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drawings/drawing7.xml" ContentType="application/vnd.openxmlformats-officedocument.drawingml.chartshapes+xml"/>
  <Override PartName="/xl/drawings/drawing35.xml" ContentType="application/vnd.openxmlformats-officedocument.drawingml.chartshapes+xml"/>
  <Override PartName="/xl/drawings/drawing34.xml" ContentType="application/vnd.openxmlformats-officedocument.drawingml.chartshapes+xml"/>
  <Override PartName="/xl/drawings/drawing36.xml" ContentType="application/vnd.openxmlformats-officedocument.drawingml.chartshapes+xml"/>
  <Override PartName="/xl/drawings/drawing32.xml" ContentType="application/vnd.openxmlformats-officedocument.drawingml.chartshapes+xml"/>
  <Override PartName="/xl/drawings/drawing33.xml" ContentType="application/vnd.openxmlformats-officedocument.drawingml.chartshapes+xml"/>
  <Override PartName="/xl/drawings/drawing42.xml" ContentType="application/vnd.openxmlformats-officedocument.drawingml.chartshapes+xml"/>
  <Override PartName="/xl/drawings/drawing31.xml" ContentType="application/vnd.openxmlformats-officedocument.drawingml.chartshapes+xml"/>
  <Override PartName="/xl/drawings/drawing47.xml" ContentType="application/vnd.openxmlformats-officedocument.drawingml.chartshapes+xml"/>
  <Override PartName="/xl/drawings/drawing48.xml" ContentType="application/vnd.openxmlformats-officedocument.drawingml.chartshapes+xml"/>
  <Override PartName="/xl/drawings/drawing60.xml" ContentType="application/vnd.openxmlformats-officedocument.drawingml.chartshapes+xml"/>
  <Override PartName="/xl/drawings/drawing41.xml" ContentType="application/vnd.openxmlformats-officedocument.drawingml.chartshapes+xml"/>
  <Override PartName="/xl/drawings/drawing29.xml" ContentType="application/vnd.openxmlformats-officedocument.drawingml.chartshapes+xml"/>
  <Override PartName="/xl/drawings/drawing61.xml" ContentType="application/vnd.openxmlformats-officedocument.drawingml.chartshapes+xml"/>
  <Override PartName="/xl/drawings/drawing13.xml" ContentType="application/vnd.openxmlformats-officedocument.drawingml.chartshapes+xml"/>
  <Override PartName="/xl/drawings/drawing14.xml" ContentType="application/vnd.openxmlformats-officedocument.drawingml.chartshapes+xml"/>
  <Override PartName="/xl/drawings/drawing15.xml" ContentType="application/vnd.openxmlformats-officedocument.drawingml.chartshapes+xml"/>
  <Override PartName="/xl/drawings/drawing17.xml" ContentType="application/vnd.openxmlformats-officedocument.drawingml.chartshapes+xml"/>
  <Override PartName="/xl/drawings/drawing19.xml" ContentType="application/vnd.openxmlformats-officedocument.drawingml.chartshapes+xml"/>
  <Override PartName="/xl/drawings/drawing20.xml" ContentType="application/vnd.openxmlformats-officedocument.drawingml.chartshapes+xml"/>
  <Override PartName="/xl/drawings/drawing24.xml" ContentType="application/vnd.openxmlformats-officedocument.drawingml.chartshapes+xml"/>
  <Override PartName="/xl/drawings/drawing25.xml" ContentType="application/vnd.openxmlformats-officedocument.drawingml.chartshapes+xml"/>
  <Override PartName="/xl/drawings/drawing26.xml" ContentType="application/vnd.openxmlformats-officedocument.drawingml.chartshapes+xml"/>
  <Override PartName="/xl/drawings/drawing30.xml" ContentType="application/vnd.openxmlformats-officedocument.drawingml.chartshapes+xml"/>
  <Override PartName="/xl/drawings/drawing63.xml" ContentType="application/vnd.openxmlformats-officedocument.drawingml.chartshapes+xml"/>
  <Override PartName="/xl/drawings/drawing11.xml" ContentType="application/vnd.openxmlformats-officedocument.drawingml.chartshapes+xml"/>
  <Override PartName="/xl/drawings/drawing79.xml" ContentType="application/vnd.openxmlformats-officedocument.drawingml.chartshapes+xml"/>
  <Override PartName="/xl/drawings/drawing78.xml" ContentType="application/vnd.openxmlformats-officedocument.drawingml.chartshapes+xml"/>
  <Override PartName="/xl/drawings/drawing77.xml" ContentType="application/vnd.openxmlformats-officedocument.drawingml.chartshapes+xml"/>
  <Override PartName="/xl/drawings/drawing76.xml" ContentType="application/vnd.openxmlformats-officedocument.drawingml.chartshapes+xml"/>
  <Override PartName="/xl/drawings/drawing80.xml" ContentType="application/vnd.openxmlformats-officedocument.drawingml.chartshapes+xml"/>
  <Override PartName="/xl/drawings/drawing81.xml" ContentType="application/vnd.openxmlformats-officedocument.drawingml.chartshapes+xml"/>
  <Override PartName="/xl/drawings/drawing82.xml" ContentType="application/vnd.openxmlformats-officedocument.drawingml.chartshapes+xml"/>
  <Override PartName="/xl/drawings/drawing83.xml" ContentType="application/vnd.openxmlformats-officedocument.drawingml.chartshapes+xml"/>
  <Override PartName="/xl/drawings/drawing84.xml" ContentType="application/vnd.openxmlformats-officedocument.drawingml.chartshapes+xml"/>
  <Override PartName="/xl/drawings/drawing75.xml" ContentType="application/vnd.openxmlformats-officedocument.drawingml.chartshapes+xml"/>
  <Override PartName="/xl/drawings/drawing74.xml" ContentType="application/vnd.openxmlformats-officedocument.drawingml.chartshapes+xml"/>
  <Override PartName="/xl/drawings/drawing73.xml" ContentType="application/vnd.openxmlformats-officedocument.drawingml.chartshapes+xml"/>
  <Override PartName="/xl/drawings/drawing64.xml" ContentType="application/vnd.openxmlformats-officedocument.drawingml.chartshapes+xml"/>
  <Override PartName="/xl/drawings/drawing65.xml" ContentType="application/vnd.openxmlformats-officedocument.drawingml.chartshapes+xml"/>
  <Override PartName="/xl/drawings/drawing66.xml" ContentType="application/vnd.openxmlformats-officedocument.drawingml.chartshapes+xml"/>
  <Override PartName="/xl/drawings/drawing67.xml" ContentType="application/vnd.openxmlformats-officedocument.drawingml.chartshapes+xml"/>
  <Override PartName="/xl/drawings/drawing68.xml" ContentType="application/vnd.openxmlformats-officedocument.drawingml.chartshapes+xml"/>
  <Override PartName="/xl/drawings/drawing69.xml" ContentType="application/vnd.openxmlformats-officedocument.drawingml.chartshapes+xml"/>
  <Override PartName="/xl/drawings/drawing70.xml" ContentType="application/vnd.openxmlformats-officedocument.drawingml.chartshapes+xml"/>
  <Override PartName="/xl/drawings/drawing71.xml" ContentType="application/vnd.openxmlformats-officedocument.drawingml.chartshapes+xml"/>
  <Override PartName="/xl/drawings/drawing72.xml" ContentType="application/vnd.openxmlformats-officedocument.drawingml.chartshapes+xml"/>
  <Override PartName="/xl/drawings/drawing62.xml" ContentType="application/vnd.openxmlformats-officedocument.drawingml.chartshapes+xml"/>
  <Override PartName="/xl/workbook.xml" ContentType="application/vnd.openxmlformats-officedocument.spreadsheetml.sheet.main+xml"/>
  <Override PartName="/xl/drawings/drawing4.xml" ContentType="application/vnd.openxmlformats-officedocument.drawingml.chartshapes+xml"/>
  <Override PartName="/xl/drawings/drawing3.xml" ContentType="application/vnd.openxmlformats-officedocument.drawingml.chartshapes+xml"/>
  <Override PartName="/xl/worksheets/sheet6.xml" ContentType="application/vnd.openxmlformats-officedocument.spreadsheetml.worksheet+xml"/>
  <Override PartName="/xl/charts/chart49.xml" ContentType="application/vnd.openxmlformats-officedocument.drawingml.chart+xml"/>
  <Override PartName="/xl/worksheets/sheet5.xml" ContentType="application/vnd.openxmlformats-officedocument.spreadsheetml.worksheet+xml"/>
  <Override PartName="/xl/charts/chart50.xml" ContentType="application/vnd.openxmlformats-officedocument.drawingml.chart+xml"/>
  <Override PartName="/xl/worksheets/sheet4.xml" ContentType="application/vnd.openxmlformats-officedocument.spreadsheetml.worksheet+xml"/>
  <Override PartName="/xl/drawings/drawing85.xml" ContentType="application/vnd.openxmlformats-officedocument.drawing+xml"/>
  <Override PartName="/xl/worksheets/sheet3.xml" ContentType="application/vnd.openxmlformats-officedocument.spreadsheetml.worksheet+xml"/>
  <Override PartName="/xl/charts/chart48.xml" ContentType="application/vnd.openxmlformats-officedocument.drawingml.chart+xml"/>
  <Override PartName="/xl/worksheets/sheet7.xml" ContentType="application/vnd.openxmlformats-officedocument.spreadsheetml.worksheet+xml"/>
  <Override PartName="/xl/charts/chart47.xml" ContentType="application/vnd.openxmlformats-officedocument.drawingml.chart+xml"/>
  <Override PartName="/xl/worksheets/sheet1.xml" ContentType="application/vnd.openxmlformats-officedocument.spreadsheetml.worksheet+xml"/>
  <Override PartName="/xl/worksheets/sheet11.xml" ContentType="application/vnd.openxmlformats-officedocument.spreadsheetml.worksheet+xml"/>
  <Override PartName="/xl/charts/chart44.xml" ContentType="application/vnd.openxmlformats-officedocument.drawingml.chart+xml"/>
  <Override PartName="/xl/worksheets/sheet10.xml" ContentType="application/vnd.openxmlformats-officedocument.spreadsheetml.worksheet+xml"/>
  <Override PartName="/xl/charts/chart45.xml" ContentType="application/vnd.openxmlformats-officedocument.drawingml.chart+xml"/>
  <Override PartName="/xl/worksheets/sheet9.xml" ContentType="application/vnd.openxmlformats-officedocument.spreadsheetml.worksheet+xml"/>
  <Override PartName="/xl/charts/chart46.xml" ContentType="application/vnd.openxmlformats-officedocument.drawingml.chart+xml"/>
  <Override PartName="/xl/worksheets/sheet8.xml" ContentType="application/vnd.openxmlformats-officedocument.spreadsheetml.worksheet+xml"/>
  <Override PartName="/xl/worksheets/sheet2.xml" ContentType="application/vnd.openxmlformats-officedocument.spreadsheetml.worksheet+xml"/>
  <Override PartName="/xl/worksheets/sheet12.xml" ContentType="application/vnd.openxmlformats-officedocument.spreadsheetml.worksheet+xml"/>
  <Override PartName="/xl/charts/chart43.xml" ContentType="application/vnd.openxmlformats-officedocument.drawingml.chart+xml"/>
  <Override PartName="/xl/worksheets/sheet13.xml" ContentType="application/vnd.openxmlformats-officedocument.spreadsheetml.worksheet+xml"/>
  <Override PartName="/xl/styles.xml" ContentType="application/vnd.openxmlformats-officedocument.spreadsheetml.styles+xml"/>
  <Override PartName="/xl/charts/chart16.xml" ContentType="application/vnd.openxmlformats-officedocument.drawingml.chart+xml"/>
  <Override PartName="/xl/theme/theme1.xml" ContentType="application/vnd.openxmlformats-officedocument.theme+xml"/>
  <Override PartName="/xl/charts/chart17.xml" ContentType="application/vnd.openxmlformats-officedocument.drawingml.chart+xml"/>
  <Override PartName="/xl/charts/chart18.xml" ContentType="application/vnd.openxmlformats-officedocument.drawingml.chart+xml"/>
  <Override PartName="/xl/charts/chart19.xml" ContentType="application/vnd.openxmlformats-officedocument.drawingml.chart+xml"/>
  <Override PartName="/xl/worksheets/sheet35.xml" ContentType="application/vnd.openxmlformats-officedocument.spreadsheetml.worksheet+xml"/>
  <Override PartName="/xl/charts/chart15.xml" ContentType="application/vnd.openxmlformats-officedocument.drawingml.chart+xml"/>
  <Override PartName="/xl/sharedStrings.xml" ContentType="application/vnd.openxmlformats-officedocument.spreadsheetml.sharedStrings+xml"/>
  <Override PartName="/xl/charts/chart14.xml" ContentType="application/vnd.openxmlformats-officedocument.drawingml.chart+xml"/>
  <Override PartName="/xl/charts/chart12.xml" ContentType="application/vnd.openxmlformats-officedocument.drawingml.chart+xml"/>
  <Override PartName="/xl/drawings/drawing1.xml" ContentType="application/vnd.openxmlformats-officedocument.drawing+xml"/>
  <Override PartName="/xl/charts/chart13.xml" ContentType="application/vnd.openxmlformats-officedocument.drawingml.chart+xml"/>
  <Override PartName="/xl/drawings/drawing27.xml" ContentType="application/vnd.openxmlformats-officedocument.drawing+xml"/>
  <Override PartName="/xl/drawings/drawing28.xml" ContentType="application/vnd.openxmlformats-officedocument.drawing+xml"/>
  <Override PartName="/xl/charts/chart20.xml" ContentType="application/vnd.openxmlformats-officedocument.drawingml.chart+xml"/>
  <Override PartName="/xl/worksheets/sheet34.xml" ContentType="application/vnd.openxmlformats-officedocument.spreadsheetml.worksheet+xml"/>
  <Override PartName="/xl/charts/chart21.xml" ContentType="application/vnd.openxmlformats-officedocument.drawingml.chart+xml"/>
  <Override PartName="/xl/worksheets/sheet32.xml" ContentType="application/vnd.openxmlformats-officedocument.spreadsheetml.worksheet+xml"/>
  <Override PartName="/xl/charts/chart23.xml" ContentType="application/vnd.openxmlformats-officedocument.drawingml.chart+xml"/>
  <Override PartName="/xl/worksheets/sheet31.xml" ContentType="application/vnd.openxmlformats-officedocument.spreadsheetml.worksheet+xml"/>
  <Override PartName="/xl/drawings/drawing43.xml" ContentType="application/vnd.openxmlformats-officedocument.drawing+xml"/>
  <Override PartName="/xl/drawings/drawing44.xml" ContentType="application/vnd.openxmlformats-officedocument.drawing+xml"/>
  <Override PartName="/xl/charts/chart42.xml" ContentType="application/vnd.openxmlformats-officedocument.drawingml.chart+xml"/>
  <Override PartName="/xl/drawings/drawing40.xml" ContentType="application/vnd.openxmlformats-officedocument.drawing+xml"/>
  <Override PartName="/xl/worksheets/sheet33.xml" ContentType="application/vnd.openxmlformats-officedocument.spreadsheetml.worksheet+xml"/>
  <Override PartName="/xl/drawings/drawing37.xml" ContentType="application/vnd.openxmlformats-officedocument.drawing+xml"/>
  <Override PartName="/xl/drawings/drawing38.xml" ContentType="application/vnd.openxmlformats-officedocument.drawing+xml"/>
  <Override PartName="/xl/drawings/drawing39.xml" ContentType="application/vnd.openxmlformats-officedocument.drawing+xml"/>
  <Override PartName="/xl/charts/chart11.xml" ContentType="application/vnd.openxmlformats-officedocument.drawingml.chart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charts/chart4.xml" ContentType="application/vnd.openxmlformats-officedocument.drawingml.chart+xml"/>
  <Override PartName="/xl/drawings/drawing12.xml" ContentType="application/vnd.openxmlformats-officedocument.drawing+xml"/>
  <Override PartName="/xl/drawings/drawing8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charts/chart3.xml" ContentType="application/vnd.openxmlformats-officedocument.drawingml.chart+xml"/>
  <Override PartName="/xl/charts/chart5.xml" ContentType="application/vnd.openxmlformats-officedocument.drawingml.chart+xml"/>
  <Override PartName="/xl/charts/chart2.xml" ContentType="application/vnd.openxmlformats-officedocument.drawingml.chart+xml"/>
  <Override PartName="/xl/charts/chart6.xml" ContentType="application/vnd.openxmlformats-officedocument.drawingml.chart+xml"/>
  <Override PartName="/xl/drawings/drawing2.xml" ContentType="application/vnd.openxmlformats-officedocument.drawing+xml"/>
  <Override PartName="/xl/charts/chart10.xml" ContentType="application/vnd.openxmlformats-officedocument.drawingml.chart+xml"/>
  <Override PartName="/xl/drawings/drawing21.xml" ContentType="application/vnd.openxmlformats-officedocument.drawing+xml"/>
  <Override PartName="/xl/drawings/drawing22.xml" ContentType="application/vnd.openxmlformats-officedocument.drawing+xml"/>
  <Override PartName="/xl/drawings/drawing23.xml" ContentType="application/vnd.openxmlformats-officedocument.drawing+xml"/>
  <Override PartName="/xl/charts/chart9.xml" ContentType="application/vnd.openxmlformats-officedocument.drawingml.chart+xml"/>
  <Override PartName="/xl/drawings/drawing18.xml" ContentType="application/vnd.openxmlformats-officedocument.drawing+xml"/>
  <Override PartName="/xl/charts/chart7.xml" ContentType="application/vnd.openxmlformats-officedocument.drawingml.chart+xml"/>
  <Override PartName="/xl/charts/chart1.xml" ContentType="application/vnd.openxmlformats-officedocument.drawingml.chart+xml"/>
  <Override PartName="/xl/drawings/drawing16.xml" ContentType="application/vnd.openxmlformats-officedocument.drawing+xml"/>
  <Override PartName="/xl/charts/chart8.xml" ContentType="application/vnd.openxmlformats-officedocument.drawingml.chart+xml"/>
  <Override PartName="/xl/drawings/drawing45.xml" ContentType="application/vnd.openxmlformats-officedocument.drawing+xml"/>
  <Override PartName="/xl/charts/chart22.xml" ContentType="application/vnd.openxmlformats-officedocument.drawingml.chart+xml"/>
  <Override PartName="/xl/charts/chart41.xml" ContentType="application/vnd.openxmlformats-officedocument.drawingml.chart+xml"/>
  <Override PartName="/xl/worksheets/sheet27.xml" ContentType="application/vnd.openxmlformats-officedocument.spreadsheetml.worksheet+xml"/>
  <Override PartName="/xl/charts/chart28.xml" ContentType="application/vnd.openxmlformats-officedocument.drawingml.chart+xml"/>
  <Override PartName="/xl/worksheets/sheet26.xml" ContentType="application/vnd.openxmlformats-officedocument.spreadsheetml.worksheet+xml"/>
  <Override PartName="/xl/charts/chart29.xml" ContentType="application/vnd.openxmlformats-officedocument.drawingml.chart+xml"/>
  <Override PartName="/xl/worksheets/sheet25.xml" ContentType="application/vnd.openxmlformats-officedocument.spreadsheetml.worksheet+xml"/>
  <Override PartName="/xl/charts/chart30.xml" ContentType="application/vnd.openxmlformats-officedocument.drawingml.chart+xml"/>
  <Override PartName="/xl/worksheets/sheet24.xml" ContentType="application/vnd.openxmlformats-officedocument.spreadsheetml.worksheet+xml"/>
  <Override PartName="/xl/charts/chart27.xml" ContentType="application/vnd.openxmlformats-officedocument.drawingml.chart+xml"/>
  <Override PartName="/xl/worksheets/sheet28.xml" ContentType="application/vnd.openxmlformats-officedocument.spreadsheetml.worksheet+xml"/>
  <Override PartName="/xl/charts/chart26.xml" ContentType="application/vnd.openxmlformats-officedocument.drawingml.chart+xml"/>
  <Override PartName="/xl/drawings/drawing57.xml" ContentType="application/vnd.openxmlformats-officedocument.drawing+xml"/>
  <Override PartName="/xl/drawings/drawing58.xml" ContentType="application/vnd.openxmlformats-officedocument.drawing+xml"/>
  <Override PartName="/xl/drawings/drawing59.xml" ContentType="application/vnd.openxmlformats-officedocument.drawing+xml"/>
  <Override PartName="/xl/charts/chart31.xml" ContentType="application/vnd.openxmlformats-officedocument.drawingml.chart+xml"/>
  <Override PartName="/xl/worksheets/sheet23.xml" ContentType="application/vnd.openxmlformats-officedocument.spreadsheetml.worksheet+xml"/>
  <Override PartName="/xl/charts/chart32.xml" ContentType="application/vnd.openxmlformats-officedocument.drawingml.chart+xml"/>
  <Override PartName="/xl/worksheets/sheet17.xml" ContentType="application/vnd.openxmlformats-officedocument.spreadsheetml.worksheet+xml"/>
  <Override PartName="/xl/charts/chart38.xml" ContentType="application/vnd.openxmlformats-officedocument.drawingml.chart+xml"/>
  <Override PartName="/xl/worksheets/sheet16.xml" ContentType="application/vnd.openxmlformats-officedocument.spreadsheetml.worksheet+xml"/>
  <Override PartName="/xl/charts/chart39.xml" ContentType="application/vnd.openxmlformats-officedocument.drawingml.chart+xml"/>
  <Override PartName="/xl/worksheets/sheet15.xml" ContentType="application/vnd.openxmlformats-officedocument.spreadsheetml.worksheet+xml"/>
  <Override PartName="/xl/charts/chart40.xml" ContentType="application/vnd.openxmlformats-officedocument.drawingml.chart+xml"/>
  <Override PartName="/xl/worksheets/sheet14.xml" ContentType="application/vnd.openxmlformats-officedocument.spreadsheetml.worksheet+xml"/>
  <Override PartName="/xl/charts/chart37.xml" ContentType="application/vnd.openxmlformats-officedocument.drawingml.chart+xml"/>
  <Override PartName="/xl/worksheets/sheet18.xml" ContentType="application/vnd.openxmlformats-officedocument.spreadsheetml.worksheet+xml"/>
  <Override PartName="/xl/charts/chart36.xml" ContentType="application/vnd.openxmlformats-officedocument.drawingml.chart+xml"/>
  <Override PartName="/xl/worksheets/sheet22.xml" ContentType="application/vnd.openxmlformats-officedocument.spreadsheetml.worksheet+xml"/>
  <Override PartName="/xl/charts/chart33.xml" ContentType="application/vnd.openxmlformats-officedocument.drawingml.chart+xml"/>
  <Override PartName="/xl/worksheets/sheet21.xml" ContentType="application/vnd.openxmlformats-officedocument.spreadsheetml.worksheet+xml"/>
  <Override PartName="/xl/charts/chart34.xml" ContentType="application/vnd.openxmlformats-officedocument.drawingml.chart+xml"/>
  <Override PartName="/xl/worksheets/sheet20.xml" ContentType="application/vnd.openxmlformats-officedocument.spreadsheetml.worksheet+xml"/>
  <Override PartName="/xl/charts/chart35.xml" ContentType="application/vnd.openxmlformats-officedocument.drawingml.chart+xml"/>
  <Override PartName="/xl/worksheets/sheet19.xml" ContentType="application/vnd.openxmlformats-officedocument.spreadsheetml.worksheet+xml"/>
  <Override PartName="/xl/drawings/drawing56.xml" ContentType="application/vnd.openxmlformats-officedocument.drawing+xml"/>
  <Override PartName="/xl/drawings/drawing52.xml" ContentType="application/vnd.openxmlformats-officedocument.drawing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drawings/drawing49.xml" ContentType="application/vnd.openxmlformats-officedocument.drawing+xml"/>
  <Override PartName="/xl/drawings/drawing51.xml" ContentType="application/vnd.openxmlformats-officedocument.drawing+xml"/>
  <Override PartName="/xl/drawings/drawing50.xml" ContentType="application/vnd.openxmlformats-officedocument.drawing+xml"/>
  <Override PartName="/xl/drawings/drawing53.xml" ContentType="application/vnd.openxmlformats-officedocument.drawing+xml"/>
  <Override PartName="/xl/charts/chart25.xml" ContentType="application/vnd.openxmlformats-officedocument.drawingml.chart+xml"/>
  <Override PartName="/xl/drawings/drawing54.xml" ContentType="application/vnd.openxmlformats-officedocument.drawing+xml"/>
  <Override PartName="/xl/drawings/drawing55.xml" ContentType="application/vnd.openxmlformats-officedocument.drawing+xml"/>
  <Override PartName="/xl/charts/chart24.xml" ContentType="application/vnd.openxmlformats-officedocument.drawingml.chart+xml"/>
  <Override PartName="/xl/drawings/drawing46.xml" ContentType="application/vnd.openxmlformats-officedocument.drawing+xml"/>
  <Override PartName="/docProps/app.xml" ContentType="application/vnd.openxmlformats-officedocument.extended-properties+xml"/>
  <Override PartName="/xl/externalLinks/externalLink2.xml" ContentType="application/vnd.openxmlformats-officedocument.spreadsheetml.externalLink+xml"/>
  <Override PartName="/xl/externalLinks/externalLink1.xml" ContentType="application/vnd.openxmlformats-officedocument.spreadsheetml.externalLink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7" lowestEdited="7" rupBuild="18431"/>
  <workbookPr updateLinks="never"/>
  <mc:AlternateContent xmlns:mc="http://schemas.openxmlformats.org/markup-compatibility/2006">
    <mc:Choice Requires="x15">
      <x15ac:absPath xmlns:x15ac="http://schemas.microsoft.com/office/spreadsheetml/2010/11/ac" url="https://turismodetenerife.sharepoint.com/sites/INVESTIGACION/Documentos compartidos/General/MERCADOS/MERCADOS EMISORES/PAÍSES NÓRDICOS/SUECIA/Estadísticas Turismo Receptivo/2017/"/>
    </mc:Choice>
  </mc:AlternateContent>
  <bookViews>
    <workbookView xWindow="0" yWindow="0" windowWidth="28800" windowHeight="11910"/>
  </bookViews>
  <sheets>
    <sheet name="Menú principal" sheetId="1" r:id="rId1"/>
    <sheet name="Pasajeros cana-isl peri" sheetId="2" r:id="rId2"/>
    <sheet name="Evolución pasaj pais Canarias" sheetId="3" r:id="rId3"/>
    <sheet name="Evolución pasaj pais Tenerife" sheetId="4" r:id="rId4"/>
    <sheet name="Evolucion pas canari e islas" sheetId="5" r:id="rId5"/>
    <sheet name="cuota insular pasajeros" sheetId="6" r:id="rId6"/>
    <sheet name="grafica dist pasajeros por isla" sheetId="7" r:id="rId7"/>
    <sheet name="grafica llegada pas por isla" sheetId="8" r:id="rId8"/>
    <sheet name="alojados tipología acum" sheetId="9" r:id="rId9"/>
    <sheet name="evo turistas aloj por tipologia" sheetId="10" r:id="rId10"/>
    <sheet name="tabla turistas por temporada" sheetId="11" r:id="rId11"/>
    <sheet name="alojados zona tipología" sheetId="12" r:id="rId12"/>
    <sheet name="alojados tipología y zona" sheetId="13" r:id="rId13"/>
    <sheet name="evo turistas zonas y tipologia" sheetId="14" r:id="rId14"/>
    <sheet name="Tablas zonas mensual" sheetId="15" r:id="rId15"/>
    <sheet name="peso por zonas" sheetId="16" r:id="rId16"/>
    <sheet name="peso por tipología" sheetId="17" r:id="rId17"/>
    <sheet name="peso sobre total turistas por z" sheetId="18" r:id="rId18"/>
    <sheet name="Alojados tipologia categoría Te" sheetId="19" r:id="rId19"/>
    <sheet name="tabla turistas categoría" sheetId="20" r:id="rId20"/>
    <sheet name="peso sobre total turis x catego" sheetId="21" r:id="rId21"/>
    <sheet name="nacionalidades evolución mensua" sheetId="22" r:id="rId22"/>
    <sheet name="nacionalidades acumulado" sheetId="23" r:id="rId23"/>
    <sheet name="nacionali acumulado cat TF" sheetId="24" r:id="rId24"/>
    <sheet name="distrib nacional x cate TF" sheetId="25" r:id="rId25"/>
    <sheet name="distrib categoría x nacion TF" sheetId="26" r:id="rId26"/>
    <sheet name="nacionali acumulado zona" sheetId="27" r:id="rId27"/>
    <sheet name="cuota nacionali x zona ac" sheetId="28" r:id="rId28"/>
    <sheet name="cuota zona x  nacionali ac" sheetId="29" r:id="rId29"/>
    <sheet name="evoucion zona de alojamiento" sheetId="30" r:id="rId30"/>
    <sheet name="evoucion cuota por zona de aloj" sheetId="31" r:id="rId31"/>
    <sheet name="evolucion turismo por zona y ti" sheetId="32" r:id="rId32"/>
    <sheet name="evol cuota por tip segun zona" sheetId="33" r:id="rId33"/>
    <sheet name="evolucion mensual nacionalidad" sheetId="34" r:id="rId34"/>
    <sheet name="alojad evolucion intermensual" sheetId="35" r:id="rId35"/>
  </sheets>
  <externalReferences>
    <externalReference r:id="rId36"/>
    <externalReference r:id="rId37"/>
  </externalReferences>
  <definedNames>
    <definedName name="_xlnm._FilterDatabase" localSheetId="21" hidden="1">'nacionalidades evolución mensua'!$B$5:$BB$525</definedName>
    <definedName name="_xlnm.Print_Area" localSheetId="34">'alojad evolucion intermensual'!$B$4:$F$163</definedName>
    <definedName name="_xlnm.Print_Area" localSheetId="8">'alojados tipología acum'!$B$3:$I$35</definedName>
    <definedName name="_xlnm.Print_Area" localSheetId="18">'Alojados tipologia categoría Te'!$B$3:$P$37</definedName>
    <definedName name="_xlnm.Print_Area" localSheetId="12">'alojados tipología y zona'!$B$3:$H$34,'alojados tipología y zona'!$I$3:$N$17</definedName>
    <definedName name="_xlnm.Print_Area" localSheetId="11">'alojados zona tipología'!$B$3:$H$39</definedName>
    <definedName name="_xlnm.Print_Area" localSheetId="5">'cuota insular pasajeros'!$B$4:$J$254</definedName>
    <definedName name="_xlnm.Print_Area" localSheetId="27">'cuota nacionali x zona ac'!$B$5:$X$31</definedName>
    <definedName name="_xlnm.Print_Area" localSheetId="28">'cuota zona x  nacionali ac'!$B$5:$X$31</definedName>
    <definedName name="_xlnm.Print_Area" localSheetId="25">'distrib categoría x nacion TF'!$B$3:$J$30</definedName>
    <definedName name="_xlnm.Print_Area" localSheetId="24">'distrib nacional x cate TF'!$B$3:$J$30</definedName>
    <definedName name="_xlnm.Print_Area" localSheetId="9">'evo turistas aloj por tipologia'!$B$4:$Q$529,'evo turistas aloj por tipologia'!$R$3:$AC$345</definedName>
    <definedName name="_xlnm.Print_Area" localSheetId="13">'evo turistas zonas y tipologia'!$B$5:$AL$260</definedName>
    <definedName name="_xlnm.Print_Area" localSheetId="32">'evol cuota por tip segun zona'!$B$4:$X$528</definedName>
    <definedName name="_xlnm.Print_Area" localSheetId="33">'evolucion mensual nacionalidad'!$B$3:$Q$525</definedName>
    <definedName name="_xlnm.Print_Area" localSheetId="4">'Evolucion pas canari e islas'!$B$4:$R$255</definedName>
    <definedName name="_xlnm.Print_Area" localSheetId="2">'Evolución pasaj pais Canarias'!$B$4:$BB$332</definedName>
    <definedName name="_xlnm.Print_Area" localSheetId="3">'Evolución pasaj pais Tenerife'!$B$4:$BB$221</definedName>
    <definedName name="_xlnm.Print_Area" localSheetId="31">'evolucion turismo por zona y ti'!$B$5:$AT$528</definedName>
    <definedName name="_xlnm.Print_Area" localSheetId="30">'evoucion cuota por zona de aloj'!$B$4:$J$527</definedName>
    <definedName name="_xlnm.Print_Area" localSheetId="29">'evoucion zona de alojamiento'!$B$4:$R$527</definedName>
    <definedName name="_xlnm.Print_Area" localSheetId="6">'grafica dist pasajeros por isla'!$B$4:$J$24</definedName>
    <definedName name="_xlnm.Print_Area" localSheetId="7">'grafica llegada pas por isla'!$B$2:$Q$45</definedName>
    <definedName name="_xlnm.Print_Area" localSheetId="0">'Menú principal'!$B$2:$D$54</definedName>
    <definedName name="_xlnm.Print_Area" localSheetId="23">'nacionali acumulado cat TF'!$B$3:$R$30</definedName>
    <definedName name="_xlnm.Print_Area" localSheetId="26">'nacionali acumulado zona'!$B$5:$AT$31</definedName>
    <definedName name="_xlnm.Print_Area" localSheetId="22">'nacionalidades acumulado'!$B$2:$O$68</definedName>
    <definedName name="_xlnm.Print_Area" localSheetId="21">'nacionalidades evolución mensua'!$B$4:$BB$257</definedName>
    <definedName name="_xlnm.Print_Area" localSheetId="1">'Pasajeros cana-isl peri'!$B$3:$P$63</definedName>
    <definedName name="_xlnm.Print_Area" localSheetId="16">'peso por tipología'!$B$4:$Y$528</definedName>
    <definedName name="_xlnm.Print_Area" localSheetId="15">'peso por zonas'!$B$4:$Y$528</definedName>
    <definedName name="_xlnm.Print_Area" localSheetId="20">'peso sobre total turis x catego'!$B$4:$AJ$528</definedName>
    <definedName name="_xlnm.Print_Area" localSheetId="17">'peso sobre total turistas por z'!$B$4:$X$528</definedName>
    <definedName name="_xlnm.Print_Area" localSheetId="19">'tabla turistas categoría'!$B$4:$BR$528</definedName>
    <definedName name="_xlnm.Print_Area" localSheetId="10">'tabla turistas por temporada'!$B$3:$H$28</definedName>
    <definedName name="_xlnm.Print_Area" localSheetId="14">'Tablas zonas mensual'!$B$3:$Q$21,'Tablas zonas mensual'!$B$129:$Q$147,'Tablas zonas mensual'!$B$150:$Q$168,'Tablas zonas mensual'!$B$87:$Q$105,'Tablas zonas mensual'!$B$108:$Q$126,'Tablas zonas mensual'!$B$24:$Q$42,'Tablas zonas mensual'!$B$45:$Q$63,'Tablas zonas mensual'!$B$66:$Q$84</definedName>
    <definedName name="españafuerteventura">[2]ACTUALIZACIONES!$V$9:$AI$24</definedName>
    <definedName name="españafuerteventura0">[2]ACTUALIZACIONES!$U$223:$AI$246</definedName>
    <definedName name="españagrancanaria">[2]ACTUALIZACIONES!$V$46:$AI$70</definedName>
    <definedName name="españagrancanaria0">[2]ACTUALIZACIONES!$U$257:$AI$287</definedName>
    <definedName name="españalanzarote">[2]ACTUALIZACIONES!$V$108:$AI$127</definedName>
    <definedName name="españalanzarote0">[2]ACTUALIZACIONES!$U$327:$AI$350</definedName>
    <definedName name="españalapalma">[2]ACTUALIZACIONES!$V$85:$AI$93</definedName>
    <definedName name="españalapalma0">[2]ACTUALIZACIONES!$U$306:$AI$318</definedName>
    <definedName name="españaTFN">[2]ACTUALIZACIONES!$V$138:$AI$158</definedName>
    <definedName name="españaTFN0">[2]ACTUALIZACIONES!$U$356:$AI$388</definedName>
    <definedName name="españaTFS">[2]ACTUALIZACIONES!$V$168:$AI$192</definedName>
    <definedName name="españaTFS0">[2]ACTUALIZACIONES!$U$397:$AI$428</definedName>
    <definedName name="titulo">'Evolución pasaj pais Canarias'!$B$3</definedName>
    <definedName name="_xlnm.Print_Titles" localSheetId="34">'alojad evolucion intermensual'!$4:$5</definedName>
    <definedName name="_xlnm.Print_Titles" localSheetId="5">'cuota insular pasajeros'!$B:$C,'cuota insular pasajeros'!$4:$5</definedName>
    <definedName name="_xlnm.Print_Titles" localSheetId="27">'cuota nacionali x zona ac'!$B:$B</definedName>
    <definedName name="_xlnm.Print_Titles" localSheetId="28">'cuota zona x  nacionali ac'!$B:$B</definedName>
    <definedName name="_xlnm.Print_Titles" localSheetId="9">'evo turistas aloj por tipologia'!$4:$7</definedName>
    <definedName name="_xlnm.Print_Titles" localSheetId="13">'evo turistas zonas y tipologia'!$B:$B,'evo turistas zonas y tipologia'!$4:$7</definedName>
    <definedName name="_xlnm.Print_Titles" localSheetId="32">'evol cuota por tip segun zona'!$B:$B,'evol cuota por tip segun zona'!$4:$6</definedName>
    <definedName name="_xlnm.Print_Titles" localSheetId="4">'Evolucion pas canari e islas'!$B:$D,'Evolucion pas canari e islas'!$4:$6</definedName>
    <definedName name="_xlnm.Print_Titles" localSheetId="2">'Evolución pasaj pais Canarias'!$B:$D,'Evolución pasaj pais Canarias'!$4:$5</definedName>
    <definedName name="_xlnm.Print_Titles" localSheetId="3">'Evolución pasaj pais Tenerife'!$B:$D,'Evolución pasaj pais Tenerife'!$4:$5</definedName>
    <definedName name="_xlnm.Print_Titles" localSheetId="31">'evolucion turismo por zona y ti'!$B:$B,'evolucion turismo por zona y ti'!$4:$6</definedName>
    <definedName name="_xlnm.Print_Titles" localSheetId="30">'evoucion cuota por zona de aloj'!$4:$5</definedName>
    <definedName name="_xlnm.Print_Titles" localSheetId="29">'evoucion zona de alojamiento'!$B:$B,'evoucion zona de alojamiento'!$4:$5</definedName>
    <definedName name="_xlnm.Print_Titles" localSheetId="0">'Menú principal'!$2:$5</definedName>
    <definedName name="_xlnm.Print_Titles" localSheetId="26">'nacionali acumulado zona'!$B:$B</definedName>
    <definedName name="_xlnm.Print_Titles" localSheetId="21">'nacionalidades evolución mensua'!$B:$D,'nacionalidades evolución mensua'!$4:$5</definedName>
    <definedName name="_xlnm.Print_Titles" localSheetId="16">'peso por tipología'!$B:$B,'peso por tipología'!$4:$6</definedName>
    <definedName name="_xlnm.Print_Titles" localSheetId="15">'peso por zonas'!$B:$B,'peso por zonas'!$4:$6</definedName>
    <definedName name="_xlnm.Print_Titles" localSheetId="20">'peso sobre total turis x catego'!$B:$B,'peso sobre total turis x catego'!$4:$6</definedName>
    <definedName name="_xlnm.Print_Titles" localSheetId="17">'peso sobre total turistas por z'!$B:$B,'peso sobre total turistas por z'!$4:$6</definedName>
    <definedName name="_xlnm.Print_Titles" localSheetId="19">'tabla turistas categoría'!$B:$B,'tabla turistas categoría'!$4:$6</definedName>
  </definedNames>
  <calcPr calcId="171027"/>
  <extLst>
    <ext xmlns:x15="http://schemas.microsoft.com/office/spreadsheetml/2010/11/main" uri="{140A7094-0E35-4892-8432-C4D2E57EDEB5}">
      <x15:workbookPr chartTrackingRefBase="1"/>
    </ext>
  </extLst>
</workbook>
</file>

<file path=xl/sharedStrings.xml><?xml version="1.0" encoding="utf-8"?>
<sst xmlns="http://schemas.openxmlformats.org/spreadsheetml/2006/main" count="15527" uniqueCount="241">
  <si>
    <t xml:space="preserve">TURISMO EN CIFRAS </t>
  </si>
  <si>
    <t>Pasajeros llegados a Canarias e islas</t>
  </si>
  <si>
    <t>Comparativa Canarias e islas</t>
  </si>
  <si>
    <t>Periodo acumulado</t>
  </si>
  <si>
    <t>Llegada de pasajeros  a Canarias e islas</t>
  </si>
  <si>
    <t>Series históricas</t>
  </si>
  <si>
    <t>Evolución de pasajeros  llegados a Canarias e islas por aeropuerto de destino (regular+no regular)</t>
  </si>
  <si>
    <t>Cuota por aeropuerto de destino de pasajeros  llegados a Canarias e islas (regular+no regular)</t>
  </si>
  <si>
    <t>Series históricas por nacionalidad y aeropuerto de llegada</t>
  </si>
  <si>
    <t>Evolución mensual de pasajeros llegados a Canarias según país del aeropuerto de origen (regular+no regular)</t>
  </si>
  <si>
    <t>Evolución mensual de pasajeros llegados a Tenerife según país del aeropuerto de origen (regular+no regular)</t>
  </si>
  <si>
    <t>Turistas alojados</t>
  </si>
  <si>
    <t>Total turismo</t>
  </si>
  <si>
    <t>Turismo alojado según tipología de alojamiento periodo acumulado</t>
  </si>
  <si>
    <t>Turismo por temporada</t>
  </si>
  <si>
    <t>Turismo alojado por nacionalidad periodo acumulado</t>
  </si>
  <si>
    <t>Zonas</t>
  </si>
  <si>
    <t>Turismo alojado por zona y tipología de alojamiento periodo acumulado</t>
  </si>
  <si>
    <t>Turismo alojado por tipología alojativa y zona de alojamiento periodo acumulado</t>
  </si>
  <si>
    <t>Turistas alojados en Tenerife por nacionalidad, zona y tipología de alojamiento periodo acumulado</t>
  </si>
  <si>
    <t>Turistas alojados en Tenerife: cuota nacionalidad por zona periodo acumulado</t>
  </si>
  <si>
    <t>Turistas alojados en Tenerife: cuota zona por nacionalidad periodo acumulado</t>
  </si>
  <si>
    <t>Categorías</t>
  </si>
  <si>
    <t>Turismo alojado en Tenerife por tipología y categoría de alojamiento</t>
  </si>
  <si>
    <t>Turistas alojados en Tenerife por nacionalidad y categoría de alojamiento periodo acumulado</t>
  </si>
  <si>
    <t>Distribución de turistas alojados en Tenerife por categoría de alojamiento según nacionalidad periodo acumulado</t>
  </si>
  <si>
    <t>Distribución de turistas alojados en Tenerife por nacionalidad según categoría periodo acumulado</t>
  </si>
  <si>
    <t>Evolución intermensual del turismo alojado</t>
  </si>
  <si>
    <t>Evolución por tipología alojativa y cuota sobre total nacionalidades</t>
  </si>
  <si>
    <t>Evolución anual y mensual del turismo alojado por nacionalidad</t>
  </si>
  <si>
    <t>Evolución mensual por mercado</t>
  </si>
  <si>
    <t>Evolución mensual por zona</t>
  </si>
  <si>
    <t>Evolución del turismo por zona y tipología alojativa</t>
  </si>
  <si>
    <t>Distribución del turismo alojado en Tenerife por zona y tipología de alojamiento</t>
  </si>
  <si>
    <t>Distribución del turismo por tipología de alojamiento y zona</t>
  </si>
  <si>
    <t>Peso del turismo alojado en Tenerife sobre el total de turistas, por zona y tipología de alojamiento</t>
  </si>
  <si>
    <t>Evolución del turismo alojado en Tenerife por zona de alojamiento</t>
  </si>
  <si>
    <t>Evolución del turismo alojado en Tenerife: cuota por zona de alojamiento</t>
  </si>
  <si>
    <t>Evolución del turismo alojado en Tenerife por tipología y zona de alojamiento</t>
  </si>
  <si>
    <t>Evolución del turismo alojado en Tenerife: cuota por tipología según zona de alojamiento</t>
  </si>
  <si>
    <t>Evolución del turismo alojado por categoría y municipio de alojamiento</t>
  </si>
  <si>
    <t>Peso del turismo alojado en Tenrife sobre total turistas, por categoría de alojamiento</t>
  </si>
  <si>
    <t>Cuota</t>
  </si>
  <si>
    <t>Canarias</t>
  </si>
  <si>
    <t>Tenerife</t>
  </si>
  <si>
    <t>Gran Canaria</t>
  </si>
  <si>
    <t>Lanzarote</t>
  </si>
  <si>
    <t>Fuerteventura</t>
  </si>
  <si>
    <t>La Palma</t>
  </si>
  <si>
    <t>FUENTE: AENA. ELABORACIÓN: Turismo de Tenerife.</t>
  </si>
  <si>
    <t>NACIONALIDAD</t>
  </si>
  <si>
    <t>Total</t>
  </si>
  <si>
    <t>variación interanual</t>
  </si>
  <si>
    <t>España</t>
  </si>
  <si>
    <t>Península</t>
  </si>
  <si>
    <t>Interinsular</t>
  </si>
  <si>
    <t>Turismo extrajero + península</t>
  </si>
  <si>
    <t>Turismo extranjero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República Checa</t>
  </si>
  <si>
    <t>Polonia</t>
  </si>
  <si>
    <t>Portugal</t>
  </si>
  <si>
    <t>Marruecos</t>
  </si>
  <si>
    <t>Resto del mundo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-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Tenerife Norte</t>
  </si>
  <si>
    <t>Tenerife Sur</t>
  </si>
  <si>
    <t>pasajeros</t>
  </si>
  <si>
    <t>%/s total</t>
  </si>
  <si>
    <t>Var. Interanual</t>
  </si>
  <si>
    <t>diferencia</t>
  </si>
  <si>
    <t>Alojados total</t>
  </si>
  <si>
    <t>Alojados hoteleros</t>
  </si>
  <si>
    <t>Alojados extrahoteleros</t>
  </si>
  <si>
    <t>FUENTE: Desarrollo Económico, Cabildo Insular de Tenerife. ELABORACIÓN: Turismo de Tenerife.</t>
  </si>
  <si>
    <t>Total turistas</t>
  </si>
  <si>
    <t>Hotelero</t>
  </si>
  <si>
    <t>extrahotelero</t>
  </si>
  <si>
    <t>alojados</t>
  </si>
  <si>
    <t>Temporada de Invierno</t>
  </si>
  <si>
    <t>Variación interanual</t>
  </si>
  <si>
    <t>Temporada de Verano</t>
  </si>
  <si>
    <t>Total zonas</t>
  </si>
  <si>
    <t>Zona Sur</t>
  </si>
  <si>
    <t>Arona</t>
  </si>
  <si>
    <t>Adeje</t>
  </si>
  <si>
    <t>Zona Norte</t>
  </si>
  <si>
    <t>Puerto de la Cruz</t>
  </si>
  <si>
    <t>Zona Santa Cruz</t>
  </si>
  <si>
    <t>Zona La Laguna-Bajamar-La Punta</t>
  </si>
  <si>
    <t>Total turismo alojado</t>
  </si>
  <si>
    <t>Santa Cruz</t>
  </si>
  <si>
    <t>Total hotelero</t>
  </si>
  <si>
    <t>Total extrahotelero</t>
  </si>
  <si>
    <t>Zona La Laguna - Bajamar - La Punta</t>
  </si>
  <si>
    <t>Extrahotelero</t>
  </si>
  <si>
    <t>Total 
categorías</t>
  </si>
  <si>
    <t>Alojados 
hoteleros</t>
  </si>
  <si>
    <t>5*</t>
  </si>
  <si>
    <t>4*</t>
  </si>
  <si>
    <t>3*</t>
  </si>
  <si>
    <t>Total tipologías</t>
  </si>
  <si>
    <t>2*</t>
  </si>
  <si>
    <t>1*</t>
  </si>
  <si>
    <t>Alojados 
extrahoteleros</t>
  </si>
  <si>
    <t>4* y 5*</t>
  </si>
  <si>
    <t xml:space="preserve">1* y 2* </t>
  </si>
  <si>
    <t>Resto Canarias</t>
  </si>
  <si>
    <t>Total Canarias</t>
  </si>
  <si>
    <t>Países del Este</t>
  </si>
  <si>
    <t>Resto de Europa</t>
  </si>
  <si>
    <t>Estados Unidos</t>
  </si>
  <si>
    <t>Resto de América</t>
  </si>
  <si>
    <t>Resto del Mundo</t>
  </si>
  <si>
    <t>Nacionalidad</t>
  </si>
  <si>
    <t>Diferencia absoluta</t>
  </si>
  <si>
    <t>cuota s/ total turistas</t>
  </si>
  <si>
    <t>Sur</t>
  </si>
  <si>
    <t>Norte</t>
  </si>
  <si>
    <t>La Laguna-Bajamar-La Punta</t>
  </si>
  <si>
    <t>total turistas</t>
  </si>
  <si>
    <t>Turismo Extranjero</t>
  </si>
  <si>
    <t>Turistas alojados en Tenerife: cuota nacionalidad por zona</t>
  </si>
  <si>
    <t xml:space="preserve">Turistas alojados en Tenerife: cuota zona por nacionalidad </t>
  </si>
  <si>
    <t>variación intermensual</t>
  </si>
  <si>
    <t>variación acumulada 12 meses</t>
  </si>
  <si>
    <t>FUENTE: Desarrollo Económico, Cabildo Insular de Tenerife. 
ELABORACIÓN: Turismo de Tenerife.</t>
  </si>
  <si>
    <t>SUECIA</t>
  </si>
  <si>
    <t>Llegada de pasajeros procedentes de aeropuertos suecos a Canarias e islas</t>
  </si>
  <si>
    <t>Var. 16/15</t>
  </si>
  <si>
    <t>Var. 17/16</t>
  </si>
  <si>
    <t>Distribución de pasajeros procedentes de aeropuertos suecos llegados a Canarias por isla de destino</t>
  </si>
  <si>
    <t>Evolución de pasajeros suecos llegados a Canarias e islas por aeropuerto de destino (regular+no regular)</t>
  </si>
  <si>
    <t>Cuota por aeropuerto de destino de pasajeros procedentes de aeropuertos suecos llegados a Canarias e islas (regular+no regular)</t>
  </si>
  <si>
    <t>Distribución de pasajeros procedentes de aeropuertos suecos por isla de llegada</t>
  </si>
  <si>
    <t>Evolución de pasajeros procedenetes de aeropuertos suecos llegados a Canarias por isla</t>
  </si>
  <si>
    <t>Turismo sueco alojado en Tenerife según tipología de alojamiento</t>
  </si>
  <si>
    <t>Peso de los turistas suecos alojados en Tenerife sobre total de turistas por tipología de establecimiento</t>
  </si>
  <si>
    <t>Turistas suecos alojados en Tenerife por tipología de alojamiento</t>
  </si>
  <si>
    <t>Turistas suecos</t>
  </si>
  <si>
    <t>Total suecos s/ Total turistas</t>
  </si>
  <si>
    <t>Evolución mensual de los turistas suecos alojado en Tenerife en la temporada de invierno</t>
  </si>
  <si>
    <t>Inv. 11/12</t>
  </si>
  <si>
    <t>Inv. 12/13</t>
  </si>
  <si>
    <t>Inv. 13/14</t>
  </si>
  <si>
    <t>Inv. 14/15</t>
  </si>
  <si>
    <t>Inv. 15/16</t>
  </si>
  <si>
    <t>Inv. 16/17</t>
  </si>
  <si>
    <t>Evolución mensual de los turistas suecos alojado en Tenerife en la temporada de verano</t>
  </si>
  <si>
    <t>Turismo sueco alojado en Tenerife por zona turística y tipología de alojamiento</t>
  </si>
  <si>
    <t>Turismo sueco alojado en Tenerife por zona turística de alojamiento</t>
  </si>
  <si>
    <t>Turistas suecos alojados en Tenerife por zona y tipología de alojamiento</t>
  </si>
  <si>
    <t>Evolución del turismo sueco alojado en Tenerife</t>
  </si>
  <si>
    <t>Evolución del turismo sueco alojado en la zona Sur</t>
  </si>
  <si>
    <t>Evolución del turismo sueco alojado en Arona</t>
  </si>
  <si>
    <t>Evolución del turismo sueco alojado en Adeje</t>
  </si>
  <si>
    <t>Evolución del turismo sueco alojado en la zona Norte</t>
  </si>
  <si>
    <t>Evolución del turismo sueco alojado en Puerto de la Cruz</t>
  </si>
  <si>
    <t>Evolución del turismo sueco alojado en Santa Cruz</t>
  </si>
  <si>
    <t>Evolución del turismo sueco alojado en La Laguna-Bajamar-La Punta</t>
  </si>
  <si>
    <t>Distribución del turismo sueco alojado en Tenerife por zona y tipología de alojamiento</t>
  </si>
  <si>
    <t>Distribución del turismo sueco por tipología de alojamiento y zona</t>
  </si>
  <si>
    <t>Turismo sueco alojado en Tenerife por tipología y categoría de alojamiento</t>
  </si>
  <si>
    <t>Turistas suecos alojados por categoría y municipio de alojamiento</t>
  </si>
  <si>
    <t>Peso del turismo sueco alojado en Tenerife sobre total turistas, por categoría de alojamiento</t>
  </si>
  <si>
    <t>Evolución mensual del turismo alojado en Tenerife por nacionalidad</t>
  </si>
  <si>
    <t>Turismo alojado en Tenerife por nacionalidad</t>
  </si>
  <si>
    <t>Turistas alojados en Tenerife por nacionalidad y categoría de alojamiento</t>
  </si>
  <si>
    <t>Distribución de turistas alojados en Tenerife por categoría de alojamiento según nacionalidad</t>
  </si>
  <si>
    <t>Distribución de turistas alojados en Tenerife por nacionalidad según categoría</t>
  </si>
  <si>
    <t>Turistas alojados en Tenerife por nacionalidad, zona y tipología de alojamiento</t>
  </si>
  <si>
    <t>Turistas suecos alojados en Tenerife por zona de alojamiento</t>
  </si>
  <si>
    <t/>
  </si>
  <si>
    <t>Turistas suecos alojados en Tenerife: cuota por zona de alojamiento</t>
  </si>
  <si>
    <t>Turistas suecos alojados en Tenerife por tipología y zona de alojamiento</t>
  </si>
  <si>
    <t>Turistas suecos alojados en Tenerife: cuota por tipología según zona de alojamiento</t>
  </si>
  <si>
    <t>Evolución mensual del turismo alojado en Tenerife</t>
  </si>
  <si>
    <t>Evolución mensual del turismo extranjero alojado en Tenerife</t>
  </si>
  <si>
    <t>Evolución mensual del turismo español alojado en Tenerife</t>
  </si>
  <si>
    <t>Evolución mensual del turismo local residente en Tenerife alojado en Tenerife</t>
  </si>
  <si>
    <t>Evolución mensual del turismo procedente del resto de Canarias alojado en Tenerife</t>
  </si>
  <si>
    <t>Evolución mensual del turismo peninsular alojado en Tenerife</t>
  </si>
  <si>
    <t>Evolución mensual del turismo británico alojado en Tenerife</t>
  </si>
  <si>
    <t>Evolución mensual del turismo alemán alojado en Tenerife</t>
  </si>
  <si>
    <t>Evolución mensual del turismo holandés alojado en Tenerife</t>
  </si>
  <si>
    <t>Evolución mensual del turismo belga alojado en Tenerife</t>
  </si>
  <si>
    <t>Evolución mensual del turismo francés alojado en Tenerife</t>
  </si>
  <si>
    <t>Evolución mensual del turismo irlandés alojado en Tenerife</t>
  </si>
  <si>
    <t>Evolución mensual del turismo italiano alojado en Tenerife</t>
  </si>
  <si>
    <t>Evolución mensual del turismo sueco alojado en Tenerife</t>
  </si>
  <si>
    <t>Evolución mensual del turismo noruego alojado en Tenerife</t>
  </si>
  <si>
    <t>Evolución mensual del turismo finlandés alojado en Tenerife</t>
  </si>
  <si>
    <t>Evolución mensual del turismo danés alojado en Tenerife</t>
  </si>
  <si>
    <t>Evolución mensual del turismo suizo alojado en Tenerife</t>
  </si>
  <si>
    <t>Evolución mensual del turismo austriaco alojado en Tenerife</t>
  </si>
  <si>
    <t>Evolución mensual del turismo ruso alojado en Tenerife</t>
  </si>
  <si>
    <t>Evolución mensual del turismo procedente de Países del Este alojado en Tenerife</t>
  </si>
  <si>
    <t>Evolución mensual del turismo procedente del resto de Europa alojado en Tenerife</t>
  </si>
  <si>
    <t>Evolución mensual del turismo norteamericano alojado en Tenerife</t>
  </si>
  <si>
    <t>Evolución mensual del turismo procedente del resto de América alojado en Tenerife</t>
  </si>
  <si>
    <t>Evolución mensual del turismo procedente del resto del Mundo alojado en Tenerife</t>
  </si>
  <si>
    <t>Evolución de turistas suecos alojados en Tenerife</t>
  </si>
  <si>
    <t xml:space="preserve">Peso del turismo sueco alojado en Tenerife sobre el total de turistas, por zona y tipología de alojamiento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numFmts count="3">
    <numFmt numFmtId="164" formatCode="0.0%"/>
    <numFmt numFmtId="165" formatCode="#,##0_)"/>
    <numFmt numFmtId="166" formatCode="0.000"/>
  </numFmts>
  <fonts count="30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b/>
      <sz val="28"/>
      <color theme="1" tint="0.34998626667073579"/>
      <name val="Calibri"/>
      <family val="2"/>
      <scheme val="minor"/>
    </font>
    <font>
      <b/>
      <sz val="18"/>
      <color theme="1" tint="0.34998626667073579"/>
      <name val="Calibri"/>
      <family val="2"/>
      <scheme val="minor"/>
    </font>
    <font>
      <sz val="11"/>
      <color theme="1" tint="0.34998626667073579"/>
      <name val="Calibri"/>
      <family val="2"/>
      <scheme val="minor"/>
    </font>
    <font>
      <b/>
      <sz val="16"/>
      <color theme="1" tint="0.34998626667073579"/>
      <name val="Calibri"/>
      <family val="2"/>
      <scheme val="minor"/>
    </font>
    <font>
      <b/>
      <sz val="14"/>
      <color theme="1" tint="0.34998626667073579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14"/>
      <color theme="9"/>
      <name val="Calibri"/>
      <family val="2"/>
      <scheme val="minor"/>
    </font>
    <font>
      <sz val="12"/>
      <color theme="1" tint="0.34998626667073579"/>
      <name val="Calibri"/>
      <family val="2"/>
      <scheme val="minor"/>
    </font>
    <font>
      <sz val="12"/>
      <color theme="0" tint="-0.499984740745262"/>
      <name val="Calibri"/>
      <family val="2"/>
      <scheme val="minor"/>
    </font>
    <font>
      <b/>
      <sz val="12"/>
      <color theme="1" tint="0.34998626667073579"/>
      <name val="Calibri"/>
      <family val="2"/>
      <scheme val="minor"/>
    </font>
    <font>
      <sz val="10"/>
      <color theme="1" tint="0.34998626667073579"/>
      <name val="Calibri"/>
      <family val="2"/>
      <scheme val="minor"/>
    </font>
    <font>
      <sz val="12"/>
      <color theme="9"/>
      <name val="Calibri"/>
      <family val="2"/>
      <scheme val="minor"/>
    </font>
    <font>
      <sz val="9"/>
      <color theme="1" tint="0.34998626667073579"/>
      <name val="Calibri"/>
      <family val="2"/>
      <scheme val="minor"/>
    </font>
    <font>
      <sz val="10"/>
      <name val="Arial"/>
      <family val="2"/>
    </font>
    <font>
      <b/>
      <sz val="16"/>
      <color theme="1" tint="0.499984740745262"/>
      <name val="Calibri"/>
      <family val="2"/>
      <scheme val="minor"/>
    </font>
    <font>
      <b/>
      <sz val="16"/>
      <color rgb="FF7F7F7F"/>
      <name val="Calibri"/>
      <family val="2"/>
      <scheme val="minor"/>
    </font>
    <font>
      <b/>
      <sz val="11"/>
      <color theme="1" tint="0.34998626667073579"/>
      <name val="Calibri"/>
      <family val="2"/>
      <scheme val="minor"/>
    </font>
    <font>
      <sz val="10"/>
      <color theme="1" tint="0.34998626667073579"/>
      <name val="Arial"/>
      <family val="2"/>
    </font>
    <font>
      <b/>
      <sz val="12"/>
      <color theme="9"/>
      <name val="Calibri"/>
      <family val="2"/>
      <scheme val="minor"/>
    </font>
    <font>
      <sz val="11"/>
      <color theme="9"/>
      <name val="Calibri"/>
      <family val="2"/>
      <scheme val="minor"/>
    </font>
    <font>
      <sz val="10"/>
      <color theme="9"/>
      <name val="Arial"/>
      <family val="2"/>
    </font>
    <font>
      <sz val="9"/>
      <color theme="0" tint="-0.499984740745262"/>
      <name val="Calibri"/>
      <family val="2"/>
      <scheme val="minor"/>
    </font>
    <font>
      <sz val="11"/>
      <color theme="0" tint="-0.499984740745262"/>
      <name val="Calibri"/>
      <family val="2"/>
      <scheme val="minor"/>
    </font>
    <font>
      <sz val="14"/>
      <color theme="1" tint="0.34998626667073579"/>
      <name val="Calibri"/>
      <family val="2"/>
      <scheme val="minor"/>
    </font>
    <font>
      <b/>
      <sz val="12"/>
      <color theme="9" tint="-0.249977111117893"/>
      <name val="Calibri"/>
      <family val="2"/>
      <scheme val="minor"/>
    </font>
    <font>
      <sz val="11"/>
      <color rgb="FFFF0000"/>
      <name val="Calibri"/>
      <family val="2"/>
      <scheme val="minor"/>
    </font>
    <font>
      <sz val="9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0" tint="-4.9989318521683403E-2"/>
        <bgColor indexed="64"/>
      </patternFill>
    </fill>
    <fill>
      <patternFill patternType="solid">
        <fgColor rgb="FFF9F9F9"/>
        <bgColor indexed="64"/>
      </patternFill>
    </fill>
    <fill>
      <patternFill patternType="solid">
        <fgColor rgb="FFE8E8E8"/>
        <bgColor indexed="64"/>
      </patternFill>
    </fill>
  </fills>
  <borders count="309">
    <border>
      <left/>
      <right/>
      <top/>
      <bottom/>
      <diagonal/>
    </border>
    <border>
      <left/>
      <right/>
      <top/>
      <bottom style="thick">
        <color theme="9"/>
      </bottom>
      <diagonal/>
    </border>
    <border>
      <left/>
      <right/>
      <top/>
      <bottom style="medium">
        <color theme="0" tint="-0.24994659260841701"/>
      </bottom>
      <diagonal/>
    </border>
    <border>
      <left/>
      <right/>
      <top/>
      <bottom style="medium">
        <color theme="9"/>
      </bottom>
      <diagonal/>
    </border>
    <border>
      <left/>
      <right/>
      <top style="medium">
        <color theme="9"/>
      </top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/>
      </right>
      <top/>
      <bottom style="medium">
        <color theme="0"/>
      </bottom>
      <diagonal/>
    </border>
    <border>
      <left/>
      <right/>
      <top/>
      <bottom style="medium">
        <color theme="0"/>
      </bottom>
      <diagonal/>
    </border>
    <border>
      <left style="thin">
        <color theme="0" tint="-0.24994659260841701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/>
      <right style="medium">
        <color theme="0"/>
      </right>
      <top/>
      <bottom style="medium">
        <color theme="0"/>
      </bottom>
      <diagonal/>
    </border>
    <border>
      <left/>
      <right/>
      <top style="medium">
        <color theme="0"/>
      </top>
      <bottom/>
      <diagonal/>
    </border>
    <border>
      <left style="thin">
        <color theme="0" tint="-0.24994659260841701"/>
      </left>
      <right/>
      <top style="medium">
        <color theme="0"/>
      </top>
      <bottom/>
      <diagonal/>
    </border>
    <border>
      <left style="thin">
        <color theme="0" tint="-0.24994659260841701"/>
      </left>
      <right/>
      <top/>
      <bottom/>
      <diagonal/>
    </border>
    <border>
      <left/>
      <right/>
      <top/>
      <bottom style="thin">
        <color theme="0" tint="-0.14996795556505021"/>
      </bottom>
      <diagonal/>
    </border>
    <border>
      <left/>
      <right style="medium">
        <color theme="0"/>
      </right>
      <top/>
      <bottom style="thin">
        <color theme="0" tint="-0.14996795556505021"/>
      </bottom>
      <diagonal/>
    </border>
    <border>
      <left/>
      <right/>
      <top style="thin">
        <color theme="0" tint="-0.14996795556505021"/>
      </top>
      <bottom/>
      <diagonal/>
    </border>
    <border>
      <left style="thin">
        <color theme="0" tint="-0.14996795556505021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6795556505021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/>
      <top/>
      <bottom/>
      <diagonal/>
    </border>
    <border>
      <left/>
      <right style="thin">
        <color theme="0" tint="-0.14996795556505021"/>
      </right>
      <top/>
      <bottom/>
      <diagonal/>
    </border>
    <border>
      <left/>
      <right/>
      <top/>
      <bottom style="thin">
        <color theme="9"/>
      </bottom>
      <diagonal/>
    </border>
    <border>
      <left style="thin">
        <color theme="0" tint="-0.14996795556505021"/>
      </left>
      <right/>
      <top/>
      <bottom style="thin">
        <color theme="9"/>
      </bottom>
      <diagonal/>
    </border>
    <border>
      <left/>
      <right style="thin">
        <color theme="0" tint="-0.14996795556505021"/>
      </right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0" tint="-0.14996795556505021"/>
      </bottom>
      <diagonal/>
    </border>
    <border>
      <left/>
      <right style="thin">
        <color theme="0" tint="-0.14993743705557422"/>
      </right>
      <top/>
      <bottom style="thin">
        <color theme="0" tint="-0.14996795556505021"/>
      </bottom>
      <diagonal/>
    </border>
    <border>
      <left style="thin">
        <color theme="0" tint="-0.14996795556505021"/>
      </left>
      <right/>
      <top/>
      <bottom style="thin">
        <color theme="0" tint="-0.14996795556505021"/>
      </bottom>
      <diagonal/>
    </border>
    <border>
      <left/>
      <right style="thin">
        <color theme="0" tint="-0.14996795556505021"/>
      </right>
      <top/>
      <bottom style="thin">
        <color theme="0" tint="-0.14996795556505021"/>
      </bottom>
      <diagonal/>
    </border>
    <border>
      <left style="medium">
        <color theme="0"/>
      </left>
      <right style="medium">
        <color theme="0"/>
      </right>
      <top style="medium">
        <color theme="0"/>
      </top>
      <bottom/>
      <diagonal/>
    </border>
    <border>
      <left/>
      <right/>
      <top style="thin">
        <color theme="0" tint="-0.24994659260841701"/>
      </top>
      <bottom/>
      <diagonal/>
    </border>
    <border>
      <left/>
      <right/>
      <top/>
      <bottom style="thin">
        <color theme="0" tint="-0.24994659260841701"/>
      </bottom>
      <diagonal/>
    </border>
    <border>
      <left/>
      <right/>
      <top style="thin">
        <color theme="0" tint="-0.24994659260841701"/>
      </top>
      <bottom style="thin">
        <color theme="0" tint="-0.14996795556505021"/>
      </bottom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thick">
        <color theme="0" tint="-0.149937437055574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medium">
        <color theme="0" tint="-0.149906918546098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/>
      <bottom/>
      <diagonal/>
    </border>
    <border>
      <left/>
      <right style="thin">
        <color theme="0" tint="-0.14993743705557422"/>
      </right>
      <top/>
      <bottom/>
      <diagonal/>
    </border>
    <border>
      <left style="thin">
        <color theme="0" tint="-0.14993743705557422"/>
      </left>
      <right/>
      <top/>
      <bottom/>
      <diagonal/>
    </border>
    <border>
      <left/>
      <right style="thick">
        <color theme="0" tint="-0.14993743705557422"/>
      </right>
      <top/>
      <bottom/>
      <diagonal/>
    </border>
    <border>
      <left style="thick">
        <color theme="0" tint="-0.149937437055574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8764000366222"/>
      </right>
      <top/>
      <bottom/>
      <diagonal/>
    </border>
    <border>
      <left/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ck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9"/>
      </bottom>
      <diagonal/>
    </border>
    <border>
      <left style="thick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0" tint="-0.14996795556505021"/>
      </bottom>
      <diagonal/>
    </border>
    <border>
      <left/>
      <right style="thick">
        <color theme="0" tint="-0.14993743705557422"/>
      </right>
      <top/>
      <bottom style="thin">
        <color theme="0" tint="-0.14996795556505021"/>
      </bottom>
      <diagonal/>
    </border>
    <border>
      <left style="thin">
        <color theme="0" tint="-0.24994659260841701"/>
      </left>
      <right style="thin">
        <color theme="0" tint="-0.24994659260841701"/>
      </right>
      <top style="thin">
        <color theme="0" tint="-0.24994659260841701"/>
      </top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/>
      <diagonal/>
    </border>
    <border>
      <left/>
      <right style="thin">
        <color theme="0" tint="-0.24994659260841701"/>
      </right>
      <top/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 style="thin">
        <color theme="0" tint="-0.2499465926084170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90691854609822"/>
      </bottom>
      <diagonal/>
    </border>
    <border>
      <left style="medium">
        <color theme="0" tint="-0.14987640003662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thin">
        <color theme="0" tint="-0.14993743705557422"/>
      </right>
      <top style="medium">
        <color theme="0" tint="-0.14990691854609822"/>
      </top>
      <bottom style="thin">
        <color theme="0" tint="-0.14996795556505021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medium">
        <color theme="0" tint="-0.1498764000366222"/>
      </right>
      <top style="medium">
        <color theme="0" tint="-0.14990691854609822"/>
      </top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/>
      <diagonal/>
    </border>
    <border>
      <left/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764000366222"/>
      </right>
      <top style="thin">
        <color theme="0" tint="-0.14996795556505021"/>
      </top>
      <bottom style="medium">
        <color theme="0"/>
      </bottom>
      <diagonal/>
    </border>
    <border>
      <left style="medium">
        <color theme="0" tint="-0.1498764000366222"/>
      </left>
      <right/>
      <top/>
      <bottom style="thin">
        <color theme="9"/>
      </bottom>
      <diagonal/>
    </border>
    <border>
      <left style="medium">
        <color theme="0" tint="-0.1498764000366222"/>
      </left>
      <right/>
      <top/>
      <bottom style="thin">
        <color theme="0" tint="-0.14996795556505021"/>
      </bottom>
      <diagonal/>
    </border>
    <border>
      <left/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 style="medium">
        <color theme="0" tint="-0.1498764000366222"/>
      </bottom>
      <diagonal/>
    </border>
    <border>
      <left/>
      <right style="thin">
        <color theme="0" tint="-0.14993743705557422"/>
      </right>
      <top/>
      <bottom style="medium">
        <color theme="0" tint="-0.1498764000366222"/>
      </bottom>
      <diagonal/>
    </border>
    <border>
      <left style="thin">
        <color theme="0" tint="-0.14993743705557422"/>
      </left>
      <right/>
      <top/>
      <bottom style="medium">
        <color theme="0" tint="-0.1498764000366222"/>
      </bottom>
      <diagonal/>
    </border>
    <border>
      <left/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458815271462"/>
      </top>
      <bottom style="medium">
        <color theme="0" tint="-0.1498764000366222"/>
      </bottom>
      <diagonal/>
    </border>
    <border>
      <left/>
      <right style="medium">
        <color theme="0" tint="-0.14990691854609822"/>
      </right>
      <top style="medium">
        <color theme="0" tint="-0.1498458815271462"/>
      </top>
      <bottom style="medium">
        <color theme="0" tint="-0.1498764000366222"/>
      </bottom>
      <diagonal/>
    </border>
    <border>
      <left/>
      <right/>
      <top style="medium">
        <color theme="0" tint="-0.149845881527146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906918546098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90691854609822"/>
      </right>
      <top/>
      <bottom/>
      <diagonal/>
    </border>
    <border>
      <left style="medium">
        <color theme="0" tint="-0.14990691854609822"/>
      </left>
      <right/>
      <top/>
      <bottom style="thin">
        <color theme="0" tint="-0.24994659260841701"/>
      </bottom>
      <diagonal/>
    </border>
    <border>
      <left/>
      <right style="thin">
        <color theme="0" tint="-0.14993743705557422"/>
      </right>
      <top/>
      <bottom style="thin">
        <color theme="0" tint="-0.24994659260841701"/>
      </bottom>
      <diagonal/>
    </border>
    <border>
      <left style="medium">
        <color theme="0" tint="-0.14990691854609822"/>
      </left>
      <right/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 style="medium">
        <color theme="0" tint="-0.14993743705557422"/>
      </right>
      <top style="medium">
        <color theme="0" tint="-0.14996795556505021"/>
      </top>
      <bottom style="medium">
        <color theme="0" tint="-0.14996795556505021"/>
      </bottom>
      <diagonal/>
    </border>
    <border>
      <left style="medium">
        <color theme="0" tint="-0.14993743705557422"/>
      </left>
      <right/>
      <top/>
      <bottom/>
      <diagonal/>
    </border>
    <border>
      <left style="thin">
        <color theme="0" tint="-0.14993743705557422"/>
      </left>
      <right style="medium">
        <color theme="0" tint="-0.14993743705557422"/>
      </right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/>
      <diagonal/>
    </border>
    <border>
      <left style="thin">
        <color theme="0" tint="-0.14993743705557422"/>
      </left>
      <right style="medium">
        <color theme="0" tint="-0.14993743705557422"/>
      </right>
      <top style="medium">
        <color theme="0" tint="-0.14996795556505021"/>
      </top>
      <bottom/>
      <diagonal/>
    </border>
    <border>
      <left style="medium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9"/>
      </bottom>
      <diagonal/>
    </border>
    <border>
      <left style="medium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 tint="-0.1498764000366222"/>
      </right>
      <top/>
      <bottom/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/>
      <right/>
      <top style="thin">
        <color theme="0" tint="-0.24994659260841701"/>
      </top>
      <bottom style="thin">
        <color theme="0" tint="-0.24994659260841701"/>
      </bottom>
      <diagonal/>
    </border>
    <border>
      <left/>
      <right/>
      <top/>
      <bottom style="thin">
        <color theme="0" tint="-0.14993743705557422"/>
      </bottom>
      <diagonal/>
    </border>
    <border>
      <left style="medium">
        <color theme="0" tint="-0.14993743705557422"/>
      </left>
      <right/>
      <top style="medium">
        <color theme="0" tint="-0.14993743705557422"/>
      </top>
      <bottom/>
      <diagonal/>
    </border>
    <border>
      <left/>
      <right/>
      <top style="medium">
        <color theme="0" tint="-0.14993743705557422"/>
      </top>
      <bottom/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8764000366222"/>
      </bottom>
      <diagonal/>
    </border>
    <border>
      <left/>
      <right/>
      <top style="medium">
        <color theme="0" tint="-0.14990691854609822"/>
      </top>
      <bottom style="medium">
        <color theme="0" tint="-0.1498764000366222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/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/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/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/>
      <top/>
      <bottom/>
      <diagonal/>
    </border>
    <border>
      <left style="medium">
        <color theme="0" tint="-0.14978484450819421"/>
      </left>
      <right/>
      <top/>
      <bottom/>
      <diagonal/>
    </border>
    <border>
      <left/>
      <right style="thin">
        <color theme="0" tint="-0.14993743705557422"/>
      </right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9"/>
      </bottom>
      <diagonal/>
    </border>
    <border>
      <left style="medium">
        <color theme="0" tint="-0.14981536301767021"/>
      </left>
      <right/>
      <top/>
      <bottom style="thin">
        <color theme="9"/>
      </bottom>
      <diagonal/>
    </border>
    <border>
      <left style="medium">
        <color theme="0" tint="-0.14978484450819421"/>
      </left>
      <right/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thin">
        <color theme="0" tint="-0.14996795556505021"/>
      </bottom>
      <diagonal/>
    </border>
    <border>
      <left/>
      <right style="medium">
        <color theme="0" tint="-0.14978484450819421"/>
      </right>
      <top/>
      <bottom/>
      <diagonal/>
    </border>
    <border>
      <left/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/>
      <top/>
      <bottom style="medium">
        <color theme="0" tint="-0.14990691854609822"/>
      </bottom>
      <diagonal/>
    </border>
    <border>
      <left/>
      <right style="thin">
        <color theme="0" tint="-0.14993743705557422"/>
      </right>
      <top/>
      <bottom style="medium">
        <color theme="0" tint="-0.14990691854609822"/>
      </bottom>
      <diagonal/>
    </border>
    <border>
      <left style="thin">
        <color theme="0" tint="-0.14993743705557422"/>
      </left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8764000366222"/>
      </bottom>
      <diagonal/>
    </border>
    <border>
      <left style="medium">
        <color theme="0" tint="-0.14981536301767021"/>
      </left>
      <right/>
      <top/>
      <bottom style="medium">
        <color theme="0" tint="-0.14981536301767021"/>
      </bottom>
      <diagonal/>
    </border>
    <border>
      <left/>
      <right style="thin">
        <color theme="0" tint="-0.14993743705557422"/>
      </right>
      <top/>
      <bottom style="medium">
        <color theme="0" tint="-0.14981536301767021"/>
      </bottom>
      <diagonal/>
    </border>
    <border>
      <left style="thin">
        <color theme="0" tint="-0.14993743705557422"/>
      </left>
      <right/>
      <top/>
      <bottom style="medium">
        <color theme="0" tint="-0.14981536301767021"/>
      </bottom>
      <diagonal/>
    </border>
    <border>
      <left/>
      <right/>
      <top/>
      <bottom style="medium">
        <color theme="0" tint="-0.14981536301767021"/>
      </bottom>
      <diagonal/>
    </border>
    <border>
      <left style="medium">
        <color theme="0" tint="-0.14978484450819421"/>
      </left>
      <right/>
      <top/>
      <bottom style="medium">
        <color theme="0" tint="-0.14978484450819421"/>
      </bottom>
      <diagonal/>
    </border>
    <border>
      <left/>
      <right style="thin">
        <color theme="0" tint="-0.14993743705557422"/>
      </right>
      <top/>
      <bottom style="medium">
        <color theme="0" tint="-0.14978484450819421"/>
      </bottom>
      <diagonal/>
    </border>
    <border>
      <left style="thin">
        <color theme="0" tint="-0.14993743705557422"/>
      </left>
      <right/>
      <top/>
      <bottom style="medium">
        <color theme="0" tint="-0.14978484450819421"/>
      </bottom>
      <diagonal/>
    </border>
    <border>
      <left/>
      <right style="medium">
        <color theme="0" tint="-0.14978484450819421"/>
      </right>
      <top/>
      <bottom style="medium">
        <color theme="0" tint="-0.14978484450819421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/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medium">
        <color theme="0" tint="-0.14978484450819421"/>
      </right>
      <top/>
      <bottom/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9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medium">
        <color theme="0" tint="-0.14978484450819421"/>
      </bottom>
      <diagonal/>
    </border>
    <border>
      <left/>
      <right style="thick">
        <color theme="0" tint="-0.14993743705557422"/>
      </right>
      <top/>
      <bottom style="thin">
        <color theme="9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/>
      <diagonal/>
    </border>
    <border>
      <left style="thin">
        <color theme="0" tint="-0.149937437055574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medium">
        <color theme="0" tint="-0.1498764000366222"/>
      </right>
      <top/>
      <bottom style="medium">
        <color theme="0" tint="-0.14990691854609822"/>
      </bottom>
      <diagonal/>
    </border>
    <border>
      <left style="medium">
        <color theme="0" tint="-0.149906918546098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medium">
        <color theme="0" tint="-0.149815363017670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thin">
        <color theme="0" tint="-0.14996795556505021"/>
      </right>
      <top style="medium">
        <color theme="0" tint="-0.1498764000366222"/>
      </top>
      <bottom style="medium">
        <color theme="0"/>
      </bottom>
      <diagonal/>
    </border>
    <border>
      <left/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/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458815271462"/>
      </left>
      <right style="thin">
        <color theme="0"/>
      </right>
      <top style="medium">
        <color theme="0" tint="-0.1498458815271462"/>
      </top>
      <bottom style="medium">
        <color theme="0"/>
      </bottom>
      <diagonal/>
    </border>
    <border>
      <left style="thin">
        <color theme="0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458815271462"/>
      </left>
      <right/>
      <top style="medium">
        <color theme="0"/>
      </top>
      <bottom/>
      <diagonal/>
    </border>
    <border>
      <left/>
      <right style="thin">
        <color theme="0" tint="-0.14981536301767021"/>
      </right>
      <top style="medium">
        <color theme="0"/>
      </top>
      <bottom/>
      <diagonal/>
    </border>
    <border>
      <left style="thin">
        <color theme="0" tint="-0.14981536301767021"/>
      </left>
      <right/>
      <top style="medium">
        <color theme="0"/>
      </top>
      <bottom/>
      <diagonal/>
    </border>
    <border>
      <left/>
      <right style="medium">
        <color theme="0" tint="-0.1498458815271462"/>
      </right>
      <top style="medium">
        <color theme="0"/>
      </top>
      <bottom/>
      <diagonal/>
    </border>
    <border>
      <left style="medium">
        <color theme="0" tint="-0.1498458815271462"/>
      </left>
      <right/>
      <top/>
      <bottom/>
      <diagonal/>
    </border>
    <border>
      <left/>
      <right style="medium">
        <color theme="0" tint="-0.1498458815271462"/>
      </right>
      <top/>
      <bottom/>
      <diagonal/>
    </border>
    <border>
      <left/>
      <right style="thin">
        <color theme="0" tint="-0.14981536301767021"/>
      </right>
      <top/>
      <bottom/>
      <diagonal/>
    </border>
    <border>
      <left style="thin">
        <color theme="0" tint="-0.14981536301767021"/>
      </left>
      <right/>
      <top/>
      <bottom/>
      <diagonal/>
    </border>
    <border>
      <left style="medium">
        <color theme="0" tint="-0.1498458815271462"/>
      </left>
      <right/>
      <top/>
      <bottom style="medium">
        <color theme="0" tint="-0.1498458815271462"/>
      </bottom>
      <diagonal/>
    </border>
    <border>
      <left/>
      <right style="thin">
        <color theme="0" tint="-0.14981536301767021"/>
      </right>
      <top/>
      <bottom style="medium">
        <color theme="0" tint="-0.1498458815271462"/>
      </bottom>
      <diagonal/>
    </border>
    <border>
      <left style="thin">
        <color theme="0" tint="-0.14981536301767021"/>
      </left>
      <right/>
      <top/>
      <bottom style="medium">
        <color theme="0" tint="-0.1498458815271462"/>
      </bottom>
      <diagonal/>
    </border>
    <border>
      <left/>
      <right style="medium">
        <color theme="0" tint="-0.1498458815271462"/>
      </right>
      <top/>
      <bottom style="medium">
        <color theme="0" tint="-0.1498458815271462"/>
      </bottom>
      <diagonal/>
    </border>
    <border>
      <left/>
      <right/>
      <top style="medium">
        <color theme="0" tint="-0.14981536301767021"/>
      </top>
      <bottom style="medium">
        <color theme="0" tint="-0.14978484450819421"/>
      </bottom>
      <diagonal/>
    </border>
    <border>
      <left style="medium">
        <color theme="0" tint="-0.1498458815271462"/>
      </left>
      <right/>
      <top style="medium">
        <color theme="0" tint="-0.14981536301767021"/>
      </top>
      <bottom style="medium">
        <color theme="0" tint="-0.14978484450819421"/>
      </bottom>
      <diagonal/>
    </border>
    <border>
      <left/>
      <right style="thin">
        <color theme="0" tint="-0.14981536301767021"/>
      </right>
      <top style="medium">
        <color theme="0" tint="-0.14981536301767021"/>
      </top>
      <bottom style="medium">
        <color theme="0" tint="-0.14978484450819421"/>
      </bottom>
      <diagonal/>
    </border>
    <border>
      <left style="thin">
        <color theme="0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medium">
        <color theme="0" tint="-0.149815363017670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/>
      <bottom/>
      <diagonal/>
    </border>
    <border>
      <left style="medium">
        <color theme="0" tint="-0.14981536301767021"/>
      </left>
      <right style="medium">
        <color theme="0" tint="-0.14981536301767021"/>
      </right>
      <top/>
      <bottom/>
      <diagonal/>
    </border>
    <border>
      <left/>
      <right/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/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/>
      <diagonal/>
    </border>
    <border>
      <left/>
      <right/>
      <top style="medium">
        <color theme="0" tint="-0.14981536301767021"/>
      </top>
      <bottom/>
      <diagonal/>
    </border>
    <border>
      <left/>
      <right style="medium">
        <color theme="0" tint="-0.14990691854609822"/>
      </right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/>
      <right/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/>
      <bottom/>
      <diagonal/>
    </border>
    <border>
      <left/>
      <right style="thin">
        <color theme="0" tint="-0.149784844508194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/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764000366222"/>
      </top>
      <bottom style="medium">
        <color theme="0"/>
      </bottom>
      <diagonal/>
    </border>
    <border>
      <left/>
      <right/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/>
      <bottom/>
      <diagonal/>
    </border>
    <border>
      <left/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/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/>
      <diagonal/>
    </border>
    <border>
      <left style="medium">
        <color theme="0" tint="-0.149784844508194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/>
      <top/>
      <bottom/>
      <diagonal/>
    </border>
    <border>
      <left style="thin">
        <color theme="0" tint="-0.1498458815271462"/>
      </left>
      <right/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/>
      <top/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 style="medium">
        <color theme="0" tint="-0.149754325998718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thin">
        <color theme="0" tint="-0.14996795556505021"/>
      </left>
      <right style="medium">
        <color theme="0" tint="-0.149754325998718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5432599871821"/>
      </right>
      <top/>
      <bottom style="thin">
        <color theme="9"/>
      </bottom>
      <diagonal/>
    </border>
    <border>
      <left/>
      <right style="medium">
        <color theme="0" tint="-0.14975432599871821"/>
      </right>
      <top/>
      <bottom/>
      <diagonal/>
    </border>
    <border>
      <left/>
      <right style="medium">
        <color theme="0" tint="-0.149754325998718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medium">
        <color theme="0" tint="-0.1498764000366222"/>
      </bottom>
      <diagonal/>
    </border>
    <border>
      <left/>
      <right style="medium">
        <color theme="0" tint="-0.14975432599871821"/>
      </right>
      <top/>
      <bottom style="medium">
        <color theme="0" tint="-0.1498764000366222"/>
      </bottom>
      <diagonal/>
    </border>
    <border>
      <left style="medium">
        <color theme="0" tint="-0.14981536301767021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764000366222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/>
      </bottom>
      <diagonal/>
    </border>
    <border>
      <left style="medium">
        <color theme="0" tint="-0.1498764000366222"/>
      </left>
      <right/>
      <top/>
      <bottom style="medium">
        <color theme="0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9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458815271462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 tint="-0.1498458815271462"/>
      </bottom>
      <diagonal/>
    </border>
    <border>
      <left style="medium">
        <color theme="0" tint="-0.1498458815271462"/>
      </left>
      <right/>
      <top style="medium">
        <color theme="0" tint="-0.1498458815271462"/>
      </top>
      <bottom style="medium">
        <color theme="0" tint="-0.1498458815271462"/>
      </bottom>
      <diagonal/>
    </border>
    <border>
      <left/>
      <right/>
      <top style="medium">
        <color theme="0" tint="-0.1498458815271462"/>
      </top>
      <bottom style="medium">
        <color theme="0" tint="-0.1498458815271462"/>
      </bottom>
      <diagonal/>
    </border>
    <border>
      <left/>
      <right style="medium">
        <color theme="0" tint="-0.1498458815271462"/>
      </right>
      <top style="medium">
        <color theme="0" tint="-0.1498458815271462"/>
      </top>
      <bottom style="medium">
        <color theme="0" tint="-0.1498458815271462"/>
      </bottom>
      <diagonal/>
    </border>
    <border>
      <left style="medium">
        <color theme="0" tint="-0.1498458815271462"/>
      </left>
      <right style="medium">
        <color theme="0"/>
      </right>
      <top style="medium">
        <color theme="0" tint="-0.1498458815271462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/>
      <right style="medium">
        <color theme="0" tint="-0.1498458815271462"/>
      </right>
      <top/>
      <bottom style="medium">
        <color theme="0" tint="-0.14996795556505021"/>
      </bottom>
      <diagonal/>
    </border>
    <border>
      <left style="medium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medium">
        <color theme="0" tint="-0.14990691854609822"/>
      </right>
      <top/>
      <bottom/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9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medium">
        <color theme="0" tint="-0.14990691854609822"/>
      </bottom>
      <diagonal/>
    </border>
  </borders>
  <cellStyleXfs count="4">
    <xf numFmtId="0" fontId="0" fillId="0" borderId="0"/>
    <xf numFmtId="9" fontId="1" fillId="0" borderId="0" applyFont="0" applyFill="0" applyBorder="0" applyAlignment="0" applyProtection="0"/>
    <xf numFmtId="0" fontId="8" fillId="0" borderId="0" applyNumberFormat="0" applyFill="0" applyBorder="0" applyAlignment="0" applyProtection="0"/>
    <xf numFmtId="1" fontId="16" fillId="0" borderId="0">
      <alignment vertical="center"/>
    </xf>
  </cellStyleXfs>
  <cellXfs count="695">
    <xf numFmtId="0" fontId="0" fillId="0" borderId="0" xfId="0"/>
    <xf numFmtId="0" fontId="2" fillId="0" borderId="0" xfId="0" applyFont="1"/>
    <xf numFmtId="0" fontId="3" fillId="0" borderId="0" xfId="0" applyFont="1"/>
    <xf numFmtId="0" fontId="4" fillId="0" borderId="0" xfId="0" applyFont="1" applyAlignment="1">
      <alignment horizontal="left"/>
    </xf>
    <xf numFmtId="0" fontId="5" fillId="0" borderId="0" xfId="0" applyFont="1"/>
    <xf numFmtId="0" fontId="6" fillId="0" borderId="1" xfId="0" applyFont="1" applyBorder="1"/>
    <xf numFmtId="0" fontId="7" fillId="0" borderId="2" xfId="0" applyFont="1" applyBorder="1"/>
    <xf numFmtId="0" fontId="9" fillId="0" borderId="0" xfId="2" applyFont="1" applyFill="1" applyAlignment="1">
      <alignment horizontal="left" indent="1"/>
    </xf>
    <xf numFmtId="0" fontId="10" fillId="0" borderId="0" xfId="2" applyFont="1" applyAlignment="1">
      <alignment horizontal="left" indent="3"/>
    </xf>
    <xf numFmtId="0" fontId="11" fillId="0" borderId="0" xfId="2" applyFont="1" applyAlignment="1">
      <alignment horizontal="left" indent="2"/>
    </xf>
    <xf numFmtId="0" fontId="12" fillId="2" borderId="0" xfId="2" applyFont="1" applyFill="1" applyAlignment="1">
      <alignment horizontal="left" indent="3"/>
    </xf>
    <xf numFmtId="0" fontId="8" fillId="0" borderId="0" xfId="2"/>
    <xf numFmtId="0" fontId="6" fillId="0" borderId="3" xfId="0" applyFont="1" applyBorder="1" applyAlignment="1">
      <alignment horizontal="left" vertical="center" wrapText="1" readingOrder="1"/>
    </xf>
    <xf numFmtId="0" fontId="6" fillId="0" borderId="0" xfId="0" applyFont="1" applyBorder="1" applyAlignment="1">
      <alignment horizontal="left" vertical="center" wrapText="1" readingOrder="1"/>
    </xf>
    <xf numFmtId="0" fontId="6" fillId="0" borderId="4" xfId="0" applyFont="1" applyBorder="1" applyAlignment="1">
      <alignment horizontal="left" vertical="center" wrapText="1" readingOrder="1"/>
    </xf>
    <xf numFmtId="0" fontId="0" fillId="0" borderId="0" xfId="0" applyAlignment="1">
      <alignment wrapText="1"/>
    </xf>
    <xf numFmtId="0" fontId="13" fillId="2" borderId="0" xfId="0" applyFont="1" applyFill="1" applyBorder="1" applyAlignment="1">
      <alignment horizontal="center" vertical="center" wrapText="1"/>
    </xf>
    <xf numFmtId="0" fontId="5" fillId="2" borderId="5" xfId="0" applyFont="1" applyFill="1" applyBorder="1" applyAlignment="1">
      <alignment horizontal="right" vertical="center"/>
    </xf>
    <xf numFmtId="0" fontId="5" fillId="2" borderId="6" xfId="0" applyFont="1" applyFill="1" applyBorder="1" applyAlignment="1">
      <alignment horizontal="right" vertical="center"/>
    </xf>
    <xf numFmtId="0" fontId="5" fillId="2" borderId="7" xfId="0" applyFont="1" applyFill="1" applyBorder="1" applyAlignment="1">
      <alignment horizontal="right" vertical="center"/>
    </xf>
    <xf numFmtId="0" fontId="5" fillId="2" borderId="8" xfId="0" applyFont="1" applyFill="1" applyBorder="1" applyAlignment="1">
      <alignment horizontal="right" vertical="center" wrapText="1"/>
    </xf>
    <xf numFmtId="0" fontId="5" fillId="2" borderId="5" xfId="0" applyFont="1" applyFill="1" applyBorder="1" applyAlignment="1">
      <alignment horizontal="right" vertical="center" wrapText="1"/>
    </xf>
    <xf numFmtId="0" fontId="5" fillId="2" borderId="9" xfId="0" applyFont="1" applyFill="1" applyBorder="1" applyAlignment="1">
      <alignment horizontal="right" vertical="center"/>
    </xf>
    <xf numFmtId="0" fontId="14" fillId="0" borderId="0" xfId="0" applyFont="1"/>
    <xf numFmtId="3" fontId="14" fillId="0" borderId="0" xfId="0" applyNumberFormat="1" applyFont="1" applyBorder="1" applyAlignment="1">
      <alignment horizontal="right"/>
    </xf>
    <xf numFmtId="164" fontId="14" fillId="0" borderId="0" xfId="0" applyNumberFormat="1" applyFont="1" applyFill="1" applyBorder="1" applyAlignment="1">
      <alignment horizontal="right"/>
    </xf>
    <xf numFmtId="164" fontId="14" fillId="0" borderId="10" xfId="0" applyNumberFormat="1" applyFont="1" applyFill="1" applyBorder="1" applyAlignment="1">
      <alignment horizontal="right"/>
    </xf>
    <xf numFmtId="3" fontId="14" fillId="0" borderId="11" xfId="0" applyNumberFormat="1" applyFont="1" applyBorder="1" applyAlignment="1">
      <alignment horizontal="right"/>
    </xf>
    <xf numFmtId="3" fontId="14" fillId="0" borderId="10" xfId="0" applyNumberFormat="1" applyFont="1" applyBorder="1" applyAlignment="1">
      <alignment horizontal="right"/>
    </xf>
    <xf numFmtId="3" fontId="5" fillId="0" borderId="0" xfId="0" applyNumberFormat="1" applyFont="1" applyBorder="1" applyAlignment="1">
      <alignment horizontal="right"/>
    </xf>
    <xf numFmtId="164" fontId="5" fillId="0" borderId="0" xfId="0" applyNumberFormat="1" applyFont="1" applyFill="1" applyBorder="1" applyAlignment="1">
      <alignment horizontal="right"/>
    </xf>
    <xf numFmtId="3" fontId="5" fillId="0" borderId="12" xfId="0" applyNumberFormat="1" applyFont="1" applyBorder="1" applyAlignment="1">
      <alignment horizontal="right"/>
    </xf>
    <xf numFmtId="3" fontId="0" fillId="0" borderId="0" xfId="0" applyNumberFormat="1"/>
    <xf numFmtId="0" fontId="5" fillId="0" borderId="13" xfId="0" applyFont="1" applyFill="1" applyBorder="1"/>
    <xf numFmtId="3" fontId="5" fillId="0" borderId="13" xfId="0" applyNumberFormat="1" applyFont="1" applyFill="1" applyBorder="1"/>
    <xf numFmtId="3" fontId="5" fillId="0" borderId="14" xfId="0" applyNumberFormat="1" applyFont="1" applyFill="1" applyBorder="1"/>
    <xf numFmtId="164" fontId="5" fillId="0" borderId="13" xfId="0" applyNumberFormat="1" applyFont="1" applyFill="1" applyBorder="1"/>
    <xf numFmtId="0" fontId="0" fillId="0" borderId="0" xfId="0" applyFill="1"/>
    <xf numFmtId="0" fontId="15" fillId="0" borderId="15" xfId="0" applyFont="1" applyBorder="1"/>
    <xf numFmtId="1" fontId="16" fillId="0" borderId="0" xfId="3" applyAlignment="1">
      <alignment vertical="center"/>
    </xf>
    <xf numFmtId="1" fontId="17" fillId="0" borderId="0" xfId="3" applyFont="1" applyAlignment="1">
      <alignment vertical="center"/>
    </xf>
    <xf numFmtId="0" fontId="0" fillId="0" borderId="0" xfId="0" applyAlignment="1">
      <alignment vertical="center"/>
    </xf>
    <xf numFmtId="0" fontId="0" fillId="0" borderId="0" xfId="0" applyAlignment="1">
      <alignment horizontal="right" vertical="center"/>
    </xf>
    <xf numFmtId="0" fontId="6" fillId="0" borderId="3" xfId="0" applyFont="1" applyBorder="1" applyAlignment="1">
      <alignment vertical="center" readingOrder="1"/>
    </xf>
    <xf numFmtId="0" fontId="18" fillId="0" borderId="3" xfId="0" applyFont="1" applyBorder="1" applyAlignment="1">
      <alignment vertical="center" readingOrder="1"/>
    </xf>
    <xf numFmtId="0" fontId="18" fillId="0" borderId="3" xfId="0" applyFont="1" applyBorder="1" applyAlignment="1">
      <alignment horizontal="right" vertical="center" readingOrder="1"/>
    </xf>
    <xf numFmtId="0" fontId="18" fillId="0" borderId="4" xfId="0" applyFont="1" applyBorder="1" applyAlignment="1">
      <alignment vertical="center" readingOrder="1"/>
    </xf>
    <xf numFmtId="0" fontId="18" fillId="0" borderId="4" xfId="0" applyFont="1" applyBorder="1" applyAlignment="1">
      <alignment horizontal="right" vertical="center" readingOrder="1"/>
    </xf>
    <xf numFmtId="0" fontId="19" fillId="2" borderId="16" xfId="0" applyFont="1" applyFill="1" applyBorder="1" applyAlignment="1">
      <alignment horizontal="center" vertical="center" wrapText="1"/>
    </xf>
    <xf numFmtId="0" fontId="5" fillId="2" borderId="17" xfId="0" applyFont="1" applyFill="1" applyBorder="1" applyAlignment="1">
      <alignment horizontal="center" vertical="center" wrapText="1"/>
    </xf>
    <xf numFmtId="0" fontId="5" fillId="2" borderId="17" xfId="0" applyFont="1" applyFill="1" applyBorder="1" applyAlignment="1">
      <alignment horizontal="right" vertical="center" wrapText="1"/>
    </xf>
    <xf numFmtId="0" fontId="5" fillId="0" borderId="0" xfId="0" applyFont="1" applyAlignment="1">
      <alignment vertical="center" wrapText="1"/>
    </xf>
    <xf numFmtId="1" fontId="20" fillId="0" borderId="0" xfId="3" applyFont="1" applyAlignment="1">
      <alignment vertical="center" wrapText="1"/>
    </xf>
    <xf numFmtId="0" fontId="5" fillId="0" borderId="0" xfId="0" applyFont="1" applyAlignment="1">
      <alignment horizontal="right"/>
    </xf>
    <xf numFmtId="3" fontId="5" fillId="0" borderId="18" xfId="0" applyNumberFormat="1" applyFont="1" applyBorder="1" applyAlignment="1">
      <alignment horizontal="right"/>
    </xf>
    <xf numFmtId="164" fontId="5" fillId="0" borderId="19" xfId="0" applyNumberFormat="1" applyFont="1" applyFill="1" applyBorder="1" applyAlignment="1">
      <alignment horizontal="right"/>
    </xf>
    <xf numFmtId="1" fontId="16" fillId="0" borderId="0" xfId="3" applyAlignment="1">
      <alignment vertical="center" wrapText="1"/>
    </xf>
    <xf numFmtId="165" fontId="0" fillId="0" borderId="0" xfId="0" applyNumberFormat="1" applyAlignment="1">
      <alignment vertical="center"/>
    </xf>
    <xf numFmtId="0" fontId="21" fillId="0" borderId="20" xfId="3" applyNumberFormat="1" applyFont="1" applyFill="1" applyBorder="1" applyAlignment="1" applyProtection="1">
      <alignment horizontal="center" vertical="center" wrapText="1"/>
      <protection hidden="1"/>
    </xf>
    <xf numFmtId="3" fontId="21" fillId="0" borderId="21" xfId="1" applyNumberFormat="1" applyFont="1" applyFill="1" applyBorder="1" applyAlignment="1" applyProtection="1">
      <alignment vertical="center"/>
      <protection hidden="1"/>
    </xf>
    <xf numFmtId="164" fontId="21" fillId="0" borderId="22" xfId="3" applyNumberFormat="1" applyFont="1" applyFill="1" applyBorder="1" applyAlignment="1" applyProtection="1">
      <alignment horizontal="right" vertical="center" wrapText="1"/>
      <protection hidden="1"/>
    </xf>
    <xf numFmtId="0" fontId="22" fillId="0" borderId="0" xfId="0" applyFont="1" applyAlignment="1">
      <alignment vertical="center"/>
    </xf>
    <xf numFmtId="1" fontId="23" fillId="0" borderId="0" xfId="3" applyFont="1" applyAlignment="1">
      <alignment vertical="center" wrapText="1"/>
    </xf>
    <xf numFmtId="3" fontId="5" fillId="0" borderId="18" xfId="0" applyNumberFormat="1" applyFont="1" applyBorder="1"/>
    <xf numFmtId="164" fontId="5" fillId="0" borderId="19" xfId="0" applyNumberFormat="1" applyFont="1" applyFill="1" applyBorder="1"/>
    <xf numFmtId="0" fontId="12" fillId="0" borderId="13" xfId="3" applyNumberFormat="1" applyFont="1" applyFill="1" applyBorder="1" applyAlignment="1" applyProtection="1">
      <alignment horizontal="left" vertical="center" wrapText="1"/>
      <protection hidden="1"/>
    </xf>
    <xf numFmtId="3" fontId="12" fillId="0" borderId="23" xfId="1" applyNumberFormat="1" applyFont="1" applyFill="1" applyBorder="1" applyAlignment="1" applyProtection="1">
      <alignment vertical="center"/>
      <protection hidden="1"/>
    </xf>
    <xf numFmtId="164" fontId="12" fillId="0" borderId="24" xfId="3" applyNumberFormat="1" applyFont="1" applyFill="1" applyBorder="1" applyAlignment="1" applyProtection="1">
      <alignment horizontal="right" vertical="center" wrapText="1"/>
      <protection hidden="1"/>
    </xf>
    <xf numFmtId="0" fontId="12" fillId="0" borderId="0" xfId="3" applyNumberFormat="1" applyFont="1" applyFill="1" applyBorder="1" applyAlignment="1" applyProtection="1">
      <alignment horizontal="left" vertical="center" wrapText="1"/>
      <protection hidden="1"/>
    </xf>
    <xf numFmtId="3" fontId="12" fillId="0" borderId="0" xfId="1" applyNumberFormat="1" applyFont="1" applyFill="1" applyBorder="1" applyAlignment="1" applyProtection="1">
      <alignment vertical="center"/>
      <protection hidden="1"/>
    </xf>
    <xf numFmtId="164" fontId="12" fillId="0" borderId="0" xfId="3" applyNumberFormat="1" applyFont="1" applyFill="1" applyBorder="1" applyAlignment="1" applyProtection="1">
      <alignment horizontal="right" vertical="center" wrapText="1"/>
      <protection hidden="1"/>
    </xf>
    <xf numFmtId="0" fontId="24" fillId="0" borderId="15" xfId="0" applyFont="1" applyBorder="1"/>
    <xf numFmtId="164" fontId="16" fillId="0" borderId="0" xfId="1" applyNumberFormat="1" applyFont="1" applyAlignment="1">
      <alignment vertical="center"/>
    </xf>
    <xf numFmtId="1" fontId="20" fillId="0" borderId="0" xfId="3" applyFont="1" applyAlignment="1">
      <alignment vertical="center"/>
    </xf>
    <xf numFmtId="0" fontId="5" fillId="0" borderId="0" xfId="0" applyFont="1" applyAlignment="1">
      <alignment vertical="center"/>
    </xf>
    <xf numFmtId="0" fontId="6" fillId="0" borderId="4" xfId="0" applyFont="1" applyBorder="1" applyAlignment="1">
      <alignment vertical="center" readingOrder="1"/>
    </xf>
    <xf numFmtId="0" fontId="6" fillId="0" borderId="4" xfId="0" applyFont="1" applyBorder="1" applyAlignment="1">
      <alignment horizontal="right" vertical="center" readingOrder="1"/>
    </xf>
    <xf numFmtId="3" fontId="20" fillId="0" borderId="0" xfId="3" applyNumberFormat="1" applyFont="1" applyAlignment="1">
      <alignment vertical="center" wrapText="1"/>
    </xf>
    <xf numFmtId="164" fontId="20" fillId="0" borderId="0" xfId="1" applyNumberFormat="1" applyFont="1" applyAlignment="1">
      <alignment vertical="center" wrapText="1"/>
    </xf>
    <xf numFmtId="0" fontId="15" fillId="0" borderId="15" xfId="0" applyFont="1" applyBorder="1" applyAlignment="1">
      <alignment horizontal="right"/>
    </xf>
    <xf numFmtId="0" fontId="5" fillId="0" borderId="0" xfId="0" applyFont="1" applyAlignment="1">
      <alignment horizontal="right" vertical="center"/>
    </xf>
    <xf numFmtId="0" fontId="19" fillId="2" borderId="25" xfId="0" applyFont="1" applyFill="1" applyBorder="1" applyAlignment="1">
      <alignment horizontal="center" vertical="center" wrapText="1"/>
    </xf>
    <xf numFmtId="0" fontId="19" fillId="2" borderId="26" xfId="0" applyFont="1" applyFill="1" applyBorder="1" applyAlignment="1">
      <alignment horizontal="center" vertical="center" wrapText="1"/>
    </xf>
    <xf numFmtId="3" fontId="5" fillId="0" borderId="0" xfId="0" applyNumberFormat="1" applyFont="1"/>
    <xf numFmtId="0" fontId="22" fillId="0" borderId="0" xfId="0" applyFont="1"/>
    <xf numFmtId="0" fontId="19" fillId="2" borderId="25" xfId="0" applyFont="1" applyFill="1" applyBorder="1" applyAlignment="1">
      <alignment horizontal="center" vertical="center" wrapText="1"/>
    </xf>
    <xf numFmtId="164" fontId="5" fillId="0" borderId="18" xfId="1" applyNumberFormat="1" applyFont="1" applyBorder="1" applyAlignment="1">
      <alignment horizontal="right"/>
    </xf>
    <xf numFmtId="164" fontId="21" fillId="0" borderId="21" xfId="1" applyNumberFormat="1" applyFont="1" applyFill="1" applyBorder="1" applyAlignment="1" applyProtection="1">
      <alignment vertical="center"/>
      <protection hidden="1"/>
    </xf>
    <xf numFmtId="164" fontId="12" fillId="0" borderId="23" xfId="1" applyNumberFormat="1" applyFont="1" applyFill="1" applyBorder="1" applyAlignment="1" applyProtection="1">
      <alignment vertical="center"/>
      <protection hidden="1"/>
    </xf>
    <xf numFmtId="164" fontId="5" fillId="0" borderId="18" xfId="1" applyNumberFormat="1" applyFont="1" applyBorder="1"/>
    <xf numFmtId="0" fontId="5" fillId="2" borderId="27" xfId="0" applyFont="1" applyFill="1" applyBorder="1" applyAlignment="1">
      <alignment horizontal="right" vertical="center" wrapText="1"/>
    </xf>
    <xf numFmtId="0" fontId="21" fillId="0" borderId="28" xfId="0" applyFont="1" applyFill="1" applyBorder="1"/>
    <xf numFmtId="3" fontId="21" fillId="0" borderId="28" xfId="0" applyNumberFormat="1" applyFont="1" applyFill="1" applyBorder="1"/>
    <xf numFmtId="164" fontId="21" fillId="0" borderId="28" xfId="1" applyNumberFormat="1" applyFont="1" applyFill="1" applyBorder="1"/>
    <xf numFmtId="164" fontId="21" fillId="3" borderId="28" xfId="1" applyNumberFormat="1" applyFont="1" applyFill="1" applyBorder="1"/>
    <xf numFmtId="3" fontId="21" fillId="3" borderId="28" xfId="0" applyNumberFormat="1" applyFont="1" applyFill="1" applyBorder="1"/>
    <xf numFmtId="0" fontId="5" fillId="0" borderId="0" xfId="0" applyFont="1" applyFill="1" applyBorder="1"/>
    <xf numFmtId="3" fontId="5" fillId="0" borderId="0" xfId="0" applyNumberFormat="1" applyFont="1" applyFill="1" applyBorder="1"/>
    <xf numFmtId="164" fontId="5" fillId="0" borderId="0" xfId="1" applyNumberFormat="1" applyFont="1" applyFill="1" applyBorder="1"/>
    <xf numFmtId="164" fontId="5" fillId="3" borderId="0" xfId="1" applyNumberFormat="1" applyFont="1" applyFill="1" applyBorder="1"/>
    <xf numFmtId="3" fontId="5" fillId="3" borderId="0" xfId="0" applyNumberFormat="1" applyFont="1" applyFill="1" applyBorder="1"/>
    <xf numFmtId="0" fontId="5" fillId="0" borderId="29" xfId="0" applyFont="1" applyFill="1" applyBorder="1"/>
    <xf numFmtId="3" fontId="5" fillId="0" borderId="29" xfId="0" applyNumberFormat="1" applyFont="1" applyFill="1" applyBorder="1"/>
    <xf numFmtId="164" fontId="5" fillId="0" borderId="29" xfId="1" applyNumberFormat="1" applyFont="1" applyFill="1" applyBorder="1"/>
    <xf numFmtId="164" fontId="5" fillId="3" borderId="29" xfId="1" applyNumberFormat="1" applyFont="1" applyFill="1" applyBorder="1"/>
    <xf numFmtId="3" fontId="5" fillId="3" borderId="29" xfId="0" applyNumberFormat="1" applyFont="1" applyFill="1" applyBorder="1"/>
    <xf numFmtId="0" fontId="5" fillId="0" borderId="30" xfId="0" applyFont="1" applyFill="1" applyBorder="1" applyAlignment="1">
      <alignment horizontal="center"/>
    </xf>
    <xf numFmtId="0" fontId="5" fillId="0" borderId="0" xfId="0" applyFont="1" applyFill="1"/>
    <xf numFmtId="0" fontId="15" fillId="0" borderId="15" xfId="0" applyFont="1" applyBorder="1" applyAlignment="1">
      <alignment horizontal="left"/>
    </xf>
    <xf numFmtId="3" fontId="16" fillId="0" borderId="0" xfId="3" applyNumberFormat="1" applyAlignment="1">
      <alignment vertical="center"/>
    </xf>
    <xf numFmtId="3" fontId="6" fillId="0" borderId="3" xfId="0" applyNumberFormat="1" applyFont="1" applyBorder="1" applyAlignment="1">
      <alignment vertical="center" readingOrder="1"/>
    </xf>
    <xf numFmtId="3" fontId="6" fillId="0" borderId="4" xfId="0" applyNumberFormat="1" applyFont="1" applyBorder="1" applyAlignment="1">
      <alignment vertical="center" readingOrder="1"/>
    </xf>
    <xf numFmtId="0" fontId="6" fillId="0" borderId="0" xfId="0" applyFont="1" applyBorder="1" applyAlignment="1">
      <alignment vertical="center" readingOrder="1"/>
    </xf>
    <xf numFmtId="0" fontId="7" fillId="2" borderId="31" xfId="0" applyFont="1" applyFill="1" applyBorder="1" applyAlignment="1">
      <alignment horizontal="center" vertical="center" readingOrder="1"/>
    </xf>
    <xf numFmtId="0" fontId="7" fillId="2" borderId="32" xfId="0" applyFont="1" applyFill="1" applyBorder="1" applyAlignment="1">
      <alignment horizontal="center" vertical="center" readingOrder="1"/>
    </xf>
    <xf numFmtId="0" fontId="7" fillId="2" borderId="33" xfId="0" applyFont="1" applyFill="1" applyBorder="1" applyAlignment="1">
      <alignment horizontal="center" vertical="center" readingOrder="1"/>
    </xf>
    <xf numFmtId="0" fontId="7" fillId="2" borderId="34" xfId="0" applyFont="1" applyFill="1" applyBorder="1" applyAlignment="1">
      <alignment horizontal="center" vertical="center" readingOrder="1"/>
    </xf>
    <xf numFmtId="0" fontId="7" fillId="2" borderId="35" xfId="0" applyFont="1" applyFill="1" applyBorder="1" applyAlignment="1">
      <alignment horizontal="center" vertical="center" readingOrder="1"/>
    </xf>
    <xf numFmtId="0" fontId="19" fillId="2" borderId="36" xfId="0" applyFont="1" applyFill="1" applyBorder="1" applyAlignment="1">
      <alignment horizontal="center" vertical="center" wrapText="1"/>
    </xf>
    <xf numFmtId="0" fontId="19" fillId="2" borderId="37" xfId="0" applyFont="1" applyFill="1" applyBorder="1" applyAlignment="1">
      <alignment horizontal="center" vertical="center" wrapText="1"/>
    </xf>
    <xf numFmtId="0" fontId="19" fillId="2" borderId="38" xfId="0" applyFont="1" applyFill="1" applyBorder="1" applyAlignment="1">
      <alignment horizontal="center" vertical="center" wrapText="1"/>
    </xf>
    <xf numFmtId="0" fontId="19" fillId="2" borderId="39" xfId="0" applyFont="1" applyFill="1" applyBorder="1" applyAlignment="1">
      <alignment horizontal="center" vertical="center" wrapText="1"/>
    </xf>
    <xf numFmtId="0" fontId="19" fillId="2" borderId="40" xfId="0" applyFont="1" applyFill="1" applyBorder="1" applyAlignment="1">
      <alignment horizontal="center" vertical="center" wrapText="1"/>
    </xf>
    <xf numFmtId="0" fontId="19" fillId="2" borderId="41" xfId="0" applyFont="1" applyFill="1" applyBorder="1" applyAlignment="1">
      <alignment horizontal="center" vertical="center" wrapText="1"/>
    </xf>
    <xf numFmtId="0" fontId="19" fillId="2" borderId="42" xfId="0" applyFont="1" applyFill="1" applyBorder="1" applyAlignment="1">
      <alignment horizontal="center" vertical="center" wrapText="1"/>
    </xf>
    <xf numFmtId="3" fontId="19" fillId="2" borderId="43" xfId="0" applyNumberFormat="1" applyFont="1" applyFill="1" applyBorder="1" applyAlignment="1">
      <alignment horizontal="center" vertical="center" wrapText="1"/>
    </xf>
    <xf numFmtId="0" fontId="5" fillId="2" borderId="44" xfId="0" applyFont="1" applyFill="1" applyBorder="1" applyAlignment="1">
      <alignment horizontal="center" vertical="center" wrapText="1"/>
    </xf>
    <xf numFmtId="0" fontId="19" fillId="2" borderId="45" xfId="0" applyFont="1" applyFill="1" applyBorder="1" applyAlignment="1">
      <alignment horizontal="center" vertical="center" wrapText="1"/>
    </xf>
    <xf numFmtId="0" fontId="5" fillId="2" borderId="46" xfId="0" applyFont="1" applyFill="1" applyBorder="1" applyAlignment="1">
      <alignment horizontal="center" vertical="center" wrapText="1"/>
    </xf>
    <xf numFmtId="0" fontId="19" fillId="2" borderId="43" xfId="0" applyFont="1" applyFill="1" applyBorder="1" applyAlignment="1">
      <alignment horizontal="center" vertical="center" wrapText="1"/>
    </xf>
    <xf numFmtId="3" fontId="5" fillId="0" borderId="36" xfId="0" applyNumberFormat="1" applyFont="1" applyBorder="1" applyAlignment="1">
      <alignment horizontal="right"/>
    </xf>
    <xf numFmtId="3" fontId="5" fillId="0" borderId="38" xfId="0" applyNumberFormat="1" applyFont="1" applyBorder="1" applyAlignment="1">
      <alignment horizontal="right"/>
    </xf>
    <xf numFmtId="164" fontId="5" fillId="0" borderId="36" xfId="1" applyNumberFormat="1" applyFont="1" applyBorder="1" applyAlignment="1">
      <alignment horizontal="right"/>
    </xf>
    <xf numFmtId="164" fontId="5" fillId="0" borderId="38" xfId="1" applyNumberFormat="1" applyFont="1" applyBorder="1" applyAlignment="1">
      <alignment horizontal="right"/>
    </xf>
    <xf numFmtId="164" fontId="5" fillId="0" borderId="47" xfId="1" applyNumberFormat="1" applyFont="1" applyBorder="1" applyAlignment="1">
      <alignment horizontal="right"/>
    </xf>
    <xf numFmtId="3" fontId="21" fillId="0" borderId="48" xfId="1" applyNumberFormat="1" applyFont="1" applyFill="1" applyBorder="1" applyAlignment="1" applyProtection="1">
      <alignment vertical="center"/>
      <protection hidden="1"/>
    </xf>
    <xf numFmtId="3" fontId="21" fillId="0" borderId="49" xfId="1" applyNumberFormat="1" applyFont="1" applyFill="1" applyBorder="1" applyAlignment="1" applyProtection="1">
      <alignment vertical="center"/>
      <protection hidden="1"/>
    </xf>
    <xf numFmtId="164" fontId="21" fillId="0" borderId="48" xfId="1" applyNumberFormat="1" applyFont="1" applyFill="1" applyBorder="1" applyAlignment="1" applyProtection="1">
      <alignment vertical="center"/>
      <protection hidden="1"/>
    </xf>
    <xf numFmtId="164" fontId="21" fillId="0" borderId="49" xfId="1" applyNumberFormat="1" applyFont="1" applyFill="1" applyBorder="1" applyAlignment="1" applyProtection="1">
      <alignment vertical="center"/>
      <protection hidden="1"/>
    </xf>
    <xf numFmtId="164" fontId="21" fillId="0" borderId="50" xfId="1" applyNumberFormat="1" applyFont="1" applyFill="1" applyBorder="1" applyAlignment="1" applyProtection="1">
      <alignment vertical="center"/>
      <protection hidden="1"/>
    </xf>
    <xf numFmtId="3" fontId="5" fillId="0" borderId="36" xfId="0" applyNumberFormat="1" applyFont="1" applyBorder="1"/>
    <xf numFmtId="164" fontId="5" fillId="0" borderId="37" xfId="0" applyNumberFormat="1" applyFont="1" applyFill="1" applyBorder="1" applyAlignment="1">
      <alignment horizontal="right"/>
    </xf>
    <xf numFmtId="3" fontId="5" fillId="0" borderId="38" xfId="0" applyNumberFormat="1" applyFont="1" applyBorder="1"/>
    <xf numFmtId="164" fontId="5" fillId="0" borderId="36" xfId="1" applyNumberFormat="1" applyFont="1" applyBorder="1"/>
    <xf numFmtId="164" fontId="5" fillId="0" borderId="38" xfId="1" applyNumberFormat="1" applyFont="1" applyBorder="1"/>
    <xf numFmtId="164" fontId="5" fillId="0" borderId="47" xfId="1" applyNumberFormat="1" applyFont="1" applyBorder="1"/>
    <xf numFmtId="3" fontId="12" fillId="0" borderId="51" xfId="1" applyNumberFormat="1" applyFont="1" applyFill="1" applyBorder="1" applyAlignment="1" applyProtection="1">
      <alignment vertical="center"/>
      <protection hidden="1"/>
    </xf>
    <xf numFmtId="164" fontId="12" fillId="0" borderId="51" xfId="1" applyNumberFormat="1" applyFont="1" applyFill="1" applyBorder="1" applyAlignment="1" applyProtection="1">
      <alignment vertical="center"/>
      <protection hidden="1"/>
    </xf>
    <xf numFmtId="164" fontId="12" fillId="0" borderId="52" xfId="1" applyNumberFormat="1" applyFont="1" applyFill="1" applyBorder="1" applyAlignment="1" applyProtection="1">
      <alignment vertical="center"/>
      <protection hidden="1"/>
    </xf>
    <xf numFmtId="164" fontId="5" fillId="0" borderId="37" xfId="0" applyNumberFormat="1" applyFont="1" applyFill="1" applyBorder="1"/>
    <xf numFmtId="164" fontId="5" fillId="0" borderId="39" xfId="0" applyNumberFormat="1" applyFont="1" applyFill="1" applyBorder="1"/>
    <xf numFmtId="164" fontId="12" fillId="0" borderId="53" xfId="3" applyNumberFormat="1" applyFont="1" applyFill="1" applyBorder="1" applyAlignment="1" applyProtection="1">
      <alignment horizontal="right" vertical="center" wrapText="1"/>
      <protection hidden="1"/>
    </xf>
    <xf numFmtId="0" fontId="5" fillId="0" borderId="0" xfId="0" applyFont="1" applyBorder="1" applyAlignment="1">
      <alignment horizontal="right"/>
    </xf>
    <xf numFmtId="3" fontId="5" fillId="0" borderId="0" xfId="0" applyNumberFormat="1" applyFont="1" applyBorder="1"/>
    <xf numFmtId="164" fontId="5" fillId="0" borderId="0" xfId="0" applyNumberFormat="1" applyFont="1" applyFill="1" applyBorder="1"/>
    <xf numFmtId="0" fontId="5" fillId="0" borderId="0" xfId="0" applyFont="1" applyBorder="1"/>
    <xf numFmtId="0" fontId="5" fillId="0" borderId="15" xfId="0" applyFont="1" applyBorder="1"/>
    <xf numFmtId="0" fontId="25" fillId="0" borderId="0" xfId="0" applyFont="1" applyBorder="1" applyAlignment="1">
      <alignment horizontal="right"/>
    </xf>
    <xf numFmtId="3" fontId="25" fillId="0" borderId="0" xfId="0" applyNumberFormat="1" applyFont="1" applyBorder="1"/>
    <xf numFmtId="0" fontId="0" fillId="0" borderId="0" xfId="0" applyBorder="1"/>
    <xf numFmtId="1" fontId="16" fillId="0" borderId="0" xfId="3" applyBorder="1" applyAlignment="1">
      <alignment vertical="center"/>
    </xf>
    <xf numFmtId="3" fontId="16" fillId="0" borderId="0" xfId="3" applyNumberFormat="1" applyBorder="1" applyAlignment="1">
      <alignment vertical="center"/>
    </xf>
    <xf numFmtId="0" fontId="5" fillId="0" borderId="28" xfId="0" applyFont="1" applyFill="1" applyBorder="1"/>
    <xf numFmtId="3" fontId="5" fillId="0" borderId="54" xfId="0" applyNumberFormat="1" applyFont="1" applyFill="1" applyBorder="1"/>
    <xf numFmtId="3" fontId="5" fillId="0" borderId="55" xfId="0" applyNumberFormat="1" applyFont="1" applyFill="1" applyBorder="1"/>
    <xf numFmtId="3" fontId="5" fillId="0" borderId="56" xfId="0" applyNumberFormat="1" applyFont="1" applyFill="1" applyBorder="1"/>
    <xf numFmtId="0" fontId="14" fillId="0" borderId="0" xfId="0" applyFont="1" applyFill="1" applyBorder="1"/>
    <xf numFmtId="3" fontId="14" fillId="0" borderId="55" xfId="0" applyNumberFormat="1" applyFont="1" applyFill="1" applyBorder="1"/>
    <xf numFmtId="0" fontId="5" fillId="2" borderId="0" xfId="0" applyFont="1" applyFill="1" applyBorder="1"/>
    <xf numFmtId="3" fontId="5" fillId="2" borderId="57" xfId="0" applyNumberFormat="1" applyFont="1" applyFill="1" applyBorder="1"/>
    <xf numFmtId="164" fontId="5" fillId="2" borderId="57" xfId="1" applyNumberFormat="1" applyFont="1" applyFill="1" applyBorder="1"/>
    <xf numFmtId="0" fontId="21" fillId="3" borderId="0" xfId="0" applyFont="1" applyFill="1"/>
    <xf numFmtId="0" fontId="25" fillId="3" borderId="0" xfId="0" applyFont="1" applyFill="1" applyBorder="1" applyAlignment="1">
      <alignment horizontal="right" vertical="center" wrapText="1"/>
    </xf>
    <xf numFmtId="0" fontId="19" fillId="0" borderId="28" xfId="0" applyFont="1" applyFill="1" applyBorder="1"/>
    <xf numFmtId="3" fontId="19" fillId="0" borderId="28" xfId="0" applyNumberFormat="1" applyFont="1" applyFill="1" applyBorder="1"/>
    <xf numFmtId="164" fontId="19" fillId="0" borderId="28" xfId="1" applyNumberFormat="1" applyFont="1" applyFill="1" applyBorder="1"/>
    <xf numFmtId="164" fontId="19" fillId="3" borderId="28" xfId="1" applyNumberFormat="1" applyFont="1" applyFill="1" applyBorder="1"/>
    <xf numFmtId="3" fontId="19" fillId="3" borderId="28" xfId="0" applyNumberFormat="1" applyFont="1" applyFill="1" applyBorder="1"/>
    <xf numFmtId="0" fontId="14" fillId="3" borderId="0" xfId="0" applyFont="1" applyFill="1" applyAlignment="1">
      <alignment horizontal="left" indent="3"/>
    </xf>
    <xf numFmtId="0" fontId="19" fillId="0" borderId="28" xfId="0" applyFont="1" applyFill="1" applyBorder="1" applyAlignment="1">
      <alignment horizontal="left" indent="3"/>
    </xf>
    <xf numFmtId="0" fontId="5" fillId="0" borderId="0" xfId="0" applyFont="1" applyFill="1" applyBorder="1" applyAlignment="1">
      <alignment horizontal="left" indent="3"/>
    </xf>
    <xf numFmtId="0" fontId="5" fillId="0" borderId="29" xfId="0" applyFont="1" applyFill="1" applyBorder="1" applyAlignment="1">
      <alignment horizontal="left" indent="3"/>
    </xf>
    <xf numFmtId="164" fontId="5" fillId="3" borderId="29" xfId="1" applyNumberFormat="1" applyFont="1" applyFill="1" applyBorder="1" applyAlignment="1">
      <alignment horizontal="right"/>
    </xf>
    <xf numFmtId="0" fontId="12" fillId="3" borderId="0" xfId="0" applyFont="1" applyFill="1"/>
    <xf numFmtId="0" fontId="5" fillId="3" borderId="0" xfId="0" applyFont="1" applyFill="1" applyBorder="1" applyAlignment="1">
      <alignment horizontal="right" vertical="center" wrapText="1"/>
    </xf>
    <xf numFmtId="0" fontId="5" fillId="0" borderId="0" xfId="0" applyFont="1" applyFill="1" applyBorder="1" applyAlignment="1">
      <alignment horizontal="left" indent="2"/>
    </xf>
    <xf numFmtId="164" fontId="5" fillId="3" borderId="0" xfId="1" applyNumberFormat="1" applyFont="1" applyFill="1" applyBorder="1" applyAlignment="1">
      <alignment horizontal="right"/>
    </xf>
    <xf numFmtId="3" fontId="5" fillId="3" borderId="0" xfId="0" applyNumberFormat="1" applyFont="1" applyFill="1" applyBorder="1" applyAlignment="1">
      <alignment horizontal="right"/>
    </xf>
    <xf numFmtId="0" fontId="7" fillId="4" borderId="58" xfId="0" applyFont="1" applyFill="1" applyBorder="1" applyAlignment="1">
      <alignment horizontal="center" vertical="center" readingOrder="1"/>
    </xf>
    <xf numFmtId="0" fontId="7" fillId="4" borderId="59" xfId="0" applyFont="1" applyFill="1" applyBorder="1" applyAlignment="1">
      <alignment horizontal="center" vertical="center" readingOrder="1"/>
    </xf>
    <xf numFmtId="0" fontId="7" fillId="4" borderId="60" xfId="0" applyFont="1" applyFill="1" applyBorder="1" applyAlignment="1">
      <alignment horizontal="center" vertical="center" readingOrder="1"/>
    </xf>
    <xf numFmtId="0" fontId="7" fillId="2" borderId="58" xfId="0" applyFont="1" applyFill="1" applyBorder="1" applyAlignment="1">
      <alignment horizontal="center" vertical="center" readingOrder="1"/>
    </xf>
    <xf numFmtId="0" fontId="7" fillId="2" borderId="59" xfId="0" applyFont="1" applyFill="1" applyBorder="1" applyAlignment="1">
      <alignment horizontal="center" vertical="center" readingOrder="1"/>
    </xf>
    <xf numFmtId="0" fontId="7" fillId="2" borderId="60" xfId="0" applyFont="1" applyFill="1" applyBorder="1" applyAlignment="1">
      <alignment horizontal="center" vertical="center" readingOrder="1"/>
    </xf>
    <xf numFmtId="0" fontId="26" fillId="2" borderId="58" xfId="0" applyFont="1" applyFill="1" applyBorder="1" applyAlignment="1">
      <alignment horizontal="center" vertical="center" readingOrder="1"/>
    </xf>
    <xf numFmtId="0" fontId="26" fillId="2" borderId="59" xfId="0" applyFont="1" applyFill="1" applyBorder="1" applyAlignment="1">
      <alignment horizontal="center" vertical="center" readingOrder="1"/>
    </xf>
    <xf numFmtId="0" fontId="26" fillId="2" borderId="60" xfId="0" applyFont="1" applyFill="1" applyBorder="1" applyAlignment="1">
      <alignment horizontal="center" vertical="center" readingOrder="1"/>
    </xf>
    <xf numFmtId="0" fontId="19" fillId="4" borderId="61" xfId="0" applyFont="1" applyFill="1" applyBorder="1" applyAlignment="1">
      <alignment horizontal="center" vertical="center" wrapText="1"/>
    </xf>
    <xf numFmtId="0" fontId="19" fillId="4" borderId="62" xfId="0" applyFont="1" applyFill="1" applyBorder="1" applyAlignment="1">
      <alignment horizontal="center" vertical="center" wrapText="1"/>
    </xf>
    <xf numFmtId="0" fontId="19" fillId="4" borderId="63" xfId="0" applyFont="1" applyFill="1" applyBorder="1" applyAlignment="1">
      <alignment horizontal="center" vertical="center" wrapText="1"/>
    </xf>
    <xf numFmtId="0" fontId="19" fillId="4" borderId="64" xfId="0" applyFont="1" applyFill="1" applyBorder="1" applyAlignment="1">
      <alignment horizontal="center" vertical="center" wrapText="1"/>
    </xf>
    <xf numFmtId="0" fontId="19" fillId="2" borderId="65" xfId="0" applyFont="1" applyFill="1" applyBorder="1" applyAlignment="1">
      <alignment horizontal="center" vertical="center" wrapText="1"/>
    </xf>
    <xf numFmtId="0" fontId="19" fillId="2" borderId="66" xfId="0" applyFont="1" applyFill="1" applyBorder="1" applyAlignment="1">
      <alignment horizontal="center" vertical="center" wrapText="1"/>
    </xf>
    <xf numFmtId="0" fontId="19" fillId="2" borderId="61" xfId="0" applyFont="1" applyFill="1" applyBorder="1" applyAlignment="1">
      <alignment horizontal="center" vertical="center" wrapText="1"/>
    </xf>
    <xf numFmtId="0" fontId="19" fillId="2" borderId="64" xfId="0" applyFont="1" applyFill="1" applyBorder="1" applyAlignment="1">
      <alignment horizontal="center" vertical="center" wrapText="1"/>
    </xf>
    <xf numFmtId="0" fontId="19" fillId="4" borderId="67" xfId="0" applyFont="1" applyFill="1" applyBorder="1" applyAlignment="1">
      <alignment horizontal="center" vertical="center" wrapText="1"/>
    </xf>
    <xf numFmtId="0" fontId="5" fillId="4" borderId="44" xfId="0" applyFont="1" applyFill="1" applyBorder="1" applyAlignment="1">
      <alignment horizontal="center" vertical="center" wrapText="1"/>
    </xf>
    <xf numFmtId="0" fontId="19" fillId="4" borderId="45" xfId="0" applyFont="1" applyFill="1" applyBorder="1" applyAlignment="1">
      <alignment horizontal="center" vertical="center" wrapText="1"/>
    </xf>
    <xf numFmtId="0" fontId="5" fillId="4" borderId="68" xfId="0" applyFont="1" applyFill="1" applyBorder="1" applyAlignment="1">
      <alignment horizontal="center" vertical="center" wrapText="1"/>
    </xf>
    <xf numFmtId="0" fontId="19" fillId="2" borderId="67" xfId="0" applyFont="1" applyFill="1" applyBorder="1" applyAlignment="1">
      <alignment horizontal="center" vertical="center" wrapText="1"/>
    </xf>
    <xf numFmtId="0" fontId="5" fillId="2" borderId="68" xfId="0" applyFont="1" applyFill="1" applyBorder="1" applyAlignment="1">
      <alignment horizontal="center" vertical="center" wrapText="1"/>
    </xf>
    <xf numFmtId="3" fontId="5" fillId="0" borderId="65" xfId="0" applyNumberFormat="1" applyFont="1" applyBorder="1" applyAlignment="1">
      <alignment horizontal="right"/>
    </xf>
    <xf numFmtId="3" fontId="21" fillId="0" borderId="69" xfId="1" applyNumberFormat="1" applyFont="1" applyFill="1" applyBorder="1" applyAlignment="1" applyProtection="1">
      <alignment vertical="center"/>
      <protection hidden="1"/>
    </xf>
    <xf numFmtId="3" fontId="5" fillId="0" borderId="65" xfId="0" applyNumberFormat="1" applyFont="1" applyBorder="1"/>
    <xf numFmtId="3" fontId="12" fillId="0" borderId="70" xfId="1" applyNumberFormat="1" applyFont="1" applyFill="1" applyBorder="1" applyAlignment="1" applyProtection="1">
      <alignment vertical="center"/>
      <protection hidden="1"/>
    </xf>
    <xf numFmtId="3" fontId="12" fillId="0" borderId="70" xfId="1" applyNumberFormat="1" applyFont="1" applyFill="1" applyBorder="1" applyAlignment="1" applyProtection="1">
      <alignment horizontal="right" vertical="center"/>
      <protection hidden="1"/>
    </xf>
    <xf numFmtId="3" fontId="12" fillId="0" borderId="23" xfId="1" applyNumberFormat="1" applyFont="1" applyFill="1" applyBorder="1" applyAlignment="1" applyProtection="1">
      <alignment horizontal="right" vertical="center"/>
      <protection hidden="1"/>
    </xf>
    <xf numFmtId="164" fontId="5" fillId="0" borderId="66" xfId="0" applyNumberFormat="1" applyFont="1" applyFill="1" applyBorder="1"/>
    <xf numFmtId="164" fontId="12" fillId="0" borderId="71" xfId="3" applyNumberFormat="1" applyFont="1" applyFill="1" applyBorder="1" applyAlignment="1" applyProtection="1">
      <alignment horizontal="right" vertical="center" wrapText="1"/>
      <protection hidden="1"/>
    </xf>
    <xf numFmtId="3" fontId="12" fillId="0" borderId="72" xfId="1" applyNumberFormat="1" applyFont="1" applyFill="1" applyBorder="1" applyAlignment="1" applyProtection="1">
      <alignment vertical="center"/>
      <protection hidden="1"/>
    </xf>
    <xf numFmtId="164" fontId="12" fillId="0" borderId="73" xfId="3" applyNumberFormat="1" applyFont="1" applyFill="1" applyBorder="1" applyAlignment="1" applyProtection="1">
      <alignment horizontal="right" vertical="center" wrapText="1"/>
      <protection hidden="1"/>
    </xf>
    <xf numFmtId="3" fontId="12" fillId="0" borderId="74" xfId="1" applyNumberFormat="1" applyFont="1" applyFill="1" applyBorder="1" applyAlignment="1" applyProtection="1">
      <alignment vertical="center"/>
      <protection hidden="1"/>
    </xf>
    <xf numFmtId="164" fontId="12" fillId="0" borderId="75" xfId="3" applyNumberFormat="1" applyFont="1" applyFill="1" applyBorder="1" applyAlignment="1" applyProtection="1">
      <alignment horizontal="right" vertical="center" wrapText="1"/>
      <protection hidden="1"/>
    </xf>
    <xf numFmtId="0" fontId="15" fillId="0" borderId="15" xfId="0" applyFont="1" applyBorder="1" applyAlignment="1">
      <alignment horizontal="left"/>
    </xf>
    <xf numFmtId="0" fontId="7" fillId="0" borderId="0" xfId="0" applyFont="1" applyBorder="1" applyAlignment="1">
      <alignment vertical="center" readingOrder="1"/>
    </xf>
    <xf numFmtId="0" fontId="7" fillId="2" borderId="76" xfId="0" applyFont="1" applyFill="1" applyBorder="1" applyAlignment="1">
      <alignment horizontal="center" vertical="center" readingOrder="1"/>
    </xf>
    <xf numFmtId="0" fontId="7" fillId="2" borderId="77" xfId="0" applyFont="1" applyFill="1" applyBorder="1" applyAlignment="1">
      <alignment horizontal="center" vertical="center" readingOrder="1"/>
    </xf>
    <xf numFmtId="0" fontId="7" fillId="2" borderId="78" xfId="0" applyFont="1" applyFill="1" applyBorder="1" applyAlignment="1">
      <alignment horizontal="center" vertical="center" readingOrder="1"/>
    </xf>
    <xf numFmtId="0" fontId="7" fillId="2" borderId="79" xfId="0" applyFont="1" applyFill="1" applyBorder="1" applyAlignment="1">
      <alignment horizontal="center" vertical="center" readingOrder="1"/>
    </xf>
    <xf numFmtId="0" fontId="7" fillId="2" borderId="80" xfId="0" applyFont="1" applyFill="1" applyBorder="1" applyAlignment="1">
      <alignment horizontal="center" vertical="center" readingOrder="1"/>
    </xf>
    <xf numFmtId="0" fontId="19" fillId="2" borderId="81" xfId="0" applyFont="1" applyFill="1" applyBorder="1" applyAlignment="1">
      <alignment horizontal="center" vertical="center" wrapText="1"/>
    </xf>
    <xf numFmtId="0" fontId="5" fillId="2" borderId="82" xfId="0" applyFont="1" applyFill="1" applyBorder="1" applyAlignment="1">
      <alignment horizontal="center" vertical="center" wrapText="1"/>
    </xf>
    <xf numFmtId="164" fontId="5" fillId="0" borderId="83" xfId="0" applyNumberFormat="1" applyFont="1" applyFill="1" applyBorder="1" applyAlignment="1">
      <alignment horizontal="right"/>
    </xf>
    <xf numFmtId="0" fontId="21" fillId="0" borderId="29" xfId="3" applyNumberFormat="1" applyFont="1" applyFill="1" applyBorder="1" applyAlignment="1" applyProtection="1">
      <alignment horizontal="center" vertical="center" wrapText="1"/>
      <protection hidden="1"/>
    </xf>
    <xf numFmtId="3" fontId="21" fillId="0" borderId="84" xfId="1" applyNumberFormat="1" applyFont="1" applyFill="1" applyBorder="1" applyAlignment="1" applyProtection="1">
      <alignment vertical="center"/>
      <protection hidden="1"/>
    </xf>
    <xf numFmtId="164" fontId="21" fillId="0" borderId="85" xfId="3" applyNumberFormat="1" applyFont="1" applyFill="1" applyBorder="1" applyAlignment="1" applyProtection="1">
      <alignment horizontal="right" vertical="center" wrapText="1"/>
      <protection hidden="1"/>
    </xf>
    <xf numFmtId="0" fontId="27" fillId="0" borderId="0" xfId="3" applyNumberFormat="1" applyFont="1" applyFill="1" applyBorder="1" applyAlignment="1" applyProtection="1">
      <alignment horizontal="center" vertical="center" wrapText="1"/>
      <protection hidden="1"/>
    </xf>
    <xf numFmtId="3" fontId="27" fillId="0" borderId="0" xfId="1" applyNumberFormat="1" applyFont="1" applyFill="1" applyBorder="1" applyAlignment="1" applyProtection="1">
      <alignment vertical="center"/>
      <protection hidden="1"/>
    </xf>
    <xf numFmtId="164" fontId="27" fillId="0" borderId="0" xfId="3" applyNumberFormat="1" applyFont="1" applyFill="1" applyBorder="1" applyAlignment="1" applyProtection="1">
      <alignment horizontal="right" vertical="center" wrapText="1"/>
      <protection hidden="1"/>
    </xf>
    <xf numFmtId="0" fontId="15" fillId="0" borderId="28" xfId="0" applyFont="1" applyBorder="1" applyAlignment="1"/>
    <xf numFmtId="0" fontId="15" fillId="0" borderId="0" xfId="0" applyFont="1" applyBorder="1" applyAlignment="1"/>
    <xf numFmtId="1" fontId="20" fillId="0" borderId="0" xfId="3" applyFont="1" applyBorder="1" applyAlignment="1">
      <alignment vertical="center"/>
    </xf>
    <xf numFmtId="3" fontId="15" fillId="0" borderId="0" xfId="0" applyNumberFormat="1" applyFont="1" applyBorder="1" applyAlignment="1"/>
    <xf numFmtId="164" fontId="15" fillId="0" borderId="0" xfId="1" applyNumberFormat="1" applyFont="1" applyBorder="1" applyAlignment="1"/>
    <xf numFmtId="3" fontId="5" fillId="0" borderId="86" xfId="0" applyNumberFormat="1" applyFont="1" applyBorder="1"/>
    <xf numFmtId="0" fontId="24" fillId="0" borderId="0" xfId="0" applyFont="1" applyBorder="1" applyAlignment="1"/>
    <xf numFmtId="0" fontId="7" fillId="4" borderId="87" xfId="0" applyFont="1" applyFill="1" applyBorder="1" applyAlignment="1">
      <alignment horizontal="center" vertical="center" wrapText="1" readingOrder="1"/>
    </xf>
    <xf numFmtId="0" fontId="7" fillId="4" borderId="88" xfId="0" applyFont="1" applyFill="1" applyBorder="1" applyAlignment="1">
      <alignment horizontal="center" vertical="center" wrapText="1" readingOrder="1"/>
    </xf>
    <xf numFmtId="0" fontId="7" fillId="4" borderId="89" xfId="0" applyFont="1" applyFill="1" applyBorder="1" applyAlignment="1">
      <alignment horizontal="center" vertical="center" wrapText="1" readingOrder="1"/>
    </xf>
    <xf numFmtId="0" fontId="7" fillId="2" borderId="87" xfId="0" applyFont="1" applyFill="1" applyBorder="1" applyAlignment="1">
      <alignment horizontal="center" vertical="center" wrapText="1" readingOrder="1"/>
    </xf>
    <xf numFmtId="0" fontId="7" fillId="2" borderId="88" xfId="0" applyFont="1" applyFill="1" applyBorder="1" applyAlignment="1">
      <alignment horizontal="center" vertical="center" wrapText="1" readingOrder="1"/>
    </xf>
    <xf numFmtId="0" fontId="7" fillId="2" borderId="89" xfId="0" applyFont="1" applyFill="1" applyBorder="1" applyAlignment="1">
      <alignment horizontal="center" vertical="center" wrapText="1" readingOrder="1"/>
    </xf>
    <xf numFmtId="0" fontId="26" fillId="2" borderId="87" xfId="0" applyFont="1" applyFill="1" applyBorder="1" applyAlignment="1">
      <alignment horizontal="center" vertical="center" wrapText="1" readingOrder="1"/>
    </xf>
    <xf numFmtId="0" fontId="26" fillId="2" borderId="88" xfId="0" applyFont="1" applyFill="1" applyBorder="1" applyAlignment="1">
      <alignment horizontal="center" vertical="center" wrapText="1" readingOrder="1"/>
    </xf>
    <xf numFmtId="0" fontId="26" fillId="2" borderId="89" xfId="0" applyFont="1" applyFill="1" applyBorder="1" applyAlignment="1">
      <alignment horizontal="center" vertical="center" wrapText="1" readingOrder="1"/>
    </xf>
    <xf numFmtId="0" fontId="19" fillId="4" borderId="90" xfId="0" applyFont="1" applyFill="1" applyBorder="1" applyAlignment="1">
      <alignment horizontal="center" vertical="center" wrapText="1"/>
    </xf>
    <xf numFmtId="0" fontId="19" fillId="4" borderId="38" xfId="0" applyFont="1" applyFill="1" applyBorder="1" applyAlignment="1">
      <alignment horizontal="center" vertical="center" wrapText="1"/>
    </xf>
    <xf numFmtId="0" fontId="19" fillId="4" borderId="91" xfId="0" applyFont="1" applyFill="1" applyBorder="1" applyAlignment="1">
      <alignment horizontal="center" vertical="center" wrapText="1"/>
    </xf>
    <xf numFmtId="0" fontId="19" fillId="2" borderId="90" xfId="0" applyFont="1" applyFill="1" applyBorder="1" applyAlignment="1">
      <alignment horizontal="center" vertical="center" wrapText="1"/>
    </xf>
    <xf numFmtId="0" fontId="19" fillId="2" borderId="38" xfId="0" applyFont="1" applyFill="1" applyBorder="1" applyAlignment="1">
      <alignment horizontal="center" vertical="center" wrapText="1"/>
    </xf>
    <xf numFmtId="0" fontId="19" fillId="2" borderId="91" xfId="0" applyFont="1" applyFill="1" applyBorder="1" applyAlignment="1">
      <alignment horizontal="center" vertical="center" wrapText="1"/>
    </xf>
    <xf numFmtId="0" fontId="19" fillId="2" borderId="92" xfId="0" applyFont="1" applyFill="1" applyBorder="1" applyAlignment="1">
      <alignment horizontal="center" vertical="center" wrapText="1"/>
    </xf>
    <xf numFmtId="0" fontId="19" fillId="2" borderId="93" xfId="0" applyFont="1" applyFill="1" applyBorder="1" applyAlignment="1">
      <alignment horizontal="center" vertical="center" wrapText="1"/>
    </xf>
    <xf numFmtId="164" fontId="5" fillId="0" borderId="90" xfId="1" applyNumberFormat="1" applyFont="1" applyBorder="1" applyAlignment="1">
      <alignment horizontal="right"/>
    </xf>
    <xf numFmtId="164" fontId="5" fillId="0" borderId="91" xfId="1" applyNumberFormat="1" applyFont="1" applyBorder="1" applyAlignment="1">
      <alignment horizontal="right"/>
    </xf>
    <xf numFmtId="164" fontId="21" fillId="0" borderId="94" xfId="1" applyNumberFormat="1" applyFont="1" applyFill="1" applyBorder="1" applyAlignment="1" applyProtection="1">
      <alignment vertical="center"/>
      <protection hidden="1"/>
    </xf>
    <xf numFmtId="164" fontId="21" fillId="0" borderId="95" xfId="1" applyNumberFormat="1" applyFont="1" applyFill="1" applyBorder="1" applyAlignment="1" applyProtection="1">
      <alignment vertical="center"/>
      <protection hidden="1"/>
    </xf>
    <xf numFmtId="164" fontId="5" fillId="0" borderId="90" xfId="1" applyNumberFormat="1" applyFont="1" applyBorder="1"/>
    <xf numFmtId="164" fontId="5" fillId="0" borderId="91" xfId="1" applyNumberFormat="1" applyFont="1" applyBorder="1"/>
    <xf numFmtId="164" fontId="12" fillId="0" borderId="96" xfId="1" applyNumberFormat="1" applyFont="1" applyFill="1" applyBorder="1" applyAlignment="1" applyProtection="1">
      <alignment vertical="center"/>
      <protection hidden="1"/>
    </xf>
    <xf numFmtId="164" fontId="12" fillId="0" borderId="97" xfId="1" applyNumberFormat="1" applyFont="1" applyFill="1" applyBorder="1" applyAlignment="1" applyProtection="1">
      <alignment vertical="center"/>
      <protection hidden="1"/>
    </xf>
    <xf numFmtId="0" fontId="7" fillId="4" borderId="98" xfId="0" applyFont="1" applyFill="1" applyBorder="1" applyAlignment="1">
      <alignment horizontal="center" vertical="center" wrapText="1" readingOrder="1"/>
    </xf>
    <xf numFmtId="0" fontId="7" fillId="4" borderId="99" xfId="0" applyFont="1" applyFill="1" applyBorder="1" applyAlignment="1">
      <alignment horizontal="center" vertical="center" wrapText="1" readingOrder="1"/>
    </xf>
    <xf numFmtId="0" fontId="7" fillId="4" borderId="100" xfId="0" applyFont="1" applyFill="1" applyBorder="1" applyAlignment="1">
      <alignment horizontal="center" vertical="center" wrapText="1" readingOrder="1"/>
    </xf>
    <xf numFmtId="0" fontId="7" fillId="2" borderId="98" xfId="0" applyFont="1" applyFill="1" applyBorder="1" applyAlignment="1">
      <alignment horizontal="center" vertical="center" wrapText="1" readingOrder="1"/>
    </xf>
    <xf numFmtId="0" fontId="7" fillId="2" borderId="99" xfId="0" applyFont="1" applyFill="1" applyBorder="1" applyAlignment="1">
      <alignment horizontal="center" vertical="center" wrapText="1" readingOrder="1"/>
    </xf>
    <xf numFmtId="0" fontId="7" fillId="2" borderId="100" xfId="0" applyFont="1" applyFill="1" applyBorder="1" applyAlignment="1">
      <alignment horizontal="center" vertical="center" wrapText="1" readingOrder="1"/>
    </xf>
    <xf numFmtId="0" fontId="26" fillId="2" borderId="98" xfId="0" applyFont="1" applyFill="1" applyBorder="1" applyAlignment="1">
      <alignment horizontal="center" vertical="center" wrapText="1" readingOrder="1"/>
    </xf>
    <xf numFmtId="0" fontId="26" fillId="2" borderId="99" xfId="0" applyFont="1" applyFill="1" applyBorder="1" applyAlignment="1">
      <alignment horizontal="center" vertical="center" wrapText="1" readingOrder="1"/>
    </xf>
    <xf numFmtId="0" fontId="26" fillId="2" borderId="100" xfId="0" applyFont="1" applyFill="1" applyBorder="1" applyAlignment="1">
      <alignment horizontal="center" vertical="center" wrapText="1" readingOrder="1"/>
    </xf>
    <xf numFmtId="0" fontId="7" fillId="2" borderId="101" xfId="0" applyFont="1" applyFill="1" applyBorder="1" applyAlignment="1">
      <alignment horizontal="center" vertical="center" wrapText="1" readingOrder="1"/>
    </xf>
    <xf numFmtId="0" fontId="19" fillId="4" borderId="65" xfId="0" applyFont="1" applyFill="1" applyBorder="1" applyAlignment="1">
      <alignment horizontal="center" vertical="center" wrapText="1"/>
    </xf>
    <xf numFmtId="0" fontId="19" fillId="4" borderId="102" xfId="0" applyFont="1" applyFill="1" applyBorder="1" applyAlignment="1">
      <alignment horizontal="center" vertical="center" wrapText="1"/>
    </xf>
    <xf numFmtId="0" fontId="19" fillId="2" borderId="65" xfId="0" applyFont="1" applyFill="1" applyBorder="1" applyAlignment="1">
      <alignment horizontal="center" vertical="center" wrapText="1"/>
    </xf>
    <xf numFmtId="0" fontId="19" fillId="2" borderId="102" xfId="0" applyFont="1" applyFill="1" applyBorder="1" applyAlignment="1">
      <alignment horizontal="center" vertical="center" wrapText="1"/>
    </xf>
    <xf numFmtId="0" fontId="19" fillId="2" borderId="103" xfId="0" applyFont="1" applyFill="1" applyBorder="1" applyAlignment="1">
      <alignment horizontal="center" vertical="center" wrapText="1"/>
    </xf>
    <xf numFmtId="164" fontId="5" fillId="0" borderId="65" xfId="1" applyNumberFormat="1" applyFont="1" applyBorder="1" applyAlignment="1">
      <alignment horizontal="right"/>
    </xf>
    <xf numFmtId="164" fontId="5" fillId="0" borderId="102" xfId="1" applyNumberFormat="1" applyFont="1" applyBorder="1" applyAlignment="1">
      <alignment horizontal="right"/>
    </xf>
    <xf numFmtId="164" fontId="5" fillId="0" borderId="103" xfId="1" applyNumberFormat="1" applyFont="1" applyBorder="1" applyAlignment="1">
      <alignment horizontal="right"/>
    </xf>
    <xf numFmtId="164" fontId="21" fillId="0" borderId="69" xfId="1" applyNumberFormat="1" applyFont="1" applyFill="1" applyBorder="1" applyAlignment="1" applyProtection="1">
      <alignment vertical="center"/>
      <protection hidden="1"/>
    </xf>
    <xf numFmtId="164" fontId="21" fillId="0" borderId="104" xfId="1" applyNumberFormat="1" applyFont="1" applyFill="1" applyBorder="1" applyAlignment="1" applyProtection="1">
      <alignment vertical="center"/>
      <protection hidden="1"/>
    </xf>
    <xf numFmtId="164" fontId="21" fillId="0" borderId="105" xfId="1" applyNumberFormat="1" applyFont="1" applyFill="1" applyBorder="1" applyAlignment="1" applyProtection="1">
      <alignment vertical="center"/>
      <protection hidden="1"/>
    </xf>
    <xf numFmtId="164" fontId="5" fillId="0" borderId="65" xfId="1" applyNumberFormat="1" applyFont="1" applyBorder="1"/>
    <xf numFmtId="164" fontId="5" fillId="0" borderId="102" xfId="1" applyNumberFormat="1" applyFont="1" applyBorder="1"/>
    <xf numFmtId="164" fontId="5" fillId="0" borderId="103" xfId="1" applyNumberFormat="1" applyFont="1" applyBorder="1"/>
    <xf numFmtId="164" fontId="12" fillId="0" borderId="70" xfId="1" applyNumberFormat="1" applyFont="1" applyFill="1" applyBorder="1" applyAlignment="1" applyProtection="1">
      <alignment vertical="center"/>
      <protection hidden="1"/>
    </xf>
    <xf numFmtId="164" fontId="12" fillId="0" borderId="106" xfId="1" applyNumberFormat="1" applyFont="1" applyFill="1" applyBorder="1" applyAlignment="1" applyProtection="1">
      <alignment vertical="center"/>
      <protection hidden="1"/>
    </xf>
    <xf numFmtId="164" fontId="12" fillId="0" borderId="107" xfId="1" applyNumberFormat="1" applyFont="1" applyFill="1" applyBorder="1" applyAlignment="1" applyProtection="1">
      <alignment vertical="center"/>
      <protection hidden="1"/>
    </xf>
    <xf numFmtId="0" fontId="15" fillId="0" borderId="15" xfId="0" applyFont="1" applyBorder="1" applyAlignment="1"/>
    <xf numFmtId="0" fontId="9" fillId="3" borderId="108" xfId="0" applyFont="1" applyFill="1" applyBorder="1"/>
    <xf numFmtId="3" fontId="21" fillId="3" borderId="108" xfId="0" applyNumberFormat="1" applyFont="1" applyFill="1" applyBorder="1" applyAlignment="1">
      <alignment horizontal="right" vertical="center" wrapText="1"/>
    </xf>
    <xf numFmtId="164" fontId="21" fillId="3" borderId="108" xfId="1" applyNumberFormat="1" applyFont="1" applyFill="1" applyBorder="1" applyAlignment="1">
      <alignment horizontal="right" vertical="center" wrapText="1"/>
    </xf>
    <xf numFmtId="164" fontId="0" fillId="0" borderId="0" xfId="0" applyNumberFormat="1"/>
    <xf numFmtId="0" fontId="14" fillId="0" borderId="108" xfId="0" applyFont="1" applyFill="1" applyBorder="1"/>
    <xf numFmtId="3" fontId="22" fillId="0" borderId="108" xfId="0" applyNumberFormat="1" applyFont="1" applyFill="1" applyBorder="1" applyAlignment="1">
      <alignment horizontal="right" vertical="center" wrapText="1"/>
    </xf>
    <xf numFmtId="164" fontId="22" fillId="0" borderId="108" xfId="1" applyNumberFormat="1" applyFont="1" applyFill="1" applyBorder="1" applyAlignment="1">
      <alignment horizontal="right" vertical="center" wrapText="1"/>
    </xf>
    <xf numFmtId="3" fontId="5" fillId="0" borderId="28" xfId="0" applyNumberFormat="1" applyFont="1" applyFill="1" applyBorder="1"/>
    <xf numFmtId="164" fontId="5" fillId="0" borderId="28" xfId="1" applyNumberFormat="1" applyFont="1" applyFill="1" applyBorder="1"/>
    <xf numFmtId="164" fontId="5" fillId="3" borderId="28" xfId="1" applyNumberFormat="1" applyFont="1" applyFill="1" applyBorder="1"/>
    <xf numFmtId="3" fontId="5" fillId="3" borderId="28" xfId="0" applyNumberFormat="1" applyFont="1" applyFill="1" applyBorder="1"/>
    <xf numFmtId="164" fontId="5" fillId="0" borderId="0" xfId="0" applyNumberFormat="1" applyFont="1"/>
    <xf numFmtId="0" fontId="0" fillId="0" borderId="109" xfId="0" applyBorder="1"/>
    <xf numFmtId="0" fontId="15" fillId="0" borderId="0" xfId="0" applyFont="1" applyBorder="1" applyAlignment="1">
      <alignment horizontal="left"/>
    </xf>
    <xf numFmtId="0" fontId="5" fillId="0" borderId="3" xfId="0" applyFont="1" applyBorder="1"/>
    <xf numFmtId="1" fontId="20" fillId="0" borderId="4" xfId="3" applyFont="1" applyBorder="1" applyAlignment="1">
      <alignment vertical="center"/>
    </xf>
    <xf numFmtId="0" fontId="7" fillId="0" borderId="4" xfId="0" applyFont="1" applyBorder="1" applyAlignment="1">
      <alignment vertical="center" readingOrder="1"/>
    </xf>
    <xf numFmtId="0" fontId="5" fillId="0" borderId="4" xfId="0" applyFont="1" applyBorder="1"/>
    <xf numFmtId="0" fontId="7" fillId="2" borderId="110" xfId="0" applyFont="1" applyFill="1" applyBorder="1" applyAlignment="1">
      <alignment horizontal="center" vertical="center" readingOrder="1"/>
    </xf>
    <xf numFmtId="0" fontId="7" fillId="2" borderId="111" xfId="0" applyFont="1" applyFill="1" applyBorder="1" applyAlignment="1">
      <alignment horizontal="center" vertical="center" readingOrder="1"/>
    </xf>
    <xf numFmtId="0" fontId="7" fillId="2" borderId="112" xfId="0" applyFont="1" applyFill="1" applyBorder="1" applyAlignment="1">
      <alignment horizontal="center" vertical="center" readingOrder="1"/>
    </xf>
    <xf numFmtId="0" fontId="7" fillId="2" borderId="113" xfId="0" applyFont="1" applyFill="1" applyBorder="1" applyAlignment="1">
      <alignment horizontal="center" vertical="center" readingOrder="1"/>
    </xf>
    <xf numFmtId="0" fontId="7" fillId="2" borderId="114" xfId="0" applyFont="1" applyFill="1" applyBorder="1" applyAlignment="1">
      <alignment horizontal="center" vertical="center" readingOrder="1"/>
    </xf>
    <xf numFmtId="0" fontId="7" fillId="2" borderId="115" xfId="0" applyFont="1" applyFill="1" applyBorder="1" applyAlignment="1">
      <alignment horizontal="center" vertical="center" readingOrder="1"/>
    </xf>
    <xf numFmtId="0" fontId="7" fillId="2" borderId="116" xfId="0" applyFont="1" applyFill="1" applyBorder="1" applyAlignment="1">
      <alignment horizontal="center" vertical="center" readingOrder="1"/>
    </xf>
    <xf numFmtId="0" fontId="7" fillId="2" borderId="117" xfId="0" applyFont="1" applyFill="1" applyBorder="1" applyAlignment="1">
      <alignment horizontal="center" vertical="center" readingOrder="1"/>
    </xf>
    <xf numFmtId="0" fontId="7" fillId="2" borderId="118" xfId="0" applyFont="1" applyFill="1" applyBorder="1" applyAlignment="1">
      <alignment horizontal="center" vertical="center" readingOrder="1"/>
    </xf>
    <xf numFmtId="0" fontId="7" fillId="2" borderId="119" xfId="0" applyFont="1" applyFill="1" applyBorder="1" applyAlignment="1">
      <alignment horizontal="center" vertical="center" readingOrder="1"/>
    </xf>
    <xf numFmtId="0" fontId="7" fillId="2" borderId="120" xfId="0" applyFont="1" applyFill="1" applyBorder="1" applyAlignment="1">
      <alignment horizontal="center" vertical="center" readingOrder="1"/>
    </xf>
    <xf numFmtId="0" fontId="19" fillId="2" borderId="121" xfId="0" applyFont="1" applyFill="1" applyBorder="1" applyAlignment="1">
      <alignment horizontal="center" vertical="center" wrapText="1"/>
    </xf>
    <xf numFmtId="0" fontId="19" fillId="2" borderId="122" xfId="0" applyFont="1" applyFill="1" applyBorder="1" applyAlignment="1">
      <alignment horizontal="center" vertical="center" wrapText="1"/>
    </xf>
    <xf numFmtId="0" fontId="5" fillId="2" borderId="123" xfId="0" applyFont="1" applyFill="1" applyBorder="1" applyAlignment="1">
      <alignment horizontal="center" vertical="center" wrapText="1"/>
    </xf>
    <xf numFmtId="0" fontId="19" fillId="2" borderId="124" xfId="0" applyFont="1" applyFill="1" applyBorder="1" applyAlignment="1">
      <alignment horizontal="center" vertical="center" wrapText="1"/>
    </xf>
    <xf numFmtId="0" fontId="19" fillId="2" borderId="125" xfId="0" applyFont="1" applyFill="1" applyBorder="1" applyAlignment="1">
      <alignment horizontal="center" vertical="center" wrapText="1"/>
    </xf>
    <xf numFmtId="0" fontId="5" fillId="2" borderId="126" xfId="0" applyFont="1" applyFill="1" applyBorder="1" applyAlignment="1">
      <alignment horizontal="center" vertical="center" wrapText="1"/>
    </xf>
    <xf numFmtId="3" fontId="5" fillId="0" borderId="127" xfId="0" applyNumberFormat="1" applyFont="1" applyBorder="1"/>
    <xf numFmtId="3" fontId="5" fillId="0" borderId="128" xfId="0" applyNumberFormat="1" applyFont="1" applyBorder="1"/>
    <xf numFmtId="3" fontId="5" fillId="0" borderId="86" xfId="0" applyNumberFormat="1" applyFont="1" applyBorder="1" applyAlignment="1">
      <alignment horizontal="right"/>
    </xf>
    <xf numFmtId="3" fontId="5" fillId="0" borderId="127" xfId="0" applyNumberFormat="1" applyFont="1" applyBorder="1" applyAlignment="1">
      <alignment horizontal="right"/>
    </xf>
    <xf numFmtId="3" fontId="5" fillId="0" borderId="128" xfId="0" applyNumberFormat="1" applyFont="1" applyBorder="1" applyAlignment="1">
      <alignment horizontal="right"/>
    </xf>
    <xf numFmtId="164" fontId="21" fillId="0" borderId="129" xfId="3" applyNumberFormat="1" applyFont="1" applyFill="1" applyBorder="1" applyAlignment="1" applyProtection="1">
      <alignment horizontal="right" vertical="center" wrapText="1"/>
      <protection hidden="1"/>
    </xf>
    <xf numFmtId="3" fontId="21" fillId="0" borderId="130" xfId="1" applyNumberFormat="1" applyFont="1" applyFill="1" applyBorder="1" applyAlignment="1" applyProtection="1">
      <alignment vertical="center"/>
      <protection hidden="1"/>
    </xf>
    <xf numFmtId="3" fontId="21" fillId="0" borderId="131" xfId="1" applyNumberFormat="1" applyFont="1" applyFill="1" applyBorder="1" applyAlignment="1" applyProtection="1">
      <alignment vertical="center"/>
      <protection hidden="1"/>
    </xf>
    <xf numFmtId="3" fontId="21" fillId="0" borderId="132" xfId="1" applyNumberFormat="1" applyFont="1" applyFill="1" applyBorder="1" applyAlignment="1" applyProtection="1">
      <alignment vertical="center"/>
      <protection hidden="1"/>
    </xf>
    <xf numFmtId="3" fontId="12" fillId="0" borderId="133" xfId="1" applyNumberFormat="1" applyFont="1" applyFill="1" applyBorder="1" applyAlignment="1" applyProtection="1">
      <alignment vertical="center"/>
      <protection hidden="1"/>
    </xf>
    <xf numFmtId="3" fontId="12" fillId="0" borderId="134" xfId="1" applyNumberFormat="1" applyFont="1" applyFill="1" applyBorder="1" applyAlignment="1" applyProtection="1">
      <alignment vertical="center"/>
      <protection hidden="1"/>
    </xf>
    <xf numFmtId="3" fontId="12" fillId="0" borderId="135" xfId="1" applyNumberFormat="1" applyFont="1" applyFill="1" applyBorder="1" applyAlignment="1" applyProtection="1">
      <alignment vertical="center"/>
      <protection hidden="1"/>
    </xf>
    <xf numFmtId="164" fontId="5" fillId="0" borderId="136" xfId="0" applyNumberFormat="1" applyFont="1" applyFill="1" applyBorder="1"/>
    <xf numFmtId="164" fontId="12" fillId="0" borderId="13" xfId="3" applyNumberFormat="1" applyFont="1" applyFill="1" applyBorder="1" applyAlignment="1" applyProtection="1">
      <alignment horizontal="right" vertical="center" wrapText="1"/>
      <protection hidden="1"/>
    </xf>
    <xf numFmtId="164" fontId="12" fillId="0" borderId="137" xfId="3" applyNumberFormat="1" applyFont="1" applyFill="1" applyBorder="1" applyAlignment="1" applyProtection="1">
      <alignment horizontal="right" vertical="center" wrapText="1"/>
      <protection hidden="1"/>
    </xf>
    <xf numFmtId="3" fontId="12" fillId="0" borderId="138" xfId="1" applyNumberFormat="1" applyFont="1" applyFill="1" applyBorder="1" applyAlignment="1" applyProtection="1">
      <alignment vertical="center"/>
      <protection hidden="1"/>
    </xf>
    <xf numFmtId="164" fontId="12" fillId="0" borderId="139" xfId="3" applyNumberFormat="1" applyFont="1" applyFill="1" applyBorder="1" applyAlignment="1" applyProtection="1">
      <alignment horizontal="right" vertical="center" wrapText="1"/>
      <protection hidden="1"/>
    </xf>
    <xf numFmtId="3" fontId="12" fillId="0" borderId="140" xfId="1" applyNumberFormat="1" applyFont="1" applyFill="1" applyBorder="1" applyAlignment="1" applyProtection="1">
      <alignment vertical="center"/>
      <protection hidden="1"/>
    </xf>
    <xf numFmtId="164" fontId="12" fillId="0" borderId="141" xfId="3" applyNumberFormat="1" applyFont="1" applyFill="1" applyBorder="1" applyAlignment="1" applyProtection="1">
      <alignment horizontal="right" vertical="center" wrapText="1"/>
      <protection hidden="1"/>
    </xf>
    <xf numFmtId="164" fontId="12" fillId="0" borderId="142" xfId="3" applyNumberFormat="1" applyFont="1" applyFill="1" applyBorder="1" applyAlignment="1" applyProtection="1">
      <alignment horizontal="right" vertical="center" wrapText="1"/>
      <protection hidden="1"/>
    </xf>
    <xf numFmtId="3" fontId="12" fillId="0" borderId="143" xfId="1" applyNumberFormat="1" applyFont="1" applyFill="1" applyBorder="1" applyAlignment="1" applyProtection="1">
      <alignment vertical="center"/>
      <protection hidden="1"/>
    </xf>
    <xf numFmtId="164" fontId="12" fillId="0" borderId="144" xfId="3" applyNumberFormat="1" applyFont="1" applyFill="1" applyBorder="1" applyAlignment="1" applyProtection="1">
      <alignment horizontal="right" vertical="center" wrapText="1"/>
      <protection hidden="1"/>
    </xf>
    <xf numFmtId="3" fontId="12" fillId="0" borderId="145" xfId="1" applyNumberFormat="1" applyFont="1" applyFill="1" applyBorder="1" applyAlignment="1" applyProtection="1">
      <alignment vertical="center"/>
      <protection hidden="1"/>
    </xf>
    <xf numFmtId="164" fontId="12" fillId="0" borderId="146" xfId="3" applyNumberFormat="1" applyFont="1" applyFill="1" applyBorder="1" applyAlignment="1" applyProtection="1">
      <alignment horizontal="right" vertical="center" wrapText="1"/>
      <protection hidden="1"/>
    </xf>
    <xf numFmtId="3" fontId="12" fillId="0" borderId="147" xfId="1" applyNumberFormat="1" applyFont="1" applyFill="1" applyBorder="1" applyAlignment="1" applyProtection="1">
      <alignment vertical="center"/>
      <protection hidden="1"/>
    </xf>
    <xf numFmtId="164" fontId="12" fillId="0" borderId="148" xfId="3" applyNumberFormat="1" applyFont="1" applyFill="1" applyBorder="1" applyAlignment="1" applyProtection="1">
      <alignment horizontal="right" vertical="center" wrapText="1"/>
      <protection hidden="1"/>
    </xf>
    <xf numFmtId="3" fontId="12" fillId="0" borderId="149" xfId="1" applyNumberFormat="1" applyFont="1" applyFill="1" applyBorder="1" applyAlignment="1" applyProtection="1">
      <alignment vertical="center"/>
      <protection hidden="1"/>
    </xf>
    <xf numFmtId="164" fontId="12" fillId="0" borderId="150" xfId="3" applyNumberFormat="1" applyFont="1" applyFill="1" applyBorder="1" applyAlignment="1" applyProtection="1">
      <alignment horizontal="right" vertical="center" wrapText="1"/>
      <protection hidden="1"/>
    </xf>
    <xf numFmtId="0" fontId="15" fillId="0" borderId="28" xfId="0" applyFont="1" applyBorder="1" applyAlignment="1">
      <alignment horizontal="left"/>
    </xf>
    <xf numFmtId="0" fontId="7" fillId="2" borderId="151" xfId="0" applyFont="1" applyFill="1" applyBorder="1" applyAlignment="1">
      <alignment horizontal="center" vertical="center" readingOrder="1"/>
    </xf>
    <xf numFmtId="0" fontId="7" fillId="2" borderId="152" xfId="0" applyFont="1" applyFill="1" applyBorder="1" applyAlignment="1">
      <alignment horizontal="center" vertical="center" readingOrder="1"/>
    </xf>
    <xf numFmtId="0" fontId="7" fillId="2" borderId="153" xfId="0" applyFont="1" applyFill="1" applyBorder="1" applyAlignment="1">
      <alignment horizontal="center" vertical="center" readingOrder="1"/>
    </xf>
    <xf numFmtId="0" fontId="7" fillId="2" borderId="154" xfId="0" applyFont="1" applyFill="1" applyBorder="1" applyAlignment="1">
      <alignment horizontal="center" vertical="center" readingOrder="1"/>
    </xf>
    <xf numFmtId="0" fontId="7" fillId="2" borderId="155" xfId="0" applyFont="1" applyFill="1" applyBorder="1" applyAlignment="1">
      <alignment horizontal="center" vertical="center" readingOrder="1"/>
    </xf>
    <xf numFmtId="0" fontId="7" fillId="2" borderId="156" xfId="0" applyFont="1" applyFill="1" applyBorder="1" applyAlignment="1">
      <alignment horizontal="center" vertical="center" readingOrder="1"/>
    </xf>
    <xf numFmtId="0" fontId="19" fillId="2" borderId="157" xfId="0" applyFont="1" applyFill="1" applyBorder="1" applyAlignment="1">
      <alignment horizontal="center" vertical="center" wrapText="1"/>
    </xf>
    <xf numFmtId="0" fontId="19" fillId="2" borderId="158" xfId="0" applyFont="1" applyFill="1" applyBorder="1" applyAlignment="1">
      <alignment horizontal="center" vertical="center" wrapText="1"/>
    </xf>
    <xf numFmtId="0" fontId="19" fillId="2" borderId="159" xfId="0" applyFont="1" applyFill="1" applyBorder="1" applyAlignment="1">
      <alignment horizontal="center" vertical="center" wrapText="1"/>
    </xf>
    <xf numFmtId="164" fontId="5" fillId="0" borderId="160" xfId="1" applyNumberFormat="1" applyFont="1" applyBorder="1" applyAlignment="1">
      <alignment horizontal="right"/>
    </xf>
    <xf numFmtId="164" fontId="5" fillId="0" borderId="161" xfId="1" applyNumberFormat="1" applyFont="1" applyBorder="1" applyAlignment="1">
      <alignment horizontal="right"/>
    </xf>
    <xf numFmtId="164" fontId="5" fillId="0" borderId="162" xfId="1" applyNumberFormat="1" applyFont="1" applyBorder="1" applyAlignment="1">
      <alignment horizontal="right"/>
    </xf>
    <xf numFmtId="164" fontId="21" fillId="0" borderId="163" xfId="1" applyNumberFormat="1" applyFont="1" applyFill="1" applyBorder="1" applyAlignment="1" applyProtection="1">
      <alignment vertical="center"/>
      <protection hidden="1"/>
    </xf>
    <xf numFmtId="164" fontId="21" fillId="0" borderId="164" xfId="1" applyNumberFormat="1" applyFont="1" applyFill="1" applyBorder="1" applyAlignment="1" applyProtection="1">
      <alignment vertical="center"/>
      <protection hidden="1"/>
    </xf>
    <xf numFmtId="164" fontId="21" fillId="0" borderId="165" xfId="1" applyNumberFormat="1" applyFont="1" applyFill="1" applyBorder="1" applyAlignment="1" applyProtection="1">
      <alignment vertical="center"/>
      <protection hidden="1"/>
    </xf>
    <xf numFmtId="164" fontId="5" fillId="0" borderId="160" xfId="1" applyNumberFormat="1" applyFont="1" applyBorder="1"/>
    <xf numFmtId="164" fontId="5" fillId="0" borderId="161" xfId="1" applyNumberFormat="1" applyFont="1" applyBorder="1"/>
    <xf numFmtId="164" fontId="5" fillId="0" borderId="162" xfId="1" applyNumberFormat="1" applyFont="1" applyBorder="1"/>
    <xf numFmtId="164" fontId="12" fillId="0" borderId="166" xfId="1" applyNumberFormat="1" applyFont="1" applyFill="1" applyBorder="1" applyAlignment="1" applyProtection="1">
      <alignment vertical="center"/>
      <protection hidden="1"/>
    </xf>
    <xf numFmtId="164" fontId="12" fillId="0" borderId="167" xfId="1" applyNumberFormat="1" applyFont="1" applyFill="1" applyBorder="1" applyAlignment="1" applyProtection="1">
      <alignment vertical="center"/>
      <protection hidden="1"/>
    </xf>
    <xf numFmtId="164" fontId="12" fillId="0" borderId="168" xfId="1" applyNumberFormat="1" applyFont="1" applyFill="1" applyBorder="1" applyAlignment="1" applyProtection="1">
      <alignment vertical="center"/>
      <protection hidden="1"/>
    </xf>
    <xf numFmtId="164" fontId="12" fillId="0" borderId="169" xfId="1" applyNumberFormat="1" applyFont="1" applyFill="1" applyBorder="1" applyAlignment="1" applyProtection="1">
      <alignment vertical="center"/>
      <protection hidden="1"/>
    </xf>
    <xf numFmtId="164" fontId="12" fillId="0" borderId="170" xfId="1" applyNumberFormat="1" applyFont="1" applyFill="1" applyBorder="1" applyAlignment="1" applyProtection="1">
      <alignment vertical="center"/>
      <protection hidden="1"/>
    </xf>
    <xf numFmtId="164" fontId="12" fillId="0" borderId="171" xfId="1" applyNumberFormat="1" applyFont="1" applyFill="1" applyBorder="1" applyAlignment="1" applyProtection="1">
      <alignment vertical="center"/>
      <protection hidden="1"/>
    </xf>
    <xf numFmtId="9" fontId="16" fillId="0" borderId="0" xfId="1" applyFont="1" applyAlignment="1">
      <alignment vertical="center"/>
    </xf>
    <xf numFmtId="3" fontId="5" fillId="0" borderId="38" xfId="0" applyNumberFormat="1" applyFont="1" applyBorder="1" applyAlignment="1"/>
    <xf numFmtId="164" fontId="5" fillId="0" borderId="39" xfId="0" applyNumberFormat="1" applyFont="1" applyFill="1" applyBorder="1" applyAlignment="1"/>
    <xf numFmtId="3" fontId="2" fillId="0" borderId="0" xfId="0" applyNumberFormat="1" applyFont="1"/>
    <xf numFmtId="164" fontId="2" fillId="0" borderId="0" xfId="1" applyNumberFormat="1" applyFont="1"/>
    <xf numFmtId="3" fontId="28" fillId="0" borderId="0" xfId="0" applyNumberFormat="1" applyFont="1"/>
    <xf numFmtId="164" fontId="28" fillId="0" borderId="0" xfId="1" applyNumberFormat="1" applyFont="1"/>
    <xf numFmtId="164" fontId="21" fillId="0" borderId="172" xfId="3" applyNumberFormat="1" applyFont="1" applyFill="1" applyBorder="1" applyAlignment="1" applyProtection="1">
      <alignment horizontal="right" vertical="center" wrapText="1"/>
      <protection hidden="1"/>
    </xf>
    <xf numFmtId="164" fontId="5" fillId="0" borderId="39" xfId="0" applyNumberFormat="1" applyFont="1" applyFill="1" applyBorder="1" applyAlignment="1">
      <alignment horizontal="right"/>
    </xf>
    <xf numFmtId="0" fontId="2" fillId="0" borderId="0" xfId="0" applyFont="1" applyFill="1"/>
    <xf numFmtId="0" fontId="5" fillId="0" borderId="0" xfId="0" applyFont="1" applyFill="1" applyAlignment="1">
      <alignment horizontal="right"/>
    </xf>
    <xf numFmtId="3" fontId="5" fillId="0" borderId="38" xfId="0" applyNumberFormat="1" applyFont="1" applyFill="1" applyBorder="1"/>
    <xf numFmtId="0" fontId="2" fillId="0" borderId="0" xfId="0" applyFont="1" applyBorder="1"/>
    <xf numFmtId="0" fontId="6" fillId="0" borderId="3" xfId="0" applyFont="1" applyBorder="1" applyAlignment="1">
      <alignment horizontal="left" wrapText="1" readingOrder="1"/>
    </xf>
    <xf numFmtId="0" fontId="5" fillId="2" borderId="83" xfId="0" applyFont="1" applyFill="1" applyBorder="1" applyAlignment="1">
      <alignment horizontal="center" vertical="center" wrapText="1"/>
    </xf>
    <xf numFmtId="0" fontId="5" fillId="2" borderId="173" xfId="0" applyFont="1" applyFill="1" applyBorder="1" applyAlignment="1">
      <alignment horizontal="center" vertical="center" wrapText="1"/>
    </xf>
    <xf numFmtId="0" fontId="5" fillId="2" borderId="174" xfId="0" applyFont="1" applyFill="1" applyBorder="1" applyAlignment="1">
      <alignment horizontal="center" vertical="center" wrapText="1"/>
    </xf>
    <xf numFmtId="0" fontId="13" fillId="2" borderId="173" xfId="0" applyFont="1" applyFill="1" applyBorder="1" applyAlignment="1">
      <alignment horizontal="center" vertical="center" wrapText="1"/>
    </xf>
    <xf numFmtId="0" fontId="13" fillId="2" borderId="175" xfId="0" applyFont="1" applyFill="1" applyBorder="1" applyAlignment="1">
      <alignment horizontal="center" vertical="center" wrapText="1"/>
    </xf>
    <xf numFmtId="0" fontId="21" fillId="0" borderId="0" xfId="0" applyFont="1" applyFill="1" applyBorder="1" applyAlignment="1">
      <alignment horizontal="right" vertical="center" wrapText="1"/>
    </xf>
    <xf numFmtId="3" fontId="21" fillId="0" borderId="176" xfId="1" applyNumberFormat="1" applyFont="1" applyFill="1" applyBorder="1" applyAlignment="1" applyProtection="1">
      <alignment vertical="center"/>
      <protection hidden="1"/>
    </xf>
    <xf numFmtId="3" fontId="21" fillId="0" borderId="177" xfId="1" applyNumberFormat="1" applyFont="1" applyFill="1" applyBorder="1" applyAlignment="1" applyProtection="1">
      <alignment vertical="center"/>
      <protection hidden="1"/>
    </xf>
    <xf numFmtId="164" fontId="21" fillId="0" borderId="177" xfId="3" applyNumberFormat="1" applyFont="1" applyFill="1" applyBorder="1" applyAlignment="1" applyProtection="1">
      <alignment horizontal="right" vertical="center" wrapText="1"/>
      <protection hidden="1"/>
    </xf>
    <xf numFmtId="164" fontId="21" fillId="0" borderId="178" xfId="3" applyNumberFormat="1" applyFont="1" applyFill="1" applyBorder="1" applyAlignment="1" applyProtection="1">
      <alignment horizontal="right" vertical="center" wrapText="1"/>
      <protection hidden="1"/>
    </xf>
    <xf numFmtId="0" fontId="5" fillId="0" borderId="0" xfId="0" applyFont="1" applyFill="1" applyBorder="1" applyAlignment="1">
      <alignment horizontal="right" vertical="center" wrapText="1"/>
    </xf>
    <xf numFmtId="3" fontId="5" fillId="0" borderId="176" xfId="1" applyNumberFormat="1" applyFont="1" applyFill="1" applyBorder="1" applyAlignment="1" applyProtection="1">
      <alignment vertical="center"/>
      <protection hidden="1"/>
    </xf>
    <xf numFmtId="3" fontId="5" fillId="0" borderId="177" xfId="1" applyNumberFormat="1" applyFont="1" applyFill="1" applyBorder="1" applyAlignment="1" applyProtection="1">
      <alignment vertical="center"/>
      <protection hidden="1"/>
    </xf>
    <xf numFmtId="164" fontId="5" fillId="0" borderId="177" xfId="3" applyNumberFormat="1" applyFont="1" applyFill="1" applyBorder="1" applyAlignment="1" applyProtection="1">
      <alignment horizontal="right" vertical="center" wrapText="1"/>
      <protection hidden="1"/>
    </xf>
    <xf numFmtId="164" fontId="5" fillId="0" borderId="178" xfId="3" applyNumberFormat="1" applyFont="1" applyFill="1" applyBorder="1" applyAlignment="1" applyProtection="1">
      <alignment horizontal="right" vertical="center" wrapText="1"/>
      <protection hidden="1"/>
    </xf>
    <xf numFmtId="0" fontId="5" fillId="0" borderId="141" xfId="0" applyFont="1" applyFill="1" applyBorder="1" applyAlignment="1">
      <alignment horizontal="right" vertical="center" wrapText="1"/>
    </xf>
    <xf numFmtId="3" fontId="5" fillId="0" borderId="179" xfId="1" applyNumberFormat="1" applyFont="1" applyFill="1" applyBorder="1" applyAlignment="1" applyProtection="1">
      <alignment vertical="center"/>
      <protection hidden="1"/>
    </xf>
    <xf numFmtId="3" fontId="5" fillId="0" borderId="180" xfId="1" applyNumberFormat="1" applyFont="1" applyFill="1" applyBorder="1" applyAlignment="1" applyProtection="1">
      <alignment vertical="center"/>
      <protection hidden="1"/>
    </xf>
    <xf numFmtId="164" fontId="5" fillId="0" borderId="180" xfId="3" applyNumberFormat="1" applyFont="1" applyFill="1" applyBorder="1" applyAlignment="1" applyProtection="1">
      <alignment horizontal="right" vertical="center" wrapText="1"/>
      <protection hidden="1"/>
    </xf>
    <xf numFmtId="164" fontId="5" fillId="0" borderId="181" xfId="3" applyNumberFormat="1" applyFont="1" applyFill="1" applyBorder="1" applyAlignment="1" applyProtection="1">
      <alignment horizontal="right" vertical="center" wrapText="1"/>
      <protection hidden="1"/>
    </xf>
    <xf numFmtId="0" fontId="12" fillId="0" borderId="0" xfId="0" applyFont="1" applyFill="1" applyBorder="1" applyAlignment="1">
      <alignment horizontal="right" vertical="center" wrapText="1"/>
    </xf>
    <xf numFmtId="3" fontId="12" fillId="0" borderId="176" xfId="1" applyNumberFormat="1" applyFont="1" applyFill="1" applyBorder="1" applyAlignment="1" applyProtection="1">
      <alignment vertical="center"/>
      <protection hidden="1"/>
    </xf>
    <xf numFmtId="3" fontId="12" fillId="0" borderId="177" xfId="1" applyNumberFormat="1" applyFont="1" applyFill="1" applyBorder="1" applyAlignment="1" applyProtection="1">
      <alignment vertical="center"/>
      <protection hidden="1"/>
    </xf>
    <xf numFmtId="164" fontId="12" fillId="0" borderId="177" xfId="3" applyNumberFormat="1" applyFont="1" applyFill="1" applyBorder="1" applyAlignment="1" applyProtection="1">
      <alignment horizontal="right" vertical="center" wrapText="1"/>
      <protection hidden="1"/>
    </xf>
    <xf numFmtId="164" fontId="12" fillId="0" borderId="178" xfId="3" applyNumberFormat="1" applyFont="1" applyFill="1" applyBorder="1" applyAlignment="1" applyProtection="1">
      <alignment horizontal="right" vertical="center" wrapText="1"/>
      <protection hidden="1"/>
    </xf>
    <xf numFmtId="0" fontId="15" fillId="0" borderId="28" xfId="0" applyFont="1" applyBorder="1" applyAlignment="1">
      <alignment horizontal="left" wrapText="1"/>
    </xf>
    <xf numFmtId="0" fontId="15" fillId="0" borderId="0" xfId="0" applyFont="1" applyBorder="1" applyAlignment="1">
      <alignment horizontal="left" wrapText="1"/>
    </xf>
    <xf numFmtId="0" fontId="24" fillId="0" borderId="0" xfId="0" applyFont="1" applyBorder="1" applyAlignment="1">
      <alignment horizontal="left" wrapText="1"/>
    </xf>
    <xf numFmtId="0" fontId="18" fillId="0" borderId="3" xfId="0" applyFont="1" applyBorder="1" applyAlignment="1">
      <alignment horizontal="left" wrapText="1" readingOrder="1"/>
    </xf>
    <xf numFmtId="0" fontId="18" fillId="0" borderId="0" xfId="0" applyFont="1" applyBorder="1" applyAlignment="1">
      <alignment vertical="center" readingOrder="1"/>
    </xf>
    <xf numFmtId="0" fontId="5" fillId="2" borderId="182" xfId="0" applyFont="1" applyFill="1" applyBorder="1" applyAlignment="1">
      <alignment horizontal="center" vertical="center" wrapText="1"/>
    </xf>
    <xf numFmtId="0" fontId="24" fillId="0" borderId="28" xfId="0" applyFont="1" applyBorder="1" applyAlignment="1">
      <alignment horizontal="left" wrapText="1"/>
    </xf>
    <xf numFmtId="0" fontId="25" fillId="0" borderId="0" xfId="0" applyFont="1" applyFill="1" applyBorder="1" applyAlignment="1">
      <alignment horizontal="right" vertical="center" wrapText="1"/>
    </xf>
    <xf numFmtId="164" fontId="25" fillId="0" borderId="0" xfId="1" applyNumberFormat="1" applyFont="1" applyBorder="1"/>
    <xf numFmtId="0" fontId="6" fillId="0" borderId="0" xfId="0" applyFont="1" applyBorder="1" applyAlignment="1">
      <alignment horizontal="left" vertical="center" readingOrder="1"/>
    </xf>
    <xf numFmtId="0" fontId="12" fillId="0" borderId="3" xfId="0" applyFont="1" applyBorder="1" applyAlignment="1">
      <alignment horizontal="left" vertical="center" readingOrder="1"/>
    </xf>
    <xf numFmtId="0" fontId="5" fillId="2" borderId="0" xfId="0" applyFont="1" applyFill="1" applyBorder="1" applyAlignment="1">
      <alignment horizontal="center" vertical="center" wrapText="1"/>
    </xf>
    <xf numFmtId="0" fontId="19" fillId="2" borderId="183" xfId="0" applyFont="1" applyFill="1" applyBorder="1" applyAlignment="1">
      <alignment horizontal="center" vertical="center" wrapText="1"/>
    </xf>
    <xf numFmtId="0" fontId="5" fillId="2" borderId="184" xfId="0" applyFont="1" applyFill="1" applyBorder="1" applyAlignment="1">
      <alignment horizontal="center" vertical="center" wrapText="1"/>
    </xf>
    <xf numFmtId="0" fontId="19" fillId="2" borderId="185" xfId="0" applyFont="1" applyFill="1" applyBorder="1" applyAlignment="1">
      <alignment horizontal="center" vertical="center" wrapText="1"/>
    </xf>
    <xf numFmtId="0" fontId="5" fillId="2" borderId="186" xfId="0" applyFont="1" applyFill="1" applyBorder="1" applyAlignment="1">
      <alignment horizontal="center" vertical="center" wrapText="1"/>
    </xf>
    <xf numFmtId="0" fontId="19" fillId="2" borderId="187" xfId="0" applyFont="1" applyFill="1" applyBorder="1" applyAlignment="1">
      <alignment horizontal="center" vertical="center" wrapText="1"/>
    </xf>
    <xf numFmtId="0" fontId="5" fillId="2" borderId="188" xfId="0" applyFont="1" applyFill="1" applyBorder="1" applyAlignment="1">
      <alignment horizontal="center" vertical="center" wrapText="1"/>
    </xf>
    <xf numFmtId="0" fontId="21" fillId="0" borderId="0" xfId="3" applyNumberFormat="1" applyFont="1" applyFill="1" applyBorder="1" applyAlignment="1" applyProtection="1">
      <alignment horizontal="center" vertical="center" wrapText="1"/>
      <protection hidden="1"/>
    </xf>
    <xf numFmtId="3" fontId="21" fillId="0" borderId="189" xfId="1" applyNumberFormat="1" applyFont="1" applyFill="1" applyBorder="1" applyAlignment="1" applyProtection="1">
      <alignment vertical="center"/>
      <protection hidden="1"/>
    </xf>
    <xf numFmtId="164" fontId="21" fillId="0" borderId="190" xfId="3" applyNumberFormat="1" applyFont="1" applyFill="1" applyBorder="1" applyAlignment="1" applyProtection="1">
      <alignment horizontal="right" vertical="center" wrapText="1"/>
      <protection hidden="1"/>
    </xf>
    <xf numFmtId="3" fontId="21" fillId="0" borderId="191" xfId="1" applyNumberFormat="1" applyFont="1" applyFill="1" applyBorder="1" applyAlignment="1" applyProtection="1">
      <alignment vertical="center"/>
      <protection hidden="1"/>
    </xf>
    <xf numFmtId="164" fontId="21" fillId="0" borderId="192" xfId="3" applyNumberFormat="1" applyFont="1" applyFill="1" applyBorder="1" applyAlignment="1" applyProtection="1">
      <alignment horizontal="right" vertical="center" wrapText="1"/>
      <protection hidden="1"/>
    </xf>
    <xf numFmtId="3" fontId="21" fillId="0" borderId="193" xfId="1" applyNumberFormat="1" applyFont="1" applyFill="1" applyBorder="1" applyAlignment="1" applyProtection="1">
      <alignment vertical="center"/>
      <protection hidden="1"/>
    </xf>
    <xf numFmtId="164" fontId="21" fillId="0" borderId="194" xfId="3" applyNumberFormat="1" applyFont="1" applyFill="1" applyBorder="1" applyAlignment="1" applyProtection="1">
      <alignment horizontal="right" vertical="center" wrapText="1"/>
      <protection hidden="1"/>
    </xf>
    <xf numFmtId="0" fontId="19" fillId="0" borderId="0" xfId="0" applyFont="1" applyFill="1" applyBorder="1" applyAlignment="1">
      <alignment horizontal="right" vertical="center" wrapText="1"/>
    </xf>
    <xf numFmtId="3" fontId="19" fillId="0" borderId="193" xfId="0" applyNumberFormat="1" applyFont="1" applyBorder="1"/>
    <xf numFmtId="164" fontId="19" fillId="0" borderId="195" xfId="0" applyNumberFormat="1" applyFont="1" applyFill="1" applyBorder="1" applyAlignment="1">
      <alignment horizontal="right"/>
    </xf>
    <xf numFmtId="3" fontId="19" fillId="0" borderId="196" xfId="0" applyNumberFormat="1" applyFont="1" applyBorder="1"/>
    <xf numFmtId="164" fontId="19" fillId="0" borderId="194" xfId="0" applyNumberFormat="1" applyFont="1" applyFill="1" applyBorder="1" applyAlignment="1">
      <alignment horizontal="right"/>
    </xf>
    <xf numFmtId="0" fontId="19" fillId="0" borderId="0" xfId="0" applyFont="1" applyBorder="1"/>
    <xf numFmtId="3" fontId="5" fillId="0" borderId="193" xfId="0" applyNumberFormat="1" applyFont="1" applyBorder="1"/>
    <xf numFmtId="164" fontId="5" fillId="0" borderId="195" xfId="0" applyNumberFormat="1" applyFont="1" applyFill="1" applyBorder="1" applyAlignment="1">
      <alignment horizontal="right"/>
    </xf>
    <xf numFmtId="3" fontId="5" fillId="0" borderId="196" xfId="0" applyNumberFormat="1" applyFont="1" applyBorder="1"/>
    <xf numFmtId="164" fontId="5" fillId="0" borderId="194" xfId="0" applyNumberFormat="1" applyFont="1" applyFill="1" applyBorder="1" applyAlignment="1">
      <alignment horizontal="right"/>
    </xf>
    <xf numFmtId="3" fontId="5" fillId="0" borderId="197" xfId="0" applyNumberFormat="1" applyFont="1" applyBorder="1"/>
    <xf numFmtId="164" fontId="5" fillId="0" borderId="198" xfId="0" applyNumberFormat="1" applyFont="1" applyFill="1" applyBorder="1" applyAlignment="1">
      <alignment horizontal="right"/>
    </xf>
    <xf numFmtId="3" fontId="5" fillId="0" borderId="199" xfId="0" applyNumberFormat="1" applyFont="1" applyBorder="1"/>
    <xf numFmtId="164" fontId="5" fillId="0" borderId="200" xfId="0" applyNumberFormat="1" applyFont="1" applyFill="1" applyBorder="1" applyAlignment="1">
      <alignment horizontal="right"/>
    </xf>
    <xf numFmtId="0" fontId="19" fillId="0" borderId="201" xfId="0" applyFont="1" applyBorder="1" applyAlignment="1">
      <alignment horizontal="right"/>
    </xf>
    <xf numFmtId="3" fontId="19" fillId="0" borderId="202" xfId="0" applyNumberFormat="1" applyFont="1" applyBorder="1"/>
    <xf numFmtId="164" fontId="19" fillId="0" borderId="203" xfId="0" applyNumberFormat="1" applyFont="1" applyFill="1" applyBorder="1" applyAlignment="1">
      <alignment horizontal="right"/>
    </xf>
    <xf numFmtId="0" fontId="6" fillId="0" borderId="0" xfId="0" applyFont="1" applyBorder="1" applyAlignment="1">
      <alignment horizontal="left" vertical="center" wrapText="1" readingOrder="1"/>
    </xf>
    <xf numFmtId="0" fontId="19" fillId="2" borderId="204" xfId="0" applyFont="1" applyFill="1" applyBorder="1" applyAlignment="1">
      <alignment horizontal="center" vertical="center" wrapText="1"/>
    </xf>
    <xf numFmtId="0" fontId="19" fillId="2" borderId="205" xfId="0" applyFont="1" applyFill="1" applyBorder="1" applyAlignment="1">
      <alignment horizontal="center" vertical="center" wrapText="1"/>
    </xf>
    <xf numFmtId="0" fontId="19" fillId="2" borderId="206" xfId="0" applyFont="1" applyFill="1" applyBorder="1" applyAlignment="1">
      <alignment horizontal="center" vertical="center" wrapText="1"/>
    </xf>
    <xf numFmtId="164" fontId="21" fillId="0" borderId="127" xfId="1" applyNumberFormat="1" applyFont="1" applyFill="1" applyBorder="1" applyAlignment="1" applyProtection="1">
      <alignment vertical="center"/>
      <protection hidden="1"/>
    </xf>
    <xf numFmtId="164" fontId="21" fillId="0" borderId="0" xfId="1" applyNumberFormat="1" applyFont="1" applyFill="1" applyBorder="1" applyAlignment="1" applyProtection="1">
      <alignment vertical="center"/>
      <protection hidden="1"/>
    </xf>
    <xf numFmtId="164" fontId="21" fillId="0" borderId="207" xfId="1" applyNumberFormat="1" applyFont="1" applyFill="1" applyBorder="1" applyAlignment="1" applyProtection="1">
      <alignment vertical="center"/>
      <protection hidden="1"/>
    </xf>
    <xf numFmtId="164" fontId="21" fillId="0" borderId="208" xfId="1" applyNumberFormat="1" applyFont="1" applyFill="1" applyBorder="1" applyAlignment="1" applyProtection="1">
      <alignment vertical="center"/>
      <protection hidden="1"/>
    </xf>
    <xf numFmtId="164" fontId="19" fillId="0" borderId="127" xfId="1" applyNumberFormat="1" applyFont="1" applyBorder="1"/>
    <xf numFmtId="164" fontId="19" fillId="0" borderId="0" xfId="1" applyNumberFormat="1" applyFont="1" applyBorder="1"/>
    <xf numFmtId="164" fontId="19" fillId="0" borderId="207" xfId="1" applyNumberFormat="1" applyFont="1" applyBorder="1"/>
    <xf numFmtId="164" fontId="19" fillId="0" borderId="208" xfId="1" applyNumberFormat="1" applyFont="1" applyBorder="1"/>
    <xf numFmtId="164" fontId="5" fillId="0" borderId="127" xfId="1" applyNumberFormat="1" applyFont="1" applyBorder="1"/>
    <xf numFmtId="164" fontId="5" fillId="0" borderId="0" xfId="1" applyNumberFormat="1" applyFont="1" applyBorder="1"/>
    <xf numFmtId="164" fontId="5" fillId="0" borderId="207" xfId="1" applyNumberFormat="1" applyFont="1" applyBorder="1"/>
    <xf numFmtId="164" fontId="5" fillId="0" borderId="208" xfId="1" applyNumberFormat="1" applyFont="1" applyBorder="1"/>
    <xf numFmtId="0" fontId="19" fillId="0" borderId="209" xfId="0" applyFont="1" applyBorder="1" applyAlignment="1">
      <alignment horizontal="right"/>
    </xf>
    <xf numFmtId="164" fontId="19" fillId="0" borderId="210" xfId="1" applyNumberFormat="1" applyFont="1" applyBorder="1"/>
    <xf numFmtId="164" fontId="19" fillId="0" borderId="209" xfId="1" applyNumberFormat="1" applyFont="1" applyBorder="1"/>
    <xf numFmtId="164" fontId="19" fillId="0" borderId="211" xfId="1" applyNumberFormat="1" applyFont="1" applyBorder="1"/>
    <xf numFmtId="164" fontId="19" fillId="0" borderId="212" xfId="1" applyNumberFormat="1" applyFont="1" applyBorder="1"/>
    <xf numFmtId="0" fontId="29" fillId="0" borderId="0" xfId="0" applyFont="1"/>
    <xf numFmtId="0" fontId="12" fillId="0" borderId="3" xfId="0" applyFont="1" applyBorder="1" applyAlignment="1">
      <alignment vertical="center" readingOrder="1"/>
    </xf>
    <xf numFmtId="0" fontId="7" fillId="2" borderId="213" xfId="0" applyFont="1" applyFill="1" applyBorder="1" applyAlignment="1">
      <alignment horizontal="center" vertical="center" readingOrder="1"/>
    </xf>
    <xf numFmtId="0" fontId="7" fillId="2" borderId="214" xfId="0" applyFont="1" applyFill="1" applyBorder="1" applyAlignment="1">
      <alignment horizontal="center" vertical="center" readingOrder="1"/>
    </xf>
    <xf numFmtId="0" fontId="7" fillId="2" borderId="215" xfId="0" applyFont="1" applyFill="1" applyBorder="1" applyAlignment="1">
      <alignment horizontal="center" vertical="center" readingOrder="1"/>
    </xf>
    <xf numFmtId="0" fontId="7" fillId="4" borderId="214" xfId="0" applyFont="1" applyFill="1" applyBorder="1" applyAlignment="1">
      <alignment horizontal="center" vertical="center" readingOrder="1"/>
    </xf>
    <xf numFmtId="0" fontId="7" fillId="4" borderId="216" xfId="0" applyFont="1" applyFill="1" applyBorder="1" applyAlignment="1">
      <alignment horizontal="center" vertical="center" readingOrder="1"/>
    </xf>
    <xf numFmtId="0" fontId="7" fillId="2" borderId="216" xfId="0" applyFont="1" applyFill="1" applyBorder="1" applyAlignment="1">
      <alignment horizontal="center" vertical="center" readingOrder="1"/>
    </xf>
    <xf numFmtId="0" fontId="7" fillId="2" borderId="217" xfId="0" applyFont="1" applyFill="1" applyBorder="1" applyAlignment="1">
      <alignment horizontal="center" vertical="center" readingOrder="1"/>
    </xf>
    <xf numFmtId="0" fontId="5" fillId="2" borderId="205" xfId="0" applyFont="1" applyFill="1" applyBorder="1" applyAlignment="1">
      <alignment horizontal="center" vertical="center" wrapText="1"/>
    </xf>
    <xf numFmtId="0" fontId="19" fillId="4" borderId="183" xfId="0" applyFont="1" applyFill="1" applyBorder="1" applyAlignment="1">
      <alignment horizontal="center" vertical="center" wrapText="1"/>
    </xf>
    <xf numFmtId="0" fontId="5" fillId="4" borderId="205" xfId="0" applyFont="1" applyFill="1" applyBorder="1" applyAlignment="1">
      <alignment horizontal="center" vertical="center" wrapText="1"/>
    </xf>
    <xf numFmtId="0" fontId="19" fillId="2" borderId="218" xfId="0" applyFont="1" applyFill="1" applyBorder="1" applyAlignment="1">
      <alignment horizontal="center" vertical="center" wrapText="1"/>
    </xf>
    <xf numFmtId="0" fontId="5" fillId="2" borderId="219" xfId="0" applyFont="1" applyFill="1" applyBorder="1" applyAlignment="1">
      <alignment horizontal="center" vertical="center" wrapText="1"/>
    </xf>
    <xf numFmtId="0" fontId="19" fillId="2" borderId="220" xfId="0" applyFont="1" applyFill="1" applyBorder="1" applyAlignment="1">
      <alignment horizontal="center" vertical="center" wrapText="1"/>
    </xf>
    <xf numFmtId="0" fontId="5" fillId="2" borderId="221" xfId="0" applyFont="1" applyFill="1" applyBorder="1" applyAlignment="1">
      <alignment horizontal="center" vertical="center" wrapText="1"/>
    </xf>
    <xf numFmtId="3" fontId="21" fillId="0" borderId="127" xfId="1" applyNumberFormat="1" applyFont="1" applyFill="1" applyBorder="1" applyAlignment="1" applyProtection="1">
      <alignment vertical="center"/>
      <protection hidden="1"/>
    </xf>
    <xf numFmtId="164" fontId="21" fillId="0" borderId="222" xfId="3" applyNumberFormat="1" applyFont="1" applyFill="1" applyBorder="1" applyAlignment="1" applyProtection="1">
      <alignment horizontal="right" vertical="center" wrapText="1"/>
      <protection hidden="1"/>
    </xf>
    <xf numFmtId="3" fontId="21" fillId="0" borderId="0" xfId="1" applyNumberFormat="1" applyFont="1" applyFill="1" applyBorder="1" applyAlignment="1" applyProtection="1">
      <alignment vertical="center"/>
      <protection hidden="1"/>
    </xf>
    <xf numFmtId="164" fontId="21" fillId="0" borderId="207" xfId="3" applyNumberFormat="1" applyFont="1" applyFill="1" applyBorder="1" applyAlignment="1" applyProtection="1">
      <alignment horizontal="right" vertical="center" wrapText="1"/>
      <protection hidden="1"/>
    </xf>
    <xf numFmtId="3" fontId="21" fillId="3" borderId="127" xfId="1" applyNumberFormat="1" applyFont="1" applyFill="1" applyBorder="1" applyAlignment="1" applyProtection="1">
      <alignment vertical="center"/>
      <protection hidden="1"/>
    </xf>
    <xf numFmtId="164" fontId="21" fillId="3" borderId="222" xfId="3" applyNumberFormat="1" applyFont="1" applyFill="1" applyBorder="1" applyAlignment="1" applyProtection="1">
      <alignment horizontal="right" vertical="center" wrapText="1"/>
      <protection hidden="1"/>
    </xf>
    <xf numFmtId="3" fontId="21" fillId="3" borderId="0" xfId="1" applyNumberFormat="1" applyFont="1" applyFill="1" applyBorder="1" applyAlignment="1" applyProtection="1">
      <alignment vertical="center"/>
      <protection hidden="1"/>
    </xf>
    <xf numFmtId="164" fontId="21" fillId="3" borderId="207" xfId="3" applyNumberFormat="1" applyFont="1" applyFill="1" applyBorder="1" applyAlignment="1" applyProtection="1">
      <alignment horizontal="right" vertical="center" wrapText="1"/>
      <protection hidden="1"/>
    </xf>
    <xf numFmtId="3" fontId="27" fillId="0" borderId="127" xfId="1" applyNumberFormat="1" applyFont="1" applyFill="1" applyBorder="1" applyAlignment="1" applyProtection="1">
      <alignment vertical="center"/>
      <protection hidden="1"/>
    </xf>
    <xf numFmtId="164" fontId="27" fillId="0" borderId="222" xfId="3" applyNumberFormat="1" applyFont="1" applyFill="1" applyBorder="1" applyAlignment="1" applyProtection="1">
      <alignment horizontal="right" vertical="center" wrapText="1"/>
      <protection hidden="1"/>
    </xf>
    <xf numFmtId="164" fontId="27" fillId="0" borderId="207" xfId="3" applyNumberFormat="1" applyFont="1" applyFill="1" applyBorder="1" applyAlignment="1" applyProtection="1">
      <alignment horizontal="right" vertical="center" wrapText="1"/>
      <protection hidden="1"/>
    </xf>
    <xf numFmtId="164" fontId="5" fillId="0" borderId="222" xfId="0" applyNumberFormat="1" applyFont="1" applyFill="1" applyBorder="1" applyAlignment="1">
      <alignment horizontal="right"/>
    </xf>
    <xf numFmtId="164" fontId="5" fillId="0" borderId="207" xfId="0" applyNumberFormat="1" applyFont="1" applyFill="1" applyBorder="1" applyAlignment="1">
      <alignment horizontal="right"/>
    </xf>
    <xf numFmtId="3" fontId="5" fillId="3" borderId="127" xfId="0" applyNumberFormat="1" applyFont="1" applyFill="1" applyBorder="1"/>
    <xf numFmtId="164" fontId="5" fillId="3" borderId="222" xfId="0" applyNumberFormat="1" applyFont="1" applyFill="1" applyBorder="1" applyAlignment="1">
      <alignment horizontal="right"/>
    </xf>
    <xf numFmtId="164" fontId="5" fillId="3" borderId="207" xfId="0" applyNumberFormat="1" applyFont="1" applyFill="1" applyBorder="1" applyAlignment="1">
      <alignment horizontal="right"/>
    </xf>
    <xf numFmtId="3" fontId="19" fillId="0" borderId="210" xfId="0" applyNumberFormat="1" applyFont="1" applyBorder="1"/>
    <xf numFmtId="164" fontId="19" fillId="0" borderId="223" xfId="0" applyNumberFormat="1" applyFont="1" applyFill="1" applyBorder="1" applyAlignment="1">
      <alignment horizontal="right"/>
    </xf>
    <xf numFmtId="164" fontId="19" fillId="0" borderId="211" xfId="0" applyNumberFormat="1" applyFont="1" applyFill="1" applyBorder="1" applyAlignment="1">
      <alignment horizontal="right"/>
    </xf>
    <xf numFmtId="164" fontId="5" fillId="3" borderId="223" xfId="0" applyNumberFormat="1" applyFont="1" applyFill="1" applyBorder="1" applyAlignment="1">
      <alignment horizontal="right"/>
    </xf>
    <xf numFmtId="164" fontId="5" fillId="3" borderId="211" xfId="0" applyNumberFormat="1" applyFont="1" applyFill="1" applyBorder="1" applyAlignment="1">
      <alignment horizontal="right"/>
    </xf>
    <xf numFmtId="3" fontId="19" fillId="0" borderId="127" xfId="0" applyNumberFormat="1" applyFont="1" applyBorder="1"/>
    <xf numFmtId="0" fontId="15" fillId="0" borderId="28" xfId="0" applyFont="1" applyBorder="1" applyAlignment="1">
      <alignment horizontal="left"/>
    </xf>
    <xf numFmtId="0" fontId="12" fillId="0" borderId="3" xfId="0" applyFont="1" applyBorder="1" applyAlignment="1">
      <alignment horizontal="left" vertical="center" readingOrder="1"/>
    </xf>
    <xf numFmtId="0" fontId="7" fillId="4" borderId="213" xfId="0" applyFont="1" applyFill="1" applyBorder="1" applyAlignment="1">
      <alignment horizontal="center" vertical="center" readingOrder="1"/>
    </xf>
    <xf numFmtId="0" fontId="7" fillId="4" borderId="224" xfId="0" applyFont="1" applyFill="1" applyBorder="1" applyAlignment="1">
      <alignment horizontal="center" vertical="center" readingOrder="1"/>
    </xf>
    <xf numFmtId="0" fontId="7" fillId="2" borderId="224" xfId="0" applyFont="1" applyFill="1" applyBorder="1" applyAlignment="1">
      <alignment horizontal="center" vertical="center" readingOrder="1"/>
    </xf>
    <xf numFmtId="0" fontId="7" fillId="2" borderId="225" xfId="0" applyFont="1" applyFill="1" applyBorder="1" applyAlignment="1">
      <alignment horizontal="center" vertical="center" readingOrder="1"/>
    </xf>
    <xf numFmtId="0" fontId="19" fillId="2" borderId="226" xfId="0" applyFont="1" applyFill="1" applyBorder="1" applyAlignment="1">
      <alignment horizontal="center" vertical="center" wrapText="1"/>
    </xf>
    <xf numFmtId="0" fontId="19" fillId="4" borderId="227" xfId="0" applyFont="1" applyFill="1" applyBorder="1" applyAlignment="1">
      <alignment horizontal="center" vertical="center" wrapText="1"/>
    </xf>
    <xf numFmtId="0" fontId="19" fillId="4" borderId="228" xfId="0" applyFont="1" applyFill="1" applyBorder="1" applyAlignment="1">
      <alignment horizontal="center" vertical="center" wrapText="1"/>
    </xf>
    <xf numFmtId="0" fontId="19" fillId="4" borderId="229" xfId="0" applyFont="1" applyFill="1" applyBorder="1" applyAlignment="1">
      <alignment horizontal="center" vertical="center" wrapText="1"/>
    </xf>
    <xf numFmtId="0" fontId="19" fillId="2" borderId="230" xfId="0" applyFont="1" applyFill="1" applyBorder="1" applyAlignment="1">
      <alignment horizontal="center" vertical="center" wrapText="1"/>
    </xf>
    <xf numFmtId="0" fontId="19" fillId="2" borderId="231" xfId="0" applyFont="1" applyFill="1" applyBorder="1" applyAlignment="1">
      <alignment horizontal="center" vertical="center" wrapText="1"/>
    </xf>
    <xf numFmtId="0" fontId="19" fillId="4" borderId="185" xfId="0" applyFont="1" applyFill="1" applyBorder="1" applyAlignment="1">
      <alignment horizontal="center" vertical="center" wrapText="1"/>
    </xf>
    <xf numFmtId="164" fontId="21" fillId="3" borderId="127" xfId="1" applyNumberFormat="1" applyFont="1" applyFill="1" applyBorder="1" applyAlignment="1" applyProtection="1">
      <alignment vertical="center"/>
      <protection hidden="1"/>
    </xf>
    <xf numFmtId="164" fontId="21" fillId="3" borderId="0" xfId="1" applyNumberFormat="1" applyFont="1" applyFill="1" applyBorder="1" applyAlignment="1" applyProtection="1">
      <alignment vertical="center"/>
      <protection hidden="1"/>
    </xf>
    <xf numFmtId="164" fontId="21" fillId="3" borderId="136" xfId="1" applyNumberFormat="1" applyFont="1" applyFill="1" applyBorder="1" applyAlignment="1" applyProtection="1">
      <alignment vertical="center"/>
      <protection hidden="1"/>
    </xf>
    <xf numFmtId="164" fontId="21" fillId="0" borderId="136" xfId="1" applyNumberFormat="1" applyFont="1" applyFill="1" applyBorder="1" applyAlignment="1" applyProtection="1">
      <alignment vertical="center"/>
      <protection hidden="1"/>
    </xf>
    <xf numFmtId="164" fontId="21" fillId="0" borderId="232" xfId="1" applyNumberFormat="1" applyFont="1" applyFill="1" applyBorder="1" applyAlignment="1" applyProtection="1">
      <alignment vertical="center"/>
      <protection hidden="1"/>
    </xf>
    <xf numFmtId="164" fontId="5" fillId="3" borderId="127" xfId="1" applyNumberFormat="1" applyFont="1" applyFill="1" applyBorder="1"/>
    <xf numFmtId="164" fontId="5" fillId="3" borderId="136" xfId="1" applyNumberFormat="1" applyFont="1" applyFill="1" applyBorder="1"/>
    <xf numFmtId="164" fontId="5" fillId="0" borderId="136" xfId="1" applyNumberFormat="1" applyFont="1" applyBorder="1"/>
    <xf numFmtId="164" fontId="5" fillId="0" borderId="232" xfId="1" applyNumberFormat="1" applyFont="1" applyBorder="1"/>
    <xf numFmtId="0" fontId="19" fillId="0" borderId="233" xfId="0" applyFont="1" applyBorder="1" applyAlignment="1">
      <alignment horizontal="right"/>
    </xf>
    <xf numFmtId="164" fontId="19" fillId="0" borderId="234" xfId="1" applyNumberFormat="1" applyFont="1" applyBorder="1"/>
    <xf numFmtId="164" fontId="19" fillId="0" borderId="233" xfId="1" applyNumberFormat="1" applyFont="1" applyBorder="1"/>
    <xf numFmtId="164" fontId="19" fillId="3" borderId="234" xfId="1" applyNumberFormat="1" applyFont="1" applyFill="1" applyBorder="1"/>
    <xf numFmtId="164" fontId="19" fillId="3" borderId="233" xfId="1" applyNumberFormat="1" applyFont="1" applyFill="1" applyBorder="1"/>
    <xf numFmtId="164" fontId="19" fillId="3" borderId="235" xfId="1" applyNumberFormat="1" applyFont="1" applyFill="1" applyBorder="1"/>
    <xf numFmtId="164" fontId="19" fillId="0" borderId="235" xfId="1" applyNumberFormat="1" applyFont="1" applyBorder="1"/>
    <xf numFmtId="164" fontId="19" fillId="0" borderId="236" xfId="1" applyNumberFormat="1" applyFont="1" applyBorder="1"/>
    <xf numFmtId="0" fontId="7" fillId="4" borderId="237" xfId="0" applyFont="1" applyFill="1" applyBorder="1" applyAlignment="1">
      <alignment horizontal="center" vertical="center" readingOrder="1"/>
    </xf>
    <xf numFmtId="0" fontId="7" fillId="2" borderId="237" xfId="0" applyFont="1" applyFill="1" applyBorder="1" applyAlignment="1">
      <alignment horizontal="center" vertical="center" readingOrder="1"/>
    </xf>
    <xf numFmtId="0" fontId="7" fillId="2" borderId="116" xfId="0" applyFont="1" applyFill="1" applyBorder="1" applyAlignment="1">
      <alignment horizontal="center" vertical="center" readingOrder="1"/>
    </xf>
    <xf numFmtId="0" fontId="19" fillId="4" borderId="238" xfId="0" applyFont="1" applyFill="1" applyBorder="1" applyAlignment="1">
      <alignment horizontal="center" vertical="center" wrapText="1"/>
    </xf>
    <xf numFmtId="0" fontId="19" fillId="4" borderId="231" xfId="0" applyFont="1" applyFill="1" applyBorder="1" applyAlignment="1">
      <alignment horizontal="center" vertical="center" wrapText="1"/>
    </xf>
    <xf numFmtId="0" fontId="19" fillId="2" borderId="227" xfId="0" applyFont="1" applyFill="1" applyBorder="1" applyAlignment="1">
      <alignment horizontal="center" vertical="center" wrapText="1"/>
    </xf>
    <xf numFmtId="164" fontId="21" fillId="3" borderId="128" xfId="1" applyNumberFormat="1" applyFont="1" applyFill="1" applyBorder="1" applyAlignment="1" applyProtection="1">
      <alignment vertical="center"/>
      <protection hidden="1"/>
    </xf>
    <xf numFmtId="164" fontId="21" fillId="0" borderId="128" xfId="1" applyNumberFormat="1" applyFont="1" applyFill="1" applyBorder="1" applyAlignment="1" applyProtection="1">
      <alignment vertical="center"/>
      <protection hidden="1"/>
    </xf>
    <xf numFmtId="164" fontId="5" fillId="3" borderId="128" xfId="1" applyNumberFormat="1" applyFont="1" applyFill="1" applyBorder="1"/>
    <xf numFmtId="164" fontId="5" fillId="0" borderId="128" xfId="1" applyNumberFormat="1" applyFont="1" applyBorder="1"/>
    <xf numFmtId="164" fontId="19" fillId="3" borderId="239" xfId="1" applyNumberFormat="1" applyFont="1" applyFill="1" applyBorder="1"/>
    <xf numFmtId="164" fontId="19" fillId="0" borderId="239" xfId="1" applyNumberFormat="1" applyFont="1" applyBorder="1"/>
    <xf numFmtId="0" fontId="6" fillId="0" borderId="0" xfId="0" applyFont="1" applyBorder="1" applyAlignment="1">
      <alignment horizontal="center" vertical="center" readingOrder="1"/>
    </xf>
    <xf numFmtId="0" fontId="7" fillId="2" borderId="240" xfId="0" applyFont="1" applyFill="1" applyBorder="1" applyAlignment="1">
      <alignment horizontal="center" vertical="center" wrapText="1" readingOrder="1"/>
    </xf>
    <xf numFmtId="0" fontId="12" fillId="2" borderId="240" xfId="0" applyFont="1" applyFill="1" applyBorder="1" applyAlignment="1">
      <alignment horizontal="center" vertical="center" wrapText="1" readingOrder="1"/>
    </xf>
    <xf numFmtId="0" fontId="7" fillId="2" borderId="241" xfId="0" applyFont="1" applyFill="1" applyBorder="1" applyAlignment="1">
      <alignment horizontal="center" vertical="center" wrapText="1" readingOrder="1"/>
    </xf>
    <xf numFmtId="0" fontId="7" fillId="3" borderId="242" xfId="0" applyFont="1" applyFill="1" applyBorder="1" applyAlignment="1">
      <alignment horizontal="center" vertical="center" wrapText="1" readingOrder="1"/>
    </xf>
    <xf numFmtId="0" fontId="7" fillId="3" borderId="243" xfId="0" applyFont="1" applyFill="1" applyBorder="1" applyAlignment="1">
      <alignment horizontal="center" vertical="center" wrapText="1" readingOrder="1"/>
    </xf>
    <xf numFmtId="0" fontId="12" fillId="2" borderId="244" xfId="0" applyFont="1" applyFill="1" applyBorder="1" applyAlignment="1">
      <alignment horizontal="center" vertical="center" wrapText="1" readingOrder="1"/>
    </xf>
    <xf numFmtId="0" fontId="5" fillId="0" borderId="0" xfId="0" applyFont="1" applyAlignment="1">
      <alignment horizontal="center" vertical="center" wrapText="1"/>
    </xf>
    <xf numFmtId="0" fontId="5" fillId="0" borderId="0" xfId="0" applyFont="1" applyAlignment="1">
      <alignment horizontal="center" vertical="center"/>
    </xf>
    <xf numFmtId="3" fontId="5" fillId="0" borderId="103" xfId="0" applyNumberFormat="1" applyFont="1" applyBorder="1" applyAlignment="1">
      <alignment horizontal="right"/>
    </xf>
    <xf numFmtId="164" fontId="5" fillId="2" borderId="0" xfId="0" applyNumberFormat="1" applyFont="1" applyFill="1" applyBorder="1" applyAlignment="1">
      <alignment horizontal="right"/>
    </xf>
    <xf numFmtId="3" fontId="5" fillId="0" borderId="245" xfId="0" applyNumberFormat="1" applyFont="1" applyBorder="1" applyAlignment="1">
      <alignment horizontal="right"/>
    </xf>
    <xf numFmtId="3" fontId="5" fillId="0" borderId="246" xfId="0" applyNumberFormat="1" applyFont="1" applyBorder="1" applyAlignment="1">
      <alignment horizontal="right"/>
    </xf>
    <xf numFmtId="3" fontId="5" fillId="0" borderId="247" xfId="0" applyNumberFormat="1" applyFont="1" applyBorder="1" applyAlignment="1">
      <alignment horizontal="right"/>
    </xf>
    <xf numFmtId="3" fontId="21" fillId="0" borderId="105" xfId="1" applyNumberFormat="1" applyFont="1" applyFill="1" applyBorder="1" applyAlignment="1" applyProtection="1">
      <alignment vertical="center"/>
      <protection hidden="1"/>
    </xf>
    <xf numFmtId="164" fontId="21" fillId="2" borderId="20" xfId="3" applyNumberFormat="1" applyFont="1" applyFill="1" applyBorder="1" applyAlignment="1" applyProtection="1">
      <alignment horizontal="right" vertical="center" wrapText="1"/>
      <protection hidden="1"/>
    </xf>
    <xf numFmtId="3" fontId="21" fillId="0" borderId="248" xfId="1" applyNumberFormat="1" applyFont="1" applyFill="1" applyBorder="1" applyAlignment="1" applyProtection="1">
      <alignment vertical="center"/>
      <protection hidden="1"/>
    </xf>
    <xf numFmtId="3" fontId="21" fillId="0" borderId="249" xfId="1" applyNumberFormat="1" applyFont="1" applyFill="1" applyBorder="1" applyAlignment="1" applyProtection="1">
      <alignment vertical="center"/>
      <protection hidden="1"/>
    </xf>
    <xf numFmtId="3" fontId="21" fillId="0" borderId="250" xfId="1" applyNumberFormat="1" applyFont="1" applyFill="1" applyBorder="1" applyAlignment="1" applyProtection="1">
      <alignment vertical="center"/>
      <protection hidden="1"/>
    </xf>
    <xf numFmtId="3" fontId="5" fillId="0" borderId="103" xfId="0" applyNumberFormat="1" applyFont="1" applyBorder="1"/>
    <xf numFmtId="3" fontId="5" fillId="0" borderId="245" xfId="0" applyNumberFormat="1" applyFont="1" applyBorder="1"/>
    <xf numFmtId="3" fontId="5" fillId="0" borderId="246" xfId="0" applyNumberFormat="1" applyFont="1" applyBorder="1"/>
    <xf numFmtId="3" fontId="5" fillId="0" borderId="247" xfId="0" applyNumberFormat="1" applyFont="1" applyBorder="1"/>
    <xf numFmtId="164" fontId="5" fillId="2" borderId="251" xfId="0" applyNumberFormat="1" applyFont="1" applyFill="1" applyBorder="1" applyAlignment="1">
      <alignment horizontal="right"/>
    </xf>
    <xf numFmtId="3" fontId="12" fillId="0" borderId="107" xfId="1" applyNumberFormat="1" applyFont="1" applyFill="1" applyBorder="1" applyAlignment="1" applyProtection="1">
      <alignment vertical="center"/>
      <protection hidden="1"/>
    </xf>
    <xf numFmtId="164" fontId="12" fillId="2" borderId="13" xfId="3" applyNumberFormat="1" applyFont="1" applyFill="1" applyBorder="1" applyAlignment="1" applyProtection="1">
      <alignment horizontal="right" vertical="center" wrapText="1"/>
      <protection hidden="1"/>
    </xf>
    <xf numFmtId="3" fontId="12" fillId="0" borderId="252" xfId="1" applyNumberFormat="1" applyFont="1" applyFill="1" applyBorder="1" applyAlignment="1" applyProtection="1">
      <alignment vertical="center"/>
      <protection hidden="1"/>
    </xf>
    <xf numFmtId="3" fontId="12" fillId="0" borderId="253" xfId="1" applyNumberFormat="1" applyFont="1" applyFill="1" applyBorder="1" applyAlignment="1" applyProtection="1">
      <alignment vertical="center"/>
      <protection hidden="1"/>
    </xf>
    <xf numFmtId="3" fontId="12" fillId="0" borderId="254" xfId="1" applyNumberFormat="1" applyFont="1" applyFill="1" applyBorder="1" applyAlignment="1" applyProtection="1">
      <alignment vertical="center"/>
      <protection hidden="1"/>
    </xf>
    <xf numFmtId="164" fontId="12" fillId="2" borderId="255" xfId="3" applyNumberFormat="1" applyFont="1" applyFill="1" applyBorder="1" applyAlignment="1" applyProtection="1">
      <alignment horizontal="right" vertical="center" wrapText="1"/>
      <protection hidden="1"/>
    </xf>
    <xf numFmtId="164" fontId="5" fillId="2" borderId="0" xfId="0" applyNumberFormat="1" applyFont="1" applyFill="1" applyBorder="1"/>
    <xf numFmtId="164" fontId="5" fillId="2" borderId="251" xfId="0" applyNumberFormat="1" applyFont="1" applyFill="1" applyBorder="1"/>
    <xf numFmtId="3" fontId="5" fillId="2" borderId="256" xfId="0" applyNumberFormat="1" applyFont="1" applyFill="1" applyBorder="1"/>
    <xf numFmtId="3" fontId="5" fillId="2" borderId="251" xfId="0" applyNumberFormat="1" applyFont="1" applyFill="1" applyBorder="1"/>
    <xf numFmtId="3" fontId="5" fillId="2" borderId="0" xfId="0" applyNumberFormat="1" applyFont="1" applyFill="1" applyBorder="1"/>
    <xf numFmtId="3" fontId="12" fillId="2" borderId="257" xfId="1" applyNumberFormat="1" applyFont="1" applyFill="1" applyBorder="1" applyAlignment="1" applyProtection="1">
      <alignment vertical="center"/>
      <protection hidden="1"/>
    </xf>
    <xf numFmtId="3" fontId="12" fillId="2" borderId="255" xfId="1" applyNumberFormat="1" applyFont="1" applyFill="1" applyBorder="1" applyAlignment="1" applyProtection="1">
      <alignment vertical="center"/>
      <protection hidden="1"/>
    </xf>
    <xf numFmtId="3" fontId="12" fillId="2" borderId="13" xfId="1" applyNumberFormat="1" applyFont="1" applyFill="1" applyBorder="1" applyAlignment="1" applyProtection="1">
      <alignment vertical="center"/>
      <protection hidden="1"/>
    </xf>
    <xf numFmtId="3" fontId="5" fillId="2" borderId="103" xfId="0" applyNumberFormat="1" applyFont="1" applyFill="1" applyBorder="1"/>
    <xf numFmtId="3" fontId="12" fillId="0" borderId="258" xfId="1" applyNumberFormat="1" applyFont="1" applyFill="1" applyBorder="1" applyAlignment="1" applyProtection="1">
      <alignment vertical="center"/>
      <protection hidden="1"/>
    </xf>
    <xf numFmtId="3" fontId="12" fillId="2" borderId="258" xfId="1" applyNumberFormat="1" applyFont="1" applyFill="1" applyBorder="1" applyAlignment="1" applyProtection="1">
      <alignment vertical="center"/>
      <protection hidden="1"/>
    </xf>
    <xf numFmtId="3" fontId="12" fillId="0" borderId="259" xfId="1" applyNumberFormat="1" applyFont="1" applyFill="1" applyBorder="1" applyAlignment="1" applyProtection="1">
      <alignment vertical="center"/>
      <protection hidden="1"/>
    </xf>
    <xf numFmtId="3" fontId="12" fillId="0" borderId="260" xfId="1" applyNumberFormat="1" applyFont="1" applyFill="1" applyBorder="1" applyAlignment="1" applyProtection="1">
      <alignment vertical="center"/>
      <protection hidden="1"/>
    </xf>
    <xf numFmtId="3" fontId="12" fillId="2" borderId="261" xfId="1" applyNumberFormat="1" applyFont="1" applyFill="1" applyBorder="1" applyAlignment="1" applyProtection="1">
      <alignment vertical="center"/>
      <protection hidden="1"/>
    </xf>
    <xf numFmtId="3" fontId="12" fillId="0" borderId="262" xfId="1" applyNumberFormat="1" applyFont="1" applyFill="1" applyBorder="1" applyAlignment="1" applyProtection="1">
      <alignment vertical="center"/>
      <protection hidden="1"/>
    </xf>
    <xf numFmtId="3" fontId="12" fillId="2" borderId="263" xfId="1" applyNumberFormat="1" applyFont="1" applyFill="1" applyBorder="1" applyAlignment="1" applyProtection="1">
      <alignment vertical="center"/>
      <protection hidden="1"/>
    </xf>
    <xf numFmtId="3" fontId="12" fillId="2" borderId="142" xfId="1" applyNumberFormat="1" applyFont="1" applyFill="1" applyBorder="1" applyAlignment="1" applyProtection="1">
      <alignment vertical="center"/>
      <protection hidden="1"/>
    </xf>
    <xf numFmtId="9" fontId="7" fillId="2" borderId="240" xfId="0" applyNumberFormat="1" applyFont="1" applyFill="1" applyBorder="1" applyAlignment="1">
      <alignment horizontal="center" vertical="center" wrapText="1" readingOrder="1"/>
    </xf>
    <xf numFmtId="9" fontId="5" fillId="0" borderId="103" xfId="1" applyNumberFormat="1" applyFont="1" applyBorder="1" applyAlignment="1">
      <alignment horizontal="right"/>
    </xf>
    <xf numFmtId="164" fontId="5" fillId="0" borderId="245" xfId="1" applyNumberFormat="1" applyFont="1" applyBorder="1" applyAlignment="1">
      <alignment horizontal="right"/>
    </xf>
    <xf numFmtId="164" fontId="5" fillId="0" borderId="246" xfId="1" applyNumberFormat="1" applyFont="1" applyBorder="1" applyAlignment="1">
      <alignment horizontal="right"/>
    </xf>
    <xf numFmtId="164" fontId="5" fillId="0" borderId="247" xfId="1" applyNumberFormat="1" applyFont="1" applyBorder="1" applyAlignment="1">
      <alignment horizontal="right"/>
    </xf>
    <xf numFmtId="9" fontId="21" fillId="0" borderId="105" xfId="1" applyNumberFormat="1" applyFont="1" applyFill="1" applyBorder="1" applyAlignment="1" applyProtection="1">
      <alignment vertical="center"/>
      <protection hidden="1"/>
    </xf>
    <xf numFmtId="164" fontId="21" fillId="0" borderId="248" xfId="1" applyNumberFormat="1" applyFont="1" applyFill="1" applyBorder="1" applyAlignment="1" applyProtection="1">
      <alignment vertical="center"/>
      <protection hidden="1"/>
    </xf>
    <xf numFmtId="164" fontId="21" fillId="0" borderId="249" xfId="1" applyNumberFormat="1" applyFont="1" applyFill="1" applyBorder="1" applyAlignment="1" applyProtection="1">
      <alignment vertical="center"/>
      <protection hidden="1"/>
    </xf>
    <xf numFmtId="164" fontId="21" fillId="0" borderId="250" xfId="1" applyNumberFormat="1" applyFont="1" applyFill="1" applyBorder="1" applyAlignment="1" applyProtection="1">
      <alignment vertical="center"/>
      <protection hidden="1"/>
    </xf>
    <xf numFmtId="9" fontId="5" fillId="0" borderId="103" xfId="1" applyNumberFormat="1" applyFont="1" applyBorder="1"/>
    <xf numFmtId="164" fontId="5" fillId="0" borderId="245" xfId="1" applyNumberFormat="1" applyFont="1" applyBorder="1"/>
    <xf numFmtId="164" fontId="5" fillId="0" borderId="246" xfId="1" applyNumberFormat="1" applyFont="1" applyBorder="1"/>
    <xf numFmtId="164" fontId="5" fillId="0" borderId="247" xfId="1" applyNumberFormat="1" applyFont="1" applyBorder="1"/>
    <xf numFmtId="9" fontId="12" fillId="0" borderId="107" xfId="1" applyNumberFormat="1" applyFont="1" applyFill="1" applyBorder="1" applyAlignment="1" applyProtection="1">
      <alignment vertical="center"/>
      <protection hidden="1"/>
    </xf>
    <xf numFmtId="164" fontId="12" fillId="0" borderId="252" xfId="1" applyNumberFormat="1" applyFont="1" applyFill="1" applyBorder="1" applyAlignment="1" applyProtection="1">
      <alignment vertical="center"/>
      <protection hidden="1"/>
    </xf>
    <xf numFmtId="164" fontId="12" fillId="0" borderId="253" xfId="1" applyNumberFormat="1" applyFont="1" applyFill="1" applyBorder="1" applyAlignment="1" applyProtection="1">
      <alignment vertical="center"/>
      <protection hidden="1"/>
    </xf>
    <xf numFmtId="164" fontId="12" fillId="0" borderId="254" xfId="1" applyNumberFormat="1" applyFont="1" applyFill="1" applyBorder="1" applyAlignment="1" applyProtection="1">
      <alignment vertical="center"/>
      <protection hidden="1"/>
    </xf>
    <xf numFmtId="166" fontId="16" fillId="0" borderId="0" xfId="3" applyNumberFormat="1" applyAlignment="1">
      <alignment vertical="center"/>
    </xf>
    <xf numFmtId="0" fontId="7" fillId="2" borderId="264" xfId="0" applyFont="1" applyFill="1" applyBorder="1" applyAlignment="1">
      <alignment horizontal="center" vertical="center" readingOrder="1"/>
    </xf>
    <xf numFmtId="0" fontId="7" fillId="2" borderId="265" xfId="0" applyFont="1" applyFill="1" applyBorder="1" applyAlignment="1">
      <alignment horizontal="center" vertical="center" readingOrder="1"/>
    </xf>
    <xf numFmtId="0" fontId="5" fillId="2" borderId="266" xfId="0" applyFont="1" applyFill="1" applyBorder="1" applyAlignment="1">
      <alignment horizontal="center" vertical="center" wrapText="1"/>
    </xf>
    <xf numFmtId="164" fontId="21" fillId="0" borderId="20" xfId="3" applyNumberFormat="1" applyFont="1" applyFill="1" applyBorder="1" applyAlignment="1" applyProtection="1">
      <alignment horizontal="right" vertical="center" wrapText="1"/>
      <protection hidden="1"/>
    </xf>
    <xf numFmtId="164" fontId="21" fillId="0" borderId="267" xfId="3" applyNumberFormat="1" applyFont="1" applyFill="1" applyBorder="1" applyAlignment="1" applyProtection="1">
      <alignment horizontal="right" vertical="center" wrapText="1"/>
      <protection hidden="1"/>
    </xf>
    <xf numFmtId="164" fontId="5" fillId="0" borderId="268" xfId="0" applyNumberFormat="1" applyFont="1" applyFill="1" applyBorder="1"/>
    <xf numFmtId="164" fontId="12" fillId="0" borderId="269" xfId="3" applyNumberFormat="1" applyFont="1" applyFill="1" applyBorder="1" applyAlignment="1" applyProtection="1">
      <alignment horizontal="right" vertical="center" wrapText="1"/>
      <protection hidden="1"/>
    </xf>
    <xf numFmtId="3" fontId="12" fillId="0" borderId="270" xfId="1" applyNumberFormat="1" applyFont="1" applyFill="1" applyBorder="1" applyAlignment="1" applyProtection="1">
      <alignment vertical="center"/>
      <protection hidden="1"/>
    </xf>
    <xf numFmtId="164" fontId="12" fillId="0" borderId="271" xfId="3" applyNumberFormat="1" applyFont="1" applyFill="1" applyBorder="1" applyAlignment="1" applyProtection="1">
      <alignment horizontal="right" vertical="center" wrapText="1"/>
      <protection hidden="1"/>
    </xf>
    <xf numFmtId="0" fontId="7" fillId="2" borderId="272" xfId="0" applyFont="1" applyFill="1" applyBorder="1" applyAlignment="1">
      <alignment horizontal="center" vertical="center" readingOrder="1"/>
    </xf>
    <xf numFmtId="0" fontId="7" fillId="2" borderId="273" xfId="0" applyFont="1" applyFill="1" applyBorder="1" applyAlignment="1">
      <alignment horizontal="center" vertical="center" readingOrder="1"/>
    </xf>
    <xf numFmtId="0" fontId="7" fillId="2" borderId="274" xfId="0" applyFont="1" applyFill="1" applyBorder="1" applyAlignment="1">
      <alignment horizontal="center" vertical="center" readingOrder="1"/>
    </xf>
    <xf numFmtId="0" fontId="7" fillId="2" borderId="275" xfId="0" applyFont="1" applyFill="1" applyBorder="1" applyAlignment="1">
      <alignment horizontal="center" vertical="center" readingOrder="1"/>
    </xf>
    <xf numFmtId="0" fontId="7" fillId="3" borderId="273" xfId="0" applyFont="1" applyFill="1" applyBorder="1" applyAlignment="1">
      <alignment horizontal="center" vertical="center" readingOrder="1"/>
    </xf>
    <xf numFmtId="0" fontId="7" fillId="3" borderId="276" xfId="0" applyFont="1" applyFill="1" applyBorder="1" applyAlignment="1">
      <alignment horizontal="center" vertical="center" readingOrder="1"/>
    </xf>
    <xf numFmtId="0" fontId="7" fillId="3" borderId="274" xfId="0" applyFont="1" applyFill="1" applyBorder="1" applyAlignment="1">
      <alignment horizontal="center" vertical="center" readingOrder="1"/>
    </xf>
    <xf numFmtId="0" fontId="7" fillId="2" borderId="277" xfId="0" applyFont="1" applyFill="1" applyBorder="1" applyAlignment="1">
      <alignment horizontal="center" vertical="center" wrapText="1" readingOrder="1"/>
    </xf>
    <xf numFmtId="0" fontId="19" fillId="2" borderId="278" xfId="0" applyFont="1" applyFill="1" applyBorder="1" applyAlignment="1">
      <alignment horizontal="center" vertical="center" wrapText="1"/>
    </xf>
    <xf numFmtId="0" fontId="19" fillId="2" borderId="279" xfId="0" applyFont="1" applyFill="1" applyBorder="1" applyAlignment="1">
      <alignment horizontal="center" vertical="center" wrapText="1"/>
    </xf>
    <xf numFmtId="0" fontId="19" fillId="2" borderId="280" xfId="0" applyFont="1" applyFill="1" applyBorder="1" applyAlignment="1">
      <alignment horizontal="center" vertical="center" wrapText="1"/>
    </xf>
    <xf numFmtId="0" fontId="19" fillId="3" borderId="279" xfId="0" applyFont="1" applyFill="1" applyBorder="1" applyAlignment="1">
      <alignment horizontal="center" vertical="center" wrapText="1"/>
    </xf>
    <xf numFmtId="0" fontId="19" fillId="3" borderId="280" xfId="0" applyFont="1" applyFill="1" applyBorder="1" applyAlignment="1">
      <alignment horizontal="center" vertical="center" wrapText="1"/>
    </xf>
    <xf numFmtId="0" fontId="19" fillId="2" borderId="281" xfId="0" applyFont="1" applyFill="1" applyBorder="1" applyAlignment="1">
      <alignment horizontal="center" vertical="center" wrapText="1"/>
    </xf>
    <xf numFmtId="164" fontId="5" fillId="0" borderId="282" xfId="1" applyNumberFormat="1" applyFont="1" applyBorder="1" applyAlignment="1">
      <alignment horizontal="right"/>
    </xf>
    <xf numFmtId="164" fontId="5" fillId="0" borderId="283" xfId="1" applyNumberFormat="1" applyFont="1" applyBorder="1" applyAlignment="1">
      <alignment horizontal="right"/>
    </xf>
    <xf numFmtId="164" fontId="21" fillId="0" borderId="284" xfId="1" applyNumberFormat="1" applyFont="1" applyFill="1" applyBorder="1" applyAlignment="1" applyProtection="1">
      <alignment vertical="center"/>
      <protection hidden="1"/>
    </xf>
    <xf numFmtId="164" fontId="21" fillId="0" borderId="285" xfId="1" applyNumberFormat="1" applyFont="1" applyFill="1" applyBorder="1" applyAlignment="1" applyProtection="1">
      <alignment vertical="center"/>
      <protection hidden="1"/>
    </xf>
    <xf numFmtId="164" fontId="22" fillId="0" borderId="0" xfId="1" applyNumberFormat="1" applyFont="1"/>
    <xf numFmtId="164" fontId="5" fillId="0" borderId="282" xfId="1" applyNumberFormat="1" applyFont="1" applyBorder="1"/>
    <xf numFmtId="164" fontId="5" fillId="0" borderId="283" xfId="1" applyNumberFormat="1" applyFont="1" applyBorder="1"/>
    <xf numFmtId="164" fontId="12" fillId="0" borderId="286" xfId="1" applyNumberFormat="1" applyFont="1" applyFill="1" applyBorder="1" applyAlignment="1" applyProtection="1">
      <alignment vertical="center"/>
      <protection hidden="1"/>
    </xf>
    <xf numFmtId="164" fontId="12" fillId="0" borderId="287" xfId="1" applyNumberFormat="1" applyFont="1" applyFill="1" applyBorder="1" applyAlignment="1" applyProtection="1">
      <alignment vertical="center"/>
      <protection hidden="1"/>
    </xf>
    <xf numFmtId="164" fontId="12" fillId="0" borderId="288" xfId="1" applyNumberFormat="1" applyFont="1" applyFill="1" applyBorder="1" applyAlignment="1" applyProtection="1">
      <alignment vertical="center"/>
      <protection hidden="1"/>
    </xf>
    <xf numFmtId="164" fontId="12" fillId="0" borderId="289" xfId="1" applyNumberFormat="1" applyFont="1" applyFill="1" applyBorder="1" applyAlignment="1" applyProtection="1">
      <alignment vertical="center"/>
      <protection hidden="1"/>
    </xf>
    <xf numFmtId="0" fontId="7" fillId="2" borderId="290" xfId="0" applyFont="1" applyFill="1" applyBorder="1" applyAlignment="1">
      <alignment horizontal="center" vertical="center" readingOrder="1"/>
    </xf>
    <xf numFmtId="0" fontId="7" fillId="2" borderId="291" xfId="0" applyFont="1" applyFill="1" applyBorder="1" applyAlignment="1">
      <alignment horizontal="center" vertical="center" readingOrder="1"/>
    </xf>
    <xf numFmtId="0" fontId="7" fillId="2" borderId="292" xfId="0" applyFont="1" applyFill="1" applyBorder="1" applyAlignment="1">
      <alignment horizontal="center" vertical="center" readingOrder="1"/>
    </xf>
    <xf numFmtId="0" fontId="19" fillId="2" borderId="293" xfId="0" applyFont="1" applyFill="1" applyBorder="1" applyAlignment="1">
      <alignment horizontal="center" vertical="center" wrapText="1"/>
    </xf>
    <xf numFmtId="0" fontId="5" fillId="2" borderId="294" xfId="0" applyFont="1" applyFill="1" applyBorder="1" applyAlignment="1">
      <alignment horizontal="center" vertical="center" wrapText="1"/>
    </xf>
    <xf numFmtId="164" fontId="5" fillId="0" borderId="194" xfId="0" applyNumberFormat="1" applyFont="1" applyFill="1" applyBorder="1"/>
    <xf numFmtId="0" fontId="21" fillId="0" borderId="295" xfId="3" applyNumberFormat="1" applyFont="1" applyFill="1" applyBorder="1" applyAlignment="1" applyProtection="1">
      <alignment horizontal="right" vertical="center" wrapText="1"/>
      <protection hidden="1"/>
    </xf>
    <xf numFmtId="3" fontId="21" fillId="0" borderId="197" xfId="1" applyNumberFormat="1" applyFont="1" applyFill="1" applyBorder="1" applyAlignment="1" applyProtection="1">
      <alignment vertical="center"/>
      <protection hidden="1"/>
    </xf>
    <xf numFmtId="164" fontId="21" fillId="0" borderId="200" xfId="3" applyNumberFormat="1" applyFont="1" applyFill="1" applyBorder="1" applyAlignment="1" applyProtection="1">
      <alignment horizontal="right" vertical="center" wrapText="1"/>
      <protection hidden="1"/>
    </xf>
    <xf numFmtId="0" fontId="21" fillId="0" borderId="29" xfId="3" applyNumberFormat="1" applyFont="1" applyFill="1" applyBorder="1" applyAlignment="1" applyProtection="1">
      <alignment horizontal="right" vertical="center" wrapText="1"/>
      <protection hidden="1"/>
    </xf>
    <xf numFmtId="0" fontId="19" fillId="2" borderId="296" xfId="0" applyFont="1" applyFill="1" applyBorder="1" applyAlignment="1">
      <alignment horizontal="center" vertical="center" wrapText="1"/>
    </xf>
    <xf numFmtId="0" fontId="5" fillId="2" borderId="297" xfId="0" applyFont="1" applyFill="1" applyBorder="1" applyAlignment="1">
      <alignment horizontal="center" vertical="center" wrapText="1"/>
    </xf>
    <xf numFmtId="0" fontId="5" fillId="2" borderId="298" xfId="0" applyFont="1" applyFill="1" applyBorder="1" applyAlignment="1">
      <alignment horizontal="center" vertical="center" wrapText="1"/>
    </xf>
    <xf numFmtId="3" fontId="5" fillId="0" borderId="299" xfId="0" applyNumberFormat="1" applyFont="1" applyBorder="1" applyAlignment="1">
      <alignment horizontal="right"/>
    </xf>
    <xf numFmtId="164" fontId="5" fillId="0" borderId="300" xfId="1" applyNumberFormat="1" applyFont="1" applyBorder="1" applyAlignment="1">
      <alignment horizontal="right"/>
    </xf>
    <xf numFmtId="164" fontId="5" fillId="0" borderId="300" xfId="0" applyNumberFormat="1" applyFont="1" applyFill="1" applyBorder="1" applyAlignment="1">
      <alignment horizontal="right"/>
    </xf>
    <xf numFmtId="164" fontId="5" fillId="0" borderId="301" xfId="0" applyNumberFormat="1" applyFont="1" applyFill="1" applyBorder="1" applyAlignment="1">
      <alignment horizontal="right"/>
    </xf>
    <xf numFmtId="3" fontId="21" fillId="0" borderId="302" xfId="1" applyNumberFormat="1" applyFont="1" applyFill="1" applyBorder="1" applyAlignment="1" applyProtection="1">
      <alignment vertical="center"/>
      <protection hidden="1"/>
    </xf>
    <xf numFmtId="3" fontId="21" fillId="0" borderId="303" xfId="1" applyNumberFormat="1" applyFont="1" applyFill="1" applyBorder="1" applyAlignment="1" applyProtection="1">
      <alignment vertical="center"/>
      <protection hidden="1"/>
    </xf>
    <xf numFmtId="164" fontId="21" fillId="0" borderId="303" xfId="3" applyNumberFormat="1" applyFont="1" applyFill="1" applyBorder="1" applyAlignment="1" applyProtection="1">
      <alignment horizontal="right" vertical="center" wrapText="1"/>
      <protection hidden="1"/>
    </xf>
    <xf numFmtId="164" fontId="21" fillId="0" borderId="304" xfId="3" applyNumberFormat="1" applyFont="1" applyFill="1" applyBorder="1" applyAlignment="1" applyProtection="1">
      <alignment horizontal="right" vertical="center" wrapText="1"/>
      <protection hidden="1"/>
    </xf>
    <xf numFmtId="3" fontId="5" fillId="0" borderId="299" xfId="0" applyNumberFormat="1" applyFont="1" applyBorder="1"/>
    <xf numFmtId="3" fontId="12" fillId="0" borderId="305" xfId="1" applyNumberFormat="1" applyFont="1" applyFill="1" applyBorder="1" applyAlignment="1" applyProtection="1">
      <alignment vertical="center"/>
      <protection hidden="1"/>
    </xf>
    <xf numFmtId="3" fontId="12" fillId="0" borderId="306" xfId="1" applyNumberFormat="1" applyFont="1" applyFill="1" applyBorder="1" applyAlignment="1" applyProtection="1">
      <alignment horizontal="right" vertical="center"/>
      <protection hidden="1"/>
    </xf>
    <xf numFmtId="164" fontId="12" fillId="0" borderId="306" xfId="3" applyNumberFormat="1" applyFont="1" applyFill="1" applyBorder="1" applyAlignment="1" applyProtection="1">
      <alignment horizontal="right" vertical="center" wrapText="1"/>
      <protection hidden="1"/>
    </xf>
    <xf numFmtId="164" fontId="12" fillId="0" borderId="307" xfId="3" applyNumberFormat="1" applyFont="1" applyFill="1" applyBorder="1" applyAlignment="1" applyProtection="1">
      <alignment horizontal="right" vertical="center" wrapText="1"/>
      <protection hidden="1"/>
    </xf>
    <xf numFmtId="3" fontId="12" fillId="0" borderId="308" xfId="1" applyNumberFormat="1" applyFont="1" applyFill="1" applyBorder="1" applyAlignment="1" applyProtection="1">
      <alignment vertical="center"/>
      <protection hidden="1"/>
    </xf>
  </cellXfs>
  <cellStyles count="4">
    <cellStyle name="Hipervínculo" xfId="2" builtinId="8"/>
    <cellStyle name="Normal" xfId="0" builtinId="0"/>
    <cellStyle name="Normal 2 2" xfId="3"/>
    <cellStyle name="Porcentaje" xfId="1" builtinId="5"/>
  </cellStyles>
  <dxfs count="140"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styles" Target="styles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worksheet" Target="worksheets/sheet29.xml"/><Relationship Id="rId41" Type="http://schemas.openxmlformats.org/officeDocument/2006/relationships/customXml" Target="../customXml/item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externalLink" Target="externalLinks/externalLink2.xml"/><Relationship Id="rId40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externalLink" Target="externalLinks/externalLink1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theme" Target="theme/theme1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1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3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5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7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9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5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9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1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3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1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2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7.xml"/></Relationships>
</file>

<file path=xl/charts/_rels/chart2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8.xml"/></Relationships>
</file>

<file path=xl/charts/_rels/chart2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0.xml"/></Relationships>
</file>

<file path=xl/charts/_rels/chart2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1.xml"/></Relationships>
</file>

<file path=xl/charts/_rels/chart2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2.xml"/></Relationships>
</file>

<file path=xl/charts/_rels/chart2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3.xml"/></Relationships>
</file>

<file path=xl/charts/_rels/chart3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4.xml"/></Relationships>
</file>

<file path=xl/charts/_rels/chart3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5.xml"/></Relationships>
</file>

<file path=xl/charts/_rels/chart3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6.xml"/></Relationships>
</file>

<file path=xl/charts/_rels/chart3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3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8.xml"/></Relationships>
</file>

<file path=xl/charts/_rels/chart3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9.xml"/></Relationships>
</file>

<file path=xl/charts/_rels/chart3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0.xml"/></Relationships>
</file>

<file path=xl/charts/_rels/chart3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1.xml"/></Relationships>
</file>

<file path=xl/charts/_rels/chart3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2.xml"/></Relationships>
</file>

<file path=xl/charts/_rels/chart3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3.xml"/></Relationships>
</file>

<file path=xl/charts/_rels/chart4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4.xml"/></Relationships>
</file>

<file path=xl/charts/_rels/chart4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5.xml"/></Relationships>
</file>

<file path=xl/charts/_rels/chart4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6.xml"/></Relationships>
</file>

<file path=xl/charts/_rels/chart4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7.xml"/></Relationships>
</file>

<file path=xl/charts/_rels/chart4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8.xml"/></Relationships>
</file>

<file path=xl/charts/_rels/chart4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9.xml"/></Relationships>
</file>

<file path=xl/charts/_rels/chart4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0.xml"/></Relationships>
</file>

<file path=xl/charts/_rels/chart4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1.xml"/></Relationships>
</file>

<file path=xl/charts/_rels/chart4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2.xml"/></Relationships>
</file>

<file path=xl/charts/_rels/chart4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3.xml"/></Relationships>
</file>

<file path=xl/charts/_rels/chart5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4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layout>
        <c:manualLayout>
          <c:xMode val="edge"/>
          <c:yMode val="edge"/>
          <c:x val="6.3823608905737147E-3"/>
          <c:y val="0.14306769346139425"/>
        </c:manualLayout>
      </c:layout>
      <c:overlay val="0"/>
      <c:txPr>
        <a:bodyPr/>
        <a:lstStyle/>
        <a:p>
          <a:pPr>
            <a:defRPr sz="1200" b="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view3D>
      <c:rotX val="30"/>
      <c:rotY val="0"/>
      <c:rAngAx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20407235742390553"/>
          <c:y val="0.31451270514262641"/>
          <c:w val="0.66612275733341031"/>
          <c:h val="0.55478670935363861"/>
        </c:manualLayout>
      </c:layout>
      <c:pie3DChart>
        <c:varyColors val="1"/>
        <c:ser>
          <c:idx val="0"/>
          <c:order val="0"/>
          <c:tx>
            <c:strRef>
              <c:f>'Pasajeros cana-isl peri'!$H$5</c:f>
              <c:strCache>
                <c:ptCount val="1"/>
                <c:pt idx="0">
                  <c:v>2017</c:v>
                </c:pt>
              </c:strCache>
            </c:strRef>
          </c:tx>
          <c:dLbls>
            <c:dLbl>
              <c:idx val="0"/>
              <c:layout>
                <c:manualLayout>
                  <c:x val="1.2813331888431397E-2"/>
                  <c:y val="-4.8248103602434311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73A-4C79-B983-8C5AE35AA963}"/>
                </c:ext>
              </c:extLst>
            </c:dLbl>
            <c:dLbl>
              <c:idx val="1"/>
              <c:layout>
                <c:manualLayout>
                  <c:x val="-0.17855369580269997"/>
                  <c:y val="-4.3007124109486448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73A-4C79-B983-8C5AE35AA963}"/>
                </c:ext>
              </c:extLst>
            </c:dLbl>
            <c:dLbl>
              <c:idx val="2"/>
              <c:layout>
                <c:manualLayout>
                  <c:x val="-6.9179126966128116E-2"/>
                  <c:y val="4.8506244411756223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73A-4C79-B983-8C5AE35AA963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73A-4C79-B983-8C5AE35AA963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73A-4C79-B983-8C5AE35AA963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73A-4C79-B983-8C5AE35AA96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peri'!$J$7:$J$11</c:f>
              <c:numCache>
                <c:formatCode>0.0%</c:formatCode>
                <c:ptCount val="5"/>
                <c:pt idx="0">
                  <c:v>0.24238992872843534</c:v>
                </c:pt>
                <c:pt idx="1">
                  <c:v>0.62335206923230635</c:v>
                </c:pt>
                <c:pt idx="2">
                  <c:v>4.2062690966973924E-2</c:v>
                </c:pt>
                <c:pt idx="3">
                  <c:v>8.104941529307079E-2</c:v>
                </c:pt>
                <c:pt idx="4">
                  <c:v>1.1939217200083424E-2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573A-4C79-B983-8C5AE35AA9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</c:spPr>
    </c:plotArea>
    <c:plotVisOnly val="1"/>
    <c:dispBlanksAs val="gap"/>
    <c:showDLblsOverMax val="0"/>
  </c:chart>
  <c:spPr>
    <a:noFill/>
    <a:ln>
      <a:noFill/>
    </a:ln>
  </c:spPr>
  <c:printSettings>
    <c:headerFooter/>
    <c:pageMargins b="0.75" l="0.7" r="0.7" t="0.75" header="0.3" footer="0.3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layout>
        <c:manualLayout>
          <c:xMode val="edge"/>
          <c:yMode val="edge"/>
          <c:x val="6.9045540543479278E-2"/>
          <c:y val="0.15039370078740155"/>
        </c:manualLayout>
      </c:layout>
      <c:overlay val="0"/>
      <c:txPr>
        <a:bodyPr/>
        <a:lstStyle/>
        <a:p>
          <a:pPr>
            <a:defRPr sz="1100" b="0">
              <a:solidFill>
                <a:schemeClr val="tx1">
                  <a:lumMod val="75000"/>
                  <a:lumOff val="25000"/>
                </a:schemeClr>
              </a:solidFill>
              <a:latin typeface="+mn-lt"/>
            </a:defRPr>
          </a:pPr>
          <a:endParaRPr lang="es-ES"/>
        </a:p>
      </c:txPr>
    </c:title>
    <c:autoTitleDeleted val="0"/>
    <c:view3D>
      <c:rotX val="30"/>
      <c:rotY val="0"/>
      <c:rAngAx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20407235742390553"/>
          <c:y val="0.32916471979464107"/>
          <c:w val="0.65451846480509457"/>
          <c:h val="0.54379769836462755"/>
        </c:manualLayout>
      </c:layout>
      <c:pie3DChart>
        <c:varyColors val="1"/>
        <c:ser>
          <c:idx val="0"/>
          <c:order val="0"/>
          <c:tx>
            <c:strRef>
              <c:f>'Pasajeros cana-isl peri'!$D$5</c:f>
              <c:strCache>
                <c:ptCount val="1"/>
                <c:pt idx="0">
                  <c:v>2016</c:v>
                </c:pt>
              </c:strCache>
            </c:strRef>
          </c:tx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A0E-4394-83F1-DBEAFBABABE1}"/>
                </c:ext>
              </c:extLst>
            </c:dLbl>
            <c:dLbl>
              <c:idx val="1"/>
              <c:layout>
                <c:manualLayout>
                  <c:x val="-4.3943902474236185E-2"/>
                  <c:y val="-2.102910213146433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A0E-4394-83F1-DBEAFBABABE1}"/>
                </c:ext>
              </c:extLst>
            </c:dLbl>
            <c:dLbl>
              <c:idx val="2"/>
              <c:layout>
                <c:manualLayout>
                  <c:x val="-9.2387712022759791E-2"/>
                  <c:y val="2.2865218770730514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A0E-4394-83F1-DBEAFBABABE1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A0E-4394-83F1-DBEAFBABABE1}"/>
                </c:ext>
              </c:extLst>
            </c:dLbl>
            <c:dLbl>
              <c:idx val="4"/>
              <c:layout>
                <c:manualLayout>
                  <c:x val="2.5258615821712745E-2"/>
                  <c:y val="-1.8022843298433851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A0E-4394-83F1-DBEAFBABABE1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A0E-4394-83F1-DBEAFBABABE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peri'!$F$7:$F$11</c:f>
              <c:numCache>
                <c:formatCode>0.0%</c:formatCode>
                <c:ptCount val="5"/>
                <c:pt idx="0">
                  <c:v>0.23640418439742261</c:v>
                </c:pt>
                <c:pt idx="1">
                  <c:v>0.62829810355615234</c:v>
                </c:pt>
                <c:pt idx="2">
                  <c:v>4.4999835346376339E-2</c:v>
                </c:pt>
                <c:pt idx="3">
                  <c:v>8.3841625167855219E-2</c:v>
                </c:pt>
                <c:pt idx="4">
                  <c:v>6.4562515321934426E-3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0A0E-4394-83F1-DBEAFBABABE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</c:spPr>
    </c:plotArea>
    <c:plotVisOnly val="1"/>
    <c:dispBlanksAs val="gap"/>
    <c:showDLblsOverMax val="0"/>
  </c:chart>
  <c:spPr>
    <a:noFill/>
    <a:ln>
      <a:noFill/>
    </a:ln>
  </c:spPr>
  <c:printSettings>
    <c:headerFooter/>
    <c:pageMargins b="0.75" l="0.7" r="0.7" t="0.75" header="0.3" footer="0.3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autoTitleDeleted val="1"/>
    <c:plotArea>
      <c:layout>
        <c:manualLayout>
          <c:layoutTarget val="inner"/>
          <c:xMode val="edge"/>
          <c:yMode val="edge"/>
          <c:x val="1.5294997814830995E-2"/>
          <c:y val="0.19832925747762756"/>
          <c:w val="0.96126083016669017"/>
          <c:h val="0.63279406627072643"/>
        </c:manualLayout>
      </c:layout>
      <c:lineChart>
        <c:grouping val="standard"/>
        <c:varyColors val="0"/>
        <c:ser>
          <c:idx val="1"/>
          <c:order val="0"/>
          <c:tx>
            <c:v>Pasajeros llegados a Tenerife</c:v>
          </c:tx>
          <c:spPr>
            <a:ln w="50800">
              <a:solidFill>
                <a:srgbClr val="F19D1B"/>
              </a:solidFill>
            </a:ln>
          </c:spPr>
          <c:marker>
            <c:symbol val="triangle"/>
            <c:size val="11"/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16"/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spAutoFit/>
                </a:bodyPr>
                <a:lstStyle/>
                <a:p>
                  <a:pPr>
                    <a:defRPr sz="1800" b="1">
                      <a:solidFill>
                        <a:schemeClr val="accent6"/>
                      </a:solidFill>
                    </a:defRPr>
                  </a:pPr>
                  <a:endParaRPr lang="es-E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0-30AD-4848-BD75-D6B903433F6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600" b="1"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Ref>
              <c:f>('Evolución pasaj pais Tenerife'!$B$213,'Evolución pasaj pais Tenerife'!$B$200,'Evolución pasaj pais Tenerife'!$B$187,'Evolución pasaj pais Tenerife'!$B$174,'Evolución pasaj pais Tenerife'!$B$161,'Evolución pasaj pais Tenerife'!$B$148,'Evolución pasaj pais Tenerife'!$B$135,'Evolución pasaj pais Tenerife'!$B$122,'Evolución pasaj pais Tenerife'!$B$109,'Evolución pasaj pais Tenerife'!$B$96,'Evolución pasaj pais Tenerife'!$B$83,'Evolución pasaj pais Tenerife'!$B$70,'Evolución pasaj pais Tenerife'!$B$57,'Evolución pasaj pais Tenerife'!$B$44)</c:f>
              <c:numCache>
                <c:formatCode>General</c:formatCode>
                <c:ptCount val="14"/>
                <c:pt idx="0">
                  <c:v>2002</c:v>
                </c:pt>
                <c:pt idx="1">
                  <c:v>2003</c:v>
                </c:pt>
                <c:pt idx="2">
                  <c:v>2004</c:v>
                </c:pt>
                <c:pt idx="3">
                  <c:v>2005</c:v>
                </c:pt>
                <c:pt idx="4">
                  <c:v>2006</c:v>
                </c:pt>
                <c:pt idx="5">
                  <c:v>2007</c:v>
                </c:pt>
                <c:pt idx="6">
                  <c:v>2008</c:v>
                </c:pt>
                <c:pt idx="7">
                  <c:v>2009</c:v>
                </c:pt>
                <c:pt idx="8">
                  <c:v>2010</c:v>
                </c:pt>
                <c:pt idx="9">
                  <c:v>2011</c:v>
                </c:pt>
                <c:pt idx="10">
                  <c:v>2012</c:v>
                </c:pt>
                <c:pt idx="11">
                  <c:v>2013</c:v>
                </c:pt>
                <c:pt idx="12">
                  <c:v>2014</c:v>
                </c:pt>
                <c:pt idx="13">
                  <c:v>2015</c:v>
                </c:pt>
              </c:numCache>
            </c:numRef>
          </c:cat>
          <c:val>
            <c:numRef>
              <c:f>('Evolución pasaj pais Tenerife'!$C$213,'Evolución pasaj pais Tenerife'!$C$200,'Evolución pasaj pais Tenerife'!$C$187,'Evolución pasaj pais Tenerife'!$C$174,'Evolución pasaj pais Tenerife'!$C$161,'Evolución pasaj pais Tenerife'!$C$148,'Evolución pasaj pais Tenerife'!$C$135,'Evolución pasaj pais Tenerife'!$C$122,'Evolución pasaj pais Tenerife'!$C$109,'Evolución pasaj pais Tenerife'!$C$96,'Evolución pasaj pais Tenerife'!$C$83,'Evolución pasaj pais Tenerife'!$C$70,'Evolución pasaj pais Tenerife'!$C$57,'Evolución pasaj pais Tenerife'!$C$44)</c:f>
              <c:numCache>
                <c:formatCode>#,##0</c:formatCode>
                <c:ptCount val="14"/>
                <c:pt idx="0">
                  <c:v>5653037</c:v>
                </c:pt>
                <c:pt idx="1">
                  <c:v>5787455</c:v>
                </c:pt>
                <c:pt idx="2">
                  <c:v>5861337</c:v>
                </c:pt>
                <c:pt idx="3">
                  <c:v>6040541</c:v>
                </c:pt>
                <c:pt idx="4">
                  <c:v>6252590</c:v>
                </c:pt>
                <c:pt idx="5">
                  <c:v>6221121</c:v>
                </c:pt>
                <c:pt idx="6">
                  <c:v>6141416</c:v>
                </c:pt>
                <c:pt idx="7">
                  <c:v>5498700</c:v>
                </c:pt>
                <c:pt idx="8">
                  <c:v>5611839</c:v>
                </c:pt>
                <c:pt idx="9">
                  <c:v>6300870</c:v>
                </c:pt>
                <c:pt idx="10">
                  <c:v>6045335</c:v>
                </c:pt>
                <c:pt idx="11">
                  <c:v>6046761</c:v>
                </c:pt>
                <c:pt idx="12">
                  <c:v>6331948</c:v>
                </c:pt>
                <c:pt idx="13">
                  <c:v>6396567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0AD-4848-BD75-D6B903433F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042552464"/>
        <c:axId val="-2042554640"/>
      </c:lineChart>
      <c:lineChart>
        <c:grouping val="standard"/>
        <c:varyColors val="0"/>
        <c:ser>
          <c:idx val="0"/>
          <c:order val="1"/>
          <c:tx>
            <c:v>Variación interanual</c:v>
          </c:tx>
          <c:spPr>
            <a:ln>
              <a:noFill/>
            </a:ln>
          </c:spPr>
          <c:marker>
            <c:symbol val="square"/>
            <c:size val="7"/>
            <c:spPr>
              <a:solidFill>
                <a:schemeClr val="bg1">
                  <a:lumMod val="50000"/>
                </a:schemeClr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30AD-4848-BD75-D6B903433F64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30AD-4848-BD75-D6B903433F64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30AD-4848-BD75-D6B903433F64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30AD-4848-BD75-D6B903433F64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30AD-4848-BD75-D6B903433F64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30AD-4848-BD75-D6B903433F64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30AD-4848-BD75-D6B903433F64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30AD-4848-BD75-D6B903433F64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30AD-4848-BD75-D6B903433F64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30AD-4848-BD75-D6B903433F64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30AD-4848-BD75-D6B903433F64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0AD-4848-BD75-D6B903433F64}"/>
              </c:ext>
            </c:extLst>
          </c:dPt>
          <c:dPt>
            <c:idx val="1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0AD-4848-BD75-D6B903433F64}"/>
              </c:ext>
            </c:extLst>
          </c:dPt>
          <c:dPt>
            <c:idx val="1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0AD-4848-BD75-D6B903433F64}"/>
              </c:ext>
            </c:extLst>
          </c:dPt>
          <c:dPt>
            <c:idx val="1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0AD-4848-BD75-D6B903433F64}"/>
              </c:ext>
            </c:extLst>
          </c:dPt>
          <c:dPt>
            <c:idx val="1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0AD-4848-BD75-D6B903433F64}"/>
              </c:ext>
            </c:extLst>
          </c:dPt>
          <c:dPt>
            <c:idx val="1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0AD-4848-BD75-D6B903433F64}"/>
              </c:ext>
            </c:extLst>
          </c:dPt>
          <c:dLbls>
            <c:dLbl>
              <c:idx val="16"/>
              <c:numFmt formatCode="0.0%" sourceLinked="0"/>
              <c:spPr>
                <a:noFill/>
                <a:ln>
                  <a:solidFill>
                    <a:schemeClr val="bg1">
                      <a:lumMod val="65000"/>
                    </a:schemeClr>
                  </a:solidFill>
                </a:ln>
                <a:effectLst/>
              </c:spPr>
              <c:txPr>
                <a:bodyPr wrap="square" lIns="38100" tIns="19050" rIns="38100" bIns="19050" anchor="ctr">
                  <a:spAutoFit/>
                </a:bodyPr>
                <a:lstStyle/>
                <a:p>
                  <a:pPr>
                    <a:defRPr sz="1600" b="1">
                      <a:solidFill>
                        <a:schemeClr val="bg1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12-30AD-4848-BD75-D6B903433F64}"/>
                </c:ext>
              </c:extLst>
            </c:dLbl>
            <c:numFmt formatCode="0.0%" sourceLinked="0"/>
            <c:spPr>
              <a:noFill/>
              <a:ln>
                <a:solidFill>
                  <a:schemeClr val="bg1">
                    <a:lumMod val="65000"/>
                  </a:scheme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400" b="1"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val>
            <c:numRef>
              <c:f>('Evolución pasaj pais Tenerife'!$J$253,'Evolución pasaj pais Tenerife'!$D$213,'Evolución pasaj pais Tenerife'!$D$200,'Evolución pasaj pais Tenerife'!$D$187,'Evolución pasaj pais Tenerife'!$D$174,'Evolución pasaj pais Tenerife'!$D$161,'Evolución pasaj pais Tenerife'!$D$148,'Evolución pasaj pais Tenerife'!$D$135,'Evolución pasaj pais Tenerife'!$D$122,'Evolución pasaj pais Tenerife'!$D$109,'Evolución pasaj pais Tenerife'!$D$96,'Evolución pasaj pais Tenerife'!$D$83,'Evolución pasaj pais Tenerife'!$D$70,'Evolución pasaj pais Tenerife'!$D$57,'Evolución pasaj pais Tenerife'!$D$44)</c:f>
              <c:numCache>
                <c:formatCode>0.0%</c:formatCode>
                <c:ptCount val="14"/>
                <c:pt idx="0">
                  <c:v>-1.4469405167403138E-2</c:v>
                </c:pt>
                <c:pt idx="1">
                  <c:v>2.3778015250917273E-2</c:v>
                </c:pt>
                <c:pt idx="2">
                  <c:v>1.2765887596534187E-2</c:v>
                </c:pt>
                <c:pt idx="3">
                  <c:v>3.0573911720141567E-2</c:v>
                </c:pt>
                <c:pt idx="4">
                  <c:v>3.5104306054706047E-2</c:v>
                </c:pt>
                <c:pt idx="5">
                  <c:v>-5.0329543437199753E-3</c:v>
                </c:pt>
                <c:pt idx="6">
                  <c:v>-1.2811999638007388E-2</c:v>
                </c:pt>
                <c:pt idx="7">
                  <c:v>-0.1046527380656187</c:v>
                </c:pt>
                <c:pt idx="8">
                  <c:v>2.0575590594140492E-2</c:v>
                </c:pt>
                <c:pt idx="9">
                  <c:v>0.12278167638095105</c:v>
                </c:pt>
                <c:pt idx="10">
                  <c:v>-4.0555510588220378E-2</c:v>
                </c:pt>
                <c:pt idx="11">
                  <c:v>2.3588436372845578E-4</c:v>
                </c:pt>
                <c:pt idx="12">
                  <c:v>4.7163597172105831E-2</c:v>
                </c:pt>
                <c:pt idx="13">
                  <c:v>1.0205232260277475E-2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30AD-4848-BD75-D6B903433F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042539952"/>
        <c:axId val="-2042535600"/>
      </c:lineChart>
      <c:catAx>
        <c:axId val="-204255246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4640"/>
        <c:crosses val="autoZero"/>
        <c:auto val="1"/>
        <c:lblAlgn val="ctr"/>
        <c:lblOffset val="100"/>
        <c:tickLblSkip val="1"/>
        <c:noMultiLvlLbl val="0"/>
      </c:catAx>
      <c:valAx>
        <c:axId val="-2042554640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>
            <a:noFill/>
          </a:ln>
        </c:spPr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2464"/>
        <c:crosses val="autoZero"/>
        <c:crossBetween val="between"/>
      </c:valAx>
      <c:valAx>
        <c:axId val="-2042535600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ln>
            <a:noFill/>
          </a:ln>
        </c:spPr>
        <c:crossAx val="-2042539952"/>
        <c:crosses val="max"/>
        <c:crossBetween val="between"/>
      </c:valAx>
      <c:catAx>
        <c:axId val="-2042539952"/>
        <c:scaling>
          <c:orientation val="minMax"/>
        </c:scaling>
        <c:delete val="1"/>
        <c:axPos val="b"/>
        <c:majorTickMark val="out"/>
        <c:minorTickMark val="none"/>
        <c:tickLblPos val="nextTo"/>
        <c:crossAx val="-2042535600"/>
        <c:crosses val="autoZero"/>
        <c:auto val="1"/>
        <c:lblAlgn val="ctr"/>
        <c:lblOffset val="100"/>
        <c:noMultiLvlLbl val="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1.2543116964565694E-3"/>
          <c:y val="2.0221977372282401E-2"/>
          <c:w val="0.45448681226648513"/>
          <c:h val="6.1716427937975327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'grafica dist pasajeros por isla'!$B$2</c:f>
          <c:strCache>
            <c:ptCount val="1"/>
            <c:pt idx="0">
              <c:v>Distribución de pasajeros procedentes de aeropuertos suecos por isla de llegada</c:v>
            </c:pt>
          </c:strCache>
        </c:strRef>
      </c:tx>
      <c:layout>
        <c:manualLayout>
          <c:xMode val="edge"/>
          <c:yMode val="edge"/>
          <c:x val="1.0099110745485174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view3D>
      <c:rotX val="15"/>
      <c:rotY val="20"/>
      <c:rAngAx val="1"/>
    </c:view3D>
    <c:floor>
      <c:thickness val="0"/>
    </c:floor>
    <c:sideWall>
      <c:thickness val="0"/>
      <c:spPr>
        <a:noFill/>
        <a:ln>
          <a:noFill/>
        </a:ln>
      </c:spPr>
    </c:sideWall>
    <c:backWall>
      <c:thickness val="0"/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7.8011517217064286E-2"/>
          <c:y val="0.2316924652711094"/>
          <c:w val="0.90208798527049794"/>
          <c:h val="0.64316650662569619"/>
        </c:manualLayout>
      </c:layout>
      <c:bar3DChart>
        <c:barDir val="col"/>
        <c:grouping val="clustered"/>
        <c:varyColors val="0"/>
        <c:ser>
          <c:idx val="0"/>
          <c:order val="0"/>
          <c:tx>
            <c:v>2014</c:v>
          </c:tx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pasajeros'!$F$57:$J$57</c:f>
              <c:numCache>
                <c:formatCode>0.0%</c:formatCode>
                <c:ptCount val="5"/>
                <c:pt idx="0">
                  <c:v>0.25276566474349899</c:v>
                </c:pt>
                <c:pt idx="1">
                  <c:v>0.59394248153004947</c:v>
                </c:pt>
                <c:pt idx="2">
                  <c:v>6.7438999045466338E-2</c:v>
                </c:pt>
                <c:pt idx="3">
                  <c:v>8.5852854680985288E-2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F8E-4B53-99AF-C140E8077C0A}"/>
            </c:ext>
          </c:extLst>
        </c:ser>
        <c:ser>
          <c:idx val="1"/>
          <c:order val="1"/>
          <c:tx>
            <c:v>2015</c:v>
          </c:tx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pasajeros'!$F$44:$J$44</c:f>
              <c:numCache>
                <c:formatCode>0.0%</c:formatCode>
                <c:ptCount val="5"/>
                <c:pt idx="0">
                  <c:v>0.25009140275324337</c:v>
                </c:pt>
                <c:pt idx="1">
                  <c:v>0.60624078756460731</c:v>
                </c:pt>
                <c:pt idx="2">
                  <c:v>6.0335438483060666E-2</c:v>
                </c:pt>
                <c:pt idx="3">
                  <c:v>8.3332371199088665E-2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F8E-4B53-99AF-C140E8077C0A}"/>
            </c:ext>
          </c:extLst>
        </c:ser>
        <c:ser>
          <c:idx val="3"/>
          <c:order val="2"/>
          <c:tx>
            <c:v>2016</c:v>
          </c:tx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pasajeros'!$F$31:$J$31</c:f>
              <c:numCache>
                <c:formatCode>0.0%</c:formatCode>
                <c:ptCount val="5"/>
                <c:pt idx="0">
                  <c:v>0.23640418439742261</c:v>
                </c:pt>
                <c:pt idx="1">
                  <c:v>0.62829810355615234</c:v>
                </c:pt>
                <c:pt idx="2">
                  <c:v>4.4999835346376339E-2</c:v>
                </c:pt>
                <c:pt idx="3">
                  <c:v>8.3841625167855219E-2</c:v>
                </c:pt>
                <c:pt idx="4">
                  <c:v>6.4562515321934426E-3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F8E-4B53-99AF-C140E8077C0A}"/>
            </c:ext>
          </c:extLst>
        </c:ser>
        <c:ser>
          <c:idx val="4"/>
          <c:order val="3"/>
          <c:tx>
            <c:v>2017</c:v>
          </c:tx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pasajeros'!$F$18:$J$18</c:f>
              <c:numCache>
                <c:formatCode>0.0%</c:formatCode>
                <c:ptCount val="5"/>
                <c:pt idx="0">
                  <c:v>0.24238992872843534</c:v>
                </c:pt>
                <c:pt idx="1">
                  <c:v>0.62335206923230635</c:v>
                </c:pt>
                <c:pt idx="2">
                  <c:v>4.2062690966973924E-2</c:v>
                </c:pt>
                <c:pt idx="3">
                  <c:v>8.104941529307079E-2</c:v>
                </c:pt>
                <c:pt idx="4">
                  <c:v>1.114589577921357E-2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0F8E-4B53-99AF-C140E8077C0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-2042553552"/>
        <c:axId val="-2042559536"/>
        <c:axId val="0"/>
      </c:bar3DChart>
      <c:catAx>
        <c:axId val="-2042553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9536"/>
        <c:crosses val="autoZero"/>
        <c:auto val="1"/>
        <c:lblAlgn val="ctr"/>
        <c:lblOffset val="100"/>
        <c:noMultiLvlLbl val="0"/>
      </c:catAx>
      <c:valAx>
        <c:axId val="-2042559536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355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"/>
          <c:y val="0.12377235772357724"/>
          <c:w val="0.38074227288753093"/>
          <c:h val="5.62460789962230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>
          <a:solidFill>
            <a:schemeClr val="bg1">
              <a:lumMod val="50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'Pasajeros cana-isl peri'!$B$3:$J$3</c:f>
          <c:strCache>
            <c:ptCount val="9"/>
            <c:pt idx="0">
              <c:v>Llegada de pasajeros procedentes de aeropuertos suecos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5550176940283521"/>
          <c:w val="0.97760879170679205"/>
          <c:h val="0.37192252023905981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peri'!$C$5</c:f>
              <c:strCache>
                <c:ptCount val="1"/>
                <c:pt idx="0">
                  <c:v>2015</c:v>
                </c:pt>
              </c:strCache>
            </c:strRef>
          </c:tx>
          <c:spPr>
            <a:solidFill>
              <a:schemeClr val="accent6"/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peri'!$C$6:$C$11</c:f>
              <c:numCache>
                <c:formatCode>#,##0</c:formatCode>
                <c:ptCount val="6"/>
                <c:pt idx="0">
                  <c:v>519678</c:v>
                </c:pt>
                <c:pt idx="1">
                  <c:v>129967</c:v>
                </c:pt>
                <c:pt idx="2">
                  <c:v>315050</c:v>
                </c:pt>
                <c:pt idx="3">
                  <c:v>31355</c:v>
                </c:pt>
                <c:pt idx="4">
                  <c:v>43306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037-4901-A797-73BB9B0F4146}"/>
            </c:ext>
          </c:extLst>
        </c:ser>
        <c:ser>
          <c:idx val="0"/>
          <c:order val="1"/>
          <c:tx>
            <c:strRef>
              <c:f>'Pasajeros cana-isl peri'!$D$5</c:f>
              <c:strCache>
                <c:ptCount val="1"/>
                <c:pt idx="0">
                  <c:v>2016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noFill/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peri'!$D$6:$D$11</c:f>
              <c:numCache>
                <c:formatCode>#,##0</c:formatCode>
                <c:ptCount val="6"/>
                <c:pt idx="0">
                  <c:v>546602</c:v>
                </c:pt>
                <c:pt idx="1">
                  <c:v>129219</c:v>
                </c:pt>
                <c:pt idx="2">
                  <c:v>343429</c:v>
                </c:pt>
                <c:pt idx="3">
                  <c:v>24597</c:v>
                </c:pt>
                <c:pt idx="4">
                  <c:v>45828</c:v>
                </c:pt>
                <c:pt idx="5">
                  <c:v>3529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037-4901-A797-73BB9B0F41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2042537232"/>
        <c:axId val="-2042545936"/>
      </c:barChart>
      <c:lineChart>
        <c:grouping val="standard"/>
        <c:varyColors val="0"/>
        <c:ser>
          <c:idx val="1"/>
          <c:order val="2"/>
          <c:tx>
            <c:strRef>
              <c:f>'Pasajeros cana-isl peri'!$E$5</c:f>
              <c:strCache>
                <c:ptCount val="1"/>
                <c:pt idx="0">
                  <c:v>Var. 16/15</c:v>
                </c:pt>
              </c:strCache>
            </c:strRef>
          </c:tx>
          <c:spPr>
            <a:ln w="28575">
              <a:noFill/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E037-4901-A797-73BB9B0F4146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E037-4901-A797-73BB9B0F4146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E037-4901-A797-73BB9B0F4146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E037-4901-A797-73BB9B0F4146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E037-4901-A797-73BB9B0F4146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E037-4901-A797-73BB9B0F4146}"/>
              </c:ext>
            </c:extLst>
          </c:dPt>
          <c:dLbls>
            <c:dLbl>
              <c:idx val="0"/>
              <c:layout>
                <c:manualLayout>
                  <c:x val="-5.0515450274598035E-2"/>
                  <c:y val="-0.505452807844929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037-4901-A797-73BB9B0F4146}"/>
                </c:ext>
              </c:extLst>
            </c:dLbl>
            <c:dLbl>
              <c:idx val="1"/>
              <c:layout>
                <c:manualLayout>
                  <c:x val="-5.7238139350228277E-2"/>
                  <c:y val="-0.28029889403666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037-4901-A797-73BB9B0F4146}"/>
                </c:ext>
              </c:extLst>
            </c:dLbl>
            <c:dLbl>
              <c:idx val="2"/>
              <c:layout>
                <c:manualLayout>
                  <c:x val="-4.8274553916054612E-2"/>
                  <c:y val="-0.399911910747304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037-4901-A797-73BB9B0F4146}"/>
                </c:ext>
              </c:extLst>
            </c:dLbl>
            <c:dLbl>
              <c:idx val="3"/>
              <c:layout>
                <c:manualLayout>
                  <c:x val="-5.7238139350228277E-2"/>
                  <c:y val="-0.22752844548784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037-4901-A797-73BB9B0F4146}"/>
                </c:ext>
              </c:extLst>
            </c:dLbl>
            <c:dLbl>
              <c:idx val="4"/>
              <c:layout>
                <c:manualLayout>
                  <c:x val="-5.938939985442996E-2"/>
                  <c:y val="-0.2204923856813412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037-4901-A797-73BB9B0F4146}"/>
                </c:ext>
              </c:extLst>
            </c:dLbl>
            <c:dLbl>
              <c:idx val="5"/>
              <c:layout>
                <c:manualLayout>
                  <c:x val="-4.8184918061712871E-2"/>
                  <c:y val="-0.188830116552053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037-4901-A797-73BB9B0F4146}"/>
                </c:ext>
              </c:extLst>
            </c:dLbl>
            <c:numFmt formatCode="0.0%" sourceLinked="0"/>
            <c:spPr>
              <a:solidFill>
                <a:schemeClr val="bg1">
                  <a:lumMod val="75000"/>
                </a:schemeClr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peri'!$E$6:$E$11</c:f>
              <c:numCache>
                <c:formatCode>0.0%</c:formatCode>
                <c:ptCount val="6"/>
                <c:pt idx="0">
                  <c:v>5.1809004806822712E-2</c:v>
                </c:pt>
                <c:pt idx="1">
                  <c:v>-5.7553071164219149E-3</c:v>
                </c:pt>
                <c:pt idx="2">
                  <c:v>9.0077765434058099E-2</c:v>
                </c:pt>
                <c:pt idx="3">
                  <c:v>-0.21553181310795722</c:v>
                </c:pt>
                <c:pt idx="4">
                  <c:v>5.8236733939869723E-2</c:v>
                </c:pt>
                <c:pt idx="5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E037-4901-A797-73BB9B0F4146}"/>
            </c:ext>
          </c:extLst>
        </c:ser>
        <c:ser>
          <c:idx val="3"/>
          <c:order val="3"/>
          <c:tx>
            <c:v>Cuota</c:v>
          </c:tx>
          <c:spPr>
            <a:ln w="28575">
              <a:noFill/>
            </a:ln>
          </c:spPr>
          <c:marker>
            <c:symbol val="square"/>
            <c:size val="7"/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E037-4901-A797-73BB9B0F4146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E037-4901-A797-73BB9B0F4146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E037-4901-A797-73BB9B0F4146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E037-4901-A797-73BB9B0F4146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E037-4901-A797-73BB9B0F4146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037-4901-A797-73BB9B0F4146}"/>
              </c:ext>
            </c:extLst>
          </c:dPt>
          <c:dLbls>
            <c:dLbl>
              <c:idx val="0"/>
              <c:layout>
                <c:manualLayout>
                  <c:x val="-4.4817927170868348E-2"/>
                  <c:y val="4.22163588390500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037-4901-A797-73BB9B0F4146}"/>
                </c:ext>
              </c:extLst>
            </c:dLbl>
            <c:dLbl>
              <c:idx val="1"/>
              <c:layout>
                <c:manualLayout>
                  <c:x val="-1.5686274509803921E-2"/>
                  <c:y val="4.2216358839050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037-4901-A797-73BB9B0F4146}"/>
                </c:ext>
              </c:extLst>
            </c:dLbl>
            <c:dLbl>
              <c:idx val="2"/>
              <c:layout>
                <c:manualLayout>
                  <c:x val="-2.0168067226890758E-2"/>
                  <c:y val="4.2216358839050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037-4901-A797-73BB9B0F4146}"/>
                </c:ext>
              </c:extLst>
            </c:dLbl>
            <c:dLbl>
              <c:idx val="3"/>
              <c:layout>
                <c:manualLayout>
                  <c:x val="-1.3445378151260505E-2"/>
                  <c:y val="3.86983289357959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037-4901-A797-73BB9B0F4146}"/>
                </c:ext>
              </c:extLst>
            </c:dLbl>
            <c:dLbl>
              <c:idx val="4"/>
              <c:layout>
                <c:manualLayout>
                  <c:x val="-1.3445378151260505E-2"/>
                  <c:y val="3.86983289357959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037-4901-A797-73BB9B0F4146}"/>
                </c:ext>
              </c:extLst>
            </c:dLbl>
            <c:dLbl>
              <c:idx val="5"/>
              <c:layout>
                <c:manualLayout>
                  <c:x val="0"/>
                  <c:y val="3.166226912928760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037-4901-A797-73BB9B0F4146}"/>
                </c:ext>
              </c:extLst>
            </c:dLbl>
            <c:numFmt formatCode="0.0%" sourceLinked="0"/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 b="1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>
                      <a:noFill/>
                    </a:ln>
                  </c:spPr>
                </c15:leaderLines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peri'!$F$6:$F$11</c:f>
              <c:numCache>
                <c:formatCode>0.0%</c:formatCode>
                <c:ptCount val="6"/>
                <c:pt idx="0">
                  <c:v>1</c:v>
                </c:pt>
                <c:pt idx="1">
                  <c:v>0.23640418439742261</c:v>
                </c:pt>
                <c:pt idx="2">
                  <c:v>0.62829810355615234</c:v>
                </c:pt>
                <c:pt idx="3">
                  <c:v>4.4999835346376339E-2</c:v>
                </c:pt>
                <c:pt idx="4">
                  <c:v>8.3841625167855219E-2</c:v>
                </c:pt>
                <c:pt idx="5">
                  <c:v>6.4562515321934426E-3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E037-4901-A797-73BB9B0F4146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2042542128"/>
        <c:axId val="-2042557360"/>
      </c:lineChart>
      <c:catAx>
        <c:axId val="-204253723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</a:rPr>
                  <a:t>FUENTE: AENA. ELABORACIÓN: Turismo de Tenerife</a:t>
                </a:r>
              </a:p>
            </c:rich>
          </c:tx>
          <c:layout>
            <c:manualLayout>
              <c:xMode val="edge"/>
              <c:yMode val="edge"/>
              <c:x val="4.9140916209003383E-4"/>
              <c:y val="0.9550922097798461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2042545936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2042545936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2042537232"/>
        <c:crosses val="autoZero"/>
        <c:crossBetween val="between"/>
      </c:valAx>
      <c:catAx>
        <c:axId val="-204254212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2042557360"/>
        <c:crosses val="autoZero"/>
        <c:auto val="1"/>
        <c:lblAlgn val="ctr"/>
        <c:lblOffset val="100"/>
        <c:noMultiLvlLbl val="0"/>
      </c:catAx>
      <c:valAx>
        <c:axId val="-2042557360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2042542128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4.4817927170868344E-3"/>
          <c:y val="0.13567157667296864"/>
          <c:w val="0.4477409735547762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"Evolución de pasajeros procedenetes de aeropuertos suecos llegados a Canarias por isla"</c:f>
          <c:strCache>
            <c:ptCount val="1"/>
            <c:pt idx="0">
              <c:v>Evolución de pasajeros procedenetes de aeropuertos suecos llegados a Canarias por isla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2502514407651449"/>
          <c:y val="0.26317567385988011"/>
          <c:w val="0.85213569770510222"/>
          <c:h val="0.56794764988847379"/>
        </c:manualLayout>
      </c:layout>
      <c:lineChart>
        <c:grouping val="standard"/>
        <c:varyColors val="0"/>
        <c:ser>
          <c:idx val="0"/>
          <c:order val="0"/>
          <c:tx>
            <c:v>Canarias</c:v>
          </c:tx>
          <c:cat>
            <c:numRef>
              <c:f>('Evolucion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islas'!$B$32,'Evolucion pas canari e islas'!$B$19)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('Evolucion pas canari e islas'!$C$253,'Evolucion pas canari e islas'!$C$240,'Evolucion pas canari e islas'!$C$227,'Evolucion pas canari e islas'!$C$214,'Evolucion pas canari e islas'!$C$201,'Evolucion pas canari e islas'!$C$188,'Evolucion pas canari e islas'!$C$175,'Evolucion pas canari e islas'!$C$162,'Evolucion pas canari e islas'!$C$149,'Evolucion pas canari e islas'!$C$136,'Evolucion pas canari e islas'!$C$123,'Evolucion pas canari e islas'!$C$110,'Evolucion pas canari e islas'!$C$97,'Evolucion pas canari e islas'!$C$84,'Evolucion pas canari e islas'!$C$71,'Evolucion pas canari e islas'!$C$58,'Evolucion pas canari e islas'!$C$45,'Evolucion pas canari e islas'!$C$32,'Evolucion pas canari e islas'!$C$19)</c:f>
              <c:numCache>
                <c:formatCode>#,##0</c:formatCode>
                <c:ptCount val="19"/>
                <c:pt idx="0">
                  <c:v>458519</c:v>
                </c:pt>
                <c:pt idx="1">
                  <c:v>357650</c:v>
                </c:pt>
                <c:pt idx="2">
                  <c:v>351321</c:v>
                </c:pt>
                <c:pt idx="3">
                  <c:v>349933</c:v>
                </c:pt>
                <c:pt idx="4">
                  <c:v>333802</c:v>
                </c:pt>
                <c:pt idx="5">
                  <c:v>356949</c:v>
                </c:pt>
                <c:pt idx="6">
                  <c:v>375253</c:v>
                </c:pt>
                <c:pt idx="7">
                  <c:v>345547</c:v>
                </c:pt>
                <c:pt idx="8">
                  <c:v>343246</c:v>
                </c:pt>
                <c:pt idx="9">
                  <c:v>443228</c:v>
                </c:pt>
                <c:pt idx="10">
                  <c:v>450573</c:v>
                </c:pt>
                <c:pt idx="11">
                  <c:v>343246</c:v>
                </c:pt>
                <c:pt idx="12">
                  <c:v>443228</c:v>
                </c:pt>
                <c:pt idx="13">
                  <c:v>450573</c:v>
                </c:pt>
                <c:pt idx="14">
                  <c:v>538607</c:v>
                </c:pt>
                <c:pt idx="15">
                  <c:v>543721</c:v>
                </c:pt>
                <c:pt idx="16">
                  <c:v>519678</c:v>
                </c:pt>
                <c:pt idx="17">
                  <c:v>546602</c:v>
                </c:pt>
                <c:pt idx="18">
                  <c:v>585507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427-4AD9-9883-BCBE0D918FD1}"/>
            </c:ext>
          </c:extLst>
        </c:ser>
        <c:ser>
          <c:idx val="1"/>
          <c:order val="1"/>
          <c:tx>
            <c:v>Tenerife  </c:v>
          </c:tx>
          <c:cat>
            <c:numRef>
              <c:f>('Evolucion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islas'!$B$32,'Evolucion pas canari e islas'!$B$19)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('Evolucion pas canari e islas'!$I$253,'Evolucion pas canari e islas'!$I$240,'Evolucion pas canari e islas'!$I$227,'Evolucion pas canari e islas'!$I$214,'Evolucion pas canari e islas'!$I$201,'Evolucion pas canari e islas'!$I$188,'Evolucion pas canari e islas'!$I$175,'Evolucion pas canari e islas'!$I$162,'Evolucion pas canari e islas'!$I$149,'Evolucion pas canari e islas'!$I$136,'Evolucion pas canari e islas'!$I$123,'Evolucion pas canari e islas'!$I$110,'Evolucion pas canari e islas'!$I$97,'Evolucion pas canari e islas'!$I$84,'Evolucion pas canari e islas'!$I$71,'Evolucion pas canari e islas'!$I$58,'Evolucion pas canari e islas'!$I$45,'Evolucion pas canari e islas'!$I$32,'Evolucion pas canari e islas'!$I$19)</c:f>
              <c:numCache>
                <c:formatCode>#,##0</c:formatCode>
                <c:ptCount val="19"/>
                <c:pt idx="0">
                  <c:v>146771</c:v>
                </c:pt>
                <c:pt idx="1">
                  <c:v>97312</c:v>
                </c:pt>
                <c:pt idx="2">
                  <c:v>93429</c:v>
                </c:pt>
                <c:pt idx="3">
                  <c:v>98550</c:v>
                </c:pt>
                <c:pt idx="4">
                  <c:v>91482</c:v>
                </c:pt>
                <c:pt idx="5">
                  <c:v>91162</c:v>
                </c:pt>
                <c:pt idx="6">
                  <c:v>97564</c:v>
                </c:pt>
                <c:pt idx="7">
                  <c:v>86479</c:v>
                </c:pt>
                <c:pt idx="8">
                  <c:v>81347</c:v>
                </c:pt>
                <c:pt idx="9">
                  <c:v>109791</c:v>
                </c:pt>
                <c:pt idx="10">
                  <c:v>86479</c:v>
                </c:pt>
                <c:pt idx="11">
                  <c:v>81347</c:v>
                </c:pt>
                <c:pt idx="12">
                  <c:v>109791</c:v>
                </c:pt>
                <c:pt idx="13">
                  <c:v>123945</c:v>
                </c:pt>
                <c:pt idx="14">
                  <c:v>143157</c:v>
                </c:pt>
                <c:pt idx="15">
                  <c:v>137434</c:v>
                </c:pt>
                <c:pt idx="16">
                  <c:v>129967</c:v>
                </c:pt>
                <c:pt idx="17">
                  <c:v>129219</c:v>
                </c:pt>
                <c:pt idx="18">
                  <c:v>141921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427-4AD9-9883-BCBE0D918FD1}"/>
            </c:ext>
          </c:extLst>
        </c:ser>
        <c:ser>
          <c:idx val="2"/>
          <c:order val="2"/>
          <c:tx>
            <c:v>Gran Canaria</c:v>
          </c:tx>
          <c:cat>
            <c:numRef>
              <c:f>('Evolucion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islas'!$B$32,'Evolucion pas canari e islas'!$B$19)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('Evolucion pas canari e islas'!$K$253,'Evolucion pas canari e islas'!$K$240,'Evolucion pas canari e islas'!$K$227,'Evolucion pas canari e islas'!$K$214,'Evolucion pas canari e islas'!$K$201,'Evolucion pas canari e islas'!$K$188,'Evolucion pas canari e islas'!$K$175,'Evolucion pas canari e islas'!$K$162,'Evolucion pas canari e islas'!$K$149,'Evolucion pas canari e islas'!$K$136,'Evolucion pas canari e islas'!$K$123,'Evolucion pas canari e islas'!$K$110,'Evolucion pas canari e islas'!$K$97,'Evolucion pas canari e islas'!$K$84,'Evolucion pas canari e islas'!$K$71,'Evolucion pas canari e islas'!$K$58,'Evolucion pas canari e islas'!$K$45,'Evolucion pas canari e islas'!$K$32,'Evolucion pas canari e islas'!$K$19)</c:f>
              <c:numCache>
                <c:formatCode>#,##0</c:formatCode>
                <c:ptCount val="19"/>
                <c:pt idx="0">
                  <c:v>236482</c:v>
                </c:pt>
                <c:pt idx="1">
                  <c:v>197930</c:v>
                </c:pt>
                <c:pt idx="2">
                  <c:v>205391</c:v>
                </c:pt>
                <c:pt idx="3">
                  <c:v>198991</c:v>
                </c:pt>
                <c:pt idx="4">
                  <c:v>186381</c:v>
                </c:pt>
                <c:pt idx="5">
                  <c:v>199958</c:v>
                </c:pt>
                <c:pt idx="6">
                  <c:v>206588</c:v>
                </c:pt>
                <c:pt idx="7">
                  <c:v>198800</c:v>
                </c:pt>
                <c:pt idx="8">
                  <c:v>206792</c:v>
                </c:pt>
                <c:pt idx="9">
                  <c:v>258387</c:v>
                </c:pt>
                <c:pt idx="10">
                  <c:v>259800</c:v>
                </c:pt>
                <c:pt idx="11">
                  <c:v>206792</c:v>
                </c:pt>
                <c:pt idx="12">
                  <c:v>258387</c:v>
                </c:pt>
                <c:pt idx="13">
                  <c:v>259800</c:v>
                </c:pt>
                <c:pt idx="14">
                  <c:v>309449</c:v>
                </c:pt>
                <c:pt idx="15">
                  <c:v>322939</c:v>
                </c:pt>
                <c:pt idx="16">
                  <c:v>315050</c:v>
                </c:pt>
                <c:pt idx="17">
                  <c:v>343429</c:v>
                </c:pt>
                <c:pt idx="18">
                  <c:v>364977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A427-4AD9-9883-BCBE0D918FD1}"/>
            </c:ext>
          </c:extLst>
        </c:ser>
        <c:ser>
          <c:idx val="4"/>
          <c:order val="3"/>
          <c:tx>
            <c:v>Lanzarote</c:v>
          </c:tx>
          <c:cat>
            <c:numRef>
              <c:f>('Evolucion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islas'!$B$32,'Evolucion pas canari e islas'!$B$19)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('Evolucion pas canari e islas'!$M$253,'Evolucion pas canari e islas'!$M$240,'Evolucion pas canari e islas'!$M$227,'Evolucion pas canari e islas'!$M$214,'Evolucion pas canari e islas'!$M$201,'Evolucion pas canari e islas'!$M$188,'Evolucion pas canari e islas'!$M$175,'Evolucion pas canari e islas'!$M$162,'Evolucion pas canari e islas'!$M$149,'Evolucion pas canari e islas'!$M$136,'Evolucion pas canari e islas'!$M$123,'Evolucion pas canari e islas'!$M$110,'Evolucion pas canari e islas'!$M$97,'Evolucion pas canari e islas'!$M$84,'Evolucion pas canari e islas'!$M$71,'Evolucion pas canari e islas'!$M$58,'Evolucion pas canari e islas'!$M$45,'Evolucion pas canari e islas'!$M$32,'Evolucion pas canari e islas'!$M$19)</c:f>
              <c:numCache>
                <c:formatCode>#,##0</c:formatCode>
                <c:ptCount val="19"/>
                <c:pt idx="0">
                  <c:v>39871</c:v>
                </c:pt>
                <c:pt idx="1">
                  <c:v>37603</c:v>
                </c:pt>
                <c:pt idx="2">
                  <c:v>36873</c:v>
                </c:pt>
                <c:pt idx="3">
                  <c:v>34560</c:v>
                </c:pt>
                <c:pt idx="4">
                  <c:v>30319</c:v>
                </c:pt>
                <c:pt idx="5">
                  <c:v>34749</c:v>
                </c:pt>
                <c:pt idx="6">
                  <c:v>37871</c:v>
                </c:pt>
                <c:pt idx="7">
                  <c:v>31909</c:v>
                </c:pt>
                <c:pt idx="8">
                  <c:v>22086</c:v>
                </c:pt>
                <c:pt idx="9">
                  <c:v>31724</c:v>
                </c:pt>
                <c:pt idx="10">
                  <c:v>25821</c:v>
                </c:pt>
                <c:pt idx="11">
                  <c:v>22086</c:v>
                </c:pt>
                <c:pt idx="12">
                  <c:v>31724</c:v>
                </c:pt>
                <c:pt idx="13">
                  <c:v>25821</c:v>
                </c:pt>
                <c:pt idx="14">
                  <c:v>32916</c:v>
                </c:pt>
                <c:pt idx="15">
                  <c:v>36668</c:v>
                </c:pt>
                <c:pt idx="16">
                  <c:v>31355</c:v>
                </c:pt>
                <c:pt idx="17">
                  <c:v>24597</c:v>
                </c:pt>
                <c:pt idx="18">
                  <c:v>24628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A427-4AD9-9883-BCBE0D918FD1}"/>
            </c:ext>
          </c:extLst>
        </c:ser>
        <c:ser>
          <c:idx val="3"/>
          <c:order val="4"/>
          <c:tx>
            <c:v>Fuerteventura</c:v>
          </c:tx>
          <c:cat>
            <c:numRef>
              <c:f>('Evolucion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islas'!$B$32,'Evolucion pas canari e islas'!$B$19)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('Evolucion pas canari e islas'!$O$253,'Evolucion pas canari e islas'!$O$240,'Evolucion pas canari e islas'!$O$227,'Evolucion pas canari e islas'!$O$214,'Evolucion pas canari e islas'!$O$201,'Evolucion pas canari e islas'!$O$188,'Evolucion pas canari e islas'!$O$175,'Evolucion pas canari e islas'!$O$162,'Evolucion pas canari e islas'!$O$149,'Evolucion pas canari e islas'!$O$136,'Evolucion pas canari e islas'!$O$123,'Evolucion pas canari e islas'!$O$110,'Evolucion pas canari e islas'!$O$97,'Evolucion pas canari e islas'!$O$84,'Evolucion pas canari e islas'!$O$71,'Evolucion pas canari e islas'!$O$58,'Evolucion pas canari e islas'!$O$45,'Evolucion pas canari e islas'!$O$32,'Evolucion pas canari e islas'!$O$19)</c:f>
              <c:numCache>
                <c:formatCode>#,##0</c:formatCode>
                <c:ptCount val="19"/>
                <c:pt idx="0">
                  <c:v>35395</c:v>
                </c:pt>
                <c:pt idx="1">
                  <c:v>24805</c:v>
                </c:pt>
                <c:pt idx="2">
                  <c:v>15628</c:v>
                </c:pt>
                <c:pt idx="3">
                  <c:v>17832</c:v>
                </c:pt>
                <c:pt idx="4">
                  <c:v>25620</c:v>
                </c:pt>
                <c:pt idx="5">
                  <c:v>31080</c:v>
                </c:pt>
                <c:pt idx="6">
                  <c:v>33230</c:v>
                </c:pt>
                <c:pt idx="7">
                  <c:v>28359</c:v>
                </c:pt>
                <c:pt idx="8">
                  <c:v>33021</c:v>
                </c:pt>
                <c:pt idx="9">
                  <c:v>43326</c:v>
                </c:pt>
                <c:pt idx="10">
                  <c:v>39117</c:v>
                </c:pt>
                <c:pt idx="11">
                  <c:v>33021</c:v>
                </c:pt>
                <c:pt idx="12">
                  <c:v>43326</c:v>
                </c:pt>
                <c:pt idx="13">
                  <c:v>39117</c:v>
                </c:pt>
                <c:pt idx="14">
                  <c:v>52906</c:v>
                </c:pt>
                <c:pt idx="15">
                  <c:v>46680</c:v>
                </c:pt>
                <c:pt idx="16">
                  <c:v>43306</c:v>
                </c:pt>
                <c:pt idx="17">
                  <c:v>45828</c:v>
                </c:pt>
                <c:pt idx="18">
                  <c:v>47455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A427-4AD9-9883-BCBE0D918FD1}"/>
            </c:ext>
          </c:extLst>
        </c:ser>
        <c:ser>
          <c:idx val="5"/>
          <c:order val="5"/>
          <c:tx>
            <c:v>La Palma</c:v>
          </c:tx>
          <c:cat>
            <c:numRef>
              <c:f>('Evolucion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islas'!$B$32,'Evolucion pas canari e islas'!$B$19)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('Evolucion pas canari e islas'!$Q$253,'Evolucion pas canari e islas'!$Q$240,'Evolucion pas canari e islas'!$Q$227,'Evolucion pas canari e islas'!$Q$214,'Evolucion pas canari e islas'!$Q$201,'Evolucion pas canari e islas'!$Q$188,'Evolucion pas canari e islas'!$Q$175,'Evolucion pas canari e islas'!$Q$162,'Evolucion pas canari e islas'!$Q$149,'Evolucion pas canari e islas'!$Q$136,'Evolucion pas canari e islas'!$Q$123,'Evolucion pas canari e islas'!$Q$110,'Evolucion pas canari e islas'!$Q$97,'Evolucion pas canari e islas'!$Q$84,'Evolucion pas canari e islas'!$Q$71,'Evolucion pas canari e islas'!$Q$58,'Evolucion pas canari e islas'!$Q$45,'Evolucion pas canari e islas'!$Q$32,'Evolucion pas canari e islas'!$Q$19)</c:f>
              <c:numCache>
                <c:formatCode>#,##0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1890</c:v>
                </c:pt>
                <c:pt idx="11">
                  <c:v>0</c:v>
                </c:pt>
                <c:pt idx="12">
                  <c:v>0</c:v>
                </c:pt>
                <c:pt idx="13">
                  <c:v>1890</c:v>
                </c:pt>
                <c:pt idx="14">
                  <c:v>179</c:v>
                </c:pt>
                <c:pt idx="15">
                  <c:v>0</c:v>
                </c:pt>
                <c:pt idx="16">
                  <c:v>0</c:v>
                </c:pt>
                <c:pt idx="17">
                  <c:v>3529</c:v>
                </c:pt>
                <c:pt idx="18">
                  <c:v>6526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A427-4AD9-9883-BCBE0D918FD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042529616"/>
        <c:axId val="-2042532336"/>
      </c:lineChart>
      <c:catAx>
        <c:axId val="-20425296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32336"/>
        <c:crosses val="autoZero"/>
        <c:auto val="1"/>
        <c:lblAlgn val="ctr"/>
        <c:lblOffset val="100"/>
        <c:tickLblSkip val="1"/>
        <c:noMultiLvlLbl val="0"/>
      </c:catAx>
      <c:valAx>
        <c:axId val="-2042532336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2961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3.885381253035454E-3"/>
          <c:y val="0.13967590228695814"/>
          <c:w val="0.8999999235161347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'Pasajeros cana-isl peri'!$B$3:$J$3</c:f>
          <c:strCache>
            <c:ptCount val="9"/>
            <c:pt idx="0">
              <c:v>Llegada de pasajeros procedentes de aeropuertos suecos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7339597256225327E-2"/>
          <c:y val="0.40273132085402252"/>
          <c:w val="0.97760879170679205"/>
          <c:h val="0.42117493888461832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peri'!$G$5</c:f>
              <c:strCache>
                <c:ptCount val="1"/>
                <c:pt idx="0">
                  <c:v>2016</c:v>
                </c:pt>
              </c:strCache>
            </c:strRef>
          </c:tx>
          <c:spPr>
            <a:solidFill>
              <a:schemeClr val="accent6"/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peri'!$G$6:$G$11</c:f>
              <c:numCache>
                <c:formatCode>#,##0</c:formatCode>
                <c:ptCount val="6"/>
                <c:pt idx="0">
                  <c:v>546602</c:v>
                </c:pt>
                <c:pt idx="1">
                  <c:v>129219</c:v>
                </c:pt>
                <c:pt idx="2">
                  <c:v>343429</c:v>
                </c:pt>
                <c:pt idx="3">
                  <c:v>24597</c:v>
                </c:pt>
                <c:pt idx="4">
                  <c:v>45828</c:v>
                </c:pt>
                <c:pt idx="5">
                  <c:v>3529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42F-4C29-A3A1-0DE803DD432E}"/>
            </c:ext>
          </c:extLst>
        </c:ser>
        <c:ser>
          <c:idx val="0"/>
          <c:order val="1"/>
          <c:tx>
            <c:strRef>
              <c:f>'Pasajeros cana-isl peri'!$H$5</c:f>
              <c:strCache>
                <c:ptCount val="1"/>
                <c:pt idx="0">
                  <c:v>2017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noFill/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peri'!$H$6:$H$11</c:f>
              <c:numCache>
                <c:formatCode>#,##0</c:formatCode>
                <c:ptCount val="6"/>
                <c:pt idx="0">
                  <c:v>585507</c:v>
                </c:pt>
                <c:pt idx="1">
                  <c:v>141921</c:v>
                </c:pt>
                <c:pt idx="2">
                  <c:v>364977</c:v>
                </c:pt>
                <c:pt idx="3">
                  <c:v>24628</c:v>
                </c:pt>
                <c:pt idx="4">
                  <c:v>47455</c:v>
                </c:pt>
                <c:pt idx="5">
                  <c:v>6526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42F-4C29-A3A1-0DE803DD43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2042541584"/>
        <c:axId val="-2042528528"/>
      </c:barChart>
      <c:lineChart>
        <c:grouping val="standard"/>
        <c:varyColors val="0"/>
        <c:ser>
          <c:idx val="1"/>
          <c:order val="2"/>
          <c:tx>
            <c:strRef>
              <c:f>'Pasajeros cana-isl peri'!$I$5</c:f>
              <c:strCache>
                <c:ptCount val="1"/>
                <c:pt idx="0">
                  <c:v>Var. 17/16</c:v>
                </c:pt>
              </c:strCache>
            </c:strRef>
          </c:tx>
          <c:spPr>
            <a:ln w="28575">
              <a:noFill/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442F-4C29-A3A1-0DE803DD432E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442F-4C29-A3A1-0DE803DD432E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442F-4C29-A3A1-0DE803DD432E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442F-4C29-A3A1-0DE803DD432E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442F-4C29-A3A1-0DE803DD432E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442F-4C29-A3A1-0DE803DD432E}"/>
              </c:ext>
            </c:extLst>
          </c:dPt>
          <c:dLbls>
            <c:dLbl>
              <c:idx val="0"/>
              <c:layout>
                <c:manualLayout>
                  <c:x val="-4.8274553916054612E-2"/>
                  <c:y val="-0.551187196587234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42F-4C29-A3A1-0DE803DD432E}"/>
                </c:ext>
              </c:extLst>
            </c:dLbl>
            <c:dLbl>
              <c:idx val="1"/>
              <c:layout>
                <c:manualLayout>
                  <c:x val="-4.6033657557511196E-2"/>
                  <c:y val="-0.297889043552933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42F-4C29-A3A1-0DE803DD432E}"/>
                </c:ext>
              </c:extLst>
            </c:dLbl>
            <c:dLbl>
              <c:idx val="2"/>
              <c:layout>
                <c:manualLayout>
                  <c:x val="-5.4997242991684944E-2"/>
                  <c:y val="-0.4245381200700835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42F-4C29-A3A1-0DE803DD432E}"/>
                </c:ext>
              </c:extLst>
            </c:dLbl>
            <c:dLbl>
              <c:idx val="3"/>
              <c:layout>
                <c:manualLayout>
                  <c:x val="-5.2756346633141445E-2"/>
                  <c:y val="-0.241600565100866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42F-4C29-A3A1-0DE803DD432E}"/>
                </c:ext>
              </c:extLst>
            </c:dLbl>
            <c:dLbl>
              <c:idx val="4"/>
              <c:layout>
                <c:manualLayout>
                  <c:x val="-5.4997242991684944E-2"/>
                  <c:y val="-0.241600565100866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42F-4C29-A3A1-0DE803DD432E}"/>
                </c:ext>
              </c:extLst>
            </c:dLbl>
            <c:dLbl>
              <c:idx val="5"/>
              <c:layout>
                <c:manualLayout>
                  <c:x val="-4.8184918061712871E-2"/>
                  <c:y val="-0.213456325874832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42F-4C29-A3A1-0DE803DD432E}"/>
                </c:ext>
              </c:extLst>
            </c:dLbl>
            <c:numFmt formatCode="0.0%" sourceLinked="0"/>
            <c:spPr>
              <a:solidFill>
                <a:schemeClr val="bg1">
                  <a:lumMod val="75000"/>
                </a:schemeClr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peri'!$I$6:$I$11</c:f>
              <c:numCache>
                <c:formatCode>0.0%</c:formatCode>
                <c:ptCount val="6"/>
                <c:pt idx="0">
                  <c:v>7.1176102538958785E-2</c:v>
                </c:pt>
                <c:pt idx="1">
                  <c:v>9.8298237875235062E-2</c:v>
                </c:pt>
                <c:pt idx="2">
                  <c:v>6.2743682100230291E-2</c:v>
                </c:pt>
                <c:pt idx="3">
                  <c:v>1.2603162987356864E-3</c:v>
                </c:pt>
                <c:pt idx="4">
                  <c:v>3.550231299642137E-2</c:v>
                </c:pt>
                <c:pt idx="5">
                  <c:v>0.84924907905922353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442F-4C29-A3A1-0DE803DD432E}"/>
            </c:ext>
          </c:extLst>
        </c:ser>
        <c:ser>
          <c:idx val="3"/>
          <c:order val="3"/>
          <c:tx>
            <c:v>cuota</c:v>
          </c:tx>
          <c:spPr>
            <a:ln w="28575">
              <a:noFill/>
            </a:ln>
          </c:spPr>
          <c:marker>
            <c:symbol val="square"/>
            <c:size val="7"/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442F-4C29-A3A1-0DE803DD432E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442F-4C29-A3A1-0DE803DD432E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442F-4C29-A3A1-0DE803DD432E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442F-4C29-A3A1-0DE803DD432E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42F-4C29-A3A1-0DE803DD432E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42F-4C29-A3A1-0DE803DD432E}"/>
              </c:ext>
            </c:extLst>
          </c:dPt>
          <c:dLbls>
            <c:dLbl>
              <c:idx val="0"/>
              <c:layout>
                <c:manualLayout>
                  <c:x val="-1.7927170868347338E-2"/>
                  <c:y val="3.5180299032541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42F-4C29-A3A1-0DE803DD432E}"/>
                </c:ext>
              </c:extLst>
            </c:dLbl>
            <c:dLbl>
              <c:idx val="1"/>
              <c:layout>
                <c:manualLayout>
                  <c:x val="-8.9635854341736688E-3"/>
                  <c:y val="3.166226912928760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42F-4C29-A3A1-0DE803DD432E}"/>
                </c:ext>
              </c:extLst>
            </c:dLbl>
            <c:dLbl>
              <c:idx val="2"/>
              <c:layout>
                <c:manualLayout>
                  <c:x val="-1.7927170868347338E-2"/>
                  <c:y val="3.166226912928760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42F-4C29-A3A1-0DE803DD432E}"/>
                </c:ext>
              </c:extLst>
            </c:dLbl>
            <c:dLbl>
              <c:idx val="3"/>
              <c:layout>
                <c:manualLayout>
                  <c:x val="-1.3445378151260505E-2"/>
                  <c:y val="2.46262093227792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42F-4C29-A3A1-0DE803DD432E}"/>
                </c:ext>
              </c:extLst>
            </c:dLbl>
            <c:dLbl>
              <c:idx val="4"/>
              <c:layout>
                <c:manualLayout>
                  <c:x val="-1.1204481792717087E-2"/>
                  <c:y val="2.81442392260334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42F-4C29-A3A1-0DE803DD432E}"/>
                </c:ext>
              </c:extLst>
            </c:dLbl>
            <c:dLbl>
              <c:idx val="5"/>
              <c:layout>
                <c:manualLayout>
                  <c:x val="-6.7226890756302525E-3"/>
                  <c:y val="2.8144239226033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42F-4C29-A3A1-0DE803DD432E}"/>
                </c:ext>
              </c:extLst>
            </c:dLbl>
            <c:numFmt formatCode="0.0%" sourceLinked="0"/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 b="1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peri'!$J$6:$J$11</c:f>
              <c:numCache>
                <c:formatCode>0.0%</c:formatCode>
                <c:ptCount val="6"/>
                <c:pt idx="0">
                  <c:v>1</c:v>
                </c:pt>
                <c:pt idx="1">
                  <c:v>0.24238992872843534</c:v>
                </c:pt>
                <c:pt idx="2">
                  <c:v>0.62335206923230635</c:v>
                </c:pt>
                <c:pt idx="3">
                  <c:v>4.2062690966973924E-2</c:v>
                </c:pt>
                <c:pt idx="4">
                  <c:v>8.104941529307079E-2</c:v>
                </c:pt>
                <c:pt idx="5">
                  <c:v>1.1939217200083424E-2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442F-4C29-A3A1-0DE803DD432E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2042555184"/>
        <c:axId val="-2042560080"/>
      </c:lineChart>
      <c:catAx>
        <c:axId val="-204254158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</a:rPr>
                  <a:t>FUENTE: AENA. ELABORACIÓN: Turismo de Tenerife</a:t>
                </a:r>
              </a:p>
            </c:rich>
          </c:tx>
          <c:layout>
            <c:manualLayout>
              <c:xMode val="edge"/>
              <c:yMode val="edge"/>
              <c:x val="4.9140916209003383E-4"/>
              <c:y val="0.9550922097798461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2042528528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2042528528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2042541584"/>
        <c:crosses val="autoZero"/>
        <c:crossBetween val="between"/>
      </c:valAx>
      <c:catAx>
        <c:axId val="-204255518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2042560080"/>
        <c:crosses val="autoZero"/>
        <c:auto val="1"/>
        <c:lblAlgn val="ctr"/>
        <c:lblOffset val="100"/>
        <c:noMultiLvlLbl val="0"/>
      </c:catAx>
      <c:valAx>
        <c:axId val="-2042560080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2042555184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4.4817927170868344E-3"/>
          <c:y val="0.13215354676971447"/>
          <c:w val="0.95241412470500009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'alojados tipología acum'!$B$3:$H$3</c:f>
          <c:strCache>
            <c:ptCount val="7"/>
            <c:pt idx="0">
              <c:v>Turismo sueco alojado en Tenerife según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653351538558898E-3"/>
          <c:y val="0.20598848129765773"/>
          <c:w val="0.97760879170679205"/>
          <c:h val="0.6237200681668345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'alojados tipología acum'!$C$5</c:f>
              <c:strCache>
                <c:ptCount val="1"/>
                <c:pt idx="0">
                  <c:v>2016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acum'!$B$6:$B$8</c:f>
              <c:strCache>
                <c:ptCount val="3"/>
                <c:pt idx="0">
                  <c:v>Alojados total</c:v>
                </c:pt>
                <c:pt idx="1">
                  <c:v>Alojados hoteleros</c:v>
                </c:pt>
                <c:pt idx="2">
                  <c:v>Alojados extrahoteleros</c:v>
                </c:pt>
              </c:strCache>
            </c:strRef>
          </c:cat>
          <c:val>
            <c:numRef>
              <c:f>'alojados tipología acum'!$C$6:$C$8</c:f>
              <c:numCache>
                <c:formatCode>#,##0</c:formatCode>
                <c:ptCount val="3"/>
                <c:pt idx="0">
                  <c:v>146723</c:v>
                </c:pt>
                <c:pt idx="1">
                  <c:v>80434</c:v>
                </c:pt>
                <c:pt idx="2">
                  <c:v>66289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CA1-4BDA-83F7-B7691A611B02}"/>
            </c:ext>
          </c:extLst>
        </c:ser>
        <c:ser>
          <c:idx val="2"/>
          <c:order val="1"/>
          <c:tx>
            <c:strRef>
              <c:f>'alojados tipología acum'!$E$5</c:f>
              <c:strCache>
                <c:ptCount val="1"/>
                <c:pt idx="0">
                  <c:v>2017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acum'!$E$6:$E$8</c:f>
              <c:numCache>
                <c:formatCode>#,##0</c:formatCode>
                <c:ptCount val="3"/>
                <c:pt idx="0">
                  <c:v>155644</c:v>
                </c:pt>
                <c:pt idx="1">
                  <c:v>88520</c:v>
                </c:pt>
                <c:pt idx="2">
                  <c:v>67124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CA1-4BDA-83F7-B7691A611B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5"/>
        <c:axId val="93437760"/>
        <c:axId val="93442656"/>
      </c:barChart>
      <c:lineChart>
        <c:grouping val="standard"/>
        <c:varyColors val="0"/>
        <c:ser>
          <c:idx val="1"/>
          <c:order val="2"/>
          <c:tx>
            <c:strRef>
              <c:f>'alojados tipología acum'!$G$5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4CA1-4BDA-83F7-B7691A611B02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4CA1-4BDA-83F7-B7691A611B02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4CA1-4BDA-83F7-B7691A611B02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4CA1-4BDA-83F7-B7691A611B02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4CA1-4BDA-83F7-B7691A611B02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4CA1-4BDA-83F7-B7691A611B02}"/>
              </c:ext>
            </c:extLst>
          </c:dPt>
          <c:dLbls>
            <c:spPr>
              <a:solidFill>
                <a:schemeClr val="bg1">
                  <a:lumMod val="75000"/>
                </a:schemeClr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acum'!$G$6:$G$8</c:f>
              <c:numCache>
                <c:formatCode>0.0%</c:formatCode>
                <c:ptCount val="3"/>
                <c:pt idx="0">
                  <c:v>6.0801646640267659E-2</c:v>
                </c:pt>
                <c:pt idx="1">
                  <c:v>0.10052962677474708</c:v>
                </c:pt>
                <c:pt idx="2">
                  <c:v>1.2596358370166927E-2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4CA1-4BDA-83F7-B7691A611B02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93436672"/>
        <c:axId val="93421440"/>
      </c:lineChart>
      <c:catAx>
        <c:axId val="93437760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</a:rPr>
                  <a:t>FUENTE: Desarrollo Económico, Cabildo Insular de Tenerife. ELABORACIÓN: Turismo de Tenerife.</a:t>
                </a:r>
              </a:p>
            </c:rich>
          </c:tx>
          <c:layout>
            <c:manualLayout>
              <c:xMode val="edge"/>
              <c:yMode val="edge"/>
              <c:x val="4.9140916209003383E-4"/>
              <c:y val="0.9550922097798461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93442656"/>
        <c:crosses val="autoZero"/>
        <c:auto val="1"/>
        <c:lblAlgn val="ctr"/>
        <c:lblOffset val="600"/>
        <c:tickLblSkip val="1"/>
        <c:tickMarkSkip val="1"/>
        <c:noMultiLvlLbl val="0"/>
      </c:catAx>
      <c:valAx>
        <c:axId val="93442656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93437760"/>
        <c:crosses val="autoZero"/>
        <c:crossBetween val="between"/>
      </c:valAx>
      <c:catAx>
        <c:axId val="93436672"/>
        <c:scaling>
          <c:orientation val="minMax"/>
        </c:scaling>
        <c:delete val="1"/>
        <c:axPos val="b"/>
        <c:majorTickMark val="out"/>
        <c:minorTickMark val="none"/>
        <c:tickLblPos val="none"/>
        <c:crossAx val="93421440"/>
        <c:crosses val="autoZero"/>
        <c:auto val="1"/>
        <c:lblAlgn val="ctr"/>
        <c:lblOffset val="100"/>
        <c:noMultiLvlLbl val="0"/>
      </c:catAx>
      <c:valAx>
        <c:axId val="93421440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9343667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0.12410866888084486"/>
          <c:w val="0.49080976178513486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"Turistas suecos alojados en Tenerife por tipología de alojamiento"</c:f>
          <c:strCache>
            <c:ptCount val="1"/>
            <c:pt idx="0">
              <c:v>Turistas suecos alojados en Tenerife por tipología de alojamiento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2502514407651449"/>
          <c:y val="0.26317567385988011"/>
          <c:w val="0.85213569770510222"/>
          <c:h val="0.56794764988847379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tipologia'!$C$6:$D$6</c:f>
              <c:strCache>
                <c:ptCount val="1"/>
                <c:pt idx="0">
                  <c:v>Hotelero</c:v>
                </c:pt>
              </c:strCache>
            </c:strRef>
          </c:tx>
          <c:cat>
            <c:numRef>
              <c:f>('evo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tipologia'!$B$59,'evo turistas aloj por tipologia'!$B$46,'evo turistas aloj por tipologia'!$B$33,'evo turistas aloj por tipologia'!$B$20)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tipologia'!$C$254,'evo turistas aloj por tipologia'!$C$241,'evo turistas aloj por tipologia'!$C$228,'evo turistas aloj por tipologia'!$C$215,'evo turistas aloj por tipologia'!$C$202,'evo turistas aloj por tipologia'!$C$189,'evo turistas aloj por tipologia'!$C$176,'evo turistas aloj por tipologia'!$C$163,'evo turistas aloj por tipologia'!$C$150,'evo turistas aloj por tipologia'!$C$137,'evo turistas aloj por tipologia'!$C$124,'evo turistas aloj por tipologia'!$C$111,'evo turistas aloj por tipologia'!$C$98,'evo turistas aloj por tipologia'!$C$85,'evo turistas aloj por tipologia'!$C$72,'evo turistas aloj por tipologia'!$C$59,'evo turistas aloj por tipologia'!$C$46,'evo turistas aloj por tipologia'!$C$33,'evo turistas aloj por tipologia'!$C$20)</c:f>
              <c:numCache>
                <c:formatCode>#,##0</c:formatCode>
                <c:ptCount val="19"/>
                <c:pt idx="0">
                  <c:v>38876</c:v>
                </c:pt>
                <c:pt idx="1">
                  <c:v>51527</c:v>
                </c:pt>
                <c:pt idx="2">
                  <c:v>54587</c:v>
                </c:pt>
                <c:pt idx="3">
                  <c:v>43234</c:v>
                </c:pt>
                <c:pt idx="4">
                  <c:v>34330</c:v>
                </c:pt>
                <c:pt idx="5">
                  <c:v>39863</c:v>
                </c:pt>
                <c:pt idx="6">
                  <c:v>45247</c:v>
                </c:pt>
                <c:pt idx="7">
                  <c:v>50338</c:v>
                </c:pt>
                <c:pt idx="8">
                  <c:v>61412</c:v>
                </c:pt>
                <c:pt idx="9">
                  <c:v>61034</c:v>
                </c:pt>
                <c:pt idx="10">
                  <c:v>46485</c:v>
                </c:pt>
                <c:pt idx="11">
                  <c:v>46885</c:v>
                </c:pt>
                <c:pt idx="12">
                  <c:v>66025</c:v>
                </c:pt>
                <c:pt idx="13">
                  <c:v>74406</c:v>
                </c:pt>
                <c:pt idx="14">
                  <c:v>85561</c:v>
                </c:pt>
                <c:pt idx="15">
                  <c:v>85192</c:v>
                </c:pt>
                <c:pt idx="16">
                  <c:v>79902</c:v>
                </c:pt>
                <c:pt idx="17">
                  <c:v>80434</c:v>
                </c:pt>
                <c:pt idx="18">
                  <c:v>88520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B67-4873-9E63-34A30F781C13}"/>
            </c:ext>
          </c:extLst>
        </c:ser>
        <c:ser>
          <c:idx val="1"/>
          <c:order val="1"/>
          <c:tx>
            <c:strRef>
              <c:f>'evo turistas aloj por tipologia'!$E$6:$F$6</c:f>
              <c:strCache>
                <c:ptCount val="1"/>
                <c:pt idx="0">
                  <c:v>extrahotelero</c:v>
                </c:pt>
              </c:strCache>
            </c:strRef>
          </c:tx>
          <c:cat>
            <c:numRef>
              <c:f>('evo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tipologia'!$B$59,'evo turistas aloj por tipologia'!$B$46,'evo turistas aloj por tipologia'!$B$33,'evo turistas aloj por tipologia'!$B$20)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tipologia'!$E$254,'evo turistas aloj por tipologia'!$E$241,'evo turistas aloj por tipologia'!$E$228,'evo turistas aloj por tipologia'!$E$215,'evo turistas aloj por tipologia'!$E$202,'evo turistas aloj por tipologia'!$E$189,'evo turistas aloj por tipologia'!$E$176,'evo turistas aloj por tipologia'!$E$163,'evo turistas aloj por tipologia'!$E$150,'evo turistas aloj por tipologia'!$E$137,'evo turistas aloj por tipologia'!$E$124,'evo turistas aloj por tipologia'!$E$111,'evo turistas aloj por tipologia'!$E$98,'evo turistas aloj por tipologia'!$E$85,'evo turistas aloj por tipologia'!$E$72,'evo turistas aloj por tipologia'!$E$59,'evo turistas aloj por tipologia'!$E$46,'evo turistas aloj por tipologia'!$E$33,'evo turistas aloj por tipologia'!$E$20)</c:f>
              <c:numCache>
                <c:formatCode>#,##0</c:formatCode>
                <c:ptCount val="19"/>
                <c:pt idx="0">
                  <c:v>140298</c:v>
                </c:pt>
                <c:pt idx="1">
                  <c:v>135841</c:v>
                </c:pt>
                <c:pt idx="2">
                  <c:v>118868</c:v>
                </c:pt>
                <c:pt idx="3">
                  <c:v>109548</c:v>
                </c:pt>
                <c:pt idx="4">
                  <c:v>71342</c:v>
                </c:pt>
                <c:pt idx="5">
                  <c:v>61404</c:v>
                </c:pt>
                <c:pt idx="6">
                  <c:v>73587</c:v>
                </c:pt>
                <c:pt idx="7">
                  <c:v>78998</c:v>
                </c:pt>
                <c:pt idx="8">
                  <c:v>76114</c:v>
                </c:pt>
                <c:pt idx="9">
                  <c:v>79745</c:v>
                </c:pt>
                <c:pt idx="10">
                  <c:v>81751</c:v>
                </c:pt>
                <c:pt idx="11">
                  <c:v>74053</c:v>
                </c:pt>
                <c:pt idx="12">
                  <c:v>89707</c:v>
                </c:pt>
                <c:pt idx="13">
                  <c:v>90223</c:v>
                </c:pt>
                <c:pt idx="14">
                  <c:v>97935</c:v>
                </c:pt>
                <c:pt idx="15">
                  <c:v>94438</c:v>
                </c:pt>
                <c:pt idx="16">
                  <c:v>76083</c:v>
                </c:pt>
                <c:pt idx="17">
                  <c:v>66289</c:v>
                </c:pt>
                <c:pt idx="18">
                  <c:v>67124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B67-4873-9E63-34A30F781C13}"/>
            </c:ext>
          </c:extLst>
        </c:ser>
        <c:ser>
          <c:idx val="2"/>
          <c:order val="2"/>
          <c:tx>
            <c:strRef>
              <c:f>'evo turistas aloj por tipologia'!$G$6:$H$6</c:f>
              <c:strCache>
                <c:ptCount val="1"/>
                <c:pt idx="0">
                  <c:v>Total</c:v>
                </c:pt>
              </c:strCache>
            </c:strRef>
          </c:tx>
          <c:cat>
            <c:numRef>
              <c:f>('evo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tipologia'!$B$59,'evo turistas aloj por tipologia'!$B$46,'evo turistas aloj por tipologia'!$B$33,'evo turistas aloj por tipologia'!$B$20)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tipologia'!$G$254,'evo turistas aloj por tipologia'!$G$241,'evo turistas aloj por tipologia'!$G$228,'evo turistas aloj por tipologia'!$G$215,'evo turistas aloj por tipologia'!$G$202,'evo turistas aloj por tipologia'!$G$189,'evo turistas aloj por tipologia'!$G$176,'evo turistas aloj por tipologia'!$G$163,'evo turistas aloj por tipologia'!$G$150,'evo turistas aloj por tipologia'!$G$137,'evo turistas aloj por tipologia'!$G$124,'evo turistas aloj por tipologia'!$G$111,'evo turistas aloj por tipologia'!$G$98,'evo turistas aloj por tipologia'!$G$85,'evo turistas aloj por tipologia'!$G$72,'evo turistas aloj por tipologia'!$G$59,'evo turistas aloj por tipologia'!$G$46,'evo turistas aloj por tipologia'!$G$33,'evo turistas aloj por tipologia'!$G$20)</c:f>
              <c:numCache>
                <c:formatCode>#,##0</c:formatCode>
                <c:ptCount val="19"/>
                <c:pt idx="0">
                  <c:v>179174</c:v>
                </c:pt>
                <c:pt idx="1">
                  <c:v>187368</c:v>
                </c:pt>
                <c:pt idx="2">
                  <c:v>173455</c:v>
                </c:pt>
                <c:pt idx="3">
                  <c:v>152782</c:v>
                </c:pt>
                <c:pt idx="4">
                  <c:v>105672</c:v>
                </c:pt>
                <c:pt idx="5">
                  <c:v>101267</c:v>
                </c:pt>
                <c:pt idx="6">
                  <c:v>118834</c:v>
                </c:pt>
                <c:pt idx="7">
                  <c:v>129336</c:v>
                </c:pt>
                <c:pt idx="8">
                  <c:v>137526</c:v>
                </c:pt>
                <c:pt idx="9">
                  <c:v>140779</c:v>
                </c:pt>
                <c:pt idx="10">
                  <c:v>128236</c:v>
                </c:pt>
                <c:pt idx="11">
                  <c:v>120938</c:v>
                </c:pt>
                <c:pt idx="12">
                  <c:v>155732</c:v>
                </c:pt>
                <c:pt idx="13">
                  <c:v>164629</c:v>
                </c:pt>
                <c:pt idx="14">
                  <c:v>183496</c:v>
                </c:pt>
                <c:pt idx="15">
                  <c:v>179630</c:v>
                </c:pt>
                <c:pt idx="16">
                  <c:v>155985</c:v>
                </c:pt>
                <c:pt idx="17">
                  <c:v>146723</c:v>
                </c:pt>
                <c:pt idx="18">
                  <c:v>155644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B67-4873-9E63-34A30F781C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31776"/>
        <c:axId val="93430144"/>
      </c:lineChart>
      <c:catAx>
        <c:axId val="934317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144"/>
        <c:crosses val="autoZero"/>
        <c:auto val="1"/>
        <c:lblAlgn val="ctr"/>
        <c:lblOffset val="100"/>
        <c:tickLblSkip val="1"/>
        <c:noMultiLvlLbl val="0"/>
      </c:catAx>
      <c:valAx>
        <c:axId val="9343014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17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7.4829485904705617E-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"Peso de los turistas suecos alojados en Tenerife sobre total de turistas por tipología de establecimiento"</c:f>
          <c:strCache>
            <c:ptCount val="1"/>
            <c:pt idx="0">
              <c:v>Peso de los turistas suecos alojados en Tenerife sobre total de turistas por tipología de establecimiento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2502514407651449"/>
          <c:y val="0.2734145817097095"/>
          <c:w val="0.85213569770510222"/>
          <c:h val="0.55770874203864451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tipologia'!$O$6:$O$7</c:f>
              <c:strCache>
                <c:ptCount val="2"/>
                <c:pt idx="0">
                  <c:v>Hotelero</c:v>
                </c:pt>
              </c:strCache>
            </c:strRef>
          </c:tx>
          <c:cat>
            <c:numRef>
              <c:f>('evo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tipologia'!$B$59,'evo turistas aloj por tipologia'!$B$46,'evo turistas aloj por tipologia'!$B$33,'evo turistas aloj por tipologia'!$B$20)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tipologia'!$O$241,'evo turistas aloj por tipologia'!$O$228,'evo turistas aloj por tipologia'!$O$215,'evo turistas aloj por tipologia'!$O$202,'evo turistas aloj por tipologia'!$O$189,'evo turistas aloj por tipologia'!$O$176,'evo turistas aloj por tipologia'!$O$163,'evo turistas aloj por tipologia'!$O$150,'evo turistas aloj por tipologia'!$O$137,'evo turistas aloj por tipologia'!$O$124,'evo turistas aloj por tipologia'!$O$111,'evo turistas aloj por tipologia'!$O$98,'evo turistas aloj por tipologia'!$O$85,'evo turistas aloj por tipologia'!$O$72,'evo turistas aloj por tipologia'!$O$59,'evo turistas aloj por tipologia'!$O$46,'evo turistas aloj por tipologia'!$O$33,'evo turistas aloj por tipologia'!$O$20)</c:f>
              <c:numCache>
                <c:formatCode>0.0%</c:formatCode>
                <c:ptCount val="18"/>
                <c:pt idx="0">
                  <c:v>2.1482401166029064E-2</c:v>
                </c:pt>
                <c:pt idx="1">
                  <c:v>2.1676750476922663E-2</c:v>
                </c:pt>
                <c:pt idx="2">
                  <c:v>1.6970168944127659E-2</c:v>
                </c:pt>
                <c:pt idx="3">
                  <c:v>1.3227044354714423E-2</c:v>
                </c:pt>
                <c:pt idx="4">
                  <c:v>1.445192323727721E-2</c:v>
                </c:pt>
                <c:pt idx="5">
                  <c:v>1.5867911307749876E-2</c:v>
                </c:pt>
                <c:pt idx="6">
                  <c:v>1.6006685298416978E-2</c:v>
                </c:pt>
                <c:pt idx="7">
                  <c:v>1.9832784808859326E-2</c:v>
                </c:pt>
                <c:pt idx="8">
                  <c:v>1.9574708555443982E-2</c:v>
                </c:pt>
                <c:pt idx="9">
                  <c:v>1.6711749022856107E-2</c:v>
                </c:pt>
                <c:pt idx="10">
                  <c:v>1.5956999655232149E-2</c:v>
                </c:pt>
                <c:pt idx="11">
                  <c:v>2.0697797114879121E-2</c:v>
                </c:pt>
                <c:pt idx="12">
                  <c:v>2.3446200036679E-2</c:v>
                </c:pt>
                <c:pt idx="13">
                  <c:v>2.6589245093042623E-2</c:v>
                </c:pt>
                <c:pt idx="14">
                  <c:v>2.5086249441984662E-2</c:v>
                </c:pt>
                <c:pt idx="15">
                  <c:v>2.3108845723249723E-2</c:v>
                </c:pt>
                <c:pt idx="16">
                  <c:v>2.116527698872794E-2</c:v>
                </c:pt>
                <c:pt idx="17">
                  <c:v>2.3004283547285471E-2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C91-4FD7-BF5C-A72CA2A77BAA}"/>
            </c:ext>
          </c:extLst>
        </c:ser>
        <c:ser>
          <c:idx val="1"/>
          <c:order val="1"/>
          <c:tx>
            <c:strRef>
              <c:f>'evo turistas aloj por tipologia'!$P$6:$P$7</c:f>
              <c:strCache>
                <c:ptCount val="2"/>
                <c:pt idx="0">
                  <c:v>extrahotelero</c:v>
                </c:pt>
              </c:strCache>
            </c:strRef>
          </c:tx>
          <c:cat>
            <c:numRef>
              <c:f>('evo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tipologia'!$B$59,'evo turistas aloj por tipologia'!$B$46,'evo turistas aloj por tipologia'!$B$33,'evo turistas aloj por tipologia'!$B$20)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tipologia'!$P$241,'evo turistas aloj por tipologia'!$P$228,'evo turistas aloj por tipologia'!$P$215,'evo turistas aloj por tipologia'!$P$202,'evo turistas aloj por tipologia'!$P$189,'evo turistas aloj por tipologia'!$P$176,'evo turistas aloj por tipologia'!$P$163,'evo turistas aloj por tipologia'!$P$150,'evo turistas aloj por tipologia'!$P$137,'evo turistas aloj por tipologia'!$P$124,'evo turistas aloj por tipologia'!$P$111,'evo turistas aloj por tipologia'!$P$98,'evo turistas aloj por tipologia'!$P$85,'evo turistas aloj por tipologia'!$P$72,'evo turistas aloj por tipologia'!$P$59,'evo turistas aloj por tipologia'!$P$46,'evo turistas aloj por tipologia'!$P$33,'evo turistas aloj por tipologia'!$P$20)</c:f>
              <c:numCache>
                <c:formatCode>0.0%</c:formatCode>
                <c:ptCount val="18"/>
                <c:pt idx="0">
                  <c:v>5.825442983853641E-2</c:v>
                </c:pt>
                <c:pt idx="1">
                  <c:v>5.0329175365852727E-2</c:v>
                </c:pt>
                <c:pt idx="2">
                  <c:v>4.7991210285508012E-2</c:v>
                </c:pt>
                <c:pt idx="3">
                  <c:v>3.0983734212701237E-2</c:v>
                </c:pt>
                <c:pt idx="4">
                  <c:v>2.7198084387411916E-2</c:v>
                </c:pt>
                <c:pt idx="5">
                  <c:v>3.2818315855384805E-2</c:v>
                </c:pt>
                <c:pt idx="6">
                  <c:v>3.4254588279777745E-2</c:v>
                </c:pt>
                <c:pt idx="7">
                  <c:v>3.4877961045596491E-2</c:v>
                </c:pt>
                <c:pt idx="8">
                  <c:v>3.667576681304166E-2</c:v>
                </c:pt>
                <c:pt idx="9">
                  <c:v>4.2441462647297333E-2</c:v>
                </c:pt>
                <c:pt idx="10">
                  <c:v>3.911699018971896E-2</c:v>
                </c:pt>
                <c:pt idx="11">
                  <c:v>4.5530770206826547E-2</c:v>
                </c:pt>
                <c:pt idx="12">
                  <c:v>5.2232364347704764E-2</c:v>
                </c:pt>
                <c:pt idx="13">
                  <c:v>5.5798109239747554E-2</c:v>
                </c:pt>
                <c:pt idx="14">
                  <c:v>5.3887927399258996E-2</c:v>
                </c:pt>
                <c:pt idx="15">
                  <c:v>4.4012448876882229E-2</c:v>
                </c:pt>
                <c:pt idx="16">
                  <c:v>3.6899319392390578E-2</c:v>
                </c:pt>
                <c:pt idx="17">
                  <c:v>3.6164623278888489E-2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C91-4FD7-BF5C-A72CA2A77BAA}"/>
            </c:ext>
          </c:extLst>
        </c:ser>
        <c:ser>
          <c:idx val="2"/>
          <c:order val="2"/>
          <c:tx>
            <c:strRef>
              <c:f>'evo turistas aloj por tipologia'!$Q$6:$Q$7</c:f>
              <c:strCache>
                <c:ptCount val="2"/>
                <c:pt idx="0">
                  <c:v>Total</c:v>
                </c:pt>
              </c:strCache>
            </c:strRef>
          </c:tx>
          <c:cat>
            <c:numRef>
              <c:f>('evo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tipologia'!$B$59,'evo turistas aloj por tipologia'!$B$46,'evo turistas aloj por tipologia'!$B$33,'evo turistas aloj por tipologia'!$B$20)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tipologia'!$Q$241,'evo turistas aloj por tipologia'!$Q$228,'evo turistas aloj por tipologia'!$Q$215,'evo turistas aloj por tipologia'!$Q$202,'evo turistas aloj por tipologia'!$Q$189,'evo turistas aloj por tipologia'!$Q$176,'evo turistas aloj por tipologia'!$Q$163,'evo turistas aloj por tipologia'!$Q$150,'evo turistas aloj por tipologia'!$Q$137,'evo turistas aloj por tipologia'!$Q$124,'evo turistas aloj por tipologia'!$Q$111,'evo turistas aloj por tipologia'!$Q$98,'evo turistas aloj por tipologia'!$Q$85,'evo turistas aloj por tipologia'!$Q$72,'evo turistas aloj por tipologia'!$Q$59,'evo turistas aloj por tipologia'!$Q$46,'evo turistas aloj por tipologia'!$Q$33,'evo turistas aloj por tipologia'!$Q$20)</c:f>
              <c:numCache>
                <c:formatCode>0.0%</c:formatCode>
                <c:ptCount val="18"/>
                <c:pt idx="0">
                  <c:v>3.9609126029902172E-2</c:v>
                </c:pt>
                <c:pt idx="1">
                  <c:v>3.5543773318205039E-2</c:v>
                </c:pt>
                <c:pt idx="2">
                  <c:v>3.1629821243542085E-2</c:v>
                </c:pt>
                <c:pt idx="3">
                  <c:v>2.1574506998056145E-2</c:v>
                </c:pt>
                <c:pt idx="4">
                  <c:v>2.0188888425923802E-2</c:v>
                </c:pt>
                <c:pt idx="5">
                  <c:v>2.3329456673417449E-2</c:v>
                </c:pt>
                <c:pt idx="6">
                  <c:v>2.3726965978617186E-2</c:v>
                </c:pt>
                <c:pt idx="7">
                  <c:v>2.605259089972236E-2</c:v>
                </c:pt>
                <c:pt idx="8">
                  <c:v>2.6600586093792011E-2</c:v>
                </c:pt>
                <c:pt idx="9">
                  <c:v>2.7239154234414423E-2</c:v>
                </c:pt>
                <c:pt idx="10">
                  <c:v>2.5032056423444915E-2</c:v>
                </c:pt>
                <c:pt idx="11">
                  <c:v>3.017943286339704E-2</c:v>
                </c:pt>
                <c:pt idx="12">
                  <c:v>3.3592154124506182E-2</c:v>
                </c:pt>
                <c:pt idx="13">
                  <c:v>3.6898102913565871E-2</c:v>
                </c:pt>
                <c:pt idx="14">
                  <c:v>3.4890092227704131E-2</c:v>
                </c:pt>
                <c:pt idx="15">
                  <c:v>3.0076314417947107E-2</c:v>
                </c:pt>
                <c:pt idx="16">
                  <c:v>2.6215684634906887E-2</c:v>
                </c:pt>
                <c:pt idx="17">
                  <c:v>2.7286591432363724E-2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EC91-4FD7-BF5C-A72CA2A77B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26880"/>
        <c:axId val="93430688"/>
      </c:lineChart>
      <c:catAx>
        <c:axId val="934268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688"/>
        <c:crosses val="autoZero"/>
        <c:auto val="1"/>
        <c:lblAlgn val="ctr"/>
        <c:lblOffset val="100"/>
        <c:tickLblSkip val="1"/>
        <c:noMultiLvlLbl val="0"/>
      </c:catAx>
      <c:valAx>
        <c:axId val="93430688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2688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30888715702346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'alojados tipología y zona'!$E$5</c:f>
          <c:strCache>
            <c:ptCount val="1"/>
            <c:pt idx="0">
              <c:v>2017</c:v>
            </c:pt>
          </c:strCache>
        </c:strRef>
      </c:tx>
      <c:layout>
        <c:manualLayout>
          <c:xMode val="edge"/>
          <c:yMode val="edge"/>
          <c:x val="8.7032193962368835E-3"/>
          <c:y val="0.1417825403403522"/>
        </c:manualLayout>
      </c:layout>
      <c:overlay val="0"/>
      <c:txPr>
        <a:bodyPr/>
        <a:lstStyle/>
        <a:p>
          <a:pPr>
            <a:defRPr sz="1200" b="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view3D>
      <c:rotX val="30"/>
      <c:rotY val="0"/>
      <c:rAngAx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9710978190691603"/>
          <c:y val="0.40094672376479257"/>
          <c:w val="0.59881786066917853"/>
          <c:h val="0.49669265026082265"/>
        </c:manualLayout>
      </c:layout>
      <c:pie3DChart>
        <c:varyColors val="1"/>
        <c:ser>
          <c:idx val="0"/>
          <c:order val="0"/>
          <c:tx>
            <c:strRef>
              <c:f>'alojados tipología y zona'!$E$5</c:f>
              <c:strCache>
                <c:ptCount val="1"/>
                <c:pt idx="0">
                  <c:v>2017</c:v>
                </c:pt>
              </c:strCache>
            </c:strRef>
          </c:tx>
          <c:dLbls>
            <c:dLbl>
              <c:idx val="0"/>
              <c:layout>
                <c:manualLayout>
                  <c:x val="0.12885625717158983"/>
                  <c:y val="-4.7734033245844271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B9E-467C-85BC-33364144DBB7}"/>
                </c:ext>
              </c:extLst>
            </c:dLbl>
            <c:dLbl>
              <c:idx val="1"/>
              <c:layout>
                <c:manualLayout>
                  <c:x val="-0.11821137465545759"/>
                  <c:y val="-4.519198258112473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B9E-467C-85BC-33364144DBB7}"/>
                </c:ext>
              </c:extLst>
            </c:dLbl>
            <c:dLbl>
              <c:idx val="2"/>
              <c:layout>
                <c:manualLayout>
                  <c:x val="-6.221655144913861E-2"/>
                  <c:y val="-4.9816667653385466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B9E-467C-85BC-33364144DBB7}"/>
                </c:ext>
              </c:extLst>
            </c:dLbl>
            <c:dLbl>
              <c:idx val="3"/>
              <c:layout>
                <c:manualLayout>
                  <c:x val="0.18240029034488139"/>
                  <c:y val="-2.5480236023128686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B9E-467C-85BC-33364144DBB7}"/>
                </c:ext>
              </c:extLst>
            </c:dLbl>
            <c:dLbl>
              <c:idx val="4"/>
              <c:layout>
                <c:manualLayout>
                  <c:x val="-2.580027130287697E-2"/>
                  <c:y val="-6.686269479472960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B9E-467C-85BC-33364144DBB7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B9E-467C-85BC-33364144DBB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tipología y zona'!$B$7,'alojados tipología y zona'!$B$10,'alojados tipología y zona'!$B$12,'alojados tipología y zona'!$B$13)</c:f>
              <c:strCache>
                <c:ptCount val="4"/>
                <c:pt idx="0">
                  <c:v>Zona Sur</c:v>
                </c:pt>
                <c:pt idx="1">
                  <c:v>Zona Norte</c:v>
                </c:pt>
                <c:pt idx="2">
                  <c:v>Santa Cruz</c:v>
                </c:pt>
                <c:pt idx="3">
                  <c:v>Zona La Laguna-Bajamar-La Punta</c:v>
                </c:pt>
              </c:strCache>
            </c:strRef>
          </c:cat>
          <c:val>
            <c:numRef>
              <c:f>('alojados tipología y zona'!$F$7,'alojados tipología y zona'!$F$10,'alojados tipología y zona'!$F$12,'alojados tipología y zona'!$F$13)</c:f>
              <c:numCache>
                <c:formatCode>0.0%</c:formatCode>
                <c:ptCount val="4"/>
                <c:pt idx="0">
                  <c:v>0.86738325923260773</c:v>
                </c:pt>
                <c:pt idx="1">
                  <c:v>0.10962195780113593</c:v>
                </c:pt>
                <c:pt idx="2">
                  <c:v>2.1054457608388373E-2</c:v>
                </c:pt>
                <c:pt idx="3">
                  <c:v>1.940325357867955E-3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CB9E-467C-85BC-33364144DB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</c:spPr>
    </c:plotArea>
    <c:plotVisOnly val="1"/>
    <c:dispBlanksAs val="gap"/>
    <c:showDLblsOverMax val="0"/>
  </c:chart>
  <c:spPr>
    <a:noFill/>
    <a:ln>
      <a:noFill/>
    </a:ln>
  </c:spPr>
  <c:printSettings>
    <c:headerFooter/>
    <c:pageMargins b="0.75" l="0.7" r="0.7" t="0.75" header="0.3" footer="0.3"/>
    <c:pageSetup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'alojados tipología y zona'!$J$23</c:f>
          <c:strCache>
            <c:ptCount val="1"/>
            <c:pt idx="0">
              <c:v>Turismo sueco alojado en Tenerife por zona turística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1359434574142441E-4"/>
          <c:y val="0.40018811431562257"/>
          <c:w val="0.97760879170679205"/>
          <c:h val="0.3432812247442676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'alojados tipología y zona'!$C$5</c:f>
              <c:strCache>
                <c:ptCount val="1"/>
                <c:pt idx="0">
                  <c:v>2016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zona'!$C$7:$C$14</c:f>
              <c:numCache>
                <c:formatCode>#,##0</c:formatCode>
                <c:ptCount val="8"/>
                <c:pt idx="0">
                  <c:v>127805</c:v>
                </c:pt>
                <c:pt idx="1">
                  <c:v>62806</c:v>
                </c:pt>
                <c:pt idx="2">
                  <c:v>46815</c:v>
                </c:pt>
                <c:pt idx="3">
                  <c:v>15551</c:v>
                </c:pt>
                <c:pt idx="4">
                  <c:v>14360</c:v>
                </c:pt>
                <c:pt idx="5">
                  <c:v>3156</c:v>
                </c:pt>
                <c:pt idx="6">
                  <c:v>211</c:v>
                </c:pt>
                <c:pt idx="7">
                  <c:v>146723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E8B-435A-B79A-9474DECB7120}"/>
            </c:ext>
          </c:extLst>
        </c:ser>
        <c:ser>
          <c:idx val="2"/>
          <c:order val="1"/>
          <c:tx>
            <c:strRef>
              <c:f>'alojados tipología y zona'!$E$5</c:f>
              <c:strCache>
                <c:ptCount val="1"/>
                <c:pt idx="0">
                  <c:v>2017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zona'!$E$7:$E$14</c:f>
              <c:numCache>
                <c:formatCode>#,##0</c:formatCode>
                <c:ptCount val="8"/>
                <c:pt idx="0">
                  <c:v>135003</c:v>
                </c:pt>
                <c:pt idx="1">
                  <c:v>63382</c:v>
                </c:pt>
                <c:pt idx="2">
                  <c:v>49943</c:v>
                </c:pt>
                <c:pt idx="3">
                  <c:v>17062</c:v>
                </c:pt>
                <c:pt idx="4">
                  <c:v>15325</c:v>
                </c:pt>
                <c:pt idx="5">
                  <c:v>3277</c:v>
                </c:pt>
                <c:pt idx="6">
                  <c:v>302</c:v>
                </c:pt>
                <c:pt idx="7">
                  <c:v>155644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E8B-435A-B79A-9474DECB71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93469856"/>
        <c:axId val="93477472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6E8B-435A-B79A-9474DECB7120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6E8B-435A-B79A-9474DECB7120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6E8B-435A-B79A-9474DECB7120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6E8B-435A-B79A-9474DECB7120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6E8B-435A-B79A-9474DECB7120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6E8B-435A-B79A-9474DECB7120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6E8B-435A-B79A-9474DECB7120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6E8B-435A-B79A-9474DECB7120}"/>
              </c:ext>
            </c:extLst>
          </c:dPt>
          <c:dLbls>
            <c:numFmt formatCode="0.0%" sourceLinked="0"/>
            <c:spPr>
              <a:solidFill>
                <a:schemeClr val="bg1">
                  <a:lumMod val="75000"/>
                </a:schemeClr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zona'!$G$7:$G$14</c:f>
              <c:numCache>
                <c:formatCode>0.0%</c:formatCode>
                <c:ptCount val="8"/>
                <c:pt idx="0">
                  <c:v>5.6320175267008388E-2</c:v>
                </c:pt>
                <c:pt idx="1">
                  <c:v>9.1710983027100124E-3</c:v>
                </c:pt>
                <c:pt idx="2">
                  <c:v>6.6816191391648072E-2</c:v>
                </c:pt>
                <c:pt idx="3">
                  <c:v>9.7164169506784193E-2</c:v>
                </c:pt>
                <c:pt idx="4">
                  <c:v>6.7200557103064051E-2</c:v>
                </c:pt>
                <c:pt idx="5">
                  <c:v>3.8339670468948039E-2</c:v>
                </c:pt>
                <c:pt idx="6">
                  <c:v>0.43127962085308047</c:v>
                </c:pt>
                <c:pt idx="7">
                  <c:v>6.0801646640267659E-2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6E8B-435A-B79A-9474DECB712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93470400"/>
        <c:axId val="93474752"/>
      </c:lineChart>
      <c:catAx>
        <c:axId val="934698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93477472"/>
        <c:crosses val="autoZero"/>
        <c:auto val="1"/>
        <c:lblAlgn val="ctr"/>
        <c:lblOffset val="600"/>
        <c:tickLblSkip val="1"/>
        <c:tickMarkSkip val="1"/>
        <c:noMultiLvlLbl val="0"/>
      </c:catAx>
      <c:valAx>
        <c:axId val="93477472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93469856"/>
        <c:crosses val="autoZero"/>
        <c:crossBetween val="between"/>
      </c:valAx>
      <c:catAx>
        <c:axId val="9347040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93474752"/>
        <c:crosses val="autoZero"/>
        <c:auto val="1"/>
        <c:lblAlgn val="ctr"/>
        <c:lblOffset val="100"/>
        <c:noMultiLvlLbl val="0"/>
      </c:catAx>
      <c:valAx>
        <c:axId val="93474752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93470400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9.3583331409087062E-2"/>
          <c:w val="0.58462463554642274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'alojados tipología y zona'!$J$23</c:f>
          <c:strCache>
            <c:ptCount val="1"/>
            <c:pt idx="0">
              <c:v>Turismo sueco alojado en Tenerife por zona turística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6532402271886915E-3"/>
          <c:y val="0.40018811431562257"/>
          <c:w val="0.97760879170679205"/>
          <c:h val="0.3471912931704651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'alojados tipología y zona'!$C$5</c:f>
              <c:strCache>
                <c:ptCount val="1"/>
                <c:pt idx="0">
                  <c:v>2016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zona'!$C$14,'alojados tipología y zona'!$C$7,'alojados tipología y zona'!$C$10,'alojados tipología y zona'!$C$12,'alojados tipología y zona'!$C$13)</c:f>
              <c:numCache>
                <c:formatCode>#,##0</c:formatCode>
                <c:ptCount val="5"/>
                <c:pt idx="0">
                  <c:v>146723</c:v>
                </c:pt>
                <c:pt idx="1">
                  <c:v>127805</c:v>
                </c:pt>
                <c:pt idx="2">
                  <c:v>15551</c:v>
                </c:pt>
                <c:pt idx="3">
                  <c:v>3156</c:v>
                </c:pt>
                <c:pt idx="4">
                  <c:v>211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42C-480C-9980-43BC4D2D7011}"/>
            </c:ext>
          </c:extLst>
        </c:ser>
        <c:ser>
          <c:idx val="2"/>
          <c:order val="1"/>
          <c:tx>
            <c:strRef>
              <c:f>'alojados tipología y zona'!$E$5</c:f>
              <c:strCache>
                <c:ptCount val="1"/>
                <c:pt idx="0">
                  <c:v>2017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zona'!$E$14,'alojados tipología y zona'!$E$7,'alojados tipología y zona'!$E$10,'alojados tipología y zona'!$E$12,'alojados tipología y zona'!$E$13)</c:f>
              <c:numCache>
                <c:formatCode>#,##0</c:formatCode>
                <c:ptCount val="5"/>
                <c:pt idx="0">
                  <c:v>155644</c:v>
                </c:pt>
                <c:pt idx="1">
                  <c:v>135003</c:v>
                </c:pt>
                <c:pt idx="2">
                  <c:v>17062</c:v>
                </c:pt>
                <c:pt idx="3">
                  <c:v>3277</c:v>
                </c:pt>
                <c:pt idx="4">
                  <c:v>302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42C-480C-9980-43BC4D2D701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93475296"/>
        <c:axId val="93478016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A42C-480C-9980-43BC4D2D7011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A42C-480C-9980-43BC4D2D7011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A42C-480C-9980-43BC4D2D7011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A42C-480C-9980-43BC4D2D7011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A42C-480C-9980-43BC4D2D7011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A42C-480C-9980-43BC4D2D7011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A42C-480C-9980-43BC4D2D7011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A42C-480C-9980-43BC4D2D7011}"/>
              </c:ext>
            </c:extLst>
          </c:dPt>
          <c:dLbls>
            <c:numFmt formatCode="0.0%" sourceLinked="0"/>
            <c:spPr>
              <a:solidFill>
                <a:schemeClr val="bg1">
                  <a:lumMod val="75000"/>
                </a:schemeClr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zona'!$G$14,'alojados tipología y zona'!$G$7,'alojados tipología y zona'!$G$10,'alojados tipología y zona'!$G$12,'alojados tipología y zona'!$G$13)</c:f>
              <c:numCache>
                <c:formatCode>0.0%</c:formatCode>
                <c:ptCount val="5"/>
                <c:pt idx="0">
                  <c:v>6.0801646640267659E-2</c:v>
                </c:pt>
                <c:pt idx="1">
                  <c:v>5.6320175267008388E-2</c:v>
                </c:pt>
                <c:pt idx="2">
                  <c:v>9.7164169506784193E-2</c:v>
                </c:pt>
                <c:pt idx="3">
                  <c:v>3.8339670468948039E-2</c:v>
                </c:pt>
                <c:pt idx="4">
                  <c:v>0.43127962085308047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A42C-480C-9980-43BC4D2D7011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93452448"/>
        <c:axId val="93452992"/>
      </c:lineChart>
      <c:catAx>
        <c:axId val="934752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93478016"/>
        <c:crosses val="autoZero"/>
        <c:auto val="1"/>
        <c:lblAlgn val="ctr"/>
        <c:lblOffset val="600"/>
        <c:tickLblSkip val="1"/>
        <c:tickMarkSkip val="1"/>
        <c:noMultiLvlLbl val="0"/>
      </c:catAx>
      <c:valAx>
        <c:axId val="93478016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93475296"/>
        <c:crosses val="autoZero"/>
        <c:crossBetween val="between"/>
      </c:valAx>
      <c:catAx>
        <c:axId val="9345244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93452992"/>
        <c:crosses val="autoZero"/>
        <c:auto val="1"/>
        <c:lblAlgn val="ctr"/>
        <c:lblOffset val="100"/>
        <c:noMultiLvlLbl val="0"/>
      </c:catAx>
      <c:valAx>
        <c:axId val="93452992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93452448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9.3583331409087062E-2"/>
          <c:w val="0.58462463554642274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'Tablas zonas mensual'!$B$3:$H$3</c:f>
          <c:strCache>
            <c:ptCount val="7"/>
            <c:pt idx="0">
              <c:v>Evolución del turismo sueco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476739550816304E-2"/>
          <c:y val="0.22337120073731243"/>
          <c:w val="0.90695097732890639"/>
          <c:h val="0.62952241656815799"/>
        </c:manualLayout>
      </c:layout>
      <c:lineChart>
        <c:grouping val="standard"/>
        <c:varyColors val="0"/>
        <c:ser>
          <c:idx val="1"/>
          <c:order val="1"/>
          <c:tx>
            <c:strRef>
              <c:f>'Tablas zonas mensual'!$E$5:$F$5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dLbls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E-BC03-4B4F-AD9C-EA26FED8CFD0}"/>
                </c:ext>
              </c:extLst>
            </c:dLbl>
            <c:dLbl>
              <c:idx val="4"/>
              <c:layout>
                <c:manualLayout>
                  <c:x val="-2.5203507597193951E-2"/>
                  <c:y val="2.4096758897504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C03-4B4F-AD9C-EA26FED8CFD0}"/>
                </c:ext>
              </c:extLst>
            </c:dLbl>
            <c:dLbl>
              <c:idx val="1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C03-4B4F-AD9C-EA26FED8CFD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b="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mensual'!$E$7:$E$18</c:f>
              <c:numCache>
                <c:formatCode>#,##0</c:formatCode>
                <c:ptCount val="12"/>
                <c:pt idx="0">
                  <c:v>27297</c:v>
                </c:pt>
                <c:pt idx="1">
                  <c:v>21687</c:v>
                </c:pt>
                <c:pt idx="2">
                  <c:v>22433</c:v>
                </c:pt>
                <c:pt idx="3">
                  <c:v>9658</c:v>
                </c:pt>
                <c:pt idx="4">
                  <c:v>715</c:v>
                </c:pt>
                <c:pt idx="5">
                  <c:v>1342</c:v>
                </c:pt>
                <c:pt idx="6">
                  <c:v>1301</c:v>
                </c:pt>
                <c:pt idx="7">
                  <c:v>1180</c:v>
                </c:pt>
                <c:pt idx="8">
                  <c:v>1238</c:v>
                </c:pt>
                <c:pt idx="9">
                  <c:v>13369</c:v>
                </c:pt>
                <c:pt idx="10">
                  <c:v>24351</c:v>
                </c:pt>
                <c:pt idx="11">
                  <c:v>22152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BC03-4B4F-AD9C-EA26FED8CFD0}"/>
            </c:ext>
          </c:extLst>
        </c:ser>
        <c:ser>
          <c:idx val="2"/>
          <c:order val="2"/>
          <c:tx>
            <c:strRef>
              <c:f>'Tablas zonas mensual'!$G$5:$H$5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>
                  <a:lumMod val="75000"/>
                </a:schemeClr>
              </a:solidFill>
            </a:ln>
          </c:spPr>
          <c:marker>
            <c:spPr>
              <a:solidFill>
                <a:schemeClr val="accent6">
                  <a:lumMod val="75000"/>
                </a:schemeClr>
              </a:solidFill>
              <a:ln>
                <a:noFill/>
              </a:ln>
            </c:spPr>
          </c:marker>
          <c:dLbls>
            <c:dLbl>
              <c:idx val="1"/>
              <c:layout>
                <c:manualLayout>
                  <c:x val="-3.0070487852634883E-2"/>
                  <c:y val="-4.86003753347625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C03-4B4F-AD9C-EA26FED8CFD0}"/>
                </c:ext>
              </c:extLst>
            </c:dLbl>
            <c:dLbl>
              <c:idx val="2"/>
              <c:layout>
                <c:manualLayout>
                  <c:x val="-5.3544669148974058E-2"/>
                  <c:y val="4.86006424769422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F-BC03-4B4F-AD9C-EA26FED8CFD0}"/>
                </c:ext>
              </c:extLst>
            </c:dLbl>
            <c:dLbl>
              <c:idx val="3"/>
              <c:layout>
                <c:manualLayout>
                  <c:x val="-3.0070487852634938E-2"/>
                  <c:y val="-4.86003753347625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C03-4B4F-AD9C-EA26FED8CFD0}"/>
                </c:ext>
              </c:extLst>
            </c:dLbl>
            <c:dLbl>
              <c:idx val="4"/>
              <c:layout>
                <c:manualLayout>
                  <c:x val="-2.5313053776576808E-2"/>
                  <c:y val="-5.199308101754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C03-4B4F-AD9C-EA26FED8CFD0}"/>
                </c:ext>
              </c:extLst>
            </c:dLbl>
            <c:dLbl>
              <c:idx val="8"/>
              <c:layout>
                <c:manualLayout>
                  <c:x val="-4.2527453393892203E-2"/>
                  <c:y val="-4.86003753347625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C03-4B4F-AD9C-EA26FED8CFD0}"/>
                </c:ext>
              </c:extLst>
            </c:dLbl>
            <c:dLbl>
              <c:idx val="9"/>
              <c:layout>
                <c:manualLayout>
                  <c:x val="-4.5719942050194327E-2"/>
                  <c:y val="-5.5385786700326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1-BC03-4B4F-AD9C-EA26FED8CFD0}"/>
                </c:ext>
              </c:extLst>
            </c:dLbl>
            <c:dLbl>
              <c:idx val="10"/>
              <c:layout>
                <c:manualLayout>
                  <c:x val="-2.537565159336716E-2"/>
                  <c:y val="4.5207936794160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0-BC03-4B4F-AD9C-EA26FED8CFD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 b="0"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mensual'!$G$7:$G$18</c:f>
              <c:numCache>
                <c:formatCode>#,##0</c:formatCode>
                <c:ptCount val="12"/>
                <c:pt idx="0">
                  <c:v>27546</c:v>
                </c:pt>
                <c:pt idx="1">
                  <c:v>21959</c:v>
                </c:pt>
                <c:pt idx="2">
                  <c:v>21398</c:v>
                </c:pt>
                <c:pt idx="3">
                  <c:v>12806</c:v>
                </c:pt>
                <c:pt idx="4">
                  <c:v>1096</c:v>
                </c:pt>
                <c:pt idx="5">
                  <c:v>1556</c:v>
                </c:pt>
                <c:pt idx="6">
                  <c:v>1767</c:v>
                </c:pt>
                <c:pt idx="7">
                  <c:v>1485</c:v>
                </c:pt>
                <c:pt idx="8">
                  <c:v>1627</c:v>
                </c:pt>
                <c:pt idx="9">
                  <c:v>14454</c:v>
                </c:pt>
                <c:pt idx="10">
                  <c:v>23371</c:v>
                </c:pt>
                <c:pt idx="11">
                  <c:v>26579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BC03-4B4F-AD9C-EA26FED8CFD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359424"/>
        <c:axId val="93359968"/>
        <c:extLst>
          <c:ext xmlns:c15="http://schemas.microsoft.com/office/drawing/2012/chart" uri="{02D57815-91ED-43cb-92C2-25804820EDAC}">
            <c15:filteredLineSeries>
              <c15:ser>
                <c:idx val="0"/>
                <c:order val="0"/>
                <c:tx>
                  <c:strRef>
                    <c:extLst>
                      <c:ext uri="{02D57815-91ED-43cb-92C2-25804820EDAC}">
                        <c15:formulaRef>
                          <c15:sqref>'Tablas zonas mensual'!$C$5:$D$5</c15:sqref>
                        </c15:formulaRef>
                      </c:ext>
                    </c:extLst>
                    <c:strCache>
                      <c:ptCount val="1"/>
                      <c:pt idx="0">
                        <c:v>2015</c:v>
                      </c:pt>
                    </c:strCache>
                  </c:strRef>
                </c:tx>
                <c:spPr>
                  <a:ln>
                    <a:solidFill>
                      <a:schemeClr val="tx1">
                        <a:lumMod val="65000"/>
                        <a:lumOff val="35000"/>
                      </a:schemeClr>
                    </a:solidFill>
                  </a:ln>
                </c:spPr>
                <c:marker>
                  <c:spPr>
                    <a:solidFill>
                      <a:schemeClr val="tx1">
                        <a:lumMod val="65000"/>
                        <a:lumOff val="35000"/>
                      </a:schemeClr>
                    </a:solidFill>
                    <a:ln>
                      <a:noFill/>
                    </a:ln>
                  </c:spPr>
                </c:marker>
                <c:cat>
                  <c:strRef>
                    <c:extLst>
                      <c:ext uri="{02D57815-91ED-43cb-92C2-25804820EDAC}">
                        <c15:formulaRef>
                          <c15:sqref>'Tablas zonas mensual'!$B$7:$B$18</c15:sqref>
                        </c15:formulaRef>
                      </c:ext>
                    </c:extLst>
                    <c:strCache>
                      <c:ptCount val="12"/>
                      <c:pt idx="0">
                        <c:v>Enero</c:v>
                      </c:pt>
                      <c:pt idx="1">
                        <c:v>Febrero</c:v>
                      </c:pt>
                      <c:pt idx="2">
                        <c:v>Marzo</c:v>
                      </c:pt>
                      <c:pt idx="3">
                        <c:v>Abril</c:v>
                      </c:pt>
                      <c:pt idx="4">
                        <c:v>Mayo</c:v>
                      </c:pt>
                      <c:pt idx="5">
                        <c:v>Junio</c:v>
                      </c:pt>
                      <c:pt idx="6">
                        <c:v>Julio</c:v>
                      </c:pt>
                      <c:pt idx="7">
                        <c:v>Agosto</c:v>
                      </c:pt>
                      <c:pt idx="8">
                        <c:v>Septiembre</c:v>
                      </c:pt>
                      <c:pt idx="9">
                        <c:v>Octubre</c:v>
                      </c:pt>
                      <c:pt idx="10">
                        <c:v>Noviembre</c:v>
                      </c:pt>
                      <c:pt idx="11">
                        <c:v>Diciembre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'Tablas zonas mensual'!$C$7:$C$18</c15:sqref>
                        </c15:formulaRef>
                      </c:ext>
                    </c:extLst>
                    <c:numCache>
                      <c:formatCode>#,##0</c:formatCode>
                      <c:ptCount val="12"/>
                      <c:pt idx="0">
                        <c:v>25740</c:v>
                      </c:pt>
                      <c:pt idx="1">
                        <c:v>24472</c:v>
                      </c:pt>
                      <c:pt idx="2">
                        <c:v>27795</c:v>
                      </c:pt>
                      <c:pt idx="3">
                        <c:v>11089</c:v>
                      </c:pt>
                      <c:pt idx="4">
                        <c:v>935</c:v>
                      </c:pt>
                      <c:pt idx="5">
                        <c:v>1591</c:v>
                      </c:pt>
                      <c:pt idx="6">
                        <c:v>1486</c:v>
                      </c:pt>
                      <c:pt idx="7">
                        <c:v>1068</c:v>
                      </c:pt>
                      <c:pt idx="8">
                        <c:v>1442</c:v>
                      </c:pt>
                      <c:pt idx="9">
                        <c:v>12804</c:v>
                      </c:pt>
                      <c:pt idx="10">
                        <c:v>24240</c:v>
                      </c:pt>
                      <c:pt idx="11">
                        <c:v>23323</c:v>
                      </c:pt>
                    </c:numCache>
                  </c:numRef>
                </c:val>
                <c:smooth val="0"/>
                <c:extLst>
                  <c:ext xmlns:c16="http://schemas.microsoft.com/office/drawing/2014/chart" uri="{C3380CC4-5D6E-409C-BE32-E72D297353CC}">
                    <c16:uniqueId val="{00000020-BC03-4B4F-AD9C-EA26FED8CFD0}"/>
                  </c:ext>
                </c:extLst>
              </c15:ser>
            </c15:filteredLineSeries>
          </c:ext>
        </c:extLst>
      </c:lineChart>
      <c:lineChart>
        <c:grouping val="standard"/>
        <c:varyColors val="0"/>
        <c:ser>
          <c:idx val="3"/>
          <c:order val="3"/>
          <c:tx>
            <c:strRef>
              <c:f>'Tablas zonas mensual'!$H$6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pPr>
              <a:solidFill>
                <a:schemeClr val="bg1">
                  <a:lumMod val="75000"/>
                </a:schemeClr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C03-4B4F-AD9C-EA26FED8CFD0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C03-4B4F-AD9C-EA26FED8CFD0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C03-4B4F-AD9C-EA26FED8CFD0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C03-4B4F-AD9C-EA26FED8CFD0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C03-4B4F-AD9C-EA26FED8CFD0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C03-4B4F-AD9C-EA26FED8CFD0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C03-4B4F-AD9C-EA26FED8CFD0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C03-4B4F-AD9C-EA26FED8CFD0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C03-4B4F-AD9C-EA26FED8CFD0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C03-4B4F-AD9C-EA26FED8CFD0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C03-4B4F-AD9C-EA26FED8CFD0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C03-4B4F-AD9C-EA26FED8CFD0}"/>
              </c:ext>
            </c:extLst>
          </c:dPt>
          <c:dLbls>
            <c:dLbl>
              <c:idx val="0"/>
              <c:layout>
                <c:manualLayout>
                  <c:x val="-2.8653657739536154E-2"/>
                  <c:y val="-0.581543681085665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C03-4B4F-AD9C-EA26FED8CFD0}"/>
                </c:ext>
              </c:extLst>
            </c:dLbl>
            <c:dLbl>
              <c:idx val="1"/>
              <c:layout>
                <c:manualLayout>
                  <c:x val="-2.7619807970106831E-2"/>
                  <c:y val="-0.466191687871077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C03-4B4F-AD9C-EA26FED8CFD0}"/>
                </c:ext>
              </c:extLst>
            </c:dLbl>
            <c:dLbl>
              <c:idx val="2"/>
              <c:layout>
                <c:manualLayout>
                  <c:x val="-4.6793469963337178E-2"/>
                  <c:y val="-0.289770992366412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C03-4B4F-AD9C-EA26FED8CFD0}"/>
                </c:ext>
              </c:extLst>
            </c:dLbl>
            <c:dLbl>
              <c:idx val="3"/>
              <c:layout>
                <c:manualLayout>
                  <c:x val="-2.7782094042376013E-2"/>
                  <c:y val="5.3944020356234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C03-4B4F-AD9C-EA26FED8CFD0}"/>
                </c:ext>
              </c:extLst>
            </c:dLbl>
            <c:dLbl>
              <c:idx val="4"/>
              <c:layout>
                <c:manualLayout>
                  <c:x val="-2.728328309283496E-2"/>
                  <c:y val="0.427480916030534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C03-4B4F-AD9C-EA26FED8CFD0}"/>
                </c:ext>
              </c:extLst>
            </c:dLbl>
            <c:dLbl>
              <c:idx val="5"/>
              <c:layout>
                <c:manualLayout>
                  <c:x val="-3.4668716457643765E-2"/>
                  <c:y val="8.82103477523323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C03-4B4F-AD9C-EA26FED8CFD0}"/>
                </c:ext>
              </c:extLst>
            </c:dLbl>
            <c:dLbl>
              <c:idx val="6"/>
              <c:layout>
                <c:manualLayout>
                  <c:x val="-3.8514539020681804E-2"/>
                  <c:y val="0.257753200697241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C03-4B4F-AD9C-EA26FED8CFD0}"/>
                </c:ext>
              </c:extLst>
            </c:dLbl>
            <c:dLbl>
              <c:idx val="7"/>
              <c:layout>
                <c:manualLayout>
                  <c:x val="-3.0229323651537784E-2"/>
                  <c:y val="0.17642069550466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C03-4B4F-AD9C-EA26FED8CFD0}"/>
                </c:ext>
              </c:extLst>
            </c:dLbl>
            <c:dLbl>
              <c:idx val="8"/>
              <c:layout>
                <c:manualLayout>
                  <c:x val="-3.6612575827458728E-2"/>
                  <c:y val="0.227311280746395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C03-4B4F-AD9C-EA26FED8CFD0}"/>
                </c:ext>
              </c:extLst>
            </c:dLbl>
            <c:dLbl>
              <c:idx val="9"/>
              <c:layout>
                <c:manualLayout>
                  <c:x val="-2.9043292181840742E-2"/>
                  <c:y val="-0.268023748939779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C03-4B4F-AD9C-EA26FED8CFD0}"/>
                </c:ext>
              </c:extLst>
            </c:dLbl>
            <c:dLbl>
              <c:idx val="10"/>
              <c:layout>
                <c:manualLayout>
                  <c:x val="-1.7214399617315395E-2"/>
                  <c:y val="-0.346055979643765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C03-4B4F-AD9C-EA26FED8CFD0}"/>
                </c:ext>
              </c:extLst>
            </c:dLbl>
            <c:dLbl>
              <c:idx val="11"/>
              <c:layout>
                <c:manualLayout>
                  <c:x val="-2.1909235876583229E-2"/>
                  <c:y val="-0.379983036471586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C03-4B4F-AD9C-EA26FED8CFD0}"/>
                </c:ext>
              </c:extLst>
            </c:dLbl>
            <c:numFmt formatCode="0.0%" sourceLinked="0"/>
            <c:spPr>
              <a:solidFill>
                <a:schemeClr val="bg1">
                  <a:lumMod val="85000"/>
                </a:schemeClr>
              </a:solidFill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050" b="1"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>
                      <a:noFill/>
                    </a:ln>
                  </c:spPr>
                </c15:leaderLines>
              </c:ext>
            </c:extLst>
          </c:dLbls>
          <c:val>
            <c:numRef>
              <c:f>'Tablas zonas mensual'!$H$7:$H$18</c:f>
              <c:numCache>
                <c:formatCode>0.0%</c:formatCode>
                <c:ptCount val="12"/>
                <c:pt idx="0">
                  <c:v>9.1218815254423546E-3</c:v>
                </c:pt>
                <c:pt idx="1">
                  <c:v>1.2542075898003491E-2</c:v>
                </c:pt>
                <c:pt idx="2">
                  <c:v>-4.613738688539204E-2</c:v>
                </c:pt>
                <c:pt idx="3">
                  <c:v>0.32594740111824394</c:v>
                </c:pt>
                <c:pt idx="4">
                  <c:v>0.53286713286713283</c:v>
                </c:pt>
                <c:pt idx="5">
                  <c:v>0.15946348733233973</c:v>
                </c:pt>
                <c:pt idx="6">
                  <c:v>0.35818601076095313</c:v>
                </c:pt>
                <c:pt idx="7">
                  <c:v>0.25847457627118642</c:v>
                </c:pt>
                <c:pt idx="8">
                  <c:v>0.31421647819063003</c:v>
                </c:pt>
                <c:pt idx="9">
                  <c:v>8.1157902610516919E-2</c:v>
                </c:pt>
                <c:pt idx="10">
                  <c:v>-4.0244753808878486E-2</c:v>
                </c:pt>
                <c:pt idx="11">
                  <c:v>0.19984651498736006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BC03-4B4F-AD9C-EA26FED8CFD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376832"/>
        <c:axId val="93370848"/>
        <c:extLst>
          <c:ext xmlns:c15="http://schemas.microsoft.com/office/drawing/2012/chart" uri="{02D57815-91ED-43cb-92C2-25804820EDAC}">
            <c15:filteredLineSeries>
              <c15:ser>
                <c:idx val="4"/>
                <c:order val="4"/>
                <c:tx>
                  <c:v>var 16/15</c:v>
                </c:tx>
                <c:spPr>
                  <a:ln w="28575">
                    <a:noFill/>
                  </a:ln>
                </c:spPr>
                <c:marker>
                  <c:symbol val="square"/>
                  <c:size val="7"/>
                  <c:spPr>
                    <a:solidFill>
                      <a:schemeClr val="accent3"/>
                    </a:solidFill>
                    <a:ln>
                      <a:noFill/>
                    </a:ln>
                  </c:spPr>
                </c:marker>
                <c:dPt>
                  <c:idx val="0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21-BC03-4B4F-AD9C-EA26FED8CFD0}"/>
                    </c:ext>
                  </c:extLst>
                </c:dPt>
                <c:dPt>
                  <c:idx val="1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22-BC03-4B4F-AD9C-EA26FED8CFD0}"/>
                    </c:ext>
                  </c:extLst>
                </c:dPt>
                <c:dPt>
                  <c:idx val="2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23-BC03-4B4F-AD9C-EA26FED8CFD0}"/>
                    </c:ext>
                  </c:extLst>
                </c:dPt>
                <c:dPt>
                  <c:idx val="3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24-BC03-4B4F-AD9C-EA26FED8CFD0}"/>
                    </c:ext>
                  </c:extLst>
                </c:dPt>
                <c:dPt>
                  <c:idx val="4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25-BC03-4B4F-AD9C-EA26FED8CFD0}"/>
                    </c:ext>
                  </c:extLst>
                </c:dPt>
                <c:dPt>
                  <c:idx val="5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26-BC03-4B4F-AD9C-EA26FED8CFD0}"/>
                    </c:ext>
                  </c:extLst>
                </c:dPt>
                <c:dPt>
                  <c:idx val="6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27-BC03-4B4F-AD9C-EA26FED8CFD0}"/>
                    </c:ext>
                  </c:extLst>
                </c:dPt>
                <c:dPt>
                  <c:idx val="7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28-BC03-4B4F-AD9C-EA26FED8CFD0}"/>
                    </c:ext>
                  </c:extLst>
                </c:dPt>
                <c:dPt>
                  <c:idx val="8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29-BC03-4B4F-AD9C-EA26FED8CFD0}"/>
                    </c:ext>
                  </c:extLst>
                </c:dPt>
                <c:dPt>
                  <c:idx val="9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2A-BC03-4B4F-AD9C-EA26FED8CFD0}"/>
                    </c:ext>
                  </c:extLst>
                </c:dPt>
                <c:dPt>
                  <c:idx val="10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2B-BC03-4B4F-AD9C-EA26FED8CFD0}"/>
                    </c:ext>
                  </c:extLst>
                </c:dPt>
                <c:dPt>
                  <c:idx val="11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2C-BC03-4B4F-AD9C-EA26FED8CFD0}"/>
                    </c:ext>
                  </c:extLst>
                </c:dPt>
                <c:dLbls>
                  <c:dLbl>
                    <c:idx val="0"/>
                    <c:layout>
                      <c:manualLayout>
                        <c:x val="-2.996094167325198E-2"/>
                        <c:y val="-7.8380049822016587E-2"/>
                      </c:manualLayout>
                    </c:layout>
                    <c:dLblPos val="r"/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1-BC03-4B4F-AD9C-EA26FED8CFD0}"/>
                      </c:ext>
                    </c:extLst>
                  </c:dLbl>
                  <c:dLbl>
                    <c:idx val="2"/>
                    <c:layout>
                      <c:manualLayout>
                        <c:x val="-3.0348234858629392E-2"/>
                        <c:y val="-0.14284145779487487"/>
                      </c:manualLayout>
                    </c:layout>
                    <c:dLblPos val="r"/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3-BC03-4B4F-AD9C-EA26FED8CFD0}"/>
                      </c:ext>
                    </c:extLst>
                  </c:dLbl>
                  <c:dLbl>
                    <c:idx val="3"/>
                    <c:layout>
                      <c:manualLayout>
                        <c:x val="-3.9010269369002919E-2"/>
                        <c:y val="3.3579237709790065E-2"/>
                      </c:manualLayout>
                    </c:layout>
                    <c:dLblPos val="r"/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4-BC03-4B4F-AD9C-EA26FED8CFD0}"/>
                      </c:ext>
                    </c:extLst>
                  </c:dLbl>
                  <c:dLbl>
                    <c:idx val="4"/>
                    <c:layout>
                      <c:manualLayout>
                        <c:x val="-2.7218344019117473E-2"/>
                        <c:y val="-9.1950872553144603E-2"/>
                      </c:manualLayout>
                    </c:layout>
                    <c:dLblPos val="r"/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5-BC03-4B4F-AD9C-EA26FED8CFD0}"/>
                      </c:ext>
                    </c:extLst>
                  </c:dLbl>
                  <c:dLbl>
                    <c:idx val="5"/>
                    <c:layout>
                      <c:manualLayout>
                        <c:x val="-3.034823485862936E-2"/>
                        <c:y val="-7.498734413923451E-2"/>
                      </c:manualLayout>
                    </c:layout>
                    <c:dLblPos val="r"/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6-BC03-4B4F-AD9C-EA26FED8CFD0}"/>
                      </c:ext>
                    </c:extLst>
                  </c:dLbl>
                  <c:dLbl>
                    <c:idx val="6"/>
                    <c:layout>
                      <c:manualLayout>
                        <c:x val="-3.4315433109735199E-2"/>
                        <c:y val="-0.19033933735382316"/>
                      </c:manualLayout>
                    </c:layout>
                    <c:dLblPos val="r"/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7-BC03-4B4F-AD9C-EA26FED8CFD0}"/>
                      </c:ext>
                    </c:extLst>
                  </c:dLbl>
                  <c:dLbl>
                    <c:idx val="7"/>
                    <c:layout>
                      <c:manualLayout>
                        <c:x val="-3.034823485862936E-2"/>
                        <c:y val="-0.41425791241743642"/>
                      </c:manualLayout>
                    </c:layout>
                    <c:dLblPos val="r"/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8-BC03-4B4F-AD9C-EA26FED8CFD0}"/>
                      </c:ext>
                    </c:extLst>
                  </c:dLbl>
                  <c:dLbl>
                    <c:idx val="9"/>
                    <c:layout>
                      <c:manualLayout>
                        <c:x val="-2.7218344019117588E-2"/>
                        <c:y val="-0.34979650444457799"/>
                      </c:manualLayout>
                    </c:layout>
                    <c:dLblPos val="r"/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A-BC03-4B4F-AD9C-EA26FED8CFD0}"/>
                      </c:ext>
                    </c:extLst>
                  </c:dLbl>
                  <c:dLbl>
                    <c:idx val="10"/>
                    <c:layout>
                      <c:manualLayout>
                        <c:x val="-2.7218344019117473E-2"/>
                        <c:y val="-0.23444451122998944"/>
                      </c:manualLayout>
                    </c:layout>
                    <c:dLblPos val="r"/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B-BC03-4B4F-AD9C-EA26FED8CFD0}"/>
                      </c:ext>
                    </c:extLst>
                  </c:dLbl>
                  <c:dLbl>
                    <c:idx val="11"/>
                    <c:layout>
                      <c:manualLayout>
                        <c:x val="-2.6185972938273631E-2"/>
                        <c:y val="-0.14962686916043891"/>
                      </c:manualLayout>
                    </c:layout>
                    <c:dLblPos val="r"/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C-BC03-4B4F-AD9C-EA26FED8CFD0}"/>
                      </c:ext>
                    </c:extLst>
                  </c:dLbl>
                  <c:numFmt formatCode="0.0%" sourceLinked="0"/>
                  <c:spPr>
                    <a:solidFill>
                      <a:schemeClr val="accent3">
                        <a:lumMod val="40000"/>
                        <a:lumOff val="60000"/>
                      </a:schemeClr>
                    </a:solidFill>
                    <a:ln>
                      <a:noFill/>
                    </a:ln>
                    <a:effectLst/>
                  </c:spPr>
                  <c:txPr>
                    <a:bodyPr wrap="square" lIns="38100" tIns="19050" rIns="38100" bIns="19050" anchor="ctr">
                      <a:spAutoFit/>
                    </a:bodyPr>
                    <a:lstStyle/>
                    <a:p>
                      <a:pPr>
                        <a:defRPr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defRPr>
                      </a:pPr>
                      <a:endParaRPr lang="es-ES"/>
                    </a:p>
                  </c:txPr>
                  <c:dLblPos val="t"/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>
                    <c:ext uri="{CE6537A1-D6FC-4f65-9D91-7224C49458BB}">
                      <c15:showLeaderLines val="0"/>
                    </c:ext>
                  </c:extLst>
                </c:dLbls>
                <c:val>
                  <c:numRef>
                    <c:extLst>
                      <c:ext uri="{02D57815-91ED-43cb-92C2-25804820EDAC}">
                        <c15:formulaRef>
                          <c15:sqref>'Tablas zonas mensual'!$F$7:$F$18</c15:sqref>
                        </c15:formulaRef>
                      </c:ext>
                    </c:extLst>
                    <c:numCache>
                      <c:formatCode>0.0%</c:formatCode>
                      <c:ptCount val="12"/>
                      <c:pt idx="0">
                        <c:v>6.0489510489510456E-2</c:v>
                      </c:pt>
                      <c:pt idx="1">
                        <c:v>-0.11380353056554426</c:v>
                      </c:pt>
                      <c:pt idx="2">
                        <c:v>-0.19291239431552443</c:v>
                      </c:pt>
                      <c:pt idx="3">
                        <c:v>-0.12904680313824513</c:v>
                      </c:pt>
                      <c:pt idx="4">
                        <c:v>-0.23529411764705888</c:v>
                      </c:pt>
                      <c:pt idx="5">
                        <c:v>-0.15650534255185422</c:v>
                      </c:pt>
                      <c:pt idx="6">
                        <c:v>-0.12449528936742937</c:v>
                      </c:pt>
                      <c:pt idx="7">
                        <c:v>0.10486891385767794</c:v>
                      </c:pt>
                      <c:pt idx="8">
                        <c:v>-0.14147018030513181</c:v>
                      </c:pt>
                      <c:pt idx="9">
                        <c:v>4.4126835363948791E-2</c:v>
                      </c:pt>
                      <c:pt idx="10">
                        <c:v>4.5792079207920278E-3</c:v>
                      </c:pt>
                      <c:pt idx="11">
                        <c:v>-5.0207949234661098E-2</c:v>
                      </c:pt>
                    </c:numCache>
                  </c:numRef>
                </c:val>
                <c:smooth val="0"/>
                <c:extLst>
                  <c:ext xmlns:c16="http://schemas.microsoft.com/office/drawing/2014/chart" uri="{C3380CC4-5D6E-409C-BE32-E72D297353CC}">
                    <c16:uniqueId val="{0000002D-BC03-4B4F-AD9C-EA26FED8CFD0}"/>
                  </c:ext>
                </c:extLst>
              </c15:ser>
            </c15:filteredLineSeries>
          </c:ext>
        </c:extLst>
      </c:lineChart>
      <c:catAx>
        <c:axId val="9335942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59968"/>
        <c:crossesAt val="0"/>
        <c:auto val="1"/>
        <c:lblAlgn val="ctr"/>
        <c:lblOffset val="100"/>
        <c:tickLblSkip val="1"/>
        <c:noMultiLvlLbl val="0"/>
      </c:catAx>
      <c:valAx>
        <c:axId val="93359968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59424"/>
        <c:crosses val="autoZero"/>
        <c:crossBetween val="between"/>
      </c:valAx>
      <c:valAx>
        <c:axId val="93370848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ln>
            <a:noFill/>
          </a:ln>
        </c:spPr>
        <c:txPr>
          <a:bodyPr/>
          <a:lstStyle/>
          <a:p>
            <a:pPr>
              <a:defRPr>
                <a:noFill/>
              </a:defRPr>
            </a:pPr>
            <a:endParaRPr lang="es-ES"/>
          </a:p>
        </c:txPr>
        <c:crossAx val="93376832"/>
        <c:crosses val="max"/>
        <c:crossBetween val="between"/>
      </c:valAx>
      <c:catAx>
        <c:axId val="93376832"/>
        <c:scaling>
          <c:orientation val="minMax"/>
        </c:scaling>
        <c:delete val="1"/>
        <c:axPos val="b"/>
        <c:majorTickMark val="out"/>
        <c:minorTickMark val="none"/>
        <c:tickLblPos val="nextTo"/>
        <c:crossAx val="93370848"/>
        <c:crosses val="autoZero"/>
        <c:auto val="1"/>
        <c:lblAlgn val="ctr"/>
        <c:lblOffset val="100"/>
        <c:noMultiLvlLbl val="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8.1614874476568289E-2"/>
          <c:w val="0.56519359299022742"/>
          <c:h val="6.135000300534952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'Tablas zonas mensual'!$B$129:$H$129</c:f>
          <c:strCache>
            <c:ptCount val="7"/>
            <c:pt idx="0">
              <c:v>Evolución del turismo sueco alojado en Santa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0980036836054833"/>
          <c:w val="0.85213569770510222"/>
          <c:h val="0.55151604780366925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mensual'!$C$131:$D$131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mensual'!$C$133:$C$144</c:f>
              <c:numCache>
                <c:formatCode>#,##0</c:formatCode>
                <c:ptCount val="12"/>
                <c:pt idx="0">
                  <c:v>683</c:v>
                </c:pt>
                <c:pt idx="1">
                  <c:v>611</c:v>
                </c:pt>
                <c:pt idx="2">
                  <c:v>560</c:v>
                </c:pt>
                <c:pt idx="3">
                  <c:v>393</c:v>
                </c:pt>
                <c:pt idx="4">
                  <c:v>37</c:v>
                </c:pt>
                <c:pt idx="5">
                  <c:v>25</c:v>
                </c:pt>
                <c:pt idx="6">
                  <c:v>19</c:v>
                </c:pt>
                <c:pt idx="7">
                  <c:v>24</c:v>
                </c:pt>
                <c:pt idx="8">
                  <c:v>25</c:v>
                </c:pt>
                <c:pt idx="9">
                  <c:v>321</c:v>
                </c:pt>
                <c:pt idx="10">
                  <c:v>377</c:v>
                </c:pt>
                <c:pt idx="11">
                  <c:v>449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059-494B-87C5-1BA0208A527E}"/>
            </c:ext>
          </c:extLst>
        </c:ser>
        <c:ser>
          <c:idx val="1"/>
          <c:order val="1"/>
          <c:tx>
            <c:strRef>
              <c:f>'Tablas zonas mensual'!$E$131:$F$131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mensual'!$E$133:$E$144</c:f>
              <c:numCache>
                <c:formatCode>#,##0</c:formatCode>
                <c:ptCount val="12"/>
                <c:pt idx="0">
                  <c:v>423</c:v>
                </c:pt>
                <c:pt idx="1">
                  <c:v>453</c:v>
                </c:pt>
                <c:pt idx="2">
                  <c:v>588</c:v>
                </c:pt>
                <c:pt idx="3">
                  <c:v>363</c:v>
                </c:pt>
                <c:pt idx="4">
                  <c:v>61</c:v>
                </c:pt>
                <c:pt idx="5">
                  <c:v>50</c:v>
                </c:pt>
                <c:pt idx="6">
                  <c:v>75</c:v>
                </c:pt>
                <c:pt idx="7">
                  <c:v>47</c:v>
                </c:pt>
                <c:pt idx="8">
                  <c:v>45</c:v>
                </c:pt>
                <c:pt idx="9">
                  <c:v>271</c:v>
                </c:pt>
                <c:pt idx="10">
                  <c:v>347</c:v>
                </c:pt>
                <c:pt idx="11">
                  <c:v>433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059-494B-87C5-1BA0208A527E}"/>
            </c:ext>
          </c:extLst>
        </c:ser>
        <c:ser>
          <c:idx val="2"/>
          <c:order val="2"/>
          <c:tx>
            <c:strRef>
              <c:f>'Tablas zonas mensual'!$G$131:$H$131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mensual'!$G$133:$G$144</c:f>
              <c:numCache>
                <c:formatCode>#,##0</c:formatCode>
                <c:ptCount val="12"/>
                <c:pt idx="0">
                  <c:v>566</c:v>
                </c:pt>
                <c:pt idx="1">
                  <c:v>452</c:v>
                </c:pt>
                <c:pt idx="2">
                  <c:v>449</c:v>
                </c:pt>
                <c:pt idx="3">
                  <c:v>326</c:v>
                </c:pt>
                <c:pt idx="4">
                  <c:v>41</c:v>
                </c:pt>
                <c:pt idx="5">
                  <c:v>57</c:v>
                </c:pt>
                <c:pt idx="6">
                  <c:v>46</c:v>
                </c:pt>
                <c:pt idx="7">
                  <c:v>36</c:v>
                </c:pt>
                <c:pt idx="8">
                  <c:v>69</c:v>
                </c:pt>
                <c:pt idx="9">
                  <c:v>274</c:v>
                </c:pt>
                <c:pt idx="10">
                  <c:v>421</c:v>
                </c:pt>
                <c:pt idx="11">
                  <c:v>540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6059-494B-87C5-1BA0208A52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361056"/>
        <c:axId val="93361600"/>
      </c:lineChart>
      <c:catAx>
        <c:axId val="933610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61600"/>
        <c:crosses val="autoZero"/>
        <c:auto val="1"/>
        <c:lblAlgn val="ctr"/>
        <c:lblOffset val="100"/>
        <c:tickLblSkip val="1"/>
        <c:noMultiLvlLbl val="0"/>
      </c:catAx>
      <c:valAx>
        <c:axId val="93361600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6105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8.4981813821495666E-2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'Tablas zonas mensual'!$B$150:$H$150</c:f>
          <c:strCache>
            <c:ptCount val="7"/>
            <c:pt idx="0">
              <c:v>Evolución del turismo sueco alojado en La Laguna-Bajamar-La Punta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3018158319474941E-2"/>
          <c:y val="0.25061669489116062"/>
          <c:w val="0.85213569770510222"/>
          <c:h val="0.50388838799730185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mensual'!$C$152:$D$152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mensual'!$C$154:$C$165</c:f>
              <c:numCache>
                <c:formatCode>#,##0</c:formatCode>
                <c:ptCount val="12"/>
                <c:pt idx="0">
                  <c:v>13</c:v>
                </c:pt>
                <c:pt idx="1">
                  <c:v>17</c:v>
                </c:pt>
                <c:pt idx="2">
                  <c:v>13</c:v>
                </c:pt>
                <c:pt idx="3">
                  <c:v>19</c:v>
                </c:pt>
                <c:pt idx="4">
                  <c:v>3</c:v>
                </c:pt>
                <c:pt idx="5">
                  <c:v>10</c:v>
                </c:pt>
                <c:pt idx="6">
                  <c:v>8</c:v>
                </c:pt>
                <c:pt idx="7">
                  <c:v>4</c:v>
                </c:pt>
                <c:pt idx="8">
                  <c:v>3</c:v>
                </c:pt>
                <c:pt idx="9">
                  <c:v>9</c:v>
                </c:pt>
                <c:pt idx="10">
                  <c:v>12</c:v>
                </c:pt>
                <c:pt idx="11">
                  <c:v>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508-4B54-A932-BB0A4426F004}"/>
            </c:ext>
          </c:extLst>
        </c:ser>
        <c:ser>
          <c:idx val="1"/>
          <c:order val="1"/>
          <c:tx>
            <c:strRef>
              <c:f>'Tablas zonas mensual'!$E$152:$F$152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mensual'!$E$154:$E$165</c:f>
              <c:numCache>
                <c:formatCode>#,##0</c:formatCode>
                <c:ptCount val="12"/>
                <c:pt idx="0">
                  <c:v>36</c:v>
                </c:pt>
                <c:pt idx="1">
                  <c:v>28</c:v>
                </c:pt>
                <c:pt idx="2">
                  <c:v>16</c:v>
                </c:pt>
                <c:pt idx="3">
                  <c:v>13</c:v>
                </c:pt>
                <c:pt idx="4">
                  <c:v>1</c:v>
                </c:pt>
                <c:pt idx="5">
                  <c:v>1</c:v>
                </c:pt>
                <c:pt idx="6">
                  <c:v>9</c:v>
                </c:pt>
                <c:pt idx="7">
                  <c:v>4</c:v>
                </c:pt>
                <c:pt idx="8">
                  <c:v>8</c:v>
                </c:pt>
                <c:pt idx="9">
                  <c:v>3</c:v>
                </c:pt>
                <c:pt idx="10">
                  <c:v>29</c:v>
                </c:pt>
                <c:pt idx="11">
                  <c:v>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508-4B54-A932-BB0A4426F004}"/>
            </c:ext>
          </c:extLst>
        </c:ser>
        <c:ser>
          <c:idx val="2"/>
          <c:order val="2"/>
          <c:tx>
            <c:strRef>
              <c:f>'Tablas zonas mensual'!$G$152:$H$152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mensual'!$G$154:$G$165</c:f>
              <c:numCache>
                <c:formatCode>#,##0</c:formatCode>
                <c:ptCount val="12"/>
                <c:pt idx="0">
                  <c:v>62</c:v>
                </c:pt>
                <c:pt idx="1">
                  <c:v>20</c:v>
                </c:pt>
                <c:pt idx="2">
                  <c:v>11</c:v>
                </c:pt>
                <c:pt idx="3">
                  <c:v>4</c:v>
                </c:pt>
                <c:pt idx="4">
                  <c:v>5</c:v>
                </c:pt>
                <c:pt idx="5">
                  <c:v>1</c:v>
                </c:pt>
                <c:pt idx="6">
                  <c:v>13</c:v>
                </c:pt>
                <c:pt idx="7">
                  <c:v>7</c:v>
                </c:pt>
                <c:pt idx="8">
                  <c:v>18</c:v>
                </c:pt>
                <c:pt idx="9">
                  <c:v>39</c:v>
                </c:pt>
                <c:pt idx="10">
                  <c:v>59</c:v>
                </c:pt>
                <c:pt idx="11">
                  <c:v>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6508-4B54-A932-BB0A4426F0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367040"/>
        <c:axId val="93362688"/>
      </c:lineChart>
      <c:catAx>
        <c:axId val="9336704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62688"/>
        <c:crosses val="autoZero"/>
        <c:auto val="1"/>
        <c:lblAlgn val="ctr"/>
        <c:lblOffset val="100"/>
        <c:tickLblSkip val="1"/>
        <c:noMultiLvlLbl val="0"/>
      </c:catAx>
      <c:valAx>
        <c:axId val="93362688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6704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202854414190594"/>
          <c:w val="0.30592734834633417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'Tablas zonas mensual'!$B$87:$H$87</c:f>
          <c:strCache>
            <c:ptCount val="7"/>
            <c:pt idx="0">
              <c:v>Evolución del turismo sueco alojado en la zona Norte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1607980321141176"/>
          <c:w val="0.85213569770510222"/>
          <c:h val="0.53842533042148355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mensual'!$C$89:$D$89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mensual'!$C$91:$C$102</c:f>
              <c:numCache>
                <c:formatCode>#,##0</c:formatCode>
                <c:ptCount val="12"/>
                <c:pt idx="0">
                  <c:v>1802</c:v>
                </c:pt>
                <c:pt idx="1">
                  <c:v>2110</c:v>
                </c:pt>
                <c:pt idx="2">
                  <c:v>2091</c:v>
                </c:pt>
                <c:pt idx="3">
                  <c:v>630</c:v>
                </c:pt>
                <c:pt idx="4">
                  <c:v>94</c:v>
                </c:pt>
                <c:pt idx="5">
                  <c:v>41</c:v>
                </c:pt>
                <c:pt idx="6">
                  <c:v>172</c:v>
                </c:pt>
                <c:pt idx="7">
                  <c:v>45</c:v>
                </c:pt>
                <c:pt idx="8">
                  <c:v>83</c:v>
                </c:pt>
                <c:pt idx="9">
                  <c:v>747</c:v>
                </c:pt>
                <c:pt idx="10">
                  <c:v>2040</c:v>
                </c:pt>
                <c:pt idx="11">
                  <c:v>1880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14A-49EE-B617-E9A5DE61CECD}"/>
            </c:ext>
          </c:extLst>
        </c:ser>
        <c:ser>
          <c:idx val="1"/>
          <c:order val="1"/>
          <c:tx>
            <c:strRef>
              <c:f>'Tablas zonas mensual'!$E$89:$F$89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mensual'!$E$91:$E$102</c:f>
              <c:numCache>
                <c:formatCode>#,##0</c:formatCode>
                <c:ptCount val="12"/>
                <c:pt idx="0">
                  <c:v>2891</c:v>
                </c:pt>
                <c:pt idx="1">
                  <c:v>2629</c:v>
                </c:pt>
                <c:pt idx="2">
                  <c:v>2233</c:v>
                </c:pt>
                <c:pt idx="3">
                  <c:v>730</c:v>
                </c:pt>
                <c:pt idx="4">
                  <c:v>91</c:v>
                </c:pt>
                <c:pt idx="5">
                  <c:v>137</c:v>
                </c:pt>
                <c:pt idx="6">
                  <c:v>131</c:v>
                </c:pt>
                <c:pt idx="7">
                  <c:v>38</c:v>
                </c:pt>
                <c:pt idx="8">
                  <c:v>82</c:v>
                </c:pt>
                <c:pt idx="9">
                  <c:v>1591</c:v>
                </c:pt>
                <c:pt idx="10">
                  <c:v>2615</c:v>
                </c:pt>
                <c:pt idx="11">
                  <c:v>2383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14A-49EE-B617-E9A5DE61CECD}"/>
            </c:ext>
          </c:extLst>
        </c:ser>
        <c:ser>
          <c:idx val="2"/>
          <c:order val="2"/>
          <c:tx>
            <c:strRef>
              <c:f>'Tablas zonas mensual'!$G$89:$H$89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mensual'!$G$91:$G$102</c:f>
              <c:numCache>
                <c:formatCode>#,##0</c:formatCode>
                <c:ptCount val="12"/>
                <c:pt idx="0">
                  <c:v>3319</c:v>
                </c:pt>
                <c:pt idx="1">
                  <c:v>2748</c:v>
                </c:pt>
                <c:pt idx="2">
                  <c:v>2271</c:v>
                </c:pt>
                <c:pt idx="3">
                  <c:v>1220</c:v>
                </c:pt>
                <c:pt idx="4">
                  <c:v>147</c:v>
                </c:pt>
                <c:pt idx="5">
                  <c:v>154</c:v>
                </c:pt>
                <c:pt idx="6">
                  <c:v>259</c:v>
                </c:pt>
                <c:pt idx="7">
                  <c:v>105</c:v>
                </c:pt>
                <c:pt idx="8">
                  <c:v>181</c:v>
                </c:pt>
                <c:pt idx="9">
                  <c:v>1838</c:v>
                </c:pt>
                <c:pt idx="10">
                  <c:v>2427</c:v>
                </c:pt>
                <c:pt idx="11">
                  <c:v>2393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714A-49EE-B617-E9A5DE61CE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375200"/>
        <c:axId val="93381728"/>
      </c:lineChart>
      <c:catAx>
        <c:axId val="9337520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81728"/>
        <c:crosses val="autoZero"/>
        <c:auto val="1"/>
        <c:lblAlgn val="ctr"/>
        <c:lblOffset val="100"/>
        <c:tickLblSkip val="1"/>
        <c:noMultiLvlLbl val="0"/>
      </c:catAx>
      <c:valAx>
        <c:axId val="93381728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7520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7.1689884918231375E-2"/>
          <c:w val="0.30592734834633417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'Tablas zonas mensual'!$B$108:$H$108</c:f>
          <c:strCache>
            <c:ptCount val="7"/>
            <c:pt idx="0">
              <c:v>Evolución del turismo sueco alojado en Puerto de la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6129788035538737E-2"/>
          <c:y val="0.21294008578598006"/>
          <c:w val="0.85213569770510222"/>
          <c:h val="0.54156505246004538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mensual'!$C$110:$D$110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 turistas zonas y tipologia'!$B$60:$B$71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mensual'!$C$112:$C$123</c:f>
              <c:numCache>
                <c:formatCode>#,##0</c:formatCode>
                <c:ptCount val="12"/>
                <c:pt idx="0">
                  <c:v>1648</c:v>
                </c:pt>
                <c:pt idx="1">
                  <c:v>1968</c:v>
                </c:pt>
                <c:pt idx="2">
                  <c:v>1936</c:v>
                </c:pt>
                <c:pt idx="3">
                  <c:v>599</c:v>
                </c:pt>
                <c:pt idx="4">
                  <c:v>78</c:v>
                </c:pt>
                <c:pt idx="5">
                  <c:v>29</c:v>
                </c:pt>
                <c:pt idx="6">
                  <c:v>121</c:v>
                </c:pt>
                <c:pt idx="7">
                  <c:v>43</c:v>
                </c:pt>
                <c:pt idx="8">
                  <c:v>61</c:v>
                </c:pt>
                <c:pt idx="9">
                  <c:v>701</c:v>
                </c:pt>
                <c:pt idx="10">
                  <c:v>1970</c:v>
                </c:pt>
                <c:pt idx="11">
                  <c:v>1807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4FB-45BF-98A6-B6FF87B0B965}"/>
            </c:ext>
          </c:extLst>
        </c:ser>
        <c:ser>
          <c:idx val="1"/>
          <c:order val="1"/>
          <c:tx>
            <c:strRef>
              <c:f>'Tablas zonas mensual'!$E$110:$F$110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 turistas zonas y tipologia'!$B$60:$B$71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mensual'!$E$112:$E$123</c:f>
              <c:numCache>
                <c:formatCode>#,##0</c:formatCode>
                <c:ptCount val="12"/>
                <c:pt idx="0">
                  <c:v>2779</c:v>
                </c:pt>
                <c:pt idx="1">
                  <c:v>2431</c:v>
                </c:pt>
                <c:pt idx="2">
                  <c:v>1993</c:v>
                </c:pt>
                <c:pt idx="3">
                  <c:v>711</c:v>
                </c:pt>
                <c:pt idx="4">
                  <c:v>79</c:v>
                </c:pt>
                <c:pt idx="5">
                  <c:v>117</c:v>
                </c:pt>
                <c:pt idx="6">
                  <c:v>105</c:v>
                </c:pt>
                <c:pt idx="7">
                  <c:v>27</c:v>
                </c:pt>
                <c:pt idx="8">
                  <c:v>67</c:v>
                </c:pt>
                <c:pt idx="9">
                  <c:v>1455</c:v>
                </c:pt>
                <c:pt idx="10">
                  <c:v>2401</c:v>
                </c:pt>
                <c:pt idx="11">
                  <c:v>2195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4FB-45BF-98A6-B6FF87B0B965}"/>
            </c:ext>
          </c:extLst>
        </c:ser>
        <c:ser>
          <c:idx val="2"/>
          <c:order val="2"/>
          <c:tx>
            <c:strRef>
              <c:f>'Tablas zonas mensual'!$G$110:$H$110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cat>
            <c:strRef>
              <c:f>'evo turistas zonas y tipologia'!$B$60:$B$71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mensual'!$G$112:$G$123</c:f>
              <c:numCache>
                <c:formatCode>#,##0</c:formatCode>
                <c:ptCount val="12"/>
                <c:pt idx="0">
                  <c:v>2990</c:v>
                </c:pt>
                <c:pt idx="1">
                  <c:v>2487</c:v>
                </c:pt>
                <c:pt idx="2">
                  <c:v>2056</c:v>
                </c:pt>
                <c:pt idx="3">
                  <c:v>1139</c:v>
                </c:pt>
                <c:pt idx="4">
                  <c:v>135</c:v>
                </c:pt>
                <c:pt idx="5">
                  <c:v>116</c:v>
                </c:pt>
                <c:pt idx="6">
                  <c:v>241</c:v>
                </c:pt>
                <c:pt idx="7">
                  <c:v>92</c:v>
                </c:pt>
                <c:pt idx="8">
                  <c:v>163</c:v>
                </c:pt>
                <c:pt idx="9">
                  <c:v>1685</c:v>
                </c:pt>
                <c:pt idx="10">
                  <c:v>2065</c:v>
                </c:pt>
                <c:pt idx="11">
                  <c:v>2156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04FB-45BF-98A6-B6FF87B0B9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380640"/>
        <c:axId val="93381184"/>
      </c:lineChart>
      <c:catAx>
        <c:axId val="9338064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81184"/>
        <c:crosses val="autoZero"/>
        <c:auto val="1"/>
        <c:lblAlgn val="ctr"/>
        <c:lblOffset val="100"/>
        <c:tickLblSkip val="1"/>
        <c:noMultiLvlLbl val="0"/>
      </c:catAx>
      <c:valAx>
        <c:axId val="9338118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8064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2597329913913433"/>
          <c:w val="0.30592734834633417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'Tablas zonas mensual'!$B$24:$H$24</c:f>
          <c:strCache>
            <c:ptCount val="7"/>
            <c:pt idx="0">
              <c:v>Evolución del turismo sueco alojado en la zona Sur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9.8576306899793895E-2"/>
          <c:y val="0.21607980321141176"/>
          <c:w val="0.85213569770510222"/>
          <c:h val="0.5384683640433271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mensual'!$C$26:$D$26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 turistas zonas y tipologia'!$B$60:$B$71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mensual'!$C$28:$C$39</c:f>
              <c:numCache>
                <c:formatCode>#,##0</c:formatCode>
                <c:ptCount val="12"/>
                <c:pt idx="0">
                  <c:v>23242</c:v>
                </c:pt>
                <c:pt idx="1">
                  <c:v>21734</c:v>
                </c:pt>
                <c:pt idx="2">
                  <c:v>25131</c:v>
                </c:pt>
                <c:pt idx="3">
                  <c:v>10047</c:v>
                </c:pt>
                <c:pt idx="4">
                  <c:v>801</c:v>
                </c:pt>
                <c:pt idx="5">
                  <c:v>1515</c:v>
                </c:pt>
                <c:pt idx="6">
                  <c:v>1287</c:v>
                </c:pt>
                <c:pt idx="7">
                  <c:v>995</c:v>
                </c:pt>
                <c:pt idx="8">
                  <c:v>1331</c:v>
                </c:pt>
                <c:pt idx="9">
                  <c:v>11727</c:v>
                </c:pt>
                <c:pt idx="10">
                  <c:v>21811</c:v>
                </c:pt>
                <c:pt idx="11">
                  <c:v>20982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2D5-444D-8543-08917E121AD7}"/>
            </c:ext>
          </c:extLst>
        </c:ser>
        <c:ser>
          <c:idx val="1"/>
          <c:order val="1"/>
          <c:tx>
            <c:strRef>
              <c:f>'Tablas zonas mensual'!$E$26:$F$26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 turistas zonas y tipologia'!$B$60:$B$71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mensual'!$E$28:$E$39</c:f>
              <c:numCache>
                <c:formatCode>#,##0</c:formatCode>
                <c:ptCount val="12"/>
                <c:pt idx="0">
                  <c:v>23947</c:v>
                </c:pt>
                <c:pt idx="1">
                  <c:v>18577</c:v>
                </c:pt>
                <c:pt idx="2">
                  <c:v>19596</c:v>
                </c:pt>
                <c:pt idx="3">
                  <c:v>8552</c:v>
                </c:pt>
                <c:pt idx="4">
                  <c:v>562</c:v>
                </c:pt>
                <c:pt idx="5">
                  <c:v>1154</c:v>
                </c:pt>
                <c:pt idx="6">
                  <c:v>1086</c:v>
                </c:pt>
                <c:pt idx="7">
                  <c:v>1091</c:v>
                </c:pt>
                <c:pt idx="8">
                  <c:v>1103</c:v>
                </c:pt>
                <c:pt idx="9">
                  <c:v>11504</c:v>
                </c:pt>
                <c:pt idx="10">
                  <c:v>21360</c:v>
                </c:pt>
                <c:pt idx="11">
                  <c:v>19273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2D5-444D-8543-08917E121AD7}"/>
            </c:ext>
          </c:extLst>
        </c:ser>
        <c:ser>
          <c:idx val="2"/>
          <c:order val="2"/>
          <c:tx>
            <c:strRef>
              <c:f>'Tablas zonas mensual'!$G$26:$H$26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cat>
            <c:strRef>
              <c:f>'evo turistas zonas y tipologia'!$B$60:$B$71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mensual'!$G$28:$G$39</c:f>
              <c:numCache>
                <c:formatCode>#,##0</c:formatCode>
                <c:ptCount val="12"/>
                <c:pt idx="0">
                  <c:v>23599</c:v>
                </c:pt>
                <c:pt idx="1">
                  <c:v>18739</c:v>
                </c:pt>
                <c:pt idx="2">
                  <c:v>18667</c:v>
                </c:pt>
                <c:pt idx="3">
                  <c:v>11256</c:v>
                </c:pt>
                <c:pt idx="4">
                  <c:v>903</c:v>
                </c:pt>
                <c:pt idx="5">
                  <c:v>1344</c:v>
                </c:pt>
                <c:pt idx="6">
                  <c:v>1449</c:v>
                </c:pt>
                <c:pt idx="7">
                  <c:v>1337</c:v>
                </c:pt>
                <c:pt idx="8">
                  <c:v>1359</c:v>
                </c:pt>
                <c:pt idx="9">
                  <c:v>12303</c:v>
                </c:pt>
                <c:pt idx="10">
                  <c:v>20464</c:v>
                </c:pt>
                <c:pt idx="11">
                  <c:v>23583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82D5-444D-8543-08917E121AD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349088"/>
        <c:axId val="93365952"/>
      </c:lineChart>
      <c:catAx>
        <c:axId val="9334908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65952"/>
        <c:crosses val="autoZero"/>
        <c:auto val="1"/>
        <c:lblAlgn val="ctr"/>
        <c:lblOffset val="100"/>
        <c:tickLblSkip val="1"/>
        <c:noMultiLvlLbl val="0"/>
      </c:catAx>
      <c:valAx>
        <c:axId val="93365952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49088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7.1689884918231375E-2"/>
          <c:w val="0.30592734834633417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'Tablas zonas mensual'!$B$45:$H$45</c:f>
          <c:strCache>
            <c:ptCount val="7"/>
            <c:pt idx="0">
              <c:v>Evolución del turismo sueco alojado en Arona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9.5464677183730112E-2"/>
          <c:y val="0.21294008578598006"/>
          <c:w val="0.85213569770510222"/>
          <c:h val="0.53498071669612735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mensual'!$C$47:$D$47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mensual'!$C$49:$C$60</c:f>
              <c:numCache>
                <c:formatCode>#,##0</c:formatCode>
                <c:ptCount val="12"/>
                <c:pt idx="0">
                  <c:v>11101</c:v>
                </c:pt>
                <c:pt idx="1">
                  <c:v>10696</c:v>
                </c:pt>
                <c:pt idx="2">
                  <c:v>12401</c:v>
                </c:pt>
                <c:pt idx="3">
                  <c:v>4689</c:v>
                </c:pt>
                <c:pt idx="4">
                  <c:v>248</c:v>
                </c:pt>
                <c:pt idx="5">
                  <c:v>394</c:v>
                </c:pt>
                <c:pt idx="6">
                  <c:v>654</c:v>
                </c:pt>
                <c:pt idx="7">
                  <c:v>320</c:v>
                </c:pt>
                <c:pt idx="8">
                  <c:v>460</c:v>
                </c:pt>
                <c:pt idx="9">
                  <c:v>6288</c:v>
                </c:pt>
                <c:pt idx="10">
                  <c:v>11407</c:v>
                </c:pt>
                <c:pt idx="11">
                  <c:v>10861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3F0-44AB-BCC1-553221ACCAAD}"/>
            </c:ext>
          </c:extLst>
        </c:ser>
        <c:ser>
          <c:idx val="1"/>
          <c:order val="1"/>
          <c:tx>
            <c:strRef>
              <c:f>'Tablas zonas mensual'!$E$47:$F$47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mensual'!$E$49:$E$60</c:f>
              <c:numCache>
                <c:formatCode>#,##0</c:formatCode>
                <c:ptCount val="12"/>
                <c:pt idx="0">
                  <c:v>11806</c:v>
                </c:pt>
                <c:pt idx="1">
                  <c:v>9155</c:v>
                </c:pt>
                <c:pt idx="2">
                  <c:v>10185</c:v>
                </c:pt>
                <c:pt idx="3">
                  <c:v>4443</c:v>
                </c:pt>
                <c:pt idx="4">
                  <c:v>285</c:v>
                </c:pt>
                <c:pt idx="5">
                  <c:v>514</c:v>
                </c:pt>
                <c:pt idx="6">
                  <c:v>525</c:v>
                </c:pt>
                <c:pt idx="7">
                  <c:v>358</c:v>
                </c:pt>
                <c:pt idx="8">
                  <c:v>465</c:v>
                </c:pt>
                <c:pt idx="9">
                  <c:v>5808</c:v>
                </c:pt>
                <c:pt idx="10">
                  <c:v>10013</c:v>
                </c:pt>
                <c:pt idx="11">
                  <c:v>9249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3F0-44AB-BCC1-553221ACCAAD}"/>
            </c:ext>
          </c:extLst>
        </c:ser>
        <c:ser>
          <c:idx val="2"/>
          <c:order val="2"/>
          <c:tx>
            <c:strRef>
              <c:f>'Tablas zonas mensual'!$G$47:$H$47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mensual'!$G$49:$G$60</c:f>
              <c:numCache>
                <c:formatCode>#,##0</c:formatCode>
                <c:ptCount val="12"/>
                <c:pt idx="0">
                  <c:v>10855</c:v>
                </c:pt>
                <c:pt idx="1">
                  <c:v>8907</c:v>
                </c:pt>
                <c:pt idx="2">
                  <c:v>8769</c:v>
                </c:pt>
                <c:pt idx="3">
                  <c:v>5468</c:v>
                </c:pt>
                <c:pt idx="4">
                  <c:v>486</c:v>
                </c:pt>
                <c:pt idx="5">
                  <c:v>558</c:v>
                </c:pt>
                <c:pt idx="6">
                  <c:v>714</c:v>
                </c:pt>
                <c:pt idx="7">
                  <c:v>616</c:v>
                </c:pt>
                <c:pt idx="8">
                  <c:v>628</c:v>
                </c:pt>
                <c:pt idx="9">
                  <c:v>6412</c:v>
                </c:pt>
                <c:pt idx="10">
                  <c:v>9178</c:v>
                </c:pt>
                <c:pt idx="11">
                  <c:v>10791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43F0-44AB-BCC1-553221ACCA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366496"/>
        <c:axId val="93372480"/>
      </c:lineChart>
      <c:catAx>
        <c:axId val="933664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72480"/>
        <c:crosses val="autoZero"/>
        <c:auto val="1"/>
        <c:lblAlgn val="ctr"/>
        <c:lblOffset val="100"/>
        <c:tickLblSkip val="1"/>
        <c:noMultiLvlLbl val="0"/>
      </c:catAx>
      <c:valAx>
        <c:axId val="93372480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6649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7.1689884918231375E-2"/>
          <c:w val="0.30592734834633417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 alignWithMargins="0">
      <c:oddFooter>&amp;Z&amp;G&amp;D&amp;12&amp;K00-024&amp;P</c:oddFooter>
    </c:headerFooter>
    <c:pageMargins b="0.74803149606299213" l="0.70866141732283472" r="0.70866141732283472" t="0.74803149606299213" header="0.31496062992125984" footer="0.31496062992125984"/>
    <c:pageSetup orientation="landscape"/>
  </c:printSettings>
  <c:userShapes r:id="rId1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'Tablas zonas mensual'!$B$66:$H$66</c:f>
          <c:strCache>
            <c:ptCount val="7"/>
            <c:pt idx="0">
              <c:v>Evolución del turismo sueco alojado en Adeje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074371719160105"/>
          <c:y val="0.20179326069089848"/>
          <c:w val="0.85213569770510222"/>
          <c:h val="0.55224910073054057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mensual'!$C$68:$D$68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mensual'!$C$70:$C$81</c:f>
              <c:numCache>
                <c:formatCode>#,##0</c:formatCode>
                <c:ptCount val="12"/>
                <c:pt idx="0">
                  <c:v>8354</c:v>
                </c:pt>
                <c:pt idx="1">
                  <c:v>7619</c:v>
                </c:pt>
                <c:pt idx="2">
                  <c:v>9079</c:v>
                </c:pt>
                <c:pt idx="3">
                  <c:v>4307</c:v>
                </c:pt>
                <c:pt idx="4">
                  <c:v>493</c:v>
                </c:pt>
                <c:pt idx="5">
                  <c:v>1075</c:v>
                </c:pt>
                <c:pt idx="6">
                  <c:v>505</c:v>
                </c:pt>
                <c:pt idx="7">
                  <c:v>578</c:v>
                </c:pt>
                <c:pt idx="8">
                  <c:v>826</c:v>
                </c:pt>
                <c:pt idx="9">
                  <c:v>4709</c:v>
                </c:pt>
                <c:pt idx="10">
                  <c:v>7632</c:v>
                </c:pt>
                <c:pt idx="11">
                  <c:v>7257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CEE-4454-8B00-1D7D0B50C430}"/>
            </c:ext>
          </c:extLst>
        </c:ser>
        <c:ser>
          <c:idx val="1"/>
          <c:order val="1"/>
          <c:tx>
            <c:strRef>
              <c:f>'Tablas zonas mensual'!$E$68:$F$68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mensual'!$E$70:$E$81</c:f>
              <c:numCache>
                <c:formatCode>#,##0</c:formatCode>
                <c:ptCount val="12"/>
                <c:pt idx="0">
                  <c:v>8491</c:v>
                </c:pt>
                <c:pt idx="1">
                  <c:v>6457</c:v>
                </c:pt>
                <c:pt idx="2">
                  <c:v>6918</c:v>
                </c:pt>
                <c:pt idx="3">
                  <c:v>3305</c:v>
                </c:pt>
                <c:pt idx="4">
                  <c:v>209</c:v>
                </c:pt>
                <c:pt idx="5">
                  <c:v>498</c:v>
                </c:pt>
                <c:pt idx="6">
                  <c:v>450</c:v>
                </c:pt>
                <c:pt idx="7">
                  <c:v>653</c:v>
                </c:pt>
                <c:pt idx="8">
                  <c:v>541</c:v>
                </c:pt>
                <c:pt idx="9">
                  <c:v>4342</c:v>
                </c:pt>
                <c:pt idx="10">
                  <c:v>8182</c:v>
                </c:pt>
                <c:pt idx="11">
                  <c:v>6769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CEE-4454-8B00-1D7D0B50C430}"/>
            </c:ext>
          </c:extLst>
        </c:ser>
        <c:ser>
          <c:idx val="2"/>
          <c:order val="2"/>
          <c:tx>
            <c:strRef>
              <c:f>'Tablas zonas mensual'!$G$68:$H$68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mensual'!$G$70:$G$81</c:f>
              <c:numCache>
                <c:formatCode>#,##0</c:formatCode>
                <c:ptCount val="12"/>
                <c:pt idx="0">
                  <c:v>8698</c:v>
                </c:pt>
                <c:pt idx="1">
                  <c:v>7300</c:v>
                </c:pt>
                <c:pt idx="2">
                  <c:v>6799</c:v>
                </c:pt>
                <c:pt idx="3">
                  <c:v>4281</c:v>
                </c:pt>
                <c:pt idx="4">
                  <c:v>299</c:v>
                </c:pt>
                <c:pt idx="5">
                  <c:v>639</c:v>
                </c:pt>
                <c:pt idx="6">
                  <c:v>555</c:v>
                </c:pt>
                <c:pt idx="7">
                  <c:v>662</c:v>
                </c:pt>
                <c:pt idx="8">
                  <c:v>616</c:v>
                </c:pt>
                <c:pt idx="9">
                  <c:v>4565</c:v>
                </c:pt>
                <c:pt idx="10">
                  <c:v>7708</c:v>
                </c:pt>
                <c:pt idx="11">
                  <c:v>7821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DCEE-4454-8B00-1D7D0B50C4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350176"/>
        <c:axId val="93373024"/>
      </c:lineChart>
      <c:catAx>
        <c:axId val="933501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73024"/>
        <c:crosses val="autoZero"/>
        <c:auto val="1"/>
        <c:lblAlgn val="ctr"/>
        <c:lblOffset val="100"/>
        <c:tickLblSkip val="1"/>
        <c:noMultiLvlLbl val="0"/>
      </c:catAx>
      <c:valAx>
        <c:axId val="9337302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501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7.1689884918231375E-2"/>
          <c:w val="0.30592734834633417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'Alojados tipologia categoría Te'!$B$3:$H$3</c:f>
          <c:strCache>
            <c:ptCount val="7"/>
            <c:pt idx="0">
              <c:v>Turismo sueco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"/>
          <c:y val="0.3384976053639846"/>
          <c:w val="0.97760879170679205"/>
          <c:h val="0.4522564655172414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'Alojados tipologia categoría Te'!$C$5</c:f>
              <c:strCache>
                <c:ptCount val="1"/>
                <c:pt idx="0">
                  <c:v>2016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Te'!$T$1:$T$8</c:f>
              <c:strCache>
                <c:ptCount val="8"/>
                <c:pt idx="0">
                  <c:v>Total 
categorías</c:v>
                </c:pt>
                <c:pt idx="1">
                  <c:v>Alojados 
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
extrahoteleros</c:v>
                </c:pt>
              </c:strCache>
            </c:strRef>
          </c:cat>
          <c:val>
            <c:numRef>
              <c:f>'Alojados tipologia categoría Te'!$C$6:$C$13</c:f>
              <c:numCache>
                <c:formatCode>#,##0</c:formatCode>
                <c:ptCount val="8"/>
                <c:pt idx="0">
                  <c:v>146723</c:v>
                </c:pt>
                <c:pt idx="1">
                  <c:v>80434</c:v>
                </c:pt>
                <c:pt idx="2">
                  <c:v>10128</c:v>
                </c:pt>
                <c:pt idx="3">
                  <c:v>50954</c:v>
                </c:pt>
                <c:pt idx="4">
                  <c:v>14829</c:v>
                </c:pt>
                <c:pt idx="5">
                  <c:v>4261</c:v>
                </c:pt>
                <c:pt idx="6">
                  <c:v>262</c:v>
                </c:pt>
                <c:pt idx="7">
                  <c:v>66289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8E9-4B1E-950B-E0C7719E31C1}"/>
            </c:ext>
          </c:extLst>
        </c:ser>
        <c:ser>
          <c:idx val="2"/>
          <c:order val="1"/>
          <c:tx>
            <c:strRef>
              <c:f>'Alojados tipologia categoría Te'!$E$5</c:f>
              <c:strCache>
                <c:ptCount val="1"/>
                <c:pt idx="0">
                  <c:v>2017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Te'!$T$1:$T$8</c:f>
              <c:strCache>
                <c:ptCount val="8"/>
                <c:pt idx="0">
                  <c:v>Total 
categorías</c:v>
                </c:pt>
                <c:pt idx="1">
                  <c:v>Alojados 
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
extrahoteleros</c:v>
                </c:pt>
              </c:strCache>
            </c:strRef>
          </c:cat>
          <c:val>
            <c:numRef>
              <c:f>'Alojados tipologia categoría Te'!$E$6:$E$13</c:f>
              <c:numCache>
                <c:formatCode>#,##0</c:formatCode>
                <c:ptCount val="8"/>
                <c:pt idx="0">
                  <c:v>155644</c:v>
                </c:pt>
                <c:pt idx="1">
                  <c:v>88520</c:v>
                </c:pt>
                <c:pt idx="2">
                  <c:v>11440</c:v>
                </c:pt>
                <c:pt idx="3">
                  <c:v>54120</c:v>
                </c:pt>
                <c:pt idx="4">
                  <c:v>17842</c:v>
                </c:pt>
                <c:pt idx="5">
                  <c:v>4821</c:v>
                </c:pt>
                <c:pt idx="6">
                  <c:v>297</c:v>
                </c:pt>
                <c:pt idx="7">
                  <c:v>67124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8E9-4B1E-950B-E0C7719E31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9"/>
        <c:axId val="1146194976"/>
        <c:axId val="1146191168"/>
      </c:barChart>
      <c:lineChart>
        <c:grouping val="standard"/>
        <c:varyColors val="0"/>
        <c:ser>
          <c:idx val="3"/>
          <c:order val="2"/>
          <c:tx>
            <c:v>cuota 2002</c:v>
          </c:tx>
          <c:spPr>
            <a:ln>
              <a:noFill/>
            </a:ln>
          </c:spPr>
          <c:marker>
            <c:spPr>
              <a:noFill/>
              <a:ln>
                <a:noFill/>
              </a:ln>
            </c:spPr>
          </c:marker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Te'!$D$6:$D$13</c:f>
              <c:numCache>
                <c:formatCode>0.0%</c:formatCode>
                <c:ptCount val="8"/>
                <c:pt idx="0">
                  <c:v>1</c:v>
                </c:pt>
                <c:pt idx="1">
                  <c:v>0.54820307654559952</c:v>
                </c:pt>
                <c:pt idx="2">
                  <c:v>6.9028032414822485E-2</c:v>
                </c:pt>
                <c:pt idx="3">
                  <c:v>0.34728024917702066</c:v>
                </c:pt>
                <c:pt idx="4">
                  <c:v>0.1010679988822475</c:v>
                </c:pt>
                <c:pt idx="5">
                  <c:v>2.9041118297744729E-2</c:v>
                </c:pt>
                <c:pt idx="6">
                  <c:v>1.7856777737641678E-3</c:v>
                </c:pt>
                <c:pt idx="7">
                  <c:v>0.45179692345440048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88E9-4B1E-950B-E0C7719E31C1}"/>
            </c:ext>
          </c:extLst>
        </c:ser>
        <c:ser>
          <c:idx val="4"/>
          <c:order val="3"/>
          <c:tx>
            <c:v>cuota</c:v>
          </c:tx>
          <c:spPr>
            <a:ln>
              <a:noFill/>
            </a:ln>
          </c:spPr>
          <c:marker>
            <c:spPr>
              <a:solidFill>
                <a:schemeClr val="accent3"/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88E9-4B1E-950B-E0C7719E31C1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88E9-4B1E-950B-E0C7719E31C1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88E9-4B1E-950B-E0C7719E31C1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88E9-4B1E-950B-E0C7719E31C1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88E9-4B1E-950B-E0C7719E31C1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88E9-4B1E-950B-E0C7719E31C1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88E9-4B1E-950B-E0C7719E31C1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88E9-4B1E-950B-E0C7719E31C1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Te'!$F$6:$F$13</c:f>
              <c:numCache>
                <c:formatCode>0.0%</c:formatCode>
                <c:ptCount val="8"/>
                <c:pt idx="0">
                  <c:v>1</c:v>
                </c:pt>
                <c:pt idx="1">
                  <c:v>0.56873377708103112</c:v>
                </c:pt>
                <c:pt idx="2">
                  <c:v>7.3501066536454981E-2</c:v>
                </c:pt>
                <c:pt idx="3">
                  <c:v>0.34771658399938321</c:v>
                </c:pt>
                <c:pt idx="4">
                  <c:v>0.11463339415589421</c:v>
                </c:pt>
                <c:pt idx="5">
                  <c:v>3.0974531623448383E-2</c:v>
                </c:pt>
                <c:pt idx="6">
                  <c:v>1.9082007658502737E-3</c:v>
                </c:pt>
                <c:pt idx="7">
                  <c:v>0.43126622291896893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88E9-4B1E-950B-E0C7719E31C1}"/>
            </c:ext>
          </c:extLst>
        </c:ser>
        <c:ser>
          <c:idx val="1"/>
          <c:order val="4"/>
          <c:tx>
            <c:strRef>
              <c:f>'Alojados tipologia categoría Te'!$G$5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88E9-4B1E-950B-E0C7719E31C1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88E9-4B1E-950B-E0C7719E31C1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88E9-4B1E-950B-E0C7719E31C1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8E9-4B1E-950B-E0C7719E31C1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8E9-4B1E-950B-E0C7719E31C1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8E9-4B1E-950B-E0C7719E31C1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8E9-4B1E-950B-E0C7719E31C1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8E9-4B1E-950B-E0C7719E31C1}"/>
              </c:ext>
            </c:extLst>
          </c:dPt>
          <c:dLbls>
            <c:dLbl>
              <c:idx val="0"/>
              <c:layout>
                <c:manualLayout>
                  <c:x val="-3.2496739130434785E-2"/>
                  <c:y val="-0.561328065134099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8E9-4B1E-950B-E0C7719E31C1}"/>
                </c:ext>
              </c:extLst>
            </c:dLbl>
            <c:dLbl>
              <c:idx val="1"/>
              <c:layout>
                <c:manualLayout>
                  <c:x val="-4.0461231884058001E-2"/>
                  <c:y val="-0.350514367816091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8E9-4B1E-950B-E0C7719E31C1}"/>
                </c:ext>
              </c:extLst>
            </c:dLbl>
            <c:dLbl>
              <c:idx val="2"/>
              <c:layout>
                <c:manualLayout>
                  <c:x val="-3.5737922705314007E-2"/>
                  <c:y val="-0.168484195402298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8E9-4B1E-950B-E0C7719E31C1}"/>
                </c:ext>
              </c:extLst>
            </c:dLbl>
            <c:dLbl>
              <c:idx val="3"/>
              <c:layout>
                <c:manualLayout>
                  <c:x val="-4.3121497584541119E-2"/>
                  <c:y val="-0.275449712643678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8E9-4B1E-950B-E0C7719E31C1}"/>
                </c:ext>
              </c:extLst>
            </c:dLbl>
            <c:dLbl>
              <c:idx val="4"/>
              <c:layout>
                <c:manualLayout>
                  <c:x val="-3.0786231884058084E-2"/>
                  <c:y val="-0.141446120689655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8E9-4B1E-950B-E0C7719E31C1}"/>
                </c:ext>
              </c:extLst>
            </c:dLbl>
            <c:dLbl>
              <c:idx val="5"/>
              <c:layout>
                <c:manualLayout>
                  <c:x val="-3.7188888888889E-2"/>
                  <c:y val="-0.118873802681992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8E9-4B1E-950B-E0C7719E31C1}"/>
                </c:ext>
              </c:extLst>
            </c:dLbl>
            <c:dLbl>
              <c:idx val="6"/>
              <c:layout>
                <c:manualLayout>
                  <c:x val="-3.9249879227053253E-2"/>
                  <c:y val="-9.09949712643678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8E9-4B1E-950B-E0C7719E31C1}"/>
                </c:ext>
              </c:extLst>
            </c:dLbl>
            <c:dLbl>
              <c:idx val="7"/>
              <c:layout>
                <c:manualLayout>
                  <c:x val="-3.3988164251207729E-2"/>
                  <c:y val="-0.3328196839080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8E9-4B1E-950B-E0C7719E31C1}"/>
                </c:ext>
              </c:extLst>
            </c:dLbl>
            <c:numFmt formatCode="0.0%" sourceLinked="0"/>
            <c:spPr>
              <a:solidFill>
                <a:schemeClr val="bg1">
                  <a:lumMod val="75000"/>
                </a:schemeClr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Te'!$G$6:$G$13</c:f>
              <c:numCache>
                <c:formatCode>0.0%</c:formatCode>
                <c:ptCount val="8"/>
                <c:pt idx="0">
                  <c:v>6.0801646640267659E-2</c:v>
                </c:pt>
                <c:pt idx="1">
                  <c:v>0.10052962677474708</c:v>
                </c:pt>
                <c:pt idx="2">
                  <c:v>0.12954186413902047</c:v>
                </c:pt>
                <c:pt idx="3">
                  <c:v>6.2134474231659853E-2</c:v>
                </c:pt>
                <c:pt idx="4">
                  <c:v>0.20318295232315053</c:v>
                </c:pt>
                <c:pt idx="5">
                  <c:v>0.13142454822811556</c:v>
                </c:pt>
                <c:pt idx="6">
                  <c:v>0.13358778625954204</c:v>
                </c:pt>
                <c:pt idx="7">
                  <c:v>1.2596358370166927E-2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88E9-4B1E-950B-E0C7719E31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46193344"/>
        <c:axId val="1146206400"/>
      </c:lineChart>
      <c:catAx>
        <c:axId val="11461949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146191168"/>
        <c:crosses val="autoZero"/>
        <c:auto val="1"/>
        <c:lblAlgn val="ctr"/>
        <c:lblOffset val="600"/>
        <c:tickLblSkip val="1"/>
        <c:tickMarkSkip val="1"/>
        <c:noMultiLvlLbl val="0"/>
      </c:catAx>
      <c:valAx>
        <c:axId val="1146191168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146194976"/>
        <c:crossesAt val="1"/>
        <c:crossBetween val="between"/>
      </c:valAx>
      <c:catAx>
        <c:axId val="11461933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1146206400"/>
        <c:crossesAt val="-50"/>
        <c:auto val="1"/>
        <c:lblAlgn val="ctr"/>
        <c:lblOffset val="100"/>
        <c:noMultiLvlLbl val="0"/>
      </c:catAx>
      <c:valAx>
        <c:axId val="1146206400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1146193344"/>
        <c:crosses val="max"/>
        <c:crossBetween val="between"/>
      </c:valAx>
      <c:spPr>
        <a:noFill/>
        <a:ln w="25400">
          <a:noFill/>
        </a:ln>
      </c:spPr>
    </c:plotArea>
    <c:legend>
      <c:legendPos val="t"/>
      <c:legendEntry>
        <c:idx val="2"/>
        <c:delete val="1"/>
      </c:legendEntry>
      <c:layout>
        <c:manualLayout>
          <c:xMode val="edge"/>
          <c:yMode val="edge"/>
          <c:x val="1.5338164251207729E-3"/>
          <c:y val="7.0949952107279696E-2"/>
          <c:w val="0.65263985507246369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'Alojados tipologia categoría Te'!$E$5</c:f>
          <c:strCache>
            <c:ptCount val="1"/>
            <c:pt idx="0">
              <c:v>2017</c:v>
            </c:pt>
          </c:strCache>
        </c:strRef>
      </c:tx>
      <c:layout>
        <c:manualLayout>
          <c:xMode val="edge"/>
          <c:yMode val="edge"/>
          <c:x val="1.1024077901900051E-2"/>
          <c:y val="0.11583792749912585"/>
        </c:manualLayout>
      </c:layout>
      <c:overlay val="0"/>
      <c:txPr>
        <a:bodyPr/>
        <a:lstStyle/>
        <a:p>
          <a:pPr>
            <a:defRPr sz="1200" b="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3212574374834729"/>
          <c:y val="0.26835335746055056"/>
          <c:w val="0.76127795606560034"/>
          <c:h val="0.63077083241689758"/>
        </c:manualLayout>
      </c:layout>
      <c:ofPieChart>
        <c:ofPieType val="bar"/>
        <c:varyColors val="1"/>
        <c:ser>
          <c:idx val="0"/>
          <c:order val="0"/>
          <c:tx>
            <c:strRef>
              <c:f>'Alojados tipologia categoría Te'!$E$5</c:f>
              <c:strCache>
                <c:ptCount val="1"/>
                <c:pt idx="0">
                  <c:v>2017</c:v>
                </c:pt>
              </c:strCache>
            </c:strRef>
          </c:tx>
          <c:dLbls>
            <c:dLbl>
              <c:idx val="0"/>
              <c:layout>
                <c:manualLayout>
                  <c:x val="0"/>
                  <c:y val="-6.0158360093256431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3FF-4423-9B9B-17434C8F0B63}"/>
                </c:ext>
              </c:extLst>
            </c:dLbl>
            <c:dLbl>
              <c:idx val="1"/>
              <c:layout>
                <c:manualLayout>
                  <c:x val="2.8002711201322049E-2"/>
                  <c:y val="-3.6953506201300175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3FF-4423-9B9B-17434C8F0B63}"/>
                </c:ext>
              </c:extLst>
            </c:dLbl>
            <c:dLbl>
              <c:idx val="2"/>
              <c:layout>
                <c:manualLayout>
                  <c:x val="2.9535391538880868E-2"/>
                  <c:y val="-8.6743390932588663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3FF-4423-9B9B-17434C8F0B63}"/>
                </c:ext>
              </c:extLst>
            </c:dLbl>
            <c:dLbl>
              <c:idx val="3"/>
              <c:layout>
                <c:manualLayout>
                  <c:x val="2.6902953210213312E-2"/>
                  <c:y val="-0.10343536656933905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3FF-4423-9B9B-17434C8F0B63}"/>
                </c:ext>
              </c:extLst>
            </c:dLbl>
            <c:dLbl>
              <c:idx val="4"/>
              <c:layout>
                <c:manualLayout>
                  <c:x val="2.7579474327375744E-2"/>
                  <c:y val="-3.9298737736727408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3FF-4423-9B9B-17434C8F0B63}"/>
                </c:ext>
              </c:extLst>
            </c:dLbl>
            <c:dLbl>
              <c:idx val="5"/>
              <c:layout>
                <c:manualLayout>
                  <c:x val="2.7850302067958025E-2"/>
                  <c:y val="7.6338685255845876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3FF-4423-9B9B-17434C8F0B63}"/>
                </c:ext>
              </c:extLst>
            </c:dLbl>
            <c:dLbl>
              <c:idx val="6"/>
              <c:layout>
                <c:manualLayout>
                  <c:x val="-0.17200595090050225"/>
                  <c:y val="3.2436252730978457E-2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3FF-4423-9B9B-17434C8F0B6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tipologia categoría Te'!$B$13,'Alojados tipologia categoría Te'!$B$8:$B$12)</c:f>
              <c:strCache>
                <c:ptCount val="6"/>
                <c:pt idx="0">
                  <c:v>Alojados extrahoteleros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</c:strCache>
            </c:strRef>
          </c:cat>
          <c:val>
            <c:numRef>
              <c:f>('Alojados tipologia categoría Te'!$F$13,'Alojados tipologia categoría Te'!$F$8:$F$12)</c:f>
              <c:numCache>
                <c:formatCode>0.0%</c:formatCode>
                <c:ptCount val="6"/>
                <c:pt idx="0">
                  <c:v>0.43126622291896893</c:v>
                </c:pt>
                <c:pt idx="1">
                  <c:v>7.3501066536454981E-2</c:v>
                </c:pt>
                <c:pt idx="2">
                  <c:v>0.34771658399938321</c:v>
                </c:pt>
                <c:pt idx="3">
                  <c:v>0.11463339415589421</c:v>
                </c:pt>
                <c:pt idx="4">
                  <c:v>3.0974531623448383E-2</c:v>
                </c:pt>
                <c:pt idx="5">
                  <c:v>1.9082007658502737E-3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F3FF-4423-9B9B-17434C8F0B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gapWidth val="100"/>
        <c:splitType val="pos"/>
        <c:splitPos val="5"/>
        <c:secondPieSize val="75"/>
        <c:serLines/>
      </c:ofPieChart>
      <c:spPr>
        <a:noFill/>
      </c:spPr>
    </c:plotArea>
    <c:plotVisOnly val="1"/>
    <c:dispBlanksAs val="gap"/>
    <c:showDLblsOverMax val="0"/>
  </c:chart>
  <c:spPr>
    <a:noFill/>
    <a:ln>
      <a:noFill/>
    </a:ln>
  </c:spPr>
  <c:printSettings>
    <c:headerFooter/>
    <c:pageMargins b="0.75" l="0.7" r="0.7" t="0.75" header="0.3" footer="0.3"/>
    <c:pageSetup/>
  </c:printSettings>
  <c:userShapes r:id="rId1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'nacionalidades acumulado'!$B$3:$G$3</c:f>
          <c:strCache>
            <c:ptCount val="6"/>
            <c:pt idx="0">
              <c:v>Turismo alojado en Tenerife por nacionalidad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5741334658749051"/>
          <c:y val="0.11781064260725464"/>
          <c:w val="0.750153730783652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acumulado'!$D$5</c:f>
              <c:strCache>
                <c:ptCount val="1"/>
                <c:pt idx="0">
                  <c:v>2017</c:v>
                </c:pt>
              </c:strCache>
            </c:strRef>
          </c:tx>
          <c:spPr>
            <a:solidFill>
              <a:schemeClr val="accent6"/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Resto de Europa</c:v>
                </c:pt>
                <c:pt idx="7">
                  <c:v>Bélgica</c:v>
                </c:pt>
                <c:pt idx="8">
                  <c:v>Suecia</c:v>
                </c:pt>
                <c:pt idx="9">
                  <c:v>Países del Este</c:v>
                </c:pt>
                <c:pt idx="10">
                  <c:v>Italia</c:v>
                </c:pt>
                <c:pt idx="11">
                  <c:v>Irlanda</c:v>
                </c:pt>
                <c:pt idx="12">
                  <c:v>Finlandia</c:v>
                </c:pt>
                <c:pt idx="13">
                  <c:v>Dinamarca</c:v>
                </c:pt>
                <c:pt idx="14">
                  <c:v>Rusia</c:v>
                </c:pt>
                <c:pt idx="15">
                  <c:v>Noruega</c:v>
                </c:pt>
                <c:pt idx="16">
                  <c:v>Resto del Mundo</c:v>
                </c:pt>
                <c:pt idx="17">
                  <c:v>Suiza</c:v>
                </c:pt>
                <c:pt idx="18">
                  <c:v>Austria</c:v>
                </c:pt>
                <c:pt idx="19">
                  <c:v>Estados Unidos</c:v>
                </c:pt>
              </c:strCache>
            </c:strRef>
          </c:cat>
          <c:val>
            <c:numRef>
              <c:f>'nacionalidades acumulado'!$D$7:$D$26</c:f>
              <c:numCache>
                <c:formatCode>#,##0</c:formatCode>
                <c:ptCount val="20"/>
                <c:pt idx="0">
                  <c:v>2064743</c:v>
                </c:pt>
                <c:pt idx="1">
                  <c:v>1213803</c:v>
                </c:pt>
                <c:pt idx="2">
                  <c:v>743043.23333572771</c:v>
                </c:pt>
                <c:pt idx="3">
                  <c:v>629583</c:v>
                </c:pt>
                <c:pt idx="4">
                  <c:v>185548</c:v>
                </c:pt>
                <c:pt idx="5">
                  <c:v>169528</c:v>
                </c:pt>
                <c:pt idx="6">
                  <c:v>165727</c:v>
                </c:pt>
                <c:pt idx="7">
                  <c:v>156160</c:v>
                </c:pt>
                <c:pt idx="8">
                  <c:v>155644</c:v>
                </c:pt>
                <c:pt idx="9">
                  <c:v>153689</c:v>
                </c:pt>
                <c:pt idx="10">
                  <c:v>151411</c:v>
                </c:pt>
                <c:pt idx="11">
                  <c:v>105431</c:v>
                </c:pt>
                <c:pt idx="12">
                  <c:v>100261</c:v>
                </c:pt>
                <c:pt idx="13">
                  <c:v>89627</c:v>
                </c:pt>
                <c:pt idx="14">
                  <c:v>88146</c:v>
                </c:pt>
                <c:pt idx="15">
                  <c:v>74525</c:v>
                </c:pt>
                <c:pt idx="16">
                  <c:v>66744</c:v>
                </c:pt>
                <c:pt idx="17">
                  <c:v>56854</c:v>
                </c:pt>
                <c:pt idx="18">
                  <c:v>35939</c:v>
                </c:pt>
                <c:pt idx="19">
                  <c:v>21105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CD5-4749-BBF7-244947F75260}"/>
            </c:ext>
          </c:extLst>
        </c:ser>
        <c:ser>
          <c:idx val="1"/>
          <c:order val="1"/>
          <c:tx>
            <c:strRef>
              <c:f>'nacionalidades acumulado'!$F$5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solidFill>
              <a:schemeClr val="bg1">
                <a:lumMod val="75000"/>
              </a:schemeClr>
            </a:solidFill>
            <a:ln w="28575">
              <a:noFill/>
            </a:ln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CCD5-4749-BBF7-244947F75260}"/>
              </c:ext>
            </c:extLst>
          </c:dPt>
          <c:dPt>
            <c:idx val="1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2-CCD5-4749-BBF7-244947F75260}"/>
              </c:ext>
            </c:extLst>
          </c:dPt>
          <c:dPt>
            <c:idx val="2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3-CCD5-4749-BBF7-244947F75260}"/>
              </c:ext>
            </c:extLst>
          </c:dPt>
          <c:dPt>
            <c:idx val="3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4-CCD5-4749-BBF7-244947F75260}"/>
              </c:ext>
            </c:extLst>
          </c:dPt>
          <c:dPt>
            <c:idx val="4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5-CCD5-4749-BBF7-244947F75260}"/>
              </c:ext>
            </c:extLst>
          </c:dPt>
          <c:dPt>
            <c:idx val="5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6-CCD5-4749-BBF7-244947F75260}"/>
              </c:ext>
            </c:extLst>
          </c:dPt>
          <c:dPt>
            <c:idx val="6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7-CCD5-4749-BBF7-244947F75260}"/>
              </c:ext>
            </c:extLst>
          </c:dPt>
          <c:dPt>
            <c:idx val="7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8-CCD5-4749-BBF7-244947F75260}"/>
              </c:ext>
            </c:extLst>
          </c:dPt>
          <c:dLbls>
            <c:dLbl>
              <c:idx val="0"/>
              <c:layout>
                <c:manualLayout>
                  <c:x val="0.65919707710954734"/>
                  <c:y val="5.331320198858422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CD5-4749-BBF7-244947F75260}"/>
                </c:ext>
              </c:extLst>
            </c:dLbl>
            <c:dLbl>
              <c:idx val="1"/>
              <c:layout>
                <c:manualLayout>
                  <c:x val="0.44198201968939937"/>
                  <c:y val="4.037267538206591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CD5-4749-BBF7-244947F75260}"/>
                </c:ext>
              </c:extLst>
            </c:dLbl>
            <c:dLbl>
              <c:idx val="2"/>
              <c:layout>
                <c:manualLayout>
                  <c:x val="0.30233935874294793"/>
                  <c:y val="1.8792855827656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CD5-4749-BBF7-244947F75260}"/>
                </c:ext>
              </c:extLst>
            </c:dLbl>
            <c:dLbl>
              <c:idx val="3"/>
              <c:layout>
                <c:manualLayout>
                  <c:x val="0.26636478579712419"/>
                  <c:y val="6.48337322776652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CD5-4749-BBF7-244947F75260}"/>
                </c:ext>
              </c:extLst>
            </c:dLbl>
            <c:dLbl>
              <c:idx val="4"/>
              <c:layout>
                <c:manualLayout>
                  <c:x val="0.14839598538554774"/>
                  <c:y val="2.9445774258887611E-4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CD5-4749-BBF7-244947F75260}"/>
                </c:ext>
              </c:extLst>
            </c:dLbl>
            <c:dLbl>
              <c:idx val="5"/>
              <c:layout>
                <c:manualLayout>
                  <c:x val="0.14396456256921364"/>
                  <c:y val="3.458368624562764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CD5-4749-BBF7-244947F75260}"/>
                </c:ext>
              </c:extLst>
            </c:dLbl>
            <c:dLbl>
              <c:idx val="6"/>
              <c:layout>
                <c:manualLayout>
                  <c:x val="0.14396508575962888"/>
                  <c:y val="3.743546308230528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CD5-4749-BBF7-244947F75260}"/>
                </c:ext>
              </c:extLst>
            </c:dLbl>
            <c:dLbl>
              <c:idx val="7"/>
              <c:layout>
                <c:manualLayout>
                  <c:x val="0.13953488372093023"/>
                  <c:y val="3.744577425888418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CD5-4749-BBF7-244947F75260}"/>
                </c:ext>
              </c:extLst>
            </c:dLbl>
            <c:dLbl>
              <c:idx val="8"/>
              <c:layout>
                <c:manualLayout>
                  <c:x val="0.14175042073229219"/>
                  <c:y val="3.456748296814582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CD5-4749-BBF7-244947F75260}"/>
                </c:ext>
              </c:extLst>
            </c:dLbl>
            <c:dLbl>
              <c:idx val="9"/>
              <c:layout>
                <c:manualLayout>
                  <c:x val="0.14396560895004396"/>
                  <c:y val="2.877112870557908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CD5-4749-BBF7-244947F75260}"/>
                </c:ext>
              </c:extLst>
            </c:dLbl>
            <c:dLbl>
              <c:idx val="10"/>
              <c:layout>
                <c:manualLayout>
                  <c:x val="0.13953540691134539"/>
                  <c:y val="8.489044374884919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CD5-4749-BBF7-244947F75260}"/>
                </c:ext>
              </c:extLst>
            </c:dLbl>
            <c:dLbl>
              <c:idx val="11"/>
              <c:layout>
                <c:manualLayout>
                  <c:x val="0.12846225617146695"/>
                  <c:y val="8.496998711102926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CD5-4749-BBF7-244947F75260}"/>
                </c:ext>
              </c:extLst>
            </c:dLbl>
            <c:dLbl>
              <c:idx val="12"/>
              <c:layout>
                <c:manualLayout>
                  <c:x val="0.12403170533915818"/>
                  <c:y val="1.009611489596759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CD5-4749-BBF7-244947F75260}"/>
                </c:ext>
              </c:extLst>
            </c:dLbl>
            <c:dLbl>
              <c:idx val="13"/>
              <c:layout>
                <c:manualLayout>
                  <c:x val="0.10631333873963421"/>
                  <c:y val="5.7713128337322781E-4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CD5-4749-BBF7-244947F75260}"/>
                </c:ext>
              </c:extLst>
            </c:dLbl>
            <c:dLbl>
              <c:idx val="14"/>
              <c:layout>
                <c:manualLayout>
                  <c:x val="0.10852800376697098"/>
                  <c:y val="3.8298655864481675E-6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CD5-4749-BBF7-244947F75260}"/>
                </c:ext>
              </c:extLst>
            </c:dLbl>
            <c:dLbl>
              <c:idx val="15"/>
              <c:layout>
                <c:manualLayout>
                  <c:x val="0.10409762733146728"/>
                  <c:y val="1.1784201804455901E-6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CD5-4749-BBF7-244947F75260}"/>
                </c:ext>
              </c:extLst>
            </c:dLbl>
            <c:dLbl>
              <c:idx val="16"/>
              <c:layout>
                <c:manualLayout>
                  <c:x val="0.10499315492540176"/>
                  <c:y val="9.35827656048623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CD5-4749-BBF7-244947F75260}"/>
                </c:ext>
              </c:extLst>
            </c:dLbl>
            <c:dLbl>
              <c:idx val="17"/>
              <c:layout>
                <c:manualLayout>
                  <c:x val="0.10409762733146721"/>
                  <c:y val="3.74516663597864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CD5-4749-BBF7-244947F75260}"/>
                </c:ext>
              </c:extLst>
            </c:dLbl>
            <c:dLbl>
              <c:idx val="18"/>
              <c:layout>
                <c:manualLayout>
                  <c:x val="9.9667948483183708E-2"/>
                  <c:y val="7.77374332535458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CD5-4749-BBF7-244947F75260}"/>
                </c:ext>
              </c:extLst>
            </c:dLbl>
            <c:dLbl>
              <c:idx val="19"/>
              <c:layout>
                <c:manualLayout>
                  <c:x val="9.3023430210758498E-2"/>
                  <c:y val="3.743988215798195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CD5-4749-BBF7-244947F75260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CD5-4749-BBF7-244947F75260}"/>
                </c:ext>
              </c:extLst>
            </c:dLbl>
            <c:numFmt formatCode="0.0%" sourceLinked="0"/>
            <c:spPr>
              <a:solidFill>
                <a:schemeClr val="bg1">
                  <a:lumMod val="85000"/>
                </a:schemeClr>
              </a:solidFill>
            </c:spPr>
            <c:txPr>
              <a:bodyPr/>
              <a:lstStyle/>
              <a:p>
                <a:pPr algn="ctr">
                  <a:defRPr lang="es-ES" sz="12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Resto de Europa</c:v>
                </c:pt>
                <c:pt idx="7">
                  <c:v>Bélgica</c:v>
                </c:pt>
                <c:pt idx="8">
                  <c:v>Suecia</c:v>
                </c:pt>
                <c:pt idx="9">
                  <c:v>Países del Este</c:v>
                </c:pt>
                <c:pt idx="10">
                  <c:v>Italia</c:v>
                </c:pt>
                <c:pt idx="11">
                  <c:v>Irlanda</c:v>
                </c:pt>
                <c:pt idx="12">
                  <c:v>Finlandia</c:v>
                </c:pt>
                <c:pt idx="13">
                  <c:v>Dinamarca</c:v>
                </c:pt>
                <c:pt idx="14">
                  <c:v>Rusia</c:v>
                </c:pt>
                <c:pt idx="15">
                  <c:v>Noruega</c:v>
                </c:pt>
                <c:pt idx="16">
                  <c:v>Resto del Mundo</c:v>
                </c:pt>
                <c:pt idx="17">
                  <c:v>Suiza</c:v>
                </c:pt>
                <c:pt idx="18">
                  <c:v>Austria</c:v>
                </c:pt>
                <c:pt idx="19">
                  <c:v>Estados Unidos</c:v>
                </c:pt>
              </c:strCache>
            </c:strRef>
          </c:cat>
          <c:val>
            <c:numRef>
              <c:f>'nacionalidades acumulado'!$F$7:$F$26</c:f>
              <c:numCache>
                <c:formatCode>0.0%</c:formatCode>
                <c:ptCount val="20"/>
                <c:pt idx="0">
                  <c:v>7.6375254807858894E-3</c:v>
                </c:pt>
                <c:pt idx="1">
                  <c:v>3.812522130024476E-2</c:v>
                </c:pt>
                <c:pt idx="2">
                  <c:v>5.966207335296092E-2</c:v>
                </c:pt>
                <c:pt idx="3">
                  <c:v>-4.0692438849348367E-2</c:v>
                </c:pt>
                <c:pt idx="4">
                  <c:v>9.0611995391813416E-2</c:v>
                </c:pt>
                <c:pt idx="5">
                  <c:v>1.5788559136692415E-2</c:v>
                </c:pt>
                <c:pt idx="6">
                  <c:v>8.4508516945547729E-2</c:v>
                </c:pt>
                <c:pt idx="7">
                  <c:v>7.3019067523285575E-3</c:v>
                </c:pt>
                <c:pt idx="8">
                  <c:v>6.0801646640267659E-2</c:v>
                </c:pt>
                <c:pt idx="9">
                  <c:v>0.13009941468866737</c:v>
                </c:pt>
                <c:pt idx="10">
                  <c:v>-5.00894005458139E-2</c:v>
                </c:pt>
                <c:pt idx="11">
                  <c:v>0.1275922182650453</c:v>
                </c:pt>
                <c:pt idx="12">
                  <c:v>4.6085305287759226E-2</c:v>
                </c:pt>
                <c:pt idx="13">
                  <c:v>9.8816901408451674E-3</c:v>
                </c:pt>
                <c:pt idx="14">
                  <c:v>-7.0278138151441349E-2</c:v>
                </c:pt>
                <c:pt idx="15">
                  <c:v>-5.8254880899728301E-2</c:v>
                </c:pt>
                <c:pt idx="16">
                  <c:v>0.1825027018407952</c:v>
                </c:pt>
                <c:pt idx="17">
                  <c:v>1.1133243224016542E-2</c:v>
                </c:pt>
                <c:pt idx="18">
                  <c:v>6.0178766335290179E-2</c:v>
                </c:pt>
                <c:pt idx="19">
                  <c:v>0.20641362752943859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6-CCD5-4749-BBF7-244947F75260}"/>
            </c:ext>
          </c:extLst>
        </c:ser>
        <c:ser>
          <c:idx val="0"/>
          <c:order val="2"/>
          <c:tx>
            <c:strRef>
              <c:f>'nacionalidades acumulado'!$G$5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solidFill>
              <a:schemeClr val="accent3">
                <a:lumMod val="75000"/>
              </a:schemeClr>
            </a:solidFill>
          </c:spPr>
          <c:invertIfNegative val="0"/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CD5-4749-BBF7-244947F75260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CD5-4749-BBF7-244947F75260}"/>
                </c:ext>
              </c:extLst>
            </c:dLbl>
            <c:dLbl>
              <c:idx val="2"/>
              <c:layout>
                <c:manualLayout>
                  <c:x val="-8.6378737541528236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CD5-4749-BBF7-244947F75260}"/>
                </c:ext>
              </c:extLst>
            </c:dLbl>
            <c:dLbl>
              <c:idx val="3"/>
              <c:layout>
                <c:manualLayout>
                  <c:x val="-8.6378737541528236E-2"/>
                  <c:y val="7.155809243233290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CD5-4749-BBF7-244947F75260}"/>
                </c:ext>
              </c:extLst>
            </c:dLbl>
            <c:dLbl>
              <c:idx val="4"/>
              <c:layout>
                <c:manualLayout>
                  <c:x val="-7.5304540420819494E-2"/>
                  <c:y val="2.38521168753731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CD5-4749-BBF7-244947F75260}"/>
                </c:ext>
              </c:extLst>
            </c:dLbl>
            <c:dLbl>
              <c:idx val="5"/>
              <c:layout>
                <c:manualLayout>
                  <c:x val="-7.087486157253598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CD5-4749-BBF7-244947F75260}"/>
                </c:ext>
              </c:extLst>
            </c:dLbl>
            <c:dLbl>
              <c:idx val="6"/>
              <c:layout>
                <c:manualLayout>
                  <c:x val="-7.3089700996677748E-2"/>
                  <c:y val="2.38521168753731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CD5-4749-BBF7-244947F75260}"/>
                </c:ext>
              </c:extLst>
            </c:dLbl>
            <c:dLbl>
              <c:idx val="7"/>
              <c:layout>
                <c:manualLayout>
                  <c:x val="-7.3089700996677748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CD5-4749-BBF7-244947F75260}"/>
                </c:ext>
              </c:extLst>
            </c:dLbl>
            <c:dLbl>
              <c:idx val="8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CD5-4749-BBF7-244947F75260}"/>
                </c:ext>
              </c:extLst>
            </c:dLbl>
            <c:dLbl>
              <c:idx val="9"/>
              <c:layout>
                <c:manualLayout>
                  <c:x val="-7.3089700996677748E-2"/>
                  <c:y val="2.385211687537356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CD5-4749-BBF7-244947F75260}"/>
                </c:ext>
              </c:extLst>
            </c:dLbl>
            <c:dLbl>
              <c:idx val="10"/>
              <c:layout>
                <c:manualLayout>
                  <c:x val="-6.8660022148394242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CD5-4749-BBF7-244947F75260}"/>
                </c:ext>
              </c:extLst>
            </c:dLbl>
            <c:dLbl>
              <c:idx val="11"/>
              <c:layout>
                <c:manualLayout>
                  <c:x val="-7.087486157253598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CD5-4749-BBF7-244947F75260}"/>
                </c:ext>
              </c:extLst>
            </c:dLbl>
            <c:dLbl>
              <c:idx val="12"/>
              <c:layout>
                <c:manualLayout>
                  <c:x val="-7.0874861572535988E-2"/>
                  <c:y val="0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CCD5-4749-BBF7-244947F75260}"/>
                </c:ext>
              </c:extLst>
            </c:dLbl>
            <c:dLbl>
              <c:idx val="13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CCD5-4749-BBF7-244947F75260}"/>
                </c:ext>
              </c:extLst>
            </c:dLbl>
            <c:dLbl>
              <c:idx val="14"/>
              <c:layout>
                <c:manualLayout>
                  <c:x val="-7.087486157253598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CCD5-4749-BBF7-244947F75260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CCD5-4749-BBF7-244947F75260}"/>
                </c:ext>
              </c:extLst>
            </c:dLbl>
            <c:dLbl>
              <c:idx val="16"/>
              <c:layout>
                <c:manualLayout>
                  <c:x val="-7.3089700996677748E-2"/>
                  <c:y val="7.15563506261171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CCD5-4749-BBF7-244947F75260}"/>
                </c:ext>
              </c:extLst>
            </c:dLbl>
            <c:dLbl>
              <c:idx val="17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CCD5-4749-BBF7-244947F75260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9-CCD5-4749-BBF7-244947F75260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A-CCD5-4749-BBF7-244947F75260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B-CCD5-4749-BBF7-244947F75260}"/>
                </c:ext>
              </c:extLst>
            </c:dLbl>
            <c:numFmt formatCode="0.0%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1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Resto de Europa</c:v>
                </c:pt>
                <c:pt idx="7">
                  <c:v>Bélgica</c:v>
                </c:pt>
                <c:pt idx="8">
                  <c:v>Suecia</c:v>
                </c:pt>
                <c:pt idx="9">
                  <c:v>Países del Este</c:v>
                </c:pt>
                <c:pt idx="10">
                  <c:v>Italia</c:v>
                </c:pt>
                <c:pt idx="11">
                  <c:v>Irlanda</c:v>
                </c:pt>
                <c:pt idx="12">
                  <c:v>Finlandia</c:v>
                </c:pt>
                <c:pt idx="13">
                  <c:v>Dinamarca</c:v>
                </c:pt>
                <c:pt idx="14">
                  <c:v>Rusia</c:v>
                </c:pt>
                <c:pt idx="15">
                  <c:v>Noruega</c:v>
                </c:pt>
                <c:pt idx="16">
                  <c:v>Resto del Mundo</c:v>
                </c:pt>
                <c:pt idx="17">
                  <c:v>Suiza</c:v>
                </c:pt>
                <c:pt idx="18">
                  <c:v>Austria</c:v>
                </c:pt>
                <c:pt idx="19">
                  <c:v>Estados Unidos</c:v>
                </c:pt>
              </c:strCache>
            </c:strRef>
          </c:cat>
          <c:val>
            <c:numRef>
              <c:f>'nacionalidades acumulado'!$G$7:$G$26</c:f>
              <c:numCache>
                <c:formatCode>0.0%</c:formatCode>
                <c:ptCount val="20"/>
                <c:pt idx="0">
                  <c:v>0.36197860922253972</c:v>
                </c:pt>
                <c:pt idx="1">
                  <c:v>0.21279680900245038</c:v>
                </c:pt>
                <c:pt idx="2">
                  <c:v>0.13026597314778923</c:v>
                </c:pt>
                <c:pt idx="3">
                  <c:v>0.11037479179256413</c:v>
                </c:pt>
                <c:pt idx="4">
                  <c:v>3.2529184980418291E-2</c:v>
                </c:pt>
                <c:pt idx="5">
                  <c:v>2.9720652722531913E-2</c:v>
                </c:pt>
                <c:pt idx="6">
                  <c:v>2.905428373924689E-2</c:v>
                </c:pt>
                <c:pt idx="7">
                  <c:v>2.7377053520070926E-2</c:v>
                </c:pt>
                <c:pt idx="8">
                  <c:v>2.7286591432363724E-2</c:v>
                </c:pt>
                <c:pt idx="9">
                  <c:v>2.6943852320992445E-2</c:v>
                </c:pt>
                <c:pt idx="10">
                  <c:v>2.6544486747742436E-2</c:v>
                </c:pt>
                <c:pt idx="11">
                  <c:v>1.8483543350887536E-2</c:v>
                </c:pt>
                <c:pt idx="12">
                  <c:v>1.7577169332580887E-2</c:v>
                </c:pt>
                <c:pt idx="13">
                  <c:v>1.5712878943669292E-2</c:v>
                </c:pt>
                <c:pt idx="14">
                  <c:v>1.5453238726819748E-2</c:v>
                </c:pt>
                <c:pt idx="15">
                  <c:v>1.3065285051122475E-2</c:v>
                </c:pt>
                <c:pt idx="16">
                  <c:v>1.1701165856452445E-2</c:v>
                </c:pt>
                <c:pt idx="17">
                  <c:v>9.967309175397749E-3</c:v>
                </c:pt>
                <c:pt idx="18">
                  <c:v>6.3006142831572038E-3</c:v>
                </c:pt>
                <c:pt idx="19">
                  <c:v>3.7000045756986222E-3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C-CCD5-4749-BBF7-244947F7526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'nacionalidades acumulado'!$B$3:$G$3</c:f>
          <c:strCache>
            <c:ptCount val="6"/>
            <c:pt idx="0">
              <c:v>Turismo alojado en Tenerife por nacionalidad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9.5101422068886651E-2"/>
          <c:y val="0.10456781385472884"/>
          <c:w val="0.6669500614748739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acumulado'!$D$37</c:f>
              <c:strCache>
                <c:ptCount val="1"/>
                <c:pt idx="0">
                  <c:v>2016</c:v>
                </c:pt>
              </c:strCache>
            </c:strRef>
          </c:tx>
          <c:spPr>
            <a:solidFill>
              <a:schemeClr val="accent6"/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Italia</c:v>
                </c:pt>
                <c:pt idx="7">
                  <c:v>Bélgica</c:v>
                </c:pt>
                <c:pt idx="8">
                  <c:v>Suecia</c:v>
                </c:pt>
                <c:pt idx="9">
                  <c:v>Países del Este</c:v>
                </c:pt>
                <c:pt idx="10">
                  <c:v>Finlandia</c:v>
                </c:pt>
                <c:pt idx="11">
                  <c:v>Rusia</c:v>
                </c:pt>
                <c:pt idx="12">
                  <c:v>Irlanda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acumulado'!$D$39:$D$58</c:f>
              <c:numCache>
                <c:formatCode>#,##0</c:formatCode>
                <c:ptCount val="20"/>
                <c:pt idx="0">
                  <c:v>2049093</c:v>
                </c:pt>
                <c:pt idx="1">
                  <c:v>1169226</c:v>
                </c:pt>
                <c:pt idx="2">
                  <c:v>701207.72652040434</c:v>
                </c:pt>
                <c:pt idx="3">
                  <c:v>656289</c:v>
                </c:pt>
                <c:pt idx="4">
                  <c:v>170132</c:v>
                </c:pt>
                <c:pt idx="5">
                  <c:v>166893</c:v>
                </c:pt>
                <c:pt idx="6">
                  <c:v>159395</c:v>
                </c:pt>
                <c:pt idx="7">
                  <c:v>155028</c:v>
                </c:pt>
                <c:pt idx="8">
                  <c:v>146723</c:v>
                </c:pt>
                <c:pt idx="9">
                  <c:v>135996</c:v>
                </c:pt>
                <c:pt idx="10">
                  <c:v>95844</c:v>
                </c:pt>
                <c:pt idx="11">
                  <c:v>94809</c:v>
                </c:pt>
                <c:pt idx="12">
                  <c:v>93501</c:v>
                </c:pt>
                <c:pt idx="13">
                  <c:v>88750</c:v>
                </c:pt>
                <c:pt idx="14">
                  <c:v>79135</c:v>
                </c:pt>
                <c:pt idx="15">
                  <c:v>56228</c:v>
                </c:pt>
                <c:pt idx="16">
                  <c:v>33899</c:v>
                </c:pt>
                <c:pt idx="17">
                  <c:v>152813</c:v>
                </c:pt>
                <c:pt idx="18">
                  <c:v>17494</c:v>
                </c:pt>
                <c:pt idx="19">
                  <c:v>19073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D9E-4F40-AC3B-21C344DCF406}"/>
            </c:ext>
          </c:extLst>
        </c:ser>
        <c:ser>
          <c:idx val="1"/>
          <c:order val="1"/>
          <c:tx>
            <c:strRef>
              <c:f>'nacionalidades acumulado'!$F$37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solidFill>
              <a:schemeClr val="bg1">
                <a:lumMod val="75000"/>
              </a:schemeClr>
            </a:solidFill>
            <a:ln w="28575">
              <a:noFill/>
            </a:ln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5D9E-4F40-AC3B-21C344DCF406}"/>
              </c:ext>
            </c:extLst>
          </c:dPt>
          <c:dPt>
            <c:idx val="1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2-5D9E-4F40-AC3B-21C344DCF406}"/>
              </c:ext>
            </c:extLst>
          </c:dPt>
          <c:dPt>
            <c:idx val="2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3-5D9E-4F40-AC3B-21C344DCF406}"/>
              </c:ext>
            </c:extLst>
          </c:dPt>
          <c:dPt>
            <c:idx val="3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4-5D9E-4F40-AC3B-21C344DCF406}"/>
              </c:ext>
            </c:extLst>
          </c:dPt>
          <c:dPt>
            <c:idx val="4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5-5D9E-4F40-AC3B-21C344DCF406}"/>
              </c:ext>
            </c:extLst>
          </c:dPt>
          <c:dPt>
            <c:idx val="5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6-5D9E-4F40-AC3B-21C344DCF406}"/>
              </c:ext>
            </c:extLst>
          </c:dPt>
          <c:dPt>
            <c:idx val="6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7-5D9E-4F40-AC3B-21C344DCF406}"/>
              </c:ext>
            </c:extLst>
          </c:dPt>
          <c:dPt>
            <c:idx val="7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8-5D9E-4F40-AC3B-21C344DCF406}"/>
              </c:ext>
            </c:extLst>
          </c:dPt>
          <c:dLbls>
            <c:dLbl>
              <c:idx val="0"/>
              <c:layout>
                <c:manualLayout>
                  <c:x val="0.58284580706481459"/>
                  <c:y val="3.746203072930490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D9E-4F40-AC3B-21C344DCF406}"/>
                </c:ext>
              </c:extLst>
            </c:dLbl>
            <c:dLbl>
              <c:idx val="1"/>
              <c:layout>
                <c:manualLayout>
                  <c:x val="-0.47490569492766899"/>
                  <c:y val="5.61886224896045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D9E-4F40-AC3B-21C344DCF406}"/>
                </c:ext>
              </c:extLst>
            </c:dLbl>
            <c:dLbl>
              <c:idx val="2"/>
              <c:layout>
                <c:manualLayout>
                  <c:x val="0.26959740497554086"/>
                  <c:y val="1.873838803857417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D9E-4F40-AC3B-21C344DCF406}"/>
                </c:ext>
              </c:extLst>
            </c:dLbl>
            <c:dLbl>
              <c:idx val="3"/>
              <c:layout>
                <c:manualLayout>
                  <c:x val="0.25060681368317322"/>
                  <c:y val="3.730573004217203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D9E-4F40-AC3B-21C344DCF406}"/>
                </c:ext>
              </c:extLst>
            </c:dLbl>
            <c:dLbl>
              <c:idx val="4"/>
              <c:layout>
                <c:manualLayout>
                  <c:x val="0.14396456256921364"/>
                  <c:y val="3.745613259016780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D9E-4F40-AC3B-21C344DCF406}"/>
                </c:ext>
              </c:extLst>
            </c:dLbl>
            <c:dLbl>
              <c:idx val="5"/>
              <c:layout>
                <c:manualLayout>
                  <c:x val="0.13977084259816361"/>
                  <c:y val="5.63478722463062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D9E-4F40-AC3B-21C344DCF406}"/>
                </c:ext>
              </c:extLst>
            </c:dLbl>
            <c:dLbl>
              <c:idx val="6"/>
              <c:layout>
                <c:manualLayout>
                  <c:x val="0.14396456256921364"/>
                  <c:y val="3.745613259016780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D9E-4F40-AC3B-21C344DCF406}"/>
                </c:ext>
              </c:extLst>
            </c:dLbl>
            <c:dLbl>
              <c:idx val="7"/>
              <c:layout>
                <c:manualLayout>
                  <c:x val="0.14617940199335541"/>
                  <c:y val="1.872954082986886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D9E-4F40-AC3B-21C344DCF406}"/>
                </c:ext>
              </c:extLst>
            </c:dLbl>
            <c:dLbl>
              <c:idx val="8"/>
              <c:layout>
                <c:manualLayout>
                  <c:x val="-0.22591327246884838"/>
                  <c:y val="5.618272435046743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D9E-4F40-AC3B-21C344DCF406}"/>
                </c:ext>
              </c:extLst>
            </c:dLbl>
            <c:dLbl>
              <c:idx val="9"/>
              <c:layout>
                <c:manualLayout>
                  <c:x val="0.13510520487264674"/>
                  <c:y val="1.87310153646524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D9E-4F40-AC3B-21C344DCF406}"/>
                </c:ext>
              </c:extLst>
            </c:dLbl>
            <c:dLbl>
              <c:idx val="10"/>
              <c:layout>
                <c:manualLayout>
                  <c:x val="-0.20819473147251943"/>
                  <c:y val="1.872954082986886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D9E-4F40-AC3B-21C344DCF406}"/>
                </c:ext>
              </c:extLst>
            </c:dLbl>
            <c:dLbl>
              <c:idx val="11"/>
              <c:layout>
                <c:manualLayout>
                  <c:x val="0.11031818697081469"/>
                  <c:y val="5.602789819811986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D9E-4F40-AC3B-21C344DCF406}"/>
                </c:ext>
              </c:extLst>
            </c:dLbl>
            <c:dLbl>
              <c:idx val="12"/>
              <c:layout>
                <c:manualLayout>
                  <c:x val="0.11253302639495637"/>
                  <c:y val="-4.6742752661535284E-5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D9E-4F40-AC3B-21C344DCF406}"/>
                </c:ext>
              </c:extLst>
            </c:dLbl>
            <c:dLbl>
              <c:idx val="13"/>
              <c:layout>
                <c:manualLayout>
                  <c:x val="-0.19834532311368056"/>
                  <c:y val="7.372673921377805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D9E-4F40-AC3B-21C344DCF406}"/>
                </c:ext>
              </c:extLst>
            </c:dLbl>
            <c:dLbl>
              <c:idx val="14"/>
              <c:layout>
                <c:manualLayout>
                  <c:x val="-0.19269085550352719"/>
                  <c:y val="1.872806629508390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D9E-4F40-AC3B-21C344DCF406}"/>
                </c:ext>
              </c:extLst>
            </c:dLbl>
            <c:dLbl>
              <c:idx val="15"/>
              <c:layout>
                <c:manualLayout>
                  <c:x val="0.10188261351052048"/>
                  <c:y val="3.74531835205992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D9E-4F40-AC3B-21C344DCF406}"/>
                </c:ext>
              </c:extLst>
            </c:dLbl>
            <c:dLbl>
              <c:idx val="16"/>
              <c:layout>
                <c:manualLayout>
                  <c:x val="9.9667774086378738E-2"/>
                  <c:y val="5.61797752808988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D9E-4F40-AC3B-21C344DCF406}"/>
                </c:ext>
              </c:extLst>
            </c:dLbl>
            <c:dLbl>
              <c:idx val="17"/>
              <c:layout>
                <c:manualLayout>
                  <c:x val="0.13510520487264674"/>
                  <c:y val="1.873248989943810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D9E-4F40-AC3B-21C344DCF406}"/>
                </c:ext>
              </c:extLst>
            </c:dLbl>
            <c:dLbl>
              <c:idx val="18"/>
              <c:layout>
                <c:manualLayout>
                  <c:x val="8.8593576965669996E-2"/>
                  <c:y val="0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D9E-4F40-AC3B-21C344DCF406}"/>
                </c:ext>
              </c:extLst>
            </c:dLbl>
            <c:dLbl>
              <c:idx val="19"/>
              <c:layout>
                <c:manualLayout>
                  <c:x val="9.08084163898117E-2"/>
                  <c:y val="1.872806629508390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D9E-4F40-AC3B-21C344DCF406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D9E-4F40-AC3B-21C344DCF406}"/>
                </c:ext>
              </c:extLst>
            </c:dLbl>
            <c:numFmt formatCode="0.0%" sourceLinked="0"/>
            <c:spPr>
              <a:solidFill>
                <a:schemeClr val="bg1">
                  <a:lumMod val="75000"/>
                </a:schemeClr>
              </a:solidFill>
            </c:spPr>
            <c:txPr>
              <a:bodyPr/>
              <a:lstStyle/>
              <a:p>
                <a:pPr algn="ctr">
                  <a:defRPr lang="es-ES" sz="1200" b="1" i="0" u="none" strike="noStrike" kern="1200" baseline="0">
                    <a:solidFill>
                      <a:sysClr val="windowText" lastClr="000000">
                        <a:lumMod val="75000"/>
                        <a:lumOff val="25000"/>
                      </a:sys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Italia</c:v>
                </c:pt>
                <c:pt idx="7">
                  <c:v>Bélgica</c:v>
                </c:pt>
                <c:pt idx="8">
                  <c:v>Suecia</c:v>
                </c:pt>
                <c:pt idx="9">
                  <c:v>Países del Este</c:v>
                </c:pt>
                <c:pt idx="10">
                  <c:v>Finlandia</c:v>
                </c:pt>
                <c:pt idx="11">
                  <c:v>Rusia</c:v>
                </c:pt>
                <c:pt idx="12">
                  <c:v>Irlanda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acumulado'!$F$39:$F$58</c:f>
              <c:numCache>
                <c:formatCode>0.0%</c:formatCode>
                <c:ptCount val="20"/>
                <c:pt idx="0">
                  <c:v>0.16081714645686418</c:v>
                </c:pt>
                <c:pt idx="1">
                  <c:v>-2.3384950005136851E-2</c:v>
                </c:pt>
                <c:pt idx="2">
                  <c:v>8.3259618818667613E-2</c:v>
                </c:pt>
                <c:pt idx="3">
                  <c:v>0.11119595675693983</c:v>
                </c:pt>
                <c:pt idx="4">
                  <c:v>7.6522151149016615E-3</c:v>
                </c:pt>
                <c:pt idx="5">
                  <c:v>0.14194515149027009</c:v>
                </c:pt>
                <c:pt idx="6">
                  <c:v>4.5562778371783352E-2</c:v>
                </c:pt>
                <c:pt idx="7">
                  <c:v>6.1392158070942893E-2</c:v>
                </c:pt>
                <c:pt idx="8">
                  <c:v>-5.9377504247203228E-2</c:v>
                </c:pt>
                <c:pt idx="9">
                  <c:v>0.17754630230927093</c:v>
                </c:pt>
                <c:pt idx="10">
                  <c:v>-4.7971634164145627E-4</c:v>
                </c:pt>
                <c:pt idx="11">
                  <c:v>5.1540560324748741E-2</c:v>
                </c:pt>
                <c:pt idx="12">
                  <c:v>0.1786632714804357</c:v>
                </c:pt>
                <c:pt idx="13">
                  <c:v>-7.562675110143624E-2</c:v>
                </c:pt>
                <c:pt idx="14">
                  <c:v>-8.3279273434965995E-2</c:v>
                </c:pt>
                <c:pt idx="15">
                  <c:v>7.7040953147147873E-2</c:v>
                </c:pt>
                <c:pt idx="16">
                  <c:v>2.6916706105064581E-3</c:v>
                </c:pt>
                <c:pt idx="17">
                  <c:v>0.13020679249748546</c:v>
                </c:pt>
                <c:pt idx="18">
                  <c:v>0.17717515644976789</c:v>
                </c:pt>
                <c:pt idx="19">
                  <c:v>0.13665077473182352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6-5D9E-4F40-AC3B-21C344DCF406}"/>
            </c:ext>
          </c:extLst>
        </c:ser>
        <c:ser>
          <c:idx val="0"/>
          <c:order val="2"/>
          <c:tx>
            <c:strRef>
              <c:f>'nacionalidades acumulado'!$G$37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solidFill>
              <a:schemeClr val="accent3">
                <a:lumMod val="75000"/>
              </a:schemeClr>
            </a:solidFill>
          </c:spPr>
          <c:invertIfNegative val="0"/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D9E-4F40-AC3B-21C344DCF406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D9E-4F40-AC3B-21C344DCF406}"/>
                </c:ext>
              </c:extLst>
            </c:dLbl>
            <c:dLbl>
              <c:idx val="2"/>
              <c:layout>
                <c:manualLayout>
                  <c:x val="-8.6378737541528236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D9E-4F40-AC3B-21C344DCF406}"/>
                </c:ext>
              </c:extLst>
            </c:dLbl>
            <c:dLbl>
              <c:idx val="3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D9E-4F40-AC3B-21C344DCF406}"/>
                </c:ext>
              </c:extLst>
            </c:dLbl>
            <c:dLbl>
              <c:idx val="4"/>
              <c:layout>
                <c:manualLayout>
                  <c:x val="-7.5304540420819494E-2"/>
                  <c:y val="2.38521168753731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D9E-4F40-AC3B-21C344DCF406}"/>
                </c:ext>
              </c:extLst>
            </c:dLbl>
            <c:dLbl>
              <c:idx val="5"/>
              <c:layout>
                <c:manualLayout>
                  <c:x val="-7.087486157253598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D9E-4F40-AC3B-21C344DCF406}"/>
                </c:ext>
              </c:extLst>
            </c:dLbl>
            <c:dLbl>
              <c:idx val="6"/>
              <c:layout>
                <c:manualLayout>
                  <c:x val="-7.3089700996677748E-2"/>
                  <c:y val="2.38521168753731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D9E-4F40-AC3B-21C344DCF406}"/>
                </c:ext>
              </c:extLst>
            </c:dLbl>
            <c:dLbl>
              <c:idx val="7"/>
              <c:layout>
                <c:manualLayout>
                  <c:x val="-7.3089700996677748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D9E-4F40-AC3B-21C344DCF406}"/>
                </c:ext>
              </c:extLst>
            </c:dLbl>
            <c:dLbl>
              <c:idx val="8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D9E-4F40-AC3B-21C344DCF406}"/>
                </c:ext>
              </c:extLst>
            </c:dLbl>
            <c:dLbl>
              <c:idx val="9"/>
              <c:layout>
                <c:manualLayout>
                  <c:x val="-7.3089700996677748E-2"/>
                  <c:y val="2.385211687537356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D9E-4F40-AC3B-21C344DCF406}"/>
                </c:ext>
              </c:extLst>
            </c:dLbl>
            <c:dLbl>
              <c:idx val="10"/>
              <c:layout>
                <c:manualLayout>
                  <c:x val="-6.8660022148394242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D9E-4F40-AC3B-21C344DCF406}"/>
                </c:ext>
              </c:extLst>
            </c:dLbl>
            <c:dLbl>
              <c:idx val="11"/>
              <c:layout>
                <c:manualLayout>
                  <c:x val="-7.087486157253598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D9E-4F40-AC3B-21C344DCF406}"/>
                </c:ext>
              </c:extLst>
            </c:dLbl>
            <c:dLbl>
              <c:idx val="12"/>
              <c:layout>
                <c:manualLayout>
                  <c:x val="-7.0874861572535988E-2"/>
                  <c:y val="0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5D9E-4F40-AC3B-21C344DCF406}"/>
                </c:ext>
              </c:extLst>
            </c:dLbl>
            <c:dLbl>
              <c:idx val="13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5D9E-4F40-AC3B-21C344DCF406}"/>
                </c:ext>
              </c:extLst>
            </c:dLbl>
            <c:dLbl>
              <c:idx val="14"/>
              <c:layout>
                <c:manualLayout>
                  <c:x val="-7.087486157253598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5D9E-4F40-AC3B-21C344DCF406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5D9E-4F40-AC3B-21C344DCF406}"/>
                </c:ext>
              </c:extLst>
            </c:dLbl>
            <c:dLbl>
              <c:idx val="16"/>
              <c:layout>
                <c:manualLayout>
                  <c:x val="-7.3089700996677748E-2"/>
                  <c:y val="7.15563506261171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5D9E-4F40-AC3B-21C344DCF406}"/>
                </c:ext>
              </c:extLst>
            </c:dLbl>
            <c:dLbl>
              <c:idx val="17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5D9E-4F40-AC3B-21C344DCF406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9-5D9E-4F40-AC3B-21C344DCF406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A-5D9E-4F40-AC3B-21C344DCF406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B-5D9E-4F40-AC3B-21C344DCF406}"/>
                </c:ext>
              </c:extLst>
            </c:dLbl>
            <c:numFmt formatCode="0.0%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1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Italia</c:v>
                </c:pt>
                <c:pt idx="7">
                  <c:v>Bélgica</c:v>
                </c:pt>
                <c:pt idx="8">
                  <c:v>Suecia</c:v>
                </c:pt>
                <c:pt idx="9">
                  <c:v>Países del Este</c:v>
                </c:pt>
                <c:pt idx="10">
                  <c:v>Finlandia</c:v>
                </c:pt>
                <c:pt idx="11">
                  <c:v>Rusia</c:v>
                </c:pt>
                <c:pt idx="12">
                  <c:v>Irlanda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acumulado'!$G$39:$G$58</c:f>
              <c:numCache>
                <c:formatCode>0.0%</c:formatCode>
                <c:ptCount val="20"/>
                <c:pt idx="0">
                  <c:v>0.36612102993801421</c:v>
                </c:pt>
                <c:pt idx="1">
                  <c:v>0.20891107790144448</c:v>
                </c:pt>
                <c:pt idx="2">
                  <c:v>0.12528806405279985</c:v>
                </c:pt>
                <c:pt idx="3">
                  <c:v>0.11726222510007568</c:v>
                </c:pt>
                <c:pt idx="4">
                  <c:v>3.0398280149028973E-2</c:v>
                </c:pt>
                <c:pt idx="5">
                  <c:v>2.9819552870194277E-2</c:v>
                </c:pt>
                <c:pt idx="6">
                  <c:v>2.8479850141974898E-2</c:v>
                </c:pt>
                <c:pt idx="7">
                  <c:v>2.7699577827473162E-2</c:v>
                </c:pt>
                <c:pt idx="8">
                  <c:v>2.6215684634906887E-2</c:v>
                </c:pt>
                <c:pt idx="9">
                  <c:v>2.4299041374622906E-2</c:v>
                </c:pt>
                <c:pt idx="10">
                  <c:v>1.7124895743325964E-2</c:v>
                </c:pt>
                <c:pt idx="11">
                  <c:v>1.6939967452620837E-2</c:v>
                </c:pt>
                <c:pt idx="12">
                  <c:v>1.6706260975092035E-2</c:v>
                </c:pt>
                <c:pt idx="13">
                  <c:v>1.585737758461854E-2</c:v>
                </c:pt>
                <c:pt idx="14">
                  <c:v>1.4139420565169444E-2</c:v>
                </c:pt>
                <c:pt idx="15">
                  <c:v>1.0046519738906268E-2</c:v>
                </c:pt>
                <c:pt idx="16">
                  <c:v>6.0568928759547483E-3</c:v>
                </c:pt>
                <c:pt idx="17">
                  <c:v>2.7303813417896484E-2</c:v>
                </c:pt>
                <c:pt idx="18">
                  <c:v>3.1257347996092029E-3</c:v>
                </c:pt>
                <c:pt idx="19">
                  <c:v>3.4078621146076556E-3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C-5D9E-4F40-AC3B-21C344DCF4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798240"/>
        <c:axId val="1028797696"/>
      </c:barChart>
      <c:catAx>
        <c:axId val="1028798240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low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97696"/>
        <c:crosses val="autoZero"/>
        <c:auto val="1"/>
        <c:lblAlgn val="ctr"/>
        <c:lblOffset val="100"/>
        <c:noMultiLvlLbl val="0"/>
      </c:catAx>
      <c:valAx>
        <c:axId val="102879769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79824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7669873823911546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nacionalidad'!$B$3</c:f>
          <c:strCache>
            <c:ptCount val="1"/>
            <c:pt idx="0">
              <c:v>Evolución mensual del turismo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0980036836054833"/>
          <c:w val="0.90229243288162653"/>
          <c:h val="0.534526657450261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nacionalidad'!$C$7:$C$18</c:f>
              <c:numCache>
                <c:formatCode>#,##0</c:formatCode>
                <c:ptCount val="12"/>
                <c:pt idx="0">
                  <c:v>400470</c:v>
                </c:pt>
                <c:pt idx="1">
                  <c:v>395116</c:v>
                </c:pt>
                <c:pt idx="2">
                  <c:v>441369</c:v>
                </c:pt>
                <c:pt idx="3">
                  <c:v>410026</c:v>
                </c:pt>
                <c:pt idx="4">
                  <c:v>413005</c:v>
                </c:pt>
                <c:pt idx="5">
                  <c:v>413940</c:v>
                </c:pt>
                <c:pt idx="6">
                  <c:v>467995</c:v>
                </c:pt>
                <c:pt idx="7">
                  <c:v>499244</c:v>
                </c:pt>
                <c:pt idx="8">
                  <c:v>417777</c:v>
                </c:pt>
                <c:pt idx="9">
                  <c:v>479955</c:v>
                </c:pt>
                <c:pt idx="10">
                  <c:v>423793</c:v>
                </c:pt>
                <c:pt idx="11">
                  <c:v>423617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84F-49E5-930C-24C85EC8F061}"/>
            </c:ext>
          </c:extLst>
        </c:ser>
        <c:ser>
          <c:idx val="1"/>
          <c:order val="1"/>
          <c:tx>
            <c:strRef>
              <c:f>'evolucion mensual nacionalidad'!$E$6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nacionalidad'!$E$7:$E$18</c:f>
              <c:numCache>
                <c:formatCode>#,##0</c:formatCode>
                <c:ptCount val="12"/>
                <c:pt idx="0">
                  <c:v>430376</c:v>
                </c:pt>
                <c:pt idx="1">
                  <c:v>432609</c:v>
                </c:pt>
                <c:pt idx="2">
                  <c:v>482622</c:v>
                </c:pt>
                <c:pt idx="3">
                  <c:v>469646</c:v>
                </c:pt>
                <c:pt idx="4">
                  <c:v>449315</c:v>
                </c:pt>
                <c:pt idx="5">
                  <c:v>452048</c:v>
                </c:pt>
                <c:pt idx="6">
                  <c:v>518533</c:v>
                </c:pt>
                <c:pt idx="7">
                  <c:v>515035</c:v>
                </c:pt>
                <c:pt idx="8">
                  <c:v>462643</c:v>
                </c:pt>
                <c:pt idx="9">
                  <c:v>498910</c:v>
                </c:pt>
                <c:pt idx="10">
                  <c:v>434444</c:v>
                </c:pt>
                <c:pt idx="11">
                  <c:v>450583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84F-49E5-930C-24C85EC8F061}"/>
            </c:ext>
          </c:extLst>
        </c:ser>
        <c:ser>
          <c:idx val="2"/>
          <c:order val="2"/>
          <c:tx>
            <c:strRef>
              <c:f>'evolucion mensual nacionalidad'!$G$6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5.845876632192136E-2"/>
                  <c:y val="3.4274875945850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84F-49E5-930C-24C85EC8F061}"/>
                </c:ext>
              </c:extLst>
            </c:dLbl>
            <c:dLbl>
              <c:idx val="1"/>
              <c:layout>
                <c:manualLayout>
                  <c:x val="-4.8009445527772976E-2"/>
                  <c:y val="2.74894645802862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84F-49E5-930C-24C85EC8F061}"/>
                </c:ext>
              </c:extLst>
            </c:dLbl>
            <c:dLbl>
              <c:idx val="2"/>
              <c:layout>
                <c:manualLayout>
                  <c:x val="-4.3829717210113625E-2"/>
                  <c:y val="3.7667581628632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84F-49E5-930C-24C85EC8F061}"/>
                </c:ext>
              </c:extLst>
            </c:dLbl>
            <c:dLbl>
              <c:idx val="3"/>
              <c:layout>
                <c:manualLayout>
                  <c:x val="-5.845876632192136E-2"/>
                  <c:y val="-4.03646490753541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84F-49E5-930C-24C85EC8F061}"/>
                </c:ext>
              </c:extLst>
            </c:dLbl>
            <c:dLbl>
              <c:idx val="4"/>
              <c:layout>
                <c:manualLayout>
                  <c:x val="-4.3829717210113625E-2"/>
                  <c:y val="-5.7328177489264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84F-49E5-930C-24C85EC8F061}"/>
                </c:ext>
              </c:extLst>
            </c:dLbl>
            <c:dLbl>
              <c:idx val="5"/>
              <c:layout>
                <c:manualLayout>
                  <c:x val="-6.0548630480751112E-2"/>
                  <c:y val="-5.7328177489264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84F-49E5-930C-24C85EC8F061}"/>
                </c:ext>
              </c:extLst>
            </c:dLbl>
            <c:dLbl>
              <c:idx val="6"/>
              <c:layout>
                <c:manualLayout>
                  <c:x val="-5.4279038004261933E-2"/>
                  <c:y val="-5.05427661237001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84F-49E5-930C-24C85EC8F061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84F-49E5-930C-24C85EC8F06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nacionalidad'!$G$7:$G$18</c:f>
              <c:numCache>
                <c:formatCode>#,##0</c:formatCode>
                <c:ptCount val="12"/>
                <c:pt idx="0">
                  <c:v>427345</c:v>
                </c:pt>
                <c:pt idx="1">
                  <c:v>427058</c:v>
                </c:pt>
                <c:pt idx="2">
                  <c:v>471494</c:v>
                </c:pt>
                <c:pt idx="3">
                  <c:v>507188</c:v>
                </c:pt>
                <c:pt idx="4">
                  <c:v>456648</c:v>
                </c:pt>
                <c:pt idx="5">
                  <c:v>487926</c:v>
                </c:pt>
                <c:pt idx="6">
                  <c:v>518361</c:v>
                </c:pt>
                <c:pt idx="7">
                  <c:v>520934</c:v>
                </c:pt>
                <c:pt idx="8">
                  <c:v>484267</c:v>
                </c:pt>
                <c:pt idx="9">
                  <c:v>500017</c:v>
                </c:pt>
                <c:pt idx="10">
                  <c:v>446730</c:v>
                </c:pt>
                <c:pt idx="11">
                  <c:v>456079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784F-49E5-930C-24C85EC8F0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24272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1554193130438847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nacionalidad'!$B$24</c:f>
          <c:strCache>
            <c:ptCount val="1"/>
            <c:pt idx="0">
              <c:v>Evolución mensual del turismo extranjero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nacionalidad'!$C$28:$C$39</c:f>
              <c:numCache>
                <c:formatCode>#,##0</c:formatCode>
                <c:ptCount val="12"/>
                <c:pt idx="0">
                  <c:v>341345</c:v>
                </c:pt>
                <c:pt idx="1">
                  <c:v>334145</c:v>
                </c:pt>
                <c:pt idx="2">
                  <c:v>366794</c:v>
                </c:pt>
                <c:pt idx="3">
                  <c:v>309265</c:v>
                </c:pt>
                <c:pt idx="4">
                  <c:v>295390</c:v>
                </c:pt>
                <c:pt idx="5">
                  <c:v>287200</c:v>
                </c:pt>
                <c:pt idx="6">
                  <c:v>320584</c:v>
                </c:pt>
                <c:pt idx="7">
                  <c:v>333311</c:v>
                </c:pt>
                <c:pt idx="8">
                  <c:v>303378</c:v>
                </c:pt>
                <c:pt idx="9">
                  <c:v>385603</c:v>
                </c:pt>
                <c:pt idx="10">
                  <c:v>359629</c:v>
                </c:pt>
                <c:pt idx="11">
                  <c:v>352440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A0E-426B-A1B2-7FA3131916F4}"/>
            </c:ext>
          </c:extLst>
        </c:ser>
        <c:ser>
          <c:idx val="1"/>
          <c:order val="1"/>
          <c:tx>
            <c:strRef>
              <c:f>'evolucion mensual nacionalidad'!$E$27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nacionalidad'!$E$28:$E$39</c:f>
              <c:numCache>
                <c:formatCode>#,##0</c:formatCode>
                <c:ptCount val="12"/>
                <c:pt idx="0">
                  <c:v>370576</c:v>
                </c:pt>
                <c:pt idx="1">
                  <c:v>373912</c:v>
                </c:pt>
                <c:pt idx="2">
                  <c:v>395474</c:v>
                </c:pt>
                <c:pt idx="3">
                  <c:v>372712</c:v>
                </c:pt>
                <c:pt idx="4">
                  <c:v>330524</c:v>
                </c:pt>
                <c:pt idx="5">
                  <c:v>331510</c:v>
                </c:pt>
                <c:pt idx="6">
                  <c:v>381535</c:v>
                </c:pt>
                <c:pt idx="7">
                  <c:v>370901</c:v>
                </c:pt>
                <c:pt idx="8">
                  <c:v>349149</c:v>
                </c:pt>
                <c:pt idx="9">
                  <c:v>408620</c:v>
                </c:pt>
                <c:pt idx="10">
                  <c:v>366091</c:v>
                </c:pt>
                <c:pt idx="11">
                  <c:v>376534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A0E-426B-A1B2-7FA3131916F4}"/>
            </c:ext>
          </c:extLst>
        </c:ser>
        <c:ser>
          <c:idx val="2"/>
          <c:order val="2"/>
          <c:tx>
            <c:strRef>
              <c:f>'evolucion mensual nacionalidad'!$G$27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6.0548630480751035E-2"/>
                  <c:y val="3.7667581628632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A0E-426B-A1B2-7FA3131916F4}"/>
                </c:ext>
              </c:extLst>
            </c:dLbl>
            <c:dLbl>
              <c:idx val="1"/>
              <c:layout>
                <c:manualLayout>
                  <c:x val="-4.173985305128395E-2"/>
                  <c:y val="3.7667581628632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A0E-426B-A1B2-7FA3131916F4}"/>
                </c:ext>
              </c:extLst>
            </c:dLbl>
            <c:dLbl>
              <c:idx val="2"/>
              <c:layout>
                <c:manualLayout>
                  <c:x val="-5.4279038004262009E-2"/>
                  <c:y val="-3.6971943392572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A0E-426B-A1B2-7FA3131916F4}"/>
                </c:ext>
              </c:extLst>
            </c:dLbl>
            <c:dLbl>
              <c:idx val="3"/>
              <c:layout>
                <c:manualLayout>
                  <c:x val="-3.3380396415965283E-2"/>
                  <c:y val="-3.3579237709790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A0E-426B-A1B2-7FA3131916F4}"/>
                </c:ext>
              </c:extLst>
            </c:dLbl>
            <c:dLbl>
              <c:idx val="4"/>
              <c:layout>
                <c:manualLayout>
                  <c:x val="-3.9649988892454274E-2"/>
                  <c:y val="-5.7328177489264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A0E-426B-A1B2-7FA3131916F4}"/>
                </c:ext>
              </c:extLst>
            </c:dLbl>
            <c:dLbl>
              <c:idx val="5"/>
              <c:layout>
                <c:manualLayout>
                  <c:x val="-3.9649988892454351E-2"/>
                  <c:y val="-4.3757354758136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A0E-426B-A1B2-7FA3131916F4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A0E-426B-A1B2-7FA3131916F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 anchorCtr="0">
                <a:spAutoFit/>
              </a:bodyPr>
              <a:lstStyle/>
              <a:p>
                <a:pPr algn="ctr">
                  <a:defRPr lang="es-ES" sz="1000" b="0" i="0" u="none" strike="noStrike" kern="1200" baseline="0">
                    <a:solidFill>
                      <a:schemeClr val="accent6"/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nacionalidad'!$G$28:$G$39</c:f>
              <c:numCache>
                <c:formatCode>#,##0</c:formatCode>
                <c:ptCount val="12"/>
                <c:pt idx="0">
                  <c:v>368320</c:v>
                </c:pt>
                <c:pt idx="1">
                  <c:v>367393</c:v>
                </c:pt>
                <c:pt idx="2">
                  <c:v>399378</c:v>
                </c:pt>
                <c:pt idx="3">
                  <c:v>391088</c:v>
                </c:pt>
                <c:pt idx="4">
                  <c:v>342216</c:v>
                </c:pt>
                <c:pt idx="5">
                  <c:v>353131</c:v>
                </c:pt>
                <c:pt idx="6">
                  <c:v>372875</c:v>
                </c:pt>
                <c:pt idx="7">
                  <c:v>372322</c:v>
                </c:pt>
                <c:pt idx="8">
                  <c:v>366992</c:v>
                </c:pt>
                <c:pt idx="9">
                  <c:v>404274</c:v>
                </c:pt>
                <c:pt idx="10">
                  <c:v>375264</c:v>
                </c:pt>
                <c:pt idx="11">
                  <c:v>376991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3A0E-426B-A1B2-7FA3131916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16112"/>
        <c:axId val="-2103116656"/>
      </c:lineChart>
      <c:catAx>
        <c:axId val="-210311611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16656"/>
        <c:crosses val="autoZero"/>
        <c:auto val="1"/>
        <c:lblAlgn val="ctr"/>
        <c:lblOffset val="100"/>
        <c:tickLblSkip val="1"/>
        <c:noMultiLvlLbl val="0"/>
      </c:catAx>
      <c:valAx>
        <c:axId val="-2103116656"/>
        <c:scaling>
          <c:orientation val="minMax"/>
          <c:min val="250000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16112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268357676664462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nacionalidad'!$B$45</c:f>
          <c:strCache>
            <c:ptCount val="1"/>
            <c:pt idx="0">
              <c:v>Evolución mensual del turismo español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nacionalidad'!$C$49:$C$60</c:f>
              <c:numCache>
                <c:formatCode>#,##0</c:formatCode>
                <c:ptCount val="12"/>
                <c:pt idx="0">
                  <c:v>59125</c:v>
                </c:pt>
                <c:pt idx="1">
                  <c:v>60971</c:v>
                </c:pt>
                <c:pt idx="2">
                  <c:v>74575</c:v>
                </c:pt>
                <c:pt idx="3">
                  <c:v>100761</c:v>
                </c:pt>
                <c:pt idx="4">
                  <c:v>117615</c:v>
                </c:pt>
                <c:pt idx="5">
                  <c:v>126740</c:v>
                </c:pt>
                <c:pt idx="6">
                  <c:v>147411</c:v>
                </c:pt>
                <c:pt idx="7">
                  <c:v>165933</c:v>
                </c:pt>
                <c:pt idx="8">
                  <c:v>114399</c:v>
                </c:pt>
                <c:pt idx="9">
                  <c:v>94352</c:v>
                </c:pt>
                <c:pt idx="10">
                  <c:v>64164</c:v>
                </c:pt>
                <c:pt idx="11">
                  <c:v>71177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0EA-4C71-AB88-D4A860F4AA69}"/>
            </c:ext>
          </c:extLst>
        </c:ser>
        <c:ser>
          <c:idx val="1"/>
          <c:order val="1"/>
          <c:tx>
            <c:strRef>
              <c:f>'evolucion mensual nacionalidad'!$E$48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nacionalidad'!$E$49:$E$60</c:f>
              <c:numCache>
                <c:formatCode>#,##0</c:formatCode>
                <c:ptCount val="12"/>
                <c:pt idx="0">
                  <c:v>59800</c:v>
                </c:pt>
                <c:pt idx="1">
                  <c:v>58697</c:v>
                </c:pt>
                <c:pt idx="2">
                  <c:v>87148</c:v>
                </c:pt>
                <c:pt idx="3">
                  <c:v>96934</c:v>
                </c:pt>
                <c:pt idx="4">
                  <c:v>118791</c:v>
                </c:pt>
                <c:pt idx="5">
                  <c:v>120538</c:v>
                </c:pt>
                <c:pt idx="6">
                  <c:v>136998</c:v>
                </c:pt>
                <c:pt idx="7">
                  <c:v>144134</c:v>
                </c:pt>
                <c:pt idx="8">
                  <c:v>113494</c:v>
                </c:pt>
                <c:pt idx="9">
                  <c:v>90290</c:v>
                </c:pt>
                <c:pt idx="10">
                  <c:v>68353</c:v>
                </c:pt>
                <c:pt idx="11">
                  <c:v>74049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0EA-4C71-AB88-D4A860F4AA69}"/>
            </c:ext>
          </c:extLst>
        </c:ser>
        <c:ser>
          <c:idx val="2"/>
          <c:order val="2"/>
          <c:tx>
            <c:strRef>
              <c:f>'evolucion mensual nacionalidad'!$G$48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0EA-4C71-AB88-D4A860F4AA69}"/>
                </c:ext>
              </c:extLst>
            </c:dLbl>
            <c:dLbl>
              <c:idx val="1"/>
              <c:layout>
                <c:manualLayout>
                  <c:x val="-5.3161042957404619E-2"/>
                  <c:y val="-4.7845698676978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0EA-4C71-AB88-D4A860F4AA69}"/>
                </c:ext>
              </c:extLst>
            </c:dLbl>
            <c:dLbl>
              <c:idx val="2"/>
              <c:layout>
                <c:manualLayout>
                  <c:x val="-3.0172537210278221E-2"/>
                  <c:y val="3.3579237709790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0EA-4C71-AB88-D4A860F4AA69}"/>
                </c:ext>
              </c:extLst>
            </c:dLbl>
            <c:dLbl>
              <c:idx val="3"/>
              <c:layout>
                <c:manualLayout>
                  <c:x val="-6.6818222957240103E-2"/>
                  <c:y val="-4.7845698676978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0EA-4C71-AB88-D4A860F4AA69}"/>
                </c:ext>
              </c:extLst>
            </c:dLbl>
            <c:dLbl>
              <c:idx val="4"/>
              <c:layout>
                <c:manualLayout>
                  <c:x val="-5.0099309686602651E-2"/>
                  <c:y val="3.3579237709790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0EA-4C71-AB88-D4A860F4AA6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nacionalidad'!$G$49:$G$60</c:f>
              <c:numCache>
                <c:formatCode>#,##0</c:formatCode>
                <c:ptCount val="12"/>
                <c:pt idx="0">
                  <c:v>59025</c:v>
                </c:pt>
                <c:pt idx="1">
                  <c:v>59665</c:v>
                </c:pt>
                <c:pt idx="2">
                  <c:v>72116</c:v>
                </c:pt>
                <c:pt idx="3">
                  <c:v>116100</c:v>
                </c:pt>
                <c:pt idx="4">
                  <c:v>114432</c:v>
                </c:pt>
                <c:pt idx="5">
                  <c:v>134795</c:v>
                </c:pt>
                <c:pt idx="6">
                  <c:v>145486</c:v>
                </c:pt>
                <c:pt idx="7">
                  <c:v>148612</c:v>
                </c:pt>
                <c:pt idx="8">
                  <c:v>117275</c:v>
                </c:pt>
                <c:pt idx="9">
                  <c:v>95743</c:v>
                </c:pt>
                <c:pt idx="10">
                  <c:v>71466</c:v>
                </c:pt>
                <c:pt idx="11">
                  <c:v>79088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80EA-4C71-AB88-D4A860F4AA6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19920"/>
        <c:axId val="-2103121552"/>
      </c:lineChart>
      <c:catAx>
        <c:axId val="-210311992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21552"/>
        <c:crosses val="autoZero"/>
        <c:auto val="1"/>
        <c:lblAlgn val="ctr"/>
        <c:lblOffset val="100"/>
        <c:tickLblSkip val="1"/>
        <c:noMultiLvlLbl val="0"/>
      </c:catAx>
      <c:valAx>
        <c:axId val="-2103121552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1992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268357676664462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nacionalidad'!$B$66</c:f>
          <c:strCache>
            <c:ptCount val="1"/>
            <c:pt idx="0">
              <c:v>Evolución mensual del turismo local residente en Tenerife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nacionalidad'!$C$69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nacionalidad'!$C$70:$C$81</c:f>
              <c:numCache>
                <c:formatCode>#,##0</c:formatCode>
                <c:ptCount val="12"/>
                <c:pt idx="0">
                  <c:v>15582.110221561126</c:v>
                </c:pt>
                <c:pt idx="1">
                  <c:v>15531.97307143632</c:v>
                </c:pt>
                <c:pt idx="2">
                  <c:v>17731.614741536974</c:v>
                </c:pt>
                <c:pt idx="3">
                  <c:v>31615.468907746996</c:v>
                </c:pt>
                <c:pt idx="4">
                  <c:v>36562.642095343108</c:v>
                </c:pt>
                <c:pt idx="5">
                  <c:v>39184.293978341084</c:v>
                </c:pt>
                <c:pt idx="6">
                  <c:v>48001.910813657065</c:v>
                </c:pt>
                <c:pt idx="7">
                  <c:v>49122.04474568474</c:v>
                </c:pt>
                <c:pt idx="8">
                  <c:v>33427.680648970512</c:v>
                </c:pt>
                <c:pt idx="9">
                  <c:v>28698.668140661677</c:v>
                </c:pt>
                <c:pt idx="10">
                  <c:v>16203.666022794312</c:v>
                </c:pt>
                <c:pt idx="11">
                  <c:v>18452.726208794022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C5B-44EE-823B-2EADB9C0E112}"/>
            </c:ext>
          </c:extLst>
        </c:ser>
        <c:ser>
          <c:idx val="1"/>
          <c:order val="1"/>
          <c:tx>
            <c:strRef>
              <c:f>'evolucion mensual nacionalidad'!$E$69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nacionalidad'!$E$70:$E$81</c:f>
              <c:numCache>
                <c:formatCode>#,##0</c:formatCode>
                <c:ptCount val="12"/>
                <c:pt idx="0">
                  <c:v>15637.408980130598</c:v>
                </c:pt>
                <c:pt idx="1">
                  <c:v>15431.110505719376</c:v>
                </c:pt>
                <c:pt idx="2">
                  <c:v>22138.116655685855</c:v>
                </c:pt>
                <c:pt idx="3">
                  <c:v>27125.340353477299</c:v>
                </c:pt>
                <c:pt idx="4">
                  <c:v>32135.058494665784</c:v>
                </c:pt>
                <c:pt idx="5">
                  <c:v>33146.758659543011</c:v>
                </c:pt>
                <c:pt idx="6">
                  <c:v>42628.913055014295</c:v>
                </c:pt>
                <c:pt idx="7">
                  <c:v>38645.729534903629</c:v>
                </c:pt>
                <c:pt idx="8">
                  <c:v>31864.063297644032</c:v>
                </c:pt>
                <c:pt idx="9">
                  <c:v>23733.666155524072</c:v>
                </c:pt>
                <c:pt idx="10">
                  <c:v>15702.926707657718</c:v>
                </c:pt>
                <c:pt idx="11">
                  <c:v>17783.971855701922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C5B-44EE-823B-2EADB9C0E112}"/>
            </c:ext>
          </c:extLst>
        </c:ser>
        <c:ser>
          <c:idx val="2"/>
          <c:order val="2"/>
          <c:tx>
            <c:strRef>
              <c:f>'evolucion mensual nacionalidad'!$G$69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5.107117879857493E-2"/>
                  <c:y val="3.0882170263068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C5B-44EE-823B-2EADB9C0E112}"/>
                </c:ext>
              </c:extLst>
            </c:dLbl>
            <c:dLbl>
              <c:idx val="1"/>
              <c:layout>
                <c:manualLayout>
                  <c:x val="-4.8981314639745289E-2"/>
                  <c:y val="3.42748759458502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C5B-44EE-823B-2EADB9C0E112}"/>
                </c:ext>
              </c:extLst>
            </c:dLbl>
            <c:dLbl>
              <c:idx val="3"/>
              <c:layout>
                <c:manualLayout>
                  <c:x val="-6.3610363751553031E-2"/>
                  <c:y val="-4.7150060440918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C5B-44EE-823B-2EADB9C0E112}"/>
                </c:ext>
              </c:extLst>
            </c:dLbl>
            <c:dLbl>
              <c:idx val="4"/>
              <c:layout>
                <c:manualLayout>
                  <c:x val="-4.4801586322085918E-2"/>
                  <c:y val="4.1060287311414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C5B-44EE-823B-2EADB9C0E112}"/>
                </c:ext>
              </c:extLst>
            </c:dLbl>
            <c:dLbl>
              <c:idx val="5"/>
              <c:layout>
                <c:manualLayout>
                  <c:x val="-4.8981314639745269E-2"/>
                  <c:y val="-4.3757354758136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C5B-44EE-823B-2EADB9C0E112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C5B-44EE-823B-2EADB9C0E11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nacionalidad'!$G$70:$G$81</c:f>
              <c:numCache>
                <c:formatCode>#,##0</c:formatCode>
                <c:ptCount val="12"/>
                <c:pt idx="0">
                  <c:v>14118.344871713702</c:v>
                </c:pt>
                <c:pt idx="1">
                  <c:v>14499.717984976494</c:v>
                </c:pt>
                <c:pt idx="2">
                  <c:v>16862.838861126853</c:v>
                </c:pt>
                <c:pt idx="3">
                  <c:v>30964.490578416597</c:v>
                </c:pt>
                <c:pt idx="4">
                  <c:v>31022.011014896641</c:v>
                </c:pt>
                <c:pt idx="5">
                  <c:v>33824.418118436341</c:v>
                </c:pt>
                <c:pt idx="6">
                  <c:v>42914.558333723558</c:v>
                </c:pt>
                <c:pt idx="7">
                  <c:v>38738.930831565245</c:v>
                </c:pt>
                <c:pt idx="8">
                  <c:v>33788.022037777926</c:v>
                </c:pt>
                <c:pt idx="9">
                  <c:v>22933.970302565333</c:v>
                </c:pt>
                <c:pt idx="10">
                  <c:v>15282.547668598061</c:v>
                </c:pt>
                <c:pt idx="11">
                  <c:v>19087.93404814291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5C5B-44EE-823B-2EADB9C0E1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42224"/>
        <c:axId val="-2103115568"/>
      </c:lineChart>
      <c:catAx>
        <c:axId val="-210314222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15568"/>
        <c:crosses val="autoZero"/>
        <c:auto val="1"/>
        <c:lblAlgn val="ctr"/>
        <c:lblOffset val="100"/>
        <c:tickLblSkip val="1"/>
        <c:noMultiLvlLbl val="0"/>
      </c:catAx>
      <c:valAx>
        <c:axId val="-2103115568"/>
        <c:scaling>
          <c:orientation val="minMax"/>
          <c:min val="10000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4222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268357676664462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nacionalidad'!$B$87</c:f>
          <c:strCache>
            <c:ptCount val="1"/>
            <c:pt idx="0">
              <c:v>Evolución mensual del turismo procedente del resto de Canarias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nacionalidad'!$C$90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nacionalidad'!$C$91:$C$102</c:f>
              <c:numCache>
                <c:formatCode>#,##0</c:formatCode>
                <c:ptCount val="12"/>
                <c:pt idx="0">
                  <c:v>8254.3587255126258</c:v>
                </c:pt>
                <c:pt idx="1">
                  <c:v>10203.789960217242</c:v>
                </c:pt>
                <c:pt idx="2">
                  <c:v>14002.956829879124</c:v>
                </c:pt>
                <c:pt idx="3">
                  <c:v>17549.299670654531</c:v>
                </c:pt>
                <c:pt idx="4">
                  <c:v>21947.045190506684</c:v>
                </c:pt>
                <c:pt idx="5">
                  <c:v>22768.778374850979</c:v>
                </c:pt>
                <c:pt idx="6">
                  <c:v>21382.305543152728</c:v>
                </c:pt>
                <c:pt idx="7">
                  <c:v>23486.602254693527</c:v>
                </c:pt>
                <c:pt idx="8">
                  <c:v>18393.46738156342</c:v>
                </c:pt>
                <c:pt idx="9">
                  <c:v>17785.420669574305</c:v>
                </c:pt>
                <c:pt idx="10">
                  <c:v>12244.491217481436</c:v>
                </c:pt>
                <c:pt idx="11">
                  <c:v>11776.968096101227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62E-42AB-AE41-B33E63C9AA77}"/>
            </c:ext>
          </c:extLst>
        </c:ser>
        <c:ser>
          <c:idx val="1"/>
          <c:order val="1"/>
          <c:tx>
            <c:strRef>
              <c:f>'evolucion mensual nacionalidad'!$E$90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nacionalidad'!$E$91:$E$102</c:f>
              <c:numCache>
                <c:formatCode>#,##0</c:formatCode>
                <c:ptCount val="12"/>
                <c:pt idx="0">
                  <c:v>7006.2922266661999</c:v>
                </c:pt>
                <c:pt idx="1">
                  <c:v>7861.1654770174846</c:v>
                </c:pt>
                <c:pt idx="2">
                  <c:v>11906.661916013687</c:v>
                </c:pt>
                <c:pt idx="3">
                  <c:v>13067.688819192896</c:v>
                </c:pt>
                <c:pt idx="4">
                  <c:v>15289.885954937927</c:v>
                </c:pt>
                <c:pt idx="5">
                  <c:v>14887.174299827169</c:v>
                </c:pt>
                <c:pt idx="6">
                  <c:v>19400.357347943798</c:v>
                </c:pt>
                <c:pt idx="7">
                  <c:v>18343.418198296749</c:v>
                </c:pt>
                <c:pt idx="8">
                  <c:v>13809.840468088811</c:v>
                </c:pt>
                <c:pt idx="9">
                  <c:v>12336.0048304434</c:v>
                </c:pt>
                <c:pt idx="10">
                  <c:v>9501.5849142353563</c:v>
                </c:pt>
                <c:pt idx="11">
                  <c:v>8635.1347718522611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62E-42AB-AE41-B33E63C9AA77}"/>
            </c:ext>
          </c:extLst>
        </c:ser>
        <c:ser>
          <c:idx val="2"/>
          <c:order val="2"/>
          <c:tx>
            <c:strRef>
              <c:f>'evolucion mensual nacionalidad'!$G$90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62E-42AB-AE41-B33E63C9AA77}"/>
                </c:ext>
              </c:extLst>
            </c:dLbl>
            <c:dLbl>
              <c:idx val="1"/>
              <c:layout>
                <c:manualLayout>
                  <c:x val="-4.368342671899559E-2"/>
                  <c:y val="3.0882170263068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62E-42AB-AE41-B33E63C9AA77}"/>
                </c:ext>
              </c:extLst>
            </c:dLbl>
            <c:dLbl>
              <c:idx val="5"/>
              <c:layout>
                <c:manualLayout>
                  <c:x val="-6.1520499592723321E-2"/>
                  <c:y val="-4.4452992994196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62E-42AB-AE41-B33E63C9AA77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62E-42AB-AE41-B33E63C9AA77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62E-42AB-AE41-B33E63C9AA7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nacionalidad'!$G$91:$G$102</c:f>
              <c:numCache>
                <c:formatCode>#,##0</c:formatCode>
                <c:ptCount val="12"/>
                <c:pt idx="0">
                  <c:v>7062.43776378435</c:v>
                </c:pt>
                <c:pt idx="1">
                  <c:v>7151.6895528414652</c:v>
                </c:pt>
                <c:pt idx="2">
                  <c:v>9317.19972147712</c:v>
                </c:pt>
                <c:pt idx="3">
                  <c:v>13056.844840223401</c:v>
                </c:pt>
                <c:pt idx="4">
                  <c:v>12784.692368168448</c:v>
                </c:pt>
                <c:pt idx="5">
                  <c:v>15138.319163440565</c:v>
                </c:pt>
                <c:pt idx="6">
                  <c:v>20419.835151588992</c:v>
                </c:pt>
                <c:pt idx="7">
                  <c:v>19223.569809673168</c:v>
                </c:pt>
                <c:pt idx="8">
                  <c:v>17241.590933562824</c:v>
                </c:pt>
                <c:pt idx="9">
                  <c:v>13427.566289688375</c:v>
                </c:pt>
                <c:pt idx="10">
                  <c:v>10108.787278285685</c:v>
                </c:pt>
                <c:pt idx="11">
                  <c:v>11789.449139556016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962E-42AB-AE41-B33E63C9AA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09584"/>
        <c:axId val="-2103108496"/>
      </c:lineChart>
      <c:catAx>
        <c:axId val="-210310958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8496"/>
        <c:crosses val="autoZero"/>
        <c:auto val="1"/>
        <c:lblAlgn val="ctr"/>
        <c:lblOffset val="100"/>
        <c:tickLblSkip val="1"/>
        <c:noMultiLvlLbl val="0"/>
      </c:catAx>
      <c:valAx>
        <c:axId val="-2103108496"/>
        <c:scaling>
          <c:orientation val="minMax"/>
          <c:min val="5000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958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268357676664462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nacionalidad'!$B$108</c:f>
          <c:strCache>
            <c:ptCount val="1"/>
            <c:pt idx="0">
              <c:v>Evolución mensual del turismo peninsular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9184311208747813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nacionalidad'!$C$111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nacionalidad'!$C$112:$C$123</c:f>
              <c:numCache>
                <c:formatCode>#,##0</c:formatCode>
                <c:ptCount val="12"/>
                <c:pt idx="0">
                  <c:v>35288.531052867125</c:v>
                </c:pt>
                <c:pt idx="1">
                  <c:v>35235.236968346442</c:v>
                </c:pt>
                <c:pt idx="2">
                  <c:v>42840.428428509331</c:v>
                </c:pt>
                <c:pt idx="3">
                  <c:v>51596.231421497709</c:v>
                </c:pt>
                <c:pt idx="4">
                  <c:v>59105.312714150212</c:v>
                </c:pt>
                <c:pt idx="5">
                  <c:v>64786.927646807941</c:v>
                </c:pt>
                <c:pt idx="6">
                  <c:v>78026.783643190196</c:v>
                </c:pt>
                <c:pt idx="7">
                  <c:v>93324.35299962174</c:v>
                </c:pt>
                <c:pt idx="8">
                  <c:v>62577.851969466079</c:v>
                </c:pt>
                <c:pt idx="9">
                  <c:v>47867.91118976401</c:v>
                </c:pt>
                <c:pt idx="10">
                  <c:v>35715.842759724248</c:v>
                </c:pt>
                <c:pt idx="11">
                  <c:v>40947.305695104747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A84-4321-95B5-7FDEBCC93CD9}"/>
            </c:ext>
          </c:extLst>
        </c:ser>
        <c:ser>
          <c:idx val="1"/>
          <c:order val="1"/>
          <c:tx>
            <c:strRef>
              <c:f>'evolucion mensual nacionalidad'!$E$111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nacionalidad'!$E$112:$E$123</c:f>
              <c:numCache>
                <c:formatCode>#,##0</c:formatCode>
                <c:ptCount val="12"/>
                <c:pt idx="0">
                  <c:v>37156.298793203197</c:v>
                </c:pt>
                <c:pt idx="1">
                  <c:v>35404.72401720444</c:v>
                </c:pt>
                <c:pt idx="2">
                  <c:v>53103.221428300458</c:v>
                </c:pt>
                <c:pt idx="3">
                  <c:v>56740.97082742674</c:v>
                </c:pt>
                <c:pt idx="4">
                  <c:v>71366.055550515084</c:v>
                </c:pt>
                <c:pt idx="5">
                  <c:v>72504.067040750364</c:v>
                </c:pt>
                <c:pt idx="6">
                  <c:v>74968.729597178914</c:v>
                </c:pt>
                <c:pt idx="7">
                  <c:v>87144.852266943752</c:v>
                </c:pt>
                <c:pt idx="8">
                  <c:v>67820.096234380646</c:v>
                </c:pt>
                <c:pt idx="9">
                  <c:v>54220.329013942239</c:v>
                </c:pt>
                <c:pt idx="10">
                  <c:v>43148.488378038579</c:v>
                </c:pt>
                <c:pt idx="11">
                  <c:v>47629.893372519866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A84-4321-95B5-7FDEBCC93CD9}"/>
            </c:ext>
          </c:extLst>
        </c:ser>
        <c:ser>
          <c:idx val="2"/>
          <c:order val="2"/>
          <c:tx>
            <c:strRef>
              <c:f>'evolucion mensual nacionalidad'!$G$111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2"/>
              <c:layout>
                <c:manualLayout>
                  <c:x val="-2.3902944733789191E-2"/>
                  <c:y val="2.67938263442260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A84-4321-95B5-7FDEBCC93CD9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A84-4321-95B5-7FDEBCC93CD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nacionalidad'!$G$112:$G$123</c:f>
              <c:numCache>
                <c:formatCode>#,##0</c:formatCode>
                <c:ptCount val="12"/>
                <c:pt idx="0">
                  <c:v>37844.21736450195</c:v>
                </c:pt>
                <c:pt idx="1">
                  <c:v>38013.592462182045</c:v>
                </c:pt>
                <c:pt idx="2">
                  <c:v>45935.961417468148</c:v>
                </c:pt>
                <c:pt idx="3">
                  <c:v>72078.664581360004</c:v>
                </c:pt>
                <c:pt idx="4">
                  <c:v>70625.296616820488</c:v>
                </c:pt>
                <c:pt idx="5">
                  <c:v>85832.262718123093</c:v>
                </c:pt>
                <c:pt idx="6">
                  <c:v>82151.606514687446</c:v>
                </c:pt>
                <c:pt idx="7">
                  <c:v>90649.49935876159</c:v>
                </c:pt>
                <c:pt idx="8">
                  <c:v>66245.387028659243</c:v>
                </c:pt>
                <c:pt idx="9">
                  <c:v>59381.463407746291</c:v>
                </c:pt>
                <c:pt idx="10">
                  <c:v>46074.665053116252</c:v>
                </c:pt>
                <c:pt idx="11">
                  <c:v>48210.616812301072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3A84-4321-95B5-7FDEBCC93C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31888"/>
        <c:axId val="-2103109040"/>
      </c:lineChart>
      <c:catAx>
        <c:axId val="-210313188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9040"/>
        <c:crosses val="autoZero"/>
        <c:auto val="1"/>
        <c:lblAlgn val="ctr"/>
        <c:lblOffset val="100"/>
        <c:tickLblSkip val="1"/>
        <c:noMultiLvlLbl val="0"/>
      </c:catAx>
      <c:valAx>
        <c:axId val="-2103109040"/>
        <c:scaling>
          <c:orientation val="minMax"/>
          <c:min val="20000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31888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250545971829858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nacionalidad'!$B$129</c:f>
          <c:strCache>
            <c:ptCount val="1"/>
            <c:pt idx="0">
              <c:v>Evolución mensual del turismo británico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9811270456396708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nacionalidad'!$C$132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nacionalidad'!$C$133:$C$144</c:f>
              <c:numCache>
                <c:formatCode>#,##0</c:formatCode>
                <c:ptCount val="12"/>
                <c:pt idx="0">
                  <c:v>116467</c:v>
                </c:pt>
                <c:pt idx="1">
                  <c:v>121634</c:v>
                </c:pt>
                <c:pt idx="2">
                  <c:v>145876</c:v>
                </c:pt>
                <c:pt idx="3">
                  <c:v>131870</c:v>
                </c:pt>
                <c:pt idx="4">
                  <c:v>149203</c:v>
                </c:pt>
                <c:pt idx="5">
                  <c:v>147935</c:v>
                </c:pt>
                <c:pt idx="6">
                  <c:v>159689</c:v>
                </c:pt>
                <c:pt idx="7">
                  <c:v>165366</c:v>
                </c:pt>
                <c:pt idx="8">
                  <c:v>157408</c:v>
                </c:pt>
                <c:pt idx="9">
                  <c:v>182880</c:v>
                </c:pt>
                <c:pt idx="10">
                  <c:v>141807</c:v>
                </c:pt>
                <c:pt idx="11">
                  <c:v>145081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3BB-4B36-BA59-922DD160CEF8}"/>
            </c:ext>
          </c:extLst>
        </c:ser>
        <c:ser>
          <c:idx val="1"/>
          <c:order val="1"/>
          <c:tx>
            <c:strRef>
              <c:f>'evolucion mensual nacionalidad'!$E$132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nacionalidad'!$E$133:$E$144</c:f>
              <c:numCache>
                <c:formatCode>#,##0</c:formatCode>
                <c:ptCount val="12"/>
                <c:pt idx="0">
                  <c:v>141370</c:v>
                </c:pt>
                <c:pt idx="1">
                  <c:v>149871</c:v>
                </c:pt>
                <c:pt idx="2">
                  <c:v>167236</c:v>
                </c:pt>
                <c:pt idx="3">
                  <c:v>169831</c:v>
                </c:pt>
                <c:pt idx="4">
                  <c:v>173798</c:v>
                </c:pt>
                <c:pt idx="5">
                  <c:v>176257</c:v>
                </c:pt>
                <c:pt idx="6">
                  <c:v>197661</c:v>
                </c:pt>
                <c:pt idx="7">
                  <c:v>190794</c:v>
                </c:pt>
                <c:pt idx="8">
                  <c:v>186464</c:v>
                </c:pt>
                <c:pt idx="9">
                  <c:v>187525</c:v>
                </c:pt>
                <c:pt idx="10">
                  <c:v>146140</c:v>
                </c:pt>
                <c:pt idx="11">
                  <c:v>162146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3BB-4B36-BA59-922DD160CEF8}"/>
            </c:ext>
          </c:extLst>
        </c:ser>
        <c:ser>
          <c:idx val="2"/>
          <c:order val="2"/>
          <c:tx>
            <c:strRef>
              <c:f>'evolucion mensual nacionalidad'!$G$132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1"/>
              <c:layout>
                <c:manualLayout>
                  <c:x val="-5.6368902163091698E-2"/>
                  <c:y val="3.7667581628632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3BB-4B36-BA59-922DD160CEF8}"/>
                </c:ext>
              </c:extLst>
            </c:dLbl>
            <c:dLbl>
              <c:idx val="5"/>
              <c:layout>
                <c:manualLayout>
                  <c:x val="-4.9899173266165935E-2"/>
                  <c:y val="-5.8023815725324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3BB-4B36-BA59-922DD160CEF8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3BB-4B36-BA59-922DD160CEF8}"/>
                </c:ext>
              </c:extLst>
            </c:dLbl>
            <c:dLbl>
              <c:idx val="10"/>
              <c:layout>
                <c:manualLayout>
                  <c:x val="-3.5470260574795076E-2"/>
                  <c:y val="-4.7845698676978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3BB-4B36-BA59-922DD160CEF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nacionalidad'!$G$133:$G$144</c:f>
              <c:numCache>
                <c:formatCode>#,##0</c:formatCode>
                <c:ptCount val="12"/>
                <c:pt idx="0">
                  <c:v>141921</c:v>
                </c:pt>
                <c:pt idx="1">
                  <c:v>146086</c:v>
                </c:pt>
                <c:pt idx="2">
                  <c:v>174044</c:v>
                </c:pt>
                <c:pt idx="3">
                  <c:v>178343</c:v>
                </c:pt>
                <c:pt idx="4">
                  <c:v>184693</c:v>
                </c:pt>
                <c:pt idx="5">
                  <c:v>191592</c:v>
                </c:pt>
                <c:pt idx="6">
                  <c:v>187928</c:v>
                </c:pt>
                <c:pt idx="7">
                  <c:v>191926</c:v>
                </c:pt>
                <c:pt idx="8">
                  <c:v>190728</c:v>
                </c:pt>
                <c:pt idx="9">
                  <c:v>177208</c:v>
                </c:pt>
                <c:pt idx="10">
                  <c:v>148069</c:v>
                </c:pt>
                <c:pt idx="11">
                  <c:v>152205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53BB-4B36-BA59-922DD160CEF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32432"/>
        <c:axId val="-2103107952"/>
      </c:lineChart>
      <c:catAx>
        <c:axId val="-21031324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7952"/>
        <c:crosses val="autoZero"/>
        <c:auto val="1"/>
        <c:lblAlgn val="ctr"/>
        <c:lblOffset val="100"/>
        <c:tickLblSkip val="1"/>
        <c:noMultiLvlLbl val="0"/>
      </c:catAx>
      <c:valAx>
        <c:axId val="-2103107952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32432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929087108386262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nacionalidad'!$B$150</c:f>
          <c:strCache>
            <c:ptCount val="1"/>
            <c:pt idx="0">
              <c:v>Evolución mensual del turismo alemán alojado en Tenerife</c:v>
            </c:pt>
          </c:strCache>
        </c:strRef>
      </c:tx>
      <c:layout>
        <c:manualLayout>
          <c:xMode val="edge"/>
          <c:yMode val="edge"/>
          <c:x val="1.8940422415850056E-3"/>
          <c:y val="6.7854113655640372E-3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nacionalidad'!$C$153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nacionalidad'!$C$154:$C$165</c:f>
              <c:numCache>
                <c:formatCode>#,##0</c:formatCode>
                <c:ptCount val="12"/>
                <c:pt idx="0">
                  <c:v>55920</c:v>
                </c:pt>
                <c:pt idx="1">
                  <c:v>51336</c:v>
                </c:pt>
                <c:pt idx="2">
                  <c:v>58060</c:v>
                </c:pt>
                <c:pt idx="3">
                  <c:v>46939</c:v>
                </c:pt>
                <c:pt idx="4">
                  <c:v>43006</c:v>
                </c:pt>
                <c:pt idx="5">
                  <c:v>38825</c:v>
                </c:pt>
                <c:pt idx="6">
                  <c:v>41744</c:v>
                </c:pt>
                <c:pt idx="7">
                  <c:v>45103</c:v>
                </c:pt>
                <c:pt idx="8">
                  <c:v>44896</c:v>
                </c:pt>
                <c:pt idx="9">
                  <c:v>52547</c:v>
                </c:pt>
                <c:pt idx="10">
                  <c:v>62777</c:v>
                </c:pt>
                <c:pt idx="11">
                  <c:v>49462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05D-4C69-A62A-32F5D5C26EC2}"/>
            </c:ext>
          </c:extLst>
        </c:ser>
        <c:ser>
          <c:idx val="1"/>
          <c:order val="1"/>
          <c:tx>
            <c:strRef>
              <c:f>'evolucion mensual nacionalidad'!$E$153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nacionalidad'!$E$154:$E$165</c:f>
              <c:numCache>
                <c:formatCode>#,##0</c:formatCode>
                <c:ptCount val="12"/>
                <c:pt idx="0">
                  <c:v>55021</c:v>
                </c:pt>
                <c:pt idx="1">
                  <c:v>55034</c:v>
                </c:pt>
                <c:pt idx="2">
                  <c:v>63671</c:v>
                </c:pt>
                <c:pt idx="3">
                  <c:v>52847</c:v>
                </c:pt>
                <c:pt idx="4">
                  <c:v>51292</c:v>
                </c:pt>
                <c:pt idx="5">
                  <c:v>48854</c:v>
                </c:pt>
                <c:pt idx="6">
                  <c:v>50182</c:v>
                </c:pt>
                <c:pt idx="7">
                  <c:v>51358</c:v>
                </c:pt>
                <c:pt idx="8">
                  <c:v>52905</c:v>
                </c:pt>
                <c:pt idx="9">
                  <c:v>61905</c:v>
                </c:pt>
                <c:pt idx="10">
                  <c:v>61606</c:v>
                </c:pt>
                <c:pt idx="11">
                  <c:v>51614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05D-4C69-A62A-32F5D5C26EC2}"/>
            </c:ext>
          </c:extLst>
        </c:ser>
        <c:ser>
          <c:idx val="2"/>
          <c:order val="2"/>
          <c:tx>
            <c:strRef>
              <c:f>'evolucion mensual nacionalidad'!$G$153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05D-4C69-A62A-32F5D5C26EC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nacionalidad'!$G$154:$G$165</c:f>
              <c:numCache>
                <c:formatCode>#,##0</c:formatCode>
                <c:ptCount val="12"/>
                <c:pt idx="0">
                  <c:v>51707</c:v>
                </c:pt>
                <c:pt idx="1">
                  <c:v>50290</c:v>
                </c:pt>
                <c:pt idx="2">
                  <c:v>59646</c:v>
                </c:pt>
                <c:pt idx="3">
                  <c:v>52379</c:v>
                </c:pt>
                <c:pt idx="4">
                  <c:v>44442</c:v>
                </c:pt>
                <c:pt idx="5">
                  <c:v>50366</c:v>
                </c:pt>
                <c:pt idx="6">
                  <c:v>45045</c:v>
                </c:pt>
                <c:pt idx="7">
                  <c:v>46019</c:v>
                </c:pt>
                <c:pt idx="8">
                  <c:v>52488</c:v>
                </c:pt>
                <c:pt idx="9">
                  <c:v>59502</c:v>
                </c:pt>
                <c:pt idx="10">
                  <c:v>65979</c:v>
                </c:pt>
                <c:pt idx="11">
                  <c:v>51720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705D-4C69-A62A-32F5D5C26EC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30256"/>
        <c:axId val="-2103126448"/>
      </c:lineChart>
      <c:catAx>
        <c:axId val="-21031302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26448"/>
        <c:crosses val="autoZero"/>
        <c:auto val="1"/>
        <c:lblAlgn val="ctr"/>
        <c:lblOffset val="100"/>
        <c:tickLblSkip val="1"/>
        <c:noMultiLvlLbl val="0"/>
      </c:catAx>
      <c:valAx>
        <c:axId val="-2103126448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3025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58981654010806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nacionalidad'!$B$171</c:f>
          <c:strCache>
            <c:ptCount val="1"/>
            <c:pt idx="0">
              <c:v>Evolución mensual del turismo holandés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nacionalidad'!$C$174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nacionalidad'!$C$175:$C$186</c:f>
              <c:numCache>
                <c:formatCode>#,##0</c:formatCode>
                <c:ptCount val="12"/>
                <c:pt idx="0">
                  <c:v>11232</c:v>
                </c:pt>
                <c:pt idx="1">
                  <c:v>12294</c:v>
                </c:pt>
                <c:pt idx="2">
                  <c:v>10458</c:v>
                </c:pt>
                <c:pt idx="3">
                  <c:v>12623</c:v>
                </c:pt>
                <c:pt idx="4">
                  <c:v>12907</c:v>
                </c:pt>
                <c:pt idx="5">
                  <c:v>8767</c:v>
                </c:pt>
                <c:pt idx="6">
                  <c:v>14895</c:v>
                </c:pt>
                <c:pt idx="7">
                  <c:v>14577</c:v>
                </c:pt>
                <c:pt idx="8">
                  <c:v>10795</c:v>
                </c:pt>
                <c:pt idx="9">
                  <c:v>14355</c:v>
                </c:pt>
                <c:pt idx="10">
                  <c:v>10915</c:v>
                </c:pt>
                <c:pt idx="11">
                  <c:v>12330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ADE-4A3E-9419-9948562FC2A6}"/>
            </c:ext>
          </c:extLst>
        </c:ser>
        <c:ser>
          <c:idx val="1"/>
          <c:order val="1"/>
          <c:tx>
            <c:strRef>
              <c:f>'evolucion mensual nacionalidad'!$E$174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nacionalidad'!$E$175:$E$186</c:f>
              <c:numCache>
                <c:formatCode>#,##0</c:formatCode>
                <c:ptCount val="12"/>
                <c:pt idx="0">
                  <c:v>11082</c:v>
                </c:pt>
                <c:pt idx="1">
                  <c:v>14665</c:v>
                </c:pt>
                <c:pt idx="2">
                  <c:v>11248</c:v>
                </c:pt>
                <c:pt idx="3">
                  <c:v>19990</c:v>
                </c:pt>
                <c:pt idx="4">
                  <c:v>13231</c:v>
                </c:pt>
                <c:pt idx="5">
                  <c:v>10883</c:v>
                </c:pt>
                <c:pt idx="6">
                  <c:v>18107</c:v>
                </c:pt>
                <c:pt idx="7">
                  <c:v>18719</c:v>
                </c:pt>
                <c:pt idx="8">
                  <c:v>12384</c:v>
                </c:pt>
                <c:pt idx="9">
                  <c:v>14552</c:v>
                </c:pt>
                <c:pt idx="10">
                  <c:v>11076</c:v>
                </c:pt>
                <c:pt idx="11">
                  <c:v>10956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ADE-4A3E-9419-9948562FC2A6}"/>
            </c:ext>
          </c:extLst>
        </c:ser>
        <c:ser>
          <c:idx val="2"/>
          <c:order val="2"/>
          <c:tx>
            <c:strRef>
              <c:f>'evolucion mensual nacionalidad'!$G$174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ADE-4A3E-9419-9948562FC2A6}"/>
                </c:ext>
              </c:extLst>
            </c:dLbl>
            <c:dLbl>
              <c:idx val="3"/>
              <c:layout>
                <c:manualLayout>
                  <c:x val="-4.8981314639745303E-2"/>
                  <c:y val="5.39354718064822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ADE-4A3E-9419-9948562FC2A6}"/>
                </c:ext>
              </c:extLst>
            </c:dLbl>
            <c:dLbl>
              <c:idx val="4"/>
              <c:layout>
                <c:manualLayout>
                  <c:x val="-4.0621858004426636E-2"/>
                  <c:y val="-4.7845698676978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ADE-4A3E-9419-9948562FC2A6}"/>
                </c:ext>
              </c:extLst>
            </c:dLbl>
            <c:dLbl>
              <c:idx val="5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ADE-4A3E-9419-9948562FC2A6}"/>
                </c:ext>
              </c:extLst>
            </c:dLbl>
            <c:dLbl>
              <c:idx val="6"/>
              <c:layout>
                <c:manualLayout>
                  <c:x val="-2.3902944733789153E-2"/>
                  <c:y val="2.74894645802862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ADE-4A3E-9419-9948562FC2A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nacionalidad'!$G$175:$G$186</c:f>
              <c:numCache>
                <c:formatCode>#,##0</c:formatCode>
                <c:ptCount val="12"/>
                <c:pt idx="0">
                  <c:v>11848</c:v>
                </c:pt>
                <c:pt idx="1">
                  <c:v>13766</c:v>
                </c:pt>
                <c:pt idx="2">
                  <c:v>11715</c:v>
                </c:pt>
                <c:pt idx="3">
                  <c:v>17697</c:v>
                </c:pt>
                <c:pt idx="4">
                  <c:v>13234</c:v>
                </c:pt>
                <c:pt idx="5">
                  <c:v>10856</c:v>
                </c:pt>
                <c:pt idx="6">
                  <c:v>17684</c:v>
                </c:pt>
                <c:pt idx="7">
                  <c:v>19022</c:v>
                </c:pt>
                <c:pt idx="8">
                  <c:v>13444</c:v>
                </c:pt>
                <c:pt idx="9">
                  <c:v>16694</c:v>
                </c:pt>
                <c:pt idx="10">
                  <c:v>11111</c:v>
                </c:pt>
                <c:pt idx="11">
                  <c:v>12457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8ADE-4A3E-9419-9948562FC2A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87280"/>
        <c:axId val="-2103087824"/>
      </c:lineChart>
      <c:catAx>
        <c:axId val="-21030872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87824"/>
        <c:crosses val="autoZero"/>
        <c:auto val="1"/>
        <c:lblAlgn val="ctr"/>
        <c:lblOffset val="100"/>
        <c:tickLblSkip val="1"/>
        <c:noMultiLvlLbl val="0"/>
      </c:catAx>
      <c:valAx>
        <c:axId val="-210308782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8728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250545971829858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nacionalidad'!$B$192</c:f>
          <c:strCache>
            <c:ptCount val="1"/>
            <c:pt idx="0">
              <c:v>Evolución mensual del turismo belga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nacionalidad'!$C$195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nacionalidad'!$C$196:$C$207</c:f>
              <c:numCache>
                <c:formatCode>#,##0</c:formatCode>
                <c:ptCount val="12"/>
                <c:pt idx="0">
                  <c:v>13255</c:v>
                </c:pt>
                <c:pt idx="1">
                  <c:v>11673</c:v>
                </c:pt>
                <c:pt idx="2">
                  <c:v>11521</c:v>
                </c:pt>
                <c:pt idx="3">
                  <c:v>15439</c:v>
                </c:pt>
                <c:pt idx="4">
                  <c:v>10524</c:v>
                </c:pt>
                <c:pt idx="5">
                  <c:v>10358</c:v>
                </c:pt>
                <c:pt idx="6">
                  <c:v>12447</c:v>
                </c:pt>
                <c:pt idx="7">
                  <c:v>11369</c:v>
                </c:pt>
                <c:pt idx="8">
                  <c:v>10249</c:v>
                </c:pt>
                <c:pt idx="9">
                  <c:v>11143</c:v>
                </c:pt>
                <c:pt idx="10">
                  <c:v>14474</c:v>
                </c:pt>
                <c:pt idx="11">
                  <c:v>13609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EAD-4096-B253-ED52B0B5E39C}"/>
            </c:ext>
          </c:extLst>
        </c:ser>
        <c:ser>
          <c:idx val="1"/>
          <c:order val="1"/>
          <c:tx>
            <c:strRef>
              <c:f>'evolucion mensual nacionalidad'!$E$195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nacionalidad'!$E$196:$E$207</c:f>
              <c:numCache>
                <c:formatCode>#,##0</c:formatCode>
                <c:ptCount val="12"/>
                <c:pt idx="0">
                  <c:v>13119</c:v>
                </c:pt>
                <c:pt idx="1">
                  <c:v>13252</c:v>
                </c:pt>
                <c:pt idx="2">
                  <c:v>15343</c:v>
                </c:pt>
                <c:pt idx="3">
                  <c:v>12709</c:v>
                </c:pt>
                <c:pt idx="4">
                  <c:v>10972</c:v>
                </c:pt>
                <c:pt idx="5">
                  <c:v>10222</c:v>
                </c:pt>
                <c:pt idx="6">
                  <c:v>16202</c:v>
                </c:pt>
                <c:pt idx="7">
                  <c:v>12124</c:v>
                </c:pt>
                <c:pt idx="8">
                  <c:v>10983</c:v>
                </c:pt>
                <c:pt idx="9">
                  <c:v>13871</c:v>
                </c:pt>
                <c:pt idx="10">
                  <c:v>13188</c:v>
                </c:pt>
                <c:pt idx="11">
                  <c:v>13043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EAD-4096-B253-ED52B0B5E39C}"/>
            </c:ext>
          </c:extLst>
        </c:ser>
        <c:ser>
          <c:idx val="2"/>
          <c:order val="2"/>
          <c:tx>
            <c:strRef>
              <c:f>'evolucion mensual nacionalidad'!$G$195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1"/>
              <c:layout>
                <c:manualLayout>
                  <c:x val="-5.5250907116234295E-2"/>
                  <c:y val="3.42748759458502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EAD-4096-B253-ED52B0B5E39C}"/>
                </c:ext>
              </c:extLst>
            </c:dLbl>
            <c:dLbl>
              <c:idx val="2"/>
              <c:layout>
                <c:manualLayout>
                  <c:x val="-4.2711722163256235E-2"/>
                  <c:y val="2.00084149786620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EAD-4096-B253-ED52B0B5E39C}"/>
                </c:ext>
              </c:extLst>
            </c:dLbl>
            <c:dLbl>
              <c:idx val="6"/>
              <c:layout>
                <c:manualLayout>
                  <c:x val="-4.4801586322085994E-2"/>
                  <c:y val="5.80238157253244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EAD-4096-B253-ED52B0B5E39C}"/>
                </c:ext>
              </c:extLst>
            </c:dLbl>
            <c:dLbl>
              <c:idx val="7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EAD-4096-B253-ED52B0B5E39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nacionalidad'!$G$196:$G$207</c:f>
              <c:numCache>
                <c:formatCode>#,##0</c:formatCode>
                <c:ptCount val="12"/>
                <c:pt idx="0">
                  <c:v>13812</c:v>
                </c:pt>
                <c:pt idx="1">
                  <c:v>13227</c:v>
                </c:pt>
                <c:pt idx="2">
                  <c:v>13316</c:v>
                </c:pt>
                <c:pt idx="3">
                  <c:v>14069</c:v>
                </c:pt>
                <c:pt idx="4">
                  <c:v>11448</c:v>
                </c:pt>
                <c:pt idx="5">
                  <c:v>10880</c:v>
                </c:pt>
                <c:pt idx="6">
                  <c:v>15221</c:v>
                </c:pt>
                <c:pt idx="7">
                  <c:v>11960</c:v>
                </c:pt>
                <c:pt idx="8">
                  <c:v>12097</c:v>
                </c:pt>
                <c:pt idx="9">
                  <c:v>13254</c:v>
                </c:pt>
                <c:pt idx="10">
                  <c:v>12765</c:v>
                </c:pt>
                <c:pt idx="11">
                  <c:v>14111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FEAD-4096-B253-ED52B0B5E39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90544"/>
        <c:axId val="-2103077488"/>
      </c:lineChart>
      <c:catAx>
        <c:axId val="-210309054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77488"/>
        <c:crosses val="autoZero"/>
        <c:auto val="1"/>
        <c:lblAlgn val="ctr"/>
        <c:lblOffset val="100"/>
        <c:tickLblSkip val="1"/>
        <c:noMultiLvlLbl val="0"/>
      </c:catAx>
      <c:valAx>
        <c:axId val="-2103077488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9054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250545971829858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nacionalidad'!$B$213</c:f>
          <c:strCache>
            <c:ptCount val="1"/>
            <c:pt idx="0">
              <c:v>Evolución mensual del turismo francés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nacionalidad'!$C$216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nacionalidad'!$C$217:$C$228</c:f>
              <c:numCache>
                <c:formatCode>#,##0</c:formatCode>
                <c:ptCount val="12"/>
                <c:pt idx="0">
                  <c:v>13173</c:v>
                </c:pt>
                <c:pt idx="1">
                  <c:v>16498</c:v>
                </c:pt>
                <c:pt idx="2">
                  <c:v>13007</c:v>
                </c:pt>
                <c:pt idx="3">
                  <c:v>17083</c:v>
                </c:pt>
                <c:pt idx="4">
                  <c:v>16455</c:v>
                </c:pt>
                <c:pt idx="5">
                  <c:v>10219</c:v>
                </c:pt>
                <c:pt idx="6">
                  <c:v>14523</c:v>
                </c:pt>
                <c:pt idx="7">
                  <c:v>19143</c:v>
                </c:pt>
                <c:pt idx="8">
                  <c:v>11297</c:v>
                </c:pt>
                <c:pt idx="9">
                  <c:v>17088</c:v>
                </c:pt>
                <c:pt idx="10">
                  <c:v>9182</c:v>
                </c:pt>
                <c:pt idx="11">
                  <c:v>11172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2BE-4F7C-AC51-BEB87A828EB0}"/>
            </c:ext>
          </c:extLst>
        </c:ser>
        <c:ser>
          <c:idx val="1"/>
          <c:order val="1"/>
          <c:tx>
            <c:strRef>
              <c:f>'evolucion mensual nacionalidad'!$E$216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nacionalidad'!$E$217:$E$228</c:f>
              <c:numCache>
                <c:formatCode>#,##0</c:formatCode>
                <c:ptCount val="12"/>
                <c:pt idx="0">
                  <c:v>12567</c:v>
                </c:pt>
                <c:pt idx="1">
                  <c:v>16337</c:v>
                </c:pt>
                <c:pt idx="2">
                  <c:v>12631</c:v>
                </c:pt>
                <c:pt idx="3">
                  <c:v>24546</c:v>
                </c:pt>
                <c:pt idx="4">
                  <c:v>12629</c:v>
                </c:pt>
                <c:pt idx="5">
                  <c:v>10020</c:v>
                </c:pt>
                <c:pt idx="6">
                  <c:v>15452</c:v>
                </c:pt>
                <c:pt idx="7">
                  <c:v>16882</c:v>
                </c:pt>
                <c:pt idx="8">
                  <c:v>11012</c:v>
                </c:pt>
                <c:pt idx="9">
                  <c:v>15400</c:v>
                </c:pt>
                <c:pt idx="10">
                  <c:v>9163</c:v>
                </c:pt>
                <c:pt idx="11">
                  <c:v>13493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2BE-4F7C-AC51-BEB87A828EB0}"/>
            </c:ext>
          </c:extLst>
        </c:ser>
        <c:ser>
          <c:idx val="2"/>
          <c:order val="2"/>
          <c:tx>
            <c:strRef>
              <c:f>'evolucion mensual nacionalidad'!$G$216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2"/>
              <c:layout>
                <c:manualLayout>
                  <c:x val="-5.7340771275064012E-2"/>
                  <c:y val="-4.78456986769784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2BE-4F7C-AC51-BEB87A828EB0}"/>
                </c:ext>
              </c:extLst>
            </c:dLbl>
            <c:dLbl>
              <c:idx val="3"/>
              <c:layout>
                <c:manualLayout>
                  <c:x val="-4.8981314639745303E-2"/>
                  <c:y val="6.82019327736704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2BE-4F7C-AC51-BEB87A828EB0}"/>
                </c:ext>
              </c:extLst>
            </c:dLbl>
            <c:dLbl>
              <c:idx val="4"/>
              <c:layout>
                <c:manualLayout>
                  <c:x val="-4.0621858004426636E-2"/>
                  <c:y val="-4.7845698676978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2BE-4F7C-AC51-BEB87A828EB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nacionalidad'!$G$217:$G$228</c:f>
              <c:numCache>
                <c:formatCode>#,##0</c:formatCode>
                <c:ptCount val="12"/>
                <c:pt idx="0">
                  <c:v>13012</c:v>
                </c:pt>
                <c:pt idx="1">
                  <c:v>17887</c:v>
                </c:pt>
                <c:pt idx="2">
                  <c:v>15302</c:v>
                </c:pt>
                <c:pt idx="3">
                  <c:v>22984</c:v>
                </c:pt>
                <c:pt idx="4">
                  <c:v>14527</c:v>
                </c:pt>
                <c:pt idx="5">
                  <c:v>10911</c:v>
                </c:pt>
                <c:pt idx="6">
                  <c:v>16814</c:v>
                </c:pt>
                <c:pt idx="7">
                  <c:v>17966</c:v>
                </c:pt>
                <c:pt idx="8">
                  <c:v>13760</c:v>
                </c:pt>
                <c:pt idx="9">
                  <c:v>17865</c:v>
                </c:pt>
                <c:pt idx="10">
                  <c:v>11364</c:v>
                </c:pt>
                <c:pt idx="11">
                  <c:v>13156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92BE-4F7C-AC51-BEB87A828EB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76400"/>
        <c:axId val="-2103088912"/>
      </c:lineChart>
      <c:catAx>
        <c:axId val="-210307640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88912"/>
        <c:crosses val="autoZero"/>
        <c:auto val="1"/>
        <c:lblAlgn val="ctr"/>
        <c:lblOffset val="100"/>
        <c:tickLblSkip val="1"/>
        <c:noMultiLvlLbl val="0"/>
      </c:catAx>
      <c:valAx>
        <c:axId val="-2103088912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7640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929087108386262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nacionalidad'!$B$234</c:f>
          <c:strCache>
            <c:ptCount val="1"/>
            <c:pt idx="0">
              <c:v>Evolución mensual del turismo irlandés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nacionalidad'!$C$237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nacionalidad'!$C$238:$C$249</c:f>
              <c:numCache>
                <c:formatCode>#,##0</c:formatCode>
                <c:ptCount val="12"/>
                <c:pt idx="0">
                  <c:v>5006</c:v>
                </c:pt>
                <c:pt idx="1">
                  <c:v>5094</c:v>
                </c:pt>
                <c:pt idx="2">
                  <c:v>5648</c:v>
                </c:pt>
                <c:pt idx="3">
                  <c:v>6174</c:v>
                </c:pt>
                <c:pt idx="4">
                  <c:v>7237</c:v>
                </c:pt>
                <c:pt idx="5">
                  <c:v>9600</c:v>
                </c:pt>
                <c:pt idx="6">
                  <c:v>8131</c:v>
                </c:pt>
                <c:pt idx="7">
                  <c:v>7148</c:v>
                </c:pt>
                <c:pt idx="8">
                  <c:v>7202</c:v>
                </c:pt>
                <c:pt idx="9">
                  <c:v>7147</c:v>
                </c:pt>
                <c:pt idx="10">
                  <c:v>5473</c:v>
                </c:pt>
                <c:pt idx="11">
                  <c:v>5468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E55-4C2D-AA9F-0CCBF43892C8}"/>
            </c:ext>
          </c:extLst>
        </c:ser>
        <c:ser>
          <c:idx val="1"/>
          <c:order val="1"/>
          <c:tx>
            <c:strRef>
              <c:f>'evolucion mensual nacionalidad'!$E$237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nacionalidad'!$E$238:$E$249</c:f>
              <c:numCache>
                <c:formatCode>#,##0</c:formatCode>
                <c:ptCount val="12"/>
                <c:pt idx="0">
                  <c:v>6720</c:v>
                </c:pt>
                <c:pt idx="1">
                  <c:v>6664</c:v>
                </c:pt>
                <c:pt idx="2">
                  <c:v>7327</c:v>
                </c:pt>
                <c:pt idx="3">
                  <c:v>7419</c:v>
                </c:pt>
                <c:pt idx="4">
                  <c:v>7984</c:v>
                </c:pt>
                <c:pt idx="5">
                  <c:v>9661</c:v>
                </c:pt>
                <c:pt idx="6">
                  <c:v>10239</c:v>
                </c:pt>
                <c:pt idx="7">
                  <c:v>8441</c:v>
                </c:pt>
                <c:pt idx="8">
                  <c:v>8546</c:v>
                </c:pt>
                <c:pt idx="9">
                  <c:v>7889</c:v>
                </c:pt>
                <c:pt idx="10">
                  <c:v>5966</c:v>
                </c:pt>
                <c:pt idx="11">
                  <c:v>6645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E55-4C2D-AA9F-0CCBF43892C8}"/>
            </c:ext>
          </c:extLst>
        </c:ser>
        <c:ser>
          <c:idx val="2"/>
          <c:order val="2"/>
          <c:tx>
            <c:strRef>
              <c:f>'evolucion mensual nacionalidad'!$G$237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E55-4C2D-AA9F-0CCBF43892C8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E55-4C2D-AA9F-0CCBF43892C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nacionalidad'!$G$238:$G$249</c:f>
              <c:numCache>
                <c:formatCode>#,##0</c:formatCode>
                <c:ptCount val="12"/>
                <c:pt idx="0">
                  <c:v>7043</c:v>
                </c:pt>
                <c:pt idx="1">
                  <c:v>6460</c:v>
                </c:pt>
                <c:pt idx="2">
                  <c:v>7214</c:v>
                </c:pt>
                <c:pt idx="3">
                  <c:v>8240</c:v>
                </c:pt>
                <c:pt idx="4">
                  <c:v>8989</c:v>
                </c:pt>
                <c:pt idx="5">
                  <c:v>11704</c:v>
                </c:pt>
                <c:pt idx="6">
                  <c:v>11622</c:v>
                </c:pt>
                <c:pt idx="7">
                  <c:v>10957</c:v>
                </c:pt>
                <c:pt idx="8">
                  <c:v>10297</c:v>
                </c:pt>
                <c:pt idx="9">
                  <c:v>9037</c:v>
                </c:pt>
                <c:pt idx="10">
                  <c:v>6613</c:v>
                </c:pt>
                <c:pt idx="11">
                  <c:v>7255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BE55-4C2D-AA9F-0CCBF43892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06864"/>
        <c:axId val="-2103081296"/>
      </c:lineChart>
      <c:catAx>
        <c:axId val="-210310686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81296"/>
        <c:crosses val="autoZero"/>
        <c:auto val="1"/>
        <c:lblAlgn val="ctr"/>
        <c:lblOffset val="100"/>
        <c:tickLblSkip val="1"/>
        <c:noMultiLvlLbl val="0"/>
      </c:catAx>
      <c:valAx>
        <c:axId val="-2103081296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686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58981654010806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nacionalidad'!$B$255</c:f>
          <c:strCache>
            <c:ptCount val="1"/>
            <c:pt idx="0">
              <c:v>Evolución mensual del turismo italiano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nacionalidad'!$C$258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nacionalidad'!$C$259:$C$270</c:f>
              <c:numCache>
                <c:formatCode>#,##0</c:formatCode>
                <c:ptCount val="12"/>
                <c:pt idx="0">
                  <c:v>14101</c:v>
                </c:pt>
                <c:pt idx="1">
                  <c:v>10189</c:v>
                </c:pt>
                <c:pt idx="2">
                  <c:v>11531</c:v>
                </c:pt>
                <c:pt idx="3">
                  <c:v>12504</c:v>
                </c:pt>
                <c:pt idx="4">
                  <c:v>11499</c:v>
                </c:pt>
                <c:pt idx="5">
                  <c:v>11066</c:v>
                </c:pt>
                <c:pt idx="6">
                  <c:v>10755</c:v>
                </c:pt>
                <c:pt idx="7">
                  <c:v>21260</c:v>
                </c:pt>
                <c:pt idx="8">
                  <c:v>11784</c:v>
                </c:pt>
                <c:pt idx="9">
                  <c:v>12379</c:v>
                </c:pt>
                <c:pt idx="10">
                  <c:v>12079</c:v>
                </c:pt>
                <c:pt idx="11">
                  <c:v>13302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5A6-4DD9-9859-8D6DDE835F4E}"/>
            </c:ext>
          </c:extLst>
        </c:ser>
        <c:ser>
          <c:idx val="1"/>
          <c:order val="1"/>
          <c:tx>
            <c:strRef>
              <c:f>'evolucion mensual nacionalidad'!$E$258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nacionalidad'!$E$259:$E$270</c:f>
              <c:numCache>
                <c:formatCode>#,##0</c:formatCode>
                <c:ptCount val="12"/>
                <c:pt idx="0">
                  <c:v>17064</c:v>
                </c:pt>
                <c:pt idx="1">
                  <c:v>13872</c:v>
                </c:pt>
                <c:pt idx="2">
                  <c:v>12881</c:v>
                </c:pt>
                <c:pt idx="3">
                  <c:v>12701</c:v>
                </c:pt>
                <c:pt idx="4">
                  <c:v>12104</c:v>
                </c:pt>
                <c:pt idx="5">
                  <c:v>11098</c:v>
                </c:pt>
                <c:pt idx="6">
                  <c:v>11759</c:v>
                </c:pt>
                <c:pt idx="7">
                  <c:v>18786</c:v>
                </c:pt>
                <c:pt idx="8">
                  <c:v>11622</c:v>
                </c:pt>
                <c:pt idx="9">
                  <c:v>12431</c:v>
                </c:pt>
                <c:pt idx="10">
                  <c:v>11465</c:v>
                </c:pt>
                <c:pt idx="11">
                  <c:v>13612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5A6-4DD9-9859-8D6DDE835F4E}"/>
            </c:ext>
          </c:extLst>
        </c:ser>
        <c:ser>
          <c:idx val="2"/>
          <c:order val="2"/>
          <c:tx>
            <c:strRef>
              <c:f>'evolucion mensual nacionalidad'!$G$258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3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5A6-4DD9-9859-8D6DDE835F4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nacionalidad'!$G$259:$G$270</c:f>
              <c:numCache>
                <c:formatCode>#,##0</c:formatCode>
                <c:ptCount val="12"/>
                <c:pt idx="0">
                  <c:v>15684</c:v>
                </c:pt>
                <c:pt idx="1">
                  <c:v>12139</c:v>
                </c:pt>
                <c:pt idx="2">
                  <c:v>12094</c:v>
                </c:pt>
                <c:pt idx="3">
                  <c:v>12864</c:v>
                </c:pt>
                <c:pt idx="4">
                  <c:v>12097</c:v>
                </c:pt>
                <c:pt idx="5">
                  <c:v>10744</c:v>
                </c:pt>
                <c:pt idx="6">
                  <c:v>11450</c:v>
                </c:pt>
                <c:pt idx="7">
                  <c:v>16523</c:v>
                </c:pt>
                <c:pt idx="8">
                  <c:v>11679</c:v>
                </c:pt>
                <c:pt idx="9">
                  <c:v>11565</c:v>
                </c:pt>
                <c:pt idx="10">
                  <c:v>11118</c:v>
                </c:pt>
                <c:pt idx="11">
                  <c:v>13454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25A6-4DD9-9859-8D6DDE835F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90000"/>
        <c:axId val="-2103091088"/>
      </c:lineChart>
      <c:catAx>
        <c:axId val="-210309000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91088"/>
        <c:crosses val="autoZero"/>
        <c:auto val="1"/>
        <c:lblAlgn val="ctr"/>
        <c:lblOffset val="100"/>
        <c:tickLblSkip val="1"/>
        <c:noMultiLvlLbl val="0"/>
      </c:catAx>
      <c:valAx>
        <c:axId val="-2103091088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9000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58981654010806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nacionalidad'!$B$276</c:f>
          <c:strCache>
            <c:ptCount val="1"/>
            <c:pt idx="0">
              <c:v>Evolución mensual del turismo sueco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nacionalidad'!$C$279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nacionalidad'!$C$280:$C$291</c:f>
              <c:numCache>
                <c:formatCode>#,##0</c:formatCode>
                <c:ptCount val="12"/>
                <c:pt idx="0">
                  <c:v>25740</c:v>
                </c:pt>
                <c:pt idx="1">
                  <c:v>24472</c:v>
                </c:pt>
                <c:pt idx="2">
                  <c:v>27795</c:v>
                </c:pt>
                <c:pt idx="3">
                  <c:v>11089</c:v>
                </c:pt>
                <c:pt idx="4">
                  <c:v>935</c:v>
                </c:pt>
                <c:pt idx="5">
                  <c:v>1591</c:v>
                </c:pt>
                <c:pt idx="6">
                  <c:v>1486</c:v>
                </c:pt>
                <c:pt idx="7">
                  <c:v>1068</c:v>
                </c:pt>
                <c:pt idx="8">
                  <c:v>1442</c:v>
                </c:pt>
                <c:pt idx="9">
                  <c:v>12804</c:v>
                </c:pt>
                <c:pt idx="10">
                  <c:v>24240</c:v>
                </c:pt>
                <c:pt idx="11">
                  <c:v>23323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74D-484F-B134-488E53BD0BDD}"/>
            </c:ext>
          </c:extLst>
        </c:ser>
        <c:ser>
          <c:idx val="1"/>
          <c:order val="1"/>
          <c:tx>
            <c:strRef>
              <c:f>'evolucion mensual nacionalidad'!$E$279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nacionalidad'!$E$280:$E$291</c:f>
              <c:numCache>
                <c:formatCode>#,##0</c:formatCode>
                <c:ptCount val="12"/>
                <c:pt idx="0">
                  <c:v>27297</c:v>
                </c:pt>
                <c:pt idx="1">
                  <c:v>21687</c:v>
                </c:pt>
                <c:pt idx="2">
                  <c:v>22433</c:v>
                </c:pt>
                <c:pt idx="3">
                  <c:v>9658</c:v>
                </c:pt>
                <c:pt idx="4">
                  <c:v>715</c:v>
                </c:pt>
                <c:pt idx="5">
                  <c:v>1342</c:v>
                </c:pt>
                <c:pt idx="6">
                  <c:v>1301</c:v>
                </c:pt>
                <c:pt idx="7">
                  <c:v>1180</c:v>
                </c:pt>
                <c:pt idx="8">
                  <c:v>1238</c:v>
                </c:pt>
                <c:pt idx="9">
                  <c:v>13369</c:v>
                </c:pt>
                <c:pt idx="10">
                  <c:v>24351</c:v>
                </c:pt>
                <c:pt idx="11">
                  <c:v>22152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74D-484F-B134-488E53BD0BDD}"/>
            </c:ext>
          </c:extLst>
        </c:ser>
        <c:ser>
          <c:idx val="2"/>
          <c:order val="2"/>
          <c:tx>
            <c:strRef>
              <c:f>'evolucion mensual nacionalidad'!$G$279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2"/>
              <c:layout>
                <c:manualLayout>
                  <c:x val="-7.4059684545701374E-2"/>
                  <c:y val="3.7667581628632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74D-484F-B134-488E53BD0BDD}"/>
                </c:ext>
              </c:extLst>
            </c:dLbl>
            <c:dLbl>
              <c:idx val="3"/>
              <c:layout>
                <c:manualLayout>
                  <c:x val="-2.8082673051448546E-2"/>
                  <c:y val="-4.7845698676978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74D-484F-B134-488E53BD0BD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nacionalidad'!$G$280:$G$291</c:f>
              <c:numCache>
                <c:formatCode>#,##0</c:formatCode>
                <c:ptCount val="12"/>
                <c:pt idx="0">
                  <c:v>27546</c:v>
                </c:pt>
                <c:pt idx="1">
                  <c:v>21959</c:v>
                </c:pt>
                <c:pt idx="2">
                  <c:v>21398</c:v>
                </c:pt>
                <c:pt idx="3">
                  <c:v>12806</c:v>
                </c:pt>
                <c:pt idx="4">
                  <c:v>1096</c:v>
                </c:pt>
                <c:pt idx="5">
                  <c:v>1556</c:v>
                </c:pt>
                <c:pt idx="6">
                  <c:v>1767</c:v>
                </c:pt>
                <c:pt idx="7">
                  <c:v>1485</c:v>
                </c:pt>
                <c:pt idx="8">
                  <c:v>1627</c:v>
                </c:pt>
                <c:pt idx="9">
                  <c:v>14454</c:v>
                </c:pt>
                <c:pt idx="10">
                  <c:v>23371</c:v>
                </c:pt>
                <c:pt idx="11">
                  <c:v>26579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474D-484F-B134-488E53BD0B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78032"/>
        <c:axId val="-2103093264"/>
      </c:lineChart>
      <c:catAx>
        <c:axId val="-21030780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93264"/>
        <c:crosses val="autoZero"/>
        <c:auto val="1"/>
        <c:lblAlgn val="ctr"/>
        <c:lblOffset val="100"/>
        <c:tickLblSkip val="1"/>
        <c:noMultiLvlLbl val="0"/>
      </c:catAx>
      <c:valAx>
        <c:axId val="-210309326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78032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250545971829858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nacionalidad'!$B$297</c:f>
          <c:strCache>
            <c:ptCount val="1"/>
            <c:pt idx="0">
              <c:v>Evolución mensual del turismo noruego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nacionalidad'!$C$300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nacionalidad'!$C$301:$C$312</c:f>
              <c:numCache>
                <c:formatCode>#,##0</c:formatCode>
                <c:ptCount val="12"/>
                <c:pt idx="0">
                  <c:v>13691</c:v>
                </c:pt>
                <c:pt idx="1">
                  <c:v>14737</c:v>
                </c:pt>
                <c:pt idx="2">
                  <c:v>15945</c:v>
                </c:pt>
                <c:pt idx="3">
                  <c:v>4324</c:v>
                </c:pt>
                <c:pt idx="4">
                  <c:v>544</c:v>
                </c:pt>
                <c:pt idx="5">
                  <c:v>1402</c:v>
                </c:pt>
                <c:pt idx="6">
                  <c:v>2200</c:v>
                </c:pt>
                <c:pt idx="7">
                  <c:v>1235</c:v>
                </c:pt>
                <c:pt idx="8">
                  <c:v>2023</c:v>
                </c:pt>
                <c:pt idx="9">
                  <c:v>7127</c:v>
                </c:pt>
                <c:pt idx="10">
                  <c:v>13197</c:v>
                </c:pt>
                <c:pt idx="11">
                  <c:v>9899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901-4747-97C3-445246E76036}"/>
            </c:ext>
          </c:extLst>
        </c:ser>
        <c:ser>
          <c:idx val="1"/>
          <c:order val="1"/>
          <c:tx>
            <c:strRef>
              <c:f>'evolucion mensual nacionalidad'!$E$300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nacionalidad'!$E$301:$E$312</c:f>
              <c:numCache>
                <c:formatCode>#,##0</c:formatCode>
                <c:ptCount val="12"/>
                <c:pt idx="0">
                  <c:v>12357</c:v>
                </c:pt>
                <c:pt idx="1">
                  <c:v>12427</c:v>
                </c:pt>
                <c:pt idx="2">
                  <c:v>10847</c:v>
                </c:pt>
                <c:pt idx="3">
                  <c:v>3847</c:v>
                </c:pt>
                <c:pt idx="4">
                  <c:v>586</c:v>
                </c:pt>
                <c:pt idx="5">
                  <c:v>1466</c:v>
                </c:pt>
                <c:pt idx="6">
                  <c:v>2175</c:v>
                </c:pt>
                <c:pt idx="7">
                  <c:v>1165</c:v>
                </c:pt>
                <c:pt idx="8">
                  <c:v>1154</c:v>
                </c:pt>
                <c:pt idx="9">
                  <c:v>9822</c:v>
                </c:pt>
                <c:pt idx="10">
                  <c:v>13043</c:v>
                </c:pt>
                <c:pt idx="11">
                  <c:v>10246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901-4747-97C3-445246E76036}"/>
            </c:ext>
          </c:extLst>
        </c:ser>
        <c:ser>
          <c:idx val="2"/>
          <c:order val="2"/>
          <c:tx>
            <c:strRef>
              <c:f>'evolucion mensual nacionalidad'!$G$300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2"/>
              <c:layout>
                <c:manualLayout>
                  <c:x val="-6.5700227910382714E-2"/>
                  <c:y val="4.7845698676978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901-4747-97C3-445246E76036}"/>
                </c:ext>
              </c:extLst>
            </c:dLbl>
            <c:dLbl>
              <c:idx val="3"/>
              <c:layout>
                <c:manualLayout>
                  <c:x val="-1.8605056813039474E-2"/>
                  <c:y val="-4.036464907535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901-4747-97C3-445246E76036}"/>
                </c:ext>
              </c:extLst>
            </c:dLbl>
            <c:dLbl>
              <c:idx val="4"/>
              <c:layout>
                <c:manualLayout>
                  <c:x val="-3.5747208714898102E-2"/>
                  <c:y val="-4.7150060440918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901-4747-97C3-445246E76036}"/>
                </c:ext>
              </c:extLst>
            </c:dLbl>
            <c:dLbl>
              <c:idx val="5"/>
              <c:layout>
                <c:manualLayout>
                  <c:x val="-4.9953019195484574E-2"/>
                  <c:y val="-4.3757354758136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901-4747-97C3-445246E76036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901-4747-97C3-445246E76036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901-4747-97C3-445246E76036}"/>
                </c:ext>
              </c:extLst>
            </c:dLbl>
            <c:dLbl>
              <c:idx val="8"/>
              <c:layout>
                <c:manualLayout>
                  <c:x val="-5.4132747513143932E-2"/>
                  <c:y val="-5.05427661237001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901-4747-97C3-445246E76036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901-4747-97C3-445246E7603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nacionalidad'!$G$301:$G$312</c:f>
              <c:numCache>
                <c:formatCode>#,##0</c:formatCode>
                <c:ptCount val="12"/>
                <c:pt idx="0">
                  <c:v>12033</c:v>
                </c:pt>
                <c:pt idx="1">
                  <c:v>11579</c:v>
                </c:pt>
                <c:pt idx="2">
                  <c:v>10646</c:v>
                </c:pt>
                <c:pt idx="3">
                  <c:v>5335</c:v>
                </c:pt>
                <c:pt idx="4">
                  <c:v>822</c:v>
                </c:pt>
                <c:pt idx="5">
                  <c:v>1271</c:v>
                </c:pt>
                <c:pt idx="6">
                  <c:v>2485</c:v>
                </c:pt>
                <c:pt idx="7">
                  <c:v>1374</c:v>
                </c:pt>
                <c:pt idx="8">
                  <c:v>1422</c:v>
                </c:pt>
                <c:pt idx="9">
                  <c:v>7894</c:v>
                </c:pt>
                <c:pt idx="10">
                  <c:v>10306</c:v>
                </c:pt>
                <c:pt idx="11">
                  <c:v>9358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3901-4747-97C3-445246E760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92176"/>
        <c:axId val="-2103099792"/>
      </c:lineChart>
      <c:catAx>
        <c:axId val="-21030921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99792"/>
        <c:crosses val="autoZero"/>
        <c:auto val="1"/>
        <c:lblAlgn val="ctr"/>
        <c:lblOffset val="100"/>
        <c:tickLblSkip val="1"/>
        <c:noMultiLvlLbl val="0"/>
      </c:catAx>
      <c:valAx>
        <c:axId val="-2103099792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921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2911275403551656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nacionalidad'!$B$318</c:f>
          <c:strCache>
            <c:ptCount val="1"/>
            <c:pt idx="0">
              <c:v>Evolución mensual del turismo finlandés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nacionalidad'!$C$321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nacionalidad'!$C$322:$C$333</c:f>
              <c:numCache>
                <c:formatCode>#,##0</c:formatCode>
                <c:ptCount val="12"/>
                <c:pt idx="0">
                  <c:v>16341</c:v>
                </c:pt>
                <c:pt idx="1">
                  <c:v>16442</c:v>
                </c:pt>
                <c:pt idx="2">
                  <c:v>16629</c:v>
                </c:pt>
                <c:pt idx="3">
                  <c:v>5480</c:v>
                </c:pt>
                <c:pt idx="4">
                  <c:v>1208</c:v>
                </c:pt>
                <c:pt idx="5">
                  <c:v>424</c:v>
                </c:pt>
                <c:pt idx="6">
                  <c:v>216</c:v>
                </c:pt>
                <c:pt idx="7">
                  <c:v>120</c:v>
                </c:pt>
                <c:pt idx="8">
                  <c:v>677</c:v>
                </c:pt>
                <c:pt idx="9">
                  <c:v>9507</c:v>
                </c:pt>
                <c:pt idx="10">
                  <c:v>13552</c:v>
                </c:pt>
                <c:pt idx="11">
                  <c:v>15294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38D-4320-9B5E-D6A7205CF7DB}"/>
            </c:ext>
          </c:extLst>
        </c:ser>
        <c:ser>
          <c:idx val="1"/>
          <c:order val="1"/>
          <c:tx>
            <c:strRef>
              <c:f>'evolucion mensual nacionalidad'!$E$321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nacionalidad'!$E$322:$E$333</c:f>
              <c:numCache>
                <c:formatCode>#,##0</c:formatCode>
                <c:ptCount val="12"/>
                <c:pt idx="0">
                  <c:v>16242</c:v>
                </c:pt>
                <c:pt idx="1">
                  <c:v>15853</c:v>
                </c:pt>
                <c:pt idx="2">
                  <c:v>15302</c:v>
                </c:pt>
                <c:pt idx="3">
                  <c:v>5551</c:v>
                </c:pt>
                <c:pt idx="4">
                  <c:v>753</c:v>
                </c:pt>
                <c:pt idx="5">
                  <c:v>354</c:v>
                </c:pt>
                <c:pt idx="6">
                  <c:v>252</c:v>
                </c:pt>
                <c:pt idx="7">
                  <c:v>150</c:v>
                </c:pt>
                <c:pt idx="8">
                  <c:v>629</c:v>
                </c:pt>
                <c:pt idx="9">
                  <c:v>9549</c:v>
                </c:pt>
                <c:pt idx="10">
                  <c:v>15620</c:v>
                </c:pt>
                <c:pt idx="11">
                  <c:v>15589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38D-4320-9B5E-D6A7205CF7DB}"/>
            </c:ext>
          </c:extLst>
        </c:ser>
        <c:ser>
          <c:idx val="2"/>
          <c:order val="2"/>
          <c:tx>
            <c:strRef>
              <c:f>'evolucion mensual nacionalidad'!$G$321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4.8981314639745269E-2"/>
                  <c:y val="4.0364649075354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38D-4320-9B5E-D6A7205CF7DB}"/>
                </c:ext>
              </c:extLst>
            </c:dLbl>
            <c:dLbl>
              <c:idx val="1"/>
              <c:layout>
                <c:manualLayout>
                  <c:x val="-5.1071178798574944E-2"/>
                  <c:y val="4.0364649075354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38D-4320-9B5E-D6A7205CF7DB}"/>
                </c:ext>
              </c:extLst>
            </c:dLbl>
            <c:dLbl>
              <c:idx val="2"/>
              <c:layout>
                <c:manualLayout>
                  <c:x val="-6.7790092069212396E-2"/>
                  <c:y val="4.7150060440918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38D-4320-9B5E-D6A7205CF7DB}"/>
                </c:ext>
              </c:extLst>
            </c:dLbl>
            <c:dLbl>
              <c:idx val="3"/>
              <c:layout>
                <c:manualLayout>
                  <c:x val="-1.6515192654209761E-2"/>
                  <c:y val="-3.7667581628632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38D-4320-9B5E-D6A7205CF7DB}"/>
                </c:ext>
              </c:extLst>
            </c:dLbl>
            <c:dLbl>
              <c:idx val="4"/>
              <c:layout>
                <c:manualLayout>
                  <c:x val="-3.5323970083676846E-2"/>
                  <c:y val="-4.7845698676978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38D-4320-9B5E-D6A7205CF7DB}"/>
                </c:ext>
              </c:extLst>
            </c:dLbl>
            <c:dLbl>
              <c:idx val="8"/>
              <c:layout>
                <c:manualLayout>
                  <c:x val="-4.410666535021688E-2"/>
                  <c:y val="-4.7845698676978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38D-4320-9B5E-D6A7205CF7D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nacionalidad'!$G$322:$G$333</c:f>
              <c:numCache>
                <c:formatCode>#,##0</c:formatCode>
                <c:ptCount val="12"/>
                <c:pt idx="0">
                  <c:v>15963</c:v>
                </c:pt>
                <c:pt idx="1">
                  <c:v>14638</c:v>
                </c:pt>
                <c:pt idx="2">
                  <c:v>14131</c:v>
                </c:pt>
                <c:pt idx="3">
                  <c:v>6759</c:v>
                </c:pt>
                <c:pt idx="4">
                  <c:v>1100</c:v>
                </c:pt>
                <c:pt idx="5">
                  <c:v>494</c:v>
                </c:pt>
                <c:pt idx="6">
                  <c:v>272</c:v>
                </c:pt>
                <c:pt idx="7">
                  <c:v>310</c:v>
                </c:pt>
                <c:pt idx="8">
                  <c:v>836</c:v>
                </c:pt>
                <c:pt idx="9">
                  <c:v>10670</c:v>
                </c:pt>
                <c:pt idx="10">
                  <c:v>17265</c:v>
                </c:pt>
                <c:pt idx="11">
                  <c:v>17823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C38D-4320-9B5E-D6A7205CF7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84016"/>
        <c:axId val="-2103095440"/>
      </c:lineChart>
      <c:catAx>
        <c:axId val="-21030840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95440"/>
        <c:crosses val="autoZero"/>
        <c:auto val="1"/>
        <c:lblAlgn val="ctr"/>
        <c:lblOffset val="100"/>
        <c:tickLblSkip val="1"/>
        <c:noMultiLvlLbl val="0"/>
      </c:catAx>
      <c:valAx>
        <c:axId val="-2103095440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8401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250545971829858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nacionalidad'!$B$339</c:f>
          <c:strCache>
            <c:ptCount val="1"/>
            <c:pt idx="0">
              <c:v>Evolución mensual del turismo danés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nacionalidad'!$C$342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nacionalidad'!$C$343:$C$354</c:f>
              <c:numCache>
                <c:formatCode>#,##0</c:formatCode>
                <c:ptCount val="12"/>
                <c:pt idx="0">
                  <c:v>15605</c:v>
                </c:pt>
                <c:pt idx="1">
                  <c:v>17101</c:v>
                </c:pt>
                <c:pt idx="2">
                  <c:v>15543</c:v>
                </c:pt>
                <c:pt idx="3">
                  <c:v>6569</c:v>
                </c:pt>
                <c:pt idx="4">
                  <c:v>2151</c:v>
                </c:pt>
                <c:pt idx="5">
                  <c:v>2026</c:v>
                </c:pt>
                <c:pt idx="6">
                  <c:v>3068</c:v>
                </c:pt>
                <c:pt idx="7">
                  <c:v>1887</c:v>
                </c:pt>
                <c:pt idx="8">
                  <c:v>2134</c:v>
                </c:pt>
                <c:pt idx="9">
                  <c:v>7919</c:v>
                </c:pt>
                <c:pt idx="10">
                  <c:v>10901</c:v>
                </c:pt>
                <c:pt idx="11">
                  <c:v>11107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2DD-4DCE-8443-89FB3CDD7647}"/>
            </c:ext>
          </c:extLst>
        </c:ser>
        <c:ser>
          <c:idx val="1"/>
          <c:order val="1"/>
          <c:tx>
            <c:strRef>
              <c:f>'evolucion mensual nacionalidad'!$E$342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nacionalidad'!$E$343:$E$354</c:f>
              <c:numCache>
                <c:formatCode>#,##0</c:formatCode>
                <c:ptCount val="12"/>
                <c:pt idx="0">
                  <c:v>15274</c:v>
                </c:pt>
                <c:pt idx="1">
                  <c:v>15506</c:v>
                </c:pt>
                <c:pt idx="2">
                  <c:v>14900</c:v>
                </c:pt>
                <c:pt idx="3">
                  <c:v>6550</c:v>
                </c:pt>
                <c:pt idx="4">
                  <c:v>1700</c:v>
                </c:pt>
                <c:pt idx="5">
                  <c:v>1506</c:v>
                </c:pt>
                <c:pt idx="6">
                  <c:v>2766</c:v>
                </c:pt>
                <c:pt idx="7">
                  <c:v>1346</c:v>
                </c:pt>
                <c:pt idx="8">
                  <c:v>1242</c:v>
                </c:pt>
                <c:pt idx="9">
                  <c:v>7364</c:v>
                </c:pt>
                <c:pt idx="10">
                  <c:v>10050</c:v>
                </c:pt>
                <c:pt idx="11">
                  <c:v>10546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2DD-4DCE-8443-89FB3CDD7647}"/>
            </c:ext>
          </c:extLst>
        </c:ser>
        <c:ser>
          <c:idx val="2"/>
          <c:order val="2"/>
          <c:tx>
            <c:strRef>
              <c:f>'evolucion mensual nacionalidad'!$G$342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1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2DD-4DCE-8443-89FB3CDD7647}"/>
                </c:ext>
              </c:extLst>
            </c:dLbl>
            <c:dLbl>
              <c:idx val="2"/>
              <c:layout>
                <c:manualLayout>
                  <c:x val="-7.4059684545701374E-2"/>
                  <c:y val="4.1060287311414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2DD-4DCE-8443-89FB3CDD7647}"/>
                </c:ext>
              </c:extLst>
            </c:dLbl>
            <c:dLbl>
              <c:idx val="3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2DD-4DCE-8443-89FB3CDD7647}"/>
                </c:ext>
              </c:extLst>
            </c:dLbl>
            <c:dLbl>
              <c:idx val="4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2DD-4DCE-8443-89FB3CDD7647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2DD-4DCE-8443-89FB3CDD7647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2DD-4DCE-8443-89FB3CDD7647}"/>
                </c:ext>
              </c:extLst>
            </c:dLbl>
            <c:dLbl>
              <c:idx val="8"/>
              <c:layout>
                <c:manualLayout>
                  <c:x val="-4.3683426718995548E-2"/>
                  <c:y val="1.7311347531940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2DD-4DCE-8443-89FB3CDD764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nacionalidad'!$G$343:$G$354</c:f>
              <c:numCache>
                <c:formatCode>#,##0</c:formatCode>
                <c:ptCount val="12"/>
                <c:pt idx="0">
                  <c:v>14719</c:v>
                </c:pt>
                <c:pt idx="1">
                  <c:v>16209</c:v>
                </c:pt>
                <c:pt idx="2">
                  <c:v>13478</c:v>
                </c:pt>
                <c:pt idx="3">
                  <c:v>8162</c:v>
                </c:pt>
                <c:pt idx="4">
                  <c:v>2074</c:v>
                </c:pt>
                <c:pt idx="5">
                  <c:v>1774</c:v>
                </c:pt>
                <c:pt idx="6">
                  <c:v>2614</c:v>
                </c:pt>
                <c:pt idx="7">
                  <c:v>1620</c:v>
                </c:pt>
                <c:pt idx="8">
                  <c:v>1602</c:v>
                </c:pt>
                <c:pt idx="9">
                  <c:v>7496</c:v>
                </c:pt>
                <c:pt idx="10">
                  <c:v>9567</c:v>
                </c:pt>
                <c:pt idx="11">
                  <c:v>10312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72DD-4DCE-8443-89FB3CDD76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03600"/>
        <c:axId val="-2103103056"/>
      </c:lineChart>
      <c:catAx>
        <c:axId val="-210310360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3056"/>
        <c:crosses val="autoZero"/>
        <c:auto val="1"/>
        <c:lblAlgn val="ctr"/>
        <c:lblOffset val="100"/>
        <c:tickLblSkip val="1"/>
        <c:noMultiLvlLbl val="0"/>
      </c:catAx>
      <c:valAx>
        <c:axId val="-2103103056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360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2911275403551656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nacionalidad'!$B$360</c:f>
          <c:strCache>
            <c:ptCount val="1"/>
            <c:pt idx="0">
              <c:v>Evolución mensual del turismo suizo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nacionalidad'!$C$363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nacionalidad'!$C$364:$C$375</c:f>
              <c:numCache>
                <c:formatCode>#,##0</c:formatCode>
                <c:ptCount val="12"/>
                <c:pt idx="0">
                  <c:v>3589</c:v>
                </c:pt>
                <c:pt idx="1">
                  <c:v>4030</c:v>
                </c:pt>
                <c:pt idx="2">
                  <c:v>3715</c:v>
                </c:pt>
                <c:pt idx="3">
                  <c:v>5402</c:v>
                </c:pt>
                <c:pt idx="4">
                  <c:v>3803</c:v>
                </c:pt>
                <c:pt idx="5">
                  <c:v>3129</c:v>
                </c:pt>
                <c:pt idx="6">
                  <c:v>4897</c:v>
                </c:pt>
                <c:pt idx="7">
                  <c:v>2942</c:v>
                </c:pt>
                <c:pt idx="8">
                  <c:v>4477</c:v>
                </c:pt>
                <c:pt idx="9">
                  <c:v>7084</c:v>
                </c:pt>
                <c:pt idx="10">
                  <c:v>5058</c:v>
                </c:pt>
                <c:pt idx="11">
                  <c:v>4080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8B3-40EF-924F-7BAC5689BF08}"/>
            </c:ext>
          </c:extLst>
        </c:ser>
        <c:ser>
          <c:idx val="1"/>
          <c:order val="1"/>
          <c:tx>
            <c:strRef>
              <c:f>'evolucion mensual nacionalidad'!$E$363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nacionalidad'!$E$364:$E$375</c:f>
              <c:numCache>
                <c:formatCode>#,##0</c:formatCode>
                <c:ptCount val="12"/>
                <c:pt idx="0">
                  <c:v>3449</c:v>
                </c:pt>
                <c:pt idx="1">
                  <c:v>4146</c:v>
                </c:pt>
                <c:pt idx="2">
                  <c:v>4359</c:v>
                </c:pt>
                <c:pt idx="3">
                  <c:v>5429</c:v>
                </c:pt>
                <c:pt idx="4">
                  <c:v>3980</c:v>
                </c:pt>
                <c:pt idx="5">
                  <c:v>3317</c:v>
                </c:pt>
                <c:pt idx="6">
                  <c:v>5699</c:v>
                </c:pt>
                <c:pt idx="7">
                  <c:v>2828</c:v>
                </c:pt>
                <c:pt idx="8">
                  <c:v>5154</c:v>
                </c:pt>
                <c:pt idx="9">
                  <c:v>8533</c:v>
                </c:pt>
                <c:pt idx="10">
                  <c:v>5413</c:v>
                </c:pt>
                <c:pt idx="11">
                  <c:v>3921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8B3-40EF-924F-7BAC5689BF08}"/>
            </c:ext>
          </c:extLst>
        </c:ser>
        <c:ser>
          <c:idx val="2"/>
          <c:order val="2"/>
          <c:tx>
            <c:strRef>
              <c:f>'evolucion mensual nacionalidad'!$G$363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1"/>
              <c:layout>
                <c:manualLayout>
                  <c:x val="-5.4132747513143967E-2"/>
                  <c:y val="-4.3757354758136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8B3-40EF-924F-7BAC5689BF08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8B3-40EF-924F-7BAC5689BF08}"/>
                </c:ext>
              </c:extLst>
            </c:dLbl>
            <c:dLbl>
              <c:idx val="5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8B3-40EF-924F-7BAC5689BF08}"/>
                </c:ext>
              </c:extLst>
            </c:dLbl>
            <c:dLbl>
              <c:idx val="6"/>
              <c:layout>
                <c:manualLayout>
                  <c:x val="-4.5773290877825223E-2"/>
                  <c:y val="6.82019327736704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8B3-40EF-924F-7BAC5689BF08}"/>
                </c:ext>
              </c:extLst>
            </c:dLbl>
            <c:dLbl>
              <c:idx val="7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8B3-40EF-924F-7BAC5689BF08}"/>
                </c:ext>
              </c:extLst>
            </c:dLbl>
            <c:dLbl>
              <c:idx val="8"/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8B3-40EF-924F-7BAC5689BF0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nacionalidad'!$G$364:$G$375</c:f>
              <c:numCache>
                <c:formatCode>#,##0</c:formatCode>
                <c:ptCount val="12"/>
                <c:pt idx="0">
                  <c:v>3796</c:v>
                </c:pt>
                <c:pt idx="1">
                  <c:v>4237</c:v>
                </c:pt>
                <c:pt idx="2">
                  <c:v>4238</c:v>
                </c:pt>
                <c:pt idx="3">
                  <c:v>5974</c:v>
                </c:pt>
                <c:pt idx="4">
                  <c:v>4307</c:v>
                </c:pt>
                <c:pt idx="5">
                  <c:v>3287</c:v>
                </c:pt>
                <c:pt idx="6">
                  <c:v>5353</c:v>
                </c:pt>
                <c:pt idx="7">
                  <c:v>2800</c:v>
                </c:pt>
                <c:pt idx="8">
                  <c:v>5203</c:v>
                </c:pt>
                <c:pt idx="9">
                  <c:v>8074</c:v>
                </c:pt>
                <c:pt idx="10">
                  <c:v>5524</c:v>
                </c:pt>
                <c:pt idx="11">
                  <c:v>4061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B8B3-40EF-924F-7BAC5689BF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01424"/>
        <c:axId val="-2103074224"/>
      </c:lineChart>
      <c:catAx>
        <c:axId val="-210310142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74224"/>
        <c:crosses val="autoZero"/>
        <c:auto val="1"/>
        <c:lblAlgn val="ctr"/>
        <c:lblOffset val="100"/>
        <c:tickLblSkip val="1"/>
        <c:noMultiLvlLbl val="0"/>
      </c:catAx>
      <c:valAx>
        <c:axId val="-210307422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142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250545971829858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nacionalidad'!$B$381</c:f>
          <c:strCache>
            <c:ptCount val="1"/>
            <c:pt idx="0">
              <c:v>Evolución mensual del turismo austriaco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nacionalidad'!$C$384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nacionalidad'!$C$385:$C$396</c:f>
              <c:numCache>
                <c:formatCode>#,##0</c:formatCode>
                <c:ptCount val="12"/>
                <c:pt idx="0">
                  <c:v>3791</c:v>
                </c:pt>
                <c:pt idx="1">
                  <c:v>3106</c:v>
                </c:pt>
                <c:pt idx="2">
                  <c:v>2973</c:v>
                </c:pt>
                <c:pt idx="3">
                  <c:v>2375</c:v>
                </c:pt>
                <c:pt idx="4">
                  <c:v>1949</c:v>
                </c:pt>
                <c:pt idx="5">
                  <c:v>1934</c:v>
                </c:pt>
                <c:pt idx="6">
                  <c:v>3262</c:v>
                </c:pt>
                <c:pt idx="7">
                  <c:v>2968</c:v>
                </c:pt>
                <c:pt idx="8">
                  <c:v>2368</c:v>
                </c:pt>
                <c:pt idx="9">
                  <c:v>2736</c:v>
                </c:pt>
                <c:pt idx="10">
                  <c:v>3531</c:v>
                </c:pt>
                <c:pt idx="11">
                  <c:v>2815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E5A-4F2C-A9AF-B9433A7A502C}"/>
            </c:ext>
          </c:extLst>
        </c:ser>
        <c:ser>
          <c:idx val="1"/>
          <c:order val="1"/>
          <c:tx>
            <c:strRef>
              <c:f>'evolucion mensual nacionalidad'!$E$384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nacionalidad'!$E$385:$E$396</c:f>
              <c:numCache>
                <c:formatCode>#,##0</c:formatCode>
                <c:ptCount val="12"/>
                <c:pt idx="0">
                  <c:v>3442</c:v>
                </c:pt>
                <c:pt idx="1">
                  <c:v>3075</c:v>
                </c:pt>
                <c:pt idx="2">
                  <c:v>2883</c:v>
                </c:pt>
                <c:pt idx="3">
                  <c:v>2438</c:v>
                </c:pt>
                <c:pt idx="4">
                  <c:v>1671</c:v>
                </c:pt>
                <c:pt idx="5">
                  <c:v>1966</c:v>
                </c:pt>
                <c:pt idx="6">
                  <c:v>3512</c:v>
                </c:pt>
                <c:pt idx="7">
                  <c:v>2485</c:v>
                </c:pt>
                <c:pt idx="8">
                  <c:v>2403</c:v>
                </c:pt>
                <c:pt idx="9">
                  <c:v>3014</c:v>
                </c:pt>
                <c:pt idx="10">
                  <c:v>3687</c:v>
                </c:pt>
                <c:pt idx="11">
                  <c:v>3323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E5A-4F2C-A9AF-B9433A7A502C}"/>
            </c:ext>
          </c:extLst>
        </c:ser>
        <c:ser>
          <c:idx val="2"/>
          <c:order val="2"/>
          <c:tx>
            <c:strRef>
              <c:f>'evolucion mensual nacionalidad'!$G$384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4.3683426718995548E-2"/>
                  <c:y val="4.0364649075354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E5A-4F2C-A9AF-B9433A7A502C}"/>
                </c:ext>
              </c:extLst>
            </c:dLbl>
            <c:dLbl>
              <c:idx val="1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E5A-4F2C-A9AF-B9433A7A502C}"/>
                </c:ext>
              </c:extLst>
            </c:dLbl>
            <c:dLbl>
              <c:idx val="3"/>
              <c:layout>
                <c:manualLayout>
                  <c:x val="-3.5323970083676846E-2"/>
                  <c:y val="-4.7845698676978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E5A-4F2C-A9AF-B9433A7A502C}"/>
                </c:ext>
              </c:extLst>
            </c:dLbl>
            <c:dLbl>
              <c:idx val="4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E5A-4F2C-A9AF-B9433A7A502C}"/>
                </c:ext>
              </c:extLst>
            </c:dLbl>
            <c:dLbl>
              <c:idx val="5"/>
              <c:layout>
                <c:manualLayout>
                  <c:x val="-4.7843457608144874E-2"/>
                  <c:y val="-5.80238157253244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E5A-4F2C-A9AF-B9433A7A502C}"/>
                </c:ext>
              </c:extLst>
            </c:dLbl>
            <c:dLbl>
              <c:idx val="6"/>
              <c:layout>
                <c:manualLayout>
                  <c:x val="-3.7413834242506522E-2"/>
                  <c:y val="6.4809227090888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E5A-4F2C-A9AF-B9433A7A502C}"/>
                </c:ext>
              </c:extLst>
            </c:dLbl>
            <c:dLbl>
              <c:idx val="7"/>
              <c:layout>
                <c:manualLayout>
                  <c:x val="-3.7413834242506522E-2"/>
                  <c:y val="-4.7845698676978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E5A-4F2C-A9AF-B9433A7A502C}"/>
                </c:ext>
              </c:extLst>
            </c:dLbl>
            <c:dLbl>
              <c:idx val="8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E5A-4F2C-A9AF-B9433A7A502C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E5A-4F2C-A9AF-B9433A7A502C}"/>
                </c:ext>
              </c:extLst>
            </c:dLbl>
            <c:dLbl>
              <c:idx val="1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E5A-4F2C-A9AF-B9433A7A502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nacionalidad'!$G$385:$G$396</c:f>
              <c:numCache>
                <c:formatCode>#,##0</c:formatCode>
                <c:ptCount val="12"/>
                <c:pt idx="0">
                  <c:v>3309</c:v>
                </c:pt>
                <c:pt idx="1">
                  <c:v>3765</c:v>
                </c:pt>
                <c:pt idx="2">
                  <c:v>2846</c:v>
                </c:pt>
                <c:pt idx="3">
                  <c:v>2948</c:v>
                </c:pt>
                <c:pt idx="4">
                  <c:v>2299</c:v>
                </c:pt>
                <c:pt idx="5">
                  <c:v>2045</c:v>
                </c:pt>
                <c:pt idx="6">
                  <c:v>3340</c:v>
                </c:pt>
                <c:pt idx="7">
                  <c:v>2577</c:v>
                </c:pt>
                <c:pt idx="8">
                  <c:v>2828</c:v>
                </c:pt>
                <c:pt idx="9">
                  <c:v>2973</c:v>
                </c:pt>
                <c:pt idx="10">
                  <c:v>3945</c:v>
                </c:pt>
                <c:pt idx="11">
                  <c:v>3064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1E5A-4F2C-A9AF-B9433A7A502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92720"/>
        <c:axId val="-2103100336"/>
      </c:lineChart>
      <c:catAx>
        <c:axId val="-210309272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0336"/>
        <c:crosses val="autoZero"/>
        <c:auto val="1"/>
        <c:lblAlgn val="ctr"/>
        <c:lblOffset val="100"/>
        <c:tickLblSkip val="1"/>
        <c:noMultiLvlLbl val="0"/>
      </c:catAx>
      <c:valAx>
        <c:axId val="-2103100336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9272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250545971829858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nacionalidad'!$B$402</c:f>
          <c:strCache>
            <c:ptCount val="1"/>
            <c:pt idx="0">
              <c:v>Evolución mensual del turismo ruso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0965237495783246"/>
          <c:y val="0.30818884280686287"/>
          <c:w val="0.85213569770510222"/>
          <c:h val="0.4361381926495829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nacionalidad'!$C$405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nacionalidad'!$C$406:$C$417</c:f>
              <c:numCache>
                <c:formatCode>#,##0</c:formatCode>
                <c:ptCount val="12"/>
                <c:pt idx="0">
                  <c:v>10552</c:v>
                </c:pt>
                <c:pt idx="1">
                  <c:v>4179</c:v>
                </c:pt>
                <c:pt idx="2">
                  <c:v>4859</c:v>
                </c:pt>
                <c:pt idx="3">
                  <c:v>6241</c:v>
                </c:pt>
                <c:pt idx="4">
                  <c:v>8598</c:v>
                </c:pt>
                <c:pt idx="5">
                  <c:v>8091</c:v>
                </c:pt>
                <c:pt idx="6">
                  <c:v>8730</c:v>
                </c:pt>
                <c:pt idx="7">
                  <c:v>7924</c:v>
                </c:pt>
                <c:pt idx="8">
                  <c:v>7927</c:v>
                </c:pt>
                <c:pt idx="9">
                  <c:v>9949</c:v>
                </c:pt>
                <c:pt idx="10">
                  <c:v>6707</c:v>
                </c:pt>
                <c:pt idx="11">
                  <c:v>6405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1C7-47B2-A0D4-F543B45172E6}"/>
            </c:ext>
          </c:extLst>
        </c:ser>
        <c:ser>
          <c:idx val="1"/>
          <c:order val="1"/>
          <c:tx>
            <c:strRef>
              <c:f>'evolucion mensual nacionalidad'!$E$405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nacionalidad'!$E$406:$E$417</c:f>
              <c:numCache>
                <c:formatCode>#,##0</c:formatCode>
                <c:ptCount val="12"/>
                <c:pt idx="0">
                  <c:v>8040</c:v>
                </c:pt>
                <c:pt idx="1">
                  <c:v>4153</c:v>
                </c:pt>
                <c:pt idx="2">
                  <c:v>5030</c:v>
                </c:pt>
                <c:pt idx="3">
                  <c:v>8760</c:v>
                </c:pt>
                <c:pt idx="4">
                  <c:v>9004</c:v>
                </c:pt>
                <c:pt idx="5">
                  <c:v>9655</c:v>
                </c:pt>
                <c:pt idx="6">
                  <c:v>9444</c:v>
                </c:pt>
                <c:pt idx="7">
                  <c:v>8111</c:v>
                </c:pt>
                <c:pt idx="8">
                  <c:v>9407</c:v>
                </c:pt>
                <c:pt idx="9">
                  <c:v>9000</c:v>
                </c:pt>
                <c:pt idx="10">
                  <c:v>7038</c:v>
                </c:pt>
                <c:pt idx="11">
                  <c:v>7167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1C7-47B2-A0D4-F543B45172E6}"/>
            </c:ext>
          </c:extLst>
        </c:ser>
        <c:ser>
          <c:idx val="2"/>
          <c:order val="2"/>
          <c:tx>
            <c:strRef>
              <c:f>'evolucion mensual nacionalidad'!$G$405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1C7-47B2-A0D4-F543B45172E6}"/>
                </c:ext>
              </c:extLst>
            </c:dLbl>
            <c:dLbl>
              <c:idx val="1"/>
              <c:layout>
                <c:manualLayout>
                  <c:x val="-3.3234105924847206E-2"/>
                  <c:y val="-5.1238404359760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1C7-47B2-A0D4-F543B45172E6}"/>
                </c:ext>
              </c:extLst>
            </c:dLbl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1C7-47B2-A0D4-F543B45172E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nacionalidad'!$G$406:$G$417</c:f>
              <c:numCache>
                <c:formatCode>#,##0</c:formatCode>
                <c:ptCount val="12"/>
                <c:pt idx="0">
                  <c:v>7740</c:v>
                </c:pt>
                <c:pt idx="1">
                  <c:v>4271</c:v>
                </c:pt>
                <c:pt idx="2">
                  <c:v>5759</c:v>
                </c:pt>
                <c:pt idx="3">
                  <c:v>7041</c:v>
                </c:pt>
                <c:pt idx="4">
                  <c:v>7998</c:v>
                </c:pt>
                <c:pt idx="5">
                  <c:v>8862</c:v>
                </c:pt>
                <c:pt idx="6">
                  <c:v>8296</c:v>
                </c:pt>
                <c:pt idx="7">
                  <c:v>8007</c:v>
                </c:pt>
                <c:pt idx="8">
                  <c:v>8300</c:v>
                </c:pt>
                <c:pt idx="9">
                  <c:v>8837</c:v>
                </c:pt>
                <c:pt idx="10">
                  <c:v>6757</c:v>
                </c:pt>
                <c:pt idx="11">
                  <c:v>6278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A1C7-47B2-A0D4-F543B45172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75856"/>
        <c:axId val="-2103094896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pPr>
              <a:solidFill>
                <a:schemeClr val="bg1">
                  <a:lumMod val="75000"/>
                </a:schemeClr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A1C7-47B2-A0D4-F543B45172E6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A1C7-47B2-A0D4-F543B45172E6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A1C7-47B2-A0D4-F543B45172E6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A1C7-47B2-A0D4-F543B45172E6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A1C7-47B2-A0D4-F543B45172E6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A1C7-47B2-A0D4-F543B45172E6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1C7-47B2-A0D4-F543B45172E6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1C7-47B2-A0D4-F543B45172E6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1C7-47B2-A0D4-F543B45172E6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1C7-47B2-A0D4-F543B45172E6}"/>
              </c:ext>
            </c:extLst>
          </c:dPt>
          <c:dPt>
            <c:idx val="10"/>
            <c:marker>
              <c:symbol val="x"/>
              <c:size val="7"/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1C7-47B2-A0D4-F543B45172E6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1C7-47B2-A0D4-F543B45172E6}"/>
              </c:ext>
            </c:extLst>
          </c:dPt>
          <c:cat>
            <c:strRef>
              <c:f>'evolucion mensual nacionalidad'!$B$406:$B$417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nacionalidad'!$H$406:$H$417</c:f>
              <c:numCache>
                <c:formatCode>0.0%</c:formatCode>
                <c:ptCount val="12"/>
                <c:pt idx="0">
                  <c:v>-3.7313432835820892E-2</c:v>
                </c:pt>
                <c:pt idx="1">
                  <c:v>2.8413195280519998E-2</c:v>
                </c:pt>
                <c:pt idx="2">
                  <c:v>0.14493041749502988</c:v>
                </c:pt>
                <c:pt idx="3">
                  <c:v>-0.19623287671232881</c:v>
                </c:pt>
                <c:pt idx="4">
                  <c:v>-0.11172812083518435</c:v>
                </c:pt>
                <c:pt idx="5">
                  <c:v>-8.2133609528741602E-2</c:v>
                </c:pt>
                <c:pt idx="6">
                  <c:v>-0.12155866158407458</c:v>
                </c:pt>
                <c:pt idx="7">
                  <c:v>-1.282209345333496E-2</c:v>
                </c:pt>
                <c:pt idx="8">
                  <c:v>-0.11767832465185502</c:v>
                </c:pt>
                <c:pt idx="9">
                  <c:v>-1.8111111111111078E-2</c:v>
                </c:pt>
                <c:pt idx="10">
                  <c:v>-3.9926115373685733E-2</c:v>
                </c:pt>
                <c:pt idx="11">
                  <c:v>-0.12404074229105622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A1C7-47B2-A0D4-F543B45172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80752"/>
        <c:axId val="-2103095984"/>
      </c:lineChart>
      <c:catAx>
        <c:axId val="-21030758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94896"/>
        <c:crosses val="autoZero"/>
        <c:auto val="1"/>
        <c:lblAlgn val="ctr"/>
        <c:lblOffset val="100"/>
        <c:tickLblSkip val="1"/>
        <c:noMultiLvlLbl val="0"/>
      </c:catAx>
      <c:valAx>
        <c:axId val="-2103094896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75856"/>
        <c:crosses val="autoZero"/>
        <c:crossBetween val="between"/>
      </c:valAx>
      <c:valAx>
        <c:axId val="-2103095984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-2103080752"/>
        <c:crosses val="max"/>
        <c:crossBetween val="between"/>
      </c:valAx>
      <c:catAx>
        <c:axId val="-21030807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-2103095984"/>
        <c:crosses val="autoZero"/>
        <c:auto val="1"/>
        <c:lblAlgn val="ctr"/>
        <c:lblOffset val="100"/>
        <c:noMultiLvlLbl val="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946898813220866"/>
          <c:w val="0.59630209233250231"/>
          <c:h val="6.135000300534952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nacionalidad'!$B$423</c:f>
          <c:strCache>
            <c:ptCount val="1"/>
            <c:pt idx="0">
              <c:v>Evolución mensual del turismo procedente de Países del Este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4005051876358E-2"/>
          <c:y val="0.25391708888680936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nacionalidad'!$C$426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nacionalidad'!$B$427:$B$438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nacionalidad'!$C$427:$C$438</c:f>
              <c:numCache>
                <c:formatCode>#,##0</c:formatCode>
                <c:ptCount val="12"/>
                <c:pt idx="0">
                  <c:v>8473</c:v>
                </c:pt>
                <c:pt idx="1">
                  <c:v>7580</c:v>
                </c:pt>
                <c:pt idx="2">
                  <c:v>7945</c:v>
                </c:pt>
                <c:pt idx="3">
                  <c:v>9134</c:v>
                </c:pt>
                <c:pt idx="4">
                  <c:v>8372</c:v>
                </c:pt>
                <c:pt idx="5">
                  <c:v>9676</c:v>
                </c:pt>
                <c:pt idx="6">
                  <c:v>12767</c:v>
                </c:pt>
                <c:pt idx="7">
                  <c:v>10126</c:v>
                </c:pt>
                <c:pt idx="8">
                  <c:v>10413</c:v>
                </c:pt>
                <c:pt idx="9">
                  <c:v>11240</c:v>
                </c:pt>
                <c:pt idx="10">
                  <c:v>10062</c:v>
                </c:pt>
                <c:pt idx="11">
                  <c:v>9703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D22-46FC-A271-6C72C9A90AA7}"/>
            </c:ext>
          </c:extLst>
        </c:ser>
        <c:ser>
          <c:idx val="1"/>
          <c:order val="1"/>
          <c:tx>
            <c:strRef>
              <c:f>'evolucion mensual nacionalidad'!$E$426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nacionalidad'!$B$427:$B$438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nacionalidad'!$E$427:$E$438</c:f>
              <c:numCache>
                <c:formatCode>#,##0</c:formatCode>
                <c:ptCount val="12"/>
                <c:pt idx="0">
                  <c:v>9931</c:v>
                </c:pt>
                <c:pt idx="1">
                  <c:v>9261</c:v>
                </c:pt>
                <c:pt idx="2">
                  <c:v>10603</c:v>
                </c:pt>
                <c:pt idx="3">
                  <c:v>11320</c:v>
                </c:pt>
                <c:pt idx="4">
                  <c:v>11082</c:v>
                </c:pt>
                <c:pt idx="5">
                  <c:v>13275</c:v>
                </c:pt>
                <c:pt idx="6">
                  <c:v>12803</c:v>
                </c:pt>
                <c:pt idx="7">
                  <c:v>12141</c:v>
                </c:pt>
                <c:pt idx="8">
                  <c:v>11904</c:v>
                </c:pt>
                <c:pt idx="9">
                  <c:v>12615</c:v>
                </c:pt>
                <c:pt idx="10">
                  <c:v>10268</c:v>
                </c:pt>
                <c:pt idx="11">
                  <c:v>10793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D22-46FC-A271-6C72C9A90AA7}"/>
            </c:ext>
          </c:extLst>
        </c:ser>
        <c:ser>
          <c:idx val="2"/>
          <c:order val="2"/>
          <c:tx>
            <c:strRef>
              <c:f>'evolucion mensual nacionalidad'!$G$426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nacionalidad'!$B$427:$B$438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nacionalidad'!$G$427:$G$438</c:f>
              <c:numCache>
                <c:formatCode>#,##0</c:formatCode>
                <c:ptCount val="12"/>
                <c:pt idx="0">
                  <c:v>10755</c:v>
                </c:pt>
                <c:pt idx="1">
                  <c:v>10544</c:v>
                </c:pt>
                <c:pt idx="2">
                  <c:v>11586</c:v>
                </c:pt>
                <c:pt idx="3">
                  <c:v>12100</c:v>
                </c:pt>
                <c:pt idx="4">
                  <c:v>12485</c:v>
                </c:pt>
                <c:pt idx="5">
                  <c:v>14415</c:v>
                </c:pt>
                <c:pt idx="6">
                  <c:v>15219</c:v>
                </c:pt>
                <c:pt idx="7">
                  <c:v>14104</c:v>
                </c:pt>
                <c:pt idx="8">
                  <c:v>13265</c:v>
                </c:pt>
                <c:pt idx="9">
                  <c:v>14212</c:v>
                </c:pt>
                <c:pt idx="10">
                  <c:v>12366</c:v>
                </c:pt>
                <c:pt idx="11">
                  <c:v>12638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6D22-46FC-A271-6C72C9A90A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79120"/>
        <c:axId val="-2103076944"/>
      </c:lineChart>
      <c:catAx>
        <c:axId val="-210307912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76944"/>
        <c:crosses val="autoZero"/>
        <c:auto val="1"/>
        <c:lblAlgn val="ctr"/>
        <c:lblOffset val="100"/>
        <c:tickLblSkip val="1"/>
        <c:noMultiLvlLbl val="0"/>
      </c:catAx>
      <c:valAx>
        <c:axId val="-210307694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7912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948625055144849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nacionalidad'!$B$444</c:f>
          <c:strCache>
            <c:ptCount val="1"/>
            <c:pt idx="0">
              <c:v>Evolución mensual del turismo procedente del resto de Europa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nacionalidad'!$C$447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nacionalidad'!$C$448:$C$459</c:f>
              <c:numCache>
                <c:formatCode>#,##0</c:formatCode>
                <c:ptCount val="12"/>
                <c:pt idx="0">
                  <c:v>9676</c:v>
                </c:pt>
                <c:pt idx="1">
                  <c:v>8411</c:v>
                </c:pt>
                <c:pt idx="2">
                  <c:v>9714</c:v>
                </c:pt>
                <c:pt idx="3">
                  <c:v>10231</c:v>
                </c:pt>
                <c:pt idx="4">
                  <c:v>9923</c:v>
                </c:pt>
                <c:pt idx="5">
                  <c:v>11959</c:v>
                </c:pt>
                <c:pt idx="6">
                  <c:v>14584</c:v>
                </c:pt>
                <c:pt idx="7">
                  <c:v>14196</c:v>
                </c:pt>
                <c:pt idx="8">
                  <c:v>11997</c:v>
                </c:pt>
                <c:pt idx="9">
                  <c:v>12908</c:v>
                </c:pt>
                <c:pt idx="10">
                  <c:v>9944</c:v>
                </c:pt>
                <c:pt idx="11">
                  <c:v>11665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77-4E23-B218-4D68C6C74D25}"/>
            </c:ext>
          </c:extLst>
        </c:ser>
        <c:ser>
          <c:idx val="1"/>
          <c:order val="1"/>
          <c:tx>
            <c:strRef>
              <c:f>'evolucion mensual nacionalidad'!$E$447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nacionalidad'!$E$448:$E$459</c:f>
              <c:numCache>
                <c:formatCode>#,##0</c:formatCode>
                <c:ptCount val="12"/>
                <c:pt idx="0">
                  <c:v>11806</c:v>
                </c:pt>
                <c:pt idx="1">
                  <c:v>11590</c:v>
                </c:pt>
                <c:pt idx="2">
                  <c:v>12000</c:v>
                </c:pt>
                <c:pt idx="3">
                  <c:v>12203</c:v>
                </c:pt>
                <c:pt idx="4">
                  <c:v>11602</c:v>
                </c:pt>
                <c:pt idx="5">
                  <c:v>13517</c:v>
                </c:pt>
                <c:pt idx="6">
                  <c:v>14594</c:v>
                </c:pt>
                <c:pt idx="7">
                  <c:v>15608</c:v>
                </c:pt>
                <c:pt idx="8">
                  <c:v>13610</c:v>
                </c:pt>
                <c:pt idx="9">
                  <c:v>13399</c:v>
                </c:pt>
                <c:pt idx="10">
                  <c:v>11029</c:v>
                </c:pt>
                <c:pt idx="11">
                  <c:v>11855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D77-4E23-B218-4D68C6C74D25}"/>
            </c:ext>
          </c:extLst>
        </c:ser>
        <c:ser>
          <c:idx val="2"/>
          <c:order val="2"/>
          <c:tx>
            <c:strRef>
              <c:f>'evolucion mensual nacionalidad'!$G$447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D77-4E23-B218-4D68C6C74D2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nacionalidad'!$G$448:$G$459</c:f>
              <c:numCache>
                <c:formatCode>#,##0</c:formatCode>
                <c:ptCount val="12"/>
                <c:pt idx="0">
                  <c:v>10589</c:v>
                </c:pt>
                <c:pt idx="1">
                  <c:v>12363</c:v>
                </c:pt>
                <c:pt idx="2">
                  <c:v>12922</c:v>
                </c:pt>
                <c:pt idx="3">
                  <c:v>13838</c:v>
                </c:pt>
                <c:pt idx="4">
                  <c:v>12433</c:v>
                </c:pt>
                <c:pt idx="5">
                  <c:v>14172</c:v>
                </c:pt>
                <c:pt idx="6">
                  <c:v>17538</c:v>
                </c:pt>
                <c:pt idx="7">
                  <c:v>15941</c:v>
                </c:pt>
                <c:pt idx="8">
                  <c:v>18979</c:v>
                </c:pt>
                <c:pt idx="9">
                  <c:v>14009</c:v>
                </c:pt>
                <c:pt idx="10">
                  <c:v>10954</c:v>
                </c:pt>
                <c:pt idx="11">
                  <c:v>11989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4D77-4E23-B218-4D68C6C74D2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07408"/>
        <c:axId val="-2103094352"/>
      </c:lineChart>
      <c:catAx>
        <c:axId val="-210310740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94352"/>
        <c:crosses val="autoZero"/>
        <c:auto val="1"/>
        <c:lblAlgn val="ctr"/>
        <c:lblOffset val="100"/>
        <c:tickLblSkip val="1"/>
        <c:noMultiLvlLbl val="0"/>
      </c:catAx>
      <c:valAx>
        <c:axId val="-2103094352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7408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250545971829858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nacionalidad'!$B$465:$H$465</c:f>
          <c:strCache>
            <c:ptCount val="7"/>
            <c:pt idx="0">
              <c:v>Evolución mensual del turismo norteamericano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nacionalidad'!$C$468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nacionalidad'!$B$469:$B$480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nacionalidad'!$C$469:$C$480</c:f>
              <c:numCache>
                <c:formatCode>#,##0</c:formatCode>
                <c:ptCount val="12"/>
                <c:pt idx="0">
                  <c:v>899</c:v>
                </c:pt>
                <c:pt idx="1">
                  <c:v>1064</c:v>
                </c:pt>
                <c:pt idx="2">
                  <c:v>1051</c:v>
                </c:pt>
                <c:pt idx="3">
                  <c:v>1293</c:v>
                </c:pt>
                <c:pt idx="4">
                  <c:v>1687</c:v>
                </c:pt>
                <c:pt idx="5">
                  <c:v>1401</c:v>
                </c:pt>
                <c:pt idx="6">
                  <c:v>1220</c:v>
                </c:pt>
                <c:pt idx="7">
                  <c:v>1165</c:v>
                </c:pt>
                <c:pt idx="8">
                  <c:v>1062</c:v>
                </c:pt>
                <c:pt idx="9">
                  <c:v>1181</c:v>
                </c:pt>
                <c:pt idx="10">
                  <c:v>1340</c:v>
                </c:pt>
                <c:pt idx="11">
                  <c:v>1498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736-4E16-BBD0-EE34C5DDEA44}"/>
            </c:ext>
          </c:extLst>
        </c:ser>
        <c:ser>
          <c:idx val="1"/>
          <c:order val="1"/>
          <c:tx>
            <c:strRef>
              <c:f>'evolucion mensual nacionalidad'!$E$468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nacionalidad'!$B$469:$B$480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nacionalidad'!$E$469:$E$480</c:f>
              <c:numCache>
                <c:formatCode>#,##0</c:formatCode>
                <c:ptCount val="12"/>
                <c:pt idx="0">
                  <c:v>1016</c:v>
                </c:pt>
                <c:pt idx="1">
                  <c:v>1329</c:v>
                </c:pt>
                <c:pt idx="2">
                  <c:v>1279</c:v>
                </c:pt>
                <c:pt idx="3">
                  <c:v>1565</c:v>
                </c:pt>
                <c:pt idx="4">
                  <c:v>1271</c:v>
                </c:pt>
                <c:pt idx="5">
                  <c:v>1481</c:v>
                </c:pt>
                <c:pt idx="6">
                  <c:v>1685</c:v>
                </c:pt>
                <c:pt idx="7">
                  <c:v>1272</c:v>
                </c:pt>
                <c:pt idx="8">
                  <c:v>1912</c:v>
                </c:pt>
                <c:pt idx="9">
                  <c:v>1419</c:v>
                </c:pt>
                <c:pt idx="10">
                  <c:v>1274</c:v>
                </c:pt>
                <c:pt idx="11">
                  <c:v>1991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736-4E16-BBD0-EE34C5DDEA44}"/>
            </c:ext>
          </c:extLst>
        </c:ser>
        <c:ser>
          <c:idx val="2"/>
          <c:order val="2"/>
          <c:tx>
            <c:strRef>
              <c:f>'evolucion mensual nacionalidad'!$G$468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nacionalidad'!$B$469:$B$480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nacionalidad'!$G$469:$G$480</c:f>
              <c:numCache>
                <c:formatCode>#,##0</c:formatCode>
                <c:ptCount val="12"/>
                <c:pt idx="0">
                  <c:v>1195</c:v>
                </c:pt>
                <c:pt idx="1">
                  <c:v>1516</c:v>
                </c:pt>
                <c:pt idx="2">
                  <c:v>2061</c:v>
                </c:pt>
                <c:pt idx="3">
                  <c:v>2192</c:v>
                </c:pt>
                <c:pt idx="4">
                  <c:v>1864</c:v>
                </c:pt>
                <c:pt idx="5">
                  <c:v>1868</c:v>
                </c:pt>
                <c:pt idx="6">
                  <c:v>1951</c:v>
                </c:pt>
                <c:pt idx="7">
                  <c:v>1419</c:v>
                </c:pt>
                <c:pt idx="8">
                  <c:v>1302</c:v>
                </c:pt>
                <c:pt idx="9">
                  <c:v>1937</c:v>
                </c:pt>
                <c:pt idx="10">
                  <c:v>1912</c:v>
                </c:pt>
                <c:pt idx="11">
                  <c:v>1888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5736-4E16-BBD0-EE34C5DDEA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05776"/>
        <c:axId val="-2103102512"/>
      </c:lineChart>
      <c:catAx>
        <c:axId val="-21031057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2512"/>
        <c:crosses val="autoZero"/>
        <c:auto val="1"/>
        <c:lblAlgn val="ctr"/>
        <c:lblOffset val="100"/>
        <c:tickLblSkip val="1"/>
        <c:noMultiLvlLbl val="0"/>
      </c:catAx>
      <c:valAx>
        <c:axId val="-2103102512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57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250545971829858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nacionalidad'!$B$486:$H$486</c:f>
          <c:strCache>
            <c:ptCount val="7"/>
            <c:pt idx="0">
              <c:v>Evolución mensual del turismo procedente del resto de América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nacionalidad'!$C$489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nacionalidad'!$B$490:$B$501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nacionalidad'!$C$490:$C$501</c:f>
              <c:numCache>
                <c:formatCode>#,##0</c:formatCode>
                <c:ptCount val="12"/>
                <c:pt idx="0">
                  <c:v>906</c:v>
                </c:pt>
                <c:pt idx="1">
                  <c:v>910</c:v>
                </c:pt>
                <c:pt idx="2">
                  <c:v>1085</c:v>
                </c:pt>
                <c:pt idx="3">
                  <c:v>1192</c:v>
                </c:pt>
                <c:pt idx="4">
                  <c:v>1562</c:v>
                </c:pt>
                <c:pt idx="5">
                  <c:v>1403</c:v>
                </c:pt>
                <c:pt idx="6">
                  <c:v>1826</c:v>
                </c:pt>
                <c:pt idx="7">
                  <c:v>1594</c:v>
                </c:pt>
                <c:pt idx="8">
                  <c:v>1488</c:v>
                </c:pt>
                <c:pt idx="9">
                  <c:v>1895</c:v>
                </c:pt>
                <c:pt idx="10">
                  <c:v>1383</c:v>
                </c:pt>
                <c:pt idx="11">
                  <c:v>1536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A60-4D59-B434-86E118A00975}"/>
            </c:ext>
          </c:extLst>
        </c:ser>
        <c:ser>
          <c:idx val="1"/>
          <c:order val="1"/>
          <c:tx>
            <c:strRef>
              <c:f>'evolucion mensual nacionalidad'!$E$489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nacionalidad'!$B$490:$B$501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nacionalidad'!$E$490:$E$501</c:f>
              <c:numCache>
                <c:formatCode>#,##0</c:formatCode>
                <c:ptCount val="12"/>
                <c:pt idx="0">
                  <c:v>1087</c:v>
                </c:pt>
                <c:pt idx="1">
                  <c:v>1149</c:v>
                </c:pt>
                <c:pt idx="2">
                  <c:v>1458</c:v>
                </c:pt>
                <c:pt idx="3">
                  <c:v>1755</c:v>
                </c:pt>
                <c:pt idx="4">
                  <c:v>1854</c:v>
                </c:pt>
                <c:pt idx="5">
                  <c:v>1868</c:v>
                </c:pt>
                <c:pt idx="6">
                  <c:v>2050</c:v>
                </c:pt>
                <c:pt idx="7">
                  <c:v>1645</c:v>
                </c:pt>
                <c:pt idx="8">
                  <c:v>1790</c:v>
                </c:pt>
                <c:pt idx="9">
                  <c:v>1563</c:v>
                </c:pt>
                <c:pt idx="10">
                  <c:v>1407</c:v>
                </c:pt>
                <c:pt idx="11">
                  <c:v>1447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A60-4D59-B434-86E118A00975}"/>
            </c:ext>
          </c:extLst>
        </c:ser>
        <c:ser>
          <c:idx val="2"/>
          <c:order val="2"/>
          <c:tx>
            <c:strRef>
              <c:f>'evolucion mensual nacionalidad'!$G$489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A60-4D59-B434-86E118A00975}"/>
                </c:ext>
              </c:extLst>
            </c:dLbl>
            <c:dLbl>
              <c:idx val="4"/>
              <c:layout>
                <c:manualLayout>
                  <c:x val="-4.3683426718995548E-2"/>
                  <c:y val="3.7667581628632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A60-4D59-B434-86E118A00975}"/>
                </c:ext>
              </c:extLst>
            </c:dLbl>
            <c:dLbl>
              <c:idx val="5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A60-4D59-B434-86E118A00975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A60-4D59-B434-86E118A00975}"/>
                </c:ext>
              </c:extLst>
            </c:dLbl>
            <c:dLbl>
              <c:idx val="7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A60-4D59-B434-86E118A0097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nacionalidad'!$B$490:$B$501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nacionalidad'!$G$490:$G$501</c:f>
              <c:numCache>
                <c:formatCode>#,##0</c:formatCode>
                <c:ptCount val="12"/>
                <c:pt idx="0">
                  <c:v>1357</c:v>
                </c:pt>
                <c:pt idx="1">
                  <c:v>1311</c:v>
                </c:pt>
                <c:pt idx="2">
                  <c:v>1478</c:v>
                </c:pt>
                <c:pt idx="3">
                  <c:v>1566</c:v>
                </c:pt>
                <c:pt idx="4">
                  <c:v>1834</c:v>
                </c:pt>
                <c:pt idx="5">
                  <c:v>1564</c:v>
                </c:pt>
                <c:pt idx="6">
                  <c:v>1743</c:v>
                </c:pt>
                <c:pt idx="7">
                  <c:v>1644</c:v>
                </c:pt>
                <c:pt idx="8">
                  <c:v>1864</c:v>
                </c:pt>
                <c:pt idx="9">
                  <c:v>2062</c:v>
                </c:pt>
                <c:pt idx="10">
                  <c:v>1377</c:v>
                </c:pt>
                <c:pt idx="11">
                  <c:v>1779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2A60-4D59-B434-86E118A009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97616"/>
        <c:axId val="-2103047024"/>
      </c:lineChart>
      <c:catAx>
        <c:axId val="-21030976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47024"/>
        <c:crosses val="autoZero"/>
        <c:auto val="1"/>
        <c:lblAlgn val="ctr"/>
        <c:lblOffset val="100"/>
        <c:tickLblSkip val="1"/>
        <c:noMultiLvlLbl val="0"/>
      </c:catAx>
      <c:valAx>
        <c:axId val="-210304702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9761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250545971829858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nacionalidad'!$B$507:$H$507</c:f>
          <c:strCache>
            <c:ptCount val="7"/>
            <c:pt idx="0">
              <c:v>Evolución mensual del turismo procedente del resto del Mundo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nacionalidad'!$C$510</c:f>
              <c:strCache>
                <c:ptCount val="1"/>
                <c:pt idx="0">
                  <c:v>2015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nacionalidad'!$B$511:$B$522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nacionalidad'!$C$511:$C$522</c:f>
              <c:numCache>
                <c:formatCode>#,##0</c:formatCode>
                <c:ptCount val="12"/>
                <c:pt idx="0">
                  <c:v>2928</c:v>
                </c:pt>
                <c:pt idx="1">
                  <c:v>3395</c:v>
                </c:pt>
                <c:pt idx="2">
                  <c:v>3439</c:v>
                </c:pt>
                <c:pt idx="3">
                  <c:v>3303</c:v>
                </c:pt>
                <c:pt idx="4">
                  <c:v>3827</c:v>
                </c:pt>
                <c:pt idx="5">
                  <c:v>7394</c:v>
                </c:pt>
                <c:pt idx="6">
                  <c:v>4144</c:v>
                </c:pt>
                <c:pt idx="7">
                  <c:v>4120</c:v>
                </c:pt>
                <c:pt idx="8">
                  <c:v>3739</c:v>
                </c:pt>
                <c:pt idx="9">
                  <c:v>3714</c:v>
                </c:pt>
                <c:pt idx="10">
                  <c:v>3007</c:v>
                </c:pt>
                <c:pt idx="11">
                  <c:v>4691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9A4-4D5D-8242-901B52B8837F}"/>
            </c:ext>
          </c:extLst>
        </c:ser>
        <c:ser>
          <c:idx val="1"/>
          <c:order val="1"/>
          <c:tx>
            <c:strRef>
              <c:f>'evolucion mensual nacionalidad'!$E$510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nacionalidad'!$B$511:$B$522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nacionalidad'!$E$511:$E$522</c:f>
              <c:numCache>
                <c:formatCode>#,##0</c:formatCode>
                <c:ptCount val="12"/>
                <c:pt idx="0">
                  <c:v>3692</c:v>
                </c:pt>
                <c:pt idx="1">
                  <c:v>4041</c:v>
                </c:pt>
                <c:pt idx="2">
                  <c:v>4043</c:v>
                </c:pt>
                <c:pt idx="3">
                  <c:v>3593</c:v>
                </c:pt>
                <c:pt idx="4">
                  <c:v>4296</c:v>
                </c:pt>
                <c:pt idx="5">
                  <c:v>4768</c:v>
                </c:pt>
                <c:pt idx="6">
                  <c:v>5652</c:v>
                </c:pt>
                <c:pt idx="7">
                  <c:v>5866</c:v>
                </c:pt>
                <c:pt idx="8">
                  <c:v>4790</c:v>
                </c:pt>
                <c:pt idx="9">
                  <c:v>5400</c:v>
                </c:pt>
                <c:pt idx="10">
                  <c:v>4307</c:v>
                </c:pt>
                <c:pt idx="11">
                  <c:v>5995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9A4-4D5D-8242-901B52B8837F}"/>
            </c:ext>
          </c:extLst>
        </c:ser>
        <c:ser>
          <c:idx val="2"/>
          <c:order val="2"/>
          <c:tx>
            <c:strRef>
              <c:f>'evolucion mensual nacionalidad'!$G$510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4"/>
              <c:layout>
                <c:manualLayout>
                  <c:x val="-4.9953019195484574E-2"/>
                  <c:y val="-5.8023815725324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9A4-4D5D-8242-901B52B8837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nacionalidad'!$B$511:$B$522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nacionalidad'!$G$511:$G$522</c:f>
              <c:numCache>
                <c:formatCode>#,##0</c:formatCode>
                <c:ptCount val="12"/>
                <c:pt idx="0">
                  <c:v>4291</c:v>
                </c:pt>
                <c:pt idx="1">
                  <c:v>5146</c:v>
                </c:pt>
                <c:pt idx="2">
                  <c:v>5504</c:v>
                </c:pt>
                <c:pt idx="3">
                  <c:v>5791</c:v>
                </c:pt>
                <c:pt idx="4">
                  <c:v>4474</c:v>
                </c:pt>
                <c:pt idx="5">
                  <c:v>4770</c:v>
                </c:pt>
                <c:pt idx="6">
                  <c:v>6533</c:v>
                </c:pt>
                <c:pt idx="7">
                  <c:v>6668</c:v>
                </c:pt>
                <c:pt idx="8">
                  <c:v>5271</c:v>
                </c:pt>
                <c:pt idx="9">
                  <c:v>6531</c:v>
                </c:pt>
                <c:pt idx="10">
                  <c:v>4901</c:v>
                </c:pt>
                <c:pt idx="11">
                  <c:v>6864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39A4-4D5D-8242-901B52B8837F}"/>
            </c:ext>
          </c:extLst>
        </c:ser>
        <c:ser>
          <c:idx val="3"/>
          <c:order val="3"/>
          <c:tx>
            <c:strRef>
              <c:f>'evolucion mensual nacionalidad'!$F$510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solidFill>
                <a:schemeClr val="bg1">
                  <a:lumMod val="75000"/>
                </a:schemeClr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39A4-4D5D-8242-901B52B8837F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39A4-4D5D-8242-901B52B8837F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39A4-4D5D-8242-901B52B8837F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39A4-4D5D-8242-901B52B8837F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39A4-4D5D-8242-901B52B8837F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39A4-4D5D-8242-901B52B8837F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39A4-4D5D-8242-901B52B8837F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39A4-4D5D-8242-901B52B8837F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39A4-4D5D-8242-901B52B8837F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9A4-4D5D-8242-901B52B8837F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9A4-4D5D-8242-901B52B8837F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9A4-4D5D-8242-901B52B8837F}"/>
              </c:ext>
            </c:extLst>
          </c:dPt>
          <c:cat>
            <c:strRef>
              <c:f>'evolucion mensual nacionalidad'!$B$511:$B$522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nacionalidad'!$F$511:$F$522</c:f>
              <c:numCache>
                <c:formatCode>0.0%</c:formatCode>
                <c:ptCount val="12"/>
                <c:pt idx="0">
                  <c:v>0.26092896174863389</c:v>
                </c:pt>
                <c:pt idx="1">
                  <c:v>0.19027982326951398</c:v>
                </c:pt>
                <c:pt idx="2">
                  <c:v>0.17563245129398086</c:v>
                </c:pt>
                <c:pt idx="3">
                  <c:v>8.7798970632757989E-2</c:v>
                </c:pt>
                <c:pt idx="4">
                  <c:v>0.12255030049647253</c:v>
                </c:pt>
                <c:pt idx="5">
                  <c:v>-0.35515282661617531</c:v>
                </c:pt>
                <c:pt idx="6">
                  <c:v>0.36389961389961401</c:v>
                </c:pt>
                <c:pt idx="7">
                  <c:v>0.42378640776699039</c:v>
                </c:pt>
                <c:pt idx="8">
                  <c:v>0.28109120085584371</c:v>
                </c:pt>
                <c:pt idx="9">
                  <c:v>0.45395799676898219</c:v>
                </c:pt>
                <c:pt idx="10">
                  <c:v>0.43232457598935814</c:v>
                </c:pt>
                <c:pt idx="11">
                  <c:v>0.2779791089319974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39A4-4D5D-8242-901B52B8837F}"/>
            </c:ext>
          </c:extLst>
        </c:ser>
        <c:ser>
          <c:idx val="4"/>
          <c:order val="4"/>
          <c:tx>
            <c:strRef>
              <c:f>'evolucion mensual nacionalidad'!$H$510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none"/>
          </c:marker>
          <c:cat>
            <c:strRef>
              <c:f>'evolucion mensual nacionalidad'!$B$511:$B$522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nacionalidad'!$H$511:$H$522</c:f>
              <c:numCache>
                <c:formatCode>0.0%</c:formatCode>
                <c:ptCount val="12"/>
                <c:pt idx="0">
                  <c:v>0.16224268689057419</c:v>
                </c:pt>
                <c:pt idx="1">
                  <c:v>0.27344716654293499</c:v>
                </c:pt>
                <c:pt idx="2">
                  <c:v>0.36136532278011368</c:v>
                </c:pt>
                <c:pt idx="3">
                  <c:v>0.61174505983857497</c:v>
                </c:pt>
                <c:pt idx="4">
                  <c:v>4.1433891992551208E-2</c:v>
                </c:pt>
                <c:pt idx="5">
                  <c:v>4.1946308724827297E-4</c:v>
                </c:pt>
                <c:pt idx="6">
                  <c:v>0.15587402689313512</c:v>
                </c:pt>
                <c:pt idx="7">
                  <c:v>0.1367200818274803</c:v>
                </c:pt>
                <c:pt idx="8">
                  <c:v>0.10041753653444685</c:v>
                </c:pt>
                <c:pt idx="9">
                  <c:v>0.20944444444444454</c:v>
                </c:pt>
                <c:pt idx="10">
                  <c:v>0.13791502205711637</c:v>
                </c:pt>
                <c:pt idx="11">
                  <c:v>0.14495412844036704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9A4-4D5D-8242-901B52B8837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48112"/>
        <c:axId val="-2103068240"/>
      </c:lineChart>
      <c:catAx>
        <c:axId val="-210304811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68240"/>
        <c:crosses val="autoZero"/>
        <c:auto val="1"/>
        <c:lblAlgn val="ctr"/>
        <c:lblOffset val="100"/>
        <c:tickLblSkip val="1"/>
        <c:noMultiLvlLbl val="0"/>
      </c:catAx>
      <c:valAx>
        <c:axId val="-2103068240"/>
        <c:scaling>
          <c:orientation val="minMax"/>
          <c:min val="0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48112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0.13250545971829858"/>
          <c:w val="0.85946338212425644"/>
          <c:h val="6.135000300534952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3.xml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hyperlink" Target="#'grafica llegada pa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xl/drawings/_rels/drawing9.xml.rels><?xml version="1.0" encoding="UTF-8" standalone="yes"?>
<Relationships xmlns="http://schemas.openxmlformats.org/package/2006/relationships"><Relationship Id="rId3" Type="http://schemas.openxmlformats.org/officeDocument/2006/relationships/hyperlink" Target="#'grafica dist pasajero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4.xml"/><Relationship Id="rId5" Type="http://schemas.openxmlformats.org/officeDocument/2006/relationships/image" Target="../media/image3.png"/><Relationship Id="rId4" Type="http://schemas.openxmlformats.org/officeDocument/2006/relationships/hyperlink" Target="#'cuota insular pasajeros'!A1"/></Relationships>
</file>

<file path=xl/drawing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chart" Target="../charts/chart7.xml"/><Relationship Id="rId2" Type="http://schemas.openxmlformats.org/officeDocument/2006/relationships/hyperlink" Target="#'Men&#250; principal'!A1"/><Relationship Id="rId1" Type="http://schemas.openxmlformats.org/officeDocument/2006/relationships/chart" Target="../charts/chart5.xml"/><Relationship Id="rId6" Type="http://schemas.openxmlformats.org/officeDocument/2006/relationships/image" Target="../media/image3.png"/><Relationship Id="rId5" Type="http://schemas.openxmlformats.org/officeDocument/2006/relationships/chart" Target="../charts/chart6.xml"/><Relationship Id="rId4" Type="http://schemas.openxmlformats.org/officeDocument/2006/relationships/hyperlink" Target="#'Evolucion pas canari e islas'!A1"/></Relationships>
</file>

<file path=xl/drawing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8.xml"/><Relationship Id="rId4" Type="http://schemas.openxmlformats.org/officeDocument/2006/relationships/image" Target="../media/image3.png"/></Relationships>
</file>

<file path=xl/drawings/_rels/drawing1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10.xml"/><Relationship Id="rId1" Type="http://schemas.openxmlformats.org/officeDocument/2006/relationships/chart" Target="../charts/chart9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1.xml"/><Relationship Id="rId6" Type="http://schemas.openxmlformats.org/officeDocument/2006/relationships/chart" Target="../charts/chart13.xml"/><Relationship Id="rId5" Type="http://schemas.openxmlformats.org/officeDocument/2006/relationships/chart" Target="../charts/chart12.xml"/><Relationship Id="rId4" Type="http://schemas.openxmlformats.org/officeDocument/2006/relationships/image" Target="../media/image3.png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28.xml.rels><?xml version="1.0" encoding="UTF-8" standalone="yes"?>
<Relationships xmlns="http://schemas.openxmlformats.org/package/2006/relationships"><Relationship Id="rId8" Type="http://schemas.openxmlformats.org/officeDocument/2006/relationships/chart" Target="../charts/chart21.xml"/><Relationship Id="rId3" Type="http://schemas.openxmlformats.org/officeDocument/2006/relationships/chart" Target="../charts/chart16.xml"/><Relationship Id="rId7" Type="http://schemas.openxmlformats.org/officeDocument/2006/relationships/chart" Target="../charts/chart20.xml"/><Relationship Id="rId2" Type="http://schemas.openxmlformats.org/officeDocument/2006/relationships/chart" Target="../charts/chart15.xml"/><Relationship Id="rId1" Type="http://schemas.openxmlformats.org/officeDocument/2006/relationships/chart" Target="../charts/chart14.xml"/><Relationship Id="rId6" Type="http://schemas.openxmlformats.org/officeDocument/2006/relationships/chart" Target="../charts/chart19.xml"/><Relationship Id="rId11" Type="http://schemas.openxmlformats.org/officeDocument/2006/relationships/image" Target="../media/image3.png"/><Relationship Id="rId5" Type="http://schemas.openxmlformats.org/officeDocument/2006/relationships/chart" Target="../charts/chart18.xml"/><Relationship Id="rId10" Type="http://schemas.openxmlformats.org/officeDocument/2006/relationships/image" Target="../media/image2.jpeg"/><Relationship Id="rId4" Type="http://schemas.openxmlformats.org/officeDocument/2006/relationships/chart" Target="../charts/chart17.xml"/><Relationship Id="rId9" Type="http://schemas.openxmlformats.org/officeDocument/2006/relationships/hyperlink" Target="#'Men&#250; principal'!A1"/></Relationships>
</file>

<file path=xl/drawings/_rels/drawing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4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23.xml"/><Relationship Id="rId1" Type="http://schemas.openxmlformats.org/officeDocument/2006/relationships/chart" Target="../charts/chart22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xl/drawings/_rels/drawing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4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25.xml"/><Relationship Id="rId1" Type="http://schemas.openxmlformats.org/officeDocument/2006/relationships/chart" Target="../charts/chart24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59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3.xml"/><Relationship Id="rId13" Type="http://schemas.openxmlformats.org/officeDocument/2006/relationships/chart" Target="../charts/chart38.xml"/><Relationship Id="rId18" Type="http://schemas.openxmlformats.org/officeDocument/2006/relationships/chart" Target="../charts/chart43.xml"/><Relationship Id="rId26" Type="http://schemas.openxmlformats.org/officeDocument/2006/relationships/chart" Target="../charts/chart49.xml"/><Relationship Id="rId3" Type="http://schemas.openxmlformats.org/officeDocument/2006/relationships/chart" Target="../charts/chart28.xml"/><Relationship Id="rId21" Type="http://schemas.openxmlformats.org/officeDocument/2006/relationships/chart" Target="../charts/chart46.xml"/><Relationship Id="rId7" Type="http://schemas.openxmlformats.org/officeDocument/2006/relationships/chart" Target="../charts/chart32.xml"/><Relationship Id="rId12" Type="http://schemas.openxmlformats.org/officeDocument/2006/relationships/chart" Target="../charts/chart37.xml"/><Relationship Id="rId17" Type="http://schemas.openxmlformats.org/officeDocument/2006/relationships/chart" Target="../charts/chart42.xml"/><Relationship Id="rId25" Type="http://schemas.openxmlformats.org/officeDocument/2006/relationships/chart" Target="../charts/chart48.xml"/><Relationship Id="rId2" Type="http://schemas.openxmlformats.org/officeDocument/2006/relationships/chart" Target="../charts/chart27.xml"/><Relationship Id="rId16" Type="http://schemas.openxmlformats.org/officeDocument/2006/relationships/chart" Target="../charts/chart41.xml"/><Relationship Id="rId20" Type="http://schemas.openxmlformats.org/officeDocument/2006/relationships/chart" Target="../charts/chart45.xml"/><Relationship Id="rId1" Type="http://schemas.openxmlformats.org/officeDocument/2006/relationships/chart" Target="../charts/chart26.xml"/><Relationship Id="rId6" Type="http://schemas.openxmlformats.org/officeDocument/2006/relationships/chart" Target="../charts/chart31.xml"/><Relationship Id="rId11" Type="http://schemas.openxmlformats.org/officeDocument/2006/relationships/chart" Target="../charts/chart36.xml"/><Relationship Id="rId24" Type="http://schemas.openxmlformats.org/officeDocument/2006/relationships/image" Target="../media/image2.jpeg"/><Relationship Id="rId5" Type="http://schemas.openxmlformats.org/officeDocument/2006/relationships/chart" Target="../charts/chart30.xml"/><Relationship Id="rId15" Type="http://schemas.openxmlformats.org/officeDocument/2006/relationships/chart" Target="../charts/chart40.xml"/><Relationship Id="rId23" Type="http://schemas.openxmlformats.org/officeDocument/2006/relationships/hyperlink" Target="#'Men&#250; principal'!A1"/><Relationship Id="rId28" Type="http://schemas.openxmlformats.org/officeDocument/2006/relationships/image" Target="../media/image3.png"/><Relationship Id="rId10" Type="http://schemas.openxmlformats.org/officeDocument/2006/relationships/chart" Target="../charts/chart35.xml"/><Relationship Id="rId19" Type="http://schemas.openxmlformats.org/officeDocument/2006/relationships/chart" Target="../charts/chart44.xml"/><Relationship Id="rId4" Type="http://schemas.openxmlformats.org/officeDocument/2006/relationships/chart" Target="../charts/chart29.xml"/><Relationship Id="rId9" Type="http://schemas.openxmlformats.org/officeDocument/2006/relationships/chart" Target="../charts/chart34.xml"/><Relationship Id="rId14" Type="http://schemas.openxmlformats.org/officeDocument/2006/relationships/chart" Target="../charts/chart39.xml"/><Relationship Id="rId22" Type="http://schemas.openxmlformats.org/officeDocument/2006/relationships/chart" Target="../charts/chart47.xml"/><Relationship Id="rId27" Type="http://schemas.openxmlformats.org/officeDocument/2006/relationships/chart" Target="../charts/chart50.xml"/></Relationships>
</file>

<file path=xl/drawings/_rels/drawing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7200900</xdr:colOff>
      <xdr:row>1</xdr:row>
      <xdr:rowOff>161925</xdr:rowOff>
    </xdr:from>
    <xdr:to>
      <xdr:col>1</xdr:col>
      <xdr:colOff>8772525</xdr:colOff>
      <xdr:row>4</xdr:row>
      <xdr:rowOff>161925</xdr:rowOff>
    </xdr:to>
    <xdr:pic>
      <xdr:nvPicPr>
        <xdr:cNvPr id="2" name="1 Imagen">
          <a:extLst>
            <a:ext uri="{FF2B5EF4-FFF2-40B4-BE49-F238E27FC236}">
              <a16:creationId xmlns:a16="http://schemas.microsoft.com/office/drawing/2014/main" id="{7D9E16C8-A2E5-4A28-ABF2-B835C50A4B9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590" t="16216" r="17506" b="15135"/>
        <a:stretch/>
      </xdr:blipFill>
      <xdr:spPr>
        <a:xfrm>
          <a:off x="7962900" y="352425"/>
          <a:ext cx="1571625" cy="1209675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7319961" y="3419475"/>
    <xdr:ext cx="5472113" cy="3467100"/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1CFE6E86-BB08-4790-B23B-A2597EF8C68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  <xdr:absoluteAnchor>
    <xdr:pos x="1171575" y="3400425"/>
    <xdr:ext cx="5472113" cy="3467100"/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3A3AA7A8-7735-4D48-A9A9-9761C8E240C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absoluteAnchor>
  <xdr:oneCellAnchor>
    <xdr:from>
      <xdr:col>10</xdr:col>
      <xdr:colOff>171450</xdr:colOff>
      <xdr:row>0</xdr:row>
      <xdr:rowOff>38100</xdr:rowOff>
    </xdr:from>
    <xdr:ext cx="495300" cy="495300"/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0E3E6A62-F8CA-487F-8B9C-24D0D85958F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686800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  <xdr:twoCellAnchor editAs="oneCell">
    <xdr:from>
      <xdr:col>0</xdr:col>
      <xdr:colOff>1</xdr:colOff>
      <xdr:row>0</xdr:row>
      <xdr:rowOff>0</xdr:rowOff>
    </xdr:from>
    <xdr:to>
      <xdr:col>1</xdr:col>
      <xdr:colOff>1</xdr:colOff>
      <xdr:row>0</xdr:row>
      <xdr:rowOff>360193</xdr:rowOff>
    </xdr:to>
    <xdr:pic>
      <xdr:nvPicPr>
        <xdr:cNvPr id="5" name="5 Imagen">
          <a:hlinkClick xmlns:r="http://schemas.openxmlformats.org/officeDocument/2006/relationships" r:id="rId3" tooltip="Menú principal"/>
          <a:extLst>
            <a:ext uri="{FF2B5EF4-FFF2-40B4-BE49-F238E27FC236}">
              <a16:creationId xmlns:a16="http://schemas.microsoft.com/office/drawing/2014/main" id="{AD8A1E18-9286-4D72-9151-98E918B106B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1" y="0"/>
          <a:ext cx="1181100" cy="360193"/>
        </a:xfrm>
        <a:prstGeom prst="rect">
          <a:avLst/>
        </a:prstGeom>
      </xdr:spPr>
    </xdr:pic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0.18681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D8CA3C29-B942-4429-9123-38551E3531EE}"/>
            </a:ext>
          </a:extLst>
        </cdr:cNvPr>
        <cdr:cNvSpPr txBox="1"/>
      </cdr:nvSpPr>
      <cdr:spPr>
        <a:xfrm xmlns:a="http://schemas.openxmlformats.org/drawingml/2006/main">
          <a:off x="0" y="0"/>
          <a:ext cx="5472113" cy="6477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l"/>
          <a:fld id="{0E69E387-E0EC-4B57-BBCE-03A06ABE0DED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 pasajeros procedentes de aeropuertos suecos llegados a Canarias por isla de destino</a:t>
          </a:fld>
          <a:endParaRPr lang="es-ES" sz="48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FECCA2BA-8E34-4542-8C0D-FA370BB8D5BE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  <cdr:relSizeAnchor xmlns:cdr="http://schemas.openxmlformats.org/drawingml/2006/chartDrawing">
    <cdr:from>
      <cdr:x>0.00087</cdr:x>
      <cdr:y>0.93656</cdr:y>
    </cdr:from>
    <cdr:to>
      <cdr:x>1</cdr:x>
      <cdr:y>0.93656</cdr:y>
    </cdr:to>
    <cdr:cxnSp macro="">
      <cdr:nvCxnSpPr>
        <cdr:cNvPr id="6" name="1 Conector recto">
          <a:extLst xmlns:a="http://schemas.openxmlformats.org/drawingml/2006/main">
            <a:ext uri="{FF2B5EF4-FFF2-40B4-BE49-F238E27FC236}">
              <a16:creationId xmlns:a16="http://schemas.microsoft.com/office/drawing/2014/main" id="{E52AD458-0B21-468E-A7F7-956E499C3C45}"/>
            </a:ext>
          </a:extLst>
        </cdr:cNvPr>
        <cdr:cNvCxnSpPr/>
      </cdr:nvCxnSpPr>
      <cdr:spPr>
        <a:xfrm xmlns:a="http://schemas.openxmlformats.org/drawingml/2006/main">
          <a:off x="4763" y="3247149"/>
          <a:ext cx="54673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0.00087</cdr:x>
      <cdr:y>0.21037</cdr:y>
    </cdr:from>
    <cdr:to>
      <cdr:x>1</cdr:x>
      <cdr:y>0.21037</cdr:y>
    </cdr:to>
    <cdr:cxnSp macro="">
      <cdr:nvCxnSpPr>
        <cdr:cNvPr id="7" name="2 Conector recto">
          <a:extLst xmlns:a="http://schemas.openxmlformats.org/drawingml/2006/main">
            <a:ext uri="{FF2B5EF4-FFF2-40B4-BE49-F238E27FC236}">
              <a16:creationId xmlns:a16="http://schemas.microsoft.com/office/drawing/2014/main" id="{EE68F087-B0BF-4EF0-9371-2EAA153FA440}"/>
            </a:ext>
          </a:extLst>
        </cdr:cNvPr>
        <cdr:cNvCxnSpPr/>
      </cdr:nvCxnSpPr>
      <cdr:spPr>
        <a:xfrm xmlns:a="http://schemas.openxmlformats.org/drawingml/2006/main">
          <a:off x="4761" y="729376"/>
          <a:ext cx="546735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0.00087</cdr:x>
      <cdr:y>0.21312</cdr:y>
    </cdr:from>
    <cdr:to>
      <cdr:x>1</cdr:x>
      <cdr:y>0.21312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44699BF9-0727-4CA4-B675-6B6A8D3DED32}"/>
            </a:ext>
          </a:extLst>
        </cdr:cNvPr>
        <cdr:cNvCxnSpPr/>
      </cdr:nvCxnSpPr>
      <cdr:spPr>
        <a:xfrm xmlns:a="http://schemas.openxmlformats.org/drawingml/2006/main">
          <a:off x="4761" y="738901"/>
          <a:ext cx="546735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</cdr:y>
    </cdr:from>
    <cdr:to>
      <cdr:x>0.98346</cdr:x>
      <cdr:y>0.17857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F7C783F1-00DF-4274-86AE-F98AEB9B8D77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6191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marL="0" marR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fld id="{00ADAF1E-D0C4-4689-8378-E19977515312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effectLst/>
              <a:latin typeface="Calibri"/>
              <a:ea typeface="+mn-ea"/>
              <a:cs typeface="+mn-cs"/>
            </a:rPr>
            <a:pPr marL="0" marR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t>Distribución de pasajeros procedentes de aeropuertos suecos llegados a Canarias por isla de destino</a:t>
          </a:fld>
          <a:endParaRPr lang="es-ES" sz="36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59688967-811E-47CA-8EC7-E370AE14DB8F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  <cdr:relSizeAnchor xmlns:cdr="http://schemas.openxmlformats.org/drawingml/2006/chartDrawing">
    <cdr:from>
      <cdr:x>0.00087</cdr:x>
      <cdr:y>0.93656</cdr:y>
    </cdr:from>
    <cdr:to>
      <cdr:x>1</cdr:x>
      <cdr:y>0.93656</cdr:y>
    </cdr:to>
    <cdr:cxnSp macro="">
      <cdr:nvCxnSpPr>
        <cdr:cNvPr id="6" name="1 Conector recto">
          <a:extLst xmlns:a="http://schemas.openxmlformats.org/drawingml/2006/main">
            <a:ext uri="{FF2B5EF4-FFF2-40B4-BE49-F238E27FC236}">
              <a16:creationId xmlns:a16="http://schemas.microsoft.com/office/drawing/2014/main" id="{A1B5A7EE-4526-491D-8572-BF1F2FA3F179}"/>
            </a:ext>
          </a:extLst>
        </cdr:cNvPr>
        <cdr:cNvCxnSpPr/>
      </cdr:nvCxnSpPr>
      <cdr:spPr>
        <a:xfrm xmlns:a="http://schemas.openxmlformats.org/drawingml/2006/main">
          <a:off x="4763" y="3247149"/>
          <a:ext cx="54673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0.00348</cdr:x>
      <cdr:y>0.14011</cdr:y>
    </cdr:from>
    <cdr:to>
      <cdr:x>0.10792</cdr:x>
      <cdr:y>0.21978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32D79DE4-8142-4156-9672-BAF739727B46}"/>
            </a:ext>
          </a:extLst>
        </cdr:cNvPr>
        <cdr:cNvSpPr txBox="1"/>
      </cdr:nvSpPr>
      <cdr:spPr>
        <a:xfrm xmlns:a="http://schemas.openxmlformats.org/drawingml/2006/main">
          <a:off x="19039" y="485764"/>
          <a:ext cx="571508" cy="2762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tx1">
                  <a:lumMod val="75000"/>
                  <a:lumOff val="25000"/>
                </a:schemeClr>
              </a:solidFill>
              <a:latin typeface="+mn-lt"/>
            </a:rPr>
            <a:t>año</a:t>
          </a:r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54</xdr:col>
      <xdr:colOff>238125</xdr:colOff>
      <xdr:row>0</xdr:row>
      <xdr:rowOff>285750</xdr:rowOff>
    </xdr:from>
    <xdr:to>
      <xdr:col>54</xdr:col>
      <xdr:colOff>733425</xdr:colOff>
      <xdr:row>2</xdr:row>
      <xdr:rowOff>209550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7D6C52E-3921-45DC-913E-D5E23E01256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852600" y="285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314325</xdr:colOff>
      <xdr:row>0</xdr:row>
      <xdr:rowOff>76200</xdr:rowOff>
    </xdr:from>
    <xdr:to>
      <xdr:col>1</xdr:col>
      <xdr:colOff>809625</xdr:colOff>
      <xdr:row>2</xdr:row>
      <xdr:rowOff>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F77C418-CFCF-49E4-B6FA-E2CB6C2E590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9542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61410671-872B-4154-A078-BA8A00DE0FF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371475</xdr:colOff>
      <xdr:row>0</xdr:row>
      <xdr:rowOff>76200</xdr:rowOff>
    </xdr:from>
    <xdr:to>
      <xdr:col>1</xdr:col>
      <xdr:colOff>866775</xdr:colOff>
      <xdr:row>2</xdr:row>
      <xdr:rowOff>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0AACF88-9899-4D11-80C5-C308E71E840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257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54</xdr:col>
      <xdr:colOff>123825</xdr:colOff>
      <xdr:row>0</xdr:row>
      <xdr:rowOff>238125</xdr:rowOff>
    </xdr:from>
    <xdr:to>
      <xdr:col>54</xdr:col>
      <xdr:colOff>619125</xdr:colOff>
      <xdr:row>2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1C12FC3-6E0D-417C-8D04-584A083B979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652575" y="2381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7649E8B0-7F25-412D-A880-62388CCEBF2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  <xdr:twoCellAnchor>
    <xdr:from>
      <xdr:col>1</xdr:col>
      <xdr:colOff>0</xdr:colOff>
      <xdr:row>334</xdr:row>
      <xdr:rowOff>0</xdr:rowOff>
    </xdr:from>
    <xdr:to>
      <xdr:col>14</xdr:col>
      <xdr:colOff>352425</xdr:colOff>
      <xdr:row>353</xdr:row>
      <xdr:rowOff>101600</xdr:rowOff>
    </xdr:to>
    <xdr:graphicFrame macro="">
      <xdr:nvGraphicFramePr>
        <xdr:cNvPr id="5" name="6 Gráfico">
          <a:extLst>
            <a:ext uri="{FF2B5EF4-FFF2-40B4-BE49-F238E27FC236}">
              <a16:creationId xmlns:a16="http://schemas.microsoft.com/office/drawing/2014/main" id="{FDD79F5C-7626-49CB-8185-190A5B251EF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7.xml><?xml version="1.0" encoding="utf-8"?>
<c:userShapes xmlns:c="http://schemas.openxmlformats.org/drawingml/2006/chart">
  <cdr:relSizeAnchor xmlns:cdr="http://schemas.openxmlformats.org/drawingml/2006/chartDrawing">
    <cdr:from>
      <cdr:x>0.00753</cdr:x>
      <cdr:y>0.95386</cdr:y>
    </cdr:from>
    <cdr:to>
      <cdr:x>0.34423</cdr:x>
      <cdr:y>0.99744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39686C2-1696-4D77-BACF-EC5694087E5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6200" y="3549409"/>
          <a:ext cx="3409113" cy="16216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0.09982</cdr:y>
    </cdr:from>
    <cdr:to>
      <cdr:x>0.99951</cdr:x>
      <cdr:y>0.09982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8058B522-69E3-41C1-8FB7-5D86609C47B0}"/>
            </a:ext>
          </a:extLst>
        </cdr:cNvPr>
        <cdr:cNvCxnSpPr/>
      </cdr:nvCxnSpPr>
      <cdr:spPr>
        <a:xfrm xmlns:a="http://schemas.openxmlformats.org/drawingml/2006/main">
          <a:off x="0" y="371456"/>
          <a:ext cx="10120114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5C8BE539-0925-4473-AC52-D28B49A4A3CB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161925</xdr:colOff>
      <xdr:row>0</xdr:row>
      <xdr:rowOff>57150</xdr:rowOff>
    </xdr:from>
    <xdr:to>
      <xdr:col>18</xdr:col>
      <xdr:colOff>657225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A9A6180-C483-4757-99E4-C0113E128B3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71612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19</xdr:col>
      <xdr:colOff>714375</xdr:colOff>
      <xdr:row>0</xdr:row>
      <xdr:rowOff>361950</xdr:rowOff>
    </xdr:from>
    <xdr:to>
      <xdr:col>21</xdr:col>
      <xdr:colOff>371475</xdr:colOff>
      <xdr:row>5</xdr:row>
      <xdr:rowOff>205123</xdr:rowOff>
    </xdr:to>
    <xdr:pic>
      <xdr:nvPicPr>
        <xdr:cNvPr id="3" name="3 Imagen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D62BFA77-9B4F-4D09-AD2D-633CBBC0E44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16030575" y="361950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F6110FB2-28CA-439A-8171-97B893128C9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152400</xdr:colOff>
      <xdr:row>0</xdr:row>
      <xdr:rowOff>180975</xdr:rowOff>
    </xdr:from>
    <xdr:to>
      <xdr:col>10</xdr:col>
      <xdr:colOff>647700</xdr:colOff>
      <xdr:row>2</xdr:row>
      <xdr:rowOff>104775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71C9DBB-4180-4AA0-BC15-4B562972684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772525" y="1809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10</xdr:col>
      <xdr:colOff>695325</xdr:colOff>
      <xdr:row>2</xdr:row>
      <xdr:rowOff>276225</xdr:rowOff>
    </xdr:from>
    <xdr:to>
      <xdr:col>12</xdr:col>
      <xdr:colOff>352425</xdr:colOff>
      <xdr:row>6</xdr:row>
      <xdr:rowOff>90823</xdr:rowOff>
    </xdr:to>
    <xdr:pic>
      <xdr:nvPicPr>
        <xdr:cNvPr id="3" name="3 Imagen">
          <a:hlinkClick xmlns:r="http://schemas.openxmlformats.org/officeDocument/2006/relationships" r:id="rId3" tooltip="Ir a la gráfica"/>
          <a:extLst>
            <a:ext uri="{FF2B5EF4-FFF2-40B4-BE49-F238E27FC236}">
              <a16:creationId xmlns:a16="http://schemas.microsoft.com/office/drawing/2014/main" id="{B57AFD3D-5D0D-4C6F-980F-48A9D6B1DDF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9315450" y="847725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AAF4569A-E0C2-4085-85DB-55E502FFB45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3</xdr:row>
      <xdr:rowOff>0</xdr:rowOff>
    </xdr:from>
    <xdr:to>
      <xdr:col>9</xdr:col>
      <xdr:colOff>285750</xdr:colOff>
      <xdr:row>23</xdr:row>
      <xdr:rowOff>95250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3A48B89F-B235-44C3-B1F8-FF7ED138F6C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133350</xdr:colOff>
      <xdr:row>0</xdr:row>
      <xdr:rowOff>228600</xdr:rowOff>
    </xdr:from>
    <xdr:to>
      <xdr:col>10</xdr:col>
      <xdr:colOff>628650</xdr:colOff>
      <xdr:row>2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38CC04A4-9DDC-4D58-A80E-5EDF4E79CD6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1724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10</xdr:col>
      <xdr:colOff>219075</xdr:colOff>
      <xdr:row>4</xdr:row>
      <xdr:rowOff>19050</xdr:rowOff>
    </xdr:from>
    <xdr:to>
      <xdr:col>11</xdr:col>
      <xdr:colOff>714375</xdr:colOff>
      <xdr:row>5</xdr:row>
      <xdr:rowOff>171450</xdr:rowOff>
    </xdr:to>
    <xdr:sp macro="" textlink="">
      <xdr:nvSpPr>
        <xdr:cNvPr id="4" name="4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E1B769F7-83E2-485B-A252-64C1D986151F}"/>
            </a:ext>
          </a:extLst>
        </xdr:cNvPr>
        <xdr:cNvSpPr/>
      </xdr:nvSpPr>
      <xdr:spPr>
        <a:xfrm>
          <a:off x="8258175" y="971550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5" name="5 Imagen">
          <a:hlinkClick xmlns:r="http://schemas.openxmlformats.org/officeDocument/2006/relationships" r:id="rId2" tooltip="Menú principal"/>
          <a:extLst>
            <a:ext uri="{FF2B5EF4-FFF2-40B4-BE49-F238E27FC236}">
              <a16:creationId xmlns:a16="http://schemas.microsoft.com/office/drawing/2014/main" id="{9A60BCF2-3E21-438E-A3FD-C73268A0447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11.xml><?xml version="1.0" encoding="utf-8"?>
<c:userShapes xmlns:c="http://schemas.openxmlformats.org/drawingml/2006/chart">
  <cdr:relSizeAnchor xmlns:cdr="http://schemas.openxmlformats.org/drawingml/2006/chartDrawing">
    <cdr:from>
      <cdr:x>0</cdr:x>
      <cdr:y>0.95848</cdr:y>
    </cdr:from>
    <cdr:to>
      <cdr:x>0.34127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4B3AE51-0DB6-442D-8F77-FB27B683D55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104"/>
          <a:ext cx="2177900" cy="16214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  <cdr:relSizeAnchor xmlns:cdr="http://schemas.openxmlformats.org/drawingml/2006/chartDrawing">
    <cdr:from>
      <cdr:x>0</cdr:x>
      <cdr:y>0.19025</cdr:y>
    </cdr:from>
    <cdr:to>
      <cdr:x>1</cdr:x>
      <cdr:y>0.19025</cdr:y>
    </cdr:to>
    <cdr:cxnSp macro="">
      <cdr:nvCxnSpPr>
        <cdr:cNvPr id="4" name="3 Conector recto">
          <a:extLst xmlns:a="http://schemas.openxmlformats.org/drawingml/2006/main">
            <a:ext uri="{FF2B5EF4-FFF2-40B4-BE49-F238E27FC236}">
              <a16:creationId xmlns:a16="http://schemas.microsoft.com/office/drawing/2014/main" id="{97F3B817-975D-4ADE-967E-A846081DDAE2}"/>
            </a:ext>
          </a:extLst>
        </cdr:cNvPr>
        <cdr:cNvCxnSpPr/>
      </cdr:nvCxnSpPr>
      <cdr:spPr>
        <a:xfrm xmlns:a="http://schemas.openxmlformats.org/drawingml/2006/main">
          <a:off x="0" y="742957"/>
          <a:ext cx="6381750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0.95425</cdr:y>
    </cdr:from>
    <cdr:to>
      <cdr:x>0.99701</cdr:x>
      <cdr:y>0.95425</cdr:y>
    </cdr:to>
    <cdr:cxnSp macro="">
      <cdr:nvCxnSpPr>
        <cdr:cNvPr id="5" name="1 Conector recto">
          <a:extLst xmlns:a="http://schemas.openxmlformats.org/drawingml/2006/main">
            <a:ext uri="{FF2B5EF4-FFF2-40B4-BE49-F238E27FC236}">
              <a16:creationId xmlns:a16="http://schemas.microsoft.com/office/drawing/2014/main" id="{53CAB223-E6B3-4B1D-9926-D636EE306F68}"/>
            </a:ext>
          </a:extLst>
        </cdr:cNvPr>
        <cdr:cNvCxnSpPr/>
      </cdr:nvCxnSpPr>
      <cdr:spPr>
        <a:xfrm xmlns:a="http://schemas.openxmlformats.org/drawingml/2006/main">
          <a:off x="0" y="3726572"/>
          <a:ext cx="636270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12700</xdr:colOff>
      <xdr:row>1</xdr:row>
      <xdr:rowOff>114300</xdr:rowOff>
    </xdr:from>
    <xdr:to>
      <xdr:col>8</xdr:col>
      <xdr:colOff>346075</xdr:colOff>
      <xdr:row>20</xdr:row>
      <xdr:rowOff>104775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0220A80A-8205-40B1-9C2D-3AD776B64B4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17</xdr:col>
      <xdr:colOff>247650</xdr:colOff>
      <xdr:row>0</xdr:row>
      <xdr:rowOff>228600</xdr:rowOff>
    </xdr:from>
    <xdr:to>
      <xdr:col>17</xdr:col>
      <xdr:colOff>742950</xdr:colOff>
      <xdr:row>2</xdr:row>
      <xdr:rowOff>152400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3E5988F7-9089-4777-9ACE-BDB313AC392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207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17</xdr:col>
      <xdr:colOff>314325</xdr:colOff>
      <xdr:row>3</xdr:row>
      <xdr:rowOff>142875</xdr:rowOff>
    </xdr:from>
    <xdr:to>
      <xdr:col>19</xdr:col>
      <xdr:colOff>47625</xdr:colOff>
      <xdr:row>5</xdr:row>
      <xdr:rowOff>104775</xdr:rowOff>
    </xdr:to>
    <xdr:sp macro="" textlink="">
      <xdr:nvSpPr>
        <xdr:cNvPr id="4" name="5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096E459B-A794-416C-B0ED-178B40901288}"/>
            </a:ext>
          </a:extLst>
        </xdr:cNvPr>
        <xdr:cNvSpPr/>
      </xdr:nvSpPr>
      <xdr:spPr>
        <a:xfrm>
          <a:off x="13687425" y="904875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>
    <xdr:from>
      <xdr:col>1</xdr:col>
      <xdr:colOff>38100</xdr:colOff>
      <xdr:row>23</xdr:row>
      <xdr:rowOff>38100</xdr:rowOff>
    </xdr:from>
    <xdr:to>
      <xdr:col>9</xdr:col>
      <xdr:colOff>479425</xdr:colOff>
      <xdr:row>42</xdr:row>
      <xdr:rowOff>139700</xdr:rowOff>
    </xdr:to>
    <xdr:graphicFrame macro="">
      <xdr:nvGraphicFramePr>
        <xdr:cNvPr id="5" name="6 Gráfico">
          <a:extLst>
            <a:ext uri="{FF2B5EF4-FFF2-40B4-BE49-F238E27FC236}">
              <a16:creationId xmlns:a16="http://schemas.microsoft.com/office/drawing/2014/main" id="{F8F55456-A23C-406B-8583-9C7EAEEE0A1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6" name="7 Imagen">
          <a:hlinkClick xmlns:r="http://schemas.openxmlformats.org/officeDocument/2006/relationships" r:id="rId2" tooltip="Menú principal"/>
          <a:extLst>
            <a:ext uri="{FF2B5EF4-FFF2-40B4-BE49-F238E27FC236}">
              <a16:creationId xmlns:a16="http://schemas.microsoft.com/office/drawing/2014/main" id="{F1C777FB-DD05-4574-82D7-79A3F16E25D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6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  <xdr:twoCellAnchor editAs="oneCell">
    <xdr:from>
      <xdr:col>9</xdr:col>
      <xdr:colOff>142875</xdr:colOff>
      <xdr:row>1</xdr:row>
      <xdr:rowOff>104775</xdr:rowOff>
    </xdr:from>
    <xdr:to>
      <xdr:col>16</xdr:col>
      <xdr:colOff>476250</xdr:colOff>
      <xdr:row>20</xdr:row>
      <xdr:rowOff>95250</xdr:rowOff>
    </xdr:to>
    <xdr:graphicFrame macro="">
      <xdr:nvGraphicFramePr>
        <xdr:cNvPr id="7" name="Chart 4">
          <a:extLst>
            <a:ext uri="{FF2B5EF4-FFF2-40B4-BE49-F238E27FC236}">
              <a16:creationId xmlns:a16="http://schemas.microsoft.com/office/drawing/2014/main" id="{7DE79158-BB53-4BDA-AFF4-D825B0A6CFE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</xdr:wsDr>
</file>

<file path=xl/drawings/drawing13.xml><?xml version="1.0" encoding="utf-8"?>
<c:userShapes xmlns:c="http://schemas.openxmlformats.org/drawingml/2006/chart">
  <cdr:relSizeAnchor xmlns:cdr="http://schemas.openxmlformats.org/drawingml/2006/chartDrawing">
    <cdr:from>
      <cdr:x>0</cdr:x>
      <cdr:y>0.2058</cdr:y>
    </cdr:from>
    <cdr:to>
      <cdr:x>1</cdr:x>
      <cdr:y>0.2058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334A6E8A-744B-4183-8E91-412EA060DC99}"/>
            </a:ext>
          </a:extLst>
        </cdr:cNvPr>
        <cdr:cNvCxnSpPr/>
      </cdr:nvCxnSpPr>
      <cdr:spPr>
        <a:xfrm xmlns:a="http://schemas.openxmlformats.org/drawingml/2006/main">
          <a:off x="0" y="742932"/>
          <a:ext cx="5667375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0.95251</cdr:y>
    </cdr:from>
    <cdr:to>
      <cdr:x>1</cdr:x>
      <cdr:y>0.95251</cdr:y>
    </cdr:to>
    <cdr:cxnSp macro="">
      <cdr:nvCxnSpPr>
        <cdr:cNvPr id="5" name="1 Conector recto">
          <a:extLst xmlns:a="http://schemas.openxmlformats.org/drawingml/2006/main">
            <a:ext uri="{FF2B5EF4-FFF2-40B4-BE49-F238E27FC236}">
              <a16:creationId xmlns:a16="http://schemas.microsoft.com/office/drawing/2014/main" id="{734A4228-D42C-4E49-B1EE-9C2CE0F6E525}"/>
            </a:ext>
          </a:extLst>
        </cdr:cNvPr>
        <cdr:cNvCxnSpPr/>
      </cdr:nvCxnSpPr>
      <cdr:spPr>
        <a:xfrm xmlns:a="http://schemas.openxmlformats.org/drawingml/2006/main">
          <a:off x="0" y="3438527"/>
          <a:ext cx="5667375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</cdr:x>
      <cdr:y>0.95642</cdr:y>
    </cdr:from>
    <cdr:to>
      <cdr:x>0.3367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8D639-32EC-447C-9142-BC41018811F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8925"/>
          <a:ext cx="2201118" cy="16216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0.22013</cdr:y>
    </cdr:from>
    <cdr:to>
      <cdr:x>1</cdr:x>
      <cdr:y>0.22013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BC0A61F8-E444-4467-8591-72C96E6831B6}"/>
            </a:ext>
          </a:extLst>
        </cdr:cNvPr>
        <cdr:cNvCxnSpPr/>
      </cdr:nvCxnSpPr>
      <cdr:spPr>
        <a:xfrm xmlns:a="http://schemas.openxmlformats.org/drawingml/2006/main">
          <a:off x="3203" y="819142"/>
          <a:ext cx="653412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ECE7C9A6-3D51-43F5-9F2D-2A315C45B8D9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5.xml><?xml version="1.0" encoding="utf-8"?>
<c:userShapes xmlns:c="http://schemas.openxmlformats.org/drawingml/2006/chart">
  <cdr:relSizeAnchor xmlns:cdr="http://schemas.openxmlformats.org/drawingml/2006/chartDrawing">
    <cdr:from>
      <cdr:x>0</cdr:x>
      <cdr:y>0.21108</cdr:y>
    </cdr:from>
    <cdr:to>
      <cdr:x>1</cdr:x>
      <cdr:y>0.21108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0316B47C-BECE-4823-8EE4-2F285C39A729}"/>
            </a:ext>
          </a:extLst>
        </cdr:cNvPr>
        <cdr:cNvCxnSpPr/>
      </cdr:nvCxnSpPr>
      <cdr:spPr>
        <a:xfrm xmlns:a="http://schemas.openxmlformats.org/drawingml/2006/main">
          <a:off x="0" y="761998"/>
          <a:ext cx="5667375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0.94723</cdr:y>
    </cdr:from>
    <cdr:to>
      <cdr:x>1</cdr:x>
      <cdr:y>0.94723</cdr:y>
    </cdr:to>
    <cdr:cxnSp macro="">
      <cdr:nvCxnSpPr>
        <cdr:cNvPr id="5" name="1 Conector recto">
          <a:extLst xmlns:a="http://schemas.openxmlformats.org/drawingml/2006/main">
            <a:ext uri="{FF2B5EF4-FFF2-40B4-BE49-F238E27FC236}">
              <a16:creationId xmlns:a16="http://schemas.microsoft.com/office/drawing/2014/main" id="{F29909FC-AD23-4271-9F78-01DBBA462674}"/>
            </a:ext>
          </a:extLst>
        </cdr:cNvPr>
        <cdr:cNvCxnSpPr/>
      </cdr:nvCxnSpPr>
      <cdr:spPr>
        <a:xfrm xmlns:a="http://schemas.openxmlformats.org/drawingml/2006/main">
          <a:off x="0" y="3419475"/>
          <a:ext cx="5667375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44450</xdr:colOff>
      <xdr:row>13</xdr:row>
      <xdr:rowOff>38100</xdr:rowOff>
    </xdr:from>
    <xdr:to>
      <xdr:col>8</xdr:col>
      <xdr:colOff>447675</xdr:colOff>
      <xdr:row>34</xdr:row>
      <xdr:rowOff>57150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5A4B16F2-4273-4AF1-9E3C-68C83E9CD85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146050</xdr:colOff>
      <xdr:row>0</xdr:row>
      <xdr:rowOff>31750</xdr:rowOff>
    </xdr:from>
    <xdr:to>
      <xdr:col>8</xdr:col>
      <xdr:colOff>641350</xdr:colOff>
      <xdr:row>1</xdr:row>
      <xdr:rowOff>146050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5F2E1279-88D1-414B-8A52-65C94C10D5A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442200" y="31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2" tooltip="Menú principal"/>
          <a:extLst>
            <a:ext uri="{FF2B5EF4-FFF2-40B4-BE49-F238E27FC236}">
              <a16:creationId xmlns:a16="http://schemas.microsoft.com/office/drawing/2014/main" id="{F22B109B-AB93-4B6D-B533-F5427FFAD73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17.xml><?xml version="1.0" encoding="utf-8"?>
<c:userShapes xmlns:c="http://schemas.openxmlformats.org/drawingml/2006/chart">
  <cdr:relSizeAnchor xmlns:cdr="http://schemas.openxmlformats.org/drawingml/2006/chartDrawing">
    <cdr:from>
      <cdr:x>0</cdr:x>
      <cdr:y>0.20267</cdr:y>
    </cdr:from>
    <cdr:to>
      <cdr:x>1</cdr:x>
      <cdr:y>0.20267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2B69A621-F8BF-4E3D-AF26-7BB46C59E877}"/>
            </a:ext>
          </a:extLst>
        </cdr:cNvPr>
        <cdr:cNvCxnSpPr/>
      </cdr:nvCxnSpPr>
      <cdr:spPr>
        <a:xfrm xmlns:a="http://schemas.openxmlformats.org/drawingml/2006/main">
          <a:off x="0" y="814634"/>
          <a:ext cx="6518275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0.94723</cdr:y>
    </cdr:from>
    <cdr:to>
      <cdr:x>1</cdr:x>
      <cdr:y>0.94723</cdr:y>
    </cdr:to>
    <cdr:cxnSp macro="">
      <cdr:nvCxnSpPr>
        <cdr:cNvPr id="5" name="1 Conector recto">
          <a:extLst xmlns:a="http://schemas.openxmlformats.org/drawingml/2006/main">
            <a:ext uri="{FF2B5EF4-FFF2-40B4-BE49-F238E27FC236}">
              <a16:creationId xmlns:a16="http://schemas.microsoft.com/office/drawing/2014/main" id="{2A7FC3DF-AF02-4D24-8FBD-50CE6D655DA2}"/>
            </a:ext>
          </a:extLst>
        </cdr:cNvPr>
        <cdr:cNvCxnSpPr/>
      </cdr:nvCxnSpPr>
      <cdr:spPr>
        <a:xfrm xmlns:a="http://schemas.openxmlformats.org/drawingml/2006/main">
          <a:off x="0" y="3419475"/>
          <a:ext cx="5667375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8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447675</xdr:colOff>
      <xdr:row>2</xdr:row>
      <xdr:rowOff>152400</xdr:rowOff>
    </xdr:from>
    <xdr:to>
      <xdr:col>28</xdr:col>
      <xdr:colOff>228600</xdr:colOff>
      <xdr:row>32</xdr:row>
      <xdr:rowOff>139700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3E94F73E-DBF3-4150-B2EC-EFA8530FD4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17</xdr:col>
      <xdr:colOff>266700</xdr:colOff>
      <xdr:row>58</xdr:row>
      <xdr:rowOff>9525</xdr:rowOff>
    </xdr:from>
    <xdr:to>
      <xdr:col>27</xdr:col>
      <xdr:colOff>85725</xdr:colOff>
      <xdr:row>292</xdr:row>
      <xdr:rowOff>123825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39013FDF-63FB-4DA7-B801-E0CB58C85AF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17</xdr:col>
      <xdr:colOff>152400</xdr:colOff>
      <xdr:row>0</xdr:row>
      <xdr:rowOff>76200</xdr:rowOff>
    </xdr:from>
    <xdr:to>
      <xdr:col>17</xdr:col>
      <xdr:colOff>647700</xdr:colOff>
      <xdr:row>2</xdr:row>
      <xdr:rowOff>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1A70D7D2-9805-455F-A68A-3C7F98C9653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944600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5" name="5 Imagen">
          <a:hlinkClick xmlns:r="http://schemas.openxmlformats.org/officeDocument/2006/relationships" r:id="rId3" tooltip="Menú principal"/>
          <a:extLst>
            <a:ext uri="{FF2B5EF4-FFF2-40B4-BE49-F238E27FC236}">
              <a16:creationId xmlns:a16="http://schemas.microsoft.com/office/drawing/2014/main" id="{DA87B1A9-8ECA-46C3-945B-9C73208CE72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19.xml><?xml version="1.0" encoding="utf-8"?>
<c:userShapes xmlns:c="http://schemas.openxmlformats.org/drawingml/2006/chart">
  <cdr:relSizeAnchor xmlns:cdr="http://schemas.openxmlformats.org/drawingml/2006/chartDrawing">
    <cdr:from>
      <cdr:x>0</cdr:x>
      <cdr:y>0.95817</cdr:y>
    </cdr:from>
    <cdr:to>
      <cdr:x>0.49545</cdr:x>
      <cdr:y>0.99825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A92CC29-1417-41AD-847D-639D5E31094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7573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0.15614</cdr:y>
    </cdr:from>
    <cdr:to>
      <cdr:x>1</cdr:x>
      <cdr:y>0.15614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9DE0637F-EA35-404E-A65F-20DC6D72E362}"/>
            </a:ext>
          </a:extLst>
        </cdr:cNvPr>
        <cdr:cNvCxnSpPr/>
      </cdr:nvCxnSpPr>
      <cdr:spPr>
        <a:xfrm xmlns:a="http://schemas.openxmlformats.org/drawingml/2006/main">
          <a:off x="3175" y="5810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B4E470F7-65F4-415D-A506-8DF828C7BF7F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</cdr:x>
      <cdr:y>0.95635</cdr:y>
    </cdr:from>
    <cdr:to>
      <cdr:x>0.54366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968D9FE-B33D-498B-A44B-FCF737D46B4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72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0.22525</cdr:y>
    </cdr:from>
    <cdr:to>
      <cdr:x>1</cdr:x>
      <cdr:y>0.22525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76E296F7-8229-474B-A067-5CE5949C2A91}"/>
            </a:ext>
          </a:extLst>
        </cdr:cNvPr>
        <cdr:cNvCxnSpPr/>
      </cdr:nvCxnSpPr>
      <cdr:spPr>
        <a:xfrm xmlns:a="http://schemas.openxmlformats.org/drawingml/2006/main">
          <a:off x="3608" y="838188"/>
          <a:ext cx="7359217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059AB95E-8D32-4BBC-B3AA-AADB25F6B324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342900</xdr:colOff>
      <xdr:row>0</xdr:row>
      <xdr:rowOff>114300</xdr:rowOff>
    </xdr:from>
    <xdr:to>
      <xdr:col>9</xdr:col>
      <xdr:colOff>76200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53BD471-7145-4950-8430-3F2F3079F29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61047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3" name="3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C6EEA4FA-7712-4993-B277-AFBC9C3F838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209550</xdr:colOff>
      <xdr:row>0</xdr:row>
      <xdr:rowOff>104775</xdr:rowOff>
    </xdr:from>
    <xdr:to>
      <xdr:col>8</xdr:col>
      <xdr:colOff>704850</xdr:colOff>
      <xdr:row>2</xdr:row>
      <xdr:rowOff>28575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DB13CD8-A617-4FB0-82C4-A7BE5F54123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201025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3" name="3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FF77DC49-DAD7-439D-8F93-EA24D6B8FE8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 editAs="absolute">
    <xdr:from>
      <xdr:col>8</xdr:col>
      <xdr:colOff>549275</xdr:colOff>
      <xdr:row>2</xdr:row>
      <xdr:rowOff>133349</xdr:rowOff>
    </xdr:from>
    <xdr:to>
      <xdr:col>14</xdr:col>
      <xdr:colOff>77788</xdr:colOff>
      <xdr:row>20</xdr:row>
      <xdr:rowOff>114299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DEDE748A-1AFD-46B6-B501-064B4654324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127000</xdr:colOff>
      <xdr:row>0</xdr:row>
      <xdr:rowOff>22225</xdr:rowOff>
    </xdr:from>
    <xdr:to>
      <xdr:col>8</xdr:col>
      <xdr:colOff>622300</xdr:colOff>
      <xdr:row>1</xdr:row>
      <xdr:rowOff>136525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173DF31F-E3A0-4B89-9E03-544CAE32B1B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585200" y="222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2" tooltip="Menú principal"/>
          <a:extLst>
            <a:ext uri="{FF2B5EF4-FFF2-40B4-BE49-F238E27FC236}">
              <a16:creationId xmlns:a16="http://schemas.microsoft.com/office/drawing/2014/main" id="{87B70642-6BEB-44C5-9B16-FE07E3E108A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  <xdr:twoCellAnchor editAs="oneCell">
    <xdr:from>
      <xdr:col>8</xdr:col>
      <xdr:colOff>390525</xdr:colOff>
      <xdr:row>22</xdr:row>
      <xdr:rowOff>171450</xdr:rowOff>
    </xdr:from>
    <xdr:to>
      <xdr:col>17</xdr:col>
      <xdr:colOff>409575</xdr:colOff>
      <xdr:row>40</xdr:row>
      <xdr:rowOff>95250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1BC0A8C3-FE87-4E00-86B4-3430FED0D83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8</xdr:col>
      <xdr:colOff>400050</xdr:colOff>
      <xdr:row>42</xdr:row>
      <xdr:rowOff>104775</xdr:rowOff>
    </xdr:from>
    <xdr:to>
      <xdr:col>17</xdr:col>
      <xdr:colOff>419100</xdr:colOff>
      <xdr:row>59</xdr:row>
      <xdr:rowOff>114300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CCBA7970-0184-47E5-A729-A731CC2EE23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D19D4DC-8935-42EE-8F44-450E7E05B4F4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0.00087</cdr:x>
      <cdr:y>0.93656</cdr:y>
    </cdr:from>
    <cdr:to>
      <cdr:x>1</cdr:x>
      <cdr:y>0.93656</cdr:y>
    </cdr:to>
    <cdr:cxnSp macro="">
      <cdr:nvCxnSpPr>
        <cdr:cNvPr id="6" name="1 Conector recto">
          <a:extLst xmlns:a="http://schemas.openxmlformats.org/drawingml/2006/main">
            <a:ext uri="{FF2B5EF4-FFF2-40B4-BE49-F238E27FC236}">
              <a16:creationId xmlns:a16="http://schemas.microsoft.com/office/drawing/2014/main" id="{AF535302-338C-4239-A3E9-19C2B475CE8D}"/>
            </a:ext>
          </a:extLst>
        </cdr:cNvPr>
        <cdr:cNvCxnSpPr/>
      </cdr:nvCxnSpPr>
      <cdr:spPr>
        <a:xfrm xmlns:a="http://schemas.openxmlformats.org/drawingml/2006/main">
          <a:off x="4763" y="3247149"/>
          <a:ext cx="54673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0.00087</cdr:x>
      <cdr:y>0.22696</cdr:y>
    </cdr:from>
    <cdr:to>
      <cdr:x>1</cdr:x>
      <cdr:y>0.22696</cdr:y>
    </cdr:to>
    <cdr:cxnSp macro="">
      <cdr:nvCxnSpPr>
        <cdr:cNvPr id="7" name="2 Conector recto">
          <a:extLst xmlns:a="http://schemas.openxmlformats.org/drawingml/2006/main">
            <a:ext uri="{FF2B5EF4-FFF2-40B4-BE49-F238E27FC236}">
              <a16:creationId xmlns:a16="http://schemas.microsoft.com/office/drawing/2014/main" id="{D774AACF-A844-4927-BA77-D992C7F10733}"/>
            </a:ext>
          </a:extLst>
        </cdr:cNvPr>
        <cdr:cNvCxnSpPr/>
      </cdr:nvCxnSpPr>
      <cdr:spPr>
        <a:xfrm xmlns:a="http://schemas.openxmlformats.org/drawingml/2006/main">
          <a:off x="4761" y="862552"/>
          <a:ext cx="546735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</cdr:y>
    </cdr:from>
    <cdr:to>
      <cdr:x>0.98346</cdr:x>
      <cdr:y>0.14787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CF50D100-A9E4-4F7B-B931-113F627591F5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6197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B5DE4401-77FD-43F8-9BE4-430E82B6D4AC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sueco alojado en Tenerife por zona turística</a:t>
          </a:fld>
          <a:endParaRPr lang="en-US" sz="24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0.00087</cdr:x>
      <cdr:y>0.93656</cdr:y>
    </cdr:from>
    <cdr:to>
      <cdr:x>1</cdr:x>
      <cdr:y>0.93656</cdr:y>
    </cdr:to>
    <cdr:cxnSp macro="">
      <cdr:nvCxnSpPr>
        <cdr:cNvPr id="10" name="1 Conector recto">
          <a:extLst xmlns:a="http://schemas.openxmlformats.org/drawingml/2006/main">
            <a:ext uri="{FF2B5EF4-FFF2-40B4-BE49-F238E27FC236}">
              <a16:creationId xmlns:a16="http://schemas.microsoft.com/office/drawing/2014/main" id="{BC298723-4A36-497D-B3A7-F1D11781DB02}"/>
            </a:ext>
          </a:extLst>
        </cdr:cNvPr>
        <cdr:cNvCxnSpPr/>
      </cdr:nvCxnSpPr>
      <cdr:spPr>
        <a:xfrm xmlns:a="http://schemas.openxmlformats.org/drawingml/2006/main">
          <a:off x="4761" y="3559373"/>
          <a:ext cx="5467352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5.xml><?xml version="1.0" encoding="utf-8"?>
<c:userShapes xmlns:c="http://schemas.openxmlformats.org/drawingml/2006/chart">
  <cdr:relSizeAnchor xmlns:cdr="http://schemas.openxmlformats.org/drawingml/2006/chartDrawing">
    <cdr:from>
      <cdr:x>0</cdr:x>
      <cdr:y>0.18775</cdr:y>
    </cdr:from>
    <cdr:to>
      <cdr:x>1</cdr:x>
      <cdr:y>0.18775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2B9B0C1A-CFA6-4910-B2CF-3C36E5FC113D}"/>
            </a:ext>
          </a:extLst>
        </cdr:cNvPr>
        <cdr:cNvCxnSpPr/>
      </cdr:nvCxnSpPr>
      <cdr:spPr>
        <a:xfrm xmlns:a="http://schemas.openxmlformats.org/drawingml/2006/main">
          <a:off x="0" y="609806"/>
          <a:ext cx="8248650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0.94723</cdr:y>
    </cdr:from>
    <cdr:to>
      <cdr:x>1</cdr:x>
      <cdr:y>0.94723</cdr:y>
    </cdr:to>
    <cdr:cxnSp macro="">
      <cdr:nvCxnSpPr>
        <cdr:cNvPr id="5" name="1 Conector recto">
          <a:extLst xmlns:a="http://schemas.openxmlformats.org/drawingml/2006/main">
            <a:ext uri="{FF2B5EF4-FFF2-40B4-BE49-F238E27FC236}">
              <a16:creationId xmlns:a16="http://schemas.microsoft.com/office/drawing/2014/main" id="{D07D5E84-7FD5-4CF6-B6BB-C228340640C1}"/>
            </a:ext>
          </a:extLst>
        </cdr:cNvPr>
        <cdr:cNvCxnSpPr/>
      </cdr:nvCxnSpPr>
      <cdr:spPr>
        <a:xfrm xmlns:a="http://schemas.openxmlformats.org/drawingml/2006/main">
          <a:off x="0" y="3419475"/>
          <a:ext cx="5667375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EB204B64-1CBF-4AAA-AB8B-B297E95573B9}"/>
            </a:ext>
          </a:extLst>
        </cdr:cNvPr>
        <cdr:cNvSpPr txBox="1"/>
      </cdr:nvSpPr>
      <cdr:spPr>
        <a:xfrm xmlns:a="http://schemas.openxmlformats.org/drawingml/2006/main">
          <a:off x="0" y="3048001"/>
          <a:ext cx="5472113" cy="2000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0.18775</cdr:y>
    </cdr:from>
    <cdr:to>
      <cdr:x>1</cdr:x>
      <cdr:y>0.18775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51040622-8468-4839-8477-5CD20368BEB5}"/>
            </a:ext>
          </a:extLst>
        </cdr:cNvPr>
        <cdr:cNvCxnSpPr/>
      </cdr:nvCxnSpPr>
      <cdr:spPr>
        <a:xfrm xmlns:a="http://schemas.openxmlformats.org/drawingml/2006/main">
          <a:off x="0" y="609806"/>
          <a:ext cx="8248650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0.94723</cdr:y>
    </cdr:from>
    <cdr:to>
      <cdr:x>1</cdr:x>
      <cdr:y>0.94723</cdr:y>
    </cdr:to>
    <cdr:cxnSp macro="">
      <cdr:nvCxnSpPr>
        <cdr:cNvPr id="5" name="1 Conector recto">
          <a:extLst xmlns:a="http://schemas.openxmlformats.org/drawingml/2006/main">
            <a:ext uri="{FF2B5EF4-FFF2-40B4-BE49-F238E27FC236}">
              <a16:creationId xmlns:a16="http://schemas.microsoft.com/office/drawing/2014/main" id="{915A1A95-9F4E-4F64-B80C-15F6A0DF65BC}"/>
            </a:ext>
          </a:extLst>
        </cdr:cNvPr>
        <cdr:cNvCxnSpPr/>
      </cdr:nvCxnSpPr>
      <cdr:spPr>
        <a:xfrm xmlns:a="http://schemas.openxmlformats.org/drawingml/2006/main">
          <a:off x="0" y="3419475"/>
          <a:ext cx="5667375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16AC01C-FD58-4A3E-89E9-CEE61D88B215}"/>
            </a:ext>
          </a:extLst>
        </cdr:cNvPr>
        <cdr:cNvSpPr txBox="1"/>
      </cdr:nvSpPr>
      <cdr:spPr>
        <a:xfrm xmlns:a="http://schemas.openxmlformats.org/drawingml/2006/main">
          <a:off x="0" y="3048001"/>
          <a:ext cx="5472113" cy="2000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twoCellAnchor editAs="oneCell">
    <xdr:from>
      <xdr:col>46</xdr:col>
      <xdr:colOff>209550</xdr:colOff>
      <xdr:row>0</xdr:row>
      <xdr:rowOff>95250</xdr:rowOff>
    </xdr:from>
    <xdr:to>
      <xdr:col>46</xdr:col>
      <xdr:colOff>704850</xdr:colOff>
      <xdr:row>2</xdr:row>
      <xdr:rowOff>19050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42FFE05-B371-42EF-B81D-3E236366117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204275" y="952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333375</xdr:colOff>
      <xdr:row>0</xdr:row>
      <xdr:rowOff>38100</xdr:rowOff>
    </xdr:from>
    <xdr:to>
      <xdr:col>1</xdr:col>
      <xdr:colOff>828675</xdr:colOff>
      <xdr:row>1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7E4ABD2-B5C0-47A8-BEF7-07464C9EFB8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77DBF944-BE4D-4EDE-A130-1C332AAD946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561976</xdr:colOff>
      <xdr:row>2</xdr:row>
      <xdr:rowOff>76200</xdr:rowOff>
    </xdr:from>
    <xdr:to>
      <xdr:col>19</xdr:col>
      <xdr:colOff>295275</xdr:colOff>
      <xdr:row>21</xdr:row>
      <xdr:rowOff>47625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E7D0104C-C0C0-4C37-A15C-788FCEA9E85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9525</xdr:colOff>
      <xdr:row>128</xdr:row>
      <xdr:rowOff>38100</xdr:rowOff>
    </xdr:from>
    <xdr:to>
      <xdr:col>17</xdr:col>
      <xdr:colOff>0</xdr:colOff>
      <xdr:row>147</xdr:row>
      <xdr:rowOff>19050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D43A750F-298E-4DDF-B6C4-E7E1A99F31B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9</xdr:col>
      <xdr:colOff>38101</xdr:colOff>
      <xdr:row>149</xdr:row>
      <xdr:rowOff>0</xdr:rowOff>
    </xdr:from>
    <xdr:to>
      <xdr:col>17</xdr:col>
      <xdr:colOff>38101</xdr:colOff>
      <xdr:row>166</xdr:row>
      <xdr:rowOff>38100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83238C5D-E6D8-4C58-A292-9197C50D1FC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9</xdr:col>
      <xdr:colOff>0</xdr:colOff>
      <xdr:row>86</xdr:row>
      <xdr:rowOff>0</xdr:rowOff>
    </xdr:from>
    <xdr:to>
      <xdr:col>17</xdr:col>
      <xdr:colOff>9525</xdr:colOff>
      <xdr:row>105</xdr:row>
      <xdr:rowOff>0</xdr:rowOff>
    </xdr:to>
    <xdr:graphicFrame macro="">
      <xdr:nvGraphicFramePr>
        <xdr:cNvPr id="5" name="4 Gráfico">
          <a:extLst>
            <a:ext uri="{FF2B5EF4-FFF2-40B4-BE49-F238E27FC236}">
              <a16:creationId xmlns:a16="http://schemas.microsoft.com/office/drawing/2014/main" id="{9E623B3F-C1B9-4E3D-9B38-20333324B97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9</xdr:col>
      <xdr:colOff>0</xdr:colOff>
      <xdr:row>107</xdr:row>
      <xdr:rowOff>0</xdr:rowOff>
    </xdr:from>
    <xdr:to>
      <xdr:col>16</xdr:col>
      <xdr:colOff>752475</xdr:colOff>
      <xdr:row>126</xdr:row>
      <xdr:rowOff>0</xdr:rowOff>
    </xdr:to>
    <xdr:graphicFrame macro="">
      <xdr:nvGraphicFramePr>
        <xdr:cNvPr id="6" name="5 Gráfico">
          <a:extLst>
            <a:ext uri="{FF2B5EF4-FFF2-40B4-BE49-F238E27FC236}">
              <a16:creationId xmlns:a16="http://schemas.microsoft.com/office/drawing/2014/main" id="{421E1FCA-BE6A-46DD-B36F-BE3132C4217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0</xdr:colOff>
      <xdr:row>23</xdr:row>
      <xdr:rowOff>0</xdr:rowOff>
    </xdr:from>
    <xdr:to>
      <xdr:col>16</xdr:col>
      <xdr:colOff>752475</xdr:colOff>
      <xdr:row>42</xdr:row>
      <xdr:rowOff>9525</xdr:rowOff>
    </xdr:to>
    <xdr:graphicFrame macro="">
      <xdr:nvGraphicFramePr>
        <xdr:cNvPr id="7" name="6 Gráfico">
          <a:extLst>
            <a:ext uri="{FF2B5EF4-FFF2-40B4-BE49-F238E27FC236}">
              <a16:creationId xmlns:a16="http://schemas.microsoft.com/office/drawing/2014/main" id="{6388CA5E-9B81-414F-BE6B-08C8F2E1ADE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9</xdr:col>
      <xdr:colOff>1</xdr:colOff>
      <xdr:row>44</xdr:row>
      <xdr:rowOff>0</xdr:rowOff>
    </xdr:from>
    <xdr:to>
      <xdr:col>17</xdr:col>
      <xdr:colOff>1</xdr:colOff>
      <xdr:row>62</xdr:row>
      <xdr:rowOff>180975</xdr:rowOff>
    </xdr:to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B75BD3D6-3C90-4184-BB72-58AE1CA1D92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492126</xdr:colOff>
      <xdr:row>65</xdr:row>
      <xdr:rowOff>31750</xdr:rowOff>
    </xdr:from>
    <xdr:to>
      <xdr:col>16</xdr:col>
      <xdr:colOff>492126</xdr:colOff>
      <xdr:row>84</xdr:row>
      <xdr:rowOff>41275</xdr:rowOff>
    </xdr:to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7500A66A-7E1A-45EE-87B8-2DAD69A1622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17</xdr:col>
      <xdr:colOff>114300</xdr:colOff>
      <xdr:row>0</xdr:row>
      <xdr:rowOff>190500</xdr:rowOff>
    </xdr:from>
    <xdr:to>
      <xdr:col>17</xdr:col>
      <xdr:colOff>609600</xdr:colOff>
      <xdr:row>2</xdr:row>
      <xdr:rowOff>114300</xdr:rowOff>
    </xdr:to>
    <xdr:pic>
      <xdr:nvPicPr>
        <xdr:cNvPr id="10" name="10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FEFFB38F-802D-4148-AD3D-908BE14D65F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87425" y="1905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11" name="11 Imagen">
          <a:hlinkClick xmlns:r="http://schemas.openxmlformats.org/officeDocument/2006/relationships" r:id="rId9" tooltip="Menú principal"/>
          <a:extLst>
            <a:ext uri="{FF2B5EF4-FFF2-40B4-BE49-F238E27FC236}">
              <a16:creationId xmlns:a16="http://schemas.microsoft.com/office/drawing/2014/main" id="{10F89866-2F56-4088-A134-87993B8EF8F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0.52697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8E2B00-22BA-44BA-8B97-FD7370FFDC4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3990388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0.13578</cdr:y>
    </cdr:from>
    <cdr:to>
      <cdr:x>1</cdr:x>
      <cdr:y>0.13578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AF9996F6-492C-48CC-8804-53D636FE6C98}"/>
            </a:ext>
          </a:extLst>
        </cdr:cNvPr>
        <cdr:cNvCxnSpPr/>
      </cdr:nvCxnSpPr>
      <cdr:spPr>
        <a:xfrm xmlns:a="http://schemas.openxmlformats.org/drawingml/2006/main">
          <a:off x="3976" y="508283"/>
          <a:ext cx="8111323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13CEFD04-C861-4D79-BF34-1A60933093E2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690E73B-8345-41A8-A8A0-A70C0D51DB4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0.15614</cdr:y>
    </cdr:from>
    <cdr:to>
      <cdr:x>1</cdr:x>
      <cdr:y>0.15614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98121CC5-2FEB-4C2D-87BC-A395F51892A9}"/>
            </a:ext>
          </a:extLst>
        </cdr:cNvPr>
        <cdr:cNvCxnSpPr/>
      </cdr:nvCxnSpPr>
      <cdr:spPr>
        <a:xfrm xmlns:a="http://schemas.openxmlformats.org/drawingml/2006/main">
          <a:off x="3175" y="5810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419099D4-BBE1-4609-8BB3-99783C07D99B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0.66344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5B3258B-446A-4B89-9996-273DDAE2187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0.20088</cdr:y>
    </cdr:from>
    <cdr:to>
      <cdr:x>1</cdr:x>
      <cdr:y>0.20088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D6E0C3FD-E6C6-4C40-8AA7-AFFB941C4B0E}"/>
            </a:ext>
          </a:extLst>
        </cdr:cNvPr>
        <cdr:cNvCxnSpPr/>
      </cdr:nvCxnSpPr>
      <cdr:spPr>
        <a:xfrm xmlns:a="http://schemas.openxmlformats.org/drawingml/2006/main">
          <a:off x="4000" y="812553"/>
          <a:ext cx="8158925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07D46D4C-1220-4C39-93A0-F4D9DCA7973C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0.6624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2F00DB9-8ADA-4919-B811-8DB16133B4B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0.14201</cdr:y>
    </cdr:from>
    <cdr:to>
      <cdr:x>0.99951</cdr:x>
      <cdr:y>0.14201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A12604B5-17CA-4BFB-BFD0-BE51FF9B3221}"/>
            </a:ext>
          </a:extLst>
        </cdr:cNvPr>
        <cdr:cNvCxnSpPr/>
      </cdr:nvCxnSpPr>
      <cdr:spPr>
        <a:xfrm xmlns:a="http://schemas.openxmlformats.org/drawingml/2006/main">
          <a:off x="0" y="574425"/>
          <a:ext cx="8158925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FAC8D2E0-E25C-4D42-BF22-EE15D078921F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0.66448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5B67F2F-3B20-452C-87D8-079EF96C883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0.18272</cdr:y>
    </cdr:from>
    <cdr:to>
      <cdr:x>1</cdr:x>
      <cdr:y>0.18272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08696AE2-520C-4817-9A57-6076EA3E71C8}"/>
            </a:ext>
          </a:extLst>
        </cdr:cNvPr>
        <cdr:cNvCxnSpPr/>
      </cdr:nvCxnSpPr>
      <cdr:spPr>
        <a:xfrm xmlns:a="http://schemas.openxmlformats.org/drawingml/2006/main">
          <a:off x="2982" y="683990"/>
          <a:ext cx="6083493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4C512892-383B-41C1-8E81-E2F3989BB70A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F32143C-4C59-4624-8A0A-F88C609D432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95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0.14201</cdr:y>
    </cdr:from>
    <cdr:to>
      <cdr:x>0.99951</cdr:x>
      <cdr:y>0.14201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83326348-145C-4F38-8D41-2DEC18648B39}"/>
            </a:ext>
          </a:extLst>
        </cdr:cNvPr>
        <cdr:cNvCxnSpPr/>
      </cdr:nvCxnSpPr>
      <cdr:spPr>
        <a:xfrm xmlns:a="http://schemas.openxmlformats.org/drawingml/2006/main">
          <a:off x="0" y="574425"/>
          <a:ext cx="8158925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85ED5FCD-BF8E-43B1-A6F5-492B0396BAA7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5.xml><?xml version="1.0" encoding="utf-8"?>
<c:userShapes xmlns:c="http://schemas.openxmlformats.org/drawingml/2006/chart">
  <cdr:relSizeAnchor xmlns:cdr="http://schemas.openxmlformats.org/drawingml/2006/chartDrawing">
    <cdr:from>
      <cdr:x>0</cdr:x>
      <cdr:y>0.95649</cdr:y>
    </cdr:from>
    <cdr:to>
      <cdr:x>0.66344</cdr:x>
      <cdr:y>0.99993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7F73EA2-5330-4CBF-A34A-05C16DFF692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7136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0.14201</cdr:y>
    </cdr:from>
    <cdr:to>
      <cdr:x>0.99951</cdr:x>
      <cdr:y>0.14201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CA1FB7CA-D454-46EE-B4F5-06CD911E3EFB}"/>
            </a:ext>
          </a:extLst>
        </cdr:cNvPr>
        <cdr:cNvCxnSpPr/>
      </cdr:nvCxnSpPr>
      <cdr:spPr>
        <a:xfrm xmlns:a="http://schemas.openxmlformats.org/drawingml/2006/main">
          <a:off x="0" y="574425"/>
          <a:ext cx="8158925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120AACEA-6BB6-4091-B86D-686EE1E67692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0.66344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14E39A9-A722-408A-A1D6-9DD976C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0.14201</cdr:y>
    </cdr:from>
    <cdr:to>
      <cdr:x>0.99951</cdr:x>
      <cdr:y>0.14201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C385CE25-B475-42EA-97A2-104628A8BBD0}"/>
            </a:ext>
          </a:extLst>
        </cdr:cNvPr>
        <cdr:cNvCxnSpPr/>
      </cdr:nvCxnSpPr>
      <cdr:spPr>
        <a:xfrm xmlns:a="http://schemas.openxmlformats.org/drawingml/2006/main">
          <a:off x="0" y="574425"/>
          <a:ext cx="8158925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EE5C2305-21BE-4A29-B3C3-4F6120AE142E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361950</xdr:colOff>
      <xdr:row>0</xdr:row>
      <xdr:rowOff>57150</xdr:rowOff>
    </xdr:from>
    <xdr:to>
      <xdr:col>1</xdr:col>
      <xdr:colOff>857250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847C278-E7E5-4A00-82F6-89B54587C78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4305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47625</xdr:colOff>
      <xdr:row>0</xdr:row>
      <xdr:rowOff>85725</xdr:rowOff>
    </xdr:from>
    <xdr:to>
      <xdr:col>25</xdr:col>
      <xdr:colOff>542925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657EE06-256A-4318-AF8D-9B76211CA8D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39302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7C007C4F-20E4-4608-A11D-77E47FF32B9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3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333375</xdr:colOff>
      <xdr:row>0</xdr:row>
      <xdr:rowOff>66675</xdr:rowOff>
    </xdr:from>
    <xdr:to>
      <xdr:col>1</xdr:col>
      <xdr:colOff>828675</xdr:colOff>
      <xdr:row>1</xdr:row>
      <xdr:rowOff>180975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15F29E7-103E-42C4-B311-E979A0E3C10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95250</xdr:colOff>
      <xdr:row>0</xdr:row>
      <xdr:rowOff>123825</xdr:rowOff>
    </xdr:from>
    <xdr:to>
      <xdr:col>25</xdr:col>
      <xdr:colOff>590550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6B163C0-94A1-4FD4-8D6F-045F68260E1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44065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1B9868C8-B2CE-4FF1-9178-C7D24A7FFA2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57150</xdr:rowOff>
    </xdr:from>
    <xdr:to>
      <xdr:col>1</xdr:col>
      <xdr:colOff>752475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D0DCA2C-64D1-44EF-AFBB-01EC6C534BF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123825</xdr:colOff>
      <xdr:row>0</xdr:row>
      <xdr:rowOff>85725</xdr:rowOff>
    </xdr:from>
    <xdr:to>
      <xdr:col>24</xdr:col>
      <xdr:colOff>619125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2D11ACD-329F-4229-878B-3A4495D08B8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965007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72D32507-ABE8-4392-B418-CEB17F4B82E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762000</xdr:colOff>
      <xdr:row>19</xdr:row>
      <xdr:rowOff>57150</xdr:rowOff>
    </xdr:from>
    <xdr:to>
      <xdr:col>9</xdr:col>
      <xdr:colOff>183750</xdr:colOff>
      <xdr:row>41</xdr:row>
      <xdr:rowOff>42150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56C2FCD7-1188-48C0-AC83-3079D013316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8</xdr:col>
      <xdr:colOff>361950</xdr:colOff>
      <xdr:row>2</xdr:row>
      <xdr:rowOff>165101</xdr:rowOff>
    </xdr:from>
    <xdr:to>
      <xdr:col>15</xdr:col>
      <xdr:colOff>500063</xdr:colOff>
      <xdr:row>17</xdr:row>
      <xdr:rowOff>34925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89EE31C9-8A3B-48D5-8C97-D0B24C5D389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10</xdr:col>
      <xdr:colOff>180975</xdr:colOff>
      <xdr:row>0</xdr:row>
      <xdr:rowOff>28575</xdr:rowOff>
    </xdr:from>
    <xdr:to>
      <xdr:col>10</xdr:col>
      <xdr:colOff>676275</xdr:colOff>
      <xdr:row>1</xdr:row>
      <xdr:rowOff>142875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F28B06DC-6990-4FBF-98F5-006E6457953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8012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5" name="5 Imagen">
          <a:hlinkClick xmlns:r="http://schemas.openxmlformats.org/officeDocument/2006/relationships" r:id="rId3" tooltip="Menú principal"/>
          <a:extLst>
            <a:ext uri="{FF2B5EF4-FFF2-40B4-BE49-F238E27FC236}">
              <a16:creationId xmlns:a16="http://schemas.microsoft.com/office/drawing/2014/main" id="{7F281A56-9A67-49BD-B7B1-3FD358A78FF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41.xml><?xml version="1.0" encoding="utf-8"?>
<c:userShapes xmlns:c="http://schemas.openxmlformats.org/drawingml/2006/chart">
  <cdr:relSizeAnchor xmlns:cdr="http://schemas.openxmlformats.org/drawingml/2006/chartDrawing">
    <cdr:from>
      <cdr:x>0</cdr:x>
      <cdr:y>0.14774</cdr:y>
    </cdr:from>
    <cdr:to>
      <cdr:x>1</cdr:x>
      <cdr:y>0.14774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079B57E0-1CAA-4C3E-A10D-B26542EF7877}"/>
            </a:ext>
          </a:extLst>
        </cdr:cNvPr>
        <cdr:cNvCxnSpPr/>
      </cdr:nvCxnSpPr>
      <cdr:spPr>
        <a:xfrm xmlns:a="http://schemas.openxmlformats.org/drawingml/2006/main">
          <a:off x="0" y="616971"/>
          <a:ext cx="8280000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0.94723</cdr:y>
    </cdr:from>
    <cdr:to>
      <cdr:x>1</cdr:x>
      <cdr:y>0.94723</cdr:y>
    </cdr:to>
    <cdr:cxnSp macro="">
      <cdr:nvCxnSpPr>
        <cdr:cNvPr id="5" name="1 Conector recto">
          <a:extLst xmlns:a="http://schemas.openxmlformats.org/drawingml/2006/main">
            <a:ext uri="{FF2B5EF4-FFF2-40B4-BE49-F238E27FC236}">
              <a16:creationId xmlns:a16="http://schemas.microsoft.com/office/drawing/2014/main" id="{D918FCD7-2CA9-40AA-A346-D7DC9B12F651}"/>
            </a:ext>
          </a:extLst>
        </cdr:cNvPr>
        <cdr:cNvCxnSpPr/>
      </cdr:nvCxnSpPr>
      <cdr:spPr>
        <a:xfrm xmlns:a="http://schemas.openxmlformats.org/drawingml/2006/main">
          <a:off x="0" y="3419475"/>
          <a:ext cx="5667375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0.78995</cdr:y>
    </cdr:from>
    <cdr:to>
      <cdr:x>0.08283</cdr:x>
      <cdr:y>0.86066</cdr:y>
    </cdr:to>
    <cdr:sp macro="" textlink="'Alojados tipologia categoría Te'!$D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6B90FA79-3FCD-4B24-8D41-8C92C88159A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100,0%</a:t>
          </a:fld>
          <a:endParaRPr lang="es-ES" sz="11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0.11542</cdr:x>
      <cdr:y>0.78995</cdr:y>
    </cdr:from>
    <cdr:to>
      <cdr:x>0.19825</cdr:x>
      <cdr:y>0.86066</cdr:y>
    </cdr:to>
    <cdr:sp macro="" textlink="'Alojados tipologia categoría Te'!$D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556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EEE6CDC-84C3-49A5-9811-35FE141F123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54,8%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D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2C6AA1B0-9CD1-470D-A9F7-2AC9B03528FB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6,9%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D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AE140DC-F5B8-4979-A554-FCBA4AC5135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34,7%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D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81F06CD-3691-49DF-A1C4-819CFBDF973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10,1%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D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C30137B-BDD1-467F-9A86-DADED14D9B05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2,9%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D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BD8A3DD5-11EE-49CF-8C6A-2B043D41026E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0,2%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D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1E9684C-AFFB-44DD-83EE-8BCB170BC427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45,2%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F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D73992B-88AF-4B0C-9AEE-49D76405B84A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7,4%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0.05445</cdr:x>
      <cdr:y>0.78995</cdr:y>
    </cdr:from>
    <cdr:to>
      <cdr:x>0.13728</cdr:x>
      <cdr:y>0.86066</cdr:y>
    </cdr:to>
    <cdr:sp macro="" textlink="'Alojados tipologia categoría Te'!$F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4508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AA32F2F-5CC2-481B-A84F-9A60E133E5C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100,0%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F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9A45AC-883C-4588-A869-5FBCFA271FB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34,8%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F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9709965-FAA4-481F-9088-6E7789C14FB0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11,5%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F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DC9EE0AF-A54D-47CF-BD1D-379467ABCE0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3,1%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F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3858244F-AC3D-4760-B3B4-15CD76620D43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0,2%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0.90457</cdr:x>
      <cdr:y>0.78995</cdr:y>
    </cdr:from>
    <cdr:to>
      <cdr:x>0.98739</cdr:x>
      <cdr:y>0.86066</cdr:y>
    </cdr:to>
    <cdr:sp macro="" textlink="'Alojados tipologia categoría Te'!$F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4898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038C099F-C711-49EC-BCDC-65F35CCB93C4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43,1%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0.16719</cdr:x>
      <cdr:y>0.78995</cdr:y>
    </cdr:from>
    <cdr:to>
      <cdr:x>0.25001</cdr:x>
      <cdr:y>0.86066</cdr:y>
    </cdr:to>
    <cdr:sp macro="" textlink="'Alojados tipologia categoría Te'!$F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3843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F5D2C1-F03B-4AFF-93AC-027EAF48A92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56,9%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</c:userShapes>
</file>

<file path=xl/drawings/drawing42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8489219-9E7D-4DEA-89EF-29F0E65A9960}"/>
            </a:ext>
          </a:extLst>
        </cdr:cNvPr>
        <cdr:cNvSpPr txBox="1"/>
      </cdr:nvSpPr>
      <cdr:spPr>
        <a:xfrm xmlns:a="http://schemas.openxmlformats.org/drawingml/2006/main">
          <a:off x="0" y="3190873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0.00087</cdr:x>
      <cdr:y>0.93656</cdr:y>
    </cdr:from>
    <cdr:to>
      <cdr:x>1</cdr:x>
      <cdr:y>0.93656</cdr:y>
    </cdr:to>
    <cdr:cxnSp macro="">
      <cdr:nvCxnSpPr>
        <cdr:cNvPr id="6" name="1 Conector recto">
          <a:extLst xmlns:a="http://schemas.openxmlformats.org/drawingml/2006/main">
            <a:ext uri="{FF2B5EF4-FFF2-40B4-BE49-F238E27FC236}">
              <a16:creationId xmlns:a16="http://schemas.microsoft.com/office/drawing/2014/main" id="{0FF2DA2A-50AF-4AE6-9E8A-C7848BE2345C}"/>
            </a:ext>
          </a:extLst>
        </cdr:cNvPr>
        <cdr:cNvCxnSpPr/>
      </cdr:nvCxnSpPr>
      <cdr:spPr>
        <a:xfrm xmlns:a="http://schemas.openxmlformats.org/drawingml/2006/main">
          <a:off x="4763" y="3247149"/>
          <a:ext cx="54673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0.2388</cdr:y>
    </cdr:from>
    <cdr:to>
      <cdr:x>0.99913</cdr:x>
      <cdr:y>0.2388</cdr:y>
    </cdr:to>
    <cdr:cxnSp macro="">
      <cdr:nvCxnSpPr>
        <cdr:cNvPr id="7" name="2 Conector recto">
          <a:extLst xmlns:a="http://schemas.openxmlformats.org/drawingml/2006/main">
            <a:ext uri="{FF2B5EF4-FFF2-40B4-BE49-F238E27FC236}">
              <a16:creationId xmlns:a16="http://schemas.microsoft.com/office/drawing/2014/main" id="{864287C5-8706-48ED-8D9B-03CA8B8BB2A1}"/>
            </a:ext>
          </a:extLst>
        </cdr:cNvPr>
        <cdr:cNvCxnSpPr/>
      </cdr:nvCxnSpPr>
      <cdr:spPr>
        <a:xfrm xmlns:a="http://schemas.openxmlformats.org/drawingml/2006/main">
          <a:off x="0" y="805184"/>
          <a:ext cx="546735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</cdr:y>
    </cdr:from>
    <cdr:to>
      <cdr:x>0.98346</cdr:x>
      <cdr:y>0.15084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E86086AF-6291-49B9-814F-20D69DE87B20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143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C41DF16A-29FA-4FAC-AB70-9694DD3C4344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sueco alojado en Tenerife por categoría</a:t>
          </a:fld>
          <a:endParaRPr lang="en-US" sz="36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0.00087</cdr:x>
      <cdr:y>0.93938</cdr:y>
    </cdr:from>
    <cdr:to>
      <cdr:x>1</cdr:x>
      <cdr:y>0.93938</cdr:y>
    </cdr:to>
    <cdr:cxnSp macro="">
      <cdr:nvCxnSpPr>
        <cdr:cNvPr id="10" name="1 Conector recto">
          <a:extLst xmlns:a="http://schemas.openxmlformats.org/drawingml/2006/main">
            <a:ext uri="{FF2B5EF4-FFF2-40B4-BE49-F238E27FC236}">
              <a16:creationId xmlns:a16="http://schemas.microsoft.com/office/drawing/2014/main" id="{0A23FD55-D173-4ED9-A1AE-00B454342C03}"/>
            </a:ext>
          </a:extLst>
        </cdr:cNvPr>
        <cdr:cNvCxnSpPr/>
      </cdr:nvCxnSpPr>
      <cdr:spPr>
        <a:xfrm xmlns:a="http://schemas.openxmlformats.org/drawingml/2006/main">
          <a:off x="4761" y="3167464"/>
          <a:ext cx="5467352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0.41253</cdr:x>
      <cdr:y>0.45531</cdr:y>
    </cdr:from>
    <cdr:to>
      <cdr:x>0.56223</cdr:x>
      <cdr:y>0.60335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78343E85-5DAF-45EE-A2B1-21A522656A2F}"/>
            </a:ext>
          </a:extLst>
        </cdr:cNvPr>
        <cdr:cNvSpPr txBox="1"/>
      </cdr:nvSpPr>
      <cdr:spPr>
        <a:xfrm xmlns:a="http://schemas.openxmlformats.org/drawingml/2006/main">
          <a:off x="2257425" y="1552574"/>
          <a:ext cx="819150" cy="5048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ES" sz="1000">
              <a:solidFill>
                <a:schemeClr val="tx1">
                  <a:lumMod val="75000"/>
                  <a:lumOff val="25000"/>
                </a:schemeClr>
              </a:solidFill>
            </a:rPr>
            <a:t>Alojados hoteleros</a:t>
          </a:r>
        </a:p>
      </cdr:txBody>
    </cdr:sp>
  </cdr:relSizeAnchor>
</c:userShapes>
</file>

<file path=xl/drawings/drawing4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304800</xdr:colOff>
      <xdr:row>0</xdr:row>
      <xdr:rowOff>47625</xdr:rowOff>
    </xdr:from>
    <xdr:to>
      <xdr:col>1</xdr:col>
      <xdr:colOff>800100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AB7F730-50B3-4A67-8805-64DCF37ABF5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590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70</xdr:col>
      <xdr:colOff>142875</xdr:colOff>
      <xdr:row>0</xdr:row>
      <xdr:rowOff>123825</xdr:rowOff>
    </xdr:from>
    <xdr:to>
      <xdr:col>70</xdr:col>
      <xdr:colOff>638175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AB4F8FD-89C6-4654-806D-488B6AA5684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697730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C877F0A5-A12F-4157-9DA7-B75770D0CA5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4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295275</xdr:colOff>
      <xdr:row>0</xdr:row>
      <xdr:rowOff>28575</xdr:rowOff>
    </xdr:from>
    <xdr:to>
      <xdr:col>1</xdr:col>
      <xdr:colOff>790575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6501178-5127-4B81-A7C5-B096456CA11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763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36</xdr:col>
      <xdr:colOff>152400</xdr:colOff>
      <xdr:row>0</xdr:row>
      <xdr:rowOff>104775</xdr:rowOff>
    </xdr:from>
    <xdr:to>
      <xdr:col>36</xdr:col>
      <xdr:colOff>647700</xdr:colOff>
      <xdr:row>2</xdr:row>
      <xdr:rowOff>28575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2172038-68E8-4D3C-9F1A-0602390302E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58200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E3B34AF1-7A0D-487C-BC75-CC43A0ADC46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4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79643EC-1AAA-4503-944F-9160F762894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573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48</xdr:col>
      <xdr:colOff>152400</xdr:colOff>
      <xdr:row>0</xdr:row>
      <xdr:rowOff>114300</xdr:rowOff>
    </xdr:from>
    <xdr:to>
      <xdr:col>48</xdr:col>
      <xdr:colOff>647700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086E77F-06D5-47C9-844C-35FF9BD0BC7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748087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1181100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BD4B4395-C3C7-40DA-8F80-700DF6EB01B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46.xml><?xml version="1.0" encoding="utf-8"?>
<xdr:wsDr xmlns:xdr="http://schemas.openxmlformats.org/drawingml/2006/spreadsheetDrawing" xmlns:a="http://schemas.openxmlformats.org/drawingml/2006/main">
  <xdr:twoCellAnchor editAs="oneCell">
    <xdr:from>
      <xdr:col>7</xdr:col>
      <xdr:colOff>241301</xdr:colOff>
      <xdr:row>1</xdr:row>
      <xdr:rowOff>95249</xdr:rowOff>
    </xdr:from>
    <xdr:to>
      <xdr:col>14</xdr:col>
      <xdr:colOff>641351</xdr:colOff>
      <xdr:row>32</xdr:row>
      <xdr:rowOff>187924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CDADBCF5-F50C-4D83-87B2-1A662650A67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7</xdr:col>
      <xdr:colOff>142875</xdr:colOff>
      <xdr:row>34</xdr:row>
      <xdr:rowOff>15875</xdr:rowOff>
    </xdr:from>
    <xdr:to>
      <xdr:col>14</xdr:col>
      <xdr:colOff>542925</xdr:colOff>
      <xdr:row>67</xdr:row>
      <xdr:rowOff>120650</xdr:rowOff>
    </xdr:to>
    <xdr:graphicFrame macro="">
      <xdr:nvGraphicFramePr>
        <xdr:cNvPr id="3" name="Chart 4">
          <a:extLst>
            <a:ext uri="{FF2B5EF4-FFF2-40B4-BE49-F238E27FC236}">
              <a16:creationId xmlns:a16="http://schemas.microsoft.com/office/drawing/2014/main" id="{53709762-4D9B-4720-8978-BD9A8F248CC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15</xdr:col>
      <xdr:colOff>161925</xdr:colOff>
      <xdr:row>0</xdr:row>
      <xdr:rowOff>107950</xdr:rowOff>
    </xdr:from>
    <xdr:to>
      <xdr:col>15</xdr:col>
      <xdr:colOff>657225</xdr:colOff>
      <xdr:row>2</xdr:row>
      <xdr:rowOff>31750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672C8857-F287-403B-902D-00415DE7DB6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392150" y="1079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5" name="5 Imagen">
          <a:hlinkClick xmlns:r="http://schemas.openxmlformats.org/officeDocument/2006/relationships" r:id="rId3" tooltip="Menú principal"/>
          <a:extLst>
            <a:ext uri="{FF2B5EF4-FFF2-40B4-BE49-F238E27FC236}">
              <a16:creationId xmlns:a16="http://schemas.microsoft.com/office/drawing/2014/main" id="{95D3D447-CACF-4793-89F4-E84D1651F05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0.08633</cdr:y>
    </cdr:from>
    <cdr:to>
      <cdr:x>1</cdr:x>
      <cdr:y>0.08633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F7A4B6FE-FDE4-431F-BC68-1FC5B4E772CE}"/>
            </a:ext>
          </a:extLst>
        </cdr:cNvPr>
        <cdr:cNvCxnSpPr/>
      </cdr:nvCxnSpPr>
      <cdr:spPr>
        <a:xfrm xmlns:a="http://schemas.openxmlformats.org/drawingml/2006/main">
          <a:off x="0" y="585450"/>
          <a:ext cx="5734050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0.96512</cdr:y>
    </cdr:from>
    <cdr:to>
      <cdr:x>1</cdr:x>
      <cdr:y>0.96512</cdr:y>
    </cdr:to>
    <cdr:cxnSp macro="">
      <cdr:nvCxnSpPr>
        <cdr:cNvPr id="5" name="1 Conector recto">
          <a:extLst xmlns:a="http://schemas.openxmlformats.org/drawingml/2006/main">
            <a:ext uri="{FF2B5EF4-FFF2-40B4-BE49-F238E27FC236}">
              <a16:creationId xmlns:a16="http://schemas.microsoft.com/office/drawing/2014/main" id="{B942E70B-D9C0-4039-BF62-809B9DBABB32}"/>
            </a:ext>
          </a:extLst>
        </cdr:cNvPr>
        <cdr:cNvCxnSpPr/>
      </cdr:nvCxnSpPr>
      <cdr:spPr>
        <a:xfrm xmlns:a="http://schemas.openxmlformats.org/drawingml/2006/main">
          <a:off x="0" y="5138752"/>
          <a:ext cx="57340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F47768F-2D97-4B38-8D0E-DE4F36FD9686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48.xml><?xml version="1.0" encoding="utf-8"?>
<c:userShapes xmlns:c="http://schemas.openxmlformats.org/drawingml/2006/chart">
  <cdr:relSizeAnchor xmlns:cdr="http://schemas.openxmlformats.org/drawingml/2006/chartDrawing">
    <cdr:from>
      <cdr:x>0</cdr:x>
      <cdr:y>0.08633</cdr:y>
    </cdr:from>
    <cdr:to>
      <cdr:x>1</cdr:x>
      <cdr:y>0.08633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BAB32F1A-E538-411C-B707-6D8C297429F2}"/>
            </a:ext>
          </a:extLst>
        </cdr:cNvPr>
        <cdr:cNvCxnSpPr/>
      </cdr:nvCxnSpPr>
      <cdr:spPr>
        <a:xfrm xmlns:a="http://schemas.openxmlformats.org/drawingml/2006/main">
          <a:off x="0" y="585450"/>
          <a:ext cx="5734050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0.96512</cdr:y>
    </cdr:from>
    <cdr:to>
      <cdr:x>1</cdr:x>
      <cdr:y>0.96512</cdr:y>
    </cdr:to>
    <cdr:cxnSp macro="">
      <cdr:nvCxnSpPr>
        <cdr:cNvPr id="5" name="1 Conector recto">
          <a:extLst xmlns:a="http://schemas.openxmlformats.org/drawingml/2006/main">
            <a:ext uri="{FF2B5EF4-FFF2-40B4-BE49-F238E27FC236}">
              <a16:creationId xmlns:a16="http://schemas.microsoft.com/office/drawing/2014/main" id="{AF9F29CD-4E9A-4FF4-9C5B-375E6D9A7A5E}"/>
            </a:ext>
          </a:extLst>
        </cdr:cNvPr>
        <cdr:cNvCxnSpPr/>
      </cdr:nvCxnSpPr>
      <cdr:spPr>
        <a:xfrm xmlns:a="http://schemas.openxmlformats.org/drawingml/2006/main">
          <a:off x="0" y="5138752"/>
          <a:ext cx="57340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F6B85E4D-F34A-4B56-9E5B-226991C4C6A5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49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180975</xdr:colOff>
      <xdr:row>0</xdr:row>
      <xdr:rowOff>28575</xdr:rowOff>
    </xdr:from>
    <xdr:to>
      <xdr:col>17</xdr:col>
      <xdr:colOff>676275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FDB0CE3-16CF-4CAE-839E-6320CE59758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5255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3" name="3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8744463E-2109-427B-89BE-629B9E5C5D0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1</xdr:row>
      <xdr:rowOff>142875</xdr:rowOff>
    </xdr:from>
    <xdr:to>
      <xdr:col>10</xdr:col>
      <xdr:colOff>657225</xdr:colOff>
      <xdr:row>2</xdr:row>
      <xdr:rowOff>447675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6A0D709-C1DB-469D-93CD-77B26C08153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5238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3" name="3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E4C781A3-5EAD-4469-8478-FEA4A3D78E2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2</xdr:row>
      <xdr:rowOff>38100</xdr:rowOff>
    </xdr:from>
    <xdr:to>
      <xdr:col>10</xdr:col>
      <xdr:colOff>657225</xdr:colOff>
      <xdr:row>3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60D0581-A41A-4C76-8057-317D9CCA24F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609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3" name="3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9D045954-7E74-4B1C-8733-2CD4A5E0152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200025</xdr:colOff>
      <xdr:row>0</xdr:row>
      <xdr:rowOff>38100</xdr:rowOff>
    </xdr:from>
    <xdr:to>
      <xdr:col>1</xdr:col>
      <xdr:colOff>695325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8A36C40-E1FC-4D10-A554-CF2883E4C7D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811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46</xdr:col>
      <xdr:colOff>104775</xdr:colOff>
      <xdr:row>0</xdr:row>
      <xdr:rowOff>114300</xdr:rowOff>
    </xdr:from>
    <xdr:to>
      <xdr:col>46</xdr:col>
      <xdr:colOff>600075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F2156D5-B3B8-4683-B658-0DE79F39B54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594735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3076DC75-2851-4EAB-91D2-7D9006E5FE1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5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276225</xdr:colOff>
      <xdr:row>0</xdr:row>
      <xdr:rowOff>38100</xdr:rowOff>
    </xdr:from>
    <xdr:to>
      <xdr:col>1</xdr:col>
      <xdr:colOff>771525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34C0113-8CFD-4FB8-9868-FB25B82480D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573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142875</xdr:colOff>
      <xdr:row>0</xdr:row>
      <xdr:rowOff>66675</xdr:rowOff>
    </xdr:from>
    <xdr:to>
      <xdr:col>24</xdr:col>
      <xdr:colOff>638175</xdr:colOff>
      <xdr:row>1</xdr:row>
      <xdr:rowOff>180975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99329F2-CD75-4BF4-BD36-D4C8F1C7A96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631150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F0A16A49-13FA-4E0E-BCF3-9DB0BCBE07D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5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DB29275-E28E-45EA-A1E3-EB9EF36D3BE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104775</xdr:colOff>
      <xdr:row>0</xdr:row>
      <xdr:rowOff>47625</xdr:rowOff>
    </xdr:from>
    <xdr:to>
      <xdr:col>24</xdr:col>
      <xdr:colOff>600075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EEDB21A-AC40-499C-96B3-0AE89B43627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5930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F7AE86D4-DB6F-4C09-AAC7-9F5A2E3A023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55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171450</xdr:colOff>
      <xdr:row>0</xdr:row>
      <xdr:rowOff>114300</xdr:rowOff>
    </xdr:from>
    <xdr:to>
      <xdr:col>18</xdr:col>
      <xdr:colOff>666750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B8E2C17-4905-483F-9687-DCBD2633674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9242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3" name="3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0C39D198-B399-4BBB-ABE6-318BBF43B1A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56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114300</xdr:colOff>
      <xdr:row>0</xdr:row>
      <xdr:rowOff>47625</xdr:rowOff>
    </xdr:from>
    <xdr:to>
      <xdr:col>10</xdr:col>
      <xdr:colOff>609600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DE626D9-3E22-4328-BB9C-633050E1136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13447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3" name="3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BEEE7603-1D9E-45D4-9D1B-8FD57D2505C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5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28575</xdr:rowOff>
    </xdr:from>
    <xdr:to>
      <xdr:col>1</xdr:col>
      <xdr:colOff>752475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D5C5FC2-0F5D-4258-B6CD-D2FD5D26ACC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46</xdr:col>
      <xdr:colOff>76200</xdr:colOff>
      <xdr:row>0</xdr:row>
      <xdr:rowOff>47625</xdr:rowOff>
    </xdr:from>
    <xdr:to>
      <xdr:col>46</xdr:col>
      <xdr:colOff>571500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7404781-6C8B-4CFA-BDD9-E14DD30E092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83292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4DAAD127-73CF-485B-8606-750C1417625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5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247650</xdr:colOff>
      <xdr:row>0</xdr:row>
      <xdr:rowOff>47625</xdr:rowOff>
    </xdr:from>
    <xdr:to>
      <xdr:col>1</xdr:col>
      <xdr:colOff>742950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6A6DB63-A2D2-473B-8671-CD6C77239B9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287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190500</xdr:colOff>
      <xdr:row>0</xdr:row>
      <xdr:rowOff>28575</xdr:rowOff>
    </xdr:from>
    <xdr:to>
      <xdr:col>24</xdr:col>
      <xdr:colOff>685800</xdr:colOff>
      <xdr:row>1</xdr:row>
      <xdr:rowOff>142875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CD6B388-93E6-46A9-829F-D128BC210D4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2501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4A257605-5FDA-4077-9A6C-8AA2F0BC70F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28575</xdr:colOff>
      <xdr:row>2</xdr:row>
      <xdr:rowOff>28575</xdr:rowOff>
    </xdr:from>
    <xdr:to>
      <xdr:col>16</xdr:col>
      <xdr:colOff>771525</xdr:colOff>
      <xdr:row>20</xdr:row>
      <xdr:rowOff>180975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D9CEFB2C-AD88-47AD-9FB9-59060879C07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0</xdr:colOff>
      <xdr:row>23</xdr:row>
      <xdr:rowOff>0</xdr:rowOff>
    </xdr:from>
    <xdr:to>
      <xdr:col>16</xdr:col>
      <xdr:colOff>742950</xdr:colOff>
      <xdr:row>41</xdr:row>
      <xdr:rowOff>171450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DA4E0BFE-398E-4D66-B90B-0F8EB9AAB85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9</xdr:col>
      <xdr:colOff>0</xdr:colOff>
      <xdr:row>44</xdr:row>
      <xdr:rowOff>0</xdr:rowOff>
    </xdr:from>
    <xdr:to>
      <xdr:col>16</xdr:col>
      <xdr:colOff>742950</xdr:colOff>
      <xdr:row>62</xdr:row>
      <xdr:rowOff>152400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26EF69DE-C86C-488C-9867-21FB10E43F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9</xdr:col>
      <xdr:colOff>38100</xdr:colOff>
      <xdr:row>64</xdr:row>
      <xdr:rowOff>171450</xdr:rowOff>
    </xdr:from>
    <xdr:to>
      <xdr:col>16</xdr:col>
      <xdr:colOff>781050</xdr:colOff>
      <xdr:row>83</xdr:row>
      <xdr:rowOff>142875</xdr:rowOff>
    </xdr:to>
    <xdr:graphicFrame macro="">
      <xdr:nvGraphicFramePr>
        <xdr:cNvPr id="5" name="7 Gráfico">
          <a:extLst>
            <a:ext uri="{FF2B5EF4-FFF2-40B4-BE49-F238E27FC236}">
              <a16:creationId xmlns:a16="http://schemas.microsoft.com/office/drawing/2014/main" id="{AC2C6A30-6CD9-4582-A4F8-9567BC7932E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9</xdr:col>
      <xdr:colOff>38100</xdr:colOff>
      <xdr:row>85</xdr:row>
      <xdr:rowOff>171450</xdr:rowOff>
    </xdr:from>
    <xdr:to>
      <xdr:col>16</xdr:col>
      <xdr:colOff>781050</xdr:colOff>
      <xdr:row>104</xdr:row>
      <xdr:rowOff>133350</xdr:rowOff>
    </xdr:to>
    <xdr:graphicFrame macro="">
      <xdr:nvGraphicFramePr>
        <xdr:cNvPr id="6" name="8 Gráfico">
          <a:extLst>
            <a:ext uri="{FF2B5EF4-FFF2-40B4-BE49-F238E27FC236}">
              <a16:creationId xmlns:a16="http://schemas.microsoft.com/office/drawing/2014/main" id="{902E6245-ADAD-4AC5-9C79-058DE9B9D81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38100</xdr:colOff>
      <xdr:row>106</xdr:row>
      <xdr:rowOff>171450</xdr:rowOff>
    </xdr:from>
    <xdr:to>
      <xdr:col>16</xdr:col>
      <xdr:colOff>781050</xdr:colOff>
      <xdr:row>125</xdr:row>
      <xdr:rowOff>133350</xdr:rowOff>
    </xdr:to>
    <xdr:graphicFrame macro="">
      <xdr:nvGraphicFramePr>
        <xdr:cNvPr id="7" name="9 Gráfico">
          <a:extLst>
            <a:ext uri="{FF2B5EF4-FFF2-40B4-BE49-F238E27FC236}">
              <a16:creationId xmlns:a16="http://schemas.microsoft.com/office/drawing/2014/main" id="{DAF559DF-0EC1-4EA2-A7C5-6C54C952B9E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9</xdr:col>
      <xdr:colOff>38100</xdr:colOff>
      <xdr:row>127</xdr:row>
      <xdr:rowOff>171450</xdr:rowOff>
    </xdr:from>
    <xdr:to>
      <xdr:col>16</xdr:col>
      <xdr:colOff>781050</xdr:colOff>
      <xdr:row>146</xdr:row>
      <xdr:rowOff>133350</xdr:rowOff>
    </xdr:to>
    <xdr:graphicFrame macro="">
      <xdr:nvGraphicFramePr>
        <xdr:cNvPr id="8" name="10 Gráfico">
          <a:extLst>
            <a:ext uri="{FF2B5EF4-FFF2-40B4-BE49-F238E27FC236}">
              <a16:creationId xmlns:a16="http://schemas.microsoft.com/office/drawing/2014/main" id="{B8E4F13F-AF4E-41A0-8EFE-299D88D248D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9</xdr:col>
      <xdr:colOff>38100</xdr:colOff>
      <xdr:row>148</xdr:row>
      <xdr:rowOff>171450</xdr:rowOff>
    </xdr:from>
    <xdr:to>
      <xdr:col>16</xdr:col>
      <xdr:colOff>781050</xdr:colOff>
      <xdr:row>167</xdr:row>
      <xdr:rowOff>133350</xdr:rowOff>
    </xdr:to>
    <xdr:graphicFrame macro="">
      <xdr:nvGraphicFramePr>
        <xdr:cNvPr id="9" name="11 Gráfico">
          <a:extLst>
            <a:ext uri="{FF2B5EF4-FFF2-40B4-BE49-F238E27FC236}">
              <a16:creationId xmlns:a16="http://schemas.microsoft.com/office/drawing/2014/main" id="{5692EF37-DF4F-4FB3-8779-D009CBF39A4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9</xdr:col>
      <xdr:colOff>38100</xdr:colOff>
      <xdr:row>169</xdr:row>
      <xdr:rowOff>171450</xdr:rowOff>
    </xdr:from>
    <xdr:to>
      <xdr:col>16</xdr:col>
      <xdr:colOff>781050</xdr:colOff>
      <xdr:row>188</xdr:row>
      <xdr:rowOff>133350</xdr:rowOff>
    </xdr:to>
    <xdr:graphicFrame macro="">
      <xdr:nvGraphicFramePr>
        <xdr:cNvPr id="10" name="12 Gráfico">
          <a:extLst>
            <a:ext uri="{FF2B5EF4-FFF2-40B4-BE49-F238E27FC236}">
              <a16:creationId xmlns:a16="http://schemas.microsoft.com/office/drawing/2014/main" id="{97C5417E-D7EA-4076-94EB-254269C7221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9</xdr:col>
      <xdr:colOff>38100</xdr:colOff>
      <xdr:row>190</xdr:row>
      <xdr:rowOff>171450</xdr:rowOff>
    </xdr:from>
    <xdr:to>
      <xdr:col>16</xdr:col>
      <xdr:colOff>781050</xdr:colOff>
      <xdr:row>209</xdr:row>
      <xdr:rowOff>133350</xdr:rowOff>
    </xdr:to>
    <xdr:graphicFrame macro="">
      <xdr:nvGraphicFramePr>
        <xdr:cNvPr id="11" name="13 Gráfico">
          <a:extLst>
            <a:ext uri="{FF2B5EF4-FFF2-40B4-BE49-F238E27FC236}">
              <a16:creationId xmlns:a16="http://schemas.microsoft.com/office/drawing/2014/main" id="{8100EE6B-EFBA-43FA-815B-0A19431BEDB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9</xdr:col>
      <xdr:colOff>38100</xdr:colOff>
      <xdr:row>211</xdr:row>
      <xdr:rowOff>171450</xdr:rowOff>
    </xdr:from>
    <xdr:to>
      <xdr:col>16</xdr:col>
      <xdr:colOff>781050</xdr:colOff>
      <xdr:row>230</xdr:row>
      <xdr:rowOff>133350</xdr:rowOff>
    </xdr:to>
    <xdr:graphicFrame macro="">
      <xdr:nvGraphicFramePr>
        <xdr:cNvPr id="12" name="14 Gráfico">
          <a:extLst>
            <a:ext uri="{FF2B5EF4-FFF2-40B4-BE49-F238E27FC236}">
              <a16:creationId xmlns:a16="http://schemas.microsoft.com/office/drawing/2014/main" id="{884B781F-75EF-4B0E-90BE-AAA35BA515A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9</xdr:col>
      <xdr:colOff>38100</xdr:colOff>
      <xdr:row>232</xdr:row>
      <xdr:rowOff>171450</xdr:rowOff>
    </xdr:from>
    <xdr:to>
      <xdr:col>16</xdr:col>
      <xdr:colOff>781050</xdr:colOff>
      <xdr:row>251</xdr:row>
      <xdr:rowOff>133350</xdr:rowOff>
    </xdr:to>
    <xdr:graphicFrame macro="">
      <xdr:nvGraphicFramePr>
        <xdr:cNvPr id="13" name="15 Gráfico">
          <a:extLst>
            <a:ext uri="{FF2B5EF4-FFF2-40B4-BE49-F238E27FC236}">
              <a16:creationId xmlns:a16="http://schemas.microsoft.com/office/drawing/2014/main" id="{1931D133-94CF-4A13-88A1-D0BDC9BAB01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9</xdr:col>
      <xdr:colOff>38100</xdr:colOff>
      <xdr:row>253</xdr:row>
      <xdr:rowOff>171450</xdr:rowOff>
    </xdr:from>
    <xdr:to>
      <xdr:col>16</xdr:col>
      <xdr:colOff>781050</xdr:colOff>
      <xdr:row>272</xdr:row>
      <xdr:rowOff>133350</xdr:rowOff>
    </xdr:to>
    <xdr:graphicFrame macro="">
      <xdr:nvGraphicFramePr>
        <xdr:cNvPr id="14" name="16 Gráfico">
          <a:extLst>
            <a:ext uri="{FF2B5EF4-FFF2-40B4-BE49-F238E27FC236}">
              <a16:creationId xmlns:a16="http://schemas.microsoft.com/office/drawing/2014/main" id="{1EFBCF42-E0D7-4490-A640-B6464E34030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9</xdr:col>
      <xdr:colOff>38100</xdr:colOff>
      <xdr:row>274</xdr:row>
      <xdr:rowOff>171450</xdr:rowOff>
    </xdr:from>
    <xdr:to>
      <xdr:col>16</xdr:col>
      <xdr:colOff>781050</xdr:colOff>
      <xdr:row>293</xdr:row>
      <xdr:rowOff>133350</xdr:rowOff>
    </xdr:to>
    <xdr:graphicFrame macro="">
      <xdr:nvGraphicFramePr>
        <xdr:cNvPr id="15" name="17 Gráfico">
          <a:extLst>
            <a:ext uri="{FF2B5EF4-FFF2-40B4-BE49-F238E27FC236}">
              <a16:creationId xmlns:a16="http://schemas.microsoft.com/office/drawing/2014/main" id="{FD2CEE85-AABC-486B-B2B8-2CAA78AD861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9</xdr:col>
      <xdr:colOff>38100</xdr:colOff>
      <xdr:row>295</xdr:row>
      <xdr:rowOff>171450</xdr:rowOff>
    </xdr:from>
    <xdr:to>
      <xdr:col>16</xdr:col>
      <xdr:colOff>781050</xdr:colOff>
      <xdr:row>314</xdr:row>
      <xdr:rowOff>133350</xdr:rowOff>
    </xdr:to>
    <xdr:graphicFrame macro="">
      <xdr:nvGraphicFramePr>
        <xdr:cNvPr id="16" name="18 Gráfico">
          <a:extLst>
            <a:ext uri="{FF2B5EF4-FFF2-40B4-BE49-F238E27FC236}">
              <a16:creationId xmlns:a16="http://schemas.microsoft.com/office/drawing/2014/main" id="{2B61ACA9-1F9F-49D3-A1E2-5D047B20A49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9</xdr:col>
      <xdr:colOff>38100</xdr:colOff>
      <xdr:row>316</xdr:row>
      <xdr:rowOff>171450</xdr:rowOff>
    </xdr:from>
    <xdr:to>
      <xdr:col>16</xdr:col>
      <xdr:colOff>781050</xdr:colOff>
      <xdr:row>335</xdr:row>
      <xdr:rowOff>133350</xdr:rowOff>
    </xdr:to>
    <xdr:graphicFrame macro="">
      <xdr:nvGraphicFramePr>
        <xdr:cNvPr id="17" name="19 Gráfico">
          <a:extLst>
            <a:ext uri="{FF2B5EF4-FFF2-40B4-BE49-F238E27FC236}">
              <a16:creationId xmlns:a16="http://schemas.microsoft.com/office/drawing/2014/main" id="{5C1F6A73-2C13-4109-A2FC-407DD34D3CE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9</xdr:col>
      <xdr:colOff>38100</xdr:colOff>
      <xdr:row>337</xdr:row>
      <xdr:rowOff>171450</xdr:rowOff>
    </xdr:from>
    <xdr:to>
      <xdr:col>16</xdr:col>
      <xdr:colOff>781050</xdr:colOff>
      <xdr:row>356</xdr:row>
      <xdr:rowOff>133350</xdr:rowOff>
    </xdr:to>
    <xdr:graphicFrame macro="">
      <xdr:nvGraphicFramePr>
        <xdr:cNvPr id="18" name="20 Gráfico">
          <a:extLst>
            <a:ext uri="{FF2B5EF4-FFF2-40B4-BE49-F238E27FC236}">
              <a16:creationId xmlns:a16="http://schemas.microsoft.com/office/drawing/2014/main" id="{7D61BF6F-B997-4B63-9FB1-9874D0C71C8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9</xdr:col>
      <xdr:colOff>38100</xdr:colOff>
      <xdr:row>358</xdr:row>
      <xdr:rowOff>171450</xdr:rowOff>
    </xdr:from>
    <xdr:to>
      <xdr:col>16</xdr:col>
      <xdr:colOff>781050</xdr:colOff>
      <xdr:row>375</xdr:row>
      <xdr:rowOff>180975</xdr:rowOff>
    </xdr:to>
    <xdr:graphicFrame macro="">
      <xdr:nvGraphicFramePr>
        <xdr:cNvPr id="19" name="21 Gráfico">
          <a:extLst>
            <a:ext uri="{FF2B5EF4-FFF2-40B4-BE49-F238E27FC236}">
              <a16:creationId xmlns:a16="http://schemas.microsoft.com/office/drawing/2014/main" id="{A77E1F2A-4D09-4744-B338-AE894F1A968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9</xdr:col>
      <xdr:colOff>38100</xdr:colOff>
      <xdr:row>379</xdr:row>
      <xdr:rowOff>171450</xdr:rowOff>
    </xdr:from>
    <xdr:to>
      <xdr:col>16</xdr:col>
      <xdr:colOff>781050</xdr:colOff>
      <xdr:row>396</xdr:row>
      <xdr:rowOff>180975</xdr:rowOff>
    </xdr:to>
    <xdr:graphicFrame macro="">
      <xdr:nvGraphicFramePr>
        <xdr:cNvPr id="20" name="22 Gráfico">
          <a:extLst>
            <a:ext uri="{FF2B5EF4-FFF2-40B4-BE49-F238E27FC236}">
              <a16:creationId xmlns:a16="http://schemas.microsoft.com/office/drawing/2014/main" id="{19328C90-9543-4E89-8276-99A7CE679A3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9</xdr:col>
      <xdr:colOff>38100</xdr:colOff>
      <xdr:row>400</xdr:row>
      <xdr:rowOff>171450</xdr:rowOff>
    </xdr:from>
    <xdr:to>
      <xdr:col>16</xdr:col>
      <xdr:colOff>781050</xdr:colOff>
      <xdr:row>419</xdr:row>
      <xdr:rowOff>142875</xdr:rowOff>
    </xdr:to>
    <xdr:graphicFrame macro="">
      <xdr:nvGraphicFramePr>
        <xdr:cNvPr id="21" name="23 Gráfico">
          <a:extLst>
            <a:ext uri="{FF2B5EF4-FFF2-40B4-BE49-F238E27FC236}">
              <a16:creationId xmlns:a16="http://schemas.microsoft.com/office/drawing/2014/main" id="{0036867D-6CC1-4D98-A25A-3629E5D178C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twoCellAnchor>
  <xdr:twoCellAnchor editAs="oneCell">
    <xdr:from>
      <xdr:col>9</xdr:col>
      <xdr:colOff>38100</xdr:colOff>
      <xdr:row>421</xdr:row>
      <xdr:rowOff>171450</xdr:rowOff>
    </xdr:from>
    <xdr:to>
      <xdr:col>16</xdr:col>
      <xdr:colOff>781050</xdr:colOff>
      <xdr:row>438</xdr:row>
      <xdr:rowOff>196850</xdr:rowOff>
    </xdr:to>
    <xdr:graphicFrame macro="">
      <xdr:nvGraphicFramePr>
        <xdr:cNvPr id="22" name="24 Gráfico">
          <a:extLst>
            <a:ext uri="{FF2B5EF4-FFF2-40B4-BE49-F238E27FC236}">
              <a16:creationId xmlns:a16="http://schemas.microsoft.com/office/drawing/2014/main" id="{D2BCDAF2-3B46-4B51-A59A-3ADEE6D0C89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twoCellAnchor>
  <xdr:twoCellAnchor editAs="oneCell">
    <xdr:from>
      <xdr:col>9</xdr:col>
      <xdr:colOff>38100</xdr:colOff>
      <xdr:row>442</xdr:row>
      <xdr:rowOff>171450</xdr:rowOff>
    </xdr:from>
    <xdr:to>
      <xdr:col>16</xdr:col>
      <xdr:colOff>781050</xdr:colOff>
      <xdr:row>459</xdr:row>
      <xdr:rowOff>161925</xdr:rowOff>
    </xdr:to>
    <xdr:graphicFrame macro="">
      <xdr:nvGraphicFramePr>
        <xdr:cNvPr id="23" name="25 Gráfico">
          <a:extLst>
            <a:ext uri="{FF2B5EF4-FFF2-40B4-BE49-F238E27FC236}">
              <a16:creationId xmlns:a16="http://schemas.microsoft.com/office/drawing/2014/main" id="{76BBB2E1-478A-41C5-A7F3-D91C9AB7ED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twoCellAnchor>
  <xdr:twoCellAnchor editAs="oneCell">
    <xdr:from>
      <xdr:col>8</xdr:col>
      <xdr:colOff>142875</xdr:colOff>
      <xdr:row>0</xdr:row>
      <xdr:rowOff>57150</xdr:rowOff>
    </xdr:from>
    <xdr:to>
      <xdr:col>8</xdr:col>
      <xdr:colOff>638175</xdr:colOff>
      <xdr:row>1</xdr:row>
      <xdr:rowOff>171450</xdr:rowOff>
    </xdr:to>
    <xdr:pic>
      <xdr:nvPicPr>
        <xdr:cNvPr id="24" name="27 Imagen" descr="https://encrypted-tbn3.gstatic.com/images?q=tbn:ANd9GcS9dv_h_mgRl4NU7cIhTzv3MoOn0ZiT6qdeiJWxJuzUuUnUnoR-">
          <a:hlinkClick xmlns:r="http://schemas.openxmlformats.org/officeDocument/2006/relationships" r:id="rId23" tooltip="Ir al índice"/>
          <a:extLst>
            <a:ext uri="{FF2B5EF4-FFF2-40B4-BE49-F238E27FC236}">
              <a16:creationId xmlns:a16="http://schemas.microsoft.com/office/drawing/2014/main" id="{7A94F719-E2CE-4E31-A376-0FF1A7FB3BA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0104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9</xdr:col>
      <xdr:colOff>0</xdr:colOff>
      <xdr:row>464</xdr:row>
      <xdr:rowOff>0</xdr:rowOff>
    </xdr:from>
    <xdr:to>
      <xdr:col>16</xdr:col>
      <xdr:colOff>742950</xdr:colOff>
      <xdr:row>481</xdr:row>
      <xdr:rowOff>28575</xdr:rowOff>
    </xdr:to>
    <xdr:graphicFrame macro="">
      <xdr:nvGraphicFramePr>
        <xdr:cNvPr id="25" name="28 Gráfico">
          <a:extLst>
            <a:ext uri="{FF2B5EF4-FFF2-40B4-BE49-F238E27FC236}">
              <a16:creationId xmlns:a16="http://schemas.microsoft.com/office/drawing/2014/main" id="{405810CF-9572-4F7C-8C1B-DDEF80D1450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twoCellAnchor>
  <xdr:twoCellAnchor editAs="oneCell">
    <xdr:from>
      <xdr:col>9</xdr:col>
      <xdr:colOff>0</xdr:colOff>
      <xdr:row>485</xdr:row>
      <xdr:rowOff>0</xdr:rowOff>
    </xdr:from>
    <xdr:to>
      <xdr:col>16</xdr:col>
      <xdr:colOff>742950</xdr:colOff>
      <xdr:row>502</xdr:row>
      <xdr:rowOff>28575</xdr:rowOff>
    </xdr:to>
    <xdr:graphicFrame macro="">
      <xdr:nvGraphicFramePr>
        <xdr:cNvPr id="26" name="29 Gráfico">
          <a:extLst>
            <a:ext uri="{FF2B5EF4-FFF2-40B4-BE49-F238E27FC236}">
              <a16:creationId xmlns:a16="http://schemas.microsoft.com/office/drawing/2014/main" id="{DFCF0612-C7CA-4B93-8EF9-58F3946E247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twoCellAnchor>
  <xdr:twoCellAnchor editAs="oneCell">
    <xdr:from>
      <xdr:col>9</xdr:col>
      <xdr:colOff>0</xdr:colOff>
      <xdr:row>506</xdr:row>
      <xdr:rowOff>0</xdr:rowOff>
    </xdr:from>
    <xdr:to>
      <xdr:col>16</xdr:col>
      <xdr:colOff>742950</xdr:colOff>
      <xdr:row>523</xdr:row>
      <xdr:rowOff>28575</xdr:rowOff>
    </xdr:to>
    <xdr:graphicFrame macro="">
      <xdr:nvGraphicFramePr>
        <xdr:cNvPr id="27" name="30 Gráfico">
          <a:extLst>
            <a:ext uri="{FF2B5EF4-FFF2-40B4-BE49-F238E27FC236}">
              <a16:creationId xmlns:a16="http://schemas.microsoft.com/office/drawing/2014/main" id="{770C6FD9-D325-4BC0-B712-6E497EF1CFF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28" name="31 Imagen">
          <a:hlinkClick xmlns:r="http://schemas.openxmlformats.org/officeDocument/2006/relationships" r:id="rId23" tooltip="Menú principal"/>
          <a:extLst>
            <a:ext uri="{FF2B5EF4-FFF2-40B4-BE49-F238E27FC236}">
              <a16:creationId xmlns:a16="http://schemas.microsoft.com/office/drawing/2014/main" id="{108738F7-929A-4C23-A623-374F8A65848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8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6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FCAA44F-00D2-4A71-987C-1493CC5DBE2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0.17141</cdr:y>
    </cdr:from>
    <cdr:to>
      <cdr:x>1</cdr:x>
      <cdr:y>0.17141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33281688-5F98-4633-B4E2-AD867679C0C4}"/>
            </a:ext>
          </a:extLst>
        </cdr:cNvPr>
        <cdr:cNvCxnSpPr/>
      </cdr:nvCxnSpPr>
      <cdr:spPr>
        <a:xfrm xmlns:a="http://schemas.openxmlformats.org/drawingml/2006/main">
          <a:off x="2978" y="64163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5C8C7E60-A851-4DE8-B06B-E33187567020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A501E60-9007-4002-8982-851F2CDD79D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0.20448</cdr:y>
    </cdr:from>
    <cdr:to>
      <cdr:x>1</cdr:x>
      <cdr:y>0.20448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BA4B9F75-01B6-4050-9C88-9BBF5DF14FD3}"/>
            </a:ext>
          </a:extLst>
        </cdr:cNvPr>
        <cdr:cNvCxnSpPr/>
      </cdr:nvCxnSpPr>
      <cdr:spPr>
        <a:xfrm xmlns:a="http://schemas.openxmlformats.org/drawingml/2006/main">
          <a:off x="2978" y="765441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436F8F9C-FB5D-4DBA-8897-7C5541F2E6FE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6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471E9F7-E72E-42D5-84C2-11FC81434DE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0.21466</cdr:y>
    </cdr:from>
    <cdr:to>
      <cdr:x>1</cdr:x>
      <cdr:y>0.21466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CCD55BC9-9CCD-4219-B0DC-7A31FAA44CD9}"/>
            </a:ext>
          </a:extLst>
        </cdr:cNvPr>
        <cdr:cNvCxnSpPr/>
      </cdr:nvCxnSpPr>
      <cdr:spPr>
        <a:xfrm xmlns:a="http://schemas.openxmlformats.org/drawingml/2006/main">
          <a:off x="2978" y="803541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319D74A3-2902-448F-B976-7AC15E1D7D48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6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9EC1511-A2E3-49C2-8659-683602F8FF1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0.20448</cdr:y>
    </cdr:from>
    <cdr:to>
      <cdr:x>1</cdr:x>
      <cdr:y>0.20448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2DBA1791-65F2-416F-994F-6F159B38E47F}"/>
            </a:ext>
          </a:extLst>
        </cdr:cNvPr>
        <cdr:cNvCxnSpPr/>
      </cdr:nvCxnSpPr>
      <cdr:spPr>
        <a:xfrm xmlns:a="http://schemas.openxmlformats.org/drawingml/2006/main">
          <a:off x="2978" y="765441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6163B191-780C-4A75-9792-BEFDB5E7A643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6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3799737-6D72-440D-AE6E-CE3E65DAECC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0.20448</cdr:y>
    </cdr:from>
    <cdr:to>
      <cdr:x>1</cdr:x>
      <cdr:y>0.20448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65FA6635-787E-4BF9-8AF4-D76F02FA4EB8}"/>
            </a:ext>
          </a:extLst>
        </cdr:cNvPr>
        <cdr:cNvCxnSpPr/>
      </cdr:nvCxnSpPr>
      <cdr:spPr>
        <a:xfrm xmlns:a="http://schemas.openxmlformats.org/drawingml/2006/main">
          <a:off x="2978" y="765441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4CE7ACD7-09D3-4FAD-BABB-B939CE9E05C2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6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AB66E60-5620-40AD-9EFC-04F5EDAB2C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7495FC39-F972-4E0B-8C76-DCA4191B324C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F740AE7B-8DCB-49F5-8C52-82DA339EBC63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6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179D9EE-9A9D-4F2C-9229-6A958E7C152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270EA755-88E9-41EA-A7C2-D1E36C1CE5B8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6ACA0804-7CED-4943-A81C-2F8CFF1CFE00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D4D7E38-6985-4020-992B-E9D7348FBA6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42A39FEE-8687-4C7A-A6D7-8F82319993CE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FBA9F055-C9C4-4A95-B102-325722E1E9FD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6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FE57FAE-076F-4897-BF22-B3BB6DF219D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BB57BC02-7099-4061-9B68-556A9BAE5F65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8DE10E4A-913E-427D-B1D6-CB7A46A6A288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6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3F2786B-C18C-4347-98F4-68ABCD6E245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0A657BD5-F1DB-46B3-9B9D-A8D2005249F1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78A73126-B287-45CB-AF79-46D6C99F9142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7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612C843-67E9-4F67-85EF-6749294475D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3B3E4894-8AC3-43B1-92EF-51CD458D45E8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D0B8CE3D-1D51-4498-8BEC-6826013A36D9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7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F01B47A-4F1B-410B-8EFD-FC4E327802E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4B658C54-8965-406E-A9EB-2057F9C7E1E5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E8CBED35-180F-4F23-ADB6-9E186888F0F7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7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42D1E58-7131-4C27-81F0-79774BB16A0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415C9038-D818-47FE-92B7-30F334DA2122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0BD3A1B8-F097-4998-868C-386BF3044B78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7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C9C2926-E754-4539-B7A2-B282202B4EE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0CF0D077-D982-46D9-B6CE-25AB3E6565E4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14156106-AA20-4B71-A369-101E4125968E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7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CAABCA6-82E2-410E-91F6-7997B207A78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FCAE73E0-4981-4205-B1E4-79D4E5E25FD2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B8C3CB83-7E8B-4A68-8C74-A76E945D1235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7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E97C7C-3D37-4E1F-B330-AC59382A842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8CFD437F-FE9A-448A-89E5-6B8BD54C3AA9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2B41FE9D-BD65-4630-877B-7FB668C73897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7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808FD99-C7F2-4E9E-A168-399AE9FEF36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C75DF23B-9C56-4F66-AAEA-23B423E77010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1C7181CD-6A2F-4D0C-B7AA-822DA34C7F43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7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8FA86EA-9D59-4460-9159-A7F39F6482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7107B027-B81F-471E-81B0-A59BC96E3CD1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CFFBFEFA-D9B0-4401-BF33-1D936DBD3CD1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7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934933F-F528-4089-8318-CD5649F2220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BFE4342B-6231-4FD9-991D-D09CE36481A5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D003CB08-D63B-4542-B4ED-D31D8B66F83D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7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4BAAD98-FA53-4CDB-AD10-9B5659996C6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0.21975</cdr:y>
    </cdr:from>
    <cdr:to>
      <cdr:x>1</cdr:x>
      <cdr:y>0.21975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A453E968-36AC-4A10-B2E3-8F4DB525F565}"/>
            </a:ext>
          </a:extLst>
        </cdr:cNvPr>
        <cdr:cNvCxnSpPr/>
      </cdr:nvCxnSpPr>
      <cdr:spPr>
        <a:xfrm xmlns:a="http://schemas.openxmlformats.org/drawingml/2006/main">
          <a:off x="2978" y="822591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845D6AAB-FB00-4CF1-A1D3-9CD749D28A37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80.xml><?xml version="1.0" encoding="utf-8"?>
<c:userShapes xmlns:c="http://schemas.openxmlformats.org/drawingml/2006/chart">
  <cdr:relSizeAnchor xmlns:cdr="http://schemas.openxmlformats.org/drawingml/2006/chartDrawing">
    <cdr:from>
      <cdr:x>0</cdr:x>
      <cdr:y>0.95653</cdr:y>
    </cdr:from>
    <cdr:to>
      <cdr:x>0.66552</cdr:x>
      <cdr:y>0.99989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46F5E6E-1CD2-4A77-BAC1-1423CB59BCD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77572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0.20704</cdr:y>
    </cdr:from>
    <cdr:to>
      <cdr:x>1</cdr:x>
      <cdr:y>0.20704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3EB9EA92-5A89-4B05-90C0-E0DAA951A27B}"/>
            </a:ext>
          </a:extLst>
        </cdr:cNvPr>
        <cdr:cNvCxnSpPr/>
      </cdr:nvCxnSpPr>
      <cdr:spPr>
        <a:xfrm xmlns:a="http://schemas.openxmlformats.org/drawingml/2006/main">
          <a:off x="2978" y="774374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7F4A29E6-495F-4434-8148-35249F3FD5B9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8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A225329-F001-40C6-9E69-6003C7981B2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CE6A74CB-8BDC-4B44-AC5A-C157B9BD6DE3}"/>
            </a:ext>
          </a:extLst>
        </cdr:cNvPr>
        <cdr:cNvCxnSpPr/>
      </cdr:nvCxnSpPr>
      <cdr:spPr>
        <a:xfrm xmlns:a="http://schemas.openxmlformats.org/drawingml/2006/main">
          <a:off x="2978" y="698766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683CD6A5-EFB3-46BE-9BE4-9F0784ED92FD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8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AEA4043-8025-4630-9FA9-87C98C8230C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0092004B-C528-4A58-A4C7-236982208C37}"/>
            </a:ext>
          </a:extLst>
        </cdr:cNvPr>
        <cdr:cNvCxnSpPr/>
      </cdr:nvCxnSpPr>
      <cdr:spPr>
        <a:xfrm xmlns:a="http://schemas.openxmlformats.org/drawingml/2006/main">
          <a:off x="2978" y="698766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D8DF327A-C4A1-4DB4-AB98-79F87AAA41AE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8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539BB0D-B229-4368-A736-7A695EF18AA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30639E94-5793-4A82-BD56-6B313DC0A999}"/>
            </a:ext>
          </a:extLst>
        </cdr:cNvPr>
        <cdr:cNvCxnSpPr/>
      </cdr:nvCxnSpPr>
      <cdr:spPr>
        <a:xfrm xmlns:a="http://schemas.openxmlformats.org/drawingml/2006/main">
          <a:off x="2978" y="698766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589476AD-8958-4508-82D8-4D7354442392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8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E103DCF-44CC-48FA-A639-5FF6C51D8AE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5645E327-DB7F-4744-AF0C-242CD18A40ED}"/>
            </a:ext>
          </a:extLst>
        </cdr:cNvPr>
        <cdr:cNvCxnSpPr/>
      </cdr:nvCxnSpPr>
      <cdr:spPr>
        <a:xfrm xmlns:a="http://schemas.openxmlformats.org/drawingml/2006/main">
          <a:off x="2978" y="698766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AAE81EDD-3B87-442D-9C47-94164BEE6D73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85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87F2819-A4CF-4EEF-8644-DF0C7E14866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48D6A28-3960-47E4-A6FA-408E277840B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5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349784EC-7C1D-4B5A-B1B4-149B32338ED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sites/INVESTIGACION/Documentos%20compartidos/General/BOLETIN%20ESTAD&#205;STICO%20SPET/TURISMO%20EN%20CIFRAS/2017/Turismo%20en%20cifras%20plantilla%202017%20(para%20preparar%20publicaci&#243;n)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BDD pasajeros total nacionalid"/>
      <sheetName val="BBDD pasajeros nac escogida"/>
      <sheetName val="bbdd alojados"/>
      <sheetName val="bbdd alojados acumulado año"/>
      <sheetName val="bbdd plazas autorizadas"/>
      <sheetName val="actualizaciones"/>
      <sheetName val="Menú principal"/>
      <sheetName val="Gráficas consejo"/>
      <sheetName val="tabla dinámica nacionalidades"/>
      <sheetName val="Pasajeros cana-isl peri"/>
      <sheetName val="Pasajeros cana-isl peri (extra)"/>
      <sheetName val="Pasajeros cana-isl peri (naci)"/>
      <sheetName val="Pasajeros cana-isl peri (pen)"/>
      <sheetName val="Pasajeros cana-isl peri (ins)"/>
      <sheetName val="Evolución pasaj pais Canarias"/>
      <sheetName val="Evolución pasaj pais TFN"/>
      <sheetName val="Evolución pasaj pais TFS"/>
      <sheetName val="Evolución pasaj pais Tenerife"/>
      <sheetName val="Evolución pasaj pais Gran Canar"/>
      <sheetName val="Evolución pasaj pais Lanzarote"/>
      <sheetName val="Evolución pasaj pais Fuertevent"/>
      <sheetName val="Evolución pasaj pais la palma"/>
      <sheetName val="Evolucion pas canari e islas"/>
      <sheetName val="cuota insular pasajeros"/>
      <sheetName val="pasajeros por pais y aeropuerto"/>
      <sheetName val="cuota de mercado por isla"/>
      <sheetName val="Evolucion pas exrt can e islas"/>
      <sheetName val="cuota insular pasajeros ext"/>
      <sheetName val="Evolucion pas nacional can e is"/>
      <sheetName val="cuota insular pasajeros naciona"/>
      <sheetName val="Evolucion pas peninsul a canari"/>
      <sheetName val="cuota insular pasajeros peninsu"/>
      <sheetName val="grafica dist pasajeros por isla"/>
      <sheetName val="grafica llegada pas por isla"/>
      <sheetName val="evolucion mensual pas TF"/>
      <sheetName val="Grafica  pasaj nac evol anual"/>
      <sheetName val="resumen indicadores"/>
      <sheetName val="alojados tipología acum"/>
      <sheetName val=" distribucion turismo español"/>
      <sheetName val="distri turismo españ verano"/>
      <sheetName val="evo turistas aloj por tipologia"/>
      <sheetName val="evo cuota mercado canario"/>
      <sheetName val="tabla turistas por temporada"/>
      <sheetName val="nacion evolución inviernos"/>
      <sheetName val="nacion evolución veranos"/>
      <sheetName val="alojados zona tipología"/>
      <sheetName val="alojados tipología y zona"/>
      <sheetName val="evo turistas zonas y tipologia"/>
      <sheetName val="Tablas zonas mensual"/>
      <sheetName val="Tablas zonas mensual-trab"/>
      <sheetName val="peso por zonas"/>
      <sheetName val="peso por tipología"/>
      <sheetName val="peso sobre total turistas por z"/>
      <sheetName val="Alojados tipologia categoría Te"/>
      <sheetName val="Alojados tipologia verano"/>
      <sheetName val="Alojados tipologia categorí SC"/>
      <sheetName val="Alojados tipologia categ PT"/>
      <sheetName val="Alojados tipologia categ AR"/>
      <sheetName val="Alojados tipologia categ AD"/>
      <sheetName val="tabla turistas categoría"/>
      <sheetName val="grafic evol tipo y cat"/>
      <sheetName val="peso sobre total turis x catego"/>
      <sheetName val="evolución mensual categorías"/>
      <sheetName val="nacionalidades evolución mensua"/>
      <sheetName val="nacionalidades acumulado"/>
      <sheetName val="nacionalidades verano"/>
      <sheetName val="nacionali acumulado cat TF"/>
      <sheetName val="nacionali acumulado cat SC"/>
      <sheetName val="nacionali acumulado cat PC"/>
      <sheetName val="nacionali acumulado cat Arona"/>
      <sheetName val="nacionali acumulado cat Adeje"/>
      <sheetName val="distrib nacional x cate TF"/>
      <sheetName val="distrib nacional x cate SC"/>
      <sheetName val="distrib nacional x cate PC"/>
      <sheetName val="distrib nacional x cate Arona"/>
      <sheetName val="distrib nacional x cate Adeje"/>
      <sheetName val="distrib categoría x nacion TF"/>
      <sheetName val="distrib categoría x nacion  SC"/>
      <sheetName val="distrib categoría x nacion PC"/>
      <sheetName val="distrib categoría x nacion  Aro"/>
      <sheetName val="distrib categoría x nacion Ade"/>
      <sheetName val="nacionali acumulado zona"/>
      <sheetName val="cuota nacionali x zona ac"/>
      <sheetName val="cuota zona x  nacionali ac"/>
      <sheetName val="evoucion zona de alojamiento"/>
      <sheetName val="Hoja1"/>
      <sheetName val="evoucion cuota por zona de aloj"/>
      <sheetName val="evolucion turismo por zona y ti"/>
      <sheetName val="evol cuota por tip segun zona"/>
      <sheetName val="evolucion mensual nacionalidad"/>
      <sheetName val="evolucion men nacion con var."/>
      <sheetName val="Grafica nacionalidad evol anual"/>
      <sheetName val="alojad evolucion intermensual"/>
      <sheetName val="pernoct evo mens zona y tipol"/>
      <sheetName val="pernocta evo mens catego TF"/>
      <sheetName val="pernocta evo mens catego SC"/>
      <sheetName val="pernocta evo mens catego PT"/>
      <sheetName val="pernocta evo mens catego AR"/>
      <sheetName val="pernocta evo mens catego AD"/>
      <sheetName val="pernocta tipología acum"/>
      <sheetName val="pernocta zona tipología ac"/>
      <sheetName val="pernocta tipología y zona ac"/>
      <sheetName val="Peroncta tipologia categorí TF"/>
      <sheetName val="Peroncta tipologia categorí SC"/>
      <sheetName val="Peroncta tipologia categ PT"/>
      <sheetName val="Peroncta tipologia categ AR"/>
      <sheetName val="Peroncta tipologia categ AD"/>
      <sheetName val="pernoct evolucion intermensu"/>
      <sheetName val="IO evo mens zona y tip"/>
      <sheetName val="IO evo mens catego TF"/>
      <sheetName val="IO evo mens catego SC"/>
      <sheetName val="IO evo mens catego PT"/>
      <sheetName val="IO evo mens catego AR"/>
      <sheetName val="IO evo mens catego AD"/>
      <sheetName val="IO tipología acum"/>
      <sheetName val="IO zona tipología acum"/>
      <sheetName val="IO tipología y zona acum"/>
      <sheetName val="IO tipologia categorí TF acum"/>
      <sheetName val="IO tipologia categorí SC acum"/>
      <sheetName val="IO tipologia categorí PT acum "/>
      <sheetName val="IO tipologia categorí AR acum"/>
      <sheetName val="IO tipologia categorí AD acum"/>
      <sheetName val="IO evolucion intermensual"/>
      <sheetName val="IO Tablas zonas mensual"/>
      <sheetName val="EM evo mens zona y tip"/>
      <sheetName val="EM evo mens catego TF"/>
      <sheetName val="EM evo mens catego SC"/>
      <sheetName val="EM evo mens catego PT"/>
      <sheetName val="EM evo mens catego AR"/>
      <sheetName val="EM evo mens catego AD"/>
      <sheetName val="EM tipología acum"/>
      <sheetName val="EM zona tipología acum"/>
      <sheetName val="EM tipología y zona acum"/>
      <sheetName val="EM tipologia categorí TF acum"/>
      <sheetName val="EM tipologia categorí SC acum"/>
      <sheetName val="EM tipologia categorí PT acum"/>
      <sheetName val="EM tipologia categorí AR acum"/>
      <sheetName val="EM tipologia categorí AD acum"/>
      <sheetName val="EM evolucion intermensual"/>
      <sheetName val="evo plazas estim zonas y tipolo"/>
      <sheetName val="evo plazas estim zonas y ti (2"/>
      <sheetName val="evo plazas estim zonas y ti (2)"/>
      <sheetName val="Plazas estim zona tipología"/>
      <sheetName val="plazas estima tip categorí TF"/>
      <sheetName val="plazas estima tip categorí SC"/>
      <sheetName val="plazas estima tip categorí  PT"/>
      <sheetName val="plazas estima tip categorí  AR"/>
      <sheetName val="plazas estima tip categorí AD"/>
      <sheetName val="plazas aut munic cuota aloj"/>
      <sheetName val="Evolucion anual plazas aloj"/>
      <sheetName val="Evolucion anual plaz cate aloj "/>
      <sheetName val="plazas aut catg cuota"/>
      <sheetName val="plazas aut catg cuota rest"/>
      <sheetName val="Evolucion anual plazas rest"/>
      <sheetName val="plazas aut munic cuota rest"/>
      <sheetName val="Evolucion anual plaz cate rest"/>
      <sheetName val="estab aut munic cuota aloj"/>
      <sheetName val="Evolucion anual estab aloj "/>
      <sheetName val="Evolucion anual estab cate aloj"/>
      <sheetName val="estab aut catg cuota aloj"/>
      <sheetName val="Evolucion anual estab rest"/>
      <sheetName val="estab aut munic cuota rest"/>
      <sheetName val="Evolucion anual estab cate rest"/>
      <sheetName val="estab aut catg cuota rest"/>
      <sheetName val="plazas aut catg cuota (2)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>
        <row r="3">
          <cell r="B3" t="str">
            <v>Llegada de pasajeros procedentes de aeropuertos suecos a Canarias e islas</v>
          </cell>
        </row>
        <row r="5">
          <cell r="C5">
            <v>2015</v>
          </cell>
          <cell r="D5">
            <v>2016</v>
          </cell>
          <cell r="E5" t="str">
            <v>Var. 16/15</v>
          </cell>
          <cell r="G5">
            <v>2016</v>
          </cell>
          <cell r="H5">
            <v>2017</v>
          </cell>
          <cell r="I5" t="str">
            <v>Var. 17/16</v>
          </cell>
        </row>
        <row r="6">
          <cell r="B6" t="str">
            <v>Canarias</v>
          </cell>
          <cell r="C6">
            <v>519678</v>
          </cell>
          <cell r="D6">
            <v>546602</v>
          </cell>
          <cell r="E6">
            <v>5.1809004806822712E-2</v>
          </cell>
          <cell r="F6">
            <v>1</v>
          </cell>
          <cell r="G6">
            <v>546602</v>
          </cell>
          <cell r="H6">
            <v>585507</v>
          </cell>
          <cell r="I6">
            <v>7.1176102538958785E-2</v>
          </cell>
          <cell r="J6">
            <v>1</v>
          </cell>
        </row>
        <row r="7">
          <cell r="B7" t="str">
            <v>Tenerife</v>
          </cell>
          <cell r="C7">
            <v>129967</v>
          </cell>
          <cell r="D7">
            <v>129219</v>
          </cell>
          <cell r="E7">
            <v>-5.7553071164219149E-3</v>
          </cell>
          <cell r="F7">
            <v>0.23640418439742261</v>
          </cell>
          <cell r="G7">
            <v>129219</v>
          </cell>
          <cell r="H7">
            <v>141921</v>
          </cell>
          <cell r="I7">
            <v>9.8298237875235062E-2</v>
          </cell>
          <cell r="J7">
            <v>0.24238992872843534</v>
          </cell>
        </row>
        <row r="8">
          <cell r="B8" t="str">
            <v>Gran Canaria</v>
          </cell>
          <cell r="C8">
            <v>315050</v>
          </cell>
          <cell r="D8">
            <v>343429</v>
          </cell>
          <cell r="E8">
            <v>9.0077765434058099E-2</v>
          </cell>
          <cell r="F8">
            <v>0.62829810355615234</v>
          </cell>
          <cell r="G8">
            <v>343429</v>
          </cell>
          <cell r="H8">
            <v>364977</v>
          </cell>
          <cell r="I8">
            <v>6.2743682100230291E-2</v>
          </cell>
          <cell r="J8">
            <v>0.62335206923230635</v>
          </cell>
        </row>
        <row r="9">
          <cell r="B9" t="str">
            <v>Lanzarote</v>
          </cell>
          <cell r="C9">
            <v>31355</v>
          </cell>
          <cell r="D9">
            <v>24597</v>
          </cell>
          <cell r="E9">
            <v>-0.21553181310795722</v>
          </cell>
          <cell r="F9">
            <v>4.4999835346376339E-2</v>
          </cell>
          <cell r="G9">
            <v>24597</v>
          </cell>
          <cell r="H9">
            <v>24628</v>
          </cell>
          <cell r="I9">
            <v>1.2603162987356864E-3</v>
          </cell>
          <cell r="J9">
            <v>4.2062690966973924E-2</v>
          </cell>
        </row>
        <row r="10">
          <cell r="B10" t="str">
            <v>Fuerteventura</v>
          </cell>
          <cell r="C10">
            <v>43306</v>
          </cell>
          <cell r="D10">
            <v>45828</v>
          </cell>
          <cell r="E10">
            <v>5.8236733939869723E-2</v>
          </cell>
          <cell r="F10">
            <v>8.3841625167855219E-2</v>
          </cell>
          <cell r="G10">
            <v>45828</v>
          </cell>
          <cell r="H10">
            <v>47455</v>
          </cell>
          <cell r="I10">
            <v>3.550231299642137E-2</v>
          </cell>
          <cell r="J10">
            <v>8.104941529307079E-2</v>
          </cell>
        </row>
        <row r="11">
          <cell r="B11" t="str">
            <v>La Palma</v>
          </cell>
          <cell r="C11">
            <v>0</v>
          </cell>
          <cell r="D11">
            <v>3529</v>
          </cell>
          <cell r="E11" t="str">
            <v>-</v>
          </cell>
          <cell r="F11">
            <v>6.4562515321934426E-3</v>
          </cell>
          <cell r="G11">
            <v>3529</v>
          </cell>
          <cell r="H11">
            <v>6526</v>
          </cell>
          <cell r="I11">
            <v>0.84924907905922353</v>
          </cell>
          <cell r="J11">
            <v>1.1939217200083424E-2</v>
          </cell>
        </row>
      </sheetData>
      <sheetData sheetId="10"/>
      <sheetData sheetId="11"/>
      <sheetData sheetId="12"/>
      <sheetData sheetId="13"/>
      <sheetData sheetId="14"/>
      <sheetData sheetId="15"/>
      <sheetData sheetId="16"/>
      <sheetData sheetId="17">
        <row r="44">
          <cell r="B44">
            <v>2015</v>
          </cell>
          <cell r="C44">
            <v>6396567</v>
          </cell>
          <cell r="D44">
            <v>1.0205232260277475E-2</v>
          </cell>
        </row>
        <row r="57">
          <cell r="B57">
            <v>2014</v>
          </cell>
          <cell r="C57">
            <v>6331948</v>
          </cell>
          <cell r="D57">
            <v>4.7163597172105831E-2</v>
          </cell>
        </row>
        <row r="70">
          <cell r="B70">
            <v>2013</v>
          </cell>
          <cell r="C70">
            <v>6046761</v>
          </cell>
          <cell r="D70">
            <v>2.3588436372845578E-4</v>
          </cell>
        </row>
        <row r="83">
          <cell r="B83">
            <v>2012</v>
          </cell>
          <cell r="C83">
            <v>6045335</v>
          </cell>
          <cell r="D83">
            <v>-4.0555510588220378E-2</v>
          </cell>
        </row>
        <row r="96">
          <cell r="B96">
            <v>2011</v>
          </cell>
          <cell r="C96">
            <v>6300870</v>
          </cell>
          <cell r="D96">
            <v>0.12278167638095105</v>
          </cell>
        </row>
        <row r="109">
          <cell r="B109">
            <v>2010</v>
          </cell>
          <cell r="C109">
            <v>5611839</v>
          </cell>
          <cell r="D109">
            <v>2.0575590594140492E-2</v>
          </cell>
        </row>
        <row r="122">
          <cell r="B122">
            <v>2009</v>
          </cell>
          <cell r="C122">
            <v>5498700</v>
          </cell>
          <cell r="D122">
            <v>-0.1046527380656187</v>
          </cell>
        </row>
        <row r="135">
          <cell r="B135">
            <v>2008</v>
          </cell>
          <cell r="C135">
            <v>6141416</v>
          </cell>
          <cell r="D135">
            <v>-1.2811999638007388E-2</v>
          </cell>
        </row>
        <row r="148">
          <cell r="B148">
            <v>2007</v>
          </cell>
          <cell r="C148">
            <v>6221121</v>
          </cell>
          <cell r="D148">
            <v>-5.0329543437199753E-3</v>
          </cell>
        </row>
        <row r="161">
          <cell r="B161">
            <v>2006</v>
          </cell>
          <cell r="C161">
            <v>6252590</v>
          </cell>
          <cell r="D161">
            <v>3.5104306054706047E-2</v>
          </cell>
        </row>
        <row r="174">
          <cell r="B174">
            <v>2005</v>
          </cell>
          <cell r="C174">
            <v>6040541</v>
          </cell>
          <cell r="D174">
            <v>3.0573911720141567E-2</v>
          </cell>
        </row>
        <row r="187">
          <cell r="B187">
            <v>2004</v>
          </cell>
          <cell r="C187">
            <v>5861337</v>
          </cell>
          <cell r="D187">
            <v>1.2765887596534187E-2</v>
          </cell>
        </row>
        <row r="200">
          <cell r="B200">
            <v>2003</v>
          </cell>
          <cell r="C200">
            <v>5787455</v>
          </cell>
          <cell r="D200">
            <v>2.3778015250917273E-2</v>
          </cell>
        </row>
        <row r="213">
          <cell r="B213">
            <v>2002</v>
          </cell>
          <cell r="C213">
            <v>5653037</v>
          </cell>
          <cell r="D213">
            <v>-1.4469405167403138E-2</v>
          </cell>
        </row>
      </sheetData>
      <sheetData sheetId="18"/>
      <sheetData sheetId="19"/>
      <sheetData sheetId="20"/>
      <sheetData sheetId="21"/>
      <sheetData sheetId="22">
        <row r="19">
          <cell r="B19">
            <v>2017</v>
          </cell>
          <cell r="C19">
            <v>585507</v>
          </cell>
          <cell r="I19">
            <v>141921</v>
          </cell>
          <cell r="K19">
            <v>364977</v>
          </cell>
          <cell r="M19">
            <v>24628</v>
          </cell>
          <cell r="O19">
            <v>47455</v>
          </cell>
          <cell r="Q19">
            <v>6526</v>
          </cell>
        </row>
        <row r="32">
          <cell r="B32">
            <v>2016</v>
          </cell>
          <cell r="C32">
            <v>546602</v>
          </cell>
          <cell r="I32">
            <v>129219</v>
          </cell>
          <cell r="K32">
            <v>343429</v>
          </cell>
          <cell r="M32">
            <v>24597</v>
          </cell>
          <cell r="O32">
            <v>45828</v>
          </cell>
          <cell r="Q32">
            <v>3529</v>
          </cell>
        </row>
        <row r="45">
          <cell r="B45">
            <v>2015</v>
          </cell>
          <cell r="C45">
            <v>519678</v>
          </cell>
          <cell r="I45">
            <v>129967</v>
          </cell>
          <cell r="K45">
            <v>315050</v>
          </cell>
          <cell r="M45">
            <v>31355</v>
          </cell>
          <cell r="O45">
            <v>43306</v>
          </cell>
          <cell r="Q45">
            <v>0</v>
          </cell>
        </row>
        <row r="58">
          <cell r="B58">
            <v>2014</v>
          </cell>
          <cell r="C58">
            <v>543721</v>
          </cell>
          <cell r="I58">
            <v>137434</v>
          </cell>
          <cell r="K58">
            <v>322939</v>
          </cell>
          <cell r="M58">
            <v>36668</v>
          </cell>
          <cell r="O58">
            <v>46680</v>
          </cell>
          <cell r="Q58">
            <v>0</v>
          </cell>
        </row>
        <row r="71">
          <cell r="B71">
            <v>2013</v>
          </cell>
          <cell r="C71">
            <v>538607</v>
          </cell>
          <cell r="I71">
            <v>143157</v>
          </cell>
          <cell r="K71">
            <v>309449</v>
          </cell>
          <cell r="M71">
            <v>32916</v>
          </cell>
          <cell r="O71">
            <v>52906</v>
          </cell>
          <cell r="Q71">
            <v>179</v>
          </cell>
        </row>
        <row r="84">
          <cell r="B84">
            <v>2012</v>
          </cell>
          <cell r="C84">
            <v>450573</v>
          </cell>
          <cell r="I84">
            <v>123945</v>
          </cell>
          <cell r="K84">
            <v>259800</v>
          </cell>
          <cell r="M84">
            <v>25821</v>
          </cell>
          <cell r="O84">
            <v>39117</v>
          </cell>
          <cell r="Q84">
            <v>1890</v>
          </cell>
        </row>
        <row r="97">
          <cell r="B97">
            <v>2011</v>
          </cell>
          <cell r="C97">
            <v>443228</v>
          </cell>
          <cell r="I97">
            <v>109791</v>
          </cell>
          <cell r="K97">
            <v>258387</v>
          </cell>
          <cell r="M97">
            <v>31724</v>
          </cell>
          <cell r="O97">
            <v>43326</v>
          </cell>
          <cell r="Q97">
            <v>0</v>
          </cell>
        </row>
        <row r="110">
          <cell r="B110">
            <v>2010</v>
          </cell>
          <cell r="C110">
            <v>343246</v>
          </cell>
          <cell r="I110">
            <v>81347</v>
          </cell>
          <cell r="K110">
            <v>206792</v>
          </cell>
          <cell r="M110">
            <v>22086</v>
          </cell>
          <cell r="O110">
            <v>33021</v>
          </cell>
          <cell r="Q110">
            <v>0</v>
          </cell>
        </row>
        <row r="123">
          <cell r="B123">
            <v>2009</v>
          </cell>
          <cell r="C123">
            <v>450573</v>
          </cell>
          <cell r="I123">
            <v>86479</v>
          </cell>
          <cell r="K123">
            <v>259800</v>
          </cell>
          <cell r="M123">
            <v>25821</v>
          </cell>
          <cell r="O123">
            <v>39117</v>
          </cell>
          <cell r="Q123">
            <v>1890</v>
          </cell>
        </row>
        <row r="136">
          <cell r="B136">
            <v>2008</v>
          </cell>
          <cell r="C136">
            <v>443228</v>
          </cell>
          <cell r="I136">
            <v>109791</v>
          </cell>
          <cell r="K136">
            <v>258387</v>
          </cell>
          <cell r="M136">
            <v>31724</v>
          </cell>
          <cell r="O136">
            <v>43326</v>
          </cell>
          <cell r="Q136">
            <v>0</v>
          </cell>
        </row>
        <row r="149">
          <cell r="B149">
            <v>2007</v>
          </cell>
          <cell r="C149">
            <v>343246</v>
          </cell>
          <cell r="I149">
            <v>81347</v>
          </cell>
          <cell r="K149">
            <v>206792</v>
          </cell>
          <cell r="M149">
            <v>22086</v>
          </cell>
          <cell r="O149">
            <v>33021</v>
          </cell>
          <cell r="Q149">
            <v>0</v>
          </cell>
        </row>
        <row r="162">
          <cell r="B162">
            <v>2006</v>
          </cell>
          <cell r="C162">
            <v>345547</v>
          </cell>
          <cell r="I162">
            <v>86479</v>
          </cell>
          <cell r="K162">
            <v>198800</v>
          </cell>
          <cell r="M162">
            <v>31909</v>
          </cell>
          <cell r="O162">
            <v>28359</v>
          </cell>
          <cell r="Q162">
            <v>0</v>
          </cell>
        </row>
        <row r="175">
          <cell r="B175">
            <v>2005</v>
          </cell>
          <cell r="C175">
            <v>375253</v>
          </cell>
          <cell r="I175">
            <v>97564</v>
          </cell>
          <cell r="K175">
            <v>206588</v>
          </cell>
          <cell r="M175">
            <v>37871</v>
          </cell>
          <cell r="O175">
            <v>33230</v>
          </cell>
          <cell r="Q175">
            <v>0</v>
          </cell>
        </row>
        <row r="188">
          <cell r="B188">
            <v>2004</v>
          </cell>
          <cell r="C188">
            <v>356949</v>
          </cell>
          <cell r="I188">
            <v>91162</v>
          </cell>
          <cell r="K188">
            <v>199958</v>
          </cell>
          <cell r="M188">
            <v>34749</v>
          </cell>
          <cell r="O188">
            <v>31080</v>
          </cell>
          <cell r="Q188">
            <v>0</v>
          </cell>
        </row>
        <row r="201">
          <cell r="B201">
            <v>2003</v>
          </cell>
          <cell r="C201">
            <v>333802</v>
          </cell>
          <cell r="I201">
            <v>91482</v>
          </cell>
          <cell r="K201">
            <v>186381</v>
          </cell>
          <cell r="M201">
            <v>30319</v>
          </cell>
          <cell r="O201">
            <v>25620</v>
          </cell>
          <cell r="Q201">
            <v>0</v>
          </cell>
        </row>
        <row r="214">
          <cell r="B214">
            <v>2002</v>
          </cell>
          <cell r="C214">
            <v>349933</v>
          </cell>
          <cell r="I214">
            <v>98550</v>
          </cell>
          <cell r="K214">
            <v>198991</v>
          </cell>
          <cell r="M214">
            <v>34560</v>
          </cell>
          <cell r="O214">
            <v>17832</v>
          </cell>
          <cell r="Q214">
            <v>0</v>
          </cell>
        </row>
        <row r="227">
          <cell r="B227">
            <v>2001</v>
          </cell>
          <cell r="C227">
            <v>351321</v>
          </cell>
          <cell r="I227">
            <v>93429</v>
          </cell>
          <cell r="K227">
            <v>205391</v>
          </cell>
          <cell r="M227">
            <v>36873</v>
          </cell>
          <cell r="O227">
            <v>15628</v>
          </cell>
          <cell r="Q227">
            <v>0</v>
          </cell>
        </row>
        <row r="240">
          <cell r="B240">
            <v>2000</v>
          </cell>
          <cell r="C240">
            <v>357650</v>
          </cell>
          <cell r="I240">
            <v>97312</v>
          </cell>
          <cell r="K240">
            <v>197930</v>
          </cell>
          <cell r="M240">
            <v>37603</v>
          </cell>
          <cell r="O240">
            <v>24805</v>
          </cell>
          <cell r="Q240">
            <v>0</v>
          </cell>
        </row>
        <row r="253">
          <cell r="B253">
            <v>1999</v>
          </cell>
          <cell r="C253">
            <v>458519</v>
          </cell>
          <cell r="I253">
            <v>146771</v>
          </cell>
          <cell r="K253">
            <v>236482</v>
          </cell>
          <cell r="M253">
            <v>39871</v>
          </cell>
          <cell r="O253">
            <v>35395</v>
          </cell>
          <cell r="Q253">
            <v>0</v>
          </cell>
        </row>
      </sheetData>
      <sheetData sheetId="23">
        <row r="18">
          <cell r="F18">
            <v>0.24238992872843534</v>
          </cell>
          <cell r="G18">
            <v>0.62335206923230635</v>
          </cell>
          <cell r="H18">
            <v>4.2062690966973924E-2</v>
          </cell>
          <cell r="I18">
            <v>8.104941529307079E-2</v>
          </cell>
          <cell r="J18">
            <v>1.114589577921357E-2</v>
          </cell>
        </row>
        <row r="31">
          <cell r="F31">
            <v>0.23640418439742261</v>
          </cell>
          <cell r="G31">
            <v>0.62829810355615234</v>
          </cell>
          <cell r="H31">
            <v>4.4999835346376339E-2</v>
          </cell>
          <cell r="I31">
            <v>8.3841625167855219E-2</v>
          </cell>
          <cell r="J31">
            <v>6.4562515321934426E-3</v>
          </cell>
        </row>
        <row r="44">
          <cell r="F44">
            <v>0.25009140275324337</v>
          </cell>
          <cell r="G44">
            <v>0.60624078756460731</v>
          </cell>
          <cell r="H44">
            <v>6.0335438483060666E-2</v>
          </cell>
          <cell r="I44">
            <v>8.3332371199088665E-2</v>
          </cell>
          <cell r="J44">
            <v>0</v>
          </cell>
        </row>
        <row r="57">
          <cell r="F57">
            <v>0.25276566474349899</v>
          </cell>
          <cell r="G57">
            <v>0.59394248153004947</v>
          </cell>
          <cell r="H57">
            <v>6.7438999045466338E-2</v>
          </cell>
          <cell r="I57">
            <v>8.5852854680985288E-2</v>
          </cell>
          <cell r="J57">
            <v>0</v>
          </cell>
        </row>
      </sheetData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>
        <row r="1">
          <cell r="B1" t="str">
            <v>Tenerife</v>
          </cell>
          <cell r="C1" t="str">
            <v>Gran Canaria</v>
          </cell>
          <cell r="D1" t="str">
            <v>Lanzarote</v>
          </cell>
          <cell r="E1" t="str">
            <v>Fuerteventura</v>
          </cell>
          <cell r="F1" t="str">
            <v>La Palma</v>
          </cell>
        </row>
        <row r="2">
          <cell r="B2" t="str">
            <v>Distribución de pasajeros procedentes de aeropuertos suecos por isla de llegada</v>
          </cell>
        </row>
      </sheetData>
      <sheetData sheetId="33">
        <row r="24">
          <cell r="B24" t="str">
            <v>Evolución de pasajeros procedenetes de aeropuertos suecos llegados a Canarias por isla</v>
          </cell>
        </row>
      </sheetData>
      <sheetData sheetId="34"/>
      <sheetData sheetId="35"/>
      <sheetData sheetId="36"/>
      <sheetData sheetId="37">
        <row r="3">
          <cell r="B3" t="str">
            <v>Turismo sueco alojado en Tenerife según tipología de alojamiento</v>
          </cell>
        </row>
        <row r="5">
          <cell r="C5">
            <v>2016</v>
          </cell>
          <cell r="E5">
            <v>2017</v>
          </cell>
          <cell r="G5" t="str">
            <v>Var. Interanual</v>
          </cell>
        </row>
        <row r="6">
          <cell r="B6" t="str">
            <v>Alojados total</v>
          </cell>
          <cell r="C6">
            <v>146723</v>
          </cell>
          <cell r="E6">
            <v>155644</v>
          </cell>
          <cell r="G6">
            <v>6.0801646640267659E-2</v>
          </cell>
        </row>
        <row r="7">
          <cell r="B7" t="str">
            <v>Alojados hoteleros</v>
          </cell>
          <cell r="C7">
            <v>80434</v>
          </cell>
          <cell r="E7">
            <v>88520</v>
          </cell>
          <cell r="G7">
            <v>0.10052962677474708</v>
          </cell>
        </row>
        <row r="8">
          <cell r="B8" t="str">
            <v>Alojados extrahoteleros</v>
          </cell>
          <cell r="C8">
            <v>66289</v>
          </cell>
          <cell r="E8">
            <v>67124</v>
          </cell>
          <cell r="G8">
            <v>1.2596358370166927E-2</v>
          </cell>
        </row>
      </sheetData>
      <sheetData sheetId="38"/>
      <sheetData sheetId="39"/>
      <sheetData sheetId="40">
        <row r="1">
          <cell r="S1" t="str">
            <v>Peso de los turistas suecos alojados en Tenerife sobre total de turistas por tipología de establecimiento</v>
          </cell>
        </row>
        <row r="3">
          <cell r="B3" t="str">
            <v>Turistas suecos alojados en Tenerife por tipología de alojamiento</v>
          </cell>
        </row>
        <row r="6">
          <cell r="C6" t="str">
            <v>Hotelero</v>
          </cell>
          <cell r="E6" t="str">
            <v>extrahotelero</v>
          </cell>
          <cell r="G6" t="str">
            <v>Total</v>
          </cell>
          <cell r="O6" t="str">
            <v>Hotelero</v>
          </cell>
          <cell r="P6" t="str">
            <v>extrahotelero</v>
          </cell>
          <cell r="Q6" t="str">
            <v>Total</v>
          </cell>
        </row>
        <row r="20">
          <cell r="B20">
            <v>2017</v>
          </cell>
          <cell r="C20">
            <v>88520</v>
          </cell>
          <cell r="E20">
            <v>67124</v>
          </cell>
          <cell r="G20">
            <v>155644</v>
          </cell>
          <cell r="O20">
            <v>2.3004283547285471E-2</v>
          </cell>
          <cell r="P20">
            <v>3.6164623278888489E-2</v>
          </cell>
          <cell r="Q20">
            <v>2.7286591432363724E-2</v>
          </cell>
        </row>
        <row r="33">
          <cell r="B33">
            <v>2016</v>
          </cell>
          <cell r="C33">
            <v>80434</v>
          </cell>
          <cell r="E33">
            <v>66289</v>
          </cell>
          <cell r="G33">
            <v>146723</v>
          </cell>
          <cell r="O33">
            <v>2.116527698872794E-2</v>
          </cell>
          <cell r="P33">
            <v>3.6899319392390578E-2</v>
          </cell>
          <cell r="Q33">
            <v>2.6215684634906887E-2</v>
          </cell>
        </row>
        <row r="46">
          <cell r="B46">
            <v>2015</v>
          </cell>
          <cell r="C46">
            <v>79902</v>
          </cell>
          <cell r="E46">
            <v>76083</v>
          </cell>
          <cell r="G46">
            <v>155985</v>
          </cell>
          <cell r="O46">
            <v>2.3108845723249723E-2</v>
          </cell>
          <cell r="P46">
            <v>4.4012448876882229E-2</v>
          </cell>
          <cell r="Q46">
            <v>3.0076314417947107E-2</v>
          </cell>
        </row>
        <row r="59">
          <cell r="B59">
            <v>2014</v>
          </cell>
          <cell r="C59">
            <v>85192</v>
          </cell>
          <cell r="E59">
            <v>94438</v>
          </cell>
          <cell r="G59">
            <v>179630</v>
          </cell>
          <cell r="O59">
            <v>2.5086249441984662E-2</v>
          </cell>
          <cell r="P59">
            <v>5.3887927399258996E-2</v>
          </cell>
          <cell r="Q59">
            <v>3.4890092227704131E-2</v>
          </cell>
        </row>
        <row r="72">
          <cell r="B72">
            <v>2013</v>
          </cell>
          <cell r="C72">
            <v>85561</v>
          </cell>
          <cell r="E72">
            <v>97935</v>
          </cell>
          <cell r="G72">
            <v>183496</v>
          </cell>
          <cell r="O72">
            <v>2.6589245093042623E-2</v>
          </cell>
          <cell r="P72">
            <v>5.5798109239747554E-2</v>
          </cell>
          <cell r="Q72">
            <v>3.6898102913565871E-2</v>
          </cell>
        </row>
        <row r="85">
          <cell r="B85">
            <v>2012</v>
          </cell>
          <cell r="C85">
            <v>74406</v>
          </cell>
          <cell r="E85">
            <v>90223</v>
          </cell>
          <cell r="G85">
            <v>164629</v>
          </cell>
          <cell r="O85">
            <v>2.3446200036679E-2</v>
          </cell>
          <cell r="P85">
            <v>5.2232364347704764E-2</v>
          </cell>
          <cell r="Q85">
            <v>3.3592154124506182E-2</v>
          </cell>
        </row>
        <row r="98">
          <cell r="B98">
            <v>2011</v>
          </cell>
          <cell r="C98">
            <v>66025</v>
          </cell>
          <cell r="E98">
            <v>89707</v>
          </cell>
          <cell r="G98">
            <v>155732</v>
          </cell>
          <cell r="O98">
            <v>2.0697797114879121E-2</v>
          </cell>
          <cell r="P98">
            <v>4.5530770206826547E-2</v>
          </cell>
          <cell r="Q98">
            <v>3.017943286339704E-2</v>
          </cell>
        </row>
        <row r="111">
          <cell r="B111">
            <v>2010</v>
          </cell>
          <cell r="C111">
            <v>46885</v>
          </cell>
          <cell r="E111">
            <v>74053</v>
          </cell>
          <cell r="G111">
            <v>120938</v>
          </cell>
          <cell r="O111">
            <v>1.5956999655232149E-2</v>
          </cell>
          <cell r="P111">
            <v>3.911699018971896E-2</v>
          </cell>
          <cell r="Q111">
            <v>2.5032056423444915E-2</v>
          </cell>
        </row>
        <row r="124">
          <cell r="B124">
            <v>2009</v>
          </cell>
          <cell r="C124">
            <v>46485</v>
          </cell>
          <cell r="E124">
            <v>81751</v>
          </cell>
          <cell r="G124">
            <v>128236</v>
          </cell>
          <cell r="O124">
            <v>1.6711749022856107E-2</v>
          </cell>
          <cell r="P124">
            <v>4.2441462647297333E-2</v>
          </cell>
          <cell r="Q124">
            <v>2.7239154234414423E-2</v>
          </cell>
        </row>
        <row r="137">
          <cell r="B137">
            <v>2008</v>
          </cell>
          <cell r="C137">
            <v>61034</v>
          </cell>
          <cell r="E137">
            <v>79745</v>
          </cell>
          <cell r="G137">
            <v>140779</v>
          </cell>
          <cell r="O137">
            <v>1.9574708555443982E-2</v>
          </cell>
          <cell r="P137">
            <v>3.667576681304166E-2</v>
          </cell>
          <cell r="Q137">
            <v>2.6600586093792011E-2</v>
          </cell>
        </row>
        <row r="150">
          <cell r="B150">
            <v>2007</v>
          </cell>
          <cell r="C150">
            <v>61412</v>
          </cell>
          <cell r="E150">
            <v>76114</v>
          </cell>
          <cell r="G150">
            <v>137526</v>
          </cell>
          <cell r="O150">
            <v>1.9832784808859326E-2</v>
          </cell>
          <cell r="P150">
            <v>3.4877961045596491E-2</v>
          </cell>
          <cell r="Q150">
            <v>2.605259089972236E-2</v>
          </cell>
        </row>
        <row r="163">
          <cell r="B163">
            <v>2006</v>
          </cell>
          <cell r="C163">
            <v>50338</v>
          </cell>
          <cell r="E163">
            <v>78998</v>
          </cell>
          <cell r="G163">
            <v>129336</v>
          </cell>
          <cell r="O163">
            <v>1.6006685298416978E-2</v>
          </cell>
          <cell r="P163">
            <v>3.4254588279777745E-2</v>
          </cell>
          <cell r="Q163">
            <v>2.3726965978617186E-2</v>
          </cell>
        </row>
        <row r="176">
          <cell r="B176">
            <v>2005</v>
          </cell>
          <cell r="C176">
            <v>45247</v>
          </cell>
          <cell r="E176">
            <v>73587</v>
          </cell>
          <cell r="G176">
            <v>118834</v>
          </cell>
          <cell r="O176">
            <v>1.5867911307749876E-2</v>
          </cell>
          <cell r="P176">
            <v>3.2818315855384805E-2</v>
          </cell>
          <cell r="Q176">
            <v>2.3329456673417449E-2</v>
          </cell>
        </row>
        <row r="189">
          <cell r="B189">
            <v>2004</v>
          </cell>
          <cell r="C189">
            <v>39863</v>
          </cell>
          <cell r="E189">
            <v>61404</v>
          </cell>
          <cell r="G189">
            <v>101267</v>
          </cell>
          <cell r="O189">
            <v>1.445192323727721E-2</v>
          </cell>
          <cell r="P189">
            <v>2.7198084387411916E-2</v>
          </cell>
          <cell r="Q189">
            <v>2.0188888425923802E-2</v>
          </cell>
        </row>
        <row r="202">
          <cell r="B202">
            <v>2003</v>
          </cell>
          <cell r="C202">
            <v>34330</v>
          </cell>
          <cell r="E202">
            <v>71342</v>
          </cell>
          <cell r="G202">
            <v>105672</v>
          </cell>
          <cell r="O202">
            <v>1.3227044354714423E-2</v>
          </cell>
          <cell r="P202">
            <v>3.0983734212701237E-2</v>
          </cell>
          <cell r="Q202">
            <v>2.1574506998056145E-2</v>
          </cell>
        </row>
        <row r="215">
          <cell r="B215">
            <v>2002</v>
          </cell>
          <cell r="C215">
            <v>43234</v>
          </cell>
          <cell r="E215">
            <v>109548</v>
          </cell>
          <cell r="G215">
            <v>152782</v>
          </cell>
          <cell r="O215">
            <v>1.6970168944127659E-2</v>
          </cell>
          <cell r="P215">
            <v>4.7991210285508012E-2</v>
          </cell>
          <cell r="Q215">
            <v>3.1629821243542085E-2</v>
          </cell>
        </row>
        <row r="228">
          <cell r="B228">
            <v>2001</v>
          </cell>
          <cell r="C228">
            <v>54587</v>
          </cell>
          <cell r="E228">
            <v>118868</v>
          </cell>
          <cell r="G228">
            <v>173455</v>
          </cell>
          <cell r="O228">
            <v>2.1676750476922663E-2</v>
          </cell>
          <cell r="P228">
            <v>5.0329175365852727E-2</v>
          </cell>
          <cell r="Q228">
            <v>3.5543773318205039E-2</v>
          </cell>
        </row>
        <row r="241">
          <cell r="B241">
            <v>2000</v>
          </cell>
          <cell r="C241">
            <v>51527</v>
          </cell>
          <cell r="E241">
            <v>135841</v>
          </cell>
          <cell r="G241">
            <v>187368</v>
          </cell>
          <cell r="O241">
            <v>2.1482401166029064E-2</v>
          </cell>
          <cell r="P241">
            <v>5.825442983853641E-2</v>
          </cell>
          <cell r="Q241">
            <v>3.9609126029902172E-2</v>
          </cell>
        </row>
        <row r="254">
          <cell r="B254">
            <v>1999</v>
          </cell>
          <cell r="C254">
            <v>38876</v>
          </cell>
          <cell r="E254">
            <v>140298</v>
          </cell>
          <cell r="G254">
            <v>179174</v>
          </cell>
        </row>
      </sheetData>
      <sheetData sheetId="41"/>
      <sheetData sheetId="42"/>
      <sheetData sheetId="43"/>
      <sheetData sheetId="44"/>
      <sheetData sheetId="45"/>
      <sheetData sheetId="46">
        <row r="5">
          <cell r="C5">
            <v>2016</v>
          </cell>
          <cell r="E5">
            <v>2017</v>
          </cell>
          <cell r="G5" t="str">
            <v>Var. Interanual</v>
          </cell>
        </row>
        <row r="7">
          <cell r="B7" t="str">
            <v>Zona Sur</v>
          </cell>
          <cell r="C7">
            <v>127805</v>
          </cell>
          <cell r="E7">
            <v>135003</v>
          </cell>
          <cell r="F7">
            <v>0.86738325923260773</v>
          </cell>
          <cell r="G7">
            <v>5.6320175267008388E-2</v>
          </cell>
        </row>
        <row r="8">
          <cell r="B8" t="str">
            <v>Arona</v>
          </cell>
          <cell r="C8">
            <v>62806</v>
          </cell>
          <cell r="E8">
            <v>63382</v>
          </cell>
          <cell r="G8">
            <v>9.1710983027100124E-3</v>
          </cell>
        </row>
        <row r="9">
          <cell r="B9" t="str">
            <v>Adeje</v>
          </cell>
          <cell r="C9">
            <v>46815</v>
          </cell>
          <cell r="E9">
            <v>49943</v>
          </cell>
          <cell r="G9">
            <v>6.6816191391648072E-2</v>
          </cell>
        </row>
        <row r="10">
          <cell r="B10" t="str">
            <v>Zona Norte</v>
          </cell>
          <cell r="C10">
            <v>15551</v>
          </cell>
          <cell r="E10">
            <v>17062</v>
          </cell>
          <cell r="F10">
            <v>0.10962195780113593</v>
          </cell>
          <cell r="G10">
            <v>9.7164169506784193E-2</v>
          </cell>
        </row>
        <row r="11">
          <cell r="B11" t="str">
            <v>Puerto de la Cruz</v>
          </cell>
          <cell r="C11">
            <v>14360</v>
          </cell>
          <cell r="E11">
            <v>15325</v>
          </cell>
          <cell r="G11">
            <v>6.7200557103064051E-2</v>
          </cell>
        </row>
        <row r="12">
          <cell r="B12" t="str">
            <v>Santa Cruz</v>
          </cell>
          <cell r="C12">
            <v>3156</v>
          </cell>
          <cell r="E12">
            <v>3277</v>
          </cell>
          <cell r="F12">
            <v>2.1054457608388373E-2</v>
          </cell>
          <cell r="G12">
            <v>3.8339670468948039E-2</v>
          </cell>
        </row>
        <row r="13">
          <cell r="B13" t="str">
            <v>Zona La Laguna-Bajamar-La Punta</v>
          </cell>
          <cell r="C13">
            <v>211</v>
          </cell>
          <cell r="E13">
            <v>302</v>
          </cell>
          <cell r="F13">
            <v>1.940325357867955E-3</v>
          </cell>
          <cell r="G13">
            <v>0.43127962085308047</v>
          </cell>
        </row>
        <row r="14">
          <cell r="B14" t="str">
            <v>Total turismo alojado</v>
          </cell>
          <cell r="C14">
            <v>146723</v>
          </cell>
          <cell r="E14">
            <v>155644</v>
          </cell>
          <cell r="G14">
            <v>6.0801646640267659E-2</v>
          </cell>
        </row>
        <row r="23">
          <cell r="J23" t="str">
            <v>Turismo sueco alojado en Tenerife por zona turística de alojamiento</v>
          </cell>
        </row>
      </sheetData>
      <sheetData sheetId="47">
        <row r="60">
          <cell r="B60" t="str">
            <v>Enero</v>
          </cell>
        </row>
        <row r="61">
          <cell r="B61" t="str">
            <v>Febrero</v>
          </cell>
        </row>
        <row r="62">
          <cell r="B62" t="str">
            <v>Marzo</v>
          </cell>
        </row>
        <row r="63">
          <cell r="B63" t="str">
            <v>Abril</v>
          </cell>
        </row>
        <row r="64">
          <cell r="B64" t="str">
            <v>Mayo</v>
          </cell>
        </row>
        <row r="65">
          <cell r="B65" t="str">
            <v>Junio</v>
          </cell>
        </row>
        <row r="66">
          <cell r="B66" t="str">
            <v>Julio</v>
          </cell>
        </row>
        <row r="67">
          <cell r="B67" t="str">
            <v>Agosto</v>
          </cell>
        </row>
        <row r="68">
          <cell r="B68" t="str">
            <v>Septiembre</v>
          </cell>
        </row>
        <row r="69">
          <cell r="B69" t="str">
            <v>Octubre</v>
          </cell>
        </row>
        <row r="70">
          <cell r="B70" t="str">
            <v>Noviembre</v>
          </cell>
        </row>
        <row r="71">
          <cell r="B71" t="str">
            <v>Diciembre</v>
          </cell>
        </row>
      </sheetData>
      <sheetData sheetId="48">
        <row r="3">
          <cell r="B3" t="str">
            <v>Evolución del turismo sueco alojado en Tenerife</v>
          </cell>
        </row>
        <row r="5">
          <cell r="C5">
            <v>2015</v>
          </cell>
          <cell r="E5">
            <v>2016</v>
          </cell>
          <cell r="G5">
            <v>2017</v>
          </cell>
        </row>
        <row r="6">
          <cell r="H6" t="str">
            <v>variación interanual</v>
          </cell>
        </row>
        <row r="7">
          <cell r="B7" t="str">
            <v>Enero</v>
          </cell>
          <cell r="C7">
            <v>25740</v>
          </cell>
          <cell r="E7">
            <v>27297</v>
          </cell>
          <cell r="F7">
            <v>6.0489510489510456E-2</v>
          </cell>
          <cell r="G7">
            <v>27546</v>
          </cell>
          <cell r="H7">
            <v>9.1218815254423546E-3</v>
          </cell>
        </row>
        <row r="8">
          <cell r="B8" t="str">
            <v>Febrero</v>
          </cell>
          <cell r="C8">
            <v>24472</v>
          </cell>
          <cell r="E8">
            <v>21687</v>
          </cell>
          <cell r="F8">
            <v>-0.11380353056554426</v>
          </cell>
          <cell r="G8">
            <v>21959</v>
          </cell>
          <cell r="H8">
            <v>1.2542075898003491E-2</v>
          </cell>
        </row>
        <row r="9">
          <cell r="B9" t="str">
            <v>Marzo</v>
          </cell>
          <cell r="C9">
            <v>27795</v>
          </cell>
          <cell r="E9">
            <v>22433</v>
          </cell>
          <cell r="F9">
            <v>-0.19291239431552443</v>
          </cell>
          <cell r="G9">
            <v>21398</v>
          </cell>
          <cell r="H9">
            <v>-4.613738688539204E-2</v>
          </cell>
        </row>
        <row r="10">
          <cell r="B10" t="str">
            <v>Abril</v>
          </cell>
          <cell r="C10">
            <v>11089</v>
          </cell>
          <cell r="E10">
            <v>9658</v>
          </cell>
          <cell r="F10">
            <v>-0.12904680313824513</v>
          </cell>
          <cell r="G10">
            <v>12806</v>
          </cell>
          <cell r="H10">
            <v>0.32594740111824394</v>
          </cell>
        </row>
        <row r="11">
          <cell r="B11" t="str">
            <v>Mayo</v>
          </cell>
          <cell r="C11">
            <v>935</v>
          </cell>
          <cell r="E11">
            <v>715</v>
          </cell>
          <cell r="F11">
            <v>-0.23529411764705888</v>
          </cell>
          <cell r="G11">
            <v>1096</v>
          </cell>
          <cell r="H11">
            <v>0.53286713286713283</v>
          </cell>
        </row>
        <row r="12">
          <cell r="B12" t="str">
            <v>Junio</v>
          </cell>
          <cell r="C12">
            <v>1591</v>
          </cell>
          <cell r="E12">
            <v>1342</v>
          </cell>
          <cell r="F12">
            <v>-0.15650534255185422</v>
          </cell>
          <cell r="G12">
            <v>1556</v>
          </cell>
          <cell r="H12">
            <v>0.15946348733233973</v>
          </cell>
        </row>
        <row r="13">
          <cell r="B13" t="str">
            <v>Julio</v>
          </cell>
          <cell r="C13">
            <v>1486</v>
          </cell>
          <cell r="E13">
            <v>1301</v>
          </cell>
          <cell r="F13">
            <v>-0.12449528936742937</v>
          </cell>
          <cell r="G13">
            <v>1767</v>
          </cell>
          <cell r="H13">
            <v>0.35818601076095313</v>
          </cell>
        </row>
        <row r="14">
          <cell r="B14" t="str">
            <v>Agosto</v>
          </cell>
          <cell r="C14">
            <v>1068</v>
          </cell>
          <cell r="E14">
            <v>1180</v>
          </cell>
          <cell r="F14">
            <v>0.10486891385767794</v>
          </cell>
          <cell r="G14">
            <v>1485</v>
          </cell>
          <cell r="H14">
            <v>0.25847457627118642</v>
          </cell>
        </row>
        <row r="15">
          <cell r="B15" t="str">
            <v>Septiembre</v>
          </cell>
          <cell r="C15">
            <v>1442</v>
          </cell>
          <cell r="E15">
            <v>1238</v>
          </cell>
          <cell r="F15">
            <v>-0.14147018030513181</v>
          </cell>
          <cell r="G15">
            <v>1627</v>
          </cell>
          <cell r="H15">
            <v>0.31421647819063003</v>
          </cell>
        </row>
        <row r="16">
          <cell r="B16" t="str">
            <v>Octubre</v>
          </cell>
          <cell r="C16">
            <v>12804</v>
          </cell>
          <cell r="E16">
            <v>13369</v>
          </cell>
          <cell r="F16">
            <v>4.4126835363948791E-2</v>
          </cell>
          <cell r="G16">
            <v>14454</v>
          </cell>
          <cell r="H16">
            <v>8.1157902610516919E-2</v>
          </cell>
        </row>
        <row r="17">
          <cell r="B17" t="str">
            <v>Noviembre</v>
          </cell>
          <cell r="C17">
            <v>24240</v>
          </cell>
          <cell r="E17">
            <v>24351</v>
          </cell>
          <cell r="F17">
            <v>4.5792079207920278E-3</v>
          </cell>
          <cell r="G17">
            <v>23371</v>
          </cell>
          <cell r="H17">
            <v>-4.0244753808878486E-2</v>
          </cell>
        </row>
        <row r="18">
          <cell r="B18" t="str">
            <v>Diciembre</v>
          </cell>
          <cell r="C18">
            <v>23323</v>
          </cell>
          <cell r="E18">
            <v>22152</v>
          </cell>
          <cell r="F18">
            <v>-5.0207949234661098E-2</v>
          </cell>
          <cell r="G18">
            <v>26579</v>
          </cell>
          <cell r="H18">
            <v>0.19984651498736006</v>
          </cell>
        </row>
        <row r="24">
          <cell r="B24" t="str">
            <v>Evolución del turismo sueco alojado en la zona Sur</v>
          </cell>
        </row>
        <row r="26">
          <cell r="C26">
            <v>2015</v>
          </cell>
          <cell r="E26">
            <v>2016</v>
          </cell>
          <cell r="G26">
            <v>2017</v>
          </cell>
        </row>
        <row r="28">
          <cell r="C28">
            <v>23242</v>
          </cell>
          <cell r="E28">
            <v>23947</v>
          </cell>
          <cell r="G28">
            <v>23599</v>
          </cell>
        </row>
        <row r="29">
          <cell r="C29">
            <v>21734</v>
          </cell>
          <cell r="E29">
            <v>18577</v>
          </cell>
          <cell r="G29">
            <v>18739</v>
          </cell>
        </row>
        <row r="30">
          <cell r="C30">
            <v>25131</v>
          </cell>
          <cell r="E30">
            <v>19596</v>
          </cell>
          <cell r="G30">
            <v>18667</v>
          </cell>
        </row>
        <row r="31">
          <cell r="C31">
            <v>10047</v>
          </cell>
          <cell r="E31">
            <v>8552</v>
          </cell>
          <cell r="G31">
            <v>11256</v>
          </cell>
        </row>
        <row r="32">
          <cell r="C32">
            <v>801</v>
          </cell>
          <cell r="E32">
            <v>562</v>
          </cell>
          <cell r="G32">
            <v>903</v>
          </cell>
        </row>
        <row r="33">
          <cell r="C33">
            <v>1515</v>
          </cell>
          <cell r="E33">
            <v>1154</v>
          </cell>
          <cell r="G33">
            <v>1344</v>
          </cell>
        </row>
        <row r="34">
          <cell r="C34">
            <v>1287</v>
          </cell>
          <cell r="E34">
            <v>1086</v>
          </cell>
          <cell r="G34">
            <v>1449</v>
          </cell>
        </row>
        <row r="35">
          <cell r="C35">
            <v>995</v>
          </cell>
          <cell r="E35">
            <v>1091</v>
          </cell>
          <cell r="G35">
            <v>1337</v>
          </cell>
        </row>
        <row r="36">
          <cell r="C36">
            <v>1331</v>
          </cell>
          <cell r="E36">
            <v>1103</v>
          </cell>
          <cell r="G36">
            <v>1359</v>
          </cell>
        </row>
        <row r="37">
          <cell r="C37">
            <v>11727</v>
          </cell>
          <cell r="E37">
            <v>11504</v>
          </cell>
          <cell r="G37">
            <v>12303</v>
          </cell>
        </row>
        <row r="38">
          <cell r="C38">
            <v>21811</v>
          </cell>
          <cell r="E38">
            <v>21360</v>
          </cell>
          <cell r="G38">
            <v>20464</v>
          </cell>
        </row>
        <row r="39">
          <cell r="C39">
            <v>20982</v>
          </cell>
          <cell r="E39">
            <v>19273</v>
          </cell>
          <cell r="G39">
            <v>23583</v>
          </cell>
        </row>
        <row r="45">
          <cell r="B45" t="str">
            <v>Evolución del turismo sueco alojado en Arona</v>
          </cell>
        </row>
        <row r="47">
          <cell r="C47">
            <v>2015</v>
          </cell>
          <cell r="E47">
            <v>2016</v>
          </cell>
          <cell r="G47">
            <v>2017</v>
          </cell>
        </row>
        <row r="49">
          <cell r="B49" t="str">
            <v>Enero</v>
          </cell>
          <cell r="C49">
            <v>11101</v>
          </cell>
          <cell r="E49">
            <v>11806</v>
          </cell>
          <cell r="G49">
            <v>10855</v>
          </cell>
        </row>
        <row r="50">
          <cell r="B50" t="str">
            <v>Febrero</v>
          </cell>
          <cell r="C50">
            <v>10696</v>
          </cell>
          <cell r="E50">
            <v>9155</v>
          </cell>
          <cell r="G50">
            <v>8907</v>
          </cell>
        </row>
        <row r="51">
          <cell r="B51" t="str">
            <v>Marzo</v>
          </cell>
          <cell r="C51">
            <v>12401</v>
          </cell>
          <cell r="E51">
            <v>10185</v>
          </cell>
          <cell r="G51">
            <v>8769</v>
          </cell>
        </row>
        <row r="52">
          <cell r="B52" t="str">
            <v>Abril</v>
          </cell>
          <cell r="C52">
            <v>4689</v>
          </cell>
          <cell r="E52">
            <v>4443</v>
          </cell>
          <cell r="G52">
            <v>5468</v>
          </cell>
        </row>
        <row r="53">
          <cell r="B53" t="str">
            <v>Mayo</v>
          </cell>
          <cell r="C53">
            <v>248</v>
          </cell>
          <cell r="E53">
            <v>285</v>
          </cell>
          <cell r="G53">
            <v>486</v>
          </cell>
        </row>
        <row r="54">
          <cell r="B54" t="str">
            <v>Junio</v>
          </cell>
          <cell r="C54">
            <v>394</v>
          </cell>
          <cell r="E54">
            <v>514</v>
          </cell>
          <cell r="G54">
            <v>558</v>
          </cell>
        </row>
        <row r="55">
          <cell r="B55" t="str">
            <v>Julio</v>
          </cell>
          <cell r="C55">
            <v>654</v>
          </cell>
          <cell r="E55">
            <v>525</v>
          </cell>
          <cell r="G55">
            <v>714</v>
          </cell>
        </row>
        <row r="56">
          <cell r="B56" t="str">
            <v>Agosto</v>
          </cell>
          <cell r="C56">
            <v>320</v>
          </cell>
          <cell r="E56">
            <v>358</v>
          </cell>
          <cell r="G56">
            <v>616</v>
          </cell>
        </row>
        <row r="57">
          <cell r="B57" t="str">
            <v>Septiembre</v>
          </cell>
          <cell r="C57">
            <v>460</v>
          </cell>
          <cell r="E57">
            <v>465</v>
          </cell>
          <cell r="G57">
            <v>628</v>
          </cell>
        </row>
        <row r="58">
          <cell r="B58" t="str">
            <v>Octubre</v>
          </cell>
          <cell r="C58">
            <v>6288</v>
          </cell>
          <cell r="E58">
            <v>5808</v>
          </cell>
          <cell r="G58">
            <v>6412</v>
          </cell>
        </row>
        <row r="59">
          <cell r="B59" t="str">
            <v>Noviembre</v>
          </cell>
          <cell r="C59">
            <v>11407</v>
          </cell>
          <cell r="E59">
            <v>10013</v>
          </cell>
          <cell r="G59">
            <v>9178</v>
          </cell>
        </row>
        <row r="60">
          <cell r="B60" t="str">
            <v>Diciembre</v>
          </cell>
          <cell r="C60">
            <v>10861</v>
          </cell>
          <cell r="E60">
            <v>9249</v>
          </cell>
          <cell r="G60">
            <v>10791</v>
          </cell>
        </row>
        <row r="66">
          <cell r="B66" t="str">
            <v>Evolución del turismo sueco alojado en Adeje</v>
          </cell>
        </row>
        <row r="68">
          <cell r="C68">
            <v>2015</v>
          </cell>
          <cell r="E68">
            <v>2016</v>
          </cell>
          <cell r="G68">
            <v>2017</v>
          </cell>
        </row>
        <row r="70">
          <cell r="B70" t="str">
            <v>Enero</v>
          </cell>
          <cell r="C70">
            <v>8354</v>
          </cell>
          <cell r="E70">
            <v>8491</v>
          </cell>
          <cell r="G70">
            <v>8698</v>
          </cell>
        </row>
        <row r="71">
          <cell r="B71" t="str">
            <v>Febrero</v>
          </cell>
          <cell r="C71">
            <v>7619</v>
          </cell>
          <cell r="E71">
            <v>6457</v>
          </cell>
          <cell r="G71">
            <v>7300</v>
          </cell>
        </row>
        <row r="72">
          <cell r="B72" t="str">
            <v>Marzo</v>
          </cell>
          <cell r="C72">
            <v>9079</v>
          </cell>
          <cell r="E72">
            <v>6918</v>
          </cell>
          <cell r="G72">
            <v>6799</v>
          </cell>
        </row>
        <row r="73">
          <cell r="B73" t="str">
            <v>Abril</v>
          </cell>
          <cell r="C73">
            <v>4307</v>
          </cell>
          <cell r="E73">
            <v>3305</v>
          </cell>
          <cell r="G73">
            <v>4281</v>
          </cell>
        </row>
        <row r="74">
          <cell r="B74" t="str">
            <v>Mayo</v>
          </cell>
          <cell r="C74">
            <v>493</v>
          </cell>
          <cell r="E74">
            <v>209</v>
          </cell>
          <cell r="G74">
            <v>299</v>
          </cell>
        </row>
        <row r="75">
          <cell r="B75" t="str">
            <v>Junio</v>
          </cell>
          <cell r="C75">
            <v>1075</v>
          </cell>
          <cell r="E75">
            <v>498</v>
          </cell>
          <cell r="G75">
            <v>639</v>
          </cell>
        </row>
        <row r="76">
          <cell r="B76" t="str">
            <v>Julio</v>
          </cell>
          <cell r="C76">
            <v>505</v>
          </cell>
          <cell r="E76">
            <v>450</v>
          </cell>
          <cell r="G76">
            <v>555</v>
          </cell>
        </row>
        <row r="77">
          <cell r="B77" t="str">
            <v>Agosto</v>
          </cell>
          <cell r="C77">
            <v>578</v>
          </cell>
          <cell r="E77">
            <v>653</v>
          </cell>
          <cell r="G77">
            <v>662</v>
          </cell>
        </row>
        <row r="78">
          <cell r="B78" t="str">
            <v>Septiembre</v>
          </cell>
          <cell r="C78">
            <v>826</v>
          </cell>
          <cell r="E78">
            <v>541</v>
          </cell>
          <cell r="G78">
            <v>616</v>
          </cell>
        </row>
        <row r="79">
          <cell r="B79" t="str">
            <v>Octubre</v>
          </cell>
          <cell r="C79">
            <v>4709</v>
          </cell>
          <cell r="E79">
            <v>4342</v>
          </cell>
          <cell r="G79">
            <v>4565</v>
          </cell>
        </row>
        <row r="80">
          <cell r="B80" t="str">
            <v>Noviembre</v>
          </cell>
          <cell r="C80">
            <v>7632</v>
          </cell>
          <cell r="E80">
            <v>8182</v>
          </cell>
          <cell r="G80">
            <v>7708</v>
          </cell>
        </row>
        <row r="81">
          <cell r="B81" t="str">
            <v>Diciembre</v>
          </cell>
          <cell r="C81">
            <v>7257</v>
          </cell>
          <cell r="E81">
            <v>6769</v>
          </cell>
          <cell r="G81">
            <v>7821</v>
          </cell>
        </row>
        <row r="87">
          <cell r="B87" t="str">
            <v>Evolución del turismo sueco alojado en la zona Norte</v>
          </cell>
        </row>
        <row r="89">
          <cell r="C89">
            <v>2015</v>
          </cell>
          <cell r="E89">
            <v>2016</v>
          </cell>
          <cell r="G89">
            <v>2017</v>
          </cell>
        </row>
        <row r="91">
          <cell r="B91" t="str">
            <v>Enero</v>
          </cell>
          <cell r="C91">
            <v>1802</v>
          </cell>
          <cell r="E91">
            <v>2891</v>
          </cell>
          <cell r="G91">
            <v>3319</v>
          </cell>
        </row>
        <row r="92">
          <cell r="B92" t="str">
            <v>Febrero</v>
          </cell>
          <cell r="C92">
            <v>2110</v>
          </cell>
          <cell r="E92">
            <v>2629</v>
          </cell>
          <cell r="G92">
            <v>2748</v>
          </cell>
        </row>
        <row r="93">
          <cell r="B93" t="str">
            <v>Marzo</v>
          </cell>
          <cell r="C93">
            <v>2091</v>
          </cell>
          <cell r="E93">
            <v>2233</v>
          </cell>
          <cell r="G93">
            <v>2271</v>
          </cell>
        </row>
        <row r="94">
          <cell r="B94" t="str">
            <v>Abril</v>
          </cell>
          <cell r="C94">
            <v>630</v>
          </cell>
          <cell r="E94">
            <v>730</v>
          </cell>
          <cell r="G94">
            <v>1220</v>
          </cell>
        </row>
        <row r="95">
          <cell r="B95" t="str">
            <v>Mayo</v>
          </cell>
          <cell r="C95">
            <v>94</v>
          </cell>
          <cell r="E95">
            <v>91</v>
          </cell>
          <cell r="G95">
            <v>147</v>
          </cell>
        </row>
        <row r="96">
          <cell r="B96" t="str">
            <v>Junio</v>
          </cell>
          <cell r="C96">
            <v>41</v>
          </cell>
          <cell r="E96">
            <v>137</v>
          </cell>
          <cell r="G96">
            <v>154</v>
          </cell>
        </row>
        <row r="97">
          <cell r="B97" t="str">
            <v>Julio</v>
          </cell>
          <cell r="C97">
            <v>172</v>
          </cell>
          <cell r="E97">
            <v>131</v>
          </cell>
          <cell r="G97">
            <v>259</v>
          </cell>
        </row>
        <row r="98">
          <cell r="B98" t="str">
            <v>Agosto</v>
          </cell>
          <cell r="C98">
            <v>45</v>
          </cell>
          <cell r="E98">
            <v>38</v>
          </cell>
          <cell r="G98">
            <v>105</v>
          </cell>
        </row>
        <row r="99">
          <cell r="B99" t="str">
            <v>Septiembre</v>
          </cell>
          <cell r="C99">
            <v>83</v>
          </cell>
          <cell r="E99">
            <v>82</v>
          </cell>
          <cell r="G99">
            <v>181</v>
          </cell>
        </row>
        <row r="100">
          <cell r="B100" t="str">
            <v>Octubre</v>
          </cell>
          <cell r="C100">
            <v>747</v>
          </cell>
          <cell r="E100">
            <v>1591</v>
          </cell>
          <cell r="G100">
            <v>1838</v>
          </cell>
        </row>
        <row r="101">
          <cell r="B101" t="str">
            <v>Noviembre</v>
          </cell>
          <cell r="C101">
            <v>2040</v>
          </cell>
          <cell r="E101">
            <v>2615</v>
          </cell>
          <cell r="G101">
            <v>2427</v>
          </cell>
        </row>
        <row r="102">
          <cell r="B102" t="str">
            <v>Diciembre</v>
          </cell>
          <cell r="C102">
            <v>1880</v>
          </cell>
          <cell r="E102">
            <v>2383</v>
          </cell>
          <cell r="G102">
            <v>2393</v>
          </cell>
        </row>
        <row r="108">
          <cell r="B108" t="str">
            <v>Evolución del turismo sueco alojado en Puerto de la Cruz</v>
          </cell>
        </row>
        <row r="110">
          <cell r="C110">
            <v>2015</v>
          </cell>
          <cell r="E110">
            <v>2016</v>
          </cell>
          <cell r="G110">
            <v>2017</v>
          </cell>
        </row>
        <row r="112">
          <cell r="C112">
            <v>1648</v>
          </cell>
          <cell r="E112">
            <v>2779</v>
          </cell>
          <cell r="G112">
            <v>2990</v>
          </cell>
        </row>
        <row r="113">
          <cell r="C113">
            <v>1968</v>
          </cell>
          <cell r="E113">
            <v>2431</v>
          </cell>
          <cell r="G113">
            <v>2487</v>
          </cell>
        </row>
        <row r="114">
          <cell r="C114">
            <v>1936</v>
          </cell>
          <cell r="E114">
            <v>1993</v>
          </cell>
          <cell r="G114">
            <v>2056</v>
          </cell>
        </row>
        <row r="115">
          <cell r="C115">
            <v>599</v>
          </cell>
          <cell r="E115">
            <v>711</v>
          </cell>
          <cell r="G115">
            <v>1139</v>
          </cell>
        </row>
        <row r="116">
          <cell r="C116">
            <v>78</v>
          </cell>
          <cell r="E116">
            <v>79</v>
          </cell>
          <cell r="G116">
            <v>135</v>
          </cell>
        </row>
        <row r="117">
          <cell r="C117">
            <v>29</v>
          </cell>
          <cell r="E117">
            <v>117</v>
          </cell>
          <cell r="G117">
            <v>116</v>
          </cell>
        </row>
        <row r="118">
          <cell r="C118">
            <v>121</v>
          </cell>
          <cell r="E118">
            <v>105</v>
          </cell>
          <cell r="G118">
            <v>241</v>
          </cell>
        </row>
        <row r="119">
          <cell r="C119">
            <v>43</v>
          </cell>
          <cell r="E119">
            <v>27</v>
          </cell>
          <cell r="G119">
            <v>92</v>
          </cell>
        </row>
        <row r="120">
          <cell r="C120">
            <v>61</v>
          </cell>
          <cell r="E120">
            <v>67</v>
          </cell>
          <cell r="G120">
            <v>163</v>
          </cell>
        </row>
        <row r="121">
          <cell r="C121">
            <v>701</v>
          </cell>
          <cell r="E121">
            <v>1455</v>
          </cell>
          <cell r="G121">
            <v>1685</v>
          </cell>
        </row>
        <row r="122">
          <cell r="C122">
            <v>1970</v>
          </cell>
          <cell r="E122">
            <v>2401</v>
          </cell>
          <cell r="G122">
            <v>2065</v>
          </cell>
        </row>
        <row r="123">
          <cell r="C123">
            <v>1807</v>
          </cell>
          <cell r="E123">
            <v>2195</v>
          </cell>
          <cell r="G123">
            <v>2156</v>
          </cell>
        </row>
        <row r="129">
          <cell r="B129" t="str">
            <v>Evolución del turismo sueco alojado en Santa Cruz</v>
          </cell>
        </row>
        <row r="131">
          <cell r="C131">
            <v>2015</v>
          </cell>
          <cell r="E131">
            <v>2016</v>
          </cell>
          <cell r="G131">
            <v>2017</v>
          </cell>
        </row>
        <row r="133">
          <cell r="B133" t="str">
            <v>Enero</v>
          </cell>
          <cell r="C133">
            <v>683</v>
          </cell>
          <cell r="E133">
            <v>423</v>
          </cell>
          <cell r="G133">
            <v>566</v>
          </cell>
        </row>
        <row r="134">
          <cell r="B134" t="str">
            <v>Febrero</v>
          </cell>
          <cell r="C134">
            <v>611</v>
          </cell>
          <cell r="E134">
            <v>453</v>
          </cell>
          <cell r="G134">
            <v>452</v>
          </cell>
        </row>
        <row r="135">
          <cell r="B135" t="str">
            <v>Marzo</v>
          </cell>
          <cell r="C135">
            <v>560</v>
          </cell>
          <cell r="E135">
            <v>588</v>
          </cell>
          <cell r="G135">
            <v>449</v>
          </cell>
        </row>
        <row r="136">
          <cell r="B136" t="str">
            <v>Abril</v>
          </cell>
          <cell r="C136">
            <v>393</v>
          </cell>
          <cell r="E136">
            <v>363</v>
          </cell>
          <cell r="G136">
            <v>326</v>
          </cell>
        </row>
        <row r="137">
          <cell r="B137" t="str">
            <v>Mayo</v>
          </cell>
          <cell r="C137">
            <v>37</v>
          </cell>
          <cell r="E137">
            <v>61</v>
          </cell>
          <cell r="G137">
            <v>41</v>
          </cell>
        </row>
        <row r="138">
          <cell r="B138" t="str">
            <v>Junio</v>
          </cell>
          <cell r="C138">
            <v>25</v>
          </cell>
          <cell r="E138">
            <v>50</v>
          </cell>
          <cell r="G138">
            <v>57</v>
          </cell>
        </row>
        <row r="139">
          <cell r="B139" t="str">
            <v>Julio</v>
          </cell>
          <cell r="C139">
            <v>19</v>
          </cell>
          <cell r="E139">
            <v>75</v>
          </cell>
          <cell r="G139">
            <v>46</v>
          </cell>
        </row>
        <row r="140">
          <cell r="B140" t="str">
            <v>Agosto</v>
          </cell>
          <cell r="C140">
            <v>24</v>
          </cell>
          <cell r="E140">
            <v>47</v>
          </cell>
          <cell r="G140">
            <v>36</v>
          </cell>
        </row>
        <row r="141">
          <cell r="B141" t="str">
            <v>Septiembre</v>
          </cell>
          <cell r="C141">
            <v>25</v>
          </cell>
          <cell r="E141">
            <v>45</v>
          </cell>
          <cell r="G141">
            <v>69</v>
          </cell>
        </row>
        <row r="142">
          <cell r="B142" t="str">
            <v>Octubre</v>
          </cell>
          <cell r="C142">
            <v>321</v>
          </cell>
          <cell r="E142">
            <v>271</v>
          </cell>
          <cell r="G142">
            <v>274</v>
          </cell>
        </row>
        <row r="143">
          <cell r="B143" t="str">
            <v>Noviembre</v>
          </cell>
          <cell r="C143">
            <v>377</v>
          </cell>
          <cell r="E143">
            <v>347</v>
          </cell>
          <cell r="G143">
            <v>421</v>
          </cell>
        </row>
        <row r="144">
          <cell r="B144" t="str">
            <v>Diciembre</v>
          </cell>
          <cell r="C144">
            <v>449</v>
          </cell>
          <cell r="E144">
            <v>433</v>
          </cell>
          <cell r="G144">
            <v>540</v>
          </cell>
        </row>
        <row r="150">
          <cell r="B150" t="str">
            <v>Evolución del turismo sueco alojado en La Laguna-Bajamar-La Punta</v>
          </cell>
        </row>
        <row r="152">
          <cell r="C152">
            <v>2015</v>
          </cell>
          <cell r="E152">
            <v>2016</v>
          </cell>
          <cell r="G152">
            <v>2017</v>
          </cell>
        </row>
        <row r="154">
          <cell r="B154" t="str">
            <v>Enero</v>
          </cell>
          <cell r="C154">
            <v>13</v>
          </cell>
          <cell r="E154">
            <v>36</v>
          </cell>
          <cell r="G154">
            <v>62</v>
          </cell>
        </row>
        <row r="155">
          <cell r="B155" t="str">
            <v>Febrero</v>
          </cell>
          <cell r="C155">
            <v>17</v>
          </cell>
          <cell r="E155">
            <v>28</v>
          </cell>
          <cell r="G155">
            <v>20</v>
          </cell>
        </row>
        <row r="156">
          <cell r="B156" t="str">
            <v>Marzo</v>
          </cell>
          <cell r="C156">
            <v>13</v>
          </cell>
          <cell r="E156">
            <v>16</v>
          </cell>
          <cell r="G156">
            <v>11</v>
          </cell>
        </row>
        <row r="157">
          <cell r="B157" t="str">
            <v>Abril</v>
          </cell>
          <cell r="C157">
            <v>19</v>
          </cell>
          <cell r="E157">
            <v>13</v>
          </cell>
          <cell r="G157">
            <v>4</v>
          </cell>
        </row>
        <row r="158">
          <cell r="B158" t="str">
            <v>Mayo</v>
          </cell>
          <cell r="C158">
            <v>3</v>
          </cell>
          <cell r="E158">
            <v>1</v>
          </cell>
          <cell r="G158">
            <v>5</v>
          </cell>
        </row>
        <row r="159">
          <cell r="B159" t="str">
            <v>Junio</v>
          </cell>
          <cell r="C159">
            <v>10</v>
          </cell>
          <cell r="E159">
            <v>1</v>
          </cell>
          <cell r="G159">
            <v>1</v>
          </cell>
        </row>
        <row r="160">
          <cell r="B160" t="str">
            <v>Julio</v>
          </cell>
          <cell r="C160">
            <v>8</v>
          </cell>
          <cell r="E160">
            <v>9</v>
          </cell>
          <cell r="G160">
            <v>13</v>
          </cell>
        </row>
        <row r="161">
          <cell r="B161" t="str">
            <v>Agosto</v>
          </cell>
          <cell r="C161">
            <v>4</v>
          </cell>
          <cell r="E161">
            <v>4</v>
          </cell>
          <cell r="G161">
            <v>7</v>
          </cell>
        </row>
        <row r="162">
          <cell r="B162" t="str">
            <v>Septiembre</v>
          </cell>
          <cell r="C162">
            <v>3</v>
          </cell>
          <cell r="E162">
            <v>8</v>
          </cell>
          <cell r="G162">
            <v>18</v>
          </cell>
        </row>
        <row r="163">
          <cell r="B163" t="str">
            <v>Octubre</v>
          </cell>
          <cell r="C163">
            <v>9</v>
          </cell>
          <cell r="E163">
            <v>3</v>
          </cell>
          <cell r="G163">
            <v>39</v>
          </cell>
        </row>
        <row r="164">
          <cell r="B164" t="str">
            <v>Noviembre</v>
          </cell>
          <cell r="C164">
            <v>12</v>
          </cell>
          <cell r="E164">
            <v>29</v>
          </cell>
          <cell r="G164">
            <v>59</v>
          </cell>
        </row>
        <row r="165">
          <cell r="B165" t="str">
            <v>Diciembre</v>
          </cell>
          <cell r="C165">
            <v>12</v>
          </cell>
          <cell r="E165">
            <v>63</v>
          </cell>
          <cell r="G165">
            <v>63</v>
          </cell>
        </row>
      </sheetData>
      <sheetData sheetId="49"/>
      <sheetData sheetId="50"/>
      <sheetData sheetId="51"/>
      <sheetData sheetId="52"/>
      <sheetData sheetId="53">
        <row r="1">
          <cell r="T1" t="str">
            <v>Total 
categorías</v>
          </cell>
        </row>
        <row r="2">
          <cell r="T2" t="str">
            <v>Alojados 
hoteleros</v>
          </cell>
        </row>
        <row r="3">
          <cell r="B3" t="str">
            <v>Turismo sueco alojado en Tenerife por tipología y categoría de alojamiento</v>
          </cell>
          <cell r="T3" t="str">
            <v>5*</v>
          </cell>
        </row>
        <row r="4">
          <cell r="T4" t="str">
            <v>4*</v>
          </cell>
        </row>
        <row r="5">
          <cell r="C5">
            <v>2016</v>
          </cell>
          <cell r="E5">
            <v>2017</v>
          </cell>
          <cell r="G5" t="str">
            <v>Var. Interanual</v>
          </cell>
          <cell r="T5" t="str">
            <v>3*</v>
          </cell>
        </row>
        <row r="6">
          <cell r="B6" t="str">
            <v>Total tipologías</v>
          </cell>
          <cell r="C6">
            <v>146723</v>
          </cell>
          <cell r="D6">
            <v>1</v>
          </cell>
          <cell r="E6">
            <v>155644</v>
          </cell>
          <cell r="F6">
            <v>1</v>
          </cell>
          <cell r="G6">
            <v>6.0801646640267659E-2</v>
          </cell>
          <cell r="T6" t="str">
            <v>2*</v>
          </cell>
        </row>
        <row r="7">
          <cell r="B7" t="str">
            <v>Alojados hoteleros</v>
          </cell>
          <cell r="C7">
            <v>80434</v>
          </cell>
          <cell r="D7">
            <v>0.54820307654559952</v>
          </cell>
          <cell r="E7">
            <v>88520</v>
          </cell>
          <cell r="F7">
            <v>0.56873377708103112</v>
          </cell>
          <cell r="G7">
            <v>0.10052962677474708</v>
          </cell>
          <cell r="T7" t="str">
            <v>1*</v>
          </cell>
        </row>
        <row r="8">
          <cell r="B8" t="str">
            <v>5*</v>
          </cell>
          <cell r="C8">
            <v>10128</v>
          </cell>
          <cell r="D8">
            <v>6.9028032414822485E-2</v>
          </cell>
          <cell r="E8">
            <v>11440</v>
          </cell>
          <cell r="F8">
            <v>7.3501066536454981E-2</v>
          </cell>
          <cell r="G8">
            <v>0.12954186413902047</v>
          </cell>
          <cell r="T8" t="str">
            <v>Alojados 
extrahoteleros</v>
          </cell>
        </row>
        <row r="9">
          <cell r="B9" t="str">
            <v>4*</v>
          </cell>
          <cell r="C9">
            <v>50954</v>
          </cell>
          <cell r="D9">
            <v>0.34728024917702066</v>
          </cell>
          <cell r="E9">
            <v>54120</v>
          </cell>
          <cell r="F9">
            <v>0.34771658399938321</v>
          </cell>
          <cell r="G9">
            <v>6.2134474231659853E-2</v>
          </cell>
        </row>
        <row r="10">
          <cell r="B10" t="str">
            <v>3*</v>
          </cell>
          <cell r="C10">
            <v>14829</v>
          </cell>
          <cell r="D10">
            <v>0.1010679988822475</v>
          </cell>
          <cell r="E10">
            <v>17842</v>
          </cell>
          <cell r="F10">
            <v>0.11463339415589421</v>
          </cell>
          <cell r="G10">
            <v>0.20318295232315053</v>
          </cell>
        </row>
        <row r="11">
          <cell r="B11" t="str">
            <v>2*</v>
          </cell>
          <cell r="C11">
            <v>4261</v>
          </cell>
          <cell r="D11">
            <v>2.9041118297744729E-2</v>
          </cell>
          <cell r="E11">
            <v>4821</v>
          </cell>
          <cell r="F11">
            <v>3.0974531623448383E-2</v>
          </cell>
          <cell r="G11">
            <v>0.13142454822811556</v>
          </cell>
        </row>
        <row r="12">
          <cell r="B12" t="str">
            <v>1*</v>
          </cell>
          <cell r="C12">
            <v>262</v>
          </cell>
          <cell r="D12">
            <v>1.7856777737641678E-3</v>
          </cell>
          <cell r="E12">
            <v>297</v>
          </cell>
          <cell r="F12">
            <v>1.9082007658502737E-3</v>
          </cell>
          <cell r="G12">
            <v>0.13358778625954204</v>
          </cell>
        </row>
        <row r="13">
          <cell r="B13" t="str">
            <v>Alojados extrahoteleros</v>
          </cell>
          <cell r="C13">
            <v>66289</v>
          </cell>
          <cell r="D13">
            <v>0.45179692345440048</v>
          </cell>
          <cell r="E13">
            <v>67124</v>
          </cell>
          <cell r="F13">
            <v>0.43126622291896893</v>
          </cell>
          <cell r="G13">
            <v>1.2596358370166927E-2</v>
          </cell>
        </row>
      </sheetData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>
        <row r="3">
          <cell r="B3" t="str">
            <v>Turismo alojado en Tenerife por nacionalidad</v>
          </cell>
        </row>
        <row r="5">
          <cell r="D5">
            <v>2017</v>
          </cell>
          <cell r="F5" t="str">
            <v>variación interanual</v>
          </cell>
          <cell r="G5" t="str">
            <v>cuota s/ total turistas</v>
          </cell>
        </row>
        <row r="7">
          <cell r="B7" t="str">
            <v>Reino Unido</v>
          </cell>
          <cell r="D7">
            <v>2064743</v>
          </cell>
          <cell r="F7">
            <v>7.6375254807858894E-3</v>
          </cell>
          <cell r="G7">
            <v>0.36197860922253972</v>
          </cell>
        </row>
        <row r="8">
          <cell r="B8" t="str">
            <v>España</v>
          </cell>
          <cell r="D8">
            <v>1213803</v>
          </cell>
          <cell r="F8">
            <v>3.812522130024476E-2</v>
          </cell>
          <cell r="G8">
            <v>0.21279680900245038</v>
          </cell>
        </row>
        <row r="9">
          <cell r="B9" t="str">
            <v>Península</v>
          </cell>
          <cell r="D9">
            <v>743043.23333572771</v>
          </cell>
          <cell r="F9">
            <v>5.966207335296092E-2</v>
          </cell>
          <cell r="G9">
            <v>0.13026597314778923</v>
          </cell>
        </row>
        <row r="10">
          <cell r="B10" t="str">
            <v>Alemania</v>
          </cell>
          <cell r="D10">
            <v>629583</v>
          </cell>
          <cell r="F10">
            <v>-4.0692438849348367E-2</v>
          </cell>
          <cell r="G10">
            <v>0.11037479179256413</v>
          </cell>
        </row>
        <row r="11">
          <cell r="B11" t="str">
            <v>Francia</v>
          </cell>
          <cell r="D11">
            <v>185548</v>
          </cell>
          <cell r="F11">
            <v>9.0611995391813416E-2</v>
          </cell>
          <cell r="G11">
            <v>3.2529184980418291E-2</v>
          </cell>
        </row>
        <row r="12">
          <cell r="B12" t="str">
            <v>Holanda</v>
          </cell>
          <cell r="D12">
            <v>169528</v>
          </cell>
          <cell r="F12">
            <v>1.5788559136692415E-2</v>
          </cell>
          <cell r="G12">
            <v>2.9720652722531913E-2</v>
          </cell>
        </row>
        <row r="13">
          <cell r="B13" t="str">
            <v>Resto de Europa</v>
          </cell>
          <cell r="D13">
            <v>165727</v>
          </cell>
          <cell r="F13">
            <v>8.4508516945547729E-2</v>
          </cell>
          <cell r="G13">
            <v>2.905428373924689E-2</v>
          </cell>
        </row>
        <row r="14">
          <cell r="B14" t="str">
            <v>Bélgica</v>
          </cell>
          <cell r="D14">
            <v>156160</v>
          </cell>
          <cell r="F14">
            <v>7.3019067523285575E-3</v>
          </cell>
          <cell r="G14">
            <v>2.7377053520070926E-2</v>
          </cell>
        </row>
        <row r="15">
          <cell r="B15" t="str">
            <v>Suecia</v>
          </cell>
          <cell r="D15">
            <v>155644</v>
          </cell>
          <cell r="F15">
            <v>6.0801646640267659E-2</v>
          </cell>
          <cell r="G15">
            <v>2.7286591432363724E-2</v>
          </cell>
        </row>
        <row r="16">
          <cell r="B16" t="str">
            <v>Países del Este</v>
          </cell>
          <cell r="D16">
            <v>153689</v>
          </cell>
          <cell r="F16">
            <v>0.13009941468866737</v>
          </cell>
          <cell r="G16">
            <v>2.6943852320992445E-2</v>
          </cell>
        </row>
        <row r="17">
          <cell r="B17" t="str">
            <v>Italia</v>
          </cell>
          <cell r="D17">
            <v>151411</v>
          </cell>
          <cell r="F17">
            <v>-5.00894005458139E-2</v>
          </cell>
          <cell r="G17">
            <v>2.6544486747742436E-2</v>
          </cell>
        </row>
        <row r="18">
          <cell r="B18" t="str">
            <v>Irlanda</v>
          </cell>
          <cell r="D18">
            <v>105431</v>
          </cell>
          <cell r="F18">
            <v>0.1275922182650453</v>
          </cell>
          <cell r="G18">
            <v>1.8483543350887536E-2</v>
          </cell>
        </row>
        <row r="19">
          <cell r="B19" t="str">
            <v>Finlandia</v>
          </cell>
          <cell r="D19">
            <v>100261</v>
          </cell>
          <cell r="F19">
            <v>4.6085305287759226E-2</v>
          </cell>
          <cell r="G19">
            <v>1.7577169332580887E-2</v>
          </cell>
        </row>
        <row r="20">
          <cell r="B20" t="str">
            <v>Dinamarca</v>
          </cell>
          <cell r="D20">
            <v>89627</v>
          </cell>
          <cell r="F20">
            <v>9.8816901408451674E-3</v>
          </cell>
          <cell r="G20">
            <v>1.5712878943669292E-2</v>
          </cell>
        </row>
        <row r="21">
          <cell r="B21" t="str">
            <v>Rusia</v>
          </cell>
          <cell r="D21">
            <v>88146</v>
          </cell>
          <cell r="F21">
            <v>-7.0278138151441349E-2</v>
          </cell>
          <cell r="G21">
            <v>1.5453238726819748E-2</v>
          </cell>
        </row>
        <row r="22">
          <cell r="B22" t="str">
            <v>Noruega</v>
          </cell>
          <cell r="D22">
            <v>74525</v>
          </cell>
          <cell r="F22">
            <v>-5.8254880899728301E-2</v>
          </cell>
          <cell r="G22">
            <v>1.3065285051122475E-2</v>
          </cell>
        </row>
        <row r="23">
          <cell r="B23" t="str">
            <v>Resto del Mundo</v>
          </cell>
          <cell r="D23">
            <v>66744</v>
          </cell>
          <cell r="F23">
            <v>0.1825027018407952</v>
          </cell>
          <cell r="G23">
            <v>1.1701165856452445E-2</v>
          </cell>
        </row>
        <row r="24">
          <cell r="B24" t="str">
            <v>Suiza</v>
          </cell>
          <cell r="D24">
            <v>56854</v>
          </cell>
          <cell r="F24">
            <v>1.1133243224016542E-2</v>
          </cell>
          <cell r="G24">
            <v>9.967309175397749E-3</v>
          </cell>
        </row>
        <row r="25">
          <cell r="B25" t="str">
            <v>Austria</v>
          </cell>
          <cell r="D25">
            <v>35939</v>
          </cell>
          <cell r="F25">
            <v>6.0178766335290179E-2</v>
          </cell>
          <cell r="G25">
            <v>6.3006142831572038E-3</v>
          </cell>
        </row>
        <row r="26">
          <cell r="B26" t="str">
            <v>Estados Unidos</v>
          </cell>
          <cell r="D26">
            <v>21105</v>
          </cell>
          <cell r="F26">
            <v>0.20641362752943859</v>
          </cell>
          <cell r="G26">
            <v>3.7000045756986222E-3</v>
          </cell>
        </row>
        <row r="37">
          <cell r="D37">
            <v>2016</v>
          </cell>
          <cell r="F37" t="str">
            <v>variación interanual</v>
          </cell>
          <cell r="G37" t="str">
            <v>cuota s/ total turistas</v>
          </cell>
        </row>
        <row r="39">
          <cell r="B39" t="str">
            <v>Reino Unido</v>
          </cell>
          <cell r="D39">
            <v>2049093</v>
          </cell>
          <cell r="F39">
            <v>0.16081714645686418</v>
          </cell>
          <cell r="G39">
            <v>0.36612102993801421</v>
          </cell>
        </row>
        <row r="40">
          <cell r="B40" t="str">
            <v>España</v>
          </cell>
          <cell r="D40">
            <v>1169226</v>
          </cell>
          <cell r="F40">
            <v>-2.3384950005136851E-2</v>
          </cell>
          <cell r="G40">
            <v>0.20891107790144448</v>
          </cell>
        </row>
        <row r="41">
          <cell r="B41" t="str">
            <v>Península</v>
          </cell>
          <cell r="D41">
            <v>701207.72652040434</v>
          </cell>
          <cell r="F41">
            <v>8.3259618818667613E-2</v>
          </cell>
          <cell r="G41">
            <v>0.12528806405279985</v>
          </cell>
        </row>
        <row r="42">
          <cell r="B42" t="str">
            <v>Alemania</v>
          </cell>
          <cell r="D42">
            <v>656289</v>
          </cell>
          <cell r="F42">
            <v>0.11119595675693983</v>
          </cell>
          <cell r="G42">
            <v>0.11726222510007568</v>
          </cell>
        </row>
        <row r="43">
          <cell r="B43" t="str">
            <v>Francia</v>
          </cell>
          <cell r="D43">
            <v>170132</v>
          </cell>
          <cell r="F43">
            <v>7.6522151149016615E-3</v>
          </cell>
          <cell r="G43">
            <v>3.0398280149028973E-2</v>
          </cell>
        </row>
        <row r="44">
          <cell r="B44" t="str">
            <v>Holanda</v>
          </cell>
          <cell r="D44">
            <v>166893</v>
          </cell>
          <cell r="F44">
            <v>0.14194515149027009</v>
          </cell>
          <cell r="G44">
            <v>2.9819552870194277E-2</v>
          </cell>
        </row>
        <row r="45">
          <cell r="B45" t="str">
            <v>Italia</v>
          </cell>
          <cell r="D45">
            <v>159395</v>
          </cell>
          <cell r="F45">
            <v>4.5562778371783352E-2</v>
          </cell>
          <cell r="G45">
            <v>2.8479850141974898E-2</v>
          </cell>
        </row>
        <row r="46">
          <cell r="B46" t="str">
            <v>Bélgica</v>
          </cell>
          <cell r="D46">
            <v>155028</v>
          </cell>
          <cell r="F46">
            <v>6.1392158070942893E-2</v>
          </cell>
          <cell r="G46">
            <v>2.7699577827473162E-2</v>
          </cell>
        </row>
        <row r="47">
          <cell r="B47" t="str">
            <v>Suecia</v>
          </cell>
          <cell r="D47">
            <v>146723</v>
          </cell>
          <cell r="F47">
            <v>-5.9377504247203228E-2</v>
          </cell>
          <cell r="G47">
            <v>2.6215684634906887E-2</v>
          </cell>
        </row>
        <row r="48">
          <cell r="B48" t="str">
            <v>Países del Este</v>
          </cell>
          <cell r="D48">
            <v>135996</v>
          </cell>
          <cell r="F48">
            <v>0.17754630230927093</v>
          </cell>
          <cell r="G48">
            <v>2.4299041374622906E-2</v>
          </cell>
        </row>
        <row r="49">
          <cell r="B49" t="str">
            <v>Finlandia</v>
          </cell>
          <cell r="D49">
            <v>95844</v>
          </cell>
          <cell r="F49">
            <v>-4.7971634164145627E-4</v>
          </cell>
          <cell r="G49">
            <v>1.7124895743325964E-2</v>
          </cell>
        </row>
        <row r="50">
          <cell r="B50" t="str">
            <v>Rusia</v>
          </cell>
          <cell r="D50">
            <v>94809</v>
          </cell>
          <cell r="F50">
            <v>5.1540560324748741E-2</v>
          </cell>
          <cell r="G50">
            <v>1.6939967452620837E-2</v>
          </cell>
        </row>
        <row r="51">
          <cell r="B51" t="str">
            <v>Irlanda</v>
          </cell>
          <cell r="D51">
            <v>93501</v>
          </cell>
          <cell r="F51">
            <v>0.1786632714804357</v>
          </cell>
          <cell r="G51">
            <v>1.6706260975092035E-2</v>
          </cell>
        </row>
        <row r="52">
          <cell r="B52" t="str">
            <v>Dinamarca</v>
          </cell>
          <cell r="D52">
            <v>88750</v>
          </cell>
          <cell r="F52">
            <v>-7.562675110143624E-2</v>
          </cell>
          <cell r="G52">
            <v>1.585737758461854E-2</v>
          </cell>
        </row>
        <row r="53">
          <cell r="B53" t="str">
            <v>Noruega</v>
          </cell>
          <cell r="D53">
            <v>79135</v>
          </cell>
          <cell r="F53">
            <v>-8.3279273434965995E-2</v>
          </cell>
          <cell r="G53">
            <v>1.4139420565169444E-2</v>
          </cell>
        </row>
        <row r="54">
          <cell r="B54" t="str">
            <v>Suiza</v>
          </cell>
          <cell r="D54">
            <v>56228</v>
          </cell>
          <cell r="F54">
            <v>7.7040953147147873E-2</v>
          </cell>
          <cell r="G54">
            <v>1.0046519738906268E-2</v>
          </cell>
        </row>
        <row r="55">
          <cell r="B55" t="str">
            <v>Austria</v>
          </cell>
          <cell r="D55">
            <v>33899</v>
          </cell>
          <cell r="F55">
            <v>2.6916706105064581E-3</v>
          </cell>
          <cell r="G55">
            <v>6.0568928759547483E-3</v>
          </cell>
        </row>
        <row r="56">
          <cell r="B56" t="str">
            <v>Resto de Europa</v>
          </cell>
          <cell r="D56">
            <v>152813</v>
          </cell>
          <cell r="F56">
            <v>0.13020679249748546</v>
          </cell>
          <cell r="G56">
            <v>2.7303813417896484E-2</v>
          </cell>
        </row>
        <row r="57">
          <cell r="B57" t="str">
            <v>Estados Unidos</v>
          </cell>
          <cell r="D57">
            <v>17494</v>
          </cell>
          <cell r="F57">
            <v>0.17717515644976789</v>
          </cell>
          <cell r="G57">
            <v>3.1257347996092029E-3</v>
          </cell>
        </row>
        <row r="58">
          <cell r="B58" t="str">
            <v>Resto de América</v>
          </cell>
          <cell r="D58">
            <v>19073</v>
          </cell>
          <cell r="F58">
            <v>0.13665077473182352</v>
          </cell>
          <cell r="G58">
            <v>3.4078621146076556E-3</v>
          </cell>
        </row>
      </sheetData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>
        <row r="3">
          <cell r="B3" t="str">
            <v>Evolución mensual del turismo alojado en Tenerife</v>
          </cell>
        </row>
        <row r="6">
          <cell r="C6">
            <v>2015</v>
          </cell>
          <cell r="E6">
            <v>2016</v>
          </cell>
          <cell r="G6">
            <v>2017</v>
          </cell>
        </row>
        <row r="7">
          <cell r="B7" t="str">
            <v>Enero</v>
          </cell>
          <cell r="C7">
            <v>400470</v>
          </cell>
          <cell r="E7">
            <v>430376</v>
          </cell>
          <cell r="G7">
            <v>427345</v>
          </cell>
        </row>
        <row r="8">
          <cell r="B8" t="str">
            <v>Febrero</v>
          </cell>
          <cell r="C8">
            <v>395116</v>
          </cell>
          <cell r="E8">
            <v>432609</v>
          </cell>
          <cell r="G8">
            <v>427058</v>
          </cell>
        </row>
        <row r="9">
          <cell r="B9" t="str">
            <v>Marzo</v>
          </cell>
          <cell r="C9">
            <v>441369</v>
          </cell>
          <cell r="E9">
            <v>482622</v>
          </cell>
          <cell r="G9">
            <v>471494</v>
          </cell>
        </row>
        <row r="10">
          <cell r="B10" t="str">
            <v>Abril</v>
          </cell>
          <cell r="C10">
            <v>410026</v>
          </cell>
          <cell r="E10">
            <v>469646</v>
          </cell>
          <cell r="G10">
            <v>507188</v>
          </cell>
        </row>
        <row r="11">
          <cell r="B11" t="str">
            <v>Mayo</v>
          </cell>
          <cell r="C11">
            <v>413005</v>
          </cell>
          <cell r="E11">
            <v>449315</v>
          </cell>
          <cell r="G11">
            <v>456648</v>
          </cell>
        </row>
        <row r="12">
          <cell r="B12" t="str">
            <v>Junio</v>
          </cell>
          <cell r="C12">
            <v>413940</v>
          </cell>
          <cell r="E12">
            <v>452048</v>
          </cell>
          <cell r="G12">
            <v>487926</v>
          </cell>
        </row>
        <row r="13">
          <cell r="B13" t="str">
            <v>Julio</v>
          </cell>
          <cell r="C13">
            <v>467995</v>
          </cell>
          <cell r="E13">
            <v>518533</v>
          </cell>
          <cell r="G13">
            <v>518361</v>
          </cell>
        </row>
        <row r="14">
          <cell r="B14" t="str">
            <v>Agosto</v>
          </cell>
          <cell r="C14">
            <v>499244</v>
          </cell>
          <cell r="E14">
            <v>515035</v>
          </cell>
          <cell r="G14">
            <v>520934</v>
          </cell>
        </row>
        <row r="15">
          <cell r="B15" t="str">
            <v>Septiembre</v>
          </cell>
          <cell r="C15">
            <v>417777</v>
          </cell>
          <cell r="E15">
            <v>462643</v>
          </cell>
          <cell r="G15">
            <v>484267</v>
          </cell>
        </row>
        <row r="16">
          <cell r="B16" t="str">
            <v>Octubre</v>
          </cell>
          <cell r="C16">
            <v>479955</v>
          </cell>
          <cell r="E16">
            <v>498910</v>
          </cell>
          <cell r="G16">
            <v>500017</v>
          </cell>
        </row>
        <row r="17">
          <cell r="B17" t="str">
            <v>Noviembre</v>
          </cell>
          <cell r="C17">
            <v>423793</v>
          </cell>
          <cell r="E17">
            <v>434444</v>
          </cell>
          <cell r="G17">
            <v>446730</v>
          </cell>
        </row>
        <row r="18">
          <cell r="B18" t="str">
            <v>Diciembre</v>
          </cell>
          <cell r="C18">
            <v>423617</v>
          </cell>
          <cell r="E18">
            <v>450583</v>
          </cell>
          <cell r="G18">
            <v>456079</v>
          </cell>
        </row>
        <row r="24">
          <cell r="B24" t="str">
            <v>Evolución mensual del turismo extranjero alojado en Tenerife</v>
          </cell>
        </row>
        <row r="27">
          <cell r="C27">
            <v>2015</v>
          </cell>
          <cell r="E27">
            <v>2016</v>
          </cell>
          <cell r="G27">
            <v>2017</v>
          </cell>
        </row>
        <row r="28">
          <cell r="B28" t="str">
            <v>Enero</v>
          </cell>
          <cell r="C28">
            <v>341345</v>
          </cell>
          <cell r="E28">
            <v>370576</v>
          </cell>
          <cell r="G28">
            <v>368320</v>
          </cell>
        </row>
        <row r="29">
          <cell r="B29" t="str">
            <v>Febrero</v>
          </cell>
          <cell r="C29">
            <v>334145</v>
          </cell>
          <cell r="E29">
            <v>373912</v>
          </cell>
          <cell r="G29">
            <v>367393</v>
          </cell>
        </row>
        <row r="30">
          <cell r="B30" t="str">
            <v>Marzo</v>
          </cell>
          <cell r="C30">
            <v>366794</v>
          </cell>
          <cell r="E30">
            <v>395474</v>
          </cell>
          <cell r="G30">
            <v>399378</v>
          </cell>
        </row>
        <row r="31">
          <cell r="B31" t="str">
            <v>Abril</v>
          </cell>
          <cell r="C31">
            <v>309265</v>
          </cell>
          <cell r="E31">
            <v>372712</v>
          </cell>
          <cell r="G31">
            <v>391088</v>
          </cell>
        </row>
        <row r="32">
          <cell r="B32" t="str">
            <v>Mayo</v>
          </cell>
          <cell r="C32">
            <v>295390</v>
          </cell>
          <cell r="E32">
            <v>330524</v>
          </cell>
          <cell r="G32">
            <v>342216</v>
          </cell>
        </row>
        <row r="33">
          <cell r="B33" t="str">
            <v>Junio</v>
          </cell>
          <cell r="C33">
            <v>287200</v>
          </cell>
          <cell r="E33">
            <v>331510</v>
          </cell>
          <cell r="G33">
            <v>353131</v>
          </cell>
        </row>
        <row r="34">
          <cell r="B34" t="str">
            <v>Julio</v>
          </cell>
          <cell r="C34">
            <v>320584</v>
          </cell>
          <cell r="E34">
            <v>381535</v>
          </cell>
          <cell r="G34">
            <v>372875</v>
          </cell>
        </row>
        <row r="35">
          <cell r="B35" t="str">
            <v>Agosto</v>
          </cell>
          <cell r="C35">
            <v>333311</v>
          </cell>
          <cell r="E35">
            <v>370901</v>
          </cell>
          <cell r="G35">
            <v>372322</v>
          </cell>
        </row>
        <row r="36">
          <cell r="B36" t="str">
            <v>Septiembre</v>
          </cell>
          <cell r="C36">
            <v>303378</v>
          </cell>
          <cell r="E36">
            <v>349149</v>
          </cell>
          <cell r="G36">
            <v>366992</v>
          </cell>
        </row>
        <row r="37">
          <cell r="B37" t="str">
            <v>Octubre</v>
          </cell>
          <cell r="C37">
            <v>385603</v>
          </cell>
          <cell r="E37">
            <v>408620</v>
          </cell>
          <cell r="G37">
            <v>404274</v>
          </cell>
        </row>
        <row r="38">
          <cell r="B38" t="str">
            <v>Noviembre</v>
          </cell>
          <cell r="C38">
            <v>359629</v>
          </cell>
          <cell r="E38">
            <v>366091</v>
          </cell>
          <cell r="G38">
            <v>375264</v>
          </cell>
        </row>
        <row r="39">
          <cell r="B39" t="str">
            <v>Diciembre</v>
          </cell>
          <cell r="C39">
            <v>352440</v>
          </cell>
          <cell r="E39">
            <v>376534</v>
          </cell>
          <cell r="G39">
            <v>376991</v>
          </cell>
        </row>
        <row r="45">
          <cell r="B45" t="str">
            <v>Evolución mensual del turismo español alojado en Tenerife</v>
          </cell>
        </row>
        <row r="48">
          <cell r="C48">
            <v>2015</v>
          </cell>
          <cell r="E48">
            <v>2016</v>
          </cell>
          <cell r="G48">
            <v>2017</v>
          </cell>
        </row>
        <row r="49">
          <cell r="B49" t="str">
            <v>Enero</v>
          </cell>
          <cell r="C49">
            <v>59125</v>
          </cell>
          <cell r="E49">
            <v>59800</v>
          </cell>
          <cell r="G49">
            <v>59025</v>
          </cell>
        </row>
        <row r="50">
          <cell r="B50" t="str">
            <v>Febrero</v>
          </cell>
          <cell r="C50">
            <v>60971</v>
          </cell>
          <cell r="E50">
            <v>58697</v>
          </cell>
          <cell r="G50">
            <v>59665</v>
          </cell>
        </row>
        <row r="51">
          <cell r="B51" t="str">
            <v>Marzo</v>
          </cell>
          <cell r="C51">
            <v>74575</v>
          </cell>
          <cell r="E51">
            <v>87148</v>
          </cell>
          <cell r="G51">
            <v>72116</v>
          </cell>
        </row>
        <row r="52">
          <cell r="B52" t="str">
            <v>Abril</v>
          </cell>
          <cell r="C52">
            <v>100761</v>
          </cell>
          <cell r="E52">
            <v>96934</v>
          </cell>
          <cell r="G52">
            <v>116100</v>
          </cell>
        </row>
        <row r="53">
          <cell r="B53" t="str">
            <v>Mayo</v>
          </cell>
          <cell r="C53">
            <v>117615</v>
          </cell>
          <cell r="E53">
            <v>118791</v>
          </cell>
          <cell r="G53">
            <v>114432</v>
          </cell>
        </row>
        <row r="54">
          <cell r="B54" t="str">
            <v>Junio</v>
          </cell>
          <cell r="C54">
            <v>126740</v>
          </cell>
          <cell r="E54">
            <v>120538</v>
          </cell>
          <cell r="G54">
            <v>134795</v>
          </cell>
        </row>
        <row r="55">
          <cell r="B55" t="str">
            <v>Julio</v>
          </cell>
          <cell r="C55">
            <v>147411</v>
          </cell>
          <cell r="E55">
            <v>136998</v>
          </cell>
          <cell r="G55">
            <v>145486</v>
          </cell>
        </row>
        <row r="56">
          <cell r="B56" t="str">
            <v>Agosto</v>
          </cell>
          <cell r="C56">
            <v>165933</v>
          </cell>
          <cell r="E56">
            <v>144134</v>
          </cell>
          <cell r="G56">
            <v>148612</v>
          </cell>
        </row>
        <row r="57">
          <cell r="B57" t="str">
            <v>Septiembre</v>
          </cell>
          <cell r="C57">
            <v>114399</v>
          </cell>
          <cell r="E57">
            <v>113494</v>
          </cell>
          <cell r="G57">
            <v>117275</v>
          </cell>
        </row>
        <row r="58">
          <cell r="B58" t="str">
            <v>Octubre</v>
          </cell>
          <cell r="C58">
            <v>94352</v>
          </cell>
          <cell r="E58">
            <v>90290</v>
          </cell>
          <cell r="G58">
            <v>95743</v>
          </cell>
        </row>
        <row r="59">
          <cell r="B59" t="str">
            <v>Noviembre</v>
          </cell>
          <cell r="C59">
            <v>64164</v>
          </cell>
          <cell r="E59">
            <v>68353</v>
          </cell>
          <cell r="G59">
            <v>71466</v>
          </cell>
        </row>
        <row r="60">
          <cell r="B60" t="str">
            <v>Diciembre</v>
          </cell>
          <cell r="C60">
            <v>71177</v>
          </cell>
          <cell r="E60">
            <v>74049</v>
          </cell>
          <cell r="G60">
            <v>79088</v>
          </cell>
        </row>
        <row r="66">
          <cell r="B66" t="str">
            <v>Evolución mensual del turismo local residente en Tenerife alojado en Tenerife</v>
          </cell>
        </row>
        <row r="69">
          <cell r="C69">
            <v>2015</v>
          </cell>
          <cell r="E69">
            <v>2016</v>
          </cell>
          <cell r="G69">
            <v>2017</v>
          </cell>
        </row>
        <row r="70">
          <cell r="B70" t="str">
            <v>Enero</v>
          </cell>
          <cell r="C70">
            <v>15582.110221561126</v>
          </cell>
          <cell r="E70">
            <v>15637.408980130598</v>
          </cell>
          <cell r="G70">
            <v>14118.344871713702</v>
          </cell>
        </row>
        <row r="71">
          <cell r="B71" t="str">
            <v>Febrero</v>
          </cell>
          <cell r="C71">
            <v>15531.97307143632</v>
          </cell>
          <cell r="E71">
            <v>15431.110505719376</v>
          </cell>
          <cell r="G71">
            <v>14499.717984976494</v>
          </cell>
        </row>
        <row r="72">
          <cell r="B72" t="str">
            <v>Marzo</v>
          </cell>
          <cell r="C72">
            <v>17731.614741536974</v>
          </cell>
          <cell r="E72">
            <v>22138.116655685855</v>
          </cell>
          <cell r="G72">
            <v>16862.838861126853</v>
          </cell>
        </row>
        <row r="73">
          <cell r="B73" t="str">
            <v>Abril</v>
          </cell>
          <cell r="C73">
            <v>31615.468907746996</v>
          </cell>
          <cell r="E73">
            <v>27125.340353477299</v>
          </cell>
          <cell r="G73">
            <v>30964.490578416597</v>
          </cell>
        </row>
        <row r="74">
          <cell r="B74" t="str">
            <v>Mayo</v>
          </cell>
          <cell r="C74">
            <v>36562.642095343108</v>
          </cell>
          <cell r="E74">
            <v>32135.058494665784</v>
          </cell>
          <cell r="G74">
            <v>31022.011014896641</v>
          </cell>
        </row>
        <row r="75">
          <cell r="B75" t="str">
            <v>Junio</v>
          </cell>
          <cell r="C75">
            <v>39184.293978341084</v>
          </cell>
          <cell r="E75">
            <v>33146.758659543011</v>
          </cell>
          <cell r="G75">
            <v>33824.418118436341</v>
          </cell>
        </row>
        <row r="76">
          <cell r="B76" t="str">
            <v>Julio</v>
          </cell>
          <cell r="C76">
            <v>48001.910813657065</v>
          </cell>
          <cell r="E76">
            <v>42628.913055014295</v>
          </cell>
          <cell r="G76">
            <v>42914.558333723558</v>
          </cell>
        </row>
        <row r="77">
          <cell r="B77" t="str">
            <v>Agosto</v>
          </cell>
          <cell r="C77">
            <v>49122.04474568474</v>
          </cell>
          <cell r="E77">
            <v>38645.729534903629</v>
          </cell>
          <cell r="G77">
            <v>38738.930831565245</v>
          </cell>
        </row>
        <row r="78">
          <cell r="B78" t="str">
            <v>Septiembre</v>
          </cell>
          <cell r="C78">
            <v>33427.680648970512</v>
          </cell>
          <cell r="E78">
            <v>31864.063297644032</v>
          </cell>
          <cell r="G78">
            <v>33788.022037777926</v>
          </cell>
        </row>
        <row r="79">
          <cell r="B79" t="str">
            <v>Octubre</v>
          </cell>
          <cell r="C79">
            <v>28698.668140661677</v>
          </cell>
          <cell r="E79">
            <v>23733.666155524072</v>
          </cell>
          <cell r="G79">
            <v>22933.970302565333</v>
          </cell>
        </row>
        <row r="80">
          <cell r="B80" t="str">
            <v>Noviembre</v>
          </cell>
          <cell r="C80">
            <v>16203.666022794312</v>
          </cell>
          <cell r="E80">
            <v>15702.926707657718</v>
          </cell>
          <cell r="G80">
            <v>15282.547668598061</v>
          </cell>
        </row>
        <row r="81">
          <cell r="B81" t="str">
            <v>Diciembre</v>
          </cell>
          <cell r="C81">
            <v>18452.726208794022</v>
          </cell>
          <cell r="E81">
            <v>17783.971855701922</v>
          </cell>
          <cell r="G81">
            <v>19087.93404814291</v>
          </cell>
        </row>
        <row r="87">
          <cell r="B87" t="str">
            <v>Evolución mensual del turismo procedente del resto de Canarias alojado en Tenerife</v>
          </cell>
        </row>
        <row r="90">
          <cell r="C90">
            <v>2015</v>
          </cell>
          <cell r="E90">
            <v>2016</v>
          </cell>
          <cell r="G90">
            <v>2017</v>
          </cell>
        </row>
        <row r="91">
          <cell r="B91" t="str">
            <v>Enero</v>
          </cell>
          <cell r="C91">
            <v>8254.3587255126258</v>
          </cell>
          <cell r="E91">
            <v>7006.2922266661999</v>
          </cell>
          <cell r="G91">
            <v>7062.43776378435</v>
          </cell>
        </row>
        <row r="92">
          <cell r="B92" t="str">
            <v>Febrero</v>
          </cell>
          <cell r="C92">
            <v>10203.789960217242</v>
          </cell>
          <cell r="E92">
            <v>7861.1654770174846</v>
          </cell>
          <cell r="G92">
            <v>7151.6895528414652</v>
          </cell>
        </row>
        <row r="93">
          <cell r="B93" t="str">
            <v>Marzo</v>
          </cell>
          <cell r="C93">
            <v>14002.956829879124</v>
          </cell>
          <cell r="E93">
            <v>11906.661916013687</v>
          </cell>
          <cell r="G93">
            <v>9317.19972147712</v>
          </cell>
        </row>
        <row r="94">
          <cell r="B94" t="str">
            <v>Abril</v>
          </cell>
          <cell r="C94">
            <v>17549.299670654531</v>
          </cell>
          <cell r="E94">
            <v>13067.688819192896</v>
          </cell>
          <cell r="G94">
            <v>13056.844840223401</v>
          </cell>
        </row>
        <row r="95">
          <cell r="B95" t="str">
            <v>Mayo</v>
          </cell>
          <cell r="C95">
            <v>21947.045190506684</v>
          </cell>
          <cell r="E95">
            <v>15289.885954937927</v>
          </cell>
          <cell r="G95">
            <v>12784.692368168448</v>
          </cell>
        </row>
        <row r="96">
          <cell r="B96" t="str">
            <v>Junio</v>
          </cell>
          <cell r="C96">
            <v>22768.778374850979</v>
          </cell>
          <cell r="E96">
            <v>14887.174299827169</v>
          </cell>
          <cell r="G96">
            <v>15138.319163440565</v>
          </cell>
        </row>
        <row r="97">
          <cell r="B97" t="str">
            <v>Julio</v>
          </cell>
          <cell r="C97">
            <v>21382.305543152728</v>
          </cell>
          <cell r="E97">
            <v>19400.357347943798</v>
          </cell>
          <cell r="G97">
            <v>20419.835151588992</v>
          </cell>
        </row>
        <row r="98">
          <cell r="B98" t="str">
            <v>Agosto</v>
          </cell>
          <cell r="C98">
            <v>23486.602254693527</v>
          </cell>
          <cell r="E98">
            <v>18343.418198296749</v>
          </cell>
          <cell r="G98">
            <v>19223.569809673168</v>
          </cell>
        </row>
        <row r="99">
          <cell r="B99" t="str">
            <v>Septiembre</v>
          </cell>
          <cell r="C99">
            <v>18393.46738156342</v>
          </cell>
          <cell r="E99">
            <v>13809.840468088811</v>
          </cell>
          <cell r="G99">
            <v>17241.590933562824</v>
          </cell>
        </row>
        <row r="100">
          <cell r="B100" t="str">
            <v>Octubre</v>
          </cell>
          <cell r="C100">
            <v>17785.420669574305</v>
          </cell>
          <cell r="E100">
            <v>12336.0048304434</v>
          </cell>
          <cell r="G100">
            <v>13427.566289688375</v>
          </cell>
        </row>
        <row r="101">
          <cell r="B101" t="str">
            <v>Noviembre</v>
          </cell>
          <cell r="C101">
            <v>12244.491217481436</v>
          </cell>
          <cell r="E101">
            <v>9501.5849142353563</v>
          </cell>
          <cell r="G101">
            <v>10108.787278285685</v>
          </cell>
        </row>
        <row r="102">
          <cell r="B102" t="str">
            <v>Diciembre</v>
          </cell>
          <cell r="C102">
            <v>11776.968096101227</v>
          </cell>
          <cell r="E102">
            <v>8635.1347718522611</v>
          </cell>
          <cell r="G102">
            <v>11789.449139556016</v>
          </cell>
        </row>
        <row r="108">
          <cell r="B108" t="str">
            <v>Evolución mensual del turismo peninsular alojado en Tenerife</v>
          </cell>
        </row>
        <row r="111">
          <cell r="C111">
            <v>2015</v>
          </cell>
          <cell r="E111">
            <v>2016</v>
          </cell>
          <cell r="G111">
            <v>2017</v>
          </cell>
        </row>
        <row r="112">
          <cell r="B112" t="str">
            <v>Enero</v>
          </cell>
          <cell r="C112">
            <v>35288.531052867125</v>
          </cell>
          <cell r="E112">
            <v>37156.298793203197</v>
          </cell>
          <cell r="G112">
            <v>37844.21736450195</v>
          </cell>
        </row>
        <row r="113">
          <cell r="B113" t="str">
            <v>Febrero</v>
          </cell>
          <cell r="C113">
            <v>35235.236968346442</v>
          </cell>
          <cell r="E113">
            <v>35404.72401720444</v>
          </cell>
          <cell r="G113">
            <v>38013.592462182045</v>
          </cell>
        </row>
        <row r="114">
          <cell r="B114" t="str">
            <v>Marzo</v>
          </cell>
          <cell r="C114">
            <v>42840.428428509331</v>
          </cell>
          <cell r="E114">
            <v>53103.221428300458</v>
          </cell>
          <cell r="G114">
            <v>45935.961417468148</v>
          </cell>
        </row>
        <row r="115">
          <cell r="B115" t="str">
            <v>Abril</v>
          </cell>
          <cell r="C115">
            <v>51596.231421497709</v>
          </cell>
          <cell r="E115">
            <v>56740.97082742674</v>
          </cell>
          <cell r="G115">
            <v>72078.664581360004</v>
          </cell>
        </row>
        <row r="116">
          <cell r="B116" t="str">
            <v>Mayo</v>
          </cell>
          <cell r="C116">
            <v>59105.312714150212</v>
          </cell>
          <cell r="E116">
            <v>71366.055550515084</v>
          </cell>
          <cell r="G116">
            <v>70625.296616820488</v>
          </cell>
        </row>
        <row r="117">
          <cell r="B117" t="str">
            <v>Junio</v>
          </cell>
          <cell r="C117">
            <v>64786.927646807941</v>
          </cell>
          <cell r="E117">
            <v>72504.067040750364</v>
          </cell>
          <cell r="G117">
            <v>85832.262718123093</v>
          </cell>
        </row>
        <row r="118">
          <cell r="B118" t="str">
            <v>Julio</v>
          </cell>
          <cell r="C118">
            <v>78026.783643190196</v>
          </cell>
          <cell r="E118">
            <v>74968.729597178914</v>
          </cell>
          <cell r="G118">
            <v>82151.606514687446</v>
          </cell>
        </row>
        <row r="119">
          <cell r="B119" t="str">
            <v>Agosto</v>
          </cell>
          <cell r="C119">
            <v>93324.35299962174</v>
          </cell>
          <cell r="E119">
            <v>87144.852266943752</v>
          </cell>
          <cell r="G119">
            <v>90649.49935876159</v>
          </cell>
        </row>
        <row r="120">
          <cell r="B120" t="str">
            <v>Septiembre</v>
          </cell>
          <cell r="C120">
            <v>62577.851969466079</v>
          </cell>
          <cell r="E120">
            <v>67820.096234380646</v>
          </cell>
          <cell r="G120">
            <v>66245.387028659243</v>
          </cell>
        </row>
        <row r="121">
          <cell r="B121" t="str">
            <v>Octubre</v>
          </cell>
          <cell r="C121">
            <v>47867.91118976401</v>
          </cell>
          <cell r="E121">
            <v>54220.329013942239</v>
          </cell>
          <cell r="G121">
            <v>59381.463407746291</v>
          </cell>
        </row>
        <row r="122">
          <cell r="B122" t="str">
            <v>Noviembre</v>
          </cell>
          <cell r="C122">
            <v>35715.842759724248</v>
          </cell>
          <cell r="E122">
            <v>43148.488378038579</v>
          </cell>
          <cell r="G122">
            <v>46074.665053116252</v>
          </cell>
        </row>
        <row r="123">
          <cell r="B123" t="str">
            <v>Diciembre</v>
          </cell>
          <cell r="C123">
            <v>40947.305695104747</v>
          </cell>
          <cell r="E123">
            <v>47629.893372519866</v>
          </cell>
          <cell r="G123">
            <v>48210.616812301072</v>
          </cell>
        </row>
        <row r="129">
          <cell r="B129" t="str">
            <v>Evolución mensual del turismo británico alojado en Tenerife</v>
          </cell>
        </row>
        <row r="132">
          <cell r="C132">
            <v>2015</v>
          </cell>
          <cell r="E132">
            <v>2016</v>
          </cell>
          <cell r="G132">
            <v>2017</v>
          </cell>
        </row>
        <row r="133">
          <cell r="B133" t="str">
            <v>Enero</v>
          </cell>
          <cell r="C133">
            <v>116467</v>
          </cell>
          <cell r="E133">
            <v>141370</v>
          </cell>
          <cell r="G133">
            <v>141921</v>
          </cell>
        </row>
        <row r="134">
          <cell r="B134" t="str">
            <v>Febrero</v>
          </cell>
          <cell r="C134">
            <v>121634</v>
          </cell>
          <cell r="E134">
            <v>149871</v>
          </cell>
          <cell r="G134">
            <v>146086</v>
          </cell>
        </row>
        <row r="135">
          <cell r="B135" t="str">
            <v>Marzo</v>
          </cell>
          <cell r="C135">
            <v>145876</v>
          </cell>
          <cell r="E135">
            <v>167236</v>
          </cell>
          <cell r="G135">
            <v>174044</v>
          </cell>
        </row>
        <row r="136">
          <cell r="B136" t="str">
            <v>Abril</v>
          </cell>
          <cell r="C136">
            <v>131870</v>
          </cell>
          <cell r="E136">
            <v>169831</v>
          </cell>
          <cell r="G136">
            <v>178343</v>
          </cell>
        </row>
        <row r="137">
          <cell r="B137" t="str">
            <v>Mayo</v>
          </cell>
          <cell r="C137">
            <v>149203</v>
          </cell>
          <cell r="E137">
            <v>173798</v>
          </cell>
          <cell r="G137">
            <v>184693</v>
          </cell>
        </row>
        <row r="138">
          <cell r="B138" t="str">
            <v>Junio</v>
          </cell>
          <cell r="C138">
            <v>147935</v>
          </cell>
          <cell r="E138">
            <v>176257</v>
          </cell>
          <cell r="G138">
            <v>191592</v>
          </cell>
        </row>
        <row r="139">
          <cell r="B139" t="str">
            <v>Julio</v>
          </cell>
          <cell r="C139">
            <v>159689</v>
          </cell>
          <cell r="E139">
            <v>197661</v>
          </cell>
          <cell r="G139">
            <v>187928</v>
          </cell>
        </row>
        <row r="140">
          <cell r="B140" t="str">
            <v>Agosto</v>
          </cell>
          <cell r="C140">
            <v>165366</v>
          </cell>
          <cell r="E140">
            <v>190794</v>
          </cell>
          <cell r="G140">
            <v>191926</v>
          </cell>
        </row>
        <row r="141">
          <cell r="B141" t="str">
            <v>Septiembre</v>
          </cell>
          <cell r="C141">
            <v>157408</v>
          </cell>
          <cell r="E141">
            <v>186464</v>
          </cell>
          <cell r="G141">
            <v>190728</v>
          </cell>
        </row>
        <row r="142">
          <cell r="B142" t="str">
            <v>Octubre</v>
          </cell>
          <cell r="C142">
            <v>182880</v>
          </cell>
          <cell r="E142">
            <v>187525</v>
          </cell>
          <cell r="G142">
            <v>177208</v>
          </cell>
        </row>
        <row r="143">
          <cell r="B143" t="str">
            <v>Noviembre</v>
          </cell>
          <cell r="C143">
            <v>141807</v>
          </cell>
          <cell r="E143">
            <v>146140</v>
          </cell>
          <cell r="G143">
            <v>148069</v>
          </cell>
        </row>
        <row r="144">
          <cell r="B144" t="str">
            <v>Diciembre</v>
          </cell>
          <cell r="C144">
            <v>145081</v>
          </cell>
          <cell r="E144">
            <v>162146</v>
          </cell>
          <cell r="G144">
            <v>152205</v>
          </cell>
        </row>
        <row r="150">
          <cell r="B150" t="str">
            <v>Evolución mensual del turismo alemán alojado en Tenerife</v>
          </cell>
        </row>
        <row r="153">
          <cell r="C153">
            <v>2015</v>
          </cell>
          <cell r="E153">
            <v>2016</v>
          </cell>
          <cell r="G153">
            <v>2017</v>
          </cell>
        </row>
        <row r="154">
          <cell r="B154" t="str">
            <v>Enero</v>
          </cell>
          <cell r="C154">
            <v>55920</v>
          </cell>
          <cell r="E154">
            <v>55021</v>
          </cell>
          <cell r="G154">
            <v>51707</v>
          </cell>
        </row>
        <row r="155">
          <cell r="B155" t="str">
            <v>Febrero</v>
          </cell>
          <cell r="C155">
            <v>51336</v>
          </cell>
          <cell r="E155">
            <v>55034</v>
          </cell>
          <cell r="G155">
            <v>50290</v>
          </cell>
        </row>
        <row r="156">
          <cell r="B156" t="str">
            <v>Marzo</v>
          </cell>
          <cell r="C156">
            <v>58060</v>
          </cell>
          <cell r="E156">
            <v>63671</v>
          </cell>
          <cell r="G156">
            <v>59646</v>
          </cell>
        </row>
        <row r="157">
          <cell r="B157" t="str">
            <v>Abril</v>
          </cell>
          <cell r="C157">
            <v>46939</v>
          </cell>
          <cell r="E157">
            <v>52847</v>
          </cell>
          <cell r="G157">
            <v>52379</v>
          </cell>
        </row>
        <row r="158">
          <cell r="B158" t="str">
            <v>Mayo</v>
          </cell>
          <cell r="C158">
            <v>43006</v>
          </cell>
          <cell r="E158">
            <v>51292</v>
          </cell>
          <cell r="G158">
            <v>44442</v>
          </cell>
        </row>
        <row r="159">
          <cell r="B159" t="str">
            <v>Junio</v>
          </cell>
          <cell r="C159">
            <v>38825</v>
          </cell>
          <cell r="E159">
            <v>48854</v>
          </cell>
          <cell r="G159">
            <v>50366</v>
          </cell>
        </row>
        <row r="160">
          <cell r="B160" t="str">
            <v>Julio</v>
          </cell>
          <cell r="C160">
            <v>41744</v>
          </cell>
          <cell r="E160">
            <v>50182</v>
          </cell>
          <cell r="G160">
            <v>45045</v>
          </cell>
        </row>
        <row r="161">
          <cell r="B161" t="str">
            <v>Agosto</v>
          </cell>
          <cell r="C161">
            <v>45103</v>
          </cell>
          <cell r="E161">
            <v>51358</v>
          </cell>
          <cell r="G161">
            <v>46019</v>
          </cell>
        </row>
        <row r="162">
          <cell r="B162" t="str">
            <v>Septiembre</v>
          </cell>
          <cell r="C162">
            <v>44896</v>
          </cell>
          <cell r="E162">
            <v>52905</v>
          </cell>
          <cell r="G162">
            <v>52488</v>
          </cell>
        </row>
        <row r="163">
          <cell r="B163" t="str">
            <v>Octubre</v>
          </cell>
          <cell r="C163">
            <v>52547</v>
          </cell>
          <cell r="E163">
            <v>61905</v>
          </cell>
          <cell r="G163">
            <v>59502</v>
          </cell>
        </row>
        <row r="164">
          <cell r="B164" t="str">
            <v>Noviembre</v>
          </cell>
          <cell r="C164">
            <v>62777</v>
          </cell>
          <cell r="E164">
            <v>61606</v>
          </cell>
          <cell r="G164">
            <v>65979</v>
          </cell>
        </row>
        <row r="165">
          <cell r="B165" t="str">
            <v>Diciembre</v>
          </cell>
          <cell r="C165">
            <v>49462</v>
          </cell>
          <cell r="E165">
            <v>51614</v>
          </cell>
          <cell r="G165">
            <v>51720</v>
          </cell>
        </row>
        <row r="171">
          <cell r="B171" t="str">
            <v>Evolución mensual del turismo holandés alojado en Tenerife</v>
          </cell>
        </row>
        <row r="174">
          <cell r="C174">
            <v>2015</v>
          </cell>
          <cell r="E174">
            <v>2016</v>
          </cell>
          <cell r="G174">
            <v>2017</v>
          </cell>
        </row>
        <row r="175">
          <cell r="B175" t="str">
            <v>Enero</v>
          </cell>
          <cell r="C175">
            <v>11232</v>
          </cell>
          <cell r="E175">
            <v>11082</v>
          </cell>
          <cell r="G175">
            <v>11848</v>
          </cell>
        </row>
        <row r="176">
          <cell r="B176" t="str">
            <v>Febrero</v>
          </cell>
          <cell r="C176">
            <v>12294</v>
          </cell>
          <cell r="E176">
            <v>14665</v>
          </cell>
          <cell r="G176">
            <v>13766</v>
          </cell>
        </row>
        <row r="177">
          <cell r="B177" t="str">
            <v>Marzo</v>
          </cell>
          <cell r="C177">
            <v>10458</v>
          </cell>
          <cell r="E177">
            <v>11248</v>
          </cell>
          <cell r="G177">
            <v>11715</v>
          </cell>
        </row>
        <row r="178">
          <cell r="B178" t="str">
            <v>Abril</v>
          </cell>
          <cell r="C178">
            <v>12623</v>
          </cell>
          <cell r="E178">
            <v>19990</v>
          </cell>
          <cell r="G178">
            <v>17697</v>
          </cell>
        </row>
        <row r="179">
          <cell r="B179" t="str">
            <v>Mayo</v>
          </cell>
          <cell r="C179">
            <v>12907</v>
          </cell>
          <cell r="E179">
            <v>13231</v>
          </cell>
          <cell r="G179">
            <v>13234</v>
          </cell>
        </row>
        <row r="180">
          <cell r="B180" t="str">
            <v>Junio</v>
          </cell>
          <cell r="C180">
            <v>8767</v>
          </cell>
          <cell r="E180">
            <v>10883</v>
          </cell>
          <cell r="G180">
            <v>10856</v>
          </cell>
        </row>
        <row r="181">
          <cell r="B181" t="str">
            <v>Julio</v>
          </cell>
          <cell r="C181">
            <v>14895</v>
          </cell>
          <cell r="E181">
            <v>18107</v>
          </cell>
          <cell r="G181">
            <v>17684</v>
          </cell>
        </row>
        <row r="182">
          <cell r="B182" t="str">
            <v>Agosto</v>
          </cell>
          <cell r="C182">
            <v>14577</v>
          </cell>
          <cell r="E182">
            <v>18719</v>
          </cell>
          <cell r="G182">
            <v>19022</v>
          </cell>
        </row>
        <row r="183">
          <cell r="B183" t="str">
            <v>Septiembre</v>
          </cell>
          <cell r="C183">
            <v>10795</v>
          </cell>
          <cell r="E183">
            <v>12384</v>
          </cell>
          <cell r="G183">
            <v>13444</v>
          </cell>
        </row>
        <row r="184">
          <cell r="B184" t="str">
            <v>Octubre</v>
          </cell>
          <cell r="C184">
            <v>14355</v>
          </cell>
          <cell r="E184">
            <v>14552</v>
          </cell>
          <cell r="G184">
            <v>16694</v>
          </cell>
        </row>
        <row r="185">
          <cell r="B185" t="str">
            <v>Noviembre</v>
          </cell>
          <cell r="C185">
            <v>10915</v>
          </cell>
          <cell r="E185">
            <v>11076</v>
          </cell>
          <cell r="G185">
            <v>11111</v>
          </cell>
        </row>
        <row r="186">
          <cell r="B186" t="str">
            <v>Diciembre</v>
          </cell>
          <cell r="C186">
            <v>12330</v>
          </cell>
          <cell r="E186">
            <v>10956</v>
          </cell>
          <cell r="G186">
            <v>12457</v>
          </cell>
        </row>
        <row r="192">
          <cell r="B192" t="str">
            <v>Evolución mensual del turismo belga alojado en Tenerife</v>
          </cell>
        </row>
        <row r="195">
          <cell r="C195">
            <v>2015</v>
          </cell>
          <cell r="E195">
            <v>2016</v>
          </cell>
          <cell r="G195">
            <v>2017</v>
          </cell>
        </row>
        <row r="196">
          <cell r="B196" t="str">
            <v>Enero</v>
          </cell>
          <cell r="C196">
            <v>13255</v>
          </cell>
          <cell r="E196">
            <v>13119</v>
          </cell>
          <cell r="G196">
            <v>13812</v>
          </cell>
        </row>
        <row r="197">
          <cell r="B197" t="str">
            <v>Febrero</v>
          </cell>
          <cell r="C197">
            <v>11673</v>
          </cell>
          <cell r="E197">
            <v>13252</v>
          </cell>
          <cell r="G197">
            <v>13227</v>
          </cell>
        </row>
        <row r="198">
          <cell r="B198" t="str">
            <v>Marzo</v>
          </cell>
          <cell r="C198">
            <v>11521</v>
          </cell>
          <cell r="E198">
            <v>15343</v>
          </cell>
          <cell r="G198">
            <v>13316</v>
          </cell>
        </row>
        <row r="199">
          <cell r="B199" t="str">
            <v>Abril</v>
          </cell>
          <cell r="C199">
            <v>15439</v>
          </cell>
          <cell r="E199">
            <v>12709</v>
          </cell>
          <cell r="G199">
            <v>14069</v>
          </cell>
        </row>
        <row r="200">
          <cell r="B200" t="str">
            <v>Mayo</v>
          </cell>
          <cell r="C200">
            <v>10524</v>
          </cell>
          <cell r="E200">
            <v>10972</v>
          </cell>
          <cell r="G200">
            <v>11448</v>
          </cell>
        </row>
        <row r="201">
          <cell r="B201" t="str">
            <v>Junio</v>
          </cell>
          <cell r="C201">
            <v>10358</v>
          </cell>
          <cell r="E201">
            <v>10222</v>
          </cell>
          <cell r="G201">
            <v>10880</v>
          </cell>
        </row>
        <row r="202">
          <cell r="B202" t="str">
            <v>Julio</v>
          </cell>
          <cell r="C202">
            <v>12447</v>
          </cell>
          <cell r="E202">
            <v>16202</v>
          </cell>
          <cell r="G202">
            <v>15221</v>
          </cell>
        </row>
        <row r="203">
          <cell r="B203" t="str">
            <v>Agosto</v>
          </cell>
          <cell r="C203">
            <v>11369</v>
          </cell>
          <cell r="E203">
            <v>12124</v>
          </cell>
          <cell r="G203">
            <v>11960</v>
          </cell>
        </row>
        <row r="204">
          <cell r="B204" t="str">
            <v>Septiembre</v>
          </cell>
          <cell r="C204">
            <v>10249</v>
          </cell>
          <cell r="E204">
            <v>10983</v>
          </cell>
          <cell r="G204">
            <v>12097</v>
          </cell>
        </row>
        <row r="205">
          <cell r="B205" t="str">
            <v>Octubre</v>
          </cell>
          <cell r="C205">
            <v>11143</v>
          </cell>
          <cell r="E205">
            <v>13871</v>
          </cell>
          <cell r="G205">
            <v>13254</v>
          </cell>
        </row>
        <row r="206">
          <cell r="B206" t="str">
            <v>Noviembre</v>
          </cell>
          <cell r="C206">
            <v>14474</v>
          </cell>
          <cell r="E206">
            <v>13188</v>
          </cell>
          <cell r="G206">
            <v>12765</v>
          </cell>
        </row>
        <row r="207">
          <cell r="B207" t="str">
            <v>Diciembre</v>
          </cell>
          <cell r="C207">
            <v>13609</v>
          </cell>
          <cell r="E207">
            <v>13043</v>
          </cell>
          <cell r="G207">
            <v>14111</v>
          </cell>
        </row>
        <row r="213">
          <cell r="B213" t="str">
            <v>Evolución mensual del turismo francés alojado en Tenerife</v>
          </cell>
        </row>
        <row r="216">
          <cell r="C216">
            <v>2015</v>
          </cell>
          <cell r="E216">
            <v>2016</v>
          </cell>
          <cell r="G216">
            <v>2017</v>
          </cell>
        </row>
        <row r="217">
          <cell r="B217" t="str">
            <v>Enero</v>
          </cell>
          <cell r="C217">
            <v>13173</v>
          </cell>
          <cell r="E217">
            <v>12567</v>
          </cell>
          <cell r="G217">
            <v>13012</v>
          </cell>
        </row>
        <row r="218">
          <cell r="B218" t="str">
            <v>Febrero</v>
          </cell>
          <cell r="C218">
            <v>16498</v>
          </cell>
          <cell r="E218">
            <v>16337</v>
          </cell>
          <cell r="G218">
            <v>17887</v>
          </cell>
        </row>
        <row r="219">
          <cell r="B219" t="str">
            <v>Marzo</v>
          </cell>
          <cell r="C219">
            <v>13007</v>
          </cell>
          <cell r="E219">
            <v>12631</v>
          </cell>
          <cell r="G219">
            <v>15302</v>
          </cell>
        </row>
        <row r="220">
          <cell r="B220" t="str">
            <v>Abril</v>
          </cell>
          <cell r="C220">
            <v>17083</v>
          </cell>
          <cell r="E220">
            <v>24546</v>
          </cell>
          <cell r="G220">
            <v>22984</v>
          </cell>
        </row>
        <row r="221">
          <cell r="B221" t="str">
            <v>Mayo</v>
          </cell>
          <cell r="C221">
            <v>16455</v>
          </cell>
          <cell r="E221">
            <v>12629</v>
          </cell>
          <cell r="G221">
            <v>14527</v>
          </cell>
        </row>
        <row r="222">
          <cell r="B222" t="str">
            <v>Junio</v>
          </cell>
          <cell r="C222">
            <v>10219</v>
          </cell>
          <cell r="E222">
            <v>10020</v>
          </cell>
          <cell r="G222">
            <v>10911</v>
          </cell>
        </row>
        <row r="223">
          <cell r="B223" t="str">
            <v>Julio</v>
          </cell>
          <cell r="C223">
            <v>14523</v>
          </cell>
          <cell r="E223">
            <v>15452</v>
          </cell>
          <cell r="G223">
            <v>16814</v>
          </cell>
        </row>
        <row r="224">
          <cell r="B224" t="str">
            <v>Agosto</v>
          </cell>
          <cell r="C224">
            <v>19143</v>
          </cell>
          <cell r="E224">
            <v>16882</v>
          </cell>
          <cell r="G224">
            <v>17966</v>
          </cell>
        </row>
        <row r="225">
          <cell r="B225" t="str">
            <v>Septiembre</v>
          </cell>
          <cell r="C225">
            <v>11297</v>
          </cell>
          <cell r="E225">
            <v>11012</v>
          </cell>
          <cell r="G225">
            <v>13760</v>
          </cell>
        </row>
        <row r="226">
          <cell r="B226" t="str">
            <v>Octubre</v>
          </cell>
          <cell r="C226">
            <v>17088</v>
          </cell>
          <cell r="E226">
            <v>15400</v>
          </cell>
          <cell r="G226">
            <v>17865</v>
          </cell>
        </row>
        <row r="227">
          <cell r="B227" t="str">
            <v>Noviembre</v>
          </cell>
          <cell r="C227">
            <v>9182</v>
          </cell>
          <cell r="E227">
            <v>9163</v>
          </cell>
          <cell r="G227">
            <v>11364</v>
          </cell>
        </row>
        <row r="228">
          <cell r="B228" t="str">
            <v>Diciembre</v>
          </cell>
          <cell r="C228">
            <v>11172</v>
          </cell>
          <cell r="E228">
            <v>13493</v>
          </cell>
          <cell r="G228">
            <v>13156</v>
          </cell>
        </row>
        <row r="234">
          <cell r="B234" t="str">
            <v>Evolución mensual del turismo irlandés alojado en Tenerife</v>
          </cell>
        </row>
        <row r="237">
          <cell r="C237">
            <v>2015</v>
          </cell>
          <cell r="E237">
            <v>2016</v>
          </cell>
          <cell r="G237">
            <v>2017</v>
          </cell>
        </row>
        <row r="238">
          <cell r="B238" t="str">
            <v>Enero</v>
          </cell>
          <cell r="C238">
            <v>5006</v>
          </cell>
          <cell r="E238">
            <v>6720</v>
          </cell>
          <cell r="G238">
            <v>7043</v>
          </cell>
        </row>
        <row r="239">
          <cell r="B239" t="str">
            <v>Febrero</v>
          </cell>
          <cell r="C239">
            <v>5094</v>
          </cell>
          <cell r="E239">
            <v>6664</v>
          </cell>
          <cell r="G239">
            <v>6460</v>
          </cell>
        </row>
        <row r="240">
          <cell r="B240" t="str">
            <v>Marzo</v>
          </cell>
          <cell r="C240">
            <v>5648</v>
          </cell>
          <cell r="E240">
            <v>7327</v>
          </cell>
          <cell r="G240">
            <v>7214</v>
          </cell>
        </row>
        <row r="241">
          <cell r="B241" t="str">
            <v>Abril</v>
          </cell>
          <cell r="C241">
            <v>6174</v>
          </cell>
          <cell r="E241">
            <v>7419</v>
          </cell>
          <cell r="G241">
            <v>8240</v>
          </cell>
        </row>
        <row r="242">
          <cell r="B242" t="str">
            <v>Mayo</v>
          </cell>
          <cell r="C242">
            <v>7237</v>
          </cell>
          <cell r="E242">
            <v>7984</v>
          </cell>
          <cell r="G242">
            <v>8989</v>
          </cell>
        </row>
        <row r="243">
          <cell r="B243" t="str">
            <v>Junio</v>
          </cell>
          <cell r="C243">
            <v>9600</v>
          </cell>
          <cell r="E243">
            <v>9661</v>
          </cell>
          <cell r="G243">
            <v>11704</v>
          </cell>
        </row>
        <row r="244">
          <cell r="B244" t="str">
            <v>Julio</v>
          </cell>
          <cell r="C244">
            <v>8131</v>
          </cell>
          <cell r="E244">
            <v>10239</v>
          </cell>
          <cell r="G244">
            <v>11622</v>
          </cell>
        </row>
        <row r="245">
          <cell r="B245" t="str">
            <v>Agosto</v>
          </cell>
          <cell r="C245">
            <v>7148</v>
          </cell>
          <cell r="E245">
            <v>8441</v>
          </cell>
          <cell r="G245">
            <v>10957</v>
          </cell>
        </row>
        <row r="246">
          <cell r="B246" t="str">
            <v>Septiembre</v>
          </cell>
          <cell r="C246">
            <v>7202</v>
          </cell>
          <cell r="E246">
            <v>8546</v>
          </cell>
          <cell r="G246">
            <v>10297</v>
          </cell>
        </row>
        <row r="247">
          <cell r="B247" t="str">
            <v>Octubre</v>
          </cell>
          <cell r="C247">
            <v>7147</v>
          </cell>
          <cell r="E247">
            <v>7889</v>
          </cell>
          <cell r="G247">
            <v>9037</v>
          </cell>
        </row>
        <row r="248">
          <cell r="B248" t="str">
            <v>Noviembre</v>
          </cell>
          <cell r="C248">
            <v>5473</v>
          </cell>
          <cell r="E248">
            <v>5966</v>
          </cell>
          <cell r="G248">
            <v>6613</v>
          </cell>
        </row>
        <row r="249">
          <cell r="B249" t="str">
            <v>Diciembre</v>
          </cell>
          <cell r="C249">
            <v>5468</v>
          </cell>
          <cell r="E249">
            <v>6645</v>
          </cell>
          <cell r="G249">
            <v>7255</v>
          </cell>
        </row>
        <row r="255">
          <cell r="B255" t="str">
            <v>Evolución mensual del turismo italiano alojado en Tenerife</v>
          </cell>
        </row>
        <row r="258">
          <cell r="C258">
            <v>2015</v>
          </cell>
          <cell r="E258">
            <v>2016</v>
          </cell>
          <cell r="G258">
            <v>2017</v>
          </cell>
        </row>
        <row r="259">
          <cell r="B259" t="str">
            <v>Enero</v>
          </cell>
          <cell r="C259">
            <v>14101</v>
          </cell>
          <cell r="E259">
            <v>17064</v>
          </cell>
          <cell r="G259">
            <v>15684</v>
          </cell>
        </row>
        <row r="260">
          <cell r="B260" t="str">
            <v>Febrero</v>
          </cell>
          <cell r="C260">
            <v>10189</v>
          </cell>
          <cell r="E260">
            <v>13872</v>
          </cell>
          <cell r="G260">
            <v>12139</v>
          </cell>
        </row>
        <row r="261">
          <cell r="B261" t="str">
            <v>Marzo</v>
          </cell>
          <cell r="C261">
            <v>11531</v>
          </cell>
          <cell r="E261">
            <v>12881</v>
          </cell>
          <cell r="G261">
            <v>12094</v>
          </cell>
        </row>
        <row r="262">
          <cell r="B262" t="str">
            <v>Abril</v>
          </cell>
          <cell r="C262">
            <v>12504</v>
          </cell>
          <cell r="E262">
            <v>12701</v>
          </cell>
          <cell r="G262">
            <v>12864</v>
          </cell>
        </row>
        <row r="263">
          <cell r="B263" t="str">
            <v>Mayo</v>
          </cell>
          <cell r="C263">
            <v>11499</v>
          </cell>
          <cell r="E263">
            <v>12104</v>
          </cell>
          <cell r="G263">
            <v>12097</v>
          </cell>
        </row>
        <row r="264">
          <cell r="B264" t="str">
            <v>Junio</v>
          </cell>
          <cell r="C264">
            <v>11066</v>
          </cell>
          <cell r="E264">
            <v>11098</v>
          </cell>
          <cell r="G264">
            <v>10744</v>
          </cell>
        </row>
        <row r="265">
          <cell r="B265" t="str">
            <v>Julio</v>
          </cell>
          <cell r="C265">
            <v>10755</v>
          </cell>
          <cell r="E265">
            <v>11759</v>
          </cell>
          <cell r="G265">
            <v>11450</v>
          </cell>
        </row>
        <row r="266">
          <cell r="B266" t="str">
            <v>Agosto</v>
          </cell>
          <cell r="C266">
            <v>21260</v>
          </cell>
          <cell r="E266">
            <v>18786</v>
          </cell>
          <cell r="G266">
            <v>16523</v>
          </cell>
        </row>
        <row r="267">
          <cell r="B267" t="str">
            <v>Septiembre</v>
          </cell>
          <cell r="C267">
            <v>11784</v>
          </cell>
          <cell r="E267">
            <v>11622</v>
          </cell>
          <cell r="G267">
            <v>11679</v>
          </cell>
        </row>
        <row r="268">
          <cell r="B268" t="str">
            <v>Octubre</v>
          </cell>
          <cell r="C268">
            <v>12379</v>
          </cell>
          <cell r="E268">
            <v>12431</v>
          </cell>
          <cell r="G268">
            <v>11565</v>
          </cell>
        </row>
        <row r="269">
          <cell r="B269" t="str">
            <v>Noviembre</v>
          </cell>
          <cell r="C269">
            <v>12079</v>
          </cell>
          <cell r="E269">
            <v>11465</v>
          </cell>
          <cell r="G269">
            <v>11118</v>
          </cell>
        </row>
        <row r="270">
          <cell r="B270" t="str">
            <v>Diciembre</v>
          </cell>
          <cell r="C270">
            <v>13302</v>
          </cell>
          <cell r="E270">
            <v>13612</v>
          </cell>
          <cell r="G270">
            <v>13454</v>
          </cell>
        </row>
        <row r="276">
          <cell r="B276" t="str">
            <v>Evolución mensual del turismo sueco alojado en Tenerife</v>
          </cell>
        </row>
        <row r="279">
          <cell r="C279">
            <v>2015</v>
          </cell>
          <cell r="E279">
            <v>2016</v>
          </cell>
          <cell r="G279">
            <v>2017</v>
          </cell>
        </row>
        <row r="280">
          <cell r="B280" t="str">
            <v>Enero</v>
          </cell>
          <cell r="C280">
            <v>25740</v>
          </cell>
          <cell r="E280">
            <v>27297</v>
          </cell>
          <cell r="G280">
            <v>27546</v>
          </cell>
        </row>
        <row r="281">
          <cell r="B281" t="str">
            <v>Febrero</v>
          </cell>
          <cell r="C281">
            <v>24472</v>
          </cell>
          <cell r="E281">
            <v>21687</v>
          </cell>
          <cell r="G281">
            <v>21959</v>
          </cell>
        </row>
        <row r="282">
          <cell r="B282" t="str">
            <v>Marzo</v>
          </cell>
          <cell r="C282">
            <v>27795</v>
          </cell>
          <cell r="E282">
            <v>22433</v>
          </cell>
          <cell r="G282">
            <v>21398</v>
          </cell>
        </row>
        <row r="283">
          <cell r="B283" t="str">
            <v>Abril</v>
          </cell>
          <cell r="C283">
            <v>11089</v>
          </cell>
          <cell r="E283">
            <v>9658</v>
          </cell>
          <cell r="G283">
            <v>12806</v>
          </cell>
        </row>
        <row r="284">
          <cell r="B284" t="str">
            <v>Mayo</v>
          </cell>
          <cell r="C284">
            <v>935</v>
          </cell>
          <cell r="E284">
            <v>715</v>
          </cell>
          <cell r="G284">
            <v>1096</v>
          </cell>
        </row>
        <row r="285">
          <cell r="B285" t="str">
            <v>Junio</v>
          </cell>
          <cell r="C285">
            <v>1591</v>
          </cell>
          <cell r="E285">
            <v>1342</v>
          </cell>
          <cell r="G285">
            <v>1556</v>
          </cell>
        </row>
        <row r="286">
          <cell r="B286" t="str">
            <v>Julio</v>
          </cell>
          <cell r="C286">
            <v>1486</v>
          </cell>
          <cell r="E286">
            <v>1301</v>
          </cell>
          <cell r="G286">
            <v>1767</v>
          </cell>
        </row>
        <row r="287">
          <cell r="B287" t="str">
            <v>Agosto</v>
          </cell>
          <cell r="C287">
            <v>1068</v>
          </cell>
          <cell r="E287">
            <v>1180</v>
          </cell>
          <cell r="G287">
            <v>1485</v>
          </cell>
        </row>
        <row r="288">
          <cell r="B288" t="str">
            <v>Septiembre</v>
          </cell>
          <cell r="C288">
            <v>1442</v>
          </cell>
          <cell r="E288">
            <v>1238</v>
          </cell>
          <cell r="G288">
            <v>1627</v>
          </cell>
        </row>
        <row r="289">
          <cell r="B289" t="str">
            <v>Octubre</v>
          </cell>
          <cell r="C289">
            <v>12804</v>
          </cell>
          <cell r="E289">
            <v>13369</v>
          </cell>
          <cell r="G289">
            <v>14454</v>
          </cell>
        </row>
        <row r="290">
          <cell r="B290" t="str">
            <v>Noviembre</v>
          </cell>
          <cell r="C290">
            <v>24240</v>
          </cell>
          <cell r="E290">
            <v>24351</v>
          </cell>
          <cell r="G290">
            <v>23371</v>
          </cell>
        </row>
        <row r="291">
          <cell r="B291" t="str">
            <v>Diciembre</v>
          </cell>
          <cell r="C291">
            <v>23323</v>
          </cell>
          <cell r="E291">
            <v>22152</v>
          </cell>
          <cell r="G291">
            <v>26579</v>
          </cell>
        </row>
        <row r="297">
          <cell r="B297" t="str">
            <v>Evolución mensual del turismo noruego alojado en Tenerife</v>
          </cell>
        </row>
        <row r="300">
          <cell r="C300">
            <v>2015</v>
          </cell>
          <cell r="E300">
            <v>2016</v>
          </cell>
          <cell r="G300">
            <v>2017</v>
          </cell>
        </row>
        <row r="301">
          <cell r="B301" t="str">
            <v>Enero</v>
          </cell>
          <cell r="C301">
            <v>13691</v>
          </cell>
          <cell r="E301">
            <v>12357</v>
          </cell>
          <cell r="G301">
            <v>12033</v>
          </cell>
        </row>
        <row r="302">
          <cell r="B302" t="str">
            <v>Febrero</v>
          </cell>
          <cell r="C302">
            <v>14737</v>
          </cell>
          <cell r="E302">
            <v>12427</v>
          </cell>
          <cell r="G302">
            <v>11579</v>
          </cell>
        </row>
        <row r="303">
          <cell r="B303" t="str">
            <v>Marzo</v>
          </cell>
          <cell r="C303">
            <v>15945</v>
          </cell>
          <cell r="E303">
            <v>10847</v>
          </cell>
          <cell r="G303">
            <v>10646</v>
          </cell>
        </row>
        <row r="304">
          <cell r="B304" t="str">
            <v>Abril</v>
          </cell>
          <cell r="C304">
            <v>4324</v>
          </cell>
          <cell r="E304">
            <v>3847</v>
          </cell>
          <cell r="G304">
            <v>5335</v>
          </cell>
        </row>
        <row r="305">
          <cell r="B305" t="str">
            <v>Mayo</v>
          </cell>
          <cell r="C305">
            <v>544</v>
          </cell>
          <cell r="E305">
            <v>586</v>
          </cell>
          <cell r="G305">
            <v>822</v>
          </cell>
        </row>
        <row r="306">
          <cell r="B306" t="str">
            <v>Junio</v>
          </cell>
          <cell r="C306">
            <v>1402</v>
          </cell>
          <cell r="E306">
            <v>1466</v>
          </cell>
          <cell r="G306">
            <v>1271</v>
          </cell>
        </row>
        <row r="307">
          <cell r="B307" t="str">
            <v>Julio</v>
          </cell>
          <cell r="C307">
            <v>2200</v>
          </cell>
          <cell r="E307">
            <v>2175</v>
          </cell>
          <cell r="G307">
            <v>2485</v>
          </cell>
        </row>
        <row r="308">
          <cell r="B308" t="str">
            <v>Agosto</v>
          </cell>
          <cell r="C308">
            <v>1235</v>
          </cell>
          <cell r="E308">
            <v>1165</v>
          </cell>
          <cell r="G308">
            <v>1374</v>
          </cell>
        </row>
        <row r="309">
          <cell r="B309" t="str">
            <v>Septiembre</v>
          </cell>
          <cell r="C309">
            <v>2023</v>
          </cell>
          <cell r="E309">
            <v>1154</v>
          </cell>
          <cell r="G309">
            <v>1422</v>
          </cell>
        </row>
        <row r="310">
          <cell r="B310" t="str">
            <v>Octubre</v>
          </cell>
          <cell r="C310">
            <v>7127</v>
          </cell>
          <cell r="E310">
            <v>9822</v>
          </cell>
          <cell r="G310">
            <v>7894</v>
          </cell>
        </row>
        <row r="311">
          <cell r="B311" t="str">
            <v>Noviembre</v>
          </cell>
          <cell r="C311">
            <v>13197</v>
          </cell>
          <cell r="E311">
            <v>13043</v>
          </cell>
          <cell r="G311">
            <v>10306</v>
          </cell>
        </row>
        <row r="312">
          <cell r="B312" t="str">
            <v>Diciembre</v>
          </cell>
          <cell r="C312">
            <v>9899</v>
          </cell>
          <cell r="E312">
            <v>10246</v>
          </cell>
          <cell r="G312">
            <v>9358</v>
          </cell>
        </row>
        <row r="318">
          <cell r="B318" t="str">
            <v>Evolución mensual del turismo finlandés alojado en Tenerife</v>
          </cell>
        </row>
        <row r="321">
          <cell r="C321">
            <v>2015</v>
          </cell>
          <cell r="E321">
            <v>2016</v>
          </cell>
          <cell r="G321">
            <v>2017</v>
          </cell>
        </row>
        <row r="322">
          <cell r="B322" t="str">
            <v>Enero</v>
          </cell>
          <cell r="C322">
            <v>16341</v>
          </cell>
          <cell r="E322">
            <v>16242</v>
          </cell>
          <cell r="G322">
            <v>15963</v>
          </cell>
        </row>
        <row r="323">
          <cell r="B323" t="str">
            <v>Febrero</v>
          </cell>
          <cell r="C323">
            <v>16442</v>
          </cell>
          <cell r="E323">
            <v>15853</v>
          </cell>
          <cell r="G323">
            <v>14638</v>
          </cell>
        </row>
        <row r="324">
          <cell r="B324" t="str">
            <v>Marzo</v>
          </cell>
          <cell r="C324">
            <v>16629</v>
          </cell>
          <cell r="E324">
            <v>15302</v>
          </cell>
          <cell r="G324">
            <v>14131</v>
          </cell>
        </row>
        <row r="325">
          <cell r="B325" t="str">
            <v>Abril</v>
          </cell>
          <cell r="C325">
            <v>5480</v>
          </cell>
          <cell r="E325">
            <v>5551</v>
          </cell>
          <cell r="G325">
            <v>6759</v>
          </cell>
        </row>
        <row r="326">
          <cell r="B326" t="str">
            <v>Mayo</v>
          </cell>
          <cell r="C326">
            <v>1208</v>
          </cell>
          <cell r="E326">
            <v>753</v>
          </cell>
          <cell r="G326">
            <v>1100</v>
          </cell>
        </row>
        <row r="327">
          <cell r="B327" t="str">
            <v>Junio</v>
          </cell>
          <cell r="C327">
            <v>424</v>
          </cell>
          <cell r="E327">
            <v>354</v>
          </cell>
          <cell r="G327">
            <v>494</v>
          </cell>
        </row>
        <row r="328">
          <cell r="B328" t="str">
            <v>Julio</v>
          </cell>
          <cell r="C328">
            <v>216</v>
          </cell>
          <cell r="E328">
            <v>252</v>
          </cell>
          <cell r="G328">
            <v>272</v>
          </cell>
        </row>
        <row r="329">
          <cell r="B329" t="str">
            <v>Agosto</v>
          </cell>
          <cell r="C329">
            <v>120</v>
          </cell>
          <cell r="E329">
            <v>150</v>
          </cell>
          <cell r="G329">
            <v>310</v>
          </cell>
        </row>
        <row r="330">
          <cell r="B330" t="str">
            <v>Septiembre</v>
          </cell>
          <cell r="C330">
            <v>677</v>
          </cell>
          <cell r="E330">
            <v>629</v>
          </cell>
          <cell r="G330">
            <v>836</v>
          </cell>
        </row>
        <row r="331">
          <cell r="B331" t="str">
            <v>Octubre</v>
          </cell>
          <cell r="C331">
            <v>9507</v>
          </cell>
          <cell r="E331">
            <v>9549</v>
          </cell>
          <cell r="G331">
            <v>10670</v>
          </cell>
        </row>
        <row r="332">
          <cell r="B332" t="str">
            <v>Noviembre</v>
          </cell>
          <cell r="C332">
            <v>13552</v>
          </cell>
          <cell r="E332">
            <v>15620</v>
          </cell>
          <cell r="G332">
            <v>17265</v>
          </cell>
        </row>
        <row r="333">
          <cell r="B333" t="str">
            <v>Diciembre</v>
          </cell>
          <cell r="C333">
            <v>15294</v>
          </cell>
          <cell r="E333">
            <v>15589</v>
          </cell>
          <cell r="G333">
            <v>17823</v>
          </cell>
        </row>
        <row r="339">
          <cell r="B339" t="str">
            <v>Evolución mensual del turismo danés alojado en Tenerife</v>
          </cell>
        </row>
        <row r="342">
          <cell r="C342">
            <v>2015</v>
          </cell>
          <cell r="E342">
            <v>2016</v>
          </cell>
          <cell r="G342">
            <v>2017</v>
          </cell>
        </row>
        <row r="343">
          <cell r="B343" t="str">
            <v>Enero</v>
          </cell>
          <cell r="C343">
            <v>15605</v>
          </cell>
          <cell r="E343">
            <v>15274</v>
          </cell>
          <cell r="G343">
            <v>14719</v>
          </cell>
        </row>
        <row r="344">
          <cell r="B344" t="str">
            <v>Febrero</v>
          </cell>
          <cell r="C344">
            <v>17101</v>
          </cell>
          <cell r="E344">
            <v>15506</v>
          </cell>
          <cell r="G344">
            <v>16209</v>
          </cell>
        </row>
        <row r="345">
          <cell r="B345" t="str">
            <v>Marzo</v>
          </cell>
          <cell r="C345">
            <v>15543</v>
          </cell>
          <cell r="E345">
            <v>14900</v>
          </cell>
          <cell r="G345">
            <v>13478</v>
          </cell>
        </row>
        <row r="346">
          <cell r="B346" t="str">
            <v>Abril</v>
          </cell>
          <cell r="C346">
            <v>6569</v>
          </cell>
          <cell r="E346">
            <v>6550</v>
          </cell>
          <cell r="G346">
            <v>8162</v>
          </cell>
        </row>
        <row r="347">
          <cell r="B347" t="str">
            <v>Mayo</v>
          </cell>
          <cell r="C347">
            <v>2151</v>
          </cell>
          <cell r="E347">
            <v>1700</v>
          </cell>
          <cell r="G347">
            <v>2074</v>
          </cell>
        </row>
        <row r="348">
          <cell r="B348" t="str">
            <v>Junio</v>
          </cell>
          <cell r="C348">
            <v>2026</v>
          </cell>
          <cell r="E348">
            <v>1506</v>
          </cell>
          <cell r="G348">
            <v>1774</v>
          </cell>
        </row>
        <row r="349">
          <cell r="B349" t="str">
            <v>Julio</v>
          </cell>
          <cell r="C349">
            <v>3068</v>
          </cell>
          <cell r="E349">
            <v>2766</v>
          </cell>
          <cell r="G349">
            <v>2614</v>
          </cell>
        </row>
        <row r="350">
          <cell r="B350" t="str">
            <v>Agosto</v>
          </cell>
          <cell r="C350">
            <v>1887</v>
          </cell>
          <cell r="E350">
            <v>1346</v>
          </cell>
          <cell r="G350">
            <v>1620</v>
          </cell>
        </row>
        <row r="351">
          <cell r="B351" t="str">
            <v>Septiembre</v>
          </cell>
          <cell r="C351">
            <v>2134</v>
          </cell>
          <cell r="E351">
            <v>1242</v>
          </cell>
          <cell r="G351">
            <v>1602</v>
          </cell>
        </row>
        <row r="352">
          <cell r="B352" t="str">
            <v>Octubre</v>
          </cell>
          <cell r="C352">
            <v>7919</v>
          </cell>
          <cell r="E352">
            <v>7364</v>
          </cell>
          <cell r="G352">
            <v>7496</v>
          </cell>
        </row>
        <row r="353">
          <cell r="B353" t="str">
            <v>Noviembre</v>
          </cell>
          <cell r="C353">
            <v>10901</v>
          </cell>
          <cell r="E353">
            <v>10050</v>
          </cell>
          <cell r="G353">
            <v>9567</v>
          </cell>
        </row>
        <row r="354">
          <cell r="B354" t="str">
            <v>Diciembre</v>
          </cell>
          <cell r="C354">
            <v>11107</v>
          </cell>
          <cell r="E354">
            <v>10546</v>
          </cell>
          <cell r="G354">
            <v>10312</v>
          </cell>
        </row>
        <row r="360">
          <cell r="B360" t="str">
            <v>Evolución mensual del turismo suizo alojado en Tenerife</v>
          </cell>
        </row>
        <row r="363">
          <cell r="C363">
            <v>2015</v>
          </cell>
          <cell r="E363">
            <v>2016</v>
          </cell>
          <cell r="G363">
            <v>2017</v>
          </cell>
        </row>
        <row r="364">
          <cell r="B364" t="str">
            <v>Enero</v>
          </cell>
          <cell r="C364">
            <v>3589</v>
          </cell>
          <cell r="E364">
            <v>3449</v>
          </cell>
          <cell r="G364">
            <v>3796</v>
          </cell>
        </row>
        <row r="365">
          <cell r="B365" t="str">
            <v>Febrero</v>
          </cell>
          <cell r="C365">
            <v>4030</v>
          </cell>
          <cell r="E365">
            <v>4146</v>
          </cell>
          <cell r="G365">
            <v>4237</v>
          </cell>
        </row>
        <row r="366">
          <cell r="B366" t="str">
            <v>Marzo</v>
          </cell>
          <cell r="C366">
            <v>3715</v>
          </cell>
          <cell r="E366">
            <v>4359</v>
          </cell>
          <cell r="G366">
            <v>4238</v>
          </cell>
        </row>
        <row r="367">
          <cell r="B367" t="str">
            <v>Abril</v>
          </cell>
          <cell r="C367">
            <v>5402</v>
          </cell>
          <cell r="E367">
            <v>5429</v>
          </cell>
          <cell r="G367">
            <v>5974</v>
          </cell>
        </row>
        <row r="368">
          <cell r="B368" t="str">
            <v>Mayo</v>
          </cell>
          <cell r="C368">
            <v>3803</v>
          </cell>
          <cell r="E368">
            <v>3980</v>
          </cell>
          <cell r="G368">
            <v>4307</v>
          </cell>
        </row>
        <row r="369">
          <cell r="B369" t="str">
            <v>Junio</v>
          </cell>
          <cell r="C369">
            <v>3129</v>
          </cell>
          <cell r="E369">
            <v>3317</v>
          </cell>
          <cell r="G369">
            <v>3287</v>
          </cell>
        </row>
        <row r="370">
          <cell r="B370" t="str">
            <v>Julio</v>
          </cell>
          <cell r="C370">
            <v>4897</v>
          </cell>
          <cell r="E370">
            <v>5699</v>
          </cell>
          <cell r="G370">
            <v>5353</v>
          </cell>
        </row>
        <row r="371">
          <cell r="B371" t="str">
            <v>Agosto</v>
          </cell>
          <cell r="C371">
            <v>2942</v>
          </cell>
          <cell r="E371">
            <v>2828</v>
          </cell>
          <cell r="G371">
            <v>2800</v>
          </cell>
        </row>
        <row r="372">
          <cell r="B372" t="str">
            <v>Septiembre</v>
          </cell>
          <cell r="C372">
            <v>4477</v>
          </cell>
          <cell r="E372">
            <v>5154</v>
          </cell>
          <cell r="G372">
            <v>5203</v>
          </cell>
        </row>
        <row r="373">
          <cell r="B373" t="str">
            <v>Octubre</v>
          </cell>
          <cell r="C373">
            <v>7084</v>
          </cell>
          <cell r="E373">
            <v>8533</v>
          </cell>
          <cell r="G373">
            <v>8074</v>
          </cell>
        </row>
        <row r="374">
          <cell r="B374" t="str">
            <v>Noviembre</v>
          </cell>
          <cell r="C374">
            <v>5058</v>
          </cell>
          <cell r="E374">
            <v>5413</v>
          </cell>
          <cell r="G374">
            <v>5524</v>
          </cell>
        </row>
        <row r="375">
          <cell r="B375" t="str">
            <v>Diciembre</v>
          </cell>
          <cell r="C375">
            <v>4080</v>
          </cell>
          <cell r="E375">
            <v>3921</v>
          </cell>
          <cell r="G375">
            <v>4061</v>
          </cell>
        </row>
        <row r="381">
          <cell r="B381" t="str">
            <v>Evolución mensual del turismo austriaco alojado en Tenerife</v>
          </cell>
        </row>
        <row r="384">
          <cell r="C384">
            <v>2015</v>
          </cell>
          <cell r="E384">
            <v>2016</v>
          </cell>
          <cell r="G384">
            <v>2017</v>
          </cell>
        </row>
        <row r="385">
          <cell r="B385" t="str">
            <v>Enero</v>
          </cell>
          <cell r="C385">
            <v>3791</v>
          </cell>
          <cell r="E385">
            <v>3442</v>
          </cell>
          <cell r="G385">
            <v>3309</v>
          </cell>
        </row>
        <row r="386">
          <cell r="B386" t="str">
            <v>Febrero</v>
          </cell>
          <cell r="C386">
            <v>3106</v>
          </cell>
          <cell r="E386">
            <v>3075</v>
          </cell>
          <cell r="G386">
            <v>3765</v>
          </cell>
        </row>
        <row r="387">
          <cell r="B387" t="str">
            <v>Marzo</v>
          </cell>
          <cell r="C387">
            <v>2973</v>
          </cell>
          <cell r="E387">
            <v>2883</v>
          </cell>
          <cell r="G387">
            <v>2846</v>
          </cell>
        </row>
        <row r="388">
          <cell r="B388" t="str">
            <v>Abril</v>
          </cell>
          <cell r="C388">
            <v>2375</v>
          </cell>
          <cell r="E388">
            <v>2438</v>
          </cell>
          <cell r="G388">
            <v>2948</v>
          </cell>
        </row>
        <row r="389">
          <cell r="B389" t="str">
            <v>Mayo</v>
          </cell>
          <cell r="C389">
            <v>1949</v>
          </cell>
          <cell r="E389">
            <v>1671</v>
          </cell>
          <cell r="G389">
            <v>2299</v>
          </cell>
        </row>
        <row r="390">
          <cell r="B390" t="str">
            <v>Junio</v>
          </cell>
          <cell r="C390">
            <v>1934</v>
          </cell>
          <cell r="E390">
            <v>1966</v>
          </cell>
          <cell r="G390">
            <v>2045</v>
          </cell>
        </row>
        <row r="391">
          <cell r="B391" t="str">
            <v>Julio</v>
          </cell>
          <cell r="C391">
            <v>3262</v>
          </cell>
          <cell r="E391">
            <v>3512</v>
          </cell>
          <cell r="G391">
            <v>3340</v>
          </cell>
        </row>
        <row r="392">
          <cell r="B392" t="str">
            <v>Agosto</v>
          </cell>
          <cell r="C392">
            <v>2968</v>
          </cell>
          <cell r="E392">
            <v>2485</v>
          </cell>
          <cell r="G392">
            <v>2577</v>
          </cell>
        </row>
        <row r="393">
          <cell r="B393" t="str">
            <v>Septiembre</v>
          </cell>
          <cell r="C393">
            <v>2368</v>
          </cell>
          <cell r="E393">
            <v>2403</v>
          </cell>
          <cell r="G393">
            <v>2828</v>
          </cell>
        </row>
        <row r="394">
          <cell r="B394" t="str">
            <v>Octubre</v>
          </cell>
          <cell r="C394">
            <v>2736</v>
          </cell>
          <cell r="E394">
            <v>3014</v>
          </cell>
          <cell r="G394">
            <v>2973</v>
          </cell>
        </row>
        <row r="395">
          <cell r="B395" t="str">
            <v>Noviembre</v>
          </cell>
          <cell r="C395">
            <v>3531</v>
          </cell>
          <cell r="E395">
            <v>3687</v>
          </cell>
          <cell r="G395">
            <v>3945</v>
          </cell>
        </row>
        <row r="396">
          <cell r="B396" t="str">
            <v>Diciembre</v>
          </cell>
          <cell r="C396">
            <v>2815</v>
          </cell>
          <cell r="E396">
            <v>3323</v>
          </cell>
          <cell r="G396">
            <v>3064</v>
          </cell>
        </row>
        <row r="402">
          <cell r="B402" t="str">
            <v>Evolución mensual del turismo ruso alojado en Tenerife</v>
          </cell>
        </row>
        <row r="405">
          <cell r="C405">
            <v>2015</v>
          </cell>
          <cell r="E405">
            <v>2016</v>
          </cell>
          <cell r="G405">
            <v>2017</v>
          </cell>
          <cell r="H405" t="str">
            <v>variación interanual</v>
          </cell>
        </row>
        <row r="406">
          <cell r="B406" t="str">
            <v>Enero</v>
          </cell>
          <cell r="C406">
            <v>10552</v>
          </cell>
          <cell r="E406">
            <v>8040</v>
          </cell>
          <cell r="G406">
            <v>7740</v>
          </cell>
          <cell r="H406">
            <v>-3.7313432835820892E-2</v>
          </cell>
        </row>
        <row r="407">
          <cell r="B407" t="str">
            <v>Febrero</v>
          </cell>
          <cell r="C407">
            <v>4179</v>
          </cell>
          <cell r="E407">
            <v>4153</v>
          </cell>
          <cell r="G407">
            <v>4271</v>
          </cell>
          <cell r="H407">
            <v>2.8413195280519998E-2</v>
          </cell>
        </row>
        <row r="408">
          <cell r="B408" t="str">
            <v>Marzo</v>
          </cell>
          <cell r="C408">
            <v>4859</v>
          </cell>
          <cell r="E408">
            <v>5030</v>
          </cell>
          <cell r="G408">
            <v>5759</v>
          </cell>
          <cell r="H408">
            <v>0.14493041749502988</v>
          </cell>
        </row>
        <row r="409">
          <cell r="B409" t="str">
            <v>Abril</v>
          </cell>
          <cell r="C409">
            <v>6241</v>
          </cell>
          <cell r="E409">
            <v>8760</v>
          </cell>
          <cell r="G409">
            <v>7041</v>
          </cell>
          <cell r="H409">
            <v>-0.19623287671232881</v>
          </cell>
        </row>
        <row r="410">
          <cell r="B410" t="str">
            <v>Mayo</v>
          </cell>
          <cell r="C410">
            <v>8598</v>
          </cell>
          <cell r="E410">
            <v>9004</v>
          </cell>
          <cell r="G410">
            <v>7998</v>
          </cell>
          <cell r="H410">
            <v>-0.11172812083518435</v>
          </cell>
        </row>
        <row r="411">
          <cell r="B411" t="str">
            <v>Junio</v>
          </cell>
          <cell r="C411">
            <v>8091</v>
          </cell>
          <cell r="E411">
            <v>9655</v>
          </cell>
          <cell r="G411">
            <v>8862</v>
          </cell>
          <cell r="H411">
            <v>-8.2133609528741602E-2</v>
          </cell>
        </row>
        <row r="412">
          <cell r="B412" t="str">
            <v>Julio</v>
          </cell>
          <cell r="C412">
            <v>8730</v>
          </cell>
          <cell r="E412">
            <v>9444</v>
          </cell>
          <cell r="G412">
            <v>8296</v>
          </cell>
          <cell r="H412">
            <v>-0.12155866158407458</v>
          </cell>
        </row>
        <row r="413">
          <cell r="B413" t="str">
            <v>Agosto</v>
          </cell>
          <cell r="C413">
            <v>7924</v>
          </cell>
          <cell r="E413">
            <v>8111</v>
          </cell>
          <cell r="G413">
            <v>8007</v>
          </cell>
          <cell r="H413">
            <v>-1.282209345333496E-2</v>
          </cell>
        </row>
        <row r="414">
          <cell r="B414" t="str">
            <v>Septiembre</v>
          </cell>
          <cell r="C414">
            <v>7927</v>
          </cell>
          <cell r="E414">
            <v>9407</v>
          </cell>
          <cell r="G414">
            <v>8300</v>
          </cell>
          <cell r="H414">
            <v>-0.11767832465185502</v>
          </cell>
        </row>
        <row r="415">
          <cell r="B415" t="str">
            <v>Octubre</v>
          </cell>
          <cell r="C415">
            <v>9949</v>
          </cell>
          <cell r="E415">
            <v>9000</v>
          </cell>
          <cell r="G415">
            <v>8837</v>
          </cell>
          <cell r="H415">
            <v>-1.8111111111111078E-2</v>
          </cell>
        </row>
        <row r="416">
          <cell r="B416" t="str">
            <v>Noviembre</v>
          </cell>
          <cell r="C416">
            <v>6707</v>
          </cell>
          <cell r="E416">
            <v>7038</v>
          </cell>
          <cell r="G416">
            <v>6757</v>
          </cell>
          <cell r="H416">
            <v>-3.9926115373685733E-2</v>
          </cell>
        </row>
        <row r="417">
          <cell r="B417" t="str">
            <v>Diciembre</v>
          </cell>
          <cell r="C417">
            <v>6405</v>
          </cell>
          <cell r="E417">
            <v>7167</v>
          </cell>
          <cell r="G417">
            <v>6278</v>
          </cell>
          <cell r="H417">
            <v>-0.12404074229105622</v>
          </cell>
        </row>
        <row r="423">
          <cell r="B423" t="str">
            <v>Evolución mensual del turismo procedente de Países del Este alojado en Tenerife</v>
          </cell>
        </row>
        <row r="426">
          <cell r="C426">
            <v>2015</v>
          </cell>
          <cell r="E426">
            <v>2016</v>
          </cell>
          <cell r="G426">
            <v>2017</v>
          </cell>
        </row>
        <row r="427">
          <cell r="B427" t="str">
            <v>Enero</v>
          </cell>
          <cell r="C427">
            <v>8473</v>
          </cell>
          <cell r="E427">
            <v>9931</v>
          </cell>
          <cell r="G427">
            <v>10755</v>
          </cell>
        </row>
        <row r="428">
          <cell r="B428" t="str">
            <v>Febrero</v>
          </cell>
          <cell r="C428">
            <v>7580</v>
          </cell>
          <cell r="E428">
            <v>9261</v>
          </cell>
          <cell r="G428">
            <v>10544</v>
          </cell>
        </row>
        <row r="429">
          <cell r="B429" t="str">
            <v>Marzo</v>
          </cell>
          <cell r="C429">
            <v>7945</v>
          </cell>
          <cell r="E429">
            <v>10603</v>
          </cell>
          <cell r="G429">
            <v>11586</v>
          </cell>
        </row>
        <row r="430">
          <cell r="B430" t="str">
            <v>Abril</v>
          </cell>
          <cell r="C430">
            <v>9134</v>
          </cell>
          <cell r="E430">
            <v>11320</v>
          </cell>
          <cell r="G430">
            <v>12100</v>
          </cell>
        </row>
        <row r="431">
          <cell r="B431" t="str">
            <v>Mayo</v>
          </cell>
          <cell r="C431">
            <v>8372</v>
          </cell>
          <cell r="E431">
            <v>11082</v>
          </cell>
          <cell r="G431">
            <v>12485</v>
          </cell>
        </row>
        <row r="432">
          <cell r="B432" t="str">
            <v>Junio</v>
          </cell>
          <cell r="C432">
            <v>9676</v>
          </cell>
          <cell r="E432">
            <v>13275</v>
          </cell>
          <cell r="G432">
            <v>14415</v>
          </cell>
        </row>
        <row r="433">
          <cell r="B433" t="str">
            <v>Julio</v>
          </cell>
          <cell r="C433">
            <v>12767</v>
          </cell>
          <cell r="E433">
            <v>12803</v>
          </cell>
          <cell r="G433">
            <v>15219</v>
          </cell>
        </row>
        <row r="434">
          <cell r="B434" t="str">
            <v>Agosto</v>
          </cell>
          <cell r="C434">
            <v>10126</v>
          </cell>
          <cell r="E434">
            <v>12141</v>
          </cell>
          <cell r="G434">
            <v>14104</v>
          </cell>
        </row>
        <row r="435">
          <cell r="B435" t="str">
            <v>Septiembre</v>
          </cell>
          <cell r="C435">
            <v>10413</v>
          </cell>
          <cell r="E435">
            <v>11904</v>
          </cell>
          <cell r="G435">
            <v>13265</v>
          </cell>
        </row>
        <row r="436">
          <cell r="B436" t="str">
            <v>Octubre</v>
          </cell>
          <cell r="C436">
            <v>11240</v>
          </cell>
          <cell r="E436">
            <v>12615</v>
          </cell>
          <cell r="G436">
            <v>14212</v>
          </cell>
        </row>
        <row r="437">
          <cell r="B437" t="str">
            <v>Noviembre</v>
          </cell>
          <cell r="C437">
            <v>10062</v>
          </cell>
          <cell r="E437">
            <v>10268</v>
          </cell>
          <cell r="G437">
            <v>12366</v>
          </cell>
        </row>
        <row r="438">
          <cell r="B438" t="str">
            <v>Diciembre</v>
          </cell>
          <cell r="C438">
            <v>9703</v>
          </cell>
          <cell r="E438">
            <v>10793</v>
          </cell>
          <cell r="G438">
            <v>12638</v>
          </cell>
        </row>
        <row r="444">
          <cell r="B444" t="str">
            <v>Evolución mensual del turismo procedente del resto de Europa alojado en Tenerife</v>
          </cell>
        </row>
        <row r="447">
          <cell r="C447">
            <v>2015</v>
          </cell>
          <cell r="E447">
            <v>2016</v>
          </cell>
          <cell r="G447">
            <v>2017</v>
          </cell>
        </row>
        <row r="448">
          <cell r="B448" t="str">
            <v>Enero</v>
          </cell>
          <cell r="C448">
            <v>9676</v>
          </cell>
          <cell r="E448">
            <v>11806</v>
          </cell>
          <cell r="G448">
            <v>10589</v>
          </cell>
        </row>
        <row r="449">
          <cell r="B449" t="str">
            <v>Febrero</v>
          </cell>
          <cell r="C449">
            <v>8411</v>
          </cell>
          <cell r="E449">
            <v>11590</v>
          </cell>
          <cell r="G449">
            <v>12363</v>
          </cell>
        </row>
        <row r="450">
          <cell r="B450" t="str">
            <v>Marzo</v>
          </cell>
          <cell r="C450">
            <v>9714</v>
          </cell>
          <cell r="E450">
            <v>12000</v>
          </cell>
          <cell r="G450">
            <v>12922</v>
          </cell>
        </row>
        <row r="451">
          <cell r="B451" t="str">
            <v>Abril</v>
          </cell>
          <cell r="C451">
            <v>10231</v>
          </cell>
          <cell r="E451">
            <v>12203</v>
          </cell>
          <cell r="G451">
            <v>13838</v>
          </cell>
        </row>
        <row r="452">
          <cell r="B452" t="str">
            <v>Mayo</v>
          </cell>
          <cell r="C452">
            <v>9923</v>
          </cell>
          <cell r="E452">
            <v>11602</v>
          </cell>
          <cell r="G452">
            <v>12433</v>
          </cell>
        </row>
        <row r="453">
          <cell r="B453" t="str">
            <v>Junio</v>
          </cell>
          <cell r="C453">
            <v>11959</v>
          </cell>
          <cell r="E453">
            <v>13517</v>
          </cell>
          <cell r="G453">
            <v>14172</v>
          </cell>
        </row>
        <row r="454">
          <cell r="B454" t="str">
            <v>Julio</v>
          </cell>
          <cell r="C454">
            <v>14584</v>
          </cell>
          <cell r="E454">
            <v>14594</v>
          </cell>
          <cell r="G454">
            <v>17538</v>
          </cell>
        </row>
        <row r="455">
          <cell r="B455" t="str">
            <v>Agosto</v>
          </cell>
          <cell r="C455">
            <v>14196</v>
          </cell>
          <cell r="E455">
            <v>15608</v>
          </cell>
          <cell r="G455">
            <v>15941</v>
          </cell>
        </row>
        <row r="456">
          <cell r="B456" t="str">
            <v>Septiembre</v>
          </cell>
          <cell r="C456">
            <v>11997</v>
          </cell>
          <cell r="E456">
            <v>13610</v>
          </cell>
          <cell r="G456">
            <v>18979</v>
          </cell>
        </row>
        <row r="457">
          <cell r="B457" t="str">
            <v>Octubre</v>
          </cell>
          <cell r="C457">
            <v>12908</v>
          </cell>
          <cell r="E457">
            <v>13399</v>
          </cell>
          <cell r="G457">
            <v>14009</v>
          </cell>
        </row>
        <row r="458">
          <cell r="B458" t="str">
            <v>Noviembre</v>
          </cell>
          <cell r="C458">
            <v>9944</v>
          </cell>
          <cell r="E458">
            <v>11029</v>
          </cell>
          <cell r="G458">
            <v>10954</v>
          </cell>
        </row>
        <row r="459">
          <cell r="B459" t="str">
            <v>Diciembre</v>
          </cell>
          <cell r="C459">
            <v>11665</v>
          </cell>
          <cell r="E459">
            <v>11855</v>
          </cell>
          <cell r="G459">
            <v>11989</v>
          </cell>
        </row>
        <row r="465">
          <cell r="B465" t="str">
            <v>Evolución mensual del turismo norteamericano alojado en Tenerife</v>
          </cell>
        </row>
        <row r="468">
          <cell r="C468">
            <v>2015</v>
          </cell>
          <cell r="E468">
            <v>2016</v>
          </cell>
          <cell r="G468">
            <v>2017</v>
          </cell>
        </row>
        <row r="469">
          <cell r="B469" t="str">
            <v>Enero</v>
          </cell>
          <cell r="C469">
            <v>899</v>
          </cell>
          <cell r="E469">
            <v>1016</v>
          </cell>
          <cell r="G469">
            <v>1195</v>
          </cell>
        </row>
        <row r="470">
          <cell r="B470" t="str">
            <v>Febrero</v>
          </cell>
          <cell r="C470">
            <v>1064</v>
          </cell>
          <cell r="E470">
            <v>1329</v>
          </cell>
          <cell r="G470">
            <v>1516</v>
          </cell>
        </row>
        <row r="471">
          <cell r="B471" t="str">
            <v>Marzo</v>
          </cell>
          <cell r="C471">
            <v>1051</v>
          </cell>
          <cell r="E471">
            <v>1279</v>
          </cell>
          <cell r="G471">
            <v>2061</v>
          </cell>
        </row>
        <row r="472">
          <cell r="B472" t="str">
            <v>Abril</v>
          </cell>
          <cell r="C472">
            <v>1293</v>
          </cell>
          <cell r="E472">
            <v>1565</v>
          </cell>
          <cell r="G472">
            <v>2192</v>
          </cell>
        </row>
        <row r="473">
          <cell r="B473" t="str">
            <v>Mayo</v>
          </cell>
          <cell r="C473">
            <v>1687</v>
          </cell>
          <cell r="E473">
            <v>1271</v>
          </cell>
          <cell r="G473">
            <v>1864</v>
          </cell>
        </row>
        <row r="474">
          <cell r="B474" t="str">
            <v>Junio</v>
          </cell>
          <cell r="C474">
            <v>1401</v>
          </cell>
          <cell r="E474">
            <v>1481</v>
          </cell>
          <cell r="G474">
            <v>1868</v>
          </cell>
        </row>
        <row r="475">
          <cell r="B475" t="str">
            <v>Julio</v>
          </cell>
          <cell r="C475">
            <v>1220</v>
          </cell>
          <cell r="E475">
            <v>1685</v>
          </cell>
          <cell r="G475">
            <v>1951</v>
          </cell>
        </row>
        <row r="476">
          <cell r="B476" t="str">
            <v>Agosto</v>
          </cell>
          <cell r="C476">
            <v>1165</v>
          </cell>
          <cell r="E476">
            <v>1272</v>
          </cell>
          <cell r="G476">
            <v>1419</v>
          </cell>
        </row>
        <row r="477">
          <cell r="B477" t="str">
            <v>Septiembre</v>
          </cell>
          <cell r="C477">
            <v>1062</v>
          </cell>
          <cell r="E477">
            <v>1912</v>
          </cell>
          <cell r="G477">
            <v>1302</v>
          </cell>
        </row>
        <row r="478">
          <cell r="B478" t="str">
            <v>Octubre</v>
          </cell>
          <cell r="C478">
            <v>1181</v>
          </cell>
          <cell r="E478">
            <v>1419</v>
          </cell>
          <cell r="G478">
            <v>1937</v>
          </cell>
        </row>
        <row r="479">
          <cell r="B479" t="str">
            <v>Noviembre</v>
          </cell>
          <cell r="C479">
            <v>1340</v>
          </cell>
          <cell r="E479">
            <v>1274</v>
          </cell>
          <cell r="G479">
            <v>1912</v>
          </cell>
        </row>
        <row r="480">
          <cell r="B480" t="str">
            <v>Diciembre</v>
          </cell>
          <cell r="C480">
            <v>1498</v>
          </cell>
          <cell r="E480">
            <v>1991</v>
          </cell>
          <cell r="G480">
            <v>1888</v>
          </cell>
        </row>
        <row r="486">
          <cell r="B486" t="str">
            <v>Evolución mensual del turismo procedente del resto de América alojado en Tenerife</v>
          </cell>
        </row>
        <row r="489">
          <cell r="C489">
            <v>2015</v>
          </cell>
          <cell r="E489">
            <v>2016</v>
          </cell>
          <cell r="G489">
            <v>2017</v>
          </cell>
        </row>
        <row r="490">
          <cell r="B490" t="str">
            <v>Enero</v>
          </cell>
          <cell r="C490">
            <v>906</v>
          </cell>
          <cell r="E490">
            <v>1087</v>
          </cell>
          <cell r="G490">
            <v>1357</v>
          </cell>
        </row>
        <row r="491">
          <cell r="B491" t="str">
            <v>Febrero</v>
          </cell>
          <cell r="C491">
            <v>910</v>
          </cell>
          <cell r="E491">
            <v>1149</v>
          </cell>
          <cell r="G491">
            <v>1311</v>
          </cell>
        </row>
        <row r="492">
          <cell r="B492" t="str">
            <v>Marzo</v>
          </cell>
          <cell r="C492">
            <v>1085</v>
          </cell>
          <cell r="E492">
            <v>1458</v>
          </cell>
          <cell r="G492">
            <v>1478</v>
          </cell>
        </row>
        <row r="493">
          <cell r="B493" t="str">
            <v>Abril</v>
          </cell>
          <cell r="C493">
            <v>1192</v>
          </cell>
          <cell r="E493">
            <v>1755</v>
          </cell>
          <cell r="G493">
            <v>1566</v>
          </cell>
        </row>
        <row r="494">
          <cell r="B494" t="str">
            <v>Mayo</v>
          </cell>
          <cell r="C494">
            <v>1562</v>
          </cell>
          <cell r="E494">
            <v>1854</v>
          </cell>
          <cell r="G494">
            <v>1834</v>
          </cell>
        </row>
        <row r="495">
          <cell r="B495" t="str">
            <v>Junio</v>
          </cell>
          <cell r="C495">
            <v>1403</v>
          </cell>
          <cell r="E495">
            <v>1868</v>
          </cell>
          <cell r="G495">
            <v>1564</v>
          </cell>
        </row>
        <row r="496">
          <cell r="B496" t="str">
            <v>Julio</v>
          </cell>
          <cell r="C496">
            <v>1826</v>
          </cell>
          <cell r="E496">
            <v>2050</v>
          </cell>
          <cell r="G496">
            <v>1743</v>
          </cell>
        </row>
        <row r="497">
          <cell r="B497" t="str">
            <v>Agosto</v>
          </cell>
          <cell r="C497">
            <v>1594</v>
          </cell>
          <cell r="E497">
            <v>1645</v>
          </cell>
          <cell r="G497">
            <v>1644</v>
          </cell>
        </row>
        <row r="498">
          <cell r="B498" t="str">
            <v>Septiembre</v>
          </cell>
          <cell r="C498">
            <v>1488</v>
          </cell>
          <cell r="E498">
            <v>1790</v>
          </cell>
          <cell r="G498">
            <v>1864</v>
          </cell>
        </row>
        <row r="499">
          <cell r="B499" t="str">
            <v>Octubre</v>
          </cell>
          <cell r="C499">
            <v>1895</v>
          </cell>
          <cell r="E499">
            <v>1563</v>
          </cell>
          <cell r="G499">
            <v>2062</v>
          </cell>
        </row>
        <row r="500">
          <cell r="B500" t="str">
            <v>Noviembre</v>
          </cell>
          <cell r="C500">
            <v>1383</v>
          </cell>
          <cell r="E500">
            <v>1407</v>
          </cell>
          <cell r="G500">
            <v>1377</v>
          </cell>
        </row>
        <row r="501">
          <cell r="B501" t="str">
            <v>Diciembre</v>
          </cell>
          <cell r="C501">
            <v>1536</v>
          </cell>
          <cell r="E501">
            <v>1447</v>
          </cell>
          <cell r="G501">
            <v>1779</v>
          </cell>
        </row>
        <row r="507">
          <cell r="B507" t="str">
            <v>Evolución mensual del turismo procedente del resto del Mundo alojado en Tenerife</v>
          </cell>
        </row>
        <row r="510">
          <cell r="C510">
            <v>2015</v>
          </cell>
          <cell r="E510">
            <v>2016</v>
          </cell>
          <cell r="F510" t="str">
            <v>variación interanual</v>
          </cell>
          <cell r="G510">
            <v>2017</v>
          </cell>
          <cell r="H510" t="str">
            <v>variación interanual</v>
          </cell>
        </row>
        <row r="511">
          <cell r="B511" t="str">
            <v>Enero</v>
          </cell>
          <cell r="C511">
            <v>2928</v>
          </cell>
          <cell r="E511">
            <v>3692</v>
          </cell>
          <cell r="F511">
            <v>0.26092896174863389</v>
          </cell>
          <cell r="G511">
            <v>4291</v>
          </cell>
          <cell r="H511">
            <v>0.16224268689057419</v>
          </cell>
        </row>
        <row r="512">
          <cell r="B512" t="str">
            <v>Febrero</v>
          </cell>
          <cell r="C512">
            <v>3395</v>
          </cell>
          <cell r="E512">
            <v>4041</v>
          </cell>
          <cell r="F512">
            <v>0.19027982326951398</v>
          </cell>
          <cell r="G512">
            <v>5146</v>
          </cell>
          <cell r="H512">
            <v>0.27344716654293499</v>
          </cell>
        </row>
        <row r="513">
          <cell r="B513" t="str">
            <v>Marzo</v>
          </cell>
          <cell r="C513">
            <v>3439</v>
          </cell>
          <cell r="E513">
            <v>4043</v>
          </cell>
          <cell r="F513">
            <v>0.17563245129398086</v>
          </cell>
          <cell r="G513">
            <v>5504</v>
          </cell>
          <cell r="H513">
            <v>0.36136532278011368</v>
          </cell>
        </row>
        <row r="514">
          <cell r="B514" t="str">
            <v>Abril</v>
          </cell>
          <cell r="C514">
            <v>3303</v>
          </cell>
          <cell r="E514">
            <v>3593</v>
          </cell>
          <cell r="F514">
            <v>8.7798970632757989E-2</v>
          </cell>
          <cell r="G514">
            <v>5791</v>
          </cell>
          <cell r="H514">
            <v>0.61174505983857497</v>
          </cell>
        </row>
        <row r="515">
          <cell r="B515" t="str">
            <v>Mayo</v>
          </cell>
          <cell r="C515">
            <v>3827</v>
          </cell>
          <cell r="E515">
            <v>4296</v>
          </cell>
          <cell r="F515">
            <v>0.12255030049647253</v>
          </cell>
          <cell r="G515">
            <v>4474</v>
          </cell>
          <cell r="H515">
            <v>4.1433891992551208E-2</v>
          </cell>
        </row>
        <row r="516">
          <cell r="B516" t="str">
            <v>Junio</v>
          </cell>
          <cell r="C516">
            <v>7394</v>
          </cell>
          <cell r="E516">
            <v>4768</v>
          </cell>
          <cell r="F516">
            <v>-0.35515282661617531</v>
          </cell>
          <cell r="G516">
            <v>4770</v>
          </cell>
          <cell r="H516">
            <v>4.1946308724827297E-4</v>
          </cell>
        </row>
        <row r="517">
          <cell r="B517" t="str">
            <v>Julio</v>
          </cell>
          <cell r="C517">
            <v>4144</v>
          </cell>
          <cell r="E517">
            <v>5652</v>
          </cell>
          <cell r="F517">
            <v>0.36389961389961401</v>
          </cell>
          <cell r="G517">
            <v>6533</v>
          </cell>
          <cell r="H517">
            <v>0.15587402689313512</v>
          </cell>
        </row>
        <row r="518">
          <cell r="B518" t="str">
            <v>Agosto</v>
          </cell>
          <cell r="C518">
            <v>4120</v>
          </cell>
          <cell r="E518">
            <v>5866</v>
          </cell>
          <cell r="F518">
            <v>0.42378640776699039</v>
          </cell>
          <cell r="G518">
            <v>6668</v>
          </cell>
          <cell r="H518">
            <v>0.1367200818274803</v>
          </cell>
        </row>
        <row r="519">
          <cell r="B519" t="str">
            <v>Septiembre</v>
          </cell>
          <cell r="C519">
            <v>3739</v>
          </cell>
          <cell r="E519">
            <v>4790</v>
          </cell>
          <cell r="F519">
            <v>0.28109120085584371</v>
          </cell>
          <cell r="G519">
            <v>5271</v>
          </cell>
          <cell r="H519">
            <v>0.10041753653444685</v>
          </cell>
        </row>
        <row r="520">
          <cell r="B520" t="str">
            <v>Octubre</v>
          </cell>
          <cell r="C520">
            <v>3714</v>
          </cell>
          <cell r="E520">
            <v>5400</v>
          </cell>
          <cell r="F520">
            <v>0.45395799676898219</v>
          </cell>
          <cell r="G520">
            <v>6531</v>
          </cell>
          <cell r="H520">
            <v>0.20944444444444454</v>
          </cell>
        </row>
        <row r="521">
          <cell r="B521" t="str">
            <v>Noviembre</v>
          </cell>
          <cell r="C521">
            <v>3007</v>
          </cell>
          <cell r="E521">
            <v>4307</v>
          </cell>
          <cell r="F521">
            <v>0.43232457598935814</v>
          </cell>
          <cell r="G521">
            <v>4901</v>
          </cell>
          <cell r="H521">
            <v>0.13791502205711637</v>
          </cell>
        </row>
        <row r="522">
          <cell r="B522" t="str">
            <v>Diciembre</v>
          </cell>
          <cell r="C522">
            <v>4691</v>
          </cell>
          <cell r="E522">
            <v>5995</v>
          </cell>
          <cell r="F522">
            <v>0.2779791089319974</v>
          </cell>
          <cell r="G522">
            <v>6864</v>
          </cell>
          <cell r="H522">
            <v>0.14495412844036704</v>
          </cell>
        </row>
      </sheetData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6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8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22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37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43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44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45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46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53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55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57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59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85.xml"/><Relationship Id="rId1" Type="http://schemas.openxmlformats.org/officeDocument/2006/relationships/printerSettings" Target="../printerSettings/printerSettings3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E62"/>
  <sheetViews>
    <sheetView showGridLines="0" tabSelected="1" zoomScaleNormal="100" workbookViewId="0"/>
  </sheetViews>
  <sheetFormatPr baseColWidth="10" defaultRowHeight="15" x14ac:dyDescent="0.25"/>
  <cols>
    <col min="2" max="2" width="137.85546875" customWidth="1"/>
  </cols>
  <sheetData>
    <row r="1" spans="2:2" x14ac:dyDescent="0.25">
      <c r="B1" s="1" t="s">
        <v>66</v>
      </c>
    </row>
    <row r="2" spans="2:2" ht="36" x14ac:dyDescent="0.55000000000000004">
      <c r="B2" s="2" t="s">
        <v>0</v>
      </c>
    </row>
    <row r="3" spans="2:2" ht="36" x14ac:dyDescent="0.55000000000000004">
      <c r="B3" s="2" t="s">
        <v>165</v>
      </c>
    </row>
    <row r="4" spans="2:2" ht="23.25" x14ac:dyDescent="0.35">
      <c r="B4" s="3">
        <v>2017</v>
      </c>
    </row>
    <row r="5" spans="2:2" x14ac:dyDescent="0.25">
      <c r="B5" s="4"/>
    </row>
    <row r="6" spans="2:2" ht="21.75" thickBot="1" x14ac:dyDescent="0.4">
      <c r="B6" s="5" t="s">
        <v>1</v>
      </c>
    </row>
    <row r="7" spans="2:2" ht="15.75" thickTop="1" x14ac:dyDescent="0.25"/>
    <row r="8" spans="2:2" ht="19.5" thickBot="1" x14ac:dyDescent="0.35">
      <c r="B8" s="6" t="s">
        <v>2</v>
      </c>
    </row>
    <row r="9" spans="2:2" ht="18.75" x14ac:dyDescent="0.3">
      <c r="B9" s="7" t="s">
        <v>3</v>
      </c>
    </row>
    <row r="10" spans="2:2" ht="15.75" x14ac:dyDescent="0.25">
      <c r="B10" s="8" t="s">
        <v>4</v>
      </c>
    </row>
    <row r="11" spans="2:2" ht="18.75" x14ac:dyDescent="0.3">
      <c r="B11" s="7" t="s">
        <v>5</v>
      </c>
    </row>
    <row r="12" spans="2:2" ht="15.75" x14ac:dyDescent="0.25">
      <c r="B12" s="8" t="s">
        <v>6</v>
      </c>
    </row>
    <row r="13" spans="2:2" ht="15.75" x14ac:dyDescent="0.25">
      <c r="B13" s="8" t="s">
        <v>7</v>
      </c>
    </row>
    <row r="14" spans="2:2" ht="18.75" x14ac:dyDescent="0.3">
      <c r="B14" s="7" t="s">
        <v>8</v>
      </c>
    </row>
    <row r="15" spans="2:2" ht="15.75" x14ac:dyDescent="0.25">
      <c r="B15" s="8" t="s">
        <v>9</v>
      </c>
    </row>
    <row r="16" spans="2:2" ht="15.75" x14ac:dyDescent="0.25">
      <c r="B16" s="8" t="s">
        <v>10</v>
      </c>
    </row>
    <row r="17" spans="2:5" x14ac:dyDescent="0.25">
      <c r="B17" s="4"/>
    </row>
    <row r="18" spans="2:5" ht="19.5" thickBot="1" x14ac:dyDescent="0.35">
      <c r="B18" s="6" t="s">
        <v>11</v>
      </c>
    </row>
    <row r="19" spans="2:5" ht="18.75" x14ac:dyDescent="0.3">
      <c r="B19" s="7" t="s">
        <v>3</v>
      </c>
      <c r="E19" s="9"/>
    </row>
    <row r="20" spans="2:5" ht="15.75" x14ac:dyDescent="0.25">
      <c r="B20" s="10" t="s">
        <v>12</v>
      </c>
      <c r="E20" s="9"/>
    </row>
    <row r="21" spans="2:5" ht="15.75" x14ac:dyDescent="0.25">
      <c r="B21" s="8" t="s">
        <v>13</v>
      </c>
      <c r="E21" s="9"/>
    </row>
    <row r="22" spans="2:5" ht="15.75" x14ac:dyDescent="0.25">
      <c r="B22" s="8" t="s">
        <v>14</v>
      </c>
      <c r="E22" s="9"/>
    </row>
    <row r="23" spans="2:5" ht="15.75" x14ac:dyDescent="0.25">
      <c r="B23" s="8" t="s">
        <v>15</v>
      </c>
      <c r="E23" s="9"/>
    </row>
    <row r="24" spans="2:5" ht="15.75" x14ac:dyDescent="0.25">
      <c r="B24" s="10" t="s">
        <v>16</v>
      </c>
      <c r="E24" s="9"/>
    </row>
    <row r="25" spans="2:5" ht="15.75" x14ac:dyDescent="0.25">
      <c r="B25" s="8" t="s">
        <v>17</v>
      </c>
      <c r="E25" s="9"/>
    </row>
    <row r="26" spans="2:5" ht="15.75" x14ac:dyDescent="0.25">
      <c r="B26" s="8" t="s">
        <v>18</v>
      </c>
      <c r="E26" s="9"/>
    </row>
    <row r="27" spans="2:5" ht="15.75" x14ac:dyDescent="0.25">
      <c r="B27" s="8" t="s">
        <v>19</v>
      </c>
      <c r="E27" s="9"/>
    </row>
    <row r="28" spans="2:5" ht="15.75" x14ac:dyDescent="0.25">
      <c r="B28" s="8" t="s">
        <v>20</v>
      </c>
      <c r="E28" s="9"/>
    </row>
    <row r="29" spans="2:5" ht="15.75" x14ac:dyDescent="0.25">
      <c r="B29" s="8" t="s">
        <v>21</v>
      </c>
      <c r="E29" s="9"/>
    </row>
    <row r="30" spans="2:5" ht="15.75" x14ac:dyDescent="0.25">
      <c r="B30" s="10" t="s">
        <v>22</v>
      </c>
      <c r="E30" s="9"/>
    </row>
    <row r="31" spans="2:5" ht="15.75" x14ac:dyDescent="0.25">
      <c r="B31" s="8" t="s">
        <v>23</v>
      </c>
    </row>
    <row r="32" spans="2:5" ht="15.75" x14ac:dyDescent="0.25">
      <c r="B32" s="8" t="s">
        <v>24</v>
      </c>
    </row>
    <row r="33" spans="2:2" ht="15.75" x14ac:dyDescent="0.25">
      <c r="B33" s="8" t="s">
        <v>25</v>
      </c>
    </row>
    <row r="34" spans="2:2" ht="15.75" x14ac:dyDescent="0.25">
      <c r="B34" s="8" t="s">
        <v>26</v>
      </c>
    </row>
    <row r="35" spans="2:2" ht="18.75" x14ac:dyDescent="0.3">
      <c r="B35" s="7" t="s">
        <v>5</v>
      </c>
    </row>
    <row r="36" spans="2:2" ht="15.75" x14ac:dyDescent="0.25">
      <c r="B36" s="10" t="s">
        <v>12</v>
      </c>
    </row>
    <row r="37" spans="2:2" ht="15.75" x14ac:dyDescent="0.25">
      <c r="B37" s="8" t="s">
        <v>27</v>
      </c>
    </row>
    <row r="38" spans="2:2" ht="15.75" x14ac:dyDescent="0.25">
      <c r="B38" s="8" t="s">
        <v>28</v>
      </c>
    </row>
    <row r="39" spans="2:2" ht="15.75" x14ac:dyDescent="0.25">
      <c r="B39" s="8" t="s">
        <v>29</v>
      </c>
    </row>
    <row r="40" spans="2:2" ht="15.75" x14ac:dyDescent="0.25">
      <c r="B40" s="8" t="s">
        <v>30</v>
      </c>
    </row>
    <row r="41" spans="2:2" ht="15.75" x14ac:dyDescent="0.25">
      <c r="B41" s="10" t="s">
        <v>16</v>
      </c>
    </row>
    <row r="42" spans="2:2" ht="15.75" x14ac:dyDescent="0.25">
      <c r="B42" s="8" t="s">
        <v>31</v>
      </c>
    </row>
    <row r="43" spans="2:2" ht="15.75" x14ac:dyDescent="0.25">
      <c r="B43" s="8" t="s">
        <v>32</v>
      </c>
    </row>
    <row r="44" spans="2:2" ht="15.75" x14ac:dyDescent="0.25">
      <c r="B44" s="8" t="s">
        <v>33</v>
      </c>
    </row>
    <row r="45" spans="2:2" ht="15.75" x14ac:dyDescent="0.25">
      <c r="B45" s="8" t="s">
        <v>34</v>
      </c>
    </row>
    <row r="46" spans="2:2" ht="15.75" x14ac:dyDescent="0.25">
      <c r="B46" s="8" t="s">
        <v>35</v>
      </c>
    </row>
    <row r="47" spans="2:2" ht="15.75" x14ac:dyDescent="0.25">
      <c r="B47" s="8" t="s">
        <v>36</v>
      </c>
    </row>
    <row r="48" spans="2:2" ht="15.75" x14ac:dyDescent="0.25">
      <c r="B48" s="8" t="s">
        <v>37</v>
      </c>
    </row>
    <row r="49" spans="2:2" ht="15.75" x14ac:dyDescent="0.25">
      <c r="B49" s="8" t="s">
        <v>38</v>
      </c>
    </row>
    <row r="50" spans="2:2" ht="15.75" x14ac:dyDescent="0.25">
      <c r="B50" s="8" t="s">
        <v>39</v>
      </c>
    </row>
    <row r="51" spans="2:2" ht="15.75" x14ac:dyDescent="0.25">
      <c r="B51" s="10" t="s">
        <v>22</v>
      </c>
    </row>
    <row r="52" spans="2:2" ht="15.75" x14ac:dyDescent="0.25">
      <c r="B52" s="8" t="s">
        <v>40</v>
      </c>
    </row>
    <row r="53" spans="2:2" ht="15.75" x14ac:dyDescent="0.25">
      <c r="B53" s="8" t="s">
        <v>41</v>
      </c>
    </row>
    <row r="54" spans="2:2" x14ac:dyDescent="0.25">
      <c r="B54" s="4"/>
    </row>
    <row r="55" spans="2:2" x14ac:dyDescent="0.25">
      <c r="B55" s="11"/>
    </row>
    <row r="56" spans="2:2" x14ac:dyDescent="0.25">
      <c r="B56" s="11"/>
    </row>
    <row r="57" spans="2:2" x14ac:dyDescent="0.25">
      <c r="B57" s="11"/>
    </row>
    <row r="58" spans="2:2" x14ac:dyDescent="0.25">
      <c r="B58" s="11"/>
    </row>
    <row r="59" spans="2:2" x14ac:dyDescent="0.25">
      <c r="B59" s="11"/>
    </row>
    <row r="60" spans="2:2" x14ac:dyDescent="0.25">
      <c r="B60" s="11"/>
    </row>
    <row r="61" spans="2:2" x14ac:dyDescent="0.25">
      <c r="B61" s="11"/>
    </row>
    <row r="62" spans="2:2" x14ac:dyDescent="0.25">
      <c r="B62" s="11"/>
    </row>
  </sheetData>
  <hyperlinks>
    <hyperlink ref="B10" location="'Pasajeros cana-isl peri'!A1" tooltip="Llegada de pasajeros a Canarias e islas periodo acumulado" display="Llegada de pasajeros a Canarias e islas periodo acumulado"/>
    <hyperlink ref="B15" location="'Evolución pasaj pais Canarias'!A1" tooltip="Evolución mensual de pasajeros llegados a Canarias según nacionalidad (regular+charter)" display="Evolución mensual de pasajeros llegados a Canarias según nacionalidad (regular+charter)"/>
    <hyperlink ref="B16" location="'Evolución pasaj pais Tenerife'!A1" tooltip="Evolución mensual de pasajeros llegados a Tenerife según nacionalidad (regular+charter)" display="Evolución mensual de pasajeros llegados a Tenerife según nacionalidad (regular+charter)"/>
    <hyperlink ref="B12" location="'Evolucion pas canari e islas'!A1" tooltip="Evolución de pasajeros llegados a Canarias e islas por aeropuerto de destino (regular+charter)" display="Evolución de pasajeros llegados a Canarias e islas por aeropuerto de destino (regular+charter)"/>
    <hyperlink ref="B13" location="'cuota insular pasajeros'!A1" tooltip="Cuota por aeropuerto de destino de pasajeros llegados a Canarias e islas (regular+charter)" display="Cuota por aeropuerto de destino de pasajeros llegados a Canarias e islas (regular+charter)"/>
    <hyperlink ref="B21" location="'alojados tipología acum'!A1" tooltip="Turismo alojado según tipología de alojamiento periodo acumulado" display="Turismo alojado según tipología de alojamiento periodo acumulado"/>
    <hyperlink ref="B38" location="'evo turistas aloj por tipologia'!A1" tooltip="Evolución por tipología alojativa y cuota sobre total nacionalidades" display="Evolución por tipología alojativa y cuota sobre total nacionalidades"/>
    <hyperlink ref="B22" location="'tabla turistas por temporada'!A1" tooltip="Turismo por temporada" display="Turismo por temporada"/>
    <hyperlink ref="B25" location="'alojados zona tipología'!A1" tooltip="Turismo alojado por zona y tipología de alojamiento periodo acumulado" display="Turismo alojado por zona y tipología de alojamiento periodo acumulado"/>
    <hyperlink ref="B26" location="'alojados tipología y zona'!A1" tooltip="Turismo alojado por tipología alojativa y zona de alojamiento periodo acumulado" display="Turismo alojado por tipología alojativa y zona de alojamiento periodo acumulado"/>
    <hyperlink ref="B43" location="'evo turistas zonas y tipologia'!A1" tooltip="Evolución del turismo por zona y tipología alojativa" display="Evolución del turismo por zona y tipología alojativa"/>
    <hyperlink ref="B42" location="'Tablas zonas mensual'!A1" tooltip="Evolución mensual por zona" display="Evolución mensual por zona"/>
    <hyperlink ref="B44" location="'peso por zonas'!A1" tooltip="Distribución del turismo alojado en Tenerife por zona y tipología de alojamiento" display="Distribución del turismo alojado en Tenerife por zona y tipología de alojamiento"/>
    <hyperlink ref="B45" location="'peso por tipología'!A1" tooltip="Distribución del turismo por tipología de alojamiento y zona" display="Distribución del turismo por tipología de alojamiento y zona"/>
    <hyperlink ref="B46" location="'peso sobre total turistas por z'!A1" tooltip="Peso del turismo alojado en Tenerife sobre el total de turistas, por zona y tipología de alojamiento" display="Peso del turismo alojado en Tenerife sobre el total de turistas, por zona y tipología de alojamiento"/>
    <hyperlink ref="B31" location="'Alojados tipologia categoría Te'!A1" tooltip="Turismo alojado en Tenerife por tipología y categoría de alojamiento" display="Turismo alojado en Tenerife por tipología y categoría de alojamiento"/>
    <hyperlink ref="B52" location="'tabla turistas categoría'!A1" tooltip="Evolución del turismo alojado por categoría y municipio de alojamiento" display="Evolución del turismo alojado por categoría y municipio de alojamiento"/>
    <hyperlink ref="B53" location="'peso sobre total turis x catego'!A1" tooltip="Peso del turismo alojado en Tenrife sobre total turistas, por categoría de alojamiento" display="Peso del turismo alojado en Tenrife sobre total turistas, por categoría de alojamiento"/>
    <hyperlink ref="B39" location="'nacionalidades evolución mensua'!A1" tooltip="Evolución mensual del turismo alojado por nacionalidad" display="Evolución mensual del turismo alojado por nacionalidad"/>
    <hyperlink ref="B23" location="'nacionalidades acumulado'!A1" tooltip="Turismo alojado por nacionalidad periodo acumulado" display="Turismo alojado por nacionalidad periodo acumulado"/>
    <hyperlink ref="B32" location="'nacionali acumulado cat TF'!A1" tooltip="Turistas alojados en Tenerife por nacionalidad y categoría de alojamiento periodo acumulado" display="Turistas alojados en Tenerife por nacionalidad y categoría de alojamiento periodo acumulado"/>
    <hyperlink ref="B33" location="'distrib nacional x cate TF'!A1" tooltip="Distribución de turistas alojados en Tenerife por categoría de alojamiento según nacionalidad periodo acumulado" display="Distribución de turistas alojados en Tenerife por categoría de alojamiento según nacionalidad periodo acumulado"/>
    <hyperlink ref="B34" location="'distrib categoría x nacion TF'!A1" tooltip="Distribución de turistas alojados en Tenerife por nacionalidad según categoría" display="Distribución de turistas alojados en Tenerife por nacionalidad según categoría"/>
    <hyperlink ref="B27" location="'nacionali acumulado zona'!A1" tooltip="Turistas alojados en Tenerife por nacionalidad, zona y tipología de alojamiento periodo acumulado" display="Turistas alojados en Tenerife por nacionalidad, zona y tipología de alojamiento periodo acumulado"/>
    <hyperlink ref="B28" location="'cuota nacionali x zona ac'!A1" tooltip="Turistas alojados en Tenerife: cuota nacionalidad por zona periodo acumulado" display="Turistas alojados en Tenerife: cuota nacionalidad por zona periodo acumulado"/>
    <hyperlink ref="B29" location="'cuota zona x  nacionali ac'!A1" tooltip="Turistas alojados en Tenerife: cuota zona por nacionalidad periodo acumulado" display="Turistas alojados en Tenerife: cuota zona por nacionalidad periodo acumulado"/>
    <hyperlink ref="B47" location="'evoucion zona de alojamiento'!A1" tooltip="Evolución del turismo alojado en Tenerife por zona de alojamiento" display="Evolución del turismo alojado en Tenerife por zona de alojamiento"/>
    <hyperlink ref="B48" location="'evoucion cuota por zona de aloj'!A1" tooltip="Evolución del turismo alojado en Tenerife: cuota por zona de alojamiento" display="Evolución del turismo alojado en Tenerife: cuota por zona de alojamiento"/>
    <hyperlink ref="B49" location="'evolucion turismo por zona y ti'!A1" tooltip="Evolución del turismo alojado en Tenerife por tipología y zona de alojamiento" display="Evolución del turismo alojado en Tenerife por tipología y zona de alojamiento"/>
    <hyperlink ref="B50" location="'evol cuota por tip segun zona'!A1" tooltip="Evolución del turismo alojado en Tenerife: cuota por tipología según zona de alojamiento" display="Evolución del turismo alojado en Tenerife: cuota por tipología según zona de alojamiento"/>
    <hyperlink ref="B40" location="'evolucion mensual nacionalidad'!A1" tooltip="Evolución mensual del turismo alojado por nacionalidad" display="Evolución mensual del turismo alojado por nacionalidad"/>
    <hyperlink ref="B37" location="'alojad evolucion intermensual'!A1" tooltip="Evolución intermensual del turismo alojado" display="Evolución intermensual del turismo alojado"/>
  </hyperlinks>
  <pageMargins left="0.70866141732283472" right="0.70866141732283472" top="0.74803149606299213" bottom="0.74803149606299213" header="0.31496062992125984" footer="0.31496062992125984"/>
  <pageSetup paperSize="9" scale="69" orientation="landscape" r:id="rId1"/>
  <rowBreaks count="1" manualBreakCount="1">
    <brk id="34" min="1" max="3" man="1"/>
  </rowBreaks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B1:L15"/>
  <sheetViews>
    <sheetView showGridLines="0" zoomScaleNormal="100" workbookViewId="0">
      <selection activeCell="C1" sqref="C1"/>
    </sheetView>
  </sheetViews>
  <sheetFormatPr baseColWidth="10" defaultRowHeight="15" x14ac:dyDescent="0.25"/>
  <cols>
    <col min="1" max="1" width="17.7109375" customWidth="1"/>
    <col min="2" max="2" width="15.28515625" customWidth="1"/>
    <col min="5" max="6" width="10.7109375" customWidth="1"/>
    <col min="7" max="7" width="14.28515625" customWidth="1"/>
    <col min="8" max="8" width="14.7109375" customWidth="1"/>
    <col min="9" max="10" width="10.7109375" customWidth="1"/>
  </cols>
  <sheetData>
    <row r="1" spans="2:12" ht="30" customHeight="1" x14ac:dyDescent="0.25"/>
    <row r="3" spans="2:12" ht="30.75" customHeight="1" thickBot="1" x14ac:dyDescent="0.3">
      <c r="B3" s="12" t="s">
        <v>166</v>
      </c>
      <c r="C3" s="12"/>
      <c r="D3" s="12"/>
      <c r="E3" s="12"/>
      <c r="F3" s="12"/>
      <c r="G3" s="12"/>
      <c r="H3" s="12"/>
      <c r="I3" s="12"/>
      <c r="J3" s="12"/>
    </row>
    <row r="4" spans="2:12" ht="6.95" customHeight="1" thickBot="1" x14ac:dyDescent="0.3">
      <c r="B4" s="13"/>
      <c r="C4" s="13"/>
      <c r="D4" s="13"/>
      <c r="E4" s="14"/>
      <c r="F4" s="13"/>
      <c r="G4" s="13"/>
      <c r="H4" s="14"/>
      <c r="I4" s="14"/>
      <c r="J4" s="14"/>
      <c r="L4" s="15"/>
    </row>
    <row r="5" spans="2:12" ht="47.25" customHeight="1" thickBot="1" x14ac:dyDescent="0.3">
      <c r="B5" s="16"/>
      <c r="C5" s="17">
        <v>2015</v>
      </c>
      <c r="D5" s="17">
        <v>2016</v>
      </c>
      <c r="E5" s="18" t="s">
        <v>167</v>
      </c>
      <c r="F5" s="19" t="s">
        <v>42</v>
      </c>
      <c r="G5" s="20">
        <v>2016</v>
      </c>
      <c r="H5" s="21">
        <v>2017</v>
      </c>
      <c r="I5" s="18" t="s">
        <v>168</v>
      </c>
      <c r="J5" s="22" t="s">
        <v>42</v>
      </c>
    </row>
    <row r="6" spans="2:12" s="23" customFormat="1" ht="15.75" x14ac:dyDescent="0.25">
      <c r="B6" s="23" t="s">
        <v>43</v>
      </c>
      <c r="C6" s="24">
        <v>519678</v>
      </c>
      <c r="D6" s="24">
        <v>546602</v>
      </c>
      <c r="E6" s="25">
        <v>5.1809004806822712E-2</v>
      </c>
      <c r="F6" s="26">
        <v>1</v>
      </c>
      <c r="G6" s="27">
        <v>546602</v>
      </c>
      <c r="H6" s="28">
        <v>585507</v>
      </c>
      <c r="I6" s="25">
        <v>7.1176102538958785E-2</v>
      </c>
      <c r="J6" s="25">
        <v>1</v>
      </c>
    </row>
    <row r="7" spans="2:12" x14ac:dyDescent="0.25">
      <c r="B7" s="4" t="s">
        <v>44</v>
      </c>
      <c r="C7" s="29">
        <v>129967</v>
      </c>
      <c r="D7" s="29">
        <v>129219</v>
      </c>
      <c r="E7" s="30">
        <v>-5.7553071164219149E-3</v>
      </c>
      <c r="F7" s="30">
        <v>0.23640418439742261</v>
      </c>
      <c r="G7" s="31">
        <v>129219</v>
      </c>
      <c r="H7" s="29">
        <v>141921</v>
      </c>
      <c r="I7" s="30">
        <v>9.8298237875235062E-2</v>
      </c>
      <c r="J7" s="30">
        <v>0.24238992872843534</v>
      </c>
      <c r="K7" s="32"/>
    </row>
    <row r="8" spans="2:12" x14ac:dyDescent="0.25">
      <c r="B8" s="4" t="s">
        <v>45</v>
      </c>
      <c r="C8" s="29">
        <v>315050</v>
      </c>
      <c r="D8" s="29">
        <v>343429</v>
      </c>
      <c r="E8" s="30">
        <v>9.0077765434058099E-2</v>
      </c>
      <c r="F8" s="30">
        <v>0.62829810355615234</v>
      </c>
      <c r="G8" s="31">
        <v>343429</v>
      </c>
      <c r="H8" s="29">
        <v>364977</v>
      </c>
      <c r="I8" s="30">
        <v>6.2743682100230291E-2</v>
      </c>
      <c r="J8" s="30">
        <v>0.62335206923230635</v>
      </c>
    </row>
    <row r="9" spans="2:12" x14ac:dyDescent="0.25">
      <c r="B9" s="4" t="s">
        <v>46</v>
      </c>
      <c r="C9" s="29">
        <v>31355</v>
      </c>
      <c r="D9" s="29">
        <v>24597</v>
      </c>
      <c r="E9" s="30">
        <v>-0.21553181310795722</v>
      </c>
      <c r="F9" s="30">
        <v>4.4999835346376339E-2</v>
      </c>
      <c r="G9" s="31">
        <v>24597</v>
      </c>
      <c r="H9" s="29">
        <v>24628</v>
      </c>
      <c r="I9" s="30">
        <v>1.2603162987356864E-3</v>
      </c>
      <c r="J9" s="30">
        <v>4.2062690966973924E-2</v>
      </c>
    </row>
    <row r="10" spans="2:12" x14ac:dyDescent="0.25">
      <c r="B10" s="4" t="s">
        <v>47</v>
      </c>
      <c r="C10" s="29">
        <v>43306</v>
      </c>
      <c r="D10" s="29">
        <v>45828</v>
      </c>
      <c r="E10" s="30">
        <v>5.8236733939869723E-2</v>
      </c>
      <c r="F10" s="30">
        <v>8.3841625167855219E-2</v>
      </c>
      <c r="G10" s="31">
        <v>45828</v>
      </c>
      <c r="H10" s="29">
        <v>47455</v>
      </c>
      <c r="I10" s="30">
        <v>3.550231299642137E-2</v>
      </c>
      <c r="J10" s="30">
        <v>8.104941529307079E-2</v>
      </c>
    </row>
    <row r="11" spans="2:12" x14ac:dyDescent="0.25">
      <c r="B11" s="4" t="s">
        <v>48</v>
      </c>
      <c r="C11" s="29">
        <v>0</v>
      </c>
      <c r="D11" s="29">
        <v>3529</v>
      </c>
      <c r="E11" s="30" t="s">
        <v>90</v>
      </c>
      <c r="F11" s="30">
        <v>6.4562515321934426E-3</v>
      </c>
      <c r="G11" s="31">
        <v>3529</v>
      </c>
      <c r="H11" s="29">
        <v>6526</v>
      </c>
      <c r="I11" s="30">
        <v>0.84924907905922353</v>
      </c>
      <c r="J11" s="30">
        <v>1.1939217200083424E-2</v>
      </c>
    </row>
    <row r="12" spans="2:12" s="37" customFormat="1" ht="6.95" customHeight="1" x14ac:dyDescent="0.25">
      <c r="B12" s="33"/>
      <c r="C12" s="34"/>
      <c r="D12" s="35"/>
      <c r="E12" s="36"/>
      <c r="F12" s="36"/>
      <c r="G12" s="34"/>
      <c r="H12" s="36"/>
      <c r="I12" s="36"/>
      <c r="J12" s="36"/>
    </row>
    <row r="13" spans="2:12" ht="15" customHeight="1" x14ac:dyDescent="0.25">
      <c r="B13" s="38" t="s">
        <v>49</v>
      </c>
      <c r="C13" s="38"/>
      <c r="D13" s="38"/>
      <c r="E13" s="38"/>
      <c r="F13" s="38"/>
      <c r="G13" s="38"/>
      <c r="H13" s="38"/>
      <c r="I13" s="38"/>
      <c r="J13" s="38"/>
    </row>
    <row r="15" spans="2:12" x14ac:dyDescent="0.25">
      <c r="B15" s="1" t="s">
        <v>169</v>
      </c>
    </row>
  </sheetData>
  <mergeCells count="1">
    <mergeCell ref="B3:J3"/>
  </mergeCells>
  <printOptions horizontalCentered="1" verticalCentered="1"/>
  <pageMargins left="0.70866141732283472" right="0.70866141732283472" top="0.74803149606299213" bottom="0.74803149606299213" header="0.31496062992125984" footer="0.31496062992125984"/>
  <pageSetup paperSize="9" scale="53" orientation="landscape" r:id="rId1"/>
  <headerFooter scaleWithDoc="0" alignWithMargins="0">
    <oddFooter>&amp;L&amp;G&amp;R&amp;K00-017&amp;P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BC332"/>
  <sheetViews>
    <sheetView showGridLines="0" zoomScaleNormal="100" workbookViewId="0"/>
  </sheetViews>
  <sheetFormatPr baseColWidth="10" defaultRowHeight="15" outlineLevelRow="1" x14ac:dyDescent="0.25"/>
  <cols>
    <col min="1" max="2" width="17.7109375" style="39" customWidth="1"/>
    <col min="3" max="3" width="11.140625" style="39" customWidth="1"/>
    <col min="4" max="8" width="10.7109375" style="39" customWidth="1"/>
    <col min="9" max="9" width="11" style="41" customWidth="1"/>
    <col min="10" max="10" width="10.7109375" style="41" customWidth="1"/>
    <col min="11" max="11" width="11.140625" style="41" customWidth="1"/>
    <col min="12" max="12" width="10.7109375" style="41" customWidth="1"/>
    <col min="13" max="13" width="11.140625" style="41" customWidth="1"/>
    <col min="14" max="37" width="10.7109375" style="41" customWidth="1"/>
    <col min="38" max="38" width="10.7109375" style="42" customWidth="1"/>
    <col min="39" max="54" width="10.7109375" style="41" customWidth="1"/>
    <col min="55" max="55" width="11.42578125" style="41"/>
    <col min="56" max="280" width="11.42578125" style="39"/>
    <col min="281" max="281" width="36.7109375" style="39" customWidth="1"/>
    <col min="282" max="282" width="12.7109375" style="39" customWidth="1"/>
    <col min="283" max="283" width="12.42578125" style="39" customWidth="1"/>
    <col min="284" max="284" width="10.7109375" style="39" customWidth="1"/>
    <col min="285" max="285" width="4.7109375" style="39" customWidth="1"/>
    <col min="286" max="286" width="36.7109375" style="39" customWidth="1"/>
    <col min="287" max="536" width="11.42578125" style="39"/>
    <col min="537" max="537" width="36.7109375" style="39" customWidth="1"/>
    <col min="538" max="538" width="12.7109375" style="39" customWidth="1"/>
    <col min="539" max="539" width="12.42578125" style="39" customWidth="1"/>
    <col min="540" max="540" width="10.7109375" style="39" customWidth="1"/>
    <col min="541" max="541" width="4.7109375" style="39" customWidth="1"/>
    <col min="542" max="542" width="36.7109375" style="39" customWidth="1"/>
    <col min="543" max="792" width="11.42578125" style="39"/>
    <col min="793" max="793" width="36.7109375" style="39" customWidth="1"/>
    <col min="794" max="794" width="12.7109375" style="39" customWidth="1"/>
    <col min="795" max="795" width="12.42578125" style="39" customWidth="1"/>
    <col min="796" max="796" width="10.7109375" style="39" customWidth="1"/>
    <col min="797" max="797" width="4.7109375" style="39" customWidth="1"/>
    <col min="798" max="798" width="36.7109375" style="39" customWidth="1"/>
    <col min="799" max="1048" width="11.42578125" style="39"/>
    <col min="1049" max="1049" width="36.7109375" style="39" customWidth="1"/>
    <col min="1050" max="1050" width="12.7109375" style="39" customWidth="1"/>
    <col min="1051" max="1051" width="12.42578125" style="39" customWidth="1"/>
    <col min="1052" max="1052" width="10.7109375" style="39" customWidth="1"/>
    <col min="1053" max="1053" width="4.7109375" style="39" customWidth="1"/>
    <col min="1054" max="1054" width="36.7109375" style="39" customWidth="1"/>
    <col min="1055" max="1304" width="11.42578125" style="39"/>
    <col min="1305" max="1305" width="36.7109375" style="39" customWidth="1"/>
    <col min="1306" max="1306" width="12.7109375" style="39" customWidth="1"/>
    <col min="1307" max="1307" width="12.42578125" style="39" customWidth="1"/>
    <col min="1308" max="1308" width="10.7109375" style="39" customWidth="1"/>
    <col min="1309" max="1309" width="4.7109375" style="39" customWidth="1"/>
    <col min="1310" max="1310" width="36.7109375" style="39" customWidth="1"/>
    <col min="1311" max="1560" width="11.42578125" style="39"/>
    <col min="1561" max="1561" width="36.7109375" style="39" customWidth="1"/>
    <col min="1562" max="1562" width="12.7109375" style="39" customWidth="1"/>
    <col min="1563" max="1563" width="12.42578125" style="39" customWidth="1"/>
    <col min="1564" max="1564" width="10.7109375" style="39" customWidth="1"/>
    <col min="1565" max="1565" width="4.7109375" style="39" customWidth="1"/>
    <col min="1566" max="1566" width="36.7109375" style="39" customWidth="1"/>
    <col min="1567" max="1816" width="11.42578125" style="39"/>
    <col min="1817" max="1817" width="36.7109375" style="39" customWidth="1"/>
    <col min="1818" max="1818" width="12.7109375" style="39" customWidth="1"/>
    <col min="1819" max="1819" width="12.42578125" style="39" customWidth="1"/>
    <col min="1820" max="1820" width="10.7109375" style="39" customWidth="1"/>
    <col min="1821" max="1821" width="4.7109375" style="39" customWidth="1"/>
    <col min="1822" max="1822" width="36.7109375" style="39" customWidth="1"/>
    <col min="1823" max="2072" width="11.42578125" style="39"/>
    <col min="2073" max="2073" width="36.7109375" style="39" customWidth="1"/>
    <col min="2074" max="2074" width="12.7109375" style="39" customWidth="1"/>
    <col min="2075" max="2075" width="12.42578125" style="39" customWidth="1"/>
    <col min="2076" max="2076" width="10.7109375" style="39" customWidth="1"/>
    <col min="2077" max="2077" width="4.7109375" style="39" customWidth="1"/>
    <col min="2078" max="2078" width="36.7109375" style="39" customWidth="1"/>
    <col min="2079" max="2328" width="11.42578125" style="39"/>
    <col min="2329" max="2329" width="36.7109375" style="39" customWidth="1"/>
    <col min="2330" max="2330" width="12.7109375" style="39" customWidth="1"/>
    <col min="2331" max="2331" width="12.42578125" style="39" customWidth="1"/>
    <col min="2332" max="2332" width="10.7109375" style="39" customWidth="1"/>
    <col min="2333" max="2333" width="4.7109375" style="39" customWidth="1"/>
    <col min="2334" max="2334" width="36.7109375" style="39" customWidth="1"/>
    <col min="2335" max="2584" width="11.42578125" style="39"/>
    <col min="2585" max="2585" width="36.7109375" style="39" customWidth="1"/>
    <col min="2586" max="2586" width="12.7109375" style="39" customWidth="1"/>
    <col min="2587" max="2587" width="12.42578125" style="39" customWidth="1"/>
    <col min="2588" max="2588" width="10.7109375" style="39" customWidth="1"/>
    <col min="2589" max="2589" width="4.7109375" style="39" customWidth="1"/>
    <col min="2590" max="2590" width="36.7109375" style="39" customWidth="1"/>
    <col min="2591" max="2840" width="11.42578125" style="39"/>
    <col min="2841" max="2841" width="36.7109375" style="39" customWidth="1"/>
    <col min="2842" max="2842" width="12.7109375" style="39" customWidth="1"/>
    <col min="2843" max="2843" width="12.42578125" style="39" customWidth="1"/>
    <col min="2844" max="2844" width="10.7109375" style="39" customWidth="1"/>
    <col min="2845" max="2845" width="4.7109375" style="39" customWidth="1"/>
    <col min="2846" max="2846" width="36.7109375" style="39" customWidth="1"/>
    <col min="2847" max="3096" width="11.42578125" style="39"/>
    <col min="3097" max="3097" width="36.7109375" style="39" customWidth="1"/>
    <col min="3098" max="3098" width="12.7109375" style="39" customWidth="1"/>
    <col min="3099" max="3099" width="12.42578125" style="39" customWidth="1"/>
    <col min="3100" max="3100" width="10.7109375" style="39" customWidth="1"/>
    <col min="3101" max="3101" width="4.7109375" style="39" customWidth="1"/>
    <col min="3102" max="3102" width="36.7109375" style="39" customWidth="1"/>
    <col min="3103" max="3352" width="11.42578125" style="39"/>
    <col min="3353" max="3353" width="36.7109375" style="39" customWidth="1"/>
    <col min="3354" max="3354" width="12.7109375" style="39" customWidth="1"/>
    <col min="3355" max="3355" width="12.42578125" style="39" customWidth="1"/>
    <col min="3356" max="3356" width="10.7109375" style="39" customWidth="1"/>
    <col min="3357" max="3357" width="4.7109375" style="39" customWidth="1"/>
    <col min="3358" max="3358" width="36.7109375" style="39" customWidth="1"/>
    <col min="3359" max="3608" width="11.42578125" style="39"/>
    <col min="3609" max="3609" width="36.7109375" style="39" customWidth="1"/>
    <col min="3610" max="3610" width="12.7109375" style="39" customWidth="1"/>
    <col min="3611" max="3611" width="12.42578125" style="39" customWidth="1"/>
    <col min="3612" max="3612" width="10.7109375" style="39" customWidth="1"/>
    <col min="3613" max="3613" width="4.7109375" style="39" customWidth="1"/>
    <col min="3614" max="3614" width="36.7109375" style="39" customWidth="1"/>
    <col min="3615" max="3864" width="11.42578125" style="39"/>
    <col min="3865" max="3865" width="36.7109375" style="39" customWidth="1"/>
    <col min="3866" max="3866" width="12.7109375" style="39" customWidth="1"/>
    <col min="3867" max="3867" width="12.42578125" style="39" customWidth="1"/>
    <col min="3868" max="3868" width="10.7109375" style="39" customWidth="1"/>
    <col min="3869" max="3869" width="4.7109375" style="39" customWidth="1"/>
    <col min="3870" max="3870" width="36.7109375" style="39" customWidth="1"/>
    <col min="3871" max="4120" width="11.42578125" style="39"/>
    <col min="4121" max="4121" width="36.7109375" style="39" customWidth="1"/>
    <col min="4122" max="4122" width="12.7109375" style="39" customWidth="1"/>
    <col min="4123" max="4123" width="12.42578125" style="39" customWidth="1"/>
    <col min="4124" max="4124" width="10.7109375" style="39" customWidth="1"/>
    <col min="4125" max="4125" width="4.7109375" style="39" customWidth="1"/>
    <col min="4126" max="4126" width="36.7109375" style="39" customWidth="1"/>
    <col min="4127" max="4376" width="11.42578125" style="39"/>
    <col min="4377" max="4377" width="36.7109375" style="39" customWidth="1"/>
    <col min="4378" max="4378" width="12.7109375" style="39" customWidth="1"/>
    <col min="4379" max="4379" width="12.42578125" style="39" customWidth="1"/>
    <col min="4380" max="4380" width="10.7109375" style="39" customWidth="1"/>
    <col min="4381" max="4381" width="4.7109375" style="39" customWidth="1"/>
    <col min="4382" max="4382" width="36.7109375" style="39" customWidth="1"/>
    <col min="4383" max="4632" width="11.42578125" style="39"/>
    <col min="4633" max="4633" width="36.7109375" style="39" customWidth="1"/>
    <col min="4634" max="4634" width="12.7109375" style="39" customWidth="1"/>
    <col min="4635" max="4635" width="12.42578125" style="39" customWidth="1"/>
    <col min="4636" max="4636" width="10.7109375" style="39" customWidth="1"/>
    <col min="4637" max="4637" width="4.7109375" style="39" customWidth="1"/>
    <col min="4638" max="4638" width="36.7109375" style="39" customWidth="1"/>
    <col min="4639" max="4888" width="11.42578125" style="39"/>
    <col min="4889" max="4889" width="36.7109375" style="39" customWidth="1"/>
    <col min="4890" max="4890" width="12.7109375" style="39" customWidth="1"/>
    <col min="4891" max="4891" width="12.42578125" style="39" customWidth="1"/>
    <col min="4892" max="4892" width="10.7109375" style="39" customWidth="1"/>
    <col min="4893" max="4893" width="4.7109375" style="39" customWidth="1"/>
    <col min="4894" max="4894" width="36.7109375" style="39" customWidth="1"/>
    <col min="4895" max="5144" width="11.42578125" style="39"/>
    <col min="5145" max="5145" width="36.7109375" style="39" customWidth="1"/>
    <col min="5146" max="5146" width="12.7109375" style="39" customWidth="1"/>
    <col min="5147" max="5147" width="12.42578125" style="39" customWidth="1"/>
    <col min="5148" max="5148" width="10.7109375" style="39" customWidth="1"/>
    <col min="5149" max="5149" width="4.7109375" style="39" customWidth="1"/>
    <col min="5150" max="5150" width="36.7109375" style="39" customWidth="1"/>
    <col min="5151" max="5400" width="11.42578125" style="39"/>
    <col min="5401" max="5401" width="36.7109375" style="39" customWidth="1"/>
    <col min="5402" max="5402" width="12.7109375" style="39" customWidth="1"/>
    <col min="5403" max="5403" width="12.42578125" style="39" customWidth="1"/>
    <col min="5404" max="5404" width="10.7109375" style="39" customWidth="1"/>
    <col min="5405" max="5405" width="4.7109375" style="39" customWidth="1"/>
    <col min="5406" max="5406" width="36.7109375" style="39" customWidth="1"/>
    <col min="5407" max="5656" width="11.42578125" style="39"/>
    <col min="5657" max="5657" width="36.7109375" style="39" customWidth="1"/>
    <col min="5658" max="5658" width="12.7109375" style="39" customWidth="1"/>
    <col min="5659" max="5659" width="12.42578125" style="39" customWidth="1"/>
    <col min="5660" max="5660" width="10.7109375" style="39" customWidth="1"/>
    <col min="5661" max="5661" width="4.7109375" style="39" customWidth="1"/>
    <col min="5662" max="5662" width="36.7109375" style="39" customWidth="1"/>
    <col min="5663" max="5912" width="11.42578125" style="39"/>
    <col min="5913" max="5913" width="36.7109375" style="39" customWidth="1"/>
    <col min="5914" max="5914" width="12.7109375" style="39" customWidth="1"/>
    <col min="5915" max="5915" width="12.42578125" style="39" customWidth="1"/>
    <col min="5916" max="5916" width="10.7109375" style="39" customWidth="1"/>
    <col min="5917" max="5917" width="4.7109375" style="39" customWidth="1"/>
    <col min="5918" max="5918" width="36.7109375" style="39" customWidth="1"/>
    <col min="5919" max="6168" width="11.42578125" style="39"/>
    <col min="6169" max="6169" width="36.7109375" style="39" customWidth="1"/>
    <col min="6170" max="6170" width="12.7109375" style="39" customWidth="1"/>
    <col min="6171" max="6171" width="12.42578125" style="39" customWidth="1"/>
    <col min="6172" max="6172" width="10.7109375" style="39" customWidth="1"/>
    <col min="6173" max="6173" width="4.7109375" style="39" customWidth="1"/>
    <col min="6174" max="6174" width="36.7109375" style="39" customWidth="1"/>
    <col min="6175" max="6424" width="11.42578125" style="39"/>
    <col min="6425" max="6425" width="36.7109375" style="39" customWidth="1"/>
    <col min="6426" max="6426" width="12.7109375" style="39" customWidth="1"/>
    <col min="6427" max="6427" width="12.42578125" style="39" customWidth="1"/>
    <col min="6428" max="6428" width="10.7109375" style="39" customWidth="1"/>
    <col min="6429" max="6429" width="4.7109375" style="39" customWidth="1"/>
    <col min="6430" max="6430" width="36.7109375" style="39" customWidth="1"/>
    <col min="6431" max="6680" width="11.42578125" style="39"/>
    <col min="6681" max="6681" width="36.7109375" style="39" customWidth="1"/>
    <col min="6682" max="6682" width="12.7109375" style="39" customWidth="1"/>
    <col min="6683" max="6683" width="12.42578125" style="39" customWidth="1"/>
    <col min="6684" max="6684" width="10.7109375" style="39" customWidth="1"/>
    <col min="6685" max="6685" width="4.7109375" style="39" customWidth="1"/>
    <col min="6686" max="6686" width="36.7109375" style="39" customWidth="1"/>
    <col min="6687" max="6936" width="11.42578125" style="39"/>
    <col min="6937" max="6937" width="36.7109375" style="39" customWidth="1"/>
    <col min="6938" max="6938" width="12.7109375" style="39" customWidth="1"/>
    <col min="6939" max="6939" width="12.42578125" style="39" customWidth="1"/>
    <col min="6940" max="6940" width="10.7109375" style="39" customWidth="1"/>
    <col min="6941" max="6941" width="4.7109375" style="39" customWidth="1"/>
    <col min="6942" max="6942" width="36.7109375" style="39" customWidth="1"/>
    <col min="6943" max="7192" width="11.42578125" style="39"/>
    <col min="7193" max="7193" width="36.7109375" style="39" customWidth="1"/>
    <col min="7194" max="7194" width="12.7109375" style="39" customWidth="1"/>
    <col min="7195" max="7195" width="12.42578125" style="39" customWidth="1"/>
    <col min="7196" max="7196" width="10.7109375" style="39" customWidth="1"/>
    <col min="7197" max="7197" width="4.7109375" style="39" customWidth="1"/>
    <col min="7198" max="7198" width="36.7109375" style="39" customWidth="1"/>
    <col min="7199" max="7448" width="11.42578125" style="39"/>
    <col min="7449" max="7449" width="36.7109375" style="39" customWidth="1"/>
    <col min="7450" max="7450" width="12.7109375" style="39" customWidth="1"/>
    <col min="7451" max="7451" width="12.42578125" style="39" customWidth="1"/>
    <col min="7452" max="7452" width="10.7109375" style="39" customWidth="1"/>
    <col min="7453" max="7453" width="4.7109375" style="39" customWidth="1"/>
    <col min="7454" max="7454" width="36.7109375" style="39" customWidth="1"/>
    <col min="7455" max="7704" width="11.42578125" style="39"/>
    <col min="7705" max="7705" width="36.7109375" style="39" customWidth="1"/>
    <col min="7706" max="7706" width="12.7109375" style="39" customWidth="1"/>
    <col min="7707" max="7707" width="12.42578125" style="39" customWidth="1"/>
    <col min="7708" max="7708" width="10.7109375" style="39" customWidth="1"/>
    <col min="7709" max="7709" width="4.7109375" style="39" customWidth="1"/>
    <col min="7710" max="7710" width="36.7109375" style="39" customWidth="1"/>
    <col min="7711" max="7960" width="11.42578125" style="39"/>
    <col min="7961" max="7961" width="36.7109375" style="39" customWidth="1"/>
    <col min="7962" max="7962" width="12.7109375" style="39" customWidth="1"/>
    <col min="7963" max="7963" width="12.42578125" style="39" customWidth="1"/>
    <col min="7964" max="7964" width="10.7109375" style="39" customWidth="1"/>
    <col min="7965" max="7965" width="4.7109375" style="39" customWidth="1"/>
    <col min="7966" max="7966" width="36.7109375" style="39" customWidth="1"/>
    <col min="7967" max="8216" width="11.42578125" style="39"/>
    <col min="8217" max="8217" width="36.7109375" style="39" customWidth="1"/>
    <col min="8218" max="8218" width="12.7109375" style="39" customWidth="1"/>
    <col min="8219" max="8219" width="12.42578125" style="39" customWidth="1"/>
    <col min="8220" max="8220" width="10.7109375" style="39" customWidth="1"/>
    <col min="8221" max="8221" width="4.7109375" style="39" customWidth="1"/>
    <col min="8222" max="8222" width="36.7109375" style="39" customWidth="1"/>
    <col min="8223" max="8472" width="11.42578125" style="39"/>
    <col min="8473" max="8473" width="36.7109375" style="39" customWidth="1"/>
    <col min="8474" max="8474" width="12.7109375" style="39" customWidth="1"/>
    <col min="8475" max="8475" width="12.42578125" style="39" customWidth="1"/>
    <col min="8476" max="8476" width="10.7109375" style="39" customWidth="1"/>
    <col min="8477" max="8477" width="4.7109375" style="39" customWidth="1"/>
    <col min="8478" max="8478" width="36.7109375" style="39" customWidth="1"/>
    <col min="8479" max="8728" width="11.42578125" style="39"/>
    <col min="8729" max="8729" width="36.7109375" style="39" customWidth="1"/>
    <col min="8730" max="8730" width="12.7109375" style="39" customWidth="1"/>
    <col min="8731" max="8731" width="12.42578125" style="39" customWidth="1"/>
    <col min="8732" max="8732" width="10.7109375" style="39" customWidth="1"/>
    <col min="8733" max="8733" width="4.7109375" style="39" customWidth="1"/>
    <col min="8734" max="8734" width="36.7109375" style="39" customWidth="1"/>
    <col min="8735" max="8984" width="11.42578125" style="39"/>
    <col min="8985" max="8985" width="36.7109375" style="39" customWidth="1"/>
    <col min="8986" max="8986" width="12.7109375" style="39" customWidth="1"/>
    <col min="8987" max="8987" width="12.42578125" style="39" customWidth="1"/>
    <col min="8988" max="8988" width="10.7109375" style="39" customWidth="1"/>
    <col min="8989" max="8989" width="4.7109375" style="39" customWidth="1"/>
    <col min="8990" max="8990" width="36.7109375" style="39" customWidth="1"/>
    <col min="8991" max="9240" width="11.42578125" style="39"/>
    <col min="9241" max="9241" width="36.7109375" style="39" customWidth="1"/>
    <col min="9242" max="9242" width="12.7109375" style="39" customWidth="1"/>
    <col min="9243" max="9243" width="12.42578125" style="39" customWidth="1"/>
    <col min="9244" max="9244" width="10.7109375" style="39" customWidth="1"/>
    <col min="9245" max="9245" width="4.7109375" style="39" customWidth="1"/>
    <col min="9246" max="9246" width="36.7109375" style="39" customWidth="1"/>
    <col min="9247" max="9496" width="11.42578125" style="39"/>
    <col min="9497" max="9497" width="36.7109375" style="39" customWidth="1"/>
    <col min="9498" max="9498" width="12.7109375" style="39" customWidth="1"/>
    <col min="9499" max="9499" width="12.42578125" style="39" customWidth="1"/>
    <col min="9500" max="9500" width="10.7109375" style="39" customWidth="1"/>
    <col min="9501" max="9501" width="4.7109375" style="39" customWidth="1"/>
    <col min="9502" max="9502" width="36.7109375" style="39" customWidth="1"/>
    <col min="9503" max="9752" width="11.42578125" style="39"/>
    <col min="9753" max="9753" width="36.7109375" style="39" customWidth="1"/>
    <col min="9754" max="9754" width="12.7109375" style="39" customWidth="1"/>
    <col min="9755" max="9755" width="12.42578125" style="39" customWidth="1"/>
    <col min="9756" max="9756" width="10.7109375" style="39" customWidth="1"/>
    <col min="9757" max="9757" width="4.7109375" style="39" customWidth="1"/>
    <col min="9758" max="9758" width="36.7109375" style="39" customWidth="1"/>
    <col min="9759" max="10008" width="11.42578125" style="39"/>
    <col min="10009" max="10009" width="36.7109375" style="39" customWidth="1"/>
    <col min="10010" max="10010" width="12.7109375" style="39" customWidth="1"/>
    <col min="10011" max="10011" width="12.42578125" style="39" customWidth="1"/>
    <col min="10012" max="10012" width="10.7109375" style="39" customWidth="1"/>
    <col min="10013" max="10013" width="4.7109375" style="39" customWidth="1"/>
    <col min="10014" max="10014" width="36.7109375" style="39" customWidth="1"/>
    <col min="10015" max="10264" width="11.42578125" style="39"/>
    <col min="10265" max="10265" width="36.7109375" style="39" customWidth="1"/>
    <col min="10266" max="10266" width="12.7109375" style="39" customWidth="1"/>
    <col min="10267" max="10267" width="12.42578125" style="39" customWidth="1"/>
    <col min="10268" max="10268" width="10.7109375" style="39" customWidth="1"/>
    <col min="10269" max="10269" width="4.7109375" style="39" customWidth="1"/>
    <col min="10270" max="10270" width="36.7109375" style="39" customWidth="1"/>
    <col min="10271" max="10520" width="11.42578125" style="39"/>
    <col min="10521" max="10521" width="36.7109375" style="39" customWidth="1"/>
    <col min="10522" max="10522" width="12.7109375" style="39" customWidth="1"/>
    <col min="10523" max="10523" width="12.42578125" style="39" customWidth="1"/>
    <col min="10524" max="10524" width="10.7109375" style="39" customWidth="1"/>
    <col min="10525" max="10525" width="4.7109375" style="39" customWidth="1"/>
    <col min="10526" max="10526" width="36.7109375" style="39" customWidth="1"/>
    <col min="10527" max="10776" width="11.42578125" style="39"/>
    <col min="10777" max="10777" width="36.7109375" style="39" customWidth="1"/>
    <col min="10778" max="10778" width="12.7109375" style="39" customWidth="1"/>
    <col min="10779" max="10779" width="12.42578125" style="39" customWidth="1"/>
    <col min="10780" max="10780" width="10.7109375" style="39" customWidth="1"/>
    <col min="10781" max="10781" width="4.7109375" style="39" customWidth="1"/>
    <col min="10782" max="10782" width="36.7109375" style="39" customWidth="1"/>
    <col min="10783" max="11032" width="11.42578125" style="39"/>
    <col min="11033" max="11033" width="36.7109375" style="39" customWidth="1"/>
    <col min="11034" max="11034" width="12.7109375" style="39" customWidth="1"/>
    <col min="11035" max="11035" width="12.42578125" style="39" customWidth="1"/>
    <col min="11036" max="11036" width="10.7109375" style="39" customWidth="1"/>
    <col min="11037" max="11037" width="4.7109375" style="39" customWidth="1"/>
    <col min="11038" max="11038" width="36.7109375" style="39" customWidth="1"/>
    <col min="11039" max="11288" width="11.42578125" style="39"/>
    <col min="11289" max="11289" width="36.7109375" style="39" customWidth="1"/>
    <col min="11290" max="11290" width="12.7109375" style="39" customWidth="1"/>
    <col min="11291" max="11291" width="12.42578125" style="39" customWidth="1"/>
    <col min="11292" max="11292" width="10.7109375" style="39" customWidth="1"/>
    <col min="11293" max="11293" width="4.7109375" style="39" customWidth="1"/>
    <col min="11294" max="11294" width="36.7109375" style="39" customWidth="1"/>
    <col min="11295" max="11544" width="11.42578125" style="39"/>
    <col min="11545" max="11545" width="36.7109375" style="39" customWidth="1"/>
    <col min="11546" max="11546" width="12.7109375" style="39" customWidth="1"/>
    <col min="11547" max="11547" width="12.42578125" style="39" customWidth="1"/>
    <col min="11548" max="11548" width="10.7109375" style="39" customWidth="1"/>
    <col min="11549" max="11549" width="4.7109375" style="39" customWidth="1"/>
    <col min="11550" max="11550" width="36.7109375" style="39" customWidth="1"/>
    <col min="11551" max="11800" width="11.42578125" style="39"/>
    <col min="11801" max="11801" width="36.7109375" style="39" customWidth="1"/>
    <col min="11802" max="11802" width="12.7109375" style="39" customWidth="1"/>
    <col min="11803" max="11803" width="12.42578125" style="39" customWidth="1"/>
    <col min="11804" max="11804" width="10.7109375" style="39" customWidth="1"/>
    <col min="11805" max="11805" width="4.7109375" style="39" customWidth="1"/>
    <col min="11806" max="11806" width="36.7109375" style="39" customWidth="1"/>
    <col min="11807" max="12056" width="11.42578125" style="39"/>
    <col min="12057" max="12057" width="36.7109375" style="39" customWidth="1"/>
    <col min="12058" max="12058" width="12.7109375" style="39" customWidth="1"/>
    <col min="12059" max="12059" width="12.42578125" style="39" customWidth="1"/>
    <col min="12060" max="12060" width="10.7109375" style="39" customWidth="1"/>
    <col min="12061" max="12061" width="4.7109375" style="39" customWidth="1"/>
    <col min="12062" max="12062" width="36.7109375" style="39" customWidth="1"/>
    <col min="12063" max="12312" width="11.42578125" style="39"/>
    <col min="12313" max="12313" width="36.7109375" style="39" customWidth="1"/>
    <col min="12314" max="12314" width="12.7109375" style="39" customWidth="1"/>
    <col min="12315" max="12315" width="12.42578125" style="39" customWidth="1"/>
    <col min="12316" max="12316" width="10.7109375" style="39" customWidth="1"/>
    <col min="12317" max="12317" width="4.7109375" style="39" customWidth="1"/>
    <col min="12318" max="12318" width="36.7109375" style="39" customWidth="1"/>
    <col min="12319" max="12568" width="11.42578125" style="39"/>
    <col min="12569" max="12569" width="36.7109375" style="39" customWidth="1"/>
    <col min="12570" max="12570" width="12.7109375" style="39" customWidth="1"/>
    <col min="12571" max="12571" width="12.42578125" style="39" customWidth="1"/>
    <col min="12572" max="12572" width="10.7109375" style="39" customWidth="1"/>
    <col min="12573" max="12573" width="4.7109375" style="39" customWidth="1"/>
    <col min="12574" max="12574" width="36.7109375" style="39" customWidth="1"/>
    <col min="12575" max="12824" width="11.42578125" style="39"/>
    <col min="12825" max="12825" width="36.7109375" style="39" customWidth="1"/>
    <col min="12826" max="12826" width="12.7109375" style="39" customWidth="1"/>
    <col min="12827" max="12827" width="12.42578125" style="39" customWidth="1"/>
    <col min="12828" max="12828" width="10.7109375" style="39" customWidth="1"/>
    <col min="12829" max="12829" width="4.7109375" style="39" customWidth="1"/>
    <col min="12830" max="12830" width="36.7109375" style="39" customWidth="1"/>
    <col min="12831" max="13080" width="11.42578125" style="39"/>
    <col min="13081" max="13081" width="36.7109375" style="39" customWidth="1"/>
    <col min="13082" max="13082" width="12.7109375" style="39" customWidth="1"/>
    <col min="13083" max="13083" width="12.42578125" style="39" customWidth="1"/>
    <col min="13084" max="13084" width="10.7109375" style="39" customWidth="1"/>
    <col min="13085" max="13085" width="4.7109375" style="39" customWidth="1"/>
    <col min="13086" max="13086" width="36.7109375" style="39" customWidth="1"/>
    <col min="13087" max="13336" width="11.42578125" style="39"/>
    <col min="13337" max="13337" width="36.7109375" style="39" customWidth="1"/>
    <col min="13338" max="13338" width="12.7109375" style="39" customWidth="1"/>
    <col min="13339" max="13339" width="12.42578125" style="39" customWidth="1"/>
    <col min="13340" max="13340" width="10.7109375" style="39" customWidth="1"/>
    <col min="13341" max="13341" width="4.7109375" style="39" customWidth="1"/>
    <col min="13342" max="13342" width="36.7109375" style="39" customWidth="1"/>
    <col min="13343" max="13592" width="11.42578125" style="39"/>
    <col min="13593" max="13593" width="36.7109375" style="39" customWidth="1"/>
    <col min="13594" max="13594" width="12.7109375" style="39" customWidth="1"/>
    <col min="13595" max="13595" width="12.42578125" style="39" customWidth="1"/>
    <col min="13596" max="13596" width="10.7109375" style="39" customWidth="1"/>
    <col min="13597" max="13597" width="4.7109375" style="39" customWidth="1"/>
    <col min="13598" max="13598" width="36.7109375" style="39" customWidth="1"/>
    <col min="13599" max="13848" width="11.42578125" style="39"/>
    <col min="13849" max="13849" width="36.7109375" style="39" customWidth="1"/>
    <col min="13850" max="13850" width="12.7109375" style="39" customWidth="1"/>
    <col min="13851" max="13851" width="12.42578125" style="39" customWidth="1"/>
    <col min="13852" max="13852" width="10.7109375" style="39" customWidth="1"/>
    <col min="13853" max="13853" width="4.7109375" style="39" customWidth="1"/>
    <col min="13854" max="13854" width="36.7109375" style="39" customWidth="1"/>
    <col min="13855" max="14104" width="11.42578125" style="39"/>
    <col min="14105" max="14105" width="36.7109375" style="39" customWidth="1"/>
    <col min="14106" max="14106" width="12.7109375" style="39" customWidth="1"/>
    <col min="14107" max="14107" width="12.42578125" style="39" customWidth="1"/>
    <col min="14108" max="14108" width="10.7109375" style="39" customWidth="1"/>
    <col min="14109" max="14109" width="4.7109375" style="39" customWidth="1"/>
    <col min="14110" max="14110" width="36.7109375" style="39" customWidth="1"/>
    <col min="14111" max="14360" width="11.42578125" style="39"/>
    <col min="14361" max="14361" width="36.7109375" style="39" customWidth="1"/>
    <col min="14362" max="14362" width="12.7109375" style="39" customWidth="1"/>
    <col min="14363" max="14363" width="12.42578125" style="39" customWidth="1"/>
    <col min="14364" max="14364" width="10.7109375" style="39" customWidth="1"/>
    <col min="14365" max="14365" width="4.7109375" style="39" customWidth="1"/>
    <col min="14366" max="14366" width="36.7109375" style="39" customWidth="1"/>
    <col min="14367" max="14616" width="11.42578125" style="39"/>
    <col min="14617" max="14617" width="36.7109375" style="39" customWidth="1"/>
    <col min="14618" max="14618" width="12.7109375" style="39" customWidth="1"/>
    <col min="14619" max="14619" width="12.42578125" style="39" customWidth="1"/>
    <col min="14620" max="14620" width="10.7109375" style="39" customWidth="1"/>
    <col min="14621" max="14621" width="4.7109375" style="39" customWidth="1"/>
    <col min="14622" max="14622" width="36.7109375" style="39" customWidth="1"/>
    <col min="14623" max="14872" width="11.42578125" style="39"/>
    <col min="14873" max="14873" width="36.7109375" style="39" customWidth="1"/>
    <col min="14874" max="14874" width="12.7109375" style="39" customWidth="1"/>
    <col min="14875" max="14875" width="12.42578125" style="39" customWidth="1"/>
    <col min="14876" max="14876" width="10.7109375" style="39" customWidth="1"/>
    <col min="14877" max="14877" width="4.7109375" style="39" customWidth="1"/>
    <col min="14878" max="14878" width="36.7109375" style="39" customWidth="1"/>
    <col min="14879" max="15128" width="11.42578125" style="39"/>
    <col min="15129" max="15129" width="36.7109375" style="39" customWidth="1"/>
    <col min="15130" max="15130" width="12.7109375" style="39" customWidth="1"/>
    <col min="15131" max="15131" width="12.42578125" style="39" customWidth="1"/>
    <col min="15132" max="15132" width="10.7109375" style="39" customWidth="1"/>
    <col min="15133" max="15133" width="4.7109375" style="39" customWidth="1"/>
    <col min="15134" max="15134" width="36.7109375" style="39" customWidth="1"/>
    <col min="15135" max="15384" width="11.42578125" style="39"/>
    <col min="15385" max="15385" width="36.7109375" style="39" customWidth="1"/>
    <col min="15386" max="15386" width="12.7109375" style="39" customWidth="1"/>
    <col min="15387" max="15387" width="12.42578125" style="39" customWidth="1"/>
    <col min="15388" max="15388" width="10.7109375" style="39" customWidth="1"/>
    <col min="15389" max="15389" width="4.7109375" style="39" customWidth="1"/>
    <col min="15390" max="15390" width="36.7109375" style="39" customWidth="1"/>
    <col min="15391" max="15640" width="11.42578125" style="39"/>
    <col min="15641" max="15641" width="36.7109375" style="39" customWidth="1"/>
    <col min="15642" max="15642" width="12.7109375" style="39" customWidth="1"/>
    <col min="15643" max="15643" width="12.42578125" style="39" customWidth="1"/>
    <col min="15644" max="15644" width="10.7109375" style="39" customWidth="1"/>
    <col min="15645" max="15645" width="4.7109375" style="39" customWidth="1"/>
    <col min="15646" max="15646" width="36.7109375" style="39" customWidth="1"/>
    <col min="15647" max="15896" width="11.42578125" style="39"/>
    <col min="15897" max="15897" width="36.7109375" style="39" customWidth="1"/>
    <col min="15898" max="15898" width="12.7109375" style="39" customWidth="1"/>
    <col min="15899" max="15899" width="12.42578125" style="39" customWidth="1"/>
    <col min="15900" max="15900" width="10.7109375" style="39" customWidth="1"/>
    <col min="15901" max="15901" width="4.7109375" style="39" customWidth="1"/>
    <col min="15902" max="15902" width="36.7109375" style="39" customWidth="1"/>
    <col min="15903" max="16152" width="11.42578125" style="39"/>
    <col min="16153" max="16153" width="36.7109375" style="39" customWidth="1"/>
    <col min="16154" max="16154" width="12.7109375" style="39" customWidth="1"/>
    <col min="16155" max="16155" width="12.42578125" style="39" customWidth="1"/>
    <col min="16156" max="16156" width="10.7109375" style="39" customWidth="1"/>
    <col min="16157" max="16157" width="4.7109375" style="39" customWidth="1"/>
    <col min="16158" max="16158" width="36.7109375" style="39" customWidth="1"/>
    <col min="16159" max="16384" width="11.42578125" style="39"/>
  </cols>
  <sheetData>
    <row r="1" spans="2:55" ht="30" customHeight="1" x14ac:dyDescent="0.25">
      <c r="E1" s="40"/>
    </row>
    <row r="2" spans="2:55" x14ac:dyDescent="0.25">
      <c r="I2" s="39"/>
      <c r="J2" s="39"/>
      <c r="K2" s="39"/>
      <c r="L2" s="39"/>
      <c r="M2" s="39"/>
      <c r="N2" s="39"/>
      <c r="O2" s="39"/>
      <c r="P2" s="39"/>
      <c r="Q2" s="39"/>
      <c r="R2" s="39"/>
      <c r="S2" s="39"/>
      <c r="T2" s="39"/>
      <c r="U2" s="39"/>
      <c r="V2" s="39"/>
      <c r="W2" s="39"/>
      <c r="X2" s="39"/>
      <c r="Y2" s="39"/>
      <c r="Z2" s="39"/>
      <c r="AA2" s="39"/>
      <c r="AB2" s="39"/>
      <c r="AC2" s="39"/>
      <c r="AD2" s="39"/>
      <c r="AE2" s="39"/>
      <c r="AF2" s="39"/>
      <c r="AG2" s="39"/>
      <c r="AH2" s="39"/>
      <c r="AI2" s="39"/>
      <c r="AJ2" s="39"/>
      <c r="AK2" s="39"/>
      <c r="AL2" s="39"/>
      <c r="AM2" s="39"/>
      <c r="AN2" s="39"/>
      <c r="AO2" s="39"/>
      <c r="AP2" s="39"/>
      <c r="AQ2" s="39"/>
      <c r="AR2" s="39"/>
      <c r="AS2" s="39"/>
      <c r="AT2" s="39"/>
      <c r="AU2" s="39"/>
      <c r="AV2" s="39"/>
      <c r="AW2" s="39"/>
      <c r="AX2" s="39"/>
      <c r="AY2" s="39"/>
      <c r="AZ2" s="39"/>
      <c r="BA2" s="39"/>
      <c r="BB2" s="39"/>
    </row>
    <row r="3" spans="2:55" ht="26.25" customHeight="1" thickBot="1" x14ac:dyDescent="0.3">
      <c r="B3" s="43" t="s">
        <v>9</v>
      </c>
      <c r="C3" s="44"/>
      <c r="D3" s="44"/>
      <c r="E3" s="44"/>
      <c r="F3" s="44"/>
      <c r="G3" s="44"/>
      <c r="H3" s="44"/>
      <c r="I3" s="44"/>
      <c r="J3" s="44"/>
      <c r="K3" s="44"/>
      <c r="L3" s="44"/>
      <c r="M3" s="44"/>
      <c r="N3" s="44"/>
      <c r="O3" s="44"/>
      <c r="P3" s="44"/>
      <c r="Q3" s="44"/>
      <c r="R3" s="44"/>
      <c r="S3" s="44"/>
      <c r="T3" s="44"/>
      <c r="U3" s="44"/>
      <c r="V3" s="44"/>
      <c r="W3" s="44"/>
      <c r="X3" s="44"/>
      <c r="Y3" s="44"/>
      <c r="Z3" s="44"/>
      <c r="AA3" s="44"/>
      <c r="AB3" s="44"/>
      <c r="AC3" s="44"/>
      <c r="AD3" s="44"/>
      <c r="AE3" s="44"/>
      <c r="AF3" s="44"/>
      <c r="AG3" s="44"/>
      <c r="AH3" s="44"/>
      <c r="AI3" s="44"/>
      <c r="AJ3" s="44"/>
      <c r="AK3" s="44"/>
      <c r="AL3" s="45"/>
      <c r="AM3" s="44"/>
      <c r="AN3" s="44"/>
      <c r="AO3" s="44"/>
      <c r="AP3" s="44"/>
      <c r="AQ3" s="44"/>
      <c r="AR3" s="44"/>
      <c r="AS3" s="44"/>
      <c r="AT3" s="44"/>
      <c r="AU3" s="44"/>
      <c r="AV3" s="44"/>
      <c r="AW3" s="44"/>
      <c r="AX3" s="44"/>
      <c r="AY3" s="44"/>
      <c r="AZ3" s="44"/>
      <c r="BA3" s="44"/>
      <c r="BB3" s="44"/>
    </row>
    <row r="4" spans="2:55" ht="6.95" customHeight="1" x14ac:dyDescent="0.25">
      <c r="B4" s="46"/>
      <c r="C4" s="46"/>
      <c r="D4" s="46"/>
      <c r="E4" s="46"/>
      <c r="F4" s="46"/>
      <c r="G4" s="46"/>
      <c r="H4" s="46"/>
      <c r="I4" s="46"/>
      <c r="J4" s="46"/>
      <c r="K4" s="46"/>
      <c r="L4" s="46"/>
      <c r="M4" s="46"/>
      <c r="N4" s="46"/>
      <c r="O4" s="46"/>
      <c r="P4" s="46"/>
      <c r="Q4" s="46"/>
      <c r="R4" s="46"/>
      <c r="S4" s="46"/>
      <c r="T4" s="46"/>
      <c r="U4" s="46"/>
      <c r="V4" s="46"/>
      <c r="W4" s="46"/>
      <c r="X4" s="46"/>
      <c r="Y4" s="46"/>
      <c r="Z4" s="46"/>
      <c r="AA4" s="46"/>
      <c r="AB4" s="46"/>
      <c r="AC4" s="46"/>
      <c r="AD4" s="46"/>
      <c r="AE4" s="46"/>
      <c r="AF4" s="46"/>
      <c r="AG4" s="46"/>
      <c r="AH4" s="46"/>
      <c r="AI4" s="46"/>
      <c r="AJ4" s="46"/>
      <c r="AK4" s="46"/>
      <c r="AL4" s="47"/>
      <c r="AM4" s="46"/>
      <c r="AN4" s="46"/>
      <c r="AO4" s="46"/>
      <c r="AP4" s="46"/>
      <c r="AQ4" s="46"/>
      <c r="AR4" s="46"/>
      <c r="AS4" s="46"/>
      <c r="AT4" s="46"/>
      <c r="AU4" s="46"/>
      <c r="AV4" s="46"/>
      <c r="AW4" s="46"/>
      <c r="AX4" s="46"/>
      <c r="AY4" s="46"/>
      <c r="AZ4" s="46"/>
      <c r="BA4" s="46"/>
      <c r="BB4" s="46"/>
    </row>
    <row r="5" spans="2:55" s="52" customFormat="1" ht="51" customHeight="1" thickBot="1" x14ac:dyDescent="0.3">
      <c r="B5" s="16" t="s">
        <v>50</v>
      </c>
      <c r="C5" s="48" t="s">
        <v>51</v>
      </c>
      <c r="D5" s="49" t="s">
        <v>52</v>
      </c>
      <c r="E5" s="48" t="s">
        <v>53</v>
      </c>
      <c r="F5" s="49" t="s">
        <v>52</v>
      </c>
      <c r="G5" s="48" t="s">
        <v>54</v>
      </c>
      <c r="H5" s="49" t="s">
        <v>52</v>
      </c>
      <c r="I5" s="48" t="s">
        <v>55</v>
      </c>
      <c r="J5" s="49" t="s">
        <v>52</v>
      </c>
      <c r="K5" s="48" t="s">
        <v>56</v>
      </c>
      <c r="L5" s="49" t="s">
        <v>52</v>
      </c>
      <c r="M5" s="48" t="s">
        <v>57</v>
      </c>
      <c r="N5" s="49" t="s">
        <v>52</v>
      </c>
      <c r="O5" s="48" t="s">
        <v>58</v>
      </c>
      <c r="P5" s="49" t="s">
        <v>52</v>
      </c>
      <c r="Q5" s="48" t="s">
        <v>59</v>
      </c>
      <c r="R5" s="49" t="s">
        <v>52</v>
      </c>
      <c r="S5" s="48" t="s">
        <v>60</v>
      </c>
      <c r="T5" s="49" t="s">
        <v>52</v>
      </c>
      <c r="U5" s="48" t="s">
        <v>61</v>
      </c>
      <c r="V5" s="49" t="s">
        <v>52</v>
      </c>
      <c r="W5" s="48" t="s">
        <v>62</v>
      </c>
      <c r="X5" s="49" t="s">
        <v>52</v>
      </c>
      <c r="Y5" s="48" t="s">
        <v>63</v>
      </c>
      <c r="Z5" s="49" t="s">
        <v>52</v>
      </c>
      <c r="AA5" s="48" t="s">
        <v>64</v>
      </c>
      <c r="AB5" s="49" t="s">
        <v>52</v>
      </c>
      <c r="AC5" s="48" t="s">
        <v>65</v>
      </c>
      <c r="AD5" s="49" t="s">
        <v>52</v>
      </c>
      <c r="AE5" s="48" t="s">
        <v>66</v>
      </c>
      <c r="AF5" s="49" t="s">
        <v>52</v>
      </c>
      <c r="AG5" s="48" t="s">
        <v>67</v>
      </c>
      <c r="AH5" s="49" t="s">
        <v>52</v>
      </c>
      <c r="AI5" s="48" t="s">
        <v>68</v>
      </c>
      <c r="AJ5" s="49" t="s">
        <v>52</v>
      </c>
      <c r="AK5" s="48" t="s">
        <v>69</v>
      </c>
      <c r="AL5" s="50" t="s">
        <v>52</v>
      </c>
      <c r="AM5" s="48" t="s">
        <v>70</v>
      </c>
      <c r="AN5" s="49" t="s">
        <v>52</v>
      </c>
      <c r="AO5" s="48" t="s">
        <v>71</v>
      </c>
      <c r="AP5" s="49" t="s">
        <v>52</v>
      </c>
      <c r="AQ5" s="48" t="s">
        <v>72</v>
      </c>
      <c r="AR5" s="49" t="s">
        <v>52</v>
      </c>
      <c r="AS5" s="48" t="s">
        <v>73</v>
      </c>
      <c r="AT5" s="49" t="s">
        <v>52</v>
      </c>
      <c r="AU5" s="48" t="s">
        <v>74</v>
      </c>
      <c r="AV5" s="49" t="s">
        <v>52</v>
      </c>
      <c r="AW5" s="48" t="s">
        <v>75</v>
      </c>
      <c r="AX5" s="49" t="s">
        <v>52</v>
      </c>
      <c r="AY5" s="48" t="s">
        <v>76</v>
      </c>
      <c r="AZ5" s="49" t="s">
        <v>52</v>
      </c>
      <c r="BA5" s="48" t="s">
        <v>77</v>
      </c>
      <c r="BB5" s="49" t="s">
        <v>52</v>
      </c>
      <c r="BC5" s="51"/>
    </row>
    <row r="6" spans="2:55" s="56" customFormat="1" ht="15" customHeight="1" x14ac:dyDescent="0.25">
      <c r="B6" s="53" t="s">
        <v>78</v>
      </c>
      <c r="C6" s="54">
        <v>1673519</v>
      </c>
      <c r="D6" s="55">
        <v>6.1792648557285501E-2</v>
      </c>
      <c r="E6" s="54">
        <v>472778</v>
      </c>
      <c r="F6" s="55">
        <v>2.6423827688246249E-2</v>
      </c>
      <c r="G6" s="54">
        <v>251751</v>
      </c>
      <c r="H6" s="55">
        <v>2.8230796564272742E-2</v>
      </c>
      <c r="I6" s="54">
        <v>221027</v>
      </c>
      <c r="J6" s="55">
        <v>2.4373401060398203E-2</v>
      </c>
      <c r="K6" s="54">
        <v>1452492</v>
      </c>
      <c r="L6" s="55">
        <v>6.7727759898497331E-2</v>
      </c>
      <c r="M6" s="54">
        <v>1200741</v>
      </c>
      <c r="N6" s="55">
        <v>7.6396726546118954E-2</v>
      </c>
      <c r="O6" s="54">
        <v>46100</v>
      </c>
      <c r="P6" s="55">
        <v>0.11533157525463911</v>
      </c>
      <c r="Q6" s="54">
        <v>34850</v>
      </c>
      <c r="R6" s="55">
        <v>-1.7562653285597474E-2</v>
      </c>
      <c r="S6" s="54">
        <v>279178</v>
      </c>
      <c r="T6" s="55">
        <v>7.2337493190173241E-3</v>
      </c>
      <c r="U6" s="54">
        <v>28907</v>
      </c>
      <c r="V6" s="55">
        <v>1.8569415081042928E-2</v>
      </c>
      <c r="W6" s="54">
        <v>374971</v>
      </c>
      <c r="X6" s="55">
        <v>0.16011076047274297</v>
      </c>
      <c r="Y6" s="54">
        <v>36406</v>
      </c>
      <c r="Z6" s="55">
        <v>8.4189523213913375E-2</v>
      </c>
      <c r="AA6" s="54">
        <v>48967</v>
      </c>
      <c r="AB6" s="55">
        <v>0.2956975021168502</v>
      </c>
      <c r="AC6" s="54">
        <v>256784</v>
      </c>
      <c r="AD6" s="55">
        <v>9.3075907175650396E-3</v>
      </c>
      <c r="AE6" s="54">
        <v>90596</v>
      </c>
      <c r="AF6" s="55">
        <v>1.160154985093298E-2</v>
      </c>
      <c r="AG6" s="54">
        <v>63980</v>
      </c>
      <c r="AH6" s="55">
        <v>-8.8928444286222819E-2</v>
      </c>
      <c r="AI6" s="54">
        <v>57629</v>
      </c>
      <c r="AJ6" s="55">
        <v>0.10107185846118583</v>
      </c>
      <c r="AK6" s="54">
        <v>44579</v>
      </c>
      <c r="AL6" s="55">
        <v>5.4001655041967078E-2</v>
      </c>
      <c r="AM6" s="54">
        <v>23271</v>
      </c>
      <c r="AN6" s="55">
        <v>7.8459542126239734E-2</v>
      </c>
      <c r="AO6" s="54">
        <v>10882</v>
      </c>
      <c r="AP6" s="55">
        <v>7.6786067682564907E-2</v>
      </c>
      <c r="AQ6" s="54">
        <v>4161</v>
      </c>
      <c r="AR6" s="55">
        <v>-3.9251904871854038E-2</v>
      </c>
      <c r="AS6" s="54">
        <v>1867</v>
      </c>
      <c r="AT6" s="55">
        <v>-0.10712577714012439</v>
      </c>
      <c r="AU6" s="54">
        <v>30139</v>
      </c>
      <c r="AV6" s="55">
        <v>0.22931027450340591</v>
      </c>
      <c r="AW6" s="54">
        <v>1101</v>
      </c>
      <c r="AX6" s="55">
        <v>-0.28180039138943247</v>
      </c>
      <c r="AY6" s="54">
        <v>3595</v>
      </c>
      <c r="AZ6" s="55">
        <v>0.32120543917677336</v>
      </c>
      <c r="BA6" s="54">
        <v>19562</v>
      </c>
      <c r="BB6" s="55">
        <v>0.13232229682796937</v>
      </c>
      <c r="BC6" s="41"/>
    </row>
    <row r="7" spans="2:55" s="56" customFormat="1" ht="15" customHeight="1" x14ac:dyDescent="0.25">
      <c r="B7" s="53" t="s">
        <v>79</v>
      </c>
      <c r="C7" s="54">
        <v>1660248</v>
      </c>
      <c r="D7" s="55">
        <v>3.8400701503767287E-2</v>
      </c>
      <c r="E7" s="54">
        <v>452259</v>
      </c>
      <c r="F7" s="55">
        <v>-2.7692737670378831E-2</v>
      </c>
      <c r="G7" s="54">
        <v>230351</v>
      </c>
      <c r="H7" s="55">
        <v>-4.3440526219623576E-2</v>
      </c>
      <c r="I7" s="54">
        <v>221908</v>
      </c>
      <c r="J7" s="55">
        <v>-1.0787775043685999E-2</v>
      </c>
      <c r="K7" s="54">
        <v>1438340</v>
      </c>
      <c r="L7" s="55">
        <v>4.6428470094716401E-2</v>
      </c>
      <c r="M7" s="54">
        <v>1207989</v>
      </c>
      <c r="N7" s="55">
        <v>6.5517578994999548E-2</v>
      </c>
      <c r="O7" s="54">
        <v>48900</v>
      </c>
      <c r="P7" s="55">
        <v>0.17002440541704544</v>
      </c>
      <c r="Q7" s="54">
        <v>35303</v>
      </c>
      <c r="R7" s="55">
        <v>-3.1919269476513024E-2</v>
      </c>
      <c r="S7" s="54">
        <v>274610</v>
      </c>
      <c r="T7" s="55">
        <v>1.4076083785519167E-3</v>
      </c>
      <c r="U7" s="54">
        <v>35866</v>
      </c>
      <c r="V7" s="55">
        <v>-1.8230592357385333E-2</v>
      </c>
      <c r="W7" s="54">
        <v>406650</v>
      </c>
      <c r="X7" s="55">
        <v>0.12501141195641052</v>
      </c>
      <c r="Y7" s="54">
        <v>33199</v>
      </c>
      <c r="Z7" s="55">
        <v>-1.0078420848614988E-2</v>
      </c>
      <c r="AA7" s="54">
        <v>40525</v>
      </c>
      <c r="AB7" s="55">
        <v>0.18155577584698812</v>
      </c>
      <c r="AC7" s="54">
        <v>236284</v>
      </c>
      <c r="AD7" s="55">
        <v>2.6647722582130884E-2</v>
      </c>
      <c r="AE7" s="54">
        <v>81003</v>
      </c>
      <c r="AF7" s="55">
        <v>1.0604718475914821E-2</v>
      </c>
      <c r="AG7" s="54">
        <v>62803</v>
      </c>
      <c r="AH7" s="55">
        <v>-5.8884052235852469E-3</v>
      </c>
      <c r="AI7" s="54">
        <v>51203</v>
      </c>
      <c r="AJ7" s="55">
        <v>6.895615866388316E-2</v>
      </c>
      <c r="AK7" s="54">
        <v>41275</v>
      </c>
      <c r="AL7" s="55">
        <v>6.0426996891298268E-2</v>
      </c>
      <c r="AM7" s="54">
        <v>28390</v>
      </c>
      <c r="AN7" s="55">
        <v>0.17586149768058323</v>
      </c>
      <c r="AO7" s="54">
        <v>10740</v>
      </c>
      <c r="AP7" s="55">
        <v>0.27221037668798864</v>
      </c>
      <c r="AQ7" s="54">
        <v>3516</v>
      </c>
      <c r="AR7" s="55">
        <v>0.22210636079249224</v>
      </c>
      <c r="AS7" s="54">
        <v>2683</v>
      </c>
      <c r="AT7" s="55">
        <v>-0.16625233064014922</v>
      </c>
      <c r="AU7" s="54">
        <v>26199</v>
      </c>
      <c r="AV7" s="55">
        <v>0.11309852572545354</v>
      </c>
      <c r="AW7" s="54">
        <v>1415</v>
      </c>
      <c r="AX7" s="55">
        <v>-1.5309672929714635E-2</v>
      </c>
      <c r="AY7" s="54">
        <v>3250</v>
      </c>
      <c r="AZ7" s="55">
        <v>0.47861692447679705</v>
      </c>
      <c r="BA7" s="54">
        <v>20459</v>
      </c>
      <c r="BB7" s="55">
        <v>5.5022689768976951E-2</v>
      </c>
      <c r="BC7" s="41"/>
    </row>
    <row r="8" spans="2:55" s="56" customFormat="1" ht="15" customHeight="1" x14ac:dyDescent="0.25">
      <c r="B8" s="53" t="s">
        <v>80</v>
      </c>
      <c r="C8" s="54">
        <v>1832725</v>
      </c>
      <c r="D8" s="55">
        <v>3.5527949889425425E-2</v>
      </c>
      <c r="E8" s="54">
        <v>530657</v>
      </c>
      <c r="F8" s="55">
        <v>-1.7983807541059438E-2</v>
      </c>
      <c r="G8" s="54">
        <v>266412</v>
      </c>
      <c r="H8" s="55">
        <v>-5.0078978239088356E-2</v>
      </c>
      <c r="I8" s="54">
        <v>264245</v>
      </c>
      <c r="J8" s="55">
        <v>1.6647558076008595E-2</v>
      </c>
      <c r="K8" s="54">
        <v>1568480</v>
      </c>
      <c r="L8" s="55">
        <v>3.8778007957995353E-2</v>
      </c>
      <c r="M8" s="54">
        <v>1302068</v>
      </c>
      <c r="N8" s="55">
        <v>5.9047346379052401E-2</v>
      </c>
      <c r="O8" s="54">
        <v>50811</v>
      </c>
      <c r="P8" s="55">
        <v>0.13506087345024009</v>
      </c>
      <c r="Q8" s="54">
        <v>36483</v>
      </c>
      <c r="R8" s="55">
        <v>-1.6312553925798112E-2</v>
      </c>
      <c r="S8" s="54">
        <v>297891</v>
      </c>
      <c r="T8" s="55">
        <v>6.531332148480562E-3</v>
      </c>
      <c r="U8" s="54">
        <v>32895</v>
      </c>
      <c r="V8" s="55">
        <v>-2.0982142857142838E-2</v>
      </c>
      <c r="W8" s="54">
        <v>464244</v>
      </c>
      <c r="X8" s="55">
        <v>8.7388009884408646E-2</v>
      </c>
      <c r="Y8" s="54">
        <v>39965</v>
      </c>
      <c r="Z8" s="55">
        <v>-2.5742912166938914E-2</v>
      </c>
      <c r="AA8" s="54">
        <v>43378</v>
      </c>
      <c r="AB8" s="55">
        <v>0.29220411689356252</v>
      </c>
      <c r="AC8" s="54">
        <v>237799</v>
      </c>
      <c r="AD8" s="55">
        <v>6.2138489505866756E-2</v>
      </c>
      <c r="AE8" s="54">
        <v>82653</v>
      </c>
      <c r="AF8" s="55">
        <v>7.2315416650449604E-2</v>
      </c>
      <c r="AG8" s="54">
        <v>60504</v>
      </c>
      <c r="AH8" s="55">
        <v>5.4186848799526066E-2</v>
      </c>
      <c r="AI8" s="54">
        <v>51205</v>
      </c>
      <c r="AJ8" s="55">
        <v>5.1934178359389405E-2</v>
      </c>
      <c r="AK8" s="54">
        <v>43437</v>
      </c>
      <c r="AL8" s="55">
        <v>6.6278812872818227E-2</v>
      </c>
      <c r="AM8" s="54">
        <v>28116</v>
      </c>
      <c r="AN8" s="55">
        <v>5.6476158268515375E-2</v>
      </c>
      <c r="AO8" s="54">
        <v>9213</v>
      </c>
      <c r="AP8" s="55">
        <v>0.12449652142072498</v>
      </c>
      <c r="AQ8" s="54">
        <v>4518</v>
      </c>
      <c r="AR8" s="55">
        <v>5.4129724685020975E-2</v>
      </c>
      <c r="AS8" s="54">
        <v>3088</v>
      </c>
      <c r="AT8" s="55">
        <v>6.1909416748127111E-3</v>
      </c>
      <c r="AU8" s="54">
        <v>27418</v>
      </c>
      <c r="AV8" s="55">
        <v>0.18043656089895377</v>
      </c>
      <c r="AW8" s="54">
        <v>1369</v>
      </c>
      <c r="AX8" s="55">
        <v>-0.53859116953151331</v>
      </c>
      <c r="AY8" s="54">
        <v>3346</v>
      </c>
      <c r="AZ8" s="55">
        <v>0.24248050501299656</v>
      </c>
      <c r="BA8" s="54">
        <v>21534</v>
      </c>
      <c r="BB8" s="55">
        <v>-3.0555555555555891E-3</v>
      </c>
      <c r="BC8" s="41"/>
    </row>
    <row r="9" spans="2:55" s="56" customFormat="1" ht="15" customHeight="1" x14ac:dyDescent="0.25">
      <c r="B9" s="53" t="s">
        <v>81</v>
      </c>
      <c r="C9" s="54">
        <v>1843043</v>
      </c>
      <c r="D9" s="55">
        <v>0.19144750706900404</v>
      </c>
      <c r="E9" s="54">
        <v>586485</v>
      </c>
      <c r="F9" s="55">
        <v>0.19923075507462418</v>
      </c>
      <c r="G9" s="54">
        <v>315837</v>
      </c>
      <c r="H9" s="55">
        <v>0.24109760218797405</v>
      </c>
      <c r="I9" s="54">
        <v>270648</v>
      </c>
      <c r="J9" s="55">
        <v>0.15380975320694557</v>
      </c>
      <c r="K9" s="54">
        <v>1572395</v>
      </c>
      <c r="L9" s="55">
        <v>0.19817499476120615</v>
      </c>
      <c r="M9" s="54">
        <v>1256558</v>
      </c>
      <c r="N9" s="55">
        <v>0.18784923660694441</v>
      </c>
      <c r="O9" s="54">
        <v>60764</v>
      </c>
      <c r="P9" s="55">
        <v>0.1441375284791655</v>
      </c>
      <c r="Q9" s="54">
        <v>40840</v>
      </c>
      <c r="R9" s="55">
        <v>0.15795741302560318</v>
      </c>
      <c r="S9" s="54">
        <v>287730</v>
      </c>
      <c r="T9" s="55">
        <v>0.10328458476805458</v>
      </c>
      <c r="U9" s="54">
        <v>56714</v>
      </c>
      <c r="V9" s="55">
        <v>-6.3250109505037511E-3</v>
      </c>
      <c r="W9" s="54">
        <v>494285</v>
      </c>
      <c r="X9" s="55">
        <v>0.23455510458944739</v>
      </c>
      <c r="Y9" s="54">
        <v>44485</v>
      </c>
      <c r="Z9" s="55">
        <v>0.13638685944924123</v>
      </c>
      <c r="AA9" s="54">
        <v>41868</v>
      </c>
      <c r="AB9" s="55">
        <v>0.26294832735060791</v>
      </c>
      <c r="AC9" s="54">
        <v>121801</v>
      </c>
      <c r="AD9" s="55">
        <v>0.45963856865517827</v>
      </c>
      <c r="AE9" s="54">
        <v>44080</v>
      </c>
      <c r="AF9" s="55">
        <v>0.40194644106609001</v>
      </c>
      <c r="AG9" s="54">
        <v>31483</v>
      </c>
      <c r="AH9" s="55">
        <v>0.67249256268593283</v>
      </c>
      <c r="AI9" s="54">
        <v>27857</v>
      </c>
      <c r="AJ9" s="55">
        <v>0.31345183648451136</v>
      </c>
      <c r="AK9" s="54">
        <v>18381</v>
      </c>
      <c r="AL9" s="55">
        <v>0.53546069668365215</v>
      </c>
      <c r="AM9" s="54">
        <v>34218</v>
      </c>
      <c r="AN9" s="55">
        <v>0.13462431195702629</v>
      </c>
      <c r="AO9" s="54">
        <v>9560</v>
      </c>
      <c r="AP9" s="55">
        <v>0.28893083456923274</v>
      </c>
      <c r="AQ9" s="54">
        <v>6177</v>
      </c>
      <c r="AR9" s="55">
        <v>-9.7325734327049496E-2</v>
      </c>
      <c r="AS9" s="54">
        <v>3772</v>
      </c>
      <c r="AT9" s="55">
        <v>0.26662189388851587</v>
      </c>
      <c r="AU9" s="54">
        <v>25182</v>
      </c>
      <c r="AV9" s="55">
        <v>0.16946082756699021</v>
      </c>
      <c r="AW9" s="54">
        <v>3719</v>
      </c>
      <c r="AX9" s="55">
        <v>0.51363451363451373</v>
      </c>
      <c r="AY9" s="54">
        <v>4045</v>
      </c>
      <c r="AZ9" s="55">
        <v>0.29274528603387662</v>
      </c>
      <c r="BA9" s="54">
        <v>21398</v>
      </c>
      <c r="BB9" s="55">
        <v>2.0750846729952865E-2</v>
      </c>
      <c r="BC9" s="41"/>
    </row>
    <row r="10" spans="2:55" s="56" customFormat="1" ht="15" customHeight="1" x14ac:dyDescent="0.25">
      <c r="B10" s="53" t="s">
        <v>82</v>
      </c>
      <c r="C10" s="54">
        <v>1580885</v>
      </c>
      <c r="D10" s="55">
        <v>7.1320144045778022E-2</v>
      </c>
      <c r="E10" s="54">
        <v>585068</v>
      </c>
      <c r="F10" s="55">
        <v>4.4147120184319544E-2</v>
      </c>
      <c r="G10" s="54">
        <v>300990</v>
      </c>
      <c r="H10" s="55">
        <v>2.8775921058478149E-2</v>
      </c>
      <c r="I10" s="54">
        <v>284078</v>
      </c>
      <c r="J10" s="55">
        <v>6.0942635195697648E-2</v>
      </c>
      <c r="K10" s="54">
        <v>1296807</v>
      </c>
      <c r="L10" s="55">
        <v>7.3620602012448133E-2</v>
      </c>
      <c r="M10" s="54">
        <v>995817</v>
      </c>
      <c r="N10" s="55">
        <v>8.7954804432591738E-2</v>
      </c>
      <c r="O10" s="54">
        <v>47312</v>
      </c>
      <c r="P10" s="55">
        <v>9.4020256208666719E-2</v>
      </c>
      <c r="Q10" s="54">
        <v>33823</v>
      </c>
      <c r="R10" s="55">
        <v>7.7577418121575148E-2</v>
      </c>
      <c r="S10" s="54">
        <v>216760</v>
      </c>
      <c r="T10" s="55">
        <v>-2.7707379214755745E-2</v>
      </c>
      <c r="U10" s="54">
        <v>35046</v>
      </c>
      <c r="V10" s="55">
        <v>-3.7515104910469055E-2</v>
      </c>
      <c r="W10" s="54">
        <v>460956</v>
      </c>
      <c r="X10" s="55">
        <v>0.14654548439330517</v>
      </c>
      <c r="Y10" s="54">
        <v>43057</v>
      </c>
      <c r="Z10" s="55">
        <v>8.412226810353518E-2</v>
      </c>
      <c r="AA10" s="54">
        <v>41779</v>
      </c>
      <c r="AB10" s="55">
        <v>0.19672882472573106</v>
      </c>
      <c r="AC10" s="54">
        <v>30202</v>
      </c>
      <c r="AD10" s="55">
        <v>0.2566887196771106</v>
      </c>
      <c r="AE10" s="54">
        <v>9946</v>
      </c>
      <c r="AF10" s="55">
        <v>0.3665842264358341</v>
      </c>
      <c r="AG10" s="54">
        <v>9787</v>
      </c>
      <c r="AH10" s="55">
        <v>0.2315339121681137</v>
      </c>
      <c r="AI10" s="54">
        <v>9842</v>
      </c>
      <c r="AJ10" s="55">
        <v>0.2000975490793806</v>
      </c>
      <c r="AK10" s="54">
        <v>627</v>
      </c>
      <c r="AL10" s="55">
        <v>3.2948929159802409E-2</v>
      </c>
      <c r="AM10" s="54">
        <v>24397</v>
      </c>
      <c r="AN10" s="55">
        <v>-1.771550509320774E-2</v>
      </c>
      <c r="AO10" s="54">
        <v>3525</v>
      </c>
      <c r="AP10" s="55">
        <v>-1.0665169800729735E-2</v>
      </c>
      <c r="AQ10" s="54">
        <v>6336</v>
      </c>
      <c r="AR10" s="55">
        <v>-9.4469058167786168E-2</v>
      </c>
      <c r="AS10" s="54">
        <v>3273</v>
      </c>
      <c r="AT10" s="55">
        <v>4.2356687898089218E-2</v>
      </c>
      <c r="AU10" s="54">
        <v>29464</v>
      </c>
      <c r="AV10" s="55">
        <v>0.16536803385674159</v>
      </c>
      <c r="AW10" s="54">
        <v>3039</v>
      </c>
      <c r="AX10" s="55">
        <v>-0.25203051932069898</v>
      </c>
      <c r="AY10" s="54">
        <v>3475</v>
      </c>
      <c r="AZ10" s="55">
        <v>0.10739324410452511</v>
      </c>
      <c r="BA10" s="54">
        <v>13373</v>
      </c>
      <c r="BB10" s="55">
        <v>0.39186094920899261</v>
      </c>
      <c r="BC10" s="41"/>
    </row>
    <row r="11" spans="2:55" s="56" customFormat="1" ht="15" customHeight="1" x14ac:dyDescent="0.25">
      <c r="B11" s="53" t="s">
        <v>83</v>
      </c>
      <c r="C11" s="54">
        <v>1660466</v>
      </c>
      <c r="D11" s="55">
        <v>9.6450675877789216E-2</v>
      </c>
      <c r="E11" s="54">
        <v>609395</v>
      </c>
      <c r="F11" s="55">
        <v>7.6099240685149283E-2</v>
      </c>
      <c r="G11" s="54">
        <v>327506</v>
      </c>
      <c r="H11" s="55">
        <v>6.3469281724899407E-2</v>
      </c>
      <c r="I11" s="54">
        <v>281889</v>
      </c>
      <c r="J11" s="55">
        <v>9.115506696601372E-2</v>
      </c>
      <c r="K11" s="54">
        <v>1378577</v>
      </c>
      <c r="L11" s="55">
        <v>9.7539848781229566E-2</v>
      </c>
      <c r="M11" s="54">
        <v>1051071</v>
      </c>
      <c r="N11" s="55">
        <v>0.10860657250651573</v>
      </c>
      <c r="O11" s="54">
        <v>43318</v>
      </c>
      <c r="P11" s="55">
        <v>0.16109145491583576</v>
      </c>
      <c r="Q11" s="54">
        <v>32983</v>
      </c>
      <c r="R11" s="55">
        <v>5.633487061234943E-2</v>
      </c>
      <c r="S11" s="54">
        <v>227151</v>
      </c>
      <c r="T11" s="55">
        <v>3.7569772434521198E-2</v>
      </c>
      <c r="U11" s="54">
        <v>32778</v>
      </c>
      <c r="V11" s="55">
        <v>-1.52518073391672E-4</v>
      </c>
      <c r="W11" s="54">
        <v>482789</v>
      </c>
      <c r="X11" s="55">
        <v>0.138264037062797</v>
      </c>
      <c r="Y11" s="54">
        <v>56579</v>
      </c>
      <c r="Z11" s="55">
        <v>0.10479965633054755</v>
      </c>
      <c r="AA11" s="54">
        <v>41553</v>
      </c>
      <c r="AB11" s="55">
        <v>0.18044941905059519</v>
      </c>
      <c r="AC11" s="54">
        <v>34529</v>
      </c>
      <c r="AD11" s="55">
        <v>8.4657912923289613E-2</v>
      </c>
      <c r="AE11" s="54">
        <v>10010</v>
      </c>
      <c r="AF11" s="55">
        <v>3.2810565414775006E-2</v>
      </c>
      <c r="AG11" s="54">
        <v>14293</v>
      </c>
      <c r="AH11" s="55">
        <v>0.16288341062566114</v>
      </c>
      <c r="AI11" s="54">
        <v>10226</v>
      </c>
      <c r="AJ11" s="55">
        <v>3.8067201299360365E-2</v>
      </c>
      <c r="AK11" s="54" t="s">
        <v>90</v>
      </c>
      <c r="AL11" s="55" t="s">
        <v>90</v>
      </c>
      <c r="AM11" s="54">
        <v>21880</v>
      </c>
      <c r="AN11" s="55">
        <v>0.17514367044417001</v>
      </c>
      <c r="AO11" s="54">
        <v>5206</v>
      </c>
      <c r="AP11" s="55">
        <v>0.25415562515056611</v>
      </c>
      <c r="AQ11" s="54">
        <v>7222</v>
      </c>
      <c r="AR11" s="55">
        <v>-0.27153520274359488</v>
      </c>
      <c r="AS11" s="54">
        <v>4624</v>
      </c>
      <c r="AT11" s="55">
        <v>-2.1621621621625842E-4</v>
      </c>
      <c r="AU11" s="54">
        <v>33071</v>
      </c>
      <c r="AV11" s="55">
        <v>0.12901133415266974</v>
      </c>
      <c r="AW11" s="54">
        <v>9002</v>
      </c>
      <c r="AX11" s="55">
        <v>0.8356443719412725</v>
      </c>
      <c r="AY11" s="54">
        <v>2969</v>
      </c>
      <c r="AZ11" s="55">
        <v>9.5976375046142426E-2</v>
      </c>
      <c r="BA11" s="54">
        <v>15417</v>
      </c>
      <c r="BB11" s="55">
        <v>0.36991291985071983</v>
      </c>
      <c r="BC11" s="41"/>
    </row>
    <row r="12" spans="2:55" s="56" customFormat="1" ht="15" customHeight="1" x14ac:dyDescent="0.25">
      <c r="B12" s="53" t="s">
        <v>84</v>
      </c>
      <c r="C12" s="54">
        <v>1948951</v>
      </c>
      <c r="D12" s="55">
        <v>9.3114495544983633E-2</v>
      </c>
      <c r="E12" s="54">
        <v>729730</v>
      </c>
      <c r="F12" s="55">
        <v>0.13512344757211481</v>
      </c>
      <c r="G12" s="54">
        <v>383662</v>
      </c>
      <c r="H12" s="55">
        <v>1.8925149255316853E-2</v>
      </c>
      <c r="I12" s="54">
        <v>346068</v>
      </c>
      <c r="J12" s="55">
        <v>0.29940524466071916</v>
      </c>
      <c r="K12" s="54">
        <v>1602883</v>
      </c>
      <c r="L12" s="55">
        <v>5.6888209594317729E-2</v>
      </c>
      <c r="M12" s="54">
        <v>1219221</v>
      </c>
      <c r="N12" s="55">
        <v>6.9426438727446582E-2</v>
      </c>
      <c r="O12" s="54">
        <v>66473</v>
      </c>
      <c r="P12" s="55">
        <v>9.7879773521269975E-4</v>
      </c>
      <c r="Q12" s="54">
        <v>46703</v>
      </c>
      <c r="R12" s="55">
        <v>7.5684639657277009E-2</v>
      </c>
      <c r="S12" s="54">
        <v>251542</v>
      </c>
      <c r="T12" s="55">
        <v>-1.2229501687512911E-3</v>
      </c>
      <c r="U12" s="54">
        <v>51413</v>
      </c>
      <c r="V12" s="55">
        <v>-2.9045721516118728E-2</v>
      </c>
      <c r="W12" s="54">
        <v>518287</v>
      </c>
      <c r="X12" s="55">
        <v>9.0708020472069828E-2</v>
      </c>
      <c r="Y12" s="54">
        <v>58465</v>
      </c>
      <c r="Z12" s="55">
        <v>9.3785078201002792E-2</v>
      </c>
      <c r="AA12" s="54">
        <v>51698</v>
      </c>
      <c r="AB12" s="55">
        <v>0.23777144635717185</v>
      </c>
      <c r="AC12" s="54">
        <v>45297</v>
      </c>
      <c r="AD12" s="55">
        <v>0.14519391212013955</v>
      </c>
      <c r="AE12" s="54">
        <v>11018</v>
      </c>
      <c r="AF12" s="55">
        <v>0.22286348501664821</v>
      </c>
      <c r="AG12" s="54">
        <v>21009</v>
      </c>
      <c r="AH12" s="55">
        <v>0.21960989202368508</v>
      </c>
      <c r="AI12" s="54">
        <v>13270</v>
      </c>
      <c r="AJ12" s="55">
        <v>-3.6041447664814097E-3</v>
      </c>
      <c r="AK12" s="54" t="s">
        <v>90</v>
      </c>
      <c r="AL12" s="55" t="s">
        <v>90</v>
      </c>
      <c r="AM12" s="54">
        <v>26724</v>
      </c>
      <c r="AN12" s="55">
        <v>-2.3146419771522542E-3</v>
      </c>
      <c r="AO12" s="54">
        <v>6802</v>
      </c>
      <c r="AP12" s="55">
        <v>2.5633293124246004E-2</v>
      </c>
      <c r="AQ12" s="54">
        <v>7214</v>
      </c>
      <c r="AR12" s="55">
        <v>-0.14455116803035695</v>
      </c>
      <c r="AS12" s="54">
        <v>6456</v>
      </c>
      <c r="AT12" s="55">
        <v>0.10227078709236803</v>
      </c>
      <c r="AU12" s="54">
        <v>37925</v>
      </c>
      <c r="AV12" s="55">
        <v>7.5398400725911641E-2</v>
      </c>
      <c r="AW12" s="54">
        <v>16839</v>
      </c>
      <c r="AX12" s="55">
        <v>0.44876537898993374</v>
      </c>
      <c r="AY12" s="54">
        <v>5694</v>
      </c>
      <c r="AZ12" s="55">
        <v>0.11625171534993139</v>
      </c>
      <c r="BA12" s="54">
        <v>21689</v>
      </c>
      <c r="BB12" s="55">
        <v>0.3739389332319778</v>
      </c>
      <c r="BC12" s="41"/>
    </row>
    <row r="13" spans="2:55" s="56" customFormat="1" ht="15" customHeight="1" x14ac:dyDescent="0.25">
      <c r="B13" s="53" t="s">
        <v>85</v>
      </c>
      <c r="C13" s="54">
        <v>1924445</v>
      </c>
      <c r="D13" s="55">
        <v>8.2877221452891892E-2</v>
      </c>
      <c r="E13" s="54">
        <v>753612</v>
      </c>
      <c r="F13" s="55">
        <v>0.12656963811619515</v>
      </c>
      <c r="G13" s="54">
        <v>403245</v>
      </c>
      <c r="H13" s="55">
        <v>-7.4580025844563913E-3</v>
      </c>
      <c r="I13" s="54">
        <v>350367</v>
      </c>
      <c r="J13" s="55">
        <v>0.33387266864380649</v>
      </c>
      <c r="K13" s="54">
        <v>1574078</v>
      </c>
      <c r="L13" s="55">
        <v>3.9345258139703798E-2</v>
      </c>
      <c r="M13" s="54">
        <v>1170833</v>
      </c>
      <c r="N13" s="55">
        <v>5.6503476311004608E-2</v>
      </c>
      <c r="O13" s="54">
        <v>65679</v>
      </c>
      <c r="P13" s="55">
        <v>3.4217239315970094E-2</v>
      </c>
      <c r="Q13" s="54">
        <v>39953</v>
      </c>
      <c r="R13" s="55">
        <v>2.6198854442246899E-2</v>
      </c>
      <c r="S13" s="54">
        <v>236326</v>
      </c>
      <c r="T13" s="55">
        <v>-2.6643876521345145E-2</v>
      </c>
      <c r="U13" s="54">
        <v>48560</v>
      </c>
      <c r="V13" s="55">
        <v>-3.1395859097618328E-2</v>
      </c>
      <c r="W13" s="54">
        <v>516412</v>
      </c>
      <c r="X13" s="55">
        <v>9.3724783388646538E-2</v>
      </c>
      <c r="Y13" s="54">
        <v>48255</v>
      </c>
      <c r="Z13" s="55">
        <v>0.1408071112792264</v>
      </c>
      <c r="AA13" s="54">
        <v>51437</v>
      </c>
      <c r="AB13" s="55">
        <v>1.8308240655979802E-3</v>
      </c>
      <c r="AC13" s="54">
        <v>37737</v>
      </c>
      <c r="AD13" s="55">
        <v>0.19845655487804881</v>
      </c>
      <c r="AE13" s="54">
        <v>11830</v>
      </c>
      <c r="AF13" s="55">
        <v>0.14921313386438695</v>
      </c>
      <c r="AG13" s="54">
        <v>14214</v>
      </c>
      <c r="AH13" s="55">
        <v>0.31769722814498924</v>
      </c>
      <c r="AI13" s="54">
        <v>11693</v>
      </c>
      <c r="AJ13" s="55">
        <v>0.123570673585087</v>
      </c>
      <c r="AK13" s="54" t="s">
        <v>90</v>
      </c>
      <c r="AL13" s="55" t="s">
        <v>90</v>
      </c>
      <c r="AM13" s="54">
        <v>24189</v>
      </c>
      <c r="AN13" s="55">
        <v>-5.8361760716780786E-3</v>
      </c>
      <c r="AO13" s="54">
        <v>6091</v>
      </c>
      <c r="AP13" s="55">
        <v>5.7465277777777768E-2</v>
      </c>
      <c r="AQ13" s="54">
        <v>6667</v>
      </c>
      <c r="AR13" s="55">
        <v>-7.6592797783933464E-2</v>
      </c>
      <c r="AS13" s="54">
        <v>5672</v>
      </c>
      <c r="AT13" s="55">
        <v>-1.8345448251990359E-2</v>
      </c>
      <c r="AU13" s="54">
        <v>37469</v>
      </c>
      <c r="AV13" s="55">
        <v>4.437383281768259E-2</v>
      </c>
      <c r="AW13" s="54">
        <v>18621</v>
      </c>
      <c r="AX13" s="55">
        <v>0.2819083023543989</v>
      </c>
      <c r="AY13" s="54">
        <v>6573</v>
      </c>
      <c r="AZ13" s="55">
        <v>-1.5211439002127403E-4</v>
      </c>
      <c r="BA13" s="54">
        <v>21192</v>
      </c>
      <c r="BB13" s="55">
        <v>0.36793183578621225</v>
      </c>
      <c r="BC13" s="41"/>
    </row>
    <row r="14" spans="2:55" s="56" customFormat="1" ht="15" customHeight="1" x14ac:dyDescent="0.25">
      <c r="B14" s="53" t="s">
        <v>86</v>
      </c>
      <c r="C14" s="54">
        <v>1781678</v>
      </c>
      <c r="D14" s="55">
        <v>0.13025820473423977</v>
      </c>
      <c r="E14" s="54">
        <v>667705</v>
      </c>
      <c r="F14" s="55">
        <v>0.1644643103168637</v>
      </c>
      <c r="G14" s="54">
        <v>332276</v>
      </c>
      <c r="H14" s="55">
        <v>4.4324942719841109E-2</v>
      </c>
      <c r="I14" s="54">
        <v>335429</v>
      </c>
      <c r="J14" s="55">
        <v>0.31423276443023496</v>
      </c>
      <c r="K14" s="54">
        <v>1446249</v>
      </c>
      <c r="L14" s="55">
        <v>9.4715990547399986E-2</v>
      </c>
      <c r="M14" s="54">
        <v>1113973</v>
      </c>
      <c r="N14" s="55">
        <v>0.11070198266106313</v>
      </c>
      <c r="O14" s="54">
        <v>50366</v>
      </c>
      <c r="P14" s="55">
        <v>8.3442682900595866E-2</v>
      </c>
      <c r="Q14" s="54">
        <v>37194</v>
      </c>
      <c r="R14" s="55">
        <v>0.11322618299362475</v>
      </c>
      <c r="S14" s="54">
        <v>253128</v>
      </c>
      <c r="T14" s="55">
        <v>7.5643678795888292E-2</v>
      </c>
      <c r="U14" s="54">
        <v>36730</v>
      </c>
      <c r="V14" s="55">
        <v>0.18560361523563595</v>
      </c>
      <c r="W14" s="54">
        <v>489997</v>
      </c>
      <c r="X14" s="55">
        <v>9.9301154273278902E-2</v>
      </c>
      <c r="Y14" s="54">
        <v>48712</v>
      </c>
      <c r="Z14" s="55">
        <v>7.7151007230833901E-2</v>
      </c>
      <c r="AA14" s="54">
        <v>42279</v>
      </c>
      <c r="AB14" s="55">
        <v>0.13515908175594049</v>
      </c>
      <c r="AC14" s="54">
        <v>37747</v>
      </c>
      <c r="AD14" s="55">
        <v>0.27171349639512155</v>
      </c>
      <c r="AE14" s="54">
        <v>10773</v>
      </c>
      <c r="AF14" s="55">
        <v>0.15963401506996777</v>
      </c>
      <c r="AG14" s="54">
        <v>14908</v>
      </c>
      <c r="AH14" s="55">
        <v>0.43208453410182512</v>
      </c>
      <c r="AI14" s="54">
        <v>10985</v>
      </c>
      <c r="AJ14" s="55">
        <v>0.22450117043807816</v>
      </c>
      <c r="AK14" s="54">
        <v>1081</v>
      </c>
      <c r="AL14" s="55">
        <v>6.9238377843719112E-2</v>
      </c>
      <c r="AM14" s="54">
        <v>29573</v>
      </c>
      <c r="AN14" s="55">
        <v>0.13843014974785395</v>
      </c>
      <c r="AO14" s="54">
        <v>6472</v>
      </c>
      <c r="AP14" s="55">
        <v>0.23018437559399363</v>
      </c>
      <c r="AQ14" s="54">
        <v>6735</v>
      </c>
      <c r="AR14" s="55">
        <v>-0.13107986066314026</v>
      </c>
      <c r="AS14" s="54">
        <v>5412</v>
      </c>
      <c r="AT14" s="55">
        <v>9.7014925373133387E-3</v>
      </c>
      <c r="AU14" s="54">
        <v>33314</v>
      </c>
      <c r="AV14" s="55">
        <v>9.7407517211845596E-2</v>
      </c>
      <c r="AW14" s="54">
        <v>12210</v>
      </c>
      <c r="AX14" s="55">
        <v>0.75305096913137115</v>
      </c>
      <c r="AY14" s="54">
        <v>6234</v>
      </c>
      <c r="AZ14" s="55">
        <v>0.14827776754466759</v>
      </c>
      <c r="BA14" s="54">
        <v>17870</v>
      </c>
      <c r="BB14" s="55">
        <v>0.52020416843896222</v>
      </c>
      <c r="BC14" s="57"/>
    </row>
    <row r="15" spans="2:55" s="56" customFormat="1" ht="15" customHeight="1" x14ac:dyDescent="0.25">
      <c r="B15" s="53" t="s">
        <v>87</v>
      </c>
      <c r="C15" s="54">
        <v>1996274</v>
      </c>
      <c r="D15" s="55">
        <v>8.5311970772363077E-2</v>
      </c>
      <c r="E15" s="54">
        <v>685692</v>
      </c>
      <c r="F15" s="55">
        <v>0.18783292883832847</v>
      </c>
      <c r="G15" s="54">
        <v>344209</v>
      </c>
      <c r="H15" s="55">
        <v>5.9988482704039336E-2</v>
      </c>
      <c r="I15" s="54">
        <v>341483</v>
      </c>
      <c r="J15" s="55">
        <v>0.35222583889694059</v>
      </c>
      <c r="K15" s="54">
        <v>1654791</v>
      </c>
      <c r="L15" s="55">
        <v>4.2834068871032027E-2</v>
      </c>
      <c r="M15" s="54">
        <v>1310582</v>
      </c>
      <c r="N15" s="55">
        <v>3.8420337027728513E-2</v>
      </c>
      <c r="O15" s="54">
        <v>63941</v>
      </c>
      <c r="P15" s="55">
        <v>0.13242065741003106</v>
      </c>
      <c r="Q15" s="54">
        <v>40107</v>
      </c>
      <c r="R15" s="55">
        <v>-9.0675495379749504E-3</v>
      </c>
      <c r="S15" s="54">
        <v>304617</v>
      </c>
      <c r="T15" s="55">
        <v>5.2112223645990552E-2</v>
      </c>
      <c r="U15" s="54">
        <v>42146</v>
      </c>
      <c r="V15" s="55">
        <v>9.2119924334689518E-2</v>
      </c>
      <c r="W15" s="54">
        <v>486469</v>
      </c>
      <c r="X15" s="55">
        <v>-7.8398900294301965E-3</v>
      </c>
      <c r="Y15" s="54">
        <v>49972</v>
      </c>
      <c r="Z15" s="55">
        <v>0.10274516726983851</v>
      </c>
      <c r="AA15" s="54">
        <v>46162</v>
      </c>
      <c r="AB15" s="55">
        <v>0.10835794376815766</v>
      </c>
      <c r="AC15" s="54">
        <v>157165</v>
      </c>
      <c r="AD15" s="55">
        <v>5.3172954499765446E-2</v>
      </c>
      <c r="AE15" s="54">
        <v>51315</v>
      </c>
      <c r="AF15" s="55">
        <v>0.11011357490535434</v>
      </c>
      <c r="AG15" s="54">
        <v>45043</v>
      </c>
      <c r="AH15" s="55">
        <v>1.6496660046939837E-2</v>
      </c>
      <c r="AI15" s="54">
        <v>35339</v>
      </c>
      <c r="AJ15" s="55">
        <v>6.2954941947903409E-2</v>
      </c>
      <c r="AK15" s="54">
        <v>25468</v>
      </c>
      <c r="AL15" s="55">
        <v>8.2524462608568605E-4</v>
      </c>
      <c r="AM15" s="54">
        <v>34655</v>
      </c>
      <c r="AN15" s="55">
        <v>-7.6506955177743419E-2</v>
      </c>
      <c r="AO15" s="54">
        <v>6708</v>
      </c>
      <c r="AP15" s="55">
        <v>-3.1615417929839795E-2</v>
      </c>
      <c r="AQ15" s="54">
        <v>6285</v>
      </c>
      <c r="AR15" s="55">
        <v>-2.5883446993180459E-2</v>
      </c>
      <c r="AS15" s="54">
        <v>5642</v>
      </c>
      <c r="AT15" s="55">
        <v>-4.9848433816099713E-2</v>
      </c>
      <c r="AU15" s="54">
        <v>31368</v>
      </c>
      <c r="AV15" s="55">
        <v>0.1834748160724391</v>
      </c>
      <c r="AW15" s="54">
        <v>7188</v>
      </c>
      <c r="AX15" s="55">
        <v>1.1017543859649122</v>
      </c>
      <c r="AY15" s="54">
        <v>4009</v>
      </c>
      <c r="AZ15" s="55">
        <v>6.9351827153907752E-2</v>
      </c>
      <c r="BA15" s="54">
        <v>24148</v>
      </c>
      <c r="BB15" s="55">
        <v>0.20685691438852527</v>
      </c>
      <c r="BC15" s="41"/>
    </row>
    <row r="16" spans="2:55" s="56" customFormat="1" ht="15" customHeight="1" x14ac:dyDescent="0.25">
      <c r="B16" s="53" t="s">
        <v>88</v>
      </c>
      <c r="C16" s="54">
        <v>1866881</v>
      </c>
      <c r="D16" s="55">
        <v>0.10250201823289617</v>
      </c>
      <c r="E16" s="54">
        <v>616887</v>
      </c>
      <c r="F16" s="55">
        <v>0.23353962747078061</v>
      </c>
      <c r="G16" s="54">
        <v>290343</v>
      </c>
      <c r="H16" s="55">
        <v>0.11936017395126131</v>
      </c>
      <c r="I16" s="54">
        <v>326544</v>
      </c>
      <c r="J16" s="55">
        <v>0.35657549270497535</v>
      </c>
      <c r="K16" s="54">
        <v>1540337</v>
      </c>
      <c r="L16" s="55">
        <v>6.0399242462314096E-2</v>
      </c>
      <c r="M16" s="54">
        <v>1249994</v>
      </c>
      <c r="N16" s="55">
        <v>4.7582252362937894E-2</v>
      </c>
      <c r="O16" s="54">
        <v>48602</v>
      </c>
      <c r="P16" s="55">
        <v>0.12208523802927451</v>
      </c>
      <c r="Q16" s="54">
        <v>35654</v>
      </c>
      <c r="R16" s="55">
        <v>-8.4071292456000535E-4</v>
      </c>
      <c r="S16" s="54">
        <v>314365</v>
      </c>
      <c r="T16" s="55">
        <v>5.9074217565610043E-2</v>
      </c>
      <c r="U16" s="54">
        <v>21466</v>
      </c>
      <c r="V16" s="55">
        <v>0.11482731757984932</v>
      </c>
      <c r="W16" s="54">
        <v>404694</v>
      </c>
      <c r="X16" s="55">
        <v>4.5615558122049649E-2</v>
      </c>
      <c r="Y16" s="54">
        <v>34258</v>
      </c>
      <c r="Z16" s="55">
        <v>-1.2282320378272371E-2</v>
      </c>
      <c r="AA16" s="54">
        <v>41036</v>
      </c>
      <c r="AB16" s="55">
        <v>6.080219672452758E-3</v>
      </c>
      <c r="AC16" s="54">
        <v>244408</v>
      </c>
      <c r="AD16" s="55">
        <v>1.2821469123217133E-2</v>
      </c>
      <c r="AE16" s="54">
        <v>87568</v>
      </c>
      <c r="AF16" s="55">
        <v>3.8057682608096943E-3</v>
      </c>
      <c r="AG16" s="54">
        <v>62927</v>
      </c>
      <c r="AH16" s="55">
        <v>-2.1550852860230396E-2</v>
      </c>
      <c r="AI16" s="54">
        <v>48604</v>
      </c>
      <c r="AJ16" s="55">
        <v>5.7827496898600561E-2</v>
      </c>
      <c r="AK16" s="54">
        <v>45309</v>
      </c>
      <c r="AL16" s="55">
        <v>3.402711214569365E-2</v>
      </c>
      <c r="AM16" s="54">
        <v>29421</v>
      </c>
      <c r="AN16" s="55">
        <v>-1.3843266072266491E-2</v>
      </c>
      <c r="AO16" s="54">
        <v>10235</v>
      </c>
      <c r="AP16" s="55">
        <v>7.3751573646663848E-2</v>
      </c>
      <c r="AQ16" s="54">
        <v>4496</v>
      </c>
      <c r="AR16" s="55">
        <v>-9.1166363452597543E-2</v>
      </c>
      <c r="AS16" s="54">
        <v>3258</v>
      </c>
      <c r="AT16" s="55">
        <v>3.9234449760765511E-2</v>
      </c>
      <c r="AU16" s="54">
        <v>28536</v>
      </c>
      <c r="AV16" s="55">
        <v>0.16582914572864316</v>
      </c>
      <c r="AW16" s="54">
        <v>5211</v>
      </c>
      <c r="AX16" s="55">
        <v>4.2903553299492385</v>
      </c>
      <c r="AY16" s="54">
        <v>3675</v>
      </c>
      <c r="AZ16" s="55">
        <v>0.20848405129891479</v>
      </c>
      <c r="BA16" s="54">
        <v>20679</v>
      </c>
      <c r="BB16" s="55">
        <v>0.1263685385914266</v>
      </c>
      <c r="BC16" s="41"/>
    </row>
    <row r="17" spans="2:55" s="56" customFormat="1" ht="15" customHeight="1" x14ac:dyDescent="0.25">
      <c r="B17" s="53" t="s">
        <v>89</v>
      </c>
      <c r="C17" s="54">
        <v>1991607</v>
      </c>
      <c r="D17" s="55">
        <v>8.3605330953864243E-2</v>
      </c>
      <c r="E17" s="54">
        <v>673530</v>
      </c>
      <c r="F17" s="55">
        <v>0.24551560384936866</v>
      </c>
      <c r="G17" s="54">
        <v>334813</v>
      </c>
      <c r="H17" s="55">
        <v>0.10817528878297411</v>
      </c>
      <c r="I17" s="54">
        <v>338717</v>
      </c>
      <c r="J17" s="55">
        <v>0.41939958262443744</v>
      </c>
      <c r="K17" s="54">
        <v>1652890</v>
      </c>
      <c r="L17" s="55">
        <v>3.3501301497957492E-2</v>
      </c>
      <c r="M17" s="54">
        <v>1318077</v>
      </c>
      <c r="N17" s="55">
        <v>1.610877741810901E-2</v>
      </c>
      <c r="O17" s="54">
        <v>52682</v>
      </c>
      <c r="P17" s="55">
        <v>0.129981553772897</v>
      </c>
      <c r="Q17" s="54">
        <v>39517</v>
      </c>
      <c r="R17" s="55">
        <v>2.5589784848563557E-2</v>
      </c>
      <c r="S17" s="54">
        <v>306053</v>
      </c>
      <c r="T17" s="55">
        <v>3.6835151433023849E-2</v>
      </c>
      <c r="U17" s="54">
        <v>31677</v>
      </c>
      <c r="V17" s="55">
        <v>-5.2664633052216026E-2</v>
      </c>
      <c r="W17" s="54">
        <v>429449</v>
      </c>
      <c r="X17" s="55">
        <v>-3.60248530857602E-2</v>
      </c>
      <c r="Y17" s="54">
        <v>38016</v>
      </c>
      <c r="Z17" s="55">
        <v>2.5270368672294374E-2</v>
      </c>
      <c r="AA17" s="54">
        <v>48766</v>
      </c>
      <c r="AB17" s="55">
        <v>-2.6335230108815E-2</v>
      </c>
      <c r="AC17" s="54">
        <v>263628</v>
      </c>
      <c r="AD17" s="55">
        <v>4.8118477288539907E-2</v>
      </c>
      <c r="AE17" s="54">
        <v>94715</v>
      </c>
      <c r="AF17" s="55">
        <v>6.0092225729187598E-2</v>
      </c>
      <c r="AG17" s="54">
        <v>67238</v>
      </c>
      <c r="AH17" s="55">
        <v>6.5116836070235884E-3</v>
      </c>
      <c r="AI17" s="54">
        <v>56307</v>
      </c>
      <c r="AJ17" s="55">
        <v>7.8265032554576841E-2</v>
      </c>
      <c r="AK17" s="54">
        <v>45368</v>
      </c>
      <c r="AL17" s="55">
        <v>5.1255908795995841E-2</v>
      </c>
      <c r="AM17" s="54">
        <v>28943</v>
      </c>
      <c r="AN17" s="55">
        <v>4.0291855366257012E-2</v>
      </c>
      <c r="AO17" s="54">
        <v>9301</v>
      </c>
      <c r="AP17" s="55">
        <v>-0.13847721378288258</v>
      </c>
      <c r="AQ17" s="54">
        <v>4294</v>
      </c>
      <c r="AR17" s="55">
        <v>-0.19738317757009349</v>
      </c>
      <c r="AS17" s="54">
        <v>3466</v>
      </c>
      <c r="AT17" s="55">
        <v>2.4837374334713225E-2</v>
      </c>
      <c r="AU17" s="54">
        <v>29077</v>
      </c>
      <c r="AV17" s="55">
        <v>8.2700327673518093E-2</v>
      </c>
      <c r="AW17" s="54">
        <v>6503</v>
      </c>
      <c r="AX17" s="55">
        <v>2.9580036518563602</v>
      </c>
      <c r="AY17" s="54">
        <v>4011</v>
      </c>
      <c r="AZ17" s="55">
        <v>0.10041152263374475</v>
      </c>
      <c r="BA17" s="54">
        <v>22694</v>
      </c>
      <c r="BB17" s="55">
        <v>0.15034468775344689</v>
      </c>
      <c r="BC17" s="41"/>
    </row>
    <row r="18" spans="2:55" s="62" customFormat="1" ht="34.5" customHeight="1" x14ac:dyDescent="0.25">
      <c r="B18" s="58">
        <v>2017</v>
      </c>
      <c r="C18" s="59">
        <v>21760722</v>
      </c>
      <c r="D18" s="60">
        <v>8.8645088062262012E-2</v>
      </c>
      <c r="E18" s="59">
        <v>7363798</v>
      </c>
      <c r="F18" s="60">
        <v>0.11824556368244532</v>
      </c>
      <c r="G18" s="59">
        <v>3781395</v>
      </c>
      <c r="H18" s="60">
        <v>4.7957693647534549E-2</v>
      </c>
      <c r="I18" s="59">
        <v>3582403</v>
      </c>
      <c r="J18" s="60">
        <v>0.20344579459471079</v>
      </c>
      <c r="K18" s="59">
        <v>18178319</v>
      </c>
      <c r="L18" s="60">
        <v>6.8557349450564908E-2</v>
      </c>
      <c r="M18" s="59">
        <v>14396924</v>
      </c>
      <c r="N18" s="60">
        <v>7.4102897019346914E-2</v>
      </c>
      <c r="O18" s="59">
        <v>644948</v>
      </c>
      <c r="P18" s="60">
        <v>0.10369021623804664</v>
      </c>
      <c r="Q18" s="59">
        <v>453410</v>
      </c>
      <c r="R18" s="60">
        <v>3.6699827830226406E-2</v>
      </c>
      <c r="S18" s="59">
        <v>3249351</v>
      </c>
      <c r="T18" s="60">
        <v>2.7780281845174004E-2</v>
      </c>
      <c r="U18" s="59">
        <v>454198</v>
      </c>
      <c r="V18" s="60">
        <v>9.0351475459367059E-3</v>
      </c>
      <c r="W18" s="59">
        <v>5529203</v>
      </c>
      <c r="X18" s="60">
        <v>9.4002400029283173E-2</v>
      </c>
      <c r="Y18" s="59">
        <v>531369</v>
      </c>
      <c r="Z18" s="60">
        <v>7.0738558509180649E-2</v>
      </c>
      <c r="AA18" s="59">
        <v>539448</v>
      </c>
      <c r="AB18" s="60">
        <v>0.14338521277069249</v>
      </c>
      <c r="AC18" s="59">
        <v>1703381</v>
      </c>
      <c r="AD18" s="60">
        <v>7.0931621567246861E-2</v>
      </c>
      <c r="AE18" s="59">
        <v>585507</v>
      </c>
      <c r="AF18" s="60">
        <v>7.1176102538958785E-2</v>
      </c>
      <c r="AG18" s="59">
        <v>468189</v>
      </c>
      <c r="AH18" s="60">
        <v>5.5176050862393522E-2</v>
      </c>
      <c r="AI18" s="59">
        <v>384160</v>
      </c>
      <c r="AJ18" s="60">
        <v>9.047762329470932E-2</v>
      </c>
      <c r="AK18" s="59">
        <v>265525</v>
      </c>
      <c r="AL18" s="60">
        <v>7.0816445869376743E-2</v>
      </c>
      <c r="AM18" s="59">
        <v>333777</v>
      </c>
      <c r="AN18" s="60">
        <v>4.8871081781758141E-2</v>
      </c>
      <c r="AO18" s="59">
        <v>94735</v>
      </c>
      <c r="AP18" s="60">
        <v>9.1668587232081045E-2</v>
      </c>
      <c r="AQ18" s="59">
        <v>67621</v>
      </c>
      <c r="AR18" s="60">
        <v>-0.10318165541571067</v>
      </c>
      <c r="AS18" s="59">
        <v>49213</v>
      </c>
      <c r="AT18" s="60">
        <v>1.321776368615013E-2</v>
      </c>
      <c r="AU18" s="59">
        <v>369162</v>
      </c>
      <c r="AV18" s="60">
        <v>0.12987907335481919</v>
      </c>
      <c r="AW18" s="59">
        <v>86217</v>
      </c>
      <c r="AX18" s="60">
        <v>0.52534366541054078</v>
      </c>
      <c r="AY18" s="59">
        <v>50876</v>
      </c>
      <c r="AZ18" s="60">
        <v>0.1529449090126227</v>
      </c>
      <c r="BA18" s="59">
        <v>240015</v>
      </c>
      <c r="BB18" s="60">
        <v>0.19278707099621317</v>
      </c>
      <c r="BC18" s="61"/>
    </row>
    <row r="19" spans="2:55" s="56" customFormat="1" ht="15" hidden="1" customHeight="1" outlineLevel="1" x14ac:dyDescent="0.25">
      <c r="B19" s="53" t="s">
        <v>78</v>
      </c>
      <c r="C19" s="63">
        <v>1576126</v>
      </c>
      <c r="D19" s="64">
        <v>0.10548778905388057</v>
      </c>
      <c r="E19" s="54">
        <v>460607</v>
      </c>
      <c r="F19" s="55">
        <v>0.17523071780858257</v>
      </c>
      <c r="G19" s="54">
        <v>244839</v>
      </c>
      <c r="H19" s="55">
        <v>0.23037146475306036</v>
      </c>
      <c r="I19" s="54">
        <v>215768</v>
      </c>
      <c r="J19" s="55">
        <v>0.1183571498914131</v>
      </c>
      <c r="K19" s="54">
        <v>1360358</v>
      </c>
      <c r="L19" s="55">
        <v>0.10347372963572243</v>
      </c>
      <c r="M19" s="54">
        <v>1115519</v>
      </c>
      <c r="N19" s="55">
        <v>7.9047204488295719E-2</v>
      </c>
      <c r="O19" s="54">
        <v>41333</v>
      </c>
      <c r="P19" s="55">
        <v>0.16872137080812077</v>
      </c>
      <c r="Q19" s="54">
        <v>35473</v>
      </c>
      <c r="R19" s="55">
        <v>0.15112279335410173</v>
      </c>
      <c r="S19" s="54">
        <v>277173</v>
      </c>
      <c r="T19" s="55">
        <v>-4.0746370015846134E-3</v>
      </c>
      <c r="U19" s="54">
        <v>28380</v>
      </c>
      <c r="V19" s="55">
        <v>9.5837516410533619E-2</v>
      </c>
      <c r="W19" s="54">
        <v>323220</v>
      </c>
      <c r="X19" s="55">
        <v>0.14012994984020821</v>
      </c>
      <c r="Y19" s="54">
        <v>33579</v>
      </c>
      <c r="Z19" s="55">
        <v>9.9400844710735736E-2</v>
      </c>
      <c r="AA19" s="54">
        <v>37792</v>
      </c>
      <c r="AB19" s="55">
        <v>0.22605761744095521</v>
      </c>
      <c r="AC19" s="54">
        <v>254416</v>
      </c>
      <c r="AD19" s="55">
        <v>5.1288408456058532E-2</v>
      </c>
      <c r="AE19" s="54">
        <v>89557</v>
      </c>
      <c r="AF19" s="55">
        <v>6.6205533596837896E-2</v>
      </c>
      <c r="AG19" s="54">
        <v>70225</v>
      </c>
      <c r="AH19" s="55">
        <v>2.6351173599134858E-2</v>
      </c>
      <c r="AI19" s="54">
        <v>52339</v>
      </c>
      <c r="AJ19" s="55">
        <v>9.0736688548504807E-2</v>
      </c>
      <c r="AK19" s="54">
        <v>42295</v>
      </c>
      <c r="AL19" s="55">
        <v>1.668229129107468E-2</v>
      </c>
      <c r="AM19" s="54">
        <v>21578</v>
      </c>
      <c r="AN19" s="55">
        <v>6.2118527269147572E-2</v>
      </c>
      <c r="AO19" s="54">
        <v>10106</v>
      </c>
      <c r="AP19" s="55">
        <v>-6.942909760589322E-2</v>
      </c>
      <c r="AQ19" s="54">
        <v>4331</v>
      </c>
      <c r="AR19" s="55">
        <v>-9.4501358979719896E-2</v>
      </c>
      <c r="AS19" s="54">
        <v>2091</v>
      </c>
      <c r="AT19" s="55">
        <v>0.21358096343586763</v>
      </c>
      <c r="AU19" s="54">
        <v>24517</v>
      </c>
      <c r="AV19" s="55">
        <v>0.23424285138944834</v>
      </c>
      <c r="AW19" s="54">
        <v>1533</v>
      </c>
      <c r="AX19" s="55">
        <v>0.15349887133182838</v>
      </c>
      <c r="AY19" s="54">
        <v>2721</v>
      </c>
      <c r="AZ19" s="55">
        <v>-2.6475849731663725E-2</v>
      </c>
      <c r="BA19" s="54">
        <v>17276</v>
      </c>
      <c r="BB19" s="55">
        <v>0.16117757763140217</v>
      </c>
      <c r="BC19" s="41"/>
    </row>
    <row r="20" spans="2:55" s="56" customFormat="1" ht="15" hidden="1" customHeight="1" outlineLevel="1" x14ac:dyDescent="0.25">
      <c r="B20" s="53" t="s">
        <v>79</v>
      </c>
      <c r="C20" s="63">
        <v>1598851</v>
      </c>
      <c r="D20" s="64">
        <v>0.13775602785805119</v>
      </c>
      <c r="E20" s="54">
        <v>465140</v>
      </c>
      <c r="F20" s="55">
        <v>0.18595235181332348</v>
      </c>
      <c r="G20" s="54">
        <v>240812</v>
      </c>
      <c r="H20" s="55">
        <v>0.26011627237667656</v>
      </c>
      <c r="I20" s="54">
        <v>224328</v>
      </c>
      <c r="J20" s="55">
        <v>0.11547698963228159</v>
      </c>
      <c r="K20" s="54">
        <v>1374523</v>
      </c>
      <c r="L20" s="55">
        <v>0.14147681125961453</v>
      </c>
      <c r="M20" s="54">
        <v>1133711</v>
      </c>
      <c r="N20" s="55">
        <v>0.11909671598593952</v>
      </c>
      <c r="O20" s="54">
        <v>41794</v>
      </c>
      <c r="P20" s="55">
        <v>0.14938672240250805</v>
      </c>
      <c r="Q20" s="54">
        <v>36467</v>
      </c>
      <c r="R20" s="55">
        <v>0.22701884253028259</v>
      </c>
      <c r="S20" s="54">
        <v>274224</v>
      </c>
      <c r="T20" s="55">
        <v>6.0122471701614444E-2</v>
      </c>
      <c r="U20" s="54">
        <v>36532</v>
      </c>
      <c r="V20" s="55">
        <v>3.8165335758333585E-2</v>
      </c>
      <c r="W20" s="54">
        <v>361463</v>
      </c>
      <c r="X20" s="55">
        <v>0.20608274941608284</v>
      </c>
      <c r="Y20" s="54">
        <v>33537</v>
      </c>
      <c r="Z20" s="55">
        <v>0.12536492064024696</v>
      </c>
      <c r="AA20" s="54">
        <v>34298</v>
      </c>
      <c r="AB20" s="55">
        <v>0.26012197810272619</v>
      </c>
      <c r="AC20" s="54">
        <v>230151</v>
      </c>
      <c r="AD20" s="55">
        <v>3.6875016894479362E-2</v>
      </c>
      <c r="AE20" s="54">
        <v>80153</v>
      </c>
      <c r="AF20" s="55">
        <v>4.9026921617129293E-2</v>
      </c>
      <c r="AG20" s="54">
        <v>63175</v>
      </c>
      <c r="AH20" s="55">
        <v>-3.7060400567733298E-3</v>
      </c>
      <c r="AI20" s="54">
        <v>47900</v>
      </c>
      <c r="AJ20" s="55">
        <v>7.5220543671013829E-2</v>
      </c>
      <c r="AK20" s="54">
        <v>38923</v>
      </c>
      <c r="AL20" s="55">
        <v>3.5186170212766044E-2</v>
      </c>
      <c r="AM20" s="54">
        <v>24144</v>
      </c>
      <c r="AN20" s="55">
        <v>5.7972919679242896E-2</v>
      </c>
      <c r="AO20" s="54">
        <v>8442</v>
      </c>
      <c r="AP20" s="55">
        <v>-5.9910913140311828E-2</v>
      </c>
      <c r="AQ20" s="54">
        <v>2877</v>
      </c>
      <c r="AR20" s="55">
        <v>-9.5851665619107518E-2</v>
      </c>
      <c r="AS20" s="54">
        <v>3218</v>
      </c>
      <c r="AT20" s="55">
        <v>0.29029671210906183</v>
      </c>
      <c r="AU20" s="54">
        <v>23537</v>
      </c>
      <c r="AV20" s="55">
        <v>0.3129357951692977</v>
      </c>
      <c r="AW20" s="54">
        <v>1437</v>
      </c>
      <c r="AX20" s="55">
        <v>0.90583554376657816</v>
      </c>
      <c r="AY20" s="54">
        <v>2198</v>
      </c>
      <c r="AZ20" s="55">
        <v>-0.16425855513307985</v>
      </c>
      <c r="BA20" s="54">
        <v>19392</v>
      </c>
      <c r="BB20" s="55">
        <v>0.2396599117816276</v>
      </c>
      <c r="BC20" s="41"/>
    </row>
    <row r="21" spans="2:55" s="56" customFormat="1" ht="15" hidden="1" customHeight="1" outlineLevel="1" x14ac:dyDescent="0.25">
      <c r="B21" s="53" t="s">
        <v>80</v>
      </c>
      <c r="C21" s="63">
        <v>1769846</v>
      </c>
      <c r="D21" s="64">
        <v>0.13503689190879142</v>
      </c>
      <c r="E21" s="54">
        <v>540375</v>
      </c>
      <c r="F21" s="55">
        <v>0.19896827157754604</v>
      </c>
      <c r="G21" s="54">
        <v>280457</v>
      </c>
      <c r="H21" s="55">
        <v>0.25536352934330608</v>
      </c>
      <c r="I21" s="54">
        <v>259918</v>
      </c>
      <c r="J21" s="55">
        <v>0.14353719648207375</v>
      </c>
      <c r="K21" s="54">
        <v>1509928</v>
      </c>
      <c r="L21" s="55">
        <v>0.13358638790623356</v>
      </c>
      <c r="M21" s="54">
        <v>1229471</v>
      </c>
      <c r="N21" s="55">
        <v>0.10904531452256716</v>
      </c>
      <c r="O21" s="54">
        <v>44765</v>
      </c>
      <c r="P21" s="55">
        <v>0.27867119883458535</v>
      </c>
      <c r="Q21" s="54">
        <v>37088</v>
      </c>
      <c r="R21" s="55">
        <v>0.25322700547408261</v>
      </c>
      <c r="S21" s="54">
        <v>295958</v>
      </c>
      <c r="T21" s="55">
        <v>3.8059395244592453E-2</v>
      </c>
      <c r="U21" s="54">
        <v>33600</v>
      </c>
      <c r="V21" s="55">
        <v>1.0647897491427472E-2</v>
      </c>
      <c r="W21" s="54">
        <v>426935</v>
      </c>
      <c r="X21" s="55">
        <v>0.19846786101270508</v>
      </c>
      <c r="Y21" s="54">
        <v>41021</v>
      </c>
      <c r="Z21" s="55">
        <v>0.19888356324526546</v>
      </c>
      <c r="AA21" s="54">
        <v>33569</v>
      </c>
      <c r="AB21" s="55">
        <v>8.5707817199780045E-2</v>
      </c>
      <c r="AC21" s="54">
        <v>223887</v>
      </c>
      <c r="AD21" s="55">
        <v>-8.3623076071309699E-3</v>
      </c>
      <c r="AE21" s="54">
        <v>77079</v>
      </c>
      <c r="AF21" s="55">
        <v>-1.1300667008722454E-2</v>
      </c>
      <c r="AG21" s="54">
        <v>57394</v>
      </c>
      <c r="AH21" s="55">
        <v>-6.2878602334884515E-2</v>
      </c>
      <c r="AI21" s="54">
        <v>48677</v>
      </c>
      <c r="AJ21" s="55">
        <v>3.9373945722033676E-2</v>
      </c>
      <c r="AK21" s="54">
        <v>40737</v>
      </c>
      <c r="AL21" s="55">
        <v>2.5165462918690373E-2</v>
      </c>
      <c r="AM21" s="54">
        <v>26613</v>
      </c>
      <c r="AN21" s="55">
        <v>8.125787185633615E-2</v>
      </c>
      <c r="AO21" s="54">
        <v>8193</v>
      </c>
      <c r="AP21" s="55">
        <v>-0.10741910883538508</v>
      </c>
      <c r="AQ21" s="54">
        <v>4286</v>
      </c>
      <c r="AR21" s="55">
        <v>8.8369730827831283E-2</v>
      </c>
      <c r="AS21" s="54">
        <v>3069</v>
      </c>
      <c r="AT21" s="55">
        <v>0.13919821826280621</v>
      </c>
      <c r="AU21" s="54">
        <v>23227</v>
      </c>
      <c r="AV21" s="55">
        <v>0.30356942417779775</v>
      </c>
      <c r="AW21" s="54">
        <v>2967</v>
      </c>
      <c r="AX21" s="55">
        <v>0.90314304041051963</v>
      </c>
      <c r="AY21" s="54">
        <v>2693</v>
      </c>
      <c r="AZ21" s="55">
        <v>0</v>
      </c>
      <c r="BA21" s="54">
        <v>21600</v>
      </c>
      <c r="BB21" s="55">
        <v>0.35075980238884363</v>
      </c>
      <c r="BC21" s="41"/>
    </row>
    <row r="22" spans="2:55" s="56" customFormat="1" ht="15" hidden="1" customHeight="1" outlineLevel="1" x14ac:dyDescent="0.25">
      <c r="B22" s="53" t="s">
        <v>81</v>
      </c>
      <c r="C22" s="63">
        <v>1546894</v>
      </c>
      <c r="D22" s="64">
        <v>0.11535846414637496</v>
      </c>
      <c r="E22" s="54">
        <v>489051</v>
      </c>
      <c r="F22" s="55">
        <v>2.5354433723724146E-2</v>
      </c>
      <c r="G22" s="54">
        <v>254482</v>
      </c>
      <c r="H22" s="55">
        <v>5.6735556579837976E-2</v>
      </c>
      <c r="I22" s="54">
        <v>234569</v>
      </c>
      <c r="J22" s="55">
        <v>-6.6486264445940746E-3</v>
      </c>
      <c r="K22" s="54">
        <v>1312325</v>
      </c>
      <c r="L22" s="55">
        <v>0.14039455526936884</v>
      </c>
      <c r="M22" s="54">
        <v>1057843</v>
      </c>
      <c r="N22" s="55">
        <v>0.16253509827517054</v>
      </c>
      <c r="O22" s="54">
        <v>53109</v>
      </c>
      <c r="P22" s="55">
        <v>0.45031267921024609</v>
      </c>
      <c r="Q22" s="54">
        <v>35269</v>
      </c>
      <c r="R22" s="55">
        <v>4.3554161611977449E-2</v>
      </c>
      <c r="S22" s="54">
        <v>260794</v>
      </c>
      <c r="T22" s="55">
        <v>0.18357121786289676</v>
      </c>
      <c r="U22" s="54">
        <v>57075</v>
      </c>
      <c r="V22" s="55">
        <v>0.23194975069610835</v>
      </c>
      <c r="W22" s="54">
        <v>400375</v>
      </c>
      <c r="X22" s="55">
        <v>0.17923139001301824</v>
      </c>
      <c r="Y22" s="54">
        <v>39146</v>
      </c>
      <c r="Z22" s="55">
        <v>0.10059604138551514</v>
      </c>
      <c r="AA22" s="54">
        <v>33151</v>
      </c>
      <c r="AB22" s="55">
        <v>0.1441637330020018</v>
      </c>
      <c r="AC22" s="54">
        <v>83446</v>
      </c>
      <c r="AD22" s="55">
        <v>-9.0080364639558597E-2</v>
      </c>
      <c r="AE22" s="54">
        <v>31442</v>
      </c>
      <c r="AF22" s="55">
        <v>-8.9376737720111232E-2</v>
      </c>
      <c r="AG22" s="54">
        <v>18824</v>
      </c>
      <c r="AH22" s="55">
        <v>-0.23236277628252178</v>
      </c>
      <c r="AI22" s="54">
        <v>21209</v>
      </c>
      <c r="AJ22" s="55">
        <v>5.5909588768296326E-2</v>
      </c>
      <c r="AK22" s="54">
        <v>11971</v>
      </c>
      <c r="AL22" s="55">
        <v>-4.772889984885853E-2</v>
      </c>
      <c r="AM22" s="54">
        <v>30158</v>
      </c>
      <c r="AN22" s="55">
        <v>0.17191264475013601</v>
      </c>
      <c r="AO22" s="54">
        <v>7417</v>
      </c>
      <c r="AP22" s="55">
        <v>5.5350028457598288E-2</v>
      </c>
      <c r="AQ22" s="54">
        <v>6843</v>
      </c>
      <c r="AR22" s="55">
        <v>0.45224957555178258</v>
      </c>
      <c r="AS22" s="54">
        <v>2978</v>
      </c>
      <c r="AT22" s="55">
        <v>0.195024077046549</v>
      </c>
      <c r="AU22" s="54">
        <v>21533</v>
      </c>
      <c r="AV22" s="55">
        <v>0.35589698381713997</v>
      </c>
      <c r="AW22" s="54">
        <v>2457</v>
      </c>
      <c r="AX22" s="55">
        <v>3.8461538461538547E-2</v>
      </c>
      <c r="AY22" s="54">
        <v>3129</v>
      </c>
      <c r="AZ22" s="55">
        <v>-1.9736842105263164E-2</v>
      </c>
      <c r="BA22" s="54">
        <v>20963</v>
      </c>
      <c r="BB22" s="55">
        <v>0.337011288985267</v>
      </c>
      <c r="BC22" s="41"/>
    </row>
    <row r="23" spans="2:55" s="56" customFormat="1" ht="15" hidden="1" customHeight="1" outlineLevel="1" x14ac:dyDescent="0.25">
      <c r="B23" s="53" t="s">
        <v>82</v>
      </c>
      <c r="C23" s="63">
        <v>1475642</v>
      </c>
      <c r="D23" s="64">
        <v>0.14149810787144057</v>
      </c>
      <c r="E23" s="54">
        <v>560331</v>
      </c>
      <c r="F23" s="55">
        <v>0.14102472728309401</v>
      </c>
      <c r="G23" s="54">
        <v>292571</v>
      </c>
      <c r="H23" s="55">
        <v>0.19773611167969873</v>
      </c>
      <c r="I23" s="54">
        <v>267760</v>
      </c>
      <c r="J23" s="55">
        <v>8.489629548594646E-2</v>
      </c>
      <c r="K23" s="54">
        <v>1207882</v>
      </c>
      <c r="L23" s="55">
        <v>0.15485454390740383</v>
      </c>
      <c r="M23" s="54">
        <v>915311</v>
      </c>
      <c r="N23" s="55">
        <v>0.14178809376196755</v>
      </c>
      <c r="O23" s="54">
        <v>43246</v>
      </c>
      <c r="P23" s="55">
        <v>0.33273752658017197</v>
      </c>
      <c r="Q23" s="54">
        <v>31388</v>
      </c>
      <c r="R23" s="55">
        <v>1.8495684340320562E-2</v>
      </c>
      <c r="S23" s="54">
        <v>222937</v>
      </c>
      <c r="T23" s="55">
        <v>0.14842574849065548</v>
      </c>
      <c r="U23" s="54">
        <v>36412</v>
      </c>
      <c r="V23" s="55">
        <v>-0.14763922376460126</v>
      </c>
      <c r="W23" s="54">
        <v>402039</v>
      </c>
      <c r="X23" s="55">
        <v>0.16203295575743026</v>
      </c>
      <c r="Y23" s="54">
        <v>39716</v>
      </c>
      <c r="Z23" s="55">
        <v>4.1867785939139646E-2</v>
      </c>
      <c r="AA23" s="54">
        <v>34911</v>
      </c>
      <c r="AB23" s="55">
        <v>0.25565586447505662</v>
      </c>
      <c r="AC23" s="54">
        <v>24033</v>
      </c>
      <c r="AD23" s="55">
        <v>6.2513815818559637E-2</v>
      </c>
      <c r="AE23" s="54">
        <v>7278</v>
      </c>
      <c r="AF23" s="55">
        <v>8.3196904301235275E-2</v>
      </c>
      <c r="AG23" s="54">
        <v>7947</v>
      </c>
      <c r="AH23" s="55">
        <v>5.8752997601918544E-2</v>
      </c>
      <c r="AI23" s="54">
        <v>8201</v>
      </c>
      <c r="AJ23" s="55">
        <v>0.11791166848418766</v>
      </c>
      <c r="AK23" s="54">
        <v>607</v>
      </c>
      <c r="AL23" s="55">
        <v>-0.42627599243856329</v>
      </c>
      <c r="AM23" s="54">
        <v>24837</v>
      </c>
      <c r="AN23" s="55">
        <v>5.027909336941816E-2</v>
      </c>
      <c r="AO23" s="54">
        <v>3563</v>
      </c>
      <c r="AP23" s="55">
        <v>-0.32900188323917134</v>
      </c>
      <c r="AQ23" s="54">
        <v>6997</v>
      </c>
      <c r="AR23" s="55">
        <v>7.1024031838359036E-2</v>
      </c>
      <c r="AS23" s="54">
        <v>3140</v>
      </c>
      <c r="AT23" s="55">
        <v>0.19938884644767008</v>
      </c>
      <c r="AU23" s="54">
        <v>25283</v>
      </c>
      <c r="AV23" s="55">
        <v>0.58028626789174331</v>
      </c>
      <c r="AW23" s="54">
        <v>4063</v>
      </c>
      <c r="AX23" s="55">
        <v>0.43873937677053831</v>
      </c>
      <c r="AY23" s="54">
        <v>3138</v>
      </c>
      <c r="AZ23" s="55">
        <v>9.8354917745887338E-2</v>
      </c>
      <c r="BA23" s="54">
        <v>9608</v>
      </c>
      <c r="BB23" s="55">
        <v>0.32945897329458984</v>
      </c>
      <c r="BC23" s="41"/>
    </row>
    <row r="24" spans="2:55" s="56" customFormat="1" ht="15" hidden="1" customHeight="1" outlineLevel="1" x14ac:dyDescent="0.25">
      <c r="B24" s="53" t="s">
        <v>83</v>
      </c>
      <c r="C24" s="63">
        <v>1514401</v>
      </c>
      <c r="D24" s="64">
        <v>0.16151346392937049</v>
      </c>
      <c r="E24" s="54">
        <v>566300</v>
      </c>
      <c r="F24" s="55">
        <v>0.11342679066475303</v>
      </c>
      <c r="G24" s="54">
        <v>307960</v>
      </c>
      <c r="H24" s="55">
        <v>0.16097413858101484</v>
      </c>
      <c r="I24" s="54">
        <v>258340</v>
      </c>
      <c r="J24" s="55">
        <v>6.1598520649270627E-2</v>
      </c>
      <c r="K24" s="54">
        <v>1256061</v>
      </c>
      <c r="L24" s="55">
        <v>0.1844413829001752</v>
      </c>
      <c r="M24" s="54">
        <v>948101</v>
      </c>
      <c r="N24" s="55">
        <v>0.19226943424793785</v>
      </c>
      <c r="O24" s="54">
        <v>37308</v>
      </c>
      <c r="P24" s="55">
        <v>0.4742166199075355</v>
      </c>
      <c r="Q24" s="54">
        <v>31224</v>
      </c>
      <c r="R24" s="55">
        <v>7.8102340998549735E-2</v>
      </c>
      <c r="S24" s="54">
        <v>218926</v>
      </c>
      <c r="T24" s="55">
        <v>0.1780285297646913</v>
      </c>
      <c r="U24" s="54">
        <v>32783</v>
      </c>
      <c r="V24" s="55">
        <v>0.17476528345158737</v>
      </c>
      <c r="W24" s="54">
        <v>424145</v>
      </c>
      <c r="X24" s="55">
        <v>0.21515502254717145</v>
      </c>
      <c r="Y24" s="54">
        <v>51212</v>
      </c>
      <c r="Z24" s="55">
        <v>-2.7903268668615477E-2</v>
      </c>
      <c r="AA24" s="54">
        <v>35201</v>
      </c>
      <c r="AB24" s="55">
        <v>0.13757109617373309</v>
      </c>
      <c r="AC24" s="54">
        <v>31834</v>
      </c>
      <c r="AD24" s="55">
        <v>0.20560499905320961</v>
      </c>
      <c r="AE24" s="54">
        <v>9692</v>
      </c>
      <c r="AF24" s="55">
        <v>0.30076499798684742</v>
      </c>
      <c r="AG24" s="54">
        <v>12291</v>
      </c>
      <c r="AH24" s="55">
        <v>0.26139162561576357</v>
      </c>
      <c r="AI24" s="54">
        <v>9851</v>
      </c>
      <c r="AJ24" s="55">
        <v>6.9598262757871954E-2</v>
      </c>
      <c r="AK24" s="54">
        <v>0</v>
      </c>
      <c r="AL24" s="55" t="s">
        <v>90</v>
      </c>
      <c r="AM24" s="54">
        <v>18619</v>
      </c>
      <c r="AN24" s="55">
        <v>3.0609985608325063E-2</v>
      </c>
      <c r="AO24" s="54">
        <v>4151</v>
      </c>
      <c r="AP24" s="55">
        <v>-0.21248339973439578</v>
      </c>
      <c r="AQ24" s="54">
        <v>9914</v>
      </c>
      <c r="AR24" s="55">
        <v>0.54544037412314883</v>
      </c>
      <c r="AS24" s="54">
        <v>4625</v>
      </c>
      <c r="AT24" s="55">
        <v>0.66008614501076823</v>
      </c>
      <c r="AU24" s="54">
        <v>29292</v>
      </c>
      <c r="AV24" s="55">
        <v>0.42915690866510547</v>
      </c>
      <c r="AW24" s="54">
        <v>4904</v>
      </c>
      <c r="AX24" s="55">
        <v>-9.5202952029520338E-2</v>
      </c>
      <c r="AY24" s="54">
        <v>2709</v>
      </c>
      <c r="AZ24" s="55">
        <v>0.1691842900302114</v>
      </c>
      <c r="BA24" s="54">
        <v>11254</v>
      </c>
      <c r="BB24" s="55">
        <v>0.5326160969630942</v>
      </c>
      <c r="BC24" s="41"/>
    </row>
    <row r="25" spans="2:55" s="56" customFormat="1" ht="15" hidden="1" customHeight="1" outlineLevel="1" x14ac:dyDescent="0.25">
      <c r="B25" s="53" t="s">
        <v>84</v>
      </c>
      <c r="C25" s="63">
        <v>1782934</v>
      </c>
      <c r="D25" s="64">
        <v>0.15526178695743442</v>
      </c>
      <c r="E25" s="54">
        <v>642864</v>
      </c>
      <c r="F25" s="55">
        <v>7.3144511198620421E-2</v>
      </c>
      <c r="G25" s="54">
        <v>376536</v>
      </c>
      <c r="H25" s="55">
        <v>0.12046945115636865</v>
      </c>
      <c r="I25" s="54">
        <v>266328</v>
      </c>
      <c r="J25" s="55">
        <v>1.2673244738493183E-2</v>
      </c>
      <c r="K25" s="54">
        <v>1516606</v>
      </c>
      <c r="L25" s="55">
        <v>0.18455137422568257</v>
      </c>
      <c r="M25" s="54">
        <v>1140070</v>
      </c>
      <c r="N25" s="55">
        <v>0.20735722553636737</v>
      </c>
      <c r="O25" s="54">
        <v>66408</v>
      </c>
      <c r="P25" s="55">
        <v>0.36580148903788401</v>
      </c>
      <c r="Q25" s="54">
        <v>43417</v>
      </c>
      <c r="R25" s="55">
        <v>0.10845311343154029</v>
      </c>
      <c r="S25" s="54">
        <v>251850</v>
      </c>
      <c r="T25" s="55">
        <v>0.21654324923558477</v>
      </c>
      <c r="U25" s="54">
        <v>52951</v>
      </c>
      <c r="V25" s="55">
        <v>0.18886818294079344</v>
      </c>
      <c r="W25" s="54">
        <v>475184</v>
      </c>
      <c r="X25" s="55">
        <v>0.19820767110714388</v>
      </c>
      <c r="Y25" s="54">
        <v>53452</v>
      </c>
      <c r="Z25" s="55">
        <v>3.3028622229093862E-2</v>
      </c>
      <c r="AA25" s="54">
        <v>41767</v>
      </c>
      <c r="AB25" s="55">
        <v>0.31021394064872321</v>
      </c>
      <c r="AC25" s="54">
        <v>39554</v>
      </c>
      <c r="AD25" s="55">
        <v>3.7808621730118341E-2</v>
      </c>
      <c r="AE25" s="54">
        <v>9010</v>
      </c>
      <c r="AF25" s="55">
        <v>6.8928698540752231E-2</v>
      </c>
      <c r="AG25" s="54">
        <v>17226</v>
      </c>
      <c r="AH25" s="55">
        <v>4.4063276562215981E-2</v>
      </c>
      <c r="AI25" s="54">
        <v>13318</v>
      </c>
      <c r="AJ25" s="55">
        <v>1.0087220326128188E-2</v>
      </c>
      <c r="AK25" s="54">
        <v>0</v>
      </c>
      <c r="AL25" s="55" t="s">
        <v>90</v>
      </c>
      <c r="AM25" s="54">
        <v>26786</v>
      </c>
      <c r="AN25" s="55">
        <v>0.23631496353733961</v>
      </c>
      <c r="AO25" s="54">
        <v>6632</v>
      </c>
      <c r="AP25" s="55">
        <v>0.12027027027027026</v>
      </c>
      <c r="AQ25" s="54">
        <v>8433</v>
      </c>
      <c r="AR25" s="55">
        <v>0.26792963464140729</v>
      </c>
      <c r="AS25" s="54">
        <v>5857</v>
      </c>
      <c r="AT25" s="55">
        <v>0.3697380729653883</v>
      </c>
      <c r="AU25" s="54">
        <v>35266</v>
      </c>
      <c r="AV25" s="55">
        <v>0.48946234742577177</v>
      </c>
      <c r="AW25" s="54">
        <v>11623</v>
      </c>
      <c r="AX25" s="55">
        <v>0.1497675338807003</v>
      </c>
      <c r="AY25" s="54">
        <v>5101</v>
      </c>
      <c r="AZ25" s="55">
        <v>0.5038325471698113</v>
      </c>
      <c r="BA25" s="54">
        <v>15786</v>
      </c>
      <c r="BB25" s="55">
        <v>0.44639912039582197</v>
      </c>
      <c r="BC25" s="41"/>
    </row>
    <row r="26" spans="2:55" s="56" customFormat="1" ht="15" hidden="1" customHeight="1" outlineLevel="1" x14ac:dyDescent="0.25">
      <c r="B26" s="53" t="s">
        <v>85</v>
      </c>
      <c r="C26" s="63">
        <v>1777159</v>
      </c>
      <c r="D26" s="64">
        <v>0.11501579202957379</v>
      </c>
      <c r="E26" s="54">
        <v>668944</v>
      </c>
      <c r="F26" s="55">
        <v>5.9271938978294969E-2</v>
      </c>
      <c r="G26" s="54">
        <v>406275</v>
      </c>
      <c r="H26" s="55">
        <v>5.5399546433423597E-2</v>
      </c>
      <c r="I26" s="54">
        <v>262669</v>
      </c>
      <c r="J26" s="55">
        <v>6.5317726837656798E-2</v>
      </c>
      <c r="K26" s="54">
        <v>1514490</v>
      </c>
      <c r="L26" s="55">
        <v>0.12411098526065145</v>
      </c>
      <c r="M26" s="54">
        <v>1108215</v>
      </c>
      <c r="N26" s="55">
        <v>0.15159680317230384</v>
      </c>
      <c r="O26" s="54">
        <v>63506</v>
      </c>
      <c r="P26" s="55">
        <v>0.45665986191710428</v>
      </c>
      <c r="Q26" s="54">
        <v>38933</v>
      </c>
      <c r="R26" s="55">
        <v>5.9372534080705197E-2</v>
      </c>
      <c r="S26" s="54">
        <v>242795</v>
      </c>
      <c r="T26" s="55">
        <v>0.1230526568975725</v>
      </c>
      <c r="U26" s="54">
        <v>50134</v>
      </c>
      <c r="V26" s="55">
        <v>-0.1032447322290988</v>
      </c>
      <c r="W26" s="54">
        <v>472159</v>
      </c>
      <c r="X26" s="55">
        <v>0.17385034967468949</v>
      </c>
      <c r="Y26" s="54">
        <v>42299</v>
      </c>
      <c r="Z26" s="55">
        <v>5.1952250683909407E-2</v>
      </c>
      <c r="AA26" s="54">
        <v>51343</v>
      </c>
      <c r="AB26" s="55">
        <v>0.13951217346916134</v>
      </c>
      <c r="AC26" s="54">
        <v>31488</v>
      </c>
      <c r="AD26" s="55">
        <v>0.22112774373691146</v>
      </c>
      <c r="AE26" s="54">
        <v>10294</v>
      </c>
      <c r="AF26" s="55">
        <v>0.40398254228041464</v>
      </c>
      <c r="AG26" s="54">
        <v>10787</v>
      </c>
      <c r="AH26" s="55">
        <v>0.13943171015105094</v>
      </c>
      <c r="AI26" s="54">
        <v>10407</v>
      </c>
      <c r="AJ26" s="55">
        <v>0.15800600867920322</v>
      </c>
      <c r="AK26" s="54">
        <v>0</v>
      </c>
      <c r="AL26" s="55" t="s">
        <v>90</v>
      </c>
      <c r="AM26" s="54">
        <v>24331</v>
      </c>
      <c r="AN26" s="55">
        <v>0.11661312528682877</v>
      </c>
      <c r="AO26" s="54">
        <v>5760</v>
      </c>
      <c r="AP26" s="55">
        <v>-0.20088790233074361</v>
      </c>
      <c r="AQ26" s="54">
        <v>7220</v>
      </c>
      <c r="AR26" s="55">
        <v>0.13272670222780047</v>
      </c>
      <c r="AS26" s="54">
        <v>5778</v>
      </c>
      <c r="AT26" s="55">
        <v>0.49727908784659247</v>
      </c>
      <c r="AU26" s="54">
        <v>35877</v>
      </c>
      <c r="AV26" s="55">
        <v>0.5188603361415689</v>
      </c>
      <c r="AW26" s="54">
        <v>14526</v>
      </c>
      <c r="AX26" s="55">
        <v>-5.9805825242718491E-2</v>
      </c>
      <c r="AY26" s="54">
        <v>6574</v>
      </c>
      <c r="AZ26" s="55">
        <v>0.14112133310189212</v>
      </c>
      <c r="BA26" s="54">
        <v>15492</v>
      </c>
      <c r="BB26" s="55">
        <v>0.23580089342693045</v>
      </c>
      <c r="BC26" s="41"/>
    </row>
    <row r="27" spans="2:55" s="56" customFormat="1" ht="15" hidden="1" customHeight="1" outlineLevel="1" x14ac:dyDescent="0.25">
      <c r="B27" s="53" t="s">
        <v>86</v>
      </c>
      <c r="C27" s="63">
        <v>1576346</v>
      </c>
      <c r="D27" s="64">
        <v>0.14853590171972986</v>
      </c>
      <c r="E27" s="54">
        <v>573401</v>
      </c>
      <c r="F27" s="55">
        <v>0.11080739710423448</v>
      </c>
      <c r="G27" s="54">
        <v>318173</v>
      </c>
      <c r="H27" s="55">
        <v>0.11487869146565388</v>
      </c>
      <c r="I27" s="54">
        <v>255228</v>
      </c>
      <c r="J27" s="55">
        <v>0.10577347994489061</v>
      </c>
      <c r="K27" s="54">
        <v>1321118</v>
      </c>
      <c r="L27" s="55">
        <v>0.15718128459299496</v>
      </c>
      <c r="M27" s="54">
        <v>1002945</v>
      </c>
      <c r="N27" s="55">
        <v>0.17128022226348594</v>
      </c>
      <c r="O27" s="54">
        <v>46487</v>
      </c>
      <c r="P27" s="55">
        <v>0.36814997939843419</v>
      </c>
      <c r="Q27" s="54">
        <v>33411</v>
      </c>
      <c r="R27" s="55">
        <v>5.4240817872018177E-2</v>
      </c>
      <c r="S27" s="54">
        <v>235327</v>
      </c>
      <c r="T27" s="55">
        <v>0.13594543453495778</v>
      </c>
      <c r="U27" s="54">
        <v>30980</v>
      </c>
      <c r="V27" s="55">
        <v>3.6813922356091044E-2</v>
      </c>
      <c r="W27" s="54">
        <v>445735</v>
      </c>
      <c r="X27" s="55">
        <v>0.20582005286038529</v>
      </c>
      <c r="Y27" s="54">
        <v>45223</v>
      </c>
      <c r="Z27" s="55">
        <v>8.3315367109833449E-2</v>
      </c>
      <c r="AA27" s="54">
        <v>37245</v>
      </c>
      <c r="AB27" s="55">
        <v>0.26804439602342356</v>
      </c>
      <c r="AC27" s="54">
        <v>29682</v>
      </c>
      <c r="AD27" s="55">
        <v>-1.9587118084227861E-2</v>
      </c>
      <c r="AE27" s="54">
        <v>9290</v>
      </c>
      <c r="AF27" s="55">
        <v>3.0276145059332293E-2</v>
      </c>
      <c r="AG27" s="54">
        <v>10410</v>
      </c>
      <c r="AH27" s="55">
        <v>-5.0529004013133871E-2</v>
      </c>
      <c r="AI27" s="54">
        <v>8971</v>
      </c>
      <c r="AJ27" s="55">
        <v>-5.3492297953154688E-2</v>
      </c>
      <c r="AK27" s="54">
        <v>1011</v>
      </c>
      <c r="AL27" s="55">
        <v>0.23897058823529416</v>
      </c>
      <c r="AM27" s="54">
        <v>25977</v>
      </c>
      <c r="AN27" s="55">
        <v>2.7896486229819661E-2</v>
      </c>
      <c r="AO27" s="54">
        <v>5261</v>
      </c>
      <c r="AP27" s="55">
        <v>-9.9914456800684337E-2</v>
      </c>
      <c r="AQ27" s="54">
        <v>7751</v>
      </c>
      <c r="AR27" s="55">
        <v>0.35601819454163741</v>
      </c>
      <c r="AS27" s="54">
        <v>5360</v>
      </c>
      <c r="AT27" s="55">
        <v>0.34470647265429011</v>
      </c>
      <c r="AU27" s="54">
        <v>30357</v>
      </c>
      <c r="AV27" s="55">
        <v>0.39514683579208598</v>
      </c>
      <c r="AW27" s="54">
        <v>6965</v>
      </c>
      <c r="AX27" s="55">
        <v>4.5481837286100335E-2</v>
      </c>
      <c r="AY27" s="54">
        <v>5429</v>
      </c>
      <c r="AZ27" s="55">
        <v>0.47687704026115352</v>
      </c>
      <c r="BA27" s="54">
        <v>11755</v>
      </c>
      <c r="BB27" s="55">
        <v>0.22371434520091604</v>
      </c>
      <c r="BC27" s="57"/>
    </row>
    <row r="28" spans="2:55" s="56" customFormat="1" ht="15" hidden="1" customHeight="1" outlineLevel="1" x14ac:dyDescent="0.25">
      <c r="B28" s="53" t="s">
        <v>87</v>
      </c>
      <c r="C28" s="63">
        <v>1839355</v>
      </c>
      <c r="D28" s="64">
        <v>0.12783460146804804</v>
      </c>
      <c r="E28" s="54">
        <v>577263</v>
      </c>
      <c r="F28" s="55">
        <v>0.11128586691821241</v>
      </c>
      <c r="G28" s="54">
        <v>324729</v>
      </c>
      <c r="H28" s="55">
        <v>0.16523970144969136</v>
      </c>
      <c r="I28" s="54">
        <v>252534</v>
      </c>
      <c r="J28" s="55">
        <v>4.8838126881943777E-2</v>
      </c>
      <c r="K28" s="54">
        <v>1586821</v>
      </c>
      <c r="L28" s="55">
        <v>0.14151736064651566</v>
      </c>
      <c r="M28" s="54">
        <v>1262092</v>
      </c>
      <c r="N28" s="55">
        <v>0.13556915579916828</v>
      </c>
      <c r="O28" s="54">
        <v>56464</v>
      </c>
      <c r="P28" s="55">
        <v>0.24870626741563084</v>
      </c>
      <c r="Q28" s="54">
        <v>40474</v>
      </c>
      <c r="R28" s="55">
        <v>0.1395990539475167</v>
      </c>
      <c r="S28" s="54">
        <v>289529</v>
      </c>
      <c r="T28" s="55">
        <v>0.15566598810521692</v>
      </c>
      <c r="U28" s="54">
        <v>38591</v>
      </c>
      <c r="V28" s="55">
        <v>6.6779705230206599E-3</v>
      </c>
      <c r="W28" s="54">
        <v>490313</v>
      </c>
      <c r="X28" s="55">
        <v>0.1302091857315737</v>
      </c>
      <c r="Y28" s="54">
        <v>45316</v>
      </c>
      <c r="Z28" s="55">
        <v>0.10578072765427882</v>
      </c>
      <c r="AA28" s="54">
        <v>41649</v>
      </c>
      <c r="AB28" s="55">
        <v>0.34477414355364688</v>
      </c>
      <c r="AC28" s="54">
        <v>149230</v>
      </c>
      <c r="AD28" s="55">
        <v>1.0947471107076501E-2</v>
      </c>
      <c r="AE28" s="54">
        <v>46225</v>
      </c>
      <c r="AF28" s="55">
        <v>3.20844869161383E-2</v>
      </c>
      <c r="AG28" s="54">
        <v>44312</v>
      </c>
      <c r="AH28" s="55">
        <v>-1.5354531920094172E-2</v>
      </c>
      <c r="AI28" s="54">
        <v>33246</v>
      </c>
      <c r="AJ28" s="55">
        <v>-1.3817133245224156E-3</v>
      </c>
      <c r="AK28" s="54">
        <v>25447</v>
      </c>
      <c r="AL28" s="55">
        <v>3.7340507928743216E-2</v>
      </c>
      <c r="AM28" s="54">
        <v>37526</v>
      </c>
      <c r="AN28" s="55">
        <v>0.28075085324232085</v>
      </c>
      <c r="AO28" s="54">
        <v>6927</v>
      </c>
      <c r="AP28" s="55">
        <v>3.9777844491143854E-2</v>
      </c>
      <c r="AQ28" s="54">
        <v>6452</v>
      </c>
      <c r="AR28" s="55">
        <v>6.2034739454097654E-4</v>
      </c>
      <c r="AS28" s="54">
        <v>5938</v>
      </c>
      <c r="AT28" s="55">
        <v>0.35974353102816581</v>
      </c>
      <c r="AU28" s="54">
        <v>26505</v>
      </c>
      <c r="AV28" s="55">
        <v>0.2792605820744245</v>
      </c>
      <c r="AW28" s="54">
        <v>3420</v>
      </c>
      <c r="AX28" s="55">
        <v>-6.1470911086717872E-2</v>
      </c>
      <c r="AY28" s="54">
        <v>3749</v>
      </c>
      <c r="AZ28" s="55">
        <v>0.10394581861012964</v>
      </c>
      <c r="BA28" s="54">
        <v>20009</v>
      </c>
      <c r="BB28" s="55">
        <v>0.4403253671177656</v>
      </c>
      <c r="BC28" s="41"/>
    </row>
    <row r="29" spans="2:55" s="56" customFormat="1" ht="15" hidden="1" customHeight="1" outlineLevel="1" x14ac:dyDescent="0.25">
      <c r="B29" s="53" t="s">
        <v>88</v>
      </c>
      <c r="C29" s="63">
        <v>1693313</v>
      </c>
      <c r="D29" s="64">
        <v>8.0729552266240567E-2</v>
      </c>
      <c r="E29" s="54">
        <v>500095</v>
      </c>
      <c r="F29" s="55">
        <v>7.9121244292533088E-2</v>
      </c>
      <c r="G29" s="54">
        <v>259383</v>
      </c>
      <c r="H29" s="55">
        <v>0.10161983555313947</v>
      </c>
      <c r="I29" s="54">
        <v>240712</v>
      </c>
      <c r="J29" s="55">
        <v>5.5884055936693988E-2</v>
      </c>
      <c r="K29" s="54">
        <v>1452601</v>
      </c>
      <c r="L29" s="55">
        <v>8.4960100145497819E-2</v>
      </c>
      <c r="M29" s="54">
        <v>1193218</v>
      </c>
      <c r="N29" s="55">
        <v>8.1405044063962428E-2</v>
      </c>
      <c r="O29" s="54">
        <v>43314</v>
      </c>
      <c r="P29" s="55">
        <v>0.14029222061340008</v>
      </c>
      <c r="Q29" s="54">
        <v>35684</v>
      </c>
      <c r="R29" s="55">
        <v>-4.1963111123043517E-2</v>
      </c>
      <c r="S29" s="54">
        <v>296830</v>
      </c>
      <c r="T29" s="55">
        <v>3.3735363314313371E-3</v>
      </c>
      <c r="U29" s="54">
        <v>19255</v>
      </c>
      <c r="V29" s="55">
        <v>8.0163805677100797E-2</v>
      </c>
      <c r="W29" s="54">
        <v>387039</v>
      </c>
      <c r="X29" s="55">
        <v>0.12841661491633949</v>
      </c>
      <c r="Y29" s="54">
        <v>34684</v>
      </c>
      <c r="Z29" s="55">
        <v>0.15675026680896487</v>
      </c>
      <c r="AA29" s="54">
        <v>40788</v>
      </c>
      <c r="AB29" s="55">
        <v>0.26060081592285811</v>
      </c>
      <c r="AC29" s="54">
        <v>241314</v>
      </c>
      <c r="AD29" s="55">
        <v>6.8645295000730799E-2</v>
      </c>
      <c r="AE29" s="54">
        <v>87236</v>
      </c>
      <c r="AF29" s="55">
        <v>7.6828124228509376E-2</v>
      </c>
      <c r="AG29" s="54">
        <v>64313</v>
      </c>
      <c r="AH29" s="55">
        <v>2.0098466907640944E-3</v>
      </c>
      <c r="AI29" s="54">
        <v>45947</v>
      </c>
      <c r="AJ29" s="55">
        <v>0.11689921726870534</v>
      </c>
      <c r="AK29" s="54">
        <v>43818</v>
      </c>
      <c r="AL29" s="55">
        <v>0.10990653258694505</v>
      </c>
      <c r="AM29" s="54">
        <v>29834</v>
      </c>
      <c r="AN29" s="55">
        <v>0.11670908818685422</v>
      </c>
      <c r="AO29" s="54">
        <v>9532</v>
      </c>
      <c r="AP29" s="55">
        <v>9.2367636947054743E-2</v>
      </c>
      <c r="AQ29" s="54">
        <v>4947</v>
      </c>
      <c r="AR29" s="55">
        <v>0.18491017964071865</v>
      </c>
      <c r="AS29" s="54">
        <v>3135</v>
      </c>
      <c r="AT29" s="55">
        <v>7.0696721311475308E-2</v>
      </c>
      <c r="AU29" s="54">
        <v>24477</v>
      </c>
      <c r="AV29" s="55">
        <v>0.18001253434893694</v>
      </c>
      <c r="AW29" s="54">
        <v>985</v>
      </c>
      <c r="AX29" s="55">
        <v>-0.5025252525252526</v>
      </c>
      <c r="AY29" s="54">
        <v>3041</v>
      </c>
      <c r="AZ29" s="55">
        <v>0.16335118592195874</v>
      </c>
      <c r="BA29" s="54">
        <v>18359</v>
      </c>
      <c r="BB29" s="55">
        <v>0.18613515958134119</v>
      </c>
      <c r="BC29" s="41"/>
    </row>
    <row r="30" spans="2:55" s="56" customFormat="1" ht="15" hidden="1" customHeight="1" outlineLevel="1" x14ac:dyDescent="0.25">
      <c r="B30" s="53" t="s">
        <v>89</v>
      </c>
      <c r="C30" s="63">
        <v>1837945</v>
      </c>
      <c r="D30" s="64">
        <v>0.12464471361393192</v>
      </c>
      <c r="E30" s="54">
        <v>540764</v>
      </c>
      <c r="F30" s="55">
        <v>4.7139924867356076E-2</v>
      </c>
      <c r="G30" s="54">
        <v>302130</v>
      </c>
      <c r="H30" s="55">
        <v>6.0321047792182281E-2</v>
      </c>
      <c r="I30" s="54">
        <v>238634</v>
      </c>
      <c r="J30" s="55">
        <v>3.0914384952349661E-2</v>
      </c>
      <c r="K30" s="54">
        <v>1599311</v>
      </c>
      <c r="L30" s="55">
        <v>0.14011165075882159</v>
      </c>
      <c r="M30" s="54">
        <v>1297181</v>
      </c>
      <c r="N30" s="55">
        <v>0.16045087558428195</v>
      </c>
      <c r="O30" s="54">
        <v>46622</v>
      </c>
      <c r="P30" s="55">
        <v>7.528022510263388E-2</v>
      </c>
      <c r="Q30" s="54">
        <v>38531</v>
      </c>
      <c r="R30" s="55">
        <v>1.8745703558775251E-2</v>
      </c>
      <c r="S30" s="54">
        <v>295180</v>
      </c>
      <c r="T30" s="55">
        <v>9.7886648168949097E-2</v>
      </c>
      <c r="U30" s="54">
        <v>33438</v>
      </c>
      <c r="V30" s="55">
        <v>0.10879729416055972</v>
      </c>
      <c r="W30" s="54">
        <v>445498</v>
      </c>
      <c r="X30" s="55">
        <v>0.24643763447177935</v>
      </c>
      <c r="Y30" s="54">
        <v>37079</v>
      </c>
      <c r="Z30" s="55">
        <v>0.17023828309925837</v>
      </c>
      <c r="AA30" s="54">
        <v>50085</v>
      </c>
      <c r="AB30" s="55">
        <v>0.36657571623465213</v>
      </c>
      <c r="AC30" s="54">
        <v>251525</v>
      </c>
      <c r="AD30" s="55">
        <v>0.10380434544106087</v>
      </c>
      <c r="AE30" s="54">
        <v>89346</v>
      </c>
      <c r="AF30" s="55">
        <v>8.9067394775655506E-2</v>
      </c>
      <c r="AG30" s="54">
        <v>66803</v>
      </c>
      <c r="AH30" s="55">
        <v>9.016286432324816E-2</v>
      </c>
      <c r="AI30" s="54">
        <v>52220</v>
      </c>
      <c r="AJ30" s="55">
        <v>0.19150295479955282</v>
      </c>
      <c r="AK30" s="54">
        <v>43156</v>
      </c>
      <c r="AL30" s="55">
        <v>5.9641024381859697E-2</v>
      </c>
      <c r="AM30" s="54">
        <v>27822</v>
      </c>
      <c r="AN30" s="55">
        <v>0.18321000255167141</v>
      </c>
      <c r="AO30" s="54">
        <v>10796</v>
      </c>
      <c r="AP30" s="55">
        <v>0.25681024447031442</v>
      </c>
      <c r="AQ30" s="54">
        <v>5350</v>
      </c>
      <c r="AR30" s="55">
        <v>0.16253802694480668</v>
      </c>
      <c r="AS30" s="54">
        <v>3382</v>
      </c>
      <c r="AT30" s="55">
        <v>0.15269256987048396</v>
      </c>
      <c r="AU30" s="54">
        <v>26856</v>
      </c>
      <c r="AV30" s="55">
        <v>0.180068547324018</v>
      </c>
      <c r="AW30" s="54">
        <v>1643</v>
      </c>
      <c r="AX30" s="55">
        <v>-0.31740756127960112</v>
      </c>
      <c r="AY30" s="54">
        <v>3645</v>
      </c>
      <c r="AZ30" s="55">
        <v>0.42105263157894735</v>
      </c>
      <c r="BA30" s="54">
        <v>19728</v>
      </c>
      <c r="BB30" s="55">
        <v>0.18607587326399333</v>
      </c>
      <c r="BC30" s="41"/>
    </row>
    <row r="31" spans="2:55" s="56" customFormat="1" ht="15" customHeight="1" collapsed="1" x14ac:dyDescent="0.25">
      <c r="B31" s="65">
        <v>2016</v>
      </c>
      <c r="C31" s="66">
        <v>19988812</v>
      </c>
      <c r="D31" s="67">
        <v>0.12833556153807768</v>
      </c>
      <c r="E31" s="66">
        <v>6585135</v>
      </c>
      <c r="F31" s="67">
        <v>0.10534335692190089</v>
      </c>
      <c r="G31" s="66">
        <v>3608347</v>
      </c>
      <c r="H31" s="67">
        <v>0.13852331823651864</v>
      </c>
      <c r="I31" s="66">
        <v>2976788</v>
      </c>
      <c r="J31" s="67">
        <v>6.7628329851428859E-2</v>
      </c>
      <c r="K31" s="66">
        <v>17012024</v>
      </c>
      <c r="L31" s="67">
        <v>0.13967504568709099</v>
      </c>
      <c r="M31" s="66">
        <v>13403677</v>
      </c>
      <c r="N31" s="67">
        <v>0.13998549553779838</v>
      </c>
      <c r="O31" s="66">
        <v>584356</v>
      </c>
      <c r="P31" s="67">
        <v>0.2874964196796439</v>
      </c>
      <c r="Q31" s="66">
        <v>437359</v>
      </c>
      <c r="R31" s="67">
        <v>8.821758429873805E-2</v>
      </c>
      <c r="S31" s="66">
        <v>3161523</v>
      </c>
      <c r="T31" s="67">
        <v>0.10234529534026704</v>
      </c>
      <c r="U31" s="66">
        <v>450131</v>
      </c>
      <c r="V31" s="67">
        <v>5.1879980370621359E-2</v>
      </c>
      <c r="W31" s="66">
        <v>5054105</v>
      </c>
      <c r="X31" s="67">
        <v>0.18178429821499087</v>
      </c>
      <c r="Y31" s="66">
        <v>496264</v>
      </c>
      <c r="Z31" s="67">
        <v>8.5256670996636696E-2</v>
      </c>
      <c r="AA31" s="66">
        <v>471799</v>
      </c>
      <c r="AB31" s="67">
        <v>0.23196053957792606</v>
      </c>
      <c r="AC31" s="66">
        <v>1590560</v>
      </c>
      <c r="AD31" s="67">
        <v>4.2342203010849566E-2</v>
      </c>
      <c r="AE31" s="66">
        <v>546602</v>
      </c>
      <c r="AF31" s="67">
        <v>5.1809004806822712E-2</v>
      </c>
      <c r="AG31" s="66">
        <v>443707</v>
      </c>
      <c r="AH31" s="67">
        <v>3.3081285444234165E-3</v>
      </c>
      <c r="AI31" s="66">
        <v>352286</v>
      </c>
      <c r="AJ31" s="67">
        <v>8.0943584960080583E-2</v>
      </c>
      <c r="AK31" s="66">
        <v>247965</v>
      </c>
      <c r="AL31" s="67">
        <v>4.1344700151184188E-2</v>
      </c>
      <c r="AM31" s="66">
        <v>318225</v>
      </c>
      <c r="AN31" s="67">
        <v>0.12266101264393758</v>
      </c>
      <c r="AO31" s="66">
        <v>86780</v>
      </c>
      <c r="AP31" s="67">
        <v>-3.1246162605074845E-2</v>
      </c>
      <c r="AQ31" s="66">
        <v>75401</v>
      </c>
      <c r="AR31" s="67">
        <v>0.18687528530277508</v>
      </c>
      <c r="AS31" s="66">
        <v>48571</v>
      </c>
      <c r="AT31" s="67">
        <v>0.30718303415238046</v>
      </c>
      <c r="AU31" s="66">
        <v>326727</v>
      </c>
      <c r="AV31" s="67">
        <v>0.35424144705755567</v>
      </c>
      <c r="AW31" s="66">
        <v>56523</v>
      </c>
      <c r="AX31" s="67">
        <v>3.7043152796125023E-2</v>
      </c>
      <c r="AY31" s="66">
        <v>44127</v>
      </c>
      <c r="AZ31" s="67">
        <v>0.16466955236486491</v>
      </c>
      <c r="BA31" s="66">
        <v>201222</v>
      </c>
      <c r="BB31" s="67">
        <v>0.29137466307277626</v>
      </c>
      <c r="BC31" s="41"/>
    </row>
    <row r="32" spans="2:55" s="56" customFormat="1" ht="15" hidden="1" customHeight="1" outlineLevel="1" x14ac:dyDescent="0.25">
      <c r="B32" s="53" t="s">
        <v>78</v>
      </c>
      <c r="C32" s="63">
        <v>1425729</v>
      </c>
      <c r="D32" s="64">
        <v>2.6155381970060176E-2</v>
      </c>
      <c r="E32" s="54">
        <v>391929</v>
      </c>
      <c r="F32" s="55">
        <v>1.5596900831800209E-2</v>
      </c>
      <c r="G32" s="54">
        <v>198996</v>
      </c>
      <c r="H32" s="55">
        <v>4.0300699995295064E-2</v>
      </c>
      <c r="I32" s="54">
        <v>192933</v>
      </c>
      <c r="J32" s="55">
        <v>-8.6834546790461875E-3</v>
      </c>
      <c r="K32" s="54">
        <v>1232796</v>
      </c>
      <c r="L32" s="55">
        <v>3.1830500700555486E-2</v>
      </c>
      <c r="M32" s="54">
        <v>1033800</v>
      </c>
      <c r="N32" s="55">
        <v>3.0215878957108311E-2</v>
      </c>
      <c r="O32" s="54">
        <v>35366</v>
      </c>
      <c r="P32" s="55">
        <v>-1.7556530918384383E-2</v>
      </c>
      <c r="Q32" s="54">
        <v>30816</v>
      </c>
      <c r="R32" s="55">
        <v>5.7043871985730465E-2</v>
      </c>
      <c r="S32" s="54">
        <v>278307</v>
      </c>
      <c r="T32" s="55">
        <v>3.7177963038187878E-2</v>
      </c>
      <c r="U32" s="54">
        <v>25898</v>
      </c>
      <c r="V32" s="55">
        <v>0.43606521015858934</v>
      </c>
      <c r="W32" s="54">
        <v>283494</v>
      </c>
      <c r="X32" s="55">
        <v>4.1652275516427917E-2</v>
      </c>
      <c r="Y32" s="54">
        <v>30543</v>
      </c>
      <c r="Z32" s="55">
        <v>0.13155749851807941</v>
      </c>
      <c r="AA32" s="54">
        <v>30824</v>
      </c>
      <c r="AB32" s="55">
        <v>0.33333333333333326</v>
      </c>
      <c r="AC32" s="54">
        <v>242004</v>
      </c>
      <c r="AD32" s="55">
        <v>-7.3948930275629543E-2</v>
      </c>
      <c r="AE32" s="54">
        <v>83996</v>
      </c>
      <c r="AF32" s="55">
        <v>-5.7802106585603918E-2</v>
      </c>
      <c r="AG32" s="54">
        <v>68422</v>
      </c>
      <c r="AH32" s="55">
        <v>-9.3508214096449382E-2</v>
      </c>
      <c r="AI32" s="54">
        <v>47985</v>
      </c>
      <c r="AJ32" s="55">
        <v>8.1729557105638673E-3</v>
      </c>
      <c r="AK32" s="54">
        <v>41601</v>
      </c>
      <c r="AL32" s="55">
        <v>-0.15279814271749759</v>
      </c>
      <c r="AM32" s="54">
        <v>20316</v>
      </c>
      <c r="AN32" s="55">
        <v>0.19001874414245545</v>
      </c>
      <c r="AO32" s="54">
        <v>10860</v>
      </c>
      <c r="AP32" s="55">
        <v>0.18753417167851283</v>
      </c>
      <c r="AQ32" s="54">
        <v>4783</v>
      </c>
      <c r="AR32" s="55">
        <v>-0.49694993689524614</v>
      </c>
      <c r="AS32" s="54">
        <v>1723</v>
      </c>
      <c r="AT32" s="55">
        <v>3.9831019915509858E-2</v>
      </c>
      <c r="AU32" s="54">
        <v>19864</v>
      </c>
      <c r="AV32" s="55">
        <v>0.68424622689503134</v>
      </c>
      <c r="AW32" s="54">
        <v>1329</v>
      </c>
      <c r="AX32" s="55">
        <v>0.42749731471535979</v>
      </c>
      <c r="AY32" s="54">
        <v>2795</v>
      </c>
      <c r="AZ32" s="55">
        <v>-4.3463381245722132E-2</v>
      </c>
      <c r="BA32" s="54">
        <v>14878</v>
      </c>
      <c r="BB32" s="55">
        <v>-2.992762600247767E-2</v>
      </c>
      <c r="BC32" s="41"/>
    </row>
    <row r="33" spans="2:55" s="56" customFormat="1" ht="15" hidden="1" customHeight="1" outlineLevel="1" x14ac:dyDescent="0.25">
      <c r="B33" s="53" t="s">
        <v>79</v>
      </c>
      <c r="C33" s="63">
        <v>1405267</v>
      </c>
      <c r="D33" s="64">
        <v>3.4041081526557937E-2</v>
      </c>
      <c r="E33" s="54">
        <v>392208</v>
      </c>
      <c r="F33" s="55">
        <v>7.523179243679512E-2</v>
      </c>
      <c r="G33" s="54">
        <v>191103</v>
      </c>
      <c r="H33" s="55">
        <v>8.1015493746499967E-2</v>
      </c>
      <c r="I33" s="54">
        <v>201105</v>
      </c>
      <c r="J33" s="55">
        <v>6.9792802617230087E-2</v>
      </c>
      <c r="K33" s="54">
        <v>1204162</v>
      </c>
      <c r="L33" s="55">
        <v>2.8301822342914784E-2</v>
      </c>
      <c r="M33" s="54">
        <v>1013059</v>
      </c>
      <c r="N33" s="55">
        <v>1.8929050258539526E-2</v>
      </c>
      <c r="O33" s="54">
        <v>36362</v>
      </c>
      <c r="P33" s="55">
        <v>-1.7747643102190791E-2</v>
      </c>
      <c r="Q33" s="54">
        <v>29720</v>
      </c>
      <c r="R33" s="55">
        <v>5.8781617385108564E-2</v>
      </c>
      <c r="S33" s="54">
        <v>258672</v>
      </c>
      <c r="T33" s="55">
        <v>2.1264499419628491E-2</v>
      </c>
      <c r="U33" s="54">
        <v>35189</v>
      </c>
      <c r="V33" s="55">
        <v>0.40632243625609465</v>
      </c>
      <c r="W33" s="54">
        <v>299700</v>
      </c>
      <c r="X33" s="55">
        <v>1.7425577203149079E-2</v>
      </c>
      <c r="Y33" s="54">
        <v>29801</v>
      </c>
      <c r="Z33" s="55">
        <v>0.13913841214020861</v>
      </c>
      <c r="AA33" s="54">
        <v>27218</v>
      </c>
      <c r="AB33" s="55">
        <v>0.38648056645102136</v>
      </c>
      <c r="AC33" s="54">
        <v>221966</v>
      </c>
      <c r="AD33" s="55">
        <v>-8.3693857331571975E-2</v>
      </c>
      <c r="AE33" s="54">
        <v>76407</v>
      </c>
      <c r="AF33" s="55">
        <v>-4.2842647224623276E-2</v>
      </c>
      <c r="AG33" s="54">
        <v>63410</v>
      </c>
      <c r="AH33" s="55">
        <v>-0.12961717430991171</v>
      </c>
      <c r="AI33" s="54">
        <v>44549</v>
      </c>
      <c r="AJ33" s="55">
        <v>-1.031505774189978E-3</v>
      </c>
      <c r="AK33" s="54">
        <v>37600</v>
      </c>
      <c r="AL33" s="55">
        <v>-0.16379406204825975</v>
      </c>
      <c r="AM33" s="54">
        <v>22821</v>
      </c>
      <c r="AN33" s="55">
        <v>0.14402446360537402</v>
      </c>
      <c r="AO33" s="54">
        <v>8980</v>
      </c>
      <c r="AP33" s="55">
        <v>-1.7785682525567337E-3</v>
      </c>
      <c r="AQ33" s="54">
        <v>3182</v>
      </c>
      <c r="AR33" s="55">
        <v>-0.49897653912769646</v>
      </c>
      <c r="AS33" s="54">
        <v>2494</v>
      </c>
      <c r="AT33" s="55">
        <v>0.23099703849950637</v>
      </c>
      <c r="AU33" s="54">
        <v>17927</v>
      </c>
      <c r="AV33" s="55">
        <v>0.54012027491408943</v>
      </c>
      <c r="AW33" s="54">
        <v>754</v>
      </c>
      <c r="AX33" s="55">
        <v>-0.20631578947368423</v>
      </c>
      <c r="AY33" s="54">
        <v>2630</v>
      </c>
      <c r="AZ33" s="55">
        <v>-0.18751930800123573</v>
      </c>
      <c r="BA33" s="54">
        <v>15643</v>
      </c>
      <c r="BB33" s="55">
        <v>3.6303411725737034E-2</v>
      </c>
      <c r="BC33" s="41"/>
    </row>
    <row r="34" spans="2:55" s="56" customFormat="1" ht="15" hidden="1" customHeight="1" outlineLevel="1" x14ac:dyDescent="0.25">
      <c r="B34" s="53" t="s">
        <v>80</v>
      </c>
      <c r="C34" s="63">
        <v>1559285</v>
      </c>
      <c r="D34" s="64">
        <v>9.4400023823348889E-3</v>
      </c>
      <c r="E34" s="54">
        <v>450700</v>
      </c>
      <c r="F34" s="55">
        <v>7.7701127437500794E-2</v>
      </c>
      <c r="G34" s="54">
        <v>223407</v>
      </c>
      <c r="H34" s="55">
        <v>0.11581318456290357</v>
      </c>
      <c r="I34" s="54">
        <v>227293</v>
      </c>
      <c r="J34" s="55">
        <v>4.2695402457038512E-2</v>
      </c>
      <c r="K34" s="54">
        <v>1331992</v>
      </c>
      <c r="L34" s="55">
        <v>3.9759798057912299E-3</v>
      </c>
      <c r="M34" s="54">
        <v>1108585</v>
      </c>
      <c r="N34" s="55">
        <v>-1.5901492945393558E-2</v>
      </c>
      <c r="O34" s="54">
        <v>35009</v>
      </c>
      <c r="P34" s="55">
        <v>-0.18547730392499007</v>
      </c>
      <c r="Q34" s="54">
        <v>29594</v>
      </c>
      <c r="R34" s="55">
        <v>-0.10917792962282891</v>
      </c>
      <c r="S34" s="54">
        <v>285107</v>
      </c>
      <c r="T34" s="55">
        <v>-6.3811694512403427E-3</v>
      </c>
      <c r="U34" s="54">
        <v>33246</v>
      </c>
      <c r="V34" s="55">
        <v>-6.4704889439036739E-2</v>
      </c>
      <c r="W34" s="54">
        <v>356234</v>
      </c>
      <c r="X34" s="55">
        <v>3.8798118560984918E-2</v>
      </c>
      <c r="Y34" s="54">
        <v>34216</v>
      </c>
      <c r="Z34" s="55">
        <v>0.17953667953667951</v>
      </c>
      <c r="AA34" s="54">
        <v>30919</v>
      </c>
      <c r="AB34" s="55">
        <v>0.30355411273662458</v>
      </c>
      <c r="AC34" s="54">
        <v>225775</v>
      </c>
      <c r="AD34" s="55">
        <v>-0.12452644354741771</v>
      </c>
      <c r="AE34" s="54">
        <v>77960</v>
      </c>
      <c r="AF34" s="55">
        <v>-6.2642779848503083E-2</v>
      </c>
      <c r="AG34" s="54">
        <v>61245</v>
      </c>
      <c r="AH34" s="55">
        <v>-0.18602642141357217</v>
      </c>
      <c r="AI34" s="54">
        <v>46833</v>
      </c>
      <c r="AJ34" s="55">
        <v>-5.0483547229487225E-2</v>
      </c>
      <c r="AK34" s="54">
        <v>39737</v>
      </c>
      <c r="AL34" s="55">
        <v>-0.20770028312796585</v>
      </c>
      <c r="AM34" s="54">
        <v>24613</v>
      </c>
      <c r="AN34" s="55">
        <v>7.8098992553657487E-2</v>
      </c>
      <c r="AO34" s="54">
        <v>9179</v>
      </c>
      <c r="AP34" s="55">
        <v>-4.3056713928273593E-2</v>
      </c>
      <c r="AQ34" s="54">
        <v>3938</v>
      </c>
      <c r="AR34" s="55">
        <v>-0.50515204825333004</v>
      </c>
      <c r="AS34" s="54">
        <v>2694</v>
      </c>
      <c r="AT34" s="55">
        <v>0.14346349745331066</v>
      </c>
      <c r="AU34" s="54">
        <v>17818</v>
      </c>
      <c r="AV34" s="55">
        <v>0.50426340227944277</v>
      </c>
      <c r="AW34" s="54">
        <v>1559</v>
      </c>
      <c r="AX34" s="55">
        <v>1.7350877192982455</v>
      </c>
      <c r="AY34" s="54">
        <v>2693</v>
      </c>
      <c r="AZ34" s="55">
        <v>-0.25975810885101702</v>
      </c>
      <c r="BA34" s="54">
        <v>15991</v>
      </c>
      <c r="BB34" s="55">
        <v>3.314381703062419E-2</v>
      </c>
      <c r="BC34" s="41"/>
    </row>
    <row r="35" spans="2:55" s="56" customFormat="1" ht="15" hidden="1" customHeight="1" outlineLevel="1" x14ac:dyDescent="0.25">
      <c r="B35" s="53" t="s">
        <v>81</v>
      </c>
      <c r="C35" s="63">
        <v>1386903</v>
      </c>
      <c r="D35" s="64">
        <v>-3.1772914972267086E-2</v>
      </c>
      <c r="E35" s="54">
        <v>476958</v>
      </c>
      <c r="F35" s="55">
        <v>2.3304212007826619E-2</v>
      </c>
      <c r="G35" s="54">
        <v>240819</v>
      </c>
      <c r="H35" s="55">
        <v>-5.5828319658423053E-3</v>
      </c>
      <c r="I35" s="54">
        <v>236139</v>
      </c>
      <c r="J35" s="55">
        <v>5.4545048565367793E-2</v>
      </c>
      <c r="K35" s="54">
        <v>1150764</v>
      </c>
      <c r="L35" s="55">
        <v>-4.7767048134448764E-2</v>
      </c>
      <c r="M35" s="54">
        <v>909945</v>
      </c>
      <c r="N35" s="55">
        <v>-5.8338912926269693E-2</v>
      </c>
      <c r="O35" s="54">
        <v>36619</v>
      </c>
      <c r="P35" s="55">
        <v>8.454505397664791E-3</v>
      </c>
      <c r="Q35" s="54">
        <v>33797</v>
      </c>
      <c r="R35" s="55">
        <v>-1.2043614253559043E-2</v>
      </c>
      <c r="S35" s="54">
        <v>220345</v>
      </c>
      <c r="T35" s="55">
        <v>-0.10291016277043585</v>
      </c>
      <c r="U35" s="54">
        <v>46329</v>
      </c>
      <c r="V35" s="55">
        <v>0.19466219700876741</v>
      </c>
      <c r="W35" s="54">
        <v>339522</v>
      </c>
      <c r="X35" s="55">
        <v>-4.3618858219697021E-2</v>
      </c>
      <c r="Y35" s="54">
        <v>35568</v>
      </c>
      <c r="Z35" s="55">
        <v>8.7923308185375859E-3</v>
      </c>
      <c r="AA35" s="54">
        <v>28974</v>
      </c>
      <c r="AB35" s="55">
        <v>0.21785549157244333</v>
      </c>
      <c r="AC35" s="54">
        <v>91707</v>
      </c>
      <c r="AD35" s="55">
        <v>-0.24494265460204023</v>
      </c>
      <c r="AE35" s="54">
        <v>34528</v>
      </c>
      <c r="AF35" s="55">
        <v>-0.12730949071148745</v>
      </c>
      <c r="AG35" s="54">
        <v>24522</v>
      </c>
      <c r="AH35" s="55">
        <v>-0.39112082236678747</v>
      </c>
      <c r="AI35" s="54">
        <v>20086</v>
      </c>
      <c r="AJ35" s="55">
        <v>-0.19118949826850284</v>
      </c>
      <c r="AK35" s="54">
        <v>12571</v>
      </c>
      <c r="AL35" s="55">
        <v>-0.25101286939942802</v>
      </c>
      <c r="AM35" s="54">
        <v>25734</v>
      </c>
      <c r="AN35" s="55">
        <v>9.8241720723796444E-2</v>
      </c>
      <c r="AO35" s="54">
        <v>7028</v>
      </c>
      <c r="AP35" s="55">
        <v>-5.6644295302013425E-2</v>
      </c>
      <c r="AQ35" s="54">
        <v>4712</v>
      </c>
      <c r="AR35" s="55">
        <v>-0.5612254399851011</v>
      </c>
      <c r="AS35" s="54">
        <v>2492</v>
      </c>
      <c r="AT35" s="55">
        <v>0.25795053003533575</v>
      </c>
      <c r="AU35" s="54">
        <v>15881</v>
      </c>
      <c r="AV35" s="55">
        <v>0.47757722366951993</v>
      </c>
      <c r="AW35" s="54">
        <v>2366</v>
      </c>
      <c r="AX35" s="55">
        <v>-0.17847222222222225</v>
      </c>
      <c r="AY35" s="54">
        <v>3192</v>
      </c>
      <c r="AZ35" s="55">
        <v>-0.18550650676192904</v>
      </c>
      <c r="BA35" s="54">
        <v>15679</v>
      </c>
      <c r="BB35" s="55">
        <v>6.4137369349803075E-2</v>
      </c>
      <c r="BC35" s="41"/>
    </row>
    <row r="36" spans="2:55" s="56" customFormat="1" ht="15" hidden="1" customHeight="1" outlineLevel="1" x14ac:dyDescent="0.25">
      <c r="B36" s="53" t="s">
        <v>82</v>
      </c>
      <c r="C36" s="63">
        <v>1292724</v>
      </c>
      <c r="D36" s="64">
        <v>6.1214705846136086E-2</v>
      </c>
      <c r="E36" s="54">
        <v>491077</v>
      </c>
      <c r="F36" s="55">
        <v>8.4165279476503096E-2</v>
      </c>
      <c r="G36" s="54">
        <v>244270</v>
      </c>
      <c r="H36" s="55">
        <v>8.8401728824132331E-2</v>
      </c>
      <c r="I36" s="54">
        <v>246807</v>
      </c>
      <c r="J36" s="55">
        <v>8.0004725980640901E-2</v>
      </c>
      <c r="K36" s="54">
        <v>1045917</v>
      </c>
      <c r="L36" s="55">
        <v>5.6875744595712874E-2</v>
      </c>
      <c r="M36" s="54">
        <v>801647</v>
      </c>
      <c r="N36" s="55">
        <v>4.7629315696137375E-2</v>
      </c>
      <c r="O36" s="54">
        <v>32449</v>
      </c>
      <c r="P36" s="55">
        <v>0.22213852585589988</v>
      </c>
      <c r="Q36" s="54">
        <v>30818</v>
      </c>
      <c r="R36" s="55">
        <v>0.1410693127962086</v>
      </c>
      <c r="S36" s="54">
        <v>194124</v>
      </c>
      <c r="T36" s="55">
        <v>3.4925069173068701E-2</v>
      </c>
      <c r="U36" s="54">
        <v>42719</v>
      </c>
      <c r="V36" s="55">
        <v>0.38124030005173304</v>
      </c>
      <c r="W36" s="54">
        <v>345979</v>
      </c>
      <c r="X36" s="55">
        <v>9.9600953973966178E-3</v>
      </c>
      <c r="Y36" s="54">
        <v>38120</v>
      </c>
      <c r="Z36" s="55">
        <v>1.4882457868533816E-2</v>
      </c>
      <c r="AA36" s="54">
        <v>27803</v>
      </c>
      <c r="AB36" s="55">
        <v>0.41455100483337581</v>
      </c>
      <c r="AC36" s="54">
        <v>22619</v>
      </c>
      <c r="AD36" s="55">
        <v>-0.10628630131573746</v>
      </c>
      <c r="AE36" s="54">
        <v>6719</v>
      </c>
      <c r="AF36" s="55">
        <v>8.5559891924347209E-3</v>
      </c>
      <c r="AG36" s="54">
        <v>7506</v>
      </c>
      <c r="AH36" s="55">
        <v>-0.25253933479386581</v>
      </c>
      <c r="AI36" s="54">
        <v>7336</v>
      </c>
      <c r="AJ36" s="55">
        <v>-3.039915411049432E-2</v>
      </c>
      <c r="AK36" s="54">
        <v>1058</v>
      </c>
      <c r="AL36" s="55">
        <v>1.8286814244465877E-2</v>
      </c>
      <c r="AM36" s="54">
        <v>23648</v>
      </c>
      <c r="AN36" s="55">
        <v>0.19368027863308268</v>
      </c>
      <c r="AO36" s="54">
        <v>5310</v>
      </c>
      <c r="AP36" s="55">
        <v>-0.15499681731381287</v>
      </c>
      <c r="AQ36" s="54">
        <v>6533</v>
      </c>
      <c r="AR36" s="55">
        <v>-0.52244152046783632</v>
      </c>
      <c r="AS36" s="54">
        <v>2618</v>
      </c>
      <c r="AT36" s="55">
        <v>0.26412361178174804</v>
      </c>
      <c r="AU36" s="54">
        <v>15999</v>
      </c>
      <c r="AV36" s="55">
        <v>0.131631065214316</v>
      </c>
      <c r="AW36" s="54">
        <v>2824</v>
      </c>
      <c r="AX36" s="55">
        <v>0.21149721149721157</v>
      </c>
      <c r="AY36" s="54">
        <v>2857</v>
      </c>
      <c r="AZ36" s="55">
        <v>-5.2090245520902467E-2</v>
      </c>
      <c r="BA36" s="54">
        <v>7227</v>
      </c>
      <c r="BB36" s="55">
        <v>7.544642857142847E-2</v>
      </c>
      <c r="BC36" s="41"/>
    </row>
    <row r="37" spans="2:55" s="56" customFormat="1" ht="15" hidden="1" customHeight="1" outlineLevel="1" x14ac:dyDescent="0.25">
      <c r="B37" s="53" t="s">
        <v>83</v>
      </c>
      <c r="C37" s="63">
        <v>1303817</v>
      </c>
      <c r="D37" s="64">
        <v>1.6864062692541149E-2</v>
      </c>
      <c r="E37" s="54">
        <v>508610</v>
      </c>
      <c r="F37" s="55">
        <v>2.2753094239837512E-2</v>
      </c>
      <c r="G37" s="54">
        <v>265260</v>
      </c>
      <c r="H37" s="55">
        <v>1.9811077748772554E-2</v>
      </c>
      <c r="I37" s="54">
        <v>243350</v>
      </c>
      <c r="J37" s="55">
        <v>2.5979391874799695E-2</v>
      </c>
      <c r="K37" s="54">
        <v>1060467</v>
      </c>
      <c r="L37" s="55">
        <v>1.4795130362887932E-2</v>
      </c>
      <c r="M37" s="54">
        <v>795207</v>
      </c>
      <c r="N37" s="55">
        <v>1.31328999017708E-2</v>
      </c>
      <c r="O37" s="54">
        <v>25307</v>
      </c>
      <c r="P37" s="55">
        <v>8.2513474206519E-2</v>
      </c>
      <c r="Q37" s="54">
        <v>28962</v>
      </c>
      <c r="R37" s="55">
        <v>0.19141058867086258</v>
      </c>
      <c r="S37" s="54">
        <v>185841</v>
      </c>
      <c r="T37" s="55">
        <v>-4.8574456429920754E-2</v>
      </c>
      <c r="U37" s="54">
        <v>27906</v>
      </c>
      <c r="V37" s="55">
        <v>0.15980216948588999</v>
      </c>
      <c r="W37" s="54">
        <v>349046</v>
      </c>
      <c r="X37" s="55">
        <v>1.7840479634208872E-2</v>
      </c>
      <c r="Y37" s="54">
        <v>52682</v>
      </c>
      <c r="Z37" s="55">
        <v>0.13397046794954592</v>
      </c>
      <c r="AA37" s="54">
        <v>30944</v>
      </c>
      <c r="AB37" s="55">
        <v>0.37272646615207172</v>
      </c>
      <c r="AC37" s="54">
        <v>26405</v>
      </c>
      <c r="AD37" s="55">
        <v>-6.5508210645526588E-2</v>
      </c>
      <c r="AE37" s="54">
        <v>7451</v>
      </c>
      <c r="AF37" s="55">
        <v>2.7724137931034454E-2</v>
      </c>
      <c r="AG37" s="54">
        <v>9744</v>
      </c>
      <c r="AH37" s="55">
        <v>-0.22184954480114993</v>
      </c>
      <c r="AI37" s="54">
        <v>9210</v>
      </c>
      <c r="AJ37" s="55">
        <v>8.5572842998585585E-2</v>
      </c>
      <c r="AK37" s="54">
        <v>0</v>
      </c>
      <c r="AL37" s="55" t="s">
        <v>90</v>
      </c>
      <c r="AM37" s="54">
        <v>18066</v>
      </c>
      <c r="AN37" s="55">
        <v>-5.3045392598804919E-2</v>
      </c>
      <c r="AO37" s="54">
        <v>5271</v>
      </c>
      <c r="AP37" s="55">
        <v>-0.21632471008028542</v>
      </c>
      <c r="AQ37" s="54">
        <v>6415</v>
      </c>
      <c r="AR37" s="55">
        <v>-0.60554633216503717</v>
      </c>
      <c r="AS37" s="54">
        <v>2786</v>
      </c>
      <c r="AT37" s="55">
        <v>0.35439961108410301</v>
      </c>
      <c r="AU37" s="54">
        <v>20496</v>
      </c>
      <c r="AV37" s="55">
        <v>0.23388116308470286</v>
      </c>
      <c r="AW37" s="54">
        <v>5420</v>
      </c>
      <c r="AX37" s="55">
        <v>-5.3440447083478837E-2</v>
      </c>
      <c r="AY37" s="54">
        <v>2317</v>
      </c>
      <c r="AZ37" s="55">
        <v>-0.30483048304830485</v>
      </c>
      <c r="BA37" s="54">
        <v>7343</v>
      </c>
      <c r="BB37" s="55">
        <v>-6.3870474247832765E-2</v>
      </c>
      <c r="BC37" s="41"/>
    </row>
    <row r="38" spans="2:55" s="56" customFormat="1" ht="15" hidden="1" customHeight="1" outlineLevel="1" x14ac:dyDescent="0.25">
      <c r="B38" s="53" t="s">
        <v>84</v>
      </c>
      <c r="C38" s="63">
        <v>1543316</v>
      </c>
      <c r="D38" s="64">
        <v>3.0040592509140263E-2</v>
      </c>
      <c r="E38" s="54">
        <v>599047</v>
      </c>
      <c r="F38" s="55">
        <v>4.4771668154927946E-2</v>
      </c>
      <c r="G38" s="54">
        <v>336052</v>
      </c>
      <c r="H38" s="55">
        <v>2.693452471901181E-2</v>
      </c>
      <c r="I38" s="54">
        <v>262995</v>
      </c>
      <c r="J38" s="55">
        <v>6.8485971284401481E-2</v>
      </c>
      <c r="K38" s="54">
        <v>1280321</v>
      </c>
      <c r="L38" s="55">
        <v>2.2483404782744909E-2</v>
      </c>
      <c r="M38" s="54">
        <v>944269</v>
      </c>
      <c r="N38" s="55">
        <v>2.0908609300163361E-2</v>
      </c>
      <c r="O38" s="54">
        <v>48622</v>
      </c>
      <c r="P38" s="55">
        <v>0.1909567432518493</v>
      </c>
      <c r="Q38" s="54">
        <v>39169</v>
      </c>
      <c r="R38" s="55">
        <v>0.14912280701754388</v>
      </c>
      <c r="S38" s="54">
        <v>207021</v>
      </c>
      <c r="T38" s="55">
        <v>-2.9132451356028377E-2</v>
      </c>
      <c r="U38" s="54">
        <v>44539</v>
      </c>
      <c r="V38" s="55">
        <v>0.19532487050803793</v>
      </c>
      <c r="W38" s="54">
        <v>396579</v>
      </c>
      <c r="X38" s="55">
        <v>2.1510555652863861E-2</v>
      </c>
      <c r="Y38" s="54">
        <v>51743</v>
      </c>
      <c r="Z38" s="55">
        <v>3.8369689550681318E-2</v>
      </c>
      <c r="AA38" s="54">
        <v>31878</v>
      </c>
      <c r="AB38" s="55">
        <v>0.31759940481111015</v>
      </c>
      <c r="AC38" s="54">
        <v>38113</v>
      </c>
      <c r="AD38" s="55">
        <v>-9.4832090438417338E-2</v>
      </c>
      <c r="AE38" s="54">
        <v>8429</v>
      </c>
      <c r="AF38" s="55">
        <v>-2.7460482289142774E-2</v>
      </c>
      <c r="AG38" s="54">
        <v>16499</v>
      </c>
      <c r="AH38" s="55">
        <v>-0.10496907887599005</v>
      </c>
      <c r="AI38" s="54">
        <v>13185</v>
      </c>
      <c r="AJ38" s="55">
        <v>-0.12129290236587809</v>
      </c>
      <c r="AK38" s="54">
        <v>0</v>
      </c>
      <c r="AL38" s="55" t="s">
        <v>90</v>
      </c>
      <c r="AM38" s="54">
        <v>21666</v>
      </c>
      <c r="AN38" s="55">
        <v>-4.9600440892807462E-3</v>
      </c>
      <c r="AO38" s="54">
        <v>5920</v>
      </c>
      <c r="AP38" s="55">
        <v>-0.17456776352481873</v>
      </c>
      <c r="AQ38" s="54">
        <v>6651</v>
      </c>
      <c r="AR38" s="55">
        <v>-0.58040502176518838</v>
      </c>
      <c r="AS38" s="54">
        <v>4276</v>
      </c>
      <c r="AT38" s="55">
        <v>0.19175027870680039</v>
      </c>
      <c r="AU38" s="54">
        <v>23677</v>
      </c>
      <c r="AV38" s="55">
        <v>5.2825825959357919E-2</v>
      </c>
      <c r="AW38" s="54">
        <v>10109</v>
      </c>
      <c r="AX38" s="55">
        <v>-2.6951583405525059E-2</v>
      </c>
      <c r="AY38" s="54">
        <v>3392</v>
      </c>
      <c r="AZ38" s="55">
        <v>7.2060682680151755E-2</v>
      </c>
      <c r="BA38" s="54">
        <v>10914</v>
      </c>
      <c r="BB38" s="55">
        <v>1.6390389271745187E-2</v>
      </c>
      <c r="BC38" s="41"/>
    </row>
    <row r="39" spans="2:55" s="56" customFormat="1" ht="15" hidden="1" customHeight="1" outlineLevel="1" x14ac:dyDescent="0.25">
      <c r="B39" s="53" t="s">
        <v>85</v>
      </c>
      <c r="C39" s="63">
        <v>1593842</v>
      </c>
      <c r="D39" s="64">
        <v>3.1670371295748456E-2</v>
      </c>
      <c r="E39" s="54">
        <v>631513</v>
      </c>
      <c r="F39" s="55">
        <v>5.504321996237671E-2</v>
      </c>
      <c r="G39" s="54">
        <v>384949</v>
      </c>
      <c r="H39" s="55">
        <v>8.396643482668309E-2</v>
      </c>
      <c r="I39" s="54">
        <v>246564</v>
      </c>
      <c r="J39" s="55">
        <v>1.2849373141195164E-2</v>
      </c>
      <c r="K39" s="54">
        <v>1347278</v>
      </c>
      <c r="L39" s="55">
        <v>3.5190760043581237E-2</v>
      </c>
      <c r="M39" s="54">
        <v>962329</v>
      </c>
      <c r="N39" s="55">
        <v>1.6887022532937168E-2</v>
      </c>
      <c r="O39" s="54">
        <v>43597</v>
      </c>
      <c r="P39" s="55">
        <v>0.10232616940581551</v>
      </c>
      <c r="Q39" s="54">
        <v>36751</v>
      </c>
      <c r="R39" s="55">
        <v>8.6793233972084272E-2</v>
      </c>
      <c r="S39" s="54">
        <v>216192</v>
      </c>
      <c r="T39" s="55">
        <v>-6.0104253163896559E-2</v>
      </c>
      <c r="U39" s="54">
        <v>55906</v>
      </c>
      <c r="V39" s="55">
        <v>0.19123820076282194</v>
      </c>
      <c r="W39" s="54">
        <v>402231</v>
      </c>
      <c r="X39" s="55">
        <v>2.9711360000000075E-2</v>
      </c>
      <c r="Y39" s="54">
        <v>40210</v>
      </c>
      <c r="Z39" s="55">
        <v>-5.2767962308598371E-2</v>
      </c>
      <c r="AA39" s="54">
        <v>45057</v>
      </c>
      <c r="AB39" s="55">
        <v>0.32696215579443377</v>
      </c>
      <c r="AC39" s="54">
        <v>25786</v>
      </c>
      <c r="AD39" s="55">
        <v>-3.596530581725732E-2</v>
      </c>
      <c r="AE39" s="54">
        <v>7332</v>
      </c>
      <c r="AF39" s="55">
        <v>2.4737945492662394E-2</v>
      </c>
      <c r="AG39" s="54">
        <v>9467</v>
      </c>
      <c r="AH39" s="55">
        <v>-4.7010267767263914E-2</v>
      </c>
      <c r="AI39" s="54">
        <v>8987</v>
      </c>
      <c r="AJ39" s="55">
        <v>-6.9379724552138367E-2</v>
      </c>
      <c r="AK39" s="54">
        <v>0</v>
      </c>
      <c r="AL39" s="55">
        <v>-1</v>
      </c>
      <c r="AM39" s="54">
        <v>21790</v>
      </c>
      <c r="AN39" s="55">
        <v>-3.6522815705695044E-2</v>
      </c>
      <c r="AO39" s="54">
        <v>7208</v>
      </c>
      <c r="AP39" s="55">
        <v>-7.1014305967263769E-2</v>
      </c>
      <c r="AQ39" s="54">
        <v>6374</v>
      </c>
      <c r="AR39" s="55">
        <v>-0.62127153891859777</v>
      </c>
      <c r="AS39" s="54">
        <v>3859</v>
      </c>
      <c r="AT39" s="55">
        <v>3.9021852237253185E-3</v>
      </c>
      <c r="AU39" s="54">
        <v>23621</v>
      </c>
      <c r="AV39" s="55">
        <v>0.2569710515112813</v>
      </c>
      <c r="AW39" s="54">
        <v>15450</v>
      </c>
      <c r="AX39" s="55">
        <v>0.20149311766078237</v>
      </c>
      <c r="AY39" s="54">
        <v>5761</v>
      </c>
      <c r="AZ39" s="55">
        <v>-9.4893951296150858E-2</v>
      </c>
      <c r="BA39" s="54">
        <v>12536</v>
      </c>
      <c r="BB39" s="55">
        <v>-4.965506784929119E-2</v>
      </c>
      <c r="BC39" s="41"/>
    </row>
    <row r="40" spans="2:55" s="56" customFormat="1" ht="15" hidden="1" customHeight="1" outlineLevel="1" x14ac:dyDescent="0.25">
      <c r="B40" s="53" t="s">
        <v>86</v>
      </c>
      <c r="C40" s="63">
        <v>1372483</v>
      </c>
      <c r="D40" s="64">
        <v>2.6816515154802545E-2</v>
      </c>
      <c r="E40" s="54">
        <v>516202</v>
      </c>
      <c r="F40" s="55">
        <v>4.6901491859267175E-2</v>
      </c>
      <c r="G40" s="54">
        <v>285388</v>
      </c>
      <c r="H40" s="55">
        <v>9.0966084589742868E-2</v>
      </c>
      <c r="I40" s="54">
        <v>230814</v>
      </c>
      <c r="J40" s="55">
        <v>-2.8943685092706062E-3</v>
      </c>
      <c r="K40" s="54">
        <v>1141669</v>
      </c>
      <c r="L40" s="55">
        <v>3.3039709362035152E-2</v>
      </c>
      <c r="M40" s="54">
        <v>856281</v>
      </c>
      <c r="N40" s="55">
        <v>1.5076526590189543E-2</v>
      </c>
      <c r="O40" s="54">
        <v>33978</v>
      </c>
      <c r="P40" s="55">
        <v>0.1508992988517428</v>
      </c>
      <c r="Q40" s="54">
        <v>31692</v>
      </c>
      <c r="R40" s="55">
        <v>7.3540869211747628E-2</v>
      </c>
      <c r="S40" s="54">
        <v>207164</v>
      </c>
      <c r="T40" s="55">
        <v>-3.6567500825477772E-2</v>
      </c>
      <c r="U40" s="54">
        <v>29880</v>
      </c>
      <c r="V40" s="55">
        <v>0.25167560321715809</v>
      </c>
      <c r="W40" s="54">
        <v>369653</v>
      </c>
      <c r="X40" s="55">
        <v>2.4139746218208025E-2</v>
      </c>
      <c r="Y40" s="54">
        <v>41745</v>
      </c>
      <c r="Z40" s="55">
        <v>7.0466958996845852E-2</v>
      </c>
      <c r="AA40" s="54">
        <v>29372</v>
      </c>
      <c r="AB40" s="55">
        <v>0.11991459183284392</v>
      </c>
      <c r="AC40" s="54">
        <v>30275</v>
      </c>
      <c r="AD40" s="55">
        <v>-2.3166521472590573E-2</v>
      </c>
      <c r="AE40" s="54">
        <v>9017</v>
      </c>
      <c r="AF40" s="55">
        <v>4.8488372093023147E-2</v>
      </c>
      <c r="AG40" s="54">
        <v>10964</v>
      </c>
      <c r="AH40" s="55">
        <v>-9.6944238530598748E-2</v>
      </c>
      <c r="AI40" s="54">
        <v>9478</v>
      </c>
      <c r="AJ40" s="55">
        <v>6.0060395928867027E-2</v>
      </c>
      <c r="AK40" s="54">
        <v>816</v>
      </c>
      <c r="AL40" s="55">
        <v>-0.37757437070938216</v>
      </c>
      <c r="AM40" s="54">
        <v>25272</v>
      </c>
      <c r="AN40" s="55">
        <v>-6.4084922351090867E-3</v>
      </c>
      <c r="AO40" s="54">
        <v>5845</v>
      </c>
      <c r="AP40" s="55">
        <v>-0.18502509760178476</v>
      </c>
      <c r="AQ40" s="54">
        <v>5716</v>
      </c>
      <c r="AR40" s="55">
        <v>-0.59339877649736805</v>
      </c>
      <c r="AS40" s="54">
        <v>3986</v>
      </c>
      <c r="AT40" s="55">
        <v>0.18454680534918277</v>
      </c>
      <c r="AU40" s="54">
        <v>21759</v>
      </c>
      <c r="AV40" s="55">
        <v>0.21301148400044601</v>
      </c>
      <c r="AW40" s="54">
        <v>6662</v>
      </c>
      <c r="AX40" s="55">
        <v>-4.0472418262998744E-2</v>
      </c>
      <c r="AY40" s="54">
        <v>3676</v>
      </c>
      <c r="AZ40" s="55">
        <v>-0.19720462983184106</v>
      </c>
      <c r="BA40" s="54">
        <v>9606</v>
      </c>
      <c r="BB40" s="55">
        <v>7.0544968238047456E-2</v>
      </c>
      <c r="BC40" s="57"/>
    </row>
    <row r="41" spans="2:55" s="56" customFormat="1" ht="15" hidden="1" customHeight="1" outlineLevel="1" x14ac:dyDescent="0.25">
      <c r="B41" s="53" t="s">
        <v>87</v>
      </c>
      <c r="C41" s="63">
        <v>1630873</v>
      </c>
      <c r="D41" s="64">
        <v>5.5505397346857333E-2</v>
      </c>
      <c r="E41" s="54">
        <v>519455</v>
      </c>
      <c r="F41" s="55">
        <v>4.5829206027075076E-2</v>
      </c>
      <c r="G41" s="54">
        <v>278680</v>
      </c>
      <c r="H41" s="55">
        <v>6.5856858193000134E-2</v>
      </c>
      <c r="I41" s="54">
        <v>240775</v>
      </c>
      <c r="J41" s="55">
        <v>2.3568322202430769E-2</v>
      </c>
      <c r="K41" s="54">
        <v>1390098</v>
      </c>
      <c r="L41" s="55">
        <v>6.1240724341161012E-2</v>
      </c>
      <c r="M41" s="54">
        <v>1111418</v>
      </c>
      <c r="N41" s="55">
        <v>6.0089525275677014E-2</v>
      </c>
      <c r="O41" s="54">
        <v>45218</v>
      </c>
      <c r="P41" s="55">
        <v>0.1413498914634761</v>
      </c>
      <c r="Q41" s="54">
        <v>35516</v>
      </c>
      <c r="R41" s="55">
        <v>-7.1286796567051613E-3</v>
      </c>
      <c r="S41" s="54">
        <v>250530</v>
      </c>
      <c r="T41" s="55">
        <v>3.947455770571251E-2</v>
      </c>
      <c r="U41" s="54">
        <v>38335</v>
      </c>
      <c r="V41" s="55">
        <v>0.27379963449077915</v>
      </c>
      <c r="W41" s="54">
        <v>433825</v>
      </c>
      <c r="X41" s="55">
        <v>7.8118049359950925E-2</v>
      </c>
      <c r="Y41" s="54">
        <v>40981</v>
      </c>
      <c r="Z41" s="55">
        <v>7.5080668433064934E-2</v>
      </c>
      <c r="AA41" s="54">
        <v>30971</v>
      </c>
      <c r="AB41" s="55">
        <v>0.25185933710590147</v>
      </c>
      <c r="AC41" s="54">
        <v>147614</v>
      </c>
      <c r="AD41" s="55">
        <v>-1.0855435088518717E-2</v>
      </c>
      <c r="AE41" s="54">
        <v>44788</v>
      </c>
      <c r="AF41" s="55">
        <v>-1.6124071877334001E-2</v>
      </c>
      <c r="AG41" s="54">
        <v>45003</v>
      </c>
      <c r="AH41" s="55">
        <v>-6.2827988338192475E-2</v>
      </c>
      <c r="AI41" s="54">
        <v>33292</v>
      </c>
      <c r="AJ41" s="55">
        <v>0.11370554979426628</v>
      </c>
      <c r="AK41" s="54">
        <v>24531</v>
      </c>
      <c r="AL41" s="55">
        <v>-4.9149191829140682E-2</v>
      </c>
      <c r="AM41" s="54">
        <v>29300</v>
      </c>
      <c r="AN41" s="55">
        <v>-1.7035775127768327E-3</v>
      </c>
      <c r="AO41" s="54">
        <v>6662</v>
      </c>
      <c r="AP41" s="55">
        <v>-9.4590921446045084E-2</v>
      </c>
      <c r="AQ41" s="54">
        <v>6448</v>
      </c>
      <c r="AR41" s="55">
        <v>-0.47112860892388453</v>
      </c>
      <c r="AS41" s="54">
        <v>4367</v>
      </c>
      <c r="AT41" s="55">
        <v>8.0138511006678126E-2</v>
      </c>
      <c r="AU41" s="54">
        <v>20719</v>
      </c>
      <c r="AV41" s="55">
        <v>0.50355587808418001</v>
      </c>
      <c r="AW41" s="54">
        <v>3644</v>
      </c>
      <c r="AX41" s="55">
        <v>-6.8745208280092007E-2</v>
      </c>
      <c r="AY41" s="54">
        <v>3396</v>
      </c>
      <c r="AZ41" s="55">
        <v>6.1913696060037493E-2</v>
      </c>
      <c r="BA41" s="54">
        <v>13892</v>
      </c>
      <c r="BB41" s="55">
        <v>2.1395485626056976E-2</v>
      </c>
      <c r="BC41" s="41"/>
    </row>
    <row r="42" spans="2:55" s="56" customFormat="1" ht="15" hidden="1" customHeight="1" outlineLevel="1" x14ac:dyDescent="0.25">
      <c r="B42" s="53" t="s">
        <v>88</v>
      </c>
      <c r="C42" s="63">
        <v>1566824</v>
      </c>
      <c r="D42" s="64">
        <v>7.0905019807475211E-2</v>
      </c>
      <c r="E42" s="54">
        <v>463428</v>
      </c>
      <c r="F42" s="55">
        <v>0.10745539618890132</v>
      </c>
      <c r="G42" s="54">
        <v>235456</v>
      </c>
      <c r="H42" s="55">
        <v>0.10061140923284029</v>
      </c>
      <c r="I42" s="54">
        <v>227972</v>
      </c>
      <c r="J42" s="55">
        <v>0.11461399305725317</v>
      </c>
      <c r="K42" s="54">
        <v>1338852</v>
      </c>
      <c r="L42" s="55">
        <v>6.3801791579860767E-2</v>
      </c>
      <c r="M42" s="54">
        <v>1103396</v>
      </c>
      <c r="N42" s="55">
        <v>5.6263413943034024E-2</v>
      </c>
      <c r="O42" s="54">
        <v>37985</v>
      </c>
      <c r="P42" s="55">
        <v>5.8726796365460743E-2</v>
      </c>
      <c r="Q42" s="54">
        <v>37247</v>
      </c>
      <c r="R42" s="55">
        <v>0.19083701003900511</v>
      </c>
      <c r="S42" s="54">
        <v>295832</v>
      </c>
      <c r="T42" s="55">
        <v>2.2370135368175781E-2</v>
      </c>
      <c r="U42" s="54">
        <v>17826</v>
      </c>
      <c r="V42" s="55">
        <v>1.8163125428375615E-2</v>
      </c>
      <c r="W42" s="54">
        <v>342993</v>
      </c>
      <c r="X42" s="55">
        <v>0.14415667594019577</v>
      </c>
      <c r="Y42" s="54">
        <v>29984</v>
      </c>
      <c r="Z42" s="55">
        <v>0.17570481904089719</v>
      </c>
      <c r="AA42" s="54">
        <v>32356</v>
      </c>
      <c r="AB42" s="55">
        <v>0.16694918310671913</v>
      </c>
      <c r="AC42" s="54">
        <v>225813</v>
      </c>
      <c r="AD42" s="55">
        <v>-6.1345714986428157E-2</v>
      </c>
      <c r="AE42" s="54">
        <v>81012</v>
      </c>
      <c r="AF42" s="55">
        <v>-3.6500517358261653E-2</v>
      </c>
      <c r="AG42" s="54">
        <v>64184</v>
      </c>
      <c r="AH42" s="55">
        <v>-8.4707090297187815E-2</v>
      </c>
      <c r="AI42" s="54">
        <v>41138</v>
      </c>
      <c r="AJ42" s="55">
        <v>1.2503076544425396E-2</v>
      </c>
      <c r="AK42" s="54">
        <v>39479</v>
      </c>
      <c r="AL42" s="55">
        <v>-0.1368068917264299</v>
      </c>
      <c r="AM42" s="54">
        <v>26716</v>
      </c>
      <c r="AN42" s="55">
        <v>1.7713610910060629E-2</v>
      </c>
      <c r="AO42" s="54">
        <v>8726</v>
      </c>
      <c r="AP42" s="55">
        <v>-0.14559874669538819</v>
      </c>
      <c r="AQ42" s="54">
        <v>4175</v>
      </c>
      <c r="AR42" s="55">
        <v>-0.33719638037783772</v>
      </c>
      <c r="AS42" s="54">
        <v>2928</v>
      </c>
      <c r="AT42" s="55">
        <v>0.17732207478890238</v>
      </c>
      <c r="AU42" s="54">
        <v>20743</v>
      </c>
      <c r="AV42" s="55">
        <v>0.34459065275166911</v>
      </c>
      <c r="AW42" s="54">
        <v>1980</v>
      </c>
      <c r="AX42" s="55">
        <v>7.9019073569482234E-2</v>
      </c>
      <c r="AY42" s="54">
        <v>2614</v>
      </c>
      <c r="AZ42" s="55">
        <v>8.4876543209877475E-3</v>
      </c>
      <c r="BA42" s="54">
        <v>15478</v>
      </c>
      <c r="BB42" s="55">
        <v>0.29892581403155427</v>
      </c>
      <c r="BC42" s="41"/>
    </row>
    <row r="43" spans="2:55" s="56" customFormat="1" ht="15" hidden="1" customHeight="1" outlineLevel="1" x14ac:dyDescent="0.25">
      <c r="B43" s="53" t="s">
        <v>89</v>
      </c>
      <c r="C43" s="63">
        <v>1634245</v>
      </c>
      <c r="D43" s="64">
        <v>6.5001629195177602E-2</v>
      </c>
      <c r="E43" s="54">
        <v>516420</v>
      </c>
      <c r="F43" s="55">
        <v>6.9619951657701629E-2</v>
      </c>
      <c r="G43" s="54">
        <v>284942</v>
      </c>
      <c r="H43" s="55">
        <v>9.8224368585160482E-2</v>
      </c>
      <c r="I43" s="54">
        <v>231478</v>
      </c>
      <c r="J43" s="55">
        <v>3.6391314081038795E-2</v>
      </c>
      <c r="K43" s="54">
        <v>1402767</v>
      </c>
      <c r="L43" s="55">
        <v>6.9875300308889221E-2</v>
      </c>
      <c r="M43" s="54">
        <v>1117825</v>
      </c>
      <c r="N43" s="55">
        <v>6.2881468261175133E-2</v>
      </c>
      <c r="O43" s="54">
        <v>43358</v>
      </c>
      <c r="P43" s="55">
        <v>0.11678343292808568</v>
      </c>
      <c r="Q43" s="54">
        <v>37822</v>
      </c>
      <c r="R43" s="55">
        <v>0.1811992504684572</v>
      </c>
      <c r="S43" s="54">
        <v>268862</v>
      </c>
      <c r="T43" s="55">
        <v>-3.6191828160511585E-2</v>
      </c>
      <c r="U43" s="54">
        <v>30157</v>
      </c>
      <c r="V43" s="55">
        <v>3.5078084777758756E-2</v>
      </c>
      <c r="W43" s="54">
        <v>357417</v>
      </c>
      <c r="X43" s="55">
        <v>0.15309941218600986</v>
      </c>
      <c r="Y43" s="54">
        <v>31685</v>
      </c>
      <c r="Z43" s="55">
        <v>0.25108584063807937</v>
      </c>
      <c r="AA43" s="54">
        <v>36650</v>
      </c>
      <c r="AB43" s="55">
        <v>0.15717352866885581</v>
      </c>
      <c r="AC43" s="54">
        <v>227871</v>
      </c>
      <c r="AD43" s="55">
        <v>-1.8072522784564615E-2</v>
      </c>
      <c r="AE43" s="54">
        <v>82039</v>
      </c>
      <c r="AF43" s="55">
        <v>-2.4193260618748047E-2</v>
      </c>
      <c r="AG43" s="54">
        <v>61278</v>
      </c>
      <c r="AH43" s="55">
        <v>-1.1549504790786203E-2</v>
      </c>
      <c r="AI43" s="54">
        <v>43827</v>
      </c>
      <c r="AJ43" s="55">
        <v>5.2445789208270366E-2</v>
      </c>
      <c r="AK43" s="54">
        <v>40727</v>
      </c>
      <c r="AL43" s="55">
        <v>-8.1794611655957583E-2</v>
      </c>
      <c r="AM43" s="54">
        <v>23514</v>
      </c>
      <c r="AN43" s="55">
        <v>8.9519043647483976E-2</v>
      </c>
      <c r="AO43" s="54">
        <v>8590</v>
      </c>
      <c r="AP43" s="55">
        <v>-9.9769440368895457E-2</v>
      </c>
      <c r="AQ43" s="54">
        <v>4602</v>
      </c>
      <c r="AR43" s="55">
        <v>-0.23223223223223222</v>
      </c>
      <c r="AS43" s="54">
        <v>2934</v>
      </c>
      <c r="AT43" s="55">
        <v>0.33728350045578859</v>
      </c>
      <c r="AU43" s="54">
        <v>22758</v>
      </c>
      <c r="AV43" s="55">
        <v>0.41362817566308463</v>
      </c>
      <c r="AW43" s="54">
        <v>2407</v>
      </c>
      <c r="AX43" s="55">
        <v>1.8351001177856303</v>
      </c>
      <c r="AY43" s="54">
        <v>2565</v>
      </c>
      <c r="AZ43" s="55">
        <v>-2.5085518814139118E-2</v>
      </c>
      <c r="BA43" s="54">
        <v>16633</v>
      </c>
      <c r="BB43" s="55">
        <v>0.12082210242587599</v>
      </c>
      <c r="BC43" s="41"/>
    </row>
    <row r="44" spans="2:55" s="56" customFormat="1" ht="15" customHeight="1" collapsed="1" x14ac:dyDescent="0.25">
      <c r="B44" s="65">
        <v>2015</v>
      </c>
      <c r="C44" s="66">
        <v>17715308</v>
      </c>
      <c r="D44" s="67">
        <v>3.3058040641073871E-2</v>
      </c>
      <c r="E44" s="66">
        <v>5957547</v>
      </c>
      <c r="F44" s="67">
        <v>5.4768196267663827E-2</v>
      </c>
      <c r="G44" s="66">
        <v>3169322</v>
      </c>
      <c r="H44" s="67">
        <v>6.5746409061791189E-2</v>
      </c>
      <c r="I44" s="66">
        <v>2788225</v>
      </c>
      <c r="J44" s="67">
        <v>4.2560948250074837E-2</v>
      </c>
      <c r="K44" s="66">
        <v>14927083</v>
      </c>
      <c r="L44" s="67">
        <v>3.1302164603256299E-2</v>
      </c>
      <c r="M44" s="66">
        <v>11757761</v>
      </c>
      <c r="N44" s="67">
        <v>2.239533017223172E-2</v>
      </c>
      <c r="O44" s="66">
        <v>453870</v>
      </c>
      <c r="P44" s="67">
        <v>6.427831111152793E-2</v>
      </c>
      <c r="Q44" s="66">
        <v>401904</v>
      </c>
      <c r="R44" s="67">
        <v>7.9046990028512898E-2</v>
      </c>
      <c r="S44" s="66">
        <v>2867997</v>
      </c>
      <c r="T44" s="67">
        <v>-1.2631989173367608E-2</v>
      </c>
      <c r="U44" s="66">
        <v>427930</v>
      </c>
      <c r="V44" s="67">
        <v>0.19810288011691823</v>
      </c>
      <c r="W44" s="66">
        <v>4276673</v>
      </c>
      <c r="X44" s="67">
        <v>4.2562066073796645E-2</v>
      </c>
      <c r="Y44" s="66">
        <v>457278</v>
      </c>
      <c r="Z44" s="67">
        <v>8.4460613189648592E-2</v>
      </c>
      <c r="AA44" s="66">
        <v>382966</v>
      </c>
      <c r="AB44" s="67">
        <v>0.27243488575311248</v>
      </c>
      <c r="AC44" s="66">
        <v>1525948</v>
      </c>
      <c r="AD44" s="67">
        <v>-7.975469742135588E-2</v>
      </c>
      <c r="AE44" s="66">
        <v>519678</v>
      </c>
      <c r="AF44" s="67">
        <v>-4.4219369860645452E-2</v>
      </c>
      <c r="AG44" s="66">
        <v>442244</v>
      </c>
      <c r="AH44" s="67">
        <v>-0.12782708160769929</v>
      </c>
      <c r="AI44" s="66">
        <v>325906</v>
      </c>
      <c r="AJ44" s="67">
        <v>-6.8897847742155349E-3</v>
      </c>
      <c r="AK44" s="66">
        <v>238120</v>
      </c>
      <c r="AL44" s="67">
        <v>-0.14728432331002084</v>
      </c>
      <c r="AM44" s="66">
        <v>283456</v>
      </c>
      <c r="AN44" s="67">
        <v>5.3039055795585766E-2</v>
      </c>
      <c r="AO44" s="66">
        <v>89579</v>
      </c>
      <c r="AP44" s="67">
        <v>-8.0382716176123359E-2</v>
      </c>
      <c r="AQ44" s="66">
        <v>63529</v>
      </c>
      <c r="AR44" s="67">
        <v>-0.53192163450557384</v>
      </c>
      <c r="AS44" s="66">
        <v>37157</v>
      </c>
      <c r="AT44" s="67">
        <v>0.17329249423726667</v>
      </c>
      <c r="AU44" s="66">
        <v>241262</v>
      </c>
      <c r="AV44" s="67">
        <v>0.3307262508204587</v>
      </c>
      <c r="AW44" s="66">
        <v>54504</v>
      </c>
      <c r="AX44" s="67">
        <v>8.6256377551020336E-2</v>
      </c>
      <c r="AY44" s="66">
        <v>37888</v>
      </c>
      <c r="AZ44" s="67">
        <v>-0.11044327573253188</v>
      </c>
      <c r="BA44" s="66">
        <v>155820</v>
      </c>
      <c r="BB44" s="67">
        <v>4.9526157327891118E-2</v>
      </c>
      <c r="BC44" s="41"/>
    </row>
    <row r="45" spans="2:55" s="56" customFormat="1" ht="15" hidden="1" customHeight="1" outlineLevel="1" x14ac:dyDescent="0.25">
      <c r="B45" s="53" t="s">
        <v>78</v>
      </c>
      <c r="C45" s="63">
        <v>1389389</v>
      </c>
      <c r="D45" s="64">
        <v>9.8264374421477951E-2</v>
      </c>
      <c r="E45" s="54">
        <v>385910</v>
      </c>
      <c r="F45" s="55">
        <v>-1.2267588720029643E-3</v>
      </c>
      <c r="G45" s="54">
        <v>191287</v>
      </c>
      <c r="H45" s="55">
        <v>-2.5318971139735802E-2</v>
      </c>
      <c r="I45" s="54">
        <v>194623</v>
      </c>
      <c r="J45" s="55">
        <v>2.3641967516620399E-2</v>
      </c>
      <c r="K45" s="54">
        <v>1194766</v>
      </c>
      <c r="L45" s="55">
        <v>0.11146296242891518</v>
      </c>
      <c r="M45" s="54">
        <v>1003479</v>
      </c>
      <c r="N45" s="55">
        <v>0.14201319459697537</v>
      </c>
      <c r="O45" s="54">
        <v>35998</v>
      </c>
      <c r="P45" s="55">
        <v>5.1773505522117791E-2</v>
      </c>
      <c r="Q45" s="54">
        <v>29153</v>
      </c>
      <c r="R45" s="55">
        <v>6.2821442131786309E-3</v>
      </c>
      <c r="S45" s="54">
        <v>268331</v>
      </c>
      <c r="T45" s="55">
        <v>0.1815439758346471</v>
      </c>
      <c r="U45" s="54">
        <v>18034</v>
      </c>
      <c r="V45" s="55">
        <v>0.63588534107402039</v>
      </c>
      <c r="W45" s="54">
        <v>272158</v>
      </c>
      <c r="X45" s="55">
        <v>0.14123374581196502</v>
      </c>
      <c r="Y45" s="54">
        <v>26992</v>
      </c>
      <c r="Z45" s="55">
        <v>-2.0893789901334836E-2</v>
      </c>
      <c r="AA45" s="54">
        <v>23118</v>
      </c>
      <c r="AB45" s="55">
        <v>0.19937743190661483</v>
      </c>
      <c r="AC45" s="54">
        <v>261329</v>
      </c>
      <c r="AD45" s="55">
        <v>0.10968199440337334</v>
      </c>
      <c r="AE45" s="54">
        <v>89149</v>
      </c>
      <c r="AF45" s="55">
        <v>0.16875335946615633</v>
      </c>
      <c r="AG45" s="54">
        <v>75480</v>
      </c>
      <c r="AH45" s="55">
        <v>3.3279031882708976E-2</v>
      </c>
      <c r="AI45" s="54">
        <v>47596</v>
      </c>
      <c r="AJ45" s="55">
        <v>0.11811689532042857</v>
      </c>
      <c r="AK45" s="54">
        <v>49104</v>
      </c>
      <c r="AL45" s="55">
        <v>0.12610939112487096</v>
      </c>
      <c r="AM45" s="54">
        <v>17072</v>
      </c>
      <c r="AN45" s="55">
        <v>7.0344827586206859E-2</v>
      </c>
      <c r="AO45" s="54">
        <v>9145</v>
      </c>
      <c r="AP45" s="55">
        <v>8.481613285883749E-2</v>
      </c>
      <c r="AQ45" s="54">
        <v>9508</v>
      </c>
      <c r="AR45" s="55">
        <v>0.27521459227467804</v>
      </c>
      <c r="AS45" s="54">
        <v>1657</v>
      </c>
      <c r="AT45" s="55">
        <v>0.45991189427312773</v>
      </c>
      <c r="AU45" s="54">
        <v>11794</v>
      </c>
      <c r="AV45" s="55">
        <v>0.53248440748440751</v>
      </c>
      <c r="AW45" s="54">
        <v>931</v>
      </c>
      <c r="AX45" s="55">
        <v>1.5789473684210527</v>
      </c>
      <c r="AY45" s="54">
        <v>2922</v>
      </c>
      <c r="AZ45" s="55">
        <v>1.9183815835367879E-2</v>
      </c>
      <c r="BA45" s="54">
        <v>15337</v>
      </c>
      <c r="BB45" s="55">
        <v>0.21183628318584069</v>
      </c>
      <c r="BC45" s="41"/>
    </row>
    <row r="46" spans="2:55" s="56" customFormat="1" ht="15" hidden="1" customHeight="1" outlineLevel="1" x14ac:dyDescent="0.25">
      <c r="B46" s="53" t="s">
        <v>79</v>
      </c>
      <c r="C46" s="63">
        <v>1359005</v>
      </c>
      <c r="D46" s="64">
        <v>7.8159535290356352E-2</v>
      </c>
      <c r="E46" s="54">
        <v>364766</v>
      </c>
      <c r="F46" s="55">
        <v>-2.8350412483451382E-2</v>
      </c>
      <c r="G46" s="54">
        <v>176781</v>
      </c>
      <c r="H46" s="55">
        <v>-7.195241670035224E-2</v>
      </c>
      <c r="I46" s="54">
        <v>187985</v>
      </c>
      <c r="J46" s="55">
        <v>1.6563740387839143E-2</v>
      </c>
      <c r="K46" s="54">
        <v>1171020</v>
      </c>
      <c r="L46" s="55">
        <v>8.8749716427846126E-2</v>
      </c>
      <c r="M46" s="54">
        <v>994239</v>
      </c>
      <c r="N46" s="55">
        <v>0.12333616171248374</v>
      </c>
      <c r="O46" s="54">
        <v>37019</v>
      </c>
      <c r="P46" s="55">
        <v>-5.3875840212640913E-2</v>
      </c>
      <c r="Q46" s="54">
        <v>28070</v>
      </c>
      <c r="R46" s="55">
        <v>-1.5536772700171841E-2</v>
      </c>
      <c r="S46" s="54">
        <v>253286</v>
      </c>
      <c r="T46" s="55">
        <v>0.15629836246684525</v>
      </c>
      <c r="U46" s="54">
        <v>25022</v>
      </c>
      <c r="V46" s="55">
        <v>0.44152552137343015</v>
      </c>
      <c r="W46" s="54">
        <v>294567</v>
      </c>
      <c r="X46" s="55">
        <v>0.18790907001221924</v>
      </c>
      <c r="Y46" s="54">
        <v>26161</v>
      </c>
      <c r="Z46" s="55">
        <v>-1.8901181323832783E-2</v>
      </c>
      <c r="AA46" s="54">
        <v>19631</v>
      </c>
      <c r="AB46" s="55">
        <v>0.25670571666346587</v>
      </c>
      <c r="AC46" s="54">
        <v>242240</v>
      </c>
      <c r="AD46" s="55">
        <v>5.8977307004620894E-2</v>
      </c>
      <c r="AE46" s="54">
        <v>79827</v>
      </c>
      <c r="AF46" s="55">
        <v>0.10608139003200723</v>
      </c>
      <c r="AG46" s="54">
        <v>72853</v>
      </c>
      <c r="AH46" s="55">
        <v>1.9793110205909903E-2</v>
      </c>
      <c r="AI46" s="54">
        <v>44595</v>
      </c>
      <c r="AJ46" s="55">
        <v>5.159525550027122E-2</v>
      </c>
      <c r="AK46" s="54">
        <v>44965</v>
      </c>
      <c r="AL46" s="55">
        <v>5.2255920621548269E-2</v>
      </c>
      <c r="AM46" s="54">
        <v>19948</v>
      </c>
      <c r="AN46" s="55">
        <v>8.6078292589971239E-2</v>
      </c>
      <c r="AO46" s="54">
        <v>8996</v>
      </c>
      <c r="AP46" s="55">
        <v>1.1354693648116809E-2</v>
      </c>
      <c r="AQ46" s="54">
        <v>6351</v>
      </c>
      <c r="AR46" s="55">
        <v>7.5711382113821113E-2</v>
      </c>
      <c r="AS46" s="54">
        <v>2026</v>
      </c>
      <c r="AT46" s="55">
        <v>-0.20267611176702083</v>
      </c>
      <c r="AU46" s="54">
        <v>11640</v>
      </c>
      <c r="AV46" s="55">
        <v>0.38968481375358177</v>
      </c>
      <c r="AW46" s="54">
        <v>950</v>
      </c>
      <c r="AX46" s="55">
        <v>2.3687943262411348</v>
      </c>
      <c r="AY46" s="54">
        <v>3237</v>
      </c>
      <c r="AZ46" s="55">
        <v>0.23126664130848229</v>
      </c>
      <c r="BA46" s="54">
        <v>15095</v>
      </c>
      <c r="BB46" s="55">
        <v>4.3246839654025315E-3</v>
      </c>
      <c r="BC46" s="41"/>
    </row>
    <row r="47" spans="2:55" s="56" customFormat="1" ht="15" hidden="1" customHeight="1" outlineLevel="1" x14ac:dyDescent="0.25">
      <c r="B47" s="53" t="s">
        <v>80</v>
      </c>
      <c r="C47" s="63">
        <v>1544703</v>
      </c>
      <c r="D47" s="64">
        <v>4.612503767112841E-2</v>
      </c>
      <c r="E47" s="54">
        <v>418205</v>
      </c>
      <c r="F47" s="55">
        <v>-5.1429076912259397E-2</v>
      </c>
      <c r="G47" s="54">
        <v>200219</v>
      </c>
      <c r="H47" s="55">
        <v>-0.11279937963886122</v>
      </c>
      <c r="I47" s="54">
        <v>217986</v>
      </c>
      <c r="J47" s="55">
        <v>1.2927269009869624E-2</v>
      </c>
      <c r="K47" s="54">
        <v>1326717</v>
      </c>
      <c r="L47" s="55">
        <v>5.1788858490349199E-2</v>
      </c>
      <c r="M47" s="54">
        <v>1126498</v>
      </c>
      <c r="N47" s="55">
        <v>8.7651441128649088E-2</v>
      </c>
      <c r="O47" s="54">
        <v>42981</v>
      </c>
      <c r="P47" s="55">
        <v>-7.5276514189391852E-3</v>
      </c>
      <c r="Q47" s="54">
        <v>33221</v>
      </c>
      <c r="R47" s="55">
        <v>9.2046904429188281E-3</v>
      </c>
      <c r="S47" s="54">
        <v>286938</v>
      </c>
      <c r="T47" s="55">
        <v>0.15736274019457586</v>
      </c>
      <c r="U47" s="54">
        <v>35546</v>
      </c>
      <c r="V47" s="55">
        <v>0.21966785616250339</v>
      </c>
      <c r="W47" s="54">
        <v>342929</v>
      </c>
      <c r="X47" s="55">
        <v>0.10805981530666986</v>
      </c>
      <c r="Y47" s="54">
        <v>29008</v>
      </c>
      <c r="Z47" s="55">
        <v>-0.13206869726527437</v>
      </c>
      <c r="AA47" s="54">
        <v>23719</v>
      </c>
      <c r="AB47" s="55">
        <v>0.46630811078140444</v>
      </c>
      <c r="AC47" s="54">
        <v>257889</v>
      </c>
      <c r="AD47" s="55">
        <v>2.9201187682582175E-2</v>
      </c>
      <c r="AE47" s="54">
        <v>83170</v>
      </c>
      <c r="AF47" s="55">
        <v>3.1322851049055078E-2</v>
      </c>
      <c r="AG47" s="54">
        <v>75242</v>
      </c>
      <c r="AH47" s="55">
        <v>1.930836118619883E-3</v>
      </c>
      <c r="AI47" s="54">
        <v>49323</v>
      </c>
      <c r="AJ47" s="55">
        <v>1.9407242063492092E-2</v>
      </c>
      <c r="AK47" s="54">
        <v>50154</v>
      </c>
      <c r="AL47" s="55">
        <v>7.981139793743397E-2</v>
      </c>
      <c r="AM47" s="54">
        <v>22830</v>
      </c>
      <c r="AN47" s="55">
        <v>0.15548132402064985</v>
      </c>
      <c r="AO47" s="54">
        <v>9592</v>
      </c>
      <c r="AP47" s="55">
        <v>-2.3920956838273666E-3</v>
      </c>
      <c r="AQ47" s="54">
        <v>7958</v>
      </c>
      <c r="AR47" s="55">
        <v>-0.15232211333617385</v>
      </c>
      <c r="AS47" s="54">
        <v>2356</v>
      </c>
      <c r="AT47" s="55">
        <v>-0.11892296185489903</v>
      </c>
      <c r="AU47" s="54">
        <v>11845</v>
      </c>
      <c r="AV47" s="55">
        <v>0.27695127210004311</v>
      </c>
      <c r="AW47" s="54">
        <v>570</v>
      </c>
      <c r="AX47" s="55">
        <v>-0.6976127320954908</v>
      </c>
      <c r="AY47" s="54">
        <v>3638</v>
      </c>
      <c r="AZ47" s="55">
        <v>0.12145499383477198</v>
      </c>
      <c r="BA47" s="54">
        <v>15478</v>
      </c>
      <c r="BB47" s="55">
        <v>-8.5602882968039196E-2</v>
      </c>
      <c r="BC47" s="41"/>
    </row>
    <row r="48" spans="2:55" s="56" customFormat="1" ht="15" hidden="1" customHeight="1" outlineLevel="1" x14ac:dyDescent="0.25">
      <c r="B48" s="53" t="s">
        <v>81</v>
      </c>
      <c r="C48" s="63">
        <v>1432415</v>
      </c>
      <c r="D48" s="64">
        <v>0.19244895682620755</v>
      </c>
      <c r="E48" s="54">
        <v>466096</v>
      </c>
      <c r="F48" s="55">
        <v>0.12147176085329781</v>
      </c>
      <c r="G48" s="54">
        <v>242171</v>
      </c>
      <c r="H48" s="55">
        <v>0.14477839125666536</v>
      </c>
      <c r="I48" s="54">
        <v>223925</v>
      </c>
      <c r="J48" s="55">
        <v>9.7311177211406141E-2</v>
      </c>
      <c r="K48" s="54">
        <v>1208490</v>
      </c>
      <c r="L48" s="55">
        <v>0.21191851748596791</v>
      </c>
      <c r="M48" s="54">
        <v>966319</v>
      </c>
      <c r="N48" s="55">
        <v>0.2299971869602242</v>
      </c>
      <c r="O48" s="54">
        <v>36312</v>
      </c>
      <c r="P48" s="55">
        <v>2.1578281052187398E-2</v>
      </c>
      <c r="Q48" s="54">
        <v>34209</v>
      </c>
      <c r="R48" s="55">
        <v>0.13840266222961728</v>
      </c>
      <c r="S48" s="54">
        <v>245622</v>
      </c>
      <c r="T48" s="55">
        <v>0.30900660839906213</v>
      </c>
      <c r="U48" s="54">
        <v>38780</v>
      </c>
      <c r="V48" s="55">
        <v>0.37395925597874236</v>
      </c>
      <c r="W48" s="54">
        <v>355007</v>
      </c>
      <c r="X48" s="55">
        <v>0.17785217085487148</v>
      </c>
      <c r="Y48" s="54">
        <v>35258</v>
      </c>
      <c r="Z48" s="55">
        <v>0.10825422769849746</v>
      </c>
      <c r="AA48" s="54">
        <v>23791</v>
      </c>
      <c r="AB48" s="55">
        <v>0.40841818612360892</v>
      </c>
      <c r="AC48" s="54">
        <v>121457</v>
      </c>
      <c r="AD48" s="55">
        <v>0.37790710866063115</v>
      </c>
      <c r="AE48" s="54">
        <v>39565</v>
      </c>
      <c r="AF48" s="55">
        <v>0.24622023434547069</v>
      </c>
      <c r="AG48" s="54">
        <v>40274</v>
      </c>
      <c r="AH48" s="55">
        <v>0.60980094332080892</v>
      </c>
      <c r="AI48" s="54">
        <v>24834</v>
      </c>
      <c r="AJ48" s="55">
        <v>0.38822740231427133</v>
      </c>
      <c r="AK48" s="54">
        <v>16784</v>
      </c>
      <c r="AL48" s="55">
        <v>0.24408865169372174</v>
      </c>
      <c r="AM48" s="54">
        <v>23432</v>
      </c>
      <c r="AN48" s="55">
        <v>0.22860738255033564</v>
      </c>
      <c r="AO48" s="54">
        <v>7450</v>
      </c>
      <c r="AP48" s="55">
        <v>1.6093835242771304E-2</v>
      </c>
      <c r="AQ48" s="54">
        <v>10739</v>
      </c>
      <c r="AR48" s="55">
        <v>-6.7552313970652089E-2</v>
      </c>
      <c r="AS48" s="54">
        <v>1981</v>
      </c>
      <c r="AT48" s="55">
        <v>9.0258668134287179E-2</v>
      </c>
      <c r="AU48" s="54">
        <v>10748</v>
      </c>
      <c r="AV48" s="55">
        <v>0.10987195373812475</v>
      </c>
      <c r="AW48" s="54">
        <v>2880</v>
      </c>
      <c r="AX48" s="55">
        <v>0.53928380545163024</v>
      </c>
      <c r="AY48" s="54">
        <v>3919</v>
      </c>
      <c r="AZ48" s="55">
        <v>0.33754266211604089</v>
      </c>
      <c r="BA48" s="54">
        <v>14734</v>
      </c>
      <c r="BB48" s="55">
        <v>0.26039349871685191</v>
      </c>
      <c r="BC48" s="41"/>
    </row>
    <row r="49" spans="2:55" s="56" customFormat="1" ht="15" hidden="1" customHeight="1" outlineLevel="1" x14ac:dyDescent="0.25">
      <c r="B49" s="53" t="s">
        <v>82</v>
      </c>
      <c r="C49" s="63">
        <v>1218155</v>
      </c>
      <c r="D49" s="64">
        <v>7.4183288081698162E-2</v>
      </c>
      <c r="E49" s="54">
        <v>452954</v>
      </c>
      <c r="F49" s="55">
        <v>5.6057669466220705E-3</v>
      </c>
      <c r="G49" s="54">
        <v>224430</v>
      </c>
      <c r="H49" s="55">
        <v>-2.233432219448761E-2</v>
      </c>
      <c r="I49" s="54">
        <v>228524</v>
      </c>
      <c r="J49" s="55">
        <v>3.4644499981890009E-2</v>
      </c>
      <c r="K49" s="54">
        <v>989631</v>
      </c>
      <c r="L49" s="55">
        <v>8.3746825573258521E-2</v>
      </c>
      <c r="M49" s="54">
        <v>765201</v>
      </c>
      <c r="N49" s="55">
        <v>0.11936951433586884</v>
      </c>
      <c r="O49" s="54">
        <v>26551</v>
      </c>
      <c r="P49" s="55">
        <v>-0.10427771405438224</v>
      </c>
      <c r="Q49" s="54">
        <v>27008</v>
      </c>
      <c r="R49" s="55">
        <v>1.0286911308120983E-2</v>
      </c>
      <c r="S49" s="54">
        <v>187573</v>
      </c>
      <c r="T49" s="55">
        <v>0.16214072848707883</v>
      </c>
      <c r="U49" s="54">
        <v>30928</v>
      </c>
      <c r="V49" s="55">
        <v>0.52444794952681395</v>
      </c>
      <c r="W49" s="54">
        <v>342567</v>
      </c>
      <c r="X49" s="55">
        <v>0.13279366685515304</v>
      </c>
      <c r="Y49" s="54">
        <v>37561</v>
      </c>
      <c r="Z49" s="55">
        <v>9.1381915388191626E-2</v>
      </c>
      <c r="AA49" s="54">
        <v>19655</v>
      </c>
      <c r="AB49" s="55">
        <v>0.4384514051522248</v>
      </c>
      <c r="AC49" s="54">
        <v>25309</v>
      </c>
      <c r="AD49" s="55">
        <v>-0.15300692747900002</v>
      </c>
      <c r="AE49" s="54">
        <v>6662</v>
      </c>
      <c r="AF49" s="55">
        <v>-6.7077440134434951E-2</v>
      </c>
      <c r="AG49" s="54">
        <v>10042</v>
      </c>
      <c r="AH49" s="55">
        <v>-0.13326428448127048</v>
      </c>
      <c r="AI49" s="54">
        <v>7566</v>
      </c>
      <c r="AJ49" s="55">
        <v>-0.15160349854227406</v>
      </c>
      <c r="AK49" s="54">
        <v>1039</v>
      </c>
      <c r="AL49" s="55">
        <v>-0.53533094812164572</v>
      </c>
      <c r="AM49" s="54">
        <v>19811</v>
      </c>
      <c r="AN49" s="55">
        <v>0.18133571854502084</v>
      </c>
      <c r="AO49" s="54">
        <v>6284</v>
      </c>
      <c r="AP49" s="55">
        <v>-2.0878778435649781E-2</v>
      </c>
      <c r="AQ49" s="54">
        <v>13680</v>
      </c>
      <c r="AR49" s="55">
        <v>-4.6291132180702688E-2</v>
      </c>
      <c r="AS49" s="54">
        <v>2071</v>
      </c>
      <c r="AT49" s="55">
        <v>-0.11533532678342584</v>
      </c>
      <c r="AU49" s="54">
        <v>14138</v>
      </c>
      <c r="AV49" s="55">
        <v>0.11930963502493874</v>
      </c>
      <c r="AW49" s="54">
        <v>2331</v>
      </c>
      <c r="AX49" s="55">
        <v>7.7669902912621325E-2</v>
      </c>
      <c r="AY49" s="54">
        <v>3014</v>
      </c>
      <c r="AZ49" s="55">
        <v>0.23221586263287008</v>
      </c>
      <c r="BA49" s="54">
        <v>6720</v>
      </c>
      <c r="BB49" s="55">
        <v>-0.16532107812694075</v>
      </c>
      <c r="BC49" s="41"/>
    </row>
    <row r="50" spans="2:55" s="56" customFormat="1" ht="15" hidden="1" customHeight="1" outlineLevel="1" x14ac:dyDescent="0.25">
      <c r="B50" s="53" t="s">
        <v>83</v>
      </c>
      <c r="C50" s="63">
        <v>1282194</v>
      </c>
      <c r="D50" s="64">
        <v>7.9825973885976786E-2</v>
      </c>
      <c r="E50" s="54">
        <v>497295</v>
      </c>
      <c r="F50" s="55">
        <v>5.852490421455947E-2</v>
      </c>
      <c r="G50" s="54">
        <v>260107</v>
      </c>
      <c r="H50" s="55">
        <v>4.0536215766439732E-2</v>
      </c>
      <c r="I50" s="54">
        <v>237188</v>
      </c>
      <c r="J50" s="55">
        <v>7.8980648330952752E-2</v>
      </c>
      <c r="K50" s="54">
        <v>1045006</v>
      </c>
      <c r="L50" s="55">
        <v>8.0018024312151326E-2</v>
      </c>
      <c r="M50" s="54">
        <v>784899</v>
      </c>
      <c r="N50" s="55">
        <v>9.3771251156620217E-2</v>
      </c>
      <c r="O50" s="54">
        <v>23378</v>
      </c>
      <c r="P50" s="55">
        <v>-0.10146821431316777</v>
      </c>
      <c r="Q50" s="54">
        <v>24309</v>
      </c>
      <c r="R50" s="55">
        <v>-0.11086320409656181</v>
      </c>
      <c r="S50" s="54">
        <v>195329</v>
      </c>
      <c r="T50" s="55">
        <v>0.16264493702530891</v>
      </c>
      <c r="U50" s="54">
        <v>24061</v>
      </c>
      <c r="V50" s="55">
        <v>0.45550783376686232</v>
      </c>
      <c r="W50" s="54">
        <v>342928</v>
      </c>
      <c r="X50" s="55">
        <v>0.10416062953589766</v>
      </c>
      <c r="Y50" s="54">
        <v>46458</v>
      </c>
      <c r="Z50" s="55">
        <v>3.6615569984604024E-2</v>
      </c>
      <c r="AA50" s="54">
        <v>22542</v>
      </c>
      <c r="AB50" s="55">
        <v>0.33788355392011393</v>
      </c>
      <c r="AC50" s="54">
        <v>28256</v>
      </c>
      <c r="AD50" s="55">
        <v>-0.11774440315983392</v>
      </c>
      <c r="AE50" s="54">
        <v>7250</v>
      </c>
      <c r="AF50" s="55">
        <v>6.2456627342124538E-3</v>
      </c>
      <c r="AG50" s="54">
        <v>12522</v>
      </c>
      <c r="AH50" s="55">
        <v>-0.10262290382685968</v>
      </c>
      <c r="AI50" s="54">
        <v>8484</v>
      </c>
      <c r="AJ50" s="55">
        <v>-0.13029215786776016</v>
      </c>
      <c r="AK50" s="54">
        <v>0</v>
      </c>
      <c r="AL50" s="55">
        <v>-1</v>
      </c>
      <c r="AM50" s="54">
        <v>19078</v>
      </c>
      <c r="AN50" s="55">
        <v>0.13932517169304259</v>
      </c>
      <c r="AO50" s="54">
        <v>6726</v>
      </c>
      <c r="AP50" s="55">
        <v>-0.11651123078943915</v>
      </c>
      <c r="AQ50" s="54">
        <v>16263</v>
      </c>
      <c r="AR50" s="55">
        <v>-2.7739582710587629E-2</v>
      </c>
      <c r="AS50" s="54">
        <v>2057</v>
      </c>
      <c r="AT50" s="55">
        <v>-0.20302208446338632</v>
      </c>
      <c r="AU50" s="54">
        <v>16611</v>
      </c>
      <c r="AV50" s="55">
        <v>0.1688010132282578</v>
      </c>
      <c r="AW50" s="54">
        <v>5726</v>
      </c>
      <c r="AX50" s="55">
        <v>-4.0006957731779647E-3</v>
      </c>
      <c r="AY50" s="54">
        <v>3333</v>
      </c>
      <c r="AZ50" s="55">
        <v>0.2164233576642336</v>
      </c>
      <c r="BA50" s="54">
        <v>7844</v>
      </c>
      <c r="BB50" s="55">
        <v>-0.13583783188278065</v>
      </c>
      <c r="BC50" s="41"/>
    </row>
    <row r="51" spans="2:55" s="56" customFormat="1" ht="15" hidden="1" customHeight="1" outlineLevel="1" x14ac:dyDescent="0.25">
      <c r="B51" s="53" t="s">
        <v>84</v>
      </c>
      <c r="C51" s="63">
        <v>1498306</v>
      </c>
      <c r="D51" s="64">
        <v>8.4261304263504089E-2</v>
      </c>
      <c r="E51" s="54">
        <v>573376</v>
      </c>
      <c r="F51" s="55">
        <v>5.714617584318038E-2</v>
      </c>
      <c r="G51" s="54">
        <v>327238</v>
      </c>
      <c r="H51" s="55">
        <v>2.9085911776822515E-2</v>
      </c>
      <c r="I51" s="54">
        <v>246138</v>
      </c>
      <c r="J51" s="55">
        <v>9.6910763307069825E-2</v>
      </c>
      <c r="K51" s="54">
        <v>1252168</v>
      </c>
      <c r="L51" s="55">
        <v>8.1809039669073158E-2</v>
      </c>
      <c r="M51" s="54">
        <v>924930</v>
      </c>
      <c r="N51" s="55">
        <v>0.10178001565241623</v>
      </c>
      <c r="O51" s="54">
        <v>40826</v>
      </c>
      <c r="P51" s="55">
        <v>-0.10986591082524799</v>
      </c>
      <c r="Q51" s="54">
        <v>34086</v>
      </c>
      <c r="R51" s="55">
        <v>-2.0320179346420275E-2</v>
      </c>
      <c r="S51" s="54">
        <v>213233</v>
      </c>
      <c r="T51" s="55">
        <v>0.11481555062947013</v>
      </c>
      <c r="U51" s="54">
        <v>37261</v>
      </c>
      <c r="V51" s="55">
        <v>0.53761399744150529</v>
      </c>
      <c r="W51" s="54">
        <v>388228</v>
      </c>
      <c r="X51" s="55">
        <v>0.16980188323917145</v>
      </c>
      <c r="Y51" s="54">
        <v>49831</v>
      </c>
      <c r="Z51" s="55">
        <v>8.5902939702325209E-2</v>
      </c>
      <c r="AA51" s="54">
        <v>24194</v>
      </c>
      <c r="AB51" s="55">
        <v>0.10348916761687565</v>
      </c>
      <c r="AC51" s="54">
        <v>42106</v>
      </c>
      <c r="AD51" s="55">
        <v>-0.10907513594718687</v>
      </c>
      <c r="AE51" s="54">
        <v>8667</v>
      </c>
      <c r="AF51" s="55">
        <v>-3.4855233853006706E-2</v>
      </c>
      <c r="AG51" s="54">
        <v>18434</v>
      </c>
      <c r="AH51" s="55">
        <v>-0.15891773509148155</v>
      </c>
      <c r="AI51" s="54">
        <v>15005</v>
      </c>
      <c r="AJ51" s="55">
        <v>-8.3048154485455883E-2</v>
      </c>
      <c r="AK51" s="54">
        <v>0</v>
      </c>
      <c r="AL51" s="55" t="s">
        <v>90</v>
      </c>
      <c r="AM51" s="54">
        <v>21774</v>
      </c>
      <c r="AN51" s="55">
        <v>1.638425990757586E-2</v>
      </c>
      <c r="AO51" s="54">
        <v>7172</v>
      </c>
      <c r="AP51" s="55">
        <v>-0.22490003242191725</v>
      </c>
      <c r="AQ51" s="54">
        <v>15851</v>
      </c>
      <c r="AR51" s="55">
        <v>-0.12168227406217103</v>
      </c>
      <c r="AS51" s="54">
        <v>3588</v>
      </c>
      <c r="AT51" s="55">
        <v>0.14779270633397323</v>
      </c>
      <c r="AU51" s="54">
        <v>22489</v>
      </c>
      <c r="AV51" s="55">
        <v>0.23947310405643729</v>
      </c>
      <c r="AW51" s="54">
        <v>10389</v>
      </c>
      <c r="AX51" s="55">
        <v>1.2671800370406494E-2</v>
      </c>
      <c r="AY51" s="54">
        <v>3164</v>
      </c>
      <c r="AZ51" s="55">
        <v>8.5048010973936883E-2</v>
      </c>
      <c r="BA51" s="54">
        <v>10738</v>
      </c>
      <c r="BB51" s="55">
        <v>-0.18688474935635313</v>
      </c>
      <c r="BC51" s="41"/>
    </row>
    <row r="52" spans="2:55" s="56" customFormat="1" ht="15" hidden="1" customHeight="1" outlineLevel="1" x14ac:dyDescent="0.25">
      <c r="B52" s="53" t="s">
        <v>85</v>
      </c>
      <c r="C52" s="63">
        <v>1544914</v>
      </c>
      <c r="D52" s="64">
        <v>0.10528319003200859</v>
      </c>
      <c r="E52" s="54">
        <v>598566</v>
      </c>
      <c r="F52" s="55">
        <v>7.2445228010578067E-2</v>
      </c>
      <c r="G52" s="54">
        <v>355130</v>
      </c>
      <c r="H52" s="55">
        <v>3.0491378960135984E-2</v>
      </c>
      <c r="I52" s="54">
        <v>243436</v>
      </c>
      <c r="J52" s="55">
        <v>0.14016205329961129</v>
      </c>
      <c r="K52" s="54">
        <v>1301478</v>
      </c>
      <c r="L52" s="55">
        <v>9.8994801746937311E-2</v>
      </c>
      <c r="M52" s="54">
        <v>946348</v>
      </c>
      <c r="N52" s="55">
        <v>0.12711196228779142</v>
      </c>
      <c r="O52" s="54">
        <v>39550</v>
      </c>
      <c r="P52" s="55">
        <v>-4.6275531119631563E-2</v>
      </c>
      <c r="Q52" s="54">
        <v>33816</v>
      </c>
      <c r="R52" s="55">
        <v>1.4764133957508196E-2</v>
      </c>
      <c r="S52" s="54">
        <v>230017</v>
      </c>
      <c r="T52" s="55">
        <v>0.21881391676646067</v>
      </c>
      <c r="U52" s="54">
        <v>46931</v>
      </c>
      <c r="V52" s="55">
        <v>0.50908389337277726</v>
      </c>
      <c r="W52" s="54">
        <v>390625</v>
      </c>
      <c r="X52" s="55">
        <v>0.1416642798272123</v>
      </c>
      <c r="Y52" s="54">
        <v>42450</v>
      </c>
      <c r="Z52" s="55">
        <v>1.7156275458858561E-2</v>
      </c>
      <c r="AA52" s="54">
        <v>33955</v>
      </c>
      <c r="AB52" s="55">
        <v>9.8014487129737482E-2</v>
      </c>
      <c r="AC52" s="54">
        <v>26748</v>
      </c>
      <c r="AD52" s="55">
        <v>-0.1517188887479386</v>
      </c>
      <c r="AE52" s="54">
        <v>7155</v>
      </c>
      <c r="AF52" s="55">
        <v>-1.6765150474096435E-2</v>
      </c>
      <c r="AG52" s="54">
        <v>9934</v>
      </c>
      <c r="AH52" s="55">
        <v>-0.21865659902469714</v>
      </c>
      <c r="AI52" s="54">
        <v>9657</v>
      </c>
      <c r="AJ52" s="55">
        <v>-0.15065963060686016</v>
      </c>
      <c r="AK52" s="54">
        <v>2</v>
      </c>
      <c r="AL52" s="55">
        <v>-0.98830409356725146</v>
      </c>
      <c r="AM52" s="54">
        <v>22616</v>
      </c>
      <c r="AN52" s="55">
        <v>7.9213590379843435E-2</v>
      </c>
      <c r="AO52" s="54">
        <v>7759</v>
      </c>
      <c r="AP52" s="55">
        <v>-0.16127986163657981</v>
      </c>
      <c r="AQ52" s="54">
        <v>16830</v>
      </c>
      <c r="AR52" s="55">
        <v>-5.4494382022471921E-2</v>
      </c>
      <c r="AS52" s="54">
        <v>3844</v>
      </c>
      <c r="AT52" s="55">
        <v>1.1046817464492431E-2</v>
      </c>
      <c r="AU52" s="54">
        <v>18792</v>
      </c>
      <c r="AV52" s="55">
        <v>4.8251241144642076E-2</v>
      </c>
      <c r="AW52" s="54">
        <v>12859</v>
      </c>
      <c r="AX52" s="55">
        <v>0.1915307635285397</v>
      </c>
      <c r="AY52" s="54">
        <v>6365</v>
      </c>
      <c r="AZ52" s="55">
        <v>0.45652173913043481</v>
      </c>
      <c r="BA52" s="54">
        <v>13191</v>
      </c>
      <c r="BB52" s="55">
        <v>-4.1769577219235798E-2</v>
      </c>
      <c r="BC52" s="41"/>
    </row>
    <row r="53" spans="2:55" s="56" customFormat="1" ht="15" hidden="1" customHeight="1" outlineLevel="1" x14ac:dyDescent="0.25">
      <c r="B53" s="53" t="s">
        <v>86</v>
      </c>
      <c r="C53" s="63">
        <v>1336639</v>
      </c>
      <c r="D53" s="64">
        <v>6.4631081764563003E-2</v>
      </c>
      <c r="E53" s="54">
        <v>493076</v>
      </c>
      <c r="F53" s="55">
        <v>4.6281815963417516E-2</v>
      </c>
      <c r="G53" s="54">
        <v>261592</v>
      </c>
      <c r="H53" s="55">
        <v>1.2497919593749796E-2</v>
      </c>
      <c r="I53" s="54">
        <v>231484</v>
      </c>
      <c r="J53" s="55">
        <v>8.727959342796221E-2</v>
      </c>
      <c r="K53" s="54">
        <v>1105155</v>
      </c>
      <c r="L53" s="55">
        <v>6.000615772405915E-2</v>
      </c>
      <c r="M53" s="54">
        <v>843563</v>
      </c>
      <c r="N53" s="55">
        <v>7.5657651454292818E-2</v>
      </c>
      <c r="O53" s="54">
        <v>29523</v>
      </c>
      <c r="P53" s="55">
        <v>-6.2523815572208763E-2</v>
      </c>
      <c r="Q53" s="54">
        <v>29521</v>
      </c>
      <c r="R53" s="55">
        <v>-3.6787040161998519E-3</v>
      </c>
      <c r="S53" s="54">
        <v>215027</v>
      </c>
      <c r="T53" s="55">
        <v>6.8101551284789563E-2</v>
      </c>
      <c r="U53" s="54">
        <v>23872</v>
      </c>
      <c r="V53" s="55">
        <v>0.38984629715882635</v>
      </c>
      <c r="W53" s="54">
        <v>360940</v>
      </c>
      <c r="X53" s="55">
        <v>0.13131376451597743</v>
      </c>
      <c r="Y53" s="54">
        <v>38997</v>
      </c>
      <c r="Z53" s="55">
        <v>2.9053198226725696E-2</v>
      </c>
      <c r="AA53" s="54">
        <v>26227</v>
      </c>
      <c r="AB53" s="55">
        <v>7.4877049180327893E-2</v>
      </c>
      <c r="AC53" s="54">
        <v>30993</v>
      </c>
      <c r="AD53" s="55">
        <v>-0.12355070414569314</v>
      </c>
      <c r="AE53" s="54">
        <v>8600</v>
      </c>
      <c r="AF53" s="55">
        <v>6.5543303184239843E-2</v>
      </c>
      <c r="AG53" s="54">
        <v>12141</v>
      </c>
      <c r="AH53" s="55">
        <v>-0.25638512892754328</v>
      </c>
      <c r="AI53" s="54">
        <v>8941</v>
      </c>
      <c r="AJ53" s="55">
        <v>-7.7676913554776128E-2</v>
      </c>
      <c r="AK53" s="54">
        <v>1311</v>
      </c>
      <c r="AL53" s="55">
        <v>3.228346456692921E-2</v>
      </c>
      <c r="AM53" s="54">
        <v>25435</v>
      </c>
      <c r="AN53" s="55">
        <v>0.10510079944386508</v>
      </c>
      <c r="AO53" s="54">
        <v>7172</v>
      </c>
      <c r="AP53" s="55">
        <v>-0.14558017631641651</v>
      </c>
      <c r="AQ53" s="54">
        <v>14058</v>
      </c>
      <c r="AR53" s="55">
        <v>-6.4110245656081477E-2</v>
      </c>
      <c r="AS53" s="54">
        <v>3365</v>
      </c>
      <c r="AT53" s="55">
        <v>0.280441400304414</v>
      </c>
      <c r="AU53" s="54">
        <v>17938</v>
      </c>
      <c r="AV53" s="55">
        <v>1.7932130291680837E-2</v>
      </c>
      <c r="AW53" s="54">
        <v>6943</v>
      </c>
      <c r="AX53" s="55">
        <v>6.4061302681992283E-2</v>
      </c>
      <c r="AY53" s="54">
        <v>4579</v>
      </c>
      <c r="AZ53" s="55">
        <v>4.0681818181818263E-2</v>
      </c>
      <c r="BA53" s="54">
        <v>8973</v>
      </c>
      <c r="BB53" s="55">
        <v>-0.1293421307975936</v>
      </c>
      <c r="BC53" s="57"/>
    </row>
    <row r="54" spans="2:55" s="56" customFormat="1" ht="15" hidden="1" customHeight="1" outlineLevel="1" x14ac:dyDescent="0.25">
      <c r="B54" s="53" t="s">
        <v>87</v>
      </c>
      <c r="C54" s="63">
        <v>1545111</v>
      </c>
      <c r="D54" s="64">
        <v>5.826331261249651E-2</v>
      </c>
      <c r="E54" s="54">
        <v>496692</v>
      </c>
      <c r="F54" s="55">
        <v>6.7987176206746103E-2</v>
      </c>
      <c r="G54" s="54">
        <v>261461</v>
      </c>
      <c r="H54" s="55">
        <v>5.6344059955962367E-2</v>
      </c>
      <c r="I54" s="54">
        <v>235231</v>
      </c>
      <c r="J54" s="55">
        <v>8.1233510144421262E-2</v>
      </c>
      <c r="K54" s="54">
        <v>1309880</v>
      </c>
      <c r="L54" s="55">
        <v>5.4241255032249969E-2</v>
      </c>
      <c r="M54" s="54">
        <v>1048419</v>
      </c>
      <c r="N54" s="55">
        <v>5.3718148569154245E-2</v>
      </c>
      <c r="O54" s="54">
        <v>39618</v>
      </c>
      <c r="P54" s="55">
        <v>-1.3913433058715174E-2</v>
      </c>
      <c r="Q54" s="54">
        <v>35771</v>
      </c>
      <c r="R54" s="55">
        <v>2.9529428694776261E-2</v>
      </c>
      <c r="S54" s="54">
        <v>241016</v>
      </c>
      <c r="T54" s="55">
        <v>5.7449478330305892E-2</v>
      </c>
      <c r="U54" s="54">
        <v>30095</v>
      </c>
      <c r="V54" s="55">
        <v>0.48163647105159502</v>
      </c>
      <c r="W54" s="54">
        <v>402391</v>
      </c>
      <c r="X54" s="55">
        <v>0.11197360385330679</v>
      </c>
      <c r="Y54" s="54">
        <v>38119</v>
      </c>
      <c r="Z54" s="55">
        <v>-1.6765972813330254E-2</v>
      </c>
      <c r="AA54" s="54">
        <v>24740</v>
      </c>
      <c r="AB54" s="55">
        <v>8.546858546858549E-2</v>
      </c>
      <c r="AC54" s="54">
        <v>149234</v>
      </c>
      <c r="AD54" s="55">
        <v>-6.4750636100422421E-2</v>
      </c>
      <c r="AE54" s="54">
        <v>45522</v>
      </c>
      <c r="AF54" s="55">
        <v>-5.9054548461109135E-2</v>
      </c>
      <c r="AG54" s="54">
        <v>48020</v>
      </c>
      <c r="AH54" s="55">
        <v>-9.3603125766813289E-2</v>
      </c>
      <c r="AI54" s="54">
        <v>29893</v>
      </c>
      <c r="AJ54" s="55">
        <v>-9.6451456897594046E-2</v>
      </c>
      <c r="AK54" s="54">
        <v>25799</v>
      </c>
      <c r="AL54" s="55">
        <v>2.6866740964814451E-2</v>
      </c>
      <c r="AM54" s="54">
        <v>29350</v>
      </c>
      <c r="AN54" s="55">
        <v>9.160560865845957E-2</v>
      </c>
      <c r="AO54" s="54">
        <v>7358</v>
      </c>
      <c r="AP54" s="55">
        <v>-0.19355545813239805</v>
      </c>
      <c r="AQ54" s="54">
        <v>12192</v>
      </c>
      <c r="AR54" s="55">
        <v>-0.13378330373001779</v>
      </c>
      <c r="AS54" s="54">
        <v>4043</v>
      </c>
      <c r="AT54" s="55">
        <v>0.12555679287305122</v>
      </c>
      <c r="AU54" s="54">
        <v>13780</v>
      </c>
      <c r="AV54" s="55">
        <v>-9.0248894170462779E-2</v>
      </c>
      <c r="AW54" s="54">
        <v>3913</v>
      </c>
      <c r="AX54" s="55">
        <v>0.26103770544634219</v>
      </c>
      <c r="AY54" s="54">
        <v>3198</v>
      </c>
      <c r="AZ54" s="55">
        <v>6.7067067067066999E-2</v>
      </c>
      <c r="BA54" s="54">
        <v>13601</v>
      </c>
      <c r="BB54" s="55">
        <v>-2.0947307803052095E-2</v>
      </c>
      <c r="BC54" s="41"/>
    </row>
    <row r="55" spans="2:55" s="56" customFormat="1" ht="15" hidden="1" customHeight="1" outlineLevel="1" x14ac:dyDescent="0.25">
      <c r="B55" s="53" t="s">
        <v>88</v>
      </c>
      <c r="C55" s="63">
        <v>1463084</v>
      </c>
      <c r="D55" s="64">
        <v>-2.132623751978302E-2</v>
      </c>
      <c r="E55" s="54">
        <v>418462</v>
      </c>
      <c r="F55" s="55">
        <v>-9.5831824496876994E-3</v>
      </c>
      <c r="G55" s="54">
        <v>213932</v>
      </c>
      <c r="H55" s="55">
        <v>2.6183395986456581E-4</v>
      </c>
      <c r="I55" s="54">
        <v>204530</v>
      </c>
      <c r="J55" s="55">
        <v>-1.9675509861720175E-2</v>
      </c>
      <c r="K55" s="54">
        <v>1258554</v>
      </c>
      <c r="L55" s="55">
        <v>-2.1593975423122025E-2</v>
      </c>
      <c r="M55" s="54">
        <v>1044622</v>
      </c>
      <c r="N55" s="55">
        <v>-2.5952604071965757E-2</v>
      </c>
      <c r="O55" s="54">
        <v>35878</v>
      </c>
      <c r="P55" s="55">
        <v>-2.4258906717432693E-2</v>
      </c>
      <c r="Q55" s="54">
        <v>31278</v>
      </c>
      <c r="R55" s="55">
        <v>1.0882089361157199E-3</v>
      </c>
      <c r="S55" s="54">
        <v>289359</v>
      </c>
      <c r="T55" s="55">
        <v>-1.5320168378927468E-2</v>
      </c>
      <c r="U55" s="54">
        <v>17508</v>
      </c>
      <c r="V55" s="55">
        <v>0.4697783747481532</v>
      </c>
      <c r="W55" s="54">
        <v>299778</v>
      </c>
      <c r="X55" s="55">
        <v>-1.1605747482673845E-2</v>
      </c>
      <c r="Y55" s="54">
        <v>25503</v>
      </c>
      <c r="Z55" s="55">
        <v>4.9117610761446384E-2</v>
      </c>
      <c r="AA55" s="54">
        <v>27727</v>
      </c>
      <c r="AB55" s="55">
        <v>0.30112623181604881</v>
      </c>
      <c r="AC55" s="54">
        <v>240571</v>
      </c>
      <c r="AD55" s="55">
        <v>-0.12056574252792884</v>
      </c>
      <c r="AE55" s="54">
        <v>84081</v>
      </c>
      <c r="AF55" s="55">
        <v>-0.11244233793926084</v>
      </c>
      <c r="AG55" s="54">
        <v>70124</v>
      </c>
      <c r="AH55" s="55">
        <v>-0.14279078295947678</v>
      </c>
      <c r="AI55" s="54">
        <v>40630</v>
      </c>
      <c r="AJ55" s="55">
        <v>-0.1008077901958615</v>
      </c>
      <c r="AK55" s="54">
        <v>45736</v>
      </c>
      <c r="AL55" s="55">
        <v>-0.11755966736768986</v>
      </c>
      <c r="AM55" s="54">
        <v>26251</v>
      </c>
      <c r="AN55" s="55">
        <v>0.19480223931546137</v>
      </c>
      <c r="AO55" s="54">
        <v>10213</v>
      </c>
      <c r="AP55" s="55">
        <v>-4.9599851107388848E-2</v>
      </c>
      <c r="AQ55" s="54">
        <v>6299</v>
      </c>
      <c r="AR55" s="55">
        <v>-0.48194752857965295</v>
      </c>
      <c r="AS55" s="54">
        <v>2487</v>
      </c>
      <c r="AT55" s="55">
        <v>-6.7891373801917121E-3</v>
      </c>
      <c r="AU55" s="54">
        <v>15427</v>
      </c>
      <c r="AV55" s="55">
        <v>0.45771520362846063</v>
      </c>
      <c r="AW55" s="54">
        <v>1835</v>
      </c>
      <c r="AX55" s="55">
        <v>0.60683012259194391</v>
      </c>
      <c r="AY55" s="54">
        <v>2592</v>
      </c>
      <c r="AZ55" s="55">
        <v>-0.27293127629733516</v>
      </c>
      <c r="BA55" s="54">
        <v>11916</v>
      </c>
      <c r="BB55" s="55">
        <v>-0.11922536772858305</v>
      </c>
      <c r="BC55" s="41"/>
    </row>
    <row r="56" spans="2:55" s="56" customFormat="1" ht="15" hidden="1" customHeight="1" outlineLevel="1" x14ac:dyDescent="0.25">
      <c r="B56" s="53" t="s">
        <v>89</v>
      </c>
      <c r="C56" s="63">
        <v>1534500</v>
      </c>
      <c r="D56" s="64">
        <v>7.3689911539283059E-3</v>
      </c>
      <c r="E56" s="54">
        <v>482807</v>
      </c>
      <c r="F56" s="55">
        <v>4.855695201857313E-2</v>
      </c>
      <c r="G56" s="54">
        <v>259457</v>
      </c>
      <c r="H56" s="55">
        <v>2.4007988191369289E-2</v>
      </c>
      <c r="I56" s="54">
        <v>223350</v>
      </c>
      <c r="J56" s="55">
        <v>7.8594712060847449E-2</v>
      </c>
      <c r="K56" s="54">
        <v>1311150</v>
      </c>
      <c r="L56" s="55">
        <v>-3.8368029174897789E-3</v>
      </c>
      <c r="M56" s="54">
        <v>1051693</v>
      </c>
      <c r="N56" s="55">
        <v>-1.0474903700135263E-2</v>
      </c>
      <c r="O56" s="54">
        <v>38824</v>
      </c>
      <c r="P56" s="55">
        <v>-4.595272030274733E-2</v>
      </c>
      <c r="Q56" s="54">
        <v>32020</v>
      </c>
      <c r="R56" s="55">
        <v>-5.0471502283375824E-2</v>
      </c>
      <c r="S56" s="54">
        <v>278958</v>
      </c>
      <c r="T56" s="55">
        <v>-5.7064645939000069E-3</v>
      </c>
      <c r="U56" s="54">
        <v>29135</v>
      </c>
      <c r="V56" s="55">
        <v>0.27027380537146839</v>
      </c>
      <c r="W56" s="54">
        <v>309962</v>
      </c>
      <c r="X56" s="55">
        <v>3.736650635715888E-2</v>
      </c>
      <c r="Y56" s="54">
        <v>25326</v>
      </c>
      <c r="Z56" s="55">
        <v>1.6740937010718993E-2</v>
      </c>
      <c r="AA56" s="54">
        <v>31672</v>
      </c>
      <c r="AB56" s="55">
        <v>0.2336215626704059</v>
      </c>
      <c r="AC56" s="54">
        <v>232065</v>
      </c>
      <c r="AD56" s="55">
        <v>-0.11970214815966862</v>
      </c>
      <c r="AE56" s="54">
        <v>84073</v>
      </c>
      <c r="AF56" s="55">
        <v>-0.12406622143965995</v>
      </c>
      <c r="AG56" s="54">
        <v>61994</v>
      </c>
      <c r="AH56" s="55">
        <v>-0.15875320586758579</v>
      </c>
      <c r="AI56" s="54">
        <v>41643</v>
      </c>
      <c r="AJ56" s="55">
        <v>-9.8402182385035064E-2</v>
      </c>
      <c r="AK56" s="54">
        <v>44355</v>
      </c>
      <c r="AL56" s="55">
        <v>-7.1274524173454257E-2</v>
      </c>
      <c r="AM56" s="54">
        <v>21582</v>
      </c>
      <c r="AN56" s="55">
        <v>0.14396268419378777</v>
      </c>
      <c r="AO56" s="54">
        <v>9542</v>
      </c>
      <c r="AP56" s="55">
        <v>5.7636887608069065E-2</v>
      </c>
      <c r="AQ56" s="54">
        <v>5994</v>
      </c>
      <c r="AR56" s="55">
        <v>-0.37653422092781363</v>
      </c>
      <c r="AS56" s="54">
        <v>2194</v>
      </c>
      <c r="AT56" s="55">
        <v>1.3863216266173817E-2</v>
      </c>
      <c r="AU56" s="54">
        <v>16099</v>
      </c>
      <c r="AV56" s="55">
        <v>0.46301344965467095</v>
      </c>
      <c r="AW56" s="54">
        <v>849</v>
      </c>
      <c r="AX56" s="55">
        <v>-0.35042081101759759</v>
      </c>
      <c r="AY56" s="54">
        <v>2631</v>
      </c>
      <c r="AZ56" s="55">
        <v>-0.21392291604421876</v>
      </c>
      <c r="BA56" s="54">
        <v>14840</v>
      </c>
      <c r="BB56" s="55">
        <v>-0.10548523206751059</v>
      </c>
      <c r="BC56" s="41"/>
    </row>
    <row r="57" spans="2:55" s="56" customFormat="1" ht="15" customHeight="1" collapsed="1" x14ac:dyDescent="0.25">
      <c r="B57" s="65">
        <v>2014</v>
      </c>
      <c r="C57" s="66">
        <v>17148415</v>
      </c>
      <c r="D57" s="67">
        <v>6.9220833838636198E-2</v>
      </c>
      <c r="E57" s="66">
        <v>5648205</v>
      </c>
      <c r="F57" s="67">
        <v>3.4787607842188928E-2</v>
      </c>
      <c r="G57" s="66">
        <v>2973805</v>
      </c>
      <c r="H57" s="67">
        <v>1.17625964877901E-2</v>
      </c>
      <c r="I57" s="66">
        <v>2674400</v>
      </c>
      <c r="J57" s="67">
        <v>6.1652794599321714E-2</v>
      </c>
      <c r="K57" s="66">
        <v>14474015</v>
      </c>
      <c r="L57" s="67">
        <v>7.0631025159581196E-2</v>
      </c>
      <c r="M57" s="66">
        <v>11500210</v>
      </c>
      <c r="N57" s="67">
        <v>8.6985411598886619E-2</v>
      </c>
      <c r="O57" s="66">
        <v>426458</v>
      </c>
      <c r="P57" s="67">
        <v>-4.0226677349369355E-2</v>
      </c>
      <c r="Q57" s="66">
        <v>372462</v>
      </c>
      <c r="R57" s="67">
        <v>1.2876932547993825E-3</v>
      </c>
      <c r="S57" s="66">
        <v>2904689</v>
      </c>
      <c r="T57" s="67">
        <v>0.11943771617963028</v>
      </c>
      <c r="U57" s="66">
        <v>357173</v>
      </c>
      <c r="V57" s="67">
        <v>0.42733317881376931</v>
      </c>
      <c r="W57" s="66">
        <v>4102080</v>
      </c>
      <c r="X57" s="67">
        <v>0.1185366706268236</v>
      </c>
      <c r="Y57" s="66">
        <v>421664</v>
      </c>
      <c r="Z57" s="67">
        <v>2.2939875014555744E-2</v>
      </c>
      <c r="AA57" s="66">
        <v>300971</v>
      </c>
      <c r="AB57" s="67">
        <v>0.22594113286246142</v>
      </c>
      <c r="AC57" s="66">
        <v>1658197</v>
      </c>
      <c r="AD57" s="67">
        <v>-1.0485341646337631E-2</v>
      </c>
      <c r="AE57" s="66">
        <v>543721</v>
      </c>
      <c r="AF57" s="67">
        <v>9.4948636018470367E-3</v>
      </c>
      <c r="AG57" s="66">
        <v>507060</v>
      </c>
      <c r="AH57" s="67">
        <v>-4.2520648516365833E-2</v>
      </c>
      <c r="AI57" s="66">
        <v>328167</v>
      </c>
      <c r="AJ57" s="67">
        <v>-1.0967251948427736E-2</v>
      </c>
      <c r="AK57" s="66">
        <v>279249</v>
      </c>
      <c r="AL57" s="67">
        <v>1.2589882404986596E-2</v>
      </c>
      <c r="AM57" s="66">
        <v>269179</v>
      </c>
      <c r="AN57" s="67">
        <v>0.12260354239910587</v>
      </c>
      <c r="AO57" s="66">
        <v>97409</v>
      </c>
      <c r="AP57" s="67">
        <v>-6.4211810592450957E-2</v>
      </c>
      <c r="AQ57" s="66">
        <v>135723</v>
      </c>
      <c r="AR57" s="67">
        <v>-0.10739089258937728</v>
      </c>
      <c r="AS57" s="66">
        <v>31669</v>
      </c>
      <c r="AT57" s="67">
        <v>2.4720918945154491E-2</v>
      </c>
      <c r="AU57" s="66">
        <v>181301</v>
      </c>
      <c r="AV57" s="67">
        <v>0.19040459087864892</v>
      </c>
      <c r="AW57" s="66">
        <v>50176</v>
      </c>
      <c r="AX57" s="67">
        <v>0.10424965338145653</v>
      </c>
      <c r="AY57" s="66">
        <v>42592</v>
      </c>
      <c r="AZ57" s="67">
        <v>0.10769550856934806</v>
      </c>
      <c r="BA57" s="66">
        <v>148467</v>
      </c>
      <c r="BB57" s="67">
        <v>-4.0414943123061042E-2</v>
      </c>
      <c r="BC57" s="41"/>
    </row>
    <row r="58" spans="2:55" s="56" customFormat="1" ht="15" hidden="1" customHeight="1" outlineLevel="1" x14ac:dyDescent="0.25">
      <c r="B58" s="53" t="s">
        <v>78</v>
      </c>
      <c r="C58" s="63">
        <v>1265077</v>
      </c>
      <c r="D58" s="64">
        <v>-8.8527748497963521E-2</v>
      </c>
      <c r="E58" s="54">
        <v>386384</v>
      </c>
      <c r="F58" s="55">
        <v>-0.18055128447118551</v>
      </c>
      <c r="G58" s="54">
        <v>196256</v>
      </c>
      <c r="H58" s="55">
        <v>-0.13247430655321035</v>
      </c>
      <c r="I58" s="54">
        <v>190128</v>
      </c>
      <c r="J58" s="55">
        <v>-0.22489115013942562</v>
      </c>
      <c r="K58" s="54">
        <v>1074949</v>
      </c>
      <c r="L58" s="55">
        <v>-5.9254877010336382E-2</v>
      </c>
      <c r="M58" s="54">
        <v>878693</v>
      </c>
      <c r="N58" s="55">
        <v>-4.1180360354068801E-2</v>
      </c>
      <c r="O58" s="54">
        <v>34226</v>
      </c>
      <c r="P58" s="55">
        <v>3.4486927610699603E-2</v>
      </c>
      <c r="Q58" s="54">
        <v>28971</v>
      </c>
      <c r="R58" s="55">
        <v>-2.0706077233667575E-4</v>
      </c>
      <c r="S58" s="54">
        <v>227102</v>
      </c>
      <c r="T58" s="55">
        <v>-0.12635267958468455</v>
      </c>
      <c r="U58" s="54">
        <v>11024</v>
      </c>
      <c r="V58" s="55">
        <v>-0.14846284566661516</v>
      </c>
      <c r="W58" s="54">
        <v>238477</v>
      </c>
      <c r="X58" s="55">
        <v>-1.2443991684680467E-2</v>
      </c>
      <c r="Y58" s="54">
        <v>27568</v>
      </c>
      <c r="Z58" s="55">
        <v>1.308246361899168E-2</v>
      </c>
      <c r="AA58" s="54">
        <v>19275</v>
      </c>
      <c r="AB58" s="55">
        <v>-0.22785722869847369</v>
      </c>
      <c r="AC58" s="54">
        <v>235499</v>
      </c>
      <c r="AD58" s="55">
        <v>3.6718935718750734E-2</v>
      </c>
      <c r="AE58" s="54">
        <v>76277</v>
      </c>
      <c r="AF58" s="55">
        <v>6.3509104598310051E-2</v>
      </c>
      <c r="AG58" s="54">
        <v>73049</v>
      </c>
      <c r="AH58" s="55">
        <v>0.13227931488801059</v>
      </c>
      <c r="AI58" s="54">
        <v>42568</v>
      </c>
      <c r="AJ58" s="55">
        <v>-9.8746612466124706E-2</v>
      </c>
      <c r="AK58" s="54">
        <v>43605</v>
      </c>
      <c r="AL58" s="55">
        <v>-1.922680766325624E-3</v>
      </c>
      <c r="AM58" s="54">
        <v>15950</v>
      </c>
      <c r="AN58" s="55">
        <v>3.6496350364962904E-3</v>
      </c>
      <c r="AO58" s="54">
        <v>8430</v>
      </c>
      <c r="AP58" s="55">
        <v>-0.14968731087351217</v>
      </c>
      <c r="AQ58" s="54">
        <v>7456</v>
      </c>
      <c r="AR58" s="55">
        <v>0.54208893485005172</v>
      </c>
      <c r="AS58" s="54">
        <v>1135</v>
      </c>
      <c r="AT58" s="55">
        <v>-0.2488418266048974</v>
      </c>
      <c r="AU58" s="54">
        <v>7696</v>
      </c>
      <c r="AV58" s="55">
        <v>-0.3259174914601034</v>
      </c>
      <c r="AW58" s="54">
        <v>361</v>
      </c>
      <c r="AX58" s="55">
        <v>-0.72463768115942029</v>
      </c>
      <c r="AY58" s="54">
        <v>2867</v>
      </c>
      <c r="AZ58" s="55">
        <v>0.16877293110476965</v>
      </c>
      <c r="BA58" s="54">
        <v>12656</v>
      </c>
      <c r="BB58" s="55">
        <v>-5.0491409708155133E-2</v>
      </c>
      <c r="BC58" s="41"/>
    </row>
    <row r="59" spans="2:55" s="56" customFormat="1" ht="15" hidden="1" customHeight="1" outlineLevel="1" x14ac:dyDescent="0.25">
      <c r="B59" s="53" t="s">
        <v>79</v>
      </c>
      <c r="C59" s="63">
        <v>1260486</v>
      </c>
      <c r="D59" s="64">
        <v>-8.9369233992443231E-2</v>
      </c>
      <c r="E59" s="54">
        <v>375409</v>
      </c>
      <c r="F59" s="55">
        <v>-0.17746158548475799</v>
      </c>
      <c r="G59" s="54">
        <v>190487</v>
      </c>
      <c r="H59" s="55">
        <v>-7.5848652005375494E-2</v>
      </c>
      <c r="I59" s="54">
        <v>184922</v>
      </c>
      <c r="J59" s="55">
        <v>-0.26114542795726425</v>
      </c>
      <c r="K59" s="54">
        <v>1075564</v>
      </c>
      <c r="L59" s="55">
        <v>-5.1453909841010059E-2</v>
      </c>
      <c r="M59" s="54">
        <v>885077</v>
      </c>
      <c r="N59" s="55">
        <v>-4.6034272952735877E-2</v>
      </c>
      <c r="O59" s="54">
        <v>39127</v>
      </c>
      <c r="P59" s="55">
        <v>9.406369711713225E-2</v>
      </c>
      <c r="Q59" s="54">
        <v>28513</v>
      </c>
      <c r="R59" s="55">
        <v>-7.9186177942838665E-2</v>
      </c>
      <c r="S59" s="54">
        <v>219049</v>
      </c>
      <c r="T59" s="55">
        <v>-0.11878105199637934</v>
      </c>
      <c r="U59" s="54">
        <v>17358</v>
      </c>
      <c r="V59" s="55">
        <v>-7.0073931211829033E-2</v>
      </c>
      <c r="W59" s="54">
        <v>247971</v>
      </c>
      <c r="X59" s="55">
        <v>-7.8791143472769165E-2</v>
      </c>
      <c r="Y59" s="54">
        <v>26665</v>
      </c>
      <c r="Z59" s="55">
        <v>-1.1238059561715641E-3</v>
      </c>
      <c r="AA59" s="54">
        <v>15621</v>
      </c>
      <c r="AB59" s="55">
        <v>-0.13091131634583286</v>
      </c>
      <c r="AC59" s="54">
        <v>228749</v>
      </c>
      <c r="AD59" s="55">
        <v>5.7955396867975795E-2</v>
      </c>
      <c r="AE59" s="54">
        <v>72171</v>
      </c>
      <c r="AF59" s="55">
        <v>8.0792500299508907E-2</v>
      </c>
      <c r="AG59" s="54">
        <v>71439</v>
      </c>
      <c r="AH59" s="55">
        <v>0.15503637833468065</v>
      </c>
      <c r="AI59" s="54">
        <v>42407</v>
      </c>
      <c r="AJ59" s="55">
        <v>-5.3499687527899242E-2</v>
      </c>
      <c r="AK59" s="54">
        <v>42732</v>
      </c>
      <c r="AL59" s="55">
        <v>-1.3087781621015093E-3</v>
      </c>
      <c r="AM59" s="54">
        <v>18367</v>
      </c>
      <c r="AN59" s="55">
        <v>5.2851820005732408E-2</v>
      </c>
      <c r="AO59" s="54">
        <v>8895</v>
      </c>
      <c r="AP59" s="55">
        <v>-0.16227161423996983</v>
      </c>
      <c r="AQ59" s="54">
        <v>5904</v>
      </c>
      <c r="AR59" s="55">
        <v>0.63409908663160808</v>
      </c>
      <c r="AS59" s="54">
        <v>2541</v>
      </c>
      <c r="AT59" s="55">
        <v>8.8222698072805139E-2</v>
      </c>
      <c r="AU59" s="54">
        <v>8376</v>
      </c>
      <c r="AV59" s="55">
        <v>-0.13693972179289027</v>
      </c>
      <c r="AW59" s="54">
        <v>282</v>
      </c>
      <c r="AX59" s="55">
        <v>-0.84228187919463093</v>
      </c>
      <c r="AY59" s="54">
        <v>2629</v>
      </c>
      <c r="AZ59" s="55">
        <v>4.5328031809145131E-2</v>
      </c>
      <c r="BA59" s="54">
        <v>15030</v>
      </c>
      <c r="BB59" s="55">
        <v>-4.4622425629290641E-2</v>
      </c>
      <c r="BC59" s="41"/>
    </row>
    <row r="60" spans="2:55" s="56" customFormat="1" ht="15" hidden="1" customHeight="1" outlineLevel="1" x14ac:dyDescent="0.25">
      <c r="B60" s="53" t="s">
        <v>80</v>
      </c>
      <c r="C60" s="63">
        <v>1476595</v>
      </c>
      <c r="D60" s="64">
        <v>-1.693047718912799E-2</v>
      </c>
      <c r="E60" s="54">
        <v>440879</v>
      </c>
      <c r="F60" s="55">
        <v>-9.4761935071894787E-2</v>
      </c>
      <c r="G60" s="54">
        <v>225675</v>
      </c>
      <c r="H60" s="55">
        <v>2.2514113798446811E-2</v>
      </c>
      <c r="I60" s="54">
        <v>215204</v>
      </c>
      <c r="J60" s="55">
        <v>-0.19194968553459124</v>
      </c>
      <c r="K60" s="54">
        <v>1261391</v>
      </c>
      <c r="L60" s="55">
        <v>2.0790644978554651E-2</v>
      </c>
      <c r="M60" s="54">
        <v>1035716</v>
      </c>
      <c r="N60" s="55">
        <v>2.0415884231828052E-2</v>
      </c>
      <c r="O60" s="54">
        <v>43307</v>
      </c>
      <c r="P60" s="55">
        <v>0.16796569486771484</v>
      </c>
      <c r="Q60" s="54">
        <v>32918</v>
      </c>
      <c r="R60" s="55">
        <v>5.6723700683766198E-2</v>
      </c>
      <c r="S60" s="54">
        <v>247924</v>
      </c>
      <c r="T60" s="55">
        <v>-7.1643881268792842E-2</v>
      </c>
      <c r="U60" s="54">
        <v>29144</v>
      </c>
      <c r="V60" s="55">
        <v>0.2714977531521312</v>
      </c>
      <c r="W60" s="54">
        <v>309486</v>
      </c>
      <c r="X60" s="55">
        <v>-1.6621281977141411E-2</v>
      </c>
      <c r="Y60" s="54">
        <v>33422</v>
      </c>
      <c r="Z60" s="55">
        <v>0.15515155704558814</v>
      </c>
      <c r="AA60" s="54">
        <v>16176</v>
      </c>
      <c r="AB60" s="55">
        <v>-9.1235955056179763E-2</v>
      </c>
      <c r="AC60" s="54">
        <v>250572</v>
      </c>
      <c r="AD60" s="55">
        <v>0.10563868138074661</v>
      </c>
      <c r="AE60" s="54">
        <v>80644</v>
      </c>
      <c r="AF60" s="55">
        <v>0.1659991614013272</v>
      </c>
      <c r="AG60" s="54">
        <v>75097</v>
      </c>
      <c r="AH60" s="55">
        <v>0.16999034057271056</v>
      </c>
      <c r="AI60" s="54">
        <v>48384</v>
      </c>
      <c r="AJ60" s="55">
        <v>2.5323698319523524E-2</v>
      </c>
      <c r="AK60" s="54">
        <v>46447</v>
      </c>
      <c r="AL60" s="55">
        <v>7.6801249647451275E-3</v>
      </c>
      <c r="AM60" s="54">
        <v>19758</v>
      </c>
      <c r="AN60" s="55">
        <v>0.11356591331792809</v>
      </c>
      <c r="AO60" s="54">
        <v>9615</v>
      </c>
      <c r="AP60" s="55">
        <v>-0.15009281357730042</v>
      </c>
      <c r="AQ60" s="54">
        <v>9388</v>
      </c>
      <c r="AR60" s="55">
        <v>0.6976491862567813</v>
      </c>
      <c r="AS60" s="54">
        <v>2674</v>
      </c>
      <c r="AT60" s="55">
        <v>9.3660531697341565E-2</v>
      </c>
      <c r="AU60" s="54">
        <v>9276</v>
      </c>
      <c r="AV60" s="55">
        <v>-2.2756005056890016E-2</v>
      </c>
      <c r="AW60" s="54">
        <v>1885</v>
      </c>
      <c r="AX60" s="55">
        <v>-0.10280818657782009</v>
      </c>
      <c r="AY60" s="54">
        <v>3244</v>
      </c>
      <c r="AZ60" s="55">
        <v>0.11784975878704351</v>
      </c>
      <c r="BA60" s="54">
        <v>16927</v>
      </c>
      <c r="BB60" s="55">
        <v>-1.4669072705046915E-2</v>
      </c>
      <c r="BC60" s="41"/>
    </row>
    <row r="61" spans="2:55" s="56" customFormat="1" ht="15" hidden="1" customHeight="1" outlineLevel="1" x14ac:dyDescent="0.25">
      <c r="B61" s="53" t="s">
        <v>81</v>
      </c>
      <c r="C61" s="63">
        <v>1201238</v>
      </c>
      <c r="D61" s="64">
        <v>-7.6646238021262914E-2</v>
      </c>
      <c r="E61" s="54">
        <v>415611</v>
      </c>
      <c r="F61" s="55">
        <v>-0.19113817625559049</v>
      </c>
      <c r="G61" s="54">
        <v>211544</v>
      </c>
      <c r="H61" s="55">
        <v>-0.17697407326714187</v>
      </c>
      <c r="I61" s="54">
        <v>204067</v>
      </c>
      <c r="J61" s="55">
        <v>-0.20531562755559019</v>
      </c>
      <c r="K61" s="54">
        <v>997171</v>
      </c>
      <c r="L61" s="55">
        <v>-4.5002638481996593E-2</v>
      </c>
      <c r="M61" s="54">
        <v>785627</v>
      </c>
      <c r="N61" s="55">
        <v>-1.9082005617884201E-3</v>
      </c>
      <c r="O61" s="54">
        <v>35545</v>
      </c>
      <c r="P61" s="55">
        <v>0.10094158458774705</v>
      </c>
      <c r="Q61" s="54">
        <v>30050</v>
      </c>
      <c r="R61" s="55">
        <v>6.3792126876238919E-2</v>
      </c>
      <c r="S61" s="54">
        <v>187640</v>
      </c>
      <c r="T61" s="55">
        <v>-0.11913133693554978</v>
      </c>
      <c r="U61" s="54">
        <v>28225</v>
      </c>
      <c r="V61" s="55">
        <v>2.0648007521515854E-2</v>
      </c>
      <c r="W61" s="54">
        <v>301402</v>
      </c>
      <c r="X61" s="55">
        <v>2.7924996760045673E-2</v>
      </c>
      <c r="Y61" s="54">
        <v>31814</v>
      </c>
      <c r="Z61" s="55">
        <v>9.8398011324402734E-2</v>
      </c>
      <c r="AA61" s="54">
        <v>16892</v>
      </c>
      <c r="AB61" s="55">
        <v>-4.8338028169014113E-2</v>
      </c>
      <c r="AC61" s="54">
        <v>88146</v>
      </c>
      <c r="AD61" s="55">
        <v>0.10335590632001912</v>
      </c>
      <c r="AE61" s="54">
        <v>31748</v>
      </c>
      <c r="AF61" s="55">
        <v>0.26279782029354437</v>
      </c>
      <c r="AG61" s="54">
        <v>25018</v>
      </c>
      <c r="AH61" s="55">
        <v>9.1488154967060753E-2</v>
      </c>
      <c r="AI61" s="54">
        <v>17889</v>
      </c>
      <c r="AJ61" s="55">
        <v>-7.0024953212726171E-2</v>
      </c>
      <c r="AK61" s="54">
        <v>13491</v>
      </c>
      <c r="AL61" s="55">
        <v>7.1479628305932907E-2</v>
      </c>
      <c r="AM61" s="54">
        <v>19072</v>
      </c>
      <c r="AN61" s="55">
        <v>-4.1704351321475208E-2</v>
      </c>
      <c r="AO61" s="54">
        <v>7332</v>
      </c>
      <c r="AP61" s="55">
        <v>-7.1193311375728374E-2</v>
      </c>
      <c r="AQ61" s="54">
        <v>11517</v>
      </c>
      <c r="AR61" s="55">
        <v>0.73684210526315796</v>
      </c>
      <c r="AS61" s="54">
        <v>1817</v>
      </c>
      <c r="AT61" s="55">
        <v>-8.7288597926895584E-3</v>
      </c>
      <c r="AU61" s="54">
        <v>9684</v>
      </c>
      <c r="AV61" s="55">
        <v>-2.7124773960216952E-2</v>
      </c>
      <c r="AW61" s="54">
        <v>1871</v>
      </c>
      <c r="AX61" s="55">
        <v>-0.45815233130611066</v>
      </c>
      <c r="AY61" s="54">
        <v>2930</v>
      </c>
      <c r="AZ61" s="55">
        <v>4.1222459132906897E-2</v>
      </c>
      <c r="BA61" s="54">
        <v>11690</v>
      </c>
      <c r="BB61" s="55">
        <v>-0.14208131513283428</v>
      </c>
      <c r="BC61" s="41"/>
    </row>
    <row r="62" spans="2:55" s="56" customFormat="1" ht="15" hidden="1" customHeight="1" outlineLevel="1" x14ac:dyDescent="0.25">
      <c r="B62" s="53" t="s">
        <v>82</v>
      </c>
      <c r="C62" s="63">
        <v>1134029</v>
      </c>
      <c r="D62" s="64">
        <v>-2.5524855949921044E-3</v>
      </c>
      <c r="E62" s="54">
        <v>450429</v>
      </c>
      <c r="F62" s="55">
        <v>-0.10133474322652725</v>
      </c>
      <c r="G62" s="54">
        <v>229557</v>
      </c>
      <c r="H62" s="55">
        <v>-6.3983951004897066E-2</v>
      </c>
      <c r="I62" s="54">
        <v>220872</v>
      </c>
      <c r="J62" s="55">
        <v>-0.13712100198850652</v>
      </c>
      <c r="K62" s="54">
        <v>913157</v>
      </c>
      <c r="L62" s="55">
        <v>3.6547629858336261E-2</v>
      </c>
      <c r="M62" s="54">
        <v>683600</v>
      </c>
      <c r="N62" s="55">
        <v>7.5331400589261577E-2</v>
      </c>
      <c r="O62" s="54">
        <v>29642</v>
      </c>
      <c r="P62" s="55">
        <v>9.6714518277342121E-2</v>
      </c>
      <c r="Q62" s="54">
        <v>26733</v>
      </c>
      <c r="R62" s="55">
        <v>9.8360655737705027E-2</v>
      </c>
      <c r="S62" s="54">
        <v>161403</v>
      </c>
      <c r="T62" s="55">
        <v>-4.3174892996454939E-2</v>
      </c>
      <c r="U62" s="54">
        <v>20288</v>
      </c>
      <c r="V62" s="55">
        <v>0.35942106673813989</v>
      </c>
      <c r="W62" s="54">
        <v>302409</v>
      </c>
      <c r="X62" s="55">
        <v>0.11597861104653084</v>
      </c>
      <c r="Y62" s="54">
        <v>34416</v>
      </c>
      <c r="Z62" s="55">
        <v>0.12254150494145266</v>
      </c>
      <c r="AA62" s="54">
        <v>13664</v>
      </c>
      <c r="AB62" s="55">
        <v>-0.13178294573643412</v>
      </c>
      <c r="AC62" s="54">
        <v>29881</v>
      </c>
      <c r="AD62" s="55">
        <v>0.29131374243733799</v>
      </c>
      <c r="AE62" s="54">
        <v>7141</v>
      </c>
      <c r="AF62" s="55">
        <v>0.64274212100299066</v>
      </c>
      <c r="AG62" s="54">
        <v>11586</v>
      </c>
      <c r="AH62" s="55">
        <v>0.30841332580463021</v>
      </c>
      <c r="AI62" s="54">
        <v>8918</v>
      </c>
      <c r="AJ62" s="55">
        <v>8.91548607718613E-2</v>
      </c>
      <c r="AK62" s="54">
        <v>2236</v>
      </c>
      <c r="AL62" s="55">
        <v>0.2777142857142858</v>
      </c>
      <c r="AM62" s="54">
        <v>16770</v>
      </c>
      <c r="AN62" s="55">
        <v>-4.4662185256921449E-2</v>
      </c>
      <c r="AO62" s="54">
        <v>6418</v>
      </c>
      <c r="AP62" s="55">
        <v>1.8245280025384725E-2</v>
      </c>
      <c r="AQ62" s="54">
        <v>14344</v>
      </c>
      <c r="AR62" s="55">
        <v>1.2761028245001587</v>
      </c>
      <c r="AS62" s="54">
        <v>2341</v>
      </c>
      <c r="AT62" s="55">
        <v>0.25388323513658273</v>
      </c>
      <c r="AU62" s="54">
        <v>12631</v>
      </c>
      <c r="AV62" s="55">
        <v>-0.18330531488426227</v>
      </c>
      <c r="AW62" s="54">
        <v>2163</v>
      </c>
      <c r="AX62" s="55">
        <v>-0.24634146341463414</v>
      </c>
      <c r="AY62" s="54">
        <v>2446</v>
      </c>
      <c r="AZ62" s="55">
        <v>2.8595458368376736E-2</v>
      </c>
      <c r="BA62" s="54">
        <v>8051</v>
      </c>
      <c r="BB62" s="55">
        <v>7.6912787586944864E-2</v>
      </c>
      <c r="BC62" s="41"/>
    </row>
    <row r="63" spans="2:55" s="56" customFormat="1" ht="15" hidden="1" customHeight="1" outlineLevel="1" x14ac:dyDescent="0.25">
      <c r="B63" s="53" t="s">
        <v>83</v>
      </c>
      <c r="C63" s="63">
        <v>1187408</v>
      </c>
      <c r="D63" s="64">
        <v>-2.7913130042963474E-2</v>
      </c>
      <c r="E63" s="54">
        <v>469800</v>
      </c>
      <c r="F63" s="55">
        <v>-0.11144566919602661</v>
      </c>
      <c r="G63" s="54">
        <v>249974</v>
      </c>
      <c r="H63" s="55">
        <v>-8.4904106279309E-2</v>
      </c>
      <c r="I63" s="54">
        <v>219826</v>
      </c>
      <c r="J63" s="55">
        <v>-0.13981616625645155</v>
      </c>
      <c r="K63" s="54">
        <v>967582</v>
      </c>
      <c r="L63" s="55">
        <v>1.6926394512328802E-3</v>
      </c>
      <c r="M63" s="54">
        <v>717608</v>
      </c>
      <c r="N63" s="55">
        <v>3.5838217038598019E-2</v>
      </c>
      <c r="O63" s="54">
        <v>26018</v>
      </c>
      <c r="P63" s="55">
        <v>5.1827296248383004E-2</v>
      </c>
      <c r="Q63" s="54">
        <v>27340</v>
      </c>
      <c r="R63" s="55">
        <v>6.8511353421659482E-2</v>
      </c>
      <c r="S63" s="54">
        <v>168004</v>
      </c>
      <c r="T63" s="55">
        <v>-5.0519093719446406E-2</v>
      </c>
      <c r="U63" s="54">
        <v>16531</v>
      </c>
      <c r="V63" s="55">
        <v>0.27318237831176839</v>
      </c>
      <c r="W63" s="54">
        <v>310578</v>
      </c>
      <c r="X63" s="55">
        <v>2.9092306774730181E-2</v>
      </c>
      <c r="Y63" s="54">
        <v>44817</v>
      </c>
      <c r="Z63" s="55">
        <v>0.21412510497656645</v>
      </c>
      <c r="AA63" s="54">
        <v>16849</v>
      </c>
      <c r="AB63" s="55">
        <v>-2.2679814385150765E-2</v>
      </c>
      <c r="AC63" s="54">
        <v>32027</v>
      </c>
      <c r="AD63" s="55">
        <v>0.29297537343560753</v>
      </c>
      <c r="AE63" s="54">
        <v>7205</v>
      </c>
      <c r="AF63" s="55">
        <v>0.59015669830059592</v>
      </c>
      <c r="AG63" s="54">
        <v>13954</v>
      </c>
      <c r="AH63" s="55">
        <v>0.53121913749588501</v>
      </c>
      <c r="AI63" s="54">
        <v>9755</v>
      </c>
      <c r="AJ63" s="55">
        <v>-4.5872456964006214E-2</v>
      </c>
      <c r="AK63" s="54">
        <v>1113</v>
      </c>
      <c r="AL63" s="55">
        <v>0.23392461197339243</v>
      </c>
      <c r="AM63" s="54">
        <v>16745</v>
      </c>
      <c r="AN63" s="55">
        <v>-4.7226173541963012E-2</v>
      </c>
      <c r="AO63" s="54">
        <v>7613</v>
      </c>
      <c r="AP63" s="55">
        <v>-9.3798357338412131E-2</v>
      </c>
      <c r="AQ63" s="54">
        <v>16727</v>
      </c>
      <c r="AR63" s="55">
        <v>0.61926427879961277</v>
      </c>
      <c r="AS63" s="54">
        <v>2581</v>
      </c>
      <c r="AT63" s="55">
        <v>-0.16929514000643708</v>
      </c>
      <c r="AU63" s="54">
        <v>14212</v>
      </c>
      <c r="AV63" s="55">
        <v>-6.7821067821067782E-2</v>
      </c>
      <c r="AW63" s="54">
        <v>5749</v>
      </c>
      <c r="AX63" s="55">
        <v>-0.17221022318214541</v>
      </c>
      <c r="AY63" s="54">
        <v>2740</v>
      </c>
      <c r="AZ63" s="55">
        <v>4.6600458365164243E-2</v>
      </c>
      <c r="BA63" s="54">
        <v>9077</v>
      </c>
      <c r="BB63" s="55">
        <v>0.19638855937788313</v>
      </c>
      <c r="BC63" s="41"/>
    </row>
    <row r="64" spans="2:55" s="56" customFormat="1" ht="15" hidden="1" customHeight="1" outlineLevel="1" x14ac:dyDescent="0.25">
      <c r="B64" s="53" t="s">
        <v>84</v>
      </c>
      <c r="C64" s="63">
        <v>1381868</v>
      </c>
      <c r="D64" s="64">
        <v>-3.9231868288494343E-2</v>
      </c>
      <c r="E64" s="54">
        <v>542381</v>
      </c>
      <c r="F64" s="55">
        <v>-0.12725555380342612</v>
      </c>
      <c r="G64" s="54">
        <v>317989</v>
      </c>
      <c r="H64" s="55">
        <v>-0.11058745213648202</v>
      </c>
      <c r="I64" s="54">
        <v>224392</v>
      </c>
      <c r="J64" s="55">
        <v>-0.14983386312746505</v>
      </c>
      <c r="K64" s="54">
        <v>1157476</v>
      </c>
      <c r="L64" s="55">
        <v>-1.4373835531985235E-2</v>
      </c>
      <c r="M64" s="54">
        <v>839487</v>
      </c>
      <c r="N64" s="55">
        <v>2.7738975966818069E-2</v>
      </c>
      <c r="O64" s="54">
        <v>45865</v>
      </c>
      <c r="P64" s="55">
        <v>-6.2122978140400353E-2</v>
      </c>
      <c r="Q64" s="54">
        <v>34793</v>
      </c>
      <c r="R64" s="55">
        <v>5.8567603748326702E-2</v>
      </c>
      <c r="S64" s="54">
        <v>191272</v>
      </c>
      <c r="T64" s="55">
        <v>-9.7139026957625885E-2</v>
      </c>
      <c r="U64" s="54">
        <v>24233</v>
      </c>
      <c r="V64" s="55">
        <v>0.11698548052546665</v>
      </c>
      <c r="W64" s="54">
        <v>331875</v>
      </c>
      <c r="X64" s="55">
        <v>5.2839454474508107E-2</v>
      </c>
      <c r="Y64" s="54">
        <v>45889</v>
      </c>
      <c r="Z64" s="55">
        <v>0.17800025670645625</v>
      </c>
      <c r="AA64" s="54">
        <v>21925</v>
      </c>
      <c r="AB64" s="55">
        <v>-7.9516352491708298E-2</v>
      </c>
      <c r="AC64" s="54">
        <v>47261</v>
      </c>
      <c r="AD64" s="55">
        <v>0.43720350322345203</v>
      </c>
      <c r="AE64" s="54">
        <v>8980</v>
      </c>
      <c r="AF64" s="55">
        <v>0.79241516966067871</v>
      </c>
      <c r="AG64" s="54">
        <v>21917</v>
      </c>
      <c r="AH64" s="55">
        <v>0.66025301113552004</v>
      </c>
      <c r="AI64" s="54">
        <v>16364</v>
      </c>
      <c r="AJ64" s="55">
        <v>0.11524568936141222</v>
      </c>
      <c r="AK64" s="54">
        <v>0</v>
      </c>
      <c r="AL64" s="55" t="s">
        <v>90</v>
      </c>
      <c r="AM64" s="54">
        <v>21423</v>
      </c>
      <c r="AN64" s="55">
        <v>4.5534407027818524E-2</v>
      </c>
      <c r="AO64" s="54">
        <v>9253</v>
      </c>
      <c r="AP64" s="55">
        <v>-5.4562174312864031E-2</v>
      </c>
      <c r="AQ64" s="54">
        <v>18047</v>
      </c>
      <c r="AR64" s="55">
        <v>0.84209451873022356</v>
      </c>
      <c r="AS64" s="54">
        <v>3126</v>
      </c>
      <c r="AT64" s="55">
        <v>-8.4090243187811331E-2</v>
      </c>
      <c r="AU64" s="54">
        <v>18144</v>
      </c>
      <c r="AV64" s="55">
        <v>-7.6029943474054118E-2</v>
      </c>
      <c r="AW64" s="54">
        <v>10259</v>
      </c>
      <c r="AX64" s="55">
        <v>-6.6345103749544942E-2</v>
      </c>
      <c r="AY64" s="54">
        <v>2916</v>
      </c>
      <c r="AZ64" s="55">
        <v>-0.17135549872122757</v>
      </c>
      <c r="BA64" s="54">
        <v>13206</v>
      </c>
      <c r="BB64" s="55">
        <v>1.5533681944017275E-2</v>
      </c>
      <c r="BC64" s="41"/>
    </row>
    <row r="65" spans="2:55" s="56" customFormat="1" ht="15" hidden="1" customHeight="1" outlineLevel="1" x14ac:dyDescent="0.25">
      <c r="B65" s="53" t="s">
        <v>85</v>
      </c>
      <c r="C65" s="63">
        <v>1397754</v>
      </c>
      <c r="D65" s="64">
        <v>-5.4015206230498825E-3</v>
      </c>
      <c r="E65" s="54">
        <v>558132</v>
      </c>
      <c r="F65" s="55">
        <v>-9.6205446422354401E-2</v>
      </c>
      <c r="G65" s="54">
        <v>344622</v>
      </c>
      <c r="H65" s="55">
        <v>-7.1520174152944205E-2</v>
      </c>
      <c r="I65" s="54">
        <v>213510</v>
      </c>
      <c r="J65" s="55">
        <v>-0.1333942161339422</v>
      </c>
      <c r="K65" s="54">
        <v>1184244</v>
      </c>
      <c r="L65" s="55">
        <v>2.1807294407965694E-2</v>
      </c>
      <c r="M65" s="54">
        <v>839622</v>
      </c>
      <c r="N65" s="55">
        <v>6.5777949281672354E-2</v>
      </c>
      <c r="O65" s="54">
        <v>41469</v>
      </c>
      <c r="P65" s="55">
        <v>-4.4360971562888873E-2</v>
      </c>
      <c r="Q65" s="54">
        <v>33324</v>
      </c>
      <c r="R65" s="55">
        <v>0.10289591262617903</v>
      </c>
      <c r="S65" s="54">
        <v>188722</v>
      </c>
      <c r="T65" s="55">
        <v>-1.4259448843574329E-2</v>
      </c>
      <c r="U65" s="54">
        <v>31099</v>
      </c>
      <c r="V65" s="55">
        <v>0.27137075344425821</v>
      </c>
      <c r="W65" s="54">
        <v>342154</v>
      </c>
      <c r="X65" s="55">
        <v>7.3986998678523319E-2</v>
      </c>
      <c r="Y65" s="54">
        <v>41734</v>
      </c>
      <c r="Z65" s="55">
        <v>0.24252709300940811</v>
      </c>
      <c r="AA65" s="54">
        <v>30924</v>
      </c>
      <c r="AB65" s="55">
        <v>-1.3885749346077558E-3</v>
      </c>
      <c r="AC65" s="54">
        <v>31532</v>
      </c>
      <c r="AD65" s="55">
        <v>0.15164353542731912</v>
      </c>
      <c r="AE65" s="54">
        <v>7277</v>
      </c>
      <c r="AF65" s="55">
        <v>0.4330445057109098</v>
      </c>
      <c r="AG65" s="54">
        <v>12714</v>
      </c>
      <c r="AH65" s="55">
        <v>0.23030772208244632</v>
      </c>
      <c r="AI65" s="54">
        <v>11370</v>
      </c>
      <c r="AJ65" s="55">
        <v>-4.9966577540106916E-2</v>
      </c>
      <c r="AK65" s="54">
        <v>171</v>
      </c>
      <c r="AL65" s="55" t="s">
        <v>90</v>
      </c>
      <c r="AM65" s="54">
        <v>20956</v>
      </c>
      <c r="AN65" s="55">
        <v>8.5128417564208858E-2</v>
      </c>
      <c r="AO65" s="54">
        <v>9251</v>
      </c>
      <c r="AP65" s="55">
        <v>-3.1410323526332329E-2</v>
      </c>
      <c r="AQ65" s="54">
        <v>17800</v>
      </c>
      <c r="AR65" s="55">
        <v>0.69072948328267469</v>
      </c>
      <c r="AS65" s="54">
        <v>3802</v>
      </c>
      <c r="AT65" s="55">
        <v>3.0073150907613089E-2</v>
      </c>
      <c r="AU65" s="54">
        <v>17927</v>
      </c>
      <c r="AV65" s="55">
        <v>5.4839658723153883E-2</v>
      </c>
      <c r="AW65" s="54">
        <v>10792</v>
      </c>
      <c r="AX65" s="55">
        <v>-5.0417949846018439E-2</v>
      </c>
      <c r="AY65" s="54">
        <v>4370</v>
      </c>
      <c r="AZ65" s="55">
        <v>0.37291863022306004</v>
      </c>
      <c r="BA65" s="54">
        <v>13766</v>
      </c>
      <c r="BB65" s="55">
        <v>4.7880033493187257E-2</v>
      </c>
      <c r="BC65" s="41"/>
    </row>
    <row r="66" spans="2:55" s="56" customFormat="1" ht="15" hidden="1" customHeight="1" outlineLevel="1" x14ac:dyDescent="0.25">
      <c r="B66" s="53" t="s">
        <v>86</v>
      </c>
      <c r="C66" s="63">
        <v>1255495</v>
      </c>
      <c r="D66" s="64">
        <v>3.7784754818834809E-3</v>
      </c>
      <c r="E66" s="54">
        <v>471265</v>
      </c>
      <c r="F66" s="55">
        <v>-6.1109140969601849E-2</v>
      </c>
      <c r="G66" s="54">
        <v>258363</v>
      </c>
      <c r="H66" s="55">
        <v>-7.3798436273297296E-2</v>
      </c>
      <c r="I66" s="54">
        <v>212902</v>
      </c>
      <c r="J66" s="55">
        <v>-4.5235415199852858E-2</v>
      </c>
      <c r="K66" s="54">
        <v>1042593</v>
      </c>
      <c r="L66" s="55">
        <v>1.441261748623246E-2</v>
      </c>
      <c r="M66" s="54">
        <v>784230</v>
      </c>
      <c r="N66" s="55">
        <v>4.7272348500529526E-2</v>
      </c>
      <c r="O66" s="54">
        <v>31492</v>
      </c>
      <c r="P66" s="55">
        <v>-1.2052013954964025E-3</v>
      </c>
      <c r="Q66" s="54">
        <v>29630</v>
      </c>
      <c r="R66" s="55">
        <v>1.4343911540173115E-2</v>
      </c>
      <c r="S66" s="54">
        <v>201317</v>
      </c>
      <c r="T66" s="55">
        <v>-1.6848417957971762E-2</v>
      </c>
      <c r="U66" s="54">
        <v>17176</v>
      </c>
      <c r="V66" s="55">
        <v>0.13186161449752887</v>
      </c>
      <c r="W66" s="54">
        <v>319045</v>
      </c>
      <c r="X66" s="55">
        <v>4.0844955550118245E-2</v>
      </c>
      <c r="Y66" s="54">
        <v>37896</v>
      </c>
      <c r="Z66" s="55">
        <v>5.8547486033519558E-2</v>
      </c>
      <c r="AA66" s="54">
        <v>24400</v>
      </c>
      <c r="AB66" s="55">
        <v>0.29039081918663068</v>
      </c>
      <c r="AC66" s="54">
        <v>35362</v>
      </c>
      <c r="AD66" s="55">
        <v>0.25246157115534462</v>
      </c>
      <c r="AE66" s="54">
        <v>8071</v>
      </c>
      <c r="AF66" s="55">
        <v>0.37636425648021832</v>
      </c>
      <c r="AG66" s="54">
        <v>16327</v>
      </c>
      <c r="AH66" s="55">
        <v>0.36833724438484738</v>
      </c>
      <c r="AI66" s="54">
        <v>9694</v>
      </c>
      <c r="AJ66" s="55">
        <v>4.1917454858125591E-2</v>
      </c>
      <c r="AK66" s="54">
        <v>1270</v>
      </c>
      <c r="AL66" s="55">
        <v>0.11992945326278659</v>
      </c>
      <c r="AM66" s="54">
        <v>23016</v>
      </c>
      <c r="AN66" s="55">
        <v>4.452008168822319E-2</v>
      </c>
      <c r="AO66" s="54">
        <v>8394</v>
      </c>
      <c r="AP66" s="55">
        <v>-8.919270833333337E-2</v>
      </c>
      <c r="AQ66" s="54">
        <v>15021</v>
      </c>
      <c r="AR66" s="55">
        <v>0.88233082706766908</v>
      </c>
      <c r="AS66" s="54">
        <v>2628</v>
      </c>
      <c r="AT66" s="55">
        <v>-0.22386296515062021</v>
      </c>
      <c r="AU66" s="54">
        <v>17622</v>
      </c>
      <c r="AV66" s="55">
        <v>0.12665430599066552</v>
      </c>
      <c r="AW66" s="54">
        <v>6525</v>
      </c>
      <c r="AX66" s="55">
        <v>0.14033554701153439</v>
      </c>
      <c r="AY66" s="54">
        <v>4400</v>
      </c>
      <c r="AZ66" s="55">
        <v>9.4527363184079505E-2</v>
      </c>
      <c r="BA66" s="54">
        <v>10306</v>
      </c>
      <c r="BB66" s="55">
        <v>-3.5018726591760307E-2</v>
      </c>
      <c r="BC66" s="57"/>
    </row>
    <row r="67" spans="2:55" s="56" customFormat="1" ht="15" hidden="1" customHeight="1" outlineLevel="1" x14ac:dyDescent="0.25">
      <c r="B67" s="53" t="s">
        <v>87</v>
      </c>
      <c r="C67" s="63">
        <v>1460044</v>
      </c>
      <c r="D67" s="64">
        <v>4.0418321071969077E-2</v>
      </c>
      <c r="E67" s="54">
        <v>465073</v>
      </c>
      <c r="F67" s="55">
        <v>-4.0837413431118241E-2</v>
      </c>
      <c r="G67" s="54">
        <v>247515</v>
      </c>
      <c r="H67" s="55">
        <v>-5.1673933533076366E-2</v>
      </c>
      <c r="I67" s="54">
        <v>217558</v>
      </c>
      <c r="J67" s="55">
        <v>-2.8203616352201255E-2</v>
      </c>
      <c r="K67" s="54">
        <v>1242486</v>
      </c>
      <c r="L67" s="55">
        <v>5.3443463574609273E-2</v>
      </c>
      <c r="M67" s="54">
        <v>994971</v>
      </c>
      <c r="N67" s="55">
        <v>8.3315368283521041E-2</v>
      </c>
      <c r="O67" s="54">
        <v>40177</v>
      </c>
      <c r="P67" s="55">
        <v>2.5917981716970573E-2</v>
      </c>
      <c r="Q67" s="54">
        <v>34745</v>
      </c>
      <c r="R67" s="55">
        <v>5.4828622605422206E-2</v>
      </c>
      <c r="S67" s="54">
        <v>227922</v>
      </c>
      <c r="T67" s="55">
        <v>1.0229861622062408E-2</v>
      </c>
      <c r="U67" s="54">
        <v>20312</v>
      </c>
      <c r="V67" s="55">
        <v>0.60925368404373326</v>
      </c>
      <c r="W67" s="54">
        <v>361871</v>
      </c>
      <c r="X67" s="55">
        <v>7.096329311350047E-2</v>
      </c>
      <c r="Y67" s="54">
        <v>38769</v>
      </c>
      <c r="Z67" s="55">
        <v>4.2681942875584911E-2</v>
      </c>
      <c r="AA67" s="54">
        <v>22792</v>
      </c>
      <c r="AB67" s="55">
        <v>0.18999634522006992</v>
      </c>
      <c r="AC67" s="54">
        <v>159566</v>
      </c>
      <c r="AD67" s="55">
        <v>0.14542700653951335</v>
      </c>
      <c r="AE67" s="54">
        <v>48379</v>
      </c>
      <c r="AF67" s="55">
        <v>0.29584293137622542</v>
      </c>
      <c r="AG67" s="54">
        <v>52979</v>
      </c>
      <c r="AH67" s="55">
        <v>0.15533408932309833</v>
      </c>
      <c r="AI67" s="54">
        <v>33084</v>
      </c>
      <c r="AJ67" s="55">
        <v>0.14663986413891106</v>
      </c>
      <c r="AK67" s="54">
        <v>25124</v>
      </c>
      <c r="AL67" s="55">
        <v>-7.8491784037558632E-2</v>
      </c>
      <c r="AM67" s="54">
        <v>26887</v>
      </c>
      <c r="AN67" s="55">
        <v>0.11945207760846022</v>
      </c>
      <c r="AO67" s="54">
        <v>9124</v>
      </c>
      <c r="AP67" s="55">
        <v>-2.7395800021319694E-2</v>
      </c>
      <c r="AQ67" s="54">
        <v>14075</v>
      </c>
      <c r="AR67" s="55">
        <v>0.82153487770156586</v>
      </c>
      <c r="AS67" s="54">
        <v>3592</v>
      </c>
      <c r="AT67" s="55">
        <v>9.8806974609972453E-2</v>
      </c>
      <c r="AU67" s="54">
        <v>15147</v>
      </c>
      <c r="AV67" s="55">
        <v>0.19578432146522462</v>
      </c>
      <c r="AW67" s="54">
        <v>3103</v>
      </c>
      <c r="AX67" s="55">
        <v>-0.22945120437049915</v>
      </c>
      <c r="AY67" s="54">
        <v>2997</v>
      </c>
      <c r="AZ67" s="55">
        <v>0.30531358885017412</v>
      </c>
      <c r="BA67" s="54">
        <v>13892</v>
      </c>
      <c r="BB67" s="55">
        <v>0.24113285088894854</v>
      </c>
      <c r="BC67" s="41"/>
    </row>
    <row r="68" spans="2:55" s="56" customFormat="1" ht="15" hidden="1" customHeight="1" outlineLevel="1" x14ac:dyDescent="0.25">
      <c r="B68" s="53" t="s">
        <v>88</v>
      </c>
      <c r="C68" s="63">
        <v>1494966</v>
      </c>
      <c r="D68" s="64">
        <v>0.14382184435711931</v>
      </c>
      <c r="E68" s="54">
        <v>422511</v>
      </c>
      <c r="F68" s="55">
        <v>6.3937852538275664E-2</v>
      </c>
      <c r="G68" s="54">
        <v>213876</v>
      </c>
      <c r="H68" s="55">
        <v>0.11463414634146352</v>
      </c>
      <c r="I68" s="54">
        <v>208635</v>
      </c>
      <c r="J68" s="55">
        <v>1.6541609822646741E-2</v>
      </c>
      <c r="K68" s="54">
        <v>1286331</v>
      </c>
      <c r="L68" s="55">
        <v>0.16753225771316949</v>
      </c>
      <c r="M68" s="54">
        <v>1072455</v>
      </c>
      <c r="N68" s="55">
        <v>0.17868777146675585</v>
      </c>
      <c r="O68" s="54">
        <v>36770</v>
      </c>
      <c r="P68" s="55">
        <v>9.8005255613951237E-2</v>
      </c>
      <c r="Q68" s="54">
        <v>31244</v>
      </c>
      <c r="R68" s="55">
        <v>0.12586933804187228</v>
      </c>
      <c r="S68" s="54">
        <v>293861</v>
      </c>
      <c r="T68" s="55">
        <v>0.22812567913204829</v>
      </c>
      <c r="U68" s="54">
        <v>11912</v>
      </c>
      <c r="V68" s="55">
        <v>0.54160735084767708</v>
      </c>
      <c r="W68" s="54">
        <v>303298</v>
      </c>
      <c r="X68" s="55">
        <v>0.12952156085789079</v>
      </c>
      <c r="Y68" s="54">
        <v>24309</v>
      </c>
      <c r="Z68" s="55">
        <v>-0.11661457954793231</v>
      </c>
      <c r="AA68" s="54">
        <v>21310</v>
      </c>
      <c r="AB68" s="55">
        <v>0.46662078458362011</v>
      </c>
      <c r="AC68" s="54">
        <v>273552</v>
      </c>
      <c r="AD68" s="55">
        <v>0.20924064398058517</v>
      </c>
      <c r="AE68" s="54">
        <v>94733</v>
      </c>
      <c r="AF68" s="55">
        <v>0.26270260183407967</v>
      </c>
      <c r="AG68" s="54">
        <v>81805</v>
      </c>
      <c r="AH68" s="55">
        <v>0.13712816235752023</v>
      </c>
      <c r="AI68" s="54">
        <v>45185</v>
      </c>
      <c r="AJ68" s="55">
        <v>0.21792452830188669</v>
      </c>
      <c r="AK68" s="54">
        <v>51829</v>
      </c>
      <c r="AL68" s="55">
        <v>0.22951558570954123</v>
      </c>
      <c r="AM68" s="54">
        <v>21971</v>
      </c>
      <c r="AN68" s="55">
        <v>0.18993717504332763</v>
      </c>
      <c r="AO68" s="54">
        <v>10746</v>
      </c>
      <c r="AP68" s="55">
        <v>0.29158653846153837</v>
      </c>
      <c r="AQ68" s="54">
        <v>12159</v>
      </c>
      <c r="AR68" s="55">
        <v>0.23054346726039876</v>
      </c>
      <c r="AS68" s="54">
        <v>2504</v>
      </c>
      <c r="AT68" s="55">
        <v>9.1543156059285202E-2</v>
      </c>
      <c r="AU68" s="54">
        <v>10583</v>
      </c>
      <c r="AV68" s="55">
        <v>0.33455233291298869</v>
      </c>
      <c r="AW68" s="54">
        <v>1142</v>
      </c>
      <c r="AX68" s="55">
        <v>-0.42928535732133932</v>
      </c>
      <c r="AY68" s="54">
        <v>3565</v>
      </c>
      <c r="AZ68" s="55">
        <v>-3.9859951521680537E-2</v>
      </c>
      <c r="BA68" s="54">
        <v>13529</v>
      </c>
      <c r="BB68" s="55">
        <v>0.10512988073844154</v>
      </c>
      <c r="BC68" s="41"/>
    </row>
    <row r="69" spans="2:55" s="56" customFormat="1" ht="15" hidden="1" customHeight="1" outlineLevel="1" x14ac:dyDescent="0.25">
      <c r="B69" s="53" t="s">
        <v>89</v>
      </c>
      <c r="C69" s="63">
        <v>1523275</v>
      </c>
      <c r="D69" s="64">
        <v>9.3399514052636023E-2</v>
      </c>
      <c r="E69" s="54">
        <v>460449</v>
      </c>
      <c r="F69" s="55">
        <v>1.4553458897770932E-2</v>
      </c>
      <c r="G69" s="54">
        <v>253374</v>
      </c>
      <c r="H69" s="55">
        <v>3.9154810582913369E-2</v>
      </c>
      <c r="I69" s="54">
        <v>207075</v>
      </c>
      <c r="J69" s="55">
        <v>-1.4008389797016463E-2</v>
      </c>
      <c r="K69" s="54">
        <v>1316200</v>
      </c>
      <c r="L69" s="55">
        <v>0.11246532526214192</v>
      </c>
      <c r="M69" s="54">
        <v>1062826</v>
      </c>
      <c r="N69" s="55">
        <v>0.13149531944159065</v>
      </c>
      <c r="O69" s="54">
        <v>40694</v>
      </c>
      <c r="P69" s="55">
        <v>0.10524457481191773</v>
      </c>
      <c r="Q69" s="54">
        <v>33722</v>
      </c>
      <c r="R69" s="55">
        <v>4.9058951625447156E-2</v>
      </c>
      <c r="S69" s="54">
        <v>280559</v>
      </c>
      <c r="T69" s="55">
        <v>0.19411707121910515</v>
      </c>
      <c r="U69" s="54">
        <v>22936</v>
      </c>
      <c r="V69" s="55">
        <v>0.43028186580194561</v>
      </c>
      <c r="W69" s="54">
        <v>298797</v>
      </c>
      <c r="X69" s="55">
        <v>9.9051745700119209E-2</v>
      </c>
      <c r="Y69" s="54">
        <v>24909</v>
      </c>
      <c r="Z69" s="55">
        <v>-2.9607698001480331E-2</v>
      </c>
      <c r="AA69" s="54">
        <v>25674</v>
      </c>
      <c r="AB69" s="55">
        <v>0.38337194891966164</v>
      </c>
      <c r="AC69" s="54">
        <v>263621</v>
      </c>
      <c r="AD69" s="55">
        <v>8.6801118046222481E-2</v>
      </c>
      <c r="AE69" s="54">
        <v>95981</v>
      </c>
      <c r="AF69" s="55">
        <v>0.19108248638050207</v>
      </c>
      <c r="AG69" s="54">
        <v>73693</v>
      </c>
      <c r="AH69" s="55">
        <v>-6.431171632735655E-3</v>
      </c>
      <c r="AI69" s="54">
        <v>46188</v>
      </c>
      <c r="AJ69" s="55">
        <v>7.9385852165174908E-2</v>
      </c>
      <c r="AK69" s="54">
        <v>47759</v>
      </c>
      <c r="AL69" s="55">
        <v>6.0792501443738711E-2</v>
      </c>
      <c r="AM69" s="54">
        <v>18866</v>
      </c>
      <c r="AN69" s="55">
        <v>5.5972237770065991E-2</v>
      </c>
      <c r="AO69" s="54">
        <v>9022</v>
      </c>
      <c r="AP69" s="55">
        <v>-3.6728592782404479E-2</v>
      </c>
      <c r="AQ69" s="54">
        <v>9614</v>
      </c>
      <c r="AR69" s="55">
        <v>0.31410606889010384</v>
      </c>
      <c r="AS69" s="54">
        <v>2164</v>
      </c>
      <c r="AT69" s="55">
        <v>0.1909741331865713</v>
      </c>
      <c r="AU69" s="54">
        <v>11004</v>
      </c>
      <c r="AV69" s="55">
        <v>0.46935505407931633</v>
      </c>
      <c r="AW69" s="54">
        <v>1307</v>
      </c>
      <c r="AX69" s="55">
        <v>0.6378446115288221</v>
      </c>
      <c r="AY69" s="54">
        <v>3347</v>
      </c>
      <c r="AZ69" s="55">
        <v>0.15813148788927345</v>
      </c>
      <c r="BA69" s="54">
        <v>16590</v>
      </c>
      <c r="BB69" s="55">
        <v>0.26102158710854373</v>
      </c>
      <c r="BC69" s="41"/>
    </row>
    <row r="70" spans="2:55" s="56" customFormat="1" ht="15" customHeight="1" collapsed="1" x14ac:dyDescent="0.25">
      <c r="B70" s="65">
        <v>2013</v>
      </c>
      <c r="C70" s="66">
        <v>16038235</v>
      </c>
      <c r="D70" s="67">
        <v>-5.777231156816276E-3</v>
      </c>
      <c r="E70" s="66">
        <v>5458323</v>
      </c>
      <c r="F70" s="67">
        <v>-9.5630653423692036E-2</v>
      </c>
      <c r="G70" s="66">
        <v>2939232</v>
      </c>
      <c r="H70" s="67">
        <v>-6.180341050154603E-2</v>
      </c>
      <c r="I70" s="66">
        <v>2519091</v>
      </c>
      <c r="J70" s="67">
        <v>-0.13214067563801202</v>
      </c>
      <c r="K70" s="66">
        <v>13519144</v>
      </c>
      <c r="L70" s="67">
        <v>2.1949339096323461E-2</v>
      </c>
      <c r="M70" s="66">
        <v>10579912</v>
      </c>
      <c r="N70" s="67">
        <v>4.7938535219347767E-2</v>
      </c>
      <c r="O70" s="66">
        <v>444332</v>
      </c>
      <c r="P70" s="67">
        <v>4.9752760039029287E-2</v>
      </c>
      <c r="Q70" s="66">
        <v>371983</v>
      </c>
      <c r="R70" s="67">
        <v>4.9625277937674239E-2</v>
      </c>
      <c r="S70" s="66">
        <v>2594775</v>
      </c>
      <c r="T70" s="67">
        <v>-1.7925269554633028E-2</v>
      </c>
      <c r="U70" s="66">
        <v>250238</v>
      </c>
      <c r="V70" s="67">
        <v>0.20416147364672699</v>
      </c>
      <c r="W70" s="66">
        <v>3667363</v>
      </c>
      <c r="X70" s="67">
        <v>4.4839014706355762E-2</v>
      </c>
      <c r="Y70" s="66">
        <v>412208</v>
      </c>
      <c r="Z70" s="67">
        <v>9.0243541186178833E-2</v>
      </c>
      <c r="AA70" s="66">
        <v>245502</v>
      </c>
      <c r="AB70" s="67">
        <v>3.4119341875805675E-2</v>
      </c>
      <c r="AC70" s="66">
        <v>1675768</v>
      </c>
      <c r="AD70" s="67">
        <v>0.12136884826300953</v>
      </c>
      <c r="AE70" s="66">
        <v>538607</v>
      </c>
      <c r="AF70" s="67">
        <v>0.19538232428485514</v>
      </c>
      <c r="AG70" s="66">
        <v>529578</v>
      </c>
      <c r="AH70" s="67">
        <v>0.15408402760676698</v>
      </c>
      <c r="AI70" s="66">
        <v>331806</v>
      </c>
      <c r="AJ70" s="67">
        <v>3.1856998028374051E-2</v>
      </c>
      <c r="AK70" s="66">
        <v>275777</v>
      </c>
      <c r="AL70" s="67">
        <v>4.7041046065295467E-2</v>
      </c>
      <c r="AM70" s="66">
        <v>239781</v>
      </c>
      <c r="AN70" s="67">
        <v>5.0307495532116109E-2</v>
      </c>
      <c r="AO70" s="66">
        <v>104093</v>
      </c>
      <c r="AP70" s="67">
        <v>-5.4250254397441466E-2</v>
      </c>
      <c r="AQ70" s="66">
        <v>152052</v>
      </c>
      <c r="AR70" s="67">
        <v>0.68068973140267497</v>
      </c>
      <c r="AS70" s="66">
        <v>30905</v>
      </c>
      <c r="AT70" s="67">
        <v>-2.0343580470162381E-3</v>
      </c>
      <c r="AU70" s="66">
        <v>152302</v>
      </c>
      <c r="AV70" s="67">
        <v>4.372226142351332E-3</v>
      </c>
      <c r="AW70" s="66">
        <v>45439</v>
      </c>
      <c r="AX70" s="67">
        <v>-0.14858813168693441</v>
      </c>
      <c r="AY70" s="66">
        <v>38451</v>
      </c>
      <c r="AZ70" s="67">
        <v>8.9232599643069621E-2</v>
      </c>
      <c r="BA70" s="66">
        <v>154720</v>
      </c>
      <c r="BB70" s="67">
        <v>4.3002271792693891E-2</v>
      </c>
      <c r="BC70" s="41"/>
    </row>
    <row r="71" spans="2:55" s="56" customFormat="1" ht="15" hidden="1" customHeight="1" outlineLevel="1" x14ac:dyDescent="0.25">
      <c r="B71" s="53" t="s">
        <v>78</v>
      </c>
      <c r="C71" s="63">
        <v>1387949</v>
      </c>
      <c r="D71" s="64">
        <v>3.9364766036984244E-2</v>
      </c>
      <c r="E71" s="54">
        <v>471517</v>
      </c>
      <c r="F71" s="55">
        <v>7.3965666428090771E-3</v>
      </c>
      <c r="G71" s="54">
        <v>226225</v>
      </c>
      <c r="H71" s="55">
        <v>-5.8015972817894834E-2</v>
      </c>
      <c r="I71" s="54">
        <v>245292</v>
      </c>
      <c r="J71" s="55">
        <v>7.6328341312083881E-2</v>
      </c>
      <c r="K71" s="54">
        <v>1142657</v>
      </c>
      <c r="L71" s="55">
        <v>3.1758443680952819E-2</v>
      </c>
      <c r="M71" s="54">
        <v>916432</v>
      </c>
      <c r="N71" s="55">
        <v>5.6616477983505664E-2</v>
      </c>
      <c r="O71" s="54">
        <v>33085</v>
      </c>
      <c r="P71" s="55">
        <v>0.24449877750611249</v>
      </c>
      <c r="Q71" s="54">
        <v>28977</v>
      </c>
      <c r="R71" s="55">
        <v>-1.7895271987798722E-2</v>
      </c>
      <c r="S71" s="54">
        <v>259947</v>
      </c>
      <c r="T71" s="55">
        <v>6.1025486130385831E-2</v>
      </c>
      <c r="U71" s="54">
        <v>12946</v>
      </c>
      <c r="V71" s="55">
        <v>0.11277290699673381</v>
      </c>
      <c r="W71" s="54">
        <v>241482</v>
      </c>
      <c r="X71" s="55">
        <v>-2.3991787177974122E-2</v>
      </c>
      <c r="Y71" s="54">
        <v>27212</v>
      </c>
      <c r="Z71" s="55">
        <v>-4.3111329910682894E-2</v>
      </c>
      <c r="AA71" s="54">
        <v>24963</v>
      </c>
      <c r="AB71" s="55">
        <v>0.18100960401192223</v>
      </c>
      <c r="AC71" s="54">
        <v>227158</v>
      </c>
      <c r="AD71" s="55">
        <v>0.11299039182349579</v>
      </c>
      <c r="AE71" s="54">
        <v>71722</v>
      </c>
      <c r="AF71" s="55">
        <v>0.20127292521564355</v>
      </c>
      <c r="AG71" s="54">
        <v>64515</v>
      </c>
      <c r="AH71" s="55">
        <v>3.6785266608813094E-2</v>
      </c>
      <c r="AI71" s="54">
        <v>47232</v>
      </c>
      <c r="AJ71" s="55">
        <v>0.14807972775887213</v>
      </c>
      <c r="AK71" s="54">
        <v>43689</v>
      </c>
      <c r="AL71" s="55">
        <v>6.4910057037000923E-2</v>
      </c>
      <c r="AM71" s="54">
        <v>15892</v>
      </c>
      <c r="AN71" s="55">
        <v>7.3783783783783807E-2</v>
      </c>
      <c r="AO71" s="54">
        <v>9914</v>
      </c>
      <c r="AP71" s="55">
        <v>2.343346753380815E-2</v>
      </c>
      <c r="AQ71" s="54">
        <v>4835</v>
      </c>
      <c r="AR71" s="55">
        <v>0.41209112149532712</v>
      </c>
      <c r="AS71" s="54">
        <v>1511</v>
      </c>
      <c r="AT71" s="55">
        <v>-0.15774804905239692</v>
      </c>
      <c r="AU71" s="54">
        <v>11417</v>
      </c>
      <c r="AV71" s="55">
        <v>0.54576225291091252</v>
      </c>
      <c r="AW71" s="54">
        <v>1311</v>
      </c>
      <c r="AX71" s="55">
        <v>-0.54415855354659248</v>
      </c>
      <c r="AY71" s="54">
        <v>2453</v>
      </c>
      <c r="AZ71" s="55">
        <v>-6.623524933384084E-2</v>
      </c>
      <c r="BA71" s="54">
        <v>13329</v>
      </c>
      <c r="BB71" s="55">
        <v>0.22026915682504811</v>
      </c>
      <c r="BC71" s="41"/>
    </row>
    <row r="72" spans="2:55" s="56" customFormat="1" ht="15" hidden="1" customHeight="1" outlineLevel="1" x14ac:dyDescent="0.25">
      <c r="B72" s="53" t="s">
        <v>79</v>
      </c>
      <c r="C72" s="63">
        <v>1384190</v>
      </c>
      <c r="D72" s="64">
        <v>-1.0340663481220869E-2</v>
      </c>
      <c r="E72" s="54">
        <v>456403</v>
      </c>
      <c r="F72" s="55">
        <v>-2.0501935805097515E-2</v>
      </c>
      <c r="G72" s="54">
        <v>206121</v>
      </c>
      <c r="H72" s="55">
        <v>-0.10304177545691906</v>
      </c>
      <c r="I72" s="54">
        <v>250282</v>
      </c>
      <c r="J72" s="55">
        <v>5.9816392554074449E-2</v>
      </c>
      <c r="K72" s="54">
        <v>1133908</v>
      </c>
      <c r="L72" s="55">
        <v>-2.4592751637208532E-2</v>
      </c>
      <c r="M72" s="54">
        <v>927787</v>
      </c>
      <c r="N72" s="55">
        <v>-5.2643034125766652E-3</v>
      </c>
      <c r="O72" s="54">
        <v>35763</v>
      </c>
      <c r="P72" s="55">
        <v>-4.6726729928563859E-2</v>
      </c>
      <c r="Q72" s="54">
        <v>30965</v>
      </c>
      <c r="R72" s="55">
        <v>2.8156854932430253E-2</v>
      </c>
      <c r="S72" s="54">
        <v>248575</v>
      </c>
      <c r="T72" s="55">
        <v>-3.4585238537609975E-4</v>
      </c>
      <c r="U72" s="54">
        <v>18666</v>
      </c>
      <c r="V72" s="55">
        <v>-3.1645569620253111E-2</v>
      </c>
      <c r="W72" s="54">
        <v>269180</v>
      </c>
      <c r="X72" s="55">
        <v>-1.7817071257338668E-2</v>
      </c>
      <c r="Y72" s="54">
        <v>26695</v>
      </c>
      <c r="Z72" s="55">
        <v>-3.9126052839968284E-2</v>
      </c>
      <c r="AA72" s="54">
        <v>17974</v>
      </c>
      <c r="AB72" s="55">
        <v>-0.29127400339103349</v>
      </c>
      <c r="AC72" s="54">
        <v>216218</v>
      </c>
      <c r="AD72" s="55">
        <v>3.4135095967591456E-2</v>
      </c>
      <c r="AE72" s="54">
        <v>66776</v>
      </c>
      <c r="AF72" s="55">
        <v>4.420710253483251E-2</v>
      </c>
      <c r="AG72" s="54">
        <v>61850</v>
      </c>
      <c r="AH72" s="55">
        <v>3.322697582733336E-2</v>
      </c>
      <c r="AI72" s="54">
        <v>44804</v>
      </c>
      <c r="AJ72" s="55">
        <v>1.3321271061856876E-2</v>
      </c>
      <c r="AK72" s="54">
        <v>42788</v>
      </c>
      <c r="AL72" s="55">
        <v>4.218628215120801E-2</v>
      </c>
      <c r="AM72" s="54">
        <v>17445</v>
      </c>
      <c r="AN72" s="55">
        <v>0.12345440494590409</v>
      </c>
      <c r="AO72" s="54">
        <v>10618</v>
      </c>
      <c r="AP72" s="55">
        <v>6.3927855711422898E-2</v>
      </c>
      <c r="AQ72" s="54">
        <v>3613</v>
      </c>
      <c r="AR72" s="55">
        <v>0.45275432247687974</v>
      </c>
      <c r="AS72" s="54">
        <v>2335</v>
      </c>
      <c r="AT72" s="55">
        <v>-8.4313725490196112E-2</v>
      </c>
      <c r="AU72" s="54">
        <v>9705</v>
      </c>
      <c r="AV72" s="55">
        <v>-0.11191434846266468</v>
      </c>
      <c r="AW72" s="54">
        <v>1788</v>
      </c>
      <c r="AX72" s="55">
        <v>-0.23129836629406708</v>
      </c>
      <c r="AY72" s="54">
        <v>2515</v>
      </c>
      <c r="AZ72" s="55">
        <v>8.405172413793105E-2</v>
      </c>
      <c r="BA72" s="54">
        <v>15732</v>
      </c>
      <c r="BB72" s="55">
        <v>6.8677399633177094E-2</v>
      </c>
      <c r="BC72" s="41"/>
    </row>
    <row r="73" spans="2:55" s="56" customFormat="1" ht="15" hidden="1" customHeight="1" outlineLevel="1" x14ac:dyDescent="0.25">
      <c r="B73" s="53" t="s">
        <v>80</v>
      </c>
      <c r="C73" s="63">
        <v>1502025</v>
      </c>
      <c r="D73" s="64">
        <v>-3.4553662046699296E-2</v>
      </c>
      <c r="E73" s="54">
        <v>487031</v>
      </c>
      <c r="F73" s="55">
        <v>-8.2173245262751271E-2</v>
      </c>
      <c r="G73" s="54">
        <v>220706</v>
      </c>
      <c r="H73" s="55">
        <v>-0.15981057231828111</v>
      </c>
      <c r="I73" s="54">
        <v>266325</v>
      </c>
      <c r="J73" s="55">
        <v>-6.0608548641719606E-3</v>
      </c>
      <c r="K73" s="54">
        <v>1235700</v>
      </c>
      <c r="L73" s="55">
        <v>-4.0481925465549184E-2</v>
      </c>
      <c r="M73" s="54">
        <v>1014994</v>
      </c>
      <c r="N73" s="55">
        <v>-9.9049112908574655E-3</v>
      </c>
      <c r="O73" s="54">
        <v>37079</v>
      </c>
      <c r="P73" s="55">
        <v>-0.10769119699667906</v>
      </c>
      <c r="Q73" s="54">
        <v>31151</v>
      </c>
      <c r="R73" s="55">
        <v>-4.9375934572309155E-2</v>
      </c>
      <c r="S73" s="54">
        <v>267057</v>
      </c>
      <c r="T73" s="55">
        <v>-1.0249466017783204E-3</v>
      </c>
      <c r="U73" s="54">
        <v>22921</v>
      </c>
      <c r="V73" s="55">
        <v>8.3586291848136707E-3</v>
      </c>
      <c r="W73" s="54">
        <v>314717</v>
      </c>
      <c r="X73" s="55">
        <v>1.4211732252253473E-2</v>
      </c>
      <c r="Y73" s="54">
        <v>28933</v>
      </c>
      <c r="Z73" s="55">
        <v>-3.4891090429967631E-2</v>
      </c>
      <c r="AA73" s="54">
        <v>17800</v>
      </c>
      <c r="AB73" s="55">
        <v>-0.3557727108215708</v>
      </c>
      <c r="AC73" s="54">
        <v>226631</v>
      </c>
      <c r="AD73" s="55">
        <v>1.1185772161838914E-2</v>
      </c>
      <c r="AE73" s="54">
        <v>69163</v>
      </c>
      <c r="AF73" s="55">
        <v>-2.1227516522083656E-2</v>
      </c>
      <c r="AG73" s="54">
        <v>64186</v>
      </c>
      <c r="AH73" s="55">
        <v>3.0885116361241804E-2</v>
      </c>
      <c r="AI73" s="54">
        <v>47189</v>
      </c>
      <c r="AJ73" s="55">
        <v>-1.8082317200049935E-2</v>
      </c>
      <c r="AK73" s="54">
        <v>46093</v>
      </c>
      <c r="AL73" s="55">
        <v>6.8451553082985672E-2</v>
      </c>
      <c r="AM73" s="54">
        <v>17743</v>
      </c>
      <c r="AN73" s="55">
        <v>7.3809118264918094E-3</v>
      </c>
      <c r="AO73" s="54">
        <v>11313</v>
      </c>
      <c r="AP73" s="55">
        <v>0.12949281150159742</v>
      </c>
      <c r="AQ73" s="54">
        <v>5530</v>
      </c>
      <c r="AR73" s="55">
        <v>0.56126482213438744</v>
      </c>
      <c r="AS73" s="54">
        <v>2445</v>
      </c>
      <c r="AT73" s="55">
        <v>-0.14210526315789473</v>
      </c>
      <c r="AU73" s="54">
        <v>9492</v>
      </c>
      <c r="AV73" s="55">
        <v>-0.15340706386014979</v>
      </c>
      <c r="AW73" s="54">
        <v>2101</v>
      </c>
      <c r="AX73" s="55">
        <v>-0.24151624548736461</v>
      </c>
      <c r="AY73" s="54">
        <v>2902</v>
      </c>
      <c r="AZ73" s="55">
        <v>0.10510281797410514</v>
      </c>
      <c r="BA73" s="54">
        <v>17179</v>
      </c>
      <c r="BB73" s="55">
        <v>-5.0569249474964106E-2</v>
      </c>
      <c r="BC73" s="41"/>
    </row>
    <row r="74" spans="2:55" s="56" customFormat="1" ht="15" hidden="1" customHeight="1" outlineLevel="1" x14ac:dyDescent="0.25">
      <c r="B74" s="53" t="s">
        <v>81</v>
      </c>
      <c r="C74" s="63">
        <v>1300951</v>
      </c>
      <c r="D74" s="64">
        <v>-0.13758462893860579</v>
      </c>
      <c r="E74" s="54">
        <v>513822</v>
      </c>
      <c r="F74" s="55">
        <v>-0.10177260331445348</v>
      </c>
      <c r="G74" s="54">
        <v>257032</v>
      </c>
      <c r="H74" s="55">
        <v>-0.12798678233256544</v>
      </c>
      <c r="I74" s="54">
        <v>256790</v>
      </c>
      <c r="J74" s="55">
        <v>-7.390644215476605E-2</v>
      </c>
      <c r="K74" s="54">
        <v>1044161</v>
      </c>
      <c r="L74" s="55">
        <v>-0.15192566036448574</v>
      </c>
      <c r="M74" s="54">
        <v>787129</v>
      </c>
      <c r="N74" s="55">
        <v>-0.15946060523868155</v>
      </c>
      <c r="O74" s="54">
        <v>32286</v>
      </c>
      <c r="P74" s="55">
        <v>-9.5832866584518839E-2</v>
      </c>
      <c r="Q74" s="54">
        <v>28248</v>
      </c>
      <c r="R74" s="55">
        <v>-0.15981083251539219</v>
      </c>
      <c r="S74" s="54">
        <v>213017</v>
      </c>
      <c r="T74" s="55">
        <v>-0.10580842320011086</v>
      </c>
      <c r="U74" s="54">
        <v>27654</v>
      </c>
      <c r="V74" s="55">
        <v>3.429704155290425E-2</v>
      </c>
      <c r="W74" s="54">
        <v>293214</v>
      </c>
      <c r="X74" s="55">
        <v>-0.14632342665486564</v>
      </c>
      <c r="Y74" s="54">
        <v>28964</v>
      </c>
      <c r="Z74" s="55">
        <v>-0.12099784528542379</v>
      </c>
      <c r="AA74" s="54">
        <v>17750</v>
      </c>
      <c r="AB74" s="55">
        <v>-0.31628211548091367</v>
      </c>
      <c r="AC74" s="54">
        <v>79889</v>
      </c>
      <c r="AD74" s="55">
        <v>-0.36155198593462801</v>
      </c>
      <c r="AE74" s="54">
        <v>25141</v>
      </c>
      <c r="AF74" s="55">
        <v>-0.34735995015835108</v>
      </c>
      <c r="AG74" s="54">
        <v>22921</v>
      </c>
      <c r="AH74" s="55">
        <v>-0.38584175129283782</v>
      </c>
      <c r="AI74" s="54">
        <v>19236</v>
      </c>
      <c r="AJ74" s="55">
        <v>-0.42692009771792883</v>
      </c>
      <c r="AK74" s="54">
        <v>12591</v>
      </c>
      <c r="AL74" s="55">
        <v>-0.19909674957063805</v>
      </c>
      <c r="AM74" s="54">
        <v>19902</v>
      </c>
      <c r="AN74" s="55">
        <v>-1.2650692067271874E-2</v>
      </c>
      <c r="AO74" s="54">
        <v>7894</v>
      </c>
      <c r="AP74" s="55">
        <v>-0.23172749391727498</v>
      </c>
      <c r="AQ74" s="54">
        <v>6631</v>
      </c>
      <c r="AR74" s="55">
        <v>0.18326195574589588</v>
      </c>
      <c r="AS74" s="54">
        <v>1833</v>
      </c>
      <c r="AT74" s="55">
        <v>-0.41920152091254748</v>
      </c>
      <c r="AU74" s="54">
        <v>9954</v>
      </c>
      <c r="AV74" s="55">
        <v>-8.8962108731466261E-2</v>
      </c>
      <c r="AW74" s="54">
        <v>3453</v>
      </c>
      <c r="AX74" s="55">
        <v>4.5729860690490565E-2</v>
      </c>
      <c r="AY74" s="54">
        <v>2814</v>
      </c>
      <c r="AZ74" s="55">
        <v>0.16957605985037416</v>
      </c>
      <c r="BA74" s="54">
        <v>13626</v>
      </c>
      <c r="BB74" s="55">
        <v>-0.27629063097514339</v>
      </c>
      <c r="BC74" s="41"/>
    </row>
    <row r="75" spans="2:55" s="56" customFormat="1" ht="15" hidden="1" customHeight="1" outlineLevel="1" x14ac:dyDescent="0.25">
      <c r="B75" s="53" t="s">
        <v>82</v>
      </c>
      <c r="C75" s="63">
        <v>1136931</v>
      </c>
      <c r="D75" s="64">
        <v>-4.2668263158426534E-2</v>
      </c>
      <c r="E75" s="54">
        <v>501220</v>
      </c>
      <c r="F75" s="55">
        <v>-9.0763967245589106E-2</v>
      </c>
      <c r="G75" s="54">
        <v>245249</v>
      </c>
      <c r="H75" s="55">
        <v>-6.0784080943317442E-2</v>
      </c>
      <c r="I75" s="54">
        <v>255971</v>
      </c>
      <c r="J75" s="55">
        <v>-0.1177459992486205</v>
      </c>
      <c r="K75" s="54">
        <v>880960</v>
      </c>
      <c r="L75" s="55">
        <v>-1.839725183320684E-2</v>
      </c>
      <c r="M75" s="54">
        <v>635711</v>
      </c>
      <c r="N75" s="55">
        <v>-1.0041643749508777E-3</v>
      </c>
      <c r="O75" s="54">
        <v>27028</v>
      </c>
      <c r="P75" s="55">
        <v>8.1336267253450778E-2</v>
      </c>
      <c r="Q75" s="54">
        <v>24339</v>
      </c>
      <c r="R75" s="55">
        <v>5.7987394044772822E-2</v>
      </c>
      <c r="S75" s="54">
        <v>168686</v>
      </c>
      <c r="T75" s="55">
        <v>9.1289782244556861E-3</v>
      </c>
      <c r="U75" s="54">
        <v>14924</v>
      </c>
      <c r="V75" s="55">
        <v>-0.10720268006700162</v>
      </c>
      <c r="W75" s="54">
        <v>270981</v>
      </c>
      <c r="X75" s="55">
        <v>-3.172647352868152E-4</v>
      </c>
      <c r="Y75" s="54">
        <v>30659</v>
      </c>
      <c r="Z75" s="55">
        <v>-0.11413216215435296</v>
      </c>
      <c r="AA75" s="54">
        <v>15738</v>
      </c>
      <c r="AB75" s="55">
        <v>-0.3003156537589472</v>
      </c>
      <c r="AC75" s="54">
        <v>23140</v>
      </c>
      <c r="AD75" s="55">
        <v>7.4829300013934619E-2</v>
      </c>
      <c r="AE75" s="54">
        <v>4347</v>
      </c>
      <c r="AF75" s="55">
        <v>-0.17200000000000004</v>
      </c>
      <c r="AG75" s="54">
        <v>8855</v>
      </c>
      <c r="AH75" s="55">
        <v>0.11425695230904753</v>
      </c>
      <c r="AI75" s="54">
        <v>8188</v>
      </c>
      <c r="AJ75" s="55">
        <v>0.19376002332701558</v>
      </c>
      <c r="AK75" s="54">
        <v>1750</v>
      </c>
      <c r="AL75" s="55">
        <v>0.18805159538357086</v>
      </c>
      <c r="AM75" s="54">
        <v>17554</v>
      </c>
      <c r="AN75" s="55">
        <v>0.14009222575826463</v>
      </c>
      <c r="AO75" s="54">
        <v>6303</v>
      </c>
      <c r="AP75" s="55">
        <v>-4.9177854880072425E-2</v>
      </c>
      <c r="AQ75" s="54">
        <v>6302</v>
      </c>
      <c r="AR75" s="55">
        <v>0.20520175941862684</v>
      </c>
      <c r="AS75" s="54">
        <v>1867</v>
      </c>
      <c r="AT75" s="55">
        <v>-0.4644291451520367</v>
      </c>
      <c r="AU75" s="54">
        <v>15466</v>
      </c>
      <c r="AV75" s="55">
        <v>0.61642976588628762</v>
      </c>
      <c r="AW75" s="54">
        <v>2870</v>
      </c>
      <c r="AX75" s="55">
        <v>-0.14735591206179444</v>
      </c>
      <c r="AY75" s="54">
        <v>2378</v>
      </c>
      <c r="AZ75" s="55">
        <v>0.57692307692307687</v>
      </c>
      <c r="BA75" s="54">
        <v>7476</v>
      </c>
      <c r="BB75" s="55">
        <v>-0.22068174710726574</v>
      </c>
      <c r="BC75" s="41"/>
    </row>
    <row r="76" spans="2:55" s="56" customFormat="1" ht="15" hidden="1" customHeight="1" outlineLevel="1" x14ac:dyDescent="0.25">
      <c r="B76" s="53" t="s">
        <v>83</v>
      </c>
      <c r="C76" s="63">
        <v>1221504</v>
      </c>
      <c r="D76" s="64">
        <v>-2.7650767369292506E-2</v>
      </c>
      <c r="E76" s="54">
        <v>528724</v>
      </c>
      <c r="F76" s="55">
        <v>-8.0009604911032817E-2</v>
      </c>
      <c r="G76" s="54">
        <v>273167</v>
      </c>
      <c r="H76" s="55">
        <v>-6.5395971684782839E-2</v>
      </c>
      <c r="I76" s="54">
        <v>255557</v>
      </c>
      <c r="J76" s="55">
        <v>-9.513322120917056E-2</v>
      </c>
      <c r="K76" s="54">
        <v>965947</v>
      </c>
      <c r="L76" s="55">
        <v>-8.0795633667585243E-3</v>
      </c>
      <c r="M76" s="54">
        <v>692780</v>
      </c>
      <c r="N76" s="55">
        <v>1.6501010954699247E-2</v>
      </c>
      <c r="O76" s="54">
        <v>24736</v>
      </c>
      <c r="P76" s="55">
        <v>0.14396707209915371</v>
      </c>
      <c r="Q76" s="54">
        <v>25587</v>
      </c>
      <c r="R76" s="55">
        <v>5.6702733955562801E-2</v>
      </c>
      <c r="S76" s="54">
        <v>176943</v>
      </c>
      <c r="T76" s="55">
        <v>1.1733022282450323E-2</v>
      </c>
      <c r="U76" s="54">
        <v>12984</v>
      </c>
      <c r="V76" s="55">
        <v>0.15505737923672269</v>
      </c>
      <c r="W76" s="54">
        <v>301798</v>
      </c>
      <c r="X76" s="55">
        <v>4.2552162498272761E-2</v>
      </c>
      <c r="Y76" s="54">
        <v>36913</v>
      </c>
      <c r="Z76" s="55">
        <v>-8.7689379896690678E-2</v>
      </c>
      <c r="AA76" s="54">
        <v>17240</v>
      </c>
      <c r="AB76" s="55">
        <v>-0.22673245122224717</v>
      </c>
      <c r="AC76" s="54">
        <v>24770</v>
      </c>
      <c r="AD76" s="55">
        <v>-1.8193348923857489E-2</v>
      </c>
      <c r="AE76" s="54">
        <v>4531</v>
      </c>
      <c r="AF76" s="55">
        <v>-0.25988239137536751</v>
      </c>
      <c r="AG76" s="54">
        <v>9113</v>
      </c>
      <c r="AH76" s="55">
        <v>-5.9933979781307989E-2</v>
      </c>
      <c r="AI76" s="54">
        <v>10224</v>
      </c>
      <c r="AJ76" s="55">
        <v>0.2253116011505274</v>
      </c>
      <c r="AK76" s="54">
        <v>902</v>
      </c>
      <c r="AL76" s="55">
        <v>-0.15622076707202992</v>
      </c>
      <c r="AM76" s="54">
        <v>17575</v>
      </c>
      <c r="AN76" s="55">
        <v>0.15064816027235817</v>
      </c>
      <c r="AO76" s="54">
        <v>8401</v>
      </c>
      <c r="AP76" s="55">
        <v>0.14206090266449167</v>
      </c>
      <c r="AQ76" s="54">
        <v>10330</v>
      </c>
      <c r="AR76" s="55">
        <v>0.52045922873123351</v>
      </c>
      <c r="AS76" s="54">
        <v>3107</v>
      </c>
      <c r="AT76" s="55">
        <v>-0.18792472556194462</v>
      </c>
      <c r="AU76" s="54">
        <v>15246</v>
      </c>
      <c r="AV76" s="55">
        <v>1.3966480446927276E-2</v>
      </c>
      <c r="AW76" s="54">
        <v>6945</v>
      </c>
      <c r="AX76" s="55">
        <v>-0.18619639090696039</v>
      </c>
      <c r="AY76" s="54">
        <v>2618</v>
      </c>
      <c r="AZ76" s="55">
        <v>0.18300948938093087</v>
      </c>
      <c r="BA76" s="54">
        <v>7587</v>
      </c>
      <c r="BB76" s="55">
        <v>-0.41937705670773706</v>
      </c>
      <c r="BC76" s="41"/>
    </row>
    <row r="77" spans="2:55" s="56" customFormat="1" ht="15" hidden="1" customHeight="1" outlineLevel="1" x14ac:dyDescent="0.25">
      <c r="B77" s="53" t="s">
        <v>84</v>
      </c>
      <c r="C77" s="63">
        <v>1438295</v>
      </c>
      <c r="D77" s="64">
        <v>-6.6576804713144755E-2</v>
      </c>
      <c r="E77" s="54">
        <v>621466</v>
      </c>
      <c r="F77" s="55">
        <v>-0.11072539586690056</v>
      </c>
      <c r="G77" s="54">
        <v>357527</v>
      </c>
      <c r="H77" s="55">
        <v>-7.8930351783391028E-2</v>
      </c>
      <c r="I77" s="54">
        <v>263939</v>
      </c>
      <c r="J77" s="55">
        <v>-0.15045014017593605</v>
      </c>
      <c r="K77" s="54">
        <v>1174356</v>
      </c>
      <c r="L77" s="55">
        <v>-4.539502081367186E-2</v>
      </c>
      <c r="M77" s="54">
        <v>816829</v>
      </c>
      <c r="N77" s="55">
        <v>-2.9935774717470554E-2</v>
      </c>
      <c r="O77" s="54">
        <v>48903</v>
      </c>
      <c r="P77" s="55">
        <v>8.7579228288668931E-2</v>
      </c>
      <c r="Q77" s="54">
        <v>32868</v>
      </c>
      <c r="R77" s="55">
        <v>-4.528422459116388E-2</v>
      </c>
      <c r="S77" s="54">
        <v>211851</v>
      </c>
      <c r="T77" s="55">
        <v>1.389696393879758E-3</v>
      </c>
      <c r="U77" s="54">
        <v>21695</v>
      </c>
      <c r="V77" s="55">
        <v>1.373767580954155E-2</v>
      </c>
      <c r="W77" s="54">
        <v>315219</v>
      </c>
      <c r="X77" s="55">
        <v>-5.5877199550730117E-2</v>
      </c>
      <c r="Y77" s="54">
        <v>38955</v>
      </c>
      <c r="Z77" s="55">
        <v>-0.16360708534621582</v>
      </c>
      <c r="AA77" s="54">
        <v>23819</v>
      </c>
      <c r="AB77" s="55">
        <v>-0.13780496633606021</v>
      </c>
      <c r="AC77" s="54">
        <v>32884</v>
      </c>
      <c r="AD77" s="55">
        <v>6.0192797498146211E-2</v>
      </c>
      <c r="AE77" s="54">
        <v>5010</v>
      </c>
      <c r="AF77" s="55">
        <v>-0.20337096517729369</v>
      </c>
      <c r="AG77" s="54">
        <v>13201</v>
      </c>
      <c r="AH77" s="55">
        <v>0.13488651994497936</v>
      </c>
      <c r="AI77" s="54">
        <v>14673</v>
      </c>
      <c r="AJ77" s="55">
        <v>0.1777028653985071</v>
      </c>
      <c r="AK77" s="54">
        <v>0</v>
      </c>
      <c r="AL77" s="55">
        <v>-1</v>
      </c>
      <c r="AM77" s="54">
        <v>20490</v>
      </c>
      <c r="AN77" s="55">
        <v>5.1508462104488117E-3</v>
      </c>
      <c r="AO77" s="54">
        <v>9787</v>
      </c>
      <c r="AP77" s="55">
        <v>0.10189146588606168</v>
      </c>
      <c r="AQ77" s="54">
        <v>9797</v>
      </c>
      <c r="AR77" s="55">
        <v>2.7693275988670996E-2</v>
      </c>
      <c r="AS77" s="54">
        <v>3413</v>
      </c>
      <c r="AT77" s="55">
        <v>-0.19826168663377963</v>
      </c>
      <c r="AU77" s="54">
        <v>19637</v>
      </c>
      <c r="AV77" s="55">
        <v>0.10962309996044528</v>
      </c>
      <c r="AW77" s="54">
        <v>10988</v>
      </c>
      <c r="AX77" s="55">
        <v>-2.8899690676093659E-2</v>
      </c>
      <c r="AY77" s="54">
        <v>3519</v>
      </c>
      <c r="AZ77" s="55">
        <v>3.4391534391534417E-2</v>
      </c>
      <c r="BA77" s="54">
        <v>13004</v>
      </c>
      <c r="BB77" s="55">
        <v>-0.1400608385134241</v>
      </c>
      <c r="BC77" s="41"/>
    </row>
    <row r="78" spans="2:55" s="56" customFormat="1" ht="15" hidden="1" customHeight="1" outlineLevel="1" x14ac:dyDescent="0.25">
      <c r="B78" s="53" t="s">
        <v>85</v>
      </c>
      <c r="C78" s="63">
        <v>1405345</v>
      </c>
      <c r="D78" s="64">
        <v>-9.2945428728176349E-2</v>
      </c>
      <c r="E78" s="54">
        <v>617543</v>
      </c>
      <c r="F78" s="55">
        <v>-0.15684234527598351</v>
      </c>
      <c r="G78" s="54">
        <v>371168</v>
      </c>
      <c r="H78" s="55">
        <v>-0.1193155124877211</v>
      </c>
      <c r="I78" s="54">
        <v>246375</v>
      </c>
      <c r="J78" s="55">
        <v>-0.20770316725784099</v>
      </c>
      <c r="K78" s="54">
        <v>1158970</v>
      </c>
      <c r="L78" s="55">
        <v>-6.4129387663145687E-2</v>
      </c>
      <c r="M78" s="54">
        <v>787802</v>
      </c>
      <c r="N78" s="55">
        <v>-3.5658983050017579E-2</v>
      </c>
      <c r="O78" s="54">
        <v>43394</v>
      </c>
      <c r="P78" s="55">
        <v>6.9608084791717983E-2</v>
      </c>
      <c r="Q78" s="54">
        <v>30215</v>
      </c>
      <c r="R78" s="55">
        <v>2.5549140619816058E-3</v>
      </c>
      <c r="S78" s="54">
        <v>191452</v>
      </c>
      <c r="T78" s="55">
        <v>-5.1297298368714217E-2</v>
      </c>
      <c r="U78" s="54">
        <v>24461</v>
      </c>
      <c r="V78" s="55">
        <v>0.27540539131341579</v>
      </c>
      <c r="W78" s="54">
        <v>318583</v>
      </c>
      <c r="X78" s="55">
        <v>-3.6722019302871223E-2</v>
      </c>
      <c r="Y78" s="54">
        <v>33588</v>
      </c>
      <c r="Z78" s="55">
        <v>-0.1168954093705632</v>
      </c>
      <c r="AA78" s="54">
        <v>30967</v>
      </c>
      <c r="AB78" s="55">
        <v>-0.246398325708167</v>
      </c>
      <c r="AC78" s="54">
        <v>27380</v>
      </c>
      <c r="AD78" s="55">
        <v>-3.5473984570401962E-2</v>
      </c>
      <c r="AE78" s="54">
        <v>5078</v>
      </c>
      <c r="AF78" s="55">
        <v>-0.31618637220576351</v>
      </c>
      <c r="AG78" s="54">
        <v>10334</v>
      </c>
      <c r="AH78" s="55">
        <v>2.425065476767907E-3</v>
      </c>
      <c r="AI78" s="54">
        <v>11968</v>
      </c>
      <c r="AJ78" s="55">
        <v>0.12354487420202775</v>
      </c>
      <c r="AK78" s="54">
        <v>0</v>
      </c>
      <c r="AL78" s="55" t="s">
        <v>90</v>
      </c>
      <c r="AM78" s="54">
        <v>19312</v>
      </c>
      <c r="AN78" s="55">
        <v>-1.3233866435031438E-2</v>
      </c>
      <c r="AO78" s="54">
        <v>9551</v>
      </c>
      <c r="AP78" s="55">
        <v>0.15113896589128606</v>
      </c>
      <c r="AQ78" s="54">
        <v>10528</v>
      </c>
      <c r="AR78" s="55">
        <v>0.405607476635514</v>
      </c>
      <c r="AS78" s="54">
        <v>3691</v>
      </c>
      <c r="AT78" s="55">
        <v>0.13884603517432881</v>
      </c>
      <c r="AU78" s="54">
        <v>16995</v>
      </c>
      <c r="AV78" s="55">
        <v>-7.6491883685624318E-3</v>
      </c>
      <c r="AW78" s="54">
        <v>11365</v>
      </c>
      <c r="AX78" s="55">
        <v>-0.17906674371568909</v>
      </c>
      <c r="AY78" s="54">
        <v>3183</v>
      </c>
      <c r="AZ78" s="55">
        <v>0.19841867469879526</v>
      </c>
      <c r="BA78" s="54">
        <v>13137</v>
      </c>
      <c r="BB78" s="55">
        <v>-0.11092311857065507</v>
      </c>
      <c r="BC78" s="41"/>
    </row>
    <row r="79" spans="2:55" s="56" customFormat="1" ht="15" hidden="1" customHeight="1" outlineLevel="1" x14ac:dyDescent="0.25">
      <c r="B79" s="53" t="s">
        <v>86</v>
      </c>
      <c r="C79" s="63">
        <v>1250769</v>
      </c>
      <c r="D79" s="64">
        <v>-8.0947408873177418E-2</v>
      </c>
      <c r="E79" s="54">
        <v>501938</v>
      </c>
      <c r="F79" s="55">
        <v>-0.18364950492473031</v>
      </c>
      <c r="G79" s="54">
        <v>278949</v>
      </c>
      <c r="H79" s="55">
        <v>-0.13748098400801456</v>
      </c>
      <c r="I79" s="54">
        <v>222989</v>
      </c>
      <c r="J79" s="55">
        <v>-0.2348821729045717</v>
      </c>
      <c r="K79" s="54">
        <v>1027780</v>
      </c>
      <c r="L79" s="55">
        <v>-3.8998998587175704E-2</v>
      </c>
      <c r="M79" s="54">
        <v>748831</v>
      </c>
      <c r="N79" s="55">
        <v>3.6913080017209055E-3</v>
      </c>
      <c r="O79" s="54">
        <v>31530</v>
      </c>
      <c r="P79" s="55">
        <v>4.8344194706742893E-2</v>
      </c>
      <c r="Q79" s="54">
        <v>29211</v>
      </c>
      <c r="R79" s="55">
        <v>8.3614645546611355E-2</v>
      </c>
      <c r="S79" s="54">
        <v>204767</v>
      </c>
      <c r="T79" s="55">
        <v>4.2012915307540144E-2</v>
      </c>
      <c r="U79" s="54">
        <v>15175</v>
      </c>
      <c r="V79" s="55">
        <v>0.29656527682843481</v>
      </c>
      <c r="W79" s="54">
        <v>306525</v>
      </c>
      <c r="X79" s="55">
        <v>-4.9446460135826542E-2</v>
      </c>
      <c r="Y79" s="54">
        <v>35800</v>
      </c>
      <c r="Z79" s="55">
        <v>-4.8555558508517782E-2</v>
      </c>
      <c r="AA79" s="54">
        <v>18909</v>
      </c>
      <c r="AB79" s="55">
        <v>-0.17847677803362727</v>
      </c>
      <c r="AC79" s="54">
        <v>28234</v>
      </c>
      <c r="AD79" s="55">
        <v>0.12643127867544379</v>
      </c>
      <c r="AE79" s="54">
        <v>5864</v>
      </c>
      <c r="AF79" s="55">
        <v>7.2140158021298806E-3</v>
      </c>
      <c r="AG79" s="54">
        <v>11932</v>
      </c>
      <c r="AH79" s="55">
        <v>0.21075596144089292</v>
      </c>
      <c r="AI79" s="54">
        <v>9304</v>
      </c>
      <c r="AJ79" s="55">
        <v>3.7004012483281334E-2</v>
      </c>
      <c r="AK79" s="54">
        <v>1134</v>
      </c>
      <c r="AL79" s="55">
        <v>1.7259615384615383</v>
      </c>
      <c r="AM79" s="54">
        <v>22035</v>
      </c>
      <c r="AN79" s="55">
        <v>0.3177251524937208</v>
      </c>
      <c r="AO79" s="54">
        <v>9216</v>
      </c>
      <c r="AP79" s="55">
        <v>0.31413089975759312</v>
      </c>
      <c r="AQ79" s="54">
        <v>7980</v>
      </c>
      <c r="AR79" s="55">
        <v>7.2148327287384184E-2</v>
      </c>
      <c r="AS79" s="54">
        <v>3386</v>
      </c>
      <c r="AT79" s="55">
        <v>-2.4769585253456183E-2</v>
      </c>
      <c r="AU79" s="54">
        <v>15641</v>
      </c>
      <c r="AV79" s="55">
        <v>7.3420493334193093E-3</v>
      </c>
      <c r="AW79" s="54">
        <v>5722</v>
      </c>
      <c r="AX79" s="55">
        <v>-0.18315488936473945</v>
      </c>
      <c r="AY79" s="54">
        <v>4020</v>
      </c>
      <c r="AZ79" s="55">
        <v>0.21523579201934706</v>
      </c>
      <c r="BA79" s="54">
        <v>10680</v>
      </c>
      <c r="BB79" s="55">
        <v>-0.12171052631578949</v>
      </c>
      <c r="BC79" s="57"/>
    </row>
    <row r="80" spans="2:55" s="56" customFormat="1" ht="15" hidden="1" customHeight="1" outlineLevel="1" x14ac:dyDescent="0.25">
      <c r="B80" s="53" t="s">
        <v>87</v>
      </c>
      <c r="C80" s="63">
        <v>1403324</v>
      </c>
      <c r="D80" s="64">
        <v>-8.9701733708093312E-2</v>
      </c>
      <c r="E80" s="54">
        <v>484874</v>
      </c>
      <c r="F80" s="55">
        <v>-0.16312152216837195</v>
      </c>
      <c r="G80" s="54">
        <v>261002</v>
      </c>
      <c r="H80" s="55">
        <v>-0.14434270615117806</v>
      </c>
      <c r="I80" s="54">
        <v>223872</v>
      </c>
      <c r="J80" s="55">
        <v>-0.18400017495708088</v>
      </c>
      <c r="K80" s="54">
        <v>1179452</v>
      </c>
      <c r="L80" s="55">
        <v>-6.9286710814547292E-2</v>
      </c>
      <c r="M80" s="54">
        <v>918450</v>
      </c>
      <c r="N80" s="55">
        <v>-4.549351762841336E-2</v>
      </c>
      <c r="O80" s="54">
        <v>39162</v>
      </c>
      <c r="P80" s="55">
        <v>-0.10316715139579091</v>
      </c>
      <c r="Q80" s="54">
        <v>32939</v>
      </c>
      <c r="R80" s="55">
        <v>1.9783281733746216E-2</v>
      </c>
      <c r="S80" s="54">
        <v>225614</v>
      </c>
      <c r="T80" s="55">
        <v>-6.0681380079853797E-2</v>
      </c>
      <c r="U80" s="54">
        <v>12622</v>
      </c>
      <c r="V80" s="55">
        <v>-0.17868297761582508</v>
      </c>
      <c r="W80" s="54">
        <v>337893</v>
      </c>
      <c r="X80" s="55">
        <v>-4.3476168503415402E-2</v>
      </c>
      <c r="Y80" s="54">
        <v>37182</v>
      </c>
      <c r="Z80" s="55">
        <v>-3.1693533685773101E-2</v>
      </c>
      <c r="AA80" s="54">
        <v>19153</v>
      </c>
      <c r="AB80" s="55">
        <v>-0.23635421235197962</v>
      </c>
      <c r="AC80" s="54">
        <v>139307</v>
      </c>
      <c r="AD80" s="55">
        <v>-7.2475128987200543E-3</v>
      </c>
      <c r="AE80" s="54">
        <v>37334</v>
      </c>
      <c r="AF80" s="55">
        <v>-4.0922752845068966E-2</v>
      </c>
      <c r="AG80" s="54">
        <v>45856</v>
      </c>
      <c r="AH80" s="55">
        <v>7.9396464468140193E-2</v>
      </c>
      <c r="AI80" s="54">
        <v>28853</v>
      </c>
      <c r="AJ80" s="55">
        <v>4.1607433861523546E-4</v>
      </c>
      <c r="AK80" s="54">
        <v>27264</v>
      </c>
      <c r="AL80" s="55">
        <v>-9.3406045289794792E-2</v>
      </c>
      <c r="AM80" s="54">
        <v>24018</v>
      </c>
      <c r="AN80" s="55">
        <v>1.4230817955322772E-2</v>
      </c>
      <c r="AO80" s="54">
        <v>9381</v>
      </c>
      <c r="AP80" s="55">
        <v>0.11096636665087645</v>
      </c>
      <c r="AQ80" s="54">
        <v>7727</v>
      </c>
      <c r="AR80" s="55">
        <v>0.42986676535899337</v>
      </c>
      <c r="AS80" s="54">
        <v>3269</v>
      </c>
      <c r="AT80" s="55">
        <v>-9.0681502086230825E-2</v>
      </c>
      <c r="AU80" s="54">
        <v>12667</v>
      </c>
      <c r="AV80" s="55">
        <v>-3.0694160239257418E-3</v>
      </c>
      <c r="AW80" s="54">
        <v>4027</v>
      </c>
      <c r="AX80" s="55">
        <v>0.19531018106262987</v>
      </c>
      <c r="AY80" s="54">
        <v>2296</v>
      </c>
      <c r="AZ80" s="55">
        <v>-6.0940695296523573E-2</v>
      </c>
      <c r="BA80" s="54">
        <v>11193</v>
      </c>
      <c r="BB80" s="55">
        <v>-0.20061419797171831</v>
      </c>
      <c r="BC80" s="41"/>
    </row>
    <row r="81" spans="2:55" s="56" customFormat="1" ht="15" hidden="1" customHeight="1" outlineLevel="1" x14ac:dyDescent="0.25">
      <c r="B81" s="53" t="s">
        <v>88</v>
      </c>
      <c r="C81" s="63">
        <v>1306992</v>
      </c>
      <c r="D81" s="64">
        <v>-8.9885973921974838E-2</v>
      </c>
      <c r="E81" s="54">
        <v>397120</v>
      </c>
      <c r="F81" s="55">
        <v>-0.21310955674004795</v>
      </c>
      <c r="G81" s="54">
        <v>191880</v>
      </c>
      <c r="H81" s="55">
        <v>-0.20610687022900764</v>
      </c>
      <c r="I81" s="54">
        <v>205240</v>
      </c>
      <c r="J81" s="55">
        <v>-0.21954558418100578</v>
      </c>
      <c r="K81" s="54">
        <v>1101752</v>
      </c>
      <c r="L81" s="55">
        <v>-6.0820049441650315E-2</v>
      </c>
      <c r="M81" s="54">
        <v>909872</v>
      </c>
      <c r="N81" s="55">
        <v>-2.3118836596324854E-2</v>
      </c>
      <c r="O81" s="54">
        <v>33488</v>
      </c>
      <c r="P81" s="55">
        <v>9.1596583871178083E-2</v>
      </c>
      <c r="Q81" s="54">
        <v>27751</v>
      </c>
      <c r="R81" s="55">
        <v>-1.0271407682156952E-2</v>
      </c>
      <c r="S81" s="54">
        <v>239276</v>
      </c>
      <c r="T81" s="55">
        <v>-0.13795538390592577</v>
      </c>
      <c r="U81" s="54">
        <v>7727</v>
      </c>
      <c r="V81" s="55">
        <v>0.23217987561792386</v>
      </c>
      <c r="W81" s="54">
        <v>268519</v>
      </c>
      <c r="X81" s="55">
        <v>-9.3779628939610893E-3</v>
      </c>
      <c r="Y81" s="54">
        <v>27518</v>
      </c>
      <c r="Z81" s="55">
        <v>8.0578025602764392E-2</v>
      </c>
      <c r="AA81" s="54">
        <v>14530</v>
      </c>
      <c r="AB81" s="55">
        <v>-9.2215419217793304E-2</v>
      </c>
      <c r="AC81" s="54">
        <v>226218</v>
      </c>
      <c r="AD81" s="55">
        <v>6.531730932243307E-2</v>
      </c>
      <c r="AE81" s="54">
        <v>75024</v>
      </c>
      <c r="AF81" s="55">
        <v>8.1598523729888628E-2</v>
      </c>
      <c r="AG81" s="54">
        <v>71940</v>
      </c>
      <c r="AH81" s="55">
        <v>0.18987760502811768</v>
      </c>
      <c r="AI81" s="54">
        <v>37100</v>
      </c>
      <c r="AJ81" s="55">
        <v>2.6961445133455442E-4</v>
      </c>
      <c r="AK81" s="54">
        <v>42154</v>
      </c>
      <c r="AL81" s="55">
        <v>-7.219263106924334E-2</v>
      </c>
      <c r="AM81" s="54">
        <v>18464</v>
      </c>
      <c r="AN81" s="55">
        <v>5.6776556776556797E-2</v>
      </c>
      <c r="AO81" s="54">
        <v>8320</v>
      </c>
      <c r="AP81" s="55">
        <v>-0.21420476010578016</v>
      </c>
      <c r="AQ81" s="54">
        <v>9881</v>
      </c>
      <c r="AR81" s="55">
        <v>0.78841628959276022</v>
      </c>
      <c r="AS81" s="54">
        <v>2294</v>
      </c>
      <c r="AT81" s="55">
        <v>4.1307308216069094E-2</v>
      </c>
      <c r="AU81" s="54">
        <v>7930</v>
      </c>
      <c r="AV81" s="55">
        <v>-0.15754807181557418</v>
      </c>
      <c r="AW81" s="54">
        <v>2001</v>
      </c>
      <c r="AX81" s="55">
        <v>-0.33344437041972019</v>
      </c>
      <c r="AY81" s="54">
        <v>3713</v>
      </c>
      <c r="AZ81" s="55">
        <v>0.30970017636684299</v>
      </c>
      <c r="BA81" s="54">
        <v>12242</v>
      </c>
      <c r="BB81" s="55">
        <v>-5.3209590100541382E-2</v>
      </c>
      <c r="BC81" s="41"/>
    </row>
    <row r="82" spans="2:55" s="56" customFormat="1" ht="15" hidden="1" customHeight="1" outlineLevel="1" x14ac:dyDescent="0.25">
      <c r="B82" s="53" t="s">
        <v>89</v>
      </c>
      <c r="C82" s="63">
        <v>1393155</v>
      </c>
      <c r="D82" s="64">
        <v>-7.2095425666328539E-2</v>
      </c>
      <c r="E82" s="54">
        <v>453844</v>
      </c>
      <c r="F82" s="55">
        <v>-0.19843446715542468</v>
      </c>
      <c r="G82" s="54">
        <v>243827</v>
      </c>
      <c r="H82" s="55">
        <v>-0.19171851846940768</v>
      </c>
      <c r="I82" s="54">
        <v>210017</v>
      </c>
      <c r="J82" s="55">
        <v>-0.20609293253092209</v>
      </c>
      <c r="K82" s="54">
        <v>1183138</v>
      </c>
      <c r="L82" s="55">
        <v>-4.3436500242953313E-2</v>
      </c>
      <c r="M82" s="54">
        <v>939311</v>
      </c>
      <c r="N82" s="55">
        <v>4.3937031785645786E-3</v>
      </c>
      <c r="O82" s="54">
        <v>36819</v>
      </c>
      <c r="P82" s="55">
        <v>0.14160362148083849</v>
      </c>
      <c r="Q82" s="54">
        <v>32145</v>
      </c>
      <c r="R82" s="55">
        <v>8.7338903358928466E-2</v>
      </c>
      <c r="S82" s="54">
        <v>234951</v>
      </c>
      <c r="T82" s="55">
        <v>-6.2812627145011124E-2</v>
      </c>
      <c r="U82" s="54">
        <v>16036</v>
      </c>
      <c r="V82" s="55">
        <v>0.10341980320649546</v>
      </c>
      <c r="W82" s="54">
        <v>271868</v>
      </c>
      <c r="X82" s="55">
        <v>-2.1568338125897535E-2</v>
      </c>
      <c r="Y82" s="54">
        <v>25669</v>
      </c>
      <c r="Z82" s="55">
        <v>3.7802215573704112E-2</v>
      </c>
      <c r="AA82" s="54">
        <v>18559</v>
      </c>
      <c r="AB82" s="55">
        <v>-8.9218236246748739E-2</v>
      </c>
      <c r="AC82" s="54">
        <v>242566</v>
      </c>
      <c r="AD82" s="55">
        <v>8.9435130000494079E-2</v>
      </c>
      <c r="AE82" s="54">
        <v>80583</v>
      </c>
      <c r="AF82" s="55">
        <v>0.13195858910786784</v>
      </c>
      <c r="AG82" s="54">
        <v>74170</v>
      </c>
      <c r="AH82" s="55">
        <v>0.17074171704575947</v>
      </c>
      <c r="AI82" s="54">
        <v>42791</v>
      </c>
      <c r="AJ82" s="55">
        <v>4.0662467472458053E-2</v>
      </c>
      <c r="AK82" s="54">
        <v>45022</v>
      </c>
      <c r="AL82" s="55">
        <v>-4.1922029281579842E-2</v>
      </c>
      <c r="AM82" s="54">
        <v>17866</v>
      </c>
      <c r="AN82" s="55">
        <v>0.15562742561448895</v>
      </c>
      <c r="AO82" s="54">
        <v>9366</v>
      </c>
      <c r="AP82" s="55">
        <v>-4.7493135360520689E-2</v>
      </c>
      <c r="AQ82" s="54">
        <v>7316</v>
      </c>
      <c r="AR82" s="55">
        <v>0.1229470452801229</v>
      </c>
      <c r="AS82" s="54">
        <v>1817</v>
      </c>
      <c r="AT82" s="55">
        <v>6.6940692894891463E-2</v>
      </c>
      <c r="AU82" s="54">
        <v>7489</v>
      </c>
      <c r="AV82" s="55">
        <v>-0.24008117706747845</v>
      </c>
      <c r="AW82" s="54">
        <v>798</v>
      </c>
      <c r="AX82" s="55">
        <v>-0.50249376558603487</v>
      </c>
      <c r="AY82" s="54">
        <v>2890</v>
      </c>
      <c r="AZ82" s="55">
        <v>-9.6027525805442604E-2</v>
      </c>
      <c r="BA82" s="54">
        <v>13156</v>
      </c>
      <c r="BB82" s="55">
        <v>-8.4099136730715673E-2</v>
      </c>
      <c r="BC82" s="41"/>
    </row>
    <row r="83" spans="2:55" ht="15" customHeight="1" collapsed="1" x14ac:dyDescent="0.25">
      <c r="B83" s="65">
        <v>2012</v>
      </c>
      <c r="C83" s="66">
        <v>16131430</v>
      </c>
      <c r="D83" s="67">
        <v>-6.0619166550152204E-2</v>
      </c>
      <c r="E83" s="66">
        <v>6035502</v>
      </c>
      <c r="F83" s="67">
        <v>-0.12006299445868041</v>
      </c>
      <c r="G83" s="66">
        <v>3132853</v>
      </c>
      <c r="H83" s="67">
        <v>-0.1205337905761602</v>
      </c>
      <c r="I83" s="66">
        <v>2902649</v>
      </c>
      <c r="J83" s="67">
        <v>-0.11955429439804421</v>
      </c>
      <c r="K83" s="66">
        <v>13228781</v>
      </c>
      <c r="L83" s="67">
        <v>-4.6616394289491492E-2</v>
      </c>
      <c r="M83" s="66">
        <v>10095928</v>
      </c>
      <c r="N83" s="67">
        <v>-2.1085499424970844E-2</v>
      </c>
      <c r="O83" s="66">
        <v>423273</v>
      </c>
      <c r="P83" s="67">
        <v>3.1897491156515745E-2</v>
      </c>
      <c r="Q83" s="66">
        <v>354396</v>
      </c>
      <c r="R83" s="67">
        <v>-7.3028718049938934E-4</v>
      </c>
      <c r="S83" s="66">
        <v>2642136</v>
      </c>
      <c r="T83" s="67">
        <v>-2.8479671009112084E-2</v>
      </c>
      <c r="U83" s="66">
        <v>207811</v>
      </c>
      <c r="V83" s="67">
        <v>5.5998495866172782E-2</v>
      </c>
      <c r="W83" s="66">
        <v>3509979</v>
      </c>
      <c r="X83" s="67">
        <v>-3.1744087603684745E-2</v>
      </c>
      <c r="Y83" s="66">
        <v>378088</v>
      </c>
      <c r="Z83" s="67">
        <v>-6.6576143980447089E-2</v>
      </c>
      <c r="AA83" s="66">
        <v>237402</v>
      </c>
      <c r="AB83" s="67">
        <v>-0.20355211422590214</v>
      </c>
      <c r="AC83" s="66">
        <v>1494395</v>
      </c>
      <c r="AD83" s="67">
        <v>1.7298350424511E-2</v>
      </c>
      <c r="AE83" s="66">
        <v>450573</v>
      </c>
      <c r="AF83" s="67">
        <v>1.6571606486954771E-2</v>
      </c>
      <c r="AG83" s="66">
        <v>458873</v>
      </c>
      <c r="AH83" s="67">
        <v>4.9082770162138356E-2</v>
      </c>
      <c r="AI83" s="66">
        <v>321562</v>
      </c>
      <c r="AJ83" s="67">
        <v>7.6871605745143512E-4</v>
      </c>
      <c r="AK83" s="66">
        <v>263387</v>
      </c>
      <c r="AL83" s="67">
        <v>-1.3668517845841555E-2</v>
      </c>
      <c r="AM83" s="66">
        <v>228296</v>
      </c>
      <c r="AN83" s="67">
        <v>7.6563236819767955E-2</v>
      </c>
      <c r="AO83" s="66">
        <v>110064</v>
      </c>
      <c r="AP83" s="67">
        <v>2.8635514018691577E-2</v>
      </c>
      <c r="AQ83" s="66">
        <v>90470</v>
      </c>
      <c r="AR83" s="67">
        <v>0.31134947093781706</v>
      </c>
      <c r="AS83" s="66">
        <v>30968</v>
      </c>
      <c r="AT83" s="67">
        <v>-0.14294412310076665</v>
      </c>
      <c r="AU83" s="66">
        <v>151639</v>
      </c>
      <c r="AV83" s="67">
        <v>2.8898086578911686E-2</v>
      </c>
      <c r="AW83" s="66">
        <v>53369</v>
      </c>
      <c r="AX83" s="67">
        <v>-0.15706095114747365</v>
      </c>
      <c r="AY83" s="66">
        <v>35301</v>
      </c>
      <c r="AZ83" s="67">
        <v>0.11913895317503087</v>
      </c>
      <c r="BA83" s="66">
        <v>148341</v>
      </c>
      <c r="BB83" s="67">
        <v>-0.12005575987661643</v>
      </c>
      <c r="BC83" s="39"/>
    </row>
    <row r="84" spans="2:55" s="56" customFormat="1" ht="15" hidden="1" customHeight="1" outlineLevel="1" x14ac:dyDescent="0.25">
      <c r="B84" s="53" t="s">
        <v>78</v>
      </c>
      <c r="C84" s="63">
        <v>1335382</v>
      </c>
      <c r="D84" s="64">
        <v>8.2635361646756555E-2</v>
      </c>
      <c r="E84" s="54">
        <v>468055</v>
      </c>
      <c r="F84" s="55">
        <v>2.2554731927704186E-2</v>
      </c>
      <c r="G84" s="54">
        <v>240158</v>
      </c>
      <c r="H84" s="55">
        <v>1.0175023870715449E-2</v>
      </c>
      <c r="I84" s="54">
        <v>227897</v>
      </c>
      <c r="J84" s="55">
        <v>3.5933124840903385E-2</v>
      </c>
      <c r="K84" s="54">
        <v>1107485</v>
      </c>
      <c r="L84" s="55">
        <v>9.2772997139510816E-2</v>
      </c>
      <c r="M84" s="54">
        <v>867327</v>
      </c>
      <c r="N84" s="55">
        <v>0.11808710314493309</v>
      </c>
      <c r="O84" s="54">
        <v>26585</v>
      </c>
      <c r="P84" s="55">
        <v>0.1053134874438717</v>
      </c>
      <c r="Q84" s="54">
        <v>29505</v>
      </c>
      <c r="R84" s="55">
        <v>0.24409681227863045</v>
      </c>
      <c r="S84" s="54">
        <v>244996</v>
      </c>
      <c r="T84" s="55">
        <v>0.11986908745177627</v>
      </c>
      <c r="U84" s="54">
        <v>11634</v>
      </c>
      <c r="V84" s="55">
        <v>0.38089020771513349</v>
      </c>
      <c r="W84" s="54">
        <v>247418</v>
      </c>
      <c r="X84" s="55">
        <v>0.10691165483332665</v>
      </c>
      <c r="Y84" s="54">
        <v>28438</v>
      </c>
      <c r="Z84" s="55">
        <v>5.5801002413216949E-2</v>
      </c>
      <c r="AA84" s="54">
        <v>21137</v>
      </c>
      <c r="AB84" s="55">
        <v>0.81870590259851994</v>
      </c>
      <c r="AC84" s="54">
        <v>204097</v>
      </c>
      <c r="AD84" s="55">
        <v>7.6886954227674442E-2</v>
      </c>
      <c r="AE84" s="54">
        <v>59705</v>
      </c>
      <c r="AF84" s="55">
        <v>9.4761354676641485E-2</v>
      </c>
      <c r="AG84" s="54">
        <v>62226</v>
      </c>
      <c r="AH84" s="55">
        <v>5.774362984242476E-2</v>
      </c>
      <c r="AI84" s="54">
        <v>41140</v>
      </c>
      <c r="AJ84" s="55">
        <v>-3.297839832639915E-2</v>
      </c>
      <c r="AK84" s="54">
        <v>41026</v>
      </c>
      <c r="AL84" s="55">
        <v>0.2204307472632081</v>
      </c>
      <c r="AM84" s="54">
        <v>14800</v>
      </c>
      <c r="AN84" s="55">
        <v>8.9116196923982649E-2</v>
      </c>
      <c r="AO84" s="54">
        <v>9687</v>
      </c>
      <c r="AP84" s="55">
        <v>-4.1275410174390625E-4</v>
      </c>
      <c r="AQ84" s="54">
        <v>3424</v>
      </c>
      <c r="AR84" s="55">
        <v>0.12594541269319293</v>
      </c>
      <c r="AS84" s="54">
        <v>1794</v>
      </c>
      <c r="AT84" s="55">
        <v>0.29250720461095092</v>
      </c>
      <c r="AU84" s="54">
        <v>7386</v>
      </c>
      <c r="AV84" s="55">
        <v>0.23243784415151003</v>
      </c>
      <c r="AW84" s="54">
        <v>2876</v>
      </c>
      <c r="AX84" s="55">
        <v>-0.16806479606595315</v>
      </c>
      <c r="AY84" s="54">
        <v>2627</v>
      </c>
      <c r="AZ84" s="55">
        <v>0.13183972425678592</v>
      </c>
      <c r="BA84" s="54">
        <v>10923</v>
      </c>
      <c r="BB84" s="55">
        <v>0.12887556841670111</v>
      </c>
      <c r="BC84" s="41"/>
    </row>
    <row r="85" spans="2:55" s="56" customFormat="1" ht="15" hidden="1" customHeight="1" outlineLevel="1" x14ac:dyDescent="0.25">
      <c r="B85" s="53" t="s">
        <v>79</v>
      </c>
      <c r="C85" s="63">
        <v>1398653</v>
      </c>
      <c r="D85" s="64">
        <v>0.15865691684346306</v>
      </c>
      <c r="E85" s="54">
        <v>465956</v>
      </c>
      <c r="F85" s="55">
        <v>4.1288996156252811E-2</v>
      </c>
      <c r="G85" s="54">
        <v>229800</v>
      </c>
      <c r="H85" s="55">
        <v>-3.4364521090184841E-2</v>
      </c>
      <c r="I85" s="54">
        <v>236156</v>
      </c>
      <c r="J85" s="55">
        <v>0.12722551574686647</v>
      </c>
      <c r="K85" s="54">
        <v>1162497</v>
      </c>
      <c r="L85" s="55">
        <v>0.16525749500566844</v>
      </c>
      <c r="M85" s="54">
        <v>932697</v>
      </c>
      <c r="N85" s="55">
        <v>0.22779347939124839</v>
      </c>
      <c r="O85" s="54">
        <v>37516</v>
      </c>
      <c r="P85" s="55">
        <v>0.28211612726837765</v>
      </c>
      <c r="Q85" s="54">
        <v>30117</v>
      </c>
      <c r="R85" s="55">
        <v>0.29513202029758312</v>
      </c>
      <c r="S85" s="54">
        <v>248661</v>
      </c>
      <c r="T85" s="55">
        <v>0.23112913287585779</v>
      </c>
      <c r="U85" s="54">
        <v>19276</v>
      </c>
      <c r="V85" s="55">
        <v>0.87802026500389707</v>
      </c>
      <c r="W85" s="54">
        <v>274063</v>
      </c>
      <c r="X85" s="55">
        <v>0.10594896048553726</v>
      </c>
      <c r="Y85" s="54">
        <v>27782</v>
      </c>
      <c r="Z85" s="55">
        <v>0.11924905325920565</v>
      </c>
      <c r="AA85" s="54">
        <v>25361</v>
      </c>
      <c r="AB85" s="55">
        <v>1.5635297685231984</v>
      </c>
      <c r="AC85" s="54">
        <v>209081</v>
      </c>
      <c r="AD85" s="55">
        <v>0.26297826585964024</v>
      </c>
      <c r="AE85" s="54">
        <v>63949</v>
      </c>
      <c r="AF85" s="55">
        <v>0.38748101540464308</v>
      </c>
      <c r="AG85" s="54">
        <v>59861</v>
      </c>
      <c r="AH85" s="55">
        <v>0.15236976860585982</v>
      </c>
      <c r="AI85" s="54">
        <v>44215</v>
      </c>
      <c r="AJ85" s="55">
        <v>0.14493241493604025</v>
      </c>
      <c r="AK85" s="54">
        <v>41056</v>
      </c>
      <c r="AL85" s="55">
        <v>0.42101619825557246</v>
      </c>
      <c r="AM85" s="54">
        <v>15528</v>
      </c>
      <c r="AN85" s="55">
        <v>0.13013100436681224</v>
      </c>
      <c r="AO85" s="54">
        <v>9980</v>
      </c>
      <c r="AP85" s="55">
        <v>0.20779377949897126</v>
      </c>
      <c r="AQ85" s="54">
        <v>2487</v>
      </c>
      <c r="AR85" s="55">
        <v>0.356052344601963</v>
      </c>
      <c r="AS85" s="54">
        <v>2550</v>
      </c>
      <c r="AT85" s="55">
        <v>0.10103626943005173</v>
      </c>
      <c r="AU85" s="54">
        <v>10928</v>
      </c>
      <c r="AV85" s="55">
        <v>1.038425666853199</v>
      </c>
      <c r="AW85" s="54">
        <v>2326</v>
      </c>
      <c r="AX85" s="55">
        <v>-0.35905208046293746</v>
      </c>
      <c r="AY85" s="54">
        <v>2320</v>
      </c>
      <c r="AZ85" s="55">
        <v>0.22556788166930808</v>
      </c>
      <c r="BA85" s="54">
        <v>14721</v>
      </c>
      <c r="BB85" s="55">
        <v>0.50352364416300688</v>
      </c>
      <c r="BC85" s="41"/>
    </row>
    <row r="86" spans="2:55" s="56" customFormat="1" ht="15" hidden="1" customHeight="1" outlineLevel="1" x14ac:dyDescent="0.25">
      <c r="B86" s="53" t="s">
        <v>80</v>
      </c>
      <c r="C86" s="63">
        <v>1555783</v>
      </c>
      <c r="D86" s="64">
        <v>0.12659363545122893</v>
      </c>
      <c r="E86" s="54">
        <v>530635</v>
      </c>
      <c r="F86" s="55">
        <v>-1.7668217387199481E-2</v>
      </c>
      <c r="G86" s="54">
        <v>262686</v>
      </c>
      <c r="H86" s="55">
        <v>-5.0269351748074786E-2</v>
      </c>
      <c r="I86" s="54">
        <v>267949</v>
      </c>
      <c r="J86" s="55">
        <v>1.6540902693207959E-2</v>
      </c>
      <c r="K86" s="54">
        <v>1287834</v>
      </c>
      <c r="L86" s="55">
        <v>0.15255514496949552</v>
      </c>
      <c r="M86" s="54">
        <v>1025148</v>
      </c>
      <c r="N86" s="55">
        <v>0.21927774467371486</v>
      </c>
      <c r="O86" s="54">
        <v>41554</v>
      </c>
      <c r="P86" s="55">
        <v>0.37105714662795308</v>
      </c>
      <c r="Q86" s="54">
        <v>32769</v>
      </c>
      <c r="R86" s="55">
        <v>0.36191346993059303</v>
      </c>
      <c r="S86" s="54">
        <v>267331</v>
      </c>
      <c r="T86" s="55">
        <v>0.2181752729526274</v>
      </c>
      <c r="U86" s="54">
        <v>22731</v>
      </c>
      <c r="V86" s="55">
        <v>1.1823156682027651</v>
      </c>
      <c r="W86" s="54">
        <v>310307</v>
      </c>
      <c r="X86" s="55">
        <v>5.1955888684355855E-2</v>
      </c>
      <c r="Y86" s="54">
        <v>29979</v>
      </c>
      <c r="Z86" s="55">
        <v>0.10934724689165187</v>
      </c>
      <c r="AA86" s="54">
        <v>27630</v>
      </c>
      <c r="AB86" s="55">
        <v>1.4597169055461587</v>
      </c>
      <c r="AC86" s="54">
        <v>224124</v>
      </c>
      <c r="AD86" s="55">
        <v>0.28818741953283067</v>
      </c>
      <c r="AE86" s="54">
        <v>70663</v>
      </c>
      <c r="AF86" s="55">
        <v>0.38573921910850517</v>
      </c>
      <c r="AG86" s="54">
        <v>62263</v>
      </c>
      <c r="AH86" s="55">
        <v>0.1994644473983318</v>
      </c>
      <c r="AI86" s="54">
        <v>48058</v>
      </c>
      <c r="AJ86" s="55">
        <v>0.19306869243563973</v>
      </c>
      <c r="AK86" s="54">
        <v>43140</v>
      </c>
      <c r="AL86" s="55">
        <v>0.40060387649751639</v>
      </c>
      <c r="AM86" s="54">
        <v>17613</v>
      </c>
      <c r="AN86" s="55">
        <v>0.27087091420737419</v>
      </c>
      <c r="AO86" s="54">
        <v>10016</v>
      </c>
      <c r="AP86" s="55">
        <v>0.23883735312306742</v>
      </c>
      <c r="AQ86" s="54">
        <v>3542</v>
      </c>
      <c r="AR86" s="55">
        <v>0.61661341853035134</v>
      </c>
      <c r="AS86" s="54">
        <v>2850</v>
      </c>
      <c r="AT86" s="55">
        <v>0.2127659574468086</v>
      </c>
      <c r="AU86" s="54">
        <v>11212</v>
      </c>
      <c r="AV86" s="55">
        <v>1.02018018018018</v>
      </c>
      <c r="AW86" s="54">
        <v>2770</v>
      </c>
      <c r="AX86" s="55">
        <v>-0.22991381706978042</v>
      </c>
      <c r="AY86" s="54">
        <v>2626</v>
      </c>
      <c r="AZ86" s="55">
        <v>0.34116445352400415</v>
      </c>
      <c r="BA86" s="54">
        <v>18094</v>
      </c>
      <c r="BB86" s="55">
        <v>0.54201465825805362</v>
      </c>
      <c r="BC86" s="41"/>
    </row>
    <row r="87" spans="2:55" s="56" customFormat="1" ht="15" hidden="1" customHeight="1" outlineLevel="1" x14ac:dyDescent="0.25">
      <c r="B87" s="53" t="s">
        <v>81</v>
      </c>
      <c r="C87" s="63">
        <v>1508497</v>
      </c>
      <c r="D87" s="64">
        <v>0.38270157601711485</v>
      </c>
      <c r="E87" s="54">
        <v>572040</v>
      </c>
      <c r="F87" s="55">
        <v>0.1015852474927208</v>
      </c>
      <c r="G87" s="54">
        <v>294757</v>
      </c>
      <c r="H87" s="55">
        <v>9.6044294383626827E-2</v>
      </c>
      <c r="I87" s="54">
        <v>277283</v>
      </c>
      <c r="J87" s="55">
        <v>0.1075371465090269</v>
      </c>
      <c r="K87" s="54">
        <v>1231214</v>
      </c>
      <c r="L87" s="55">
        <v>0.46465338596128092</v>
      </c>
      <c r="M87" s="54">
        <v>936457</v>
      </c>
      <c r="N87" s="55">
        <v>0.63805034196854948</v>
      </c>
      <c r="O87" s="54">
        <v>35708</v>
      </c>
      <c r="P87" s="55">
        <v>0.5276803285702063</v>
      </c>
      <c r="Q87" s="54">
        <v>33621</v>
      </c>
      <c r="R87" s="55">
        <v>0.40286238838354338</v>
      </c>
      <c r="S87" s="54">
        <v>238223</v>
      </c>
      <c r="T87" s="55">
        <v>0.49337387161484458</v>
      </c>
      <c r="U87" s="54">
        <v>26737</v>
      </c>
      <c r="V87" s="55">
        <v>1.4251247165532881</v>
      </c>
      <c r="W87" s="54">
        <v>343472</v>
      </c>
      <c r="X87" s="55">
        <v>0.49810486280427968</v>
      </c>
      <c r="Y87" s="54">
        <v>32951</v>
      </c>
      <c r="Z87" s="55">
        <v>0.72031951550589945</v>
      </c>
      <c r="AA87" s="54">
        <v>25961</v>
      </c>
      <c r="AB87" s="55">
        <v>1.8044722912390623</v>
      </c>
      <c r="AC87" s="54">
        <v>125130</v>
      </c>
      <c r="AD87" s="55">
        <v>1.3527752707581229</v>
      </c>
      <c r="AE87" s="54">
        <v>38522</v>
      </c>
      <c r="AF87" s="55">
        <v>1.3101649175412295</v>
      </c>
      <c r="AG87" s="54">
        <v>37321</v>
      </c>
      <c r="AH87" s="55">
        <v>1.8320685991804524</v>
      </c>
      <c r="AI87" s="54">
        <v>33566</v>
      </c>
      <c r="AJ87" s="55">
        <v>1.3878494700149391</v>
      </c>
      <c r="AK87" s="54">
        <v>15721</v>
      </c>
      <c r="AL87" s="55">
        <v>0.69516929048954057</v>
      </c>
      <c r="AM87" s="54">
        <v>20157</v>
      </c>
      <c r="AN87" s="55">
        <v>0.70735219379976289</v>
      </c>
      <c r="AO87" s="54">
        <v>10275</v>
      </c>
      <c r="AP87" s="55">
        <v>0.76092544987146526</v>
      </c>
      <c r="AQ87" s="54">
        <v>5604</v>
      </c>
      <c r="AR87" s="55">
        <v>0.4735734946095187</v>
      </c>
      <c r="AS87" s="54">
        <v>3156</v>
      </c>
      <c r="AT87" s="55">
        <v>0.3322076825664837</v>
      </c>
      <c r="AU87" s="54">
        <v>10926</v>
      </c>
      <c r="AV87" s="55">
        <v>1.6512982285852948</v>
      </c>
      <c r="AW87" s="54">
        <v>3302</v>
      </c>
      <c r="AX87" s="55">
        <v>-0.11284255776464269</v>
      </c>
      <c r="AY87" s="54">
        <v>2406</v>
      </c>
      <c r="AZ87" s="55">
        <v>0.13544124587069373</v>
      </c>
      <c r="BA87" s="54">
        <v>18828</v>
      </c>
      <c r="BB87" s="55">
        <v>1.0545613269314709</v>
      </c>
      <c r="BC87" s="41"/>
    </row>
    <row r="88" spans="2:55" s="56" customFormat="1" ht="15" hidden="1" customHeight="1" outlineLevel="1" x14ac:dyDescent="0.25">
      <c r="B88" s="53" t="s">
        <v>82</v>
      </c>
      <c r="C88" s="63">
        <v>1187604</v>
      </c>
      <c r="D88" s="64">
        <v>8.3138537476047603E-2</v>
      </c>
      <c r="E88" s="54">
        <v>551254</v>
      </c>
      <c r="F88" s="55">
        <v>1.2952839463070021E-2</v>
      </c>
      <c r="G88" s="54">
        <v>261121</v>
      </c>
      <c r="H88" s="55">
        <v>-4.6150755237347241E-2</v>
      </c>
      <c r="I88" s="54">
        <v>290133</v>
      </c>
      <c r="J88" s="55">
        <v>7.2778702163061482E-2</v>
      </c>
      <c r="K88" s="54">
        <v>897471</v>
      </c>
      <c r="L88" s="55">
        <v>8.6530580619542219E-2</v>
      </c>
      <c r="M88" s="54">
        <v>636350</v>
      </c>
      <c r="N88" s="55">
        <v>0.15230279478924102</v>
      </c>
      <c r="O88" s="54">
        <v>24995</v>
      </c>
      <c r="P88" s="55">
        <v>-6.0049312017815826E-3</v>
      </c>
      <c r="Q88" s="54">
        <v>23005</v>
      </c>
      <c r="R88" s="55">
        <v>-4.1657987919183515E-2</v>
      </c>
      <c r="S88" s="54">
        <v>167160</v>
      </c>
      <c r="T88" s="55">
        <v>6.1852461203254938E-2</v>
      </c>
      <c r="U88" s="54">
        <v>16716</v>
      </c>
      <c r="V88" s="55">
        <v>0.89437896645512249</v>
      </c>
      <c r="W88" s="54">
        <v>271067</v>
      </c>
      <c r="X88" s="55">
        <v>0.17074887812968353</v>
      </c>
      <c r="Y88" s="54">
        <v>34609</v>
      </c>
      <c r="Z88" s="55">
        <v>0.14682881569355155</v>
      </c>
      <c r="AA88" s="54">
        <v>22493</v>
      </c>
      <c r="AB88" s="55">
        <v>0.84732260183968466</v>
      </c>
      <c r="AC88" s="54">
        <v>21529</v>
      </c>
      <c r="AD88" s="55">
        <v>6.3423067424055235E-2</v>
      </c>
      <c r="AE88" s="54">
        <v>5250</v>
      </c>
      <c r="AF88" s="55">
        <v>-1.3899323816679243E-2</v>
      </c>
      <c r="AG88" s="54">
        <v>7947</v>
      </c>
      <c r="AH88" s="55">
        <v>9.0871654083733766E-2</v>
      </c>
      <c r="AI88" s="54">
        <v>6859</v>
      </c>
      <c r="AJ88" s="55">
        <v>0.11928851174934718</v>
      </c>
      <c r="AK88" s="54">
        <v>1473</v>
      </c>
      <c r="AL88" s="55">
        <v>-2.3209549071617985E-2</v>
      </c>
      <c r="AM88" s="54">
        <v>15397</v>
      </c>
      <c r="AN88" s="55">
        <v>0.12806799032896188</v>
      </c>
      <c r="AO88" s="54">
        <v>6629</v>
      </c>
      <c r="AP88" s="55">
        <v>0.27874228395061729</v>
      </c>
      <c r="AQ88" s="54">
        <v>5229</v>
      </c>
      <c r="AR88" s="55">
        <v>0.68351577591757895</v>
      </c>
      <c r="AS88" s="54">
        <v>3486</v>
      </c>
      <c r="AT88" s="55">
        <v>0.78038815117466798</v>
      </c>
      <c r="AU88" s="54">
        <v>9568</v>
      </c>
      <c r="AV88" s="55">
        <v>0.71654108360243995</v>
      </c>
      <c r="AW88" s="54">
        <v>3366</v>
      </c>
      <c r="AX88" s="55">
        <v>-0.1768158473954512</v>
      </c>
      <c r="AY88" s="54">
        <v>1508</v>
      </c>
      <c r="AZ88" s="55">
        <v>-0.29168623767026769</v>
      </c>
      <c r="BA88" s="54">
        <v>9593</v>
      </c>
      <c r="BB88" s="55">
        <v>0.36594048127580803</v>
      </c>
      <c r="BC88" s="41"/>
    </row>
    <row r="89" spans="2:55" s="56" customFormat="1" ht="15" hidden="1" customHeight="1" outlineLevel="1" x14ac:dyDescent="0.25">
      <c r="B89" s="53" t="s">
        <v>83</v>
      </c>
      <c r="C89" s="63">
        <v>1256240</v>
      </c>
      <c r="D89" s="64">
        <v>9.5129001774885813E-2</v>
      </c>
      <c r="E89" s="54">
        <v>574706</v>
      </c>
      <c r="F89" s="55">
        <v>9.1785649690330207E-3</v>
      </c>
      <c r="G89" s="54">
        <v>292281</v>
      </c>
      <c r="H89" s="55">
        <v>-5.6558522674086453E-2</v>
      </c>
      <c r="I89" s="54">
        <v>282425</v>
      </c>
      <c r="J89" s="55">
        <v>8.7605323557047976E-2</v>
      </c>
      <c r="K89" s="54">
        <v>973815</v>
      </c>
      <c r="L89" s="55">
        <v>9.7330523753718534E-2</v>
      </c>
      <c r="M89" s="54">
        <v>681534</v>
      </c>
      <c r="N89" s="55">
        <v>0.17986555570366858</v>
      </c>
      <c r="O89" s="54">
        <v>21623</v>
      </c>
      <c r="P89" s="55">
        <v>0.34321033668778722</v>
      </c>
      <c r="Q89" s="54">
        <v>24214</v>
      </c>
      <c r="R89" s="55">
        <v>1.5304624931862909E-2</v>
      </c>
      <c r="S89" s="54">
        <v>174891</v>
      </c>
      <c r="T89" s="55">
        <v>0.12073694328740792</v>
      </c>
      <c r="U89" s="54">
        <v>11241</v>
      </c>
      <c r="V89" s="55">
        <v>1.1638113570741098</v>
      </c>
      <c r="W89" s="54">
        <v>289480</v>
      </c>
      <c r="X89" s="55">
        <v>0.15164583349909688</v>
      </c>
      <c r="Y89" s="54">
        <v>40461</v>
      </c>
      <c r="Z89" s="55">
        <v>0.13958597380650617</v>
      </c>
      <c r="AA89" s="54">
        <v>22295</v>
      </c>
      <c r="AB89" s="55">
        <v>0.74753096096566862</v>
      </c>
      <c r="AC89" s="54">
        <v>25229</v>
      </c>
      <c r="AD89" s="55">
        <v>2.4527918781725999E-2</v>
      </c>
      <c r="AE89" s="54">
        <v>6122</v>
      </c>
      <c r="AF89" s="55">
        <v>-0.16366120218579239</v>
      </c>
      <c r="AG89" s="54">
        <v>9694</v>
      </c>
      <c r="AH89" s="55">
        <v>6.5157674980771407E-2</v>
      </c>
      <c r="AI89" s="54">
        <v>8344</v>
      </c>
      <c r="AJ89" s="55">
        <v>0.18894271872328305</v>
      </c>
      <c r="AK89" s="54">
        <v>1069</v>
      </c>
      <c r="AL89" s="55">
        <v>-9.8650927487352491E-2</v>
      </c>
      <c r="AM89" s="54">
        <v>15274</v>
      </c>
      <c r="AN89" s="55">
        <v>0.2613758361549261</v>
      </c>
      <c r="AO89" s="54">
        <v>7356</v>
      </c>
      <c r="AP89" s="55">
        <v>0.37290033594624861</v>
      </c>
      <c r="AQ89" s="54">
        <v>6794</v>
      </c>
      <c r="AR89" s="55">
        <v>0.71739130434782616</v>
      </c>
      <c r="AS89" s="54">
        <v>3826</v>
      </c>
      <c r="AT89" s="55">
        <v>0.4313505424616535</v>
      </c>
      <c r="AU89" s="54">
        <v>15036</v>
      </c>
      <c r="AV89" s="55">
        <v>0.91859129769044268</v>
      </c>
      <c r="AW89" s="54">
        <v>8534</v>
      </c>
      <c r="AX89" s="55">
        <v>-3.5379224595908254E-2</v>
      </c>
      <c r="AY89" s="54">
        <v>2213</v>
      </c>
      <c r="AZ89" s="55">
        <v>0.16290068313189709</v>
      </c>
      <c r="BA89" s="54">
        <v>13067</v>
      </c>
      <c r="BB89" s="55">
        <v>0.37373843566021869</v>
      </c>
      <c r="BC89" s="41"/>
    </row>
    <row r="90" spans="2:55" s="56" customFormat="1" ht="15" hidden="1" customHeight="1" outlineLevel="1" x14ac:dyDescent="0.25">
      <c r="B90" s="53" t="s">
        <v>84</v>
      </c>
      <c r="C90" s="63">
        <v>1540882</v>
      </c>
      <c r="D90" s="64">
        <v>0.11682475670417958</v>
      </c>
      <c r="E90" s="54">
        <v>698846</v>
      </c>
      <c r="F90" s="55">
        <v>4.809868396385597E-2</v>
      </c>
      <c r="G90" s="54">
        <v>388165</v>
      </c>
      <c r="H90" s="55">
        <v>1.2613625811244145E-3</v>
      </c>
      <c r="I90" s="54">
        <v>310681</v>
      </c>
      <c r="J90" s="55">
        <v>0.11315698013966369</v>
      </c>
      <c r="K90" s="54">
        <v>1230201</v>
      </c>
      <c r="L90" s="55">
        <v>0.11775486098491728</v>
      </c>
      <c r="M90" s="54">
        <v>842036</v>
      </c>
      <c r="N90" s="55">
        <v>0.18110205295375104</v>
      </c>
      <c r="O90" s="54">
        <v>44965</v>
      </c>
      <c r="P90" s="55">
        <v>0.23676320928569461</v>
      </c>
      <c r="Q90" s="54">
        <v>34427</v>
      </c>
      <c r="R90" s="55">
        <v>2.3912202956309692E-2</v>
      </c>
      <c r="S90" s="54">
        <v>211557</v>
      </c>
      <c r="T90" s="55">
        <v>0.15473669272084178</v>
      </c>
      <c r="U90" s="54">
        <v>21401</v>
      </c>
      <c r="V90" s="55">
        <v>0.96213440909507653</v>
      </c>
      <c r="W90" s="54">
        <v>333875</v>
      </c>
      <c r="X90" s="55">
        <v>0.12655929978708835</v>
      </c>
      <c r="Y90" s="54">
        <v>46575</v>
      </c>
      <c r="Z90" s="55">
        <v>0.13337713534822604</v>
      </c>
      <c r="AA90" s="54">
        <v>27626</v>
      </c>
      <c r="AB90" s="55">
        <v>0.71985307850339297</v>
      </c>
      <c r="AC90" s="54">
        <v>31017</v>
      </c>
      <c r="AD90" s="55">
        <v>0.27899880417302381</v>
      </c>
      <c r="AE90" s="54">
        <v>6289</v>
      </c>
      <c r="AF90" s="55">
        <v>-9.4195592683278151E-2</v>
      </c>
      <c r="AG90" s="54">
        <v>11632</v>
      </c>
      <c r="AH90" s="55">
        <v>0.27306555762285223</v>
      </c>
      <c r="AI90" s="54">
        <v>12459</v>
      </c>
      <c r="AJ90" s="55">
        <v>0.73935501884685184</v>
      </c>
      <c r="AK90" s="54">
        <v>637</v>
      </c>
      <c r="AL90" s="55">
        <v>-0.36805555555555558</v>
      </c>
      <c r="AM90" s="54">
        <v>20385</v>
      </c>
      <c r="AN90" s="55">
        <v>0.4030559570514145</v>
      </c>
      <c r="AO90" s="54">
        <v>8882</v>
      </c>
      <c r="AP90" s="55">
        <v>0.20043249087714554</v>
      </c>
      <c r="AQ90" s="54">
        <v>9533</v>
      </c>
      <c r="AR90" s="55">
        <v>0.61412123264476803</v>
      </c>
      <c r="AS90" s="54">
        <v>4257</v>
      </c>
      <c r="AT90" s="55">
        <v>4.9575070821530343E-3</v>
      </c>
      <c r="AU90" s="54">
        <v>17697</v>
      </c>
      <c r="AV90" s="55">
        <v>1.0199748887113342</v>
      </c>
      <c r="AW90" s="54">
        <v>11315</v>
      </c>
      <c r="AX90" s="55">
        <v>-0.13381305978718516</v>
      </c>
      <c r="AY90" s="54">
        <v>3402</v>
      </c>
      <c r="AZ90" s="55">
        <v>0.47018150388936908</v>
      </c>
      <c r="BA90" s="54">
        <v>15122</v>
      </c>
      <c r="BB90" s="55">
        <v>1.8590866226593006E-2</v>
      </c>
      <c r="BC90" s="41"/>
    </row>
    <row r="91" spans="2:55" s="56" customFormat="1" ht="15" hidden="1" customHeight="1" outlineLevel="1" x14ac:dyDescent="0.25">
      <c r="B91" s="53" t="s">
        <v>85</v>
      </c>
      <c r="C91" s="63">
        <v>1549350</v>
      </c>
      <c r="D91" s="64">
        <v>0.10681059812134741</v>
      </c>
      <c r="E91" s="54">
        <v>732417</v>
      </c>
      <c r="F91" s="55">
        <v>4.4857647869461559E-2</v>
      </c>
      <c r="G91" s="54">
        <v>421454</v>
      </c>
      <c r="H91" s="55">
        <v>-4.6458274885290973E-2</v>
      </c>
      <c r="I91" s="54">
        <v>310963</v>
      </c>
      <c r="J91" s="55">
        <v>0.20069888217464338</v>
      </c>
      <c r="K91" s="54">
        <v>1238387</v>
      </c>
      <c r="L91" s="55">
        <v>8.5496928600479638E-2</v>
      </c>
      <c r="M91" s="54">
        <v>816933</v>
      </c>
      <c r="N91" s="55">
        <v>0.16895086283375793</v>
      </c>
      <c r="O91" s="54">
        <v>40570</v>
      </c>
      <c r="P91" s="55">
        <v>0.30845642778817006</v>
      </c>
      <c r="Q91" s="54">
        <v>30138</v>
      </c>
      <c r="R91" s="55">
        <v>3.4627422254778217E-3</v>
      </c>
      <c r="S91" s="54">
        <v>201804</v>
      </c>
      <c r="T91" s="55">
        <v>0.12849361949604643</v>
      </c>
      <c r="U91" s="54">
        <v>19179</v>
      </c>
      <c r="V91" s="55">
        <v>0.74497315985806578</v>
      </c>
      <c r="W91" s="54">
        <v>330728</v>
      </c>
      <c r="X91" s="55">
        <v>0.15220178372352278</v>
      </c>
      <c r="Y91" s="54">
        <v>38034</v>
      </c>
      <c r="Z91" s="55">
        <v>6.6872370266479741E-2</v>
      </c>
      <c r="AA91" s="54">
        <v>41092</v>
      </c>
      <c r="AB91" s="55">
        <v>0.5258819160787227</v>
      </c>
      <c r="AC91" s="54">
        <v>28387</v>
      </c>
      <c r="AD91" s="55">
        <v>0.227864527012414</v>
      </c>
      <c r="AE91" s="54">
        <v>7426</v>
      </c>
      <c r="AF91" s="55">
        <v>8.2824168363884176E-3</v>
      </c>
      <c r="AG91" s="54">
        <v>10309</v>
      </c>
      <c r="AH91" s="55">
        <v>0.21726295902703985</v>
      </c>
      <c r="AI91" s="54">
        <v>10652</v>
      </c>
      <c r="AJ91" s="55">
        <v>0.68251461064602759</v>
      </c>
      <c r="AK91" s="54">
        <v>0</v>
      </c>
      <c r="AL91" s="55">
        <v>-1</v>
      </c>
      <c r="AM91" s="54">
        <v>19571</v>
      </c>
      <c r="AN91" s="55">
        <v>0.33081735346117225</v>
      </c>
      <c r="AO91" s="54">
        <v>8297</v>
      </c>
      <c r="AP91" s="55">
        <v>0.1064141885584744</v>
      </c>
      <c r="AQ91" s="54">
        <v>7490</v>
      </c>
      <c r="AR91" s="55">
        <v>0.37810487580496788</v>
      </c>
      <c r="AS91" s="54">
        <v>3241</v>
      </c>
      <c r="AT91" s="55">
        <v>-2.7692307692307461E-3</v>
      </c>
      <c r="AU91" s="54">
        <v>17126</v>
      </c>
      <c r="AV91" s="55">
        <v>1.0539697769249221</v>
      </c>
      <c r="AW91" s="54">
        <v>13844</v>
      </c>
      <c r="AX91" s="55">
        <v>-0.3057519683065042</v>
      </c>
      <c r="AY91" s="54">
        <v>2656</v>
      </c>
      <c r="AZ91" s="55">
        <v>0.11083228774571308</v>
      </c>
      <c r="BA91" s="54">
        <v>14776</v>
      </c>
      <c r="BB91" s="55">
        <v>7.8225335668417939E-2</v>
      </c>
      <c r="BC91" s="41"/>
    </row>
    <row r="92" spans="2:55" s="56" customFormat="1" ht="15" hidden="1" customHeight="1" outlineLevel="1" x14ac:dyDescent="0.25">
      <c r="B92" s="53" t="s">
        <v>86</v>
      </c>
      <c r="C92" s="63">
        <v>1360933</v>
      </c>
      <c r="D92" s="64">
        <v>0.1445712608481009</v>
      </c>
      <c r="E92" s="54">
        <v>614856</v>
      </c>
      <c r="F92" s="55">
        <v>0.10972017673048606</v>
      </c>
      <c r="G92" s="54">
        <v>323412</v>
      </c>
      <c r="H92" s="55">
        <v>5.8607495081945737E-2</v>
      </c>
      <c r="I92" s="54">
        <v>291444</v>
      </c>
      <c r="J92" s="55">
        <v>0.17254392352659553</v>
      </c>
      <c r="K92" s="54">
        <v>1069489</v>
      </c>
      <c r="L92" s="55">
        <v>0.13717840752980415</v>
      </c>
      <c r="M92" s="54">
        <v>746077</v>
      </c>
      <c r="N92" s="55">
        <v>0.1749817707636121</v>
      </c>
      <c r="O92" s="54">
        <v>30076</v>
      </c>
      <c r="P92" s="55">
        <v>0.31860230610723828</v>
      </c>
      <c r="Q92" s="54">
        <v>26957</v>
      </c>
      <c r="R92" s="55">
        <v>4.0690267536578784E-2</v>
      </c>
      <c r="S92" s="54">
        <v>196511</v>
      </c>
      <c r="T92" s="55">
        <v>0.1014141029162019</v>
      </c>
      <c r="U92" s="54">
        <v>11704</v>
      </c>
      <c r="V92" s="55">
        <v>1.0814511826427173</v>
      </c>
      <c r="W92" s="54">
        <v>322470</v>
      </c>
      <c r="X92" s="55">
        <v>0.16978517481299837</v>
      </c>
      <c r="Y92" s="54">
        <v>37627</v>
      </c>
      <c r="Z92" s="55">
        <v>0.28039609351073613</v>
      </c>
      <c r="AA92" s="54">
        <v>23017</v>
      </c>
      <c r="AB92" s="55">
        <v>0.70647983392645308</v>
      </c>
      <c r="AC92" s="54">
        <v>25065</v>
      </c>
      <c r="AD92" s="55">
        <v>-1.2489165550390036E-2</v>
      </c>
      <c r="AE92" s="54">
        <v>5822</v>
      </c>
      <c r="AF92" s="55">
        <v>-0.22217768871075483</v>
      </c>
      <c r="AG92" s="54">
        <v>9855</v>
      </c>
      <c r="AH92" s="55">
        <v>2.389610389610386E-2</v>
      </c>
      <c r="AI92" s="54">
        <v>8972</v>
      </c>
      <c r="AJ92" s="55">
        <v>0.39187092770710508</v>
      </c>
      <c r="AK92" s="54">
        <v>416</v>
      </c>
      <c r="AL92" s="55">
        <v>-0.77217962760131431</v>
      </c>
      <c r="AM92" s="54">
        <v>16722</v>
      </c>
      <c r="AN92" s="55">
        <v>0.19716494845360821</v>
      </c>
      <c r="AO92" s="54">
        <v>7013</v>
      </c>
      <c r="AP92" s="55">
        <v>3.6965843560549994E-2</v>
      </c>
      <c r="AQ92" s="54">
        <v>7443</v>
      </c>
      <c r="AR92" s="55">
        <v>0.44749124854142353</v>
      </c>
      <c r="AS92" s="54">
        <v>3472</v>
      </c>
      <c r="AT92" s="55">
        <v>4.6098222356131258E-2</v>
      </c>
      <c r="AU92" s="54">
        <v>15527</v>
      </c>
      <c r="AV92" s="55">
        <v>0.83101415094339615</v>
      </c>
      <c r="AW92" s="54">
        <v>7005</v>
      </c>
      <c r="AX92" s="55">
        <v>-0.12775494957041467</v>
      </c>
      <c r="AY92" s="54">
        <v>3308</v>
      </c>
      <c r="AZ92" s="55">
        <v>0.36581337737407105</v>
      </c>
      <c r="BA92" s="54">
        <v>12160</v>
      </c>
      <c r="BB92" s="55">
        <v>0.195791129904612</v>
      </c>
      <c r="BC92" s="41"/>
    </row>
    <row r="93" spans="2:55" s="56" customFormat="1" ht="15" hidden="1" customHeight="1" outlineLevel="1" x14ac:dyDescent="0.25">
      <c r="B93" s="53" t="s">
        <v>87</v>
      </c>
      <c r="C93" s="63">
        <v>1541609</v>
      </c>
      <c r="D93" s="64">
        <v>9.3148996699866649E-2</v>
      </c>
      <c r="E93" s="54">
        <v>579384</v>
      </c>
      <c r="F93" s="55">
        <v>-1.0543789001260295E-2</v>
      </c>
      <c r="G93" s="54">
        <v>305031</v>
      </c>
      <c r="H93" s="55">
        <v>-4.1373870193214257E-2</v>
      </c>
      <c r="I93" s="54">
        <v>274353</v>
      </c>
      <c r="J93" s="55">
        <v>2.6148068910316402E-2</v>
      </c>
      <c r="K93" s="54">
        <v>1267256</v>
      </c>
      <c r="L93" s="55">
        <v>0.10882294266084758</v>
      </c>
      <c r="M93" s="54">
        <v>962225</v>
      </c>
      <c r="N93" s="55">
        <v>0.16677458626777653</v>
      </c>
      <c r="O93" s="54">
        <v>43667</v>
      </c>
      <c r="P93" s="55">
        <v>0.35624437059353364</v>
      </c>
      <c r="Q93" s="54">
        <v>32300</v>
      </c>
      <c r="R93" s="55">
        <v>5.6280453906275563E-2</v>
      </c>
      <c r="S93" s="54">
        <v>240189</v>
      </c>
      <c r="T93" s="55">
        <v>0.13219794102119309</v>
      </c>
      <c r="U93" s="54">
        <v>15368</v>
      </c>
      <c r="V93" s="55">
        <v>1.1493706293706292</v>
      </c>
      <c r="W93" s="54">
        <v>353251</v>
      </c>
      <c r="X93" s="55">
        <v>7.7770082468628043E-2</v>
      </c>
      <c r="Y93" s="54">
        <v>38399</v>
      </c>
      <c r="Z93" s="55">
        <v>0.21140135024291751</v>
      </c>
      <c r="AA93" s="54">
        <v>25081</v>
      </c>
      <c r="AB93" s="55">
        <v>1.0840049854590776</v>
      </c>
      <c r="AC93" s="54">
        <v>140324</v>
      </c>
      <c r="AD93" s="55">
        <v>0.25383323206690722</v>
      </c>
      <c r="AE93" s="54">
        <v>38927</v>
      </c>
      <c r="AF93" s="55">
        <v>0.24034539892939066</v>
      </c>
      <c r="AG93" s="54">
        <v>42483</v>
      </c>
      <c r="AH93" s="55">
        <v>0.25592739312954538</v>
      </c>
      <c r="AI93" s="54">
        <v>28841</v>
      </c>
      <c r="AJ93" s="55">
        <v>0.31053755623210799</v>
      </c>
      <c r="AK93" s="54">
        <v>30073</v>
      </c>
      <c r="AL93" s="55">
        <v>0.21757965909550991</v>
      </c>
      <c r="AM93" s="54">
        <v>23681</v>
      </c>
      <c r="AN93" s="55">
        <v>0.36027342179332522</v>
      </c>
      <c r="AO93" s="54">
        <v>8444</v>
      </c>
      <c r="AP93" s="55">
        <v>8.3397485245060299E-2</v>
      </c>
      <c r="AQ93" s="54">
        <v>5404</v>
      </c>
      <c r="AR93" s="55">
        <v>0.12818371607515666</v>
      </c>
      <c r="AS93" s="54">
        <v>3595</v>
      </c>
      <c r="AT93" s="55">
        <v>-3.4640171858216995E-2</v>
      </c>
      <c r="AU93" s="54">
        <v>12706</v>
      </c>
      <c r="AV93" s="55">
        <v>0.70116481456687652</v>
      </c>
      <c r="AW93" s="54">
        <v>3369</v>
      </c>
      <c r="AX93" s="55">
        <v>-0.16089663760896633</v>
      </c>
      <c r="AY93" s="54">
        <v>2445</v>
      </c>
      <c r="AZ93" s="55">
        <v>6.9086139046786288E-2</v>
      </c>
      <c r="BA93" s="54">
        <v>14002</v>
      </c>
      <c r="BB93" s="55">
        <v>0.19470989761092161</v>
      </c>
      <c r="BC93" s="41"/>
    </row>
    <row r="94" spans="2:55" s="56" customFormat="1" ht="15" hidden="1" customHeight="1" outlineLevel="1" x14ac:dyDescent="0.25">
      <c r="B94" s="53" t="s">
        <v>88</v>
      </c>
      <c r="C94" s="63">
        <v>1436075</v>
      </c>
      <c r="D94" s="64">
        <v>8.814993862427456E-2</v>
      </c>
      <c r="E94" s="54">
        <v>504670</v>
      </c>
      <c r="F94" s="55">
        <v>2.8358461384851541E-2</v>
      </c>
      <c r="G94" s="54">
        <v>241695</v>
      </c>
      <c r="H94" s="55">
        <v>-5.0582939207768352E-2</v>
      </c>
      <c r="I94" s="54">
        <v>262975</v>
      </c>
      <c r="J94" s="55">
        <v>0.11344689030870381</v>
      </c>
      <c r="K94" s="54">
        <v>1173100</v>
      </c>
      <c r="L94" s="55">
        <v>8.2636017051217259E-2</v>
      </c>
      <c r="M94" s="54">
        <v>931405</v>
      </c>
      <c r="N94" s="55">
        <v>0.12354596634205373</v>
      </c>
      <c r="O94" s="54">
        <v>30678</v>
      </c>
      <c r="P94" s="55">
        <v>0.1665525895505362</v>
      </c>
      <c r="Q94" s="54">
        <v>28039</v>
      </c>
      <c r="R94" s="55">
        <v>2.156884176777063E-2</v>
      </c>
      <c r="S94" s="54">
        <v>277568</v>
      </c>
      <c r="T94" s="55">
        <v>0.15077466511332882</v>
      </c>
      <c r="U94" s="54">
        <v>6271</v>
      </c>
      <c r="V94" s="55">
        <v>0.34282655246252669</v>
      </c>
      <c r="W94" s="54">
        <v>271061</v>
      </c>
      <c r="X94" s="55">
        <v>1.8394604850374696E-2</v>
      </c>
      <c r="Y94" s="54">
        <v>25466</v>
      </c>
      <c r="Z94" s="55">
        <v>0.13834875508470779</v>
      </c>
      <c r="AA94" s="54">
        <v>16006</v>
      </c>
      <c r="AB94" s="55">
        <v>0.20663399924613635</v>
      </c>
      <c r="AC94" s="54">
        <v>212348</v>
      </c>
      <c r="AD94" s="55">
        <v>0.2016818611389346</v>
      </c>
      <c r="AE94" s="54">
        <v>69364</v>
      </c>
      <c r="AF94" s="55">
        <v>0.29292251486514198</v>
      </c>
      <c r="AG94" s="54">
        <v>60460</v>
      </c>
      <c r="AH94" s="55">
        <v>0.13860640301318261</v>
      </c>
      <c r="AI94" s="54">
        <v>37090</v>
      </c>
      <c r="AJ94" s="55">
        <v>0.11157730692001078</v>
      </c>
      <c r="AK94" s="54">
        <v>45434</v>
      </c>
      <c r="AL94" s="55">
        <v>0.24160358538518301</v>
      </c>
      <c r="AM94" s="54">
        <v>17472</v>
      </c>
      <c r="AN94" s="55">
        <v>0.20846590123115227</v>
      </c>
      <c r="AO94" s="54">
        <v>10588</v>
      </c>
      <c r="AP94" s="55">
        <v>0.28510741594853739</v>
      </c>
      <c r="AQ94" s="54">
        <v>5525</v>
      </c>
      <c r="AR94" s="55">
        <v>0.85464921114467951</v>
      </c>
      <c r="AS94" s="54">
        <v>2203</v>
      </c>
      <c r="AT94" s="55">
        <v>2.2747952684258888E-3</v>
      </c>
      <c r="AU94" s="54">
        <v>9413</v>
      </c>
      <c r="AV94" s="55">
        <v>0.32914430951708562</v>
      </c>
      <c r="AW94" s="54">
        <v>3002</v>
      </c>
      <c r="AX94" s="55">
        <v>-4.789089755788134E-2</v>
      </c>
      <c r="AY94" s="54">
        <v>2835</v>
      </c>
      <c r="AZ94" s="55">
        <v>0.38090599123234292</v>
      </c>
      <c r="BA94" s="54">
        <v>12930</v>
      </c>
      <c r="BB94" s="55">
        <v>0.20852416113655492</v>
      </c>
      <c r="BC94" s="41"/>
    </row>
    <row r="95" spans="2:55" s="56" customFormat="1" ht="15" hidden="1" customHeight="1" outlineLevel="1" x14ac:dyDescent="0.25">
      <c r="B95" s="53" t="s">
        <v>89</v>
      </c>
      <c r="C95" s="63">
        <v>1501399</v>
      </c>
      <c r="D95" s="64">
        <v>0.12607148991192574</v>
      </c>
      <c r="E95" s="54">
        <v>566197</v>
      </c>
      <c r="F95" s="55">
        <v>5.5640491168146511E-2</v>
      </c>
      <c r="G95" s="54">
        <v>301661</v>
      </c>
      <c r="H95" s="55">
        <v>4.9869140924087896E-2</v>
      </c>
      <c r="I95" s="54">
        <v>264536</v>
      </c>
      <c r="J95" s="55">
        <v>6.2299716490912482E-2</v>
      </c>
      <c r="K95" s="54">
        <v>1236863</v>
      </c>
      <c r="L95" s="55">
        <v>0.14071761575600505</v>
      </c>
      <c r="M95" s="54">
        <v>935202</v>
      </c>
      <c r="N95" s="55">
        <v>0.17347196133272602</v>
      </c>
      <c r="O95" s="54">
        <v>32252</v>
      </c>
      <c r="P95" s="55">
        <v>0.17523594359217287</v>
      </c>
      <c r="Q95" s="54">
        <v>29563</v>
      </c>
      <c r="R95" s="55">
        <v>0.13363754889178625</v>
      </c>
      <c r="S95" s="54">
        <v>250698</v>
      </c>
      <c r="T95" s="55">
        <v>0.18143988840558545</v>
      </c>
      <c r="U95" s="54">
        <v>14533</v>
      </c>
      <c r="V95" s="55">
        <v>0.58070480748314113</v>
      </c>
      <c r="W95" s="54">
        <v>277861</v>
      </c>
      <c r="X95" s="55">
        <v>8.3642078825649113E-2</v>
      </c>
      <c r="Y95" s="54">
        <v>24734</v>
      </c>
      <c r="Z95" s="55">
        <v>0.16559849198868992</v>
      </c>
      <c r="AA95" s="54">
        <v>20377</v>
      </c>
      <c r="AB95" s="55">
        <v>0.38121060123364736</v>
      </c>
      <c r="AC95" s="54">
        <v>222653</v>
      </c>
      <c r="AD95" s="55">
        <v>0.23936410039465406</v>
      </c>
      <c r="AE95" s="54">
        <v>71189</v>
      </c>
      <c r="AF95" s="55">
        <v>0.28312395234404564</v>
      </c>
      <c r="AG95" s="54">
        <v>63353</v>
      </c>
      <c r="AH95" s="55">
        <v>0.18297419427120287</v>
      </c>
      <c r="AI95" s="54">
        <v>41119</v>
      </c>
      <c r="AJ95" s="55">
        <v>0.23789023692687472</v>
      </c>
      <c r="AK95" s="54">
        <v>46992</v>
      </c>
      <c r="AL95" s="55">
        <v>0.25650418460386648</v>
      </c>
      <c r="AM95" s="54">
        <v>15460</v>
      </c>
      <c r="AN95" s="55">
        <v>0.28373328904757944</v>
      </c>
      <c r="AO95" s="54">
        <v>9833</v>
      </c>
      <c r="AP95" s="55">
        <v>0.42383434694468569</v>
      </c>
      <c r="AQ95" s="54">
        <v>6515</v>
      </c>
      <c r="AR95" s="55">
        <v>0.95410917816436713</v>
      </c>
      <c r="AS95" s="54">
        <v>1703</v>
      </c>
      <c r="AT95" s="55">
        <v>2.1595680863827127E-2</v>
      </c>
      <c r="AU95" s="54">
        <v>9855</v>
      </c>
      <c r="AV95" s="55">
        <v>0.59983766233766245</v>
      </c>
      <c r="AW95" s="54">
        <v>1604</v>
      </c>
      <c r="AX95" s="55">
        <v>-0.52119402985074625</v>
      </c>
      <c r="AY95" s="54">
        <v>3197</v>
      </c>
      <c r="AZ95" s="55">
        <v>0.29485621709193999</v>
      </c>
      <c r="BA95" s="54">
        <v>14364</v>
      </c>
      <c r="BB95" s="55">
        <v>2.0605371607218981E-2</v>
      </c>
      <c r="BC95" s="41"/>
    </row>
    <row r="96" spans="2:55" ht="15" customHeight="1" collapsed="1" x14ac:dyDescent="0.25">
      <c r="B96" s="65">
        <v>2011</v>
      </c>
      <c r="C96" s="66">
        <v>17172407</v>
      </c>
      <c r="D96" s="67">
        <v>0.13066003842915186</v>
      </c>
      <c r="E96" s="66">
        <v>6859016</v>
      </c>
      <c r="F96" s="67">
        <v>3.7227127410783822E-2</v>
      </c>
      <c r="G96" s="66">
        <v>3562221</v>
      </c>
      <c r="H96" s="67">
        <v>-1.0511757568754332E-2</v>
      </c>
      <c r="I96" s="66">
        <v>3296795</v>
      </c>
      <c r="J96" s="67">
        <v>9.4271892192413942E-2</v>
      </c>
      <c r="K96" s="66">
        <v>13875612</v>
      </c>
      <c r="L96" s="67">
        <v>0.13966436947841565</v>
      </c>
      <c r="M96" s="66">
        <v>10313391</v>
      </c>
      <c r="N96" s="67">
        <v>0.20271238503062938</v>
      </c>
      <c r="O96" s="66">
        <v>410189</v>
      </c>
      <c r="P96" s="67">
        <v>0.26465319763587991</v>
      </c>
      <c r="Q96" s="66">
        <v>354655</v>
      </c>
      <c r="R96" s="67">
        <v>0.12049981833404422</v>
      </c>
      <c r="S96" s="66">
        <v>2719589</v>
      </c>
      <c r="T96" s="67">
        <v>0.1726470644035758</v>
      </c>
      <c r="U96" s="66">
        <v>196791</v>
      </c>
      <c r="V96" s="67">
        <v>0.91647189435549836</v>
      </c>
      <c r="W96" s="66">
        <v>3625053</v>
      </c>
      <c r="X96" s="67">
        <v>0.13713275462225938</v>
      </c>
      <c r="Y96" s="66">
        <v>405055</v>
      </c>
      <c r="Z96" s="67">
        <v>0.17394315988383879</v>
      </c>
      <c r="AA96" s="66">
        <v>298076</v>
      </c>
      <c r="AB96" s="67">
        <v>0.82339591247484289</v>
      </c>
      <c r="AC96" s="66">
        <v>1468984</v>
      </c>
      <c r="AD96" s="67">
        <v>0.25754427776878908</v>
      </c>
      <c r="AE96" s="66">
        <v>443228</v>
      </c>
      <c r="AF96" s="67">
        <v>0.29128380228757211</v>
      </c>
      <c r="AG96" s="66">
        <v>437404</v>
      </c>
      <c r="AH96" s="67">
        <v>0.21514950313785741</v>
      </c>
      <c r="AI96" s="66">
        <v>321315</v>
      </c>
      <c r="AJ96" s="67">
        <v>0.24939729990356807</v>
      </c>
      <c r="AK96" s="66">
        <v>267037</v>
      </c>
      <c r="AL96" s="67">
        <v>0.28533953291361014</v>
      </c>
      <c r="AM96" s="66">
        <v>212060</v>
      </c>
      <c r="AN96" s="67">
        <v>0.27850963132668127</v>
      </c>
      <c r="AO96" s="66">
        <v>107000</v>
      </c>
      <c r="AP96" s="67">
        <v>0.22965891330330046</v>
      </c>
      <c r="AQ96" s="66">
        <v>68990</v>
      </c>
      <c r="AR96" s="67">
        <v>0.51569743172880456</v>
      </c>
      <c r="AS96" s="66">
        <v>36133</v>
      </c>
      <c r="AT96" s="67">
        <v>0.14897608750953961</v>
      </c>
      <c r="AU96" s="66">
        <v>147380</v>
      </c>
      <c r="AV96" s="67">
        <v>0.82568193642692567</v>
      </c>
      <c r="AW96" s="66">
        <v>63313</v>
      </c>
      <c r="AX96" s="67">
        <v>-0.19749283849215404</v>
      </c>
      <c r="AY96" s="66">
        <v>31543</v>
      </c>
      <c r="AZ96" s="67">
        <v>0.20122624623938457</v>
      </c>
      <c r="BA96" s="66">
        <v>168580</v>
      </c>
      <c r="BB96" s="67">
        <v>0.27603851277703773</v>
      </c>
      <c r="BC96" s="39"/>
    </row>
    <row r="97" spans="2:55" ht="15" hidden="1" customHeight="1" outlineLevel="1" x14ac:dyDescent="0.25">
      <c r="B97" s="53" t="s">
        <v>78</v>
      </c>
      <c r="C97" s="63">
        <v>1233455</v>
      </c>
      <c r="D97" s="64">
        <v>2.1456757305110763E-2</v>
      </c>
      <c r="E97" s="54">
        <v>457731</v>
      </c>
      <c r="F97" s="55">
        <v>8.0247234074689366E-2</v>
      </c>
      <c r="G97" s="54">
        <v>237739</v>
      </c>
      <c r="H97" s="55">
        <v>0.18326970838704537</v>
      </c>
      <c r="I97" s="54">
        <v>219992</v>
      </c>
      <c r="J97" s="55">
        <v>-1.2651978582745027E-2</v>
      </c>
      <c r="K97" s="54">
        <v>1013463</v>
      </c>
      <c r="L97" s="55">
        <v>2.9174376024388327E-2</v>
      </c>
      <c r="M97" s="54">
        <v>775724</v>
      </c>
      <c r="N97" s="55">
        <v>-1.0325114152920922E-2</v>
      </c>
      <c r="O97" s="54">
        <v>24052</v>
      </c>
      <c r="P97" s="55">
        <v>-4.228717050250852E-2</v>
      </c>
      <c r="Q97" s="54">
        <v>23716</v>
      </c>
      <c r="R97" s="55">
        <v>0.26471843003412965</v>
      </c>
      <c r="S97" s="54">
        <v>218772</v>
      </c>
      <c r="T97" s="55">
        <v>5.0904145839458792E-3</v>
      </c>
      <c r="U97" s="54">
        <v>8425</v>
      </c>
      <c r="V97" s="55">
        <v>0.50796491856094494</v>
      </c>
      <c r="W97" s="54">
        <v>223521</v>
      </c>
      <c r="X97" s="55">
        <v>-2.6149884761004327E-2</v>
      </c>
      <c r="Y97" s="54">
        <v>26935</v>
      </c>
      <c r="Z97" s="55">
        <v>-0.23089003740612779</v>
      </c>
      <c r="AA97" s="54">
        <v>11622</v>
      </c>
      <c r="AB97" s="55">
        <v>1.6531094200997076E-2</v>
      </c>
      <c r="AC97" s="54">
        <v>189525</v>
      </c>
      <c r="AD97" s="55">
        <v>-1.7108866116251065E-2</v>
      </c>
      <c r="AE97" s="54">
        <v>54537</v>
      </c>
      <c r="AF97" s="55">
        <v>-4.3646757619331567E-2</v>
      </c>
      <c r="AG97" s="54">
        <v>58829</v>
      </c>
      <c r="AH97" s="55">
        <v>4.3974374900179303E-2</v>
      </c>
      <c r="AI97" s="54">
        <v>42543</v>
      </c>
      <c r="AJ97" s="55">
        <v>0.12726550079491261</v>
      </c>
      <c r="AK97" s="54">
        <v>33616</v>
      </c>
      <c r="AL97" s="55">
        <v>-0.19399621166710623</v>
      </c>
      <c r="AM97" s="54">
        <v>13589</v>
      </c>
      <c r="AN97" s="55">
        <v>0.11485765854458929</v>
      </c>
      <c r="AO97" s="54">
        <v>9691</v>
      </c>
      <c r="AP97" s="55">
        <v>1.5402347024308538E-2</v>
      </c>
      <c r="AQ97" s="54">
        <v>3041</v>
      </c>
      <c r="AR97" s="55">
        <v>-2.5632809996795847E-2</v>
      </c>
      <c r="AS97" s="54">
        <v>1388</v>
      </c>
      <c r="AT97" s="55">
        <v>-0.51755300660410142</v>
      </c>
      <c r="AU97" s="54">
        <v>5993</v>
      </c>
      <c r="AV97" s="55">
        <v>6.5502183406114245E-3</v>
      </c>
      <c r="AW97" s="54">
        <v>3457</v>
      </c>
      <c r="AX97" s="55">
        <v>2.1032315978456015</v>
      </c>
      <c r="AY97" s="54">
        <v>2321</v>
      </c>
      <c r="AZ97" s="55" t="s">
        <v>90</v>
      </c>
      <c r="BA97" s="54">
        <v>9676</v>
      </c>
      <c r="BB97" s="55">
        <v>-0.26137404580152668</v>
      </c>
    </row>
    <row r="98" spans="2:55" ht="15" hidden="1" customHeight="1" outlineLevel="1" x14ac:dyDescent="0.25">
      <c r="B98" s="53" t="s">
        <v>79</v>
      </c>
      <c r="C98" s="63">
        <v>1207133</v>
      </c>
      <c r="D98" s="64">
        <v>2.3651633846148545E-2</v>
      </c>
      <c r="E98" s="54">
        <v>447480</v>
      </c>
      <c r="F98" s="55">
        <v>3.4839216955933505E-2</v>
      </c>
      <c r="G98" s="54">
        <v>237978</v>
      </c>
      <c r="H98" s="55">
        <v>0.14440009617696559</v>
      </c>
      <c r="I98" s="54">
        <v>209502</v>
      </c>
      <c r="J98" s="55">
        <v>-6.6660726616621702E-2</v>
      </c>
      <c r="K98" s="54">
        <v>997631</v>
      </c>
      <c r="L98" s="55">
        <v>4.4883779144240021E-2</v>
      </c>
      <c r="M98" s="54">
        <v>759653</v>
      </c>
      <c r="N98" s="55">
        <v>1.7173990763590608E-2</v>
      </c>
      <c r="O98" s="54">
        <v>29261</v>
      </c>
      <c r="P98" s="55">
        <v>1.2491349480968861E-2</v>
      </c>
      <c r="Q98" s="54">
        <v>23254</v>
      </c>
      <c r="R98" s="55">
        <v>0.27398235906426338</v>
      </c>
      <c r="S98" s="54">
        <v>201978</v>
      </c>
      <c r="T98" s="55">
        <v>3.0757689422355572E-2</v>
      </c>
      <c r="U98" s="54">
        <v>10264</v>
      </c>
      <c r="V98" s="55">
        <v>0.30319959370238703</v>
      </c>
      <c r="W98" s="54">
        <v>247808</v>
      </c>
      <c r="X98" s="55">
        <v>6.0059546216761905E-2</v>
      </c>
      <c r="Y98" s="54">
        <v>24822</v>
      </c>
      <c r="Z98" s="55">
        <v>-0.15797686488686857</v>
      </c>
      <c r="AA98" s="54">
        <v>9893</v>
      </c>
      <c r="AB98" s="55">
        <v>9.2838196286471053E-3</v>
      </c>
      <c r="AC98" s="54">
        <v>165546</v>
      </c>
      <c r="AD98" s="55">
        <v>-6.6415524212877108E-2</v>
      </c>
      <c r="AE98" s="54">
        <v>46090</v>
      </c>
      <c r="AF98" s="55">
        <v>-0.11170643333461816</v>
      </c>
      <c r="AG98" s="54">
        <v>51946</v>
      </c>
      <c r="AH98" s="55">
        <v>-4.6232373678025906E-2</v>
      </c>
      <c r="AI98" s="54">
        <v>38618</v>
      </c>
      <c r="AJ98" s="55">
        <v>0.13332355099046223</v>
      </c>
      <c r="AK98" s="54">
        <v>28892</v>
      </c>
      <c r="AL98" s="55">
        <v>-0.21697652989321914</v>
      </c>
      <c r="AM98" s="54">
        <v>13740</v>
      </c>
      <c r="AN98" s="55">
        <v>8.9093214965123568E-2</v>
      </c>
      <c r="AO98" s="54">
        <v>8263</v>
      </c>
      <c r="AP98" s="55">
        <v>-6.3258133998412847E-2</v>
      </c>
      <c r="AQ98" s="54">
        <v>1834</v>
      </c>
      <c r="AR98" s="55">
        <v>0.11897498474679691</v>
      </c>
      <c r="AS98" s="54">
        <v>2316</v>
      </c>
      <c r="AT98" s="55">
        <v>-0.31962397179788482</v>
      </c>
      <c r="AU98" s="54">
        <v>5361</v>
      </c>
      <c r="AV98" s="55">
        <v>1.3074336944340903E-3</v>
      </c>
      <c r="AW98" s="54">
        <v>3629</v>
      </c>
      <c r="AX98" s="55">
        <v>9.2514124293785311</v>
      </c>
      <c r="AY98" s="54">
        <v>1893</v>
      </c>
      <c r="AZ98" s="55" t="s">
        <v>90</v>
      </c>
      <c r="BA98" s="54">
        <v>9791</v>
      </c>
      <c r="BB98" s="55">
        <v>-0.25645504252733897</v>
      </c>
    </row>
    <row r="99" spans="2:55" ht="15" hidden="1" customHeight="1" outlineLevel="1" x14ac:dyDescent="0.25">
      <c r="B99" s="53" t="s">
        <v>80</v>
      </c>
      <c r="C99" s="63">
        <v>1380962</v>
      </c>
      <c r="D99" s="64">
        <v>7.2660994844716109E-2</v>
      </c>
      <c r="E99" s="54">
        <v>540179</v>
      </c>
      <c r="F99" s="55">
        <v>0.11595472377910587</v>
      </c>
      <c r="G99" s="54">
        <v>276590</v>
      </c>
      <c r="H99" s="55">
        <v>0.21460565606885651</v>
      </c>
      <c r="I99" s="54">
        <v>263589</v>
      </c>
      <c r="J99" s="55">
        <v>2.8314952151710093E-2</v>
      </c>
      <c r="K99" s="54">
        <v>1117373</v>
      </c>
      <c r="L99" s="55">
        <v>8.3685550962771194E-2</v>
      </c>
      <c r="M99" s="54">
        <v>840783</v>
      </c>
      <c r="N99" s="55">
        <v>4.6575284490506297E-2</v>
      </c>
      <c r="O99" s="54">
        <v>30308</v>
      </c>
      <c r="P99" s="55">
        <v>9.9829444424284208E-2</v>
      </c>
      <c r="Q99" s="54">
        <v>24061</v>
      </c>
      <c r="R99" s="55">
        <v>0.29968130502889867</v>
      </c>
      <c r="S99" s="54">
        <v>219452</v>
      </c>
      <c r="T99" s="55">
        <v>1.0303203292605367E-2</v>
      </c>
      <c r="U99" s="54">
        <v>10416</v>
      </c>
      <c r="V99" s="55">
        <v>0.29423459244532801</v>
      </c>
      <c r="W99" s="54">
        <v>294981</v>
      </c>
      <c r="X99" s="55">
        <v>0.10885941764214979</v>
      </c>
      <c r="Y99" s="54">
        <v>27024</v>
      </c>
      <c r="Z99" s="55">
        <v>-0.14785734556806363</v>
      </c>
      <c r="AA99" s="54">
        <v>11233</v>
      </c>
      <c r="AB99" s="55">
        <v>0.23806899592196618</v>
      </c>
      <c r="AC99" s="54">
        <v>173984</v>
      </c>
      <c r="AD99" s="55">
        <v>-3.4789603617098042E-2</v>
      </c>
      <c r="AE99" s="54">
        <v>50993</v>
      </c>
      <c r="AF99" s="55">
        <v>-5.0391999851021385E-2</v>
      </c>
      <c r="AG99" s="54">
        <v>51909</v>
      </c>
      <c r="AH99" s="55">
        <v>1.1043590043239515E-2</v>
      </c>
      <c r="AI99" s="54">
        <v>40281</v>
      </c>
      <c r="AJ99" s="55">
        <v>8.407567887612033E-2</v>
      </c>
      <c r="AK99" s="54">
        <v>30801</v>
      </c>
      <c r="AL99" s="55">
        <v>-0.19066137635651781</v>
      </c>
      <c r="AM99" s="54">
        <v>13859</v>
      </c>
      <c r="AN99" s="55">
        <v>0.10465487007811247</v>
      </c>
      <c r="AO99" s="54">
        <v>8085</v>
      </c>
      <c r="AP99" s="55">
        <v>3.4416581371545574E-2</v>
      </c>
      <c r="AQ99" s="54">
        <v>2191</v>
      </c>
      <c r="AR99" s="55">
        <v>0.12996389891696758</v>
      </c>
      <c r="AS99" s="54">
        <v>2350</v>
      </c>
      <c r="AT99" s="55">
        <v>-0.26905132192846037</v>
      </c>
      <c r="AU99" s="54">
        <v>5550</v>
      </c>
      <c r="AV99" s="55">
        <v>-8.0821464060947368E-2</v>
      </c>
      <c r="AW99" s="54">
        <v>3597</v>
      </c>
      <c r="AX99" s="55">
        <v>2.9966666666666666</v>
      </c>
      <c r="AY99" s="54">
        <v>1958</v>
      </c>
      <c r="AZ99" s="55" t="s">
        <v>90</v>
      </c>
      <c r="BA99" s="54">
        <v>11734</v>
      </c>
      <c r="BB99" s="55">
        <v>-6.2554925301589792E-2</v>
      </c>
    </row>
    <row r="100" spans="2:55" ht="15" hidden="1" customHeight="1" outlineLevel="1" x14ac:dyDescent="0.25">
      <c r="B100" s="53" t="s">
        <v>81</v>
      </c>
      <c r="C100" s="63">
        <v>1090978</v>
      </c>
      <c r="D100" s="64">
        <v>-0.11286012831667713</v>
      </c>
      <c r="E100" s="54">
        <v>519288</v>
      </c>
      <c r="F100" s="55">
        <v>-6.5766653953267418E-2</v>
      </c>
      <c r="G100" s="54">
        <v>268928</v>
      </c>
      <c r="H100" s="55">
        <v>-4.3444238143002467E-2</v>
      </c>
      <c r="I100" s="54">
        <v>250360</v>
      </c>
      <c r="J100" s="55">
        <v>-8.8612387241447044E-2</v>
      </c>
      <c r="K100" s="54">
        <v>840618</v>
      </c>
      <c r="L100" s="55">
        <v>-0.11983439922602368</v>
      </c>
      <c r="M100" s="54">
        <v>571690</v>
      </c>
      <c r="N100" s="55">
        <v>-0.15170211566255054</v>
      </c>
      <c r="O100" s="54">
        <v>23374</v>
      </c>
      <c r="P100" s="55">
        <v>-0.19861487297288027</v>
      </c>
      <c r="Q100" s="54">
        <v>23966</v>
      </c>
      <c r="R100" s="55">
        <v>-3.3369483607237349E-4</v>
      </c>
      <c r="S100" s="54">
        <v>159520</v>
      </c>
      <c r="T100" s="55">
        <v>-0.21438456348405077</v>
      </c>
      <c r="U100" s="54">
        <v>11025</v>
      </c>
      <c r="V100" s="55">
        <v>9.0720221606648277E-2</v>
      </c>
      <c r="W100" s="54">
        <v>229271</v>
      </c>
      <c r="X100" s="55">
        <v>-7.9332763114039806E-2</v>
      </c>
      <c r="Y100" s="54">
        <v>19154</v>
      </c>
      <c r="Z100" s="55">
        <v>-0.3202015900056786</v>
      </c>
      <c r="AA100" s="54">
        <v>9257</v>
      </c>
      <c r="AB100" s="55">
        <v>0.11975323575662267</v>
      </c>
      <c r="AC100" s="54">
        <v>53184</v>
      </c>
      <c r="AD100" s="55">
        <v>-0.28782238410241301</v>
      </c>
      <c r="AE100" s="54">
        <v>16675</v>
      </c>
      <c r="AF100" s="55">
        <v>-0.26754809804093826</v>
      </c>
      <c r="AG100" s="54">
        <v>13178</v>
      </c>
      <c r="AH100" s="55">
        <v>-0.32479376953425221</v>
      </c>
      <c r="AI100" s="54">
        <v>14057</v>
      </c>
      <c r="AJ100" s="55">
        <v>-0.15058311680464076</v>
      </c>
      <c r="AK100" s="54">
        <v>9274</v>
      </c>
      <c r="AL100" s="55">
        <v>-0.41474189069796796</v>
      </c>
      <c r="AM100" s="54">
        <v>11806</v>
      </c>
      <c r="AN100" s="55">
        <v>-9.7814458199602661E-2</v>
      </c>
      <c r="AO100" s="54">
        <v>5835</v>
      </c>
      <c r="AP100" s="55">
        <v>-0.25961172440045677</v>
      </c>
      <c r="AQ100" s="54">
        <v>3803</v>
      </c>
      <c r="AR100" s="55">
        <v>0.2697829716193656</v>
      </c>
      <c r="AS100" s="54">
        <v>2369</v>
      </c>
      <c r="AT100" s="55">
        <v>-0.30568581477139511</v>
      </c>
      <c r="AU100" s="54">
        <v>4121</v>
      </c>
      <c r="AV100" s="55">
        <v>-0.24274163910327085</v>
      </c>
      <c r="AW100" s="54">
        <v>3722</v>
      </c>
      <c r="AX100" s="55">
        <v>1.1564310544611818</v>
      </c>
      <c r="AY100" s="54">
        <v>2119</v>
      </c>
      <c r="AZ100" s="55" t="s">
        <v>90</v>
      </c>
      <c r="BA100" s="54">
        <v>9164</v>
      </c>
      <c r="BB100" s="55">
        <v>-0.2909316001238007</v>
      </c>
      <c r="BC100" s="39"/>
    </row>
    <row r="101" spans="2:55" ht="15" hidden="1" customHeight="1" outlineLevel="1" x14ac:dyDescent="0.25">
      <c r="B101" s="53" t="s">
        <v>82</v>
      </c>
      <c r="C101" s="63">
        <v>1096447</v>
      </c>
      <c r="D101" s="64">
        <v>7.775654597962145E-2</v>
      </c>
      <c r="E101" s="54">
        <v>544205</v>
      </c>
      <c r="F101" s="55">
        <v>4.6222138487624909E-2</v>
      </c>
      <c r="G101" s="54">
        <v>273755</v>
      </c>
      <c r="H101" s="55">
        <v>7.7474406760315029E-2</v>
      </c>
      <c r="I101" s="54">
        <v>270450</v>
      </c>
      <c r="J101" s="55">
        <v>1.6381613808809758E-2</v>
      </c>
      <c r="K101" s="54">
        <v>825997</v>
      </c>
      <c r="L101" s="55">
        <v>9.9495375047753631E-2</v>
      </c>
      <c r="M101" s="54">
        <v>552242</v>
      </c>
      <c r="N101" s="55">
        <v>0.11074862222937365</v>
      </c>
      <c r="O101" s="54">
        <v>25146</v>
      </c>
      <c r="P101" s="55">
        <v>6.6909924052781289E-2</v>
      </c>
      <c r="Q101" s="54">
        <v>24005</v>
      </c>
      <c r="R101" s="55">
        <v>0.43356225739026577</v>
      </c>
      <c r="S101" s="54">
        <v>157423</v>
      </c>
      <c r="T101" s="55">
        <v>4.0256127297116917E-2</v>
      </c>
      <c r="U101" s="54">
        <v>8824</v>
      </c>
      <c r="V101" s="55">
        <v>0.28051081120301835</v>
      </c>
      <c r="W101" s="54">
        <v>231533</v>
      </c>
      <c r="X101" s="55">
        <v>0.15283462292992356</v>
      </c>
      <c r="Y101" s="54">
        <v>30178</v>
      </c>
      <c r="Z101" s="55">
        <v>-0.12714756753629897</v>
      </c>
      <c r="AA101" s="54">
        <v>12176</v>
      </c>
      <c r="AB101" s="55">
        <v>0.86548184464531941</v>
      </c>
      <c r="AC101" s="54">
        <v>20245</v>
      </c>
      <c r="AD101" s="55">
        <v>0.22585528307599145</v>
      </c>
      <c r="AE101" s="54">
        <v>5324</v>
      </c>
      <c r="AF101" s="55">
        <v>8.3214649033570787E-2</v>
      </c>
      <c r="AG101" s="54">
        <v>7285</v>
      </c>
      <c r="AH101" s="55">
        <v>0.40474354030080995</v>
      </c>
      <c r="AI101" s="54">
        <v>6128</v>
      </c>
      <c r="AJ101" s="55">
        <v>0.17846153846153845</v>
      </c>
      <c r="AK101" s="54">
        <v>1508</v>
      </c>
      <c r="AL101" s="55">
        <v>0.24217462932454703</v>
      </c>
      <c r="AM101" s="54">
        <v>13649</v>
      </c>
      <c r="AN101" s="55">
        <v>7.4555188159344921E-2</v>
      </c>
      <c r="AO101" s="54">
        <v>5184</v>
      </c>
      <c r="AP101" s="55">
        <v>-4.8108703635695971E-2</v>
      </c>
      <c r="AQ101" s="54">
        <v>3106</v>
      </c>
      <c r="AR101" s="55">
        <v>-0.2780102278010228</v>
      </c>
      <c r="AS101" s="54">
        <v>1958</v>
      </c>
      <c r="AT101" s="55">
        <v>-0.31848242255482073</v>
      </c>
      <c r="AU101" s="54">
        <v>5574</v>
      </c>
      <c r="AV101" s="55">
        <v>0.2334587298074795</v>
      </c>
      <c r="AW101" s="54">
        <v>4089</v>
      </c>
      <c r="AX101" s="55">
        <v>1.185462319615179</v>
      </c>
      <c r="AY101" s="54">
        <v>2129</v>
      </c>
      <c r="AZ101" s="55" t="s">
        <v>90</v>
      </c>
      <c r="BA101" s="54">
        <v>7023</v>
      </c>
      <c r="BB101" s="55">
        <v>-0.17132743362831859</v>
      </c>
      <c r="BC101" s="39"/>
    </row>
    <row r="102" spans="2:55" ht="15" hidden="1" customHeight="1" outlineLevel="1" x14ac:dyDescent="0.25">
      <c r="B102" s="53" t="s">
        <v>83</v>
      </c>
      <c r="C102" s="63">
        <v>1147116</v>
      </c>
      <c r="D102" s="64">
        <v>9.8165282531172959E-2</v>
      </c>
      <c r="E102" s="54">
        <v>569479</v>
      </c>
      <c r="F102" s="55">
        <v>4.1454908551583625E-2</v>
      </c>
      <c r="G102" s="54">
        <v>309803</v>
      </c>
      <c r="H102" s="55">
        <v>8.4687428881536242E-2</v>
      </c>
      <c r="I102" s="54">
        <v>259676</v>
      </c>
      <c r="J102" s="55">
        <v>-5.8193846766413371E-3</v>
      </c>
      <c r="K102" s="54">
        <v>887440</v>
      </c>
      <c r="L102" s="55">
        <v>0.1328360857260662</v>
      </c>
      <c r="M102" s="54">
        <v>577637</v>
      </c>
      <c r="N102" s="55">
        <v>0.16046359318874015</v>
      </c>
      <c r="O102" s="54">
        <v>16098</v>
      </c>
      <c r="P102" s="55">
        <v>-0.15264764712074952</v>
      </c>
      <c r="Q102" s="54">
        <v>23849</v>
      </c>
      <c r="R102" s="55">
        <v>0.46008326190767734</v>
      </c>
      <c r="S102" s="54">
        <v>156050</v>
      </c>
      <c r="T102" s="55">
        <v>8.298864614274204E-2</v>
      </c>
      <c r="U102" s="54">
        <v>5195</v>
      </c>
      <c r="V102" s="55">
        <v>0.46585778781038378</v>
      </c>
      <c r="W102" s="54">
        <v>251362</v>
      </c>
      <c r="X102" s="55">
        <v>0.25111741575829982</v>
      </c>
      <c r="Y102" s="54">
        <v>35505</v>
      </c>
      <c r="Z102" s="55">
        <v>8.7242773150416397E-2</v>
      </c>
      <c r="AA102" s="54">
        <v>12758</v>
      </c>
      <c r="AB102" s="55">
        <v>0.1816245253311104</v>
      </c>
      <c r="AC102" s="54">
        <v>24625</v>
      </c>
      <c r="AD102" s="55">
        <v>0.35637565408978245</v>
      </c>
      <c r="AE102" s="54">
        <v>7320</v>
      </c>
      <c r="AF102" s="55">
        <v>0.20355146333442953</v>
      </c>
      <c r="AG102" s="54">
        <v>9101</v>
      </c>
      <c r="AH102" s="55">
        <v>0.58388444135050466</v>
      </c>
      <c r="AI102" s="54">
        <v>7018</v>
      </c>
      <c r="AJ102" s="55">
        <v>0.29292557111274875</v>
      </c>
      <c r="AK102" s="54">
        <v>1186</v>
      </c>
      <c r="AL102" s="55">
        <v>0.31924360400444929</v>
      </c>
      <c r="AM102" s="54">
        <v>12109</v>
      </c>
      <c r="AN102" s="55">
        <v>-2.8014127468293459E-2</v>
      </c>
      <c r="AO102" s="54">
        <v>5358</v>
      </c>
      <c r="AP102" s="55">
        <v>-3.0226244343891429E-2</v>
      </c>
      <c r="AQ102" s="54">
        <v>3956</v>
      </c>
      <c r="AR102" s="55">
        <v>3.2628556512659834E-2</v>
      </c>
      <c r="AS102" s="54">
        <v>2673</v>
      </c>
      <c r="AT102" s="55">
        <v>-0.17270194986072418</v>
      </c>
      <c r="AU102" s="54">
        <v>7837</v>
      </c>
      <c r="AV102" s="55">
        <v>0.1540273891915771</v>
      </c>
      <c r="AW102" s="54">
        <v>8847</v>
      </c>
      <c r="AX102" s="55">
        <v>0.25882185543540115</v>
      </c>
      <c r="AY102" s="54">
        <v>1903</v>
      </c>
      <c r="AZ102" s="55" t="s">
        <v>90</v>
      </c>
      <c r="BA102" s="54">
        <v>9512</v>
      </c>
      <c r="BB102" s="55">
        <v>-0.20852055250457646</v>
      </c>
      <c r="BC102" s="39"/>
    </row>
    <row r="103" spans="2:55" ht="15" hidden="1" customHeight="1" outlineLevel="1" x14ac:dyDescent="0.25">
      <c r="B103" s="53" t="s">
        <v>84</v>
      </c>
      <c r="C103" s="63">
        <v>1379699</v>
      </c>
      <c r="D103" s="64">
        <v>7.10984103916108E-2</v>
      </c>
      <c r="E103" s="54">
        <v>666775</v>
      </c>
      <c r="F103" s="55">
        <v>-3.9937394890225075E-2</v>
      </c>
      <c r="G103" s="54">
        <v>387676</v>
      </c>
      <c r="H103" s="55">
        <v>-4.8867255160772727E-2</v>
      </c>
      <c r="I103" s="54">
        <v>279099</v>
      </c>
      <c r="J103" s="55">
        <v>-2.7251688635777427E-2</v>
      </c>
      <c r="K103" s="54">
        <v>1100600</v>
      </c>
      <c r="L103" s="55">
        <v>9.9283058895443199E-2</v>
      </c>
      <c r="M103" s="54">
        <v>712924</v>
      </c>
      <c r="N103" s="55">
        <v>0.20100942716019432</v>
      </c>
      <c r="O103" s="54">
        <v>36357</v>
      </c>
      <c r="P103" s="55">
        <v>-9.2345715997603328E-2</v>
      </c>
      <c r="Q103" s="54">
        <v>33623</v>
      </c>
      <c r="R103" s="55">
        <v>0.3951452282157677</v>
      </c>
      <c r="S103" s="54">
        <v>183208</v>
      </c>
      <c r="T103" s="55">
        <v>0.14227284913553917</v>
      </c>
      <c r="U103" s="54">
        <v>10907</v>
      </c>
      <c r="V103" s="55">
        <v>0.70982912682238597</v>
      </c>
      <c r="W103" s="54">
        <v>296367</v>
      </c>
      <c r="X103" s="55">
        <v>0.28533882684592871</v>
      </c>
      <c r="Y103" s="54">
        <v>41094</v>
      </c>
      <c r="Z103" s="55">
        <v>0.17317574511819123</v>
      </c>
      <c r="AA103" s="54">
        <v>16063</v>
      </c>
      <c r="AB103" s="55">
        <v>0.36080989495086402</v>
      </c>
      <c r="AC103" s="54">
        <v>24251</v>
      </c>
      <c r="AD103" s="55">
        <v>9.6486865307229719E-2</v>
      </c>
      <c r="AE103" s="54">
        <v>6943</v>
      </c>
      <c r="AF103" s="55">
        <v>9.098051539912011E-2</v>
      </c>
      <c r="AG103" s="54">
        <v>9137</v>
      </c>
      <c r="AH103" s="55">
        <v>0.17699343037485504</v>
      </c>
      <c r="AI103" s="54">
        <v>7163</v>
      </c>
      <c r="AJ103" s="55">
        <v>4.9677608440797272E-2</v>
      </c>
      <c r="AK103" s="54">
        <v>1008</v>
      </c>
      <c r="AL103" s="55">
        <v>-0.13550600343053176</v>
      </c>
      <c r="AM103" s="54">
        <v>14529</v>
      </c>
      <c r="AN103" s="55">
        <v>4.8344036366260168E-2</v>
      </c>
      <c r="AO103" s="54">
        <v>7399</v>
      </c>
      <c r="AP103" s="55">
        <v>0.13273116962645437</v>
      </c>
      <c r="AQ103" s="54">
        <v>5906</v>
      </c>
      <c r="AR103" s="55">
        <v>0.1573584166176758</v>
      </c>
      <c r="AS103" s="54">
        <v>4236</v>
      </c>
      <c r="AT103" s="55">
        <v>-7.5109170305676876E-2</v>
      </c>
      <c r="AU103" s="54">
        <v>8761</v>
      </c>
      <c r="AV103" s="55">
        <v>0.3503390875462391</v>
      </c>
      <c r="AW103" s="54">
        <v>13063</v>
      </c>
      <c r="AX103" s="55">
        <v>0.21482377011066678</v>
      </c>
      <c r="AY103" s="54">
        <v>2314</v>
      </c>
      <c r="AZ103" s="55" t="s">
        <v>90</v>
      </c>
      <c r="BA103" s="54">
        <v>14846</v>
      </c>
      <c r="BB103" s="55">
        <v>1.2139196115457107E-3</v>
      </c>
      <c r="BC103" s="39"/>
    </row>
    <row r="104" spans="2:55" ht="15" hidden="1" customHeight="1" outlineLevel="1" x14ac:dyDescent="0.25">
      <c r="B104" s="53" t="s">
        <v>85</v>
      </c>
      <c r="C104" s="63">
        <v>1399833</v>
      </c>
      <c r="D104" s="64">
        <v>4.3492748351084742E-2</v>
      </c>
      <c r="E104" s="54">
        <v>700973</v>
      </c>
      <c r="F104" s="55">
        <v>-6.2511869511604701E-2</v>
      </c>
      <c r="G104" s="54">
        <v>441988</v>
      </c>
      <c r="H104" s="55">
        <v>-7.7756425103233551E-2</v>
      </c>
      <c r="I104" s="54">
        <v>258985</v>
      </c>
      <c r="J104" s="55">
        <v>-3.5297492000700315E-2</v>
      </c>
      <c r="K104" s="54">
        <v>1140848</v>
      </c>
      <c r="L104" s="55">
        <v>6.3205306110657E-2</v>
      </c>
      <c r="M104" s="54">
        <v>698860</v>
      </c>
      <c r="N104" s="55">
        <v>0.17697979365886685</v>
      </c>
      <c r="O104" s="54">
        <v>31006</v>
      </c>
      <c r="P104" s="55">
        <v>-6.6815144766147028E-2</v>
      </c>
      <c r="Q104" s="54">
        <v>30034</v>
      </c>
      <c r="R104" s="55">
        <v>0.33105832299237714</v>
      </c>
      <c r="S104" s="54">
        <v>178826</v>
      </c>
      <c r="T104" s="55">
        <v>7.3108381390157406E-2</v>
      </c>
      <c r="U104" s="54">
        <v>10991</v>
      </c>
      <c r="V104" s="55">
        <v>0.39799033324853728</v>
      </c>
      <c r="W104" s="54">
        <v>287040</v>
      </c>
      <c r="X104" s="55">
        <v>0.30386198250252106</v>
      </c>
      <c r="Y104" s="54">
        <v>35650</v>
      </c>
      <c r="Z104" s="55">
        <v>-2.9271613342409797E-2</v>
      </c>
      <c r="AA104" s="54">
        <v>26930</v>
      </c>
      <c r="AB104" s="55">
        <v>0.23288925513894609</v>
      </c>
      <c r="AC104" s="54">
        <v>23119</v>
      </c>
      <c r="AD104" s="55">
        <v>0.23969113625395466</v>
      </c>
      <c r="AE104" s="54">
        <v>7365</v>
      </c>
      <c r="AF104" s="55">
        <v>0.27687239944521491</v>
      </c>
      <c r="AG104" s="54">
        <v>8469</v>
      </c>
      <c r="AH104" s="55">
        <v>0.33097595473833108</v>
      </c>
      <c r="AI104" s="54">
        <v>6331</v>
      </c>
      <c r="AJ104" s="55">
        <v>0.1231151321624977</v>
      </c>
      <c r="AK104" s="54">
        <v>954</v>
      </c>
      <c r="AL104" s="55">
        <v>8.2860385925085156E-2</v>
      </c>
      <c r="AM104" s="54">
        <v>14706</v>
      </c>
      <c r="AN104" s="55">
        <v>6.7086527929900441E-3</v>
      </c>
      <c r="AO104" s="54">
        <v>7499</v>
      </c>
      <c r="AP104" s="55">
        <v>4.4428969359331383E-2</v>
      </c>
      <c r="AQ104" s="54">
        <v>5435</v>
      </c>
      <c r="AR104" s="55">
        <v>0.19898521950143389</v>
      </c>
      <c r="AS104" s="54">
        <v>3250</v>
      </c>
      <c r="AT104" s="55">
        <v>-0.13540835328544831</v>
      </c>
      <c r="AU104" s="54">
        <v>8338</v>
      </c>
      <c r="AV104" s="55">
        <v>0.43511187607573154</v>
      </c>
      <c r="AW104" s="54">
        <v>19941</v>
      </c>
      <c r="AX104" s="55">
        <v>0.45916873993853358</v>
      </c>
      <c r="AY104" s="54">
        <v>2391</v>
      </c>
      <c r="AZ104" s="55" t="s">
        <v>90</v>
      </c>
      <c r="BA104" s="54">
        <v>13704</v>
      </c>
      <c r="BB104" s="55">
        <v>-0.11001428756981424</v>
      </c>
      <c r="BC104" s="39"/>
    </row>
    <row r="105" spans="2:55" ht="15" hidden="1" customHeight="1" outlineLevel="1" x14ac:dyDescent="0.25">
      <c r="B105" s="53" t="s">
        <v>86</v>
      </c>
      <c r="C105" s="63">
        <v>1189033</v>
      </c>
      <c r="D105" s="64">
        <v>8.7593183751497827E-2</v>
      </c>
      <c r="E105" s="54">
        <v>554064</v>
      </c>
      <c r="F105" s="55">
        <v>-1.83758654657038E-2</v>
      </c>
      <c r="G105" s="54">
        <v>305507</v>
      </c>
      <c r="H105" s="55">
        <v>-2.1610542665449706E-2</v>
      </c>
      <c r="I105" s="54">
        <v>248557</v>
      </c>
      <c r="J105" s="55">
        <v>-1.4370630618484315E-2</v>
      </c>
      <c r="K105" s="54">
        <v>940476</v>
      </c>
      <c r="L105" s="55">
        <v>0.11816466509489487</v>
      </c>
      <c r="M105" s="54">
        <v>634969</v>
      </c>
      <c r="N105" s="55">
        <v>0.20069624872833436</v>
      </c>
      <c r="O105" s="54">
        <v>22809</v>
      </c>
      <c r="P105" s="55">
        <v>-4.9783369438426983E-2</v>
      </c>
      <c r="Q105" s="54">
        <v>25903</v>
      </c>
      <c r="R105" s="55">
        <v>0.57388504070968516</v>
      </c>
      <c r="S105" s="54">
        <v>178417</v>
      </c>
      <c r="T105" s="55">
        <v>0.13034470961651778</v>
      </c>
      <c r="U105" s="54">
        <v>5623</v>
      </c>
      <c r="V105" s="55">
        <v>0.31317141522652969</v>
      </c>
      <c r="W105" s="54">
        <v>275666</v>
      </c>
      <c r="X105" s="55">
        <v>0.28745498956178173</v>
      </c>
      <c r="Y105" s="54">
        <v>29387</v>
      </c>
      <c r="Z105" s="55">
        <v>-2.9363191967234803E-2</v>
      </c>
      <c r="AA105" s="54">
        <v>13488</v>
      </c>
      <c r="AB105" s="55">
        <v>0.77170629186917106</v>
      </c>
      <c r="AC105" s="54">
        <v>25382</v>
      </c>
      <c r="AD105" s="55">
        <v>1.0269065435440261E-2</v>
      </c>
      <c r="AE105" s="54">
        <v>7485</v>
      </c>
      <c r="AF105" s="55">
        <v>6.1401020986953991E-2</v>
      </c>
      <c r="AG105" s="54">
        <v>9625</v>
      </c>
      <c r="AH105" s="55">
        <v>0.12942971133536729</v>
      </c>
      <c r="AI105" s="54">
        <v>6446</v>
      </c>
      <c r="AJ105" s="55">
        <v>-0.19152138467327229</v>
      </c>
      <c r="AK105" s="54">
        <v>1826</v>
      </c>
      <c r="AL105" s="55">
        <v>0.15789473684210531</v>
      </c>
      <c r="AM105" s="54">
        <v>13968</v>
      </c>
      <c r="AN105" s="55">
        <v>2.3371675580628581E-2</v>
      </c>
      <c r="AO105" s="54">
        <v>6763</v>
      </c>
      <c r="AP105" s="55">
        <v>4.7066109304845893E-2</v>
      </c>
      <c r="AQ105" s="54">
        <v>5142</v>
      </c>
      <c r="AR105" s="55">
        <v>0.22253922967189732</v>
      </c>
      <c r="AS105" s="54">
        <v>3319</v>
      </c>
      <c r="AT105" s="55">
        <v>-1.102502979737785E-2</v>
      </c>
      <c r="AU105" s="54">
        <v>8480</v>
      </c>
      <c r="AV105" s="55">
        <v>0.33711762850835703</v>
      </c>
      <c r="AW105" s="54">
        <v>8031</v>
      </c>
      <c r="AX105" s="55">
        <v>1.0153074027603513</v>
      </c>
      <c r="AY105" s="54">
        <v>2422</v>
      </c>
      <c r="AZ105" s="55" t="s">
        <v>90</v>
      </c>
      <c r="BA105" s="54">
        <v>10169</v>
      </c>
      <c r="BB105" s="55">
        <v>-1.0797665369649767E-2</v>
      </c>
      <c r="BC105" s="39"/>
    </row>
    <row r="106" spans="2:55" ht="15" hidden="1" customHeight="1" outlineLevel="1" x14ac:dyDescent="0.25">
      <c r="B106" s="53" t="s">
        <v>87</v>
      </c>
      <c r="C106" s="63">
        <v>1410246</v>
      </c>
      <c r="D106" s="64">
        <v>0.10313964485099647</v>
      </c>
      <c r="E106" s="54">
        <v>585558</v>
      </c>
      <c r="F106" s="55">
        <v>5.9476809617033943E-2</v>
      </c>
      <c r="G106" s="54">
        <v>318196</v>
      </c>
      <c r="H106" s="55">
        <v>0.1150530550454858</v>
      </c>
      <c r="I106" s="54">
        <v>267362</v>
      </c>
      <c r="J106" s="55">
        <v>1.4963227867514917E-4</v>
      </c>
      <c r="K106" s="54">
        <v>1142884</v>
      </c>
      <c r="L106" s="55">
        <v>0.13036967730258309</v>
      </c>
      <c r="M106" s="54">
        <v>824688</v>
      </c>
      <c r="N106" s="55">
        <v>0.13639251102717753</v>
      </c>
      <c r="O106" s="54">
        <v>32197</v>
      </c>
      <c r="P106" s="55">
        <v>-1.3239756045235862E-2</v>
      </c>
      <c r="Q106" s="54">
        <v>30579</v>
      </c>
      <c r="R106" s="55">
        <v>0.36720915675579002</v>
      </c>
      <c r="S106" s="54">
        <v>212144</v>
      </c>
      <c r="T106" s="55">
        <v>0.11683539439118507</v>
      </c>
      <c r="U106" s="54">
        <v>7150</v>
      </c>
      <c r="V106" s="55">
        <v>0.43863179074446679</v>
      </c>
      <c r="W106" s="54">
        <v>327761</v>
      </c>
      <c r="X106" s="55">
        <v>0.19106991009586394</v>
      </c>
      <c r="Y106" s="54">
        <v>31698</v>
      </c>
      <c r="Z106" s="55">
        <v>6.1260117441674922E-3</v>
      </c>
      <c r="AA106" s="54">
        <v>12035</v>
      </c>
      <c r="AB106" s="55">
        <v>0.93240205523442521</v>
      </c>
      <c r="AC106" s="54">
        <v>111916</v>
      </c>
      <c r="AD106" s="55">
        <v>-1.1185524199961105E-2</v>
      </c>
      <c r="AE106" s="54">
        <v>31384</v>
      </c>
      <c r="AF106" s="55">
        <v>6.105889512475482E-2</v>
      </c>
      <c r="AG106" s="54">
        <v>33826</v>
      </c>
      <c r="AH106" s="55">
        <v>-1.8884626733549625E-3</v>
      </c>
      <c r="AI106" s="54">
        <v>22007</v>
      </c>
      <c r="AJ106" s="55">
        <v>-0.22928486376689783</v>
      </c>
      <c r="AK106" s="54">
        <v>24699</v>
      </c>
      <c r="AL106" s="55">
        <v>0.16724952741020793</v>
      </c>
      <c r="AM106" s="54">
        <v>17409</v>
      </c>
      <c r="AN106" s="55">
        <v>0.13502412309297163</v>
      </c>
      <c r="AO106" s="54">
        <v>7794</v>
      </c>
      <c r="AP106" s="55">
        <v>0.20594151322915044</v>
      </c>
      <c r="AQ106" s="54">
        <v>4790</v>
      </c>
      <c r="AR106" s="55">
        <v>0.1859371131468186</v>
      </c>
      <c r="AS106" s="54">
        <v>3724</v>
      </c>
      <c r="AT106" s="55">
        <v>-0.11375535459305097</v>
      </c>
      <c r="AU106" s="54">
        <v>7469</v>
      </c>
      <c r="AV106" s="55">
        <v>0.45651326053042118</v>
      </c>
      <c r="AW106" s="54">
        <v>4015</v>
      </c>
      <c r="AX106" s="55">
        <v>1.5031172069825436</v>
      </c>
      <c r="AY106" s="54">
        <v>2287</v>
      </c>
      <c r="AZ106" s="55" t="s">
        <v>90</v>
      </c>
      <c r="BA106" s="54">
        <v>11720</v>
      </c>
      <c r="BB106" s="55">
        <v>-2.6416348230603126E-2</v>
      </c>
      <c r="BC106" s="39"/>
    </row>
    <row r="107" spans="2:55" ht="15" hidden="1" customHeight="1" outlineLevel="1" x14ac:dyDescent="0.25">
      <c r="B107" s="53" t="s">
        <v>88</v>
      </c>
      <c r="C107" s="63">
        <v>1319740</v>
      </c>
      <c r="D107" s="64">
        <v>3.437465220137903E-2</v>
      </c>
      <c r="E107" s="54">
        <v>490753</v>
      </c>
      <c r="F107" s="55">
        <v>-1.5009102203596303E-2</v>
      </c>
      <c r="G107" s="54">
        <v>254572</v>
      </c>
      <c r="H107" s="55">
        <v>1.4162387408024113E-2</v>
      </c>
      <c r="I107" s="54">
        <v>236181</v>
      </c>
      <c r="J107" s="55">
        <v>-4.4629349470499236E-2</v>
      </c>
      <c r="K107" s="54">
        <v>1083559</v>
      </c>
      <c r="L107" s="55">
        <v>5.3361239972469221E-2</v>
      </c>
      <c r="M107" s="54">
        <v>828987</v>
      </c>
      <c r="N107" s="55">
        <v>6.6014188884216729E-2</v>
      </c>
      <c r="O107" s="54">
        <v>26298</v>
      </c>
      <c r="P107" s="55">
        <v>9.6572429321991393E-2</v>
      </c>
      <c r="Q107" s="54">
        <v>27447</v>
      </c>
      <c r="R107" s="55">
        <v>9.2504876010030657E-2</v>
      </c>
      <c r="S107" s="54">
        <v>241201</v>
      </c>
      <c r="T107" s="55">
        <v>7.3220761307259297E-2</v>
      </c>
      <c r="U107" s="54">
        <v>4670</v>
      </c>
      <c r="V107" s="55">
        <v>0.69571532316630358</v>
      </c>
      <c r="W107" s="54">
        <v>266165</v>
      </c>
      <c r="X107" s="55">
        <v>5.0035110974349317E-2</v>
      </c>
      <c r="Y107" s="54">
        <v>22371</v>
      </c>
      <c r="Z107" s="55">
        <v>-7.1588645418326657E-2</v>
      </c>
      <c r="AA107" s="54">
        <v>13265</v>
      </c>
      <c r="AB107" s="55">
        <v>1.1381366860090263</v>
      </c>
      <c r="AC107" s="54">
        <v>176709</v>
      </c>
      <c r="AD107" s="55">
        <v>4.3756386554125504E-2</v>
      </c>
      <c r="AE107" s="54">
        <v>53649</v>
      </c>
      <c r="AF107" s="55">
        <v>4.9328143642302535E-2</v>
      </c>
      <c r="AG107" s="54">
        <v>53100</v>
      </c>
      <c r="AH107" s="55">
        <v>2.5611310696488587E-2</v>
      </c>
      <c r="AI107" s="54">
        <v>33367</v>
      </c>
      <c r="AJ107" s="55">
        <v>1.6821575499009533E-2</v>
      </c>
      <c r="AK107" s="54">
        <v>36593</v>
      </c>
      <c r="AL107" s="55">
        <v>8.9563793360130983E-2</v>
      </c>
      <c r="AM107" s="54">
        <v>14458</v>
      </c>
      <c r="AN107" s="55">
        <v>-2.3503984870998251E-2</v>
      </c>
      <c r="AO107" s="54">
        <v>8239</v>
      </c>
      <c r="AP107" s="55">
        <v>4.0214477211795163E-3</v>
      </c>
      <c r="AQ107" s="54">
        <v>2979</v>
      </c>
      <c r="AR107" s="55">
        <v>0.36463582226294089</v>
      </c>
      <c r="AS107" s="54">
        <v>2198</v>
      </c>
      <c r="AT107" s="55">
        <v>-3.5964912280701755E-2</v>
      </c>
      <c r="AU107" s="54">
        <v>7082</v>
      </c>
      <c r="AV107" s="55">
        <v>0.40627482128673553</v>
      </c>
      <c r="AW107" s="54">
        <v>3153</v>
      </c>
      <c r="AX107" s="55">
        <v>-9.0305828043854564E-2</v>
      </c>
      <c r="AY107" s="54">
        <v>2053</v>
      </c>
      <c r="AZ107" s="55" t="s">
        <v>90</v>
      </c>
      <c r="BA107" s="54">
        <v>10699</v>
      </c>
      <c r="BB107" s="55">
        <v>-5.4273844249977943E-2</v>
      </c>
      <c r="BC107" s="39"/>
    </row>
    <row r="108" spans="2:55" ht="15" hidden="1" customHeight="1" outlineLevel="1" x14ac:dyDescent="0.25">
      <c r="B108" s="53" t="s">
        <v>89</v>
      </c>
      <c r="C108" s="63">
        <v>1333307</v>
      </c>
      <c r="D108" s="64">
        <v>-1.2644242113266646E-3</v>
      </c>
      <c r="E108" s="54">
        <v>536354</v>
      </c>
      <c r="F108" s="55">
        <v>-6.7516937910843233E-2</v>
      </c>
      <c r="G108" s="54">
        <v>287332</v>
      </c>
      <c r="H108" s="55">
        <v>-7.0775539507853757E-2</v>
      </c>
      <c r="I108" s="54">
        <v>249022</v>
      </c>
      <c r="J108" s="55">
        <v>-3.2845397100346063E-2</v>
      </c>
      <c r="K108" s="54">
        <v>1084285</v>
      </c>
      <c r="L108" s="55">
        <v>1.4276587126750284E-2</v>
      </c>
      <c r="M108" s="54">
        <v>796953</v>
      </c>
      <c r="N108" s="55">
        <v>4.8890111423179006E-2</v>
      </c>
      <c r="O108" s="54">
        <v>27443</v>
      </c>
      <c r="P108" s="55">
        <v>5.7167071150660664E-2</v>
      </c>
      <c r="Q108" s="54">
        <v>26078</v>
      </c>
      <c r="R108" s="55">
        <v>-3.4499942500099134E-4</v>
      </c>
      <c r="S108" s="54">
        <v>212197</v>
      </c>
      <c r="T108" s="55">
        <v>5.5464918476368696E-2</v>
      </c>
      <c r="U108" s="54">
        <v>9194</v>
      </c>
      <c r="V108" s="55">
        <v>0.49156391953277101</v>
      </c>
      <c r="W108" s="54">
        <v>256414</v>
      </c>
      <c r="X108" s="55">
        <v>-9.1467302468110079E-3</v>
      </c>
      <c r="Y108" s="54">
        <v>21220</v>
      </c>
      <c r="Z108" s="55">
        <v>-6.3630747506839613E-2</v>
      </c>
      <c r="AA108" s="54">
        <v>14753</v>
      </c>
      <c r="AB108" s="55">
        <v>0.67115994562754877</v>
      </c>
      <c r="AC108" s="54">
        <v>179651</v>
      </c>
      <c r="AD108" s="55">
        <v>9.5252610850652619E-2</v>
      </c>
      <c r="AE108" s="54">
        <v>55481</v>
      </c>
      <c r="AF108" s="55">
        <v>0.12574060547033516</v>
      </c>
      <c r="AG108" s="54">
        <v>53554</v>
      </c>
      <c r="AH108" s="55">
        <v>0.13308226134055512</v>
      </c>
      <c r="AI108" s="54">
        <v>33217</v>
      </c>
      <c r="AJ108" s="55">
        <v>-1.5630166220805819E-3</v>
      </c>
      <c r="AK108" s="54">
        <v>37399</v>
      </c>
      <c r="AL108" s="55">
        <v>9.3218357205495428E-2</v>
      </c>
      <c r="AM108" s="54">
        <v>12043</v>
      </c>
      <c r="AN108" s="55">
        <v>-2.3909871940346883E-2</v>
      </c>
      <c r="AO108" s="54">
        <v>6906</v>
      </c>
      <c r="AP108" s="55">
        <v>-3.695439966531866E-2</v>
      </c>
      <c r="AQ108" s="54">
        <v>3334</v>
      </c>
      <c r="AR108" s="55">
        <v>0.8709315375982043</v>
      </c>
      <c r="AS108" s="54">
        <v>1667</v>
      </c>
      <c r="AT108" s="55">
        <v>-0.10328133405056483</v>
      </c>
      <c r="AU108" s="54">
        <v>6160</v>
      </c>
      <c r="AV108" s="55">
        <v>0.15399025852379178</v>
      </c>
      <c r="AW108" s="54">
        <v>3350</v>
      </c>
      <c r="AX108" s="55">
        <v>-0.18649830014570179</v>
      </c>
      <c r="AY108" s="54">
        <v>2469</v>
      </c>
      <c r="AZ108" s="55" t="s">
        <v>90</v>
      </c>
      <c r="BA108" s="54">
        <v>14074</v>
      </c>
      <c r="BB108" s="55">
        <v>9.7901552383181212E-2</v>
      </c>
      <c r="BC108" s="39"/>
    </row>
    <row r="109" spans="2:55" ht="15" customHeight="1" collapsed="1" x14ac:dyDescent="0.25">
      <c r="B109" s="65">
        <v>2010</v>
      </c>
      <c r="C109" s="66">
        <v>15187949</v>
      </c>
      <c r="D109" s="67">
        <v>4.1837874583234402E-2</v>
      </c>
      <c r="E109" s="66">
        <v>6612839</v>
      </c>
      <c r="F109" s="67">
        <v>2.5865026708749017E-3</v>
      </c>
      <c r="G109" s="66">
        <v>3600064</v>
      </c>
      <c r="H109" s="67">
        <v>2.7968527589756542E-2</v>
      </c>
      <c r="I109" s="66">
        <v>3012775</v>
      </c>
      <c r="J109" s="67">
        <v>-2.3465798168075591E-2</v>
      </c>
      <c r="K109" s="66">
        <v>12175174</v>
      </c>
      <c r="L109" s="67">
        <v>6.0151574692249188E-2</v>
      </c>
      <c r="M109" s="66">
        <v>8575110</v>
      </c>
      <c r="N109" s="67">
        <v>7.427148415184881E-2</v>
      </c>
      <c r="O109" s="66">
        <v>324349</v>
      </c>
      <c r="P109" s="67">
        <v>-2.6449674481707097E-2</v>
      </c>
      <c r="Q109" s="66">
        <v>316515</v>
      </c>
      <c r="R109" s="67">
        <v>0.26977281571314515</v>
      </c>
      <c r="S109" s="66">
        <v>2319188</v>
      </c>
      <c r="T109" s="67">
        <v>4.0031929396570298E-2</v>
      </c>
      <c r="U109" s="66">
        <v>102684</v>
      </c>
      <c r="V109" s="67">
        <v>0.37895655677163775</v>
      </c>
      <c r="W109" s="66">
        <v>3187889</v>
      </c>
      <c r="X109" s="67">
        <v>0.12551957353044507</v>
      </c>
      <c r="Y109" s="66">
        <v>345038</v>
      </c>
      <c r="Z109" s="67">
        <v>-7.2256534493467472E-2</v>
      </c>
      <c r="AA109" s="66">
        <v>163473</v>
      </c>
      <c r="AB109" s="67">
        <v>0.38046259468497445</v>
      </c>
      <c r="AC109" s="66">
        <v>1168137</v>
      </c>
      <c r="AD109" s="67">
        <v>-3.4236232564092139E-3</v>
      </c>
      <c r="AE109" s="66">
        <v>343246</v>
      </c>
      <c r="AF109" s="67">
        <v>-6.6590073130428085E-3</v>
      </c>
      <c r="AG109" s="66">
        <v>359959</v>
      </c>
      <c r="AH109" s="67">
        <v>3.382426432153296E-2</v>
      </c>
      <c r="AI109" s="66">
        <v>257176</v>
      </c>
      <c r="AJ109" s="67">
        <v>2.3704228547772654E-2</v>
      </c>
      <c r="AK109" s="66">
        <v>207756</v>
      </c>
      <c r="AL109" s="67">
        <v>-8.5580985915493013E-2</v>
      </c>
      <c r="AM109" s="66">
        <v>165865</v>
      </c>
      <c r="AN109" s="67">
        <v>3.5394363119947592E-2</v>
      </c>
      <c r="AO109" s="66">
        <v>87016</v>
      </c>
      <c r="AP109" s="67">
        <v>-3.2167639354807598E-4</v>
      </c>
      <c r="AQ109" s="66">
        <v>45517</v>
      </c>
      <c r="AR109" s="67">
        <v>0.1473042119325485</v>
      </c>
      <c r="AS109" s="66">
        <v>31448</v>
      </c>
      <c r="AT109" s="67">
        <v>-0.19463224749026842</v>
      </c>
      <c r="AU109" s="66">
        <v>80726</v>
      </c>
      <c r="AV109" s="67">
        <v>0.1829718640093787</v>
      </c>
      <c r="AW109" s="66">
        <v>78894</v>
      </c>
      <c r="AX109" s="67">
        <v>0.55963230206582981</v>
      </c>
      <c r="AY109" s="66">
        <v>26259</v>
      </c>
      <c r="AZ109" s="67" t="s">
        <v>90</v>
      </c>
      <c r="BA109" s="66">
        <v>132112</v>
      </c>
      <c r="BB109" s="67">
        <v>-0.11261569876005861</v>
      </c>
      <c r="BC109" s="39"/>
    </row>
    <row r="110" spans="2:55" ht="15" hidden="1" customHeight="1" outlineLevel="1" x14ac:dyDescent="0.25">
      <c r="B110" s="53" t="s">
        <v>78</v>
      </c>
      <c r="C110" s="63">
        <v>1207545</v>
      </c>
      <c r="D110" s="64">
        <v>-9.530791349443124E-2</v>
      </c>
      <c r="E110" s="63">
        <v>423728</v>
      </c>
      <c r="F110" s="64">
        <v>-0.14256517348906572</v>
      </c>
      <c r="G110" s="63">
        <v>200917</v>
      </c>
      <c r="H110" s="64">
        <v>-0.15059673034890653</v>
      </c>
      <c r="I110" s="63">
        <v>222811</v>
      </c>
      <c r="J110" s="64">
        <v>-0.13519146722972186</v>
      </c>
      <c r="K110" s="63">
        <v>984734</v>
      </c>
      <c r="L110" s="64">
        <v>-8.5767921003865877E-2</v>
      </c>
      <c r="M110" s="63">
        <v>783817</v>
      </c>
      <c r="N110" s="64">
        <v>-6.7525045296266684E-2</v>
      </c>
      <c r="O110" s="63">
        <v>25114</v>
      </c>
      <c r="P110" s="64">
        <v>-9.381540015876455E-2</v>
      </c>
      <c r="Q110" s="63">
        <v>18752</v>
      </c>
      <c r="R110" s="64">
        <v>-5.5172066307250467E-2</v>
      </c>
      <c r="S110" s="63">
        <v>217664</v>
      </c>
      <c r="T110" s="64">
        <v>-1.4443931284921274E-2</v>
      </c>
      <c r="U110" s="63">
        <v>5587</v>
      </c>
      <c r="V110" s="64">
        <v>-0.32491541807636537</v>
      </c>
      <c r="W110" s="63">
        <v>229523</v>
      </c>
      <c r="X110" s="64">
        <v>-0.15029560826444444</v>
      </c>
      <c r="Y110" s="63">
        <v>35021</v>
      </c>
      <c r="Z110" s="64">
        <v>-6.6373564033470611E-3</v>
      </c>
      <c r="AA110" s="63">
        <v>11433</v>
      </c>
      <c r="AB110" s="64">
        <v>-0.18107585416517447</v>
      </c>
      <c r="AC110" s="63">
        <v>192824</v>
      </c>
      <c r="AD110" s="64">
        <v>-1.0225032851511218E-2</v>
      </c>
      <c r="AE110" s="63">
        <v>57026</v>
      </c>
      <c r="AF110" s="64">
        <v>-6.8552668114924109E-2</v>
      </c>
      <c r="AG110" s="63">
        <v>56351</v>
      </c>
      <c r="AH110" s="64">
        <v>6.0784609013214919E-2</v>
      </c>
      <c r="AI110" s="63">
        <v>37740</v>
      </c>
      <c r="AJ110" s="64">
        <v>-9.5636337494907853E-2</v>
      </c>
      <c r="AK110" s="63">
        <v>41707</v>
      </c>
      <c r="AL110" s="55">
        <v>7.6587506453278165E-2</v>
      </c>
      <c r="AM110" s="63">
        <v>12189</v>
      </c>
      <c r="AN110" s="64">
        <v>3.2353688489878962E-2</v>
      </c>
      <c r="AO110" s="63">
        <v>9544</v>
      </c>
      <c r="AP110" s="64">
        <v>7.6957797336944189E-2</v>
      </c>
      <c r="AQ110" s="63">
        <v>3121</v>
      </c>
      <c r="AR110" s="64">
        <v>4.4511378848728356E-2</v>
      </c>
      <c r="AS110" s="63">
        <v>2877</v>
      </c>
      <c r="AT110" s="64">
        <v>0.26628521126760574</v>
      </c>
      <c r="AU110" s="63">
        <v>5954</v>
      </c>
      <c r="AV110" s="64">
        <v>0.27331052181351589</v>
      </c>
      <c r="AW110" s="63">
        <v>1114</v>
      </c>
      <c r="AX110" s="64">
        <v>-0.21048901488306171</v>
      </c>
      <c r="AY110" s="63"/>
      <c r="AZ110" s="64"/>
      <c r="BA110" s="63">
        <v>13100</v>
      </c>
      <c r="BB110" s="64">
        <v>-0.26059716656318788</v>
      </c>
      <c r="BC110" s="39"/>
    </row>
    <row r="111" spans="2:55" ht="15" hidden="1" customHeight="1" outlineLevel="1" x14ac:dyDescent="0.25">
      <c r="B111" s="53" t="s">
        <v>79</v>
      </c>
      <c r="C111" s="63">
        <v>1179242</v>
      </c>
      <c r="D111" s="64">
        <v>-0.17504545413207617</v>
      </c>
      <c r="E111" s="63">
        <v>432415</v>
      </c>
      <c r="F111" s="64">
        <v>-0.18311617899034094</v>
      </c>
      <c r="G111" s="63">
        <v>207950</v>
      </c>
      <c r="H111" s="64">
        <v>-0.1879681044649063</v>
      </c>
      <c r="I111" s="63">
        <v>224465</v>
      </c>
      <c r="J111" s="64">
        <v>-0.17856920672909782</v>
      </c>
      <c r="K111" s="63">
        <v>954777</v>
      </c>
      <c r="L111" s="64">
        <v>-0.17421263758409</v>
      </c>
      <c r="M111" s="63">
        <v>746827</v>
      </c>
      <c r="N111" s="64">
        <v>-0.17029916144141422</v>
      </c>
      <c r="O111" s="63">
        <v>28900</v>
      </c>
      <c r="P111" s="64">
        <v>-0.17208582805740968</v>
      </c>
      <c r="Q111" s="63">
        <v>18253</v>
      </c>
      <c r="R111" s="64">
        <v>-9.8261041399071214E-2</v>
      </c>
      <c r="S111" s="63">
        <v>195951</v>
      </c>
      <c r="T111" s="64">
        <v>-0.14547183058667557</v>
      </c>
      <c r="U111" s="63">
        <v>7876</v>
      </c>
      <c r="V111" s="64">
        <v>-0.11842399820908889</v>
      </c>
      <c r="W111" s="63">
        <v>233768</v>
      </c>
      <c r="X111" s="64">
        <v>-0.24313858805627053</v>
      </c>
      <c r="Y111" s="63">
        <v>29479</v>
      </c>
      <c r="Z111" s="64">
        <v>-0.17307638362927436</v>
      </c>
      <c r="AA111" s="63">
        <v>9802</v>
      </c>
      <c r="AB111" s="64">
        <v>-0.2698152562574494</v>
      </c>
      <c r="AC111" s="63">
        <v>177323</v>
      </c>
      <c r="AD111" s="64">
        <v>-9.5147701932448481E-2</v>
      </c>
      <c r="AE111" s="63">
        <v>51886</v>
      </c>
      <c r="AF111" s="64">
        <v>-0.14189792610723384</v>
      </c>
      <c r="AG111" s="63">
        <v>54464</v>
      </c>
      <c r="AH111" s="64">
        <v>4.1297935103243866E-3</v>
      </c>
      <c r="AI111" s="63">
        <v>34075</v>
      </c>
      <c r="AJ111" s="64">
        <v>-0.2047655721253705</v>
      </c>
      <c r="AK111" s="63">
        <v>36898</v>
      </c>
      <c r="AL111" s="55">
        <v>-3.9464778466184236E-2</v>
      </c>
      <c r="AM111" s="63">
        <v>12616</v>
      </c>
      <c r="AN111" s="64">
        <v>-8.6194408228306485E-2</v>
      </c>
      <c r="AO111" s="63">
        <v>8821</v>
      </c>
      <c r="AP111" s="64">
        <v>-0.14259331259720065</v>
      </c>
      <c r="AQ111" s="63">
        <v>1639</v>
      </c>
      <c r="AR111" s="64">
        <v>-0.26568100358422941</v>
      </c>
      <c r="AS111" s="63">
        <v>3404</v>
      </c>
      <c r="AT111" s="64">
        <v>-3.5420799093227595E-2</v>
      </c>
      <c r="AU111" s="63">
        <v>5354</v>
      </c>
      <c r="AV111" s="64">
        <v>0.38740606374708464</v>
      </c>
      <c r="AW111" s="63">
        <v>354</v>
      </c>
      <c r="AX111" s="64">
        <v>-0.46444780635400906</v>
      </c>
      <c r="AY111" s="63"/>
      <c r="AZ111" s="64"/>
      <c r="BA111" s="63">
        <v>13168</v>
      </c>
      <c r="BB111" s="64">
        <v>-0.28590021691973966</v>
      </c>
      <c r="BC111" s="39"/>
    </row>
    <row r="112" spans="2:55" ht="15" hidden="1" customHeight="1" outlineLevel="1" x14ac:dyDescent="0.25">
      <c r="B112" s="53" t="s">
        <v>80</v>
      </c>
      <c r="C112" s="63">
        <v>1287417</v>
      </c>
      <c r="D112" s="64">
        <v>-0.21018670242885601</v>
      </c>
      <c r="E112" s="63">
        <v>484051</v>
      </c>
      <c r="F112" s="64">
        <v>-0.22825962182328374</v>
      </c>
      <c r="G112" s="63">
        <v>227720</v>
      </c>
      <c r="H112" s="64">
        <v>-0.28114375546513204</v>
      </c>
      <c r="I112" s="63">
        <v>256331</v>
      </c>
      <c r="J112" s="64">
        <v>-0.17429511111683782</v>
      </c>
      <c r="K112" s="63">
        <v>1031086</v>
      </c>
      <c r="L112" s="64">
        <v>-0.21863036038521111</v>
      </c>
      <c r="M112" s="63">
        <v>803366</v>
      </c>
      <c r="N112" s="64">
        <v>-0.19888273615959995</v>
      </c>
      <c r="O112" s="63">
        <v>27557</v>
      </c>
      <c r="P112" s="64">
        <v>-0.28588457850682836</v>
      </c>
      <c r="Q112" s="63">
        <v>18513</v>
      </c>
      <c r="R112" s="64">
        <v>-0.22913890739506992</v>
      </c>
      <c r="S112" s="63">
        <v>217214</v>
      </c>
      <c r="T112" s="64">
        <v>-0.19422939240947723</v>
      </c>
      <c r="U112" s="63">
        <v>8048</v>
      </c>
      <c r="V112" s="64">
        <v>-0.24658303688447858</v>
      </c>
      <c r="W112" s="63">
        <v>266022</v>
      </c>
      <c r="X112" s="64">
        <v>-0.20655581239281184</v>
      </c>
      <c r="Y112" s="63">
        <v>31713</v>
      </c>
      <c r="Z112" s="64">
        <v>-0.28656273199703042</v>
      </c>
      <c r="AA112" s="63">
        <v>9073</v>
      </c>
      <c r="AB112" s="64">
        <v>-0.37423270570384159</v>
      </c>
      <c r="AC112" s="63">
        <v>180255</v>
      </c>
      <c r="AD112" s="64">
        <v>-0.11116863905325447</v>
      </c>
      <c r="AE112" s="63">
        <v>53699</v>
      </c>
      <c r="AF112" s="64">
        <v>-0.16494572823686748</v>
      </c>
      <c r="AG112" s="63">
        <v>51342</v>
      </c>
      <c r="AH112" s="64">
        <v>-6.7204447593611993E-2</v>
      </c>
      <c r="AI112" s="63">
        <v>37157</v>
      </c>
      <c r="AJ112" s="64">
        <v>-0.14392682702055115</v>
      </c>
      <c r="AK112" s="63">
        <v>38057</v>
      </c>
      <c r="AL112" s="55">
        <v>-4.9739069639691325E-2</v>
      </c>
      <c r="AM112" s="63">
        <v>12546</v>
      </c>
      <c r="AN112" s="64">
        <v>-0.30454545454545456</v>
      </c>
      <c r="AO112" s="63">
        <v>7816</v>
      </c>
      <c r="AP112" s="64">
        <v>-0.32176327664005555</v>
      </c>
      <c r="AQ112" s="63">
        <v>1939</v>
      </c>
      <c r="AR112" s="64">
        <v>-0.26469472885855139</v>
      </c>
      <c r="AS112" s="63">
        <v>3215</v>
      </c>
      <c r="AT112" s="64">
        <v>-0.10892461197339243</v>
      </c>
      <c r="AU112" s="63">
        <v>6038</v>
      </c>
      <c r="AV112" s="64">
        <v>0.45669481302774417</v>
      </c>
      <c r="AW112" s="63">
        <v>900</v>
      </c>
      <c r="AX112" s="64">
        <v>-0.63621665319320941</v>
      </c>
      <c r="AY112" s="63"/>
      <c r="AZ112" s="64"/>
      <c r="BA112" s="63">
        <v>12517</v>
      </c>
      <c r="BB112" s="64">
        <v>-0.38905700898086681</v>
      </c>
      <c r="BC112" s="39"/>
    </row>
    <row r="113" spans="2:55" ht="15" hidden="1" customHeight="1" outlineLevel="1" x14ac:dyDescent="0.25">
      <c r="B113" s="53" t="s">
        <v>81</v>
      </c>
      <c r="C113" s="63">
        <v>1229770</v>
      </c>
      <c r="D113" s="64">
        <v>-6.6306887160685224E-2</v>
      </c>
      <c r="E113" s="63">
        <v>555844</v>
      </c>
      <c r="F113" s="64">
        <v>-5.5002074138552404E-2</v>
      </c>
      <c r="G113" s="63">
        <v>281142</v>
      </c>
      <c r="H113" s="64">
        <v>-5.7617210413936193E-2</v>
      </c>
      <c r="I113" s="63">
        <v>274702</v>
      </c>
      <c r="J113" s="64">
        <v>-5.2310558363376058E-2</v>
      </c>
      <c r="K113" s="63">
        <v>955068</v>
      </c>
      <c r="L113" s="64">
        <v>-7.0256357338805642E-2</v>
      </c>
      <c r="M113" s="63">
        <v>673926</v>
      </c>
      <c r="N113" s="64">
        <v>-7.5429375763986339E-2</v>
      </c>
      <c r="O113" s="63">
        <v>29167</v>
      </c>
      <c r="P113" s="64">
        <v>-0.14581502957886727</v>
      </c>
      <c r="Q113" s="63">
        <v>23974</v>
      </c>
      <c r="R113" s="64">
        <v>0.2628529287821324</v>
      </c>
      <c r="S113" s="63">
        <v>203051</v>
      </c>
      <c r="T113" s="64">
        <v>-7.3084665914973423E-2</v>
      </c>
      <c r="U113" s="63">
        <v>10108</v>
      </c>
      <c r="V113" s="64">
        <v>-5.6121019703053499E-2</v>
      </c>
      <c r="W113" s="63">
        <v>249027</v>
      </c>
      <c r="X113" s="64">
        <v>-0.1287705451415857</v>
      </c>
      <c r="Y113" s="63">
        <v>28176</v>
      </c>
      <c r="Z113" s="64">
        <v>-8.6440568056546319E-2</v>
      </c>
      <c r="AA113" s="63">
        <v>8267</v>
      </c>
      <c r="AB113" s="64">
        <v>-0.28812537673297167</v>
      </c>
      <c r="AC113" s="63">
        <v>74678</v>
      </c>
      <c r="AD113" s="64">
        <v>0.16076785575503227</v>
      </c>
      <c r="AE113" s="63">
        <v>22766</v>
      </c>
      <c r="AF113" s="64">
        <v>5.130454860309408E-2</v>
      </c>
      <c r="AG113" s="63">
        <v>19517</v>
      </c>
      <c r="AH113" s="64">
        <v>0.34646429803380485</v>
      </c>
      <c r="AI113" s="63">
        <v>16549</v>
      </c>
      <c r="AJ113" s="64">
        <v>2.9422741975615896E-2</v>
      </c>
      <c r="AK113" s="63">
        <v>15846</v>
      </c>
      <c r="AL113" s="55">
        <v>0.30861342802873892</v>
      </c>
      <c r="AM113" s="63">
        <v>13086</v>
      </c>
      <c r="AN113" s="64">
        <v>-0.2424891461649783</v>
      </c>
      <c r="AO113" s="63">
        <v>7881</v>
      </c>
      <c r="AP113" s="64">
        <v>-5.4922652596234522E-2</v>
      </c>
      <c r="AQ113" s="63">
        <v>2995</v>
      </c>
      <c r="AR113" s="64">
        <v>-0.11048411048411044</v>
      </c>
      <c r="AS113" s="63">
        <v>3412</v>
      </c>
      <c r="AT113" s="64">
        <v>3.9926851569643373E-2</v>
      </c>
      <c r="AU113" s="63">
        <v>5442</v>
      </c>
      <c r="AV113" s="64">
        <v>6.3721657544957067E-2</v>
      </c>
      <c r="AW113" s="63">
        <v>1726</v>
      </c>
      <c r="AX113" s="64">
        <v>-8.0447522642514646E-2</v>
      </c>
      <c r="AY113" s="63"/>
      <c r="AZ113" s="64"/>
      <c r="BA113" s="63">
        <v>12924</v>
      </c>
      <c r="BB113" s="64">
        <v>-8.5220838052095127E-2</v>
      </c>
      <c r="BC113" s="39"/>
    </row>
    <row r="114" spans="2:55" ht="15" hidden="1" customHeight="1" outlineLevel="1" x14ac:dyDescent="0.25">
      <c r="B114" s="53" t="s">
        <v>82</v>
      </c>
      <c r="C114" s="63">
        <v>1017342</v>
      </c>
      <c r="D114" s="64">
        <v>-0.16287922112225339</v>
      </c>
      <c r="E114" s="63">
        <v>520162</v>
      </c>
      <c r="F114" s="64">
        <v>-0.14929896263151099</v>
      </c>
      <c r="G114" s="63">
        <v>254071</v>
      </c>
      <c r="H114" s="64">
        <v>-0.16447649678051601</v>
      </c>
      <c r="I114" s="63">
        <v>266091</v>
      </c>
      <c r="J114" s="64">
        <v>-0.13428334390708119</v>
      </c>
      <c r="K114" s="63">
        <v>751251</v>
      </c>
      <c r="L114" s="64">
        <v>-0.17255997761922282</v>
      </c>
      <c r="M114" s="63">
        <v>497180</v>
      </c>
      <c r="N114" s="64">
        <v>-0.17663074079717012</v>
      </c>
      <c r="O114" s="63">
        <v>23569</v>
      </c>
      <c r="P114" s="64">
        <v>-0.15179760319573898</v>
      </c>
      <c r="Q114" s="63">
        <v>16745</v>
      </c>
      <c r="R114" s="64">
        <v>1.2394195888754567E-2</v>
      </c>
      <c r="S114" s="63">
        <v>151331</v>
      </c>
      <c r="T114" s="64">
        <v>-0.11534414422840844</v>
      </c>
      <c r="U114" s="63">
        <v>6891</v>
      </c>
      <c r="V114" s="64">
        <v>1.0114335971855848E-2</v>
      </c>
      <c r="W114" s="63">
        <v>200838</v>
      </c>
      <c r="X114" s="64">
        <v>-0.22768576449641797</v>
      </c>
      <c r="Y114" s="63">
        <v>34574</v>
      </c>
      <c r="Z114" s="64">
        <v>-0.25400250291287274</v>
      </c>
      <c r="AA114" s="63">
        <v>6527</v>
      </c>
      <c r="AB114" s="64">
        <v>-0.35529435005926513</v>
      </c>
      <c r="AC114" s="63">
        <v>16515</v>
      </c>
      <c r="AD114" s="64">
        <v>-1.8833174904942962E-2</v>
      </c>
      <c r="AE114" s="63">
        <v>4915</v>
      </c>
      <c r="AF114" s="64">
        <v>0.64546367592902576</v>
      </c>
      <c r="AG114" s="63">
        <v>5186</v>
      </c>
      <c r="AH114" s="64">
        <v>-0.29211029211029216</v>
      </c>
      <c r="AI114" s="63">
        <v>5200</v>
      </c>
      <c r="AJ114" s="64">
        <v>-6.1879848457513931E-2</v>
      </c>
      <c r="AK114" s="63">
        <v>1214</v>
      </c>
      <c r="AL114" s="55">
        <v>0.24385245901639352</v>
      </c>
      <c r="AM114" s="63">
        <v>12702</v>
      </c>
      <c r="AN114" s="64">
        <v>-0.17240031274433154</v>
      </c>
      <c r="AO114" s="63">
        <v>5446</v>
      </c>
      <c r="AP114" s="64">
        <v>-9.2484585902349647E-2</v>
      </c>
      <c r="AQ114" s="63">
        <v>4302</v>
      </c>
      <c r="AR114" s="64">
        <v>-8.0179602309172537E-2</v>
      </c>
      <c r="AS114" s="63">
        <v>2873</v>
      </c>
      <c r="AT114" s="64">
        <v>-0.32144544166273026</v>
      </c>
      <c r="AU114" s="63">
        <v>4519</v>
      </c>
      <c r="AV114" s="64">
        <v>-1.1808440848458335E-2</v>
      </c>
      <c r="AW114" s="63">
        <v>1871</v>
      </c>
      <c r="AX114" s="64">
        <v>4.7006155567991037E-2</v>
      </c>
      <c r="AY114" s="63"/>
      <c r="AZ114" s="64"/>
      <c r="BA114" s="63">
        <v>8475</v>
      </c>
      <c r="BB114" s="64">
        <v>-0.27290665751544274</v>
      </c>
      <c r="BC114" s="39"/>
    </row>
    <row r="115" spans="2:55" ht="15" hidden="1" customHeight="1" outlineLevel="1" x14ac:dyDescent="0.25">
      <c r="B115" s="53" t="s">
        <v>83</v>
      </c>
      <c r="C115" s="63">
        <v>1044575</v>
      </c>
      <c r="D115" s="64">
        <v>-0.18043044515633466</v>
      </c>
      <c r="E115" s="63">
        <v>546811</v>
      </c>
      <c r="F115" s="64">
        <v>-0.16331545647201029</v>
      </c>
      <c r="G115" s="63">
        <v>285615</v>
      </c>
      <c r="H115" s="64">
        <v>-0.17687592402064622</v>
      </c>
      <c r="I115" s="63">
        <v>261196</v>
      </c>
      <c r="J115" s="64">
        <v>-0.14796644006315318</v>
      </c>
      <c r="K115" s="63">
        <v>783379</v>
      </c>
      <c r="L115" s="64">
        <v>-0.19071163292819615</v>
      </c>
      <c r="M115" s="63">
        <v>497764</v>
      </c>
      <c r="N115" s="64">
        <v>-0.19844250204510172</v>
      </c>
      <c r="O115" s="63">
        <v>18998</v>
      </c>
      <c r="P115" s="64">
        <v>-0.27449782326433969</v>
      </c>
      <c r="Q115" s="63">
        <v>16334</v>
      </c>
      <c r="R115" s="64">
        <v>-3.486173481446464E-2</v>
      </c>
      <c r="S115" s="63">
        <v>144092</v>
      </c>
      <c r="T115" s="64">
        <v>-0.15925454821280616</v>
      </c>
      <c r="U115" s="63">
        <v>3544</v>
      </c>
      <c r="V115" s="64">
        <v>-0.4688249400479616</v>
      </c>
      <c r="W115" s="63">
        <v>200910</v>
      </c>
      <c r="X115" s="64">
        <v>-0.22265599306654493</v>
      </c>
      <c r="Y115" s="63">
        <v>32656</v>
      </c>
      <c r="Z115" s="64">
        <v>-0.34819664278158124</v>
      </c>
      <c r="AA115" s="63">
        <v>10797</v>
      </c>
      <c r="AB115" s="64">
        <v>-0.39879726042652708</v>
      </c>
      <c r="AC115" s="63">
        <v>18155</v>
      </c>
      <c r="AD115" s="64">
        <v>-3.9501837932737205E-3</v>
      </c>
      <c r="AE115" s="63">
        <v>6082</v>
      </c>
      <c r="AF115" s="64">
        <v>0.77784273604209297</v>
      </c>
      <c r="AG115" s="63">
        <v>5746</v>
      </c>
      <c r="AH115" s="64">
        <v>-0.34203595557082334</v>
      </c>
      <c r="AI115" s="63">
        <v>5428</v>
      </c>
      <c r="AJ115" s="64">
        <v>4.6664095642113379E-2</v>
      </c>
      <c r="AK115" s="63">
        <v>899</v>
      </c>
      <c r="AL115" s="55">
        <v>1.3528748590755368E-2</v>
      </c>
      <c r="AM115" s="63">
        <v>12458</v>
      </c>
      <c r="AN115" s="64">
        <v>-0.1143811758015213</v>
      </c>
      <c r="AO115" s="63">
        <v>5525</v>
      </c>
      <c r="AP115" s="64">
        <v>-0.13414825262498042</v>
      </c>
      <c r="AQ115" s="63">
        <v>3831</v>
      </c>
      <c r="AR115" s="64">
        <v>-2.2454707833631016E-2</v>
      </c>
      <c r="AS115" s="63">
        <v>3231</v>
      </c>
      <c r="AT115" s="64">
        <v>2.99649346509403E-2</v>
      </c>
      <c r="AU115" s="63">
        <v>6791</v>
      </c>
      <c r="AV115" s="64">
        <v>0.10207724764686787</v>
      </c>
      <c r="AW115" s="63">
        <v>7028</v>
      </c>
      <c r="AX115" s="64">
        <v>-5.9421841541755893E-2</v>
      </c>
      <c r="AY115" s="63"/>
      <c r="AZ115" s="64"/>
      <c r="BA115" s="63">
        <v>12018</v>
      </c>
      <c r="BB115" s="64">
        <v>-0.13824752617237923</v>
      </c>
      <c r="BC115" s="39"/>
    </row>
    <row r="116" spans="2:55" ht="15" hidden="1" customHeight="1" outlineLevel="1" x14ac:dyDescent="0.25">
      <c r="B116" s="53" t="s">
        <v>84</v>
      </c>
      <c r="C116" s="63">
        <v>1288116</v>
      </c>
      <c r="D116" s="64">
        <v>-0.12101112830717076</v>
      </c>
      <c r="E116" s="63">
        <v>694512</v>
      </c>
      <c r="F116" s="64">
        <v>-7.8723048637807103E-2</v>
      </c>
      <c r="G116" s="63">
        <v>407594</v>
      </c>
      <c r="H116" s="64">
        <v>-8.3854610351516423E-2</v>
      </c>
      <c r="I116" s="63">
        <v>286918</v>
      </c>
      <c r="J116" s="64">
        <v>-7.1333551270888806E-2</v>
      </c>
      <c r="K116" s="63">
        <v>1001198</v>
      </c>
      <c r="L116" s="64">
        <v>-0.13428246555324497</v>
      </c>
      <c r="M116" s="63">
        <v>593604</v>
      </c>
      <c r="N116" s="64">
        <v>-0.16581084157539272</v>
      </c>
      <c r="O116" s="63">
        <v>40056</v>
      </c>
      <c r="P116" s="64">
        <v>-4.0367983517405004E-2</v>
      </c>
      <c r="Q116" s="63">
        <v>24100</v>
      </c>
      <c r="R116" s="64">
        <v>-7.7476649823916666E-2</v>
      </c>
      <c r="S116" s="63">
        <v>160389</v>
      </c>
      <c r="T116" s="64">
        <v>-9.6231975522209745E-2</v>
      </c>
      <c r="U116" s="63">
        <v>6379</v>
      </c>
      <c r="V116" s="64">
        <v>-0.18976247935983737</v>
      </c>
      <c r="W116" s="63">
        <v>230575</v>
      </c>
      <c r="X116" s="64">
        <v>-0.19598927404535171</v>
      </c>
      <c r="Y116" s="63">
        <v>35028</v>
      </c>
      <c r="Z116" s="64">
        <v>-0.31159719356170035</v>
      </c>
      <c r="AA116" s="63">
        <v>11804</v>
      </c>
      <c r="AB116" s="64">
        <v>-0.40456012913640027</v>
      </c>
      <c r="AC116" s="63">
        <v>22117</v>
      </c>
      <c r="AD116" s="64">
        <v>-7.9953409043637458E-2</v>
      </c>
      <c r="AE116" s="63">
        <v>6364</v>
      </c>
      <c r="AF116" s="64">
        <v>0.33082392304475117</v>
      </c>
      <c r="AG116" s="63">
        <v>7763</v>
      </c>
      <c r="AH116" s="64">
        <v>-0.34183976261127591</v>
      </c>
      <c r="AI116" s="63">
        <v>6824</v>
      </c>
      <c r="AJ116" s="64">
        <v>7.5492513790386129E-2</v>
      </c>
      <c r="AK116" s="63">
        <v>1166</v>
      </c>
      <c r="AL116" s="55">
        <v>4.3867502238137845E-2</v>
      </c>
      <c r="AM116" s="63">
        <v>13859</v>
      </c>
      <c r="AN116" s="64">
        <v>-0.27329453096324263</v>
      </c>
      <c r="AO116" s="63">
        <v>6532</v>
      </c>
      <c r="AP116" s="64">
        <v>-0.23842835490264658</v>
      </c>
      <c r="AQ116" s="63">
        <v>5103</v>
      </c>
      <c r="AR116" s="64">
        <v>0.17743424088601745</v>
      </c>
      <c r="AS116" s="63">
        <v>4580</v>
      </c>
      <c r="AT116" s="64">
        <v>-1.3993541442411161E-2</v>
      </c>
      <c r="AU116" s="63">
        <v>6488</v>
      </c>
      <c r="AV116" s="64">
        <v>-0.30416130416130416</v>
      </c>
      <c r="AW116" s="63">
        <v>10753</v>
      </c>
      <c r="AX116" s="64">
        <v>-0.15926505082095388</v>
      </c>
      <c r="AY116" s="63"/>
      <c r="AZ116" s="64"/>
      <c r="BA116" s="63">
        <v>14828</v>
      </c>
      <c r="BB116" s="64">
        <v>-0.18172286297665696</v>
      </c>
      <c r="BC116" s="39"/>
    </row>
    <row r="117" spans="2:55" ht="15" hidden="1" customHeight="1" outlineLevel="1" x14ac:dyDescent="0.25">
      <c r="B117" s="53" t="s">
        <v>85</v>
      </c>
      <c r="C117" s="63">
        <v>1341488</v>
      </c>
      <c r="D117" s="64">
        <v>-0.13758017554563085</v>
      </c>
      <c r="E117" s="63">
        <v>747714</v>
      </c>
      <c r="F117" s="64">
        <v>-0.10084922881557712</v>
      </c>
      <c r="G117" s="63">
        <v>479253</v>
      </c>
      <c r="H117" s="64">
        <v>-8.7846016809793537E-2</v>
      </c>
      <c r="I117" s="63">
        <v>268461</v>
      </c>
      <c r="J117" s="64">
        <v>-0.12316360192050169</v>
      </c>
      <c r="K117" s="63">
        <v>1073027</v>
      </c>
      <c r="L117" s="64">
        <v>-0.14111322692370187</v>
      </c>
      <c r="M117" s="63">
        <v>593774</v>
      </c>
      <c r="N117" s="64">
        <v>-0.17977386847903409</v>
      </c>
      <c r="O117" s="63">
        <v>33226</v>
      </c>
      <c r="P117" s="64">
        <v>-1.8289259861131613E-2</v>
      </c>
      <c r="Q117" s="63">
        <v>22564</v>
      </c>
      <c r="R117" s="64">
        <v>-9.5703751202308451E-2</v>
      </c>
      <c r="S117" s="63">
        <v>166643</v>
      </c>
      <c r="T117" s="64">
        <v>-0.1125672991410207</v>
      </c>
      <c r="U117" s="63">
        <v>7862</v>
      </c>
      <c r="V117" s="64">
        <v>-0.24316519060454367</v>
      </c>
      <c r="W117" s="63">
        <v>220146</v>
      </c>
      <c r="X117" s="64">
        <v>-0.21208997691523057</v>
      </c>
      <c r="Y117" s="63">
        <v>36725</v>
      </c>
      <c r="Z117" s="64">
        <v>-0.28576985161127211</v>
      </c>
      <c r="AA117" s="63">
        <v>21843</v>
      </c>
      <c r="AB117" s="64">
        <v>-0.380762034359585</v>
      </c>
      <c r="AC117" s="63">
        <v>18649</v>
      </c>
      <c r="AD117" s="64">
        <v>3.969448625745664E-2</v>
      </c>
      <c r="AE117" s="63">
        <v>5768</v>
      </c>
      <c r="AF117" s="64">
        <v>0.5434840781375434</v>
      </c>
      <c r="AG117" s="63">
        <v>6363</v>
      </c>
      <c r="AH117" s="64">
        <v>-0.18870330230779042</v>
      </c>
      <c r="AI117" s="63">
        <v>5637</v>
      </c>
      <c r="AJ117" s="64">
        <v>6.903091219419677E-2</v>
      </c>
      <c r="AK117" s="63">
        <v>881</v>
      </c>
      <c r="AL117" s="55">
        <v>-0.1872693726937269</v>
      </c>
      <c r="AM117" s="63">
        <v>14608</v>
      </c>
      <c r="AN117" s="64">
        <v>-0.22586115527291994</v>
      </c>
      <c r="AO117" s="63">
        <v>7180</v>
      </c>
      <c r="AP117" s="64">
        <v>-0.14503453203143601</v>
      </c>
      <c r="AQ117" s="63">
        <v>4533</v>
      </c>
      <c r="AR117" s="64">
        <v>-0.21520083102493071</v>
      </c>
      <c r="AS117" s="63">
        <v>3759</v>
      </c>
      <c r="AT117" s="64">
        <v>-0.18477553675992198</v>
      </c>
      <c r="AU117" s="63">
        <v>5810</v>
      </c>
      <c r="AV117" s="64">
        <v>-0.22357343311506084</v>
      </c>
      <c r="AW117" s="63">
        <v>13666</v>
      </c>
      <c r="AX117" s="64">
        <v>-0.30632962793766816</v>
      </c>
      <c r="AY117" s="63"/>
      <c r="AZ117" s="64"/>
      <c r="BA117" s="63">
        <v>15398</v>
      </c>
      <c r="BB117" s="64">
        <v>-0.14810511756569844</v>
      </c>
      <c r="BC117" s="39"/>
    </row>
    <row r="118" spans="2:55" ht="15" hidden="1" customHeight="1" outlineLevel="1" x14ac:dyDescent="0.25">
      <c r="B118" s="53" t="s">
        <v>86</v>
      </c>
      <c r="C118" s="63">
        <v>1093270</v>
      </c>
      <c r="D118" s="64">
        <v>-0.12325245135974583</v>
      </c>
      <c r="E118" s="63">
        <v>564436</v>
      </c>
      <c r="F118" s="64">
        <v>-8.9932007229774236E-2</v>
      </c>
      <c r="G118" s="63">
        <v>312255</v>
      </c>
      <c r="H118" s="64">
        <v>-8.4991165068174057E-2</v>
      </c>
      <c r="I118" s="63">
        <v>252181</v>
      </c>
      <c r="J118" s="64">
        <v>-9.5976397542247072E-2</v>
      </c>
      <c r="K118" s="63">
        <v>841089</v>
      </c>
      <c r="L118" s="64">
        <v>-0.13111268823469246</v>
      </c>
      <c r="M118" s="63">
        <v>528834</v>
      </c>
      <c r="N118" s="64">
        <v>-0.15622546860939324</v>
      </c>
      <c r="O118" s="63">
        <v>24004</v>
      </c>
      <c r="P118" s="64">
        <v>-0.16315716078650122</v>
      </c>
      <c r="Q118" s="63">
        <v>16458</v>
      </c>
      <c r="R118" s="64">
        <v>-2.1056388294075634E-2</v>
      </c>
      <c r="S118" s="63">
        <v>157843</v>
      </c>
      <c r="T118" s="64">
        <v>-0.13675293139656985</v>
      </c>
      <c r="U118" s="63">
        <v>4282</v>
      </c>
      <c r="V118" s="64">
        <v>-0.26286796350490615</v>
      </c>
      <c r="W118" s="63">
        <v>214117</v>
      </c>
      <c r="X118" s="64">
        <v>-0.14816936597165031</v>
      </c>
      <c r="Y118" s="63">
        <v>30276</v>
      </c>
      <c r="Z118" s="64">
        <v>-0.31159618008185541</v>
      </c>
      <c r="AA118" s="63">
        <v>7613</v>
      </c>
      <c r="AB118" s="64">
        <v>-0.49053068326306637</v>
      </c>
      <c r="AC118" s="63">
        <v>25124</v>
      </c>
      <c r="AD118" s="64">
        <v>0.24130434782608701</v>
      </c>
      <c r="AE118" s="63">
        <v>7052</v>
      </c>
      <c r="AF118" s="64">
        <v>0.69845857418111756</v>
      </c>
      <c r="AG118" s="63">
        <v>8522</v>
      </c>
      <c r="AH118" s="64">
        <v>-0.11136600625651716</v>
      </c>
      <c r="AI118" s="63">
        <v>7973</v>
      </c>
      <c r="AJ118" s="64">
        <v>0.42070563079116186</v>
      </c>
      <c r="AK118" s="63">
        <v>1577</v>
      </c>
      <c r="AL118" s="55">
        <v>0.77990970654627545</v>
      </c>
      <c r="AM118" s="63">
        <v>13649</v>
      </c>
      <c r="AN118" s="64">
        <v>-0.24561985298181621</v>
      </c>
      <c r="AO118" s="63">
        <v>6459</v>
      </c>
      <c r="AP118" s="64">
        <v>-0.20396844959329552</v>
      </c>
      <c r="AQ118" s="63">
        <v>4206</v>
      </c>
      <c r="AR118" s="64">
        <v>-3.9067854694996518E-2</v>
      </c>
      <c r="AS118" s="63">
        <v>3356</v>
      </c>
      <c r="AT118" s="64">
        <v>-0.11846598371421069</v>
      </c>
      <c r="AU118" s="63">
        <v>6342</v>
      </c>
      <c r="AV118" s="64">
        <v>-0.11350293542074363</v>
      </c>
      <c r="AW118" s="63">
        <v>3985</v>
      </c>
      <c r="AX118" s="64">
        <v>-0.52823487628743937</v>
      </c>
      <c r="AY118" s="63"/>
      <c r="AZ118" s="64"/>
      <c r="BA118" s="63">
        <v>10280</v>
      </c>
      <c r="BB118" s="64">
        <v>-0.14893617021276595</v>
      </c>
      <c r="BC118" s="39"/>
    </row>
    <row r="119" spans="2:55" ht="15" hidden="1" customHeight="1" outlineLevel="1" x14ac:dyDescent="0.25">
      <c r="B119" s="53" t="s">
        <v>87</v>
      </c>
      <c r="C119" s="63">
        <v>1278393</v>
      </c>
      <c r="D119" s="64">
        <v>-6.7251777732703077E-2</v>
      </c>
      <c r="E119" s="63">
        <v>552686</v>
      </c>
      <c r="F119" s="64">
        <v>-3.6091248386759256E-2</v>
      </c>
      <c r="G119" s="63">
        <v>285364</v>
      </c>
      <c r="H119" s="64">
        <v>-1.9893115718034315E-2</v>
      </c>
      <c r="I119" s="63">
        <v>267322</v>
      </c>
      <c r="J119" s="64">
        <v>-5.2802029593514321E-2</v>
      </c>
      <c r="K119" s="63">
        <v>1011071</v>
      </c>
      <c r="L119" s="64">
        <v>-7.0998822061447586E-2</v>
      </c>
      <c r="M119" s="63">
        <v>725707</v>
      </c>
      <c r="N119" s="64">
        <v>-8.9664143625201698E-2</v>
      </c>
      <c r="O119" s="63">
        <v>32629</v>
      </c>
      <c r="P119" s="64">
        <v>-0.17790375409423032</v>
      </c>
      <c r="Q119" s="63">
        <v>22366</v>
      </c>
      <c r="R119" s="64">
        <v>3.9940484493420803E-2</v>
      </c>
      <c r="S119" s="63">
        <v>189951</v>
      </c>
      <c r="T119" s="64">
        <v>-5.6725297208179759E-2</v>
      </c>
      <c r="U119" s="63">
        <v>4970</v>
      </c>
      <c r="V119" s="64">
        <v>-0.10611510791366907</v>
      </c>
      <c r="W119" s="63">
        <v>275182</v>
      </c>
      <c r="X119" s="64">
        <v>-6.1840100095117645E-2</v>
      </c>
      <c r="Y119" s="63">
        <v>31505</v>
      </c>
      <c r="Z119" s="64">
        <v>-0.21087566376114619</v>
      </c>
      <c r="AA119" s="63">
        <v>6228</v>
      </c>
      <c r="AB119" s="64">
        <v>-0.26059598717796506</v>
      </c>
      <c r="AC119" s="63">
        <v>113182</v>
      </c>
      <c r="AD119" s="64">
        <v>-8.0299681466553974E-2</v>
      </c>
      <c r="AE119" s="63">
        <v>29578</v>
      </c>
      <c r="AF119" s="64">
        <v>-9.9576851654540444E-2</v>
      </c>
      <c r="AG119" s="63">
        <v>33890</v>
      </c>
      <c r="AH119" s="64">
        <v>-0.1293065796572721</v>
      </c>
      <c r="AI119" s="63">
        <v>28554</v>
      </c>
      <c r="AJ119" s="64">
        <v>-9.7794423637119765E-3</v>
      </c>
      <c r="AK119" s="63">
        <v>21160</v>
      </c>
      <c r="AL119" s="55">
        <v>-5.7712860705379398E-2</v>
      </c>
      <c r="AM119" s="63">
        <v>15338</v>
      </c>
      <c r="AN119" s="64">
        <v>-0.18988010352294937</v>
      </c>
      <c r="AO119" s="63">
        <v>6463</v>
      </c>
      <c r="AP119" s="64">
        <v>-0.26137142857142859</v>
      </c>
      <c r="AQ119" s="63">
        <v>4039</v>
      </c>
      <c r="AR119" s="64">
        <v>-0.58248914616497827</v>
      </c>
      <c r="AS119" s="63">
        <v>4202</v>
      </c>
      <c r="AT119" s="64">
        <v>-0.24096820809248554</v>
      </c>
      <c r="AU119" s="63">
        <v>5128</v>
      </c>
      <c r="AV119" s="64">
        <v>-0.10770836958413088</v>
      </c>
      <c r="AW119" s="63">
        <v>1604</v>
      </c>
      <c r="AX119" s="64">
        <v>7.9407806191117203E-2</v>
      </c>
      <c r="AY119" s="63"/>
      <c r="AZ119" s="64"/>
      <c r="BA119" s="63">
        <v>12038</v>
      </c>
      <c r="BB119" s="64">
        <v>-0.15207438191167144</v>
      </c>
      <c r="BC119" s="39"/>
    </row>
    <row r="120" spans="2:55" ht="15" hidden="1" customHeight="1" outlineLevel="1" x14ac:dyDescent="0.25">
      <c r="B120" s="53" t="s">
        <v>88</v>
      </c>
      <c r="C120" s="63">
        <v>1275882</v>
      </c>
      <c r="D120" s="64">
        <v>-5.5206655633184831E-2</v>
      </c>
      <c r="E120" s="63">
        <v>498231</v>
      </c>
      <c r="F120" s="64">
        <v>2.4990492747325455E-3</v>
      </c>
      <c r="G120" s="63">
        <v>251017</v>
      </c>
      <c r="H120" s="64">
        <v>5.5842282147378963E-2</v>
      </c>
      <c r="I120" s="63">
        <v>247214</v>
      </c>
      <c r="J120" s="64">
        <v>-4.6418873048200915E-2</v>
      </c>
      <c r="K120" s="63">
        <v>1028668</v>
      </c>
      <c r="L120" s="64">
        <v>-5.7294487562626784E-2</v>
      </c>
      <c r="M120" s="63">
        <v>777651</v>
      </c>
      <c r="N120" s="64">
        <v>-8.8810539858409365E-2</v>
      </c>
      <c r="O120" s="63">
        <v>23982</v>
      </c>
      <c r="P120" s="64">
        <v>-9.9098422238918071E-2</v>
      </c>
      <c r="Q120" s="63">
        <v>25123</v>
      </c>
      <c r="R120" s="64">
        <v>0.25923512605884413</v>
      </c>
      <c r="S120" s="63">
        <v>224745</v>
      </c>
      <c r="T120" s="64">
        <v>-0.11964824317442913</v>
      </c>
      <c r="U120" s="63">
        <v>2754</v>
      </c>
      <c r="V120" s="64">
        <v>0.10646846122940934</v>
      </c>
      <c r="W120" s="63">
        <v>253482</v>
      </c>
      <c r="X120" s="64">
        <v>-3.5713470536767211E-2</v>
      </c>
      <c r="Y120" s="63">
        <v>24096</v>
      </c>
      <c r="Z120" s="64">
        <v>-0.25643399370486952</v>
      </c>
      <c r="AA120" s="63">
        <v>6204</v>
      </c>
      <c r="AB120" s="64">
        <v>-6.0877923742390649E-3</v>
      </c>
      <c r="AC120" s="63">
        <v>169301</v>
      </c>
      <c r="AD120" s="64">
        <v>-0.12980838421842555</v>
      </c>
      <c r="AE120" s="63">
        <v>51127</v>
      </c>
      <c r="AF120" s="64">
        <v>-0.10833812937093423</v>
      </c>
      <c r="AG120" s="63">
        <v>51774</v>
      </c>
      <c r="AH120" s="64">
        <v>-0.13850710506173247</v>
      </c>
      <c r="AI120" s="63">
        <v>32815</v>
      </c>
      <c r="AJ120" s="64">
        <v>-0.12899800928998006</v>
      </c>
      <c r="AK120" s="63">
        <v>33585</v>
      </c>
      <c r="AL120" s="55">
        <v>-0.14853970185579557</v>
      </c>
      <c r="AM120" s="63">
        <v>14806</v>
      </c>
      <c r="AN120" s="64">
        <v>-3.1147755529380983E-2</v>
      </c>
      <c r="AO120" s="63">
        <v>8206</v>
      </c>
      <c r="AP120" s="64">
        <v>-0.22269584162167277</v>
      </c>
      <c r="AQ120" s="63">
        <v>2183</v>
      </c>
      <c r="AR120" s="64">
        <v>-0.39293659621802002</v>
      </c>
      <c r="AS120" s="63">
        <v>2280</v>
      </c>
      <c r="AT120" s="64">
        <v>-0.35937060972183199</v>
      </c>
      <c r="AU120" s="63">
        <v>5036</v>
      </c>
      <c r="AV120" s="64">
        <v>0.10487055726195704</v>
      </c>
      <c r="AW120" s="63">
        <v>3466</v>
      </c>
      <c r="AX120" s="64">
        <v>1.9623931623931625</v>
      </c>
      <c r="AY120" s="63"/>
      <c r="AZ120" s="64"/>
      <c r="BA120" s="63">
        <v>11313</v>
      </c>
      <c r="BB120" s="64">
        <v>-0.2085490415558976</v>
      </c>
      <c r="BC120" s="39"/>
    </row>
    <row r="121" spans="2:55" ht="15" hidden="1" customHeight="1" outlineLevel="1" x14ac:dyDescent="0.25">
      <c r="B121" s="53" t="s">
        <v>89</v>
      </c>
      <c r="C121" s="63">
        <v>1334995</v>
      </c>
      <c r="D121" s="64">
        <v>-3.6168470736452907E-3</v>
      </c>
      <c r="E121" s="63">
        <v>575189</v>
      </c>
      <c r="F121" s="64">
        <v>7.8376929191726896E-2</v>
      </c>
      <c r="G121" s="63">
        <v>309217</v>
      </c>
      <c r="H121" s="64">
        <v>0.13323584815767675</v>
      </c>
      <c r="I121" s="63">
        <v>257479</v>
      </c>
      <c r="J121" s="64">
        <v>-1.1680395513622654E-2</v>
      </c>
      <c r="K121" s="63">
        <v>1069023</v>
      </c>
      <c r="L121" s="64">
        <v>-9.5393484224775005E-3</v>
      </c>
      <c r="M121" s="63">
        <v>759806</v>
      </c>
      <c r="N121" s="64">
        <v>-5.784685358301811E-2</v>
      </c>
      <c r="O121" s="63">
        <v>25959</v>
      </c>
      <c r="P121" s="64">
        <v>-8.2039676084727176E-2</v>
      </c>
      <c r="Q121" s="63">
        <v>26087</v>
      </c>
      <c r="R121" s="64">
        <v>0.20199972354052442</v>
      </c>
      <c r="S121" s="63">
        <v>201046</v>
      </c>
      <c r="T121" s="64">
        <v>-6.5184944086671526E-2</v>
      </c>
      <c r="U121" s="63">
        <v>6164</v>
      </c>
      <c r="V121" s="64">
        <v>0.36432049579459935</v>
      </c>
      <c r="W121" s="63">
        <v>258781</v>
      </c>
      <c r="X121" s="64">
        <v>-2.1984293154143297E-2</v>
      </c>
      <c r="Y121" s="63">
        <v>22662</v>
      </c>
      <c r="Z121" s="64">
        <v>-0.27929016664546491</v>
      </c>
      <c r="AA121" s="63">
        <v>8828</v>
      </c>
      <c r="AB121" s="64">
        <v>-0.16959834446430255</v>
      </c>
      <c r="AC121" s="63">
        <v>164027</v>
      </c>
      <c r="AD121" s="64">
        <v>-0.11684291006202618</v>
      </c>
      <c r="AE121" s="63">
        <v>49284</v>
      </c>
      <c r="AF121" s="64">
        <v>-0.15517004936917167</v>
      </c>
      <c r="AG121" s="63">
        <v>47264</v>
      </c>
      <c r="AH121" s="64">
        <v>-0.10251979568197789</v>
      </c>
      <c r="AI121" s="63">
        <v>33269</v>
      </c>
      <c r="AJ121" s="64">
        <v>-6.5188681896091505E-2</v>
      </c>
      <c r="AK121" s="63">
        <v>34210</v>
      </c>
      <c r="AL121" s="55">
        <v>-0.1259580991313235</v>
      </c>
      <c r="AM121" s="63">
        <v>12338</v>
      </c>
      <c r="AN121" s="64">
        <v>8.1711379975451415E-2</v>
      </c>
      <c r="AO121" s="63">
        <v>7171</v>
      </c>
      <c r="AP121" s="64">
        <v>-7.4948400412796712E-2</v>
      </c>
      <c r="AQ121" s="63">
        <v>1782</v>
      </c>
      <c r="AR121" s="64">
        <v>-0.31170336037079949</v>
      </c>
      <c r="AS121" s="63">
        <v>1859</v>
      </c>
      <c r="AT121" s="64">
        <v>-0.35518557058619493</v>
      </c>
      <c r="AU121" s="63">
        <v>5338</v>
      </c>
      <c r="AV121" s="64">
        <v>5.4315623148331049E-2</v>
      </c>
      <c r="AW121" s="63">
        <v>4118</v>
      </c>
      <c r="AX121" s="64">
        <v>3.0372549019607842</v>
      </c>
      <c r="AY121" s="63"/>
      <c r="AZ121" s="64"/>
      <c r="BA121" s="63">
        <v>12819</v>
      </c>
      <c r="BB121" s="64">
        <v>-6.9603716069095656E-2</v>
      </c>
      <c r="BC121" s="39"/>
    </row>
    <row r="122" spans="2:55" ht="15" customHeight="1" collapsed="1" x14ac:dyDescent="0.25">
      <c r="B122" s="65">
        <v>2009</v>
      </c>
      <c r="C122" s="66">
        <v>14578035</v>
      </c>
      <c r="D122" s="67">
        <v>-0.11808231216024123</v>
      </c>
      <c r="E122" s="66">
        <v>6595779</v>
      </c>
      <c r="F122" s="67">
        <v>-9.8116975795744299E-2</v>
      </c>
      <c r="G122" s="66">
        <v>3502115</v>
      </c>
      <c r="H122" s="67">
        <v>-9.5560619079015474E-2</v>
      </c>
      <c r="I122" s="66">
        <v>3085171</v>
      </c>
      <c r="J122" s="67">
        <v>-0.10346149297207985</v>
      </c>
      <c r="K122" s="66">
        <v>11484371</v>
      </c>
      <c r="L122" s="67">
        <v>-0.12257520289983959</v>
      </c>
      <c r="M122" s="66">
        <v>7982256</v>
      </c>
      <c r="N122" s="67">
        <v>-0.13392476714531465</v>
      </c>
      <c r="O122" s="66">
        <v>333161</v>
      </c>
      <c r="P122" s="67">
        <v>-0.14175348027244528</v>
      </c>
      <c r="Q122" s="66">
        <v>249269</v>
      </c>
      <c r="R122" s="67">
        <v>6.7325788967778077E-3</v>
      </c>
      <c r="S122" s="66">
        <v>2229920</v>
      </c>
      <c r="T122" s="67">
        <v>-0.10841359897963676</v>
      </c>
      <c r="U122" s="66">
        <v>74465</v>
      </c>
      <c r="V122" s="67">
        <v>-0.16078754000811435</v>
      </c>
      <c r="W122" s="66">
        <v>2832371</v>
      </c>
      <c r="X122" s="67">
        <v>-0.15626278137646399</v>
      </c>
      <c r="Y122" s="66">
        <v>371911</v>
      </c>
      <c r="Z122" s="67">
        <v>-0.24515729652932816</v>
      </c>
      <c r="AA122" s="66">
        <v>118419</v>
      </c>
      <c r="AB122" s="67">
        <v>-0.33065222675039707</v>
      </c>
      <c r="AC122" s="66">
        <v>1172150</v>
      </c>
      <c r="AD122" s="67">
        <v>-6.8645250897267696E-2</v>
      </c>
      <c r="AE122" s="66">
        <v>345547</v>
      </c>
      <c r="AF122" s="67">
        <v>-7.916259163817474E-2</v>
      </c>
      <c r="AG122" s="66">
        <v>348182</v>
      </c>
      <c r="AH122" s="67">
        <v>-6.8705883611639318E-2</v>
      </c>
      <c r="AI122" s="66">
        <v>251221</v>
      </c>
      <c r="AJ122" s="67">
        <v>-8.3533064107194299E-2</v>
      </c>
      <c r="AK122" s="66">
        <v>227200</v>
      </c>
      <c r="AL122" s="67">
        <v>-3.443234651639171E-2</v>
      </c>
      <c r="AM122" s="66">
        <v>160195</v>
      </c>
      <c r="AN122" s="67">
        <v>-0.16564235044115039</v>
      </c>
      <c r="AO122" s="66">
        <v>87044</v>
      </c>
      <c r="AP122" s="67">
        <v>-0.15934442695305329</v>
      </c>
      <c r="AQ122" s="66">
        <v>39673</v>
      </c>
      <c r="AR122" s="67">
        <v>-0.20916557030658212</v>
      </c>
      <c r="AS122" s="66">
        <v>39048</v>
      </c>
      <c r="AT122" s="67">
        <v>-0.13422908075029927</v>
      </c>
      <c r="AU122" s="66">
        <v>68240</v>
      </c>
      <c r="AV122" s="67">
        <v>5.59976422045394E-3</v>
      </c>
      <c r="AW122" s="66">
        <v>50585</v>
      </c>
      <c r="AX122" s="67">
        <v>-0.16105545973198887</v>
      </c>
      <c r="AY122" s="66"/>
      <c r="AZ122" s="67"/>
      <c r="BA122" s="66">
        <v>148878</v>
      </c>
      <c r="BB122" s="67">
        <v>-0.20351596145924167</v>
      </c>
      <c r="BC122" s="39"/>
    </row>
    <row r="123" spans="2:55" ht="15" hidden="1" customHeight="1" outlineLevel="1" x14ac:dyDescent="0.25">
      <c r="B123" s="53" t="s">
        <v>78</v>
      </c>
      <c r="C123" s="63">
        <v>1334758</v>
      </c>
      <c r="D123" s="64">
        <v>3.8439335589528056E-2</v>
      </c>
      <c r="E123" s="63">
        <v>494181</v>
      </c>
      <c r="F123" s="64">
        <v>3.915812759300108E-2</v>
      </c>
      <c r="G123" s="63">
        <v>236539</v>
      </c>
      <c r="H123" s="64">
        <v>7.9352404072115412E-2</v>
      </c>
      <c r="I123" s="63">
        <v>257642</v>
      </c>
      <c r="J123" s="64">
        <v>4.8048048048048297E-3</v>
      </c>
      <c r="K123" s="63">
        <v>1077116</v>
      </c>
      <c r="L123" s="64">
        <v>4.6821000252687206E-2</v>
      </c>
      <c r="M123" s="63">
        <v>840577</v>
      </c>
      <c r="N123" s="64">
        <v>3.8017216788035491E-2</v>
      </c>
      <c r="O123" s="63">
        <v>27714</v>
      </c>
      <c r="P123" s="64">
        <v>-7.6815456362425039E-2</v>
      </c>
      <c r="Q123" s="63">
        <v>19847</v>
      </c>
      <c r="R123" s="64">
        <v>-3.2143036512480849E-3</v>
      </c>
      <c r="S123" s="63">
        <v>220854</v>
      </c>
      <c r="T123" s="64">
        <v>-7.8837782838968584E-3</v>
      </c>
      <c r="U123" s="63">
        <v>8276</v>
      </c>
      <c r="V123" s="64">
        <v>7.8306188925081344E-2</v>
      </c>
      <c r="W123" s="63">
        <v>270121</v>
      </c>
      <c r="X123" s="64">
        <v>5.3041732452293155E-2</v>
      </c>
      <c r="Y123" s="63">
        <v>35255</v>
      </c>
      <c r="Z123" s="64">
        <v>0.15787572254335269</v>
      </c>
      <c r="AA123" s="63">
        <v>13961</v>
      </c>
      <c r="AB123" s="64">
        <v>-0.31620708233334971</v>
      </c>
      <c r="AC123" s="63">
        <v>194816</v>
      </c>
      <c r="AD123" s="64">
        <v>8.7555545631154752E-2</v>
      </c>
      <c r="AE123" s="63">
        <v>61223</v>
      </c>
      <c r="AF123" s="64">
        <v>0.15641645574402174</v>
      </c>
      <c r="AG123" s="63">
        <v>53122</v>
      </c>
      <c r="AH123" s="64">
        <v>0.10925036542075595</v>
      </c>
      <c r="AI123" s="63">
        <v>41731</v>
      </c>
      <c r="AJ123" s="64">
        <v>3.8549599323079997E-2</v>
      </c>
      <c r="AK123" s="63">
        <v>38740</v>
      </c>
      <c r="AL123" s="55">
        <v>1.6317750144288823E-2</v>
      </c>
      <c r="AM123" s="63">
        <v>11807</v>
      </c>
      <c r="AN123" s="64">
        <v>0.18520377434250146</v>
      </c>
      <c r="AO123" s="63">
        <v>8862</v>
      </c>
      <c r="AP123" s="64">
        <v>0.11696496092765307</v>
      </c>
      <c r="AQ123" s="63">
        <v>2988</v>
      </c>
      <c r="AR123" s="64">
        <v>-0.13940092165898621</v>
      </c>
      <c r="AS123" s="63">
        <v>2272</v>
      </c>
      <c r="AT123" s="64">
        <v>-6.7706196142798492E-2</v>
      </c>
      <c r="AU123" s="63">
        <v>4676</v>
      </c>
      <c r="AV123" s="64">
        <v>1.0463894967177243</v>
      </c>
      <c r="AW123" s="63">
        <v>1411</v>
      </c>
      <c r="AX123" s="64">
        <v>0.99575671852899572</v>
      </c>
      <c r="AY123" s="63"/>
      <c r="AZ123" s="64"/>
      <c r="BA123" s="63">
        <v>17717</v>
      </c>
      <c r="BB123" s="64">
        <v>8.9137517673818056E-2</v>
      </c>
      <c r="BC123" s="39"/>
    </row>
    <row r="124" spans="2:55" ht="15" hidden="1" customHeight="1" outlineLevel="1" x14ac:dyDescent="0.25">
      <c r="B124" s="53" t="s">
        <v>79</v>
      </c>
      <c r="C124" s="63">
        <v>1429463</v>
      </c>
      <c r="D124" s="64">
        <v>7.7437298611241934E-2</v>
      </c>
      <c r="E124" s="63">
        <v>529347</v>
      </c>
      <c r="F124" s="64">
        <v>6.8455408613089075E-2</v>
      </c>
      <c r="G124" s="63">
        <v>256086</v>
      </c>
      <c r="H124" s="64">
        <v>0.11237756010685662</v>
      </c>
      <c r="I124" s="63">
        <v>273261</v>
      </c>
      <c r="J124" s="64">
        <v>3.0329880814578214E-2</v>
      </c>
      <c r="K124" s="63">
        <v>1156202</v>
      </c>
      <c r="L124" s="64">
        <v>8.9207052608176296E-2</v>
      </c>
      <c r="M124" s="63">
        <v>900116</v>
      </c>
      <c r="N124" s="64">
        <v>8.2790303779774366E-2</v>
      </c>
      <c r="O124" s="63">
        <v>34907</v>
      </c>
      <c r="P124" s="64">
        <v>-3.4544750525500656E-2</v>
      </c>
      <c r="Q124" s="63">
        <v>20242</v>
      </c>
      <c r="R124" s="64">
        <v>3.3335034968604793E-2</v>
      </c>
      <c r="S124" s="63">
        <v>229309</v>
      </c>
      <c r="T124" s="64">
        <v>1.517613256537742E-2</v>
      </c>
      <c r="U124" s="63">
        <v>8934</v>
      </c>
      <c r="V124" s="64">
        <v>-3.7595604869115617E-2</v>
      </c>
      <c r="W124" s="63">
        <v>308865</v>
      </c>
      <c r="X124" s="64">
        <v>0.10160998088281459</v>
      </c>
      <c r="Y124" s="63">
        <v>35649</v>
      </c>
      <c r="Z124" s="64">
        <v>7.086212075698417E-2</v>
      </c>
      <c r="AA124" s="63">
        <v>13424</v>
      </c>
      <c r="AB124" s="64">
        <v>-0.14534920735977586</v>
      </c>
      <c r="AC124" s="63">
        <v>195969</v>
      </c>
      <c r="AD124" s="64">
        <v>0.1555184735309032</v>
      </c>
      <c r="AE124" s="63">
        <v>60466</v>
      </c>
      <c r="AF124" s="64">
        <v>0.22368607451480371</v>
      </c>
      <c r="AG124" s="63">
        <v>54240</v>
      </c>
      <c r="AH124" s="64">
        <v>0.17649610654404269</v>
      </c>
      <c r="AI124" s="63">
        <v>42849</v>
      </c>
      <c r="AJ124" s="64">
        <v>0.11859760872970293</v>
      </c>
      <c r="AK124" s="63">
        <v>38414</v>
      </c>
      <c r="AL124" s="55">
        <v>7.3856647657385643E-2</v>
      </c>
      <c r="AM124" s="63">
        <v>13806</v>
      </c>
      <c r="AN124" s="64">
        <v>0.30590238365493749</v>
      </c>
      <c r="AO124" s="63">
        <v>10288</v>
      </c>
      <c r="AP124" s="64">
        <v>0.25356403070549538</v>
      </c>
      <c r="AQ124" s="63">
        <v>2232</v>
      </c>
      <c r="AR124" s="64">
        <v>0.34538878842676302</v>
      </c>
      <c r="AS124" s="63">
        <v>3529</v>
      </c>
      <c r="AT124" s="64">
        <v>4.2540620384047267E-2</v>
      </c>
      <c r="AU124" s="63">
        <v>3859</v>
      </c>
      <c r="AV124" s="64">
        <v>0.8446462715105163</v>
      </c>
      <c r="AW124" s="63">
        <v>661</v>
      </c>
      <c r="AX124" s="64">
        <v>1.466417910447761</v>
      </c>
      <c r="AY124" s="63"/>
      <c r="AZ124" s="64"/>
      <c r="BA124" s="63">
        <v>18440</v>
      </c>
      <c r="BB124" s="64">
        <v>0.21076822061720279</v>
      </c>
      <c r="BC124" s="39"/>
    </row>
    <row r="125" spans="2:55" ht="15" hidden="1" customHeight="1" outlineLevel="1" x14ac:dyDescent="0.25">
      <c r="B125" s="53" t="s">
        <v>80</v>
      </c>
      <c r="C125" s="63">
        <v>1630027</v>
      </c>
      <c r="D125" s="64">
        <v>5.7709079016697196E-2</v>
      </c>
      <c r="E125" s="63">
        <v>627220</v>
      </c>
      <c r="F125" s="64">
        <v>9.0735823234088686E-2</v>
      </c>
      <c r="G125" s="63">
        <v>316781</v>
      </c>
      <c r="H125" s="64">
        <v>0.18950633277384132</v>
      </c>
      <c r="I125" s="63">
        <v>310439</v>
      </c>
      <c r="J125" s="64">
        <v>5.5355812522268621E-3</v>
      </c>
      <c r="K125" s="63">
        <v>1319588</v>
      </c>
      <c r="L125" s="64">
        <v>7.0779527444046364E-2</v>
      </c>
      <c r="M125" s="63">
        <v>1002807</v>
      </c>
      <c r="N125" s="64">
        <v>3.8049829770539612E-2</v>
      </c>
      <c r="O125" s="63">
        <v>38589</v>
      </c>
      <c r="P125" s="64">
        <v>-5.1307896548333121E-2</v>
      </c>
      <c r="Q125" s="63">
        <v>24016</v>
      </c>
      <c r="R125" s="64">
        <v>0.11749104276208655</v>
      </c>
      <c r="S125" s="63">
        <v>269573</v>
      </c>
      <c r="T125" s="64">
        <v>-1.4884193447008198E-2</v>
      </c>
      <c r="U125" s="63">
        <v>10682</v>
      </c>
      <c r="V125" s="64">
        <v>-0.10400939439691326</v>
      </c>
      <c r="W125" s="63">
        <v>335275</v>
      </c>
      <c r="X125" s="64">
        <v>2.2494731609428609E-2</v>
      </c>
      <c r="Y125" s="63">
        <v>44451</v>
      </c>
      <c r="Z125" s="64">
        <v>0.11629834254143656</v>
      </c>
      <c r="AA125" s="63">
        <v>14499</v>
      </c>
      <c r="AB125" s="64">
        <v>-7.3368696874800299E-2</v>
      </c>
      <c r="AC125" s="63">
        <v>202800</v>
      </c>
      <c r="AD125" s="64">
        <v>9.2937404004203694E-2</v>
      </c>
      <c r="AE125" s="63">
        <v>64306</v>
      </c>
      <c r="AF125" s="64">
        <v>0.18092334814706001</v>
      </c>
      <c r="AG125" s="63">
        <v>55041</v>
      </c>
      <c r="AH125" s="64">
        <v>0.12188907686349637</v>
      </c>
      <c r="AI125" s="63">
        <v>43404</v>
      </c>
      <c r="AJ125" s="64">
        <v>2.1775465524141335E-2</v>
      </c>
      <c r="AK125" s="63">
        <v>40049</v>
      </c>
      <c r="AL125" s="55">
        <v>1.2335380804327389E-2</v>
      </c>
      <c r="AM125" s="63">
        <v>18040</v>
      </c>
      <c r="AN125" s="64">
        <v>0.4999584268728694</v>
      </c>
      <c r="AO125" s="63">
        <v>11524</v>
      </c>
      <c r="AP125" s="64">
        <v>0.16392283607716385</v>
      </c>
      <c r="AQ125" s="63">
        <v>2637</v>
      </c>
      <c r="AR125" s="64">
        <v>0.15607189829022361</v>
      </c>
      <c r="AS125" s="63">
        <v>3608</v>
      </c>
      <c r="AT125" s="64">
        <v>-0.14563106796116509</v>
      </c>
      <c r="AU125" s="63">
        <v>4145</v>
      </c>
      <c r="AV125" s="64">
        <v>0.80295780774249681</v>
      </c>
      <c r="AW125" s="63">
        <v>2474</v>
      </c>
      <c r="AX125" s="64">
        <v>0.14009216589861762</v>
      </c>
      <c r="AY125" s="63"/>
      <c r="AZ125" s="64"/>
      <c r="BA125" s="63">
        <v>20488</v>
      </c>
      <c r="BB125" s="64">
        <v>0.24267604779523255</v>
      </c>
      <c r="BC125" s="39"/>
    </row>
    <row r="126" spans="2:55" ht="15" hidden="1" customHeight="1" outlineLevel="1" x14ac:dyDescent="0.25">
      <c r="B126" s="53" t="s">
        <v>81</v>
      </c>
      <c r="C126" s="63">
        <v>1317103</v>
      </c>
      <c r="D126" s="64">
        <v>-3.8852288184572648E-2</v>
      </c>
      <c r="E126" s="63">
        <v>588196</v>
      </c>
      <c r="F126" s="64">
        <v>-5.1796874874058374E-2</v>
      </c>
      <c r="G126" s="63">
        <v>298331</v>
      </c>
      <c r="H126" s="64">
        <v>-4.685667913749969E-2</v>
      </c>
      <c r="I126" s="63">
        <v>289865</v>
      </c>
      <c r="J126" s="64">
        <v>-5.6825096232376415E-2</v>
      </c>
      <c r="K126" s="63">
        <v>1027238</v>
      </c>
      <c r="L126" s="64">
        <v>-3.3655248190522458E-2</v>
      </c>
      <c r="M126" s="63">
        <v>728907</v>
      </c>
      <c r="N126" s="64">
        <v>-2.8146028690016367E-2</v>
      </c>
      <c r="O126" s="63">
        <v>34146</v>
      </c>
      <c r="P126" s="64">
        <v>-3.2060549366442759E-2</v>
      </c>
      <c r="Q126" s="63">
        <v>18984</v>
      </c>
      <c r="R126" s="64">
        <v>-0.16674713602247293</v>
      </c>
      <c r="S126" s="63">
        <v>219061</v>
      </c>
      <c r="T126" s="64">
        <v>-5.4279596259616425E-2</v>
      </c>
      <c r="U126" s="63">
        <v>10709</v>
      </c>
      <c r="V126" s="64">
        <v>-0.17202721509200558</v>
      </c>
      <c r="W126" s="63">
        <v>285834</v>
      </c>
      <c r="X126" s="64">
        <v>3.7374426572208241E-2</v>
      </c>
      <c r="Y126" s="63">
        <v>30842</v>
      </c>
      <c r="Z126" s="64">
        <v>-7.6835583226076754E-2</v>
      </c>
      <c r="AA126" s="63">
        <v>11613</v>
      </c>
      <c r="AB126" s="64">
        <v>-0.44033734939759039</v>
      </c>
      <c r="AC126" s="63">
        <v>64335</v>
      </c>
      <c r="AD126" s="64">
        <v>-8.3834126057360958E-2</v>
      </c>
      <c r="AE126" s="63">
        <v>21655</v>
      </c>
      <c r="AF126" s="64">
        <v>-8.2765047227752131E-2</v>
      </c>
      <c r="AG126" s="63">
        <v>14495</v>
      </c>
      <c r="AH126" s="64">
        <v>-0.13436846819946258</v>
      </c>
      <c r="AI126" s="63">
        <v>16076</v>
      </c>
      <c r="AJ126" s="64">
        <v>-0.10079427228996529</v>
      </c>
      <c r="AK126" s="63">
        <v>12109</v>
      </c>
      <c r="AL126" s="55">
        <v>9.92493744787315E-3</v>
      </c>
      <c r="AM126" s="63">
        <v>17275</v>
      </c>
      <c r="AN126" s="64">
        <v>0.34195603200497171</v>
      </c>
      <c r="AO126" s="63">
        <v>8339</v>
      </c>
      <c r="AP126" s="64">
        <v>-0.13933326452678296</v>
      </c>
      <c r="AQ126" s="63">
        <v>3367</v>
      </c>
      <c r="AR126" s="64">
        <v>-4.8063330506078583E-2</v>
      </c>
      <c r="AS126" s="63">
        <v>3281</v>
      </c>
      <c r="AT126" s="64">
        <v>-6.4975776574522692E-2</v>
      </c>
      <c r="AU126" s="63">
        <v>5116</v>
      </c>
      <c r="AV126" s="64">
        <v>1.2262837249782419</v>
      </c>
      <c r="AW126" s="63">
        <v>1877</v>
      </c>
      <c r="AX126" s="64">
        <v>0.21488673139158565</v>
      </c>
      <c r="AY126" s="63"/>
      <c r="AZ126" s="64"/>
      <c r="BA126" s="63">
        <v>14128</v>
      </c>
      <c r="BB126" s="64">
        <v>7.6314100278154218E-3</v>
      </c>
      <c r="BC126" s="39"/>
    </row>
    <row r="127" spans="2:55" ht="15" hidden="1" customHeight="1" outlineLevel="1" x14ac:dyDescent="0.25">
      <c r="B127" s="53" t="s">
        <v>82</v>
      </c>
      <c r="C127" s="63">
        <v>1215287</v>
      </c>
      <c r="D127" s="64">
        <v>4.2120003292835939E-2</v>
      </c>
      <c r="E127" s="63">
        <v>611451</v>
      </c>
      <c r="F127" s="64">
        <v>3.5799348825548361E-2</v>
      </c>
      <c r="G127" s="63">
        <v>304086</v>
      </c>
      <c r="H127" s="64">
        <v>6.1793574473880009E-2</v>
      </c>
      <c r="I127" s="63">
        <v>307365</v>
      </c>
      <c r="J127" s="64">
        <v>1.1305271954963114E-2</v>
      </c>
      <c r="K127" s="63">
        <v>907922</v>
      </c>
      <c r="L127" s="64">
        <v>5.2981829863877561E-2</v>
      </c>
      <c r="M127" s="63">
        <v>603836</v>
      </c>
      <c r="N127" s="64">
        <v>4.8599461665364219E-2</v>
      </c>
      <c r="O127" s="63">
        <v>27787</v>
      </c>
      <c r="P127" s="64">
        <v>-4.5579446314487848E-2</v>
      </c>
      <c r="Q127" s="63">
        <v>16540</v>
      </c>
      <c r="R127" s="64">
        <v>4.0775232821545382E-2</v>
      </c>
      <c r="S127" s="63">
        <v>171062</v>
      </c>
      <c r="T127" s="64">
        <v>3.2228866589026239E-2</v>
      </c>
      <c r="U127" s="63">
        <v>6822</v>
      </c>
      <c r="V127" s="64">
        <v>-1.9686736600086241E-2</v>
      </c>
      <c r="W127" s="63">
        <v>260047</v>
      </c>
      <c r="X127" s="64">
        <v>1.987214683504579E-2</v>
      </c>
      <c r="Y127" s="63">
        <v>46346</v>
      </c>
      <c r="Z127" s="64">
        <v>0.2162069960899573</v>
      </c>
      <c r="AA127" s="63">
        <v>10124</v>
      </c>
      <c r="AB127" s="64">
        <v>-2.8127099932802158E-2</v>
      </c>
      <c r="AC127" s="63">
        <v>16832</v>
      </c>
      <c r="AD127" s="64">
        <v>1.0384776997418799E-2</v>
      </c>
      <c r="AE127" s="63">
        <v>2987</v>
      </c>
      <c r="AF127" s="64">
        <v>-0.29634864546525319</v>
      </c>
      <c r="AG127" s="63">
        <v>7326</v>
      </c>
      <c r="AH127" s="64">
        <v>0.28391167192429023</v>
      </c>
      <c r="AI127" s="63">
        <v>5543</v>
      </c>
      <c r="AJ127" s="64">
        <v>-1.8764383076650737E-2</v>
      </c>
      <c r="AK127" s="63">
        <v>976</v>
      </c>
      <c r="AL127" s="55">
        <v>-7.8375826251180336E-2</v>
      </c>
      <c r="AM127" s="63">
        <v>15348</v>
      </c>
      <c r="AN127" s="64">
        <v>0.53387967219668209</v>
      </c>
      <c r="AO127" s="63">
        <v>6001</v>
      </c>
      <c r="AP127" s="64">
        <v>-9.3367578184015754E-2</v>
      </c>
      <c r="AQ127" s="63">
        <v>4677</v>
      </c>
      <c r="AR127" s="64">
        <v>0.69456521739130439</v>
      </c>
      <c r="AS127" s="63">
        <v>4234</v>
      </c>
      <c r="AT127" s="64">
        <v>0.41890080428954413</v>
      </c>
      <c r="AU127" s="63">
        <v>4573</v>
      </c>
      <c r="AV127" s="64">
        <v>0.40924499229583966</v>
      </c>
      <c r="AW127" s="63">
        <v>1787</v>
      </c>
      <c r="AX127" s="64">
        <v>-7.222222222222241E-3</v>
      </c>
      <c r="AY127" s="63"/>
      <c r="AZ127" s="64"/>
      <c r="BA127" s="63">
        <v>11656</v>
      </c>
      <c r="BB127" s="64">
        <v>0.10180546365440968</v>
      </c>
      <c r="BC127" s="39"/>
    </row>
    <row r="128" spans="2:55" ht="15" hidden="1" customHeight="1" outlineLevel="1" x14ac:dyDescent="0.25">
      <c r="B128" s="53" t="s">
        <v>83</v>
      </c>
      <c r="C128" s="63">
        <v>1274541</v>
      </c>
      <c r="D128" s="64">
        <v>3.583070625208773E-2</v>
      </c>
      <c r="E128" s="63">
        <v>653545</v>
      </c>
      <c r="F128" s="64">
        <v>6.9341226442570347E-2</v>
      </c>
      <c r="G128" s="63">
        <v>346989</v>
      </c>
      <c r="H128" s="64">
        <v>7.7418212981593237E-2</v>
      </c>
      <c r="I128" s="63">
        <v>306556</v>
      </c>
      <c r="J128" s="64">
        <v>6.0343813773304333E-2</v>
      </c>
      <c r="K128" s="63">
        <v>967985</v>
      </c>
      <c r="L128" s="64">
        <v>2.8302117294121354E-2</v>
      </c>
      <c r="M128" s="63">
        <v>620996</v>
      </c>
      <c r="N128" s="64">
        <v>2.7596251818624573E-3</v>
      </c>
      <c r="O128" s="63">
        <v>26186</v>
      </c>
      <c r="P128" s="64">
        <v>8.5250113970740671E-2</v>
      </c>
      <c r="Q128" s="63">
        <v>16924</v>
      </c>
      <c r="R128" s="64">
        <v>4.8091195155257616E-3</v>
      </c>
      <c r="S128" s="63">
        <v>171386</v>
      </c>
      <c r="T128" s="64">
        <v>-2.86773290411797E-2</v>
      </c>
      <c r="U128" s="63">
        <v>6672</v>
      </c>
      <c r="V128" s="64">
        <v>-4.726545766100243E-2</v>
      </c>
      <c r="W128" s="63">
        <v>258457</v>
      </c>
      <c r="X128" s="64">
        <v>-2.2063052427654717E-2</v>
      </c>
      <c r="Y128" s="63">
        <v>50101</v>
      </c>
      <c r="Z128" s="64">
        <v>6.2407226769583213E-2</v>
      </c>
      <c r="AA128" s="63">
        <v>17959</v>
      </c>
      <c r="AB128" s="64">
        <v>7.8567820865369509E-3</v>
      </c>
      <c r="AC128" s="63">
        <v>18227</v>
      </c>
      <c r="AD128" s="64">
        <v>0.17829206800698172</v>
      </c>
      <c r="AE128" s="63">
        <v>3421</v>
      </c>
      <c r="AF128" s="64">
        <v>-6.0938786714246462E-2</v>
      </c>
      <c r="AG128" s="63">
        <v>8733</v>
      </c>
      <c r="AH128" s="64">
        <v>0.49205535622757557</v>
      </c>
      <c r="AI128" s="63">
        <v>5186</v>
      </c>
      <c r="AJ128" s="64">
        <v>1.7261671243624876E-2</v>
      </c>
      <c r="AK128" s="63">
        <v>887</v>
      </c>
      <c r="AL128" s="55">
        <v>1.371428571428579E-2</v>
      </c>
      <c r="AM128" s="63">
        <v>14067</v>
      </c>
      <c r="AN128" s="64">
        <v>0.36268526591107242</v>
      </c>
      <c r="AO128" s="63">
        <v>6381</v>
      </c>
      <c r="AP128" s="64">
        <v>-0.17151389249545568</v>
      </c>
      <c r="AQ128" s="63">
        <v>3919</v>
      </c>
      <c r="AR128" s="64">
        <v>-0.19028925619834713</v>
      </c>
      <c r="AS128" s="63">
        <v>3137</v>
      </c>
      <c r="AT128" s="64">
        <v>-0.21121448327885339</v>
      </c>
      <c r="AU128" s="63">
        <v>6162</v>
      </c>
      <c r="AV128" s="64">
        <v>0.69378779549202862</v>
      </c>
      <c r="AW128" s="63">
        <v>7472</v>
      </c>
      <c r="AX128" s="64">
        <v>0.19878068345900846</v>
      </c>
      <c r="AY128" s="63"/>
      <c r="AZ128" s="64"/>
      <c r="BA128" s="63">
        <v>13946</v>
      </c>
      <c r="BB128" s="64">
        <v>3.9272673075489983E-2</v>
      </c>
      <c r="BC128" s="39"/>
    </row>
    <row r="129" spans="2:55" ht="15" hidden="1" customHeight="1" outlineLevel="1" x14ac:dyDescent="0.25">
      <c r="B129" s="53" t="s">
        <v>84</v>
      </c>
      <c r="C129" s="63">
        <v>1465452</v>
      </c>
      <c r="D129" s="64">
        <v>-2.9606737815719208E-2</v>
      </c>
      <c r="E129" s="63">
        <v>753858</v>
      </c>
      <c r="F129" s="64">
        <v>-3.0154496929745034E-2</v>
      </c>
      <c r="G129" s="63">
        <v>444901</v>
      </c>
      <c r="H129" s="64">
        <v>-2.9043515077180948E-2</v>
      </c>
      <c r="I129" s="63">
        <v>308957</v>
      </c>
      <c r="J129" s="64">
        <v>-3.1749862107004923E-2</v>
      </c>
      <c r="K129" s="63">
        <v>1156495</v>
      </c>
      <c r="L129" s="64">
        <v>-2.9032596603908223E-2</v>
      </c>
      <c r="M129" s="63">
        <v>711594</v>
      </c>
      <c r="N129" s="64">
        <v>-2.9025770058919376E-2</v>
      </c>
      <c r="O129" s="63">
        <v>41741</v>
      </c>
      <c r="P129" s="64">
        <v>-9.6612920679580161E-2</v>
      </c>
      <c r="Q129" s="63">
        <v>26124</v>
      </c>
      <c r="R129" s="64">
        <v>0.10737145521597213</v>
      </c>
      <c r="S129" s="63">
        <v>177467</v>
      </c>
      <c r="T129" s="64">
        <v>-8.448073956758817E-2</v>
      </c>
      <c r="U129" s="63">
        <v>7873</v>
      </c>
      <c r="V129" s="64">
        <v>-6.8394272867116301E-2</v>
      </c>
      <c r="W129" s="63">
        <v>286781</v>
      </c>
      <c r="X129" s="64">
        <v>-1.5641625877846344E-2</v>
      </c>
      <c r="Y129" s="63">
        <v>50883</v>
      </c>
      <c r="Z129" s="64">
        <v>-1.7797509892867436E-2</v>
      </c>
      <c r="AA129" s="63">
        <v>19824</v>
      </c>
      <c r="AB129" s="64">
        <v>-0.30054336320654862</v>
      </c>
      <c r="AC129" s="63">
        <v>24039</v>
      </c>
      <c r="AD129" s="64">
        <v>0.24457675381827593</v>
      </c>
      <c r="AE129" s="63">
        <v>4782</v>
      </c>
      <c r="AF129" s="64">
        <v>0.14237935977066418</v>
      </c>
      <c r="AG129" s="63">
        <v>11795</v>
      </c>
      <c r="AH129" s="64">
        <v>0.69907807548256984</v>
      </c>
      <c r="AI129" s="63">
        <v>6345</v>
      </c>
      <c r="AJ129" s="64">
        <v>-0.16171224732461353</v>
      </c>
      <c r="AK129" s="63">
        <v>1117</v>
      </c>
      <c r="AL129" s="55">
        <v>0.80744336569579289</v>
      </c>
      <c r="AM129" s="63">
        <v>19071</v>
      </c>
      <c r="AN129" s="64">
        <v>0.40683092357627615</v>
      </c>
      <c r="AO129" s="63">
        <v>8577</v>
      </c>
      <c r="AP129" s="64">
        <v>-0.15255409544511411</v>
      </c>
      <c r="AQ129" s="63">
        <v>4334</v>
      </c>
      <c r="AR129" s="64">
        <v>2.9698265621287634E-2</v>
      </c>
      <c r="AS129" s="63">
        <v>4645</v>
      </c>
      <c r="AT129" s="64">
        <v>1.819377466023675E-2</v>
      </c>
      <c r="AU129" s="63">
        <v>9324</v>
      </c>
      <c r="AV129" s="64">
        <v>0.97835773392743475</v>
      </c>
      <c r="AW129" s="63">
        <v>12790</v>
      </c>
      <c r="AX129" s="64">
        <v>-0.13639432815665087</v>
      </c>
      <c r="AY129" s="63"/>
      <c r="AZ129" s="64"/>
      <c r="BA129" s="63">
        <v>18121</v>
      </c>
      <c r="BB129" s="64">
        <v>6.4426548181060195E-3</v>
      </c>
      <c r="BC129" s="39"/>
    </row>
    <row r="130" spans="2:55" ht="15" hidden="1" customHeight="1" outlineLevel="1" x14ac:dyDescent="0.25">
      <c r="B130" s="53" t="s">
        <v>85</v>
      </c>
      <c r="C130" s="63">
        <v>1555493</v>
      </c>
      <c r="D130" s="64">
        <v>-5.0696582298155324E-3</v>
      </c>
      <c r="E130" s="63">
        <v>831578</v>
      </c>
      <c r="F130" s="64">
        <v>-1.4661971296945797E-2</v>
      </c>
      <c r="G130" s="63">
        <v>525408</v>
      </c>
      <c r="H130" s="64">
        <v>-9.7235598897028597E-3</v>
      </c>
      <c r="I130" s="63">
        <v>306170</v>
      </c>
      <c r="J130" s="64">
        <v>-2.3022799432008578E-2</v>
      </c>
      <c r="K130" s="63">
        <v>1249323</v>
      </c>
      <c r="L130" s="64">
        <v>-5.6878452906083954E-4</v>
      </c>
      <c r="M130" s="63">
        <v>723915</v>
      </c>
      <c r="N130" s="64">
        <v>6.1823544373820205E-3</v>
      </c>
      <c r="O130" s="63">
        <v>33845</v>
      </c>
      <c r="P130" s="64">
        <v>-0.10807463237231851</v>
      </c>
      <c r="Q130" s="63">
        <v>24952</v>
      </c>
      <c r="R130" s="64">
        <v>3.5052059567760363E-2</v>
      </c>
      <c r="S130" s="63">
        <v>187781</v>
      </c>
      <c r="T130" s="64">
        <v>2.9839859602939667E-2</v>
      </c>
      <c r="U130" s="63">
        <v>10388</v>
      </c>
      <c r="V130" s="64">
        <v>0.12876236009996744</v>
      </c>
      <c r="W130" s="63">
        <v>279405</v>
      </c>
      <c r="X130" s="64">
        <v>-4.9859385786232391E-2</v>
      </c>
      <c r="Y130" s="63">
        <v>51419</v>
      </c>
      <c r="Z130" s="64">
        <v>0.11795016741314091</v>
      </c>
      <c r="AA130" s="63">
        <v>35274</v>
      </c>
      <c r="AB130" s="64">
        <v>-7.8695118447514867E-2</v>
      </c>
      <c r="AC130" s="63">
        <v>17937</v>
      </c>
      <c r="AD130" s="64">
        <v>1.3676179711783032E-2</v>
      </c>
      <c r="AE130" s="63">
        <v>3737</v>
      </c>
      <c r="AF130" s="64">
        <v>-0.18601611849270316</v>
      </c>
      <c r="AG130" s="63">
        <v>7843</v>
      </c>
      <c r="AH130" s="64">
        <v>0.18617664851784643</v>
      </c>
      <c r="AI130" s="63">
        <v>5273</v>
      </c>
      <c r="AJ130" s="64">
        <v>-0.18776956253850896</v>
      </c>
      <c r="AK130" s="63">
        <v>1084</v>
      </c>
      <c r="AL130" s="55" t="s">
        <v>90</v>
      </c>
      <c r="AM130" s="63">
        <v>18870</v>
      </c>
      <c r="AN130" s="64">
        <v>0.65933872669715088</v>
      </c>
      <c r="AO130" s="63">
        <v>8398</v>
      </c>
      <c r="AP130" s="64">
        <v>-0.1540243779591014</v>
      </c>
      <c r="AQ130" s="63">
        <v>5776</v>
      </c>
      <c r="AR130" s="64">
        <v>0.25102880658436222</v>
      </c>
      <c r="AS130" s="63">
        <v>4611</v>
      </c>
      <c r="AT130" s="64">
        <v>2.2848269742679728E-2</v>
      </c>
      <c r="AU130" s="63">
        <v>7483</v>
      </c>
      <c r="AV130" s="64">
        <v>0.54543577034283364</v>
      </c>
      <c r="AW130" s="63">
        <v>19701</v>
      </c>
      <c r="AX130" s="64">
        <v>0.14607329842931938</v>
      </c>
      <c r="AY130" s="63"/>
      <c r="AZ130" s="64"/>
      <c r="BA130" s="63">
        <v>18075</v>
      </c>
      <c r="BB130" s="64">
        <v>4.0467418834906788E-2</v>
      </c>
      <c r="BC130" s="39"/>
    </row>
    <row r="131" spans="2:55" ht="15" hidden="1" customHeight="1" outlineLevel="1" x14ac:dyDescent="0.25">
      <c r="B131" s="53" t="s">
        <v>86</v>
      </c>
      <c r="C131" s="63">
        <v>1246961</v>
      </c>
      <c r="D131" s="64">
        <v>-7.8815794333838118E-2</v>
      </c>
      <c r="E131" s="63">
        <v>620213</v>
      </c>
      <c r="F131" s="64">
        <v>-7.6130494949509964E-2</v>
      </c>
      <c r="G131" s="63">
        <v>341259</v>
      </c>
      <c r="H131" s="64">
        <v>-8.8123066070254774E-2</v>
      </c>
      <c r="I131" s="63">
        <v>278954</v>
      </c>
      <c r="J131" s="64">
        <v>-6.102335037683071E-2</v>
      </c>
      <c r="K131" s="63">
        <v>968007</v>
      </c>
      <c r="L131" s="64">
        <v>-8.3818631473441818E-2</v>
      </c>
      <c r="M131" s="63">
        <v>626748</v>
      </c>
      <c r="N131" s="64">
        <v>-8.1457771837339488E-2</v>
      </c>
      <c r="O131" s="63">
        <v>28684</v>
      </c>
      <c r="P131" s="64">
        <v>-7.4231861605990157E-2</v>
      </c>
      <c r="Q131" s="63">
        <v>16812</v>
      </c>
      <c r="R131" s="64">
        <v>-7.6466710613052102E-2</v>
      </c>
      <c r="S131" s="63">
        <v>182848</v>
      </c>
      <c r="T131" s="64">
        <v>-9.279087075167447E-2</v>
      </c>
      <c r="U131" s="63">
        <v>5809</v>
      </c>
      <c r="V131" s="64">
        <v>-0.27586636748940419</v>
      </c>
      <c r="W131" s="63">
        <v>251361</v>
      </c>
      <c r="X131" s="64">
        <v>-0.10009988507845813</v>
      </c>
      <c r="Y131" s="63">
        <v>43980</v>
      </c>
      <c r="Z131" s="64">
        <v>-0.12378220070527768</v>
      </c>
      <c r="AA131" s="63">
        <v>14943</v>
      </c>
      <c r="AB131" s="64">
        <v>4.0168708576016066E-4</v>
      </c>
      <c r="AC131" s="63">
        <v>20240</v>
      </c>
      <c r="AD131" s="64">
        <v>6.6722883946453093E-2</v>
      </c>
      <c r="AE131" s="63">
        <v>4152</v>
      </c>
      <c r="AF131" s="64">
        <v>-0.19721577726218098</v>
      </c>
      <c r="AG131" s="63">
        <v>9590</v>
      </c>
      <c r="AH131" s="64">
        <v>0.29717300148789394</v>
      </c>
      <c r="AI131" s="63">
        <v>5612</v>
      </c>
      <c r="AJ131" s="64">
        <v>1.6666666666666607E-2</v>
      </c>
      <c r="AK131" s="63">
        <v>886</v>
      </c>
      <c r="AL131" s="55">
        <v>-3.3745781777277939E-3</v>
      </c>
      <c r="AM131" s="63">
        <v>18093</v>
      </c>
      <c r="AN131" s="64">
        <v>0.4075774078107981</v>
      </c>
      <c r="AO131" s="63">
        <v>8114</v>
      </c>
      <c r="AP131" s="64">
        <v>-0.12300043233895375</v>
      </c>
      <c r="AQ131" s="63">
        <v>4377</v>
      </c>
      <c r="AR131" s="64">
        <v>-0.14210113680909442</v>
      </c>
      <c r="AS131" s="63">
        <v>3807</v>
      </c>
      <c r="AT131" s="64">
        <v>-0.15400000000000003</v>
      </c>
      <c r="AU131" s="63">
        <v>7154</v>
      </c>
      <c r="AV131" s="64">
        <v>0.60331689825190504</v>
      </c>
      <c r="AW131" s="63">
        <v>8447</v>
      </c>
      <c r="AX131" s="64">
        <v>-0.16770125135481329</v>
      </c>
      <c r="AY131" s="63"/>
      <c r="AZ131" s="64"/>
      <c r="BA131" s="63">
        <v>12079</v>
      </c>
      <c r="BB131" s="64">
        <v>-0.1262929475587703</v>
      </c>
      <c r="BC131" s="39"/>
    </row>
    <row r="132" spans="2:55" ht="15" hidden="1" customHeight="1" outlineLevel="1" x14ac:dyDescent="0.25">
      <c r="B132" s="53" t="s">
        <v>87</v>
      </c>
      <c r="C132" s="63">
        <v>1370566</v>
      </c>
      <c r="D132" s="64">
        <v>-8.6945515156440889E-2</v>
      </c>
      <c r="E132" s="63">
        <v>573380</v>
      </c>
      <c r="F132" s="64">
        <v>-0.1155842453128495</v>
      </c>
      <c r="G132" s="63">
        <v>291156</v>
      </c>
      <c r="H132" s="64">
        <v>-0.12711770402060218</v>
      </c>
      <c r="I132" s="63">
        <v>282224</v>
      </c>
      <c r="J132" s="64">
        <v>-0.1033619479091874</v>
      </c>
      <c r="K132" s="63">
        <v>1088342</v>
      </c>
      <c r="L132" s="64">
        <v>-8.2589857711241499E-2</v>
      </c>
      <c r="M132" s="63">
        <v>797186</v>
      </c>
      <c r="N132" s="64">
        <v>-6.5172855764145443E-2</v>
      </c>
      <c r="O132" s="63">
        <v>39690</v>
      </c>
      <c r="P132" s="64">
        <v>-2.0048392671966786E-2</v>
      </c>
      <c r="Q132" s="63">
        <v>21507</v>
      </c>
      <c r="R132" s="64">
        <v>-4.506704555545693E-2</v>
      </c>
      <c r="S132" s="63">
        <v>201374</v>
      </c>
      <c r="T132" s="64">
        <v>-8.4159924322013469E-2</v>
      </c>
      <c r="U132" s="63">
        <v>5560</v>
      </c>
      <c r="V132" s="64">
        <v>-0.2431255104818949</v>
      </c>
      <c r="W132" s="63">
        <v>293321</v>
      </c>
      <c r="X132" s="64">
        <v>-0.13114015989668037</v>
      </c>
      <c r="Y132" s="63">
        <v>39924</v>
      </c>
      <c r="Z132" s="64">
        <v>1.5593599755793441E-2</v>
      </c>
      <c r="AA132" s="63">
        <v>8423</v>
      </c>
      <c r="AB132" s="64">
        <v>-0.42105986665750228</v>
      </c>
      <c r="AC132" s="63">
        <v>123064</v>
      </c>
      <c r="AD132" s="64">
        <v>5.1047511679349622E-2</v>
      </c>
      <c r="AE132" s="63">
        <v>32849</v>
      </c>
      <c r="AF132" s="64">
        <v>-3.6742713037358543E-2</v>
      </c>
      <c r="AG132" s="63">
        <v>38923</v>
      </c>
      <c r="AH132" s="64">
        <v>0.21543217586809882</v>
      </c>
      <c r="AI132" s="63">
        <v>28836</v>
      </c>
      <c r="AJ132" s="64">
        <v>6.4373246714897414E-2</v>
      </c>
      <c r="AK132" s="63">
        <v>22456</v>
      </c>
      <c r="AL132" s="55">
        <v>-5.9198123088524901E-2</v>
      </c>
      <c r="AM132" s="63">
        <v>18933</v>
      </c>
      <c r="AN132" s="64">
        <v>0.20869509703779365</v>
      </c>
      <c r="AO132" s="63">
        <v>8750</v>
      </c>
      <c r="AP132" s="64">
        <v>-3.4536025598587705E-2</v>
      </c>
      <c r="AQ132" s="63">
        <v>9674</v>
      </c>
      <c r="AR132" s="64">
        <v>1.4404641775983853</v>
      </c>
      <c r="AS132" s="63">
        <v>5536</v>
      </c>
      <c r="AT132" s="64">
        <v>0.34695863746958633</v>
      </c>
      <c r="AU132" s="63">
        <v>5747</v>
      </c>
      <c r="AV132" s="64">
        <v>0.5655134840642877</v>
      </c>
      <c r="AW132" s="63">
        <v>1486</v>
      </c>
      <c r="AX132" s="64">
        <v>4.3539325842696597E-2</v>
      </c>
      <c r="AY132" s="63"/>
      <c r="AZ132" s="64"/>
      <c r="BA132" s="63">
        <v>14197</v>
      </c>
      <c r="BB132" s="64">
        <v>-0.11699216320437866</v>
      </c>
      <c r="BC132" s="39"/>
    </row>
    <row r="133" spans="2:55" ht="15" hidden="1" customHeight="1" outlineLevel="1" x14ac:dyDescent="0.25">
      <c r="B133" s="53" t="s">
        <v>88</v>
      </c>
      <c r="C133" s="63">
        <v>1350435</v>
      </c>
      <c r="D133" s="64">
        <v>-6.3794017837644823E-2</v>
      </c>
      <c r="E133" s="63">
        <v>496989</v>
      </c>
      <c r="F133" s="64">
        <v>-0.11240869394388586</v>
      </c>
      <c r="G133" s="63">
        <v>237741</v>
      </c>
      <c r="H133" s="64">
        <v>-0.11397457541843226</v>
      </c>
      <c r="I133" s="63">
        <v>259248</v>
      </c>
      <c r="J133" s="64">
        <v>-0.1109678437074556</v>
      </c>
      <c r="K133" s="63">
        <v>1091187</v>
      </c>
      <c r="L133" s="64">
        <v>-5.1840903403403416E-2</v>
      </c>
      <c r="M133" s="63">
        <v>853446</v>
      </c>
      <c r="N133" s="64">
        <v>-3.2949774793915143E-2</v>
      </c>
      <c r="O133" s="63">
        <v>26620</v>
      </c>
      <c r="P133" s="64">
        <v>-0.10671140939597312</v>
      </c>
      <c r="Q133" s="63">
        <v>19951</v>
      </c>
      <c r="R133" s="64">
        <v>9.6088341940446131E-2</v>
      </c>
      <c r="S133" s="63">
        <v>255290</v>
      </c>
      <c r="T133" s="64">
        <v>2.2043045191045163E-2</v>
      </c>
      <c r="U133" s="63">
        <v>2489</v>
      </c>
      <c r="V133" s="64">
        <v>-0.33019375672766416</v>
      </c>
      <c r="W133" s="63">
        <v>262870</v>
      </c>
      <c r="X133" s="64">
        <v>-0.1294542323486555</v>
      </c>
      <c r="Y133" s="63">
        <v>32406</v>
      </c>
      <c r="Z133" s="64">
        <v>0.11953292337455945</v>
      </c>
      <c r="AA133" s="63">
        <v>6242</v>
      </c>
      <c r="AB133" s="64">
        <v>-0.16740029345071361</v>
      </c>
      <c r="AC133" s="63">
        <v>194556</v>
      </c>
      <c r="AD133" s="64">
        <v>3.7715017201376044E-2</v>
      </c>
      <c r="AE133" s="63">
        <v>57339</v>
      </c>
      <c r="AF133" s="64">
        <v>-7.8556226532624507E-3</v>
      </c>
      <c r="AG133" s="63">
        <v>60098</v>
      </c>
      <c r="AH133" s="64">
        <v>0.15209723180737678</v>
      </c>
      <c r="AI133" s="63">
        <v>37675</v>
      </c>
      <c r="AJ133" s="64">
        <v>-8.9699074074074403E-3</v>
      </c>
      <c r="AK133" s="63">
        <v>39444</v>
      </c>
      <c r="AL133" s="55">
        <v>-1.7209961530674223E-3</v>
      </c>
      <c r="AM133" s="63">
        <v>15282</v>
      </c>
      <c r="AN133" s="64">
        <v>-6.72607421875E-2</v>
      </c>
      <c r="AO133" s="63">
        <v>10557</v>
      </c>
      <c r="AP133" s="64">
        <v>-2.8347906120570587E-2</v>
      </c>
      <c r="AQ133" s="63">
        <v>3596</v>
      </c>
      <c r="AR133" s="64">
        <v>-3.669970533083311E-2</v>
      </c>
      <c r="AS133" s="63">
        <v>3559</v>
      </c>
      <c r="AT133" s="64">
        <v>-5.5717697001857247E-2</v>
      </c>
      <c r="AU133" s="63">
        <v>4558</v>
      </c>
      <c r="AV133" s="64">
        <v>0.16038696537678199</v>
      </c>
      <c r="AW133" s="63">
        <v>1170</v>
      </c>
      <c r="AX133" s="64">
        <v>0.77811550151975695</v>
      </c>
      <c r="AY133" s="63"/>
      <c r="AZ133" s="64"/>
      <c r="BA133" s="63">
        <v>14294</v>
      </c>
      <c r="BB133" s="64">
        <v>-9.5201924294214479E-2</v>
      </c>
      <c r="BC133" s="39"/>
    </row>
    <row r="134" spans="2:55" ht="15" hidden="1" customHeight="1" outlineLevel="1" x14ac:dyDescent="0.25">
      <c r="B134" s="53" t="s">
        <v>89</v>
      </c>
      <c r="C134" s="63">
        <v>1339841</v>
      </c>
      <c r="D134" s="64">
        <v>-0.11032425225167797</v>
      </c>
      <c r="E134" s="63">
        <v>533384</v>
      </c>
      <c r="F134" s="64">
        <v>-0.1105508113507393</v>
      </c>
      <c r="G134" s="63">
        <v>272862</v>
      </c>
      <c r="H134" s="64">
        <v>-0.10687562599422618</v>
      </c>
      <c r="I134" s="63">
        <v>260522</v>
      </c>
      <c r="J134" s="64">
        <v>-0.11436778678632742</v>
      </c>
      <c r="K134" s="63">
        <v>1079319</v>
      </c>
      <c r="L134" s="64">
        <v>-0.1093427010380229</v>
      </c>
      <c r="M134" s="63">
        <v>806457</v>
      </c>
      <c r="N134" s="64">
        <v>-0.1101743445116401</v>
      </c>
      <c r="O134" s="63">
        <v>28279</v>
      </c>
      <c r="P134" s="64">
        <v>-8.3516982110448557E-2</v>
      </c>
      <c r="Q134" s="63">
        <v>21703</v>
      </c>
      <c r="R134" s="64">
        <v>-3.2843137254901955E-2</v>
      </c>
      <c r="S134" s="63">
        <v>215065</v>
      </c>
      <c r="T134" s="64">
        <v>-7.0720557226312653E-2</v>
      </c>
      <c r="U134" s="63">
        <v>4518</v>
      </c>
      <c r="V134" s="64">
        <v>-0.42621285242570484</v>
      </c>
      <c r="W134" s="63">
        <v>264598</v>
      </c>
      <c r="X134" s="64">
        <v>-0.15314006260281776</v>
      </c>
      <c r="Y134" s="63">
        <v>31444</v>
      </c>
      <c r="Z134" s="64">
        <v>-9.9464444253515527E-2</v>
      </c>
      <c r="AA134" s="63">
        <v>10631</v>
      </c>
      <c r="AB134" s="64">
        <v>-0.25422658716239921</v>
      </c>
      <c r="AC134" s="63">
        <v>185728</v>
      </c>
      <c r="AD134" s="64">
        <v>-7.6104204907798456E-2</v>
      </c>
      <c r="AE134" s="63">
        <v>58336</v>
      </c>
      <c r="AF134" s="64">
        <v>-7.10680106371121E-2</v>
      </c>
      <c r="AG134" s="63">
        <v>52663</v>
      </c>
      <c r="AH134" s="64">
        <v>-1.4926769046594734E-2</v>
      </c>
      <c r="AI134" s="63">
        <v>35589</v>
      </c>
      <c r="AJ134" s="64">
        <v>-0.17236808446315199</v>
      </c>
      <c r="AK134" s="63">
        <v>39140</v>
      </c>
      <c r="AL134" s="55">
        <v>-6.2874108126227068E-2</v>
      </c>
      <c r="AM134" s="63">
        <v>11406</v>
      </c>
      <c r="AN134" s="64">
        <v>-0.20426956885726244</v>
      </c>
      <c r="AO134" s="63">
        <v>7752</v>
      </c>
      <c r="AP134" s="64">
        <v>-0.1545424800959756</v>
      </c>
      <c r="AQ134" s="63">
        <v>2589</v>
      </c>
      <c r="AR134" s="64">
        <v>0.1527159394479074</v>
      </c>
      <c r="AS134" s="63">
        <v>2883</v>
      </c>
      <c r="AT134" s="64">
        <v>-0.18328611898017</v>
      </c>
      <c r="AU134" s="63">
        <v>5063</v>
      </c>
      <c r="AV134" s="64">
        <v>0.56943583384996899</v>
      </c>
      <c r="AW134" s="63">
        <v>1020</v>
      </c>
      <c r="AX134" s="64">
        <v>0.20283018867924518</v>
      </c>
      <c r="AY134" s="63"/>
      <c r="AZ134" s="64"/>
      <c r="BA134" s="63">
        <v>13778</v>
      </c>
      <c r="BB134" s="64">
        <v>-0.22184570202191345</v>
      </c>
      <c r="BC134" s="39"/>
    </row>
    <row r="135" spans="2:55" ht="15" customHeight="1" collapsed="1" x14ac:dyDescent="0.25">
      <c r="B135" s="65">
        <v>2008</v>
      </c>
      <c r="C135" s="66">
        <v>16529927</v>
      </c>
      <c r="D135" s="67">
        <v>-1.5893304026312061E-2</v>
      </c>
      <c r="E135" s="66">
        <v>7313342</v>
      </c>
      <c r="F135" s="67">
        <v>-2.0753878472843823E-2</v>
      </c>
      <c r="G135" s="66">
        <v>3872139</v>
      </c>
      <c r="H135" s="67">
        <v>-9.0563673648320631E-3</v>
      </c>
      <c r="I135" s="66">
        <v>3441203</v>
      </c>
      <c r="J135" s="67">
        <v>-3.3590100682119872E-2</v>
      </c>
      <c r="K135" s="66">
        <v>13088724</v>
      </c>
      <c r="L135" s="67">
        <v>-1.1132380427336663E-2</v>
      </c>
      <c r="M135" s="66">
        <v>9216585</v>
      </c>
      <c r="N135" s="67">
        <v>-1.2001977585788803E-2</v>
      </c>
      <c r="O135" s="66">
        <v>388188</v>
      </c>
      <c r="P135" s="67">
        <v>-5.7029380685751807E-2</v>
      </c>
      <c r="Q135" s="66">
        <v>247602</v>
      </c>
      <c r="R135" s="67">
        <v>8.2540975262139771E-3</v>
      </c>
      <c r="S135" s="66">
        <v>2501070</v>
      </c>
      <c r="T135" s="67">
        <v>-2.8622029583282305E-2</v>
      </c>
      <c r="U135" s="66">
        <v>88732</v>
      </c>
      <c r="V135" s="67">
        <v>-0.11610949515878388</v>
      </c>
      <c r="W135" s="66">
        <v>3356935</v>
      </c>
      <c r="X135" s="67">
        <v>-3.4342072749940389E-2</v>
      </c>
      <c r="Y135" s="66">
        <v>492700</v>
      </c>
      <c r="Z135" s="67">
        <v>4.0773302802293188E-2</v>
      </c>
      <c r="AA135" s="66">
        <v>176917</v>
      </c>
      <c r="AB135" s="67">
        <v>-0.19077045521077285</v>
      </c>
      <c r="AC135" s="66">
        <v>1258543</v>
      </c>
      <c r="AD135" s="67">
        <v>5.0349102914838184E-2</v>
      </c>
      <c r="AE135" s="66">
        <v>375253</v>
      </c>
      <c r="AF135" s="67">
        <v>5.1279034259796186E-2</v>
      </c>
      <c r="AG135" s="66">
        <v>373869</v>
      </c>
      <c r="AH135" s="67">
        <v>0.13309431011595563</v>
      </c>
      <c r="AI135" s="66">
        <v>274119</v>
      </c>
      <c r="AJ135" s="67">
        <v>-1.1407159498272534E-2</v>
      </c>
      <c r="AK135" s="66">
        <v>235302</v>
      </c>
      <c r="AL135" s="67">
        <v>5.4394968144972911E-3</v>
      </c>
      <c r="AM135" s="66">
        <v>191998</v>
      </c>
      <c r="AN135" s="67">
        <v>0.28060989681645077</v>
      </c>
      <c r="AO135" s="66">
        <v>103543</v>
      </c>
      <c r="AP135" s="67">
        <v>-4.5237853737701617E-2</v>
      </c>
      <c r="AQ135" s="66">
        <v>50166</v>
      </c>
      <c r="AR135" s="67">
        <v>0.1826025459688827</v>
      </c>
      <c r="AS135" s="66">
        <v>45102</v>
      </c>
      <c r="AT135" s="67">
        <v>-8.6165208598936172E-3</v>
      </c>
      <c r="AU135" s="66">
        <v>67860</v>
      </c>
      <c r="AV135" s="67">
        <v>0.66736283446767741</v>
      </c>
      <c r="AW135" s="66">
        <v>60296</v>
      </c>
      <c r="AX135" s="67">
        <v>4.3147295941316832E-2</v>
      </c>
      <c r="AY135" s="66"/>
      <c r="AZ135" s="67"/>
      <c r="BA135" s="66">
        <v>186919</v>
      </c>
      <c r="BB135" s="67">
        <v>1.1537608165076652E-2</v>
      </c>
      <c r="BC135" s="39"/>
    </row>
    <row r="136" spans="2:55" hidden="1" outlineLevel="1" x14ac:dyDescent="0.25">
      <c r="B136" s="53" t="s">
        <v>78</v>
      </c>
      <c r="C136" s="63">
        <v>1285350</v>
      </c>
      <c r="D136" s="64">
        <v>-5.9649065822778846E-3</v>
      </c>
      <c r="E136" s="63">
        <v>475559</v>
      </c>
      <c r="F136" s="64">
        <v>2.9930328605554113E-2</v>
      </c>
      <c r="G136" s="63">
        <v>219149</v>
      </c>
      <c r="H136" s="64"/>
      <c r="I136" s="63">
        <v>256410</v>
      </c>
      <c r="J136" s="64"/>
      <c r="K136" s="63">
        <v>1028940</v>
      </c>
      <c r="L136" s="64"/>
      <c r="M136" s="63">
        <v>809791</v>
      </c>
      <c r="N136" s="64">
        <v>-2.590205503510068E-2</v>
      </c>
      <c r="O136" s="63">
        <v>30020</v>
      </c>
      <c r="P136" s="64">
        <v>-0.13214419935821453</v>
      </c>
      <c r="Q136" s="63">
        <v>19911</v>
      </c>
      <c r="R136" s="64">
        <v>2.3660894079742256E-3</v>
      </c>
      <c r="S136" s="63">
        <v>222609</v>
      </c>
      <c r="T136" s="64">
        <v>7.3726089595171906E-4</v>
      </c>
      <c r="U136" s="63">
        <v>7675</v>
      </c>
      <c r="V136" s="64">
        <v>-0.26116673084328068</v>
      </c>
      <c r="W136" s="63">
        <v>256515</v>
      </c>
      <c r="X136" s="64">
        <v>-5.8031419149670582E-2</v>
      </c>
      <c r="Y136" s="63">
        <v>30448</v>
      </c>
      <c r="Z136" s="64">
        <v>5.7846645589410439E-2</v>
      </c>
      <c r="AA136" s="63">
        <v>20417</v>
      </c>
      <c r="AB136" s="64">
        <v>-2.8502093642938764E-2</v>
      </c>
      <c r="AC136" s="63">
        <v>179132</v>
      </c>
      <c r="AD136" s="64">
        <v>-3.8925219093376429E-3</v>
      </c>
      <c r="AE136" s="63">
        <v>52942</v>
      </c>
      <c r="AF136" s="64">
        <v>4.350054203212772E-2</v>
      </c>
      <c r="AG136" s="63">
        <v>47890</v>
      </c>
      <c r="AH136" s="64">
        <v>4.8049804667105178E-4</v>
      </c>
      <c r="AI136" s="63">
        <v>40182</v>
      </c>
      <c r="AJ136" s="64">
        <v>2.569924399311363E-3</v>
      </c>
      <c r="AK136" s="63">
        <v>38118</v>
      </c>
      <c r="AL136" s="55">
        <v>-7.3704162717795452E-2</v>
      </c>
      <c r="AM136" s="63">
        <v>9962</v>
      </c>
      <c r="AN136" s="64">
        <v>0.51929235931066042</v>
      </c>
      <c r="AO136" s="63">
        <v>7934</v>
      </c>
      <c r="AP136" s="64">
        <v>-0.20865749052463589</v>
      </c>
      <c r="AQ136" s="63">
        <v>3472</v>
      </c>
      <c r="AR136" s="64">
        <v>0.12000000000000011</v>
      </c>
      <c r="AS136" s="63">
        <v>2437</v>
      </c>
      <c r="AT136" s="64">
        <v>-7.5142314990512382E-2</v>
      </c>
      <c r="AU136" s="63">
        <v>2285</v>
      </c>
      <c r="AV136" s="64">
        <v>-5.6570931244560585E-3</v>
      </c>
      <c r="AW136" s="63">
        <v>707</v>
      </c>
      <c r="AX136" s="64"/>
      <c r="AY136" s="63"/>
      <c r="AZ136" s="64"/>
      <c r="BA136" s="63">
        <v>16267</v>
      </c>
      <c r="BB136" s="64">
        <v>-6.8914200675404991E-2</v>
      </c>
    </row>
    <row r="137" spans="2:55" hidden="1" outlineLevel="1" x14ac:dyDescent="0.25">
      <c r="B137" s="53" t="s">
        <v>79</v>
      </c>
      <c r="C137" s="63">
        <v>1326725</v>
      </c>
      <c r="D137" s="64">
        <v>3.7944865645509473E-2</v>
      </c>
      <c r="E137" s="63">
        <v>495432</v>
      </c>
      <c r="F137" s="64">
        <v>9.7679158958224876E-2</v>
      </c>
      <c r="G137" s="63">
        <v>230215</v>
      </c>
      <c r="H137" s="64"/>
      <c r="I137" s="63">
        <v>265217</v>
      </c>
      <c r="J137" s="64"/>
      <c r="K137" s="63">
        <v>1061508</v>
      </c>
      <c r="L137" s="64"/>
      <c r="M137" s="63">
        <v>831293</v>
      </c>
      <c r="N137" s="64">
        <v>5.3393608246923296E-3</v>
      </c>
      <c r="O137" s="63">
        <v>36156</v>
      </c>
      <c r="P137" s="64">
        <v>-2.3997840464300202E-2</v>
      </c>
      <c r="Q137" s="63">
        <v>19589</v>
      </c>
      <c r="R137" s="64">
        <v>2.4797279623332447E-2</v>
      </c>
      <c r="S137" s="63">
        <v>225881</v>
      </c>
      <c r="T137" s="64">
        <v>3.2877438943532233E-2</v>
      </c>
      <c r="U137" s="63">
        <v>9283</v>
      </c>
      <c r="V137" s="64">
        <v>-0.195650290269474</v>
      </c>
      <c r="W137" s="63">
        <v>280376</v>
      </c>
      <c r="X137" s="64">
        <v>-1.0921713608398664E-2</v>
      </c>
      <c r="Y137" s="63">
        <v>33290</v>
      </c>
      <c r="Z137" s="64">
        <v>0.18748662338588851</v>
      </c>
      <c r="AA137" s="63">
        <v>15707</v>
      </c>
      <c r="AB137" s="64">
        <v>-5.7266480020357058E-4</v>
      </c>
      <c r="AC137" s="63">
        <v>169594</v>
      </c>
      <c r="AD137" s="64">
        <v>-1.0767615492300542E-2</v>
      </c>
      <c r="AE137" s="63">
        <v>49413</v>
      </c>
      <c r="AF137" s="64">
        <v>6.1868741135513883E-2</v>
      </c>
      <c r="AG137" s="63">
        <v>46103</v>
      </c>
      <c r="AH137" s="64">
        <v>3.8098669248609607E-2</v>
      </c>
      <c r="AI137" s="63">
        <v>38306</v>
      </c>
      <c r="AJ137" s="64">
        <v>-7.2314249733604563E-2</v>
      </c>
      <c r="AK137" s="63">
        <v>35772</v>
      </c>
      <c r="AL137" s="55">
        <v>-8.7518812335790619E-2</v>
      </c>
      <c r="AM137" s="63">
        <v>10572</v>
      </c>
      <c r="AN137" s="64">
        <v>0.80348004094165804</v>
      </c>
      <c r="AO137" s="63">
        <v>8207</v>
      </c>
      <c r="AP137" s="64">
        <v>-0.28986761270225836</v>
      </c>
      <c r="AQ137" s="63">
        <v>1659</v>
      </c>
      <c r="AR137" s="64">
        <v>8.4313725490196001E-2</v>
      </c>
      <c r="AS137" s="63">
        <v>3385</v>
      </c>
      <c r="AT137" s="64">
        <v>-3.4236804564907297E-2</v>
      </c>
      <c r="AU137" s="63">
        <v>2092</v>
      </c>
      <c r="AV137" s="64">
        <v>-9.358752166377815E-2</v>
      </c>
      <c r="AW137" s="63">
        <v>268</v>
      </c>
      <c r="AX137" s="64"/>
      <c r="AY137" s="63"/>
      <c r="AZ137" s="64"/>
      <c r="BA137" s="63">
        <v>15230</v>
      </c>
      <c r="BB137" s="64">
        <v>-0.10737310983472048</v>
      </c>
    </row>
    <row r="138" spans="2:55" hidden="1" outlineLevel="1" x14ac:dyDescent="0.25">
      <c r="B138" s="53" t="s">
        <v>80</v>
      </c>
      <c r="C138" s="63">
        <v>1541092</v>
      </c>
      <c r="D138" s="64">
        <v>5.1271136723940902E-2</v>
      </c>
      <c r="E138" s="63">
        <v>575043</v>
      </c>
      <c r="F138" s="64">
        <v>0.10270074364412474</v>
      </c>
      <c r="G138" s="63">
        <v>266313</v>
      </c>
      <c r="H138" s="64"/>
      <c r="I138" s="63">
        <v>308730</v>
      </c>
      <c r="J138" s="64"/>
      <c r="K138" s="63">
        <v>1232362</v>
      </c>
      <c r="L138" s="64"/>
      <c r="M138" s="63">
        <v>966049</v>
      </c>
      <c r="N138" s="64">
        <v>2.2873727031508473E-2</v>
      </c>
      <c r="O138" s="63">
        <v>40676</v>
      </c>
      <c r="P138" s="64">
        <v>-1.6989294086372286E-2</v>
      </c>
      <c r="Q138" s="63">
        <v>21491</v>
      </c>
      <c r="R138" s="64">
        <v>5.5290940338816652E-2</v>
      </c>
      <c r="S138" s="63">
        <v>273646</v>
      </c>
      <c r="T138" s="64">
        <v>2.8813979893376196E-2</v>
      </c>
      <c r="U138" s="63">
        <v>11922</v>
      </c>
      <c r="V138" s="64">
        <v>-4.9206475795517957E-2</v>
      </c>
      <c r="W138" s="63">
        <v>327899</v>
      </c>
      <c r="X138" s="64">
        <v>-8.9885860192451261E-4</v>
      </c>
      <c r="Y138" s="63">
        <v>39820</v>
      </c>
      <c r="Z138" s="64">
        <v>0.38139179907028375</v>
      </c>
      <c r="AA138" s="63">
        <v>15647</v>
      </c>
      <c r="AB138" s="64">
        <v>8.7276770203599474E-2</v>
      </c>
      <c r="AC138" s="63">
        <v>185555</v>
      </c>
      <c r="AD138" s="64">
        <v>-6.3989290495314322E-3</v>
      </c>
      <c r="AE138" s="63">
        <v>54454</v>
      </c>
      <c r="AF138" s="64">
        <v>1.5667549520647528E-2</v>
      </c>
      <c r="AG138" s="63">
        <v>49061</v>
      </c>
      <c r="AH138" s="64">
        <v>2.3298014350075169E-2</v>
      </c>
      <c r="AI138" s="63">
        <v>42479</v>
      </c>
      <c r="AJ138" s="64">
        <v>2.0737216455209539E-2</v>
      </c>
      <c r="AK138" s="63">
        <v>39561</v>
      </c>
      <c r="AL138" s="55">
        <v>-9.213787405911511E-2</v>
      </c>
      <c r="AM138" s="63">
        <v>12027</v>
      </c>
      <c r="AN138" s="64">
        <v>0.7972205618649133</v>
      </c>
      <c r="AO138" s="63">
        <v>9901</v>
      </c>
      <c r="AP138" s="64">
        <v>-0.10129799400925843</v>
      </c>
      <c r="AQ138" s="63">
        <v>2281</v>
      </c>
      <c r="AR138" s="64">
        <v>-0.21072664359861593</v>
      </c>
      <c r="AS138" s="63">
        <v>4223</v>
      </c>
      <c r="AT138" s="64">
        <v>1.6603415559772738E-3</v>
      </c>
      <c r="AU138" s="63">
        <v>2299</v>
      </c>
      <c r="AV138" s="64">
        <v>0.16937945066124116</v>
      </c>
      <c r="AW138" s="63">
        <v>2170</v>
      </c>
      <c r="AX138" s="64"/>
      <c r="AY138" s="63"/>
      <c r="AZ138" s="64"/>
      <c r="BA138" s="63">
        <v>16487</v>
      </c>
      <c r="BB138" s="64">
        <v>-0.14304277769114815</v>
      </c>
    </row>
    <row r="139" spans="2:55" hidden="1" outlineLevel="1" x14ac:dyDescent="0.25">
      <c r="B139" s="53" t="s">
        <v>81</v>
      </c>
      <c r="C139" s="63">
        <v>1370344</v>
      </c>
      <c r="D139" s="64">
        <v>-4.7953057109866415E-2</v>
      </c>
      <c r="E139" s="63">
        <v>620327</v>
      </c>
      <c r="F139" s="64">
        <v>4.2151277558350797E-2</v>
      </c>
      <c r="G139" s="63">
        <v>312997</v>
      </c>
      <c r="H139" s="64"/>
      <c r="I139" s="63">
        <v>307329</v>
      </c>
      <c r="J139" s="64"/>
      <c r="K139" s="63">
        <v>1063014</v>
      </c>
      <c r="L139" s="64"/>
      <c r="M139" s="63">
        <v>750017</v>
      </c>
      <c r="N139" s="64">
        <v>-0.1114900684611001</v>
      </c>
      <c r="O139" s="63">
        <v>35277</v>
      </c>
      <c r="P139" s="64">
        <v>-7.2487774096860691E-2</v>
      </c>
      <c r="Q139" s="63">
        <v>22783</v>
      </c>
      <c r="R139" s="64">
        <v>-0.10679421335319716</v>
      </c>
      <c r="S139" s="63">
        <v>231634</v>
      </c>
      <c r="T139" s="64">
        <v>-0.12268820991792506</v>
      </c>
      <c r="U139" s="63">
        <v>12934</v>
      </c>
      <c r="V139" s="64">
        <v>-0.13945442448436463</v>
      </c>
      <c r="W139" s="63">
        <v>275536</v>
      </c>
      <c r="X139" s="64">
        <v>-0.10714193130265715</v>
      </c>
      <c r="Y139" s="63">
        <v>33409</v>
      </c>
      <c r="Z139" s="64">
        <v>1.6707242848448045E-2</v>
      </c>
      <c r="AA139" s="63">
        <v>20750</v>
      </c>
      <c r="AB139" s="64">
        <v>2.7482050012379355E-2</v>
      </c>
      <c r="AC139" s="63">
        <v>70222</v>
      </c>
      <c r="AD139" s="64">
        <v>-0.21529143572322551</v>
      </c>
      <c r="AE139" s="63">
        <v>23609</v>
      </c>
      <c r="AF139" s="64">
        <v>-0.18600882636877669</v>
      </c>
      <c r="AG139" s="63">
        <v>16745</v>
      </c>
      <c r="AH139" s="64">
        <v>-0.2817312229228327</v>
      </c>
      <c r="AI139" s="63">
        <v>17878</v>
      </c>
      <c r="AJ139" s="64">
        <v>-0.22549062080318849</v>
      </c>
      <c r="AK139" s="63">
        <v>11990</v>
      </c>
      <c r="AL139" s="55">
        <v>-0.14892106757524137</v>
      </c>
      <c r="AM139" s="63">
        <v>12873</v>
      </c>
      <c r="AN139" s="64">
        <v>0.6960474308300395</v>
      </c>
      <c r="AO139" s="63">
        <v>9689</v>
      </c>
      <c r="AP139" s="64">
        <v>-0.18954412379757424</v>
      </c>
      <c r="AQ139" s="63">
        <v>3537</v>
      </c>
      <c r="AR139" s="64">
        <v>-2.7762506871907622E-2</v>
      </c>
      <c r="AS139" s="63">
        <v>3509</v>
      </c>
      <c r="AT139" s="64">
        <v>-0.26804338756779311</v>
      </c>
      <c r="AU139" s="63">
        <v>2298</v>
      </c>
      <c r="AV139" s="64">
        <v>0.41851851851851851</v>
      </c>
      <c r="AW139" s="63">
        <v>1545</v>
      </c>
      <c r="AX139" s="64"/>
      <c r="AY139" s="63"/>
      <c r="AZ139" s="64"/>
      <c r="BA139" s="63">
        <v>14021</v>
      </c>
      <c r="BB139" s="64">
        <v>-0.32562166321966235</v>
      </c>
    </row>
    <row r="140" spans="2:55" hidden="1" outlineLevel="1" x14ac:dyDescent="0.25">
      <c r="B140" s="53" t="s">
        <v>82</v>
      </c>
      <c r="C140" s="63">
        <v>1166168</v>
      </c>
      <c r="D140" s="64">
        <v>-2.8278358976922879E-2</v>
      </c>
      <c r="E140" s="63">
        <v>590318</v>
      </c>
      <c r="F140" s="64">
        <v>1.0577961752254117E-2</v>
      </c>
      <c r="G140" s="63">
        <v>286389</v>
      </c>
      <c r="H140" s="64"/>
      <c r="I140" s="63">
        <v>303929</v>
      </c>
      <c r="J140" s="64"/>
      <c r="K140" s="63">
        <v>862239</v>
      </c>
      <c r="L140" s="64"/>
      <c r="M140" s="63">
        <v>575850</v>
      </c>
      <c r="N140" s="64">
        <v>-6.5126971293870128E-2</v>
      </c>
      <c r="O140" s="63">
        <v>29114</v>
      </c>
      <c r="P140" s="64">
        <v>-0.10191868714911467</v>
      </c>
      <c r="Q140" s="63">
        <v>15892</v>
      </c>
      <c r="R140" s="64">
        <v>-2.1368310856579864E-2</v>
      </c>
      <c r="S140" s="63">
        <v>165721</v>
      </c>
      <c r="T140" s="64">
        <v>-7.9123138475216681E-2</v>
      </c>
      <c r="U140" s="63">
        <v>6959</v>
      </c>
      <c r="V140" s="64">
        <v>-0.15330332157196735</v>
      </c>
      <c r="W140" s="63">
        <v>254980</v>
      </c>
      <c r="X140" s="64">
        <v>-6.0791796201617787E-2</v>
      </c>
      <c r="Y140" s="63">
        <v>38107</v>
      </c>
      <c r="Z140" s="64">
        <v>0.1351504319332737</v>
      </c>
      <c r="AA140" s="63">
        <v>10417</v>
      </c>
      <c r="AB140" s="64">
        <v>-0.42964301357862467</v>
      </c>
      <c r="AC140" s="63">
        <v>16659</v>
      </c>
      <c r="AD140" s="64">
        <v>-9.4914701727697448E-2</v>
      </c>
      <c r="AE140" s="63">
        <v>4245</v>
      </c>
      <c r="AF140" s="64">
        <v>-4.2193140794223871E-2</v>
      </c>
      <c r="AG140" s="63">
        <v>5706</v>
      </c>
      <c r="AH140" s="64">
        <v>-0.10578279266572632</v>
      </c>
      <c r="AI140" s="63">
        <v>5649</v>
      </c>
      <c r="AJ140" s="64">
        <v>-5.4560669456066968E-2</v>
      </c>
      <c r="AK140" s="63">
        <v>1059</v>
      </c>
      <c r="AL140" s="55">
        <v>-0.34548825710754016</v>
      </c>
      <c r="AM140" s="63">
        <v>10006</v>
      </c>
      <c r="AN140" s="64">
        <v>5.6042216358838992E-2</v>
      </c>
      <c r="AO140" s="63">
        <v>6619</v>
      </c>
      <c r="AP140" s="64">
        <v>-8.5773480662983403E-2</v>
      </c>
      <c r="AQ140" s="63">
        <v>2760</v>
      </c>
      <c r="AR140" s="64">
        <v>-7.2268907563025175E-2</v>
      </c>
      <c r="AS140" s="63">
        <v>2984</v>
      </c>
      <c r="AT140" s="64">
        <v>-7.3291925465838514E-2</v>
      </c>
      <c r="AU140" s="63">
        <v>3245</v>
      </c>
      <c r="AV140" s="64">
        <v>1.9825367647058822</v>
      </c>
      <c r="AW140" s="63">
        <v>1800</v>
      </c>
      <c r="AX140" s="64"/>
      <c r="AY140" s="63"/>
      <c r="AZ140" s="64"/>
      <c r="BA140" s="63">
        <v>10579</v>
      </c>
      <c r="BB140" s="64">
        <v>-0.21099343675417659</v>
      </c>
    </row>
    <row r="141" spans="2:55" hidden="1" outlineLevel="1" x14ac:dyDescent="0.25">
      <c r="B141" s="53" t="s">
        <v>83</v>
      </c>
      <c r="C141" s="63">
        <v>1230453</v>
      </c>
      <c r="D141" s="64">
        <v>-1.3504401918709052E-2</v>
      </c>
      <c r="E141" s="63">
        <v>611166</v>
      </c>
      <c r="F141" s="64">
        <v>2.2228689561046178E-2</v>
      </c>
      <c r="G141" s="63">
        <v>322056</v>
      </c>
      <c r="H141" s="64"/>
      <c r="I141" s="63">
        <v>289110</v>
      </c>
      <c r="J141" s="64"/>
      <c r="K141" s="63">
        <v>941343</v>
      </c>
      <c r="L141" s="64"/>
      <c r="M141" s="63">
        <v>619287</v>
      </c>
      <c r="N141" s="64">
        <v>-4.6401332879595802E-2</v>
      </c>
      <c r="O141" s="63">
        <v>24129</v>
      </c>
      <c r="P141" s="64">
        <v>-0.1010729453840995</v>
      </c>
      <c r="Q141" s="63">
        <v>16843</v>
      </c>
      <c r="R141" s="64">
        <v>5.3675320613074673E-2</v>
      </c>
      <c r="S141" s="63">
        <v>176446</v>
      </c>
      <c r="T141" s="64">
        <v>-1.4416819809302539E-2</v>
      </c>
      <c r="U141" s="63">
        <v>7003</v>
      </c>
      <c r="V141" s="64">
        <v>2.6080586080586166E-2</v>
      </c>
      <c r="W141" s="63">
        <v>264288</v>
      </c>
      <c r="X141" s="64">
        <v>-9.7620519053943755E-2</v>
      </c>
      <c r="Y141" s="63">
        <v>47158</v>
      </c>
      <c r="Z141" s="64">
        <v>0.13762574481943401</v>
      </c>
      <c r="AA141" s="63">
        <v>17819</v>
      </c>
      <c r="AB141" s="64">
        <v>-0.11321787598288047</v>
      </c>
      <c r="AC141" s="63">
        <v>15469</v>
      </c>
      <c r="AD141" s="64">
        <v>-0.16361178696945122</v>
      </c>
      <c r="AE141" s="63">
        <v>3643</v>
      </c>
      <c r="AF141" s="64">
        <v>2.8805422197119457E-2</v>
      </c>
      <c r="AG141" s="63">
        <v>5853</v>
      </c>
      <c r="AH141" s="64">
        <v>-0.16206156048675735</v>
      </c>
      <c r="AI141" s="63">
        <v>5098</v>
      </c>
      <c r="AJ141" s="64">
        <v>-0.12899367845549292</v>
      </c>
      <c r="AK141" s="63">
        <v>875</v>
      </c>
      <c r="AL141" s="55">
        <v>-0.58648393194706994</v>
      </c>
      <c r="AM141" s="63">
        <v>10323</v>
      </c>
      <c r="AN141" s="64">
        <v>0.25936318165182382</v>
      </c>
      <c r="AO141" s="63">
        <v>7702</v>
      </c>
      <c r="AP141" s="64">
        <v>-0.14193404634581108</v>
      </c>
      <c r="AQ141" s="63">
        <v>4840</v>
      </c>
      <c r="AR141" s="64">
        <v>0.11623616236162371</v>
      </c>
      <c r="AS141" s="63">
        <v>3977</v>
      </c>
      <c r="AT141" s="64">
        <v>-4.0993489269351313E-2</v>
      </c>
      <c r="AU141" s="63">
        <v>3638</v>
      </c>
      <c r="AV141" s="64">
        <v>0.75833736104398253</v>
      </c>
      <c r="AW141" s="63">
        <v>6233</v>
      </c>
      <c r="AX141" s="64"/>
      <c r="AY141" s="63"/>
      <c r="AZ141" s="64"/>
      <c r="BA141" s="63">
        <v>13419</v>
      </c>
      <c r="BB141" s="64">
        <v>-0.33225517515923564</v>
      </c>
    </row>
    <row r="142" spans="2:55" hidden="1" outlineLevel="1" x14ac:dyDescent="0.25">
      <c r="B142" s="53" t="s">
        <v>84</v>
      </c>
      <c r="C142" s="63">
        <v>1510163</v>
      </c>
      <c r="D142" s="64">
        <v>-4.2824420535150232E-3</v>
      </c>
      <c r="E142" s="63">
        <v>777297</v>
      </c>
      <c r="F142" s="64">
        <v>5.4848822060579838E-2</v>
      </c>
      <c r="G142" s="63">
        <v>458209</v>
      </c>
      <c r="H142" s="64"/>
      <c r="I142" s="63">
        <v>319088</v>
      </c>
      <c r="J142" s="64"/>
      <c r="K142" s="63">
        <v>1191075</v>
      </c>
      <c r="L142" s="64"/>
      <c r="M142" s="63">
        <v>732866</v>
      </c>
      <c r="N142" s="64">
        <v>-6.0160712407890449E-2</v>
      </c>
      <c r="O142" s="63">
        <v>46205</v>
      </c>
      <c r="P142" s="64">
        <v>-8.9107934943321809E-2</v>
      </c>
      <c r="Q142" s="63">
        <v>23591</v>
      </c>
      <c r="R142" s="64">
        <v>-6.2137234634650595E-2</v>
      </c>
      <c r="S142" s="63">
        <v>193843</v>
      </c>
      <c r="T142" s="64">
        <v>-7.2246312303171245E-2</v>
      </c>
      <c r="U142" s="63">
        <v>8451</v>
      </c>
      <c r="V142" s="64">
        <v>-3.1070855308415468E-2</v>
      </c>
      <c r="W142" s="63">
        <v>291338</v>
      </c>
      <c r="X142" s="64">
        <v>-8.5545148654077918E-2</v>
      </c>
      <c r="Y142" s="63">
        <v>51805</v>
      </c>
      <c r="Z142" s="64">
        <v>4.5569129338762782E-3</v>
      </c>
      <c r="AA142" s="63">
        <v>28342</v>
      </c>
      <c r="AB142" s="64">
        <v>3.2081861549106083E-2</v>
      </c>
      <c r="AC142" s="63">
        <v>19315</v>
      </c>
      <c r="AD142" s="64">
        <v>-2.8860173965508551E-2</v>
      </c>
      <c r="AE142" s="63">
        <v>4186</v>
      </c>
      <c r="AF142" s="64">
        <v>8.6144265697976063E-2</v>
      </c>
      <c r="AG142" s="63">
        <v>6942</v>
      </c>
      <c r="AH142" s="64">
        <v>-0.17484844882919293</v>
      </c>
      <c r="AI142" s="63">
        <v>7569</v>
      </c>
      <c r="AJ142" s="64">
        <v>0.24715768660405346</v>
      </c>
      <c r="AK142" s="63">
        <v>618</v>
      </c>
      <c r="AL142" s="55">
        <v>-0.60206052801030263</v>
      </c>
      <c r="AM142" s="63">
        <v>13556</v>
      </c>
      <c r="AN142" s="64">
        <v>0.15291716278278611</v>
      </c>
      <c r="AO142" s="63">
        <v>10121</v>
      </c>
      <c r="AP142" s="64">
        <v>-0.12044842269922651</v>
      </c>
      <c r="AQ142" s="63">
        <v>4209</v>
      </c>
      <c r="AR142" s="64">
        <v>9.8668754894283506E-2</v>
      </c>
      <c r="AS142" s="63">
        <v>4562</v>
      </c>
      <c r="AT142" s="64">
        <v>-2.4171122994652405E-2</v>
      </c>
      <c r="AU142" s="63">
        <v>4713</v>
      </c>
      <c r="AV142" s="64">
        <v>0.74814540059347179</v>
      </c>
      <c r="AW142" s="63">
        <v>14810</v>
      </c>
      <c r="AX142" s="64"/>
      <c r="AY142" s="63"/>
      <c r="AZ142" s="64"/>
      <c r="BA142" s="63">
        <v>18005</v>
      </c>
      <c r="BB142" s="64">
        <v>-0.47446001167542329</v>
      </c>
    </row>
    <row r="143" spans="2:55" hidden="1" outlineLevel="1" x14ac:dyDescent="0.25">
      <c r="B143" s="53" t="s">
        <v>85</v>
      </c>
      <c r="C143" s="63">
        <v>1563419</v>
      </c>
      <c r="D143" s="64">
        <v>1.3334725302738271E-3</v>
      </c>
      <c r="E143" s="63">
        <v>843952</v>
      </c>
      <c r="F143" s="64">
        <v>4.2249311816988433E-2</v>
      </c>
      <c r="G143" s="63">
        <v>530567</v>
      </c>
      <c r="H143" s="64"/>
      <c r="I143" s="63">
        <v>313385</v>
      </c>
      <c r="J143" s="64"/>
      <c r="K143" s="63">
        <v>1250034</v>
      </c>
      <c r="L143" s="64"/>
      <c r="M143" s="63">
        <v>719467</v>
      </c>
      <c r="N143" s="64">
        <v>-4.2747699561998753E-2</v>
      </c>
      <c r="O143" s="63">
        <v>37946</v>
      </c>
      <c r="P143" s="64">
        <v>-3.7343345679638706E-2</v>
      </c>
      <c r="Q143" s="63">
        <v>24107</v>
      </c>
      <c r="R143" s="64">
        <v>9.4578641482019554E-2</v>
      </c>
      <c r="S143" s="63">
        <v>182340</v>
      </c>
      <c r="T143" s="64">
        <v>-5.8341122822601066E-2</v>
      </c>
      <c r="U143" s="63">
        <v>9203</v>
      </c>
      <c r="V143" s="64">
        <v>0.15441545408931256</v>
      </c>
      <c r="W143" s="63">
        <v>294067</v>
      </c>
      <c r="X143" s="64">
        <v>-7.7271857241922426E-2</v>
      </c>
      <c r="Y143" s="63">
        <v>45994</v>
      </c>
      <c r="Z143" s="64">
        <v>0.10448334654083524</v>
      </c>
      <c r="AA143" s="63">
        <v>38287</v>
      </c>
      <c r="AB143" s="64">
        <v>-4.1842888961185265E-2</v>
      </c>
      <c r="AC143" s="63">
        <v>17695</v>
      </c>
      <c r="AD143" s="64">
        <v>-7.7760983999583089E-2</v>
      </c>
      <c r="AE143" s="63">
        <v>4591</v>
      </c>
      <c r="AF143" s="64">
        <v>3.277972027972087E-3</v>
      </c>
      <c r="AG143" s="63">
        <v>6612</v>
      </c>
      <c r="AH143" s="64">
        <v>-0.14551563711553372</v>
      </c>
      <c r="AI143" s="63">
        <v>6492</v>
      </c>
      <c r="AJ143" s="64">
        <v>8.2000000000000073E-2</v>
      </c>
      <c r="AK143" s="63">
        <v>0</v>
      </c>
      <c r="AL143" s="55">
        <v>-1</v>
      </c>
      <c r="AM143" s="63">
        <v>11372</v>
      </c>
      <c r="AN143" s="64">
        <v>0.11435570798628114</v>
      </c>
      <c r="AO143" s="63">
        <v>9927</v>
      </c>
      <c r="AP143" s="64">
        <v>9.1491308325708509E-3</v>
      </c>
      <c r="AQ143" s="63">
        <v>4617</v>
      </c>
      <c r="AR143" s="64">
        <v>0.21117523609653732</v>
      </c>
      <c r="AS143" s="63">
        <v>4508</v>
      </c>
      <c r="AT143" s="64">
        <v>8.8888888888888795E-2</v>
      </c>
      <c r="AU143" s="63">
        <v>4842</v>
      </c>
      <c r="AV143" s="64">
        <v>0.96909312728751518</v>
      </c>
      <c r="AW143" s="63">
        <v>17190</v>
      </c>
      <c r="AX143" s="64"/>
      <c r="AY143" s="63"/>
      <c r="AZ143" s="64"/>
      <c r="BA143" s="63">
        <v>17372</v>
      </c>
      <c r="BB143" s="64">
        <v>-0.55006475006475009</v>
      </c>
    </row>
    <row r="144" spans="2:55" hidden="1" outlineLevel="1" x14ac:dyDescent="0.25">
      <c r="B144" s="53" t="s">
        <v>86</v>
      </c>
      <c r="C144" s="63">
        <v>1353650</v>
      </c>
      <c r="D144" s="64">
        <v>-1.0058944083931598E-3</v>
      </c>
      <c r="E144" s="63">
        <v>671321</v>
      </c>
      <c r="F144" s="64">
        <v>3.0602391512265292E-2</v>
      </c>
      <c r="G144" s="63">
        <v>374238</v>
      </c>
      <c r="H144" s="64"/>
      <c r="I144" s="63">
        <v>297083</v>
      </c>
      <c r="J144" s="64"/>
      <c r="K144" s="63">
        <v>1056567</v>
      </c>
      <c r="L144" s="64"/>
      <c r="M144" s="63">
        <v>682329</v>
      </c>
      <c r="N144" s="64">
        <v>-3.02675000639544E-2</v>
      </c>
      <c r="O144" s="63">
        <v>30984</v>
      </c>
      <c r="P144" s="64">
        <v>-3.8898194677089104E-2</v>
      </c>
      <c r="Q144" s="63">
        <v>18204</v>
      </c>
      <c r="R144" s="64">
        <v>7.8116671602013632E-2</v>
      </c>
      <c r="S144" s="63">
        <v>201550</v>
      </c>
      <c r="T144" s="64">
        <v>-3.1261114902861764E-2</v>
      </c>
      <c r="U144" s="63">
        <v>8022</v>
      </c>
      <c r="V144" s="64">
        <v>3.4562806293525927E-2</v>
      </c>
      <c r="W144" s="63">
        <v>279321</v>
      </c>
      <c r="X144" s="64">
        <v>-8.0697077409162765E-2</v>
      </c>
      <c r="Y144" s="63">
        <v>50193</v>
      </c>
      <c r="Z144" s="64">
        <v>0.24437227290757635</v>
      </c>
      <c r="AA144" s="63">
        <v>14937</v>
      </c>
      <c r="AB144" s="64">
        <v>-3.4079151577858235E-2</v>
      </c>
      <c r="AC144" s="63">
        <v>18974</v>
      </c>
      <c r="AD144" s="64">
        <v>-6.8257709683755663E-2</v>
      </c>
      <c r="AE144" s="63">
        <v>5172</v>
      </c>
      <c r="AF144" s="64">
        <v>0.27609178386380462</v>
      </c>
      <c r="AG144" s="63">
        <v>7393</v>
      </c>
      <c r="AH144" s="64">
        <v>-0.15643541761752622</v>
      </c>
      <c r="AI144" s="63">
        <v>5520</v>
      </c>
      <c r="AJ144" s="64">
        <v>-2.4734982332155431E-2</v>
      </c>
      <c r="AK144" s="63">
        <v>889</v>
      </c>
      <c r="AL144" s="55">
        <v>-0.52888182299947006</v>
      </c>
      <c r="AM144" s="63">
        <v>12854</v>
      </c>
      <c r="AN144" s="64">
        <v>4.8621308533202789E-2</v>
      </c>
      <c r="AO144" s="63">
        <v>9252</v>
      </c>
      <c r="AP144" s="64">
        <v>-3.9832059425126687E-3</v>
      </c>
      <c r="AQ144" s="63">
        <v>5102</v>
      </c>
      <c r="AR144" s="64">
        <v>0.24712784160351986</v>
      </c>
      <c r="AS144" s="63">
        <v>4500</v>
      </c>
      <c r="AT144" s="64">
        <v>3.3532384014699046E-2</v>
      </c>
      <c r="AU144" s="63">
        <v>4462</v>
      </c>
      <c r="AV144" s="64">
        <v>1.3822744260544582</v>
      </c>
      <c r="AW144" s="63">
        <v>10149</v>
      </c>
      <c r="AX144" s="64"/>
      <c r="AY144" s="63"/>
      <c r="AZ144" s="64"/>
      <c r="BA144" s="63">
        <v>13825</v>
      </c>
      <c r="BB144" s="64">
        <v>-0.48464176545142768</v>
      </c>
    </row>
    <row r="145" spans="2:55" hidden="1" outlineLevel="1" x14ac:dyDescent="0.25">
      <c r="B145" s="53" t="s">
        <v>87</v>
      </c>
      <c r="C145" s="63">
        <v>1501078</v>
      </c>
      <c r="D145" s="64">
        <v>8.9978301960351725E-3</v>
      </c>
      <c r="E145" s="63">
        <v>648315</v>
      </c>
      <c r="F145" s="64">
        <v>4.8783565393369699E-2</v>
      </c>
      <c r="G145" s="63">
        <v>333557</v>
      </c>
      <c r="H145" s="64"/>
      <c r="I145" s="63">
        <v>314758</v>
      </c>
      <c r="J145" s="64"/>
      <c r="K145" s="63">
        <v>1186320</v>
      </c>
      <c r="L145" s="64"/>
      <c r="M145" s="63">
        <v>852763</v>
      </c>
      <c r="N145" s="64">
        <v>-1.9286214554249281E-2</v>
      </c>
      <c r="O145" s="63">
        <v>40502</v>
      </c>
      <c r="P145" s="64">
        <v>-2.6862085535800051E-2</v>
      </c>
      <c r="Q145" s="63">
        <v>22522</v>
      </c>
      <c r="R145" s="64">
        <v>2.5591985428051078E-2</v>
      </c>
      <c r="S145" s="63">
        <v>219879</v>
      </c>
      <c r="T145" s="64">
        <v>-5.5912168689700725E-2</v>
      </c>
      <c r="U145" s="63">
        <v>7346</v>
      </c>
      <c r="V145" s="64">
        <v>-0.11632383014555514</v>
      </c>
      <c r="W145" s="63">
        <v>337593</v>
      </c>
      <c r="X145" s="64">
        <v>-5.1438606350098337E-2</v>
      </c>
      <c r="Y145" s="63">
        <v>39311</v>
      </c>
      <c r="Z145" s="64">
        <v>0.1265833667679257</v>
      </c>
      <c r="AA145" s="63">
        <v>14549</v>
      </c>
      <c r="AB145" s="64">
        <v>-0.1187231207220304</v>
      </c>
      <c r="AC145" s="63">
        <v>117087</v>
      </c>
      <c r="AD145" s="64">
        <v>0.13590678903354747</v>
      </c>
      <c r="AE145" s="63">
        <v>34102</v>
      </c>
      <c r="AF145" s="64">
        <v>0.24219575274104832</v>
      </c>
      <c r="AG145" s="63">
        <v>32024</v>
      </c>
      <c r="AH145" s="64">
        <v>8.9474042321562308E-2</v>
      </c>
      <c r="AI145" s="63">
        <v>27092</v>
      </c>
      <c r="AJ145" s="64">
        <v>0.18419442258938723</v>
      </c>
      <c r="AK145" s="63">
        <v>23869</v>
      </c>
      <c r="AL145" s="55">
        <v>2.2095662227550994E-2</v>
      </c>
      <c r="AM145" s="63">
        <v>15664</v>
      </c>
      <c r="AN145" s="64">
        <v>-3.3802121885023406E-2</v>
      </c>
      <c r="AO145" s="63">
        <v>9063</v>
      </c>
      <c r="AP145" s="64">
        <v>-0.16608391608391604</v>
      </c>
      <c r="AQ145" s="63">
        <v>3964</v>
      </c>
      <c r="AR145" s="64">
        <v>0.23758975960037465</v>
      </c>
      <c r="AS145" s="63">
        <v>4110</v>
      </c>
      <c r="AT145" s="64">
        <v>-5.7555606512267876E-2</v>
      </c>
      <c r="AU145" s="63">
        <v>3671</v>
      </c>
      <c r="AV145" s="64">
        <v>1.87921568627451</v>
      </c>
      <c r="AW145" s="63">
        <v>1424</v>
      </c>
      <c r="AX145" s="64"/>
      <c r="AY145" s="63"/>
      <c r="AZ145" s="64"/>
      <c r="BA145" s="63">
        <v>16078</v>
      </c>
      <c r="BB145" s="64">
        <v>-0.12804382016378324</v>
      </c>
    </row>
    <row r="146" spans="2:55" hidden="1" outlineLevel="1" x14ac:dyDescent="0.25">
      <c r="B146" s="53" t="s">
        <v>88</v>
      </c>
      <c r="C146" s="63">
        <v>1442455</v>
      </c>
      <c r="D146" s="64">
        <v>5.2801561333351898E-2</v>
      </c>
      <c r="E146" s="63">
        <v>559930</v>
      </c>
      <c r="F146" s="64">
        <v>7.2726541231375785E-2</v>
      </c>
      <c r="G146" s="63">
        <v>268323</v>
      </c>
      <c r="H146" s="64"/>
      <c r="I146" s="63">
        <v>291607</v>
      </c>
      <c r="J146" s="64"/>
      <c r="K146" s="63">
        <v>1150848</v>
      </c>
      <c r="L146" s="64"/>
      <c r="M146" s="63">
        <v>882525</v>
      </c>
      <c r="N146" s="64">
        <v>4.053920216190221E-2</v>
      </c>
      <c r="O146" s="63">
        <v>29800</v>
      </c>
      <c r="P146" s="64">
        <v>-3.2279015392608912E-2</v>
      </c>
      <c r="Q146" s="63">
        <v>18202</v>
      </c>
      <c r="R146" s="64">
        <v>4.7114997411263904E-2</v>
      </c>
      <c r="S146" s="63">
        <v>249784</v>
      </c>
      <c r="T146" s="64">
        <v>-4.0653841279107761E-2</v>
      </c>
      <c r="U146" s="63">
        <v>3716</v>
      </c>
      <c r="V146" s="64">
        <v>-0.14041175109877402</v>
      </c>
      <c r="W146" s="63">
        <v>301960</v>
      </c>
      <c r="X146" s="64">
        <v>5.0825633797915382E-2</v>
      </c>
      <c r="Y146" s="63">
        <v>28946</v>
      </c>
      <c r="Z146" s="64">
        <v>0.30428513495246245</v>
      </c>
      <c r="AA146" s="63">
        <v>7497</v>
      </c>
      <c r="AB146" s="64">
        <v>-0.30947775628626695</v>
      </c>
      <c r="AC146" s="63">
        <v>187485</v>
      </c>
      <c r="AD146" s="64">
        <v>0.12450967455585804</v>
      </c>
      <c r="AE146" s="63">
        <v>57793</v>
      </c>
      <c r="AF146" s="64">
        <v>0.14949181534299982</v>
      </c>
      <c r="AG146" s="63">
        <v>52164</v>
      </c>
      <c r="AH146" s="64">
        <v>0.17650773602778647</v>
      </c>
      <c r="AI146" s="63">
        <v>38016</v>
      </c>
      <c r="AJ146" s="64">
        <v>0.1232051054777521</v>
      </c>
      <c r="AK146" s="63">
        <v>39512</v>
      </c>
      <c r="AL146" s="55">
        <v>3.2588527374885601E-2</v>
      </c>
      <c r="AM146" s="63">
        <v>16384</v>
      </c>
      <c r="AN146" s="64">
        <v>0.24868531361938873</v>
      </c>
      <c r="AO146" s="63">
        <v>10865</v>
      </c>
      <c r="AP146" s="64">
        <v>2.4420139543654518E-2</v>
      </c>
      <c r="AQ146" s="63">
        <v>3733</v>
      </c>
      <c r="AR146" s="64">
        <v>0.16948621553884702</v>
      </c>
      <c r="AS146" s="63">
        <v>3769</v>
      </c>
      <c r="AT146" s="64">
        <v>-0.11546585308613</v>
      </c>
      <c r="AU146" s="63">
        <v>3928</v>
      </c>
      <c r="AV146" s="64">
        <v>1.1919642857142856</v>
      </c>
      <c r="AW146" s="63">
        <v>658</v>
      </c>
      <c r="AX146" s="64"/>
      <c r="AY146" s="63"/>
      <c r="AZ146" s="64"/>
      <c r="BA146" s="63">
        <v>15798</v>
      </c>
      <c r="BB146" s="64">
        <v>4.139749505603163E-2</v>
      </c>
    </row>
    <row r="147" spans="2:55" hidden="1" outlineLevel="1" x14ac:dyDescent="0.25">
      <c r="B147" s="53" t="s">
        <v>89</v>
      </c>
      <c r="C147" s="63">
        <v>1505988</v>
      </c>
      <c r="D147" s="64">
        <v>4.0893046350521045E-2</v>
      </c>
      <c r="E147" s="63">
        <v>599679</v>
      </c>
      <c r="F147" s="64">
        <v>3.1053027932423038E-2</v>
      </c>
      <c r="G147" s="63">
        <v>305514</v>
      </c>
      <c r="H147" s="64"/>
      <c r="I147" s="63">
        <v>294165</v>
      </c>
      <c r="J147" s="64"/>
      <c r="K147" s="63">
        <v>1211823</v>
      </c>
      <c r="L147" s="64"/>
      <c r="M147" s="63">
        <v>906309</v>
      </c>
      <c r="N147" s="64">
        <v>4.7507816066712616E-2</v>
      </c>
      <c r="O147" s="63">
        <v>30856</v>
      </c>
      <c r="P147" s="64">
        <v>-0.10789869318838907</v>
      </c>
      <c r="Q147" s="63">
        <v>22440</v>
      </c>
      <c r="R147" s="64">
        <v>3.3054046588711916E-2</v>
      </c>
      <c r="S147" s="63">
        <v>231432</v>
      </c>
      <c r="T147" s="64">
        <v>3.4309847824629536E-2</v>
      </c>
      <c r="U147" s="63">
        <v>7874</v>
      </c>
      <c r="V147" s="64">
        <v>3.0493390917419205E-2</v>
      </c>
      <c r="W147" s="63">
        <v>312446</v>
      </c>
      <c r="X147" s="64">
        <v>3.6078337743644884E-2</v>
      </c>
      <c r="Y147" s="63">
        <v>34917</v>
      </c>
      <c r="Z147" s="64">
        <v>0.10566814439518679</v>
      </c>
      <c r="AA147" s="63">
        <v>14255</v>
      </c>
      <c r="AB147" s="64">
        <v>2.3624874335774759E-2</v>
      </c>
      <c r="AC147" s="63">
        <v>201027</v>
      </c>
      <c r="AD147" s="64">
        <v>9.0038064872954404E-2</v>
      </c>
      <c r="AE147" s="63">
        <v>62799</v>
      </c>
      <c r="AF147" s="64">
        <v>0.12686393080801728</v>
      </c>
      <c r="AG147" s="63">
        <v>53461</v>
      </c>
      <c r="AH147" s="64">
        <v>9.3249626796997998E-2</v>
      </c>
      <c r="AI147" s="63">
        <v>43001</v>
      </c>
      <c r="AJ147" s="64">
        <v>0.10027634205004854</v>
      </c>
      <c r="AK147" s="63">
        <v>41766</v>
      </c>
      <c r="AL147" s="55">
        <v>2.5939572586588078E-2</v>
      </c>
      <c r="AM147" s="63">
        <v>14334</v>
      </c>
      <c r="AN147" s="64">
        <v>0.2737936550253266</v>
      </c>
      <c r="AO147" s="63">
        <v>9169</v>
      </c>
      <c r="AP147" s="64">
        <v>6.7652538425710285E-2</v>
      </c>
      <c r="AQ147" s="63">
        <v>2246</v>
      </c>
      <c r="AR147" s="64">
        <v>-0.32103990326481258</v>
      </c>
      <c r="AS147" s="63">
        <v>3530</v>
      </c>
      <c r="AT147" s="64">
        <v>1.9641825534373103E-2</v>
      </c>
      <c r="AU147" s="63">
        <v>3226</v>
      </c>
      <c r="AV147" s="64">
        <v>1.1029986962190352</v>
      </c>
      <c r="AW147" s="63">
        <v>848</v>
      </c>
      <c r="AX147" s="64"/>
      <c r="AY147" s="63"/>
      <c r="AZ147" s="64"/>
      <c r="BA147" s="63">
        <v>17706</v>
      </c>
      <c r="BB147" s="64">
        <v>-8.6226203807391322E-3</v>
      </c>
    </row>
    <row r="148" spans="2:55" ht="15" customHeight="1" collapsed="1" x14ac:dyDescent="0.25">
      <c r="B148" s="65">
        <v>2007</v>
      </c>
      <c r="C148" s="66">
        <v>16796885</v>
      </c>
      <c r="D148" s="67">
        <v>8.1183582388746345E-3</v>
      </c>
      <c r="E148" s="66">
        <v>7468339</v>
      </c>
      <c r="F148" s="67">
        <v>4.7221399589655988E-2</v>
      </c>
      <c r="G148" s="66">
        <v>3907527</v>
      </c>
      <c r="H148" s="67"/>
      <c r="I148" s="66">
        <v>3560811</v>
      </c>
      <c r="J148" s="67"/>
      <c r="K148" s="66">
        <v>13236073</v>
      </c>
      <c r="L148" s="67"/>
      <c r="M148" s="66">
        <v>9328546</v>
      </c>
      <c r="N148" s="67">
        <v>-2.114344907536625E-2</v>
      </c>
      <c r="O148" s="66">
        <v>411665</v>
      </c>
      <c r="P148" s="67">
        <v>-6.3742346915568127E-2</v>
      </c>
      <c r="Q148" s="66">
        <v>245575</v>
      </c>
      <c r="R148" s="67">
        <v>1.3922205753025274E-2</v>
      </c>
      <c r="S148" s="66">
        <v>2574765</v>
      </c>
      <c r="T148" s="67">
        <v>-3.1236901691859331E-2</v>
      </c>
      <c r="U148" s="66">
        <v>100388</v>
      </c>
      <c r="V148" s="67">
        <v>-8.1259666688021093E-2</v>
      </c>
      <c r="W148" s="66">
        <v>3476319</v>
      </c>
      <c r="X148" s="67">
        <v>-4.5725745993637434E-2</v>
      </c>
      <c r="Y148" s="66">
        <v>473398</v>
      </c>
      <c r="Z148" s="67">
        <v>0.13868216345714401</v>
      </c>
      <c r="AA148" s="66">
        <v>218624</v>
      </c>
      <c r="AB148" s="67">
        <v>-6.5118108889383075E-2</v>
      </c>
      <c r="AC148" s="66">
        <v>1198214</v>
      </c>
      <c r="AD148" s="67">
        <v>1.7093110212660134E-2</v>
      </c>
      <c r="AE148" s="66">
        <v>356949</v>
      </c>
      <c r="AF148" s="67">
        <v>6.9343503034733134E-2</v>
      </c>
      <c r="AG148" s="66">
        <v>329954</v>
      </c>
      <c r="AH148" s="67">
        <v>1.6967227514956162E-2</v>
      </c>
      <c r="AI148" s="66">
        <v>277282</v>
      </c>
      <c r="AJ148" s="67">
        <v>2.1548595786068825E-2</v>
      </c>
      <c r="AK148" s="66">
        <v>234029</v>
      </c>
      <c r="AL148" s="67">
        <v>-5.7827716562060982E-2</v>
      </c>
      <c r="AM148" s="66">
        <v>149927</v>
      </c>
      <c r="AN148" s="67">
        <v>0.25798791743581129</v>
      </c>
      <c r="AO148" s="66">
        <v>108449</v>
      </c>
      <c r="AP148" s="67">
        <v>-0.10716579125022641</v>
      </c>
      <c r="AQ148" s="66">
        <v>42420</v>
      </c>
      <c r="AR148" s="67">
        <v>6.2998045406705838E-2</v>
      </c>
      <c r="AS148" s="66">
        <v>45494</v>
      </c>
      <c r="AT148" s="67">
        <v>-4.7644965459493371E-2</v>
      </c>
      <c r="AU148" s="66">
        <v>40699</v>
      </c>
      <c r="AV148" s="67">
        <v>0.77121594568717899</v>
      </c>
      <c r="AW148" s="66">
        <v>57802</v>
      </c>
      <c r="AX148" s="67"/>
      <c r="AY148" s="66"/>
      <c r="AZ148" s="67"/>
      <c r="BA148" s="66">
        <v>184787</v>
      </c>
      <c r="BB148" s="67">
        <v>-0.28717519442044193</v>
      </c>
      <c r="BC148" s="39"/>
    </row>
    <row r="149" spans="2:55" hidden="1" outlineLevel="1" x14ac:dyDescent="0.25">
      <c r="B149" s="53" t="s">
        <v>78</v>
      </c>
      <c r="C149" s="63">
        <v>1293063</v>
      </c>
      <c r="D149" s="64">
        <v>-2.3108533723027458E-3</v>
      </c>
      <c r="E149" s="63">
        <v>461739</v>
      </c>
      <c r="F149" s="64">
        <v>9.4469095770401301E-2</v>
      </c>
      <c r="G149" s="63"/>
      <c r="H149" s="64"/>
      <c r="I149" s="63"/>
      <c r="J149" s="64"/>
      <c r="K149" s="63"/>
      <c r="L149" s="64"/>
      <c r="M149" s="63">
        <v>831324</v>
      </c>
      <c r="N149" s="64">
        <v>-4.9017701281438231E-2</v>
      </c>
      <c r="O149" s="63">
        <v>34591</v>
      </c>
      <c r="P149" s="64">
        <v>-0.21423379219481165</v>
      </c>
      <c r="Q149" s="63">
        <v>19864</v>
      </c>
      <c r="R149" s="64">
        <v>-0.13934142114384751</v>
      </c>
      <c r="S149" s="63">
        <v>222445</v>
      </c>
      <c r="T149" s="64">
        <v>-8.3532465392221478E-2</v>
      </c>
      <c r="U149" s="63">
        <v>10388</v>
      </c>
      <c r="V149" s="64">
        <v>6.9494491918048018E-2</v>
      </c>
      <c r="W149" s="63">
        <v>272318</v>
      </c>
      <c r="X149" s="64">
        <v>-1.7753570913288108E-2</v>
      </c>
      <c r="Y149" s="63">
        <v>28783</v>
      </c>
      <c r="Z149" s="64">
        <v>-5.2910401105590421E-2</v>
      </c>
      <c r="AA149" s="63">
        <v>21016</v>
      </c>
      <c r="AB149" s="64">
        <v>-7.7436347673397687E-2</v>
      </c>
      <c r="AC149" s="63">
        <v>179832</v>
      </c>
      <c r="AD149" s="64">
        <v>-2.0074543908978004E-2</v>
      </c>
      <c r="AE149" s="63">
        <v>50735</v>
      </c>
      <c r="AF149" s="64">
        <v>-8.0821073990868908E-2</v>
      </c>
      <c r="AG149" s="63">
        <v>47867</v>
      </c>
      <c r="AH149" s="64">
        <v>-2.8278522127486827E-2</v>
      </c>
      <c r="AI149" s="63">
        <v>40079</v>
      </c>
      <c r="AJ149" s="64">
        <v>2.9026849836097934E-3</v>
      </c>
      <c r="AK149" s="63">
        <v>41151</v>
      </c>
      <c r="AL149" s="55">
        <v>5.2536000204619349E-2</v>
      </c>
      <c r="AM149" s="63">
        <v>6557</v>
      </c>
      <c r="AN149" s="64">
        <v>-4.9158932714617132E-2</v>
      </c>
      <c r="AO149" s="63">
        <v>10026</v>
      </c>
      <c r="AP149" s="64">
        <v>-0.22116056863202049</v>
      </c>
      <c r="AQ149" s="63">
        <v>3100</v>
      </c>
      <c r="AR149" s="64">
        <v>0.15844544095665181</v>
      </c>
      <c r="AS149" s="63">
        <v>2635</v>
      </c>
      <c r="AT149" s="64">
        <v>8.3025071927661287E-2</v>
      </c>
      <c r="AU149" s="63">
        <v>2298</v>
      </c>
      <c r="AV149" s="64">
        <v>0.46183206106870234</v>
      </c>
      <c r="AW149" s="63"/>
      <c r="AX149" s="64"/>
      <c r="AY149" s="63"/>
      <c r="AZ149" s="64"/>
      <c r="BA149" s="63">
        <v>17471</v>
      </c>
      <c r="BB149" s="64">
        <v>0.22500350581966067</v>
      </c>
    </row>
    <row r="150" spans="2:55" hidden="1" outlineLevel="1" x14ac:dyDescent="0.25">
      <c r="B150" s="53" t="s">
        <v>79</v>
      </c>
      <c r="C150" s="63">
        <v>1278223</v>
      </c>
      <c r="D150" s="64">
        <v>7.5910871335409524E-3</v>
      </c>
      <c r="E150" s="63">
        <v>451345</v>
      </c>
      <c r="F150" s="64">
        <v>6.5156134951951161E-2</v>
      </c>
      <c r="G150" s="63"/>
      <c r="H150" s="64"/>
      <c r="I150" s="63"/>
      <c r="J150" s="64"/>
      <c r="K150" s="63"/>
      <c r="L150" s="64"/>
      <c r="M150" s="63">
        <v>826878</v>
      </c>
      <c r="N150" s="64">
        <v>-2.1280524396436351E-2</v>
      </c>
      <c r="O150" s="63">
        <v>37045</v>
      </c>
      <c r="P150" s="64">
        <v>-0.14205979758678988</v>
      </c>
      <c r="Q150" s="63">
        <v>19115</v>
      </c>
      <c r="R150" s="64">
        <v>-7.3346907116540572E-2</v>
      </c>
      <c r="S150" s="63">
        <v>218691</v>
      </c>
      <c r="T150" s="64">
        <v>-3.0629296855953614E-2</v>
      </c>
      <c r="U150" s="63">
        <v>11541</v>
      </c>
      <c r="V150" s="64">
        <v>7.4881251746297783E-2</v>
      </c>
      <c r="W150" s="63">
        <v>283472</v>
      </c>
      <c r="X150" s="64">
        <v>-2.8127099932802158E-2</v>
      </c>
      <c r="Y150" s="63">
        <v>28034</v>
      </c>
      <c r="Z150" s="64">
        <v>1.1145175834084808E-2</v>
      </c>
      <c r="AA150" s="63">
        <v>15716</v>
      </c>
      <c r="AB150" s="64">
        <v>1.0870264359683635E-2</v>
      </c>
      <c r="AC150" s="63">
        <v>171440</v>
      </c>
      <c r="AD150" s="64">
        <v>1.7762158054711152E-2</v>
      </c>
      <c r="AE150" s="63">
        <v>46534</v>
      </c>
      <c r="AF150" s="64">
        <v>-8.2386811799968429E-2</v>
      </c>
      <c r="AG150" s="63">
        <v>44411</v>
      </c>
      <c r="AH150" s="64">
        <v>-2.5689965337194476E-2</v>
      </c>
      <c r="AI150" s="63">
        <v>41292</v>
      </c>
      <c r="AJ150" s="64">
        <v>0.15894355721462849</v>
      </c>
      <c r="AK150" s="63">
        <v>39203</v>
      </c>
      <c r="AL150" s="55">
        <v>7.3319644079397728E-2</v>
      </c>
      <c r="AM150" s="63">
        <v>5862</v>
      </c>
      <c r="AN150" s="64">
        <v>6.0227889310906058E-2</v>
      </c>
      <c r="AO150" s="63">
        <v>11557</v>
      </c>
      <c r="AP150" s="64">
        <v>-3.1022050809088597E-2</v>
      </c>
      <c r="AQ150" s="63">
        <v>1530</v>
      </c>
      <c r="AR150" s="64">
        <v>4.1524846834581242E-2</v>
      </c>
      <c r="AS150" s="63">
        <v>3505</v>
      </c>
      <c r="AT150" s="64">
        <v>0.18492224475997299</v>
      </c>
      <c r="AU150" s="63">
        <v>2308</v>
      </c>
      <c r="AV150" s="64">
        <v>0.74848484848484853</v>
      </c>
      <c r="AW150" s="63"/>
      <c r="AX150" s="64"/>
      <c r="AY150" s="63"/>
      <c r="AZ150" s="64"/>
      <c r="BA150" s="63">
        <v>17062</v>
      </c>
      <c r="BB150" s="64">
        <v>-5.8024623198807523E-2</v>
      </c>
    </row>
    <row r="151" spans="2:55" hidden="1" outlineLevel="1" x14ac:dyDescent="0.25">
      <c r="B151" s="53" t="s">
        <v>80</v>
      </c>
      <c r="C151" s="63">
        <v>1465932</v>
      </c>
      <c r="D151" s="64">
        <v>2.1825988763574999E-2</v>
      </c>
      <c r="E151" s="63">
        <v>521486</v>
      </c>
      <c r="F151" s="64">
        <v>-3.0320873608221666E-3</v>
      </c>
      <c r="G151" s="63"/>
      <c r="H151" s="64"/>
      <c r="I151" s="63"/>
      <c r="J151" s="64"/>
      <c r="K151" s="63"/>
      <c r="L151" s="64"/>
      <c r="M151" s="63">
        <v>944446</v>
      </c>
      <c r="N151" s="64">
        <v>3.60902552580884E-2</v>
      </c>
      <c r="O151" s="63">
        <v>41379</v>
      </c>
      <c r="P151" s="64">
        <v>5.7394015281220456E-2</v>
      </c>
      <c r="Q151" s="63">
        <v>20365</v>
      </c>
      <c r="R151" s="64">
        <v>0.1411520788972318</v>
      </c>
      <c r="S151" s="63">
        <v>265982</v>
      </c>
      <c r="T151" s="64">
        <v>5.8466313820685345E-2</v>
      </c>
      <c r="U151" s="63">
        <v>12539</v>
      </c>
      <c r="V151" s="64">
        <v>0.28014293006636048</v>
      </c>
      <c r="W151" s="63">
        <v>328194</v>
      </c>
      <c r="X151" s="64">
        <v>-2.1064499964206451E-2</v>
      </c>
      <c r="Y151" s="63">
        <v>28826</v>
      </c>
      <c r="Z151" s="64">
        <v>-1.8321754529355694E-2</v>
      </c>
      <c r="AA151" s="63">
        <v>14391</v>
      </c>
      <c r="AB151" s="64">
        <v>2.6388987946651454E-2</v>
      </c>
      <c r="AC151" s="63">
        <v>186750</v>
      </c>
      <c r="AD151" s="64">
        <v>7.5971975755340981E-2</v>
      </c>
      <c r="AE151" s="63">
        <v>53614</v>
      </c>
      <c r="AF151" s="64">
        <v>-6.0068968074455942E-3</v>
      </c>
      <c r="AG151" s="63">
        <v>47944</v>
      </c>
      <c r="AH151" s="64">
        <v>7.8023114628771761E-2</v>
      </c>
      <c r="AI151" s="63">
        <v>41616</v>
      </c>
      <c r="AJ151" s="64">
        <v>0.14157180085036347</v>
      </c>
      <c r="AK151" s="63">
        <v>43576</v>
      </c>
      <c r="AL151" s="55">
        <v>0.12608212522934603</v>
      </c>
      <c r="AM151" s="63">
        <v>6692</v>
      </c>
      <c r="AN151" s="64">
        <v>0.15339538090313676</v>
      </c>
      <c r="AO151" s="63">
        <v>11017</v>
      </c>
      <c r="AP151" s="64">
        <v>5.3854983738282014E-2</v>
      </c>
      <c r="AQ151" s="63">
        <v>2890</v>
      </c>
      <c r="AR151" s="64">
        <v>0.74939467312348662</v>
      </c>
      <c r="AS151" s="63">
        <v>4216</v>
      </c>
      <c r="AT151" s="64">
        <v>0.45279117849758777</v>
      </c>
      <c r="AU151" s="63">
        <v>1966</v>
      </c>
      <c r="AV151" s="64">
        <v>0.7491103202846976</v>
      </c>
      <c r="AW151" s="63"/>
      <c r="AX151" s="64"/>
      <c r="AY151" s="63"/>
      <c r="AZ151" s="64"/>
      <c r="BA151" s="63">
        <v>19239</v>
      </c>
      <c r="BB151" s="64">
        <v>-5.479452054794498E-3</v>
      </c>
    </row>
    <row r="152" spans="2:55" hidden="1" outlineLevel="1" x14ac:dyDescent="0.25">
      <c r="B152" s="53" t="s">
        <v>81</v>
      </c>
      <c r="C152" s="63">
        <v>1439366</v>
      </c>
      <c r="D152" s="64">
        <v>0.18384101907810546</v>
      </c>
      <c r="E152" s="63">
        <v>595237</v>
      </c>
      <c r="F152" s="64">
        <v>0.22061338572020328</v>
      </c>
      <c r="G152" s="63"/>
      <c r="H152" s="64"/>
      <c r="I152" s="63"/>
      <c r="J152" s="64"/>
      <c r="K152" s="63"/>
      <c r="L152" s="64"/>
      <c r="M152" s="63">
        <v>844129</v>
      </c>
      <c r="N152" s="64">
        <v>0.15921531468435446</v>
      </c>
      <c r="O152" s="63">
        <v>38034</v>
      </c>
      <c r="P152" s="64">
        <v>0.17701305935507827</v>
      </c>
      <c r="Q152" s="63">
        <v>25507</v>
      </c>
      <c r="R152" s="64">
        <v>0.38039831150557424</v>
      </c>
      <c r="S152" s="63">
        <v>264027</v>
      </c>
      <c r="T152" s="64">
        <v>0.17260905481386746</v>
      </c>
      <c r="U152" s="63">
        <v>15030</v>
      </c>
      <c r="V152" s="64">
        <v>0.24327901397965102</v>
      </c>
      <c r="W152" s="63">
        <v>308600</v>
      </c>
      <c r="X152" s="64">
        <v>7.1862734882428558E-2</v>
      </c>
      <c r="Y152" s="63">
        <v>32860</v>
      </c>
      <c r="Z152" s="64">
        <v>0.17781999354815592</v>
      </c>
      <c r="AA152" s="63">
        <v>20195</v>
      </c>
      <c r="AB152" s="64">
        <v>0.54549628835999076</v>
      </c>
      <c r="AC152" s="63">
        <v>89488</v>
      </c>
      <c r="AD152" s="64">
        <v>0.20919925411453133</v>
      </c>
      <c r="AE152" s="63">
        <v>29004</v>
      </c>
      <c r="AF152" s="64">
        <v>0.10964878720636628</v>
      </c>
      <c r="AG152" s="63">
        <v>23313</v>
      </c>
      <c r="AH152" s="64">
        <v>0.24249853434951762</v>
      </c>
      <c r="AI152" s="63">
        <v>23083</v>
      </c>
      <c r="AJ152" s="64">
        <v>0.34141097164109713</v>
      </c>
      <c r="AK152" s="63">
        <v>14088</v>
      </c>
      <c r="AL152" s="55">
        <v>0.18416407497688492</v>
      </c>
      <c r="AM152" s="63">
        <v>7590</v>
      </c>
      <c r="AN152" s="64">
        <v>0.20056944005061683</v>
      </c>
      <c r="AO152" s="63">
        <v>11955</v>
      </c>
      <c r="AP152" s="64">
        <v>0.28853201120931238</v>
      </c>
      <c r="AQ152" s="63">
        <v>3638</v>
      </c>
      <c r="AR152" s="64">
        <v>-4.0611814345991593E-2</v>
      </c>
      <c r="AS152" s="63">
        <v>4794</v>
      </c>
      <c r="AT152" s="64">
        <v>0.46695226438188486</v>
      </c>
      <c r="AU152" s="63">
        <v>1620</v>
      </c>
      <c r="AV152" s="64">
        <v>1.2499999999999956E-2</v>
      </c>
      <c r="AW152" s="63"/>
      <c r="AX152" s="64"/>
      <c r="AY152" s="63"/>
      <c r="AZ152" s="64"/>
      <c r="BA152" s="63">
        <v>20791</v>
      </c>
      <c r="BB152" s="64">
        <v>0.59869281045751643</v>
      </c>
    </row>
    <row r="153" spans="2:55" hidden="1" outlineLevel="1" x14ac:dyDescent="0.25">
      <c r="B153" s="53" t="s">
        <v>82</v>
      </c>
      <c r="C153" s="63">
        <v>1200105</v>
      </c>
      <c r="D153" s="64">
        <v>6.2062380085948776E-2</v>
      </c>
      <c r="E153" s="63">
        <v>584139</v>
      </c>
      <c r="F153" s="64">
        <v>6.3281116325126341E-2</v>
      </c>
      <c r="G153" s="63"/>
      <c r="H153" s="64"/>
      <c r="I153" s="63"/>
      <c r="J153" s="64"/>
      <c r="K153" s="63"/>
      <c r="L153" s="64"/>
      <c r="M153" s="63">
        <v>615966</v>
      </c>
      <c r="N153" s="64">
        <v>6.090919425010588E-2</v>
      </c>
      <c r="O153" s="63">
        <v>32418</v>
      </c>
      <c r="P153" s="64">
        <v>0.1280927027873473</v>
      </c>
      <c r="Q153" s="63">
        <v>16239</v>
      </c>
      <c r="R153" s="64">
        <v>0.15276496060197342</v>
      </c>
      <c r="S153" s="63">
        <v>179960</v>
      </c>
      <c r="T153" s="64">
        <v>9.3071423799024444E-2</v>
      </c>
      <c r="U153" s="63">
        <v>8219</v>
      </c>
      <c r="V153" s="64">
        <v>-0.15546650226058367</v>
      </c>
      <c r="W153" s="63">
        <v>271484</v>
      </c>
      <c r="X153" s="64">
        <v>1.3090724542496268E-2</v>
      </c>
      <c r="Y153" s="63">
        <v>33570</v>
      </c>
      <c r="Z153" s="64">
        <v>-6.7888379841732571E-2</v>
      </c>
      <c r="AA153" s="63">
        <v>18264</v>
      </c>
      <c r="AB153" s="64">
        <v>0.46346153846153837</v>
      </c>
      <c r="AC153" s="63">
        <v>18406</v>
      </c>
      <c r="AD153" s="64">
        <v>6.3500317790489369E-2</v>
      </c>
      <c r="AE153" s="63">
        <v>4432</v>
      </c>
      <c r="AF153" s="64">
        <v>-0.20072137060414785</v>
      </c>
      <c r="AG153" s="63">
        <v>6381</v>
      </c>
      <c r="AH153" s="64">
        <v>4.5722713864306819E-2</v>
      </c>
      <c r="AI153" s="63">
        <v>5975</v>
      </c>
      <c r="AJ153" s="64">
        <v>0.235780765253361</v>
      </c>
      <c r="AK153" s="63">
        <v>1618</v>
      </c>
      <c r="AL153" s="55">
        <v>0.96121212121212118</v>
      </c>
      <c r="AM153" s="63">
        <v>9475</v>
      </c>
      <c r="AN153" s="64">
        <v>0.98512465954326411</v>
      </c>
      <c r="AO153" s="63">
        <v>7240</v>
      </c>
      <c r="AP153" s="64">
        <v>1.9287624947205373E-2</v>
      </c>
      <c r="AQ153" s="63">
        <v>2975</v>
      </c>
      <c r="AR153" s="64">
        <v>9.8596750369276176E-2</v>
      </c>
      <c r="AS153" s="63">
        <v>3220</v>
      </c>
      <c r="AT153" s="64">
        <v>0.36788445199660158</v>
      </c>
      <c r="AU153" s="63">
        <v>1088</v>
      </c>
      <c r="AV153" s="64">
        <v>-0.13855898653998422</v>
      </c>
      <c r="AW153" s="63"/>
      <c r="AX153" s="64"/>
      <c r="AY153" s="63"/>
      <c r="AZ153" s="64"/>
      <c r="BA153" s="63">
        <v>13408</v>
      </c>
      <c r="BB153" s="64">
        <v>0.17305336832895879</v>
      </c>
    </row>
    <row r="154" spans="2:55" hidden="1" outlineLevel="1" x14ac:dyDescent="0.25">
      <c r="B154" s="53" t="s">
        <v>83</v>
      </c>
      <c r="C154" s="63">
        <v>1247297</v>
      </c>
      <c r="D154" s="64">
        <v>9.8995279939168679E-2</v>
      </c>
      <c r="E154" s="63">
        <v>597876</v>
      </c>
      <c r="F154" s="64">
        <v>0.10042645767725045</v>
      </c>
      <c r="G154" s="63"/>
      <c r="H154" s="64"/>
      <c r="I154" s="63"/>
      <c r="J154" s="64"/>
      <c r="K154" s="63"/>
      <c r="L154" s="64"/>
      <c r="M154" s="63">
        <v>649421</v>
      </c>
      <c r="N154" s="64">
        <v>9.7680983046836811E-2</v>
      </c>
      <c r="O154" s="63">
        <v>26842</v>
      </c>
      <c r="P154" s="64">
        <v>0.13420096340741994</v>
      </c>
      <c r="Q154" s="63">
        <v>15985</v>
      </c>
      <c r="R154" s="64">
        <v>0.16254545454545455</v>
      </c>
      <c r="S154" s="63">
        <v>179027</v>
      </c>
      <c r="T154" s="64">
        <v>0.13762558064167663</v>
      </c>
      <c r="U154" s="63">
        <v>6825</v>
      </c>
      <c r="V154" s="64">
        <v>6.1919504643963563E-3</v>
      </c>
      <c r="W154" s="63">
        <v>292879</v>
      </c>
      <c r="X154" s="64">
        <v>5.9148786900185435E-2</v>
      </c>
      <c r="Y154" s="63">
        <v>41453</v>
      </c>
      <c r="Z154" s="64">
        <v>-3.7967926849079792E-2</v>
      </c>
      <c r="AA154" s="63">
        <v>20094</v>
      </c>
      <c r="AB154" s="64">
        <v>0.15642265193370175</v>
      </c>
      <c r="AC154" s="63">
        <v>18495</v>
      </c>
      <c r="AD154" s="64">
        <v>-4.5074349442379202E-2</v>
      </c>
      <c r="AE154" s="63">
        <v>3541</v>
      </c>
      <c r="AF154" s="64">
        <v>-0.33402294526988907</v>
      </c>
      <c r="AG154" s="63">
        <v>6985</v>
      </c>
      <c r="AH154" s="64">
        <v>-0.11927877947295418</v>
      </c>
      <c r="AI154" s="63">
        <v>5853</v>
      </c>
      <c r="AJ154" s="64">
        <v>6.8065693430656937E-2</v>
      </c>
      <c r="AK154" s="63">
        <v>2116</v>
      </c>
      <c r="AL154" s="55">
        <v>2.3062499999999999</v>
      </c>
      <c r="AM154" s="63">
        <v>8197</v>
      </c>
      <c r="AN154" s="64">
        <v>1.1922974057234557</v>
      </c>
      <c r="AO154" s="63">
        <v>8976</v>
      </c>
      <c r="AP154" s="64">
        <v>9.7578870139398477E-2</v>
      </c>
      <c r="AQ154" s="63">
        <v>4336</v>
      </c>
      <c r="AR154" s="64">
        <v>0.57500908100254278</v>
      </c>
      <c r="AS154" s="63">
        <v>4147</v>
      </c>
      <c r="AT154" s="64">
        <v>0.3530179445350734</v>
      </c>
      <c r="AU154" s="63">
        <v>2069</v>
      </c>
      <c r="AV154" s="64">
        <v>0.31532104259376981</v>
      </c>
      <c r="AW154" s="63"/>
      <c r="AX154" s="64"/>
      <c r="AY154" s="63"/>
      <c r="AZ154" s="64"/>
      <c r="BA154" s="63">
        <v>20096</v>
      </c>
      <c r="BB154" s="64">
        <v>0.39574940964022787</v>
      </c>
    </row>
    <row r="155" spans="2:55" hidden="1" outlineLevel="1" x14ac:dyDescent="0.25">
      <c r="B155" s="53" t="s">
        <v>84</v>
      </c>
      <c r="C155" s="63">
        <v>1516658</v>
      </c>
      <c r="D155" s="64">
        <v>4.5866447837974889E-2</v>
      </c>
      <c r="E155" s="63">
        <v>736880</v>
      </c>
      <c r="F155" s="64">
        <v>3.8018512701245788E-2</v>
      </c>
      <c r="G155" s="63"/>
      <c r="H155" s="64"/>
      <c r="I155" s="63"/>
      <c r="J155" s="64"/>
      <c r="K155" s="63"/>
      <c r="L155" s="64"/>
      <c r="M155" s="63">
        <v>779778</v>
      </c>
      <c r="N155" s="64">
        <v>5.3392484201368662E-2</v>
      </c>
      <c r="O155" s="63">
        <v>50725</v>
      </c>
      <c r="P155" s="64">
        <v>0.18422281365270576</v>
      </c>
      <c r="Q155" s="63">
        <v>25154</v>
      </c>
      <c r="R155" s="64">
        <v>0.16957269726135671</v>
      </c>
      <c r="S155" s="63">
        <v>208938</v>
      </c>
      <c r="T155" s="64">
        <v>5.2086165745188762E-2</v>
      </c>
      <c r="U155" s="63">
        <v>8722</v>
      </c>
      <c r="V155" s="64">
        <v>-0.18218471636193156</v>
      </c>
      <c r="W155" s="63">
        <v>318592</v>
      </c>
      <c r="X155" s="64">
        <v>1.5655749558307619E-3</v>
      </c>
      <c r="Y155" s="63">
        <v>51570</v>
      </c>
      <c r="Z155" s="64">
        <v>6.1064830169537121E-3</v>
      </c>
      <c r="AA155" s="63">
        <v>27461</v>
      </c>
      <c r="AB155" s="64">
        <v>0.26315547378104887</v>
      </c>
      <c r="AC155" s="63">
        <v>19889</v>
      </c>
      <c r="AD155" s="64">
        <v>3.4861335137103877E-2</v>
      </c>
      <c r="AE155" s="63">
        <v>3854</v>
      </c>
      <c r="AF155" s="64">
        <v>-0.1630836047774159</v>
      </c>
      <c r="AG155" s="63">
        <v>8413</v>
      </c>
      <c r="AH155" s="64">
        <v>0.14012738853503182</v>
      </c>
      <c r="AI155" s="63">
        <v>6069</v>
      </c>
      <c r="AJ155" s="64">
        <v>-1.3972380178716493E-2</v>
      </c>
      <c r="AK155" s="63">
        <v>1553</v>
      </c>
      <c r="AL155" s="55">
        <v>0.43796296296296289</v>
      </c>
      <c r="AM155" s="63">
        <v>11758</v>
      </c>
      <c r="AN155" s="64">
        <v>0.93324564288063128</v>
      </c>
      <c r="AO155" s="63">
        <v>11507</v>
      </c>
      <c r="AP155" s="64">
        <v>6.6252779836916131E-2</v>
      </c>
      <c r="AQ155" s="63">
        <v>3831</v>
      </c>
      <c r="AR155" s="64">
        <v>-6.9919883466860844E-2</v>
      </c>
      <c r="AS155" s="63">
        <v>4675</v>
      </c>
      <c r="AT155" s="64">
        <v>-9.4694035631293527E-2</v>
      </c>
      <c r="AU155" s="63">
        <v>2696</v>
      </c>
      <c r="AV155" s="64">
        <v>0.52316384180790965</v>
      </c>
      <c r="AW155" s="63"/>
      <c r="AX155" s="64"/>
      <c r="AY155" s="63"/>
      <c r="AZ155" s="64"/>
      <c r="BA155" s="63">
        <v>34260</v>
      </c>
      <c r="BB155" s="64">
        <v>0.20561635640637643</v>
      </c>
    </row>
    <row r="156" spans="2:55" hidden="1" outlineLevel="1" x14ac:dyDescent="0.25">
      <c r="B156" s="53" t="s">
        <v>85</v>
      </c>
      <c r="C156" s="63">
        <v>1561337</v>
      </c>
      <c r="D156" s="64">
        <v>2.3385304317675271E-2</v>
      </c>
      <c r="E156" s="63">
        <v>809741</v>
      </c>
      <c r="F156" s="64">
        <v>1.862670360055052E-2</v>
      </c>
      <c r="G156" s="63"/>
      <c r="H156" s="64"/>
      <c r="I156" s="63"/>
      <c r="J156" s="64"/>
      <c r="K156" s="63"/>
      <c r="L156" s="64"/>
      <c r="M156" s="63">
        <v>751596</v>
      </c>
      <c r="N156" s="64">
        <v>2.8562044544801379E-2</v>
      </c>
      <c r="O156" s="63">
        <v>39418</v>
      </c>
      <c r="P156" s="64">
        <v>0.15439582967258247</v>
      </c>
      <c r="Q156" s="63">
        <v>22024</v>
      </c>
      <c r="R156" s="64">
        <v>0.17794298550569621</v>
      </c>
      <c r="S156" s="63">
        <v>193637</v>
      </c>
      <c r="T156" s="64">
        <v>4.5549105359541375E-3</v>
      </c>
      <c r="U156" s="63">
        <v>7972</v>
      </c>
      <c r="V156" s="64">
        <v>-0.25145539906103287</v>
      </c>
      <c r="W156" s="63">
        <v>318693</v>
      </c>
      <c r="X156" s="64">
        <v>2.1573071165490676E-2</v>
      </c>
      <c r="Y156" s="63">
        <v>41643</v>
      </c>
      <c r="Z156" s="64">
        <v>1.7295712715280409E-2</v>
      </c>
      <c r="AA156" s="63">
        <v>39959</v>
      </c>
      <c r="AB156" s="64">
        <v>-3.0709520921770816E-2</v>
      </c>
      <c r="AC156" s="63">
        <v>19187</v>
      </c>
      <c r="AD156" s="64">
        <v>-3.4956241826778034E-2</v>
      </c>
      <c r="AE156" s="63">
        <v>4576</v>
      </c>
      <c r="AF156" s="64">
        <v>-0.15415896487985215</v>
      </c>
      <c r="AG156" s="63">
        <v>7738</v>
      </c>
      <c r="AH156" s="64">
        <v>-5.5073879594578101E-2</v>
      </c>
      <c r="AI156" s="63">
        <v>6000</v>
      </c>
      <c r="AJ156" s="64">
        <v>0.10660272962006645</v>
      </c>
      <c r="AK156" s="63">
        <v>873</v>
      </c>
      <c r="AL156" s="55">
        <v>1.3937282229965264E-2</v>
      </c>
      <c r="AM156" s="63">
        <v>10205</v>
      </c>
      <c r="AN156" s="64">
        <v>1.0104412923561861</v>
      </c>
      <c r="AO156" s="63">
        <v>9837</v>
      </c>
      <c r="AP156" s="64">
        <v>-4.066705675833826E-2</v>
      </c>
      <c r="AQ156" s="63">
        <v>3812</v>
      </c>
      <c r="AR156" s="64">
        <v>8.2339579784213468E-2</v>
      </c>
      <c r="AS156" s="63">
        <v>4140</v>
      </c>
      <c r="AT156" s="64">
        <v>-0.15956151035322774</v>
      </c>
      <c r="AU156" s="63">
        <v>2459</v>
      </c>
      <c r="AV156" s="64">
        <v>0.34961580680570803</v>
      </c>
      <c r="AW156" s="63"/>
      <c r="AX156" s="64"/>
      <c r="AY156" s="63"/>
      <c r="AZ156" s="64"/>
      <c r="BA156" s="63">
        <v>38610</v>
      </c>
      <c r="BB156" s="64">
        <v>0.10731903177698743</v>
      </c>
    </row>
    <row r="157" spans="2:55" hidden="1" outlineLevel="1" x14ac:dyDescent="0.25">
      <c r="B157" s="53" t="s">
        <v>86</v>
      </c>
      <c r="C157" s="63">
        <v>1355013</v>
      </c>
      <c r="D157" s="64">
        <v>3.370770230724407E-2</v>
      </c>
      <c r="E157" s="63">
        <v>651387</v>
      </c>
      <c r="F157" s="64">
        <v>3.9516457211250744E-2</v>
      </c>
      <c r="G157" s="63"/>
      <c r="H157" s="64"/>
      <c r="I157" s="63"/>
      <c r="J157" s="64"/>
      <c r="K157" s="63"/>
      <c r="L157" s="64"/>
      <c r="M157" s="63">
        <v>703626</v>
      </c>
      <c r="N157" s="64">
        <v>2.8387773803973282E-2</v>
      </c>
      <c r="O157" s="63">
        <v>32238</v>
      </c>
      <c r="P157" s="64">
        <v>7.8662963830427923E-2</v>
      </c>
      <c r="Q157" s="63">
        <v>16885</v>
      </c>
      <c r="R157" s="64">
        <v>0.21799033398254353</v>
      </c>
      <c r="S157" s="63">
        <v>208054</v>
      </c>
      <c r="T157" s="64">
        <v>6.7129653375460396E-2</v>
      </c>
      <c r="U157" s="63">
        <v>7754</v>
      </c>
      <c r="V157" s="64">
        <v>-0.17184663035351921</v>
      </c>
      <c r="W157" s="63">
        <v>303840</v>
      </c>
      <c r="X157" s="64">
        <v>-4.1453719477569595E-2</v>
      </c>
      <c r="Y157" s="63">
        <v>40336</v>
      </c>
      <c r="Z157" s="64">
        <v>1.948692025780363E-2</v>
      </c>
      <c r="AA157" s="63">
        <v>15464</v>
      </c>
      <c r="AB157" s="64">
        <v>0.17364905889496063</v>
      </c>
      <c r="AC157" s="63">
        <v>20364</v>
      </c>
      <c r="AD157" s="64">
        <v>9.9211918384972453E-2</v>
      </c>
      <c r="AE157" s="63">
        <v>4053</v>
      </c>
      <c r="AF157" s="64">
        <v>-0.15350877192982459</v>
      </c>
      <c r="AG157" s="63">
        <v>8764</v>
      </c>
      <c r="AH157" s="64">
        <v>0.19530823786142926</v>
      </c>
      <c r="AI157" s="63">
        <v>5660</v>
      </c>
      <c r="AJ157" s="64">
        <v>0.10138159174936767</v>
      </c>
      <c r="AK157" s="63">
        <v>1887</v>
      </c>
      <c r="AL157" s="55">
        <v>0.48934490923441198</v>
      </c>
      <c r="AM157" s="63">
        <v>12258</v>
      </c>
      <c r="AN157" s="64">
        <v>1.1225974025974028</v>
      </c>
      <c r="AO157" s="63">
        <v>9289</v>
      </c>
      <c r="AP157" s="64">
        <v>-1.5369938520245929E-2</v>
      </c>
      <c r="AQ157" s="63">
        <v>4091</v>
      </c>
      <c r="AR157" s="64">
        <v>0.12948647156267246</v>
      </c>
      <c r="AS157" s="63">
        <v>4354</v>
      </c>
      <c r="AT157" s="64">
        <v>-0.12058170066653207</v>
      </c>
      <c r="AU157" s="63">
        <v>1873</v>
      </c>
      <c r="AV157" s="64">
        <v>4.9887892376681675E-2</v>
      </c>
      <c r="AW157" s="63"/>
      <c r="AX157" s="64"/>
      <c r="AY157" s="63"/>
      <c r="AZ157" s="64"/>
      <c r="BA157" s="63">
        <v>26826</v>
      </c>
      <c r="BB157" s="64">
        <v>0.20236654565012779</v>
      </c>
    </row>
    <row r="158" spans="2:55" hidden="1" outlineLevel="1" x14ac:dyDescent="0.25">
      <c r="B158" s="53" t="s">
        <v>87</v>
      </c>
      <c r="C158" s="63">
        <v>1487692</v>
      </c>
      <c r="D158" s="64">
        <v>1.7594764321268164E-2</v>
      </c>
      <c r="E158" s="63">
        <v>618159</v>
      </c>
      <c r="F158" s="64">
        <v>8.0446329786955095E-2</v>
      </c>
      <c r="G158" s="63"/>
      <c r="H158" s="64"/>
      <c r="I158" s="63"/>
      <c r="J158" s="64"/>
      <c r="K158" s="63"/>
      <c r="L158" s="64"/>
      <c r="M158" s="63">
        <v>869533</v>
      </c>
      <c r="N158" s="64">
        <v>-2.2816563951110092E-2</v>
      </c>
      <c r="O158" s="63">
        <v>41620</v>
      </c>
      <c r="P158" s="64">
        <v>-6.8737134162713653E-2</v>
      </c>
      <c r="Q158" s="63">
        <v>21960</v>
      </c>
      <c r="R158" s="64">
        <v>1.6949152542372836E-2</v>
      </c>
      <c r="S158" s="63">
        <v>232901</v>
      </c>
      <c r="T158" s="64">
        <v>-7.4445424704133734E-2</v>
      </c>
      <c r="U158" s="63">
        <v>8313</v>
      </c>
      <c r="V158" s="64">
        <v>-0.27794666898288889</v>
      </c>
      <c r="W158" s="63">
        <v>355900</v>
      </c>
      <c r="X158" s="64">
        <v>7.6700708681705088E-3</v>
      </c>
      <c r="Y158" s="63">
        <v>34894</v>
      </c>
      <c r="Z158" s="64">
        <v>-0.13155798904927829</v>
      </c>
      <c r="AA158" s="63">
        <v>16509</v>
      </c>
      <c r="AB158" s="64">
        <v>0.24775149270652252</v>
      </c>
      <c r="AC158" s="63">
        <v>103078</v>
      </c>
      <c r="AD158" s="64">
        <v>-4.5715449563027755E-2</v>
      </c>
      <c r="AE158" s="63">
        <v>27453</v>
      </c>
      <c r="AF158" s="64">
        <v>-0.10131596176509106</v>
      </c>
      <c r="AG158" s="63">
        <v>29394</v>
      </c>
      <c r="AH158" s="64">
        <v>-2.7622481722848868E-2</v>
      </c>
      <c r="AI158" s="63">
        <v>22878</v>
      </c>
      <c r="AJ158" s="64">
        <v>9.710832973672856E-2</v>
      </c>
      <c r="AK158" s="63">
        <v>23353</v>
      </c>
      <c r="AL158" s="55">
        <v>-0.11494732054877588</v>
      </c>
      <c r="AM158" s="63">
        <v>16212</v>
      </c>
      <c r="AN158" s="64">
        <v>0.69174579985390805</v>
      </c>
      <c r="AO158" s="63">
        <v>10868</v>
      </c>
      <c r="AP158" s="64">
        <v>3.7868292232381418E-3</v>
      </c>
      <c r="AQ158" s="63">
        <v>3203</v>
      </c>
      <c r="AR158" s="64">
        <v>-4.3518806341311667E-3</v>
      </c>
      <c r="AS158" s="63">
        <v>4361</v>
      </c>
      <c r="AT158" s="64">
        <v>-0.16949152542372881</v>
      </c>
      <c r="AU158" s="63">
        <v>1275</v>
      </c>
      <c r="AV158" s="64">
        <v>-3.8461538461538436E-2</v>
      </c>
      <c r="AW158" s="63"/>
      <c r="AX158" s="64"/>
      <c r="AY158" s="63"/>
      <c r="AZ158" s="64"/>
      <c r="BA158" s="63">
        <v>18439</v>
      </c>
      <c r="BB158" s="64">
        <v>0.18342853475386689</v>
      </c>
    </row>
    <row r="159" spans="2:55" hidden="1" outlineLevel="1" x14ac:dyDescent="0.25">
      <c r="B159" s="53" t="s">
        <v>88</v>
      </c>
      <c r="C159" s="63">
        <v>1370111</v>
      </c>
      <c r="D159" s="64">
        <v>1.2421479035336525E-2</v>
      </c>
      <c r="E159" s="63">
        <v>521969</v>
      </c>
      <c r="F159" s="64">
        <v>5.5939811902079084E-2</v>
      </c>
      <c r="G159" s="63"/>
      <c r="H159" s="64"/>
      <c r="I159" s="63"/>
      <c r="J159" s="64"/>
      <c r="K159" s="63"/>
      <c r="L159" s="64"/>
      <c r="M159" s="63">
        <v>848142</v>
      </c>
      <c r="N159" s="64">
        <v>-1.2621888184180419E-2</v>
      </c>
      <c r="O159" s="63">
        <v>30794</v>
      </c>
      <c r="P159" s="64">
        <v>-7.6004440843760346E-2</v>
      </c>
      <c r="Q159" s="63">
        <v>17383</v>
      </c>
      <c r="R159" s="64">
        <v>-3.2719381225307487E-2</v>
      </c>
      <c r="S159" s="63">
        <v>260369</v>
      </c>
      <c r="T159" s="64">
        <v>-8.4656044357787064E-3</v>
      </c>
      <c r="U159" s="63">
        <v>4323</v>
      </c>
      <c r="V159" s="64">
        <v>-0.51108346527934856</v>
      </c>
      <c r="W159" s="63">
        <v>287355</v>
      </c>
      <c r="X159" s="64">
        <v>1.5194980463091756E-2</v>
      </c>
      <c r="Y159" s="63">
        <v>22193</v>
      </c>
      <c r="Z159" s="64">
        <v>3.3771194335755483E-2</v>
      </c>
      <c r="AA159" s="63">
        <v>10857</v>
      </c>
      <c r="AB159" s="64">
        <v>2.1354656632173175E-2</v>
      </c>
      <c r="AC159" s="63">
        <v>166726</v>
      </c>
      <c r="AD159" s="64">
        <v>-6.4503821077083634E-2</v>
      </c>
      <c r="AE159" s="63">
        <v>50277</v>
      </c>
      <c r="AF159" s="64">
        <v>-8.7862844702467302E-2</v>
      </c>
      <c r="AG159" s="63">
        <v>44338</v>
      </c>
      <c r="AH159" s="64">
        <v>-7.7156832136538678E-2</v>
      </c>
      <c r="AI159" s="63">
        <v>33846</v>
      </c>
      <c r="AJ159" s="64">
        <v>1.5633908477119318E-2</v>
      </c>
      <c r="AK159" s="63">
        <v>38265</v>
      </c>
      <c r="AL159" s="55">
        <v>-8.3077734112910973E-2</v>
      </c>
      <c r="AM159" s="63">
        <v>13121</v>
      </c>
      <c r="AN159" s="64">
        <v>0.77334774969590492</v>
      </c>
      <c r="AO159" s="63">
        <v>10606</v>
      </c>
      <c r="AP159" s="64">
        <v>-0.15361902481845024</v>
      </c>
      <c r="AQ159" s="63">
        <v>3192</v>
      </c>
      <c r="AR159" s="64">
        <v>0.13071200850159403</v>
      </c>
      <c r="AS159" s="63">
        <v>4261</v>
      </c>
      <c r="AT159" s="64">
        <v>2.8978507606858273E-2</v>
      </c>
      <c r="AU159" s="63">
        <v>1792</v>
      </c>
      <c r="AV159" s="64">
        <v>-0.18766999093381687</v>
      </c>
      <c r="AW159" s="63"/>
      <c r="AX159" s="64"/>
      <c r="AY159" s="63"/>
      <c r="AZ159" s="64"/>
      <c r="BA159" s="63">
        <v>15170</v>
      </c>
      <c r="BB159" s="64">
        <v>0.1010306285382494</v>
      </c>
    </row>
    <row r="160" spans="2:55" hidden="1" outlineLevel="1" x14ac:dyDescent="0.25">
      <c r="B160" s="53" t="s">
        <v>89</v>
      </c>
      <c r="C160" s="63">
        <v>1446823</v>
      </c>
      <c r="D160" s="64">
        <v>4.5923615825090414E-2</v>
      </c>
      <c r="E160" s="63">
        <v>581618</v>
      </c>
      <c r="F160" s="64">
        <v>8.0407629492580845E-2</v>
      </c>
      <c r="G160" s="63"/>
      <c r="H160" s="64"/>
      <c r="I160" s="63"/>
      <c r="J160" s="64"/>
      <c r="K160" s="63"/>
      <c r="L160" s="64"/>
      <c r="M160" s="63">
        <v>865205</v>
      </c>
      <c r="N160" s="64">
        <v>2.3953654885113584E-2</v>
      </c>
      <c r="O160" s="63">
        <v>34588</v>
      </c>
      <c r="P160" s="64">
        <v>5.8773111301579473E-2</v>
      </c>
      <c r="Q160" s="63">
        <v>21722</v>
      </c>
      <c r="R160" s="64">
        <v>0.12706895657136918</v>
      </c>
      <c r="S160" s="63">
        <v>223755</v>
      </c>
      <c r="T160" s="64">
        <v>3.290925373685516E-2</v>
      </c>
      <c r="U160" s="63">
        <v>7641</v>
      </c>
      <c r="V160" s="64">
        <v>-8.2602953535838686E-2</v>
      </c>
      <c r="W160" s="63">
        <v>301566</v>
      </c>
      <c r="X160" s="64">
        <v>-3.2586518843592427E-2</v>
      </c>
      <c r="Y160" s="63">
        <v>31580</v>
      </c>
      <c r="Z160" s="64">
        <v>0.22712259568680793</v>
      </c>
      <c r="AA160" s="63">
        <v>13926</v>
      </c>
      <c r="AB160" s="64">
        <v>0.12779397473275034</v>
      </c>
      <c r="AC160" s="63">
        <v>184422</v>
      </c>
      <c r="AD160" s="64">
        <v>3.744248056433741E-2</v>
      </c>
      <c r="AE160" s="63">
        <v>55729</v>
      </c>
      <c r="AF160" s="64">
        <v>5.9164512695757843E-2</v>
      </c>
      <c r="AG160" s="63">
        <v>48901</v>
      </c>
      <c r="AH160" s="64">
        <v>1.3681308430588013E-2</v>
      </c>
      <c r="AI160" s="63">
        <v>39082</v>
      </c>
      <c r="AJ160" s="64">
        <v>8.5339776167069337E-2</v>
      </c>
      <c r="AK160" s="63">
        <v>40710</v>
      </c>
      <c r="AL160" s="55">
        <v>-4.645476772616175E-3</v>
      </c>
      <c r="AM160" s="63">
        <v>11253</v>
      </c>
      <c r="AN160" s="64">
        <v>0.94218156713841905</v>
      </c>
      <c r="AO160" s="63">
        <v>8588</v>
      </c>
      <c r="AP160" s="64">
        <v>-0.12723577235772354</v>
      </c>
      <c r="AQ160" s="63">
        <v>3308</v>
      </c>
      <c r="AR160" s="64">
        <v>0.13171399247348625</v>
      </c>
      <c r="AS160" s="63">
        <v>3462</v>
      </c>
      <c r="AT160" s="64">
        <v>0.24175035868005734</v>
      </c>
      <c r="AU160" s="63">
        <v>1534</v>
      </c>
      <c r="AV160" s="64">
        <v>0.14563106796116498</v>
      </c>
      <c r="AW160" s="63"/>
      <c r="AX160" s="64"/>
      <c r="AY160" s="63"/>
      <c r="AZ160" s="64"/>
      <c r="BA160" s="63">
        <v>17860</v>
      </c>
      <c r="BB160" s="64">
        <v>2.6948124859644818E-3</v>
      </c>
    </row>
    <row r="161" spans="2:55" ht="15" customHeight="1" collapsed="1" x14ac:dyDescent="0.25">
      <c r="B161" s="65">
        <v>2006</v>
      </c>
      <c r="C161" s="66">
        <v>16661620</v>
      </c>
      <c r="D161" s="67">
        <v>4.3618968793001534E-2</v>
      </c>
      <c r="E161" s="66">
        <v>7131576</v>
      </c>
      <c r="F161" s="67">
        <v>6.6760405159705716E-2</v>
      </c>
      <c r="G161" s="66"/>
      <c r="H161" s="67"/>
      <c r="I161" s="66"/>
      <c r="J161" s="67"/>
      <c r="K161" s="66"/>
      <c r="L161" s="67"/>
      <c r="M161" s="66">
        <v>9530044</v>
      </c>
      <c r="N161" s="67">
        <v>2.6947937751509388E-2</v>
      </c>
      <c r="O161" s="66">
        <v>439692</v>
      </c>
      <c r="P161" s="67">
        <v>2.5867640368171241E-2</v>
      </c>
      <c r="Q161" s="66">
        <v>242203</v>
      </c>
      <c r="R161" s="67">
        <v>9.7063059961770781E-2</v>
      </c>
      <c r="S161" s="66">
        <v>2657786</v>
      </c>
      <c r="T161" s="67">
        <v>2.8574856324619313E-2</v>
      </c>
      <c r="U161" s="66">
        <v>109267</v>
      </c>
      <c r="V161" s="67">
        <v>-7.5661317474685075E-2</v>
      </c>
      <c r="W161" s="66">
        <v>3642893</v>
      </c>
      <c r="X161" s="67">
        <v>3.1132394735413627E-3</v>
      </c>
      <c r="Y161" s="66">
        <v>415742</v>
      </c>
      <c r="Z161" s="67">
        <v>5.1230226558967029E-3</v>
      </c>
      <c r="AA161" s="66">
        <v>233852</v>
      </c>
      <c r="AB161" s="67">
        <v>0.12634078441005481</v>
      </c>
      <c r="AC161" s="66">
        <v>1178077</v>
      </c>
      <c r="AD161" s="67">
        <v>1.7478235334761338E-2</v>
      </c>
      <c r="AE161" s="66">
        <v>333802</v>
      </c>
      <c r="AF161" s="67">
        <v>-4.6097395787193518E-2</v>
      </c>
      <c r="AG161" s="66">
        <v>324449</v>
      </c>
      <c r="AH161" s="67">
        <v>9.0878837547079261E-3</v>
      </c>
      <c r="AI161" s="66">
        <v>271433</v>
      </c>
      <c r="AJ161" s="67">
        <v>0.10126869880270872</v>
      </c>
      <c r="AK161" s="66">
        <v>248393</v>
      </c>
      <c r="AL161" s="67">
        <v>3.5372039998832872E-2</v>
      </c>
      <c r="AM161" s="66">
        <v>119180</v>
      </c>
      <c r="AN161" s="67">
        <v>0.63776281434657145</v>
      </c>
      <c r="AO161" s="66">
        <v>121466</v>
      </c>
      <c r="AP161" s="67">
        <v>-1.6397956126357416E-2</v>
      </c>
      <c r="AQ161" s="66">
        <v>39906</v>
      </c>
      <c r="AR161" s="67">
        <v>0.13125070869713129</v>
      </c>
      <c r="AS161" s="66">
        <v>47770</v>
      </c>
      <c r="AT161" s="67">
        <v>8.0744779529874799E-2</v>
      </c>
      <c r="AU161" s="66">
        <v>22978</v>
      </c>
      <c r="AV161" s="67">
        <v>0.22883576661853566</v>
      </c>
      <c r="AW161" s="66"/>
      <c r="AX161" s="67"/>
      <c r="AY161" s="66"/>
      <c r="AZ161" s="67"/>
      <c r="BA161" s="66">
        <v>259232</v>
      </c>
      <c r="BB161" s="67">
        <v>0.16080960057316851</v>
      </c>
      <c r="BC161" s="39"/>
    </row>
    <row r="162" spans="2:55" hidden="1" outlineLevel="1" x14ac:dyDescent="0.25">
      <c r="B162" s="53" t="s">
        <v>78</v>
      </c>
      <c r="C162" s="63">
        <v>1296058</v>
      </c>
      <c r="D162" s="64">
        <v>4.5112824395841411E-2</v>
      </c>
      <c r="E162" s="63">
        <v>421884</v>
      </c>
      <c r="F162" s="64">
        <v>0.10228748350686501</v>
      </c>
      <c r="G162" s="63"/>
      <c r="H162" s="64"/>
      <c r="I162" s="63"/>
      <c r="J162" s="64"/>
      <c r="K162" s="63"/>
      <c r="L162" s="64"/>
      <c r="M162" s="63">
        <v>874174</v>
      </c>
      <c r="N162" s="64">
        <v>1.9589959154538539E-2</v>
      </c>
      <c r="O162" s="63">
        <v>44022</v>
      </c>
      <c r="P162" s="64">
        <v>0.13634486319050088</v>
      </c>
      <c r="Q162" s="63">
        <v>23080</v>
      </c>
      <c r="R162" s="64">
        <v>0.14257425742574248</v>
      </c>
      <c r="S162" s="63">
        <v>242720</v>
      </c>
      <c r="T162" s="64">
        <v>0.14841591279003752</v>
      </c>
      <c r="U162" s="63">
        <v>9713</v>
      </c>
      <c r="V162" s="64">
        <v>-5.6532297231665862E-2</v>
      </c>
      <c r="W162" s="63">
        <v>277240</v>
      </c>
      <c r="X162" s="64">
        <v>-0.12646749302094029</v>
      </c>
      <c r="Y162" s="63">
        <v>30391</v>
      </c>
      <c r="Z162" s="64">
        <v>1.0070459984046876E-2</v>
      </c>
      <c r="AA162" s="63">
        <v>22780</v>
      </c>
      <c r="AB162" s="64">
        <v>0.41578620261031696</v>
      </c>
      <c r="AC162" s="63">
        <v>183516</v>
      </c>
      <c r="AD162" s="64">
        <v>9.3359388963693002E-2</v>
      </c>
      <c r="AE162" s="63">
        <v>55196</v>
      </c>
      <c r="AF162" s="64">
        <v>3.3149274684136643E-2</v>
      </c>
      <c r="AG162" s="63">
        <v>49260</v>
      </c>
      <c r="AH162" s="64">
        <v>8.3589969203695658E-2</v>
      </c>
      <c r="AI162" s="63">
        <v>39963</v>
      </c>
      <c r="AJ162" s="64">
        <v>0.23388291959985175</v>
      </c>
      <c r="AK162" s="63">
        <v>39097</v>
      </c>
      <c r="AL162" s="55">
        <v>6.9012659612282201E-2</v>
      </c>
      <c r="AM162" s="63">
        <v>6896</v>
      </c>
      <c r="AN162" s="64">
        <v>-0.10812209001551987</v>
      </c>
      <c r="AO162" s="63">
        <v>12873</v>
      </c>
      <c r="AP162" s="64">
        <v>-8.4358773739241721E-2</v>
      </c>
      <c r="AQ162" s="63">
        <v>2676</v>
      </c>
      <c r="AR162" s="64">
        <v>-0.34023668639053251</v>
      </c>
      <c r="AS162" s="63">
        <v>2433</v>
      </c>
      <c r="AT162" s="64">
        <v>-0.26584188292094146</v>
      </c>
      <c r="AU162" s="63">
        <v>1572</v>
      </c>
      <c r="AV162" s="64">
        <v>0.16617210682492578</v>
      </c>
      <c r="AW162" s="63"/>
      <c r="AX162" s="64"/>
      <c r="AY162" s="63"/>
      <c r="AZ162" s="64"/>
      <c r="BA162" s="63">
        <v>14262</v>
      </c>
      <c r="BB162" s="64">
        <v>-4.1532258064516103E-2</v>
      </c>
    </row>
    <row r="163" spans="2:55" hidden="1" outlineLevel="1" x14ac:dyDescent="0.25">
      <c r="B163" s="53" t="s">
        <v>79</v>
      </c>
      <c r="C163" s="63">
        <v>1268593</v>
      </c>
      <c r="D163" s="64">
        <v>-2.5155821471741557E-2</v>
      </c>
      <c r="E163" s="63">
        <v>423736</v>
      </c>
      <c r="F163" s="64">
        <v>2.602000048427322E-2</v>
      </c>
      <c r="G163" s="63"/>
      <c r="H163" s="64"/>
      <c r="I163" s="63"/>
      <c r="J163" s="64"/>
      <c r="K163" s="63"/>
      <c r="L163" s="64"/>
      <c r="M163" s="63">
        <v>844857</v>
      </c>
      <c r="N163" s="64">
        <v>-4.8947530165848852E-2</v>
      </c>
      <c r="O163" s="63">
        <v>43179</v>
      </c>
      <c r="P163" s="64">
        <v>-6.0386473429951737E-2</v>
      </c>
      <c r="Q163" s="63">
        <v>20628</v>
      </c>
      <c r="R163" s="64">
        <v>-6.7913786091907236E-2</v>
      </c>
      <c r="S163" s="63">
        <v>225601</v>
      </c>
      <c r="T163" s="64">
        <v>-5.3456797375200371E-2</v>
      </c>
      <c r="U163" s="63">
        <v>10737</v>
      </c>
      <c r="V163" s="64">
        <v>-0.12035064722267741</v>
      </c>
      <c r="W163" s="63">
        <v>291676</v>
      </c>
      <c r="X163" s="64">
        <v>-9.0745855492446625E-2</v>
      </c>
      <c r="Y163" s="63">
        <v>27725</v>
      </c>
      <c r="Z163" s="64">
        <v>-6.0296908893709311E-2</v>
      </c>
      <c r="AA163" s="63">
        <v>15547</v>
      </c>
      <c r="AB163" s="64">
        <v>-4.2731358906471284E-2</v>
      </c>
      <c r="AC163" s="63">
        <v>168448</v>
      </c>
      <c r="AD163" s="64">
        <v>8.029346878046284E-2</v>
      </c>
      <c r="AE163" s="63">
        <v>50712</v>
      </c>
      <c r="AF163" s="64">
        <v>2.7661256003404411E-2</v>
      </c>
      <c r="AG163" s="63">
        <v>45582</v>
      </c>
      <c r="AH163" s="64">
        <v>7.8940516486377676E-2</v>
      </c>
      <c r="AI163" s="63">
        <v>35629</v>
      </c>
      <c r="AJ163" s="64">
        <v>0.16446056802954545</v>
      </c>
      <c r="AK163" s="63">
        <v>36525</v>
      </c>
      <c r="AL163" s="55">
        <v>8.2639238817915128E-2</v>
      </c>
      <c r="AM163" s="63">
        <v>5529</v>
      </c>
      <c r="AN163" s="64">
        <v>-0.3723464638437961</v>
      </c>
      <c r="AO163" s="63">
        <v>11927</v>
      </c>
      <c r="AP163" s="64">
        <v>-0.21953932731317893</v>
      </c>
      <c r="AQ163" s="63">
        <v>1469</v>
      </c>
      <c r="AR163" s="64">
        <v>-0.39070924927416006</v>
      </c>
      <c r="AS163" s="63">
        <v>2958</v>
      </c>
      <c r="AT163" s="64">
        <v>-0.21787414066631416</v>
      </c>
      <c r="AU163" s="63">
        <v>1320</v>
      </c>
      <c r="AV163" s="64">
        <v>1.6949152542372836E-2</v>
      </c>
      <c r="AW163" s="63"/>
      <c r="AX163" s="64"/>
      <c r="AY163" s="63"/>
      <c r="AZ163" s="64"/>
      <c r="BA163" s="63">
        <v>18113</v>
      </c>
      <c r="BB163" s="64">
        <v>0.15627194382381115</v>
      </c>
    </row>
    <row r="164" spans="2:55" hidden="1" outlineLevel="1" x14ac:dyDescent="0.25">
      <c r="B164" s="53" t="s">
        <v>80</v>
      </c>
      <c r="C164" s="63">
        <v>1434620</v>
      </c>
      <c r="D164" s="64">
        <v>7.8188224118131533E-2</v>
      </c>
      <c r="E164" s="63">
        <v>523072</v>
      </c>
      <c r="F164" s="64">
        <v>0.24830142210406492</v>
      </c>
      <c r="G164" s="63"/>
      <c r="H164" s="64"/>
      <c r="I164" s="63"/>
      <c r="J164" s="64"/>
      <c r="K164" s="63"/>
      <c r="L164" s="64"/>
      <c r="M164" s="63">
        <v>911548</v>
      </c>
      <c r="N164" s="64">
        <v>-9.8732169244719614E-6</v>
      </c>
      <c r="O164" s="63">
        <v>39133</v>
      </c>
      <c r="P164" s="64">
        <v>-9.6444239205726201E-2</v>
      </c>
      <c r="Q164" s="63">
        <v>17846</v>
      </c>
      <c r="R164" s="64">
        <v>6.8430820810632786E-2</v>
      </c>
      <c r="S164" s="63">
        <v>251290</v>
      </c>
      <c r="T164" s="64">
        <v>-1.6616054098052668E-2</v>
      </c>
      <c r="U164" s="63">
        <v>9795</v>
      </c>
      <c r="V164" s="64">
        <v>-0.11653287634166143</v>
      </c>
      <c r="W164" s="63">
        <v>335256</v>
      </c>
      <c r="X164" s="64">
        <v>-2.8612324016098256E-2</v>
      </c>
      <c r="Y164" s="63">
        <v>29364</v>
      </c>
      <c r="Z164" s="64">
        <v>8.9573283858998209E-2</v>
      </c>
      <c r="AA164" s="63">
        <v>14021</v>
      </c>
      <c r="AB164" s="64">
        <v>-4.0183461117196062E-2</v>
      </c>
      <c r="AC164" s="63">
        <v>173564</v>
      </c>
      <c r="AD164" s="64">
        <v>0.10796611576051229</v>
      </c>
      <c r="AE164" s="63">
        <v>53938</v>
      </c>
      <c r="AF164" s="64">
        <v>5.0869912521674721E-2</v>
      </c>
      <c r="AG164" s="63">
        <v>44474</v>
      </c>
      <c r="AH164" s="64">
        <v>8.1040350024307317E-2</v>
      </c>
      <c r="AI164" s="63">
        <v>36455</v>
      </c>
      <c r="AJ164" s="64">
        <v>0.20552248677248675</v>
      </c>
      <c r="AK164" s="63">
        <v>38697</v>
      </c>
      <c r="AL164" s="55">
        <v>0.1400247466415272</v>
      </c>
      <c r="AM164" s="63">
        <v>5802</v>
      </c>
      <c r="AN164" s="64">
        <v>-0.34940569634447183</v>
      </c>
      <c r="AO164" s="63">
        <v>10454</v>
      </c>
      <c r="AP164" s="64">
        <v>-0.12570042652839342</v>
      </c>
      <c r="AQ164" s="63">
        <v>1652</v>
      </c>
      <c r="AR164" s="64">
        <v>-0.33919999999999995</v>
      </c>
      <c r="AS164" s="63">
        <v>2902</v>
      </c>
      <c r="AT164" s="64">
        <v>-6.5679330328396679E-2</v>
      </c>
      <c r="AU164" s="63">
        <v>1124</v>
      </c>
      <c r="AV164" s="64">
        <v>0.10629921259842523</v>
      </c>
      <c r="AW164" s="63"/>
      <c r="AX164" s="64"/>
      <c r="AY164" s="63"/>
      <c r="AZ164" s="64"/>
      <c r="BA164" s="63">
        <v>19345</v>
      </c>
      <c r="BB164" s="64">
        <v>0.37354444760011352</v>
      </c>
    </row>
    <row r="165" spans="2:55" hidden="1" outlineLevel="1" x14ac:dyDescent="0.25">
      <c r="B165" s="53" t="s">
        <v>81</v>
      </c>
      <c r="C165" s="63">
        <v>1215844</v>
      </c>
      <c r="D165" s="64">
        <v>-5.4388944886201052E-2</v>
      </c>
      <c r="E165" s="63">
        <v>487654</v>
      </c>
      <c r="F165" s="64">
        <v>-1.5317825700670418E-2</v>
      </c>
      <c r="G165" s="63"/>
      <c r="H165" s="64"/>
      <c r="I165" s="63"/>
      <c r="J165" s="64"/>
      <c r="K165" s="63"/>
      <c r="L165" s="64"/>
      <c r="M165" s="63">
        <v>728190</v>
      </c>
      <c r="N165" s="64">
        <v>-7.8865478611979678E-2</v>
      </c>
      <c r="O165" s="63">
        <v>32314</v>
      </c>
      <c r="P165" s="64">
        <v>-0.15244190316319572</v>
      </c>
      <c r="Q165" s="63">
        <v>18478</v>
      </c>
      <c r="R165" s="64">
        <v>-8.2613444543739423E-2</v>
      </c>
      <c r="S165" s="63">
        <v>225162</v>
      </c>
      <c r="T165" s="64">
        <v>8.5044864442880952E-2</v>
      </c>
      <c r="U165" s="63">
        <v>12089</v>
      </c>
      <c r="V165" s="64">
        <v>-0.13053797468354433</v>
      </c>
      <c r="W165" s="63">
        <v>287910</v>
      </c>
      <c r="X165" s="64">
        <v>-0.15788457657309829</v>
      </c>
      <c r="Y165" s="63">
        <v>27899</v>
      </c>
      <c r="Z165" s="64">
        <v>-3.6104201216141552E-2</v>
      </c>
      <c r="AA165" s="63">
        <v>13067</v>
      </c>
      <c r="AB165" s="64">
        <v>-2.214416615760495E-3</v>
      </c>
      <c r="AC165" s="63">
        <v>74006</v>
      </c>
      <c r="AD165" s="64">
        <v>-8.5148465893638559E-2</v>
      </c>
      <c r="AE165" s="63">
        <v>26138</v>
      </c>
      <c r="AF165" s="64">
        <v>-0.12684148989477195</v>
      </c>
      <c r="AG165" s="63">
        <v>18763</v>
      </c>
      <c r="AH165" s="64">
        <v>-0.12170575293732155</v>
      </c>
      <c r="AI165" s="63">
        <v>17208</v>
      </c>
      <c r="AJ165" s="64">
        <v>4.107931514308194E-2</v>
      </c>
      <c r="AK165" s="63">
        <v>11897</v>
      </c>
      <c r="AL165" s="55">
        <v>-8.95385321803015E-2</v>
      </c>
      <c r="AM165" s="63">
        <v>6322</v>
      </c>
      <c r="AN165" s="64">
        <v>-0.27690724007777656</v>
      </c>
      <c r="AO165" s="63">
        <v>9278</v>
      </c>
      <c r="AP165" s="64">
        <v>-0.24403161411227903</v>
      </c>
      <c r="AQ165" s="63">
        <v>3792</v>
      </c>
      <c r="AR165" s="64">
        <v>-0.21506934382115506</v>
      </c>
      <c r="AS165" s="63">
        <v>3268</v>
      </c>
      <c r="AT165" s="64">
        <v>-0.10783510783510786</v>
      </c>
      <c r="AU165" s="63">
        <v>1600</v>
      </c>
      <c r="AV165" s="64">
        <v>0.53256704980842917</v>
      </c>
      <c r="AW165" s="63"/>
      <c r="AX165" s="64"/>
      <c r="AY165" s="63"/>
      <c r="AZ165" s="64"/>
      <c r="BA165" s="63">
        <v>13005</v>
      </c>
      <c r="BB165" s="64">
        <v>-0.15950365152200607</v>
      </c>
    </row>
    <row r="166" spans="2:55" hidden="1" outlineLevel="1" x14ac:dyDescent="0.25">
      <c r="B166" s="53" t="s">
        <v>82</v>
      </c>
      <c r="C166" s="63">
        <v>1129976</v>
      </c>
      <c r="D166" s="64">
        <v>4.0513674757983287E-2</v>
      </c>
      <c r="E166" s="63">
        <v>549374</v>
      </c>
      <c r="F166" s="64">
        <v>0.17138812010388182</v>
      </c>
      <c r="G166" s="63"/>
      <c r="H166" s="64"/>
      <c r="I166" s="63"/>
      <c r="J166" s="64"/>
      <c r="K166" s="63"/>
      <c r="L166" s="64"/>
      <c r="M166" s="63">
        <v>580602</v>
      </c>
      <c r="N166" s="64">
        <v>-5.8969018695754327E-2</v>
      </c>
      <c r="O166" s="63">
        <v>28737</v>
      </c>
      <c r="P166" s="64">
        <v>-9.4583950345001444E-2</v>
      </c>
      <c r="Q166" s="63">
        <v>14087</v>
      </c>
      <c r="R166" s="64">
        <v>-0.11906697517353515</v>
      </c>
      <c r="S166" s="63">
        <v>164637</v>
      </c>
      <c r="T166" s="64">
        <v>-6.7159612442631356E-2</v>
      </c>
      <c r="U166" s="63">
        <v>9732</v>
      </c>
      <c r="V166" s="64">
        <v>-0.15564809994794382</v>
      </c>
      <c r="W166" s="63">
        <v>267976</v>
      </c>
      <c r="X166" s="64">
        <v>-3.8878687019396341E-2</v>
      </c>
      <c r="Y166" s="63">
        <v>36015</v>
      </c>
      <c r="Z166" s="64">
        <v>-0.11297473030885175</v>
      </c>
      <c r="AA166" s="63">
        <v>12480</v>
      </c>
      <c r="AB166" s="64">
        <v>0.26022417449257795</v>
      </c>
      <c r="AC166" s="63">
        <v>17307</v>
      </c>
      <c r="AD166" s="64">
        <v>2.4507192328183214E-2</v>
      </c>
      <c r="AE166" s="63">
        <v>5545</v>
      </c>
      <c r="AF166" s="64">
        <v>-3.7660534536619217E-2</v>
      </c>
      <c r="AG166" s="63">
        <v>6102</v>
      </c>
      <c r="AH166" s="64">
        <v>0.14763964641715255</v>
      </c>
      <c r="AI166" s="63">
        <v>4835</v>
      </c>
      <c r="AJ166" s="64">
        <v>-3.2613045218087278E-2</v>
      </c>
      <c r="AK166" s="63">
        <v>825</v>
      </c>
      <c r="AL166" s="55">
        <v>1.1029411764705843E-2</v>
      </c>
      <c r="AM166" s="63">
        <v>4773</v>
      </c>
      <c r="AN166" s="64">
        <v>-0.41095890410958902</v>
      </c>
      <c r="AO166" s="63">
        <v>7103</v>
      </c>
      <c r="AP166" s="64">
        <v>-0.17310826542491264</v>
      </c>
      <c r="AQ166" s="63">
        <v>2708</v>
      </c>
      <c r="AR166" s="64">
        <v>-6.0700659035726634E-2</v>
      </c>
      <c r="AS166" s="63">
        <v>2354</v>
      </c>
      <c r="AT166" s="64">
        <v>-0.23645799545896851</v>
      </c>
      <c r="AU166" s="63">
        <v>1263</v>
      </c>
      <c r="AV166" s="64">
        <v>-1.5810276679841806E-3</v>
      </c>
      <c r="AW166" s="63"/>
      <c r="AX166" s="64"/>
      <c r="AY166" s="63"/>
      <c r="AZ166" s="64"/>
      <c r="BA166" s="63">
        <v>11430</v>
      </c>
      <c r="BB166" s="64">
        <v>2.9636969642374611E-2</v>
      </c>
    </row>
    <row r="167" spans="2:55" hidden="1" outlineLevel="1" x14ac:dyDescent="0.25">
      <c r="B167" s="53" t="s">
        <v>83</v>
      </c>
      <c r="C167" s="63">
        <v>1134943</v>
      </c>
      <c r="D167" s="64">
        <v>4.785958161066417E-2</v>
      </c>
      <c r="E167" s="63">
        <v>543313</v>
      </c>
      <c r="F167" s="64">
        <v>9.58972910825584E-2</v>
      </c>
      <c r="G167" s="63"/>
      <c r="H167" s="64"/>
      <c r="I167" s="63"/>
      <c r="J167" s="64"/>
      <c r="K167" s="63"/>
      <c r="L167" s="64"/>
      <c r="M167" s="63">
        <v>591630</v>
      </c>
      <c r="N167" s="64">
        <v>7.3109770216708281E-3</v>
      </c>
      <c r="O167" s="63">
        <v>23666</v>
      </c>
      <c r="P167" s="64">
        <v>4.0812736388424753E-2</v>
      </c>
      <c r="Q167" s="63">
        <v>13750</v>
      </c>
      <c r="R167" s="64">
        <v>-5.569672412609028E-2</v>
      </c>
      <c r="S167" s="63">
        <v>157369</v>
      </c>
      <c r="T167" s="64">
        <v>5.2698824678408807E-2</v>
      </c>
      <c r="U167" s="63">
        <v>6783</v>
      </c>
      <c r="V167" s="64">
        <v>3.0224787363305028E-2</v>
      </c>
      <c r="W167" s="63">
        <v>276523</v>
      </c>
      <c r="X167" s="64">
        <v>-3.4786675928220601E-2</v>
      </c>
      <c r="Y167" s="63">
        <v>43089</v>
      </c>
      <c r="Z167" s="64">
        <v>0.11401535717055777</v>
      </c>
      <c r="AA167" s="63">
        <v>17376</v>
      </c>
      <c r="AB167" s="64">
        <v>0.24523434140748179</v>
      </c>
      <c r="AC167" s="63">
        <v>19368</v>
      </c>
      <c r="AD167" s="64">
        <v>-7.824100513992005E-2</v>
      </c>
      <c r="AE167" s="63">
        <v>5317</v>
      </c>
      <c r="AF167" s="64">
        <v>-0.18338196897557979</v>
      </c>
      <c r="AG167" s="63">
        <v>7931</v>
      </c>
      <c r="AH167" s="64">
        <v>2.1509531169500162E-2</v>
      </c>
      <c r="AI167" s="63">
        <v>5480</v>
      </c>
      <c r="AJ167" s="64">
        <v>-6.7392784206943501E-2</v>
      </c>
      <c r="AK167" s="63">
        <v>640</v>
      </c>
      <c r="AL167" s="55">
        <v>-0.25667828106852497</v>
      </c>
      <c r="AM167" s="63">
        <v>3739</v>
      </c>
      <c r="AN167" s="64">
        <v>-0.36594878751907745</v>
      </c>
      <c r="AO167" s="63">
        <v>8178</v>
      </c>
      <c r="AP167" s="64">
        <v>-8.4005376344086002E-2</v>
      </c>
      <c r="AQ167" s="63">
        <v>2753</v>
      </c>
      <c r="AR167" s="64">
        <v>-0.10267275097783568</v>
      </c>
      <c r="AS167" s="63">
        <v>3065</v>
      </c>
      <c r="AT167" s="64">
        <v>-5.284301606922126E-2</v>
      </c>
      <c r="AU167" s="63">
        <v>1573</v>
      </c>
      <c r="AV167" s="64">
        <v>0.19166666666666665</v>
      </c>
      <c r="AW167" s="63"/>
      <c r="AX167" s="64"/>
      <c r="AY167" s="63"/>
      <c r="AZ167" s="64"/>
      <c r="BA167" s="63">
        <v>14398</v>
      </c>
      <c r="BB167" s="64">
        <v>0.26531329642323587</v>
      </c>
    </row>
    <row r="168" spans="2:55" hidden="1" outlineLevel="1" x14ac:dyDescent="0.25">
      <c r="B168" s="53" t="s">
        <v>84</v>
      </c>
      <c r="C168" s="63">
        <v>1450145</v>
      </c>
      <c r="D168" s="64">
        <v>6.4822089691643603E-2</v>
      </c>
      <c r="E168" s="63">
        <v>709891</v>
      </c>
      <c r="F168" s="64">
        <v>0.13906601499947047</v>
      </c>
      <c r="G168" s="63"/>
      <c r="H168" s="64"/>
      <c r="I168" s="63"/>
      <c r="J168" s="64"/>
      <c r="K168" s="63"/>
      <c r="L168" s="64"/>
      <c r="M168" s="63">
        <v>740254</v>
      </c>
      <c r="N168" s="64">
        <v>2.1796697732601178E-3</v>
      </c>
      <c r="O168" s="63">
        <v>42834</v>
      </c>
      <c r="P168" s="64">
        <v>-1.5853322304935191E-2</v>
      </c>
      <c r="Q168" s="63">
        <v>21507</v>
      </c>
      <c r="R168" s="64">
        <v>1.2809041676477451E-2</v>
      </c>
      <c r="S168" s="63">
        <v>198594</v>
      </c>
      <c r="T168" s="64">
        <v>8.4964106598485634E-2</v>
      </c>
      <c r="U168" s="63">
        <v>10665</v>
      </c>
      <c r="V168" s="64">
        <v>5.8665872543180564E-2</v>
      </c>
      <c r="W168" s="63">
        <v>318094</v>
      </c>
      <c r="X168" s="64">
        <v>-7.283389976740251E-2</v>
      </c>
      <c r="Y168" s="63">
        <v>51257</v>
      </c>
      <c r="Z168" s="64">
        <v>0.11227567649675585</v>
      </c>
      <c r="AA168" s="63">
        <v>21740</v>
      </c>
      <c r="AB168" s="64">
        <v>0.38993670481427012</v>
      </c>
      <c r="AC168" s="63">
        <v>19219</v>
      </c>
      <c r="AD168" s="64">
        <v>-9.1255929057537655E-3</v>
      </c>
      <c r="AE168" s="63">
        <v>4605</v>
      </c>
      <c r="AF168" s="64">
        <v>-0.10391126678342089</v>
      </c>
      <c r="AG168" s="63">
        <v>7379</v>
      </c>
      <c r="AH168" s="64">
        <v>-7.5660779155705904E-2</v>
      </c>
      <c r="AI168" s="63">
        <v>6155</v>
      </c>
      <c r="AJ168" s="64">
        <v>0.18342626417996533</v>
      </c>
      <c r="AK168" s="63">
        <v>1080</v>
      </c>
      <c r="AL168" s="55">
        <v>6.5237651444547406E-3</v>
      </c>
      <c r="AM168" s="63">
        <v>6082</v>
      </c>
      <c r="AN168" s="64">
        <v>-0.29938947125907156</v>
      </c>
      <c r="AO168" s="63">
        <v>10792</v>
      </c>
      <c r="AP168" s="64">
        <v>-7.5552509850950855E-2</v>
      </c>
      <c r="AQ168" s="63">
        <v>4119</v>
      </c>
      <c r="AR168" s="64">
        <v>-6.023271731690627E-2</v>
      </c>
      <c r="AS168" s="63">
        <v>5164</v>
      </c>
      <c r="AT168" s="64">
        <v>-7.205750224618146E-2</v>
      </c>
      <c r="AU168" s="63">
        <v>1770</v>
      </c>
      <c r="AV168" s="64">
        <v>-0.14575289575289574</v>
      </c>
      <c r="AW168" s="63"/>
      <c r="AX168" s="64"/>
      <c r="AY168" s="63"/>
      <c r="AZ168" s="64"/>
      <c r="BA168" s="63">
        <v>28417</v>
      </c>
      <c r="BB168" s="64">
        <v>0.17464451058201069</v>
      </c>
    </row>
    <row r="169" spans="2:55" hidden="1" outlineLevel="1" x14ac:dyDescent="0.25">
      <c r="B169" s="53" t="s">
        <v>85</v>
      </c>
      <c r="C169" s="63">
        <v>1525659</v>
      </c>
      <c r="D169" s="64">
        <v>2.5515914173498855E-2</v>
      </c>
      <c r="E169" s="63">
        <v>794934</v>
      </c>
      <c r="F169" s="64">
        <v>8.5123024946251347E-2</v>
      </c>
      <c r="G169" s="63"/>
      <c r="H169" s="64"/>
      <c r="I169" s="63"/>
      <c r="J169" s="64"/>
      <c r="K169" s="63"/>
      <c r="L169" s="64"/>
      <c r="M169" s="63">
        <v>730725</v>
      </c>
      <c r="N169" s="64">
        <v>-3.2311249543121368E-2</v>
      </c>
      <c r="O169" s="63">
        <v>34146</v>
      </c>
      <c r="P169" s="64">
        <v>-9.7729315894788948E-3</v>
      </c>
      <c r="Q169" s="63">
        <v>18697</v>
      </c>
      <c r="R169" s="64">
        <v>-9.1981933854596631E-2</v>
      </c>
      <c r="S169" s="63">
        <v>192759</v>
      </c>
      <c r="T169" s="64">
        <v>-3.8248721466882851E-2</v>
      </c>
      <c r="U169" s="63">
        <v>10650</v>
      </c>
      <c r="V169" s="64">
        <v>1.0724115023251324E-2</v>
      </c>
      <c r="W169" s="63">
        <v>311963</v>
      </c>
      <c r="X169" s="64">
        <v>-5.9130980278614742E-2</v>
      </c>
      <c r="Y169" s="63">
        <v>40935</v>
      </c>
      <c r="Z169" s="64">
        <v>-7.7708183129055475E-2</v>
      </c>
      <c r="AA169" s="63">
        <v>41225</v>
      </c>
      <c r="AB169" s="64">
        <v>0.22293088104420056</v>
      </c>
      <c r="AC169" s="63">
        <v>19882</v>
      </c>
      <c r="AD169" s="64">
        <v>5.2681738762111463E-2</v>
      </c>
      <c r="AE169" s="63">
        <v>5410</v>
      </c>
      <c r="AF169" s="64">
        <v>3.5243925060286507E-3</v>
      </c>
      <c r="AG169" s="63">
        <v>8189</v>
      </c>
      <c r="AH169" s="64">
        <v>0.11445291235710386</v>
      </c>
      <c r="AI169" s="63">
        <v>5422</v>
      </c>
      <c r="AJ169" s="64">
        <v>2.1669493122291383E-2</v>
      </c>
      <c r="AK169" s="63">
        <v>861</v>
      </c>
      <c r="AL169" s="55">
        <v>2.378121284185486E-2</v>
      </c>
      <c r="AM169" s="63">
        <v>5076</v>
      </c>
      <c r="AN169" s="64">
        <v>-0.29588014981273403</v>
      </c>
      <c r="AO169" s="63">
        <v>10254</v>
      </c>
      <c r="AP169" s="64">
        <v>-0.16252858542959814</v>
      </c>
      <c r="AQ169" s="63">
        <v>3522</v>
      </c>
      <c r="AR169" s="64">
        <v>-0.11751440741668751</v>
      </c>
      <c r="AS169" s="63">
        <v>4926</v>
      </c>
      <c r="AT169" s="64">
        <v>0.11776718856364865</v>
      </c>
      <c r="AU169" s="63">
        <v>1822</v>
      </c>
      <c r="AV169" s="64">
        <v>-0.12277323062108814</v>
      </c>
      <c r="AW169" s="63"/>
      <c r="AX169" s="64"/>
      <c r="AY169" s="63"/>
      <c r="AZ169" s="64"/>
      <c r="BA169" s="63">
        <v>34868</v>
      </c>
      <c r="BB169" s="64">
        <v>0.13910486769029728</v>
      </c>
    </row>
    <row r="170" spans="2:55" hidden="1" outlineLevel="1" x14ac:dyDescent="0.25">
      <c r="B170" s="53" t="s">
        <v>86</v>
      </c>
      <c r="C170" s="63">
        <v>1310828</v>
      </c>
      <c r="D170" s="64">
        <v>4.4082635925775104E-2</v>
      </c>
      <c r="E170" s="63">
        <v>626625</v>
      </c>
      <c r="F170" s="64">
        <v>0.115350317450994</v>
      </c>
      <c r="G170" s="63"/>
      <c r="H170" s="64"/>
      <c r="I170" s="63"/>
      <c r="J170" s="64"/>
      <c r="K170" s="63"/>
      <c r="L170" s="64"/>
      <c r="M170" s="63">
        <v>684203</v>
      </c>
      <c r="N170" s="64">
        <v>-1.3639168242838062E-2</v>
      </c>
      <c r="O170" s="63">
        <v>29887</v>
      </c>
      <c r="P170" s="64">
        <v>1.3943547292712744E-2</v>
      </c>
      <c r="Q170" s="63">
        <v>13863</v>
      </c>
      <c r="R170" s="64">
        <v>-2.0074927546476329E-2</v>
      </c>
      <c r="S170" s="63">
        <v>194966</v>
      </c>
      <c r="T170" s="64">
        <v>-1.8026140169734806E-2</v>
      </c>
      <c r="U170" s="63">
        <v>9363</v>
      </c>
      <c r="V170" s="64">
        <v>1.7385635118982945E-2</v>
      </c>
      <c r="W170" s="63">
        <v>316980</v>
      </c>
      <c r="X170" s="64">
        <v>-1.7216842927700426E-2</v>
      </c>
      <c r="Y170" s="63">
        <v>39565</v>
      </c>
      <c r="Z170" s="64">
        <v>-2.1540211692551159E-2</v>
      </c>
      <c r="AA170" s="63">
        <v>13176</v>
      </c>
      <c r="AB170" s="64">
        <v>0.33306353702954272</v>
      </c>
      <c r="AC170" s="63">
        <v>18526</v>
      </c>
      <c r="AD170" s="64">
        <v>-0.11663169940873541</v>
      </c>
      <c r="AE170" s="63">
        <v>4788</v>
      </c>
      <c r="AF170" s="64">
        <v>-0.25640627426619045</v>
      </c>
      <c r="AG170" s="63">
        <v>7332</v>
      </c>
      <c r="AH170" s="64">
        <v>-8.1318130560080193E-2</v>
      </c>
      <c r="AI170" s="63">
        <v>5139</v>
      </c>
      <c r="AJ170" s="64">
        <v>-9.317098994176809E-2</v>
      </c>
      <c r="AK170" s="63">
        <v>1267</v>
      </c>
      <c r="AL170" s="55">
        <v>0.43163841807909598</v>
      </c>
      <c r="AM170" s="63">
        <v>5775</v>
      </c>
      <c r="AN170" s="64">
        <v>-0.3023677216719014</v>
      </c>
      <c r="AO170" s="63">
        <v>9434</v>
      </c>
      <c r="AP170" s="64">
        <v>-5.8012980529206226E-2</v>
      </c>
      <c r="AQ170" s="63">
        <v>3622</v>
      </c>
      <c r="AR170" s="64">
        <v>-0.22357984994640945</v>
      </c>
      <c r="AS170" s="63">
        <v>4951</v>
      </c>
      <c r="AT170" s="64">
        <v>-1.8145161290322731E-3</v>
      </c>
      <c r="AU170" s="63">
        <v>1784</v>
      </c>
      <c r="AV170" s="64">
        <v>-9.9444724886420977E-2</v>
      </c>
      <c r="AW170" s="63"/>
      <c r="AX170" s="64"/>
      <c r="AY170" s="63"/>
      <c r="AZ170" s="64"/>
      <c r="BA170" s="63">
        <v>22311</v>
      </c>
      <c r="BB170" s="64">
        <v>0.20151866013247877</v>
      </c>
    </row>
    <row r="171" spans="2:55" hidden="1" outlineLevel="1" x14ac:dyDescent="0.25">
      <c r="B171" s="53" t="s">
        <v>87</v>
      </c>
      <c r="C171" s="63">
        <v>1461969</v>
      </c>
      <c r="D171" s="64">
        <v>3.8109067670240693E-2</v>
      </c>
      <c r="E171" s="63">
        <v>572133</v>
      </c>
      <c r="F171" s="64">
        <v>9.9306560296974267E-2</v>
      </c>
      <c r="G171" s="63"/>
      <c r="H171" s="64"/>
      <c r="I171" s="63"/>
      <c r="J171" s="64"/>
      <c r="K171" s="63"/>
      <c r="L171" s="64"/>
      <c r="M171" s="63">
        <v>889836</v>
      </c>
      <c r="N171" s="64">
        <v>2.2357355006639157E-3</v>
      </c>
      <c r="O171" s="63">
        <v>44692</v>
      </c>
      <c r="P171" s="64">
        <v>5.6099059501866888E-2</v>
      </c>
      <c r="Q171" s="63">
        <v>21594</v>
      </c>
      <c r="R171" s="64">
        <v>0.10624999999999996</v>
      </c>
      <c r="S171" s="63">
        <v>251634</v>
      </c>
      <c r="T171" s="64">
        <v>4.191958925096273E-2</v>
      </c>
      <c r="U171" s="63">
        <v>11513</v>
      </c>
      <c r="V171" s="64">
        <v>0.13506852016168791</v>
      </c>
      <c r="W171" s="63">
        <v>353191</v>
      </c>
      <c r="X171" s="64">
        <v>-3.4928710782733186E-2</v>
      </c>
      <c r="Y171" s="63">
        <v>40180</v>
      </c>
      <c r="Z171" s="64">
        <v>8.8888888888888795E-2</v>
      </c>
      <c r="AA171" s="63">
        <v>13231</v>
      </c>
      <c r="AB171" s="64">
        <v>0.21285177376478148</v>
      </c>
      <c r="AC171" s="63">
        <v>108016</v>
      </c>
      <c r="AD171" s="64">
        <v>-1.8589522269266467E-2</v>
      </c>
      <c r="AE171" s="63">
        <v>30548</v>
      </c>
      <c r="AF171" s="64">
        <v>-7.575940941546655E-2</v>
      </c>
      <c r="AG171" s="63">
        <v>30229</v>
      </c>
      <c r="AH171" s="64">
        <v>0.15700233474949288</v>
      </c>
      <c r="AI171" s="63">
        <v>20853</v>
      </c>
      <c r="AJ171" s="64">
        <v>-0.10907459625736993</v>
      </c>
      <c r="AK171" s="63">
        <v>26386</v>
      </c>
      <c r="AL171" s="55">
        <v>-3.9705935873639797E-2</v>
      </c>
      <c r="AM171" s="63">
        <v>9583</v>
      </c>
      <c r="AN171" s="64">
        <v>-0.13612187866221936</v>
      </c>
      <c r="AO171" s="63">
        <v>10827</v>
      </c>
      <c r="AP171" s="64">
        <v>-7.2156997171994197E-2</v>
      </c>
      <c r="AQ171" s="63">
        <v>3217</v>
      </c>
      <c r="AR171" s="64">
        <v>-0.34172293840802126</v>
      </c>
      <c r="AS171" s="63">
        <v>5251</v>
      </c>
      <c r="AT171" s="64">
        <v>-7.1276972055182131E-2</v>
      </c>
      <c r="AU171" s="63">
        <v>1326</v>
      </c>
      <c r="AV171" s="64">
        <v>-0.47065868263473054</v>
      </c>
      <c r="AW171" s="63"/>
      <c r="AX171" s="64"/>
      <c r="AY171" s="63"/>
      <c r="AZ171" s="64"/>
      <c r="BA171" s="63">
        <v>15581</v>
      </c>
      <c r="BB171" s="64">
        <v>5.9427483511253154E-2</v>
      </c>
    </row>
    <row r="172" spans="2:55" hidden="1" outlineLevel="1" x14ac:dyDescent="0.25">
      <c r="B172" s="53" t="s">
        <v>88</v>
      </c>
      <c r="C172" s="63">
        <v>1353301</v>
      </c>
      <c r="D172" s="64">
        <v>4.5037023766408613E-2</v>
      </c>
      <c r="E172" s="63">
        <v>494317</v>
      </c>
      <c r="F172" s="64">
        <v>0.10563692159038052</v>
      </c>
      <c r="G172" s="63"/>
      <c r="H172" s="64"/>
      <c r="I172" s="63"/>
      <c r="J172" s="64"/>
      <c r="K172" s="63"/>
      <c r="L172" s="64"/>
      <c r="M172" s="63">
        <v>858984</v>
      </c>
      <c r="N172" s="64">
        <v>1.3083049590100648E-2</v>
      </c>
      <c r="O172" s="63">
        <v>33327</v>
      </c>
      <c r="P172" s="64">
        <v>1.9541819493715806E-3</v>
      </c>
      <c r="Q172" s="63">
        <v>17971</v>
      </c>
      <c r="R172" s="64">
        <v>7.5592530524299706E-2</v>
      </c>
      <c r="S172" s="63">
        <v>262592</v>
      </c>
      <c r="T172" s="64">
        <v>1.9688945191471685E-3</v>
      </c>
      <c r="U172" s="63">
        <v>8842</v>
      </c>
      <c r="V172" s="64">
        <v>0.44288511749347248</v>
      </c>
      <c r="W172" s="63">
        <v>283054</v>
      </c>
      <c r="X172" s="64">
        <v>-3.0972163737885139E-2</v>
      </c>
      <c r="Y172" s="63">
        <v>21468</v>
      </c>
      <c r="Z172" s="64">
        <v>0.10483248417477231</v>
      </c>
      <c r="AA172" s="63">
        <v>10630</v>
      </c>
      <c r="AB172" s="64">
        <v>-0.15994942310731786</v>
      </c>
      <c r="AC172" s="63">
        <v>178222</v>
      </c>
      <c r="AD172" s="64">
        <v>7.287678489730065E-2</v>
      </c>
      <c r="AE172" s="63">
        <v>55120</v>
      </c>
      <c r="AF172" s="64">
        <v>4.3623144501666156E-2</v>
      </c>
      <c r="AG172" s="63">
        <v>48045</v>
      </c>
      <c r="AH172" s="64">
        <v>9.9050669106713896E-2</v>
      </c>
      <c r="AI172" s="63">
        <v>33325</v>
      </c>
      <c r="AJ172" s="64">
        <v>5.1274317599154795E-3</v>
      </c>
      <c r="AK172" s="63">
        <v>41732</v>
      </c>
      <c r="AL172" s="55">
        <v>0.14553939061213295</v>
      </c>
      <c r="AM172" s="63">
        <v>7399</v>
      </c>
      <c r="AN172" s="64">
        <v>-0.11801168196447731</v>
      </c>
      <c r="AO172" s="63">
        <v>12531</v>
      </c>
      <c r="AP172" s="64">
        <v>-3.5706040784917237E-2</v>
      </c>
      <c r="AQ172" s="63">
        <v>2823</v>
      </c>
      <c r="AR172" s="64">
        <v>4.7495361781076051E-2</v>
      </c>
      <c r="AS172" s="63">
        <v>4141</v>
      </c>
      <c r="AT172" s="64">
        <v>0.1417149159084643</v>
      </c>
      <c r="AU172" s="63">
        <v>2206</v>
      </c>
      <c r="AV172" s="64">
        <v>0.21743929359823388</v>
      </c>
      <c r="AW172" s="63"/>
      <c r="AX172" s="64"/>
      <c r="AY172" s="63"/>
      <c r="AZ172" s="64"/>
      <c r="BA172" s="63">
        <v>13778</v>
      </c>
      <c r="BB172" s="64">
        <v>0.39213903202990807</v>
      </c>
    </row>
    <row r="173" spans="2:55" hidden="1" outlineLevel="1" x14ac:dyDescent="0.25">
      <c r="B173" s="53" t="s">
        <v>89</v>
      </c>
      <c r="C173" s="63">
        <v>1383297</v>
      </c>
      <c r="D173" s="64">
        <v>9.4243794795902947E-3</v>
      </c>
      <c r="E173" s="63">
        <v>538332</v>
      </c>
      <c r="F173" s="64">
        <v>4.3815137619126032E-2</v>
      </c>
      <c r="G173" s="63"/>
      <c r="H173" s="64"/>
      <c r="I173" s="63"/>
      <c r="J173" s="64"/>
      <c r="K173" s="63"/>
      <c r="L173" s="64"/>
      <c r="M173" s="63">
        <v>844965</v>
      </c>
      <c r="N173" s="64">
        <v>-1.1328653818477141E-2</v>
      </c>
      <c r="O173" s="63">
        <v>32668</v>
      </c>
      <c r="P173" s="64">
        <v>-0.12307733605347215</v>
      </c>
      <c r="Q173" s="63">
        <v>19273</v>
      </c>
      <c r="R173" s="64">
        <v>-3.0289308176100649E-2</v>
      </c>
      <c r="S173" s="63">
        <v>216626</v>
      </c>
      <c r="T173" s="64">
        <v>1.6932761866312429E-2</v>
      </c>
      <c r="U173" s="63">
        <v>8329</v>
      </c>
      <c r="V173" s="64">
        <v>0.25720754716981142</v>
      </c>
      <c r="W173" s="63">
        <v>311724</v>
      </c>
      <c r="X173" s="64">
        <v>-6.3661322007220966E-2</v>
      </c>
      <c r="Y173" s="63">
        <v>25735</v>
      </c>
      <c r="Z173" s="64">
        <v>4.5585666111404466E-2</v>
      </c>
      <c r="AA173" s="63">
        <v>12348</v>
      </c>
      <c r="AB173" s="64">
        <v>-1.8591868078571272E-3</v>
      </c>
      <c r="AC173" s="63">
        <v>177766</v>
      </c>
      <c r="AD173" s="64">
        <v>5.1857374468941231E-2</v>
      </c>
      <c r="AE173" s="63">
        <v>52616</v>
      </c>
      <c r="AF173" s="64">
        <v>8.4136688579259378E-3</v>
      </c>
      <c r="AG173" s="63">
        <v>48241</v>
      </c>
      <c r="AH173" s="64">
        <v>0.13077211570015468</v>
      </c>
      <c r="AI173" s="63">
        <v>36009</v>
      </c>
      <c r="AJ173" s="64">
        <v>2.862284685919958E-2</v>
      </c>
      <c r="AK173" s="63">
        <v>40900</v>
      </c>
      <c r="AL173" s="55">
        <v>4.4539789559709941E-2</v>
      </c>
      <c r="AM173" s="63">
        <v>5794</v>
      </c>
      <c r="AN173" s="64">
        <v>-0.16416618580496245</v>
      </c>
      <c r="AO173" s="63">
        <v>9840</v>
      </c>
      <c r="AP173" s="64">
        <v>-6.0620525059665864E-2</v>
      </c>
      <c r="AQ173" s="63">
        <v>2923</v>
      </c>
      <c r="AR173" s="64">
        <v>0.11992337164750966</v>
      </c>
      <c r="AS173" s="63">
        <v>2788</v>
      </c>
      <c r="AT173" s="64">
        <v>-2.8909787530477238E-2</v>
      </c>
      <c r="AU173" s="63">
        <v>1339</v>
      </c>
      <c r="AV173" s="64">
        <v>0.2655954631379962</v>
      </c>
      <c r="AW173" s="63"/>
      <c r="AX173" s="64"/>
      <c r="AY173" s="63"/>
      <c r="AZ173" s="64"/>
      <c r="BA173" s="63">
        <v>17812</v>
      </c>
      <c r="BB173" s="64">
        <v>0.18549084858569054</v>
      </c>
    </row>
    <row r="174" spans="2:55" ht="15" customHeight="1" collapsed="1" x14ac:dyDescent="0.25">
      <c r="B174" s="65">
        <v>2005</v>
      </c>
      <c r="C174" s="66">
        <v>15965233</v>
      </c>
      <c r="D174" s="67">
        <v>2.9643297813253922E-2</v>
      </c>
      <c r="E174" s="66">
        <v>6685265</v>
      </c>
      <c r="F174" s="67">
        <v>0.10033849909573367</v>
      </c>
      <c r="G174" s="66"/>
      <c r="H174" s="67"/>
      <c r="I174" s="66"/>
      <c r="J174" s="67"/>
      <c r="K174" s="66"/>
      <c r="L174" s="67"/>
      <c r="M174" s="66">
        <v>9279968</v>
      </c>
      <c r="N174" s="67">
        <v>-1.5905065052292944E-2</v>
      </c>
      <c r="O174" s="66">
        <v>428605</v>
      </c>
      <c r="P174" s="67">
        <v>-2.7936850651927858E-2</v>
      </c>
      <c r="Q174" s="66">
        <v>220774</v>
      </c>
      <c r="R174" s="67">
        <v>-4.6437395177724161E-3</v>
      </c>
      <c r="S174" s="66">
        <v>2583950</v>
      </c>
      <c r="T174" s="67">
        <v>1.8368828482719257E-2</v>
      </c>
      <c r="U174" s="66">
        <v>118211</v>
      </c>
      <c r="V174" s="67">
        <v>-8.5367502873756607E-4</v>
      </c>
      <c r="W174" s="66">
        <v>3631587</v>
      </c>
      <c r="X174" s="67">
        <v>-6.3702056325551148E-2</v>
      </c>
      <c r="Y174" s="66">
        <v>413623</v>
      </c>
      <c r="Z174" s="67">
        <v>1.7237478296369568E-2</v>
      </c>
      <c r="AA174" s="66">
        <v>207621</v>
      </c>
      <c r="AB174" s="67">
        <v>0.15949871831387075</v>
      </c>
      <c r="AC174" s="66">
        <v>1157840</v>
      </c>
      <c r="AD174" s="67">
        <v>4.9092156182299007E-2</v>
      </c>
      <c r="AE174" s="66">
        <v>349933</v>
      </c>
      <c r="AF174" s="67">
        <v>-3.9508028270441864E-3</v>
      </c>
      <c r="AG174" s="66">
        <v>321527</v>
      </c>
      <c r="AH174" s="67">
        <v>7.4956453710545157E-2</v>
      </c>
      <c r="AI174" s="66">
        <v>246473</v>
      </c>
      <c r="AJ174" s="67">
        <v>7.926575615993281E-2</v>
      </c>
      <c r="AK174" s="66">
        <v>239907</v>
      </c>
      <c r="AL174" s="67">
        <v>6.691719292003917E-2</v>
      </c>
      <c r="AM174" s="66">
        <v>72770</v>
      </c>
      <c r="AN174" s="67">
        <v>-0.26334224165856823</v>
      </c>
      <c r="AO174" s="66">
        <v>123491</v>
      </c>
      <c r="AP174" s="67">
        <v>-0.11893465371965095</v>
      </c>
      <c r="AQ174" s="66">
        <v>35276</v>
      </c>
      <c r="AR174" s="67">
        <v>-0.1792461610051187</v>
      </c>
      <c r="AS174" s="66">
        <v>44201</v>
      </c>
      <c r="AT174" s="67">
        <v>-6.4885334687314833E-2</v>
      </c>
      <c r="AU174" s="66">
        <v>18699</v>
      </c>
      <c r="AV174" s="67">
        <v>-5.160672483507156E-3</v>
      </c>
      <c r="AW174" s="66"/>
      <c r="AX174" s="67"/>
      <c r="AY174" s="66"/>
      <c r="AZ174" s="67"/>
      <c r="BA174" s="66">
        <v>223320</v>
      </c>
      <c r="BB174" s="67">
        <v>0.14182286713501235</v>
      </c>
      <c r="BC174" s="39"/>
    </row>
    <row r="175" spans="2:55" hidden="1" outlineLevel="1" x14ac:dyDescent="0.25">
      <c r="B175" s="53" t="s">
        <v>78</v>
      </c>
      <c r="C175" s="63">
        <v>1240113</v>
      </c>
      <c r="D175" s="64">
        <v>3.2729546947854349E-2</v>
      </c>
      <c r="E175" s="63">
        <v>382735</v>
      </c>
      <c r="F175" s="64">
        <v>0.10948615225848335</v>
      </c>
      <c r="G175" s="63"/>
      <c r="H175" s="64"/>
      <c r="I175" s="63"/>
      <c r="J175" s="64"/>
      <c r="K175" s="63"/>
      <c r="L175" s="64"/>
      <c r="M175" s="63">
        <v>857378</v>
      </c>
      <c r="N175" s="64">
        <v>1.7912121937968539E-3</v>
      </c>
      <c r="O175" s="63">
        <v>38740</v>
      </c>
      <c r="P175" s="64">
        <v>-8.1272084805653733E-2</v>
      </c>
      <c r="Q175" s="63">
        <v>20200</v>
      </c>
      <c r="R175" s="64">
        <v>3.5684987694831749E-2</v>
      </c>
      <c r="S175" s="63">
        <v>211352</v>
      </c>
      <c r="T175" s="64">
        <v>-2.7743701047466818E-3</v>
      </c>
      <c r="U175" s="63">
        <v>10295</v>
      </c>
      <c r="V175" s="64">
        <v>0.12883771929824572</v>
      </c>
      <c r="W175" s="63">
        <v>317378</v>
      </c>
      <c r="X175" s="64">
        <v>1.2604856651265983E-4</v>
      </c>
      <c r="Y175" s="63">
        <v>30088</v>
      </c>
      <c r="Z175" s="64">
        <v>0.12151483524675721</v>
      </c>
      <c r="AA175" s="63">
        <v>16090</v>
      </c>
      <c r="AB175" s="64">
        <v>8.6509528585756446E-3</v>
      </c>
      <c r="AC175" s="63">
        <v>167846</v>
      </c>
      <c r="AD175" s="64">
        <v>-3.6802678285232648E-3</v>
      </c>
      <c r="AE175" s="63">
        <v>53425</v>
      </c>
      <c r="AF175" s="64">
        <v>-0.11277733492759401</v>
      </c>
      <c r="AG175" s="63">
        <v>45460</v>
      </c>
      <c r="AH175" s="64">
        <v>0.15065303229725635</v>
      </c>
      <c r="AI175" s="63">
        <v>32388</v>
      </c>
      <c r="AJ175" s="64">
        <v>1.5461685942235182E-3</v>
      </c>
      <c r="AK175" s="63">
        <v>36573</v>
      </c>
      <c r="AL175" s="55">
        <v>4.6423469948357887E-3</v>
      </c>
      <c r="AM175" s="63">
        <v>7732</v>
      </c>
      <c r="AN175" s="64">
        <v>-0.14582412726469285</v>
      </c>
      <c r="AO175" s="63">
        <v>14059</v>
      </c>
      <c r="AP175" s="64">
        <v>0.21628168526689162</v>
      </c>
      <c r="AQ175" s="63">
        <v>4056</v>
      </c>
      <c r="AR175" s="64">
        <v>0.51230425055928408</v>
      </c>
      <c r="AS175" s="63">
        <v>3314</v>
      </c>
      <c r="AT175" s="64">
        <v>-0.2993657505285412</v>
      </c>
      <c r="AU175" s="63">
        <v>1348</v>
      </c>
      <c r="AV175" s="64">
        <v>-0.42589437819420783</v>
      </c>
      <c r="AW175" s="63"/>
      <c r="AX175" s="64"/>
      <c r="AY175" s="63"/>
      <c r="AZ175" s="64"/>
      <c r="BA175" s="63">
        <v>14880</v>
      </c>
      <c r="BB175" s="64">
        <v>5.0921675259552268E-2</v>
      </c>
    </row>
    <row r="176" spans="2:55" hidden="1" outlineLevel="1" x14ac:dyDescent="0.25">
      <c r="B176" s="53" t="s">
        <v>79</v>
      </c>
      <c r="C176" s="63">
        <v>1301329</v>
      </c>
      <c r="D176" s="64">
        <v>7.3893410222596989E-2</v>
      </c>
      <c r="E176" s="63">
        <v>412990</v>
      </c>
      <c r="F176" s="64">
        <v>0.19608439405129086</v>
      </c>
      <c r="G176" s="63"/>
      <c r="H176" s="64"/>
      <c r="I176" s="63"/>
      <c r="J176" s="64"/>
      <c r="K176" s="63"/>
      <c r="L176" s="64"/>
      <c r="M176" s="63">
        <v>888339</v>
      </c>
      <c r="N176" s="64">
        <v>2.5202509864385547E-2</v>
      </c>
      <c r="O176" s="63">
        <v>45954</v>
      </c>
      <c r="P176" s="64">
        <v>2.9458545218306931E-2</v>
      </c>
      <c r="Q176" s="63">
        <v>22131</v>
      </c>
      <c r="R176" s="64">
        <v>0.17655502392344502</v>
      </c>
      <c r="S176" s="63">
        <v>238342</v>
      </c>
      <c r="T176" s="64">
        <v>4.2979580485584812E-3</v>
      </c>
      <c r="U176" s="63">
        <v>12206</v>
      </c>
      <c r="V176" s="64">
        <v>-5.7014833127317699E-2</v>
      </c>
      <c r="W176" s="63">
        <v>320786</v>
      </c>
      <c r="X176" s="64">
        <v>7.6994361286066848E-3</v>
      </c>
      <c r="Y176" s="63">
        <v>29504</v>
      </c>
      <c r="Z176" s="64">
        <v>0.132591170825336</v>
      </c>
      <c r="AA176" s="63">
        <v>16241</v>
      </c>
      <c r="AB176" s="64">
        <v>2.5574640060621379E-2</v>
      </c>
      <c r="AC176" s="63">
        <v>155928</v>
      </c>
      <c r="AD176" s="64">
        <v>4.4512771045597921E-2</v>
      </c>
      <c r="AE176" s="63">
        <v>49347</v>
      </c>
      <c r="AF176" s="64">
        <v>-4.0053690230712369E-2</v>
      </c>
      <c r="AG176" s="63">
        <v>42247</v>
      </c>
      <c r="AH176" s="64">
        <v>0.16338051440215895</v>
      </c>
      <c r="AI176" s="63">
        <v>30597</v>
      </c>
      <c r="AJ176" s="64">
        <v>5.5979292493528954E-2</v>
      </c>
      <c r="AK176" s="63">
        <v>33737</v>
      </c>
      <c r="AL176" s="55">
        <v>3.5258377316803813E-2</v>
      </c>
      <c r="AM176" s="63">
        <v>8809</v>
      </c>
      <c r="AN176" s="64">
        <v>-0.1244409104462777</v>
      </c>
      <c r="AO176" s="63">
        <v>15282</v>
      </c>
      <c r="AP176" s="64">
        <v>0.25995547860499624</v>
      </c>
      <c r="AQ176" s="63">
        <v>2411</v>
      </c>
      <c r="AR176" s="64">
        <v>0.75345454545454538</v>
      </c>
      <c r="AS176" s="63">
        <v>3782</v>
      </c>
      <c r="AT176" s="64">
        <v>-0.26620100892510667</v>
      </c>
      <c r="AU176" s="63">
        <v>1298</v>
      </c>
      <c r="AV176" s="64">
        <v>-0.42413487133984029</v>
      </c>
      <c r="AW176" s="63"/>
      <c r="AX176" s="64"/>
      <c r="AY176" s="63"/>
      <c r="AZ176" s="64"/>
      <c r="BA176" s="63">
        <v>15665</v>
      </c>
      <c r="BB176" s="64">
        <v>0.2726460313591681</v>
      </c>
    </row>
    <row r="177" spans="2:55" hidden="1" outlineLevel="1" x14ac:dyDescent="0.25">
      <c r="B177" s="53" t="s">
        <v>80</v>
      </c>
      <c r="C177" s="63">
        <v>1330584</v>
      </c>
      <c r="D177" s="64">
        <v>-1.6957066527968245E-2</v>
      </c>
      <c r="E177" s="63">
        <v>419027</v>
      </c>
      <c r="F177" s="64">
        <v>0.11774512785220037</v>
      </c>
      <c r="G177" s="63"/>
      <c r="H177" s="64"/>
      <c r="I177" s="63"/>
      <c r="J177" s="64"/>
      <c r="K177" s="63"/>
      <c r="L177" s="64"/>
      <c r="M177" s="63">
        <v>911557</v>
      </c>
      <c r="N177" s="64">
        <v>-6.855668522965308E-2</v>
      </c>
      <c r="O177" s="63">
        <v>43310</v>
      </c>
      <c r="P177" s="64">
        <v>-0.13575319777303296</v>
      </c>
      <c r="Q177" s="63">
        <v>16703</v>
      </c>
      <c r="R177" s="64">
        <v>-0.27175619114056504</v>
      </c>
      <c r="S177" s="63">
        <v>255536</v>
      </c>
      <c r="T177" s="64">
        <v>-0.15195603403645241</v>
      </c>
      <c r="U177" s="63">
        <v>11087</v>
      </c>
      <c r="V177" s="64">
        <v>-0.35080220166295817</v>
      </c>
      <c r="W177" s="63">
        <v>345131</v>
      </c>
      <c r="X177" s="64">
        <v>3.5574225489460654E-2</v>
      </c>
      <c r="Y177" s="63">
        <v>26950</v>
      </c>
      <c r="Z177" s="64">
        <v>-6.3032367972742809E-2</v>
      </c>
      <c r="AA177" s="63">
        <v>14608</v>
      </c>
      <c r="AB177" s="64">
        <v>-0.14856909716150846</v>
      </c>
      <c r="AC177" s="63">
        <v>156651</v>
      </c>
      <c r="AD177" s="64">
        <v>-3.3221422664379108E-2</v>
      </c>
      <c r="AE177" s="63">
        <v>51327</v>
      </c>
      <c r="AF177" s="64">
        <v>-4.2746041515134614E-2</v>
      </c>
      <c r="AG177" s="63">
        <v>41140</v>
      </c>
      <c r="AH177" s="64">
        <v>8.5147792239381737E-4</v>
      </c>
      <c r="AI177" s="63">
        <v>30240</v>
      </c>
      <c r="AJ177" s="64">
        <v>-2.3697294505068744E-2</v>
      </c>
      <c r="AK177" s="63">
        <v>33944</v>
      </c>
      <c r="AL177" s="55">
        <v>-6.5830030823425756E-2</v>
      </c>
      <c r="AM177" s="63">
        <v>8918</v>
      </c>
      <c r="AN177" s="64">
        <v>-0.28248451202832081</v>
      </c>
      <c r="AO177" s="63">
        <v>11957</v>
      </c>
      <c r="AP177" s="64">
        <v>6.2273836573256691E-3</v>
      </c>
      <c r="AQ177" s="63">
        <v>2500</v>
      </c>
      <c r="AR177" s="64">
        <v>0.52532031726662609</v>
      </c>
      <c r="AS177" s="63">
        <v>3106</v>
      </c>
      <c r="AT177" s="64">
        <v>-0.41987299215539786</v>
      </c>
      <c r="AU177" s="63">
        <v>1016</v>
      </c>
      <c r="AV177" s="64">
        <v>-0.36618839675608239</v>
      </c>
      <c r="AW177" s="63"/>
      <c r="AX177" s="64"/>
      <c r="AY177" s="63"/>
      <c r="AZ177" s="64"/>
      <c r="BA177" s="63">
        <v>14084</v>
      </c>
      <c r="BB177" s="64">
        <v>7.8242229367631255E-2</v>
      </c>
    </row>
    <row r="178" spans="2:55" hidden="1" outlineLevel="1" x14ac:dyDescent="0.25">
      <c r="B178" s="53" t="s">
        <v>81</v>
      </c>
      <c r="C178" s="63">
        <v>1285776</v>
      </c>
      <c r="D178" s="64">
        <v>-2.0134187270804071E-2</v>
      </c>
      <c r="E178" s="63">
        <v>495240</v>
      </c>
      <c r="F178" s="64">
        <v>0.12016611137876509</v>
      </c>
      <c r="G178" s="63"/>
      <c r="H178" s="64"/>
      <c r="I178" s="63"/>
      <c r="J178" s="64"/>
      <c r="K178" s="63"/>
      <c r="L178" s="64"/>
      <c r="M178" s="63">
        <v>790536</v>
      </c>
      <c r="N178" s="64">
        <v>-9.1424611215251916E-2</v>
      </c>
      <c r="O178" s="63">
        <v>38126</v>
      </c>
      <c r="P178" s="64">
        <v>-9.5468564650059262E-2</v>
      </c>
      <c r="Q178" s="63">
        <v>20142</v>
      </c>
      <c r="R178" s="64">
        <v>-0.14340392957387094</v>
      </c>
      <c r="S178" s="63">
        <v>207514</v>
      </c>
      <c r="T178" s="64">
        <v>-0.2253789787637509</v>
      </c>
      <c r="U178" s="63">
        <v>13904</v>
      </c>
      <c r="V178" s="64">
        <v>-0.13666563179136915</v>
      </c>
      <c r="W178" s="63">
        <v>341889</v>
      </c>
      <c r="X178" s="64">
        <v>-1.0001650532948436E-2</v>
      </c>
      <c r="Y178" s="63">
        <v>28944</v>
      </c>
      <c r="Z178" s="64">
        <v>0.1138305241283768</v>
      </c>
      <c r="AA178" s="63">
        <v>13096</v>
      </c>
      <c r="AB178" s="64">
        <v>-0.34464294650452887</v>
      </c>
      <c r="AC178" s="63">
        <v>80894</v>
      </c>
      <c r="AD178" s="64">
        <v>-3.7892483349191264E-2</v>
      </c>
      <c r="AE178" s="63">
        <v>29935</v>
      </c>
      <c r="AF178" s="64">
        <v>-7.6279816089116603E-2</v>
      </c>
      <c r="AG178" s="63">
        <v>21363</v>
      </c>
      <c r="AH178" s="64">
        <v>-3.6313605196679921E-2</v>
      </c>
      <c r="AI178" s="63">
        <v>16529</v>
      </c>
      <c r="AJ178" s="64">
        <v>7.7650280349458756E-2</v>
      </c>
      <c r="AK178" s="63">
        <v>13067</v>
      </c>
      <c r="AL178" s="55">
        <v>-7.7645231876896981E-2</v>
      </c>
      <c r="AM178" s="63">
        <v>8743</v>
      </c>
      <c r="AN178" s="64">
        <v>-0.22408590699325526</v>
      </c>
      <c r="AO178" s="63">
        <v>12273</v>
      </c>
      <c r="AP178" s="64">
        <v>0.18316783958353411</v>
      </c>
      <c r="AQ178" s="63">
        <v>4831</v>
      </c>
      <c r="AR178" s="64">
        <v>0.7278254649499285</v>
      </c>
      <c r="AS178" s="63">
        <v>3663</v>
      </c>
      <c r="AT178" s="64">
        <v>-7.2892938496583182E-2</v>
      </c>
      <c r="AU178" s="63">
        <v>1044</v>
      </c>
      <c r="AV178" s="64">
        <v>-0.25799573560767586</v>
      </c>
      <c r="AW178" s="63"/>
      <c r="AX178" s="64"/>
      <c r="AY178" s="63"/>
      <c r="AZ178" s="64"/>
      <c r="BA178" s="63">
        <v>15473</v>
      </c>
      <c r="BB178" s="64">
        <v>1.5555263848779255E-2</v>
      </c>
    </row>
    <row r="179" spans="2:55" hidden="1" outlineLevel="1" x14ac:dyDescent="0.25">
      <c r="B179" s="53" t="s">
        <v>82</v>
      </c>
      <c r="C179" s="63">
        <v>1085979</v>
      </c>
      <c r="D179" s="64">
        <v>-8.0599527995917075E-4</v>
      </c>
      <c r="E179" s="63">
        <v>468994</v>
      </c>
      <c r="F179" s="64">
        <v>0.17771700780718347</v>
      </c>
      <c r="G179" s="63"/>
      <c r="H179" s="64"/>
      <c r="I179" s="63"/>
      <c r="J179" s="64"/>
      <c r="K179" s="63"/>
      <c r="L179" s="64"/>
      <c r="M179" s="63">
        <v>616985</v>
      </c>
      <c r="N179" s="64">
        <v>-0.10404250746407373</v>
      </c>
      <c r="O179" s="63">
        <v>31739</v>
      </c>
      <c r="P179" s="64">
        <v>-0.12487592367927647</v>
      </c>
      <c r="Q179" s="63">
        <v>15991</v>
      </c>
      <c r="R179" s="64">
        <v>1.2280812812559327E-2</v>
      </c>
      <c r="S179" s="63">
        <v>176490</v>
      </c>
      <c r="T179" s="64">
        <v>-0.10697208433899541</v>
      </c>
      <c r="U179" s="63">
        <v>11526</v>
      </c>
      <c r="V179" s="64">
        <v>-0.19466182224706541</v>
      </c>
      <c r="W179" s="63">
        <v>278816</v>
      </c>
      <c r="X179" s="64">
        <v>-0.14293794341501798</v>
      </c>
      <c r="Y179" s="63">
        <v>40602</v>
      </c>
      <c r="Z179" s="64">
        <v>0.10940488551286953</v>
      </c>
      <c r="AA179" s="63">
        <v>9903</v>
      </c>
      <c r="AB179" s="64">
        <v>0.20021815537510612</v>
      </c>
      <c r="AC179" s="63">
        <v>16893</v>
      </c>
      <c r="AD179" s="64">
        <v>-0.13079495755081039</v>
      </c>
      <c r="AE179" s="63">
        <v>5762</v>
      </c>
      <c r="AF179" s="64">
        <v>-0.11734068627450978</v>
      </c>
      <c r="AG179" s="63">
        <v>5317</v>
      </c>
      <c r="AH179" s="64">
        <v>-0.23770609318996416</v>
      </c>
      <c r="AI179" s="63">
        <v>4998</v>
      </c>
      <c r="AJ179" s="64">
        <v>-2.1343254356765207E-2</v>
      </c>
      <c r="AK179" s="63">
        <v>816</v>
      </c>
      <c r="AL179" s="55">
        <v>-1.0909090909090868E-2</v>
      </c>
      <c r="AM179" s="63">
        <v>8103</v>
      </c>
      <c r="AN179" s="64">
        <v>3.2097821933511739E-2</v>
      </c>
      <c r="AO179" s="63">
        <v>8590</v>
      </c>
      <c r="AP179" s="64">
        <v>0.14885649324595418</v>
      </c>
      <c r="AQ179" s="63">
        <v>2883</v>
      </c>
      <c r="AR179" s="64">
        <v>-7.5665277332478409E-2</v>
      </c>
      <c r="AS179" s="63">
        <v>3083</v>
      </c>
      <c r="AT179" s="64">
        <v>-0.32464403066812708</v>
      </c>
      <c r="AU179" s="63">
        <v>1265</v>
      </c>
      <c r="AV179" s="64">
        <v>5.241264559068215E-2</v>
      </c>
      <c r="AW179" s="63"/>
      <c r="AX179" s="64"/>
      <c r="AY179" s="63"/>
      <c r="AZ179" s="64"/>
      <c r="BA179" s="63">
        <v>11101</v>
      </c>
      <c r="BB179" s="64">
        <v>2.6919518963922195E-2</v>
      </c>
    </row>
    <row r="180" spans="2:55" hidden="1" outlineLevel="1" x14ac:dyDescent="0.25">
      <c r="B180" s="53" t="s">
        <v>83</v>
      </c>
      <c r="C180" s="63">
        <v>1083106</v>
      </c>
      <c r="D180" s="64">
        <v>-1.7816319701692063E-2</v>
      </c>
      <c r="E180" s="63">
        <v>495770</v>
      </c>
      <c r="F180" s="64">
        <v>0.14772732534181565</v>
      </c>
      <c r="G180" s="63"/>
      <c r="H180" s="64"/>
      <c r="I180" s="63"/>
      <c r="J180" s="64"/>
      <c r="K180" s="63"/>
      <c r="L180" s="64"/>
      <c r="M180" s="63">
        <v>587336</v>
      </c>
      <c r="N180" s="64">
        <v>-0.1244180412793775</v>
      </c>
      <c r="O180" s="63">
        <v>22738</v>
      </c>
      <c r="P180" s="64">
        <v>-0.29030244389650117</v>
      </c>
      <c r="Q180" s="63">
        <v>14561</v>
      </c>
      <c r="R180" s="64">
        <v>-0.15219796215429404</v>
      </c>
      <c r="S180" s="63">
        <v>149491</v>
      </c>
      <c r="T180" s="64">
        <v>-0.17046223849952835</v>
      </c>
      <c r="U180" s="63">
        <v>6584</v>
      </c>
      <c r="V180" s="64">
        <v>-0.31516538381526937</v>
      </c>
      <c r="W180" s="63">
        <v>286489</v>
      </c>
      <c r="X180" s="64">
        <v>-9.6346133222304231E-2</v>
      </c>
      <c r="Y180" s="63">
        <v>38679</v>
      </c>
      <c r="Z180" s="64">
        <v>-9.6896962338602344E-2</v>
      </c>
      <c r="AA180" s="63">
        <v>13954</v>
      </c>
      <c r="AB180" s="64">
        <v>-0.10899687120873502</v>
      </c>
      <c r="AC180" s="63">
        <v>21012</v>
      </c>
      <c r="AD180" s="64">
        <v>5.8325778180719157E-2</v>
      </c>
      <c r="AE180" s="63">
        <v>6511</v>
      </c>
      <c r="AF180" s="64">
        <v>1.2302014454868004E-3</v>
      </c>
      <c r="AG180" s="63">
        <v>7764</v>
      </c>
      <c r="AH180" s="64">
        <v>-7.7220077220074845E-4</v>
      </c>
      <c r="AI180" s="63">
        <v>5876</v>
      </c>
      <c r="AJ180" s="64">
        <v>0.2388783470377398</v>
      </c>
      <c r="AK180" s="63">
        <v>861</v>
      </c>
      <c r="AL180" s="55">
        <v>2.7446300715990413E-2</v>
      </c>
      <c r="AM180" s="63">
        <v>5897</v>
      </c>
      <c r="AN180" s="64">
        <v>-0.10339060361867114</v>
      </c>
      <c r="AO180" s="63">
        <v>8928</v>
      </c>
      <c r="AP180" s="64">
        <v>-3.7723647337788324E-2</v>
      </c>
      <c r="AQ180" s="63">
        <v>3068</v>
      </c>
      <c r="AR180" s="64">
        <v>0.27726894254787671</v>
      </c>
      <c r="AS180" s="63">
        <v>3236</v>
      </c>
      <c r="AT180" s="64">
        <v>-0.32414369256474518</v>
      </c>
      <c r="AU180" s="63">
        <v>1320</v>
      </c>
      <c r="AV180" s="64">
        <v>0.24528301886792447</v>
      </c>
      <c r="AW180" s="63"/>
      <c r="AX180" s="64"/>
      <c r="AY180" s="63"/>
      <c r="AZ180" s="64"/>
      <c r="BA180" s="63">
        <v>11379</v>
      </c>
      <c r="BB180" s="64">
        <v>-7.2918364021508864E-2</v>
      </c>
    </row>
    <row r="181" spans="2:55" hidden="1" outlineLevel="1" x14ac:dyDescent="0.25">
      <c r="B181" s="53" t="s">
        <v>84</v>
      </c>
      <c r="C181" s="63">
        <v>1361866</v>
      </c>
      <c r="D181" s="64">
        <v>1.0320826971840225E-2</v>
      </c>
      <c r="E181" s="63">
        <v>623222</v>
      </c>
      <c r="F181" s="64">
        <v>0.12775459536536737</v>
      </c>
      <c r="G181" s="63"/>
      <c r="H181" s="64"/>
      <c r="I181" s="63"/>
      <c r="J181" s="64"/>
      <c r="K181" s="63"/>
      <c r="L181" s="64"/>
      <c r="M181" s="63">
        <v>738644</v>
      </c>
      <c r="N181" s="64">
        <v>-7.1275894846428933E-2</v>
      </c>
      <c r="O181" s="63">
        <v>43524</v>
      </c>
      <c r="P181" s="64">
        <v>-0.14402029618266565</v>
      </c>
      <c r="Q181" s="63">
        <v>21235</v>
      </c>
      <c r="R181" s="64">
        <v>-7.6819407008086205E-2</v>
      </c>
      <c r="S181" s="63">
        <v>183042</v>
      </c>
      <c r="T181" s="64">
        <v>-0.10269570716355136</v>
      </c>
      <c r="U181" s="63">
        <v>10074</v>
      </c>
      <c r="V181" s="64">
        <v>-0.16633565044687193</v>
      </c>
      <c r="W181" s="63">
        <v>343082</v>
      </c>
      <c r="X181" s="64">
        <v>-6.6623863144807394E-2</v>
      </c>
      <c r="Y181" s="63">
        <v>46083</v>
      </c>
      <c r="Z181" s="64">
        <v>9.2816998268870465E-2</v>
      </c>
      <c r="AA181" s="63">
        <v>15641</v>
      </c>
      <c r="AB181" s="64">
        <v>-0.12237683761642915</v>
      </c>
      <c r="AC181" s="63">
        <v>19396</v>
      </c>
      <c r="AD181" s="64">
        <v>-0.19778310861113413</v>
      </c>
      <c r="AE181" s="63">
        <v>5139</v>
      </c>
      <c r="AF181" s="64">
        <v>-0.31888667992047715</v>
      </c>
      <c r="AG181" s="63">
        <v>7983</v>
      </c>
      <c r="AH181" s="64">
        <v>-0.22487620157296828</v>
      </c>
      <c r="AI181" s="63">
        <v>5201</v>
      </c>
      <c r="AJ181" s="64">
        <v>-4.778469425119003E-2</v>
      </c>
      <c r="AK181" s="63">
        <v>1073</v>
      </c>
      <c r="AL181" s="55">
        <v>0.23050458715596323</v>
      </c>
      <c r="AM181" s="63">
        <v>8681</v>
      </c>
      <c r="AN181" s="64">
        <v>-4.5414559049922976E-2</v>
      </c>
      <c r="AO181" s="63">
        <v>11674</v>
      </c>
      <c r="AP181" s="64">
        <v>9.9764484220442817E-2</v>
      </c>
      <c r="AQ181" s="63">
        <v>4383</v>
      </c>
      <c r="AR181" s="64">
        <v>0.68966846569005402</v>
      </c>
      <c r="AS181" s="63">
        <v>5565</v>
      </c>
      <c r="AT181" s="64">
        <v>-8.1531605875556967E-2</v>
      </c>
      <c r="AU181" s="63">
        <v>2072</v>
      </c>
      <c r="AV181" s="64">
        <v>0.39528619528619524</v>
      </c>
      <c r="AW181" s="63"/>
      <c r="AX181" s="64"/>
      <c r="AY181" s="63"/>
      <c r="AZ181" s="64"/>
      <c r="BA181" s="63">
        <v>24192</v>
      </c>
      <c r="BB181" s="64">
        <v>1.5574493094328457E-2</v>
      </c>
    </row>
    <row r="182" spans="2:55" hidden="1" outlineLevel="1" x14ac:dyDescent="0.25">
      <c r="B182" s="53" t="s">
        <v>85</v>
      </c>
      <c r="C182" s="63">
        <v>1487699</v>
      </c>
      <c r="D182" s="64">
        <v>1.1996764764503398E-2</v>
      </c>
      <c r="E182" s="63">
        <v>732575</v>
      </c>
      <c r="F182" s="64">
        <v>0.11175609126848629</v>
      </c>
      <c r="G182" s="63"/>
      <c r="H182" s="64"/>
      <c r="I182" s="63"/>
      <c r="J182" s="64"/>
      <c r="K182" s="63"/>
      <c r="L182" s="64"/>
      <c r="M182" s="63">
        <v>755124</v>
      </c>
      <c r="N182" s="64">
        <v>-6.9044589756487307E-2</v>
      </c>
      <c r="O182" s="63">
        <v>34483</v>
      </c>
      <c r="P182" s="64">
        <v>-6.0920479302832287E-2</v>
      </c>
      <c r="Q182" s="63">
        <v>20591</v>
      </c>
      <c r="R182" s="64">
        <v>-0.11932765921047006</v>
      </c>
      <c r="S182" s="63">
        <v>200425</v>
      </c>
      <c r="T182" s="64">
        <v>-0.11532451710865499</v>
      </c>
      <c r="U182" s="63">
        <v>10537</v>
      </c>
      <c r="V182" s="64">
        <v>-0.24816268283981446</v>
      </c>
      <c r="W182" s="63">
        <v>331569</v>
      </c>
      <c r="X182" s="64">
        <v>-8.8452561286402775E-2</v>
      </c>
      <c r="Y182" s="63">
        <v>44384</v>
      </c>
      <c r="Z182" s="64">
        <v>2.3923224213901806E-2</v>
      </c>
      <c r="AA182" s="63">
        <v>33710</v>
      </c>
      <c r="AB182" s="64">
        <v>0.32346590239880646</v>
      </c>
      <c r="AC182" s="63">
        <v>18887</v>
      </c>
      <c r="AD182" s="64">
        <v>6.3636875598355624E-2</v>
      </c>
      <c r="AE182" s="63">
        <v>5391</v>
      </c>
      <c r="AF182" s="64">
        <v>0.1621039017029533</v>
      </c>
      <c r="AG182" s="63">
        <v>7348</v>
      </c>
      <c r="AH182" s="64">
        <v>1.8574993069032431E-2</v>
      </c>
      <c r="AI182" s="63">
        <v>5307</v>
      </c>
      <c r="AJ182" s="64">
        <v>7.2771376591873826E-2</v>
      </c>
      <c r="AK182" s="63">
        <v>841</v>
      </c>
      <c r="AL182" s="55">
        <v>-0.12121212121212122</v>
      </c>
      <c r="AM182" s="63">
        <v>7209</v>
      </c>
      <c r="AN182" s="64">
        <v>-9.6503321218197824E-2</v>
      </c>
      <c r="AO182" s="63">
        <v>12244</v>
      </c>
      <c r="AP182" s="64">
        <v>0.11807140900374402</v>
      </c>
      <c r="AQ182" s="63">
        <v>3991</v>
      </c>
      <c r="AR182" s="64">
        <v>0.29746423927178145</v>
      </c>
      <c r="AS182" s="63">
        <v>4407</v>
      </c>
      <c r="AT182" s="64">
        <v>-0.30838041431261776</v>
      </c>
      <c r="AU182" s="63">
        <v>2077</v>
      </c>
      <c r="AV182" s="64">
        <v>0.73807531380753133</v>
      </c>
      <c r="AW182" s="63"/>
      <c r="AX182" s="64"/>
      <c r="AY182" s="63"/>
      <c r="AZ182" s="64"/>
      <c r="BA182" s="63">
        <v>30610</v>
      </c>
      <c r="BB182" s="64">
        <v>1.3412280414799582E-3</v>
      </c>
    </row>
    <row r="183" spans="2:55" hidden="1" outlineLevel="1" x14ac:dyDescent="0.25">
      <c r="B183" s="53" t="s">
        <v>86</v>
      </c>
      <c r="C183" s="63">
        <v>1255483</v>
      </c>
      <c r="D183" s="64">
        <v>1.2044744994321066E-2</v>
      </c>
      <c r="E183" s="63">
        <v>561819</v>
      </c>
      <c r="F183" s="64">
        <v>7.1171995652919984E-2</v>
      </c>
      <c r="G183" s="63"/>
      <c r="H183" s="64"/>
      <c r="I183" s="63"/>
      <c r="J183" s="64"/>
      <c r="K183" s="63"/>
      <c r="L183" s="64"/>
      <c r="M183" s="63">
        <v>693664</v>
      </c>
      <c r="N183" s="64">
        <v>-3.1264532833555125E-2</v>
      </c>
      <c r="O183" s="63">
        <v>29476</v>
      </c>
      <c r="P183" s="64">
        <v>-2.2290035823271825E-2</v>
      </c>
      <c r="Q183" s="63">
        <v>14147</v>
      </c>
      <c r="R183" s="64">
        <v>6.890819795995462E-2</v>
      </c>
      <c r="S183" s="63">
        <v>198545</v>
      </c>
      <c r="T183" s="64">
        <v>-4.3553033441561584E-2</v>
      </c>
      <c r="U183" s="63">
        <v>9203</v>
      </c>
      <c r="V183" s="64">
        <v>-4.2550977944236346E-2</v>
      </c>
      <c r="W183" s="63">
        <v>322533</v>
      </c>
      <c r="X183" s="64">
        <v>-5.5581746043365632E-2</v>
      </c>
      <c r="Y183" s="63">
        <v>40436</v>
      </c>
      <c r="Z183" s="64">
        <v>0.11868533171028606</v>
      </c>
      <c r="AA183" s="63">
        <v>9884</v>
      </c>
      <c r="AB183" s="64">
        <v>-0.22460186710598573</v>
      </c>
      <c r="AC183" s="63">
        <v>20972</v>
      </c>
      <c r="AD183" s="64">
        <v>-6.5371861676930543E-3</v>
      </c>
      <c r="AE183" s="63">
        <v>6439</v>
      </c>
      <c r="AF183" s="64">
        <v>0.11594454072790294</v>
      </c>
      <c r="AG183" s="63">
        <v>7981</v>
      </c>
      <c r="AH183" s="64">
        <v>-5.010711735301121E-2</v>
      </c>
      <c r="AI183" s="63">
        <v>5667</v>
      </c>
      <c r="AJ183" s="64">
        <v>-7.5530179445350787E-2</v>
      </c>
      <c r="AK183" s="63">
        <v>885</v>
      </c>
      <c r="AL183" s="55">
        <v>9.5297029702970271E-2</v>
      </c>
      <c r="AM183" s="63">
        <v>8278</v>
      </c>
      <c r="AN183" s="64">
        <v>-6.6320775998195303E-2</v>
      </c>
      <c r="AO183" s="63">
        <v>10015</v>
      </c>
      <c r="AP183" s="64">
        <v>0.11426346239430352</v>
      </c>
      <c r="AQ183" s="63">
        <v>4665</v>
      </c>
      <c r="AR183" s="64">
        <v>0.6762486525332374</v>
      </c>
      <c r="AS183" s="63">
        <v>4960</v>
      </c>
      <c r="AT183" s="64">
        <v>0.10714285714285721</v>
      </c>
      <c r="AU183" s="63">
        <v>1981</v>
      </c>
      <c r="AV183" s="64">
        <v>0.84107806691449816</v>
      </c>
      <c r="AW183" s="63"/>
      <c r="AX183" s="64"/>
      <c r="AY183" s="63"/>
      <c r="AZ183" s="64"/>
      <c r="BA183" s="63">
        <v>18569</v>
      </c>
      <c r="BB183" s="64">
        <v>4.5610676276817363E-2</v>
      </c>
    </row>
    <row r="184" spans="2:55" hidden="1" outlineLevel="1" x14ac:dyDescent="0.25">
      <c r="B184" s="53" t="s">
        <v>87</v>
      </c>
      <c r="C184" s="63">
        <v>1408300</v>
      </c>
      <c r="D184" s="64">
        <v>5.7475200055265407E-2</v>
      </c>
      <c r="E184" s="63">
        <v>520449</v>
      </c>
      <c r="F184" s="64">
        <v>0.15711646334549489</v>
      </c>
      <c r="G184" s="63"/>
      <c r="H184" s="64"/>
      <c r="I184" s="63"/>
      <c r="J184" s="64"/>
      <c r="K184" s="63"/>
      <c r="L184" s="64"/>
      <c r="M184" s="63">
        <v>887851</v>
      </c>
      <c r="N184" s="64">
        <v>6.6611789889974293E-3</v>
      </c>
      <c r="O184" s="63">
        <v>42318</v>
      </c>
      <c r="P184" s="64">
        <v>-4.3012211668928102E-2</v>
      </c>
      <c r="Q184" s="63">
        <v>19520</v>
      </c>
      <c r="R184" s="64">
        <v>1.6401978651392923E-2</v>
      </c>
      <c r="S184" s="63">
        <v>241510</v>
      </c>
      <c r="T184" s="64">
        <v>2.1948773500674923E-2</v>
      </c>
      <c r="U184" s="63">
        <v>10143</v>
      </c>
      <c r="V184" s="64">
        <v>-0.10979462875197477</v>
      </c>
      <c r="W184" s="63">
        <v>365974</v>
      </c>
      <c r="X184" s="64">
        <v>-6.1130878931152433E-2</v>
      </c>
      <c r="Y184" s="63">
        <v>36900</v>
      </c>
      <c r="Z184" s="64">
        <v>8.5677297869836355E-2</v>
      </c>
      <c r="AA184" s="63">
        <v>10909</v>
      </c>
      <c r="AB184" s="64">
        <v>3.3342805721322311E-2</v>
      </c>
      <c r="AC184" s="63">
        <v>110062</v>
      </c>
      <c r="AD184" s="64">
        <v>0.19479363425172069</v>
      </c>
      <c r="AE184" s="63">
        <v>33052</v>
      </c>
      <c r="AF184" s="64">
        <v>0.18203275874400981</v>
      </c>
      <c r="AG184" s="63">
        <v>26127</v>
      </c>
      <c r="AH184" s="64">
        <v>0.13045171339563866</v>
      </c>
      <c r="AI184" s="63">
        <v>23406</v>
      </c>
      <c r="AJ184" s="64">
        <v>0.16349356265844817</v>
      </c>
      <c r="AK184" s="63">
        <v>27477</v>
      </c>
      <c r="AL184" s="55">
        <v>0.31299278444115264</v>
      </c>
      <c r="AM184" s="63">
        <v>11093</v>
      </c>
      <c r="AN184" s="64">
        <v>-5.6637469172548638E-2</v>
      </c>
      <c r="AO184" s="63">
        <v>11669</v>
      </c>
      <c r="AP184" s="64">
        <v>0.24842195356798968</v>
      </c>
      <c r="AQ184" s="63">
        <v>4887</v>
      </c>
      <c r="AR184" s="64">
        <v>0.33707250341997264</v>
      </c>
      <c r="AS184" s="63">
        <v>5654</v>
      </c>
      <c r="AT184" s="64">
        <v>4.9368968077208697E-2</v>
      </c>
      <c r="AU184" s="63">
        <v>2505</v>
      </c>
      <c r="AV184" s="64">
        <v>2.4840055632823366</v>
      </c>
      <c r="AW184" s="63"/>
      <c r="AX184" s="64"/>
      <c r="AY184" s="63"/>
      <c r="AZ184" s="64"/>
      <c r="BA184" s="63">
        <v>14707</v>
      </c>
      <c r="BB184" s="64">
        <v>8.940740740740738E-2</v>
      </c>
    </row>
    <row r="185" spans="2:55" hidden="1" outlineLevel="1" x14ac:dyDescent="0.25">
      <c r="B185" s="53" t="s">
        <v>88</v>
      </c>
      <c r="C185" s="63">
        <v>1294979</v>
      </c>
      <c r="D185" s="64">
        <v>1.9500727832978626E-2</v>
      </c>
      <c r="E185" s="63">
        <v>447088</v>
      </c>
      <c r="F185" s="64">
        <v>8.035067031384413E-2</v>
      </c>
      <c r="G185" s="63"/>
      <c r="H185" s="64"/>
      <c r="I185" s="63"/>
      <c r="J185" s="64"/>
      <c r="K185" s="63"/>
      <c r="L185" s="64"/>
      <c r="M185" s="63">
        <v>847891</v>
      </c>
      <c r="N185" s="64">
        <v>-9.9045626146551102E-3</v>
      </c>
      <c r="O185" s="63">
        <v>33262</v>
      </c>
      <c r="P185" s="64">
        <v>2.0995764012523788E-2</v>
      </c>
      <c r="Q185" s="63">
        <v>16708</v>
      </c>
      <c r="R185" s="64">
        <v>-1.0189573459715606E-2</v>
      </c>
      <c r="S185" s="63">
        <v>262076</v>
      </c>
      <c r="T185" s="64">
        <v>-2.3221641046724528E-3</v>
      </c>
      <c r="U185" s="63">
        <v>6128</v>
      </c>
      <c r="V185" s="64">
        <v>-0.27846461792064048</v>
      </c>
      <c r="W185" s="63">
        <v>292101</v>
      </c>
      <c r="X185" s="64">
        <v>-4.7298950108120241E-2</v>
      </c>
      <c r="Y185" s="63">
        <v>19431</v>
      </c>
      <c r="Z185" s="64">
        <v>-0.19796095265612745</v>
      </c>
      <c r="AA185" s="63">
        <v>12654</v>
      </c>
      <c r="AB185" s="64">
        <v>0.5507352941176471</v>
      </c>
      <c r="AC185" s="63">
        <v>166116</v>
      </c>
      <c r="AD185" s="64">
        <v>7.8003322604091041E-2</v>
      </c>
      <c r="AE185" s="63">
        <v>52816</v>
      </c>
      <c r="AF185" s="64">
        <v>4.8519018502342526E-2</v>
      </c>
      <c r="AG185" s="63">
        <v>43715</v>
      </c>
      <c r="AH185" s="64">
        <v>3.0285175583313784E-2</v>
      </c>
      <c r="AI185" s="63">
        <v>33155</v>
      </c>
      <c r="AJ185" s="64">
        <v>0.22415448235120361</v>
      </c>
      <c r="AK185" s="63">
        <v>36430</v>
      </c>
      <c r="AL185" s="55">
        <v>6.4893306050862298E-2</v>
      </c>
      <c r="AM185" s="63">
        <v>8389</v>
      </c>
      <c r="AN185" s="64">
        <v>-0.17153861347027455</v>
      </c>
      <c r="AO185" s="63">
        <v>12995</v>
      </c>
      <c r="AP185" s="64">
        <v>-1.2838043147979317E-2</v>
      </c>
      <c r="AQ185" s="63">
        <v>2695</v>
      </c>
      <c r="AR185" s="64">
        <v>-0.18109996961409902</v>
      </c>
      <c r="AS185" s="63">
        <v>3627</v>
      </c>
      <c r="AT185" s="64">
        <v>-0.12327773749093551</v>
      </c>
      <c r="AU185" s="63">
        <v>1812</v>
      </c>
      <c r="AV185" s="64">
        <v>0.16752577319587636</v>
      </c>
      <c r="AW185" s="63"/>
      <c r="AX185" s="64"/>
      <c r="AY185" s="63"/>
      <c r="AZ185" s="64"/>
      <c r="BA185" s="63">
        <v>9897</v>
      </c>
      <c r="BB185" s="64">
        <v>-4.6531791907514441E-2</v>
      </c>
    </row>
    <row r="186" spans="2:55" hidden="1" outlineLevel="1" x14ac:dyDescent="0.25">
      <c r="B186" s="53" t="s">
        <v>89</v>
      </c>
      <c r="C186" s="63">
        <v>1370382</v>
      </c>
      <c r="D186" s="64">
        <v>5.7884095942640101E-2</v>
      </c>
      <c r="E186" s="63">
        <v>515735</v>
      </c>
      <c r="F186" s="64">
        <v>0.15308082196987471</v>
      </c>
      <c r="G186" s="63"/>
      <c r="H186" s="64"/>
      <c r="I186" s="63"/>
      <c r="J186" s="64"/>
      <c r="K186" s="63"/>
      <c r="L186" s="64"/>
      <c r="M186" s="63">
        <v>854647</v>
      </c>
      <c r="N186" s="64">
        <v>7.6815873000901647E-3</v>
      </c>
      <c r="O186" s="63">
        <v>37253</v>
      </c>
      <c r="P186" s="64">
        <v>-4.3323061119671324E-2</v>
      </c>
      <c r="Q186" s="63">
        <v>19875</v>
      </c>
      <c r="R186" s="64">
        <v>-0.11493587459921628</v>
      </c>
      <c r="S186" s="63">
        <v>213019</v>
      </c>
      <c r="T186" s="64">
        <v>1.1788901713237987E-2</v>
      </c>
      <c r="U186" s="63">
        <v>6625</v>
      </c>
      <c r="V186" s="64">
        <v>-0.21383647798742134</v>
      </c>
      <c r="W186" s="63">
        <v>332918</v>
      </c>
      <c r="X186" s="64">
        <v>-4.9019900884151868E-3</v>
      </c>
      <c r="Y186" s="63">
        <v>24613</v>
      </c>
      <c r="Z186" s="64">
        <v>6.374794710000864E-2</v>
      </c>
      <c r="AA186" s="63">
        <v>12371</v>
      </c>
      <c r="AB186" s="64">
        <v>-0.21118408467767646</v>
      </c>
      <c r="AC186" s="63">
        <v>169002</v>
      </c>
      <c r="AD186" s="64">
        <v>0.10479041916167664</v>
      </c>
      <c r="AE186" s="63">
        <v>52177</v>
      </c>
      <c r="AF186" s="64">
        <v>2.9477339541858161E-2</v>
      </c>
      <c r="AG186" s="63">
        <v>42662</v>
      </c>
      <c r="AH186" s="64">
        <v>6.3333416415343624E-2</v>
      </c>
      <c r="AI186" s="63">
        <v>35007</v>
      </c>
      <c r="AJ186" s="64">
        <v>0.26813982974098893</v>
      </c>
      <c r="AK186" s="63">
        <v>39156</v>
      </c>
      <c r="AL186" s="55">
        <v>0.13288777015884046</v>
      </c>
      <c r="AM186" s="63">
        <v>6932</v>
      </c>
      <c r="AN186" s="64">
        <v>-0.15432475295839942</v>
      </c>
      <c r="AO186" s="63">
        <v>10475</v>
      </c>
      <c r="AP186" s="64">
        <v>-8.8178969359331449E-2</v>
      </c>
      <c r="AQ186" s="63">
        <v>2610</v>
      </c>
      <c r="AR186" s="64">
        <v>3.6948748510131191E-2</v>
      </c>
      <c r="AS186" s="63">
        <v>2871</v>
      </c>
      <c r="AT186" s="64">
        <v>-0.12174977057204039</v>
      </c>
      <c r="AU186" s="63">
        <v>1058</v>
      </c>
      <c r="AV186" s="64">
        <v>-0.18989280245022966</v>
      </c>
      <c r="AW186" s="63"/>
      <c r="AX186" s="64"/>
      <c r="AY186" s="63"/>
      <c r="AZ186" s="64"/>
      <c r="BA186" s="63">
        <v>15025</v>
      </c>
      <c r="BB186" s="64">
        <v>2.6017481562414568E-2</v>
      </c>
    </row>
    <row r="187" spans="2:55" ht="15" customHeight="1" collapsed="1" x14ac:dyDescent="0.25">
      <c r="B187" s="65">
        <v>2004</v>
      </c>
      <c r="C187" s="66">
        <v>15505596</v>
      </c>
      <c r="D187" s="67">
        <v>1.8506213273111971E-2</v>
      </c>
      <c r="E187" s="66">
        <v>6075644</v>
      </c>
      <c r="F187" s="67">
        <v>0.12838698438180796</v>
      </c>
      <c r="G187" s="66"/>
      <c r="H187" s="67"/>
      <c r="I187" s="66"/>
      <c r="J187" s="67"/>
      <c r="K187" s="66"/>
      <c r="L187" s="67"/>
      <c r="M187" s="66">
        <v>9429952</v>
      </c>
      <c r="N187" s="67">
        <v>-4.1622651887321949E-2</v>
      </c>
      <c r="O187" s="66">
        <v>440923</v>
      </c>
      <c r="P187" s="67">
        <v>-8.29941621657595E-2</v>
      </c>
      <c r="Q187" s="66">
        <v>221804</v>
      </c>
      <c r="R187" s="67">
        <v>-5.9734203777104256E-2</v>
      </c>
      <c r="S187" s="66">
        <v>2537342</v>
      </c>
      <c r="T187" s="67">
        <v>-7.5310323313506955E-2</v>
      </c>
      <c r="U187" s="66">
        <v>118312</v>
      </c>
      <c r="V187" s="67">
        <v>-0.17378734339865087</v>
      </c>
      <c r="W187" s="66">
        <v>3878666</v>
      </c>
      <c r="X187" s="67">
        <v>-4.4765658055271884E-2</v>
      </c>
      <c r="Y187" s="66">
        <v>406614</v>
      </c>
      <c r="Z187" s="67">
        <v>4.2415572629457943E-2</v>
      </c>
      <c r="AA187" s="66">
        <v>179061</v>
      </c>
      <c r="AB187" s="67">
        <v>-2.3019423832387642E-2</v>
      </c>
      <c r="AC187" s="66">
        <v>1103659</v>
      </c>
      <c r="AD187" s="67">
        <v>3.5926985882072549E-2</v>
      </c>
      <c r="AE187" s="66">
        <v>351321</v>
      </c>
      <c r="AF187" s="67">
        <v>-1.769607157835873E-2</v>
      </c>
      <c r="AG187" s="66">
        <v>299107</v>
      </c>
      <c r="AH187" s="67">
        <v>4.7961235801526225E-2</v>
      </c>
      <c r="AI187" s="66">
        <v>228371</v>
      </c>
      <c r="AJ187" s="67">
        <v>9.3626089455033146E-2</v>
      </c>
      <c r="AK187" s="66">
        <v>224860</v>
      </c>
      <c r="AL187" s="67">
        <v>5.3233096793835921E-2</v>
      </c>
      <c r="AM187" s="66">
        <v>98784</v>
      </c>
      <c r="AN187" s="67">
        <v>-0.12780441289433953</v>
      </c>
      <c r="AO187" s="66">
        <v>140161</v>
      </c>
      <c r="AP187" s="67">
        <v>0.10144437808443096</v>
      </c>
      <c r="AQ187" s="66">
        <v>42980</v>
      </c>
      <c r="AR187" s="67">
        <v>0.34611168530176339</v>
      </c>
      <c r="AS187" s="66">
        <v>47268</v>
      </c>
      <c r="AT187" s="67">
        <v>-0.18849039435507409</v>
      </c>
      <c r="AU187" s="66">
        <v>18796</v>
      </c>
      <c r="AV187" s="67">
        <v>9.2346138199570049E-2</v>
      </c>
      <c r="AW187" s="66"/>
      <c r="AX187" s="67"/>
      <c r="AY187" s="66"/>
      <c r="AZ187" s="67"/>
      <c r="BA187" s="66">
        <v>195582</v>
      </c>
      <c r="BB187" s="67">
        <v>3.7443707133877568E-2</v>
      </c>
      <c r="BC187" s="39"/>
    </row>
    <row r="188" spans="2:55" hidden="1" outlineLevel="1" x14ac:dyDescent="0.25">
      <c r="B188" s="53" t="s">
        <v>78</v>
      </c>
      <c r="C188" s="63">
        <v>1200811</v>
      </c>
      <c r="D188" s="64">
        <v>5.5230363782238667E-2</v>
      </c>
      <c r="E188" s="63">
        <v>344966</v>
      </c>
      <c r="F188" s="64">
        <v>6.0640813176609409E-2</v>
      </c>
      <c r="G188" s="63"/>
      <c r="H188" s="64"/>
      <c r="I188" s="63"/>
      <c r="J188" s="64"/>
      <c r="K188" s="63"/>
      <c r="L188" s="64"/>
      <c r="M188" s="63">
        <v>855845</v>
      </c>
      <c r="N188" s="64">
        <v>5.3065146828297216E-2</v>
      </c>
      <c r="O188" s="63">
        <v>42167</v>
      </c>
      <c r="P188" s="64">
        <v>0.19156211145020907</v>
      </c>
      <c r="Q188" s="63">
        <v>19504</v>
      </c>
      <c r="R188" s="64">
        <v>0.11026356236124557</v>
      </c>
      <c r="S188" s="63">
        <v>211940</v>
      </c>
      <c r="T188" s="64">
        <v>8.9083472076627368E-2</v>
      </c>
      <c r="U188" s="63">
        <v>9120</v>
      </c>
      <c r="V188" s="64">
        <v>-5.2172105591353102E-2</v>
      </c>
      <c r="W188" s="63">
        <v>317338</v>
      </c>
      <c r="X188" s="64">
        <v>7.4087236714289073E-2</v>
      </c>
      <c r="Y188" s="63">
        <v>26828</v>
      </c>
      <c r="Z188" s="64">
        <v>0.17790656831752716</v>
      </c>
      <c r="AA188" s="63">
        <v>15952</v>
      </c>
      <c r="AB188" s="64">
        <v>1.147676114387175E-2</v>
      </c>
      <c r="AC188" s="63">
        <v>168466</v>
      </c>
      <c r="AD188" s="64">
        <v>-6.9315463530243648E-2</v>
      </c>
      <c r="AE188" s="63">
        <v>60216</v>
      </c>
      <c r="AF188" s="64">
        <v>-0.16238698010849906</v>
      </c>
      <c r="AG188" s="63">
        <v>39508</v>
      </c>
      <c r="AH188" s="64">
        <v>-5.3247064462017768E-2</v>
      </c>
      <c r="AI188" s="63">
        <v>32338</v>
      </c>
      <c r="AJ188" s="64">
        <v>6.0610036077402452E-2</v>
      </c>
      <c r="AK188" s="63">
        <v>36404</v>
      </c>
      <c r="AL188" s="55">
        <v>-1.3521935885971281E-2</v>
      </c>
      <c r="AM188" s="63">
        <v>9052</v>
      </c>
      <c r="AN188" s="64">
        <v>6.6327658633658082E-4</v>
      </c>
      <c r="AO188" s="63">
        <v>11559</v>
      </c>
      <c r="AP188" s="64">
        <v>0.27133743950725919</v>
      </c>
      <c r="AQ188" s="63">
        <v>2682</v>
      </c>
      <c r="AR188" s="64">
        <v>-1.6862170087976525E-2</v>
      </c>
      <c r="AS188" s="63">
        <v>4730</v>
      </c>
      <c r="AT188" s="64">
        <v>1.3933547695605508E-2</v>
      </c>
      <c r="AU188" s="63">
        <v>2348</v>
      </c>
      <c r="AV188" s="64">
        <v>0.11862791805621731</v>
      </c>
      <c r="AW188" s="63"/>
      <c r="AX188" s="64"/>
      <c r="AY188" s="63"/>
      <c r="AZ188" s="64"/>
      <c r="BA188" s="63">
        <v>14159</v>
      </c>
      <c r="BB188" s="64">
        <v>9.7767095673747972E-2</v>
      </c>
    </row>
    <row r="189" spans="2:55" hidden="1" outlineLevel="1" x14ac:dyDescent="0.25">
      <c r="B189" s="53" t="s">
        <v>79</v>
      </c>
      <c r="C189" s="63">
        <v>1211786</v>
      </c>
      <c r="D189" s="64">
        <v>-1.1282508195892049E-2</v>
      </c>
      <c r="E189" s="63">
        <v>345285</v>
      </c>
      <c r="F189" s="64">
        <v>3.5545371933791703E-2</v>
      </c>
      <c r="G189" s="63"/>
      <c r="H189" s="64"/>
      <c r="I189" s="63"/>
      <c r="J189" s="64"/>
      <c r="K189" s="63"/>
      <c r="L189" s="64"/>
      <c r="M189" s="63">
        <v>866501</v>
      </c>
      <c r="N189" s="64">
        <v>-2.8783397090949014E-2</v>
      </c>
      <c r="O189" s="63">
        <v>44639</v>
      </c>
      <c r="P189" s="64">
        <v>-6.4524917222012701E-2</v>
      </c>
      <c r="Q189" s="63">
        <v>18810</v>
      </c>
      <c r="R189" s="64">
        <v>-0.13469500414021529</v>
      </c>
      <c r="S189" s="63">
        <v>237322</v>
      </c>
      <c r="T189" s="64">
        <v>-6.6657227918244688E-2</v>
      </c>
      <c r="U189" s="63">
        <v>12944</v>
      </c>
      <c r="V189" s="64">
        <v>-0.10104868393638444</v>
      </c>
      <c r="W189" s="63">
        <v>318335</v>
      </c>
      <c r="X189" s="64">
        <v>5.3911425553962777E-2</v>
      </c>
      <c r="Y189" s="63">
        <v>26050</v>
      </c>
      <c r="Z189" s="64">
        <v>6.9990963607984957E-2</v>
      </c>
      <c r="AA189" s="63">
        <v>15836</v>
      </c>
      <c r="AB189" s="64">
        <v>-5.4284861152582908E-2</v>
      </c>
      <c r="AC189" s="63">
        <v>149283</v>
      </c>
      <c r="AD189" s="64">
        <v>-0.10774610005379237</v>
      </c>
      <c r="AE189" s="63">
        <v>51406</v>
      </c>
      <c r="AF189" s="64">
        <v>-0.2238729353504243</v>
      </c>
      <c r="AG189" s="63">
        <v>36314</v>
      </c>
      <c r="AH189" s="64">
        <v>-5.3188715648954443E-2</v>
      </c>
      <c r="AI189" s="63">
        <v>28975</v>
      </c>
      <c r="AJ189" s="64">
        <v>3.5327122224915186E-3</v>
      </c>
      <c r="AK189" s="63">
        <v>32588</v>
      </c>
      <c r="AL189" s="55">
        <v>-3.7253685485538757E-2</v>
      </c>
      <c r="AM189" s="63">
        <v>10061</v>
      </c>
      <c r="AN189" s="64">
        <v>-7.2718894009216606E-2</v>
      </c>
      <c r="AO189" s="63">
        <v>12129</v>
      </c>
      <c r="AP189" s="64">
        <v>9.0835506790178933E-2</v>
      </c>
      <c r="AQ189" s="63">
        <v>1375</v>
      </c>
      <c r="AR189" s="64">
        <v>-0.35233160621761661</v>
      </c>
      <c r="AS189" s="63">
        <v>5154</v>
      </c>
      <c r="AT189" s="64">
        <v>-5.8630136986301373E-2</v>
      </c>
      <c r="AU189" s="63">
        <v>2254</v>
      </c>
      <c r="AV189" s="64">
        <v>7.7437858508604185E-2</v>
      </c>
      <c r="AW189" s="63"/>
      <c r="AX189" s="64"/>
      <c r="AY189" s="63"/>
      <c r="AZ189" s="64"/>
      <c r="BA189" s="63">
        <v>12309</v>
      </c>
      <c r="BB189" s="64">
        <v>3.0559276624246401E-2</v>
      </c>
    </row>
    <row r="190" spans="2:55" hidden="1" outlineLevel="1" x14ac:dyDescent="0.25">
      <c r="B190" s="53" t="s">
        <v>80</v>
      </c>
      <c r="C190" s="63">
        <v>1353536</v>
      </c>
      <c r="D190" s="64">
        <v>-4.3473283332850388E-2</v>
      </c>
      <c r="E190" s="63">
        <v>374886</v>
      </c>
      <c r="F190" s="64">
        <v>-2.6156303983582485E-2</v>
      </c>
      <c r="G190" s="63"/>
      <c r="H190" s="64"/>
      <c r="I190" s="63"/>
      <c r="J190" s="64"/>
      <c r="K190" s="63"/>
      <c r="L190" s="64"/>
      <c r="M190" s="63">
        <v>978650</v>
      </c>
      <c r="N190" s="64">
        <v>-4.9944762537156628E-2</v>
      </c>
      <c r="O190" s="63">
        <v>50113</v>
      </c>
      <c r="P190" s="64">
        <v>-2.4621433298298911E-2</v>
      </c>
      <c r="Q190" s="63">
        <v>22936</v>
      </c>
      <c r="R190" s="64">
        <v>0.11253395421032208</v>
      </c>
      <c r="S190" s="63">
        <v>301324</v>
      </c>
      <c r="T190" s="64">
        <v>-1.8123993926083326E-2</v>
      </c>
      <c r="U190" s="63">
        <v>17078</v>
      </c>
      <c r="V190" s="64">
        <v>-2.7614872174457683E-2</v>
      </c>
      <c r="W190" s="63">
        <v>333275</v>
      </c>
      <c r="X190" s="64">
        <v>-5.9098044087090074E-2</v>
      </c>
      <c r="Y190" s="63">
        <v>28763</v>
      </c>
      <c r="Z190" s="64">
        <v>-8.3017183664360616E-2</v>
      </c>
      <c r="AA190" s="63">
        <v>17157</v>
      </c>
      <c r="AB190" s="64">
        <v>0.13697813121272362</v>
      </c>
      <c r="AC190" s="63">
        <v>162034</v>
      </c>
      <c r="AD190" s="64">
        <v>-0.11150469652188699</v>
      </c>
      <c r="AE190" s="63">
        <v>53619</v>
      </c>
      <c r="AF190" s="64">
        <v>-0.2513822182508656</v>
      </c>
      <c r="AG190" s="63">
        <v>41105</v>
      </c>
      <c r="AH190" s="64">
        <v>-5.1262521349766832E-2</v>
      </c>
      <c r="AI190" s="63">
        <v>30974</v>
      </c>
      <c r="AJ190" s="64">
        <v>-4.9002149217070912E-2</v>
      </c>
      <c r="AK190" s="63">
        <v>36336</v>
      </c>
      <c r="AL190" s="55">
        <v>4.2669804011592927E-2</v>
      </c>
      <c r="AM190" s="63">
        <v>12429</v>
      </c>
      <c r="AN190" s="64">
        <v>6.8426029399123234E-2</v>
      </c>
      <c r="AO190" s="63">
        <v>11883</v>
      </c>
      <c r="AP190" s="64">
        <v>-6.5654977197672548E-2</v>
      </c>
      <c r="AQ190" s="63">
        <v>1639</v>
      </c>
      <c r="AR190" s="64">
        <v>-0.38452872699962448</v>
      </c>
      <c r="AS190" s="63">
        <v>5354</v>
      </c>
      <c r="AT190" s="64">
        <v>-3.2351346466654607E-2</v>
      </c>
      <c r="AU190" s="63">
        <v>1603</v>
      </c>
      <c r="AV190" s="64">
        <v>-0.34624796084828713</v>
      </c>
      <c r="AW190" s="63"/>
      <c r="AX190" s="64"/>
      <c r="AY190" s="63"/>
      <c r="AZ190" s="64"/>
      <c r="BA190" s="63">
        <v>13062</v>
      </c>
      <c r="BB190" s="64">
        <v>-0.16387146332095759</v>
      </c>
    </row>
    <row r="191" spans="2:55" hidden="1" outlineLevel="1" x14ac:dyDescent="0.25">
      <c r="B191" s="53" t="s">
        <v>81</v>
      </c>
      <c r="C191" s="63">
        <v>1312196</v>
      </c>
      <c r="D191" s="64">
        <v>0.1646561892851659</v>
      </c>
      <c r="E191" s="63">
        <v>442113</v>
      </c>
      <c r="F191" s="64">
        <v>0.20020360240522317</v>
      </c>
      <c r="G191" s="63"/>
      <c r="H191" s="64"/>
      <c r="I191" s="63"/>
      <c r="J191" s="64"/>
      <c r="K191" s="63"/>
      <c r="L191" s="64"/>
      <c r="M191" s="63">
        <v>870083</v>
      </c>
      <c r="N191" s="64">
        <v>0.14738842382331385</v>
      </c>
      <c r="O191" s="63">
        <v>42150</v>
      </c>
      <c r="P191" s="64">
        <v>5.1030141167494047E-3</v>
      </c>
      <c r="Q191" s="63">
        <v>23514</v>
      </c>
      <c r="R191" s="64">
        <v>0.31473301649426899</v>
      </c>
      <c r="S191" s="63">
        <v>267891</v>
      </c>
      <c r="T191" s="64">
        <v>0.21604470328692638</v>
      </c>
      <c r="U191" s="63">
        <v>16105</v>
      </c>
      <c r="V191" s="64">
        <v>5.5719436250409649E-2</v>
      </c>
      <c r="W191" s="63">
        <v>345343</v>
      </c>
      <c r="X191" s="64">
        <v>0.13255805564027634</v>
      </c>
      <c r="Y191" s="63">
        <v>25986</v>
      </c>
      <c r="Z191" s="64">
        <v>9.5115681233933103E-2</v>
      </c>
      <c r="AA191" s="63">
        <v>19983</v>
      </c>
      <c r="AB191" s="64">
        <v>0.18012165593810892</v>
      </c>
      <c r="AC191" s="63">
        <v>84080</v>
      </c>
      <c r="AD191" s="64">
        <v>0.11215460112961462</v>
      </c>
      <c r="AE191" s="63">
        <v>32407</v>
      </c>
      <c r="AF191" s="64">
        <v>-6.8550241434812587E-2</v>
      </c>
      <c r="AG191" s="63">
        <v>22168</v>
      </c>
      <c r="AH191" s="64">
        <v>0.30246768507638078</v>
      </c>
      <c r="AI191" s="63">
        <v>15338</v>
      </c>
      <c r="AJ191" s="64">
        <v>0.25146866840731064</v>
      </c>
      <c r="AK191" s="63">
        <v>14167</v>
      </c>
      <c r="AL191" s="55">
        <v>0.22838810370241913</v>
      </c>
      <c r="AM191" s="63">
        <v>11268</v>
      </c>
      <c r="AN191" s="64">
        <v>2.7258637979761247E-2</v>
      </c>
      <c r="AO191" s="63">
        <v>10373</v>
      </c>
      <c r="AP191" s="64">
        <v>0.17687769457680957</v>
      </c>
      <c r="AQ191" s="63">
        <v>2796</v>
      </c>
      <c r="AR191" s="64">
        <v>0.1139442231075698</v>
      </c>
      <c r="AS191" s="63">
        <v>3951</v>
      </c>
      <c r="AT191" s="64">
        <v>-1.2249999999999983E-2</v>
      </c>
      <c r="AU191" s="63">
        <v>1407</v>
      </c>
      <c r="AV191" s="64">
        <v>-0.3710326329906124</v>
      </c>
      <c r="AW191" s="63"/>
      <c r="AX191" s="64"/>
      <c r="AY191" s="63"/>
      <c r="AZ191" s="64"/>
      <c r="BA191" s="63">
        <v>15236</v>
      </c>
      <c r="BB191" s="64">
        <v>0.1518862931881757</v>
      </c>
    </row>
    <row r="192" spans="2:55" hidden="1" outlineLevel="1" x14ac:dyDescent="0.25">
      <c r="B192" s="53" t="s">
        <v>82</v>
      </c>
      <c r="C192" s="63">
        <v>1086855</v>
      </c>
      <c r="D192" s="64">
        <v>6.723390466277479E-2</v>
      </c>
      <c r="E192" s="63">
        <v>398223</v>
      </c>
      <c r="F192" s="64">
        <v>8.1219845292946902E-2</v>
      </c>
      <c r="G192" s="63"/>
      <c r="H192" s="64"/>
      <c r="I192" s="63"/>
      <c r="J192" s="64"/>
      <c r="K192" s="63"/>
      <c r="L192" s="64"/>
      <c r="M192" s="63">
        <v>688632</v>
      </c>
      <c r="N192" s="64">
        <v>5.9309988370590538E-2</v>
      </c>
      <c r="O192" s="63">
        <v>36268</v>
      </c>
      <c r="P192" s="64">
        <v>5.7777000029165526E-2</v>
      </c>
      <c r="Q192" s="63">
        <v>15797</v>
      </c>
      <c r="R192" s="64">
        <v>5.0053177346450317E-2</v>
      </c>
      <c r="S192" s="63">
        <v>197631</v>
      </c>
      <c r="T192" s="64">
        <v>0.14276545180148137</v>
      </c>
      <c r="U192" s="63">
        <v>14312</v>
      </c>
      <c r="V192" s="64">
        <v>0.44027372446412394</v>
      </c>
      <c r="W192" s="63">
        <v>325316</v>
      </c>
      <c r="X192" s="64">
        <v>3.0880530847257726E-2</v>
      </c>
      <c r="Y192" s="63">
        <v>36598</v>
      </c>
      <c r="Z192" s="64">
        <v>0.1249500507177328</v>
      </c>
      <c r="AA192" s="63">
        <v>8251</v>
      </c>
      <c r="AB192" s="64">
        <v>-9.2698482515944591E-2</v>
      </c>
      <c r="AC192" s="63">
        <v>19435</v>
      </c>
      <c r="AD192" s="64">
        <v>-0.272397139755157</v>
      </c>
      <c r="AE192" s="63">
        <v>6528</v>
      </c>
      <c r="AF192" s="64">
        <v>-0.39183901621017325</v>
      </c>
      <c r="AG192" s="63">
        <v>6975</v>
      </c>
      <c r="AH192" s="64">
        <v>-5.2695911992394429E-2</v>
      </c>
      <c r="AI192" s="63">
        <v>5107</v>
      </c>
      <c r="AJ192" s="64">
        <v>-0.33632228719948021</v>
      </c>
      <c r="AK192" s="63">
        <v>825</v>
      </c>
      <c r="AL192" s="55">
        <v>-0.10228509249183892</v>
      </c>
      <c r="AM192" s="63">
        <v>7851</v>
      </c>
      <c r="AN192" s="64">
        <v>-0.14243582741671212</v>
      </c>
      <c r="AO192" s="63">
        <v>7477</v>
      </c>
      <c r="AP192" s="64">
        <v>-5.3544303797468329E-2</v>
      </c>
      <c r="AQ192" s="63">
        <v>3119</v>
      </c>
      <c r="AR192" s="64">
        <v>0.11154668567355674</v>
      </c>
      <c r="AS192" s="63">
        <v>4565</v>
      </c>
      <c r="AT192" s="64">
        <v>0.17654639175257736</v>
      </c>
      <c r="AU192" s="63">
        <v>1202</v>
      </c>
      <c r="AV192" s="64">
        <v>-0.35097192224622031</v>
      </c>
      <c r="AW192" s="63"/>
      <c r="AX192" s="64"/>
      <c r="AY192" s="63"/>
      <c r="AZ192" s="64"/>
      <c r="BA192" s="63">
        <v>10810</v>
      </c>
      <c r="BB192" s="64">
        <v>0.29228930065750158</v>
      </c>
    </row>
    <row r="193" spans="2:55" hidden="1" outlineLevel="1" x14ac:dyDescent="0.25">
      <c r="B193" s="53" t="s">
        <v>83</v>
      </c>
      <c r="C193" s="63">
        <v>1102753</v>
      </c>
      <c r="D193" s="64">
        <v>5.0268959553207093E-2</v>
      </c>
      <c r="E193" s="63">
        <v>431958</v>
      </c>
      <c r="F193" s="64">
        <v>0.12074619895179284</v>
      </c>
      <c r="G193" s="63"/>
      <c r="H193" s="64"/>
      <c r="I193" s="63"/>
      <c r="J193" s="64"/>
      <c r="K193" s="63"/>
      <c r="L193" s="64"/>
      <c r="M193" s="63">
        <v>670795</v>
      </c>
      <c r="N193" s="64">
        <v>9.3942987155255508E-3</v>
      </c>
      <c r="O193" s="63">
        <v>32039</v>
      </c>
      <c r="P193" s="64">
        <v>2.8341250481448199E-2</v>
      </c>
      <c r="Q193" s="63">
        <v>17175</v>
      </c>
      <c r="R193" s="64">
        <v>0.13968148639681477</v>
      </c>
      <c r="S193" s="63">
        <v>180210</v>
      </c>
      <c r="T193" s="64">
        <v>-1.6218931002669468E-2</v>
      </c>
      <c r="U193" s="63">
        <v>9614</v>
      </c>
      <c r="V193" s="64">
        <v>5.151482008093633E-2</v>
      </c>
      <c r="W193" s="63">
        <v>317034</v>
      </c>
      <c r="X193" s="64">
        <v>1.7971531963125731E-2</v>
      </c>
      <c r="Y193" s="63">
        <v>42829</v>
      </c>
      <c r="Z193" s="64">
        <v>4.0397415342758647E-2</v>
      </c>
      <c r="AA193" s="63">
        <v>15661</v>
      </c>
      <c r="AB193" s="64">
        <v>0.40042922292765804</v>
      </c>
      <c r="AC193" s="63">
        <v>19854</v>
      </c>
      <c r="AD193" s="64">
        <v>-0.18541008493004552</v>
      </c>
      <c r="AE193" s="63">
        <v>6503</v>
      </c>
      <c r="AF193" s="64">
        <v>-0.27535101404056161</v>
      </c>
      <c r="AG193" s="63">
        <v>7770</v>
      </c>
      <c r="AH193" s="64">
        <v>-1.2455516014234891E-2</v>
      </c>
      <c r="AI193" s="63">
        <v>4743</v>
      </c>
      <c r="AJ193" s="64">
        <v>-0.31980496199627129</v>
      </c>
      <c r="AK193" s="63">
        <v>838</v>
      </c>
      <c r="AL193" s="55">
        <v>0.50179211469534057</v>
      </c>
      <c r="AM193" s="63">
        <v>6577</v>
      </c>
      <c r="AN193" s="64">
        <v>-0.30409480478256268</v>
      </c>
      <c r="AO193" s="63">
        <v>9278</v>
      </c>
      <c r="AP193" s="64">
        <v>9.3072573044297835E-2</v>
      </c>
      <c r="AQ193" s="63">
        <v>2402</v>
      </c>
      <c r="AR193" s="64">
        <v>8.2957619477006306E-2</v>
      </c>
      <c r="AS193" s="63">
        <v>4788</v>
      </c>
      <c r="AT193" s="64">
        <v>-1.6231764947606364E-2</v>
      </c>
      <c r="AU193" s="63">
        <v>1060</v>
      </c>
      <c r="AV193" s="64">
        <v>-0.42918686052773292</v>
      </c>
      <c r="AW193" s="63"/>
      <c r="AX193" s="64"/>
      <c r="AY193" s="63"/>
      <c r="AZ193" s="64"/>
      <c r="BA193" s="63">
        <v>12274</v>
      </c>
      <c r="BB193" s="64">
        <v>0.11968618865170599</v>
      </c>
    </row>
    <row r="194" spans="2:55" hidden="1" outlineLevel="1" x14ac:dyDescent="0.25">
      <c r="B194" s="53" t="s">
        <v>84</v>
      </c>
      <c r="C194" s="63">
        <v>1347954</v>
      </c>
      <c r="D194" s="64">
        <v>5.0471910217434912E-2</v>
      </c>
      <c r="E194" s="63">
        <v>552622</v>
      </c>
      <c r="F194" s="64">
        <v>0.10673366351108582</v>
      </c>
      <c r="G194" s="63"/>
      <c r="H194" s="64"/>
      <c r="I194" s="63"/>
      <c r="J194" s="64"/>
      <c r="K194" s="63"/>
      <c r="L194" s="64"/>
      <c r="M194" s="63">
        <v>795332</v>
      </c>
      <c r="N194" s="64">
        <v>1.4632677690715967E-2</v>
      </c>
      <c r="O194" s="63">
        <v>50847</v>
      </c>
      <c r="P194" s="64">
        <v>7.0666020930281626E-2</v>
      </c>
      <c r="Q194" s="63">
        <v>23002</v>
      </c>
      <c r="R194" s="64">
        <v>3.7090369594623418E-3</v>
      </c>
      <c r="S194" s="63">
        <v>203991</v>
      </c>
      <c r="T194" s="64">
        <v>5.7438395471980375E-3</v>
      </c>
      <c r="U194" s="63">
        <v>12084</v>
      </c>
      <c r="V194" s="64">
        <v>3.009121132043302E-2</v>
      </c>
      <c r="W194" s="63">
        <v>367571</v>
      </c>
      <c r="X194" s="64">
        <v>4.4544410848659899E-2</v>
      </c>
      <c r="Y194" s="63">
        <v>42169</v>
      </c>
      <c r="Z194" s="64">
        <v>9.1047865459249699E-2</v>
      </c>
      <c r="AA194" s="63">
        <v>17822</v>
      </c>
      <c r="AB194" s="64">
        <v>-5.4585963609357635E-2</v>
      </c>
      <c r="AC194" s="63">
        <v>24178</v>
      </c>
      <c r="AD194" s="64">
        <v>-0.27268898715519052</v>
      </c>
      <c r="AE194" s="63">
        <v>7545</v>
      </c>
      <c r="AF194" s="64">
        <v>-0.35402397260273977</v>
      </c>
      <c r="AG194" s="63">
        <v>10299</v>
      </c>
      <c r="AH194" s="64">
        <v>-0.11816080143847929</v>
      </c>
      <c r="AI194" s="63">
        <v>5462</v>
      </c>
      <c r="AJ194" s="64">
        <v>-0.40286432710178199</v>
      </c>
      <c r="AK194" s="63">
        <v>872</v>
      </c>
      <c r="AL194" s="55">
        <v>0.18317503392130252</v>
      </c>
      <c r="AM194" s="63">
        <v>9094</v>
      </c>
      <c r="AN194" s="64">
        <v>-0.30399510179090772</v>
      </c>
      <c r="AO194" s="63">
        <v>10615</v>
      </c>
      <c r="AP194" s="64">
        <v>-3.1654807516876438E-2</v>
      </c>
      <c r="AQ194" s="63">
        <v>2594</v>
      </c>
      <c r="AR194" s="64">
        <v>-4.7374219610723411E-2</v>
      </c>
      <c r="AS194" s="63">
        <v>6059</v>
      </c>
      <c r="AT194" s="64">
        <v>2.6253387533875294E-2</v>
      </c>
      <c r="AU194" s="63">
        <v>1485</v>
      </c>
      <c r="AV194" s="64">
        <v>-0.23017107309486784</v>
      </c>
      <c r="AW194" s="63"/>
      <c r="AX194" s="64"/>
      <c r="AY194" s="63"/>
      <c r="AZ194" s="64"/>
      <c r="BA194" s="63">
        <v>23821</v>
      </c>
      <c r="BB194" s="64">
        <v>9.9109491071840639E-2</v>
      </c>
    </row>
    <row r="195" spans="2:55" hidden="1" outlineLevel="1" x14ac:dyDescent="0.25">
      <c r="B195" s="53" t="s">
        <v>85</v>
      </c>
      <c r="C195" s="63">
        <v>1470063</v>
      </c>
      <c r="D195" s="64">
        <v>6.4630436986718109E-2</v>
      </c>
      <c r="E195" s="63">
        <v>658935</v>
      </c>
      <c r="F195" s="64">
        <v>0.1247004485590808</v>
      </c>
      <c r="G195" s="63"/>
      <c r="H195" s="64"/>
      <c r="I195" s="63"/>
      <c r="J195" s="64"/>
      <c r="K195" s="63"/>
      <c r="L195" s="64"/>
      <c r="M195" s="63">
        <v>811128</v>
      </c>
      <c r="N195" s="64">
        <v>2.0358666774011658E-2</v>
      </c>
      <c r="O195" s="63">
        <v>36720</v>
      </c>
      <c r="P195" s="64">
        <v>-7.627289192996578E-2</v>
      </c>
      <c r="Q195" s="63">
        <v>23381</v>
      </c>
      <c r="R195" s="64">
        <v>0.14804085240106057</v>
      </c>
      <c r="S195" s="63">
        <v>226552</v>
      </c>
      <c r="T195" s="64">
        <v>9.3867539628508467E-2</v>
      </c>
      <c r="U195" s="63">
        <v>14015</v>
      </c>
      <c r="V195" s="64">
        <v>5.8534743202417028E-2</v>
      </c>
      <c r="W195" s="63">
        <v>363743</v>
      </c>
      <c r="X195" s="64">
        <v>-1.7974851673170367E-3</v>
      </c>
      <c r="Y195" s="63">
        <v>43347</v>
      </c>
      <c r="Z195" s="64">
        <v>6.6898028501809037E-2</v>
      </c>
      <c r="AA195" s="63">
        <v>25471</v>
      </c>
      <c r="AB195" s="64">
        <v>5.3696272700947345E-2</v>
      </c>
      <c r="AC195" s="63">
        <v>17757</v>
      </c>
      <c r="AD195" s="64">
        <v>-0.25390756302521011</v>
      </c>
      <c r="AE195" s="63">
        <v>4639</v>
      </c>
      <c r="AF195" s="64">
        <v>-0.4042635161166046</v>
      </c>
      <c r="AG195" s="63">
        <v>7214</v>
      </c>
      <c r="AH195" s="64">
        <v>-0.13000482392667634</v>
      </c>
      <c r="AI195" s="63">
        <v>4947</v>
      </c>
      <c r="AJ195" s="64">
        <v>-0.27959807776321532</v>
      </c>
      <c r="AK195" s="63">
        <v>957</v>
      </c>
      <c r="AL195" s="55">
        <v>0.12060889929742391</v>
      </c>
      <c r="AM195" s="63">
        <v>7979</v>
      </c>
      <c r="AN195" s="64">
        <v>-0.28980863373386734</v>
      </c>
      <c r="AO195" s="63">
        <v>10951</v>
      </c>
      <c r="AP195" s="64">
        <v>2.0786726323638982E-2</v>
      </c>
      <c r="AQ195" s="63">
        <v>3076</v>
      </c>
      <c r="AR195" s="64">
        <v>7.0657848938391998E-2</v>
      </c>
      <c r="AS195" s="63">
        <v>6372</v>
      </c>
      <c r="AT195" s="64">
        <v>-9.9363957597173092E-2</v>
      </c>
      <c r="AU195" s="63">
        <v>1195</v>
      </c>
      <c r="AV195" s="64">
        <v>-7.7220077220077177E-2</v>
      </c>
      <c r="AW195" s="63"/>
      <c r="AX195" s="64"/>
      <c r="AY195" s="63"/>
      <c r="AZ195" s="64"/>
      <c r="BA195" s="63">
        <v>30569</v>
      </c>
      <c r="BB195" s="64">
        <v>8.1361208390816842E-2</v>
      </c>
    </row>
    <row r="196" spans="2:55" hidden="1" outlineLevel="1" x14ac:dyDescent="0.25">
      <c r="B196" s="53" t="s">
        <v>86</v>
      </c>
      <c r="C196" s="63">
        <v>1240541</v>
      </c>
      <c r="D196" s="64">
        <v>6.6033594530361395E-3</v>
      </c>
      <c r="E196" s="63">
        <v>524490</v>
      </c>
      <c r="F196" s="64">
        <v>8.0930132867291338E-2</v>
      </c>
      <c r="G196" s="63"/>
      <c r="H196" s="64"/>
      <c r="I196" s="63"/>
      <c r="J196" s="64"/>
      <c r="K196" s="63"/>
      <c r="L196" s="64"/>
      <c r="M196" s="63">
        <v>716051</v>
      </c>
      <c r="N196" s="64">
        <v>-4.1664547593491252E-2</v>
      </c>
      <c r="O196" s="63">
        <v>30148</v>
      </c>
      <c r="P196" s="64">
        <v>-0.19094007460483586</v>
      </c>
      <c r="Q196" s="63">
        <v>13235</v>
      </c>
      <c r="R196" s="64">
        <v>-2.1731096163796315E-2</v>
      </c>
      <c r="S196" s="63">
        <v>207586</v>
      </c>
      <c r="T196" s="64">
        <v>-6.0003532016826844E-2</v>
      </c>
      <c r="U196" s="63">
        <v>9612</v>
      </c>
      <c r="V196" s="64">
        <v>-6.0410557184750746E-2</v>
      </c>
      <c r="W196" s="63">
        <v>341515</v>
      </c>
      <c r="X196" s="64">
        <v>2.9485097397734528E-3</v>
      </c>
      <c r="Y196" s="63">
        <v>36146</v>
      </c>
      <c r="Z196" s="64">
        <v>-5.5870445344129549E-2</v>
      </c>
      <c r="AA196" s="63">
        <v>12747</v>
      </c>
      <c r="AB196" s="64">
        <v>7.5061145315003852E-2</v>
      </c>
      <c r="AC196" s="63">
        <v>21110</v>
      </c>
      <c r="AD196" s="64">
        <v>-0.17863118166608305</v>
      </c>
      <c r="AE196" s="63">
        <v>5770</v>
      </c>
      <c r="AF196" s="64">
        <v>-0.3992086630570596</v>
      </c>
      <c r="AG196" s="63">
        <v>8402</v>
      </c>
      <c r="AH196" s="64">
        <v>-9.7529538131041926E-2</v>
      </c>
      <c r="AI196" s="63">
        <v>6130</v>
      </c>
      <c r="AJ196" s="64">
        <v>1.3558201058201158E-2</v>
      </c>
      <c r="AK196" s="63">
        <v>808</v>
      </c>
      <c r="AL196" s="55">
        <v>9.3369418132611681E-2</v>
      </c>
      <c r="AM196" s="63">
        <v>8866</v>
      </c>
      <c r="AN196" s="64">
        <v>-0.25950054288816504</v>
      </c>
      <c r="AO196" s="63">
        <v>8988</v>
      </c>
      <c r="AP196" s="64">
        <v>-4.9190733100602957E-2</v>
      </c>
      <c r="AQ196" s="63">
        <v>2783</v>
      </c>
      <c r="AR196" s="64">
        <v>0.36088019559902196</v>
      </c>
      <c r="AS196" s="63">
        <v>4480</v>
      </c>
      <c r="AT196" s="64">
        <v>-0.16728624535315983</v>
      </c>
      <c r="AU196" s="63">
        <v>1076</v>
      </c>
      <c r="AV196" s="64">
        <v>-0.26702997275204354</v>
      </c>
      <c r="AW196" s="63"/>
      <c r="AX196" s="64"/>
      <c r="AY196" s="63"/>
      <c r="AZ196" s="64"/>
      <c r="BA196" s="63">
        <v>17759</v>
      </c>
      <c r="BB196" s="64">
        <v>-4.7774798927613937E-2</v>
      </c>
    </row>
    <row r="197" spans="2:55" hidden="1" outlineLevel="1" x14ac:dyDescent="0.25">
      <c r="B197" s="53" t="s">
        <v>87</v>
      </c>
      <c r="C197" s="63">
        <v>1331757</v>
      </c>
      <c r="D197" s="64">
        <v>3.1068542955092315E-2</v>
      </c>
      <c r="E197" s="63">
        <v>449781</v>
      </c>
      <c r="F197" s="64">
        <v>8.2836390424991579E-2</v>
      </c>
      <c r="G197" s="63"/>
      <c r="H197" s="64"/>
      <c r="I197" s="63"/>
      <c r="J197" s="64"/>
      <c r="K197" s="63"/>
      <c r="L197" s="64"/>
      <c r="M197" s="63">
        <v>881976</v>
      </c>
      <c r="N197" s="64">
        <v>6.5289213756269948E-3</v>
      </c>
      <c r="O197" s="63">
        <v>44220</v>
      </c>
      <c r="P197" s="64">
        <v>1.8588901941814617E-2</v>
      </c>
      <c r="Q197" s="63">
        <v>19205</v>
      </c>
      <c r="R197" s="64">
        <v>-9.0327775672603305E-2</v>
      </c>
      <c r="S197" s="63">
        <v>236323</v>
      </c>
      <c r="T197" s="64">
        <v>-3.5954790024028682E-4</v>
      </c>
      <c r="U197" s="63">
        <v>11394</v>
      </c>
      <c r="V197" s="64">
        <v>-8.0097510012189232E-3</v>
      </c>
      <c r="W197" s="63">
        <v>389803</v>
      </c>
      <c r="X197" s="64">
        <v>3.8569034468610042E-2</v>
      </c>
      <c r="Y197" s="63">
        <v>33988</v>
      </c>
      <c r="Z197" s="64">
        <v>4.8235874660745193E-2</v>
      </c>
      <c r="AA197" s="63">
        <v>10557</v>
      </c>
      <c r="AB197" s="64">
        <v>7.3520439292251272E-2</v>
      </c>
      <c r="AC197" s="63">
        <v>92118</v>
      </c>
      <c r="AD197" s="64">
        <v>-8.2115206408991726E-2</v>
      </c>
      <c r="AE197" s="63">
        <v>27962</v>
      </c>
      <c r="AF197" s="64">
        <v>-0.22712070538157492</v>
      </c>
      <c r="AG197" s="63">
        <v>23112</v>
      </c>
      <c r="AH197" s="64">
        <v>3.0379307351793283E-3</v>
      </c>
      <c r="AI197" s="63">
        <v>20117</v>
      </c>
      <c r="AJ197" s="64">
        <v>-9.4114468410861463E-2</v>
      </c>
      <c r="AK197" s="63">
        <v>20927</v>
      </c>
      <c r="AL197" s="55">
        <v>0.10543552902646458</v>
      </c>
      <c r="AM197" s="63">
        <v>11759</v>
      </c>
      <c r="AN197" s="64">
        <v>-0.1694448368413618</v>
      </c>
      <c r="AO197" s="63">
        <v>9347</v>
      </c>
      <c r="AP197" s="64">
        <v>-0.11057189076030072</v>
      </c>
      <c r="AQ197" s="63">
        <v>3655</v>
      </c>
      <c r="AR197" s="64">
        <v>1.0294280955024986</v>
      </c>
      <c r="AS197" s="63">
        <v>5388</v>
      </c>
      <c r="AT197" s="64">
        <v>-7.0033173608551325E-3</v>
      </c>
      <c r="AU197" s="63">
        <v>719</v>
      </c>
      <c r="AV197" s="64">
        <v>-0.43519245875883739</v>
      </c>
      <c r="AW197" s="63"/>
      <c r="AX197" s="64"/>
      <c r="AY197" s="63"/>
      <c r="AZ197" s="64"/>
      <c r="BA197" s="63">
        <v>13500</v>
      </c>
      <c r="BB197" s="64">
        <v>6.0903732809430178E-2</v>
      </c>
    </row>
    <row r="198" spans="2:55" hidden="1" outlineLevel="1" x14ac:dyDescent="0.25">
      <c r="B198" s="53" t="s">
        <v>88</v>
      </c>
      <c r="C198" s="63">
        <v>1270209</v>
      </c>
      <c r="D198" s="64">
        <v>-6.3030699400594692E-3</v>
      </c>
      <c r="E198" s="63">
        <v>413836</v>
      </c>
      <c r="F198" s="64">
        <v>0.11274055072908018</v>
      </c>
      <c r="G198" s="63"/>
      <c r="H198" s="64"/>
      <c r="I198" s="63"/>
      <c r="J198" s="64"/>
      <c r="K198" s="63"/>
      <c r="L198" s="64"/>
      <c r="M198" s="63">
        <v>856373</v>
      </c>
      <c r="N198" s="64">
        <v>-5.515033226348498E-2</v>
      </c>
      <c r="O198" s="63">
        <v>32578</v>
      </c>
      <c r="P198" s="64">
        <v>-0.17738555159962632</v>
      </c>
      <c r="Q198" s="63">
        <v>16880</v>
      </c>
      <c r="R198" s="64">
        <v>1.2840513620544725E-2</v>
      </c>
      <c r="S198" s="63">
        <v>262686</v>
      </c>
      <c r="T198" s="64">
        <v>-2.8107576133164169E-2</v>
      </c>
      <c r="U198" s="63">
        <v>8493</v>
      </c>
      <c r="V198" s="64">
        <v>8.1084521384928721E-2</v>
      </c>
      <c r="W198" s="63">
        <v>306603</v>
      </c>
      <c r="X198" s="64">
        <v>-4.491294962011827E-2</v>
      </c>
      <c r="Y198" s="63">
        <v>24227</v>
      </c>
      <c r="Z198" s="64">
        <v>0.10686220760233911</v>
      </c>
      <c r="AA198" s="63">
        <v>8160</v>
      </c>
      <c r="AB198" s="64">
        <v>-9.9635882158225719E-2</v>
      </c>
      <c r="AC198" s="63">
        <v>154096</v>
      </c>
      <c r="AD198" s="64">
        <v>-0.11999451766909563</v>
      </c>
      <c r="AE198" s="63">
        <v>50372</v>
      </c>
      <c r="AF198" s="64">
        <v>-0.23461930013827059</v>
      </c>
      <c r="AG198" s="63">
        <v>42430</v>
      </c>
      <c r="AH198" s="64">
        <v>3.2284748071916836E-2</v>
      </c>
      <c r="AI198" s="63">
        <v>27084</v>
      </c>
      <c r="AJ198" s="64">
        <v>-0.18241917469133939</v>
      </c>
      <c r="AK198" s="63">
        <v>34210</v>
      </c>
      <c r="AL198" s="55">
        <v>-2.4383288179095963E-2</v>
      </c>
      <c r="AM198" s="63">
        <v>10126</v>
      </c>
      <c r="AN198" s="64">
        <v>-0.15539244307281674</v>
      </c>
      <c r="AO198" s="63">
        <v>13164</v>
      </c>
      <c r="AP198" s="64">
        <v>4.4596095857800444E-2</v>
      </c>
      <c r="AQ198" s="63">
        <v>3291</v>
      </c>
      <c r="AR198" s="64">
        <v>0.36556016597510377</v>
      </c>
      <c r="AS198" s="63">
        <v>4137</v>
      </c>
      <c r="AT198" s="64">
        <v>-0.21199999999999997</v>
      </c>
      <c r="AU198" s="63">
        <v>1552</v>
      </c>
      <c r="AV198" s="64">
        <v>0.22979397781299515</v>
      </c>
      <c r="AW198" s="63"/>
      <c r="AX198" s="64"/>
      <c r="AY198" s="63"/>
      <c r="AZ198" s="64"/>
      <c r="BA198" s="63">
        <v>10380</v>
      </c>
      <c r="BB198" s="64">
        <v>-8.6106708927628062E-2</v>
      </c>
    </row>
    <row r="199" spans="2:55" hidden="1" outlineLevel="1" x14ac:dyDescent="0.25">
      <c r="B199" s="53" t="s">
        <v>89</v>
      </c>
      <c r="C199" s="63">
        <v>1295399</v>
      </c>
      <c r="D199" s="64">
        <v>2.9188978755184003E-2</v>
      </c>
      <c r="E199" s="63">
        <v>447267</v>
      </c>
      <c r="F199" s="64">
        <v>0.1398735419220507</v>
      </c>
      <c r="G199" s="63"/>
      <c r="H199" s="64"/>
      <c r="I199" s="63"/>
      <c r="J199" s="64"/>
      <c r="K199" s="63"/>
      <c r="L199" s="64"/>
      <c r="M199" s="63">
        <v>848132</v>
      </c>
      <c r="N199" s="64">
        <v>-2.0945956085640094E-2</v>
      </c>
      <c r="O199" s="63">
        <v>38940</v>
      </c>
      <c r="P199" s="64">
        <v>-8.7222521741168735E-2</v>
      </c>
      <c r="Q199" s="63">
        <v>22456</v>
      </c>
      <c r="R199" s="64">
        <v>4.5778419410422488E-2</v>
      </c>
      <c r="S199" s="63">
        <v>210537</v>
      </c>
      <c r="T199" s="64">
        <v>-5.7050722203560666E-2</v>
      </c>
      <c r="U199" s="63">
        <v>8427</v>
      </c>
      <c r="V199" s="64">
        <v>-0.10947902356546546</v>
      </c>
      <c r="W199" s="63">
        <v>334558</v>
      </c>
      <c r="X199" s="64">
        <v>4.1124281530949824E-2</v>
      </c>
      <c r="Y199" s="63">
        <v>23138</v>
      </c>
      <c r="Z199" s="64">
        <v>-3.5514797832430167E-2</v>
      </c>
      <c r="AA199" s="63">
        <v>15683</v>
      </c>
      <c r="AB199" s="64">
        <v>3.5454905585633245E-2</v>
      </c>
      <c r="AC199" s="63">
        <v>152972</v>
      </c>
      <c r="AD199" s="64">
        <v>-8.100087110630505E-2</v>
      </c>
      <c r="AE199" s="63">
        <v>50683</v>
      </c>
      <c r="AF199" s="64">
        <v>-0.19815529679787369</v>
      </c>
      <c r="AG199" s="63">
        <v>40121</v>
      </c>
      <c r="AH199" s="64">
        <v>5.8154868657031233E-2</v>
      </c>
      <c r="AI199" s="63">
        <v>27605</v>
      </c>
      <c r="AJ199" s="64">
        <v>-0.10859597003358301</v>
      </c>
      <c r="AK199" s="63">
        <v>34563</v>
      </c>
      <c r="AL199" s="55">
        <v>5.8202136018392636E-3</v>
      </c>
      <c r="AM199" s="63">
        <v>8197</v>
      </c>
      <c r="AN199" s="64">
        <v>-0.18462150601810401</v>
      </c>
      <c r="AO199" s="63">
        <v>11488</v>
      </c>
      <c r="AP199" s="64">
        <v>0.22421142369991465</v>
      </c>
      <c r="AQ199" s="63">
        <v>2517</v>
      </c>
      <c r="AR199" s="64">
        <v>0.24542305789213259</v>
      </c>
      <c r="AS199" s="63">
        <v>3269</v>
      </c>
      <c r="AT199" s="64">
        <v>-0.28311403508771926</v>
      </c>
      <c r="AU199" s="63">
        <v>1306</v>
      </c>
      <c r="AV199" s="64">
        <v>-0.21419975932611313</v>
      </c>
      <c r="AW199" s="63"/>
      <c r="AX199" s="64"/>
      <c r="AY199" s="63"/>
      <c r="AZ199" s="64"/>
      <c r="BA199" s="63">
        <v>14644</v>
      </c>
      <c r="BB199" s="64">
        <v>-9.9384761003312727E-3</v>
      </c>
    </row>
    <row r="200" spans="2:55" ht="15" customHeight="1" collapsed="1" x14ac:dyDescent="0.25">
      <c r="B200" s="65">
        <v>2003</v>
      </c>
      <c r="C200" s="66">
        <v>15223860</v>
      </c>
      <c r="D200" s="67">
        <v>3.5733121286389169E-2</v>
      </c>
      <c r="E200" s="66">
        <v>5384362</v>
      </c>
      <c r="F200" s="67">
        <v>9.5314873717709192E-2</v>
      </c>
      <c r="G200" s="66"/>
      <c r="H200" s="67"/>
      <c r="I200" s="66"/>
      <c r="J200" s="67"/>
      <c r="K200" s="66"/>
      <c r="L200" s="67"/>
      <c r="M200" s="66">
        <v>9839498</v>
      </c>
      <c r="N200" s="67">
        <v>5.7936259687902947E-3</v>
      </c>
      <c r="O200" s="66">
        <v>480829</v>
      </c>
      <c r="P200" s="67">
        <v>-2.2796649093783872E-2</v>
      </c>
      <c r="Q200" s="66">
        <v>235895</v>
      </c>
      <c r="R200" s="67">
        <v>5.3182607608613264E-2</v>
      </c>
      <c r="S200" s="66">
        <v>2743993</v>
      </c>
      <c r="T200" s="67">
        <v>1.8965658096044447E-2</v>
      </c>
      <c r="U200" s="66">
        <v>143198</v>
      </c>
      <c r="V200" s="67">
        <v>2.3391102376272954E-2</v>
      </c>
      <c r="W200" s="66">
        <v>4060434</v>
      </c>
      <c r="X200" s="67">
        <v>2.58452528779336E-2</v>
      </c>
      <c r="Y200" s="66">
        <v>390069</v>
      </c>
      <c r="Z200" s="67">
        <v>4.9184604998076864E-2</v>
      </c>
      <c r="AA200" s="66">
        <v>183280</v>
      </c>
      <c r="AB200" s="67">
        <v>5.4909635086911379E-2</v>
      </c>
      <c r="AC200" s="66">
        <v>1065383</v>
      </c>
      <c r="AD200" s="67">
        <v>-9.8693533145579271E-2</v>
      </c>
      <c r="AE200" s="66">
        <v>357650</v>
      </c>
      <c r="AF200" s="67">
        <v>-0.21998870275822813</v>
      </c>
      <c r="AG200" s="66">
        <v>285418</v>
      </c>
      <c r="AH200" s="67">
        <v>-5.522590356198398E-3</v>
      </c>
      <c r="AI200" s="66">
        <v>208820</v>
      </c>
      <c r="AJ200" s="67">
        <v>-8.0982831692493207E-2</v>
      </c>
      <c r="AK200" s="66">
        <v>213495</v>
      </c>
      <c r="AL200" s="67">
        <v>2.0043000477783179E-2</v>
      </c>
      <c r="AM200" s="66">
        <v>113259</v>
      </c>
      <c r="AN200" s="67">
        <v>-0.1521133719624489</v>
      </c>
      <c r="AO200" s="66">
        <v>127252</v>
      </c>
      <c r="AP200" s="67">
        <v>4.5027880659281205E-2</v>
      </c>
      <c r="AQ200" s="66">
        <v>31929</v>
      </c>
      <c r="AR200" s="67">
        <v>0.10400746862141697</v>
      </c>
      <c r="AS200" s="66">
        <v>58247</v>
      </c>
      <c r="AT200" s="67">
        <v>-6.0759493670886067E-2</v>
      </c>
      <c r="AU200" s="66">
        <v>17207</v>
      </c>
      <c r="AV200" s="67">
        <v>-0.1988546419592141</v>
      </c>
      <c r="AW200" s="66"/>
      <c r="AX200" s="67"/>
      <c r="AY200" s="66"/>
      <c r="AZ200" s="67"/>
      <c r="BA200" s="66">
        <v>188523</v>
      </c>
      <c r="BB200" s="67">
        <v>4.4541344385097936E-2</v>
      </c>
      <c r="BC200" s="39"/>
    </row>
    <row r="201" spans="2:55" hidden="1" outlineLevel="1" x14ac:dyDescent="0.25">
      <c r="B201" s="53" t="s">
        <v>78</v>
      </c>
      <c r="C201" s="63">
        <v>1137961</v>
      </c>
      <c r="D201" s="64">
        <v>-5.2463512766368514E-2</v>
      </c>
      <c r="E201" s="63">
        <v>325243</v>
      </c>
      <c r="F201" s="64">
        <v>-1.6798669891172957E-2</v>
      </c>
      <c r="G201" s="63"/>
      <c r="H201" s="64"/>
      <c r="I201" s="63"/>
      <c r="J201" s="64"/>
      <c r="K201" s="63"/>
      <c r="L201" s="64"/>
      <c r="M201" s="63">
        <v>812718</v>
      </c>
      <c r="N201" s="64">
        <v>-6.6021733734175525E-2</v>
      </c>
      <c r="O201" s="63">
        <v>35388</v>
      </c>
      <c r="P201" s="64">
        <v>-0.12066394990557594</v>
      </c>
      <c r="Q201" s="63">
        <v>17567</v>
      </c>
      <c r="R201" s="64">
        <v>-9.2426121099400738E-2</v>
      </c>
      <c r="S201" s="63">
        <v>194604</v>
      </c>
      <c r="T201" s="64">
        <v>-0.14232827085298239</v>
      </c>
      <c r="U201" s="63">
        <v>9622</v>
      </c>
      <c r="V201" s="64">
        <v>-0.10083169797215219</v>
      </c>
      <c r="W201" s="63">
        <v>295449</v>
      </c>
      <c r="X201" s="64">
        <v>1.1039514343498036E-2</v>
      </c>
      <c r="Y201" s="63">
        <v>22776</v>
      </c>
      <c r="Z201" s="64">
        <v>0.27653850465194485</v>
      </c>
      <c r="AA201" s="63">
        <v>15771</v>
      </c>
      <c r="AB201" s="64">
        <v>-0.12368728121353556</v>
      </c>
      <c r="AC201" s="63">
        <v>181013</v>
      </c>
      <c r="AD201" s="64">
        <v>-8.7709660511249066E-2</v>
      </c>
      <c r="AE201" s="63">
        <v>71890</v>
      </c>
      <c r="AF201" s="64">
        <v>-0.125372589573575</v>
      </c>
      <c r="AG201" s="63">
        <v>41730</v>
      </c>
      <c r="AH201" s="64">
        <v>-1.8163851112888763E-2</v>
      </c>
      <c r="AI201" s="63">
        <v>30490</v>
      </c>
      <c r="AJ201" s="64">
        <v>-0.13429869392390692</v>
      </c>
      <c r="AK201" s="63">
        <v>36903</v>
      </c>
      <c r="AL201" s="55">
        <v>-4.1455622223953825E-2</v>
      </c>
      <c r="AM201" s="63">
        <v>9046</v>
      </c>
      <c r="AN201" s="64">
        <v>-0.26443324117742717</v>
      </c>
      <c r="AO201" s="63">
        <v>9092</v>
      </c>
      <c r="AP201" s="64">
        <v>-0.11719584425672391</v>
      </c>
      <c r="AQ201" s="63">
        <v>2728</v>
      </c>
      <c r="AR201" s="64">
        <v>-8.6709072648141983E-2</v>
      </c>
      <c r="AS201" s="63">
        <v>4665</v>
      </c>
      <c r="AT201" s="64">
        <v>-0.1441937259218492</v>
      </c>
      <c r="AU201" s="63">
        <v>2099</v>
      </c>
      <c r="AV201" s="64">
        <v>-6.7111111111111121E-2</v>
      </c>
      <c r="AW201" s="63"/>
      <c r="AX201" s="64"/>
      <c r="AY201" s="63"/>
      <c r="AZ201" s="64"/>
      <c r="BA201" s="63">
        <v>12898</v>
      </c>
      <c r="BB201" s="64">
        <v>-2.3322732091473619E-2</v>
      </c>
    </row>
    <row r="202" spans="2:55" hidden="1" outlineLevel="1" x14ac:dyDescent="0.25">
      <c r="B202" s="53" t="s">
        <v>79</v>
      </c>
      <c r="C202" s="63">
        <v>1225614</v>
      </c>
      <c r="D202" s="64">
        <v>3.4271361062625516E-3</v>
      </c>
      <c r="E202" s="63">
        <v>333433</v>
      </c>
      <c r="F202" s="64">
        <v>1.0871707185452717E-2</v>
      </c>
      <c r="G202" s="63"/>
      <c r="H202" s="64"/>
      <c r="I202" s="63"/>
      <c r="J202" s="64"/>
      <c r="K202" s="63"/>
      <c r="L202" s="64"/>
      <c r="M202" s="63">
        <v>892181</v>
      </c>
      <c r="N202" s="64">
        <v>6.7296185091425542E-4</v>
      </c>
      <c r="O202" s="63">
        <v>47718</v>
      </c>
      <c r="P202" s="64">
        <v>7.180880932593614E-2</v>
      </c>
      <c r="Q202" s="63">
        <v>21738</v>
      </c>
      <c r="R202" s="64">
        <v>1.1352005210756522E-2</v>
      </c>
      <c r="S202" s="63">
        <v>254271</v>
      </c>
      <c r="T202" s="64">
        <v>-8.8098514409564732E-3</v>
      </c>
      <c r="U202" s="63">
        <v>14399</v>
      </c>
      <c r="V202" s="64">
        <v>-4.7496196335251706E-2</v>
      </c>
      <c r="W202" s="63">
        <v>302051</v>
      </c>
      <c r="X202" s="64">
        <v>3.6234643502842223E-2</v>
      </c>
      <c r="Y202" s="63">
        <v>24346</v>
      </c>
      <c r="Z202" s="64">
        <v>0.26828505938737246</v>
      </c>
      <c r="AA202" s="63">
        <v>16745</v>
      </c>
      <c r="AB202" s="64">
        <v>2.378332110540482E-2</v>
      </c>
      <c r="AC202" s="63">
        <v>167310</v>
      </c>
      <c r="AD202" s="64">
        <v>-8.2508938559740286E-2</v>
      </c>
      <c r="AE202" s="63">
        <v>66234</v>
      </c>
      <c r="AF202" s="64">
        <v>-8.4343678717080262E-2</v>
      </c>
      <c r="AG202" s="63">
        <v>38354</v>
      </c>
      <c r="AH202" s="64">
        <v>-4.6039049869419202E-2</v>
      </c>
      <c r="AI202" s="63">
        <v>28873</v>
      </c>
      <c r="AJ202" s="64">
        <v>-0.14528877179479593</v>
      </c>
      <c r="AK202" s="63">
        <v>33849</v>
      </c>
      <c r="AL202" s="55">
        <v>-6.0663244068266953E-2</v>
      </c>
      <c r="AM202" s="63">
        <v>10850</v>
      </c>
      <c r="AN202" s="64">
        <v>-0.10219280099296646</v>
      </c>
      <c r="AO202" s="63">
        <v>11119</v>
      </c>
      <c r="AP202" s="64">
        <v>-0.16805087916199024</v>
      </c>
      <c r="AQ202" s="63">
        <v>2123</v>
      </c>
      <c r="AR202" s="64">
        <v>0.24007009345794383</v>
      </c>
      <c r="AS202" s="63">
        <v>5475</v>
      </c>
      <c r="AT202" s="64">
        <v>7.6272852368783228E-2</v>
      </c>
      <c r="AU202" s="63">
        <v>2092</v>
      </c>
      <c r="AV202" s="64">
        <v>0</v>
      </c>
      <c r="AW202" s="63"/>
      <c r="AX202" s="64"/>
      <c r="AY202" s="63"/>
      <c r="AZ202" s="64"/>
      <c r="BA202" s="63">
        <v>11944</v>
      </c>
      <c r="BB202" s="64">
        <v>0.1732809430255402</v>
      </c>
    </row>
    <row r="203" spans="2:55" hidden="1" outlineLevel="1" x14ac:dyDescent="0.25">
      <c r="B203" s="53" t="s">
        <v>80</v>
      </c>
      <c r="C203" s="63">
        <v>1415053</v>
      </c>
      <c r="D203" s="64">
        <v>3.3521356571963645E-2</v>
      </c>
      <c r="E203" s="63">
        <v>384955</v>
      </c>
      <c r="F203" s="64">
        <v>9.1402147903695941E-2</v>
      </c>
      <c r="G203" s="63"/>
      <c r="H203" s="64"/>
      <c r="I203" s="63"/>
      <c r="J203" s="64"/>
      <c r="K203" s="63"/>
      <c r="L203" s="64"/>
      <c r="M203" s="63">
        <v>1030098</v>
      </c>
      <c r="N203" s="64">
        <v>1.3436097127132784E-2</v>
      </c>
      <c r="O203" s="63">
        <v>51378</v>
      </c>
      <c r="P203" s="64">
        <v>-6.0936683883697773E-3</v>
      </c>
      <c r="Q203" s="63">
        <v>20616</v>
      </c>
      <c r="R203" s="64">
        <v>-6.1672204269264008E-2</v>
      </c>
      <c r="S203" s="63">
        <v>306886</v>
      </c>
      <c r="T203" s="64">
        <v>4.4250394391458503E-3</v>
      </c>
      <c r="U203" s="63">
        <v>17563</v>
      </c>
      <c r="V203" s="64">
        <v>6.798418972332021E-2</v>
      </c>
      <c r="W203" s="63">
        <v>354208</v>
      </c>
      <c r="X203" s="64">
        <v>5.5843373853115219E-2</v>
      </c>
      <c r="Y203" s="63">
        <v>31367</v>
      </c>
      <c r="Z203" s="64">
        <v>0.34795874516544911</v>
      </c>
      <c r="AA203" s="63">
        <v>15090</v>
      </c>
      <c r="AB203" s="64">
        <v>0.1566763759006593</v>
      </c>
      <c r="AC203" s="63">
        <v>182369</v>
      </c>
      <c r="AD203" s="64">
        <v>-8.4883458363650077E-2</v>
      </c>
      <c r="AE203" s="63">
        <v>71624</v>
      </c>
      <c r="AF203" s="64">
        <v>-7.0494186046511587E-2</v>
      </c>
      <c r="AG203" s="63">
        <v>43326</v>
      </c>
      <c r="AH203" s="64">
        <v>-3.4259857789269543E-2</v>
      </c>
      <c r="AI203" s="63">
        <v>32570</v>
      </c>
      <c r="AJ203" s="64">
        <v>-0.1214393612429866</v>
      </c>
      <c r="AK203" s="63">
        <v>34849</v>
      </c>
      <c r="AL203" s="55">
        <v>-0.13513178140666104</v>
      </c>
      <c r="AM203" s="63">
        <v>11633</v>
      </c>
      <c r="AN203" s="64">
        <v>-0.14456945363629681</v>
      </c>
      <c r="AO203" s="63">
        <v>12718</v>
      </c>
      <c r="AP203" s="64">
        <v>1.9478957915831652E-2</v>
      </c>
      <c r="AQ203" s="63">
        <v>2663</v>
      </c>
      <c r="AR203" s="64">
        <v>-1.7705643673921023E-2</v>
      </c>
      <c r="AS203" s="63">
        <v>5533</v>
      </c>
      <c r="AT203" s="64">
        <v>0.11552419354838706</v>
      </c>
      <c r="AU203" s="63">
        <v>2452</v>
      </c>
      <c r="AV203" s="64">
        <v>8.4475895621406449E-2</v>
      </c>
      <c r="AW203" s="63"/>
      <c r="AX203" s="64"/>
      <c r="AY203" s="63"/>
      <c r="AZ203" s="64"/>
      <c r="BA203" s="63">
        <v>15622</v>
      </c>
      <c r="BB203" s="64">
        <v>0.13887876357804174</v>
      </c>
    </row>
    <row r="204" spans="2:55" hidden="1" outlineLevel="1" x14ac:dyDescent="0.25">
      <c r="B204" s="53" t="s">
        <v>81</v>
      </c>
      <c r="C204" s="63">
        <v>1126681</v>
      </c>
      <c r="D204" s="64">
        <v>-0.11648038493780288</v>
      </c>
      <c r="E204" s="63">
        <v>368365</v>
      </c>
      <c r="F204" s="64">
        <v>-0.10567575966515497</v>
      </c>
      <c r="G204" s="63"/>
      <c r="H204" s="64"/>
      <c r="I204" s="63"/>
      <c r="J204" s="64"/>
      <c r="K204" s="63"/>
      <c r="L204" s="64"/>
      <c r="M204" s="63">
        <v>758316</v>
      </c>
      <c r="N204" s="64">
        <v>-0.12163525523932417</v>
      </c>
      <c r="O204" s="63">
        <v>41936</v>
      </c>
      <c r="P204" s="64">
        <v>-2.5242898981916229E-2</v>
      </c>
      <c r="Q204" s="63">
        <v>17885</v>
      </c>
      <c r="R204" s="64">
        <v>-0.10449629481273781</v>
      </c>
      <c r="S204" s="63">
        <v>220297</v>
      </c>
      <c r="T204" s="64">
        <v>-0.21493531948255584</v>
      </c>
      <c r="U204" s="63">
        <v>15255</v>
      </c>
      <c r="V204" s="64">
        <v>-5.2719821162444114E-2</v>
      </c>
      <c r="W204" s="63">
        <v>304923</v>
      </c>
      <c r="X204" s="64">
        <v>-3.3824675695029782E-2</v>
      </c>
      <c r="Y204" s="63">
        <v>23729</v>
      </c>
      <c r="Z204" s="64">
        <v>5.2531243380640191E-3</v>
      </c>
      <c r="AA204" s="63">
        <v>16933</v>
      </c>
      <c r="AB204" s="64">
        <v>6.5504656430908526E-2</v>
      </c>
      <c r="AC204" s="63">
        <v>75601</v>
      </c>
      <c r="AD204" s="64">
        <v>-0.22919831567785809</v>
      </c>
      <c r="AE204" s="63">
        <v>34792</v>
      </c>
      <c r="AF204" s="64">
        <v>-0.12987370263848941</v>
      </c>
      <c r="AG204" s="63">
        <v>17020</v>
      </c>
      <c r="AH204" s="64">
        <v>-0.18019363229131546</v>
      </c>
      <c r="AI204" s="63">
        <v>12256</v>
      </c>
      <c r="AJ204" s="64">
        <v>-0.37383129821693151</v>
      </c>
      <c r="AK204" s="63">
        <v>11533</v>
      </c>
      <c r="AL204" s="55">
        <v>-0.35069248958450627</v>
      </c>
      <c r="AM204" s="63">
        <v>10969</v>
      </c>
      <c r="AN204" s="64">
        <v>-0.26648388391065936</v>
      </c>
      <c r="AO204" s="63">
        <v>8814</v>
      </c>
      <c r="AP204" s="64">
        <v>-0.19682886823400769</v>
      </c>
      <c r="AQ204" s="63">
        <v>2510</v>
      </c>
      <c r="AR204" s="64">
        <v>-0.11181882519462139</v>
      </c>
      <c r="AS204" s="63">
        <v>4000</v>
      </c>
      <c r="AT204" s="64">
        <v>-0.19224555735056548</v>
      </c>
      <c r="AU204" s="63">
        <v>2237</v>
      </c>
      <c r="AV204" s="64">
        <v>0.21444082519001095</v>
      </c>
      <c r="AW204" s="63"/>
      <c r="AX204" s="64"/>
      <c r="AY204" s="63"/>
      <c r="AZ204" s="64"/>
      <c r="BA204" s="63">
        <v>13227</v>
      </c>
      <c r="BB204" s="64">
        <v>-0.11198388721047337</v>
      </c>
    </row>
    <row r="205" spans="2:55" hidden="1" outlineLevel="1" x14ac:dyDescent="0.25">
      <c r="B205" s="53" t="s">
        <v>82</v>
      </c>
      <c r="C205" s="63">
        <v>1018385</v>
      </c>
      <c r="D205" s="64">
        <v>-3.8907637890095659E-2</v>
      </c>
      <c r="E205" s="63">
        <v>368309</v>
      </c>
      <c r="F205" s="64">
        <v>4.4973544973545554E-3</v>
      </c>
      <c r="G205" s="63"/>
      <c r="H205" s="64"/>
      <c r="I205" s="63"/>
      <c r="J205" s="64"/>
      <c r="K205" s="63"/>
      <c r="L205" s="64"/>
      <c r="M205" s="63">
        <v>650076</v>
      </c>
      <c r="N205" s="64">
        <v>-6.1874415543933803E-2</v>
      </c>
      <c r="O205" s="63">
        <v>34287</v>
      </c>
      <c r="P205" s="64">
        <v>-2.9823717495260471E-2</v>
      </c>
      <c r="Q205" s="63">
        <v>15044</v>
      </c>
      <c r="R205" s="64">
        <v>1.4361809722877705E-2</v>
      </c>
      <c r="S205" s="63">
        <v>172941</v>
      </c>
      <c r="T205" s="64">
        <v>-0.12112311015118793</v>
      </c>
      <c r="U205" s="63">
        <v>9937</v>
      </c>
      <c r="V205" s="64">
        <v>-0.11553182020471742</v>
      </c>
      <c r="W205" s="63">
        <v>315571</v>
      </c>
      <c r="X205" s="64">
        <v>-3.6803823837328165E-2</v>
      </c>
      <c r="Y205" s="63">
        <v>32533</v>
      </c>
      <c r="Z205" s="64">
        <v>1.270038910505833E-2</v>
      </c>
      <c r="AA205" s="63">
        <v>9094</v>
      </c>
      <c r="AB205" s="64">
        <v>0.20690112806901118</v>
      </c>
      <c r="AC205" s="63">
        <v>26711</v>
      </c>
      <c r="AD205" s="64">
        <v>-0.12094385572303035</v>
      </c>
      <c r="AE205" s="63">
        <v>10734</v>
      </c>
      <c r="AF205" s="64">
        <v>-0.130498177399757</v>
      </c>
      <c r="AG205" s="63">
        <v>7363</v>
      </c>
      <c r="AH205" s="64">
        <v>-9.076315139540625E-2</v>
      </c>
      <c r="AI205" s="63">
        <v>7695</v>
      </c>
      <c r="AJ205" s="64">
        <v>-0.16440438701270499</v>
      </c>
      <c r="AK205" s="63">
        <v>919</v>
      </c>
      <c r="AL205" s="55">
        <v>0.25204359673024523</v>
      </c>
      <c r="AM205" s="63">
        <v>9155</v>
      </c>
      <c r="AN205" s="64">
        <v>-0.24018590754419455</v>
      </c>
      <c r="AO205" s="63">
        <v>7900</v>
      </c>
      <c r="AP205" s="64">
        <v>0.1924528301886792</v>
      </c>
      <c r="AQ205" s="63">
        <v>2806</v>
      </c>
      <c r="AR205" s="64">
        <v>0.25435851586946812</v>
      </c>
      <c r="AS205" s="63">
        <v>3880</v>
      </c>
      <c r="AT205" s="64">
        <v>-0.13892587660896583</v>
      </c>
      <c r="AU205" s="63">
        <v>1852</v>
      </c>
      <c r="AV205" s="64">
        <v>-5.8464667005592275E-2</v>
      </c>
      <c r="AW205" s="63"/>
      <c r="AX205" s="64"/>
      <c r="AY205" s="63"/>
      <c r="AZ205" s="64"/>
      <c r="BA205" s="63">
        <v>8365</v>
      </c>
      <c r="BB205" s="64">
        <v>-0.13860570487076507</v>
      </c>
    </row>
    <row r="206" spans="2:55" hidden="1" outlineLevel="1" x14ac:dyDescent="0.25">
      <c r="B206" s="53" t="s">
        <v>83</v>
      </c>
      <c r="C206" s="63">
        <v>1049972</v>
      </c>
      <c r="D206" s="64">
        <v>-4.5143195963667226E-2</v>
      </c>
      <c r="E206" s="63">
        <v>385420</v>
      </c>
      <c r="F206" s="64">
        <v>-3.9179605929662298E-3</v>
      </c>
      <c r="G206" s="63"/>
      <c r="H206" s="64"/>
      <c r="I206" s="63"/>
      <c r="J206" s="64"/>
      <c r="K206" s="63"/>
      <c r="L206" s="64"/>
      <c r="M206" s="63">
        <v>664552</v>
      </c>
      <c r="N206" s="64">
        <v>-6.7525776088994127E-2</v>
      </c>
      <c r="O206" s="63">
        <v>31156</v>
      </c>
      <c r="P206" s="64">
        <v>-1.2675877804537938E-2</v>
      </c>
      <c r="Q206" s="63">
        <v>15070</v>
      </c>
      <c r="R206" s="64">
        <v>-6.9580786565413333E-2</v>
      </c>
      <c r="S206" s="63">
        <v>183181</v>
      </c>
      <c r="T206" s="64">
        <v>-9.9896320100633429E-2</v>
      </c>
      <c r="U206" s="63">
        <v>9143</v>
      </c>
      <c r="V206" s="64">
        <v>-0.15623846437799926</v>
      </c>
      <c r="W206" s="63">
        <v>311437</v>
      </c>
      <c r="X206" s="64">
        <v>-5.383449235471216E-2</v>
      </c>
      <c r="Y206" s="63">
        <v>41166</v>
      </c>
      <c r="Z206" s="64">
        <v>6.7582987551867202E-2</v>
      </c>
      <c r="AA206" s="63">
        <v>11183</v>
      </c>
      <c r="AB206" s="64">
        <v>6.5555026202953837E-2</v>
      </c>
      <c r="AC206" s="63">
        <v>24373</v>
      </c>
      <c r="AD206" s="64">
        <v>-9.1576593365635506E-2</v>
      </c>
      <c r="AE206" s="63">
        <v>8974</v>
      </c>
      <c r="AF206" s="64">
        <v>1.2181367020076772E-2</v>
      </c>
      <c r="AG206" s="63">
        <v>7868</v>
      </c>
      <c r="AH206" s="64">
        <v>-8.8613459979149822E-2</v>
      </c>
      <c r="AI206" s="63">
        <v>6973</v>
      </c>
      <c r="AJ206" s="64">
        <v>-0.17027605901951448</v>
      </c>
      <c r="AK206" s="63">
        <v>558</v>
      </c>
      <c r="AL206" s="55">
        <v>-0.39805825242718451</v>
      </c>
      <c r="AM206" s="63">
        <v>9451</v>
      </c>
      <c r="AN206" s="64">
        <v>-0.2019084614085459</v>
      </c>
      <c r="AO206" s="63">
        <v>8488</v>
      </c>
      <c r="AP206" s="64">
        <v>4.9845392702535518E-2</v>
      </c>
      <c r="AQ206" s="63">
        <v>2218</v>
      </c>
      <c r="AR206" s="64">
        <v>-0.33473305338932213</v>
      </c>
      <c r="AS206" s="63">
        <v>4867</v>
      </c>
      <c r="AT206" s="64">
        <v>-0.18707198931017199</v>
      </c>
      <c r="AU206" s="63">
        <v>1857</v>
      </c>
      <c r="AV206" s="64">
        <v>-0.21744627054361565</v>
      </c>
      <c r="AW206" s="63"/>
      <c r="AX206" s="64"/>
      <c r="AY206" s="63"/>
      <c r="AZ206" s="64"/>
      <c r="BA206" s="63">
        <v>10962</v>
      </c>
      <c r="BB206" s="64">
        <v>-0.21210378782433692</v>
      </c>
    </row>
    <row r="207" spans="2:55" hidden="1" outlineLevel="1" x14ac:dyDescent="0.25">
      <c r="B207" s="53" t="s">
        <v>84</v>
      </c>
      <c r="C207" s="63">
        <v>1283189</v>
      </c>
      <c r="D207" s="64">
        <v>-2.2131028859270097E-2</v>
      </c>
      <c r="E207" s="63">
        <v>499327</v>
      </c>
      <c r="F207" s="64">
        <v>3.9965593225281149E-2</v>
      </c>
      <c r="G207" s="63"/>
      <c r="H207" s="64"/>
      <c r="I207" s="63"/>
      <c r="J207" s="64"/>
      <c r="K207" s="63"/>
      <c r="L207" s="64"/>
      <c r="M207" s="63">
        <v>783862</v>
      </c>
      <c r="N207" s="64">
        <v>-5.796234070271078E-2</v>
      </c>
      <c r="O207" s="63">
        <v>47491</v>
      </c>
      <c r="P207" s="64">
        <v>-4.302180308709147E-2</v>
      </c>
      <c r="Q207" s="63">
        <v>22917</v>
      </c>
      <c r="R207" s="64">
        <v>-4.2091623474335371E-2</v>
      </c>
      <c r="S207" s="63">
        <v>202826</v>
      </c>
      <c r="T207" s="64">
        <v>-0.13961992025112413</v>
      </c>
      <c r="U207" s="63">
        <v>11731</v>
      </c>
      <c r="V207" s="64">
        <v>-1.1876684636118573E-2</v>
      </c>
      <c r="W207" s="63">
        <v>351896</v>
      </c>
      <c r="X207" s="64">
        <v>-1.6866285030997408E-2</v>
      </c>
      <c r="Y207" s="63">
        <v>38650</v>
      </c>
      <c r="Z207" s="64">
        <v>-6.4979678730404444E-2</v>
      </c>
      <c r="AA207" s="63">
        <v>18851</v>
      </c>
      <c r="AB207" s="64">
        <v>9.5351539802440488E-2</v>
      </c>
      <c r="AC207" s="63">
        <v>33243</v>
      </c>
      <c r="AD207" s="64">
        <v>3.9233462548455611E-2</v>
      </c>
      <c r="AE207" s="63">
        <v>11680</v>
      </c>
      <c r="AF207" s="64">
        <v>0.16068766769353071</v>
      </c>
      <c r="AG207" s="63">
        <v>11679</v>
      </c>
      <c r="AH207" s="64">
        <v>6.9407563409944251E-2</v>
      </c>
      <c r="AI207" s="63">
        <v>9147</v>
      </c>
      <c r="AJ207" s="64">
        <v>-0.109000584453536</v>
      </c>
      <c r="AK207" s="63">
        <v>737</v>
      </c>
      <c r="AL207" s="55">
        <v>-1.3550135501354532E-3</v>
      </c>
      <c r="AM207" s="63">
        <v>13066</v>
      </c>
      <c r="AN207" s="64">
        <v>-0.14084692267227772</v>
      </c>
      <c r="AO207" s="63">
        <v>10962</v>
      </c>
      <c r="AP207" s="64">
        <v>3.0844461162309544E-2</v>
      </c>
      <c r="AQ207" s="63">
        <v>2723</v>
      </c>
      <c r="AR207" s="64">
        <v>-4.1534670890531533E-2</v>
      </c>
      <c r="AS207" s="63">
        <v>5904</v>
      </c>
      <c r="AT207" s="64">
        <v>-6.3600317208564627E-2</v>
      </c>
      <c r="AU207" s="63">
        <v>1929</v>
      </c>
      <c r="AV207" s="64">
        <v>-0.1623968736430742</v>
      </c>
      <c r="AW207" s="63"/>
      <c r="AX207" s="64"/>
      <c r="AY207" s="63"/>
      <c r="AZ207" s="64"/>
      <c r="BA207" s="63">
        <v>21673</v>
      </c>
      <c r="BB207" s="64">
        <v>-0.13900365485460031</v>
      </c>
    </row>
    <row r="208" spans="2:55" hidden="1" outlineLevel="1" x14ac:dyDescent="0.25">
      <c r="B208" s="53" t="s">
        <v>85</v>
      </c>
      <c r="C208" s="63">
        <v>1380820</v>
      </c>
      <c r="D208" s="64">
        <v>1.7276055902222698E-2</v>
      </c>
      <c r="E208" s="63">
        <v>585876</v>
      </c>
      <c r="F208" s="64">
        <v>7.9860215133038981E-2</v>
      </c>
      <c r="G208" s="63"/>
      <c r="H208" s="64"/>
      <c r="I208" s="63"/>
      <c r="J208" s="64"/>
      <c r="K208" s="63"/>
      <c r="L208" s="64"/>
      <c r="M208" s="63">
        <v>794944</v>
      </c>
      <c r="N208" s="64">
        <v>-2.4395512148665643E-2</v>
      </c>
      <c r="O208" s="63">
        <v>39752</v>
      </c>
      <c r="P208" s="64">
        <v>-0.10424084005588352</v>
      </c>
      <c r="Q208" s="63">
        <v>20366</v>
      </c>
      <c r="R208" s="64">
        <v>-0.10761545876785561</v>
      </c>
      <c r="S208" s="63">
        <v>207111</v>
      </c>
      <c r="T208" s="64">
        <v>-1.1559038433086921E-2</v>
      </c>
      <c r="U208" s="63">
        <v>13240</v>
      </c>
      <c r="V208" s="64">
        <v>5.2798982188295263E-2</v>
      </c>
      <c r="W208" s="63">
        <v>364398</v>
      </c>
      <c r="X208" s="64">
        <v>-1.5816169440438177E-2</v>
      </c>
      <c r="Y208" s="63">
        <v>40629</v>
      </c>
      <c r="Z208" s="64">
        <v>7.595137840629218E-2</v>
      </c>
      <c r="AA208" s="63">
        <v>24173</v>
      </c>
      <c r="AB208" s="64">
        <v>0.25528379290647552</v>
      </c>
      <c r="AC208" s="63">
        <v>23800</v>
      </c>
      <c r="AD208" s="64">
        <v>-0.2409746141089425</v>
      </c>
      <c r="AE208" s="63">
        <v>7787</v>
      </c>
      <c r="AF208" s="64">
        <v>-0.24258340628343544</v>
      </c>
      <c r="AG208" s="63">
        <v>8292</v>
      </c>
      <c r="AH208" s="64">
        <v>-0.24072887098251072</v>
      </c>
      <c r="AI208" s="63">
        <v>6867</v>
      </c>
      <c r="AJ208" s="64">
        <v>-0.25609359766005846</v>
      </c>
      <c r="AK208" s="63">
        <v>854</v>
      </c>
      <c r="AL208" s="55">
        <v>-7.4756229685807196E-2</v>
      </c>
      <c r="AM208" s="63">
        <v>11235</v>
      </c>
      <c r="AN208" s="64">
        <v>-6.3125416944629809E-2</v>
      </c>
      <c r="AO208" s="63">
        <v>10728</v>
      </c>
      <c r="AP208" s="64">
        <v>8.4841743351198318E-2</v>
      </c>
      <c r="AQ208" s="63">
        <v>2873</v>
      </c>
      <c r="AR208" s="64">
        <v>-0.22872483221476514</v>
      </c>
      <c r="AS208" s="63">
        <v>7075</v>
      </c>
      <c r="AT208" s="64">
        <v>0.66001877053026758</v>
      </c>
      <c r="AU208" s="63">
        <v>1295</v>
      </c>
      <c r="AV208" s="64">
        <v>-0.50946969696969702</v>
      </c>
      <c r="AW208" s="63"/>
      <c r="AX208" s="64"/>
      <c r="AY208" s="63"/>
      <c r="AZ208" s="64"/>
      <c r="BA208" s="63">
        <v>28269</v>
      </c>
      <c r="BB208" s="64">
        <v>-0.17767693516013616</v>
      </c>
    </row>
    <row r="209" spans="2:55" hidden="1" outlineLevel="1" x14ac:dyDescent="0.25">
      <c r="B209" s="53" t="s">
        <v>86</v>
      </c>
      <c r="C209" s="63">
        <v>1232403</v>
      </c>
      <c r="D209" s="64">
        <v>-2.2149171875669449E-2</v>
      </c>
      <c r="E209" s="63">
        <v>485221</v>
      </c>
      <c r="F209" s="64">
        <v>3.2668540939960078E-2</v>
      </c>
      <c r="G209" s="63"/>
      <c r="H209" s="64"/>
      <c r="I209" s="63"/>
      <c r="J209" s="64"/>
      <c r="K209" s="63"/>
      <c r="L209" s="64"/>
      <c r="M209" s="63">
        <v>747182</v>
      </c>
      <c r="N209" s="64">
        <v>-5.4734852558109504E-2</v>
      </c>
      <c r="O209" s="63">
        <v>37263</v>
      </c>
      <c r="P209" s="64">
        <v>-5.7372694847082073E-2</v>
      </c>
      <c r="Q209" s="63">
        <v>13529</v>
      </c>
      <c r="R209" s="64">
        <v>-0.13303428388337069</v>
      </c>
      <c r="S209" s="63">
        <v>220837</v>
      </c>
      <c r="T209" s="64">
        <v>-9.6163841969770791E-2</v>
      </c>
      <c r="U209" s="63">
        <v>10230</v>
      </c>
      <c r="V209" s="64">
        <v>-0.1388163986867581</v>
      </c>
      <c r="W209" s="63">
        <v>340511</v>
      </c>
      <c r="X209" s="64">
        <v>-1.6174095443920899E-2</v>
      </c>
      <c r="Y209" s="63">
        <v>38285</v>
      </c>
      <c r="Z209" s="64">
        <v>-5.2843818807055687E-2</v>
      </c>
      <c r="AA209" s="63">
        <v>11857</v>
      </c>
      <c r="AB209" s="64">
        <v>0.23807037694476341</v>
      </c>
      <c r="AC209" s="63">
        <v>25701</v>
      </c>
      <c r="AD209" s="64">
        <v>-0.10763515155723757</v>
      </c>
      <c r="AE209" s="63">
        <v>9604</v>
      </c>
      <c r="AF209" s="64">
        <v>-4.4663284591664132E-2</v>
      </c>
      <c r="AG209" s="63">
        <v>9310</v>
      </c>
      <c r="AH209" s="64">
        <v>-5.9880844188629712E-2</v>
      </c>
      <c r="AI209" s="63">
        <v>6048</v>
      </c>
      <c r="AJ209" s="64">
        <v>-0.25360977415771935</v>
      </c>
      <c r="AK209" s="63">
        <v>739</v>
      </c>
      <c r="AL209" s="55">
        <v>-4.0431266846361336E-3</v>
      </c>
      <c r="AM209" s="63">
        <v>11973</v>
      </c>
      <c r="AN209" s="64">
        <v>-0.19725108950720749</v>
      </c>
      <c r="AO209" s="63">
        <v>9453</v>
      </c>
      <c r="AP209" s="64">
        <v>-8.5998951232302279E-3</v>
      </c>
      <c r="AQ209" s="63">
        <v>2045</v>
      </c>
      <c r="AR209" s="64">
        <v>-0.15039468217698382</v>
      </c>
      <c r="AS209" s="63">
        <v>5380</v>
      </c>
      <c r="AT209" s="64">
        <v>-0.12434895833333337</v>
      </c>
      <c r="AU209" s="63">
        <v>1468</v>
      </c>
      <c r="AV209" s="64">
        <v>-0.28074473297403235</v>
      </c>
      <c r="AW209" s="63"/>
      <c r="AX209" s="64"/>
      <c r="AY209" s="63"/>
      <c r="AZ209" s="64"/>
      <c r="BA209" s="63">
        <v>18650</v>
      </c>
      <c r="BB209" s="64">
        <v>-2.6058802026215466E-2</v>
      </c>
    </row>
    <row r="210" spans="2:55" hidden="1" outlineLevel="1" x14ac:dyDescent="0.25">
      <c r="B210" s="53" t="s">
        <v>87</v>
      </c>
      <c r="C210" s="63">
        <v>1291628</v>
      </c>
      <c r="D210" s="64">
        <v>-1.9732428272623226E-2</v>
      </c>
      <c r="E210" s="63">
        <v>415373</v>
      </c>
      <c r="F210" s="64">
        <v>-2.2608069537226383E-2</v>
      </c>
      <c r="G210" s="63"/>
      <c r="H210" s="64"/>
      <c r="I210" s="63"/>
      <c r="J210" s="64"/>
      <c r="K210" s="63"/>
      <c r="L210" s="64"/>
      <c r="M210" s="63">
        <v>876255</v>
      </c>
      <c r="N210" s="64">
        <v>-1.8363362000880512E-2</v>
      </c>
      <c r="O210" s="63">
        <v>43413</v>
      </c>
      <c r="P210" s="64">
        <v>-0.10054696888078563</v>
      </c>
      <c r="Q210" s="63">
        <v>21112</v>
      </c>
      <c r="R210" s="64">
        <v>-5.53914988814318E-2</v>
      </c>
      <c r="S210" s="63">
        <v>236408</v>
      </c>
      <c r="T210" s="64">
        <v>-7.3178763809717995E-2</v>
      </c>
      <c r="U210" s="63">
        <v>11486</v>
      </c>
      <c r="V210" s="64">
        <v>2.2887167156469879E-2</v>
      </c>
      <c r="W210" s="63">
        <v>375327</v>
      </c>
      <c r="X210" s="64">
        <v>5.493236045567107E-2</v>
      </c>
      <c r="Y210" s="63">
        <v>32424</v>
      </c>
      <c r="Z210" s="64">
        <v>1.2048192771084265E-2</v>
      </c>
      <c r="AA210" s="63">
        <v>9834</v>
      </c>
      <c r="AB210" s="64">
        <v>-0.28811350803532643</v>
      </c>
      <c r="AC210" s="63">
        <v>100359</v>
      </c>
      <c r="AD210" s="64">
        <v>-3.8835788304250385E-2</v>
      </c>
      <c r="AE210" s="63">
        <v>36179</v>
      </c>
      <c r="AF210" s="64">
        <v>-0.11306415630898969</v>
      </c>
      <c r="AG210" s="63">
        <v>23042</v>
      </c>
      <c r="AH210" s="64">
        <v>-6.3447547047108088E-2</v>
      </c>
      <c r="AI210" s="63">
        <v>22207</v>
      </c>
      <c r="AJ210" s="64">
        <v>1.5785675626915907E-3</v>
      </c>
      <c r="AK210" s="63">
        <v>18931</v>
      </c>
      <c r="AL210" s="55">
        <v>0.12363485280151942</v>
      </c>
      <c r="AM210" s="63">
        <v>14158</v>
      </c>
      <c r="AN210" s="64">
        <v>-0.21904131502013346</v>
      </c>
      <c r="AO210" s="63">
        <v>10509</v>
      </c>
      <c r="AP210" s="64">
        <v>4.0598079017724498E-2</v>
      </c>
      <c r="AQ210" s="63">
        <v>1801</v>
      </c>
      <c r="AR210" s="64">
        <v>-0.36517448008459641</v>
      </c>
      <c r="AS210" s="63">
        <v>5426</v>
      </c>
      <c r="AT210" s="64">
        <v>-4.4886463650765762E-2</v>
      </c>
      <c r="AU210" s="63">
        <v>1273</v>
      </c>
      <c r="AV210" s="64">
        <v>-0.3232323232323232</v>
      </c>
      <c r="AW210" s="63"/>
      <c r="AX210" s="64"/>
      <c r="AY210" s="63"/>
      <c r="AZ210" s="64"/>
      <c r="BA210" s="63">
        <v>12725</v>
      </c>
      <c r="BB210" s="64">
        <v>0.1513753166847629</v>
      </c>
    </row>
    <row r="211" spans="2:55" hidden="1" outlineLevel="1" x14ac:dyDescent="0.25">
      <c r="B211" s="53" t="s">
        <v>88</v>
      </c>
      <c r="C211" s="63">
        <v>1278266</v>
      </c>
      <c r="D211" s="64">
        <v>2.1680210304034553E-2</v>
      </c>
      <c r="E211" s="63">
        <v>371907</v>
      </c>
      <c r="F211" s="64">
        <v>6.6479508149711597E-2</v>
      </c>
      <c r="G211" s="63"/>
      <c r="H211" s="64"/>
      <c r="I211" s="63"/>
      <c r="J211" s="64"/>
      <c r="K211" s="63"/>
      <c r="L211" s="64"/>
      <c r="M211" s="63">
        <v>906359</v>
      </c>
      <c r="N211" s="64">
        <v>4.368268771532513E-3</v>
      </c>
      <c r="O211" s="63">
        <v>39603</v>
      </c>
      <c r="P211" s="64">
        <v>-5.9735511289441767E-2</v>
      </c>
      <c r="Q211" s="63">
        <v>16666</v>
      </c>
      <c r="R211" s="64">
        <v>1.72119140625E-2</v>
      </c>
      <c r="S211" s="63">
        <v>270283</v>
      </c>
      <c r="T211" s="64">
        <v>1.3282597285746434E-2</v>
      </c>
      <c r="U211" s="63">
        <v>7856</v>
      </c>
      <c r="V211" s="64">
        <v>6.4787205204662524E-2</v>
      </c>
      <c r="W211" s="63">
        <v>321021</v>
      </c>
      <c r="X211" s="64">
        <v>1.3068038374147939E-2</v>
      </c>
      <c r="Y211" s="63">
        <v>21888</v>
      </c>
      <c r="Z211" s="64">
        <v>0.22669954604046394</v>
      </c>
      <c r="AA211" s="63">
        <v>9063</v>
      </c>
      <c r="AB211" s="64">
        <v>-4.9900408847887601E-2</v>
      </c>
      <c r="AC211" s="63">
        <v>175108</v>
      </c>
      <c r="AD211" s="64">
        <v>-1.8898370134636133E-2</v>
      </c>
      <c r="AE211" s="63">
        <v>65813</v>
      </c>
      <c r="AF211" s="64">
        <v>-6.6204117538557594E-2</v>
      </c>
      <c r="AG211" s="63">
        <v>41103</v>
      </c>
      <c r="AH211" s="64">
        <v>-3.0886756419022499E-2</v>
      </c>
      <c r="AI211" s="63">
        <v>33127</v>
      </c>
      <c r="AJ211" s="64">
        <v>0.12934237889066913</v>
      </c>
      <c r="AK211" s="63">
        <v>35065</v>
      </c>
      <c r="AL211" s="55">
        <v>-3.2849735216240017E-2</v>
      </c>
      <c r="AM211" s="63">
        <v>11989</v>
      </c>
      <c r="AN211" s="64">
        <v>-0.15487099957704775</v>
      </c>
      <c r="AO211" s="63">
        <v>12602</v>
      </c>
      <c r="AP211" s="64">
        <v>3.4137534876087283E-2</v>
      </c>
      <c r="AQ211" s="63">
        <v>2410</v>
      </c>
      <c r="AR211" s="64">
        <v>-0.42591710338256317</v>
      </c>
      <c r="AS211" s="63">
        <v>5250</v>
      </c>
      <c r="AT211" s="64">
        <v>-0.1232464929859719</v>
      </c>
      <c r="AU211" s="63">
        <v>1262</v>
      </c>
      <c r="AV211" s="64">
        <v>-0.23189287888009735</v>
      </c>
      <c r="AW211" s="63"/>
      <c r="AX211" s="64"/>
      <c r="AY211" s="63"/>
      <c r="AZ211" s="64"/>
      <c r="BA211" s="63">
        <v>11358</v>
      </c>
      <c r="BB211" s="64">
        <v>0.28309986443741519</v>
      </c>
    </row>
    <row r="212" spans="2:55" hidden="1" outlineLevel="1" x14ac:dyDescent="0.25">
      <c r="B212" s="53" t="s">
        <v>89</v>
      </c>
      <c r="C212" s="63">
        <v>1258660</v>
      </c>
      <c r="D212" s="64">
        <v>2.4001796351648785E-2</v>
      </c>
      <c r="E212" s="63">
        <v>392383</v>
      </c>
      <c r="F212" s="64">
        <v>7.138800452164995E-2</v>
      </c>
      <c r="G212" s="63"/>
      <c r="H212" s="64"/>
      <c r="I212" s="63"/>
      <c r="J212" s="64"/>
      <c r="K212" s="63"/>
      <c r="L212" s="64"/>
      <c r="M212" s="63">
        <v>866277</v>
      </c>
      <c r="N212" s="64">
        <v>3.8902795160618009E-3</v>
      </c>
      <c r="O212" s="63">
        <v>42661</v>
      </c>
      <c r="P212" s="64">
        <v>3.5008976660682256E-2</v>
      </c>
      <c r="Q212" s="63">
        <v>21473</v>
      </c>
      <c r="R212" s="64">
        <v>-5.4552659387108182E-2</v>
      </c>
      <c r="S212" s="63">
        <v>223275</v>
      </c>
      <c r="T212" s="64">
        <v>-8.9748199043928611E-3</v>
      </c>
      <c r="U212" s="63">
        <v>9463</v>
      </c>
      <c r="V212" s="64">
        <v>-8.9570906292091634E-2</v>
      </c>
      <c r="W212" s="63">
        <v>321343</v>
      </c>
      <c r="X212" s="64">
        <v>5.4354495253907009E-2</v>
      </c>
      <c r="Y212" s="63">
        <v>23990</v>
      </c>
      <c r="Z212" s="64">
        <v>6.9216027098096822E-2</v>
      </c>
      <c r="AA212" s="63">
        <v>15146</v>
      </c>
      <c r="AB212" s="64">
        <v>0.19222292191435764</v>
      </c>
      <c r="AC212" s="63">
        <v>166455</v>
      </c>
      <c r="AD212" s="64">
        <v>-8.4904260056404945E-2</v>
      </c>
      <c r="AE212" s="63">
        <v>63208</v>
      </c>
      <c r="AF212" s="64">
        <v>-0.12143998888039476</v>
      </c>
      <c r="AG212" s="63">
        <v>37916</v>
      </c>
      <c r="AH212" s="64">
        <v>-0.10245241927847737</v>
      </c>
      <c r="AI212" s="63">
        <v>30968</v>
      </c>
      <c r="AJ212" s="64">
        <v>-8.5163603765128215E-3</v>
      </c>
      <c r="AK212" s="63">
        <v>34363</v>
      </c>
      <c r="AL212" s="55">
        <v>-5.7928500932119764E-2</v>
      </c>
      <c r="AM212" s="63">
        <v>10053</v>
      </c>
      <c r="AN212" s="64">
        <v>-7.1659433003970818E-2</v>
      </c>
      <c r="AO212" s="63">
        <v>9384</v>
      </c>
      <c r="AP212" s="64">
        <v>2.4901703800786379E-2</v>
      </c>
      <c r="AQ212" s="63">
        <v>2021</v>
      </c>
      <c r="AR212" s="64">
        <v>-0.12925463162429984</v>
      </c>
      <c r="AS212" s="63">
        <v>4560</v>
      </c>
      <c r="AT212" s="64">
        <v>4.6265697290150953E-3</v>
      </c>
      <c r="AU212" s="63">
        <v>1662</v>
      </c>
      <c r="AV212" s="64">
        <v>-2.6932084309133519E-2</v>
      </c>
      <c r="AW212" s="63"/>
      <c r="AX212" s="64"/>
      <c r="AY212" s="63"/>
      <c r="AZ212" s="64"/>
      <c r="BA212" s="63">
        <v>14791</v>
      </c>
      <c r="BB212" s="64">
        <v>0.14401732539252832</v>
      </c>
    </row>
    <row r="213" spans="2:55" ht="15" customHeight="1" collapsed="1" x14ac:dyDescent="0.25">
      <c r="B213" s="65">
        <v>2002</v>
      </c>
      <c r="C213" s="66">
        <v>14698632</v>
      </c>
      <c r="D213" s="67">
        <v>-1.7066451355207013E-2</v>
      </c>
      <c r="E213" s="66">
        <v>4915812</v>
      </c>
      <c r="F213" s="67">
        <v>2.1711365477180999E-2</v>
      </c>
      <c r="G213" s="66"/>
      <c r="H213" s="67"/>
      <c r="I213" s="66"/>
      <c r="J213" s="67"/>
      <c r="K213" s="66"/>
      <c r="L213" s="67"/>
      <c r="M213" s="66">
        <v>9782820</v>
      </c>
      <c r="N213" s="67">
        <v>-3.5461706149081729E-2</v>
      </c>
      <c r="O213" s="66">
        <v>492046</v>
      </c>
      <c r="P213" s="67">
        <v>-3.806144492341379E-2</v>
      </c>
      <c r="Q213" s="66">
        <v>223983</v>
      </c>
      <c r="R213" s="67">
        <v>-5.7382016513900513E-2</v>
      </c>
      <c r="S213" s="66">
        <v>2692920</v>
      </c>
      <c r="T213" s="67">
        <v>-7.3507797490930948E-2</v>
      </c>
      <c r="U213" s="66">
        <v>139925</v>
      </c>
      <c r="V213" s="67">
        <v>-4.0071072815334174E-2</v>
      </c>
      <c r="W213" s="66">
        <v>3958135</v>
      </c>
      <c r="X213" s="67">
        <v>3.7605501576596367E-3</v>
      </c>
      <c r="Y213" s="66">
        <v>371783</v>
      </c>
      <c r="Z213" s="67">
        <v>7.3171224533388646E-2</v>
      </c>
      <c r="AA213" s="66">
        <v>173740</v>
      </c>
      <c r="AB213" s="67">
        <v>6.3137154116336802E-2</v>
      </c>
      <c r="AC213" s="66">
        <v>1182043</v>
      </c>
      <c r="AD213" s="67">
        <v>-8.5313469932902231E-2</v>
      </c>
      <c r="AE213" s="66">
        <v>458519</v>
      </c>
      <c r="AF213" s="67">
        <v>-9.4541009569623635E-2</v>
      </c>
      <c r="AG213" s="66">
        <v>287003</v>
      </c>
      <c r="AH213" s="67">
        <v>-6.2287015588090244E-2</v>
      </c>
      <c r="AI213" s="66">
        <v>227221</v>
      </c>
      <c r="AJ213" s="67">
        <v>-0.10401107264252873</v>
      </c>
      <c r="AK213" s="66">
        <v>209300</v>
      </c>
      <c r="AL213" s="67">
        <v>-7.4851702219825511E-2</v>
      </c>
      <c r="AM213" s="66">
        <v>133578</v>
      </c>
      <c r="AN213" s="67">
        <v>-0.17588193921745243</v>
      </c>
      <c r="AO213" s="66">
        <v>121769</v>
      </c>
      <c r="AP213" s="67">
        <v>-1.2593049090997566E-2</v>
      </c>
      <c r="AQ213" s="66">
        <v>28921</v>
      </c>
      <c r="AR213" s="67">
        <v>-0.15277126786969764</v>
      </c>
      <c r="AS213" s="66">
        <v>62015</v>
      </c>
      <c r="AT213" s="67">
        <v>-2.8921737496476752E-2</v>
      </c>
      <c r="AU213" s="66">
        <v>21478</v>
      </c>
      <c r="AV213" s="67">
        <v>-0.14091436342546293</v>
      </c>
      <c r="AW213" s="66"/>
      <c r="AX213" s="67"/>
      <c r="AY213" s="66"/>
      <c r="AZ213" s="67"/>
      <c r="BA213" s="66">
        <v>180484</v>
      </c>
      <c r="BB213" s="67">
        <v>-3.5633946557094953E-2</v>
      </c>
      <c r="BC213" s="39"/>
    </row>
    <row r="214" spans="2:55" hidden="1" outlineLevel="1" x14ac:dyDescent="0.25">
      <c r="B214" s="53" t="s">
        <v>78</v>
      </c>
      <c r="C214" s="63">
        <v>1200968</v>
      </c>
      <c r="D214" s="64">
        <v>6.2340058717745173E-2</v>
      </c>
      <c r="E214" s="63">
        <v>330800</v>
      </c>
      <c r="F214" s="64">
        <v>8.2216384389650177E-2</v>
      </c>
      <c r="G214" s="63"/>
      <c r="H214" s="64"/>
      <c r="I214" s="63"/>
      <c r="J214" s="64"/>
      <c r="K214" s="63"/>
      <c r="L214" s="64"/>
      <c r="M214" s="63">
        <v>870168</v>
      </c>
      <c r="N214" s="64">
        <v>5.4974152061530779E-2</v>
      </c>
      <c r="O214" s="63">
        <v>40244</v>
      </c>
      <c r="P214" s="64">
        <v>3.5774952385854819E-2</v>
      </c>
      <c r="Q214" s="63">
        <v>19356</v>
      </c>
      <c r="R214" s="64">
        <v>6.4627908255871613E-2</v>
      </c>
      <c r="S214" s="63">
        <v>226898</v>
      </c>
      <c r="T214" s="64">
        <v>1.3367276300216613E-2</v>
      </c>
      <c r="U214" s="63">
        <v>10701</v>
      </c>
      <c r="V214" s="64">
        <v>-0.12157281234608441</v>
      </c>
      <c r="W214" s="63">
        <v>292223</v>
      </c>
      <c r="X214" s="64">
        <v>0.16939249998999562</v>
      </c>
      <c r="Y214" s="63">
        <v>17842</v>
      </c>
      <c r="Z214" s="64">
        <v>3.7128712871286051E-3</v>
      </c>
      <c r="AA214" s="63">
        <v>17997</v>
      </c>
      <c r="AB214" s="64">
        <v>-4.3170822478600712E-2</v>
      </c>
      <c r="AC214" s="63">
        <v>198416</v>
      </c>
      <c r="AD214" s="64">
        <v>1.5679308738540065E-2</v>
      </c>
      <c r="AE214" s="63">
        <v>82195</v>
      </c>
      <c r="AF214" s="64">
        <v>6.6691756644518208E-2</v>
      </c>
      <c r="AG214" s="63">
        <v>42502</v>
      </c>
      <c r="AH214" s="64">
        <v>4.1715686274509833E-2</v>
      </c>
      <c r="AI214" s="63">
        <v>35220</v>
      </c>
      <c r="AJ214" s="64">
        <v>-3.1699337420614149E-2</v>
      </c>
      <c r="AK214" s="63">
        <v>38499</v>
      </c>
      <c r="AL214" s="55">
        <v>-6.3831339363875084E-2</v>
      </c>
      <c r="AM214" s="63">
        <v>12298</v>
      </c>
      <c r="AN214" s="64">
        <v>-0.11779053084648494</v>
      </c>
      <c r="AO214" s="63">
        <v>10299</v>
      </c>
      <c r="AP214" s="64">
        <v>-8.6076847990061212E-2</v>
      </c>
      <c r="AQ214" s="63">
        <v>2987</v>
      </c>
      <c r="AR214" s="64">
        <v>5.3244005641748915E-2</v>
      </c>
      <c r="AS214" s="63">
        <v>5451</v>
      </c>
      <c r="AT214" s="64">
        <v>-0.19755630796408064</v>
      </c>
      <c r="AU214" s="63">
        <v>2250</v>
      </c>
      <c r="AV214" s="64">
        <v>-7.4988972209969473E-3</v>
      </c>
      <c r="AW214" s="63"/>
      <c r="AX214" s="64"/>
      <c r="AY214" s="63"/>
      <c r="AZ214" s="64"/>
      <c r="BA214" s="63">
        <v>13206</v>
      </c>
      <c r="BB214" s="64">
        <v>3.4466551778160825E-2</v>
      </c>
    </row>
    <row r="215" spans="2:55" hidden="1" outlineLevel="1" x14ac:dyDescent="0.25">
      <c r="B215" s="53" t="s">
        <v>79</v>
      </c>
      <c r="C215" s="63">
        <v>1221428</v>
      </c>
      <c r="D215" s="64">
        <v>4.6859920771645136E-2</v>
      </c>
      <c r="E215" s="63">
        <v>329847</v>
      </c>
      <c r="F215" s="64">
        <v>5.4653177897005412E-2</v>
      </c>
      <c r="G215" s="63"/>
      <c r="H215" s="64"/>
      <c r="I215" s="63"/>
      <c r="J215" s="64"/>
      <c r="K215" s="63"/>
      <c r="L215" s="64"/>
      <c r="M215" s="63">
        <v>891581</v>
      </c>
      <c r="N215" s="64">
        <v>4.4005854800936772E-2</v>
      </c>
      <c r="O215" s="63">
        <v>44521</v>
      </c>
      <c r="P215" s="64">
        <v>5.7079089203884381E-2</v>
      </c>
      <c r="Q215" s="63">
        <v>21494</v>
      </c>
      <c r="R215" s="64">
        <v>0.14971917625033426</v>
      </c>
      <c r="S215" s="63">
        <v>256531</v>
      </c>
      <c r="T215" s="64">
        <v>5.4658849841306312E-2</v>
      </c>
      <c r="U215" s="63">
        <v>15117</v>
      </c>
      <c r="V215" s="64">
        <v>-7.3145309625996302E-2</v>
      </c>
      <c r="W215" s="63">
        <v>291489</v>
      </c>
      <c r="X215" s="64">
        <v>6.9786475039820273E-2</v>
      </c>
      <c r="Y215" s="63">
        <v>19196</v>
      </c>
      <c r="Z215" s="64">
        <v>0.15812971342383109</v>
      </c>
      <c r="AA215" s="63">
        <v>16356</v>
      </c>
      <c r="AB215" s="64">
        <v>0.15345557122708042</v>
      </c>
      <c r="AC215" s="63">
        <v>182356</v>
      </c>
      <c r="AD215" s="64">
        <v>1.852100089365516E-2</v>
      </c>
      <c r="AE215" s="63">
        <v>72335</v>
      </c>
      <c r="AF215" s="64">
        <v>-3.6638613793198438E-3</v>
      </c>
      <c r="AG215" s="63">
        <v>40205</v>
      </c>
      <c r="AH215" s="64">
        <v>0.12260568492768198</v>
      </c>
      <c r="AI215" s="63">
        <v>33781</v>
      </c>
      <c r="AJ215" s="64">
        <v>6.7532549614460979E-2</v>
      </c>
      <c r="AK215" s="63">
        <v>36035</v>
      </c>
      <c r="AL215" s="55">
        <v>-7.557528026474436E-2</v>
      </c>
      <c r="AM215" s="63">
        <v>12085</v>
      </c>
      <c r="AN215" s="64">
        <v>-0.178394180433748</v>
      </c>
      <c r="AO215" s="63">
        <v>13365</v>
      </c>
      <c r="AP215" s="64">
        <v>-8.6028858647336337E-2</v>
      </c>
      <c r="AQ215" s="63">
        <v>1712</v>
      </c>
      <c r="AR215" s="64">
        <v>-2.5056947608200431E-2</v>
      </c>
      <c r="AS215" s="63">
        <v>5087</v>
      </c>
      <c r="AT215" s="64">
        <v>2.2101667671287961E-2</v>
      </c>
      <c r="AU215" s="63">
        <v>2092</v>
      </c>
      <c r="AV215" s="64">
        <v>9.9316868102995226E-2</v>
      </c>
      <c r="AW215" s="63"/>
      <c r="AX215" s="64"/>
      <c r="AY215" s="63"/>
      <c r="AZ215" s="64"/>
      <c r="BA215" s="63">
        <v>10180</v>
      </c>
      <c r="BB215" s="64">
        <v>-0.24058187243565832</v>
      </c>
    </row>
    <row r="216" spans="2:55" hidden="1" outlineLevel="1" x14ac:dyDescent="0.25">
      <c r="B216" s="53" t="s">
        <v>80</v>
      </c>
      <c r="C216" s="63">
        <v>1369157</v>
      </c>
      <c r="D216" s="64">
        <v>5.5197697790273281E-2</v>
      </c>
      <c r="E216" s="63">
        <v>352716</v>
      </c>
      <c r="F216" s="64">
        <v>-5.242263410984993E-4</v>
      </c>
      <c r="G216" s="63"/>
      <c r="H216" s="64"/>
      <c r="I216" s="63"/>
      <c r="J216" s="64"/>
      <c r="K216" s="63"/>
      <c r="L216" s="64"/>
      <c r="M216" s="63">
        <v>1016441</v>
      </c>
      <c r="N216" s="64">
        <v>7.6014545300565839E-2</v>
      </c>
      <c r="O216" s="63">
        <v>51693</v>
      </c>
      <c r="P216" s="64">
        <v>-6.4388406242792406E-3</v>
      </c>
      <c r="Q216" s="63">
        <v>21971</v>
      </c>
      <c r="R216" s="64">
        <v>-7.545026089883855E-2</v>
      </c>
      <c r="S216" s="63">
        <v>305534</v>
      </c>
      <c r="T216" s="64">
        <v>6.8790250079581838E-2</v>
      </c>
      <c r="U216" s="63">
        <v>16445</v>
      </c>
      <c r="V216" s="64">
        <v>3.8522260814651155E-2</v>
      </c>
      <c r="W216" s="63">
        <v>335474</v>
      </c>
      <c r="X216" s="64">
        <v>0.11390984433937201</v>
      </c>
      <c r="Y216" s="63">
        <v>23270</v>
      </c>
      <c r="Z216" s="64">
        <v>0.3507865559876937</v>
      </c>
      <c r="AA216" s="63">
        <v>13046</v>
      </c>
      <c r="AB216" s="64">
        <v>2.7163215494842907E-2</v>
      </c>
      <c r="AC216" s="63">
        <v>199285</v>
      </c>
      <c r="AD216" s="64">
        <v>7.0825989769161435E-2</v>
      </c>
      <c r="AE216" s="63">
        <v>77056</v>
      </c>
      <c r="AF216" s="64">
        <v>1.7603634298693827E-2</v>
      </c>
      <c r="AG216" s="63">
        <v>44863</v>
      </c>
      <c r="AH216" s="64">
        <v>0.13620362162846655</v>
      </c>
      <c r="AI216" s="63">
        <v>37072</v>
      </c>
      <c r="AJ216" s="64">
        <v>0.1299338596116919</v>
      </c>
      <c r="AK216" s="63">
        <v>40294</v>
      </c>
      <c r="AL216" s="55">
        <v>5.7946280883240942E-2</v>
      </c>
      <c r="AM216" s="63">
        <v>13599</v>
      </c>
      <c r="AN216" s="64">
        <v>-0.11059516023544802</v>
      </c>
      <c r="AO216" s="63">
        <v>12475</v>
      </c>
      <c r="AP216" s="64">
        <v>5.3997421018696645E-3</v>
      </c>
      <c r="AQ216" s="63">
        <v>2711</v>
      </c>
      <c r="AR216" s="64">
        <v>0.26919475655430714</v>
      </c>
      <c r="AS216" s="63">
        <v>4960</v>
      </c>
      <c r="AT216" s="64">
        <v>2.0202020202020332E-3</v>
      </c>
      <c r="AU216" s="63">
        <v>2261</v>
      </c>
      <c r="AV216" s="64">
        <v>-0.11333333333333329</v>
      </c>
      <c r="AW216" s="63"/>
      <c r="AX216" s="64"/>
      <c r="AY216" s="63"/>
      <c r="AZ216" s="64"/>
      <c r="BA216" s="63">
        <v>13717</v>
      </c>
      <c r="BB216" s="64">
        <v>8.8218960729869123E-2</v>
      </c>
    </row>
    <row r="217" spans="2:55" hidden="1" outlineLevel="1" x14ac:dyDescent="0.25">
      <c r="B217" s="53" t="s">
        <v>81</v>
      </c>
      <c r="C217" s="63">
        <v>1275219</v>
      </c>
      <c r="D217" s="64">
        <v>1.3784303749165172E-2</v>
      </c>
      <c r="E217" s="63">
        <v>411892</v>
      </c>
      <c r="F217" s="64">
        <v>4.1967913139827173E-2</v>
      </c>
      <c r="G217" s="63"/>
      <c r="H217" s="64"/>
      <c r="I217" s="63"/>
      <c r="J217" s="64"/>
      <c r="K217" s="63"/>
      <c r="L217" s="64"/>
      <c r="M217" s="63">
        <v>863327</v>
      </c>
      <c r="N217" s="64">
        <v>8.6832727011354471E-4</v>
      </c>
      <c r="O217" s="63">
        <v>43022</v>
      </c>
      <c r="P217" s="64">
        <v>-5.1062046452125198E-2</v>
      </c>
      <c r="Q217" s="63">
        <v>19972</v>
      </c>
      <c r="R217" s="64">
        <v>-0.13406174124176207</v>
      </c>
      <c r="S217" s="63">
        <v>280610</v>
      </c>
      <c r="T217" s="64">
        <v>-2.0094247354850436E-3</v>
      </c>
      <c r="U217" s="63">
        <v>16104</v>
      </c>
      <c r="V217" s="64">
        <v>-0.27479059713590925</v>
      </c>
      <c r="W217" s="63">
        <v>315598</v>
      </c>
      <c r="X217" s="64">
        <v>0.11466342672878116</v>
      </c>
      <c r="Y217" s="63">
        <v>23605</v>
      </c>
      <c r="Z217" s="64">
        <v>0.21819683129483414</v>
      </c>
      <c r="AA217" s="63">
        <v>15892</v>
      </c>
      <c r="AB217" s="64">
        <v>3.0409129222589648E-2</v>
      </c>
      <c r="AC217" s="63">
        <v>98081</v>
      </c>
      <c r="AD217" s="64">
        <v>-0.11970238202085837</v>
      </c>
      <c r="AE217" s="63">
        <v>39985</v>
      </c>
      <c r="AF217" s="64">
        <v>-0.1355529131985731</v>
      </c>
      <c r="AG217" s="63">
        <v>20761</v>
      </c>
      <c r="AH217" s="64">
        <v>-0.14479321140220791</v>
      </c>
      <c r="AI217" s="63">
        <v>19573</v>
      </c>
      <c r="AJ217" s="64">
        <v>-0.1076411051335826</v>
      </c>
      <c r="AK217" s="63">
        <v>17762</v>
      </c>
      <c r="AL217" s="55">
        <v>-6.2839655991135945E-2</v>
      </c>
      <c r="AM217" s="63">
        <v>14954</v>
      </c>
      <c r="AN217" s="64">
        <v>-0.20275097297009115</v>
      </c>
      <c r="AO217" s="63">
        <v>10974</v>
      </c>
      <c r="AP217" s="64">
        <v>-0.25245231607629426</v>
      </c>
      <c r="AQ217" s="63">
        <v>2826</v>
      </c>
      <c r="AR217" s="64">
        <v>1.1815252416756072E-2</v>
      </c>
      <c r="AS217" s="63">
        <v>4952</v>
      </c>
      <c r="AT217" s="64">
        <v>-4.7142582258995591E-2</v>
      </c>
      <c r="AU217" s="63">
        <v>1842</v>
      </c>
      <c r="AV217" s="64">
        <v>-0.14365411436541142</v>
      </c>
      <c r="AW217" s="63"/>
      <c r="AX217" s="64"/>
      <c r="AY217" s="63"/>
      <c r="AZ217" s="64"/>
      <c r="BA217" s="63">
        <v>14895</v>
      </c>
      <c r="BB217" s="64">
        <v>-0.16634018022051822</v>
      </c>
    </row>
    <row r="218" spans="2:55" hidden="1" outlineLevel="1" x14ac:dyDescent="0.25">
      <c r="B218" s="53" t="s">
        <v>82</v>
      </c>
      <c r="C218" s="63">
        <v>1059612</v>
      </c>
      <c r="D218" s="64">
        <v>1.8523734044894935E-2</v>
      </c>
      <c r="E218" s="63">
        <v>366660</v>
      </c>
      <c r="F218" s="64">
        <v>1.500252315163042E-4</v>
      </c>
      <c r="G218" s="63"/>
      <c r="H218" s="64"/>
      <c r="I218" s="63"/>
      <c r="J218" s="64"/>
      <c r="K218" s="63"/>
      <c r="L218" s="64"/>
      <c r="M218" s="63">
        <v>692952</v>
      </c>
      <c r="N218" s="64">
        <v>2.85215574052744E-2</v>
      </c>
      <c r="O218" s="63">
        <v>35341</v>
      </c>
      <c r="P218" s="64">
        <v>-7.3310488174821442E-3</v>
      </c>
      <c r="Q218" s="63">
        <v>14831</v>
      </c>
      <c r="R218" s="64">
        <v>0.18800064082024992</v>
      </c>
      <c r="S218" s="63">
        <v>196775</v>
      </c>
      <c r="T218" s="64">
        <v>-4.3216329626622141E-2</v>
      </c>
      <c r="U218" s="63">
        <v>11235</v>
      </c>
      <c r="V218" s="64">
        <v>-7.6828266228430531E-2</v>
      </c>
      <c r="W218" s="63">
        <v>327629</v>
      </c>
      <c r="X218" s="64">
        <v>9.654131412659317E-2</v>
      </c>
      <c r="Y218" s="63">
        <v>32125</v>
      </c>
      <c r="Z218" s="64">
        <v>0.12909461549275969</v>
      </c>
      <c r="AA218" s="63">
        <v>7535</v>
      </c>
      <c r="AB218" s="64">
        <v>-0.22567053745760968</v>
      </c>
      <c r="AC218" s="63">
        <v>30386</v>
      </c>
      <c r="AD218" s="64">
        <v>-1.7047843949147601E-2</v>
      </c>
      <c r="AE218" s="63">
        <v>12345</v>
      </c>
      <c r="AF218" s="64">
        <v>-2.2178217821782198E-2</v>
      </c>
      <c r="AG218" s="63">
        <v>8098</v>
      </c>
      <c r="AH218" s="64">
        <v>3.8871071199486851E-2</v>
      </c>
      <c r="AI218" s="63">
        <v>9209</v>
      </c>
      <c r="AJ218" s="64">
        <v>5.6320256939665025E-2</v>
      </c>
      <c r="AK218" s="63">
        <v>734</v>
      </c>
      <c r="AL218" s="55">
        <v>-0.58647887323943659</v>
      </c>
      <c r="AM218" s="63">
        <v>12049</v>
      </c>
      <c r="AN218" s="64">
        <v>-0.15876562172729181</v>
      </c>
      <c r="AO218" s="63">
        <v>6625</v>
      </c>
      <c r="AP218" s="64">
        <v>-9.7288458918108778E-2</v>
      </c>
      <c r="AQ218" s="63">
        <v>2237</v>
      </c>
      <c r="AR218" s="64">
        <v>0.87983193277310923</v>
      </c>
      <c r="AS218" s="63">
        <v>4506</v>
      </c>
      <c r="AT218" s="64">
        <v>-8.0032666394446728E-2</v>
      </c>
      <c r="AU218" s="63">
        <v>1967</v>
      </c>
      <c r="AV218" s="64">
        <v>5.4126473740621739E-2</v>
      </c>
      <c r="AW218" s="63"/>
      <c r="AX218" s="64"/>
      <c r="AY218" s="63"/>
      <c r="AZ218" s="64"/>
      <c r="BA218" s="63">
        <v>9711</v>
      </c>
      <c r="BB218" s="64">
        <v>-5.9102800116267784E-2</v>
      </c>
    </row>
    <row r="219" spans="2:55" hidden="1" outlineLevel="1" x14ac:dyDescent="0.25">
      <c r="B219" s="53" t="s">
        <v>83</v>
      </c>
      <c r="C219" s="63">
        <v>1099612</v>
      </c>
      <c r="D219" s="64">
        <v>3.5947826332722643E-2</v>
      </c>
      <c r="E219" s="63">
        <v>386936</v>
      </c>
      <c r="F219" s="64">
        <v>3.6098057329531086E-2</v>
      </c>
      <c r="G219" s="63"/>
      <c r="H219" s="64"/>
      <c r="I219" s="63"/>
      <c r="J219" s="64"/>
      <c r="K219" s="63"/>
      <c r="L219" s="64"/>
      <c r="M219" s="63">
        <v>712676</v>
      </c>
      <c r="N219" s="64">
        <v>3.586627906976747E-2</v>
      </c>
      <c r="O219" s="63">
        <v>31556</v>
      </c>
      <c r="P219" s="64">
        <v>-2.0729890764647485E-2</v>
      </c>
      <c r="Q219" s="63">
        <v>16197</v>
      </c>
      <c r="R219" s="64">
        <v>8.8361779330735191E-2</v>
      </c>
      <c r="S219" s="63">
        <v>203511</v>
      </c>
      <c r="T219" s="64">
        <v>8.9459314775160559E-2</v>
      </c>
      <c r="U219" s="63">
        <v>10836</v>
      </c>
      <c r="V219" s="64">
        <v>-7.4083568315816417E-2</v>
      </c>
      <c r="W219" s="63">
        <v>329157</v>
      </c>
      <c r="X219" s="64">
        <v>1.8220232810648884E-2</v>
      </c>
      <c r="Y219" s="63">
        <v>38560</v>
      </c>
      <c r="Z219" s="64">
        <v>0.14919234666507708</v>
      </c>
      <c r="AA219" s="63">
        <v>10495</v>
      </c>
      <c r="AB219" s="64">
        <v>6.6565040650406582E-2</v>
      </c>
      <c r="AC219" s="63">
        <v>26830</v>
      </c>
      <c r="AD219" s="64">
        <v>-6.7982075242296824E-2</v>
      </c>
      <c r="AE219" s="63">
        <v>8866</v>
      </c>
      <c r="AF219" s="64">
        <v>-0.20605355064027941</v>
      </c>
      <c r="AG219" s="63">
        <v>8633</v>
      </c>
      <c r="AH219" s="64">
        <v>-4.382424172529098E-3</v>
      </c>
      <c r="AI219" s="63">
        <v>8404</v>
      </c>
      <c r="AJ219" s="64">
        <v>0.11666223757640171</v>
      </c>
      <c r="AK219" s="63">
        <v>927</v>
      </c>
      <c r="AL219" s="55">
        <v>-0.34855938158819399</v>
      </c>
      <c r="AM219" s="63">
        <v>11842</v>
      </c>
      <c r="AN219" s="64">
        <v>-6.1573817259687802E-2</v>
      </c>
      <c r="AO219" s="63">
        <v>8085</v>
      </c>
      <c r="AP219" s="64">
        <v>-0.13185869215075696</v>
      </c>
      <c r="AQ219" s="63">
        <v>3334</v>
      </c>
      <c r="AR219" s="64">
        <v>0.50996376811594213</v>
      </c>
      <c r="AS219" s="63">
        <v>5987</v>
      </c>
      <c r="AT219" s="64">
        <v>-0.11630996309963104</v>
      </c>
      <c r="AU219" s="63">
        <v>2373</v>
      </c>
      <c r="AV219" s="64">
        <v>5.0000000000000044E-2</v>
      </c>
      <c r="AW219" s="63"/>
      <c r="AX219" s="64"/>
      <c r="AY219" s="63"/>
      <c r="AZ219" s="64"/>
      <c r="BA219" s="63">
        <v>13913</v>
      </c>
      <c r="BB219" s="64">
        <v>1.0531667635095943E-2</v>
      </c>
    </row>
    <row r="220" spans="2:55" hidden="1" outlineLevel="1" x14ac:dyDescent="0.25">
      <c r="B220" s="53" t="s">
        <v>84</v>
      </c>
      <c r="C220" s="63">
        <v>1312230</v>
      </c>
      <c r="D220" s="64">
        <v>6.223382311669079E-3</v>
      </c>
      <c r="E220" s="63">
        <v>480138</v>
      </c>
      <c r="F220" s="64">
        <v>4.7787185754190054E-2</v>
      </c>
      <c r="G220" s="63"/>
      <c r="H220" s="64"/>
      <c r="I220" s="63"/>
      <c r="J220" s="64"/>
      <c r="K220" s="63"/>
      <c r="L220" s="64"/>
      <c r="M220" s="63">
        <v>832092</v>
      </c>
      <c r="N220" s="64">
        <v>-1.6293206789663728E-2</v>
      </c>
      <c r="O220" s="63">
        <v>49626</v>
      </c>
      <c r="P220" s="64">
        <v>-5.3498884247868639E-2</v>
      </c>
      <c r="Q220" s="63">
        <v>23924</v>
      </c>
      <c r="R220" s="64">
        <v>3.4193576276315252E-2</v>
      </c>
      <c r="S220" s="63">
        <v>235740</v>
      </c>
      <c r="T220" s="64">
        <v>-5.2762274431331857E-2</v>
      </c>
      <c r="U220" s="63">
        <v>11872</v>
      </c>
      <c r="V220" s="64">
        <v>-0.25244002266859766</v>
      </c>
      <c r="W220" s="63">
        <v>357933</v>
      </c>
      <c r="X220" s="64">
        <v>3.9698953716021945E-2</v>
      </c>
      <c r="Y220" s="63">
        <v>41336</v>
      </c>
      <c r="Z220" s="64">
        <v>1.7125984251968429E-2</v>
      </c>
      <c r="AA220" s="63">
        <v>17210</v>
      </c>
      <c r="AB220" s="64">
        <v>-8.0416777985573118E-2</v>
      </c>
      <c r="AC220" s="63">
        <v>31988</v>
      </c>
      <c r="AD220" s="64">
        <v>2.2503516174402272E-2</v>
      </c>
      <c r="AE220" s="63">
        <v>10063</v>
      </c>
      <c r="AF220" s="64">
        <v>-0.12821623494758727</v>
      </c>
      <c r="AG220" s="63">
        <v>10921</v>
      </c>
      <c r="AH220" s="64">
        <v>4.1186004385546759E-2</v>
      </c>
      <c r="AI220" s="63">
        <v>10266</v>
      </c>
      <c r="AJ220" s="64">
        <v>0.32996502137582584</v>
      </c>
      <c r="AK220" s="63">
        <v>738</v>
      </c>
      <c r="AL220" s="55">
        <v>-0.51859099804305286</v>
      </c>
      <c r="AM220" s="63">
        <v>15208</v>
      </c>
      <c r="AN220" s="64">
        <v>-0.20857618651124066</v>
      </c>
      <c r="AO220" s="63">
        <v>10634</v>
      </c>
      <c r="AP220" s="64">
        <v>-0.21479731226463861</v>
      </c>
      <c r="AQ220" s="63">
        <v>2841</v>
      </c>
      <c r="AR220" s="64">
        <v>0.25264550264550256</v>
      </c>
      <c r="AS220" s="63">
        <v>6305</v>
      </c>
      <c r="AT220" s="64">
        <v>-0.19301164725457576</v>
      </c>
      <c r="AU220" s="63">
        <v>2303</v>
      </c>
      <c r="AV220" s="64">
        <v>-2.0416843896214343E-2</v>
      </c>
      <c r="AW220" s="63"/>
      <c r="AX220" s="64"/>
      <c r="AY220" s="63"/>
      <c r="AZ220" s="64"/>
      <c r="BA220" s="63">
        <v>25172</v>
      </c>
      <c r="BB220" s="64">
        <v>-1.1389521640091105E-2</v>
      </c>
    </row>
    <row r="221" spans="2:55" hidden="1" outlineLevel="1" x14ac:dyDescent="0.25">
      <c r="B221" s="53" t="s">
        <v>85</v>
      </c>
      <c r="C221" s="63">
        <v>1357370</v>
      </c>
      <c r="D221" s="64">
        <v>4.0321591710352767E-2</v>
      </c>
      <c r="E221" s="63">
        <v>542548</v>
      </c>
      <c r="F221" s="64">
        <v>9.1527278726255101E-2</v>
      </c>
      <c r="G221" s="63"/>
      <c r="H221" s="64"/>
      <c r="I221" s="63"/>
      <c r="J221" s="64"/>
      <c r="K221" s="63"/>
      <c r="L221" s="64"/>
      <c r="M221" s="63">
        <v>814822</v>
      </c>
      <c r="N221" s="64">
        <v>8.8101363614978556E-3</v>
      </c>
      <c r="O221" s="63">
        <v>44378</v>
      </c>
      <c r="P221" s="64">
        <v>7.2839356944276457E-2</v>
      </c>
      <c r="Q221" s="63">
        <v>22822</v>
      </c>
      <c r="R221" s="64">
        <v>0.24990415685415401</v>
      </c>
      <c r="S221" s="63">
        <v>209533</v>
      </c>
      <c r="T221" s="64">
        <v>-4.7022813273177144E-2</v>
      </c>
      <c r="U221" s="63">
        <v>12576</v>
      </c>
      <c r="V221" s="64">
        <v>-0.15778194481650143</v>
      </c>
      <c r="W221" s="63">
        <v>370254</v>
      </c>
      <c r="X221" s="64">
        <v>4.5894572706189463E-2</v>
      </c>
      <c r="Y221" s="63">
        <v>37761</v>
      </c>
      <c r="Z221" s="64">
        <v>0.12120312360818319</v>
      </c>
      <c r="AA221" s="63">
        <v>19257</v>
      </c>
      <c r="AB221" s="64">
        <v>-2.2279792746113802E-3</v>
      </c>
      <c r="AC221" s="63">
        <v>31356</v>
      </c>
      <c r="AD221" s="64">
        <v>-0.1086727877426874</v>
      </c>
      <c r="AE221" s="63">
        <v>10281</v>
      </c>
      <c r="AF221" s="64">
        <v>-0.24609518222482951</v>
      </c>
      <c r="AG221" s="63">
        <v>10921</v>
      </c>
      <c r="AH221" s="64">
        <v>-2.8899164147252354E-2</v>
      </c>
      <c r="AI221" s="63">
        <v>9231</v>
      </c>
      <c r="AJ221" s="64">
        <v>7.2125435540069782E-2</v>
      </c>
      <c r="AK221" s="63">
        <v>923</v>
      </c>
      <c r="AL221" s="55">
        <v>-0.45255041518386718</v>
      </c>
      <c r="AM221" s="63">
        <v>11992</v>
      </c>
      <c r="AN221" s="64">
        <v>-0.21850765721733467</v>
      </c>
      <c r="AO221" s="63">
        <v>9889</v>
      </c>
      <c r="AP221" s="64">
        <v>-0.16074004922345753</v>
      </c>
      <c r="AQ221" s="63">
        <v>3725</v>
      </c>
      <c r="AR221" s="64">
        <v>0.38321574452283702</v>
      </c>
      <c r="AS221" s="63">
        <v>4262</v>
      </c>
      <c r="AT221" s="64">
        <v>-0.43165755434057873</v>
      </c>
      <c r="AU221" s="63">
        <v>2640</v>
      </c>
      <c r="AV221" s="64">
        <v>0.30241736556487431</v>
      </c>
      <c r="AW221" s="63"/>
      <c r="AX221" s="64"/>
      <c r="AY221" s="63"/>
      <c r="AZ221" s="64"/>
      <c r="BA221" s="63">
        <v>34377</v>
      </c>
      <c r="BB221" s="64">
        <v>8.2194799471132729E-2</v>
      </c>
    </row>
    <row r="222" spans="2:55" hidden="1" outlineLevel="1" x14ac:dyDescent="0.25">
      <c r="B222" s="53" t="s">
        <v>86</v>
      </c>
      <c r="C222" s="63">
        <v>1260318</v>
      </c>
      <c r="D222" s="64">
        <v>2.3873799587466715E-2</v>
      </c>
      <c r="E222" s="63">
        <v>469871</v>
      </c>
      <c r="F222" s="64">
        <v>5.1010365359924537E-2</v>
      </c>
      <c r="G222" s="63"/>
      <c r="H222" s="64"/>
      <c r="I222" s="63"/>
      <c r="J222" s="64"/>
      <c r="K222" s="63"/>
      <c r="L222" s="64"/>
      <c r="M222" s="63">
        <v>790447</v>
      </c>
      <c r="N222" s="64">
        <v>8.3968540501233591E-3</v>
      </c>
      <c r="O222" s="63">
        <v>39531</v>
      </c>
      <c r="P222" s="64">
        <v>2.5766775650007734E-2</v>
      </c>
      <c r="Q222" s="63">
        <v>15605</v>
      </c>
      <c r="R222" s="64">
        <v>4.6472639484978595E-2</v>
      </c>
      <c r="S222" s="63">
        <v>244333</v>
      </c>
      <c r="T222" s="64">
        <v>4.3177354623857855E-2</v>
      </c>
      <c r="U222" s="63">
        <v>11879</v>
      </c>
      <c r="V222" s="64">
        <v>-2.1740920695050625E-2</v>
      </c>
      <c r="W222" s="63">
        <v>346109</v>
      </c>
      <c r="X222" s="64">
        <v>-1.3206326035450688E-2</v>
      </c>
      <c r="Y222" s="63">
        <v>40421</v>
      </c>
      <c r="Z222" s="64">
        <v>0.18380436374286124</v>
      </c>
      <c r="AA222" s="63">
        <v>9577</v>
      </c>
      <c r="AB222" s="64">
        <v>-2.811041201542519E-2</v>
      </c>
      <c r="AC222" s="63">
        <v>28801</v>
      </c>
      <c r="AD222" s="64">
        <v>-9.0533030188202579E-2</v>
      </c>
      <c r="AE222" s="63">
        <v>10053</v>
      </c>
      <c r="AF222" s="64">
        <v>-0.15100076007093999</v>
      </c>
      <c r="AG222" s="63">
        <v>9903</v>
      </c>
      <c r="AH222" s="64">
        <v>-7.8876383592223931E-2</v>
      </c>
      <c r="AI222" s="63">
        <v>8103</v>
      </c>
      <c r="AJ222" s="64">
        <v>7.324503311258268E-2</v>
      </c>
      <c r="AK222" s="63">
        <v>742</v>
      </c>
      <c r="AL222" s="55">
        <v>-0.51376146788990829</v>
      </c>
      <c r="AM222" s="63">
        <v>14915</v>
      </c>
      <c r="AN222" s="64">
        <v>-3.3188565502041856E-2</v>
      </c>
      <c r="AO222" s="63">
        <v>9535</v>
      </c>
      <c r="AP222" s="64">
        <v>-5.659443949737808E-2</v>
      </c>
      <c r="AQ222" s="63">
        <v>2407</v>
      </c>
      <c r="AR222" s="64">
        <v>-2.4865312888520119E-3</v>
      </c>
      <c r="AS222" s="63">
        <v>6144</v>
      </c>
      <c r="AT222" s="64">
        <v>-0.12503560239248079</v>
      </c>
      <c r="AU222" s="63">
        <v>2041</v>
      </c>
      <c r="AV222" s="64">
        <v>6.7468619246861872E-2</v>
      </c>
      <c r="AW222" s="63"/>
      <c r="AX222" s="64"/>
      <c r="AY222" s="63"/>
      <c r="AZ222" s="64"/>
      <c r="BA222" s="63">
        <v>19149</v>
      </c>
      <c r="BB222" s="64">
        <v>-7.7734431440543261E-2</v>
      </c>
    </row>
    <row r="223" spans="2:55" hidden="1" outlineLevel="1" x14ac:dyDescent="0.25">
      <c r="B223" s="53" t="s">
        <v>87</v>
      </c>
      <c r="C223" s="63">
        <v>1317628</v>
      </c>
      <c r="D223" s="64">
        <v>-3.5724224714750452E-3</v>
      </c>
      <c r="E223" s="63">
        <v>424981</v>
      </c>
      <c r="F223" s="64">
        <v>1.8689594998849479E-2</v>
      </c>
      <c r="G223" s="63"/>
      <c r="H223" s="64"/>
      <c r="I223" s="63"/>
      <c r="J223" s="64"/>
      <c r="K223" s="63"/>
      <c r="L223" s="64"/>
      <c r="M223" s="63">
        <v>892647</v>
      </c>
      <c r="N223" s="64">
        <v>-1.3832791260848798E-2</v>
      </c>
      <c r="O223" s="63">
        <v>48266</v>
      </c>
      <c r="P223" s="64">
        <v>-3.4409634697715408E-2</v>
      </c>
      <c r="Q223" s="63">
        <v>22350</v>
      </c>
      <c r="R223" s="64">
        <v>4.0502793296089301E-2</v>
      </c>
      <c r="S223" s="63">
        <v>255074</v>
      </c>
      <c r="T223" s="64">
        <v>-6.7831235039377269E-2</v>
      </c>
      <c r="U223" s="63">
        <v>11229</v>
      </c>
      <c r="V223" s="64">
        <v>-0.10845573640333461</v>
      </c>
      <c r="W223" s="63">
        <v>355783</v>
      </c>
      <c r="X223" s="64">
        <v>2.9095463433258972E-2</v>
      </c>
      <c r="Y223" s="63">
        <v>32038</v>
      </c>
      <c r="Z223" s="64">
        <v>6.0299179242785383E-2</v>
      </c>
      <c r="AA223" s="63">
        <v>13814</v>
      </c>
      <c r="AB223" s="64">
        <v>0.25925250683682766</v>
      </c>
      <c r="AC223" s="63">
        <v>104414</v>
      </c>
      <c r="AD223" s="64">
        <v>2.7120611467975619E-2</v>
      </c>
      <c r="AE223" s="63">
        <v>40791</v>
      </c>
      <c r="AF223" s="64">
        <v>-1.2276623565305789E-2</v>
      </c>
      <c r="AG223" s="63">
        <v>24603</v>
      </c>
      <c r="AH223" s="64">
        <v>8.0548113663314158E-2</v>
      </c>
      <c r="AI223" s="63">
        <v>22172</v>
      </c>
      <c r="AJ223" s="64">
        <v>2.2033742048492622E-2</v>
      </c>
      <c r="AK223" s="63">
        <v>16848</v>
      </c>
      <c r="AL223" s="55">
        <v>5.9889280322093619E-2</v>
      </c>
      <c r="AM223" s="63">
        <v>18129</v>
      </c>
      <c r="AN223" s="64">
        <v>-0.15580908032596041</v>
      </c>
      <c r="AO223" s="63">
        <v>10099</v>
      </c>
      <c r="AP223" s="64">
        <v>-0.18772621249899457</v>
      </c>
      <c r="AQ223" s="63">
        <v>2837</v>
      </c>
      <c r="AR223" s="64">
        <v>5.8977230309817053E-2</v>
      </c>
      <c r="AS223" s="63">
        <v>5681</v>
      </c>
      <c r="AT223" s="64">
        <v>-8.0446746519909351E-2</v>
      </c>
      <c r="AU223" s="63">
        <v>1881</v>
      </c>
      <c r="AV223" s="64">
        <v>-4.903943377148634E-2</v>
      </c>
      <c r="AW223" s="63"/>
      <c r="AX223" s="64"/>
      <c r="AY223" s="63"/>
      <c r="AZ223" s="64"/>
      <c r="BA223" s="63">
        <v>11052</v>
      </c>
      <c r="BB223" s="64">
        <v>-0.21960175116508973</v>
      </c>
    </row>
    <row r="224" spans="2:55" hidden="1" outlineLevel="1" x14ac:dyDescent="0.25">
      <c r="B224" s="53" t="s">
        <v>88</v>
      </c>
      <c r="C224" s="63">
        <v>1251141</v>
      </c>
      <c r="D224" s="64">
        <v>-2.4000299804409764E-3</v>
      </c>
      <c r="E224" s="63">
        <v>348724</v>
      </c>
      <c r="F224" s="64">
        <v>4.4385813821530284E-3</v>
      </c>
      <c r="G224" s="63"/>
      <c r="H224" s="64"/>
      <c r="I224" s="63"/>
      <c r="J224" s="64"/>
      <c r="K224" s="63"/>
      <c r="L224" s="64"/>
      <c r="M224" s="63">
        <v>902417</v>
      </c>
      <c r="N224" s="64">
        <v>-5.0178176076774994E-3</v>
      </c>
      <c r="O224" s="63">
        <v>42119</v>
      </c>
      <c r="P224" s="64">
        <v>-1.0640796767828586E-2</v>
      </c>
      <c r="Q224" s="63">
        <v>16384</v>
      </c>
      <c r="R224" s="64">
        <v>-0.16654797029199309</v>
      </c>
      <c r="S224" s="63">
        <v>266740</v>
      </c>
      <c r="T224" s="64">
        <v>-5.0446582725489519E-2</v>
      </c>
      <c r="U224" s="63">
        <v>7378</v>
      </c>
      <c r="V224" s="64">
        <v>-6.0964744813542082E-2</v>
      </c>
      <c r="W224" s="63">
        <v>316880</v>
      </c>
      <c r="X224" s="64">
        <v>6.5902424584914243E-2</v>
      </c>
      <c r="Y224" s="63">
        <v>17843</v>
      </c>
      <c r="Z224" s="64">
        <v>0.20252055533090707</v>
      </c>
      <c r="AA224" s="63">
        <v>9539</v>
      </c>
      <c r="AB224" s="64">
        <v>-5.5357496533967154E-2</v>
      </c>
      <c r="AC224" s="63">
        <v>178481</v>
      </c>
      <c r="AD224" s="64">
        <v>-5.2090138032492628E-2</v>
      </c>
      <c r="AE224" s="63">
        <v>70479</v>
      </c>
      <c r="AF224" s="64">
        <v>-0.1042664870429445</v>
      </c>
      <c r="AG224" s="63">
        <v>42413</v>
      </c>
      <c r="AH224" s="64">
        <v>5.9292190114638155E-2</v>
      </c>
      <c r="AI224" s="63">
        <v>29333</v>
      </c>
      <c r="AJ224" s="64">
        <v>-8.0988783758380811E-2</v>
      </c>
      <c r="AK224" s="63">
        <v>36256</v>
      </c>
      <c r="AL224" s="55">
        <v>-3.6999654705304308E-2</v>
      </c>
      <c r="AM224" s="63">
        <v>14186</v>
      </c>
      <c r="AN224" s="64">
        <v>2.115208348021369E-4</v>
      </c>
      <c r="AO224" s="63">
        <v>12186</v>
      </c>
      <c r="AP224" s="64">
        <v>2.696780718017866E-2</v>
      </c>
      <c r="AQ224" s="63">
        <v>4198</v>
      </c>
      <c r="AR224" s="64">
        <v>0.63856362217017959</v>
      </c>
      <c r="AS224" s="63">
        <v>5988</v>
      </c>
      <c r="AT224" s="64">
        <v>1.0907821229050279</v>
      </c>
      <c r="AU224" s="63">
        <v>1643</v>
      </c>
      <c r="AV224" s="64">
        <v>-0.11141157382368849</v>
      </c>
      <c r="AW224" s="63"/>
      <c r="AX224" s="64"/>
      <c r="AY224" s="63"/>
      <c r="AZ224" s="64"/>
      <c r="BA224" s="63">
        <v>8852</v>
      </c>
      <c r="BB224" s="64">
        <v>-0.27041951701969835</v>
      </c>
    </row>
    <row r="225" spans="2:55" hidden="1" outlineLevel="1" x14ac:dyDescent="0.25">
      <c r="B225" s="53" t="s">
        <v>89</v>
      </c>
      <c r="C225" s="63">
        <v>1229158</v>
      </c>
      <c r="D225" s="64">
        <v>-3.1517721577832281E-2</v>
      </c>
      <c r="E225" s="63">
        <v>366238</v>
      </c>
      <c r="F225" s="64">
        <v>-4.5305486186779542E-2</v>
      </c>
      <c r="G225" s="63"/>
      <c r="H225" s="64"/>
      <c r="I225" s="63"/>
      <c r="J225" s="64"/>
      <c r="K225" s="63"/>
      <c r="L225" s="64"/>
      <c r="M225" s="63">
        <v>862920</v>
      </c>
      <c r="N225" s="64">
        <v>-2.5544836433321505E-2</v>
      </c>
      <c r="O225" s="63">
        <v>41218</v>
      </c>
      <c r="P225" s="64">
        <v>-9.091310101455663E-2</v>
      </c>
      <c r="Q225" s="63">
        <v>22712</v>
      </c>
      <c r="R225" s="64">
        <v>3.0116110304789556E-2</v>
      </c>
      <c r="S225" s="63">
        <v>225297</v>
      </c>
      <c r="T225" s="64">
        <v>-4.5380009914960162E-2</v>
      </c>
      <c r="U225" s="63">
        <v>10394</v>
      </c>
      <c r="V225" s="64">
        <v>1.0205073379337071E-2</v>
      </c>
      <c r="W225" s="63">
        <v>304777</v>
      </c>
      <c r="X225" s="64">
        <v>3.9360922127304132E-2</v>
      </c>
      <c r="Y225" s="63">
        <v>22437</v>
      </c>
      <c r="Z225" s="64">
        <v>0.16374481327800838</v>
      </c>
      <c r="AA225" s="63">
        <v>12704</v>
      </c>
      <c r="AB225" s="64">
        <v>8.5162723157085507E-2</v>
      </c>
      <c r="AC225" s="63">
        <v>181899</v>
      </c>
      <c r="AD225" s="64">
        <v>-9.9121899035723326E-2</v>
      </c>
      <c r="AE225" s="63">
        <v>71945</v>
      </c>
      <c r="AF225" s="64">
        <v>-0.134225441942743</v>
      </c>
      <c r="AG225" s="63">
        <v>42244</v>
      </c>
      <c r="AH225" s="64">
        <v>-2.1563404748118131E-2</v>
      </c>
      <c r="AI225" s="63">
        <v>31234</v>
      </c>
      <c r="AJ225" s="64">
        <v>-0.10821151210598445</v>
      </c>
      <c r="AK225" s="63">
        <v>36476</v>
      </c>
      <c r="AL225" s="55">
        <v>-0.1019081620091099</v>
      </c>
      <c r="AM225" s="63">
        <v>10829</v>
      </c>
      <c r="AN225" s="64">
        <v>-0.11106550648497782</v>
      </c>
      <c r="AO225" s="63">
        <v>9156</v>
      </c>
      <c r="AP225" s="64">
        <v>-0.17386989082378412</v>
      </c>
      <c r="AQ225" s="63">
        <v>2321</v>
      </c>
      <c r="AR225" s="64">
        <v>-0.17898832684824906</v>
      </c>
      <c r="AS225" s="63">
        <v>4539</v>
      </c>
      <c r="AT225" s="64">
        <v>-3.3226837060702841E-2</v>
      </c>
      <c r="AU225" s="63">
        <v>1708</v>
      </c>
      <c r="AV225" s="64">
        <v>-0.2521891418563923</v>
      </c>
      <c r="AW225" s="63"/>
      <c r="AX225" s="64"/>
      <c r="AY225" s="63"/>
      <c r="AZ225" s="64"/>
      <c r="BA225" s="63">
        <v>12929</v>
      </c>
      <c r="BB225" s="64">
        <v>2.1974547466603322E-2</v>
      </c>
    </row>
    <row r="226" spans="2:55" ht="15" customHeight="1" collapsed="1" x14ac:dyDescent="0.25">
      <c r="B226" s="65">
        <v>2001</v>
      </c>
      <c r="C226" s="66">
        <v>14953841</v>
      </c>
      <c r="D226" s="67">
        <v>2.1442389804429363E-2</v>
      </c>
      <c r="E226" s="66">
        <v>4811351</v>
      </c>
      <c r="F226" s="67">
        <v>3.3136992216714845E-2</v>
      </c>
      <c r="G226" s="66"/>
      <c r="H226" s="67"/>
      <c r="I226" s="66"/>
      <c r="J226" s="67"/>
      <c r="K226" s="66"/>
      <c r="L226" s="67"/>
      <c r="M226" s="66">
        <v>10142490</v>
      </c>
      <c r="N226" s="67">
        <v>1.5986845499226465E-2</v>
      </c>
      <c r="O226" s="66">
        <v>511515</v>
      </c>
      <c r="P226" s="67">
        <v>-9.4482120241521361E-3</v>
      </c>
      <c r="Q226" s="66">
        <v>237618</v>
      </c>
      <c r="R226" s="67">
        <v>3.0612421929215872E-2</v>
      </c>
      <c r="S226" s="66">
        <v>2906576</v>
      </c>
      <c r="T226" s="67">
        <v>-4.6531633154850427E-3</v>
      </c>
      <c r="U226" s="66">
        <v>145766</v>
      </c>
      <c r="V226" s="67">
        <v>-0.11174079693850814</v>
      </c>
      <c r="W226" s="66">
        <v>3943306</v>
      </c>
      <c r="X226" s="67">
        <v>6.1746697612803603E-2</v>
      </c>
      <c r="Y226" s="66">
        <v>346434</v>
      </c>
      <c r="Z226" s="67">
        <v>0.13302960828626476</v>
      </c>
      <c r="AA226" s="66">
        <v>163422</v>
      </c>
      <c r="AB226" s="67">
        <v>1.2979767926212471E-2</v>
      </c>
      <c r="AC226" s="66">
        <v>1292293</v>
      </c>
      <c r="AD226" s="67">
        <v>-2.2179092845441728E-2</v>
      </c>
      <c r="AE226" s="66">
        <v>506394</v>
      </c>
      <c r="AF226" s="67">
        <v>-5.4402384189061959E-2</v>
      </c>
      <c r="AG226" s="66">
        <v>306067</v>
      </c>
      <c r="AH226" s="67">
        <v>3.642612847516169E-2</v>
      </c>
      <c r="AI226" s="66">
        <v>253598</v>
      </c>
      <c r="AJ226" s="67">
        <v>8.2657771381089429E-3</v>
      </c>
      <c r="AK226" s="66">
        <v>226234</v>
      </c>
      <c r="AL226" s="67">
        <v>-5.4395439042332683E-2</v>
      </c>
      <c r="AM226" s="66">
        <v>162086</v>
      </c>
      <c r="AN226" s="67">
        <v>-0.13538454973168468</v>
      </c>
      <c r="AO226" s="66">
        <v>123322</v>
      </c>
      <c r="AP226" s="67">
        <v>-0.12193211674154658</v>
      </c>
      <c r="AQ226" s="66">
        <v>34136</v>
      </c>
      <c r="AR226" s="67">
        <v>0.20362469588519438</v>
      </c>
      <c r="AS226" s="66">
        <v>63862</v>
      </c>
      <c r="AT226" s="67">
        <v>-8.3246005655962407E-2</v>
      </c>
      <c r="AU226" s="66">
        <v>25001</v>
      </c>
      <c r="AV226" s="67">
        <v>-1.5631152059217279E-2</v>
      </c>
      <c r="AW226" s="66"/>
      <c r="AX226" s="67"/>
      <c r="AY226" s="66"/>
      <c r="AZ226" s="67"/>
      <c r="BA226" s="66">
        <v>187153</v>
      </c>
      <c r="BB226" s="67">
        <v>-5.3200046542452251E-2</v>
      </c>
      <c r="BC226" s="39"/>
    </row>
    <row r="227" spans="2:55" hidden="1" outlineLevel="1" x14ac:dyDescent="0.25">
      <c r="B227" s="53" t="s">
        <v>78</v>
      </c>
      <c r="C227" s="63">
        <v>1130493</v>
      </c>
      <c r="D227" s="64">
        <v>-4.2208331356454853E-2</v>
      </c>
      <c r="E227" s="63">
        <v>305669</v>
      </c>
      <c r="F227" s="64">
        <v>8.6490886342309503E-2</v>
      </c>
      <c r="G227" s="63"/>
      <c r="H227" s="64"/>
      <c r="I227" s="63"/>
      <c r="J227" s="64"/>
      <c r="K227" s="63"/>
      <c r="L227" s="64"/>
      <c r="M227" s="63">
        <v>824824</v>
      </c>
      <c r="N227" s="64">
        <v>-8.2484960666358131E-2</v>
      </c>
      <c r="O227" s="63">
        <v>38854</v>
      </c>
      <c r="P227" s="64">
        <v>-0.12697449724750032</v>
      </c>
      <c r="Q227" s="63">
        <v>18181</v>
      </c>
      <c r="R227" s="64">
        <v>-0.2416051391148375</v>
      </c>
      <c r="S227" s="63">
        <v>223905</v>
      </c>
      <c r="T227" s="64">
        <v>-0.13996811922641106</v>
      </c>
      <c r="U227" s="63">
        <v>12182</v>
      </c>
      <c r="V227" s="64">
        <v>-0.26812856713727851</v>
      </c>
      <c r="W227" s="63">
        <v>249893</v>
      </c>
      <c r="X227" s="64">
        <v>-6.0086208193539603E-2</v>
      </c>
      <c r="Y227" s="63">
        <v>17776</v>
      </c>
      <c r="Z227" s="64">
        <v>0.13519381825148469</v>
      </c>
      <c r="AA227" s="63">
        <v>18809</v>
      </c>
      <c r="AB227" s="64">
        <v>-6.6411872735394839E-2</v>
      </c>
      <c r="AC227" s="63">
        <v>195353</v>
      </c>
      <c r="AD227" s="64">
        <v>1.6589909713007112E-2</v>
      </c>
      <c r="AE227" s="63">
        <v>77056</v>
      </c>
      <c r="AF227" s="64">
        <v>4.9837870241695947E-2</v>
      </c>
      <c r="AG227" s="63">
        <v>40800</v>
      </c>
      <c r="AH227" s="64">
        <v>2.4842380246665519E-2</v>
      </c>
      <c r="AI227" s="63">
        <v>36373</v>
      </c>
      <c r="AJ227" s="64">
        <v>-6.3926705612888268E-2</v>
      </c>
      <c r="AK227" s="63">
        <v>41124</v>
      </c>
      <c r="AL227" s="55">
        <v>2.5561734706601058E-2</v>
      </c>
      <c r="AM227" s="63">
        <v>13940</v>
      </c>
      <c r="AN227" s="64">
        <v>-0.132491131993279</v>
      </c>
      <c r="AO227" s="63">
        <v>11269</v>
      </c>
      <c r="AP227" s="64">
        <v>-0.30941291824978556</v>
      </c>
      <c r="AQ227" s="63">
        <v>2836</v>
      </c>
      <c r="AR227" s="64">
        <v>-5.6867309610907912E-2</v>
      </c>
      <c r="AS227" s="63">
        <v>6793</v>
      </c>
      <c r="AT227" s="64">
        <v>0.36077724358974361</v>
      </c>
      <c r="AU227" s="63">
        <v>2267</v>
      </c>
      <c r="AV227" s="64">
        <v>-0.27825533269659342</v>
      </c>
      <c r="AW227" s="63"/>
      <c r="AX227" s="64"/>
      <c r="AY227" s="63"/>
      <c r="AZ227" s="64"/>
      <c r="BA227" s="63">
        <v>12766</v>
      </c>
      <c r="BB227" s="64">
        <v>-0.20914384834592992</v>
      </c>
    </row>
    <row r="228" spans="2:55" hidden="1" outlineLevel="1" x14ac:dyDescent="0.25">
      <c r="B228" s="53" t="s">
        <v>79</v>
      </c>
      <c r="C228" s="63">
        <v>1166754</v>
      </c>
      <c r="D228" s="64">
        <v>2.0004878172451335E-2</v>
      </c>
      <c r="E228" s="63">
        <v>312754</v>
      </c>
      <c r="F228" s="64">
        <v>0.13736585436811999</v>
      </c>
      <c r="G228" s="63"/>
      <c r="H228" s="64"/>
      <c r="I228" s="63"/>
      <c r="J228" s="64"/>
      <c r="K228" s="63"/>
      <c r="L228" s="64"/>
      <c r="M228" s="63">
        <v>854000</v>
      </c>
      <c r="N228" s="64">
        <v>-1.7136806730426168E-2</v>
      </c>
      <c r="O228" s="63">
        <v>42117</v>
      </c>
      <c r="P228" s="64">
        <v>-6.4877106507693294E-2</v>
      </c>
      <c r="Q228" s="63">
        <v>18695</v>
      </c>
      <c r="R228" s="64">
        <v>-0.24317868998461667</v>
      </c>
      <c r="S228" s="63">
        <v>243236</v>
      </c>
      <c r="T228" s="64">
        <v>-5.9132069487047523E-2</v>
      </c>
      <c r="U228" s="63">
        <v>16310</v>
      </c>
      <c r="V228" s="64">
        <v>-0.1115589933543959</v>
      </c>
      <c r="W228" s="63">
        <v>272474</v>
      </c>
      <c r="X228" s="64">
        <v>3.1867878012110884E-2</v>
      </c>
      <c r="Y228" s="63">
        <v>16575</v>
      </c>
      <c r="Z228" s="64">
        <v>0.31069112762928985</v>
      </c>
      <c r="AA228" s="63">
        <v>14180</v>
      </c>
      <c r="AB228" s="64">
        <v>-0.15895610913404512</v>
      </c>
      <c r="AC228" s="63">
        <v>179040</v>
      </c>
      <c r="AD228" s="64">
        <v>5.1833835633338543E-2</v>
      </c>
      <c r="AE228" s="63">
        <v>72601</v>
      </c>
      <c r="AF228" s="64">
        <v>0.14238733635448142</v>
      </c>
      <c r="AG228" s="63">
        <v>35814</v>
      </c>
      <c r="AH228" s="64">
        <v>-1.4176002642516949E-2</v>
      </c>
      <c r="AI228" s="63">
        <v>31644</v>
      </c>
      <c r="AJ228" s="64">
        <v>-5.6529516994633267E-2</v>
      </c>
      <c r="AK228" s="63">
        <v>38981</v>
      </c>
      <c r="AL228" s="55">
        <v>5.938145450592458E-2</v>
      </c>
      <c r="AM228" s="63">
        <v>14709</v>
      </c>
      <c r="AN228" s="64">
        <v>-0.10827523491967261</v>
      </c>
      <c r="AO228" s="63">
        <v>14623</v>
      </c>
      <c r="AP228" s="64">
        <v>-5.991642558662813E-2</v>
      </c>
      <c r="AQ228" s="63">
        <v>1756</v>
      </c>
      <c r="AR228" s="64">
        <v>-2.9834254143646377E-2</v>
      </c>
      <c r="AS228" s="63">
        <v>4977</v>
      </c>
      <c r="AT228" s="64">
        <v>-0.19309338521400776</v>
      </c>
      <c r="AU228" s="63">
        <v>1903</v>
      </c>
      <c r="AV228" s="64">
        <v>-0.3105072463768116</v>
      </c>
      <c r="AW228" s="63"/>
      <c r="AX228" s="64"/>
      <c r="AY228" s="63"/>
      <c r="AZ228" s="64"/>
      <c r="BA228" s="63">
        <v>13405</v>
      </c>
      <c r="BB228" s="64">
        <v>-0.1460695630016563</v>
      </c>
    </row>
    <row r="229" spans="2:55" hidden="1" outlineLevel="1" x14ac:dyDescent="0.25">
      <c r="B229" s="53" t="s">
        <v>80</v>
      </c>
      <c r="C229" s="63">
        <v>1297536</v>
      </c>
      <c r="D229" s="64">
        <v>1.4894086323439915E-2</v>
      </c>
      <c r="E229" s="63">
        <v>352901</v>
      </c>
      <c r="F229" s="64">
        <v>9.4928716588324802E-2</v>
      </c>
      <c r="G229" s="63"/>
      <c r="H229" s="64"/>
      <c r="I229" s="63"/>
      <c r="J229" s="64"/>
      <c r="K229" s="63"/>
      <c r="L229" s="64"/>
      <c r="M229" s="63">
        <v>944635</v>
      </c>
      <c r="N229" s="64">
        <v>-1.2083385188493057E-2</v>
      </c>
      <c r="O229" s="63">
        <v>52028</v>
      </c>
      <c r="P229" s="64">
        <v>0.18853226727584227</v>
      </c>
      <c r="Q229" s="63">
        <v>23764</v>
      </c>
      <c r="R229" s="64">
        <v>0.14630263856060965</v>
      </c>
      <c r="S229" s="63">
        <v>285869</v>
      </c>
      <c r="T229" s="64">
        <v>-7.3301110927415314E-2</v>
      </c>
      <c r="U229" s="63">
        <v>15835</v>
      </c>
      <c r="V229" s="64">
        <v>-7.1478831945584576E-2</v>
      </c>
      <c r="W229" s="63">
        <v>301168</v>
      </c>
      <c r="X229" s="64">
        <v>2.0676659877248316E-2</v>
      </c>
      <c r="Y229" s="63">
        <v>17227</v>
      </c>
      <c r="Z229" s="64">
        <v>0.3946729274611398</v>
      </c>
      <c r="AA229" s="63">
        <v>12701</v>
      </c>
      <c r="AB229" s="64">
        <v>-0.1953243791180943</v>
      </c>
      <c r="AC229" s="63">
        <v>186104</v>
      </c>
      <c r="AD229" s="64">
        <v>8.1637296380765445E-3</v>
      </c>
      <c r="AE229" s="63">
        <v>75723</v>
      </c>
      <c r="AF229" s="64">
        <v>7.7140825035561855E-2</v>
      </c>
      <c r="AG229" s="63">
        <v>39485</v>
      </c>
      <c r="AH229" s="64">
        <v>3.2125679631953119E-2</v>
      </c>
      <c r="AI229" s="63">
        <v>32809</v>
      </c>
      <c r="AJ229" s="64">
        <v>-8.3521886086203478E-2</v>
      </c>
      <c r="AK229" s="63">
        <v>38087</v>
      </c>
      <c r="AL229" s="55">
        <v>-5.3551016351075953E-2</v>
      </c>
      <c r="AM229" s="63">
        <v>15290</v>
      </c>
      <c r="AN229" s="64">
        <v>-9.5747826601218278E-2</v>
      </c>
      <c r="AO229" s="63">
        <v>12408</v>
      </c>
      <c r="AP229" s="64">
        <v>-0.10073923757066239</v>
      </c>
      <c r="AQ229" s="63">
        <v>2136</v>
      </c>
      <c r="AR229" s="64">
        <v>5.7949479940564652E-2</v>
      </c>
      <c r="AS229" s="63">
        <v>4950</v>
      </c>
      <c r="AT229" s="64">
        <v>-0.22218730358265237</v>
      </c>
      <c r="AU229" s="63">
        <v>2550</v>
      </c>
      <c r="AV229" s="64">
        <v>0.20567375886524819</v>
      </c>
      <c r="AW229" s="63"/>
      <c r="AX229" s="64"/>
      <c r="AY229" s="63"/>
      <c r="AZ229" s="64"/>
      <c r="BA229" s="63">
        <v>12605</v>
      </c>
      <c r="BB229" s="64">
        <v>-0.26471446071282745</v>
      </c>
    </row>
    <row r="230" spans="2:55" hidden="1" outlineLevel="1" x14ac:dyDescent="0.25">
      <c r="B230" s="53" t="s">
        <v>81</v>
      </c>
      <c r="C230" s="63">
        <v>1257880</v>
      </c>
      <c r="D230" s="64">
        <v>0.12856962135478955</v>
      </c>
      <c r="E230" s="63">
        <v>395302</v>
      </c>
      <c r="F230" s="64">
        <v>0.19068302027735284</v>
      </c>
      <c r="G230" s="63"/>
      <c r="H230" s="64"/>
      <c r="I230" s="63"/>
      <c r="J230" s="64"/>
      <c r="K230" s="63"/>
      <c r="L230" s="64"/>
      <c r="M230" s="63">
        <v>862578</v>
      </c>
      <c r="N230" s="64">
        <v>0.10221918953005615</v>
      </c>
      <c r="O230" s="63">
        <v>45337</v>
      </c>
      <c r="P230" s="64">
        <v>2.667632872121195E-2</v>
      </c>
      <c r="Q230" s="63">
        <v>23064</v>
      </c>
      <c r="R230" s="64">
        <v>4.1499209753894872E-2</v>
      </c>
      <c r="S230" s="63">
        <v>281175</v>
      </c>
      <c r="T230" s="64">
        <v>9.9727390418379525E-2</v>
      </c>
      <c r="U230" s="63">
        <v>22206</v>
      </c>
      <c r="V230" s="64">
        <v>-3.4059767714994083E-2</v>
      </c>
      <c r="W230" s="63">
        <v>283133</v>
      </c>
      <c r="X230" s="64">
        <v>2.068530434939353E-2</v>
      </c>
      <c r="Y230" s="63">
        <v>19377</v>
      </c>
      <c r="Z230" s="64">
        <v>0.51536716978180963</v>
      </c>
      <c r="AA230" s="63">
        <v>15423</v>
      </c>
      <c r="AB230" s="64">
        <v>0.24801747855640066</v>
      </c>
      <c r="AC230" s="63">
        <v>111418</v>
      </c>
      <c r="AD230" s="64">
        <v>0.45207871758112872</v>
      </c>
      <c r="AE230" s="63">
        <v>46255</v>
      </c>
      <c r="AF230" s="64">
        <v>0.44312367402970176</v>
      </c>
      <c r="AG230" s="63">
        <v>24276</v>
      </c>
      <c r="AH230" s="64">
        <v>0.35977146698033935</v>
      </c>
      <c r="AI230" s="63">
        <v>21934</v>
      </c>
      <c r="AJ230" s="64">
        <v>0.60700417613011948</v>
      </c>
      <c r="AK230" s="63">
        <v>18953</v>
      </c>
      <c r="AL230" s="55">
        <v>0.43844869459623559</v>
      </c>
      <c r="AM230" s="63">
        <v>18757</v>
      </c>
      <c r="AN230" s="64">
        <v>4.8287039624434147E-2</v>
      </c>
      <c r="AO230" s="63">
        <v>14680</v>
      </c>
      <c r="AP230" s="64">
        <v>7.2393892906713386E-2</v>
      </c>
      <c r="AQ230" s="63">
        <v>2793</v>
      </c>
      <c r="AR230" s="64">
        <v>-8.0039525691699587E-2</v>
      </c>
      <c r="AS230" s="63">
        <v>5197</v>
      </c>
      <c r="AT230" s="64">
        <v>-6.9638381668456817E-2</v>
      </c>
      <c r="AU230" s="63">
        <v>2151</v>
      </c>
      <c r="AV230" s="64">
        <v>-0.15414864333464418</v>
      </c>
      <c r="AW230" s="63"/>
      <c r="AX230" s="64"/>
      <c r="AY230" s="63"/>
      <c r="AZ230" s="64"/>
      <c r="BA230" s="63">
        <v>17867</v>
      </c>
      <c r="BB230" s="64">
        <v>0.14561426006668388</v>
      </c>
    </row>
    <row r="231" spans="2:55" hidden="1" outlineLevel="1" x14ac:dyDescent="0.25">
      <c r="B231" s="53" t="s">
        <v>82</v>
      </c>
      <c r="C231" s="63">
        <v>1040341</v>
      </c>
      <c r="D231" s="64">
        <v>6.6143850295838913E-3</v>
      </c>
      <c r="E231" s="63">
        <v>366605</v>
      </c>
      <c r="F231" s="64">
        <v>0.13391523279587014</v>
      </c>
      <c r="G231" s="63"/>
      <c r="H231" s="64"/>
      <c r="I231" s="63"/>
      <c r="J231" s="64"/>
      <c r="K231" s="63"/>
      <c r="L231" s="64"/>
      <c r="M231" s="63">
        <v>673736</v>
      </c>
      <c r="N231" s="64">
        <v>-5.1337940512196645E-2</v>
      </c>
      <c r="O231" s="63">
        <v>35602</v>
      </c>
      <c r="P231" s="64">
        <v>-0.13398199951350032</v>
      </c>
      <c r="Q231" s="63">
        <v>12484</v>
      </c>
      <c r="R231" s="64">
        <v>-0.27649956534337872</v>
      </c>
      <c r="S231" s="63">
        <v>205663</v>
      </c>
      <c r="T231" s="64">
        <v>-0.14783938212419667</v>
      </c>
      <c r="U231" s="63">
        <v>12170</v>
      </c>
      <c r="V231" s="64">
        <v>-0.36098713573116303</v>
      </c>
      <c r="W231" s="63">
        <v>298784</v>
      </c>
      <c r="X231" s="64">
        <v>5.8196860656202221E-2</v>
      </c>
      <c r="Y231" s="63">
        <v>28452</v>
      </c>
      <c r="Z231" s="64">
        <v>0.18033602986932173</v>
      </c>
      <c r="AA231" s="63">
        <v>9731</v>
      </c>
      <c r="AB231" s="64">
        <v>-9.8564150069476608E-2</v>
      </c>
      <c r="AC231" s="63">
        <v>30913</v>
      </c>
      <c r="AD231" s="64">
        <v>0.32078615680410172</v>
      </c>
      <c r="AE231" s="63">
        <v>12625</v>
      </c>
      <c r="AF231" s="64">
        <v>0.73658872077028881</v>
      </c>
      <c r="AG231" s="63">
        <v>7795</v>
      </c>
      <c r="AH231" s="64">
        <v>0.33361847733105221</v>
      </c>
      <c r="AI231" s="63">
        <v>8718</v>
      </c>
      <c r="AJ231" s="64">
        <v>0.10690705942102596</v>
      </c>
      <c r="AK231" s="63">
        <v>1775</v>
      </c>
      <c r="AL231" s="55">
        <v>-0.26470588235294112</v>
      </c>
      <c r="AM231" s="63">
        <v>14323</v>
      </c>
      <c r="AN231" s="64">
        <v>-0.21141881847712385</v>
      </c>
      <c r="AO231" s="63">
        <v>7339</v>
      </c>
      <c r="AP231" s="64">
        <v>-0.27658945293247905</v>
      </c>
      <c r="AQ231" s="63">
        <v>1190</v>
      </c>
      <c r="AR231" s="64">
        <v>-0.26086956521739135</v>
      </c>
      <c r="AS231" s="63">
        <v>4898</v>
      </c>
      <c r="AT231" s="64">
        <v>-0.26467497372766857</v>
      </c>
      <c r="AU231" s="63">
        <v>1866</v>
      </c>
      <c r="AV231" s="64">
        <v>0.11137581893984505</v>
      </c>
      <c r="AW231" s="63"/>
      <c r="AX231" s="64"/>
      <c r="AY231" s="63"/>
      <c r="AZ231" s="64"/>
      <c r="BA231" s="63">
        <v>10321</v>
      </c>
      <c r="BB231" s="64">
        <v>-0.17616538952745853</v>
      </c>
    </row>
    <row r="232" spans="2:55" hidden="1" outlineLevel="1" x14ac:dyDescent="0.25">
      <c r="B232" s="53" t="s">
        <v>83</v>
      </c>
      <c r="C232" s="63">
        <v>1061455</v>
      </c>
      <c r="D232" s="64">
        <v>4.1124953041949741E-2</v>
      </c>
      <c r="E232" s="63">
        <v>373455</v>
      </c>
      <c r="F232" s="64">
        <v>0.10785290924300939</v>
      </c>
      <c r="G232" s="63"/>
      <c r="H232" s="64"/>
      <c r="I232" s="63"/>
      <c r="J232" s="64"/>
      <c r="K232" s="63"/>
      <c r="L232" s="64"/>
      <c r="M232" s="63">
        <v>688000</v>
      </c>
      <c r="N232" s="64">
        <v>8.1634866044673071E-3</v>
      </c>
      <c r="O232" s="63">
        <v>32224</v>
      </c>
      <c r="P232" s="64">
        <v>-3.3095171816522884E-3</v>
      </c>
      <c r="Q232" s="63">
        <v>14882</v>
      </c>
      <c r="R232" s="64">
        <v>-7.616860140294246E-2</v>
      </c>
      <c r="S232" s="63">
        <v>186800</v>
      </c>
      <c r="T232" s="64">
        <v>-0.12515279384422284</v>
      </c>
      <c r="U232" s="63">
        <v>11703</v>
      </c>
      <c r="V232" s="64">
        <v>-0.11260236578707916</v>
      </c>
      <c r="W232" s="63">
        <v>323267</v>
      </c>
      <c r="X232" s="64">
        <v>0.10338695529000574</v>
      </c>
      <c r="Y232" s="63">
        <v>33554</v>
      </c>
      <c r="Z232" s="64">
        <v>0.54491459091118366</v>
      </c>
      <c r="AA232" s="63">
        <v>9840</v>
      </c>
      <c r="AB232" s="64">
        <v>-0.30918281381634372</v>
      </c>
      <c r="AC232" s="63">
        <v>28787</v>
      </c>
      <c r="AD232" s="64">
        <v>-4.3923358926472034E-3</v>
      </c>
      <c r="AE232" s="63">
        <v>11167</v>
      </c>
      <c r="AF232" s="64">
        <v>0.27754261526141177</v>
      </c>
      <c r="AG232" s="63">
        <v>8671</v>
      </c>
      <c r="AH232" s="64">
        <v>3.3369085925396336E-2</v>
      </c>
      <c r="AI232" s="63">
        <v>7526</v>
      </c>
      <c r="AJ232" s="64">
        <v>-0.15285907248986941</v>
      </c>
      <c r="AK232" s="63">
        <v>1423</v>
      </c>
      <c r="AL232" s="55">
        <v>-0.50897170462387853</v>
      </c>
      <c r="AM232" s="63">
        <v>12619</v>
      </c>
      <c r="AN232" s="64">
        <v>-0.14891751534362985</v>
      </c>
      <c r="AO232" s="63">
        <v>9313</v>
      </c>
      <c r="AP232" s="64">
        <v>1.4819657840252853E-2</v>
      </c>
      <c r="AQ232" s="63">
        <v>2208</v>
      </c>
      <c r="AR232" s="64">
        <v>5.6459330143540765E-2</v>
      </c>
      <c r="AS232" s="63">
        <v>6775</v>
      </c>
      <c r="AT232" s="64">
        <v>8.0345186728165707E-3</v>
      </c>
      <c r="AU232" s="63">
        <v>2260</v>
      </c>
      <c r="AV232" s="64">
        <v>0.60968660968660959</v>
      </c>
      <c r="AW232" s="63"/>
      <c r="AX232" s="64"/>
      <c r="AY232" s="63"/>
      <c r="AZ232" s="64"/>
      <c r="BA232" s="63">
        <v>13768</v>
      </c>
      <c r="BB232" s="64">
        <v>-9.4508385399539652E-2</v>
      </c>
    </row>
    <row r="233" spans="2:55" hidden="1" outlineLevel="1" x14ac:dyDescent="0.25">
      <c r="B233" s="53" t="s">
        <v>84</v>
      </c>
      <c r="C233" s="63">
        <v>1304114</v>
      </c>
      <c r="D233" s="64">
        <v>6.3392725366141267E-2</v>
      </c>
      <c r="E233" s="63">
        <v>458240</v>
      </c>
      <c r="F233" s="64">
        <v>7.6899214604317478E-2</v>
      </c>
      <c r="G233" s="63"/>
      <c r="H233" s="64"/>
      <c r="I233" s="63"/>
      <c r="J233" s="64"/>
      <c r="K233" s="63"/>
      <c r="L233" s="64"/>
      <c r="M233" s="63">
        <v>845874</v>
      </c>
      <c r="N233" s="64">
        <v>5.6216309360144656E-2</v>
      </c>
      <c r="O233" s="63">
        <v>52431</v>
      </c>
      <c r="P233" s="64">
        <v>2.7072028835040785E-2</v>
      </c>
      <c r="Q233" s="63">
        <v>23133</v>
      </c>
      <c r="R233" s="64">
        <v>-0.12368361239487835</v>
      </c>
      <c r="S233" s="63">
        <v>248871</v>
      </c>
      <c r="T233" s="64">
        <v>6.730051720145136E-2</v>
      </c>
      <c r="U233" s="63">
        <v>15881</v>
      </c>
      <c r="V233" s="64">
        <v>-0.17706498082702871</v>
      </c>
      <c r="W233" s="63">
        <v>344266</v>
      </c>
      <c r="X233" s="64">
        <v>5.741894266091685E-2</v>
      </c>
      <c r="Y233" s="63">
        <v>40640</v>
      </c>
      <c r="Z233" s="64">
        <v>0.57117451480708259</v>
      </c>
      <c r="AA233" s="63">
        <v>18715</v>
      </c>
      <c r="AB233" s="64">
        <v>4.5238760122870758E-2</v>
      </c>
      <c r="AC233" s="63">
        <v>31284</v>
      </c>
      <c r="AD233" s="64">
        <v>0.12398950885639359</v>
      </c>
      <c r="AE233" s="63">
        <v>11543</v>
      </c>
      <c r="AF233" s="64">
        <v>0.92447482494164723</v>
      </c>
      <c r="AG233" s="63">
        <v>10489</v>
      </c>
      <c r="AH233" s="64">
        <v>3.5541514463421908E-2</v>
      </c>
      <c r="AI233" s="63">
        <v>7719</v>
      </c>
      <c r="AJ233" s="64">
        <v>-0.14461436170212771</v>
      </c>
      <c r="AK233" s="63">
        <v>1533</v>
      </c>
      <c r="AL233" s="55">
        <v>-0.42841163310961972</v>
      </c>
      <c r="AM233" s="63">
        <v>19216</v>
      </c>
      <c r="AN233" s="64">
        <v>-0.10125812637388332</v>
      </c>
      <c r="AO233" s="63">
        <v>13543</v>
      </c>
      <c r="AP233" s="64">
        <v>-3.6428317324795456E-2</v>
      </c>
      <c r="AQ233" s="63">
        <v>2268</v>
      </c>
      <c r="AR233" s="64">
        <v>-0.12936660268714006</v>
      </c>
      <c r="AS233" s="63">
        <v>7813</v>
      </c>
      <c r="AT233" s="64">
        <v>4.9147307640660776E-2</v>
      </c>
      <c r="AU233" s="63">
        <v>2351</v>
      </c>
      <c r="AV233" s="64">
        <v>0.33201133144475925</v>
      </c>
      <c r="AW233" s="63"/>
      <c r="AX233" s="64"/>
      <c r="AY233" s="63"/>
      <c r="AZ233" s="64"/>
      <c r="BA233" s="63">
        <v>25462</v>
      </c>
      <c r="BB233" s="64">
        <v>-3.9206067695558677E-2</v>
      </c>
    </row>
    <row r="234" spans="2:55" hidden="1" outlineLevel="1" x14ac:dyDescent="0.25">
      <c r="B234" s="53" t="s">
        <v>85</v>
      </c>
      <c r="C234" s="63">
        <v>1304760</v>
      </c>
      <c r="D234" s="64">
        <v>1.3124117721053041E-2</v>
      </c>
      <c r="E234" s="63">
        <v>497054</v>
      </c>
      <c r="F234" s="64">
        <v>3.894035416283459E-2</v>
      </c>
      <c r="G234" s="63"/>
      <c r="H234" s="64"/>
      <c r="I234" s="63"/>
      <c r="J234" s="64"/>
      <c r="K234" s="63"/>
      <c r="L234" s="64"/>
      <c r="M234" s="63">
        <v>807706</v>
      </c>
      <c r="N234" s="64">
        <v>-2.1348250752994957E-3</v>
      </c>
      <c r="O234" s="63">
        <v>41365</v>
      </c>
      <c r="P234" s="64">
        <v>-0.11077432391762332</v>
      </c>
      <c r="Q234" s="63">
        <v>18259</v>
      </c>
      <c r="R234" s="64">
        <v>-0.15973308789691676</v>
      </c>
      <c r="S234" s="63">
        <v>219872</v>
      </c>
      <c r="T234" s="64">
        <v>-7.5597112502259756E-2</v>
      </c>
      <c r="U234" s="63">
        <v>14932</v>
      </c>
      <c r="V234" s="64">
        <v>-0.19659959109006775</v>
      </c>
      <c r="W234" s="63">
        <v>354007</v>
      </c>
      <c r="X234" s="64">
        <v>9.2988647345232378E-2</v>
      </c>
      <c r="Y234" s="63">
        <v>33679</v>
      </c>
      <c r="Z234" s="64">
        <v>0.26133852664694213</v>
      </c>
      <c r="AA234" s="63">
        <v>19300</v>
      </c>
      <c r="AB234" s="64">
        <v>-0.35245764133534641</v>
      </c>
      <c r="AC234" s="63">
        <v>35179</v>
      </c>
      <c r="AD234" s="64">
        <v>0.19995224613705354</v>
      </c>
      <c r="AE234" s="63">
        <v>13637</v>
      </c>
      <c r="AF234" s="64">
        <v>0.40936337329474992</v>
      </c>
      <c r="AG234" s="63">
        <v>11246</v>
      </c>
      <c r="AH234" s="64">
        <v>0.20432640822445913</v>
      </c>
      <c r="AI234" s="63">
        <v>8610</v>
      </c>
      <c r="AJ234" s="64">
        <v>7.3699962588851475E-2</v>
      </c>
      <c r="AK234" s="63">
        <v>1686</v>
      </c>
      <c r="AL234" s="55">
        <v>-0.26182136602451844</v>
      </c>
      <c r="AM234" s="63">
        <v>15345</v>
      </c>
      <c r="AN234" s="64">
        <v>2.4571008880283074E-2</v>
      </c>
      <c r="AO234" s="63">
        <v>11783</v>
      </c>
      <c r="AP234" s="64">
        <v>-0.1465923082494387</v>
      </c>
      <c r="AQ234" s="63">
        <v>2693</v>
      </c>
      <c r="AR234" s="64">
        <v>0.13056255247691007</v>
      </c>
      <c r="AS234" s="63">
        <v>7499</v>
      </c>
      <c r="AT234" s="64">
        <v>0.10441826215022099</v>
      </c>
      <c r="AU234" s="63">
        <v>2027</v>
      </c>
      <c r="AV234" s="64">
        <v>-0.29200139713587148</v>
      </c>
      <c r="AW234" s="63"/>
      <c r="AX234" s="64"/>
      <c r="AY234" s="63"/>
      <c r="AZ234" s="64"/>
      <c r="BA234" s="63">
        <v>31766</v>
      </c>
      <c r="BB234" s="64">
        <v>-7.1603927986906735E-2</v>
      </c>
    </row>
    <row r="235" spans="2:55" hidden="1" outlineLevel="1" x14ac:dyDescent="0.25">
      <c r="B235" s="53" t="s">
        <v>86</v>
      </c>
      <c r="C235" s="63">
        <v>1230931</v>
      </c>
      <c r="D235" s="64">
        <v>4.8900595120421553E-2</v>
      </c>
      <c r="E235" s="63">
        <v>447066</v>
      </c>
      <c r="F235" s="64">
        <v>5.3901334508876797E-2</v>
      </c>
      <c r="G235" s="63"/>
      <c r="H235" s="64"/>
      <c r="I235" s="63"/>
      <c r="J235" s="64"/>
      <c r="K235" s="63"/>
      <c r="L235" s="64"/>
      <c r="M235" s="63">
        <v>783865</v>
      </c>
      <c r="N235" s="64">
        <v>4.6069690382108064E-2</v>
      </c>
      <c r="O235" s="63">
        <v>38538</v>
      </c>
      <c r="P235" s="64">
        <v>2.1279978799523036E-2</v>
      </c>
      <c r="Q235" s="63">
        <v>14912</v>
      </c>
      <c r="R235" s="64">
        <v>-4.8676236044657095E-2</v>
      </c>
      <c r="S235" s="63">
        <v>234220</v>
      </c>
      <c r="T235" s="64">
        <v>-1.3217925212126724E-3</v>
      </c>
      <c r="U235" s="63">
        <v>12143</v>
      </c>
      <c r="V235" s="64">
        <v>-0.1593631014191762</v>
      </c>
      <c r="W235" s="63">
        <v>350741</v>
      </c>
      <c r="X235" s="64">
        <v>9.3570916347083255E-2</v>
      </c>
      <c r="Y235" s="63">
        <v>34145</v>
      </c>
      <c r="Z235" s="64">
        <v>0.50451641330689578</v>
      </c>
      <c r="AA235" s="63">
        <v>9854</v>
      </c>
      <c r="AB235" s="64">
        <v>-0.21750178670690068</v>
      </c>
      <c r="AC235" s="63">
        <v>31668</v>
      </c>
      <c r="AD235" s="64">
        <v>4.0273306615859594E-2</v>
      </c>
      <c r="AE235" s="63">
        <v>11841</v>
      </c>
      <c r="AF235" s="64">
        <v>0.40981069174901763</v>
      </c>
      <c r="AG235" s="63">
        <v>10751</v>
      </c>
      <c r="AH235" s="64">
        <v>2.429496951219523E-2</v>
      </c>
      <c r="AI235" s="63">
        <v>7550</v>
      </c>
      <c r="AJ235" s="64">
        <v>-9.504974229893326E-2</v>
      </c>
      <c r="AK235" s="63">
        <v>1526</v>
      </c>
      <c r="AL235" s="55">
        <v>-0.52372034956304625</v>
      </c>
      <c r="AM235" s="63">
        <v>15427</v>
      </c>
      <c r="AN235" s="64">
        <v>-6.9822128429303576E-2</v>
      </c>
      <c r="AO235" s="63">
        <v>10107</v>
      </c>
      <c r="AP235" s="64">
        <v>-6.4426548181060861E-2</v>
      </c>
      <c r="AQ235" s="63">
        <v>2413</v>
      </c>
      <c r="AR235" s="64">
        <v>0.30361966504592108</v>
      </c>
      <c r="AS235" s="63">
        <v>7022</v>
      </c>
      <c r="AT235" s="64">
        <v>4.0604623592175537E-2</v>
      </c>
      <c r="AU235" s="63">
        <v>1912</v>
      </c>
      <c r="AV235" s="64">
        <v>0.13136094674556209</v>
      </c>
      <c r="AW235" s="63"/>
      <c r="AX235" s="64"/>
      <c r="AY235" s="63"/>
      <c r="AZ235" s="64"/>
      <c r="BA235" s="63">
        <v>20763</v>
      </c>
      <c r="BB235" s="64">
        <v>-9.0180097278822147E-2</v>
      </c>
    </row>
    <row r="236" spans="2:55" hidden="1" outlineLevel="1" x14ac:dyDescent="0.25">
      <c r="B236" s="53" t="s">
        <v>87</v>
      </c>
      <c r="C236" s="63">
        <v>1322352</v>
      </c>
      <c r="D236" s="64">
        <v>3.8330256600318746E-2</v>
      </c>
      <c r="E236" s="63">
        <v>417184</v>
      </c>
      <c r="F236" s="64">
        <v>9.4514362772491367E-2</v>
      </c>
      <c r="G236" s="63"/>
      <c r="H236" s="64"/>
      <c r="I236" s="63"/>
      <c r="J236" s="64"/>
      <c r="K236" s="63"/>
      <c r="L236" s="64"/>
      <c r="M236" s="63">
        <v>905168</v>
      </c>
      <c r="N236" s="64">
        <v>1.4332491388178603E-2</v>
      </c>
      <c r="O236" s="63">
        <v>49986</v>
      </c>
      <c r="P236" s="64">
        <v>-4.8701113331430235E-2</v>
      </c>
      <c r="Q236" s="63">
        <v>21480</v>
      </c>
      <c r="R236" s="64">
        <v>1.8347319015787233E-2</v>
      </c>
      <c r="S236" s="63">
        <v>273635</v>
      </c>
      <c r="T236" s="64">
        <v>-2.8467653460108711E-2</v>
      </c>
      <c r="U236" s="63">
        <v>12595</v>
      </c>
      <c r="V236" s="64">
        <v>-0.27523305328576364</v>
      </c>
      <c r="W236" s="63">
        <v>345724</v>
      </c>
      <c r="X236" s="64">
        <v>6.7606251408913964E-2</v>
      </c>
      <c r="Y236" s="63">
        <v>30216</v>
      </c>
      <c r="Z236" s="64">
        <v>0.30151619572708488</v>
      </c>
      <c r="AA236" s="63">
        <v>10970</v>
      </c>
      <c r="AB236" s="64">
        <v>4.0204816992224446E-2</v>
      </c>
      <c r="AC236" s="63">
        <v>101657</v>
      </c>
      <c r="AD236" s="64">
        <v>5.5420010589810831E-2</v>
      </c>
      <c r="AE236" s="63">
        <v>41298</v>
      </c>
      <c r="AF236" s="64">
        <v>8.501917923388147E-2</v>
      </c>
      <c r="AG236" s="63">
        <v>22769</v>
      </c>
      <c r="AH236" s="64">
        <v>7.5023607176581741E-2</v>
      </c>
      <c r="AI236" s="63">
        <v>21694</v>
      </c>
      <c r="AJ236" s="64">
        <v>4.4738743077293419E-2</v>
      </c>
      <c r="AK236" s="63">
        <v>15896</v>
      </c>
      <c r="AL236" s="55">
        <v>-2.5502697400686558E-2</v>
      </c>
      <c r="AM236" s="63">
        <v>21475</v>
      </c>
      <c r="AN236" s="64">
        <v>-0.14591950365892459</v>
      </c>
      <c r="AO236" s="63">
        <v>12433</v>
      </c>
      <c r="AP236" s="64">
        <v>-0.15771289208048234</v>
      </c>
      <c r="AQ236" s="63">
        <v>2679</v>
      </c>
      <c r="AR236" s="64">
        <v>4.9353701527614646E-2</v>
      </c>
      <c r="AS236" s="63">
        <v>6178</v>
      </c>
      <c r="AT236" s="64">
        <v>-6.1522102384930832E-2</v>
      </c>
      <c r="AU236" s="63">
        <v>1978</v>
      </c>
      <c r="AV236" s="64">
        <v>0.26794871794871788</v>
      </c>
      <c r="AW236" s="63"/>
      <c r="AX236" s="64"/>
      <c r="AY236" s="63"/>
      <c r="AZ236" s="64"/>
      <c r="BA236" s="63">
        <v>14162</v>
      </c>
      <c r="BB236" s="64">
        <v>-6.8044222163727297E-2</v>
      </c>
    </row>
    <row r="237" spans="2:55" hidden="1" outlineLevel="1" x14ac:dyDescent="0.25">
      <c r="B237" s="53" t="s">
        <v>88</v>
      </c>
      <c r="C237" s="63">
        <v>1254151</v>
      </c>
      <c r="D237" s="64">
        <v>2.8290126521952619E-3</v>
      </c>
      <c r="E237" s="63">
        <v>347183</v>
      </c>
      <c r="F237" s="64">
        <v>4.8723316206166434E-2</v>
      </c>
      <c r="G237" s="63"/>
      <c r="H237" s="64"/>
      <c r="I237" s="63"/>
      <c r="J237" s="64"/>
      <c r="K237" s="63"/>
      <c r="L237" s="64"/>
      <c r="M237" s="63">
        <v>906968</v>
      </c>
      <c r="N237" s="64">
        <v>-1.3693505589629784E-2</v>
      </c>
      <c r="O237" s="63">
        <v>42572</v>
      </c>
      <c r="P237" s="64">
        <v>6.4540532873118561E-3</v>
      </c>
      <c r="Q237" s="63">
        <v>19658</v>
      </c>
      <c r="R237" s="64">
        <v>-1.94043996607971E-2</v>
      </c>
      <c r="S237" s="63">
        <v>280911</v>
      </c>
      <c r="T237" s="64">
        <v>-3.2159038054057731E-2</v>
      </c>
      <c r="U237" s="63">
        <v>7857</v>
      </c>
      <c r="V237" s="64">
        <v>-0.1805381727158949</v>
      </c>
      <c r="W237" s="63">
        <v>297288</v>
      </c>
      <c r="X237" s="64">
        <v>3.2034992709852217E-2</v>
      </c>
      <c r="Y237" s="63">
        <v>14838</v>
      </c>
      <c r="Z237" s="64">
        <v>0.17780600095253218</v>
      </c>
      <c r="AA237" s="63">
        <v>10098</v>
      </c>
      <c r="AB237" s="64">
        <v>-0.16386519831083879</v>
      </c>
      <c r="AC237" s="63">
        <v>188289</v>
      </c>
      <c r="AD237" s="64">
        <v>-1.632073056688943E-2</v>
      </c>
      <c r="AE237" s="63">
        <v>78683</v>
      </c>
      <c r="AF237" s="64">
        <v>3.6953570816695036E-2</v>
      </c>
      <c r="AG237" s="63">
        <v>40039</v>
      </c>
      <c r="AH237" s="64">
        <v>1.9868055732443546E-2</v>
      </c>
      <c r="AI237" s="63">
        <v>31918</v>
      </c>
      <c r="AJ237" s="64">
        <v>-5.0313904013805866E-2</v>
      </c>
      <c r="AK237" s="63">
        <v>37649</v>
      </c>
      <c r="AL237" s="55">
        <v>-0.11758777480898142</v>
      </c>
      <c r="AM237" s="63">
        <v>14183</v>
      </c>
      <c r="AN237" s="64">
        <v>-0.16932177579946117</v>
      </c>
      <c r="AO237" s="63">
        <v>11866</v>
      </c>
      <c r="AP237" s="64">
        <v>-0.25342896690575056</v>
      </c>
      <c r="AQ237" s="63">
        <v>2562</v>
      </c>
      <c r="AR237" s="64">
        <v>0.3591511936339522</v>
      </c>
      <c r="AS237" s="63">
        <v>2864</v>
      </c>
      <c r="AT237" s="64">
        <v>-0.47679941541834125</v>
      </c>
      <c r="AU237" s="63">
        <v>1849</v>
      </c>
      <c r="AV237" s="64">
        <v>-2.2727272727272707E-2</v>
      </c>
      <c r="AW237" s="63"/>
      <c r="AX237" s="64"/>
      <c r="AY237" s="63"/>
      <c r="AZ237" s="64"/>
      <c r="BA237" s="63">
        <v>12133</v>
      </c>
      <c r="BB237" s="64">
        <v>0.10159796622480477</v>
      </c>
    </row>
    <row r="238" spans="2:55" hidden="1" outlineLevel="1" x14ac:dyDescent="0.25">
      <c r="B238" s="53" t="s">
        <v>89</v>
      </c>
      <c r="C238" s="63">
        <v>1269159</v>
      </c>
      <c r="D238" s="64">
        <v>9.7113026520184276E-2</v>
      </c>
      <c r="E238" s="63">
        <v>383618</v>
      </c>
      <c r="F238" s="64">
        <v>4.7861763034832361E-2</v>
      </c>
      <c r="G238" s="63"/>
      <c r="H238" s="64"/>
      <c r="I238" s="63"/>
      <c r="J238" s="64"/>
      <c r="K238" s="63"/>
      <c r="L238" s="64"/>
      <c r="M238" s="63">
        <v>885541</v>
      </c>
      <c r="N238" s="64">
        <v>0.1199158742464157</v>
      </c>
      <c r="O238" s="63">
        <v>45340</v>
      </c>
      <c r="P238" s="64">
        <v>0.24707759166047794</v>
      </c>
      <c r="Q238" s="63">
        <v>22048</v>
      </c>
      <c r="R238" s="64">
        <v>7.6983196561156708E-2</v>
      </c>
      <c r="S238" s="63">
        <v>236007</v>
      </c>
      <c r="T238" s="64">
        <v>7.8105514163419487E-2</v>
      </c>
      <c r="U238" s="63">
        <v>10289</v>
      </c>
      <c r="V238" s="64">
        <v>0.20030331311245919</v>
      </c>
      <c r="W238" s="63">
        <v>293235</v>
      </c>
      <c r="X238" s="64">
        <v>0.12953860850673715</v>
      </c>
      <c r="Y238" s="63">
        <v>19280</v>
      </c>
      <c r="Z238" s="64">
        <v>0.37302378578550055</v>
      </c>
      <c r="AA238" s="63">
        <v>11707</v>
      </c>
      <c r="AB238" s="64">
        <v>7.2265982780729043E-2</v>
      </c>
      <c r="AC238" s="63">
        <v>201913</v>
      </c>
      <c r="AD238" s="64">
        <v>0.1506063230835859</v>
      </c>
      <c r="AE238" s="63">
        <v>83099</v>
      </c>
      <c r="AF238" s="64">
        <v>0.15943464672396468</v>
      </c>
      <c r="AG238" s="63">
        <v>43175</v>
      </c>
      <c r="AH238" s="64">
        <v>0.29309053880020364</v>
      </c>
      <c r="AI238" s="63">
        <v>35024</v>
      </c>
      <c r="AJ238" s="64">
        <v>8.4737363726461901E-2</v>
      </c>
      <c r="AK238" s="63">
        <v>40615</v>
      </c>
      <c r="AL238" s="55">
        <v>6.5032122721909058E-2</v>
      </c>
      <c r="AM238" s="63">
        <v>12182</v>
      </c>
      <c r="AN238" s="64">
        <v>-1.4720155289550285E-2</v>
      </c>
      <c r="AO238" s="63">
        <v>11083</v>
      </c>
      <c r="AP238" s="64">
        <v>0.16052356020942415</v>
      </c>
      <c r="AQ238" s="63">
        <v>2827</v>
      </c>
      <c r="AR238" s="64">
        <v>-4.2344173441734467E-2</v>
      </c>
      <c r="AS238" s="63">
        <v>4695</v>
      </c>
      <c r="AT238" s="64">
        <v>-0.10809270516717329</v>
      </c>
      <c r="AU238" s="63">
        <v>2284</v>
      </c>
      <c r="AV238" s="64">
        <v>0.1251231527093597</v>
      </c>
      <c r="AW238" s="63"/>
      <c r="AX238" s="64"/>
      <c r="AY238" s="63"/>
      <c r="AZ238" s="64"/>
      <c r="BA238" s="63">
        <v>12651</v>
      </c>
      <c r="BB238" s="64">
        <v>-0.10914724315189073</v>
      </c>
    </row>
    <row r="239" spans="2:55" ht="15" customHeight="1" collapsed="1" x14ac:dyDescent="0.25">
      <c r="B239" s="65">
        <v>2000</v>
      </c>
      <c r="C239" s="66">
        <v>14639926</v>
      </c>
      <c r="D239" s="67">
        <v>3.5426621971467842E-2</v>
      </c>
      <c r="E239" s="66">
        <v>4657031</v>
      </c>
      <c r="F239" s="67">
        <v>8.8733402595362332E-2</v>
      </c>
      <c r="G239" s="66"/>
      <c r="H239" s="67"/>
      <c r="I239" s="66"/>
      <c r="J239" s="67"/>
      <c r="K239" s="66"/>
      <c r="L239" s="67"/>
      <c r="M239" s="66">
        <v>9982895</v>
      </c>
      <c r="N239" s="67">
        <v>1.2304655494388639E-2</v>
      </c>
      <c r="O239" s="66">
        <v>516394</v>
      </c>
      <c r="P239" s="67">
        <v>-1.9867728855750277E-3</v>
      </c>
      <c r="Q239" s="66">
        <v>230560</v>
      </c>
      <c r="R239" s="67">
        <v>-7.8975752007350297E-2</v>
      </c>
      <c r="S239" s="66">
        <v>2920164</v>
      </c>
      <c r="T239" s="67">
        <v>-3.7602578552925592E-2</v>
      </c>
      <c r="U239" s="66">
        <v>164103</v>
      </c>
      <c r="V239" s="67">
        <v>-0.15907576891148167</v>
      </c>
      <c r="W239" s="66">
        <v>3713980</v>
      </c>
      <c r="X239" s="67">
        <v>5.5286034063702694E-2</v>
      </c>
      <c r="Y239" s="66">
        <v>305759</v>
      </c>
      <c r="Z239" s="67">
        <v>0.36264740224434688</v>
      </c>
      <c r="AA239" s="66">
        <v>161328</v>
      </c>
      <c r="AB239" s="67">
        <v>-0.12336984872196144</v>
      </c>
      <c r="AC239" s="66">
        <v>1321605</v>
      </c>
      <c r="AD239" s="67">
        <v>7.7246673557019863E-2</v>
      </c>
      <c r="AE239" s="66">
        <v>535528</v>
      </c>
      <c r="AF239" s="67">
        <v>0.15167559500127958</v>
      </c>
      <c r="AG239" s="66">
        <v>295310</v>
      </c>
      <c r="AH239" s="67">
        <v>9.2623836374668755E-2</v>
      </c>
      <c r="AI239" s="66">
        <v>251519</v>
      </c>
      <c r="AJ239" s="67">
        <v>3.4549756037229873E-3</v>
      </c>
      <c r="AK239" s="66">
        <v>239248</v>
      </c>
      <c r="AL239" s="67">
        <v>-6.8905972404403881E-3</v>
      </c>
      <c r="AM239" s="66">
        <v>187466</v>
      </c>
      <c r="AN239" s="67">
        <v>-9.8205223180569678E-2</v>
      </c>
      <c r="AO239" s="66">
        <v>140447</v>
      </c>
      <c r="AP239" s="67">
        <v>-0.10856733015131514</v>
      </c>
      <c r="AQ239" s="66">
        <v>28361</v>
      </c>
      <c r="AR239" s="67">
        <v>2.0179856115107864E-2</v>
      </c>
      <c r="AS239" s="66">
        <v>69661</v>
      </c>
      <c r="AT239" s="67">
        <v>-6.8678306906601816E-2</v>
      </c>
      <c r="AU239" s="66">
        <v>25398</v>
      </c>
      <c r="AV239" s="67">
        <v>-1.7294237874381224E-3</v>
      </c>
      <c r="AW239" s="66"/>
      <c r="AX239" s="67"/>
      <c r="AY239" s="66"/>
      <c r="AZ239" s="67"/>
      <c r="BA239" s="66">
        <v>197669</v>
      </c>
      <c r="BB239" s="67">
        <v>-8.5970193423687169E-2</v>
      </c>
      <c r="BC239" s="39"/>
    </row>
    <row r="240" spans="2:55" hidden="1" outlineLevel="1" x14ac:dyDescent="0.25">
      <c r="B240" s="53" t="s">
        <v>78</v>
      </c>
      <c r="C240" s="63">
        <v>1180312</v>
      </c>
      <c r="D240" s="64"/>
      <c r="E240" s="63">
        <v>281336</v>
      </c>
      <c r="F240" s="64"/>
      <c r="G240" s="63"/>
      <c r="H240" s="64"/>
      <c r="I240" s="63"/>
      <c r="J240" s="64"/>
      <c r="K240" s="63"/>
      <c r="L240" s="64"/>
      <c r="M240" s="63">
        <v>898976</v>
      </c>
      <c r="N240" s="64">
        <v>7.3205555986653126E-2</v>
      </c>
      <c r="O240" s="63">
        <v>44505</v>
      </c>
      <c r="P240" s="64">
        <v>0.25394455088470647</v>
      </c>
      <c r="Q240" s="63">
        <v>23973</v>
      </c>
      <c r="R240" s="64">
        <v>0.21894544160268481</v>
      </c>
      <c r="S240" s="63">
        <v>260345</v>
      </c>
      <c r="T240" s="64">
        <v>6.9912424537567963E-2</v>
      </c>
      <c r="U240" s="63">
        <v>16645</v>
      </c>
      <c r="V240" s="64">
        <v>0.13223590231957005</v>
      </c>
      <c r="W240" s="63">
        <v>265868</v>
      </c>
      <c r="X240" s="64">
        <v>8.3932306212058716E-2</v>
      </c>
      <c r="Y240" s="63">
        <v>15659</v>
      </c>
      <c r="Z240" s="64">
        <v>0.64054478784704028</v>
      </c>
      <c r="AA240" s="63">
        <v>20147</v>
      </c>
      <c r="AB240" s="64">
        <v>-2.7090979331659271E-2</v>
      </c>
      <c r="AC240" s="63">
        <v>192165</v>
      </c>
      <c r="AD240" s="64">
        <v>7.2516911124506089E-2</v>
      </c>
      <c r="AE240" s="63">
        <v>73398</v>
      </c>
      <c r="AF240" s="64">
        <v>0.10030431588888722</v>
      </c>
      <c r="AG240" s="63">
        <v>39811</v>
      </c>
      <c r="AH240" s="64">
        <v>9.7417096231772193E-2</v>
      </c>
      <c r="AI240" s="63">
        <v>38857</v>
      </c>
      <c r="AJ240" s="64">
        <v>0.14886760096978291</v>
      </c>
      <c r="AK240" s="63">
        <v>40099</v>
      </c>
      <c r="AL240" s="55">
        <v>-5.350989000613704E-2</v>
      </c>
      <c r="AM240" s="63">
        <v>16069</v>
      </c>
      <c r="AN240" s="64">
        <v>-0.17788805893789006</v>
      </c>
      <c r="AO240" s="63">
        <v>16318</v>
      </c>
      <c r="AP240" s="64">
        <v>-3.9213377296278829E-2</v>
      </c>
      <c r="AQ240" s="63">
        <v>3007</v>
      </c>
      <c r="AR240" s="64">
        <v>-0.59496228448275867</v>
      </c>
      <c r="AS240" s="63">
        <v>4992</v>
      </c>
      <c r="AT240" s="64">
        <v>-7.021791767554475E-2</v>
      </c>
      <c r="AU240" s="63">
        <v>3141</v>
      </c>
      <c r="AV240" s="64">
        <v>0.20668459469842482</v>
      </c>
      <c r="AW240" s="63"/>
      <c r="AX240" s="64"/>
      <c r="AY240" s="63"/>
      <c r="AZ240" s="64"/>
      <c r="BA240" s="63">
        <v>16142</v>
      </c>
      <c r="BB240" s="64">
        <v>-9.4671901289960725E-2</v>
      </c>
    </row>
    <row r="241" spans="2:55" hidden="1" outlineLevel="1" x14ac:dyDescent="0.25">
      <c r="B241" s="53" t="s">
        <v>79</v>
      </c>
      <c r="C241" s="63">
        <v>1143871</v>
      </c>
      <c r="D241" s="64"/>
      <c r="E241" s="63">
        <v>274981</v>
      </c>
      <c r="F241" s="64"/>
      <c r="G241" s="63"/>
      <c r="H241" s="64"/>
      <c r="I241" s="63"/>
      <c r="J241" s="64"/>
      <c r="K241" s="63"/>
      <c r="L241" s="64"/>
      <c r="M241" s="63">
        <v>868890</v>
      </c>
      <c r="N241" s="64">
        <v>7.3146210906719578E-2</v>
      </c>
      <c r="O241" s="63">
        <v>45039</v>
      </c>
      <c r="P241" s="64">
        <v>0.18212598425196846</v>
      </c>
      <c r="Q241" s="63">
        <v>24702</v>
      </c>
      <c r="R241" s="64">
        <v>0.24299300558546766</v>
      </c>
      <c r="S241" s="63">
        <v>258523</v>
      </c>
      <c r="T241" s="64">
        <v>5.8466363416761258E-2</v>
      </c>
      <c r="U241" s="63">
        <v>18358</v>
      </c>
      <c r="V241" s="64">
        <v>-6.9963017376766801E-2</v>
      </c>
      <c r="W241" s="63">
        <v>264059</v>
      </c>
      <c r="X241" s="64">
        <v>0.10843439240724173</v>
      </c>
      <c r="Y241" s="63">
        <v>12646</v>
      </c>
      <c r="Z241" s="64">
        <v>0.51394708487968388</v>
      </c>
      <c r="AA241" s="63">
        <v>16860</v>
      </c>
      <c r="AB241" s="64">
        <v>-7.0459808137611657E-2</v>
      </c>
      <c r="AC241" s="63">
        <v>170217</v>
      </c>
      <c r="AD241" s="64">
        <v>5.8846582108399659E-2</v>
      </c>
      <c r="AE241" s="63">
        <v>63552</v>
      </c>
      <c r="AF241" s="64">
        <v>6.0490263153503365E-2</v>
      </c>
      <c r="AG241" s="63">
        <v>36329</v>
      </c>
      <c r="AH241" s="64">
        <v>8.3477482851177953E-2</v>
      </c>
      <c r="AI241" s="63">
        <v>33540</v>
      </c>
      <c r="AJ241" s="64">
        <v>0.11206896551724133</v>
      </c>
      <c r="AK241" s="63">
        <v>36796</v>
      </c>
      <c r="AL241" s="55">
        <v>-9.2622509423802013E-3</v>
      </c>
      <c r="AM241" s="63">
        <v>16495</v>
      </c>
      <c r="AN241" s="64">
        <v>-0.10143269597428772</v>
      </c>
      <c r="AO241" s="63">
        <v>15555</v>
      </c>
      <c r="AP241" s="64">
        <v>-6.755784678096155E-2</v>
      </c>
      <c r="AQ241" s="63">
        <v>1810</v>
      </c>
      <c r="AR241" s="64">
        <v>-0.53350515463917525</v>
      </c>
      <c r="AS241" s="63">
        <v>6168</v>
      </c>
      <c r="AT241" s="64">
        <v>0.2009345794392523</v>
      </c>
      <c r="AU241" s="63">
        <v>2760</v>
      </c>
      <c r="AV241" s="64">
        <v>0.26605504587155959</v>
      </c>
      <c r="AW241" s="63"/>
      <c r="AX241" s="64"/>
      <c r="AY241" s="63"/>
      <c r="AZ241" s="64"/>
      <c r="BA241" s="63">
        <v>15698</v>
      </c>
      <c r="BB241" s="64">
        <v>-1.8936316480219983E-2</v>
      </c>
    </row>
    <row r="242" spans="2:55" hidden="1" outlineLevel="1" x14ac:dyDescent="0.25">
      <c r="B242" s="53" t="s">
        <v>80</v>
      </c>
      <c r="C242" s="63">
        <v>1278494</v>
      </c>
      <c r="D242" s="64"/>
      <c r="E242" s="63">
        <v>322305</v>
      </c>
      <c r="F242" s="64"/>
      <c r="G242" s="63"/>
      <c r="H242" s="64"/>
      <c r="I242" s="63"/>
      <c r="J242" s="64"/>
      <c r="K242" s="63"/>
      <c r="L242" s="64"/>
      <c r="M242" s="63">
        <v>956189</v>
      </c>
      <c r="N242" s="64">
        <v>7.7987583045569853E-2</v>
      </c>
      <c r="O242" s="63">
        <v>43775</v>
      </c>
      <c r="P242" s="64">
        <v>5.0389922015596778E-2</v>
      </c>
      <c r="Q242" s="63">
        <v>20731</v>
      </c>
      <c r="R242" s="64">
        <v>0.13271773576658297</v>
      </c>
      <c r="S242" s="63">
        <v>308481</v>
      </c>
      <c r="T242" s="64">
        <v>8.4177415386778254E-2</v>
      </c>
      <c r="U242" s="63">
        <v>17054</v>
      </c>
      <c r="V242" s="64">
        <v>-4.9757619657881502E-2</v>
      </c>
      <c r="W242" s="63">
        <v>295067</v>
      </c>
      <c r="X242" s="64">
        <v>0.12576305588621306</v>
      </c>
      <c r="Y242" s="63">
        <v>12352</v>
      </c>
      <c r="Z242" s="64">
        <v>0.53421935163333756</v>
      </c>
      <c r="AA242" s="63">
        <v>15784</v>
      </c>
      <c r="AB242" s="64">
        <v>-0.13814568089985801</v>
      </c>
      <c r="AC242" s="63">
        <v>184597</v>
      </c>
      <c r="AD242" s="64">
        <v>7.0015882400677132E-2</v>
      </c>
      <c r="AE242" s="63">
        <v>70300</v>
      </c>
      <c r="AF242" s="64">
        <v>8.9770419631369336E-2</v>
      </c>
      <c r="AG242" s="63">
        <v>38256</v>
      </c>
      <c r="AH242" s="64">
        <v>5.5570884609017268E-2</v>
      </c>
      <c r="AI242" s="63">
        <v>35799</v>
      </c>
      <c r="AJ242" s="64">
        <v>0.11672957544374074</v>
      </c>
      <c r="AK242" s="63">
        <v>40242</v>
      </c>
      <c r="AL242" s="55">
        <v>1.3397129186602852E-2</v>
      </c>
      <c r="AM242" s="63">
        <v>16909</v>
      </c>
      <c r="AN242" s="64">
        <v>-8.9592419102998977E-2</v>
      </c>
      <c r="AO242" s="63">
        <v>13798</v>
      </c>
      <c r="AP242" s="64">
        <v>-5.8478335039235718E-2</v>
      </c>
      <c r="AQ242" s="63">
        <v>2019</v>
      </c>
      <c r="AR242" s="64">
        <v>-0.5886308068459658</v>
      </c>
      <c r="AS242" s="63">
        <v>6364</v>
      </c>
      <c r="AT242" s="64">
        <v>5.6967281182527918E-2</v>
      </c>
      <c r="AU242" s="63">
        <v>2115</v>
      </c>
      <c r="AV242" s="64">
        <v>6.9802731411229058E-2</v>
      </c>
      <c r="AW242" s="63"/>
      <c r="AX242" s="64"/>
      <c r="AY242" s="63"/>
      <c r="AZ242" s="64"/>
      <c r="BA242" s="63">
        <v>17143</v>
      </c>
      <c r="BB242" s="64">
        <v>-1.6917077646519063E-2</v>
      </c>
    </row>
    <row r="243" spans="2:55" hidden="1" outlineLevel="1" x14ac:dyDescent="0.25">
      <c r="B243" s="53" t="s">
        <v>81</v>
      </c>
      <c r="C243" s="63">
        <v>1114579</v>
      </c>
      <c r="D243" s="64"/>
      <c r="E243" s="63">
        <v>331996</v>
      </c>
      <c r="F243" s="64"/>
      <c r="G243" s="63"/>
      <c r="H243" s="64"/>
      <c r="I243" s="63"/>
      <c r="J243" s="64"/>
      <c r="K243" s="63"/>
      <c r="L243" s="64"/>
      <c r="M243" s="63">
        <v>782583</v>
      </c>
      <c r="N243" s="64">
        <v>2.5088089281270154E-2</v>
      </c>
      <c r="O243" s="63">
        <v>44159</v>
      </c>
      <c r="P243" s="64">
        <v>0.13091914871821131</v>
      </c>
      <c r="Q243" s="63">
        <v>22145</v>
      </c>
      <c r="R243" s="64">
        <v>5.097052821413306E-2</v>
      </c>
      <c r="S243" s="63">
        <v>255677</v>
      </c>
      <c r="T243" s="64">
        <v>-4.4699698238099828E-3</v>
      </c>
      <c r="U243" s="63">
        <v>22989</v>
      </c>
      <c r="V243" s="64">
        <v>3.5400621537630128E-2</v>
      </c>
      <c r="W243" s="63">
        <v>277395</v>
      </c>
      <c r="X243" s="64">
        <v>9.1547633101168646E-2</v>
      </c>
      <c r="Y243" s="63">
        <v>12787</v>
      </c>
      <c r="Z243" s="64">
        <v>0.50577013659915204</v>
      </c>
      <c r="AA243" s="63">
        <v>12358</v>
      </c>
      <c r="AB243" s="64">
        <v>-0.1532136494449774</v>
      </c>
      <c r="AC243" s="63">
        <v>76730</v>
      </c>
      <c r="AD243" s="64">
        <v>-1.8534389030302245E-2</v>
      </c>
      <c r="AE243" s="63">
        <v>32052</v>
      </c>
      <c r="AF243" s="64">
        <v>2.2001147885976735E-2</v>
      </c>
      <c r="AG243" s="63">
        <v>17853</v>
      </c>
      <c r="AH243" s="64">
        <v>-7.9410096426545618E-2</v>
      </c>
      <c r="AI243" s="63">
        <v>13649</v>
      </c>
      <c r="AJ243" s="64">
        <v>5.3163580246913478E-2</v>
      </c>
      <c r="AK243" s="63">
        <v>13176</v>
      </c>
      <c r="AL243" s="55">
        <v>-8.9048672566371723E-2</v>
      </c>
      <c r="AM243" s="63">
        <v>17893</v>
      </c>
      <c r="AN243" s="64">
        <v>-0.18859967349900231</v>
      </c>
      <c r="AO243" s="63">
        <v>13689</v>
      </c>
      <c r="AP243" s="64">
        <v>-6.5022880950754702E-2</v>
      </c>
      <c r="AQ243" s="63">
        <v>3036</v>
      </c>
      <c r="AR243" s="64">
        <v>-0.28782547501759326</v>
      </c>
      <c r="AS243" s="63">
        <v>5586</v>
      </c>
      <c r="AT243" s="64">
        <v>4.4955943175688517E-3</v>
      </c>
      <c r="AU243" s="63">
        <v>2543</v>
      </c>
      <c r="AV243" s="64">
        <v>0.7870695713281799</v>
      </c>
      <c r="AW243" s="63"/>
      <c r="AX243" s="64"/>
      <c r="AY243" s="63"/>
      <c r="AZ243" s="64"/>
      <c r="BA243" s="63">
        <v>15596</v>
      </c>
      <c r="BB243" s="64">
        <v>-0.25552532340445844</v>
      </c>
    </row>
    <row r="244" spans="2:55" hidden="1" outlineLevel="1" x14ac:dyDescent="0.25">
      <c r="B244" s="53" t="s">
        <v>82</v>
      </c>
      <c r="C244" s="63">
        <v>1033505</v>
      </c>
      <c r="D244" s="64"/>
      <c r="E244" s="63">
        <v>323309</v>
      </c>
      <c r="F244" s="64"/>
      <c r="G244" s="63"/>
      <c r="H244" s="64"/>
      <c r="I244" s="63"/>
      <c r="J244" s="64"/>
      <c r="K244" s="63"/>
      <c r="L244" s="64"/>
      <c r="M244" s="63">
        <v>710196</v>
      </c>
      <c r="N244" s="64">
        <v>0.10481316698298127</v>
      </c>
      <c r="O244" s="63">
        <v>41110</v>
      </c>
      <c r="P244" s="64">
        <v>0.30619896419152925</v>
      </c>
      <c r="Q244" s="63">
        <v>17255</v>
      </c>
      <c r="R244" s="64">
        <v>0.13781734256511702</v>
      </c>
      <c r="S244" s="63">
        <v>241343</v>
      </c>
      <c r="T244" s="64">
        <v>0.17873766160187943</v>
      </c>
      <c r="U244" s="63">
        <v>19045</v>
      </c>
      <c r="V244" s="64">
        <v>4.014199890770076E-2</v>
      </c>
      <c r="W244" s="63">
        <v>282352</v>
      </c>
      <c r="X244" s="64">
        <v>3.6435582506809228E-2</v>
      </c>
      <c r="Y244" s="63">
        <v>24105</v>
      </c>
      <c r="Z244" s="64">
        <v>0.27452017131073858</v>
      </c>
      <c r="AA244" s="63">
        <v>10795</v>
      </c>
      <c r="AB244" s="64">
        <v>8.4161896153459814E-2</v>
      </c>
      <c r="AC244" s="63">
        <v>23405</v>
      </c>
      <c r="AD244" s="64">
        <v>0.22789990032002527</v>
      </c>
      <c r="AE244" s="63">
        <v>7270</v>
      </c>
      <c r="AF244" s="64">
        <v>0.21775544388609713</v>
      </c>
      <c r="AG244" s="63">
        <v>5845</v>
      </c>
      <c r="AH244" s="64">
        <v>-2.3228609625668417E-2</v>
      </c>
      <c r="AI244" s="63">
        <v>7876</v>
      </c>
      <c r="AJ244" s="64">
        <v>0.44090742773508973</v>
      </c>
      <c r="AK244" s="63">
        <v>2414</v>
      </c>
      <c r="AL244" s="55">
        <v>0.4710542352224254</v>
      </c>
      <c r="AM244" s="63">
        <v>18163</v>
      </c>
      <c r="AN244" s="64">
        <v>-5.099534980928988E-2</v>
      </c>
      <c r="AO244" s="63">
        <v>10145</v>
      </c>
      <c r="AP244" s="64">
        <v>-5.9951816160118576E-2</v>
      </c>
      <c r="AQ244" s="63">
        <v>1610</v>
      </c>
      <c r="AR244" s="64">
        <v>-0.65151515151515149</v>
      </c>
      <c r="AS244" s="63">
        <v>6661</v>
      </c>
      <c r="AT244" s="64">
        <v>0.33755020080321274</v>
      </c>
      <c r="AU244" s="63">
        <v>1679</v>
      </c>
      <c r="AV244" s="64">
        <v>0.27972560975609762</v>
      </c>
      <c r="AW244" s="63"/>
      <c r="AX244" s="64"/>
      <c r="AY244" s="63"/>
      <c r="AZ244" s="64"/>
      <c r="BA244" s="63">
        <v>12528</v>
      </c>
      <c r="BB244" s="64">
        <v>5.0566037735849001E-2</v>
      </c>
    </row>
    <row r="245" spans="2:55" hidden="1" outlineLevel="1" x14ac:dyDescent="0.25">
      <c r="B245" s="53" t="s">
        <v>83</v>
      </c>
      <c r="C245" s="63">
        <v>1019527</v>
      </c>
      <c r="D245" s="64"/>
      <c r="E245" s="63">
        <v>337098</v>
      </c>
      <c r="F245" s="64"/>
      <c r="G245" s="63"/>
      <c r="H245" s="64"/>
      <c r="I245" s="63"/>
      <c r="J245" s="64"/>
      <c r="K245" s="63"/>
      <c r="L245" s="64"/>
      <c r="M245" s="63">
        <v>682429</v>
      </c>
      <c r="N245" s="64">
        <v>0.12394490532352398</v>
      </c>
      <c r="O245" s="63">
        <v>32331</v>
      </c>
      <c r="P245" s="64">
        <v>0.42339526283349471</v>
      </c>
      <c r="Q245" s="63">
        <v>16109</v>
      </c>
      <c r="R245" s="64">
        <v>0.18118492447572954</v>
      </c>
      <c r="S245" s="63">
        <v>213523</v>
      </c>
      <c r="T245" s="64">
        <v>0.19941243547182097</v>
      </c>
      <c r="U245" s="63">
        <v>13188</v>
      </c>
      <c r="V245" s="64">
        <v>1.7121702915317005E-2</v>
      </c>
      <c r="W245" s="63">
        <v>292977</v>
      </c>
      <c r="X245" s="64">
        <v>7.0302082686413359E-2</v>
      </c>
      <c r="Y245" s="63">
        <v>21719</v>
      </c>
      <c r="Z245" s="64">
        <v>0.24293235664415702</v>
      </c>
      <c r="AA245" s="63">
        <v>14244</v>
      </c>
      <c r="AB245" s="64">
        <v>-1.4392471630224168E-2</v>
      </c>
      <c r="AC245" s="63">
        <v>28914</v>
      </c>
      <c r="AD245" s="64">
        <v>0.22818791946308714</v>
      </c>
      <c r="AE245" s="63">
        <v>8741</v>
      </c>
      <c r="AF245" s="64">
        <v>0.45950910001669731</v>
      </c>
      <c r="AG245" s="63">
        <v>8391</v>
      </c>
      <c r="AH245" s="64">
        <v>-3.3962698595440988E-2</v>
      </c>
      <c r="AI245" s="63">
        <v>8884</v>
      </c>
      <c r="AJ245" s="64">
        <v>0.24078212290502798</v>
      </c>
      <c r="AK245" s="63">
        <v>2898</v>
      </c>
      <c r="AL245" s="55">
        <v>0.69771528998242527</v>
      </c>
      <c r="AM245" s="63">
        <v>14827</v>
      </c>
      <c r="AN245" s="64">
        <v>-8.2771419733993157E-2</v>
      </c>
      <c r="AO245" s="63">
        <v>9177</v>
      </c>
      <c r="AP245" s="64">
        <v>4.9639711769415618E-2</v>
      </c>
      <c r="AQ245" s="63">
        <v>2090</v>
      </c>
      <c r="AR245" s="64">
        <v>-0.32667525773195871</v>
      </c>
      <c r="AS245" s="63">
        <v>6721</v>
      </c>
      <c r="AT245" s="64">
        <v>-3.5724533715925433E-2</v>
      </c>
      <c r="AU245" s="63">
        <v>1404</v>
      </c>
      <c r="AV245" s="64">
        <v>-0.25358851674641147</v>
      </c>
      <c r="AW245" s="63"/>
      <c r="AX245" s="64"/>
      <c r="AY245" s="63"/>
      <c r="AZ245" s="64"/>
      <c r="BA245" s="63">
        <v>15205</v>
      </c>
      <c r="BB245" s="64">
        <v>0.10437245787332938</v>
      </c>
    </row>
    <row r="246" spans="2:55" hidden="1" outlineLevel="1" x14ac:dyDescent="0.25">
      <c r="B246" s="53" t="s">
        <v>84</v>
      </c>
      <c r="C246" s="63">
        <v>1226371</v>
      </c>
      <c r="D246" s="64"/>
      <c r="E246" s="63">
        <v>425518</v>
      </c>
      <c r="F246" s="64"/>
      <c r="G246" s="63"/>
      <c r="H246" s="64"/>
      <c r="I246" s="63"/>
      <c r="J246" s="64"/>
      <c r="K246" s="63"/>
      <c r="L246" s="64"/>
      <c r="M246" s="63">
        <v>800853</v>
      </c>
      <c r="N246" s="64">
        <v>0.11214909143932394</v>
      </c>
      <c r="O246" s="63">
        <v>51049</v>
      </c>
      <c r="P246" s="64">
        <v>0.18193605149220904</v>
      </c>
      <c r="Q246" s="63">
        <v>26398</v>
      </c>
      <c r="R246" s="64">
        <v>9.8680650934365399E-2</v>
      </c>
      <c r="S246" s="63">
        <v>233178</v>
      </c>
      <c r="T246" s="64">
        <v>0.17934037699968131</v>
      </c>
      <c r="U246" s="63">
        <v>19298</v>
      </c>
      <c r="V246" s="64">
        <v>0.1820409163297807</v>
      </c>
      <c r="W246" s="63">
        <v>325572</v>
      </c>
      <c r="X246" s="64">
        <v>6.6257069964400506E-2</v>
      </c>
      <c r="Y246" s="63">
        <v>25866</v>
      </c>
      <c r="Z246" s="64">
        <v>0.47359425739189875</v>
      </c>
      <c r="AA246" s="63">
        <v>17905</v>
      </c>
      <c r="AB246" s="64">
        <v>0.33499850879809134</v>
      </c>
      <c r="AC246" s="63">
        <v>27833</v>
      </c>
      <c r="AD246" s="64">
        <v>-6.5724547682185941E-2</v>
      </c>
      <c r="AE246" s="63">
        <v>5998</v>
      </c>
      <c r="AF246" s="64">
        <v>-0.1528248587570622</v>
      </c>
      <c r="AG246" s="63">
        <v>10129</v>
      </c>
      <c r="AH246" s="64">
        <v>-0.19662119289340096</v>
      </c>
      <c r="AI246" s="63">
        <v>9024</v>
      </c>
      <c r="AJ246" s="64">
        <v>0.13795712484237077</v>
      </c>
      <c r="AK246" s="63">
        <v>2682</v>
      </c>
      <c r="AL246" s="55">
        <v>0.23423838011965015</v>
      </c>
      <c r="AM246" s="63">
        <v>21381</v>
      </c>
      <c r="AN246" s="64">
        <v>-9.267411148695559E-3</v>
      </c>
      <c r="AO246" s="63">
        <v>14055</v>
      </c>
      <c r="AP246" s="64">
        <v>0.1620504340636626</v>
      </c>
      <c r="AQ246" s="63">
        <v>2605</v>
      </c>
      <c r="AR246" s="64">
        <v>-0.42860276376398332</v>
      </c>
      <c r="AS246" s="63">
        <v>7447</v>
      </c>
      <c r="AT246" s="64">
        <v>3.4449229059591691E-2</v>
      </c>
      <c r="AU246" s="63">
        <v>1765</v>
      </c>
      <c r="AV246" s="64">
        <v>-0.3961683202189531</v>
      </c>
      <c r="AW246" s="63"/>
      <c r="AX246" s="64"/>
      <c r="AY246" s="63"/>
      <c r="AZ246" s="64"/>
      <c r="BA246" s="63">
        <v>26501</v>
      </c>
      <c r="BB246" s="64">
        <v>8.7086717532201208E-2</v>
      </c>
    </row>
    <row r="247" spans="2:55" hidden="1" outlineLevel="1" x14ac:dyDescent="0.25">
      <c r="B247" s="53" t="s">
        <v>85</v>
      </c>
      <c r="C247" s="63">
        <v>1287858</v>
      </c>
      <c r="D247" s="64"/>
      <c r="E247" s="63">
        <v>478424</v>
      </c>
      <c r="F247" s="64"/>
      <c r="G247" s="63"/>
      <c r="H247" s="64"/>
      <c r="I247" s="63"/>
      <c r="J247" s="64"/>
      <c r="K247" s="63"/>
      <c r="L247" s="64"/>
      <c r="M247" s="63">
        <v>809434</v>
      </c>
      <c r="N247" s="64">
        <v>6.4641293825497659E-2</v>
      </c>
      <c r="O247" s="63">
        <v>46518</v>
      </c>
      <c r="P247" s="64">
        <v>0.12981808466713618</v>
      </c>
      <c r="Q247" s="63">
        <v>21730</v>
      </c>
      <c r="R247" s="64">
        <v>1.5942774323250308E-2</v>
      </c>
      <c r="S247" s="63">
        <v>237853</v>
      </c>
      <c r="T247" s="64">
        <v>4.8679082235507876E-2</v>
      </c>
      <c r="U247" s="63">
        <v>18586</v>
      </c>
      <c r="V247" s="64">
        <v>-7.1257245652608381E-2</v>
      </c>
      <c r="W247" s="63">
        <v>323889</v>
      </c>
      <c r="X247" s="64">
        <v>8.4909894821464382E-2</v>
      </c>
      <c r="Y247" s="63">
        <v>26701</v>
      </c>
      <c r="Z247" s="64">
        <v>0.28518482864844041</v>
      </c>
      <c r="AA247" s="63">
        <v>29805</v>
      </c>
      <c r="AB247" s="64">
        <v>0.24733207784055233</v>
      </c>
      <c r="AC247" s="63">
        <v>29317</v>
      </c>
      <c r="AD247" s="64">
        <v>0.17305537772087076</v>
      </c>
      <c r="AE247" s="63">
        <v>9676</v>
      </c>
      <c r="AF247" s="64">
        <v>0.66712611991729842</v>
      </c>
      <c r="AG247" s="63">
        <v>9338</v>
      </c>
      <c r="AH247" s="64">
        <v>-0.13086373790022343</v>
      </c>
      <c r="AI247" s="63">
        <v>8019</v>
      </c>
      <c r="AJ247" s="64">
        <v>0.19793845234538399</v>
      </c>
      <c r="AK247" s="63">
        <v>2284</v>
      </c>
      <c r="AL247" s="55">
        <v>0.30514285714285716</v>
      </c>
      <c r="AM247" s="63">
        <v>14977</v>
      </c>
      <c r="AN247" s="64">
        <v>-0.33765257385459047</v>
      </c>
      <c r="AO247" s="63">
        <v>13807</v>
      </c>
      <c r="AP247" s="64">
        <v>2.1152281635973713E-2</v>
      </c>
      <c r="AQ247" s="63">
        <v>2382</v>
      </c>
      <c r="AR247" s="64">
        <v>-0.41272189349112431</v>
      </c>
      <c r="AS247" s="63">
        <v>6790</v>
      </c>
      <c r="AT247" s="64">
        <v>-9.9154272382618869E-3</v>
      </c>
      <c r="AU247" s="63">
        <v>2863</v>
      </c>
      <c r="AV247" s="64">
        <v>-3.374957813027335E-2</v>
      </c>
      <c r="AW247" s="63"/>
      <c r="AX247" s="64"/>
      <c r="AY247" s="63"/>
      <c r="AZ247" s="64"/>
      <c r="BA247" s="63">
        <v>34216</v>
      </c>
      <c r="BB247" s="64">
        <v>4.6712961546697684E-2</v>
      </c>
    </row>
    <row r="248" spans="2:55" hidden="1" outlineLevel="1" x14ac:dyDescent="0.25">
      <c r="B248" s="53" t="s">
        <v>86</v>
      </c>
      <c r="C248" s="63">
        <v>1173544</v>
      </c>
      <c r="D248" s="64"/>
      <c r="E248" s="63">
        <v>424201</v>
      </c>
      <c r="F248" s="64"/>
      <c r="G248" s="63"/>
      <c r="H248" s="64"/>
      <c r="I248" s="63"/>
      <c r="J248" s="64"/>
      <c r="K248" s="63"/>
      <c r="L248" s="64"/>
      <c r="M248" s="63">
        <v>749343</v>
      </c>
      <c r="N248" s="64">
        <v>0.10304560308534749</v>
      </c>
      <c r="O248" s="63">
        <v>37735</v>
      </c>
      <c r="P248" s="64">
        <v>0.14065050480623897</v>
      </c>
      <c r="Q248" s="63">
        <v>15675</v>
      </c>
      <c r="R248" s="64">
        <v>0.11557896235143406</v>
      </c>
      <c r="S248" s="63">
        <v>234530</v>
      </c>
      <c r="T248" s="64">
        <v>0.13969016055670025</v>
      </c>
      <c r="U248" s="63">
        <v>14445</v>
      </c>
      <c r="V248" s="64">
        <v>7.3221757322174952E-3</v>
      </c>
      <c r="W248" s="63">
        <v>320730</v>
      </c>
      <c r="X248" s="64">
        <v>9.2881092574419455E-2</v>
      </c>
      <c r="Y248" s="63">
        <v>22695</v>
      </c>
      <c r="Z248" s="64">
        <v>0.34672442440066464</v>
      </c>
      <c r="AA248" s="63">
        <v>12593</v>
      </c>
      <c r="AB248" s="64">
        <v>-5.4366599083877754E-2</v>
      </c>
      <c r="AC248" s="63">
        <v>30442</v>
      </c>
      <c r="AD248" s="64">
        <v>0.13264129181084194</v>
      </c>
      <c r="AE248" s="63">
        <v>8399</v>
      </c>
      <c r="AF248" s="64">
        <v>0.20484865872902014</v>
      </c>
      <c r="AG248" s="63">
        <v>10496</v>
      </c>
      <c r="AH248" s="64">
        <v>6.5800162469537016E-2</v>
      </c>
      <c r="AI248" s="63">
        <v>8343</v>
      </c>
      <c r="AJ248" s="64">
        <v>3.012717619459182E-2</v>
      </c>
      <c r="AK248" s="63">
        <v>3204</v>
      </c>
      <c r="AL248" s="55">
        <v>0.63552833078101068</v>
      </c>
      <c r="AM248" s="63">
        <v>16585</v>
      </c>
      <c r="AN248" s="64">
        <v>-0.20268256333830104</v>
      </c>
      <c r="AO248" s="63">
        <v>10803</v>
      </c>
      <c r="AP248" s="64">
        <v>0.17194619223258845</v>
      </c>
      <c r="AQ248" s="63">
        <v>1851</v>
      </c>
      <c r="AR248" s="64">
        <v>-0.1334269662921348</v>
      </c>
      <c r="AS248" s="63">
        <v>6748</v>
      </c>
      <c r="AT248" s="64">
        <v>6.5361540890432668E-2</v>
      </c>
      <c r="AU248" s="63">
        <v>1690</v>
      </c>
      <c r="AV248" s="64">
        <v>-9.3786635404454755E-3</v>
      </c>
      <c r="AW248" s="63"/>
      <c r="AX248" s="64"/>
      <c r="AY248" s="63"/>
      <c r="AZ248" s="64"/>
      <c r="BA248" s="63">
        <v>22821</v>
      </c>
      <c r="BB248" s="64">
        <v>6.7898923724847959E-2</v>
      </c>
    </row>
    <row r="249" spans="2:55" hidden="1" outlineLevel="1" x14ac:dyDescent="0.25">
      <c r="B249" s="53" t="s">
        <v>87</v>
      </c>
      <c r="C249" s="63">
        <v>1273537</v>
      </c>
      <c r="D249" s="64"/>
      <c r="E249" s="63">
        <v>381159</v>
      </c>
      <c r="F249" s="64"/>
      <c r="G249" s="63"/>
      <c r="H249" s="64"/>
      <c r="I249" s="63"/>
      <c r="J249" s="64"/>
      <c r="K249" s="63"/>
      <c r="L249" s="64"/>
      <c r="M249" s="63">
        <v>892378</v>
      </c>
      <c r="N249" s="64">
        <v>7.1424883748014478E-2</v>
      </c>
      <c r="O249" s="63">
        <v>52545</v>
      </c>
      <c r="P249" s="64">
        <v>0.18751129994576021</v>
      </c>
      <c r="Q249" s="63">
        <v>21093</v>
      </c>
      <c r="R249" s="64">
        <v>0.10451903440330934</v>
      </c>
      <c r="S249" s="63">
        <v>281653</v>
      </c>
      <c r="T249" s="64">
        <v>9.1090459016266445E-2</v>
      </c>
      <c r="U249" s="63">
        <v>17378</v>
      </c>
      <c r="V249" s="64">
        <v>8.3821878508170133E-2</v>
      </c>
      <c r="W249" s="63">
        <v>323831</v>
      </c>
      <c r="X249" s="64">
        <v>6.2360984443380119E-2</v>
      </c>
      <c r="Y249" s="63">
        <v>23216</v>
      </c>
      <c r="Z249" s="64">
        <v>0.35212580081537559</v>
      </c>
      <c r="AA249" s="63">
        <v>10546</v>
      </c>
      <c r="AB249" s="64">
        <v>1.4233506443546817E-2</v>
      </c>
      <c r="AC249" s="63">
        <v>96319</v>
      </c>
      <c r="AD249" s="64">
        <v>-2.609479036149609E-3</v>
      </c>
      <c r="AE249" s="63">
        <v>38062</v>
      </c>
      <c r="AF249" s="64">
        <v>7.3075838736960774E-2</v>
      </c>
      <c r="AG249" s="63">
        <v>21180</v>
      </c>
      <c r="AH249" s="64">
        <v>-4.5121263395374589E-3</v>
      </c>
      <c r="AI249" s="63">
        <v>20765</v>
      </c>
      <c r="AJ249" s="64">
        <v>-7.7930728241563108E-2</v>
      </c>
      <c r="AK249" s="63">
        <v>16312</v>
      </c>
      <c r="AL249" s="55">
        <v>-5.7382259462583018E-2</v>
      </c>
      <c r="AM249" s="63">
        <v>25144</v>
      </c>
      <c r="AN249" s="64">
        <v>-6.2840104360790128E-2</v>
      </c>
      <c r="AO249" s="63">
        <v>14761</v>
      </c>
      <c r="AP249" s="64">
        <v>0.18571772833159295</v>
      </c>
      <c r="AQ249" s="63">
        <v>2553</v>
      </c>
      <c r="AR249" s="64">
        <v>-0.20541549953314664</v>
      </c>
      <c r="AS249" s="63">
        <v>6583</v>
      </c>
      <c r="AT249" s="64">
        <v>-5.1714203399596648E-2</v>
      </c>
      <c r="AU249" s="63">
        <v>1560</v>
      </c>
      <c r="AV249" s="64">
        <v>-0.11363636363636365</v>
      </c>
      <c r="AW249" s="63"/>
      <c r="AX249" s="64"/>
      <c r="AY249" s="63"/>
      <c r="AZ249" s="64"/>
      <c r="BA249" s="63">
        <v>15196</v>
      </c>
      <c r="BB249" s="64">
        <v>-1.3144058885383725E-3</v>
      </c>
    </row>
    <row r="250" spans="2:55" hidden="1" outlineLevel="1" x14ac:dyDescent="0.25">
      <c r="B250" s="53" t="s">
        <v>88</v>
      </c>
      <c r="C250" s="63">
        <v>1250613</v>
      </c>
      <c r="D250" s="64"/>
      <c r="E250" s="63">
        <v>331053</v>
      </c>
      <c r="F250" s="64"/>
      <c r="G250" s="63"/>
      <c r="H250" s="64"/>
      <c r="I250" s="63"/>
      <c r="J250" s="64"/>
      <c r="K250" s="63"/>
      <c r="L250" s="64"/>
      <c r="M250" s="63">
        <v>919560</v>
      </c>
      <c r="N250" s="64">
        <v>-8.7904151598281466E-3</v>
      </c>
      <c r="O250" s="63">
        <v>42299</v>
      </c>
      <c r="P250" s="64">
        <v>1.8639373871161879E-2</v>
      </c>
      <c r="Q250" s="63">
        <v>20047</v>
      </c>
      <c r="R250" s="64">
        <v>-0.21725040021865605</v>
      </c>
      <c r="S250" s="63">
        <v>290245</v>
      </c>
      <c r="T250" s="64">
        <v>-3.3541113086794638E-2</v>
      </c>
      <c r="U250" s="63">
        <v>9588</v>
      </c>
      <c r="V250" s="64">
        <v>-3.9855798117364283E-2</v>
      </c>
      <c r="W250" s="63">
        <v>288060</v>
      </c>
      <c r="X250" s="64">
        <v>4.7353800956965619E-2</v>
      </c>
      <c r="Y250" s="63">
        <v>12598</v>
      </c>
      <c r="Z250" s="64">
        <v>4.3399039257909555E-2</v>
      </c>
      <c r="AA250" s="63">
        <v>12077</v>
      </c>
      <c r="AB250" s="64">
        <v>3.7008414906405607E-2</v>
      </c>
      <c r="AC250" s="63">
        <v>191413</v>
      </c>
      <c r="AD250" s="64">
        <v>1.3705812260029093E-2</v>
      </c>
      <c r="AE250" s="63">
        <v>75879</v>
      </c>
      <c r="AF250" s="64">
        <v>3.5989787419958175E-2</v>
      </c>
      <c r="AG250" s="63">
        <v>39259</v>
      </c>
      <c r="AH250" s="64">
        <v>-1.3221063214779449E-2</v>
      </c>
      <c r="AI250" s="63">
        <v>33609</v>
      </c>
      <c r="AJ250" s="64">
        <v>-3.75705163082386E-2</v>
      </c>
      <c r="AK250" s="63">
        <v>42666</v>
      </c>
      <c r="AL250" s="55">
        <v>4.3790977590762337E-2</v>
      </c>
      <c r="AM250" s="63">
        <v>17074</v>
      </c>
      <c r="AN250" s="64">
        <v>-0.2047878533836337</v>
      </c>
      <c r="AO250" s="63">
        <v>15894</v>
      </c>
      <c r="AP250" s="64">
        <v>-0.11886018405588206</v>
      </c>
      <c r="AQ250" s="63">
        <v>1885</v>
      </c>
      <c r="AR250" s="64">
        <v>-0.25699645250295622</v>
      </c>
      <c r="AS250" s="63">
        <v>5474</v>
      </c>
      <c r="AT250" s="64">
        <v>-7.689713322091063E-2</v>
      </c>
      <c r="AU250" s="63">
        <v>1892</v>
      </c>
      <c r="AV250" s="64">
        <v>-0.4242239805234328</v>
      </c>
      <c r="AW250" s="63"/>
      <c r="AX250" s="64"/>
      <c r="AY250" s="63"/>
      <c r="AZ250" s="64"/>
      <c r="BA250" s="63">
        <v>11014</v>
      </c>
      <c r="BB250" s="64">
        <v>-3.6564030790762758E-2</v>
      </c>
    </row>
    <row r="251" spans="2:55" hidden="1" outlineLevel="1" x14ac:dyDescent="0.25">
      <c r="B251" s="53" t="s">
        <v>89</v>
      </c>
      <c r="C251" s="63">
        <v>1156817</v>
      </c>
      <c r="D251" s="64"/>
      <c r="E251" s="63">
        <v>366096</v>
      </c>
      <c r="F251" s="64"/>
      <c r="G251" s="63"/>
      <c r="H251" s="64"/>
      <c r="I251" s="63"/>
      <c r="J251" s="64"/>
      <c r="K251" s="63"/>
      <c r="L251" s="64"/>
      <c r="M251" s="63">
        <v>790721</v>
      </c>
      <c r="N251" s="64">
        <v>-0.10254259603118032</v>
      </c>
      <c r="O251" s="63">
        <v>36357</v>
      </c>
      <c r="P251" s="64">
        <v>-0.15875329723726228</v>
      </c>
      <c r="Q251" s="63">
        <v>20472</v>
      </c>
      <c r="R251" s="64">
        <v>-0.17531421205285203</v>
      </c>
      <c r="S251" s="63">
        <v>218909</v>
      </c>
      <c r="T251" s="64">
        <v>-0.17361333942370494</v>
      </c>
      <c r="U251" s="63">
        <v>8572</v>
      </c>
      <c r="V251" s="64">
        <v>-0.36106141920095414</v>
      </c>
      <c r="W251" s="63">
        <v>259606</v>
      </c>
      <c r="X251" s="64">
        <v>-4.8950792766917717E-2</v>
      </c>
      <c r="Y251" s="63">
        <v>14042</v>
      </c>
      <c r="Z251" s="64">
        <v>0.29431283989307766</v>
      </c>
      <c r="AA251" s="63">
        <v>10918</v>
      </c>
      <c r="AB251" s="64">
        <v>-7.2860054347826053E-2</v>
      </c>
      <c r="AC251" s="63">
        <v>175484</v>
      </c>
      <c r="AD251" s="64">
        <v>-5.8001277584827871E-2</v>
      </c>
      <c r="AE251" s="63">
        <v>71672</v>
      </c>
      <c r="AF251" s="64">
        <v>-2.7490569621970717E-2</v>
      </c>
      <c r="AG251" s="63">
        <v>33389</v>
      </c>
      <c r="AH251" s="64">
        <v>-0.10824742268041232</v>
      </c>
      <c r="AI251" s="63">
        <v>32288</v>
      </c>
      <c r="AJ251" s="64">
        <v>-9.0120047342614029E-2</v>
      </c>
      <c r="AK251" s="63">
        <v>38135</v>
      </c>
      <c r="AL251" s="55">
        <v>-3.8524569498020855E-2</v>
      </c>
      <c r="AM251" s="63">
        <v>12364</v>
      </c>
      <c r="AN251" s="64">
        <v>-0.2300411010088429</v>
      </c>
      <c r="AO251" s="63">
        <v>9550</v>
      </c>
      <c r="AP251" s="64">
        <v>-0.18053887077398323</v>
      </c>
      <c r="AQ251" s="63">
        <v>2952</v>
      </c>
      <c r="AR251" s="64">
        <v>0.13146799540053666</v>
      </c>
      <c r="AS251" s="63">
        <v>5264</v>
      </c>
      <c r="AT251" s="64">
        <v>7.8688524590163844E-2</v>
      </c>
      <c r="AU251" s="63">
        <v>2030</v>
      </c>
      <c r="AV251" s="64">
        <v>-0.2419716206123973</v>
      </c>
      <c r="AW251" s="63"/>
      <c r="AX251" s="64"/>
      <c r="AY251" s="63"/>
      <c r="AZ251" s="64"/>
      <c r="BA251" s="63">
        <v>14201</v>
      </c>
      <c r="BB251" s="64">
        <v>-5.0100334448160533E-2</v>
      </c>
    </row>
    <row r="252" spans="2:55" ht="15" customHeight="1" collapsed="1" x14ac:dyDescent="0.25">
      <c r="B252" s="65">
        <v>1999</v>
      </c>
      <c r="C252" s="66">
        <v>14139028</v>
      </c>
      <c r="D252" s="67"/>
      <c r="E252" s="66">
        <v>4277476</v>
      </c>
      <c r="F252" s="67"/>
      <c r="G252" s="66"/>
      <c r="H252" s="67"/>
      <c r="I252" s="66"/>
      <c r="J252" s="67"/>
      <c r="K252" s="66"/>
      <c r="L252" s="67"/>
      <c r="M252" s="66">
        <v>9861552</v>
      </c>
      <c r="N252" s="67">
        <v>5.4807109778512553E-2</v>
      </c>
      <c r="O252" s="66">
        <v>517422</v>
      </c>
      <c r="P252" s="67">
        <v>0.13734618783218822</v>
      </c>
      <c r="Q252" s="66">
        <v>250330</v>
      </c>
      <c r="R252" s="67">
        <v>5.7516422702405867E-2</v>
      </c>
      <c r="S252" s="66">
        <v>3034260</v>
      </c>
      <c r="T252" s="67">
        <v>5.8941038022288117E-2</v>
      </c>
      <c r="U252" s="66">
        <v>195146</v>
      </c>
      <c r="V252" s="67">
        <v>-4.2555362792121576E-3</v>
      </c>
      <c r="W252" s="66">
        <v>3519406</v>
      </c>
      <c r="X252" s="67">
        <v>6.775503021771323E-2</v>
      </c>
      <c r="Y252" s="66">
        <v>224386</v>
      </c>
      <c r="Z252" s="67">
        <v>0.3508928248907297</v>
      </c>
      <c r="AA252" s="66">
        <v>184032</v>
      </c>
      <c r="AB252" s="67">
        <v>1.8963827537138656E-2</v>
      </c>
      <c r="AC252" s="66">
        <v>1226836</v>
      </c>
      <c r="AD252" s="67">
        <v>3.3931301376905365E-2</v>
      </c>
      <c r="AE252" s="66">
        <v>464999</v>
      </c>
      <c r="AF252" s="67">
        <v>6.4728779795296898E-2</v>
      </c>
      <c r="AG252" s="66">
        <v>270276</v>
      </c>
      <c r="AH252" s="67">
        <v>-5.6619391865790902E-3</v>
      </c>
      <c r="AI252" s="66">
        <v>250653</v>
      </c>
      <c r="AJ252" s="67">
        <v>5.6381835423032323E-2</v>
      </c>
      <c r="AK252" s="66">
        <v>240908</v>
      </c>
      <c r="AL252" s="67">
        <v>6.3965707734858768E-4</v>
      </c>
      <c r="AM252" s="66">
        <v>207881</v>
      </c>
      <c r="AN252" s="67">
        <v>-0.14517342763739538</v>
      </c>
      <c r="AO252" s="66">
        <v>157552</v>
      </c>
      <c r="AP252" s="67">
        <v>-1.203973111267187E-2</v>
      </c>
      <c r="AQ252" s="66">
        <v>27800</v>
      </c>
      <c r="AR252" s="67">
        <v>-0.41237396689847594</v>
      </c>
      <c r="AS252" s="66">
        <v>74798</v>
      </c>
      <c r="AT252" s="67">
        <v>3.6270435023552317E-2</v>
      </c>
      <c r="AU252" s="66">
        <v>25442</v>
      </c>
      <c r="AV252" s="67">
        <v>-4.6830511014536169E-2</v>
      </c>
      <c r="AW252" s="66"/>
      <c r="AX252" s="67"/>
      <c r="AY252" s="66"/>
      <c r="AZ252" s="67"/>
      <c r="BA252" s="66">
        <v>216261</v>
      </c>
      <c r="BB252" s="67">
        <v>-7.7312728841089084E-3</v>
      </c>
      <c r="BC252" s="39"/>
    </row>
    <row r="253" spans="2:55" hidden="1" outlineLevel="1" x14ac:dyDescent="0.25">
      <c r="B253" s="53" t="s">
        <v>78</v>
      </c>
      <c r="C253" s="63"/>
      <c r="D253" s="64"/>
      <c r="E253" s="63"/>
      <c r="F253" s="64"/>
      <c r="G253" s="63"/>
      <c r="H253" s="64"/>
      <c r="I253" s="63"/>
      <c r="J253" s="64"/>
      <c r="K253" s="63"/>
      <c r="L253" s="64"/>
      <c r="M253" s="63">
        <v>837655</v>
      </c>
      <c r="N253" s="64">
        <v>0.12888162345590826</v>
      </c>
      <c r="O253" s="63">
        <v>35492</v>
      </c>
      <c r="P253" s="64">
        <v>0.2195306325808335</v>
      </c>
      <c r="Q253" s="63">
        <v>19667</v>
      </c>
      <c r="R253" s="64">
        <v>-3.7535480082215966E-2</v>
      </c>
      <c r="S253" s="63">
        <v>243333</v>
      </c>
      <c r="T253" s="64">
        <v>0.10227627913297543</v>
      </c>
      <c r="U253" s="63">
        <v>14701</v>
      </c>
      <c r="V253" s="64">
        <v>0.13793637278427129</v>
      </c>
      <c r="W253" s="63">
        <v>245281</v>
      </c>
      <c r="X253" s="64">
        <v>0.18148494248665736</v>
      </c>
      <c r="Y253" s="63">
        <v>9545</v>
      </c>
      <c r="Z253" s="64">
        <v>0.30646044347111956</v>
      </c>
      <c r="AA253" s="63">
        <v>20708</v>
      </c>
      <c r="AB253" s="64">
        <v>0.12329807431516149</v>
      </c>
      <c r="AC253" s="63">
        <v>179172</v>
      </c>
      <c r="AD253" s="64">
        <v>4.3998112119146171E-2</v>
      </c>
      <c r="AE253" s="63">
        <v>66707</v>
      </c>
      <c r="AF253" s="64">
        <v>3.1849399826754166E-2</v>
      </c>
      <c r="AG253" s="63">
        <v>36277</v>
      </c>
      <c r="AH253" s="64">
        <v>7.0275851895559738E-2</v>
      </c>
      <c r="AI253" s="63">
        <v>33822</v>
      </c>
      <c r="AJ253" s="64">
        <v>2.921307285010033E-2</v>
      </c>
      <c r="AK253" s="63">
        <v>42366</v>
      </c>
      <c r="AL253" s="55">
        <v>5.346130893176837E-2</v>
      </c>
      <c r="AM253" s="63">
        <v>19546</v>
      </c>
      <c r="AN253" s="64">
        <v>0.23264173551113076</v>
      </c>
      <c r="AO253" s="63">
        <v>16984</v>
      </c>
      <c r="AP253" s="64">
        <v>0.1457869527086284</v>
      </c>
      <c r="AQ253" s="63">
        <v>7424</v>
      </c>
      <c r="AR253" s="64">
        <v>0.62914197937239402</v>
      </c>
      <c r="AS253" s="63">
        <v>5369</v>
      </c>
      <c r="AT253" s="64">
        <v>0.57402521254763994</v>
      </c>
      <c r="AU253" s="63">
        <v>2603</v>
      </c>
      <c r="AV253" s="64">
        <v>0.66858974358974366</v>
      </c>
      <c r="AW253" s="63"/>
      <c r="AX253" s="64"/>
      <c r="AY253" s="63"/>
      <c r="AZ253" s="64"/>
      <c r="BA253" s="63">
        <v>17830</v>
      </c>
      <c r="BB253" s="64">
        <v>0.30747231795849528</v>
      </c>
    </row>
    <row r="254" spans="2:55" hidden="1" outlineLevel="1" x14ac:dyDescent="0.25">
      <c r="B254" s="53" t="s">
        <v>79</v>
      </c>
      <c r="C254" s="63"/>
      <c r="D254" s="64"/>
      <c r="E254" s="63"/>
      <c r="F254" s="64"/>
      <c r="G254" s="63"/>
      <c r="H254" s="64"/>
      <c r="I254" s="63"/>
      <c r="J254" s="64"/>
      <c r="K254" s="63"/>
      <c r="L254" s="64"/>
      <c r="M254" s="63">
        <v>809666</v>
      </c>
      <c r="N254" s="64">
        <v>9.2946909463965222E-2</v>
      </c>
      <c r="O254" s="63">
        <v>38100</v>
      </c>
      <c r="P254" s="64">
        <v>0.11296117781088433</v>
      </c>
      <c r="Q254" s="63">
        <v>19873</v>
      </c>
      <c r="R254" s="64">
        <v>-4.9320704171450402E-2</v>
      </c>
      <c r="S254" s="63">
        <v>244243</v>
      </c>
      <c r="T254" s="64">
        <v>3.1570989322881493E-2</v>
      </c>
      <c r="U254" s="63">
        <v>19739</v>
      </c>
      <c r="V254" s="64">
        <v>4.3011889035667217E-2</v>
      </c>
      <c r="W254" s="63">
        <v>238227</v>
      </c>
      <c r="X254" s="64">
        <v>0.20979610491836587</v>
      </c>
      <c r="Y254" s="63">
        <v>8353</v>
      </c>
      <c r="Z254" s="64">
        <v>0.13461016028253181</v>
      </c>
      <c r="AA254" s="63">
        <v>18138</v>
      </c>
      <c r="AB254" s="64">
        <v>8.1380790556251137E-2</v>
      </c>
      <c r="AC254" s="63">
        <v>160757</v>
      </c>
      <c r="AD254" s="64">
        <v>2.9714702981078478E-2</v>
      </c>
      <c r="AE254" s="63">
        <v>59927</v>
      </c>
      <c r="AF254" s="64">
        <v>4.6430816511839001E-2</v>
      </c>
      <c r="AG254" s="63">
        <v>33530</v>
      </c>
      <c r="AH254" s="64">
        <v>8.2381044612305443E-2</v>
      </c>
      <c r="AI254" s="63">
        <v>30160</v>
      </c>
      <c r="AJ254" s="64">
        <v>-3.385975590223278E-2</v>
      </c>
      <c r="AK254" s="63">
        <v>37140</v>
      </c>
      <c r="AL254" s="55">
        <v>1.3231482744509693E-2</v>
      </c>
      <c r="AM254" s="63">
        <v>18357</v>
      </c>
      <c r="AN254" s="64">
        <v>0.19933359466875733</v>
      </c>
      <c r="AO254" s="63">
        <v>16682</v>
      </c>
      <c r="AP254" s="64">
        <v>-2.9890672249360262E-2</v>
      </c>
      <c r="AQ254" s="63">
        <v>3880</v>
      </c>
      <c r="AR254" s="64">
        <v>0.44184318097361586</v>
      </c>
      <c r="AS254" s="63">
        <v>5136</v>
      </c>
      <c r="AT254" s="64">
        <v>0.47798561151079144</v>
      </c>
      <c r="AU254" s="63">
        <v>2180</v>
      </c>
      <c r="AV254" s="64">
        <v>0.54829545454545459</v>
      </c>
      <c r="AW254" s="63"/>
      <c r="AX254" s="64"/>
      <c r="AY254" s="63"/>
      <c r="AZ254" s="64"/>
      <c r="BA254" s="63">
        <v>16001</v>
      </c>
      <c r="BB254" s="64">
        <v>0.25635992462311563</v>
      </c>
    </row>
    <row r="255" spans="2:55" hidden="1" outlineLevel="1" x14ac:dyDescent="0.25">
      <c r="B255" s="53" t="s">
        <v>80</v>
      </c>
      <c r="C255" s="63"/>
      <c r="D255" s="64"/>
      <c r="E255" s="63"/>
      <c r="F255" s="64"/>
      <c r="G255" s="63"/>
      <c r="H255" s="64"/>
      <c r="I255" s="63"/>
      <c r="J255" s="64"/>
      <c r="K255" s="63"/>
      <c r="L255" s="64"/>
      <c r="M255" s="63">
        <v>887013</v>
      </c>
      <c r="N255" s="64">
        <v>3.2405656149939954E-2</v>
      </c>
      <c r="O255" s="63">
        <v>41675</v>
      </c>
      <c r="P255" s="64">
        <v>6.368044920877991E-2</v>
      </c>
      <c r="Q255" s="63">
        <v>18302</v>
      </c>
      <c r="R255" s="64">
        <v>-8.1086509012401442E-2</v>
      </c>
      <c r="S255" s="63">
        <v>284530</v>
      </c>
      <c r="T255" s="64">
        <v>-5.4617102150394725E-2</v>
      </c>
      <c r="U255" s="63">
        <v>17947</v>
      </c>
      <c r="V255" s="64">
        <v>-6.3357862324513348E-2</v>
      </c>
      <c r="W255" s="63">
        <v>262104</v>
      </c>
      <c r="X255" s="64">
        <v>0.17644629768439768</v>
      </c>
      <c r="Y255" s="63">
        <v>8051</v>
      </c>
      <c r="Z255" s="64">
        <v>-9.6104187717525491E-2</v>
      </c>
      <c r="AA255" s="63">
        <v>18314</v>
      </c>
      <c r="AB255" s="64">
        <v>0.11602681291895189</v>
      </c>
      <c r="AC255" s="63">
        <v>172518</v>
      </c>
      <c r="AD255" s="64">
        <v>-1.4817044231192344E-3</v>
      </c>
      <c r="AE255" s="63">
        <v>64509</v>
      </c>
      <c r="AF255" s="64">
        <v>2.6869995702074156E-2</v>
      </c>
      <c r="AG255" s="63">
        <v>36242</v>
      </c>
      <c r="AH255" s="64">
        <v>7.1582744448715374E-2</v>
      </c>
      <c r="AI255" s="63">
        <v>32057</v>
      </c>
      <c r="AJ255" s="64">
        <v>-9.2871897903166523E-2</v>
      </c>
      <c r="AK255" s="63">
        <v>39710</v>
      </c>
      <c r="AL255" s="55">
        <v>-2.6548672566371723E-2</v>
      </c>
      <c r="AM255" s="63">
        <v>18573</v>
      </c>
      <c r="AN255" s="64">
        <v>5.134156005887025E-2</v>
      </c>
      <c r="AO255" s="63">
        <v>14655</v>
      </c>
      <c r="AP255" s="64">
        <v>-0.12892296718972895</v>
      </c>
      <c r="AQ255" s="63">
        <v>4908</v>
      </c>
      <c r="AR255" s="64">
        <v>0.26462251996908015</v>
      </c>
      <c r="AS255" s="63">
        <v>6021</v>
      </c>
      <c r="AT255" s="64">
        <v>0.50337078651685396</v>
      </c>
      <c r="AU255" s="63">
        <v>1977</v>
      </c>
      <c r="AV255" s="64">
        <v>0.29384816753926701</v>
      </c>
      <c r="AW255" s="63"/>
      <c r="AX255" s="64"/>
      <c r="AY255" s="63"/>
      <c r="AZ255" s="64"/>
      <c r="BA255" s="63">
        <v>17438</v>
      </c>
      <c r="BB255" s="64">
        <v>0.15049152206901106</v>
      </c>
    </row>
    <row r="256" spans="2:55" hidden="1" outlineLevel="1" x14ac:dyDescent="0.25">
      <c r="B256" s="53" t="s">
        <v>81</v>
      </c>
      <c r="C256" s="63"/>
      <c r="D256" s="64"/>
      <c r="E256" s="63"/>
      <c r="F256" s="64"/>
      <c r="G256" s="63"/>
      <c r="H256" s="64"/>
      <c r="I256" s="63"/>
      <c r="J256" s="64"/>
      <c r="K256" s="63"/>
      <c r="L256" s="64"/>
      <c r="M256" s="63">
        <v>763430</v>
      </c>
      <c r="N256" s="64">
        <v>0.17276478341418744</v>
      </c>
      <c r="O256" s="63">
        <v>39047</v>
      </c>
      <c r="P256" s="64">
        <v>0.22144019019019012</v>
      </c>
      <c r="Q256" s="63">
        <v>21071</v>
      </c>
      <c r="R256" s="64">
        <v>0.18250182389584158</v>
      </c>
      <c r="S256" s="63">
        <v>256825</v>
      </c>
      <c r="T256" s="64">
        <v>7.7033079477974997E-2</v>
      </c>
      <c r="U256" s="63">
        <v>22203</v>
      </c>
      <c r="V256" s="64">
        <v>-8.2634384167251995E-2</v>
      </c>
      <c r="W256" s="63">
        <v>254130</v>
      </c>
      <c r="X256" s="64">
        <v>0.22929646685499794</v>
      </c>
      <c r="Y256" s="63">
        <v>8492</v>
      </c>
      <c r="Z256" s="64">
        <v>0.18355400696864121</v>
      </c>
      <c r="AA256" s="63">
        <v>14594</v>
      </c>
      <c r="AB256" s="64">
        <v>7.8959041845334976E-2</v>
      </c>
      <c r="AC256" s="63">
        <v>78179</v>
      </c>
      <c r="AD256" s="64">
        <v>0.35297578872678814</v>
      </c>
      <c r="AE256" s="63">
        <v>31362</v>
      </c>
      <c r="AF256" s="64">
        <v>0.18935113201107368</v>
      </c>
      <c r="AG256" s="63">
        <v>19393</v>
      </c>
      <c r="AH256" s="64">
        <v>0.56017699115044239</v>
      </c>
      <c r="AI256" s="63">
        <v>12960</v>
      </c>
      <c r="AJ256" s="64">
        <v>0.47574584377135043</v>
      </c>
      <c r="AK256" s="63">
        <v>14464</v>
      </c>
      <c r="AL256" s="55">
        <v>0.41776122328955112</v>
      </c>
      <c r="AM256" s="63">
        <v>22052</v>
      </c>
      <c r="AN256" s="64">
        <v>0.1945828819068256</v>
      </c>
      <c r="AO256" s="63">
        <v>14641</v>
      </c>
      <c r="AP256" s="64">
        <v>9.8184818481848124E-2</v>
      </c>
      <c r="AQ256" s="63">
        <v>4263</v>
      </c>
      <c r="AR256" s="64">
        <v>0.18779604346614653</v>
      </c>
      <c r="AS256" s="63">
        <v>5561</v>
      </c>
      <c r="AT256" s="64">
        <v>0.59158557527189459</v>
      </c>
      <c r="AU256" s="63">
        <v>1423</v>
      </c>
      <c r="AV256" s="64">
        <v>0.30670339761248844</v>
      </c>
      <c r="AW256" s="63"/>
      <c r="AX256" s="64"/>
      <c r="AY256" s="63"/>
      <c r="AZ256" s="64"/>
      <c r="BA256" s="63">
        <v>20949</v>
      </c>
      <c r="BB256" s="64">
        <v>0.56991906474820153</v>
      </c>
    </row>
    <row r="257" spans="2:55" hidden="1" outlineLevel="1" x14ac:dyDescent="0.25">
      <c r="B257" s="53" t="s">
        <v>82</v>
      </c>
      <c r="C257" s="63"/>
      <c r="D257" s="64"/>
      <c r="E257" s="63"/>
      <c r="F257" s="64"/>
      <c r="G257" s="63"/>
      <c r="H257" s="64"/>
      <c r="I257" s="63"/>
      <c r="J257" s="64"/>
      <c r="K257" s="63"/>
      <c r="L257" s="64"/>
      <c r="M257" s="63">
        <v>642820</v>
      </c>
      <c r="N257" s="64">
        <v>0.1377687470242468</v>
      </c>
      <c r="O257" s="63">
        <v>31473</v>
      </c>
      <c r="P257" s="64">
        <v>0.23953369304084116</v>
      </c>
      <c r="Q257" s="63">
        <v>15165</v>
      </c>
      <c r="R257" s="64">
        <v>0.25714996269584689</v>
      </c>
      <c r="S257" s="63">
        <v>204747</v>
      </c>
      <c r="T257" s="64">
        <v>6.1987800576775554E-2</v>
      </c>
      <c r="U257" s="63">
        <v>18310</v>
      </c>
      <c r="V257" s="64">
        <v>6.7825275558406783E-2</v>
      </c>
      <c r="W257" s="63">
        <v>272426</v>
      </c>
      <c r="X257" s="64">
        <v>0.15726022276407559</v>
      </c>
      <c r="Y257" s="63">
        <v>18913</v>
      </c>
      <c r="Z257" s="64">
        <v>0.2824111743965283</v>
      </c>
      <c r="AA257" s="63">
        <v>9957</v>
      </c>
      <c r="AB257" s="64">
        <v>0.14120343839541549</v>
      </c>
      <c r="AC257" s="63">
        <v>19061</v>
      </c>
      <c r="AD257" s="64">
        <v>0.49933139306221985</v>
      </c>
      <c r="AE257" s="63">
        <v>5970</v>
      </c>
      <c r="AF257" s="64">
        <v>0.13368780858336504</v>
      </c>
      <c r="AG257" s="63">
        <v>5984</v>
      </c>
      <c r="AH257" s="64">
        <v>1.2138364779874213</v>
      </c>
      <c r="AI257" s="63">
        <v>5466</v>
      </c>
      <c r="AJ257" s="64">
        <v>0.29526066350710911</v>
      </c>
      <c r="AK257" s="63">
        <v>1641</v>
      </c>
      <c r="AL257" s="55">
        <v>2.1316793893129771</v>
      </c>
      <c r="AM257" s="63">
        <v>19139</v>
      </c>
      <c r="AN257" s="64">
        <v>0.23080385852090024</v>
      </c>
      <c r="AO257" s="63">
        <v>10792</v>
      </c>
      <c r="AP257" s="64">
        <v>-2.2020842772994986E-2</v>
      </c>
      <c r="AQ257" s="63">
        <v>4620</v>
      </c>
      <c r="AR257" s="64">
        <v>0.39788199697428128</v>
      </c>
      <c r="AS257" s="63">
        <v>4980</v>
      </c>
      <c r="AT257" s="64">
        <v>0.33261974846133269</v>
      </c>
      <c r="AU257" s="63">
        <v>1312</v>
      </c>
      <c r="AV257" s="64">
        <v>0.39723109691160818</v>
      </c>
      <c r="AW257" s="63"/>
      <c r="AX257" s="64"/>
      <c r="AY257" s="63"/>
      <c r="AZ257" s="64"/>
      <c r="BA257" s="63">
        <v>11925</v>
      </c>
      <c r="BB257" s="64">
        <v>4.3489674483724095E-2</v>
      </c>
    </row>
    <row r="258" spans="2:55" hidden="1" outlineLevel="1" x14ac:dyDescent="0.25">
      <c r="B258" s="53" t="s">
        <v>83</v>
      </c>
      <c r="C258" s="63"/>
      <c r="D258" s="64"/>
      <c r="E258" s="63"/>
      <c r="F258" s="64"/>
      <c r="G258" s="63"/>
      <c r="H258" s="64"/>
      <c r="I258" s="63"/>
      <c r="J258" s="64"/>
      <c r="K258" s="63"/>
      <c r="L258" s="64"/>
      <c r="M258" s="63">
        <v>607173</v>
      </c>
      <c r="N258" s="64">
        <v>0.14843284527810829</v>
      </c>
      <c r="O258" s="63">
        <v>22714</v>
      </c>
      <c r="P258" s="64">
        <v>-6.7493226044831212E-2</v>
      </c>
      <c r="Q258" s="63">
        <v>13638</v>
      </c>
      <c r="R258" s="64">
        <v>-4.8290300069783632E-2</v>
      </c>
      <c r="S258" s="63">
        <v>178023</v>
      </c>
      <c r="T258" s="64">
        <v>0.13244742433302381</v>
      </c>
      <c r="U258" s="63">
        <v>12966</v>
      </c>
      <c r="V258" s="64">
        <v>1.4077897700609965E-2</v>
      </c>
      <c r="W258" s="63">
        <v>273733</v>
      </c>
      <c r="X258" s="64">
        <v>0.1876494144904397</v>
      </c>
      <c r="Y258" s="63">
        <v>17474</v>
      </c>
      <c r="Z258" s="64">
        <v>0.15028635376209598</v>
      </c>
      <c r="AA258" s="63">
        <v>14452</v>
      </c>
      <c r="AB258" s="64">
        <v>0.10506193607585268</v>
      </c>
      <c r="AC258" s="63">
        <v>23542</v>
      </c>
      <c r="AD258" s="64">
        <v>0.4283460745055212</v>
      </c>
      <c r="AE258" s="63">
        <v>5989</v>
      </c>
      <c r="AF258" s="64">
        <v>0.20333534257584884</v>
      </c>
      <c r="AG258" s="63">
        <v>8686</v>
      </c>
      <c r="AH258" s="64">
        <v>0.35359202119370425</v>
      </c>
      <c r="AI258" s="63">
        <v>7160</v>
      </c>
      <c r="AJ258" s="64">
        <v>0.53780068728522346</v>
      </c>
      <c r="AK258" s="63">
        <v>1707</v>
      </c>
      <c r="AL258" s="55">
        <v>2.9513888888888888</v>
      </c>
      <c r="AM258" s="63">
        <v>16165</v>
      </c>
      <c r="AN258" s="64">
        <v>0.211224336879964</v>
      </c>
      <c r="AO258" s="63">
        <v>8743</v>
      </c>
      <c r="AP258" s="64">
        <v>-0.18752904005203974</v>
      </c>
      <c r="AQ258" s="63">
        <v>3104</v>
      </c>
      <c r="AR258" s="64">
        <v>-1.4290250873293164E-2</v>
      </c>
      <c r="AS258" s="63">
        <v>6970</v>
      </c>
      <c r="AT258" s="64">
        <v>0.56418312387791736</v>
      </c>
      <c r="AU258" s="63">
        <v>1881</v>
      </c>
      <c r="AV258" s="64">
        <v>0.79313632030505232</v>
      </c>
      <c r="AW258" s="63"/>
      <c r="AX258" s="64"/>
      <c r="AY258" s="63"/>
      <c r="AZ258" s="64"/>
      <c r="BA258" s="63">
        <v>13768</v>
      </c>
      <c r="BB258" s="64">
        <v>0.14485281889239987</v>
      </c>
    </row>
    <row r="259" spans="2:55" hidden="1" outlineLevel="1" x14ac:dyDescent="0.25">
      <c r="B259" s="53" t="s">
        <v>84</v>
      </c>
      <c r="C259" s="63"/>
      <c r="D259" s="64"/>
      <c r="E259" s="63"/>
      <c r="F259" s="64"/>
      <c r="G259" s="63"/>
      <c r="H259" s="64"/>
      <c r="I259" s="63"/>
      <c r="J259" s="64"/>
      <c r="K259" s="63"/>
      <c r="L259" s="64"/>
      <c r="M259" s="63">
        <v>720095</v>
      </c>
      <c r="N259" s="64">
        <v>0.11062527665573163</v>
      </c>
      <c r="O259" s="63">
        <v>43191</v>
      </c>
      <c r="P259" s="64">
        <v>0.18594689585106683</v>
      </c>
      <c r="Q259" s="63">
        <v>24027</v>
      </c>
      <c r="R259" s="64">
        <v>0.15748145293380866</v>
      </c>
      <c r="S259" s="63">
        <v>197719</v>
      </c>
      <c r="T259" s="64">
        <v>-4.1469314937001012E-2</v>
      </c>
      <c r="U259" s="63">
        <v>16326</v>
      </c>
      <c r="V259" s="64">
        <v>3.4863083164300201E-2</v>
      </c>
      <c r="W259" s="63">
        <v>305341</v>
      </c>
      <c r="X259" s="64">
        <v>0.21866344181294251</v>
      </c>
      <c r="Y259" s="63">
        <v>17553</v>
      </c>
      <c r="Z259" s="64">
        <v>0.28961869076482261</v>
      </c>
      <c r="AA259" s="63">
        <v>13412</v>
      </c>
      <c r="AB259" s="64">
        <v>-0.10335606364487226</v>
      </c>
      <c r="AC259" s="63">
        <v>29791</v>
      </c>
      <c r="AD259" s="64">
        <v>0.17998178001346687</v>
      </c>
      <c r="AE259" s="63">
        <v>7080</v>
      </c>
      <c r="AF259" s="64">
        <v>0.12327463112803416</v>
      </c>
      <c r="AG259" s="63">
        <v>12608</v>
      </c>
      <c r="AH259" s="64">
        <v>6.2263038166652684E-2</v>
      </c>
      <c r="AI259" s="63">
        <v>7930</v>
      </c>
      <c r="AJ259" s="64">
        <v>0.19842829076620827</v>
      </c>
      <c r="AK259" s="63">
        <v>2173</v>
      </c>
      <c r="AL259" s="55">
        <v>3.7445414847161569</v>
      </c>
      <c r="AM259" s="63">
        <v>21581</v>
      </c>
      <c r="AN259" s="64">
        <v>5.2783062588418916E-2</v>
      </c>
      <c r="AO259" s="63">
        <v>12095</v>
      </c>
      <c r="AP259" s="64">
        <v>-4.1169205434334888E-3</v>
      </c>
      <c r="AQ259" s="63">
        <v>4559</v>
      </c>
      <c r="AR259" s="64">
        <v>0.22290772532188852</v>
      </c>
      <c r="AS259" s="63">
        <v>7199</v>
      </c>
      <c r="AT259" s="64">
        <v>0.37938302356773335</v>
      </c>
      <c r="AU259" s="63">
        <v>2923</v>
      </c>
      <c r="AV259" s="64">
        <v>0.6886192952050838</v>
      </c>
      <c r="AW259" s="63"/>
      <c r="AX259" s="64"/>
      <c r="AY259" s="63"/>
      <c r="AZ259" s="64"/>
      <c r="BA259" s="63">
        <v>24378</v>
      </c>
      <c r="BB259" s="64">
        <v>0.13645051512749995</v>
      </c>
    </row>
    <row r="260" spans="2:55" hidden="1" outlineLevel="1" x14ac:dyDescent="0.25">
      <c r="B260" s="53" t="s">
        <v>85</v>
      </c>
      <c r="C260" s="63"/>
      <c r="D260" s="64"/>
      <c r="E260" s="63"/>
      <c r="F260" s="64"/>
      <c r="G260" s="63"/>
      <c r="H260" s="64"/>
      <c r="I260" s="63"/>
      <c r="J260" s="64"/>
      <c r="K260" s="63"/>
      <c r="L260" s="64"/>
      <c r="M260" s="63">
        <v>760288</v>
      </c>
      <c r="N260" s="64">
        <v>0.11145091733060442</v>
      </c>
      <c r="O260" s="63">
        <v>41173</v>
      </c>
      <c r="P260" s="64">
        <v>0.39626288659793807</v>
      </c>
      <c r="Q260" s="63">
        <v>21389</v>
      </c>
      <c r="R260" s="64">
        <v>9.3674899013141077E-2</v>
      </c>
      <c r="S260" s="63">
        <v>226812</v>
      </c>
      <c r="T260" s="64">
        <v>1.1275932638675323E-2</v>
      </c>
      <c r="U260" s="63">
        <v>20012</v>
      </c>
      <c r="V260" s="64">
        <v>-4.5957284515636965E-2</v>
      </c>
      <c r="W260" s="63">
        <v>298540</v>
      </c>
      <c r="X260" s="64">
        <v>0.16575748464413032</v>
      </c>
      <c r="Y260" s="63">
        <v>20776</v>
      </c>
      <c r="Z260" s="64">
        <v>0.32643810253463568</v>
      </c>
      <c r="AA260" s="63">
        <v>23895</v>
      </c>
      <c r="AB260" s="64">
        <v>1.3401755799652193E-2</v>
      </c>
      <c r="AC260" s="63">
        <v>24992</v>
      </c>
      <c r="AD260" s="64">
        <v>0.32274796231607916</v>
      </c>
      <c r="AE260" s="63">
        <v>5804</v>
      </c>
      <c r="AF260" s="64">
        <v>0.19423868312757198</v>
      </c>
      <c r="AG260" s="63">
        <v>10744</v>
      </c>
      <c r="AH260" s="64">
        <v>0.25119366484220329</v>
      </c>
      <c r="AI260" s="63">
        <v>6694</v>
      </c>
      <c r="AJ260" s="64">
        <v>0.35478648046954064</v>
      </c>
      <c r="AK260" s="63">
        <v>1750</v>
      </c>
      <c r="AL260" s="55">
        <v>2.458498023715415</v>
      </c>
      <c r="AM260" s="63">
        <v>22612</v>
      </c>
      <c r="AN260" s="64">
        <v>0.24269070125302261</v>
      </c>
      <c r="AO260" s="63">
        <v>13521</v>
      </c>
      <c r="AP260" s="64">
        <v>-0.11244584482079556</v>
      </c>
      <c r="AQ260" s="63">
        <v>4056</v>
      </c>
      <c r="AR260" s="64">
        <v>-0.14067796610169492</v>
      </c>
      <c r="AS260" s="63">
        <v>6858</v>
      </c>
      <c r="AT260" s="64">
        <v>0.23168103448275867</v>
      </c>
      <c r="AU260" s="63">
        <v>2963</v>
      </c>
      <c r="AV260" s="64">
        <v>0.82002457002457008</v>
      </c>
      <c r="AW260" s="63"/>
      <c r="AX260" s="64"/>
      <c r="AY260" s="63"/>
      <c r="AZ260" s="64"/>
      <c r="BA260" s="63">
        <v>32689</v>
      </c>
      <c r="BB260" s="64">
        <v>8.3385808504292003E-2</v>
      </c>
    </row>
    <row r="261" spans="2:55" hidden="1" outlineLevel="1" x14ac:dyDescent="0.25">
      <c r="B261" s="53" t="s">
        <v>86</v>
      </c>
      <c r="C261" s="63"/>
      <c r="D261" s="64"/>
      <c r="E261" s="63"/>
      <c r="F261" s="64"/>
      <c r="G261" s="63"/>
      <c r="H261" s="64"/>
      <c r="I261" s="63"/>
      <c r="J261" s="64"/>
      <c r="K261" s="63"/>
      <c r="L261" s="64"/>
      <c r="M261" s="63">
        <v>679340</v>
      </c>
      <c r="N261" s="64">
        <v>0.10340503771464205</v>
      </c>
      <c r="O261" s="63">
        <v>33082</v>
      </c>
      <c r="P261" s="64">
        <v>0.22430702046556372</v>
      </c>
      <c r="Q261" s="63">
        <v>14051</v>
      </c>
      <c r="R261" s="64">
        <v>9.7734374999999929E-2</v>
      </c>
      <c r="S261" s="63">
        <v>205784</v>
      </c>
      <c r="T261" s="64">
        <v>-1.4557170862367075E-3</v>
      </c>
      <c r="U261" s="63">
        <v>14340</v>
      </c>
      <c r="V261" s="64">
        <v>3.7701715030031169E-2</v>
      </c>
      <c r="W261" s="63">
        <v>293472</v>
      </c>
      <c r="X261" s="64">
        <v>0.14259017006167074</v>
      </c>
      <c r="Y261" s="63">
        <v>16852</v>
      </c>
      <c r="Z261" s="64">
        <v>0.28523489932885915</v>
      </c>
      <c r="AA261" s="63">
        <v>13317</v>
      </c>
      <c r="AB261" s="64">
        <v>1.9756489777165154E-2</v>
      </c>
      <c r="AC261" s="63">
        <v>26877</v>
      </c>
      <c r="AD261" s="64">
        <v>0.39955217662986886</v>
      </c>
      <c r="AE261" s="63">
        <v>6971</v>
      </c>
      <c r="AF261" s="64">
        <v>0.41831129196337735</v>
      </c>
      <c r="AG261" s="63">
        <v>9848</v>
      </c>
      <c r="AH261" s="64">
        <v>0.11088550479413417</v>
      </c>
      <c r="AI261" s="63">
        <v>8099</v>
      </c>
      <c r="AJ261" s="64">
        <v>0.62239583333333326</v>
      </c>
      <c r="AK261" s="63">
        <v>1959</v>
      </c>
      <c r="AL261" s="55">
        <v>3.5347222222222223</v>
      </c>
      <c r="AM261" s="63">
        <v>20801</v>
      </c>
      <c r="AN261" s="64">
        <v>0.19155639571518579</v>
      </c>
      <c r="AO261" s="63">
        <v>9218</v>
      </c>
      <c r="AP261" s="64">
        <v>-5.4467124833316283E-2</v>
      </c>
      <c r="AQ261" s="63">
        <v>2136</v>
      </c>
      <c r="AR261" s="64">
        <v>-0.36143497757847531</v>
      </c>
      <c r="AS261" s="63">
        <v>6334</v>
      </c>
      <c r="AT261" s="64">
        <v>0.44744058500914075</v>
      </c>
      <c r="AU261" s="63">
        <v>1706</v>
      </c>
      <c r="AV261" s="64">
        <v>0.1566101694915254</v>
      </c>
      <c r="AW261" s="63"/>
      <c r="AX261" s="64"/>
      <c r="AY261" s="63"/>
      <c r="AZ261" s="64"/>
      <c r="BA261" s="63">
        <v>21370</v>
      </c>
      <c r="BB261" s="64">
        <v>0.23333525711317593</v>
      </c>
    </row>
    <row r="262" spans="2:55" hidden="1" outlineLevel="1" x14ac:dyDescent="0.25">
      <c r="B262" s="53" t="s">
        <v>87</v>
      </c>
      <c r="C262" s="63"/>
      <c r="D262" s="64"/>
      <c r="E262" s="63"/>
      <c r="F262" s="64"/>
      <c r="G262" s="63"/>
      <c r="H262" s="64"/>
      <c r="I262" s="63"/>
      <c r="J262" s="64"/>
      <c r="K262" s="63"/>
      <c r="L262" s="64"/>
      <c r="M262" s="63">
        <v>832889</v>
      </c>
      <c r="N262" s="64">
        <v>0.13037713212381785</v>
      </c>
      <c r="O262" s="63">
        <v>44248</v>
      </c>
      <c r="P262" s="64">
        <v>0.19424576934495685</v>
      </c>
      <c r="Q262" s="63">
        <v>19097</v>
      </c>
      <c r="R262" s="64">
        <v>-2.5592813120234315E-3</v>
      </c>
      <c r="S262" s="63">
        <v>258139</v>
      </c>
      <c r="T262" s="64">
        <v>6.870826312499223E-2</v>
      </c>
      <c r="U262" s="63">
        <v>16034</v>
      </c>
      <c r="V262" s="64">
        <v>2.5388501630747573E-2</v>
      </c>
      <c r="W262" s="63">
        <v>304822</v>
      </c>
      <c r="X262" s="64">
        <v>0.20020001889942352</v>
      </c>
      <c r="Y262" s="63">
        <v>17170</v>
      </c>
      <c r="Z262" s="64">
        <v>0.44796761679878561</v>
      </c>
      <c r="AA262" s="63">
        <v>10398</v>
      </c>
      <c r="AB262" s="64">
        <v>3.7517461584513967E-2</v>
      </c>
      <c r="AC262" s="63">
        <v>96571</v>
      </c>
      <c r="AD262" s="64">
        <v>9.5157632116126045E-2</v>
      </c>
      <c r="AE262" s="63">
        <v>35470</v>
      </c>
      <c r="AF262" s="64">
        <v>0.14227747005023827</v>
      </c>
      <c r="AG262" s="63">
        <v>21276</v>
      </c>
      <c r="AH262" s="64">
        <v>3.4472698983809114E-2</v>
      </c>
      <c r="AI262" s="63">
        <v>22520</v>
      </c>
      <c r="AJ262" s="64">
        <v>0.31927357937902756</v>
      </c>
      <c r="AK262" s="63">
        <v>17305</v>
      </c>
      <c r="AL262" s="55">
        <v>-0.11215432763839717</v>
      </c>
      <c r="AM262" s="63">
        <v>26830</v>
      </c>
      <c r="AN262" s="64">
        <v>0.19819578420864592</v>
      </c>
      <c r="AO262" s="63">
        <v>12449</v>
      </c>
      <c r="AP262" s="64">
        <v>-4.4075865775934919E-2</v>
      </c>
      <c r="AQ262" s="63">
        <v>3213</v>
      </c>
      <c r="AR262" s="64">
        <v>-0.27569882777276822</v>
      </c>
      <c r="AS262" s="63">
        <v>6942</v>
      </c>
      <c r="AT262" s="64">
        <v>0.47607909844779939</v>
      </c>
      <c r="AU262" s="63">
        <v>1760</v>
      </c>
      <c r="AV262" s="64">
        <v>0.5714285714285714</v>
      </c>
      <c r="AW262" s="63"/>
      <c r="AX262" s="64"/>
      <c r="AY262" s="63"/>
      <c r="AZ262" s="64"/>
      <c r="BA262" s="63">
        <v>15216</v>
      </c>
      <c r="BB262" s="64">
        <v>0.10766542913299837</v>
      </c>
    </row>
    <row r="263" spans="2:55" hidden="1" outlineLevel="1" x14ac:dyDescent="0.25">
      <c r="B263" s="53" t="s">
        <v>88</v>
      </c>
      <c r="C263" s="63"/>
      <c r="D263" s="64"/>
      <c r="E263" s="63"/>
      <c r="F263" s="64"/>
      <c r="G263" s="63"/>
      <c r="H263" s="64"/>
      <c r="I263" s="63"/>
      <c r="J263" s="64"/>
      <c r="K263" s="63"/>
      <c r="L263" s="64"/>
      <c r="M263" s="63">
        <v>927715</v>
      </c>
      <c r="N263" s="64">
        <v>9.5423195863507004E-2</v>
      </c>
      <c r="O263" s="63">
        <v>41525</v>
      </c>
      <c r="P263" s="64">
        <v>0.23022456597736563</v>
      </c>
      <c r="Q263" s="63">
        <v>25611</v>
      </c>
      <c r="R263" s="64">
        <v>0.42243821160788664</v>
      </c>
      <c r="S263" s="63">
        <v>300318</v>
      </c>
      <c r="T263" s="64">
        <v>5.7398174750718178E-2</v>
      </c>
      <c r="U263" s="63">
        <v>9986</v>
      </c>
      <c r="V263" s="64">
        <v>-9.0030982321851694E-2</v>
      </c>
      <c r="W263" s="63">
        <v>275036</v>
      </c>
      <c r="X263" s="64">
        <v>0.14666655548931229</v>
      </c>
      <c r="Y263" s="63">
        <v>12074</v>
      </c>
      <c r="Z263" s="64">
        <v>0.55492594977462972</v>
      </c>
      <c r="AA263" s="63">
        <v>11646</v>
      </c>
      <c r="AB263" s="64">
        <v>0.10956554878048785</v>
      </c>
      <c r="AC263" s="63">
        <v>188825</v>
      </c>
      <c r="AD263" s="64">
        <v>7.9758916266861934E-2</v>
      </c>
      <c r="AE263" s="63">
        <v>73243</v>
      </c>
      <c r="AF263" s="64">
        <v>0.10587187268801612</v>
      </c>
      <c r="AG263" s="63">
        <v>39785</v>
      </c>
      <c r="AH263" s="64">
        <v>0.11941138403533946</v>
      </c>
      <c r="AI263" s="63">
        <v>34921</v>
      </c>
      <c r="AJ263" s="64">
        <v>8.6662932536718973E-2</v>
      </c>
      <c r="AK263" s="63">
        <v>40876</v>
      </c>
      <c r="AL263" s="55">
        <v>-2.2700090312187671E-3</v>
      </c>
      <c r="AM263" s="63">
        <v>21471</v>
      </c>
      <c r="AN263" s="64">
        <v>-2.4931880108991833E-2</v>
      </c>
      <c r="AO263" s="63">
        <v>18038</v>
      </c>
      <c r="AP263" s="64">
        <v>-6.7418053975803915E-2</v>
      </c>
      <c r="AQ263" s="63">
        <v>2537</v>
      </c>
      <c r="AR263" s="64">
        <v>-0.56780238500851787</v>
      </c>
      <c r="AS263" s="63">
        <v>5930</v>
      </c>
      <c r="AT263" s="64">
        <v>0.21441736637313125</v>
      </c>
      <c r="AU263" s="63">
        <v>3286</v>
      </c>
      <c r="AV263" s="64">
        <v>0.44312692138779086</v>
      </c>
      <c r="AW263" s="63"/>
      <c r="AX263" s="64"/>
      <c r="AY263" s="63"/>
      <c r="AZ263" s="64"/>
      <c r="BA263" s="63">
        <v>11432</v>
      </c>
      <c r="BB263" s="64">
        <v>-0.10442616529573057</v>
      </c>
    </row>
    <row r="264" spans="2:55" hidden="1" outlineLevel="1" x14ac:dyDescent="0.25">
      <c r="B264" s="53" t="s">
        <v>89</v>
      </c>
      <c r="C264" s="63"/>
      <c r="D264" s="64"/>
      <c r="E264" s="63"/>
      <c r="F264" s="64"/>
      <c r="G264" s="63"/>
      <c r="H264" s="64"/>
      <c r="I264" s="63"/>
      <c r="J264" s="64"/>
      <c r="K264" s="63"/>
      <c r="L264" s="64"/>
      <c r="M264" s="63">
        <v>881068</v>
      </c>
      <c r="N264" s="64">
        <v>8.0529406282039417E-2</v>
      </c>
      <c r="O264" s="63">
        <v>43218</v>
      </c>
      <c r="P264" s="64">
        <v>0.21888484643370854</v>
      </c>
      <c r="Q264" s="63">
        <v>24824</v>
      </c>
      <c r="R264" s="64">
        <v>0.16533658811379204</v>
      </c>
      <c r="S264" s="63">
        <v>264899</v>
      </c>
      <c r="T264" s="64">
        <v>3.0138168921520103E-2</v>
      </c>
      <c r="U264" s="63">
        <v>13416</v>
      </c>
      <c r="V264" s="64">
        <v>1.8833535844471339E-2</v>
      </c>
      <c r="W264" s="63">
        <v>272968</v>
      </c>
      <c r="X264" s="64">
        <v>0.15170539888275703</v>
      </c>
      <c r="Y264" s="63">
        <v>10849</v>
      </c>
      <c r="Z264" s="64">
        <v>0.4623264590915217</v>
      </c>
      <c r="AA264" s="63">
        <v>11776</v>
      </c>
      <c r="AB264" s="64">
        <v>-0.15390142261819229</v>
      </c>
      <c r="AC264" s="63">
        <v>186289</v>
      </c>
      <c r="AD264" s="64">
        <v>9.5031800707727321E-2</v>
      </c>
      <c r="AE264" s="63">
        <v>73698</v>
      </c>
      <c r="AF264" s="64">
        <v>0.13329232661848378</v>
      </c>
      <c r="AG264" s="63">
        <v>37442</v>
      </c>
      <c r="AH264" s="64">
        <v>9.5596196049744009E-2</v>
      </c>
      <c r="AI264" s="63">
        <v>35486</v>
      </c>
      <c r="AJ264" s="64">
        <v>0.12772110464931519</v>
      </c>
      <c r="AK264" s="63">
        <v>39663</v>
      </c>
      <c r="AL264" s="55">
        <v>5.3992395437263419E-3</v>
      </c>
      <c r="AM264" s="63">
        <v>16058</v>
      </c>
      <c r="AN264" s="64">
        <v>-9.3945720250521947E-2</v>
      </c>
      <c r="AO264" s="63">
        <v>11654</v>
      </c>
      <c r="AP264" s="64">
        <v>-0.12237367271631905</v>
      </c>
      <c r="AQ264" s="63">
        <v>2609</v>
      </c>
      <c r="AR264" s="64">
        <v>-0.52923132443161314</v>
      </c>
      <c r="AS264" s="63">
        <v>4880</v>
      </c>
      <c r="AT264" s="64">
        <v>9.4170403587443996E-2</v>
      </c>
      <c r="AU264" s="63">
        <v>2678</v>
      </c>
      <c r="AV264" s="64">
        <v>0.3140333660451422</v>
      </c>
      <c r="AW264" s="63"/>
      <c r="AX264" s="64"/>
      <c r="AY264" s="63"/>
      <c r="AZ264" s="64"/>
      <c r="BA264" s="63">
        <v>14950</v>
      </c>
      <c r="BB264" s="64">
        <v>-0.11091287540886119</v>
      </c>
    </row>
    <row r="265" spans="2:55" ht="15" customHeight="1" collapsed="1" x14ac:dyDescent="0.25">
      <c r="B265" s="65">
        <v>1998</v>
      </c>
      <c r="C265" s="66"/>
      <c r="D265" s="67"/>
      <c r="E265" s="66"/>
      <c r="F265" s="67"/>
      <c r="G265" s="66"/>
      <c r="H265" s="67"/>
      <c r="I265" s="66"/>
      <c r="J265" s="67"/>
      <c r="K265" s="66"/>
      <c r="L265" s="67"/>
      <c r="M265" s="66">
        <v>9349152</v>
      </c>
      <c r="N265" s="67">
        <v>0.1085241620308961</v>
      </c>
      <c r="O265" s="66">
        <v>454938</v>
      </c>
      <c r="P265" s="67">
        <v>0.18651724074977238</v>
      </c>
      <c r="Q265" s="66">
        <v>236715</v>
      </c>
      <c r="R265" s="67">
        <v>9.0676618978505763E-2</v>
      </c>
      <c r="S265" s="66">
        <v>2865372</v>
      </c>
      <c r="T265" s="67">
        <v>3.5816524135368066E-2</v>
      </c>
      <c r="U265" s="66">
        <v>195980</v>
      </c>
      <c r="V265" s="67">
        <v>2.501393926063189E-3</v>
      </c>
      <c r="W265" s="66">
        <v>3296080</v>
      </c>
      <c r="X265" s="67">
        <v>0.17958663220085991</v>
      </c>
      <c r="Y265" s="66">
        <v>166102</v>
      </c>
      <c r="Z265" s="67">
        <v>0.27655878939723477</v>
      </c>
      <c r="AA265" s="66">
        <v>180607</v>
      </c>
      <c r="AB265" s="67">
        <v>4.4097838465940953E-2</v>
      </c>
      <c r="AC265" s="66">
        <v>1186574</v>
      </c>
      <c r="AD265" s="67">
        <v>9.4610314432918452E-2</v>
      </c>
      <c r="AE265" s="66">
        <v>436730</v>
      </c>
      <c r="AF265" s="67">
        <v>9.2535147846100063E-2</v>
      </c>
      <c r="AG265" s="66">
        <v>271815</v>
      </c>
      <c r="AH265" s="67">
        <v>0.13328024415463124</v>
      </c>
      <c r="AI265" s="66">
        <v>237275</v>
      </c>
      <c r="AJ265" s="67">
        <v>0.10721468602279982</v>
      </c>
      <c r="AK265" s="66">
        <v>240754</v>
      </c>
      <c r="AL265" s="67">
        <v>4.6174302996593308E-2</v>
      </c>
      <c r="AM265" s="66">
        <v>243185</v>
      </c>
      <c r="AN265" s="67">
        <v>0.13387761572606216</v>
      </c>
      <c r="AO265" s="66">
        <v>159472</v>
      </c>
      <c r="AP265" s="67">
        <v>-4.3606028438974986E-2</v>
      </c>
      <c r="AQ265" s="66">
        <v>47309</v>
      </c>
      <c r="AR265" s="67">
        <v>-3.0811464159137936E-2</v>
      </c>
      <c r="AS265" s="66">
        <v>72180</v>
      </c>
      <c r="AT265" s="67">
        <v>0.39378608531098536</v>
      </c>
      <c r="AU265" s="66">
        <v>26692</v>
      </c>
      <c r="AV265" s="67">
        <v>0.49602062549041581</v>
      </c>
      <c r="AW265" s="66"/>
      <c r="AX265" s="67"/>
      <c r="AY265" s="66"/>
      <c r="AZ265" s="67"/>
      <c r="BA265" s="66">
        <v>217946</v>
      </c>
      <c r="BB265" s="67">
        <v>0.14349724023589161</v>
      </c>
      <c r="BC265" s="39"/>
    </row>
    <row r="266" spans="2:55" hidden="1" outlineLevel="1" x14ac:dyDescent="0.25">
      <c r="B266" s="53" t="s">
        <v>78</v>
      </c>
      <c r="C266" s="63"/>
      <c r="D266" s="64"/>
      <c r="E266" s="63"/>
      <c r="F266" s="64"/>
      <c r="G266" s="63"/>
      <c r="H266" s="64"/>
      <c r="I266" s="63"/>
      <c r="J266" s="64"/>
      <c r="K266" s="63"/>
      <c r="L266" s="64"/>
      <c r="M266" s="63">
        <v>742022</v>
      </c>
      <c r="N266" s="64">
        <v>2.485121452317518E-2</v>
      </c>
      <c r="O266" s="63">
        <v>29103</v>
      </c>
      <c r="P266" s="64">
        <v>3.3707466079420323E-2</v>
      </c>
      <c r="Q266" s="63">
        <v>20434</v>
      </c>
      <c r="R266" s="64">
        <v>6.3218689838181019E-2</v>
      </c>
      <c r="S266" s="63">
        <v>220755</v>
      </c>
      <c r="T266" s="64">
        <v>-6.5096600967280205E-2</v>
      </c>
      <c r="U266" s="63">
        <v>12919</v>
      </c>
      <c r="V266" s="64">
        <v>-0.1967294658956662</v>
      </c>
      <c r="W266" s="63">
        <v>207604</v>
      </c>
      <c r="X266" s="64">
        <v>3.8269184604305062E-2</v>
      </c>
      <c r="Y266" s="63">
        <v>7306</v>
      </c>
      <c r="Z266" s="64">
        <v>1.5145199388634234E-2</v>
      </c>
      <c r="AA266" s="63">
        <v>18435</v>
      </c>
      <c r="AB266" s="64">
        <v>-0.26679393867080303</v>
      </c>
      <c r="AC266" s="63">
        <v>171621</v>
      </c>
      <c r="AD266" s="64">
        <v>0.20116322202702985</v>
      </c>
      <c r="AE266" s="63">
        <v>64648</v>
      </c>
      <c r="AF266" s="64">
        <v>0.1803973122991529</v>
      </c>
      <c r="AG266" s="63">
        <v>33895</v>
      </c>
      <c r="AH266" s="64">
        <v>0.17312151732253489</v>
      </c>
      <c r="AI266" s="63">
        <v>32862</v>
      </c>
      <c r="AJ266" s="64">
        <v>0.21034216050974175</v>
      </c>
      <c r="AK266" s="63">
        <v>40216</v>
      </c>
      <c r="AL266" s="55">
        <v>0.25412417750335226</v>
      </c>
      <c r="AM266" s="63">
        <v>15857</v>
      </c>
      <c r="AN266" s="64">
        <v>0.17966076476714776</v>
      </c>
      <c r="AO266" s="63">
        <v>14823</v>
      </c>
      <c r="AP266" s="64">
        <v>-3.8306451612902803E-3</v>
      </c>
      <c r="AQ266" s="63">
        <v>4557</v>
      </c>
      <c r="AR266" s="64">
        <v>0.11663807890222988</v>
      </c>
      <c r="AS266" s="63">
        <v>3411</v>
      </c>
      <c r="AT266" s="64">
        <v>0</v>
      </c>
      <c r="AU266" s="63">
        <v>1560</v>
      </c>
      <c r="AV266" s="64">
        <v>0</v>
      </c>
      <c r="AW266" s="63"/>
      <c r="AX266" s="64"/>
      <c r="AY266" s="63"/>
      <c r="AZ266" s="64"/>
      <c r="BA266" s="63">
        <v>13637</v>
      </c>
      <c r="BB266" s="64">
        <v>-0.16496234155899825</v>
      </c>
    </row>
    <row r="267" spans="2:55" hidden="1" outlineLevel="1" x14ac:dyDescent="0.25">
      <c r="B267" s="53" t="s">
        <v>79</v>
      </c>
      <c r="C267" s="63"/>
      <c r="D267" s="64"/>
      <c r="E267" s="63"/>
      <c r="F267" s="64"/>
      <c r="G267" s="63"/>
      <c r="H267" s="64"/>
      <c r="I267" s="63"/>
      <c r="J267" s="64"/>
      <c r="K267" s="63"/>
      <c r="L267" s="64"/>
      <c r="M267" s="63">
        <v>740810</v>
      </c>
      <c r="N267" s="64">
        <v>-9.5805213001486367E-3</v>
      </c>
      <c r="O267" s="63">
        <v>34233</v>
      </c>
      <c r="P267" s="64">
        <v>0.11544477028347999</v>
      </c>
      <c r="Q267" s="63">
        <v>20904</v>
      </c>
      <c r="R267" s="64">
        <v>8.8013324311664087E-2</v>
      </c>
      <c r="S267" s="63">
        <v>236768</v>
      </c>
      <c r="T267" s="64">
        <v>-7.1876567987957829E-2</v>
      </c>
      <c r="U267" s="63">
        <v>18925</v>
      </c>
      <c r="V267" s="64">
        <v>-0.12355856064465331</v>
      </c>
      <c r="W267" s="63">
        <v>196915</v>
      </c>
      <c r="X267" s="64">
        <v>-7.1181947680726054E-2</v>
      </c>
      <c r="Y267" s="63">
        <v>7362</v>
      </c>
      <c r="Z267" s="64">
        <v>-3.0678077682685934E-2</v>
      </c>
      <c r="AA267" s="63">
        <v>16773</v>
      </c>
      <c r="AB267" s="64">
        <v>-0.12817714018400128</v>
      </c>
      <c r="AC267" s="63">
        <v>156118</v>
      </c>
      <c r="AD267" s="64">
        <v>0.17672153883260977</v>
      </c>
      <c r="AE267" s="63">
        <v>57268</v>
      </c>
      <c r="AF267" s="64">
        <v>0.17762697923092752</v>
      </c>
      <c r="AG267" s="63">
        <v>30978</v>
      </c>
      <c r="AH267" s="64">
        <v>0.15464609191546463</v>
      </c>
      <c r="AI267" s="63">
        <v>31217</v>
      </c>
      <c r="AJ267" s="64">
        <v>0.21391351687665261</v>
      </c>
      <c r="AK267" s="63">
        <v>36655</v>
      </c>
      <c r="AL267" s="55">
        <v>0.16376162809156436</v>
      </c>
      <c r="AM267" s="63">
        <v>15306</v>
      </c>
      <c r="AN267" s="64">
        <v>0.19438158408115491</v>
      </c>
      <c r="AO267" s="63">
        <v>17196</v>
      </c>
      <c r="AP267" s="64">
        <v>-5.7340203925008271E-2</v>
      </c>
      <c r="AQ267" s="63">
        <v>2691</v>
      </c>
      <c r="AR267" s="64">
        <v>-8.4745762711864181E-3</v>
      </c>
      <c r="AS267" s="63">
        <v>3475</v>
      </c>
      <c r="AT267" s="64">
        <v>0</v>
      </c>
      <c r="AU267" s="63">
        <v>1408</v>
      </c>
      <c r="AV267" s="64">
        <v>0</v>
      </c>
      <c r="AW267" s="63"/>
      <c r="AX267" s="64"/>
      <c r="AY267" s="63"/>
      <c r="AZ267" s="64"/>
      <c r="BA267" s="63">
        <v>12736</v>
      </c>
      <c r="BB267" s="64">
        <v>-0.17832258064516127</v>
      </c>
    </row>
    <row r="268" spans="2:55" hidden="1" outlineLevel="1" x14ac:dyDescent="0.25">
      <c r="B268" s="53" t="s">
        <v>80</v>
      </c>
      <c r="C268" s="63"/>
      <c r="D268" s="64"/>
      <c r="E268" s="63"/>
      <c r="F268" s="64"/>
      <c r="G268" s="63"/>
      <c r="H268" s="64"/>
      <c r="I268" s="63"/>
      <c r="J268" s="64"/>
      <c r="K268" s="63"/>
      <c r="L268" s="64"/>
      <c r="M268" s="63">
        <v>859171</v>
      </c>
      <c r="N268" s="64">
        <v>2.0910841959045801E-2</v>
      </c>
      <c r="O268" s="63">
        <v>39180</v>
      </c>
      <c r="P268" s="64">
        <v>2.6164846389565399E-2</v>
      </c>
      <c r="Q268" s="63">
        <v>19917</v>
      </c>
      <c r="R268" s="64">
        <v>0.11761405083889787</v>
      </c>
      <c r="S268" s="63">
        <v>300968</v>
      </c>
      <c r="T268" s="64">
        <v>1.3159002083761084E-2</v>
      </c>
      <c r="U268" s="63">
        <v>19161</v>
      </c>
      <c r="V268" s="64">
        <v>-0.32286108067993069</v>
      </c>
      <c r="W268" s="63">
        <v>222793</v>
      </c>
      <c r="X268" s="64">
        <v>-4.209250031171663E-2</v>
      </c>
      <c r="Y268" s="63">
        <v>8907</v>
      </c>
      <c r="Z268" s="64">
        <v>3.642075866883876E-2</v>
      </c>
      <c r="AA268" s="63">
        <v>16410</v>
      </c>
      <c r="AB268" s="64">
        <v>1.1152874483948416E-2</v>
      </c>
      <c r="AC268" s="63">
        <v>172774</v>
      </c>
      <c r="AD268" s="64">
        <v>0.17372046575454148</v>
      </c>
      <c r="AE268" s="63">
        <v>62821</v>
      </c>
      <c r="AF268" s="64">
        <v>0.17098493886072164</v>
      </c>
      <c r="AG268" s="63">
        <v>33821</v>
      </c>
      <c r="AH268" s="64">
        <v>0.14511596411037742</v>
      </c>
      <c r="AI268" s="63">
        <v>35339</v>
      </c>
      <c r="AJ268" s="64">
        <v>0.23874789680314068</v>
      </c>
      <c r="AK268" s="63">
        <v>40793</v>
      </c>
      <c r="AL268" s="55">
        <v>0.14938998619368293</v>
      </c>
      <c r="AM268" s="63">
        <v>17666</v>
      </c>
      <c r="AN268" s="64">
        <v>0.1465472481827621</v>
      </c>
      <c r="AO268" s="63">
        <v>16824</v>
      </c>
      <c r="AP268" s="64">
        <v>-0.1413698070838012</v>
      </c>
      <c r="AQ268" s="63">
        <v>3881</v>
      </c>
      <c r="AR268" s="64">
        <v>4.1040772532188852E-2</v>
      </c>
      <c r="AS268" s="63">
        <v>4005</v>
      </c>
      <c r="AT268" s="64">
        <v>0</v>
      </c>
      <c r="AU268" s="63">
        <v>1528</v>
      </c>
      <c r="AV268" s="64">
        <v>0</v>
      </c>
      <c r="AW268" s="63"/>
      <c r="AX268" s="64"/>
      <c r="AY268" s="63"/>
      <c r="AZ268" s="64"/>
      <c r="BA268" s="63">
        <v>15157</v>
      </c>
      <c r="BB268" s="64">
        <v>-7.3306431890437729E-2</v>
      </c>
    </row>
    <row r="269" spans="2:55" hidden="1" outlineLevel="1" x14ac:dyDescent="0.25">
      <c r="B269" s="53" t="s">
        <v>81</v>
      </c>
      <c r="C269" s="63"/>
      <c r="D269" s="64"/>
      <c r="E269" s="63"/>
      <c r="F269" s="64"/>
      <c r="G269" s="63"/>
      <c r="H269" s="64"/>
      <c r="I269" s="63"/>
      <c r="J269" s="64"/>
      <c r="K269" s="63"/>
      <c r="L269" s="64"/>
      <c r="M269" s="63">
        <v>650966</v>
      </c>
      <c r="N269" s="64">
        <v>2.3208074177814897E-2</v>
      </c>
      <c r="O269" s="63">
        <v>31968</v>
      </c>
      <c r="P269" s="64">
        <v>0.29808746497746386</v>
      </c>
      <c r="Q269" s="63">
        <v>17819</v>
      </c>
      <c r="R269" s="64">
        <v>0.2494040106576918</v>
      </c>
      <c r="S269" s="63">
        <v>238456</v>
      </c>
      <c r="T269" s="64">
        <v>4.4640901404501721E-2</v>
      </c>
      <c r="U269" s="63">
        <v>24203</v>
      </c>
      <c r="V269" s="64">
        <v>-0.17922544763971782</v>
      </c>
      <c r="W269" s="63">
        <v>206728</v>
      </c>
      <c r="X269" s="64">
        <v>-1.7830588034074335E-2</v>
      </c>
      <c r="Y269" s="63">
        <v>7175</v>
      </c>
      <c r="Z269" s="64">
        <v>2.4853592343950792E-2</v>
      </c>
      <c r="AA269" s="63">
        <v>13526</v>
      </c>
      <c r="AB269" s="64">
        <v>-0.12549298506497708</v>
      </c>
      <c r="AC269" s="63">
        <v>57783</v>
      </c>
      <c r="AD269" s="64">
        <v>3.3444816053511683E-2</v>
      </c>
      <c r="AE269" s="63">
        <v>26369</v>
      </c>
      <c r="AF269" s="64">
        <v>9.2698491629371826E-2</v>
      </c>
      <c r="AG269" s="63">
        <v>12430</v>
      </c>
      <c r="AH269" s="64">
        <v>0.15800260853363146</v>
      </c>
      <c r="AI269" s="63">
        <v>8782</v>
      </c>
      <c r="AJ269" s="64">
        <v>-0.2237249182356581</v>
      </c>
      <c r="AK269" s="63">
        <v>10202</v>
      </c>
      <c r="AL269" s="55">
        <v>4.8078898705568029E-2</v>
      </c>
      <c r="AM269" s="63">
        <v>18460</v>
      </c>
      <c r="AN269" s="64">
        <v>1.9326339039204887E-2</v>
      </c>
      <c r="AO269" s="63">
        <v>13332</v>
      </c>
      <c r="AP269" s="64">
        <v>-5.82750582750583E-2</v>
      </c>
      <c r="AQ269" s="63">
        <v>3589</v>
      </c>
      <c r="AR269" s="64">
        <v>5.4038179148311327E-2</v>
      </c>
      <c r="AS269" s="63">
        <v>3494</v>
      </c>
      <c r="AT269" s="64">
        <v>0</v>
      </c>
      <c r="AU269" s="63">
        <v>1089</v>
      </c>
      <c r="AV269" s="64">
        <v>0</v>
      </c>
      <c r="AW269" s="63"/>
      <c r="AX269" s="64"/>
      <c r="AY269" s="63"/>
      <c r="AZ269" s="64"/>
      <c r="BA269" s="63">
        <v>13344</v>
      </c>
      <c r="BB269" s="64">
        <v>-8.2255845942228345E-2</v>
      </c>
    </row>
    <row r="270" spans="2:55" hidden="1" outlineLevel="1" x14ac:dyDescent="0.25">
      <c r="B270" s="53" t="s">
        <v>82</v>
      </c>
      <c r="C270" s="63"/>
      <c r="D270" s="64"/>
      <c r="E270" s="63"/>
      <c r="F270" s="64"/>
      <c r="G270" s="63"/>
      <c r="H270" s="64"/>
      <c r="I270" s="63"/>
      <c r="J270" s="64"/>
      <c r="K270" s="63"/>
      <c r="L270" s="64"/>
      <c r="M270" s="63">
        <v>564983</v>
      </c>
      <c r="N270" s="64">
        <v>7.8528804266902785E-2</v>
      </c>
      <c r="O270" s="63">
        <v>25391</v>
      </c>
      <c r="P270" s="64">
        <v>0.188772882625591</v>
      </c>
      <c r="Q270" s="63">
        <v>12063</v>
      </c>
      <c r="R270" s="64">
        <v>8.0623488309594205E-2</v>
      </c>
      <c r="S270" s="63">
        <v>192796</v>
      </c>
      <c r="T270" s="64">
        <v>-4.0835008258542138E-2</v>
      </c>
      <c r="U270" s="63">
        <v>17147</v>
      </c>
      <c r="V270" s="64">
        <v>-0.18865335478376077</v>
      </c>
      <c r="W270" s="63">
        <v>235406</v>
      </c>
      <c r="X270" s="64">
        <v>0.19837912409576597</v>
      </c>
      <c r="Y270" s="63">
        <v>14748</v>
      </c>
      <c r="Z270" s="64">
        <v>0.27094105480868658</v>
      </c>
      <c r="AA270" s="63">
        <v>8725</v>
      </c>
      <c r="AB270" s="64">
        <v>-1.9993260698640936E-2</v>
      </c>
      <c r="AC270" s="63">
        <v>12713</v>
      </c>
      <c r="AD270" s="64">
        <v>-3.1169029111415947E-2</v>
      </c>
      <c r="AE270" s="63">
        <v>5266</v>
      </c>
      <c r="AF270" s="64">
        <v>-1.6987119656524219E-2</v>
      </c>
      <c r="AG270" s="63">
        <v>2703</v>
      </c>
      <c r="AH270" s="64">
        <v>-0.21355833575792837</v>
      </c>
      <c r="AI270" s="63">
        <v>4220</v>
      </c>
      <c r="AJ270" s="64">
        <v>0.11463285789751709</v>
      </c>
      <c r="AK270" s="63">
        <v>524</v>
      </c>
      <c r="AL270" s="55">
        <v>-3.3210332103321027E-2</v>
      </c>
      <c r="AM270" s="63">
        <v>15550</v>
      </c>
      <c r="AN270" s="64">
        <v>8.809740396053467E-2</v>
      </c>
      <c r="AO270" s="63">
        <v>11035</v>
      </c>
      <c r="AP270" s="64">
        <v>-7.2444082224032424E-4</v>
      </c>
      <c r="AQ270" s="63">
        <v>3305</v>
      </c>
      <c r="AR270" s="64">
        <v>0.25379362670713213</v>
      </c>
      <c r="AS270" s="63">
        <v>3737</v>
      </c>
      <c r="AT270" s="64">
        <v>0</v>
      </c>
      <c r="AU270" s="63">
        <v>939</v>
      </c>
      <c r="AV270" s="64">
        <v>0</v>
      </c>
      <c r="AW270" s="63"/>
      <c r="AX270" s="64"/>
      <c r="AY270" s="63"/>
      <c r="AZ270" s="64"/>
      <c r="BA270" s="63">
        <v>11428</v>
      </c>
      <c r="BB270" s="64">
        <v>2.4932735426008934E-2</v>
      </c>
    </row>
    <row r="271" spans="2:55" hidden="1" outlineLevel="1" x14ac:dyDescent="0.25">
      <c r="B271" s="53" t="s">
        <v>83</v>
      </c>
      <c r="C271" s="63"/>
      <c r="D271" s="64"/>
      <c r="E271" s="63"/>
      <c r="F271" s="64"/>
      <c r="G271" s="63"/>
      <c r="H271" s="64"/>
      <c r="I271" s="63"/>
      <c r="J271" s="64"/>
      <c r="K271" s="63"/>
      <c r="L271" s="64"/>
      <c r="M271" s="63">
        <v>528697</v>
      </c>
      <c r="N271" s="64">
        <v>6.7802943089233958E-2</v>
      </c>
      <c r="O271" s="63">
        <v>24358</v>
      </c>
      <c r="P271" s="64">
        <v>0.22457392790709374</v>
      </c>
      <c r="Q271" s="63">
        <v>14330</v>
      </c>
      <c r="R271" s="64">
        <v>0.15100401606425695</v>
      </c>
      <c r="S271" s="63">
        <v>157202</v>
      </c>
      <c r="T271" s="64">
        <v>-8.7197115300866934E-2</v>
      </c>
      <c r="U271" s="63">
        <v>12786</v>
      </c>
      <c r="V271" s="64">
        <v>-0.29128097112133478</v>
      </c>
      <c r="W271" s="63">
        <v>230483</v>
      </c>
      <c r="X271" s="64">
        <v>0.21153805719091667</v>
      </c>
      <c r="Y271" s="63">
        <v>15191</v>
      </c>
      <c r="Z271" s="64">
        <v>-8.8085606159467034E-3</v>
      </c>
      <c r="AA271" s="63">
        <v>13078</v>
      </c>
      <c r="AB271" s="64">
        <v>0.15591302810677043</v>
      </c>
      <c r="AC271" s="63">
        <v>16482</v>
      </c>
      <c r="AD271" s="64">
        <v>0.21324990798675003</v>
      </c>
      <c r="AE271" s="63">
        <v>4977</v>
      </c>
      <c r="AF271" s="64">
        <v>0.1858470335954252</v>
      </c>
      <c r="AG271" s="63">
        <v>6417</v>
      </c>
      <c r="AH271" s="64">
        <v>0.17786343612334798</v>
      </c>
      <c r="AI271" s="63">
        <v>4656</v>
      </c>
      <c r="AJ271" s="64">
        <v>0.36021034180543388</v>
      </c>
      <c r="AK271" s="63">
        <v>432</v>
      </c>
      <c r="AL271" s="55">
        <v>-0.16441005802707931</v>
      </c>
      <c r="AM271" s="63">
        <v>13346</v>
      </c>
      <c r="AN271" s="64">
        <v>4.9874134675896853E-2</v>
      </c>
      <c r="AO271" s="63">
        <v>10761</v>
      </c>
      <c r="AP271" s="64">
        <v>-0.11366444279713372</v>
      </c>
      <c r="AQ271" s="63">
        <v>3149</v>
      </c>
      <c r="AR271" s="64">
        <v>0.22481524698560862</v>
      </c>
      <c r="AS271" s="63">
        <v>4456</v>
      </c>
      <c r="AT271" s="64">
        <v>0</v>
      </c>
      <c r="AU271" s="63">
        <v>1049</v>
      </c>
      <c r="AV271" s="64">
        <v>0</v>
      </c>
      <c r="AW271" s="63"/>
      <c r="AX271" s="64"/>
      <c r="AY271" s="63"/>
      <c r="AZ271" s="64"/>
      <c r="BA271" s="63">
        <v>12026</v>
      </c>
      <c r="BB271" s="64">
        <v>-0.1783274118611643</v>
      </c>
    </row>
    <row r="272" spans="2:55" hidden="1" outlineLevel="1" x14ac:dyDescent="0.25">
      <c r="B272" s="53" t="s">
        <v>84</v>
      </c>
      <c r="C272" s="63"/>
      <c r="D272" s="64"/>
      <c r="E272" s="63"/>
      <c r="F272" s="64"/>
      <c r="G272" s="63"/>
      <c r="H272" s="64"/>
      <c r="I272" s="63"/>
      <c r="J272" s="64"/>
      <c r="K272" s="63"/>
      <c r="L272" s="64"/>
      <c r="M272" s="63">
        <v>648369</v>
      </c>
      <c r="N272" s="64">
        <v>6.6059731137535493E-2</v>
      </c>
      <c r="O272" s="63">
        <v>36419</v>
      </c>
      <c r="P272" s="64">
        <v>0.1611350231149371</v>
      </c>
      <c r="Q272" s="63">
        <v>20758</v>
      </c>
      <c r="R272" s="64">
        <v>5.9460011228499976E-2</v>
      </c>
      <c r="S272" s="63">
        <v>206273</v>
      </c>
      <c r="T272" s="64">
        <v>-6.568678518854032E-2</v>
      </c>
      <c r="U272" s="63">
        <v>15776</v>
      </c>
      <c r="V272" s="64">
        <v>-0.15264797507788164</v>
      </c>
      <c r="W272" s="63">
        <v>250554</v>
      </c>
      <c r="X272" s="64">
        <v>0.18014950048750156</v>
      </c>
      <c r="Y272" s="63">
        <v>13611</v>
      </c>
      <c r="Z272" s="64">
        <v>2.4384736960939346E-2</v>
      </c>
      <c r="AA272" s="63">
        <v>14958</v>
      </c>
      <c r="AB272" s="64">
        <v>-1.2412518156609043E-2</v>
      </c>
      <c r="AC272" s="63">
        <v>25247</v>
      </c>
      <c r="AD272" s="64">
        <v>0.19258384506376958</v>
      </c>
      <c r="AE272" s="63">
        <v>6303</v>
      </c>
      <c r="AF272" s="64">
        <v>0.22913416536661457</v>
      </c>
      <c r="AG272" s="63">
        <v>11869</v>
      </c>
      <c r="AH272" s="64">
        <v>6.3816438110603224E-2</v>
      </c>
      <c r="AI272" s="63">
        <v>6617</v>
      </c>
      <c r="AJ272" s="64">
        <v>0.57285476586641315</v>
      </c>
      <c r="AK272" s="63">
        <v>458</v>
      </c>
      <c r="AL272" s="55">
        <v>-0.32448377581120946</v>
      </c>
      <c r="AM272" s="63">
        <v>20499</v>
      </c>
      <c r="AN272" s="64">
        <v>0.26513608591001669</v>
      </c>
      <c r="AO272" s="63">
        <v>12145</v>
      </c>
      <c r="AP272" s="64">
        <v>-0.10652541749429856</v>
      </c>
      <c r="AQ272" s="63">
        <v>3728</v>
      </c>
      <c r="AR272" s="64">
        <v>0.36807339449541288</v>
      </c>
      <c r="AS272" s="63">
        <v>5219</v>
      </c>
      <c r="AT272" s="64">
        <v>0</v>
      </c>
      <c r="AU272" s="63">
        <v>1731</v>
      </c>
      <c r="AV272" s="64">
        <v>0</v>
      </c>
      <c r="AW272" s="63"/>
      <c r="AX272" s="64"/>
      <c r="AY272" s="63"/>
      <c r="AZ272" s="64"/>
      <c r="BA272" s="63">
        <v>21451</v>
      </c>
      <c r="BB272" s="64">
        <v>-8.3682187099530125E-2</v>
      </c>
    </row>
    <row r="273" spans="2:55" hidden="1" outlineLevel="1" x14ac:dyDescent="0.25">
      <c r="B273" s="53" t="s">
        <v>85</v>
      </c>
      <c r="C273" s="63"/>
      <c r="D273" s="64"/>
      <c r="E273" s="63"/>
      <c r="F273" s="64"/>
      <c r="G273" s="63"/>
      <c r="H273" s="64"/>
      <c r="I273" s="63"/>
      <c r="J273" s="64"/>
      <c r="K273" s="63"/>
      <c r="L273" s="64"/>
      <c r="M273" s="63">
        <v>684050</v>
      </c>
      <c r="N273" s="64">
        <v>0.14801997811537082</v>
      </c>
      <c r="O273" s="63">
        <v>29488</v>
      </c>
      <c r="P273" s="64">
        <v>0.29589101296418363</v>
      </c>
      <c r="Q273" s="63">
        <v>19557</v>
      </c>
      <c r="R273" s="64">
        <v>0.20863976268463014</v>
      </c>
      <c r="S273" s="63">
        <v>224283</v>
      </c>
      <c r="T273" s="64">
        <v>0.17458862715113166</v>
      </c>
      <c r="U273" s="63">
        <v>20976</v>
      </c>
      <c r="V273" s="64">
        <v>-0.14124293785310738</v>
      </c>
      <c r="W273" s="63">
        <v>256091</v>
      </c>
      <c r="X273" s="64">
        <v>0.12455264417482326</v>
      </c>
      <c r="Y273" s="63">
        <v>15663</v>
      </c>
      <c r="Z273" s="64">
        <v>0.19912723932016529</v>
      </c>
      <c r="AA273" s="63">
        <v>23579</v>
      </c>
      <c r="AB273" s="64">
        <v>9.8895465349303269E-2</v>
      </c>
      <c r="AC273" s="63">
        <v>18894</v>
      </c>
      <c r="AD273" s="64">
        <v>0.13036195034400233</v>
      </c>
      <c r="AE273" s="63">
        <v>4860</v>
      </c>
      <c r="AF273" s="64">
        <v>0.13418903150525097</v>
      </c>
      <c r="AG273" s="63">
        <v>8587</v>
      </c>
      <c r="AH273" s="64">
        <v>2.0924979193912785E-2</v>
      </c>
      <c r="AI273" s="63">
        <v>4941</v>
      </c>
      <c r="AJ273" s="64">
        <v>0.40608992601024463</v>
      </c>
      <c r="AK273" s="63">
        <v>506</v>
      </c>
      <c r="AL273" s="55">
        <v>1.980198019801982E-3</v>
      </c>
      <c r="AM273" s="63">
        <v>18196</v>
      </c>
      <c r="AN273" s="64">
        <v>0.28711890783051564</v>
      </c>
      <c r="AO273" s="63">
        <v>15234</v>
      </c>
      <c r="AP273" s="64">
        <v>-4.5966933867735427E-2</v>
      </c>
      <c r="AQ273" s="63">
        <v>4720</v>
      </c>
      <c r="AR273" s="64">
        <v>0.53246753246753253</v>
      </c>
      <c r="AS273" s="63">
        <v>5568</v>
      </c>
      <c r="AT273" s="64">
        <v>0</v>
      </c>
      <c r="AU273" s="63">
        <v>1628</v>
      </c>
      <c r="AV273" s="64">
        <v>0</v>
      </c>
      <c r="AW273" s="63"/>
      <c r="AX273" s="64"/>
      <c r="AY273" s="63"/>
      <c r="AZ273" s="64"/>
      <c r="BA273" s="63">
        <v>30173</v>
      </c>
      <c r="BB273" s="64">
        <v>2.636233757398454E-2</v>
      </c>
    </row>
    <row r="274" spans="2:55" hidden="1" outlineLevel="1" x14ac:dyDescent="0.25">
      <c r="B274" s="53" t="s">
        <v>86</v>
      </c>
      <c r="C274" s="63"/>
      <c r="D274" s="64"/>
      <c r="E274" s="63"/>
      <c r="F274" s="64"/>
      <c r="G274" s="63"/>
      <c r="H274" s="64"/>
      <c r="I274" s="63"/>
      <c r="J274" s="64"/>
      <c r="K274" s="63"/>
      <c r="L274" s="64"/>
      <c r="M274" s="63">
        <v>615676</v>
      </c>
      <c r="N274" s="64">
        <v>4.1301906449997983E-2</v>
      </c>
      <c r="O274" s="63">
        <v>27021</v>
      </c>
      <c r="P274" s="64">
        <v>7.2900536033353225E-2</v>
      </c>
      <c r="Q274" s="63">
        <v>12800</v>
      </c>
      <c r="R274" s="64">
        <v>4.2599983709375344E-2</v>
      </c>
      <c r="S274" s="63">
        <v>206084</v>
      </c>
      <c r="T274" s="64">
        <v>-6.2158976622691098E-2</v>
      </c>
      <c r="U274" s="63">
        <v>13819</v>
      </c>
      <c r="V274" s="64">
        <v>-0.25931285844455165</v>
      </c>
      <c r="W274" s="63">
        <v>256848</v>
      </c>
      <c r="X274" s="64">
        <v>0.1493520441039593</v>
      </c>
      <c r="Y274" s="63">
        <v>13112</v>
      </c>
      <c r="Z274" s="64">
        <v>3.4722222222222321E-2</v>
      </c>
      <c r="AA274" s="63">
        <v>13059</v>
      </c>
      <c r="AB274" s="64">
        <v>4.9084190231362568E-2</v>
      </c>
      <c r="AC274" s="63">
        <v>19204</v>
      </c>
      <c r="AD274" s="64">
        <v>0.15777416048712856</v>
      </c>
      <c r="AE274" s="63">
        <v>4915</v>
      </c>
      <c r="AF274" s="64">
        <v>6.3392470791864941E-2</v>
      </c>
      <c r="AG274" s="63">
        <v>8865</v>
      </c>
      <c r="AH274" s="64">
        <v>0.12115846718097889</v>
      </c>
      <c r="AI274" s="63">
        <v>4992</v>
      </c>
      <c r="AJ274" s="64">
        <v>0.40897544453852674</v>
      </c>
      <c r="AK274" s="63">
        <v>432</v>
      </c>
      <c r="AL274" s="55">
        <v>-0.16116504854368929</v>
      </c>
      <c r="AM274" s="63">
        <v>17457</v>
      </c>
      <c r="AN274" s="64">
        <v>0.11184001019043377</v>
      </c>
      <c r="AO274" s="63">
        <v>9749</v>
      </c>
      <c r="AP274" s="64">
        <v>-0.20312244564328918</v>
      </c>
      <c r="AQ274" s="63">
        <v>3345</v>
      </c>
      <c r="AR274" s="64">
        <v>0.41020236087689721</v>
      </c>
      <c r="AS274" s="63">
        <v>4376</v>
      </c>
      <c r="AT274" s="64">
        <v>0</v>
      </c>
      <c r="AU274" s="63">
        <v>1475</v>
      </c>
      <c r="AV274" s="64">
        <v>0</v>
      </c>
      <c r="AW274" s="63"/>
      <c r="AX274" s="64"/>
      <c r="AY274" s="63"/>
      <c r="AZ274" s="64"/>
      <c r="BA274" s="63">
        <v>17327</v>
      </c>
      <c r="BB274" s="64">
        <v>-0.12964637331725937</v>
      </c>
    </row>
    <row r="275" spans="2:55" hidden="1" outlineLevel="1" x14ac:dyDescent="0.25">
      <c r="B275" s="53" t="s">
        <v>87</v>
      </c>
      <c r="C275" s="63"/>
      <c r="D275" s="64"/>
      <c r="E275" s="63"/>
      <c r="F275" s="64"/>
      <c r="G275" s="63"/>
      <c r="H275" s="64"/>
      <c r="I275" s="63"/>
      <c r="J275" s="64"/>
      <c r="K275" s="63"/>
      <c r="L275" s="64"/>
      <c r="M275" s="63">
        <v>736824</v>
      </c>
      <c r="N275" s="64">
        <v>7.7017075602148211E-2</v>
      </c>
      <c r="O275" s="63">
        <v>37051</v>
      </c>
      <c r="P275" s="64">
        <v>0.20455801554016717</v>
      </c>
      <c r="Q275" s="63">
        <v>19146</v>
      </c>
      <c r="R275" s="64">
        <v>0.14052540656460355</v>
      </c>
      <c r="S275" s="63">
        <v>241543</v>
      </c>
      <c r="T275" s="64">
        <v>-1.0304927517229556E-2</v>
      </c>
      <c r="U275" s="63">
        <v>15637</v>
      </c>
      <c r="V275" s="64">
        <v>-0.14794027898866613</v>
      </c>
      <c r="W275" s="63">
        <v>253976</v>
      </c>
      <c r="X275" s="64">
        <v>0.11094780676429927</v>
      </c>
      <c r="Y275" s="63">
        <v>11858</v>
      </c>
      <c r="Z275" s="64">
        <v>0.24519584164653985</v>
      </c>
      <c r="AA275" s="63">
        <v>10022</v>
      </c>
      <c r="AB275" s="64">
        <v>1.6945712836123894E-2</v>
      </c>
      <c r="AC275" s="63">
        <v>88180</v>
      </c>
      <c r="AD275" s="64">
        <v>0.12744847338004406</v>
      </c>
      <c r="AE275" s="63">
        <v>31052</v>
      </c>
      <c r="AF275" s="64">
        <v>0.13212775266151389</v>
      </c>
      <c r="AG275" s="63">
        <v>20567</v>
      </c>
      <c r="AH275" s="64">
        <v>0.13423040864721769</v>
      </c>
      <c r="AI275" s="63">
        <v>17070</v>
      </c>
      <c r="AJ275" s="64">
        <v>0.13241342709300774</v>
      </c>
      <c r="AK275" s="63">
        <v>19491</v>
      </c>
      <c r="AL275" s="55">
        <v>0.10889230244068959</v>
      </c>
      <c r="AM275" s="63">
        <v>22392</v>
      </c>
      <c r="AN275" s="64">
        <v>0.13549695740365109</v>
      </c>
      <c r="AO275" s="63">
        <v>13023</v>
      </c>
      <c r="AP275" s="64">
        <v>0.12645964881930638</v>
      </c>
      <c r="AQ275" s="63">
        <v>4436</v>
      </c>
      <c r="AR275" s="64">
        <v>0.61309090909090913</v>
      </c>
      <c r="AS275" s="63">
        <v>4703</v>
      </c>
      <c r="AT275" s="64">
        <v>0</v>
      </c>
      <c r="AU275" s="63">
        <v>1120</v>
      </c>
      <c r="AV275" s="64">
        <v>0</v>
      </c>
      <c r="AW275" s="63"/>
      <c r="AX275" s="64"/>
      <c r="AY275" s="63"/>
      <c r="AZ275" s="64"/>
      <c r="BA275" s="63">
        <v>13737</v>
      </c>
      <c r="BB275" s="64">
        <v>-1.4915740408748657E-2</v>
      </c>
    </row>
    <row r="276" spans="2:55" hidden="1" outlineLevel="1" x14ac:dyDescent="0.25">
      <c r="B276" s="53" t="s">
        <v>88</v>
      </c>
      <c r="C276" s="63"/>
      <c r="D276" s="64"/>
      <c r="E276" s="63"/>
      <c r="F276" s="64"/>
      <c r="G276" s="63"/>
      <c r="H276" s="64"/>
      <c r="I276" s="63"/>
      <c r="J276" s="64"/>
      <c r="K276" s="63"/>
      <c r="L276" s="64"/>
      <c r="M276" s="63">
        <v>846901</v>
      </c>
      <c r="N276" s="64">
        <v>6.8994157080989327E-2</v>
      </c>
      <c r="O276" s="63">
        <v>33754</v>
      </c>
      <c r="P276" s="64">
        <v>0.12505832944470363</v>
      </c>
      <c r="Q276" s="63">
        <v>18005</v>
      </c>
      <c r="R276" s="64">
        <v>4.7993749651207285E-3</v>
      </c>
      <c r="S276" s="63">
        <v>284016</v>
      </c>
      <c r="T276" s="64">
        <v>7.0683766483454313E-2</v>
      </c>
      <c r="U276" s="63">
        <v>10974</v>
      </c>
      <c r="V276" s="64">
        <v>-0.19967911318553089</v>
      </c>
      <c r="W276" s="63">
        <v>239857</v>
      </c>
      <c r="X276" s="64">
        <v>8.4388605323001409E-2</v>
      </c>
      <c r="Y276" s="63">
        <v>7765</v>
      </c>
      <c r="Z276" s="64">
        <v>0.14968907314184188</v>
      </c>
      <c r="AA276" s="63">
        <v>10496</v>
      </c>
      <c r="AB276" s="64">
        <v>8.9135623119227958E-2</v>
      </c>
      <c r="AC276" s="63">
        <v>174877</v>
      </c>
      <c r="AD276" s="64">
        <v>3.0834797165863126E-2</v>
      </c>
      <c r="AE276" s="63">
        <v>66231</v>
      </c>
      <c r="AF276" s="64">
        <v>5.3627107858733591E-2</v>
      </c>
      <c r="AG276" s="63">
        <v>35541</v>
      </c>
      <c r="AH276" s="64">
        <v>3.6144918532741155E-3</v>
      </c>
      <c r="AI276" s="63">
        <v>32136</v>
      </c>
      <c r="AJ276" s="64">
        <v>5.6132509530695485E-2</v>
      </c>
      <c r="AK276" s="63">
        <v>40969</v>
      </c>
      <c r="AL276" s="55">
        <v>5.8615215533031062E-4</v>
      </c>
      <c r="AM276" s="63">
        <v>22020</v>
      </c>
      <c r="AN276" s="64">
        <v>0.17090290332872482</v>
      </c>
      <c r="AO276" s="63">
        <v>19342</v>
      </c>
      <c r="AP276" s="64">
        <v>1.7518017781050998E-2</v>
      </c>
      <c r="AQ276" s="63">
        <v>5870</v>
      </c>
      <c r="AR276" s="64">
        <v>0.27001298139333629</v>
      </c>
      <c r="AS276" s="63">
        <v>4883</v>
      </c>
      <c r="AT276" s="64">
        <v>0</v>
      </c>
      <c r="AU276" s="63">
        <v>2277</v>
      </c>
      <c r="AV276" s="64">
        <v>0</v>
      </c>
      <c r="AW276" s="63"/>
      <c r="AX276" s="64"/>
      <c r="AY276" s="63"/>
      <c r="AZ276" s="64"/>
      <c r="BA276" s="63">
        <v>12765</v>
      </c>
      <c r="BB276" s="64">
        <v>-0.18574982458378519</v>
      </c>
    </row>
    <row r="277" spans="2:55" hidden="1" outlineLevel="1" x14ac:dyDescent="0.25">
      <c r="B277" s="53" t="s">
        <v>89</v>
      </c>
      <c r="C277" s="63"/>
      <c r="D277" s="64"/>
      <c r="E277" s="63"/>
      <c r="F277" s="64"/>
      <c r="G277" s="63"/>
      <c r="H277" s="64"/>
      <c r="I277" s="63"/>
      <c r="J277" s="64"/>
      <c r="K277" s="63"/>
      <c r="L277" s="64"/>
      <c r="M277" s="63">
        <v>815404</v>
      </c>
      <c r="N277" s="64">
        <v>6.3535291877311773E-2</v>
      </c>
      <c r="O277" s="63">
        <v>35457</v>
      </c>
      <c r="P277" s="64">
        <v>0.15702398433675957</v>
      </c>
      <c r="Q277" s="63">
        <v>21302</v>
      </c>
      <c r="R277" s="64">
        <v>-2.810475408340174E-2</v>
      </c>
      <c r="S277" s="63">
        <v>257149</v>
      </c>
      <c r="T277" s="64">
        <v>2.0541883455767129E-2</v>
      </c>
      <c r="U277" s="63">
        <v>13168</v>
      </c>
      <c r="V277" s="64">
        <v>-4.4342840554466911E-2</v>
      </c>
      <c r="W277" s="63">
        <v>237012</v>
      </c>
      <c r="X277" s="64">
        <v>0.14305832195959467</v>
      </c>
      <c r="Y277" s="63">
        <v>7419</v>
      </c>
      <c r="Z277" s="64">
        <v>0.22344986807387857</v>
      </c>
      <c r="AA277" s="63">
        <v>13918</v>
      </c>
      <c r="AB277" s="64">
        <v>9.3408751669416201E-2</v>
      </c>
      <c r="AC277" s="63">
        <v>170122</v>
      </c>
      <c r="AD277" s="64">
        <v>-4.1036628557044041E-3</v>
      </c>
      <c r="AE277" s="63">
        <v>65030</v>
      </c>
      <c r="AF277" s="64">
        <v>6.531698860822166E-3</v>
      </c>
      <c r="AG277" s="63">
        <v>34175</v>
      </c>
      <c r="AH277" s="64">
        <v>-1.3509222642380858E-2</v>
      </c>
      <c r="AI277" s="63">
        <v>31467</v>
      </c>
      <c r="AJ277" s="64">
        <v>1.8415431419509298E-2</v>
      </c>
      <c r="AK277" s="63">
        <v>39450</v>
      </c>
      <c r="AL277" s="55">
        <v>-3.0092934061070942E-2</v>
      </c>
      <c r="AM277" s="63">
        <v>17723</v>
      </c>
      <c r="AN277" s="64">
        <v>0.12249034137690806</v>
      </c>
      <c r="AO277" s="63">
        <v>13279</v>
      </c>
      <c r="AP277" s="64">
        <v>-5.5278884462151345E-2</v>
      </c>
      <c r="AQ277" s="63">
        <v>5542</v>
      </c>
      <c r="AR277" s="64">
        <v>0.32235743259365313</v>
      </c>
      <c r="AS277" s="63">
        <v>4460</v>
      </c>
      <c r="AT277" s="64">
        <v>0</v>
      </c>
      <c r="AU277" s="63">
        <v>2038</v>
      </c>
      <c r="AV277" s="64">
        <v>0</v>
      </c>
      <c r="AW277" s="63"/>
      <c r="AX277" s="64"/>
      <c r="AY277" s="63"/>
      <c r="AZ277" s="64"/>
      <c r="BA277" s="63">
        <v>16815</v>
      </c>
      <c r="BB277" s="64">
        <v>-3.2285911602209949E-2</v>
      </c>
    </row>
    <row r="278" spans="2:55" ht="15" customHeight="1" collapsed="1" x14ac:dyDescent="0.25">
      <c r="B278" s="65">
        <v>1997</v>
      </c>
      <c r="C278" s="66"/>
      <c r="D278" s="67"/>
      <c r="E278" s="66"/>
      <c r="F278" s="67"/>
      <c r="G278" s="66"/>
      <c r="H278" s="67"/>
      <c r="I278" s="66"/>
      <c r="J278" s="67"/>
      <c r="K278" s="66"/>
      <c r="L278" s="67"/>
      <c r="M278" s="66">
        <v>8433873</v>
      </c>
      <c r="N278" s="67">
        <v>5.3296954035147337E-2</v>
      </c>
      <c r="O278" s="66">
        <v>383423</v>
      </c>
      <c r="P278" s="67">
        <v>0.14930473332873717</v>
      </c>
      <c r="Q278" s="66">
        <v>217035</v>
      </c>
      <c r="R278" s="67">
        <v>9.1708877632631358E-2</v>
      </c>
      <c r="S278" s="66">
        <v>2766293</v>
      </c>
      <c r="T278" s="67">
        <v>-5.8385524874943195E-3</v>
      </c>
      <c r="U278" s="66">
        <v>195491</v>
      </c>
      <c r="V278" s="67">
        <v>-0.19278635725493432</v>
      </c>
      <c r="W278" s="66">
        <v>2794267</v>
      </c>
      <c r="X278" s="67">
        <v>9.0506514119617298E-2</v>
      </c>
      <c r="Y278" s="66">
        <v>130117</v>
      </c>
      <c r="Z278" s="67">
        <v>9.637762367394398E-2</v>
      </c>
      <c r="AA278" s="66">
        <v>172979</v>
      </c>
      <c r="AB278" s="67">
        <v>-2.583813433802451E-2</v>
      </c>
      <c r="AC278" s="66">
        <v>1084015</v>
      </c>
      <c r="AD278" s="67">
        <v>0.10780398272503744</v>
      </c>
      <c r="AE278" s="66">
        <v>399740</v>
      </c>
      <c r="AF278" s="67">
        <v>0.11142931021539604</v>
      </c>
      <c r="AG278" s="66">
        <v>239848</v>
      </c>
      <c r="AH278" s="67">
        <v>8.7548743992019507E-2</v>
      </c>
      <c r="AI278" s="66">
        <v>214299</v>
      </c>
      <c r="AJ278" s="67">
        <v>0.14243446830969031</v>
      </c>
      <c r="AK278" s="66">
        <v>230128</v>
      </c>
      <c r="AL278" s="67">
        <v>9.1989257006197089E-2</v>
      </c>
      <c r="AM278" s="66">
        <v>214472</v>
      </c>
      <c r="AN278" s="67">
        <v>0.14608783011104332</v>
      </c>
      <c r="AO278" s="66">
        <v>166743</v>
      </c>
      <c r="AP278" s="67">
        <v>-5.5162683167306992E-2</v>
      </c>
      <c r="AQ278" s="66">
        <v>48813</v>
      </c>
      <c r="AR278" s="67">
        <v>0.25563987138263666</v>
      </c>
      <c r="AS278" s="66">
        <v>51787</v>
      </c>
      <c r="AT278" s="67">
        <v>0</v>
      </c>
      <c r="AU278" s="66">
        <v>17842</v>
      </c>
      <c r="AV278" s="67">
        <v>0</v>
      </c>
      <c r="AW278" s="66"/>
      <c r="AX278" s="67"/>
      <c r="AY278" s="66"/>
      <c r="AZ278" s="67"/>
      <c r="BA278" s="66">
        <v>190596</v>
      </c>
      <c r="BB278" s="67">
        <v>-8.4672016597271194E-2</v>
      </c>
      <c r="BC278" s="39"/>
    </row>
    <row r="279" spans="2:55" hidden="1" outlineLevel="1" x14ac:dyDescent="0.25">
      <c r="B279" s="53" t="s">
        <v>78</v>
      </c>
      <c r="C279" s="63"/>
      <c r="D279" s="64"/>
      <c r="E279" s="63"/>
      <c r="F279" s="64"/>
      <c r="G279" s="63"/>
      <c r="H279" s="64"/>
      <c r="I279" s="63"/>
      <c r="J279" s="64"/>
      <c r="K279" s="63"/>
      <c r="L279" s="64"/>
      <c r="M279" s="63">
        <v>724029</v>
      </c>
      <c r="N279" s="64">
        <v>7.6309358164758034E-2</v>
      </c>
      <c r="O279" s="63">
        <v>28154</v>
      </c>
      <c r="P279" s="64">
        <v>-2.4631907153992771E-2</v>
      </c>
      <c r="Q279" s="63">
        <v>19219</v>
      </c>
      <c r="R279" s="64">
        <v>3.9482935799664665E-2</v>
      </c>
      <c r="S279" s="63">
        <v>236126</v>
      </c>
      <c r="T279" s="64">
        <v>6.0406421915347508E-2</v>
      </c>
      <c r="U279" s="63">
        <v>16083</v>
      </c>
      <c r="V279" s="64">
        <v>0.11193307522123885</v>
      </c>
      <c r="W279" s="63">
        <v>199952</v>
      </c>
      <c r="X279" s="64">
        <v>2.1163588821702994E-2</v>
      </c>
      <c r="Y279" s="63">
        <v>7197</v>
      </c>
      <c r="Z279" s="64">
        <v>0.20856423173803518</v>
      </c>
      <c r="AA279" s="63">
        <v>25143</v>
      </c>
      <c r="AB279" s="64">
        <v>-8.1601344194031533E-2</v>
      </c>
      <c r="AC279" s="63">
        <v>142879</v>
      </c>
      <c r="AD279" s="64">
        <v>0.23660864974338103</v>
      </c>
      <c r="AE279" s="63">
        <v>54768</v>
      </c>
      <c r="AF279" s="64">
        <v>0.27163388980473191</v>
      </c>
      <c r="AG279" s="63">
        <v>28893</v>
      </c>
      <c r="AH279" s="64">
        <v>0.11706939880146927</v>
      </c>
      <c r="AI279" s="63">
        <v>27151</v>
      </c>
      <c r="AJ279" s="64">
        <v>0.20832220738762786</v>
      </c>
      <c r="AK279" s="63">
        <v>32067</v>
      </c>
      <c r="AL279" s="55">
        <v>0.32854124373368676</v>
      </c>
      <c r="AM279" s="63">
        <v>13442</v>
      </c>
      <c r="AN279" s="64">
        <v>-4.7612299844126404E-2</v>
      </c>
      <c r="AO279" s="63">
        <v>14880</v>
      </c>
      <c r="AP279" s="64">
        <v>0.2159843098798726</v>
      </c>
      <c r="AQ279" s="63">
        <v>4081</v>
      </c>
      <c r="AR279" s="64"/>
      <c r="AS279" s="63"/>
      <c r="AT279" s="64"/>
      <c r="AU279" s="63"/>
      <c r="AV279" s="64"/>
      <c r="AW279" s="63"/>
      <c r="AX279" s="64"/>
      <c r="AY279" s="63"/>
      <c r="AZ279" s="64"/>
      <c r="BA279" s="63">
        <v>16331</v>
      </c>
      <c r="BB279" s="64">
        <v>-1.388805023851214E-2</v>
      </c>
    </row>
    <row r="280" spans="2:55" hidden="1" outlineLevel="1" x14ac:dyDescent="0.25">
      <c r="B280" s="53" t="s">
        <v>79</v>
      </c>
      <c r="C280" s="63"/>
      <c r="D280" s="64"/>
      <c r="E280" s="63"/>
      <c r="F280" s="64"/>
      <c r="G280" s="63"/>
      <c r="H280" s="64"/>
      <c r="I280" s="63"/>
      <c r="J280" s="64"/>
      <c r="K280" s="63"/>
      <c r="L280" s="64"/>
      <c r="M280" s="63">
        <v>747976</v>
      </c>
      <c r="N280" s="64">
        <v>9.3551348854073568E-2</v>
      </c>
      <c r="O280" s="63">
        <v>30690</v>
      </c>
      <c r="P280" s="64">
        <v>1.4009119143593374E-2</v>
      </c>
      <c r="Q280" s="63">
        <v>19213</v>
      </c>
      <c r="R280" s="64">
        <v>1.6507063118353482E-2</v>
      </c>
      <c r="S280" s="63">
        <v>255104</v>
      </c>
      <c r="T280" s="64">
        <v>7.4370906946871873E-2</v>
      </c>
      <c r="U280" s="63">
        <v>21593</v>
      </c>
      <c r="V280" s="64">
        <v>2.428727289976762E-2</v>
      </c>
      <c r="W280" s="63">
        <v>212006</v>
      </c>
      <c r="X280" s="64">
        <v>6.9214553010358948E-2</v>
      </c>
      <c r="Y280" s="63">
        <v>7595</v>
      </c>
      <c r="Z280" s="64">
        <v>0.26562239626728879</v>
      </c>
      <c r="AA280" s="63">
        <v>19239</v>
      </c>
      <c r="AB280" s="64">
        <v>-6.706430026185628E-2</v>
      </c>
      <c r="AC280" s="63">
        <v>132672</v>
      </c>
      <c r="AD280" s="64">
        <v>0.24325995895532881</v>
      </c>
      <c r="AE280" s="63">
        <v>48630</v>
      </c>
      <c r="AF280" s="64">
        <v>0.21441414444111473</v>
      </c>
      <c r="AG280" s="63">
        <v>26829</v>
      </c>
      <c r="AH280" s="64">
        <v>0.13826898599915149</v>
      </c>
      <c r="AI280" s="63">
        <v>25716</v>
      </c>
      <c r="AJ280" s="64">
        <v>0.21761363636363629</v>
      </c>
      <c r="AK280" s="63">
        <v>31497</v>
      </c>
      <c r="AL280" s="55">
        <v>0.43304972928704677</v>
      </c>
      <c r="AM280" s="63">
        <v>12815</v>
      </c>
      <c r="AN280" s="64">
        <v>-9.8867871457703371E-2</v>
      </c>
      <c r="AO280" s="63">
        <v>18242</v>
      </c>
      <c r="AP280" s="64">
        <v>0.35165975103734448</v>
      </c>
      <c r="AQ280" s="63">
        <v>2714</v>
      </c>
      <c r="AR280" s="64"/>
      <c r="AS280" s="63"/>
      <c r="AT280" s="64"/>
      <c r="AU280" s="63"/>
      <c r="AV280" s="64"/>
      <c r="AW280" s="63"/>
      <c r="AX280" s="64"/>
      <c r="AY280" s="63"/>
      <c r="AZ280" s="64"/>
      <c r="BA280" s="63">
        <v>15500</v>
      </c>
      <c r="BB280" s="64">
        <v>-4.6036435253569707E-2</v>
      </c>
    </row>
    <row r="281" spans="2:55" hidden="1" outlineLevel="1" x14ac:dyDescent="0.25">
      <c r="B281" s="53" t="s">
        <v>80</v>
      </c>
      <c r="C281" s="63"/>
      <c r="D281" s="64"/>
      <c r="E281" s="63"/>
      <c r="F281" s="64"/>
      <c r="G281" s="63"/>
      <c r="H281" s="64"/>
      <c r="I281" s="63"/>
      <c r="J281" s="64"/>
      <c r="K281" s="63"/>
      <c r="L281" s="64"/>
      <c r="M281" s="63">
        <v>841573</v>
      </c>
      <c r="N281" s="64">
        <v>0.10499785978576859</v>
      </c>
      <c r="O281" s="63">
        <v>38181</v>
      </c>
      <c r="P281" s="64">
        <v>9.6115752303849833E-2</v>
      </c>
      <c r="Q281" s="63">
        <v>17821</v>
      </c>
      <c r="R281" s="64">
        <v>-3.5451396406148472E-2</v>
      </c>
      <c r="S281" s="63">
        <v>297059</v>
      </c>
      <c r="T281" s="64">
        <v>0.11336446636583064</v>
      </c>
      <c r="U281" s="63">
        <v>28297</v>
      </c>
      <c r="V281" s="64">
        <v>0.2588193424974421</v>
      </c>
      <c r="W281" s="63">
        <v>232583</v>
      </c>
      <c r="X281" s="64">
        <v>-2.5487501361735609E-2</v>
      </c>
      <c r="Y281" s="63">
        <v>8594</v>
      </c>
      <c r="Z281" s="64">
        <v>0.38523533204384264</v>
      </c>
      <c r="AA281" s="63">
        <v>16229</v>
      </c>
      <c r="AB281" s="64">
        <v>-9.46044921875E-3</v>
      </c>
      <c r="AC281" s="63">
        <v>147202</v>
      </c>
      <c r="AD281" s="64">
        <v>0.32908969427740753</v>
      </c>
      <c r="AE281" s="63">
        <v>53648</v>
      </c>
      <c r="AF281" s="64">
        <v>0.27809410363311504</v>
      </c>
      <c r="AG281" s="63">
        <v>29535</v>
      </c>
      <c r="AH281" s="64">
        <v>0.23525721455457971</v>
      </c>
      <c r="AI281" s="63">
        <v>28528</v>
      </c>
      <c r="AJ281" s="64">
        <v>0.29355219007889732</v>
      </c>
      <c r="AK281" s="63">
        <v>35491</v>
      </c>
      <c r="AL281" s="55">
        <v>0.55559938636861705</v>
      </c>
      <c r="AM281" s="63">
        <v>15408</v>
      </c>
      <c r="AN281" s="64">
        <v>-6.5785484751106571E-2</v>
      </c>
      <c r="AO281" s="63">
        <v>19594</v>
      </c>
      <c r="AP281" s="64">
        <v>0.56639219761771531</v>
      </c>
      <c r="AQ281" s="63">
        <v>3728</v>
      </c>
      <c r="AR281" s="64"/>
      <c r="AS281" s="63"/>
      <c r="AT281" s="64"/>
      <c r="AU281" s="63"/>
      <c r="AV281" s="64"/>
      <c r="AW281" s="63"/>
      <c r="AX281" s="64"/>
      <c r="AY281" s="63"/>
      <c r="AZ281" s="64"/>
      <c r="BA281" s="63">
        <v>16356</v>
      </c>
      <c r="BB281" s="64">
        <v>-5.0229371116659927E-2</v>
      </c>
    </row>
    <row r="282" spans="2:55" hidden="1" outlineLevel="1" x14ac:dyDescent="0.25">
      <c r="B282" s="53" t="s">
        <v>81</v>
      </c>
      <c r="C282" s="63"/>
      <c r="D282" s="64"/>
      <c r="E282" s="63"/>
      <c r="F282" s="64"/>
      <c r="G282" s="63"/>
      <c r="H282" s="64"/>
      <c r="I282" s="63"/>
      <c r="J282" s="64"/>
      <c r="K282" s="63"/>
      <c r="L282" s="64"/>
      <c r="M282" s="63">
        <v>636201</v>
      </c>
      <c r="N282" s="64">
        <v>-7.9710113481024969E-2</v>
      </c>
      <c r="O282" s="63">
        <v>24627</v>
      </c>
      <c r="P282" s="64">
        <v>-6.8147419403662757E-2</v>
      </c>
      <c r="Q282" s="63">
        <v>14262</v>
      </c>
      <c r="R282" s="64">
        <v>-0.13657827824191793</v>
      </c>
      <c r="S282" s="63">
        <v>228266</v>
      </c>
      <c r="T282" s="64">
        <v>-0.1202740929727063</v>
      </c>
      <c r="U282" s="63">
        <v>29488</v>
      </c>
      <c r="V282" s="64">
        <v>-0.10187920689550145</v>
      </c>
      <c r="W282" s="63">
        <v>210481</v>
      </c>
      <c r="X282" s="64">
        <v>-5.6265973187463625E-2</v>
      </c>
      <c r="Y282" s="63">
        <v>7001</v>
      </c>
      <c r="Z282" s="64">
        <v>-0.11053233388387751</v>
      </c>
      <c r="AA282" s="63">
        <v>15467</v>
      </c>
      <c r="AB282" s="64">
        <v>-9.8396968813756924E-2</v>
      </c>
      <c r="AC282" s="63">
        <v>55913</v>
      </c>
      <c r="AD282" s="64">
        <v>3.9719582721237767E-2</v>
      </c>
      <c r="AE282" s="63">
        <v>24132</v>
      </c>
      <c r="AF282" s="64">
        <v>1.051044763619613E-2</v>
      </c>
      <c r="AG282" s="63">
        <v>10734</v>
      </c>
      <c r="AH282" s="64">
        <v>-0.1241840731070496</v>
      </c>
      <c r="AI282" s="63">
        <v>11313</v>
      </c>
      <c r="AJ282" s="64">
        <v>6.9888405522980923E-2</v>
      </c>
      <c r="AK282" s="63">
        <v>9734</v>
      </c>
      <c r="AL282" s="55">
        <v>0.37758279082932344</v>
      </c>
      <c r="AM282" s="63">
        <v>18110</v>
      </c>
      <c r="AN282" s="64">
        <v>-0.13427984129260484</v>
      </c>
      <c r="AO282" s="63">
        <v>14157</v>
      </c>
      <c r="AP282" s="64">
        <v>6.5317179622244037E-2</v>
      </c>
      <c r="AQ282" s="63">
        <v>3405</v>
      </c>
      <c r="AR282" s="64"/>
      <c r="AS282" s="63"/>
      <c r="AT282" s="64"/>
      <c r="AU282" s="63"/>
      <c r="AV282" s="64"/>
      <c r="AW282" s="63"/>
      <c r="AX282" s="64"/>
      <c r="AY282" s="63"/>
      <c r="AZ282" s="64"/>
      <c r="BA282" s="63">
        <v>14540</v>
      </c>
      <c r="BB282" s="64">
        <v>-0.24526343109265503</v>
      </c>
    </row>
    <row r="283" spans="2:55" hidden="1" outlineLevel="1" x14ac:dyDescent="0.25">
      <c r="B283" s="53" t="s">
        <v>82</v>
      </c>
      <c r="C283" s="63"/>
      <c r="D283" s="64"/>
      <c r="E283" s="63"/>
      <c r="F283" s="64"/>
      <c r="G283" s="63"/>
      <c r="H283" s="64"/>
      <c r="I283" s="63"/>
      <c r="J283" s="64"/>
      <c r="K283" s="63"/>
      <c r="L283" s="64"/>
      <c r="M283" s="63">
        <v>523846</v>
      </c>
      <c r="N283" s="64">
        <v>-4.7628916959370549E-2</v>
      </c>
      <c r="O283" s="63">
        <v>21359</v>
      </c>
      <c r="P283" s="64">
        <v>5.3186482161347026E-3</v>
      </c>
      <c r="Q283" s="63">
        <v>11163</v>
      </c>
      <c r="R283" s="64">
        <v>1.1232901530935813E-2</v>
      </c>
      <c r="S283" s="63">
        <v>201004</v>
      </c>
      <c r="T283" s="64">
        <v>6.1217032650753289E-3</v>
      </c>
      <c r="U283" s="63">
        <v>21134</v>
      </c>
      <c r="V283" s="64">
        <v>1.3572490528032333E-2</v>
      </c>
      <c r="W283" s="63">
        <v>196437</v>
      </c>
      <c r="X283" s="64">
        <v>-0.13634325208399278</v>
      </c>
      <c r="Y283" s="63">
        <v>11604</v>
      </c>
      <c r="Z283" s="64">
        <v>0.2532670914785613</v>
      </c>
      <c r="AA283" s="63">
        <v>8903</v>
      </c>
      <c r="AB283" s="64">
        <v>-0.38798377672372308</v>
      </c>
      <c r="AC283" s="63">
        <v>13122</v>
      </c>
      <c r="AD283" s="64">
        <v>0.66586263806017509</v>
      </c>
      <c r="AE283" s="63">
        <v>5357</v>
      </c>
      <c r="AF283" s="64">
        <v>0.65646258503401356</v>
      </c>
      <c r="AG283" s="63">
        <v>3437</v>
      </c>
      <c r="AH283" s="64">
        <v>1.7695406929895245</v>
      </c>
      <c r="AI283" s="63">
        <v>3786</v>
      </c>
      <c r="AJ283" s="64">
        <v>0.1128747795414462</v>
      </c>
      <c r="AK283" s="63">
        <v>542</v>
      </c>
      <c r="AL283" s="55" t="s">
        <v>90</v>
      </c>
      <c r="AM283" s="63">
        <v>14291</v>
      </c>
      <c r="AN283" s="64">
        <v>-7.6510500807754456E-2</v>
      </c>
      <c r="AO283" s="63">
        <v>11043</v>
      </c>
      <c r="AP283" s="64">
        <v>8.5093839048835607E-2</v>
      </c>
      <c r="AQ283" s="63">
        <v>2636</v>
      </c>
      <c r="AR283" s="64"/>
      <c r="AS283" s="63"/>
      <c r="AT283" s="64"/>
      <c r="AU283" s="63"/>
      <c r="AV283" s="64"/>
      <c r="AW283" s="63"/>
      <c r="AX283" s="64"/>
      <c r="AY283" s="63"/>
      <c r="AZ283" s="64"/>
      <c r="BA283" s="63">
        <v>11150</v>
      </c>
      <c r="BB283" s="64">
        <v>-8.3963194216233994E-2</v>
      </c>
    </row>
    <row r="284" spans="2:55" hidden="1" outlineLevel="1" x14ac:dyDescent="0.25">
      <c r="B284" s="53" t="s">
        <v>83</v>
      </c>
      <c r="C284" s="63"/>
      <c r="D284" s="64"/>
      <c r="E284" s="63"/>
      <c r="F284" s="64"/>
      <c r="G284" s="63"/>
      <c r="H284" s="64"/>
      <c r="I284" s="63"/>
      <c r="J284" s="64"/>
      <c r="K284" s="63"/>
      <c r="L284" s="64"/>
      <c r="M284" s="63">
        <v>495126</v>
      </c>
      <c r="N284" s="64">
        <v>-0.11258517910463817</v>
      </c>
      <c r="O284" s="63">
        <v>19891</v>
      </c>
      <c r="P284" s="64">
        <v>-7.946131062569417E-2</v>
      </c>
      <c r="Q284" s="63">
        <v>12450</v>
      </c>
      <c r="R284" s="64">
        <v>5.1520270270270174E-2</v>
      </c>
      <c r="S284" s="63">
        <v>172219</v>
      </c>
      <c r="T284" s="64">
        <v>-0.11681658273418194</v>
      </c>
      <c r="U284" s="63">
        <v>18041</v>
      </c>
      <c r="V284" s="64">
        <v>9.6117625615165014E-2</v>
      </c>
      <c r="W284" s="63">
        <v>190240</v>
      </c>
      <c r="X284" s="64">
        <v>-0.19017516974224724</v>
      </c>
      <c r="Y284" s="63">
        <v>15326</v>
      </c>
      <c r="Z284" s="64">
        <v>0.41383763837638377</v>
      </c>
      <c r="AA284" s="63">
        <v>11314</v>
      </c>
      <c r="AB284" s="64">
        <v>-0.25231297911710282</v>
      </c>
      <c r="AC284" s="63">
        <v>13585</v>
      </c>
      <c r="AD284" s="64">
        <v>0.29739279915958372</v>
      </c>
      <c r="AE284" s="63">
        <v>4197</v>
      </c>
      <c r="AF284" s="64">
        <v>0.4231943031536114</v>
      </c>
      <c r="AG284" s="63">
        <v>5448</v>
      </c>
      <c r="AH284" s="64">
        <v>0.17010309278350522</v>
      </c>
      <c r="AI284" s="63">
        <v>3423</v>
      </c>
      <c r="AJ284" s="64">
        <v>0.19434752267969291</v>
      </c>
      <c r="AK284" s="63">
        <v>517</v>
      </c>
      <c r="AL284" s="55" t="s">
        <v>90</v>
      </c>
      <c r="AM284" s="63">
        <v>12712</v>
      </c>
      <c r="AN284" s="64">
        <v>-0.11777361371365114</v>
      </c>
      <c r="AO284" s="63">
        <v>12141</v>
      </c>
      <c r="AP284" s="64">
        <v>1.3185345906701063E-2</v>
      </c>
      <c r="AQ284" s="63">
        <v>2571</v>
      </c>
      <c r="AR284" s="64"/>
      <c r="AS284" s="63"/>
      <c r="AT284" s="64"/>
      <c r="AU284" s="63"/>
      <c r="AV284" s="64"/>
      <c r="AW284" s="63"/>
      <c r="AX284" s="64"/>
      <c r="AY284" s="63"/>
      <c r="AZ284" s="64"/>
      <c r="BA284" s="63">
        <v>14636</v>
      </c>
      <c r="BB284" s="64">
        <v>-1.7124437579746132E-2</v>
      </c>
    </row>
    <row r="285" spans="2:55" hidden="1" outlineLevel="1" x14ac:dyDescent="0.25">
      <c r="B285" s="53" t="s">
        <v>84</v>
      </c>
      <c r="C285" s="63"/>
      <c r="D285" s="64"/>
      <c r="E285" s="63"/>
      <c r="F285" s="64"/>
      <c r="G285" s="63"/>
      <c r="H285" s="64"/>
      <c r="I285" s="63"/>
      <c r="J285" s="64"/>
      <c r="K285" s="63"/>
      <c r="L285" s="64"/>
      <c r="M285" s="63">
        <v>608192</v>
      </c>
      <c r="N285" s="64">
        <v>-9.6317318336144098E-2</v>
      </c>
      <c r="O285" s="63">
        <v>31365</v>
      </c>
      <c r="P285" s="64">
        <v>-8.9655772914610798E-2</v>
      </c>
      <c r="Q285" s="63">
        <v>19593</v>
      </c>
      <c r="R285" s="64">
        <v>-0.12515627790676909</v>
      </c>
      <c r="S285" s="63">
        <v>220775</v>
      </c>
      <c r="T285" s="64">
        <v>-2.8458647609156729E-2</v>
      </c>
      <c r="U285" s="63">
        <v>18618</v>
      </c>
      <c r="V285" s="64">
        <v>-0.22804544323741605</v>
      </c>
      <c r="W285" s="63">
        <v>212307</v>
      </c>
      <c r="X285" s="64">
        <v>-0.15535336335715078</v>
      </c>
      <c r="Y285" s="63">
        <v>13287</v>
      </c>
      <c r="Z285" s="64">
        <v>-4.1969572060256422E-3</v>
      </c>
      <c r="AA285" s="63">
        <v>15146</v>
      </c>
      <c r="AB285" s="64">
        <v>-0.35898087015405455</v>
      </c>
      <c r="AC285" s="63">
        <v>21170</v>
      </c>
      <c r="AD285" s="64">
        <v>0.41284036305392413</v>
      </c>
      <c r="AE285" s="63">
        <v>5128</v>
      </c>
      <c r="AF285" s="64">
        <v>1.8129456939111357</v>
      </c>
      <c r="AG285" s="63">
        <v>11157</v>
      </c>
      <c r="AH285" s="64">
        <v>0.24687080911935633</v>
      </c>
      <c r="AI285" s="63">
        <v>4207</v>
      </c>
      <c r="AJ285" s="64">
        <v>-1.424163304058812E-3</v>
      </c>
      <c r="AK285" s="63">
        <v>678</v>
      </c>
      <c r="AL285" s="55" t="s">
        <v>90</v>
      </c>
      <c r="AM285" s="63">
        <v>16203</v>
      </c>
      <c r="AN285" s="64">
        <v>-0.17251417190133289</v>
      </c>
      <c r="AO285" s="63">
        <v>13593</v>
      </c>
      <c r="AP285" s="64">
        <v>-0.15534704529919841</v>
      </c>
      <c r="AQ285" s="63">
        <v>2725</v>
      </c>
      <c r="AR285" s="64"/>
      <c r="AS285" s="63"/>
      <c r="AT285" s="64"/>
      <c r="AU285" s="63"/>
      <c r="AV285" s="64"/>
      <c r="AW285" s="63"/>
      <c r="AX285" s="64"/>
      <c r="AY285" s="63"/>
      <c r="AZ285" s="64"/>
      <c r="BA285" s="63">
        <v>23410</v>
      </c>
      <c r="BB285" s="64">
        <v>-7.2797845373891001E-2</v>
      </c>
    </row>
    <row r="286" spans="2:55" hidden="1" outlineLevel="1" x14ac:dyDescent="0.25">
      <c r="B286" s="53" t="s">
        <v>85</v>
      </c>
      <c r="C286" s="63"/>
      <c r="D286" s="64"/>
      <c r="E286" s="63"/>
      <c r="F286" s="64"/>
      <c r="G286" s="63"/>
      <c r="H286" s="64"/>
      <c r="I286" s="63"/>
      <c r="J286" s="64"/>
      <c r="K286" s="63"/>
      <c r="L286" s="64"/>
      <c r="M286" s="63">
        <v>595852</v>
      </c>
      <c r="N286" s="64">
        <v>-3.8486240160593321E-2</v>
      </c>
      <c r="O286" s="63">
        <v>22755</v>
      </c>
      <c r="P286" s="64">
        <v>-7.4699089134677932E-2</v>
      </c>
      <c r="Q286" s="63">
        <v>16181</v>
      </c>
      <c r="R286" s="64">
        <v>3.6180840163934525E-2</v>
      </c>
      <c r="S286" s="63">
        <v>190946</v>
      </c>
      <c r="T286" s="64">
        <v>1.3454628445260575E-2</v>
      </c>
      <c r="U286" s="63">
        <v>24426</v>
      </c>
      <c r="V286" s="64">
        <v>3.3773489080751729E-2</v>
      </c>
      <c r="W286" s="63">
        <v>227727</v>
      </c>
      <c r="X286" s="64">
        <v>-0.10537770427144266</v>
      </c>
      <c r="Y286" s="63">
        <v>13062</v>
      </c>
      <c r="Z286" s="64">
        <v>0.1831521739130435</v>
      </c>
      <c r="AA286" s="63">
        <v>21457</v>
      </c>
      <c r="AB286" s="64">
        <v>-0.14123909389257983</v>
      </c>
      <c r="AC286" s="63">
        <v>16715</v>
      </c>
      <c r="AD286" s="64">
        <v>5.8246280468502665E-2</v>
      </c>
      <c r="AE286" s="63">
        <v>4285</v>
      </c>
      <c r="AF286" s="64">
        <v>0.11530452889120246</v>
      </c>
      <c r="AG286" s="63">
        <v>8411</v>
      </c>
      <c r="AH286" s="64">
        <v>-2.8865027133125554E-2</v>
      </c>
      <c r="AI286" s="63">
        <v>3514</v>
      </c>
      <c r="AJ286" s="64">
        <v>6.7436208991494606E-2</v>
      </c>
      <c r="AK286" s="63">
        <v>505</v>
      </c>
      <c r="AL286" s="55" t="s">
        <v>90</v>
      </c>
      <c r="AM286" s="63">
        <v>14137</v>
      </c>
      <c r="AN286" s="64">
        <v>-7.4864210457430747E-2</v>
      </c>
      <c r="AO286" s="63">
        <v>15968</v>
      </c>
      <c r="AP286" s="64">
        <v>0.14048996500249977</v>
      </c>
      <c r="AQ286" s="63">
        <v>3080</v>
      </c>
      <c r="AR286" s="64"/>
      <c r="AS286" s="63"/>
      <c r="AT286" s="64"/>
      <c r="AU286" s="63"/>
      <c r="AV286" s="64"/>
      <c r="AW286" s="63"/>
      <c r="AX286" s="64"/>
      <c r="AY286" s="63"/>
      <c r="AZ286" s="64"/>
      <c r="BA286" s="63">
        <v>29398</v>
      </c>
      <c r="BB286" s="64">
        <v>-5.9474677672201381E-2</v>
      </c>
    </row>
    <row r="287" spans="2:55" hidden="1" outlineLevel="1" x14ac:dyDescent="0.25">
      <c r="B287" s="53" t="s">
        <v>86</v>
      </c>
      <c r="C287" s="63"/>
      <c r="D287" s="64"/>
      <c r="E287" s="63"/>
      <c r="F287" s="64"/>
      <c r="G287" s="63"/>
      <c r="H287" s="64"/>
      <c r="I287" s="63"/>
      <c r="J287" s="64"/>
      <c r="K287" s="63"/>
      <c r="L287" s="64"/>
      <c r="M287" s="63">
        <v>591256</v>
      </c>
      <c r="N287" s="64">
        <v>-3.4239437585957933E-2</v>
      </c>
      <c r="O287" s="63">
        <v>25185</v>
      </c>
      <c r="P287" s="64">
        <v>7.4949848478381487E-2</v>
      </c>
      <c r="Q287" s="63">
        <v>12277</v>
      </c>
      <c r="R287" s="64">
        <v>2.4791318864774592E-2</v>
      </c>
      <c r="S287" s="63">
        <v>219743</v>
      </c>
      <c r="T287" s="64">
        <v>4.2953491573046954E-2</v>
      </c>
      <c r="U287" s="63">
        <v>18657</v>
      </c>
      <c r="V287" s="64">
        <v>-0.18991793669402113</v>
      </c>
      <c r="W287" s="63">
        <v>223472</v>
      </c>
      <c r="X287" s="64">
        <v>-0.1000281905682413</v>
      </c>
      <c r="Y287" s="63">
        <v>12672</v>
      </c>
      <c r="Z287" s="64">
        <v>0.15863582335192472</v>
      </c>
      <c r="AA287" s="63">
        <v>12448</v>
      </c>
      <c r="AB287" s="64">
        <v>-0.21926743602609133</v>
      </c>
      <c r="AC287" s="63">
        <v>16587</v>
      </c>
      <c r="AD287" s="64">
        <v>0.20378837361201829</v>
      </c>
      <c r="AE287" s="63">
        <v>4622</v>
      </c>
      <c r="AF287" s="64">
        <v>0.52089503126028291</v>
      </c>
      <c r="AG287" s="63">
        <v>7907</v>
      </c>
      <c r="AH287" s="64">
        <v>7.5939754461451514E-4</v>
      </c>
      <c r="AI287" s="63">
        <v>3543</v>
      </c>
      <c r="AJ287" s="64">
        <v>0.24797463895737937</v>
      </c>
      <c r="AK287" s="63">
        <v>515</v>
      </c>
      <c r="AL287" s="55" t="s">
        <v>90</v>
      </c>
      <c r="AM287" s="63">
        <v>15701</v>
      </c>
      <c r="AN287" s="64">
        <v>-9.4677968056276263E-2</v>
      </c>
      <c r="AO287" s="63">
        <v>12234</v>
      </c>
      <c r="AP287" s="64">
        <v>-7.0858965595807732E-2</v>
      </c>
      <c r="AQ287" s="63">
        <v>2372</v>
      </c>
      <c r="AR287" s="64"/>
      <c r="AS287" s="63"/>
      <c r="AT287" s="64"/>
      <c r="AU287" s="63"/>
      <c r="AV287" s="64"/>
      <c r="AW287" s="63"/>
      <c r="AX287" s="64"/>
      <c r="AY287" s="63"/>
      <c r="AZ287" s="64"/>
      <c r="BA287" s="63">
        <v>19908</v>
      </c>
      <c r="BB287" s="64">
        <v>-0.14045162125987654</v>
      </c>
    </row>
    <row r="288" spans="2:55" hidden="1" outlineLevel="1" x14ac:dyDescent="0.25">
      <c r="B288" s="53" t="s">
        <v>87</v>
      </c>
      <c r="C288" s="63"/>
      <c r="D288" s="64"/>
      <c r="E288" s="63"/>
      <c r="F288" s="64"/>
      <c r="G288" s="63"/>
      <c r="H288" s="64"/>
      <c r="I288" s="63"/>
      <c r="J288" s="64"/>
      <c r="K288" s="63"/>
      <c r="L288" s="64"/>
      <c r="M288" s="63">
        <v>684134</v>
      </c>
      <c r="N288" s="64">
        <v>-1.4463232561288675E-2</v>
      </c>
      <c r="O288" s="63">
        <v>30759</v>
      </c>
      <c r="P288" s="64">
        <v>6.4214787392312234E-2</v>
      </c>
      <c r="Q288" s="63">
        <v>16787</v>
      </c>
      <c r="R288" s="64">
        <v>8.2962389523256519E-2</v>
      </c>
      <c r="S288" s="63">
        <v>244058</v>
      </c>
      <c r="T288" s="64">
        <v>-7.4868136918002648E-3</v>
      </c>
      <c r="U288" s="63">
        <v>18352</v>
      </c>
      <c r="V288" s="64">
        <v>-0.2127321865213847</v>
      </c>
      <c r="W288" s="63">
        <v>228612</v>
      </c>
      <c r="X288" s="64">
        <v>-3.6323552348153099E-2</v>
      </c>
      <c r="Y288" s="63">
        <v>9523</v>
      </c>
      <c r="Z288" s="64">
        <v>6.0231574259630438E-2</v>
      </c>
      <c r="AA288" s="63">
        <v>9855</v>
      </c>
      <c r="AB288" s="64">
        <v>-0.41762203049284952</v>
      </c>
      <c r="AC288" s="63">
        <v>78212</v>
      </c>
      <c r="AD288" s="64">
        <v>0.16182893134080034</v>
      </c>
      <c r="AE288" s="63">
        <v>27428</v>
      </c>
      <c r="AF288" s="64">
        <v>0.21368202132837744</v>
      </c>
      <c r="AG288" s="63">
        <v>18133</v>
      </c>
      <c r="AH288" s="64">
        <v>0.16222279194975009</v>
      </c>
      <c r="AI288" s="63">
        <v>15074</v>
      </c>
      <c r="AJ288" s="64">
        <v>0.20073283415644405</v>
      </c>
      <c r="AK288" s="63">
        <v>17577</v>
      </c>
      <c r="AL288" s="55">
        <v>6.122079333454078E-2</v>
      </c>
      <c r="AM288" s="63">
        <v>19720</v>
      </c>
      <c r="AN288" s="64">
        <v>-4.0435988516373866E-2</v>
      </c>
      <c r="AO288" s="63">
        <v>11561</v>
      </c>
      <c r="AP288" s="64">
        <v>-0.17896456217598178</v>
      </c>
      <c r="AQ288" s="63">
        <v>2750</v>
      </c>
      <c r="AR288" s="64"/>
      <c r="AS288" s="63"/>
      <c r="AT288" s="64"/>
      <c r="AU288" s="63"/>
      <c r="AV288" s="64"/>
      <c r="AW288" s="63"/>
      <c r="AX288" s="64"/>
      <c r="AY288" s="63"/>
      <c r="AZ288" s="64"/>
      <c r="BA288" s="63">
        <v>13945</v>
      </c>
      <c r="BB288" s="64">
        <v>-6.144837797819358E-2</v>
      </c>
    </row>
    <row r="289" spans="2:55" hidden="1" outlineLevel="1" x14ac:dyDescent="0.25">
      <c r="B289" s="53" t="s">
        <v>88</v>
      </c>
      <c r="C289" s="63"/>
      <c r="D289" s="64"/>
      <c r="E289" s="63"/>
      <c r="F289" s="64"/>
      <c r="G289" s="63"/>
      <c r="H289" s="64"/>
      <c r="I289" s="63"/>
      <c r="J289" s="64"/>
      <c r="K289" s="63"/>
      <c r="L289" s="64"/>
      <c r="M289" s="63">
        <v>792241</v>
      </c>
      <c r="N289" s="64">
        <v>0.10789766251564492</v>
      </c>
      <c r="O289" s="63">
        <v>30002</v>
      </c>
      <c r="P289" s="64">
        <v>0.11577224887500459</v>
      </c>
      <c r="Q289" s="63">
        <v>17919</v>
      </c>
      <c r="R289" s="64">
        <v>0.12740656851642118</v>
      </c>
      <c r="S289" s="63">
        <v>265266</v>
      </c>
      <c r="T289" s="64">
        <v>2.7330573295276217E-2</v>
      </c>
      <c r="U289" s="63">
        <v>13712</v>
      </c>
      <c r="V289" s="64">
        <v>6.5340688369202038E-2</v>
      </c>
      <c r="W289" s="63">
        <v>221191</v>
      </c>
      <c r="X289" s="64">
        <v>8.3626868377089991E-2</v>
      </c>
      <c r="Y289" s="63">
        <v>6754</v>
      </c>
      <c r="Z289" s="64">
        <v>0.20413620966304147</v>
      </c>
      <c r="AA289" s="63">
        <v>9637</v>
      </c>
      <c r="AB289" s="64">
        <v>-0.19965119176148161</v>
      </c>
      <c r="AC289" s="63">
        <v>169646</v>
      </c>
      <c r="AD289" s="64">
        <v>0.32056202078387108</v>
      </c>
      <c r="AE289" s="63">
        <v>62860</v>
      </c>
      <c r="AF289" s="64">
        <v>0.26621545403271285</v>
      </c>
      <c r="AG289" s="63">
        <v>35413</v>
      </c>
      <c r="AH289" s="64">
        <v>0.29301153789981016</v>
      </c>
      <c r="AI289" s="63">
        <v>30428</v>
      </c>
      <c r="AJ289" s="64">
        <v>0.51950062421972532</v>
      </c>
      <c r="AK289" s="63">
        <v>40945</v>
      </c>
      <c r="AL289" s="55">
        <v>0.30364875191034124</v>
      </c>
      <c r="AM289" s="63">
        <v>18806</v>
      </c>
      <c r="AN289" s="64">
        <v>9.2419401684577407E-2</v>
      </c>
      <c r="AO289" s="63">
        <v>19009</v>
      </c>
      <c r="AP289" s="64">
        <v>0.15233996120271587</v>
      </c>
      <c r="AQ289" s="63">
        <v>4622</v>
      </c>
      <c r="AR289" s="64"/>
      <c r="AS289" s="63"/>
      <c r="AT289" s="64"/>
      <c r="AU289" s="63"/>
      <c r="AV289" s="64"/>
      <c r="AW289" s="63"/>
      <c r="AX289" s="64"/>
      <c r="AY289" s="63"/>
      <c r="AZ289" s="64"/>
      <c r="BA289" s="63">
        <v>15677</v>
      </c>
      <c r="BB289" s="64">
        <v>-7.3791799598251218E-2</v>
      </c>
    </row>
    <row r="290" spans="2:55" hidden="1" outlineLevel="1" x14ac:dyDescent="0.25">
      <c r="B290" s="53" t="s">
        <v>89</v>
      </c>
      <c r="C290" s="63"/>
      <c r="D290" s="64"/>
      <c r="E290" s="63"/>
      <c r="F290" s="64"/>
      <c r="G290" s="63"/>
      <c r="H290" s="64"/>
      <c r="I290" s="63"/>
      <c r="J290" s="64"/>
      <c r="K290" s="63"/>
      <c r="L290" s="64"/>
      <c r="M290" s="63">
        <v>766692</v>
      </c>
      <c r="N290" s="64">
        <v>3.5856100022563009E-2</v>
      </c>
      <c r="O290" s="63">
        <v>30645</v>
      </c>
      <c r="P290" s="64">
        <v>8.4510032912198829E-2</v>
      </c>
      <c r="Q290" s="63">
        <v>21918</v>
      </c>
      <c r="R290" s="64">
        <v>9.0827651420892774E-2</v>
      </c>
      <c r="S290" s="63">
        <v>251973</v>
      </c>
      <c r="T290" s="64">
        <v>4.528389551019063E-2</v>
      </c>
      <c r="U290" s="63">
        <v>13779</v>
      </c>
      <c r="V290" s="64">
        <v>-0.26354890432923572</v>
      </c>
      <c r="W290" s="63">
        <v>207349</v>
      </c>
      <c r="X290" s="64">
        <v>-2.1186100633977967E-2</v>
      </c>
      <c r="Y290" s="63">
        <v>6064</v>
      </c>
      <c r="Z290" s="64">
        <v>-0.21673986050116245</v>
      </c>
      <c r="AA290" s="63">
        <v>12729</v>
      </c>
      <c r="AB290" s="64">
        <v>-4.3435785676711469E-2</v>
      </c>
      <c r="AC290" s="63">
        <v>170823</v>
      </c>
      <c r="AD290" s="64">
        <v>0.16285228046290001</v>
      </c>
      <c r="AE290" s="63">
        <v>64608</v>
      </c>
      <c r="AF290" s="64">
        <v>0.15870083753295439</v>
      </c>
      <c r="AG290" s="63">
        <v>34643</v>
      </c>
      <c r="AH290" s="64">
        <v>0.17769241229262978</v>
      </c>
      <c r="AI290" s="63">
        <v>30898</v>
      </c>
      <c r="AJ290" s="64">
        <v>0.15597291331512597</v>
      </c>
      <c r="AK290" s="63">
        <v>40674</v>
      </c>
      <c r="AL290" s="55">
        <v>0.16224711395588076</v>
      </c>
      <c r="AM290" s="63">
        <v>15789</v>
      </c>
      <c r="AN290" s="64">
        <v>5.6756575865069214E-2</v>
      </c>
      <c r="AO290" s="63">
        <v>14056</v>
      </c>
      <c r="AP290" s="64">
        <v>-6.8954096840431855E-2</v>
      </c>
      <c r="AQ290" s="63">
        <v>4191</v>
      </c>
      <c r="AR290" s="64"/>
      <c r="AS290" s="63"/>
      <c r="AT290" s="64"/>
      <c r="AU290" s="63"/>
      <c r="AV290" s="64"/>
      <c r="AW290" s="63"/>
      <c r="AX290" s="64"/>
      <c r="AY290" s="63"/>
      <c r="AZ290" s="64"/>
      <c r="BA290" s="63">
        <v>17376</v>
      </c>
      <c r="BB290" s="64">
        <v>-0.19674556213017746</v>
      </c>
    </row>
    <row r="291" spans="2:55" ht="15" customHeight="1" collapsed="1" x14ac:dyDescent="0.25">
      <c r="B291" s="65">
        <v>1996</v>
      </c>
      <c r="C291" s="66"/>
      <c r="D291" s="67"/>
      <c r="E291" s="66"/>
      <c r="F291" s="67"/>
      <c r="G291" s="66"/>
      <c r="H291" s="67"/>
      <c r="I291" s="66"/>
      <c r="J291" s="67"/>
      <c r="K291" s="66"/>
      <c r="L291" s="67"/>
      <c r="M291" s="66">
        <v>8007118</v>
      </c>
      <c r="N291" s="67">
        <v>4.414239566639333E-3</v>
      </c>
      <c r="O291" s="66">
        <v>333613</v>
      </c>
      <c r="P291" s="67">
        <v>1.1653576735300319E-2</v>
      </c>
      <c r="Q291" s="66">
        <v>198803</v>
      </c>
      <c r="R291" s="67">
        <v>1.0470512292686474E-2</v>
      </c>
      <c r="S291" s="66">
        <v>2782539</v>
      </c>
      <c r="T291" s="67">
        <v>1.0841371513599762E-2</v>
      </c>
      <c r="U291" s="66">
        <v>242180</v>
      </c>
      <c r="V291" s="67">
        <v>-4.5919412534077164E-2</v>
      </c>
      <c r="W291" s="66">
        <v>2562357</v>
      </c>
      <c r="X291" s="67">
        <v>-5.9876289325505705E-2</v>
      </c>
      <c r="Y291" s="66">
        <v>118679</v>
      </c>
      <c r="Z291" s="67">
        <v>0.14353025061908009</v>
      </c>
      <c r="AA291" s="66">
        <v>177567</v>
      </c>
      <c r="AB291" s="67">
        <v>-0.18564057877960971</v>
      </c>
      <c r="AC291" s="66">
        <v>978526</v>
      </c>
      <c r="AD291" s="67">
        <v>0.23492946512631652</v>
      </c>
      <c r="AE291" s="66">
        <v>359663</v>
      </c>
      <c r="AF291" s="67">
        <v>0.23232188255932673</v>
      </c>
      <c r="AG291" s="66">
        <v>220540</v>
      </c>
      <c r="AH291" s="67">
        <v>0.16432787439154439</v>
      </c>
      <c r="AI291" s="66">
        <v>187581</v>
      </c>
      <c r="AJ291" s="67">
        <v>0.23296612286213825</v>
      </c>
      <c r="AK291" s="66">
        <v>210742</v>
      </c>
      <c r="AL291" s="67">
        <v>0.32572154701693457</v>
      </c>
      <c r="AM291" s="66">
        <v>187134</v>
      </c>
      <c r="AN291" s="67">
        <v>-6.6863465690649937E-2</v>
      </c>
      <c r="AO291" s="66">
        <v>176478</v>
      </c>
      <c r="AP291" s="67">
        <v>8.5177031962908822E-2</v>
      </c>
      <c r="AQ291" s="66">
        <v>38875</v>
      </c>
      <c r="AR291" s="67"/>
      <c r="AS291" s="66"/>
      <c r="AT291" s="67"/>
      <c r="AU291" s="66"/>
      <c r="AV291" s="67"/>
      <c r="AW291" s="66"/>
      <c r="AX291" s="67"/>
      <c r="AY291" s="66"/>
      <c r="AZ291" s="67"/>
      <c r="BA291" s="66">
        <v>208227</v>
      </c>
      <c r="BB291" s="67">
        <v>-9.245554393305444E-2</v>
      </c>
      <c r="BC291" s="39"/>
    </row>
    <row r="292" spans="2:55" hidden="1" outlineLevel="1" x14ac:dyDescent="0.25">
      <c r="B292" s="53" t="s">
        <v>78</v>
      </c>
      <c r="C292" s="63"/>
      <c r="D292" s="64"/>
      <c r="E292" s="63"/>
      <c r="F292" s="64"/>
      <c r="G292" s="63"/>
      <c r="H292" s="64"/>
      <c r="I292" s="63"/>
      <c r="J292" s="64"/>
      <c r="K292" s="63"/>
      <c r="L292" s="64"/>
      <c r="M292" s="63">
        <v>672696</v>
      </c>
      <c r="N292" s="64">
        <v>1.0175396444017215E-2</v>
      </c>
      <c r="O292" s="63">
        <v>28865</v>
      </c>
      <c r="P292" s="64">
        <v>-5.0055946817613384E-2</v>
      </c>
      <c r="Q292" s="63">
        <v>18489</v>
      </c>
      <c r="R292" s="64">
        <v>-1.9827174892646959E-2</v>
      </c>
      <c r="S292" s="63">
        <v>222675</v>
      </c>
      <c r="T292" s="64">
        <v>-3.4567590863376907E-4</v>
      </c>
      <c r="U292" s="63">
        <v>14464</v>
      </c>
      <c r="V292" s="64">
        <v>8.8091476717069073E-2</v>
      </c>
      <c r="W292" s="63">
        <v>195808</v>
      </c>
      <c r="X292" s="64">
        <v>2.7361970271730929E-2</v>
      </c>
      <c r="Y292" s="63">
        <v>5955</v>
      </c>
      <c r="Z292" s="64">
        <v>-3.1077123332248657E-2</v>
      </c>
      <c r="AA292" s="63">
        <v>27377</v>
      </c>
      <c r="AB292" s="64">
        <v>-0.12315034270706549</v>
      </c>
      <c r="AC292" s="63">
        <v>115541</v>
      </c>
      <c r="AD292" s="64">
        <v>6.2494827348383852E-2</v>
      </c>
      <c r="AE292" s="63">
        <v>43069</v>
      </c>
      <c r="AF292" s="64">
        <v>1.5131873571075038E-2</v>
      </c>
      <c r="AG292" s="63">
        <v>25865</v>
      </c>
      <c r="AH292" s="64">
        <v>7.7080036645290173E-2</v>
      </c>
      <c r="AI292" s="63">
        <v>22470</v>
      </c>
      <c r="AJ292" s="64">
        <v>0.13991477272727271</v>
      </c>
      <c r="AK292" s="63">
        <v>24137</v>
      </c>
      <c r="AL292" s="55">
        <v>6.8387039660056548E-2</v>
      </c>
      <c r="AM292" s="63">
        <v>14114</v>
      </c>
      <c r="AN292" s="64">
        <v>-0.11969063805900326</v>
      </c>
      <c r="AO292" s="63">
        <v>12237</v>
      </c>
      <c r="AP292" s="64">
        <v>5.5915091897488889E-2</v>
      </c>
      <c r="AQ292" s="63"/>
      <c r="AR292" s="64"/>
      <c r="AS292" s="63"/>
      <c r="AT292" s="64"/>
      <c r="AU292" s="63"/>
      <c r="AV292" s="64"/>
      <c r="AW292" s="63"/>
      <c r="AX292" s="64"/>
      <c r="AY292" s="63"/>
      <c r="AZ292" s="64"/>
      <c r="BA292" s="63">
        <v>16561</v>
      </c>
      <c r="BB292" s="64">
        <v>6.5016077170418018E-2</v>
      </c>
    </row>
    <row r="293" spans="2:55" hidden="1" outlineLevel="1" x14ac:dyDescent="0.25">
      <c r="B293" s="53" t="s">
        <v>79</v>
      </c>
      <c r="C293" s="63"/>
      <c r="D293" s="64"/>
      <c r="E293" s="63"/>
      <c r="F293" s="64"/>
      <c r="G293" s="63"/>
      <c r="H293" s="64"/>
      <c r="I293" s="63"/>
      <c r="J293" s="64"/>
      <c r="K293" s="63"/>
      <c r="L293" s="64"/>
      <c r="M293" s="63">
        <v>683988</v>
      </c>
      <c r="N293" s="64">
        <v>6.341087247863042E-2</v>
      </c>
      <c r="O293" s="63">
        <v>30266</v>
      </c>
      <c r="P293" s="64">
        <v>-5.1549622387264571E-2</v>
      </c>
      <c r="Q293" s="63">
        <v>18901</v>
      </c>
      <c r="R293" s="64">
        <v>4.9705653670998551E-2</v>
      </c>
      <c r="S293" s="63">
        <v>237445</v>
      </c>
      <c r="T293" s="64">
        <v>9.9109399446383417E-2</v>
      </c>
      <c r="U293" s="63">
        <v>21081</v>
      </c>
      <c r="V293" s="64">
        <v>0.17593573938751605</v>
      </c>
      <c r="W293" s="63">
        <v>198282</v>
      </c>
      <c r="X293" s="64">
        <v>4.1425272454724826E-3</v>
      </c>
      <c r="Y293" s="63">
        <v>6001</v>
      </c>
      <c r="Z293" s="64">
        <v>0.35554551615089225</v>
      </c>
      <c r="AA293" s="63">
        <v>20622</v>
      </c>
      <c r="AB293" s="64">
        <v>-8.3099906629318432E-2</v>
      </c>
      <c r="AC293" s="63">
        <v>106713</v>
      </c>
      <c r="AD293" s="64">
        <v>0.13189715522179091</v>
      </c>
      <c r="AE293" s="63">
        <v>40044</v>
      </c>
      <c r="AF293" s="64">
        <v>0.11864122691845691</v>
      </c>
      <c r="AG293" s="63">
        <v>23570</v>
      </c>
      <c r="AH293" s="64">
        <v>0.13661571104788539</v>
      </c>
      <c r="AI293" s="63">
        <v>21120</v>
      </c>
      <c r="AJ293" s="64">
        <v>0.18765112748130242</v>
      </c>
      <c r="AK293" s="63">
        <v>21979</v>
      </c>
      <c r="AL293" s="55">
        <v>0.10109713942187271</v>
      </c>
      <c r="AM293" s="63">
        <v>14221</v>
      </c>
      <c r="AN293" s="64">
        <v>2.8346228939185814E-2</v>
      </c>
      <c r="AO293" s="63">
        <v>13496</v>
      </c>
      <c r="AP293" s="64">
        <v>0.13449899125756559</v>
      </c>
      <c r="AQ293" s="63"/>
      <c r="AR293" s="64"/>
      <c r="AS293" s="63"/>
      <c r="AT293" s="64"/>
      <c r="AU293" s="63"/>
      <c r="AV293" s="64"/>
      <c r="AW293" s="63"/>
      <c r="AX293" s="64"/>
      <c r="AY293" s="63"/>
      <c r="AZ293" s="64"/>
      <c r="BA293" s="63">
        <v>16248</v>
      </c>
      <c r="BB293" s="64">
        <v>0.14956841658412334</v>
      </c>
    </row>
    <row r="294" spans="2:55" hidden="1" outlineLevel="1" x14ac:dyDescent="0.25">
      <c r="B294" s="53" t="s">
        <v>80</v>
      </c>
      <c r="C294" s="63"/>
      <c r="D294" s="64"/>
      <c r="E294" s="63"/>
      <c r="F294" s="64"/>
      <c r="G294" s="63"/>
      <c r="H294" s="64"/>
      <c r="I294" s="63"/>
      <c r="J294" s="64"/>
      <c r="K294" s="63"/>
      <c r="L294" s="64"/>
      <c r="M294" s="63">
        <v>761606</v>
      </c>
      <c r="N294" s="64">
        <v>5.5976285089166522E-2</v>
      </c>
      <c r="O294" s="63">
        <v>34833</v>
      </c>
      <c r="P294" s="64">
        <v>2.1675368099958847E-2</v>
      </c>
      <c r="Q294" s="63">
        <v>18476</v>
      </c>
      <c r="R294" s="64">
        <v>0.23958403220395841</v>
      </c>
      <c r="S294" s="63">
        <v>266812</v>
      </c>
      <c r="T294" s="64">
        <v>2.9844063609695937E-2</v>
      </c>
      <c r="U294" s="63">
        <v>22479</v>
      </c>
      <c r="V294" s="64">
        <v>0.27468103203855976</v>
      </c>
      <c r="W294" s="63">
        <v>238666</v>
      </c>
      <c r="X294" s="64">
        <v>4.398301044131725E-2</v>
      </c>
      <c r="Y294" s="63">
        <v>6204</v>
      </c>
      <c r="Z294" s="64">
        <v>0.33851132686084151</v>
      </c>
      <c r="AA294" s="63">
        <v>16384</v>
      </c>
      <c r="AB294" s="64">
        <v>-9.8343514391062703E-2</v>
      </c>
      <c r="AC294" s="63">
        <v>110754</v>
      </c>
      <c r="AD294" s="64">
        <v>7.4728537742714929E-2</v>
      </c>
      <c r="AE294" s="63">
        <v>41975</v>
      </c>
      <c r="AF294" s="64">
        <v>7.8716077302631637E-2</v>
      </c>
      <c r="AG294" s="63">
        <v>23910</v>
      </c>
      <c r="AH294" s="64">
        <v>5.7870984868595654E-2</v>
      </c>
      <c r="AI294" s="63">
        <v>22054</v>
      </c>
      <c r="AJ294" s="64">
        <v>0.16061467213977476</v>
      </c>
      <c r="AK294" s="63">
        <v>22815</v>
      </c>
      <c r="AL294" s="55">
        <v>1.2335270887873229E-2</v>
      </c>
      <c r="AM294" s="63">
        <v>16493</v>
      </c>
      <c r="AN294" s="64">
        <v>9.8215474763617028E-2</v>
      </c>
      <c r="AO294" s="63">
        <v>12509</v>
      </c>
      <c r="AP294" s="64">
        <v>0.16503678867467642</v>
      </c>
      <c r="AQ294" s="63"/>
      <c r="AR294" s="64"/>
      <c r="AS294" s="63"/>
      <c r="AT294" s="64"/>
      <c r="AU294" s="63"/>
      <c r="AV294" s="64"/>
      <c r="AW294" s="63"/>
      <c r="AX294" s="64"/>
      <c r="AY294" s="63"/>
      <c r="AZ294" s="64"/>
      <c r="BA294" s="63">
        <v>17221</v>
      </c>
      <c r="BB294" s="64">
        <v>0.17573564552468079</v>
      </c>
    </row>
    <row r="295" spans="2:55" hidden="1" outlineLevel="1" x14ac:dyDescent="0.25">
      <c r="B295" s="53" t="s">
        <v>81</v>
      </c>
      <c r="C295" s="63"/>
      <c r="D295" s="64"/>
      <c r="E295" s="63"/>
      <c r="F295" s="64"/>
      <c r="G295" s="63"/>
      <c r="H295" s="64"/>
      <c r="I295" s="63"/>
      <c r="J295" s="64"/>
      <c r="K295" s="63"/>
      <c r="L295" s="64"/>
      <c r="M295" s="63">
        <v>691305</v>
      </c>
      <c r="N295" s="64">
        <v>0.15394823378591771</v>
      </c>
      <c r="O295" s="63">
        <v>26428</v>
      </c>
      <c r="P295" s="64">
        <v>-3.4029021528564685E-2</v>
      </c>
      <c r="Q295" s="63">
        <v>16518</v>
      </c>
      <c r="R295" s="64">
        <v>-8.1516903914590766E-2</v>
      </c>
      <c r="S295" s="63">
        <v>259474</v>
      </c>
      <c r="T295" s="64">
        <v>0.25229368867610358</v>
      </c>
      <c r="U295" s="63">
        <v>32833</v>
      </c>
      <c r="V295" s="64">
        <v>0.22428965620105901</v>
      </c>
      <c r="W295" s="63">
        <v>223030</v>
      </c>
      <c r="X295" s="64">
        <v>4.5224482144530898E-2</v>
      </c>
      <c r="Y295" s="63">
        <v>7871</v>
      </c>
      <c r="Z295" s="64">
        <v>0.43972928479970741</v>
      </c>
      <c r="AA295" s="63">
        <v>17155</v>
      </c>
      <c r="AB295" s="64">
        <v>-4.0494434811790381E-2</v>
      </c>
      <c r="AC295" s="63">
        <v>53777</v>
      </c>
      <c r="AD295" s="64">
        <v>0.3249809052159558</v>
      </c>
      <c r="AE295" s="63">
        <v>23881</v>
      </c>
      <c r="AF295" s="64">
        <v>0.23199546017333894</v>
      </c>
      <c r="AG295" s="63">
        <v>12256</v>
      </c>
      <c r="AH295" s="64">
        <v>0.33740724574421654</v>
      </c>
      <c r="AI295" s="63">
        <v>10574</v>
      </c>
      <c r="AJ295" s="64">
        <v>0.6636249213341725</v>
      </c>
      <c r="AK295" s="63">
        <v>7066</v>
      </c>
      <c r="AL295" s="55">
        <v>0.24335738166461374</v>
      </c>
      <c r="AM295" s="63">
        <v>20919</v>
      </c>
      <c r="AN295" s="64">
        <v>0.12166219839142101</v>
      </c>
      <c r="AO295" s="63">
        <v>13289</v>
      </c>
      <c r="AP295" s="64">
        <v>0.25415251038127584</v>
      </c>
      <c r="AQ295" s="63"/>
      <c r="AR295" s="64"/>
      <c r="AS295" s="63"/>
      <c r="AT295" s="64"/>
      <c r="AU295" s="63"/>
      <c r="AV295" s="64"/>
      <c r="AW295" s="63"/>
      <c r="AX295" s="64"/>
      <c r="AY295" s="63"/>
      <c r="AZ295" s="64"/>
      <c r="BA295" s="63">
        <v>19265</v>
      </c>
      <c r="BB295" s="64">
        <v>0.54033741104981203</v>
      </c>
    </row>
    <row r="296" spans="2:55" hidden="1" outlineLevel="1" x14ac:dyDescent="0.25">
      <c r="B296" s="53" t="s">
        <v>82</v>
      </c>
      <c r="C296" s="63"/>
      <c r="D296" s="64"/>
      <c r="E296" s="63"/>
      <c r="F296" s="64"/>
      <c r="G296" s="63"/>
      <c r="H296" s="64"/>
      <c r="I296" s="63"/>
      <c r="J296" s="64"/>
      <c r="K296" s="63"/>
      <c r="L296" s="64"/>
      <c r="M296" s="63">
        <v>550044</v>
      </c>
      <c r="N296" s="64">
        <v>2.470649164837857E-2</v>
      </c>
      <c r="O296" s="63">
        <v>21246</v>
      </c>
      <c r="P296" s="64">
        <v>-8.2365136267438355E-2</v>
      </c>
      <c r="Q296" s="63">
        <v>11039</v>
      </c>
      <c r="R296" s="64">
        <v>-3.1241772707327753E-2</v>
      </c>
      <c r="S296" s="63">
        <v>199781</v>
      </c>
      <c r="T296" s="64">
        <v>3.0723432356856151E-2</v>
      </c>
      <c r="U296" s="63">
        <v>20851</v>
      </c>
      <c r="V296" s="64">
        <v>7.6458440887971157E-2</v>
      </c>
      <c r="W296" s="63">
        <v>227448</v>
      </c>
      <c r="X296" s="64">
        <v>9.7259568625207571E-4</v>
      </c>
      <c r="Y296" s="63">
        <v>9259</v>
      </c>
      <c r="Z296" s="64">
        <v>5.7929616087751379E-2</v>
      </c>
      <c r="AA296" s="63">
        <v>14547</v>
      </c>
      <c r="AB296" s="64">
        <v>2.1272114574557799E-2</v>
      </c>
      <c r="AC296" s="63">
        <v>7877</v>
      </c>
      <c r="AD296" s="64">
        <v>0.60952186350633419</v>
      </c>
      <c r="AE296" s="63">
        <v>3234</v>
      </c>
      <c r="AF296" s="64">
        <v>0.68087318087318094</v>
      </c>
      <c r="AG296" s="63">
        <v>1241</v>
      </c>
      <c r="AH296" s="64">
        <v>1.1925795053003534</v>
      </c>
      <c r="AI296" s="63">
        <v>3402</v>
      </c>
      <c r="AJ296" s="64">
        <v>0.41514143094841938</v>
      </c>
      <c r="AK296" s="63">
        <v>0</v>
      </c>
      <c r="AL296" s="55" t="s">
        <v>90</v>
      </c>
      <c r="AM296" s="63">
        <v>15475</v>
      </c>
      <c r="AN296" s="64">
        <v>0.12692979900961254</v>
      </c>
      <c r="AO296" s="63">
        <v>10177</v>
      </c>
      <c r="AP296" s="64">
        <v>3.3197969543147243E-2</v>
      </c>
      <c r="AQ296" s="63"/>
      <c r="AR296" s="64"/>
      <c r="AS296" s="63"/>
      <c r="AT296" s="64"/>
      <c r="AU296" s="63"/>
      <c r="AV296" s="64"/>
      <c r="AW296" s="63"/>
      <c r="AX296" s="64"/>
      <c r="AY296" s="63"/>
      <c r="AZ296" s="64"/>
      <c r="BA296" s="63">
        <v>12172</v>
      </c>
      <c r="BB296" s="64">
        <v>0.17728987329528967</v>
      </c>
    </row>
    <row r="297" spans="2:55" hidden="1" outlineLevel="1" x14ac:dyDescent="0.25">
      <c r="B297" s="53" t="s">
        <v>83</v>
      </c>
      <c r="C297" s="63"/>
      <c r="D297" s="64"/>
      <c r="E297" s="63"/>
      <c r="F297" s="64"/>
      <c r="G297" s="63"/>
      <c r="H297" s="64"/>
      <c r="I297" s="63"/>
      <c r="J297" s="64"/>
      <c r="K297" s="63"/>
      <c r="L297" s="64"/>
      <c r="M297" s="63">
        <v>557942</v>
      </c>
      <c r="N297" s="64">
        <v>5.8185383764838505E-2</v>
      </c>
      <c r="O297" s="63">
        <v>21608</v>
      </c>
      <c r="P297" s="64">
        <v>-4.2962175569138061E-2</v>
      </c>
      <c r="Q297" s="63">
        <v>11840</v>
      </c>
      <c r="R297" s="64">
        <v>-4.6775621930601363E-2</v>
      </c>
      <c r="S297" s="63">
        <v>194998</v>
      </c>
      <c r="T297" s="64">
        <v>9.7677403375251881E-2</v>
      </c>
      <c r="U297" s="63">
        <v>16459</v>
      </c>
      <c r="V297" s="64">
        <v>0.21146768732518773</v>
      </c>
      <c r="W297" s="63">
        <v>234915</v>
      </c>
      <c r="X297" s="64">
        <v>2.0220707985355579E-2</v>
      </c>
      <c r="Y297" s="63">
        <v>10840</v>
      </c>
      <c r="Z297" s="64">
        <v>9.5170741563952221E-2</v>
      </c>
      <c r="AA297" s="63">
        <v>15132</v>
      </c>
      <c r="AB297" s="64">
        <v>-9.6111343408398553E-2</v>
      </c>
      <c r="AC297" s="63">
        <v>10471</v>
      </c>
      <c r="AD297" s="64">
        <v>-4.8955495004541327E-2</v>
      </c>
      <c r="AE297" s="63">
        <v>2949</v>
      </c>
      <c r="AF297" s="64">
        <v>-6.0828025477707048E-2</v>
      </c>
      <c r="AG297" s="63">
        <v>4656</v>
      </c>
      <c r="AH297" s="64">
        <v>6.6911090742438173E-2</v>
      </c>
      <c r="AI297" s="63">
        <v>2866</v>
      </c>
      <c r="AJ297" s="64">
        <v>-0.18254420992584142</v>
      </c>
      <c r="AK297" s="63">
        <v>0</v>
      </c>
      <c r="AL297" s="55" t="s">
        <v>90</v>
      </c>
      <c r="AM297" s="63">
        <v>14409</v>
      </c>
      <c r="AN297" s="64">
        <v>0.19131872674658945</v>
      </c>
      <c r="AO297" s="63">
        <v>11983</v>
      </c>
      <c r="AP297" s="64">
        <v>0.32599313931614482</v>
      </c>
      <c r="AQ297" s="63"/>
      <c r="AR297" s="64"/>
      <c r="AS297" s="63"/>
      <c r="AT297" s="64"/>
      <c r="AU297" s="63"/>
      <c r="AV297" s="64"/>
      <c r="AW297" s="63"/>
      <c r="AX297" s="64"/>
      <c r="AY297" s="63"/>
      <c r="AZ297" s="64"/>
      <c r="BA297" s="63">
        <v>14891</v>
      </c>
      <c r="BB297" s="64">
        <v>0.24174449633088724</v>
      </c>
    </row>
    <row r="298" spans="2:55" hidden="1" outlineLevel="1" x14ac:dyDescent="0.25">
      <c r="B298" s="53" t="s">
        <v>84</v>
      </c>
      <c r="C298" s="63"/>
      <c r="D298" s="64"/>
      <c r="E298" s="63"/>
      <c r="F298" s="64"/>
      <c r="G298" s="63"/>
      <c r="H298" s="64"/>
      <c r="I298" s="63"/>
      <c r="J298" s="64"/>
      <c r="K298" s="63"/>
      <c r="L298" s="64"/>
      <c r="M298" s="63">
        <v>673015</v>
      </c>
      <c r="N298" s="64">
        <v>-9.0596141160950161E-3</v>
      </c>
      <c r="O298" s="63">
        <v>34454</v>
      </c>
      <c r="P298" s="64">
        <v>-7.4911395124046876E-2</v>
      </c>
      <c r="Q298" s="63">
        <v>22396</v>
      </c>
      <c r="R298" s="64">
        <v>-0.25209550843212558</v>
      </c>
      <c r="S298" s="63">
        <v>227242</v>
      </c>
      <c r="T298" s="64">
        <v>1.5811001095192401E-2</v>
      </c>
      <c r="U298" s="63">
        <v>24118</v>
      </c>
      <c r="V298" s="64">
        <v>0.23694737921838138</v>
      </c>
      <c r="W298" s="63">
        <v>251356</v>
      </c>
      <c r="X298" s="64">
        <v>-5.8143761264721427E-2</v>
      </c>
      <c r="Y298" s="63">
        <v>13343</v>
      </c>
      <c r="Z298" s="64">
        <v>4.6756099474386081E-2</v>
      </c>
      <c r="AA298" s="63">
        <v>23628</v>
      </c>
      <c r="AB298" s="64">
        <v>7.7919708029197121E-2</v>
      </c>
      <c r="AC298" s="63">
        <v>14984</v>
      </c>
      <c r="AD298" s="64">
        <v>-7.4433257149916665E-2</v>
      </c>
      <c r="AE298" s="63">
        <v>1823</v>
      </c>
      <c r="AF298" s="64">
        <v>-0.44589665653495436</v>
      </c>
      <c r="AG298" s="63">
        <v>8948</v>
      </c>
      <c r="AH298" s="64">
        <v>1.8438424766674233E-2</v>
      </c>
      <c r="AI298" s="63">
        <v>4213</v>
      </c>
      <c r="AJ298" s="64">
        <v>2.4313153415998157E-2</v>
      </c>
      <c r="AK298" s="63">
        <v>0</v>
      </c>
      <c r="AL298" s="55" t="s">
        <v>90</v>
      </c>
      <c r="AM298" s="63">
        <v>19581</v>
      </c>
      <c r="AN298" s="64">
        <v>-1.3203648641838428E-2</v>
      </c>
      <c r="AO298" s="63">
        <v>16093</v>
      </c>
      <c r="AP298" s="64">
        <v>0.2181515403830141</v>
      </c>
      <c r="AQ298" s="63"/>
      <c r="AR298" s="64"/>
      <c r="AS298" s="63"/>
      <c r="AT298" s="64"/>
      <c r="AU298" s="63"/>
      <c r="AV298" s="64"/>
      <c r="AW298" s="63"/>
      <c r="AX298" s="64"/>
      <c r="AY298" s="63"/>
      <c r="AZ298" s="64"/>
      <c r="BA298" s="63">
        <v>25248</v>
      </c>
      <c r="BB298" s="64">
        <v>0.41508799461943724</v>
      </c>
    </row>
    <row r="299" spans="2:55" hidden="1" outlineLevel="1" x14ac:dyDescent="0.25">
      <c r="B299" s="53" t="s">
        <v>85</v>
      </c>
      <c r="C299" s="63"/>
      <c r="D299" s="64"/>
      <c r="E299" s="63"/>
      <c r="F299" s="64"/>
      <c r="G299" s="63"/>
      <c r="H299" s="64"/>
      <c r="I299" s="63"/>
      <c r="J299" s="64"/>
      <c r="K299" s="63"/>
      <c r="L299" s="64"/>
      <c r="M299" s="63">
        <v>619702</v>
      </c>
      <c r="N299" s="64">
        <v>9.9178145917866445E-4</v>
      </c>
      <c r="O299" s="63">
        <v>24592</v>
      </c>
      <c r="P299" s="64">
        <v>-0.14394123994848051</v>
      </c>
      <c r="Q299" s="63">
        <v>15616</v>
      </c>
      <c r="R299" s="64">
        <v>-8.3178706251196832E-4</v>
      </c>
      <c r="S299" s="63">
        <v>188411</v>
      </c>
      <c r="T299" s="64">
        <v>8.9778051656907998E-4</v>
      </c>
      <c r="U299" s="63">
        <v>23628</v>
      </c>
      <c r="V299" s="64">
        <v>0.32592592592592595</v>
      </c>
      <c r="W299" s="63">
        <v>254551</v>
      </c>
      <c r="X299" s="64">
        <v>-3.9785286950486221E-2</v>
      </c>
      <c r="Y299" s="63">
        <v>11040</v>
      </c>
      <c r="Z299" s="64">
        <v>7.9178885630498463E-2</v>
      </c>
      <c r="AA299" s="63">
        <v>24986</v>
      </c>
      <c r="AB299" s="64">
        <v>-0.18607075379503546</v>
      </c>
      <c r="AC299" s="63">
        <v>15795</v>
      </c>
      <c r="AD299" s="64">
        <v>5.1177958205776752E-2</v>
      </c>
      <c r="AE299" s="63">
        <v>3842</v>
      </c>
      <c r="AF299" s="64">
        <v>2.8713129731141596E-3</v>
      </c>
      <c r="AG299" s="63">
        <v>8661</v>
      </c>
      <c r="AH299" s="64">
        <v>0.12935193636719267</v>
      </c>
      <c r="AI299" s="63">
        <v>3292</v>
      </c>
      <c r="AJ299" s="64">
        <v>-6.636415201361312E-2</v>
      </c>
      <c r="AK299" s="63">
        <v>0</v>
      </c>
      <c r="AL299" s="55" t="s">
        <v>90</v>
      </c>
      <c r="AM299" s="63">
        <v>15281</v>
      </c>
      <c r="AN299" s="64">
        <v>9.5176664516591458E-2</v>
      </c>
      <c r="AO299" s="63">
        <v>14001</v>
      </c>
      <c r="AP299" s="64">
        <v>0.22172774869109957</v>
      </c>
      <c r="AQ299" s="63"/>
      <c r="AR299" s="64"/>
      <c r="AS299" s="63"/>
      <c r="AT299" s="64"/>
      <c r="AU299" s="63"/>
      <c r="AV299" s="64"/>
      <c r="AW299" s="63"/>
      <c r="AX299" s="64"/>
      <c r="AY299" s="63"/>
      <c r="AZ299" s="64"/>
      <c r="BA299" s="63">
        <v>31257</v>
      </c>
      <c r="BB299" s="64">
        <v>0.40765593334834493</v>
      </c>
    </row>
    <row r="300" spans="2:55" hidden="1" outlineLevel="1" x14ac:dyDescent="0.25">
      <c r="B300" s="53" t="s">
        <v>86</v>
      </c>
      <c r="C300" s="63"/>
      <c r="D300" s="64"/>
      <c r="E300" s="63"/>
      <c r="F300" s="64"/>
      <c r="G300" s="63"/>
      <c r="H300" s="64"/>
      <c r="I300" s="63"/>
      <c r="J300" s="64"/>
      <c r="K300" s="63"/>
      <c r="L300" s="64"/>
      <c r="M300" s="63">
        <v>612218</v>
      </c>
      <c r="N300" s="64">
        <v>3.6875576895392559E-2</v>
      </c>
      <c r="O300" s="63">
        <v>23429</v>
      </c>
      <c r="P300" s="64">
        <v>-3.1419240150481587E-2</v>
      </c>
      <c r="Q300" s="63">
        <v>11980</v>
      </c>
      <c r="R300" s="64">
        <v>2.4369388627618616E-2</v>
      </c>
      <c r="S300" s="63">
        <v>210693</v>
      </c>
      <c r="T300" s="64">
        <v>0.10154179148956199</v>
      </c>
      <c r="U300" s="63">
        <v>23031</v>
      </c>
      <c r="V300" s="64">
        <v>0.61112277019937045</v>
      </c>
      <c r="W300" s="63">
        <v>248310</v>
      </c>
      <c r="X300" s="64">
        <v>-6.0300328484279686E-2</v>
      </c>
      <c r="Y300" s="63">
        <v>10937</v>
      </c>
      <c r="Z300" s="64">
        <v>8.7609387430389818E-2</v>
      </c>
      <c r="AA300" s="63">
        <v>15944</v>
      </c>
      <c r="AB300" s="64">
        <v>-7.1457690291770959E-2</v>
      </c>
      <c r="AC300" s="63">
        <v>13779</v>
      </c>
      <c r="AD300" s="64">
        <v>-5.8232519991798237E-2</v>
      </c>
      <c r="AE300" s="63">
        <v>3039</v>
      </c>
      <c r="AF300" s="64">
        <v>-0.20921155347384857</v>
      </c>
      <c r="AG300" s="63">
        <v>7901</v>
      </c>
      <c r="AH300" s="64">
        <v>9.5687144640133059E-2</v>
      </c>
      <c r="AI300" s="63">
        <v>2839</v>
      </c>
      <c r="AJ300" s="64">
        <v>-0.20631814369583446</v>
      </c>
      <c r="AK300" s="63">
        <v>0</v>
      </c>
      <c r="AL300" s="55" t="s">
        <v>90</v>
      </c>
      <c r="AM300" s="63">
        <v>17343</v>
      </c>
      <c r="AN300" s="64">
        <v>0.20012455885405855</v>
      </c>
      <c r="AO300" s="63">
        <v>13167</v>
      </c>
      <c r="AP300" s="64">
        <v>0.30806675938803885</v>
      </c>
      <c r="AQ300" s="63"/>
      <c r="AR300" s="64"/>
      <c r="AS300" s="63"/>
      <c r="AT300" s="64"/>
      <c r="AU300" s="63"/>
      <c r="AV300" s="64"/>
      <c r="AW300" s="63"/>
      <c r="AX300" s="64"/>
      <c r="AY300" s="63"/>
      <c r="AZ300" s="64"/>
      <c r="BA300" s="63">
        <v>23161</v>
      </c>
      <c r="BB300" s="64">
        <v>0.26039399216369175</v>
      </c>
    </row>
    <row r="301" spans="2:55" hidden="1" outlineLevel="1" x14ac:dyDescent="0.25">
      <c r="B301" s="53" t="s">
        <v>87</v>
      </c>
      <c r="C301" s="63"/>
      <c r="D301" s="64"/>
      <c r="E301" s="63"/>
      <c r="F301" s="64"/>
      <c r="G301" s="63"/>
      <c r="H301" s="64"/>
      <c r="I301" s="63"/>
      <c r="J301" s="64"/>
      <c r="K301" s="63"/>
      <c r="L301" s="64"/>
      <c r="M301" s="63">
        <v>694174</v>
      </c>
      <c r="N301" s="64">
        <v>4.4520949884589767E-2</v>
      </c>
      <c r="O301" s="63">
        <v>28903</v>
      </c>
      <c r="P301" s="64">
        <v>-2.1563981042654001E-2</v>
      </c>
      <c r="Q301" s="63">
        <v>15501</v>
      </c>
      <c r="R301" s="64">
        <v>2.0205344214821563E-2</v>
      </c>
      <c r="S301" s="63">
        <v>245899</v>
      </c>
      <c r="T301" s="64">
        <v>0.10885691223355076</v>
      </c>
      <c r="U301" s="63">
        <v>23311</v>
      </c>
      <c r="V301" s="64">
        <v>0.3528524171551275</v>
      </c>
      <c r="W301" s="63">
        <v>237229</v>
      </c>
      <c r="X301" s="64">
        <v>-2.1957906454206255E-2</v>
      </c>
      <c r="Y301" s="63">
        <v>8982</v>
      </c>
      <c r="Z301" s="64">
        <v>-2.844780962682536E-2</v>
      </c>
      <c r="AA301" s="63">
        <v>16922</v>
      </c>
      <c r="AB301" s="64">
        <v>-3.5178744512229909E-2</v>
      </c>
      <c r="AC301" s="63">
        <v>67318</v>
      </c>
      <c r="AD301" s="64">
        <v>2.4673881607988113E-2</v>
      </c>
      <c r="AE301" s="63">
        <v>22599</v>
      </c>
      <c r="AF301" s="64">
        <v>2.4154808302365716E-2</v>
      </c>
      <c r="AG301" s="63">
        <v>15602</v>
      </c>
      <c r="AH301" s="64">
        <v>-0.14994006756020484</v>
      </c>
      <c r="AI301" s="63">
        <v>12554</v>
      </c>
      <c r="AJ301" s="64">
        <v>-1.352318829050958E-3</v>
      </c>
      <c r="AK301" s="63">
        <v>16563</v>
      </c>
      <c r="AL301" s="55">
        <v>0.30355737446875497</v>
      </c>
      <c r="AM301" s="63">
        <v>20551</v>
      </c>
      <c r="AN301" s="64">
        <v>-0.1382867206172167</v>
      </c>
      <c r="AO301" s="63">
        <v>14081</v>
      </c>
      <c r="AP301" s="64">
        <v>0.31893967778194088</v>
      </c>
      <c r="AQ301" s="63"/>
      <c r="AR301" s="64"/>
      <c r="AS301" s="63"/>
      <c r="AT301" s="64"/>
      <c r="AU301" s="63"/>
      <c r="AV301" s="64"/>
      <c r="AW301" s="63"/>
      <c r="AX301" s="64"/>
      <c r="AY301" s="63"/>
      <c r="AZ301" s="64"/>
      <c r="BA301" s="63">
        <v>14858</v>
      </c>
      <c r="BB301" s="64">
        <v>0.31475090699938058</v>
      </c>
    </row>
    <row r="302" spans="2:55" hidden="1" outlineLevel="1" x14ac:dyDescent="0.25">
      <c r="B302" s="53" t="s">
        <v>88</v>
      </c>
      <c r="C302" s="63"/>
      <c r="D302" s="64"/>
      <c r="E302" s="63"/>
      <c r="F302" s="64"/>
      <c r="G302" s="63"/>
      <c r="H302" s="64"/>
      <c r="I302" s="63"/>
      <c r="J302" s="64"/>
      <c r="K302" s="63"/>
      <c r="L302" s="64"/>
      <c r="M302" s="63">
        <v>715085</v>
      </c>
      <c r="N302" s="64">
        <v>7.4606387662881302E-2</v>
      </c>
      <c r="O302" s="63">
        <v>26889</v>
      </c>
      <c r="P302" s="64">
        <v>-3.8029479107040687E-2</v>
      </c>
      <c r="Q302" s="63">
        <v>15894</v>
      </c>
      <c r="R302" s="64">
        <v>7.3193787981093772E-2</v>
      </c>
      <c r="S302" s="63">
        <v>258209</v>
      </c>
      <c r="T302" s="64">
        <v>6.7985540095627295E-2</v>
      </c>
      <c r="U302" s="63">
        <v>12871</v>
      </c>
      <c r="V302" s="64">
        <v>0.25399454403741228</v>
      </c>
      <c r="W302" s="63">
        <v>204121</v>
      </c>
      <c r="X302" s="64">
        <v>2.3393747963199818E-2</v>
      </c>
      <c r="Y302" s="63">
        <v>5609</v>
      </c>
      <c r="Z302" s="64">
        <v>0.18458289334741296</v>
      </c>
      <c r="AA302" s="63">
        <v>12041</v>
      </c>
      <c r="AB302" s="64">
        <v>-4.0175368672778045E-2</v>
      </c>
      <c r="AC302" s="63">
        <v>128465</v>
      </c>
      <c r="AD302" s="64">
        <v>0.15354914021460964</v>
      </c>
      <c r="AE302" s="63">
        <v>49644</v>
      </c>
      <c r="AF302" s="64">
        <v>0.1758686847154125</v>
      </c>
      <c r="AG302" s="63">
        <v>27388</v>
      </c>
      <c r="AH302" s="64">
        <v>2.7422440634730094E-2</v>
      </c>
      <c r="AI302" s="63">
        <v>20025</v>
      </c>
      <c r="AJ302" s="64">
        <v>1.3975391159046113E-2</v>
      </c>
      <c r="AK302" s="63">
        <v>31408</v>
      </c>
      <c r="AL302" s="55">
        <v>0.38117854001759022</v>
      </c>
      <c r="AM302" s="63">
        <v>17215</v>
      </c>
      <c r="AN302" s="64">
        <v>3.022142429682817E-2</v>
      </c>
      <c r="AO302" s="63">
        <v>16496</v>
      </c>
      <c r="AP302" s="64">
        <v>0.23132044487571846</v>
      </c>
      <c r="AQ302" s="63"/>
      <c r="AR302" s="64"/>
      <c r="AS302" s="63"/>
      <c r="AT302" s="64"/>
      <c r="AU302" s="63"/>
      <c r="AV302" s="64"/>
      <c r="AW302" s="63"/>
      <c r="AX302" s="64"/>
      <c r="AY302" s="63"/>
      <c r="AZ302" s="64"/>
      <c r="BA302" s="63">
        <v>16926</v>
      </c>
      <c r="BB302" s="64">
        <v>0.39884297520661161</v>
      </c>
    </row>
    <row r="303" spans="2:55" hidden="1" outlineLevel="1" x14ac:dyDescent="0.25">
      <c r="B303" s="53" t="s">
        <v>89</v>
      </c>
      <c r="C303" s="63"/>
      <c r="D303" s="64"/>
      <c r="E303" s="63"/>
      <c r="F303" s="64"/>
      <c r="G303" s="63"/>
      <c r="H303" s="64"/>
      <c r="I303" s="63"/>
      <c r="J303" s="64"/>
      <c r="K303" s="63"/>
      <c r="L303" s="64"/>
      <c r="M303" s="63">
        <v>740153</v>
      </c>
      <c r="N303" s="64">
        <v>0.12675162241528648</v>
      </c>
      <c r="O303" s="63">
        <v>28257</v>
      </c>
      <c r="P303" s="64">
        <v>1.6804605973371745E-2</v>
      </c>
      <c r="Q303" s="63">
        <v>20093</v>
      </c>
      <c r="R303" s="64">
        <v>9.165489514288816E-2</v>
      </c>
      <c r="S303" s="63">
        <v>241057</v>
      </c>
      <c r="T303" s="64">
        <v>0.12731430602385974</v>
      </c>
      <c r="U303" s="63">
        <v>18710</v>
      </c>
      <c r="V303" s="64">
        <v>0.50826279725916979</v>
      </c>
      <c r="W303" s="63">
        <v>211837</v>
      </c>
      <c r="X303" s="64">
        <v>5.2627083254241924E-3</v>
      </c>
      <c r="Y303" s="63">
        <v>7742</v>
      </c>
      <c r="Z303" s="64">
        <v>0.36446951004582306</v>
      </c>
      <c r="AA303" s="63">
        <v>13307</v>
      </c>
      <c r="AB303" s="64">
        <v>0.17990778506827443</v>
      </c>
      <c r="AC303" s="63">
        <v>146900</v>
      </c>
      <c r="AD303" s="64">
        <v>0.30568492907171052</v>
      </c>
      <c r="AE303" s="63">
        <v>55759</v>
      </c>
      <c r="AF303" s="64">
        <v>0.25983415802435661</v>
      </c>
      <c r="AG303" s="63">
        <v>29416</v>
      </c>
      <c r="AH303" s="64">
        <v>0.1574722593845912</v>
      </c>
      <c r="AI303" s="63">
        <v>26729</v>
      </c>
      <c r="AJ303" s="64">
        <v>0.35818089430894307</v>
      </c>
      <c r="AK303" s="63">
        <v>34996</v>
      </c>
      <c r="AL303" s="55">
        <v>0.51137983156985523</v>
      </c>
      <c r="AM303" s="63">
        <v>14941</v>
      </c>
      <c r="AN303" s="64">
        <v>0.26672318779143711</v>
      </c>
      <c r="AO303" s="63">
        <v>15097</v>
      </c>
      <c r="AP303" s="64">
        <v>0.32232635543487786</v>
      </c>
      <c r="AQ303" s="63"/>
      <c r="AR303" s="64"/>
      <c r="AS303" s="63"/>
      <c r="AT303" s="64"/>
      <c r="AU303" s="63"/>
      <c r="AV303" s="64"/>
      <c r="AW303" s="63"/>
      <c r="AX303" s="64"/>
      <c r="AY303" s="63"/>
      <c r="AZ303" s="64"/>
      <c r="BA303" s="63">
        <v>21632</v>
      </c>
      <c r="BB303" s="64">
        <v>5.4036934171417528E-2</v>
      </c>
    </row>
    <row r="304" spans="2:55" ht="15" customHeight="1" collapsed="1" x14ac:dyDescent="0.25">
      <c r="B304" s="65">
        <v>1995</v>
      </c>
      <c r="C304" s="66"/>
      <c r="D304" s="67"/>
      <c r="E304" s="66"/>
      <c r="F304" s="67"/>
      <c r="G304" s="66"/>
      <c r="H304" s="67"/>
      <c r="I304" s="66"/>
      <c r="J304" s="67"/>
      <c r="K304" s="66"/>
      <c r="L304" s="67"/>
      <c r="M304" s="66">
        <v>7971928</v>
      </c>
      <c r="N304" s="67">
        <v>5.3220622383439276E-2</v>
      </c>
      <c r="O304" s="66">
        <v>329770</v>
      </c>
      <c r="P304" s="67">
        <v>-4.3931544141735945E-2</v>
      </c>
      <c r="Q304" s="66">
        <v>196743</v>
      </c>
      <c r="R304" s="67">
        <v>-1.2597049981681541E-2</v>
      </c>
      <c r="S304" s="66">
        <v>2752696</v>
      </c>
      <c r="T304" s="67">
        <v>7.6483339257969574E-2</v>
      </c>
      <c r="U304" s="66">
        <v>253836</v>
      </c>
      <c r="V304" s="67">
        <v>0.26827952153970691</v>
      </c>
      <c r="W304" s="66">
        <v>2725553</v>
      </c>
      <c r="X304" s="67">
        <v>-3.9956338181033058E-3</v>
      </c>
      <c r="Y304" s="66">
        <v>103783</v>
      </c>
      <c r="Z304" s="67">
        <v>0.12792896578707125</v>
      </c>
      <c r="AA304" s="66">
        <v>218045</v>
      </c>
      <c r="AB304" s="67">
        <v>-5.9741525405456741E-2</v>
      </c>
      <c r="AC304" s="66">
        <v>792374</v>
      </c>
      <c r="AD304" s="67">
        <v>0.1352339526893922</v>
      </c>
      <c r="AE304" s="66">
        <v>291858</v>
      </c>
      <c r="AF304" s="67">
        <v>0.11783585862454604</v>
      </c>
      <c r="AG304" s="66">
        <v>189414</v>
      </c>
      <c r="AH304" s="67">
        <v>7.9048411170230981E-2</v>
      </c>
      <c r="AI304" s="66">
        <v>152138</v>
      </c>
      <c r="AJ304" s="67">
        <v>0.15274399715106202</v>
      </c>
      <c r="AK304" s="66">
        <v>158964</v>
      </c>
      <c r="AL304" s="67">
        <v>0.22871674370429917</v>
      </c>
      <c r="AM304" s="66">
        <v>200543</v>
      </c>
      <c r="AN304" s="67">
        <v>5.572284399709404E-2</v>
      </c>
      <c r="AO304" s="66">
        <v>162626</v>
      </c>
      <c r="AP304" s="67">
        <v>0.2142430487112863</v>
      </c>
      <c r="AQ304" s="66"/>
      <c r="AR304" s="67"/>
      <c r="AS304" s="66"/>
      <c r="AT304" s="67"/>
      <c r="AU304" s="66"/>
      <c r="AV304" s="67"/>
      <c r="AW304" s="66"/>
      <c r="AX304" s="67"/>
      <c r="AY304" s="66"/>
      <c r="AZ304" s="67"/>
      <c r="BA304" s="66">
        <v>229440</v>
      </c>
      <c r="BB304" s="67">
        <v>0.26402080257387772</v>
      </c>
      <c r="BC304" s="39"/>
    </row>
    <row r="305" spans="2:55" hidden="1" outlineLevel="1" x14ac:dyDescent="0.25">
      <c r="B305" s="53" t="s">
        <v>78</v>
      </c>
      <c r="C305" s="63"/>
      <c r="D305" s="64"/>
      <c r="E305" s="63"/>
      <c r="F305" s="64"/>
      <c r="G305" s="63"/>
      <c r="H305" s="64"/>
      <c r="I305" s="63"/>
      <c r="J305" s="64"/>
      <c r="K305" s="63"/>
      <c r="L305" s="64"/>
      <c r="M305" s="63">
        <v>665920</v>
      </c>
      <c r="N305" s="64">
        <v>0.15382149657883759</v>
      </c>
      <c r="O305" s="63">
        <v>30386</v>
      </c>
      <c r="P305" s="64">
        <v>0.22159684811449698</v>
      </c>
      <c r="Q305" s="63">
        <v>18863</v>
      </c>
      <c r="R305" s="64">
        <v>0.1148345153664303</v>
      </c>
      <c r="S305" s="63">
        <v>222752</v>
      </c>
      <c r="T305" s="64">
        <v>0.17161431486819123</v>
      </c>
      <c r="U305" s="63">
        <v>13293</v>
      </c>
      <c r="V305" s="64">
        <v>1.9323671497584627E-2</v>
      </c>
      <c r="W305" s="63">
        <v>190593</v>
      </c>
      <c r="X305" s="64">
        <v>0.22698829618756999</v>
      </c>
      <c r="Y305" s="63">
        <v>6146</v>
      </c>
      <c r="Z305" s="64">
        <v>4.0812870448772243E-2</v>
      </c>
      <c r="AA305" s="63">
        <v>31222</v>
      </c>
      <c r="AB305" s="64">
        <v>0.17424498852909087</v>
      </c>
      <c r="AC305" s="63">
        <v>108745</v>
      </c>
      <c r="AD305" s="64">
        <v>4.6007194936611429E-2</v>
      </c>
      <c r="AE305" s="63">
        <v>42427</v>
      </c>
      <c r="AF305" s="64">
        <v>0.23477881257275901</v>
      </c>
      <c r="AG305" s="63">
        <v>24014</v>
      </c>
      <c r="AH305" s="64">
        <v>0.17756092776933263</v>
      </c>
      <c r="AI305" s="63">
        <v>19712</v>
      </c>
      <c r="AJ305" s="64">
        <v>7.4750558857205274E-2</v>
      </c>
      <c r="AK305" s="63">
        <v>22592</v>
      </c>
      <c r="AL305" s="55">
        <v>-0.26810936892574833</v>
      </c>
      <c r="AM305" s="63">
        <v>16033</v>
      </c>
      <c r="AN305" s="64">
        <v>-0.19947074096265227</v>
      </c>
      <c r="AO305" s="63">
        <v>11589</v>
      </c>
      <c r="AP305" s="64">
        <v>0.11625890965131958</v>
      </c>
      <c r="AQ305" s="63"/>
      <c r="AR305" s="64"/>
      <c r="AS305" s="63"/>
      <c r="AT305" s="64"/>
      <c r="AU305" s="63"/>
      <c r="AV305" s="64"/>
      <c r="AW305" s="63"/>
      <c r="AX305" s="64"/>
      <c r="AY305" s="63"/>
      <c r="AZ305" s="64"/>
      <c r="BA305" s="63">
        <v>15550</v>
      </c>
      <c r="BB305" s="64">
        <v>0.6304917689000733</v>
      </c>
    </row>
    <row r="306" spans="2:55" hidden="1" outlineLevel="1" x14ac:dyDescent="0.25">
      <c r="B306" s="53" t="s">
        <v>79</v>
      </c>
      <c r="C306" s="63"/>
      <c r="D306" s="64"/>
      <c r="E306" s="63"/>
      <c r="F306" s="64"/>
      <c r="G306" s="63"/>
      <c r="H306" s="64"/>
      <c r="I306" s="63"/>
      <c r="J306" s="64"/>
      <c r="K306" s="63"/>
      <c r="L306" s="64"/>
      <c r="M306" s="63">
        <v>643202</v>
      </c>
      <c r="N306" s="64">
        <v>0.14137010123594806</v>
      </c>
      <c r="O306" s="63">
        <v>31911</v>
      </c>
      <c r="P306" s="64">
        <v>0.16544319053358159</v>
      </c>
      <c r="Q306" s="63">
        <v>18006</v>
      </c>
      <c r="R306" s="64">
        <v>9.1471176577559543E-2</v>
      </c>
      <c r="S306" s="63">
        <v>216034</v>
      </c>
      <c r="T306" s="64">
        <v>0.13160720552724081</v>
      </c>
      <c r="U306" s="63">
        <v>17927</v>
      </c>
      <c r="V306" s="64">
        <v>0.15308419630796943</v>
      </c>
      <c r="W306" s="63">
        <v>197464</v>
      </c>
      <c r="X306" s="64">
        <v>0.20118497971300142</v>
      </c>
      <c r="Y306" s="63">
        <v>4427</v>
      </c>
      <c r="Z306" s="64">
        <v>2.5718257645968468E-2</v>
      </c>
      <c r="AA306" s="63">
        <v>22491</v>
      </c>
      <c r="AB306" s="64">
        <v>0.16058620155838788</v>
      </c>
      <c r="AC306" s="63">
        <v>94278</v>
      </c>
      <c r="AD306" s="64">
        <v>5.6963799230915768E-2</v>
      </c>
      <c r="AE306" s="63">
        <v>35797</v>
      </c>
      <c r="AF306" s="64">
        <v>0.24394481704138715</v>
      </c>
      <c r="AG306" s="63">
        <v>20737</v>
      </c>
      <c r="AH306" s="64">
        <v>0.13795752620314983</v>
      </c>
      <c r="AI306" s="63">
        <v>17783</v>
      </c>
      <c r="AJ306" s="64">
        <v>0.14279287963498488</v>
      </c>
      <c r="AK306" s="63">
        <v>19961</v>
      </c>
      <c r="AL306" s="55">
        <v>-0.25060069079441361</v>
      </c>
      <c r="AM306" s="63">
        <v>13829</v>
      </c>
      <c r="AN306" s="64">
        <v>-0.20513852166915736</v>
      </c>
      <c r="AO306" s="63">
        <v>11896</v>
      </c>
      <c r="AP306" s="64">
        <v>0.12598201609086601</v>
      </c>
      <c r="AQ306" s="63"/>
      <c r="AR306" s="64"/>
      <c r="AS306" s="63"/>
      <c r="AT306" s="64"/>
      <c r="AU306" s="63"/>
      <c r="AV306" s="64"/>
      <c r="AW306" s="63"/>
      <c r="AX306" s="64"/>
      <c r="AY306" s="63"/>
      <c r="AZ306" s="64"/>
      <c r="BA306" s="63">
        <v>14134</v>
      </c>
      <c r="BB306" s="64">
        <v>0.88755341880341887</v>
      </c>
    </row>
    <row r="307" spans="2:55" hidden="1" outlineLevel="1" x14ac:dyDescent="0.25">
      <c r="B307" s="53" t="s">
        <v>80</v>
      </c>
      <c r="C307" s="63"/>
      <c r="D307" s="64"/>
      <c r="E307" s="63"/>
      <c r="F307" s="64"/>
      <c r="G307" s="63"/>
      <c r="H307" s="64"/>
      <c r="I307" s="63"/>
      <c r="J307" s="64"/>
      <c r="K307" s="63"/>
      <c r="L307" s="64"/>
      <c r="M307" s="63">
        <v>721234</v>
      </c>
      <c r="N307" s="64">
        <v>0.16412745400283102</v>
      </c>
      <c r="O307" s="63">
        <v>34094</v>
      </c>
      <c r="P307" s="64">
        <v>0.31191319070340162</v>
      </c>
      <c r="Q307" s="63">
        <v>14905</v>
      </c>
      <c r="R307" s="64">
        <v>9.6681627547641869E-2</v>
      </c>
      <c r="S307" s="63">
        <v>259080</v>
      </c>
      <c r="T307" s="64">
        <v>0.15583314744590671</v>
      </c>
      <c r="U307" s="63">
        <v>17635</v>
      </c>
      <c r="V307" s="64">
        <v>0.16249176005273558</v>
      </c>
      <c r="W307" s="63">
        <v>228611</v>
      </c>
      <c r="X307" s="64">
        <v>0.25006014873140847</v>
      </c>
      <c r="Y307" s="63">
        <v>4635</v>
      </c>
      <c r="Z307" s="64">
        <v>0.19397217928902633</v>
      </c>
      <c r="AA307" s="63">
        <v>18171</v>
      </c>
      <c r="AB307" s="64">
        <v>0.15812619502868075</v>
      </c>
      <c r="AC307" s="63">
        <v>103053</v>
      </c>
      <c r="AD307" s="64">
        <v>0.1644538356365608</v>
      </c>
      <c r="AE307" s="63">
        <v>38912</v>
      </c>
      <c r="AF307" s="64">
        <v>0.21311884274847248</v>
      </c>
      <c r="AG307" s="63">
        <v>22602</v>
      </c>
      <c r="AH307" s="64">
        <v>0.25944500167168161</v>
      </c>
      <c r="AI307" s="63">
        <v>19002</v>
      </c>
      <c r="AJ307" s="64">
        <v>0.33469129732387448</v>
      </c>
      <c r="AK307" s="63">
        <v>22537</v>
      </c>
      <c r="AL307" s="55">
        <v>-7.02557755775578E-2</v>
      </c>
      <c r="AM307" s="63">
        <v>15018</v>
      </c>
      <c r="AN307" s="64">
        <v>0.14510102935569957</v>
      </c>
      <c r="AO307" s="63">
        <v>10737</v>
      </c>
      <c r="AP307" s="64">
        <v>0.32212781677133351</v>
      </c>
      <c r="AQ307" s="63"/>
      <c r="AR307" s="64"/>
      <c r="AS307" s="63"/>
      <c r="AT307" s="64"/>
      <c r="AU307" s="63"/>
      <c r="AV307" s="64"/>
      <c r="AW307" s="63"/>
      <c r="AX307" s="64"/>
      <c r="AY307" s="63"/>
      <c r="AZ307" s="64"/>
      <c r="BA307" s="63">
        <v>14647</v>
      </c>
      <c r="BB307" s="64">
        <v>-0.48540210097319325</v>
      </c>
    </row>
    <row r="308" spans="2:55" hidden="1" outlineLevel="1" x14ac:dyDescent="0.25">
      <c r="B308" s="53" t="s">
        <v>81</v>
      </c>
      <c r="C308" s="63"/>
      <c r="D308" s="64"/>
      <c r="E308" s="63"/>
      <c r="F308" s="64"/>
      <c r="G308" s="63"/>
      <c r="H308" s="64"/>
      <c r="I308" s="63"/>
      <c r="J308" s="64"/>
      <c r="K308" s="63"/>
      <c r="L308" s="64"/>
      <c r="M308" s="63">
        <v>599078</v>
      </c>
      <c r="N308" s="64">
        <v>0.14064903809538309</v>
      </c>
      <c r="O308" s="63">
        <v>27359</v>
      </c>
      <c r="P308" s="64">
        <v>0.409023021064016</v>
      </c>
      <c r="Q308" s="63">
        <v>17984</v>
      </c>
      <c r="R308" s="64">
        <v>0.1575695159629249</v>
      </c>
      <c r="S308" s="63">
        <v>207199</v>
      </c>
      <c r="T308" s="64">
        <v>0.10026710281068629</v>
      </c>
      <c r="U308" s="63">
        <v>26818</v>
      </c>
      <c r="V308" s="64">
        <v>0.26685247295573711</v>
      </c>
      <c r="W308" s="63">
        <v>213380</v>
      </c>
      <c r="X308" s="64">
        <v>0.16983366410456036</v>
      </c>
      <c r="Y308" s="63">
        <v>5467</v>
      </c>
      <c r="Z308" s="64">
        <v>0.16916167664670656</v>
      </c>
      <c r="AA308" s="63">
        <v>17879</v>
      </c>
      <c r="AB308" s="64">
        <v>0.21924440807419532</v>
      </c>
      <c r="AC308" s="63">
        <v>40587</v>
      </c>
      <c r="AD308" s="64">
        <v>0.21155223880597007</v>
      </c>
      <c r="AE308" s="63">
        <v>19384</v>
      </c>
      <c r="AF308" s="64">
        <v>0.34573729519577889</v>
      </c>
      <c r="AG308" s="63">
        <v>9164</v>
      </c>
      <c r="AH308" s="64">
        <v>0.15488342785129183</v>
      </c>
      <c r="AI308" s="63">
        <v>6356</v>
      </c>
      <c r="AJ308" s="64">
        <v>6.8774171851353705E-2</v>
      </c>
      <c r="AK308" s="63">
        <v>5683</v>
      </c>
      <c r="AL308" s="55">
        <v>8.9950134253931724E-2</v>
      </c>
      <c r="AM308" s="63">
        <v>18650</v>
      </c>
      <c r="AN308" s="64">
        <v>0.31606802625079378</v>
      </c>
      <c r="AO308" s="63">
        <v>10596</v>
      </c>
      <c r="AP308" s="64">
        <v>0.11372713895312181</v>
      </c>
      <c r="AQ308" s="63"/>
      <c r="AR308" s="64"/>
      <c r="AS308" s="63"/>
      <c r="AT308" s="64"/>
      <c r="AU308" s="63"/>
      <c r="AV308" s="64"/>
      <c r="AW308" s="63"/>
      <c r="AX308" s="64"/>
      <c r="AY308" s="63"/>
      <c r="AZ308" s="64"/>
      <c r="BA308" s="63">
        <v>12507</v>
      </c>
      <c r="BB308" s="64">
        <v>-0.42738760186796076</v>
      </c>
    </row>
    <row r="309" spans="2:55" hidden="1" outlineLevel="1" x14ac:dyDescent="0.25">
      <c r="B309" s="53" t="s">
        <v>82</v>
      </c>
      <c r="C309" s="63"/>
      <c r="D309" s="64"/>
      <c r="E309" s="63"/>
      <c r="F309" s="64"/>
      <c r="G309" s="63"/>
      <c r="H309" s="64"/>
      <c r="I309" s="63"/>
      <c r="J309" s="64"/>
      <c r="K309" s="63"/>
      <c r="L309" s="64"/>
      <c r="M309" s="63">
        <v>536782</v>
      </c>
      <c r="N309" s="64">
        <v>0.28564072226307169</v>
      </c>
      <c r="O309" s="63">
        <v>23153</v>
      </c>
      <c r="P309" s="64">
        <v>0.4627874652514532</v>
      </c>
      <c r="Q309" s="63">
        <v>11395</v>
      </c>
      <c r="R309" s="64">
        <v>-3.0295294017530394E-2</v>
      </c>
      <c r="S309" s="63">
        <v>193826</v>
      </c>
      <c r="T309" s="64">
        <v>0.30404887172517725</v>
      </c>
      <c r="U309" s="63">
        <v>19370</v>
      </c>
      <c r="V309" s="64">
        <v>8.5389982297199296E-3</v>
      </c>
      <c r="W309" s="63">
        <v>227227</v>
      </c>
      <c r="X309" s="64">
        <v>0.37058773855767613</v>
      </c>
      <c r="Y309" s="63">
        <v>8752</v>
      </c>
      <c r="Z309" s="64">
        <v>0.17508055853920523</v>
      </c>
      <c r="AA309" s="63">
        <v>14244</v>
      </c>
      <c r="AB309" s="64">
        <v>5.0907481186365677E-2</v>
      </c>
      <c r="AC309" s="63">
        <v>4894</v>
      </c>
      <c r="AD309" s="64">
        <v>0.31171267756633614</v>
      </c>
      <c r="AE309" s="63">
        <v>1924</v>
      </c>
      <c r="AF309" s="64">
        <v>0.43796711509716002</v>
      </c>
      <c r="AG309" s="63">
        <v>566</v>
      </c>
      <c r="AH309" s="64">
        <v>3.0428571428571427</v>
      </c>
      <c r="AI309" s="63">
        <v>2404</v>
      </c>
      <c r="AJ309" s="64">
        <v>6.7021748779405144E-2</v>
      </c>
      <c r="AK309" s="63">
        <v>0</v>
      </c>
      <c r="AL309" s="55"/>
      <c r="AM309" s="63">
        <v>13732</v>
      </c>
      <c r="AN309" s="64">
        <v>-2.075162233473582E-2</v>
      </c>
      <c r="AO309" s="63">
        <v>9850</v>
      </c>
      <c r="AP309" s="64">
        <v>0.19990254598611279</v>
      </c>
      <c r="AQ309" s="63"/>
      <c r="AR309" s="64"/>
      <c r="AS309" s="63"/>
      <c r="AT309" s="64"/>
      <c r="AU309" s="63"/>
      <c r="AV309" s="64"/>
      <c r="AW309" s="63"/>
      <c r="AX309" s="64"/>
      <c r="AY309" s="63"/>
      <c r="AZ309" s="64"/>
      <c r="BA309" s="63">
        <v>10339</v>
      </c>
      <c r="BB309" s="64">
        <v>0.14394777605664966</v>
      </c>
    </row>
    <row r="310" spans="2:55" hidden="1" outlineLevel="1" x14ac:dyDescent="0.25">
      <c r="B310" s="53" t="s">
        <v>83</v>
      </c>
      <c r="C310" s="63"/>
      <c r="D310" s="64"/>
      <c r="E310" s="63"/>
      <c r="F310" s="64"/>
      <c r="G310" s="63"/>
      <c r="H310" s="64"/>
      <c r="I310" s="63"/>
      <c r="J310" s="64"/>
      <c r="K310" s="63"/>
      <c r="L310" s="64"/>
      <c r="M310" s="63">
        <v>527263</v>
      </c>
      <c r="N310" s="64">
        <v>0.32177586142063896</v>
      </c>
      <c r="O310" s="63">
        <v>22578</v>
      </c>
      <c r="P310" s="64">
        <v>0.59224259520451339</v>
      </c>
      <c r="Q310" s="63">
        <v>12421</v>
      </c>
      <c r="R310" s="64">
        <v>-9.0503038734714769E-2</v>
      </c>
      <c r="S310" s="63">
        <v>177646</v>
      </c>
      <c r="T310" s="64">
        <v>0.29712166128773165</v>
      </c>
      <c r="U310" s="63">
        <v>13586</v>
      </c>
      <c r="V310" s="64">
        <v>0.25447830101569724</v>
      </c>
      <c r="W310" s="63">
        <v>230259</v>
      </c>
      <c r="X310" s="64">
        <v>0.4080363476261526</v>
      </c>
      <c r="Y310" s="63">
        <v>9898</v>
      </c>
      <c r="Z310" s="64">
        <v>0.22016765285996054</v>
      </c>
      <c r="AA310" s="63">
        <v>16741</v>
      </c>
      <c r="AB310" s="64">
        <v>0.18958288922049316</v>
      </c>
      <c r="AC310" s="63">
        <v>11010</v>
      </c>
      <c r="AD310" s="64">
        <v>0.24350576010842562</v>
      </c>
      <c r="AE310" s="63">
        <v>3140</v>
      </c>
      <c r="AF310" s="64">
        <v>-0.18420368926994024</v>
      </c>
      <c r="AG310" s="63">
        <v>4364</v>
      </c>
      <c r="AH310" s="64">
        <v>0.96134831460674164</v>
      </c>
      <c r="AI310" s="63">
        <v>3506</v>
      </c>
      <c r="AJ310" s="64">
        <v>0.26115107913669067</v>
      </c>
      <c r="AK310" s="63">
        <v>0</v>
      </c>
      <c r="AL310" s="55"/>
      <c r="AM310" s="63">
        <v>12095</v>
      </c>
      <c r="AN310" s="64">
        <v>4.9822064056939563E-2</v>
      </c>
      <c r="AO310" s="63">
        <v>9037</v>
      </c>
      <c r="AP310" s="64">
        <v>0.2473429951690822</v>
      </c>
      <c r="AQ310" s="63"/>
      <c r="AR310" s="64"/>
      <c r="AS310" s="63"/>
      <c r="AT310" s="64"/>
      <c r="AU310" s="63"/>
      <c r="AV310" s="64"/>
      <c r="AW310" s="63"/>
      <c r="AX310" s="64"/>
      <c r="AY310" s="63"/>
      <c r="AZ310" s="64"/>
      <c r="BA310" s="63">
        <v>11992</v>
      </c>
      <c r="BB310" s="64">
        <v>0.21585724424617259</v>
      </c>
    </row>
    <row r="311" spans="2:55" hidden="1" outlineLevel="1" x14ac:dyDescent="0.25">
      <c r="B311" s="53" t="s">
        <v>84</v>
      </c>
      <c r="C311" s="63"/>
      <c r="D311" s="64"/>
      <c r="E311" s="63"/>
      <c r="F311" s="64"/>
      <c r="G311" s="63"/>
      <c r="H311" s="64"/>
      <c r="I311" s="63"/>
      <c r="J311" s="64"/>
      <c r="K311" s="63"/>
      <c r="L311" s="64"/>
      <c r="M311" s="63">
        <v>679168</v>
      </c>
      <c r="N311" s="64">
        <v>0.2269803876226677</v>
      </c>
      <c r="O311" s="63">
        <v>37244</v>
      </c>
      <c r="P311" s="64">
        <v>0.35417954404973995</v>
      </c>
      <c r="Q311" s="63">
        <v>29945</v>
      </c>
      <c r="R311" s="64">
        <v>0.25692578912021502</v>
      </c>
      <c r="S311" s="63">
        <v>223705</v>
      </c>
      <c r="T311" s="64">
        <v>0.19121280538456631</v>
      </c>
      <c r="U311" s="63">
        <v>19498</v>
      </c>
      <c r="V311" s="64">
        <v>9.2019042285074182E-2</v>
      </c>
      <c r="W311" s="63">
        <v>266873</v>
      </c>
      <c r="X311" s="64">
        <v>0.29287659021984513</v>
      </c>
      <c r="Y311" s="63">
        <v>12747</v>
      </c>
      <c r="Z311" s="64">
        <v>0.32038533250466128</v>
      </c>
      <c r="AA311" s="63">
        <v>21920</v>
      </c>
      <c r="AB311" s="64">
        <v>0.13757849395401944</v>
      </c>
      <c r="AC311" s="63">
        <v>16189</v>
      </c>
      <c r="AD311" s="64">
        <v>0.23533002670736369</v>
      </c>
      <c r="AE311" s="63">
        <v>3290</v>
      </c>
      <c r="AF311" s="64">
        <v>-0.2343495461950198</v>
      </c>
      <c r="AG311" s="63">
        <v>8786</v>
      </c>
      <c r="AH311" s="64">
        <v>0.67256805634875305</v>
      </c>
      <c r="AI311" s="63">
        <v>4113</v>
      </c>
      <c r="AJ311" s="64">
        <v>0.15696202531645564</v>
      </c>
      <c r="AK311" s="63">
        <v>0</v>
      </c>
      <c r="AL311" s="55"/>
      <c r="AM311" s="63">
        <v>19843</v>
      </c>
      <c r="AN311" s="64">
        <v>0.21141636141636133</v>
      </c>
      <c r="AO311" s="63">
        <v>13211</v>
      </c>
      <c r="AP311" s="64">
        <v>6.652135303140394E-2</v>
      </c>
      <c r="AQ311" s="63"/>
      <c r="AR311" s="64"/>
      <c r="AS311" s="63"/>
      <c r="AT311" s="64"/>
      <c r="AU311" s="63"/>
      <c r="AV311" s="64"/>
      <c r="AW311" s="63"/>
      <c r="AX311" s="64"/>
      <c r="AY311" s="63"/>
      <c r="AZ311" s="64"/>
      <c r="BA311" s="63">
        <v>17842</v>
      </c>
      <c r="BB311" s="64">
        <v>-5.7474907554146859E-2</v>
      </c>
    </row>
    <row r="312" spans="2:55" hidden="1" outlineLevel="1" x14ac:dyDescent="0.25">
      <c r="B312" s="53" t="s">
        <v>85</v>
      </c>
      <c r="C312" s="63"/>
      <c r="D312" s="64"/>
      <c r="E312" s="63"/>
      <c r="F312" s="64"/>
      <c r="G312" s="63"/>
      <c r="H312" s="64"/>
      <c r="I312" s="63"/>
      <c r="J312" s="64"/>
      <c r="K312" s="63"/>
      <c r="L312" s="64"/>
      <c r="M312" s="63">
        <v>619088</v>
      </c>
      <c r="N312" s="64">
        <v>0.13021967690170322</v>
      </c>
      <c r="O312" s="63">
        <v>28727</v>
      </c>
      <c r="P312" s="64">
        <v>0.15115207373271899</v>
      </c>
      <c r="Q312" s="63">
        <v>15629</v>
      </c>
      <c r="R312" s="64">
        <v>-0.10599473744422838</v>
      </c>
      <c r="S312" s="63">
        <v>188242</v>
      </c>
      <c r="T312" s="64">
        <v>9.9801355456882401E-2</v>
      </c>
      <c r="U312" s="63">
        <v>17820</v>
      </c>
      <c r="V312" s="64">
        <v>6.286532267684608E-2</v>
      </c>
      <c r="W312" s="63">
        <v>265098</v>
      </c>
      <c r="X312" s="64">
        <v>0.22971944928934573</v>
      </c>
      <c r="Y312" s="63">
        <v>10230</v>
      </c>
      <c r="Z312" s="64">
        <v>2.9278599456685761E-2</v>
      </c>
      <c r="AA312" s="63">
        <v>30698</v>
      </c>
      <c r="AB312" s="64">
        <v>-6.1137107379881983E-2</v>
      </c>
      <c r="AC312" s="63">
        <v>15026</v>
      </c>
      <c r="AD312" s="64">
        <v>0.36861280626650883</v>
      </c>
      <c r="AE312" s="63">
        <v>3831</v>
      </c>
      <c r="AF312" s="64">
        <v>-0.1492338441039307</v>
      </c>
      <c r="AG312" s="63">
        <v>7669</v>
      </c>
      <c r="AH312" s="64">
        <v>1.0472504004271221</v>
      </c>
      <c r="AI312" s="63">
        <v>3526</v>
      </c>
      <c r="AJ312" s="64">
        <v>0.29157509157509165</v>
      </c>
      <c r="AK312" s="63">
        <v>0</v>
      </c>
      <c r="AL312" s="55"/>
      <c r="AM312" s="63">
        <v>13953</v>
      </c>
      <c r="AN312" s="64">
        <v>6.1548995739501011E-2</v>
      </c>
      <c r="AO312" s="63">
        <v>11460</v>
      </c>
      <c r="AP312" s="64">
        <v>5.6318554705502732E-2</v>
      </c>
      <c r="AQ312" s="63"/>
      <c r="AR312" s="64"/>
      <c r="AS312" s="63"/>
      <c r="AT312" s="64"/>
      <c r="AU312" s="63"/>
      <c r="AV312" s="64"/>
      <c r="AW312" s="63"/>
      <c r="AX312" s="64"/>
      <c r="AY312" s="63"/>
      <c r="AZ312" s="64"/>
      <c r="BA312" s="63">
        <v>22205</v>
      </c>
      <c r="BB312" s="64">
        <v>-6.6624632198402645E-2</v>
      </c>
    </row>
    <row r="313" spans="2:55" hidden="1" outlineLevel="1" x14ac:dyDescent="0.25">
      <c r="B313" s="53" t="s">
        <v>86</v>
      </c>
      <c r="C313" s="63"/>
      <c r="D313" s="64"/>
      <c r="E313" s="63"/>
      <c r="F313" s="64"/>
      <c r="G313" s="63"/>
      <c r="H313" s="64"/>
      <c r="I313" s="63"/>
      <c r="J313" s="64"/>
      <c r="K313" s="63"/>
      <c r="L313" s="64"/>
      <c r="M313" s="63">
        <v>590445</v>
      </c>
      <c r="N313" s="64">
        <v>0.14341126553818917</v>
      </c>
      <c r="O313" s="63">
        <v>24189</v>
      </c>
      <c r="P313" s="64">
        <v>0.11686212946717145</v>
      </c>
      <c r="Q313" s="63">
        <v>11695</v>
      </c>
      <c r="R313" s="64">
        <v>-0.20894209956709953</v>
      </c>
      <c r="S313" s="63">
        <v>191271</v>
      </c>
      <c r="T313" s="64">
        <v>8.1396926625733501E-2</v>
      </c>
      <c r="U313" s="63">
        <v>14295</v>
      </c>
      <c r="V313" s="64">
        <v>7.1749887539361179E-2</v>
      </c>
      <c r="W313" s="63">
        <v>264244</v>
      </c>
      <c r="X313" s="64">
        <v>0.23722480779855593</v>
      </c>
      <c r="Y313" s="63">
        <v>10056</v>
      </c>
      <c r="Z313" s="64">
        <v>0.21581429089590132</v>
      </c>
      <c r="AA313" s="63">
        <v>17171</v>
      </c>
      <c r="AB313" s="64">
        <v>9.3067668215672583E-2</v>
      </c>
      <c r="AC313" s="63">
        <v>14631</v>
      </c>
      <c r="AD313" s="64">
        <v>0.12029096477794798</v>
      </c>
      <c r="AE313" s="63">
        <v>3843</v>
      </c>
      <c r="AF313" s="64">
        <v>-0.21794871794871795</v>
      </c>
      <c r="AG313" s="63">
        <v>7211</v>
      </c>
      <c r="AH313" s="64">
        <v>0.36701421800947864</v>
      </c>
      <c r="AI313" s="63">
        <v>3577</v>
      </c>
      <c r="AJ313" s="64">
        <v>0.24590734935562519</v>
      </c>
      <c r="AK313" s="63">
        <v>0</v>
      </c>
      <c r="AL313" s="55"/>
      <c r="AM313" s="63">
        <v>14451</v>
      </c>
      <c r="AN313" s="64">
        <v>-3.169391584025727E-2</v>
      </c>
      <c r="AO313" s="63">
        <v>10066</v>
      </c>
      <c r="AP313" s="64">
        <v>0.18688833863931142</v>
      </c>
      <c r="AQ313" s="63"/>
      <c r="AR313" s="64"/>
      <c r="AS313" s="63"/>
      <c r="AT313" s="64"/>
      <c r="AU313" s="63"/>
      <c r="AV313" s="64"/>
      <c r="AW313" s="63"/>
      <c r="AX313" s="64"/>
      <c r="AY313" s="63"/>
      <c r="AZ313" s="64"/>
      <c r="BA313" s="63">
        <v>18376</v>
      </c>
      <c r="BB313" s="64">
        <v>0.18846203595912558</v>
      </c>
    </row>
    <row r="314" spans="2:55" hidden="1" outlineLevel="1" x14ac:dyDescent="0.25">
      <c r="B314" s="53" t="s">
        <v>87</v>
      </c>
      <c r="C314" s="63"/>
      <c r="D314" s="64"/>
      <c r="E314" s="63"/>
      <c r="F314" s="64"/>
      <c r="G314" s="63"/>
      <c r="H314" s="64"/>
      <c r="I314" s="63"/>
      <c r="J314" s="64"/>
      <c r="K314" s="63"/>
      <c r="L314" s="64"/>
      <c r="M314" s="63">
        <v>664586</v>
      </c>
      <c r="N314" s="64">
        <v>0.12425989457515407</v>
      </c>
      <c r="O314" s="63">
        <v>29540</v>
      </c>
      <c r="P314" s="64">
        <v>2.4023295316670801E-2</v>
      </c>
      <c r="Q314" s="63">
        <v>15194</v>
      </c>
      <c r="R314" s="64">
        <v>-5.6449108861702735E-2</v>
      </c>
      <c r="S314" s="63">
        <v>221759</v>
      </c>
      <c r="T314" s="64">
        <v>0.13442158357291212</v>
      </c>
      <c r="U314" s="63">
        <v>17231</v>
      </c>
      <c r="V314" s="64">
        <v>0.11737241424032163</v>
      </c>
      <c r="W314" s="63">
        <v>242555</v>
      </c>
      <c r="X314" s="64">
        <v>0.11779588375715466</v>
      </c>
      <c r="Y314" s="63">
        <v>9245</v>
      </c>
      <c r="Z314" s="64">
        <v>0.15866649956134848</v>
      </c>
      <c r="AA314" s="63">
        <v>17539</v>
      </c>
      <c r="AB314" s="64">
        <v>0.32399788631388238</v>
      </c>
      <c r="AC314" s="63">
        <v>65697</v>
      </c>
      <c r="AD314" s="64">
        <v>0.21292740565689394</v>
      </c>
      <c r="AE314" s="63">
        <v>22066</v>
      </c>
      <c r="AF314" s="64">
        <v>0.11817168338907469</v>
      </c>
      <c r="AG314" s="63">
        <v>18354</v>
      </c>
      <c r="AH314" s="64">
        <v>0.1792598303777948</v>
      </c>
      <c r="AI314" s="63">
        <v>12571</v>
      </c>
      <c r="AJ314" s="64">
        <v>0.33606121798278243</v>
      </c>
      <c r="AK314" s="63">
        <v>12706</v>
      </c>
      <c r="AL314" s="55">
        <v>0.3435550385957491</v>
      </c>
      <c r="AM314" s="63">
        <v>23849</v>
      </c>
      <c r="AN314" s="64">
        <v>8.3602162751601705E-2</v>
      </c>
      <c r="AO314" s="63">
        <v>10676</v>
      </c>
      <c r="AP314" s="64">
        <v>4.3801329683222479E-2</v>
      </c>
      <c r="AQ314" s="63"/>
      <c r="AR314" s="64"/>
      <c r="AS314" s="63"/>
      <c r="AT314" s="64"/>
      <c r="AU314" s="63"/>
      <c r="AV314" s="64"/>
      <c r="AW314" s="63"/>
      <c r="AX314" s="64"/>
      <c r="AY314" s="63"/>
      <c r="AZ314" s="64"/>
      <c r="BA314" s="63">
        <v>11301</v>
      </c>
      <c r="BB314" s="64">
        <v>9.1356832448092673E-2</v>
      </c>
    </row>
    <row r="315" spans="2:55" hidden="1" outlineLevel="1" x14ac:dyDescent="0.25">
      <c r="B315" s="53" t="s">
        <v>88</v>
      </c>
      <c r="C315" s="63"/>
      <c r="D315" s="64"/>
      <c r="E315" s="63"/>
      <c r="F315" s="64"/>
      <c r="G315" s="63"/>
      <c r="H315" s="64"/>
      <c r="I315" s="63"/>
      <c r="J315" s="64"/>
      <c r="K315" s="63"/>
      <c r="L315" s="64"/>
      <c r="M315" s="63">
        <v>665439</v>
      </c>
      <c r="N315" s="64">
        <v>6.4702400000000049E-2</v>
      </c>
      <c r="O315" s="63">
        <v>27952</v>
      </c>
      <c r="P315" s="64">
        <v>7.0588685893753222E-2</v>
      </c>
      <c r="Q315" s="63">
        <v>14810</v>
      </c>
      <c r="R315" s="64">
        <v>6.3876053275346845E-3</v>
      </c>
      <c r="S315" s="63">
        <v>241772</v>
      </c>
      <c r="T315" s="64">
        <v>6.8860634140303079E-2</v>
      </c>
      <c r="U315" s="63">
        <v>10264</v>
      </c>
      <c r="V315" s="64">
        <v>0.60726589414343879</v>
      </c>
      <c r="W315" s="63">
        <v>199455</v>
      </c>
      <c r="X315" s="64">
        <v>-1.46867034204754E-2</v>
      </c>
      <c r="Y315" s="63">
        <v>4735</v>
      </c>
      <c r="Z315" s="64">
        <v>0.43224440411373255</v>
      </c>
      <c r="AA315" s="63">
        <v>12545</v>
      </c>
      <c r="AB315" s="64">
        <v>3.8321469955305387E-2</v>
      </c>
      <c r="AC315" s="63">
        <v>111365</v>
      </c>
      <c r="AD315" s="64">
        <v>0.13787536655393318</v>
      </c>
      <c r="AE315" s="63">
        <v>42219</v>
      </c>
      <c r="AF315" s="64">
        <v>7.8445897619290994E-2</v>
      </c>
      <c r="AG315" s="63">
        <v>26657</v>
      </c>
      <c r="AH315" s="64">
        <v>0.1642645003494061</v>
      </c>
      <c r="AI315" s="63">
        <v>19749</v>
      </c>
      <c r="AJ315" s="64">
        <v>0.39480189278903888</v>
      </c>
      <c r="AK315" s="63">
        <v>22740</v>
      </c>
      <c r="AL315" s="55">
        <v>4.9473878530551962E-2</v>
      </c>
      <c r="AM315" s="63">
        <v>16710</v>
      </c>
      <c r="AN315" s="64">
        <v>5.4990845381652775E-2</v>
      </c>
      <c r="AO315" s="63">
        <v>13397</v>
      </c>
      <c r="AP315" s="64">
        <v>0.20055560534098027</v>
      </c>
      <c r="AQ315" s="63"/>
      <c r="AR315" s="64"/>
      <c r="AS315" s="63"/>
      <c r="AT315" s="64"/>
      <c r="AU315" s="63"/>
      <c r="AV315" s="64"/>
      <c r="AW315" s="63"/>
      <c r="AX315" s="64"/>
      <c r="AY315" s="63"/>
      <c r="AZ315" s="64"/>
      <c r="BA315" s="63">
        <v>12100</v>
      </c>
      <c r="BB315" s="64">
        <v>0.4019232997335187</v>
      </c>
    </row>
    <row r="316" spans="2:55" hidden="1" outlineLevel="1" x14ac:dyDescent="0.25">
      <c r="B316" s="53" t="s">
        <v>89</v>
      </c>
      <c r="C316" s="63"/>
      <c r="D316" s="64"/>
      <c r="E316" s="63"/>
      <c r="F316" s="64"/>
      <c r="G316" s="63"/>
      <c r="H316" s="64"/>
      <c r="I316" s="63"/>
      <c r="J316" s="64"/>
      <c r="K316" s="63"/>
      <c r="L316" s="64"/>
      <c r="M316" s="63">
        <v>656891</v>
      </c>
      <c r="N316" s="64">
        <v>7.7352651268518535E-2</v>
      </c>
      <c r="O316" s="63">
        <v>27790</v>
      </c>
      <c r="P316" s="64">
        <v>3.5240649679630476E-2</v>
      </c>
      <c r="Q316" s="63">
        <v>18406</v>
      </c>
      <c r="R316" s="64">
        <v>4.5298259018720088E-3</v>
      </c>
      <c r="S316" s="63">
        <v>213833</v>
      </c>
      <c r="T316" s="64">
        <v>6.6551947728066274E-2</v>
      </c>
      <c r="U316" s="63">
        <v>12405</v>
      </c>
      <c r="V316" s="64">
        <v>0.4419388585377193</v>
      </c>
      <c r="W316" s="63">
        <v>210728</v>
      </c>
      <c r="X316" s="64">
        <v>3.9369457350576509E-2</v>
      </c>
      <c r="Y316" s="63">
        <v>5674</v>
      </c>
      <c r="Z316" s="64">
        <v>0.6806872037914693</v>
      </c>
      <c r="AA316" s="63">
        <v>11278</v>
      </c>
      <c r="AB316" s="64">
        <v>-0.13697581879400056</v>
      </c>
      <c r="AC316" s="63">
        <v>112508</v>
      </c>
      <c r="AD316" s="64">
        <v>0.14161052033444266</v>
      </c>
      <c r="AE316" s="63">
        <v>44259</v>
      </c>
      <c r="AF316" s="64">
        <v>0.14228565529344972</v>
      </c>
      <c r="AG316" s="63">
        <v>25414</v>
      </c>
      <c r="AH316" s="64">
        <v>0.15408019617637714</v>
      </c>
      <c r="AI316" s="63">
        <v>19680</v>
      </c>
      <c r="AJ316" s="64">
        <v>0.26820466554968414</v>
      </c>
      <c r="AK316" s="63">
        <v>23155</v>
      </c>
      <c r="AL316" s="55">
        <v>3.9879642520321612E-2</v>
      </c>
      <c r="AM316" s="63">
        <v>11795</v>
      </c>
      <c r="AN316" s="64">
        <v>-0.19095959942382879</v>
      </c>
      <c r="AO316" s="63">
        <v>11417</v>
      </c>
      <c r="AP316" s="64">
        <v>0.25765587133729895</v>
      </c>
      <c r="AQ316" s="63"/>
      <c r="AR316" s="64"/>
      <c r="AS316" s="63"/>
      <c r="AT316" s="64"/>
      <c r="AU316" s="63"/>
      <c r="AV316" s="64"/>
      <c r="AW316" s="63"/>
      <c r="AX316" s="64"/>
      <c r="AY316" s="63"/>
      <c r="AZ316" s="64"/>
      <c r="BA316" s="63">
        <v>20523</v>
      </c>
      <c r="BB316" s="64">
        <v>0.55265546981389013</v>
      </c>
    </row>
    <row r="317" spans="2:55" ht="15" customHeight="1" collapsed="1" x14ac:dyDescent="0.25">
      <c r="B317" s="65">
        <v>1994</v>
      </c>
      <c r="C317" s="66"/>
      <c r="D317" s="67"/>
      <c r="E317" s="66"/>
      <c r="F317" s="67"/>
      <c r="G317" s="66"/>
      <c r="H317" s="67"/>
      <c r="I317" s="66"/>
      <c r="J317" s="67"/>
      <c r="K317" s="66"/>
      <c r="L317" s="67"/>
      <c r="M317" s="66">
        <v>7569096</v>
      </c>
      <c r="N317" s="67">
        <v>0.15640001002231196</v>
      </c>
      <c r="O317" s="66">
        <v>344923</v>
      </c>
      <c r="P317" s="67">
        <v>0.21629922703678628</v>
      </c>
      <c r="Q317" s="66">
        <v>199253</v>
      </c>
      <c r="R317" s="67">
        <v>3.1415645188007213E-2</v>
      </c>
      <c r="S317" s="66">
        <v>2557119</v>
      </c>
      <c r="T317" s="67">
        <v>0.14305797810186993</v>
      </c>
      <c r="U317" s="66">
        <v>200142</v>
      </c>
      <c r="V317" s="67">
        <v>0.15467426672512863</v>
      </c>
      <c r="W317" s="66">
        <v>2736487</v>
      </c>
      <c r="X317" s="67">
        <v>0.2044041835033914</v>
      </c>
      <c r="Y317" s="66">
        <v>92012</v>
      </c>
      <c r="Z317" s="67">
        <v>0.19707535387177355</v>
      </c>
      <c r="AA317" s="66">
        <v>231899</v>
      </c>
      <c r="AB317" s="67">
        <v>0.1041705353274196</v>
      </c>
      <c r="AC317" s="66">
        <v>697983</v>
      </c>
      <c r="AD317" s="67">
        <v>0.13405765312588347</v>
      </c>
      <c r="AE317" s="66">
        <v>261092</v>
      </c>
      <c r="AF317" s="67">
        <v>0.15452849044422634</v>
      </c>
      <c r="AG317" s="66">
        <v>175538</v>
      </c>
      <c r="AH317" s="67">
        <v>0.23952632805383534</v>
      </c>
      <c r="AI317" s="66">
        <v>131979</v>
      </c>
      <c r="AJ317" s="67">
        <v>0.22930114287311043</v>
      </c>
      <c r="AK317" s="66">
        <v>129374</v>
      </c>
      <c r="AL317" s="67">
        <v>-7.8204488778054859E-2</v>
      </c>
      <c r="AM317" s="66">
        <v>189958</v>
      </c>
      <c r="AN317" s="67">
        <v>1.5107064035355E-2</v>
      </c>
      <c r="AO317" s="66">
        <v>133932</v>
      </c>
      <c r="AP317" s="67">
        <v>0.15242045122098125</v>
      </c>
      <c r="AQ317" s="66"/>
      <c r="AR317" s="67"/>
      <c r="AS317" s="66"/>
      <c r="AT317" s="67"/>
      <c r="AU317" s="66"/>
      <c r="AV317" s="67"/>
      <c r="AW317" s="66"/>
      <c r="AX317" s="67"/>
      <c r="AY317" s="66"/>
      <c r="AZ317" s="67"/>
      <c r="BA317" s="66">
        <v>181516</v>
      </c>
      <c r="BB317" s="67">
        <v>2.7737986717020435E-2</v>
      </c>
      <c r="BC317" s="39"/>
    </row>
    <row r="318" spans="2:55" hidden="1" outlineLevel="1" x14ac:dyDescent="0.25">
      <c r="B318" s="53" t="s">
        <v>78</v>
      </c>
      <c r="C318" s="63"/>
      <c r="D318" s="64"/>
      <c r="E318" s="63"/>
      <c r="F318" s="64"/>
      <c r="G318" s="63"/>
      <c r="H318" s="64"/>
      <c r="I318" s="63"/>
      <c r="J318" s="64"/>
      <c r="K318" s="63"/>
      <c r="L318" s="64"/>
      <c r="M318" s="63">
        <v>577143</v>
      </c>
      <c r="N318" s="64"/>
      <c r="O318" s="63">
        <v>24874</v>
      </c>
      <c r="P318" s="64"/>
      <c r="Q318" s="63">
        <v>16920</v>
      </c>
      <c r="R318" s="64"/>
      <c r="S318" s="63">
        <v>190124</v>
      </c>
      <c r="T318" s="64"/>
      <c r="U318" s="63">
        <v>13041</v>
      </c>
      <c r="V318" s="64"/>
      <c r="W318" s="63">
        <v>155334</v>
      </c>
      <c r="X318" s="64"/>
      <c r="Y318" s="63">
        <v>5905</v>
      </c>
      <c r="Z318" s="64"/>
      <c r="AA318" s="63">
        <v>26589</v>
      </c>
      <c r="AB318" s="64"/>
      <c r="AC318" s="63">
        <v>103962</v>
      </c>
      <c r="AD318" s="64"/>
      <c r="AE318" s="63">
        <v>34360</v>
      </c>
      <c r="AF318" s="64"/>
      <c r="AG318" s="63">
        <v>20393</v>
      </c>
      <c r="AH318" s="64"/>
      <c r="AI318" s="63">
        <v>18341</v>
      </c>
      <c r="AJ318" s="64"/>
      <c r="AK318" s="63">
        <v>30868</v>
      </c>
      <c r="AL318" s="55"/>
      <c r="AM318" s="63">
        <v>20028</v>
      </c>
      <c r="AN318" s="64"/>
      <c r="AO318" s="63">
        <v>10382</v>
      </c>
      <c r="AP318" s="64"/>
      <c r="AQ318" s="63"/>
      <c r="AR318" s="64"/>
      <c r="AS318" s="63"/>
      <c r="AT318" s="64"/>
      <c r="AU318" s="63"/>
      <c r="AV318" s="64"/>
      <c r="AW318" s="63"/>
      <c r="AX318" s="64"/>
      <c r="AY318" s="63"/>
      <c r="AZ318" s="64"/>
      <c r="BA318" s="63">
        <v>9537</v>
      </c>
      <c r="BB318" s="64"/>
    </row>
    <row r="319" spans="2:55" hidden="1" outlineLevel="1" x14ac:dyDescent="0.25">
      <c r="B319" s="53" t="s">
        <v>79</v>
      </c>
      <c r="C319" s="63"/>
      <c r="D319" s="64"/>
      <c r="E319" s="63"/>
      <c r="F319" s="64"/>
      <c r="G319" s="63"/>
      <c r="H319" s="64"/>
      <c r="I319" s="63"/>
      <c r="J319" s="64"/>
      <c r="K319" s="63"/>
      <c r="L319" s="64"/>
      <c r="M319" s="63">
        <v>563535</v>
      </c>
      <c r="N319" s="64"/>
      <c r="O319" s="63">
        <v>27381</v>
      </c>
      <c r="P319" s="64"/>
      <c r="Q319" s="63">
        <v>16497</v>
      </c>
      <c r="R319" s="64"/>
      <c r="S319" s="63">
        <v>190909</v>
      </c>
      <c r="T319" s="64"/>
      <c r="U319" s="63">
        <v>15547</v>
      </c>
      <c r="V319" s="64"/>
      <c r="W319" s="63">
        <v>164391</v>
      </c>
      <c r="X319" s="64"/>
      <c r="Y319" s="63">
        <v>4316</v>
      </c>
      <c r="Z319" s="64"/>
      <c r="AA319" s="63">
        <v>19379</v>
      </c>
      <c r="AB319" s="64"/>
      <c r="AC319" s="63">
        <v>89197</v>
      </c>
      <c r="AD319" s="64"/>
      <c r="AE319" s="63">
        <v>28777</v>
      </c>
      <c r="AF319" s="64"/>
      <c r="AG319" s="63">
        <v>18223</v>
      </c>
      <c r="AH319" s="64"/>
      <c r="AI319" s="63">
        <v>15561</v>
      </c>
      <c r="AJ319" s="64"/>
      <c r="AK319" s="63">
        <v>26636</v>
      </c>
      <c r="AL319" s="55"/>
      <c r="AM319" s="63">
        <v>17398</v>
      </c>
      <c r="AN319" s="64"/>
      <c r="AO319" s="63">
        <v>10565</v>
      </c>
      <c r="AP319" s="64"/>
      <c r="AQ319" s="63"/>
      <c r="AR319" s="64"/>
      <c r="AS319" s="63"/>
      <c r="AT319" s="64"/>
      <c r="AU319" s="63"/>
      <c r="AV319" s="64"/>
      <c r="AW319" s="63"/>
      <c r="AX319" s="64"/>
      <c r="AY319" s="63"/>
      <c r="AZ319" s="64"/>
      <c r="BA319" s="63">
        <v>7488</v>
      </c>
      <c r="BB319" s="64"/>
    </row>
    <row r="320" spans="2:55" hidden="1" outlineLevel="1" x14ac:dyDescent="0.25">
      <c r="B320" s="53" t="s">
        <v>80</v>
      </c>
      <c r="C320" s="63"/>
      <c r="D320" s="64"/>
      <c r="E320" s="63"/>
      <c r="F320" s="64"/>
      <c r="G320" s="63"/>
      <c r="H320" s="64"/>
      <c r="I320" s="63"/>
      <c r="J320" s="64"/>
      <c r="K320" s="63"/>
      <c r="L320" s="64"/>
      <c r="M320" s="63">
        <v>619549</v>
      </c>
      <c r="N320" s="64"/>
      <c r="O320" s="63">
        <v>25988</v>
      </c>
      <c r="P320" s="64"/>
      <c r="Q320" s="63">
        <v>13591</v>
      </c>
      <c r="R320" s="64"/>
      <c r="S320" s="63">
        <v>224150</v>
      </c>
      <c r="T320" s="64"/>
      <c r="U320" s="63">
        <v>15170</v>
      </c>
      <c r="V320" s="64"/>
      <c r="W320" s="63">
        <v>182880</v>
      </c>
      <c r="X320" s="64"/>
      <c r="Y320" s="63">
        <v>3882</v>
      </c>
      <c r="Z320" s="64"/>
      <c r="AA320" s="63">
        <v>15690</v>
      </c>
      <c r="AB320" s="64"/>
      <c r="AC320" s="63">
        <v>88499</v>
      </c>
      <c r="AD320" s="64"/>
      <c r="AE320" s="63">
        <v>32076</v>
      </c>
      <c r="AF320" s="64"/>
      <c r="AG320" s="63">
        <v>17946</v>
      </c>
      <c r="AH320" s="64"/>
      <c r="AI320" s="63">
        <v>14237</v>
      </c>
      <c r="AJ320" s="64"/>
      <c r="AK320" s="63">
        <v>24240</v>
      </c>
      <c r="AL320" s="55"/>
      <c r="AM320" s="63">
        <v>13115</v>
      </c>
      <c r="AN320" s="64"/>
      <c r="AO320" s="63">
        <v>8121</v>
      </c>
      <c r="AP320" s="64"/>
      <c r="AQ320" s="63"/>
      <c r="AR320" s="64"/>
      <c r="AS320" s="63"/>
      <c r="AT320" s="64"/>
      <c r="AU320" s="63"/>
      <c r="AV320" s="64"/>
      <c r="AW320" s="63"/>
      <c r="AX320" s="64"/>
      <c r="AY320" s="63"/>
      <c r="AZ320" s="64"/>
      <c r="BA320" s="63">
        <v>28463</v>
      </c>
      <c r="BB320" s="64"/>
    </row>
    <row r="321" spans="2:55" hidden="1" outlineLevel="1" x14ac:dyDescent="0.25">
      <c r="B321" s="53" t="s">
        <v>81</v>
      </c>
      <c r="C321" s="63"/>
      <c r="D321" s="64"/>
      <c r="E321" s="63"/>
      <c r="F321" s="64"/>
      <c r="G321" s="63"/>
      <c r="H321" s="64"/>
      <c r="I321" s="63"/>
      <c r="J321" s="64"/>
      <c r="K321" s="63"/>
      <c r="L321" s="64"/>
      <c r="M321" s="63">
        <v>525208</v>
      </c>
      <c r="N321" s="64"/>
      <c r="O321" s="63">
        <v>19417</v>
      </c>
      <c r="P321" s="64"/>
      <c r="Q321" s="63">
        <v>15536</v>
      </c>
      <c r="R321" s="64"/>
      <c r="S321" s="63">
        <v>188317</v>
      </c>
      <c r="T321" s="64"/>
      <c r="U321" s="63">
        <v>21169</v>
      </c>
      <c r="V321" s="64"/>
      <c r="W321" s="63">
        <v>182402</v>
      </c>
      <c r="X321" s="64"/>
      <c r="Y321" s="63">
        <v>4676</v>
      </c>
      <c r="Z321" s="64"/>
      <c r="AA321" s="63">
        <v>14664</v>
      </c>
      <c r="AB321" s="64"/>
      <c r="AC321" s="63">
        <v>33500</v>
      </c>
      <c r="AD321" s="64"/>
      <c r="AE321" s="63">
        <v>14404</v>
      </c>
      <c r="AF321" s="64"/>
      <c r="AG321" s="63">
        <v>7935</v>
      </c>
      <c r="AH321" s="64"/>
      <c r="AI321" s="63">
        <v>5947</v>
      </c>
      <c r="AJ321" s="64"/>
      <c r="AK321" s="63">
        <v>5214</v>
      </c>
      <c r="AL321" s="55"/>
      <c r="AM321" s="63">
        <v>14171</v>
      </c>
      <c r="AN321" s="64"/>
      <c r="AO321" s="63">
        <v>9514</v>
      </c>
      <c r="AP321" s="64"/>
      <c r="AQ321" s="63"/>
      <c r="AR321" s="64"/>
      <c r="AS321" s="63"/>
      <c r="AT321" s="64"/>
      <c r="AU321" s="63"/>
      <c r="AV321" s="64"/>
      <c r="AW321" s="63"/>
      <c r="AX321" s="64"/>
      <c r="AY321" s="63"/>
      <c r="AZ321" s="64"/>
      <c r="BA321" s="63">
        <v>21842</v>
      </c>
      <c r="BB321" s="64"/>
    </row>
    <row r="322" spans="2:55" hidden="1" outlineLevel="1" x14ac:dyDescent="0.25">
      <c r="B322" s="53" t="s">
        <v>82</v>
      </c>
      <c r="C322" s="63"/>
      <c r="D322" s="64"/>
      <c r="E322" s="63"/>
      <c r="F322" s="64"/>
      <c r="G322" s="63"/>
      <c r="H322" s="64"/>
      <c r="I322" s="63"/>
      <c r="J322" s="64"/>
      <c r="K322" s="63"/>
      <c r="L322" s="64"/>
      <c r="M322" s="63">
        <v>417521</v>
      </c>
      <c r="N322" s="64"/>
      <c r="O322" s="63">
        <v>15828</v>
      </c>
      <c r="P322" s="64"/>
      <c r="Q322" s="63">
        <v>11751</v>
      </c>
      <c r="R322" s="64"/>
      <c r="S322" s="63">
        <v>148634</v>
      </c>
      <c r="T322" s="64"/>
      <c r="U322" s="63">
        <v>19206</v>
      </c>
      <c r="V322" s="64"/>
      <c r="W322" s="63">
        <v>165788</v>
      </c>
      <c r="X322" s="64"/>
      <c r="Y322" s="63">
        <v>7448</v>
      </c>
      <c r="Z322" s="64"/>
      <c r="AA322" s="63">
        <v>13554</v>
      </c>
      <c r="AB322" s="64"/>
      <c r="AC322" s="63">
        <v>3731</v>
      </c>
      <c r="AD322" s="64"/>
      <c r="AE322" s="63">
        <v>1338</v>
      </c>
      <c r="AF322" s="64"/>
      <c r="AG322" s="63">
        <v>140</v>
      </c>
      <c r="AH322" s="64"/>
      <c r="AI322" s="63">
        <v>2253</v>
      </c>
      <c r="AJ322" s="64"/>
      <c r="AK322" s="63">
        <v>0</v>
      </c>
      <c r="AL322" s="55"/>
      <c r="AM322" s="63">
        <v>14023</v>
      </c>
      <c r="AN322" s="64"/>
      <c r="AO322" s="63">
        <v>8209</v>
      </c>
      <c r="AP322" s="64"/>
      <c r="AQ322" s="63"/>
      <c r="AR322" s="64"/>
      <c r="AS322" s="63"/>
      <c r="AT322" s="64"/>
      <c r="AU322" s="63"/>
      <c r="AV322" s="64"/>
      <c r="AW322" s="63"/>
      <c r="AX322" s="64"/>
      <c r="AY322" s="63"/>
      <c r="AZ322" s="64"/>
      <c r="BA322" s="63">
        <v>9038</v>
      </c>
      <c r="BB322" s="64"/>
    </row>
    <row r="323" spans="2:55" hidden="1" outlineLevel="1" x14ac:dyDescent="0.25">
      <c r="B323" s="53" t="s">
        <v>83</v>
      </c>
      <c r="C323" s="63"/>
      <c r="D323" s="64"/>
      <c r="E323" s="63"/>
      <c r="F323" s="64"/>
      <c r="G323" s="63"/>
      <c r="H323" s="64"/>
      <c r="I323" s="63"/>
      <c r="J323" s="64"/>
      <c r="K323" s="63"/>
      <c r="L323" s="64"/>
      <c r="M323" s="63">
        <v>398905</v>
      </c>
      <c r="N323" s="64"/>
      <c r="O323" s="63">
        <v>14180</v>
      </c>
      <c r="P323" s="64"/>
      <c r="Q323" s="63">
        <v>13657</v>
      </c>
      <c r="R323" s="64"/>
      <c r="S323" s="63">
        <v>136954</v>
      </c>
      <c r="T323" s="64"/>
      <c r="U323" s="63">
        <v>10830</v>
      </c>
      <c r="V323" s="64"/>
      <c r="W323" s="63">
        <v>163532</v>
      </c>
      <c r="X323" s="64"/>
      <c r="Y323" s="63">
        <v>8112</v>
      </c>
      <c r="Z323" s="64"/>
      <c r="AA323" s="63">
        <v>14073</v>
      </c>
      <c r="AB323" s="64"/>
      <c r="AC323" s="63">
        <v>8854</v>
      </c>
      <c r="AD323" s="64"/>
      <c r="AE323" s="63">
        <v>3849</v>
      </c>
      <c r="AF323" s="64"/>
      <c r="AG323" s="63">
        <v>2225</v>
      </c>
      <c r="AH323" s="64"/>
      <c r="AI323" s="63">
        <v>2780</v>
      </c>
      <c r="AJ323" s="64"/>
      <c r="AK323" s="63">
        <v>0</v>
      </c>
      <c r="AL323" s="55"/>
      <c r="AM323" s="63">
        <v>11521</v>
      </c>
      <c r="AN323" s="64"/>
      <c r="AO323" s="63">
        <v>7245</v>
      </c>
      <c r="AP323" s="64"/>
      <c r="AQ323" s="63"/>
      <c r="AR323" s="64"/>
      <c r="AS323" s="63"/>
      <c r="AT323" s="64"/>
      <c r="AU323" s="63"/>
      <c r="AV323" s="64"/>
      <c r="AW323" s="63"/>
      <c r="AX323" s="64"/>
      <c r="AY323" s="63"/>
      <c r="AZ323" s="64"/>
      <c r="BA323" s="63">
        <v>9863</v>
      </c>
      <c r="BB323" s="64"/>
    </row>
    <row r="324" spans="2:55" hidden="1" outlineLevel="1" x14ac:dyDescent="0.25">
      <c r="B324" s="53" t="s">
        <v>84</v>
      </c>
      <c r="C324" s="63"/>
      <c r="D324" s="64"/>
      <c r="E324" s="63"/>
      <c r="F324" s="64"/>
      <c r="G324" s="63"/>
      <c r="H324" s="64"/>
      <c r="I324" s="63"/>
      <c r="J324" s="64"/>
      <c r="K324" s="63"/>
      <c r="L324" s="64"/>
      <c r="M324" s="63">
        <v>553528</v>
      </c>
      <c r="N324" s="64"/>
      <c r="O324" s="63">
        <v>27503</v>
      </c>
      <c r="P324" s="64"/>
      <c r="Q324" s="63">
        <v>23824</v>
      </c>
      <c r="R324" s="64"/>
      <c r="S324" s="63">
        <v>187796</v>
      </c>
      <c r="T324" s="64"/>
      <c r="U324" s="63">
        <v>17855</v>
      </c>
      <c r="V324" s="64"/>
      <c r="W324" s="63">
        <v>206418</v>
      </c>
      <c r="X324" s="64"/>
      <c r="Y324" s="63">
        <v>9654</v>
      </c>
      <c r="Z324" s="64"/>
      <c r="AA324" s="63">
        <v>19269</v>
      </c>
      <c r="AB324" s="64"/>
      <c r="AC324" s="63">
        <v>13105</v>
      </c>
      <c r="AD324" s="64"/>
      <c r="AE324" s="63">
        <v>4297</v>
      </c>
      <c r="AF324" s="64"/>
      <c r="AG324" s="63">
        <v>5253</v>
      </c>
      <c r="AH324" s="64"/>
      <c r="AI324" s="63">
        <v>3555</v>
      </c>
      <c r="AJ324" s="64"/>
      <c r="AK324" s="63">
        <v>0</v>
      </c>
      <c r="AL324" s="55"/>
      <c r="AM324" s="63">
        <v>16380</v>
      </c>
      <c r="AN324" s="64"/>
      <c r="AO324" s="63">
        <v>12387</v>
      </c>
      <c r="AP324" s="64"/>
      <c r="AQ324" s="63"/>
      <c r="AR324" s="64"/>
      <c r="AS324" s="63"/>
      <c r="AT324" s="64"/>
      <c r="AU324" s="63"/>
      <c r="AV324" s="64"/>
      <c r="AW324" s="63"/>
      <c r="AX324" s="64"/>
      <c r="AY324" s="63"/>
      <c r="AZ324" s="64"/>
      <c r="BA324" s="63">
        <v>18930</v>
      </c>
      <c r="BB324" s="64"/>
    </row>
    <row r="325" spans="2:55" hidden="1" outlineLevel="1" x14ac:dyDescent="0.25">
      <c r="B325" s="53" t="s">
        <v>85</v>
      </c>
      <c r="C325" s="63"/>
      <c r="D325" s="64"/>
      <c r="E325" s="63"/>
      <c r="F325" s="64"/>
      <c r="G325" s="63"/>
      <c r="H325" s="64"/>
      <c r="I325" s="63"/>
      <c r="J325" s="64"/>
      <c r="K325" s="63"/>
      <c r="L325" s="64"/>
      <c r="M325" s="63">
        <v>547759</v>
      </c>
      <c r="N325" s="64"/>
      <c r="O325" s="63">
        <v>24955</v>
      </c>
      <c r="P325" s="64"/>
      <c r="Q325" s="63">
        <v>17482</v>
      </c>
      <c r="R325" s="64"/>
      <c r="S325" s="63">
        <v>171160</v>
      </c>
      <c r="T325" s="64"/>
      <c r="U325" s="63">
        <v>16766</v>
      </c>
      <c r="V325" s="64"/>
      <c r="W325" s="63">
        <v>215576</v>
      </c>
      <c r="X325" s="64"/>
      <c r="Y325" s="63">
        <v>9939</v>
      </c>
      <c r="Z325" s="64"/>
      <c r="AA325" s="63">
        <v>32697</v>
      </c>
      <c r="AB325" s="64"/>
      <c r="AC325" s="63">
        <v>10979</v>
      </c>
      <c r="AD325" s="64"/>
      <c r="AE325" s="63">
        <v>4503</v>
      </c>
      <c r="AF325" s="64"/>
      <c r="AG325" s="63">
        <v>3746</v>
      </c>
      <c r="AH325" s="64"/>
      <c r="AI325" s="63">
        <v>2730</v>
      </c>
      <c r="AJ325" s="64"/>
      <c r="AK325" s="63">
        <v>0</v>
      </c>
      <c r="AL325" s="55"/>
      <c r="AM325" s="63">
        <v>13144</v>
      </c>
      <c r="AN325" s="64"/>
      <c r="AO325" s="63">
        <v>10849</v>
      </c>
      <c r="AP325" s="64"/>
      <c r="AQ325" s="63"/>
      <c r="AR325" s="64"/>
      <c r="AS325" s="63"/>
      <c r="AT325" s="64"/>
      <c r="AU325" s="63"/>
      <c r="AV325" s="64"/>
      <c r="AW325" s="63"/>
      <c r="AX325" s="64"/>
      <c r="AY325" s="63"/>
      <c r="AZ325" s="64"/>
      <c r="BA325" s="63">
        <v>23790</v>
      </c>
      <c r="BB325" s="64"/>
    </row>
    <row r="326" spans="2:55" hidden="1" outlineLevel="1" x14ac:dyDescent="0.25">
      <c r="B326" s="53" t="s">
        <v>86</v>
      </c>
      <c r="C326" s="63"/>
      <c r="D326" s="64"/>
      <c r="E326" s="63"/>
      <c r="F326" s="64"/>
      <c r="G326" s="63"/>
      <c r="H326" s="64"/>
      <c r="I326" s="63"/>
      <c r="J326" s="64"/>
      <c r="K326" s="63"/>
      <c r="L326" s="64"/>
      <c r="M326" s="63">
        <v>516389</v>
      </c>
      <c r="N326" s="64"/>
      <c r="O326" s="63">
        <v>21658</v>
      </c>
      <c r="P326" s="64"/>
      <c r="Q326" s="63">
        <v>14784</v>
      </c>
      <c r="R326" s="64"/>
      <c r="S326" s="63">
        <v>176874</v>
      </c>
      <c r="T326" s="64"/>
      <c r="U326" s="63">
        <v>13338</v>
      </c>
      <c r="V326" s="64"/>
      <c r="W326" s="63">
        <v>213578</v>
      </c>
      <c r="X326" s="64"/>
      <c r="Y326" s="63">
        <v>8271</v>
      </c>
      <c r="Z326" s="64"/>
      <c r="AA326" s="63">
        <v>15709</v>
      </c>
      <c r="AB326" s="64"/>
      <c r="AC326" s="63">
        <v>13060</v>
      </c>
      <c r="AD326" s="64"/>
      <c r="AE326" s="63">
        <v>4914</v>
      </c>
      <c r="AF326" s="64"/>
      <c r="AG326" s="63">
        <v>5275</v>
      </c>
      <c r="AH326" s="64"/>
      <c r="AI326" s="63">
        <v>2871</v>
      </c>
      <c r="AJ326" s="64"/>
      <c r="AK326" s="63">
        <v>0</v>
      </c>
      <c r="AL326" s="55"/>
      <c r="AM326" s="63">
        <v>14924</v>
      </c>
      <c r="AN326" s="64"/>
      <c r="AO326" s="63">
        <v>8481</v>
      </c>
      <c r="AP326" s="64"/>
      <c r="AQ326" s="63"/>
      <c r="AR326" s="64"/>
      <c r="AS326" s="63"/>
      <c r="AT326" s="64"/>
      <c r="AU326" s="63"/>
      <c r="AV326" s="64"/>
      <c r="AW326" s="63"/>
      <c r="AX326" s="64"/>
      <c r="AY326" s="63"/>
      <c r="AZ326" s="64"/>
      <c r="BA326" s="63">
        <v>15462</v>
      </c>
      <c r="BB326" s="64"/>
    </row>
    <row r="327" spans="2:55" hidden="1" outlineLevel="1" x14ac:dyDescent="0.25">
      <c r="B327" s="53" t="s">
        <v>87</v>
      </c>
      <c r="C327" s="63"/>
      <c r="D327" s="64"/>
      <c r="E327" s="63"/>
      <c r="F327" s="64"/>
      <c r="G327" s="63"/>
      <c r="H327" s="64"/>
      <c r="I327" s="63"/>
      <c r="J327" s="64"/>
      <c r="K327" s="63"/>
      <c r="L327" s="64"/>
      <c r="M327" s="63">
        <v>591132</v>
      </c>
      <c r="N327" s="64"/>
      <c r="O327" s="63">
        <v>28847</v>
      </c>
      <c r="P327" s="64"/>
      <c r="Q327" s="63">
        <v>16103</v>
      </c>
      <c r="R327" s="64"/>
      <c r="S327" s="63">
        <v>195482</v>
      </c>
      <c r="T327" s="64"/>
      <c r="U327" s="63">
        <v>15421</v>
      </c>
      <c r="V327" s="64"/>
      <c r="W327" s="63">
        <v>216994</v>
      </c>
      <c r="X327" s="64"/>
      <c r="Y327" s="63">
        <v>7979</v>
      </c>
      <c r="Z327" s="64"/>
      <c r="AA327" s="63">
        <v>13247</v>
      </c>
      <c r="AB327" s="64"/>
      <c r="AC327" s="63">
        <v>54164</v>
      </c>
      <c r="AD327" s="64"/>
      <c r="AE327" s="63">
        <v>19734</v>
      </c>
      <c r="AF327" s="64"/>
      <c r="AG327" s="63">
        <v>15564</v>
      </c>
      <c r="AH327" s="64"/>
      <c r="AI327" s="63">
        <v>9409</v>
      </c>
      <c r="AJ327" s="64"/>
      <c r="AK327" s="63">
        <v>9457</v>
      </c>
      <c r="AL327" s="55"/>
      <c r="AM327" s="63">
        <v>22009</v>
      </c>
      <c r="AN327" s="64"/>
      <c r="AO327" s="63">
        <v>10228</v>
      </c>
      <c r="AP327" s="64"/>
      <c r="AQ327" s="63"/>
      <c r="AR327" s="64"/>
      <c r="AS327" s="63"/>
      <c r="AT327" s="64"/>
      <c r="AU327" s="63"/>
      <c r="AV327" s="64"/>
      <c r="AW327" s="63"/>
      <c r="AX327" s="64"/>
      <c r="AY327" s="63"/>
      <c r="AZ327" s="64"/>
      <c r="BA327" s="63">
        <v>10355</v>
      </c>
      <c r="BB327" s="64"/>
    </row>
    <row r="328" spans="2:55" hidden="1" outlineLevel="1" x14ac:dyDescent="0.25">
      <c r="B328" s="53" t="s">
        <v>88</v>
      </c>
      <c r="C328" s="63"/>
      <c r="D328" s="64"/>
      <c r="E328" s="63"/>
      <c r="F328" s="64"/>
      <c r="G328" s="63"/>
      <c r="H328" s="64"/>
      <c r="I328" s="63"/>
      <c r="J328" s="64"/>
      <c r="K328" s="63"/>
      <c r="L328" s="64"/>
      <c r="M328" s="63">
        <v>625000</v>
      </c>
      <c r="N328" s="64"/>
      <c r="O328" s="63">
        <v>26109</v>
      </c>
      <c r="P328" s="64"/>
      <c r="Q328" s="63">
        <v>14716</v>
      </c>
      <c r="R328" s="64"/>
      <c r="S328" s="63">
        <v>226196</v>
      </c>
      <c r="T328" s="64"/>
      <c r="U328" s="63">
        <v>6386</v>
      </c>
      <c r="V328" s="64"/>
      <c r="W328" s="63">
        <v>202428</v>
      </c>
      <c r="X328" s="64"/>
      <c r="Y328" s="63">
        <v>3306</v>
      </c>
      <c r="Z328" s="64"/>
      <c r="AA328" s="63">
        <v>12082</v>
      </c>
      <c r="AB328" s="64"/>
      <c r="AC328" s="63">
        <v>97871</v>
      </c>
      <c r="AD328" s="64"/>
      <c r="AE328" s="63">
        <v>39148</v>
      </c>
      <c r="AF328" s="64"/>
      <c r="AG328" s="63">
        <v>22896</v>
      </c>
      <c r="AH328" s="64"/>
      <c r="AI328" s="63">
        <v>14159</v>
      </c>
      <c r="AJ328" s="64"/>
      <c r="AK328" s="63">
        <v>21668</v>
      </c>
      <c r="AL328" s="55"/>
      <c r="AM328" s="63">
        <v>15839</v>
      </c>
      <c r="AN328" s="64"/>
      <c r="AO328" s="63">
        <v>11159</v>
      </c>
      <c r="AP328" s="64"/>
      <c r="AQ328" s="63"/>
      <c r="AR328" s="64"/>
      <c r="AS328" s="63"/>
      <c r="AT328" s="64"/>
      <c r="AU328" s="63"/>
      <c r="AV328" s="64"/>
      <c r="AW328" s="63"/>
      <c r="AX328" s="64"/>
      <c r="AY328" s="63"/>
      <c r="AZ328" s="64"/>
      <c r="BA328" s="63">
        <v>8631</v>
      </c>
      <c r="BB328" s="64"/>
    </row>
    <row r="329" spans="2:55" hidden="1" outlineLevel="1" x14ac:dyDescent="0.25">
      <c r="B329" s="53" t="s">
        <v>89</v>
      </c>
      <c r="C329" s="63"/>
      <c r="D329" s="64"/>
      <c r="E329" s="63"/>
      <c r="F329" s="64"/>
      <c r="G329" s="63"/>
      <c r="H329" s="64"/>
      <c r="I329" s="63"/>
      <c r="J329" s="64"/>
      <c r="K329" s="63"/>
      <c r="L329" s="64"/>
      <c r="M329" s="63">
        <v>609727</v>
      </c>
      <c r="N329" s="64"/>
      <c r="O329" s="63">
        <v>26844</v>
      </c>
      <c r="P329" s="64"/>
      <c r="Q329" s="63">
        <v>18323</v>
      </c>
      <c r="R329" s="64"/>
      <c r="S329" s="63">
        <v>200490</v>
      </c>
      <c r="T329" s="64"/>
      <c r="U329" s="63">
        <v>8603</v>
      </c>
      <c r="V329" s="64"/>
      <c r="W329" s="63">
        <v>202746</v>
      </c>
      <c r="X329" s="64"/>
      <c r="Y329" s="63">
        <v>3376</v>
      </c>
      <c r="Z329" s="64"/>
      <c r="AA329" s="63">
        <v>13068</v>
      </c>
      <c r="AB329" s="64"/>
      <c r="AC329" s="63">
        <v>98552</v>
      </c>
      <c r="AD329" s="64"/>
      <c r="AE329" s="63">
        <v>38746</v>
      </c>
      <c r="AF329" s="64"/>
      <c r="AG329" s="63">
        <v>22021</v>
      </c>
      <c r="AH329" s="64"/>
      <c r="AI329" s="63">
        <v>15518</v>
      </c>
      <c r="AJ329" s="64"/>
      <c r="AK329" s="63">
        <v>22267</v>
      </c>
      <c r="AL329" s="55"/>
      <c r="AM329" s="63">
        <v>14579</v>
      </c>
      <c r="AN329" s="64"/>
      <c r="AO329" s="63">
        <v>9078</v>
      </c>
      <c r="AP329" s="64"/>
      <c r="AQ329" s="63"/>
      <c r="AR329" s="64"/>
      <c r="AS329" s="63"/>
      <c r="AT329" s="64"/>
      <c r="AU329" s="63"/>
      <c r="AV329" s="64"/>
      <c r="AW329" s="63"/>
      <c r="AX329" s="64"/>
      <c r="AY329" s="63"/>
      <c r="AZ329" s="64"/>
      <c r="BA329" s="63">
        <v>13218</v>
      </c>
      <c r="BB329" s="64"/>
    </row>
    <row r="330" spans="2:55" ht="15" customHeight="1" collapsed="1" x14ac:dyDescent="0.25">
      <c r="B330" s="65">
        <v>1993</v>
      </c>
      <c r="C330" s="66"/>
      <c r="D330" s="67"/>
      <c r="E330" s="66"/>
      <c r="F330" s="67"/>
      <c r="G330" s="66"/>
      <c r="H330" s="67"/>
      <c r="I330" s="66"/>
      <c r="J330" s="67"/>
      <c r="K330" s="66"/>
      <c r="L330" s="67"/>
      <c r="M330" s="66">
        <v>6545396</v>
      </c>
      <c r="N330" s="67"/>
      <c r="O330" s="66">
        <v>283584</v>
      </c>
      <c r="P330" s="67"/>
      <c r="Q330" s="66">
        <v>193184</v>
      </c>
      <c r="R330" s="67"/>
      <c r="S330" s="66">
        <v>2237086</v>
      </c>
      <c r="T330" s="67"/>
      <c r="U330" s="66">
        <v>173332</v>
      </c>
      <c r="V330" s="67"/>
      <c r="W330" s="66">
        <v>2272067</v>
      </c>
      <c r="X330" s="67"/>
      <c r="Y330" s="66">
        <v>76864</v>
      </c>
      <c r="Z330" s="67"/>
      <c r="AA330" s="66">
        <v>210021</v>
      </c>
      <c r="AB330" s="67"/>
      <c r="AC330" s="66">
        <v>615474</v>
      </c>
      <c r="AD330" s="67"/>
      <c r="AE330" s="66">
        <v>226146</v>
      </c>
      <c r="AF330" s="67"/>
      <c r="AG330" s="66">
        <v>141617</v>
      </c>
      <c r="AH330" s="67"/>
      <c r="AI330" s="66">
        <v>107361</v>
      </c>
      <c r="AJ330" s="67"/>
      <c r="AK330" s="66">
        <v>140350</v>
      </c>
      <c r="AL330" s="67"/>
      <c r="AM330" s="66">
        <v>187131</v>
      </c>
      <c r="AN330" s="67"/>
      <c r="AO330" s="66">
        <v>116218</v>
      </c>
      <c r="AP330" s="67"/>
      <c r="AQ330" s="66"/>
      <c r="AR330" s="67"/>
      <c r="AS330" s="66"/>
      <c r="AT330" s="67"/>
      <c r="AU330" s="66"/>
      <c r="AV330" s="67"/>
      <c r="AW330" s="66"/>
      <c r="AX330" s="67"/>
      <c r="AY330" s="66"/>
      <c r="AZ330" s="67"/>
      <c r="BA330" s="66">
        <v>176617</v>
      </c>
      <c r="BB330" s="67"/>
      <c r="BC330" s="39"/>
    </row>
    <row r="331" spans="2:55" ht="6.95" customHeight="1" x14ac:dyDescent="0.25">
      <c r="B331" s="68"/>
      <c r="C331" s="69"/>
      <c r="D331" s="70"/>
      <c r="E331" s="69"/>
      <c r="F331" s="70"/>
      <c r="G331" s="69"/>
      <c r="H331" s="70"/>
      <c r="I331" s="69"/>
      <c r="J331" s="70"/>
      <c r="K331" s="69"/>
      <c r="L331" s="70"/>
      <c r="M331" s="69"/>
      <c r="N331" s="70"/>
      <c r="O331" s="69"/>
      <c r="P331" s="70"/>
      <c r="Q331" s="69"/>
      <c r="R331" s="70"/>
      <c r="S331" s="69"/>
      <c r="T331" s="70"/>
      <c r="U331" s="69"/>
      <c r="V331" s="70"/>
      <c r="W331" s="69"/>
      <c r="X331" s="70"/>
      <c r="Y331" s="69"/>
      <c r="Z331" s="70"/>
      <c r="AA331" s="69"/>
      <c r="AB331" s="70"/>
      <c r="AC331" s="69"/>
      <c r="AD331" s="70"/>
      <c r="AE331" s="69"/>
      <c r="AF331" s="70"/>
      <c r="AG331" s="69"/>
      <c r="AH331" s="70"/>
      <c r="AI331" s="69"/>
      <c r="AJ331" s="70"/>
      <c r="AK331" s="69"/>
      <c r="AL331" s="70"/>
      <c r="AM331" s="69"/>
      <c r="AN331" s="70"/>
      <c r="AO331" s="69"/>
      <c r="AP331" s="70"/>
      <c r="AQ331" s="69"/>
      <c r="AR331" s="70"/>
      <c r="AS331" s="69"/>
      <c r="AT331" s="70"/>
      <c r="AU331" s="69"/>
      <c r="AV331" s="70"/>
      <c r="AW331" s="69"/>
      <c r="AX331" s="70"/>
      <c r="AY331" s="69"/>
      <c r="AZ331" s="70"/>
      <c r="BA331" s="69"/>
      <c r="BB331" s="70"/>
      <c r="BC331" s="39"/>
    </row>
    <row r="332" spans="2:55" x14ac:dyDescent="0.2">
      <c r="B332" s="71" t="s">
        <v>49</v>
      </c>
      <c r="C332" s="71"/>
      <c r="D332" s="71"/>
      <c r="E332" s="71"/>
      <c r="F332" s="71"/>
      <c r="G332" s="71"/>
      <c r="H332" s="71"/>
      <c r="I332" s="71"/>
      <c r="J332" s="71"/>
      <c r="K332" s="71"/>
      <c r="L332" s="71"/>
      <c r="M332" s="71"/>
      <c r="N332" s="71"/>
      <c r="O332" s="71"/>
      <c r="P332" s="71"/>
      <c r="Q332" s="71"/>
      <c r="R332" s="71"/>
      <c r="S332" s="71"/>
      <c r="T332" s="71"/>
      <c r="U332" s="71"/>
      <c r="V332" s="71"/>
      <c r="W332" s="71"/>
      <c r="X332" s="71"/>
      <c r="Y332" s="71"/>
      <c r="Z332" s="71"/>
      <c r="AA332" s="71"/>
      <c r="AB332" s="71"/>
      <c r="AC332" s="71"/>
      <c r="AD332" s="71"/>
      <c r="AE332" s="71"/>
      <c r="AF332" s="71"/>
      <c r="AG332" s="71"/>
      <c r="AH332" s="71"/>
      <c r="AI332" s="71"/>
      <c r="AJ332" s="71"/>
      <c r="AK332" s="71"/>
      <c r="AL332" s="71"/>
      <c r="AM332" s="71"/>
      <c r="AN332" s="71"/>
      <c r="AO332" s="71"/>
      <c r="AP332" s="71"/>
      <c r="AQ332" s="71"/>
      <c r="AR332" s="71"/>
      <c r="AS332" s="71"/>
      <c r="AT332" s="71"/>
      <c r="AU332" s="71"/>
      <c r="AV332" s="71"/>
      <c r="AW332" s="71"/>
      <c r="AX332" s="71"/>
      <c r="AY332" s="71"/>
      <c r="AZ332" s="71"/>
      <c r="BA332" s="71"/>
      <c r="BB332" s="71"/>
    </row>
  </sheetData>
  <pageMargins left="0.70866141732283472" right="0.31496062992125984" top="0.59055118110236227" bottom="0.74803149606299213" header="0.19685039370078741" footer="0.31496062992125984"/>
  <pageSetup paperSize="9" scale="80" fitToWidth="34" fitToHeight="42" pageOrder="overThenDown" orientation="landscape" cellComments="atEnd" r:id="rId1"/>
  <headerFooter scaleWithDoc="0" alignWithMargins="0">
    <oddHeader>&amp;L&amp;"-,Negrita"&amp;16&amp;K00-045Evolución mensual de pasajeros llegados a Canarias según nacionalidad (regular+charter)</oddHeader>
    <oddFooter>&amp;L&amp;G&amp;R&amp;K00-048&amp;P</oddFooter>
  </headerFooter>
  <colBreaks count="3" manualBreakCount="3">
    <brk id="16" min="3" max="292" man="1"/>
    <brk id="28" min="3" max="292" man="1"/>
    <brk id="40" min="3" max="292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40" id="{5B606803-0D4B-4FE0-8992-7B4DB9AE78B7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C5:AX5 C45:AX330 BA45:BB330 BA5:BB5</xm:sqref>
        </x14:conditionalFormatting>
        <x14:conditionalFormatting xmlns:xm="http://schemas.microsoft.com/office/excel/2006/main">
          <x14:cfRule type="expression" priority="39" id="{FB324523-E5C9-4445-B227-81CB90F4D95E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C6:E17 D18:E18 G6:G18 I6:I18 K6:K18 M6:M18 O6:O18 Q6:Q18 S6:S18 U6:U18 W6:W18 Y6:Y18 AA6:AA18 AE6:AE18 AG6:AG18 AI6:AI18 AK6:AK18 AM6:AM18 AO6:AO18 AQ6:AQ18 AS6:AS18 AU6:AU18 AW6:AW18 AC6:AC18 BA6:BA18</xm:sqref>
        </x14:conditionalFormatting>
        <x14:conditionalFormatting xmlns:xm="http://schemas.microsoft.com/office/excel/2006/main">
          <x14:cfRule type="expression" priority="38" id="{929CBFA2-790B-4147-BC49-5D4C310AD308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C32:AX44 BA32:BB44</xm:sqref>
        </x14:conditionalFormatting>
        <x14:conditionalFormatting xmlns:xm="http://schemas.microsoft.com/office/excel/2006/main">
          <x14:cfRule type="expression" priority="37" id="{6306C09C-48B8-4146-B961-15B22C9369A7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C18</xm:sqref>
        </x14:conditionalFormatting>
        <x14:conditionalFormatting xmlns:xm="http://schemas.microsoft.com/office/excel/2006/main">
          <x14:cfRule type="expression" priority="36" id="{3F889014-0B79-4EE1-B5C4-42AAC9718F87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AY5:AZ5 AY45:AZ330</xm:sqref>
        </x14:conditionalFormatting>
        <x14:conditionalFormatting xmlns:xm="http://schemas.microsoft.com/office/excel/2006/main">
          <x14:cfRule type="expression" priority="35" id="{2B4AC282-DA2C-4CE4-B073-ACF6757C07AB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AY6:AY16 AY18</xm:sqref>
        </x14:conditionalFormatting>
        <x14:conditionalFormatting xmlns:xm="http://schemas.microsoft.com/office/excel/2006/main">
          <x14:cfRule type="expression" priority="34" id="{7EB16FA3-25C1-4950-AAE4-D4325030C510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AY32:AZ44</xm:sqref>
        </x14:conditionalFormatting>
        <x14:conditionalFormatting xmlns:xm="http://schemas.microsoft.com/office/excel/2006/main">
          <x14:cfRule type="expression" priority="33" id="{DEA1DAAC-4C96-4FA8-814F-1DDB43ED34D3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C19:AX31 BA19:BB31</xm:sqref>
        </x14:conditionalFormatting>
        <x14:conditionalFormatting xmlns:xm="http://schemas.microsoft.com/office/excel/2006/main">
          <x14:cfRule type="expression" priority="32" id="{6F980120-B770-4B37-912A-DF3F7C18A18F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AY19:AZ31</xm:sqref>
        </x14:conditionalFormatting>
        <x14:conditionalFormatting xmlns:xm="http://schemas.microsoft.com/office/excel/2006/main">
          <x14:cfRule type="expression" priority="31" id="{3F95AD68-7588-4BEC-B88C-D363E7EC1CBD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F6:F18</xm:sqref>
        </x14:conditionalFormatting>
        <x14:conditionalFormatting xmlns:xm="http://schemas.microsoft.com/office/excel/2006/main">
          <x14:cfRule type="expression" priority="30" id="{AC63152B-F437-4830-B13E-886EDF4ADAE4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H6:H18</xm:sqref>
        </x14:conditionalFormatting>
        <x14:conditionalFormatting xmlns:xm="http://schemas.microsoft.com/office/excel/2006/main">
          <x14:cfRule type="expression" priority="29" id="{257ECB6B-84F3-4E7F-B41A-3D6DA96BBC1A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J6:J18</xm:sqref>
        </x14:conditionalFormatting>
        <x14:conditionalFormatting xmlns:xm="http://schemas.microsoft.com/office/excel/2006/main">
          <x14:cfRule type="expression" priority="28" id="{66B82F19-A9D2-430A-AACD-123CA0918692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L6:L18</xm:sqref>
        </x14:conditionalFormatting>
        <x14:conditionalFormatting xmlns:xm="http://schemas.microsoft.com/office/excel/2006/main">
          <x14:cfRule type="expression" priority="27" id="{235799CA-EB86-4A83-8424-96DD5A35EA28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N6:N18</xm:sqref>
        </x14:conditionalFormatting>
        <x14:conditionalFormatting xmlns:xm="http://schemas.microsoft.com/office/excel/2006/main">
          <x14:cfRule type="expression" priority="26" id="{70D4AACB-8633-4A00-916C-5B2219F1DAA1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P6:P18</xm:sqref>
        </x14:conditionalFormatting>
        <x14:conditionalFormatting xmlns:xm="http://schemas.microsoft.com/office/excel/2006/main">
          <x14:cfRule type="expression" priority="25" id="{59EA0E19-A9AF-4B82-A469-1F34DF091A18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R6:R17</xm:sqref>
        </x14:conditionalFormatting>
        <x14:conditionalFormatting xmlns:xm="http://schemas.microsoft.com/office/excel/2006/main">
          <x14:cfRule type="expression" priority="24" id="{2DBBDFA9-3411-42ED-8640-270BD172CE83}">
            <xm:f>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T6:T17</xm:sqref>
        </x14:conditionalFormatting>
        <x14:conditionalFormatting xmlns:xm="http://schemas.microsoft.com/office/excel/2006/main">
          <x14:cfRule type="expression" priority="23" id="{2923B807-1542-4024-9D72-37039FF30F97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V6:V17</xm:sqref>
        </x14:conditionalFormatting>
        <x14:conditionalFormatting xmlns:xm="http://schemas.microsoft.com/office/excel/2006/main">
          <x14:cfRule type="expression" priority="22" id="{8E585CAF-6F37-428F-87FD-139D6E5BB1C1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X6:X17</xm:sqref>
        </x14:conditionalFormatting>
        <x14:conditionalFormatting xmlns:xm="http://schemas.microsoft.com/office/excel/2006/main">
          <x14:cfRule type="expression" priority="21" id="{AB3617C6-D063-44E6-934D-F8C4E9A2D090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Z6:Z17</xm:sqref>
        </x14:conditionalFormatting>
        <x14:conditionalFormatting xmlns:xm="http://schemas.microsoft.com/office/excel/2006/main">
          <x14:cfRule type="expression" priority="20" id="{9F97EE27-2835-4940-8FE4-58644B948571}">
            <xm:f>AB$5='Menú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AB6:AB17</xm:sqref>
        </x14:conditionalFormatting>
        <x14:conditionalFormatting xmlns:xm="http://schemas.microsoft.com/office/excel/2006/main">
          <x14:cfRule type="expression" priority="19" id="{35D5E544-065F-4F59-AE68-71D08D6DDA7B}">
            <xm:f>AD$5='Menú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AD6:AD18</xm:sqref>
        </x14:conditionalFormatting>
        <x14:conditionalFormatting xmlns:xm="http://schemas.microsoft.com/office/excel/2006/main">
          <x14:cfRule type="expression" priority="18" id="{E0C37915-C560-4B1E-8C0D-5E219DCCCDFB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AF6:AF17</xm:sqref>
        </x14:conditionalFormatting>
        <x14:conditionalFormatting xmlns:xm="http://schemas.microsoft.com/office/excel/2006/main">
          <x14:cfRule type="expression" priority="17" id="{87C940C9-596E-426C-B890-71FBD79FB7AF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AH6:AH17</xm:sqref>
        </x14:conditionalFormatting>
        <x14:conditionalFormatting xmlns:xm="http://schemas.microsoft.com/office/excel/2006/main">
          <x14:cfRule type="expression" priority="16" id="{CEBA9933-88C4-4A1C-B7BE-C1760E9DCC67}">
            <xm:f>AJ$5='Menú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AJ6:AJ17</xm:sqref>
        </x14:conditionalFormatting>
        <x14:conditionalFormatting xmlns:xm="http://schemas.microsoft.com/office/excel/2006/main">
          <x14:cfRule type="expression" priority="15" id="{B73407F5-89A2-4CE6-B6EE-F83276AA95AF}">
            <xm:f>AL$5='Menú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AL6:AL17</xm:sqref>
        </x14:conditionalFormatting>
        <x14:conditionalFormatting xmlns:xm="http://schemas.microsoft.com/office/excel/2006/main">
          <x14:cfRule type="expression" priority="14" id="{32C380BD-A63F-466A-ADF6-1929C5E49516}">
            <xm:f>AN$5='Menú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AN6:AN17</xm:sqref>
        </x14:conditionalFormatting>
        <x14:conditionalFormatting xmlns:xm="http://schemas.microsoft.com/office/excel/2006/main">
          <x14:cfRule type="expression" priority="13" id="{45712474-DCE3-49A1-BAD4-EA4E75D84860}">
            <xm:f>AP$5='Menú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AP6:AP17</xm:sqref>
        </x14:conditionalFormatting>
        <x14:conditionalFormatting xmlns:xm="http://schemas.microsoft.com/office/excel/2006/main">
          <x14:cfRule type="expression" priority="12" id="{52E57CF9-43F6-4AE6-8130-D0DE6EDEB6E1}">
            <xm:f>AR$5='Menú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AR6:AR17</xm:sqref>
        </x14:conditionalFormatting>
        <x14:conditionalFormatting xmlns:xm="http://schemas.microsoft.com/office/excel/2006/main">
          <x14:cfRule type="expression" priority="11" id="{E6F8F397-A335-4774-82C6-1F9F2E3BA3E3}">
            <xm:f>AT$5='Menú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AT6:AT17</xm:sqref>
        </x14:conditionalFormatting>
        <x14:conditionalFormatting xmlns:xm="http://schemas.microsoft.com/office/excel/2006/main">
          <x14:cfRule type="expression" priority="10" id="{5E30835E-B833-47E7-93CC-507990CDFA9C}">
            <xm:f>AV$5='Menú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AV6:AV17</xm:sqref>
        </x14:conditionalFormatting>
        <x14:conditionalFormatting xmlns:xm="http://schemas.microsoft.com/office/excel/2006/main">
          <x14:cfRule type="expression" priority="9" id="{49677F5B-F99C-46BA-ACA7-C2B37DD264CB}">
            <xm:f>AX$5='Menú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AX6:AX17</xm:sqref>
        </x14:conditionalFormatting>
        <x14:conditionalFormatting xmlns:xm="http://schemas.microsoft.com/office/excel/2006/main">
          <x14:cfRule type="expression" priority="8" id="{EEE547FB-1F91-4FF5-93A8-69DE2C5C706F}">
            <xm:f>AZ$5='Menú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AZ6:AZ17</xm:sqref>
        </x14:conditionalFormatting>
        <x14:conditionalFormatting xmlns:xm="http://schemas.microsoft.com/office/excel/2006/main">
          <x14:cfRule type="expression" priority="7" id="{766279D3-E976-41FE-BE6B-BFDD9248C605}">
            <xm:f>BB$5='Menú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BB6:BB17</xm:sqref>
        </x14:conditionalFormatting>
        <x14:conditionalFormatting xmlns:xm="http://schemas.microsoft.com/office/excel/2006/main">
          <x14:cfRule type="expression" priority="6" id="{59BCE423-509F-4E29-84AF-580AB5B77FC3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T18 R18</xm:sqref>
        </x14:conditionalFormatting>
        <x14:conditionalFormatting xmlns:xm="http://schemas.microsoft.com/office/excel/2006/main">
          <x14:cfRule type="expression" priority="5" id="{D21F4883-CC82-47BE-995C-A91495AEC45C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AB18 Z18 X18 V18</xm:sqref>
        </x14:conditionalFormatting>
        <x14:conditionalFormatting xmlns:xm="http://schemas.microsoft.com/office/excel/2006/main">
          <x14:cfRule type="expression" priority="4" id="{9D16D927-D653-43D0-8D2D-6904AF40E085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AF18</xm:sqref>
        </x14:conditionalFormatting>
        <x14:conditionalFormatting xmlns:xm="http://schemas.microsoft.com/office/excel/2006/main">
          <x14:cfRule type="expression" priority="3" id="{9B581A94-14AC-47FA-9E1E-3C01DF509E16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AP18 AN18 AL18 AJ18 AH18</xm:sqref>
        </x14:conditionalFormatting>
        <x14:conditionalFormatting xmlns:xm="http://schemas.microsoft.com/office/excel/2006/main">
          <x14:cfRule type="expression" priority="2" id="{37BAB901-12D6-4F80-917D-7CA3673DE880}">
            <xm:f>AR$5='Menú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BB18 AZ18 AX18 AV18 AT18 AR18</xm:sqref>
        </x14:conditionalFormatting>
        <x14:conditionalFormatting xmlns:xm="http://schemas.microsoft.com/office/excel/2006/main">
          <x14:cfRule type="expression" priority="1" id="{65D42982-373A-443E-B60D-D235C68E8076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AY17</xm:sqref>
        </x14:conditionalFormatting>
      </x14:conditionalFormattings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BD334"/>
  <sheetViews>
    <sheetView showGridLines="0" zoomScaleNormal="100" workbookViewId="0">
      <pane xSplit="3" ySplit="5" topLeftCell="D6" activePane="bottomRight" state="frozen"/>
      <selection activeCell="BB6" sqref="BB6:BB18"/>
      <selection pane="topRight" activeCell="BB6" sqref="BB6:BB18"/>
      <selection pane="bottomLeft" activeCell="BB6" sqref="BB6:BB18"/>
      <selection pane="bottomRight"/>
    </sheetView>
  </sheetViews>
  <sheetFormatPr baseColWidth="10" defaultRowHeight="15" outlineLevelRow="1" x14ac:dyDescent="0.25"/>
  <cols>
    <col min="1" max="2" width="17.7109375" style="39" customWidth="1"/>
    <col min="3" max="8" width="10.7109375" style="39" customWidth="1"/>
    <col min="9" max="9" width="11" style="41" customWidth="1"/>
    <col min="10" max="31" width="10.7109375" style="41" customWidth="1"/>
    <col min="32" max="32" width="10.7109375" style="42" customWidth="1"/>
    <col min="33" max="33" width="10.7109375" style="41" customWidth="1"/>
    <col min="34" max="34" width="10.7109375" style="42" customWidth="1"/>
    <col min="35" max="35" width="10.7109375" style="41" customWidth="1"/>
    <col min="36" max="36" width="10.7109375" style="42" customWidth="1"/>
    <col min="37" max="37" width="10.7109375" style="41" customWidth="1"/>
    <col min="38" max="38" width="10.7109375" style="42" customWidth="1"/>
    <col min="39" max="54" width="10.7109375" style="41" customWidth="1"/>
    <col min="55" max="55" width="11.42578125" style="41"/>
    <col min="56" max="277" width="11.42578125" style="39"/>
    <col min="278" max="278" width="36.7109375" style="39" customWidth="1"/>
    <col min="279" max="279" width="12.7109375" style="39" customWidth="1"/>
    <col min="280" max="280" width="12.42578125" style="39" customWidth="1"/>
    <col min="281" max="281" width="10.7109375" style="39" customWidth="1"/>
    <col min="282" max="282" width="4.7109375" style="39" customWidth="1"/>
    <col min="283" max="283" width="36.7109375" style="39" customWidth="1"/>
    <col min="284" max="533" width="11.42578125" style="39"/>
    <col min="534" max="534" width="36.7109375" style="39" customWidth="1"/>
    <col min="535" max="535" width="12.7109375" style="39" customWidth="1"/>
    <col min="536" max="536" width="12.42578125" style="39" customWidth="1"/>
    <col min="537" max="537" width="10.7109375" style="39" customWidth="1"/>
    <col min="538" max="538" width="4.7109375" style="39" customWidth="1"/>
    <col min="539" max="539" width="36.7109375" style="39" customWidth="1"/>
    <col min="540" max="789" width="11.42578125" style="39"/>
    <col min="790" max="790" width="36.7109375" style="39" customWidth="1"/>
    <col min="791" max="791" width="12.7109375" style="39" customWidth="1"/>
    <col min="792" max="792" width="12.42578125" style="39" customWidth="1"/>
    <col min="793" max="793" width="10.7109375" style="39" customWidth="1"/>
    <col min="794" max="794" width="4.7109375" style="39" customWidth="1"/>
    <col min="795" max="795" width="36.7109375" style="39" customWidth="1"/>
    <col min="796" max="1045" width="11.42578125" style="39"/>
    <col min="1046" max="1046" width="36.7109375" style="39" customWidth="1"/>
    <col min="1047" max="1047" width="12.7109375" style="39" customWidth="1"/>
    <col min="1048" max="1048" width="12.42578125" style="39" customWidth="1"/>
    <col min="1049" max="1049" width="10.7109375" style="39" customWidth="1"/>
    <col min="1050" max="1050" width="4.7109375" style="39" customWidth="1"/>
    <col min="1051" max="1051" width="36.7109375" style="39" customWidth="1"/>
    <col min="1052" max="1301" width="11.42578125" style="39"/>
    <col min="1302" max="1302" width="36.7109375" style="39" customWidth="1"/>
    <col min="1303" max="1303" width="12.7109375" style="39" customWidth="1"/>
    <col min="1304" max="1304" width="12.42578125" style="39" customWidth="1"/>
    <col min="1305" max="1305" width="10.7109375" style="39" customWidth="1"/>
    <col min="1306" max="1306" width="4.7109375" style="39" customWidth="1"/>
    <col min="1307" max="1307" width="36.7109375" style="39" customWidth="1"/>
    <col min="1308" max="1557" width="11.42578125" style="39"/>
    <col min="1558" max="1558" width="36.7109375" style="39" customWidth="1"/>
    <col min="1559" max="1559" width="12.7109375" style="39" customWidth="1"/>
    <col min="1560" max="1560" width="12.42578125" style="39" customWidth="1"/>
    <col min="1561" max="1561" width="10.7109375" style="39" customWidth="1"/>
    <col min="1562" max="1562" width="4.7109375" style="39" customWidth="1"/>
    <col min="1563" max="1563" width="36.7109375" style="39" customWidth="1"/>
    <col min="1564" max="1813" width="11.42578125" style="39"/>
    <col min="1814" max="1814" width="36.7109375" style="39" customWidth="1"/>
    <col min="1815" max="1815" width="12.7109375" style="39" customWidth="1"/>
    <col min="1816" max="1816" width="12.42578125" style="39" customWidth="1"/>
    <col min="1817" max="1817" width="10.7109375" style="39" customWidth="1"/>
    <col min="1818" max="1818" width="4.7109375" style="39" customWidth="1"/>
    <col min="1819" max="1819" width="36.7109375" style="39" customWidth="1"/>
    <col min="1820" max="2069" width="11.42578125" style="39"/>
    <col min="2070" max="2070" width="36.7109375" style="39" customWidth="1"/>
    <col min="2071" max="2071" width="12.7109375" style="39" customWidth="1"/>
    <col min="2072" max="2072" width="12.42578125" style="39" customWidth="1"/>
    <col min="2073" max="2073" width="10.7109375" style="39" customWidth="1"/>
    <col min="2074" max="2074" width="4.7109375" style="39" customWidth="1"/>
    <col min="2075" max="2075" width="36.7109375" style="39" customWidth="1"/>
    <col min="2076" max="2325" width="11.42578125" style="39"/>
    <col min="2326" max="2326" width="36.7109375" style="39" customWidth="1"/>
    <col min="2327" max="2327" width="12.7109375" style="39" customWidth="1"/>
    <col min="2328" max="2328" width="12.42578125" style="39" customWidth="1"/>
    <col min="2329" max="2329" width="10.7109375" style="39" customWidth="1"/>
    <col min="2330" max="2330" width="4.7109375" style="39" customWidth="1"/>
    <col min="2331" max="2331" width="36.7109375" style="39" customWidth="1"/>
    <col min="2332" max="2581" width="11.42578125" style="39"/>
    <col min="2582" max="2582" width="36.7109375" style="39" customWidth="1"/>
    <col min="2583" max="2583" width="12.7109375" style="39" customWidth="1"/>
    <col min="2584" max="2584" width="12.42578125" style="39" customWidth="1"/>
    <col min="2585" max="2585" width="10.7109375" style="39" customWidth="1"/>
    <col min="2586" max="2586" width="4.7109375" style="39" customWidth="1"/>
    <col min="2587" max="2587" width="36.7109375" style="39" customWidth="1"/>
    <col min="2588" max="2837" width="11.42578125" style="39"/>
    <col min="2838" max="2838" width="36.7109375" style="39" customWidth="1"/>
    <col min="2839" max="2839" width="12.7109375" style="39" customWidth="1"/>
    <col min="2840" max="2840" width="12.42578125" style="39" customWidth="1"/>
    <col min="2841" max="2841" width="10.7109375" style="39" customWidth="1"/>
    <col min="2842" max="2842" width="4.7109375" style="39" customWidth="1"/>
    <col min="2843" max="2843" width="36.7109375" style="39" customWidth="1"/>
    <col min="2844" max="3093" width="11.42578125" style="39"/>
    <col min="3094" max="3094" width="36.7109375" style="39" customWidth="1"/>
    <col min="3095" max="3095" width="12.7109375" style="39" customWidth="1"/>
    <col min="3096" max="3096" width="12.42578125" style="39" customWidth="1"/>
    <col min="3097" max="3097" width="10.7109375" style="39" customWidth="1"/>
    <col min="3098" max="3098" width="4.7109375" style="39" customWidth="1"/>
    <col min="3099" max="3099" width="36.7109375" style="39" customWidth="1"/>
    <col min="3100" max="3349" width="11.42578125" style="39"/>
    <col min="3350" max="3350" width="36.7109375" style="39" customWidth="1"/>
    <col min="3351" max="3351" width="12.7109375" style="39" customWidth="1"/>
    <col min="3352" max="3352" width="12.42578125" style="39" customWidth="1"/>
    <col min="3353" max="3353" width="10.7109375" style="39" customWidth="1"/>
    <col min="3354" max="3354" width="4.7109375" style="39" customWidth="1"/>
    <col min="3355" max="3355" width="36.7109375" style="39" customWidth="1"/>
    <col min="3356" max="3605" width="11.42578125" style="39"/>
    <col min="3606" max="3606" width="36.7109375" style="39" customWidth="1"/>
    <col min="3607" max="3607" width="12.7109375" style="39" customWidth="1"/>
    <col min="3608" max="3608" width="12.42578125" style="39" customWidth="1"/>
    <col min="3609" max="3609" width="10.7109375" style="39" customWidth="1"/>
    <col min="3610" max="3610" width="4.7109375" style="39" customWidth="1"/>
    <col min="3611" max="3611" width="36.7109375" style="39" customWidth="1"/>
    <col min="3612" max="3861" width="11.42578125" style="39"/>
    <col min="3862" max="3862" width="36.7109375" style="39" customWidth="1"/>
    <col min="3863" max="3863" width="12.7109375" style="39" customWidth="1"/>
    <col min="3864" max="3864" width="12.42578125" style="39" customWidth="1"/>
    <col min="3865" max="3865" width="10.7109375" style="39" customWidth="1"/>
    <col min="3866" max="3866" width="4.7109375" style="39" customWidth="1"/>
    <col min="3867" max="3867" width="36.7109375" style="39" customWidth="1"/>
    <col min="3868" max="4117" width="11.42578125" style="39"/>
    <col min="4118" max="4118" width="36.7109375" style="39" customWidth="1"/>
    <col min="4119" max="4119" width="12.7109375" style="39" customWidth="1"/>
    <col min="4120" max="4120" width="12.42578125" style="39" customWidth="1"/>
    <col min="4121" max="4121" width="10.7109375" style="39" customWidth="1"/>
    <col min="4122" max="4122" width="4.7109375" style="39" customWidth="1"/>
    <col min="4123" max="4123" width="36.7109375" style="39" customWidth="1"/>
    <col min="4124" max="4373" width="11.42578125" style="39"/>
    <col min="4374" max="4374" width="36.7109375" style="39" customWidth="1"/>
    <col min="4375" max="4375" width="12.7109375" style="39" customWidth="1"/>
    <col min="4376" max="4376" width="12.42578125" style="39" customWidth="1"/>
    <col min="4377" max="4377" width="10.7109375" style="39" customWidth="1"/>
    <col min="4378" max="4378" width="4.7109375" style="39" customWidth="1"/>
    <col min="4379" max="4379" width="36.7109375" style="39" customWidth="1"/>
    <col min="4380" max="4629" width="11.42578125" style="39"/>
    <col min="4630" max="4630" width="36.7109375" style="39" customWidth="1"/>
    <col min="4631" max="4631" width="12.7109375" style="39" customWidth="1"/>
    <col min="4632" max="4632" width="12.42578125" style="39" customWidth="1"/>
    <col min="4633" max="4633" width="10.7109375" style="39" customWidth="1"/>
    <col min="4634" max="4634" width="4.7109375" style="39" customWidth="1"/>
    <col min="4635" max="4635" width="36.7109375" style="39" customWidth="1"/>
    <col min="4636" max="4885" width="11.42578125" style="39"/>
    <col min="4886" max="4886" width="36.7109375" style="39" customWidth="1"/>
    <col min="4887" max="4887" width="12.7109375" style="39" customWidth="1"/>
    <col min="4888" max="4888" width="12.42578125" style="39" customWidth="1"/>
    <col min="4889" max="4889" width="10.7109375" style="39" customWidth="1"/>
    <col min="4890" max="4890" width="4.7109375" style="39" customWidth="1"/>
    <col min="4891" max="4891" width="36.7109375" style="39" customWidth="1"/>
    <col min="4892" max="5141" width="11.42578125" style="39"/>
    <col min="5142" max="5142" width="36.7109375" style="39" customWidth="1"/>
    <col min="5143" max="5143" width="12.7109375" style="39" customWidth="1"/>
    <col min="5144" max="5144" width="12.42578125" style="39" customWidth="1"/>
    <col min="5145" max="5145" width="10.7109375" style="39" customWidth="1"/>
    <col min="5146" max="5146" width="4.7109375" style="39" customWidth="1"/>
    <col min="5147" max="5147" width="36.7109375" style="39" customWidth="1"/>
    <col min="5148" max="5397" width="11.42578125" style="39"/>
    <col min="5398" max="5398" width="36.7109375" style="39" customWidth="1"/>
    <col min="5399" max="5399" width="12.7109375" style="39" customWidth="1"/>
    <col min="5400" max="5400" width="12.42578125" style="39" customWidth="1"/>
    <col min="5401" max="5401" width="10.7109375" style="39" customWidth="1"/>
    <col min="5402" max="5402" width="4.7109375" style="39" customWidth="1"/>
    <col min="5403" max="5403" width="36.7109375" style="39" customWidth="1"/>
    <col min="5404" max="5653" width="11.42578125" style="39"/>
    <col min="5654" max="5654" width="36.7109375" style="39" customWidth="1"/>
    <col min="5655" max="5655" width="12.7109375" style="39" customWidth="1"/>
    <col min="5656" max="5656" width="12.42578125" style="39" customWidth="1"/>
    <col min="5657" max="5657" width="10.7109375" style="39" customWidth="1"/>
    <col min="5658" max="5658" width="4.7109375" style="39" customWidth="1"/>
    <col min="5659" max="5659" width="36.7109375" style="39" customWidth="1"/>
    <col min="5660" max="5909" width="11.42578125" style="39"/>
    <col min="5910" max="5910" width="36.7109375" style="39" customWidth="1"/>
    <col min="5911" max="5911" width="12.7109375" style="39" customWidth="1"/>
    <col min="5912" max="5912" width="12.42578125" style="39" customWidth="1"/>
    <col min="5913" max="5913" width="10.7109375" style="39" customWidth="1"/>
    <col min="5914" max="5914" width="4.7109375" style="39" customWidth="1"/>
    <col min="5915" max="5915" width="36.7109375" style="39" customWidth="1"/>
    <col min="5916" max="6165" width="11.42578125" style="39"/>
    <col min="6166" max="6166" width="36.7109375" style="39" customWidth="1"/>
    <col min="6167" max="6167" width="12.7109375" style="39" customWidth="1"/>
    <col min="6168" max="6168" width="12.42578125" style="39" customWidth="1"/>
    <col min="6169" max="6169" width="10.7109375" style="39" customWidth="1"/>
    <col min="6170" max="6170" width="4.7109375" style="39" customWidth="1"/>
    <col min="6171" max="6171" width="36.7109375" style="39" customWidth="1"/>
    <col min="6172" max="6421" width="11.42578125" style="39"/>
    <col min="6422" max="6422" width="36.7109375" style="39" customWidth="1"/>
    <col min="6423" max="6423" width="12.7109375" style="39" customWidth="1"/>
    <col min="6424" max="6424" width="12.42578125" style="39" customWidth="1"/>
    <col min="6425" max="6425" width="10.7109375" style="39" customWidth="1"/>
    <col min="6426" max="6426" width="4.7109375" style="39" customWidth="1"/>
    <col min="6427" max="6427" width="36.7109375" style="39" customWidth="1"/>
    <col min="6428" max="6677" width="11.42578125" style="39"/>
    <col min="6678" max="6678" width="36.7109375" style="39" customWidth="1"/>
    <col min="6679" max="6679" width="12.7109375" style="39" customWidth="1"/>
    <col min="6680" max="6680" width="12.42578125" style="39" customWidth="1"/>
    <col min="6681" max="6681" width="10.7109375" style="39" customWidth="1"/>
    <col min="6682" max="6682" width="4.7109375" style="39" customWidth="1"/>
    <col min="6683" max="6683" width="36.7109375" style="39" customWidth="1"/>
    <col min="6684" max="6933" width="11.42578125" style="39"/>
    <col min="6934" max="6934" width="36.7109375" style="39" customWidth="1"/>
    <col min="6935" max="6935" width="12.7109375" style="39" customWidth="1"/>
    <col min="6936" max="6936" width="12.42578125" style="39" customWidth="1"/>
    <col min="6937" max="6937" width="10.7109375" style="39" customWidth="1"/>
    <col min="6938" max="6938" width="4.7109375" style="39" customWidth="1"/>
    <col min="6939" max="6939" width="36.7109375" style="39" customWidth="1"/>
    <col min="6940" max="7189" width="11.42578125" style="39"/>
    <col min="7190" max="7190" width="36.7109375" style="39" customWidth="1"/>
    <col min="7191" max="7191" width="12.7109375" style="39" customWidth="1"/>
    <col min="7192" max="7192" width="12.42578125" style="39" customWidth="1"/>
    <col min="7193" max="7193" width="10.7109375" style="39" customWidth="1"/>
    <col min="7194" max="7194" width="4.7109375" style="39" customWidth="1"/>
    <col min="7195" max="7195" width="36.7109375" style="39" customWidth="1"/>
    <col min="7196" max="7445" width="11.42578125" style="39"/>
    <col min="7446" max="7446" width="36.7109375" style="39" customWidth="1"/>
    <col min="7447" max="7447" width="12.7109375" style="39" customWidth="1"/>
    <col min="7448" max="7448" width="12.42578125" style="39" customWidth="1"/>
    <col min="7449" max="7449" width="10.7109375" style="39" customWidth="1"/>
    <col min="7450" max="7450" width="4.7109375" style="39" customWidth="1"/>
    <col min="7451" max="7451" width="36.7109375" style="39" customWidth="1"/>
    <col min="7452" max="7701" width="11.42578125" style="39"/>
    <col min="7702" max="7702" width="36.7109375" style="39" customWidth="1"/>
    <col min="7703" max="7703" width="12.7109375" style="39" customWidth="1"/>
    <col min="7704" max="7704" width="12.42578125" style="39" customWidth="1"/>
    <col min="7705" max="7705" width="10.7109375" style="39" customWidth="1"/>
    <col min="7706" max="7706" width="4.7109375" style="39" customWidth="1"/>
    <col min="7707" max="7707" width="36.7109375" style="39" customWidth="1"/>
    <col min="7708" max="7957" width="11.42578125" style="39"/>
    <col min="7958" max="7958" width="36.7109375" style="39" customWidth="1"/>
    <col min="7959" max="7959" width="12.7109375" style="39" customWidth="1"/>
    <col min="7960" max="7960" width="12.42578125" style="39" customWidth="1"/>
    <col min="7961" max="7961" width="10.7109375" style="39" customWidth="1"/>
    <col min="7962" max="7962" width="4.7109375" style="39" customWidth="1"/>
    <col min="7963" max="7963" width="36.7109375" style="39" customWidth="1"/>
    <col min="7964" max="8213" width="11.42578125" style="39"/>
    <col min="8214" max="8214" width="36.7109375" style="39" customWidth="1"/>
    <col min="8215" max="8215" width="12.7109375" style="39" customWidth="1"/>
    <col min="8216" max="8216" width="12.42578125" style="39" customWidth="1"/>
    <col min="8217" max="8217" width="10.7109375" style="39" customWidth="1"/>
    <col min="8218" max="8218" width="4.7109375" style="39" customWidth="1"/>
    <col min="8219" max="8219" width="36.7109375" style="39" customWidth="1"/>
    <col min="8220" max="8469" width="11.42578125" style="39"/>
    <col min="8470" max="8470" width="36.7109375" style="39" customWidth="1"/>
    <col min="8471" max="8471" width="12.7109375" style="39" customWidth="1"/>
    <col min="8472" max="8472" width="12.42578125" style="39" customWidth="1"/>
    <col min="8473" max="8473" width="10.7109375" style="39" customWidth="1"/>
    <col min="8474" max="8474" width="4.7109375" style="39" customWidth="1"/>
    <col min="8475" max="8475" width="36.7109375" style="39" customWidth="1"/>
    <col min="8476" max="8725" width="11.42578125" style="39"/>
    <col min="8726" max="8726" width="36.7109375" style="39" customWidth="1"/>
    <col min="8727" max="8727" width="12.7109375" style="39" customWidth="1"/>
    <col min="8728" max="8728" width="12.42578125" style="39" customWidth="1"/>
    <col min="8729" max="8729" width="10.7109375" style="39" customWidth="1"/>
    <col min="8730" max="8730" width="4.7109375" style="39" customWidth="1"/>
    <col min="8731" max="8731" width="36.7109375" style="39" customWidth="1"/>
    <col min="8732" max="8981" width="11.42578125" style="39"/>
    <col min="8982" max="8982" width="36.7109375" style="39" customWidth="1"/>
    <col min="8983" max="8983" width="12.7109375" style="39" customWidth="1"/>
    <col min="8984" max="8984" width="12.42578125" style="39" customWidth="1"/>
    <col min="8985" max="8985" width="10.7109375" style="39" customWidth="1"/>
    <col min="8986" max="8986" width="4.7109375" style="39" customWidth="1"/>
    <col min="8987" max="8987" width="36.7109375" style="39" customWidth="1"/>
    <col min="8988" max="9237" width="11.42578125" style="39"/>
    <col min="9238" max="9238" width="36.7109375" style="39" customWidth="1"/>
    <col min="9239" max="9239" width="12.7109375" style="39" customWidth="1"/>
    <col min="9240" max="9240" width="12.42578125" style="39" customWidth="1"/>
    <col min="9241" max="9241" width="10.7109375" style="39" customWidth="1"/>
    <col min="9242" max="9242" width="4.7109375" style="39" customWidth="1"/>
    <col min="9243" max="9243" width="36.7109375" style="39" customWidth="1"/>
    <col min="9244" max="9493" width="11.42578125" style="39"/>
    <col min="9494" max="9494" width="36.7109375" style="39" customWidth="1"/>
    <col min="9495" max="9495" width="12.7109375" style="39" customWidth="1"/>
    <col min="9496" max="9496" width="12.42578125" style="39" customWidth="1"/>
    <col min="9497" max="9497" width="10.7109375" style="39" customWidth="1"/>
    <col min="9498" max="9498" width="4.7109375" style="39" customWidth="1"/>
    <col min="9499" max="9499" width="36.7109375" style="39" customWidth="1"/>
    <col min="9500" max="9749" width="11.42578125" style="39"/>
    <col min="9750" max="9750" width="36.7109375" style="39" customWidth="1"/>
    <col min="9751" max="9751" width="12.7109375" style="39" customWidth="1"/>
    <col min="9752" max="9752" width="12.42578125" style="39" customWidth="1"/>
    <col min="9753" max="9753" width="10.7109375" style="39" customWidth="1"/>
    <col min="9754" max="9754" width="4.7109375" style="39" customWidth="1"/>
    <col min="9755" max="9755" width="36.7109375" style="39" customWidth="1"/>
    <col min="9756" max="10005" width="11.42578125" style="39"/>
    <col min="10006" max="10006" width="36.7109375" style="39" customWidth="1"/>
    <col min="10007" max="10007" width="12.7109375" style="39" customWidth="1"/>
    <col min="10008" max="10008" width="12.42578125" style="39" customWidth="1"/>
    <col min="10009" max="10009" width="10.7109375" style="39" customWidth="1"/>
    <col min="10010" max="10010" width="4.7109375" style="39" customWidth="1"/>
    <col min="10011" max="10011" width="36.7109375" style="39" customWidth="1"/>
    <col min="10012" max="10261" width="11.42578125" style="39"/>
    <col min="10262" max="10262" width="36.7109375" style="39" customWidth="1"/>
    <col min="10263" max="10263" width="12.7109375" style="39" customWidth="1"/>
    <col min="10264" max="10264" width="12.42578125" style="39" customWidth="1"/>
    <col min="10265" max="10265" width="10.7109375" style="39" customWidth="1"/>
    <col min="10266" max="10266" width="4.7109375" style="39" customWidth="1"/>
    <col min="10267" max="10267" width="36.7109375" style="39" customWidth="1"/>
    <col min="10268" max="10517" width="11.42578125" style="39"/>
    <col min="10518" max="10518" width="36.7109375" style="39" customWidth="1"/>
    <col min="10519" max="10519" width="12.7109375" style="39" customWidth="1"/>
    <col min="10520" max="10520" width="12.42578125" style="39" customWidth="1"/>
    <col min="10521" max="10521" width="10.7109375" style="39" customWidth="1"/>
    <col min="10522" max="10522" width="4.7109375" style="39" customWidth="1"/>
    <col min="10523" max="10523" width="36.7109375" style="39" customWidth="1"/>
    <col min="10524" max="10773" width="11.42578125" style="39"/>
    <col min="10774" max="10774" width="36.7109375" style="39" customWidth="1"/>
    <col min="10775" max="10775" width="12.7109375" style="39" customWidth="1"/>
    <col min="10776" max="10776" width="12.42578125" style="39" customWidth="1"/>
    <col min="10777" max="10777" width="10.7109375" style="39" customWidth="1"/>
    <col min="10778" max="10778" width="4.7109375" style="39" customWidth="1"/>
    <col min="10779" max="10779" width="36.7109375" style="39" customWidth="1"/>
    <col min="10780" max="11029" width="11.42578125" style="39"/>
    <col min="11030" max="11030" width="36.7109375" style="39" customWidth="1"/>
    <col min="11031" max="11031" width="12.7109375" style="39" customWidth="1"/>
    <col min="11032" max="11032" width="12.42578125" style="39" customWidth="1"/>
    <col min="11033" max="11033" width="10.7109375" style="39" customWidth="1"/>
    <col min="11034" max="11034" width="4.7109375" style="39" customWidth="1"/>
    <col min="11035" max="11035" width="36.7109375" style="39" customWidth="1"/>
    <col min="11036" max="11285" width="11.42578125" style="39"/>
    <col min="11286" max="11286" width="36.7109375" style="39" customWidth="1"/>
    <col min="11287" max="11287" width="12.7109375" style="39" customWidth="1"/>
    <col min="11288" max="11288" width="12.42578125" style="39" customWidth="1"/>
    <col min="11289" max="11289" width="10.7109375" style="39" customWidth="1"/>
    <col min="11290" max="11290" width="4.7109375" style="39" customWidth="1"/>
    <col min="11291" max="11291" width="36.7109375" style="39" customWidth="1"/>
    <col min="11292" max="11541" width="11.42578125" style="39"/>
    <col min="11542" max="11542" width="36.7109375" style="39" customWidth="1"/>
    <col min="11543" max="11543" width="12.7109375" style="39" customWidth="1"/>
    <col min="11544" max="11544" width="12.42578125" style="39" customWidth="1"/>
    <col min="11545" max="11545" width="10.7109375" style="39" customWidth="1"/>
    <col min="11546" max="11546" width="4.7109375" style="39" customWidth="1"/>
    <col min="11547" max="11547" width="36.7109375" style="39" customWidth="1"/>
    <col min="11548" max="11797" width="11.42578125" style="39"/>
    <col min="11798" max="11798" width="36.7109375" style="39" customWidth="1"/>
    <col min="11799" max="11799" width="12.7109375" style="39" customWidth="1"/>
    <col min="11800" max="11800" width="12.42578125" style="39" customWidth="1"/>
    <col min="11801" max="11801" width="10.7109375" style="39" customWidth="1"/>
    <col min="11802" max="11802" width="4.7109375" style="39" customWidth="1"/>
    <col min="11803" max="11803" width="36.7109375" style="39" customWidth="1"/>
    <col min="11804" max="12053" width="11.42578125" style="39"/>
    <col min="12054" max="12054" width="36.7109375" style="39" customWidth="1"/>
    <col min="12055" max="12055" width="12.7109375" style="39" customWidth="1"/>
    <col min="12056" max="12056" width="12.42578125" style="39" customWidth="1"/>
    <col min="12057" max="12057" width="10.7109375" style="39" customWidth="1"/>
    <col min="12058" max="12058" width="4.7109375" style="39" customWidth="1"/>
    <col min="12059" max="12059" width="36.7109375" style="39" customWidth="1"/>
    <col min="12060" max="12309" width="11.42578125" style="39"/>
    <col min="12310" max="12310" width="36.7109375" style="39" customWidth="1"/>
    <col min="12311" max="12311" width="12.7109375" style="39" customWidth="1"/>
    <col min="12312" max="12312" width="12.42578125" style="39" customWidth="1"/>
    <col min="12313" max="12313" width="10.7109375" style="39" customWidth="1"/>
    <col min="12314" max="12314" width="4.7109375" style="39" customWidth="1"/>
    <col min="12315" max="12315" width="36.7109375" style="39" customWidth="1"/>
    <col min="12316" max="12565" width="11.42578125" style="39"/>
    <col min="12566" max="12566" width="36.7109375" style="39" customWidth="1"/>
    <col min="12567" max="12567" width="12.7109375" style="39" customWidth="1"/>
    <col min="12568" max="12568" width="12.42578125" style="39" customWidth="1"/>
    <col min="12569" max="12569" width="10.7109375" style="39" customWidth="1"/>
    <col min="12570" max="12570" width="4.7109375" style="39" customWidth="1"/>
    <col min="12571" max="12571" width="36.7109375" style="39" customWidth="1"/>
    <col min="12572" max="12821" width="11.42578125" style="39"/>
    <col min="12822" max="12822" width="36.7109375" style="39" customWidth="1"/>
    <col min="12823" max="12823" width="12.7109375" style="39" customWidth="1"/>
    <col min="12824" max="12824" width="12.42578125" style="39" customWidth="1"/>
    <col min="12825" max="12825" width="10.7109375" style="39" customWidth="1"/>
    <col min="12826" max="12826" width="4.7109375" style="39" customWidth="1"/>
    <col min="12827" max="12827" width="36.7109375" style="39" customWidth="1"/>
    <col min="12828" max="13077" width="11.42578125" style="39"/>
    <col min="13078" max="13078" width="36.7109375" style="39" customWidth="1"/>
    <col min="13079" max="13079" width="12.7109375" style="39" customWidth="1"/>
    <col min="13080" max="13080" width="12.42578125" style="39" customWidth="1"/>
    <col min="13081" max="13081" width="10.7109375" style="39" customWidth="1"/>
    <col min="13082" max="13082" width="4.7109375" style="39" customWidth="1"/>
    <col min="13083" max="13083" width="36.7109375" style="39" customWidth="1"/>
    <col min="13084" max="13333" width="11.42578125" style="39"/>
    <col min="13334" max="13334" width="36.7109375" style="39" customWidth="1"/>
    <col min="13335" max="13335" width="12.7109375" style="39" customWidth="1"/>
    <col min="13336" max="13336" width="12.42578125" style="39" customWidth="1"/>
    <col min="13337" max="13337" width="10.7109375" style="39" customWidth="1"/>
    <col min="13338" max="13338" width="4.7109375" style="39" customWidth="1"/>
    <col min="13339" max="13339" width="36.7109375" style="39" customWidth="1"/>
    <col min="13340" max="13589" width="11.42578125" style="39"/>
    <col min="13590" max="13590" width="36.7109375" style="39" customWidth="1"/>
    <col min="13591" max="13591" width="12.7109375" style="39" customWidth="1"/>
    <col min="13592" max="13592" width="12.42578125" style="39" customWidth="1"/>
    <col min="13593" max="13593" width="10.7109375" style="39" customWidth="1"/>
    <col min="13594" max="13594" width="4.7109375" style="39" customWidth="1"/>
    <col min="13595" max="13595" width="36.7109375" style="39" customWidth="1"/>
    <col min="13596" max="13845" width="11.42578125" style="39"/>
    <col min="13846" max="13846" width="36.7109375" style="39" customWidth="1"/>
    <col min="13847" max="13847" width="12.7109375" style="39" customWidth="1"/>
    <col min="13848" max="13848" width="12.42578125" style="39" customWidth="1"/>
    <col min="13849" max="13849" width="10.7109375" style="39" customWidth="1"/>
    <col min="13850" max="13850" width="4.7109375" style="39" customWidth="1"/>
    <col min="13851" max="13851" width="36.7109375" style="39" customWidth="1"/>
    <col min="13852" max="14101" width="11.42578125" style="39"/>
    <col min="14102" max="14102" width="36.7109375" style="39" customWidth="1"/>
    <col min="14103" max="14103" width="12.7109375" style="39" customWidth="1"/>
    <col min="14104" max="14104" width="12.42578125" style="39" customWidth="1"/>
    <col min="14105" max="14105" width="10.7109375" style="39" customWidth="1"/>
    <col min="14106" max="14106" width="4.7109375" style="39" customWidth="1"/>
    <col min="14107" max="14107" width="36.7109375" style="39" customWidth="1"/>
    <col min="14108" max="14357" width="11.42578125" style="39"/>
    <col min="14358" max="14358" width="36.7109375" style="39" customWidth="1"/>
    <col min="14359" max="14359" width="12.7109375" style="39" customWidth="1"/>
    <col min="14360" max="14360" width="12.42578125" style="39" customWidth="1"/>
    <col min="14361" max="14361" width="10.7109375" style="39" customWidth="1"/>
    <col min="14362" max="14362" width="4.7109375" style="39" customWidth="1"/>
    <col min="14363" max="14363" width="36.7109375" style="39" customWidth="1"/>
    <col min="14364" max="14613" width="11.42578125" style="39"/>
    <col min="14614" max="14614" width="36.7109375" style="39" customWidth="1"/>
    <col min="14615" max="14615" width="12.7109375" style="39" customWidth="1"/>
    <col min="14616" max="14616" width="12.42578125" style="39" customWidth="1"/>
    <col min="14617" max="14617" width="10.7109375" style="39" customWidth="1"/>
    <col min="14618" max="14618" width="4.7109375" style="39" customWidth="1"/>
    <col min="14619" max="14619" width="36.7109375" style="39" customWidth="1"/>
    <col min="14620" max="14869" width="11.42578125" style="39"/>
    <col min="14870" max="14870" width="36.7109375" style="39" customWidth="1"/>
    <col min="14871" max="14871" width="12.7109375" style="39" customWidth="1"/>
    <col min="14872" max="14872" width="12.42578125" style="39" customWidth="1"/>
    <col min="14873" max="14873" width="10.7109375" style="39" customWidth="1"/>
    <col min="14874" max="14874" width="4.7109375" style="39" customWidth="1"/>
    <col min="14875" max="14875" width="36.7109375" style="39" customWidth="1"/>
    <col min="14876" max="15125" width="11.42578125" style="39"/>
    <col min="15126" max="15126" width="36.7109375" style="39" customWidth="1"/>
    <col min="15127" max="15127" width="12.7109375" style="39" customWidth="1"/>
    <col min="15128" max="15128" width="12.42578125" style="39" customWidth="1"/>
    <col min="15129" max="15129" width="10.7109375" style="39" customWidth="1"/>
    <col min="15130" max="15130" width="4.7109375" style="39" customWidth="1"/>
    <col min="15131" max="15131" width="36.7109375" style="39" customWidth="1"/>
    <col min="15132" max="15381" width="11.42578125" style="39"/>
    <col min="15382" max="15382" width="36.7109375" style="39" customWidth="1"/>
    <col min="15383" max="15383" width="12.7109375" style="39" customWidth="1"/>
    <col min="15384" max="15384" width="12.42578125" style="39" customWidth="1"/>
    <col min="15385" max="15385" width="10.7109375" style="39" customWidth="1"/>
    <col min="15386" max="15386" width="4.7109375" style="39" customWidth="1"/>
    <col min="15387" max="15387" width="36.7109375" style="39" customWidth="1"/>
    <col min="15388" max="15637" width="11.42578125" style="39"/>
    <col min="15638" max="15638" width="36.7109375" style="39" customWidth="1"/>
    <col min="15639" max="15639" width="12.7109375" style="39" customWidth="1"/>
    <col min="15640" max="15640" width="12.42578125" style="39" customWidth="1"/>
    <col min="15641" max="15641" width="10.7109375" style="39" customWidth="1"/>
    <col min="15642" max="15642" width="4.7109375" style="39" customWidth="1"/>
    <col min="15643" max="15643" width="36.7109375" style="39" customWidth="1"/>
    <col min="15644" max="15893" width="11.42578125" style="39"/>
    <col min="15894" max="15894" width="36.7109375" style="39" customWidth="1"/>
    <col min="15895" max="15895" width="12.7109375" style="39" customWidth="1"/>
    <col min="15896" max="15896" width="12.42578125" style="39" customWidth="1"/>
    <col min="15897" max="15897" width="10.7109375" style="39" customWidth="1"/>
    <col min="15898" max="15898" width="4.7109375" style="39" customWidth="1"/>
    <col min="15899" max="15899" width="36.7109375" style="39" customWidth="1"/>
    <col min="15900" max="16149" width="11.42578125" style="39"/>
    <col min="16150" max="16150" width="36.7109375" style="39" customWidth="1"/>
    <col min="16151" max="16151" width="12.7109375" style="39" customWidth="1"/>
    <col min="16152" max="16152" width="12.42578125" style="39" customWidth="1"/>
    <col min="16153" max="16153" width="10.7109375" style="39" customWidth="1"/>
    <col min="16154" max="16154" width="4.7109375" style="39" customWidth="1"/>
    <col min="16155" max="16155" width="36.7109375" style="39" customWidth="1"/>
    <col min="16156" max="16384" width="11.42578125" style="39"/>
  </cols>
  <sheetData>
    <row r="1" spans="1:55" ht="30" customHeight="1" x14ac:dyDescent="0.25">
      <c r="H1" s="72"/>
    </row>
    <row r="2" spans="1:55" x14ac:dyDescent="0.25">
      <c r="I2" s="39"/>
      <c r="J2" s="39"/>
      <c r="K2" s="39"/>
      <c r="L2" s="39"/>
      <c r="M2" s="39"/>
      <c r="N2" s="39"/>
      <c r="O2" s="39"/>
      <c r="P2" s="39"/>
      <c r="Q2" s="39"/>
      <c r="R2" s="39"/>
      <c r="S2" s="39"/>
      <c r="T2" s="39"/>
      <c r="U2" s="39"/>
      <c r="V2" s="39"/>
      <c r="W2" s="39"/>
      <c r="X2" s="39"/>
      <c r="Y2" s="39"/>
      <c r="Z2" s="39"/>
      <c r="AA2" s="39"/>
      <c r="AB2" s="39"/>
      <c r="AC2" s="39"/>
      <c r="AD2" s="39"/>
      <c r="AE2" s="39"/>
      <c r="AF2" s="39"/>
      <c r="AG2" s="39"/>
      <c r="AH2" s="39"/>
      <c r="AI2" s="39"/>
      <c r="AJ2" s="39"/>
      <c r="AK2" s="39"/>
      <c r="AL2" s="39"/>
      <c r="AM2" s="39"/>
      <c r="AN2" s="39"/>
      <c r="AO2" s="39"/>
      <c r="AP2" s="39"/>
      <c r="AQ2" s="39"/>
      <c r="AR2" s="39"/>
      <c r="AS2" s="39"/>
      <c r="AT2" s="39"/>
      <c r="AU2" s="39"/>
      <c r="AV2" s="39"/>
      <c r="AW2" s="39"/>
      <c r="AX2" s="39"/>
      <c r="AY2" s="39"/>
      <c r="AZ2" s="39"/>
      <c r="BA2" s="39"/>
      <c r="BB2" s="39"/>
    </row>
    <row r="3" spans="1:55" s="73" customFormat="1" ht="26.25" customHeight="1" thickBot="1" x14ac:dyDescent="0.3">
      <c r="B3" s="43" t="s">
        <v>10</v>
      </c>
      <c r="C3" s="43"/>
      <c r="D3" s="43"/>
      <c r="E3" s="43"/>
      <c r="F3" s="43"/>
      <c r="G3" s="43"/>
      <c r="H3" s="43"/>
      <c r="I3" s="43"/>
      <c r="J3" s="43"/>
      <c r="K3" s="43"/>
      <c r="L3" s="43"/>
      <c r="M3" s="43"/>
      <c r="N3" s="43"/>
      <c r="O3" s="43"/>
      <c r="P3" s="43"/>
      <c r="Q3" s="43"/>
      <c r="R3" s="43"/>
      <c r="S3" s="43"/>
      <c r="T3" s="43"/>
      <c r="U3" s="43"/>
      <c r="V3" s="43"/>
      <c r="W3" s="43"/>
      <c r="X3" s="43"/>
      <c r="Y3" s="43"/>
      <c r="Z3" s="43"/>
      <c r="AA3" s="43"/>
      <c r="AB3" s="43"/>
      <c r="AC3" s="43"/>
      <c r="AD3" s="43"/>
      <c r="AE3" s="43"/>
      <c r="AF3" s="43"/>
      <c r="AG3" s="43"/>
      <c r="AH3" s="43"/>
      <c r="AI3" s="43"/>
      <c r="AJ3" s="43"/>
      <c r="AK3" s="43"/>
      <c r="AL3" s="43"/>
      <c r="AM3" s="43"/>
      <c r="AN3" s="43"/>
      <c r="AO3" s="43"/>
      <c r="AP3" s="43"/>
      <c r="AQ3" s="43"/>
      <c r="AR3" s="43"/>
      <c r="AS3" s="43"/>
      <c r="AT3" s="43"/>
      <c r="AU3" s="43"/>
      <c r="AV3" s="43"/>
      <c r="AW3" s="43"/>
      <c r="AX3" s="43"/>
      <c r="AY3" s="43"/>
      <c r="AZ3" s="43"/>
      <c r="BA3" s="43"/>
      <c r="BB3" s="43"/>
      <c r="BC3" s="74"/>
    </row>
    <row r="4" spans="1:55" s="73" customFormat="1" ht="6.95" customHeight="1" x14ac:dyDescent="0.25">
      <c r="B4" s="75"/>
      <c r="C4" s="75"/>
      <c r="D4" s="75"/>
      <c r="E4" s="75"/>
      <c r="F4" s="75"/>
      <c r="G4" s="75"/>
      <c r="H4" s="75"/>
      <c r="I4" s="75"/>
      <c r="J4" s="75"/>
      <c r="K4" s="75"/>
      <c r="L4" s="75"/>
      <c r="M4" s="75"/>
      <c r="N4" s="75"/>
      <c r="O4" s="75"/>
      <c r="P4" s="75"/>
      <c r="Q4" s="75"/>
      <c r="R4" s="75"/>
      <c r="S4" s="75"/>
      <c r="T4" s="75"/>
      <c r="U4" s="75"/>
      <c r="V4" s="75"/>
      <c r="W4" s="75"/>
      <c r="X4" s="75"/>
      <c r="Y4" s="75"/>
      <c r="Z4" s="75"/>
      <c r="AA4" s="75"/>
      <c r="AB4" s="75"/>
      <c r="AC4" s="75"/>
      <c r="AD4" s="75"/>
      <c r="AE4" s="75"/>
      <c r="AF4" s="75"/>
      <c r="AG4" s="75"/>
      <c r="AH4" s="75"/>
      <c r="AI4" s="75"/>
      <c r="AJ4" s="75"/>
      <c r="AK4" s="75"/>
      <c r="AL4" s="76"/>
      <c r="AM4" s="75"/>
      <c r="AN4" s="75"/>
      <c r="AO4" s="75"/>
      <c r="AP4" s="75"/>
      <c r="AQ4" s="75"/>
      <c r="AR4" s="75"/>
      <c r="AS4" s="75"/>
      <c r="AT4" s="75"/>
      <c r="AU4" s="75"/>
      <c r="AV4" s="75"/>
      <c r="AW4" s="75"/>
      <c r="AX4" s="75"/>
      <c r="AY4" s="75"/>
      <c r="AZ4" s="75"/>
      <c r="BA4" s="75"/>
      <c r="BB4" s="75"/>
      <c r="BC4" s="74"/>
    </row>
    <row r="5" spans="1:55" s="52" customFormat="1" ht="51" customHeight="1" thickBot="1" x14ac:dyDescent="0.3">
      <c r="B5" s="16" t="s">
        <v>50</v>
      </c>
      <c r="C5" s="48" t="s">
        <v>51</v>
      </c>
      <c r="D5" s="48" t="s">
        <v>52</v>
      </c>
      <c r="E5" s="48" t="s">
        <v>53</v>
      </c>
      <c r="F5" s="48" t="s">
        <v>52</v>
      </c>
      <c r="G5" s="48" t="s">
        <v>54</v>
      </c>
      <c r="H5" s="48" t="s">
        <v>52</v>
      </c>
      <c r="I5" s="48" t="s">
        <v>55</v>
      </c>
      <c r="J5" s="48" t="s">
        <v>52</v>
      </c>
      <c r="K5" s="48" t="s">
        <v>56</v>
      </c>
      <c r="L5" s="48" t="s">
        <v>52</v>
      </c>
      <c r="M5" s="48" t="s">
        <v>57</v>
      </c>
      <c r="N5" s="48" t="s">
        <v>52</v>
      </c>
      <c r="O5" s="48" t="s">
        <v>58</v>
      </c>
      <c r="P5" s="48" t="s">
        <v>52</v>
      </c>
      <c r="Q5" s="48" t="s">
        <v>59</v>
      </c>
      <c r="R5" s="48" t="s">
        <v>52</v>
      </c>
      <c r="S5" s="48" t="s">
        <v>60</v>
      </c>
      <c r="T5" s="48" t="s">
        <v>52</v>
      </c>
      <c r="U5" s="48" t="s">
        <v>61</v>
      </c>
      <c r="V5" s="48" t="s">
        <v>52</v>
      </c>
      <c r="W5" s="48" t="s">
        <v>62</v>
      </c>
      <c r="X5" s="48" t="s">
        <v>52</v>
      </c>
      <c r="Y5" s="48" t="s">
        <v>63</v>
      </c>
      <c r="Z5" s="48" t="s">
        <v>52</v>
      </c>
      <c r="AA5" s="48" t="s">
        <v>64</v>
      </c>
      <c r="AB5" s="48" t="s">
        <v>52</v>
      </c>
      <c r="AC5" s="48" t="s">
        <v>65</v>
      </c>
      <c r="AD5" s="48" t="s">
        <v>52</v>
      </c>
      <c r="AE5" s="48" t="s">
        <v>66</v>
      </c>
      <c r="AF5" s="48" t="s">
        <v>52</v>
      </c>
      <c r="AG5" s="48" t="s">
        <v>67</v>
      </c>
      <c r="AH5" s="48" t="s">
        <v>52</v>
      </c>
      <c r="AI5" s="48" t="s">
        <v>68</v>
      </c>
      <c r="AJ5" s="48" t="s">
        <v>52</v>
      </c>
      <c r="AK5" s="48" t="s">
        <v>69</v>
      </c>
      <c r="AL5" s="48" t="s">
        <v>52</v>
      </c>
      <c r="AM5" s="48" t="s">
        <v>70</v>
      </c>
      <c r="AN5" s="48" t="s">
        <v>52</v>
      </c>
      <c r="AO5" s="48" t="s">
        <v>71</v>
      </c>
      <c r="AP5" s="48" t="s">
        <v>52</v>
      </c>
      <c r="AQ5" s="48" t="s">
        <v>72</v>
      </c>
      <c r="AR5" s="48" t="s">
        <v>52</v>
      </c>
      <c r="AS5" s="48" t="s">
        <v>73</v>
      </c>
      <c r="AT5" s="48" t="s">
        <v>52</v>
      </c>
      <c r="AU5" s="48" t="s">
        <v>74</v>
      </c>
      <c r="AV5" s="48" t="s">
        <v>52</v>
      </c>
      <c r="AW5" s="48" t="s">
        <v>75</v>
      </c>
      <c r="AX5" s="48" t="s">
        <v>52</v>
      </c>
      <c r="AY5" s="48" t="s">
        <v>76</v>
      </c>
      <c r="AZ5" s="48" t="s">
        <v>52</v>
      </c>
      <c r="BA5" s="48" t="s">
        <v>77</v>
      </c>
      <c r="BB5" s="48" t="s">
        <v>52</v>
      </c>
      <c r="BC5" s="51"/>
    </row>
    <row r="6" spans="1:55" s="52" customFormat="1" ht="15" customHeight="1" x14ac:dyDescent="0.25">
      <c r="B6" s="53" t="s">
        <v>78</v>
      </c>
      <c r="C6" s="54">
        <v>616335</v>
      </c>
      <c r="D6" s="55">
        <v>7.0695226183031146E-2</v>
      </c>
      <c r="E6" s="54">
        <v>176329</v>
      </c>
      <c r="F6" s="55">
        <v>4.5736788105588344E-2</v>
      </c>
      <c r="G6" s="54">
        <v>106197</v>
      </c>
      <c r="H6" s="55">
        <v>3.9628385985178483E-2</v>
      </c>
      <c r="I6" s="54">
        <v>70132</v>
      </c>
      <c r="J6" s="55">
        <v>5.5124270325570102E-2</v>
      </c>
      <c r="K6" s="54">
        <v>546203</v>
      </c>
      <c r="L6" s="55">
        <v>7.2727879773436088E-2</v>
      </c>
      <c r="M6" s="54">
        <v>440006</v>
      </c>
      <c r="N6" s="55">
        <v>8.103473268095418E-2</v>
      </c>
      <c r="O6" s="54">
        <v>13533</v>
      </c>
      <c r="P6" s="55">
        <v>0.16563307493540047</v>
      </c>
      <c r="Q6" s="54">
        <v>21636</v>
      </c>
      <c r="R6" s="55">
        <v>2.4480325773000633E-2</v>
      </c>
      <c r="S6" s="54">
        <v>76785</v>
      </c>
      <c r="T6" s="55">
        <v>2.1933268562758679E-2</v>
      </c>
      <c r="U6" s="54">
        <v>10729</v>
      </c>
      <c r="V6" s="55">
        <v>0.20388240574506278</v>
      </c>
      <c r="W6" s="54">
        <v>170028</v>
      </c>
      <c r="X6" s="55">
        <v>0.10508972500796188</v>
      </c>
      <c r="Y6" s="54">
        <v>8804</v>
      </c>
      <c r="Z6" s="55">
        <v>3.0671973776632999E-2</v>
      </c>
      <c r="AA6" s="54">
        <v>22825</v>
      </c>
      <c r="AB6" s="55">
        <v>0.11542784537946527</v>
      </c>
      <c r="AC6" s="54">
        <v>77219</v>
      </c>
      <c r="AD6" s="55">
        <v>7.9306730030050954E-2</v>
      </c>
      <c r="AE6" s="54">
        <v>26010</v>
      </c>
      <c r="AF6" s="55">
        <v>5.3719008264462742E-2</v>
      </c>
      <c r="AG6" s="54">
        <v>14885</v>
      </c>
      <c r="AH6" s="55">
        <v>9.5935797378883914E-2</v>
      </c>
      <c r="AI6" s="54">
        <v>18937</v>
      </c>
      <c r="AJ6" s="55">
        <v>8.8646162690428243E-2</v>
      </c>
      <c r="AK6" s="54">
        <v>17387</v>
      </c>
      <c r="AL6" s="55">
        <v>9.4623520523797522E-2</v>
      </c>
      <c r="AM6" s="54">
        <v>8497</v>
      </c>
      <c r="AN6" s="55">
        <v>0.15636908002177474</v>
      </c>
      <c r="AO6" s="54">
        <v>4190</v>
      </c>
      <c r="AP6" s="55">
        <v>-0.14279869067103113</v>
      </c>
      <c r="AQ6" s="54">
        <v>4116</v>
      </c>
      <c r="AR6" s="55">
        <v>-4.9642114984991936E-2</v>
      </c>
      <c r="AS6" s="54">
        <v>872</v>
      </c>
      <c r="AT6" s="55">
        <v>6.8627450980392135E-2</v>
      </c>
      <c r="AU6" s="54">
        <v>10973</v>
      </c>
      <c r="AV6" s="55">
        <v>0.12152493867538849</v>
      </c>
      <c r="AW6" s="54">
        <v>0</v>
      </c>
      <c r="AX6" s="55" t="s">
        <v>90</v>
      </c>
      <c r="AY6" s="54">
        <v>307</v>
      </c>
      <c r="AZ6" s="55">
        <v>0.13284132841328411</v>
      </c>
      <c r="BA6" s="54">
        <v>9492</v>
      </c>
      <c r="BB6" s="55">
        <v>0.13026911169326039</v>
      </c>
      <c r="BC6" s="54"/>
    </row>
    <row r="7" spans="1:55" s="52" customFormat="1" ht="15" customHeight="1" x14ac:dyDescent="0.25">
      <c r="B7" s="53" t="s">
        <v>79</v>
      </c>
      <c r="C7" s="54">
        <v>601737</v>
      </c>
      <c r="D7" s="55">
        <v>3.8216868218231337E-2</v>
      </c>
      <c r="E7" s="54">
        <v>166545</v>
      </c>
      <c r="F7" s="55">
        <v>-1.3662852675715986E-2</v>
      </c>
      <c r="G7" s="54">
        <v>98550</v>
      </c>
      <c r="H7" s="55">
        <v>-2.2272930204871311E-2</v>
      </c>
      <c r="I7" s="54">
        <v>67995</v>
      </c>
      <c r="J7" s="55">
        <v>-9.1100107263031305E-4</v>
      </c>
      <c r="K7" s="54">
        <v>533742</v>
      </c>
      <c r="L7" s="55">
        <v>4.3422673156999547E-2</v>
      </c>
      <c r="M7" s="54">
        <v>435192</v>
      </c>
      <c r="N7" s="55">
        <v>5.954447514820993E-2</v>
      </c>
      <c r="O7" s="54">
        <v>14698</v>
      </c>
      <c r="P7" s="55">
        <v>0.14185829707893105</v>
      </c>
      <c r="Q7" s="54">
        <v>21510</v>
      </c>
      <c r="R7" s="55">
        <v>-1.0124252185918059E-2</v>
      </c>
      <c r="S7" s="54">
        <v>77400</v>
      </c>
      <c r="T7" s="55">
        <v>-1.1847615156776681E-2</v>
      </c>
      <c r="U7" s="54">
        <v>12322</v>
      </c>
      <c r="V7" s="55">
        <v>0.24251285671069889</v>
      </c>
      <c r="W7" s="54">
        <v>178550</v>
      </c>
      <c r="X7" s="55">
        <v>8.7691511071852801E-2</v>
      </c>
      <c r="Y7" s="54">
        <v>8154</v>
      </c>
      <c r="Z7" s="55">
        <v>-6.5872379424905536E-2</v>
      </c>
      <c r="AA7" s="54">
        <v>18508</v>
      </c>
      <c r="AB7" s="55">
        <v>6.9270321797908707E-2</v>
      </c>
      <c r="AC7" s="54">
        <v>65497</v>
      </c>
      <c r="AD7" s="55">
        <v>4.2298572542529334E-2</v>
      </c>
      <c r="AE7" s="54">
        <v>21306</v>
      </c>
      <c r="AF7" s="55">
        <v>3.7394098743791959E-2</v>
      </c>
      <c r="AG7" s="54">
        <v>12664</v>
      </c>
      <c r="AH7" s="55">
        <v>9.0783807062876809E-2</v>
      </c>
      <c r="AI7" s="54">
        <v>16217</v>
      </c>
      <c r="AJ7" s="55">
        <v>8.8335925349922739E-3</v>
      </c>
      <c r="AK7" s="54">
        <v>15310</v>
      </c>
      <c r="AL7" s="55">
        <v>4.7482211275314823E-2</v>
      </c>
      <c r="AM7" s="54">
        <v>9546</v>
      </c>
      <c r="AN7" s="55">
        <v>0.16670740650207772</v>
      </c>
      <c r="AO7" s="54">
        <v>4300</v>
      </c>
      <c r="AP7" s="55">
        <v>9.2479674796748013E-2</v>
      </c>
      <c r="AQ7" s="54">
        <v>3516</v>
      </c>
      <c r="AR7" s="55">
        <v>0.22210636079249224</v>
      </c>
      <c r="AS7" s="54">
        <v>1017</v>
      </c>
      <c r="AT7" s="55">
        <v>-0.17983870967741933</v>
      </c>
      <c r="AU7" s="54">
        <v>10032</v>
      </c>
      <c r="AV7" s="55">
        <v>4.8604578237692042E-2</v>
      </c>
      <c r="AW7" s="54">
        <v>0</v>
      </c>
      <c r="AX7" s="55">
        <v>-1</v>
      </c>
      <c r="AY7" s="54">
        <v>328</v>
      </c>
      <c r="AZ7" s="55">
        <v>0.94082840236686383</v>
      </c>
      <c r="BA7" s="54">
        <v>9814</v>
      </c>
      <c r="BB7" s="55">
        <v>0.10493132177437503</v>
      </c>
      <c r="BC7" s="54"/>
    </row>
    <row r="8" spans="1:55" s="52" customFormat="1" ht="15" customHeight="1" x14ac:dyDescent="0.25">
      <c r="B8" s="53" t="s">
        <v>80</v>
      </c>
      <c r="C8" s="54">
        <v>666967</v>
      </c>
      <c r="D8" s="55">
        <v>3.5603544516852326E-2</v>
      </c>
      <c r="E8" s="54">
        <v>198292</v>
      </c>
      <c r="F8" s="55">
        <v>7.3253746507493389E-3</v>
      </c>
      <c r="G8" s="54">
        <v>115545</v>
      </c>
      <c r="H8" s="55">
        <v>-2.6678010647617767E-2</v>
      </c>
      <c r="I8" s="54">
        <v>82747</v>
      </c>
      <c r="J8" s="55">
        <v>5.8985384831963916E-2</v>
      </c>
      <c r="K8" s="54">
        <v>584220</v>
      </c>
      <c r="L8" s="55">
        <v>3.2375035121108287E-2</v>
      </c>
      <c r="M8" s="54">
        <v>468675</v>
      </c>
      <c r="N8" s="55">
        <v>4.8051486290970002E-2</v>
      </c>
      <c r="O8" s="54">
        <v>15012</v>
      </c>
      <c r="P8" s="55">
        <v>0.16516609748525313</v>
      </c>
      <c r="Q8" s="54">
        <v>22234</v>
      </c>
      <c r="R8" s="55">
        <v>8.0246633721721139E-3</v>
      </c>
      <c r="S8" s="54">
        <v>82776</v>
      </c>
      <c r="T8" s="55">
        <v>1.4759966655224943E-2</v>
      </c>
      <c r="U8" s="54">
        <v>12008</v>
      </c>
      <c r="V8" s="55">
        <v>0.20525946000200745</v>
      </c>
      <c r="W8" s="54">
        <v>204328</v>
      </c>
      <c r="X8" s="55">
        <v>5.7992626651754309E-2</v>
      </c>
      <c r="Y8" s="54">
        <v>10015</v>
      </c>
      <c r="Z8" s="55">
        <v>-2.3022144181055526E-2</v>
      </c>
      <c r="AA8" s="54">
        <v>18705</v>
      </c>
      <c r="AB8" s="55">
        <v>0.14473684210526305</v>
      </c>
      <c r="AC8" s="54">
        <v>60863</v>
      </c>
      <c r="AD8" s="55">
        <v>-1.9856351455810328E-2</v>
      </c>
      <c r="AE8" s="54">
        <v>19606</v>
      </c>
      <c r="AF8" s="55">
        <v>2.9943265391888962E-2</v>
      </c>
      <c r="AG8" s="54">
        <v>11657</v>
      </c>
      <c r="AH8" s="55">
        <v>6.4371804236668995E-2</v>
      </c>
      <c r="AI8" s="54">
        <v>14604</v>
      </c>
      <c r="AJ8" s="55">
        <v>-0.13962530929657124</v>
      </c>
      <c r="AK8" s="54">
        <v>14996</v>
      </c>
      <c r="AL8" s="55">
        <v>-9.1185410334346795E-3</v>
      </c>
      <c r="AM8" s="54">
        <v>10086</v>
      </c>
      <c r="AN8" s="55">
        <v>0.11496794163166046</v>
      </c>
      <c r="AO8" s="54">
        <v>3516</v>
      </c>
      <c r="AP8" s="55">
        <v>-8.2223962411902884E-2</v>
      </c>
      <c r="AQ8" s="54">
        <v>4518</v>
      </c>
      <c r="AR8" s="55">
        <v>5.4129724685020975E-2</v>
      </c>
      <c r="AS8" s="54">
        <v>1083</v>
      </c>
      <c r="AT8" s="55">
        <v>-7.5938566552900988E-2</v>
      </c>
      <c r="AU8" s="54">
        <v>11137</v>
      </c>
      <c r="AV8" s="55">
        <v>0.11047960913351274</v>
      </c>
      <c r="AW8" s="54">
        <v>5</v>
      </c>
      <c r="AX8" s="55" t="s">
        <v>90</v>
      </c>
      <c r="AY8" s="54">
        <v>338</v>
      </c>
      <c r="AZ8" s="55">
        <v>0.21146953405017932</v>
      </c>
      <c r="BA8" s="54">
        <v>12051</v>
      </c>
      <c r="BB8" s="55">
        <v>0.17536330830000968</v>
      </c>
      <c r="BC8" s="54"/>
    </row>
    <row r="9" spans="1:55" s="52" customFormat="1" ht="15" customHeight="1" x14ac:dyDescent="0.25">
      <c r="B9" s="53" t="s">
        <v>81</v>
      </c>
      <c r="C9" s="54">
        <v>669472</v>
      </c>
      <c r="D9" s="55">
        <v>0.1927976595600629</v>
      </c>
      <c r="E9" s="54">
        <v>223187</v>
      </c>
      <c r="F9" s="55">
        <v>0.26233421000537316</v>
      </c>
      <c r="G9" s="54">
        <v>140999</v>
      </c>
      <c r="H9" s="55">
        <v>0.30104084005388754</v>
      </c>
      <c r="I9" s="54">
        <v>82188</v>
      </c>
      <c r="J9" s="55">
        <v>0.20103461881311091</v>
      </c>
      <c r="K9" s="54">
        <v>587284</v>
      </c>
      <c r="L9" s="55">
        <v>0.19165393410722942</v>
      </c>
      <c r="M9" s="54">
        <v>446285</v>
      </c>
      <c r="N9" s="55">
        <v>0.16081902527460801</v>
      </c>
      <c r="O9" s="54">
        <v>17722</v>
      </c>
      <c r="P9" s="55">
        <v>8.9444888424417446E-2</v>
      </c>
      <c r="Q9" s="54">
        <v>21730</v>
      </c>
      <c r="R9" s="55">
        <v>0.10771269816995455</v>
      </c>
      <c r="S9" s="54">
        <v>73458</v>
      </c>
      <c r="T9" s="55">
        <v>6.6912608386225259E-2</v>
      </c>
      <c r="U9" s="54">
        <v>16327</v>
      </c>
      <c r="V9" s="55">
        <v>0.23427577865134563</v>
      </c>
      <c r="W9" s="54">
        <v>211851</v>
      </c>
      <c r="X9" s="55">
        <v>0.17590475133214922</v>
      </c>
      <c r="Y9" s="54">
        <v>11109</v>
      </c>
      <c r="Z9" s="55">
        <v>0.19593067068575731</v>
      </c>
      <c r="AA9" s="54">
        <v>16933</v>
      </c>
      <c r="AB9" s="55">
        <v>0.18412587412587422</v>
      </c>
      <c r="AC9" s="54">
        <v>31869</v>
      </c>
      <c r="AD9" s="55">
        <v>0.35791895692189701</v>
      </c>
      <c r="AE9" s="54">
        <v>10912</v>
      </c>
      <c r="AF9" s="55">
        <v>0.4913215798824655</v>
      </c>
      <c r="AG9" s="54">
        <v>5880</v>
      </c>
      <c r="AH9" s="55">
        <v>0.53364632237871668</v>
      </c>
      <c r="AI9" s="54">
        <v>7619</v>
      </c>
      <c r="AJ9" s="55">
        <v>0.1010115606936417</v>
      </c>
      <c r="AK9" s="54">
        <v>7458</v>
      </c>
      <c r="AL9" s="55">
        <v>0.38162282326787689</v>
      </c>
      <c r="AM9" s="54">
        <v>11329</v>
      </c>
      <c r="AN9" s="55">
        <v>0.16457648026315796</v>
      </c>
      <c r="AO9" s="54">
        <v>3437</v>
      </c>
      <c r="AP9" s="55">
        <v>1.7164841669132791E-2</v>
      </c>
      <c r="AQ9" s="54">
        <v>6177</v>
      </c>
      <c r="AR9" s="55">
        <v>-8.4753296784708887E-2</v>
      </c>
      <c r="AS9" s="54">
        <v>1238</v>
      </c>
      <c r="AT9" s="55">
        <v>-2.4428684003152124E-2</v>
      </c>
      <c r="AU9" s="54">
        <v>10184</v>
      </c>
      <c r="AV9" s="55">
        <v>0.19474425152510566</v>
      </c>
      <c r="AW9" s="54">
        <v>977</v>
      </c>
      <c r="AX9" s="55">
        <v>0.17995169082125595</v>
      </c>
      <c r="AY9" s="54">
        <v>615</v>
      </c>
      <c r="AZ9" s="55">
        <v>1.3929961089494163</v>
      </c>
      <c r="BA9" s="54">
        <v>11329</v>
      </c>
      <c r="BB9" s="55">
        <v>0.32627019433387972</v>
      </c>
      <c r="BC9" s="54"/>
    </row>
    <row r="10" spans="1:55" s="52" customFormat="1" ht="15" customHeight="1" x14ac:dyDescent="0.25">
      <c r="B10" s="53" t="s">
        <v>82</v>
      </c>
      <c r="C10" s="54">
        <v>584155</v>
      </c>
      <c r="D10" s="55">
        <v>8.0296114924843121E-2</v>
      </c>
      <c r="E10" s="54">
        <v>223125</v>
      </c>
      <c r="F10" s="55">
        <v>5.1578605058888449E-2</v>
      </c>
      <c r="G10" s="54">
        <v>136041</v>
      </c>
      <c r="H10" s="55">
        <v>4.786369553328651E-2</v>
      </c>
      <c r="I10" s="54">
        <v>87084</v>
      </c>
      <c r="J10" s="55">
        <v>5.743497583602486E-2</v>
      </c>
      <c r="K10" s="54">
        <v>497071</v>
      </c>
      <c r="L10" s="55">
        <v>8.4403401529728583E-2</v>
      </c>
      <c r="M10" s="54">
        <v>361030</v>
      </c>
      <c r="N10" s="55">
        <v>9.8841898616669921E-2</v>
      </c>
      <c r="O10" s="54">
        <v>13901</v>
      </c>
      <c r="P10" s="55">
        <v>0.17149839878644868</v>
      </c>
      <c r="Q10" s="54">
        <v>18523</v>
      </c>
      <c r="R10" s="55">
        <v>7.2181060430655197E-2</v>
      </c>
      <c r="S10" s="54">
        <v>54886</v>
      </c>
      <c r="T10" s="55">
        <v>-5.3412207026197311E-2</v>
      </c>
      <c r="U10" s="54">
        <v>11276</v>
      </c>
      <c r="V10" s="55">
        <v>0.11865079365079367</v>
      </c>
      <c r="W10" s="54">
        <v>194481</v>
      </c>
      <c r="X10" s="55">
        <v>0.12743915871488376</v>
      </c>
      <c r="Y10" s="54">
        <v>10867</v>
      </c>
      <c r="Z10" s="55">
        <v>0.15128721262845635</v>
      </c>
      <c r="AA10" s="54">
        <v>16100</v>
      </c>
      <c r="AB10" s="55">
        <v>0.15024648138886909</v>
      </c>
      <c r="AC10" s="54">
        <v>4702</v>
      </c>
      <c r="AD10" s="55">
        <v>0.52464332036316463</v>
      </c>
      <c r="AE10" s="54">
        <v>580</v>
      </c>
      <c r="AF10" s="55" t="s">
        <v>90</v>
      </c>
      <c r="AG10" s="54">
        <v>1271</v>
      </c>
      <c r="AH10" s="55">
        <v>0.46597462514417543</v>
      </c>
      <c r="AI10" s="54">
        <v>2224</v>
      </c>
      <c r="AJ10" s="55">
        <v>0.38136645962732918</v>
      </c>
      <c r="AK10" s="54">
        <v>627</v>
      </c>
      <c r="AL10" s="55">
        <v>3.2948929159802409E-2</v>
      </c>
      <c r="AM10" s="54">
        <v>8310</v>
      </c>
      <c r="AN10" s="55">
        <v>5.6848531095001986E-2</v>
      </c>
      <c r="AO10" s="54">
        <v>1523</v>
      </c>
      <c r="AP10" s="55">
        <v>-0.10622065727699526</v>
      </c>
      <c r="AQ10" s="54">
        <v>6336</v>
      </c>
      <c r="AR10" s="55">
        <v>-9.4469058167786168E-2</v>
      </c>
      <c r="AS10" s="54">
        <v>1242</v>
      </c>
      <c r="AT10" s="55">
        <v>-3.4965034965035002E-2</v>
      </c>
      <c r="AU10" s="54">
        <v>10974</v>
      </c>
      <c r="AV10" s="55">
        <v>0.2217768871075485</v>
      </c>
      <c r="AW10" s="54">
        <v>688</v>
      </c>
      <c r="AX10" s="55">
        <v>-2.4113475177304999E-2</v>
      </c>
      <c r="AY10" s="54">
        <v>507</v>
      </c>
      <c r="AZ10" s="55">
        <v>0.34840425531914887</v>
      </c>
      <c r="BA10" s="54">
        <v>6714</v>
      </c>
      <c r="BB10" s="55">
        <v>0.51969216840199195</v>
      </c>
      <c r="BC10" s="54"/>
    </row>
    <row r="11" spans="1:55" s="52" customFormat="1" ht="15" customHeight="1" x14ac:dyDescent="0.25">
      <c r="B11" s="53" t="s">
        <v>83</v>
      </c>
      <c r="C11" s="54">
        <v>610044</v>
      </c>
      <c r="D11" s="55">
        <v>0.11024279804684167</v>
      </c>
      <c r="E11" s="54">
        <v>233028</v>
      </c>
      <c r="F11" s="55">
        <v>0.10834296477034377</v>
      </c>
      <c r="G11" s="54">
        <v>147732</v>
      </c>
      <c r="H11" s="55">
        <v>0.11448746190289394</v>
      </c>
      <c r="I11" s="54">
        <v>85296</v>
      </c>
      <c r="J11" s="55">
        <v>9.7859524024043409E-2</v>
      </c>
      <c r="K11" s="54">
        <v>524748</v>
      </c>
      <c r="L11" s="55">
        <v>0.11228209997965144</v>
      </c>
      <c r="M11" s="54">
        <v>377016</v>
      </c>
      <c r="N11" s="55">
        <v>0.11142031719827838</v>
      </c>
      <c r="O11" s="54">
        <v>12027</v>
      </c>
      <c r="P11" s="55">
        <v>0.1625906234896084</v>
      </c>
      <c r="Q11" s="54">
        <v>17888</v>
      </c>
      <c r="R11" s="55">
        <v>8.7218136510059052E-2</v>
      </c>
      <c r="S11" s="54">
        <v>59559</v>
      </c>
      <c r="T11" s="55">
        <v>4.9268564293789563E-3</v>
      </c>
      <c r="U11" s="54">
        <v>10170</v>
      </c>
      <c r="V11" s="55">
        <v>0.15476325650051104</v>
      </c>
      <c r="W11" s="54">
        <v>200820</v>
      </c>
      <c r="X11" s="55">
        <v>0.1413469735720374</v>
      </c>
      <c r="Y11" s="54">
        <v>13605</v>
      </c>
      <c r="Z11" s="55">
        <v>0.15277071682765642</v>
      </c>
      <c r="AA11" s="54">
        <v>15394</v>
      </c>
      <c r="AB11" s="55">
        <v>0.12389574359348754</v>
      </c>
      <c r="AC11" s="54">
        <v>5094</v>
      </c>
      <c r="AD11" s="55">
        <v>0.4414261460101867</v>
      </c>
      <c r="AE11" s="54">
        <v>1270</v>
      </c>
      <c r="AF11" s="55">
        <v>1.3049001814882031</v>
      </c>
      <c r="AG11" s="54">
        <v>1969</v>
      </c>
      <c r="AH11" s="55">
        <v>0.22222222222222232</v>
      </c>
      <c r="AI11" s="54">
        <v>1855</v>
      </c>
      <c r="AJ11" s="55">
        <v>0.3520408163265305</v>
      </c>
      <c r="AK11" s="54" t="s">
        <v>90</v>
      </c>
      <c r="AL11" s="55" t="s">
        <v>90</v>
      </c>
      <c r="AM11" s="54">
        <v>7380</v>
      </c>
      <c r="AN11" s="55">
        <v>0.25424881033310665</v>
      </c>
      <c r="AO11" s="54">
        <v>2464</v>
      </c>
      <c r="AP11" s="55">
        <v>0.18120805369127524</v>
      </c>
      <c r="AQ11" s="54">
        <v>7222</v>
      </c>
      <c r="AR11" s="55">
        <v>-0.27153520274359488</v>
      </c>
      <c r="AS11" s="54">
        <v>1797</v>
      </c>
      <c r="AT11" s="55">
        <v>-1.6958424507658609E-2</v>
      </c>
      <c r="AU11" s="54">
        <v>13108</v>
      </c>
      <c r="AV11" s="55">
        <v>0.12101257162404866</v>
      </c>
      <c r="AW11" s="54">
        <v>2087</v>
      </c>
      <c r="AX11" s="55">
        <v>0.47699929228591653</v>
      </c>
      <c r="AY11" s="54">
        <v>475</v>
      </c>
      <c r="AZ11" s="55">
        <v>0.17866004962779147</v>
      </c>
      <c r="BA11" s="54">
        <v>7926</v>
      </c>
      <c r="BB11" s="55">
        <v>0.2900390625</v>
      </c>
      <c r="BC11" s="54"/>
    </row>
    <row r="12" spans="1:55" s="52" customFormat="1" ht="15" customHeight="1" x14ac:dyDescent="0.25">
      <c r="B12" s="53" t="s">
        <v>84</v>
      </c>
      <c r="C12" s="54">
        <v>690099</v>
      </c>
      <c r="D12" s="55">
        <v>8.5359965399284476E-2</v>
      </c>
      <c r="E12" s="54">
        <v>266392</v>
      </c>
      <c r="F12" s="55">
        <v>0.15599451493638372</v>
      </c>
      <c r="G12" s="54">
        <v>160951</v>
      </c>
      <c r="H12" s="55">
        <v>6.0164540203007544E-2</v>
      </c>
      <c r="I12" s="54">
        <v>105441</v>
      </c>
      <c r="J12" s="55">
        <v>0.34102789118241827</v>
      </c>
      <c r="K12" s="54">
        <v>584658</v>
      </c>
      <c r="L12" s="55">
        <v>4.9282301802949791E-2</v>
      </c>
      <c r="M12" s="54">
        <v>423707</v>
      </c>
      <c r="N12" s="55">
        <v>4.5206854785991402E-2</v>
      </c>
      <c r="O12" s="54">
        <v>19190</v>
      </c>
      <c r="P12" s="55">
        <v>-2.682691820072014E-2</v>
      </c>
      <c r="Q12" s="54">
        <v>23336</v>
      </c>
      <c r="R12" s="55">
        <v>5.69319262647765E-2</v>
      </c>
      <c r="S12" s="54">
        <v>63860</v>
      </c>
      <c r="T12" s="55">
        <v>-3.9048980513129217E-2</v>
      </c>
      <c r="U12" s="54">
        <v>15232</v>
      </c>
      <c r="V12" s="55">
        <v>0.17558076715289039</v>
      </c>
      <c r="W12" s="54">
        <v>211560</v>
      </c>
      <c r="X12" s="55">
        <v>2.9058398918214268E-2</v>
      </c>
      <c r="Y12" s="54">
        <v>14203</v>
      </c>
      <c r="Z12" s="55">
        <v>0.13587651951375568</v>
      </c>
      <c r="AA12" s="54">
        <v>18222</v>
      </c>
      <c r="AB12" s="55">
        <v>0.19559084049603048</v>
      </c>
      <c r="AC12" s="54">
        <v>6901</v>
      </c>
      <c r="AD12" s="55">
        <v>0.39611571919886712</v>
      </c>
      <c r="AE12" s="54">
        <v>1672</v>
      </c>
      <c r="AF12" s="55">
        <v>1.2904109589041095</v>
      </c>
      <c r="AG12" s="54">
        <v>3111</v>
      </c>
      <c r="AH12" s="55">
        <v>0.31933842239185761</v>
      </c>
      <c r="AI12" s="54">
        <v>2118</v>
      </c>
      <c r="AJ12" s="55">
        <v>0.14177897574123999</v>
      </c>
      <c r="AK12" s="54" t="s">
        <v>90</v>
      </c>
      <c r="AL12" s="55" t="s">
        <v>90</v>
      </c>
      <c r="AM12" s="54">
        <v>7942</v>
      </c>
      <c r="AN12" s="55">
        <v>-2.8876333961079803E-3</v>
      </c>
      <c r="AO12" s="54">
        <v>3395</v>
      </c>
      <c r="AP12" s="55">
        <v>-6.7290813341135403E-3</v>
      </c>
      <c r="AQ12" s="54">
        <v>7210</v>
      </c>
      <c r="AR12" s="55">
        <v>-0.14502549507885687</v>
      </c>
      <c r="AS12" s="54">
        <v>2794</v>
      </c>
      <c r="AT12" s="55">
        <v>8.8430074016361493E-2</v>
      </c>
      <c r="AU12" s="54">
        <v>14519</v>
      </c>
      <c r="AV12" s="55">
        <v>0.20429661579296621</v>
      </c>
      <c r="AW12" s="54">
        <v>3870</v>
      </c>
      <c r="AX12" s="55">
        <v>0.46148036253776437</v>
      </c>
      <c r="AY12" s="54">
        <v>803</v>
      </c>
      <c r="AZ12" s="55">
        <v>0.23159509202453998</v>
      </c>
      <c r="BA12" s="54">
        <v>10670</v>
      </c>
      <c r="BB12" s="55">
        <v>0.30839975475168613</v>
      </c>
      <c r="BC12" s="54"/>
    </row>
    <row r="13" spans="1:55" s="52" customFormat="1" ht="15" customHeight="1" x14ac:dyDescent="0.25">
      <c r="B13" s="53" t="s">
        <v>85</v>
      </c>
      <c r="C13" s="54">
        <v>689686</v>
      </c>
      <c r="D13" s="55">
        <v>6.9013781056201484E-2</v>
      </c>
      <c r="E13" s="54">
        <v>277393</v>
      </c>
      <c r="F13" s="55">
        <v>0.1246148482096523</v>
      </c>
      <c r="G13" s="54">
        <v>167603</v>
      </c>
      <c r="H13" s="55">
        <v>4.6816367145821047E-3</v>
      </c>
      <c r="I13" s="54">
        <v>109790</v>
      </c>
      <c r="J13" s="55">
        <v>0.37522859934363795</v>
      </c>
      <c r="K13" s="54">
        <v>579896</v>
      </c>
      <c r="L13" s="55">
        <v>2.5770925499754904E-2</v>
      </c>
      <c r="M13" s="54">
        <v>412293</v>
      </c>
      <c r="N13" s="55">
        <v>3.4599314939586678E-2</v>
      </c>
      <c r="O13" s="54">
        <v>19260</v>
      </c>
      <c r="P13" s="55">
        <v>3.0166880616174563E-2</v>
      </c>
      <c r="Q13" s="54">
        <v>20449</v>
      </c>
      <c r="R13" s="55">
        <v>4.6948597173868567E-2</v>
      </c>
      <c r="S13" s="54">
        <v>60175</v>
      </c>
      <c r="T13" s="55">
        <v>-4.9217885921946647E-2</v>
      </c>
      <c r="U13" s="54">
        <v>14125</v>
      </c>
      <c r="V13" s="55">
        <v>0.15987846937099692</v>
      </c>
      <c r="W13" s="54">
        <v>212319</v>
      </c>
      <c r="X13" s="55">
        <v>3.2243165586546496E-2</v>
      </c>
      <c r="Y13" s="54">
        <v>13562</v>
      </c>
      <c r="Z13" s="55">
        <v>0.23492988526680025</v>
      </c>
      <c r="AA13" s="54">
        <v>17832</v>
      </c>
      <c r="AB13" s="55">
        <v>6.0366713681241357E-3</v>
      </c>
      <c r="AC13" s="54">
        <v>6430</v>
      </c>
      <c r="AD13" s="55">
        <v>0.51329724641092023</v>
      </c>
      <c r="AE13" s="54">
        <v>1634</v>
      </c>
      <c r="AF13" s="55">
        <v>0.77801958650707292</v>
      </c>
      <c r="AG13" s="54">
        <v>2585</v>
      </c>
      <c r="AH13" s="55">
        <v>0.5232763700648202</v>
      </c>
      <c r="AI13" s="54">
        <v>2211</v>
      </c>
      <c r="AJ13" s="55">
        <v>0.35394978567054491</v>
      </c>
      <c r="AK13" s="54" t="s">
        <v>90</v>
      </c>
      <c r="AL13" s="55" t="s">
        <v>90</v>
      </c>
      <c r="AM13" s="54">
        <v>7353</v>
      </c>
      <c r="AN13" s="55">
        <v>-7.4861600402617023E-2</v>
      </c>
      <c r="AO13" s="54">
        <v>3124</v>
      </c>
      <c r="AP13" s="55">
        <v>0.1709145427286356</v>
      </c>
      <c r="AQ13" s="54">
        <v>6667</v>
      </c>
      <c r="AR13" s="55">
        <v>-7.6592797783933464E-2</v>
      </c>
      <c r="AS13" s="54">
        <v>2260</v>
      </c>
      <c r="AT13" s="55">
        <v>-0.1324376199616123</v>
      </c>
      <c r="AU13" s="54">
        <v>14073</v>
      </c>
      <c r="AV13" s="55">
        <v>0.11593053683292354</v>
      </c>
      <c r="AW13" s="54">
        <v>4197</v>
      </c>
      <c r="AX13" s="55">
        <v>8.6517664023071372E-3</v>
      </c>
      <c r="AY13" s="54">
        <v>1107</v>
      </c>
      <c r="AZ13" s="55">
        <v>-0.10941271118262264</v>
      </c>
      <c r="BA13" s="54">
        <v>9360</v>
      </c>
      <c r="BB13" s="55">
        <v>0.21400778210116722</v>
      </c>
      <c r="BC13" s="54"/>
    </row>
    <row r="14" spans="1:55" s="52" customFormat="1" ht="15" customHeight="1" x14ac:dyDescent="0.25">
      <c r="A14" s="77"/>
      <c r="B14" s="53" t="s">
        <v>86</v>
      </c>
      <c r="C14" s="54">
        <v>653281</v>
      </c>
      <c r="D14" s="55">
        <v>0.12393977035382853</v>
      </c>
      <c r="E14" s="54">
        <v>252312</v>
      </c>
      <c r="F14" s="55">
        <v>0.18084344623275972</v>
      </c>
      <c r="G14" s="54">
        <v>144311</v>
      </c>
      <c r="H14" s="55">
        <v>7.415815642957102E-2</v>
      </c>
      <c r="I14" s="54">
        <v>108001</v>
      </c>
      <c r="J14" s="55">
        <v>0.36153448558425683</v>
      </c>
      <c r="K14" s="54">
        <v>545280</v>
      </c>
      <c r="L14" s="55">
        <v>8.6390433516164933E-2</v>
      </c>
      <c r="M14" s="54">
        <v>400969</v>
      </c>
      <c r="N14" s="55">
        <v>9.086135739761847E-2</v>
      </c>
      <c r="O14" s="54">
        <v>14643</v>
      </c>
      <c r="P14" s="55">
        <v>0.13520427940150404</v>
      </c>
      <c r="Q14" s="54">
        <v>20496</v>
      </c>
      <c r="R14" s="55">
        <v>0.12708276051690959</v>
      </c>
      <c r="S14" s="54">
        <v>66000</v>
      </c>
      <c r="T14" s="55">
        <v>4.8867699642431539E-2</v>
      </c>
      <c r="U14" s="54">
        <v>12200</v>
      </c>
      <c r="V14" s="55">
        <v>0.38936339824621347</v>
      </c>
      <c r="W14" s="54">
        <v>205580</v>
      </c>
      <c r="X14" s="55">
        <v>6.003495980653506E-2</v>
      </c>
      <c r="Y14" s="54">
        <v>12221</v>
      </c>
      <c r="Z14" s="55">
        <v>8.4575789847355365E-2</v>
      </c>
      <c r="AA14" s="54">
        <v>16285</v>
      </c>
      <c r="AB14" s="55">
        <v>0.1148001095290252</v>
      </c>
      <c r="AC14" s="54">
        <v>6159</v>
      </c>
      <c r="AD14" s="55">
        <v>0.65120643431635394</v>
      </c>
      <c r="AE14" s="54">
        <v>1509</v>
      </c>
      <c r="AF14" s="55">
        <v>0.98814229249011865</v>
      </c>
      <c r="AG14" s="54">
        <v>2191</v>
      </c>
      <c r="AH14" s="55">
        <v>0.50377487989018532</v>
      </c>
      <c r="AI14" s="54">
        <v>2024</v>
      </c>
      <c r="AJ14" s="55">
        <v>0.87755102040816335</v>
      </c>
      <c r="AK14" s="54">
        <v>435</v>
      </c>
      <c r="AL14" s="55">
        <v>-2.2935779816514179E-3</v>
      </c>
      <c r="AM14" s="54">
        <v>9687</v>
      </c>
      <c r="AN14" s="55">
        <v>0.15665671641791046</v>
      </c>
      <c r="AO14" s="54">
        <v>3495</v>
      </c>
      <c r="AP14" s="55">
        <v>0.32889733840304181</v>
      </c>
      <c r="AQ14" s="54">
        <v>6735</v>
      </c>
      <c r="AR14" s="55">
        <v>-0.13107986066314026</v>
      </c>
      <c r="AS14" s="54">
        <v>2354</v>
      </c>
      <c r="AT14" s="55">
        <v>-4.6963562753036481E-2</v>
      </c>
      <c r="AU14" s="54">
        <v>12839</v>
      </c>
      <c r="AV14" s="55">
        <v>0.10206008583690984</v>
      </c>
      <c r="AW14" s="54">
        <v>2938</v>
      </c>
      <c r="AX14" s="55">
        <v>0.57787325456498384</v>
      </c>
      <c r="AY14" s="54">
        <v>814</v>
      </c>
      <c r="AZ14" s="55">
        <v>9.7035040431266761E-2</v>
      </c>
      <c r="BA14" s="54">
        <v>8523</v>
      </c>
      <c r="BB14" s="55">
        <v>0.48020145883987486</v>
      </c>
      <c r="BC14" s="54"/>
    </row>
    <row r="15" spans="1:55" s="52" customFormat="1" ht="15" customHeight="1" x14ac:dyDescent="0.25">
      <c r="B15" s="53" t="s">
        <v>87</v>
      </c>
      <c r="C15" s="54">
        <v>713811</v>
      </c>
      <c r="D15" s="55">
        <v>7.9822099857044471E-2</v>
      </c>
      <c r="E15" s="54">
        <v>259282</v>
      </c>
      <c r="F15" s="55">
        <v>0.1857227786161797</v>
      </c>
      <c r="G15" s="54">
        <v>151218</v>
      </c>
      <c r="H15" s="55">
        <v>7.4976363287386771E-2</v>
      </c>
      <c r="I15" s="54">
        <v>108064</v>
      </c>
      <c r="J15" s="55">
        <v>0.38545365966230327</v>
      </c>
      <c r="K15" s="54">
        <v>605747</v>
      </c>
      <c r="L15" s="55">
        <v>3.8935178356424682E-2</v>
      </c>
      <c r="M15" s="54">
        <v>454529</v>
      </c>
      <c r="N15" s="55">
        <v>2.7474427804464518E-2</v>
      </c>
      <c r="O15" s="54">
        <v>19252</v>
      </c>
      <c r="P15" s="55">
        <v>0.24648753641955334</v>
      </c>
      <c r="Q15" s="54">
        <v>22969</v>
      </c>
      <c r="R15" s="55">
        <v>-1.4713452299245033E-2</v>
      </c>
      <c r="S15" s="54">
        <v>77483</v>
      </c>
      <c r="T15" s="55">
        <v>2.4013427431078593E-2</v>
      </c>
      <c r="U15" s="54">
        <v>13996</v>
      </c>
      <c r="V15" s="55">
        <v>0.3770169224714679</v>
      </c>
      <c r="W15" s="54">
        <v>203471</v>
      </c>
      <c r="X15" s="55">
        <v>-3.7579937185454271E-2</v>
      </c>
      <c r="Y15" s="54">
        <v>12470</v>
      </c>
      <c r="Z15" s="55">
        <v>0.16760299625468167</v>
      </c>
      <c r="AA15" s="54">
        <v>17506</v>
      </c>
      <c r="AB15" s="55">
        <v>0.11567140398954812</v>
      </c>
      <c r="AC15" s="54">
        <v>38490</v>
      </c>
      <c r="AD15" s="55">
        <v>6.9285476164018256E-2</v>
      </c>
      <c r="AE15" s="54">
        <v>12193</v>
      </c>
      <c r="AF15" s="55">
        <v>0.17229112585328332</v>
      </c>
      <c r="AG15" s="54">
        <v>8082</v>
      </c>
      <c r="AH15" s="55">
        <v>-0.1346895074946467</v>
      </c>
      <c r="AI15" s="54">
        <v>8751</v>
      </c>
      <c r="AJ15" s="55">
        <v>7.0196893726305554E-2</v>
      </c>
      <c r="AK15" s="54">
        <v>9464</v>
      </c>
      <c r="AL15" s="55">
        <v>0.17157712305026007</v>
      </c>
      <c r="AM15" s="54">
        <v>11091</v>
      </c>
      <c r="AN15" s="55">
        <v>1.4915812591508093E-2</v>
      </c>
      <c r="AO15" s="54">
        <v>2907</v>
      </c>
      <c r="AP15" s="55">
        <v>-0.14222484508704636</v>
      </c>
      <c r="AQ15" s="54">
        <v>6285</v>
      </c>
      <c r="AR15" s="55">
        <v>-2.5883446993180459E-2</v>
      </c>
      <c r="AS15" s="54">
        <v>2496</v>
      </c>
      <c r="AT15" s="55">
        <v>-9.335270613875768E-2</v>
      </c>
      <c r="AU15" s="54">
        <v>12149</v>
      </c>
      <c r="AV15" s="55">
        <v>0.22903388973191707</v>
      </c>
      <c r="AW15" s="54">
        <v>1011</v>
      </c>
      <c r="AX15" s="55">
        <v>0.16340621403912547</v>
      </c>
      <c r="AY15" s="54">
        <v>656</v>
      </c>
      <c r="AZ15" s="55">
        <v>0.67346938775510212</v>
      </c>
      <c r="BA15" s="54">
        <v>12297</v>
      </c>
      <c r="BB15" s="55">
        <v>0.31701831423369398</v>
      </c>
      <c r="BC15" s="54"/>
    </row>
    <row r="16" spans="1:55" s="52" customFormat="1" ht="15" customHeight="1" x14ac:dyDescent="0.25">
      <c r="B16" s="53" t="s">
        <v>88</v>
      </c>
      <c r="C16" s="54">
        <v>680567</v>
      </c>
      <c r="D16" s="55">
        <v>9.4940761572569476E-2</v>
      </c>
      <c r="E16" s="54">
        <v>233829</v>
      </c>
      <c r="F16" s="55">
        <v>0.24486384326669675</v>
      </c>
      <c r="G16" s="54">
        <v>130449</v>
      </c>
      <c r="H16" s="55">
        <v>0.15061787198010101</v>
      </c>
      <c r="I16" s="54">
        <v>103380</v>
      </c>
      <c r="J16" s="55">
        <v>0.38835916306303897</v>
      </c>
      <c r="K16" s="54">
        <v>577187</v>
      </c>
      <c r="L16" s="55">
        <v>5.5005172785663969E-2</v>
      </c>
      <c r="M16" s="54">
        <v>446738</v>
      </c>
      <c r="N16" s="55">
        <v>3.0012381231252272E-2</v>
      </c>
      <c r="O16" s="54">
        <v>13346</v>
      </c>
      <c r="P16" s="55">
        <v>1.8545371289017787E-2</v>
      </c>
      <c r="Q16" s="54">
        <v>22046</v>
      </c>
      <c r="R16" s="55">
        <v>-4.3806168992458483E-3</v>
      </c>
      <c r="S16" s="54">
        <v>92987</v>
      </c>
      <c r="T16" s="55">
        <v>9.7450725835005247E-2</v>
      </c>
      <c r="U16" s="54">
        <v>8668</v>
      </c>
      <c r="V16" s="55">
        <v>0.23107513137338453</v>
      </c>
      <c r="W16" s="54">
        <v>175661</v>
      </c>
      <c r="X16" s="55">
        <v>1.2280297354924308E-2</v>
      </c>
      <c r="Y16" s="54">
        <v>8637</v>
      </c>
      <c r="Z16" s="55">
        <v>3.5859918445670491E-2</v>
      </c>
      <c r="AA16" s="54">
        <v>18419</v>
      </c>
      <c r="AB16" s="55">
        <v>-1.9588012987704295E-2</v>
      </c>
      <c r="AC16" s="54">
        <v>61973</v>
      </c>
      <c r="AD16" s="55">
        <v>-7.9945960390747972E-2</v>
      </c>
      <c r="AE16" s="54">
        <v>20676</v>
      </c>
      <c r="AF16" s="55">
        <v>-9.8810094582225561E-2</v>
      </c>
      <c r="AG16" s="54">
        <v>10444</v>
      </c>
      <c r="AH16" s="55">
        <v>-0.25352012007719249</v>
      </c>
      <c r="AI16" s="54">
        <v>13317</v>
      </c>
      <c r="AJ16" s="55">
        <v>-1.6614975631369044E-2</v>
      </c>
      <c r="AK16" s="54">
        <v>17536</v>
      </c>
      <c r="AL16" s="55">
        <v>3.8739485842909538E-2</v>
      </c>
      <c r="AM16" s="54">
        <v>9134</v>
      </c>
      <c r="AN16" s="55">
        <v>-0.10327901040644016</v>
      </c>
      <c r="AO16" s="54">
        <v>4267</v>
      </c>
      <c r="AP16" s="55">
        <v>4.4042084658673764E-2</v>
      </c>
      <c r="AQ16" s="54">
        <v>4496</v>
      </c>
      <c r="AR16" s="55">
        <v>-9.1166363452597543E-2</v>
      </c>
      <c r="AS16" s="54">
        <v>1323</v>
      </c>
      <c r="AT16" s="55">
        <v>0.20601640838650859</v>
      </c>
      <c r="AU16" s="54">
        <v>13328</v>
      </c>
      <c r="AV16" s="55">
        <v>0.47368421052631571</v>
      </c>
      <c r="AW16" s="54">
        <v>1199</v>
      </c>
      <c r="AX16" s="55" t="s">
        <v>90</v>
      </c>
      <c r="AY16" s="54">
        <v>349</v>
      </c>
      <c r="AZ16" s="55">
        <v>0.2202797202797202</v>
      </c>
      <c r="BA16" s="54">
        <v>10905</v>
      </c>
      <c r="BB16" s="55">
        <v>0.20577178239716942</v>
      </c>
      <c r="BC16" s="54"/>
    </row>
    <row r="17" spans="1:55" s="52" customFormat="1" ht="15" customHeight="1" x14ac:dyDescent="0.25">
      <c r="B17" s="53" t="s">
        <v>89</v>
      </c>
      <c r="C17" s="54">
        <v>726512</v>
      </c>
      <c r="D17" s="55">
        <v>8.4097088131981579E-2</v>
      </c>
      <c r="E17" s="54">
        <v>250977</v>
      </c>
      <c r="F17" s="55">
        <v>0.25241773705799564</v>
      </c>
      <c r="G17" s="54">
        <v>148133</v>
      </c>
      <c r="H17" s="55">
        <v>0.14386650399221623</v>
      </c>
      <c r="I17" s="54">
        <v>102844</v>
      </c>
      <c r="J17" s="55">
        <v>0.45071376177847999</v>
      </c>
      <c r="K17" s="54">
        <v>623668</v>
      </c>
      <c r="L17" s="55">
        <v>4.072676058218283E-2</v>
      </c>
      <c r="M17" s="54">
        <v>475535</v>
      </c>
      <c r="N17" s="55">
        <v>1.22935115803815E-2</v>
      </c>
      <c r="O17" s="54">
        <v>15228</v>
      </c>
      <c r="P17" s="55">
        <v>0.15328688276279911</v>
      </c>
      <c r="Q17" s="54">
        <v>23778</v>
      </c>
      <c r="R17" s="55">
        <v>3.0153366259422887E-2</v>
      </c>
      <c r="S17" s="54">
        <v>90352</v>
      </c>
      <c r="T17" s="55">
        <v>7.682406502514727E-2</v>
      </c>
      <c r="U17" s="54">
        <v>11420</v>
      </c>
      <c r="V17" s="55">
        <v>-4.3591979075849885E-3</v>
      </c>
      <c r="W17" s="54">
        <v>186510</v>
      </c>
      <c r="X17" s="55">
        <v>-6.2316181091475853E-2</v>
      </c>
      <c r="Y17" s="54">
        <v>10157</v>
      </c>
      <c r="Z17" s="55">
        <v>6.6911764705882337E-2</v>
      </c>
      <c r="AA17" s="54">
        <v>21759</v>
      </c>
      <c r="AB17" s="55">
        <v>-3.0477208929287514E-2</v>
      </c>
      <c r="AC17" s="54" t="s">
        <v>90</v>
      </c>
      <c r="AD17" s="55" t="s">
        <v>90</v>
      </c>
      <c r="AE17" s="54">
        <v>24553</v>
      </c>
      <c r="AF17" s="55">
        <v>0.15050841103978252</v>
      </c>
      <c r="AG17" s="54">
        <v>12270</v>
      </c>
      <c r="AH17" s="55">
        <v>-2.9886148007590152E-2</v>
      </c>
      <c r="AI17" s="54">
        <v>15904</v>
      </c>
      <c r="AJ17" s="55">
        <v>0.14623423423423421</v>
      </c>
      <c r="AK17" s="54">
        <v>18125</v>
      </c>
      <c r="AL17" s="55">
        <v>0.10363514583206479</v>
      </c>
      <c r="AM17" s="54">
        <v>9487</v>
      </c>
      <c r="AN17" s="55">
        <v>-5.592596278236639E-2</v>
      </c>
      <c r="AO17" s="54">
        <v>3542</v>
      </c>
      <c r="AP17" s="55">
        <v>-0.23300129926375057</v>
      </c>
      <c r="AQ17" s="54">
        <v>4294</v>
      </c>
      <c r="AR17" s="55">
        <v>-0.19738317757009349</v>
      </c>
      <c r="AS17" s="54">
        <v>1392</v>
      </c>
      <c r="AT17" s="55">
        <v>-2.1784961349262111E-2</v>
      </c>
      <c r="AU17" s="54">
        <v>12675</v>
      </c>
      <c r="AV17" s="55">
        <v>0.26006561288398444</v>
      </c>
      <c r="AW17" s="54">
        <v>1349</v>
      </c>
      <c r="AX17" s="55">
        <v>223.83333333333334</v>
      </c>
      <c r="AY17" s="54">
        <v>514</v>
      </c>
      <c r="AZ17" s="55">
        <v>2.8000000000000025E-2</v>
      </c>
      <c r="BA17" s="54">
        <v>12226</v>
      </c>
      <c r="BB17" s="55">
        <v>0.11775461693179734</v>
      </c>
      <c r="BC17" s="54"/>
    </row>
    <row r="18" spans="1:55" s="62" customFormat="1" ht="34.5" customHeight="1" x14ac:dyDescent="0.25">
      <c r="B18" s="58">
        <v>2017</v>
      </c>
      <c r="C18" s="59">
        <v>7902666</v>
      </c>
      <c r="D18" s="60">
        <v>8.7665437973473814E-2</v>
      </c>
      <c r="E18" s="59">
        <v>2760691</v>
      </c>
      <c r="F18" s="60">
        <v>0.13551486823098169</v>
      </c>
      <c r="G18" s="59">
        <v>1647729</v>
      </c>
      <c r="H18" s="60">
        <v>7.7689467123103206E-2</v>
      </c>
      <c r="I18" s="59">
        <v>1112962</v>
      </c>
      <c r="J18" s="60">
        <v>0.23350231303434188</v>
      </c>
      <c r="K18" s="59">
        <v>6789704</v>
      </c>
      <c r="L18" s="60">
        <v>6.6987583588921318E-2</v>
      </c>
      <c r="M18" s="59">
        <v>5141975</v>
      </c>
      <c r="N18" s="60">
        <v>6.3603025512324329E-2</v>
      </c>
      <c r="O18" s="59">
        <v>187812</v>
      </c>
      <c r="P18" s="60">
        <v>0.11190574862352731</v>
      </c>
      <c r="Q18" s="59">
        <v>256595</v>
      </c>
      <c r="R18" s="60">
        <v>4.0594521159032393E-2</v>
      </c>
      <c r="S18" s="59">
        <v>875721</v>
      </c>
      <c r="T18" s="60">
        <v>2.0523009870529352E-2</v>
      </c>
      <c r="U18" s="59">
        <v>148473</v>
      </c>
      <c r="V18" s="60">
        <v>0.20222999562745958</v>
      </c>
      <c r="W18" s="59">
        <v>2355159</v>
      </c>
      <c r="X18" s="60">
        <v>5.6688521368568168E-2</v>
      </c>
      <c r="Y18" s="59">
        <v>133804</v>
      </c>
      <c r="Z18" s="60">
        <v>0.10268328059071741</v>
      </c>
      <c r="AA18" s="59">
        <v>218488</v>
      </c>
      <c r="AB18" s="60">
        <v>8.9167053005717811E-2</v>
      </c>
      <c r="AC18" s="59">
        <v>436049</v>
      </c>
      <c r="AD18" s="60">
        <v>7.1031365902782806E-2</v>
      </c>
      <c r="AE18" s="59">
        <v>141921</v>
      </c>
      <c r="AF18" s="60">
        <v>9.8298237875235062E-2</v>
      </c>
      <c r="AG18" s="59">
        <v>87009</v>
      </c>
      <c r="AH18" s="60">
        <v>3.6475395189822235E-2</v>
      </c>
      <c r="AI18" s="59">
        <v>105781</v>
      </c>
      <c r="AJ18" s="60">
        <v>5.2484428790321003E-2</v>
      </c>
      <c r="AK18" s="59">
        <v>101338</v>
      </c>
      <c r="AL18" s="60">
        <v>8.4315949410430413E-2</v>
      </c>
      <c r="AM18" s="59">
        <v>109842</v>
      </c>
      <c r="AN18" s="60">
        <v>6.1254854978647799E-2</v>
      </c>
      <c r="AO18" s="59">
        <v>40160</v>
      </c>
      <c r="AP18" s="60">
        <v>-1.1665108037604011E-2</v>
      </c>
      <c r="AQ18" s="59">
        <v>67572</v>
      </c>
      <c r="AR18" s="60">
        <v>-0.10271289521558424</v>
      </c>
      <c r="AS18" s="59">
        <v>19868</v>
      </c>
      <c r="AT18" s="60">
        <v>-3.2104058069859165E-2</v>
      </c>
      <c r="AU18" s="59">
        <v>145991</v>
      </c>
      <c r="AV18" s="60">
        <v>0.1784491944076716</v>
      </c>
      <c r="AW18" s="59">
        <v>18321</v>
      </c>
      <c r="AX18" s="60">
        <v>0.46626650660264102</v>
      </c>
      <c r="AY18" s="59">
        <v>6813</v>
      </c>
      <c r="AZ18" s="60">
        <v>0.22315978456014363</v>
      </c>
      <c r="BA18" s="59">
        <v>121307</v>
      </c>
      <c r="BB18" s="60">
        <v>0.24316707488291534</v>
      </c>
    </row>
    <row r="19" spans="1:55" s="52" customFormat="1" ht="15" hidden="1" customHeight="1" outlineLevel="1" x14ac:dyDescent="0.25">
      <c r="B19" s="53" t="s">
        <v>78</v>
      </c>
      <c r="C19" s="63">
        <v>575640</v>
      </c>
      <c r="D19" s="64">
        <v>0.10188893057586723</v>
      </c>
      <c r="E19" s="63">
        <v>168617</v>
      </c>
      <c r="F19" s="55">
        <v>0.14444632979264949</v>
      </c>
      <c r="G19" s="63">
        <v>102149</v>
      </c>
      <c r="H19" s="64">
        <v>0.18212958998275686</v>
      </c>
      <c r="I19" s="63">
        <v>66468</v>
      </c>
      <c r="J19" s="64">
        <v>9.0998621233011612E-2</v>
      </c>
      <c r="K19" s="63">
        <v>509172</v>
      </c>
      <c r="L19" s="64">
        <v>0.10332663037825474</v>
      </c>
      <c r="M19" s="63">
        <v>407023</v>
      </c>
      <c r="N19" s="64">
        <v>8.517184471455197E-2</v>
      </c>
      <c r="O19" s="63">
        <v>11610</v>
      </c>
      <c r="P19" s="55">
        <v>0.13790061746545135</v>
      </c>
      <c r="Q19" s="63">
        <v>21119</v>
      </c>
      <c r="R19" s="55">
        <v>9.657822316838871E-2</v>
      </c>
      <c r="S19" s="63">
        <v>75137</v>
      </c>
      <c r="T19" s="55">
        <v>-2.6407515387107172E-2</v>
      </c>
      <c r="U19" s="63">
        <v>8912</v>
      </c>
      <c r="V19" s="55">
        <v>-0.13852102464958915</v>
      </c>
      <c r="W19" s="63">
        <v>153859</v>
      </c>
      <c r="X19" s="55">
        <v>0.12321416838831656</v>
      </c>
      <c r="Y19" s="63">
        <v>8542</v>
      </c>
      <c r="Z19" s="55">
        <v>0.42461641094062719</v>
      </c>
      <c r="AA19" s="63">
        <v>20463</v>
      </c>
      <c r="AB19" s="55">
        <v>0.2548598761268166</v>
      </c>
      <c r="AC19" s="63">
        <v>71545</v>
      </c>
      <c r="AD19" s="64">
        <v>7.3556112419909114E-2</v>
      </c>
      <c r="AE19" s="63">
        <v>24684</v>
      </c>
      <c r="AF19" s="55">
        <v>0.15345794392523371</v>
      </c>
      <c r="AG19" s="63">
        <v>13582</v>
      </c>
      <c r="AH19" s="55">
        <v>-9.0471326426382337E-3</v>
      </c>
      <c r="AI19" s="63">
        <v>17395</v>
      </c>
      <c r="AJ19" s="55">
        <v>0.16988365054812027</v>
      </c>
      <c r="AK19" s="54">
        <v>15884</v>
      </c>
      <c r="AL19" s="55">
        <v>-4.7036237101031886E-2</v>
      </c>
      <c r="AM19" s="63">
        <v>7348</v>
      </c>
      <c r="AN19" s="55">
        <v>1.6180334670170105E-2</v>
      </c>
      <c r="AO19" s="63">
        <v>4888</v>
      </c>
      <c r="AP19" s="55">
        <v>-4.8842187195952569E-2</v>
      </c>
      <c r="AQ19" s="63">
        <v>4331</v>
      </c>
      <c r="AR19" s="55">
        <v>-9.4501358979719896E-2</v>
      </c>
      <c r="AS19" s="63">
        <v>816</v>
      </c>
      <c r="AT19" s="55">
        <v>0.26905132192846026</v>
      </c>
      <c r="AU19" s="63">
        <v>9784</v>
      </c>
      <c r="AV19" s="55">
        <v>0.29195827281130327</v>
      </c>
      <c r="AW19" s="63">
        <v>0</v>
      </c>
      <c r="AX19" s="55" t="s">
        <v>90</v>
      </c>
      <c r="AY19" s="63">
        <v>271</v>
      </c>
      <c r="AZ19" s="55">
        <v>0.97810218978102181</v>
      </c>
      <c r="BA19" s="63">
        <v>8398</v>
      </c>
      <c r="BB19" s="55">
        <v>0.26058240768537977</v>
      </c>
    </row>
    <row r="20" spans="1:55" s="52" customFormat="1" ht="15" hidden="1" customHeight="1" outlineLevel="1" x14ac:dyDescent="0.25">
      <c r="B20" s="53" t="s">
        <v>79</v>
      </c>
      <c r="C20" s="63">
        <v>579587</v>
      </c>
      <c r="D20" s="64">
        <v>0.13565681860042256</v>
      </c>
      <c r="E20" s="63">
        <v>168852</v>
      </c>
      <c r="F20" s="55">
        <v>0.15728150016449183</v>
      </c>
      <c r="G20" s="63">
        <v>100795</v>
      </c>
      <c r="H20" s="64">
        <v>0.19864194741411101</v>
      </c>
      <c r="I20" s="63">
        <v>68057</v>
      </c>
      <c r="J20" s="64">
        <v>0.10101434973225687</v>
      </c>
      <c r="K20" s="63">
        <v>511530</v>
      </c>
      <c r="L20" s="64">
        <v>0.14043086362227752</v>
      </c>
      <c r="M20" s="63">
        <v>410735</v>
      </c>
      <c r="N20" s="64">
        <v>0.1269995884209083</v>
      </c>
      <c r="O20" s="63">
        <v>12872</v>
      </c>
      <c r="P20" s="55">
        <v>0.24789142026175481</v>
      </c>
      <c r="Q20" s="63">
        <v>21730</v>
      </c>
      <c r="R20" s="55">
        <v>0.21011304783649831</v>
      </c>
      <c r="S20" s="63">
        <v>78328</v>
      </c>
      <c r="T20" s="55">
        <v>9.2196999274917646E-2</v>
      </c>
      <c r="U20" s="63">
        <v>9917</v>
      </c>
      <c r="V20" s="55">
        <v>-0.10342645330440281</v>
      </c>
      <c r="W20" s="63">
        <v>164155</v>
      </c>
      <c r="X20" s="55">
        <v>0.18387555081170359</v>
      </c>
      <c r="Y20" s="63">
        <v>8729</v>
      </c>
      <c r="Z20" s="55">
        <v>0.42328387412359358</v>
      </c>
      <c r="AA20" s="63">
        <v>17309</v>
      </c>
      <c r="AB20" s="55">
        <v>0.22819839636699069</v>
      </c>
      <c r="AC20" s="63">
        <v>62839</v>
      </c>
      <c r="AD20" s="64">
        <v>-4.896025668190207E-2</v>
      </c>
      <c r="AE20" s="63">
        <v>20538</v>
      </c>
      <c r="AF20" s="55">
        <v>-2.0881006864988505E-2</v>
      </c>
      <c r="AG20" s="63">
        <v>11610</v>
      </c>
      <c r="AH20" s="55">
        <v>-0.18066337332392379</v>
      </c>
      <c r="AI20" s="63">
        <v>16075</v>
      </c>
      <c r="AJ20" s="55">
        <v>5.5344012605041959E-2</v>
      </c>
      <c r="AK20" s="54">
        <v>14616</v>
      </c>
      <c r="AL20" s="55">
        <v>-6.8807339449541316E-2</v>
      </c>
      <c r="AM20" s="63">
        <v>8182</v>
      </c>
      <c r="AN20" s="55">
        <v>0.13528513944775922</v>
      </c>
      <c r="AO20" s="63">
        <v>3936</v>
      </c>
      <c r="AP20" s="55">
        <v>1.9161056447436486E-2</v>
      </c>
      <c r="AQ20" s="63">
        <v>2877</v>
      </c>
      <c r="AR20" s="55">
        <v>-9.5851665619107518E-2</v>
      </c>
      <c r="AS20" s="63">
        <v>1240</v>
      </c>
      <c r="AT20" s="55">
        <v>0.38702460850111864</v>
      </c>
      <c r="AU20" s="63">
        <v>9567</v>
      </c>
      <c r="AV20" s="55">
        <v>0.48095975232198152</v>
      </c>
      <c r="AW20" s="63">
        <v>3</v>
      </c>
      <c r="AX20" s="55" t="s">
        <v>90</v>
      </c>
      <c r="AY20" s="63">
        <v>169</v>
      </c>
      <c r="AZ20" s="55">
        <v>-0.22119815668202769</v>
      </c>
      <c r="BA20" s="63">
        <v>8882</v>
      </c>
      <c r="BB20" s="55">
        <v>0.34169184290030219</v>
      </c>
    </row>
    <row r="21" spans="1:55" s="52" customFormat="1" ht="15" hidden="1" customHeight="1" outlineLevel="1" x14ac:dyDescent="0.25">
      <c r="B21" s="53" t="s">
        <v>80</v>
      </c>
      <c r="C21" s="63">
        <v>644037</v>
      </c>
      <c r="D21" s="64">
        <v>0.13547321301064708</v>
      </c>
      <c r="E21" s="63">
        <v>196850</v>
      </c>
      <c r="F21" s="55">
        <v>0.18991488950142665</v>
      </c>
      <c r="G21" s="63">
        <v>118712</v>
      </c>
      <c r="H21" s="64">
        <v>0.2239990926619031</v>
      </c>
      <c r="I21" s="63">
        <v>78138</v>
      </c>
      <c r="J21" s="64">
        <v>0.14161735700197231</v>
      </c>
      <c r="K21" s="63">
        <v>565899</v>
      </c>
      <c r="L21" s="64">
        <v>0.13463003657128203</v>
      </c>
      <c r="M21" s="63">
        <v>447187</v>
      </c>
      <c r="N21" s="64">
        <v>0.11305613978320661</v>
      </c>
      <c r="O21" s="63">
        <v>12884</v>
      </c>
      <c r="P21" s="55">
        <v>0.32211390456644429</v>
      </c>
      <c r="Q21" s="63">
        <v>22057</v>
      </c>
      <c r="R21" s="55">
        <v>0.24145888444869712</v>
      </c>
      <c r="S21" s="63">
        <v>81572</v>
      </c>
      <c r="T21" s="55">
        <v>9.0388985429755486E-2</v>
      </c>
      <c r="U21" s="63">
        <v>9963</v>
      </c>
      <c r="V21" s="55">
        <v>-2.3032245143200791E-3</v>
      </c>
      <c r="W21" s="63">
        <v>193128</v>
      </c>
      <c r="X21" s="55">
        <v>0.17716473040679737</v>
      </c>
      <c r="Y21" s="63">
        <v>10251</v>
      </c>
      <c r="Z21" s="55">
        <v>0.47836746466685898</v>
      </c>
      <c r="AA21" s="63">
        <v>16340</v>
      </c>
      <c r="AB21" s="55">
        <v>8.6580662322117252E-2</v>
      </c>
      <c r="AC21" s="63">
        <v>62096</v>
      </c>
      <c r="AD21" s="64">
        <v>-0.15637312175637852</v>
      </c>
      <c r="AE21" s="63">
        <v>19036</v>
      </c>
      <c r="AF21" s="55">
        <v>-0.18715572825483584</v>
      </c>
      <c r="AG21" s="63">
        <v>10952</v>
      </c>
      <c r="AH21" s="55">
        <v>-0.32706605222734253</v>
      </c>
      <c r="AI21" s="63">
        <v>16974</v>
      </c>
      <c r="AJ21" s="55">
        <v>4.2598509052182987E-3</v>
      </c>
      <c r="AK21" s="54">
        <v>15134</v>
      </c>
      <c r="AL21" s="55">
        <v>-0.11028806584362139</v>
      </c>
      <c r="AM21" s="63">
        <v>9046</v>
      </c>
      <c r="AN21" s="55">
        <v>0.16948933419521661</v>
      </c>
      <c r="AO21" s="63">
        <v>3831</v>
      </c>
      <c r="AP21" s="55">
        <v>-3.525560312263909E-2</v>
      </c>
      <c r="AQ21" s="63">
        <v>4286</v>
      </c>
      <c r="AR21" s="55">
        <v>8.8369730827831283E-2</v>
      </c>
      <c r="AS21" s="63">
        <v>1172</v>
      </c>
      <c r="AT21" s="55">
        <v>8.5397096498729397E-4</v>
      </c>
      <c r="AU21" s="63">
        <v>10029</v>
      </c>
      <c r="AV21" s="55">
        <v>0.55295757200371631</v>
      </c>
      <c r="AW21" s="63">
        <v>0</v>
      </c>
      <c r="AX21" s="55" t="s">
        <v>90</v>
      </c>
      <c r="AY21" s="63">
        <v>279</v>
      </c>
      <c r="AZ21" s="55">
        <v>0.8</v>
      </c>
      <c r="BA21" s="63">
        <v>10253</v>
      </c>
      <c r="BB21" s="55">
        <v>0.60478948192205362</v>
      </c>
    </row>
    <row r="22" spans="1:55" s="52" customFormat="1" ht="15" hidden="1" customHeight="1" outlineLevel="1" x14ac:dyDescent="0.25">
      <c r="B22" s="53" t="s">
        <v>81</v>
      </c>
      <c r="C22" s="63">
        <v>561262</v>
      </c>
      <c r="D22" s="64">
        <v>0.12264075463848245</v>
      </c>
      <c r="E22" s="63">
        <v>176805</v>
      </c>
      <c r="F22" s="55">
        <v>-2.8593665403356949E-3</v>
      </c>
      <c r="G22" s="63">
        <v>108374</v>
      </c>
      <c r="H22" s="64">
        <v>4.6343676984571314E-2</v>
      </c>
      <c r="I22" s="63">
        <v>68431</v>
      </c>
      <c r="J22" s="64">
        <v>-7.1971032574791871E-2</v>
      </c>
      <c r="K22" s="63">
        <v>492831</v>
      </c>
      <c r="L22" s="64">
        <v>0.15631026958541572</v>
      </c>
      <c r="M22" s="63">
        <v>384457</v>
      </c>
      <c r="N22" s="64">
        <v>0.19161221934316064</v>
      </c>
      <c r="O22" s="63">
        <v>16267</v>
      </c>
      <c r="P22" s="55">
        <v>0.48706463113630138</v>
      </c>
      <c r="Q22" s="63">
        <v>19617</v>
      </c>
      <c r="R22" s="55">
        <v>5.168069479440307E-2</v>
      </c>
      <c r="S22" s="63">
        <v>68851</v>
      </c>
      <c r="T22" s="55">
        <v>0.18392227667440464</v>
      </c>
      <c r="U22" s="63">
        <v>13228</v>
      </c>
      <c r="V22" s="55">
        <v>0.21782360522923949</v>
      </c>
      <c r="W22" s="63">
        <v>180160</v>
      </c>
      <c r="X22" s="55">
        <v>0.22289949905648854</v>
      </c>
      <c r="Y22" s="63">
        <v>9289</v>
      </c>
      <c r="Z22" s="55">
        <v>0.1678400804626603</v>
      </c>
      <c r="AA22" s="63">
        <v>14300</v>
      </c>
      <c r="AB22" s="55">
        <v>5.201206503347322E-2</v>
      </c>
      <c r="AC22" s="63">
        <v>23469</v>
      </c>
      <c r="AD22" s="64">
        <v>-8.4498711394651593E-3</v>
      </c>
      <c r="AE22" s="63">
        <v>7317</v>
      </c>
      <c r="AF22" s="55">
        <v>-8.2047421904403506E-2</v>
      </c>
      <c r="AG22" s="63">
        <v>3834</v>
      </c>
      <c r="AH22" s="55">
        <v>-0.16959064327485385</v>
      </c>
      <c r="AI22" s="63">
        <v>6920</v>
      </c>
      <c r="AJ22" s="55">
        <v>0.12246553122465542</v>
      </c>
      <c r="AK22" s="54">
        <v>5398</v>
      </c>
      <c r="AL22" s="55">
        <v>9.8047192839707087E-2</v>
      </c>
      <c r="AM22" s="63">
        <v>9728</v>
      </c>
      <c r="AN22" s="55">
        <v>0.15740630577037473</v>
      </c>
      <c r="AO22" s="63">
        <v>3379</v>
      </c>
      <c r="AP22" s="55">
        <v>1.5629696423204109E-2</v>
      </c>
      <c r="AQ22" s="63">
        <v>6749</v>
      </c>
      <c r="AR22" s="55">
        <v>0.46526270082501076</v>
      </c>
      <c r="AS22" s="63">
        <v>1269</v>
      </c>
      <c r="AT22" s="55">
        <v>6.8181818181818121E-2</v>
      </c>
      <c r="AU22" s="63">
        <v>8524</v>
      </c>
      <c r="AV22" s="55">
        <v>0.15909709001903716</v>
      </c>
      <c r="AW22" s="63">
        <v>828</v>
      </c>
      <c r="AX22" s="55">
        <v>0.28771384136858469</v>
      </c>
      <c r="AY22" s="63">
        <v>257</v>
      </c>
      <c r="AZ22" s="55">
        <v>-0.14617940199335544</v>
      </c>
      <c r="BA22" s="63">
        <v>8542</v>
      </c>
      <c r="BB22" s="55">
        <v>0.50785525154457201</v>
      </c>
    </row>
    <row r="23" spans="1:55" s="52" customFormat="1" ht="15" hidden="1" customHeight="1" outlineLevel="1" x14ac:dyDescent="0.25">
      <c r="B23" s="53" t="s">
        <v>82</v>
      </c>
      <c r="C23" s="63">
        <v>540736</v>
      </c>
      <c r="D23" s="64">
        <v>0.1558411299855289</v>
      </c>
      <c r="E23" s="63">
        <v>212181</v>
      </c>
      <c r="F23" s="55">
        <v>0.17260759997347308</v>
      </c>
      <c r="G23" s="63">
        <v>129827</v>
      </c>
      <c r="H23" s="64">
        <v>0.25115162962820192</v>
      </c>
      <c r="I23" s="63">
        <v>82354</v>
      </c>
      <c r="J23" s="64">
        <v>6.7010442849368967E-2</v>
      </c>
      <c r="K23" s="63">
        <v>458382</v>
      </c>
      <c r="L23" s="64">
        <v>0.17339183457187701</v>
      </c>
      <c r="M23" s="63">
        <v>328555</v>
      </c>
      <c r="N23" s="64">
        <v>0.14526580707680181</v>
      </c>
      <c r="O23" s="63">
        <v>11866</v>
      </c>
      <c r="P23" s="55">
        <v>0.22963730569948182</v>
      </c>
      <c r="Q23" s="63">
        <v>17276</v>
      </c>
      <c r="R23" s="55">
        <v>3.1341412452987827E-2</v>
      </c>
      <c r="S23" s="63">
        <v>57983</v>
      </c>
      <c r="T23" s="55">
        <v>0.14023047274443479</v>
      </c>
      <c r="U23" s="63">
        <v>10080</v>
      </c>
      <c r="V23" s="55">
        <v>-6.415374617027203E-2</v>
      </c>
      <c r="W23" s="63">
        <v>172498</v>
      </c>
      <c r="X23" s="55">
        <v>0.17913488092308527</v>
      </c>
      <c r="Y23" s="63">
        <v>9439</v>
      </c>
      <c r="Z23" s="55">
        <v>0.15801742117531581</v>
      </c>
      <c r="AA23" s="63">
        <v>13997</v>
      </c>
      <c r="AB23" s="55">
        <v>6.5463956763340159E-2</v>
      </c>
      <c r="AC23" s="63">
        <v>3084</v>
      </c>
      <c r="AD23" s="64">
        <v>-6.8559347629115086E-2</v>
      </c>
      <c r="AE23" s="63">
        <v>0</v>
      </c>
      <c r="AF23" s="55" t="s">
        <v>90</v>
      </c>
      <c r="AG23" s="63">
        <v>867</v>
      </c>
      <c r="AH23" s="55">
        <v>0.22284908321579699</v>
      </c>
      <c r="AI23" s="63">
        <v>1610</v>
      </c>
      <c r="AJ23" s="55">
        <v>-0.1831557584982243</v>
      </c>
      <c r="AK23" s="54">
        <v>607</v>
      </c>
      <c r="AL23" s="55">
        <v>-3.8034865293185449E-2</v>
      </c>
      <c r="AM23" s="63">
        <v>7863</v>
      </c>
      <c r="AN23" s="55">
        <v>4.3668701884788996E-2</v>
      </c>
      <c r="AO23" s="63">
        <v>1704</v>
      </c>
      <c r="AP23" s="55">
        <v>-0.38372513562386978</v>
      </c>
      <c r="AQ23" s="63">
        <v>6997</v>
      </c>
      <c r="AR23" s="55">
        <v>7.1024031838359036E-2</v>
      </c>
      <c r="AS23" s="63">
        <v>1287</v>
      </c>
      <c r="AT23" s="55">
        <v>5.4918032786885229E-2</v>
      </c>
      <c r="AU23" s="63">
        <v>8982</v>
      </c>
      <c r="AV23" s="55">
        <v>0.40453479280688032</v>
      </c>
      <c r="AW23" s="63">
        <v>705</v>
      </c>
      <c r="AX23" s="55">
        <v>-0.18023255813953487</v>
      </c>
      <c r="AY23" s="63">
        <v>376</v>
      </c>
      <c r="AZ23" s="55">
        <v>0.96858638743455505</v>
      </c>
      <c r="BA23" s="63">
        <v>4418</v>
      </c>
      <c r="BB23" s="55">
        <v>0.79011345218800644</v>
      </c>
    </row>
    <row r="24" spans="1:55" s="52" customFormat="1" ht="15" hidden="1" customHeight="1" outlineLevel="1" x14ac:dyDescent="0.25">
      <c r="B24" s="53" t="s">
        <v>83</v>
      </c>
      <c r="C24" s="63">
        <v>549469</v>
      </c>
      <c r="D24" s="64">
        <v>0.1740790598290598</v>
      </c>
      <c r="E24" s="63">
        <v>210249</v>
      </c>
      <c r="F24" s="55">
        <v>0.12855678237671708</v>
      </c>
      <c r="G24" s="63">
        <v>132556</v>
      </c>
      <c r="H24" s="64">
        <v>0.17617412445319913</v>
      </c>
      <c r="I24" s="63">
        <v>77693</v>
      </c>
      <c r="J24" s="64">
        <v>5.5640098915731295E-2</v>
      </c>
      <c r="K24" s="63">
        <v>471776</v>
      </c>
      <c r="L24" s="64">
        <v>0.19618054675179142</v>
      </c>
      <c r="M24" s="63">
        <v>339220</v>
      </c>
      <c r="N24" s="64">
        <v>0.2041845786844918</v>
      </c>
      <c r="O24" s="63">
        <v>10345</v>
      </c>
      <c r="P24" s="55">
        <v>0.42453869457449733</v>
      </c>
      <c r="Q24" s="63">
        <v>16453</v>
      </c>
      <c r="R24" s="55">
        <v>3.0244207889793318E-2</v>
      </c>
      <c r="S24" s="63">
        <v>59267</v>
      </c>
      <c r="T24" s="55">
        <v>0.24743743554124298</v>
      </c>
      <c r="U24" s="63">
        <v>8807</v>
      </c>
      <c r="V24" s="55">
        <v>0.15668505384817433</v>
      </c>
      <c r="W24" s="63">
        <v>175950</v>
      </c>
      <c r="X24" s="55">
        <v>0.21569521598540753</v>
      </c>
      <c r="Y24" s="63">
        <v>11802</v>
      </c>
      <c r="Z24" s="55">
        <v>4.9813200498131982E-2</v>
      </c>
      <c r="AA24" s="63">
        <v>13697</v>
      </c>
      <c r="AB24" s="55">
        <v>1.4442304843726772E-2</v>
      </c>
      <c r="AC24" s="63">
        <v>3534</v>
      </c>
      <c r="AD24" s="64">
        <v>-0.27239036442248299</v>
      </c>
      <c r="AE24" s="63">
        <v>551</v>
      </c>
      <c r="AF24" s="55">
        <v>-0.21621621621621623</v>
      </c>
      <c r="AG24" s="63">
        <v>1611</v>
      </c>
      <c r="AH24" s="55">
        <v>-6.2034739454097654E-4</v>
      </c>
      <c r="AI24" s="63">
        <v>1372</v>
      </c>
      <c r="AJ24" s="55">
        <v>-0.46026750590086551</v>
      </c>
      <c r="AK24" s="54">
        <v>0</v>
      </c>
      <c r="AL24" s="55" t="s">
        <v>90</v>
      </c>
      <c r="AM24" s="63">
        <v>5884</v>
      </c>
      <c r="AN24" s="55">
        <v>9.4697674418604549E-2</v>
      </c>
      <c r="AO24" s="63">
        <v>2086</v>
      </c>
      <c r="AP24" s="55">
        <v>-0.31426692965154501</v>
      </c>
      <c r="AQ24" s="63">
        <v>9914</v>
      </c>
      <c r="AR24" s="55">
        <v>0.54544037412314883</v>
      </c>
      <c r="AS24" s="63">
        <v>1828</v>
      </c>
      <c r="AT24" s="55">
        <v>0.27032661570535099</v>
      </c>
      <c r="AU24" s="63">
        <v>11693</v>
      </c>
      <c r="AV24" s="55">
        <v>0.62606035321930187</v>
      </c>
      <c r="AW24" s="63">
        <v>1413</v>
      </c>
      <c r="AX24" s="55">
        <v>-0.19715909090909089</v>
      </c>
      <c r="AY24" s="63">
        <v>403</v>
      </c>
      <c r="AZ24" s="55">
        <v>2.1</v>
      </c>
      <c r="BA24" s="63">
        <v>6144</v>
      </c>
      <c r="BB24" s="55">
        <v>0.67914730800765244</v>
      </c>
    </row>
    <row r="25" spans="1:55" s="52" customFormat="1" ht="15" hidden="1" customHeight="1" outlineLevel="1" x14ac:dyDescent="0.25">
      <c r="B25" s="53" t="s">
        <v>84</v>
      </c>
      <c r="C25" s="63">
        <v>635825</v>
      </c>
      <c r="D25" s="64">
        <v>0.16560340244550775</v>
      </c>
      <c r="E25" s="63">
        <v>230444</v>
      </c>
      <c r="F25" s="55">
        <v>7.4115678442083777E-2</v>
      </c>
      <c r="G25" s="63">
        <v>151817</v>
      </c>
      <c r="H25" s="64">
        <v>0.11343601026769345</v>
      </c>
      <c r="I25" s="63">
        <v>78627</v>
      </c>
      <c r="J25" s="64">
        <v>5.5503689588582983E-3</v>
      </c>
      <c r="K25" s="63">
        <v>557198</v>
      </c>
      <c r="L25" s="64">
        <v>0.19238514263947759</v>
      </c>
      <c r="M25" s="63">
        <v>405381</v>
      </c>
      <c r="N25" s="64">
        <v>0.22491214605359766</v>
      </c>
      <c r="O25" s="63">
        <v>19719</v>
      </c>
      <c r="P25" s="55">
        <v>0.38983648153369055</v>
      </c>
      <c r="Q25" s="63">
        <v>22079</v>
      </c>
      <c r="R25" s="55">
        <v>0.11985189693649834</v>
      </c>
      <c r="S25" s="63">
        <v>66455</v>
      </c>
      <c r="T25" s="55">
        <v>0.20437493203813117</v>
      </c>
      <c r="U25" s="63">
        <v>12957</v>
      </c>
      <c r="V25" s="55">
        <v>0.1930939226519337</v>
      </c>
      <c r="W25" s="63">
        <v>205586</v>
      </c>
      <c r="X25" s="55">
        <v>0.24886707407452402</v>
      </c>
      <c r="Y25" s="63">
        <v>12504</v>
      </c>
      <c r="Z25" s="55">
        <v>0.11205976520811101</v>
      </c>
      <c r="AA25" s="63">
        <v>15241</v>
      </c>
      <c r="AB25" s="55">
        <v>8.2995807574788527E-2</v>
      </c>
      <c r="AC25" s="63">
        <v>4943</v>
      </c>
      <c r="AD25" s="64">
        <v>-0.10501539018649286</v>
      </c>
      <c r="AE25" s="63">
        <v>730</v>
      </c>
      <c r="AF25" s="55">
        <v>2.9619181946403339E-2</v>
      </c>
      <c r="AG25" s="63">
        <v>2358</v>
      </c>
      <c r="AH25" s="55">
        <v>9.5724907063196918E-2</v>
      </c>
      <c r="AI25" s="63">
        <v>1855</v>
      </c>
      <c r="AJ25" s="55">
        <v>-0.30315552216378661</v>
      </c>
      <c r="AK25" s="54">
        <v>0</v>
      </c>
      <c r="AL25" s="55" t="s">
        <v>90</v>
      </c>
      <c r="AM25" s="63">
        <v>7965</v>
      </c>
      <c r="AN25" s="55">
        <v>0.22992588017294624</v>
      </c>
      <c r="AO25" s="63">
        <v>3418</v>
      </c>
      <c r="AP25" s="55">
        <v>0.10794165316045379</v>
      </c>
      <c r="AQ25" s="63">
        <v>8433</v>
      </c>
      <c r="AR25" s="55">
        <v>0.26792963464140729</v>
      </c>
      <c r="AS25" s="63">
        <v>2567</v>
      </c>
      <c r="AT25" s="55">
        <v>0.49417927823050056</v>
      </c>
      <c r="AU25" s="63">
        <v>12056</v>
      </c>
      <c r="AV25" s="55">
        <v>0.30815972222222232</v>
      </c>
      <c r="AW25" s="63">
        <v>2648</v>
      </c>
      <c r="AX25" s="55">
        <v>-4.0231968104385674E-2</v>
      </c>
      <c r="AY25" s="63">
        <v>652</v>
      </c>
      <c r="AZ25" s="55">
        <v>1.0248447204968945</v>
      </c>
      <c r="BA25" s="63">
        <v>8155</v>
      </c>
      <c r="BB25" s="55">
        <v>0.53289473684210531</v>
      </c>
    </row>
    <row r="26" spans="1:55" s="52" customFormat="1" ht="15" hidden="1" customHeight="1" outlineLevel="1" x14ac:dyDescent="0.25">
      <c r="B26" s="53" t="s">
        <v>85</v>
      </c>
      <c r="C26" s="63">
        <v>645161</v>
      </c>
      <c r="D26" s="64">
        <v>0.1335617461279639</v>
      </c>
      <c r="E26" s="63">
        <v>246656</v>
      </c>
      <c r="F26" s="55">
        <v>5.482474896936318E-2</v>
      </c>
      <c r="G26" s="63">
        <v>166822</v>
      </c>
      <c r="H26" s="64">
        <v>5.7917800227029081E-2</v>
      </c>
      <c r="I26" s="63">
        <v>79834</v>
      </c>
      <c r="J26" s="64">
        <v>4.8419504379686673E-2</v>
      </c>
      <c r="K26" s="63">
        <v>565327</v>
      </c>
      <c r="L26" s="64">
        <v>0.14671256272844913</v>
      </c>
      <c r="M26" s="63">
        <v>398505</v>
      </c>
      <c r="N26" s="64">
        <v>0.1884709327814047</v>
      </c>
      <c r="O26" s="63">
        <v>18696</v>
      </c>
      <c r="P26" s="55">
        <v>0.47468054898248946</v>
      </c>
      <c r="Q26" s="63">
        <v>19532</v>
      </c>
      <c r="R26" s="55">
        <v>6.8256399037409654E-2</v>
      </c>
      <c r="S26" s="63">
        <v>63290</v>
      </c>
      <c r="T26" s="55">
        <v>0.15452671518998895</v>
      </c>
      <c r="U26" s="63">
        <v>12178</v>
      </c>
      <c r="V26" s="55">
        <v>-8.1390963264690308E-2</v>
      </c>
      <c r="W26" s="63">
        <v>205687</v>
      </c>
      <c r="X26" s="55">
        <v>0.23072274378167501</v>
      </c>
      <c r="Y26" s="63">
        <v>10982</v>
      </c>
      <c r="Z26" s="55">
        <v>0.26579068695251262</v>
      </c>
      <c r="AA26" s="63">
        <v>17725</v>
      </c>
      <c r="AB26" s="55">
        <v>1.0604937567706196E-2</v>
      </c>
      <c r="AC26" s="63">
        <v>4249</v>
      </c>
      <c r="AD26" s="64">
        <v>-5.2831029870708868E-2</v>
      </c>
      <c r="AE26" s="63">
        <v>919</v>
      </c>
      <c r="AF26" s="55">
        <v>0.30539772727272729</v>
      </c>
      <c r="AG26" s="63">
        <v>1697</v>
      </c>
      <c r="AH26" s="55">
        <v>8.9179548156956834E-3</v>
      </c>
      <c r="AI26" s="63">
        <v>1633</v>
      </c>
      <c r="AJ26" s="55">
        <v>-0.22238095238095235</v>
      </c>
      <c r="AK26" s="54">
        <v>0</v>
      </c>
      <c r="AL26" s="55" t="s">
        <v>90</v>
      </c>
      <c r="AM26" s="63">
        <v>7948</v>
      </c>
      <c r="AN26" s="55">
        <v>0.20845370229587967</v>
      </c>
      <c r="AO26" s="63">
        <v>2668</v>
      </c>
      <c r="AP26" s="55">
        <v>-0.31059431524547798</v>
      </c>
      <c r="AQ26" s="63">
        <v>7220</v>
      </c>
      <c r="AR26" s="55">
        <v>0.13272670222780047</v>
      </c>
      <c r="AS26" s="63">
        <v>2605</v>
      </c>
      <c r="AT26" s="55">
        <v>0.54691211401425188</v>
      </c>
      <c r="AU26" s="63">
        <v>12611</v>
      </c>
      <c r="AV26" s="55">
        <v>0.51301739652069589</v>
      </c>
      <c r="AW26" s="63">
        <v>4161</v>
      </c>
      <c r="AX26" s="55">
        <v>-0.12712397734424163</v>
      </c>
      <c r="AY26" s="63">
        <v>1243</v>
      </c>
      <c r="AZ26" s="55">
        <v>5.1607445008460262E-2</v>
      </c>
      <c r="BA26" s="63">
        <v>7710</v>
      </c>
      <c r="BB26" s="55">
        <v>0.36363636363636354</v>
      </c>
    </row>
    <row r="27" spans="1:55" s="52" customFormat="1" ht="15" hidden="1" customHeight="1" outlineLevel="1" x14ac:dyDescent="0.25">
      <c r="A27" s="77"/>
      <c r="B27" s="53" t="s">
        <v>86</v>
      </c>
      <c r="C27" s="63">
        <v>581242</v>
      </c>
      <c r="D27" s="64">
        <v>0.16865214602672918</v>
      </c>
      <c r="E27" s="63">
        <v>213671</v>
      </c>
      <c r="F27" s="55">
        <v>0.11347872534458947</v>
      </c>
      <c r="G27" s="63">
        <v>134348</v>
      </c>
      <c r="H27" s="64">
        <v>0.12029485832457754</v>
      </c>
      <c r="I27" s="63">
        <v>79323</v>
      </c>
      <c r="J27" s="64">
        <v>0.1021216289441873</v>
      </c>
      <c r="K27" s="63">
        <v>501919</v>
      </c>
      <c r="L27" s="64">
        <v>0.17990869512068985</v>
      </c>
      <c r="M27" s="63">
        <v>367571</v>
      </c>
      <c r="N27" s="64">
        <v>0.20331231626433066</v>
      </c>
      <c r="O27" s="63">
        <v>12899</v>
      </c>
      <c r="P27" s="55">
        <v>0.37721546017510144</v>
      </c>
      <c r="Q27" s="63">
        <v>18185</v>
      </c>
      <c r="R27" s="55">
        <v>6.6694040356640061E-2</v>
      </c>
      <c r="S27" s="63">
        <v>62925</v>
      </c>
      <c r="T27" s="55">
        <v>0.20821412799293415</v>
      </c>
      <c r="U27" s="63">
        <v>8781</v>
      </c>
      <c r="V27" s="55">
        <v>-2.1615598885793896E-2</v>
      </c>
      <c r="W27" s="63">
        <v>193937</v>
      </c>
      <c r="X27" s="55">
        <v>0.23682733638601539</v>
      </c>
      <c r="Y27" s="63">
        <v>11268</v>
      </c>
      <c r="Z27" s="55">
        <v>0.20423212568130822</v>
      </c>
      <c r="AA27" s="63">
        <v>14608</v>
      </c>
      <c r="AB27" s="55">
        <v>9.8180724703052169E-2</v>
      </c>
      <c r="AC27" s="63">
        <v>3730</v>
      </c>
      <c r="AD27" s="64">
        <v>-0.35028740637519595</v>
      </c>
      <c r="AE27" s="63">
        <v>759</v>
      </c>
      <c r="AF27" s="55">
        <v>-0.1785714285714286</v>
      </c>
      <c r="AG27" s="63">
        <v>1457</v>
      </c>
      <c r="AH27" s="55">
        <v>-0.29511369134010645</v>
      </c>
      <c r="AI27" s="63">
        <v>1078</v>
      </c>
      <c r="AJ27" s="55">
        <v>-0.5337370242214533</v>
      </c>
      <c r="AK27" s="54">
        <v>436</v>
      </c>
      <c r="AL27" s="55">
        <v>-4.5662100456621557E-3</v>
      </c>
      <c r="AM27" s="63">
        <v>8375</v>
      </c>
      <c r="AN27" s="55">
        <v>8.7097611630321925E-2</v>
      </c>
      <c r="AO27" s="63">
        <v>2630</v>
      </c>
      <c r="AP27" s="55">
        <v>-0.12216288384512686</v>
      </c>
      <c r="AQ27" s="63">
        <v>7751</v>
      </c>
      <c r="AR27" s="55">
        <v>0.35601819454163741</v>
      </c>
      <c r="AS27" s="63">
        <v>2470</v>
      </c>
      <c r="AT27" s="55">
        <v>0.59354838709677415</v>
      </c>
      <c r="AU27" s="63">
        <v>11650</v>
      </c>
      <c r="AV27" s="55">
        <v>0.51594014313597913</v>
      </c>
      <c r="AW27" s="63">
        <v>1862</v>
      </c>
      <c r="AX27" s="55">
        <v>-1.9483938915218491E-2</v>
      </c>
      <c r="AY27" s="63">
        <v>742</v>
      </c>
      <c r="AZ27" s="55">
        <v>0.6415929203539823</v>
      </c>
      <c r="BA27" s="63">
        <v>5758</v>
      </c>
      <c r="BB27" s="55">
        <v>0.20158597662771283</v>
      </c>
    </row>
    <row r="28" spans="1:55" s="52" customFormat="1" ht="15" hidden="1" customHeight="1" outlineLevel="1" x14ac:dyDescent="0.25">
      <c r="A28" s="78"/>
      <c r="B28" s="53" t="s">
        <v>87</v>
      </c>
      <c r="C28" s="63">
        <v>661045</v>
      </c>
      <c r="D28" s="64">
        <v>0.13257022828046083</v>
      </c>
      <c r="E28" s="63">
        <v>218670</v>
      </c>
      <c r="F28" s="55">
        <v>0.14748850779790512</v>
      </c>
      <c r="G28" s="63">
        <v>140671</v>
      </c>
      <c r="H28" s="64">
        <v>0.20112537996516267</v>
      </c>
      <c r="I28" s="63">
        <v>77999</v>
      </c>
      <c r="J28" s="64">
        <v>6.1962204552880928E-2</v>
      </c>
      <c r="K28" s="63">
        <v>583046</v>
      </c>
      <c r="L28" s="64">
        <v>0.14273450668339138</v>
      </c>
      <c r="M28" s="63">
        <v>442375</v>
      </c>
      <c r="N28" s="64">
        <v>0.12533833285848028</v>
      </c>
      <c r="O28" s="63">
        <v>15445</v>
      </c>
      <c r="P28" s="55">
        <v>0.25783858620408817</v>
      </c>
      <c r="Q28" s="63">
        <v>23312</v>
      </c>
      <c r="R28" s="55">
        <v>0.19121103730199285</v>
      </c>
      <c r="S28" s="63">
        <v>75666</v>
      </c>
      <c r="T28" s="55">
        <v>0.19705742762221168</v>
      </c>
      <c r="U28" s="63">
        <v>10164</v>
      </c>
      <c r="V28" s="55">
        <v>-1.967592592592593E-2</v>
      </c>
      <c r="W28" s="63">
        <v>211416</v>
      </c>
      <c r="X28" s="55">
        <v>9.5385635679719805E-2</v>
      </c>
      <c r="Y28" s="63">
        <v>10680</v>
      </c>
      <c r="Z28" s="55">
        <v>0.11134235171696161</v>
      </c>
      <c r="AA28" s="63">
        <v>15691</v>
      </c>
      <c r="AB28" s="55">
        <v>3.4139590061293079E-2</v>
      </c>
      <c r="AC28" s="63">
        <v>35996</v>
      </c>
      <c r="AD28" s="64">
        <v>0.10835360408904759</v>
      </c>
      <c r="AE28" s="63">
        <v>10401</v>
      </c>
      <c r="AF28" s="55">
        <v>0.11062466631073153</v>
      </c>
      <c r="AG28" s="63">
        <v>9340</v>
      </c>
      <c r="AH28" s="55">
        <v>0.43692307692307697</v>
      </c>
      <c r="AI28" s="63">
        <v>8177</v>
      </c>
      <c r="AJ28" s="55">
        <v>-2.3175247879584249E-2</v>
      </c>
      <c r="AK28" s="54">
        <v>8078</v>
      </c>
      <c r="AL28" s="55">
        <v>-1.9779153015410778E-2</v>
      </c>
      <c r="AM28" s="63">
        <v>10928</v>
      </c>
      <c r="AN28" s="55">
        <v>0.16366734107123837</v>
      </c>
      <c r="AO28" s="63">
        <v>3389</v>
      </c>
      <c r="AP28" s="55">
        <v>-4.7230812482428997E-2</v>
      </c>
      <c r="AQ28" s="63">
        <v>6452</v>
      </c>
      <c r="AR28" s="55">
        <v>6.2034739454097654E-4</v>
      </c>
      <c r="AS28" s="63">
        <v>2753</v>
      </c>
      <c r="AT28" s="55">
        <v>0.58309373202990233</v>
      </c>
      <c r="AU28" s="63">
        <v>9885</v>
      </c>
      <c r="AV28" s="55">
        <v>0.23887705226218814</v>
      </c>
      <c r="AW28" s="63">
        <v>869</v>
      </c>
      <c r="AX28" s="55">
        <v>0.23789173789173779</v>
      </c>
      <c r="AY28" s="63">
        <v>392</v>
      </c>
      <c r="AZ28" s="55">
        <v>1.0309278350515427E-2</v>
      </c>
      <c r="BA28" s="63">
        <v>9337</v>
      </c>
      <c r="BB28" s="55">
        <v>0.29554599694741235</v>
      </c>
    </row>
    <row r="29" spans="1:55" s="52" customFormat="1" ht="15" hidden="1" customHeight="1" outlineLevel="1" x14ac:dyDescent="0.25">
      <c r="B29" s="53" t="s">
        <v>88</v>
      </c>
      <c r="C29" s="63">
        <v>621556</v>
      </c>
      <c r="D29" s="64">
        <v>9.6448813772202602E-2</v>
      </c>
      <c r="E29" s="63">
        <v>187835</v>
      </c>
      <c r="F29" s="55">
        <v>0.11235143281832016</v>
      </c>
      <c r="G29" s="63">
        <v>113373</v>
      </c>
      <c r="H29" s="64">
        <v>0.15171986428005435</v>
      </c>
      <c r="I29" s="63">
        <v>74462</v>
      </c>
      <c r="J29" s="64">
        <v>5.7323393681221191E-2</v>
      </c>
      <c r="K29" s="63">
        <v>547094</v>
      </c>
      <c r="L29" s="64">
        <v>0.1019989686900753</v>
      </c>
      <c r="M29" s="63">
        <v>433721</v>
      </c>
      <c r="N29" s="64">
        <v>8.9701973277590552E-2</v>
      </c>
      <c r="O29" s="63">
        <v>13103</v>
      </c>
      <c r="P29" s="55">
        <v>0.29131763082684548</v>
      </c>
      <c r="Q29" s="63">
        <v>22143</v>
      </c>
      <c r="R29" s="55">
        <v>-5.9259259259258901E-3</v>
      </c>
      <c r="S29" s="63">
        <v>84730</v>
      </c>
      <c r="T29" s="55">
        <v>5.724838411819011E-2</v>
      </c>
      <c r="U29" s="63">
        <v>7041</v>
      </c>
      <c r="V29" s="55">
        <v>0.10724956754206638</v>
      </c>
      <c r="W29" s="63">
        <v>173530</v>
      </c>
      <c r="X29" s="55">
        <v>9.6472937281217197E-2</v>
      </c>
      <c r="Y29" s="63">
        <v>8338</v>
      </c>
      <c r="Z29" s="55">
        <v>0.16485051690416319</v>
      </c>
      <c r="AA29" s="63">
        <v>18787</v>
      </c>
      <c r="AB29" s="55">
        <v>9.0935485744149558E-2</v>
      </c>
      <c r="AC29" s="63">
        <v>67358</v>
      </c>
      <c r="AD29" s="64">
        <v>6.9802900115941036E-2</v>
      </c>
      <c r="AE29" s="63">
        <v>22943</v>
      </c>
      <c r="AF29" s="55">
        <v>2.3144844809133147E-2</v>
      </c>
      <c r="AG29" s="63">
        <v>13991</v>
      </c>
      <c r="AH29" s="55">
        <v>3.3690432212781785E-2</v>
      </c>
      <c r="AI29" s="63">
        <v>13542</v>
      </c>
      <c r="AJ29" s="55">
        <v>1.3091942844318138E-2</v>
      </c>
      <c r="AK29" s="54">
        <v>16882</v>
      </c>
      <c r="AL29" s="55">
        <v>0.23795556207376989</v>
      </c>
      <c r="AM29" s="63">
        <v>10186</v>
      </c>
      <c r="AN29" s="55">
        <v>0.15657999318723737</v>
      </c>
      <c r="AO29" s="63">
        <v>4087</v>
      </c>
      <c r="AP29" s="55">
        <v>5.2807831014940687E-2</v>
      </c>
      <c r="AQ29" s="63">
        <v>4947</v>
      </c>
      <c r="AR29" s="55">
        <v>0.18661549532261934</v>
      </c>
      <c r="AS29" s="63">
        <v>1097</v>
      </c>
      <c r="AT29" s="55">
        <v>-0.14095536413469067</v>
      </c>
      <c r="AU29" s="63">
        <v>9044</v>
      </c>
      <c r="AV29" s="55">
        <v>0.13390170511534594</v>
      </c>
      <c r="AW29" s="63">
        <v>0</v>
      </c>
      <c r="AX29" s="55">
        <v>-1</v>
      </c>
      <c r="AY29" s="63">
        <v>286</v>
      </c>
      <c r="AZ29" s="55">
        <v>0.29411764705882359</v>
      </c>
      <c r="BA29" s="63">
        <v>9044</v>
      </c>
      <c r="BB29" s="55">
        <v>0.2634814193908912</v>
      </c>
    </row>
    <row r="30" spans="1:55" s="52" customFormat="1" ht="15" hidden="1" customHeight="1" outlineLevel="1" x14ac:dyDescent="0.25">
      <c r="B30" s="53" t="s">
        <v>89</v>
      </c>
      <c r="C30" s="63">
        <v>670154</v>
      </c>
      <c r="D30" s="64">
        <v>0.12013064073463675</v>
      </c>
      <c r="E30" s="63">
        <v>200394</v>
      </c>
      <c r="F30" s="55">
        <v>5.6300833364081537E-2</v>
      </c>
      <c r="G30" s="63">
        <v>129502</v>
      </c>
      <c r="H30" s="64">
        <v>6.2423601027130404E-2</v>
      </c>
      <c r="I30" s="63">
        <v>70892</v>
      </c>
      <c r="J30" s="64">
        <v>4.529637275140086E-2</v>
      </c>
      <c r="K30" s="63">
        <v>599262</v>
      </c>
      <c r="L30" s="64">
        <v>0.12969826302355303</v>
      </c>
      <c r="M30" s="63">
        <v>469760</v>
      </c>
      <c r="N30" s="64">
        <v>0.14976907205392487</v>
      </c>
      <c r="O30" s="63">
        <v>13204</v>
      </c>
      <c r="P30" s="55">
        <v>9.6677740863787331E-2</v>
      </c>
      <c r="Q30" s="63">
        <v>23082</v>
      </c>
      <c r="R30" s="55">
        <v>5.594949448739639E-2</v>
      </c>
      <c r="S30" s="63">
        <v>83906</v>
      </c>
      <c r="T30" s="55">
        <v>0.13027547652724447</v>
      </c>
      <c r="U30" s="63">
        <v>11470</v>
      </c>
      <c r="V30" s="55">
        <v>0.29472852466418331</v>
      </c>
      <c r="W30" s="63">
        <v>198905</v>
      </c>
      <c r="X30" s="55">
        <v>0.18988651794954614</v>
      </c>
      <c r="Y30" s="63">
        <v>9520</v>
      </c>
      <c r="Z30" s="55">
        <v>0.23395981853532088</v>
      </c>
      <c r="AA30" s="63">
        <v>22443</v>
      </c>
      <c r="AB30" s="55">
        <v>0.17675125838926165</v>
      </c>
      <c r="AC30" s="63">
        <v>64287</v>
      </c>
      <c r="AD30" s="64">
        <v>3.9099372858343528E-2</v>
      </c>
      <c r="AE30" s="63">
        <v>21341</v>
      </c>
      <c r="AF30" s="55">
        <v>-1.4504959760434089E-3</v>
      </c>
      <c r="AG30" s="63">
        <v>12648</v>
      </c>
      <c r="AH30" s="55">
        <v>5.7171514543630897E-2</v>
      </c>
      <c r="AI30" s="63">
        <v>13875</v>
      </c>
      <c r="AJ30" s="55">
        <v>5.8998626163944357E-2</v>
      </c>
      <c r="AK30" s="63">
        <v>16423</v>
      </c>
      <c r="AL30" s="55">
        <v>6.435515230071287E-2</v>
      </c>
      <c r="AM30" s="63">
        <v>10049</v>
      </c>
      <c r="AN30" s="55">
        <v>0.22057573181100443</v>
      </c>
      <c r="AO30" s="63">
        <v>4618</v>
      </c>
      <c r="AP30" s="55">
        <v>6.8981481481481532E-2</v>
      </c>
      <c r="AQ30" s="63">
        <v>5350</v>
      </c>
      <c r="AR30" s="55">
        <v>0.16253802694480668</v>
      </c>
      <c r="AS30" s="63">
        <v>1423</v>
      </c>
      <c r="AT30" s="55">
        <v>0.32249070631970267</v>
      </c>
      <c r="AU30" s="63">
        <v>10059</v>
      </c>
      <c r="AV30" s="55">
        <v>4.4765267968425393E-2</v>
      </c>
      <c r="AW30" s="63">
        <v>6</v>
      </c>
      <c r="AX30" s="55">
        <v>0</v>
      </c>
      <c r="AY30" s="63">
        <v>500</v>
      </c>
      <c r="AZ30" s="55">
        <v>0.81818181818181812</v>
      </c>
      <c r="BA30" s="63">
        <v>10938</v>
      </c>
      <c r="BB30" s="55">
        <v>0.43580992386453143</v>
      </c>
    </row>
    <row r="31" spans="1:55" s="52" customFormat="1" ht="15" customHeight="1" collapsed="1" x14ac:dyDescent="0.25">
      <c r="B31" s="65">
        <v>2016</v>
      </c>
      <c r="C31" s="66">
        <v>7265714</v>
      </c>
      <c r="D31" s="67">
        <v>0.13587710407785925</v>
      </c>
      <c r="E31" s="66">
        <v>2431224</v>
      </c>
      <c r="F31" s="67">
        <v>0.10880927318798683</v>
      </c>
      <c r="G31" s="66">
        <v>1528946</v>
      </c>
      <c r="H31" s="67">
        <v>0.14190948348616583</v>
      </c>
      <c r="I31" s="66">
        <v>902278</v>
      </c>
      <c r="J31" s="67">
        <v>5.6895465183564475E-2</v>
      </c>
      <c r="K31" s="66">
        <v>6363436</v>
      </c>
      <c r="L31" s="67">
        <v>0.14804177842453559</v>
      </c>
      <c r="M31" s="66">
        <v>4834490</v>
      </c>
      <c r="N31" s="67">
        <v>0.14999489762300589</v>
      </c>
      <c r="O31" s="66">
        <v>168910</v>
      </c>
      <c r="P31" s="67">
        <v>0.31129087352110041</v>
      </c>
      <c r="Q31" s="66">
        <v>246585</v>
      </c>
      <c r="R31" s="67">
        <v>9.5402671594649657E-2</v>
      </c>
      <c r="S31" s="66">
        <v>858110</v>
      </c>
      <c r="T31" s="67">
        <v>0.12926446668175662</v>
      </c>
      <c r="U31" s="66">
        <v>123498</v>
      </c>
      <c r="V31" s="67">
        <v>3.504110897860313E-2</v>
      </c>
      <c r="W31" s="66">
        <v>2228811</v>
      </c>
      <c r="X31" s="67">
        <v>0.18237679480283031</v>
      </c>
      <c r="Y31" s="66">
        <v>121344</v>
      </c>
      <c r="Z31" s="67">
        <v>0.21138065289008678</v>
      </c>
      <c r="AA31" s="66">
        <v>200601</v>
      </c>
      <c r="AB31" s="67">
        <v>0.10190057676462505</v>
      </c>
      <c r="AC31" s="66">
        <v>407130</v>
      </c>
      <c r="AD31" s="67">
        <v>-9.9411990720250643E-3</v>
      </c>
      <c r="AE31" s="66">
        <v>129219</v>
      </c>
      <c r="AF31" s="67">
        <v>-5.7553071164219149E-3</v>
      </c>
      <c r="AG31" s="66">
        <v>83947</v>
      </c>
      <c r="AH31" s="67">
        <v>-5.6658688152468328E-2</v>
      </c>
      <c r="AI31" s="66">
        <v>100506</v>
      </c>
      <c r="AJ31" s="67">
        <v>9.1470455344144774E-3</v>
      </c>
      <c r="AK31" s="66">
        <v>93458</v>
      </c>
      <c r="AL31" s="67">
        <v>8.5359405181995029E-3</v>
      </c>
      <c r="AM31" s="66">
        <v>103502</v>
      </c>
      <c r="AN31" s="67">
        <v>0.14146126275158544</v>
      </c>
      <c r="AO31" s="66">
        <v>40634</v>
      </c>
      <c r="AP31" s="67">
        <v>-7.2621873288296501E-2</v>
      </c>
      <c r="AQ31" s="66">
        <v>75307</v>
      </c>
      <c r="AR31" s="67">
        <v>0.18748915905829677</v>
      </c>
      <c r="AS31" s="66">
        <v>20527</v>
      </c>
      <c r="AT31" s="67">
        <v>0.31591768703121992</v>
      </c>
      <c r="AU31" s="66">
        <v>123884</v>
      </c>
      <c r="AV31" s="67">
        <v>0.34291598915989163</v>
      </c>
      <c r="AW31" s="66">
        <v>12495</v>
      </c>
      <c r="AX31" s="67">
        <v>-6.732850638202581E-2</v>
      </c>
      <c r="AY31" s="66">
        <v>5570</v>
      </c>
      <c r="AZ31" s="67">
        <v>0.40266935280785687</v>
      </c>
      <c r="BA31" s="66">
        <v>97579</v>
      </c>
      <c r="BB31" s="67">
        <v>0.40985667225336653</v>
      </c>
    </row>
    <row r="32" spans="1:55" s="52" customFormat="1" ht="15" hidden="1" customHeight="1" outlineLevel="1" x14ac:dyDescent="0.25">
      <c r="B32" s="53" t="s">
        <v>78</v>
      </c>
      <c r="C32" s="63">
        <v>522412</v>
      </c>
      <c r="D32" s="64">
        <v>1.1677401613534144E-2</v>
      </c>
      <c r="E32" s="63">
        <v>147335</v>
      </c>
      <c r="F32" s="55">
        <v>6.5516204842324122E-3</v>
      </c>
      <c r="G32" s="63">
        <v>86411</v>
      </c>
      <c r="H32" s="64">
        <v>2.6003015874900504E-2</v>
      </c>
      <c r="I32" s="63">
        <v>60924</v>
      </c>
      <c r="J32" s="64">
        <v>-1.9805325396186957E-2</v>
      </c>
      <c r="K32" s="63">
        <v>461488</v>
      </c>
      <c r="L32" s="64">
        <v>1.5985399370799236E-2</v>
      </c>
      <c r="M32" s="63">
        <v>375077</v>
      </c>
      <c r="N32" s="64">
        <v>1.3705183159192114E-2</v>
      </c>
      <c r="O32" s="63">
        <v>10203</v>
      </c>
      <c r="P32" s="55">
        <v>-3.2248885516456438E-2</v>
      </c>
      <c r="Q32" s="63">
        <v>19259</v>
      </c>
      <c r="R32" s="55">
        <v>5.9758983106806829E-2</v>
      </c>
      <c r="S32" s="63">
        <v>77175</v>
      </c>
      <c r="T32" s="55">
        <v>1.2821858841439493E-2</v>
      </c>
      <c r="U32" s="63">
        <v>10345</v>
      </c>
      <c r="V32" s="55">
        <v>0.31398450400101607</v>
      </c>
      <c r="W32" s="63">
        <v>136981</v>
      </c>
      <c r="X32" s="55">
        <v>3.5561737868261334E-2</v>
      </c>
      <c r="Y32" s="63">
        <v>5996</v>
      </c>
      <c r="Z32" s="55">
        <v>-8.2759675692213541E-2</v>
      </c>
      <c r="AA32" s="63">
        <v>16307</v>
      </c>
      <c r="AB32" s="55">
        <v>0.43851446718419185</v>
      </c>
      <c r="AC32" s="63">
        <v>66643</v>
      </c>
      <c r="AD32" s="64">
        <v>-0.10936038275465743</v>
      </c>
      <c r="AE32" s="63">
        <v>21400</v>
      </c>
      <c r="AF32" s="55">
        <v>-8.8236547228494722E-2</v>
      </c>
      <c r="AG32" s="63">
        <v>13706</v>
      </c>
      <c r="AH32" s="55">
        <v>-0.26414689144207026</v>
      </c>
      <c r="AI32" s="63">
        <v>14869</v>
      </c>
      <c r="AJ32" s="55">
        <v>6.5572595671492095E-2</v>
      </c>
      <c r="AK32" s="54">
        <v>16668</v>
      </c>
      <c r="AL32" s="55">
        <v>-0.11222370173102525</v>
      </c>
      <c r="AM32" s="63">
        <v>7231</v>
      </c>
      <c r="AN32" s="55">
        <v>0.22021599730003372</v>
      </c>
      <c r="AO32" s="63">
        <v>5139</v>
      </c>
      <c r="AP32" s="55">
        <v>0.20154313771335053</v>
      </c>
      <c r="AQ32" s="63">
        <v>4783</v>
      </c>
      <c r="AR32" s="55">
        <v>-0.49673821548821551</v>
      </c>
      <c r="AS32" s="63">
        <v>643</v>
      </c>
      <c r="AT32" s="55">
        <v>3.1201248049921304E-3</v>
      </c>
      <c r="AU32" s="63">
        <v>7573</v>
      </c>
      <c r="AV32" s="55">
        <v>0.60241218789674145</v>
      </c>
      <c r="AW32" s="63">
        <v>0</v>
      </c>
      <c r="AX32" s="55">
        <v>-1</v>
      </c>
      <c r="AY32" s="63">
        <v>137</v>
      </c>
      <c r="AZ32" s="55">
        <v>-0.27513227513227512</v>
      </c>
      <c r="BA32" s="63">
        <v>6662</v>
      </c>
      <c r="BB32" s="55">
        <v>-3.533159571387201E-2</v>
      </c>
    </row>
    <row r="33" spans="1:54" s="52" customFormat="1" ht="15" hidden="1" customHeight="1" outlineLevel="1" x14ac:dyDescent="0.25">
      <c r="B33" s="53" t="s">
        <v>79</v>
      </c>
      <c r="C33" s="63">
        <v>510354</v>
      </c>
      <c r="D33" s="64">
        <v>1.2930717947598369E-2</v>
      </c>
      <c r="E33" s="63">
        <v>145904</v>
      </c>
      <c r="F33" s="55">
        <v>6.4946060756463142E-2</v>
      </c>
      <c r="G33" s="63">
        <v>84091</v>
      </c>
      <c r="H33" s="64">
        <v>6.4240966905018126E-2</v>
      </c>
      <c r="I33" s="63">
        <v>61813</v>
      </c>
      <c r="J33" s="64">
        <v>6.5906778638064489E-2</v>
      </c>
      <c r="K33" s="63">
        <v>448541</v>
      </c>
      <c r="L33" s="64">
        <v>6.0401751269489878E-3</v>
      </c>
      <c r="M33" s="63">
        <v>364450</v>
      </c>
      <c r="N33" s="64">
        <v>-6.4961440219390987E-3</v>
      </c>
      <c r="O33" s="63">
        <v>10315</v>
      </c>
      <c r="P33" s="55">
        <v>-5.1057957681692745E-2</v>
      </c>
      <c r="Q33" s="63">
        <v>17957</v>
      </c>
      <c r="R33" s="55">
        <v>5.079290771841527E-2</v>
      </c>
      <c r="S33" s="63">
        <v>71716</v>
      </c>
      <c r="T33" s="55">
        <v>-8.9136413261287073E-3</v>
      </c>
      <c r="U33" s="63">
        <v>11061</v>
      </c>
      <c r="V33" s="55">
        <v>0.21951488423373755</v>
      </c>
      <c r="W33" s="63">
        <v>138659</v>
      </c>
      <c r="X33" s="55">
        <v>-1.3971610264091883E-3</v>
      </c>
      <c r="Y33" s="63">
        <v>6133</v>
      </c>
      <c r="Z33" s="55">
        <v>-6.934749620637326E-2</v>
      </c>
      <c r="AA33" s="63">
        <v>14093</v>
      </c>
      <c r="AB33" s="55">
        <v>0.54698133918770586</v>
      </c>
      <c r="AC33" s="63">
        <v>66074</v>
      </c>
      <c r="AD33" s="64">
        <v>-0.10880619360407873</v>
      </c>
      <c r="AE33" s="63">
        <v>20976</v>
      </c>
      <c r="AF33" s="55">
        <v>-6.9222577209797631E-2</v>
      </c>
      <c r="AG33" s="63">
        <v>14170</v>
      </c>
      <c r="AH33" s="55">
        <v>-0.28314868214701272</v>
      </c>
      <c r="AI33" s="63">
        <v>15232</v>
      </c>
      <c r="AJ33" s="55">
        <v>7.8142695356738345E-2</v>
      </c>
      <c r="AK33" s="54">
        <v>15696</v>
      </c>
      <c r="AL33" s="55">
        <v>-0.11372106154714845</v>
      </c>
      <c r="AM33" s="63">
        <v>7207</v>
      </c>
      <c r="AN33" s="55">
        <v>2.0532427074483106E-2</v>
      </c>
      <c r="AO33" s="63">
        <v>3862</v>
      </c>
      <c r="AP33" s="55">
        <v>-5.2269938650306713E-2</v>
      </c>
      <c r="AQ33" s="63">
        <v>3182</v>
      </c>
      <c r="AR33" s="55">
        <v>-0.49897653912769646</v>
      </c>
      <c r="AS33" s="63">
        <v>894</v>
      </c>
      <c r="AT33" s="55">
        <v>0.38819875776397517</v>
      </c>
      <c r="AU33" s="63">
        <v>6460</v>
      </c>
      <c r="AV33" s="55">
        <v>0.62884518406454859</v>
      </c>
      <c r="AW33" s="63">
        <v>0</v>
      </c>
      <c r="AX33" s="55" t="s">
        <v>90</v>
      </c>
      <c r="AY33" s="63">
        <v>217</v>
      </c>
      <c r="AZ33" s="55">
        <v>-0.51777777777777778</v>
      </c>
      <c r="BA33" s="63">
        <v>6620</v>
      </c>
      <c r="BB33" s="55">
        <v>6.7569746815029808E-2</v>
      </c>
    </row>
    <row r="34" spans="1:54" s="52" customFormat="1" ht="15" hidden="1" customHeight="1" outlineLevel="1" x14ac:dyDescent="0.25">
      <c r="B34" s="53" t="s">
        <v>80</v>
      </c>
      <c r="C34" s="63">
        <v>567197</v>
      </c>
      <c r="D34" s="64">
        <v>4.4840746283194566E-3</v>
      </c>
      <c r="E34" s="63">
        <v>165432</v>
      </c>
      <c r="F34" s="55">
        <v>3.6151822623073926E-2</v>
      </c>
      <c r="G34" s="63">
        <v>96987</v>
      </c>
      <c r="H34" s="64">
        <v>6.9870826117172102E-2</v>
      </c>
      <c r="I34" s="63">
        <v>68445</v>
      </c>
      <c r="J34" s="64">
        <v>-8.1441013230542092E-3</v>
      </c>
      <c r="K34" s="63">
        <v>498752</v>
      </c>
      <c r="L34" s="64">
        <v>6.2422073284402746E-3</v>
      </c>
      <c r="M34" s="63">
        <v>401765</v>
      </c>
      <c r="N34" s="64">
        <v>-7.999901235787199E-3</v>
      </c>
      <c r="O34" s="63">
        <v>9745</v>
      </c>
      <c r="P34" s="55">
        <v>-0.23616554318858751</v>
      </c>
      <c r="Q34" s="63">
        <v>17767</v>
      </c>
      <c r="R34" s="55">
        <v>-7.9859133046765729E-2</v>
      </c>
      <c r="S34" s="63">
        <v>74810</v>
      </c>
      <c r="T34" s="55">
        <v>-3.7961986574419404E-2</v>
      </c>
      <c r="U34" s="63">
        <v>9986</v>
      </c>
      <c r="V34" s="55">
        <v>-0.10367112467462525</v>
      </c>
      <c r="W34" s="63">
        <v>164062</v>
      </c>
      <c r="X34" s="55">
        <v>5.5366504776301895E-2</v>
      </c>
      <c r="Y34" s="63">
        <v>6934</v>
      </c>
      <c r="Z34" s="55">
        <v>-1.0135617416131337E-2</v>
      </c>
      <c r="AA34" s="63">
        <v>15038</v>
      </c>
      <c r="AB34" s="55">
        <v>0.48802691470413606</v>
      </c>
      <c r="AC34" s="63">
        <v>73606</v>
      </c>
      <c r="AD34" s="64">
        <v>-8.0626022657723451E-2</v>
      </c>
      <c r="AE34" s="63">
        <v>23419</v>
      </c>
      <c r="AF34" s="55">
        <v>4.8485368574615606E-3</v>
      </c>
      <c r="AG34" s="63">
        <v>16275</v>
      </c>
      <c r="AH34" s="55">
        <v>-0.24941198173684453</v>
      </c>
      <c r="AI34" s="63">
        <v>16902</v>
      </c>
      <c r="AJ34" s="55">
        <v>7.7315316463764328E-2</v>
      </c>
      <c r="AK34" s="54">
        <v>17010</v>
      </c>
      <c r="AL34" s="55">
        <v>-0.12242686890574217</v>
      </c>
      <c r="AM34" s="63">
        <v>7735</v>
      </c>
      <c r="AN34" s="55">
        <v>-6.0031595576619301E-2</v>
      </c>
      <c r="AO34" s="63">
        <v>3971</v>
      </c>
      <c r="AP34" s="55">
        <v>-8.1424936386768398E-2</v>
      </c>
      <c r="AQ34" s="63">
        <v>3938</v>
      </c>
      <c r="AR34" s="55">
        <v>-0.50515204825333004</v>
      </c>
      <c r="AS34" s="63">
        <v>1171</v>
      </c>
      <c r="AT34" s="55">
        <v>1.061619718309859</v>
      </c>
      <c r="AU34" s="63">
        <v>6458</v>
      </c>
      <c r="AV34" s="55">
        <v>0.77320153761669408</v>
      </c>
      <c r="AW34" s="63">
        <v>0</v>
      </c>
      <c r="AX34" s="55">
        <v>-1</v>
      </c>
      <c r="AY34" s="63">
        <v>155</v>
      </c>
      <c r="AZ34" s="55">
        <v>-0.57650273224043713</v>
      </c>
      <c r="BA34" s="63">
        <v>6389</v>
      </c>
      <c r="BB34" s="55">
        <v>1.1718131433095857E-2</v>
      </c>
    </row>
    <row r="35" spans="1:54" s="52" customFormat="1" ht="15" hidden="1" customHeight="1" outlineLevel="1" x14ac:dyDescent="0.25">
      <c r="B35" s="53" t="s">
        <v>81</v>
      </c>
      <c r="C35" s="63">
        <v>499948</v>
      </c>
      <c r="D35" s="64">
        <v>-5.5759427806244322E-2</v>
      </c>
      <c r="E35" s="63">
        <v>177312</v>
      </c>
      <c r="F35" s="55">
        <v>3.1177486609557326E-2</v>
      </c>
      <c r="G35" s="63">
        <v>103574</v>
      </c>
      <c r="H35" s="64">
        <v>-5.0815058163549143E-3</v>
      </c>
      <c r="I35" s="63">
        <v>73738</v>
      </c>
      <c r="J35" s="64">
        <v>8.6811696733875676E-2</v>
      </c>
      <c r="K35" s="63">
        <v>426210</v>
      </c>
      <c r="L35" s="64">
        <v>-7.6714115197899613E-2</v>
      </c>
      <c r="M35" s="63">
        <v>322636</v>
      </c>
      <c r="N35" s="64">
        <v>-9.7572163795032418E-2</v>
      </c>
      <c r="O35" s="63">
        <v>10939</v>
      </c>
      <c r="P35" s="55">
        <v>-1.9275596198673139E-2</v>
      </c>
      <c r="Q35" s="63">
        <v>18653</v>
      </c>
      <c r="R35" s="55">
        <v>-1.2807621063773533E-2</v>
      </c>
      <c r="S35" s="63">
        <v>58155</v>
      </c>
      <c r="T35" s="55">
        <v>-0.11791472644814882</v>
      </c>
      <c r="U35" s="63">
        <v>10862</v>
      </c>
      <c r="V35" s="55">
        <v>-3.5860110065684347E-2</v>
      </c>
      <c r="W35" s="63">
        <v>147322</v>
      </c>
      <c r="X35" s="55">
        <v>-0.10738824327763175</v>
      </c>
      <c r="Y35" s="63">
        <v>7954</v>
      </c>
      <c r="Z35" s="55">
        <v>-9.4283762240947366E-2</v>
      </c>
      <c r="AA35" s="63">
        <v>13593</v>
      </c>
      <c r="AB35" s="55">
        <v>0.48184890439332828</v>
      </c>
      <c r="AC35" s="63">
        <v>23669</v>
      </c>
      <c r="AD35" s="64">
        <v>-0.30751901696898776</v>
      </c>
      <c r="AE35" s="63">
        <v>7971</v>
      </c>
      <c r="AF35" s="55">
        <v>-0.20749652018293896</v>
      </c>
      <c r="AG35" s="63">
        <v>4617</v>
      </c>
      <c r="AH35" s="55">
        <v>-0.51846057571964954</v>
      </c>
      <c r="AI35" s="63">
        <v>6165</v>
      </c>
      <c r="AJ35" s="55">
        <v>-0.26123427201917315</v>
      </c>
      <c r="AK35" s="54">
        <v>4916</v>
      </c>
      <c r="AL35" s="55">
        <v>-0.20568751009856201</v>
      </c>
      <c r="AM35" s="63">
        <v>8405</v>
      </c>
      <c r="AN35" s="55">
        <v>4.0222772277227703E-2</v>
      </c>
      <c r="AO35" s="63">
        <v>3327</v>
      </c>
      <c r="AP35" s="55">
        <v>4.5897516504243896E-2</v>
      </c>
      <c r="AQ35" s="63">
        <v>4606</v>
      </c>
      <c r="AR35" s="55">
        <v>-0.57109600521463821</v>
      </c>
      <c r="AS35" s="63">
        <v>1188</v>
      </c>
      <c r="AT35" s="55">
        <v>0.8418604651162791</v>
      </c>
      <c r="AU35" s="63">
        <v>7354</v>
      </c>
      <c r="AV35" s="55">
        <v>1.1205305651672433</v>
      </c>
      <c r="AW35" s="63">
        <v>643</v>
      </c>
      <c r="AX35" s="55">
        <v>-0.18813131313131315</v>
      </c>
      <c r="AY35" s="63">
        <v>301</v>
      </c>
      <c r="AZ35" s="55">
        <v>-0.36631578947368426</v>
      </c>
      <c r="BA35" s="63">
        <v>5665</v>
      </c>
      <c r="BB35" s="55">
        <v>-8.7489063867016714E-3</v>
      </c>
    </row>
    <row r="36" spans="1:54" s="52" customFormat="1" ht="15" hidden="1" customHeight="1" outlineLevel="1" x14ac:dyDescent="0.25">
      <c r="B36" s="53" t="s">
        <v>82</v>
      </c>
      <c r="C36" s="63">
        <v>467829</v>
      </c>
      <c r="D36" s="64">
        <v>2.4435588061401115E-2</v>
      </c>
      <c r="E36" s="63">
        <v>180948</v>
      </c>
      <c r="F36" s="55">
        <v>8.3663716178179248E-2</v>
      </c>
      <c r="G36" s="63">
        <v>103766</v>
      </c>
      <c r="H36" s="64">
        <v>8.2338951935914562E-2</v>
      </c>
      <c r="I36" s="63">
        <v>77182</v>
      </c>
      <c r="J36" s="64">
        <v>8.544989171096673E-2</v>
      </c>
      <c r="K36" s="63">
        <v>390647</v>
      </c>
      <c r="L36" s="64">
        <v>1.3183284746501212E-2</v>
      </c>
      <c r="M36" s="63">
        <v>286881</v>
      </c>
      <c r="N36" s="64">
        <v>-9.7034091379810672E-3</v>
      </c>
      <c r="O36" s="63">
        <v>9650</v>
      </c>
      <c r="P36" s="55">
        <v>0.28120021242697812</v>
      </c>
      <c r="Q36" s="63">
        <v>16751</v>
      </c>
      <c r="R36" s="55">
        <v>0.13512231483363824</v>
      </c>
      <c r="S36" s="63">
        <v>50852</v>
      </c>
      <c r="T36" s="55">
        <v>-3.1925222258181174E-2</v>
      </c>
      <c r="U36" s="63">
        <v>10771</v>
      </c>
      <c r="V36" s="55">
        <v>-5.4478301015696839E-3</v>
      </c>
      <c r="W36" s="63">
        <v>146292</v>
      </c>
      <c r="X36" s="55">
        <v>-3.394900715167759E-2</v>
      </c>
      <c r="Y36" s="63">
        <v>8151</v>
      </c>
      <c r="Z36" s="55">
        <v>-8.2611142374788948E-2</v>
      </c>
      <c r="AA36" s="63">
        <v>13137</v>
      </c>
      <c r="AB36" s="55">
        <v>0.63030528667163077</v>
      </c>
      <c r="AC36" s="63">
        <v>3311</v>
      </c>
      <c r="AD36" s="64">
        <v>8.1319399085564958E-2</v>
      </c>
      <c r="AE36" s="63">
        <v>0</v>
      </c>
      <c r="AF36" s="55" t="s">
        <v>90</v>
      </c>
      <c r="AG36" s="63">
        <v>709</v>
      </c>
      <c r="AH36" s="55">
        <v>0.43232323232323222</v>
      </c>
      <c r="AI36" s="63">
        <v>1971</v>
      </c>
      <c r="AJ36" s="55">
        <v>1.388888888888884E-2</v>
      </c>
      <c r="AK36" s="54">
        <v>631</v>
      </c>
      <c r="AL36" s="55">
        <v>1.2841091492776791E-2</v>
      </c>
      <c r="AM36" s="63">
        <v>7534</v>
      </c>
      <c r="AN36" s="55">
        <v>0.10989982321744263</v>
      </c>
      <c r="AO36" s="63">
        <v>2765</v>
      </c>
      <c r="AP36" s="55">
        <v>-3.2444124008651487E-3</v>
      </c>
      <c r="AQ36" s="63">
        <v>6533</v>
      </c>
      <c r="AR36" s="55">
        <v>-0.52244152046783632</v>
      </c>
      <c r="AS36" s="63">
        <v>1220</v>
      </c>
      <c r="AT36" s="55">
        <v>0.95512820512820507</v>
      </c>
      <c r="AU36" s="63">
        <v>6395</v>
      </c>
      <c r="AV36" s="55">
        <v>0.21163319439181505</v>
      </c>
      <c r="AW36" s="63">
        <v>860</v>
      </c>
      <c r="AX36" s="55">
        <v>0.43812709030100327</v>
      </c>
      <c r="AY36" s="63">
        <v>191</v>
      </c>
      <c r="AZ36" s="55">
        <v>-0.39937106918238996</v>
      </c>
      <c r="BA36" s="63">
        <v>2468</v>
      </c>
      <c r="BB36" s="55">
        <v>-3.0636292223095052E-2</v>
      </c>
    </row>
    <row r="37" spans="1:54" s="52" customFormat="1" ht="15" hidden="1" customHeight="1" outlineLevel="1" x14ac:dyDescent="0.25">
      <c r="B37" s="53" t="s">
        <v>83</v>
      </c>
      <c r="C37" s="63">
        <v>468000</v>
      </c>
      <c r="D37" s="64">
        <v>-7.2230884271485829E-3</v>
      </c>
      <c r="E37" s="63">
        <v>186299</v>
      </c>
      <c r="F37" s="55">
        <v>1.2390024943076616E-2</v>
      </c>
      <c r="G37" s="63">
        <v>112701</v>
      </c>
      <c r="H37" s="64">
        <v>1.3133764832794048E-2</v>
      </c>
      <c r="I37" s="63">
        <v>73598</v>
      </c>
      <c r="J37" s="64">
        <v>1.1253246128690941E-2</v>
      </c>
      <c r="K37" s="63">
        <v>394402</v>
      </c>
      <c r="L37" s="64">
        <v>-1.0596398629291626E-2</v>
      </c>
      <c r="M37" s="63">
        <v>281701</v>
      </c>
      <c r="N37" s="64">
        <v>-1.9781756940143169E-2</v>
      </c>
      <c r="O37" s="63">
        <v>7262</v>
      </c>
      <c r="P37" s="55">
        <v>0.15765981189223655</v>
      </c>
      <c r="Q37" s="63">
        <v>15970</v>
      </c>
      <c r="R37" s="55">
        <v>0.17305714705450281</v>
      </c>
      <c r="S37" s="63">
        <v>47511</v>
      </c>
      <c r="T37" s="55">
        <v>-9.7418264024772494E-2</v>
      </c>
      <c r="U37" s="63">
        <v>7614</v>
      </c>
      <c r="V37" s="55">
        <v>-8.7159812972065653E-2</v>
      </c>
      <c r="W37" s="63">
        <v>144732</v>
      </c>
      <c r="X37" s="55">
        <v>-1.3159509620760623E-2</v>
      </c>
      <c r="Y37" s="63">
        <v>11242</v>
      </c>
      <c r="Z37" s="55">
        <v>9.4751192910702109E-2</v>
      </c>
      <c r="AA37" s="63">
        <v>13502</v>
      </c>
      <c r="AB37" s="55">
        <v>0.57992043061081211</v>
      </c>
      <c r="AC37" s="63">
        <v>4857</v>
      </c>
      <c r="AD37" s="64">
        <v>0.20820895522388061</v>
      </c>
      <c r="AE37" s="63">
        <v>703</v>
      </c>
      <c r="AF37" s="55">
        <v>0.31894934333958713</v>
      </c>
      <c r="AG37" s="63">
        <v>1612</v>
      </c>
      <c r="AH37" s="55">
        <v>0.18529411764705883</v>
      </c>
      <c r="AI37" s="63">
        <v>2542</v>
      </c>
      <c r="AJ37" s="55">
        <v>0.19511048425011746</v>
      </c>
      <c r="AK37" s="54">
        <v>0</v>
      </c>
      <c r="AL37" s="55" t="s">
        <v>90</v>
      </c>
      <c r="AM37" s="63">
        <v>5375</v>
      </c>
      <c r="AN37" s="55">
        <v>-0.14096212242288642</v>
      </c>
      <c r="AO37" s="63">
        <v>3042</v>
      </c>
      <c r="AP37" s="55">
        <v>0.13001485884101038</v>
      </c>
      <c r="AQ37" s="63">
        <v>6415</v>
      </c>
      <c r="AR37" s="55">
        <v>-0.60554633216503717</v>
      </c>
      <c r="AS37" s="63">
        <v>1439</v>
      </c>
      <c r="AT37" s="55">
        <v>0.88350785340314131</v>
      </c>
      <c r="AU37" s="63">
        <v>7191</v>
      </c>
      <c r="AV37" s="55">
        <v>0.40861900097943193</v>
      </c>
      <c r="AW37" s="63">
        <v>1760</v>
      </c>
      <c r="AX37" s="55">
        <v>-8.0459770114942541E-2</v>
      </c>
      <c r="AY37" s="63">
        <v>130</v>
      </c>
      <c r="AZ37" s="55">
        <v>-0.64959568733153639</v>
      </c>
      <c r="BA37" s="63">
        <v>3659</v>
      </c>
      <c r="BB37" s="55">
        <v>8.2056892779003299E-4</v>
      </c>
    </row>
    <row r="38" spans="1:54" s="52" customFormat="1" ht="15" hidden="1" customHeight="1" outlineLevel="1" x14ac:dyDescent="0.25">
      <c r="B38" s="53" t="s">
        <v>84</v>
      </c>
      <c r="C38" s="63">
        <v>545490</v>
      </c>
      <c r="D38" s="64">
        <v>7.6587160844121538E-3</v>
      </c>
      <c r="E38" s="63">
        <v>214543</v>
      </c>
      <c r="F38" s="55">
        <v>3.6079238139391068E-2</v>
      </c>
      <c r="G38" s="63">
        <v>136350</v>
      </c>
      <c r="H38" s="64">
        <v>2.6268252295649663E-2</v>
      </c>
      <c r="I38" s="63">
        <v>78193</v>
      </c>
      <c r="J38" s="64">
        <v>5.3643615587775528E-2</v>
      </c>
      <c r="K38" s="63">
        <v>467297</v>
      </c>
      <c r="L38" s="64">
        <v>3.5321921855069327E-4</v>
      </c>
      <c r="M38" s="63">
        <v>330947</v>
      </c>
      <c r="N38" s="64">
        <v>-9.9469892781925973E-3</v>
      </c>
      <c r="O38" s="63">
        <v>14188</v>
      </c>
      <c r="P38" s="55">
        <v>0.34521664928415663</v>
      </c>
      <c r="Q38" s="63">
        <v>19716</v>
      </c>
      <c r="R38" s="55">
        <v>0.14561301568855312</v>
      </c>
      <c r="S38" s="63">
        <v>55178</v>
      </c>
      <c r="T38" s="55">
        <v>-6.2156879408515331E-2</v>
      </c>
      <c r="U38" s="63">
        <v>10860</v>
      </c>
      <c r="V38" s="55">
        <v>-5.5652173913043446E-2</v>
      </c>
      <c r="W38" s="63">
        <v>164618</v>
      </c>
      <c r="X38" s="55">
        <v>-1.5130394203904385E-2</v>
      </c>
      <c r="Y38" s="63">
        <v>11244</v>
      </c>
      <c r="Z38" s="55">
        <v>0.11040884850878929</v>
      </c>
      <c r="AA38" s="63">
        <v>14073</v>
      </c>
      <c r="AB38" s="55">
        <v>0.6595518867924528</v>
      </c>
      <c r="AC38" s="63">
        <v>5523</v>
      </c>
      <c r="AD38" s="64">
        <v>-0.21447873702176079</v>
      </c>
      <c r="AE38" s="63">
        <v>709</v>
      </c>
      <c r="AF38" s="55">
        <v>-0.20604703247480405</v>
      </c>
      <c r="AG38" s="63">
        <v>2152</v>
      </c>
      <c r="AH38" s="55">
        <v>-0.14228776404942212</v>
      </c>
      <c r="AI38" s="63">
        <v>2662</v>
      </c>
      <c r="AJ38" s="55">
        <v>-0.26646459079636264</v>
      </c>
      <c r="AK38" s="54">
        <v>0</v>
      </c>
      <c r="AL38" s="55" t="s">
        <v>90</v>
      </c>
      <c r="AM38" s="63">
        <v>6476</v>
      </c>
      <c r="AN38" s="55">
        <v>3.2532920216885586E-3</v>
      </c>
      <c r="AO38" s="63">
        <v>3085</v>
      </c>
      <c r="AP38" s="55">
        <v>6.3426404688038618E-2</v>
      </c>
      <c r="AQ38" s="63">
        <v>6651</v>
      </c>
      <c r="AR38" s="55">
        <v>-0.58040502176518838</v>
      </c>
      <c r="AS38" s="63">
        <v>1718</v>
      </c>
      <c r="AT38" s="55">
        <v>0.30547112462006076</v>
      </c>
      <c r="AU38" s="63">
        <v>9216</v>
      </c>
      <c r="AV38" s="55">
        <v>0.20786369593709053</v>
      </c>
      <c r="AW38" s="63">
        <v>2759</v>
      </c>
      <c r="AX38" s="55">
        <v>-0.16368596544407399</v>
      </c>
      <c r="AY38" s="63">
        <v>322</v>
      </c>
      <c r="AZ38" s="55">
        <v>-0.2796420581655481</v>
      </c>
      <c r="BA38" s="63">
        <v>5320</v>
      </c>
      <c r="BB38" s="55">
        <v>-3.2199381480807698E-2</v>
      </c>
    </row>
    <row r="39" spans="1:54" s="52" customFormat="1" ht="15" hidden="1" customHeight="1" outlineLevel="1" x14ac:dyDescent="0.25">
      <c r="B39" s="53" t="s">
        <v>85</v>
      </c>
      <c r="C39" s="63">
        <v>569145</v>
      </c>
      <c r="D39" s="64">
        <v>8.7413795853692466E-3</v>
      </c>
      <c r="E39" s="63">
        <v>233836</v>
      </c>
      <c r="F39" s="55">
        <v>7.8524613603553339E-2</v>
      </c>
      <c r="G39" s="63">
        <v>157689</v>
      </c>
      <c r="H39" s="64">
        <v>0.10807468255697117</v>
      </c>
      <c r="I39" s="63">
        <v>76147</v>
      </c>
      <c r="J39" s="64">
        <v>2.2079944162572751E-2</v>
      </c>
      <c r="K39" s="63">
        <v>492998</v>
      </c>
      <c r="L39" s="64">
        <v>6.7121220474932741E-3</v>
      </c>
      <c r="M39" s="63">
        <v>335309</v>
      </c>
      <c r="N39" s="64">
        <v>-3.4809816869217802E-2</v>
      </c>
      <c r="O39" s="63">
        <v>12678</v>
      </c>
      <c r="P39" s="55">
        <v>0.12026155341521605</v>
      </c>
      <c r="Q39" s="63">
        <v>18284</v>
      </c>
      <c r="R39" s="55">
        <v>7.590914440390728E-2</v>
      </c>
      <c r="S39" s="63">
        <v>54819</v>
      </c>
      <c r="T39" s="55">
        <v>-0.14625447749571718</v>
      </c>
      <c r="U39" s="63">
        <v>13257</v>
      </c>
      <c r="V39" s="55">
        <v>-3.8790603248259892E-2</v>
      </c>
      <c r="W39" s="63">
        <v>167127</v>
      </c>
      <c r="X39" s="55">
        <v>-3.3064880063873314E-2</v>
      </c>
      <c r="Y39" s="63">
        <v>8676</v>
      </c>
      <c r="Z39" s="55">
        <v>-8.5704490915323728E-3</v>
      </c>
      <c r="AA39" s="63">
        <v>17539</v>
      </c>
      <c r="AB39" s="55">
        <v>0.53500787677227368</v>
      </c>
      <c r="AC39" s="63">
        <v>4486</v>
      </c>
      <c r="AD39" s="64">
        <v>0.10248218235438689</v>
      </c>
      <c r="AE39" s="63">
        <v>704</v>
      </c>
      <c r="AF39" s="55">
        <v>-2.2222222222222254E-2</v>
      </c>
      <c r="AG39" s="63">
        <v>1682</v>
      </c>
      <c r="AH39" s="55">
        <v>0.48586572438162534</v>
      </c>
      <c r="AI39" s="63">
        <v>2100</v>
      </c>
      <c r="AJ39" s="55">
        <v>-5.191873589164786E-2</v>
      </c>
      <c r="AK39" s="54">
        <v>0</v>
      </c>
      <c r="AL39" s="55">
        <v>-1</v>
      </c>
      <c r="AM39" s="63">
        <v>6577</v>
      </c>
      <c r="AN39" s="55">
        <v>-3.6054521471493461E-2</v>
      </c>
      <c r="AO39" s="63">
        <v>3870</v>
      </c>
      <c r="AP39" s="55">
        <v>0.22274881516587675</v>
      </c>
      <c r="AQ39" s="63">
        <v>6374</v>
      </c>
      <c r="AR39" s="55">
        <v>-0.62127153891859777</v>
      </c>
      <c r="AS39" s="63">
        <v>1684</v>
      </c>
      <c r="AT39" s="55">
        <v>1.2627781118460524E-2</v>
      </c>
      <c r="AU39" s="63">
        <v>8335</v>
      </c>
      <c r="AV39" s="55">
        <v>0.55707080141976473</v>
      </c>
      <c r="AW39" s="63">
        <v>4767</v>
      </c>
      <c r="AX39" s="55">
        <v>0.29608482871125608</v>
      </c>
      <c r="AY39" s="63">
        <v>1182</v>
      </c>
      <c r="AZ39" s="55">
        <v>0.21106557377049184</v>
      </c>
      <c r="BA39" s="63">
        <v>5654</v>
      </c>
      <c r="BB39" s="55">
        <v>2.5575911481951819E-2</v>
      </c>
    </row>
    <row r="40" spans="1:54" s="52" customFormat="1" ht="15" hidden="1" customHeight="1" outlineLevel="1" x14ac:dyDescent="0.25">
      <c r="A40" s="77"/>
      <c r="B40" s="53" t="s">
        <v>86</v>
      </c>
      <c r="C40" s="63">
        <v>497361</v>
      </c>
      <c r="D40" s="64">
        <v>-4.1108178785537186E-3</v>
      </c>
      <c r="E40" s="63">
        <v>191895</v>
      </c>
      <c r="F40" s="55">
        <v>4.1023582321125351E-2</v>
      </c>
      <c r="G40" s="63">
        <v>119922</v>
      </c>
      <c r="H40" s="64">
        <v>8.8903215261824542E-2</v>
      </c>
      <c r="I40" s="63">
        <v>71973</v>
      </c>
      <c r="J40" s="64">
        <v>-3.0039621573542452E-2</v>
      </c>
      <c r="K40" s="63">
        <v>425388</v>
      </c>
      <c r="L40" s="64">
        <v>4.1391117842404235E-4</v>
      </c>
      <c r="M40" s="63">
        <v>305466</v>
      </c>
      <c r="N40" s="64">
        <v>-3.0515962562007837E-2</v>
      </c>
      <c r="O40" s="63">
        <v>9366</v>
      </c>
      <c r="P40" s="55">
        <v>8.9323098394975542E-2</v>
      </c>
      <c r="Q40" s="63">
        <v>17048</v>
      </c>
      <c r="R40" s="55">
        <v>4.3456971477537021E-2</v>
      </c>
      <c r="S40" s="63">
        <v>52081</v>
      </c>
      <c r="T40" s="55">
        <v>-7.0496689332690821E-2</v>
      </c>
      <c r="U40" s="63">
        <v>8975</v>
      </c>
      <c r="V40" s="55">
        <v>-3.5775676837129344E-2</v>
      </c>
      <c r="W40" s="63">
        <v>156802</v>
      </c>
      <c r="X40" s="55">
        <v>-2.16812143975742E-2</v>
      </c>
      <c r="Y40" s="63">
        <v>9357</v>
      </c>
      <c r="Z40" s="55">
        <v>0.20285383725414574</v>
      </c>
      <c r="AA40" s="63">
        <v>13302</v>
      </c>
      <c r="AB40" s="55">
        <v>0.25965909090909101</v>
      </c>
      <c r="AC40" s="63">
        <v>5741</v>
      </c>
      <c r="AD40" s="64">
        <v>-8.1733845169545738E-2</v>
      </c>
      <c r="AE40" s="63">
        <v>924</v>
      </c>
      <c r="AF40" s="55">
        <v>-4.3103448275861878E-3</v>
      </c>
      <c r="AG40" s="63">
        <v>2067</v>
      </c>
      <c r="AH40" s="55">
        <v>1.5724815724815766E-2</v>
      </c>
      <c r="AI40" s="63">
        <v>2312</v>
      </c>
      <c r="AJ40" s="55">
        <v>-9.7227645450995714E-2</v>
      </c>
      <c r="AK40" s="54">
        <v>438</v>
      </c>
      <c r="AL40" s="55">
        <v>-0.39835164835164838</v>
      </c>
      <c r="AM40" s="63">
        <v>7704</v>
      </c>
      <c r="AN40" s="55">
        <v>-0.11049532386560446</v>
      </c>
      <c r="AO40" s="63">
        <v>2996</v>
      </c>
      <c r="AP40" s="55">
        <v>0.14263920671243335</v>
      </c>
      <c r="AQ40" s="63">
        <v>5716</v>
      </c>
      <c r="AR40" s="55">
        <v>-0.59339877649736805</v>
      </c>
      <c r="AS40" s="63">
        <v>1550</v>
      </c>
      <c r="AT40" s="55">
        <v>1.7728168089297336E-2</v>
      </c>
      <c r="AU40" s="63">
        <v>7685</v>
      </c>
      <c r="AV40" s="55">
        <v>0.39019536903039076</v>
      </c>
      <c r="AW40" s="63">
        <v>1899</v>
      </c>
      <c r="AX40" s="55">
        <v>-0.30260741828865223</v>
      </c>
      <c r="AY40" s="63">
        <v>452</v>
      </c>
      <c r="AZ40" s="55">
        <v>-0.16141001855287573</v>
      </c>
      <c r="BA40" s="63">
        <v>4792</v>
      </c>
      <c r="BB40" s="55">
        <v>0.11858076563958919</v>
      </c>
    </row>
    <row r="41" spans="1:54" s="52" customFormat="1" ht="15" hidden="1" customHeight="1" outlineLevel="1" x14ac:dyDescent="0.25">
      <c r="A41" s="78"/>
      <c r="B41" s="53" t="s">
        <v>87</v>
      </c>
      <c r="C41" s="63">
        <v>583668</v>
      </c>
      <c r="D41" s="64">
        <v>9.8376766058458909E-3</v>
      </c>
      <c r="E41" s="63">
        <v>190564</v>
      </c>
      <c r="F41" s="55">
        <v>3.3556246169533122E-2</v>
      </c>
      <c r="G41" s="63">
        <v>117116</v>
      </c>
      <c r="H41" s="64">
        <v>5.1253971958422406E-2</v>
      </c>
      <c r="I41" s="63">
        <v>73448</v>
      </c>
      <c r="J41" s="64">
        <v>6.5368434035437684E-3</v>
      </c>
      <c r="K41" s="63">
        <v>510220</v>
      </c>
      <c r="L41" s="64">
        <v>1.0314626810109084E-2</v>
      </c>
      <c r="M41" s="63">
        <v>393104</v>
      </c>
      <c r="N41" s="64">
        <v>-1.27284968432817E-3</v>
      </c>
      <c r="O41" s="63">
        <v>12279</v>
      </c>
      <c r="P41" s="55">
        <v>4.1122604714261435E-2</v>
      </c>
      <c r="Q41" s="63">
        <v>19570</v>
      </c>
      <c r="R41" s="55">
        <v>-3.7288469106650957E-2</v>
      </c>
      <c r="S41" s="63">
        <v>63210</v>
      </c>
      <c r="T41" s="55">
        <v>-5.938899718754187E-2</v>
      </c>
      <c r="U41" s="63">
        <v>10368</v>
      </c>
      <c r="V41" s="55">
        <v>-7.9790538741457362E-2</v>
      </c>
      <c r="W41" s="63">
        <v>193006</v>
      </c>
      <c r="X41" s="55">
        <v>3.7175959760973321E-2</v>
      </c>
      <c r="Y41" s="63">
        <v>9610</v>
      </c>
      <c r="Z41" s="55">
        <v>0.19319592748944614</v>
      </c>
      <c r="AA41" s="63">
        <v>15173</v>
      </c>
      <c r="AB41" s="55">
        <v>0.39099743307664103</v>
      </c>
      <c r="AC41" s="63">
        <v>32477</v>
      </c>
      <c r="AD41" s="64">
        <v>-0.14838997272917975</v>
      </c>
      <c r="AE41" s="63">
        <v>9365</v>
      </c>
      <c r="AF41" s="55">
        <v>-4.0667895922966601E-2</v>
      </c>
      <c r="AG41" s="63">
        <v>6500</v>
      </c>
      <c r="AH41" s="55">
        <v>-0.3375458622095393</v>
      </c>
      <c r="AI41" s="63">
        <v>8371</v>
      </c>
      <c r="AJ41" s="55">
        <v>6.2174850907245283E-2</v>
      </c>
      <c r="AK41" s="54">
        <v>8241</v>
      </c>
      <c r="AL41" s="55">
        <v>-0.22844302967886898</v>
      </c>
      <c r="AM41" s="63">
        <v>9391</v>
      </c>
      <c r="AN41" s="55">
        <v>-3.7018047579983615E-2</v>
      </c>
      <c r="AO41" s="63">
        <v>3557</v>
      </c>
      <c r="AP41" s="55">
        <v>0.1956302521008404</v>
      </c>
      <c r="AQ41" s="63">
        <v>6448</v>
      </c>
      <c r="AR41" s="55">
        <v>-0.47112860892388453</v>
      </c>
      <c r="AS41" s="63">
        <v>1739</v>
      </c>
      <c r="AT41" s="55">
        <v>6.1660561660561664E-2</v>
      </c>
      <c r="AU41" s="63">
        <v>7979</v>
      </c>
      <c r="AV41" s="55">
        <v>0.61257073565076792</v>
      </c>
      <c r="AW41" s="63">
        <v>702</v>
      </c>
      <c r="AX41" s="55">
        <v>-0.45707656612529002</v>
      </c>
      <c r="AY41" s="63">
        <v>388</v>
      </c>
      <c r="AZ41" s="55">
        <v>1.1797752808988764</v>
      </c>
      <c r="BA41" s="63">
        <v>7207</v>
      </c>
      <c r="BB41" s="55">
        <v>5.1656208959579786E-2</v>
      </c>
    </row>
    <row r="42" spans="1:54" s="52" customFormat="1" ht="15" hidden="1" customHeight="1" outlineLevel="1" x14ac:dyDescent="0.25">
      <c r="B42" s="53" t="s">
        <v>88</v>
      </c>
      <c r="C42" s="63">
        <v>566881</v>
      </c>
      <c r="D42" s="64">
        <v>5.9006715922995667E-2</v>
      </c>
      <c r="E42" s="63">
        <v>168863</v>
      </c>
      <c r="F42" s="55">
        <v>7.7152224943866088E-2</v>
      </c>
      <c r="G42" s="63">
        <v>98438</v>
      </c>
      <c r="H42" s="64">
        <v>4.9613477635016334E-2</v>
      </c>
      <c r="I42" s="63">
        <v>70425</v>
      </c>
      <c r="J42" s="64">
        <v>0.11815886826603994</v>
      </c>
      <c r="K42" s="63">
        <v>496456</v>
      </c>
      <c r="L42" s="64">
        <v>5.1118752011382274E-2</v>
      </c>
      <c r="M42" s="63">
        <v>398018</v>
      </c>
      <c r="N42" s="64">
        <v>5.149170336594211E-2</v>
      </c>
      <c r="O42" s="63">
        <v>10147</v>
      </c>
      <c r="P42" s="55">
        <v>-1.3225712340756535E-2</v>
      </c>
      <c r="Q42" s="63">
        <v>22275</v>
      </c>
      <c r="R42" s="55">
        <v>0.1866077136160238</v>
      </c>
      <c r="S42" s="63">
        <v>80142</v>
      </c>
      <c r="T42" s="55">
        <v>1.5008169003381644E-2</v>
      </c>
      <c r="U42" s="63">
        <v>6359</v>
      </c>
      <c r="V42" s="55">
        <v>-0.18745208280091996</v>
      </c>
      <c r="W42" s="63">
        <v>158262</v>
      </c>
      <c r="X42" s="55">
        <v>0.13677632524062644</v>
      </c>
      <c r="Y42" s="63">
        <v>7158</v>
      </c>
      <c r="Z42" s="55">
        <v>0.47011706715958113</v>
      </c>
      <c r="AA42" s="63">
        <v>17221</v>
      </c>
      <c r="AB42" s="55">
        <v>0.18872092220611592</v>
      </c>
      <c r="AC42" s="63">
        <v>62963</v>
      </c>
      <c r="AD42" s="64">
        <v>-0.12891354574507818</v>
      </c>
      <c r="AE42" s="63">
        <v>22424</v>
      </c>
      <c r="AF42" s="55">
        <v>-2.9474139796580867E-2</v>
      </c>
      <c r="AG42" s="63">
        <v>13535</v>
      </c>
      <c r="AH42" s="55">
        <v>-0.19683123664846902</v>
      </c>
      <c r="AI42" s="63">
        <v>13367</v>
      </c>
      <c r="AJ42" s="55">
        <v>-2.8561046511627941E-2</v>
      </c>
      <c r="AK42" s="54">
        <v>13637</v>
      </c>
      <c r="AL42" s="55">
        <v>-0.26540616246498594</v>
      </c>
      <c r="AM42" s="63">
        <v>8807</v>
      </c>
      <c r="AN42" s="55">
        <v>-3.2197802197802217E-2</v>
      </c>
      <c r="AO42" s="63">
        <v>3882</v>
      </c>
      <c r="AP42" s="55">
        <v>-0.1624595469255663</v>
      </c>
      <c r="AQ42" s="63">
        <v>4169</v>
      </c>
      <c r="AR42" s="55">
        <v>-0.33814891252579771</v>
      </c>
      <c r="AS42" s="63">
        <v>1277</v>
      </c>
      <c r="AT42" s="55">
        <v>0.22084130019120463</v>
      </c>
      <c r="AU42" s="63">
        <v>7976</v>
      </c>
      <c r="AV42" s="55">
        <v>0.46941783345615318</v>
      </c>
      <c r="AW42" s="63">
        <v>1</v>
      </c>
      <c r="AX42" s="55">
        <v>0</v>
      </c>
      <c r="AY42" s="63">
        <v>221</v>
      </c>
      <c r="AZ42" s="55">
        <v>0.54545454545454541</v>
      </c>
      <c r="BA42" s="63">
        <v>7158</v>
      </c>
      <c r="BB42" s="55">
        <v>0.38185328185328182</v>
      </c>
    </row>
    <row r="43" spans="1:54" s="52" customFormat="1" ht="15" hidden="1" customHeight="1" outlineLevel="1" x14ac:dyDescent="0.25">
      <c r="B43" s="53" t="s">
        <v>89</v>
      </c>
      <c r="C43" s="63">
        <v>598282</v>
      </c>
      <c r="D43" s="64">
        <v>4.7287787868391051E-2</v>
      </c>
      <c r="E43" s="63">
        <v>189713</v>
      </c>
      <c r="F43" s="55">
        <v>4.6172934818572875E-2</v>
      </c>
      <c r="G43" s="63">
        <v>121893</v>
      </c>
      <c r="H43" s="64">
        <v>6.4995544061369648E-2</v>
      </c>
      <c r="I43" s="63">
        <v>67820</v>
      </c>
      <c r="J43" s="64">
        <v>1.3964058248362887E-2</v>
      </c>
      <c r="K43" s="63">
        <v>530462</v>
      </c>
      <c r="L43" s="64">
        <v>5.1706841243343238E-2</v>
      </c>
      <c r="M43" s="63">
        <v>408569</v>
      </c>
      <c r="N43" s="64">
        <v>4.7806261668820849E-2</v>
      </c>
      <c r="O43" s="63">
        <v>12040</v>
      </c>
      <c r="P43" s="55">
        <v>8.979000724112951E-2</v>
      </c>
      <c r="Q43" s="63">
        <v>21859</v>
      </c>
      <c r="R43" s="55">
        <v>0.15198945981554668</v>
      </c>
      <c r="S43" s="63">
        <v>74235</v>
      </c>
      <c r="T43" s="55">
        <v>-5.8110765717185764E-2</v>
      </c>
      <c r="U43" s="63">
        <v>8859</v>
      </c>
      <c r="V43" s="55">
        <v>-0.13596020676875065</v>
      </c>
      <c r="W43" s="63">
        <v>167163</v>
      </c>
      <c r="X43" s="55">
        <v>0.10403471346203386</v>
      </c>
      <c r="Y43" s="63">
        <v>7715</v>
      </c>
      <c r="Z43" s="55">
        <v>0.44313505424616539</v>
      </c>
      <c r="AA43" s="63">
        <v>19072</v>
      </c>
      <c r="AB43" s="55">
        <v>0.22193746796514602</v>
      </c>
      <c r="AC43" s="63">
        <v>61868</v>
      </c>
      <c r="AD43" s="64">
        <v>-8.5063590653652765E-2</v>
      </c>
      <c r="AE43" s="63">
        <v>21372</v>
      </c>
      <c r="AF43" s="55">
        <v>-3.3902902088418729E-2</v>
      </c>
      <c r="AG43" s="63">
        <v>11964</v>
      </c>
      <c r="AH43" s="55">
        <v>-0.1712959756182032</v>
      </c>
      <c r="AI43" s="63">
        <v>13102</v>
      </c>
      <c r="AJ43" s="55">
        <v>-2.2092849679056559E-2</v>
      </c>
      <c r="AK43" s="63">
        <v>15430</v>
      </c>
      <c r="AL43" s="55">
        <v>-0.12642246503991394</v>
      </c>
      <c r="AM43" s="63">
        <v>8233</v>
      </c>
      <c r="AN43" s="55">
        <v>0.11573383927361425</v>
      </c>
      <c r="AO43" s="63">
        <v>4320</v>
      </c>
      <c r="AP43" s="55">
        <v>-7.2961373390557971E-2</v>
      </c>
      <c r="AQ43" s="63">
        <v>4602</v>
      </c>
      <c r="AR43" s="55">
        <v>-0.23223223223223222</v>
      </c>
      <c r="AS43" s="63">
        <v>1076</v>
      </c>
      <c r="AT43" s="55">
        <v>4.0618955512572441E-2</v>
      </c>
      <c r="AU43" s="63">
        <v>9628</v>
      </c>
      <c r="AV43" s="55">
        <v>0.74768560537302586</v>
      </c>
      <c r="AW43" s="63">
        <v>6</v>
      </c>
      <c r="AX43" s="55">
        <v>-0.9285714285714286</v>
      </c>
      <c r="AY43" s="63">
        <v>275</v>
      </c>
      <c r="AZ43" s="55">
        <v>0.2168141592920354</v>
      </c>
      <c r="BA43" s="63">
        <v>7618</v>
      </c>
      <c r="BB43" s="55">
        <v>0.27690244720080459</v>
      </c>
    </row>
    <row r="44" spans="1:54" s="52" customFormat="1" ht="15" customHeight="1" collapsed="1" x14ac:dyDescent="0.25">
      <c r="B44" s="65">
        <v>2015</v>
      </c>
      <c r="C44" s="66">
        <v>6396567</v>
      </c>
      <c r="D44" s="67">
        <v>1.0205232260277475E-2</v>
      </c>
      <c r="E44" s="66">
        <v>2192644</v>
      </c>
      <c r="F44" s="67">
        <v>4.5764015775333622E-2</v>
      </c>
      <c r="G44" s="66">
        <v>1338938</v>
      </c>
      <c r="H44" s="67">
        <v>5.4241214315353226E-2</v>
      </c>
      <c r="I44" s="66">
        <v>853706</v>
      </c>
      <c r="J44" s="67">
        <v>3.2739686587422323E-2</v>
      </c>
      <c r="K44" s="66">
        <v>5542861</v>
      </c>
      <c r="L44" s="67">
        <v>6.821600833813779E-3</v>
      </c>
      <c r="M44" s="66">
        <v>4203923</v>
      </c>
      <c r="N44" s="67">
        <v>-7.3983703940516676E-3</v>
      </c>
      <c r="O44" s="66">
        <v>128812</v>
      </c>
      <c r="P44" s="67">
        <v>4.9667120284883071E-2</v>
      </c>
      <c r="Q44" s="66">
        <v>225109</v>
      </c>
      <c r="R44" s="67">
        <v>6.9635169680785314E-2</v>
      </c>
      <c r="S44" s="66">
        <v>759884</v>
      </c>
      <c r="T44" s="67">
        <v>-5.1883608433035966E-2</v>
      </c>
      <c r="U44" s="66">
        <v>119317</v>
      </c>
      <c r="V44" s="67">
        <v>-2.5721214694570782E-2</v>
      </c>
      <c r="W44" s="66">
        <v>1885026</v>
      </c>
      <c r="X44" s="67">
        <v>9.8113741227217055E-3</v>
      </c>
      <c r="Y44" s="66">
        <v>100170</v>
      </c>
      <c r="Z44" s="67">
        <v>7.7177852096394384E-2</v>
      </c>
      <c r="AA44" s="66">
        <v>182050</v>
      </c>
      <c r="AB44" s="67">
        <v>0.42451368566018255</v>
      </c>
      <c r="AC44" s="66">
        <v>411218</v>
      </c>
      <c r="AD44" s="67">
        <v>-0.11694965845571736</v>
      </c>
      <c r="AE44" s="66">
        <v>129967</v>
      </c>
      <c r="AF44" s="67">
        <v>-5.4331533681621691E-2</v>
      </c>
      <c r="AG44" s="66">
        <v>88989</v>
      </c>
      <c r="AH44" s="67">
        <v>-0.2477429498884155</v>
      </c>
      <c r="AI44" s="66">
        <v>99595</v>
      </c>
      <c r="AJ44" s="67">
        <v>-3.6133331995058526E-4</v>
      </c>
      <c r="AK44" s="66">
        <v>92667</v>
      </c>
      <c r="AL44" s="67">
        <v>-0.16000108776446276</v>
      </c>
      <c r="AM44" s="66">
        <v>90675</v>
      </c>
      <c r="AN44" s="67">
        <v>1.8008661834894024E-3</v>
      </c>
      <c r="AO44" s="66">
        <v>43816</v>
      </c>
      <c r="AP44" s="67">
        <v>3.6329233680227002E-2</v>
      </c>
      <c r="AQ44" s="66">
        <v>63417</v>
      </c>
      <c r="AR44" s="67">
        <v>-0.5327330734827106</v>
      </c>
      <c r="AS44" s="66">
        <v>15599</v>
      </c>
      <c r="AT44" s="67">
        <v>0.2885346109367255</v>
      </c>
      <c r="AU44" s="66">
        <v>92250</v>
      </c>
      <c r="AV44" s="67">
        <v>0.52275465905151774</v>
      </c>
      <c r="AW44" s="66">
        <v>13397</v>
      </c>
      <c r="AX44" s="67">
        <v>-7.3705317015833494E-2</v>
      </c>
      <c r="AY44" s="66">
        <v>3971</v>
      </c>
      <c r="AZ44" s="67">
        <v>-0.15113296280461741</v>
      </c>
      <c r="BA44" s="66">
        <v>69212</v>
      </c>
      <c r="BB44" s="67">
        <v>7.0862730535957486E-2</v>
      </c>
    </row>
    <row r="45" spans="1:54" s="52" customFormat="1" ht="15" hidden="1" customHeight="1" outlineLevel="1" x14ac:dyDescent="0.25">
      <c r="B45" s="53" t="s">
        <v>78</v>
      </c>
      <c r="C45" s="63">
        <v>516382</v>
      </c>
      <c r="D45" s="64">
        <v>5.140327729997396E-2</v>
      </c>
      <c r="E45" s="63">
        <v>146376</v>
      </c>
      <c r="F45" s="55">
        <v>-3.9735490346578528E-2</v>
      </c>
      <c r="G45" s="63">
        <v>84221</v>
      </c>
      <c r="H45" s="64">
        <v>-7.8433947192769415E-2</v>
      </c>
      <c r="I45" s="63">
        <v>62155</v>
      </c>
      <c r="J45" s="64">
        <v>1.8199986894698927E-2</v>
      </c>
      <c r="K45" s="63">
        <v>454227</v>
      </c>
      <c r="L45" s="64">
        <v>5.6115900784018402E-2</v>
      </c>
      <c r="M45" s="63">
        <v>370006</v>
      </c>
      <c r="N45" s="64">
        <v>9.2420202950667774E-2</v>
      </c>
      <c r="O45" s="63">
        <v>10543</v>
      </c>
      <c r="P45" s="55">
        <v>8.2221309792650299E-2</v>
      </c>
      <c r="Q45" s="63">
        <v>18173</v>
      </c>
      <c r="R45" s="55">
        <v>-5.7446110077689072E-3</v>
      </c>
      <c r="S45" s="63">
        <v>76198</v>
      </c>
      <c r="T45" s="55">
        <v>3.5875963512282727E-2</v>
      </c>
      <c r="U45" s="63">
        <v>7873</v>
      </c>
      <c r="V45" s="55">
        <v>0.37088629636078707</v>
      </c>
      <c r="W45" s="63">
        <v>132277</v>
      </c>
      <c r="X45" s="55">
        <v>9.331581078958906E-2</v>
      </c>
      <c r="Y45" s="63">
        <v>6537</v>
      </c>
      <c r="Z45" s="55">
        <v>0.13686956521739124</v>
      </c>
      <c r="AA45" s="63">
        <v>11336</v>
      </c>
      <c r="AB45" s="55">
        <v>0.13314674130347859</v>
      </c>
      <c r="AC45" s="63">
        <v>74826</v>
      </c>
      <c r="AD45" s="64">
        <v>9.3196195596592979E-2</v>
      </c>
      <c r="AE45" s="63">
        <v>23471</v>
      </c>
      <c r="AF45" s="55">
        <v>0.10932035164004161</v>
      </c>
      <c r="AG45" s="63">
        <v>18626</v>
      </c>
      <c r="AH45" s="55">
        <v>0.19305662311042782</v>
      </c>
      <c r="AI45" s="63">
        <v>13954</v>
      </c>
      <c r="AJ45" s="55">
        <v>-6.8327402135230919E-3</v>
      </c>
      <c r="AK45" s="63">
        <v>18775</v>
      </c>
      <c r="AL45" s="55">
        <v>6.5127361434163422E-2</v>
      </c>
      <c r="AM45" s="63">
        <v>5926</v>
      </c>
      <c r="AN45" s="55">
        <v>-7.0375335120643756E-3</v>
      </c>
      <c r="AO45" s="63">
        <v>4277</v>
      </c>
      <c r="AP45" s="55">
        <v>8.9403973509933676E-2</v>
      </c>
      <c r="AQ45" s="63">
        <v>9504</v>
      </c>
      <c r="AR45" s="55">
        <v>0.30531520395550071</v>
      </c>
      <c r="AS45" s="63">
        <v>641</v>
      </c>
      <c r="AT45" s="55">
        <v>0.46681922196796344</v>
      </c>
      <c r="AU45" s="63">
        <v>4726</v>
      </c>
      <c r="AV45" s="55">
        <v>0.53891240638228588</v>
      </c>
      <c r="AW45" s="63">
        <v>74</v>
      </c>
      <c r="AX45" s="55">
        <v>36</v>
      </c>
      <c r="AY45" s="63">
        <v>189</v>
      </c>
      <c r="AZ45" s="55">
        <v>0.43181818181818188</v>
      </c>
      <c r="BA45" s="63">
        <v>6906</v>
      </c>
      <c r="BB45" s="55">
        <v>0.28459821428571419</v>
      </c>
    </row>
    <row r="46" spans="1:54" s="52" customFormat="1" ht="15" hidden="1" customHeight="1" outlineLevel="1" x14ac:dyDescent="0.25">
      <c r="B46" s="53" t="s">
        <v>79</v>
      </c>
      <c r="C46" s="63">
        <v>503839</v>
      </c>
      <c r="D46" s="64">
        <v>3.5608357399052437E-2</v>
      </c>
      <c r="E46" s="63">
        <v>137006</v>
      </c>
      <c r="F46" s="55">
        <v>-7.1592657093873413E-2</v>
      </c>
      <c r="G46" s="63">
        <v>79015</v>
      </c>
      <c r="H46" s="64">
        <v>-0.12364273593380881</v>
      </c>
      <c r="I46" s="63">
        <v>57991</v>
      </c>
      <c r="J46" s="64">
        <v>1.0155379041248525E-2</v>
      </c>
      <c r="K46" s="63">
        <v>445848</v>
      </c>
      <c r="L46" s="64">
        <v>3.9013579363655237E-2</v>
      </c>
      <c r="M46" s="63">
        <v>366833</v>
      </c>
      <c r="N46" s="64">
        <v>8.2282028889728132E-2</v>
      </c>
      <c r="O46" s="63">
        <v>10870</v>
      </c>
      <c r="P46" s="55">
        <v>-4.3723057974839441E-2</v>
      </c>
      <c r="Q46" s="63">
        <v>17089</v>
      </c>
      <c r="R46" s="55">
        <v>-2.1920787545787523E-2</v>
      </c>
      <c r="S46" s="63">
        <v>72361</v>
      </c>
      <c r="T46" s="55">
        <v>2.5001416510850527E-2</v>
      </c>
      <c r="U46" s="63">
        <v>9070</v>
      </c>
      <c r="V46" s="55">
        <v>0.19138316038355452</v>
      </c>
      <c r="W46" s="63">
        <v>138853</v>
      </c>
      <c r="X46" s="55">
        <v>0.11171337069655718</v>
      </c>
      <c r="Y46" s="63">
        <v>6590</v>
      </c>
      <c r="Z46" s="55">
        <v>0.11317567567567566</v>
      </c>
      <c r="AA46" s="63">
        <v>9110</v>
      </c>
      <c r="AB46" s="55">
        <v>0.22036168787675825</v>
      </c>
      <c r="AC46" s="63">
        <v>74141</v>
      </c>
      <c r="AD46" s="64">
        <v>0.11177590834795392</v>
      </c>
      <c r="AE46" s="63">
        <v>22536</v>
      </c>
      <c r="AF46" s="55">
        <v>0.12208723361880103</v>
      </c>
      <c r="AG46" s="63">
        <v>19767</v>
      </c>
      <c r="AH46" s="55">
        <v>0.29289031329714166</v>
      </c>
      <c r="AI46" s="63">
        <v>14128</v>
      </c>
      <c r="AJ46" s="55">
        <v>-1.3752181500872651E-2</v>
      </c>
      <c r="AK46" s="63">
        <v>17710</v>
      </c>
      <c r="AL46" s="55">
        <v>4.2439225381128987E-2</v>
      </c>
      <c r="AM46" s="63">
        <v>7062</v>
      </c>
      <c r="AN46" s="55">
        <v>0.12148642210576455</v>
      </c>
      <c r="AO46" s="63">
        <v>4075</v>
      </c>
      <c r="AP46" s="55">
        <v>-2.6284348864993978E-2</v>
      </c>
      <c r="AQ46" s="63">
        <v>6351</v>
      </c>
      <c r="AR46" s="55">
        <v>7.5711382113821113E-2</v>
      </c>
      <c r="AS46" s="63">
        <v>644</v>
      </c>
      <c r="AT46" s="55">
        <v>-4.0238450074515653E-2</v>
      </c>
      <c r="AU46" s="63">
        <v>3966</v>
      </c>
      <c r="AV46" s="55">
        <v>0.21358629130966955</v>
      </c>
      <c r="AW46" s="63">
        <v>0</v>
      </c>
      <c r="AX46" s="55">
        <v>-1</v>
      </c>
      <c r="AY46" s="63">
        <v>450</v>
      </c>
      <c r="AZ46" s="55" t="s">
        <v>90</v>
      </c>
      <c r="BA46" s="63">
        <v>6201</v>
      </c>
      <c r="BB46" s="55">
        <v>-5.9314320388349495E-2</v>
      </c>
    </row>
    <row r="47" spans="1:54" s="52" customFormat="1" ht="15" hidden="1" customHeight="1" outlineLevel="1" x14ac:dyDescent="0.25">
      <c r="B47" s="53" t="s">
        <v>80</v>
      </c>
      <c r="C47" s="63">
        <v>564665</v>
      </c>
      <c r="D47" s="64">
        <v>3.3530095348432987E-3</v>
      </c>
      <c r="E47" s="63">
        <v>159660</v>
      </c>
      <c r="F47" s="55">
        <v>-4.4272579254860611E-2</v>
      </c>
      <c r="G47" s="63">
        <v>90653</v>
      </c>
      <c r="H47" s="64">
        <v>-0.12278647597298287</v>
      </c>
      <c r="I47" s="63">
        <v>69007</v>
      </c>
      <c r="J47" s="64">
        <v>8.3074363562168463E-2</v>
      </c>
      <c r="K47" s="63">
        <v>495658</v>
      </c>
      <c r="L47" s="64">
        <v>-6.8247759806357999E-3</v>
      </c>
      <c r="M47" s="63">
        <v>405005</v>
      </c>
      <c r="N47" s="64">
        <v>2.3458387453818563E-2</v>
      </c>
      <c r="O47" s="63">
        <v>12758</v>
      </c>
      <c r="P47" s="55">
        <v>2.0068761493563514E-2</v>
      </c>
      <c r="Q47" s="63">
        <v>19309</v>
      </c>
      <c r="R47" s="55">
        <v>4.4294213088155843E-2</v>
      </c>
      <c r="S47" s="63">
        <v>77762</v>
      </c>
      <c r="T47" s="55">
        <v>-2.8485045351190674E-2</v>
      </c>
      <c r="U47" s="63">
        <v>11141</v>
      </c>
      <c r="V47" s="55">
        <v>-1.2760301284891473E-2</v>
      </c>
      <c r="W47" s="63">
        <v>155455</v>
      </c>
      <c r="X47" s="55">
        <v>2.0561569822022951E-2</v>
      </c>
      <c r="Y47" s="63">
        <v>7005</v>
      </c>
      <c r="Z47" s="55">
        <v>-8.3355142632818624E-2</v>
      </c>
      <c r="AA47" s="63">
        <v>10106</v>
      </c>
      <c r="AB47" s="55">
        <v>0.37384448069603038</v>
      </c>
      <c r="AC47" s="63">
        <v>80061</v>
      </c>
      <c r="AD47" s="64">
        <v>8.8465617097642557E-2</v>
      </c>
      <c r="AE47" s="63">
        <v>23306</v>
      </c>
      <c r="AF47" s="55">
        <v>3.3708861882373764E-2</v>
      </c>
      <c r="AG47" s="63">
        <v>21683</v>
      </c>
      <c r="AH47" s="55">
        <v>0.28988697204045222</v>
      </c>
      <c r="AI47" s="63">
        <v>15689</v>
      </c>
      <c r="AJ47" s="55">
        <v>-3.4641890228894856E-2</v>
      </c>
      <c r="AK47" s="63">
        <v>19383</v>
      </c>
      <c r="AL47" s="55">
        <v>8.0073553995319235E-2</v>
      </c>
      <c r="AM47" s="63">
        <v>8229</v>
      </c>
      <c r="AN47" s="55">
        <v>0.21893052881054653</v>
      </c>
      <c r="AO47" s="63">
        <v>4323</v>
      </c>
      <c r="AP47" s="55">
        <v>-3.0717488789237635E-2</v>
      </c>
      <c r="AQ47" s="63">
        <v>7958</v>
      </c>
      <c r="AR47" s="55">
        <v>-9.8039215686274495E-2</v>
      </c>
      <c r="AS47" s="63">
        <v>568</v>
      </c>
      <c r="AT47" s="55">
        <v>-0.3047735618115055</v>
      </c>
      <c r="AU47" s="63">
        <v>3642</v>
      </c>
      <c r="AV47" s="55">
        <v>0.13246268656716409</v>
      </c>
      <c r="AW47" s="63">
        <v>7</v>
      </c>
      <c r="AX47" s="55">
        <v>-0.99149453219927097</v>
      </c>
      <c r="AY47" s="63">
        <v>366</v>
      </c>
      <c r="AZ47" s="55">
        <v>3.7532467532467528</v>
      </c>
      <c r="BA47" s="63">
        <v>6315</v>
      </c>
      <c r="BB47" s="55">
        <v>-0.16424033880359978</v>
      </c>
    </row>
    <row r="48" spans="1:54" s="52" customFormat="1" ht="15" hidden="1" customHeight="1" outlineLevel="1" x14ac:dyDescent="0.25">
      <c r="B48" s="53" t="s">
        <v>81</v>
      </c>
      <c r="C48" s="63">
        <v>529471</v>
      </c>
      <c r="D48" s="64">
        <v>0.11693788261700533</v>
      </c>
      <c r="E48" s="63">
        <v>171951</v>
      </c>
      <c r="F48" s="55">
        <v>8.9310941192121795E-2</v>
      </c>
      <c r="G48" s="63">
        <v>104103</v>
      </c>
      <c r="H48" s="64">
        <v>9.6167210698115291E-2</v>
      </c>
      <c r="I48" s="63">
        <v>67848</v>
      </c>
      <c r="J48" s="64">
        <v>7.8956156671914579E-2</v>
      </c>
      <c r="K48" s="63">
        <v>461623</v>
      </c>
      <c r="L48" s="64">
        <v>0.12274689593948751</v>
      </c>
      <c r="M48" s="63">
        <v>357520</v>
      </c>
      <c r="N48" s="64">
        <v>0.13073042680709079</v>
      </c>
      <c r="O48" s="63">
        <v>11154</v>
      </c>
      <c r="P48" s="55">
        <v>-3.1280722137814188E-3</v>
      </c>
      <c r="Q48" s="63">
        <v>18895</v>
      </c>
      <c r="R48" s="55">
        <v>0.1049061458394247</v>
      </c>
      <c r="S48" s="63">
        <v>65929</v>
      </c>
      <c r="T48" s="55">
        <v>8.2275883579296494E-2</v>
      </c>
      <c r="U48" s="63">
        <v>11266</v>
      </c>
      <c r="V48" s="55">
        <v>0.30787090782447168</v>
      </c>
      <c r="W48" s="63">
        <v>165046</v>
      </c>
      <c r="X48" s="55">
        <v>0.1071191397734057</v>
      </c>
      <c r="Y48" s="63">
        <v>8782</v>
      </c>
      <c r="Z48" s="55">
        <v>0.33080769813608124</v>
      </c>
      <c r="AA48" s="63">
        <v>9173</v>
      </c>
      <c r="AB48" s="55">
        <v>0.34600146735143067</v>
      </c>
      <c r="AC48" s="63">
        <v>34180</v>
      </c>
      <c r="AD48" s="64">
        <v>0.31598198128826094</v>
      </c>
      <c r="AE48" s="63">
        <v>10058</v>
      </c>
      <c r="AF48" s="55">
        <v>0.11755555555555564</v>
      </c>
      <c r="AG48" s="63">
        <v>9588</v>
      </c>
      <c r="AH48" s="55">
        <v>1.1335113484646193</v>
      </c>
      <c r="AI48" s="63">
        <v>8345</v>
      </c>
      <c r="AJ48" s="55">
        <v>0.29782270606531891</v>
      </c>
      <c r="AK48" s="63">
        <v>6189</v>
      </c>
      <c r="AL48" s="55">
        <v>2.3144321375433874E-2</v>
      </c>
      <c r="AM48" s="63">
        <v>8080</v>
      </c>
      <c r="AN48" s="55">
        <v>0.29528695094581603</v>
      </c>
      <c r="AO48" s="63">
        <v>3181</v>
      </c>
      <c r="AP48" s="55">
        <v>-7.4483561245272001E-2</v>
      </c>
      <c r="AQ48" s="63">
        <v>10739</v>
      </c>
      <c r="AR48" s="55">
        <v>-1.4318494722349695E-2</v>
      </c>
      <c r="AS48" s="63">
        <v>645</v>
      </c>
      <c r="AT48" s="55">
        <v>-3.0911901081916993E-3</v>
      </c>
      <c r="AU48" s="63">
        <v>3468</v>
      </c>
      <c r="AV48" s="55">
        <v>7.2024729520865582E-2</v>
      </c>
      <c r="AW48" s="63">
        <v>792</v>
      </c>
      <c r="AX48" s="55">
        <v>0.22600619195046434</v>
      </c>
      <c r="AY48" s="63">
        <v>475</v>
      </c>
      <c r="AZ48" s="55">
        <v>94</v>
      </c>
      <c r="BA48" s="63">
        <v>5715</v>
      </c>
      <c r="BB48" s="55">
        <v>0.19136960600375241</v>
      </c>
    </row>
    <row r="49" spans="2:54" s="52" customFormat="1" ht="15" hidden="1" customHeight="1" outlineLevel="1" x14ac:dyDescent="0.25">
      <c r="B49" s="53" t="s">
        <v>82</v>
      </c>
      <c r="C49" s="63">
        <v>456670</v>
      </c>
      <c r="D49" s="64">
        <v>4.8365250848251495E-2</v>
      </c>
      <c r="E49" s="63">
        <v>166978</v>
      </c>
      <c r="F49" s="55">
        <v>-1.8446236685555784E-2</v>
      </c>
      <c r="G49" s="63">
        <v>95872</v>
      </c>
      <c r="H49" s="64">
        <v>-6.7483707810524263E-2</v>
      </c>
      <c r="I49" s="63">
        <v>71106</v>
      </c>
      <c r="J49" s="64">
        <v>5.6458562386711542E-2</v>
      </c>
      <c r="K49" s="63">
        <v>385564</v>
      </c>
      <c r="L49" s="64">
        <v>4.6886200230249475E-2</v>
      </c>
      <c r="M49" s="63">
        <v>289692</v>
      </c>
      <c r="N49" s="64">
        <v>9.1176182548232232E-2</v>
      </c>
      <c r="O49" s="63">
        <v>7532</v>
      </c>
      <c r="P49" s="55">
        <v>-0.11596244131455402</v>
      </c>
      <c r="Q49" s="63">
        <v>14757</v>
      </c>
      <c r="R49" s="55">
        <v>-2.4007936507936534E-2</v>
      </c>
      <c r="S49" s="63">
        <v>52529</v>
      </c>
      <c r="T49" s="55">
        <v>0.11740055307381403</v>
      </c>
      <c r="U49" s="63">
        <v>10830</v>
      </c>
      <c r="V49" s="55">
        <v>0.42406311637080862</v>
      </c>
      <c r="W49" s="63">
        <v>151433</v>
      </c>
      <c r="X49" s="55">
        <v>8.7872931947327926E-2</v>
      </c>
      <c r="Y49" s="63">
        <v>8885</v>
      </c>
      <c r="Z49" s="55">
        <v>0.33629117160475253</v>
      </c>
      <c r="AA49" s="63">
        <v>8058</v>
      </c>
      <c r="AB49" s="55">
        <v>0.55589882216644138</v>
      </c>
      <c r="AC49" s="63">
        <v>3062</v>
      </c>
      <c r="AD49" s="64">
        <v>-0.13746478873239432</v>
      </c>
      <c r="AE49" s="63">
        <v>0</v>
      </c>
      <c r="AF49" s="55" t="s">
        <v>90</v>
      </c>
      <c r="AG49" s="63">
        <v>495</v>
      </c>
      <c r="AH49" s="55">
        <v>-0.23611111111111116</v>
      </c>
      <c r="AI49" s="63">
        <v>1944</v>
      </c>
      <c r="AJ49" s="55">
        <v>-6.1776061776061764E-2</v>
      </c>
      <c r="AK49" s="63">
        <v>623</v>
      </c>
      <c r="AL49" s="55">
        <v>-0.24939759036144582</v>
      </c>
      <c r="AM49" s="63">
        <v>6788</v>
      </c>
      <c r="AN49" s="55">
        <v>0.33543183159551448</v>
      </c>
      <c r="AO49" s="63">
        <v>2774</v>
      </c>
      <c r="AP49" s="55">
        <v>-1.6312056737588621E-2</v>
      </c>
      <c r="AQ49" s="63">
        <v>13680</v>
      </c>
      <c r="AR49" s="55">
        <v>-1.5327348368732174E-3</v>
      </c>
      <c r="AS49" s="63">
        <v>624</v>
      </c>
      <c r="AT49" s="55">
        <v>-0.2160804020100503</v>
      </c>
      <c r="AU49" s="63">
        <v>5278</v>
      </c>
      <c r="AV49" s="55">
        <v>6.6693613581245037E-2</v>
      </c>
      <c r="AW49" s="63">
        <v>598</v>
      </c>
      <c r="AX49" s="55">
        <v>-0.12700729927007304</v>
      </c>
      <c r="AY49" s="63">
        <v>318</v>
      </c>
      <c r="AZ49" s="55">
        <v>11.72</v>
      </c>
      <c r="BA49" s="63">
        <v>2546</v>
      </c>
      <c r="BB49" s="55">
        <v>-0.44579886808881153</v>
      </c>
    </row>
    <row r="50" spans="2:54" s="52" customFormat="1" ht="15" hidden="1" customHeight="1" outlineLevel="1" x14ac:dyDescent="0.25">
      <c r="B50" s="53" t="s">
        <v>83</v>
      </c>
      <c r="C50" s="63">
        <v>471405</v>
      </c>
      <c r="D50" s="64">
        <v>5.9579948662390025E-2</v>
      </c>
      <c r="E50" s="63">
        <v>184019</v>
      </c>
      <c r="F50" s="55">
        <v>4.6365109601114396E-2</v>
      </c>
      <c r="G50" s="63">
        <v>111240</v>
      </c>
      <c r="H50" s="64">
        <v>1.3890407962375617E-2</v>
      </c>
      <c r="I50" s="63">
        <v>72779</v>
      </c>
      <c r="J50" s="64">
        <v>0.100228272536244</v>
      </c>
      <c r="K50" s="63">
        <v>398626</v>
      </c>
      <c r="L50" s="64">
        <v>5.2480666615621452E-2</v>
      </c>
      <c r="M50" s="63">
        <v>287386</v>
      </c>
      <c r="N50" s="64">
        <v>6.821839699962462E-2</v>
      </c>
      <c r="O50" s="63">
        <v>6273</v>
      </c>
      <c r="P50" s="55">
        <v>-0.12019635343618518</v>
      </c>
      <c r="Q50" s="63">
        <v>13614</v>
      </c>
      <c r="R50" s="55">
        <v>-0.10768827423477745</v>
      </c>
      <c r="S50" s="63">
        <v>52639</v>
      </c>
      <c r="T50" s="55">
        <v>0.16195752946889752</v>
      </c>
      <c r="U50" s="63">
        <v>8341</v>
      </c>
      <c r="V50" s="55">
        <v>0.28818532818532816</v>
      </c>
      <c r="W50" s="63">
        <v>146662</v>
      </c>
      <c r="X50" s="55">
        <v>6.629151398825095E-2</v>
      </c>
      <c r="Y50" s="63">
        <v>10269</v>
      </c>
      <c r="Z50" s="55">
        <v>2.6899999999999924E-2</v>
      </c>
      <c r="AA50" s="63">
        <v>8546</v>
      </c>
      <c r="AB50" s="55">
        <v>0.45191980971797485</v>
      </c>
      <c r="AC50" s="63">
        <v>4020</v>
      </c>
      <c r="AD50" s="64">
        <v>-0.12798264642082424</v>
      </c>
      <c r="AE50" s="63">
        <v>533</v>
      </c>
      <c r="AF50" s="55">
        <v>-1.8726591760299671E-3</v>
      </c>
      <c r="AG50" s="63">
        <v>1360</v>
      </c>
      <c r="AH50" s="55">
        <v>-0.15000000000000002</v>
      </c>
      <c r="AI50" s="63">
        <v>2127</v>
      </c>
      <c r="AJ50" s="55">
        <v>-6.2169312169312207E-2</v>
      </c>
      <c r="AK50" s="63">
        <v>0</v>
      </c>
      <c r="AL50" s="55">
        <v>-1</v>
      </c>
      <c r="AM50" s="63">
        <v>6257</v>
      </c>
      <c r="AN50" s="55">
        <v>0.23778437190900092</v>
      </c>
      <c r="AO50" s="63">
        <v>2692</v>
      </c>
      <c r="AP50" s="55">
        <v>-0.21698662012798142</v>
      </c>
      <c r="AQ50" s="63">
        <v>16263</v>
      </c>
      <c r="AR50" s="55">
        <v>6.6496163682864484E-2</v>
      </c>
      <c r="AS50" s="63">
        <v>764</v>
      </c>
      <c r="AT50" s="55">
        <v>8.2152974504249299E-2</v>
      </c>
      <c r="AU50" s="63">
        <v>5105</v>
      </c>
      <c r="AV50" s="55">
        <v>0.15759637188208608</v>
      </c>
      <c r="AW50" s="63">
        <v>1914</v>
      </c>
      <c r="AX50" s="55">
        <v>-0.18170158187259511</v>
      </c>
      <c r="AY50" s="63">
        <v>371</v>
      </c>
      <c r="AZ50" s="55" t="s">
        <v>90</v>
      </c>
      <c r="BA50" s="63">
        <v>3656</v>
      </c>
      <c r="BB50" s="55">
        <v>-0.35085227272727271</v>
      </c>
    </row>
    <row r="51" spans="2:54" s="52" customFormat="1" ht="15" hidden="1" customHeight="1" outlineLevel="1" x14ac:dyDescent="0.25">
      <c r="B51" s="53" t="s">
        <v>84</v>
      </c>
      <c r="C51" s="63">
        <v>541344</v>
      </c>
      <c r="D51" s="64">
        <v>6.6744437635105625E-2</v>
      </c>
      <c r="E51" s="63">
        <v>207072</v>
      </c>
      <c r="F51" s="55">
        <v>3.0880822824826071E-2</v>
      </c>
      <c r="G51" s="63">
        <v>132860</v>
      </c>
      <c r="H51" s="64">
        <v>-5.0995574392883602E-3</v>
      </c>
      <c r="I51" s="63">
        <v>74212</v>
      </c>
      <c r="J51" s="64">
        <v>0.10224572243346008</v>
      </c>
      <c r="K51" s="63">
        <v>467132</v>
      </c>
      <c r="L51" s="64">
        <v>6.1313885196923712E-2</v>
      </c>
      <c r="M51" s="63">
        <v>334272</v>
      </c>
      <c r="N51" s="64">
        <v>9.0240179514944341E-2</v>
      </c>
      <c r="O51" s="63">
        <v>10547</v>
      </c>
      <c r="P51" s="55">
        <v>-0.15128349561438803</v>
      </c>
      <c r="Q51" s="63">
        <v>17210</v>
      </c>
      <c r="R51" s="55">
        <v>-4.229271007234281E-2</v>
      </c>
      <c r="S51" s="63">
        <v>58835</v>
      </c>
      <c r="T51" s="55">
        <v>0.16412742382271461</v>
      </c>
      <c r="U51" s="63">
        <v>11500</v>
      </c>
      <c r="V51" s="55">
        <v>0.57685451803098853</v>
      </c>
      <c r="W51" s="63">
        <v>167147</v>
      </c>
      <c r="X51" s="55">
        <v>0.13572554562009076</v>
      </c>
      <c r="Y51" s="63">
        <v>10126</v>
      </c>
      <c r="Z51" s="55">
        <v>5.42425819885477E-2</v>
      </c>
      <c r="AA51" s="63">
        <v>8480</v>
      </c>
      <c r="AB51" s="55">
        <v>0.17370242214532872</v>
      </c>
      <c r="AC51" s="63">
        <v>7031</v>
      </c>
      <c r="AD51" s="64">
        <v>-0.12035531089703488</v>
      </c>
      <c r="AE51" s="63">
        <v>893</v>
      </c>
      <c r="AF51" s="55">
        <v>-1.1185682326622093E-3</v>
      </c>
      <c r="AG51" s="63">
        <v>2509</v>
      </c>
      <c r="AH51" s="55">
        <v>-0.21813649111872857</v>
      </c>
      <c r="AI51" s="63">
        <v>3629</v>
      </c>
      <c r="AJ51" s="55">
        <v>-6.7095115681233941E-2</v>
      </c>
      <c r="AK51" s="63">
        <v>0</v>
      </c>
      <c r="AL51" s="55" t="s">
        <v>90</v>
      </c>
      <c r="AM51" s="63">
        <v>6455</v>
      </c>
      <c r="AN51" s="55">
        <v>-7.8515346181299073E-2</v>
      </c>
      <c r="AO51" s="63">
        <v>2901</v>
      </c>
      <c r="AP51" s="55">
        <v>-0.27637814916438019</v>
      </c>
      <c r="AQ51" s="63">
        <v>15851</v>
      </c>
      <c r="AR51" s="55">
        <v>-8.8184537505752392E-2</v>
      </c>
      <c r="AS51" s="63">
        <v>1316</v>
      </c>
      <c r="AT51" s="55">
        <v>0.14934497816593884</v>
      </c>
      <c r="AU51" s="63">
        <v>7630</v>
      </c>
      <c r="AV51" s="55">
        <v>0.32949991287680791</v>
      </c>
      <c r="AW51" s="63">
        <v>3299</v>
      </c>
      <c r="AX51" s="55">
        <v>1.3206388206388198E-2</v>
      </c>
      <c r="AY51" s="63">
        <v>447</v>
      </c>
      <c r="AZ51" s="55">
        <v>1.8291139240506329</v>
      </c>
      <c r="BA51" s="63">
        <v>5497</v>
      </c>
      <c r="BB51" s="55">
        <v>-0.28452427437199013</v>
      </c>
    </row>
    <row r="52" spans="2:54" s="52" customFormat="1" ht="15" hidden="1" customHeight="1" outlineLevel="1" x14ac:dyDescent="0.25">
      <c r="B52" s="53" t="s">
        <v>85</v>
      </c>
      <c r="C52" s="63">
        <v>564213</v>
      </c>
      <c r="D52" s="64">
        <v>9.7568946634322584E-2</v>
      </c>
      <c r="E52" s="63">
        <v>216811</v>
      </c>
      <c r="F52" s="55">
        <v>5.1847431643088582E-2</v>
      </c>
      <c r="G52" s="63">
        <v>142309</v>
      </c>
      <c r="H52" s="64">
        <v>-6.3202691030128655E-4</v>
      </c>
      <c r="I52" s="63">
        <v>74502</v>
      </c>
      <c r="J52" s="64">
        <v>0.16911730090231458</v>
      </c>
      <c r="K52" s="63">
        <v>489711</v>
      </c>
      <c r="L52" s="64">
        <v>8.7444374372685152E-2</v>
      </c>
      <c r="M52" s="63">
        <v>347402</v>
      </c>
      <c r="N52" s="64">
        <v>0.12817398589953011</v>
      </c>
      <c r="O52" s="63">
        <v>11317</v>
      </c>
      <c r="P52" s="55">
        <v>-1.3081015086770731E-2</v>
      </c>
      <c r="Q52" s="63">
        <v>16994</v>
      </c>
      <c r="R52" s="55">
        <v>-1.1631964638827541E-2</v>
      </c>
      <c r="S52" s="63">
        <v>64210</v>
      </c>
      <c r="T52" s="55">
        <v>0.26892217698905174</v>
      </c>
      <c r="U52" s="63">
        <v>13792</v>
      </c>
      <c r="V52" s="55">
        <v>0.49038253728117565</v>
      </c>
      <c r="W52" s="63">
        <v>172842</v>
      </c>
      <c r="X52" s="55">
        <v>0.15277953779971321</v>
      </c>
      <c r="Y52" s="63">
        <v>8751</v>
      </c>
      <c r="Z52" s="55">
        <v>3.1349440188568112E-2</v>
      </c>
      <c r="AA52" s="63">
        <v>11426</v>
      </c>
      <c r="AB52" s="55">
        <v>7.2461047493898922E-2</v>
      </c>
      <c r="AC52" s="63">
        <v>4069</v>
      </c>
      <c r="AD52" s="64">
        <v>-0.1102121145856112</v>
      </c>
      <c r="AE52" s="63">
        <v>720</v>
      </c>
      <c r="AF52" s="55">
        <v>4.1968162083936278E-2</v>
      </c>
      <c r="AG52" s="63">
        <v>1132</v>
      </c>
      <c r="AH52" s="55">
        <v>-0.26541207008436085</v>
      </c>
      <c r="AI52" s="63">
        <v>2215</v>
      </c>
      <c r="AJ52" s="55">
        <v>-5.3823152498932103E-2</v>
      </c>
      <c r="AK52" s="63">
        <v>2</v>
      </c>
      <c r="AL52" s="55" t="s">
        <v>90</v>
      </c>
      <c r="AM52" s="63">
        <v>6823</v>
      </c>
      <c r="AN52" s="55">
        <v>6.2938152360180633E-2</v>
      </c>
      <c r="AO52" s="63">
        <v>3165</v>
      </c>
      <c r="AP52" s="55">
        <v>-0.24100719424460426</v>
      </c>
      <c r="AQ52" s="63">
        <v>16830</v>
      </c>
      <c r="AR52" s="55">
        <v>-1.825818118182343E-2</v>
      </c>
      <c r="AS52" s="63">
        <v>1663</v>
      </c>
      <c r="AT52" s="55">
        <v>0.24569288389513111</v>
      </c>
      <c r="AU52" s="63">
        <v>5353</v>
      </c>
      <c r="AV52" s="55">
        <v>-0.17961685823754792</v>
      </c>
      <c r="AW52" s="63">
        <v>3678</v>
      </c>
      <c r="AX52" s="55">
        <v>0.40007613247049867</v>
      </c>
      <c r="AY52" s="63">
        <v>976</v>
      </c>
      <c r="AZ52" s="55">
        <v>3.7378640776699026</v>
      </c>
      <c r="BA52" s="63">
        <v>5513</v>
      </c>
      <c r="BB52" s="55">
        <v>-0.2493191721132898</v>
      </c>
    </row>
    <row r="53" spans="2:54" s="52" customFormat="1" ht="15" hidden="1" customHeight="1" outlineLevel="1" x14ac:dyDescent="0.25">
      <c r="B53" s="53" t="s">
        <v>86</v>
      </c>
      <c r="C53" s="63">
        <v>499414</v>
      </c>
      <c r="D53" s="64">
        <v>8.3423905379871099E-2</v>
      </c>
      <c r="E53" s="63">
        <v>184333</v>
      </c>
      <c r="F53" s="55">
        <v>3.7105177283417223E-2</v>
      </c>
      <c r="G53" s="63">
        <v>110131</v>
      </c>
      <c r="H53" s="64">
        <v>-8.2308973839434474E-3</v>
      </c>
      <c r="I53" s="63">
        <v>74202</v>
      </c>
      <c r="J53" s="64">
        <v>0.11259052674193692</v>
      </c>
      <c r="K53" s="63">
        <v>425212</v>
      </c>
      <c r="L53" s="64">
        <v>7.8490156391877619E-2</v>
      </c>
      <c r="M53" s="63">
        <v>315081</v>
      </c>
      <c r="N53" s="64">
        <v>0.11249165845752973</v>
      </c>
      <c r="O53" s="63">
        <v>8598</v>
      </c>
      <c r="P53" s="55">
        <v>-3.3606833764190158E-2</v>
      </c>
      <c r="Q53" s="63">
        <v>16338</v>
      </c>
      <c r="R53" s="55">
        <v>4.1499330655957234E-2</v>
      </c>
      <c r="S53" s="63">
        <v>56031</v>
      </c>
      <c r="T53" s="55">
        <v>9.9401550083390466E-2</v>
      </c>
      <c r="U53" s="63">
        <v>9308</v>
      </c>
      <c r="V53" s="55">
        <v>0.38532519720196468</v>
      </c>
      <c r="W53" s="63">
        <v>160277</v>
      </c>
      <c r="X53" s="55">
        <v>0.1492768483927176</v>
      </c>
      <c r="Y53" s="63">
        <v>7779</v>
      </c>
      <c r="Z53" s="55">
        <v>-2.9565868263473072E-2</v>
      </c>
      <c r="AA53" s="63">
        <v>10560</v>
      </c>
      <c r="AB53" s="55">
        <v>0.2432305156581116</v>
      </c>
      <c r="AC53" s="63">
        <v>6252</v>
      </c>
      <c r="AD53" s="64">
        <v>0.29709543568464736</v>
      </c>
      <c r="AE53" s="63">
        <v>928</v>
      </c>
      <c r="AF53" s="55">
        <v>0.29247910863509752</v>
      </c>
      <c r="AG53" s="63">
        <v>2035</v>
      </c>
      <c r="AH53" s="55">
        <v>0.27187500000000009</v>
      </c>
      <c r="AI53" s="63">
        <v>2561</v>
      </c>
      <c r="AJ53" s="55">
        <v>0.20688030160226201</v>
      </c>
      <c r="AK53" s="63">
        <v>728</v>
      </c>
      <c r="AL53" s="55">
        <v>0.91578947368421049</v>
      </c>
      <c r="AM53" s="63">
        <v>8661</v>
      </c>
      <c r="AN53" s="55">
        <v>0.22451576417361796</v>
      </c>
      <c r="AO53" s="63">
        <v>2622</v>
      </c>
      <c r="AP53" s="55">
        <v>-0.23734729493891793</v>
      </c>
      <c r="AQ53" s="63">
        <v>14058</v>
      </c>
      <c r="AR53" s="55">
        <v>-2.109880927512009E-2</v>
      </c>
      <c r="AS53" s="63">
        <v>1523</v>
      </c>
      <c r="AT53" s="55">
        <v>0.3072961373390557</v>
      </c>
      <c r="AU53" s="63">
        <v>5528</v>
      </c>
      <c r="AV53" s="55">
        <v>-4.5020709526382152E-3</v>
      </c>
      <c r="AW53" s="63">
        <v>2723</v>
      </c>
      <c r="AX53" s="55">
        <v>2.7159562429271977E-2</v>
      </c>
      <c r="AY53" s="63">
        <v>539</v>
      </c>
      <c r="AZ53" s="55">
        <v>1.642156862745098</v>
      </c>
      <c r="BA53" s="63">
        <v>4284</v>
      </c>
      <c r="BB53" s="55">
        <v>-0.25091799265605874</v>
      </c>
    </row>
    <row r="54" spans="2:54" s="52" customFormat="1" ht="15" hidden="1" customHeight="1" outlineLevel="1" x14ac:dyDescent="0.25">
      <c r="B54" s="53" t="s">
        <v>87</v>
      </c>
      <c r="C54" s="63">
        <v>577982</v>
      </c>
      <c r="D54" s="64">
        <v>7.3075366397956198E-2</v>
      </c>
      <c r="E54" s="63">
        <v>184377</v>
      </c>
      <c r="F54" s="55">
        <v>7.1012825874808394E-2</v>
      </c>
      <c r="G54" s="63">
        <v>111406</v>
      </c>
      <c r="H54" s="64">
        <v>4.4046257942383704E-2</v>
      </c>
      <c r="I54" s="63">
        <v>72971</v>
      </c>
      <c r="J54" s="64">
        <v>0.11498028909329827</v>
      </c>
      <c r="K54" s="63">
        <v>505011</v>
      </c>
      <c r="L54" s="64">
        <v>6.7279405548886562E-2</v>
      </c>
      <c r="M54" s="63">
        <v>393605</v>
      </c>
      <c r="N54" s="64">
        <v>7.4044260103146131E-2</v>
      </c>
      <c r="O54" s="63">
        <v>11794</v>
      </c>
      <c r="P54" s="55">
        <v>1.9272318727854065E-2</v>
      </c>
      <c r="Q54" s="63">
        <v>20328</v>
      </c>
      <c r="R54" s="55">
        <v>9.6440129449838263E-2</v>
      </c>
      <c r="S54" s="63">
        <v>67201</v>
      </c>
      <c r="T54" s="55">
        <v>0.12513603562877762</v>
      </c>
      <c r="U54" s="63">
        <v>11267</v>
      </c>
      <c r="V54" s="55">
        <v>0.49648027626510816</v>
      </c>
      <c r="W54" s="63">
        <v>186088</v>
      </c>
      <c r="X54" s="55">
        <v>0.11793436142667479</v>
      </c>
      <c r="Y54" s="63">
        <v>8054</v>
      </c>
      <c r="Z54" s="55">
        <v>-2.1385176184690158E-2</v>
      </c>
      <c r="AA54" s="63">
        <v>10908</v>
      </c>
      <c r="AB54" s="55">
        <v>0.38973117594598028</v>
      </c>
      <c r="AC54" s="63">
        <v>38136</v>
      </c>
      <c r="AD54" s="64">
        <v>-0.16922272568839314</v>
      </c>
      <c r="AE54" s="63">
        <v>9762</v>
      </c>
      <c r="AF54" s="55">
        <v>-0.25057577153385535</v>
      </c>
      <c r="AG54" s="63">
        <v>9812</v>
      </c>
      <c r="AH54" s="55">
        <v>-0.25423728813559321</v>
      </c>
      <c r="AI54" s="63">
        <v>7881</v>
      </c>
      <c r="AJ54" s="55">
        <v>-0.27236635583048652</v>
      </c>
      <c r="AK54" s="63">
        <v>10681</v>
      </c>
      <c r="AL54" s="55">
        <v>0.20146231721034868</v>
      </c>
      <c r="AM54" s="63">
        <v>9752</v>
      </c>
      <c r="AN54" s="55">
        <v>0.20024615384615374</v>
      </c>
      <c r="AO54" s="63">
        <v>2975</v>
      </c>
      <c r="AP54" s="55">
        <v>-0.22867513611615242</v>
      </c>
      <c r="AQ54" s="63">
        <v>12192</v>
      </c>
      <c r="AR54" s="55">
        <v>-8.385933273219115E-2</v>
      </c>
      <c r="AS54" s="63">
        <v>1638</v>
      </c>
      <c r="AT54" s="55">
        <v>0.26096997690531176</v>
      </c>
      <c r="AU54" s="63">
        <v>4948</v>
      </c>
      <c r="AV54" s="55">
        <v>-0.1531747390039363</v>
      </c>
      <c r="AW54" s="63">
        <v>1293</v>
      </c>
      <c r="AX54" s="55">
        <v>0.82369534555712276</v>
      </c>
      <c r="AY54" s="63">
        <v>178</v>
      </c>
      <c r="AZ54" s="55">
        <v>0.97777777777777786</v>
      </c>
      <c r="BA54" s="63">
        <v>6853</v>
      </c>
      <c r="BB54" s="55">
        <v>-7.7906350914962341E-2</v>
      </c>
    </row>
    <row r="55" spans="2:54" s="52" customFormat="1" ht="15" hidden="1" customHeight="1" outlineLevel="1" x14ac:dyDescent="0.25">
      <c r="B55" s="53" t="s">
        <v>88</v>
      </c>
      <c r="C55" s="63">
        <v>535295</v>
      </c>
      <c r="D55" s="64">
        <v>-4.075700802273674E-2</v>
      </c>
      <c r="E55" s="63">
        <v>156768</v>
      </c>
      <c r="F55" s="55">
        <v>-3.7997054491899829E-2</v>
      </c>
      <c r="G55" s="63">
        <v>93785</v>
      </c>
      <c r="H55" s="64">
        <v>-4.4570089649551781E-2</v>
      </c>
      <c r="I55" s="63">
        <v>62983</v>
      </c>
      <c r="J55" s="64">
        <v>-2.8040123456790078E-2</v>
      </c>
      <c r="K55" s="63">
        <v>472312</v>
      </c>
      <c r="L55" s="64">
        <v>-4.2427707460277908E-2</v>
      </c>
      <c r="M55" s="63">
        <v>378527</v>
      </c>
      <c r="N55" s="64">
        <v>-4.1895418384677474E-2</v>
      </c>
      <c r="O55" s="63">
        <v>10283</v>
      </c>
      <c r="P55" s="55">
        <v>-9.9404449115431781E-2</v>
      </c>
      <c r="Q55" s="63">
        <v>18772</v>
      </c>
      <c r="R55" s="55">
        <v>7.8385053151508455E-3</v>
      </c>
      <c r="S55" s="63">
        <v>78957</v>
      </c>
      <c r="T55" s="55">
        <v>-5.7477438762355004E-2</v>
      </c>
      <c r="U55" s="63">
        <v>7826</v>
      </c>
      <c r="V55" s="55">
        <v>0.55617418969974142</v>
      </c>
      <c r="W55" s="63">
        <v>139220</v>
      </c>
      <c r="X55" s="55">
        <v>-4.90632022567844E-2</v>
      </c>
      <c r="Y55" s="63">
        <v>4869</v>
      </c>
      <c r="Z55" s="55">
        <v>-0.19119601328903657</v>
      </c>
      <c r="AA55" s="63">
        <v>14487</v>
      </c>
      <c r="AB55" s="55">
        <v>0.58155021834061138</v>
      </c>
      <c r="AC55" s="63">
        <v>72281</v>
      </c>
      <c r="AD55" s="64">
        <v>-8.7453287546712444E-2</v>
      </c>
      <c r="AE55" s="63">
        <v>23105</v>
      </c>
      <c r="AF55" s="55">
        <v>-8.101980749343729E-2</v>
      </c>
      <c r="AG55" s="63">
        <v>16852</v>
      </c>
      <c r="AH55" s="55">
        <v>-0.16619662559992088</v>
      </c>
      <c r="AI55" s="63">
        <v>13760</v>
      </c>
      <c r="AJ55" s="55">
        <v>-1.1707247001364607E-2</v>
      </c>
      <c r="AK55" s="63">
        <v>18564</v>
      </c>
      <c r="AL55" s="55">
        <v>-6.8633353401565289E-2</v>
      </c>
      <c r="AM55" s="63">
        <v>9100</v>
      </c>
      <c r="AN55" s="55">
        <v>0.26353790613718409</v>
      </c>
      <c r="AO55" s="63">
        <v>4635</v>
      </c>
      <c r="AP55" s="55">
        <v>-8.9033018867924474E-2</v>
      </c>
      <c r="AQ55" s="63">
        <v>6299</v>
      </c>
      <c r="AR55" s="55">
        <v>-0.45283182765809593</v>
      </c>
      <c r="AS55" s="63">
        <v>1046</v>
      </c>
      <c r="AT55" s="55">
        <v>-3.5944700460829537E-2</v>
      </c>
      <c r="AU55" s="63">
        <v>5428</v>
      </c>
      <c r="AV55" s="55">
        <v>0.66349984676677898</v>
      </c>
      <c r="AW55" s="63">
        <v>1</v>
      </c>
      <c r="AX55" s="55">
        <v>-0.98936170212765961</v>
      </c>
      <c r="AY55" s="63">
        <v>143</v>
      </c>
      <c r="AZ55" s="55">
        <v>-0.38095238095238093</v>
      </c>
      <c r="BA55" s="63">
        <v>5180</v>
      </c>
      <c r="BB55" s="55">
        <v>-0.25660160734787596</v>
      </c>
    </row>
    <row r="56" spans="2:54" s="52" customFormat="1" ht="15" hidden="1" customHeight="1" outlineLevel="1" x14ac:dyDescent="0.25">
      <c r="B56" s="53" t="s">
        <v>89</v>
      </c>
      <c r="C56" s="63">
        <v>571268</v>
      </c>
      <c r="D56" s="64">
        <v>-2.4028890549800952E-3</v>
      </c>
      <c r="E56" s="63">
        <v>181340</v>
      </c>
      <c r="F56" s="55">
        <v>3.3506021281082488E-2</v>
      </c>
      <c r="G56" s="63">
        <v>114454</v>
      </c>
      <c r="H56" s="64">
        <v>-1.0555435487356823E-2</v>
      </c>
      <c r="I56" s="63">
        <v>66886</v>
      </c>
      <c r="J56" s="64">
        <v>0.11875689960860392</v>
      </c>
      <c r="K56" s="63">
        <v>504382</v>
      </c>
      <c r="L56" s="64">
        <v>-1.6526991876893771E-2</v>
      </c>
      <c r="M56" s="63">
        <v>389928</v>
      </c>
      <c r="N56" s="64">
        <v>-1.8266139285921135E-2</v>
      </c>
      <c r="O56" s="63">
        <v>11048</v>
      </c>
      <c r="P56" s="55">
        <v>-1.445138269402324E-2</v>
      </c>
      <c r="Q56" s="63">
        <v>18975</v>
      </c>
      <c r="R56" s="55">
        <v>-5.3757542512342327E-2</v>
      </c>
      <c r="S56" s="63">
        <v>78815</v>
      </c>
      <c r="T56" s="55">
        <v>1.7716255826866201E-2</v>
      </c>
      <c r="U56" s="63">
        <v>10253</v>
      </c>
      <c r="V56" s="55">
        <v>0.40548320767649071</v>
      </c>
      <c r="W56" s="63">
        <v>151411</v>
      </c>
      <c r="X56" s="55">
        <v>4.1649180981996103E-2</v>
      </c>
      <c r="Y56" s="63">
        <v>5346</v>
      </c>
      <c r="Z56" s="55">
        <v>-0.14148064878753819</v>
      </c>
      <c r="AA56" s="63">
        <v>15608</v>
      </c>
      <c r="AB56" s="55">
        <v>0.45244742229666857</v>
      </c>
      <c r="AC56" s="63">
        <v>67620</v>
      </c>
      <c r="AD56" s="64">
        <v>-0.21894311290788337</v>
      </c>
      <c r="AE56" s="63">
        <v>22122</v>
      </c>
      <c r="AF56" s="55">
        <v>-0.24662852472415198</v>
      </c>
      <c r="AG56" s="63">
        <v>14437</v>
      </c>
      <c r="AH56" s="55">
        <v>-0.33589401536409214</v>
      </c>
      <c r="AI56" s="63">
        <v>13398</v>
      </c>
      <c r="AJ56" s="55">
        <v>-0.17979797979797985</v>
      </c>
      <c r="AK56" s="63">
        <v>17663</v>
      </c>
      <c r="AL56" s="55">
        <v>-7.7023566912264196E-2</v>
      </c>
      <c r="AM56" s="63">
        <v>7379</v>
      </c>
      <c r="AN56" s="55">
        <v>0.17387846006999674</v>
      </c>
      <c r="AO56" s="63">
        <v>4660</v>
      </c>
      <c r="AP56" s="55">
        <v>0.1148325358851674</v>
      </c>
      <c r="AQ56" s="63">
        <v>5994</v>
      </c>
      <c r="AR56" s="55">
        <v>-0.33957690612604674</v>
      </c>
      <c r="AS56" s="63">
        <v>1034</v>
      </c>
      <c r="AT56" s="55">
        <v>5.9426229508196649E-2</v>
      </c>
      <c r="AU56" s="63">
        <v>5509</v>
      </c>
      <c r="AV56" s="55">
        <v>0.56106545763672422</v>
      </c>
      <c r="AW56" s="63">
        <v>84</v>
      </c>
      <c r="AX56" s="55">
        <v>41</v>
      </c>
      <c r="AY56" s="63">
        <v>226</v>
      </c>
      <c r="AZ56" s="55">
        <v>-0.36694677871148462</v>
      </c>
      <c r="BA56" s="63">
        <v>5966</v>
      </c>
      <c r="BB56" s="55">
        <v>-0.24202769660780077</v>
      </c>
    </row>
    <row r="57" spans="2:54" s="52" customFormat="1" ht="15" customHeight="1" collapsed="1" x14ac:dyDescent="0.25">
      <c r="B57" s="65">
        <v>2014</v>
      </c>
      <c r="C57" s="66">
        <v>6331948</v>
      </c>
      <c r="D57" s="67">
        <v>4.7163597172105831E-2</v>
      </c>
      <c r="E57" s="66">
        <v>2096691</v>
      </c>
      <c r="F57" s="67">
        <v>1.4758024158381788E-2</v>
      </c>
      <c r="G57" s="66">
        <v>1270049</v>
      </c>
      <c r="H57" s="67">
        <v>-2.2976099994153509E-2</v>
      </c>
      <c r="I57" s="66">
        <v>826642</v>
      </c>
      <c r="J57" s="67">
        <v>7.8769956752213988E-2</v>
      </c>
      <c r="K57" s="66">
        <v>5505306</v>
      </c>
      <c r="L57" s="67">
        <v>4.2577008638799541E-2</v>
      </c>
      <c r="M57" s="66">
        <v>4235257</v>
      </c>
      <c r="N57" s="67">
        <v>6.3984416274783351E-2</v>
      </c>
      <c r="O57" s="66">
        <v>122717</v>
      </c>
      <c r="P57" s="67">
        <v>-3.7098356153634882E-2</v>
      </c>
      <c r="Q57" s="66">
        <v>210454</v>
      </c>
      <c r="R57" s="67">
        <v>3.1746334394722187E-3</v>
      </c>
      <c r="S57" s="66">
        <v>801467</v>
      </c>
      <c r="T57" s="67">
        <v>6.7946300676238414E-2</v>
      </c>
      <c r="U57" s="66">
        <v>122467</v>
      </c>
      <c r="V57" s="67">
        <v>0.35391469697304712</v>
      </c>
      <c r="W57" s="66">
        <v>1866711</v>
      </c>
      <c r="X57" s="67">
        <v>8.60453277403328E-2</v>
      </c>
      <c r="Y57" s="66">
        <v>92993</v>
      </c>
      <c r="Z57" s="67">
        <v>4.3189033350908179E-2</v>
      </c>
      <c r="AA57" s="66">
        <v>127798</v>
      </c>
      <c r="AB57" s="67">
        <v>0.31977734863114837</v>
      </c>
      <c r="AC57" s="66">
        <v>465679</v>
      </c>
      <c r="AD57" s="67">
        <v>-1.3170330625097981E-2</v>
      </c>
      <c r="AE57" s="66">
        <v>137434</v>
      </c>
      <c r="AF57" s="67">
        <v>-3.9977088092094659E-2</v>
      </c>
      <c r="AG57" s="66">
        <v>118296</v>
      </c>
      <c r="AH57" s="67">
        <v>2.0584936588732727E-2</v>
      </c>
      <c r="AI57" s="66">
        <v>99631</v>
      </c>
      <c r="AJ57" s="67">
        <v>-4.9676170127528896E-2</v>
      </c>
      <c r="AK57" s="66">
        <v>110318</v>
      </c>
      <c r="AL57" s="67">
        <v>2.1576471459791913E-2</v>
      </c>
      <c r="AM57" s="66">
        <v>90512</v>
      </c>
      <c r="AN57" s="67">
        <v>0.16786663569972382</v>
      </c>
      <c r="AO57" s="66">
        <v>42280</v>
      </c>
      <c r="AP57" s="67">
        <v>-0.1005786249149081</v>
      </c>
      <c r="AQ57" s="66">
        <v>135719</v>
      </c>
      <c r="AR57" s="67">
        <v>-6.1657805402490329E-2</v>
      </c>
      <c r="AS57" s="66">
        <v>12106</v>
      </c>
      <c r="AT57" s="67">
        <v>9.2697896922104839E-2</v>
      </c>
      <c r="AU57" s="66">
        <v>60581</v>
      </c>
      <c r="AV57" s="67">
        <v>0.15173003802281371</v>
      </c>
      <c r="AW57" s="66">
        <v>14463</v>
      </c>
      <c r="AX57" s="67">
        <v>4.4938949497868697E-2</v>
      </c>
      <c r="AY57" s="66">
        <v>4678</v>
      </c>
      <c r="AZ57" s="67">
        <v>2.1501683501683502</v>
      </c>
      <c r="BA57" s="66">
        <v>64632</v>
      </c>
      <c r="BB57" s="67">
        <v>-0.16672683203548033</v>
      </c>
    </row>
    <row r="58" spans="2:54" s="52" customFormat="1" ht="15" hidden="1" customHeight="1" outlineLevel="1" x14ac:dyDescent="0.25">
      <c r="B58" s="53" t="s">
        <v>78</v>
      </c>
      <c r="C58" s="63">
        <v>491136</v>
      </c>
      <c r="D58" s="64">
        <v>-7.6070455045685215E-2</v>
      </c>
      <c r="E58" s="63">
        <v>152433</v>
      </c>
      <c r="F58" s="55">
        <v>-0.14823817346699297</v>
      </c>
      <c r="G58" s="63">
        <v>91389</v>
      </c>
      <c r="H58" s="64">
        <v>-0.10256007384639554</v>
      </c>
      <c r="I58" s="63">
        <v>61044</v>
      </c>
      <c r="J58" s="64">
        <v>-0.20854672042941047</v>
      </c>
      <c r="K58" s="63">
        <v>430092</v>
      </c>
      <c r="L58" s="64">
        <v>-5.3586360475658124E-2</v>
      </c>
      <c r="M58" s="63">
        <v>338703</v>
      </c>
      <c r="N58" s="64">
        <v>-3.9442898831857254E-2</v>
      </c>
      <c r="O58" s="63">
        <v>9742</v>
      </c>
      <c r="P58" s="55">
        <v>9.9424444193657591E-2</v>
      </c>
      <c r="Q58" s="63">
        <v>18278</v>
      </c>
      <c r="R58" s="55">
        <v>5.8980301274623503E-2</v>
      </c>
      <c r="S58" s="63">
        <v>73559</v>
      </c>
      <c r="T58" s="55">
        <v>-9.934739754876154E-2</v>
      </c>
      <c r="U58" s="63">
        <v>5743</v>
      </c>
      <c r="V58" s="55">
        <v>-0.19700782997762867</v>
      </c>
      <c r="W58" s="63">
        <v>120987</v>
      </c>
      <c r="X58" s="55">
        <v>1.4472459563478424E-2</v>
      </c>
      <c r="Y58" s="63">
        <v>5750</v>
      </c>
      <c r="Z58" s="55">
        <v>-7.1832122679580279E-2</v>
      </c>
      <c r="AA58" s="63">
        <v>10004</v>
      </c>
      <c r="AB58" s="55">
        <v>-0.1652202937249666</v>
      </c>
      <c r="AC58" s="63">
        <v>68447</v>
      </c>
      <c r="AD58" s="64">
        <v>-0.10292267365661856</v>
      </c>
      <c r="AE58" s="63">
        <v>21158</v>
      </c>
      <c r="AF58" s="55">
        <v>-7.5343064417445982E-2</v>
      </c>
      <c r="AG58" s="63">
        <v>15612</v>
      </c>
      <c r="AH58" s="55">
        <v>-0.12149006808845875</v>
      </c>
      <c r="AI58" s="63">
        <v>14050</v>
      </c>
      <c r="AJ58" s="55">
        <v>-0.15269569412616091</v>
      </c>
      <c r="AK58" s="63">
        <v>17627</v>
      </c>
      <c r="AL58" s="55">
        <v>-7.5426173616574888E-2</v>
      </c>
      <c r="AM58" s="63">
        <v>5968</v>
      </c>
      <c r="AN58" s="55">
        <v>0.12096168294515408</v>
      </c>
      <c r="AO58" s="63">
        <v>3926</v>
      </c>
      <c r="AP58" s="55">
        <v>-7.7537593984962405E-2</v>
      </c>
      <c r="AQ58" s="63">
        <v>7281</v>
      </c>
      <c r="AR58" s="55">
        <v>0.66613272311212812</v>
      </c>
      <c r="AS58" s="63">
        <v>437</v>
      </c>
      <c r="AT58" s="55">
        <v>-6.0215053763440829E-2</v>
      </c>
      <c r="AU58" s="63">
        <v>3071</v>
      </c>
      <c r="AV58" s="55">
        <v>-0.14504454342984407</v>
      </c>
      <c r="AW58" s="63">
        <v>2</v>
      </c>
      <c r="AX58" s="55">
        <v>-0.9978237214363439</v>
      </c>
      <c r="AY58" s="63">
        <v>132</v>
      </c>
      <c r="AZ58" s="55">
        <v>6.333333333333333</v>
      </c>
      <c r="BA58" s="63">
        <v>5376</v>
      </c>
      <c r="BB58" s="55">
        <v>7.9301345111423505E-2</v>
      </c>
    </row>
    <row r="59" spans="2:54" s="52" customFormat="1" ht="15" hidden="1" customHeight="1" outlineLevel="1" x14ac:dyDescent="0.25">
      <c r="B59" s="53" t="s">
        <v>79</v>
      </c>
      <c r="C59" s="63">
        <v>486515</v>
      </c>
      <c r="D59" s="64">
        <v>-5.5461072217627527E-2</v>
      </c>
      <c r="E59" s="63">
        <v>147571</v>
      </c>
      <c r="F59" s="55">
        <v>-0.13425244199348807</v>
      </c>
      <c r="G59" s="63">
        <v>90163</v>
      </c>
      <c r="H59" s="64">
        <v>-4.5863889858937301E-2</v>
      </c>
      <c r="I59" s="63">
        <v>57408</v>
      </c>
      <c r="J59" s="64">
        <v>-0.2442139076858264</v>
      </c>
      <c r="K59" s="63">
        <v>429107</v>
      </c>
      <c r="L59" s="64">
        <v>-2.2811324363960939E-2</v>
      </c>
      <c r="M59" s="63">
        <v>338944</v>
      </c>
      <c r="N59" s="64">
        <v>-1.6490292403090856E-2</v>
      </c>
      <c r="O59" s="63">
        <v>11367</v>
      </c>
      <c r="P59" s="55">
        <v>0.2524239753195241</v>
      </c>
      <c r="Q59" s="63">
        <v>17472</v>
      </c>
      <c r="R59" s="55">
        <v>-2.5119890385932875E-3</v>
      </c>
      <c r="S59" s="63">
        <v>70596</v>
      </c>
      <c r="T59" s="55">
        <v>-0.11155298263277125</v>
      </c>
      <c r="U59" s="63">
        <v>7613</v>
      </c>
      <c r="V59" s="55">
        <v>-6.3937046600270553E-2</v>
      </c>
      <c r="W59" s="63">
        <v>124900</v>
      </c>
      <c r="X59" s="55">
        <v>-1.6837349160494064E-2</v>
      </c>
      <c r="Y59" s="63">
        <v>5920</v>
      </c>
      <c r="Z59" s="55">
        <v>-5.0521251002405787E-2</v>
      </c>
      <c r="AA59" s="63">
        <v>7465</v>
      </c>
      <c r="AB59" s="55">
        <v>-1.16509996028068E-2</v>
      </c>
      <c r="AC59" s="63">
        <v>66687</v>
      </c>
      <c r="AD59" s="64">
        <v>2.679107580026785E-2</v>
      </c>
      <c r="AE59" s="63">
        <v>20084</v>
      </c>
      <c r="AF59" s="55">
        <v>7.8914853612678026E-2</v>
      </c>
      <c r="AG59" s="63">
        <v>15289</v>
      </c>
      <c r="AH59" s="55">
        <v>3.380891202921088E-2</v>
      </c>
      <c r="AI59" s="63">
        <v>14325</v>
      </c>
      <c r="AJ59" s="55">
        <v>-2.7296801792625836E-2</v>
      </c>
      <c r="AK59" s="63">
        <v>16989</v>
      </c>
      <c r="AL59" s="55">
        <v>1.0287821122740182E-2</v>
      </c>
      <c r="AM59" s="63">
        <v>6297</v>
      </c>
      <c r="AN59" s="55">
        <v>0.16352549889135259</v>
      </c>
      <c r="AO59" s="63">
        <v>4185</v>
      </c>
      <c r="AP59" s="55">
        <v>-0.1766673224473736</v>
      </c>
      <c r="AQ59" s="63">
        <v>5904</v>
      </c>
      <c r="AR59" s="55">
        <v>0.85020369790034467</v>
      </c>
      <c r="AS59" s="63">
        <v>671</v>
      </c>
      <c r="AT59" s="55">
        <v>0.25891181988742962</v>
      </c>
      <c r="AU59" s="63">
        <v>3268</v>
      </c>
      <c r="AV59" s="55">
        <v>-3.5419126328217199E-2</v>
      </c>
      <c r="AW59" s="63">
        <v>7</v>
      </c>
      <c r="AX59" s="55">
        <v>-0.99373321396598036</v>
      </c>
      <c r="AY59" s="63">
        <v>0</v>
      </c>
      <c r="AZ59" s="55" t="s">
        <v>90</v>
      </c>
      <c r="BA59" s="63">
        <v>6592</v>
      </c>
      <c r="BB59" s="55">
        <v>0.10901749663526239</v>
      </c>
    </row>
    <row r="60" spans="2:54" s="52" customFormat="1" ht="15" hidden="1" customHeight="1" outlineLevel="1" x14ac:dyDescent="0.25">
      <c r="B60" s="53" t="s">
        <v>80</v>
      </c>
      <c r="C60" s="63">
        <v>562778</v>
      </c>
      <c r="D60" s="64">
        <v>1.4072883481570209E-2</v>
      </c>
      <c r="E60" s="63">
        <v>167056</v>
      </c>
      <c r="F60" s="55">
        <v>-7.1410704657509871E-2</v>
      </c>
      <c r="G60" s="63">
        <v>103342</v>
      </c>
      <c r="H60" s="64">
        <v>3.7008047845545677E-2</v>
      </c>
      <c r="I60" s="63">
        <v>63714</v>
      </c>
      <c r="J60" s="64">
        <v>-0.20604618126082563</v>
      </c>
      <c r="K60" s="63">
        <v>499064</v>
      </c>
      <c r="L60" s="64">
        <v>5.1282969504064413E-2</v>
      </c>
      <c r="M60" s="63">
        <v>395722</v>
      </c>
      <c r="N60" s="64">
        <v>5.5075786863610254E-2</v>
      </c>
      <c r="O60" s="63">
        <v>12507</v>
      </c>
      <c r="P60" s="55">
        <v>0.3071697324414715</v>
      </c>
      <c r="Q60" s="63">
        <v>18490</v>
      </c>
      <c r="R60" s="55">
        <v>6.1728395061728447E-2</v>
      </c>
      <c r="S60" s="63">
        <v>80042</v>
      </c>
      <c r="T60" s="55">
        <v>7.8770677302797409E-4</v>
      </c>
      <c r="U60" s="63">
        <v>11285</v>
      </c>
      <c r="V60" s="55">
        <v>0.13042171691876181</v>
      </c>
      <c r="W60" s="63">
        <v>152323</v>
      </c>
      <c r="X60" s="55">
        <v>-1.9983227192913455E-3</v>
      </c>
      <c r="Y60" s="63">
        <v>7642</v>
      </c>
      <c r="Z60" s="55">
        <v>0.25402034788316374</v>
      </c>
      <c r="AA60" s="63">
        <v>7356</v>
      </c>
      <c r="AB60" s="55">
        <v>0.10649819494584833</v>
      </c>
      <c r="AC60" s="63">
        <v>73554</v>
      </c>
      <c r="AD60" s="64">
        <v>0.15656398886739931</v>
      </c>
      <c r="AE60" s="63">
        <v>22546</v>
      </c>
      <c r="AF60" s="55">
        <v>0.25828775532983594</v>
      </c>
      <c r="AG60" s="63">
        <v>16810</v>
      </c>
      <c r="AH60" s="55">
        <v>0.15492957746478875</v>
      </c>
      <c r="AI60" s="63">
        <v>16252</v>
      </c>
      <c r="AJ60" s="55">
        <v>0.13136094674556209</v>
      </c>
      <c r="AK60" s="63">
        <v>17946</v>
      </c>
      <c r="AL60" s="55">
        <v>7.082761501282886E-2</v>
      </c>
      <c r="AM60" s="63">
        <v>6751</v>
      </c>
      <c r="AN60" s="55">
        <v>0.17388280299078418</v>
      </c>
      <c r="AO60" s="63">
        <v>4460</v>
      </c>
      <c r="AP60" s="55">
        <v>-0.15594246782740351</v>
      </c>
      <c r="AQ60" s="63">
        <v>8823</v>
      </c>
      <c r="AR60" s="55">
        <v>0.72156097560975607</v>
      </c>
      <c r="AS60" s="63">
        <v>817</v>
      </c>
      <c r="AT60" s="55">
        <v>5.6921086675291166E-2</v>
      </c>
      <c r="AU60" s="63">
        <v>3216</v>
      </c>
      <c r="AV60" s="55">
        <v>-0.14308553157474024</v>
      </c>
      <c r="AW60" s="63">
        <v>823</v>
      </c>
      <c r="AX60" s="55">
        <v>-0.33575464083938655</v>
      </c>
      <c r="AY60" s="63">
        <v>77</v>
      </c>
      <c r="AZ60" s="55">
        <v>18.25</v>
      </c>
      <c r="BA60" s="63">
        <v>7556</v>
      </c>
      <c r="BB60" s="55">
        <v>4.5957918050941293E-2</v>
      </c>
    </row>
    <row r="61" spans="2:54" s="52" customFormat="1" ht="15" hidden="1" customHeight="1" outlineLevel="1" x14ac:dyDescent="0.25">
      <c r="B61" s="53" t="s">
        <v>81</v>
      </c>
      <c r="C61" s="63">
        <v>474038</v>
      </c>
      <c r="D61" s="64">
        <v>-5.1656567151936894E-2</v>
      </c>
      <c r="E61" s="63">
        <v>157853</v>
      </c>
      <c r="F61" s="55">
        <v>-0.19543211890150669</v>
      </c>
      <c r="G61" s="63">
        <v>94970</v>
      </c>
      <c r="H61" s="64">
        <v>-0.19236329619865633</v>
      </c>
      <c r="I61" s="63">
        <v>62883</v>
      </c>
      <c r="J61" s="64">
        <v>-0.20002289901534231</v>
      </c>
      <c r="K61" s="63">
        <v>411155</v>
      </c>
      <c r="L61" s="64">
        <v>-2.3971342637322479E-2</v>
      </c>
      <c r="M61" s="63">
        <v>316185</v>
      </c>
      <c r="N61" s="64">
        <v>4.1236502306833511E-2</v>
      </c>
      <c r="O61" s="63">
        <v>11189</v>
      </c>
      <c r="P61" s="55">
        <v>0.18943340065908365</v>
      </c>
      <c r="Q61" s="63">
        <v>17101</v>
      </c>
      <c r="R61" s="55">
        <v>0.10052126906493331</v>
      </c>
      <c r="S61" s="63">
        <v>60917</v>
      </c>
      <c r="T61" s="55">
        <v>-4.2275885922711698E-2</v>
      </c>
      <c r="U61" s="63">
        <v>8614</v>
      </c>
      <c r="V61" s="55">
        <v>-0.1627138413685848</v>
      </c>
      <c r="W61" s="63">
        <v>149077</v>
      </c>
      <c r="X61" s="55">
        <v>8.1890952370584857E-2</v>
      </c>
      <c r="Y61" s="63">
        <v>6599</v>
      </c>
      <c r="Z61" s="55">
        <v>1.2582476599662495E-2</v>
      </c>
      <c r="AA61" s="63">
        <v>6815</v>
      </c>
      <c r="AB61" s="55">
        <v>5.6589147286821628E-2</v>
      </c>
      <c r="AC61" s="63">
        <v>25973</v>
      </c>
      <c r="AD61" s="64">
        <v>-0.10043985730613381</v>
      </c>
      <c r="AE61" s="63">
        <v>9000</v>
      </c>
      <c r="AF61" s="55">
        <v>7.0027345143264697E-2</v>
      </c>
      <c r="AG61" s="63">
        <v>4494</v>
      </c>
      <c r="AH61" s="55">
        <v>-0.41293272370999345</v>
      </c>
      <c r="AI61" s="63">
        <v>6430</v>
      </c>
      <c r="AJ61" s="55">
        <v>-0.10657218285396697</v>
      </c>
      <c r="AK61" s="63">
        <v>6049</v>
      </c>
      <c r="AL61" s="55">
        <v>7.8253119429590123E-2</v>
      </c>
      <c r="AM61" s="63">
        <v>6238</v>
      </c>
      <c r="AN61" s="55">
        <v>1.5630087919244584E-2</v>
      </c>
      <c r="AO61" s="63">
        <v>3437</v>
      </c>
      <c r="AP61" s="55">
        <v>7.0716510903426899E-2</v>
      </c>
      <c r="AQ61" s="63">
        <v>10895</v>
      </c>
      <c r="AR61" s="55">
        <v>0.74655338249438929</v>
      </c>
      <c r="AS61" s="63">
        <v>647</v>
      </c>
      <c r="AT61" s="55">
        <v>7.296849087893853E-2</v>
      </c>
      <c r="AU61" s="63">
        <v>3235</v>
      </c>
      <c r="AV61" s="55">
        <v>4.99837715027589E-2</v>
      </c>
      <c r="AW61" s="63">
        <v>646</v>
      </c>
      <c r="AX61" s="55">
        <v>-0.52708638360175697</v>
      </c>
      <c r="AY61" s="63">
        <v>5</v>
      </c>
      <c r="AZ61" s="55">
        <v>-0.89130434782608692</v>
      </c>
      <c r="BA61" s="63">
        <v>4797</v>
      </c>
      <c r="BB61" s="55">
        <v>6.5053285968028396E-2</v>
      </c>
    </row>
    <row r="62" spans="2:54" s="52" customFormat="1" ht="15" hidden="1" customHeight="1" outlineLevel="1" x14ac:dyDescent="0.25">
      <c r="B62" s="53" t="s">
        <v>82</v>
      </c>
      <c r="C62" s="63">
        <v>435602</v>
      </c>
      <c r="D62" s="64">
        <v>2.2479901414236281E-2</v>
      </c>
      <c r="E62" s="63">
        <v>170116</v>
      </c>
      <c r="F62" s="55">
        <v>-9.7202173728453745E-2</v>
      </c>
      <c r="G62" s="63">
        <v>102810</v>
      </c>
      <c r="H62" s="64">
        <v>-6.367825722664433E-2</v>
      </c>
      <c r="I62" s="63">
        <v>67306</v>
      </c>
      <c r="J62" s="64">
        <v>-0.1440162787740048</v>
      </c>
      <c r="K62" s="63">
        <v>368296</v>
      </c>
      <c r="L62" s="64">
        <v>6.0164941924898185E-2</v>
      </c>
      <c r="M62" s="63">
        <v>265486</v>
      </c>
      <c r="N62" s="64">
        <v>0.1173982398471336</v>
      </c>
      <c r="O62" s="63">
        <v>8520</v>
      </c>
      <c r="P62" s="55">
        <v>0.16648411829134724</v>
      </c>
      <c r="Q62" s="63">
        <v>15120</v>
      </c>
      <c r="R62" s="55">
        <v>0.13249943824432631</v>
      </c>
      <c r="S62" s="63">
        <v>47010</v>
      </c>
      <c r="T62" s="55">
        <v>2.3959921585711141E-2</v>
      </c>
      <c r="U62" s="63">
        <v>7605</v>
      </c>
      <c r="V62" s="55">
        <v>4.2923752057048903E-2</v>
      </c>
      <c r="W62" s="63">
        <v>139201</v>
      </c>
      <c r="X62" s="55">
        <v>0.13045632100830784</v>
      </c>
      <c r="Y62" s="63">
        <v>6649</v>
      </c>
      <c r="Z62" s="55">
        <v>0.10448504983388696</v>
      </c>
      <c r="AA62" s="63">
        <v>5179</v>
      </c>
      <c r="AB62" s="55">
        <v>-0.10737676663219575</v>
      </c>
      <c r="AC62" s="63">
        <v>3550</v>
      </c>
      <c r="AD62" s="64">
        <v>-3.0890199382196393E-3</v>
      </c>
      <c r="AE62" s="63">
        <v>0</v>
      </c>
      <c r="AF62" s="55" t="s">
        <v>90</v>
      </c>
      <c r="AG62" s="63">
        <v>648</v>
      </c>
      <c r="AH62" s="55">
        <v>0.18248175182481763</v>
      </c>
      <c r="AI62" s="63">
        <v>2072</v>
      </c>
      <c r="AJ62" s="55">
        <v>-0.14238410596026485</v>
      </c>
      <c r="AK62" s="63">
        <v>830</v>
      </c>
      <c r="AL62" s="55">
        <v>0.39028475711892807</v>
      </c>
      <c r="AM62" s="63">
        <v>5083</v>
      </c>
      <c r="AN62" s="55">
        <v>-0.10099044923947653</v>
      </c>
      <c r="AO62" s="63">
        <v>2820</v>
      </c>
      <c r="AP62" s="55">
        <v>4.0974529346622379E-2</v>
      </c>
      <c r="AQ62" s="63">
        <v>13701</v>
      </c>
      <c r="AR62" s="55">
        <v>1.1740717232624562</v>
      </c>
      <c r="AS62" s="63">
        <v>796</v>
      </c>
      <c r="AT62" s="55">
        <v>0.25552050473186116</v>
      </c>
      <c r="AU62" s="63">
        <v>4948</v>
      </c>
      <c r="AV62" s="55">
        <v>-4.2940038684719517E-2</v>
      </c>
      <c r="AW62" s="63">
        <v>685</v>
      </c>
      <c r="AX62" s="55">
        <v>-0.4640062597809077</v>
      </c>
      <c r="AY62" s="63">
        <v>25</v>
      </c>
      <c r="AZ62" s="55" t="s">
        <v>90</v>
      </c>
      <c r="BA62" s="63">
        <v>4594</v>
      </c>
      <c r="BB62" s="55">
        <v>0.32430095128279035</v>
      </c>
    </row>
    <row r="63" spans="2:54" s="52" customFormat="1" ht="15" hidden="1" customHeight="1" outlineLevel="1" x14ac:dyDescent="0.25">
      <c r="B63" s="53" t="s">
        <v>83</v>
      </c>
      <c r="C63" s="63">
        <v>444898</v>
      </c>
      <c r="D63" s="64">
        <v>-3.1303685155952277E-2</v>
      </c>
      <c r="E63" s="63">
        <v>175865</v>
      </c>
      <c r="F63" s="55">
        <v>-0.11010302392421978</v>
      </c>
      <c r="G63" s="63">
        <v>109716</v>
      </c>
      <c r="H63" s="64">
        <v>-8.6788244009222359E-2</v>
      </c>
      <c r="I63" s="63">
        <v>66149</v>
      </c>
      <c r="J63" s="64">
        <v>-0.14625521095494376</v>
      </c>
      <c r="K63" s="63">
        <v>378749</v>
      </c>
      <c r="L63" s="64">
        <v>-7.9755051153239664E-3</v>
      </c>
      <c r="M63" s="63">
        <v>269033</v>
      </c>
      <c r="N63" s="64">
        <v>2.8213154163370335E-2</v>
      </c>
      <c r="O63" s="63">
        <v>7130</v>
      </c>
      <c r="P63" s="55">
        <v>-1.9796535606268928E-2</v>
      </c>
      <c r="Q63" s="63">
        <v>15257</v>
      </c>
      <c r="R63" s="55">
        <v>5.4898707045564654E-2</v>
      </c>
      <c r="S63" s="63">
        <v>45302</v>
      </c>
      <c r="T63" s="55">
        <v>-8.2268095537143204E-2</v>
      </c>
      <c r="U63" s="63">
        <v>6475</v>
      </c>
      <c r="V63" s="55">
        <v>0.31365388516940551</v>
      </c>
      <c r="W63" s="63">
        <v>137544</v>
      </c>
      <c r="X63" s="55">
        <v>5.1814228815727503E-3</v>
      </c>
      <c r="Y63" s="63">
        <v>10000</v>
      </c>
      <c r="Z63" s="55">
        <v>0.47058823529411775</v>
      </c>
      <c r="AA63" s="63">
        <v>5886</v>
      </c>
      <c r="AB63" s="55">
        <v>2.4186532103706249E-2</v>
      </c>
      <c r="AC63" s="63">
        <v>4610</v>
      </c>
      <c r="AD63" s="64">
        <v>0.19152235719824251</v>
      </c>
      <c r="AE63" s="63">
        <v>534</v>
      </c>
      <c r="AF63" s="55">
        <v>-2.732240437158473E-2</v>
      </c>
      <c r="AG63" s="63">
        <v>1600</v>
      </c>
      <c r="AH63" s="55">
        <v>0.72786177105831529</v>
      </c>
      <c r="AI63" s="63">
        <v>2268</v>
      </c>
      <c r="AJ63" s="55">
        <v>-5.2631578947368474E-2</v>
      </c>
      <c r="AK63" s="63">
        <v>208</v>
      </c>
      <c r="AL63" s="55" t="s">
        <v>90</v>
      </c>
      <c r="AM63" s="63">
        <v>5055</v>
      </c>
      <c r="AN63" s="55">
        <v>-6.6998892580287905E-2</v>
      </c>
      <c r="AO63" s="63">
        <v>3438</v>
      </c>
      <c r="AP63" s="55">
        <v>-4.9488526403096533E-2</v>
      </c>
      <c r="AQ63" s="63">
        <v>15249</v>
      </c>
      <c r="AR63" s="55">
        <v>0.47747311307043883</v>
      </c>
      <c r="AS63" s="63">
        <v>706</v>
      </c>
      <c r="AT63" s="55">
        <v>-0.40821458507963115</v>
      </c>
      <c r="AU63" s="63">
        <v>4410</v>
      </c>
      <c r="AV63" s="55">
        <v>-3.564399737590207E-2</v>
      </c>
      <c r="AW63" s="63">
        <v>2339</v>
      </c>
      <c r="AX63" s="55">
        <v>-9.4814241486068096E-2</v>
      </c>
      <c r="AY63" s="63">
        <v>0</v>
      </c>
      <c r="AZ63" s="55" t="s">
        <v>90</v>
      </c>
      <c r="BA63" s="63">
        <v>5632</v>
      </c>
      <c r="BB63" s="55">
        <v>0.20728831725616281</v>
      </c>
    </row>
    <row r="64" spans="2:54" s="52" customFormat="1" ht="15" hidden="1" customHeight="1" outlineLevel="1" x14ac:dyDescent="0.25">
      <c r="B64" s="53" t="s">
        <v>84</v>
      </c>
      <c r="C64" s="63">
        <v>507473</v>
      </c>
      <c r="D64" s="64">
        <v>-1.732694836189852E-2</v>
      </c>
      <c r="E64" s="63">
        <v>200869</v>
      </c>
      <c r="F64" s="55">
        <v>-0.10882923171797565</v>
      </c>
      <c r="G64" s="63">
        <v>133541</v>
      </c>
      <c r="H64" s="64">
        <v>-9.9211461797381384E-2</v>
      </c>
      <c r="I64" s="63">
        <v>67328</v>
      </c>
      <c r="J64" s="64">
        <v>-0.12731043421905375</v>
      </c>
      <c r="K64" s="63">
        <v>440145</v>
      </c>
      <c r="L64" s="64">
        <v>1.9896601414617354E-3</v>
      </c>
      <c r="M64" s="63">
        <v>306604</v>
      </c>
      <c r="N64" s="64">
        <v>5.354234387778245E-2</v>
      </c>
      <c r="O64" s="63">
        <v>12427</v>
      </c>
      <c r="P64" s="55">
        <v>-2.7773431387889236E-2</v>
      </c>
      <c r="Q64" s="63">
        <v>17970</v>
      </c>
      <c r="R64" s="55">
        <v>5.8927519151443786E-2</v>
      </c>
      <c r="S64" s="63">
        <v>50540</v>
      </c>
      <c r="T64" s="55">
        <v>-0.10066373649838956</v>
      </c>
      <c r="U64" s="63">
        <v>7293</v>
      </c>
      <c r="V64" s="55">
        <v>6.6072211664961245E-2</v>
      </c>
      <c r="W64" s="63">
        <v>147172</v>
      </c>
      <c r="X64" s="55">
        <v>4.4217397474102471E-2</v>
      </c>
      <c r="Y64" s="63">
        <v>9605</v>
      </c>
      <c r="Z64" s="55">
        <v>0.40465048259725056</v>
      </c>
      <c r="AA64" s="63">
        <v>7225</v>
      </c>
      <c r="AB64" s="55">
        <v>-0.10890478539713866</v>
      </c>
      <c r="AC64" s="63">
        <v>7993</v>
      </c>
      <c r="AD64" s="64">
        <v>0.34562289562289572</v>
      </c>
      <c r="AE64" s="63">
        <v>894</v>
      </c>
      <c r="AF64" s="55">
        <v>-2.0810514786418377E-2</v>
      </c>
      <c r="AG64" s="63">
        <v>3209</v>
      </c>
      <c r="AH64" s="55">
        <v>0.97964219617520043</v>
      </c>
      <c r="AI64" s="63">
        <v>3890</v>
      </c>
      <c r="AJ64" s="55">
        <v>0.14210217263652369</v>
      </c>
      <c r="AK64" s="63">
        <v>0</v>
      </c>
      <c r="AL64" s="55" t="s">
        <v>90</v>
      </c>
      <c r="AM64" s="63">
        <v>7005</v>
      </c>
      <c r="AN64" s="55">
        <v>0.11384957862935274</v>
      </c>
      <c r="AO64" s="63">
        <v>4009</v>
      </c>
      <c r="AP64" s="55">
        <v>0.176695039624303</v>
      </c>
      <c r="AQ64" s="63">
        <v>17384</v>
      </c>
      <c r="AR64" s="55">
        <v>0.80313245513950826</v>
      </c>
      <c r="AS64" s="63">
        <v>1145</v>
      </c>
      <c r="AT64" s="55">
        <v>-0.11990776325903152</v>
      </c>
      <c r="AU64" s="63">
        <v>5739</v>
      </c>
      <c r="AV64" s="55">
        <v>7.8759398496240696E-2</v>
      </c>
      <c r="AW64" s="63">
        <v>3256</v>
      </c>
      <c r="AX64" s="55">
        <v>-0.11208071993455138</v>
      </c>
      <c r="AY64" s="63">
        <v>158</v>
      </c>
      <c r="AZ64" s="55">
        <v>38.5</v>
      </c>
      <c r="BA64" s="63">
        <v>7683</v>
      </c>
      <c r="BB64" s="55">
        <v>0.13368747233289069</v>
      </c>
    </row>
    <row r="65" spans="2:54" s="52" customFormat="1" ht="15" hidden="1" customHeight="1" outlineLevel="1" x14ac:dyDescent="0.25">
      <c r="B65" s="53" t="s">
        <v>85</v>
      </c>
      <c r="C65" s="63">
        <v>514057</v>
      </c>
      <c r="D65" s="64">
        <v>3.8901311356955848E-3</v>
      </c>
      <c r="E65" s="63">
        <v>206124</v>
      </c>
      <c r="F65" s="55">
        <v>-8.6005675771550161E-2</v>
      </c>
      <c r="G65" s="63">
        <v>142399</v>
      </c>
      <c r="H65" s="64">
        <v>-7.1859682970069838E-2</v>
      </c>
      <c r="I65" s="63">
        <v>63725</v>
      </c>
      <c r="J65" s="64">
        <v>-0.11610907678650684</v>
      </c>
      <c r="K65" s="63">
        <v>450332</v>
      </c>
      <c r="L65" s="64">
        <v>2.3553932208860262E-2</v>
      </c>
      <c r="M65" s="63">
        <v>307933</v>
      </c>
      <c r="N65" s="64">
        <v>7.4640981346734359E-2</v>
      </c>
      <c r="O65" s="63">
        <v>11467</v>
      </c>
      <c r="P65" s="55">
        <v>-5.2051704693328871E-3</v>
      </c>
      <c r="Q65" s="63">
        <v>17194</v>
      </c>
      <c r="R65" s="55">
        <v>7.4490688663916949E-2</v>
      </c>
      <c r="S65" s="63">
        <v>50602</v>
      </c>
      <c r="T65" s="55">
        <v>-2.6435277820532566E-2</v>
      </c>
      <c r="U65" s="63">
        <v>9254</v>
      </c>
      <c r="V65" s="55">
        <v>0.29971910112359557</v>
      </c>
      <c r="W65" s="63">
        <v>149935</v>
      </c>
      <c r="X65" s="55">
        <v>6.1952857183330101E-2</v>
      </c>
      <c r="Y65" s="63">
        <v>8485</v>
      </c>
      <c r="Z65" s="55">
        <v>0.38643790849673199</v>
      </c>
      <c r="AA65" s="63">
        <v>10654</v>
      </c>
      <c r="AB65" s="55">
        <v>8.7586770110249068E-2</v>
      </c>
      <c r="AC65" s="63">
        <v>4573</v>
      </c>
      <c r="AD65" s="64">
        <v>4.5496113397347937E-2</v>
      </c>
      <c r="AE65" s="63">
        <v>691</v>
      </c>
      <c r="AF65" s="55">
        <v>-7.1236559139784994E-2</v>
      </c>
      <c r="AG65" s="63">
        <v>1541</v>
      </c>
      <c r="AH65" s="55">
        <v>0.21147798742138368</v>
      </c>
      <c r="AI65" s="63">
        <v>2341</v>
      </c>
      <c r="AJ65" s="55">
        <v>-7.2094995759117708E-3</v>
      </c>
      <c r="AK65" s="63">
        <v>0</v>
      </c>
      <c r="AL65" s="55" t="s">
        <v>90</v>
      </c>
      <c r="AM65" s="63">
        <v>6419</v>
      </c>
      <c r="AN65" s="55">
        <v>9.8203592814371188E-2</v>
      </c>
      <c r="AO65" s="63">
        <v>4170</v>
      </c>
      <c r="AP65" s="55">
        <v>0.16026711185308851</v>
      </c>
      <c r="AQ65" s="63">
        <v>17143</v>
      </c>
      <c r="AR65" s="55">
        <v>0.62832446808510634</v>
      </c>
      <c r="AS65" s="63">
        <v>1335</v>
      </c>
      <c r="AT65" s="55">
        <v>-0.12228796844181455</v>
      </c>
      <c r="AU65" s="63">
        <v>6525</v>
      </c>
      <c r="AV65" s="55">
        <v>0.10145172180958806</v>
      </c>
      <c r="AW65" s="63">
        <v>2627</v>
      </c>
      <c r="AX65" s="55">
        <v>-0.37511893434823973</v>
      </c>
      <c r="AY65" s="63">
        <v>206</v>
      </c>
      <c r="AZ65" s="55" t="s">
        <v>90</v>
      </c>
      <c r="BA65" s="63">
        <v>7344</v>
      </c>
      <c r="BB65" s="55">
        <v>7.5886317023146743E-2</v>
      </c>
    </row>
    <row r="66" spans="2:54" s="52" customFormat="1" ht="15" hidden="1" customHeight="1" outlineLevel="1" x14ac:dyDescent="0.25">
      <c r="B66" s="53" t="s">
        <v>86</v>
      </c>
      <c r="C66" s="63">
        <v>460959</v>
      </c>
      <c r="D66" s="64">
        <v>-3.364215214641697E-3</v>
      </c>
      <c r="E66" s="63">
        <v>177738</v>
      </c>
      <c r="F66" s="55">
        <v>-6.1528794926897223E-2</v>
      </c>
      <c r="G66" s="63">
        <v>111045</v>
      </c>
      <c r="H66" s="64">
        <v>-7.4216112116184618E-2</v>
      </c>
      <c r="I66" s="63">
        <v>66693</v>
      </c>
      <c r="J66" s="64">
        <v>-3.9614653533782573E-2</v>
      </c>
      <c r="K66" s="63">
        <v>394266</v>
      </c>
      <c r="L66" s="64">
        <v>3.0401632275085522E-3</v>
      </c>
      <c r="M66" s="63">
        <v>283221</v>
      </c>
      <c r="N66" s="64">
        <v>3.6968556406613784E-2</v>
      </c>
      <c r="O66" s="63">
        <v>8897</v>
      </c>
      <c r="P66" s="55">
        <v>6.4871334530221425E-2</v>
      </c>
      <c r="Q66" s="63">
        <v>15687</v>
      </c>
      <c r="R66" s="55">
        <v>-4.1195525945846856E-2</v>
      </c>
      <c r="S66" s="63">
        <v>50965</v>
      </c>
      <c r="T66" s="55">
        <v>-0.12814766662104826</v>
      </c>
      <c r="U66" s="63">
        <v>6719</v>
      </c>
      <c r="V66" s="55">
        <v>6.2964720772029636E-2</v>
      </c>
      <c r="W66" s="63">
        <v>139459</v>
      </c>
      <c r="X66" s="55">
        <v>3.8298030748613376E-2</v>
      </c>
      <c r="Y66" s="63">
        <v>8016</v>
      </c>
      <c r="Z66" s="55">
        <v>0.22531335982879863</v>
      </c>
      <c r="AA66" s="63">
        <v>8494</v>
      </c>
      <c r="AB66" s="55">
        <v>0.39474548440065682</v>
      </c>
      <c r="AC66" s="63">
        <v>4820</v>
      </c>
      <c r="AD66" s="64">
        <v>-8.1029551954242107E-2</v>
      </c>
      <c r="AE66" s="63">
        <v>718</v>
      </c>
      <c r="AF66" s="55">
        <v>-4.9006622516556297E-2</v>
      </c>
      <c r="AG66" s="63">
        <v>1600</v>
      </c>
      <c r="AH66" s="55">
        <v>-0.14666666666666661</v>
      </c>
      <c r="AI66" s="63">
        <v>2122</v>
      </c>
      <c r="AJ66" s="55">
        <v>-3.1934306569343041E-2</v>
      </c>
      <c r="AK66" s="63">
        <v>380</v>
      </c>
      <c r="AL66" s="55">
        <v>-0.10165484633569744</v>
      </c>
      <c r="AM66" s="63">
        <v>7073</v>
      </c>
      <c r="AN66" s="55">
        <v>8.3320569765660935E-2</v>
      </c>
      <c r="AO66" s="63">
        <v>3438</v>
      </c>
      <c r="AP66" s="55">
        <v>-4.3405676126878179E-2</v>
      </c>
      <c r="AQ66" s="63">
        <v>14361</v>
      </c>
      <c r="AR66" s="55">
        <v>0.7996240601503759</v>
      </c>
      <c r="AS66" s="63">
        <v>1165</v>
      </c>
      <c r="AT66" s="55">
        <v>-4.8979591836734726E-2</v>
      </c>
      <c r="AU66" s="63">
        <v>5553</v>
      </c>
      <c r="AV66" s="55">
        <v>0.23592254618295128</v>
      </c>
      <c r="AW66" s="63">
        <v>2651</v>
      </c>
      <c r="AX66" s="55">
        <v>0.21327231121281454</v>
      </c>
      <c r="AY66" s="63">
        <v>204</v>
      </c>
      <c r="AZ66" s="55">
        <v>203</v>
      </c>
      <c r="BA66" s="63">
        <v>5719</v>
      </c>
      <c r="BB66" s="55">
        <v>5.2835051546391787E-2</v>
      </c>
    </row>
    <row r="67" spans="2:54" s="52" customFormat="1" ht="15" hidden="1" customHeight="1" outlineLevel="1" x14ac:dyDescent="0.25">
      <c r="B67" s="53" t="s">
        <v>87</v>
      </c>
      <c r="C67" s="63">
        <v>538622</v>
      </c>
      <c r="D67" s="64">
        <v>9.3302076481842633E-3</v>
      </c>
      <c r="E67" s="63">
        <v>172152</v>
      </c>
      <c r="F67" s="55">
        <v>-4.3291727334363261E-2</v>
      </c>
      <c r="G67" s="63">
        <v>106706</v>
      </c>
      <c r="H67" s="64">
        <v>-4.5486667084112309E-2</v>
      </c>
      <c r="I67" s="63">
        <v>65446</v>
      </c>
      <c r="J67" s="64">
        <v>-3.969127378908599E-2</v>
      </c>
      <c r="K67" s="63">
        <v>473176</v>
      </c>
      <c r="L67" s="64">
        <v>1.6507265430984797E-2</v>
      </c>
      <c r="M67" s="63">
        <v>366470</v>
      </c>
      <c r="N67" s="64">
        <v>3.6101113652491801E-2</v>
      </c>
      <c r="O67" s="63">
        <v>11571</v>
      </c>
      <c r="P67" s="55">
        <v>5.14311676510677E-2</v>
      </c>
      <c r="Q67" s="63">
        <v>18540</v>
      </c>
      <c r="R67" s="55">
        <v>-1.1463609704078892E-2</v>
      </c>
      <c r="S67" s="63">
        <v>59727</v>
      </c>
      <c r="T67" s="55">
        <v>-0.1294709226060341</v>
      </c>
      <c r="U67" s="63">
        <v>7529</v>
      </c>
      <c r="V67" s="55">
        <v>0.44178475679816165</v>
      </c>
      <c r="W67" s="63">
        <v>166457</v>
      </c>
      <c r="X67" s="55">
        <v>2.3292841861952018E-2</v>
      </c>
      <c r="Y67" s="63">
        <v>8230</v>
      </c>
      <c r="Z67" s="55">
        <v>1.6928209563820573E-2</v>
      </c>
      <c r="AA67" s="63">
        <v>7849</v>
      </c>
      <c r="AB67" s="55">
        <v>0.12433748746597906</v>
      </c>
      <c r="AC67" s="63">
        <v>45904</v>
      </c>
      <c r="AD67" s="64">
        <v>0.13203452527743531</v>
      </c>
      <c r="AE67" s="63">
        <v>13026</v>
      </c>
      <c r="AF67" s="55">
        <v>0.20121726300258214</v>
      </c>
      <c r="AG67" s="63">
        <v>13157</v>
      </c>
      <c r="AH67" s="55">
        <v>0.32778282369563017</v>
      </c>
      <c r="AI67" s="63">
        <v>10831</v>
      </c>
      <c r="AJ67" s="55">
        <v>0.18734926551194908</v>
      </c>
      <c r="AK67" s="63">
        <v>8890</v>
      </c>
      <c r="AL67" s="55">
        <v>-0.16721311475409839</v>
      </c>
      <c r="AM67" s="63">
        <v>8125</v>
      </c>
      <c r="AN67" s="55">
        <v>8.7829696077118768E-2</v>
      </c>
      <c r="AO67" s="63">
        <v>3857</v>
      </c>
      <c r="AP67" s="55">
        <v>-8.4832904884318827E-3</v>
      </c>
      <c r="AQ67" s="63">
        <v>13308</v>
      </c>
      <c r="AR67" s="55">
        <v>0.8215165617300848</v>
      </c>
      <c r="AS67" s="63">
        <v>1299</v>
      </c>
      <c r="AT67" s="55">
        <v>9.5278246205733552E-2</v>
      </c>
      <c r="AU67" s="63">
        <v>5843</v>
      </c>
      <c r="AV67" s="55">
        <v>0.37030956848030017</v>
      </c>
      <c r="AW67" s="63">
        <v>709</v>
      </c>
      <c r="AX67" s="55">
        <v>-0.27653061224489794</v>
      </c>
      <c r="AY67" s="63">
        <v>90</v>
      </c>
      <c r="AZ67" s="55" t="s">
        <v>90</v>
      </c>
      <c r="BA67" s="63">
        <v>7432</v>
      </c>
      <c r="BB67" s="55">
        <v>0.10562332639095517</v>
      </c>
    </row>
    <row r="68" spans="2:54" s="52" customFormat="1" ht="15" hidden="1" customHeight="1" outlineLevel="1" x14ac:dyDescent="0.25">
      <c r="B68" s="53" t="s">
        <v>88</v>
      </c>
      <c r="C68" s="63">
        <v>558039</v>
      </c>
      <c r="D68" s="64">
        <v>0.11666313148089591</v>
      </c>
      <c r="E68" s="63">
        <v>162960</v>
      </c>
      <c r="F68" s="55">
        <v>9.6472931329143696E-2</v>
      </c>
      <c r="G68" s="63">
        <v>98160</v>
      </c>
      <c r="H68" s="64">
        <v>0.14796276371801476</v>
      </c>
      <c r="I68" s="63">
        <v>64800</v>
      </c>
      <c r="J68" s="64">
        <v>2.6713565928320193E-2</v>
      </c>
      <c r="K68" s="63">
        <v>493239</v>
      </c>
      <c r="L68" s="64">
        <v>0.12966534134633001</v>
      </c>
      <c r="M68" s="63">
        <v>395079</v>
      </c>
      <c r="N68" s="64">
        <v>0.12520933252828126</v>
      </c>
      <c r="O68" s="63">
        <v>11418</v>
      </c>
      <c r="P68" s="55">
        <v>0.19049108539255544</v>
      </c>
      <c r="Q68" s="63">
        <v>18626</v>
      </c>
      <c r="R68" s="55">
        <v>4.4878267698866825E-2</v>
      </c>
      <c r="S68" s="63">
        <v>83772</v>
      </c>
      <c r="T68" s="55">
        <v>8.6015790087765831E-2</v>
      </c>
      <c r="U68" s="63">
        <v>5029</v>
      </c>
      <c r="V68" s="55">
        <v>0.22988505747126431</v>
      </c>
      <c r="W68" s="63">
        <v>146403</v>
      </c>
      <c r="X68" s="55">
        <v>6.8861291806294744E-2</v>
      </c>
      <c r="Y68" s="63">
        <v>6020</v>
      </c>
      <c r="Z68" s="55">
        <v>-5.1520403340160725E-2</v>
      </c>
      <c r="AA68" s="63">
        <v>9160</v>
      </c>
      <c r="AB68" s="55">
        <v>0.2787938014798268</v>
      </c>
      <c r="AC68" s="63">
        <v>79208</v>
      </c>
      <c r="AD68" s="64">
        <v>0.2408628765685461</v>
      </c>
      <c r="AE68" s="63">
        <v>25142</v>
      </c>
      <c r="AF68" s="55">
        <v>0.27314158395786925</v>
      </c>
      <c r="AG68" s="63">
        <v>20211</v>
      </c>
      <c r="AH68" s="55">
        <v>0.28104202319832661</v>
      </c>
      <c r="AI68" s="63">
        <v>13923</v>
      </c>
      <c r="AJ68" s="55">
        <v>0.16520210896309306</v>
      </c>
      <c r="AK68" s="63">
        <v>19932</v>
      </c>
      <c r="AL68" s="55">
        <v>0.21841188336695394</v>
      </c>
      <c r="AM68" s="63">
        <v>7202</v>
      </c>
      <c r="AN68" s="55">
        <v>0.14426437877343501</v>
      </c>
      <c r="AO68" s="63">
        <v>5088</v>
      </c>
      <c r="AP68" s="55">
        <v>0.34248021108179416</v>
      </c>
      <c r="AQ68" s="63">
        <v>11512</v>
      </c>
      <c r="AR68" s="55">
        <v>0.23638706905810336</v>
      </c>
      <c r="AS68" s="63">
        <v>1085</v>
      </c>
      <c r="AT68" s="55">
        <v>0.28859857482185269</v>
      </c>
      <c r="AU68" s="63">
        <v>3263</v>
      </c>
      <c r="AV68" s="55">
        <v>0.1473277074542898</v>
      </c>
      <c r="AW68" s="63">
        <v>94</v>
      </c>
      <c r="AX68" s="55" t="s">
        <v>90</v>
      </c>
      <c r="AY68" s="63">
        <v>231</v>
      </c>
      <c r="AZ68" s="55">
        <v>3.5294117647058822</v>
      </c>
      <c r="BA68" s="63">
        <v>6968</v>
      </c>
      <c r="BB68" s="55">
        <v>0.38611497911279091</v>
      </c>
    </row>
    <row r="69" spans="2:54" s="52" customFormat="1" ht="15" hidden="1" customHeight="1" outlineLevel="1" x14ac:dyDescent="0.25">
      <c r="B69" s="53" t="s">
        <v>89</v>
      </c>
      <c r="C69" s="63">
        <v>572644</v>
      </c>
      <c r="D69" s="64">
        <v>7.202375269342598E-2</v>
      </c>
      <c r="E69" s="63">
        <v>175461</v>
      </c>
      <c r="F69" s="55">
        <v>1.2125127625332466E-2</v>
      </c>
      <c r="G69" s="63">
        <v>115675</v>
      </c>
      <c r="H69" s="64">
        <v>3.9728551525774147E-2</v>
      </c>
      <c r="I69" s="63">
        <v>59786</v>
      </c>
      <c r="J69" s="64">
        <v>-3.7324487955687213E-2</v>
      </c>
      <c r="K69" s="63">
        <v>512858</v>
      </c>
      <c r="L69" s="64">
        <v>8.6409344436277014E-2</v>
      </c>
      <c r="M69" s="63">
        <v>397183</v>
      </c>
      <c r="N69" s="64">
        <v>0.10080318836402347</v>
      </c>
      <c r="O69" s="63">
        <v>11210</v>
      </c>
      <c r="P69" s="55">
        <v>4.5904086583317794E-2</v>
      </c>
      <c r="Q69" s="63">
        <v>20053</v>
      </c>
      <c r="R69" s="55">
        <v>3.6973833902161468E-2</v>
      </c>
      <c r="S69" s="63">
        <v>77443</v>
      </c>
      <c r="T69" s="55">
        <v>-1.4820374516588686E-2</v>
      </c>
      <c r="U69" s="63">
        <v>7295</v>
      </c>
      <c r="V69" s="55">
        <v>7.2321034837571574E-2</v>
      </c>
      <c r="W69" s="63">
        <v>145357</v>
      </c>
      <c r="X69" s="55">
        <v>9.4250848784600771E-2</v>
      </c>
      <c r="Y69" s="63">
        <v>6227</v>
      </c>
      <c r="Z69" s="55">
        <v>0.12583619598625928</v>
      </c>
      <c r="AA69" s="63">
        <v>10746</v>
      </c>
      <c r="AB69" s="55">
        <v>0.2385892116182573</v>
      </c>
      <c r="AC69" s="63">
        <v>86575</v>
      </c>
      <c r="AD69" s="64">
        <v>0.21604348681068619</v>
      </c>
      <c r="AE69" s="63">
        <v>29364</v>
      </c>
      <c r="AF69" s="55">
        <v>0.30124966764158478</v>
      </c>
      <c r="AG69" s="63">
        <v>21739</v>
      </c>
      <c r="AH69" s="55">
        <v>0.30002392058366234</v>
      </c>
      <c r="AI69" s="63">
        <v>16335</v>
      </c>
      <c r="AJ69" s="55">
        <v>0.12577532736044117</v>
      </c>
      <c r="AK69" s="63">
        <v>19137</v>
      </c>
      <c r="AL69" s="55">
        <v>0.10008047827086686</v>
      </c>
      <c r="AM69" s="63">
        <v>6286</v>
      </c>
      <c r="AN69" s="55">
        <v>-4.8872749281283046E-2</v>
      </c>
      <c r="AO69" s="63">
        <v>4180</v>
      </c>
      <c r="AP69" s="55">
        <v>-4.2163153070577497E-2</v>
      </c>
      <c r="AQ69" s="63">
        <v>9076</v>
      </c>
      <c r="AR69" s="55">
        <v>0.324963503649635</v>
      </c>
      <c r="AS69" s="63">
        <v>976</v>
      </c>
      <c r="AT69" s="55">
        <v>0.72134038800705458</v>
      </c>
      <c r="AU69" s="63">
        <v>3529</v>
      </c>
      <c r="AV69" s="55">
        <v>0.55394099515631878</v>
      </c>
      <c r="AW69" s="63">
        <v>2</v>
      </c>
      <c r="AX69" s="55" t="s">
        <v>90</v>
      </c>
      <c r="AY69" s="63">
        <v>357</v>
      </c>
      <c r="AZ69" s="55">
        <v>4.8524590163934427</v>
      </c>
      <c r="BA69" s="63">
        <v>7871</v>
      </c>
      <c r="BB69" s="55">
        <v>0.2327329678935004</v>
      </c>
    </row>
    <row r="70" spans="2:54" s="52" customFormat="1" ht="15" customHeight="1" collapsed="1" x14ac:dyDescent="0.25">
      <c r="B70" s="65">
        <v>2013</v>
      </c>
      <c r="C70" s="66">
        <v>6046761</v>
      </c>
      <c r="D70" s="67">
        <v>2.3588436372845578E-4</v>
      </c>
      <c r="E70" s="66">
        <v>2066198</v>
      </c>
      <c r="F70" s="67">
        <v>-8.3240120596058675E-2</v>
      </c>
      <c r="G70" s="66">
        <v>1299916</v>
      </c>
      <c r="H70" s="67">
        <v>-5.3707050993198613E-2</v>
      </c>
      <c r="I70" s="66">
        <v>766282</v>
      </c>
      <c r="J70" s="67">
        <v>-0.12933581180577014</v>
      </c>
      <c r="K70" s="66">
        <v>5280479</v>
      </c>
      <c r="L70" s="67">
        <v>2.2313847824188882E-2</v>
      </c>
      <c r="M70" s="66">
        <v>3980563</v>
      </c>
      <c r="N70" s="67">
        <v>4.9856654173908721E-2</v>
      </c>
      <c r="O70" s="66">
        <v>127445</v>
      </c>
      <c r="P70" s="67">
        <v>0.10372570755533994</v>
      </c>
      <c r="Q70" s="66">
        <v>209788</v>
      </c>
      <c r="R70" s="67">
        <v>4.47817685611267E-2</v>
      </c>
      <c r="S70" s="66">
        <v>750475</v>
      </c>
      <c r="T70" s="67">
        <v>-5.1202629665918598E-2</v>
      </c>
      <c r="U70" s="66">
        <v>90454</v>
      </c>
      <c r="V70" s="67">
        <v>7.4620127594359209E-2</v>
      </c>
      <c r="W70" s="66">
        <v>1718815</v>
      </c>
      <c r="X70" s="67">
        <v>4.4483754372233619E-2</v>
      </c>
      <c r="Y70" s="66">
        <v>89143</v>
      </c>
      <c r="Z70" s="67">
        <v>0.15273108157037196</v>
      </c>
      <c r="AA70" s="66">
        <v>96833</v>
      </c>
      <c r="AB70" s="67">
        <v>6.4122288401943006E-2</v>
      </c>
      <c r="AC70" s="66">
        <v>471894</v>
      </c>
      <c r="AD70" s="67">
        <v>9.1632102118288206E-2</v>
      </c>
      <c r="AE70" s="66">
        <v>143157</v>
      </c>
      <c r="AF70" s="67">
        <v>0.15500423574972766</v>
      </c>
      <c r="AG70" s="66">
        <v>115910</v>
      </c>
      <c r="AH70" s="67">
        <v>0.12076967704505903</v>
      </c>
      <c r="AI70" s="66">
        <v>104839</v>
      </c>
      <c r="AJ70" s="67">
        <v>3.5774269398723524E-2</v>
      </c>
      <c r="AK70" s="66">
        <v>107988</v>
      </c>
      <c r="AL70" s="67">
        <v>4.1350048216007629E-2</v>
      </c>
      <c r="AM70" s="66">
        <v>77502</v>
      </c>
      <c r="AN70" s="67">
        <v>6.5524637043554712E-2</v>
      </c>
      <c r="AO70" s="66">
        <v>47008</v>
      </c>
      <c r="AP70" s="67">
        <v>4.4873712551818379E-3</v>
      </c>
      <c r="AQ70" s="66">
        <v>144637</v>
      </c>
      <c r="AR70" s="67">
        <v>0.65938528962977405</v>
      </c>
      <c r="AS70" s="66">
        <v>11079</v>
      </c>
      <c r="AT70" s="67">
        <v>2.1765194134464538E-2</v>
      </c>
      <c r="AU70" s="66">
        <v>52600</v>
      </c>
      <c r="AV70" s="67">
        <v>8.0681281203131006E-2</v>
      </c>
      <c r="AW70" s="66">
        <v>13841</v>
      </c>
      <c r="AX70" s="67">
        <v>-0.2916218844362557</v>
      </c>
      <c r="AY70" s="66">
        <v>1485</v>
      </c>
      <c r="AZ70" s="67">
        <v>7.0270270270270263</v>
      </c>
      <c r="BA70" s="66">
        <v>77564</v>
      </c>
      <c r="BB70" s="67">
        <v>0.14138560244864329</v>
      </c>
    </row>
    <row r="71" spans="2:54" s="52" customFormat="1" ht="15" hidden="1" customHeight="1" outlineLevel="1" x14ac:dyDescent="0.25">
      <c r="B71" s="53" t="s">
        <v>78</v>
      </c>
      <c r="C71" s="63">
        <v>531573</v>
      </c>
      <c r="D71" s="64">
        <v>6.6931472865727537E-2</v>
      </c>
      <c r="E71" s="63">
        <v>178962</v>
      </c>
      <c r="F71" s="55">
        <v>-2.5582289698530269E-3</v>
      </c>
      <c r="G71" s="63">
        <v>101833</v>
      </c>
      <c r="H71" s="64">
        <v>-4.6230647472580988E-2</v>
      </c>
      <c r="I71" s="63">
        <v>77129</v>
      </c>
      <c r="J71" s="64">
        <v>6.1622529317844066E-2</v>
      </c>
      <c r="K71" s="63">
        <v>454444</v>
      </c>
      <c r="L71" s="64">
        <v>6.7837790842485646E-2</v>
      </c>
      <c r="M71" s="63">
        <v>352611</v>
      </c>
      <c r="N71" s="64">
        <v>0.10603974216213663</v>
      </c>
      <c r="O71" s="63">
        <v>8861</v>
      </c>
      <c r="P71" s="55">
        <v>0.30635412059560663</v>
      </c>
      <c r="Q71" s="63">
        <v>17260</v>
      </c>
      <c r="R71" s="55">
        <v>1.4160643986133037E-2</v>
      </c>
      <c r="S71" s="63">
        <v>81673</v>
      </c>
      <c r="T71" s="55">
        <v>7.2739213239640055E-2</v>
      </c>
      <c r="U71" s="63">
        <v>7152</v>
      </c>
      <c r="V71" s="55">
        <v>5.6737588652482351E-2</v>
      </c>
      <c r="W71" s="63">
        <v>119261</v>
      </c>
      <c r="X71" s="55">
        <v>3.8542256280750697E-2</v>
      </c>
      <c r="Y71" s="63">
        <v>6195</v>
      </c>
      <c r="Z71" s="55">
        <v>-3.227368081329951E-4</v>
      </c>
      <c r="AA71" s="63">
        <v>11984</v>
      </c>
      <c r="AB71" s="55">
        <v>-1.9155492629299165E-3</v>
      </c>
      <c r="AC71" s="63">
        <v>76300</v>
      </c>
      <c r="AD71" s="64">
        <v>0.30890501432418982</v>
      </c>
      <c r="AE71" s="63">
        <v>22882</v>
      </c>
      <c r="AF71" s="55">
        <v>0.46585522101217158</v>
      </c>
      <c r="AG71" s="63">
        <v>17771</v>
      </c>
      <c r="AH71" s="55">
        <v>0.3892276422764227</v>
      </c>
      <c r="AI71" s="63">
        <v>16582</v>
      </c>
      <c r="AJ71" s="55">
        <v>0.3177050222504767</v>
      </c>
      <c r="AK71" s="63">
        <v>19065</v>
      </c>
      <c r="AL71" s="55">
        <v>0.10157739642919039</v>
      </c>
      <c r="AM71" s="63">
        <v>5324</v>
      </c>
      <c r="AN71" s="55">
        <v>0.26611177170035671</v>
      </c>
      <c r="AO71" s="63">
        <v>4256</v>
      </c>
      <c r="AP71" s="55">
        <v>-4.7874720357941825E-2</v>
      </c>
      <c r="AQ71" s="63">
        <v>4370</v>
      </c>
      <c r="AR71" s="55">
        <v>0.27628504672897192</v>
      </c>
      <c r="AS71" s="63">
        <v>465</v>
      </c>
      <c r="AT71" s="55">
        <v>5.2036199095022662E-2</v>
      </c>
      <c r="AU71" s="63">
        <v>3592</v>
      </c>
      <c r="AV71" s="55">
        <v>0.54030874785591765</v>
      </c>
      <c r="AW71" s="63">
        <v>919</v>
      </c>
      <c r="AX71" s="55">
        <v>-5.7435897435897387E-2</v>
      </c>
      <c r="AY71" s="63">
        <v>18</v>
      </c>
      <c r="AZ71" s="55" t="s">
        <v>90</v>
      </c>
      <c r="BA71" s="63">
        <v>4981</v>
      </c>
      <c r="BB71" s="55">
        <v>2.0345879959308144E-2</v>
      </c>
    </row>
    <row r="72" spans="2:54" s="52" customFormat="1" ht="15" hidden="1" customHeight="1" outlineLevel="1" x14ac:dyDescent="0.25">
      <c r="B72" s="53" t="s">
        <v>79</v>
      </c>
      <c r="C72" s="63">
        <v>515082</v>
      </c>
      <c r="D72" s="64">
        <v>1.674499949664332E-2</v>
      </c>
      <c r="E72" s="63">
        <v>170455</v>
      </c>
      <c r="F72" s="55">
        <v>-1.9838417526810592E-2</v>
      </c>
      <c r="G72" s="63">
        <v>94497</v>
      </c>
      <c r="H72" s="64">
        <v>-5.5851409273931729E-2</v>
      </c>
      <c r="I72" s="63">
        <v>75958</v>
      </c>
      <c r="J72" s="64">
        <v>2.8990219187732036E-2</v>
      </c>
      <c r="K72" s="63">
        <v>439124</v>
      </c>
      <c r="L72" s="64">
        <v>1.4656373546897861E-2</v>
      </c>
      <c r="M72" s="63">
        <v>344627</v>
      </c>
      <c r="N72" s="64">
        <v>3.5867794429716104E-2</v>
      </c>
      <c r="O72" s="63">
        <v>9076</v>
      </c>
      <c r="P72" s="55">
        <v>-8.7197023031278298E-2</v>
      </c>
      <c r="Q72" s="63">
        <v>17516</v>
      </c>
      <c r="R72" s="55">
        <v>1.6009280742459442E-2</v>
      </c>
      <c r="S72" s="63">
        <v>79460</v>
      </c>
      <c r="T72" s="55">
        <v>9.8955812184496228E-2</v>
      </c>
      <c r="U72" s="63">
        <v>8133</v>
      </c>
      <c r="V72" s="55">
        <v>-0.13460310704405187</v>
      </c>
      <c r="W72" s="63">
        <v>127039</v>
      </c>
      <c r="X72" s="55">
        <v>1.7166419792625787E-2</v>
      </c>
      <c r="Y72" s="63">
        <v>6235</v>
      </c>
      <c r="Z72" s="55">
        <v>-5.1999391819978702E-2</v>
      </c>
      <c r="AA72" s="63">
        <v>7553</v>
      </c>
      <c r="AB72" s="55">
        <v>-0.3233897697751501</v>
      </c>
      <c r="AC72" s="63">
        <v>64947</v>
      </c>
      <c r="AD72" s="64">
        <v>0.11090775362194893</v>
      </c>
      <c r="AE72" s="63">
        <v>18615</v>
      </c>
      <c r="AF72" s="55">
        <v>0.21706440013076178</v>
      </c>
      <c r="AG72" s="63">
        <v>14789</v>
      </c>
      <c r="AH72" s="55">
        <v>0.147768723321692</v>
      </c>
      <c r="AI72" s="63">
        <v>14727</v>
      </c>
      <c r="AJ72" s="55">
        <v>6.562952243125908E-2</v>
      </c>
      <c r="AK72" s="63">
        <v>16816</v>
      </c>
      <c r="AL72" s="55">
        <v>2.1442021502763753E-2</v>
      </c>
      <c r="AM72" s="63">
        <v>5412</v>
      </c>
      <c r="AN72" s="55">
        <v>0.28094674556213017</v>
      </c>
      <c r="AO72" s="63">
        <v>5083</v>
      </c>
      <c r="AP72" s="55">
        <v>0.12133245091550848</v>
      </c>
      <c r="AQ72" s="63">
        <v>3191</v>
      </c>
      <c r="AR72" s="55">
        <v>0.28307197426618425</v>
      </c>
      <c r="AS72" s="63">
        <v>533</v>
      </c>
      <c r="AT72" s="55">
        <v>-0.23419540229885061</v>
      </c>
      <c r="AU72" s="63">
        <v>3388</v>
      </c>
      <c r="AV72" s="55">
        <v>-3.7773359840954313E-2</v>
      </c>
      <c r="AW72" s="63">
        <v>1117</v>
      </c>
      <c r="AX72" s="55">
        <v>0.3393285371702639</v>
      </c>
      <c r="AY72" s="63">
        <v>0</v>
      </c>
      <c r="AZ72" s="55" t="s">
        <v>90</v>
      </c>
      <c r="BA72" s="63">
        <v>5944</v>
      </c>
      <c r="BB72" s="55">
        <v>-3.3052697224820737E-2</v>
      </c>
    </row>
    <row r="73" spans="2:54" s="52" customFormat="1" ht="15" hidden="1" customHeight="1" outlineLevel="1" x14ac:dyDescent="0.25">
      <c r="B73" s="53" t="s">
        <v>80</v>
      </c>
      <c r="C73" s="63">
        <v>554968</v>
      </c>
      <c r="D73" s="64">
        <v>-2.132747389174372E-2</v>
      </c>
      <c r="E73" s="63">
        <v>179903</v>
      </c>
      <c r="F73" s="55">
        <v>-0.10418471711830146</v>
      </c>
      <c r="G73" s="63">
        <v>99654</v>
      </c>
      <c r="H73" s="64">
        <v>-0.14321087429391888</v>
      </c>
      <c r="I73" s="63">
        <v>80249</v>
      </c>
      <c r="J73" s="64">
        <v>-5.0476246820091109E-2</v>
      </c>
      <c r="K73" s="63">
        <v>474719</v>
      </c>
      <c r="L73" s="64">
        <v>-1.6222253998056102E-2</v>
      </c>
      <c r="M73" s="63">
        <v>375065</v>
      </c>
      <c r="N73" s="64">
        <v>2.4107406153409228E-2</v>
      </c>
      <c r="O73" s="63">
        <v>9568</v>
      </c>
      <c r="P73" s="55">
        <v>-0.14303627407075681</v>
      </c>
      <c r="Q73" s="63">
        <v>17415</v>
      </c>
      <c r="R73" s="55">
        <v>-8.6525872374337842E-3</v>
      </c>
      <c r="S73" s="63">
        <v>79979</v>
      </c>
      <c r="T73" s="55">
        <v>4.3199812174729679E-2</v>
      </c>
      <c r="U73" s="63">
        <v>9983</v>
      </c>
      <c r="V73" s="55">
        <v>-0.11857672611689918</v>
      </c>
      <c r="W73" s="63">
        <v>152628</v>
      </c>
      <c r="X73" s="55">
        <v>8.8411894744348629E-2</v>
      </c>
      <c r="Y73" s="63">
        <v>6094</v>
      </c>
      <c r="Z73" s="55">
        <v>-0.16371620694387268</v>
      </c>
      <c r="AA73" s="63">
        <v>6648</v>
      </c>
      <c r="AB73" s="55">
        <v>-0.41427312775330394</v>
      </c>
      <c r="AC73" s="63">
        <v>63597</v>
      </c>
      <c r="AD73" s="64">
        <v>-2.1434066779504546E-2</v>
      </c>
      <c r="AE73" s="63">
        <v>17918</v>
      </c>
      <c r="AF73" s="55">
        <v>2.941514420314828E-2</v>
      </c>
      <c r="AG73" s="63">
        <v>14555</v>
      </c>
      <c r="AH73" s="55">
        <v>3.7715670896905751E-2</v>
      </c>
      <c r="AI73" s="63">
        <v>14365</v>
      </c>
      <c r="AJ73" s="55">
        <v>-0.11190108191653791</v>
      </c>
      <c r="AK73" s="63">
        <v>16759</v>
      </c>
      <c r="AL73" s="55">
        <v>-3.5897140884772472E-2</v>
      </c>
      <c r="AM73" s="63">
        <v>5751</v>
      </c>
      <c r="AN73" s="55">
        <v>0.23518041237113407</v>
      </c>
      <c r="AO73" s="63">
        <v>5284</v>
      </c>
      <c r="AP73" s="55">
        <v>0.20474236206110352</v>
      </c>
      <c r="AQ73" s="63">
        <v>5125</v>
      </c>
      <c r="AR73" s="55">
        <v>0.44692264257481651</v>
      </c>
      <c r="AS73" s="63">
        <v>773</v>
      </c>
      <c r="AT73" s="55">
        <v>2.6560424966799445E-2</v>
      </c>
      <c r="AU73" s="63">
        <v>3753</v>
      </c>
      <c r="AV73" s="55">
        <v>-1.5735641227380026E-2</v>
      </c>
      <c r="AW73" s="63">
        <v>1239</v>
      </c>
      <c r="AX73" s="55">
        <v>0.10329474621549428</v>
      </c>
      <c r="AY73" s="63">
        <v>4</v>
      </c>
      <c r="AZ73" s="55">
        <v>-0.92982456140350878</v>
      </c>
      <c r="BA73" s="63">
        <v>7224</v>
      </c>
      <c r="BB73" s="55">
        <v>-2.0186966535699735E-2</v>
      </c>
    </row>
    <row r="74" spans="2:54" s="52" customFormat="1" ht="15" hidden="1" customHeight="1" outlineLevel="1" x14ac:dyDescent="0.25">
      <c r="B74" s="53" t="s">
        <v>81</v>
      </c>
      <c r="C74" s="63">
        <v>499859</v>
      </c>
      <c r="D74" s="64">
        <v>-0.11414768488079263</v>
      </c>
      <c r="E74" s="63">
        <v>196196</v>
      </c>
      <c r="F74" s="55">
        <v>-7.4027402173861723E-2</v>
      </c>
      <c r="G74" s="63">
        <v>117590</v>
      </c>
      <c r="H74" s="64">
        <v>-7.8036426930525371E-2</v>
      </c>
      <c r="I74" s="63">
        <v>78606</v>
      </c>
      <c r="J74" s="64">
        <v>-6.7964618558656875E-2</v>
      </c>
      <c r="K74" s="63">
        <v>421253</v>
      </c>
      <c r="L74" s="64">
        <v>-0.12226340869833374</v>
      </c>
      <c r="M74" s="63">
        <v>303663</v>
      </c>
      <c r="N74" s="64">
        <v>-0.13827088323098402</v>
      </c>
      <c r="O74" s="63">
        <v>9407</v>
      </c>
      <c r="P74" s="55">
        <v>-7.0730020744838473E-2</v>
      </c>
      <c r="Q74" s="63">
        <v>15539</v>
      </c>
      <c r="R74" s="55">
        <v>-0.1217430622279998</v>
      </c>
      <c r="S74" s="63">
        <v>63606</v>
      </c>
      <c r="T74" s="55">
        <v>-7.0373131056254645E-2</v>
      </c>
      <c r="U74" s="63">
        <v>10288</v>
      </c>
      <c r="V74" s="55">
        <v>-0.16985394981037683</v>
      </c>
      <c r="W74" s="63">
        <v>137793</v>
      </c>
      <c r="X74" s="55">
        <v>-0.15356925666337007</v>
      </c>
      <c r="Y74" s="63">
        <v>6517</v>
      </c>
      <c r="Z74" s="55">
        <v>-5.0000000000000044E-2</v>
      </c>
      <c r="AA74" s="63">
        <v>6450</v>
      </c>
      <c r="AB74" s="55">
        <v>-0.28634653684443456</v>
      </c>
      <c r="AC74" s="63">
        <v>28873</v>
      </c>
      <c r="AD74" s="64">
        <v>-0.2110339927860968</v>
      </c>
      <c r="AE74" s="63">
        <v>8411</v>
      </c>
      <c r="AF74" s="55">
        <v>-0.20146207158454377</v>
      </c>
      <c r="AG74" s="63">
        <v>7655</v>
      </c>
      <c r="AH74" s="55">
        <v>-9.2686974042906267E-2</v>
      </c>
      <c r="AI74" s="63">
        <v>7197</v>
      </c>
      <c r="AJ74" s="55">
        <v>-0.36315370321210516</v>
      </c>
      <c r="AK74" s="63">
        <v>5610</v>
      </c>
      <c r="AL74" s="55">
        <v>-0.11304347826086958</v>
      </c>
      <c r="AM74" s="63">
        <v>6142</v>
      </c>
      <c r="AN74" s="55">
        <v>0.18685990338164249</v>
      </c>
      <c r="AO74" s="63">
        <v>3210</v>
      </c>
      <c r="AP74" s="55">
        <v>-0.3135158254918734</v>
      </c>
      <c r="AQ74" s="63">
        <v>6238</v>
      </c>
      <c r="AR74" s="55">
        <v>0.1131334760885081</v>
      </c>
      <c r="AS74" s="63">
        <v>603</v>
      </c>
      <c r="AT74" s="55">
        <v>-0.32474804031354987</v>
      </c>
      <c r="AU74" s="63">
        <v>3081</v>
      </c>
      <c r="AV74" s="55">
        <v>-0.17620320855614968</v>
      </c>
      <c r="AW74" s="63">
        <v>1366</v>
      </c>
      <c r="AX74" s="55">
        <v>0.22841726618705027</v>
      </c>
      <c r="AY74" s="63">
        <v>46</v>
      </c>
      <c r="AZ74" s="55" t="s">
        <v>90</v>
      </c>
      <c r="BA74" s="63">
        <v>4504</v>
      </c>
      <c r="BB74" s="55">
        <v>-0.37271351946087194</v>
      </c>
    </row>
    <row r="75" spans="2:54" s="52" customFormat="1" ht="15" hidden="1" customHeight="1" outlineLevel="1" x14ac:dyDescent="0.25">
      <c r="B75" s="53" t="s">
        <v>82</v>
      </c>
      <c r="C75" s="63">
        <v>426025</v>
      </c>
      <c r="D75" s="64">
        <v>-6.8236073033812739E-3</v>
      </c>
      <c r="E75" s="63">
        <v>188432</v>
      </c>
      <c r="F75" s="55">
        <v>-4.524680536273451E-2</v>
      </c>
      <c r="G75" s="63">
        <v>109802</v>
      </c>
      <c r="H75" s="64">
        <v>-3.4036141844486778E-3</v>
      </c>
      <c r="I75" s="63">
        <v>78630</v>
      </c>
      <c r="J75" s="64">
        <v>-9.8124677410104999E-2</v>
      </c>
      <c r="K75" s="63">
        <v>347395</v>
      </c>
      <c r="L75" s="64">
        <v>1.646735934130561E-2</v>
      </c>
      <c r="M75" s="63">
        <v>237593</v>
      </c>
      <c r="N75" s="64">
        <v>2.5920808325057276E-2</v>
      </c>
      <c r="O75" s="63">
        <v>7304</v>
      </c>
      <c r="P75" s="55">
        <v>2.1824286513710156E-2</v>
      </c>
      <c r="Q75" s="63">
        <v>13351</v>
      </c>
      <c r="R75" s="55">
        <v>0.10934773577066892</v>
      </c>
      <c r="S75" s="63">
        <v>45910</v>
      </c>
      <c r="T75" s="55">
        <v>8.6190172001798127E-2</v>
      </c>
      <c r="U75" s="63">
        <v>7292</v>
      </c>
      <c r="V75" s="55">
        <v>6.7486458790806614E-2</v>
      </c>
      <c r="W75" s="63">
        <v>123137</v>
      </c>
      <c r="X75" s="55">
        <v>-3.7943141918677092E-3</v>
      </c>
      <c r="Y75" s="63">
        <v>6020</v>
      </c>
      <c r="Z75" s="55">
        <v>-8.9534180278281861E-2</v>
      </c>
      <c r="AA75" s="63">
        <v>5802</v>
      </c>
      <c r="AB75" s="55">
        <v>-0.25183752417794969</v>
      </c>
      <c r="AC75" s="63">
        <v>3561</v>
      </c>
      <c r="AD75" s="64">
        <v>-0.17320640817274202</v>
      </c>
      <c r="AE75" s="63">
        <v>0</v>
      </c>
      <c r="AF75" s="55">
        <v>-1</v>
      </c>
      <c r="AG75" s="63">
        <v>548</v>
      </c>
      <c r="AH75" s="55">
        <v>-0.36720554272517325</v>
      </c>
      <c r="AI75" s="63">
        <v>2416</v>
      </c>
      <c r="AJ75" s="55">
        <v>-0.14417286574566068</v>
      </c>
      <c r="AK75" s="63">
        <v>597</v>
      </c>
      <c r="AL75" s="55">
        <v>8.445945945946054E-3</v>
      </c>
      <c r="AM75" s="63">
        <v>5654</v>
      </c>
      <c r="AN75" s="55">
        <v>0.35263157894736841</v>
      </c>
      <c r="AO75" s="63">
        <v>2709</v>
      </c>
      <c r="AP75" s="55">
        <v>6.110458284371334E-2</v>
      </c>
      <c r="AQ75" s="63">
        <v>6302</v>
      </c>
      <c r="AR75" s="55">
        <v>0.20520175941862684</v>
      </c>
      <c r="AS75" s="63">
        <v>634</v>
      </c>
      <c r="AT75" s="55">
        <v>-0.3621730382293763</v>
      </c>
      <c r="AU75" s="63">
        <v>5170</v>
      </c>
      <c r="AV75" s="55">
        <v>0.86373467916366264</v>
      </c>
      <c r="AW75" s="63">
        <v>1278</v>
      </c>
      <c r="AX75" s="55">
        <v>-0.23701492537313429</v>
      </c>
      <c r="AY75" s="63">
        <v>0</v>
      </c>
      <c r="AZ75" s="55" t="s">
        <v>90</v>
      </c>
      <c r="BA75" s="63">
        <v>3469</v>
      </c>
      <c r="BB75" s="55">
        <v>-0.12168874172185429</v>
      </c>
    </row>
    <row r="76" spans="2:54" s="52" customFormat="1" ht="15" hidden="1" customHeight="1" outlineLevel="1" x14ac:dyDescent="0.25">
      <c r="B76" s="53" t="s">
        <v>83</v>
      </c>
      <c r="C76" s="63">
        <v>459275</v>
      </c>
      <c r="D76" s="64">
        <v>1.6396453815954226E-2</v>
      </c>
      <c r="E76" s="63">
        <v>197624</v>
      </c>
      <c r="F76" s="55">
        <v>-5.2558404886210552E-2</v>
      </c>
      <c r="G76" s="63">
        <v>120143</v>
      </c>
      <c r="H76" s="64">
        <v>-1.8319238468766597E-2</v>
      </c>
      <c r="I76" s="63">
        <v>77481</v>
      </c>
      <c r="J76" s="64">
        <v>-0.10116934641887654</v>
      </c>
      <c r="K76" s="63">
        <v>381794</v>
      </c>
      <c r="L76" s="64">
        <v>4.4111534085936821E-2</v>
      </c>
      <c r="M76" s="63">
        <v>261651</v>
      </c>
      <c r="N76" s="64">
        <v>7.5518232153206855E-2</v>
      </c>
      <c r="O76" s="63">
        <v>7274</v>
      </c>
      <c r="P76" s="55">
        <v>0.19579155022193007</v>
      </c>
      <c r="Q76" s="63">
        <v>14463</v>
      </c>
      <c r="R76" s="55">
        <v>0.11082949308755752</v>
      </c>
      <c r="S76" s="63">
        <v>49363</v>
      </c>
      <c r="T76" s="55">
        <v>7.6455066838214458E-2</v>
      </c>
      <c r="U76" s="63">
        <v>4929</v>
      </c>
      <c r="V76" s="55">
        <v>1.9863438857852245E-2</v>
      </c>
      <c r="W76" s="63">
        <v>136835</v>
      </c>
      <c r="X76" s="55">
        <v>9.5021646753787214E-2</v>
      </c>
      <c r="Y76" s="63">
        <v>6800</v>
      </c>
      <c r="Z76" s="55">
        <v>-7.1165141374129215E-2</v>
      </c>
      <c r="AA76" s="63">
        <v>5747</v>
      </c>
      <c r="AB76" s="55">
        <v>-0.17582102394951959</v>
      </c>
      <c r="AC76" s="63">
        <v>3869</v>
      </c>
      <c r="AD76" s="64">
        <v>-0.12899594777127421</v>
      </c>
      <c r="AE76" s="63">
        <v>549</v>
      </c>
      <c r="AF76" s="55">
        <v>1.855287569573294E-2</v>
      </c>
      <c r="AG76" s="63">
        <v>926</v>
      </c>
      <c r="AH76" s="55">
        <v>-0.25801282051282048</v>
      </c>
      <c r="AI76" s="63">
        <v>2394</v>
      </c>
      <c r="AJ76" s="55">
        <v>-9.8305084745762716E-2</v>
      </c>
      <c r="AK76" s="63">
        <v>0</v>
      </c>
      <c r="AL76" s="55" t="s">
        <v>90</v>
      </c>
      <c r="AM76" s="63">
        <v>5418</v>
      </c>
      <c r="AN76" s="55">
        <v>0.30901183860835957</v>
      </c>
      <c r="AO76" s="63">
        <v>3617</v>
      </c>
      <c r="AP76" s="55">
        <v>0.29874326750448832</v>
      </c>
      <c r="AQ76" s="63">
        <v>10321</v>
      </c>
      <c r="AR76" s="55">
        <v>0.51913453046806013</v>
      </c>
      <c r="AS76" s="63">
        <v>1193</v>
      </c>
      <c r="AT76" s="55">
        <v>0.11913696060037515</v>
      </c>
      <c r="AU76" s="63">
        <v>4573</v>
      </c>
      <c r="AV76" s="55">
        <v>-8.4301161393672386E-2</v>
      </c>
      <c r="AW76" s="63">
        <v>2584</v>
      </c>
      <c r="AX76" s="55">
        <v>-0.30369172729722449</v>
      </c>
      <c r="AY76" s="63">
        <v>0</v>
      </c>
      <c r="AZ76" s="55" t="s">
        <v>90</v>
      </c>
      <c r="BA76" s="63">
        <v>4665</v>
      </c>
      <c r="BB76" s="55">
        <v>-0.26253968253968252</v>
      </c>
    </row>
    <row r="77" spans="2:54" s="52" customFormat="1" ht="15" hidden="1" customHeight="1" outlineLevel="1" x14ac:dyDescent="0.25">
      <c r="B77" s="53" t="s">
        <v>84</v>
      </c>
      <c r="C77" s="63">
        <v>516421</v>
      </c>
      <c r="D77" s="64">
        <v>-6.3951075125565748E-2</v>
      </c>
      <c r="E77" s="63">
        <v>225399</v>
      </c>
      <c r="F77" s="55">
        <v>-8.5984355421466874E-2</v>
      </c>
      <c r="G77" s="63">
        <v>148249</v>
      </c>
      <c r="H77" s="64">
        <v>-5.1522053460608341E-2</v>
      </c>
      <c r="I77" s="63">
        <v>77150</v>
      </c>
      <c r="J77" s="64">
        <v>-0.14563515354204271</v>
      </c>
      <c r="K77" s="63">
        <v>439271</v>
      </c>
      <c r="L77" s="64">
        <v>-4.7964681557513877E-2</v>
      </c>
      <c r="M77" s="63">
        <v>291022</v>
      </c>
      <c r="N77" s="64">
        <v>-4.6142248443133416E-2</v>
      </c>
      <c r="O77" s="63">
        <v>12782</v>
      </c>
      <c r="P77" s="55">
        <v>4.7275706677591067E-2</v>
      </c>
      <c r="Q77" s="63">
        <v>16970</v>
      </c>
      <c r="R77" s="55">
        <v>-2.4095692679280023E-2</v>
      </c>
      <c r="S77" s="63">
        <v>56197</v>
      </c>
      <c r="T77" s="55">
        <v>2.315885298133824E-2</v>
      </c>
      <c r="U77" s="63">
        <v>6841</v>
      </c>
      <c r="V77" s="55">
        <v>-0.15668145956607493</v>
      </c>
      <c r="W77" s="63">
        <v>140940</v>
      </c>
      <c r="X77" s="55">
        <v>-7.9930018800919211E-2</v>
      </c>
      <c r="Y77" s="63">
        <v>6838</v>
      </c>
      <c r="Z77" s="55">
        <v>-0.22751920469950293</v>
      </c>
      <c r="AA77" s="63">
        <v>8108</v>
      </c>
      <c r="AB77" s="55">
        <v>-0.10031069684864624</v>
      </c>
      <c r="AC77" s="63">
        <v>5940</v>
      </c>
      <c r="AD77" s="64">
        <v>3.7174721189590088E-3</v>
      </c>
      <c r="AE77" s="63">
        <v>913</v>
      </c>
      <c r="AF77" s="55">
        <v>0.32510885341074025</v>
      </c>
      <c r="AG77" s="63">
        <v>1621</v>
      </c>
      <c r="AH77" s="55">
        <v>3.2484076433121123E-2</v>
      </c>
      <c r="AI77" s="63">
        <v>3406</v>
      </c>
      <c r="AJ77" s="55">
        <v>-6.9144575020497423E-2</v>
      </c>
      <c r="AK77" s="63">
        <v>0</v>
      </c>
      <c r="AL77" s="55" t="s">
        <v>90</v>
      </c>
      <c r="AM77" s="63">
        <v>6289</v>
      </c>
      <c r="AN77" s="55">
        <v>0.15862196020633745</v>
      </c>
      <c r="AO77" s="63">
        <v>3407</v>
      </c>
      <c r="AP77" s="55">
        <v>5.5452292441140028E-2</v>
      </c>
      <c r="AQ77" s="63">
        <v>9641</v>
      </c>
      <c r="AR77" s="55">
        <v>1.1435165757448518E-2</v>
      </c>
      <c r="AS77" s="63">
        <v>1301</v>
      </c>
      <c r="AT77" s="55">
        <v>-8.8935574229691894E-2</v>
      </c>
      <c r="AU77" s="63">
        <v>5320</v>
      </c>
      <c r="AV77" s="55">
        <v>-1.8631248847076232E-2</v>
      </c>
      <c r="AW77" s="63">
        <v>3667</v>
      </c>
      <c r="AX77" s="55">
        <v>-8.1412825651302589E-2</v>
      </c>
      <c r="AY77" s="63">
        <v>4</v>
      </c>
      <c r="AZ77" s="55" t="s">
        <v>90</v>
      </c>
      <c r="BA77" s="63">
        <v>6777</v>
      </c>
      <c r="BB77" s="55">
        <v>1.7380881030865991E-2</v>
      </c>
    </row>
    <row r="78" spans="2:54" s="52" customFormat="1" ht="15" hidden="1" customHeight="1" outlineLevel="1" x14ac:dyDescent="0.25">
      <c r="B78" s="53" t="s">
        <v>85</v>
      </c>
      <c r="C78" s="63">
        <v>512065</v>
      </c>
      <c r="D78" s="64">
        <v>-7.3083182034577532E-2</v>
      </c>
      <c r="E78" s="63">
        <v>225520</v>
      </c>
      <c r="F78" s="55">
        <v>-0.12842175235459852</v>
      </c>
      <c r="G78" s="63">
        <v>153424</v>
      </c>
      <c r="H78" s="64">
        <v>-8.7554863035695152E-2</v>
      </c>
      <c r="I78" s="63">
        <v>72096</v>
      </c>
      <c r="J78" s="64">
        <v>-0.20426475944505151</v>
      </c>
      <c r="K78" s="63">
        <v>439969</v>
      </c>
      <c r="L78" s="64">
        <v>-4.7347976337920872E-2</v>
      </c>
      <c r="M78" s="63">
        <v>286545</v>
      </c>
      <c r="N78" s="64">
        <v>-2.4328373455003605E-2</v>
      </c>
      <c r="O78" s="63">
        <v>11527</v>
      </c>
      <c r="P78" s="55">
        <v>1.0431276297335312E-2</v>
      </c>
      <c r="Q78" s="63">
        <v>16002</v>
      </c>
      <c r="R78" s="55">
        <v>3.2120743034055765E-2</v>
      </c>
      <c r="S78" s="63">
        <v>51976</v>
      </c>
      <c r="T78" s="55">
        <v>2.8392790012069513E-2</v>
      </c>
      <c r="U78" s="63">
        <v>7120</v>
      </c>
      <c r="V78" s="55">
        <v>-2.9407645987956643E-3</v>
      </c>
      <c r="W78" s="63">
        <v>141188</v>
      </c>
      <c r="X78" s="55">
        <v>-5.4099140443378491E-2</v>
      </c>
      <c r="Y78" s="63">
        <v>6120</v>
      </c>
      <c r="Z78" s="55">
        <v>-8.7112171837708807E-2</v>
      </c>
      <c r="AA78" s="63">
        <v>9796</v>
      </c>
      <c r="AB78" s="55">
        <v>-0.25883332072331089</v>
      </c>
      <c r="AC78" s="63">
        <v>4374</v>
      </c>
      <c r="AD78" s="64">
        <v>-0.2190680235672201</v>
      </c>
      <c r="AE78" s="63">
        <v>744</v>
      </c>
      <c r="AF78" s="55">
        <v>-0.17149220489977723</v>
      </c>
      <c r="AG78" s="63">
        <v>1272</v>
      </c>
      <c r="AH78" s="55">
        <v>-0.1809401159047006</v>
      </c>
      <c r="AI78" s="63">
        <v>2358</v>
      </c>
      <c r="AJ78" s="55">
        <v>-0.25142857142857145</v>
      </c>
      <c r="AK78" s="63">
        <v>0</v>
      </c>
      <c r="AL78" s="55" t="s">
        <v>90</v>
      </c>
      <c r="AM78" s="63">
        <v>5845</v>
      </c>
      <c r="AN78" s="55">
        <v>0.10428868316644624</v>
      </c>
      <c r="AO78" s="63">
        <v>3594</v>
      </c>
      <c r="AP78" s="55">
        <v>0.20281124497991976</v>
      </c>
      <c r="AQ78" s="63">
        <v>10528</v>
      </c>
      <c r="AR78" s="55">
        <v>0.405607476635514</v>
      </c>
      <c r="AS78" s="63">
        <v>1521</v>
      </c>
      <c r="AT78" s="55">
        <v>0.4070305272895467</v>
      </c>
      <c r="AU78" s="63">
        <v>5924</v>
      </c>
      <c r="AV78" s="55">
        <v>0.19195171026156932</v>
      </c>
      <c r="AW78" s="63">
        <v>4204</v>
      </c>
      <c r="AX78" s="55">
        <v>-0.2139117427075542</v>
      </c>
      <c r="AY78" s="63">
        <v>0</v>
      </c>
      <c r="AZ78" s="55" t="s">
        <v>90</v>
      </c>
      <c r="BA78" s="63">
        <v>6826</v>
      </c>
      <c r="BB78" s="55">
        <v>-9.505501789738835E-2</v>
      </c>
    </row>
    <row r="79" spans="2:54" s="52" customFormat="1" ht="15" hidden="1" customHeight="1" outlineLevel="1" x14ac:dyDescent="0.25">
      <c r="B79" s="53" t="s">
        <v>86</v>
      </c>
      <c r="C79" s="63">
        <v>462515</v>
      </c>
      <c r="D79" s="64">
        <v>-8.174488622939946E-2</v>
      </c>
      <c r="E79" s="63">
        <v>189391</v>
      </c>
      <c r="F79" s="55">
        <v>-0.15514187956407888</v>
      </c>
      <c r="G79" s="63">
        <v>119947</v>
      </c>
      <c r="H79" s="64">
        <v>-0.1043183464384656</v>
      </c>
      <c r="I79" s="63">
        <v>69444</v>
      </c>
      <c r="J79" s="64">
        <v>-0.23055444754686871</v>
      </c>
      <c r="K79" s="63">
        <v>393071</v>
      </c>
      <c r="L79" s="64">
        <v>-4.9260225862707063E-2</v>
      </c>
      <c r="M79" s="63">
        <v>273124</v>
      </c>
      <c r="N79" s="64">
        <v>-2.2882083571837408E-2</v>
      </c>
      <c r="O79" s="63">
        <v>8355</v>
      </c>
      <c r="P79" s="55">
        <v>-4.7646187165165887E-2</v>
      </c>
      <c r="Q79" s="63">
        <v>16361</v>
      </c>
      <c r="R79" s="55">
        <v>7.1377120031432151E-2</v>
      </c>
      <c r="S79" s="63">
        <v>58456</v>
      </c>
      <c r="T79" s="55">
        <v>0.11721422701297701</v>
      </c>
      <c r="U79" s="63">
        <v>6321</v>
      </c>
      <c r="V79" s="55">
        <v>0.16387405634321484</v>
      </c>
      <c r="W79" s="63">
        <v>134315</v>
      </c>
      <c r="X79" s="55">
        <v>-8.6981938808110892E-2</v>
      </c>
      <c r="Y79" s="63">
        <v>6542</v>
      </c>
      <c r="Z79" s="55">
        <v>-3.6666175820939451E-2</v>
      </c>
      <c r="AA79" s="63">
        <v>6090</v>
      </c>
      <c r="AB79" s="55">
        <v>-0.24441687344913154</v>
      </c>
      <c r="AC79" s="63">
        <v>5245</v>
      </c>
      <c r="AD79" s="64">
        <v>-3.4603349898766789E-2</v>
      </c>
      <c r="AE79" s="63">
        <v>755</v>
      </c>
      <c r="AF79" s="55">
        <v>4.861111111111116E-2</v>
      </c>
      <c r="AG79" s="63">
        <v>1875</v>
      </c>
      <c r="AH79" s="55">
        <v>0.31578947368421062</v>
      </c>
      <c r="AI79" s="63">
        <v>2192</v>
      </c>
      <c r="AJ79" s="55">
        <v>-0.23676880222841223</v>
      </c>
      <c r="AK79" s="63">
        <v>423</v>
      </c>
      <c r="AL79" s="55">
        <v>1.6826923076923128E-2</v>
      </c>
      <c r="AM79" s="63">
        <v>6529</v>
      </c>
      <c r="AN79" s="55">
        <v>0.54422894985808901</v>
      </c>
      <c r="AO79" s="63">
        <v>3594</v>
      </c>
      <c r="AP79" s="55">
        <v>0.33407572383073503</v>
      </c>
      <c r="AQ79" s="63">
        <v>7980</v>
      </c>
      <c r="AR79" s="55">
        <v>7.2148327287384184E-2</v>
      </c>
      <c r="AS79" s="63">
        <v>1225</v>
      </c>
      <c r="AT79" s="55">
        <v>-0.13058907026259758</v>
      </c>
      <c r="AU79" s="63">
        <v>4493</v>
      </c>
      <c r="AV79" s="55">
        <v>-0.18531278331822298</v>
      </c>
      <c r="AW79" s="63">
        <v>2185</v>
      </c>
      <c r="AX79" s="55">
        <v>-0.25553662691652468</v>
      </c>
      <c r="AY79" s="63">
        <v>1</v>
      </c>
      <c r="AZ79" s="55">
        <v>-0.94444444444444442</v>
      </c>
      <c r="BA79" s="63">
        <v>5432</v>
      </c>
      <c r="BB79" s="55">
        <v>-0.14685960591133007</v>
      </c>
    </row>
    <row r="80" spans="2:54" s="52" customFormat="1" ht="15" hidden="1" customHeight="1" outlineLevel="1" x14ac:dyDescent="0.25">
      <c r="B80" s="53" t="s">
        <v>87</v>
      </c>
      <c r="C80" s="63">
        <v>533643</v>
      </c>
      <c r="D80" s="64">
        <v>-6.7163696433097608E-2</v>
      </c>
      <c r="E80" s="63">
        <v>179942</v>
      </c>
      <c r="F80" s="55">
        <v>-0.15090057143935709</v>
      </c>
      <c r="G80" s="63">
        <v>111791</v>
      </c>
      <c r="H80" s="64">
        <v>-0.11601113377931715</v>
      </c>
      <c r="I80" s="63">
        <v>68151</v>
      </c>
      <c r="J80" s="64">
        <v>-0.20252986812389562</v>
      </c>
      <c r="K80" s="63">
        <v>465492</v>
      </c>
      <c r="L80" s="64">
        <v>-4.3390340439698694E-2</v>
      </c>
      <c r="M80" s="63">
        <v>353701</v>
      </c>
      <c r="N80" s="64">
        <v>-1.7890066195743959E-2</v>
      </c>
      <c r="O80" s="63">
        <v>11005</v>
      </c>
      <c r="P80" s="55">
        <v>-6.0926700230395037E-2</v>
      </c>
      <c r="Q80" s="63">
        <v>18755</v>
      </c>
      <c r="R80" s="55">
        <v>2.9985172167609431E-2</v>
      </c>
      <c r="S80" s="63">
        <v>68610</v>
      </c>
      <c r="T80" s="55">
        <v>-4.080862307595523E-2</v>
      </c>
      <c r="U80" s="63">
        <v>5222</v>
      </c>
      <c r="V80" s="55">
        <v>-0.32234622372177524</v>
      </c>
      <c r="W80" s="63">
        <v>162668</v>
      </c>
      <c r="X80" s="55">
        <v>-2.2874168048247157E-2</v>
      </c>
      <c r="Y80" s="63">
        <v>8093</v>
      </c>
      <c r="Z80" s="55">
        <v>2.9905828455077721E-2</v>
      </c>
      <c r="AA80" s="63">
        <v>6981</v>
      </c>
      <c r="AB80" s="55">
        <v>-0.20823409322898945</v>
      </c>
      <c r="AC80" s="63">
        <v>40550</v>
      </c>
      <c r="AD80" s="64">
        <v>3.1169602216505332E-3</v>
      </c>
      <c r="AE80" s="63">
        <v>10844</v>
      </c>
      <c r="AF80" s="55">
        <v>0.11449126413155186</v>
      </c>
      <c r="AG80" s="63">
        <v>9909</v>
      </c>
      <c r="AH80" s="55">
        <v>-2.4128422296631924E-2</v>
      </c>
      <c r="AI80" s="63">
        <v>9122</v>
      </c>
      <c r="AJ80" s="55">
        <v>-3.1690525625615029E-3</v>
      </c>
      <c r="AK80" s="63">
        <v>10675</v>
      </c>
      <c r="AL80" s="55">
        <v>-6.2692071296865381E-2</v>
      </c>
      <c r="AM80" s="63">
        <v>7469</v>
      </c>
      <c r="AN80" s="55">
        <v>0.17197552173230823</v>
      </c>
      <c r="AO80" s="63">
        <v>3890</v>
      </c>
      <c r="AP80" s="55">
        <v>0.22020075282308649</v>
      </c>
      <c r="AQ80" s="63">
        <v>7306</v>
      </c>
      <c r="AR80" s="55">
        <v>0.40933641975308643</v>
      </c>
      <c r="AS80" s="63">
        <v>1186</v>
      </c>
      <c r="AT80" s="55">
        <v>0.1425818882466281</v>
      </c>
      <c r="AU80" s="63">
        <v>4264</v>
      </c>
      <c r="AV80" s="55">
        <v>2.7717522294528729E-2</v>
      </c>
      <c r="AW80" s="63">
        <v>980</v>
      </c>
      <c r="AX80" s="55">
        <v>-0.24207269914926532</v>
      </c>
      <c r="AY80" s="63">
        <v>0</v>
      </c>
      <c r="AZ80" s="55" t="s">
        <v>90</v>
      </c>
      <c r="BA80" s="63">
        <v>6722</v>
      </c>
      <c r="BB80" s="55">
        <v>8.9334843825861876E-2</v>
      </c>
    </row>
    <row r="81" spans="2:56" s="52" customFormat="1" ht="15" hidden="1" customHeight="1" outlineLevel="1" x14ac:dyDescent="0.25">
      <c r="B81" s="53" t="s">
        <v>88</v>
      </c>
      <c r="C81" s="63">
        <v>499738</v>
      </c>
      <c r="D81" s="64">
        <v>-7.7190973889278758E-2</v>
      </c>
      <c r="E81" s="63">
        <v>148622</v>
      </c>
      <c r="F81" s="55">
        <v>-0.23000165789364613</v>
      </c>
      <c r="G81" s="63">
        <v>85508</v>
      </c>
      <c r="H81" s="64">
        <v>-0.21753294289897507</v>
      </c>
      <c r="I81" s="63">
        <v>63114</v>
      </c>
      <c r="J81" s="64">
        <v>-0.24627400401261101</v>
      </c>
      <c r="K81" s="63">
        <v>436624</v>
      </c>
      <c r="L81" s="64">
        <v>-4.626434019798864E-2</v>
      </c>
      <c r="M81" s="63">
        <v>351116</v>
      </c>
      <c r="N81" s="64">
        <v>7.4370775039882542E-3</v>
      </c>
      <c r="O81" s="63">
        <v>9591</v>
      </c>
      <c r="P81" s="55">
        <v>0.14697440803635486</v>
      </c>
      <c r="Q81" s="63">
        <v>17826</v>
      </c>
      <c r="R81" s="55">
        <v>8.1215503123673205E-2</v>
      </c>
      <c r="S81" s="63">
        <v>77137</v>
      </c>
      <c r="T81" s="55">
        <v>-8.9764467100915679E-2</v>
      </c>
      <c r="U81" s="63">
        <v>4089</v>
      </c>
      <c r="V81" s="55">
        <v>-0.12384829655024643</v>
      </c>
      <c r="W81" s="63">
        <v>136971</v>
      </c>
      <c r="X81" s="55">
        <v>2.660750556509095E-2</v>
      </c>
      <c r="Y81" s="63">
        <v>6347</v>
      </c>
      <c r="Z81" s="55">
        <v>5.3618857901726491E-2</v>
      </c>
      <c r="AA81" s="63">
        <v>7163</v>
      </c>
      <c r="AB81" s="55">
        <v>6.0556707136511623E-2</v>
      </c>
      <c r="AC81" s="63">
        <v>63833</v>
      </c>
      <c r="AD81" s="64">
        <v>-7.9416884247170971E-3</v>
      </c>
      <c r="AE81" s="63">
        <v>19748</v>
      </c>
      <c r="AF81" s="55">
        <v>-1.1463182660059079E-2</v>
      </c>
      <c r="AG81" s="63">
        <v>15777</v>
      </c>
      <c r="AH81" s="55">
        <v>0.15413313825896124</v>
      </c>
      <c r="AI81" s="63">
        <v>11949</v>
      </c>
      <c r="AJ81" s="55">
        <v>-9.9004675011310495E-2</v>
      </c>
      <c r="AK81" s="63">
        <v>16359</v>
      </c>
      <c r="AL81" s="55">
        <v>-6.1714941210209373E-2</v>
      </c>
      <c r="AM81" s="63">
        <v>6294</v>
      </c>
      <c r="AN81" s="55">
        <v>0.25854829034193161</v>
      </c>
      <c r="AO81" s="63">
        <v>3790</v>
      </c>
      <c r="AP81" s="55">
        <v>-0.19275825346112885</v>
      </c>
      <c r="AQ81" s="63">
        <v>9311</v>
      </c>
      <c r="AR81" s="55">
        <v>0.94060025010421011</v>
      </c>
      <c r="AS81" s="63">
        <v>842</v>
      </c>
      <c r="AT81" s="55">
        <v>0.19602272727272729</v>
      </c>
      <c r="AU81" s="63">
        <v>2844</v>
      </c>
      <c r="AV81" s="55">
        <v>-0.16475770925110134</v>
      </c>
      <c r="AW81" s="63">
        <v>0</v>
      </c>
      <c r="AX81" s="55">
        <v>-1</v>
      </c>
      <c r="AY81" s="63">
        <v>51</v>
      </c>
      <c r="AZ81" s="55" t="s">
        <v>90</v>
      </c>
      <c r="BA81" s="63">
        <v>5027</v>
      </c>
      <c r="BB81" s="55">
        <v>0.26131591227251527</v>
      </c>
    </row>
    <row r="82" spans="2:56" s="52" customFormat="1" ht="15" hidden="1" customHeight="1" outlineLevel="1" x14ac:dyDescent="0.25">
      <c r="B82" s="53" t="s">
        <v>89</v>
      </c>
      <c r="C82" s="63">
        <v>534171</v>
      </c>
      <c r="D82" s="64">
        <v>-5.0295132098282513E-2</v>
      </c>
      <c r="E82" s="63">
        <v>173359</v>
      </c>
      <c r="F82" s="55">
        <v>-0.18290481464897601</v>
      </c>
      <c r="G82" s="63">
        <v>111255</v>
      </c>
      <c r="H82" s="64">
        <v>-0.16037130674314182</v>
      </c>
      <c r="I82" s="63">
        <v>62104</v>
      </c>
      <c r="J82" s="64">
        <v>-0.22038664323374346</v>
      </c>
      <c r="K82" s="63">
        <v>472067</v>
      </c>
      <c r="L82" s="64">
        <v>-2.2230737365368736E-2</v>
      </c>
      <c r="M82" s="63">
        <v>360812</v>
      </c>
      <c r="N82" s="64">
        <v>3.002326610428363E-2</v>
      </c>
      <c r="O82" s="63">
        <v>10718</v>
      </c>
      <c r="P82" s="55">
        <v>0.27899761336515505</v>
      </c>
      <c r="Q82" s="63">
        <v>19338</v>
      </c>
      <c r="R82" s="55">
        <v>0.10736986772032298</v>
      </c>
      <c r="S82" s="63">
        <v>78608</v>
      </c>
      <c r="T82" s="55">
        <v>2.9857590168874237E-2</v>
      </c>
      <c r="U82" s="63">
        <v>6803</v>
      </c>
      <c r="V82" s="55">
        <v>-9.5826687931951038E-2</v>
      </c>
      <c r="W82" s="63">
        <v>132837</v>
      </c>
      <c r="X82" s="55">
        <v>-4.3863500586622139E-2</v>
      </c>
      <c r="Y82" s="63">
        <v>5531</v>
      </c>
      <c r="Z82" s="55">
        <v>2.5969207939157801E-2</v>
      </c>
      <c r="AA82" s="63">
        <v>8676</v>
      </c>
      <c r="AB82" s="55">
        <v>6.9790382244143023E-2</v>
      </c>
      <c r="AC82" s="63">
        <v>71194</v>
      </c>
      <c r="AD82" s="64">
        <v>0.16324363184811208</v>
      </c>
      <c r="AE82" s="63">
        <v>22566</v>
      </c>
      <c r="AF82" s="55">
        <v>0.22854965156794416</v>
      </c>
      <c r="AG82" s="63">
        <v>16722</v>
      </c>
      <c r="AH82" s="55">
        <v>0.33434407915735709</v>
      </c>
      <c r="AI82" s="63">
        <v>14510</v>
      </c>
      <c r="AJ82" s="55">
        <v>0.10417776424929603</v>
      </c>
      <c r="AK82" s="63">
        <v>17396</v>
      </c>
      <c r="AL82" s="55">
        <v>1.363477450180639E-2</v>
      </c>
      <c r="AM82" s="63">
        <v>6609</v>
      </c>
      <c r="AN82" s="55">
        <v>0.24721645593508201</v>
      </c>
      <c r="AO82" s="63">
        <v>4364</v>
      </c>
      <c r="AP82" s="55">
        <v>6.2255014987318003E-3</v>
      </c>
      <c r="AQ82" s="63">
        <v>6850</v>
      </c>
      <c r="AR82" s="55">
        <v>0.18491610448019369</v>
      </c>
      <c r="AS82" s="63">
        <v>567</v>
      </c>
      <c r="AT82" s="55">
        <v>-4.705882352941182E-2</v>
      </c>
      <c r="AU82" s="63">
        <v>2271</v>
      </c>
      <c r="AV82" s="55">
        <v>-0.443791329904482</v>
      </c>
      <c r="AW82" s="63">
        <v>0</v>
      </c>
      <c r="AX82" s="55">
        <v>-1</v>
      </c>
      <c r="AY82" s="63">
        <v>61</v>
      </c>
      <c r="AZ82" s="55" t="s">
        <v>90</v>
      </c>
      <c r="BA82" s="63">
        <v>6385</v>
      </c>
      <c r="BB82" s="55">
        <v>5.179090029041622E-2</v>
      </c>
    </row>
    <row r="83" spans="2:56" s="73" customFormat="1" ht="15" customHeight="1" collapsed="1" x14ac:dyDescent="0.25">
      <c r="B83" s="65">
        <v>2012</v>
      </c>
      <c r="C83" s="66">
        <v>6045335</v>
      </c>
      <c r="D83" s="67">
        <v>-4.0555510588220378E-2</v>
      </c>
      <c r="E83" s="66">
        <v>2253805</v>
      </c>
      <c r="F83" s="67">
        <v>-0.10513756623210069</v>
      </c>
      <c r="G83" s="66">
        <v>1373693</v>
      </c>
      <c r="H83" s="67">
        <v>-9.0199644475999485E-2</v>
      </c>
      <c r="I83" s="66">
        <v>880112</v>
      </c>
      <c r="J83" s="67">
        <v>-0.12749709780999896</v>
      </c>
      <c r="K83" s="66">
        <v>5165223</v>
      </c>
      <c r="L83" s="67">
        <v>-2.3983829631402998E-2</v>
      </c>
      <c r="M83" s="66">
        <v>3791530</v>
      </c>
      <c r="N83" s="67">
        <v>2.4495903909429462E-3</v>
      </c>
      <c r="O83" s="66">
        <v>115468</v>
      </c>
      <c r="P83" s="67">
        <v>3.0118117260821364E-2</v>
      </c>
      <c r="Q83" s="66">
        <v>200796</v>
      </c>
      <c r="R83" s="67">
        <v>3.0267269378184469E-2</v>
      </c>
      <c r="S83" s="66">
        <v>790975</v>
      </c>
      <c r="T83" s="67">
        <v>2.452195020225556E-2</v>
      </c>
      <c r="U83" s="66">
        <v>84173</v>
      </c>
      <c r="V83" s="67">
        <v>-8.6367089981547851E-2</v>
      </c>
      <c r="W83" s="66">
        <v>1645612</v>
      </c>
      <c r="X83" s="67">
        <v>-2.0297599698994917E-2</v>
      </c>
      <c r="Y83" s="66">
        <v>77332</v>
      </c>
      <c r="Z83" s="67">
        <v>-6.2346921454033977E-2</v>
      </c>
      <c r="AA83" s="66">
        <v>90998</v>
      </c>
      <c r="AB83" s="67">
        <v>-0.18937072405929301</v>
      </c>
      <c r="AC83" s="66">
        <v>432283</v>
      </c>
      <c r="AD83" s="67">
        <v>5.431277956362468E-2</v>
      </c>
      <c r="AE83" s="66">
        <v>123945</v>
      </c>
      <c r="AF83" s="67">
        <v>0.12891767084733718</v>
      </c>
      <c r="AG83" s="66">
        <v>103420</v>
      </c>
      <c r="AH83" s="67">
        <v>0.13451370148533326</v>
      </c>
      <c r="AI83" s="66">
        <v>101218</v>
      </c>
      <c r="AJ83" s="67">
        <v>-3.226793380054116E-2</v>
      </c>
      <c r="AK83" s="66">
        <v>103700</v>
      </c>
      <c r="AL83" s="67">
        <v>-7.3895397809939922E-3</v>
      </c>
      <c r="AM83" s="66">
        <v>72736</v>
      </c>
      <c r="AN83" s="67">
        <v>0.24971650458747119</v>
      </c>
      <c r="AO83" s="66">
        <v>46798</v>
      </c>
      <c r="AP83" s="67">
        <v>5.0861159140412671E-2</v>
      </c>
      <c r="AQ83" s="66">
        <v>87163</v>
      </c>
      <c r="AR83" s="67">
        <v>0.29498722291555235</v>
      </c>
      <c r="AS83" s="66">
        <v>10843</v>
      </c>
      <c r="AT83" s="67">
        <v>-2.3065141003694056E-2</v>
      </c>
      <c r="AU83" s="66">
        <v>48673</v>
      </c>
      <c r="AV83" s="67">
        <v>-9.0317548289098326E-4</v>
      </c>
      <c r="AW83" s="66">
        <v>19539</v>
      </c>
      <c r="AX83" s="67">
        <v>-0.21605681271064037</v>
      </c>
      <c r="AY83" s="66">
        <v>185</v>
      </c>
      <c r="AZ83" s="67">
        <v>1.4666666666666668</v>
      </c>
      <c r="BA83" s="66">
        <v>67956</v>
      </c>
      <c r="BB83" s="67">
        <v>-6.315416001419194E-2</v>
      </c>
      <c r="BC83" s="52"/>
      <c r="BD83" s="52"/>
    </row>
    <row r="84" spans="2:56" s="52" customFormat="1" ht="15" hidden="1" customHeight="1" outlineLevel="1" x14ac:dyDescent="0.25">
      <c r="B84" s="53" t="s">
        <v>78</v>
      </c>
      <c r="C84" s="63">
        <v>498226</v>
      </c>
      <c r="D84" s="64">
        <v>4.4858190237314188E-2</v>
      </c>
      <c r="E84" s="63">
        <v>179421</v>
      </c>
      <c r="F84" s="55">
        <v>1.0042345222354143E-3</v>
      </c>
      <c r="G84" s="63">
        <v>106769</v>
      </c>
      <c r="H84" s="64">
        <v>-4.6890148407785492E-3</v>
      </c>
      <c r="I84" s="63">
        <v>72652</v>
      </c>
      <c r="J84" s="64">
        <v>9.4901971682253006E-3</v>
      </c>
      <c r="K84" s="63">
        <v>425574</v>
      </c>
      <c r="L84" s="64">
        <v>5.1145190889847703E-2</v>
      </c>
      <c r="M84" s="63">
        <v>318805</v>
      </c>
      <c r="N84" s="64">
        <v>7.1271358725784939E-2</v>
      </c>
      <c r="O84" s="63">
        <v>6783</v>
      </c>
      <c r="P84" s="55">
        <v>3.5256410256410353E-2</v>
      </c>
      <c r="Q84" s="63">
        <v>17019</v>
      </c>
      <c r="R84" s="55">
        <v>0.16361274442773133</v>
      </c>
      <c r="S84" s="63">
        <v>76135</v>
      </c>
      <c r="T84" s="55">
        <v>7.7758274114549497E-2</v>
      </c>
      <c r="U84" s="63">
        <v>6768</v>
      </c>
      <c r="V84" s="55">
        <v>0.46208684381075815</v>
      </c>
      <c r="W84" s="63">
        <v>114835</v>
      </c>
      <c r="X84" s="55">
        <v>1.8932453890314616E-3</v>
      </c>
      <c r="Y84" s="63">
        <v>6197</v>
      </c>
      <c r="Z84" s="55">
        <v>-0.17174552258754339</v>
      </c>
      <c r="AA84" s="63">
        <v>12007</v>
      </c>
      <c r="AB84" s="55">
        <v>0.74115429234338737</v>
      </c>
      <c r="AC84" s="63">
        <v>58293</v>
      </c>
      <c r="AD84" s="64">
        <v>0.12473952303774016</v>
      </c>
      <c r="AE84" s="63">
        <v>15610</v>
      </c>
      <c r="AF84" s="55">
        <v>0.12935899290985375</v>
      </c>
      <c r="AG84" s="63">
        <v>12792</v>
      </c>
      <c r="AH84" s="55">
        <v>7.5138678769541167E-2</v>
      </c>
      <c r="AI84" s="63">
        <v>12584</v>
      </c>
      <c r="AJ84" s="55">
        <v>-2.3133053873622078E-2</v>
      </c>
      <c r="AK84" s="63">
        <v>17307</v>
      </c>
      <c r="AL84" s="55">
        <v>0.30855889913806145</v>
      </c>
      <c r="AM84" s="63">
        <v>4205</v>
      </c>
      <c r="AN84" s="55">
        <v>2.6227944682879478E-3</v>
      </c>
      <c r="AO84" s="63">
        <v>4470</v>
      </c>
      <c r="AP84" s="55">
        <v>9.6394407652685699E-2</v>
      </c>
      <c r="AQ84" s="63">
        <v>3424</v>
      </c>
      <c r="AR84" s="55">
        <v>0.12594541269319293</v>
      </c>
      <c r="AS84" s="63">
        <v>442</v>
      </c>
      <c r="AT84" s="55">
        <v>-0.11422845691382766</v>
      </c>
      <c r="AU84" s="63">
        <v>2332</v>
      </c>
      <c r="AV84" s="55">
        <v>0.24373333333333336</v>
      </c>
      <c r="AW84" s="63">
        <v>975</v>
      </c>
      <c r="AX84" s="55">
        <v>4.0554962646744963E-2</v>
      </c>
      <c r="AY84" s="63">
        <v>0</v>
      </c>
      <c r="AZ84" s="55" t="s">
        <v>90</v>
      </c>
      <c r="BA84" s="63">
        <v>4920</v>
      </c>
      <c r="BB84" s="55">
        <v>-6.2022900763358813E-2</v>
      </c>
    </row>
    <row r="85" spans="2:56" s="52" customFormat="1" ht="15" hidden="1" customHeight="1" outlineLevel="1" x14ac:dyDescent="0.25">
      <c r="B85" s="53" t="s">
        <v>79</v>
      </c>
      <c r="C85" s="63">
        <v>506599</v>
      </c>
      <c r="D85" s="64">
        <v>0.12238594998659602</v>
      </c>
      <c r="E85" s="63">
        <v>173905</v>
      </c>
      <c r="F85" s="55">
        <v>-2.9354936732084447E-3</v>
      </c>
      <c r="G85" s="63">
        <v>100087</v>
      </c>
      <c r="H85" s="64">
        <v>-9.1753026370714585E-2</v>
      </c>
      <c r="I85" s="63">
        <v>73818</v>
      </c>
      <c r="J85" s="64">
        <v>0.14947289742910974</v>
      </c>
      <c r="K85" s="63">
        <v>432781</v>
      </c>
      <c r="L85" s="64">
        <v>0.11789275197602933</v>
      </c>
      <c r="M85" s="63">
        <v>332694</v>
      </c>
      <c r="N85" s="64">
        <v>0.20131291028446396</v>
      </c>
      <c r="O85" s="63">
        <v>9943</v>
      </c>
      <c r="P85" s="55">
        <v>0.36955922865013768</v>
      </c>
      <c r="Q85" s="63">
        <v>17240</v>
      </c>
      <c r="R85" s="55">
        <v>0.30024888754808066</v>
      </c>
      <c r="S85" s="63">
        <v>72305</v>
      </c>
      <c r="T85" s="55">
        <v>0.15352094700232932</v>
      </c>
      <c r="U85" s="63">
        <v>9398</v>
      </c>
      <c r="V85" s="55">
        <v>1.1412622465254043</v>
      </c>
      <c r="W85" s="63">
        <v>124895</v>
      </c>
      <c r="X85" s="55">
        <v>8.2476013832673223E-2</v>
      </c>
      <c r="Y85" s="63">
        <v>6577</v>
      </c>
      <c r="Z85" s="55">
        <v>-9.1323570046974334E-2</v>
      </c>
      <c r="AA85" s="63">
        <v>11163</v>
      </c>
      <c r="AB85" s="55">
        <v>1.1512815571401043</v>
      </c>
      <c r="AC85" s="63">
        <v>58463</v>
      </c>
      <c r="AD85" s="64">
        <v>0.31602287052043931</v>
      </c>
      <c r="AE85" s="63">
        <v>15295</v>
      </c>
      <c r="AF85" s="55">
        <v>0.34591693065821905</v>
      </c>
      <c r="AG85" s="63">
        <v>12885</v>
      </c>
      <c r="AH85" s="55">
        <v>0.31883316274309115</v>
      </c>
      <c r="AI85" s="63">
        <v>13820</v>
      </c>
      <c r="AJ85" s="55">
        <v>0.14641227706345905</v>
      </c>
      <c r="AK85" s="63">
        <v>16463</v>
      </c>
      <c r="AL85" s="55">
        <v>0.46533155318202057</v>
      </c>
      <c r="AM85" s="63">
        <v>4225</v>
      </c>
      <c r="AN85" s="55">
        <v>0.11360042171850293</v>
      </c>
      <c r="AO85" s="63">
        <v>4533</v>
      </c>
      <c r="AP85" s="55">
        <v>0.30860277136258651</v>
      </c>
      <c r="AQ85" s="63">
        <v>2487</v>
      </c>
      <c r="AR85" s="55">
        <v>0.356052344601963</v>
      </c>
      <c r="AS85" s="63">
        <v>696</v>
      </c>
      <c r="AT85" s="55">
        <v>0.57466063348416285</v>
      </c>
      <c r="AU85" s="63">
        <v>3521</v>
      </c>
      <c r="AV85" s="55">
        <v>1.1910392034847543</v>
      </c>
      <c r="AW85" s="63">
        <v>834</v>
      </c>
      <c r="AX85" s="55">
        <v>-3.9170506912442393E-2</v>
      </c>
      <c r="AY85" s="63">
        <v>0</v>
      </c>
      <c r="AZ85" s="55">
        <v>-1</v>
      </c>
      <c r="BA85" s="63">
        <v>6414</v>
      </c>
      <c r="BB85" s="55">
        <v>0.20836473247927656</v>
      </c>
    </row>
    <row r="86" spans="2:56" s="52" customFormat="1" ht="15" hidden="1" customHeight="1" outlineLevel="1" x14ac:dyDescent="0.25">
      <c r="B86" s="53" t="s">
        <v>80</v>
      </c>
      <c r="C86" s="63">
        <v>567062</v>
      </c>
      <c r="D86" s="64">
        <v>0.12770734520577909</v>
      </c>
      <c r="E86" s="63">
        <v>200826</v>
      </c>
      <c r="F86" s="55">
        <v>-1.5674626514527668E-2</v>
      </c>
      <c r="G86" s="63">
        <v>116311</v>
      </c>
      <c r="H86" s="64">
        <v>-5.8812581425646715E-2</v>
      </c>
      <c r="I86" s="63">
        <v>84515</v>
      </c>
      <c r="J86" s="64">
        <v>5.0593573248803425E-2</v>
      </c>
      <c r="K86" s="63">
        <v>482547</v>
      </c>
      <c r="L86" s="64">
        <v>0.14239346590909085</v>
      </c>
      <c r="M86" s="63">
        <v>366236</v>
      </c>
      <c r="N86" s="64">
        <v>0.22560328758688319</v>
      </c>
      <c r="O86" s="63">
        <v>11165</v>
      </c>
      <c r="P86" s="55">
        <v>0.38078159782339838</v>
      </c>
      <c r="Q86" s="63">
        <v>17567</v>
      </c>
      <c r="R86" s="55">
        <v>0.32231840421528046</v>
      </c>
      <c r="S86" s="63">
        <v>76667</v>
      </c>
      <c r="T86" s="55">
        <v>0.17646968557705578</v>
      </c>
      <c r="U86" s="63">
        <v>11326</v>
      </c>
      <c r="V86" s="55">
        <v>1.3333333333333335</v>
      </c>
      <c r="W86" s="63">
        <v>140230</v>
      </c>
      <c r="X86" s="55">
        <v>7.5226769105728453E-2</v>
      </c>
      <c r="Y86" s="63">
        <v>7287</v>
      </c>
      <c r="Z86" s="55">
        <v>-5.0924719979161259E-2</v>
      </c>
      <c r="AA86" s="63">
        <v>11350</v>
      </c>
      <c r="AB86" s="55">
        <v>1.391991570073762</v>
      </c>
      <c r="AC86" s="63">
        <v>64990</v>
      </c>
      <c r="AD86" s="64">
        <v>0.44252325039398044</v>
      </c>
      <c r="AE86" s="63">
        <v>17406</v>
      </c>
      <c r="AF86" s="55">
        <v>0.50051724137931042</v>
      </c>
      <c r="AG86" s="63">
        <v>14026</v>
      </c>
      <c r="AH86" s="55">
        <v>0.40611528822055143</v>
      </c>
      <c r="AI86" s="63">
        <v>16175</v>
      </c>
      <c r="AJ86" s="55">
        <v>0.30791622867308166</v>
      </c>
      <c r="AK86" s="63">
        <v>17383</v>
      </c>
      <c r="AL86" s="55">
        <v>0.56448564485644859</v>
      </c>
      <c r="AM86" s="63">
        <v>4656</v>
      </c>
      <c r="AN86" s="55">
        <v>0.13810804204351013</v>
      </c>
      <c r="AO86" s="63">
        <v>4386</v>
      </c>
      <c r="AP86" s="55">
        <v>0.24992875463094899</v>
      </c>
      <c r="AQ86" s="63">
        <v>3542</v>
      </c>
      <c r="AR86" s="55">
        <v>0.61661341853035134</v>
      </c>
      <c r="AS86" s="63">
        <v>753</v>
      </c>
      <c r="AT86" s="55">
        <v>0.48520710059171601</v>
      </c>
      <c r="AU86" s="63">
        <v>3813</v>
      </c>
      <c r="AV86" s="55">
        <v>1.7411933860531992</v>
      </c>
      <c r="AW86" s="63">
        <v>1123</v>
      </c>
      <c r="AX86" s="55">
        <v>-0.23292349726775952</v>
      </c>
      <c r="AY86" s="63">
        <v>57</v>
      </c>
      <c r="AZ86" s="55">
        <v>13.25</v>
      </c>
      <c r="BA86" s="63">
        <v>7324</v>
      </c>
      <c r="BB86" s="55">
        <v>0.15780392156862755</v>
      </c>
    </row>
    <row r="87" spans="2:56" s="52" customFormat="1" ht="15" hidden="1" customHeight="1" outlineLevel="1" x14ac:dyDescent="0.25">
      <c r="B87" s="53" t="s">
        <v>81</v>
      </c>
      <c r="C87" s="63">
        <v>564269</v>
      </c>
      <c r="D87" s="64">
        <v>0.35223563694923876</v>
      </c>
      <c r="E87" s="63">
        <v>211881</v>
      </c>
      <c r="F87" s="55">
        <v>4.7515696840856325E-2</v>
      </c>
      <c r="G87" s="63">
        <v>127543</v>
      </c>
      <c r="H87" s="64">
        <v>5.8360302049622392E-2</v>
      </c>
      <c r="I87" s="63">
        <v>84338</v>
      </c>
      <c r="J87" s="64">
        <v>3.1531311154598729E-2</v>
      </c>
      <c r="K87" s="63">
        <v>479931</v>
      </c>
      <c r="L87" s="64">
        <v>0.43038393447899725</v>
      </c>
      <c r="M87" s="63">
        <v>352388</v>
      </c>
      <c r="N87" s="64">
        <v>0.63889198943334446</v>
      </c>
      <c r="O87" s="63">
        <v>10123</v>
      </c>
      <c r="P87" s="55">
        <v>0.63063788659793807</v>
      </c>
      <c r="Q87" s="63">
        <v>17693</v>
      </c>
      <c r="R87" s="55">
        <v>0.39041257367387039</v>
      </c>
      <c r="S87" s="63">
        <v>68421</v>
      </c>
      <c r="T87" s="55">
        <v>0.48354293148308769</v>
      </c>
      <c r="U87" s="63">
        <v>12393</v>
      </c>
      <c r="V87" s="55">
        <v>1.7625947391885868</v>
      </c>
      <c r="W87" s="63">
        <v>162793</v>
      </c>
      <c r="X87" s="55">
        <v>0.54933236892446202</v>
      </c>
      <c r="Y87" s="63">
        <v>6860</v>
      </c>
      <c r="Z87" s="55">
        <v>0.29924242424242431</v>
      </c>
      <c r="AA87" s="63">
        <v>9038</v>
      </c>
      <c r="AB87" s="55">
        <v>1.9239728243286964</v>
      </c>
      <c r="AC87" s="63">
        <v>36596</v>
      </c>
      <c r="AD87" s="64">
        <v>1.8237654320987655</v>
      </c>
      <c r="AE87" s="63">
        <v>10533</v>
      </c>
      <c r="AF87" s="55">
        <v>1.4575361642557163</v>
      </c>
      <c r="AG87" s="63">
        <v>8437</v>
      </c>
      <c r="AH87" s="55">
        <v>2.7868043087971275</v>
      </c>
      <c r="AI87" s="63">
        <v>11301</v>
      </c>
      <c r="AJ87" s="55">
        <v>2.2105113636363636</v>
      </c>
      <c r="AK87" s="63">
        <v>6325</v>
      </c>
      <c r="AL87" s="55">
        <v>1.1616541353383458</v>
      </c>
      <c r="AM87" s="63">
        <v>5175</v>
      </c>
      <c r="AN87" s="55">
        <v>0.46933560477001701</v>
      </c>
      <c r="AO87" s="63">
        <v>4676</v>
      </c>
      <c r="AP87" s="55">
        <v>0.7908847184986596</v>
      </c>
      <c r="AQ87" s="63">
        <v>5604</v>
      </c>
      <c r="AR87" s="55">
        <v>0.4735734946095187</v>
      </c>
      <c r="AS87" s="63">
        <v>893</v>
      </c>
      <c r="AT87" s="55">
        <v>0.32886904761904767</v>
      </c>
      <c r="AU87" s="63">
        <v>3740</v>
      </c>
      <c r="AV87" s="55">
        <v>1.4364820846905539</v>
      </c>
      <c r="AW87" s="63">
        <v>1112</v>
      </c>
      <c r="AX87" s="55">
        <v>-0.4392334846192637</v>
      </c>
      <c r="AY87" s="63">
        <v>0</v>
      </c>
      <c r="AZ87" s="55" t="s">
        <v>90</v>
      </c>
      <c r="BA87" s="63">
        <v>7271</v>
      </c>
      <c r="BB87" s="55">
        <v>0.47126669364629703</v>
      </c>
    </row>
    <row r="88" spans="2:56" s="52" customFormat="1" ht="15" hidden="1" customHeight="1" outlineLevel="1" x14ac:dyDescent="0.25">
      <c r="B88" s="53" t="s">
        <v>82</v>
      </c>
      <c r="C88" s="63">
        <v>428952</v>
      </c>
      <c r="D88" s="64">
        <v>8.54982463066154E-2</v>
      </c>
      <c r="E88" s="63">
        <v>197362</v>
      </c>
      <c r="F88" s="55">
        <v>-5.1107734912881231E-2</v>
      </c>
      <c r="G88" s="63">
        <v>110177</v>
      </c>
      <c r="H88" s="64">
        <v>-0.10189359048558411</v>
      </c>
      <c r="I88" s="63">
        <v>87185</v>
      </c>
      <c r="J88" s="64">
        <v>2.1918771611088239E-2</v>
      </c>
      <c r="K88" s="63">
        <v>341767</v>
      </c>
      <c r="L88" s="64">
        <v>0.10300434725077534</v>
      </c>
      <c r="M88" s="63">
        <v>231590</v>
      </c>
      <c r="N88" s="64">
        <v>0.23729791530875022</v>
      </c>
      <c r="O88" s="63">
        <v>7148</v>
      </c>
      <c r="P88" s="55">
        <v>5.8179126572909023E-2</v>
      </c>
      <c r="Q88" s="63">
        <v>12035</v>
      </c>
      <c r="R88" s="55">
        <v>-4.8616600790513886E-2</v>
      </c>
      <c r="S88" s="63">
        <v>42267</v>
      </c>
      <c r="T88" s="55">
        <v>5.746810107580691E-2</v>
      </c>
      <c r="U88" s="63">
        <v>6831</v>
      </c>
      <c r="V88" s="55">
        <v>0.86996988776348205</v>
      </c>
      <c r="W88" s="63">
        <v>123606</v>
      </c>
      <c r="X88" s="55">
        <v>0.28595505617977524</v>
      </c>
      <c r="Y88" s="63">
        <v>6612</v>
      </c>
      <c r="Z88" s="55">
        <v>0.27842227378190265</v>
      </c>
      <c r="AA88" s="63">
        <v>7755</v>
      </c>
      <c r="AB88" s="55">
        <v>0.84467174119885824</v>
      </c>
      <c r="AC88" s="63">
        <v>4307</v>
      </c>
      <c r="AD88" s="64">
        <v>1.3716960352422909</v>
      </c>
      <c r="AE88" s="63">
        <v>26</v>
      </c>
      <c r="AF88" s="55" t="s">
        <v>90</v>
      </c>
      <c r="AG88" s="63">
        <v>866</v>
      </c>
      <c r="AH88" s="55">
        <v>0.34472049689440998</v>
      </c>
      <c r="AI88" s="63">
        <v>2823</v>
      </c>
      <c r="AJ88" s="55">
        <v>1.4087030716723548</v>
      </c>
      <c r="AK88" s="63">
        <v>592</v>
      </c>
      <c r="AL88" s="55" t="s">
        <v>90</v>
      </c>
      <c r="AM88" s="63">
        <v>4180</v>
      </c>
      <c r="AN88" s="55">
        <v>0.16499442586399105</v>
      </c>
      <c r="AO88" s="63">
        <v>2553</v>
      </c>
      <c r="AP88" s="55">
        <v>0.1952247191011236</v>
      </c>
      <c r="AQ88" s="63">
        <v>5229</v>
      </c>
      <c r="AR88" s="55">
        <v>0.68351577591757895</v>
      </c>
      <c r="AS88" s="63">
        <v>994</v>
      </c>
      <c r="AT88" s="55">
        <v>0.88973384030418257</v>
      </c>
      <c r="AU88" s="63">
        <v>2774</v>
      </c>
      <c r="AV88" s="55">
        <v>0.36717594874322335</v>
      </c>
      <c r="AW88" s="63">
        <v>1675</v>
      </c>
      <c r="AX88" s="55">
        <v>-0.26470588235294112</v>
      </c>
      <c r="AY88" s="63">
        <v>0</v>
      </c>
      <c r="AZ88" s="55" t="s">
        <v>90</v>
      </c>
      <c r="BA88" s="63">
        <v>3624</v>
      </c>
      <c r="BB88" s="55">
        <v>0.14285714285714279</v>
      </c>
    </row>
    <row r="89" spans="2:56" s="52" customFormat="1" ht="15" hidden="1" customHeight="1" outlineLevel="1" x14ac:dyDescent="0.25">
      <c r="B89" s="53" t="s">
        <v>83</v>
      </c>
      <c r="C89" s="63">
        <v>451866</v>
      </c>
      <c r="D89" s="64">
        <v>7.2279292940079287E-2</v>
      </c>
      <c r="E89" s="63">
        <v>208587</v>
      </c>
      <c r="F89" s="55">
        <v>-4.9959919109475504E-2</v>
      </c>
      <c r="G89" s="63">
        <v>122385</v>
      </c>
      <c r="H89" s="64">
        <v>-0.1059871141174924</v>
      </c>
      <c r="I89" s="63">
        <v>86202</v>
      </c>
      <c r="J89" s="64">
        <v>4.2824998185381435E-2</v>
      </c>
      <c r="K89" s="63">
        <v>365664</v>
      </c>
      <c r="L89" s="64">
        <v>7.9466855599344743E-2</v>
      </c>
      <c r="M89" s="63">
        <v>243279</v>
      </c>
      <c r="N89" s="64">
        <v>0.20524049918008824</v>
      </c>
      <c r="O89" s="63">
        <v>6083</v>
      </c>
      <c r="P89" s="55">
        <v>0.45805369127516782</v>
      </c>
      <c r="Q89" s="63">
        <v>13020</v>
      </c>
      <c r="R89" s="55">
        <v>7.0899819049185631E-2</v>
      </c>
      <c r="S89" s="63">
        <v>45857</v>
      </c>
      <c r="T89" s="55">
        <v>0.1910290374525998</v>
      </c>
      <c r="U89" s="63">
        <v>4833</v>
      </c>
      <c r="V89" s="55">
        <v>1.4721227621483375</v>
      </c>
      <c r="W89" s="63">
        <v>124961</v>
      </c>
      <c r="X89" s="55">
        <v>0.14862306051915586</v>
      </c>
      <c r="Y89" s="63">
        <v>7321</v>
      </c>
      <c r="Z89" s="55">
        <v>0.21128391793514223</v>
      </c>
      <c r="AA89" s="63">
        <v>6973</v>
      </c>
      <c r="AB89" s="55">
        <v>0.74412206103051526</v>
      </c>
      <c r="AC89" s="63">
        <v>4442</v>
      </c>
      <c r="AD89" s="64">
        <v>0.42189500640204858</v>
      </c>
      <c r="AE89" s="63">
        <v>539</v>
      </c>
      <c r="AF89" s="55">
        <v>-2.1778584392014522E-2</v>
      </c>
      <c r="AG89" s="63">
        <v>1248</v>
      </c>
      <c r="AH89" s="55">
        <v>0.12941176470588234</v>
      </c>
      <c r="AI89" s="63">
        <v>2655</v>
      </c>
      <c r="AJ89" s="55">
        <v>0.80858310626702989</v>
      </c>
      <c r="AK89" s="63">
        <v>0</v>
      </c>
      <c r="AL89" s="55" t="s">
        <v>90</v>
      </c>
      <c r="AM89" s="63">
        <v>4139</v>
      </c>
      <c r="AN89" s="55">
        <v>0.41552667578659364</v>
      </c>
      <c r="AO89" s="63">
        <v>2785</v>
      </c>
      <c r="AP89" s="55">
        <v>0.19681993983669965</v>
      </c>
      <c r="AQ89" s="63">
        <v>6794</v>
      </c>
      <c r="AR89" s="55">
        <v>0.71739130434782616</v>
      </c>
      <c r="AS89" s="63">
        <v>1066</v>
      </c>
      <c r="AT89" s="55">
        <v>0.27359617682198323</v>
      </c>
      <c r="AU89" s="63">
        <v>4994</v>
      </c>
      <c r="AV89" s="55">
        <v>0.48896839594514008</v>
      </c>
      <c r="AW89" s="63">
        <v>3711</v>
      </c>
      <c r="AX89" s="55">
        <v>-3.835190463850735E-2</v>
      </c>
      <c r="AY89" s="63">
        <v>0</v>
      </c>
      <c r="AZ89" s="55" t="s">
        <v>90</v>
      </c>
      <c r="BA89" s="63">
        <v>6300</v>
      </c>
      <c r="BB89" s="55">
        <v>0.17427772600186398</v>
      </c>
    </row>
    <row r="90" spans="2:56" s="52" customFormat="1" ht="15" hidden="1" customHeight="1" outlineLevel="1" x14ac:dyDescent="0.25">
      <c r="B90" s="53" t="s">
        <v>84</v>
      </c>
      <c r="C90" s="63">
        <v>551703</v>
      </c>
      <c r="D90" s="64">
        <v>0.11804569026837419</v>
      </c>
      <c r="E90" s="63">
        <v>246603</v>
      </c>
      <c r="F90" s="55">
        <v>7.517476089114794E-3</v>
      </c>
      <c r="G90" s="63">
        <v>156302</v>
      </c>
      <c r="H90" s="64">
        <v>-3.1544119013835803E-2</v>
      </c>
      <c r="I90" s="63">
        <v>90301</v>
      </c>
      <c r="J90" s="64">
        <v>8.3135420415017425E-2</v>
      </c>
      <c r="K90" s="63">
        <v>461402</v>
      </c>
      <c r="L90" s="64">
        <v>0.12514295886442506</v>
      </c>
      <c r="M90" s="63">
        <v>305100</v>
      </c>
      <c r="N90" s="64">
        <v>0.22682858176846676</v>
      </c>
      <c r="O90" s="63">
        <v>12205</v>
      </c>
      <c r="P90" s="55">
        <v>0.28352087496056377</v>
      </c>
      <c r="Q90" s="63">
        <v>17389</v>
      </c>
      <c r="R90" s="55">
        <v>7.9927959259719294E-2</v>
      </c>
      <c r="S90" s="63">
        <v>54925</v>
      </c>
      <c r="T90" s="55">
        <v>0.21405362392520066</v>
      </c>
      <c r="U90" s="63">
        <v>8112</v>
      </c>
      <c r="V90" s="55">
        <v>2.0100185528756955</v>
      </c>
      <c r="W90" s="63">
        <v>153184</v>
      </c>
      <c r="X90" s="55">
        <v>0.19563842989720492</v>
      </c>
      <c r="Y90" s="63">
        <v>8852</v>
      </c>
      <c r="Z90" s="55">
        <v>0.27074361182888307</v>
      </c>
      <c r="AA90" s="63">
        <v>9012</v>
      </c>
      <c r="AB90" s="55">
        <v>0.71984732824427478</v>
      </c>
      <c r="AC90" s="63">
        <v>5918</v>
      </c>
      <c r="AD90" s="64">
        <v>0.85459103729238484</v>
      </c>
      <c r="AE90" s="63">
        <v>689</v>
      </c>
      <c r="AF90" s="55">
        <v>-6.5128900949796509E-2</v>
      </c>
      <c r="AG90" s="63">
        <v>1570</v>
      </c>
      <c r="AH90" s="55">
        <v>0.22178988326848259</v>
      </c>
      <c r="AI90" s="63">
        <v>3659</v>
      </c>
      <c r="AJ90" s="55">
        <v>2.1300256629597949</v>
      </c>
      <c r="AK90" s="63">
        <v>0</v>
      </c>
      <c r="AL90" s="55" t="s">
        <v>90</v>
      </c>
      <c r="AM90" s="63">
        <v>5428</v>
      </c>
      <c r="AN90" s="55">
        <v>0.4575725026852846</v>
      </c>
      <c r="AO90" s="63">
        <v>3228</v>
      </c>
      <c r="AP90" s="55">
        <v>9.3125634947510916E-2</v>
      </c>
      <c r="AQ90" s="63">
        <v>9532</v>
      </c>
      <c r="AR90" s="55">
        <v>0.61395191330849985</v>
      </c>
      <c r="AS90" s="63">
        <v>1428</v>
      </c>
      <c r="AT90" s="55">
        <v>-4.8780487804878092E-3</v>
      </c>
      <c r="AU90" s="63">
        <v>5421</v>
      </c>
      <c r="AV90" s="55">
        <v>0.34649776453055137</v>
      </c>
      <c r="AW90" s="63">
        <v>3992</v>
      </c>
      <c r="AX90" s="55">
        <v>-0.1648535564853556</v>
      </c>
      <c r="AY90" s="63">
        <v>0</v>
      </c>
      <c r="AZ90" s="55" t="s">
        <v>90</v>
      </c>
      <c r="BA90" s="63">
        <v>6474</v>
      </c>
      <c r="BB90" s="55">
        <v>-0.20594883997620461</v>
      </c>
    </row>
    <row r="91" spans="2:56" s="52" customFormat="1" ht="15" hidden="1" customHeight="1" outlineLevel="1" x14ac:dyDescent="0.25">
      <c r="B91" s="53" t="s">
        <v>85</v>
      </c>
      <c r="C91" s="63">
        <v>552439</v>
      </c>
      <c r="D91" s="64">
        <v>0.11354808539286898</v>
      </c>
      <c r="E91" s="63">
        <v>258749</v>
      </c>
      <c r="F91" s="55">
        <v>1.2236866298152238E-2</v>
      </c>
      <c r="G91" s="63">
        <v>168146</v>
      </c>
      <c r="H91" s="64">
        <v>-6.3034247567675949E-2</v>
      </c>
      <c r="I91" s="63">
        <v>90603</v>
      </c>
      <c r="J91" s="64">
        <v>0.18959337210981708</v>
      </c>
      <c r="K91" s="63">
        <v>461836</v>
      </c>
      <c r="L91" s="64">
        <v>9.9756157963919012E-2</v>
      </c>
      <c r="M91" s="63">
        <v>293690</v>
      </c>
      <c r="N91" s="64">
        <v>0.22123533178646571</v>
      </c>
      <c r="O91" s="63">
        <v>11408</v>
      </c>
      <c r="P91" s="55">
        <v>0.34496580995048332</v>
      </c>
      <c r="Q91" s="63">
        <v>15504</v>
      </c>
      <c r="R91" s="55">
        <v>6.1554262238959323E-2</v>
      </c>
      <c r="S91" s="63">
        <v>50541</v>
      </c>
      <c r="T91" s="55">
        <v>0.19273611176664929</v>
      </c>
      <c r="U91" s="63">
        <v>7141</v>
      </c>
      <c r="V91" s="55">
        <v>1.1804580152671758</v>
      </c>
      <c r="W91" s="63">
        <v>149263</v>
      </c>
      <c r="X91" s="55">
        <v>0.22533534733281879</v>
      </c>
      <c r="Y91" s="63">
        <v>6704</v>
      </c>
      <c r="Z91" s="55">
        <v>0.10572323932046834</v>
      </c>
      <c r="AA91" s="63">
        <v>13217</v>
      </c>
      <c r="AB91" s="55">
        <v>0.69906157603805119</v>
      </c>
      <c r="AC91" s="63">
        <v>5601</v>
      </c>
      <c r="AD91" s="64">
        <v>0.43101686254471128</v>
      </c>
      <c r="AE91" s="63">
        <v>898</v>
      </c>
      <c r="AF91" s="55">
        <v>-9.9228224917309316E-3</v>
      </c>
      <c r="AG91" s="63">
        <v>1553</v>
      </c>
      <c r="AH91" s="55">
        <v>7.1335927367055518E-3</v>
      </c>
      <c r="AI91" s="63">
        <v>3150</v>
      </c>
      <c r="AJ91" s="55">
        <v>1.1501706484641638</v>
      </c>
      <c r="AK91" s="63">
        <v>0</v>
      </c>
      <c r="AL91" s="55" t="s">
        <v>90</v>
      </c>
      <c r="AM91" s="63">
        <v>5293</v>
      </c>
      <c r="AN91" s="55">
        <v>0.3969385062021642</v>
      </c>
      <c r="AO91" s="63">
        <v>2988</v>
      </c>
      <c r="AP91" s="55">
        <v>0.17499016909162401</v>
      </c>
      <c r="AQ91" s="63">
        <v>7490</v>
      </c>
      <c r="AR91" s="55">
        <v>0.37810487580496788</v>
      </c>
      <c r="AS91" s="63">
        <v>1081</v>
      </c>
      <c r="AT91" s="55">
        <v>-2.2603978300180794E-2</v>
      </c>
      <c r="AU91" s="63">
        <v>4970</v>
      </c>
      <c r="AV91" s="55">
        <v>0.46911025716819399</v>
      </c>
      <c r="AW91" s="63">
        <v>5348</v>
      </c>
      <c r="AX91" s="55">
        <v>-0.34452751562691508</v>
      </c>
      <c r="AY91" s="63">
        <v>0</v>
      </c>
      <c r="AZ91" s="55">
        <v>-1</v>
      </c>
      <c r="BA91" s="63">
        <v>7141</v>
      </c>
      <c r="BB91" s="55">
        <v>5.0849818891055998E-2</v>
      </c>
    </row>
    <row r="92" spans="2:56" s="52" customFormat="1" ht="15" hidden="1" customHeight="1" outlineLevel="1" x14ac:dyDescent="0.25">
      <c r="B92" s="53" t="s">
        <v>86</v>
      </c>
      <c r="C92" s="63">
        <v>503689</v>
      </c>
      <c r="D92" s="64">
        <v>0.17430005572043727</v>
      </c>
      <c r="E92" s="63">
        <v>224169</v>
      </c>
      <c r="F92" s="55">
        <v>8.8658802503970069E-2</v>
      </c>
      <c r="G92" s="63">
        <v>133917</v>
      </c>
      <c r="H92" s="64">
        <v>5.3154343415278582E-2</v>
      </c>
      <c r="I92" s="63">
        <v>90252</v>
      </c>
      <c r="J92" s="64">
        <v>0.14598438194400365</v>
      </c>
      <c r="K92" s="63">
        <v>413437</v>
      </c>
      <c r="L92" s="64">
        <v>0.18066835726443009</v>
      </c>
      <c r="M92" s="63">
        <v>279520</v>
      </c>
      <c r="N92" s="64">
        <v>0.25337422762696504</v>
      </c>
      <c r="O92" s="63">
        <v>8773</v>
      </c>
      <c r="P92" s="55">
        <v>0.50351328191945166</v>
      </c>
      <c r="Q92" s="63">
        <v>15271</v>
      </c>
      <c r="R92" s="55">
        <v>0.13345208936391306</v>
      </c>
      <c r="S92" s="63">
        <v>52323</v>
      </c>
      <c r="T92" s="55">
        <v>5.3921766104016333E-2</v>
      </c>
      <c r="U92" s="63">
        <v>5431</v>
      </c>
      <c r="V92" s="55">
        <v>1.6186113789778207</v>
      </c>
      <c r="W92" s="63">
        <v>147111</v>
      </c>
      <c r="X92" s="55">
        <v>0.29095695669343158</v>
      </c>
      <c r="Y92" s="63">
        <v>6791</v>
      </c>
      <c r="Z92" s="55">
        <v>0.23607571896614488</v>
      </c>
      <c r="AA92" s="63">
        <v>8060</v>
      </c>
      <c r="AB92" s="55">
        <v>0.70798898071625338</v>
      </c>
      <c r="AC92" s="63">
        <v>5433</v>
      </c>
      <c r="AD92" s="64">
        <v>0.6778875849289685</v>
      </c>
      <c r="AE92" s="63">
        <v>720</v>
      </c>
      <c r="AF92" s="55">
        <v>-3.0955585464333746E-2</v>
      </c>
      <c r="AG92" s="63">
        <v>1425</v>
      </c>
      <c r="AH92" s="55">
        <v>0.10550814584949575</v>
      </c>
      <c r="AI92" s="63">
        <v>2872</v>
      </c>
      <c r="AJ92" s="55">
        <v>1.3814262023217245</v>
      </c>
      <c r="AK92" s="63">
        <v>416</v>
      </c>
      <c r="AL92" s="55" t="s">
        <v>90</v>
      </c>
      <c r="AM92" s="63">
        <v>4228</v>
      </c>
      <c r="AN92" s="55">
        <v>0.23301254009915429</v>
      </c>
      <c r="AO92" s="63">
        <v>2694</v>
      </c>
      <c r="AP92" s="55">
        <v>-7.3691967575534312E-3</v>
      </c>
      <c r="AQ92" s="63">
        <v>7443</v>
      </c>
      <c r="AR92" s="55">
        <v>0.64087301587301582</v>
      </c>
      <c r="AS92" s="63">
        <v>1409</v>
      </c>
      <c r="AT92" s="55">
        <v>0.17318900915903424</v>
      </c>
      <c r="AU92" s="63">
        <v>5515</v>
      </c>
      <c r="AV92" s="55">
        <v>0.44296180010465735</v>
      </c>
      <c r="AW92" s="63">
        <v>2935</v>
      </c>
      <c r="AX92" s="55">
        <v>-0.10354306658521684</v>
      </c>
      <c r="AY92" s="63">
        <v>18</v>
      </c>
      <c r="AZ92" s="55" t="s">
        <v>90</v>
      </c>
      <c r="BA92" s="63">
        <v>6085</v>
      </c>
      <c r="BB92" s="55">
        <v>0.26356739933865003</v>
      </c>
    </row>
    <row r="93" spans="2:56" s="52" customFormat="1" ht="15" hidden="1" customHeight="1" outlineLevel="1" x14ac:dyDescent="0.25">
      <c r="B93" s="53" t="s">
        <v>87</v>
      </c>
      <c r="C93" s="63">
        <v>572065</v>
      </c>
      <c r="D93" s="64">
        <v>6.8553358089075811E-2</v>
      </c>
      <c r="E93" s="63">
        <v>211921</v>
      </c>
      <c r="F93" s="55">
        <v>-4.0030259379048583E-2</v>
      </c>
      <c r="G93" s="63">
        <v>126462</v>
      </c>
      <c r="H93" s="64">
        <v>-7.3721681425652053E-2</v>
      </c>
      <c r="I93" s="63">
        <v>85459</v>
      </c>
      <c r="J93" s="64">
        <v>1.4578955491446166E-2</v>
      </c>
      <c r="K93" s="63">
        <v>486606</v>
      </c>
      <c r="L93" s="64">
        <v>7.8630913721674078E-2</v>
      </c>
      <c r="M93" s="63">
        <v>360144</v>
      </c>
      <c r="N93" s="64">
        <v>0.14474612690158484</v>
      </c>
      <c r="O93" s="63">
        <v>11719</v>
      </c>
      <c r="P93" s="55">
        <v>0.42740560292326424</v>
      </c>
      <c r="Q93" s="63">
        <v>18209</v>
      </c>
      <c r="R93" s="55">
        <v>0.10814264849074973</v>
      </c>
      <c r="S93" s="63">
        <v>71529</v>
      </c>
      <c r="T93" s="55">
        <v>0.14771432697399045</v>
      </c>
      <c r="U93" s="63">
        <v>7706</v>
      </c>
      <c r="V93" s="55">
        <v>1.5224222585924712</v>
      </c>
      <c r="W93" s="63">
        <v>166476</v>
      </c>
      <c r="X93" s="55">
        <v>5.4493168559538452E-2</v>
      </c>
      <c r="Y93" s="63">
        <v>7858</v>
      </c>
      <c r="Z93" s="55">
        <v>0.13162442396313367</v>
      </c>
      <c r="AA93" s="63">
        <v>8817</v>
      </c>
      <c r="AB93" s="55">
        <v>0.85036726128016782</v>
      </c>
      <c r="AC93" s="63">
        <v>40424</v>
      </c>
      <c r="AD93" s="64">
        <v>0.31781581092094546</v>
      </c>
      <c r="AE93" s="63">
        <v>9730</v>
      </c>
      <c r="AF93" s="55">
        <v>0.21291448516579403</v>
      </c>
      <c r="AG93" s="63">
        <v>10154</v>
      </c>
      <c r="AH93" s="55">
        <v>0.528066215199398</v>
      </c>
      <c r="AI93" s="63">
        <v>9151</v>
      </c>
      <c r="AJ93" s="55">
        <v>0.37629718754699959</v>
      </c>
      <c r="AK93" s="63">
        <v>11389</v>
      </c>
      <c r="AL93" s="55">
        <v>0.2169035153328347</v>
      </c>
      <c r="AM93" s="63">
        <v>6373</v>
      </c>
      <c r="AN93" s="55">
        <v>0.52136548102172364</v>
      </c>
      <c r="AO93" s="63">
        <v>3188</v>
      </c>
      <c r="AP93" s="55">
        <v>3.8098339303158646E-2</v>
      </c>
      <c r="AQ93" s="63">
        <v>5184</v>
      </c>
      <c r="AR93" s="55">
        <v>8.2254697286012535E-2</v>
      </c>
      <c r="AS93" s="63">
        <v>1038</v>
      </c>
      <c r="AT93" s="55">
        <v>-0.14001657000828505</v>
      </c>
      <c r="AU93" s="63">
        <v>4149</v>
      </c>
      <c r="AV93" s="55">
        <v>0.2777948875885432</v>
      </c>
      <c r="AW93" s="63">
        <v>1293</v>
      </c>
      <c r="AX93" s="55">
        <v>4.2741935483870952E-2</v>
      </c>
      <c r="AY93" s="63">
        <v>0</v>
      </c>
      <c r="AZ93" s="55">
        <v>-1</v>
      </c>
      <c r="BA93" s="63">
        <v>6181</v>
      </c>
      <c r="BB93" s="55">
        <v>-6.165527714502661E-2</v>
      </c>
    </row>
    <row r="94" spans="2:56" s="52" customFormat="1" ht="15" hidden="1" customHeight="1" outlineLevel="1" x14ac:dyDescent="0.25">
      <c r="B94" s="53" t="s">
        <v>88</v>
      </c>
      <c r="C94" s="63">
        <v>541540</v>
      </c>
      <c r="D94" s="64">
        <v>9.7754785978966918E-2</v>
      </c>
      <c r="E94" s="63">
        <v>193016</v>
      </c>
      <c r="F94" s="55">
        <v>3.5471341816699198E-2</v>
      </c>
      <c r="G94" s="63">
        <v>109280</v>
      </c>
      <c r="H94" s="64">
        <v>-2.6736253362070528E-2</v>
      </c>
      <c r="I94" s="63">
        <v>83736</v>
      </c>
      <c r="J94" s="64">
        <v>0.12970508081271426</v>
      </c>
      <c r="K94" s="63">
        <v>457804</v>
      </c>
      <c r="L94" s="64">
        <v>9.2105325935008642E-2</v>
      </c>
      <c r="M94" s="63">
        <v>348524</v>
      </c>
      <c r="N94" s="64">
        <v>0.13558283807736426</v>
      </c>
      <c r="O94" s="63">
        <v>8362</v>
      </c>
      <c r="P94" s="55">
        <v>0.15481287115039355</v>
      </c>
      <c r="Q94" s="63">
        <v>16487</v>
      </c>
      <c r="R94" s="55">
        <v>2.6459967625451331E-2</v>
      </c>
      <c r="S94" s="63">
        <v>84744</v>
      </c>
      <c r="T94" s="55">
        <v>0.19745654938533286</v>
      </c>
      <c r="U94" s="63">
        <v>4667</v>
      </c>
      <c r="V94" s="55">
        <v>0.13773768893222815</v>
      </c>
      <c r="W94" s="63">
        <v>133421</v>
      </c>
      <c r="X94" s="55">
        <v>5.977997537630575E-2</v>
      </c>
      <c r="Y94" s="63">
        <v>6024</v>
      </c>
      <c r="Z94" s="55">
        <v>0.12199664742037619</v>
      </c>
      <c r="AA94" s="63">
        <v>6754</v>
      </c>
      <c r="AB94" s="55">
        <v>7.6085334924660408E-3</v>
      </c>
      <c r="AC94" s="63">
        <v>64344</v>
      </c>
      <c r="AD94" s="64">
        <v>0.26323229150306271</v>
      </c>
      <c r="AE94" s="63">
        <v>19977</v>
      </c>
      <c r="AF94" s="55">
        <v>0.30730973103854464</v>
      </c>
      <c r="AG94" s="63">
        <v>13670</v>
      </c>
      <c r="AH94" s="55">
        <v>0.26421899565338025</v>
      </c>
      <c r="AI94" s="63">
        <v>13262</v>
      </c>
      <c r="AJ94" s="55">
        <v>0.27091518926689018</v>
      </c>
      <c r="AK94" s="63">
        <v>17435</v>
      </c>
      <c r="AL94" s="55">
        <v>0.21017560907891997</v>
      </c>
      <c r="AM94" s="63">
        <v>5001</v>
      </c>
      <c r="AN94" s="55">
        <v>0.12838447653429608</v>
      </c>
      <c r="AO94" s="63">
        <v>4695</v>
      </c>
      <c r="AP94" s="55">
        <v>0.21036349574632629</v>
      </c>
      <c r="AQ94" s="63">
        <v>4798</v>
      </c>
      <c r="AR94" s="55">
        <v>0.61060758643840218</v>
      </c>
      <c r="AS94" s="63">
        <v>704</v>
      </c>
      <c r="AT94" s="55">
        <v>3.8348082595870192E-2</v>
      </c>
      <c r="AU94" s="63">
        <v>3405</v>
      </c>
      <c r="AV94" s="55">
        <v>0.62607449856733521</v>
      </c>
      <c r="AW94" s="63">
        <v>832</v>
      </c>
      <c r="AX94" s="55">
        <v>-2.3980815347721673E-3</v>
      </c>
      <c r="AY94" s="63">
        <v>0</v>
      </c>
      <c r="AZ94" s="55">
        <v>-1</v>
      </c>
      <c r="BA94" s="63">
        <v>4286</v>
      </c>
      <c r="BB94" s="55">
        <v>-0.13203726204941268</v>
      </c>
    </row>
    <row r="95" spans="2:56" s="52" customFormat="1" ht="15" hidden="1" customHeight="1" outlineLevel="1" x14ac:dyDescent="0.25">
      <c r="B95" s="53" t="s">
        <v>89</v>
      </c>
      <c r="C95" s="63">
        <v>562460</v>
      </c>
      <c r="D95" s="64">
        <v>0.12543094564932478</v>
      </c>
      <c r="E95" s="63">
        <v>212165</v>
      </c>
      <c r="F95" s="55">
        <v>6.7625776194358167E-2</v>
      </c>
      <c r="G95" s="63">
        <v>132505</v>
      </c>
      <c r="H95" s="64">
        <v>5.2286751217032856E-2</v>
      </c>
      <c r="I95" s="63">
        <v>79660</v>
      </c>
      <c r="J95" s="64">
        <v>9.415562117986398E-2</v>
      </c>
      <c r="K95" s="63">
        <v>482800</v>
      </c>
      <c r="L95" s="64">
        <v>0.13076389799703958</v>
      </c>
      <c r="M95" s="63">
        <v>350295</v>
      </c>
      <c r="N95" s="64">
        <v>0.16358907413128176</v>
      </c>
      <c r="O95" s="63">
        <v>8380</v>
      </c>
      <c r="P95" s="55">
        <v>0.15970107943537237</v>
      </c>
      <c r="Q95" s="63">
        <v>17463</v>
      </c>
      <c r="R95" s="55">
        <v>0.15848480827915612</v>
      </c>
      <c r="S95" s="63">
        <v>76329</v>
      </c>
      <c r="T95" s="55">
        <v>0.14577141313158615</v>
      </c>
      <c r="U95" s="63">
        <v>7524</v>
      </c>
      <c r="V95" s="55">
        <v>0.41641566265060237</v>
      </c>
      <c r="W95" s="63">
        <v>138931</v>
      </c>
      <c r="X95" s="55">
        <v>0.11430954691648143</v>
      </c>
      <c r="Y95" s="63">
        <v>5391</v>
      </c>
      <c r="Z95" s="55">
        <v>0.18849206349206349</v>
      </c>
      <c r="AA95" s="63">
        <v>8110</v>
      </c>
      <c r="AB95" s="55">
        <v>8.8590604026845599E-2</v>
      </c>
      <c r="AC95" s="63">
        <v>61203</v>
      </c>
      <c r="AD95" s="64">
        <v>0.23418027828191157</v>
      </c>
      <c r="AE95" s="63">
        <v>18368</v>
      </c>
      <c r="AF95" s="55">
        <v>0.30882143366110881</v>
      </c>
      <c r="AG95" s="63">
        <v>12532</v>
      </c>
      <c r="AH95" s="55">
        <v>0.23748395378690623</v>
      </c>
      <c r="AI95" s="63">
        <v>13141</v>
      </c>
      <c r="AJ95" s="55">
        <v>0.33248833907929431</v>
      </c>
      <c r="AK95" s="63">
        <v>17162</v>
      </c>
      <c r="AL95" s="55">
        <v>0.10246033275518718</v>
      </c>
      <c r="AM95" s="63">
        <v>5299</v>
      </c>
      <c r="AN95" s="55">
        <v>0.54130308318789999</v>
      </c>
      <c r="AO95" s="63">
        <v>4337</v>
      </c>
      <c r="AP95" s="55">
        <v>0.36857052698011983</v>
      </c>
      <c r="AQ95" s="63">
        <v>5781</v>
      </c>
      <c r="AR95" s="55">
        <v>0.83000949667616331</v>
      </c>
      <c r="AS95" s="63">
        <v>595</v>
      </c>
      <c r="AT95" s="55">
        <v>2.5862068965517349E-2</v>
      </c>
      <c r="AU95" s="63">
        <v>4083</v>
      </c>
      <c r="AV95" s="55">
        <v>0.82930107526881724</v>
      </c>
      <c r="AW95" s="63">
        <v>1094</v>
      </c>
      <c r="AX95" s="55">
        <v>-0.1379038613081166</v>
      </c>
      <c r="AY95" s="63">
        <v>0</v>
      </c>
      <c r="AZ95" s="55">
        <v>-1</v>
      </c>
      <c r="BA95" s="63">
        <v>5775</v>
      </c>
      <c r="BB95" s="55">
        <v>-5.9626763768775626E-2</v>
      </c>
    </row>
    <row r="96" spans="2:56" s="73" customFormat="1" ht="15" customHeight="1" collapsed="1" x14ac:dyDescent="0.25">
      <c r="B96" s="65">
        <v>2011</v>
      </c>
      <c r="C96" s="66">
        <v>6300870</v>
      </c>
      <c r="D96" s="67">
        <v>0.12278167638095105</v>
      </c>
      <c r="E96" s="66">
        <v>2518605</v>
      </c>
      <c r="F96" s="67">
        <v>7.5689536881646813E-3</v>
      </c>
      <c r="G96" s="66">
        <v>1509884</v>
      </c>
      <c r="H96" s="67">
        <v>-3.4520154821151894E-2</v>
      </c>
      <c r="I96" s="66">
        <v>1008721</v>
      </c>
      <c r="J96" s="67">
        <v>7.790527197654229E-2</v>
      </c>
      <c r="K96" s="66">
        <v>5292149</v>
      </c>
      <c r="L96" s="67">
        <v>0.13176282494761038</v>
      </c>
      <c r="M96" s="66">
        <v>3782265</v>
      </c>
      <c r="N96" s="67">
        <v>0.21532064287307118</v>
      </c>
      <c r="O96" s="66">
        <v>112092</v>
      </c>
      <c r="P96" s="67">
        <v>0.31046576879910215</v>
      </c>
      <c r="Q96" s="66">
        <v>194897</v>
      </c>
      <c r="R96" s="67">
        <v>0.14341951645927575</v>
      </c>
      <c r="S96" s="66">
        <v>772043</v>
      </c>
      <c r="T96" s="67">
        <v>0.16966464915802471</v>
      </c>
      <c r="U96" s="66">
        <v>92130</v>
      </c>
      <c r="V96" s="67">
        <v>1.0713145529350929</v>
      </c>
      <c r="W96" s="66">
        <v>1679706</v>
      </c>
      <c r="X96" s="67">
        <v>0.16425042419403124</v>
      </c>
      <c r="Y96" s="66">
        <v>82474</v>
      </c>
      <c r="Z96" s="67">
        <v>0.11052163843481533</v>
      </c>
      <c r="AA96" s="66">
        <v>112256</v>
      </c>
      <c r="AB96" s="67">
        <v>0.7329072693311105</v>
      </c>
      <c r="AC96" s="66">
        <v>410014</v>
      </c>
      <c r="AD96" s="67">
        <v>0.36330960368945542</v>
      </c>
      <c r="AE96" s="66">
        <v>109791</v>
      </c>
      <c r="AF96" s="67">
        <v>0.3496625567015379</v>
      </c>
      <c r="AG96" s="66">
        <v>91158</v>
      </c>
      <c r="AH96" s="67">
        <v>0.35407970766922658</v>
      </c>
      <c r="AI96" s="66">
        <v>104593</v>
      </c>
      <c r="AJ96" s="67">
        <v>0.40865993265993272</v>
      </c>
      <c r="AK96" s="66">
        <v>104472</v>
      </c>
      <c r="AL96" s="67">
        <v>0.34229291670414108</v>
      </c>
      <c r="AM96" s="66">
        <v>58202</v>
      </c>
      <c r="AN96" s="67">
        <v>0.29010950037682326</v>
      </c>
      <c r="AO96" s="66">
        <v>44533</v>
      </c>
      <c r="AP96" s="67">
        <v>0.22165528214413088</v>
      </c>
      <c r="AQ96" s="66">
        <v>67308</v>
      </c>
      <c r="AR96" s="67">
        <v>0.50456008583690992</v>
      </c>
      <c r="AS96" s="66">
        <v>11099</v>
      </c>
      <c r="AT96" s="67">
        <v>0.14540763673890611</v>
      </c>
      <c r="AU96" s="66">
        <v>48717</v>
      </c>
      <c r="AV96" s="67">
        <v>0.59231900637359036</v>
      </c>
      <c r="AW96" s="66">
        <v>24924</v>
      </c>
      <c r="AX96" s="67">
        <v>-0.19457101308773628</v>
      </c>
      <c r="AY96" s="66">
        <v>75</v>
      </c>
      <c r="AZ96" s="67">
        <v>3.166666666666667</v>
      </c>
      <c r="BA96" s="66">
        <v>71795</v>
      </c>
      <c r="BB96" s="67">
        <v>5.8377504007856906E-2</v>
      </c>
      <c r="BC96" s="52"/>
      <c r="BD96" s="52"/>
    </row>
    <row r="97" spans="2:56" s="73" customFormat="1" ht="15" hidden="1" customHeight="1" outlineLevel="1" x14ac:dyDescent="0.25">
      <c r="B97" s="53" t="s">
        <v>78</v>
      </c>
      <c r="C97" s="63">
        <v>476836</v>
      </c>
      <c r="D97" s="64">
        <v>4.8325290477185145E-2</v>
      </c>
      <c r="E97" s="63">
        <v>179241</v>
      </c>
      <c r="F97" s="55">
        <v>9.2932926829268236E-2</v>
      </c>
      <c r="G97" s="63">
        <v>107272</v>
      </c>
      <c r="H97" s="55">
        <v>0.16120372374972947</v>
      </c>
      <c r="I97" s="63">
        <v>71969</v>
      </c>
      <c r="J97" s="55">
        <v>4.6064294588143984E-3</v>
      </c>
      <c r="K97" s="63">
        <v>404867</v>
      </c>
      <c r="L97" s="55">
        <v>5.6498162915953332E-2</v>
      </c>
      <c r="M97" s="63">
        <v>297595</v>
      </c>
      <c r="N97" s="55">
        <v>2.3239901525258233E-2</v>
      </c>
      <c r="O97" s="63">
        <v>6552</v>
      </c>
      <c r="P97" s="55">
        <v>-3.1485587583148567E-2</v>
      </c>
      <c r="Q97" s="63">
        <v>14626</v>
      </c>
      <c r="R97" s="55">
        <v>0.17233087528053859</v>
      </c>
      <c r="S97" s="63">
        <v>70642</v>
      </c>
      <c r="T97" s="55">
        <v>7.6876171892864331E-2</v>
      </c>
      <c r="U97" s="63">
        <v>4629</v>
      </c>
      <c r="V97" s="55">
        <v>0.58202323991797678</v>
      </c>
      <c r="W97" s="63">
        <v>114618</v>
      </c>
      <c r="X97" s="55">
        <v>2.2626291465177362E-2</v>
      </c>
      <c r="Y97" s="63">
        <v>7482</v>
      </c>
      <c r="Z97" s="55">
        <v>-0.2203813691778681</v>
      </c>
      <c r="AA97" s="63">
        <v>6896</v>
      </c>
      <c r="AB97" s="55">
        <v>-5.000688800110209E-2</v>
      </c>
      <c r="AC97" s="63">
        <v>51828</v>
      </c>
      <c r="AD97" s="55">
        <v>-4.201401083159273E-2</v>
      </c>
      <c r="AE97" s="63">
        <v>13822</v>
      </c>
      <c r="AF97" s="55">
        <v>-6.8849366747507412E-2</v>
      </c>
      <c r="AG97" s="63">
        <v>11898</v>
      </c>
      <c r="AH97" s="55">
        <v>8.449548810500418E-2</v>
      </c>
      <c r="AI97" s="63">
        <v>12882</v>
      </c>
      <c r="AJ97" s="55">
        <v>-2.2016398420892758E-2</v>
      </c>
      <c r="AK97" s="63">
        <v>13226</v>
      </c>
      <c r="AL97" s="55">
        <v>-0.12491729522297212</v>
      </c>
      <c r="AM97" s="63">
        <v>4194</v>
      </c>
      <c r="AN97" s="55">
        <v>9.7044206120847409E-2</v>
      </c>
      <c r="AO97" s="63">
        <v>4077</v>
      </c>
      <c r="AP97" s="55">
        <v>0.10040485829959511</v>
      </c>
      <c r="AQ97" s="63">
        <v>3041</v>
      </c>
      <c r="AR97" s="55">
        <v>-2.5632809996795847E-2</v>
      </c>
      <c r="AS97" s="63">
        <v>499</v>
      </c>
      <c r="AT97" s="55">
        <v>-0.48609680741503603</v>
      </c>
      <c r="AU97" s="63">
        <v>1875</v>
      </c>
      <c r="AV97" s="55">
        <v>-0.25624752082506941</v>
      </c>
      <c r="AW97" s="63">
        <v>937</v>
      </c>
      <c r="AX97" s="55">
        <v>3.1830357142857144</v>
      </c>
      <c r="AY97" s="63">
        <v>0</v>
      </c>
      <c r="AZ97" s="55" t="s">
        <v>90</v>
      </c>
      <c r="BA97" s="63">
        <v>5699</v>
      </c>
      <c r="BB97" s="55">
        <v>-7.5185315919519935E-2</v>
      </c>
      <c r="BC97" s="52"/>
      <c r="BD97" s="52"/>
    </row>
    <row r="98" spans="2:56" s="73" customFormat="1" ht="15" hidden="1" customHeight="1" outlineLevel="1" x14ac:dyDescent="0.25">
      <c r="B98" s="53" t="s">
        <v>79</v>
      </c>
      <c r="C98" s="63">
        <v>451359</v>
      </c>
      <c r="D98" s="64">
        <v>5.6749819523542744E-3</v>
      </c>
      <c r="E98" s="63">
        <v>174417</v>
      </c>
      <c r="F98" s="55">
        <v>4.0786003270040894E-2</v>
      </c>
      <c r="G98" s="63">
        <v>110198</v>
      </c>
      <c r="H98" s="55">
        <v>0.13931536449448423</v>
      </c>
      <c r="I98" s="63">
        <v>64219</v>
      </c>
      <c r="J98" s="55">
        <v>-0.10204566746367993</v>
      </c>
      <c r="K98" s="63">
        <v>387140</v>
      </c>
      <c r="L98" s="55">
        <v>2.6093640254972961E-2</v>
      </c>
      <c r="M98" s="63">
        <v>276942</v>
      </c>
      <c r="N98" s="55">
        <v>-1.2937855523715847E-2</v>
      </c>
      <c r="O98" s="63">
        <v>7260</v>
      </c>
      <c r="P98" s="55">
        <v>4.5662100456620447E-3</v>
      </c>
      <c r="Q98" s="63">
        <v>13259</v>
      </c>
      <c r="R98" s="55">
        <v>0.15587132769592893</v>
      </c>
      <c r="S98" s="63">
        <v>62682</v>
      </c>
      <c r="T98" s="55">
        <v>4.880783067012473E-2</v>
      </c>
      <c r="U98" s="63">
        <v>4389</v>
      </c>
      <c r="V98" s="55">
        <v>7.6790971540726227E-2</v>
      </c>
      <c r="W98" s="63">
        <v>115379</v>
      </c>
      <c r="X98" s="55">
        <v>2.2582446313513138E-2</v>
      </c>
      <c r="Y98" s="63">
        <v>7238</v>
      </c>
      <c r="Z98" s="55">
        <v>-0.19800554016620497</v>
      </c>
      <c r="AA98" s="63">
        <v>5189</v>
      </c>
      <c r="AB98" s="55">
        <v>-0.12021024075957953</v>
      </c>
      <c r="AC98" s="63">
        <v>44424</v>
      </c>
      <c r="AD98" s="55">
        <v>-0.16980003737619132</v>
      </c>
      <c r="AE98" s="63">
        <v>11364</v>
      </c>
      <c r="AF98" s="55">
        <v>-0.23721304873137339</v>
      </c>
      <c r="AG98" s="63">
        <v>9770</v>
      </c>
      <c r="AH98" s="55">
        <v>-0.18583333333333329</v>
      </c>
      <c r="AI98" s="63">
        <v>12055</v>
      </c>
      <c r="AJ98" s="55">
        <v>-5.2652259332023554E-2</v>
      </c>
      <c r="AK98" s="63">
        <v>11235</v>
      </c>
      <c r="AL98" s="55">
        <v>-0.19096997191618059</v>
      </c>
      <c r="AM98" s="63">
        <v>3794</v>
      </c>
      <c r="AN98" s="55">
        <v>4.57552370452039E-2</v>
      </c>
      <c r="AO98" s="63">
        <v>3464</v>
      </c>
      <c r="AP98" s="55">
        <v>0.11275297141021512</v>
      </c>
      <c r="AQ98" s="63">
        <v>1834</v>
      </c>
      <c r="AR98" s="55">
        <v>0.11897498474679691</v>
      </c>
      <c r="AS98" s="63">
        <v>442</v>
      </c>
      <c r="AT98" s="55">
        <v>-0.50834260289210231</v>
      </c>
      <c r="AU98" s="63">
        <v>1607</v>
      </c>
      <c r="AV98" s="55">
        <v>-0.24730679156908664</v>
      </c>
      <c r="AW98" s="63">
        <v>868</v>
      </c>
      <c r="AX98" s="55" t="s">
        <v>90</v>
      </c>
      <c r="AY98" s="63">
        <v>2</v>
      </c>
      <c r="AZ98" s="55" t="s">
        <v>90</v>
      </c>
      <c r="BA98" s="63">
        <v>5111</v>
      </c>
      <c r="BB98" s="55">
        <v>-8.7768440709616868E-3</v>
      </c>
      <c r="BC98" s="52"/>
      <c r="BD98" s="52"/>
    </row>
    <row r="99" spans="2:56" s="73" customFormat="1" ht="15" hidden="1" customHeight="1" outlineLevel="1" x14ac:dyDescent="0.25">
      <c r="B99" s="53" t="s">
        <v>80</v>
      </c>
      <c r="C99" s="63">
        <v>502845</v>
      </c>
      <c r="D99" s="64">
        <v>2.7779026844951593E-2</v>
      </c>
      <c r="E99" s="63">
        <v>204024</v>
      </c>
      <c r="F99" s="55">
        <v>9.6667383358417514E-2</v>
      </c>
      <c r="G99" s="63">
        <v>123579</v>
      </c>
      <c r="H99" s="55">
        <v>0.18829389309306999</v>
      </c>
      <c r="I99" s="63">
        <v>80445</v>
      </c>
      <c r="J99" s="55">
        <v>-2.0635500365230097E-2</v>
      </c>
      <c r="K99" s="63">
        <v>422400</v>
      </c>
      <c r="L99" s="55">
        <v>3.754722264525423E-2</v>
      </c>
      <c r="M99" s="63">
        <v>298821</v>
      </c>
      <c r="N99" s="55">
        <v>-1.4172745177604695E-2</v>
      </c>
      <c r="O99" s="63">
        <v>8086</v>
      </c>
      <c r="P99" s="55">
        <v>0.17683015572696847</v>
      </c>
      <c r="Q99" s="63">
        <v>13285</v>
      </c>
      <c r="R99" s="55">
        <v>0.15965432960893855</v>
      </c>
      <c r="S99" s="63">
        <v>65167</v>
      </c>
      <c r="T99" s="55">
        <v>4.1988455573144012E-2</v>
      </c>
      <c r="U99" s="63">
        <v>4854</v>
      </c>
      <c r="V99" s="55">
        <v>0.12049861495844882</v>
      </c>
      <c r="W99" s="63">
        <v>130419</v>
      </c>
      <c r="X99" s="55">
        <v>3.4496708177996327E-2</v>
      </c>
      <c r="Y99" s="63">
        <v>7678</v>
      </c>
      <c r="Z99" s="55">
        <v>-0.1939953810623557</v>
      </c>
      <c r="AA99" s="63">
        <v>4745</v>
      </c>
      <c r="AB99" s="55">
        <v>6.2472010747872897E-2</v>
      </c>
      <c r="AC99" s="63">
        <v>45053</v>
      </c>
      <c r="AD99" s="55">
        <v>-0.25838683127572015</v>
      </c>
      <c r="AE99" s="63">
        <v>11600</v>
      </c>
      <c r="AF99" s="55">
        <v>-0.32100210723483957</v>
      </c>
      <c r="AG99" s="63">
        <v>9975</v>
      </c>
      <c r="AH99" s="55">
        <v>-0.2063176320814768</v>
      </c>
      <c r="AI99" s="63">
        <v>12367</v>
      </c>
      <c r="AJ99" s="55">
        <v>-0.16988857564773796</v>
      </c>
      <c r="AK99" s="63">
        <v>11111</v>
      </c>
      <c r="AL99" s="55">
        <v>-0.31413580246913575</v>
      </c>
      <c r="AM99" s="63">
        <v>4091</v>
      </c>
      <c r="AN99" s="55">
        <v>0.1263766519823788</v>
      </c>
      <c r="AO99" s="63">
        <v>3509</v>
      </c>
      <c r="AP99" s="55">
        <v>0.28487733430977658</v>
      </c>
      <c r="AQ99" s="63">
        <v>2191</v>
      </c>
      <c r="AR99" s="55">
        <v>0.12996389891696758</v>
      </c>
      <c r="AS99" s="63">
        <v>507</v>
      </c>
      <c r="AT99" s="55">
        <v>-0.40701754385964917</v>
      </c>
      <c r="AU99" s="63">
        <v>1391</v>
      </c>
      <c r="AV99" s="55">
        <v>-0.40504704875962361</v>
      </c>
      <c r="AW99" s="63">
        <v>1464</v>
      </c>
      <c r="AX99" s="55">
        <v>6.9135135135135135</v>
      </c>
      <c r="AY99" s="63">
        <v>4</v>
      </c>
      <c r="AZ99" s="55" t="s">
        <v>90</v>
      </c>
      <c r="BA99" s="63">
        <v>6377</v>
      </c>
      <c r="BB99" s="55">
        <v>0.1751152073732718</v>
      </c>
      <c r="BC99" s="52"/>
      <c r="BD99" s="52"/>
    </row>
    <row r="100" spans="2:56" s="73" customFormat="1" ht="15" hidden="1" customHeight="1" outlineLevel="1" x14ac:dyDescent="0.25">
      <c r="B100" s="53" t="s">
        <v>81</v>
      </c>
      <c r="C100" s="63">
        <v>417286</v>
      </c>
      <c r="D100" s="64">
        <v>-9.8190918501645741E-2</v>
      </c>
      <c r="E100" s="63">
        <v>202270</v>
      </c>
      <c r="F100" s="55">
        <v>-5.2430877626931216E-2</v>
      </c>
      <c r="G100" s="63">
        <v>120510</v>
      </c>
      <c r="H100" s="55">
        <v>-5.4437888393697786E-2</v>
      </c>
      <c r="I100" s="63">
        <v>81760</v>
      </c>
      <c r="J100" s="55">
        <v>-5.0417532897411133E-2</v>
      </c>
      <c r="K100" s="63">
        <v>335526</v>
      </c>
      <c r="L100" s="55">
        <v>-0.10911263342360999</v>
      </c>
      <c r="M100" s="63">
        <v>215016</v>
      </c>
      <c r="N100" s="55">
        <v>-0.13707800234376255</v>
      </c>
      <c r="O100" s="63">
        <v>6208</v>
      </c>
      <c r="P100" s="55">
        <v>-0.13573715717666712</v>
      </c>
      <c r="Q100" s="63">
        <v>12725</v>
      </c>
      <c r="R100" s="55">
        <v>-0.11317861871907453</v>
      </c>
      <c r="S100" s="63">
        <v>46120</v>
      </c>
      <c r="T100" s="55">
        <v>-0.1971730464602155</v>
      </c>
      <c r="U100" s="63">
        <v>4486</v>
      </c>
      <c r="V100" s="55">
        <v>5.2557484748944061E-2</v>
      </c>
      <c r="W100" s="63">
        <v>105073</v>
      </c>
      <c r="X100" s="55">
        <v>-7.6557336708148793E-2</v>
      </c>
      <c r="Y100" s="63">
        <v>5280</v>
      </c>
      <c r="Z100" s="55">
        <v>-0.42602456788781384</v>
      </c>
      <c r="AA100" s="63">
        <v>3091</v>
      </c>
      <c r="AB100" s="55">
        <v>-0.20396600566572243</v>
      </c>
      <c r="AC100" s="63">
        <v>12960</v>
      </c>
      <c r="AD100" s="55">
        <v>-0.36842105263157898</v>
      </c>
      <c r="AE100" s="63">
        <v>4286</v>
      </c>
      <c r="AF100" s="55">
        <v>-0.30274930860582394</v>
      </c>
      <c r="AG100" s="63">
        <v>2228</v>
      </c>
      <c r="AH100" s="55">
        <v>-0.33571854502087062</v>
      </c>
      <c r="AI100" s="63">
        <v>3520</v>
      </c>
      <c r="AJ100" s="55">
        <v>-0.32914046121593288</v>
      </c>
      <c r="AK100" s="63">
        <v>2926</v>
      </c>
      <c r="AL100" s="55">
        <v>-0.49306999306999311</v>
      </c>
      <c r="AM100" s="63">
        <v>3522</v>
      </c>
      <c r="AN100" s="55">
        <v>-6.0048038430744577E-2</v>
      </c>
      <c r="AO100" s="63">
        <v>2611</v>
      </c>
      <c r="AP100" s="55">
        <v>-0.11099761661559415</v>
      </c>
      <c r="AQ100" s="63">
        <v>3803</v>
      </c>
      <c r="AR100" s="55">
        <v>0.35289932408395597</v>
      </c>
      <c r="AS100" s="63">
        <v>672</v>
      </c>
      <c r="AT100" s="55">
        <v>-0.27193932827735645</v>
      </c>
      <c r="AU100" s="63">
        <v>1535</v>
      </c>
      <c r="AV100" s="55">
        <v>-0.27696655675930293</v>
      </c>
      <c r="AW100" s="63">
        <v>1983</v>
      </c>
      <c r="AX100" s="55">
        <v>1.5133079847908744</v>
      </c>
      <c r="AY100" s="63">
        <v>0</v>
      </c>
      <c r="AZ100" s="55" t="s">
        <v>90</v>
      </c>
      <c r="BA100" s="63">
        <v>4947</v>
      </c>
      <c r="BB100" s="55">
        <v>-5.0163367288103E-2</v>
      </c>
      <c r="BC100" s="52"/>
      <c r="BD100" s="52"/>
    </row>
    <row r="101" spans="2:56" s="73" customFormat="1" ht="15" hidden="1" customHeight="1" outlineLevel="1" x14ac:dyDescent="0.25">
      <c r="B101" s="53" t="s">
        <v>82</v>
      </c>
      <c r="C101" s="63">
        <v>395166</v>
      </c>
      <c r="D101" s="64">
        <v>1.7653375773542423E-2</v>
      </c>
      <c r="E101" s="63">
        <v>207992</v>
      </c>
      <c r="F101" s="55">
        <v>2.9067322392475559E-2</v>
      </c>
      <c r="G101" s="63">
        <v>122677</v>
      </c>
      <c r="H101" s="55">
        <v>5.5349569436439205E-2</v>
      </c>
      <c r="I101" s="63">
        <v>85315</v>
      </c>
      <c r="J101" s="55">
        <v>-6.7639936667598377E-3</v>
      </c>
      <c r="K101" s="63">
        <v>309851</v>
      </c>
      <c r="L101" s="55">
        <v>2.4588727411008149E-2</v>
      </c>
      <c r="M101" s="63">
        <v>187174</v>
      </c>
      <c r="N101" s="55">
        <v>5.3821197602217374E-3</v>
      </c>
      <c r="O101" s="63">
        <v>6755</v>
      </c>
      <c r="P101" s="55">
        <v>0.10321737710272738</v>
      </c>
      <c r="Q101" s="63">
        <v>12650</v>
      </c>
      <c r="R101" s="55">
        <v>0.22982694925140978</v>
      </c>
      <c r="S101" s="63">
        <v>39970</v>
      </c>
      <c r="T101" s="55">
        <v>-2.8699181064858692E-2</v>
      </c>
      <c r="U101" s="63">
        <v>3653</v>
      </c>
      <c r="V101" s="55">
        <v>0.36970378702662177</v>
      </c>
      <c r="W101" s="63">
        <v>96120</v>
      </c>
      <c r="X101" s="55">
        <v>-8.4179252290170758E-3</v>
      </c>
      <c r="Y101" s="63">
        <v>5172</v>
      </c>
      <c r="Z101" s="55">
        <v>-0.41952861952861953</v>
      </c>
      <c r="AA101" s="63">
        <v>4204</v>
      </c>
      <c r="AB101" s="55">
        <v>0.82149046793760827</v>
      </c>
      <c r="AC101" s="63">
        <v>1816</v>
      </c>
      <c r="AD101" s="55">
        <v>9.3975903614457845E-2</v>
      </c>
      <c r="AE101" s="63">
        <v>0</v>
      </c>
      <c r="AF101" s="55" t="s">
        <v>90</v>
      </c>
      <c r="AG101" s="63">
        <v>644</v>
      </c>
      <c r="AH101" s="55" t="s">
        <v>90</v>
      </c>
      <c r="AI101" s="63">
        <v>1172</v>
      </c>
      <c r="AJ101" s="55">
        <v>-0.10806697108066976</v>
      </c>
      <c r="AK101" s="63">
        <v>0</v>
      </c>
      <c r="AL101" s="55">
        <v>-1</v>
      </c>
      <c r="AM101" s="63">
        <v>3588</v>
      </c>
      <c r="AN101" s="55">
        <v>-2.632293080054271E-2</v>
      </c>
      <c r="AO101" s="63">
        <v>2136</v>
      </c>
      <c r="AP101" s="55">
        <v>-6.5116279069767913E-3</v>
      </c>
      <c r="AQ101" s="63">
        <v>3106</v>
      </c>
      <c r="AR101" s="55">
        <v>-0.2780102278010228</v>
      </c>
      <c r="AS101" s="63">
        <v>526</v>
      </c>
      <c r="AT101" s="55">
        <v>-0.45548654244306419</v>
      </c>
      <c r="AU101" s="63">
        <v>2029</v>
      </c>
      <c r="AV101" s="55">
        <v>0.42686357243319262</v>
      </c>
      <c r="AW101" s="63">
        <v>2278</v>
      </c>
      <c r="AX101" s="55">
        <v>2.0951086956521738</v>
      </c>
      <c r="AY101" s="63">
        <v>0</v>
      </c>
      <c r="AZ101" s="55" t="s">
        <v>90</v>
      </c>
      <c r="BA101" s="63">
        <v>3171</v>
      </c>
      <c r="BB101" s="55">
        <v>0.10564853556485354</v>
      </c>
      <c r="BC101" s="52"/>
      <c r="BD101" s="52"/>
    </row>
    <row r="102" spans="2:56" s="73" customFormat="1" ht="15" hidden="1" customHeight="1" outlineLevel="1" x14ac:dyDescent="0.25">
      <c r="B102" s="53" t="s">
        <v>83</v>
      </c>
      <c r="C102" s="63">
        <v>421407</v>
      </c>
      <c r="D102" s="64">
        <v>5.2741103436215742E-2</v>
      </c>
      <c r="E102" s="63">
        <v>219556</v>
      </c>
      <c r="F102" s="55">
        <v>2.5421156118498267E-2</v>
      </c>
      <c r="G102" s="63">
        <v>136894</v>
      </c>
      <c r="H102" s="55">
        <v>4.9679868113330583E-2</v>
      </c>
      <c r="I102" s="63">
        <v>82662</v>
      </c>
      <c r="J102" s="55">
        <v>-1.4497246000143016E-2</v>
      </c>
      <c r="K102" s="63">
        <v>338745</v>
      </c>
      <c r="L102" s="55">
        <v>7.0565108701492019E-2</v>
      </c>
      <c r="M102" s="63">
        <v>201851</v>
      </c>
      <c r="N102" s="55">
        <v>8.520876119611609E-2</v>
      </c>
      <c r="O102" s="63">
        <v>4172</v>
      </c>
      <c r="P102" s="55">
        <v>-0.25699020480854851</v>
      </c>
      <c r="Q102" s="63">
        <v>12158</v>
      </c>
      <c r="R102" s="55">
        <v>0.25288540807914273</v>
      </c>
      <c r="S102" s="63">
        <v>38502</v>
      </c>
      <c r="T102" s="55">
        <v>1.9839482954997045E-2</v>
      </c>
      <c r="U102" s="63">
        <v>1955</v>
      </c>
      <c r="V102" s="55">
        <v>0.22417031934877896</v>
      </c>
      <c r="W102" s="63">
        <v>108792</v>
      </c>
      <c r="X102" s="55">
        <v>0.15111628399111199</v>
      </c>
      <c r="Y102" s="63">
        <v>6044</v>
      </c>
      <c r="Z102" s="55">
        <v>-3.7273016884358023E-2</v>
      </c>
      <c r="AA102" s="63">
        <v>3998</v>
      </c>
      <c r="AB102" s="55">
        <v>0.1888195063931013</v>
      </c>
      <c r="AC102" s="63">
        <v>3124</v>
      </c>
      <c r="AD102" s="55">
        <v>0.12333692916217198</v>
      </c>
      <c r="AE102" s="63">
        <v>551</v>
      </c>
      <c r="AF102" s="55">
        <v>7.3126142595978383E-3</v>
      </c>
      <c r="AG102" s="63">
        <v>1105</v>
      </c>
      <c r="AH102" s="55">
        <v>1.0054446460980038</v>
      </c>
      <c r="AI102" s="63">
        <v>1468</v>
      </c>
      <c r="AJ102" s="55">
        <v>-0.12774806892453949</v>
      </c>
      <c r="AK102" s="63">
        <v>0</v>
      </c>
      <c r="AL102" s="55" t="s">
        <v>90</v>
      </c>
      <c r="AM102" s="63">
        <v>2924</v>
      </c>
      <c r="AN102" s="55">
        <v>-0.172374752335126</v>
      </c>
      <c r="AO102" s="63">
        <v>2327</v>
      </c>
      <c r="AP102" s="55">
        <v>0.15198019801980189</v>
      </c>
      <c r="AQ102" s="63">
        <v>3956</v>
      </c>
      <c r="AR102" s="55">
        <v>3.2628556512659834E-2</v>
      </c>
      <c r="AS102" s="63">
        <v>837</v>
      </c>
      <c r="AT102" s="55">
        <v>-0.23281393217231894</v>
      </c>
      <c r="AU102" s="63">
        <v>3354</v>
      </c>
      <c r="AV102" s="55">
        <v>0.15060034305317327</v>
      </c>
      <c r="AW102" s="63">
        <v>3859</v>
      </c>
      <c r="AX102" s="55">
        <v>0.22624721957419758</v>
      </c>
      <c r="AY102" s="63">
        <v>0</v>
      </c>
      <c r="AZ102" s="55" t="s">
        <v>90</v>
      </c>
      <c r="BA102" s="63">
        <v>5849</v>
      </c>
      <c r="BB102" s="55">
        <v>-0.17053184910327768</v>
      </c>
      <c r="BC102" s="52"/>
      <c r="BD102" s="52"/>
    </row>
    <row r="103" spans="2:56" s="73" customFormat="1" ht="15" hidden="1" customHeight="1" outlineLevel="1" x14ac:dyDescent="0.25">
      <c r="B103" s="53" t="s">
        <v>84</v>
      </c>
      <c r="C103" s="63">
        <v>493453</v>
      </c>
      <c r="D103" s="64">
        <v>2.976266248740056E-2</v>
      </c>
      <c r="E103" s="63">
        <v>244763</v>
      </c>
      <c r="F103" s="55">
        <v>-5.8661774660020871E-2</v>
      </c>
      <c r="G103" s="63">
        <v>161393</v>
      </c>
      <c r="H103" s="55">
        <v>-6.4079144992838177E-2</v>
      </c>
      <c r="I103" s="63">
        <v>83370</v>
      </c>
      <c r="J103" s="55">
        <v>-5.278585711688788E-2</v>
      </c>
      <c r="K103" s="63">
        <v>410083</v>
      </c>
      <c r="L103" s="55">
        <v>4.8336422317377226E-2</v>
      </c>
      <c r="M103" s="63">
        <v>248690</v>
      </c>
      <c r="N103" s="55">
        <v>0.13696212716932132</v>
      </c>
      <c r="O103" s="63">
        <v>9509</v>
      </c>
      <c r="P103" s="55">
        <v>-6.9022909731740745E-2</v>
      </c>
      <c r="Q103" s="63">
        <v>16102</v>
      </c>
      <c r="R103" s="55">
        <v>0.20307830245068748</v>
      </c>
      <c r="S103" s="63">
        <v>45241</v>
      </c>
      <c r="T103" s="55">
        <v>6.7961852603748651E-2</v>
      </c>
      <c r="U103" s="63">
        <v>2695</v>
      </c>
      <c r="V103" s="55">
        <v>0.30698351115421918</v>
      </c>
      <c r="W103" s="63">
        <v>128119</v>
      </c>
      <c r="X103" s="55">
        <v>0.18558446846313292</v>
      </c>
      <c r="Y103" s="63">
        <v>6966</v>
      </c>
      <c r="Z103" s="55">
        <v>7.1362657643802008E-2</v>
      </c>
      <c r="AA103" s="63">
        <v>5240</v>
      </c>
      <c r="AB103" s="55">
        <v>0.41087775982767916</v>
      </c>
      <c r="AC103" s="63">
        <v>3191</v>
      </c>
      <c r="AD103" s="55">
        <v>0.13882940756602435</v>
      </c>
      <c r="AE103" s="63">
        <v>737</v>
      </c>
      <c r="AF103" s="55">
        <v>9.5890410958903161E-3</v>
      </c>
      <c r="AG103" s="63">
        <v>1285</v>
      </c>
      <c r="AH103" s="55">
        <v>0.76268861454046633</v>
      </c>
      <c r="AI103" s="63">
        <v>1169</v>
      </c>
      <c r="AJ103" s="55">
        <v>-0.12956068503350704</v>
      </c>
      <c r="AK103" s="63">
        <v>0</v>
      </c>
      <c r="AL103" s="55" t="s">
        <v>90</v>
      </c>
      <c r="AM103" s="63">
        <v>3724</v>
      </c>
      <c r="AN103" s="55">
        <v>-6.2908907901358835E-2</v>
      </c>
      <c r="AO103" s="63">
        <v>2953</v>
      </c>
      <c r="AP103" s="55">
        <v>0.21522633744855968</v>
      </c>
      <c r="AQ103" s="63">
        <v>5906</v>
      </c>
      <c r="AR103" s="55">
        <v>0.1573584166176758</v>
      </c>
      <c r="AS103" s="63">
        <v>1435</v>
      </c>
      <c r="AT103" s="55">
        <v>-0.13968824940047964</v>
      </c>
      <c r="AU103" s="63">
        <v>4026</v>
      </c>
      <c r="AV103" s="55">
        <v>0.29996771068776229</v>
      </c>
      <c r="AW103" s="63">
        <v>4780</v>
      </c>
      <c r="AX103" s="55">
        <v>2.1149327066866119E-2</v>
      </c>
      <c r="AY103" s="63">
        <v>0</v>
      </c>
      <c r="AZ103" s="55" t="s">
        <v>90</v>
      </c>
      <c r="BA103" s="63">
        <v>8803</v>
      </c>
      <c r="BB103" s="55">
        <v>9.6972069955625129E-2</v>
      </c>
      <c r="BC103" s="52"/>
      <c r="BD103" s="52"/>
    </row>
    <row r="104" spans="2:56" s="73" customFormat="1" ht="15" hidden="1" customHeight="1" outlineLevel="1" x14ac:dyDescent="0.25">
      <c r="B104" s="53" t="s">
        <v>85</v>
      </c>
      <c r="C104" s="63">
        <v>496107</v>
      </c>
      <c r="D104" s="64">
        <v>2.376088788134112E-3</v>
      </c>
      <c r="E104" s="63">
        <v>255621</v>
      </c>
      <c r="F104" s="55">
        <v>-0.10552283773711668</v>
      </c>
      <c r="G104" s="63">
        <v>179458</v>
      </c>
      <c r="H104" s="55">
        <v>-0.1227121626906531</v>
      </c>
      <c r="I104" s="63">
        <v>76163</v>
      </c>
      <c r="J104" s="55">
        <v>-6.3243342967837179E-2</v>
      </c>
      <c r="K104" s="63">
        <v>419944</v>
      </c>
      <c r="L104" s="55">
        <v>1.5274668420263815E-2</v>
      </c>
      <c r="M104" s="63">
        <v>240486</v>
      </c>
      <c r="N104" s="55">
        <v>0.1502874690289191</v>
      </c>
      <c r="O104" s="63">
        <v>8482</v>
      </c>
      <c r="P104" s="55">
        <v>5.2145058070631745E-3</v>
      </c>
      <c r="Q104" s="63">
        <v>14605</v>
      </c>
      <c r="R104" s="55">
        <v>0.19703303007950157</v>
      </c>
      <c r="S104" s="63">
        <v>42374</v>
      </c>
      <c r="T104" s="55">
        <v>-1.7186593992809973E-2</v>
      </c>
      <c r="U104" s="63">
        <v>3275</v>
      </c>
      <c r="V104" s="55">
        <v>8.0145118733509157E-2</v>
      </c>
      <c r="W104" s="63">
        <v>121814</v>
      </c>
      <c r="X104" s="55">
        <v>0.23206230403560224</v>
      </c>
      <c r="Y104" s="63">
        <v>6063</v>
      </c>
      <c r="Z104" s="55">
        <v>-7.8291273943447814E-2</v>
      </c>
      <c r="AA104" s="63">
        <v>7779</v>
      </c>
      <c r="AB104" s="55">
        <v>0.12755471807508334</v>
      </c>
      <c r="AC104" s="63">
        <v>3914</v>
      </c>
      <c r="AD104" s="55">
        <v>0.40740740740740744</v>
      </c>
      <c r="AE104" s="63">
        <v>907</v>
      </c>
      <c r="AF104" s="55">
        <v>0.24417009602194795</v>
      </c>
      <c r="AG104" s="63">
        <v>1542</v>
      </c>
      <c r="AH104" s="55">
        <v>1.350609756097561</v>
      </c>
      <c r="AI104" s="63">
        <v>1465</v>
      </c>
      <c r="AJ104" s="55">
        <v>4.942693409742116E-2</v>
      </c>
      <c r="AK104" s="63">
        <v>0</v>
      </c>
      <c r="AL104" s="55" t="s">
        <v>90</v>
      </c>
      <c r="AM104" s="63">
        <v>3789</v>
      </c>
      <c r="AN104" s="55">
        <v>-0.15158978952082403</v>
      </c>
      <c r="AO104" s="63">
        <v>2543</v>
      </c>
      <c r="AP104" s="55">
        <v>0.14292134831460679</v>
      </c>
      <c r="AQ104" s="63">
        <v>5435</v>
      </c>
      <c r="AR104" s="55">
        <v>0.19898521950143389</v>
      </c>
      <c r="AS104" s="63">
        <v>1106</v>
      </c>
      <c r="AT104" s="55">
        <v>4.3396226415094441E-2</v>
      </c>
      <c r="AU104" s="63">
        <v>3383</v>
      </c>
      <c r="AV104" s="55">
        <v>0.44882226980728057</v>
      </c>
      <c r="AW104" s="63">
        <v>8159</v>
      </c>
      <c r="AX104" s="55">
        <v>0.6334334334334335</v>
      </c>
      <c r="AY104" s="63">
        <v>4</v>
      </c>
      <c r="AZ104" s="55" t="s">
        <v>90</v>
      </c>
      <c r="BA104" s="63">
        <v>7761</v>
      </c>
      <c r="BB104" s="55">
        <v>0.12578419071518199</v>
      </c>
      <c r="BC104" s="52"/>
      <c r="BD104" s="52"/>
    </row>
    <row r="105" spans="2:56" s="73" customFormat="1" ht="15" hidden="1" customHeight="1" outlineLevel="1" x14ac:dyDescent="0.25">
      <c r="B105" s="53" t="s">
        <v>86</v>
      </c>
      <c r="C105" s="63">
        <v>428927</v>
      </c>
      <c r="D105" s="64">
        <v>3.7443825795871799E-2</v>
      </c>
      <c r="E105" s="63">
        <v>205913</v>
      </c>
      <c r="F105" s="55">
        <v>-2.1925720447064312E-2</v>
      </c>
      <c r="G105" s="63">
        <v>127158</v>
      </c>
      <c r="H105" s="55">
        <v>-5.5072119135907927E-2</v>
      </c>
      <c r="I105" s="63">
        <v>78755</v>
      </c>
      <c r="J105" s="55">
        <v>-2.0898602615744166E-2</v>
      </c>
      <c r="K105" s="63">
        <v>350172</v>
      </c>
      <c r="L105" s="55">
        <v>5.1535989910212798E-2</v>
      </c>
      <c r="M105" s="63">
        <v>223014</v>
      </c>
      <c r="N105" s="55">
        <v>0.12383025685216253</v>
      </c>
      <c r="O105" s="63">
        <v>5835</v>
      </c>
      <c r="P105" s="55">
        <v>-8.0378250591016553E-2</v>
      </c>
      <c r="Q105" s="63">
        <v>13473</v>
      </c>
      <c r="R105" s="55">
        <v>0.33303650934995543</v>
      </c>
      <c r="S105" s="63">
        <v>49646</v>
      </c>
      <c r="T105" s="55">
        <v>0.11483876762777334</v>
      </c>
      <c r="U105" s="63">
        <v>2074</v>
      </c>
      <c r="V105" s="55">
        <v>0.20511330621731561</v>
      </c>
      <c r="W105" s="63">
        <v>113955</v>
      </c>
      <c r="X105" s="55">
        <v>0.12260981784866365</v>
      </c>
      <c r="Y105" s="63">
        <v>5494</v>
      </c>
      <c r="Z105" s="55">
        <v>-0.11799646813292664</v>
      </c>
      <c r="AA105" s="63">
        <v>4719</v>
      </c>
      <c r="AB105" s="55">
        <v>0.48583123425692687</v>
      </c>
      <c r="AC105" s="63">
        <v>3238</v>
      </c>
      <c r="AD105" s="55">
        <v>-0.23614059919792407</v>
      </c>
      <c r="AE105" s="63">
        <v>743</v>
      </c>
      <c r="AF105" s="55">
        <v>-0.19326818675352875</v>
      </c>
      <c r="AG105" s="63">
        <v>1289</v>
      </c>
      <c r="AH105" s="55">
        <v>0.46978335233751434</v>
      </c>
      <c r="AI105" s="63">
        <v>1206</v>
      </c>
      <c r="AJ105" s="55">
        <v>-0.39910313901345296</v>
      </c>
      <c r="AK105" s="63">
        <v>0</v>
      </c>
      <c r="AL105" s="55">
        <v>-1</v>
      </c>
      <c r="AM105" s="63">
        <v>3429</v>
      </c>
      <c r="AN105" s="55">
        <v>-9.3336858804865197E-2</v>
      </c>
      <c r="AO105" s="63">
        <v>2714</v>
      </c>
      <c r="AP105" s="55">
        <v>0.26350093109869643</v>
      </c>
      <c r="AQ105" s="63">
        <v>4536</v>
      </c>
      <c r="AR105" s="55">
        <v>7.8459343794579084E-2</v>
      </c>
      <c r="AS105" s="63">
        <v>1201</v>
      </c>
      <c r="AT105" s="55">
        <v>-1.959183673469389E-2</v>
      </c>
      <c r="AU105" s="63">
        <v>3822</v>
      </c>
      <c r="AV105" s="55">
        <v>0.37482014388489215</v>
      </c>
      <c r="AW105" s="63">
        <v>3274</v>
      </c>
      <c r="AX105" s="55">
        <v>1.0920127795527157</v>
      </c>
      <c r="AY105" s="63">
        <v>0</v>
      </c>
      <c r="AZ105" s="55" t="s">
        <v>90</v>
      </c>
      <c r="BA105" s="63">
        <v>5604</v>
      </c>
      <c r="BB105" s="55">
        <v>0.27347039881099833</v>
      </c>
      <c r="BC105" s="52"/>
      <c r="BD105" s="52"/>
    </row>
    <row r="106" spans="2:56" s="73" customFormat="1" ht="15" hidden="1" customHeight="1" outlineLevel="1" x14ac:dyDescent="0.25">
      <c r="B106" s="53" t="s">
        <v>87</v>
      </c>
      <c r="C106" s="63">
        <v>535364</v>
      </c>
      <c r="D106" s="64">
        <v>9.9641986390142323E-2</v>
      </c>
      <c r="E106" s="63">
        <v>220758</v>
      </c>
      <c r="F106" s="55">
        <v>3.9183934775036011E-2</v>
      </c>
      <c r="G106" s="63">
        <v>136527</v>
      </c>
      <c r="H106" s="55">
        <v>8.6055890986325601E-2</v>
      </c>
      <c r="I106" s="63">
        <v>84231</v>
      </c>
      <c r="J106" s="55">
        <v>-2.9227701776020854E-2</v>
      </c>
      <c r="K106" s="63">
        <v>451133</v>
      </c>
      <c r="L106" s="55">
        <v>0.12759006813535101</v>
      </c>
      <c r="M106" s="63">
        <v>314606</v>
      </c>
      <c r="N106" s="55">
        <v>0.14661943238682551</v>
      </c>
      <c r="O106" s="63">
        <v>8210</v>
      </c>
      <c r="P106" s="55">
        <v>-3.4458426437727896E-2</v>
      </c>
      <c r="Q106" s="63">
        <v>16432</v>
      </c>
      <c r="R106" s="55">
        <v>0.24155647903286748</v>
      </c>
      <c r="S106" s="63">
        <v>62323</v>
      </c>
      <c r="T106" s="55">
        <v>4.5723010839289868E-2</v>
      </c>
      <c r="U106" s="63">
        <v>3055</v>
      </c>
      <c r="V106" s="55">
        <v>0.59863945578231292</v>
      </c>
      <c r="W106" s="63">
        <v>157873</v>
      </c>
      <c r="X106" s="55">
        <v>0.17816550869782621</v>
      </c>
      <c r="Y106" s="63">
        <v>6944</v>
      </c>
      <c r="Z106" s="55">
        <v>-2.2522522522522515E-2</v>
      </c>
      <c r="AA106" s="63">
        <v>4765</v>
      </c>
      <c r="AB106" s="55">
        <v>0.65970045280390099</v>
      </c>
      <c r="AC106" s="63">
        <v>30675</v>
      </c>
      <c r="AD106" s="55">
        <v>0.15510619069136911</v>
      </c>
      <c r="AE106" s="63">
        <v>8022</v>
      </c>
      <c r="AF106" s="55">
        <v>0.47436133063775032</v>
      </c>
      <c r="AG106" s="63">
        <v>6645</v>
      </c>
      <c r="AH106" s="55">
        <v>0.28380989180834626</v>
      </c>
      <c r="AI106" s="63">
        <v>6649</v>
      </c>
      <c r="AJ106" s="55">
        <v>-0.20798094103633114</v>
      </c>
      <c r="AK106" s="63">
        <v>9359</v>
      </c>
      <c r="AL106" s="55">
        <v>0.2405885471898197</v>
      </c>
      <c r="AM106" s="63">
        <v>4189</v>
      </c>
      <c r="AN106" s="55">
        <v>-8.7164959686206189E-2</v>
      </c>
      <c r="AO106" s="63">
        <v>3071</v>
      </c>
      <c r="AP106" s="55">
        <v>0.34692982456140342</v>
      </c>
      <c r="AQ106" s="63">
        <v>4790</v>
      </c>
      <c r="AR106" s="55">
        <v>0.1859371131468186</v>
      </c>
      <c r="AS106" s="63">
        <v>1207</v>
      </c>
      <c r="AT106" s="55">
        <v>-0.118978102189781</v>
      </c>
      <c r="AU106" s="63">
        <v>3247</v>
      </c>
      <c r="AV106" s="55">
        <v>0.64822335025380706</v>
      </c>
      <c r="AW106" s="63">
        <v>1240</v>
      </c>
      <c r="AX106" s="55">
        <v>5.4248704663212433</v>
      </c>
      <c r="AY106" s="63">
        <v>4</v>
      </c>
      <c r="AZ106" s="55" t="s">
        <v>90</v>
      </c>
      <c r="BA106" s="63">
        <v>6581</v>
      </c>
      <c r="BB106" s="55">
        <v>0.24786810687890837</v>
      </c>
      <c r="BC106" s="52"/>
      <c r="BD106" s="52"/>
    </row>
    <row r="107" spans="2:56" s="73" customFormat="1" ht="15" hidden="1" customHeight="1" outlineLevel="1" x14ac:dyDescent="0.25">
      <c r="B107" s="53" t="s">
        <v>88</v>
      </c>
      <c r="C107" s="63">
        <v>493316</v>
      </c>
      <c r="D107" s="64">
        <v>3.1854034935064224E-2</v>
      </c>
      <c r="E107" s="63">
        <v>186404</v>
      </c>
      <c r="F107" s="55">
        <v>-3.9139780512069788E-2</v>
      </c>
      <c r="G107" s="63">
        <v>112282</v>
      </c>
      <c r="H107" s="55">
        <v>-2.1388230372333061E-2</v>
      </c>
      <c r="I107" s="63">
        <v>74122</v>
      </c>
      <c r="J107" s="55">
        <v>-6.5944174910213649E-2</v>
      </c>
      <c r="K107" s="63">
        <v>419194</v>
      </c>
      <c r="L107" s="55">
        <v>5.1317677036204712E-2</v>
      </c>
      <c r="M107" s="63">
        <v>306912</v>
      </c>
      <c r="N107" s="55">
        <v>8.0691277341934375E-2</v>
      </c>
      <c r="O107" s="63">
        <v>7241</v>
      </c>
      <c r="P107" s="55">
        <v>0.16846861384540901</v>
      </c>
      <c r="Q107" s="63">
        <v>16062</v>
      </c>
      <c r="R107" s="55">
        <v>8.9466187343145931E-2</v>
      </c>
      <c r="S107" s="63">
        <v>70770</v>
      </c>
      <c r="T107" s="55">
        <v>4.8739645233473183E-2</v>
      </c>
      <c r="U107" s="63">
        <v>4102</v>
      </c>
      <c r="V107" s="55">
        <v>1.3493699885452464</v>
      </c>
      <c r="W107" s="63">
        <v>125895</v>
      </c>
      <c r="X107" s="55">
        <v>8.3042273876911876E-2</v>
      </c>
      <c r="Y107" s="63">
        <v>5369</v>
      </c>
      <c r="Z107" s="55">
        <v>-0.12557003257328991</v>
      </c>
      <c r="AA107" s="63">
        <v>6703</v>
      </c>
      <c r="AB107" s="55">
        <v>0.95994152046783632</v>
      </c>
      <c r="AC107" s="63">
        <v>50936</v>
      </c>
      <c r="AD107" s="55">
        <v>3.8980112187659399E-2</v>
      </c>
      <c r="AE107" s="63">
        <v>15281</v>
      </c>
      <c r="AF107" s="55">
        <v>0.12063655030800824</v>
      </c>
      <c r="AG107" s="63">
        <v>10813</v>
      </c>
      <c r="AH107" s="55">
        <v>-5.8429118773946409E-2</v>
      </c>
      <c r="AI107" s="63">
        <v>10435</v>
      </c>
      <c r="AJ107" s="55">
        <v>-2.3031551352869606E-2</v>
      </c>
      <c r="AK107" s="63">
        <v>14407</v>
      </c>
      <c r="AL107" s="55">
        <v>8.9458560193587333E-2</v>
      </c>
      <c r="AM107" s="63">
        <v>4432</v>
      </c>
      <c r="AN107" s="55">
        <v>2.0257826887661201E-2</v>
      </c>
      <c r="AO107" s="63">
        <v>3879</v>
      </c>
      <c r="AP107" s="55">
        <v>7.9899777282850692E-2</v>
      </c>
      <c r="AQ107" s="63">
        <v>2979</v>
      </c>
      <c r="AR107" s="55">
        <v>0.36463582226294089</v>
      </c>
      <c r="AS107" s="63">
        <v>678</v>
      </c>
      <c r="AT107" s="55">
        <v>9.886547811993518E-2</v>
      </c>
      <c r="AU107" s="63">
        <v>2094</v>
      </c>
      <c r="AV107" s="55">
        <v>0.51191335740072197</v>
      </c>
      <c r="AW107" s="63">
        <v>834</v>
      </c>
      <c r="AX107" s="55">
        <v>-0.17832512315270932</v>
      </c>
      <c r="AY107" s="63">
        <v>1</v>
      </c>
      <c r="AZ107" s="55" t="s">
        <v>90</v>
      </c>
      <c r="BA107" s="63">
        <v>4937</v>
      </c>
      <c r="BB107" s="55">
        <v>-4.8921417565485403E-2</v>
      </c>
      <c r="BC107" s="52"/>
      <c r="BD107" s="52"/>
    </row>
    <row r="108" spans="2:56" s="73" customFormat="1" ht="15" hidden="1" customHeight="1" outlineLevel="1" x14ac:dyDescent="0.25">
      <c r="B108" s="53" t="s">
        <v>89</v>
      </c>
      <c r="C108" s="63">
        <v>499773</v>
      </c>
      <c r="D108" s="64">
        <v>-4.325183685829459E-3</v>
      </c>
      <c r="E108" s="63">
        <v>198726</v>
      </c>
      <c r="F108" s="55">
        <v>-8.6304638684671531E-2</v>
      </c>
      <c r="G108" s="63">
        <v>125921</v>
      </c>
      <c r="H108" s="55">
        <v>-9.1990077734031339E-2</v>
      </c>
      <c r="I108" s="63">
        <v>72805</v>
      </c>
      <c r="J108" s="55">
        <v>-7.7308155376718868E-2</v>
      </c>
      <c r="K108" s="63">
        <v>426968</v>
      </c>
      <c r="L108" s="55">
        <v>9.2875597758126371E-3</v>
      </c>
      <c r="M108" s="63">
        <v>301047</v>
      </c>
      <c r="N108" s="55">
        <v>5.8678932765041658E-2</v>
      </c>
      <c r="O108" s="63">
        <v>7226</v>
      </c>
      <c r="P108" s="55">
        <v>6.1554282356397927E-2</v>
      </c>
      <c r="Q108" s="63">
        <v>15074</v>
      </c>
      <c r="R108" s="55">
        <v>1.8926591861565534E-2</v>
      </c>
      <c r="S108" s="63">
        <v>66618</v>
      </c>
      <c r="T108" s="55">
        <v>5.5150785605676544E-2</v>
      </c>
      <c r="U108" s="63">
        <v>5312</v>
      </c>
      <c r="V108" s="55">
        <v>1.1968569065343257</v>
      </c>
      <c r="W108" s="63">
        <v>124679</v>
      </c>
      <c r="X108" s="55">
        <v>1.4268863127923526E-2</v>
      </c>
      <c r="Y108" s="63">
        <v>4536</v>
      </c>
      <c r="Z108" s="55">
        <v>-0.21495327102803741</v>
      </c>
      <c r="AA108" s="63">
        <v>7450</v>
      </c>
      <c r="AB108" s="55">
        <v>0.8436030685473892</v>
      </c>
      <c r="AC108" s="63">
        <v>49590</v>
      </c>
      <c r="AD108" s="55">
        <v>9.3832715722604654E-2</v>
      </c>
      <c r="AE108" s="63">
        <v>14034</v>
      </c>
      <c r="AF108" s="55">
        <v>0.22013562858633273</v>
      </c>
      <c r="AG108" s="63">
        <v>10127</v>
      </c>
      <c r="AH108" s="55">
        <v>3.8347175228135022E-2</v>
      </c>
      <c r="AI108" s="63">
        <v>9862</v>
      </c>
      <c r="AJ108" s="55">
        <v>-8.7274409995372504E-2</v>
      </c>
      <c r="AK108" s="63">
        <v>15567</v>
      </c>
      <c r="AL108" s="55">
        <v>0.17256703826453745</v>
      </c>
      <c r="AM108" s="63">
        <v>3438</v>
      </c>
      <c r="AN108" s="55">
        <v>-7.5557945684323724E-2</v>
      </c>
      <c r="AO108" s="63">
        <v>3169</v>
      </c>
      <c r="AP108" s="55">
        <v>3.5620915032679834E-2</v>
      </c>
      <c r="AQ108" s="63">
        <v>3159</v>
      </c>
      <c r="AR108" s="55">
        <v>0.77272727272727271</v>
      </c>
      <c r="AS108" s="63">
        <v>580</v>
      </c>
      <c r="AT108" s="55">
        <v>3.0195381882770933E-2</v>
      </c>
      <c r="AU108" s="63">
        <v>2232</v>
      </c>
      <c r="AV108" s="55">
        <v>0.19999999999999996</v>
      </c>
      <c r="AW108" s="63">
        <v>1269</v>
      </c>
      <c r="AX108" s="55">
        <v>-7.6419213973799138E-2</v>
      </c>
      <c r="AY108" s="63">
        <v>3</v>
      </c>
      <c r="AZ108" s="55" t="s">
        <v>90</v>
      </c>
      <c r="BA108" s="63">
        <v>6712</v>
      </c>
      <c r="BB108" s="55">
        <v>0.10940919037199115</v>
      </c>
      <c r="BC108" s="52"/>
      <c r="BD108" s="52"/>
    </row>
    <row r="109" spans="2:56" s="73" customFormat="1" ht="15" customHeight="1" collapsed="1" x14ac:dyDescent="0.25">
      <c r="B109" s="65">
        <v>2010</v>
      </c>
      <c r="C109" s="66">
        <v>5611839</v>
      </c>
      <c r="D109" s="67">
        <v>2.0575590594140492E-2</v>
      </c>
      <c r="E109" s="66">
        <v>2499685</v>
      </c>
      <c r="F109" s="67">
        <v>-1.1029987766877469E-2</v>
      </c>
      <c r="G109" s="66">
        <v>1563869</v>
      </c>
      <c r="H109" s="67">
        <v>3.8307954099778829E-3</v>
      </c>
      <c r="I109" s="66">
        <v>935816</v>
      </c>
      <c r="J109" s="67">
        <v>-4.1127920857006672E-2</v>
      </c>
      <c r="K109" s="66">
        <v>4676023</v>
      </c>
      <c r="L109" s="67">
        <v>3.389048022826846E-2</v>
      </c>
      <c r="M109" s="66">
        <v>3112154</v>
      </c>
      <c r="N109" s="67">
        <v>4.9685582108198512E-2</v>
      </c>
      <c r="O109" s="66">
        <v>85536</v>
      </c>
      <c r="P109" s="67">
        <v>-8.7150009271277362E-3</v>
      </c>
      <c r="Q109" s="66">
        <v>170451</v>
      </c>
      <c r="R109" s="67">
        <v>0.15009513784867012</v>
      </c>
      <c r="S109" s="66">
        <v>660055</v>
      </c>
      <c r="T109" s="67">
        <v>2.4166770109235403E-2</v>
      </c>
      <c r="U109" s="66">
        <v>44479</v>
      </c>
      <c r="V109" s="67">
        <v>0.35813740458015264</v>
      </c>
      <c r="W109" s="66">
        <v>1442736</v>
      </c>
      <c r="X109" s="67">
        <v>7.8421494040313178E-2</v>
      </c>
      <c r="Y109" s="66">
        <v>74266</v>
      </c>
      <c r="Z109" s="67">
        <v>-0.18268659344529303</v>
      </c>
      <c r="AA109" s="66">
        <v>64779</v>
      </c>
      <c r="AB109" s="67">
        <v>0.26279776989356307</v>
      </c>
      <c r="AC109" s="66">
        <v>300749</v>
      </c>
      <c r="AD109" s="67">
        <v>-7.1937073575653931E-2</v>
      </c>
      <c r="AE109" s="66">
        <v>81347</v>
      </c>
      <c r="AF109" s="67">
        <v>-5.9343886955214531E-2</v>
      </c>
      <c r="AG109" s="66">
        <v>67321</v>
      </c>
      <c r="AH109" s="67">
        <v>-1.1714793229495424E-2</v>
      </c>
      <c r="AI109" s="66">
        <v>74250</v>
      </c>
      <c r="AJ109" s="67">
        <v>-0.11254272942413879</v>
      </c>
      <c r="AK109" s="66">
        <v>77831</v>
      </c>
      <c r="AL109" s="67">
        <v>-9.2847069244845426E-2</v>
      </c>
      <c r="AM109" s="66">
        <v>45114</v>
      </c>
      <c r="AN109" s="67">
        <v>-3.8532031882698936E-2</v>
      </c>
      <c r="AO109" s="66">
        <v>36453</v>
      </c>
      <c r="AP109" s="67">
        <v>0.12540520514957865</v>
      </c>
      <c r="AQ109" s="66">
        <v>44736</v>
      </c>
      <c r="AR109" s="67">
        <v>0.1328724454911494</v>
      </c>
      <c r="AS109" s="66">
        <v>9690</v>
      </c>
      <c r="AT109" s="67">
        <v>-0.20625819134993451</v>
      </c>
      <c r="AU109" s="66">
        <v>30595</v>
      </c>
      <c r="AV109" s="67">
        <v>0.13816450280867532</v>
      </c>
      <c r="AW109" s="66">
        <v>30945</v>
      </c>
      <c r="AX109" s="67">
        <v>0.63695514176893786</v>
      </c>
      <c r="AY109" s="66">
        <v>18</v>
      </c>
      <c r="AZ109" s="67" t="s">
        <v>90</v>
      </c>
      <c r="BA109" s="66">
        <v>71552</v>
      </c>
      <c r="BB109" s="67">
        <v>5.7568351916908567E-2</v>
      </c>
      <c r="BC109" s="52"/>
      <c r="BD109" s="52"/>
    </row>
    <row r="110" spans="2:56" s="73" customFormat="1" ht="15" hidden="1" customHeight="1" outlineLevel="1" x14ac:dyDescent="0.25">
      <c r="B110" s="53" t="s">
        <v>91</v>
      </c>
      <c r="C110" s="63">
        <v>454855</v>
      </c>
      <c r="D110" s="64">
        <v>-0.10841415701617518</v>
      </c>
      <c r="E110" s="63">
        <v>164000</v>
      </c>
      <c r="F110" s="64">
        <v>-0.11560983500485278</v>
      </c>
      <c r="G110" s="63">
        <v>92380</v>
      </c>
      <c r="H110" s="64">
        <v>-0.1097362359902474</v>
      </c>
      <c r="I110" s="63">
        <v>71639</v>
      </c>
      <c r="J110" s="64">
        <v>-0.1097362359902474</v>
      </c>
      <c r="K110" s="63">
        <v>383216</v>
      </c>
      <c r="L110" s="64">
        <v>-0.10561975022813674</v>
      </c>
      <c r="M110" s="63">
        <v>290836</v>
      </c>
      <c r="N110" s="64">
        <v>-0.10430422785059623</v>
      </c>
      <c r="O110" s="63">
        <v>6765</v>
      </c>
      <c r="P110" s="64">
        <v>-4.0153234960272455E-2</v>
      </c>
      <c r="Q110" s="63">
        <v>12476</v>
      </c>
      <c r="R110" s="64">
        <v>-3.6735345791406582E-3</v>
      </c>
      <c r="S110" s="63">
        <v>65599</v>
      </c>
      <c r="T110" s="64">
        <v>-9.1854251460531056E-2</v>
      </c>
      <c r="U110" s="63">
        <v>2926</v>
      </c>
      <c r="V110" s="64">
        <v>-0.42412910844321983</v>
      </c>
      <c r="W110" s="63">
        <v>112082</v>
      </c>
      <c r="X110" s="64">
        <v>-0.13822850991849911</v>
      </c>
      <c r="Y110" s="63">
        <v>9597</v>
      </c>
      <c r="Z110" s="64">
        <v>0.10883882149046786</v>
      </c>
      <c r="AA110" s="63">
        <v>7259</v>
      </c>
      <c r="AB110" s="64">
        <v>-0.16534437162239857</v>
      </c>
      <c r="AC110" s="63">
        <v>54101</v>
      </c>
      <c r="AD110" s="64">
        <v>-7.1737414639168162E-2</v>
      </c>
      <c r="AE110" s="63">
        <v>14844</v>
      </c>
      <c r="AF110" s="55">
        <v>1.3491635186184681E-3</v>
      </c>
      <c r="AG110" s="63">
        <v>10971</v>
      </c>
      <c r="AH110" s="55">
        <v>-0.15091711167866262</v>
      </c>
      <c r="AI110" s="63">
        <v>13172</v>
      </c>
      <c r="AJ110" s="55">
        <v>-0.17406571356909961</v>
      </c>
      <c r="AK110" s="63">
        <v>15114</v>
      </c>
      <c r="AL110" s="55">
        <v>3.598601686201941E-2</v>
      </c>
      <c r="AM110" s="63">
        <v>3823</v>
      </c>
      <c r="AN110" s="55">
        <v>0.21984684109763886</v>
      </c>
      <c r="AO110" s="63">
        <v>3705</v>
      </c>
      <c r="AP110" s="55">
        <v>-6.0121765601217625E-2</v>
      </c>
      <c r="AQ110" s="63">
        <v>3121</v>
      </c>
      <c r="AR110" s="55">
        <v>4.4511378848728356E-2</v>
      </c>
      <c r="AS110" s="63">
        <v>971</v>
      </c>
      <c r="AT110" s="55">
        <v>0.56612903225806455</v>
      </c>
      <c r="AU110" s="63">
        <v>2521</v>
      </c>
      <c r="AV110" s="64">
        <v>7.5970977379428151E-2</v>
      </c>
      <c r="AW110" s="63">
        <v>224</v>
      </c>
      <c r="AX110" s="64">
        <v>223</v>
      </c>
      <c r="AY110" s="63"/>
      <c r="AZ110" s="64"/>
      <c r="BA110" s="63">
        <v>5666</v>
      </c>
      <c r="BB110" s="64">
        <v>-0.37715730460591401</v>
      </c>
      <c r="BC110" s="52"/>
      <c r="BD110" s="52"/>
    </row>
    <row r="111" spans="2:56" s="73" customFormat="1" ht="15" hidden="1" customHeight="1" outlineLevel="1" x14ac:dyDescent="0.25">
      <c r="B111" s="53" t="s">
        <v>92</v>
      </c>
      <c r="C111" s="63">
        <v>448812</v>
      </c>
      <c r="D111" s="64">
        <v>-0.17599734152418056</v>
      </c>
      <c r="E111" s="63">
        <v>167582</v>
      </c>
      <c r="F111" s="64">
        <v>-0.14206599727688562</v>
      </c>
      <c r="G111" s="63">
        <v>96723</v>
      </c>
      <c r="H111" s="64">
        <v>-0.13836354728074474</v>
      </c>
      <c r="I111" s="63">
        <v>71517</v>
      </c>
      <c r="J111" s="64">
        <v>-0.13836354728074474</v>
      </c>
      <c r="K111" s="63">
        <v>377295</v>
      </c>
      <c r="L111" s="64">
        <v>-0.18126897395780217</v>
      </c>
      <c r="M111" s="63">
        <v>280572</v>
      </c>
      <c r="N111" s="64">
        <v>-0.1950862657570559</v>
      </c>
      <c r="O111" s="63">
        <v>7227</v>
      </c>
      <c r="P111" s="64">
        <v>-0.24014299232467673</v>
      </c>
      <c r="Q111" s="63">
        <v>11471</v>
      </c>
      <c r="R111" s="64">
        <v>-5.2061813073299712E-2</v>
      </c>
      <c r="S111" s="63">
        <v>59765</v>
      </c>
      <c r="T111" s="64">
        <v>-0.19080114274882543</v>
      </c>
      <c r="U111" s="63">
        <v>4076</v>
      </c>
      <c r="V111" s="64">
        <v>-0.153478712357217</v>
      </c>
      <c r="W111" s="63">
        <v>112831</v>
      </c>
      <c r="X111" s="64">
        <v>-0.26592498617481541</v>
      </c>
      <c r="Y111" s="63">
        <v>9025</v>
      </c>
      <c r="Z111" s="64">
        <v>1.0751483928771455E-2</v>
      </c>
      <c r="AA111" s="63">
        <v>5898</v>
      </c>
      <c r="AB111" s="64">
        <v>-0.11388221153846156</v>
      </c>
      <c r="AC111" s="63">
        <v>53510</v>
      </c>
      <c r="AD111" s="64">
        <v>-4.969098529516236E-2</v>
      </c>
      <c r="AE111" s="63">
        <v>14898</v>
      </c>
      <c r="AF111" s="55">
        <v>4.6722405676947965E-2</v>
      </c>
      <c r="AG111" s="63">
        <v>12000</v>
      </c>
      <c r="AH111" s="55">
        <v>-5.3030303030302983E-2</v>
      </c>
      <c r="AI111" s="63">
        <v>12725</v>
      </c>
      <c r="AJ111" s="55">
        <v>-0.15555113146194177</v>
      </c>
      <c r="AK111" s="63">
        <v>13887</v>
      </c>
      <c r="AL111" s="55">
        <v>-3.118459606529933E-2</v>
      </c>
      <c r="AM111" s="63">
        <v>3628</v>
      </c>
      <c r="AN111" s="55">
        <v>-3.0464991982896872E-2</v>
      </c>
      <c r="AO111" s="63">
        <v>3113</v>
      </c>
      <c r="AP111" s="55">
        <v>-0.32604459839792166</v>
      </c>
      <c r="AQ111" s="63">
        <v>1639</v>
      </c>
      <c r="AR111" s="55">
        <v>-0.26568100358422941</v>
      </c>
      <c r="AS111" s="63">
        <v>899</v>
      </c>
      <c r="AT111" s="55">
        <v>-0.17749313815187562</v>
      </c>
      <c r="AU111" s="63">
        <v>2135</v>
      </c>
      <c r="AV111" s="64">
        <v>0.10165118679050567</v>
      </c>
      <c r="AW111" s="63">
        <v>0</v>
      </c>
      <c r="AX111" s="64" t="s">
        <v>90</v>
      </c>
      <c r="AY111" s="63"/>
      <c r="AZ111" s="64"/>
      <c r="BA111" s="63">
        <v>5355</v>
      </c>
      <c r="BB111" s="64">
        <v>-0.40933156849768371</v>
      </c>
      <c r="BC111" s="52"/>
      <c r="BD111" s="52"/>
    </row>
    <row r="112" spans="2:56" s="73" customFormat="1" ht="15" hidden="1" customHeight="1" outlineLevel="1" x14ac:dyDescent="0.25">
      <c r="B112" s="53" t="s">
        <v>93</v>
      </c>
      <c r="C112" s="63">
        <v>489254</v>
      </c>
      <c r="D112" s="64">
        <v>-0.19521855990946391</v>
      </c>
      <c r="E112" s="63">
        <v>186040</v>
      </c>
      <c r="F112" s="64">
        <v>-0.21710255137663304</v>
      </c>
      <c r="G112" s="63">
        <v>103997</v>
      </c>
      <c r="H112" s="64">
        <v>-0.27082588362325855</v>
      </c>
      <c r="I112" s="63">
        <v>82140</v>
      </c>
      <c r="J112" s="64">
        <v>-0.27082588362325855</v>
      </c>
      <c r="K112" s="63">
        <v>407114</v>
      </c>
      <c r="L112" s="64">
        <v>-0.20610058833509159</v>
      </c>
      <c r="M112" s="63">
        <v>303117</v>
      </c>
      <c r="N112" s="64">
        <v>-0.18116321789399747</v>
      </c>
      <c r="O112" s="63">
        <v>6871</v>
      </c>
      <c r="P112" s="64">
        <v>-0.26810822326374095</v>
      </c>
      <c r="Q112" s="63">
        <v>11456</v>
      </c>
      <c r="R112" s="64">
        <v>-0.14641233887191718</v>
      </c>
      <c r="S112" s="63">
        <v>62541</v>
      </c>
      <c r="T112" s="64">
        <v>-0.27734189940260912</v>
      </c>
      <c r="U112" s="63">
        <v>4332</v>
      </c>
      <c r="V112" s="64">
        <v>-0.22504472271914133</v>
      </c>
      <c r="W112" s="63">
        <v>126070</v>
      </c>
      <c r="X112" s="64">
        <v>-0.17060847483273356</v>
      </c>
      <c r="Y112" s="63">
        <v>9526</v>
      </c>
      <c r="Z112" s="64">
        <v>-4.0588176049954683E-2</v>
      </c>
      <c r="AA112" s="63">
        <v>4466</v>
      </c>
      <c r="AB112" s="64">
        <v>-0.27180825044839396</v>
      </c>
      <c r="AC112" s="63">
        <v>60750</v>
      </c>
      <c r="AD112" s="64">
        <v>-3.2720324814903279E-2</v>
      </c>
      <c r="AE112" s="63">
        <v>17084</v>
      </c>
      <c r="AF112" s="55">
        <v>5.2368343630480041E-3</v>
      </c>
      <c r="AG112" s="63">
        <v>12568</v>
      </c>
      <c r="AH112" s="55">
        <v>-9.7061570515123208E-2</v>
      </c>
      <c r="AI112" s="63">
        <v>14898</v>
      </c>
      <c r="AJ112" s="55">
        <v>-0.10030798961289933</v>
      </c>
      <c r="AK112" s="63">
        <v>16200</v>
      </c>
      <c r="AL112" s="55">
        <v>5.6613618575528379E-2</v>
      </c>
      <c r="AM112" s="63">
        <v>3632</v>
      </c>
      <c r="AN112" s="55">
        <v>-0.16754526701810679</v>
      </c>
      <c r="AO112" s="63">
        <v>2731</v>
      </c>
      <c r="AP112" s="55">
        <v>-0.40682015638575153</v>
      </c>
      <c r="AQ112" s="63">
        <v>1939</v>
      </c>
      <c r="AR112" s="55">
        <v>-0.26469472885855139</v>
      </c>
      <c r="AS112" s="63">
        <v>855</v>
      </c>
      <c r="AT112" s="55">
        <v>-8.1632653061224469E-2</v>
      </c>
      <c r="AU112" s="63">
        <v>2338</v>
      </c>
      <c r="AV112" s="64">
        <v>0.26378378378378375</v>
      </c>
      <c r="AW112" s="63">
        <v>185</v>
      </c>
      <c r="AX112" s="64">
        <v>-0.73609129814550645</v>
      </c>
      <c r="AY112" s="63"/>
      <c r="AZ112" s="64"/>
      <c r="BA112" s="63">
        <v>5425</v>
      </c>
      <c r="BB112" s="64">
        <v>-0.41515739542906427</v>
      </c>
      <c r="BC112" s="52"/>
      <c r="BD112" s="52"/>
    </row>
    <row r="113" spans="2:56" s="73" customFormat="1" ht="15" hidden="1" customHeight="1" outlineLevel="1" x14ac:dyDescent="0.25">
      <c r="B113" s="53" t="s">
        <v>94</v>
      </c>
      <c r="C113" s="63">
        <v>462721</v>
      </c>
      <c r="D113" s="64">
        <v>-9.5454803137907995E-2</v>
      </c>
      <c r="E113" s="63">
        <v>213462</v>
      </c>
      <c r="F113" s="64">
        <v>-6.6954162352046764E-2</v>
      </c>
      <c r="G113" s="63">
        <v>127448</v>
      </c>
      <c r="H113" s="64">
        <v>-8.5896258893734201E-2</v>
      </c>
      <c r="I113" s="63">
        <v>86101</v>
      </c>
      <c r="J113" s="64">
        <v>-8.5896258893734201E-2</v>
      </c>
      <c r="K113" s="63">
        <v>376620</v>
      </c>
      <c r="L113" s="64">
        <v>-0.10775120705421914</v>
      </c>
      <c r="M113" s="63">
        <v>249172</v>
      </c>
      <c r="N113" s="64">
        <v>-0.11853062495135813</v>
      </c>
      <c r="O113" s="63">
        <v>7183</v>
      </c>
      <c r="P113" s="64">
        <v>-0.14640522875816997</v>
      </c>
      <c r="Q113" s="63">
        <v>14349</v>
      </c>
      <c r="R113" s="64">
        <v>0.2558200595133906</v>
      </c>
      <c r="S113" s="63">
        <v>57447</v>
      </c>
      <c r="T113" s="64">
        <v>-0.16172479206187074</v>
      </c>
      <c r="U113" s="63">
        <v>4262</v>
      </c>
      <c r="V113" s="64">
        <v>-0.22012808783165594</v>
      </c>
      <c r="W113" s="63">
        <v>113784</v>
      </c>
      <c r="X113" s="64">
        <v>-0.15363215757449533</v>
      </c>
      <c r="Y113" s="63">
        <v>9199</v>
      </c>
      <c r="Z113" s="64">
        <v>0.19142598109053233</v>
      </c>
      <c r="AA113" s="63">
        <v>3883</v>
      </c>
      <c r="AB113" s="64">
        <v>-0.18595387840670863</v>
      </c>
      <c r="AC113" s="63">
        <v>20520</v>
      </c>
      <c r="AD113" s="64">
        <v>2.6975626845503253E-2</v>
      </c>
      <c r="AE113" s="63">
        <v>6147</v>
      </c>
      <c r="AF113" s="55">
        <v>-1.6322611617858862E-2</v>
      </c>
      <c r="AG113" s="63">
        <v>3354</v>
      </c>
      <c r="AH113" s="55">
        <v>-2.215743440233231E-2</v>
      </c>
      <c r="AI113" s="63">
        <v>5247</v>
      </c>
      <c r="AJ113" s="55">
        <v>-5.6973400431344356E-2</v>
      </c>
      <c r="AK113" s="63">
        <v>5772</v>
      </c>
      <c r="AL113" s="55">
        <v>0.21823554242296317</v>
      </c>
      <c r="AM113" s="63">
        <v>3747</v>
      </c>
      <c r="AN113" s="55">
        <v>-0.10186960690316393</v>
      </c>
      <c r="AO113" s="63">
        <v>2937</v>
      </c>
      <c r="AP113" s="55">
        <v>-9.6029547553093231E-2</v>
      </c>
      <c r="AQ113" s="63">
        <v>2811</v>
      </c>
      <c r="AR113" s="55">
        <v>-0.16463595839524514</v>
      </c>
      <c r="AS113" s="63">
        <v>923</v>
      </c>
      <c r="AT113" s="55">
        <v>-4.9433573635427441E-2</v>
      </c>
      <c r="AU113" s="63">
        <v>2123</v>
      </c>
      <c r="AV113" s="64">
        <v>-0.19277566539923952</v>
      </c>
      <c r="AW113" s="63">
        <v>789</v>
      </c>
      <c r="AX113" s="64">
        <v>0.49715370018975324</v>
      </c>
      <c r="AY113" s="63"/>
      <c r="AZ113" s="64"/>
      <c r="BA113" s="63">
        <v>5203</v>
      </c>
      <c r="BB113" s="64">
        <v>-0.25862068965517238</v>
      </c>
      <c r="BC113" s="52"/>
      <c r="BD113" s="52"/>
    </row>
    <row r="114" spans="2:56" s="73" customFormat="1" ht="15" hidden="1" customHeight="1" outlineLevel="1" x14ac:dyDescent="0.25">
      <c r="B114" s="53" t="s">
        <v>95</v>
      </c>
      <c r="C114" s="63">
        <v>388311</v>
      </c>
      <c r="D114" s="64">
        <v>-0.12779085542807345</v>
      </c>
      <c r="E114" s="63">
        <v>202117</v>
      </c>
      <c r="F114" s="64">
        <v>-0.13284514341115206</v>
      </c>
      <c r="G114" s="63">
        <v>116243</v>
      </c>
      <c r="H114" s="64">
        <v>-0.13387874317306336</v>
      </c>
      <c r="I114" s="63">
        <v>85896</v>
      </c>
      <c r="J114" s="64">
        <v>-0.13387874317306336</v>
      </c>
      <c r="K114" s="63">
        <v>302415</v>
      </c>
      <c r="L114" s="64">
        <v>-0.12674807758389184</v>
      </c>
      <c r="M114" s="63">
        <v>186172</v>
      </c>
      <c r="N114" s="64">
        <v>-0.12223594753368727</v>
      </c>
      <c r="O114" s="63">
        <v>6123</v>
      </c>
      <c r="P114" s="64">
        <v>-0.18609597235145559</v>
      </c>
      <c r="Q114" s="63">
        <v>10286</v>
      </c>
      <c r="R114" s="64">
        <v>0.11320346320346331</v>
      </c>
      <c r="S114" s="63">
        <v>41151</v>
      </c>
      <c r="T114" s="64">
        <v>-0.1203856101575359</v>
      </c>
      <c r="U114" s="63">
        <v>2667</v>
      </c>
      <c r="V114" s="64">
        <v>6.4150943396226179E-3</v>
      </c>
      <c r="W114" s="63">
        <v>96936</v>
      </c>
      <c r="X114" s="64">
        <v>-0.12695439152676702</v>
      </c>
      <c r="Y114" s="63">
        <v>8910</v>
      </c>
      <c r="Z114" s="64">
        <v>9.1743119266054496E-3</v>
      </c>
      <c r="AA114" s="63">
        <v>2308</v>
      </c>
      <c r="AB114" s="64">
        <v>-0.31166119892633459</v>
      </c>
      <c r="AC114" s="63">
        <v>1660</v>
      </c>
      <c r="AD114" s="64">
        <v>-0.40714285714285714</v>
      </c>
      <c r="AE114" s="63">
        <v>0</v>
      </c>
      <c r="AF114" s="55">
        <v>-1</v>
      </c>
      <c r="AG114" s="63">
        <v>0</v>
      </c>
      <c r="AH114" s="55">
        <v>-1</v>
      </c>
      <c r="AI114" s="63">
        <v>1314</v>
      </c>
      <c r="AJ114" s="55">
        <v>-5.1263537906137135E-2</v>
      </c>
      <c r="AK114" s="63">
        <v>346</v>
      </c>
      <c r="AL114" s="55">
        <v>1.8595041322314048</v>
      </c>
      <c r="AM114" s="63">
        <v>3685</v>
      </c>
      <c r="AN114" s="55">
        <v>4.6346782988004875E-3</v>
      </c>
      <c r="AO114" s="63">
        <v>2150</v>
      </c>
      <c r="AP114" s="55">
        <v>-0.15220820189274453</v>
      </c>
      <c r="AQ114" s="63">
        <v>4302</v>
      </c>
      <c r="AR114" s="55">
        <v>-4.5908183632734523E-2</v>
      </c>
      <c r="AS114" s="63">
        <v>966</v>
      </c>
      <c r="AT114" s="55">
        <v>-0.25290023201856149</v>
      </c>
      <c r="AU114" s="63">
        <v>1422</v>
      </c>
      <c r="AV114" s="64">
        <v>-0.43660855784469099</v>
      </c>
      <c r="AW114" s="63">
        <v>736</v>
      </c>
      <c r="AX114" s="64">
        <v>-0.11750599520383698</v>
      </c>
      <c r="AY114" s="63"/>
      <c r="AZ114" s="64"/>
      <c r="BA114" s="63">
        <v>2868</v>
      </c>
      <c r="BB114" s="64">
        <v>-0.36604774535809015</v>
      </c>
      <c r="BC114" s="52"/>
      <c r="BD114" s="52"/>
    </row>
    <row r="115" spans="2:56" s="73" customFormat="1" ht="15" hidden="1" customHeight="1" outlineLevel="1" x14ac:dyDescent="0.25">
      <c r="B115" s="53" t="s">
        <v>96</v>
      </c>
      <c r="C115" s="63">
        <v>400295</v>
      </c>
      <c r="D115" s="64">
        <v>-0.12885605162076585</v>
      </c>
      <c r="E115" s="63">
        <v>214113</v>
      </c>
      <c r="F115" s="64">
        <v>-0.14951620456728287</v>
      </c>
      <c r="G115" s="63">
        <v>130415</v>
      </c>
      <c r="H115" s="64">
        <v>-0.15890592954712557</v>
      </c>
      <c r="I115" s="63">
        <v>83878</v>
      </c>
      <c r="J115" s="64">
        <v>-0.15890592954712557</v>
      </c>
      <c r="K115" s="63">
        <v>316417</v>
      </c>
      <c r="L115" s="64">
        <v>-0.12734939725808281</v>
      </c>
      <c r="M115" s="63">
        <v>186002</v>
      </c>
      <c r="N115" s="64">
        <v>-0.10377326671131692</v>
      </c>
      <c r="O115" s="63">
        <v>5615</v>
      </c>
      <c r="P115" s="64">
        <v>-0.21181920269511512</v>
      </c>
      <c r="Q115" s="63">
        <v>9704</v>
      </c>
      <c r="R115" s="64">
        <v>2.9165340969349973E-2</v>
      </c>
      <c r="S115" s="63">
        <v>37753</v>
      </c>
      <c r="T115" s="64">
        <v>-0.14055136931727641</v>
      </c>
      <c r="U115" s="63">
        <v>1597</v>
      </c>
      <c r="V115" s="64">
        <v>-0.38882510524301572</v>
      </c>
      <c r="W115" s="63">
        <v>94510</v>
      </c>
      <c r="X115" s="64">
        <v>-9.673041450430564E-2</v>
      </c>
      <c r="Y115" s="63">
        <v>6278</v>
      </c>
      <c r="Z115" s="64">
        <v>-0.30174619063507957</v>
      </c>
      <c r="AA115" s="63">
        <v>3363</v>
      </c>
      <c r="AB115" s="64">
        <v>-0.21571828358208955</v>
      </c>
      <c r="AC115" s="63">
        <v>2781</v>
      </c>
      <c r="AD115" s="64">
        <v>-0.21329561527581331</v>
      </c>
      <c r="AE115" s="63">
        <v>547</v>
      </c>
      <c r="AF115" s="55">
        <v>0.47043010752688175</v>
      </c>
      <c r="AG115" s="63">
        <v>551</v>
      </c>
      <c r="AH115" s="55">
        <v>-0.687995469988675</v>
      </c>
      <c r="AI115" s="63">
        <v>1683</v>
      </c>
      <c r="AJ115" s="55">
        <v>0.20472440944881898</v>
      </c>
      <c r="AK115" s="63">
        <v>0</v>
      </c>
      <c r="AL115" s="55" t="s">
        <v>90</v>
      </c>
      <c r="AM115" s="63">
        <v>3533</v>
      </c>
      <c r="AN115" s="55">
        <v>0.22588480222068008</v>
      </c>
      <c r="AO115" s="63">
        <v>2020</v>
      </c>
      <c r="AP115" s="55">
        <v>-9.1726618705035956E-2</v>
      </c>
      <c r="AQ115" s="63">
        <v>3831</v>
      </c>
      <c r="AR115" s="55">
        <v>-2.2454707833631016E-2</v>
      </c>
      <c r="AS115" s="63">
        <v>1091</v>
      </c>
      <c r="AT115" s="55">
        <v>3.4123222748815074E-2</v>
      </c>
      <c r="AU115" s="63">
        <v>2915</v>
      </c>
      <c r="AV115" s="64">
        <v>-0.24501424501424507</v>
      </c>
      <c r="AW115" s="63">
        <v>3147</v>
      </c>
      <c r="AX115" s="64">
        <v>-1.7176764522173649E-2</v>
      </c>
      <c r="AY115" s="63"/>
      <c r="AZ115" s="64"/>
      <c r="BA115" s="63">
        <v>6468</v>
      </c>
      <c r="BB115" s="64">
        <v>0.10413110276544901</v>
      </c>
      <c r="BC115" s="52"/>
      <c r="BD115" s="52"/>
    </row>
    <row r="116" spans="2:56" s="73" customFormat="1" ht="15" hidden="1" customHeight="1" outlineLevel="1" x14ac:dyDescent="0.25">
      <c r="B116" s="53" t="s">
        <v>97</v>
      </c>
      <c r="C116" s="63">
        <v>479191</v>
      </c>
      <c r="D116" s="64">
        <v>-8.9743273148631841E-2</v>
      </c>
      <c r="E116" s="63">
        <v>260016</v>
      </c>
      <c r="F116" s="64">
        <v>-8.6217784545001619E-2</v>
      </c>
      <c r="G116" s="63">
        <v>172443</v>
      </c>
      <c r="H116" s="64">
        <v>-9.3111681427098913E-2</v>
      </c>
      <c r="I116" s="63">
        <v>88016</v>
      </c>
      <c r="J116" s="64">
        <v>-9.3111681427098913E-2</v>
      </c>
      <c r="K116" s="63">
        <v>391175</v>
      </c>
      <c r="L116" s="64">
        <v>-9.3556004069062837E-2</v>
      </c>
      <c r="M116" s="63">
        <v>218732</v>
      </c>
      <c r="N116" s="64">
        <v>-9.3905990447429755E-2</v>
      </c>
      <c r="O116" s="63">
        <v>10214</v>
      </c>
      <c r="P116" s="64">
        <v>4.5980542754736398E-2</v>
      </c>
      <c r="Q116" s="63">
        <v>13384</v>
      </c>
      <c r="R116" s="64">
        <v>3.5592695759826709E-2</v>
      </c>
      <c r="S116" s="63">
        <v>42362</v>
      </c>
      <c r="T116" s="64">
        <v>-9.419034789488312E-2</v>
      </c>
      <c r="U116" s="63">
        <v>2062</v>
      </c>
      <c r="V116" s="64">
        <v>-9.5217200526546697E-2</v>
      </c>
      <c r="W116" s="63">
        <v>108064</v>
      </c>
      <c r="X116" s="64">
        <v>-9.7156893051389859E-2</v>
      </c>
      <c r="Y116" s="63">
        <v>6502</v>
      </c>
      <c r="Z116" s="64">
        <v>-0.27278827871602729</v>
      </c>
      <c r="AA116" s="63">
        <v>3714</v>
      </c>
      <c r="AB116" s="64">
        <v>-0.35194555923922521</v>
      </c>
      <c r="AC116" s="63">
        <v>2802</v>
      </c>
      <c r="AD116" s="64">
        <v>-0.44591655131500885</v>
      </c>
      <c r="AE116" s="63">
        <v>730</v>
      </c>
      <c r="AF116" s="55">
        <v>-0.17700112739571594</v>
      </c>
      <c r="AG116" s="63">
        <v>729</v>
      </c>
      <c r="AH116" s="55">
        <v>-0.68165938864628828</v>
      </c>
      <c r="AI116" s="63">
        <v>1343</v>
      </c>
      <c r="AJ116" s="55">
        <v>-0.28563829787234041</v>
      </c>
      <c r="AK116" s="63">
        <v>0</v>
      </c>
      <c r="AL116" s="55" t="s">
        <v>90</v>
      </c>
      <c r="AM116" s="63">
        <v>3974</v>
      </c>
      <c r="AN116" s="55">
        <v>0.1292980960500143</v>
      </c>
      <c r="AO116" s="63">
        <v>2430</v>
      </c>
      <c r="AP116" s="55">
        <v>-0.16580844490216273</v>
      </c>
      <c r="AQ116" s="63">
        <v>5103</v>
      </c>
      <c r="AR116" s="55">
        <v>0.17743424088601745</v>
      </c>
      <c r="AS116" s="63">
        <v>1668</v>
      </c>
      <c r="AT116" s="55">
        <v>-5.9594755661501742E-3</v>
      </c>
      <c r="AU116" s="63">
        <v>3097</v>
      </c>
      <c r="AV116" s="64">
        <v>-0.44537965616045849</v>
      </c>
      <c r="AW116" s="63">
        <v>4681</v>
      </c>
      <c r="AX116" s="64">
        <v>3.9991113085980912E-2</v>
      </c>
      <c r="AY116" s="63"/>
      <c r="AZ116" s="64"/>
      <c r="BA116" s="63">
        <v>7662</v>
      </c>
      <c r="BB116" s="64">
        <v>-6.8697342838626163E-3</v>
      </c>
      <c r="BC116" s="52"/>
      <c r="BD116" s="52"/>
    </row>
    <row r="117" spans="2:56" s="73" customFormat="1" ht="15" hidden="1" customHeight="1" outlineLevel="1" x14ac:dyDescent="0.25">
      <c r="B117" s="53" t="s">
        <v>98</v>
      </c>
      <c r="C117" s="63">
        <v>494931</v>
      </c>
      <c r="D117" s="64">
        <v>-0.12752897624608872</v>
      </c>
      <c r="E117" s="63">
        <v>285777</v>
      </c>
      <c r="F117" s="64">
        <v>-8.1481505282368971E-2</v>
      </c>
      <c r="G117" s="63">
        <v>204560</v>
      </c>
      <c r="H117" s="64">
        <v>-6.0763841060818891E-2</v>
      </c>
      <c r="I117" s="63">
        <v>81305</v>
      </c>
      <c r="J117" s="64">
        <v>-6.0763841060818891E-2</v>
      </c>
      <c r="K117" s="63">
        <v>413626</v>
      </c>
      <c r="L117" s="64">
        <v>-0.12708586141037681</v>
      </c>
      <c r="M117" s="63">
        <v>209066</v>
      </c>
      <c r="N117" s="64">
        <v>-0.18349859988830353</v>
      </c>
      <c r="O117" s="63">
        <v>8438</v>
      </c>
      <c r="P117" s="64">
        <v>-4.8381639787977937E-2</v>
      </c>
      <c r="Q117" s="63">
        <v>12201</v>
      </c>
      <c r="R117" s="64">
        <v>-3.8155301537248665E-2</v>
      </c>
      <c r="S117" s="63">
        <v>43115</v>
      </c>
      <c r="T117" s="64">
        <v>-0.14062188558899746</v>
      </c>
      <c r="U117" s="63">
        <v>3032</v>
      </c>
      <c r="V117" s="64">
        <v>-0.20419947506561675</v>
      </c>
      <c r="W117" s="63">
        <v>98870</v>
      </c>
      <c r="X117" s="64">
        <v>-0.19724267840179277</v>
      </c>
      <c r="Y117" s="63">
        <v>6578</v>
      </c>
      <c r="Z117" s="64">
        <v>-0.32980132450331123</v>
      </c>
      <c r="AA117" s="63">
        <v>6899</v>
      </c>
      <c r="AB117" s="64">
        <v>-0.33917624521072798</v>
      </c>
      <c r="AC117" s="63">
        <v>2781</v>
      </c>
      <c r="AD117" s="64">
        <v>-0.27218005757655062</v>
      </c>
      <c r="AE117" s="63">
        <v>729</v>
      </c>
      <c r="AF117" s="55">
        <v>5.6521739130434678E-2</v>
      </c>
      <c r="AG117" s="63">
        <v>656</v>
      </c>
      <c r="AH117" s="55">
        <v>-0.59605911330049266</v>
      </c>
      <c r="AI117" s="63">
        <v>1396</v>
      </c>
      <c r="AJ117" s="55">
        <v>3.4074074074074145E-2</v>
      </c>
      <c r="AK117" s="63">
        <v>0</v>
      </c>
      <c r="AL117" s="55">
        <v>-1</v>
      </c>
      <c r="AM117" s="63">
        <v>4466</v>
      </c>
      <c r="AN117" s="55">
        <v>0.17743211178486695</v>
      </c>
      <c r="AO117" s="63">
        <v>2225</v>
      </c>
      <c r="AP117" s="55">
        <v>-0.23670668953687823</v>
      </c>
      <c r="AQ117" s="63">
        <v>4533</v>
      </c>
      <c r="AR117" s="55">
        <v>-0.21520083102493071</v>
      </c>
      <c r="AS117" s="63">
        <v>1060</v>
      </c>
      <c r="AT117" s="55">
        <v>-0.41501103752759383</v>
      </c>
      <c r="AU117" s="63">
        <v>2335</v>
      </c>
      <c r="AV117" s="64">
        <v>-0.5399921197793538</v>
      </c>
      <c r="AW117" s="63">
        <v>4995</v>
      </c>
      <c r="AX117" s="64">
        <v>-0.25213355292708495</v>
      </c>
      <c r="AY117" s="63"/>
      <c r="AZ117" s="64"/>
      <c r="BA117" s="63">
        <v>6376</v>
      </c>
      <c r="BB117" s="64">
        <v>-0.11799695670217181</v>
      </c>
      <c r="BC117" s="52"/>
      <c r="BD117" s="52"/>
    </row>
    <row r="118" spans="2:56" s="73" customFormat="1" ht="15" hidden="1" customHeight="1" outlineLevel="1" x14ac:dyDescent="0.25">
      <c r="B118" s="53" t="s">
        <v>99</v>
      </c>
      <c r="C118" s="63">
        <v>413446</v>
      </c>
      <c r="D118" s="64">
        <v>-8.9247754763074338E-2</v>
      </c>
      <c r="E118" s="63">
        <v>210529</v>
      </c>
      <c r="F118" s="64">
        <v>-9.0049178523967099E-2</v>
      </c>
      <c r="G118" s="63">
        <v>134569</v>
      </c>
      <c r="H118" s="64">
        <v>-8.5249133301610991E-2</v>
      </c>
      <c r="I118" s="63">
        <v>80436</v>
      </c>
      <c r="J118" s="64">
        <v>-8.5249133301610991E-2</v>
      </c>
      <c r="K118" s="63">
        <v>333010</v>
      </c>
      <c r="L118" s="64">
        <v>-8.7116113698603836E-2</v>
      </c>
      <c r="M118" s="63">
        <v>198441</v>
      </c>
      <c r="N118" s="64">
        <v>-8.8377840765530902E-2</v>
      </c>
      <c r="O118" s="63">
        <v>6345</v>
      </c>
      <c r="P118" s="64">
        <v>-0.20408931259407925</v>
      </c>
      <c r="Q118" s="63">
        <v>10107</v>
      </c>
      <c r="R118" s="64">
        <v>1.1812994293723067E-2</v>
      </c>
      <c r="S118" s="63">
        <v>44532</v>
      </c>
      <c r="T118" s="64">
        <v>-2.5174029158092859E-2</v>
      </c>
      <c r="U118" s="63">
        <v>1721</v>
      </c>
      <c r="V118" s="64">
        <v>-0.18667296786389409</v>
      </c>
      <c r="W118" s="63">
        <v>101509</v>
      </c>
      <c r="X118" s="64">
        <v>-6.6352105810178141E-2</v>
      </c>
      <c r="Y118" s="63">
        <v>6229</v>
      </c>
      <c r="Z118" s="64">
        <v>-0.30050533408197644</v>
      </c>
      <c r="AA118" s="63">
        <v>3176</v>
      </c>
      <c r="AB118" s="64">
        <v>-0.35864297253634891</v>
      </c>
      <c r="AC118" s="63">
        <v>4239</v>
      </c>
      <c r="AD118" s="64">
        <v>-0.13806425376169174</v>
      </c>
      <c r="AE118" s="63">
        <v>921</v>
      </c>
      <c r="AF118" s="55">
        <v>8.2256169212690855E-2</v>
      </c>
      <c r="AG118" s="63">
        <v>877</v>
      </c>
      <c r="AH118" s="55">
        <v>-0.61416630004399475</v>
      </c>
      <c r="AI118" s="63">
        <v>2007</v>
      </c>
      <c r="AJ118" s="55">
        <v>0.11872909698996659</v>
      </c>
      <c r="AK118" s="63">
        <v>434</v>
      </c>
      <c r="AL118" s="55" t="s">
        <v>90</v>
      </c>
      <c r="AM118" s="63">
        <v>3782</v>
      </c>
      <c r="AN118" s="55">
        <v>6.1167227833894611E-2</v>
      </c>
      <c r="AO118" s="63">
        <v>2148</v>
      </c>
      <c r="AP118" s="55">
        <v>-0.16452742123687281</v>
      </c>
      <c r="AQ118" s="63">
        <v>4206</v>
      </c>
      <c r="AR118" s="55">
        <v>-3.9067854694996518E-2</v>
      </c>
      <c r="AS118" s="63">
        <v>1225</v>
      </c>
      <c r="AT118" s="55">
        <v>-0.23960273122284292</v>
      </c>
      <c r="AU118" s="63">
        <v>2780</v>
      </c>
      <c r="AV118" s="64">
        <v>-0.34123222748815163</v>
      </c>
      <c r="AW118" s="63">
        <v>1565</v>
      </c>
      <c r="AX118" s="64">
        <v>-0.50333227546810533</v>
      </c>
      <c r="AY118" s="63"/>
      <c r="AZ118" s="64"/>
      <c r="BA118" s="63">
        <v>4037</v>
      </c>
      <c r="BB118" s="64">
        <v>-0.1808035714285714</v>
      </c>
      <c r="BC118" s="52"/>
      <c r="BD118" s="52"/>
    </row>
    <row r="119" spans="2:56" s="73" customFormat="1" ht="15" hidden="1" customHeight="1" outlineLevel="1" x14ac:dyDescent="0.25">
      <c r="B119" s="53" t="s">
        <v>100</v>
      </c>
      <c r="C119" s="63">
        <v>486853</v>
      </c>
      <c r="D119" s="64">
        <v>-3.8379644626336251E-2</v>
      </c>
      <c r="E119" s="63">
        <v>212434</v>
      </c>
      <c r="F119" s="64">
        <v>-3.3030846386995161E-2</v>
      </c>
      <c r="G119" s="63">
        <v>125709</v>
      </c>
      <c r="H119" s="64">
        <v>-2.2305700086329594E-2</v>
      </c>
      <c r="I119" s="63">
        <v>86767</v>
      </c>
      <c r="J119" s="64">
        <v>-2.2305700086329594E-2</v>
      </c>
      <c r="K119" s="63">
        <v>400086</v>
      </c>
      <c r="L119" s="64">
        <v>-3.6232285541533127E-2</v>
      </c>
      <c r="M119" s="63">
        <v>274377</v>
      </c>
      <c r="N119" s="64">
        <v>-4.2481242366079197E-2</v>
      </c>
      <c r="O119" s="63">
        <v>8503</v>
      </c>
      <c r="P119" s="64">
        <v>-0.17614572231372927</v>
      </c>
      <c r="Q119" s="63">
        <v>13235</v>
      </c>
      <c r="R119" s="64">
        <v>3.5602503912363082E-2</v>
      </c>
      <c r="S119" s="63">
        <v>59598</v>
      </c>
      <c r="T119" s="64">
        <v>0.1655486672012203</v>
      </c>
      <c r="U119" s="63">
        <v>1911</v>
      </c>
      <c r="V119" s="64">
        <v>-0.2529319781078968</v>
      </c>
      <c r="W119" s="63">
        <v>133999</v>
      </c>
      <c r="X119" s="64">
        <v>-5.8905136023383875E-3</v>
      </c>
      <c r="Y119" s="63">
        <v>7104</v>
      </c>
      <c r="Z119" s="64">
        <v>-0.25291828793774318</v>
      </c>
      <c r="AA119" s="63">
        <v>2871</v>
      </c>
      <c r="AB119" s="64">
        <v>-0.11579919926085613</v>
      </c>
      <c r="AC119" s="63">
        <v>26556</v>
      </c>
      <c r="AD119" s="64">
        <v>-0.25307982224222314</v>
      </c>
      <c r="AE119" s="63">
        <v>5441</v>
      </c>
      <c r="AF119" s="55">
        <v>-0.39301651048638997</v>
      </c>
      <c r="AG119" s="63">
        <v>5176</v>
      </c>
      <c r="AH119" s="55">
        <v>-0.42907566732848001</v>
      </c>
      <c r="AI119" s="63">
        <v>8395</v>
      </c>
      <c r="AJ119" s="55">
        <v>-0.11919001154128628</v>
      </c>
      <c r="AK119" s="63">
        <v>7544</v>
      </c>
      <c r="AL119" s="55">
        <v>-5.6174152383335452E-2</v>
      </c>
      <c r="AM119" s="63">
        <v>4589</v>
      </c>
      <c r="AN119" s="55">
        <v>0.26175419301622216</v>
      </c>
      <c r="AO119" s="63">
        <v>2280</v>
      </c>
      <c r="AP119" s="55">
        <v>-0.28727727414817128</v>
      </c>
      <c r="AQ119" s="63">
        <v>4039</v>
      </c>
      <c r="AR119" s="55">
        <v>-0.57909545644018334</v>
      </c>
      <c r="AS119" s="63">
        <v>1370</v>
      </c>
      <c r="AT119" s="55">
        <v>-0.25259138025095473</v>
      </c>
      <c r="AU119" s="63">
        <v>1970</v>
      </c>
      <c r="AV119" s="64">
        <v>-0.22866092404072047</v>
      </c>
      <c r="AW119" s="63">
        <v>193</v>
      </c>
      <c r="AX119" s="64">
        <v>-9.8130841121495282E-2</v>
      </c>
      <c r="AY119" s="63"/>
      <c r="AZ119" s="64"/>
      <c r="BA119" s="63">
        <v>5277</v>
      </c>
      <c r="BB119" s="64">
        <v>-6.1366061899679858E-2</v>
      </c>
      <c r="BC119" s="52"/>
      <c r="BD119" s="52"/>
    </row>
    <row r="120" spans="2:56" s="73" customFormat="1" ht="15" hidden="1" customHeight="1" outlineLevel="1" x14ac:dyDescent="0.25">
      <c r="B120" s="53" t="s">
        <v>101</v>
      </c>
      <c r="C120" s="63">
        <v>478087</v>
      </c>
      <c r="D120" s="64">
        <v>-5.1456087234287406E-2</v>
      </c>
      <c r="E120" s="63">
        <v>193997</v>
      </c>
      <c r="F120" s="64">
        <v>1.6108766896667293E-2</v>
      </c>
      <c r="G120" s="63">
        <v>114736</v>
      </c>
      <c r="H120" s="64">
        <v>6.7033702849490284E-2</v>
      </c>
      <c r="I120" s="63">
        <v>79355</v>
      </c>
      <c r="J120" s="64">
        <v>6.7033702849490284E-2</v>
      </c>
      <c r="K120" s="63">
        <v>398732</v>
      </c>
      <c r="L120" s="64">
        <v>-5.1848117640344693E-2</v>
      </c>
      <c r="M120" s="63">
        <v>283996</v>
      </c>
      <c r="N120" s="64">
        <v>-9.268772683126314E-2</v>
      </c>
      <c r="O120" s="63">
        <v>6197</v>
      </c>
      <c r="P120" s="64">
        <v>-4.4557508479802665E-2</v>
      </c>
      <c r="Q120" s="63">
        <v>14743</v>
      </c>
      <c r="R120" s="64">
        <v>0.16260547275451454</v>
      </c>
      <c r="S120" s="63">
        <v>67481</v>
      </c>
      <c r="T120" s="64">
        <v>-7.1941357685113894E-2</v>
      </c>
      <c r="U120" s="63">
        <v>1746</v>
      </c>
      <c r="V120" s="64">
        <v>1.6889924286546343E-2</v>
      </c>
      <c r="W120" s="63">
        <v>116242</v>
      </c>
      <c r="X120" s="64">
        <v>-6.3184023468351613E-2</v>
      </c>
      <c r="Y120" s="63">
        <v>6140</v>
      </c>
      <c r="Z120" s="64">
        <v>-0.28646135967460784</v>
      </c>
      <c r="AA120" s="63">
        <v>3420</v>
      </c>
      <c r="AB120" s="64">
        <v>5.2910052910053462E-3</v>
      </c>
      <c r="AC120" s="63">
        <v>49025</v>
      </c>
      <c r="AD120" s="64">
        <v>-0.22154119758006896</v>
      </c>
      <c r="AE120" s="63">
        <v>13636</v>
      </c>
      <c r="AF120" s="55">
        <v>-0.22022073540344256</v>
      </c>
      <c r="AG120" s="63">
        <v>11484</v>
      </c>
      <c r="AH120" s="55">
        <v>-0.27655285372306915</v>
      </c>
      <c r="AI120" s="63">
        <v>10681</v>
      </c>
      <c r="AJ120" s="55">
        <v>-0.26992481203007523</v>
      </c>
      <c r="AK120" s="63">
        <v>13224</v>
      </c>
      <c r="AL120" s="55">
        <v>-0.11757640464433472</v>
      </c>
      <c r="AM120" s="63">
        <v>4344</v>
      </c>
      <c r="AN120" s="55">
        <v>-4.6113306982872193E-2</v>
      </c>
      <c r="AO120" s="63">
        <v>3592</v>
      </c>
      <c r="AP120" s="55">
        <v>-8.0088373377520394E-3</v>
      </c>
      <c r="AQ120" s="63">
        <v>2183</v>
      </c>
      <c r="AR120" s="55">
        <v>-0.31588843622688811</v>
      </c>
      <c r="AS120" s="63">
        <v>617</v>
      </c>
      <c r="AT120" s="55">
        <v>-0.49218106995884769</v>
      </c>
      <c r="AU120" s="63">
        <v>1385</v>
      </c>
      <c r="AV120" s="64">
        <v>-0.27486910994764402</v>
      </c>
      <c r="AW120" s="63">
        <v>1015</v>
      </c>
      <c r="AX120" s="64" t="s">
        <v>90</v>
      </c>
      <c r="AY120" s="63"/>
      <c r="AZ120" s="64"/>
      <c r="BA120" s="63">
        <v>5192</v>
      </c>
      <c r="BB120" s="64">
        <v>-0.11232689348606595</v>
      </c>
      <c r="BC120" s="52"/>
      <c r="BD120" s="52"/>
    </row>
    <row r="121" spans="2:56" s="73" customFormat="1" ht="15" hidden="1" customHeight="1" outlineLevel="1" x14ac:dyDescent="0.25">
      <c r="B121" s="53" t="s">
        <v>102</v>
      </c>
      <c r="C121" s="63">
        <v>501944</v>
      </c>
      <c r="D121" s="64">
        <v>-4.8849344181693954E-3</v>
      </c>
      <c r="E121" s="63">
        <v>217497</v>
      </c>
      <c r="F121" s="64">
        <v>7.6813057378428473E-2</v>
      </c>
      <c r="G121" s="63">
        <v>138678</v>
      </c>
      <c r="H121" s="64">
        <v>0.12752758287056998</v>
      </c>
      <c r="I121" s="63">
        <v>78905</v>
      </c>
      <c r="J121" s="64">
        <v>0.12752758287056998</v>
      </c>
      <c r="K121" s="63">
        <v>423039</v>
      </c>
      <c r="L121" s="64">
        <v>-5.4074514681230479E-3</v>
      </c>
      <c r="M121" s="63">
        <v>284361</v>
      </c>
      <c r="N121" s="64">
        <v>-5.9484828640034904E-2</v>
      </c>
      <c r="O121" s="63">
        <v>6807</v>
      </c>
      <c r="P121" s="64">
        <v>-4.4094930487291073E-2</v>
      </c>
      <c r="Q121" s="63">
        <v>14794</v>
      </c>
      <c r="R121" s="64">
        <v>0.14824588637069236</v>
      </c>
      <c r="S121" s="63">
        <v>63136</v>
      </c>
      <c r="T121" s="64">
        <v>-5.0428643469491163E-3</v>
      </c>
      <c r="U121" s="63">
        <v>2418</v>
      </c>
      <c r="V121" s="64">
        <v>2.8061224489795977E-2</v>
      </c>
      <c r="W121" s="63">
        <v>122925</v>
      </c>
      <c r="X121" s="64">
        <v>-4.801548886737661E-2</v>
      </c>
      <c r="Y121" s="63">
        <v>5778</v>
      </c>
      <c r="Z121" s="64">
        <v>-0.27430293896006031</v>
      </c>
      <c r="AA121" s="63">
        <v>4041</v>
      </c>
      <c r="AB121" s="64">
        <v>-0.25456557830658555</v>
      </c>
      <c r="AC121" s="63">
        <v>45336</v>
      </c>
      <c r="AD121" s="64">
        <v>-0.18783253614231199</v>
      </c>
      <c r="AE121" s="63">
        <v>11502</v>
      </c>
      <c r="AF121" s="55">
        <v>-0.27619407211629221</v>
      </c>
      <c r="AG121" s="63">
        <v>9753</v>
      </c>
      <c r="AH121" s="55">
        <v>-0.19476552179656537</v>
      </c>
      <c r="AI121" s="63">
        <v>10805</v>
      </c>
      <c r="AJ121" s="55">
        <v>-0.14530928650529984</v>
      </c>
      <c r="AK121" s="63">
        <v>13276</v>
      </c>
      <c r="AL121" s="55">
        <v>-0.1251976805482341</v>
      </c>
      <c r="AM121" s="63">
        <v>3719</v>
      </c>
      <c r="AN121" s="55">
        <v>6.226792345044263E-2</v>
      </c>
      <c r="AO121" s="63">
        <v>3060</v>
      </c>
      <c r="AP121" s="55">
        <v>3.9049235993208864E-2</v>
      </c>
      <c r="AQ121" s="63">
        <v>1782</v>
      </c>
      <c r="AR121" s="55">
        <v>-0.31170336037079949</v>
      </c>
      <c r="AS121" s="63">
        <v>563</v>
      </c>
      <c r="AT121" s="55">
        <v>-0.40042598509052185</v>
      </c>
      <c r="AU121" s="63">
        <v>1860</v>
      </c>
      <c r="AV121" s="64">
        <v>-0.14951989026063095</v>
      </c>
      <c r="AW121" s="63">
        <v>1374</v>
      </c>
      <c r="AX121" s="64">
        <v>5.2171945701357467</v>
      </c>
      <c r="AY121" s="63"/>
      <c r="AZ121" s="64"/>
      <c r="BA121" s="63">
        <v>5941</v>
      </c>
      <c r="BB121" s="64">
        <v>2.0439711439367958E-2</v>
      </c>
      <c r="BC121" s="52"/>
      <c r="BD121" s="52"/>
    </row>
    <row r="122" spans="2:56" s="73" customFormat="1" ht="15" customHeight="1" collapsed="1" x14ac:dyDescent="0.25">
      <c r="B122" s="65">
        <v>2009</v>
      </c>
      <c r="C122" s="66">
        <v>5498700</v>
      </c>
      <c r="D122" s="67">
        <v>-0.1046527380656187</v>
      </c>
      <c r="E122" s="66">
        <v>2527564</v>
      </c>
      <c r="F122" s="67">
        <v>-8.8084393336519629E-2</v>
      </c>
      <c r="G122" s="66">
        <v>1557901</v>
      </c>
      <c r="H122" s="67">
        <v>-8.4386923415089465E-2</v>
      </c>
      <c r="I122" s="66">
        <v>975955</v>
      </c>
      <c r="J122" s="67">
        <v>-8.4386923415089465E-2</v>
      </c>
      <c r="K122" s="66">
        <v>4522745</v>
      </c>
      <c r="L122" s="67">
        <v>-0.10693439477818423</v>
      </c>
      <c r="M122" s="66">
        <v>2964844</v>
      </c>
      <c r="N122" s="67">
        <v>-0.11834276592657089</v>
      </c>
      <c r="O122" s="66">
        <v>86288</v>
      </c>
      <c r="P122" s="67">
        <v>-0.13314111773038251</v>
      </c>
      <c r="Q122" s="66">
        <v>148206</v>
      </c>
      <c r="R122" s="67">
        <v>4.3101870750693161E-2</v>
      </c>
      <c r="S122" s="66">
        <v>644480</v>
      </c>
      <c r="T122" s="67">
        <v>-0.10711366400939881</v>
      </c>
      <c r="U122" s="66">
        <v>32750</v>
      </c>
      <c r="V122" s="67">
        <v>-0.20211470057983727</v>
      </c>
      <c r="W122" s="66">
        <v>1337822</v>
      </c>
      <c r="X122" s="67">
        <v>-0.12299730964280653</v>
      </c>
      <c r="Y122" s="66">
        <v>90866</v>
      </c>
      <c r="Z122" s="67">
        <v>-0.14912305344083299</v>
      </c>
      <c r="AA122" s="66">
        <v>51298</v>
      </c>
      <c r="AB122" s="67">
        <v>-0.23538530332389329</v>
      </c>
      <c r="AC122" s="66">
        <v>324061</v>
      </c>
      <c r="AD122" s="67">
        <v>-0.12853796734783884</v>
      </c>
      <c r="AE122" s="66">
        <v>86479</v>
      </c>
      <c r="AF122" s="67">
        <v>-0.11361772785043667</v>
      </c>
      <c r="AG122" s="66">
        <v>68119</v>
      </c>
      <c r="AH122" s="67">
        <v>-0.23564856373429088</v>
      </c>
      <c r="AI122" s="66">
        <v>83666</v>
      </c>
      <c r="AJ122" s="67">
        <v>-0.14407308514665107</v>
      </c>
      <c r="AK122" s="66">
        <v>85797</v>
      </c>
      <c r="AL122" s="67">
        <v>-1.8632900967675559E-2</v>
      </c>
      <c r="AM122" s="66">
        <v>46922</v>
      </c>
      <c r="AN122" s="67">
        <v>5.3740259156953796E-2</v>
      </c>
      <c r="AO122" s="66">
        <v>32391</v>
      </c>
      <c r="AP122" s="67">
        <v>-0.17659769179927809</v>
      </c>
      <c r="AQ122" s="66">
        <v>39489</v>
      </c>
      <c r="AR122" s="67">
        <v>-0.20245188132409675</v>
      </c>
      <c r="AS122" s="66">
        <v>12208</v>
      </c>
      <c r="AT122" s="67">
        <v>-0.18889110358115735</v>
      </c>
      <c r="AU122" s="66">
        <v>26881</v>
      </c>
      <c r="AV122" s="67">
        <v>-0.26708836600594377</v>
      </c>
      <c r="AW122" s="66">
        <v>18904</v>
      </c>
      <c r="AX122" s="67">
        <v>-5.6262792671359363E-2</v>
      </c>
      <c r="AY122" s="66"/>
      <c r="AZ122" s="67"/>
      <c r="BA122" s="66">
        <v>65470</v>
      </c>
      <c r="BB122" s="67">
        <v>-0.20162431100921907</v>
      </c>
      <c r="BC122" s="52"/>
      <c r="BD122" s="52"/>
    </row>
    <row r="123" spans="2:56" s="73" customFormat="1" ht="15" hidden="1" customHeight="1" outlineLevel="1" x14ac:dyDescent="0.25">
      <c r="B123" s="53" t="s">
        <v>91</v>
      </c>
      <c r="C123" s="63">
        <v>510164</v>
      </c>
      <c r="D123" s="64">
        <v>3.1551277903591135E-2</v>
      </c>
      <c r="E123" s="63">
        <v>185460</v>
      </c>
      <c r="F123" s="64">
        <v>4.5457620239464314E-2</v>
      </c>
      <c r="G123" s="63">
        <v>103767</v>
      </c>
      <c r="H123" s="64">
        <v>7.3536866717015537E-2</v>
      </c>
      <c r="I123" s="63">
        <v>81693</v>
      </c>
      <c r="J123" s="64">
        <v>7.3536866717015537E-2</v>
      </c>
      <c r="K123" s="63">
        <v>428471</v>
      </c>
      <c r="L123" s="64">
        <v>3.5396775916273437E-2</v>
      </c>
      <c r="M123" s="63">
        <v>324704</v>
      </c>
      <c r="N123" s="64">
        <v>2.3773189895448521E-2</v>
      </c>
      <c r="O123" s="63">
        <v>7048</v>
      </c>
      <c r="P123" s="64">
        <v>-0.14101157830591105</v>
      </c>
      <c r="Q123" s="63">
        <v>12522</v>
      </c>
      <c r="R123" s="64">
        <v>3.2997855139415888E-2</v>
      </c>
      <c r="S123" s="63">
        <v>72234</v>
      </c>
      <c r="T123" s="64">
        <v>3.0559835644581312E-2</v>
      </c>
      <c r="U123" s="63">
        <v>5081</v>
      </c>
      <c r="V123" s="64">
        <v>0.15582347588717016</v>
      </c>
      <c r="W123" s="63">
        <v>130060</v>
      </c>
      <c r="X123" s="64">
        <v>-9.11951362593999E-3</v>
      </c>
      <c r="Y123" s="63">
        <v>8655</v>
      </c>
      <c r="Z123" s="64">
        <v>0.4027552674230146</v>
      </c>
      <c r="AA123" s="63">
        <v>8697</v>
      </c>
      <c r="AB123" s="64">
        <v>-0.22327409127444853</v>
      </c>
      <c r="AC123" s="63">
        <v>58282</v>
      </c>
      <c r="AD123" s="64">
        <v>3.5277817251669674E-2</v>
      </c>
      <c r="AE123" s="63">
        <v>14824</v>
      </c>
      <c r="AF123" s="55">
        <v>4.6597006495340265E-2</v>
      </c>
      <c r="AG123" s="63">
        <v>12921</v>
      </c>
      <c r="AH123" s="55">
        <v>0.13761225567881663</v>
      </c>
      <c r="AI123" s="63">
        <v>15948</v>
      </c>
      <c r="AJ123" s="55">
        <v>3.2366649404453662E-2</v>
      </c>
      <c r="AK123" s="63">
        <v>14589</v>
      </c>
      <c r="AL123" s="55">
        <v>-4.8088216103353787E-2</v>
      </c>
      <c r="AM123" s="63">
        <v>3134</v>
      </c>
      <c r="AN123" s="55">
        <v>0.25209748302037549</v>
      </c>
      <c r="AO123" s="63">
        <v>3942</v>
      </c>
      <c r="AP123" s="55">
        <v>1.4671814671814776E-2</v>
      </c>
      <c r="AQ123" s="63">
        <v>2988</v>
      </c>
      <c r="AR123" s="55">
        <v>-0.13940092165898621</v>
      </c>
      <c r="AS123" s="63">
        <v>620</v>
      </c>
      <c r="AT123" s="55">
        <v>-7.0464767616191915E-2</v>
      </c>
      <c r="AU123" s="63">
        <v>2343</v>
      </c>
      <c r="AV123" s="64">
        <v>0.99914675767918082</v>
      </c>
      <c r="AW123" s="63">
        <v>1</v>
      </c>
      <c r="AX123" s="64">
        <v>-0.83333333333333337</v>
      </c>
      <c r="AY123" s="63"/>
      <c r="AZ123" s="64"/>
      <c r="BA123" s="63">
        <v>9097</v>
      </c>
      <c r="BB123" s="64">
        <v>0.58927323549965061</v>
      </c>
      <c r="BC123" s="52"/>
      <c r="BD123" s="52"/>
    </row>
    <row r="124" spans="2:56" s="73" customFormat="1" ht="15" hidden="1" customHeight="1" outlineLevel="1" x14ac:dyDescent="0.25">
      <c r="B124" s="53" t="s">
        <v>92</v>
      </c>
      <c r="C124" s="63">
        <v>544673</v>
      </c>
      <c r="D124" s="64">
        <v>7.9719223404128847E-2</v>
      </c>
      <c r="E124" s="63">
        <v>196099</v>
      </c>
      <c r="F124" s="64">
        <v>5.6869688003578611E-2</v>
      </c>
      <c r="G124" s="63">
        <v>112255</v>
      </c>
      <c r="H124" s="64">
        <v>7.9530701543491844E-2</v>
      </c>
      <c r="I124" s="63">
        <v>83844</v>
      </c>
      <c r="J124" s="64">
        <v>7.9530701543491844E-2</v>
      </c>
      <c r="K124" s="63">
        <v>460829</v>
      </c>
      <c r="L124" s="64">
        <v>8.969817638379185E-2</v>
      </c>
      <c r="M124" s="63">
        <v>348574</v>
      </c>
      <c r="N124" s="64">
        <v>9.3013411265211898E-2</v>
      </c>
      <c r="O124" s="63">
        <v>9511</v>
      </c>
      <c r="P124" s="64">
        <v>0.1644221351616062</v>
      </c>
      <c r="Q124" s="63">
        <v>12101</v>
      </c>
      <c r="R124" s="64">
        <v>9.580729874128413E-2</v>
      </c>
      <c r="S124" s="63">
        <v>73857</v>
      </c>
      <c r="T124" s="64">
        <v>6.7930421203314051E-2</v>
      </c>
      <c r="U124" s="63">
        <v>4815</v>
      </c>
      <c r="V124" s="64">
        <v>-8.1106870229007644E-2</v>
      </c>
      <c r="W124" s="63">
        <v>153705</v>
      </c>
      <c r="X124" s="64">
        <v>8.5265023406223328E-2</v>
      </c>
      <c r="Y124" s="63">
        <v>8929</v>
      </c>
      <c r="Z124" s="64">
        <v>0.32027206860860558</v>
      </c>
      <c r="AA124" s="63">
        <v>6656</v>
      </c>
      <c r="AB124" s="64">
        <v>-0.17887984209227736</v>
      </c>
      <c r="AC124" s="63">
        <v>56308</v>
      </c>
      <c r="AD124" s="64">
        <v>6.6580796696531719E-2</v>
      </c>
      <c r="AE124" s="63">
        <v>14233</v>
      </c>
      <c r="AF124" s="55">
        <v>8.5991149092018881E-2</v>
      </c>
      <c r="AG124" s="63">
        <v>12672</v>
      </c>
      <c r="AH124" s="55">
        <v>0.16256880733944956</v>
      </c>
      <c r="AI124" s="63">
        <v>15069</v>
      </c>
      <c r="AJ124" s="55">
        <v>2.2805945835878694E-2</v>
      </c>
      <c r="AK124" s="63">
        <v>14334</v>
      </c>
      <c r="AL124" s="55">
        <v>1.99231535505906E-2</v>
      </c>
      <c r="AM124" s="63">
        <v>3742</v>
      </c>
      <c r="AN124" s="55">
        <v>0.29975686002084068</v>
      </c>
      <c r="AO124" s="63">
        <v>4619</v>
      </c>
      <c r="AP124" s="55">
        <v>0.1323853885756312</v>
      </c>
      <c r="AQ124" s="63">
        <v>2232</v>
      </c>
      <c r="AR124" s="55">
        <v>0.34538878842676302</v>
      </c>
      <c r="AS124" s="63">
        <v>1093</v>
      </c>
      <c r="AT124" s="55">
        <v>-6.58119658119658E-2</v>
      </c>
      <c r="AU124" s="63">
        <v>1938</v>
      </c>
      <c r="AV124" s="64">
        <v>0.99177800616649536</v>
      </c>
      <c r="AW124" s="63">
        <v>0</v>
      </c>
      <c r="AX124" s="64" t="s">
        <v>90</v>
      </c>
      <c r="AY124" s="63"/>
      <c r="AZ124" s="64"/>
      <c r="BA124" s="63">
        <v>9066</v>
      </c>
      <c r="BB124" s="64">
        <v>0.72817384674037355</v>
      </c>
      <c r="BC124" s="52"/>
      <c r="BD124" s="52"/>
    </row>
    <row r="125" spans="2:56" s="73" customFormat="1" ht="15" hidden="1" customHeight="1" outlineLevel="1" x14ac:dyDescent="0.25">
      <c r="B125" s="53" t="s">
        <v>93</v>
      </c>
      <c r="C125" s="63">
        <v>607934</v>
      </c>
      <c r="D125" s="64">
        <v>5.3496758586150994E-2</v>
      </c>
      <c r="E125" s="63">
        <v>237754</v>
      </c>
      <c r="F125" s="64">
        <v>0.13475021596880499</v>
      </c>
      <c r="G125" s="63">
        <v>142623</v>
      </c>
      <c r="H125" s="64">
        <v>0.22131737142269947</v>
      </c>
      <c r="I125" s="63">
        <v>95131</v>
      </c>
      <c r="J125" s="64">
        <v>0.22131737142269947</v>
      </c>
      <c r="K125" s="63">
        <v>512803</v>
      </c>
      <c r="L125" s="64">
        <v>5.8810290716881486E-2</v>
      </c>
      <c r="M125" s="63">
        <v>370180</v>
      </c>
      <c r="N125" s="64">
        <v>7.1774110169722238E-3</v>
      </c>
      <c r="O125" s="63">
        <v>9388</v>
      </c>
      <c r="P125" s="64">
        <v>-4.7966737653381997E-2</v>
      </c>
      <c r="Q125" s="63">
        <v>13421</v>
      </c>
      <c r="R125" s="64">
        <v>0.1140532912758363</v>
      </c>
      <c r="S125" s="63">
        <v>86543</v>
      </c>
      <c r="T125" s="64">
        <v>2.4298733577938325E-2</v>
      </c>
      <c r="U125" s="63">
        <v>5590</v>
      </c>
      <c r="V125" s="64">
        <v>-0.17721518987341767</v>
      </c>
      <c r="W125" s="63">
        <v>152003</v>
      </c>
      <c r="X125" s="64">
        <v>-8.8350306476183582E-2</v>
      </c>
      <c r="Y125" s="63">
        <v>9929</v>
      </c>
      <c r="Z125" s="64">
        <v>0.17073458318594503</v>
      </c>
      <c r="AA125" s="63">
        <v>6133</v>
      </c>
      <c r="AB125" s="64">
        <v>-0.13607550359205522</v>
      </c>
      <c r="AC125" s="63">
        <v>62805</v>
      </c>
      <c r="AD125" s="64">
        <v>0.17943661971830993</v>
      </c>
      <c r="AE125" s="63">
        <v>16995</v>
      </c>
      <c r="AF125" s="55">
        <v>0.32825322391559197</v>
      </c>
      <c r="AG125" s="63">
        <v>13919</v>
      </c>
      <c r="AH125" s="55">
        <v>0.32234467034011027</v>
      </c>
      <c r="AI125" s="63">
        <v>16559</v>
      </c>
      <c r="AJ125" s="55">
        <v>0.11373419424266884</v>
      </c>
      <c r="AK125" s="63">
        <v>15332</v>
      </c>
      <c r="AL125" s="55">
        <v>1.7993493127946403E-2</v>
      </c>
      <c r="AM125" s="63">
        <v>4363</v>
      </c>
      <c r="AN125" s="55">
        <v>0.35328784119106693</v>
      </c>
      <c r="AO125" s="63">
        <v>4604</v>
      </c>
      <c r="AP125" s="55">
        <v>-3.742421074639346E-2</v>
      </c>
      <c r="AQ125" s="63">
        <v>2637</v>
      </c>
      <c r="AR125" s="55">
        <v>0.15607189829022361</v>
      </c>
      <c r="AS125" s="63">
        <v>931</v>
      </c>
      <c r="AT125" s="55">
        <v>-0.23057851239669425</v>
      </c>
      <c r="AU125" s="63">
        <v>1850</v>
      </c>
      <c r="AV125" s="64">
        <v>0.90329218106995879</v>
      </c>
      <c r="AW125" s="63">
        <v>701</v>
      </c>
      <c r="AX125" s="64">
        <v>1.7065637065637067</v>
      </c>
      <c r="AY125" s="63"/>
      <c r="AZ125" s="64"/>
      <c r="BA125" s="63">
        <v>9276</v>
      </c>
      <c r="BB125" s="64">
        <v>0.53271645736946471</v>
      </c>
      <c r="BC125" s="52"/>
      <c r="BD125" s="52"/>
    </row>
    <row r="126" spans="2:56" s="73" customFormat="1" ht="15" hidden="1" customHeight="1" outlineLevel="1" x14ac:dyDescent="0.25">
      <c r="B126" s="53" t="s">
        <v>94</v>
      </c>
      <c r="C126" s="63">
        <v>511551</v>
      </c>
      <c r="D126" s="64">
        <v>-6.21466731423026E-3</v>
      </c>
      <c r="E126" s="63">
        <v>228873</v>
      </c>
      <c r="F126" s="64">
        <v>-2.6163508097114319E-2</v>
      </c>
      <c r="G126" s="63">
        <v>139424</v>
      </c>
      <c r="H126" s="64">
        <v>2.6544799730254809E-4</v>
      </c>
      <c r="I126" s="63">
        <v>89449</v>
      </c>
      <c r="J126" s="64">
        <v>2.6544799730254809E-4</v>
      </c>
      <c r="K126" s="63">
        <v>422102</v>
      </c>
      <c r="L126" s="64">
        <v>7.1269222051226766E-3</v>
      </c>
      <c r="M126" s="63">
        <v>282678</v>
      </c>
      <c r="N126" s="64">
        <v>1.0545958931533539E-2</v>
      </c>
      <c r="O126" s="63">
        <v>8415</v>
      </c>
      <c r="P126" s="64">
        <v>-5.6508577194752774E-2</v>
      </c>
      <c r="Q126" s="63">
        <v>11426</v>
      </c>
      <c r="R126" s="64">
        <v>-0.1222922107850668</v>
      </c>
      <c r="S126" s="63">
        <v>68530</v>
      </c>
      <c r="T126" s="64">
        <v>6.9761633443124582E-2</v>
      </c>
      <c r="U126" s="63">
        <v>5465</v>
      </c>
      <c r="V126" s="64">
        <v>-0.28841145833333337</v>
      </c>
      <c r="W126" s="63">
        <v>134438</v>
      </c>
      <c r="X126" s="64">
        <v>5.9484592954527571E-2</v>
      </c>
      <c r="Y126" s="63">
        <v>7721</v>
      </c>
      <c r="Z126" s="64">
        <v>7.9709131589987381E-2</v>
      </c>
      <c r="AA126" s="63">
        <v>4770</v>
      </c>
      <c r="AB126" s="64">
        <v>-0.375490966221524</v>
      </c>
      <c r="AC126" s="63">
        <v>19981</v>
      </c>
      <c r="AD126" s="64">
        <v>-0.22814540116660875</v>
      </c>
      <c r="AE126" s="63">
        <v>6249</v>
      </c>
      <c r="AF126" s="55">
        <v>-0.19792067770504429</v>
      </c>
      <c r="AG126" s="63">
        <v>3430</v>
      </c>
      <c r="AH126" s="55">
        <v>-0.32889845431422426</v>
      </c>
      <c r="AI126" s="63">
        <v>5564</v>
      </c>
      <c r="AJ126" s="55">
        <v>-0.23560928698997119</v>
      </c>
      <c r="AK126" s="63">
        <v>4738</v>
      </c>
      <c r="AL126" s="55">
        <v>-0.16964598668068698</v>
      </c>
      <c r="AM126" s="63">
        <v>4172</v>
      </c>
      <c r="AN126" s="55">
        <v>0.42925659472422062</v>
      </c>
      <c r="AO126" s="63">
        <v>3249</v>
      </c>
      <c r="AP126" s="55">
        <v>-8.9660969459232298E-2</v>
      </c>
      <c r="AQ126" s="63">
        <v>3365</v>
      </c>
      <c r="AR126" s="55">
        <v>-4.8628781453208925E-2</v>
      </c>
      <c r="AS126" s="63">
        <v>971</v>
      </c>
      <c r="AT126" s="55">
        <v>-8.3097261567516512E-2</v>
      </c>
      <c r="AU126" s="63">
        <v>2630</v>
      </c>
      <c r="AV126" s="64">
        <v>1.2063758389261743</v>
      </c>
      <c r="AW126" s="63">
        <v>527</v>
      </c>
      <c r="AX126" s="64">
        <v>-0.38649592549476131</v>
      </c>
      <c r="AY126" s="63"/>
      <c r="AZ126" s="64"/>
      <c r="BA126" s="63">
        <v>7018</v>
      </c>
      <c r="BB126" s="64">
        <v>0.31202093849317625</v>
      </c>
      <c r="BC126" s="52"/>
      <c r="BD126" s="52"/>
    </row>
    <row r="127" spans="2:56" s="73" customFormat="1" ht="15" hidden="1" customHeight="1" outlineLevel="1" x14ac:dyDescent="0.25">
      <c r="B127" s="53" t="s">
        <v>95</v>
      </c>
      <c r="C127" s="63">
        <v>445204</v>
      </c>
      <c r="D127" s="64">
        <v>6.1189465429418055E-2</v>
      </c>
      <c r="E127" s="63">
        <v>233106</v>
      </c>
      <c r="F127" s="64">
        <v>4.3797156610321242E-2</v>
      </c>
      <c r="G127" s="63">
        <v>134211</v>
      </c>
      <c r="H127" s="64">
        <v>5.1027839774462569E-2</v>
      </c>
      <c r="I127" s="63">
        <v>98895</v>
      </c>
      <c r="J127" s="64">
        <v>5.1027839774462569E-2</v>
      </c>
      <c r="K127" s="63">
        <v>346309</v>
      </c>
      <c r="L127" s="64">
        <v>6.9175030796256864E-2</v>
      </c>
      <c r="M127" s="63">
        <v>212098</v>
      </c>
      <c r="N127" s="64">
        <v>8.0985484791649576E-2</v>
      </c>
      <c r="O127" s="63">
        <v>7523</v>
      </c>
      <c r="P127" s="64">
        <v>8.1356906712663601E-2</v>
      </c>
      <c r="Q127" s="63">
        <v>9240</v>
      </c>
      <c r="R127" s="64">
        <v>6.944444444444442E-2</v>
      </c>
      <c r="S127" s="63">
        <v>46783</v>
      </c>
      <c r="T127" s="64">
        <v>0.14425828543475605</v>
      </c>
      <c r="U127" s="63">
        <v>2650</v>
      </c>
      <c r="V127" s="64">
        <v>-0.33148335015136221</v>
      </c>
      <c r="W127" s="63">
        <v>111032</v>
      </c>
      <c r="X127" s="64">
        <v>2.2610681820274925E-2</v>
      </c>
      <c r="Y127" s="63">
        <v>8829</v>
      </c>
      <c r="Z127" s="64">
        <v>0.23568929321203647</v>
      </c>
      <c r="AA127" s="63">
        <v>3353</v>
      </c>
      <c r="AB127" s="64">
        <v>4.4937088076693055E-3</v>
      </c>
      <c r="AC127" s="63">
        <v>2800</v>
      </c>
      <c r="AD127" s="64">
        <v>0.70627666057282146</v>
      </c>
      <c r="AE127" s="63">
        <v>121</v>
      </c>
      <c r="AF127" s="55" t="s">
        <v>90</v>
      </c>
      <c r="AG127" s="63">
        <v>1173</v>
      </c>
      <c r="AH127" s="55">
        <v>8.2362204724409445</v>
      </c>
      <c r="AI127" s="63">
        <v>1385</v>
      </c>
      <c r="AJ127" s="55">
        <v>-8.520475561426688E-2</v>
      </c>
      <c r="AK127" s="63">
        <v>121</v>
      </c>
      <c r="AL127" s="55" t="s">
        <v>90</v>
      </c>
      <c r="AM127" s="63">
        <v>3668</v>
      </c>
      <c r="AN127" s="55">
        <v>0.49409368635437878</v>
      </c>
      <c r="AO127" s="63">
        <v>2536</v>
      </c>
      <c r="AP127" s="55">
        <v>-0.10483586304271086</v>
      </c>
      <c r="AQ127" s="63">
        <v>4509</v>
      </c>
      <c r="AR127" s="55">
        <v>0.63369565217391299</v>
      </c>
      <c r="AS127" s="63">
        <v>1293</v>
      </c>
      <c r="AT127" s="55">
        <v>0.46266968325791846</v>
      </c>
      <c r="AU127" s="63">
        <v>2524</v>
      </c>
      <c r="AV127" s="64">
        <v>0.54941682013505222</v>
      </c>
      <c r="AW127" s="63">
        <v>834</v>
      </c>
      <c r="AX127" s="64">
        <v>-5.9751972942502785E-2</v>
      </c>
      <c r="AY127" s="63"/>
      <c r="AZ127" s="64"/>
      <c r="BA127" s="63">
        <v>4524</v>
      </c>
      <c r="BB127" s="64">
        <v>0.25492371705963945</v>
      </c>
      <c r="BC127" s="52"/>
      <c r="BD127" s="52"/>
    </row>
    <row r="128" spans="2:56" s="73" customFormat="1" ht="15" hidden="1" customHeight="1" outlineLevel="1" x14ac:dyDescent="0.25">
      <c r="B128" s="53" t="s">
        <v>96</v>
      </c>
      <c r="C128" s="63">
        <v>459505</v>
      </c>
      <c r="D128" s="64">
        <v>1.5433537891059279E-2</v>
      </c>
      <c r="E128" s="63">
        <v>251966</v>
      </c>
      <c r="F128" s="64">
        <v>7.1051770236896017E-2</v>
      </c>
      <c r="G128" s="63">
        <v>155054</v>
      </c>
      <c r="H128" s="64">
        <v>6.9478069540146681E-2</v>
      </c>
      <c r="I128" s="63">
        <v>96912</v>
      </c>
      <c r="J128" s="64">
        <v>6.9478069540146681E-2</v>
      </c>
      <c r="K128" s="63">
        <v>362593</v>
      </c>
      <c r="L128" s="64">
        <v>9.4409677267970338E-4</v>
      </c>
      <c r="M128" s="63">
        <v>207539</v>
      </c>
      <c r="N128" s="64">
        <v>-4.4787591476043609E-2</v>
      </c>
      <c r="O128" s="63">
        <v>7124</v>
      </c>
      <c r="P128" s="64">
        <v>9.2805645037582485E-2</v>
      </c>
      <c r="Q128" s="63">
        <v>9429</v>
      </c>
      <c r="R128" s="64">
        <v>3.9008264462810027E-2</v>
      </c>
      <c r="S128" s="63">
        <v>43927</v>
      </c>
      <c r="T128" s="64">
        <v>1.3099933116538676E-2</v>
      </c>
      <c r="U128" s="63">
        <v>2613</v>
      </c>
      <c r="V128" s="64">
        <v>-0.35048471290082028</v>
      </c>
      <c r="W128" s="63">
        <v>104631</v>
      </c>
      <c r="X128" s="64">
        <v>-0.10586315042856287</v>
      </c>
      <c r="Y128" s="63">
        <v>8991</v>
      </c>
      <c r="Z128" s="64">
        <v>7.9351740696278483E-2</v>
      </c>
      <c r="AA128" s="63">
        <v>4288</v>
      </c>
      <c r="AB128" s="64">
        <v>-0.12810085400569338</v>
      </c>
      <c r="AC128" s="63">
        <v>3535</v>
      </c>
      <c r="AD128" s="64">
        <v>0.61784897025171626</v>
      </c>
      <c r="AE128" s="63">
        <v>372</v>
      </c>
      <c r="AF128" s="55">
        <v>-0.31868131868131866</v>
      </c>
      <c r="AG128" s="63">
        <v>1766</v>
      </c>
      <c r="AH128" s="55">
        <v>3.2047619047619049</v>
      </c>
      <c r="AI128" s="63">
        <v>1397</v>
      </c>
      <c r="AJ128" s="55">
        <v>0.14602132895816244</v>
      </c>
      <c r="AK128" s="63">
        <v>0</v>
      </c>
      <c r="AL128" s="55" t="s">
        <v>90</v>
      </c>
      <c r="AM128" s="63">
        <v>2882</v>
      </c>
      <c r="AN128" s="55">
        <v>0.27353071144498453</v>
      </c>
      <c r="AO128" s="63">
        <v>2224</v>
      </c>
      <c r="AP128" s="55">
        <v>-0.36420811892510008</v>
      </c>
      <c r="AQ128" s="63">
        <v>3919</v>
      </c>
      <c r="AR128" s="55">
        <v>-0.19028925619834713</v>
      </c>
      <c r="AS128" s="63">
        <v>1055</v>
      </c>
      <c r="AT128" s="55">
        <v>-0.26480836236933802</v>
      </c>
      <c r="AU128" s="63">
        <v>3861</v>
      </c>
      <c r="AV128" s="64">
        <v>1.2151462994836488</v>
      </c>
      <c r="AW128" s="63">
        <v>3202</v>
      </c>
      <c r="AX128" s="64">
        <v>0.28233880656788135</v>
      </c>
      <c r="AY128" s="63"/>
      <c r="AZ128" s="64"/>
      <c r="BA128" s="63">
        <v>5858</v>
      </c>
      <c r="BB128" s="64">
        <v>5.2461372619475366E-2</v>
      </c>
      <c r="BC128" s="52"/>
      <c r="BD128" s="52"/>
    </row>
    <row r="129" spans="2:56" s="73" customFormat="1" ht="15" hidden="1" customHeight="1" outlineLevel="1" x14ac:dyDescent="0.25">
      <c r="B129" s="53" t="s">
        <v>97</v>
      </c>
      <c r="C129" s="63">
        <v>526435</v>
      </c>
      <c r="D129" s="64">
        <v>-2.3826036003293249E-2</v>
      </c>
      <c r="E129" s="63">
        <v>285034</v>
      </c>
      <c r="F129" s="64">
        <v>-4.0318643542788246E-2</v>
      </c>
      <c r="G129" s="63">
        <v>190148</v>
      </c>
      <c r="H129" s="64">
        <v>-6.2076721599344964E-2</v>
      </c>
      <c r="I129" s="63">
        <v>94886</v>
      </c>
      <c r="J129" s="64">
        <v>-6.2076721599344964E-2</v>
      </c>
      <c r="K129" s="63">
        <v>431549</v>
      </c>
      <c r="L129" s="64">
        <v>-3.0244400100672308E-2</v>
      </c>
      <c r="M129" s="63">
        <v>241401</v>
      </c>
      <c r="N129" s="64">
        <v>-3.607470849241512E-3</v>
      </c>
      <c r="O129" s="63">
        <v>9765</v>
      </c>
      <c r="P129" s="64">
        <v>-0.24612058982475105</v>
      </c>
      <c r="Q129" s="63">
        <v>12924</v>
      </c>
      <c r="R129" s="64">
        <v>2.8325907065563261E-2</v>
      </c>
      <c r="S129" s="63">
        <v>46767</v>
      </c>
      <c r="T129" s="64">
        <v>3.0473294553146513E-2</v>
      </c>
      <c r="U129" s="63">
        <v>2279</v>
      </c>
      <c r="V129" s="64">
        <v>-0.45504543280726928</v>
      </c>
      <c r="W129" s="63">
        <v>119693</v>
      </c>
      <c r="X129" s="64">
        <v>-2.5057841851605644E-4</v>
      </c>
      <c r="Y129" s="63">
        <v>8941</v>
      </c>
      <c r="Z129" s="64">
        <v>4.1953152313250142E-2</v>
      </c>
      <c r="AA129" s="63">
        <v>5731</v>
      </c>
      <c r="AB129" s="64">
        <v>-0.21363885839736552</v>
      </c>
      <c r="AC129" s="63">
        <v>5057</v>
      </c>
      <c r="AD129" s="64">
        <v>0.18016336056009341</v>
      </c>
      <c r="AE129" s="63">
        <v>887</v>
      </c>
      <c r="AF129" s="55">
        <v>3.2596041909196849E-2</v>
      </c>
      <c r="AG129" s="63">
        <v>2290</v>
      </c>
      <c r="AH129" s="55">
        <v>1.1872015281757404</v>
      </c>
      <c r="AI129" s="63">
        <v>1880</v>
      </c>
      <c r="AJ129" s="55">
        <v>-0.20975199663724253</v>
      </c>
      <c r="AK129" s="63">
        <v>0</v>
      </c>
      <c r="AL129" s="55" t="s">
        <v>90</v>
      </c>
      <c r="AM129" s="63">
        <v>3519</v>
      </c>
      <c r="AN129" s="55">
        <v>0.34569789674952189</v>
      </c>
      <c r="AO129" s="63">
        <v>2913</v>
      </c>
      <c r="AP129" s="55">
        <v>-0.10698957694665845</v>
      </c>
      <c r="AQ129" s="63">
        <v>4334</v>
      </c>
      <c r="AR129" s="55">
        <v>2.9698265621287634E-2</v>
      </c>
      <c r="AS129" s="63">
        <v>1678</v>
      </c>
      <c r="AT129" s="55">
        <v>-5.0904977375565652E-2</v>
      </c>
      <c r="AU129" s="63">
        <v>5584</v>
      </c>
      <c r="AV129" s="64">
        <v>1.4331154684095861</v>
      </c>
      <c r="AW129" s="63">
        <v>4501</v>
      </c>
      <c r="AX129" s="64">
        <v>-0.2136617749825297</v>
      </c>
      <c r="AY129" s="63"/>
      <c r="AZ129" s="64"/>
      <c r="BA129" s="63">
        <v>7715</v>
      </c>
      <c r="BB129" s="64">
        <v>3.7241193869319789E-2</v>
      </c>
      <c r="BC129" s="52"/>
      <c r="BD129" s="52"/>
    </row>
    <row r="130" spans="2:56" s="73" customFormat="1" ht="15" hidden="1" customHeight="1" outlineLevel="1" x14ac:dyDescent="0.25">
      <c r="B130" s="53" t="s">
        <v>98</v>
      </c>
      <c r="C130" s="63">
        <v>567275</v>
      </c>
      <c r="D130" s="64">
        <v>-5.3164348324674648E-3</v>
      </c>
      <c r="E130" s="63">
        <v>311224</v>
      </c>
      <c r="F130" s="64">
        <v>-3.0219180984787597E-2</v>
      </c>
      <c r="G130" s="63">
        <v>217794</v>
      </c>
      <c r="H130" s="64">
        <v>-4.065226871286165E-2</v>
      </c>
      <c r="I130" s="63">
        <v>93430</v>
      </c>
      <c r="J130" s="64">
        <v>-4.065226871286165E-2</v>
      </c>
      <c r="K130" s="63">
        <v>473845</v>
      </c>
      <c r="L130" s="64">
        <v>-5.3798424879515361E-3</v>
      </c>
      <c r="M130" s="63">
        <v>256051</v>
      </c>
      <c r="N130" s="64">
        <v>2.6729755197786531E-2</v>
      </c>
      <c r="O130" s="63">
        <v>8867</v>
      </c>
      <c r="P130" s="64">
        <v>-0.12545615938455468</v>
      </c>
      <c r="Q130" s="63">
        <v>12685</v>
      </c>
      <c r="R130" s="64">
        <v>3.1133149081450151E-2</v>
      </c>
      <c r="S130" s="63">
        <v>50170</v>
      </c>
      <c r="T130" s="64">
        <v>8.1646292822801447E-2</v>
      </c>
      <c r="U130" s="63">
        <v>3810</v>
      </c>
      <c r="V130" s="64">
        <v>-0.11085180863477251</v>
      </c>
      <c r="W130" s="63">
        <v>123163</v>
      </c>
      <c r="X130" s="64">
        <v>-1.2127531582113549E-2</v>
      </c>
      <c r="Y130" s="63">
        <v>9815</v>
      </c>
      <c r="Z130" s="64">
        <v>0.1869633571169429</v>
      </c>
      <c r="AA130" s="63">
        <v>10440</v>
      </c>
      <c r="AB130" s="64">
        <v>-1.8704765485477948E-2</v>
      </c>
      <c r="AC130" s="63">
        <v>3821</v>
      </c>
      <c r="AD130" s="64">
        <v>0.17100827459393186</v>
      </c>
      <c r="AE130" s="63">
        <v>690</v>
      </c>
      <c r="AF130" s="55">
        <v>2.0710059171597628E-2</v>
      </c>
      <c r="AG130" s="63">
        <v>1624</v>
      </c>
      <c r="AH130" s="55">
        <v>1.1063553826199741</v>
      </c>
      <c r="AI130" s="63">
        <v>1350</v>
      </c>
      <c r="AJ130" s="55">
        <v>-0.25660792951541855</v>
      </c>
      <c r="AK130" s="63">
        <v>157</v>
      </c>
      <c r="AL130" s="55" t="s">
        <v>90</v>
      </c>
      <c r="AM130" s="63">
        <v>3793</v>
      </c>
      <c r="AN130" s="55">
        <v>0.40325564187939333</v>
      </c>
      <c r="AO130" s="63">
        <v>2915</v>
      </c>
      <c r="AP130" s="55">
        <v>-0.16235632183908044</v>
      </c>
      <c r="AQ130" s="63">
        <v>5776</v>
      </c>
      <c r="AR130" s="55">
        <v>0.25102880658436222</v>
      </c>
      <c r="AS130" s="63">
        <v>1812</v>
      </c>
      <c r="AT130" s="55">
        <v>-3.8726790450928417E-2</v>
      </c>
      <c r="AU130" s="63">
        <v>5076</v>
      </c>
      <c r="AV130" s="64">
        <v>1.1888745148771021</v>
      </c>
      <c r="AW130" s="63">
        <v>6679</v>
      </c>
      <c r="AX130" s="64">
        <v>-3.6358389842735539E-2</v>
      </c>
      <c r="AY130" s="63"/>
      <c r="AZ130" s="64"/>
      <c r="BA130" s="63">
        <v>7229</v>
      </c>
      <c r="BB130" s="64">
        <v>-3.5490326884589751E-2</v>
      </c>
      <c r="BC130" s="52"/>
      <c r="BD130" s="52"/>
    </row>
    <row r="131" spans="2:56" s="73" customFormat="1" ht="15" hidden="1" customHeight="1" outlineLevel="1" x14ac:dyDescent="0.25">
      <c r="B131" s="53" t="s">
        <v>99</v>
      </c>
      <c r="C131" s="63">
        <v>453961</v>
      </c>
      <c r="D131" s="64">
        <v>-5.6782812857113174E-2</v>
      </c>
      <c r="E131" s="63">
        <v>236282</v>
      </c>
      <c r="F131" s="64">
        <v>-6.609750795438829E-2</v>
      </c>
      <c r="G131" s="63">
        <v>147110</v>
      </c>
      <c r="H131" s="64">
        <v>-9.1156210422265516E-2</v>
      </c>
      <c r="I131" s="63">
        <v>89172</v>
      </c>
      <c r="J131" s="64">
        <v>-9.1156210422265516E-2</v>
      </c>
      <c r="K131" s="63">
        <v>364789</v>
      </c>
      <c r="L131" s="64">
        <v>-6.50032038959375E-2</v>
      </c>
      <c r="M131" s="63">
        <v>217679</v>
      </c>
      <c r="N131" s="64">
        <v>-4.6459469522745711E-2</v>
      </c>
      <c r="O131" s="63">
        <v>7972</v>
      </c>
      <c r="P131" s="64">
        <v>5.8839155266303678E-2</v>
      </c>
      <c r="Q131" s="63">
        <v>9989</v>
      </c>
      <c r="R131" s="64">
        <v>-6.4650885219813548E-3</v>
      </c>
      <c r="S131" s="63">
        <v>45682</v>
      </c>
      <c r="T131" s="64">
        <v>-9.6443688437042652E-2</v>
      </c>
      <c r="U131" s="63">
        <v>2116</v>
      </c>
      <c r="V131" s="64">
        <v>-0.46525145312105132</v>
      </c>
      <c r="W131" s="63">
        <v>108723</v>
      </c>
      <c r="X131" s="64">
        <v>-5.9953137293894843E-2</v>
      </c>
      <c r="Y131" s="63">
        <v>8905</v>
      </c>
      <c r="Z131" s="64">
        <v>0.12111292962356801</v>
      </c>
      <c r="AA131" s="63">
        <v>4952</v>
      </c>
      <c r="AB131" s="64">
        <v>4.1211101766190028E-2</v>
      </c>
      <c r="AC131" s="63">
        <v>4918</v>
      </c>
      <c r="AD131" s="64">
        <v>0.16072692943120126</v>
      </c>
      <c r="AE131" s="63">
        <v>851</v>
      </c>
      <c r="AF131" s="55">
        <v>-0.34588777863182163</v>
      </c>
      <c r="AG131" s="63">
        <v>2273</v>
      </c>
      <c r="AH131" s="55">
        <v>1.1606463878326996</v>
      </c>
      <c r="AI131" s="63">
        <v>1794</v>
      </c>
      <c r="AJ131" s="55">
        <v>-4.7770700636942665E-2</v>
      </c>
      <c r="AK131" s="63">
        <v>0</v>
      </c>
      <c r="AL131" s="55" t="s">
        <v>90</v>
      </c>
      <c r="AM131" s="63">
        <v>3564</v>
      </c>
      <c r="AN131" s="55">
        <v>0.3681381957773513</v>
      </c>
      <c r="AO131" s="63">
        <v>2571</v>
      </c>
      <c r="AP131" s="55">
        <v>-0.29754098360655734</v>
      </c>
      <c r="AQ131" s="63">
        <v>4377</v>
      </c>
      <c r="AR131" s="55">
        <v>-0.14210113680909442</v>
      </c>
      <c r="AS131" s="63">
        <v>1611</v>
      </c>
      <c r="AT131" s="55">
        <v>-2.5997581620314403E-2</v>
      </c>
      <c r="AU131" s="63">
        <v>4220</v>
      </c>
      <c r="AV131" s="64">
        <v>1.2280887011615627</v>
      </c>
      <c r="AW131" s="63">
        <v>3151</v>
      </c>
      <c r="AX131" s="64">
        <v>3.2776138970829205E-2</v>
      </c>
      <c r="AY131" s="63"/>
      <c r="AZ131" s="64"/>
      <c r="BA131" s="63">
        <v>4928</v>
      </c>
      <c r="BB131" s="64">
        <v>-0.12437810945273631</v>
      </c>
      <c r="BC131" s="52"/>
      <c r="BD131" s="52"/>
    </row>
    <row r="132" spans="2:56" s="73" customFormat="1" ht="15" hidden="1" customHeight="1" outlineLevel="1" x14ac:dyDescent="0.25">
      <c r="B132" s="53" t="s">
        <v>100</v>
      </c>
      <c r="C132" s="63">
        <v>506284</v>
      </c>
      <c r="D132" s="64">
        <v>-9.6232905445087669E-2</v>
      </c>
      <c r="E132" s="63">
        <v>219734</v>
      </c>
      <c r="F132" s="64">
        <v>-0.1074000804312415</v>
      </c>
      <c r="G132" s="63">
        <v>128577</v>
      </c>
      <c r="H132" s="64">
        <v>-0.12325693985121344</v>
      </c>
      <c r="I132" s="63">
        <v>91157</v>
      </c>
      <c r="J132" s="64">
        <v>-0.12325693985121344</v>
      </c>
      <c r="K132" s="63">
        <v>415127</v>
      </c>
      <c r="L132" s="64">
        <v>-9.8868394718162333E-2</v>
      </c>
      <c r="M132" s="63">
        <v>286550</v>
      </c>
      <c r="N132" s="64">
        <v>-8.7478504553850089E-2</v>
      </c>
      <c r="O132" s="63">
        <v>10321</v>
      </c>
      <c r="P132" s="64">
        <v>-5.3292973766281393E-2</v>
      </c>
      <c r="Q132" s="63">
        <v>12780</v>
      </c>
      <c r="R132" s="64">
        <v>-5.2926525529265467E-3</v>
      </c>
      <c r="S132" s="63">
        <v>51133</v>
      </c>
      <c r="T132" s="64">
        <v>-0.12413497773210003</v>
      </c>
      <c r="U132" s="63">
        <v>2558</v>
      </c>
      <c r="V132" s="64">
        <v>-0.32737312647909544</v>
      </c>
      <c r="W132" s="63">
        <v>134793</v>
      </c>
      <c r="X132" s="64">
        <v>-0.13010396700935123</v>
      </c>
      <c r="Y132" s="63">
        <v>9509</v>
      </c>
      <c r="Z132" s="64">
        <v>0.34005073280721532</v>
      </c>
      <c r="AA132" s="63">
        <v>3247</v>
      </c>
      <c r="AB132" s="64">
        <v>-0.55145738361652163</v>
      </c>
      <c r="AC132" s="63">
        <v>35554</v>
      </c>
      <c r="AD132" s="64">
        <v>-4.3527386204670226E-2</v>
      </c>
      <c r="AE132" s="63">
        <v>8964</v>
      </c>
      <c r="AF132" s="55">
        <v>-8.56793145654835E-2</v>
      </c>
      <c r="AG132" s="63">
        <v>9066</v>
      </c>
      <c r="AH132" s="55">
        <v>0.11526633042194612</v>
      </c>
      <c r="AI132" s="63">
        <v>9531</v>
      </c>
      <c r="AJ132" s="55">
        <v>-5.0791753809381501E-2</v>
      </c>
      <c r="AK132" s="63">
        <v>7993</v>
      </c>
      <c r="AL132" s="55">
        <v>-0.13100674059578166</v>
      </c>
      <c r="AM132" s="63">
        <v>3637</v>
      </c>
      <c r="AN132" s="55">
        <v>0.26460361613351879</v>
      </c>
      <c r="AO132" s="63">
        <v>3199</v>
      </c>
      <c r="AP132" s="55">
        <v>-7.0058139534883712E-2</v>
      </c>
      <c r="AQ132" s="63">
        <v>9596</v>
      </c>
      <c r="AR132" s="55">
        <v>1.4207870837537842</v>
      </c>
      <c r="AS132" s="63">
        <v>1833</v>
      </c>
      <c r="AT132" s="55">
        <v>0.17424727738629087</v>
      </c>
      <c r="AU132" s="63">
        <v>2554</v>
      </c>
      <c r="AV132" s="64">
        <v>0.6488056810845706</v>
      </c>
      <c r="AW132" s="63">
        <v>214</v>
      </c>
      <c r="AX132" s="64">
        <v>-0.68249258160237392</v>
      </c>
      <c r="AY132" s="63"/>
      <c r="AZ132" s="64"/>
      <c r="BA132" s="63">
        <v>5622</v>
      </c>
      <c r="BB132" s="64">
        <v>-0.25664418881396267</v>
      </c>
      <c r="BC132" s="52"/>
      <c r="BD132" s="52"/>
    </row>
    <row r="133" spans="2:56" s="73" customFormat="1" ht="15" hidden="1" customHeight="1" outlineLevel="1" x14ac:dyDescent="0.25">
      <c r="B133" s="53" t="s">
        <v>101</v>
      </c>
      <c r="C133" s="63">
        <v>504022</v>
      </c>
      <c r="D133" s="64">
        <v>-7.6211091214674398E-2</v>
      </c>
      <c r="E133" s="63">
        <v>191014</v>
      </c>
      <c r="F133" s="64">
        <v>-7.5001694898838789E-2</v>
      </c>
      <c r="G133" s="63">
        <v>107528</v>
      </c>
      <c r="H133" s="64">
        <v>-7.4526410011447108E-2</v>
      </c>
      <c r="I133" s="63">
        <v>83486</v>
      </c>
      <c r="J133" s="64">
        <v>-7.4526410011447108E-2</v>
      </c>
      <c r="K133" s="63">
        <v>420536</v>
      </c>
      <c r="L133" s="64">
        <v>-7.6329707789355328E-2</v>
      </c>
      <c r="M133" s="63">
        <v>313008</v>
      </c>
      <c r="N133" s="64">
        <v>-7.6947576090899195E-2</v>
      </c>
      <c r="O133" s="63">
        <v>6486</v>
      </c>
      <c r="P133" s="64">
        <v>-0.17249298290380199</v>
      </c>
      <c r="Q133" s="63">
        <v>12681</v>
      </c>
      <c r="R133" s="64">
        <v>0.11100403013842652</v>
      </c>
      <c r="S133" s="63">
        <v>72712</v>
      </c>
      <c r="T133" s="64">
        <v>-8.0270181385817985E-2</v>
      </c>
      <c r="U133" s="63">
        <v>1717</v>
      </c>
      <c r="V133" s="64">
        <v>-2.9036004645760505E-3</v>
      </c>
      <c r="W133" s="63">
        <v>124082</v>
      </c>
      <c r="X133" s="64">
        <v>-0.15744085612624603</v>
      </c>
      <c r="Y133" s="63">
        <v>8605</v>
      </c>
      <c r="Z133" s="64">
        <v>0.12837660634670867</v>
      </c>
      <c r="AA133" s="63">
        <v>3402</v>
      </c>
      <c r="AB133" s="64">
        <v>-0.21540590405904059</v>
      </c>
      <c r="AC133" s="63">
        <v>62977</v>
      </c>
      <c r="AD133" s="64">
        <v>0.13954582466298748</v>
      </c>
      <c r="AE133" s="63">
        <v>17487</v>
      </c>
      <c r="AF133" s="55">
        <v>0.26424233661075758</v>
      </c>
      <c r="AG133" s="63">
        <v>15874</v>
      </c>
      <c r="AH133" s="55">
        <v>0.25625197847420078</v>
      </c>
      <c r="AI133" s="63">
        <v>14630</v>
      </c>
      <c r="AJ133" s="55">
        <v>0.1042342818325912</v>
      </c>
      <c r="AK133" s="63">
        <v>14986</v>
      </c>
      <c r="AL133" s="55">
        <v>-3.6146128119372234E-2</v>
      </c>
      <c r="AM133" s="63">
        <v>4554</v>
      </c>
      <c r="AN133" s="55">
        <v>8.8172043010752654E-2</v>
      </c>
      <c r="AO133" s="63">
        <v>3621</v>
      </c>
      <c r="AP133" s="55">
        <v>-0.27025392986698915</v>
      </c>
      <c r="AQ133" s="63">
        <v>3191</v>
      </c>
      <c r="AR133" s="55">
        <v>-0.14519153495847847</v>
      </c>
      <c r="AS133" s="63">
        <v>1215</v>
      </c>
      <c r="AT133" s="55">
        <v>-0.12083936324167877</v>
      </c>
      <c r="AU133" s="63">
        <v>1910</v>
      </c>
      <c r="AV133" s="64">
        <v>-7.7922077922077948E-3</v>
      </c>
      <c r="AW133" s="63">
        <v>0</v>
      </c>
      <c r="AX133" s="64" t="s">
        <v>90</v>
      </c>
      <c r="AY133" s="63"/>
      <c r="AZ133" s="64"/>
      <c r="BA133" s="63">
        <v>5849</v>
      </c>
      <c r="BB133" s="64">
        <v>-0.30194533953932445</v>
      </c>
      <c r="BC133" s="52"/>
      <c r="BD133" s="52"/>
    </row>
    <row r="134" spans="2:56" s="73" customFormat="1" ht="15" hidden="1" customHeight="1" outlineLevel="1" x14ac:dyDescent="0.25">
      <c r="B134" s="53" t="s">
        <v>102</v>
      </c>
      <c r="C134" s="63">
        <v>504408</v>
      </c>
      <c r="D134" s="64">
        <v>-0.10177203107776744</v>
      </c>
      <c r="E134" s="63">
        <v>202062</v>
      </c>
      <c r="F134" s="64">
        <v>-7.864246337359615E-2</v>
      </c>
      <c r="G134" s="63">
        <v>122993</v>
      </c>
      <c r="H134" s="64">
        <v>-7.0909502946064351E-2</v>
      </c>
      <c r="I134" s="63">
        <v>79069</v>
      </c>
      <c r="J134" s="64">
        <v>-7.0909502946064351E-2</v>
      </c>
      <c r="K134" s="63">
        <v>425339</v>
      </c>
      <c r="L134" s="64">
        <v>-0.10385142110696755</v>
      </c>
      <c r="M134" s="63">
        <v>302346</v>
      </c>
      <c r="N134" s="64">
        <v>-0.11659313367421476</v>
      </c>
      <c r="O134" s="63">
        <v>7121</v>
      </c>
      <c r="P134" s="64">
        <v>-8.1042715189056702E-2</v>
      </c>
      <c r="Q134" s="63">
        <v>12884</v>
      </c>
      <c r="R134" s="64">
        <v>-1.5887564925145092E-2</v>
      </c>
      <c r="S134" s="63">
        <v>63456</v>
      </c>
      <c r="T134" s="64">
        <v>-0.16557963391542185</v>
      </c>
      <c r="U134" s="63">
        <v>2352</v>
      </c>
      <c r="V134" s="64">
        <v>-0.40770586753966254</v>
      </c>
      <c r="W134" s="63">
        <v>129125</v>
      </c>
      <c r="X134" s="64">
        <v>-9.4583981937257255E-2</v>
      </c>
      <c r="Y134" s="63">
        <v>7962</v>
      </c>
      <c r="Z134" s="64">
        <v>-2.5113008538424353E-4</v>
      </c>
      <c r="AA134" s="63">
        <v>5421</v>
      </c>
      <c r="AB134" s="64">
        <v>-0.19137828162291171</v>
      </c>
      <c r="AC134" s="63">
        <v>55821</v>
      </c>
      <c r="AD134" s="64">
        <v>-0.10944305291874734</v>
      </c>
      <c r="AE134" s="63">
        <v>15891</v>
      </c>
      <c r="AF134" s="55">
        <v>-2.4373772102161073E-2</v>
      </c>
      <c r="AG134" s="63">
        <v>12112</v>
      </c>
      <c r="AH134" s="55">
        <v>-0.12428602414865153</v>
      </c>
      <c r="AI134" s="63">
        <v>12642</v>
      </c>
      <c r="AJ134" s="55">
        <v>-0.20962800875273524</v>
      </c>
      <c r="AK134" s="63">
        <v>15176</v>
      </c>
      <c r="AL134" s="55">
        <v>-8.3962093318041942E-2</v>
      </c>
      <c r="AM134" s="63">
        <v>3501</v>
      </c>
      <c r="AN134" s="55">
        <v>-0.10597548518896838</v>
      </c>
      <c r="AO134" s="63">
        <v>2945</v>
      </c>
      <c r="AP134" s="55">
        <v>-0.2159211927582535</v>
      </c>
      <c r="AQ134" s="63">
        <v>2589</v>
      </c>
      <c r="AR134" s="55">
        <v>0.1527159394479074</v>
      </c>
      <c r="AS134" s="63">
        <v>939</v>
      </c>
      <c r="AT134" s="55">
        <v>-0.11415094339622645</v>
      </c>
      <c r="AU134" s="63">
        <v>2187</v>
      </c>
      <c r="AV134" s="64">
        <v>0.31667670078266097</v>
      </c>
      <c r="AW134" s="63">
        <v>221</v>
      </c>
      <c r="AX134" s="64">
        <v>0.64925373134328357</v>
      </c>
      <c r="AY134" s="63"/>
      <c r="AZ134" s="64"/>
      <c r="BA134" s="63">
        <v>5822</v>
      </c>
      <c r="BB134" s="64">
        <v>-0.32701421800947872</v>
      </c>
      <c r="BC134" s="52"/>
      <c r="BD134" s="52"/>
    </row>
    <row r="135" spans="2:56" s="73" customFormat="1" ht="15" customHeight="1" collapsed="1" x14ac:dyDescent="0.25">
      <c r="B135" s="65">
        <v>2008</v>
      </c>
      <c r="C135" s="66">
        <v>6141416</v>
      </c>
      <c r="D135" s="67">
        <v>-1.2811999638007388E-2</v>
      </c>
      <c r="E135" s="66">
        <v>2778608</v>
      </c>
      <c r="F135" s="67">
        <v>-1.081317003811344E-2</v>
      </c>
      <c r="G135" s="66">
        <v>1701484</v>
      </c>
      <c r="H135" s="67">
        <v>-8.6475413179081251E-3</v>
      </c>
      <c r="I135" s="66">
        <v>1077124</v>
      </c>
      <c r="J135" s="67">
        <v>-8.6475413179081251E-3</v>
      </c>
      <c r="K135" s="66">
        <v>5064292</v>
      </c>
      <c r="L135" s="67">
        <v>-1.2513100898612017E-2</v>
      </c>
      <c r="M135" s="66">
        <v>3362808</v>
      </c>
      <c r="N135" s="67">
        <v>-1.4457500119426592E-2</v>
      </c>
      <c r="O135" s="66">
        <v>99541</v>
      </c>
      <c r="P135" s="67">
        <v>-5.8616026253321851E-2</v>
      </c>
      <c r="Q135" s="66">
        <v>142082</v>
      </c>
      <c r="R135" s="67">
        <v>2.7918653190858178E-2</v>
      </c>
      <c r="S135" s="66">
        <v>721794</v>
      </c>
      <c r="T135" s="67">
        <v>-8.3299329401241851E-3</v>
      </c>
      <c r="U135" s="66">
        <v>41046</v>
      </c>
      <c r="V135" s="67">
        <v>-0.24012810781790916</v>
      </c>
      <c r="W135" s="66">
        <v>1525448</v>
      </c>
      <c r="X135" s="67">
        <v>-4.4801615032223019E-2</v>
      </c>
      <c r="Y135" s="66">
        <v>106791</v>
      </c>
      <c r="Z135" s="67">
        <v>0.16687245271473694</v>
      </c>
      <c r="AA135" s="66">
        <v>67090</v>
      </c>
      <c r="AB135" s="67">
        <v>-0.19419154916044101</v>
      </c>
      <c r="AC135" s="66">
        <v>371859</v>
      </c>
      <c r="AD135" s="67">
        <v>3.5948795810059719E-2</v>
      </c>
      <c r="AE135" s="66">
        <v>97564</v>
      </c>
      <c r="AF135" s="67">
        <v>7.022662951668468E-2</v>
      </c>
      <c r="AG135" s="66">
        <v>89120</v>
      </c>
      <c r="AH135" s="67">
        <v>0.17405280075881335</v>
      </c>
      <c r="AI135" s="66">
        <v>97749</v>
      </c>
      <c r="AJ135" s="67">
        <v>-2.6646751306945493E-2</v>
      </c>
      <c r="AK135" s="66">
        <v>87426</v>
      </c>
      <c r="AL135" s="67">
        <v>-4.4106713317297208E-2</v>
      </c>
      <c r="AM135" s="66">
        <v>44529</v>
      </c>
      <c r="AN135" s="67">
        <v>0.26708021512107671</v>
      </c>
      <c r="AO135" s="66">
        <v>39338</v>
      </c>
      <c r="AP135" s="67">
        <v>-0.12982502709757338</v>
      </c>
      <c r="AQ135" s="66">
        <v>49513</v>
      </c>
      <c r="AR135" s="67">
        <v>0.16720886374351718</v>
      </c>
      <c r="AS135" s="66">
        <v>15051</v>
      </c>
      <c r="AT135" s="67">
        <v>-4.3469971401334573E-2</v>
      </c>
      <c r="AU135" s="66">
        <v>36677</v>
      </c>
      <c r="AV135" s="67">
        <v>0.89800248395777271</v>
      </c>
      <c r="AW135" s="66">
        <v>20031</v>
      </c>
      <c r="AX135" s="67">
        <v>-4.7503566333808811E-2</v>
      </c>
      <c r="AY135" s="66"/>
      <c r="AZ135" s="67"/>
      <c r="BA135" s="66">
        <v>82004</v>
      </c>
      <c r="BB135" s="67">
        <v>6.9208302910190866E-2</v>
      </c>
      <c r="BC135" s="52"/>
      <c r="BD135" s="52"/>
    </row>
    <row r="136" spans="2:56" s="73" customFormat="1" ht="15" hidden="1" customHeight="1" outlineLevel="1" x14ac:dyDescent="0.25">
      <c r="B136" s="53" t="s">
        <v>91</v>
      </c>
      <c r="C136" s="63">
        <v>494560</v>
      </c>
      <c r="D136" s="64">
        <v>-1.0094014647630267E-2</v>
      </c>
      <c r="E136" s="63">
        <v>177396</v>
      </c>
      <c r="F136" s="64">
        <v>2.0543650222925258E-2</v>
      </c>
      <c r="G136" s="63">
        <v>96659</v>
      </c>
      <c r="H136" s="64"/>
      <c r="I136" s="63">
        <v>80737</v>
      </c>
      <c r="J136" s="64"/>
      <c r="K136" s="63">
        <v>413823</v>
      </c>
      <c r="L136" s="64"/>
      <c r="M136" s="63">
        <v>317164</v>
      </c>
      <c r="N136" s="64">
        <v>-2.6441318934980251E-2</v>
      </c>
      <c r="O136" s="63">
        <v>8205</v>
      </c>
      <c r="P136" s="64">
        <v>-0.10425764192139741</v>
      </c>
      <c r="Q136" s="63">
        <v>12122</v>
      </c>
      <c r="R136" s="64">
        <v>-1.6470588235294126E-2</v>
      </c>
      <c r="S136" s="63">
        <v>70092</v>
      </c>
      <c r="T136" s="64">
        <v>-2.3543506728706309E-2</v>
      </c>
      <c r="U136" s="63">
        <v>4396</v>
      </c>
      <c r="V136" s="64">
        <v>-0.16978281397544859</v>
      </c>
      <c r="W136" s="63">
        <v>131257</v>
      </c>
      <c r="X136" s="64">
        <v>-7.0955785014561457E-3</v>
      </c>
      <c r="Y136" s="63">
        <v>6170</v>
      </c>
      <c r="Z136" s="64">
        <v>0.5926690758905524</v>
      </c>
      <c r="AA136" s="63">
        <v>11197</v>
      </c>
      <c r="AB136" s="64">
        <v>-6.3795986622073531E-2</v>
      </c>
      <c r="AC136" s="63">
        <v>56296</v>
      </c>
      <c r="AD136" s="64">
        <v>-0.11193841494194856</v>
      </c>
      <c r="AE136" s="63">
        <v>14164</v>
      </c>
      <c r="AF136" s="55">
        <v>-0.10479079762356214</v>
      </c>
      <c r="AG136" s="63">
        <v>11358</v>
      </c>
      <c r="AH136" s="55">
        <v>-0.1066540821142048</v>
      </c>
      <c r="AI136" s="63">
        <v>15448</v>
      </c>
      <c r="AJ136" s="55">
        <v>-5.7243988770901977E-2</v>
      </c>
      <c r="AK136" s="63">
        <v>15326</v>
      </c>
      <c r="AL136" s="55">
        <v>-0.17022198159177049</v>
      </c>
      <c r="AM136" s="63">
        <v>2503</v>
      </c>
      <c r="AN136" s="55">
        <v>0.7865810135617417</v>
      </c>
      <c r="AO136" s="63">
        <v>3885</v>
      </c>
      <c r="AP136" s="55">
        <v>9.8078010175240316E-2</v>
      </c>
      <c r="AQ136" s="63">
        <v>3472</v>
      </c>
      <c r="AR136" s="55">
        <v>0.14814814814814814</v>
      </c>
      <c r="AS136" s="63">
        <v>667</v>
      </c>
      <c r="AT136" s="55">
        <v>9.0771558245084094E-3</v>
      </c>
      <c r="AU136" s="63">
        <v>1172</v>
      </c>
      <c r="AV136" s="64">
        <v>-0.18213538032100485</v>
      </c>
      <c r="AW136" s="63">
        <v>6</v>
      </c>
      <c r="AX136" s="64"/>
      <c r="AY136" s="63"/>
      <c r="AZ136" s="64"/>
      <c r="BA136" s="63">
        <v>5724</v>
      </c>
      <c r="BB136" s="64">
        <v>-2.439874520738905E-3</v>
      </c>
      <c r="BC136" s="52"/>
      <c r="BD136" s="52"/>
    </row>
    <row r="137" spans="2:56" s="73" customFormat="1" ht="15" hidden="1" customHeight="1" outlineLevel="1" x14ac:dyDescent="0.25">
      <c r="B137" s="53" t="s">
        <v>92</v>
      </c>
      <c r="C137" s="63">
        <v>504458</v>
      </c>
      <c r="D137" s="64">
        <v>2.8131783024732293E-2</v>
      </c>
      <c r="E137" s="63">
        <v>185547</v>
      </c>
      <c r="F137" s="64">
        <v>0.10914046948693579</v>
      </c>
      <c r="G137" s="63">
        <v>103985</v>
      </c>
      <c r="H137" s="64"/>
      <c r="I137" s="63">
        <v>81562</v>
      </c>
      <c r="J137" s="64"/>
      <c r="K137" s="63">
        <v>422896</v>
      </c>
      <c r="L137" s="64"/>
      <c r="M137" s="63">
        <v>318911</v>
      </c>
      <c r="N137" s="64">
        <v>-1.3776958616552148E-2</v>
      </c>
      <c r="O137" s="63">
        <v>8168</v>
      </c>
      <c r="P137" s="64">
        <v>-0.12256955634332367</v>
      </c>
      <c r="Q137" s="63">
        <v>11043</v>
      </c>
      <c r="R137" s="64">
        <v>-2.7048458149779742E-2</v>
      </c>
      <c r="S137" s="63">
        <v>69159</v>
      </c>
      <c r="T137" s="64">
        <v>-6.259403337083369E-2</v>
      </c>
      <c r="U137" s="63">
        <v>5240</v>
      </c>
      <c r="V137" s="64">
        <v>-0.22633987893104979</v>
      </c>
      <c r="W137" s="63">
        <v>141629</v>
      </c>
      <c r="X137" s="64">
        <v>1.188145692525322E-2</v>
      </c>
      <c r="Y137" s="63">
        <v>6763</v>
      </c>
      <c r="Z137" s="64">
        <v>0.73766700924974304</v>
      </c>
      <c r="AA137" s="63">
        <v>8106</v>
      </c>
      <c r="AB137" s="64">
        <v>-3.1309751434034472E-2</v>
      </c>
      <c r="AC137" s="63">
        <v>52793</v>
      </c>
      <c r="AD137" s="64">
        <v>-2.3581415994673338E-2</v>
      </c>
      <c r="AE137" s="63">
        <v>13106</v>
      </c>
      <c r="AF137" s="55">
        <v>2.3826263573158313E-2</v>
      </c>
      <c r="AG137" s="63">
        <v>10900</v>
      </c>
      <c r="AH137" s="55">
        <v>7.3891625615763568E-2</v>
      </c>
      <c r="AI137" s="63">
        <v>14733</v>
      </c>
      <c r="AJ137" s="55">
        <v>1.5998896627818837E-2</v>
      </c>
      <c r="AK137" s="63">
        <v>14054</v>
      </c>
      <c r="AL137" s="55">
        <v>-0.15418873375060183</v>
      </c>
      <c r="AM137" s="63">
        <v>2879</v>
      </c>
      <c r="AN137" s="55">
        <v>0.99238754325259526</v>
      </c>
      <c r="AO137" s="63">
        <v>4079</v>
      </c>
      <c r="AP137" s="55">
        <v>-5.249709639953537E-2</v>
      </c>
      <c r="AQ137" s="63">
        <v>1659</v>
      </c>
      <c r="AR137" s="55">
        <v>8.4313725490196001E-2</v>
      </c>
      <c r="AS137" s="63">
        <v>1170</v>
      </c>
      <c r="AT137" s="55">
        <v>0.38461538461538458</v>
      </c>
      <c r="AU137" s="63">
        <v>973</v>
      </c>
      <c r="AV137" s="64">
        <v>-0.31333803810868033</v>
      </c>
      <c r="AW137" s="63">
        <v>0</v>
      </c>
      <c r="AX137" s="64"/>
      <c r="AY137" s="63"/>
      <c r="AZ137" s="64"/>
      <c r="BA137" s="63">
        <v>5246</v>
      </c>
      <c r="BB137" s="64">
        <v>-0.17006802721088432</v>
      </c>
      <c r="BC137" s="52"/>
      <c r="BD137" s="52"/>
    </row>
    <row r="138" spans="2:56" s="73" customFormat="1" ht="15" hidden="1" customHeight="1" outlineLevel="1" x14ac:dyDescent="0.25">
      <c r="B138" s="53" t="s">
        <v>93</v>
      </c>
      <c r="C138" s="63">
        <v>577063</v>
      </c>
      <c r="D138" s="64">
        <v>3.4474537136628847E-2</v>
      </c>
      <c r="E138" s="63">
        <v>209521</v>
      </c>
      <c r="F138" s="64">
        <v>5.6948424068767878E-2</v>
      </c>
      <c r="G138" s="63">
        <v>116778</v>
      </c>
      <c r="H138" s="64"/>
      <c r="I138" s="63">
        <v>92743</v>
      </c>
      <c r="J138" s="64"/>
      <c r="K138" s="63">
        <v>484320</v>
      </c>
      <c r="L138" s="64"/>
      <c r="M138" s="63">
        <v>367542</v>
      </c>
      <c r="N138" s="64">
        <v>2.2085650723025596E-2</v>
      </c>
      <c r="O138" s="63">
        <v>9861</v>
      </c>
      <c r="P138" s="64">
        <v>-7.4345254857786536E-2</v>
      </c>
      <c r="Q138" s="63">
        <v>12047</v>
      </c>
      <c r="R138" s="64">
        <v>3.1862955032119888E-2</v>
      </c>
      <c r="S138" s="63">
        <v>84490</v>
      </c>
      <c r="T138" s="64">
        <v>-8.1470698722765356E-3</v>
      </c>
      <c r="U138" s="63">
        <v>6794</v>
      </c>
      <c r="V138" s="64">
        <v>1.2820512820512775E-2</v>
      </c>
      <c r="W138" s="63">
        <v>166734</v>
      </c>
      <c r="X138" s="64">
        <v>3.0647314805657189E-2</v>
      </c>
      <c r="Y138" s="63">
        <v>8481</v>
      </c>
      <c r="Z138" s="64">
        <v>0.9358593928326866</v>
      </c>
      <c r="AA138" s="63">
        <v>7099</v>
      </c>
      <c r="AB138" s="64">
        <v>0.11953950480996678</v>
      </c>
      <c r="AC138" s="63">
        <v>53250</v>
      </c>
      <c r="AD138" s="64">
        <v>-2.5135931750361551E-2</v>
      </c>
      <c r="AE138" s="63">
        <v>12795</v>
      </c>
      <c r="AF138" s="55">
        <v>-5.4882552814300434E-2</v>
      </c>
      <c r="AG138" s="63">
        <v>10526</v>
      </c>
      <c r="AH138" s="55">
        <v>4.5594516737856416E-2</v>
      </c>
      <c r="AI138" s="63">
        <v>14868</v>
      </c>
      <c r="AJ138" s="55">
        <v>9.0189177298724221E-2</v>
      </c>
      <c r="AK138" s="63">
        <v>15061</v>
      </c>
      <c r="AL138" s="55">
        <v>-0.13342922899884924</v>
      </c>
      <c r="AM138" s="63">
        <v>3224</v>
      </c>
      <c r="AN138" s="55">
        <v>0.79610027855153209</v>
      </c>
      <c r="AO138" s="63">
        <v>4783</v>
      </c>
      <c r="AP138" s="55">
        <v>0.10283606179386662</v>
      </c>
      <c r="AQ138" s="63">
        <v>2281</v>
      </c>
      <c r="AR138" s="55">
        <v>-0.16630116959064323</v>
      </c>
      <c r="AS138" s="63">
        <v>1210</v>
      </c>
      <c r="AT138" s="55">
        <v>7.460035523978692E-2</v>
      </c>
      <c r="AU138" s="63">
        <v>972</v>
      </c>
      <c r="AV138" s="64">
        <v>-0.31258840169731261</v>
      </c>
      <c r="AW138" s="63">
        <v>259</v>
      </c>
      <c r="AX138" s="64"/>
      <c r="AY138" s="63"/>
      <c r="AZ138" s="64"/>
      <c r="BA138" s="63">
        <v>6052</v>
      </c>
      <c r="BB138" s="64">
        <v>-0.11662531017369726</v>
      </c>
      <c r="BC138" s="52"/>
      <c r="BD138" s="52"/>
    </row>
    <row r="139" spans="2:56" s="73" customFormat="1" ht="15" hidden="1" customHeight="1" outlineLevel="1" x14ac:dyDescent="0.25">
      <c r="B139" s="53" t="s">
        <v>94</v>
      </c>
      <c r="C139" s="63">
        <v>514750</v>
      </c>
      <c r="D139" s="64">
        <v>-5.6615876343829807E-2</v>
      </c>
      <c r="E139" s="63">
        <v>235022</v>
      </c>
      <c r="F139" s="64">
        <v>3.278227472073536E-2</v>
      </c>
      <c r="G139" s="63">
        <v>139387</v>
      </c>
      <c r="H139" s="64"/>
      <c r="I139" s="63">
        <v>95635</v>
      </c>
      <c r="J139" s="64"/>
      <c r="K139" s="63">
        <v>419115</v>
      </c>
      <c r="L139" s="64"/>
      <c r="M139" s="63">
        <v>279728</v>
      </c>
      <c r="N139" s="64">
        <v>-0.12057344064386322</v>
      </c>
      <c r="O139" s="63">
        <v>8919</v>
      </c>
      <c r="P139" s="64">
        <v>3.7696335078533982E-2</v>
      </c>
      <c r="Q139" s="63">
        <v>13018</v>
      </c>
      <c r="R139" s="64">
        <v>-0.12671899107801698</v>
      </c>
      <c r="S139" s="63">
        <v>64061</v>
      </c>
      <c r="T139" s="64">
        <v>-0.18880348482354281</v>
      </c>
      <c r="U139" s="63">
        <v>7680</v>
      </c>
      <c r="V139" s="64">
        <v>-0.17852176703390732</v>
      </c>
      <c r="W139" s="63">
        <v>126890</v>
      </c>
      <c r="X139" s="64">
        <v>-0.13523202006365298</v>
      </c>
      <c r="Y139" s="63">
        <v>7151</v>
      </c>
      <c r="Z139" s="64">
        <v>0.45021293855201794</v>
      </c>
      <c r="AA139" s="63">
        <v>7638</v>
      </c>
      <c r="AB139" s="64">
        <v>9.3799226693398241E-2</v>
      </c>
      <c r="AC139" s="63">
        <v>25887</v>
      </c>
      <c r="AD139" s="64">
        <v>-0.11114544705397611</v>
      </c>
      <c r="AE139" s="63">
        <v>7791</v>
      </c>
      <c r="AF139" s="55">
        <v>-9.4069767441860463E-2</v>
      </c>
      <c r="AG139" s="63">
        <v>5111</v>
      </c>
      <c r="AH139" s="55">
        <v>-3.6750848096494537E-2</v>
      </c>
      <c r="AI139" s="63">
        <v>7279</v>
      </c>
      <c r="AJ139" s="55">
        <v>-0.15517641597028786</v>
      </c>
      <c r="AK139" s="63">
        <v>5706</v>
      </c>
      <c r="AL139" s="55">
        <v>-0.13571644956073914</v>
      </c>
      <c r="AM139" s="63">
        <v>2919</v>
      </c>
      <c r="AN139" s="55">
        <v>1.3945857260049221</v>
      </c>
      <c r="AO139" s="63">
        <v>3569</v>
      </c>
      <c r="AP139" s="55">
        <v>-0.13394807085658822</v>
      </c>
      <c r="AQ139" s="63">
        <v>3537</v>
      </c>
      <c r="AR139" s="55">
        <v>1.81347150259068E-2</v>
      </c>
      <c r="AS139" s="63">
        <v>1059</v>
      </c>
      <c r="AT139" s="55">
        <v>-0.11750000000000005</v>
      </c>
      <c r="AU139" s="63">
        <v>1192</v>
      </c>
      <c r="AV139" s="64">
        <v>4.7451669595782064E-2</v>
      </c>
      <c r="AW139" s="63">
        <v>859</v>
      </c>
      <c r="AX139" s="64"/>
      <c r="AY139" s="63"/>
      <c r="AZ139" s="64"/>
      <c r="BA139" s="63">
        <v>5349</v>
      </c>
      <c r="BB139" s="64">
        <v>-0.27075664621676887</v>
      </c>
      <c r="BC139" s="52"/>
      <c r="BD139" s="52"/>
    </row>
    <row r="140" spans="2:56" s="73" customFormat="1" ht="15" hidden="1" customHeight="1" outlineLevel="1" x14ac:dyDescent="0.25">
      <c r="B140" s="53" t="s">
        <v>95</v>
      </c>
      <c r="C140" s="63">
        <v>419533</v>
      </c>
      <c r="D140" s="64">
        <v>-4.6260133399411707E-2</v>
      </c>
      <c r="E140" s="63">
        <v>223325</v>
      </c>
      <c r="F140" s="64">
        <v>-3.6983502413518998E-3</v>
      </c>
      <c r="G140" s="63">
        <v>127695</v>
      </c>
      <c r="H140" s="64"/>
      <c r="I140" s="63">
        <v>95630</v>
      </c>
      <c r="J140" s="64"/>
      <c r="K140" s="63">
        <v>323903</v>
      </c>
      <c r="L140" s="64"/>
      <c r="M140" s="63">
        <v>196208</v>
      </c>
      <c r="N140" s="64">
        <v>-9.0484313580063813E-2</v>
      </c>
      <c r="O140" s="63">
        <v>6957</v>
      </c>
      <c r="P140" s="64">
        <v>-0.22389558232931728</v>
      </c>
      <c r="Q140" s="63">
        <v>8640</v>
      </c>
      <c r="R140" s="64">
        <v>-7.1466953250940324E-2</v>
      </c>
      <c r="S140" s="63">
        <v>40885</v>
      </c>
      <c r="T140" s="64">
        <v>-9.0959622909996485E-2</v>
      </c>
      <c r="U140" s="63">
        <v>3964</v>
      </c>
      <c r="V140" s="64">
        <v>-0.22954324586977648</v>
      </c>
      <c r="W140" s="63">
        <v>108577</v>
      </c>
      <c r="X140" s="64">
        <v>-8.1234081081767218E-2</v>
      </c>
      <c r="Y140" s="63">
        <v>7145</v>
      </c>
      <c r="Z140" s="64">
        <v>0.18628590403453438</v>
      </c>
      <c r="AA140" s="63">
        <v>3338</v>
      </c>
      <c r="AB140" s="64">
        <v>-0.43936849177023851</v>
      </c>
      <c r="AC140" s="63">
        <v>1641</v>
      </c>
      <c r="AD140" s="64">
        <v>-0.26047769265434884</v>
      </c>
      <c r="AE140" s="63">
        <v>0</v>
      </c>
      <c r="AF140" s="55" t="s">
        <v>90</v>
      </c>
      <c r="AG140" s="63">
        <v>127</v>
      </c>
      <c r="AH140" s="55" t="s">
        <v>90</v>
      </c>
      <c r="AI140" s="63">
        <v>1514</v>
      </c>
      <c r="AJ140" s="55">
        <v>7.0721357850070721E-2</v>
      </c>
      <c r="AK140" s="63">
        <v>0</v>
      </c>
      <c r="AL140" s="55">
        <v>-1</v>
      </c>
      <c r="AM140" s="63">
        <v>2455</v>
      </c>
      <c r="AN140" s="55">
        <v>0.22078567876678279</v>
      </c>
      <c r="AO140" s="63">
        <v>2833</v>
      </c>
      <c r="AP140" s="55">
        <v>5.6695262961581561E-2</v>
      </c>
      <c r="AQ140" s="63">
        <v>2760</v>
      </c>
      <c r="AR140" s="55">
        <v>-7.2268907563025175E-2</v>
      </c>
      <c r="AS140" s="63">
        <v>884</v>
      </c>
      <c r="AT140" s="55">
        <v>-0.1400778210116731</v>
      </c>
      <c r="AU140" s="63">
        <v>1629</v>
      </c>
      <c r="AV140" s="64">
        <v>0.49724264705882359</v>
      </c>
      <c r="AW140" s="63">
        <v>887</v>
      </c>
      <c r="AX140" s="64"/>
      <c r="AY140" s="63"/>
      <c r="AZ140" s="64"/>
      <c r="BA140" s="63">
        <v>3605</v>
      </c>
      <c r="BB140" s="64">
        <v>-0.30432265534542646</v>
      </c>
      <c r="BC140" s="52"/>
      <c r="BD140" s="52"/>
    </row>
    <row r="141" spans="2:56" s="73" customFormat="1" ht="15" hidden="1" customHeight="1" outlineLevel="1" x14ac:dyDescent="0.25">
      <c r="B141" s="53" t="s">
        <v>96</v>
      </c>
      <c r="C141" s="63">
        <v>452521</v>
      </c>
      <c r="D141" s="64">
        <v>-2.7062531713064497E-2</v>
      </c>
      <c r="E141" s="63">
        <v>235251</v>
      </c>
      <c r="F141" s="64">
        <v>1.1923657620688255E-2</v>
      </c>
      <c r="G141" s="63">
        <v>144981</v>
      </c>
      <c r="H141" s="64"/>
      <c r="I141" s="63">
        <v>90270</v>
      </c>
      <c r="J141" s="64"/>
      <c r="K141" s="63">
        <v>362251</v>
      </c>
      <c r="L141" s="64"/>
      <c r="M141" s="63">
        <v>217270</v>
      </c>
      <c r="N141" s="64">
        <v>-6.6023582614377352E-2</v>
      </c>
      <c r="O141" s="63">
        <v>6519</v>
      </c>
      <c r="P141" s="64">
        <v>-0.10169491525423724</v>
      </c>
      <c r="Q141" s="63">
        <v>9075</v>
      </c>
      <c r="R141" s="64">
        <v>1.4419852448021464E-2</v>
      </c>
      <c r="S141" s="63">
        <v>43359</v>
      </c>
      <c r="T141" s="64">
        <v>-3.5480713618365467E-2</v>
      </c>
      <c r="U141" s="63">
        <v>4023</v>
      </c>
      <c r="V141" s="64">
        <v>0.11533130024951488</v>
      </c>
      <c r="W141" s="63">
        <v>117019</v>
      </c>
      <c r="X141" s="64">
        <v>-0.10861003831592742</v>
      </c>
      <c r="Y141" s="63">
        <v>8330</v>
      </c>
      <c r="Z141" s="64">
        <v>0.11438127090301009</v>
      </c>
      <c r="AA141" s="63">
        <v>4918</v>
      </c>
      <c r="AB141" s="64">
        <v>2.8655093076762173E-2</v>
      </c>
      <c r="AC141" s="63">
        <v>2185</v>
      </c>
      <c r="AD141" s="64">
        <v>-0.30963665086887837</v>
      </c>
      <c r="AE141" s="63">
        <v>546</v>
      </c>
      <c r="AF141" s="55">
        <v>7.3800738007379074E-3</v>
      </c>
      <c r="AG141" s="63">
        <v>420</v>
      </c>
      <c r="AH141" s="55">
        <v>-2.777777777777779E-2</v>
      </c>
      <c r="AI141" s="63">
        <v>1219</v>
      </c>
      <c r="AJ141" s="55">
        <v>4.9956933677863802E-2</v>
      </c>
      <c r="AK141" s="63">
        <v>0</v>
      </c>
      <c r="AL141" s="55">
        <v>-1</v>
      </c>
      <c r="AM141" s="63">
        <v>2263</v>
      </c>
      <c r="AN141" s="55">
        <v>0.18357740585774063</v>
      </c>
      <c r="AO141" s="63">
        <v>3498</v>
      </c>
      <c r="AP141" s="55">
        <v>9.210115516703099E-2</v>
      </c>
      <c r="AQ141" s="63">
        <v>4840</v>
      </c>
      <c r="AR141" s="55">
        <v>0.13828786453433684</v>
      </c>
      <c r="AS141" s="63">
        <v>1435</v>
      </c>
      <c r="AT141" s="55">
        <v>-5.217965653896961E-2</v>
      </c>
      <c r="AU141" s="63">
        <v>1743</v>
      </c>
      <c r="AV141" s="64">
        <v>0.21463414634146338</v>
      </c>
      <c r="AW141" s="63">
        <v>2497</v>
      </c>
      <c r="AX141" s="64"/>
      <c r="AY141" s="63"/>
      <c r="AZ141" s="64"/>
      <c r="BA141" s="63">
        <v>5566</v>
      </c>
      <c r="BB141" s="64">
        <v>-0.3711445034459383</v>
      </c>
      <c r="BC141" s="52"/>
      <c r="BD141" s="52"/>
    </row>
    <row r="142" spans="2:56" s="73" customFormat="1" ht="15" hidden="1" customHeight="1" outlineLevel="1" x14ac:dyDescent="0.25">
      <c r="B142" s="53" t="s">
        <v>97</v>
      </c>
      <c r="C142" s="63">
        <v>539284</v>
      </c>
      <c r="D142" s="64">
        <v>-3.7998230320629434E-3</v>
      </c>
      <c r="E142" s="63">
        <v>297009</v>
      </c>
      <c r="F142" s="64">
        <v>7.6330151551390557E-2</v>
      </c>
      <c r="G142" s="63">
        <v>202733</v>
      </c>
      <c r="H142" s="64"/>
      <c r="I142" s="63">
        <v>94276</v>
      </c>
      <c r="J142" s="64"/>
      <c r="K142" s="63">
        <v>445008</v>
      </c>
      <c r="L142" s="64"/>
      <c r="M142" s="63">
        <v>242275</v>
      </c>
      <c r="N142" s="64">
        <v>-8.711543171499081E-2</v>
      </c>
      <c r="O142" s="63">
        <v>12953</v>
      </c>
      <c r="P142" s="64">
        <v>-8.7242672380806185E-3</v>
      </c>
      <c r="Q142" s="63">
        <v>12568</v>
      </c>
      <c r="R142" s="64">
        <v>-2.1945525291828805E-2</v>
      </c>
      <c r="S142" s="63">
        <v>45384</v>
      </c>
      <c r="T142" s="64">
        <v>-0.12607113284935778</v>
      </c>
      <c r="U142" s="63">
        <v>4182</v>
      </c>
      <c r="V142" s="64">
        <v>-0.15888978278358812</v>
      </c>
      <c r="W142" s="63">
        <v>119723</v>
      </c>
      <c r="X142" s="64">
        <v>-0.11753606203333111</v>
      </c>
      <c r="Y142" s="63">
        <v>8581</v>
      </c>
      <c r="Z142" s="64">
        <v>1.9484376856362173E-2</v>
      </c>
      <c r="AA142" s="63">
        <v>7288</v>
      </c>
      <c r="AB142" s="64">
        <v>-7.8168479635719712E-2</v>
      </c>
      <c r="AC142" s="63">
        <v>4285</v>
      </c>
      <c r="AD142" s="64">
        <v>0.26177856301531222</v>
      </c>
      <c r="AE142" s="63">
        <v>859</v>
      </c>
      <c r="AF142" s="55">
        <v>0.21156558533145264</v>
      </c>
      <c r="AG142" s="63">
        <v>1047</v>
      </c>
      <c r="AH142" s="55">
        <v>0.21461716937354991</v>
      </c>
      <c r="AI142" s="63">
        <v>2379</v>
      </c>
      <c r="AJ142" s="55">
        <v>1.0544041450777204</v>
      </c>
      <c r="AK142" s="63">
        <v>0</v>
      </c>
      <c r="AL142" s="55">
        <v>-1</v>
      </c>
      <c r="AM142" s="63">
        <v>2615</v>
      </c>
      <c r="AN142" s="55">
        <v>0.18971792538671517</v>
      </c>
      <c r="AO142" s="63">
        <v>3262</v>
      </c>
      <c r="AP142" s="55">
        <v>-9.0858416945373444E-2</v>
      </c>
      <c r="AQ142" s="63">
        <v>4209</v>
      </c>
      <c r="AR142" s="55">
        <v>9.8668754894283506E-2</v>
      </c>
      <c r="AS142" s="63">
        <v>1768</v>
      </c>
      <c r="AT142" s="55">
        <v>7.4119076549210128E-2</v>
      </c>
      <c r="AU142" s="63">
        <v>2295</v>
      </c>
      <c r="AV142" s="64">
        <v>0.42812694461729928</v>
      </c>
      <c r="AW142" s="63">
        <v>5724</v>
      </c>
      <c r="AX142" s="64"/>
      <c r="AY142" s="63"/>
      <c r="AZ142" s="64"/>
      <c r="BA142" s="63">
        <v>7438</v>
      </c>
      <c r="BB142" s="64">
        <v>-0.48047775371935464</v>
      </c>
      <c r="BC142" s="52"/>
      <c r="BD142" s="52"/>
    </row>
    <row r="143" spans="2:56" s="73" customFormat="1" ht="15" hidden="1" customHeight="1" outlineLevel="1" x14ac:dyDescent="0.25">
      <c r="B143" s="53" t="s">
        <v>98</v>
      </c>
      <c r="C143" s="63">
        <v>570307</v>
      </c>
      <c r="D143" s="64">
        <v>-5.6733285561605395E-3</v>
      </c>
      <c r="E143" s="63">
        <v>320922</v>
      </c>
      <c r="F143" s="64">
        <v>4.0198366394398999E-2</v>
      </c>
      <c r="G143" s="63">
        <v>227023</v>
      </c>
      <c r="H143" s="64"/>
      <c r="I143" s="63">
        <v>93899</v>
      </c>
      <c r="J143" s="64"/>
      <c r="K143" s="63">
        <v>476408</v>
      </c>
      <c r="L143" s="64"/>
      <c r="M143" s="63">
        <v>249385</v>
      </c>
      <c r="N143" s="64">
        <v>-5.9070106134522571E-2</v>
      </c>
      <c r="O143" s="63">
        <v>10139</v>
      </c>
      <c r="P143" s="64">
        <v>2.9597474348852515E-4</v>
      </c>
      <c r="Q143" s="63">
        <v>12302</v>
      </c>
      <c r="R143" s="64">
        <v>9.4483985765124512E-2</v>
      </c>
      <c r="S143" s="63">
        <v>46383</v>
      </c>
      <c r="T143" s="64">
        <v>-5.2112071608117261E-2</v>
      </c>
      <c r="U143" s="63">
        <v>4285</v>
      </c>
      <c r="V143" s="64">
        <v>-0.11265272313108299</v>
      </c>
      <c r="W143" s="63">
        <v>124675</v>
      </c>
      <c r="X143" s="64">
        <v>-0.1001378573645425</v>
      </c>
      <c r="Y143" s="63">
        <v>8269</v>
      </c>
      <c r="Z143" s="64">
        <v>0.19304573654595303</v>
      </c>
      <c r="AA143" s="63">
        <v>10639</v>
      </c>
      <c r="AB143" s="64">
        <v>-0.19395408743086595</v>
      </c>
      <c r="AC143" s="63">
        <v>3263</v>
      </c>
      <c r="AD143" s="64">
        <v>7.1592775041050993E-2</v>
      </c>
      <c r="AE143" s="63">
        <v>676</v>
      </c>
      <c r="AF143" s="55">
        <v>-0.18258766626360334</v>
      </c>
      <c r="AG143" s="63">
        <v>771</v>
      </c>
      <c r="AH143" s="55">
        <v>-3.8653366583541127E-2</v>
      </c>
      <c r="AI143" s="63">
        <v>1816</v>
      </c>
      <c r="AJ143" s="55">
        <v>0.28248587570621475</v>
      </c>
      <c r="AK143" s="63">
        <v>0</v>
      </c>
      <c r="AL143" s="55" t="s">
        <v>90</v>
      </c>
      <c r="AM143" s="63">
        <v>2703</v>
      </c>
      <c r="AN143" s="55">
        <v>0.19760744350908288</v>
      </c>
      <c r="AO143" s="63">
        <v>3480</v>
      </c>
      <c r="AP143" s="55">
        <v>0.11359999999999992</v>
      </c>
      <c r="AQ143" s="63">
        <v>4617</v>
      </c>
      <c r="AR143" s="55">
        <v>0.21117523609653732</v>
      </c>
      <c r="AS143" s="63">
        <v>1885</v>
      </c>
      <c r="AT143" s="55">
        <v>0.35709143268538512</v>
      </c>
      <c r="AU143" s="63">
        <v>2319</v>
      </c>
      <c r="AV143" s="64">
        <v>0.42182709993868794</v>
      </c>
      <c r="AW143" s="63">
        <v>6931</v>
      </c>
      <c r="AX143" s="64"/>
      <c r="AY143" s="63"/>
      <c r="AZ143" s="64"/>
      <c r="BA143" s="63">
        <v>7495</v>
      </c>
      <c r="BB143" s="64">
        <v>-0.53053554650798618</v>
      </c>
      <c r="BC143" s="52"/>
      <c r="BD143" s="52"/>
    </row>
    <row r="144" spans="2:56" s="73" customFormat="1" ht="15" hidden="1" customHeight="1" outlineLevel="1" x14ac:dyDescent="0.25">
      <c r="B144" s="53" t="s">
        <v>99</v>
      </c>
      <c r="C144" s="63">
        <v>481290</v>
      </c>
      <c r="D144" s="64">
        <v>-5.303358229511812E-2</v>
      </c>
      <c r="E144" s="63">
        <v>253005</v>
      </c>
      <c r="F144" s="64">
        <v>3.0885199144341513E-2</v>
      </c>
      <c r="G144" s="63">
        <v>161865</v>
      </c>
      <c r="H144" s="64"/>
      <c r="I144" s="63">
        <v>91140</v>
      </c>
      <c r="J144" s="64"/>
      <c r="K144" s="63">
        <v>390150</v>
      </c>
      <c r="L144" s="64"/>
      <c r="M144" s="63">
        <v>228285</v>
      </c>
      <c r="N144" s="64">
        <v>-0.13139841487868076</v>
      </c>
      <c r="O144" s="63">
        <v>7529</v>
      </c>
      <c r="P144" s="64">
        <v>-0.16990077177508267</v>
      </c>
      <c r="Q144" s="63">
        <v>10054</v>
      </c>
      <c r="R144" s="64">
        <v>4.6528572915582433E-2</v>
      </c>
      <c r="S144" s="63">
        <v>50558</v>
      </c>
      <c r="T144" s="64">
        <v>-8.9127105666156226E-2</v>
      </c>
      <c r="U144" s="63">
        <v>3957</v>
      </c>
      <c r="V144" s="64">
        <v>-0.13242709932032448</v>
      </c>
      <c r="W144" s="63">
        <v>115657</v>
      </c>
      <c r="X144" s="64">
        <v>-0.19246908666904061</v>
      </c>
      <c r="Y144" s="63">
        <v>7943</v>
      </c>
      <c r="Z144" s="64">
        <v>5.6976449734109647E-3</v>
      </c>
      <c r="AA144" s="63">
        <v>4756</v>
      </c>
      <c r="AB144" s="64">
        <v>-0.10483719179371354</v>
      </c>
      <c r="AC144" s="63">
        <v>4237</v>
      </c>
      <c r="AD144" s="64">
        <v>0.19587919841941859</v>
      </c>
      <c r="AE144" s="63">
        <v>1301</v>
      </c>
      <c r="AF144" s="55">
        <v>0.93313521545319467</v>
      </c>
      <c r="AG144" s="63">
        <v>1052</v>
      </c>
      <c r="AH144" s="55">
        <v>0.27980535279805352</v>
      </c>
      <c r="AI144" s="63">
        <v>1884</v>
      </c>
      <c r="AJ144" s="55">
        <v>0.61301369863013688</v>
      </c>
      <c r="AK144" s="63">
        <v>0</v>
      </c>
      <c r="AL144" s="55">
        <v>-1</v>
      </c>
      <c r="AM144" s="63">
        <v>2605</v>
      </c>
      <c r="AN144" s="55">
        <v>9.3618807724601183E-2</v>
      </c>
      <c r="AO144" s="63">
        <v>3660</v>
      </c>
      <c r="AP144" s="55">
        <v>6.8775790921595803E-3</v>
      </c>
      <c r="AQ144" s="63">
        <v>5102</v>
      </c>
      <c r="AR144" s="55">
        <v>0.24712784160351986</v>
      </c>
      <c r="AS144" s="63">
        <v>1654</v>
      </c>
      <c r="AT144" s="55">
        <v>-6.2889518413597689E-2</v>
      </c>
      <c r="AU144" s="63">
        <v>1894</v>
      </c>
      <c r="AV144" s="64">
        <v>0.47968750000000004</v>
      </c>
      <c r="AW144" s="63">
        <v>3051</v>
      </c>
      <c r="AX144" s="64"/>
      <c r="AY144" s="63"/>
      <c r="AZ144" s="64"/>
      <c r="BA144" s="63">
        <v>5628</v>
      </c>
      <c r="BB144" s="64">
        <v>-0.48583957610085882</v>
      </c>
      <c r="BC144" s="52"/>
      <c r="BD144" s="52"/>
    </row>
    <row r="145" spans="2:56" s="73" customFormat="1" ht="15" hidden="1" customHeight="1" outlineLevel="1" x14ac:dyDescent="0.25">
      <c r="B145" s="53" t="s">
        <v>100</v>
      </c>
      <c r="C145" s="63">
        <v>560193</v>
      </c>
      <c r="D145" s="64">
        <v>-2.8018733745485136E-3</v>
      </c>
      <c r="E145" s="63">
        <v>246173</v>
      </c>
      <c r="F145" s="64">
        <v>5.171574072491758E-2</v>
      </c>
      <c r="G145" s="63">
        <v>146653</v>
      </c>
      <c r="H145" s="64"/>
      <c r="I145" s="63">
        <v>99520</v>
      </c>
      <c r="J145" s="64"/>
      <c r="K145" s="63">
        <v>460673</v>
      </c>
      <c r="L145" s="64"/>
      <c r="M145" s="63">
        <v>314020</v>
      </c>
      <c r="N145" s="64">
        <v>-4.1742574740844529E-2</v>
      </c>
      <c r="O145" s="63">
        <v>10902</v>
      </c>
      <c r="P145" s="64">
        <v>1.4517029592406416E-2</v>
      </c>
      <c r="Q145" s="63">
        <v>12848</v>
      </c>
      <c r="R145" s="64">
        <v>7.5282308657464991E-3</v>
      </c>
      <c r="S145" s="63">
        <v>58380</v>
      </c>
      <c r="T145" s="64">
        <v>-4.3139054612207461E-2</v>
      </c>
      <c r="U145" s="63">
        <v>3803</v>
      </c>
      <c r="V145" s="64">
        <v>-0.18635002139495083</v>
      </c>
      <c r="W145" s="63">
        <v>154953</v>
      </c>
      <c r="X145" s="64">
        <v>-8.8994061967193838E-2</v>
      </c>
      <c r="Y145" s="63">
        <v>7096</v>
      </c>
      <c r="Z145" s="64">
        <v>1.4094432699085502E-4</v>
      </c>
      <c r="AA145" s="63">
        <v>7239</v>
      </c>
      <c r="AB145" s="64">
        <v>1.7857142857142794E-2</v>
      </c>
      <c r="AC145" s="63">
        <v>37172</v>
      </c>
      <c r="AD145" s="64">
        <v>5.644290342749958E-2</v>
      </c>
      <c r="AE145" s="63">
        <v>9804</v>
      </c>
      <c r="AF145" s="55">
        <v>4.654141759180197E-2</v>
      </c>
      <c r="AG145" s="63">
        <v>8129</v>
      </c>
      <c r="AH145" s="55">
        <v>8.1559340074507825E-2</v>
      </c>
      <c r="AI145" s="63">
        <v>10041</v>
      </c>
      <c r="AJ145" s="55">
        <v>0.16728667751685644</v>
      </c>
      <c r="AK145" s="63">
        <v>9198</v>
      </c>
      <c r="AL145" s="55">
        <v>-5.17525773195876E-2</v>
      </c>
      <c r="AM145" s="63">
        <v>2876</v>
      </c>
      <c r="AN145" s="55">
        <v>-6.7142393772299691E-2</v>
      </c>
      <c r="AO145" s="63">
        <v>3440</v>
      </c>
      <c r="AP145" s="55">
        <v>-0.11590850681058851</v>
      </c>
      <c r="AQ145" s="63">
        <v>3964</v>
      </c>
      <c r="AR145" s="55">
        <v>0.38118466898954706</v>
      </c>
      <c r="AS145" s="63">
        <v>1561</v>
      </c>
      <c r="AT145" s="55">
        <v>-6.3653723742839174E-3</v>
      </c>
      <c r="AU145" s="63">
        <v>1549</v>
      </c>
      <c r="AV145" s="64">
        <v>0.51565557729941291</v>
      </c>
      <c r="AW145" s="63">
        <v>674</v>
      </c>
      <c r="AX145" s="64"/>
      <c r="AY145" s="63"/>
      <c r="AZ145" s="64"/>
      <c r="BA145" s="63">
        <v>7563</v>
      </c>
      <c r="BB145" s="64">
        <v>0.14677786201667931</v>
      </c>
      <c r="BC145" s="52"/>
      <c r="BD145" s="52"/>
    </row>
    <row r="146" spans="2:56" s="73" customFormat="1" ht="15" hidden="1" customHeight="1" outlineLevel="1" x14ac:dyDescent="0.25">
      <c r="B146" s="53" t="s">
        <v>101</v>
      </c>
      <c r="C146" s="63">
        <v>545603</v>
      </c>
      <c r="D146" s="64">
        <v>6.4740802610318005E-2</v>
      </c>
      <c r="E146" s="63">
        <v>206502</v>
      </c>
      <c r="F146" s="64">
        <v>6.914976235593806E-2</v>
      </c>
      <c r="G146" s="63">
        <v>116187</v>
      </c>
      <c r="H146" s="64"/>
      <c r="I146" s="63">
        <v>90315</v>
      </c>
      <c r="J146" s="64"/>
      <c r="K146" s="63">
        <v>455288</v>
      </c>
      <c r="L146" s="64"/>
      <c r="M146" s="63">
        <v>339101</v>
      </c>
      <c r="N146" s="64">
        <v>6.2073652758376507E-2</v>
      </c>
      <c r="O146" s="63">
        <v>7838</v>
      </c>
      <c r="P146" s="64">
        <v>4.7580860732424402E-2</v>
      </c>
      <c r="Q146" s="63">
        <v>11414</v>
      </c>
      <c r="R146" s="64">
        <v>6.7227676484338472E-2</v>
      </c>
      <c r="S146" s="63">
        <v>79058</v>
      </c>
      <c r="T146" s="64">
        <v>-2.7313664214178468E-2</v>
      </c>
      <c r="U146" s="63">
        <v>1722</v>
      </c>
      <c r="V146" s="64">
        <v>-0.32364493322859389</v>
      </c>
      <c r="W146" s="63">
        <v>147268</v>
      </c>
      <c r="X146" s="64">
        <v>7.3922016174315042E-2</v>
      </c>
      <c r="Y146" s="63">
        <v>7626</v>
      </c>
      <c r="Z146" s="64">
        <v>1.1652470187393527</v>
      </c>
      <c r="AA146" s="63">
        <v>4336</v>
      </c>
      <c r="AB146" s="64">
        <v>-0.19315221436546337</v>
      </c>
      <c r="AC146" s="63">
        <v>55265</v>
      </c>
      <c r="AD146" s="64">
        <v>7.6786688488816202E-2</v>
      </c>
      <c r="AE146" s="63">
        <v>13832</v>
      </c>
      <c r="AF146" s="55">
        <v>4.1801611809896722E-2</v>
      </c>
      <c r="AG146" s="63">
        <v>12636</v>
      </c>
      <c r="AH146" s="55">
        <v>0.20022796352583594</v>
      </c>
      <c r="AI146" s="63">
        <v>13249</v>
      </c>
      <c r="AJ146" s="55">
        <v>8.7766830870279255E-2</v>
      </c>
      <c r="AK146" s="63">
        <v>15548</v>
      </c>
      <c r="AL146" s="55">
        <v>1.3625399308951014E-2</v>
      </c>
      <c r="AM146" s="63">
        <v>4185</v>
      </c>
      <c r="AN146" s="55">
        <v>0.1554389839867476</v>
      </c>
      <c r="AO146" s="63">
        <v>4962</v>
      </c>
      <c r="AP146" s="55">
        <v>3.5475792988313826E-2</v>
      </c>
      <c r="AQ146" s="63">
        <v>3733</v>
      </c>
      <c r="AR146" s="55">
        <v>0.16948621553884702</v>
      </c>
      <c r="AS146" s="63">
        <v>1382</v>
      </c>
      <c r="AT146" s="55">
        <v>5.8224163027655873E-3</v>
      </c>
      <c r="AU146" s="63">
        <v>1925</v>
      </c>
      <c r="AV146" s="64">
        <v>0.33959638135003489</v>
      </c>
      <c r="AW146" s="63">
        <v>8</v>
      </c>
      <c r="AX146" s="64"/>
      <c r="AY146" s="63"/>
      <c r="AZ146" s="64"/>
      <c r="BA146" s="63">
        <v>8379</v>
      </c>
      <c r="BB146" s="64">
        <v>0.51986214402321784</v>
      </c>
      <c r="BC146" s="52"/>
      <c r="BD146" s="52"/>
    </row>
    <row r="147" spans="2:56" s="73" customFormat="1" ht="15" hidden="1" customHeight="1" outlineLevel="1" x14ac:dyDescent="0.25">
      <c r="B147" s="53" t="s">
        <v>102</v>
      </c>
      <c r="C147" s="63">
        <v>561559</v>
      </c>
      <c r="D147" s="64">
        <v>9.0417895268333215E-3</v>
      </c>
      <c r="E147" s="63">
        <v>219309</v>
      </c>
      <c r="F147" s="64">
        <v>3.3160597352428489E-2</v>
      </c>
      <c r="G147" s="63">
        <v>132380</v>
      </c>
      <c r="H147" s="64"/>
      <c r="I147" s="63">
        <v>86929</v>
      </c>
      <c r="J147" s="64"/>
      <c r="K147" s="63">
        <v>474630</v>
      </c>
      <c r="L147" s="64"/>
      <c r="M147" s="63">
        <v>342250</v>
      </c>
      <c r="N147" s="64">
        <v>-5.8299468129914267E-3</v>
      </c>
      <c r="O147" s="63">
        <v>7749</v>
      </c>
      <c r="P147" s="64">
        <v>-7.969121140142521E-2</v>
      </c>
      <c r="Q147" s="63">
        <v>13092</v>
      </c>
      <c r="R147" s="64">
        <v>5.0806645798218142E-2</v>
      </c>
      <c r="S147" s="63">
        <v>76048</v>
      </c>
      <c r="T147" s="64">
        <v>7.1868525278721229E-2</v>
      </c>
      <c r="U147" s="63">
        <v>3971</v>
      </c>
      <c r="V147" s="64">
        <v>-0.14840231610551147</v>
      </c>
      <c r="W147" s="63">
        <v>142614</v>
      </c>
      <c r="X147" s="64">
        <v>-9.3143925423814999E-2</v>
      </c>
      <c r="Y147" s="63">
        <v>7964</v>
      </c>
      <c r="Z147" s="64">
        <v>0.39401365307194114</v>
      </c>
      <c r="AA147" s="63">
        <v>6704</v>
      </c>
      <c r="AB147" s="64">
        <v>-5.1768033946251735E-2</v>
      </c>
      <c r="AC147" s="63">
        <v>62681</v>
      </c>
      <c r="AD147" s="64">
        <v>8.3846313459676303E-2</v>
      </c>
      <c r="AE147" s="63">
        <v>16288</v>
      </c>
      <c r="AF147" s="55">
        <v>6.2838499184339369E-2</v>
      </c>
      <c r="AG147" s="63">
        <v>13831</v>
      </c>
      <c r="AH147" s="55">
        <v>0.15344841964806943</v>
      </c>
      <c r="AI147" s="63">
        <v>15995</v>
      </c>
      <c r="AJ147" s="55">
        <v>0.1108410306271268</v>
      </c>
      <c r="AK147" s="63">
        <v>16567</v>
      </c>
      <c r="AL147" s="55">
        <v>2.7920828938388098E-2</v>
      </c>
      <c r="AM147" s="63">
        <v>3916</v>
      </c>
      <c r="AN147" s="55">
        <v>0.18702637162776603</v>
      </c>
      <c r="AO147" s="63">
        <v>3756</v>
      </c>
      <c r="AP147" s="55">
        <v>-7.8055964653902743E-2</v>
      </c>
      <c r="AQ147" s="63">
        <v>2246</v>
      </c>
      <c r="AR147" s="55">
        <v>-0.32103990326481258</v>
      </c>
      <c r="AS147" s="63">
        <v>1060</v>
      </c>
      <c r="AT147" s="55">
        <v>2.316602316602312E-2</v>
      </c>
      <c r="AU147" s="63">
        <v>1661</v>
      </c>
      <c r="AV147" s="64">
        <v>0.6079380445304936</v>
      </c>
      <c r="AW147" s="63">
        <v>134</v>
      </c>
      <c r="AX147" s="64"/>
      <c r="AY147" s="63"/>
      <c r="AZ147" s="64"/>
      <c r="BA147" s="63">
        <v>8651</v>
      </c>
      <c r="BB147" s="64">
        <v>0.21179436895923809</v>
      </c>
      <c r="BC147" s="52"/>
      <c r="BD147" s="52"/>
    </row>
    <row r="148" spans="2:56" s="73" customFormat="1" ht="15" customHeight="1" collapsed="1" x14ac:dyDescent="0.25">
      <c r="B148" s="65">
        <v>2007</v>
      </c>
      <c r="C148" s="66">
        <v>6221121</v>
      </c>
      <c r="D148" s="67">
        <v>-5.0329543437199753E-3</v>
      </c>
      <c r="E148" s="66">
        <v>2808982</v>
      </c>
      <c r="F148" s="67">
        <v>4.3100490323500606E-2</v>
      </c>
      <c r="G148" s="66">
        <v>1716326</v>
      </c>
      <c r="H148" s="67"/>
      <c r="I148" s="66">
        <v>1092656</v>
      </c>
      <c r="J148" s="67"/>
      <c r="K148" s="66">
        <v>5128465</v>
      </c>
      <c r="L148" s="67"/>
      <c r="M148" s="66">
        <v>3412139</v>
      </c>
      <c r="N148" s="67">
        <v>-4.1446211085621854E-2</v>
      </c>
      <c r="O148" s="66">
        <v>105739</v>
      </c>
      <c r="P148" s="67">
        <v>-6.3087569445059777E-2</v>
      </c>
      <c r="Q148" s="66">
        <v>138223</v>
      </c>
      <c r="R148" s="67">
        <v>8.1094192352537675E-4</v>
      </c>
      <c r="S148" s="66">
        <v>727857</v>
      </c>
      <c r="T148" s="67">
        <v>-5.3812014788391815E-2</v>
      </c>
      <c r="U148" s="66">
        <v>54017</v>
      </c>
      <c r="V148" s="67">
        <v>-0.14424447894553405</v>
      </c>
      <c r="W148" s="66">
        <v>1596996</v>
      </c>
      <c r="X148" s="67">
        <v>-6.7201386877003499E-2</v>
      </c>
      <c r="Y148" s="66">
        <v>91519</v>
      </c>
      <c r="Z148" s="67">
        <v>0.30458148021439158</v>
      </c>
      <c r="AA148" s="66">
        <v>83258</v>
      </c>
      <c r="AB148" s="67">
        <v>-7.860692112747758E-2</v>
      </c>
      <c r="AC148" s="66">
        <v>358955</v>
      </c>
      <c r="AD148" s="67">
        <v>-5.4361529105029227E-3</v>
      </c>
      <c r="AE148" s="66">
        <v>91162</v>
      </c>
      <c r="AF148" s="67">
        <v>-3.4979558820313894E-3</v>
      </c>
      <c r="AG148" s="66">
        <v>75908</v>
      </c>
      <c r="AH148" s="67">
        <v>6.627335299901671E-2</v>
      </c>
      <c r="AI148" s="66">
        <v>100425</v>
      </c>
      <c r="AJ148" s="67">
        <v>6.1137585984636367E-2</v>
      </c>
      <c r="AK148" s="66">
        <v>91460</v>
      </c>
      <c r="AL148" s="67">
        <v>-0.11723259270698605</v>
      </c>
      <c r="AM148" s="66">
        <v>35143</v>
      </c>
      <c r="AN148" s="67">
        <v>0.31997445913461542</v>
      </c>
      <c r="AO148" s="66">
        <v>45207</v>
      </c>
      <c r="AP148" s="67">
        <v>-1.8326341355707765E-3</v>
      </c>
      <c r="AQ148" s="66">
        <v>42420</v>
      </c>
      <c r="AR148" s="67">
        <v>8.5049239033124335E-2</v>
      </c>
      <c r="AS148" s="66">
        <v>15735</v>
      </c>
      <c r="AT148" s="67">
        <v>3.8271197624546449E-2</v>
      </c>
      <c r="AU148" s="66">
        <v>19324</v>
      </c>
      <c r="AV148" s="67">
        <v>0.21267649827423907</v>
      </c>
      <c r="AW148" s="66">
        <v>21030</v>
      </c>
      <c r="AX148" s="67"/>
      <c r="AY148" s="66"/>
      <c r="AZ148" s="67"/>
      <c r="BA148" s="66">
        <v>76696</v>
      </c>
      <c r="BB148" s="67">
        <v>-0.23877204648993078</v>
      </c>
      <c r="BC148" s="52"/>
      <c r="BD148" s="52"/>
    </row>
    <row r="149" spans="2:56" s="73" customFormat="1" ht="15" hidden="1" customHeight="1" outlineLevel="1" x14ac:dyDescent="0.25">
      <c r="B149" s="53" t="s">
        <v>91</v>
      </c>
      <c r="C149" s="63">
        <v>499603</v>
      </c>
      <c r="D149" s="64">
        <v>2.354592202577277E-2</v>
      </c>
      <c r="E149" s="63">
        <v>173825</v>
      </c>
      <c r="F149" s="64">
        <v>8.5978645908173723E-2</v>
      </c>
      <c r="G149" s="63"/>
      <c r="H149" s="64"/>
      <c r="I149" s="63"/>
      <c r="J149" s="64"/>
      <c r="K149" s="63"/>
      <c r="L149" s="64"/>
      <c r="M149" s="63">
        <v>325778</v>
      </c>
      <c r="N149" s="64">
        <v>-6.9166918155020296E-3</v>
      </c>
      <c r="O149" s="63">
        <v>9160</v>
      </c>
      <c r="P149" s="64">
        <v>-0.22733024040489247</v>
      </c>
      <c r="Q149" s="63">
        <v>12325</v>
      </c>
      <c r="R149" s="64">
        <v>-0.13781042322490378</v>
      </c>
      <c r="S149" s="63">
        <v>71782</v>
      </c>
      <c r="T149" s="64">
        <v>-4.7617784028339827E-2</v>
      </c>
      <c r="U149" s="63">
        <v>5295</v>
      </c>
      <c r="V149" s="64">
        <v>-0.22315140845070425</v>
      </c>
      <c r="W149" s="63">
        <v>132195</v>
      </c>
      <c r="X149" s="64">
        <v>4.5912715994683273E-2</v>
      </c>
      <c r="Y149" s="63">
        <v>3874</v>
      </c>
      <c r="Z149" s="64">
        <v>0.12518152773743818</v>
      </c>
      <c r="AA149" s="63">
        <v>11960</v>
      </c>
      <c r="AB149" s="64">
        <v>-0.16550376779235276</v>
      </c>
      <c r="AC149" s="63">
        <v>63392</v>
      </c>
      <c r="AD149" s="64">
        <v>4.8755066589461604E-2</v>
      </c>
      <c r="AE149" s="63">
        <v>15822</v>
      </c>
      <c r="AF149" s="55">
        <v>-6.2511109794394781E-2</v>
      </c>
      <c r="AG149" s="63">
        <v>12714</v>
      </c>
      <c r="AH149" s="55">
        <v>3.1143552311435618E-2</v>
      </c>
      <c r="AI149" s="63">
        <v>16386</v>
      </c>
      <c r="AJ149" s="55">
        <v>5.4304465319778616E-2</v>
      </c>
      <c r="AK149" s="63">
        <v>18470</v>
      </c>
      <c r="AL149" s="55">
        <v>0.17673292558613651</v>
      </c>
      <c r="AM149" s="63">
        <v>1401</v>
      </c>
      <c r="AN149" s="55">
        <v>-0.17588235294117649</v>
      </c>
      <c r="AO149" s="63">
        <v>3538</v>
      </c>
      <c r="AP149" s="55">
        <v>-0.18366405168435629</v>
      </c>
      <c r="AQ149" s="63">
        <v>3024</v>
      </c>
      <c r="AR149" s="55">
        <v>0.13004484304932729</v>
      </c>
      <c r="AS149" s="63">
        <v>661</v>
      </c>
      <c r="AT149" s="64">
        <v>-0.14044213263979188</v>
      </c>
      <c r="AU149" s="63">
        <v>1433</v>
      </c>
      <c r="AV149" s="64">
        <v>0.26814159292035389</v>
      </c>
      <c r="AW149" s="63"/>
      <c r="AX149" s="64"/>
      <c r="AY149" s="63"/>
      <c r="AZ149" s="64"/>
      <c r="BA149" s="63">
        <v>5738</v>
      </c>
      <c r="BB149" s="64">
        <v>0.27823568723546455</v>
      </c>
      <c r="BC149" s="52"/>
      <c r="BD149" s="52"/>
    </row>
    <row r="150" spans="2:56" s="73" customFormat="1" ht="15" hidden="1" customHeight="1" outlineLevel="1" x14ac:dyDescent="0.25">
      <c r="B150" s="53" t="s">
        <v>92</v>
      </c>
      <c r="C150" s="63">
        <v>490655</v>
      </c>
      <c r="D150" s="64">
        <v>1.452976254476579E-2</v>
      </c>
      <c r="E150" s="63">
        <v>167289</v>
      </c>
      <c r="F150" s="64">
        <v>1.4426050573039806E-2</v>
      </c>
      <c r="G150" s="63"/>
      <c r="H150" s="64"/>
      <c r="I150" s="63"/>
      <c r="J150" s="64"/>
      <c r="K150" s="63"/>
      <c r="L150" s="64"/>
      <c r="M150" s="63">
        <v>323366</v>
      </c>
      <c r="N150" s="64">
        <v>1.458342484578834E-2</v>
      </c>
      <c r="O150" s="63">
        <v>9309</v>
      </c>
      <c r="P150" s="64">
        <v>-0.12845239209811821</v>
      </c>
      <c r="Q150" s="63">
        <v>11350</v>
      </c>
      <c r="R150" s="64">
        <v>-8.1789499231453733E-2</v>
      </c>
      <c r="S150" s="63">
        <v>73777</v>
      </c>
      <c r="T150" s="64">
        <v>8.4190571361391964E-2</v>
      </c>
      <c r="U150" s="63">
        <v>6773</v>
      </c>
      <c r="V150" s="64">
        <v>-0.11429318687066825</v>
      </c>
      <c r="W150" s="63">
        <v>139966</v>
      </c>
      <c r="X150" s="64">
        <v>5.1346130368901122E-3</v>
      </c>
      <c r="Y150" s="63">
        <v>3892</v>
      </c>
      <c r="Z150" s="64">
        <v>0.1579886938411188</v>
      </c>
      <c r="AA150" s="63">
        <v>8368</v>
      </c>
      <c r="AB150" s="64">
        <v>-6.7424495709350274E-2</v>
      </c>
      <c r="AC150" s="63">
        <v>54068</v>
      </c>
      <c r="AD150" s="64">
        <v>1.6105692432015983E-2</v>
      </c>
      <c r="AE150" s="63">
        <v>12801</v>
      </c>
      <c r="AF150" s="55">
        <v>-0.13994893845740397</v>
      </c>
      <c r="AG150" s="63">
        <v>10150</v>
      </c>
      <c r="AH150" s="55">
        <v>-4.1729607250755252E-2</v>
      </c>
      <c r="AI150" s="63">
        <v>14501</v>
      </c>
      <c r="AJ150" s="55">
        <v>6.3513017968463537E-2</v>
      </c>
      <c r="AK150" s="63">
        <v>16616</v>
      </c>
      <c r="AL150" s="55">
        <v>0.1784397163120568</v>
      </c>
      <c r="AM150" s="63">
        <v>1445</v>
      </c>
      <c r="AN150" s="55">
        <v>0.31006346328195833</v>
      </c>
      <c r="AO150" s="63">
        <v>4305</v>
      </c>
      <c r="AP150" s="55">
        <v>4.6935797665369705E-2</v>
      </c>
      <c r="AQ150" s="63">
        <v>1530</v>
      </c>
      <c r="AR150" s="55">
        <v>4.1524846834581242E-2</v>
      </c>
      <c r="AS150" s="63">
        <v>845</v>
      </c>
      <c r="AT150" s="64">
        <v>-8.351409978308022E-2</v>
      </c>
      <c r="AU150" s="63">
        <v>1417</v>
      </c>
      <c r="AV150" s="64">
        <v>0.73227383863080675</v>
      </c>
      <c r="AW150" s="63"/>
      <c r="AX150" s="64"/>
      <c r="AY150" s="63"/>
      <c r="AZ150" s="64"/>
      <c r="BA150" s="63">
        <v>6321</v>
      </c>
      <c r="BB150" s="64">
        <v>-6.5079130306167743E-2</v>
      </c>
      <c r="BC150" s="52"/>
      <c r="BD150" s="52"/>
    </row>
    <row r="151" spans="2:56" s="73" customFormat="1" ht="15" hidden="1" customHeight="1" outlineLevel="1" x14ac:dyDescent="0.25">
      <c r="B151" s="53" t="s">
        <v>93</v>
      </c>
      <c r="C151" s="63">
        <v>557832</v>
      </c>
      <c r="D151" s="64">
        <v>4.4584222027890252E-2</v>
      </c>
      <c r="E151" s="63">
        <v>198232</v>
      </c>
      <c r="F151" s="64">
        <v>-1.3206560967717884E-2</v>
      </c>
      <c r="G151" s="63"/>
      <c r="H151" s="64"/>
      <c r="I151" s="63"/>
      <c r="J151" s="64"/>
      <c r="K151" s="63"/>
      <c r="L151" s="64"/>
      <c r="M151" s="63">
        <v>359600</v>
      </c>
      <c r="N151" s="64">
        <v>7.9432547472819026E-2</v>
      </c>
      <c r="O151" s="63">
        <v>10653</v>
      </c>
      <c r="P151" s="64">
        <v>8.3613060726273947E-2</v>
      </c>
      <c r="Q151" s="63">
        <v>11675</v>
      </c>
      <c r="R151" s="64">
        <v>0.14091664223590339</v>
      </c>
      <c r="S151" s="63">
        <v>85184</v>
      </c>
      <c r="T151" s="64">
        <v>0.1665844973979731</v>
      </c>
      <c r="U151" s="63">
        <v>6708</v>
      </c>
      <c r="V151" s="64">
        <v>-2.2727272727272707E-2</v>
      </c>
      <c r="W151" s="63">
        <v>161776</v>
      </c>
      <c r="X151" s="64">
        <v>4.7405700078987811E-2</v>
      </c>
      <c r="Y151" s="63">
        <v>4381</v>
      </c>
      <c r="Z151" s="64">
        <v>0.30737093404953741</v>
      </c>
      <c r="AA151" s="63">
        <v>6341</v>
      </c>
      <c r="AB151" s="64">
        <v>-1.5066790928859874E-2</v>
      </c>
      <c r="AC151" s="63">
        <v>54623</v>
      </c>
      <c r="AD151" s="64">
        <v>-1.3562321667208388E-2</v>
      </c>
      <c r="AE151" s="63">
        <v>13538</v>
      </c>
      <c r="AF151" s="55">
        <v>-0.15350465828800097</v>
      </c>
      <c r="AG151" s="63">
        <v>10067</v>
      </c>
      <c r="AH151" s="55">
        <v>-4.242366593741087E-2</v>
      </c>
      <c r="AI151" s="63">
        <v>13638</v>
      </c>
      <c r="AJ151" s="55">
        <v>-9.0823221681319843E-3</v>
      </c>
      <c r="AK151" s="63">
        <v>17380</v>
      </c>
      <c r="AL151" s="55">
        <v>0.15061238000662036</v>
      </c>
      <c r="AM151" s="63">
        <v>1795</v>
      </c>
      <c r="AN151" s="55">
        <v>0.21694915254237279</v>
      </c>
      <c r="AO151" s="63">
        <v>4337</v>
      </c>
      <c r="AP151" s="55">
        <v>0.24733966062697732</v>
      </c>
      <c r="AQ151" s="63">
        <v>2736</v>
      </c>
      <c r="AR151" s="55">
        <v>0.69937888198757769</v>
      </c>
      <c r="AS151" s="63">
        <v>1126</v>
      </c>
      <c r="AT151" s="64">
        <v>0.24282560706401757</v>
      </c>
      <c r="AU151" s="63">
        <v>1414</v>
      </c>
      <c r="AV151" s="64">
        <v>1.0492753623188404</v>
      </c>
      <c r="AW151" s="63"/>
      <c r="AX151" s="64"/>
      <c r="AY151" s="63"/>
      <c r="AZ151" s="64"/>
      <c r="BA151" s="63">
        <v>6851</v>
      </c>
      <c r="BB151" s="64">
        <v>0.26518928901200378</v>
      </c>
      <c r="BC151" s="52"/>
      <c r="BD151" s="52"/>
    </row>
    <row r="152" spans="2:56" s="73" customFormat="1" ht="15" hidden="1" customHeight="1" outlineLevel="1" x14ac:dyDescent="0.25">
      <c r="B152" s="53" t="s">
        <v>94</v>
      </c>
      <c r="C152" s="63">
        <v>545642</v>
      </c>
      <c r="D152" s="64">
        <v>0.14090897685738901</v>
      </c>
      <c r="E152" s="63">
        <v>227562</v>
      </c>
      <c r="F152" s="64">
        <v>0.20239038772469331</v>
      </c>
      <c r="G152" s="63"/>
      <c r="H152" s="64"/>
      <c r="I152" s="63"/>
      <c r="J152" s="64"/>
      <c r="K152" s="63"/>
      <c r="L152" s="64"/>
      <c r="M152" s="63">
        <v>318080</v>
      </c>
      <c r="N152" s="64">
        <v>0.10064568814577468</v>
      </c>
      <c r="O152" s="63">
        <v>8595</v>
      </c>
      <c r="P152" s="64">
        <v>-6.0450371665937919E-2</v>
      </c>
      <c r="Q152" s="63">
        <v>14907</v>
      </c>
      <c r="R152" s="64">
        <v>0.32896496389408925</v>
      </c>
      <c r="S152" s="63">
        <v>78971</v>
      </c>
      <c r="T152" s="64">
        <v>0.20686177122335137</v>
      </c>
      <c r="U152" s="63">
        <v>9349</v>
      </c>
      <c r="V152" s="64">
        <v>-5.028443722064202E-2</v>
      </c>
      <c r="W152" s="63">
        <v>146733</v>
      </c>
      <c r="X152" s="64">
        <v>8.8000935009935333E-3</v>
      </c>
      <c r="Y152" s="63">
        <v>4931</v>
      </c>
      <c r="Z152" s="64">
        <v>0.26274007682458378</v>
      </c>
      <c r="AA152" s="63">
        <v>6983</v>
      </c>
      <c r="AB152" s="64">
        <v>7.8622181031819505E-2</v>
      </c>
      <c r="AC152" s="63">
        <v>29124</v>
      </c>
      <c r="AD152" s="64">
        <v>0.32309649282209696</v>
      </c>
      <c r="AE152" s="63">
        <v>8600</v>
      </c>
      <c r="AF152" s="55">
        <v>7.9588250062766708E-2</v>
      </c>
      <c r="AG152" s="63">
        <v>5306</v>
      </c>
      <c r="AH152" s="55">
        <v>0.34261133603238858</v>
      </c>
      <c r="AI152" s="63">
        <v>8616</v>
      </c>
      <c r="AJ152" s="55">
        <v>0.60716284275321764</v>
      </c>
      <c r="AK152" s="63">
        <v>6602</v>
      </c>
      <c r="AL152" s="55">
        <v>0.39488696387069511</v>
      </c>
      <c r="AM152" s="63">
        <v>1219</v>
      </c>
      <c r="AN152" s="55">
        <v>-0.18461538461538463</v>
      </c>
      <c r="AO152" s="63">
        <v>4121</v>
      </c>
      <c r="AP152" s="55">
        <v>9.6010638297872264E-2</v>
      </c>
      <c r="AQ152" s="63">
        <v>3474</v>
      </c>
      <c r="AR152" s="55">
        <v>-4.4554455445544594E-2</v>
      </c>
      <c r="AS152" s="63">
        <v>1200</v>
      </c>
      <c r="AT152" s="64">
        <v>0.10599078341013835</v>
      </c>
      <c r="AU152" s="63">
        <v>1138</v>
      </c>
      <c r="AV152" s="64">
        <v>0.10485436893203892</v>
      </c>
      <c r="AW152" s="63"/>
      <c r="AX152" s="64"/>
      <c r="AY152" s="63"/>
      <c r="AZ152" s="64"/>
      <c r="BA152" s="63">
        <v>7335</v>
      </c>
      <c r="BB152" s="64">
        <v>0.62999999999999989</v>
      </c>
      <c r="BC152" s="52"/>
      <c r="BD152" s="52"/>
    </row>
    <row r="153" spans="2:56" s="73" customFormat="1" ht="15" hidden="1" customHeight="1" outlineLevel="1" x14ac:dyDescent="0.25">
      <c r="B153" s="53" t="s">
        <v>95</v>
      </c>
      <c r="C153" s="63">
        <v>439882</v>
      </c>
      <c r="D153" s="64">
        <v>3.7582350707278556E-2</v>
      </c>
      <c r="E153" s="63">
        <v>224154</v>
      </c>
      <c r="F153" s="64">
        <v>4.3615505666104948E-2</v>
      </c>
      <c r="G153" s="63"/>
      <c r="H153" s="64"/>
      <c r="I153" s="63"/>
      <c r="J153" s="64"/>
      <c r="K153" s="63"/>
      <c r="L153" s="64"/>
      <c r="M153" s="63">
        <v>215728</v>
      </c>
      <c r="N153" s="64">
        <v>3.1387004393702567E-2</v>
      </c>
      <c r="O153" s="63">
        <v>8964</v>
      </c>
      <c r="P153" s="64">
        <v>0.12358987214840811</v>
      </c>
      <c r="Q153" s="63">
        <v>9305</v>
      </c>
      <c r="R153" s="64">
        <v>0.15748227391466596</v>
      </c>
      <c r="S153" s="63">
        <v>44976</v>
      </c>
      <c r="T153" s="64">
        <v>0.10473570446060121</v>
      </c>
      <c r="U153" s="63">
        <v>5145</v>
      </c>
      <c r="V153" s="64">
        <v>-0.1384795713328868</v>
      </c>
      <c r="W153" s="63">
        <v>118177</v>
      </c>
      <c r="X153" s="64">
        <v>-1.466615528281745E-2</v>
      </c>
      <c r="Y153" s="63">
        <v>6023</v>
      </c>
      <c r="Z153" s="64">
        <v>0.13107981220657283</v>
      </c>
      <c r="AA153" s="63">
        <v>5954</v>
      </c>
      <c r="AB153" s="64">
        <v>0.17020440251572322</v>
      </c>
      <c r="AC153" s="63">
        <v>2219</v>
      </c>
      <c r="AD153" s="64">
        <v>-0.37351778656126478</v>
      </c>
      <c r="AE153" s="63">
        <v>0</v>
      </c>
      <c r="AF153" s="55">
        <v>-1</v>
      </c>
      <c r="AG153" s="63">
        <v>0</v>
      </c>
      <c r="AH153" s="55">
        <v>-1</v>
      </c>
      <c r="AI153" s="63">
        <v>1414</v>
      </c>
      <c r="AJ153" s="55">
        <v>-2.9512697323267001E-2</v>
      </c>
      <c r="AK153" s="63">
        <v>805</v>
      </c>
      <c r="AL153" s="55" t="s">
        <v>90</v>
      </c>
      <c r="AM153" s="63">
        <v>2011</v>
      </c>
      <c r="AN153" s="55">
        <v>1.0395537525354968</v>
      </c>
      <c r="AO153" s="63">
        <v>2681</v>
      </c>
      <c r="AP153" s="55">
        <v>5.0548589341692818E-2</v>
      </c>
      <c r="AQ153" s="63">
        <v>2975</v>
      </c>
      <c r="AR153" s="55">
        <v>9.8596750369276176E-2</v>
      </c>
      <c r="AS153" s="63">
        <v>1028</v>
      </c>
      <c r="AT153" s="64">
        <v>-4.8148148148148162E-2</v>
      </c>
      <c r="AU153" s="63">
        <v>1088</v>
      </c>
      <c r="AV153" s="64">
        <v>0.40932642487046622</v>
      </c>
      <c r="AW153" s="63"/>
      <c r="AX153" s="64"/>
      <c r="AY153" s="63"/>
      <c r="AZ153" s="64"/>
      <c r="BA153" s="63">
        <v>5182</v>
      </c>
      <c r="BB153" s="64">
        <v>0.15850659512631338</v>
      </c>
      <c r="BC153" s="52"/>
      <c r="BD153" s="52"/>
    </row>
    <row r="154" spans="2:56" s="73" customFormat="1" ht="15" hidden="1" customHeight="1" outlineLevel="1" x14ac:dyDescent="0.25">
      <c r="B154" s="53" t="s">
        <v>96</v>
      </c>
      <c r="C154" s="63">
        <v>465108</v>
      </c>
      <c r="D154" s="64">
        <v>0.12521319653272878</v>
      </c>
      <c r="E154" s="63">
        <v>232479</v>
      </c>
      <c r="F154" s="64">
        <v>8.625909970189416E-2</v>
      </c>
      <c r="G154" s="63"/>
      <c r="H154" s="64"/>
      <c r="I154" s="63"/>
      <c r="J154" s="64"/>
      <c r="K154" s="63"/>
      <c r="L154" s="64"/>
      <c r="M154" s="63">
        <v>232629</v>
      </c>
      <c r="N154" s="64">
        <v>0.16703706862386047</v>
      </c>
      <c r="O154" s="63">
        <v>7257</v>
      </c>
      <c r="P154" s="64">
        <v>0.22212866284944432</v>
      </c>
      <c r="Q154" s="63">
        <v>8946</v>
      </c>
      <c r="R154" s="64">
        <v>0.13860252004581897</v>
      </c>
      <c r="S154" s="63">
        <v>44954</v>
      </c>
      <c r="T154" s="64">
        <v>0.12567922874671345</v>
      </c>
      <c r="U154" s="63">
        <v>3607</v>
      </c>
      <c r="V154" s="64">
        <v>-2.3022751895991345E-2</v>
      </c>
      <c r="W154" s="63">
        <v>131277</v>
      </c>
      <c r="X154" s="64">
        <v>0.152098362382181</v>
      </c>
      <c r="Y154" s="63">
        <v>7475</v>
      </c>
      <c r="Z154" s="64">
        <v>0.20603420458212329</v>
      </c>
      <c r="AA154" s="63">
        <v>4781</v>
      </c>
      <c r="AB154" s="64">
        <v>7.7044379364721749E-2</v>
      </c>
      <c r="AC154" s="63">
        <v>3165</v>
      </c>
      <c r="AD154" s="64">
        <v>9.3264248704663322E-2</v>
      </c>
      <c r="AE154" s="63">
        <v>542</v>
      </c>
      <c r="AF154" s="55">
        <v>-0.44750254841997961</v>
      </c>
      <c r="AG154" s="63">
        <v>432</v>
      </c>
      <c r="AH154" s="55">
        <v>-0.41542625169147496</v>
      </c>
      <c r="AI154" s="63">
        <v>1161</v>
      </c>
      <c r="AJ154" s="55">
        <v>-1.1914893617021249E-2</v>
      </c>
      <c r="AK154" s="63">
        <v>1030</v>
      </c>
      <c r="AL154" s="55" t="s">
        <v>90</v>
      </c>
      <c r="AM154" s="63">
        <v>1912</v>
      </c>
      <c r="AN154" s="55">
        <v>0.90818363273453095</v>
      </c>
      <c r="AO154" s="63">
        <v>3203</v>
      </c>
      <c r="AP154" s="55">
        <v>0.10907202216066492</v>
      </c>
      <c r="AQ154" s="63">
        <v>4252</v>
      </c>
      <c r="AR154" s="55">
        <v>0.54449691245913545</v>
      </c>
      <c r="AS154" s="63">
        <v>1514</v>
      </c>
      <c r="AT154" s="64">
        <v>0.225910931174089</v>
      </c>
      <c r="AU154" s="63">
        <v>1435</v>
      </c>
      <c r="AV154" s="64">
        <v>0.48704663212435229</v>
      </c>
      <c r="AW154" s="63"/>
      <c r="AX154" s="64"/>
      <c r="AY154" s="63"/>
      <c r="AZ154" s="64"/>
      <c r="BA154" s="63">
        <v>8851</v>
      </c>
      <c r="BB154" s="64">
        <v>0.5833631484794275</v>
      </c>
      <c r="BC154" s="52"/>
      <c r="BD154" s="52"/>
    </row>
    <row r="155" spans="2:56" s="73" customFormat="1" ht="15" hidden="1" customHeight="1" outlineLevel="1" x14ac:dyDescent="0.25">
      <c r="B155" s="53" t="s">
        <v>97</v>
      </c>
      <c r="C155" s="63">
        <v>541341</v>
      </c>
      <c r="D155" s="64">
        <v>-5.4363402535366756E-3</v>
      </c>
      <c r="E155" s="63">
        <v>275946</v>
      </c>
      <c r="F155" s="64">
        <v>-3.6108122160999345E-3</v>
      </c>
      <c r="G155" s="63"/>
      <c r="H155" s="64"/>
      <c r="I155" s="63"/>
      <c r="J155" s="64"/>
      <c r="K155" s="63"/>
      <c r="L155" s="64"/>
      <c r="M155" s="63">
        <v>265395</v>
      </c>
      <c r="N155" s="64">
        <v>-7.327363720011637E-3</v>
      </c>
      <c r="O155" s="63">
        <v>13067</v>
      </c>
      <c r="P155" s="64">
        <v>0.16627990003570159</v>
      </c>
      <c r="Q155" s="63">
        <v>12850</v>
      </c>
      <c r="R155" s="64">
        <v>6.9318465507198113E-2</v>
      </c>
      <c r="S155" s="63">
        <v>51931</v>
      </c>
      <c r="T155" s="64">
        <v>4.8772114064140837E-2</v>
      </c>
      <c r="U155" s="63">
        <v>4972</v>
      </c>
      <c r="V155" s="64">
        <v>-0.14053586862575629</v>
      </c>
      <c r="W155" s="63">
        <v>135669</v>
      </c>
      <c r="X155" s="64">
        <v>-9.6870610633666421E-2</v>
      </c>
      <c r="Y155" s="63">
        <v>8417</v>
      </c>
      <c r="Z155" s="64">
        <v>9.5963541666666652E-2</v>
      </c>
      <c r="AA155" s="63">
        <v>7906</v>
      </c>
      <c r="AB155" s="64">
        <v>0.31045914138902697</v>
      </c>
      <c r="AC155" s="63">
        <v>3396</v>
      </c>
      <c r="AD155" s="64">
        <v>0.29174591099277292</v>
      </c>
      <c r="AE155" s="63">
        <v>709</v>
      </c>
      <c r="AF155" s="55">
        <v>-0.1395631067961165</v>
      </c>
      <c r="AG155" s="63">
        <v>862</v>
      </c>
      <c r="AH155" s="55">
        <v>0.25108853410740206</v>
      </c>
      <c r="AI155" s="63">
        <v>1158</v>
      </c>
      <c r="AJ155" s="55">
        <v>3.7634408602150504E-2</v>
      </c>
      <c r="AK155" s="63">
        <v>667</v>
      </c>
      <c r="AL155" s="55" t="s">
        <v>90</v>
      </c>
      <c r="AM155" s="63">
        <v>2198</v>
      </c>
      <c r="AN155" s="55">
        <v>0.91130434782608694</v>
      </c>
      <c r="AO155" s="63">
        <v>3588</v>
      </c>
      <c r="AP155" s="55">
        <v>-8.0471553049718092E-2</v>
      </c>
      <c r="AQ155" s="63">
        <v>3831</v>
      </c>
      <c r="AR155" s="55">
        <v>-6.9919883466860844E-2</v>
      </c>
      <c r="AS155" s="63">
        <v>1646</v>
      </c>
      <c r="AT155" s="64">
        <v>-0.29897785349233386</v>
      </c>
      <c r="AU155" s="63">
        <v>1607</v>
      </c>
      <c r="AV155" s="64">
        <v>0.37116040955631391</v>
      </c>
      <c r="AW155" s="63"/>
      <c r="AX155" s="64"/>
      <c r="AY155" s="63"/>
      <c r="AZ155" s="64"/>
      <c r="BA155" s="63">
        <v>14317</v>
      </c>
      <c r="BB155" s="64">
        <v>0.49477970348715816</v>
      </c>
      <c r="BC155" s="52"/>
      <c r="BD155" s="52"/>
    </row>
    <row r="156" spans="2:56" s="73" customFormat="1" ht="15" hidden="1" customHeight="1" outlineLevel="1" x14ac:dyDescent="0.25">
      <c r="B156" s="53" t="s">
        <v>98</v>
      </c>
      <c r="C156" s="63">
        <v>573561</v>
      </c>
      <c r="D156" s="64">
        <v>-1.2400927745052637E-2</v>
      </c>
      <c r="E156" s="63">
        <v>308520</v>
      </c>
      <c r="F156" s="64">
        <v>-3.7039580257625881E-2</v>
      </c>
      <c r="G156" s="63"/>
      <c r="H156" s="64"/>
      <c r="I156" s="63"/>
      <c r="J156" s="64"/>
      <c r="K156" s="63"/>
      <c r="L156" s="64"/>
      <c r="M156" s="63">
        <v>265041</v>
      </c>
      <c r="N156" s="64">
        <v>1.7916397824684349E-2</v>
      </c>
      <c r="O156" s="63">
        <v>10136</v>
      </c>
      <c r="P156" s="64">
        <v>2.9140014214641186E-2</v>
      </c>
      <c r="Q156" s="63">
        <v>11240</v>
      </c>
      <c r="R156" s="64">
        <v>1.4348885479649853E-2</v>
      </c>
      <c r="S156" s="63">
        <v>48933</v>
      </c>
      <c r="T156" s="64">
        <v>3.7001716574480259E-2</v>
      </c>
      <c r="U156" s="63">
        <v>4829</v>
      </c>
      <c r="V156" s="64">
        <v>-0.1816641247246229</v>
      </c>
      <c r="W156" s="63">
        <v>138549</v>
      </c>
      <c r="X156" s="64">
        <v>-4.5450610336772446E-4</v>
      </c>
      <c r="Y156" s="63">
        <v>6931</v>
      </c>
      <c r="Z156" s="64">
        <v>2.5902901124925881E-2</v>
      </c>
      <c r="AA156" s="63">
        <v>13199</v>
      </c>
      <c r="AB156" s="64">
        <v>-7.2256976172067167E-2</v>
      </c>
      <c r="AC156" s="63">
        <v>3045</v>
      </c>
      <c r="AD156" s="64">
        <v>-0.10572687224669608</v>
      </c>
      <c r="AE156" s="63">
        <v>827</v>
      </c>
      <c r="AF156" s="55">
        <v>-0.17382617382617382</v>
      </c>
      <c r="AG156" s="63">
        <v>802</v>
      </c>
      <c r="AH156" s="55">
        <v>-0.16718587746625124</v>
      </c>
      <c r="AI156" s="63">
        <v>1416</v>
      </c>
      <c r="AJ156" s="55">
        <v>-1.7349063150589816E-2</v>
      </c>
      <c r="AK156" s="63">
        <v>0</v>
      </c>
      <c r="AL156" s="55" t="s">
        <v>90</v>
      </c>
      <c r="AM156" s="63">
        <v>2257</v>
      </c>
      <c r="AN156" s="55">
        <v>1.2615230460921842</v>
      </c>
      <c r="AO156" s="63">
        <v>3125</v>
      </c>
      <c r="AP156" s="55">
        <v>-9.5907928388749841E-4</v>
      </c>
      <c r="AQ156" s="63">
        <v>3812</v>
      </c>
      <c r="AR156" s="55">
        <v>8.2339579784213468E-2</v>
      </c>
      <c r="AS156" s="63">
        <v>1389</v>
      </c>
      <c r="AT156" s="64">
        <v>-0.29670886075949365</v>
      </c>
      <c r="AU156" s="63">
        <v>1631</v>
      </c>
      <c r="AV156" s="64">
        <v>0.25172678434382201</v>
      </c>
      <c r="AW156" s="63"/>
      <c r="AX156" s="64"/>
      <c r="AY156" s="63"/>
      <c r="AZ156" s="64"/>
      <c r="BA156" s="63">
        <v>15965</v>
      </c>
      <c r="BB156" s="64">
        <v>0.28418597168597159</v>
      </c>
      <c r="BC156" s="52"/>
      <c r="BD156" s="52"/>
    </row>
    <row r="157" spans="2:56" s="73" customFormat="1" ht="15" hidden="1" customHeight="1" outlineLevel="1" x14ac:dyDescent="0.25">
      <c r="B157" s="53" t="s">
        <v>99</v>
      </c>
      <c r="C157" s="63">
        <v>508244</v>
      </c>
      <c r="D157" s="64">
        <v>1.81190266807425E-2</v>
      </c>
      <c r="E157" s="63">
        <v>245425</v>
      </c>
      <c r="F157" s="64">
        <v>2.6677887993724614E-3</v>
      </c>
      <c r="G157" s="63"/>
      <c r="H157" s="64"/>
      <c r="I157" s="63"/>
      <c r="J157" s="64"/>
      <c r="K157" s="63"/>
      <c r="L157" s="64"/>
      <c r="M157" s="63">
        <v>262819</v>
      </c>
      <c r="N157" s="64">
        <v>3.2983920731683325E-2</v>
      </c>
      <c r="O157" s="63">
        <v>9070</v>
      </c>
      <c r="P157" s="64">
        <v>3.6516543100586496E-3</v>
      </c>
      <c r="Q157" s="63">
        <v>9607</v>
      </c>
      <c r="R157" s="64">
        <v>0.15760935052415959</v>
      </c>
      <c r="S157" s="63">
        <v>55505</v>
      </c>
      <c r="T157" s="64">
        <v>4.8867136567206426E-2</v>
      </c>
      <c r="U157" s="63">
        <v>4561</v>
      </c>
      <c r="V157" s="64">
        <v>-7.8585858585858537E-2</v>
      </c>
      <c r="W157" s="63">
        <v>143223</v>
      </c>
      <c r="X157" s="64">
        <v>-1.8065515775617436E-2</v>
      </c>
      <c r="Y157" s="63">
        <v>7898</v>
      </c>
      <c r="Z157" s="64">
        <v>0.26611093299134336</v>
      </c>
      <c r="AA157" s="63">
        <v>5313</v>
      </c>
      <c r="AB157" s="64">
        <v>0.15174506828528078</v>
      </c>
      <c r="AC157" s="63">
        <v>3543</v>
      </c>
      <c r="AD157" s="64">
        <v>0.13267263427109977</v>
      </c>
      <c r="AE157" s="63">
        <v>673</v>
      </c>
      <c r="AF157" s="55">
        <v>-0.28556263269639071</v>
      </c>
      <c r="AG157" s="63">
        <v>822</v>
      </c>
      <c r="AH157" s="55">
        <v>-3.0660377358490587E-2</v>
      </c>
      <c r="AI157" s="63">
        <v>1168</v>
      </c>
      <c r="AJ157" s="55">
        <v>-5.110732538330498E-3</v>
      </c>
      <c r="AK157" s="63">
        <v>880</v>
      </c>
      <c r="AL157" s="55">
        <v>4.3658536585365857</v>
      </c>
      <c r="AM157" s="63">
        <v>2382</v>
      </c>
      <c r="AN157" s="55">
        <v>0.33820224719101133</v>
      </c>
      <c r="AO157" s="63">
        <v>3635</v>
      </c>
      <c r="AP157" s="55">
        <v>5.9149184149184242E-2</v>
      </c>
      <c r="AQ157" s="63">
        <v>4091</v>
      </c>
      <c r="AR157" s="55">
        <v>0.17794414051252527</v>
      </c>
      <c r="AS157" s="63">
        <v>1765</v>
      </c>
      <c r="AT157" s="64">
        <v>-0.12623762376237624</v>
      </c>
      <c r="AU157" s="63">
        <v>1280</v>
      </c>
      <c r="AV157" s="64">
        <v>9.9656357388316241E-2</v>
      </c>
      <c r="AW157" s="63"/>
      <c r="AX157" s="64"/>
      <c r="AY157" s="63"/>
      <c r="AZ157" s="64"/>
      <c r="BA157" s="63">
        <v>10946</v>
      </c>
      <c r="BB157" s="64">
        <v>0.45635976583288973</v>
      </c>
      <c r="BC157" s="52"/>
      <c r="BD157" s="52"/>
    </row>
    <row r="158" spans="2:56" s="73" customFormat="1" ht="15" hidden="1" customHeight="1" outlineLevel="1" x14ac:dyDescent="0.25">
      <c r="B158" s="53" t="s">
        <v>100</v>
      </c>
      <c r="C158" s="63">
        <v>561767</v>
      </c>
      <c r="D158" s="64">
        <v>1.7481865191128598E-2</v>
      </c>
      <c r="E158" s="63">
        <v>234068</v>
      </c>
      <c r="F158" s="64">
        <v>5.5468126457047351E-2</v>
      </c>
      <c r="G158" s="63"/>
      <c r="H158" s="64"/>
      <c r="I158" s="63"/>
      <c r="J158" s="64"/>
      <c r="K158" s="63"/>
      <c r="L158" s="64"/>
      <c r="M158" s="63">
        <v>327699</v>
      </c>
      <c r="N158" s="64">
        <v>-8.0188165207599749E-3</v>
      </c>
      <c r="O158" s="63">
        <v>10746</v>
      </c>
      <c r="P158" s="64">
        <v>-0.11650086327386333</v>
      </c>
      <c r="Q158" s="63">
        <v>12752</v>
      </c>
      <c r="R158" s="64">
        <v>-1.5659254619480034E-3</v>
      </c>
      <c r="S158" s="63">
        <v>61012</v>
      </c>
      <c r="T158" s="64">
        <v>-8.8243645112602187E-2</v>
      </c>
      <c r="U158" s="63">
        <v>4674</v>
      </c>
      <c r="V158" s="64">
        <v>-0.22281343531759223</v>
      </c>
      <c r="W158" s="63">
        <v>170090</v>
      </c>
      <c r="X158" s="64">
        <v>8.8135512799221161E-3</v>
      </c>
      <c r="Y158" s="63">
        <v>7095</v>
      </c>
      <c r="Z158" s="64">
        <v>0.19847972972972983</v>
      </c>
      <c r="AA158" s="63">
        <v>7112</v>
      </c>
      <c r="AB158" s="64">
        <v>0.30304140710883098</v>
      </c>
      <c r="AC158" s="63">
        <v>35186</v>
      </c>
      <c r="AD158" s="64">
        <v>-8.9009069911554217E-3</v>
      </c>
      <c r="AE158" s="63">
        <v>9368</v>
      </c>
      <c r="AF158" s="55">
        <v>-9.0485436893203874E-2</v>
      </c>
      <c r="AG158" s="63">
        <v>7516</v>
      </c>
      <c r="AH158" s="55">
        <v>9.9312563990054059E-2</v>
      </c>
      <c r="AI158" s="63">
        <v>8602</v>
      </c>
      <c r="AJ158" s="55">
        <v>0.23983857019313914</v>
      </c>
      <c r="AK158" s="63">
        <v>9700</v>
      </c>
      <c r="AL158" s="55">
        <v>-0.15113328082611355</v>
      </c>
      <c r="AM158" s="63">
        <v>3083</v>
      </c>
      <c r="AN158" s="55">
        <v>0.55002513826043242</v>
      </c>
      <c r="AO158" s="63">
        <v>3891</v>
      </c>
      <c r="AP158" s="55">
        <v>9.0526905829596327E-2</v>
      </c>
      <c r="AQ158" s="63">
        <v>2870</v>
      </c>
      <c r="AR158" s="55">
        <v>-0.1078644700031085</v>
      </c>
      <c r="AS158" s="63">
        <v>1571</v>
      </c>
      <c r="AT158" s="64">
        <v>-9.7645031591039655E-2</v>
      </c>
      <c r="AU158" s="63">
        <v>1022</v>
      </c>
      <c r="AV158" s="64">
        <v>-6.1524334251606971E-2</v>
      </c>
      <c r="AW158" s="63"/>
      <c r="AX158" s="64"/>
      <c r="AY158" s="63"/>
      <c r="AZ158" s="64"/>
      <c r="BA158" s="63">
        <v>6595</v>
      </c>
      <c r="BB158" s="64">
        <v>0.22265480163144225</v>
      </c>
      <c r="BC158" s="52"/>
      <c r="BD158" s="52"/>
    </row>
    <row r="159" spans="2:56" s="73" customFormat="1" ht="15" hidden="1" customHeight="1" outlineLevel="1" x14ac:dyDescent="0.25">
      <c r="B159" s="53" t="s">
        <v>101</v>
      </c>
      <c r="C159" s="63">
        <v>512428</v>
      </c>
      <c r="D159" s="64">
        <v>1.3424759790596763E-3</v>
      </c>
      <c r="E159" s="63">
        <v>193146</v>
      </c>
      <c r="F159" s="64">
        <v>4.6175678823102473E-2</v>
      </c>
      <c r="G159" s="63"/>
      <c r="H159" s="64"/>
      <c r="I159" s="63"/>
      <c r="J159" s="64"/>
      <c r="K159" s="63"/>
      <c r="L159" s="64"/>
      <c r="M159" s="63">
        <v>319282</v>
      </c>
      <c r="N159" s="64">
        <v>-2.3960626069943758E-2</v>
      </c>
      <c r="O159" s="63">
        <v>7482</v>
      </c>
      <c r="P159" s="64">
        <v>-9.3969484136594783E-2</v>
      </c>
      <c r="Q159" s="63">
        <v>10695</v>
      </c>
      <c r="R159" s="64">
        <v>-1.9886363636363646E-2</v>
      </c>
      <c r="S159" s="63">
        <v>81278</v>
      </c>
      <c r="T159" s="64">
        <v>-4.9746881320659853E-2</v>
      </c>
      <c r="U159" s="63">
        <v>2546</v>
      </c>
      <c r="V159" s="64">
        <v>-0.27773049645390069</v>
      </c>
      <c r="W159" s="63">
        <v>137131</v>
      </c>
      <c r="X159" s="64">
        <v>-8.7393378632355523E-3</v>
      </c>
      <c r="Y159" s="63">
        <v>3522</v>
      </c>
      <c r="Z159" s="64">
        <v>0.2825928623452294</v>
      </c>
      <c r="AA159" s="63">
        <v>5374</v>
      </c>
      <c r="AB159" s="64">
        <v>5.808229966528855E-2</v>
      </c>
      <c r="AC159" s="63">
        <v>51324</v>
      </c>
      <c r="AD159" s="64">
        <v>-7.8067181605891878E-2</v>
      </c>
      <c r="AE159" s="63">
        <v>13277</v>
      </c>
      <c r="AF159" s="55">
        <v>-0.1205537524011393</v>
      </c>
      <c r="AG159" s="63">
        <v>10528</v>
      </c>
      <c r="AH159" s="55">
        <v>-2.707697994640057E-2</v>
      </c>
      <c r="AI159" s="63">
        <v>12180</v>
      </c>
      <c r="AJ159" s="55">
        <v>-1.5041242115477971E-2</v>
      </c>
      <c r="AK159" s="63">
        <v>15339</v>
      </c>
      <c r="AL159" s="55">
        <v>-0.11773841021511566</v>
      </c>
      <c r="AM159" s="63">
        <v>3622</v>
      </c>
      <c r="AN159" s="55">
        <v>1.5328671328671328</v>
      </c>
      <c r="AO159" s="63">
        <v>4792</v>
      </c>
      <c r="AP159" s="55">
        <v>2.5684931506849251E-2</v>
      </c>
      <c r="AQ159" s="63">
        <v>3192</v>
      </c>
      <c r="AR159" s="55">
        <v>0.13071200850159403</v>
      </c>
      <c r="AS159" s="63">
        <v>1374</v>
      </c>
      <c r="AT159" s="64">
        <v>-7.225433526011571E-3</v>
      </c>
      <c r="AU159" s="63">
        <v>1437</v>
      </c>
      <c r="AV159" s="64">
        <v>8.4210526315788847E-3</v>
      </c>
      <c r="AW159" s="63"/>
      <c r="AX159" s="64"/>
      <c r="AY159" s="63"/>
      <c r="AZ159" s="64"/>
      <c r="BA159" s="63">
        <v>5513</v>
      </c>
      <c r="BB159" s="64">
        <v>3.569415743002069E-2</v>
      </c>
      <c r="BC159" s="52"/>
      <c r="BD159" s="52"/>
    </row>
    <row r="160" spans="2:56" s="73" customFormat="1" ht="15" hidden="1" customHeight="1" outlineLevel="1" x14ac:dyDescent="0.25">
      <c r="B160" s="53" t="s">
        <v>102</v>
      </c>
      <c r="C160" s="63">
        <v>556527</v>
      </c>
      <c r="D160" s="64">
        <v>4.7856376268569534E-2</v>
      </c>
      <c r="E160" s="63">
        <v>212270</v>
      </c>
      <c r="F160" s="64">
        <v>4.9096552269492388E-2</v>
      </c>
      <c r="G160" s="63"/>
      <c r="H160" s="64"/>
      <c r="I160" s="63"/>
      <c r="J160" s="64"/>
      <c r="K160" s="63"/>
      <c r="L160" s="64"/>
      <c r="M160" s="63">
        <v>344257</v>
      </c>
      <c r="N160" s="64">
        <v>4.7093139968489073E-2</v>
      </c>
      <c r="O160" s="63">
        <v>8420</v>
      </c>
      <c r="P160" s="64">
        <v>-1.4282369468508582E-2</v>
      </c>
      <c r="Q160" s="63">
        <v>12459</v>
      </c>
      <c r="R160" s="64">
        <v>3.8336528044003559E-2</v>
      </c>
      <c r="S160" s="63">
        <v>70949</v>
      </c>
      <c r="T160" s="64">
        <v>-7.4286513710128954E-3</v>
      </c>
      <c r="U160" s="63">
        <v>4663</v>
      </c>
      <c r="V160" s="64">
        <v>4.5515695067264605E-2</v>
      </c>
      <c r="W160" s="63">
        <v>157262</v>
      </c>
      <c r="X160" s="64">
        <v>6.9472457532158138E-3</v>
      </c>
      <c r="Y160" s="63">
        <v>5713</v>
      </c>
      <c r="Z160" s="64">
        <v>0.56477677348671596</v>
      </c>
      <c r="AA160" s="63">
        <v>7070</v>
      </c>
      <c r="AB160" s="64">
        <v>0.22064917127071815</v>
      </c>
      <c r="AC160" s="63">
        <v>57832</v>
      </c>
      <c r="AD160" s="64">
        <v>0.16158836644103891</v>
      </c>
      <c r="AE160" s="63">
        <v>15325</v>
      </c>
      <c r="AF160" s="55">
        <v>0.21569094082183082</v>
      </c>
      <c r="AG160" s="63">
        <v>11991</v>
      </c>
      <c r="AH160" s="55">
        <v>0.33381535038932153</v>
      </c>
      <c r="AI160" s="63">
        <v>14399</v>
      </c>
      <c r="AJ160" s="55">
        <v>0.18500534935396273</v>
      </c>
      <c r="AK160" s="63">
        <v>16117</v>
      </c>
      <c r="AL160" s="55">
        <v>4.8004987531171661E-3</v>
      </c>
      <c r="AM160" s="63">
        <v>3299</v>
      </c>
      <c r="AN160" s="55">
        <v>1.6777597402597402</v>
      </c>
      <c r="AO160" s="63">
        <v>4074</v>
      </c>
      <c r="AP160" s="55">
        <v>9.9298434970318317E-2</v>
      </c>
      <c r="AQ160" s="63">
        <v>3308</v>
      </c>
      <c r="AR160" s="55">
        <v>0.13171399247348625</v>
      </c>
      <c r="AS160" s="63">
        <v>1036</v>
      </c>
      <c r="AT160" s="64">
        <v>0.17727272727272725</v>
      </c>
      <c r="AU160" s="63">
        <v>1033</v>
      </c>
      <c r="AV160" s="64">
        <v>0.21959858323494696</v>
      </c>
      <c r="AW160" s="63"/>
      <c r="AX160" s="64"/>
      <c r="AY160" s="63"/>
      <c r="AZ160" s="64"/>
      <c r="BA160" s="63">
        <v>7139</v>
      </c>
      <c r="BB160" s="64">
        <v>-2.1786790901616837E-2</v>
      </c>
      <c r="BC160" s="52"/>
      <c r="BD160" s="52"/>
    </row>
    <row r="161" spans="2:56" s="73" customFormat="1" ht="15" customHeight="1" collapsed="1" x14ac:dyDescent="0.25">
      <c r="B161" s="65">
        <v>2006</v>
      </c>
      <c r="C161" s="66">
        <v>6252590</v>
      </c>
      <c r="D161" s="67">
        <v>3.5104306054706047E-2</v>
      </c>
      <c r="E161" s="66">
        <v>2692916</v>
      </c>
      <c r="F161" s="67">
        <v>3.7832946462258876E-2</v>
      </c>
      <c r="G161" s="66"/>
      <c r="H161" s="67"/>
      <c r="I161" s="66"/>
      <c r="J161" s="67"/>
      <c r="K161" s="66"/>
      <c r="L161" s="67"/>
      <c r="M161" s="66">
        <v>3559674</v>
      </c>
      <c r="N161" s="67">
        <v>3.3049586277987819E-2</v>
      </c>
      <c r="O161" s="66">
        <v>112859</v>
      </c>
      <c r="P161" s="67">
        <v>-1.419412319625446E-2</v>
      </c>
      <c r="Q161" s="66">
        <v>138111</v>
      </c>
      <c r="R161" s="67">
        <v>5.3622923055797189E-2</v>
      </c>
      <c r="S161" s="66">
        <v>769252</v>
      </c>
      <c r="T161" s="67">
        <v>4.5075692220744479E-2</v>
      </c>
      <c r="U161" s="66">
        <v>63122</v>
      </c>
      <c r="V161" s="67">
        <v>-0.11680425353295087</v>
      </c>
      <c r="W161" s="66">
        <v>1712048</v>
      </c>
      <c r="X161" s="67">
        <v>8.722375804539606E-3</v>
      </c>
      <c r="Y161" s="66">
        <v>70152</v>
      </c>
      <c r="Z161" s="67">
        <v>0.19766449277836573</v>
      </c>
      <c r="AA161" s="66">
        <v>90361</v>
      </c>
      <c r="AB161" s="67">
        <v>3.9277252547558206E-2</v>
      </c>
      <c r="AC161" s="66">
        <v>360917</v>
      </c>
      <c r="AD161" s="67">
        <v>3.8311277330264737E-2</v>
      </c>
      <c r="AE161" s="66">
        <v>91482</v>
      </c>
      <c r="AF161" s="67">
        <v>-7.1719939117199427E-2</v>
      </c>
      <c r="AG161" s="66">
        <v>71190</v>
      </c>
      <c r="AH161" s="67">
        <v>4.2618629173989397E-2</v>
      </c>
      <c r="AI161" s="66">
        <v>94639</v>
      </c>
      <c r="AJ161" s="67">
        <v>9.893287195624656E-2</v>
      </c>
      <c r="AK161" s="66">
        <v>103606</v>
      </c>
      <c r="AL161" s="67">
        <v>9.4610727831718533E-2</v>
      </c>
      <c r="AM161" s="66">
        <v>26624</v>
      </c>
      <c r="AN161" s="67">
        <v>0.62937576499388004</v>
      </c>
      <c r="AO161" s="66">
        <v>45290</v>
      </c>
      <c r="AP161" s="67">
        <v>4.0407985114056633E-2</v>
      </c>
      <c r="AQ161" s="66">
        <v>39095</v>
      </c>
      <c r="AR161" s="67">
        <v>0.11927052019811613</v>
      </c>
      <c r="AS161" s="66">
        <v>15155</v>
      </c>
      <c r="AT161" s="67">
        <v>-7.2805139186295498E-2</v>
      </c>
      <c r="AU161" s="66">
        <v>15935</v>
      </c>
      <c r="AV161" s="67">
        <v>0.28456267634018539</v>
      </c>
      <c r="AW161" s="66"/>
      <c r="AX161" s="67"/>
      <c r="AY161" s="66"/>
      <c r="AZ161" s="67"/>
      <c r="BA161" s="66">
        <v>100753</v>
      </c>
      <c r="BB161" s="67">
        <v>0.27909456765986618</v>
      </c>
      <c r="BC161" s="52"/>
      <c r="BD161" s="52"/>
    </row>
    <row r="162" spans="2:56" s="73" customFormat="1" ht="15" hidden="1" customHeight="1" outlineLevel="1" x14ac:dyDescent="0.25">
      <c r="B162" s="53" t="s">
        <v>91</v>
      </c>
      <c r="C162" s="63">
        <v>488110</v>
      </c>
      <c r="D162" s="64">
        <v>1.2974776801464305E-2</v>
      </c>
      <c r="E162" s="63">
        <v>160063</v>
      </c>
      <c r="F162" s="64">
        <v>9.9409300089291941E-2</v>
      </c>
      <c r="G162" s="63"/>
      <c r="H162" s="64"/>
      <c r="I162" s="63"/>
      <c r="J162" s="64"/>
      <c r="K162" s="63"/>
      <c r="L162" s="64"/>
      <c r="M162" s="63">
        <v>328047</v>
      </c>
      <c r="N162" s="64">
        <v>-2.4447761904195509E-2</v>
      </c>
      <c r="O162" s="63">
        <v>11855</v>
      </c>
      <c r="P162" s="64">
        <v>8.5821579043780849E-2</v>
      </c>
      <c r="Q162" s="63">
        <v>14295</v>
      </c>
      <c r="R162" s="64">
        <v>0.1654165987281917</v>
      </c>
      <c r="S162" s="63">
        <v>75371</v>
      </c>
      <c r="T162" s="64">
        <v>0.12175919035570759</v>
      </c>
      <c r="U162" s="63">
        <v>6816</v>
      </c>
      <c r="V162" s="64">
        <v>-0.12626586335085244</v>
      </c>
      <c r="W162" s="63">
        <v>126392</v>
      </c>
      <c r="X162" s="64">
        <v>-0.19288879806894088</v>
      </c>
      <c r="Y162" s="63">
        <v>3443</v>
      </c>
      <c r="Z162" s="64">
        <v>-0.12190767661310886</v>
      </c>
      <c r="AA162" s="63">
        <v>14332</v>
      </c>
      <c r="AB162" s="64">
        <v>0.30623405030987971</v>
      </c>
      <c r="AC162" s="63">
        <v>60445</v>
      </c>
      <c r="AD162" s="64">
        <v>0.26477788704986294</v>
      </c>
      <c r="AE162" s="63">
        <v>16877</v>
      </c>
      <c r="AF162" s="55">
        <v>0.35329965520006423</v>
      </c>
      <c r="AG162" s="63">
        <v>12330</v>
      </c>
      <c r="AH162" s="55">
        <v>0.32480928333512415</v>
      </c>
      <c r="AI162" s="63">
        <v>15542</v>
      </c>
      <c r="AJ162" s="55">
        <v>0.32475281281963864</v>
      </c>
      <c r="AK162" s="63">
        <v>15696</v>
      </c>
      <c r="AL162" s="55">
        <v>9.908269729010577E-2</v>
      </c>
      <c r="AM162" s="63">
        <v>1700</v>
      </c>
      <c r="AN162" s="64">
        <v>-0.13309535951045381</v>
      </c>
      <c r="AO162" s="63">
        <v>4334</v>
      </c>
      <c r="AP162" s="64">
        <v>-0.17745302713987476</v>
      </c>
      <c r="AQ162" s="63">
        <v>2676</v>
      </c>
      <c r="AR162" s="64">
        <v>-0.3239009600808489</v>
      </c>
      <c r="AS162" s="63">
        <v>769</v>
      </c>
      <c r="AT162" s="64">
        <v>-0.22008113590263689</v>
      </c>
      <c r="AU162" s="63">
        <v>1130</v>
      </c>
      <c r="AV162" s="64">
        <v>0.11001964636542239</v>
      </c>
      <c r="AW162" s="63"/>
      <c r="AX162" s="64"/>
      <c r="AY162" s="63"/>
      <c r="AZ162" s="64"/>
      <c r="BA162" s="63">
        <v>4489</v>
      </c>
      <c r="BB162" s="64">
        <v>-0.20110339918134901</v>
      </c>
      <c r="BC162" s="52"/>
      <c r="BD162" s="52"/>
    </row>
    <row r="163" spans="2:56" s="73" customFormat="1" ht="15" hidden="1" customHeight="1" outlineLevel="1" x14ac:dyDescent="0.25">
      <c r="B163" s="53" t="s">
        <v>92</v>
      </c>
      <c r="C163" s="63">
        <v>483628</v>
      </c>
      <c r="D163" s="64">
        <v>-4.1685078220205507E-2</v>
      </c>
      <c r="E163" s="63">
        <v>164910</v>
      </c>
      <c r="F163" s="64">
        <v>3.4599579660591573E-2</v>
      </c>
      <c r="G163" s="63"/>
      <c r="H163" s="64"/>
      <c r="I163" s="63"/>
      <c r="J163" s="64"/>
      <c r="K163" s="63"/>
      <c r="L163" s="64"/>
      <c r="M163" s="63">
        <v>318718</v>
      </c>
      <c r="N163" s="64">
        <v>-7.6902134561357749E-2</v>
      </c>
      <c r="O163" s="63">
        <v>10681</v>
      </c>
      <c r="P163" s="64">
        <v>-5.8444992947813801E-2</v>
      </c>
      <c r="Q163" s="63">
        <v>12361</v>
      </c>
      <c r="R163" s="64">
        <v>-0.10447004274433092</v>
      </c>
      <c r="S163" s="63">
        <v>68048</v>
      </c>
      <c r="T163" s="64">
        <v>-9.4905385735080117E-3</v>
      </c>
      <c r="U163" s="63">
        <v>7647</v>
      </c>
      <c r="V163" s="64">
        <v>-0.16178888523512003</v>
      </c>
      <c r="W163" s="63">
        <v>139251</v>
      </c>
      <c r="X163" s="64">
        <v>-0.13021399392871869</v>
      </c>
      <c r="Y163" s="63">
        <v>3361</v>
      </c>
      <c r="Z163" s="64">
        <v>-4.5712663259511621E-2</v>
      </c>
      <c r="AA163" s="63">
        <v>8973</v>
      </c>
      <c r="AB163" s="64">
        <v>-5.0174658621784718E-2</v>
      </c>
      <c r="AC163" s="63">
        <v>53211</v>
      </c>
      <c r="AD163" s="64">
        <v>1.3735949704705597E-2</v>
      </c>
      <c r="AE163" s="63">
        <v>14884</v>
      </c>
      <c r="AF163" s="55">
        <v>2.3658872077028992E-2</v>
      </c>
      <c r="AG163" s="63">
        <v>10592</v>
      </c>
      <c r="AH163" s="55">
        <v>-6.0659808442710128E-2</v>
      </c>
      <c r="AI163" s="63">
        <v>13635</v>
      </c>
      <c r="AJ163" s="55">
        <v>6.957954188892379E-2</v>
      </c>
      <c r="AK163" s="63">
        <v>14100</v>
      </c>
      <c r="AL163" s="55">
        <v>1.2494614390349046E-2</v>
      </c>
      <c r="AM163" s="63">
        <v>1103</v>
      </c>
      <c r="AN163" s="64">
        <v>-0.52436394997843894</v>
      </c>
      <c r="AO163" s="63">
        <v>4112</v>
      </c>
      <c r="AP163" s="64">
        <v>-0.1084128360797918</v>
      </c>
      <c r="AQ163" s="63">
        <v>1469</v>
      </c>
      <c r="AR163" s="64">
        <v>-0.39070924927416006</v>
      </c>
      <c r="AS163" s="63">
        <v>922</v>
      </c>
      <c r="AT163" s="64">
        <v>-0.21129170230966643</v>
      </c>
      <c r="AU163" s="63">
        <v>818</v>
      </c>
      <c r="AV163" s="64">
        <v>-0.28371278458844129</v>
      </c>
      <c r="AW163" s="63"/>
      <c r="AX163" s="64"/>
      <c r="AY163" s="63"/>
      <c r="AZ163" s="64"/>
      <c r="BA163" s="63">
        <v>6761</v>
      </c>
      <c r="BB163" s="64">
        <v>0.32829076620825148</v>
      </c>
      <c r="BC163" s="52"/>
      <c r="BD163" s="52"/>
    </row>
    <row r="164" spans="2:56" s="73" customFormat="1" ht="15" hidden="1" customHeight="1" outlineLevel="1" x14ac:dyDescent="0.25">
      <c r="B164" s="53" t="s">
        <v>93</v>
      </c>
      <c r="C164" s="63">
        <v>534023</v>
      </c>
      <c r="D164" s="64">
        <v>7.4856289449954927E-2</v>
      </c>
      <c r="E164" s="63">
        <v>200885</v>
      </c>
      <c r="F164" s="64">
        <v>0.23814307814628322</v>
      </c>
      <c r="G164" s="63"/>
      <c r="H164" s="64"/>
      <c r="I164" s="63"/>
      <c r="J164" s="64"/>
      <c r="K164" s="63"/>
      <c r="L164" s="64"/>
      <c r="M164" s="63">
        <v>333138</v>
      </c>
      <c r="N164" s="64">
        <v>-4.3247605242314746E-3</v>
      </c>
      <c r="O164" s="63">
        <v>9831</v>
      </c>
      <c r="P164" s="64">
        <v>-0.15352161184776991</v>
      </c>
      <c r="Q164" s="63">
        <v>10233</v>
      </c>
      <c r="R164" s="64">
        <v>9.370684553166253E-3</v>
      </c>
      <c r="S164" s="63">
        <v>73020</v>
      </c>
      <c r="T164" s="64">
        <v>5.1631021818967282E-2</v>
      </c>
      <c r="U164" s="63">
        <v>6864</v>
      </c>
      <c r="V164" s="64">
        <v>-0.16465863453815266</v>
      </c>
      <c r="W164" s="63">
        <v>154454</v>
      </c>
      <c r="X164" s="64">
        <v>-2.9500656617383658E-2</v>
      </c>
      <c r="Y164" s="63">
        <v>3351</v>
      </c>
      <c r="Z164" s="64">
        <v>-3.3737024221453304E-2</v>
      </c>
      <c r="AA164" s="63">
        <v>6438</v>
      </c>
      <c r="AB164" s="64">
        <v>-0.31901840490797551</v>
      </c>
      <c r="AC164" s="63">
        <v>55374</v>
      </c>
      <c r="AD164" s="64">
        <v>0.12869955156950663</v>
      </c>
      <c r="AE164" s="63">
        <v>15993</v>
      </c>
      <c r="AF164" s="55">
        <v>0.14645161290322584</v>
      </c>
      <c r="AG164" s="63">
        <v>10513</v>
      </c>
      <c r="AH164" s="55">
        <v>0.1070977253580454</v>
      </c>
      <c r="AI164" s="63">
        <v>13763</v>
      </c>
      <c r="AJ164" s="55">
        <v>0.16556571815718146</v>
      </c>
      <c r="AK164" s="63">
        <v>15105</v>
      </c>
      <c r="AL164" s="55">
        <v>9.4089526292916226E-2</v>
      </c>
      <c r="AM164" s="63">
        <v>1475</v>
      </c>
      <c r="AN164" s="64">
        <v>-0.20741536808167649</v>
      </c>
      <c r="AO164" s="63">
        <v>3477</v>
      </c>
      <c r="AP164" s="64">
        <v>-5.4649265905383326E-2</v>
      </c>
      <c r="AQ164" s="63">
        <v>1610</v>
      </c>
      <c r="AR164" s="64">
        <v>-0.35599999999999998</v>
      </c>
      <c r="AS164" s="63">
        <v>906</v>
      </c>
      <c r="AT164" s="64">
        <v>-1.9480519480519431E-2</v>
      </c>
      <c r="AU164" s="63">
        <v>690</v>
      </c>
      <c r="AV164" s="64">
        <v>-0.19203747072599531</v>
      </c>
      <c r="AW164" s="63"/>
      <c r="AX164" s="64"/>
      <c r="AY164" s="63"/>
      <c r="AZ164" s="64"/>
      <c r="BA164" s="63">
        <v>5415</v>
      </c>
      <c r="BB164" s="64">
        <v>0.27923458540042523</v>
      </c>
      <c r="BC164" s="52"/>
      <c r="BD164" s="52"/>
    </row>
    <row r="165" spans="2:56" s="73" customFormat="1" ht="15" hidden="1" customHeight="1" outlineLevel="1" x14ac:dyDescent="0.25">
      <c r="B165" s="53" t="s">
        <v>94</v>
      </c>
      <c r="C165" s="63">
        <v>478252</v>
      </c>
      <c r="D165" s="64">
        <v>-5.2868810253729137E-2</v>
      </c>
      <c r="E165" s="63">
        <v>189258</v>
      </c>
      <c r="F165" s="64">
        <v>-3.2873254263098506E-2</v>
      </c>
      <c r="G165" s="63"/>
      <c r="H165" s="64"/>
      <c r="I165" s="63"/>
      <c r="J165" s="64"/>
      <c r="K165" s="63"/>
      <c r="L165" s="64"/>
      <c r="M165" s="63">
        <v>288994</v>
      </c>
      <c r="N165" s="64">
        <v>-6.5521556504784084E-2</v>
      </c>
      <c r="O165" s="63">
        <v>9148</v>
      </c>
      <c r="P165" s="64">
        <v>-0.20167553887773804</v>
      </c>
      <c r="Q165" s="63">
        <v>11217</v>
      </c>
      <c r="R165" s="64">
        <v>-7.4329705335810514E-3</v>
      </c>
      <c r="S165" s="63">
        <v>65435</v>
      </c>
      <c r="T165" s="64">
        <v>0.1646761475891283</v>
      </c>
      <c r="U165" s="63">
        <v>9844</v>
      </c>
      <c r="V165" s="64">
        <v>-0.11989271345552077</v>
      </c>
      <c r="W165" s="63">
        <v>145453</v>
      </c>
      <c r="X165" s="64">
        <v>-0.11567971789883269</v>
      </c>
      <c r="Y165" s="63">
        <v>3905</v>
      </c>
      <c r="Z165" s="64">
        <v>1.931610545549467E-2</v>
      </c>
      <c r="AA165" s="63">
        <v>6474</v>
      </c>
      <c r="AB165" s="64">
        <v>-8.3522083805209535E-2</v>
      </c>
      <c r="AC165" s="63">
        <v>22012</v>
      </c>
      <c r="AD165" s="64">
        <v>-0.10232046001386563</v>
      </c>
      <c r="AE165" s="63">
        <v>7966</v>
      </c>
      <c r="AF165" s="55">
        <v>-3.8619357953174061E-2</v>
      </c>
      <c r="AG165" s="63">
        <v>3952</v>
      </c>
      <c r="AH165" s="55">
        <v>-0.12450155073105895</v>
      </c>
      <c r="AI165" s="63">
        <v>5361</v>
      </c>
      <c r="AJ165" s="55">
        <v>-0.13546202225447512</v>
      </c>
      <c r="AK165" s="63">
        <v>4733</v>
      </c>
      <c r="AL165" s="55">
        <v>-0.14257246376811594</v>
      </c>
      <c r="AM165" s="63">
        <v>1495</v>
      </c>
      <c r="AN165" s="64">
        <v>-0.32352941176470584</v>
      </c>
      <c r="AO165" s="63">
        <v>3760</v>
      </c>
      <c r="AP165" s="64">
        <v>-9.2882991556091699E-2</v>
      </c>
      <c r="AQ165" s="63">
        <v>3636</v>
      </c>
      <c r="AR165" s="64">
        <v>-0.23307319130985027</v>
      </c>
      <c r="AS165" s="63">
        <v>1085</v>
      </c>
      <c r="AT165" s="64">
        <v>-0.11065573770491799</v>
      </c>
      <c r="AU165" s="63">
        <v>1030</v>
      </c>
      <c r="AV165" s="64">
        <v>0.22182680901542118</v>
      </c>
      <c r="AW165" s="63"/>
      <c r="AX165" s="64"/>
      <c r="AY165" s="63"/>
      <c r="AZ165" s="64"/>
      <c r="BA165" s="63">
        <v>4500</v>
      </c>
      <c r="BB165" s="64">
        <v>-0.25913730655251899</v>
      </c>
      <c r="BC165" s="52"/>
      <c r="BD165" s="52"/>
    </row>
    <row r="166" spans="2:56" s="73" customFormat="1" ht="15" hidden="1" customHeight="1" outlineLevel="1" x14ac:dyDescent="0.25">
      <c r="B166" s="53" t="s">
        <v>95</v>
      </c>
      <c r="C166" s="63">
        <v>423949</v>
      </c>
      <c r="D166" s="64">
        <v>8.919079317529599E-2</v>
      </c>
      <c r="E166" s="63">
        <v>214786</v>
      </c>
      <c r="F166" s="64">
        <v>0.17729019244577704</v>
      </c>
      <c r="G166" s="63"/>
      <c r="H166" s="64"/>
      <c r="I166" s="63"/>
      <c r="J166" s="64"/>
      <c r="K166" s="63"/>
      <c r="L166" s="64"/>
      <c r="M166" s="63">
        <v>209163</v>
      </c>
      <c r="N166" s="64">
        <v>1.1465627296994185E-2</v>
      </c>
      <c r="O166" s="63">
        <v>7978</v>
      </c>
      <c r="P166" s="64">
        <v>-2.9912451361867709E-2</v>
      </c>
      <c r="Q166" s="63">
        <v>8039</v>
      </c>
      <c r="R166" s="64">
        <v>-0.12960155911650062</v>
      </c>
      <c r="S166" s="63">
        <v>40712</v>
      </c>
      <c r="T166" s="64">
        <v>-3.9176814877749488E-2</v>
      </c>
      <c r="U166" s="63">
        <v>5972</v>
      </c>
      <c r="V166" s="64">
        <v>-0.24672048435923311</v>
      </c>
      <c r="W166" s="63">
        <v>119936</v>
      </c>
      <c r="X166" s="64">
        <v>5.2725820467133033E-2</v>
      </c>
      <c r="Y166" s="63">
        <v>5325</v>
      </c>
      <c r="Z166" s="64">
        <v>-4.1576673866090763E-2</v>
      </c>
      <c r="AA166" s="63">
        <v>5088</v>
      </c>
      <c r="AB166" s="64">
        <v>-1.9842034290117549E-2</v>
      </c>
      <c r="AC166" s="63">
        <v>3542</v>
      </c>
      <c r="AD166" s="64">
        <v>2.2948837209302324</v>
      </c>
      <c r="AE166" s="63">
        <v>1079</v>
      </c>
      <c r="AF166" s="55" t="s">
        <v>90</v>
      </c>
      <c r="AG166" s="63">
        <v>1006</v>
      </c>
      <c r="AH166" s="55" t="s">
        <v>90</v>
      </c>
      <c r="AI166" s="63">
        <v>1457</v>
      </c>
      <c r="AJ166" s="55">
        <v>0.35534883720930233</v>
      </c>
      <c r="AK166" s="63">
        <v>0</v>
      </c>
      <c r="AL166" s="55" t="s">
        <v>90</v>
      </c>
      <c r="AM166" s="63">
        <v>986</v>
      </c>
      <c r="AN166" s="64">
        <v>-0.47553191489361701</v>
      </c>
      <c r="AO166" s="63">
        <v>2552</v>
      </c>
      <c r="AP166" s="64">
        <v>-0.15831134564643801</v>
      </c>
      <c r="AQ166" s="63">
        <v>2708</v>
      </c>
      <c r="AR166" s="64">
        <v>-6.0700659035726634E-2</v>
      </c>
      <c r="AS166" s="63">
        <v>1080</v>
      </c>
      <c r="AT166" s="64">
        <v>-9.6989966555183993E-2</v>
      </c>
      <c r="AU166" s="63">
        <v>772</v>
      </c>
      <c r="AV166" s="64">
        <v>-9.6018735362997654E-2</v>
      </c>
      <c r="AW166" s="63"/>
      <c r="AX166" s="64"/>
      <c r="AY166" s="63"/>
      <c r="AZ166" s="64"/>
      <c r="BA166" s="63">
        <v>4473</v>
      </c>
      <c r="BB166" s="64">
        <v>0.30180442374854488</v>
      </c>
      <c r="BC166" s="52"/>
      <c r="BD166" s="52"/>
    </row>
    <row r="167" spans="2:56" s="73" customFormat="1" ht="15" hidden="1" customHeight="1" outlineLevel="1" x14ac:dyDescent="0.25">
      <c r="B167" s="53" t="s">
        <v>96</v>
      </c>
      <c r="C167" s="63">
        <v>413351</v>
      </c>
      <c r="D167" s="64">
        <v>2.8200510429984949E-2</v>
      </c>
      <c r="E167" s="63">
        <v>214018</v>
      </c>
      <c r="F167" s="64">
        <v>7.1584860880928858E-2</v>
      </c>
      <c r="G167" s="63"/>
      <c r="H167" s="64"/>
      <c r="I167" s="63"/>
      <c r="J167" s="64"/>
      <c r="K167" s="63"/>
      <c r="L167" s="64"/>
      <c r="M167" s="63">
        <v>199333</v>
      </c>
      <c r="N167" s="64">
        <v>-1.4632241352889097E-2</v>
      </c>
      <c r="O167" s="63">
        <v>5938</v>
      </c>
      <c r="P167" s="64">
        <v>-2.5197379472534642E-3</v>
      </c>
      <c r="Q167" s="63">
        <v>7857</v>
      </c>
      <c r="R167" s="64">
        <v>-5.47401347449471E-2</v>
      </c>
      <c r="S167" s="63">
        <v>39935</v>
      </c>
      <c r="T167" s="64">
        <v>0.19748718102491836</v>
      </c>
      <c r="U167" s="63">
        <v>3692</v>
      </c>
      <c r="V167" s="64">
        <v>-0.11036144578313256</v>
      </c>
      <c r="W167" s="63">
        <v>113946</v>
      </c>
      <c r="X167" s="64">
        <v>-6.4805239572561235E-2</v>
      </c>
      <c r="Y167" s="63">
        <v>6198</v>
      </c>
      <c r="Z167" s="64">
        <v>0.17475360121304018</v>
      </c>
      <c r="AA167" s="63">
        <v>4439</v>
      </c>
      <c r="AB167" s="64">
        <v>-0.28782287822878228</v>
      </c>
      <c r="AC167" s="63">
        <v>2895</v>
      </c>
      <c r="AD167" s="64">
        <v>4.5107564191533278E-3</v>
      </c>
      <c r="AE167" s="63">
        <v>981</v>
      </c>
      <c r="AF167" s="55">
        <v>0.93873517786561256</v>
      </c>
      <c r="AG167" s="63">
        <v>739</v>
      </c>
      <c r="AH167" s="55">
        <v>-0.26831683168316833</v>
      </c>
      <c r="AI167" s="63">
        <v>1175</v>
      </c>
      <c r="AJ167" s="55">
        <v>-0.13982430453879946</v>
      </c>
      <c r="AK167" s="63">
        <v>0</v>
      </c>
      <c r="AL167" s="55" t="s">
        <v>90</v>
      </c>
      <c r="AM167" s="63">
        <v>1002</v>
      </c>
      <c r="AN167" s="64">
        <v>-0.2238574748257165</v>
      </c>
      <c r="AO167" s="63">
        <v>2888</v>
      </c>
      <c r="AP167" s="64">
        <v>1.4757554462403455E-2</v>
      </c>
      <c r="AQ167" s="63">
        <v>2753</v>
      </c>
      <c r="AR167" s="64">
        <v>-0.10267275097783568</v>
      </c>
      <c r="AS167" s="63">
        <v>1235</v>
      </c>
      <c r="AT167" s="64">
        <v>2.4896265560165887E-2</v>
      </c>
      <c r="AU167" s="63">
        <v>965</v>
      </c>
      <c r="AV167" s="64">
        <v>6.8660022148394173E-2</v>
      </c>
      <c r="AW167" s="63"/>
      <c r="AX167" s="64"/>
      <c r="AY167" s="63"/>
      <c r="AZ167" s="64"/>
      <c r="BA167" s="63">
        <v>5590</v>
      </c>
      <c r="BB167" s="64">
        <v>0.12181416817178414</v>
      </c>
      <c r="BC167" s="52"/>
      <c r="BD167" s="52"/>
    </row>
    <row r="168" spans="2:56" s="73" customFormat="1" ht="15" hidden="1" customHeight="1" outlineLevel="1" x14ac:dyDescent="0.25">
      <c r="B168" s="53" t="s">
        <v>97</v>
      </c>
      <c r="C168" s="63">
        <v>544300</v>
      </c>
      <c r="D168" s="64">
        <v>5.9268845663575487E-2</v>
      </c>
      <c r="E168" s="63">
        <v>276946</v>
      </c>
      <c r="F168" s="64">
        <v>0.10466442765629869</v>
      </c>
      <c r="G168" s="63"/>
      <c r="H168" s="64"/>
      <c r="I168" s="63"/>
      <c r="J168" s="64"/>
      <c r="K168" s="63"/>
      <c r="L168" s="64"/>
      <c r="M168" s="63">
        <v>267354</v>
      </c>
      <c r="N168" s="64">
        <v>1.6018150103177309E-2</v>
      </c>
      <c r="O168" s="63">
        <v>11204</v>
      </c>
      <c r="P168" s="64">
        <v>-7.9072825908268918E-2</v>
      </c>
      <c r="Q168" s="63">
        <v>12017</v>
      </c>
      <c r="R168" s="64">
        <v>0.15759560735959921</v>
      </c>
      <c r="S168" s="63">
        <v>49516</v>
      </c>
      <c r="T168" s="64">
        <v>0.11678469935495506</v>
      </c>
      <c r="U168" s="63">
        <v>5785</v>
      </c>
      <c r="V168" s="64">
        <v>-9.1836734693877542E-2</v>
      </c>
      <c r="W168" s="63">
        <v>150221</v>
      </c>
      <c r="X168" s="64">
        <v>6.7352026592322201E-3</v>
      </c>
      <c r="Y168" s="63">
        <v>7680</v>
      </c>
      <c r="Z168" s="64">
        <v>0.26879233437964656</v>
      </c>
      <c r="AA168" s="63">
        <v>6033</v>
      </c>
      <c r="AB168" s="64">
        <v>-0.18725582648524852</v>
      </c>
      <c r="AC168" s="63">
        <v>2629</v>
      </c>
      <c r="AD168" s="64">
        <v>-0.21709350804050032</v>
      </c>
      <c r="AE168" s="63">
        <v>824</v>
      </c>
      <c r="AF168" s="55">
        <v>0.19247467438494925</v>
      </c>
      <c r="AG168" s="63">
        <v>689</v>
      </c>
      <c r="AH168" s="55">
        <v>-0.56748273697426233</v>
      </c>
      <c r="AI168" s="63">
        <v>1116</v>
      </c>
      <c r="AJ168" s="55">
        <v>3.9106145251396551E-2</v>
      </c>
      <c r="AK168" s="63">
        <v>0</v>
      </c>
      <c r="AL168" s="55" t="s">
        <v>90</v>
      </c>
      <c r="AM168" s="63">
        <v>1150</v>
      </c>
      <c r="AN168" s="64">
        <v>-0.24142480211081796</v>
      </c>
      <c r="AO168" s="63">
        <v>3902</v>
      </c>
      <c r="AP168" s="64">
        <v>-0.11958483754512639</v>
      </c>
      <c r="AQ168" s="63">
        <v>4119</v>
      </c>
      <c r="AR168" s="64">
        <v>-6.023271731690627E-2</v>
      </c>
      <c r="AS168" s="63">
        <v>2348</v>
      </c>
      <c r="AT168" s="64">
        <v>-1.675041876046901E-2</v>
      </c>
      <c r="AU168" s="63">
        <v>1172</v>
      </c>
      <c r="AV168" s="64">
        <v>-0.25397835773392741</v>
      </c>
      <c r="AW168" s="63"/>
      <c r="AX168" s="64"/>
      <c r="AY168" s="63"/>
      <c r="AZ168" s="64"/>
      <c r="BA168" s="63">
        <v>9578</v>
      </c>
      <c r="BB168" s="64">
        <v>3.5624476110645009E-3</v>
      </c>
      <c r="BC168" s="52"/>
      <c r="BD168" s="52"/>
    </row>
    <row r="169" spans="2:56" s="73" customFormat="1" ht="15" hidden="1" customHeight="1" outlineLevel="1" x14ac:dyDescent="0.25">
      <c r="B169" s="53" t="s">
        <v>98</v>
      </c>
      <c r="C169" s="63">
        <v>580763</v>
      </c>
      <c r="D169" s="64">
        <v>3.2351932139155881E-2</v>
      </c>
      <c r="E169" s="63">
        <v>320387</v>
      </c>
      <c r="F169" s="64">
        <v>4.459261191353403E-2</v>
      </c>
      <c r="G169" s="63"/>
      <c r="H169" s="64"/>
      <c r="I169" s="63"/>
      <c r="J169" s="64"/>
      <c r="K169" s="63"/>
      <c r="L169" s="64"/>
      <c r="M169" s="63">
        <v>260376</v>
      </c>
      <c r="N169" s="64">
        <v>1.7678119857887253E-2</v>
      </c>
      <c r="O169" s="63">
        <v>9849</v>
      </c>
      <c r="P169" s="64">
        <v>4.3657942142629969E-2</v>
      </c>
      <c r="Q169" s="63">
        <v>11081</v>
      </c>
      <c r="R169" s="64">
        <v>0.11692369720794282</v>
      </c>
      <c r="S169" s="63">
        <v>47187</v>
      </c>
      <c r="T169" s="64">
        <v>0.12825478803529156</v>
      </c>
      <c r="U169" s="63">
        <v>5901</v>
      </c>
      <c r="V169" s="64">
        <v>-0.15832263585793749</v>
      </c>
      <c r="W169" s="63">
        <v>138612</v>
      </c>
      <c r="X169" s="64">
        <v>-3.1929582326544192E-3</v>
      </c>
      <c r="Y169" s="63">
        <v>6756</v>
      </c>
      <c r="Z169" s="64">
        <v>0.16946512030465644</v>
      </c>
      <c r="AA169" s="63">
        <v>14227</v>
      </c>
      <c r="AB169" s="64">
        <v>1.2886230955432065E-2</v>
      </c>
      <c r="AC169" s="63">
        <v>3405</v>
      </c>
      <c r="AD169" s="64">
        <v>1.4903129657227954E-2</v>
      </c>
      <c r="AE169" s="63">
        <v>1001</v>
      </c>
      <c r="AF169" s="55">
        <v>0.203125</v>
      </c>
      <c r="AG169" s="63">
        <v>963</v>
      </c>
      <c r="AH169" s="55">
        <v>-0.20215410107705056</v>
      </c>
      <c r="AI169" s="63">
        <v>1441</v>
      </c>
      <c r="AJ169" s="55">
        <v>9.4984802431610893E-2</v>
      </c>
      <c r="AK169" s="63">
        <v>0</v>
      </c>
      <c r="AL169" s="55" t="s">
        <v>90</v>
      </c>
      <c r="AM169" s="63">
        <v>998</v>
      </c>
      <c r="AN169" s="64">
        <v>-0.40131973605278948</v>
      </c>
      <c r="AO169" s="63">
        <v>3128</v>
      </c>
      <c r="AP169" s="64">
        <v>-0.13279733850845576</v>
      </c>
      <c r="AQ169" s="63">
        <v>3522</v>
      </c>
      <c r="AR169" s="64">
        <v>-7.8974895397489586E-2</v>
      </c>
      <c r="AS169" s="63">
        <v>1975</v>
      </c>
      <c r="AT169" s="64">
        <v>1.8566271273852575E-2</v>
      </c>
      <c r="AU169" s="63">
        <v>1303</v>
      </c>
      <c r="AV169" s="64">
        <v>-0.14725130890052351</v>
      </c>
      <c r="AW169" s="63"/>
      <c r="AX169" s="64"/>
      <c r="AY169" s="63"/>
      <c r="AZ169" s="64"/>
      <c r="BA169" s="63">
        <v>12432</v>
      </c>
      <c r="BB169" s="64">
        <v>-3.3431814647799762E-2</v>
      </c>
      <c r="BC169" s="52"/>
      <c r="BD169" s="52"/>
    </row>
    <row r="170" spans="2:56" s="73" customFormat="1" ht="15" hidden="1" customHeight="1" outlineLevel="1" x14ac:dyDescent="0.25">
      <c r="B170" s="53" t="s">
        <v>99</v>
      </c>
      <c r="C170" s="63">
        <v>499199</v>
      </c>
      <c r="D170" s="64">
        <v>8.4119314171543946E-2</v>
      </c>
      <c r="E170" s="63">
        <v>244772</v>
      </c>
      <c r="F170" s="64">
        <v>7.065935315679428E-2</v>
      </c>
      <c r="G170" s="63"/>
      <c r="H170" s="64"/>
      <c r="I170" s="63"/>
      <c r="J170" s="64"/>
      <c r="K170" s="63"/>
      <c r="L170" s="64"/>
      <c r="M170" s="63">
        <v>254427</v>
      </c>
      <c r="N170" s="64">
        <v>9.7391814429343526E-2</v>
      </c>
      <c r="O170" s="63">
        <v>9037</v>
      </c>
      <c r="P170" s="64">
        <v>0.14247787610619467</v>
      </c>
      <c r="Q170" s="63">
        <v>8299</v>
      </c>
      <c r="R170" s="64">
        <v>-5.5122828040743421E-3</v>
      </c>
      <c r="S170" s="63">
        <v>52919</v>
      </c>
      <c r="T170" s="64">
        <v>8.4227995410588452E-2</v>
      </c>
      <c r="U170" s="63">
        <v>4950</v>
      </c>
      <c r="V170" s="64">
        <v>-0.16016287750254499</v>
      </c>
      <c r="W170" s="63">
        <v>145858</v>
      </c>
      <c r="X170" s="64">
        <v>0.14278327091527343</v>
      </c>
      <c r="Y170" s="63">
        <v>6238</v>
      </c>
      <c r="Z170" s="64">
        <v>0.13811348294106907</v>
      </c>
      <c r="AA170" s="63">
        <v>4613</v>
      </c>
      <c r="AB170" s="64">
        <v>-0.1351706036745407</v>
      </c>
      <c r="AC170" s="63">
        <v>3128</v>
      </c>
      <c r="AD170" s="64">
        <v>0.13374411018484955</v>
      </c>
      <c r="AE170" s="63">
        <v>942</v>
      </c>
      <c r="AF170" s="55">
        <v>0.18789407313997475</v>
      </c>
      <c r="AG170" s="63">
        <v>848</v>
      </c>
      <c r="AH170" s="55">
        <v>-9.3457943925233655E-3</v>
      </c>
      <c r="AI170" s="63">
        <v>1174</v>
      </c>
      <c r="AJ170" s="55">
        <v>5.7657657657657735E-2</v>
      </c>
      <c r="AK170" s="63">
        <v>164</v>
      </c>
      <c r="AL170" s="55" t="s">
        <v>90</v>
      </c>
      <c r="AM170" s="63">
        <v>1780</v>
      </c>
      <c r="AN170" s="64">
        <v>3.3821871476888976E-3</v>
      </c>
      <c r="AO170" s="63">
        <v>3432</v>
      </c>
      <c r="AP170" s="64">
        <v>-4.5606229143492771E-2</v>
      </c>
      <c r="AQ170" s="63">
        <v>3473</v>
      </c>
      <c r="AR170" s="64">
        <v>-0.22924988903683974</v>
      </c>
      <c r="AS170" s="63">
        <v>2020</v>
      </c>
      <c r="AT170" s="64">
        <v>6.1481870730425658E-2</v>
      </c>
      <c r="AU170" s="63">
        <v>1164</v>
      </c>
      <c r="AV170" s="64">
        <v>-0.23672131147540987</v>
      </c>
      <c r="AW170" s="63"/>
      <c r="AX170" s="64"/>
      <c r="AY170" s="63"/>
      <c r="AZ170" s="64"/>
      <c r="BA170" s="63">
        <v>7516</v>
      </c>
      <c r="BB170" s="64">
        <v>0.17842583882094698</v>
      </c>
      <c r="BC170" s="52"/>
      <c r="BD170" s="52"/>
    </row>
    <row r="171" spans="2:56" s="73" customFormat="1" ht="15" hidden="1" customHeight="1" outlineLevel="1" x14ac:dyDescent="0.25">
      <c r="B171" s="53" t="s">
        <v>100</v>
      </c>
      <c r="C171" s="63">
        <v>552115</v>
      </c>
      <c r="D171" s="64">
        <v>2.0432114737737095E-2</v>
      </c>
      <c r="E171" s="63">
        <v>221767</v>
      </c>
      <c r="F171" s="64">
        <v>7.1653965661378383E-2</v>
      </c>
      <c r="G171" s="63"/>
      <c r="H171" s="64"/>
      <c r="I171" s="63"/>
      <c r="J171" s="64"/>
      <c r="K171" s="63"/>
      <c r="L171" s="64"/>
      <c r="M171" s="63">
        <v>330348</v>
      </c>
      <c r="N171" s="64">
        <v>-1.1292316256685475E-2</v>
      </c>
      <c r="O171" s="63">
        <v>12163</v>
      </c>
      <c r="P171" s="64">
        <v>5.5632702655789013E-2</v>
      </c>
      <c r="Q171" s="63">
        <v>12772</v>
      </c>
      <c r="R171" s="64">
        <v>0.12836823040904677</v>
      </c>
      <c r="S171" s="63">
        <v>66917</v>
      </c>
      <c r="T171" s="64">
        <v>0.14095481670929244</v>
      </c>
      <c r="U171" s="63">
        <v>6014</v>
      </c>
      <c r="V171" s="64">
        <v>-0.11153789333727282</v>
      </c>
      <c r="W171" s="63">
        <v>168604</v>
      </c>
      <c r="X171" s="64">
        <v>-4.1706926146116374E-2</v>
      </c>
      <c r="Y171" s="63">
        <v>5920</v>
      </c>
      <c r="Z171" s="64">
        <v>2.051370453370116E-2</v>
      </c>
      <c r="AA171" s="63">
        <v>5458</v>
      </c>
      <c r="AB171" s="64">
        <v>-7.4444632864168248E-2</v>
      </c>
      <c r="AC171" s="63">
        <v>35502</v>
      </c>
      <c r="AD171" s="64">
        <v>-7.0628272251308855E-2</v>
      </c>
      <c r="AE171" s="63">
        <v>10300</v>
      </c>
      <c r="AF171" s="55">
        <v>-0.11237504308859014</v>
      </c>
      <c r="AG171" s="63">
        <v>6837</v>
      </c>
      <c r="AH171" s="55">
        <v>3.7481031866464232E-2</v>
      </c>
      <c r="AI171" s="63">
        <v>6938</v>
      </c>
      <c r="AJ171" s="55">
        <v>-0.17414593500773723</v>
      </c>
      <c r="AK171" s="63">
        <v>11427</v>
      </c>
      <c r="AL171" s="55">
        <v>-1.5338216286083561E-2</v>
      </c>
      <c r="AM171" s="63">
        <v>1989</v>
      </c>
      <c r="AN171" s="64">
        <v>-9.673024523160767E-2</v>
      </c>
      <c r="AO171" s="63">
        <v>3568</v>
      </c>
      <c r="AP171" s="64">
        <v>-0.20339361464612637</v>
      </c>
      <c r="AQ171" s="63">
        <v>3217</v>
      </c>
      <c r="AR171" s="64">
        <v>-0.29513584574934271</v>
      </c>
      <c r="AS171" s="63">
        <v>1741</v>
      </c>
      <c r="AT171" s="64">
        <v>-0.25725255972696248</v>
      </c>
      <c r="AU171" s="63">
        <v>1089</v>
      </c>
      <c r="AV171" s="64">
        <v>-0.3571428571428571</v>
      </c>
      <c r="AW171" s="63"/>
      <c r="AX171" s="64"/>
      <c r="AY171" s="63"/>
      <c r="AZ171" s="64"/>
      <c r="BA171" s="63">
        <v>5394</v>
      </c>
      <c r="BB171" s="64">
        <v>0.138455044322499</v>
      </c>
      <c r="BC171" s="52"/>
      <c r="BD171" s="52"/>
    </row>
    <row r="172" spans="2:56" s="73" customFormat="1" ht="15" hidden="1" customHeight="1" outlineLevel="1" x14ac:dyDescent="0.25">
      <c r="B172" s="53" t="s">
        <v>101</v>
      </c>
      <c r="C172" s="63">
        <v>511741</v>
      </c>
      <c r="D172" s="64">
        <v>5.1362017993142217E-2</v>
      </c>
      <c r="E172" s="63">
        <v>184621</v>
      </c>
      <c r="F172" s="64">
        <v>8.336756369781817E-2</v>
      </c>
      <c r="G172" s="63"/>
      <c r="H172" s="64"/>
      <c r="I172" s="63"/>
      <c r="J172" s="64"/>
      <c r="K172" s="63"/>
      <c r="L172" s="64"/>
      <c r="M172" s="63">
        <v>327120</v>
      </c>
      <c r="N172" s="64">
        <v>3.411975582229787E-2</v>
      </c>
      <c r="O172" s="63">
        <v>8258</v>
      </c>
      <c r="P172" s="64">
        <v>-0.12623002856840548</v>
      </c>
      <c r="Q172" s="63">
        <v>10912</v>
      </c>
      <c r="R172" s="64">
        <v>2.0671592928631632E-2</v>
      </c>
      <c r="S172" s="63">
        <v>85533</v>
      </c>
      <c r="T172" s="64">
        <v>0.13530840600485794</v>
      </c>
      <c r="U172" s="63">
        <v>3525</v>
      </c>
      <c r="V172" s="64">
        <v>-1.3710128707330682E-2</v>
      </c>
      <c r="W172" s="63">
        <v>138340</v>
      </c>
      <c r="X172" s="64">
        <v>1.9990728937304691E-3</v>
      </c>
      <c r="Y172" s="63">
        <v>2746</v>
      </c>
      <c r="Z172" s="64">
        <v>0.30575368521160251</v>
      </c>
      <c r="AA172" s="63">
        <v>5079</v>
      </c>
      <c r="AB172" s="64">
        <v>-0.32781895182636311</v>
      </c>
      <c r="AC172" s="63">
        <v>55670</v>
      </c>
      <c r="AD172" s="64">
        <v>1.7007983339118349E-2</v>
      </c>
      <c r="AE172" s="63">
        <v>15097</v>
      </c>
      <c r="AF172" s="55">
        <v>-6.4911737379993784E-2</v>
      </c>
      <c r="AG172" s="63">
        <v>10821</v>
      </c>
      <c r="AH172" s="55">
        <v>-4.2304628728206062E-2</v>
      </c>
      <c r="AI172" s="63">
        <v>12366</v>
      </c>
      <c r="AJ172" s="55">
        <v>2.2998014559894031E-2</v>
      </c>
      <c r="AK172" s="63">
        <v>17386</v>
      </c>
      <c r="AL172" s="55">
        <v>0.14328927467613606</v>
      </c>
      <c r="AM172" s="63">
        <v>1430</v>
      </c>
      <c r="AN172" s="64">
        <v>-0.29695181907571289</v>
      </c>
      <c r="AO172" s="63">
        <v>4672</v>
      </c>
      <c r="AP172" s="64">
        <v>8.7523277467411509E-2</v>
      </c>
      <c r="AQ172" s="63">
        <v>2823</v>
      </c>
      <c r="AR172" s="64">
        <v>4.7495361781076051E-2</v>
      </c>
      <c r="AS172" s="63">
        <v>1384</v>
      </c>
      <c r="AT172" s="64">
        <v>-5.2054794520547953E-2</v>
      </c>
      <c r="AU172" s="63">
        <v>1425</v>
      </c>
      <c r="AV172" s="64">
        <v>0.22107969151670948</v>
      </c>
      <c r="AW172" s="63"/>
      <c r="AX172" s="64"/>
      <c r="AY172" s="63"/>
      <c r="AZ172" s="64"/>
      <c r="BA172" s="63">
        <v>5323</v>
      </c>
      <c r="BB172" s="64">
        <v>0.68556048131728953</v>
      </c>
      <c r="BC172" s="52"/>
      <c r="BD172" s="52"/>
    </row>
    <row r="173" spans="2:56" s="73" customFormat="1" ht="15" hidden="1" customHeight="1" outlineLevel="1" x14ac:dyDescent="0.25">
      <c r="B173" s="53" t="s">
        <v>102</v>
      </c>
      <c r="C173" s="63">
        <v>531110</v>
      </c>
      <c r="D173" s="64">
        <v>2.706758484122429E-2</v>
      </c>
      <c r="E173" s="63">
        <v>202336</v>
      </c>
      <c r="F173" s="64">
        <v>4.7786730741346872E-2</v>
      </c>
      <c r="G173" s="63"/>
      <c r="H173" s="64"/>
      <c r="I173" s="63"/>
      <c r="J173" s="64"/>
      <c r="K173" s="63"/>
      <c r="L173" s="64"/>
      <c r="M173" s="63">
        <v>328774</v>
      </c>
      <c r="N173" s="64">
        <v>1.4718908658817087E-2</v>
      </c>
      <c r="O173" s="63">
        <v>8542</v>
      </c>
      <c r="P173" s="64">
        <v>-0.13146924250127101</v>
      </c>
      <c r="Q173" s="63">
        <v>11999</v>
      </c>
      <c r="R173" s="64">
        <v>4.8771960492963951E-2</v>
      </c>
      <c r="S173" s="63">
        <v>71480</v>
      </c>
      <c r="T173" s="64">
        <v>8.7065622386130359E-2</v>
      </c>
      <c r="U173" s="63">
        <v>4460</v>
      </c>
      <c r="V173" s="64">
        <v>1.9894809055568174E-2</v>
      </c>
      <c r="W173" s="63">
        <v>156177</v>
      </c>
      <c r="X173" s="64">
        <v>-1.3710308939803517E-2</v>
      </c>
      <c r="Y173" s="63">
        <v>3651</v>
      </c>
      <c r="Z173" s="64">
        <v>0.23012129380053903</v>
      </c>
      <c r="AA173" s="63">
        <v>5792</v>
      </c>
      <c r="AB173" s="64">
        <v>-0.16565831172572743</v>
      </c>
      <c r="AC173" s="63">
        <v>49787</v>
      </c>
      <c r="AD173" s="64">
        <v>-7.7329347284503802E-3</v>
      </c>
      <c r="AE173" s="63">
        <v>12606</v>
      </c>
      <c r="AF173" s="55">
        <v>-7.383733744765264E-2</v>
      </c>
      <c r="AG173" s="63">
        <v>8990</v>
      </c>
      <c r="AH173" s="55">
        <v>-7.0512820512820484E-2</v>
      </c>
      <c r="AI173" s="63">
        <v>12151</v>
      </c>
      <c r="AJ173" s="55">
        <v>6.0204170665735912E-2</v>
      </c>
      <c r="AK173" s="63">
        <v>16040</v>
      </c>
      <c r="AL173" s="55">
        <v>3.9466009979910677E-2</v>
      </c>
      <c r="AM173" s="63">
        <v>1232</v>
      </c>
      <c r="AN173" s="64">
        <v>-0.31517509727626458</v>
      </c>
      <c r="AO173" s="63">
        <v>3706</v>
      </c>
      <c r="AP173" s="64">
        <v>7.3389508018484317E-3</v>
      </c>
      <c r="AQ173" s="63">
        <v>2923</v>
      </c>
      <c r="AR173" s="64">
        <v>0.1594605315351052</v>
      </c>
      <c r="AS173" s="63">
        <v>880</v>
      </c>
      <c r="AT173" s="64">
        <v>3.165298944900341E-2</v>
      </c>
      <c r="AU173" s="63">
        <v>847</v>
      </c>
      <c r="AV173" s="64">
        <v>4.31034482758621E-2</v>
      </c>
      <c r="AW173" s="63"/>
      <c r="AX173" s="64"/>
      <c r="AY173" s="63"/>
      <c r="AZ173" s="64"/>
      <c r="BA173" s="63">
        <v>7298</v>
      </c>
      <c r="BB173" s="64">
        <v>0.62033747779751325</v>
      </c>
      <c r="BC173" s="52"/>
      <c r="BD173" s="52"/>
    </row>
    <row r="174" spans="2:56" s="73" customFormat="1" ht="15" customHeight="1" collapsed="1" x14ac:dyDescent="0.25">
      <c r="B174" s="65">
        <v>2005</v>
      </c>
      <c r="C174" s="66">
        <v>6040541</v>
      </c>
      <c r="D174" s="67">
        <v>3.0573911720141567E-2</v>
      </c>
      <c r="E174" s="66">
        <v>2594749</v>
      </c>
      <c r="F174" s="67">
        <v>8.0434130863847875E-2</v>
      </c>
      <c r="G174" s="66"/>
      <c r="H174" s="67"/>
      <c r="I174" s="66"/>
      <c r="J174" s="67"/>
      <c r="K174" s="66"/>
      <c r="L174" s="67"/>
      <c r="M174" s="66">
        <v>3445792</v>
      </c>
      <c r="N174" s="67">
        <v>-4.0364106496496577E-3</v>
      </c>
      <c r="O174" s="66">
        <v>114484</v>
      </c>
      <c r="P174" s="67">
        <v>-4.4637119991988827E-2</v>
      </c>
      <c r="Q174" s="66">
        <v>131082</v>
      </c>
      <c r="R174" s="67">
        <v>3.0891674662220536E-2</v>
      </c>
      <c r="S174" s="66">
        <v>736073</v>
      </c>
      <c r="T174" s="67">
        <v>9.5441273205127741E-2</v>
      </c>
      <c r="U174" s="66">
        <v>71470</v>
      </c>
      <c r="V174" s="67">
        <v>-0.13259299714788519</v>
      </c>
      <c r="W174" s="66">
        <v>1697244</v>
      </c>
      <c r="X174" s="67">
        <v>-3.8037674936350685E-2</v>
      </c>
      <c r="Y174" s="66">
        <v>58574</v>
      </c>
      <c r="Z174" s="67">
        <v>8.9606934910802405E-2</v>
      </c>
      <c r="AA174" s="66">
        <v>86946</v>
      </c>
      <c r="AB174" s="67">
        <v>-9.013279753869341E-2</v>
      </c>
      <c r="AC174" s="66">
        <v>347600</v>
      </c>
      <c r="AD174" s="67">
        <v>5.2042190644814745E-2</v>
      </c>
      <c r="AE174" s="66">
        <v>98550</v>
      </c>
      <c r="AF174" s="67">
        <v>5.4811675175801877E-2</v>
      </c>
      <c r="AG174" s="66">
        <v>68280</v>
      </c>
      <c r="AH174" s="67">
        <v>2.1849745585154068E-2</v>
      </c>
      <c r="AI174" s="66">
        <v>86119</v>
      </c>
      <c r="AJ174" s="67">
        <v>7.1398357800447787E-2</v>
      </c>
      <c r="AK174" s="66">
        <v>94651</v>
      </c>
      <c r="AL174" s="67">
        <v>5.4301817857779433E-2</v>
      </c>
      <c r="AM174" s="66">
        <v>16340</v>
      </c>
      <c r="AN174" s="67">
        <v>-0.27422936839299994</v>
      </c>
      <c r="AO174" s="66">
        <v>43531</v>
      </c>
      <c r="AP174" s="67">
        <v>-8.6845251830253156E-2</v>
      </c>
      <c r="AQ174" s="66">
        <v>34929</v>
      </c>
      <c r="AR174" s="67">
        <v>-0.16942502496789846</v>
      </c>
      <c r="AS174" s="66">
        <v>16345</v>
      </c>
      <c r="AT174" s="67">
        <v>-7.0620344572695726E-2</v>
      </c>
      <c r="AU174" s="66">
        <v>12405</v>
      </c>
      <c r="AV174" s="67">
        <v>-0.10825965063618714</v>
      </c>
      <c r="AW174" s="66"/>
      <c r="AX174" s="67"/>
      <c r="AY174" s="66"/>
      <c r="AZ174" s="67"/>
      <c r="BA174" s="66">
        <v>78769</v>
      </c>
      <c r="BB174" s="67">
        <v>0.1154080346648918</v>
      </c>
      <c r="BC174" s="52"/>
      <c r="BD174" s="52"/>
    </row>
    <row r="175" spans="2:56" s="73" customFormat="1" ht="15" hidden="1" customHeight="1" outlineLevel="1" x14ac:dyDescent="0.25">
      <c r="B175" s="53" t="s">
        <v>91</v>
      </c>
      <c r="C175" s="63">
        <v>481858</v>
      </c>
      <c r="D175" s="64">
        <v>5.754800422265971E-2</v>
      </c>
      <c r="E175" s="63">
        <v>145590</v>
      </c>
      <c r="F175" s="64">
        <v>7.4956806804589604E-2</v>
      </c>
      <c r="G175" s="63"/>
      <c r="H175" s="64"/>
      <c r="I175" s="63"/>
      <c r="J175" s="64"/>
      <c r="K175" s="63"/>
      <c r="L175" s="64"/>
      <c r="M175" s="63">
        <v>336268</v>
      </c>
      <c r="N175" s="64">
        <v>5.0184416565947965E-2</v>
      </c>
      <c r="O175" s="63">
        <v>10918</v>
      </c>
      <c r="P175" s="64">
        <v>-0.14435736677115985</v>
      </c>
      <c r="Q175" s="63">
        <v>12266</v>
      </c>
      <c r="R175" s="64">
        <v>3.2144059239313405E-2</v>
      </c>
      <c r="S175" s="63">
        <v>67190</v>
      </c>
      <c r="T175" s="64">
        <v>0.10540776203872793</v>
      </c>
      <c r="U175" s="63">
        <v>7801</v>
      </c>
      <c r="V175" s="64">
        <v>0.17839879154078542</v>
      </c>
      <c r="W175" s="63">
        <v>156598</v>
      </c>
      <c r="X175" s="64">
        <v>5.4127371985164041E-2</v>
      </c>
      <c r="Y175" s="63">
        <v>3921</v>
      </c>
      <c r="Z175" s="64">
        <v>-5.8316430020284304E-3</v>
      </c>
      <c r="AA175" s="63">
        <v>10972</v>
      </c>
      <c r="AB175" s="64">
        <v>-1.8429057076400079E-2</v>
      </c>
      <c r="AC175" s="63">
        <v>47791</v>
      </c>
      <c r="AD175" s="64">
        <v>8.8448872751836216E-3</v>
      </c>
      <c r="AE175" s="63">
        <v>12471</v>
      </c>
      <c r="AF175" s="55">
        <v>-0.17097653393604995</v>
      </c>
      <c r="AG175" s="63">
        <v>9307</v>
      </c>
      <c r="AH175" s="55">
        <v>9.7911997168809828E-2</v>
      </c>
      <c r="AI175" s="63">
        <v>11732</v>
      </c>
      <c r="AJ175" s="55">
        <v>0.15780124346195601</v>
      </c>
      <c r="AK175" s="63">
        <v>14281</v>
      </c>
      <c r="AL175" s="55">
        <v>4.0965084918725747E-2</v>
      </c>
      <c r="AM175" s="63">
        <v>1961</v>
      </c>
      <c r="AN175" s="64">
        <v>-0.22428797468354433</v>
      </c>
      <c r="AO175" s="63">
        <v>5269</v>
      </c>
      <c r="AP175" s="64">
        <v>-7.9081152325362059E-3</v>
      </c>
      <c r="AQ175" s="63">
        <v>3958</v>
      </c>
      <c r="AR175" s="64">
        <v>0.47576435495898584</v>
      </c>
      <c r="AS175" s="63">
        <v>986</v>
      </c>
      <c r="AT175" s="64">
        <v>-0.3026874115983027</v>
      </c>
      <c r="AU175" s="63">
        <v>1018</v>
      </c>
      <c r="AV175" s="64">
        <v>8.5287846481876262E-2</v>
      </c>
      <c r="AW175" s="63"/>
      <c r="AX175" s="64"/>
      <c r="AY175" s="63"/>
      <c r="AZ175" s="64"/>
      <c r="BA175" s="63">
        <v>5619</v>
      </c>
      <c r="BB175" s="64">
        <v>0.32899716177861871</v>
      </c>
      <c r="BC175" s="52"/>
      <c r="BD175" s="52"/>
    </row>
    <row r="176" spans="2:56" s="73" customFormat="1" ht="15" hidden="1" customHeight="1" outlineLevel="1" x14ac:dyDescent="0.25">
      <c r="B176" s="53" t="s">
        <v>92</v>
      </c>
      <c r="C176" s="63">
        <v>504665</v>
      </c>
      <c r="D176" s="64">
        <v>9.3942041111836128E-2</v>
      </c>
      <c r="E176" s="63">
        <v>159395</v>
      </c>
      <c r="F176" s="64">
        <v>0.16558562643051977</v>
      </c>
      <c r="G176" s="63"/>
      <c r="H176" s="64"/>
      <c r="I176" s="63"/>
      <c r="J176" s="64"/>
      <c r="K176" s="63"/>
      <c r="L176" s="64"/>
      <c r="M176" s="63">
        <v>345270</v>
      </c>
      <c r="N176" s="64">
        <v>6.3757024548950048E-2</v>
      </c>
      <c r="O176" s="63">
        <v>11344</v>
      </c>
      <c r="P176" s="64">
        <v>-9.3495285280485896E-2</v>
      </c>
      <c r="Q176" s="63">
        <v>13803</v>
      </c>
      <c r="R176" s="64">
        <v>0.24497158834671229</v>
      </c>
      <c r="S176" s="63">
        <v>68700</v>
      </c>
      <c r="T176" s="64">
        <v>5.4538198228621493E-2</v>
      </c>
      <c r="U176" s="63">
        <v>9123</v>
      </c>
      <c r="V176" s="64">
        <v>-0.11590270375036338</v>
      </c>
      <c r="W176" s="63">
        <v>160098</v>
      </c>
      <c r="X176" s="64">
        <v>6.2990087045434962E-2</v>
      </c>
      <c r="Y176" s="63">
        <v>3522</v>
      </c>
      <c r="Z176" s="64">
        <v>-6.029882604055492E-2</v>
      </c>
      <c r="AA176" s="63">
        <v>9447</v>
      </c>
      <c r="AB176" s="64">
        <v>-6.0280513279618031E-2</v>
      </c>
      <c r="AC176" s="63">
        <v>52490</v>
      </c>
      <c r="AD176" s="64">
        <v>0.15935946990612915</v>
      </c>
      <c r="AE176" s="63">
        <v>14540</v>
      </c>
      <c r="AF176" s="55">
        <v>5.4387237128353805E-2</v>
      </c>
      <c r="AG176" s="63">
        <v>11276</v>
      </c>
      <c r="AH176" s="55">
        <v>0.30524366246093293</v>
      </c>
      <c r="AI176" s="63">
        <v>12748</v>
      </c>
      <c r="AJ176" s="55">
        <v>0.24894680121485258</v>
      </c>
      <c r="AK176" s="63">
        <v>13926</v>
      </c>
      <c r="AL176" s="55">
        <v>0.10182767624020883</v>
      </c>
      <c r="AM176" s="63">
        <v>2319</v>
      </c>
      <c r="AN176" s="64">
        <v>-0.17795108117688763</v>
      </c>
      <c r="AO176" s="63">
        <v>4612</v>
      </c>
      <c r="AP176" s="64">
        <v>-6.3363119415109637E-2</v>
      </c>
      <c r="AQ176" s="63">
        <v>2411</v>
      </c>
      <c r="AR176" s="64">
        <v>0.75345454545454538</v>
      </c>
      <c r="AS176" s="63">
        <v>1169</v>
      </c>
      <c r="AT176" s="64">
        <v>-0.23092105263157892</v>
      </c>
      <c r="AU176" s="63">
        <v>1142</v>
      </c>
      <c r="AV176" s="64">
        <v>-6.5466448445171799E-2</v>
      </c>
      <c r="AW176" s="63"/>
      <c r="AX176" s="64"/>
      <c r="AY176" s="63"/>
      <c r="AZ176" s="64"/>
      <c r="BA176" s="63">
        <v>5090</v>
      </c>
      <c r="BB176" s="64">
        <v>0.28535353535353525</v>
      </c>
      <c r="BC176" s="52"/>
      <c r="BD176" s="52"/>
    </row>
    <row r="177" spans="2:56" s="73" customFormat="1" ht="15" hidden="1" customHeight="1" outlineLevel="1" x14ac:dyDescent="0.25">
      <c r="B177" s="53" t="s">
        <v>93</v>
      </c>
      <c r="C177" s="63">
        <v>496832</v>
      </c>
      <c r="D177" s="64">
        <v>1.2271576112092397E-2</v>
      </c>
      <c r="E177" s="63">
        <v>162247</v>
      </c>
      <c r="F177" s="64">
        <v>7.1439420454470381E-2</v>
      </c>
      <c r="G177" s="63"/>
      <c r="H177" s="64"/>
      <c r="I177" s="63"/>
      <c r="J177" s="64"/>
      <c r="K177" s="63"/>
      <c r="L177" s="64"/>
      <c r="M177" s="63">
        <v>334585</v>
      </c>
      <c r="N177" s="64">
        <v>-1.4128705286109988E-2</v>
      </c>
      <c r="O177" s="63">
        <v>11614</v>
      </c>
      <c r="P177" s="64">
        <v>-7.9787655494810261E-2</v>
      </c>
      <c r="Q177" s="63">
        <v>10138</v>
      </c>
      <c r="R177" s="64">
        <v>-0.18136304909560719</v>
      </c>
      <c r="S177" s="63">
        <v>69435</v>
      </c>
      <c r="T177" s="64">
        <v>-6.5917804533530688E-2</v>
      </c>
      <c r="U177" s="63">
        <v>8217</v>
      </c>
      <c r="V177" s="64">
        <v>-0.36870006146281498</v>
      </c>
      <c r="W177" s="63">
        <v>159149</v>
      </c>
      <c r="X177" s="64">
        <v>7.3655308268850694E-2</v>
      </c>
      <c r="Y177" s="63">
        <v>3468</v>
      </c>
      <c r="Z177" s="64">
        <v>2.9080118694362111E-2</v>
      </c>
      <c r="AA177" s="63">
        <v>9454</v>
      </c>
      <c r="AB177" s="64">
        <v>-2.6163988463123178E-2</v>
      </c>
      <c r="AC177" s="63">
        <v>49060</v>
      </c>
      <c r="AD177" s="64">
        <v>-3.2328053807767376E-2</v>
      </c>
      <c r="AE177" s="63">
        <v>13950</v>
      </c>
      <c r="AF177" s="55">
        <v>-9.9244527668367E-2</v>
      </c>
      <c r="AG177" s="63">
        <v>9496</v>
      </c>
      <c r="AH177" s="55">
        <v>-4.2452354542704462E-2</v>
      </c>
      <c r="AI177" s="63">
        <v>11808</v>
      </c>
      <c r="AJ177" s="55">
        <v>5.0440352281825529E-2</v>
      </c>
      <c r="AK177" s="63">
        <v>13806</v>
      </c>
      <c r="AL177" s="55">
        <v>-1.764622171623742E-2</v>
      </c>
      <c r="AM177" s="63">
        <v>1861</v>
      </c>
      <c r="AN177" s="64">
        <v>-0.48803301237964236</v>
      </c>
      <c r="AO177" s="63">
        <v>3678</v>
      </c>
      <c r="AP177" s="64">
        <v>-5.0348567002323819E-2</v>
      </c>
      <c r="AQ177" s="63">
        <v>2500</v>
      </c>
      <c r="AR177" s="64">
        <v>0.68690958164642368</v>
      </c>
      <c r="AS177" s="63">
        <v>924</v>
      </c>
      <c r="AT177" s="64">
        <v>-0.25303152789005656</v>
      </c>
      <c r="AU177" s="63">
        <v>854</v>
      </c>
      <c r="AV177" s="64">
        <v>0.87692307692307692</v>
      </c>
      <c r="AW177" s="63"/>
      <c r="AX177" s="64"/>
      <c r="AY177" s="63"/>
      <c r="AZ177" s="64"/>
      <c r="BA177" s="63">
        <v>4233</v>
      </c>
      <c r="BB177" s="64">
        <v>-2.3304107060452273E-2</v>
      </c>
      <c r="BC177" s="52"/>
      <c r="BD177" s="52"/>
    </row>
    <row r="178" spans="2:56" s="73" customFormat="1" ht="15" hidden="1" customHeight="1" outlineLevel="1" x14ac:dyDescent="0.25">
      <c r="B178" s="53" t="s">
        <v>94</v>
      </c>
      <c r="C178" s="63">
        <v>504948</v>
      </c>
      <c r="D178" s="64">
        <v>-6.4068759789376317E-3</v>
      </c>
      <c r="E178" s="63">
        <v>195691</v>
      </c>
      <c r="F178" s="64">
        <v>6.7360819456640852E-2</v>
      </c>
      <c r="G178" s="63"/>
      <c r="H178" s="64"/>
      <c r="I178" s="63"/>
      <c r="J178" s="64"/>
      <c r="K178" s="63"/>
      <c r="L178" s="64"/>
      <c r="M178" s="63">
        <v>309257</v>
      </c>
      <c r="N178" s="64">
        <v>-4.8038711703087156E-2</v>
      </c>
      <c r="O178" s="63">
        <v>11459</v>
      </c>
      <c r="P178" s="64">
        <v>-6.5025143055315038E-3</v>
      </c>
      <c r="Q178" s="63">
        <v>11301</v>
      </c>
      <c r="R178" s="64">
        <v>-0.10699328328723823</v>
      </c>
      <c r="S178" s="63">
        <v>56183</v>
      </c>
      <c r="T178" s="64">
        <v>-0.1919138164140034</v>
      </c>
      <c r="U178" s="63">
        <v>11185</v>
      </c>
      <c r="V178" s="64">
        <v>-0.14852314250913523</v>
      </c>
      <c r="W178" s="63">
        <v>164480</v>
      </c>
      <c r="X178" s="64">
        <v>6.868350494007025E-3</v>
      </c>
      <c r="Y178" s="63">
        <v>3831</v>
      </c>
      <c r="Z178" s="64">
        <v>1.8305439330543738E-3</v>
      </c>
      <c r="AA178" s="63">
        <v>7064</v>
      </c>
      <c r="AB178" s="64">
        <v>-0.30458751722780075</v>
      </c>
      <c r="AC178" s="63">
        <v>24521</v>
      </c>
      <c r="AD178" s="64">
        <v>5.3352807251170642E-2</v>
      </c>
      <c r="AE178" s="63">
        <v>8286</v>
      </c>
      <c r="AF178" s="55">
        <v>-7.8923966207203211E-2</v>
      </c>
      <c r="AG178" s="63">
        <v>4514</v>
      </c>
      <c r="AH178" s="55">
        <v>-2.6945462384134533E-2</v>
      </c>
      <c r="AI178" s="63">
        <v>6201</v>
      </c>
      <c r="AJ178" s="55">
        <v>0.24468085106382986</v>
      </c>
      <c r="AK178" s="63">
        <v>5520</v>
      </c>
      <c r="AL178" s="55">
        <v>0.18404118404118397</v>
      </c>
      <c r="AM178" s="63">
        <v>2210</v>
      </c>
      <c r="AN178" s="64">
        <v>-0.28176795580110492</v>
      </c>
      <c r="AO178" s="63">
        <v>4145</v>
      </c>
      <c r="AP178" s="64">
        <v>-1.1211832061068683E-2</v>
      </c>
      <c r="AQ178" s="63">
        <v>4741</v>
      </c>
      <c r="AR178" s="64">
        <v>0.69563662374821167</v>
      </c>
      <c r="AS178" s="63">
        <v>1220</v>
      </c>
      <c r="AT178" s="64">
        <v>-8.3395942900075126E-2</v>
      </c>
      <c r="AU178" s="63">
        <v>843</v>
      </c>
      <c r="AV178" s="64">
        <v>-0.11075949367088611</v>
      </c>
      <c r="AW178" s="63"/>
      <c r="AX178" s="64"/>
      <c r="AY178" s="63"/>
      <c r="AZ178" s="64"/>
      <c r="BA178" s="63">
        <v>6074</v>
      </c>
      <c r="BB178" s="64">
        <v>0.20301049712814412</v>
      </c>
      <c r="BC178" s="52"/>
      <c r="BD178" s="52"/>
    </row>
    <row r="179" spans="2:56" s="73" customFormat="1" ht="15" hidden="1" customHeight="1" outlineLevel="1" x14ac:dyDescent="0.25">
      <c r="B179" s="53" t="s">
        <v>95</v>
      </c>
      <c r="C179" s="63">
        <v>389233</v>
      </c>
      <c r="D179" s="64">
        <v>-5.8925786680528502E-2</v>
      </c>
      <c r="E179" s="63">
        <v>182441</v>
      </c>
      <c r="F179" s="64">
        <v>0.15569196075077762</v>
      </c>
      <c r="G179" s="63"/>
      <c r="H179" s="64"/>
      <c r="I179" s="63"/>
      <c r="J179" s="64"/>
      <c r="K179" s="63"/>
      <c r="L179" s="64"/>
      <c r="M179" s="63">
        <v>206792</v>
      </c>
      <c r="N179" s="64">
        <v>-0.19140383667915317</v>
      </c>
      <c r="O179" s="63">
        <v>8224</v>
      </c>
      <c r="P179" s="64">
        <v>-0.21854808057772712</v>
      </c>
      <c r="Q179" s="63">
        <v>9236</v>
      </c>
      <c r="R179" s="64">
        <v>-7.0952483336916838E-3</v>
      </c>
      <c r="S179" s="63">
        <v>42372</v>
      </c>
      <c r="T179" s="64">
        <v>-0.16021880450293324</v>
      </c>
      <c r="U179" s="63">
        <v>7928</v>
      </c>
      <c r="V179" s="64">
        <v>-0.30217410439221903</v>
      </c>
      <c r="W179" s="63">
        <v>113929</v>
      </c>
      <c r="X179" s="64">
        <v>-0.21949331360298152</v>
      </c>
      <c r="Y179" s="63">
        <v>5556</v>
      </c>
      <c r="Z179" s="64">
        <v>0.13596401553874471</v>
      </c>
      <c r="AA179" s="63">
        <v>5191</v>
      </c>
      <c r="AB179" s="64">
        <v>0.25903468348290071</v>
      </c>
      <c r="AC179" s="63">
        <v>1075</v>
      </c>
      <c r="AD179" s="64">
        <v>-0.72019781363872981</v>
      </c>
      <c r="AE179" s="63">
        <v>0</v>
      </c>
      <c r="AF179" s="55" t="s">
        <v>90</v>
      </c>
      <c r="AG179" s="63">
        <v>0</v>
      </c>
      <c r="AH179" s="55" t="s">
        <v>90</v>
      </c>
      <c r="AI179" s="63">
        <v>1075</v>
      </c>
      <c r="AJ179" s="55">
        <v>-5.1191526919682206E-2</v>
      </c>
      <c r="AK179" s="63">
        <v>0</v>
      </c>
      <c r="AL179" s="55" t="s">
        <v>90</v>
      </c>
      <c r="AM179" s="63">
        <v>1880</v>
      </c>
      <c r="AN179" s="64">
        <v>-8.5158150851581516E-2</v>
      </c>
      <c r="AO179" s="63">
        <v>3032</v>
      </c>
      <c r="AP179" s="64">
        <v>-8.9762833983788703E-2</v>
      </c>
      <c r="AQ179" s="63">
        <v>2883</v>
      </c>
      <c r="AR179" s="64">
        <v>-5.070793546262764E-2</v>
      </c>
      <c r="AS179" s="63">
        <v>1196</v>
      </c>
      <c r="AT179" s="64">
        <v>-0.33922651933701653</v>
      </c>
      <c r="AU179" s="63">
        <v>854</v>
      </c>
      <c r="AV179" s="64">
        <v>0.38411669367909229</v>
      </c>
      <c r="AW179" s="63"/>
      <c r="AX179" s="64"/>
      <c r="AY179" s="63"/>
      <c r="AZ179" s="64"/>
      <c r="BA179" s="63">
        <v>3436</v>
      </c>
      <c r="BB179" s="64">
        <v>-0.22350282485875705</v>
      </c>
      <c r="BC179" s="52"/>
      <c r="BD179" s="52"/>
    </row>
    <row r="180" spans="2:56" s="73" customFormat="1" ht="15" hidden="1" customHeight="1" outlineLevel="1" x14ac:dyDescent="0.25">
      <c r="B180" s="53" t="s">
        <v>96</v>
      </c>
      <c r="C180" s="63">
        <v>402014</v>
      </c>
      <c r="D180" s="64">
        <v>-1.1709118263815266E-2</v>
      </c>
      <c r="E180" s="63">
        <v>199721</v>
      </c>
      <c r="F180" s="64">
        <v>0.10147141549287997</v>
      </c>
      <c r="G180" s="63"/>
      <c r="H180" s="64"/>
      <c r="I180" s="63"/>
      <c r="J180" s="64"/>
      <c r="K180" s="63"/>
      <c r="L180" s="64"/>
      <c r="M180" s="63">
        <v>202293</v>
      </c>
      <c r="N180" s="64">
        <v>-0.10273447029340665</v>
      </c>
      <c r="O180" s="63">
        <v>5953</v>
      </c>
      <c r="P180" s="64">
        <v>-0.34016847705608511</v>
      </c>
      <c r="Q180" s="63">
        <v>8312</v>
      </c>
      <c r="R180" s="64">
        <v>-0.12826428945988466</v>
      </c>
      <c r="S180" s="63">
        <v>33349</v>
      </c>
      <c r="T180" s="64">
        <v>-0.14470005898797156</v>
      </c>
      <c r="U180" s="63">
        <v>4150</v>
      </c>
      <c r="V180" s="64">
        <v>-0.33440256615878106</v>
      </c>
      <c r="W180" s="63">
        <v>121842</v>
      </c>
      <c r="X180" s="64">
        <v>-6.8015971361696237E-2</v>
      </c>
      <c r="Y180" s="63">
        <v>5276</v>
      </c>
      <c r="Z180" s="64">
        <v>2.2678813723589819E-2</v>
      </c>
      <c r="AA180" s="63">
        <v>6233</v>
      </c>
      <c r="AB180" s="64">
        <v>3.9006501083513889E-2</v>
      </c>
      <c r="AC180" s="63">
        <v>2882</v>
      </c>
      <c r="AD180" s="64">
        <v>-0.27533316570279109</v>
      </c>
      <c r="AE180" s="63">
        <v>506</v>
      </c>
      <c r="AF180" s="55">
        <v>-0.72059635560463831</v>
      </c>
      <c r="AG180" s="63">
        <v>1010</v>
      </c>
      <c r="AH180" s="55">
        <v>-5.4307116104868935E-2</v>
      </c>
      <c r="AI180" s="63">
        <v>1366</v>
      </c>
      <c r="AJ180" s="55">
        <v>0.24408014571948988</v>
      </c>
      <c r="AK180" s="63">
        <v>0</v>
      </c>
      <c r="AL180" s="55" t="s">
        <v>90</v>
      </c>
      <c r="AM180" s="63">
        <v>1291</v>
      </c>
      <c r="AN180" s="64">
        <v>-0.34333672431332651</v>
      </c>
      <c r="AO180" s="63">
        <v>2846</v>
      </c>
      <c r="AP180" s="64">
        <v>-0.15523894330661914</v>
      </c>
      <c r="AQ180" s="63">
        <v>3068</v>
      </c>
      <c r="AR180" s="64">
        <v>0.27726894254787671</v>
      </c>
      <c r="AS180" s="63">
        <v>1205</v>
      </c>
      <c r="AT180" s="64">
        <v>-0.27102238354506958</v>
      </c>
      <c r="AU180" s="63">
        <v>903</v>
      </c>
      <c r="AV180" s="64">
        <v>0.64781021897810209</v>
      </c>
      <c r="AW180" s="63"/>
      <c r="AX180" s="64"/>
      <c r="AY180" s="63"/>
      <c r="AZ180" s="64"/>
      <c r="BA180" s="63">
        <v>4983</v>
      </c>
      <c r="BB180" s="64">
        <v>-0.15038363171355495</v>
      </c>
      <c r="BC180" s="52"/>
      <c r="BD180" s="52"/>
    </row>
    <row r="181" spans="2:56" s="73" customFormat="1" ht="15" hidden="1" customHeight="1" outlineLevel="1" x14ac:dyDescent="0.25">
      <c r="B181" s="53" t="s">
        <v>97</v>
      </c>
      <c r="C181" s="63">
        <v>513845</v>
      </c>
      <c r="D181" s="64">
        <v>1.6094331489046931E-2</v>
      </c>
      <c r="E181" s="63">
        <v>250706</v>
      </c>
      <c r="F181" s="64">
        <v>7.2089562450822653E-2</v>
      </c>
      <c r="G181" s="63"/>
      <c r="H181" s="64"/>
      <c r="I181" s="63"/>
      <c r="J181" s="64"/>
      <c r="K181" s="63"/>
      <c r="L181" s="64"/>
      <c r="M181" s="63">
        <v>263139</v>
      </c>
      <c r="N181" s="64">
        <v>-3.2071890472231801E-2</v>
      </c>
      <c r="O181" s="63">
        <v>12166</v>
      </c>
      <c r="P181" s="64">
        <v>-9.2563586186320546E-2</v>
      </c>
      <c r="Q181" s="63">
        <v>10381</v>
      </c>
      <c r="R181" s="64">
        <v>-5.1876883733674273E-2</v>
      </c>
      <c r="S181" s="63">
        <v>44338</v>
      </c>
      <c r="T181" s="64">
        <v>-6.1609769518931601E-2</v>
      </c>
      <c r="U181" s="63">
        <v>6370</v>
      </c>
      <c r="V181" s="64">
        <v>-0.16949152542372881</v>
      </c>
      <c r="W181" s="63">
        <v>149216</v>
      </c>
      <c r="X181" s="64">
        <v>-2.2310167015024196E-2</v>
      </c>
      <c r="Y181" s="63">
        <v>6053</v>
      </c>
      <c r="Z181" s="64">
        <v>0.18919449901768171</v>
      </c>
      <c r="AA181" s="63">
        <v>7423</v>
      </c>
      <c r="AB181" s="64">
        <v>-2.3289473684210527E-2</v>
      </c>
      <c r="AC181" s="63">
        <v>3358</v>
      </c>
      <c r="AD181" s="64">
        <v>-0.36220322886989553</v>
      </c>
      <c r="AE181" s="63">
        <v>691</v>
      </c>
      <c r="AF181" s="55">
        <v>-0.68259072117593012</v>
      </c>
      <c r="AG181" s="63">
        <v>1593</v>
      </c>
      <c r="AH181" s="55">
        <v>-4.9522673031026199E-2</v>
      </c>
      <c r="AI181" s="63">
        <v>1074</v>
      </c>
      <c r="AJ181" s="55">
        <v>-0.23937677053824358</v>
      </c>
      <c r="AK181" s="63">
        <v>0</v>
      </c>
      <c r="AL181" s="55" t="s">
        <v>90</v>
      </c>
      <c r="AM181" s="63">
        <v>1516</v>
      </c>
      <c r="AN181" s="64">
        <v>-0.27045235803657364</v>
      </c>
      <c r="AO181" s="63">
        <v>4432</v>
      </c>
      <c r="AP181" s="64">
        <v>0.22498618021006078</v>
      </c>
      <c r="AQ181" s="63">
        <v>4383</v>
      </c>
      <c r="AR181" s="64">
        <v>0.68966846569005402</v>
      </c>
      <c r="AS181" s="63">
        <v>2388</v>
      </c>
      <c r="AT181" s="64">
        <v>0.10198431010613751</v>
      </c>
      <c r="AU181" s="63">
        <v>1571</v>
      </c>
      <c r="AV181" s="64">
        <v>1.1432469304229196</v>
      </c>
      <c r="AW181" s="63"/>
      <c r="AX181" s="64"/>
      <c r="AY181" s="63"/>
      <c r="AZ181" s="64"/>
      <c r="BA181" s="63">
        <v>9544</v>
      </c>
      <c r="BB181" s="64">
        <v>-0.11768512526578534</v>
      </c>
      <c r="BC181" s="52"/>
      <c r="BD181" s="52"/>
    </row>
    <row r="182" spans="2:56" s="73" customFormat="1" ht="15" hidden="1" customHeight="1" outlineLevel="1" x14ac:dyDescent="0.25">
      <c r="B182" s="53" t="s">
        <v>98</v>
      </c>
      <c r="C182" s="63">
        <v>562563</v>
      </c>
      <c r="D182" s="64">
        <v>-4.416726983576813E-2</v>
      </c>
      <c r="E182" s="63">
        <v>306710</v>
      </c>
      <c r="F182" s="64">
        <v>6.7452293364053117E-2</v>
      </c>
      <c r="G182" s="63"/>
      <c r="H182" s="64"/>
      <c r="I182" s="63"/>
      <c r="J182" s="64"/>
      <c r="K182" s="63"/>
      <c r="L182" s="64"/>
      <c r="M182" s="63">
        <v>255853</v>
      </c>
      <c r="N182" s="64">
        <v>-0.1506362269237026</v>
      </c>
      <c r="O182" s="63">
        <v>9437</v>
      </c>
      <c r="P182" s="64">
        <v>-9.7973618810934804E-2</v>
      </c>
      <c r="Q182" s="63">
        <v>9921</v>
      </c>
      <c r="R182" s="64">
        <v>-0.13534948579396899</v>
      </c>
      <c r="S182" s="63">
        <v>41823</v>
      </c>
      <c r="T182" s="64">
        <v>-0.18919390485052923</v>
      </c>
      <c r="U182" s="63">
        <v>7011</v>
      </c>
      <c r="V182" s="64">
        <v>-0.34902506963788305</v>
      </c>
      <c r="W182" s="63">
        <v>139056</v>
      </c>
      <c r="X182" s="64">
        <v>-0.19037693445276382</v>
      </c>
      <c r="Y182" s="63">
        <v>5777</v>
      </c>
      <c r="Z182" s="64">
        <v>1.5825567082820458E-2</v>
      </c>
      <c r="AA182" s="63">
        <v>14046</v>
      </c>
      <c r="AB182" s="64">
        <v>0.18391773432231973</v>
      </c>
      <c r="AC182" s="63">
        <v>3355</v>
      </c>
      <c r="AD182" s="64">
        <v>0.30952380952380953</v>
      </c>
      <c r="AE182" s="63">
        <v>832</v>
      </c>
      <c r="AF182" s="55">
        <v>0.32484076433121012</v>
      </c>
      <c r="AG182" s="63">
        <v>1207</v>
      </c>
      <c r="AH182" s="55">
        <v>0.49751861042183632</v>
      </c>
      <c r="AI182" s="63">
        <v>1316</v>
      </c>
      <c r="AJ182" s="55">
        <v>0.16666666666666674</v>
      </c>
      <c r="AK182" s="63">
        <v>0</v>
      </c>
      <c r="AL182" s="55" t="s">
        <v>90</v>
      </c>
      <c r="AM182" s="63">
        <v>1667</v>
      </c>
      <c r="AN182" s="64">
        <v>-0.18999028182701649</v>
      </c>
      <c r="AO182" s="63">
        <v>3607</v>
      </c>
      <c r="AP182" s="64">
        <v>-0.14139490597476789</v>
      </c>
      <c r="AQ182" s="63">
        <v>3824</v>
      </c>
      <c r="AR182" s="64">
        <v>0.24317295188556565</v>
      </c>
      <c r="AS182" s="63">
        <v>1939</v>
      </c>
      <c r="AT182" s="64">
        <v>-0.25423076923076926</v>
      </c>
      <c r="AU182" s="63">
        <v>1528</v>
      </c>
      <c r="AV182" s="64">
        <v>1.7985347985347984</v>
      </c>
      <c r="AW182" s="63"/>
      <c r="AX182" s="64"/>
      <c r="AY182" s="63"/>
      <c r="AZ182" s="64"/>
      <c r="BA182" s="63">
        <v>12862</v>
      </c>
      <c r="BB182" s="64">
        <v>2.13610736123242E-2</v>
      </c>
      <c r="BC182" s="52"/>
      <c r="BD182" s="52"/>
    </row>
    <row r="183" spans="2:56" s="73" customFormat="1" ht="15" hidden="1" customHeight="1" outlineLevel="1" x14ac:dyDescent="0.25">
      <c r="B183" s="53" t="s">
        <v>99</v>
      </c>
      <c r="C183" s="63">
        <v>460465</v>
      </c>
      <c r="D183" s="64">
        <v>-2.8007337466463222E-2</v>
      </c>
      <c r="E183" s="63">
        <v>228618</v>
      </c>
      <c r="F183" s="64">
        <v>2.1386671193891926E-2</v>
      </c>
      <c r="G183" s="63"/>
      <c r="H183" s="64"/>
      <c r="I183" s="63"/>
      <c r="J183" s="64"/>
      <c r="K183" s="63"/>
      <c r="L183" s="64"/>
      <c r="M183" s="63">
        <v>231847</v>
      </c>
      <c r="N183" s="64">
        <v>-7.2248321341966015E-2</v>
      </c>
      <c r="O183" s="63">
        <v>7910</v>
      </c>
      <c r="P183" s="64">
        <v>-0.1260634184068059</v>
      </c>
      <c r="Q183" s="63">
        <v>8345</v>
      </c>
      <c r="R183" s="64">
        <v>0.10897009966777405</v>
      </c>
      <c r="S183" s="63">
        <v>48808</v>
      </c>
      <c r="T183" s="64">
        <v>5.6404484654343889E-2</v>
      </c>
      <c r="U183" s="63">
        <v>5894</v>
      </c>
      <c r="V183" s="64">
        <v>-5.4994388327721633E-2</v>
      </c>
      <c r="W183" s="63">
        <v>127634</v>
      </c>
      <c r="X183" s="64">
        <v>-0.14454996950422583</v>
      </c>
      <c r="Y183" s="63">
        <v>5481</v>
      </c>
      <c r="Z183" s="64">
        <v>8.3201581027668059E-2</v>
      </c>
      <c r="AA183" s="63">
        <v>5334</v>
      </c>
      <c r="AB183" s="64">
        <v>-0.16473535859693078</v>
      </c>
      <c r="AC183" s="63">
        <v>2759</v>
      </c>
      <c r="AD183" s="64">
        <v>-0.13020176544766704</v>
      </c>
      <c r="AE183" s="63">
        <v>793</v>
      </c>
      <c r="AF183" s="55">
        <v>-8.1112398609501701E-2</v>
      </c>
      <c r="AG183" s="63">
        <v>856</v>
      </c>
      <c r="AH183" s="55">
        <v>-5.807200929152101E-3</v>
      </c>
      <c r="AI183" s="63">
        <v>1110</v>
      </c>
      <c r="AJ183" s="55">
        <v>-0.23342541436464093</v>
      </c>
      <c r="AK183" s="63">
        <v>0</v>
      </c>
      <c r="AL183" s="55" t="s">
        <v>90</v>
      </c>
      <c r="AM183" s="63">
        <v>1774</v>
      </c>
      <c r="AN183" s="64">
        <v>-7.023060796645697E-2</v>
      </c>
      <c r="AO183" s="63">
        <v>3596</v>
      </c>
      <c r="AP183" s="64">
        <v>0.1510883482714469</v>
      </c>
      <c r="AQ183" s="63">
        <v>4506</v>
      </c>
      <c r="AR183" s="64">
        <v>0.67012601927353588</v>
      </c>
      <c r="AS183" s="63">
        <v>1903</v>
      </c>
      <c r="AT183" s="64">
        <v>3.6492374727668864E-2</v>
      </c>
      <c r="AU183" s="63">
        <v>1525</v>
      </c>
      <c r="AV183" s="64">
        <v>1.6247848537005165</v>
      </c>
      <c r="AW183" s="63"/>
      <c r="AX183" s="64"/>
      <c r="AY183" s="63"/>
      <c r="AZ183" s="64"/>
      <c r="BA183" s="63">
        <v>6378</v>
      </c>
      <c r="BB183" s="64">
        <v>-7.8456870394451705E-2</v>
      </c>
      <c r="BC183" s="52"/>
      <c r="BD183" s="52"/>
    </row>
    <row r="184" spans="2:56" s="73" customFormat="1" ht="15" hidden="1" customHeight="1" outlineLevel="1" x14ac:dyDescent="0.25">
      <c r="B184" s="53" t="s">
        <v>100</v>
      </c>
      <c r="C184" s="63">
        <v>541060</v>
      </c>
      <c r="D184" s="64">
        <v>5.2119854469652394E-2</v>
      </c>
      <c r="E184" s="63">
        <v>206939</v>
      </c>
      <c r="F184" s="64">
        <v>0.12504145396028021</v>
      </c>
      <c r="G184" s="63"/>
      <c r="H184" s="64"/>
      <c r="I184" s="63"/>
      <c r="J184" s="64"/>
      <c r="K184" s="63"/>
      <c r="L184" s="64"/>
      <c r="M184" s="63">
        <v>334121</v>
      </c>
      <c r="N184" s="64">
        <v>1.151314793623115E-2</v>
      </c>
      <c r="O184" s="63">
        <v>11522</v>
      </c>
      <c r="P184" s="64">
        <v>-3.911266783420897E-2</v>
      </c>
      <c r="Q184" s="63">
        <v>11319</v>
      </c>
      <c r="R184" s="64">
        <v>-5.1854455967657032E-3</v>
      </c>
      <c r="S184" s="63">
        <v>58650</v>
      </c>
      <c r="T184" s="64">
        <v>-2.9471628799788152E-2</v>
      </c>
      <c r="U184" s="63">
        <v>6769</v>
      </c>
      <c r="V184" s="64">
        <v>-0.18661379476087481</v>
      </c>
      <c r="W184" s="63">
        <v>175942</v>
      </c>
      <c r="X184" s="64">
        <v>-3.2062496561588771E-2</v>
      </c>
      <c r="Y184" s="63">
        <v>5801</v>
      </c>
      <c r="Z184" s="64">
        <v>0.15649920255183414</v>
      </c>
      <c r="AA184" s="63">
        <v>5897</v>
      </c>
      <c r="AB184" s="64">
        <v>-9.9832086704319978E-2</v>
      </c>
      <c r="AC184" s="63">
        <v>38200</v>
      </c>
      <c r="AD184" s="64">
        <v>0.43668434314942273</v>
      </c>
      <c r="AE184" s="63">
        <v>11604</v>
      </c>
      <c r="AF184" s="55">
        <v>0.39337175792507195</v>
      </c>
      <c r="AG184" s="63">
        <v>6590</v>
      </c>
      <c r="AH184" s="55">
        <v>1.0861031972143085</v>
      </c>
      <c r="AI184" s="63">
        <v>8401</v>
      </c>
      <c r="AJ184" s="55">
        <v>0.3236174570663306</v>
      </c>
      <c r="AK184" s="63">
        <v>11605</v>
      </c>
      <c r="AL184" s="55">
        <v>0.32552826956025127</v>
      </c>
      <c r="AM184" s="63">
        <v>2202</v>
      </c>
      <c r="AN184" s="64">
        <v>-0.17866467735919433</v>
      </c>
      <c r="AO184" s="63">
        <v>4479</v>
      </c>
      <c r="AP184" s="64">
        <v>9.2705537936081939E-2</v>
      </c>
      <c r="AQ184" s="63">
        <v>4564</v>
      </c>
      <c r="AR184" s="64">
        <v>0.24870041039671675</v>
      </c>
      <c r="AS184" s="63">
        <v>2344</v>
      </c>
      <c r="AT184" s="64">
        <v>1.7802865827182046E-2</v>
      </c>
      <c r="AU184" s="63">
        <v>1694</v>
      </c>
      <c r="AV184" s="64">
        <v>1.5473684210526315</v>
      </c>
      <c r="AW184" s="63"/>
      <c r="AX184" s="64"/>
      <c r="AY184" s="63"/>
      <c r="AZ184" s="64"/>
      <c r="BA184" s="63">
        <v>4738</v>
      </c>
      <c r="BB184" s="64">
        <v>-2.65050339017876E-2</v>
      </c>
      <c r="BC184" s="52"/>
      <c r="BD184" s="52"/>
    </row>
    <row r="185" spans="2:56" s="73" customFormat="1" ht="15" hidden="1" customHeight="1" outlineLevel="1" x14ac:dyDescent="0.25">
      <c r="B185" s="53" t="s">
        <v>101</v>
      </c>
      <c r="C185" s="63">
        <v>486741</v>
      </c>
      <c r="D185" s="64">
        <v>2.4204714269481897E-2</v>
      </c>
      <c r="E185" s="63">
        <v>170414</v>
      </c>
      <c r="F185" s="64">
        <v>8.1739527856947936E-2</v>
      </c>
      <c r="G185" s="63"/>
      <c r="H185" s="64"/>
      <c r="I185" s="63"/>
      <c r="J185" s="64"/>
      <c r="K185" s="63"/>
      <c r="L185" s="64"/>
      <c r="M185" s="63">
        <v>316327</v>
      </c>
      <c r="N185" s="64">
        <v>-4.3248211368550615E-3</v>
      </c>
      <c r="O185" s="63">
        <v>9451</v>
      </c>
      <c r="P185" s="64">
        <v>0.16563887518500242</v>
      </c>
      <c r="Q185" s="63">
        <v>10691</v>
      </c>
      <c r="R185" s="64">
        <v>4.3635298711440784E-2</v>
      </c>
      <c r="S185" s="63">
        <v>75339</v>
      </c>
      <c r="T185" s="64">
        <v>2.9446327066025457E-2</v>
      </c>
      <c r="U185" s="63">
        <v>3574</v>
      </c>
      <c r="V185" s="64">
        <v>-0.33912721893491127</v>
      </c>
      <c r="W185" s="63">
        <v>138064</v>
      </c>
      <c r="X185" s="64">
        <v>-5.8804281137091796E-2</v>
      </c>
      <c r="Y185" s="63">
        <v>2103</v>
      </c>
      <c r="Z185" s="64">
        <v>-0.34485981308411218</v>
      </c>
      <c r="AA185" s="63">
        <v>7556</v>
      </c>
      <c r="AB185" s="64">
        <v>0.45335641469513366</v>
      </c>
      <c r="AC185" s="63">
        <v>54739</v>
      </c>
      <c r="AD185" s="64">
        <v>0.12898834691141592</v>
      </c>
      <c r="AE185" s="63">
        <v>16145</v>
      </c>
      <c r="AF185" s="55">
        <v>0.13163243849442763</v>
      </c>
      <c r="AG185" s="63">
        <v>11299</v>
      </c>
      <c r="AH185" s="55">
        <v>8.1347497368169153E-2</v>
      </c>
      <c r="AI185" s="63">
        <v>12088</v>
      </c>
      <c r="AJ185" s="55">
        <v>0.18871078768807159</v>
      </c>
      <c r="AK185" s="63">
        <v>15207</v>
      </c>
      <c r="AL185" s="55">
        <v>0.11816176470588236</v>
      </c>
      <c r="AM185" s="63">
        <v>2034</v>
      </c>
      <c r="AN185" s="64">
        <v>-0.22098812715434701</v>
      </c>
      <c r="AO185" s="63">
        <v>4296</v>
      </c>
      <c r="AP185" s="64">
        <v>-9.3288307302659357E-2</v>
      </c>
      <c r="AQ185" s="63">
        <v>2695</v>
      </c>
      <c r="AR185" s="64">
        <v>-0.13759999999999994</v>
      </c>
      <c r="AS185" s="63">
        <v>1460</v>
      </c>
      <c r="AT185" s="64">
        <v>0.1831442463533226</v>
      </c>
      <c r="AU185" s="63">
        <v>1167</v>
      </c>
      <c r="AV185" s="64">
        <v>-0.14064801178203246</v>
      </c>
      <c r="AW185" s="63"/>
      <c r="AX185" s="64"/>
      <c r="AY185" s="63"/>
      <c r="AZ185" s="64"/>
      <c r="BA185" s="63">
        <v>3158</v>
      </c>
      <c r="BB185" s="64">
        <v>-0.23106890674458247</v>
      </c>
      <c r="BC185" s="52"/>
      <c r="BD185" s="52"/>
    </row>
    <row r="186" spans="2:56" s="73" customFormat="1" ht="15" hidden="1" customHeight="1" outlineLevel="1" x14ac:dyDescent="0.25">
      <c r="B186" s="53" t="s">
        <v>102</v>
      </c>
      <c r="C186" s="63">
        <v>517113</v>
      </c>
      <c r="D186" s="64">
        <v>4.7627247753259772E-2</v>
      </c>
      <c r="E186" s="63">
        <v>193108</v>
      </c>
      <c r="F186" s="64">
        <v>0.12904225401521319</v>
      </c>
      <c r="G186" s="63"/>
      <c r="H186" s="64"/>
      <c r="I186" s="63"/>
      <c r="J186" s="64"/>
      <c r="K186" s="63"/>
      <c r="L186" s="64"/>
      <c r="M186" s="63">
        <v>324005</v>
      </c>
      <c r="N186" s="64">
        <v>4.4579885729165714E-3</v>
      </c>
      <c r="O186" s="63">
        <v>9835</v>
      </c>
      <c r="P186" s="64">
        <v>-7.1381361533377374E-2</v>
      </c>
      <c r="Q186" s="63">
        <v>11441</v>
      </c>
      <c r="R186" s="64">
        <v>-0.10638131687885655</v>
      </c>
      <c r="S186" s="63">
        <v>65755</v>
      </c>
      <c r="T186" s="64">
        <v>9.6410051189702139E-2</v>
      </c>
      <c r="U186" s="63">
        <v>4373</v>
      </c>
      <c r="V186" s="64">
        <v>-0.26799464345497159</v>
      </c>
      <c r="W186" s="63">
        <v>158348</v>
      </c>
      <c r="X186" s="64">
        <v>-1.1997448963485535E-4</v>
      </c>
      <c r="Y186" s="63">
        <v>2968</v>
      </c>
      <c r="Z186" s="64">
        <v>-7.0257611241217877E-3</v>
      </c>
      <c r="AA186" s="63">
        <v>6942</v>
      </c>
      <c r="AB186" s="64">
        <v>-0.24494235370894057</v>
      </c>
      <c r="AC186" s="63">
        <v>50175</v>
      </c>
      <c r="AD186" s="64">
        <v>7.383627608346699E-2</v>
      </c>
      <c r="AE186" s="63">
        <v>13611</v>
      </c>
      <c r="AF186" s="55">
        <v>-1.9027027027027077E-2</v>
      </c>
      <c r="AG186" s="63">
        <v>9672</v>
      </c>
      <c r="AH186" s="55">
        <v>5.924871317489866E-2</v>
      </c>
      <c r="AI186" s="63">
        <v>11461</v>
      </c>
      <c r="AJ186" s="55">
        <v>0.1650909830232794</v>
      </c>
      <c r="AK186" s="63">
        <v>15431</v>
      </c>
      <c r="AL186" s="55">
        <v>0.11158334533928826</v>
      </c>
      <c r="AM186" s="63">
        <v>1799</v>
      </c>
      <c r="AN186" s="64">
        <v>-4.6634870164281916E-2</v>
      </c>
      <c r="AO186" s="63">
        <v>3679</v>
      </c>
      <c r="AP186" s="64">
        <v>-7.6092415871421348E-2</v>
      </c>
      <c r="AQ186" s="63">
        <v>2521</v>
      </c>
      <c r="AR186" s="64">
        <v>1.5891934843066391E-3</v>
      </c>
      <c r="AS186" s="63">
        <v>853</v>
      </c>
      <c r="AT186" s="64">
        <v>-0.16290480863591761</v>
      </c>
      <c r="AU186" s="63">
        <v>812</v>
      </c>
      <c r="AV186" s="64">
        <v>-0.19364448857994043</v>
      </c>
      <c r="AW186" s="63"/>
      <c r="AX186" s="64"/>
      <c r="AY186" s="63"/>
      <c r="AZ186" s="64"/>
      <c r="BA186" s="63">
        <v>4504</v>
      </c>
      <c r="BB186" s="64">
        <v>-0.18685683336342296</v>
      </c>
      <c r="BC186" s="52"/>
      <c r="BD186" s="52"/>
    </row>
    <row r="187" spans="2:56" s="73" customFormat="1" ht="15" customHeight="1" collapsed="1" x14ac:dyDescent="0.25">
      <c r="B187" s="65">
        <v>2004</v>
      </c>
      <c r="C187" s="66">
        <v>5861337</v>
      </c>
      <c r="D187" s="67">
        <v>1.2765887596534187E-2</v>
      </c>
      <c r="E187" s="66">
        <v>2401580</v>
      </c>
      <c r="F187" s="67">
        <v>8.981174543317616E-2</v>
      </c>
      <c r="G187" s="66"/>
      <c r="H187" s="67"/>
      <c r="I187" s="66"/>
      <c r="J187" s="67"/>
      <c r="K187" s="66"/>
      <c r="L187" s="67"/>
      <c r="M187" s="66">
        <v>3459757</v>
      </c>
      <c r="N187" s="67">
        <v>-3.460944977244762E-2</v>
      </c>
      <c r="O187" s="66">
        <v>119833</v>
      </c>
      <c r="P187" s="67">
        <v>-9.617980917901725E-2</v>
      </c>
      <c r="Q187" s="66">
        <v>127154</v>
      </c>
      <c r="R187" s="67">
        <v>-3.0986130163084935E-2</v>
      </c>
      <c r="S187" s="66">
        <v>671942</v>
      </c>
      <c r="T187" s="67">
        <v>-3.713787455632156E-2</v>
      </c>
      <c r="U187" s="66">
        <v>82395</v>
      </c>
      <c r="V187" s="67">
        <v>-0.2157935812997297</v>
      </c>
      <c r="W187" s="66">
        <v>1764356</v>
      </c>
      <c r="X187" s="67">
        <v>-4.5190604060259876E-2</v>
      </c>
      <c r="Y187" s="66">
        <v>53757</v>
      </c>
      <c r="Z187" s="67">
        <v>3.402708317304004E-2</v>
      </c>
      <c r="AA187" s="66">
        <v>95559</v>
      </c>
      <c r="AB187" s="67">
        <v>-2.5037495026170031E-2</v>
      </c>
      <c r="AC187" s="66">
        <v>330405</v>
      </c>
      <c r="AD187" s="67">
        <v>7.5390083387036899E-2</v>
      </c>
      <c r="AE187" s="66">
        <v>93429</v>
      </c>
      <c r="AF187" s="67">
        <v>-3.9902581387701419E-2</v>
      </c>
      <c r="AG187" s="66">
        <v>66820</v>
      </c>
      <c r="AH187" s="67">
        <v>0.12332728128572379</v>
      </c>
      <c r="AI187" s="66">
        <v>80380</v>
      </c>
      <c r="AJ187" s="67">
        <v>0.16265278079120571</v>
      </c>
      <c r="AK187" s="66">
        <v>89776</v>
      </c>
      <c r="AL187" s="67">
        <v>0.10410645546113062</v>
      </c>
      <c r="AM187" s="66">
        <v>22514</v>
      </c>
      <c r="AN187" s="67">
        <v>-0.2317351987715407</v>
      </c>
      <c r="AO187" s="66">
        <v>47671</v>
      </c>
      <c r="AP187" s="67">
        <v>-2.2373979738320782E-2</v>
      </c>
      <c r="AQ187" s="66">
        <v>42054</v>
      </c>
      <c r="AR187" s="67">
        <v>0.33763796558414705</v>
      </c>
      <c r="AS187" s="66">
        <v>17587</v>
      </c>
      <c r="AT187" s="67">
        <v>-0.12606837606837606</v>
      </c>
      <c r="AU187" s="66">
        <v>13911</v>
      </c>
      <c r="AV187" s="67">
        <v>0.44635059263880228</v>
      </c>
      <c r="AW187" s="66"/>
      <c r="AX187" s="67"/>
      <c r="AY187" s="66"/>
      <c r="AZ187" s="67"/>
      <c r="BA187" s="66">
        <v>70619</v>
      </c>
      <c r="BB187" s="67">
        <v>-2.8691286706553853E-2</v>
      </c>
      <c r="BC187" s="52"/>
      <c r="BD187" s="52"/>
    </row>
    <row r="188" spans="2:56" s="73" customFormat="1" ht="15" hidden="1" customHeight="1" outlineLevel="1" x14ac:dyDescent="0.25">
      <c r="B188" s="53" t="s">
        <v>91</v>
      </c>
      <c r="C188" s="63">
        <v>455637</v>
      </c>
      <c r="D188" s="64">
        <v>4.2626124404760546E-2</v>
      </c>
      <c r="E188" s="63">
        <v>135438</v>
      </c>
      <c r="F188" s="64">
        <v>0.10586006711683393</v>
      </c>
      <c r="G188" s="63"/>
      <c r="H188" s="64"/>
      <c r="I188" s="63"/>
      <c r="J188" s="64"/>
      <c r="K188" s="63"/>
      <c r="L188" s="64"/>
      <c r="M188" s="63">
        <v>320199</v>
      </c>
      <c r="N188" s="64">
        <v>1.8004298395096319E-2</v>
      </c>
      <c r="O188" s="63">
        <v>12760</v>
      </c>
      <c r="P188" s="64">
        <v>0.30483689538807646</v>
      </c>
      <c r="Q188" s="63">
        <v>11884</v>
      </c>
      <c r="R188" s="64">
        <v>8.9076246334310882E-2</v>
      </c>
      <c r="S188" s="63">
        <v>60783</v>
      </c>
      <c r="T188" s="64">
        <v>6.0174768457956107E-2</v>
      </c>
      <c r="U188" s="63">
        <v>6620</v>
      </c>
      <c r="V188" s="64">
        <v>-3.2022225471560195E-2</v>
      </c>
      <c r="W188" s="63">
        <v>148557</v>
      </c>
      <c r="X188" s="64">
        <v>7.2102824646738783E-2</v>
      </c>
      <c r="Y188" s="63">
        <v>3944</v>
      </c>
      <c r="Z188" s="64">
        <v>1.2840267077555145E-2</v>
      </c>
      <c r="AA188" s="63">
        <v>11178</v>
      </c>
      <c r="AB188" s="64">
        <v>2.8709851067647563E-3</v>
      </c>
      <c r="AC188" s="63">
        <v>47372</v>
      </c>
      <c r="AD188" s="64">
        <v>-0.21150485194493918</v>
      </c>
      <c r="AE188" s="63">
        <v>15043</v>
      </c>
      <c r="AF188" s="55">
        <v>-0.40303186634390253</v>
      </c>
      <c r="AG188" s="63">
        <v>8477</v>
      </c>
      <c r="AH188" s="55">
        <v>-0.20716423494201275</v>
      </c>
      <c r="AI188" s="63">
        <v>10133</v>
      </c>
      <c r="AJ188" s="55">
        <v>1.3908345007004108E-2</v>
      </c>
      <c r="AK188" s="63">
        <v>13719</v>
      </c>
      <c r="AL188" s="55">
        <v>-3.3464844300408636E-2</v>
      </c>
      <c r="AM188" s="63">
        <v>2528</v>
      </c>
      <c r="AN188" s="64">
        <v>-3.8051750380517557E-2</v>
      </c>
      <c r="AO188" s="63">
        <v>5311</v>
      </c>
      <c r="AP188" s="64">
        <v>0.45268052516411372</v>
      </c>
      <c r="AQ188" s="63">
        <v>2682</v>
      </c>
      <c r="AR188" s="64">
        <v>9.0293453724605843E-3</v>
      </c>
      <c r="AS188" s="63">
        <v>1414</v>
      </c>
      <c r="AT188" s="64">
        <v>0.20958083832335328</v>
      </c>
      <c r="AU188" s="63">
        <v>938</v>
      </c>
      <c r="AV188" s="64">
        <v>-0.39561855670103097</v>
      </c>
      <c r="AW188" s="63"/>
      <c r="AX188" s="64"/>
      <c r="AY188" s="63"/>
      <c r="AZ188" s="64"/>
      <c r="BA188" s="63">
        <v>4228</v>
      </c>
      <c r="BB188" s="64">
        <v>-2.2427745664739929E-2</v>
      </c>
      <c r="BC188" s="52"/>
      <c r="BD188" s="52"/>
    </row>
    <row r="189" spans="2:56" s="73" customFormat="1" ht="15" hidden="1" customHeight="1" outlineLevel="1" x14ac:dyDescent="0.25">
      <c r="B189" s="53" t="s">
        <v>92</v>
      </c>
      <c r="C189" s="63">
        <v>461327</v>
      </c>
      <c r="D189" s="64">
        <v>-3.0713632877748531E-2</v>
      </c>
      <c r="E189" s="63">
        <v>136751</v>
      </c>
      <c r="F189" s="64">
        <v>2.1337774657564923E-2</v>
      </c>
      <c r="G189" s="63"/>
      <c r="H189" s="64"/>
      <c r="I189" s="63"/>
      <c r="J189" s="64"/>
      <c r="K189" s="63"/>
      <c r="L189" s="64"/>
      <c r="M189" s="63">
        <v>324576</v>
      </c>
      <c r="N189" s="64">
        <v>-5.1088872711964051E-2</v>
      </c>
      <c r="O189" s="63">
        <v>12514</v>
      </c>
      <c r="P189" s="64">
        <v>-1.433522369250162E-2</v>
      </c>
      <c r="Q189" s="63">
        <v>11087</v>
      </c>
      <c r="R189" s="64">
        <v>-0.16770512724269948</v>
      </c>
      <c r="S189" s="63">
        <v>65147</v>
      </c>
      <c r="T189" s="64">
        <v>-8.0623765170759198E-2</v>
      </c>
      <c r="U189" s="63">
        <v>10319</v>
      </c>
      <c r="V189" s="64">
        <v>-4.9903323819169509E-2</v>
      </c>
      <c r="W189" s="63">
        <v>150611</v>
      </c>
      <c r="X189" s="64">
        <v>2.682083762280385E-2</v>
      </c>
      <c r="Y189" s="63">
        <v>3748</v>
      </c>
      <c r="Z189" s="64">
        <v>-9.5341539946898424E-2</v>
      </c>
      <c r="AA189" s="63">
        <v>10053</v>
      </c>
      <c r="AB189" s="64">
        <v>-0.16266866566716642</v>
      </c>
      <c r="AC189" s="63">
        <v>45275</v>
      </c>
      <c r="AD189" s="64">
        <v>-0.18633071545387558</v>
      </c>
      <c r="AE189" s="63">
        <v>13790</v>
      </c>
      <c r="AF189" s="55">
        <v>-0.40150167093442124</v>
      </c>
      <c r="AG189" s="63">
        <v>8639</v>
      </c>
      <c r="AH189" s="55">
        <v>-0.1531222429173611</v>
      </c>
      <c r="AI189" s="63">
        <v>10207</v>
      </c>
      <c r="AJ189" s="55">
        <v>9.7055030094582939E-2</v>
      </c>
      <c r="AK189" s="63">
        <v>12639</v>
      </c>
      <c r="AL189" s="55">
        <v>-3.4969840421470555E-2</v>
      </c>
      <c r="AM189" s="63">
        <v>2821</v>
      </c>
      <c r="AN189" s="64">
        <v>-0.13200000000000001</v>
      </c>
      <c r="AO189" s="63">
        <v>4924</v>
      </c>
      <c r="AP189" s="64">
        <v>0.14671634839310665</v>
      </c>
      <c r="AQ189" s="63">
        <v>1375</v>
      </c>
      <c r="AR189" s="64">
        <v>-0.28310740354535979</v>
      </c>
      <c r="AS189" s="63">
        <v>1520</v>
      </c>
      <c r="AT189" s="64">
        <v>9.3525179856115193E-2</v>
      </c>
      <c r="AU189" s="63">
        <v>1222</v>
      </c>
      <c r="AV189" s="64">
        <v>-0.18587608261159227</v>
      </c>
      <c r="AW189" s="63"/>
      <c r="AX189" s="64"/>
      <c r="AY189" s="63"/>
      <c r="AZ189" s="64"/>
      <c r="BA189" s="63">
        <v>3960</v>
      </c>
      <c r="BB189" s="64">
        <v>0.1343454597536522</v>
      </c>
      <c r="BC189" s="52"/>
      <c r="BD189" s="52"/>
    </row>
    <row r="190" spans="2:56" s="73" customFormat="1" ht="15" hidden="1" customHeight="1" outlineLevel="1" x14ac:dyDescent="0.25">
      <c r="B190" s="53" t="s">
        <v>93</v>
      </c>
      <c r="C190" s="63">
        <v>490809</v>
      </c>
      <c r="D190" s="64">
        <v>-0.11112861776514882</v>
      </c>
      <c r="E190" s="63">
        <v>151429</v>
      </c>
      <c r="F190" s="64">
        <v>-5.4969592686482383E-3</v>
      </c>
      <c r="G190" s="63"/>
      <c r="H190" s="64"/>
      <c r="I190" s="63"/>
      <c r="J190" s="64"/>
      <c r="K190" s="63"/>
      <c r="L190" s="64"/>
      <c r="M190" s="63">
        <v>339380</v>
      </c>
      <c r="N190" s="64">
        <v>-0.1513484452557482</v>
      </c>
      <c r="O190" s="63">
        <v>12621</v>
      </c>
      <c r="P190" s="64">
        <v>-0.10647787610619464</v>
      </c>
      <c r="Q190" s="63">
        <v>12384</v>
      </c>
      <c r="R190" s="64">
        <v>2.8913260219342041E-2</v>
      </c>
      <c r="S190" s="63">
        <v>74335</v>
      </c>
      <c r="T190" s="64">
        <v>-9.1858675202189266E-2</v>
      </c>
      <c r="U190" s="63">
        <v>13016</v>
      </c>
      <c r="V190" s="64">
        <v>-4.7772331553149416E-2</v>
      </c>
      <c r="W190" s="63">
        <v>148231</v>
      </c>
      <c r="X190" s="64">
        <v>-0.1947512236461123</v>
      </c>
      <c r="Y190" s="63">
        <v>3370</v>
      </c>
      <c r="Z190" s="64">
        <v>-0.4013146207141588</v>
      </c>
      <c r="AA190" s="63">
        <v>9708</v>
      </c>
      <c r="AB190" s="64">
        <v>2.1142316188071941E-2</v>
      </c>
      <c r="AC190" s="63">
        <v>50699</v>
      </c>
      <c r="AD190" s="64">
        <v>-0.14715629047723178</v>
      </c>
      <c r="AE190" s="63">
        <v>15487</v>
      </c>
      <c r="AF190" s="55">
        <v>-0.36681794022650149</v>
      </c>
      <c r="AG190" s="63">
        <v>9917</v>
      </c>
      <c r="AH190" s="55">
        <v>-0.15398396178126594</v>
      </c>
      <c r="AI190" s="63">
        <v>11241</v>
      </c>
      <c r="AJ190" s="55">
        <v>7.0163747143945132E-2</v>
      </c>
      <c r="AK190" s="63">
        <v>14054</v>
      </c>
      <c r="AL190" s="55">
        <v>0.10123805046231005</v>
      </c>
      <c r="AM190" s="63">
        <v>3635</v>
      </c>
      <c r="AN190" s="64">
        <v>3.1498297389330299E-2</v>
      </c>
      <c r="AO190" s="63">
        <v>3873</v>
      </c>
      <c r="AP190" s="64">
        <v>-0.26578199052132701</v>
      </c>
      <c r="AQ190" s="63">
        <v>1482</v>
      </c>
      <c r="AR190" s="64">
        <v>-0.41190476190476188</v>
      </c>
      <c r="AS190" s="63">
        <v>1237</v>
      </c>
      <c r="AT190" s="64">
        <v>-0.10556760665220533</v>
      </c>
      <c r="AU190" s="63">
        <v>455</v>
      </c>
      <c r="AV190" s="64">
        <v>-0.76546391752577314</v>
      </c>
      <c r="AW190" s="63"/>
      <c r="AX190" s="64"/>
      <c r="AY190" s="63"/>
      <c r="AZ190" s="64"/>
      <c r="BA190" s="63">
        <v>4334</v>
      </c>
      <c r="BB190" s="64">
        <v>-0.11820956256358084</v>
      </c>
      <c r="BC190" s="52"/>
      <c r="BD190" s="52"/>
    </row>
    <row r="191" spans="2:56" s="73" customFormat="1" ht="15" hidden="1" customHeight="1" outlineLevel="1" x14ac:dyDescent="0.25">
      <c r="B191" s="53" t="s">
        <v>94</v>
      </c>
      <c r="C191" s="63">
        <v>508204</v>
      </c>
      <c r="D191" s="64">
        <v>0.16022218011382972</v>
      </c>
      <c r="E191" s="63">
        <v>183341</v>
      </c>
      <c r="F191" s="64">
        <v>0.22619716425896197</v>
      </c>
      <c r="G191" s="63"/>
      <c r="H191" s="64"/>
      <c r="I191" s="63"/>
      <c r="J191" s="64"/>
      <c r="K191" s="63"/>
      <c r="L191" s="64"/>
      <c r="M191" s="63">
        <v>324863</v>
      </c>
      <c r="N191" s="64">
        <v>0.12602988530448567</v>
      </c>
      <c r="O191" s="63">
        <v>11534</v>
      </c>
      <c r="P191" s="64">
        <v>-0.11413210445468513</v>
      </c>
      <c r="Q191" s="63">
        <v>12655</v>
      </c>
      <c r="R191" s="64">
        <v>0.1857022392954184</v>
      </c>
      <c r="S191" s="63">
        <v>69526</v>
      </c>
      <c r="T191" s="64">
        <v>0.26981169981553532</v>
      </c>
      <c r="U191" s="63">
        <v>13136</v>
      </c>
      <c r="V191" s="64">
        <v>5.1216389244558291E-2</v>
      </c>
      <c r="W191" s="63">
        <v>163358</v>
      </c>
      <c r="X191" s="64">
        <v>0.13253513217462443</v>
      </c>
      <c r="Y191" s="63">
        <v>3824</v>
      </c>
      <c r="Z191" s="64">
        <v>7.6416337285902802E-3</v>
      </c>
      <c r="AA191" s="63">
        <v>10158</v>
      </c>
      <c r="AB191" s="64">
        <v>-1.2348079727758865E-2</v>
      </c>
      <c r="AC191" s="63">
        <v>23279</v>
      </c>
      <c r="AD191" s="64">
        <v>-7.2074377345615614E-3</v>
      </c>
      <c r="AE191" s="63">
        <v>8996</v>
      </c>
      <c r="AF191" s="55">
        <v>-0.21746694502435626</v>
      </c>
      <c r="AG191" s="63">
        <v>4639</v>
      </c>
      <c r="AH191" s="55">
        <v>0.19315843621399176</v>
      </c>
      <c r="AI191" s="63">
        <v>4982</v>
      </c>
      <c r="AJ191" s="55">
        <v>0.31277997364953891</v>
      </c>
      <c r="AK191" s="63">
        <v>4662</v>
      </c>
      <c r="AL191" s="55">
        <v>9.2059030217849669E-2</v>
      </c>
      <c r="AM191" s="63">
        <v>3077</v>
      </c>
      <c r="AN191" s="64">
        <v>-1.4413837283792419E-2</v>
      </c>
      <c r="AO191" s="63">
        <v>4192</v>
      </c>
      <c r="AP191" s="64">
        <v>0.11697308819610974</v>
      </c>
      <c r="AQ191" s="63">
        <v>2796</v>
      </c>
      <c r="AR191" s="64">
        <v>0.18625371234620269</v>
      </c>
      <c r="AS191" s="63">
        <v>1331</v>
      </c>
      <c r="AT191" s="64">
        <v>0.31521739130434789</v>
      </c>
      <c r="AU191" s="63">
        <v>948</v>
      </c>
      <c r="AV191" s="64">
        <v>-0.36418511066398396</v>
      </c>
      <c r="AW191" s="63"/>
      <c r="AX191" s="64"/>
      <c r="AY191" s="63"/>
      <c r="AZ191" s="64"/>
      <c r="BA191" s="63">
        <v>5049</v>
      </c>
      <c r="BB191" s="64">
        <v>0.24451565195957614</v>
      </c>
      <c r="BC191" s="52"/>
      <c r="BD191" s="52"/>
    </row>
    <row r="192" spans="2:56" s="73" customFormat="1" ht="15" hidden="1" customHeight="1" outlineLevel="1" x14ac:dyDescent="0.25">
      <c r="B192" s="53" t="s">
        <v>95</v>
      </c>
      <c r="C192" s="63">
        <v>413605</v>
      </c>
      <c r="D192" s="64">
        <v>6.7662554563453714E-2</v>
      </c>
      <c r="E192" s="63">
        <v>157863</v>
      </c>
      <c r="F192" s="64">
        <v>8.7570271164021163E-2</v>
      </c>
      <c r="G192" s="63"/>
      <c r="H192" s="64"/>
      <c r="I192" s="63"/>
      <c r="J192" s="64"/>
      <c r="K192" s="63"/>
      <c r="L192" s="64"/>
      <c r="M192" s="63">
        <v>255742</v>
      </c>
      <c r="N192" s="64">
        <v>5.5733752750360077E-2</v>
      </c>
      <c r="O192" s="63">
        <v>10524</v>
      </c>
      <c r="P192" s="64">
        <v>4.3633478778262624E-2</v>
      </c>
      <c r="Q192" s="63">
        <v>9302</v>
      </c>
      <c r="R192" s="64">
        <v>-2.9018789144050094E-2</v>
      </c>
      <c r="S192" s="63">
        <v>50456</v>
      </c>
      <c r="T192" s="64">
        <v>6.9935111751982637E-2</v>
      </c>
      <c r="U192" s="63">
        <v>11361</v>
      </c>
      <c r="V192" s="64">
        <v>0.431397253370291</v>
      </c>
      <c r="W192" s="63">
        <v>145968</v>
      </c>
      <c r="X192" s="64">
        <v>5.7792786590624257E-2</v>
      </c>
      <c r="Y192" s="63">
        <v>4891</v>
      </c>
      <c r="Z192" s="64">
        <v>-0.11024195015462979</v>
      </c>
      <c r="AA192" s="63">
        <v>4123</v>
      </c>
      <c r="AB192" s="64">
        <v>-0.14566929133858264</v>
      </c>
      <c r="AC192" s="63">
        <v>3842</v>
      </c>
      <c r="AD192" s="64">
        <v>-0.16857822982038517</v>
      </c>
      <c r="AE192" s="63">
        <v>2047</v>
      </c>
      <c r="AF192" s="55">
        <v>-0.16653094462540718</v>
      </c>
      <c r="AG192" s="63">
        <v>662</v>
      </c>
      <c r="AH192" s="55">
        <v>9.6026490066225101E-2</v>
      </c>
      <c r="AI192" s="63">
        <v>1133</v>
      </c>
      <c r="AJ192" s="55">
        <v>-0.27418321588725181</v>
      </c>
      <c r="AK192" s="63">
        <v>0</v>
      </c>
      <c r="AL192" s="55" t="s">
        <v>90</v>
      </c>
      <c r="AM192" s="63">
        <v>2055</v>
      </c>
      <c r="AN192" s="64">
        <v>-0.22364941443143183</v>
      </c>
      <c r="AO192" s="63">
        <v>3331</v>
      </c>
      <c r="AP192" s="64">
        <v>-0.15713562753036436</v>
      </c>
      <c r="AQ192" s="63">
        <v>3037</v>
      </c>
      <c r="AR192" s="64">
        <v>0.10036231884057978</v>
      </c>
      <c r="AS192" s="63">
        <v>1810</v>
      </c>
      <c r="AT192" s="64">
        <v>0.53911564625850339</v>
      </c>
      <c r="AU192" s="63">
        <v>617</v>
      </c>
      <c r="AV192" s="64">
        <v>-0.5709318497913769</v>
      </c>
      <c r="AW192" s="63"/>
      <c r="AX192" s="64"/>
      <c r="AY192" s="63"/>
      <c r="AZ192" s="64"/>
      <c r="BA192" s="63">
        <v>4425</v>
      </c>
      <c r="BB192" s="64">
        <v>0.72045101088646968</v>
      </c>
      <c r="BC192" s="52"/>
      <c r="BD192" s="52"/>
    </row>
    <row r="193" spans="2:56" s="73" customFormat="1" ht="15" hidden="1" customHeight="1" outlineLevel="1" x14ac:dyDescent="0.25">
      <c r="B193" s="53" t="s">
        <v>96</v>
      </c>
      <c r="C193" s="63">
        <v>406777</v>
      </c>
      <c r="D193" s="64">
        <v>3.434273058527082E-2</v>
      </c>
      <c r="E193" s="63">
        <v>181322</v>
      </c>
      <c r="F193" s="64">
        <v>0.16092145363280141</v>
      </c>
      <c r="G193" s="63"/>
      <c r="H193" s="64"/>
      <c r="I193" s="63"/>
      <c r="J193" s="64"/>
      <c r="K193" s="63"/>
      <c r="L193" s="64"/>
      <c r="M193" s="63">
        <v>225455</v>
      </c>
      <c r="N193" s="64">
        <v>-4.9046114651830841E-2</v>
      </c>
      <c r="O193" s="63">
        <v>9022</v>
      </c>
      <c r="P193" s="64">
        <v>0.13384441372376532</v>
      </c>
      <c r="Q193" s="63">
        <v>9535</v>
      </c>
      <c r="R193" s="64">
        <v>6.4055350965294133E-2</v>
      </c>
      <c r="S193" s="63">
        <v>38991</v>
      </c>
      <c r="T193" s="64">
        <v>-6.1611032225457829E-2</v>
      </c>
      <c r="U193" s="63">
        <v>6235</v>
      </c>
      <c r="V193" s="64">
        <v>-0.11510076639227929</v>
      </c>
      <c r="W193" s="63">
        <v>130734</v>
      </c>
      <c r="X193" s="64">
        <v>-4.9428496640781749E-2</v>
      </c>
      <c r="Y193" s="63">
        <v>5159</v>
      </c>
      <c r="Z193" s="64">
        <v>-0.2228080747213016</v>
      </c>
      <c r="AA193" s="63">
        <v>5999</v>
      </c>
      <c r="AB193" s="64">
        <v>2.1717340461075985E-3</v>
      </c>
      <c r="AC193" s="63">
        <v>3977</v>
      </c>
      <c r="AD193" s="64">
        <v>-0.25732959850606907</v>
      </c>
      <c r="AE193" s="63">
        <v>1811</v>
      </c>
      <c r="AF193" s="55">
        <v>-0.31401515151515147</v>
      </c>
      <c r="AG193" s="63">
        <v>1068</v>
      </c>
      <c r="AH193" s="55">
        <v>4.705882352941182E-2</v>
      </c>
      <c r="AI193" s="63">
        <v>1098</v>
      </c>
      <c r="AJ193" s="55">
        <v>-0.35221238938053101</v>
      </c>
      <c r="AK193" s="63">
        <v>0</v>
      </c>
      <c r="AL193" s="55" t="s">
        <v>90</v>
      </c>
      <c r="AM193" s="63">
        <v>1966</v>
      </c>
      <c r="AN193" s="64">
        <v>-0.26118000751597148</v>
      </c>
      <c r="AO193" s="63">
        <v>3369</v>
      </c>
      <c r="AP193" s="64">
        <v>6.6139240506329022E-2</v>
      </c>
      <c r="AQ193" s="63">
        <v>2402</v>
      </c>
      <c r="AR193" s="64">
        <v>0.16488845780795347</v>
      </c>
      <c r="AS193" s="63">
        <v>1653</v>
      </c>
      <c r="AT193" s="64">
        <v>0.2843822843822843</v>
      </c>
      <c r="AU193" s="63">
        <v>548</v>
      </c>
      <c r="AV193" s="64">
        <v>-0.6191799861014593</v>
      </c>
      <c r="AW193" s="63"/>
      <c r="AX193" s="64"/>
      <c r="AY193" s="63"/>
      <c r="AZ193" s="64"/>
      <c r="BA193" s="63">
        <v>5865</v>
      </c>
      <c r="BB193" s="64">
        <v>7.6541850220264385E-2</v>
      </c>
      <c r="BC193" s="52"/>
      <c r="BD193" s="52"/>
    </row>
    <row r="194" spans="2:56" s="73" customFormat="1" ht="15" hidden="1" customHeight="1" outlineLevel="1" x14ac:dyDescent="0.25">
      <c r="B194" s="53" t="s">
        <v>97</v>
      </c>
      <c r="C194" s="63">
        <v>505706</v>
      </c>
      <c r="D194" s="64">
        <v>4.1548154296412454E-2</v>
      </c>
      <c r="E194" s="63">
        <v>233848</v>
      </c>
      <c r="F194" s="64">
        <v>0.13639257268649674</v>
      </c>
      <c r="G194" s="63"/>
      <c r="H194" s="64"/>
      <c r="I194" s="63"/>
      <c r="J194" s="64"/>
      <c r="K194" s="63"/>
      <c r="L194" s="64"/>
      <c r="M194" s="63">
        <v>271858</v>
      </c>
      <c r="N194" s="64">
        <v>-2.8217850095799135E-2</v>
      </c>
      <c r="O194" s="63">
        <v>13407</v>
      </c>
      <c r="P194" s="64">
        <v>-8.2843070187440193E-2</v>
      </c>
      <c r="Q194" s="63">
        <v>10949</v>
      </c>
      <c r="R194" s="64">
        <v>-8.6441385064664145E-2</v>
      </c>
      <c r="S194" s="63">
        <v>47249</v>
      </c>
      <c r="T194" s="64">
        <v>5.39123840114204E-2</v>
      </c>
      <c r="U194" s="63">
        <v>7670</v>
      </c>
      <c r="V194" s="64">
        <v>-6.9287707802451193E-2</v>
      </c>
      <c r="W194" s="63">
        <v>152621</v>
      </c>
      <c r="X194" s="64">
        <v>-3.603768288144793E-3</v>
      </c>
      <c r="Y194" s="63">
        <v>5090</v>
      </c>
      <c r="Z194" s="64">
        <v>-0.22609092291318234</v>
      </c>
      <c r="AA194" s="63">
        <v>7600</v>
      </c>
      <c r="AB194" s="64">
        <v>-0.18933333333333335</v>
      </c>
      <c r="AC194" s="63">
        <v>5265</v>
      </c>
      <c r="AD194" s="64">
        <v>-0.3162337662337662</v>
      </c>
      <c r="AE194" s="63">
        <v>2177</v>
      </c>
      <c r="AF194" s="55">
        <v>-0.37924151696606789</v>
      </c>
      <c r="AG194" s="63">
        <v>1676</v>
      </c>
      <c r="AH194" s="55">
        <v>-0.11510031678986277</v>
      </c>
      <c r="AI194" s="63">
        <v>1412</v>
      </c>
      <c r="AJ194" s="55">
        <v>-0.38581992170508916</v>
      </c>
      <c r="AK194" s="63">
        <v>0</v>
      </c>
      <c r="AL194" s="55" t="s">
        <v>90</v>
      </c>
      <c r="AM194" s="63">
        <v>2078</v>
      </c>
      <c r="AN194" s="64">
        <v>-0.33884823417117405</v>
      </c>
      <c r="AO194" s="63">
        <v>3618</v>
      </c>
      <c r="AP194" s="64">
        <v>-4.2603863455940694E-2</v>
      </c>
      <c r="AQ194" s="63">
        <v>2594</v>
      </c>
      <c r="AR194" s="64">
        <v>-1.4812001519179607E-2</v>
      </c>
      <c r="AS194" s="63">
        <v>2167</v>
      </c>
      <c r="AT194" s="64">
        <v>0.26947861745752788</v>
      </c>
      <c r="AU194" s="63">
        <v>733</v>
      </c>
      <c r="AV194" s="64">
        <v>-0.55843373493975901</v>
      </c>
      <c r="AW194" s="63"/>
      <c r="AX194" s="64"/>
      <c r="AY194" s="63"/>
      <c r="AZ194" s="64"/>
      <c r="BA194" s="63">
        <v>10817</v>
      </c>
      <c r="BB194" s="64">
        <v>4.7245619130603211E-2</v>
      </c>
      <c r="BC194" s="52"/>
      <c r="BD194" s="52"/>
    </row>
    <row r="195" spans="2:56" s="73" customFormat="1" ht="15" hidden="1" customHeight="1" outlineLevel="1" x14ac:dyDescent="0.25">
      <c r="B195" s="53" t="s">
        <v>98</v>
      </c>
      <c r="C195" s="63">
        <v>588558</v>
      </c>
      <c r="D195" s="64">
        <v>6.6618581437410063E-2</v>
      </c>
      <c r="E195" s="63">
        <v>287329</v>
      </c>
      <c r="F195" s="64">
        <v>0.15388538612907121</v>
      </c>
      <c r="G195" s="63"/>
      <c r="H195" s="64"/>
      <c r="I195" s="63"/>
      <c r="J195" s="64"/>
      <c r="K195" s="63"/>
      <c r="L195" s="64"/>
      <c r="M195" s="63">
        <v>301229</v>
      </c>
      <c r="N195" s="64">
        <v>-5.1488169940684392E-3</v>
      </c>
      <c r="O195" s="63">
        <v>10462</v>
      </c>
      <c r="P195" s="64">
        <v>-0.14512175192024845</v>
      </c>
      <c r="Q195" s="63">
        <v>11474</v>
      </c>
      <c r="R195" s="64">
        <v>3.3135242211417282E-2</v>
      </c>
      <c r="S195" s="63">
        <v>51582</v>
      </c>
      <c r="T195" s="64">
        <v>7.6183778715424033E-3</v>
      </c>
      <c r="U195" s="63">
        <v>10770</v>
      </c>
      <c r="V195" s="64">
        <v>-1.9929019929019964E-2</v>
      </c>
      <c r="W195" s="63">
        <v>171754</v>
      </c>
      <c r="X195" s="64">
        <v>3.6786188579017276E-2</v>
      </c>
      <c r="Y195" s="63">
        <v>5687</v>
      </c>
      <c r="Z195" s="64">
        <v>-0.16917457998539076</v>
      </c>
      <c r="AA195" s="63">
        <v>11864</v>
      </c>
      <c r="AB195" s="64">
        <v>-0.11389946971394427</v>
      </c>
      <c r="AC195" s="63">
        <v>2562</v>
      </c>
      <c r="AD195" s="64">
        <v>-0.47895057962172061</v>
      </c>
      <c r="AE195" s="63">
        <v>628</v>
      </c>
      <c r="AF195" s="55">
        <v>-0.73855120732722734</v>
      </c>
      <c r="AG195" s="63">
        <v>806</v>
      </c>
      <c r="AH195" s="55">
        <v>-0.33278145695364236</v>
      </c>
      <c r="AI195" s="63">
        <v>1128</v>
      </c>
      <c r="AJ195" s="55">
        <v>-0.13695485845447586</v>
      </c>
      <c r="AK195" s="63">
        <v>0</v>
      </c>
      <c r="AL195" s="55" t="s">
        <v>90</v>
      </c>
      <c r="AM195" s="63">
        <v>2058</v>
      </c>
      <c r="AN195" s="64">
        <v>-0.32480314960629919</v>
      </c>
      <c r="AO195" s="63">
        <v>4201</v>
      </c>
      <c r="AP195" s="64">
        <v>-9.5975898429094042E-2</v>
      </c>
      <c r="AQ195" s="63">
        <v>3076</v>
      </c>
      <c r="AR195" s="64">
        <v>7.0657848938391998E-2</v>
      </c>
      <c r="AS195" s="63">
        <v>2600</v>
      </c>
      <c r="AT195" s="64">
        <v>0.20705663881151337</v>
      </c>
      <c r="AU195" s="63">
        <v>546</v>
      </c>
      <c r="AV195" s="64">
        <v>-0.48780487804878048</v>
      </c>
      <c r="AW195" s="63"/>
      <c r="AX195" s="64"/>
      <c r="AY195" s="63"/>
      <c r="AZ195" s="64"/>
      <c r="BA195" s="63">
        <v>12593</v>
      </c>
      <c r="BB195" s="64">
        <v>-5.6064434617814074E-3</v>
      </c>
      <c r="BC195" s="52"/>
      <c r="BD195" s="52"/>
    </row>
    <row r="196" spans="2:56" s="73" customFormat="1" ht="15" hidden="1" customHeight="1" outlineLevel="1" x14ac:dyDescent="0.25">
      <c r="B196" s="53" t="s">
        <v>99</v>
      </c>
      <c r="C196" s="63">
        <v>473733</v>
      </c>
      <c r="D196" s="64">
        <v>1.4580500080312753E-2</v>
      </c>
      <c r="E196" s="63">
        <v>223831</v>
      </c>
      <c r="F196" s="64">
        <v>8.88257584970642E-2</v>
      </c>
      <c r="G196" s="63"/>
      <c r="H196" s="64"/>
      <c r="I196" s="63"/>
      <c r="J196" s="64"/>
      <c r="K196" s="63"/>
      <c r="L196" s="64"/>
      <c r="M196" s="63">
        <v>249902</v>
      </c>
      <c r="N196" s="64">
        <v>-4.381796337534527E-2</v>
      </c>
      <c r="O196" s="63">
        <v>9051</v>
      </c>
      <c r="P196" s="64">
        <v>-0.12516914749661701</v>
      </c>
      <c r="Q196" s="63">
        <v>7525</v>
      </c>
      <c r="R196" s="64">
        <v>-5.7135697281042508E-2</v>
      </c>
      <c r="S196" s="63">
        <v>46202</v>
      </c>
      <c r="T196" s="64">
        <v>-7.5072069186418955E-2</v>
      </c>
      <c r="U196" s="63">
        <v>6237</v>
      </c>
      <c r="V196" s="64">
        <v>-0.1936651583710407</v>
      </c>
      <c r="W196" s="63">
        <v>149201</v>
      </c>
      <c r="X196" s="64">
        <v>1.3724597604310329E-2</v>
      </c>
      <c r="Y196" s="63">
        <v>5060</v>
      </c>
      <c r="Z196" s="64">
        <v>-0.1718494271685761</v>
      </c>
      <c r="AA196" s="63">
        <v>6386</v>
      </c>
      <c r="AB196" s="64">
        <v>-0.10984109283523835</v>
      </c>
      <c r="AC196" s="63">
        <v>3172</v>
      </c>
      <c r="AD196" s="64">
        <v>-0.39175455417066152</v>
      </c>
      <c r="AE196" s="63">
        <v>863</v>
      </c>
      <c r="AF196" s="55">
        <v>-0.69793489674483722</v>
      </c>
      <c r="AG196" s="63">
        <v>861</v>
      </c>
      <c r="AH196" s="55">
        <v>-0.359375</v>
      </c>
      <c r="AI196" s="63">
        <v>1448</v>
      </c>
      <c r="AJ196" s="55">
        <v>0.42800788954635105</v>
      </c>
      <c r="AK196" s="63">
        <v>0</v>
      </c>
      <c r="AL196" s="55" t="s">
        <v>90</v>
      </c>
      <c r="AM196" s="63">
        <v>1908</v>
      </c>
      <c r="AN196" s="64">
        <v>-0.38787295476419636</v>
      </c>
      <c r="AO196" s="63">
        <v>3124</v>
      </c>
      <c r="AP196" s="64">
        <v>-2.6184538653366562E-2</v>
      </c>
      <c r="AQ196" s="63">
        <v>2698</v>
      </c>
      <c r="AR196" s="64">
        <v>0.31931540342298281</v>
      </c>
      <c r="AS196" s="63">
        <v>1836</v>
      </c>
      <c r="AT196" s="64">
        <v>6.5789473684210176E-3</v>
      </c>
      <c r="AU196" s="63">
        <v>581</v>
      </c>
      <c r="AV196" s="64">
        <v>-0.4630314232902033</v>
      </c>
      <c r="AW196" s="63"/>
      <c r="AX196" s="64"/>
      <c r="AY196" s="63"/>
      <c r="AZ196" s="64"/>
      <c r="BA196" s="63">
        <v>6921</v>
      </c>
      <c r="BB196" s="64">
        <v>-0.17449904580152675</v>
      </c>
      <c r="BC196" s="52"/>
      <c r="BD196" s="52"/>
    </row>
    <row r="197" spans="2:56" s="73" customFormat="1" ht="15" hidden="1" customHeight="1" outlineLevel="1" x14ac:dyDescent="0.25">
      <c r="B197" s="53" t="s">
        <v>100</v>
      </c>
      <c r="C197" s="63">
        <v>514257</v>
      </c>
      <c r="D197" s="64">
        <v>4.8173542971982508E-2</v>
      </c>
      <c r="E197" s="63">
        <v>183939</v>
      </c>
      <c r="F197" s="64">
        <v>9.9817632814134916E-2</v>
      </c>
      <c r="G197" s="63"/>
      <c r="H197" s="64"/>
      <c r="I197" s="63"/>
      <c r="J197" s="64"/>
      <c r="K197" s="63"/>
      <c r="L197" s="64"/>
      <c r="M197" s="63">
        <v>330318</v>
      </c>
      <c r="N197" s="64">
        <v>2.1464111547821796E-2</v>
      </c>
      <c r="O197" s="63">
        <v>11991</v>
      </c>
      <c r="P197" s="64">
        <v>7.6470588235293402E-3</v>
      </c>
      <c r="Q197" s="63">
        <v>11378</v>
      </c>
      <c r="R197" s="64">
        <v>-8.9687174973997918E-2</v>
      </c>
      <c r="S197" s="63">
        <v>60431</v>
      </c>
      <c r="T197" s="64">
        <v>3.186203363783835E-2</v>
      </c>
      <c r="U197" s="63">
        <v>8322</v>
      </c>
      <c r="V197" s="64">
        <v>9.6223237911963189E-4</v>
      </c>
      <c r="W197" s="63">
        <v>181770</v>
      </c>
      <c r="X197" s="64">
        <v>4.761740092675848E-2</v>
      </c>
      <c r="Y197" s="63">
        <v>5016</v>
      </c>
      <c r="Z197" s="64">
        <v>-7.4709463198671777E-2</v>
      </c>
      <c r="AA197" s="63">
        <v>6551</v>
      </c>
      <c r="AB197" s="64">
        <v>0.18548678972131749</v>
      </c>
      <c r="AC197" s="63">
        <v>26589</v>
      </c>
      <c r="AD197" s="64">
        <v>-0.13973728484534753</v>
      </c>
      <c r="AE197" s="63">
        <v>8328</v>
      </c>
      <c r="AF197" s="55">
        <v>-0.24986488920915151</v>
      </c>
      <c r="AG197" s="63">
        <v>3159</v>
      </c>
      <c r="AH197" s="55">
        <v>-0.34487764413106592</v>
      </c>
      <c r="AI197" s="63">
        <v>6347</v>
      </c>
      <c r="AJ197" s="55">
        <v>-0.11118890911637025</v>
      </c>
      <c r="AK197" s="63">
        <v>8755</v>
      </c>
      <c r="AL197" s="55">
        <v>0.11628203493561129</v>
      </c>
      <c r="AM197" s="63">
        <v>2681</v>
      </c>
      <c r="AN197" s="64">
        <v>-0.269880174291939</v>
      </c>
      <c r="AO197" s="63">
        <v>4099</v>
      </c>
      <c r="AP197" s="64">
        <v>2.5262631315657869E-2</v>
      </c>
      <c r="AQ197" s="63">
        <v>3655</v>
      </c>
      <c r="AR197" s="64">
        <v>1.0294280955024986</v>
      </c>
      <c r="AS197" s="63">
        <v>2303</v>
      </c>
      <c r="AT197" s="64">
        <v>0.62183098591549291</v>
      </c>
      <c r="AU197" s="63">
        <v>665</v>
      </c>
      <c r="AV197" s="64">
        <v>-0.34158415841584155</v>
      </c>
      <c r="AW197" s="63"/>
      <c r="AX197" s="64"/>
      <c r="AY197" s="63"/>
      <c r="AZ197" s="64"/>
      <c r="BA197" s="63">
        <v>4867</v>
      </c>
      <c r="BB197" s="64">
        <v>6.6184074457082964E-3</v>
      </c>
      <c r="BC197" s="52"/>
      <c r="BD197" s="52"/>
    </row>
    <row r="198" spans="2:56" s="73" customFormat="1" ht="15" hidden="1" customHeight="1" outlineLevel="1" x14ac:dyDescent="0.25">
      <c r="B198" s="53" t="s">
        <v>101</v>
      </c>
      <c r="C198" s="63">
        <v>475238</v>
      </c>
      <c r="D198" s="64">
        <v>-3.4587132107974594E-2</v>
      </c>
      <c r="E198" s="63">
        <v>157537</v>
      </c>
      <c r="F198" s="64">
        <v>4.7739077807114949E-2</v>
      </c>
      <c r="G198" s="63"/>
      <c r="H198" s="64"/>
      <c r="I198" s="63"/>
      <c r="J198" s="64"/>
      <c r="K198" s="63"/>
      <c r="L198" s="64"/>
      <c r="M198" s="63">
        <v>317701</v>
      </c>
      <c r="N198" s="64">
        <v>-7.0791594156271453E-2</v>
      </c>
      <c r="O198" s="63">
        <v>8108</v>
      </c>
      <c r="P198" s="64">
        <v>-0.29477254936070274</v>
      </c>
      <c r="Q198" s="63">
        <v>10244</v>
      </c>
      <c r="R198" s="64">
        <v>3.4747474747474749E-2</v>
      </c>
      <c r="S198" s="63">
        <v>73184</v>
      </c>
      <c r="T198" s="64">
        <v>-8.6045407997602186E-2</v>
      </c>
      <c r="U198" s="63">
        <v>5408</v>
      </c>
      <c r="V198" s="64">
        <v>0.11115677008424085</v>
      </c>
      <c r="W198" s="63">
        <v>146690</v>
      </c>
      <c r="X198" s="64">
        <v>-8.4948973226538937E-2</v>
      </c>
      <c r="Y198" s="63">
        <v>3210</v>
      </c>
      <c r="Z198" s="64">
        <v>0.12948627726952844</v>
      </c>
      <c r="AA198" s="63">
        <v>5199</v>
      </c>
      <c r="AB198" s="64">
        <v>-5.6100217864923696E-2</v>
      </c>
      <c r="AC198" s="63">
        <v>48485</v>
      </c>
      <c r="AD198" s="64">
        <v>-1.9058409371396245E-2</v>
      </c>
      <c r="AE198" s="63">
        <v>14267</v>
      </c>
      <c r="AF198" s="55">
        <v>-0.15754354886330091</v>
      </c>
      <c r="AG198" s="63">
        <v>10449</v>
      </c>
      <c r="AH198" s="55">
        <v>0.13922808547754029</v>
      </c>
      <c r="AI198" s="63">
        <v>10169</v>
      </c>
      <c r="AJ198" s="55">
        <v>1.6745468873129443E-3</v>
      </c>
      <c r="AK198" s="63">
        <v>13600</v>
      </c>
      <c r="AL198" s="55">
        <v>3.2806804374240661E-2</v>
      </c>
      <c r="AM198" s="63">
        <v>2611</v>
      </c>
      <c r="AN198" s="64">
        <v>-0.16179775280898878</v>
      </c>
      <c r="AO198" s="63">
        <v>4738</v>
      </c>
      <c r="AP198" s="64">
        <v>-0.15558723935127428</v>
      </c>
      <c r="AQ198" s="63">
        <v>3125</v>
      </c>
      <c r="AR198" s="64">
        <v>0.29668049792531126</v>
      </c>
      <c r="AS198" s="63">
        <v>1234</v>
      </c>
      <c r="AT198" s="64">
        <v>-0.11857142857142855</v>
      </c>
      <c r="AU198" s="63">
        <v>1358</v>
      </c>
      <c r="AV198" s="64">
        <v>1.169329073482428</v>
      </c>
      <c r="AW198" s="63"/>
      <c r="AX198" s="64"/>
      <c r="AY198" s="63"/>
      <c r="AZ198" s="64"/>
      <c r="BA198" s="63">
        <v>4107</v>
      </c>
      <c r="BB198" s="64">
        <v>-4.9305555555555602E-2</v>
      </c>
      <c r="BC198" s="52"/>
      <c r="BD198" s="52"/>
    </row>
    <row r="199" spans="2:56" s="73" customFormat="1" ht="15" hidden="1" customHeight="1" outlineLevel="1" x14ac:dyDescent="0.25">
      <c r="B199" s="53" t="s">
        <v>102</v>
      </c>
      <c r="C199" s="63">
        <v>493604</v>
      </c>
      <c r="D199" s="64">
        <v>2.3898374346326356E-2</v>
      </c>
      <c r="E199" s="63">
        <v>171037</v>
      </c>
      <c r="F199" s="64">
        <v>0.11134430575499832</v>
      </c>
      <c r="G199" s="63"/>
      <c r="H199" s="64"/>
      <c r="I199" s="63"/>
      <c r="J199" s="64"/>
      <c r="K199" s="63"/>
      <c r="L199" s="64"/>
      <c r="M199" s="63">
        <v>322567</v>
      </c>
      <c r="N199" s="64">
        <v>-1.7109408803651638E-2</v>
      </c>
      <c r="O199" s="63">
        <v>10591</v>
      </c>
      <c r="P199" s="64">
        <v>-0.15717014165207699</v>
      </c>
      <c r="Q199" s="63">
        <v>12803</v>
      </c>
      <c r="R199" s="64">
        <v>3.9879792072774478E-2</v>
      </c>
      <c r="S199" s="63">
        <v>59973</v>
      </c>
      <c r="T199" s="64">
        <v>-1.4218087379598288E-2</v>
      </c>
      <c r="U199" s="63">
        <v>5974</v>
      </c>
      <c r="V199" s="64">
        <v>-0.14277514707992534</v>
      </c>
      <c r="W199" s="63">
        <v>158367</v>
      </c>
      <c r="X199" s="64">
        <v>5.6914421479054234E-2</v>
      </c>
      <c r="Y199" s="63">
        <v>2989</v>
      </c>
      <c r="Z199" s="64">
        <v>-9.7251585623678638E-2</v>
      </c>
      <c r="AA199" s="63">
        <v>9194</v>
      </c>
      <c r="AB199" s="64">
        <v>-9.1604698782196126E-3</v>
      </c>
      <c r="AC199" s="63">
        <v>46725</v>
      </c>
      <c r="AD199" s="64">
        <v>-0.17739124311191701</v>
      </c>
      <c r="AE199" s="63">
        <v>13875</v>
      </c>
      <c r="AF199" s="55">
        <v>-0.32896454998307301</v>
      </c>
      <c r="AG199" s="63">
        <v>9131</v>
      </c>
      <c r="AH199" s="55">
        <v>-0.12930294650519691</v>
      </c>
      <c r="AI199" s="63">
        <v>9837</v>
      </c>
      <c r="AJ199" s="55">
        <v>-0.12954605787098483</v>
      </c>
      <c r="AK199" s="63">
        <v>13882</v>
      </c>
      <c r="AL199" s="55">
        <v>-3.1668526785714302E-2</v>
      </c>
      <c r="AM199" s="63">
        <v>1887</v>
      </c>
      <c r="AN199" s="64">
        <v>-0.37681638044914134</v>
      </c>
      <c r="AO199" s="63">
        <v>3982</v>
      </c>
      <c r="AP199" s="64">
        <v>8.2948055480010829E-2</v>
      </c>
      <c r="AQ199" s="63">
        <v>2517</v>
      </c>
      <c r="AR199" s="64">
        <v>0.2578710644677662</v>
      </c>
      <c r="AS199" s="63">
        <v>1019</v>
      </c>
      <c r="AT199" s="64">
        <v>-0.14369747899159668</v>
      </c>
      <c r="AU199" s="63">
        <v>1007</v>
      </c>
      <c r="AV199" s="64">
        <v>0.29601029601029594</v>
      </c>
      <c r="AW199" s="63"/>
      <c r="AX199" s="64"/>
      <c r="AY199" s="63"/>
      <c r="AZ199" s="64"/>
      <c r="BA199" s="63">
        <v>5539</v>
      </c>
      <c r="BB199" s="64">
        <v>-9.8319628173042517E-3</v>
      </c>
      <c r="BC199" s="52"/>
      <c r="BD199" s="52"/>
    </row>
    <row r="200" spans="2:56" s="73" customFormat="1" ht="15" customHeight="1" collapsed="1" x14ac:dyDescent="0.25">
      <c r="B200" s="65">
        <v>2003</v>
      </c>
      <c r="C200" s="66">
        <v>5787455</v>
      </c>
      <c r="D200" s="67">
        <v>2.3778015250917273E-2</v>
      </c>
      <c r="E200" s="66">
        <v>2203665</v>
      </c>
      <c r="F200" s="67">
        <v>0.10661306845572871</v>
      </c>
      <c r="G200" s="66"/>
      <c r="H200" s="67"/>
      <c r="I200" s="66"/>
      <c r="J200" s="67"/>
      <c r="K200" s="66"/>
      <c r="L200" s="67"/>
      <c r="M200" s="66">
        <v>3583790</v>
      </c>
      <c r="N200" s="67">
        <v>-2.1270854856941246E-2</v>
      </c>
      <c r="O200" s="66">
        <v>132585</v>
      </c>
      <c r="P200" s="67">
        <v>-5.8519023475778642E-2</v>
      </c>
      <c r="Q200" s="66">
        <v>131220</v>
      </c>
      <c r="R200" s="67">
        <v>-3.5043347096730404E-4</v>
      </c>
      <c r="S200" s="66">
        <v>697859</v>
      </c>
      <c r="T200" s="67">
        <v>-1.5780543148268267E-3</v>
      </c>
      <c r="U200" s="66">
        <v>105068</v>
      </c>
      <c r="V200" s="67">
        <v>-8.4463444787331587E-3</v>
      </c>
      <c r="W200" s="66">
        <v>1847862</v>
      </c>
      <c r="X200" s="67">
        <v>4.9506215877122006E-3</v>
      </c>
      <c r="Y200" s="66">
        <v>51988</v>
      </c>
      <c r="Z200" s="67">
        <v>-0.14355375440677409</v>
      </c>
      <c r="AA200" s="66">
        <v>98013</v>
      </c>
      <c r="AB200" s="67">
        <v>-5.7630736392742743E-2</v>
      </c>
      <c r="AC200" s="66">
        <v>307242</v>
      </c>
      <c r="AD200" s="67">
        <v>-0.1549093549638163</v>
      </c>
      <c r="AE200" s="66">
        <v>97312</v>
      </c>
      <c r="AF200" s="67">
        <v>-0.33698073870178713</v>
      </c>
      <c r="AG200" s="66">
        <v>59484</v>
      </c>
      <c r="AH200" s="67">
        <v>-0.112894085364035</v>
      </c>
      <c r="AI200" s="66">
        <v>69135</v>
      </c>
      <c r="AJ200" s="67">
        <v>-1.3301554226668788E-2</v>
      </c>
      <c r="AK200" s="66">
        <v>81311</v>
      </c>
      <c r="AL200" s="67">
        <v>2.0610275012865831E-2</v>
      </c>
      <c r="AM200" s="66">
        <v>29305</v>
      </c>
      <c r="AN200" s="67">
        <v>-0.20700852388039503</v>
      </c>
      <c r="AO200" s="66">
        <v>48762</v>
      </c>
      <c r="AP200" s="67">
        <v>-5.0601917975923172E-3</v>
      </c>
      <c r="AQ200" s="66">
        <v>31439</v>
      </c>
      <c r="AR200" s="67">
        <v>0.12129966474070897</v>
      </c>
      <c r="AS200" s="66">
        <v>20124</v>
      </c>
      <c r="AT200" s="67">
        <v>0.17601683029453019</v>
      </c>
      <c r="AU200" s="66">
        <v>9618</v>
      </c>
      <c r="AV200" s="67">
        <v>-0.38274932614555257</v>
      </c>
      <c r="AW200" s="66"/>
      <c r="AX200" s="67"/>
      <c r="AY200" s="66"/>
      <c r="AZ200" s="67"/>
      <c r="BA200" s="66">
        <v>72705</v>
      </c>
      <c r="BB200" s="67">
        <v>2.4966870612118219E-2</v>
      </c>
      <c r="BC200" s="52"/>
      <c r="BD200" s="52"/>
    </row>
    <row r="201" spans="2:56" s="73" customFormat="1" ht="15" hidden="1" customHeight="1" outlineLevel="1" x14ac:dyDescent="0.25">
      <c r="B201" s="53" t="s">
        <v>91</v>
      </c>
      <c r="C201" s="63">
        <v>437009</v>
      </c>
      <c r="D201" s="64">
        <v>-3.5268275991478748E-2</v>
      </c>
      <c r="E201" s="63">
        <v>122473</v>
      </c>
      <c r="F201" s="64">
        <v>-3.0661590698631502E-2</v>
      </c>
      <c r="G201" s="63"/>
      <c r="H201" s="64"/>
      <c r="I201" s="63"/>
      <c r="J201" s="64"/>
      <c r="K201" s="63"/>
      <c r="L201" s="64"/>
      <c r="M201" s="63">
        <v>314536</v>
      </c>
      <c r="N201" s="64">
        <v>-3.705019011872468E-2</v>
      </c>
      <c r="O201" s="63">
        <v>9779</v>
      </c>
      <c r="P201" s="64">
        <v>-0.18555842425251934</v>
      </c>
      <c r="Q201" s="63">
        <v>10912</v>
      </c>
      <c r="R201" s="64">
        <v>-0.12508017960230922</v>
      </c>
      <c r="S201" s="63">
        <v>57333</v>
      </c>
      <c r="T201" s="64">
        <v>-0.10754646492948539</v>
      </c>
      <c r="U201" s="63">
        <v>6839</v>
      </c>
      <c r="V201" s="64">
        <v>-0.15972478191424011</v>
      </c>
      <c r="W201" s="63">
        <v>138566</v>
      </c>
      <c r="X201" s="64">
        <v>4.5157981279086323E-2</v>
      </c>
      <c r="Y201" s="63">
        <v>3894</v>
      </c>
      <c r="Z201" s="64">
        <v>0.57588021044111692</v>
      </c>
      <c r="AA201" s="63">
        <v>11146</v>
      </c>
      <c r="AB201" s="64">
        <v>-0.13529868114817689</v>
      </c>
      <c r="AC201" s="63">
        <v>60079</v>
      </c>
      <c r="AD201" s="64">
        <v>-7.6247732095082843E-2</v>
      </c>
      <c r="AE201" s="63">
        <v>25199</v>
      </c>
      <c r="AF201" s="55">
        <v>-9.7812466435143741E-2</v>
      </c>
      <c r="AG201" s="63">
        <v>10692</v>
      </c>
      <c r="AH201" s="55">
        <v>-7.1552622438346702E-2</v>
      </c>
      <c r="AI201" s="63">
        <v>9994</v>
      </c>
      <c r="AJ201" s="55">
        <v>-9.4664371772805511E-2</v>
      </c>
      <c r="AK201" s="63">
        <v>14194</v>
      </c>
      <c r="AL201" s="55">
        <v>-2.4601429356789439E-2</v>
      </c>
      <c r="AM201" s="63">
        <v>2628</v>
      </c>
      <c r="AN201" s="64">
        <v>-0.10854816824966074</v>
      </c>
      <c r="AO201" s="63">
        <v>3656</v>
      </c>
      <c r="AP201" s="64">
        <v>-0.18538324420677366</v>
      </c>
      <c r="AQ201" s="63">
        <v>2658</v>
      </c>
      <c r="AR201" s="64">
        <v>-9.0660280533698234E-2</v>
      </c>
      <c r="AS201" s="63">
        <v>1169</v>
      </c>
      <c r="AT201" s="64">
        <v>0.64416315049226447</v>
      </c>
      <c r="AU201" s="63">
        <v>1552</v>
      </c>
      <c r="AV201" s="64">
        <v>0.15304606240713214</v>
      </c>
      <c r="AW201" s="63"/>
      <c r="AX201" s="64"/>
      <c r="AY201" s="63"/>
      <c r="AZ201" s="64"/>
      <c r="BA201" s="63">
        <v>4325</v>
      </c>
      <c r="BB201" s="64">
        <v>-1.3458029197080279E-2</v>
      </c>
      <c r="BC201" s="52"/>
      <c r="BD201" s="52"/>
    </row>
    <row r="202" spans="2:56" s="73" customFormat="1" ht="15" hidden="1" customHeight="1" outlineLevel="1" x14ac:dyDescent="0.25">
      <c r="B202" s="53" t="s">
        <v>92</v>
      </c>
      <c r="C202" s="63">
        <v>475945</v>
      </c>
      <c r="D202" s="64">
        <v>1.0417418552218782E-2</v>
      </c>
      <c r="E202" s="63">
        <v>133894</v>
      </c>
      <c r="F202" s="64">
        <v>2.8166418380354052E-2</v>
      </c>
      <c r="G202" s="63"/>
      <c r="H202" s="64"/>
      <c r="I202" s="63"/>
      <c r="J202" s="64"/>
      <c r="K202" s="63"/>
      <c r="L202" s="64"/>
      <c r="M202" s="63">
        <v>342051</v>
      </c>
      <c r="N202" s="64">
        <v>3.6354353719938448E-3</v>
      </c>
      <c r="O202" s="63">
        <v>12696</v>
      </c>
      <c r="P202" s="64">
        <v>-4.2606138300279039E-2</v>
      </c>
      <c r="Q202" s="63">
        <v>13321</v>
      </c>
      <c r="R202" s="64">
        <v>7.7161661245177537E-3</v>
      </c>
      <c r="S202" s="63">
        <v>70860</v>
      </c>
      <c r="T202" s="64">
        <v>-1.9089411536704515E-2</v>
      </c>
      <c r="U202" s="63">
        <v>10861</v>
      </c>
      <c r="V202" s="64">
        <v>-0.10829228243021349</v>
      </c>
      <c r="W202" s="63">
        <v>146677</v>
      </c>
      <c r="X202" s="64">
        <v>3.8156646801523086E-2</v>
      </c>
      <c r="Y202" s="63">
        <v>4143</v>
      </c>
      <c r="Z202" s="64">
        <v>0.70423693953105726</v>
      </c>
      <c r="AA202" s="63">
        <v>12006</v>
      </c>
      <c r="AB202" s="64">
        <v>9.4165125273246719E-3</v>
      </c>
      <c r="AC202" s="63">
        <v>55643</v>
      </c>
      <c r="AD202" s="64">
        <v>-6.7409704181681018E-2</v>
      </c>
      <c r="AE202" s="63">
        <v>23041</v>
      </c>
      <c r="AF202" s="55">
        <v>-7.1975189302400544E-2</v>
      </c>
      <c r="AG202" s="63">
        <v>10201</v>
      </c>
      <c r="AH202" s="55">
        <v>-6.8486896173865386E-2</v>
      </c>
      <c r="AI202" s="63">
        <v>9304</v>
      </c>
      <c r="AJ202" s="55">
        <v>-0.13160350942691801</v>
      </c>
      <c r="AK202" s="63">
        <v>13097</v>
      </c>
      <c r="AL202" s="55">
        <v>-5.693896143334376E-3</v>
      </c>
      <c r="AM202" s="63">
        <v>3250</v>
      </c>
      <c r="AN202" s="64">
        <v>0.19134897360703818</v>
      </c>
      <c r="AO202" s="63">
        <v>4294</v>
      </c>
      <c r="AP202" s="64">
        <v>-0.18442545109211772</v>
      </c>
      <c r="AQ202" s="63">
        <v>1918</v>
      </c>
      <c r="AR202" s="64">
        <v>0.12032710280373826</v>
      </c>
      <c r="AS202" s="63">
        <v>1390</v>
      </c>
      <c r="AT202" s="64">
        <v>0.59038901601830673</v>
      </c>
      <c r="AU202" s="63">
        <v>1501</v>
      </c>
      <c r="AV202" s="64">
        <v>0.2477140482128013</v>
      </c>
      <c r="AW202" s="63"/>
      <c r="AX202" s="64"/>
      <c r="AY202" s="63"/>
      <c r="AZ202" s="64"/>
      <c r="BA202" s="63">
        <v>3491</v>
      </c>
      <c r="BB202" s="64">
        <v>0.22276707530647988</v>
      </c>
      <c r="BC202" s="52"/>
      <c r="BD202" s="52"/>
    </row>
    <row r="203" spans="2:56" s="73" customFormat="1" ht="15" hidden="1" customHeight="1" outlineLevel="1" x14ac:dyDescent="0.25">
      <c r="B203" s="53" t="s">
        <v>93</v>
      </c>
      <c r="C203" s="63">
        <v>552171</v>
      </c>
      <c r="D203" s="64">
        <v>5.1608062117077136E-2</v>
      </c>
      <c r="E203" s="63">
        <v>152266</v>
      </c>
      <c r="F203" s="64">
        <v>0.10111872030546065</v>
      </c>
      <c r="G203" s="63"/>
      <c r="H203" s="64"/>
      <c r="I203" s="63"/>
      <c r="J203" s="64"/>
      <c r="K203" s="63"/>
      <c r="L203" s="64"/>
      <c r="M203" s="63">
        <v>399905</v>
      </c>
      <c r="N203" s="64">
        <v>3.3907288192559282E-2</v>
      </c>
      <c r="O203" s="63">
        <v>14125</v>
      </c>
      <c r="P203" s="64">
        <v>-9.449323674594523E-2</v>
      </c>
      <c r="Q203" s="63">
        <v>12036</v>
      </c>
      <c r="R203" s="64">
        <v>-8.8458043017267451E-2</v>
      </c>
      <c r="S203" s="63">
        <v>81854</v>
      </c>
      <c r="T203" s="64">
        <v>-5.8922268593568528E-2</v>
      </c>
      <c r="U203" s="63">
        <v>13669</v>
      </c>
      <c r="V203" s="64">
        <v>-6.468963512138437E-3</v>
      </c>
      <c r="W203" s="63">
        <v>184081</v>
      </c>
      <c r="X203" s="64">
        <v>0.10275027107333057</v>
      </c>
      <c r="Y203" s="63">
        <v>5629</v>
      </c>
      <c r="Z203" s="64">
        <v>0.9911567032189601</v>
      </c>
      <c r="AA203" s="63">
        <v>9507</v>
      </c>
      <c r="AB203" s="64">
        <v>8.0586496931120744E-2</v>
      </c>
      <c r="AC203" s="63">
        <v>59447</v>
      </c>
      <c r="AD203" s="64">
        <v>-1.3442421627362755E-2</v>
      </c>
      <c r="AE203" s="63">
        <v>24459</v>
      </c>
      <c r="AF203" s="55">
        <v>1.0641345720951989E-3</v>
      </c>
      <c r="AG203" s="63">
        <v>11722</v>
      </c>
      <c r="AH203" s="55">
        <v>9.0621510978786679E-2</v>
      </c>
      <c r="AI203" s="63">
        <v>10504</v>
      </c>
      <c r="AJ203" s="55">
        <v>-4.1605839416058443E-2</v>
      </c>
      <c r="AK203" s="63">
        <v>12762</v>
      </c>
      <c r="AL203" s="55">
        <v>-9.5919523944460239E-2</v>
      </c>
      <c r="AM203" s="63">
        <v>3524</v>
      </c>
      <c r="AN203" s="64">
        <v>-3.8996454867739283E-2</v>
      </c>
      <c r="AO203" s="63">
        <v>5275</v>
      </c>
      <c r="AP203" s="64">
        <v>2.6863928362857781E-2</v>
      </c>
      <c r="AQ203" s="63">
        <v>2520</v>
      </c>
      <c r="AR203" s="64">
        <v>-7.0453707119144227E-2</v>
      </c>
      <c r="AS203" s="63">
        <v>1383</v>
      </c>
      <c r="AT203" s="64">
        <v>0.12530512611879585</v>
      </c>
      <c r="AU203" s="63">
        <v>1940</v>
      </c>
      <c r="AV203" s="64">
        <v>0.67097329888027568</v>
      </c>
      <c r="AW203" s="63"/>
      <c r="AX203" s="64"/>
      <c r="AY203" s="63"/>
      <c r="AZ203" s="64"/>
      <c r="BA203" s="63">
        <v>4915</v>
      </c>
      <c r="BB203" s="64">
        <v>8.4031760035288894E-2</v>
      </c>
      <c r="BC203" s="52"/>
      <c r="BD203" s="52"/>
    </row>
    <row r="204" spans="2:56" s="73" customFormat="1" ht="15" hidden="1" customHeight="1" outlineLevel="1" x14ac:dyDescent="0.25">
      <c r="B204" s="53" t="s">
        <v>94</v>
      </c>
      <c r="C204" s="63">
        <v>438023</v>
      </c>
      <c r="D204" s="64">
        <v>-0.10365721395274596</v>
      </c>
      <c r="E204" s="63">
        <v>149520</v>
      </c>
      <c r="F204" s="64">
        <v>-0.10969263198008838</v>
      </c>
      <c r="G204" s="63"/>
      <c r="H204" s="64"/>
      <c r="I204" s="63"/>
      <c r="J204" s="64"/>
      <c r="K204" s="63"/>
      <c r="L204" s="64"/>
      <c r="M204" s="63">
        <v>288503</v>
      </c>
      <c r="N204" s="64">
        <v>-0.10049698194153445</v>
      </c>
      <c r="O204" s="63">
        <v>13020</v>
      </c>
      <c r="P204" s="64">
        <v>1.2914267932161216E-2</v>
      </c>
      <c r="Q204" s="63">
        <v>10673</v>
      </c>
      <c r="R204" s="64">
        <v>-0.15212901175722915</v>
      </c>
      <c r="S204" s="63">
        <v>54753</v>
      </c>
      <c r="T204" s="64">
        <v>-0.18906069492579758</v>
      </c>
      <c r="U204" s="63">
        <v>12496</v>
      </c>
      <c r="V204" s="64">
        <v>-6.7810518463260028E-2</v>
      </c>
      <c r="W204" s="63">
        <v>144241</v>
      </c>
      <c r="X204" s="64">
        <v>-2.851658528371781E-2</v>
      </c>
      <c r="Y204" s="63">
        <v>3795</v>
      </c>
      <c r="Z204" s="64">
        <v>0.36609071274298066</v>
      </c>
      <c r="AA204" s="63">
        <v>10285</v>
      </c>
      <c r="AB204" s="64">
        <v>-2.7698997920211799E-2</v>
      </c>
      <c r="AC204" s="63">
        <v>23448</v>
      </c>
      <c r="AD204" s="64">
        <v>-0.32422618018329585</v>
      </c>
      <c r="AE204" s="63">
        <v>11496</v>
      </c>
      <c r="AF204" s="55">
        <v>-0.22034587995930821</v>
      </c>
      <c r="AG204" s="63">
        <v>3888</v>
      </c>
      <c r="AH204" s="55">
        <v>-0.40304007369875638</v>
      </c>
      <c r="AI204" s="63">
        <v>3795</v>
      </c>
      <c r="AJ204" s="55">
        <v>-0.425261244888687</v>
      </c>
      <c r="AK204" s="63">
        <v>4269</v>
      </c>
      <c r="AL204" s="55">
        <v>-0.3756033347959632</v>
      </c>
      <c r="AM204" s="63">
        <v>3122</v>
      </c>
      <c r="AN204" s="64">
        <v>-0.15093826488985584</v>
      </c>
      <c r="AO204" s="63">
        <v>3753</v>
      </c>
      <c r="AP204" s="64">
        <v>-1.3666228646517786E-2</v>
      </c>
      <c r="AQ204" s="63">
        <v>2357</v>
      </c>
      <c r="AR204" s="64">
        <v>-0.1205223880597015</v>
      </c>
      <c r="AS204" s="63">
        <v>1012</v>
      </c>
      <c r="AT204" s="64">
        <v>-2.1276595744680882E-2</v>
      </c>
      <c r="AU204" s="63">
        <v>1491</v>
      </c>
      <c r="AV204" s="64">
        <v>0.50454086781029273</v>
      </c>
      <c r="AW204" s="63"/>
      <c r="AX204" s="64"/>
      <c r="AY204" s="63"/>
      <c r="AZ204" s="64"/>
      <c r="BA204" s="63">
        <v>4057</v>
      </c>
      <c r="BB204" s="64">
        <v>-0.2825817860300619</v>
      </c>
      <c r="BC204" s="52"/>
      <c r="BD204" s="52"/>
    </row>
    <row r="205" spans="2:56" s="73" customFormat="1" ht="15" hidden="1" customHeight="1" outlineLevel="1" x14ac:dyDescent="0.25">
      <c r="B205" s="53" t="s">
        <v>95</v>
      </c>
      <c r="C205" s="63">
        <v>387393</v>
      </c>
      <c r="D205" s="64">
        <v>-3.3204558046209365E-2</v>
      </c>
      <c r="E205" s="63">
        <v>145152</v>
      </c>
      <c r="F205" s="64">
        <v>-1.3846049324003018E-2</v>
      </c>
      <c r="G205" s="63"/>
      <c r="H205" s="64"/>
      <c r="I205" s="63"/>
      <c r="J205" s="64"/>
      <c r="K205" s="63"/>
      <c r="L205" s="64"/>
      <c r="M205" s="63">
        <v>242241</v>
      </c>
      <c r="N205" s="64">
        <v>-4.4444356785584671E-2</v>
      </c>
      <c r="O205" s="63">
        <v>10084</v>
      </c>
      <c r="P205" s="64">
        <v>-5.83621253151555E-2</v>
      </c>
      <c r="Q205" s="63">
        <v>9580</v>
      </c>
      <c r="R205" s="64">
        <v>-8.4868557234526465E-3</v>
      </c>
      <c r="S205" s="63">
        <v>47158</v>
      </c>
      <c r="T205" s="64">
        <v>-6.5919264746662432E-2</v>
      </c>
      <c r="U205" s="63">
        <v>7937</v>
      </c>
      <c r="V205" s="64">
        <v>-0.12530306369847921</v>
      </c>
      <c r="W205" s="63">
        <v>137993</v>
      </c>
      <c r="X205" s="64">
        <v>-2.7793825473093836E-2</v>
      </c>
      <c r="Y205" s="63">
        <v>5497</v>
      </c>
      <c r="Z205" s="64">
        <v>7.4052364204767462E-2</v>
      </c>
      <c r="AA205" s="63">
        <v>4826</v>
      </c>
      <c r="AB205" s="64">
        <v>-2.4262029923170281E-2</v>
      </c>
      <c r="AC205" s="63">
        <v>4621</v>
      </c>
      <c r="AD205" s="64">
        <v>-0.42157967204906743</v>
      </c>
      <c r="AE205" s="63">
        <v>2456</v>
      </c>
      <c r="AF205" s="55">
        <v>-0.32693888736640175</v>
      </c>
      <c r="AG205" s="63">
        <v>604</v>
      </c>
      <c r="AH205" s="55">
        <v>-0.72582841579664092</v>
      </c>
      <c r="AI205" s="63">
        <v>1561</v>
      </c>
      <c r="AJ205" s="55">
        <v>-0.26953673373888631</v>
      </c>
      <c r="AK205" s="63">
        <v>0</v>
      </c>
      <c r="AL205" s="55" t="s">
        <v>90</v>
      </c>
      <c r="AM205" s="63">
        <v>2647</v>
      </c>
      <c r="AN205" s="64">
        <v>-0.13553233180927493</v>
      </c>
      <c r="AO205" s="63">
        <v>3952</v>
      </c>
      <c r="AP205" s="64">
        <v>0.71453362255965303</v>
      </c>
      <c r="AQ205" s="63">
        <v>2760</v>
      </c>
      <c r="AR205" s="64">
        <v>0.2337952615109522</v>
      </c>
      <c r="AS205" s="63">
        <v>1176</v>
      </c>
      <c r="AT205" s="64">
        <v>0.18429003021148027</v>
      </c>
      <c r="AU205" s="63">
        <v>1438</v>
      </c>
      <c r="AV205" s="64">
        <v>0.15687851971037814</v>
      </c>
      <c r="AW205" s="63"/>
      <c r="AX205" s="64"/>
      <c r="AY205" s="63"/>
      <c r="AZ205" s="64"/>
      <c r="BA205" s="63">
        <v>2572</v>
      </c>
      <c r="BB205" s="64">
        <v>-0.31340096102509341</v>
      </c>
      <c r="BC205" s="52"/>
      <c r="BD205" s="52"/>
    </row>
    <row r="206" spans="2:56" s="73" customFormat="1" ht="15" hidden="1" customHeight="1" outlineLevel="1" x14ac:dyDescent="0.25">
      <c r="B206" s="53" t="s">
        <v>96</v>
      </c>
      <c r="C206" s="63">
        <v>393271</v>
      </c>
      <c r="D206" s="64">
        <v>-9.5768676294424537E-2</v>
      </c>
      <c r="E206" s="63">
        <v>156188</v>
      </c>
      <c r="F206" s="64">
        <v>-2.7264310570507266E-3</v>
      </c>
      <c r="G206" s="63"/>
      <c r="H206" s="64"/>
      <c r="I206" s="63"/>
      <c r="J206" s="64"/>
      <c r="K206" s="63"/>
      <c r="L206" s="64"/>
      <c r="M206" s="63">
        <v>237083</v>
      </c>
      <c r="N206" s="64">
        <v>-0.14812725469623578</v>
      </c>
      <c r="O206" s="63">
        <v>7957</v>
      </c>
      <c r="P206" s="64">
        <v>-0.24799168320574616</v>
      </c>
      <c r="Q206" s="63">
        <v>8961</v>
      </c>
      <c r="R206" s="64">
        <v>-0.12000392811548655</v>
      </c>
      <c r="S206" s="63">
        <v>41551</v>
      </c>
      <c r="T206" s="64">
        <v>-0.16443452380952384</v>
      </c>
      <c r="U206" s="63">
        <v>7046</v>
      </c>
      <c r="V206" s="64">
        <v>-0.22263901147396292</v>
      </c>
      <c r="W206" s="63">
        <v>137532</v>
      </c>
      <c r="X206" s="64">
        <v>-0.12757306064969587</v>
      </c>
      <c r="Y206" s="63">
        <v>6638</v>
      </c>
      <c r="Z206" s="64">
        <v>-0.16555625392834694</v>
      </c>
      <c r="AA206" s="63">
        <v>5986</v>
      </c>
      <c r="AB206" s="64">
        <v>-8.2745939319644468E-2</v>
      </c>
      <c r="AC206" s="63">
        <v>5355</v>
      </c>
      <c r="AD206" s="64">
        <v>-0.2531380753138075</v>
      </c>
      <c r="AE206" s="63">
        <v>2640</v>
      </c>
      <c r="AF206" s="55">
        <v>-5.4102472232174903E-2</v>
      </c>
      <c r="AG206" s="63">
        <v>1020</v>
      </c>
      <c r="AH206" s="55">
        <v>-0.59921414538310414</v>
      </c>
      <c r="AI206" s="63">
        <v>1695</v>
      </c>
      <c r="AJ206" s="55">
        <v>-7.5790621592148333E-2</v>
      </c>
      <c r="AK206" s="63">
        <v>0</v>
      </c>
      <c r="AL206" s="55" t="s">
        <v>90</v>
      </c>
      <c r="AM206" s="63">
        <v>2661</v>
      </c>
      <c r="AN206" s="64">
        <v>-0.11535904255319152</v>
      </c>
      <c r="AO206" s="63">
        <v>3160</v>
      </c>
      <c r="AP206" s="64">
        <v>-4.0388703310051621E-2</v>
      </c>
      <c r="AQ206" s="63">
        <v>2062</v>
      </c>
      <c r="AR206" s="64">
        <v>-0.38152369526094776</v>
      </c>
      <c r="AS206" s="63">
        <v>1287</v>
      </c>
      <c r="AT206" s="64">
        <v>-0.17920918367346939</v>
      </c>
      <c r="AU206" s="63">
        <v>1439</v>
      </c>
      <c r="AV206" s="64">
        <v>0.19916666666666671</v>
      </c>
      <c r="AW206" s="63"/>
      <c r="AX206" s="64"/>
      <c r="AY206" s="63"/>
      <c r="AZ206" s="64"/>
      <c r="BA206" s="63">
        <v>5448</v>
      </c>
      <c r="BB206" s="64">
        <v>-0.2277817150956768</v>
      </c>
      <c r="BC206" s="52"/>
      <c r="BD206" s="52"/>
    </row>
    <row r="207" spans="2:56" s="73" customFormat="1" ht="15" hidden="1" customHeight="1" outlineLevel="1" x14ac:dyDescent="0.25">
      <c r="B207" s="53" t="s">
        <v>97</v>
      </c>
      <c r="C207" s="63">
        <v>485533</v>
      </c>
      <c r="D207" s="64">
        <v>-1.6693804478143948E-2</v>
      </c>
      <c r="E207" s="63">
        <v>205781</v>
      </c>
      <c r="F207" s="64">
        <v>6.7988021652368502E-2</v>
      </c>
      <c r="G207" s="63"/>
      <c r="H207" s="64"/>
      <c r="I207" s="63"/>
      <c r="J207" s="64"/>
      <c r="K207" s="63"/>
      <c r="L207" s="64"/>
      <c r="M207" s="63">
        <v>279752</v>
      </c>
      <c r="N207" s="64">
        <v>-7.0884604526810446E-2</v>
      </c>
      <c r="O207" s="63">
        <v>14618</v>
      </c>
      <c r="P207" s="64">
        <v>-7.7262971846989048E-2</v>
      </c>
      <c r="Q207" s="63">
        <v>11985</v>
      </c>
      <c r="R207" s="64">
        <v>-8.2171848675141712E-2</v>
      </c>
      <c r="S207" s="63">
        <v>44832</v>
      </c>
      <c r="T207" s="64">
        <v>-0.10588141441136001</v>
      </c>
      <c r="U207" s="63">
        <v>8241</v>
      </c>
      <c r="V207" s="64">
        <v>-0.10453113115288493</v>
      </c>
      <c r="W207" s="63">
        <v>153173</v>
      </c>
      <c r="X207" s="64">
        <v>-3.7549717560273699E-2</v>
      </c>
      <c r="Y207" s="63">
        <v>6577</v>
      </c>
      <c r="Z207" s="64">
        <v>-0.22577987051206594</v>
      </c>
      <c r="AA207" s="63">
        <v>9375</v>
      </c>
      <c r="AB207" s="64">
        <v>-9.3239191411161659E-2</v>
      </c>
      <c r="AC207" s="63">
        <v>7700</v>
      </c>
      <c r="AD207" s="64">
        <v>-0.20405209840810423</v>
      </c>
      <c r="AE207" s="63">
        <v>3507</v>
      </c>
      <c r="AF207" s="55">
        <v>-6.255012028869289E-2</v>
      </c>
      <c r="AG207" s="63">
        <v>1894</v>
      </c>
      <c r="AH207" s="55">
        <v>-0.46857463524130194</v>
      </c>
      <c r="AI207" s="63">
        <v>2299</v>
      </c>
      <c r="AJ207" s="55">
        <v>-2.954833262980161E-2</v>
      </c>
      <c r="AK207" s="63">
        <v>0</v>
      </c>
      <c r="AL207" s="55" t="s">
        <v>90</v>
      </c>
      <c r="AM207" s="63">
        <v>3143</v>
      </c>
      <c r="AN207" s="64">
        <v>-9.9942726231386003E-2</v>
      </c>
      <c r="AO207" s="63">
        <v>3779</v>
      </c>
      <c r="AP207" s="64">
        <v>0.16205412054120538</v>
      </c>
      <c r="AQ207" s="63">
        <v>2633</v>
      </c>
      <c r="AR207" s="64">
        <v>-7.5901328273242363E-4</v>
      </c>
      <c r="AS207" s="63">
        <v>1707</v>
      </c>
      <c r="AT207" s="64">
        <v>7.7651515151515138E-2</v>
      </c>
      <c r="AU207" s="63">
        <v>1660</v>
      </c>
      <c r="AV207" s="64">
        <v>0.2360387192851825</v>
      </c>
      <c r="AW207" s="63"/>
      <c r="AX207" s="64"/>
      <c r="AY207" s="63"/>
      <c r="AZ207" s="64"/>
      <c r="BA207" s="63">
        <v>10329</v>
      </c>
      <c r="BB207" s="64">
        <v>-0.19855679702048412</v>
      </c>
      <c r="BC207" s="52"/>
      <c r="BD207" s="52"/>
    </row>
    <row r="208" spans="2:56" s="73" customFormat="1" ht="15" hidden="1" customHeight="1" outlineLevel="1" x14ac:dyDescent="0.25">
      <c r="B208" s="53" t="s">
        <v>98</v>
      </c>
      <c r="C208" s="63">
        <v>551798</v>
      </c>
      <c r="D208" s="64">
        <v>2.9251132217654296E-2</v>
      </c>
      <c r="E208" s="63">
        <v>249010</v>
      </c>
      <c r="F208" s="64">
        <v>0.11600620277332085</v>
      </c>
      <c r="G208" s="63"/>
      <c r="H208" s="64"/>
      <c r="I208" s="63"/>
      <c r="J208" s="64"/>
      <c r="K208" s="63"/>
      <c r="L208" s="64"/>
      <c r="M208" s="63">
        <v>302788</v>
      </c>
      <c r="N208" s="64">
        <v>-3.2595290584363723E-2</v>
      </c>
      <c r="O208" s="63">
        <v>12238</v>
      </c>
      <c r="P208" s="64">
        <v>-8.2539920533773126E-2</v>
      </c>
      <c r="Q208" s="63">
        <v>11106</v>
      </c>
      <c r="R208" s="64">
        <v>-0.10363196125907992</v>
      </c>
      <c r="S208" s="63">
        <v>51192</v>
      </c>
      <c r="T208" s="64">
        <v>-3.846731780616075E-2</v>
      </c>
      <c r="U208" s="63">
        <v>10989</v>
      </c>
      <c r="V208" s="64">
        <v>6.3691801374504031E-2</v>
      </c>
      <c r="W208" s="63">
        <v>165660</v>
      </c>
      <c r="X208" s="64">
        <v>-1.5910898965791898E-3</v>
      </c>
      <c r="Y208" s="63">
        <v>6845</v>
      </c>
      <c r="Z208" s="64">
        <v>-0.14863184079601988</v>
      </c>
      <c r="AA208" s="63">
        <v>13389</v>
      </c>
      <c r="AB208" s="64">
        <v>0.20166935918147555</v>
      </c>
      <c r="AC208" s="63">
        <v>4917</v>
      </c>
      <c r="AD208" s="64">
        <v>-0.38652526512788521</v>
      </c>
      <c r="AE208" s="63">
        <v>2402</v>
      </c>
      <c r="AF208" s="55">
        <v>-0.2030524220305242</v>
      </c>
      <c r="AG208" s="63">
        <v>1208</v>
      </c>
      <c r="AH208" s="55">
        <v>-0.62000629128656803</v>
      </c>
      <c r="AI208" s="63">
        <v>1307</v>
      </c>
      <c r="AJ208" s="55">
        <v>-0.28265642151481885</v>
      </c>
      <c r="AK208" s="63">
        <v>0</v>
      </c>
      <c r="AL208" s="55" t="s">
        <v>90</v>
      </c>
      <c r="AM208" s="63">
        <v>3048</v>
      </c>
      <c r="AN208" s="64">
        <v>3.6382182930975837E-2</v>
      </c>
      <c r="AO208" s="63">
        <v>4647</v>
      </c>
      <c r="AP208" s="64">
        <v>0.20108555182217636</v>
      </c>
      <c r="AQ208" s="63">
        <v>2873</v>
      </c>
      <c r="AR208" s="64">
        <v>-0.22872483221476514</v>
      </c>
      <c r="AS208" s="63">
        <v>2154</v>
      </c>
      <c r="AT208" s="64">
        <v>9.284627092846276E-2</v>
      </c>
      <c r="AU208" s="63">
        <v>1066</v>
      </c>
      <c r="AV208" s="64">
        <v>-0.27630685675492195</v>
      </c>
      <c r="AW208" s="63"/>
      <c r="AX208" s="64"/>
      <c r="AY208" s="63"/>
      <c r="AZ208" s="64"/>
      <c r="BA208" s="63">
        <v>12664</v>
      </c>
      <c r="BB208" s="64">
        <v>-0.23664858348402651</v>
      </c>
      <c r="BC208" s="52"/>
      <c r="BD208" s="52"/>
    </row>
    <row r="209" spans="2:56" s="73" customFormat="1" ht="15" hidden="1" customHeight="1" outlineLevel="1" x14ac:dyDescent="0.25">
      <c r="B209" s="53" t="s">
        <v>99</v>
      </c>
      <c r="C209" s="63">
        <v>466925</v>
      </c>
      <c r="D209" s="64">
        <v>-2.8344841076608729E-2</v>
      </c>
      <c r="E209" s="63">
        <v>205571</v>
      </c>
      <c r="F209" s="64">
        <v>7.7585574251716638E-2</v>
      </c>
      <c r="G209" s="63"/>
      <c r="H209" s="64"/>
      <c r="I209" s="63"/>
      <c r="J209" s="64"/>
      <c r="K209" s="63"/>
      <c r="L209" s="64"/>
      <c r="M209" s="63">
        <v>261354</v>
      </c>
      <c r="N209" s="64">
        <v>-9.8082656948815683E-2</v>
      </c>
      <c r="O209" s="63">
        <v>10346</v>
      </c>
      <c r="P209" s="64">
        <v>-4.3542571877600023E-2</v>
      </c>
      <c r="Q209" s="63">
        <v>7981</v>
      </c>
      <c r="R209" s="64">
        <v>-0.17738610595753457</v>
      </c>
      <c r="S209" s="63">
        <v>49952</v>
      </c>
      <c r="T209" s="64">
        <v>-0.13368019424210886</v>
      </c>
      <c r="U209" s="63">
        <v>7735</v>
      </c>
      <c r="V209" s="64">
        <v>-0.18398565249498888</v>
      </c>
      <c r="W209" s="63">
        <v>147181</v>
      </c>
      <c r="X209" s="64">
        <v>-6.793786294638049E-2</v>
      </c>
      <c r="Y209" s="63">
        <v>6110</v>
      </c>
      <c r="Z209" s="64">
        <v>-0.21696783288478794</v>
      </c>
      <c r="AA209" s="63">
        <v>7174</v>
      </c>
      <c r="AB209" s="64">
        <v>7.4595566207309671E-2</v>
      </c>
      <c r="AC209" s="63">
        <v>5215</v>
      </c>
      <c r="AD209" s="64">
        <v>-0.35249565433325059</v>
      </c>
      <c r="AE209" s="63">
        <v>2857</v>
      </c>
      <c r="AF209" s="55">
        <v>-9.5026924295216975E-2</v>
      </c>
      <c r="AG209" s="63">
        <v>1344</v>
      </c>
      <c r="AH209" s="55">
        <v>-0.55393295718552937</v>
      </c>
      <c r="AI209" s="63">
        <v>1014</v>
      </c>
      <c r="AJ209" s="55">
        <v>-0.46178343949044587</v>
      </c>
      <c r="AK209" s="63">
        <v>0</v>
      </c>
      <c r="AL209" s="55" t="s">
        <v>90</v>
      </c>
      <c r="AM209" s="63">
        <v>3117</v>
      </c>
      <c r="AN209" s="64">
        <v>-0.16187147082549069</v>
      </c>
      <c r="AO209" s="63">
        <v>3208</v>
      </c>
      <c r="AP209" s="64">
        <v>-9.2649783817171372E-3</v>
      </c>
      <c r="AQ209" s="63">
        <v>2045</v>
      </c>
      <c r="AR209" s="64">
        <v>-0.15039468217698382</v>
      </c>
      <c r="AS209" s="63">
        <v>1824</v>
      </c>
      <c r="AT209" s="64">
        <v>7.1051086318261847E-2</v>
      </c>
      <c r="AU209" s="63">
        <v>1082</v>
      </c>
      <c r="AV209" s="64">
        <v>-3.3928571428571419E-2</v>
      </c>
      <c r="AW209" s="63"/>
      <c r="AX209" s="64"/>
      <c r="AY209" s="63"/>
      <c r="AZ209" s="64"/>
      <c r="BA209" s="63">
        <v>8384</v>
      </c>
      <c r="BB209" s="64">
        <v>-0.11645062704183795</v>
      </c>
      <c r="BC209" s="52"/>
      <c r="BD209" s="52"/>
    </row>
    <row r="210" spans="2:56" s="73" customFormat="1" ht="15" hidden="1" customHeight="1" outlineLevel="1" x14ac:dyDescent="0.25">
      <c r="B210" s="53" t="s">
        <v>100</v>
      </c>
      <c r="C210" s="63">
        <v>490622</v>
      </c>
      <c r="D210" s="64">
        <v>-2.1985404195347003E-2</v>
      </c>
      <c r="E210" s="63">
        <v>167245</v>
      </c>
      <c r="F210" s="64">
        <v>-3.2454947788608912E-2</v>
      </c>
      <c r="G210" s="63"/>
      <c r="H210" s="64"/>
      <c r="I210" s="63"/>
      <c r="J210" s="64"/>
      <c r="K210" s="63"/>
      <c r="L210" s="64"/>
      <c r="M210" s="63">
        <v>323377</v>
      </c>
      <c r="N210" s="64">
        <v>-1.6481344055280456E-2</v>
      </c>
      <c r="O210" s="63">
        <v>11900</v>
      </c>
      <c r="P210" s="64">
        <v>-0.18604651162790697</v>
      </c>
      <c r="Q210" s="63">
        <v>12499</v>
      </c>
      <c r="R210" s="64">
        <v>-6.8351222420989899E-2</v>
      </c>
      <c r="S210" s="63">
        <v>58565</v>
      </c>
      <c r="T210" s="64">
        <v>-2.6056745801968928E-3</v>
      </c>
      <c r="U210" s="63">
        <v>8314</v>
      </c>
      <c r="V210" s="64">
        <v>-5.6406764271932808E-2</v>
      </c>
      <c r="W210" s="63">
        <v>173508</v>
      </c>
      <c r="X210" s="64">
        <v>4.3782710702039429E-2</v>
      </c>
      <c r="Y210" s="63">
        <v>5421</v>
      </c>
      <c r="Z210" s="64">
        <v>-0.19581664441477531</v>
      </c>
      <c r="AA210" s="63">
        <v>5526</v>
      </c>
      <c r="AB210" s="64">
        <v>-0.34393921405674943</v>
      </c>
      <c r="AC210" s="63">
        <v>30908</v>
      </c>
      <c r="AD210" s="64">
        <v>-9.9049728910394652E-2</v>
      </c>
      <c r="AE210" s="63">
        <v>11102</v>
      </c>
      <c r="AF210" s="55">
        <v>-0.18708354689902618</v>
      </c>
      <c r="AG210" s="63">
        <v>4822</v>
      </c>
      <c r="AH210" s="55">
        <v>-0.29025610833088022</v>
      </c>
      <c r="AI210" s="63">
        <v>7141</v>
      </c>
      <c r="AJ210" s="55">
        <v>3.9364543793054541E-3</v>
      </c>
      <c r="AK210" s="63">
        <v>7843</v>
      </c>
      <c r="AL210" s="55">
        <v>0.16330465737169986</v>
      </c>
      <c r="AM210" s="63">
        <v>3672</v>
      </c>
      <c r="AN210" s="64">
        <v>-0.16923076923076918</v>
      </c>
      <c r="AO210" s="63">
        <v>3998</v>
      </c>
      <c r="AP210" s="64">
        <v>0.12492965672481704</v>
      </c>
      <c r="AQ210" s="63">
        <v>1801</v>
      </c>
      <c r="AR210" s="64">
        <v>-0.36517448008459641</v>
      </c>
      <c r="AS210" s="63">
        <v>1420</v>
      </c>
      <c r="AT210" s="64">
        <v>-0.11027568922305764</v>
      </c>
      <c r="AU210" s="63">
        <v>1010</v>
      </c>
      <c r="AV210" s="64">
        <v>-0.1109154929577465</v>
      </c>
      <c r="AW210" s="63"/>
      <c r="AX210" s="64"/>
      <c r="AY210" s="63"/>
      <c r="AZ210" s="64"/>
      <c r="BA210" s="63">
        <v>4835</v>
      </c>
      <c r="BB210" s="64">
        <v>0.21238716148445347</v>
      </c>
      <c r="BC210" s="52"/>
      <c r="BD210" s="52"/>
    </row>
    <row r="211" spans="2:56" s="73" customFormat="1" ht="15" hidden="1" customHeight="1" outlineLevel="1" x14ac:dyDescent="0.25">
      <c r="B211" s="53" t="s">
        <v>101</v>
      </c>
      <c r="C211" s="63">
        <v>492264</v>
      </c>
      <c r="D211" s="64">
        <v>1.0659615005584433E-2</v>
      </c>
      <c r="E211" s="63">
        <v>150359</v>
      </c>
      <c r="F211" s="64">
        <v>0.10802505526897566</v>
      </c>
      <c r="G211" s="63"/>
      <c r="H211" s="64"/>
      <c r="I211" s="63"/>
      <c r="J211" s="64"/>
      <c r="K211" s="63"/>
      <c r="L211" s="64"/>
      <c r="M211" s="63">
        <v>341905</v>
      </c>
      <c r="N211" s="64">
        <v>-2.6942955044795824E-2</v>
      </c>
      <c r="O211" s="63">
        <v>11497</v>
      </c>
      <c r="P211" s="64">
        <v>-9.9475209524555464E-2</v>
      </c>
      <c r="Q211" s="63">
        <v>9900</v>
      </c>
      <c r="R211" s="64">
        <v>-4.5967042497831789E-2</v>
      </c>
      <c r="S211" s="63">
        <v>80074</v>
      </c>
      <c r="T211" s="64">
        <v>8.4505623213229075E-3</v>
      </c>
      <c r="U211" s="63">
        <v>4867</v>
      </c>
      <c r="V211" s="64">
        <v>8.8084059915045865E-2</v>
      </c>
      <c r="W211" s="63">
        <v>160308</v>
      </c>
      <c r="X211" s="64">
        <v>1.4344378990261974E-2</v>
      </c>
      <c r="Y211" s="63">
        <v>2842</v>
      </c>
      <c r="Z211" s="64">
        <v>-6.2937062937062915E-3</v>
      </c>
      <c r="AA211" s="63">
        <v>5508</v>
      </c>
      <c r="AB211" s="64">
        <v>-0.11161290322580641</v>
      </c>
      <c r="AC211" s="63">
        <v>49427</v>
      </c>
      <c r="AD211" s="64">
        <v>-0.13592182091535265</v>
      </c>
      <c r="AE211" s="63">
        <v>16935</v>
      </c>
      <c r="AF211" s="55">
        <v>-0.30187979223348993</v>
      </c>
      <c r="AG211" s="63">
        <v>9172</v>
      </c>
      <c r="AH211" s="55">
        <v>-0.13217901409783328</v>
      </c>
      <c r="AI211" s="63">
        <v>10152</v>
      </c>
      <c r="AJ211" s="55">
        <v>0.10926573426573416</v>
      </c>
      <c r="AK211" s="63">
        <v>13168</v>
      </c>
      <c r="AL211" s="55">
        <v>-4.1594191938288949E-3</v>
      </c>
      <c r="AM211" s="63">
        <v>3115</v>
      </c>
      <c r="AN211" s="64">
        <v>-0.21159200202480388</v>
      </c>
      <c r="AO211" s="63">
        <v>5611</v>
      </c>
      <c r="AP211" s="64">
        <v>-1.6131860424338118E-2</v>
      </c>
      <c r="AQ211" s="63">
        <v>2410</v>
      </c>
      <c r="AR211" s="64">
        <v>-0.42591710338256317</v>
      </c>
      <c r="AS211" s="63">
        <v>1400</v>
      </c>
      <c r="AT211" s="64">
        <v>-0.15407854984894265</v>
      </c>
      <c r="AU211" s="63">
        <v>626</v>
      </c>
      <c r="AV211" s="64">
        <v>-0.5151045701006971</v>
      </c>
      <c r="AW211" s="63"/>
      <c r="AX211" s="64"/>
      <c r="AY211" s="63"/>
      <c r="AZ211" s="64"/>
      <c r="BA211" s="63">
        <v>4320</v>
      </c>
      <c r="BB211" s="64">
        <v>0.32882190095355268</v>
      </c>
      <c r="BC211" s="52"/>
      <c r="BD211" s="52"/>
    </row>
    <row r="212" spans="2:56" s="73" customFormat="1" ht="15" hidden="1" customHeight="1" outlineLevel="1" x14ac:dyDescent="0.25">
      <c r="B212" s="53" t="s">
        <v>102</v>
      </c>
      <c r="C212" s="63">
        <v>482083</v>
      </c>
      <c r="D212" s="64">
        <v>4.0142142669123526E-2</v>
      </c>
      <c r="E212" s="63">
        <v>153901</v>
      </c>
      <c r="F212" s="64">
        <v>0.10713771869244937</v>
      </c>
      <c r="G212" s="63"/>
      <c r="H212" s="64"/>
      <c r="I212" s="63"/>
      <c r="J212" s="64"/>
      <c r="K212" s="63"/>
      <c r="L212" s="64"/>
      <c r="M212" s="63">
        <v>328182</v>
      </c>
      <c r="N212" s="64">
        <v>1.1440194779178459E-2</v>
      </c>
      <c r="O212" s="63">
        <v>12566</v>
      </c>
      <c r="P212" s="64">
        <v>0.11203539823008857</v>
      </c>
      <c r="Q212" s="63">
        <v>12312</v>
      </c>
      <c r="R212" s="64">
        <v>-3.5336519627046981E-2</v>
      </c>
      <c r="S212" s="63">
        <v>60838</v>
      </c>
      <c r="T212" s="64">
        <v>-2.0831624702698504E-3</v>
      </c>
      <c r="U212" s="63">
        <v>6969</v>
      </c>
      <c r="V212" s="64">
        <v>-6.0401779695294588E-2</v>
      </c>
      <c r="W212" s="63">
        <v>149839</v>
      </c>
      <c r="X212" s="64">
        <v>4.7957085507266628E-2</v>
      </c>
      <c r="Y212" s="63">
        <v>3311</v>
      </c>
      <c r="Z212" s="64">
        <v>-6.004202942059389E-3</v>
      </c>
      <c r="AA212" s="63">
        <v>9279</v>
      </c>
      <c r="AB212" s="64">
        <v>0.1296566837107378</v>
      </c>
      <c r="AC212" s="63">
        <v>56801</v>
      </c>
      <c r="AD212" s="64">
        <v>-8.8222546832110726E-2</v>
      </c>
      <c r="AE212" s="63">
        <v>20677</v>
      </c>
      <c r="AF212" s="55">
        <v>-0.20485309952315034</v>
      </c>
      <c r="AG212" s="63">
        <v>10487</v>
      </c>
      <c r="AH212" s="55">
        <v>-5.6839643852864441E-2</v>
      </c>
      <c r="AI212" s="63">
        <v>11301</v>
      </c>
      <c r="AJ212" s="55">
        <v>6.6836590201076129E-2</v>
      </c>
      <c r="AK212" s="63">
        <v>14336</v>
      </c>
      <c r="AL212" s="55">
        <v>-1.6802688430148871E-2</v>
      </c>
      <c r="AM212" s="63">
        <v>3028</v>
      </c>
      <c r="AN212" s="64">
        <v>0.11037770443711037</v>
      </c>
      <c r="AO212" s="63">
        <v>3677</v>
      </c>
      <c r="AP212" s="64">
        <v>9.7611940298507394E-2</v>
      </c>
      <c r="AQ212" s="63">
        <v>2001</v>
      </c>
      <c r="AR212" s="64">
        <v>-0.13787160706591983</v>
      </c>
      <c r="AS212" s="63">
        <v>1190</v>
      </c>
      <c r="AT212" s="64">
        <v>0.32960893854748607</v>
      </c>
      <c r="AU212" s="63">
        <v>777</v>
      </c>
      <c r="AV212" s="64">
        <v>-0.41136363636363638</v>
      </c>
      <c r="AW212" s="63"/>
      <c r="AX212" s="64"/>
      <c r="AY212" s="63"/>
      <c r="AZ212" s="64"/>
      <c r="BA212" s="63">
        <v>5594</v>
      </c>
      <c r="BB212" s="64">
        <v>0.21926765475152576</v>
      </c>
      <c r="BC212" s="52"/>
      <c r="BD212" s="52"/>
    </row>
    <row r="213" spans="2:56" s="73" customFormat="1" ht="15" customHeight="1" collapsed="1" x14ac:dyDescent="0.25">
      <c r="B213" s="65">
        <v>2002</v>
      </c>
      <c r="C213" s="66">
        <v>5653037</v>
      </c>
      <c r="D213" s="67">
        <v>-1.4469405167403138E-2</v>
      </c>
      <c r="E213" s="66">
        <v>1991360</v>
      </c>
      <c r="F213" s="67">
        <v>3.6765460032914365E-2</v>
      </c>
      <c r="G213" s="66"/>
      <c r="H213" s="67"/>
      <c r="I213" s="66"/>
      <c r="J213" s="67"/>
      <c r="K213" s="66"/>
      <c r="L213" s="67"/>
      <c r="M213" s="66">
        <v>3661677</v>
      </c>
      <c r="N213" s="67">
        <v>-4.0262721768798193E-2</v>
      </c>
      <c r="O213" s="66">
        <v>140826</v>
      </c>
      <c r="P213" s="67">
        <v>-8.3736727045596537E-2</v>
      </c>
      <c r="Q213" s="66">
        <v>131266</v>
      </c>
      <c r="R213" s="67">
        <v>-8.2274144608974087E-2</v>
      </c>
      <c r="S213" s="66">
        <v>698962</v>
      </c>
      <c r="T213" s="67">
        <v>-6.9686777520600485E-2</v>
      </c>
      <c r="U213" s="66">
        <v>105963</v>
      </c>
      <c r="V213" s="67">
        <v>-8.1250975427887728E-2</v>
      </c>
      <c r="W213" s="66">
        <v>1838759</v>
      </c>
      <c r="X213" s="67">
        <v>-1.7726206238433129E-4</v>
      </c>
      <c r="Y213" s="66">
        <v>60702</v>
      </c>
      <c r="Z213" s="67">
        <v>-2.4322103533278572E-3</v>
      </c>
      <c r="AA213" s="66">
        <v>104007</v>
      </c>
      <c r="AB213" s="67">
        <v>-2.4562489449102443E-2</v>
      </c>
      <c r="AC213" s="66">
        <v>363561</v>
      </c>
      <c r="AD213" s="67">
        <v>-0.12260688040737033</v>
      </c>
      <c r="AE213" s="66">
        <v>146771</v>
      </c>
      <c r="AF213" s="67">
        <v>-0.14771090773947781</v>
      </c>
      <c r="AG213" s="66">
        <v>67054</v>
      </c>
      <c r="AH213" s="67">
        <v>-0.18932707885001332</v>
      </c>
      <c r="AI213" s="66">
        <v>70067</v>
      </c>
      <c r="AJ213" s="67">
        <v>-8.072684334820257E-2</v>
      </c>
      <c r="AK213" s="66">
        <v>79669</v>
      </c>
      <c r="AL213" s="67">
        <v>-4.2704540812035119E-2</v>
      </c>
      <c r="AM213" s="66">
        <v>36955</v>
      </c>
      <c r="AN213" s="67">
        <v>-8.3911750123946471E-2</v>
      </c>
      <c r="AO213" s="66">
        <v>49010</v>
      </c>
      <c r="AP213" s="67">
        <v>3.7051143697496736E-2</v>
      </c>
      <c r="AQ213" s="66">
        <v>28038</v>
      </c>
      <c r="AR213" s="67">
        <v>-0.16850533807829182</v>
      </c>
      <c r="AS213" s="66">
        <v>17112</v>
      </c>
      <c r="AT213" s="67">
        <v>8.2147600075886951E-2</v>
      </c>
      <c r="AU213" s="66">
        <v>15582</v>
      </c>
      <c r="AV213" s="67">
        <v>5.0920617791866185E-2</v>
      </c>
      <c r="AW213" s="66"/>
      <c r="AX213" s="67"/>
      <c r="AY213" s="66"/>
      <c r="AZ213" s="67"/>
      <c r="BA213" s="66">
        <v>70934</v>
      </c>
      <c r="BB213" s="67">
        <v>-0.1023626032927123</v>
      </c>
      <c r="BC213" s="52"/>
      <c r="BD213" s="52"/>
    </row>
    <row r="214" spans="2:56" s="73" customFormat="1" ht="15" hidden="1" customHeight="1" outlineLevel="1" x14ac:dyDescent="0.25">
      <c r="B214" s="53" t="s">
        <v>91</v>
      </c>
      <c r="C214" s="63">
        <v>452985</v>
      </c>
      <c r="D214" s="64">
        <v>7.773767519765129E-2</v>
      </c>
      <c r="E214" s="63">
        <v>126347</v>
      </c>
      <c r="F214" s="64">
        <v>6.1677044207483656E-2</v>
      </c>
      <c r="G214" s="63"/>
      <c r="H214" s="64"/>
      <c r="I214" s="63"/>
      <c r="J214" s="64"/>
      <c r="K214" s="63"/>
      <c r="L214" s="64"/>
      <c r="M214" s="63">
        <v>326638</v>
      </c>
      <c r="N214" s="64">
        <v>8.408119374452383E-2</v>
      </c>
      <c r="O214" s="63">
        <v>12007</v>
      </c>
      <c r="P214" s="64">
        <v>7.9960424536787089E-2</v>
      </c>
      <c r="Q214" s="63">
        <v>12472</v>
      </c>
      <c r="R214" s="64">
        <v>5.2045550400674712E-2</v>
      </c>
      <c r="S214" s="63">
        <v>64242</v>
      </c>
      <c r="T214" s="64">
        <v>5.9731776117187163E-2</v>
      </c>
      <c r="U214" s="63">
        <v>8139</v>
      </c>
      <c r="V214" s="64">
        <v>-0.1376350921805467</v>
      </c>
      <c r="W214" s="63">
        <v>132579</v>
      </c>
      <c r="X214" s="64">
        <v>0.18917731056257181</v>
      </c>
      <c r="Y214" s="63">
        <v>2471</v>
      </c>
      <c r="Z214" s="64">
        <v>8.3296799649276609E-2</v>
      </c>
      <c r="AA214" s="63">
        <v>12890</v>
      </c>
      <c r="AB214" s="64">
        <v>-4.4264847631052096E-2</v>
      </c>
      <c r="AC214" s="63">
        <v>65038</v>
      </c>
      <c r="AD214" s="64">
        <v>3.0500847685896781E-2</v>
      </c>
      <c r="AE214" s="63">
        <v>27931</v>
      </c>
      <c r="AF214" s="55">
        <v>0.18041585664778981</v>
      </c>
      <c r="AG214" s="63">
        <v>11516</v>
      </c>
      <c r="AH214" s="55">
        <v>-4.2369217466493581E-3</v>
      </c>
      <c r="AI214" s="63">
        <v>11039</v>
      </c>
      <c r="AJ214" s="55">
        <v>-9.5312243894443482E-2</v>
      </c>
      <c r="AK214" s="63">
        <v>14552</v>
      </c>
      <c r="AL214" s="55">
        <v>-7.2175465442489206E-2</v>
      </c>
      <c r="AM214" s="63">
        <v>2948</v>
      </c>
      <c r="AN214" s="64">
        <v>-0.21616591332092527</v>
      </c>
      <c r="AO214" s="63">
        <v>4488</v>
      </c>
      <c r="AP214" s="64">
        <v>8.3272990586531481E-2</v>
      </c>
      <c r="AQ214" s="63">
        <v>2923</v>
      </c>
      <c r="AR214" s="64">
        <v>3.0677009873060657E-2</v>
      </c>
      <c r="AS214" s="63">
        <v>711</v>
      </c>
      <c r="AT214" s="64">
        <v>-0.56380368098159517</v>
      </c>
      <c r="AU214" s="63">
        <v>1346</v>
      </c>
      <c r="AV214" s="64">
        <v>7.4221867517956897E-2</v>
      </c>
      <c r="AW214" s="63"/>
      <c r="AX214" s="64"/>
      <c r="AY214" s="63"/>
      <c r="AZ214" s="64"/>
      <c r="BA214" s="63">
        <v>4384</v>
      </c>
      <c r="BB214" s="64">
        <v>2.4299065420560817E-2</v>
      </c>
      <c r="BC214" s="52"/>
      <c r="BD214" s="52"/>
    </row>
    <row r="215" spans="2:56" s="73" customFormat="1" ht="15" hidden="1" customHeight="1" outlineLevel="1" x14ac:dyDescent="0.25">
      <c r="B215" s="53" t="s">
        <v>92</v>
      </c>
      <c r="C215" s="63">
        <v>471038</v>
      </c>
      <c r="D215" s="64">
        <v>3.9068928168849437E-2</v>
      </c>
      <c r="E215" s="63">
        <v>130226</v>
      </c>
      <c r="F215" s="64">
        <v>6.7163812177333471E-2</v>
      </c>
      <c r="G215" s="63"/>
      <c r="H215" s="64"/>
      <c r="I215" s="63"/>
      <c r="J215" s="64"/>
      <c r="K215" s="63"/>
      <c r="L215" s="64"/>
      <c r="M215" s="63">
        <v>340812</v>
      </c>
      <c r="N215" s="64">
        <v>2.8720453248897604E-2</v>
      </c>
      <c r="O215" s="63">
        <v>13261</v>
      </c>
      <c r="P215" s="64">
        <v>6.394415917843399E-2</v>
      </c>
      <c r="Q215" s="63">
        <v>13219</v>
      </c>
      <c r="R215" s="64">
        <v>9.8105997674032164E-2</v>
      </c>
      <c r="S215" s="63">
        <v>72239</v>
      </c>
      <c r="T215" s="64">
        <v>7.0001333076592731E-2</v>
      </c>
      <c r="U215" s="63">
        <v>12180</v>
      </c>
      <c r="V215" s="64">
        <v>-7.8180579732082034E-2</v>
      </c>
      <c r="W215" s="63">
        <v>141286</v>
      </c>
      <c r="X215" s="64">
        <v>3.5836302585081858E-2</v>
      </c>
      <c r="Y215" s="63">
        <v>2431</v>
      </c>
      <c r="Z215" s="64">
        <v>0.13386194029850751</v>
      </c>
      <c r="AA215" s="63">
        <v>11894</v>
      </c>
      <c r="AB215" s="64">
        <v>0.19106749449228921</v>
      </c>
      <c r="AC215" s="63">
        <v>59665</v>
      </c>
      <c r="AD215" s="64">
        <v>-7.1718583599573726E-3</v>
      </c>
      <c r="AE215" s="63">
        <v>24828</v>
      </c>
      <c r="AF215" s="55">
        <v>6.4437299035369877E-2</v>
      </c>
      <c r="AG215" s="63">
        <v>10951</v>
      </c>
      <c r="AH215" s="55">
        <v>5.3892791839091458E-2</v>
      </c>
      <c r="AI215" s="63">
        <v>10714</v>
      </c>
      <c r="AJ215" s="55">
        <v>-2.6796257607412111E-2</v>
      </c>
      <c r="AK215" s="63">
        <v>13172</v>
      </c>
      <c r="AL215" s="55">
        <v>-0.14306160952442915</v>
      </c>
      <c r="AM215" s="63">
        <v>2728</v>
      </c>
      <c r="AN215" s="64">
        <v>-0.30655821047280118</v>
      </c>
      <c r="AO215" s="63">
        <v>5265</v>
      </c>
      <c r="AP215" s="64">
        <v>-0.1095890410958904</v>
      </c>
      <c r="AQ215" s="63">
        <v>1712</v>
      </c>
      <c r="AR215" s="64">
        <v>7.2010018785222396E-2</v>
      </c>
      <c r="AS215" s="63">
        <v>874</v>
      </c>
      <c r="AT215" s="64">
        <v>-0.34580838323353291</v>
      </c>
      <c r="AU215" s="63">
        <v>1203</v>
      </c>
      <c r="AV215" s="64">
        <v>0.30335861321776814</v>
      </c>
      <c r="AW215" s="63"/>
      <c r="AX215" s="64"/>
      <c r="AY215" s="63"/>
      <c r="AZ215" s="64"/>
      <c r="BA215" s="63">
        <v>2855</v>
      </c>
      <c r="BB215" s="64">
        <v>-0.23703901656867987</v>
      </c>
      <c r="BC215" s="52"/>
      <c r="BD215" s="52"/>
    </row>
    <row r="216" spans="2:56" s="73" customFormat="1" ht="15" hidden="1" customHeight="1" outlineLevel="1" x14ac:dyDescent="0.25">
      <c r="B216" s="53" t="s">
        <v>93</v>
      </c>
      <c r="C216" s="63">
        <v>525073</v>
      </c>
      <c r="D216" s="64">
        <v>6.1965677996096646E-2</v>
      </c>
      <c r="E216" s="63">
        <v>138283</v>
      </c>
      <c r="F216" s="64">
        <v>-1.1339181662841646E-2</v>
      </c>
      <c r="G216" s="63"/>
      <c r="H216" s="64"/>
      <c r="I216" s="63"/>
      <c r="J216" s="64"/>
      <c r="K216" s="63"/>
      <c r="L216" s="64"/>
      <c r="M216" s="63">
        <v>386790</v>
      </c>
      <c r="N216" s="64">
        <v>9.0882938578431105E-2</v>
      </c>
      <c r="O216" s="63">
        <v>15599</v>
      </c>
      <c r="P216" s="64">
        <v>-3.0154190499875666E-2</v>
      </c>
      <c r="Q216" s="63">
        <v>13204</v>
      </c>
      <c r="R216" s="64">
        <v>-0.10402388545837005</v>
      </c>
      <c r="S216" s="63">
        <v>86979</v>
      </c>
      <c r="T216" s="64">
        <v>7.4969411590226631E-2</v>
      </c>
      <c r="U216" s="63">
        <v>13758</v>
      </c>
      <c r="V216" s="64">
        <v>9.5643863980250154E-2</v>
      </c>
      <c r="W216" s="63">
        <v>166929</v>
      </c>
      <c r="X216" s="64">
        <v>0.13690942401601891</v>
      </c>
      <c r="Y216" s="63">
        <v>2827</v>
      </c>
      <c r="Z216" s="64">
        <v>0.30456852791878175</v>
      </c>
      <c r="AA216" s="63">
        <v>8798</v>
      </c>
      <c r="AB216" s="64">
        <v>-2.2727272727274261E-4</v>
      </c>
      <c r="AC216" s="63">
        <v>60257</v>
      </c>
      <c r="AD216" s="64">
        <v>0.10255800336675702</v>
      </c>
      <c r="AE216" s="63">
        <v>24433</v>
      </c>
      <c r="AF216" s="55">
        <v>0.12906654343807755</v>
      </c>
      <c r="AG216" s="63">
        <v>10748</v>
      </c>
      <c r="AH216" s="55">
        <v>0.10224592349502615</v>
      </c>
      <c r="AI216" s="63">
        <v>10960</v>
      </c>
      <c r="AJ216" s="55">
        <v>8.5041085041084985E-2</v>
      </c>
      <c r="AK216" s="63">
        <v>14116</v>
      </c>
      <c r="AL216" s="55">
        <v>7.264437689969605E-2</v>
      </c>
      <c r="AM216" s="63">
        <v>3667</v>
      </c>
      <c r="AN216" s="64">
        <v>-7.7252138902868639E-2</v>
      </c>
      <c r="AO216" s="63">
        <v>5137</v>
      </c>
      <c r="AP216" s="64">
        <v>-1.0593220338983023E-2</v>
      </c>
      <c r="AQ216" s="63">
        <v>2711</v>
      </c>
      <c r="AR216" s="64">
        <v>0.26919475655430714</v>
      </c>
      <c r="AS216" s="63">
        <v>1229</v>
      </c>
      <c r="AT216" s="64">
        <v>3.1905961376994085E-2</v>
      </c>
      <c r="AU216" s="63">
        <v>1161</v>
      </c>
      <c r="AV216" s="64">
        <v>-3.007518796992481E-2</v>
      </c>
      <c r="AW216" s="63"/>
      <c r="AX216" s="64"/>
      <c r="AY216" s="63"/>
      <c r="AZ216" s="64"/>
      <c r="BA216" s="63">
        <v>4534</v>
      </c>
      <c r="BB216" s="64">
        <v>9.5433679632761503E-2</v>
      </c>
      <c r="BC216" s="52"/>
      <c r="BD216" s="52"/>
    </row>
    <row r="217" spans="2:56" s="73" customFormat="1" ht="15" hidden="1" customHeight="1" outlineLevel="1" x14ac:dyDescent="0.25">
      <c r="B217" s="53" t="s">
        <v>94</v>
      </c>
      <c r="C217" s="63">
        <v>488678</v>
      </c>
      <c r="D217" s="64">
        <v>2.0347313716114757E-2</v>
      </c>
      <c r="E217" s="63">
        <v>167942</v>
      </c>
      <c r="F217" s="64">
        <v>4.8183145885084544E-2</v>
      </c>
      <c r="G217" s="63"/>
      <c r="H217" s="64"/>
      <c r="I217" s="63"/>
      <c r="J217" s="64"/>
      <c r="K217" s="63"/>
      <c r="L217" s="64"/>
      <c r="M217" s="63">
        <v>320736</v>
      </c>
      <c r="N217" s="64">
        <v>6.3537185726254553E-3</v>
      </c>
      <c r="O217" s="63">
        <v>12854</v>
      </c>
      <c r="P217" s="64">
        <v>8.4817284159000694E-2</v>
      </c>
      <c r="Q217" s="63">
        <v>12588</v>
      </c>
      <c r="R217" s="64">
        <v>-8.1771099277846648E-2</v>
      </c>
      <c r="S217" s="63">
        <v>67518</v>
      </c>
      <c r="T217" s="64">
        <v>-3.0999741668819469E-2</v>
      </c>
      <c r="U217" s="63">
        <v>13405</v>
      </c>
      <c r="V217" s="64">
        <v>-0.29092832583972494</v>
      </c>
      <c r="W217" s="63">
        <v>148475</v>
      </c>
      <c r="X217" s="64">
        <v>0.1032307440816751</v>
      </c>
      <c r="Y217" s="63">
        <v>2778</v>
      </c>
      <c r="Z217" s="64">
        <v>2.9270100037050772E-2</v>
      </c>
      <c r="AA217" s="63">
        <v>10578</v>
      </c>
      <c r="AB217" s="64">
        <v>-5.3930775422591948E-2</v>
      </c>
      <c r="AC217" s="63">
        <v>34698</v>
      </c>
      <c r="AD217" s="64">
        <v>-1.841090846326443E-3</v>
      </c>
      <c r="AE217" s="63">
        <v>14745</v>
      </c>
      <c r="AF217" s="55">
        <v>-2.4930564740113792E-2</v>
      </c>
      <c r="AG217" s="63">
        <v>6513</v>
      </c>
      <c r="AH217" s="55">
        <v>-7.275056947608205E-2</v>
      </c>
      <c r="AI217" s="63">
        <v>6603</v>
      </c>
      <c r="AJ217" s="55">
        <v>5.6142034548944286E-2</v>
      </c>
      <c r="AK217" s="63">
        <v>6837</v>
      </c>
      <c r="AL217" s="55">
        <v>7.4324324324324342E-2</v>
      </c>
      <c r="AM217" s="63">
        <v>3677</v>
      </c>
      <c r="AN217" s="64">
        <v>-0.18379578246392891</v>
      </c>
      <c r="AO217" s="63">
        <v>3805</v>
      </c>
      <c r="AP217" s="64">
        <v>-0.28085428085428088</v>
      </c>
      <c r="AQ217" s="63">
        <v>2680</v>
      </c>
      <c r="AR217" s="64">
        <v>-1.6152716593245242E-2</v>
      </c>
      <c r="AS217" s="63">
        <v>1034</v>
      </c>
      <c r="AT217" s="64">
        <v>-0.16545601291363998</v>
      </c>
      <c r="AU217" s="63">
        <v>991</v>
      </c>
      <c r="AV217" s="64">
        <v>-0.22091194968553463</v>
      </c>
      <c r="AW217" s="63"/>
      <c r="AX217" s="64"/>
      <c r="AY217" s="63"/>
      <c r="AZ217" s="64"/>
      <c r="BA217" s="63">
        <v>5655</v>
      </c>
      <c r="BB217" s="64">
        <v>-0.10451306413301664</v>
      </c>
      <c r="BC217" s="52"/>
      <c r="BD217" s="52"/>
    </row>
    <row r="218" spans="2:56" s="73" customFormat="1" ht="15" hidden="1" customHeight="1" outlineLevel="1" x14ac:dyDescent="0.25">
      <c r="B218" s="53" t="s">
        <v>95</v>
      </c>
      <c r="C218" s="63">
        <v>400698</v>
      </c>
      <c r="D218" s="64">
        <v>4.1666883302571067E-2</v>
      </c>
      <c r="E218" s="63">
        <v>147190</v>
      </c>
      <c r="F218" s="64">
        <v>5.3412381837059097E-3</v>
      </c>
      <c r="G218" s="63"/>
      <c r="H218" s="64"/>
      <c r="I218" s="63"/>
      <c r="J218" s="64"/>
      <c r="K218" s="63"/>
      <c r="L218" s="64"/>
      <c r="M218" s="63">
        <v>253508</v>
      </c>
      <c r="N218" s="64">
        <v>6.3988382536871224E-2</v>
      </c>
      <c r="O218" s="63">
        <v>10709</v>
      </c>
      <c r="P218" s="64">
        <v>2.5766283524904177E-2</v>
      </c>
      <c r="Q218" s="63">
        <v>9662</v>
      </c>
      <c r="R218" s="64">
        <v>0.27265542676501586</v>
      </c>
      <c r="S218" s="63">
        <v>50486</v>
      </c>
      <c r="T218" s="64">
        <v>-4.7901594748566145E-3</v>
      </c>
      <c r="U218" s="63">
        <v>9074</v>
      </c>
      <c r="V218" s="64">
        <v>-1.0684692542520691E-2</v>
      </c>
      <c r="W218" s="63">
        <v>141938</v>
      </c>
      <c r="X218" s="64">
        <v>0.11598760869907054</v>
      </c>
      <c r="Y218" s="63">
        <v>5118</v>
      </c>
      <c r="Z218" s="64">
        <v>0.1258249010118786</v>
      </c>
      <c r="AA218" s="63">
        <v>4946</v>
      </c>
      <c r="AB218" s="64">
        <v>-0.22415686274509805</v>
      </c>
      <c r="AC218" s="63">
        <v>7989</v>
      </c>
      <c r="AD218" s="64">
        <v>5.6646525679757698E-3</v>
      </c>
      <c r="AE218" s="63">
        <v>3649</v>
      </c>
      <c r="AF218" s="55">
        <v>6.8984547461368173E-3</v>
      </c>
      <c r="AG218" s="63">
        <v>2203</v>
      </c>
      <c r="AH218" s="55">
        <v>0.16069546891464692</v>
      </c>
      <c r="AI218" s="63">
        <v>2137</v>
      </c>
      <c r="AJ218" s="55">
        <v>0.43038821954484607</v>
      </c>
      <c r="AK218" s="63">
        <v>0</v>
      </c>
      <c r="AL218" s="55" t="s">
        <v>90</v>
      </c>
      <c r="AM218" s="63">
        <v>3062</v>
      </c>
      <c r="AN218" s="64">
        <v>-0.17974819180283952</v>
      </c>
      <c r="AO218" s="63">
        <v>2305</v>
      </c>
      <c r="AP218" s="64">
        <v>-0.26169122357463159</v>
      </c>
      <c r="AQ218" s="63">
        <v>2237</v>
      </c>
      <c r="AR218" s="64">
        <v>0.99198575244879783</v>
      </c>
      <c r="AS218" s="63">
        <v>993</v>
      </c>
      <c r="AT218" s="64">
        <v>0.1322690992018245</v>
      </c>
      <c r="AU218" s="63">
        <v>1243</v>
      </c>
      <c r="AV218" s="64">
        <v>0.34961997828447333</v>
      </c>
      <c r="AW218" s="63"/>
      <c r="AX218" s="64"/>
      <c r="AY218" s="63"/>
      <c r="AZ218" s="64"/>
      <c r="BA218" s="63">
        <v>3746</v>
      </c>
      <c r="BB218" s="64">
        <v>-0.1679253665037761</v>
      </c>
      <c r="BC218" s="52"/>
      <c r="BD218" s="52"/>
    </row>
    <row r="219" spans="2:56" s="73" customFormat="1" ht="15" hidden="1" customHeight="1" outlineLevel="1" x14ac:dyDescent="0.25">
      <c r="B219" s="53" t="s">
        <v>96</v>
      </c>
      <c r="C219" s="63">
        <v>434923</v>
      </c>
      <c r="D219" s="64">
        <v>6.7992849320047011E-2</v>
      </c>
      <c r="E219" s="63">
        <v>156615</v>
      </c>
      <c r="F219" s="64">
        <v>1.6089791416615373E-2</v>
      </c>
      <c r="G219" s="63"/>
      <c r="H219" s="64"/>
      <c r="I219" s="63"/>
      <c r="J219" s="64"/>
      <c r="K219" s="63"/>
      <c r="L219" s="64"/>
      <c r="M219" s="63">
        <v>278308</v>
      </c>
      <c r="N219" s="64">
        <v>9.9601341767450613E-2</v>
      </c>
      <c r="O219" s="63">
        <v>10581</v>
      </c>
      <c r="P219" s="64">
        <v>0.13420516668453208</v>
      </c>
      <c r="Q219" s="63">
        <v>10183</v>
      </c>
      <c r="R219" s="64">
        <v>9.0957788729376432E-2</v>
      </c>
      <c r="S219" s="63">
        <v>49728</v>
      </c>
      <c r="T219" s="64">
        <v>9.8233215547703256E-2</v>
      </c>
      <c r="U219" s="63">
        <v>9064</v>
      </c>
      <c r="V219" s="64">
        <v>-2.053166198400691E-2</v>
      </c>
      <c r="W219" s="63">
        <v>157643</v>
      </c>
      <c r="X219" s="64">
        <v>0.10769695606959151</v>
      </c>
      <c r="Y219" s="63">
        <v>7955</v>
      </c>
      <c r="Z219" s="64">
        <v>0.39414651244304233</v>
      </c>
      <c r="AA219" s="63">
        <v>6526</v>
      </c>
      <c r="AB219" s="64">
        <v>7.6542395249092676E-2</v>
      </c>
      <c r="AC219" s="63">
        <v>7170</v>
      </c>
      <c r="AD219" s="64">
        <v>4.412407164700749E-2</v>
      </c>
      <c r="AE219" s="63">
        <v>2791</v>
      </c>
      <c r="AF219" s="55">
        <v>-0.13804817788758494</v>
      </c>
      <c r="AG219" s="63">
        <v>2545</v>
      </c>
      <c r="AH219" s="55">
        <v>0.41861761426978816</v>
      </c>
      <c r="AI219" s="63">
        <v>1834</v>
      </c>
      <c r="AJ219" s="55">
        <v>0.66727272727272724</v>
      </c>
      <c r="AK219" s="63">
        <v>0</v>
      </c>
      <c r="AL219" s="55" t="s">
        <v>90</v>
      </c>
      <c r="AM219" s="63">
        <v>3008</v>
      </c>
      <c r="AN219" s="64">
        <v>-0.18015808122104116</v>
      </c>
      <c r="AO219" s="63">
        <v>3293</v>
      </c>
      <c r="AP219" s="64">
        <v>-0.11715817694369968</v>
      </c>
      <c r="AQ219" s="63">
        <v>3334</v>
      </c>
      <c r="AR219" s="64">
        <v>0.55867227676484332</v>
      </c>
      <c r="AS219" s="63">
        <v>1568</v>
      </c>
      <c r="AT219" s="64">
        <v>0.11601423487544493</v>
      </c>
      <c r="AU219" s="63">
        <v>1200</v>
      </c>
      <c r="AV219" s="64">
        <v>4.3478260869565188E-2</v>
      </c>
      <c r="AW219" s="63"/>
      <c r="AX219" s="64"/>
      <c r="AY219" s="63"/>
      <c r="AZ219" s="64"/>
      <c r="BA219" s="63">
        <v>7055</v>
      </c>
      <c r="BB219" s="64">
        <v>2.8725575969670514E-2</v>
      </c>
      <c r="BC219" s="52"/>
      <c r="BD219" s="52"/>
    </row>
    <row r="220" spans="2:56" s="73" customFormat="1" ht="15" hidden="1" customHeight="1" outlineLevel="1" x14ac:dyDescent="0.25">
      <c r="B220" s="53" t="s">
        <v>97</v>
      </c>
      <c r="C220" s="63">
        <v>493776</v>
      </c>
      <c r="D220" s="64">
        <v>2.8871478579763243E-2</v>
      </c>
      <c r="E220" s="63">
        <v>192681</v>
      </c>
      <c r="F220" s="64">
        <v>2.6777720936181026E-2</v>
      </c>
      <c r="G220" s="63"/>
      <c r="H220" s="64"/>
      <c r="I220" s="63"/>
      <c r="J220" s="64"/>
      <c r="K220" s="63"/>
      <c r="L220" s="64"/>
      <c r="M220" s="63">
        <v>301095</v>
      </c>
      <c r="N220" s="64">
        <v>3.0215832261243358E-2</v>
      </c>
      <c r="O220" s="63">
        <v>15842</v>
      </c>
      <c r="P220" s="64">
        <v>3.6237571951857728E-2</v>
      </c>
      <c r="Q220" s="63">
        <v>13058</v>
      </c>
      <c r="R220" s="64">
        <v>3.4460904697773964E-2</v>
      </c>
      <c r="S220" s="63">
        <v>50141</v>
      </c>
      <c r="T220" s="64">
        <v>-6.5178887708111977E-2</v>
      </c>
      <c r="U220" s="63">
        <v>9203</v>
      </c>
      <c r="V220" s="64">
        <v>-0.23193123017860129</v>
      </c>
      <c r="W220" s="63">
        <v>159149</v>
      </c>
      <c r="X220" s="64">
        <v>7.944464038633714E-2</v>
      </c>
      <c r="Y220" s="63">
        <v>8495</v>
      </c>
      <c r="Z220" s="64">
        <v>0.33025367992483567</v>
      </c>
      <c r="AA220" s="63">
        <v>10339</v>
      </c>
      <c r="AB220" s="64">
        <v>-4.5601403120095974E-2</v>
      </c>
      <c r="AC220" s="63">
        <v>9674</v>
      </c>
      <c r="AD220" s="64">
        <v>0.29539367970005359</v>
      </c>
      <c r="AE220" s="63">
        <v>3741</v>
      </c>
      <c r="AF220" s="55">
        <v>0.14473684210526305</v>
      </c>
      <c r="AG220" s="63">
        <v>3564</v>
      </c>
      <c r="AH220" s="55">
        <v>0.58823529411764697</v>
      </c>
      <c r="AI220" s="63">
        <v>2369</v>
      </c>
      <c r="AJ220" s="55">
        <v>1.0404823428079242</v>
      </c>
      <c r="AK220" s="63">
        <v>0</v>
      </c>
      <c r="AL220" s="55" t="s">
        <v>90</v>
      </c>
      <c r="AM220" s="63">
        <v>3492</v>
      </c>
      <c r="AN220" s="64">
        <v>-0.23117569352708056</v>
      </c>
      <c r="AO220" s="63">
        <v>3252</v>
      </c>
      <c r="AP220" s="64">
        <v>-0.26141267317737904</v>
      </c>
      <c r="AQ220" s="63">
        <v>2635</v>
      </c>
      <c r="AR220" s="64">
        <v>0.16181657848324504</v>
      </c>
      <c r="AS220" s="63">
        <v>1584</v>
      </c>
      <c r="AT220" s="64">
        <v>-0.12967032967032965</v>
      </c>
      <c r="AU220" s="63">
        <v>1343</v>
      </c>
      <c r="AV220" s="64">
        <v>0.13813559322033897</v>
      </c>
      <c r="AW220" s="63"/>
      <c r="AX220" s="64"/>
      <c r="AY220" s="63"/>
      <c r="AZ220" s="64"/>
      <c r="BA220" s="63">
        <v>12888</v>
      </c>
      <c r="BB220" s="64">
        <v>3.9522503629617622E-2</v>
      </c>
      <c r="BC220" s="52"/>
      <c r="BD220" s="52"/>
    </row>
    <row r="221" spans="2:56" s="73" customFormat="1" ht="15" hidden="1" customHeight="1" outlineLevel="1" x14ac:dyDescent="0.25">
      <c r="B221" s="53" t="s">
        <v>98</v>
      </c>
      <c r="C221" s="63">
        <v>536116</v>
      </c>
      <c r="D221" s="64">
        <v>6.2274241262406216E-2</v>
      </c>
      <c r="E221" s="63">
        <v>223126</v>
      </c>
      <c r="F221" s="64">
        <v>4.5664582767056316E-2</v>
      </c>
      <c r="G221" s="63"/>
      <c r="H221" s="64"/>
      <c r="I221" s="63"/>
      <c r="J221" s="64"/>
      <c r="K221" s="63"/>
      <c r="L221" s="64"/>
      <c r="M221" s="63">
        <v>312990</v>
      </c>
      <c r="N221" s="64">
        <v>7.4440878117437048E-2</v>
      </c>
      <c r="O221" s="63">
        <v>13339</v>
      </c>
      <c r="P221" s="64">
        <v>0.16041757285776415</v>
      </c>
      <c r="Q221" s="63">
        <v>12390</v>
      </c>
      <c r="R221" s="64">
        <v>0.19663898010430758</v>
      </c>
      <c r="S221" s="63">
        <v>53240</v>
      </c>
      <c r="T221" s="64">
        <v>4.6321954287286582E-2</v>
      </c>
      <c r="U221" s="63">
        <v>10331</v>
      </c>
      <c r="V221" s="64">
        <v>-0.10118322603097263</v>
      </c>
      <c r="W221" s="63">
        <v>165924</v>
      </c>
      <c r="X221" s="64">
        <v>8.6217054872540055E-2</v>
      </c>
      <c r="Y221" s="63">
        <v>8040</v>
      </c>
      <c r="Z221" s="64">
        <v>0.5355233002291826</v>
      </c>
      <c r="AA221" s="63">
        <v>11142</v>
      </c>
      <c r="AB221" s="64">
        <v>4.6889089269612771E-3</v>
      </c>
      <c r="AC221" s="63">
        <v>8015</v>
      </c>
      <c r="AD221" s="64">
        <v>-0.10904846598488216</v>
      </c>
      <c r="AE221" s="63">
        <v>3014</v>
      </c>
      <c r="AF221" s="55">
        <v>-0.20746778858795689</v>
      </c>
      <c r="AG221" s="63">
        <v>3179</v>
      </c>
      <c r="AH221" s="55">
        <v>0.13051209103840677</v>
      </c>
      <c r="AI221" s="63">
        <v>1822</v>
      </c>
      <c r="AJ221" s="55">
        <v>0.28581510232886376</v>
      </c>
      <c r="AK221" s="63">
        <v>0</v>
      </c>
      <c r="AL221" s="55" t="s">
        <v>90</v>
      </c>
      <c r="AM221" s="63">
        <v>2941</v>
      </c>
      <c r="AN221" s="64">
        <v>-0.17131586362355589</v>
      </c>
      <c r="AO221" s="63">
        <v>3869</v>
      </c>
      <c r="AP221" s="64">
        <v>-3.2749999999999946E-2</v>
      </c>
      <c r="AQ221" s="63">
        <v>3725</v>
      </c>
      <c r="AR221" s="64">
        <v>0.39774859287054398</v>
      </c>
      <c r="AS221" s="63">
        <v>1971</v>
      </c>
      <c r="AT221" s="64">
        <v>0.13733410271206004</v>
      </c>
      <c r="AU221" s="63">
        <v>1473</v>
      </c>
      <c r="AV221" s="64">
        <v>0.3163538873994638</v>
      </c>
      <c r="AW221" s="63"/>
      <c r="AX221" s="64"/>
      <c r="AY221" s="63"/>
      <c r="AZ221" s="64"/>
      <c r="BA221" s="63">
        <v>16590</v>
      </c>
      <c r="BB221" s="64">
        <v>4.0973834473238435E-2</v>
      </c>
      <c r="BC221" s="52"/>
      <c r="BD221" s="52"/>
    </row>
    <row r="222" spans="2:56" s="73" customFormat="1" ht="15" hidden="1" customHeight="1" outlineLevel="1" x14ac:dyDescent="0.25">
      <c r="B222" s="53" t="s">
        <v>99</v>
      </c>
      <c r="C222" s="63">
        <v>480546</v>
      </c>
      <c r="D222" s="64">
        <v>-6.3377383889117178E-3</v>
      </c>
      <c r="E222" s="63">
        <v>190770</v>
      </c>
      <c r="F222" s="64">
        <v>2.710851481950094E-2</v>
      </c>
      <c r="G222" s="63"/>
      <c r="H222" s="64"/>
      <c r="I222" s="63"/>
      <c r="J222" s="64"/>
      <c r="K222" s="63"/>
      <c r="L222" s="64"/>
      <c r="M222" s="63">
        <v>289776</v>
      </c>
      <c r="N222" s="64">
        <v>-2.7192523063288121E-2</v>
      </c>
      <c r="O222" s="63">
        <v>10817</v>
      </c>
      <c r="P222" s="64">
        <v>-7.0864112695413151E-2</v>
      </c>
      <c r="Q222" s="63">
        <v>9702</v>
      </c>
      <c r="R222" s="64">
        <v>6.8149289882197595E-2</v>
      </c>
      <c r="S222" s="63">
        <v>57660</v>
      </c>
      <c r="T222" s="64">
        <v>1.6483032172763368E-2</v>
      </c>
      <c r="U222" s="63">
        <v>9479</v>
      </c>
      <c r="V222" s="64">
        <v>7.3902027027017425E-4</v>
      </c>
      <c r="W222" s="63">
        <v>157909</v>
      </c>
      <c r="X222" s="64">
        <v>-5.9735264170154956E-2</v>
      </c>
      <c r="Y222" s="63">
        <v>7803</v>
      </c>
      <c r="Z222" s="64">
        <v>0.38991806198788748</v>
      </c>
      <c r="AA222" s="63">
        <v>6676</v>
      </c>
      <c r="AB222" s="64">
        <v>3.9875389408099648E-2</v>
      </c>
      <c r="AC222" s="63">
        <v>8054</v>
      </c>
      <c r="AD222" s="64">
        <v>6.8311447141530701E-2</v>
      </c>
      <c r="AE222" s="63">
        <v>3157</v>
      </c>
      <c r="AF222" s="55">
        <v>-4.3333333333333335E-2</v>
      </c>
      <c r="AG222" s="63">
        <v>3013</v>
      </c>
      <c r="AH222" s="55">
        <v>0.32381370826010536</v>
      </c>
      <c r="AI222" s="63">
        <v>1884</v>
      </c>
      <c r="AJ222" s="55">
        <v>0.62413793103448278</v>
      </c>
      <c r="AK222" s="63">
        <v>0</v>
      </c>
      <c r="AL222" s="55" t="s">
        <v>90</v>
      </c>
      <c r="AM222" s="63">
        <v>3719</v>
      </c>
      <c r="AN222" s="64">
        <v>-5.5851739020055802E-2</v>
      </c>
      <c r="AO222" s="63">
        <v>3238</v>
      </c>
      <c r="AP222" s="64">
        <v>-0.21426838146081051</v>
      </c>
      <c r="AQ222" s="63">
        <v>2407</v>
      </c>
      <c r="AR222" s="64">
        <v>-2.4865312888520119E-3</v>
      </c>
      <c r="AS222" s="63">
        <v>1703</v>
      </c>
      <c r="AT222" s="64">
        <v>-7.2440087145969501E-2</v>
      </c>
      <c r="AU222" s="63">
        <v>1120</v>
      </c>
      <c r="AV222" s="64">
        <v>0.14052953156822801</v>
      </c>
      <c r="AW222" s="63"/>
      <c r="AX222" s="64"/>
      <c r="AY222" s="63"/>
      <c r="AZ222" s="64"/>
      <c r="BA222" s="63">
        <v>9489</v>
      </c>
      <c r="BB222" s="64">
        <v>-6.5031037540644432E-2</v>
      </c>
      <c r="BC222" s="52"/>
      <c r="BD222" s="52"/>
    </row>
    <row r="223" spans="2:56" s="73" customFormat="1" ht="15" hidden="1" customHeight="1" outlineLevel="1" x14ac:dyDescent="0.25">
      <c r="B223" s="53" t="s">
        <v>100</v>
      </c>
      <c r="C223" s="63">
        <v>501651</v>
      </c>
      <c r="D223" s="64">
        <v>6.4521953715128699E-3</v>
      </c>
      <c r="E223" s="63">
        <v>172855</v>
      </c>
      <c r="F223" s="64">
        <v>-1.4846688703978095E-2</v>
      </c>
      <c r="G223" s="63"/>
      <c r="H223" s="64"/>
      <c r="I223" s="63"/>
      <c r="J223" s="64"/>
      <c r="K223" s="63"/>
      <c r="L223" s="64"/>
      <c r="M223" s="63">
        <v>328796</v>
      </c>
      <c r="N223" s="64">
        <v>1.8023066800835874E-2</v>
      </c>
      <c r="O223" s="63">
        <v>14620</v>
      </c>
      <c r="P223" s="64">
        <v>-4.6127748417824743E-2</v>
      </c>
      <c r="Q223" s="63">
        <v>13416</v>
      </c>
      <c r="R223" s="64">
        <v>2.5766495909473219E-2</v>
      </c>
      <c r="S223" s="63">
        <v>58718</v>
      </c>
      <c r="T223" s="64">
        <v>-8.8480517270717041E-4</v>
      </c>
      <c r="U223" s="63">
        <v>8811</v>
      </c>
      <c r="V223" s="64">
        <v>-5.784858853721131E-2</v>
      </c>
      <c r="W223" s="63">
        <v>166230</v>
      </c>
      <c r="X223" s="64">
        <v>5.5569314003771852E-2</v>
      </c>
      <c r="Y223" s="63">
        <v>6741</v>
      </c>
      <c r="Z223" s="64">
        <v>0.54574638844301759</v>
      </c>
      <c r="AA223" s="63">
        <v>8423</v>
      </c>
      <c r="AB223" s="64">
        <v>7.945661924900671E-2</v>
      </c>
      <c r="AC223" s="63">
        <v>34306</v>
      </c>
      <c r="AD223" s="64">
        <v>-3.0876578434419044E-2</v>
      </c>
      <c r="AE223" s="63">
        <v>13657</v>
      </c>
      <c r="AF223" s="55">
        <v>-1.7905939882065347E-2</v>
      </c>
      <c r="AG223" s="63">
        <v>6794</v>
      </c>
      <c r="AH223" s="55">
        <v>3.7727203299221079E-2</v>
      </c>
      <c r="AI223" s="63">
        <v>7113</v>
      </c>
      <c r="AJ223" s="55">
        <v>-1.2083333333333335E-2</v>
      </c>
      <c r="AK223" s="63">
        <v>6742</v>
      </c>
      <c r="AL223" s="55">
        <v>-0.12961528530854638</v>
      </c>
      <c r="AM223" s="63">
        <v>4420</v>
      </c>
      <c r="AN223" s="64">
        <v>-0.15761387459500664</v>
      </c>
      <c r="AO223" s="63">
        <v>3554</v>
      </c>
      <c r="AP223" s="64">
        <v>-0.19683615819209044</v>
      </c>
      <c r="AQ223" s="63">
        <v>2837</v>
      </c>
      <c r="AR223" s="64">
        <v>5.8977230309817053E-2</v>
      </c>
      <c r="AS223" s="63">
        <v>1596</v>
      </c>
      <c r="AT223" s="64">
        <v>-0.11627906976744184</v>
      </c>
      <c r="AU223" s="63">
        <v>1136</v>
      </c>
      <c r="AV223" s="64">
        <v>8.3969465648854991E-2</v>
      </c>
      <c r="AW223" s="63"/>
      <c r="AX223" s="64"/>
      <c r="AY223" s="63"/>
      <c r="AZ223" s="64"/>
      <c r="BA223" s="63">
        <v>3988</v>
      </c>
      <c r="BB223" s="64">
        <v>-0.35677419354838713</v>
      </c>
      <c r="BC223" s="52"/>
      <c r="BD223" s="52"/>
    </row>
    <row r="224" spans="2:56" s="73" customFormat="1" ht="15" hidden="1" customHeight="1" outlineLevel="1" x14ac:dyDescent="0.25">
      <c r="B224" s="53" t="s">
        <v>101</v>
      </c>
      <c r="C224" s="63">
        <v>487072</v>
      </c>
      <c r="D224" s="64">
        <v>3.7942152335450841E-2</v>
      </c>
      <c r="E224" s="63">
        <v>135700</v>
      </c>
      <c r="F224" s="64">
        <v>-5.212189632800901E-3</v>
      </c>
      <c r="G224" s="63"/>
      <c r="H224" s="64"/>
      <c r="I224" s="63"/>
      <c r="J224" s="64"/>
      <c r="K224" s="63"/>
      <c r="L224" s="64"/>
      <c r="M224" s="63">
        <v>351372</v>
      </c>
      <c r="N224" s="64">
        <v>5.5627658807412272E-2</v>
      </c>
      <c r="O224" s="63">
        <v>12767</v>
      </c>
      <c r="P224" s="64">
        <v>1.8020891475958756E-2</v>
      </c>
      <c r="Q224" s="63">
        <v>10377</v>
      </c>
      <c r="R224" s="64">
        <v>-0.20470570202329863</v>
      </c>
      <c r="S224" s="63">
        <v>79403</v>
      </c>
      <c r="T224" s="64">
        <v>-1.9134795928451465E-2</v>
      </c>
      <c r="U224" s="63">
        <v>4473</v>
      </c>
      <c r="V224" s="64">
        <v>-0.1756358274972355</v>
      </c>
      <c r="W224" s="63">
        <v>158041</v>
      </c>
      <c r="X224" s="64">
        <v>0.14640427106152698</v>
      </c>
      <c r="Y224" s="63">
        <v>2860</v>
      </c>
      <c r="Z224" s="64">
        <v>0.56626506024096379</v>
      </c>
      <c r="AA224" s="63">
        <v>6200</v>
      </c>
      <c r="AB224" s="64">
        <v>-0.10287946751555488</v>
      </c>
      <c r="AC224" s="63">
        <v>57202</v>
      </c>
      <c r="AD224" s="64">
        <v>-1.1833399554304069E-2</v>
      </c>
      <c r="AE224" s="63">
        <v>24258</v>
      </c>
      <c r="AF224" s="55">
        <v>-7.6904197005644992E-3</v>
      </c>
      <c r="AG224" s="63">
        <v>10569</v>
      </c>
      <c r="AH224" s="55">
        <v>-1.4269725797425803E-2</v>
      </c>
      <c r="AI224" s="63">
        <v>9152</v>
      </c>
      <c r="AJ224" s="55">
        <v>-2.6590087215486058E-2</v>
      </c>
      <c r="AK224" s="63">
        <v>13223</v>
      </c>
      <c r="AL224" s="55">
        <v>-7.0586468423818882E-3</v>
      </c>
      <c r="AM224" s="63">
        <v>3951</v>
      </c>
      <c r="AN224" s="64">
        <v>0.18862815884476536</v>
      </c>
      <c r="AO224" s="63">
        <v>5703</v>
      </c>
      <c r="AP224" s="64">
        <v>0.11299765807962525</v>
      </c>
      <c r="AQ224" s="63">
        <v>4198</v>
      </c>
      <c r="AR224" s="64">
        <v>0.63856362217017959</v>
      </c>
      <c r="AS224" s="63">
        <v>1655</v>
      </c>
      <c r="AT224" s="64">
        <v>0.35767022149302696</v>
      </c>
      <c r="AU224" s="63">
        <v>1291</v>
      </c>
      <c r="AV224" s="64">
        <v>0.27695351137487645</v>
      </c>
      <c r="AW224" s="63"/>
      <c r="AX224" s="64"/>
      <c r="AY224" s="63"/>
      <c r="AZ224" s="64"/>
      <c r="BA224" s="63">
        <v>3251</v>
      </c>
      <c r="BB224" s="64">
        <v>2.6523523839595775E-2</v>
      </c>
      <c r="BC224" s="52"/>
      <c r="BD224" s="52"/>
    </row>
    <row r="225" spans="2:56" s="73" customFormat="1" ht="15" hidden="1" customHeight="1" outlineLevel="1" x14ac:dyDescent="0.25">
      <c r="B225" s="53" t="s">
        <v>102</v>
      </c>
      <c r="C225" s="63">
        <v>463478</v>
      </c>
      <c r="D225" s="64">
        <v>-6.0577868312506999E-2</v>
      </c>
      <c r="E225" s="63">
        <v>139008</v>
      </c>
      <c r="F225" s="64">
        <v>-5.3246700175718198E-2</v>
      </c>
      <c r="G225" s="63"/>
      <c r="H225" s="64"/>
      <c r="I225" s="63"/>
      <c r="J225" s="64"/>
      <c r="K225" s="63"/>
      <c r="L225" s="64"/>
      <c r="M225" s="63">
        <v>324470</v>
      </c>
      <c r="N225" s="64">
        <v>-6.3684029791740593E-2</v>
      </c>
      <c r="O225" s="63">
        <v>11300</v>
      </c>
      <c r="P225" s="64">
        <v>-0.143160448892933</v>
      </c>
      <c r="Q225" s="63">
        <v>12763</v>
      </c>
      <c r="R225" s="64">
        <v>-2.0115163147792714E-2</v>
      </c>
      <c r="S225" s="63">
        <v>60965</v>
      </c>
      <c r="T225" s="64">
        <v>-8.3880565615279457E-2</v>
      </c>
      <c r="U225" s="63">
        <v>7417</v>
      </c>
      <c r="V225" s="64">
        <v>-0.11354129317557071</v>
      </c>
      <c r="W225" s="63">
        <v>142982</v>
      </c>
      <c r="X225" s="64">
        <v>-5.7083316846700649E-2</v>
      </c>
      <c r="Y225" s="63">
        <v>3331</v>
      </c>
      <c r="Z225" s="64">
        <v>0.26991993900114375</v>
      </c>
      <c r="AA225" s="63">
        <v>8214</v>
      </c>
      <c r="AB225" s="64">
        <v>0.18255110855168444</v>
      </c>
      <c r="AC225" s="63">
        <v>62297</v>
      </c>
      <c r="AD225" s="64">
        <v>-5.4974894191532342E-2</v>
      </c>
      <c r="AE225" s="63">
        <v>26004</v>
      </c>
      <c r="AF225" s="55">
        <v>-6.9491161525799705E-2</v>
      </c>
      <c r="AG225" s="63">
        <v>11119</v>
      </c>
      <c r="AH225" s="55">
        <v>-9.9457358062687296E-2</v>
      </c>
      <c r="AI225" s="63">
        <v>10593</v>
      </c>
      <c r="AJ225" s="55">
        <v>-3.4014225788801755E-2</v>
      </c>
      <c r="AK225" s="63">
        <v>14581</v>
      </c>
      <c r="AL225" s="55">
        <v>-5.5244850634292852E-3</v>
      </c>
      <c r="AM225" s="63">
        <v>2727</v>
      </c>
      <c r="AN225" s="64">
        <v>-0.14647887323943665</v>
      </c>
      <c r="AO225" s="63">
        <v>3350</v>
      </c>
      <c r="AP225" s="64">
        <v>-0.3368962787015044</v>
      </c>
      <c r="AQ225" s="63">
        <v>2321</v>
      </c>
      <c r="AR225" s="64">
        <v>-0.17898832684824906</v>
      </c>
      <c r="AS225" s="63">
        <v>895</v>
      </c>
      <c r="AT225" s="64">
        <v>7.7015643802647471E-2</v>
      </c>
      <c r="AU225" s="63">
        <v>1320</v>
      </c>
      <c r="AV225" s="64">
        <v>8.1081081081081141E-2</v>
      </c>
      <c r="AW225" s="63"/>
      <c r="AX225" s="64"/>
      <c r="AY225" s="63"/>
      <c r="AZ225" s="64"/>
      <c r="BA225" s="63">
        <v>4588</v>
      </c>
      <c r="BB225" s="64">
        <v>-0.11050794881737103</v>
      </c>
      <c r="BC225" s="52"/>
      <c r="BD225" s="52"/>
    </row>
    <row r="226" spans="2:56" s="73" customFormat="1" ht="15" customHeight="1" collapsed="1" x14ac:dyDescent="0.25">
      <c r="B226" s="65">
        <v>2001</v>
      </c>
      <c r="C226" s="66">
        <v>5736034</v>
      </c>
      <c r="D226" s="67">
        <v>3.0142442928094315E-2</v>
      </c>
      <c r="E226" s="66">
        <v>1920743</v>
      </c>
      <c r="F226" s="67">
        <v>1.7805770739971249E-2</v>
      </c>
      <c r="G226" s="66"/>
      <c r="H226" s="67"/>
      <c r="I226" s="66"/>
      <c r="J226" s="67"/>
      <c r="K226" s="66"/>
      <c r="L226" s="67"/>
      <c r="M226" s="66">
        <v>3815291</v>
      </c>
      <c r="N226" s="67">
        <v>3.6467001027423063E-2</v>
      </c>
      <c r="O226" s="66">
        <v>153696</v>
      </c>
      <c r="P226" s="67">
        <v>1.9440851656551628E-2</v>
      </c>
      <c r="Q226" s="66">
        <v>143034</v>
      </c>
      <c r="R226" s="67">
        <v>1.8202267986930254E-2</v>
      </c>
      <c r="S226" s="66">
        <v>751319</v>
      </c>
      <c r="T226" s="67">
        <v>1.2220982744311826E-2</v>
      </c>
      <c r="U226" s="66">
        <v>115334</v>
      </c>
      <c r="V226" s="67">
        <v>-0.10338018533490889</v>
      </c>
      <c r="W226" s="66">
        <v>1839085</v>
      </c>
      <c r="X226" s="67">
        <v>7.3039139321186886E-2</v>
      </c>
      <c r="Y226" s="66">
        <v>60850</v>
      </c>
      <c r="Z226" s="67">
        <v>0.33475180416328509</v>
      </c>
      <c r="AA226" s="66">
        <v>106626</v>
      </c>
      <c r="AB226" s="67">
        <v>6.9125729503087818E-3</v>
      </c>
      <c r="AC226" s="66">
        <v>414365</v>
      </c>
      <c r="AD226" s="67">
        <v>9.0613767643019649E-3</v>
      </c>
      <c r="AE226" s="66">
        <v>172208</v>
      </c>
      <c r="AF226" s="67">
        <v>2.9459588713534268E-2</v>
      </c>
      <c r="AG226" s="66">
        <v>82714</v>
      </c>
      <c r="AH226" s="67">
        <v>4.2118657948116978E-2</v>
      </c>
      <c r="AI226" s="66">
        <v>76220</v>
      </c>
      <c r="AJ226" s="67">
        <v>3.7514973320265765E-2</v>
      </c>
      <c r="AK226" s="66">
        <v>83223</v>
      </c>
      <c r="AL226" s="67">
        <v>-8.0703421003214482E-2</v>
      </c>
      <c r="AM226" s="66">
        <v>40340</v>
      </c>
      <c r="AN226" s="67">
        <v>-0.14844211770666216</v>
      </c>
      <c r="AO226" s="66">
        <v>47259</v>
      </c>
      <c r="AP226" s="67">
        <v>-0.13311688311688308</v>
      </c>
      <c r="AQ226" s="66">
        <v>33720</v>
      </c>
      <c r="AR226" s="67">
        <v>0.20562050842003643</v>
      </c>
      <c r="AS226" s="66">
        <v>15813</v>
      </c>
      <c r="AT226" s="67">
        <v>-6.5591207232760129E-2</v>
      </c>
      <c r="AU226" s="66">
        <v>14827</v>
      </c>
      <c r="AV226" s="67">
        <v>0.11674324018980187</v>
      </c>
      <c r="AW226" s="66"/>
      <c r="AX226" s="67"/>
      <c r="AY226" s="66"/>
      <c r="AZ226" s="67"/>
      <c r="BA226" s="66">
        <v>79023</v>
      </c>
      <c r="BB226" s="67">
        <v>-4.613434727503174E-2</v>
      </c>
      <c r="BC226" s="52"/>
      <c r="BD226" s="52"/>
    </row>
    <row r="227" spans="2:56" s="73" customFormat="1" ht="15" hidden="1" customHeight="1" outlineLevel="1" x14ac:dyDescent="0.25">
      <c r="B227" s="53" t="s">
        <v>91</v>
      </c>
      <c r="C227" s="63">
        <v>420311</v>
      </c>
      <c r="D227" s="64">
        <v>-7.7358896459679638E-2</v>
      </c>
      <c r="E227" s="63">
        <v>119007</v>
      </c>
      <c r="F227" s="64">
        <v>5.5578715817670599E-2</v>
      </c>
      <c r="G227" s="63"/>
      <c r="H227" s="64"/>
      <c r="I227" s="63"/>
      <c r="J227" s="64"/>
      <c r="K227" s="63"/>
      <c r="L227" s="64"/>
      <c r="M227" s="63">
        <v>301304</v>
      </c>
      <c r="N227" s="64">
        <v>-0.12107837846510172</v>
      </c>
      <c r="O227" s="63">
        <v>11118</v>
      </c>
      <c r="P227" s="64">
        <v>-0.12131510313759586</v>
      </c>
      <c r="Q227" s="63">
        <v>11855</v>
      </c>
      <c r="R227" s="64">
        <v>-0.22748598983448454</v>
      </c>
      <c r="S227" s="63">
        <v>60621</v>
      </c>
      <c r="T227" s="64">
        <v>-0.11740554706267747</v>
      </c>
      <c r="U227" s="63">
        <v>9438</v>
      </c>
      <c r="V227" s="64">
        <v>-0.13768844221105525</v>
      </c>
      <c r="W227" s="63">
        <v>111488</v>
      </c>
      <c r="X227" s="64">
        <v>-0.16000753437558868</v>
      </c>
      <c r="Y227" s="63">
        <v>2281</v>
      </c>
      <c r="Z227" s="64">
        <v>8.8782816229116879E-2</v>
      </c>
      <c r="AA227" s="63">
        <v>13487</v>
      </c>
      <c r="AB227" s="64">
        <v>-2.4307313897127925E-2</v>
      </c>
      <c r="AC227" s="63">
        <v>63113</v>
      </c>
      <c r="AD227" s="64">
        <v>8.0872791855624016E-4</v>
      </c>
      <c r="AE227" s="63">
        <v>23662</v>
      </c>
      <c r="AF227" s="55">
        <v>3.2688866582289533E-2</v>
      </c>
      <c r="AG227" s="63">
        <v>11565</v>
      </c>
      <c r="AH227" s="55">
        <v>-1.3561924257932456E-2</v>
      </c>
      <c r="AI227" s="63">
        <v>12202</v>
      </c>
      <c r="AJ227" s="55">
        <v>-0.14962715171788976</v>
      </c>
      <c r="AK227" s="63">
        <v>15684</v>
      </c>
      <c r="AL227" s="55">
        <v>0.11423699914748497</v>
      </c>
      <c r="AM227" s="63">
        <v>3761</v>
      </c>
      <c r="AN227" s="64">
        <v>-8.0215211543164577E-2</v>
      </c>
      <c r="AO227" s="63">
        <v>4143</v>
      </c>
      <c r="AP227" s="64">
        <v>-0.33616407626982858</v>
      </c>
      <c r="AQ227" s="63">
        <v>2836</v>
      </c>
      <c r="AR227" s="64">
        <v>-3.3401499659168388E-2</v>
      </c>
      <c r="AS227" s="63">
        <v>1630</v>
      </c>
      <c r="AT227" s="64">
        <v>0.3123993558776168</v>
      </c>
      <c r="AU227" s="63">
        <v>1253</v>
      </c>
      <c r="AV227" s="64">
        <v>-0.31455142231947486</v>
      </c>
      <c r="AW227" s="63"/>
      <c r="AX227" s="64"/>
      <c r="AY227" s="63"/>
      <c r="AZ227" s="64"/>
      <c r="BA227" s="63">
        <v>4280</v>
      </c>
      <c r="BB227" s="64">
        <v>-0.40081198376032479</v>
      </c>
      <c r="BC227" s="52"/>
      <c r="BD227" s="52"/>
    </row>
    <row r="228" spans="2:56" s="73" customFormat="1" ht="15" hidden="1" customHeight="1" outlineLevel="1" x14ac:dyDescent="0.25">
      <c r="B228" s="53" t="s">
        <v>92</v>
      </c>
      <c r="C228" s="63">
        <v>453327</v>
      </c>
      <c r="D228" s="64">
        <v>3.9740825688073356E-2</v>
      </c>
      <c r="E228" s="63">
        <v>122030</v>
      </c>
      <c r="F228" s="64">
        <v>7.2612047218486575E-2</v>
      </c>
      <c r="G228" s="63"/>
      <c r="H228" s="64"/>
      <c r="I228" s="63"/>
      <c r="J228" s="64"/>
      <c r="K228" s="63"/>
      <c r="L228" s="64"/>
      <c r="M228" s="63">
        <v>331297</v>
      </c>
      <c r="N228" s="64">
        <v>2.8135095630153595E-2</v>
      </c>
      <c r="O228" s="63">
        <v>12464</v>
      </c>
      <c r="P228" s="64">
        <v>-2.8299680361736912E-2</v>
      </c>
      <c r="Q228" s="63">
        <v>12038</v>
      </c>
      <c r="R228" s="64">
        <v>-0.20225314777998671</v>
      </c>
      <c r="S228" s="63">
        <v>67513</v>
      </c>
      <c r="T228" s="64">
        <v>-3.1095448218676491E-4</v>
      </c>
      <c r="U228" s="63">
        <v>13213</v>
      </c>
      <c r="V228" s="64">
        <v>-5.9439066059225554E-2</v>
      </c>
      <c r="W228" s="63">
        <v>136398</v>
      </c>
      <c r="X228" s="64">
        <v>8.6550946763002568E-2</v>
      </c>
      <c r="Y228" s="63">
        <v>2144</v>
      </c>
      <c r="Z228" s="64">
        <v>0.32591218305504022</v>
      </c>
      <c r="AA228" s="63">
        <v>9986</v>
      </c>
      <c r="AB228" s="64">
        <v>-0.10974413836141572</v>
      </c>
      <c r="AC228" s="63">
        <v>60096</v>
      </c>
      <c r="AD228" s="64">
        <v>9.8225544123828223E-2</v>
      </c>
      <c r="AE228" s="63">
        <v>23325</v>
      </c>
      <c r="AF228" s="55">
        <v>0.18491236982473969</v>
      </c>
      <c r="AG228" s="63">
        <v>10391</v>
      </c>
      <c r="AH228" s="55">
        <v>-5.5878611666363764E-2</v>
      </c>
      <c r="AI228" s="63">
        <v>11009</v>
      </c>
      <c r="AJ228" s="55">
        <v>-9.6734492943879258E-2</v>
      </c>
      <c r="AK228" s="63">
        <v>15371</v>
      </c>
      <c r="AL228" s="55">
        <v>0.29800709339638565</v>
      </c>
      <c r="AM228" s="63">
        <v>3934</v>
      </c>
      <c r="AN228" s="64">
        <v>7.6316458916303453E-4</v>
      </c>
      <c r="AO228" s="63">
        <v>5913</v>
      </c>
      <c r="AP228" s="64">
        <v>9.6014828544948916E-2</v>
      </c>
      <c r="AQ228" s="63">
        <v>1597</v>
      </c>
      <c r="AR228" s="64">
        <v>-4.3139604553624977E-2</v>
      </c>
      <c r="AS228" s="63">
        <v>1336</v>
      </c>
      <c r="AT228" s="64">
        <v>-2.1961932650073179E-2</v>
      </c>
      <c r="AU228" s="63">
        <v>923</v>
      </c>
      <c r="AV228" s="64">
        <v>-0.44162129461584998</v>
      </c>
      <c r="AW228" s="63"/>
      <c r="AX228" s="64"/>
      <c r="AY228" s="63"/>
      <c r="AZ228" s="64"/>
      <c r="BA228" s="63">
        <v>3742</v>
      </c>
      <c r="BB228" s="64">
        <v>-0.33534635879218477</v>
      </c>
      <c r="BC228" s="52"/>
      <c r="BD228" s="52"/>
    </row>
    <row r="229" spans="2:56" s="73" customFormat="1" ht="15" hidden="1" customHeight="1" outlineLevel="1" x14ac:dyDescent="0.25">
      <c r="B229" s="53" t="s">
        <v>93</v>
      </c>
      <c r="C229" s="63">
        <v>494435</v>
      </c>
      <c r="D229" s="64">
        <v>3.6964409303496204E-2</v>
      </c>
      <c r="E229" s="63">
        <v>139869</v>
      </c>
      <c r="F229" s="64">
        <v>5.0485553561101737E-2</v>
      </c>
      <c r="G229" s="63"/>
      <c r="H229" s="64"/>
      <c r="I229" s="63"/>
      <c r="J229" s="64"/>
      <c r="K229" s="63"/>
      <c r="L229" s="64"/>
      <c r="M229" s="63">
        <v>354566</v>
      </c>
      <c r="N229" s="64">
        <v>3.1725847705455612E-2</v>
      </c>
      <c r="O229" s="63">
        <v>16084</v>
      </c>
      <c r="P229" s="64">
        <v>0.23362478907807938</v>
      </c>
      <c r="Q229" s="63">
        <v>14737</v>
      </c>
      <c r="R229" s="64">
        <v>0.15222830336200155</v>
      </c>
      <c r="S229" s="63">
        <v>80913</v>
      </c>
      <c r="T229" s="64">
        <v>5.7354555433589471E-2</v>
      </c>
      <c r="U229" s="63">
        <v>12557</v>
      </c>
      <c r="V229" s="64">
        <v>-5.1872546058592595E-2</v>
      </c>
      <c r="W229" s="63">
        <v>146827</v>
      </c>
      <c r="X229" s="64">
        <v>7.7510732763365509E-2</v>
      </c>
      <c r="Y229" s="63">
        <v>2167</v>
      </c>
      <c r="Z229" s="64">
        <v>0.38554987212276215</v>
      </c>
      <c r="AA229" s="63">
        <v>8800</v>
      </c>
      <c r="AB229" s="64">
        <v>-0.17502578044436112</v>
      </c>
      <c r="AC229" s="63">
        <v>54652</v>
      </c>
      <c r="AD229" s="64">
        <v>-9.5749433312927068E-2</v>
      </c>
      <c r="AE229" s="63">
        <v>21640</v>
      </c>
      <c r="AF229" s="55">
        <v>-2.3024830699774235E-2</v>
      </c>
      <c r="AG229" s="63">
        <v>9751</v>
      </c>
      <c r="AH229" s="55">
        <v>-0.14231682645791188</v>
      </c>
      <c r="AI229" s="63">
        <v>10101</v>
      </c>
      <c r="AJ229" s="55">
        <v>-0.24714913915182235</v>
      </c>
      <c r="AK229" s="63">
        <v>13160</v>
      </c>
      <c r="AL229" s="55">
        <v>-2.5401762571280462E-2</v>
      </c>
      <c r="AM229" s="63">
        <v>3974</v>
      </c>
      <c r="AN229" s="64">
        <v>1.8974358974358951E-2</v>
      </c>
      <c r="AO229" s="63">
        <v>5192</v>
      </c>
      <c r="AP229" s="64">
        <v>4.4247787610619538E-2</v>
      </c>
      <c r="AQ229" s="63">
        <v>2136</v>
      </c>
      <c r="AR229" s="64">
        <v>0.1343600637280935</v>
      </c>
      <c r="AS229" s="63">
        <v>1191</v>
      </c>
      <c r="AT229" s="64">
        <v>-3.6407766990291246E-2</v>
      </c>
      <c r="AU229" s="63">
        <v>1197</v>
      </c>
      <c r="AV229" s="64">
        <v>5.4625550660792888E-2</v>
      </c>
      <c r="AW229" s="63"/>
      <c r="AX229" s="64"/>
      <c r="AY229" s="63"/>
      <c r="AZ229" s="64"/>
      <c r="BA229" s="63">
        <v>4139</v>
      </c>
      <c r="BB229" s="64">
        <v>-0.31085581085581082</v>
      </c>
      <c r="BC229" s="52"/>
      <c r="BD229" s="52"/>
    </row>
    <row r="230" spans="2:56" s="73" customFormat="1" ht="15" hidden="1" customHeight="1" outlineLevel="1" x14ac:dyDescent="0.25">
      <c r="B230" s="53" t="s">
        <v>94</v>
      </c>
      <c r="C230" s="63">
        <v>478933</v>
      </c>
      <c r="D230" s="64">
        <v>8.396592385375512E-2</v>
      </c>
      <c r="E230" s="63">
        <v>160222</v>
      </c>
      <c r="F230" s="64">
        <v>0.14271246398311122</v>
      </c>
      <c r="G230" s="63"/>
      <c r="H230" s="64"/>
      <c r="I230" s="63"/>
      <c r="J230" s="64"/>
      <c r="K230" s="63"/>
      <c r="L230" s="64"/>
      <c r="M230" s="63">
        <v>318711</v>
      </c>
      <c r="N230" s="64">
        <v>5.6657007777947133E-2</v>
      </c>
      <c r="O230" s="63">
        <v>11849</v>
      </c>
      <c r="P230" s="64">
        <v>-0.13346497001608892</v>
      </c>
      <c r="Q230" s="63">
        <v>13709</v>
      </c>
      <c r="R230" s="64">
        <v>-2.7523586578704684E-2</v>
      </c>
      <c r="S230" s="63">
        <v>69678</v>
      </c>
      <c r="T230" s="64">
        <v>2.9353976156357486E-2</v>
      </c>
      <c r="U230" s="63">
        <v>18905</v>
      </c>
      <c r="V230" s="64">
        <v>4.0623107832883809E-2</v>
      </c>
      <c r="W230" s="63">
        <v>134582</v>
      </c>
      <c r="X230" s="64">
        <v>1.4832409606756469E-2</v>
      </c>
      <c r="Y230" s="63">
        <v>2699</v>
      </c>
      <c r="Z230" s="64">
        <v>0.45970795024337474</v>
      </c>
      <c r="AA230" s="63">
        <v>11181</v>
      </c>
      <c r="AB230" s="64">
        <v>0.40623820903031072</v>
      </c>
      <c r="AC230" s="63">
        <v>34762</v>
      </c>
      <c r="AD230" s="64">
        <v>0.5179249814418585</v>
      </c>
      <c r="AE230" s="63">
        <v>15122</v>
      </c>
      <c r="AF230" s="55">
        <v>0.52025736402935552</v>
      </c>
      <c r="AG230" s="63">
        <v>7024</v>
      </c>
      <c r="AH230" s="55">
        <v>0.62254562254562251</v>
      </c>
      <c r="AI230" s="63">
        <v>6252</v>
      </c>
      <c r="AJ230" s="55">
        <v>0.60307692307692307</v>
      </c>
      <c r="AK230" s="63">
        <v>6364</v>
      </c>
      <c r="AL230" s="55">
        <v>0.34687830687830679</v>
      </c>
      <c r="AM230" s="63">
        <v>4505</v>
      </c>
      <c r="AN230" s="64">
        <v>-6.9791451579599428E-2</v>
      </c>
      <c r="AO230" s="63">
        <v>5291</v>
      </c>
      <c r="AP230" s="64">
        <v>-4.6666666666666634E-2</v>
      </c>
      <c r="AQ230" s="63">
        <v>2724</v>
      </c>
      <c r="AR230" s="64">
        <v>-3.9830807190694428E-2</v>
      </c>
      <c r="AS230" s="63">
        <v>1239</v>
      </c>
      <c r="AT230" s="64">
        <v>-6.9819819819819773E-2</v>
      </c>
      <c r="AU230" s="63">
        <v>1272</v>
      </c>
      <c r="AV230" s="64">
        <v>-0.14516129032258063</v>
      </c>
      <c r="AW230" s="63"/>
      <c r="AX230" s="64"/>
      <c r="AY230" s="63"/>
      <c r="AZ230" s="64"/>
      <c r="BA230" s="63">
        <v>6315</v>
      </c>
      <c r="BB230" s="64">
        <v>-4.7080126754187379E-2</v>
      </c>
      <c r="BC230" s="52"/>
      <c r="BD230" s="52"/>
    </row>
    <row r="231" spans="2:56" s="73" customFormat="1" ht="15" hidden="1" customHeight="1" outlineLevel="1" x14ac:dyDescent="0.25">
      <c r="B231" s="53" t="s">
        <v>95</v>
      </c>
      <c r="C231" s="63">
        <v>384670</v>
      </c>
      <c r="D231" s="64">
        <v>4.9743206291855246E-2</v>
      </c>
      <c r="E231" s="63">
        <v>146408</v>
      </c>
      <c r="F231" s="64">
        <v>0.12775954768837328</v>
      </c>
      <c r="G231" s="63"/>
      <c r="H231" s="64"/>
      <c r="I231" s="63"/>
      <c r="J231" s="64"/>
      <c r="K231" s="63"/>
      <c r="L231" s="64"/>
      <c r="M231" s="63">
        <v>238262</v>
      </c>
      <c r="N231" s="64">
        <v>6.9393965007185088E-3</v>
      </c>
      <c r="O231" s="63">
        <v>10440</v>
      </c>
      <c r="P231" s="64">
        <v>-3.3333333333333326E-2</v>
      </c>
      <c r="Q231" s="63">
        <v>7592</v>
      </c>
      <c r="R231" s="64">
        <v>-0.27674573687720305</v>
      </c>
      <c r="S231" s="63">
        <v>50729</v>
      </c>
      <c r="T231" s="64">
        <v>-6.4006051883833348E-2</v>
      </c>
      <c r="U231" s="63">
        <v>9172</v>
      </c>
      <c r="V231" s="64">
        <v>-0.33555491161982032</v>
      </c>
      <c r="W231" s="63">
        <v>127186</v>
      </c>
      <c r="X231" s="64">
        <v>9.5137639167534926E-2</v>
      </c>
      <c r="Y231" s="63">
        <v>4546</v>
      </c>
      <c r="Z231" s="64">
        <v>0.40092449922958395</v>
      </c>
      <c r="AA231" s="63">
        <v>6375</v>
      </c>
      <c r="AB231" s="64">
        <v>-1.285227624651597E-2</v>
      </c>
      <c r="AC231" s="63">
        <v>7944</v>
      </c>
      <c r="AD231" s="64">
        <v>1.1189650573486265</v>
      </c>
      <c r="AE231" s="63">
        <v>3624</v>
      </c>
      <c r="AF231" s="55">
        <v>2.2619261926192618</v>
      </c>
      <c r="AG231" s="63">
        <v>1898</v>
      </c>
      <c r="AH231" s="55">
        <v>2.2115059221658204</v>
      </c>
      <c r="AI231" s="63">
        <v>1494</v>
      </c>
      <c r="AJ231" s="55">
        <v>0.28904227782571179</v>
      </c>
      <c r="AK231" s="63">
        <v>928</v>
      </c>
      <c r="AL231" s="55">
        <v>4.5045045045045029E-2</v>
      </c>
      <c r="AM231" s="63">
        <v>3733</v>
      </c>
      <c r="AN231" s="64">
        <v>-0.20574468085106379</v>
      </c>
      <c r="AO231" s="63">
        <v>3122</v>
      </c>
      <c r="AP231" s="64">
        <v>-0.12695749440715887</v>
      </c>
      <c r="AQ231" s="63">
        <v>1123</v>
      </c>
      <c r="AR231" s="64">
        <v>-0.30248447204968942</v>
      </c>
      <c r="AS231" s="63">
        <v>877</v>
      </c>
      <c r="AT231" s="64">
        <v>-0.38671328671328675</v>
      </c>
      <c r="AU231" s="63">
        <v>921</v>
      </c>
      <c r="AV231" s="64">
        <v>0.10564225690276108</v>
      </c>
      <c r="AW231" s="63"/>
      <c r="AX231" s="64"/>
      <c r="AY231" s="63"/>
      <c r="AZ231" s="64"/>
      <c r="BA231" s="63">
        <v>4502</v>
      </c>
      <c r="BB231" s="64">
        <v>-0.19362349991044236</v>
      </c>
      <c r="BC231" s="52"/>
      <c r="BD231" s="52"/>
    </row>
    <row r="232" spans="2:56" s="73" customFormat="1" ht="15" hidden="1" customHeight="1" outlineLevel="1" x14ac:dyDescent="0.25">
      <c r="B232" s="53" t="s">
        <v>96</v>
      </c>
      <c r="C232" s="63">
        <v>407234</v>
      </c>
      <c r="D232" s="64">
        <v>8.5939958294000585E-2</v>
      </c>
      <c r="E232" s="63">
        <v>154135</v>
      </c>
      <c r="F232" s="64">
        <v>9.9589798466202861E-2</v>
      </c>
      <c r="G232" s="63"/>
      <c r="H232" s="64"/>
      <c r="I232" s="63"/>
      <c r="J232" s="64"/>
      <c r="K232" s="63"/>
      <c r="L232" s="64"/>
      <c r="M232" s="63">
        <v>253099</v>
      </c>
      <c r="N232" s="64">
        <v>7.7792114329028106E-2</v>
      </c>
      <c r="O232" s="63">
        <v>9329</v>
      </c>
      <c r="P232" s="64">
        <v>7.377992633517505E-2</v>
      </c>
      <c r="Q232" s="63">
        <v>9334</v>
      </c>
      <c r="R232" s="64">
        <v>-1.7680488318248755E-2</v>
      </c>
      <c r="S232" s="63">
        <v>45280</v>
      </c>
      <c r="T232" s="64">
        <v>-6.4074431668568188E-3</v>
      </c>
      <c r="U232" s="63">
        <v>9254</v>
      </c>
      <c r="V232" s="64">
        <v>6.8467844359773711E-2</v>
      </c>
      <c r="W232" s="63">
        <v>142316</v>
      </c>
      <c r="X232" s="64">
        <v>0.12890073453587814</v>
      </c>
      <c r="Y232" s="63">
        <v>5706</v>
      </c>
      <c r="Z232" s="64">
        <v>0.65968586387434547</v>
      </c>
      <c r="AA232" s="63">
        <v>6062</v>
      </c>
      <c r="AB232" s="64">
        <v>-0.23786773950213724</v>
      </c>
      <c r="AC232" s="63">
        <v>6867</v>
      </c>
      <c r="AD232" s="64">
        <v>0.31350420811017599</v>
      </c>
      <c r="AE232" s="63">
        <v>3238</v>
      </c>
      <c r="AF232" s="55">
        <v>1.2770745428973278</v>
      </c>
      <c r="AG232" s="63">
        <v>1794</v>
      </c>
      <c r="AH232" s="55">
        <v>0.43980738362760841</v>
      </c>
      <c r="AI232" s="63">
        <v>1100</v>
      </c>
      <c r="AJ232" s="55">
        <v>-0.24502402196293749</v>
      </c>
      <c r="AK232" s="63">
        <v>735</v>
      </c>
      <c r="AL232" s="55">
        <v>-0.3336355394378967</v>
      </c>
      <c r="AM232" s="63">
        <v>3669</v>
      </c>
      <c r="AN232" s="64">
        <v>-6.7835365853658569E-2</v>
      </c>
      <c r="AO232" s="63">
        <v>3730</v>
      </c>
      <c r="AP232" s="64">
        <v>0.17369414726242915</v>
      </c>
      <c r="AQ232" s="63">
        <v>2139</v>
      </c>
      <c r="AR232" s="64">
        <v>2.3444976076554935E-2</v>
      </c>
      <c r="AS232" s="63">
        <v>1405</v>
      </c>
      <c r="AT232" s="64">
        <v>-0.10166240409207161</v>
      </c>
      <c r="AU232" s="63">
        <v>1150</v>
      </c>
      <c r="AV232" s="64">
        <v>0.14999999999999991</v>
      </c>
      <c r="AW232" s="63"/>
      <c r="AX232" s="64"/>
      <c r="AY232" s="63"/>
      <c r="AZ232" s="64"/>
      <c r="BA232" s="63">
        <v>6858</v>
      </c>
      <c r="BB232" s="64">
        <v>-0.13779230575810908</v>
      </c>
      <c r="BC232" s="52"/>
      <c r="BD232" s="52"/>
    </row>
    <row r="233" spans="2:56" s="73" customFormat="1" ht="15" hidden="1" customHeight="1" outlineLevel="1" x14ac:dyDescent="0.25">
      <c r="B233" s="53" t="s">
        <v>97</v>
      </c>
      <c r="C233" s="63">
        <v>479920</v>
      </c>
      <c r="D233" s="64">
        <v>1.4085459393898381E-2</v>
      </c>
      <c r="E233" s="63">
        <v>187656</v>
      </c>
      <c r="F233" s="64">
        <v>7.3497780421948544E-2</v>
      </c>
      <c r="G233" s="63"/>
      <c r="H233" s="64"/>
      <c r="I233" s="63"/>
      <c r="J233" s="64"/>
      <c r="K233" s="63"/>
      <c r="L233" s="64"/>
      <c r="M233" s="63">
        <v>292264</v>
      </c>
      <c r="N233" s="64">
        <v>-2.0713965005394575E-2</v>
      </c>
      <c r="O233" s="63">
        <v>15288</v>
      </c>
      <c r="P233" s="64">
        <v>2.1174270255827965E-2</v>
      </c>
      <c r="Q233" s="63">
        <v>12623</v>
      </c>
      <c r="R233" s="64">
        <v>-0.18995058717833535</v>
      </c>
      <c r="S233" s="63">
        <v>53637</v>
      </c>
      <c r="T233" s="64">
        <v>-6.3763309478093944E-2</v>
      </c>
      <c r="U233" s="63">
        <v>11982</v>
      </c>
      <c r="V233" s="64">
        <v>-0.13167620842090011</v>
      </c>
      <c r="W233" s="63">
        <v>147436</v>
      </c>
      <c r="X233" s="64">
        <v>1.0174941154916795E-4</v>
      </c>
      <c r="Y233" s="63">
        <v>6386</v>
      </c>
      <c r="Z233" s="64">
        <v>0.62617774382480262</v>
      </c>
      <c r="AA233" s="63">
        <v>10833</v>
      </c>
      <c r="AB233" s="64">
        <v>-2.0612964469758577E-2</v>
      </c>
      <c r="AC233" s="63">
        <v>7468</v>
      </c>
      <c r="AD233" s="64">
        <v>0.68122467357046368</v>
      </c>
      <c r="AE233" s="63">
        <v>3268</v>
      </c>
      <c r="AF233" s="55">
        <v>1.6919275123558486</v>
      </c>
      <c r="AG233" s="63">
        <v>2244</v>
      </c>
      <c r="AH233" s="55">
        <v>0.8038585209003215</v>
      </c>
      <c r="AI233" s="63">
        <v>1161</v>
      </c>
      <c r="AJ233" s="55">
        <v>1.6637478108581405E-2</v>
      </c>
      <c r="AK233" s="63">
        <v>795</v>
      </c>
      <c r="AL233" s="55">
        <v>-5.5819477434679299E-2</v>
      </c>
      <c r="AM233" s="63">
        <v>4542</v>
      </c>
      <c r="AN233" s="64">
        <v>-0.15418994413407816</v>
      </c>
      <c r="AO233" s="63">
        <v>4403</v>
      </c>
      <c r="AP233" s="64">
        <v>-0.13564978405967809</v>
      </c>
      <c r="AQ233" s="63">
        <v>2268</v>
      </c>
      <c r="AR233" s="64">
        <v>-0.1074380165289256</v>
      </c>
      <c r="AS233" s="63">
        <v>1820</v>
      </c>
      <c r="AT233" s="64">
        <v>-0.11821705426356588</v>
      </c>
      <c r="AU233" s="63">
        <v>1180</v>
      </c>
      <c r="AV233" s="64">
        <v>-1.1725293132328285E-2</v>
      </c>
      <c r="AW233" s="63"/>
      <c r="AX233" s="64"/>
      <c r="AY233" s="63"/>
      <c r="AZ233" s="64"/>
      <c r="BA233" s="63">
        <v>12398</v>
      </c>
      <c r="BB233" s="64">
        <v>-9.4309299437504546E-2</v>
      </c>
      <c r="BC233" s="52"/>
      <c r="BD233" s="52"/>
    </row>
    <row r="234" spans="2:56" s="73" customFormat="1" ht="15" hidden="1" customHeight="1" outlineLevel="1" x14ac:dyDescent="0.25">
      <c r="B234" s="53" t="s">
        <v>98</v>
      </c>
      <c r="C234" s="63">
        <v>504687</v>
      </c>
      <c r="D234" s="64">
        <v>2.2134324912203907E-2</v>
      </c>
      <c r="E234" s="63">
        <v>213382</v>
      </c>
      <c r="F234" s="64">
        <v>1.9824693883403244E-2</v>
      </c>
      <c r="G234" s="63"/>
      <c r="H234" s="64"/>
      <c r="I234" s="63"/>
      <c r="J234" s="64"/>
      <c r="K234" s="63"/>
      <c r="L234" s="64"/>
      <c r="M234" s="63">
        <v>291305</v>
      </c>
      <c r="N234" s="64">
        <v>2.3832787392276122E-2</v>
      </c>
      <c r="O234" s="63">
        <v>11495</v>
      </c>
      <c r="P234" s="64">
        <v>-0.10146173688736027</v>
      </c>
      <c r="Q234" s="63">
        <v>10354</v>
      </c>
      <c r="R234" s="64">
        <v>-0.21602180661770276</v>
      </c>
      <c r="S234" s="63">
        <v>50883</v>
      </c>
      <c r="T234" s="64">
        <v>4.2983642848358095E-2</v>
      </c>
      <c r="U234" s="63">
        <v>11494</v>
      </c>
      <c r="V234" s="64">
        <v>-0.12326468344774977</v>
      </c>
      <c r="W234" s="63">
        <v>152754</v>
      </c>
      <c r="X234" s="64">
        <v>9.8009617665451909E-2</v>
      </c>
      <c r="Y234" s="63">
        <v>5236</v>
      </c>
      <c r="Z234" s="64">
        <v>0.40488328414274211</v>
      </c>
      <c r="AA234" s="63">
        <v>11090</v>
      </c>
      <c r="AB234" s="64">
        <v>-0.33787091766672639</v>
      </c>
      <c r="AC234" s="63">
        <v>8996</v>
      </c>
      <c r="AD234" s="64">
        <v>0.75326447086337955</v>
      </c>
      <c r="AE234" s="63">
        <v>3803</v>
      </c>
      <c r="AF234" s="55">
        <v>1.6281962681409814</v>
      </c>
      <c r="AG234" s="63">
        <v>2812</v>
      </c>
      <c r="AH234" s="55">
        <v>0.92207792207792205</v>
      </c>
      <c r="AI234" s="63">
        <v>1417</v>
      </c>
      <c r="AJ234" s="55">
        <v>-1.391788448155884E-2</v>
      </c>
      <c r="AK234" s="63">
        <v>964</v>
      </c>
      <c r="AL234" s="55">
        <v>0.22959183673469385</v>
      </c>
      <c r="AM234" s="63">
        <v>3549</v>
      </c>
      <c r="AN234" s="64">
        <v>-0.16435130680480337</v>
      </c>
      <c r="AO234" s="63">
        <v>4000</v>
      </c>
      <c r="AP234" s="64">
        <v>-5.100830367734277E-2</v>
      </c>
      <c r="AQ234" s="63">
        <v>2665</v>
      </c>
      <c r="AR234" s="64">
        <v>0.14969801553062978</v>
      </c>
      <c r="AS234" s="63">
        <v>1733</v>
      </c>
      <c r="AT234" s="64">
        <v>8.3802376485303309E-2</v>
      </c>
      <c r="AU234" s="63">
        <v>1119</v>
      </c>
      <c r="AV234" s="64">
        <v>-2.9488291413703349E-2</v>
      </c>
      <c r="AW234" s="63"/>
      <c r="AX234" s="64"/>
      <c r="AY234" s="63"/>
      <c r="AZ234" s="64"/>
      <c r="BA234" s="63">
        <v>15937</v>
      </c>
      <c r="BB234" s="64">
        <v>-0.13244420250408273</v>
      </c>
      <c r="BC234" s="52"/>
      <c r="BD234" s="52"/>
    </row>
    <row r="235" spans="2:56" s="73" customFormat="1" ht="15" hidden="1" customHeight="1" outlineLevel="1" x14ac:dyDescent="0.25">
      <c r="B235" s="53" t="s">
        <v>99</v>
      </c>
      <c r="C235" s="63">
        <v>483611</v>
      </c>
      <c r="D235" s="64">
        <v>9.5374210367766388E-2</v>
      </c>
      <c r="E235" s="63">
        <v>185735</v>
      </c>
      <c r="F235" s="64">
        <v>4.4934401512253253E-2</v>
      </c>
      <c r="G235" s="63"/>
      <c r="H235" s="64"/>
      <c r="I235" s="63"/>
      <c r="J235" s="64"/>
      <c r="K235" s="63"/>
      <c r="L235" s="64"/>
      <c r="M235" s="63">
        <v>297876</v>
      </c>
      <c r="N235" s="64">
        <v>0.12936626793804851</v>
      </c>
      <c r="O235" s="63">
        <v>11642</v>
      </c>
      <c r="P235" s="64">
        <v>8.5399962707439769E-2</v>
      </c>
      <c r="Q235" s="63">
        <v>9083</v>
      </c>
      <c r="R235" s="64">
        <v>-9.881932731421772E-2</v>
      </c>
      <c r="S235" s="63">
        <v>56725</v>
      </c>
      <c r="T235" s="64">
        <v>1.1483390096467705E-2</v>
      </c>
      <c r="U235" s="63">
        <v>9472</v>
      </c>
      <c r="V235" s="64">
        <v>-3.0600757343158369E-2</v>
      </c>
      <c r="W235" s="63">
        <v>167941</v>
      </c>
      <c r="X235" s="64">
        <v>0.23142859237859192</v>
      </c>
      <c r="Y235" s="63">
        <v>5614</v>
      </c>
      <c r="Z235" s="64">
        <v>0.7321814254859611</v>
      </c>
      <c r="AA235" s="63">
        <v>6420</v>
      </c>
      <c r="AB235" s="64">
        <v>-0.26172953081876726</v>
      </c>
      <c r="AC235" s="63">
        <v>7539</v>
      </c>
      <c r="AD235" s="64">
        <v>0.6140012845215157</v>
      </c>
      <c r="AE235" s="63">
        <v>3300</v>
      </c>
      <c r="AF235" s="55">
        <v>1.8795811518324608</v>
      </c>
      <c r="AG235" s="63">
        <v>2276</v>
      </c>
      <c r="AH235" s="55">
        <v>0.8178913738019169</v>
      </c>
      <c r="AI235" s="63">
        <v>1160</v>
      </c>
      <c r="AJ235" s="55">
        <v>6.9444444444444198E-3</v>
      </c>
      <c r="AK235" s="63">
        <v>803</v>
      </c>
      <c r="AL235" s="55">
        <v>-0.28367528991971458</v>
      </c>
      <c r="AM235" s="63">
        <v>3939</v>
      </c>
      <c r="AN235" s="64">
        <v>-4.509090909090907E-2</v>
      </c>
      <c r="AO235" s="63">
        <v>4121</v>
      </c>
      <c r="AP235" s="64">
        <v>5.693767632726332E-2</v>
      </c>
      <c r="AQ235" s="63">
        <v>2413</v>
      </c>
      <c r="AR235" s="64">
        <v>0.40863981319322829</v>
      </c>
      <c r="AS235" s="63">
        <v>1836</v>
      </c>
      <c r="AT235" s="64">
        <v>0.10270270270270276</v>
      </c>
      <c r="AU235" s="63">
        <v>982</v>
      </c>
      <c r="AV235" s="64">
        <v>-0.15780445969125212</v>
      </c>
      <c r="AW235" s="63"/>
      <c r="AX235" s="64"/>
      <c r="AY235" s="63"/>
      <c r="AZ235" s="64"/>
      <c r="BA235" s="63">
        <v>10149</v>
      </c>
      <c r="BB235" s="64">
        <v>-0.12076583210603831</v>
      </c>
      <c r="BC235" s="52"/>
      <c r="BD235" s="52"/>
    </row>
    <row r="236" spans="2:56" s="73" customFormat="1" ht="15" hidden="1" customHeight="1" outlineLevel="1" x14ac:dyDescent="0.25">
      <c r="B236" s="53" t="s">
        <v>100</v>
      </c>
      <c r="C236" s="63">
        <v>498435</v>
      </c>
      <c r="D236" s="64">
        <v>1.6774375168294497E-2</v>
      </c>
      <c r="E236" s="63">
        <v>175460</v>
      </c>
      <c r="F236" s="64">
        <v>0.10682159393411816</v>
      </c>
      <c r="G236" s="63"/>
      <c r="H236" s="64"/>
      <c r="I236" s="63"/>
      <c r="J236" s="64"/>
      <c r="K236" s="63"/>
      <c r="L236" s="64"/>
      <c r="M236" s="63">
        <v>322975</v>
      </c>
      <c r="N236" s="64">
        <v>-2.6262790711697237E-2</v>
      </c>
      <c r="O236" s="63">
        <v>15327</v>
      </c>
      <c r="P236" s="64">
        <v>-2.3944469209705166E-2</v>
      </c>
      <c r="Q236" s="63">
        <v>13079</v>
      </c>
      <c r="R236" s="64">
        <v>-6.611924312745443E-2</v>
      </c>
      <c r="S236" s="63">
        <v>58770</v>
      </c>
      <c r="T236" s="64">
        <v>-0.11536261552819338</v>
      </c>
      <c r="U236" s="63">
        <v>9352</v>
      </c>
      <c r="V236" s="64">
        <v>-0.19718430766589412</v>
      </c>
      <c r="W236" s="63">
        <v>157479</v>
      </c>
      <c r="X236" s="64">
        <v>-1.1487109956123009E-2</v>
      </c>
      <c r="Y236" s="63">
        <v>4361</v>
      </c>
      <c r="Z236" s="64">
        <v>0.13745435576421494</v>
      </c>
      <c r="AA236" s="63">
        <v>7803</v>
      </c>
      <c r="AB236" s="64">
        <v>9.16340235030777E-2</v>
      </c>
      <c r="AC236" s="63">
        <v>35399</v>
      </c>
      <c r="AD236" s="64">
        <v>0.17261825891082538</v>
      </c>
      <c r="AE236" s="63">
        <v>13906</v>
      </c>
      <c r="AF236" s="55">
        <v>0.25562076749435669</v>
      </c>
      <c r="AG236" s="63">
        <v>6547</v>
      </c>
      <c r="AH236" s="55">
        <v>0.32262626262626259</v>
      </c>
      <c r="AI236" s="63">
        <v>7200</v>
      </c>
      <c r="AJ236" s="55">
        <v>9.5890410958904049E-2</v>
      </c>
      <c r="AK236" s="63">
        <v>7746</v>
      </c>
      <c r="AL236" s="55">
        <v>2.0150138285262686E-2</v>
      </c>
      <c r="AM236" s="63">
        <v>5247</v>
      </c>
      <c r="AN236" s="64">
        <v>-0.18726765799256506</v>
      </c>
      <c r="AO236" s="63">
        <v>4425</v>
      </c>
      <c r="AP236" s="64">
        <v>-0.17243314007854871</v>
      </c>
      <c r="AQ236" s="63">
        <v>2679</v>
      </c>
      <c r="AR236" s="64">
        <v>0.11069651741293529</v>
      </c>
      <c r="AS236" s="63">
        <v>1806</v>
      </c>
      <c r="AT236" s="64">
        <v>-1.6339869281045805E-2</v>
      </c>
      <c r="AU236" s="63">
        <v>1048</v>
      </c>
      <c r="AV236" s="64">
        <v>0.13789359391965261</v>
      </c>
      <c r="AW236" s="63"/>
      <c r="AX236" s="64"/>
      <c r="AY236" s="63"/>
      <c r="AZ236" s="64"/>
      <c r="BA236" s="63">
        <v>6200</v>
      </c>
      <c r="BB236" s="64">
        <v>-3.7864680322780897E-2</v>
      </c>
      <c r="BC236" s="52"/>
      <c r="BD236" s="52"/>
    </row>
    <row r="237" spans="2:56" s="73" customFormat="1" ht="15" hidden="1" customHeight="1" outlineLevel="1" x14ac:dyDescent="0.25">
      <c r="B237" s="53" t="s">
        <v>101</v>
      </c>
      <c r="C237" s="63">
        <v>469267</v>
      </c>
      <c r="D237" s="64">
        <v>-1.3079249441623975E-2</v>
      </c>
      <c r="E237" s="63">
        <v>136411</v>
      </c>
      <c r="F237" s="64">
        <v>3.617194205804819E-2</v>
      </c>
      <c r="G237" s="63"/>
      <c r="H237" s="64"/>
      <c r="I237" s="63"/>
      <c r="J237" s="64"/>
      <c r="K237" s="63"/>
      <c r="L237" s="64"/>
      <c r="M237" s="63">
        <v>332856</v>
      </c>
      <c r="N237" s="64">
        <v>-3.193664439836319E-2</v>
      </c>
      <c r="O237" s="63">
        <v>12541</v>
      </c>
      <c r="P237" s="64">
        <v>-0.12097848181117266</v>
      </c>
      <c r="Q237" s="63">
        <v>13048</v>
      </c>
      <c r="R237" s="64">
        <v>-6.6800171649263329E-2</v>
      </c>
      <c r="S237" s="63">
        <v>80952</v>
      </c>
      <c r="T237" s="64">
        <v>3.7912686710686483E-2</v>
      </c>
      <c r="U237" s="63">
        <v>5426</v>
      </c>
      <c r="V237" s="64">
        <v>-0.16715272448196472</v>
      </c>
      <c r="W237" s="63">
        <v>137858</v>
      </c>
      <c r="X237" s="64">
        <v>-2.4963278655311116E-3</v>
      </c>
      <c r="Y237" s="63">
        <v>1826</v>
      </c>
      <c r="Z237" s="64">
        <v>-6.7891781521184247E-2</v>
      </c>
      <c r="AA237" s="63">
        <v>6911</v>
      </c>
      <c r="AB237" s="64">
        <v>-0.17657571786012149</v>
      </c>
      <c r="AC237" s="63">
        <v>57887</v>
      </c>
      <c r="AD237" s="64">
        <v>-9.2082562188274375E-2</v>
      </c>
      <c r="AE237" s="63">
        <v>24446</v>
      </c>
      <c r="AF237" s="55">
        <v>2.8006728343145548E-2</v>
      </c>
      <c r="AG237" s="63">
        <v>10722</v>
      </c>
      <c r="AH237" s="55">
        <v>-1.8671059857221284E-2</v>
      </c>
      <c r="AI237" s="63">
        <v>9402</v>
      </c>
      <c r="AJ237" s="55">
        <v>-0.2160426915700826</v>
      </c>
      <c r="AK237" s="63">
        <v>13317</v>
      </c>
      <c r="AL237" s="55">
        <v>-0.21935635148601906</v>
      </c>
      <c r="AM237" s="63">
        <v>3324</v>
      </c>
      <c r="AN237" s="64">
        <v>-0.18926829268292678</v>
      </c>
      <c r="AO237" s="63">
        <v>5124</v>
      </c>
      <c r="AP237" s="64">
        <v>-0.17884615384615388</v>
      </c>
      <c r="AQ237" s="63">
        <v>2562</v>
      </c>
      <c r="AR237" s="64">
        <v>0.57758620689655182</v>
      </c>
      <c r="AS237" s="63">
        <v>1219</v>
      </c>
      <c r="AT237" s="64">
        <v>-1.4551333872271588E-2</v>
      </c>
      <c r="AU237" s="63">
        <v>1011</v>
      </c>
      <c r="AV237" s="64">
        <v>-7.5868372943327267E-2</v>
      </c>
      <c r="AW237" s="63"/>
      <c r="AX237" s="64"/>
      <c r="AY237" s="63"/>
      <c r="AZ237" s="64"/>
      <c r="BA237" s="63">
        <v>3167</v>
      </c>
      <c r="BB237" s="64">
        <v>-0.29149888143176739</v>
      </c>
      <c r="BC237" s="52"/>
      <c r="BD237" s="52"/>
    </row>
    <row r="238" spans="2:56" s="73" customFormat="1" ht="15" hidden="1" customHeight="1" outlineLevel="1" x14ac:dyDescent="0.25">
      <c r="B238" s="53" t="s">
        <v>102</v>
      </c>
      <c r="C238" s="63">
        <v>493365</v>
      </c>
      <c r="D238" s="64">
        <v>0.13693241524251976</v>
      </c>
      <c r="E238" s="63">
        <v>146826</v>
      </c>
      <c r="F238" s="64">
        <v>2.3270400802860136E-2</v>
      </c>
      <c r="G238" s="63"/>
      <c r="H238" s="64"/>
      <c r="I238" s="63"/>
      <c r="J238" s="64"/>
      <c r="K238" s="63"/>
      <c r="L238" s="64"/>
      <c r="M238" s="63">
        <v>346539</v>
      </c>
      <c r="N238" s="64">
        <v>0.19308193639678173</v>
      </c>
      <c r="O238" s="63">
        <v>13188</v>
      </c>
      <c r="P238" s="64">
        <v>0.21750369276218606</v>
      </c>
      <c r="Q238" s="63">
        <v>13025</v>
      </c>
      <c r="R238" s="64">
        <v>-8.9781632808338951E-3</v>
      </c>
      <c r="S238" s="63">
        <v>66547</v>
      </c>
      <c r="T238" s="64">
        <v>7.7492268583734036E-2</v>
      </c>
      <c r="U238" s="63">
        <v>8367</v>
      </c>
      <c r="V238" s="64">
        <v>0.28861851224395507</v>
      </c>
      <c r="W238" s="63">
        <v>151638</v>
      </c>
      <c r="X238" s="64">
        <v>0.26529488334835283</v>
      </c>
      <c r="Y238" s="63">
        <v>2623</v>
      </c>
      <c r="Z238" s="64">
        <v>0.20819898664210035</v>
      </c>
      <c r="AA238" s="63">
        <v>6946</v>
      </c>
      <c r="AB238" s="64">
        <v>-1.1667615253272645E-2</v>
      </c>
      <c r="AC238" s="63">
        <v>65921</v>
      </c>
      <c r="AD238" s="64">
        <v>0.26676146736101769</v>
      </c>
      <c r="AE238" s="63">
        <v>27946</v>
      </c>
      <c r="AF238" s="55">
        <v>0.39332901231490247</v>
      </c>
      <c r="AG238" s="63">
        <v>12347</v>
      </c>
      <c r="AH238" s="55">
        <v>0.47638407270118388</v>
      </c>
      <c r="AI238" s="63">
        <v>10966</v>
      </c>
      <c r="AJ238" s="55">
        <v>0.13531421472202099</v>
      </c>
      <c r="AK238" s="63">
        <v>14662</v>
      </c>
      <c r="AL238" s="55">
        <v>5.0286532951289376E-2</v>
      </c>
      <c r="AM238" s="63">
        <v>3195</v>
      </c>
      <c r="AN238" s="64">
        <v>-4.3627298223746225E-3</v>
      </c>
      <c r="AO238" s="63">
        <v>5052</v>
      </c>
      <c r="AP238" s="64">
        <v>0.3007209062821834</v>
      </c>
      <c r="AQ238" s="63">
        <v>2827</v>
      </c>
      <c r="AR238" s="64">
        <v>-4.2344173441734467E-2</v>
      </c>
      <c r="AS238" s="63">
        <v>831</v>
      </c>
      <c r="AT238" s="64">
        <v>-0.29396771452846215</v>
      </c>
      <c r="AU238" s="63">
        <v>1221</v>
      </c>
      <c r="AV238" s="64">
        <v>-4.0783034257748652E-3</v>
      </c>
      <c r="AW238" s="63"/>
      <c r="AX238" s="64"/>
      <c r="AY238" s="63"/>
      <c r="AZ238" s="64"/>
      <c r="BA238" s="63">
        <v>5158</v>
      </c>
      <c r="BB238" s="64">
        <v>9.7914005959983008E-2</v>
      </c>
      <c r="BC238" s="52"/>
      <c r="BD238" s="52"/>
    </row>
    <row r="239" spans="2:56" s="73" customFormat="1" ht="15" customHeight="1" collapsed="1" x14ac:dyDescent="0.25">
      <c r="B239" s="65">
        <v>2000</v>
      </c>
      <c r="C239" s="66">
        <v>5568195</v>
      </c>
      <c r="D239" s="67">
        <v>3.8880921138676694E-2</v>
      </c>
      <c r="E239" s="66">
        <v>1887141</v>
      </c>
      <c r="F239" s="67">
        <v>6.900909637810293E-2</v>
      </c>
      <c r="G239" s="66"/>
      <c r="H239" s="67"/>
      <c r="I239" s="66"/>
      <c r="J239" s="67"/>
      <c r="K239" s="66"/>
      <c r="L239" s="67"/>
      <c r="M239" s="66">
        <v>3681054</v>
      </c>
      <c r="N239" s="67">
        <v>2.408440935734002E-2</v>
      </c>
      <c r="O239" s="66">
        <v>150765</v>
      </c>
      <c r="P239" s="67">
        <v>-1.3711151736746086E-3</v>
      </c>
      <c r="Q239" s="66">
        <v>140477</v>
      </c>
      <c r="R239" s="67">
        <v>-0.10706771505393431</v>
      </c>
      <c r="S239" s="66">
        <v>742248</v>
      </c>
      <c r="T239" s="67">
        <v>-8.4202679576942385E-3</v>
      </c>
      <c r="U239" s="66">
        <v>128632</v>
      </c>
      <c r="V239" s="67">
        <v>-8.2549962198479432E-2</v>
      </c>
      <c r="W239" s="66">
        <v>1713903</v>
      </c>
      <c r="X239" s="67">
        <v>6.4789987177065855E-2</v>
      </c>
      <c r="Y239" s="66">
        <v>45589</v>
      </c>
      <c r="Z239" s="67">
        <v>0.39556739216946757</v>
      </c>
      <c r="AA239" s="66">
        <v>105894</v>
      </c>
      <c r="AB239" s="67">
        <v>-9.6043365060395236E-2</v>
      </c>
      <c r="AC239" s="66">
        <v>410644</v>
      </c>
      <c r="AD239" s="67">
        <v>0.10886265995911737</v>
      </c>
      <c r="AE239" s="66">
        <v>167280</v>
      </c>
      <c r="AF239" s="67">
        <v>0.2304795251090499</v>
      </c>
      <c r="AG239" s="66">
        <v>79371</v>
      </c>
      <c r="AH239" s="67">
        <v>0.15932693571710277</v>
      </c>
      <c r="AI239" s="66">
        <v>73464</v>
      </c>
      <c r="AJ239" s="67">
        <v>-6.3234000229524523E-2</v>
      </c>
      <c r="AK239" s="66">
        <v>90529</v>
      </c>
      <c r="AL239" s="67">
        <v>3.4664441803053947E-2</v>
      </c>
      <c r="AM239" s="66">
        <v>47372</v>
      </c>
      <c r="AN239" s="67">
        <v>-0.10460061240691032</v>
      </c>
      <c r="AO239" s="66">
        <v>54516</v>
      </c>
      <c r="AP239" s="67">
        <v>-5.3393759441579425E-2</v>
      </c>
      <c r="AQ239" s="66">
        <v>27969</v>
      </c>
      <c r="AR239" s="67">
        <v>5.2138584809840793E-2</v>
      </c>
      <c r="AS239" s="66">
        <v>16923</v>
      </c>
      <c r="AT239" s="67">
        <v>-4.6484110885733565E-2</v>
      </c>
      <c r="AU239" s="66">
        <v>13277</v>
      </c>
      <c r="AV239" s="67">
        <v>-9.6249404397250049E-2</v>
      </c>
      <c r="AW239" s="66"/>
      <c r="AX239" s="67"/>
      <c r="AY239" s="66"/>
      <c r="AZ239" s="67"/>
      <c r="BA239" s="66">
        <v>82845</v>
      </c>
      <c r="BB239" s="67">
        <v>-0.15599498762187114</v>
      </c>
      <c r="BC239" s="52"/>
      <c r="BD239" s="52"/>
    </row>
    <row r="240" spans="2:56" s="73" customFormat="1" ht="15" hidden="1" customHeight="1" outlineLevel="1" x14ac:dyDescent="0.25">
      <c r="B240" s="53" t="s">
        <v>91</v>
      </c>
      <c r="C240" s="63">
        <v>455552</v>
      </c>
      <c r="D240" s="64"/>
      <c r="E240" s="63">
        <v>112741</v>
      </c>
      <c r="F240" s="64"/>
      <c r="G240" s="63"/>
      <c r="H240" s="64"/>
      <c r="I240" s="63"/>
      <c r="J240" s="64"/>
      <c r="K240" s="63"/>
      <c r="L240" s="64"/>
      <c r="M240" s="63">
        <v>342811</v>
      </c>
      <c r="N240" s="64">
        <v>5.0516967694881787E-2</v>
      </c>
      <c r="O240" s="63">
        <v>12653</v>
      </c>
      <c r="P240" s="64">
        <v>0.23504148365056121</v>
      </c>
      <c r="Q240" s="63">
        <v>15346</v>
      </c>
      <c r="R240" s="64">
        <v>0.14762189650014967</v>
      </c>
      <c r="S240" s="63">
        <v>68685</v>
      </c>
      <c r="T240" s="64">
        <v>2.2265549420291908E-2</v>
      </c>
      <c r="U240" s="63">
        <v>10945</v>
      </c>
      <c r="V240" s="64">
        <v>0</v>
      </c>
      <c r="W240" s="63">
        <v>132725</v>
      </c>
      <c r="X240" s="64">
        <v>9.0412421952021038E-2</v>
      </c>
      <c r="Y240" s="63">
        <v>2095</v>
      </c>
      <c r="Z240" s="64">
        <v>0.81857638888888884</v>
      </c>
      <c r="AA240" s="63">
        <v>13823</v>
      </c>
      <c r="AB240" s="64">
        <v>-2.0409609524484451E-2</v>
      </c>
      <c r="AC240" s="63">
        <v>63062</v>
      </c>
      <c r="AD240" s="64">
        <v>0.15124961206345722</v>
      </c>
      <c r="AE240" s="63">
        <v>22913</v>
      </c>
      <c r="AF240" s="55">
        <v>0.13938339134758837</v>
      </c>
      <c r="AG240" s="63">
        <v>11724</v>
      </c>
      <c r="AH240" s="55">
        <v>0.26718547341115428</v>
      </c>
      <c r="AI240" s="63">
        <v>14349</v>
      </c>
      <c r="AJ240" s="55">
        <v>0.28127511384945092</v>
      </c>
      <c r="AK240" s="63">
        <v>14076</v>
      </c>
      <c r="AL240" s="55">
        <v>-9.8480585256049968E-3</v>
      </c>
      <c r="AM240" s="63">
        <v>4089</v>
      </c>
      <c r="AN240" s="64">
        <v>-0.29121164846593861</v>
      </c>
      <c r="AO240" s="63">
        <v>6241</v>
      </c>
      <c r="AP240" s="64">
        <v>-0.16864260023977617</v>
      </c>
      <c r="AQ240" s="63">
        <v>2934</v>
      </c>
      <c r="AR240" s="64">
        <v>-0.59742041712403959</v>
      </c>
      <c r="AS240" s="63">
        <v>1242</v>
      </c>
      <c r="AT240" s="64">
        <v>-0.19507453013609855</v>
      </c>
      <c r="AU240" s="63">
        <v>1828</v>
      </c>
      <c r="AV240" s="64">
        <v>-1.5086206896551713E-2</v>
      </c>
      <c r="AW240" s="63"/>
      <c r="AX240" s="64"/>
      <c r="AY240" s="63"/>
      <c r="AZ240" s="64"/>
      <c r="BA240" s="63">
        <v>7143</v>
      </c>
      <c r="BB240" s="64">
        <v>-0.19306371441482151</v>
      </c>
      <c r="BC240" s="52"/>
      <c r="BD240" s="52"/>
    </row>
    <row r="241" spans="2:56" s="73" customFormat="1" ht="15" hidden="1" customHeight="1" outlineLevel="1" x14ac:dyDescent="0.25">
      <c r="B241" s="53" t="s">
        <v>92</v>
      </c>
      <c r="C241" s="63">
        <v>436000</v>
      </c>
      <c r="D241" s="64"/>
      <c r="E241" s="63">
        <v>113769</v>
      </c>
      <c r="F241" s="64"/>
      <c r="G241" s="63"/>
      <c r="H241" s="64"/>
      <c r="I241" s="63"/>
      <c r="J241" s="64"/>
      <c r="K241" s="63"/>
      <c r="L241" s="64"/>
      <c r="M241" s="63">
        <v>322231</v>
      </c>
      <c r="N241" s="64">
        <v>4.4475057534601792E-2</v>
      </c>
      <c r="O241" s="63">
        <v>12827</v>
      </c>
      <c r="P241" s="64">
        <v>0.25471974958427079</v>
      </c>
      <c r="Q241" s="63">
        <v>15090</v>
      </c>
      <c r="R241" s="64">
        <v>0.172220927522722</v>
      </c>
      <c r="S241" s="63">
        <v>67534</v>
      </c>
      <c r="T241" s="64">
        <v>7.2189499420515446E-2</v>
      </c>
      <c r="U241" s="63">
        <v>14048</v>
      </c>
      <c r="V241" s="64">
        <v>-9.2975206611570216E-2</v>
      </c>
      <c r="W241" s="63">
        <v>125533</v>
      </c>
      <c r="X241" s="64">
        <v>8.0429992770337799E-2</v>
      </c>
      <c r="Y241" s="63">
        <v>1617</v>
      </c>
      <c r="Z241" s="64">
        <v>0.5714285714285714</v>
      </c>
      <c r="AA241" s="63">
        <v>11217</v>
      </c>
      <c r="AB241" s="64">
        <v>-0.12120025070510809</v>
      </c>
      <c r="AC241" s="63">
        <v>54721</v>
      </c>
      <c r="AD241" s="64">
        <v>4.6450699915857152E-2</v>
      </c>
      <c r="AE241" s="63">
        <v>19685</v>
      </c>
      <c r="AF241" s="55">
        <v>4.5930084205154653E-3</v>
      </c>
      <c r="AG241" s="63">
        <v>11006</v>
      </c>
      <c r="AH241" s="55">
        <v>0.1790037493304768</v>
      </c>
      <c r="AI241" s="63">
        <v>12188</v>
      </c>
      <c r="AJ241" s="55">
        <v>0.1239395057174475</v>
      </c>
      <c r="AK241" s="63">
        <v>11842</v>
      </c>
      <c r="AL241" s="55">
        <v>-5.4002236779038149E-2</v>
      </c>
      <c r="AM241" s="63">
        <v>3931</v>
      </c>
      <c r="AN241" s="64">
        <v>-0.15243639499784389</v>
      </c>
      <c r="AO241" s="63">
        <v>5395</v>
      </c>
      <c r="AP241" s="64">
        <v>-0.16897720271102901</v>
      </c>
      <c r="AQ241" s="63">
        <v>1669</v>
      </c>
      <c r="AR241" s="64">
        <v>-0.55635300372142482</v>
      </c>
      <c r="AS241" s="63">
        <v>1366</v>
      </c>
      <c r="AT241" s="64">
        <v>0.18782608695652181</v>
      </c>
      <c r="AU241" s="63">
        <v>1653</v>
      </c>
      <c r="AV241" s="64">
        <v>0.24848942598187307</v>
      </c>
      <c r="AW241" s="63"/>
      <c r="AX241" s="64"/>
      <c r="AY241" s="63"/>
      <c r="AZ241" s="64"/>
      <c r="BA241" s="63">
        <v>5630</v>
      </c>
      <c r="BB241" s="64">
        <v>-0.22876712328767124</v>
      </c>
      <c r="BC241" s="52"/>
      <c r="BD241" s="52"/>
    </row>
    <row r="242" spans="2:56" s="73" customFormat="1" ht="15" hidden="1" customHeight="1" outlineLevel="1" x14ac:dyDescent="0.25">
      <c r="B242" s="53" t="s">
        <v>93</v>
      </c>
      <c r="C242" s="63">
        <v>476810</v>
      </c>
      <c r="D242" s="64"/>
      <c r="E242" s="63">
        <v>133147</v>
      </c>
      <c r="F242" s="64"/>
      <c r="G242" s="63"/>
      <c r="H242" s="64"/>
      <c r="I242" s="63"/>
      <c r="J242" s="64"/>
      <c r="K242" s="63"/>
      <c r="L242" s="64"/>
      <c r="M242" s="63">
        <v>343663</v>
      </c>
      <c r="N242" s="64">
        <v>3.954759535253749E-2</v>
      </c>
      <c r="O242" s="63">
        <v>13038</v>
      </c>
      <c r="P242" s="64">
        <v>0.21159743518260377</v>
      </c>
      <c r="Q242" s="63">
        <v>12790</v>
      </c>
      <c r="R242" s="64">
        <v>3.7391515938032249E-2</v>
      </c>
      <c r="S242" s="63">
        <v>76524</v>
      </c>
      <c r="T242" s="64">
        <v>0.11960672431198693</v>
      </c>
      <c r="U242" s="63">
        <v>13244</v>
      </c>
      <c r="V242" s="64">
        <v>-1.6923990498812325E-2</v>
      </c>
      <c r="W242" s="63">
        <v>136265</v>
      </c>
      <c r="X242" s="64">
        <v>8.5206186388034899E-2</v>
      </c>
      <c r="Y242" s="63">
        <v>1564</v>
      </c>
      <c r="Z242" s="64">
        <v>0.76723163841807906</v>
      </c>
      <c r="AA242" s="63">
        <v>10667</v>
      </c>
      <c r="AB242" s="64">
        <v>-0.15535671866339373</v>
      </c>
      <c r="AC242" s="63">
        <v>60439</v>
      </c>
      <c r="AD242" s="64">
        <v>-1.8050365556458114E-2</v>
      </c>
      <c r="AE242" s="63">
        <v>22150</v>
      </c>
      <c r="AF242" s="55">
        <v>-6.7878634852501785E-2</v>
      </c>
      <c r="AG242" s="63">
        <v>11369</v>
      </c>
      <c r="AH242" s="55">
        <v>-1.754234358797091E-2</v>
      </c>
      <c r="AI242" s="63">
        <v>13417</v>
      </c>
      <c r="AJ242" s="55">
        <v>6.8743030109925218E-2</v>
      </c>
      <c r="AK242" s="63">
        <v>13503</v>
      </c>
      <c r="AL242" s="55">
        <v>-1.1565771173413397E-2</v>
      </c>
      <c r="AM242" s="63">
        <v>3900</v>
      </c>
      <c r="AN242" s="64">
        <v>-0.15948275862068961</v>
      </c>
      <c r="AO242" s="63">
        <v>4972</v>
      </c>
      <c r="AP242" s="64">
        <v>-7.1175042032505131E-2</v>
      </c>
      <c r="AQ242" s="63">
        <v>1883</v>
      </c>
      <c r="AR242" s="64">
        <v>-0.606478578892372</v>
      </c>
      <c r="AS242" s="63">
        <v>1236</v>
      </c>
      <c r="AT242" s="64">
        <v>3.9529015979814952E-2</v>
      </c>
      <c r="AU242" s="63">
        <v>1135</v>
      </c>
      <c r="AV242" s="64">
        <v>-5.4166666666666696E-2</v>
      </c>
      <c r="AW242" s="63"/>
      <c r="AX242" s="64"/>
      <c r="AY242" s="63"/>
      <c r="AZ242" s="64"/>
      <c r="BA242" s="63">
        <v>6006</v>
      </c>
      <c r="BB242" s="64">
        <v>-0.2379139703083365</v>
      </c>
      <c r="BC242" s="52"/>
      <c r="BD242" s="52"/>
    </row>
    <row r="243" spans="2:56" s="73" customFormat="1" ht="15" hidden="1" customHeight="1" outlineLevel="1" x14ac:dyDescent="0.25">
      <c r="B243" s="53" t="s">
        <v>94</v>
      </c>
      <c r="C243" s="63">
        <v>441834</v>
      </c>
      <c r="D243" s="64"/>
      <c r="E243" s="63">
        <v>140212</v>
      </c>
      <c r="F243" s="64"/>
      <c r="G243" s="63"/>
      <c r="H243" s="64"/>
      <c r="I243" s="63"/>
      <c r="J243" s="64"/>
      <c r="K243" s="63"/>
      <c r="L243" s="64"/>
      <c r="M243" s="63">
        <v>301622</v>
      </c>
      <c r="N243" s="64">
        <v>5.7992416403298552E-2</v>
      </c>
      <c r="O243" s="63">
        <v>13674</v>
      </c>
      <c r="P243" s="64">
        <v>0.36589751273599047</v>
      </c>
      <c r="Q243" s="63">
        <v>14097</v>
      </c>
      <c r="R243" s="64">
        <v>-2.9132231404958686E-2</v>
      </c>
      <c r="S243" s="63">
        <v>67691</v>
      </c>
      <c r="T243" s="64">
        <v>2.6990532831654424E-2</v>
      </c>
      <c r="U243" s="63">
        <v>18167</v>
      </c>
      <c r="V243" s="64">
        <v>3.9956494361440331E-2</v>
      </c>
      <c r="W243" s="63">
        <v>132615</v>
      </c>
      <c r="X243" s="64">
        <v>0.13073617434900497</v>
      </c>
      <c r="Y243" s="63">
        <v>1849</v>
      </c>
      <c r="Z243" s="64">
        <v>0.71045328399629981</v>
      </c>
      <c r="AA243" s="63">
        <v>7951</v>
      </c>
      <c r="AB243" s="64">
        <v>-0.13293347873500549</v>
      </c>
      <c r="AC243" s="63">
        <v>22901</v>
      </c>
      <c r="AD243" s="64">
        <v>3.129784742862296E-2</v>
      </c>
      <c r="AE243" s="63">
        <v>9947</v>
      </c>
      <c r="AF243" s="55">
        <v>7.3842167764223143E-2</v>
      </c>
      <c r="AG243" s="63">
        <v>4329</v>
      </c>
      <c r="AH243" s="55">
        <v>-8.0501274426508118E-2</v>
      </c>
      <c r="AI243" s="63">
        <v>3900</v>
      </c>
      <c r="AJ243" s="55">
        <v>7.0840197693574858E-2</v>
      </c>
      <c r="AK243" s="63">
        <v>4725</v>
      </c>
      <c r="AL243" s="55">
        <v>2.8739386022207603E-2</v>
      </c>
      <c r="AM243" s="63">
        <v>4843</v>
      </c>
      <c r="AN243" s="64">
        <v>-1.5049827130364068E-2</v>
      </c>
      <c r="AO243" s="63">
        <v>5550</v>
      </c>
      <c r="AP243" s="64">
        <v>-7.5462268865567173E-2</v>
      </c>
      <c r="AQ243" s="63">
        <v>2837</v>
      </c>
      <c r="AR243" s="64">
        <v>-0.31473429951690823</v>
      </c>
      <c r="AS243" s="63">
        <v>1332</v>
      </c>
      <c r="AT243" s="64">
        <v>-7.7562326869806131E-2</v>
      </c>
      <c r="AU243" s="63">
        <v>1488</v>
      </c>
      <c r="AV243" s="64">
        <v>0.46456692913385833</v>
      </c>
      <c r="AW243" s="63"/>
      <c r="AX243" s="64"/>
      <c r="AY243" s="63"/>
      <c r="AZ243" s="64"/>
      <c r="BA243" s="63">
        <v>6627</v>
      </c>
      <c r="BB243" s="64">
        <v>-0.33182093163944348</v>
      </c>
      <c r="BC243" s="52"/>
      <c r="BD243" s="52"/>
    </row>
    <row r="244" spans="2:56" s="73" customFormat="1" ht="15" hidden="1" customHeight="1" outlineLevel="1" x14ac:dyDescent="0.25">
      <c r="B244" s="53" t="s">
        <v>95</v>
      </c>
      <c r="C244" s="63">
        <v>366442</v>
      </c>
      <c r="D244" s="64"/>
      <c r="E244" s="63">
        <v>129822</v>
      </c>
      <c r="F244" s="64"/>
      <c r="G244" s="63"/>
      <c r="H244" s="64"/>
      <c r="I244" s="63"/>
      <c r="J244" s="64"/>
      <c r="K244" s="63"/>
      <c r="L244" s="64"/>
      <c r="M244" s="63">
        <v>236620</v>
      </c>
      <c r="N244" s="64">
        <v>-1.6153510322030717E-2</v>
      </c>
      <c r="O244" s="63">
        <v>10800</v>
      </c>
      <c r="P244" s="64">
        <v>0.22421219678077531</v>
      </c>
      <c r="Q244" s="63">
        <v>10497</v>
      </c>
      <c r="R244" s="64">
        <v>7.1963154864709278E-3</v>
      </c>
      <c r="S244" s="63">
        <v>54198</v>
      </c>
      <c r="T244" s="64">
        <v>8.9735598672966654E-2</v>
      </c>
      <c r="U244" s="63">
        <v>13804</v>
      </c>
      <c r="V244" s="64">
        <v>2.5862068965517349E-2</v>
      </c>
      <c r="W244" s="63">
        <v>116137</v>
      </c>
      <c r="X244" s="64">
        <v>-6.7996147981702948E-2</v>
      </c>
      <c r="Y244" s="63">
        <v>3245</v>
      </c>
      <c r="Z244" s="64">
        <v>-5.22780373831776E-2</v>
      </c>
      <c r="AA244" s="63">
        <v>6458</v>
      </c>
      <c r="AB244" s="64">
        <v>4.4307891332470817E-2</v>
      </c>
      <c r="AC244" s="63">
        <v>3749</v>
      </c>
      <c r="AD244" s="64">
        <v>0.64646464646464641</v>
      </c>
      <c r="AE244" s="63">
        <v>1111</v>
      </c>
      <c r="AF244" s="55">
        <v>0.41528662420382156</v>
      </c>
      <c r="AG244" s="63">
        <v>591</v>
      </c>
      <c r="AH244" s="55">
        <v>3.5026269702276736E-2</v>
      </c>
      <c r="AI244" s="63">
        <v>1159</v>
      </c>
      <c r="AJ244" s="55">
        <v>0.25841476655808893</v>
      </c>
      <c r="AK244" s="63">
        <v>888</v>
      </c>
      <c r="AL244" s="55" t="s">
        <v>90</v>
      </c>
      <c r="AM244" s="63">
        <v>4700</v>
      </c>
      <c r="AN244" s="64">
        <v>-0.14560988911107076</v>
      </c>
      <c r="AO244" s="63">
        <v>3576</v>
      </c>
      <c r="AP244" s="64">
        <v>-0.18300205620287868</v>
      </c>
      <c r="AQ244" s="63">
        <v>1610</v>
      </c>
      <c r="AR244" s="64">
        <v>-0.65151515151515149</v>
      </c>
      <c r="AS244" s="63">
        <v>1430</v>
      </c>
      <c r="AT244" s="64">
        <v>0.10938712179984478</v>
      </c>
      <c r="AU244" s="63">
        <v>833</v>
      </c>
      <c r="AV244" s="64">
        <v>-9.061135371179041E-2</v>
      </c>
      <c r="AW244" s="63"/>
      <c r="AX244" s="64"/>
      <c r="AY244" s="63"/>
      <c r="AZ244" s="64"/>
      <c r="BA244" s="63">
        <v>5583</v>
      </c>
      <c r="BB244" s="64">
        <v>0.14593596059113301</v>
      </c>
      <c r="BC244" s="52"/>
      <c r="BD244" s="52"/>
    </row>
    <row r="245" spans="2:56" s="73" customFormat="1" ht="15" hidden="1" customHeight="1" outlineLevel="1" x14ac:dyDescent="0.25">
      <c r="B245" s="53" t="s">
        <v>96</v>
      </c>
      <c r="C245" s="63">
        <v>375006</v>
      </c>
      <c r="D245" s="64"/>
      <c r="E245" s="63">
        <v>140175</v>
      </c>
      <c r="F245" s="64"/>
      <c r="G245" s="63"/>
      <c r="H245" s="64"/>
      <c r="I245" s="63"/>
      <c r="J245" s="64"/>
      <c r="K245" s="63"/>
      <c r="L245" s="64"/>
      <c r="M245" s="63">
        <v>234831</v>
      </c>
      <c r="N245" s="64">
        <v>0.10454648078117068</v>
      </c>
      <c r="O245" s="63">
        <v>8688</v>
      </c>
      <c r="P245" s="64">
        <v>0.25476603119584063</v>
      </c>
      <c r="Q245" s="63">
        <v>9502</v>
      </c>
      <c r="R245" s="64">
        <v>3.1368718115706073E-2</v>
      </c>
      <c r="S245" s="63">
        <v>45572</v>
      </c>
      <c r="T245" s="64">
        <v>0.22614146958323245</v>
      </c>
      <c r="U245" s="63">
        <v>8661</v>
      </c>
      <c r="V245" s="64">
        <v>5.0709693072910289E-2</v>
      </c>
      <c r="W245" s="63">
        <v>126066</v>
      </c>
      <c r="X245" s="64">
        <v>8.3450788958025379E-2</v>
      </c>
      <c r="Y245" s="63">
        <v>3438</v>
      </c>
      <c r="Z245" s="64">
        <v>0.28044692737430177</v>
      </c>
      <c r="AA245" s="63">
        <v>7954</v>
      </c>
      <c r="AB245" s="64">
        <v>-8.930615983512713E-2</v>
      </c>
      <c r="AC245" s="63">
        <v>5228</v>
      </c>
      <c r="AD245" s="64">
        <v>0.45505148900640124</v>
      </c>
      <c r="AE245" s="63">
        <v>1422</v>
      </c>
      <c r="AF245" s="55">
        <v>0.3352112676056338</v>
      </c>
      <c r="AG245" s="63">
        <v>1246</v>
      </c>
      <c r="AH245" s="55">
        <v>0.30198537095088818</v>
      </c>
      <c r="AI245" s="63">
        <v>1457</v>
      </c>
      <c r="AJ245" s="55">
        <v>-7.256524506683637E-2</v>
      </c>
      <c r="AK245" s="63">
        <v>1103</v>
      </c>
      <c r="AL245" s="55" t="s">
        <v>90</v>
      </c>
      <c r="AM245" s="63">
        <v>3936</v>
      </c>
      <c r="AN245" s="64">
        <v>6.6496163682865372E-3</v>
      </c>
      <c r="AO245" s="63">
        <v>3178</v>
      </c>
      <c r="AP245" s="64">
        <v>-3.3160937024642512E-2</v>
      </c>
      <c r="AQ245" s="63">
        <v>2090</v>
      </c>
      <c r="AR245" s="64">
        <v>-0.30286857905270181</v>
      </c>
      <c r="AS245" s="63">
        <v>1564</v>
      </c>
      <c r="AT245" s="64">
        <v>0.11316725978647679</v>
      </c>
      <c r="AU245" s="63">
        <v>1000</v>
      </c>
      <c r="AV245" s="64">
        <v>-0.32478055367994596</v>
      </c>
      <c r="AW245" s="63"/>
      <c r="AX245" s="64"/>
      <c r="AY245" s="63"/>
      <c r="AZ245" s="64"/>
      <c r="BA245" s="63">
        <v>7954</v>
      </c>
      <c r="BB245" s="64">
        <v>0.20369249394673128</v>
      </c>
      <c r="BC245" s="52"/>
      <c r="BD245" s="52"/>
    </row>
    <row r="246" spans="2:56" s="73" customFormat="1" ht="15" hidden="1" customHeight="1" outlineLevel="1" x14ac:dyDescent="0.25">
      <c r="B246" s="53" t="s">
        <v>97</v>
      </c>
      <c r="C246" s="63">
        <v>473254</v>
      </c>
      <c r="D246" s="64"/>
      <c r="E246" s="63">
        <v>174808</v>
      </c>
      <c r="F246" s="64"/>
      <c r="G246" s="63"/>
      <c r="H246" s="64"/>
      <c r="I246" s="63"/>
      <c r="J246" s="64"/>
      <c r="K246" s="63"/>
      <c r="L246" s="64"/>
      <c r="M246" s="63">
        <v>298446</v>
      </c>
      <c r="N246" s="64">
        <v>0.13004922377887174</v>
      </c>
      <c r="O246" s="63">
        <v>14971</v>
      </c>
      <c r="P246" s="64">
        <v>0.24003975813799383</v>
      </c>
      <c r="Q246" s="63">
        <v>15583</v>
      </c>
      <c r="R246" s="64">
        <v>-4.2813267813267775E-2</v>
      </c>
      <c r="S246" s="63">
        <v>57290</v>
      </c>
      <c r="T246" s="64">
        <v>0.2205982614624169</v>
      </c>
      <c r="U246" s="63">
        <v>13799</v>
      </c>
      <c r="V246" s="64">
        <v>0.20504759409658546</v>
      </c>
      <c r="W246" s="63">
        <v>147421</v>
      </c>
      <c r="X246" s="64">
        <v>0.1127204933314212</v>
      </c>
      <c r="Y246" s="63">
        <v>3927</v>
      </c>
      <c r="Z246" s="64">
        <v>0.43530701754385959</v>
      </c>
      <c r="AA246" s="63">
        <v>11061</v>
      </c>
      <c r="AB246" s="64">
        <v>0.39237160120845926</v>
      </c>
      <c r="AC246" s="63">
        <v>4442</v>
      </c>
      <c r="AD246" s="64">
        <v>0.34810318664643392</v>
      </c>
      <c r="AE246" s="63">
        <v>1214</v>
      </c>
      <c r="AF246" s="55">
        <v>0.35189309576837413</v>
      </c>
      <c r="AG246" s="63">
        <v>1244</v>
      </c>
      <c r="AH246" s="55">
        <v>-4.8000000000000265E-3</v>
      </c>
      <c r="AI246" s="63">
        <v>1142</v>
      </c>
      <c r="AJ246" s="55">
        <v>-4.3591979075849885E-3</v>
      </c>
      <c r="AK246" s="63">
        <v>842</v>
      </c>
      <c r="AL246" s="55" t="s">
        <v>90</v>
      </c>
      <c r="AM246" s="63">
        <v>5370</v>
      </c>
      <c r="AN246" s="64">
        <v>5.7919621749408901E-2</v>
      </c>
      <c r="AO246" s="63">
        <v>5094</v>
      </c>
      <c r="AP246" s="64">
        <v>-5.0781250000000444E-3</v>
      </c>
      <c r="AQ246" s="63">
        <v>2541</v>
      </c>
      <c r="AR246" s="64">
        <v>-0.43495663775850568</v>
      </c>
      <c r="AS246" s="63">
        <v>2064</v>
      </c>
      <c r="AT246" s="64">
        <v>1.2757605495583801E-2</v>
      </c>
      <c r="AU246" s="63">
        <v>1194</v>
      </c>
      <c r="AV246" s="64">
        <v>-0.46409335727109513</v>
      </c>
      <c r="AW246" s="63"/>
      <c r="AX246" s="64"/>
      <c r="AY246" s="63"/>
      <c r="AZ246" s="64"/>
      <c r="BA246" s="63">
        <v>13689</v>
      </c>
      <c r="BB246" s="64">
        <v>0.14657844040539403</v>
      </c>
      <c r="BC246" s="52"/>
      <c r="BD246" s="52"/>
    </row>
    <row r="247" spans="2:56" s="73" customFormat="1" ht="15" hidden="1" customHeight="1" outlineLevel="1" x14ac:dyDescent="0.25">
      <c r="B247" s="53" t="s">
        <v>98</v>
      </c>
      <c r="C247" s="63">
        <v>493758</v>
      </c>
      <c r="D247" s="64"/>
      <c r="E247" s="63">
        <v>209234</v>
      </c>
      <c r="F247" s="64"/>
      <c r="G247" s="63"/>
      <c r="H247" s="64"/>
      <c r="I247" s="63"/>
      <c r="J247" s="64"/>
      <c r="K247" s="63"/>
      <c r="L247" s="64"/>
      <c r="M247" s="63">
        <v>284524</v>
      </c>
      <c r="N247" s="64">
        <v>5.5818199360254228E-2</v>
      </c>
      <c r="O247" s="63">
        <v>12793</v>
      </c>
      <c r="P247" s="64">
        <v>0.14704563794494763</v>
      </c>
      <c r="Q247" s="63">
        <v>13207</v>
      </c>
      <c r="R247" s="64">
        <v>1.1370527592480251E-3</v>
      </c>
      <c r="S247" s="63">
        <v>48786</v>
      </c>
      <c r="T247" s="64">
        <v>1.7710745353276103E-2</v>
      </c>
      <c r="U247" s="63">
        <v>13110</v>
      </c>
      <c r="V247" s="64">
        <v>-5.8865757358219639E-2</v>
      </c>
      <c r="W247" s="63">
        <v>139119</v>
      </c>
      <c r="X247" s="64">
        <v>8.606112650767006E-2</v>
      </c>
      <c r="Y247" s="63">
        <v>3727</v>
      </c>
      <c r="Z247" s="64">
        <v>0.10103397341211218</v>
      </c>
      <c r="AA247" s="63">
        <v>16749</v>
      </c>
      <c r="AB247" s="64">
        <v>0.1738033499194056</v>
      </c>
      <c r="AC247" s="63">
        <v>5131</v>
      </c>
      <c r="AD247" s="64">
        <v>0.55673543689320382</v>
      </c>
      <c r="AE247" s="63">
        <v>1447</v>
      </c>
      <c r="AF247" s="55">
        <v>0.71445497630331745</v>
      </c>
      <c r="AG247" s="63">
        <v>1463</v>
      </c>
      <c r="AH247" s="55">
        <v>0.12193251533742333</v>
      </c>
      <c r="AI247" s="63">
        <v>1437</v>
      </c>
      <c r="AJ247" s="55">
        <v>0.25174216027874574</v>
      </c>
      <c r="AK247" s="63">
        <v>784</v>
      </c>
      <c r="AL247" s="55" t="s">
        <v>90</v>
      </c>
      <c r="AM247" s="63">
        <v>4247</v>
      </c>
      <c r="AN247" s="64">
        <v>-0.21205936920222634</v>
      </c>
      <c r="AO247" s="63">
        <v>4215</v>
      </c>
      <c r="AP247" s="64">
        <v>5.0071530758226679E-3</v>
      </c>
      <c r="AQ247" s="63">
        <v>2318</v>
      </c>
      <c r="AR247" s="64">
        <v>-0.41933867735470942</v>
      </c>
      <c r="AS247" s="63">
        <v>1599</v>
      </c>
      <c r="AT247" s="64">
        <v>-5.5970149253731227E-3</v>
      </c>
      <c r="AU247" s="63">
        <v>1153</v>
      </c>
      <c r="AV247" s="64">
        <v>-0.48755555555555552</v>
      </c>
      <c r="AW247" s="63"/>
      <c r="AX247" s="64"/>
      <c r="AY247" s="63"/>
      <c r="AZ247" s="64"/>
      <c r="BA247" s="63">
        <v>18370</v>
      </c>
      <c r="BB247" s="64">
        <v>9.4038472991483602E-2</v>
      </c>
      <c r="BC247" s="52"/>
      <c r="BD247" s="52"/>
    </row>
    <row r="248" spans="2:56" s="73" customFormat="1" ht="15" hidden="1" customHeight="1" outlineLevel="1" x14ac:dyDescent="0.25">
      <c r="B248" s="53" t="s">
        <v>99</v>
      </c>
      <c r="C248" s="63">
        <v>441503</v>
      </c>
      <c r="D248" s="64"/>
      <c r="E248" s="63">
        <v>177748</v>
      </c>
      <c r="F248" s="64"/>
      <c r="G248" s="63"/>
      <c r="H248" s="64"/>
      <c r="I248" s="63"/>
      <c r="J248" s="64"/>
      <c r="K248" s="63"/>
      <c r="L248" s="64"/>
      <c r="M248" s="63">
        <v>263755</v>
      </c>
      <c r="N248" s="64">
        <v>8.4679475580266894E-2</v>
      </c>
      <c r="O248" s="63">
        <v>10726</v>
      </c>
      <c r="P248" s="64">
        <v>0.16371921449495508</v>
      </c>
      <c r="Q248" s="63">
        <v>10079</v>
      </c>
      <c r="R248" s="64">
        <v>4.9786480574940173E-2</v>
      </c>
      <c r="S248" s="63">
        <v>56081</v>
      </c>
      <c r="T248" s="64">
        <v>0.24237926451041214</v>
      </c>
      <c r="U248" s="63">
        <v>9771</v>
      </c>
      <c r="V248" s="64">
        <v>2.5073436844313957E-2</v>
      </c>
      <c r="W248" s="63">
        <v>136379</v>
      </c>
      <c r="X248" s="64">
        <v>4.8649770860886399E-2</v>
      </c>
      <c r="Y248" s="63">
        <v>3241</v>
      </c>
      <c r="Z248" s="64">
        <v>0.21933784800601952</v>
      </c>
      <c r="AA248" s="63">
        <v>8696</v>
      </c>
      <c r="AB248" s="64">
        <v>-2.9247599910694366E-2</v>
      </c>
      <c r="AC248" s="63">
        <v>4671</v>
      </c>
      <c r="AD248" s="64">
        <v>0.1304453049370764</v>
      </c>
      <c r="AE248" s="63">
        <v>1146</v>
      </c>
      <c r="AF248" s="55">
        <v>2.1390374331550888E-2</v>
      </c>
      <c r="AG248" s="63">
        <v>1252</v>
      </c>
      <c r="AH248" s="55">
        <v>-0.18542615484710478</v>
      </c>
      <c r="AI248" s="63">
        <v>1152</v>
      </c>
      <c r="AJ248" s="55">
        <v>-0.2179226069246436</v>
      </c>
      <c r="AK248" s="63">
        <v>1121</v>
      </c>
      <c r="AL248" s="55" t="s">
        <v>90</v>
      </c>
      <c r="AM248" s="63">
        <v>4125</v>
      </c>
      <c r="AN248" s="64">
        <v>-0.16700323101777059</v>
      </c>
      <c r="AO248" s="63">
        <v>3899</v>
      </c>
      <c r="AP248" s="64">
        <v>0.10110138378988975</v>
      </c>
      <c r="AQ248" s="63">
        <v>1713</v>
      </c>
      <c r="AR248" s="64">
        <v>-6.1369863013698622E-2</v>
      </c>
      <c r="AS248" s="63">
        <v>1665</v>
      </c>
      <c r="AT248" s="64">
        <v>0.14827586206896548</v>
      </c>
      <c r="AU248" s="63">
        <v>1166</v>
      </c>
      <c r="AV248" s="64">
        <v>-2.5898078529657531E-2</v>
      </c>
      <c r="AW248" s="63"/>
      <c r="AX248" s="64"/>
      <c r="AY248" s="63"/>
      <c r="AZ248" s="64"/>
      <c r="BA248" s="63">
        <v>11543</v>
      </c>
      <c r="BB248" s="64">
        <v>5.8117150976258136E-2</v>
      </c>
      <c r="BC248" s="52"/>
      <c r="BD248" s="52"/>
    </row>
    <row r="249" spans="2:56" s="73" customFormat="1" ht="15" hidden="1" customHeight="1" outlineLevel="1" x14ac:dyDescent="0.25">
      <c r="B249" s="53" t="s">
        <v>100</v>
      </c>
      <c r="C249" s="63">
        <v>490212</v>
      </c>
      <c r="D249" s="64"/>
      <c r="E249" s="63">
        <v>158526</v>
      </c>
      <c r="F249" s="64"/>
      <c r="G249" s="63"/>
      <c r="H249" s="64"/>
      <c r="I249" s="63"/>
      <c r="J249" s="64"/>
      <c r="K249" s="63"/>
      <c r="L249" s="64"/>
      <c r="M249" s="63">
        <v>331686</v>
      </c>
      <c r="N249" s="64">
        <v>8.3250869543918027E-2</v>
      </c>
      <c r="O249" s="63">
        <v>15703</v>
      </c>
      <c r="P249" s="64">
        <v>0.19724001219884113</v>
      </c>
      <c r="Q249" s="63">
        <v>14005</v>
      </c>
      <c r="R249" s="64">
        <v>0.16330259988371121</v>
      </c>
      <c r="S249" s="63">
        <v>66434</v>
      </c>
      <c r="T249" s="64">
        <v>1.6292126237207327E-2</v>
      </c>
      <c r="U249" s="63">
        <v>11649</v>
      </c>
      <c r="V249" s="64">
        <v>6.7246907924874089E-2</v>
      </c>
      <c r="W249" s="63">
        <v>159309</v>
      </c>
      <c r="X249" s="64">
        <v>0.10552174486304944</v>
      </c>
      <c r="Y249" s="63">
        <v>3834</v>
      </c>
      <c r="Z249" s="64">
        <v>0.3317124001389371</v>
      </c>
      <c r="AA249" s="63">
        <v>7148</v>
      </c>
      <c r="AB249" s="64">
        <v>2.937788018433185E-2</v>
      </c>
      <c r="AC249" s="63">
        <v>30188</v>
      </c>
      <c r="AD249" s="64">
        <v>0.14348484848484855</v>
      </c>
      <c r="AE249" s="63">
        <v>11075</v>
      </c>
      <c r="AF249" s="55">
        <v>0.21743431900626575</v>
      </c>
      <c r="AG249" s="63">
        <v>4950</v>
      </c>
      <c r="AH249" s="55">
        <v>5.0761421319795996E-3</v>
      </c>
      <c r="AI249" s="63">
        <v>6570</v>
      </c>
      <c r="AJ249" s="55">
        <v>-4.0875912408759096E-2</v>
      </c>
      <c r="AK249" s="63">
        <v>7593</v>
      </c>
      <c r="AL249" s="55">
        <v>0.3735528219971056</v>
      </c>
      <c r="AM249" s="63">
        <v>6456</v>
      </c>
      <c r="AN249" s="64">
        <v>-1.4050091631032324E-2</v>
      </c>
      <c r="AO249" s="63">
        <v>5347</v>
      </c>
      <c r="AP249" s="64">
        <v>4.5152462861610676E-2</v>
      </c>
      <c r="AQ249" s="63">
        <v>2412</v>
      </c>
      <c r="AR249" s="64">
        <v>-0.19999999999999996</v>
      </c>
      <c r="AS249" s="63">
        <v>1836</v>
      </c>
      <c r="AT249" s="64">
        <v>8.6390532544378784E-2</v>
      </c>
      <c r="AU249" s="63">
        <v>921</v>
      </c>
      <c r="AV249" s="64">
        <v>-0.18783068783068779</v>
      </c>
      <c r="AW249" s="63"/>
      <c r="AX249" s="64"/>
      <c r="AY249" s="63"/>
      <c r="AZ249" s="64"/>
      <c r="BA249" s="63">
        <v>6444</v>
      </c>
      <c r="BB249" s="64">
        <v>-6.9727154612386322E-2</v>
      </c>
      <c r="BC249" s="52"/>
      <c r="BD249" s="52"/>
    </row>
    <row r="250" spans="2:56" s="73" customFormat="1" ht="15" hidden="1" customHeight="1" outlineLevel="1" x14ac:dyDescent="0.25">
      <c r="B250" s="53" t="s">
        <v>101</v>
      </c>
      <c r="C250" s="63">
        <v>475486</v>
      </c>
      <c r="D250" s="64"/>
      <c r="E250" s="63">
        <v>131649</v>
      </c>
      <c r="F250" s="64"/>
      <c r="G250" s="63"/>
      <c r="H250" s="64"/>
      <c r="I250" s="63"/>
      <c r="J250" s="64"/>
      <c r="K250" s="63"/>
      <c r="L250" s="64"/>
      <c r="M250" s="63">
        <v>343837</v>
      </c>
      <c r="N250" s="64">
        <v>2.8088493405453274E-2</v>
      </c>
      <c r="O250" s="63">
        <v>14267</v>
      </c>
      <c r="P250" s="64">
        <v>0.10195412064570952</v>
      </c>
      <c r="Q250" s="63">
        <v>13982</v>
      </c>
      <c r="R250" s="64">
        <v>-0.17040465171472652</v>
      </c>
      <c r="S250" s="63">
        <v>77995</v>
      </c>
      <c r="T250" s="64">
        <v>1.1883911311771023E-2</v>
      </c>
      <c r="U250" s="63">
        <v>6515</v>
      </c>
      <c r="V250" s="64">
        <v>0.10874744724302254</v>
      </c>
      <c r="W250" s="63">
        <v>138203</v>
      </c>
      <c r="X250" s="64">
        <v>0.1102336902820511</v>
      </c>
      <c r="Y250" s="63">
        <v>1959</v>
      </c>
      <c r="Z250" s="64">
        <v>0.19088145896656528</v>
      </c>
      <c r="AA250" s="63">
        <v>8393</v>
      </c>
      <c r="AB250" s="64">
        <v>4.2867793240556562E-2</v>
      </c>
      <c r="AC250" s="63">
        <v>63758</v>
      </c>
      <c r="AD250" s="64">
        <v>-6.9775410397782123E-3</v>
      </c>
      <c r="AE250" s="63">
        <v>23780</v>
      </c>
      <c r="AF250" s="55">
        <v>-1.4545605238075465E-2</v>
      </c>
      <c r="AG250" s="63">
        <v>10926</v>
      </c>
      <c r="AH250" s="55">
        <v>-0.1385998107852412</v>
      </c>
      <c r="AI250" s="63">
        <v>11993</v>
      </c>
      <c r="AJ250" s="55">
        <v>-9.901585155134851E-2</v>
      </c>
      <c r="AK250" s="63">
        <v>17059</v>
      </c>
      <c r="AL250" s="55">
        <v>0.21157670454545463</v>
      </c>
      <c r="AM250" s="63">
        <v>4100</v>
      </c>
      <c r="AN250" s="64">
        <v>-0.2558983666061706</v>
      </c>
      <c r="AO250" s="63">
        <v>6240</v>
      </c>
      <c r="AP250" s="64">
        <v>-3.6293436293436288E-2</v>
      </c>
      <c r="AQ250" s="63">
        <v>1624</v>
      </c>
      <c r="AR250" s="64">
        <v>-0.35987386677177768</v>
      </c>
      <c r="AS250" s="63">
        <v>1237</v>
      </c>
      <c r="AT250" s="64">
        <v>-3.6604361370716543E-2</v>
      </c>
      <c r="AU250" s="63">
        <v>1094</v>
      </c>
      <c r="AV250" s="64">
        <v>-0.48710736052508208</v>
      </c>
      <c r="AW250" s="63"/>
      <c r="AX250" s="64"/>
      <c r="AY250" s="63"/>
      <c r="AZ250" s="64"/>
      <c r="BA250" s="63">
        <v>4470</v>
      </c>
      <c r="BB250" s="64">
        <v>-0.16728763040238448</v>
      </c>
      <c r="BC250" s="52"/>
      <c r="BD250" s="52"/>
    </row>
    <row r="251" spans="2:56" s="73" customFormat="1" ht="15" hidden="1" customHeight="1" outlineLevel="1" x14ac:dyDescent="0.25">
      <c r="B251" s="53" t="s">
        <v>102</v>
      </c>
      <c r="C251" s="63">
        <v>433944</v>
      </c>
      <c r="D251" s="64"/>
      <c r="E251" s="63">
        <v>143487</v>
      </c>
      <c r="F251" s="64"/>
      <c r="G251" s="63"/>
      <c r="H251" s="64"/>
      <c r="I251" s="63"/>
      <c r="J251" s="64"/>
      <c r="K251" s="63"/>
      <c r="L251" s="64"/>
      <c r="M251" s="63">
        <v>290457</v>
      </c>
      <c r="N251" s="64">
        <v>-9.1026587887739985E-2</v>
      </c>
      <c r="O251" s="63">
        <v>10832</v>
      </c>
      <c r="P251" s="64">
        <v>-0.13929280889948348</v>
      </c>
      <c r="Q251" s="63">
        <v>13143</v>
      </c>
      <c r="R251" s="64">
        <v>-0.13230342642107351</v>
      </c>
      <c r="S251" s="63">
        <v>61761</v>
      </c>
      <c r="T251" s="64">
        <v>-0.13834284358999405</v>
      </c>
      <c r="U251" s="63">
        <v>6493</v>
      </c>
      <c r="V251" s="64">
        <v>-0.30593265633351152</v>
      </c>
      <c r="W251" s="63">
        <v>119844</v>
      </c>
      <c r="X251" s="64">
        <v>-1.1506198500482512E-2</v>
      </c>
      <c r="Y251" s="63">
        <v>2171</v>
      </c>
      <c r="Z251" s="64">
        <v>0.92806394316163421</v>
      </c>
      <c r="AA251" s="63">
        <v>7028</v>
      </c>
      <c r="AB251" s="64">
        <v>-0.12922810060711187</v>
      </c>
      <c r="AC251" s="63">
        <v>52039</v>
      </c>
      <c r="AD251" s="64">
        <v>-0.14274182920400635</v>
      </c>
      <c r="AE251" s="63">
        <v>20057</v>
      </c>
      <c r="AF251" s="55">
        <v>-0.14330257987356909</v>
      </c>
      <c r="AG251" s="63">
        <v>8363</v>
      </c>
      <c r="AH251" s="55">
        <v>-0.25892778023925567</v>
      </c>
      <c r="AI251" s="63">
        <v>9659</v>
      </c>
      <c r="AJ251" s="55">
        <v>-0.23335185332169217</v>
      </c>
      <c r="AK251" s="63">
        <v>13960</v>
      </c>
      <c r="AL251" s="55">
        <v>4.116945107398573E-2</v>
      </c>
      <c r="AM251" s="63">
        <v>3209</v>
      </c>
      <c r="AN251" s="64">
        <v>-0.21038385826771655</v>
      </c>
      <c r="AO251" s="63">
        <v>3884</v>
      </c>
      <c r="AP251" s="64">
        <v>-0.12265642647391006</v>
      </c>
      <c r="AQ251" s="63">
        <v>2952</v>
      </c>
      <c r="AR251" s="64">
        <v>0.18888441401530409</v>
      </c>
      <c r="AS251" s="63">
        <v>1177</v>
      </c>
      <c r="AT251" s="64">
        <v>7.9816513761467922E-2</v>
      </c>
      <c r="AU251" s="63">
        <v>1226</v>
      </c>
      <c r="AV251" s="64">
        <v>-0.23231058234189106</v>
      </c>
      <c r="AW251" s="63"/>
      <c r="AX251" s="64"/>
      <c r="AY251" s="63"/>
      <c r="AZ251" s="64"/>
      <c r="BA251" s="63">
        <v>4698</v>
      </c>
      <c r="BB251" s="64">
        <v>-0.21424987456096334</v>
      </c>
      <c r="BC251" s="52"/>
      <c r="BD251" s="52"/>
    </row>
    <row r="252" spans="2:56" s="73" customFormat="1" ht="15" customHeight="1" collapsed="1" x14ac:dyDescent="0.25">
      <c r="B252" s="65">
        <v>1999</v>
      </c>
      <c r="C252" s="66">
        <v>5359801</v>
      </c>
      <c r="D252" s="67"/>
      <c r="E252" s="66">
        <v>1765318</v>
      </c>
      <c r="F252" s="67"/>
      <c r="G252" s="66"/>
      <c r="H252" s="67"/>
      <c r="I252" s="66"/>
      <c r="J252" s="67"/>
      <c r="K252" s="66"/>
      <c r="L252" s="67"/>
      <c r="M252" s="66">
        <v>3594483</v>
      </c>
      <c r="N252" s="67">
        <v>4.4740508133726209E-2</v>
      </c>
      <c r="O252" s="66">
        <v>150972</v>
      </c>
      <c r="P252" s="67">
        <v>0.17875965239660507</v>
      </c>
      <c r="Q252" s="66">
        <v>157321</v>
      </c>
      <c r="R252" s="67">
        <v>9.4903812836077961E-3</v>
      </c>
      <c r="S252" s="66">
        <v>748551</v>
      </c>
      <c r="T252" s="67">
        <v>6.1056561730573833E-2</v>
      </c>
      <c r="U252" s="66">
        <v>140206</v>
      </c>
      <c r="V252" s="67">
        <v>5.2807353067119145E-4</v>
      </c>
      <c r="W252" s="66">
        <v>1609616</v>
      </c>
      <c r="X252" s="67">
        <v>7.1520770826912106E-2</v>
      </c>
      <c r="Y252" s="66">
        <v>32667</v>
      </c>
      <c r="Z252" s="67">
        <v>0.32335426372290854</v>
      </c>
      <c r="AA252" s="66">
        <v>117145</v>
      </c>
      <c r="AB252" s="67">
        <v>-5.7797090625159031E-3</v>
      </c>
      <c r="AC252" s="66">
        <v>370329</v>
      </c>
      <c r="AD252" s="67">
        <v>3.2339265404428996E-2</v>
      </c>
      <c r="AE252" s="66">
        <v>135947</v>
      </c>
      <c r="AF252" s="67">
        <v>1.3886713651787952E-2</v>
      </c>
      <c r="AG252" s="66">
        <v>68463</v>
      </c>
      <c r="AH252" s="67">
        <v>-1.3217065436725295E-2</v>
      </c>
      <c r="AI252" s="66">
        <v>78423</v>
      </c>
      <c r="AJ252" s="67">
        <v>1.5066205878926819E-2</v>
      </c>
      <c r="AK252" s="66">
        <v>87496</v>
      </c>
      <c r="AL252" s="67">
        <v>0.12168606738115995</v>
      </c>
      <c r="AM252" s="66">
        <v>52906</v>
      </c>
      <c r="AN252" s="67">
        <v>-0.1314782894196832</v>
      </c>
      <c r="AO252" s="66">
        <v>57591</v>
      </c>
      <c r="AP252" s="67">
        <v>-6.9492018354553098E-2</v>
      </c>
      <c r="AQ252" s="66">
        <v>26583</v>
      </c>
      <c r="AR252" s="67">
        <v>-0.42137913020765316</v>
      </c>
      <c r="AS252" s="66">
        <v>17748</v>
      </c>
      <c r="AT252" s="67">
        <v>3.3061699650756671E-2</v>
      </c>
      <c r="AU252" s="66">
        <v>14691</v>
      </c>
      <c r="AV252" s="67">
        <v>-0.19861444468688627</v>
      </c>
      <c r="AW252" s="66"/>
      <c r="AX252" s="67"/>
      <c r="AY252" s="66"/>
      <c r="AZ252" s="67"/>
      <c r="BA252" s="66">
        <v>98157</v>
      </c>
      <c r="BB252" s="67">
        <v>-5.0191593125870848E-2</v>
      </c>
      <c r="BC252" s="52"/>
      <c r="BD252" s="52"/>
    </row>
    <row r="253" spans="2:56" s="73" customFormat="1" ht="15" hidden="1" customHeight="1" outlineLevel="1" x14ac:dyDescent="0.25">
      <c r="B253" s="53" t="s">
        <v>91</v>
      </c>
      <c r="C253" s="63"/>
      <c r="D253" s="64"/>
      <c r="E253" s="63"/>
      <c r="F253" s="64"/>
      <c r="G253" s="63"/>
      <c r="H253" s="64"/>
      <c r="I253" s="63"/>
      <c r="J253" s="64"/>
      <c r="K253" s="63"/>
      <c r="L253" s="64"/>
      <c r="M253" s="63">
        <v>326326</v>
      </c>
      <c r="N253" s="64">
        <v>0.12599590767776236</v>
      </c>
      <c r="O253" s="63">
        <v>10245</v>
      </c>
      <c r="P253" s="64">
        <v>0.23063063063063072</v>
      </c>
      <c r="Q253" s="63">
        <v>13372</v>
      </c>
      <c r="R253" s="64">
        <v>-8.5862729012852079E-2</v>
      </c>
      <c r="S253" s="63">
        <v>67189</v>
      </c>
      <c r="T253" s="64">
        <v>9.3588762837936823E-2</v>
      </c>
      <c r="U253" s="63">
        <v>10945</v>
      </c>
      <c r="V253" s="64">
        <v>0.1372610141313384</v>
      </c>
      <c r="W253" s="63">
        <v>121720</v>
      </c>
      <c r="X253" s="64">
        <v>0.12945281110523443</v>
      </c>
      <c r="Y253" s="63">
        <v>1152</v>
      </c>
      <c r="Z253" s="64">
        <v>-1.7331022530329143E-3</v>
      </c>
      <c r="AA253" s="63">
        <v>14111</v>
      </c>
      <c r="AB253" s="64">
        <v>6.7478629245782518E-2</v>
      </c>
      <c r="AC253" s="63">
        <v>54777</v>
      </c>
      <c r="AD253" s="64">
        <v>8.1438047855958207E-2</v>
      </c>
      <c r="AE253" s="63">
        <v>20110</v>
      </c>
      <c r="AF253" s="55">
        <v>0.24235497621548152</v>
      </c>
      <c r="AG253" s="63">
        <v>9252</v>
      </c>
      <c r="AH253" s="55">
        <v>-5.6958624395486712E-3</v>
      </c>
      <c r="AI253" s="63">
        <v>11199</v>
      </c>
      <c r="AJ253" s="55">
        <v>3.1120522972102105E-2</v>
      </c>
      <c r="AK253" s="63">
        <v>14216</v>
      </c>
      <c r="AL253" s="55">
        <v>-5.8046017203999822E-3</v>
      </c>
      <c r="AM253" s="63">
        <v>5769</v>
      </c>
      <c r="AN253" s="64">
        <v>0.30935088515660469</v>
      </c>
      <c r="AO253" s="63">
        <v>7507</v>
      </c>
      <c r="AP253" s="64">
        <v>0.10527090694935226</v>
      </c>
      <c r="AQ253" s="63">
        <v>7288</v>
      </c>
      <c r="AR253" s="64">
        <v>0.7477218225419664</v>
      </c>
      <c r="AS253" s="63">
        <v>1543</v>
      </c>
      <c r="AT253" s="64">
        <v>0.32332761578044589</v>
      </c>
      <c r="AU253" s="63">
        <v>1856</v>
      </c>
      <c r="AV253" s="64">
        <v>0.76091081593927901</v>
      </c>
      <c r="AW253" s="63"/>
      <c r="AX253" s="64"/>
      <c r="AY253" s="63"/>
      <c r="AZ253" s="64"/>
      <c r="BA253" s="63">
        <v>8852</v>
      </c>
      <c r="BB253" s="64">
        <v>0.63532237206724562</v>
      </c>
      <c r="BC253" s="52"/>
      <c r="BD253" s="52"/>
    </row>
    <row r="254" spans="2:56" s="73" customFormat="1" ht="15" hidden="1" customHeight="1" outlineLevel="1" x14ac:dyDescent="0.25">
      <c r="B254" s="53" t="s">
        <v>92</v>
      </c>
      <c r="C254" s="63"/>
      <c r="D254" s="64"/>
      <c r="E254" s="63"/>
      <c r="F254" s="64"/>
      <c r="G254" s="63"/>
      <c r="H254" s="64"/>
      <c r="I254" s="63"/>
      <c r="J254" s="64"/>
      <c r="K254" s="63"/>
      <c r="L254" s="64"/>
      <c r="M254" s="63">
        <v>308510</v>
      </c>
      <c r="N254" s="64">
        <v>9.1004894333323927E-2</v>
      </c>
      <c r="O254" s="63">
        <v>10223</v>
      </c>
      <c r="P254" s="64">
        <v>7.2605183086769554E-2</v>
      </c>
      <c r="Q254" s="63">
        <v>12873</v>
      </c>
      <c r="R254" s="64">
        <v>-5.5400645729380638E-2</v>
      </c>
      <c r="S254" s="63">
        <v>62987</v>
      </c>
      <c r="T254" s="64">
        <v>3.9509514300331672E-2</v>
      </c>
      <c r="U254" s="63">
        <v>15488</v>
      </c>
      <c r="V254" s="64">
        <v>5.7057057057056992E-2</v>
      </c>
      <c r="W254" s="63">
        <v>116188</v>
      </c>
      <c r="X254" s="64">
        <v>0.1180631068428295</v>
      </c>
      <c r="Y254" s="63">
        <v>1029</v>
      </c>
      <c r="Z254" s="64">
        <v>-0.18007968127490037</v>
      </c>
      <c r="AA254" s="63">
        <v>12764</v>
      </c>
      <c r="AB254" s="64">
        <v>0.11301011510289505</v>
      </c>
      <c r="AC254" s="63">
        <v>52292</v>
      </c>
      <c r="AD254" s="64">
        <v>8.6338706996842207E-2</v>
      </c>
      <c r="AE254" s="63">
        <v>19595</v>
      </c>
      <c r="AF254" s="55">
        <v>0.26386738906088758</v>
      </c>
      <c r="AG254" s="63">
        <v>9335</v>
      </c>
      <c r="AH254" s="55">
        <v>3.3547387068201928E-2</v>
      </c>
      <c r="AI254" s="63">
        <v>10844</v>
      </c>
      <c r="AJ254" s="55">
        <v>-1.1035111719106205E-2</v>
      </c>
      <c r="AK254" s="63">
        <v>12518</v>
      </c>
      <c r="AL254" s="55">
        <v>-9.259992085476898E-3</v>
      </c>
      <c r="AM254" s="63">
        <v>4638</v>
      </c>
      <c r="AN254" s="64">
        <v>8.7711069418386467E-2</v>
      </c>
      <c r="AO254" s="63">
        <v>6492</v>
      </c>
      <c r="AP254" s="64">
        <v>1.4692091278524444E-2</v>
      </c>
      <c r="AQ254" s="63">
        <v>3762</v>
      </c>
      <c r="AR254" s="64">
        <v>0.45026985350809556</v>
      </c>
      <c r="AS254" s="63">
        <v>1150</v>
      </c>
      <c r="AT254" s="64">
        <v>-0.11538461538461542</v>
      </c>
      <c r="AU254" s="63">
        <v>1324</v>
      </c>
      <c r="AV254" s="64">
        <v>0.59134615384615374</v>
      </c>
      <c r="AW254" s="63"/>
      <c r="AX254" s="64"/>
      <c r="AY254" s="63"/>
      <c r="AZ254" s="64"/>
      <c r="BA254" s="63">
        <v>7300</v>
      </c>
      <c r="BB254" s="64">
        <v>0.73561578697099383</v>
      </c>
      <c r="BC254" s="52"/>
      <c r="BD254" s="52"/>
    </row>
    <row r="255" spans="2:56" s="73" customFormat="1" ht="15" hidden="1" customHeight="1" outlineLevel="1" x14ac:dyDescent="0.25">
      <c r="B255" s="53" t="s">
        <v>93</v>
      </c>
      <c r="C255" s="63"/>
      <c r="D255" s="64"/>
      <c r="E255" s="63"/>
      <c r="F255" s="64"/>
      <c r="G255" s="63"/>
      <c r="H255" s="64"/>
      <c r="I255" s="63"/>
      <c r="J255" s="64"/>
      <c r="K255" s="63"/>
      <c r="L255" s="64"/>
      <c r="M255" s="63">
        <v>330589</v>
      </c>
      <c r="N255" s="64">
        <v>6.1781964522583666E-2</v>
      </c>
      <c r="O255" s="63">
        <v>10761</v>
      </c>
      <c r="P255" s="64">
        <v>3.0451019821890357E-2</v>
      </c>
      <c r="Q255" s="63">
        <v>12329</v>
      </c>
      <c r="R255" s="64">
        <v>-5.842370551397591E-2</v>
      </c>
      <c r="S255" s="63">
        <v>68349</v>
      </c>
      <c r="T255" s="64">
        <v>-5.6526420407487121E-2</v>
      </c>
      <c r="U255" s="63">
        <v>13472</v>
      </c>
      <c r="V255" s="64">
        <v>-6.716521257443564E-2</v>
      </c>
      <c r="W255" s="63">
        <v>125566</v>
      </c>
      <c r="X255" s="64">
        <v>0.10977948649962443</v>
      </c>
      <c r="Y255" s="63">
        <v>885</v>
      </c>
      <c r="Z255" s="64">
        <v>-0.46102314250913523</v>
      </c>
      <c r="AA255" s="63">
        <v>12629</v>
      </c>
      <c r="AB255" s="64">
        <v>0.27398365782306056</v>
      </c>
      <c r="AC255" s="63">
        <v>61550</v>
      </c>
      <c r="AD255" s="64">
        <v>0.12867438065024839</v>
      </c>
      <c r="AE255" s="63">
        <v>23763</v>
      </c>
      <c r="AF255" s="55">
        <v>0.35440296380735248</v>
      </c>
      <c r="AG255" s="63">
        <v>11572</v>
      </c>
      <c r="AH255" s="55">
        <v>6.9500924214417781E-2</v>
      </c>
      <c r="AI255" s="63">
        <v>12554</v>
      </c>
      <c r="AJ255" s="55">
        <v>-2.6972562393427379E-2</v>
      </c>
      <c r="AK255" s="63">
        <v>13661</v>
      </c>
      <c r="AL255" s="55">
        <v>2.977536559626115E-2</v>
      </c>
      <c r="AM255" s="63">
        <v>4640</v>
      </c>
      <c r="AN255" s="64">
        <v>1.5095165171734815E-2</v>
      </c>
      <c r="AO255" s="63">
        <v>5353</v>
      </c>
      <c r="AP255" s="64">
        <v>-6.4160839160839145E-2</v>
      </c>
      <c r="AQ255" s="63">
        <v>4785</v>
      </c>
      <c r="AR255" s="64">
        <v>0.25921052631578956</v>
      </c>
      <c r="AS255" s="63">
        <v>1189</v>
      </c>
      <c r="AT255" s="64">
        <v>-0.17829993089149965</v>
      </c>
      <c r="AU255" s="63">
        <v>1200</v>
      </c>
      <c r="AV255" s="64">
        <v>0.4580801944106927</v>
      </c>
      <c r="AW255" s="63"/>
      <c r="AX255" s="64"/>
      <c r="AY255" s="63"/>
      <c r="AZ255" s="64"/>
      <c r="BA255" s="63">
        <v>7881</v>
      </c>
      <c r="BB255" s="64">
        <v>0.47694902548725637</v>
      </c>
      <c r="BC255" s="52"/>
      <c r="BD255" s="52"/>
    </row>
    <row r="256" spans="2:56" s="73" customFormat="1" ht="15" hidden="1" customHeight="1" outlineLevel="1" x14ac:dyDescent="0.25">
      <c r="B256" s="53" t="s">
        <v>94</v>
      </c>
      <c r="C256" s="63"/>
      <c r="D256" s="64"/>
      <c r="E256" s="63"/>
      <c r="F256" s="64"/>
      <c r="G256" s="63"/>
      <c r="H256" s="64"/>
      <c r="I256" s="63"/>
      <c r="J256" s="64"/>
      <c r="K256" s="63"/>
      <c r="L256" s="64"/>
      <c r="M256" s="63">
        <v>285089</v>
      </c>
      <c r="N256" s="64">
        <v>0.12791286527033763</v>
      </c>
      <c r="O256" s="63">
        <v>10011</v>
      </c>
      <c r="P256" s="64">
        <v>0.17403541691098856</v>
      </c>
      <c r="Q256" s="63">
        <v>14520</v>
      </c>
      <c r="R256" s="64">
        <v>0.1289068574094232</v>
      </c>
      <c r="S256" s="63">
        <v>65912</v>
      </c>
      <c r="T256" s="64">
        <v>0.13920287600677517</v>
      </c>
      <c r="U256" s="63">
        <v>17469</v>
      </c>
      <c r="V256" s="64">
        <v>-0.10023177955189289</v>
      </c>
      <c r="W256" s="63">
        <v>117282</v>
      </c>
      <c r="X256" s="64">
        <v>0.10131182331233046</v>
      </c>
      <c r="Y256" s="63">
        <v>1081</v>
      </c>
      <c r="Z256" s="64">
        <v>-0.12042310821806346</v>
      </c>
      <c r="AA256" s="63">
        <v>9170</v>
      </c>
      <c r="AB256" s="64">
        <v>8.8298124851649673E-2</v>
      </c>
      <c r="AC256" s="63">
        <v>22206</v>
      </c>
      <c r="AD256" s="64">
        <v>0.27051150017164427</v>
      </c>
      <c r="AE256" s="63">
        <v>9263</v>
      </c>
      <c r="AF256" s="55">
        <v>9.9335390458105799E-2</v>
      </c>
      <c r="AG256" s="63">
        <v>4708</v>
      </c>
      <c r="AH256" s="55">
        <v>0.52807530022719895</v>
      </c>
      <c r="AI256" s="63">
        <v>3642</v>
      </c>
      <c r="AJ256" s="55">
        <v>0.38426453819840356</v>
      </c>
      <c r="AK256" s="63">
        <v>4593</v>
      </c>
      <c r="AL256" s="55">
        <v>0.37514970059880248</v>
      </c>
      <c r="AM256" s="63">
        <v>4917</v>
      </c>
      <c r="AN256" s="64">
        <v>0.16544204787864425</v>
      </c>
      <c r="AO256" s="63">
        <v>6003</v>
      </c>
      <c r="AP256" s="64">
        <v>9.5637890125935376E-2</v>
      </c>
      <c r="AQ256" s="63">
        <v>4140</v>
      </c>
      <c r="AR256" s="64">
        <v>0.21017246419175684</v>
      </c>
      <c r="AS256" s="63">
        <v>1444</v>
      </c>
      <c r="AT256" s="64">
        <v>0.34450651769087526</v>
      </c>
      <c r="AU256" s="63">
        <v>1016</v>
      </c>
      <c r="AV256" s="64">
        <v>0.58749999999999991</v>
      </c>
      <c r="AW256" s="63"/>
      <c r="AX256" s="64"/>
      <c r="AY256" s="63"/>
      <c r="AZ256" s="64"/>
      <c r="BA256" s="63">
        <v>9918</v>
      </c>
      <c r="BB256" s="64">
        <v>0.75944651410324648</v>
      </c>
      <c r="BC256" s="52"/>
      <c r="BD256" s="52"/>
    </row>
    <row r="257" spans="2:56" s="73" customFormat="1" ht="15" hidden="1" customHeight="1" outlineLevel="1" x14ac:dyDescent="0.25">
      <c r="B257" s="53" t="s">
        <v>95</v>
      </c>
      <c r="C257" s="63"/>
      <c r="D257" s="64"/>
      <c r="E257" s="63"/>
      <c r="F257" s="64"/>
      <c r="G257" s="63"/>
      <c r="H257" s="64"/>
      <c r="I257" s="63"/>
      <c r="J257" s="64"/>
      <c r="K257" s="63"/>
      <c r="L257" s="64"/>
      <c r="M257" s="63">
        <v>240505</v>
      </c>
      <c r="N257" s="64">
        <v>0.12205146866718919</v>
      </c>
      <c r="O257" s="63">
        <v>8822</v>
      </c>
      <c r="P257" s="64">
        <v>0.12842159119979524</v>
      </c>
      <c r="Q257" s="63">
        <v>10422</v>
      </c>
      <c r="R257" s="64">
        <v>0.22280887011615635</v>
      </c>
      <c r="S257" s="63">
        <v>49735</v>
      </c>
      <c r="T257" s="64">
        <v>-1.8936778775027086E-2</v>
      </c>
      <c r="U257" s="63">
        <v>13456</v>
      </c>
      <c r="V257" s="64">
        <v>6.878474980142979E-2</v>
      </c>
      <c r="W257" s="63">
        <v>124610</v>
      </c>
      <c r="X257" s="64">
        <v>0.16315538919640438</v>
      </c>
      <c r="Y257" s="63">
        <v>3424</v>
      </c>
      <c r="Z257" s="64">
        <v>0.32559039876113038</v>
      </c>
      <c r="AA257" s="63">
        <v>6184</v>
      </c>
      <c r="AB257" s="64">
        <v>0.22601110229976218</v>
      </c>
      <c r="AC257" s="63">
        <v>2277</v>
      </c>
      <c r="AD257" s="64">
        <v>0.23682781097229766</v>
      </c>
      <c r="AE257" s="63">
        <v>785</v>
      </c>
      <c r="AF257" s="55">
        <v>-0.16843220338983056</v>
      </c>
      <c r="AG257" s="63">
        <v>571</v>
      </c>
      <c r="AH257" s="55" t="s">
        <v>90</v>
      </c>
      <c r="AI257" s="63">
        <v>921</v>
      </c>
      <c r="AJ257" s="55">
        <v>0.59067357512953378</v>
      </c>
      <c r="AK257" s="63">
        <v>0</v>
      </c>
      <c r="AL257" s="55" t="s">
        <v>90</v>
      </c>
      <c r="AM257" s="63">
        <v>5501</v>
      </c>
      <c r="AN257" s="64">
        <v>0.30945013092120921</v>
      </c>
      <c r="AO257" s="63">
        <v>4377</v>
      </c>
      <c r="AP257" s="64">
        <v>-6.3342606462657769E-2</v>
      </c>
      <c r="AQ257" s="63">
        <v>4620</v>
      </c>
      <c r="AR257" s="64">
        <v>0.44420131291028442</v>
      </c>
      <c r="AS257" s="63">
        <v>1289</v>
      </c>
      <c r="AT257" s="64">
        <v>0.67185473411154351</v>
      </c>
      <c r="AU257" s="63">
        <v>916</v>
      </c>
      <c r="AV257" s="64">
        <v>0.90041493775933601</v>
      </c>
      <c r="AW257" s="63"/>
      <c r="AX257" s="64"/>
      <c r="AY257" s="63"/>
      <c r="AZ257" s="64"/>
      <c r="BA257" s="63">
        <v>4872</v>
      </c>
      <c r="BB257" s="64">
        <v>1.6482370123096279E-2</v>
      </c>
      <c r="BC257" s="52"/>
      <c r="BD257" s="52"/>
    </row>
    <row r="258" spans="2:56" s="73" customFormat="1" ht="15" hidden="1" customHeight="1" outlineLevel="1" x14ac:dyDescent="0.25">
      <c r="B258" s="53" t="s">
        <v>96</v>
      </c>
      <c r="C258" s="63"/>
      <c r="D258" s="64"/>
      <c r="E258" s="63"/>
      <c r="F258" s="64"/>
      <c r="G258" s="63"/>
      <c r="H258" s="64"/>
      <c r="I258" s="63"/>
      <c r="J258" s="64"/>
      <c r="K258" s="63"/>
      <c r="L258" s="64"/>
      <c r="M258" s="63">
        <v>212604</v>
      </c>
      <c r="N258" s="64">
        <v>0.14996916885730038</v>
      </c>
      <c r="O258" s="63">
        <v>6924</v>
      </c>
      <c r="P258" s="64">
        <v>-2.0178725857595836E-3</v>
      </c>
      <c r="Q258" s="63">
        <v>9213</v>
      </c>
      <c r="R258" s="64">
        <v>-0.11854190585533864</v>
      </c>
      <c r="S258" s="63">
        <v>37167</v>
      </c>
      <c r="T258" s="64">
        <v>0.12039911976607476</v>
      </c>
      <c r="U258" s="63">
        <v>8243</v>
      </c>
      <c r="V258" s="64">
        <v>-6.4571039491602367E-2</v>
      </c>
      <c r="W258" s="63">
        <v>116356</v>
      </c>
      <c r="X258" s="64">
        <v>0.20869258097355248</v>
      </c>
      <c r="Y258" s="63">
        <v>2685</v>
      </c>
      <c r="Z258" s="64">
        <v>3.2692307692307798E-2</v>
      </c>
      <c r="AA258" s="63">
        <v>8734</v>
      </c>
      <c r="AB258" s="64">
        <v>9.9307740717432313E-2</v>
      </c>
      <c r="AC258" s="63">
        <v>3593</v>
      </c>
      <c r="AD258" s="64">
        <v>0.76647000983284164</v>
      </c>
      <c r="AE258" s="63">
        <v>1065</v>
      </c>
      <c r="AF258" s="55">
        <v>0.18729096989966565</v>
      </c>
      <c r="AG258" s="63">
        <v>957</v>
      </c>
      <c r="AH258" s="55">
        <v>1.9813084112149535</v>
      </c>
      <c r="AI258" s="63">
        <v>1571</v>
      </c>
      <c r="AJ258" s="55">
        <v>1.7274305555555554</v>
      </c>
      <c r="AK258" s="63">
        <v>0</v>
      </c>
      <c r="AL258" s="55" t="s">
        <v>90</v>
      </c>
      <c r="AM258" s="63">
        <v>3910</v>
      </c>
      <c r="AN258" s="64">
        <v>0.20270685942786826</v>
      </c>
      <c r="AO258" s="63">
        <v>3287</v>
      </c>
      <c r="AP258" s="64">
        <v>-5.7896245342505037E-2</v>
      </c>
      <c r="AQ258" s="63">
        <v>2998</v>
      </c>
      <c r="AR258" s="64">
        <v>4.024982650936848E-2</v>
      </c>
      <c r="AS258" s="63">
        <v>1405</v>
      </c>
      <c r="AT258" s="64">
        <v>0.18166526492851132</v>
      </c>
      <c r="AU258" s="63">
        <v>1481</v>
      </c>
      <c r="AV258" s="64">
        <v>1.4081300813008131</v>
      </c>
      <c r="AW258" s="63"/>
      <c r="AX258" s="64"/>
      <c r="AY258" s="63"/>
      <c r="AZ258" s="64"/>
      <c r="BA258" s="63">
        <v>6608</v>
      </c>
      <c r="BB258" s="64">
        <v>0.26299694189602452</v>
      </c>
      <c r="BC258" s="52"/>
      <c r="BD258" s="52"/>
    </row>
    <row r="259" spans="2:56" s="73" customFormat="1" ht="15" hidden="1" customHeight="1" outlineLevel="1" x14ac:dyDescent="0.25">
      <c r="B259" s="53" t="s">
        <v>97</v>
      </c>
      <c r="C259" s="63"/>
      <c r="D259" s="64"/>
      <c r="E259" s="63"/>
      <c r="F259" s="64"/>
      <c r="G259" s="63"/>
      <c r="H259" s="64"/>
      <c r="I259" s="63"/>
      <c r="J259" s="64"/>
      <c r="K259" s="63"/>
      <c r="L259" s="64"/>
      <c r="M259" s="63">
        <v>264100</v>
      </c>
      <c r="N259" s="64">
        <v>0.15494953382196019</v>
      </c>
      <c r="O259" s="63">
        <v>12073</v>
      </c>
      <c r="P259" s="64">
        <v>0.27231531246706719</v>
      </c>
      <c r="Q259" s="63">
        <v>16280</v>
      </c>
      <c r="R259" s="64">
        <v>0.14181512133539065</v>
      </c>
      <c r="S259" s="63">
        <v>46936</v>
      </c>
      <c r="T259" s="64">
        <v>1.1355556034389869E-2</v>
      </c>
      <c r="U259" s="63">
        <v>11451</v>
      </c>
      <c r="V259" s="64">
        <v>4.0905372238887461E-2</v>
      </c>
      <c r="W259" s="63">
        <v>132487</v>
      </c>
      <c r="X259" s="64">
        <v>0.21977425057081823</v>
      </c>
      <c r="Y259" s="63">
        <v>2736</v>
      </c>
      <c r="Z259" s="64">
        <v>0.2556218448829739</v>
      </c>
      <c r="AA259" s="63">
        <v>7944</v>
      </c>
      <c r="AB259" s="64">
        <v>-0.10176390773405697</v>
      </c>
      <c r="AC259" s="63">
        <v>3295</v>
      </c>
      <c r="AD259" s="64">
        <v>6.9457968192145447E-2</v>
      </c>
      <c r="AE259" s="63">
        <v>898</v>
      </c>
      <c r="AF259" s="55">
        <v>-0.17990867579908676</v>
      </c>
      <c r="AG259" s="63">
        <v>1250</v>
      </c>
      <c r="AH259" s="55">
        <v>0.17041198501872667</v>
      </c>
      <c r="AI259" s="63">
        <v>1147</v>
      </c>
      <c r="AJ259" s="55">
        <v>0.6527377521613833</v>
      </c>
      <c r="AK259" s="63">
        <v>0</v>
      </c>
      <c r="AL259" s="55" t="s">
        <v>90</v>
      </c>
      <c r="AM259" s="63">
        <v>5076</v>
      </c>
      <c r="AN259" s="64">
        <v>0.25271470878578484</v>
      </c>
      <c r="AO259" s="63">
        <v>5120</v>
      </c>
      <c r="AP259" s="64">
        <v>0.14081996434937616</v>
      </c>
      <c r="AQ259" s="63">
        <v>4497</v>
      </c>
      <c r="AR259" s="64">
        <v>0.31184364060676772</v>
      </c>
      <c r="AS259" s="63">
        <v>2038</v>
      </c>
      <c r="AT259" s="64">
        <v>0.27136618839675619</v>
      </c>
      <c r="AU259" s="63">
        <v>2228</v>
      </c>
      <c r="AV259" s="64">
        <v>0.76265822784810133</v>
      </c>
      <c r="AW259" s="63"/>
      <c r="AX259" s="64"/>
      <c r="AY259" s="63"/>
      <c r="AZ259" s="64"/>
      <c r="BA259" s="63">
        <v>11939</v>
      </c>
      <c r="BB259" s="64">
        <v>0.19917637605464034</v>
      </c>
      <c r="BC259" s="52"/>
      <c r="BD259" s="52"/>
    </row>
    <row r="260" spans="2:56" s="73" customFormat="1" ht="15" hidden="1" customHeight="1" outlineLevel="1" x14ac:dyDescent="0.25">
      <c r="B260" s="53" t="s">
        <v>98</v>
      </c>
      <c r="C260" s="63"/>
      <c r="D260" s="64"/>
      <c r="E260" s="63"/>
      <c r="F260" s="64"/>
      <c r="G260" s="63"/>
      <c r="H260" s="64"/>
      <c r="I260" s="63"/>
      <c r="J260" s="64"/>
      <c r="K260" s="63"/>
      <c r="L260" s="64"/>
      <c r="M260" s="63">
        <v>269482</v>
      </c>
      <c r="N260" s="64">
        <v>2.0131433503429719E-2</v>
      </c>
      <c r="O260" s="63">
        <v>11153</v>
      </c>
      <c r="P260" s="64">
        <v>0.29897507570463544</v>
      </c>
      <c r="Q260" s="63">
        <v>13192</v>
      </c>
      <c r="R260" s="64">
        <v>-4.3434123703864791E-2</v>
      </c>
      <c r="S260" s="63">
        <v>47937</v>
      </c>
      <c r="T260" s="64">
        <v>-7.9745061526943273E-2</v>
      </c>
      <c r="U260" s="63">
        <v>13930</v>
      </c>
      <c r="V260" s="64">
        <v>-8.1376945396992917E-2</v>
      </c>
      <c r="W260" s="63">
        <v>128095</v>
      </c>
      <c r="X260" s="64">
        <v>5.0243098543048426E-2</v>
      </c>
      <c r="Y260" s="63">
        <v>3385</v>
      </c>
      <c r="Z260" s="64">
        <v>0.20806566738044263</v>
      </c>
      <c r="AA260" s="63">
        <v>14269</v>
      </c>
      <c r="AB260" s="64">
        <v>-3.5291731458319209E-2</v>
      </c>
      <c r="AC260" s="63">
        <v>3296</v>
      </c>
      <c r="AD260" s="64">
        <v>0.34695545565999186</v>
      </c>
      <c r="AE260" s="63">
        <v>844</v>
      </c>
      <c r="AF260" s="55">
        <v>-2.4277456647398887E-2</v>
      </c>
      <c r="AG260" s="63">
        <v>1304</v>
      </c>
      <c r="AH260" s="55">
        <v>0.77414965986394568</v>
      </c>
      <c r="AI260" s="63">
        <v>1148</v>
      </c>
      <c r="AJ260" s="55">
        <v>0.93265993265993274</v>
      </c>
      <c r="AK260" s="63">
        <v>0</v>
      </c>
      <c r="AL260" s="55" t="s">
        <v>90</v>
      </c>
      <c r="AM260" s="63">
        <v>5390</v>
      </c>
      <c r="AN260" s="64">
        <v>0.1783996501967644</v>
      </c>
      <c r="AO260" s="63">
        <v>4194</v>
      </c>
      <c r="AP260" s="64">
        <v>-0.28172632300051381</v>
      </c>
      <c r="AQ260" s="63">
        <v>3992</v>
      </c>
      <c r="AR260" s="64">
        <v>-0.10473200269118632</v>
      </c>
      <c r="AS260" s="63">
        <v>1608</v>
      </c>
      <c r="AT260" s="64">
        <v>-0.14056654195617313</v>
      </c>
      <c r="AU260" s="63">
        <v>2250</v>
      </c>
      <c r="AV260" s="64">
        <v>0.94974003466204504</v>
      </c>
      <c r="AW260" s="63"/>
      <c r="AX260" s="64"/>
      <c r="AY260" s="63"/>
      <c r="AZ260" s="64"/>
      <c r="BA260" s="63">
        <v>16791</v>
      </c>
      <c r="BB260" s="64">
        <v>0.14786710418375715</v>
      </c>
      <c r="BC260" s="52"/>
      <c r="BD260" s="52"/>
    </row>
    <row r="261" spans="2:56" s="73" customFormat="1" ht="15" hidden="1" customHeight="1" outlineLevel="1" x14ac:dyDescent="0.25">
      <c r="B261" s="53" t="s">
        <v>99</v>
      </c>
      <c r="C261" s="63"/>
      <c r="D261" s="64"/>
      <c r="E261" s="63"/>
      <c r="F261" s="64"/>
      <c r="G261" s="63"/>
      <c r="H261" s="64"/>
      <c r="I261" s="63"/>
      <c r="J261" s="64"/>
      <c r="K261" s="63"/>
      <c r="L261" s="64"/>
      <c r="M261" s="63">
        <v>243164</v>
      </c>
      <c r="N261" s="64">
        <v>8.4662598579738013E-2</v>
      </c>
      <c r="O261" s="63">
        <v>9217</v>
      </c>
      <c r="P261" s="64">
        <v>8.5885956644674799E-2</v>
      </c>
      <c r="Q261" s="63">
        <v>9601</v>
      </c>
      <c r="R261" s="64">
        <v>2.3560767590618426E-2</v>
      </c>
      <c r="S261" s="63">
        <v>45140</v>
      </c>
      <c r="T261" s="64">
        <v>1.44204104270651E-3</v>
      </c>
      <c r="U261" s="63">
        <v>9532</v>
      </c>
      <c r="V261" s="64">
        <v>5.2794345040865887E-2</v>
      </c>
      <c r="W261" s="63">
        <v>130052</v>
      </c>
      <c r="X261" s="64">
        <v>0.11573239992450368</v>
      </c>
      <c r="Y261" s="63">
        <v>2658</v>
      </c>
      <c r="Z261" s="64">
        <v>0.328335832083958</v>
      </c>
      <c r="AA261" s="63">
        <v>8958</v>
      </c>
      <c r="AB261" s="64">
        <v>-3.9047414717871654E-2</v>
      </c>
      <c r="AC261" s="63">
        <v>4132</v>
      </c>
      <c r="AD261" s="64">
        <v>0.54814537279880104</v>
      </c>
      <c r="AE261" s="63">
        <v>1122</v>
      </c>
      <c r="AF261" s="55">
        <v>0.27210884353741505</v>
      </c>
      <c r="AG261" s="63">
        <v>1537</v>
      </c>
      <c r="AH261" s="55">
        <v>0.87897310513447424</v>
      </c>
      <c r="AI261" s="63">
        <v>1473</v>
      </c>
      <c r="AJ261" s="55">
        <v>1.0893617021276594</v>
      </c>
      <c r="AK261" s="63">
        <v>0</v>
      </c>
      <c r="AL261" s="55" t="s">
        <v>90</v>
      </c>
      <c r="AM261" s="63">
        <v>4952</v>
      </c>
      <c r="AN261" s="64">
        <v>0.24861321230458899</v>
      </c>
      <c r="AO261" s="63">
        <v>3541</v>
      </c>
      <c r="AP261" s="64">
        <v>-2.532342416735478E-2</v>
      </c>
      <c r="AQ261" s="63">
        <v>1825</v>
      </c>
      <c r="AR261" s="64">
        <v>-0.41823398151099778</v>
      </c>
      <c r="AS261" s="63">
        <v>1450</v>
      </c>
      <c r="AT261" s="64">
        <v>2.0732550103663705E-3</v>
      </c>
      <c r="AU261" s="63">
        <v>1197</v>
      </c>
      <c r="AV261" s="64">
        <v>0.22142857142857153</v>
      </c>
      <c r="AW261" s="63"/>
      <c r="AX261" s="64"/>
      <c r="AY261" s="63"/>
      <c r="AZ261" s="64"/>
      <c r="BA261" s="63">
        <v>10909</v>
      </c>
      <c r="BB261" s="64">
        <v>0.28795749704840623</v>
      </c>
      <c r="BC261" s="52"/>
      <c r="BD261" s="52"/>
    </row>
    <row r="262" spans="2:56" s="73" customFormat="1" ht="15" hidden="1" customHeight="1" outlineLevel="1" x14ac:dyDescent="0.25">
      <c r="B262" s="53" t="s">
        <v>100</v>
      </c>
      <c r="C262" s="63"/>
      <c r="D262" s="64"/>
      <c r="E262" s="63"/>
      <c r="F262" s="64"/>
      <c r="G262" s="63"/>
      <c r="H262" s="64"/>
      <c r="I262" s="63"/>
      <c r="J262" s="64"/>
      <c r="K262" s="63"/>
      <c r="L262" s="64"/>
      <c r="M262" s="63">
        <v>306195</v>
      </c>
      <c r="N262" s="64">
        <v>0.10864700855938714</v>
      </c>
      <c r="O262" s="63">
        <v>13116</v>
      </c>
      <c r="P262" s="64">
        <v>0.23166494506526436</v>
      </c>
      <c r="Q262" s="63">
        <v>12039</v>
      </c>
      <c r="R262" s="64">
        <v>-0.11190616701091771</v>
      </c>
      <c r="S262" s="63">
        <v>65369</v>
      </c>
      <c r="T262" s="64">
        <v>8.2286130565075499E-2</v>
      </c>
      <c r="U262" s="63">
        <v>10915</v>
      </c>
      <c r="V262" s="64">
        <v>1.3181100900399256E-2</v>
      </c>
      <c r="W262" s="63">
        <v>144103</v>
      </c>
      <c r="X262" s="64">
        <v>0.17895916680984048</v>
      </c>
      <c r="Y262" s="63">
        <v>2879</v>
      </c>
      <c r="Z262" s="64">
        <v>0.60122358175750845</v>
      </c>
      <c r="AA262" s="63">
        <v>6944</v>
      </c>
      <c r="AB262" s="64">
        <v>-1.4476298609139904E-2</v>
      </c>
      <c r="AC262" s="63">
        <v>26400</v>
      </c>
      <c r="AD262" s="64">
        <v>1.4019589014787837E-2</v>
      </c>
      <c r="AE262" s="63">
        <v>9097</v>
      </c>
      <c r="AF262" s="55">
        <v>2.9305272686128037E-2</v>
      </c>
      <c r="AG262" s="63">
        <v>4925</v>
      </c>
      <c r="AH262" s="55">
        <v>0.22299478519990057</v>
      </c>
      <c r="AI262" s="63">
        <v>6850</v>
      </c>
      <c r="AJ262" s="55">
        <v>0.15553306342780027</v>
      </c>
      <c r="AK262" s="63">
        <v>5528</v>
      </c>
      <c r="AL262" s="55">
        <v>-0.23667495167080921</v>
      </c>
      <c r="AM262" s="63">
        <v>6548</v>
      </c>
      <c r="AN262" s="64">
        <v>0.25826287471176013</v>
      </c>
      <c r="AO262" s="63">
        <v>5116</v>
      </c>
      <c r="AP262" s="64">
        <v>-0.11149704758596735</v>
      </c>
      <c r="AQ262" s="63">
        <v>3015</v>
      </c>
      <c r="AR262" s="64">
        <v>-0.29785747554727526</v>
      </c>
      <c r="AS262" s="63">
        <v>1690</v>
      </c>
      <c r="AT262" s="64">
        <v>0.16391184573002748</v>
      </c>
      <c r="AU262" s="63">
        <v>1134</v>
      </c>
      <c r="AV262" s="64">
        <v>0.70270270270270263</v>
      </c>
      <c r="AW262" s="63"/>
      <c r="AX262" s="64"/>
      <c r="AY262" s="63"/>
      <c r="AZ262" s="64"/>
      <c r="BA262" s="63">
        <v>6927</v>
      </c>
      <c r="BB262" s="64">
        <v>9.4485700742613421E-2</v>
      </c>
      <c r="BC262" s="52"/>
      <c r="BD262" s="52"/>
    </row>
    <row r="263" spans="2:56" s="73" customFormat="1" ht="15" hidden="1" customHeight="1" outlineLevel="1" x14ac:dyDescent="0.25">
      <c r="B263" s="53" t="s">
        <v>101</v>
      </c>
      <c r="C263" s="63"/>
      <c r="D263" s="64"/>
      <c r="E263" s="63"/>
      <c r="F263" s="64"/>
      <c r="G263" s="63"/>
      <c r="H263" s="64"/>
      <c r="I263" s="63"/>
      <c r="J263" s="64"/>
      <c r="K263" s="63"/>
      <c r="L263" s="64"/>
      <c r="M263" s="63">
        <v>334443</v>
      </c>
      <c r="N263" s="64">
        <v>5.0917706503602611E-2</v>
      </c>
      <c r="O263" s="63">
        <v>12947</v>
      </c>
      <c r="P263" s="64">
        <v>0.42274725274725267</v>
      </c>
      <c r="Q263" s="63">
        <v>16854</v>
      </c>
      <c r="R263" s="64">
        <v>0.38385745956154027</v>
      </c>
      <c r="S263" s="63">
        <v>77079</v>
      </c>
      <c r="T263" s="64">
        <v>2.6023640913689361E-2</v>
      </c>
      <c r="U263" s="63">
        <v>5876</v>
      </c>
      <c r="V263" s="64">
        <v>-0.13929983887505493</v>
      </c>
      <c r="W263" s="63">
        <v>124481</v>
      </c>
      <c r="X263" s="64">
        <v>3.1197448535807526E-2</v>
      </c>
      <c r="Y263" s="63">
        <v>1645</v>
      </c>
      <c r="Z263" s="64">
        <v>0.58630665380906466</v>
      </c>
      <c r="AA263" s="63">
        <v>8048</v>
      </c>
      <c r="AB263" s="64">
        <v>0.18335538891339498</v>
      </c>
      <c r="AC263" s="63">
        <v>64206</v>
      </c>
      <c r="AD263" s="64">
        <v>0.10399257195914569</v>
      </c>
      <c r="AE263" s="63">
        <v>24131</v>
      </c>
      <c r="AF263" s="55">
        <v>6.0330433254240257E-2</v>
      </c>
      <c r="AG263" s="63">
        <v>12684</v>
      </c>
      <c r="AH263" s="55">
        <v>0.19345126082047415</v>
      </c>
      <c r="AI263" s="63">
        <v>13311</v>
      </c>
      <c r="AJ263" s="55">
        <v>0.21042102391561346</v>
      </c>
      <c r="AK263" s="63">
        <v>14080</v>
      </c>
      <c r="AL263" s="55">
        <v>2.214156079854801E-2</v>
      </c>
      <c r="AM263" s="63">
        <v>5510</v>
      </c>
      <c r="AN263" s="64">
        <v>-7.2546709308197288E-2</v>
      </c>
      <c r="AO263" s="63">
        <v>6475</v>
      </c>
      <c r="AP263" s="64">
        <v>-8.467627933276789E-2</v>
      </c>
      <c r="AQ263" s="63">
        <v>2537</v>
      </c>
      <c r="AR263" s="64">
        <v>-0.56220880069025014</v>
      </c>
      <c r="AS263" s="63">
        <v>1284</v>
      </c>
      <c r="AT263" s="64">
        <v>7.5376884422110546E-2</v>
      </c>
      <c r="AU263" s="63">
        <v>2133</v>
      </c>
      <c r="AV263" s="64">
        <v>0.44219066937119678</v>
      </c>
      <c r="AW263" s="63"/>
      <c r="AX263" s="64"/>
      <c r="AY263" s="63"/>
      <c r="AZ263" s="64"/>
      <c r="BA263" s="63">
        <v>5368</v>
      </c>
      <c r="BB263" s="64">
        <v>-0.21232575201760817</v>
      </c>
      <c r="BC263" s="52"/>
      <c r="BD263" s="52"/>
    </row>
    <row r="264" spans="2:56" s="73" customFormat="1" ht="15" hidden="1" customHeight="1" outlineLevel="1" x14ac:dyDescent="0.25">
      <c r="B264" s="53" t="s">
        <v>102</v>
      </c>
      <c r="C264" s="63"/>
      <c r="D264" s="64"/>
      <c r="E264" s="63"/>
      <c r="F264" s="64"/>
      <c r="G264" s="63"/>
      <c r="H264" s="64"/>
      <c r="I264" s="63"/>
      <c r="J264" s="64"/>
      <c r="K264" s="63"/>
      <c r="L264" s="64"/>
      <c r="M264" s="63">
        <v>319544</v>
      </c>
      <c r="N264" s="64">
        <v>3.0853603458287582E-2</v>
      </c>
      <c r="O264" s="63">
        <v>12585</v>
      </c>
      <c r="P264" s="64">
        <v>0.2333398667189337</v>
      </c>
      <c r="Q264" s="63">
        <v>15147</v>
      </c>
      <c r="R264" s="64">
        <v>8.9242053789731157E-2</v>
      </c>
      <c r="S264" s="63">
        <v>71677</v>
      </c>
      <c r="T264" s="64">
        <v>7.9277841353972089E-2</v>
      </c>
      <c r="U264" s="63">
        <v>9355</v>
      </c>
      <c r="V264" s="64">
        <v>5.3475935828872778E-4</v>
      </c>
      <c r="W264" s="63">
        <v>121239</v>
      </c>
      <c r="X264" s="64">
        <v>2.8224677935052789E-2</v>
      </c>
      <c r="Y264" s="63">
        <v>1126</v>
      </c>
      <c r="Z264" s="64">
        <v>0.24972253052164262</v>
      </c>
      <c r="AA264" s="63">
        <v>8071</v>
      </c>
      <c r="AB264" s="64">
        <v>-0.11975133602355759</v>
      </c>
      <c r="AC264" s="63">
        <v>60704</v>
      </c>
      <c r="AD264" s="64">
        <v>0.10966090850927701</v>
      </c>
      <c r="AE264" s="63">
        <v>23412</v>
      </c>
      <c r="AF264" s="55">
        <v>8.2986400222037293E-2</v>
      </c>
      <c r="AG264" s="63">
        <v>11285</v>
      </c>
      <c r="AH264" s="55">
        <v>0.18577282757171387</v>
      </c>
      <c r="AI264" s="63">
        <v>12599</v>
      </c>
      <c r="AJ264" s="55">
        <v>0.19990476190476181</v>
      </c>
      <c r="AK264" s="63">
        <v>13408</v>
      </c>
      <c r="AL264" s="55">
        <v>2.5860749808722217E-2</v>
      </c>
      <c r="AM264" s="63">
        <v>4064</v>
      </c>
      <c r="AN264" s="64">
        <v>-0.1422541156606163</v>
      </c>
      <c r="AO264" s="63">
        <v>4427</v>
      </c>
      <c r="AP264" s="64">
        <v>-0.23474503025064819</v>
      </c>
      <c r="AQ264" s="63">
        <v>2483</v>
      </c>
      <c r="AR264" s="64">
        <v>-0.55196679898953449</v>
      </c>
      <c r="AS264" s="63">
        <v>1090</v>
      </c>
      <c r="AT264" s="64">
        <v>0.1413612565445026</v>
      </c>
      <c r="AU264" s="63">
        <v>1597</v>
      </c>
      <c r="AV264" s="64">
        <v>0.16061046511627897</v>
      </c>
      <c r="AW264" s="63"/>
      <c r="AX264" s="64"/>
      <c r="AY264" s="63"/>
      <c r="AZ264" s="64"/>
      <c r="BA264" s="63">
        <v>5979</v>
      </c>
      <c r="BB264" s="64">
        <v>-0.33758032350986045</v>
      </c>
      <c r="BC264" s="52"/>
      <c r="BD264" s="52"/>
    </row>
    <row r="265" spans="2:56" s="73" customFormat="1" ht="15" customHeight="1" collapsed="1" x14ac:dyDescent="0.25">
      <c r="B265" s="65">
        <v>1998</v>
      </c>
      <c r="C265" s="66"/>
      <c r="D265" s="67"/>
      <c r="E265" s="66"/>
      <c r="F265" s="67"/>
      <c r="G265" s="66"/>
      <c r="H265" s="67"/>
      <c r="I265" s="66"/>
      <c r="J265" s="67"/>
      <c r="K265" s="66"/>
      <c r="L265" s="67"/>
      <c r="M265" s="66">
        <v>3440551</v>
      </c>
      <c r="N265" s="67">
        <v>8.9698205104735251E-2</v>
      </c>
      <c r="O265" s="66">
        <v>128077</v>
      </c>
      <c r="P265" s="67">
        <v>0.18482303095339425</v>
      </c>
      <c r="Q265" s="66">
        <v>155842</v>
      </c>
      <c r="R265" s="67">
        <v>3.7169649334140908E-2</v>
      </c>
      <c r="S265" s="66">
        <v>705477</v>
      </c>
      <c r="T265" s="67">
        <v>3.4860762316051286E-2</v>
      </c>
      <c r="U265" s="66">
        <v>140132</v>
      </c>
      <c r="V265" s="67">
        <v>-1.1093547112290381E-2</v>
      </c>
      <c r="W265" s="66">
        <v>1502179</v>
      </c>
      <c r="X265" s="67">
        <v>0.11875569272292208</v>
      </c>
      <c r="Y265" s="66">
        <v>24685</v>
      </c>
      <c r="Z265" s="67">
        <v>0.16543128275341101</v>
      </c>
      <c r="AA265" s="66">
        <v>117826</v>
      </c>
      <c r="AB265" s="67">
        <v>5.2130585419866371E-2</v>
      </c>
      <c r="AC265" s="66">
        <v>358728</v>
      </c>
      <c r="AD265" s="67">
        <v>0.1148619040367469</v>
      </c>
      <c r="AE265" s="66">
        <v>134085</v>
      </c>
      <c r="AF265" s="67">
        <v>0.16031637518497055</v>
      </c>
      <c r="AG265" s="66">
        <v>69380</v>
      </c>
      <c r="AH265" s="67">
        <v>0.16895808060385487</v>
      </c>
      <c r="AI265" s="66">
        <v>77259</v>
      </c>
      <c r="AJ265" s="67">
        <v>0.13729906376965206</v>
      </c>
      <c r="AK265" s="66">
        <v>78004</v>
      </c>
      <c r="AL265" s="67">
        <v>-1.1681828548260387E-2</v>
      </c>
      <c r="AM265" s="66">
        <v>60915</v>
      </c>
      <c r="AN265" s="67">
        <v>0.1410081105887202</v>
      </c>
      <c r="AO265" s="66">
        <v>61892</v>
      </c>
      <c r="AP265" s="67">
        <v>-4.9686770666994229E-2</v>
      </c>
      <c r="AQ265" s="66">
        <v>45942</v>
      </c>
      <c r="AR265" s="67">
        <v>-1.6673444489629929E-2</v>
      </c>
      <c r="AS265" s="66">
        <v>17180</v>
      </c>
      <c r="AT265" s="67">
        <v>0.11060831340099564</v>
      </c>
      <c r="AU265" s="66">
        <v>18332</v>
      </c>
      <c r="AV265" s="67">
        <v>0.61302243730752304</v>
      </c>
      <c r="AW265" s="66"/>
      <c r="AX265" s="67"/>
      <c r="AY265" s="66"/>
      <c r="AZ265" s="67"/>
      <c r="BA265" s="66">
        <v>103344</v>
      </c>
      <c r="BB265" s="67">
        <v>0.20390023415384251</v>
      </c>
      <c r="BC265" s="52"/>
      <c r="BD265" s="52"/>
    </row>
    <row r="266" spans="2:56" s="73" customFormat="1" ht="15" hidden="1" customHeight="1" outlineLevel="1" x14ac:dyDescent="0.25">
      <c r="B266" s="53" t="s">
        <v>91</v>
      </c>
      <c r="C266" s="63"/>
      <c r="D266" s="64"/>
      <c r="E266" s="63"/>
      <c r="F266" s="64"/>
      <c r="G266" s="63"/>
      <c r="H266" s="64"/>
      <c r="I266" s="63"/>
      <c r="J266" s="64"/>
      <c r="K266" s="63"/>
      <c r="L266" s="64"/>
      <c r="M266" s="63">
        <v>289811</v>
      </c>
      <c r="N266" s="64">
        <v>5.3524884854609711E-2</v>
      </c>
      <c r="O266" s="63">
        <v>8325</v>
      </c>
      <c r="P266" s="64">
        <v>4.4542032622333805E-2</v>
      </c>
      <c r="Q266" s="63">
        <v>14628</v>
      </c>
      <c r="R266" s="64">
        <v>6.8595222441376391E-2</v>
      </c>
      <c r="S266" s="63">
        <v>61439</v>
      </c>
      <c r="T266" s="64">
        <v>4.2222222222222161E-2</v>
      </c>
      <c r="U266" s="63">
        <v>9624</v>
      </c>
      <c r="V266" s="64">
        <v>-0.17602739726027394</v>
      </c>
      <c r="W266" s="63">
        <v>107769</v>
      </c>
      <c r="X266" s="64">
        <v>7.3332270979821867E-2</v>
      </c>
      <c r="Y266" s="63">
        <v>1154</v>
      </c>
      <c r="Z266" s="64">
        <v>-0.36313465783664456</v>
      </c>
      <c r="AA266" s="63">
        <v>13219</v>
      </c>
      <c r="AB266" s="64">
        <v>-0.21767177605492094</v>
      </c>
      <c r="AC266" s="63">
        <v>50652</v>
      </c>
      <c r="AD266" s="64">
        <v>0.14173654314308903</v>
      </c>
      <c r="AE266" s="63">
        <v>16187</v>
      </c>
      <c r="AF266" s="55">
        <v>0.13529246738673018</v>
      </c>
      <c r="AG266" s="63">
        <v>9305</v>
      </c>
      <c r="AH266" s="55">
        <v>3.9432529043789133E-2</v>
      </c>
      <c r="AI266" s="63">
        <v>10861</v>
      </c>
      <c r="AJ266" s="55">
        <v>0.21202990737640892</v>
      </c>
      <c r="AK266" s="63">
        <v>14299</v>
      </c>
      <c r="AL266" s="55">
        <v>0.17272205363733284</v>
      </c>
      <c r="AM266" s="63">
        <v>4406</v>
      </c>
      <c r="AN266" s="64">
        <v>0.22695627958785858</v>
      </c>
      <c r="AO266" s="63">
        <v>6792</v>
      </c>
      <c r="AP266" s="64">
        <v>0.15079634022365296</v>
      </c>
      <c r="AQ266" s="63">
        <v>4170</v>
      </c>
      <c r="AR266" s="64">
        <v>0.42029972752043587</v>
      </c>
      <c r="AS266" s="63">
        <v>1166</v>
      </c>
      <c r="AT266" s="64"/>
      <c r="AU266" s="63">
        <v>1054</v>
      </c>
      <c r="AV266" s="64"/>
      <c r="AW266" s="63"/>
      <c r="AX266" s="64"/>
      <c r="AY266" s="63"/>
      <c r="AZ266" s="64"/>
      <c r="BA266" s="63">
        <v>5413</v>
      </c>
      <c r="BB266" s="64">
        <v>-0.14729048519218646</v>
      </c>
      <c r="BC266" s="52"/>
      <c r="BD266" s="52"/>
    </row>
    <row r="267" spans="2:56" s="73" customFormat="1" ht="15" hidden="1" customHeight="1" outlineLevel="1" x14ac:dyDescent="0.25">
      <c r="B267" s="53" t="s">
        <v>92</v>
      </c>
      <c r="C267" s="63"/>
      <c r="D267" s="64"/>
      <c r="E267" s="63"/>
      <c r="F267" s="64"/>
      <c r="G267" s="63"/>
      <c r="H267" s="64"/>
      <c r="I267" s="63"/>
      <c r="J267" s="64"/>
      <c r="K267" s="63"/>
      <c r="L267" s="64"/>
      <c r="M267" s="63">
        <v>282776</v>
      </c>
      <c r="N267" s="64">
        <v>4.3580335927315694E-3</v>
      </c>
      <c r="O267" s="63">
        <v>9531</v>
      </c>
      <c r="P267" s="64">
        <v>0.22743077913715393</v>
      </c>
      <c r="Q267" s="63">
        <v>13628</v>
      </c>
      <c r="R267" s="64">
        <v>8.7542893623812956E-2</v>
      </c>
      <c r="S267" s="63">
        <v>60593</v>
      </c>
      <c r="T267" s="64">
        <v>-9.1259485887399183E-2</v>
      </c>
      <c r="U267" s="63">
        <v>14652</v>
      </c>
      <c r="V267" s="64">
        <v>-9.7949886104783612E-2</v>
      </c>
      <c r="W267" s="63">
        <v>103919</v>
      </c>
      <c r="X267" s="64">
        <v>7.0841570725277414E-3</v>
      </c>
      <c r="Y267" s="63">
        <v>1255</v>
      </c>
      <c r="Z267" s="64">
        <v>-0.32271991365353481</v>
      </c>
      <c r="AA267" s="63">
        <v>11468</v>
      </c>
      <c r="AB267" s="64">
        <v>-0.11169635941130907</v>
      </c>
      <c r="AC267" s="63">
        <v>48136</v>
      </c>
      <c r="AD267" s="64">
        <v>0.15836842738539292</v>
      </c>
      <c r="AE267" s="63">
        <v>15504</v>
      </c>
      <c r="AF267" s="55">
        <v>0.20065050724076516</v>
      </c>
      <c r="AG267" s="63">
        <v>9032</v>
      </c>
      <c r="AH267" s="55">
        <v>0.18142576847612824</v>
      </c>
      <c r="AI267" s="63">
        <v>10965</v>
      </c>
      <c r="AJ267" s="55">
        <v>0.24235214140040795</v>
      </c>
      <c r="AK267" s="63">
        <v>12635</v>
      </c>
      <c r="AL267" s="55">
        <v>3.8123408101224276E-2</v>
      </c>
      <c r="AM267" s="63">
        <v>4264</v>
      </c>
      <c r="AN267" s="64">
        <v>0.1678992056970694</v>
      </c>
      <c r="AO267" s="63">
        <v>6398</v>
      </c>
      <c r="AP267" s="64">
        <v>-4.4504181600955817E-2</v>
      </c>
      <c r="AQ267" s="63">
        <v>2594</v>
      </c>
      <c r="AR267" s="64">
        <v>0.16689158794421943</v>
      </c>
      <c r="AS267" s="63">
        <v>1300</v>
      </c>
      <c r="AT267" s="64"/>
      <c r="AU267" s="63">
        <v>832</v>
      </c>
      <c r="AV267" s="64"/>
      <c r="AW267" s="63"/>
      <c r="AX267" s="64"/>
      <c r="AY267" s="63"/>
      <c r="AZ267" s="64"/>
      <c r="BA267" s="63">
        <v>4206</v>
      </c>
      <c r="BB267" s="64">
        <v>-0.2572841250220731</v>
      </c>
      <c r="BC267" s="52"/>
      <c r="BD267" s="52"/>
    </row>
    <row r="268" spans="2:56" s="73" customFormat="1" ht="15" hidden="1" customHeight="1" outlineLevel="1" x14ac:dyDescent="0.25">
      <c r="B268" s="53" t="s">
        <v>93</v>
      </c>
      <c r="C268" s="63"/>
      <c r="D268" s="64"/>
      <c r="E268" s="63"/>
      <c r="F268" s="64"/>
      <c r="G268" s="63"/>
      <c r="H268" s="64"/>
      <c r="I268" s="63"/>
      <c r="J268" s="64"/>
      <c r="K268" s="63"/>
      <c r="L268" s="64"/>
      <c r="M268" s="63">
        <v>311353</v>
      </c>
      <c r="N268" s="64">
        <v>-3.534204982029987E-2</v>
      </c>
      <c r="O268" s="63">
        <v>10443</v>
      </c>
      <c r="P268" s="64">
        <v>0.10812818336162988</v>
      </c>
      <c r="Q268" s="63">
        <v>13094</v>
      </c>
      <c r="R268" s="64">
        <v>0.10947297068293516</v>
      </c>
      <c r="S268" s="63">
        <v>72444</v>
      </c>
      <c r="T268" s="64">
        <v>-2.3020593114051024E-2</v>
      </c>
      <c r="U268" s="63">
        <v>14442</v>
      </c>
      <c r="V268" s="64">
        <v>-0.37140369967355824</v>
      </c>
      <c r="W268" s="63">
        <v>113145</v>
      </c>
      <c r="X268" s="64">
        <v>-9.6516864699118465E-2</v>
      </c>
      <c r="Y268" s="63">
        <v>1642</v>
      </c>
      <c r="Z268" s="64">
        <v>-0.24954296160877509</v>
      </c>
      <c r="AA268" s="63">
        <v>9913</v>
      </c>
      <c r="AB268" s="64">
        <v>-1.5101838052657746E-2</v>
      </c>
      <c r="AC268" s="63">
        <v>54533</v>
      </c>
      <c r="AD268" s="64">
        <v>0.18490754622688654</v>
      </c>
      <c r="AE268" s="63">
        <v>17545</v>
      </c>
      <c r="AF268" s="55">
        <v>0.19883840109326956</v>
      </c>
      <c r="AG268" s="63">
        <v>10820</v>
      </c>
      <c r="AH268" s="55">
        <v>0.30707900459048076</v>
      </c>
      <c r="AI268" s="63">
        <v>12902</v>
      </c>
      <c r="AJ268" s="55">
        <v>0.41749066139310043</v>
      </c>
      <c r="AK268" s="63">
        <v>13266</v>
      </c>
      <c r="AL268" s="55">
        <v>-5.2969731581953172E-2</v>
      </c>
      <c r="AM268" s="63">
        <v>4571</v>
      </c>
      <c r="AN268" s="64">
        <v>0.1636965376782078</v>
      </c>
      <c r="AO268" s="63">
        <v>5720</v>
      </c>
      <c r="AP268" s="64">
        <v>-0.2336548767416935</v>
      </c>
      <c r="AQ268" s="63">
        <v>3800</v>
      </c>
      <c r="AR268" s="64">
        <v>0.21019108280254772</v>
      </c>
      <c r="AS268" s="63">
        <v>1447</v>
      </c>
      <c r="AT268" s="64"/>
      <c r="AU268" s="63">
        <v>823</v>
      </c>
      <c r="AV268" s="64"/>
      <c r="AW268" s="63"/>
      <c r="AX268" s="64"/>
      <c r="AY268" s="63"/>
      <c r="AZ268" s="64"/>
      <c r="BA268" s="63">
        <v>5336</v>
      </c>
      <c r="BB268" s="64">
        <v>-8.739524542500432E-2</v>
      </c>
      <c r="BC268" s="52"/>
      <c r="BD268" s="52"/>
    </row>
    <row r="269" spans="2:56" s="73" customFormat="1" ht="15" hidden="1" customHeight="1" outlineLevel="1" x14ac:dyDescent="0.25">
      <c r="B269" s="53" t="s">
        <v>94</v>
      </c>
      <c r="C269" s="63"/>
      <c r="D269" s="64"/>
      <c r="E269" s="63"/>
      <c r="F269" s="64"/>
      <c r="G269" s="63"/>
      <c r="H269" s="64"/>
      <c r="I269" s="63"/>
      <c r="J269" s="64"/>
      <c r="K269" s="63"/>
      <c r="L269" s="64"/>
      <c r="M269" s="63">
        <v>252758</v>
      </c>
      <c r="N269" s="64">
        <v>3.6755989614310369E-2</v>
      </c>
      <c r="O269" s="63">
        <v>8527</v>
      </c>
      <c r="P269" s="64">
        <v>0.28302738489316881</v>
      </c>
      <c r="Q269" s="63">
        <v>12862</v>
      </c>
      <c r="R269" s="64">
        <v>0.28929430633520448</v>
      </c>
      <c r="S269" s="63">
        <v>57858</v>
      </c>
      <c r="T269" s="64">
        <v>0.10845450887982078</v>
      </c>
      <c r="U269" s="63">
        <v>19415</v>
      </c>
      <c r="V269" s="64">
        <v>-0.18149241146711637</v>
      </c>
      <c r="W269" s="63">
        <v>106493</v>
      </c>
      <c r="X269" s="64">
        <v>5.2958501680322456E-3</v>
      </c>
      <c r="Y269" s="63">
        <v>1229</v>
      </c>
      <c r="Z269" s="64">
        <v>-0.31646273637374855</v>
      </c>
      <c r="AA269" s="63">
        <v>8426</v>
      </c>
      <c r="AB269" s="64">
        <v>-0.14630192502532924</v>
      </c>
      <c r="AC269" s="63">
        <v>17478</v>
      </c>
      <c r="AD269" s="64">
        <v>8.3772555341973032E-2</v>
      </c>
      <c r="AE269" s="63">
        <v>8426</v>
      </c>
      <c r="AF269" s="55">
        <v>0.1801120448179272</v>
      </c>
      <c r="AG269" s="63">
        <v>3081</v>
      </c>
      <c r="AH269" s="55">
        <v>0.2983565107458912</v>
      </c>
      <c r="AI269" s="63">
        <v>2631</v>
      </c>
      <c r="AJ269" s="55">
        <v>-0.10235414534288634</v>
      </c>
      <c r="AK269" s="63">
        <v>3340</v>
      </c>
      <c r="AL269" s="55">
        <v>-9.3130600054303514E-2</v>
      </c>
      <c r="AM269" s="63">
        <v>4219</v>
      </c>
      <c r="AN269" s="64">
        <v>6.1116700201207186E-2</v>
      </c>
      <c r="AO269" s="63">
        <v>5479</v>
      </c>
      <c r="AP269" s="64">
        <v>-1.5099766313140361E-2</v>
      </c>
      <c r="AQ269" s="63">
        <v>3421</v>
      </c>
      <c r="AR269" s="64">
        <v>0.17278025368529315</v>
      </c>
      <c r="AS269" s="63">
        <v>1074</v>
      </c>
      <c r="AT269" s="64"/>
      <c r="AU269" s="63">
        <v>640</v>
      </c>
      <c r="AV269" s="64"/>
      <c r="AW269" s="63"/>
      <c r="AX269" s="64"/>
      <c r="AY269" s="63"/>
      <c r="AZ269" s="64"/>
      <c r="BA269" s="63">
        <v>5637</v>
      </c>
      <c r="BB269" s="64">
        <v>0.22783707253321706</v>
      </c>
      <c r="BC269" s="52"/>
      <c r="BD269" s="52"/>
    </row>
    <row r="270" spans="2:56" s="73" customFormat="1" ht="15" hidden="1" customHeight="1" outlineLevel="1" x14ac:dyDescent="0.25">
      <c r="B270" s="53" t="s">
        <v>95</v>
      </c>
      <c r="C270" s="63"/>
      <c r="D270" s="64"/>
      <c r="E270" s="63"/>
      <c r="F270" s="64"/>
      <c r="G270" s="63"/>
      <c r="H270" s="64"/>
      <c r="I270" s="63"/>
      <c r="J270" s="64"/>
      <c r="K270" s="63"/>
      <c r="L270" s="64"/>
      <c r="M270" s="63">
        <v>214344</v>
      </c>
      <c r="N270" s="64">
        <v>9.6276595744680948E-2</v>
      </c>
      <c r="O270" s="63">
        <v>7818</v>
      </c>
      <c r="P270" s="64">
        <v>0.30713927436883459</v>
      </c>
      <c r="Q270" s="63">
        <v>8523</v>
      </c>
      <c r="R270" s="64">
        <v>4.6408839779005451E-2</v>
      </c>
      <c r="S270" s="63">
        <v>50695</v>
      </c>
      <c r="T270" s="64">
        <v>-2.0935128140752046E-2</v>
      </c>
      <c r="U270" s="63">
        <v>12590</v>
      </c>
      <c r="V270" s="64">
        <v>-0.26443094180883386</v>
      </c>
      <c r="W270" s="63">
        <v>107131</v>
      </c>
      <c r="X270" s="64">
        <v>0.20713706224365613</v>
      </c>
      <c r="Y270" s="63">
        <v>2583</v>
      </c>
      <c r="Z270" s="64">
        <v>-0.16109126339720692</v>
      </c>
      <c r="AA270" s="63">
        <v>5044</v>
      </c>
      <c r="AB270" s="64">
        <v>-0.15947342109648388</v>
      </c>
      <c r="AC270" s="63">
        <v>1841</v>
      </c>
      <c r="AD270" s="64">
        <v>1.2127403846153846</v>
      </c>
      <c r="AE270" s="63">
        <v>944</v>
      </c>
      <c r="AF270" s="55">
        <v>0.13461538461538458</v>
      </c>
      <c r="AG270" s="63">
        <v>0</v>
      </c>
      <c r="AH270" s="55" t="s">
        <v>90</v>
      </c>
      <c r="AI270" s="63">
        <v>579</v>
      </c>
      <c r="AJ270" s="55" t="s">
        <v>90</v>
      </c>
      <c r="AK270" s="63">
        <v>318</v>
      </c>
      <c r="AL270" s="55" t="s">
        <v>90</v>
      </c>
      <c r="AM270" s="63">
        <v>4201</v>
      </c>
      <c r="AN270" s="64">
        <v>0.44116638078902226</v>
      </c>
      <c r="AO270" s="63">
        <v>4673</v>
      </c>
      <c r="AP270" s="64">
        <v>-4.9043549043549017E-2</v>
      </c>
      <c r="AQ270" s="63">
        <v>3199</v>
      </c>
      <c r="AR270" s="64">
        <v>0.40491875274483968</v>
      </c>
      <c r="AS270" s="63">
        <v>771</v>
      </c>
      <c r="AT270" s="64"/>
      <c r="AU270" s="63">
        <v>482</v>
      </c>
      <c r="AV270" s="64"/>
      <c r="AW270" s="63"/>
      <c r="AX270" s="64"/>
      <c r="AY270" s="63"/>
      <c r="AZ270" s="64"/>
      <c r="BA270" s="63">
        <v>4793</v>
      </c>
      <c r="BB270" s="64">
        <v>0.28395392445754086</v>
      </c>
      <c r="BC270" s="52"/>
      <c r="BD270" s="52"/>
    </row>
    <row r="271" spans="2:56" s="73" customFormat="1" ht="15" hidden="1" customHeight="1" outlineLevel="1" x14ac:dyDescent="0.25">
      <c r="B271" s="53" t="s">
        <v>96</v>
      </c>
      <c r="C271" s="63"/>
      <c r="D271" s="64"/>
      <c r="E271" s="63"/>
      <c r="F271" s="64"/>
      <c r="G271" s="63"/>
      <c r="H271" s="64"/>
      <c r="I271" s="63"/>
      <c r="J271" s="64"/>
      <c r="K271" s="63"/>
      <c r="L271" s="64"/>
      <c r="M271" s="63">
        <v>184878</v>
      </c>
      <c r="N271" s="64">
        <v>2.7003005271724279E-2</v>
      </c>
      <c r="O271" s="63">
        <v>6938</v>
      </c>
      <c r="P271" s="64">
        <v>0.42317948717948717</v>
      </c>
      <c r="Q271" s="63">
        <v>10452</v>
      </c>
      <c r="R271" s="64">
        <v>0.24192015209125484</v>
      </c>
      <c r="S271" s="63">
        <v>33173</v>
      </c>
      <c r="T271" s="64">
        <v>-0.13177868509212731</v>
      </c>
      <c r="U271" s="63">
        <v>8812</v>
      </c>
      <c r="V271" s="64">
        <v>-0.34779068906816668</v>
      </c>
      <c r="W271" s="63">
        <v>96266</v>
      </c>
      <c r="X271" s="64">
        <v>9.5462976660559695E-2</v>
      </c>
      <c r="Y271" s="63">
        <v>2600</v>
      </c>
      <c r="Z271" s="64">
        <v>-0.39703153988868278</v>
      </c>
      <c r="AA271" s="63">
        <v>7945</v>
      </c>
      <c r="AB271" s="64">
        <v>4.0329972502291422E-2</v>
      </c>
      <c r="AC271" s="63">
        <v>2034</v>
      </c>
      <c r="AD271" s="64">
        <v>0.53047404063205428</v>
      </c>
      <c r="AE271" s="63">
        <v>897</v>
      </c>
      <c r="AF271" s="55">
        <v>3.5796766743648956E-2</v>
      </c>
      <c r="AG271" s="63">
        <v>321</v>
      </c>
      <c r="AH271" s="55">
        <v>-0.306695464362851</v>
      </c>
      <c r="AI271" s="63">
        <v>576</v>
      </c>
      <c r="AJ271" s="55" t="s">
        <v>90</v>
      </c>
      <c r="AK271" s="63">
        <v>240</v>
      </c>
      <c r="AL271" s="55" t="s">
        <v>90</v>
      </c>
      <c r="AM271" s="63">
        <v>3251</v>
      </c>
      <c r="AN271" s="64">
        <v>0.33347005742411806</v>
      </c>
      <c r="AO271" s="63">
        <v>3489</v>
      </c>
      <c r="AP271" s="64">
        <v>-0.16888994759409237</v>
      </c>
      <c r="AQ271" s="63">
        <v>2882</v>
      </c>
      <c r="AR271" s="64">
        <v>0.34108887854816183</v>
      </c>
      <c r="AS271" s="63">
        <v>1189</v>
      </c>
      <c r="AT271" s="64"/>
      <c r="AU271" s="63">
        <v>615</v>
      </c>
      <c r="AV271" s="64"/>
      <c r="AW271" s="63"/>
      <c r="AX271" s="64"/>
      <c r="AY271" s="63"/>
      <c r="AZ271" s="64"/>
      <c r="BA271" s="63">
        <v>5232</v>
      </c>
      <c r="BB271" s="64">
        <v>3.2563647128478479E-2</v>
      </c>
      <c r="BC271" s="52"/>
      <c r="BD271" s="52"/>
    </row>
    <row r="272" spans="2:56" s="73" customFormat="1" ht="15" hidden="1" customHeight="1" outlineLevel="1" x14ac:dyDescent="0.25">
      <c r="B272" s="53" t="s">
        <v>97</v>
      </c>
      <c r="C272" s="63"/>
      <c r="D272" s="64"/>
      <c r="E272" s="63"/>
      <c r="F272" s="64"/>
      <c r="G272" s="63"/>
      <c r="H272" s="64"/>
      <c r="I272" s="63"/>
      <c r="J272" s="64"/>
      <c r="K272" s="63"/>
      <c r="L272" s="64"/>
      <c r="M272" s="63">
        <v>228668</v>
      </c>
      <c r="N272" s="64">
        <v>7.5219470449661596E-2</v>
      </c>
      <c r="O272" s="63">
        <v>9489</v>
      </c>
      <c r="P272" s="64">
        <v>2.3238618358507601E-3</v>
      </c>
      <c r="Q272" s="63">
        <v>14258</v>
      </c>
      <c r="R272" s="64">
        <v>0.11286294099281924</v>
      </c>
      <c r="S272" s="63">
        <v>46409</v>
      </c>
      <c r="T272" s="64">
        <v>4.0677205964794183E-2</v>
      </c>
      <c r="U272" s="63">
        <v>11001</v>
      </c>
      <c r="V272" s="64">
        <v>-0.19317931793179322</v>
      </c>
      <c r="W272" s="63">
        <v>108616</v>
      </c>
      <c r="X272" s="64">
        <v>0.12428448695256145</v>
      </c>
      <c r="Y272" s="63">
        <v>2179</v>
      </c>
      <c r="Z272" s="64">
        <v>-0.35798467884502061</v>
      </c>
      <c r="AA272" s="63">
        <v>8844</v>
      </c>
      <c r="AB272" s="64">
        <v>-4.831593672656842E-2</v>
      </c>
      <c r="AC272" s="63">
        <v>3081</v>
      </c>
      <c r="AD272" s="64">
        <v>0.13105726872246692</v>
      </c>
      <c r="AE272" s="63">
        <v>1095</v>
      </c>
      <c r="AF272" s="55">
        <v>-4.8653344917463093E-2</v>
      </c>
      <c r="AG272" s="63">
        <v>1068</v>
      </c>
      <c r="AH272" s="55">
        <v>-0.32104259376986655</v>
      </c>
      <c r="AI272" s="63">
        <v>694</v>
      </c>
      <c r="AJ272" s="55" t="s">
        <v>90</v>
      </c>
      <c r="AK272" s="63">
        <v>224</v>
      </c>
      <c r="AL272" s="55" t="s">
        <v>90</v>
      </c>
      <c r="AM272" s="63">
        <v>4052</v>
      </c>
      <c r="AN272" s="64">
        <v>0.42877291960507757</v>
      </c>
      <c r="AO272" s="63">
        <v>4488</v>
      </c>
      <c r="AP272" s="64">
        <v>-0.16564417177914115</v>
      </c>
      <c r="AQ272" s="63">
        <v>3428</v>
      </c>
      <c r="AR272" s="64">
        <v>0.34854445318646743</v>
      </c>
      <c r="AS272" s="63">
        <v>1603</v>
      </c>
      <c r="AT272" s="64"/>
      <c r="AU272" s="63">
        <v>1264</v>
      </c>
      <c r="AV272" s="64"/>
      <c r="AW272" s="63"/>
      <c r="AX272" s="64"/>
      <c r="AY272" s="63"/>
      <c r="AZ272" s="64"/>
      <c r="BA272" s="63">
        <v>9956</v>
      </c>
      <c r="BB272" s="64">
        <v>6.0841768779968053E-2</v>
      </c>
      <c r="BC272" s="52"/>
      <c r="BD272" s="52"/>
    </row>
    <row r="273" spans="2:56" s="73" customFormat="1" ht="15" hidden="1" customHeight="1" outlineLevel="1" x14ac:dyDescent="0.25">
      <c r="B273" s="53" t="s">
        <v>98</v>
      </c>
      <c r="C273" s="63"/>
      <c r="D273" s="64"/>
      <c r="E273" s="63"/>
      <c r="F273" s="64"/>
      <c r="G273" s="63"/>
      <c r="H273" s="64"/>
      <c r="I273" s="63"/>
      <c r="J273" s="64"/>
      <c r="K273" s="63"/>
      <c r="L273" s="64"/>
      <c r="M273" s="63">
        <v>264164</v>
      </c>
      <c r="N273" s="64">
        <v>0.14473165341364602</v>
      </c>
      <c r="O273" s="63">
        <v>8586</v>
      </c>
      <c r="P273" s="64">
        <v>0.26450662739322528</v>
      </c>
      <c r="Q273" s="63">
        <v>13791</v>
      </c>
      <c r="R273" s="64">
        <v>0.26942194403534603</v>
      </c>
      <c r="S273" s="63">
        <v>52091</v>
      </c>
      <c r="T273" s="64">
        <v>0.13280706332637449</v>
      </c>
      <c r="U273" s="63">
        <v>15164</v>
      </c>
      <c r="V273" s="64">
        <v>-0.19383306751727802</v>
      </c>
      <c r="W273" s="63">
        <v>121967</v>
      </c>
      <c r="X273" s="64">
        <v>0.15820410798902262</v>
      </c>
      <c r="Y273" s="63">
        <v>2802</v>
      </c>
      <c r="Z273" s="64">
        <v>-0.19667431192660545</v>
      </c>
      <c r="AA273" s="63">
        <v>14791</v>
      </c>
      <c r="AB273" s="64">
        <v>0.10347657415696809</v>
      </c>
      <c r="AC273" s="63">
        <v>2447</v>
      </c>
      <c r="AD273" s="64">
        <v>0.37471910112359552</v>
      </c>
      <c r="AE273" s="63">
        <v>865</v>
      </c>
      <c r="AF273" s="55">
        <v>7.0544554455445496E-2</v>
      </c>
      <c r="AG273" s="63">
        <v>735</v>
      </c>
      <c r="AH273" s="55">
        <v>-0.24382716049382713</v>
      </c>
      <c r="AI273" s="63">
        <v>594</v>
      </c>
      <c r="AJ273" s="55" t="s">
        <v>90</v>
      </c>
      <c r="AK273" s="63">
        <v>253</v>
      </c>
      <c r="AL273" s="55" t="s">
        <v>90</v>
      </c>
      <c r="AM273" s="63">
        <v>4574</v>
      </c>
      <c r="AN273" s="64">
        <v>0.72149040270982301</v>
      </c>
      <c r="AO273" s="63">
        <v>5839</v>
      </c>
      <c r="AP273" s="64">
        <v>-0.14659456299327678</v>
      </c>
      <c r="AQ273" s="63">
        <v>4459</v>
      </c>
      <c r="AR273" s="64">
        <v>0.48287329564349846</v>
      </c>
      <c r="AS273" s="63">
        <v>1871</v>
      </c>
      <c r="AT273" s="64"/>
      <c r="AU273" s="63">
        <v>1154</v>
      </c>
      <c r="AV273" s="64"/>
      <c r="AW273" s="63"/>
      <c r="AX273" s="64"/>
      <c r="AY273" s="63"/>
      <c r="AZ273" s="64"/>
      <c r="BA273" s="63">
        <v>14628</v>
      </c>
      <c r="BB273" s="64">
        <v>0.23630831643002037</v>
      </c>
      <c r="BC273" s="52"/>
      <c r="BD273" s="52"/>
    </row>
    <row r="274" spans="2:56" s="73" customFormat="1" ht="15" hidden="1" customHeight="1" outlineLevel="1" x14ac:dyDescent="0.25">
      <c r="B274" s="53" t="s">
        <v>99</v>
      </c>
      <c r="C274" s="63"/>
      <c r="D274" s="64"/>
      <c r="E274" s="63"/>
      <c r="F274" s="64"/>
      <c r="G274" s="63"/>
      <c r="H274" s="64"/>
      <c r="I274" s="63"/>
      <c r="J274" s="64"/>
      <c r="K274" s="63"/>
      <c r="L274" s="64"/>
      <c r="M274" s="63">
        <v>224184</v>
      </c>
      <c r="N274" s="64">
        <v>9.2775565315304398E-2</v>
      </c>
      <c r="O274" s="63">
        <v>8488</v>
      </c>
      <c r="P274" s="64">
        <v>0.15357434085349286</v>
      </c>
      <c r="Q274" s="63">
        <v>9380</v>
      </c>
      <c r="R274" s="64">
        <v>0.11005917159763312</v>
      </c>
      <c r="S274" s="63">
        <v>45075</v>
      </c>
      <c r="T274" s="64">
        <v>-2.5194636678200655E-2</v>
      </c>
      <c r="U274" s="63">
        <v>9054</v>
      </c>
      <c r="V274" s="64">
        <v>-0.34272232304900185</v>
      </c>
      <c r="W274" s="63">
        <v>116562</v>
      </c>
      <c r="X274" s="64">
        <v>0.19442964298889209</v>
      </c>
      <c r="Y274" s="63">
        <v>2001</v>
      </c>
      <c r="Z274" s="64">
        <v>-0.44230769230769229</v>
      </c>
      <c r="AA274" s="63">
        <v>9322</v>
      </c>
      <c r="AB274" s="64">
        <v>2.5974025974025983E-2</v>
      </c>
      <c r="AC274" s="63">
        <v>2669</v>
      </c>
      <c r="AD274" s="64">
        <v>0.31348425196850394</v>
      </c>
      <c r="AE274" s="63">
        <v>882</v>
      </c>
      <c r="AF274" s="55">
        <v>1.2629161882893314E-2</v>
      </c>
      <c r="AG274" s="63">
        <v>818</v>
      </c>
      <c r="AH274" s="55">
        <v>-0.29421915444348579</v>
      </c>
      <c r="AI274" s="63">
        <v>705</v>
      </c>
      <c r="AJ274" s="55" t="s">
        <v>90</v>
      </c>
      <c r="AK274" s="63">
        <v>264</v>
      </c>
      <c r="AL274" s="55">
        <v>131</v>
      </c>
      <c r="AM274" s="63">
        <v>3966</v>
      </c>
      <c r="AN274" s="64">
        <v>0.34852091125467521</v>
      </c>
      <c r="AO274" s="63">
        <v>3633</v>
      </c>
      <c r="AP274" s="64">
        <v>-0.11734693877551017</v>
      </c>
      <c r="AQ274" s="63">
        <v>3137</v>
      </c>
      <c r="AR274" s="64">
        <v>0.4298085688240656</v>
      </c>
      <c r="AS274" s="63">
        <v>1447</v>
      </c>
      <c r="AT274" s="64"/>
      <c r="AU274" s="63">
        <v>980</v>
      </c>
      <c r="AV274" s="64"/>
      <c r="AW274" s="63"/>
      <c r="AX274" s="64"/>
      <c r="AY274" s="63"/>
      <c r="AZ274" s="64"/>
      <c r="BA274" s="63">
        <v>8470</v>
      </c>
      <c r="BB274" s="64">
        <v>8.8269304895284506E-2</v>
      </c>
      <c r="BC274" s="52"/>
      <c r="BD274" s="52"/>
    </row>
    <row r="275" spans="2:56" s="73" customFormat="1" ht="15" hidden="1" customHeight="1" outlineLevel="1" x14ac:dyDescent="0.25">
      <c r="B275" s="53" t="s">
        <v>100</v>
      </c>
      <c r="C275" s="63"/>
      <c r="D275" s="64"/>
      <c r="E275" s="63"/>
      <c r="F275" s="64"/>
      <c r="G275" s="63"/>
      <c r="H275" s="64"/>
      <c r="I275" s="63"/>
      <c r="J275" s="64"/>
      <c r="K275" s="63"/>
      <c r="L275" s="64"/>
      <c r="M275" s="63">
        <v>276188</v>
      </c>
      <c r="N275" s="64">
        <v>0.11842813928720397</v>
      </c>
      <c r="O275" s="63">
        <v>10649</v>
      </c>
      <c r="P275" s="64">
        <v>0.41420982735723766</v>
      </c>
      <c r="Q275" s="63">
        <v>13556</v>
      </c>
      <c r="R275" s="64">
        <v>0.17144832353957828</v>
      </c>
      <c r="S275" s="63">
        <v>60399</v>
      </c>
      <c r="T275" s="64">
        <v>5.6074276122534572E-2</v>
      </c>
      <c r="U275" s="63">
        <v>10773</v>
      </c>
      <c r="V275" s="64">
        <v>-0.19945010031953625</v>
      </c>
      <c r="W275" s="63">
        <v>122229</v>
      </c>
      <c r="X275" s="64">
        <v>0.1122546477027655</v>
      </c>
      <c r="Y275" s="63">
        <v>1798</v>
      </c>
      <c r="Z275" s="64">
        <v>-0.15666041275797371</v>
      </c>
      <c r="AA275" s="63">
        <v>7046</v>
      </c>
      <c r="AB275" s="64">
        <v>-1.8389523544162678E-2</v>
      </c>
      <c r="AC275" s="63">
        <v>26035</v>
      </c>
      <c r="AD275" s="64">
        <v>0.13784362571565922</v>
      </c>
      <c r="AE275" s="63">
        <v>8838</v>
      </c>
      <c r="AF275" s="55">
        <v>0.23315194642109671</v>
      </c>
      <c r="AG275" s="63">
        <v>4027</v>
      </c>
      <c r="AH275" s="55">
        <v>-0.20257425742574253</v>
      </c>
      <c r="AI275" s="63">
        <v>5928</v>
      </c>
      <c r="AJ275" s="55">
        <v>0.32558139534883712</v>
      </c>
      <c r="AK275" s="63">
        <v>7242</v>
      </c>
      <c r="AL275" s="55">
        <v>0.16957364341085279</v>
      </c>
      <c r="AM275" s="63">
        <v>5204</v>
      </c>
      <c r="AN275" s="64">
        <v>0.31281533804238149</v>
      </c>
      <c r="AO275" s="63">
        <v>5758</v>
      </c>
      <c r="AP275" s="64">
        <v>0.38048429633181491</v>
      </c>
      <c r="AQ275" s="63">
        <v>4294</v>
      </c>
      <c r="AR275" s="64">
        <v>0.60283687943262421</v>
      </c>
      <c r="AS275" s="63">
        <v>1452</v>
      </c>
      <c r="AT275" s="64"/>
      <c r="AU275" s="63">
        <v>666</v>
      </c>
      <c r="AV275" s="64"/>
      <c r="AW275" s="63"/>
      <c r="AX275" s="64"/>
      <c r="AY275" s="63"/>
      <c r="AZ275" s="64"/>
      <c r="BA275" s="63">
        <v>6329</v>
      </c>
      <c r="BB275" s="64">
        <v>0.47391709361900336</v>
      </c>
      <c r="BC275" s="52"/>
      <c r="BD275" s="52"/>
    </row>
    <row r="276" spans="2:56" s="73" customFormat="1" ht="15" hidden="1" customHeight="1" outlineLevel="1" x14ac:dyDescent="0.25">
      <c r="B276" s="53" t="s">
        <v>101</v>
      </c>
      <c r="C276" s="63"/>
      <c r="D276" s="64"/>
      <c r="E276" s="63"/>
      <c r="F276" s="64"/>
      <c r="G276" s="63"/>
      <c r="H276" s="64"/>
      <c r="I276" s="63"/>
      <c r="J276" s="64"/>
      <c r="K276" s="63"/>
      <c r="L276" s="64"/>
      <c r="M276" s="63">
        <v>318239</v>
      </c>
      <c r="N276" s="64">
        <v>4.3913111936283888E-2</v>
      </c>
      <c r="O276" s="63">
        <v>9100</v>
      </c>
      <c r="P276" s="64">
        <v>3.9643550782588743E-2</v>
      </c>
      <c r="Q276" s="63">
        <v>12179</v>
      </c>
      <c r="R276" s="64">
        <v>-2.1609897172236492E-2</v>
      </c>
      <c r="S276" s="63">
        <v>75124</v>
      </c>
      <c r="T276" s="64">
        <v>8.2493984063170878E-2</v>
      </c>
      <c r="U276" s="63">
        <v>6827</v>
      </c>
      <c r="V276" s="64">
        <v>-0.25298172666593721</v>
      </c>
      <c r="W276" s="63">
        <v>120715</v>
      </c>
      <c r="X276" s="64">
        <v>-2.7809097351974787E-2</v>
      </c>
      <c r="Y276" s="63">
        <v>1037</v>
      </c>
      <c r="Z276" s="64">
        <v>-0.36066584463625151</v>
      </c>
      <c r="AA276" s="63">
        <v>6801</v>
      </c>
      <c r="AB276" s="64">
        <v>0.11693217277056989</v>
      </c>
      <c r="AC276" s="63">
        <v>58158</v>
      </c>
      <c r="AD276" s="64">
        <v>0.18493918216825245</v>
      </c>
      <c r="AE276" s="63">
        <v>22758</v>
      </c>
      <c r="AF276" s="55">
        <v>0.39354601677790702</v>
      </c>
      <c r="AG276" s="63">
        <v>10628</v>
      </c>
      <c r="AH276" s="55">
        <v>0.13425827107790811</v>
      </c>
      <c r="AI276" s="63">
        <v>10997</v>
      </c>
      <c r="AJ276" s="55">
        <v>0.1800622384376005</v>
      </c>
      <c r="AK276" s="63">
        <v>13775</v>
      </c>
      <c r="AL276" s="55">
        <v>-2.0339947372164158E-2</v>
      </c>
      <c r="AM276" s="63">
        <v>5941</v>
      </c>
      <c r="AN276" s="64">
        <v>0.2122015915119364</v>
      </c>
      <c r="AO276" s="63">
        <v>7074</v>
      </c>
      <c r="AP276" s="64">
        <v>-0.14202546998180721</v>
      </c>
      <c r="AQ276" s="63">
        <v>5795</v>
      </c>
      <c r="AR276" s="64">
        <v>0.33187772925764203</v>
      </c>
      <c r="AS276" s="63">
        <v>1194</v>
      </c>
      <c r="AT276" s="64"/>
      <c r="AU276" s="63">
        <v>1479</v>
      </c>
      <c r="AV276" s="64"/>
      <c r="AW276" s="63"/>
      <c r="AX276" s="64"/>
      <c r="AY276" s="63"/>
      <c r="AZ276" s="64"/>
      <c r="BA276" s="63">
        <v>6815</v>
      </c>
      <c r="BB276" s="64">
        <v>2.3888221153846256E-2</v>
      </c>
      <c r="BC276" s="52"/>
      <c r="BD276" s="52"/>
    </row>
    <row r="277" spans="2:56" s="73" customFormat="1" ht="15" hidden="1" customHeight="1" outlineLevel="1" x14ac:dyDescent="0.25">
      <c r="B277" s="53" t="s">
        <v>102</v>
      </c>
      <c r="C277" s="63"/>
      <c r="D277" s="64"/>
      <c r="E277" s="63"/>
      <c r="F277" s="64"/>
      <c r="G277" s="63"/>
      <c r="H277" s="64"/>
      <c r="I277" s="63"/>
      <c r="J277" s="64"/>
      <c r="K277" s="63"/>
      <c r="L277" s="64"/>
      <c r="M277" s="63">
        <v>309980</v>
      </c>
      <c r="N277" s="64">
        <v>5.4454165702856105E-2</v>
      </c>
      <c r="O277" s="63">
        <v>10204</v>
      </c>
      <c r="P277" s="64">
        <v>0.19695014662756605</v>
      </c>
      <c r="Q277" s="63">
        <v>13906</v>
      </c>
      <c r="R277" s="64">
        <v>-6.1420086393088602E-2</v>
      </c>
      <c r="S277" s="63">
        <v>66412</v>
      </c>
      <c r="T277" s="64">
        <v>2.9069046733606108E-2</v>
      </c>
      <c r="U277" s="63">
        <v>9350</v>
      </c>
      <c r="V277" s="64">
        <v>-7.6816745655608254E-2</v>
      </c>
      <c r="W277" s="63">
        <v>117911</v>
      </c>
      <c r="X277" s="64">
        <v>7.9721624467744112E-2</v>
      </c>
      <c r="Y277" s="63">
        <v>901</v>
      </c>
      <c r="Z277" s="64">
        <v>-0.21856027753686036</v>
      </c>
      <c r="AA277" s="63">
        <v>9169</v>
      </c>
      <c r="AB277" s="64">
        <v>0.1436946488711488</v>
      </c>
      <c r="AC277" s="63">
        <v>54705</v>
      </c>
      <c r="AD277" s="64">
        <v>-3.6120165624174083E-2</v>
      </c>
      <c r="AE277" s="63">
        <v>21618</v>
      </c>
      <c r="AF277" s="55">
        <v>8.4206830834043789E-2</v>
      </c>
      <c r="AG277" s="63">
        <v>9517</v>
      </c>
      <c r="AH277" s="55">
        <v>-0.14183949504057713</v>
      </c>
      <c r="AI277" s="63">
        <v>10500</v>
      </c>
      <c r="AJ277" s="55">
        <v>-9.7472924187725685E-2</v>
      </c>
      <c r="AK277" s="63">
        <v>13070</v>
      </c>
      <c r="AL277" s="55">
        <v>-7.2523417541867752E-2</v>
      </c>
      <c r="AM277" s="63">
        <v>4738</v>
      </c>
      <c r="AN277" s="64">
        <v>0.16327031671986258</v>
      </c>
      <c r="AO277" s="63">
        <v>5785</v>
      </c>
      <c r="AP277" s="64">
        <v>0.13922804253643162</v>
      </c>
      <c r="AQ277" s="63">
        <v>5542</v>
      </c>
      <c r="AR277" s="64">
        <v>0.32235743259365313</v>
      </c>
      <c r="AS277" s="63">
        <v>955</v>
      </c>
      <c r="AT277" s="64"/>
      <c r="AU277" s="63">
        <v>1376</v>
      </c>
      <c r="AV277" s="64"/>
      <c r="AW277" s="63"/>
      <c r="AX277" s="64"/>
      <c r="AY277" s="63"/>
      <c r="AZ277" s="64"/>
      <c r="BA277" s="63">
        <v>9026</v>
      </c>
      <c r="BB277" s="64">
        <v>0.20426951300867247</v>
      </c>
      <c r="BC277" s="52"/>
      <c r="BD277" s="52"/>
    </row>
    <row r="278" spans="2:56" s="73" customFormat="1" ht="15" customHeight="1" collapsed="1" x14ac:dyDescent="0.25">
      <c r="B278" s="65">
        <v>1997</v>
      </c>
      <c r="C278" s="66"/>
      <c r="D278" s="67"/>
      <c r="E278" s="66"/>
      <c r="F278" s="67"/>
      <c r="G278" s="66"/>
      <c r="H278" s="67"/>
      <c r="I278" s="66"/>
      <c r="J278" s="67"/>
      <c r="K278" s="66"/>
      <c r="L278" s="67"/>
      <c r="M278" s="66">
        <v>3157343</v>
      </c>
      <c r="N278" s="67">
        <v>5.4879515576575777E-2</v>
      </c>
      <c r="O278" s="66">
        <v>108098</v>
      </c>
      <c r="P278" s="67">
        <v>0.18679460717579377</v>
      </c>
      <c r="Q278" s="66">
        <v>150257</v>
      </c>
      <c r="R278" s="67">
        <v>0.10873591546697559</v>
      </c>
      <c r="S278" s="66">
        <v>681712</v>
      </c>
      <c r="T278" s="67">
        <v>1.7618810913124117E-2</v>
      </c>
      <c r="U278" s="66">
        <v>141704</v>
      </c>
      <c r="V278" s="67">
        <v>-0.23065981138938807</v>
      </c>
      <c r="W278" s="66">
        <v>1342723</v>
      </c>
      <c r="X278" s="67">
        <v>7.062136756839088E-2</v>
      </c>
      <c r="Y278" s="66">
        <v>21181</v>
      </c>
      <c r="Z278" s="67">
        <v>-0.30369177159012462</v>
      </c>
      <c r="AA278" s="66">
        <v>111988</v>
      </c>
      <c r="AB278" s="67">
        <v>-3.8292098551272247E-2</v>
      </c>
      <c r="AC278" s="66">
        <v>321769</v>
      </c>
      <c r="AD278" s="67">
        <v>0.12710389059944016</v>
      </c>
      <c r="AE278" s="66">
        <v>115559</v>
      </c>
      <c r="AF278" s="67">
        <v>0.19242397663835886</v>
      </c>
      <c r="AG278" s="66">
        <v>59352</v>
      </c>
      <c r="AH278" s="67">
        <v>4.2635046113306929E-2</v>
      </c>
      <c r="AI278" s="66">
        <v>67932</v>
      </c>
      <c r="AJ278" s="67">
        <v>0.22964974205810473</v>
      </c>
      <c r="AK278" s="66">
        <v>78926</v>
      </c>
      <c r="AL278" s="67">
        <v>3.3035784403549595E-2</v>
      </c>
      <c r="AM278" s="66">
        <v>53387</v>
      </c>
      <c r="AN278" s="67">
        <v>0.2750352272455876</v>
      </c>
      <c r="AO278" s="66">
        <v>65128</v>
      </c>
      <c r="AP278" s="67">
        <v>-5.016917512542296E-2</v>
      </c>
      <c r="AQ278" s="66">
        <v>46721</v>
      </c>
      <c r="AR278" s="67">
        <v>0.3500838004970237</v>
      </c>
      <c r="AS278" s="66">
        <v>15469</v>
      </c>
      <c r="AT278" s="67"/>
      <c r="AU278" s="66">
        <v>11365</v>
      </c>
      <c r="AV278" s="67"/>
      <c r="AW278" s="66"/>
      <c r="AX278" s="67"/>
      <c r="AY278" s="66"/>
      <c r="AZ278" s="67"/>
      <c r="BA278" s="66">
        <v>85841</v>
      </c>
      <c r="BB278" s="67">
        <v>9.0820138765344227E-2</v>
      </c>
      <c r="BC278" s="52"/>
      <c r="BD278" s="52"/>
    </row>
    <row r="279" spans="2:56" s="73" customFormat="1" ht="15" hidden="1" customHeight="1" outlineLevel="1" x14ac:dyDescent="0.25">
      <c r="B279" s="53" t="s">
        <v>91</v>
      </c>
      <c r="C279" s="63"/>
      <c r="D279" s="64"/>
      <c r="E279" s="63"/>
      <c r="F279" s="64"/>
      <c r="G279" s="63"/>
      <c r="H279" s="64"/>
      <c r="I279" s="63"/>
      <c r="J279" s="64"/>
      <c r="K279" s="63"/>
      <c r="L279" s="64"/>
      <c r="M279" s="63">
        <v>275087</v>
      </c>
      <c r="N279" s="64">
        <v>5.3396032059063403E-2</v>
      </c>
      <c r="O279" s="63">
        <v>7970</v>
      </c>
      <c r="P279" s="64">
        <v>-3.7500000000000311E-3</v>
      </c>
      <c r="Q279" s="63">
        <v>13689</v>
      </c>
      <c r="R279" s="64">
        <v>5.4785020804438256E-2</v>
      </c>
      <c r="S279" s="63">
        <v>58950</v>
      </c>
      <c r="T279" s="64">
        <v>6.3868185017415424E-2</v>
      </c>
      <c r="U279" s="63">
        <v>11680</v>
      </c>
      <c r="V279" s="64">
        <v>4.5751633986928164E-2</v>
      </c>
      <c r="W279" s="63">
        <v>100406</v>
      </c>
      <c r="X279" s="64">
        <v>2.5314775291799041E-2</v>
      </c>
      <c r="Y279" s="63">
        <v>1812</v>
      </c>
      <c r="Z279" s="64">
        <v>0.1042047531992687</v>
      </c>
      <c r="AA279" s="63">
        <v>16897</v>
      </c>
      <c r="AB279" s="64">
        <v>-8.1934256995381705E-2</v>
      </c>
      <c r="AC279" s="63">
        <v>44364</v>
      </c>
      <c r="AD279" s="64">
        <v>0.15081712062256813</v>
      </c>
      <c r="AE279" s="63">
        <v>14258</v>
      </c>
      <c r="AF279" s="55">
        <v>8.5744745659457777E-2</v>
      </c>
      <c r="AG279" s="63">
        <v>8952</v>
      </c>
      <c r="AH279" s="55">
        <v>0.2076082557668959</v>
      </c>
      <c r="AI279" s="63">
        <v>8961</v>
      </c>
      <c r="AJ279" s="55">
        <v>6.7039771374136636E-2</v>
      </c>
      <c r="AK279" s="63">
        <v>12193</v>
      </c>
      <c r="AL279" s="55">
        <v>0.26917872384719477</v>
      </c>
      <c r="AM279" s="63">
        <v>3591</v>
      </c>
      <c r="AN279" s="64">
        <v>-0.12028417442430184</v>
      </c>
      <c r="AO279" s="63">
        <v>5902</v>
      </c>
      <c r="AP279" s="64">
        <v>0.20744680851063824</v>
      </c>
      <c r="AQ279" s="63">
        <v>2936</v>
      </c>
      <c r="AR279" s="64"/>
      <c r="AS279" s="63"/>
      <c r="AT279" s="64"/>
      <c r="AU279" s="63"/>
      <c r="AV279" s="64"/>
      <c r="AW279" s="63"/>
      <c r="AX279" s="64"/>
      <c r="AY279" s="63"/>
      <c r="AZ279" s="64"/>
      <c r="BA279" s="63">
        <v>6348</v>
      </c>
      <c r="BB279" s="64">
        <v>-0.15156375300721736</v>
      </c>
      <c r="BC279" s="52"/>
      <c r="BD279" s="52"/>
    </row>
    <row r="280" spans="2:56" s="73" customFormat="1" ht="15" hidden="1" customHeight="1" outlineLevel="1" x14ac:dyDescent="0.25">
      <c r="B280" s="53" t="s">
        <v>92</v>
      </c>
      <c r="C280" s="63"/>
      <c r="D280" s="64"/>
      <c r="E280" s="63"/>
      <c r="F280" s="64"/>
      <c r="G280" s="63"/>
      <c r="H280" s="64"/>
      <c r="I280" s="63"/>
      <c r="J280" s="64"/>
      <c r="K280" s="63"/>
      <c r="L280" s="64"/>
      <c r="M280" s="63">
        <v>281549</v>
      </c>
      <c r="N280" s="64">
        <v>7.0430835208954212E-2</v>
      </c>
      <c r="O280" s="63">
        <v>7765</v>
      </c>
      <c r="P280" s="64">
        <v>-5.339509935389497E-2</v>
      </c>
      <c r="Q280" s="63">
        <v>12531</v>
      </c>
      <c r="R280" s="64">
        <v>3.9917012448132727E-2</v>
      </c>
      <c r="S280" s="63">
        <v>66678</v>
      </c>
      <c r="T280" s="64">
        <v>0.11456940358384604</v>
      </c>
      <c r="U280" s="63">
        <v>16243</v>
      </c>
      <c r="V280" s="64">
        <v>-6.3047992616520498E-2</v>
      </c>
      <c r="W280" s="63">
        <v>103188</v>
      </c>
      <c r="X280" s="64">
        <v>1.7442491051972597E-2</v>
      </c>
      <c r="Y280" s="63">
        <v>1853</v>
      </c>
      <c r="Z280" s="64">
        <v>0.10692951015531671</v>
      </c>
      <c r="AA280" s="63">
        <v>12910</v>
      </c>
      <c r="AB280" s="64">
        <v>-4.6810395747194367E-2</v>
      </c>
      <c r="AC280" s="63">
        <v>41555</v>
      </c>
      <c r="AD280" s="64">
        <v>0.30405447812715747</v>
      </c>
      <c r="AE280" s="63">
        <v>12913</v>
      </c>
      <c r="AF280" s="55">
        <v>0.17862358525009125</v>
      </c>
      <c r="AG280" s="63">
        <v>7645</v>
      </c>
      <c r="AH280" s="55">
        <v>0.29576271186440684</v>
      </c>
      <c r="AI280" s="63">
        <v>8826</v>
      </c>
      <c r="AJ280" s="55">
        <v>0.27543352601156079</v>
      </c>
      <c r="AK280" s="63">
        <v>12171</v>
      </c>
      <c r="AL280" s="55">
        <v>0.50444993819530293</v>
      </c>
      <c r="AM280" s="63">
        <v>3651</v>
      </c>
      <c r="AN280" s="64">
        <v>-0.13544873312810801</v>
      </c>
      <c r="AO280" s="63">
        <v>6696</v>
      </c>
      <c r="AP280" s="64">
        <v>0.30781250000000004</v>
      </c>
      <c r="AQ280" s="63">
        <v>2223</v>
      </c>
      <c r="AR280" s="64"/>
      <c r="AS280" s="63"/>
      <c r="AT280" s="64"/>
      <c r="AU280" s="63"/>
      <c r="AV280" s="64"/>
      <c r="AW280" s="63"/>
      <c r="AX280" s="64"/>
      <c r="AY280" s="63"/>
      <c r="AZ280" s="64"/>
      <c r="BA280" s="63">
        <v>5663</v>
      </c>
      <c r="BB280" s="64">
        <v>-0.19707925705373597</v>
      </c>
      <c r="BC280" s="52"/>
      <c r="BD280" s="52"/>
    </row>
    <row r="281" spans="2:56" s="73" customFormat="1" ht="15" hidden="1" customHeight="1" outlineLevel="1" x14ac:dyDescent="0.25">
      <c r="B281" s="53" t="s">
        <v>93</v>
      </c>
      <c r="C281" s="63"/>
      <c r="D281" s="64"/>
      <c r="E281" s="63"/>
      <c r="F281" s="64"/>
      <c r="G281" s="63"/>
      <c r="H281" s="64"/>
      <c r="I281" s="63"/>
      <c r="J281" s="64"/>
      <c r="K281" s="63"/>
      <c r="L281" s="64"/>
      <c r="M281" s="63">
        <v>322760</v>
      </c>
      <c r="N281" s="64">
        <v>9.3123442072179374E-2</v>
      </c>
      <c r="O281" s="63">
        <v>9424</v>
      </c>
      <c r="P281" s="64">
        <v>-5.9762546143869111E-2</v>
      </c>
      <c r="Q281" s="63">
        <v>11802</v>
      </c>
      <c r="R281" s="64">
        <v>-3.8376924957223224E-2</v>
      </c>
      <c r="S281" s="63">
        <v>74151</v>
      </c>
      <c r="T281" s="64">
        <v>4.3865700007038821E-2</v>
      </c>
      <c r="U281" s="63">
        <v>22975</v>
      </c>
      <c r="V281" s="64">
        <v>0.21010218055409258</v>
      </c>
      <c r="W281" s="63">
        <v>125232</v>
      </c>
      <c r="X281" s="64">
        <v>3.119133098382787E-2</v>
      </c>
      <c r="Y281" s="63">
        <v>2188</v>
      </c>
      <c r="Z281" s="64">
        <v>0.19956140350877183</v>
      </c>
      <c r="AA281" s="63">
        <v>10065</v>
      </c>
      <c r="AB281" s="64">
        <v>-1.3622108976871772E-2</v>
      </c>
      <c r="AC281" s="63">
        <v>46023</v>
      </c>
      <c r="AD281" s="64">
        <v>0.46504743108168323</v>
      </c>
      <c r="AE281" s="63">
        <v>14635</v>
      </c>
      <c r="AF281" s="55">
        <v>0.33130173746929859</v>
      </c>
      <c r="AG281" s="63">
        <v>8278</v>
      </c>
      <c r="AH281" s="55">
        <v>0.49368459040057733</v>
      </c>
      <c r="AI281" s="63">
        <v>9102</v>
      </c>
      <c r="AJ281" s="55">
        <v>0.32431252728066351</v>
      </c>
      <c r="AK281" s="63">
        <v>14008</v>
      </c>
      <c r="AL281" s="55">
        <v>0.74968773419935042</v>
      </c>
      <c r="AM281" s="63">
        <v>3928</v>
      </c>
      <c r="AN281" s="64">
        <v>-0.22646711303662859</v>
      </c>
      <c r="AO281" s="63">
        <v>7464</v>
      </c>
      <c r="AP281" s="64">
        <v>0.43345496447090448</v>
      </c>
      <c r="AQ281" s="63">
        <v>3140</v>
      </c>
      <c r="AR281" s="64"/>
      <c r="AS281" s="63"/>
      <c r="AT281" s="64"/>
      <c r="AU281" s="63"/>
      <c r="AV281" s="64"/>
      <c r="AW281" s="63"/>
      <c r="AX281" s="64"/>
      <c r="AY281" s="63"/>
      <c r="AZ281" s="64"/>
      <c r="BA281" s="63">
        <v>5847</v>
      </c>
      <c r="BB281" s="64">
        <v>-0.16483359520068563</v>
      </c>
      <c r="BC281" s="52"/>
      <c r="BD281" s="52"/>
    </row>
    <row r="282" spans="2:56" s="73" customFormat="1" ht="15" hidden="1" customHeight="1" outlineLevel="1" x14ac:dyDescent="0.25">
      <c r="B282" s="53" t="s">
        <v>94</v>
      </c>
      <c r="C282" s="63"/>
      <c r="D282" s="64"/>
      <c r="E282" s="63"/>
      <c r="F282" s="64"/>
      <c r="G282" s="63"/>
      <c r="H282" s="64"/>
      <c r="I282" s="63"/>
      <c r="J282" s="64"/>
      <c r="K282" s="63"/>
      <c r="L282" s="64"/>
      <c r="M282" s="63">
        <v>243797</v>
      </c>
      <c r="N282" s="64">
        <v>-7.9552833864415473E-2</v>
      </c>
      <c r="O282" s="63">
        <v>6646</v>
      </c>
      <c r="P282" s="64">
        <v>2.3406221127194371E-2</v>
      </c>
      <c r="Q282" s="63">
        <v>9976</v>
      </c>
      <c r="R282" s="64">
        <v>-6.1347384267971372E-2</v>
      </c>
      <c r="S282" s="63">
        <v>52197</v>
      </c>
      <c r="T282" s="64">
        <v>-0.1537725754677215</v>
      </c>
      <c r="U282" s="63">
        <v>23720</v>
      </c>
      <c r="V282" s="64">
        <v>-0.14482460251649421</v>
      </c>
      <c r="W282" s="63">
        <v>105932</v>
      </c>
      <c r="X282" s="64">
        <v>-4.1226569641677258E-2</v>
      </c>
      <c r="Y282" s="63">
        <v>1798</v>
      </c>
      <c r="Z282" s="64">
        <v>-0.2303082191780822</v>
      </c>
      <c r="AA282" s="63">
        <v>9870</v>
      </c>
      <c r="AB282" s="64">
        <v>-8.2713754646840165E-2</v>
      </c>
      <c r="AC282" s="63">
        <v>16127</v>
      </c>
      <c r="AD282" s="64">
        <v>0.14124973462599955</v>
      </c>
      <c r="AE282" s="63">
        <v>7140</v>
      </c>
      <c r="AF282" s="55">
        <v>0.21801432958034805</v>
      </c>
      <c r="AG282" s="63">
        <v>2373</v>
      </c>
      <c r="AH282" s="55">
        <v>-0.24354478801402613</v>
      </c>
      <c r="AI282" s="63">
        <v>2931</v>
      </c>
      <c r="AJ282" s="55">
        <v>-6.3279002876318269E-2</v>
      </c>
      <c r="AK282" s="63">
        <v>3683</v>
      </c>
      <c r="AL282" s="55">
        <v>0.83874188716924603</v>
      </c>
      <c r="AM282" s="63">
        <v>3976</v>
      </c>
      <c r="AN282" s="64">
        <v>-0.31424629182476715</v>
      </c>
      <c r="AO282" s="63">
        <v>5563</v>
      </c>
      <c r="AP282" s="64">
        <v>8.3138629283489029E-2</v>
      </c>
      <c r="AQ282" s="63">
        <v>2917</v>
      </c>
      <c r="AR282" s="64"/>
      <c r="AS282" s="63"/>
      <c r="AT282" s="64"/>
      <c r="AU282" s="63"/>
      <c r="AV282" s="64"/>
      <c r="AW282" s="63"/>
      <c r="AX282" s="64"/>
      <c r="AY282" s="63"/>
      <c r="AZ282" s="64"/>
      <c r="BA282" s="63">
        <v>4591</v>
      </c>
      <c r="BB282" s="64">
        <v>-0.4860629127952536</v>
      </c>
      <c r="BC282" s="52"/>
      <c r="BD282" s="52"/>
    </row>
    <row r="283" spans="2:56" s="73" customFormat="1" ht="15" hidden="1" customHeight="1" outlineLevel="1" x14ac:dyDescent="0.25">
      <c r="B283" s="53" t="s">
        <v>95</v>
      </c>
      <c r="C283" s="63"/>
      <c r="D283" s="64"/>
      <c r="E283" s="63"/>
      <c r="F283" s="64"/>
      <c r="G283" s="63"/>
      <c r="H283" s="64"/>
      <c r="I283" s="63"/>
      <c r="J283" s="64"/>
      <c r="K283" s="63"/>
      <c r="L283" s="64"/>
      <c r="M283" s="63">
        <v>195520</v>
      </c>
      <c r="N283" s="64">
        <v>-3.0504978380737069E-2</v>
      </c>
      <c r="O283" s="63">
        <v>5981</v>
      </c>
      <c r="P283" s="64">
        <v>-7.1417481757491075E-2</v>
      </c>
      <c r="Q283" s="63">
        <v>8145</v>
      </c>
      <c r="R283" s="64">
        <v>3.2712057816660423E-2</v>
      </c>
      <c r="S283" s="63">
        <v>51779</v>
      </c>
      <c r="T283" s="64">
        <v>0.16153708107138054</v>
      </c>
      <c r="U283" s="63">
        <v>17116</v>
      </c>
      <c r="V283" s="64">
        <v>6.3499529633113116E-3</v>
      </c>
      <c r="W283" s="63">
        <v>88748</v>
      </c>
      <c r="X283" s="64">
        <v>-0.10626384692849955</v>
      </c>
      <c r="Y283" s="63">
        <v>3079</v>
      </c>
      <c r="Z283" s="64">
        <v>5.5536510113129989E-2</v>
      </c>
      <c r="AA283" s="63">
        <v>6001</v>
      </c>
      <c r="AB283" s="64">
        <v>-0.32443994146121802</v>
      </c>
      <c r="AC283" s="63">
        <v>832</v>
      </c>
      <c r="AD283" s="64">
        <v>12.419354838709678</v>
      </c>
      <c r="AE283" s="63">
        <v>832</v>
      </c>
      <c r="AF283" s="55">
        <v>12.419354838709678</v>
      </c>
      <c r="AG283" s="63">
        <v>0</v>
      </c>
      <c r="AH283" s="55" t="s">
        <v>90</v>
      </c>
      <c r="AI283" s="63">
        <v>0</v>
      </c>
      <c r="AJ283" s="55" t="s">
        <v>90</v>
      </c>
      <c r="AK283" s="63">
        <v>0</v>
      </c>
      <c r="AL283" s="55" t="s">
        <v>90</v>
      </c>
      <c r="AM283" s="63">
        <v>2915</v>
      </c>
      <c r="AN283" s="64">
        <v>-0.26537298387096775</v>
      </c>
      <c r="AO283" s="63">
        <v>4914</v>
      </c>
      <c r="AP283" s="64">
        <v>9.3214682981090036E-2</v>
      </c>
      <c r="AQ283" s="63">
        <v>2277</v>
      </c>
      <c r="AR283" s="64"/>
      <c r="AS283" s="63"/>
      <c r="AT283" s="64"/>
      <c r="AU283" s="63"/>
      <c r="AV283" s="64"/>
      <c r="AW283" s="63"/>
      <c r="AX283" s="64"/>
      <c r="AY283" s="63"/>
      <c r="AZ283" s="64"/>
      <c r="BA283" s="63">
        <v>3733</v>
      </c>
      <c r="BB283" s="64">
        <v>-0.37376279147793989</v>
      </c>
      <c r="BC283" s="52"/>
      <c r="BD283" s="52"/>
    </row>
    <row r="284" spans="2:56" s="73" customFormat="1" ht="15" hidden="1" customHeight="1" outlineLevel="1" x14ac:dyDescent="0.25">
      <c r="B284" s="53" t="s">
        <v>96</v>
      </c>
      <c r="C284" s="63"/>
      <c r="D284" s="64"/>
      <c r="E284" s="63"/>
      <c r="F284" s="64"/>
      <c r="G284" s="63"/>
      <c r="H284" s="64"/>
      <c r="I284" s="63"/>
      <c r="J284" s="64"/>
      <c r="K284" s="63"/>
      <c r="L284" s="64"/>
      <c r="M284" s="63">
        <v>180017</v>
      </c>
      <c r="N284" s="64">
        <v>-0.13289114958141868</v>
      </c>
      <c r="O284" s="63">
        <v>4875</v>
      </c>
      <c r="P284" s="64">
        <v>-0.2806551571491811</v>
      </c>
      <c r="Q284" s="63">
        <v>8416</v>
      </c>
      <c r="R284" s="64">
        <v>2.4093453394986586E-2</v>
      </c>
      <c r="S284" s="63">
        <v>38208</v>
      </c>
      <c r="T284" s="64">
        <v>-0.20006699606398126</v>
      </c>
      <c r="U284" s="63">
        <v>13511</v>
      </c>
      <c r="V284" s="64">
        <v>3.1767850324551317E-2</v>
      </c>
      <c r="W284" s="63">
        <v>87877</v>
      </c>
      <c r="X284" s="64">
        <v>-0.15412603836787342</v>
      </c>
      <c r="Y284" s="63">
        <v>4312</v>
      </c>
      <c r="Z284" s="64">
        <v>0.27235172617291226</v>
      </c>
      <c r="AA284" s="63">
        <v>7637</v>
      </c>
      <c r="AB284" s="64">
        <v>-0.14670391061452515</v>
      </c>
      <c r="AC284" s="63">
        <v>1329</v>
      </c>
      <c r="AD284" s="64">
        <v>1.8704103671706265</v>
      </c>
      <c r="AE284" s="63">
        <v>866</v>
      </c>
      <c r="AF284" s="55">
        <v>3.8926553672316384</v>
      </c>
      <c r="AG284" s="63">
        <v>463</v>
      </c>
      <c r="AH284" s="55">
        <v>0.61888111888111896</v>
      </c>
      <c r="AI284" s="63">
        <v>0</v>
      </c>
      <c r="AJ284" s="55" t="s">
        <v>90</v>
      </c>
      <c r="AK284" s="63">
        <v>0</v>
      </c>
      <c r="AL284" s="55" t="s">
        <v>90</v>
      </c>
      <c r="AM284" s="63">
        <v>2438</v>
      </c>
      <c r="AN284" s="64">
        <v>-0.26411107757319652</v>
      </c>
      <c r="AO284" s="63">
        <v>4198</v>
      </c>
      <c r="AP284" s="64">
        <v>-0.20159756561430198</v>
      </c>
      <c r="AQ284" s="63">
        <v>2149</v>
      </c>
      <c r="AR284" s="64"/>
      <c r="AS284" s="63"/>
      <c r="AT284" s="64"/>
      <c r="AU284" s="63"/>
      <c r="AV284" s="64"/>
      <c r="AW284" s="63"/>
      <c r="AX284" s="64"/>
      <c r="AY284" s="63"/>
      <c r="AZ284" s="64"/>
      <c r="BA284" s="63">
        <v>5067</v>
      </c>
      <c r="BB284" s="64">
        <v>-0.16852641942894653</v>
      </c>
      <c r="BC284" s="52"/>
      <c r="BD284" s="52"/>
    </row>
    <row r="285" spans="2:56" s="73" customFormat="1" ht="15" hidden="1" customHeight="1" outlineLevel="1" x14ac:dyDescent="0.25">
      <c r="B285" s="53" t="s">
        <v>97</v>
      </c>
      <c r="C285" s="63"/>
      <c r="D285" s="64"/>
      <c r="E285" s="63"/>
      <c r="F285" s="64"/>
      <c r="G285" s="63"/>
      <c r="H285" s="64"/>
      <c r="I285" s="63"/>
      <c r="J285" s="64"/>
      <c r="K285" s="63"/>
      <c r="L285" s="64"/>
      <c r="M285" s="63">
        <v>212671</v>
      </c>
      <c r="N285" s="64">
        <v>-0.12431339608501946</v>
      </c>
      <c r="O285" s="63">
        <v>9467</v>
      </c>
      <c r="P285" s="64">
        <v>-8.3720480061943436E-2</v>
      </c>
      <c r="Q285" s="63">
        <v>12812</v>
      </c>
      <c r="R285" s="64">
        <v>-7.8737326526209794E-2</v>
      </c>
      <c r="S285" s="63">
        <v>44595</v>
      </c>
      <c r="T285" s="64">
        <v>-6.783026755852839E-2</v>
      </c>
      <c r="U285" s="63">
        <v>13635</v>
      </c>
      <c r="V285" s="64">
        <v>-0.22391712675735675</v>
      </c>
      <c r="W285" s="63">
        <v>96609</v>
      </c>
      <c r="X285" s="64">
        <v>-0.14639770980225841</v>
      </c>
      <c r="Y285" s="63">
        <v>3394</v>
      </c>
      <c r="Z285" s="64">
        <v>-0.18609112709832132</v>
      </c>
      <c r="AA285" s="63">
        <v>9293</v>
      </c>
      <c r="AB285" s="64">
        <v>-0.36011843283068234</v>
      </c>
      <c r="AC285" s="63">
        <v>2724</v>
      </c>
      <c r="AD285" s="64">
        <v>2.9535558780841802</v>
      </c>
      <c r="AE285" s="63">
        <v>1151</v>
      </c>
      <c r="AF285" s="55">
        <v>7.8538461538461544</v>
      </c>
      <c r="AG285" s="63">
        <v>1573</v>
      </c>
      <c r="AH285" s="55">
        <v>1.8139534883720931</v>
      </c>
      <c r="AI285" s="63">
        <v>0</v>
      </c>
      <c r="AJ285" s="55" t="s">
        <v>90</v>
      </c>
      <c r="AK285" s="63">
        <v>0</v>
      </c>
      <c r="AL285" s="55" t="s">
        <v>90</v>
      </c>
      <c r="AM285" s="63">
        <v>2836</v>
      </c>
      <c r="AN285" s="64">
        <v>-0.34533702677747002</v>
      </c>
      <c r="AO285" s="63">
        <v>5379</v>
      </c>
      <c r="AP285" s="64">
        <v>-5.0317796610169441E-2</v>
      </c>
      <c r="AQ285" s="63">
        <v>2542</v>
      </c>
      <c r="AR285" s="64"/>
      <c r="AS285" s="63"/>
      <c r="AT285" s="64"/>
      <c r="AU285" s="63"/>
      <c r="AV285" s="64"/>
      <c r="AW285" s="63"/>
      <c r="AX285" s="64"/>
      <c r="AY285" s="63"/>
      <c r="AZ285" s="64"/>
      <c r="BA285" s="63">
        <v>9385</v>
      </c>
      <c r="BB285" s="64">
        <v>-6.9502280388657578E-2</v>
      </c>
      <c r="BC285" s="52"/>
      <c r="BD285" s="52"/>
    </row>
    <row r="286" spans="2:56" s="73" customFormat="1" ht="15" hidden="1" customHeight="1" outlineLevel="1" x14ac:dyDescent="0.25">
      <c r="B286" s="53" t="s">
        <v>98</v>
      </c>
      <c r="C286" s="63"/>
      <c r="D286" s="64"/>
      <c r="E286" s="63"/>
      <c r="F286" s="64"/>
      <c r="G286" s="63"/>
      <c r="H286" s="64"/>
      <c r="I286" s="63"/>
      <c r="J286" s="64"/>
      <c r="K286" s="63"/>
      <c r="L286" s="64"/>
      <c r="M286" s="63">
        <v>230765</v>
      </c>
      <c r="N286" s="64">
        <v>-3.6139584286837279E-3</v>
      </c>
      <c r="O286" s="63">
        <v>6790</v>
      </c>
      <c r="P286" s="64">
        <v>2.7076085312358167E-2</v>
      </c>
      <c r="Q286" s="63">
        <v>10864</v>
      </c>
      <c r="R286" s="64">
        <v>0.11425641025641031</v>
      </c>
      <c r="S286" s="63">
        <v>45984</v>
      </c>
      <c r="T286" s="64">
        <v>0.12885724806677312</v>
      </c>
      <c r="U286" s="63">
        <v>18810</v>
      </c>
      <c r="V286" s="64">
        <v>6.9418386491557182E-2</v>
      </c>
      <c r="W286" s="63">
        <v>105307</v>
      </c>
      <c r="X286" s="64">
        <v>-9.5650307011894031E-2</v>
      </c>
      <c r="Y286" s="63">
        <v>3488</v>
      </c>
      <c r="Z286" s="64">
        <v>5.2822215514639392E-2</v>
      </c>
      <c r="AA286" s="63">
        <v>13404</v>
      </c>
      <c r="AB286" s="64">
        <v>-0.11833190817601791</v>
      </c>
      <c r="AC286" s="63">
        <v>1780</v>
      </c>
      <c r="AD286" s="64">
        <v>0.97777777777777786</v>
      </c>
      <c r="AE286" s="63">
        <v>808</v>
      </c>
      <c r="AF286" s="55">
        <v>1.5171339563862927</v>
      </c>
      <c r="AG286" s="63">
        <v>972</v>
      </c>
      <c r="AH286" s="55">
        <v>0.67875647668393779</v>
      </c>
      <c r="AI286" s="63">
        <v>0</v>
      </c>
      <c r="AJ286" s="55" t="s">
        <v>90</v>
      </c>
      <c r="AK286" s="63">
        <v>0</v>
      </c>
      <c r="AL286" s="55" t="s">
        <v>90</v>
      </c>
      <c r="AM286" s="63">
        <v>2657</v>
      </c>
      <c r="AN286" s="64">
        <v>-0.17381840796019898</v>
      </c>
      <c r="AO286" s="63">
        <v>6842</v>
      </c>
      <c r="AP286" s="64">
        <v>0.23501805054151625</v>
      </c>
      <c r="AQ286" s="63">
        <v>3007</v>
      </c>
      <c r="AR286" s="64"/>
      <c r="AS286" s="63"/>
      <c r="AT286" s="64"/>
      <c r="AU286" s="63"/>
      <c r="AV286" s="64"/>
      <c r="AW286" s="63"/>
      <c r="AX286" s="64"/>
      <c r="AY286" s="63"/>
      <c r="AZ286" s="64"/>
      <c r="BA286" s="63">
        <v>11832</v>
      </c>
      <c r="BB286" s="64">
        <v>6.464783940115737E-3</v>
      </c>
      <c r="BC286" s="52"/>
      <c r="BD286" s="52"/>
    </row>
    <row r="287" spans="2:56" s="73" customFormat="1" ht="15" hidden="1" customHeight="1" outlineLevel="1" x14ac:dyDescent="0.25">
      <c r="B287" s="53" t="s">
        <v>99</v>
      </c>
      <c r="C287" s="63"/>
      <c r="D287" s="64"/>
      <c r="E287" s="63"/>
      <c r="F287" s="64"/>
      <c r="G287" s="63"/>
      <c r="H287" s="64"/>
      <c r="I287" s="63"/>
      <c r="J287" s="64"/>
      <c r="K287" s="63"/>
      <c r="L287" s="64"/>
      <c r="M287" s="63">
        <v>205151</v>
      </c>
      <c r="N287" s="64">
        <v>-0.15111804429143638</v>
      </c>
      <c r="O287" s="63">
        <v>7358</v>
      </c>
      <c r="P287" s="64">
        <v>5.4456864431069008E-2</v>
      </c>
      <c r="Q287" s="63">
        <v>8450</v>
      </c>
      <c r="R287" s="64">
        <v>6.3160543532964297E-2</v>
      </c>
      <c r="S287" s="63">
        <v>46240</v>
      </c>
      <c r="T287" s="64">
        <v>-0.11969082567060751</v>
      </c>
      <c r="U287" s="63">
        <v>13775</v>
      </c>
      <c r="V287" s="64">
        <v>-0.1896105424167549</v>
      </c>
      <c r="W287" s="63">
        <v>97588</v>
      </c>
      <c r="X287" s="64">
        <v>-0.20060944641950229</v>
      </c>
      <c r="Y287" s="63">
        <v>3588</v>
      </c>
      <c r="Z287" s="64">
        <v>3.9171796306658457E-3</v>
      </c>
      <c r="AA287" s="63">
        <v>9086</v>
      </c>
      <c r="AB287" s="64">
        <v>-0.17773755656108592</v>
      </c>
      <c r="AC287" s="63">
        <v>2032</v>
      </c>
      <c r="AD287" s="64">
        <v>1.6527415143603132</v>
      </c>
      <c r="AE287" s="63">
        <v>871</v>
      </c>
      <c r="AF287" s="55">
        <v>3.1084905660377355</v>
      </c>
      <c r="AG287" s="63">
        <v>1159</v>
      </c>
      <c r="AH287" s="55">
        <v>1.092057761732852</v>
      </c>
      <c r="AI287" s="63">
        <v>0</v>
      </c>
      <c r="AJ287" s="55" t="s">
        <v>90</v>
      </c>
      <c r="AK287" s="63">
        <v>2</v>
      </c>
      <c r="AL287" s="55" t="s">
        <v>90</v>
      </c>
      <c r="AM287" s="63">
        <v>2941</v>
      </c>
      <c r="AN287" s="64">
        <v>-0.21656899307405431</v>
      </c>
      <c r="AO287" s="63">
        <v>4116</v>
      </c>
      <c r="AP287" s="64">
        <v>-0.31989424983476533</v>
      </c>
      <c r="AQ287" s="63">
        <v>2194</v>
      </c>
      <c r="AR287" s="64"/>
      <c r="AS287" s="63"/>
      <c r="AT287" s="64"/>
      <c r="AU287" s="63"/>
      <c r="AV287" s="64"/>
      <c r="AW287" s="63"/>
      <c r="AX287" s="64"/>
      <c r="AY287" s="63"/>
      <c r="AZ287" s="64"/>
      <c r="BA287" s="63">
        <v>7783</v>
      </c>
      <c r="BB287" s="64">
        <v>-0.1809954751131222</v>
      </c>
      <c r="BC287" s="52"/>
      <c r="BD287" s="52"/>
    </row>
    <row r="288" spans="2:56" s="73" customFormat="1" ht="15" hidden="1" customHeight="1" outlineLevel="1" x14ac:dyDescent="0.25">
      <c r="B288" s="53" t="s">
        <v>100</v>
      </c>
      <c r="C288" s="63"/>
      <c r="D288" s="64"/>
      <c r="E288" s="63"/>
      <c r="F288" s="64"/>
      <c r="G288" s="63"/>
      <c r="H288" s="64"/>
      <c r="I288" s="63"/>
      <c r="J288" s="64"/>
      <c r="K288" s="63"/>
      <c r="L288" s="64"/>
      <c r="M288" s="63">
        <v>246943</v>
      </c>
      <c r="N288" s="64">
        <v>-2.1628196290045199E-2</v>
      </c>
      <c r="O288" s="63">
        <v>7530</v>
      </c>
      <c r="P288" s="64">
        <v>-5.3306512446567811E-2</v>
      </c>
      <c r="Q288" s="63">
        <v>11572</v>
      </c>
      <c r="R288" s="64">
        <v>0.10430384578681173</v>
      </c>
      <c r="S288" s="63">
        <v>57192</v>
      </c>
      <c r="T288" s="64">
        <v>9.2638939304204859E-2</v>
      </c>
      <c r="U288" s="63">
        <v>13457</v>
      </c>
      <c r="V288" s="64">
        <v>-0.11461280347391278</v>
      </c>
      <c r="W288" s="63">
        <v>109893</v>
      </c>
      <c r="X288" s="64">
        <v>-3.3610341643582675E-2</v>
      </c>
      <c r="Y288" s="63">
        <v>2132</v>
      </c>
      <c r="Z288" s="64">
        <v>-0.21847507331378302</v>
      </c>
      <c r="AA288" s="63">
        <v>7178</v>
      </c>
      <c r="AB288" s="64">
        <v>-0.39862600536193027</v>
      </c>
      <c r="AC288" s="63">
        <v>22881</v>
      </c>
      <c r="AD288" s="64">
        <v>6.1418564735352676E-2</v>
      </c>
      <c r="AE288" s="63">
        <v>7167</v>
      </c>
      <c r="AF288" s="55">
        <v>2.400342906129449E-2</v>
      </c>
      <c r="AG288" s="63">
        <v>5050</v>
      </c>
      <c r="AH288" s="55">
        <v>0.41100866163732896</v>
      </c>
      <c r="AI288" s="63">
        <v>4472</v>
      </c>
      <c r="AJ288" s="55">
        <v>0.16035288012454596</v>
      </c>
      <c r="AK288" s="63">
        <v>6192</v>
      </c>
      <c r="AL288" s="55">
        <v>-0.13094736842105259</v>
      </c>
      <c r="AM288" s="63">
        <v>3964</v>
      </c>
      <c r="AN288" s="64">
        <v>-5.5740828966174383E-2</v>
      </c>
      <c r="AO288" s="63">
        <v>4171</v>
      </c>
      <c r="AP288" s="64">
        <v>-0.25663874532168951</v>
      </c>
      <c r="AQ288" s="63">
        <v>2679</v>
      </c>
      <c r="AR288" s="64"/>
      <c r="AS288" s="63"/>
      <c r="AT288" s="64"/>
      <c r="AU288" s="63"/>
      <c r="AV288" s="64"/>
      <c r="AW288" s="63"/>
      <c r="AX288" s="64"/>
      <c r="AY288" s="63"/>
      <c r="AZ288" s="64"/>
      <c r="BA288" s="63">
        <v>4294</v>
      </c>
      <c r="BB288" s="64">
        <v>-0.29176975094837543</v>
      </c>
      <c r="BC288" s="52"/>
      <c r="BD288" s="52"/>
    </row>
    <row r="289" spans="2:56" s="73" customFormat="1" ht="15" hidden="1" customHeight="1" outlineLevel="1" x14ac:dyDescent="0.25">
      <c r="B289" s="53" t="s">
        <v>101</v>
      </c>
      <c r="C289" s="63"/>
      <c r="D289" s="64"/>
      <c r="E289" s="63"/>
      <c r="F289" s="64"/>
      <c r="G289" s="63"/>
      <c r="H289" s="64"/>
      <c r="I289" s="63"/>
      <c r="J289" s="64"/>
      <c r="K289" s="63"/>
      <c r="L289" s="64"/>
      <c r="M289" s="63">
        <v>304852</v>
      </c>
      <c r="N289" s="64">
        <v>0.17000118975886269</v>
      </c>
      <c r="O289" s="63">
        <v>8753</v>
      </c>
      <c r="P289" s="64">
        <v>0.2189110151789444</v>
      </c>
      <c r="Q289" s="63">
        <v>12448</v>
      </c>
      <c r="R289" s="64">
        <v>0.14317200844889344</v>
      </c>
      <c r="S289" s="63">
        <v>69399</v>
      </c>
      <c r="T289" s="64">
        <v>1.8970149911169187E-2</v>
      </c>
      <c r="U289" s="63">
        <v>9139</v>
      </c>
      <c r="V289" s="64">
        <v>0.24713427947598254</v>
      </c>
      <c r="W289" s="63">
        <v>124168</v>
      </c>
      <c r="X289" s="64">
        <v>0.23453205937621169</v>
      </c>
      <c r="Y289" s="63">
        <v>1622</v>
      </c>
      <c r="Z289" s="64">
        <v>0.18567251461988299</v>
      </c>
      <c r="AA289" s="63">
        <v>6089</v>
      </c>
      <c r="AB289" s="64">
        <v>-0.21422118983094596</v>
      </c>
      <c r="AC289" s="63">
        <v>49081</v>
      </c>
      <c r="AD289" s="64">
        <v>0.25797108878408848</v>
      </c>
      <c r="AE289" s="63">
        <v>16331</v>
      </c>
      <c r="AF289" s="55">
        <v>0.26205564142194748</v>
      </c>
      <c r="AG289" s="63">
        <v>9370</v>
      </c>
      <c r="AH289" s="55">
        <v>0.21577786427922674</v>
      </c>
      <c r="AI289" s="63">
        <v>9319</v>
      </c>
      <c r="AJ289" s="55">
        <v>0.41304018195602721</v>
      </c>
      <c r="AK289" s="63">
        <v>14061</v>
      </c>
      <c r="AL289" s="55">
        <v>0.19424154917615089</v>
      </c>
      <c r="AM289" s="63">
        <v>4901</v>
      </c>
      <c r="AN289" s="64">
        <v>9.2510031208203225E-2</v>
      </c>
      <c r="AO289" s="63">
        <v>8245</v>
      </c>
      <c r="AP289" s="64">
        <v>0.30088355948248657</v>
      </c>
      <c r="AQ289" s="63">
        <v>4351</v>
      </c>
      <c r="AR289" s="64"/>
      <c r="AS289" s="63"/>
      <c r="AT289" s="64"/>
      <c r="AU289" s="63"/>
      <c r="AV289" s="64"/>
      <c r="AW289" s="63"/>
      <c r="AX289" s="64"/>
      <c r="AY289" s="63"/>
      <c r="AZ289" s="64"/>
      <c r="BA289" s="63">
        <v>6656</v>
      </c>
      <c r="BB289" s="64">
        <v>-7.1299009348402387E-2</v>
      </c>
      <c r="BC289" s="52"/>
      <c r="BD289" s="52"/>
    </row>
    <row r="290" spans="2:56" s="73" customFormat="1" ht="15" hidden="1" customHeight="1" outlineLevel="1" x14ac:dyDescent="0.25">
      <c r="B290" s="53" t="s">
        <v>102</v>
      </c>
      <c r="C290" s="63"/>
      <c r="D290" s="64"/>
      <c r="E290" s="63"/>
      <c r="F290" s="64"/>
      <c r="G290" s="63"/>
      <c r="H290" s="64"/>
      <c r="I290" s="63"/>
      <c r="J290" s="64"/>
      <c r="K290" s="63"/>
      <c r="L290" s="64"/>
      <c r="M290" s="63">
        <v>293972</v>
      </c>
      <c r="N290" s="64">
        <v>1.4060214697684703E-2</v>
      </c>
      <c r="O290" s="63">
        <v>8525</v>
      </c>
      <c r="P290" s="64">
        <v>8.3640523706622671E-2</v>
      </c>
      <c r="Q290" s="63">
        <v>14816</v>
      </c>
      <c r="R290" s="64">
        <v>0.14799318146598472</v>
      </c>
      <c r="S290" s="63">
        <v>64536</v>
      </c>
      <c r="T290" s="64">
        <v>1.2397718819734393E-4</v>
      </c>
      <c r="U290" s="63">
        <v>10128</v>
      </c>
      <c r="V290" s="64">
        <v>-0.22998555462632098</v>
      </c>
      <c r="W290" s="63">
        <v>109205</v>
      </c>
      <c r="X290" s="64">
        <v>-5.0259166492729435E-2</v>
      </c>
      <c r="Y290" s="63">
        <v>1153</v>
      </c>
      <c r="Z290" s="64">
        <v>-0.40750256937307294</v>
      </c>
      <c r="AA290" s="63">
        <v>8017</v>
      </c>
      <c r="AB290" s="64">
        <v>-5.9920262664165058E-2</v>
      </c>
      <c r="AC290" s="63">
        <v>56755</v>
      </c>
      <c r="AD290" s="64">
        <v>0.25968261014315841</v>
      </c>
      <c r="AE290" s="63">
        <v>19939</v>
      </c>
      <c r="AF290" s="55">
        <v>0.34722972972972976</v>
      </c>
      <c r="AG290" s="63">
        <v>11090</v>
      </c>
      <c r="AH290" s="55">
        <v>0.30670437139154005</v>
      </c>
      <c r="AI290" s="63">
        <v>11634</v>
      </c>
      <c r="AJ290" s="55">
        <v>0.36870588235294122</v>
      </c>
      <c r="AK290" s="63">
        <v>14092</v>
      </c>
      <c r="AL290" s="55">
        <v>6.2104311124510092E-2</v>
      </c>
      <c r="AM290" s="63">
        <v>4073</v>
      </c>
      <c r="AN290" s="64">
        <v>3.638676844783717E-2</v>
      </c>
      <c r="AO290" s="63">
        <v>5078</v>
      </c>
      <c r="AP290" s="64">
        <v>-0.16985450384175249</v>
      </c>
      <c r="AQ290" s="63">
        <v>4191</v>
      </c>
      <c r="AR290" s="64"/>
      <c r="AS290" s="63"/>
      <c r="AT290" s="64"/>
      <c r="AU290" s="63"/>
      <c r="AV290" s="64"/>
      <c r="AW290" s="63"/>
      <c r="AX290" s="64"/>
      <c r="AY290" s="63"/>
      <c r="AZ290" s="64"/>
      <c r="BA290" s="63">
        <v>7495</v>
      </c>
      <c r="BB290" s="64">
        <v>-0.27247136478353717</v>
      </c>
      <c r="BC290" s="52"/>
      <c r="BD290" s="52"/>
    </row>
    <row r="291" spans="2:56" s="73" customFormat="1" ht="15" customHeight="1" collapsed="1" x14ac:dyDescent="0.25">
      <c r="B291" s="65">
        <v>1996</v>
      </c>
      <c r="C291" s="66"/>
      <c r="D291" s="67"/>
      <c r="E291" s="66"/>
      <c r="F291" s="67"/>
      <c r="G291" s="66"/>
      <c r="H291" s="67"/>
      <c r="I291" s="66"/>
      <c r="J291" s="67"/>
      <c r="K291" s="66"/>
      <c r="L291" s="67"/>
      <c r="M291" s="66">
        <v>2993084</v>
      </c>
      <c r="N291" s="67">
        <v>-6.4675718523200532E-3</v>
      </c>
      <c r="O291" s="66">
        <v>91084</v>
      </c>
      <c r="P291" s="67">
        <v>-1.9136128191598156E-2</v>
      </c>
      <c r="Q291" s="66">
        <v>135521</v>
      </c>
      <c r="R291" s="67">
        <v>4.3167350457613995E-2</v>
      </c>
      <c r="S291" s="66">
        <v>669909</v>
      </c>
      <c r="T291" s="67">
        <v>5.3048288198518367E-3</v>
      </c>
      <c r="U291" s="66">
        <v>184189</v>
      </c>
      <c r="V291" s="67">
        <v>-4.6477918070892077E-2</v>
      </c>
      <c r="W291" s="66">
        <v>1254153</v>
      </c>
      <c r="X291" s="67">
        <v>-4.6594118340181456E-2</v>
      </c>
      <c r="Y291" s="66">
        <v>30419</v>
      </c>
      <c r="Z291" s="67">
        <v>-1.4928756476683902E-2</v>
      </c>
      <c r="AA291" s="66">
        <v>116447</v>
      </c>
      <c r="AB291" s="67">
        <v>-0.16665831752960958</v>
      </c>
      <c r="AC291" s="66">
        <v>285483</v>
      </c>
      <c r="AD291" s="67">
        <v>0.27181481629980087</v>
      </c>
      <c r="AE291" s="66">
        <v>96911</v>
      </c>
      <c r="AF291" s="67">
        <v>0.26542097566071243</v>
      </c>
      <c r="AG291" s="66">
        <v>56925</v>
      </c>
      <c r="AH291" s="67">
        <v>0.30135107331458744</v>
      </c>
      <c r="AI291" s="66">
        <v>55245</v>
      </c>
      <c r="AJ291" s="67">
        <v>0.24793873816892176</v>
      </c>
      <c r="AK291" s="66">
        <v>76402</v>
      </c>
      <c r="AL291" s="67">
        <v>0.27606767658209885</v>
      </c>
      <c r="AM291" s="66">
        <v>41871</v>
      </c>
      <c r="AN291" s="67">
        <v>-0.16886339275080398</v>
      </c>
      <c r="AO291" s="66">
        <v>68568</v>
      </c>
      <c r="AP291" s="67">
        <v>4.8023721456301738E-2</v>
      </c>
      <c r="AQ291" s="66">
        <v>34606</v>
      </c>
      <c r="AR291" s="67"/>
      <c r="AS291" s="66"/>
      <c r="AT291" s="67"/>
      <c r="AU291" s="66"/>
      <c r="AV291" s="67"/>
      <c r="AW291" s="66"/>
      <c r="AX291" s="67"/>
      <c r="AY291" s="66"/>
      <c r="AZ291" s="67"/>
      <c r="BA291" s="66">
        <v>78694</v>
      </c>
      <c r="BB291" s="67">
        <v>-0.19206168314493688</v>
      </c>
      <c r="BC291" s="52"/>
      <c r="BD291" s="52"/>
    </row>
    <row r="292" spans="2:56" s="73" customFormat="1" ht="15" hidden="1" customHeight="1" outlineLevel="1" x14ac:dyDescent="0.25">
      <c r="B292" s="53" t="s">
        <v>91</v>
      </c>
      <c r="C292" s="63"/>
      <c r="D292" s="64"/>
      <c r="E292" s="63"/>
      <c r="F292" s="64"/>
      <c r="G292" s="63"/>
      <c r="H292" s="64"/>
      <c r="I292" s="63"/>
      <c r="J292" s="64"/>
      <c r="K292" s="63"/>
      <c r="L292" s="64"/>
      <c r="M292" s="63">
        <v>261143</v>
      </c>
      <c r="N292" s="64">
        <v>8.2935964014749786E-3</v>
      </c>
      <c r="O292" s="63">
        <v>8000</v>
      </c>
      <c r="P292" s="64">
        <v>-0.12863522492103252</v>
      </c>
      <c r="Q292" s="63">
        <v>12978</v>
      </c>
      <c r="R292" s="64">
        <v>3.0981887511916106E-2</v>
      </c>
      <c r="S292" s="63">
        <v>55411</v>
      </c>
      <c r="T292" s="64">
        <v>-1.5316419201384379E-3</v>
      </c>
      <c r="U292" s="63">
        <v>11169</v>
      </c>
      <c r="V292" s="64">
        <v>4.9520766773162972E-2</v>
      </c>
      <c r="W292" s="63">
        <v>97927</v>
      </c>
      <c r="X292" s="64">
        <v>-1.368773039502047E-2</v>
      </c>
      <c r="Y292" s="63">
        <v>1641</v>
      </c>
      <c r="Z292" s="64">
        <v>0.14515003489183531</v>
      </c>
      <c r="AA292" s="63">
        <v>18405</v>
      </c>
      <c r="AB292" s="64">
        <v>-0.17046017938432412</v>
      </c>
      <c r="AC292" s="63">
        <v>38550</v>
      </c>
      <c r="AD292" s="64">
        <v>0.106868037211439</v>
      </c>
      <c r="AE292" s="63">
        <v>13132</v>
      </c>
      <c r="AF292" s="55">
        <v>0.15639309616061992</v>
      </c>
      <c r="AG292" s="63">
        <v>7413</v>
      </c>
      <c r="AH292" s="55">
        <v>0.1255693896143335</v>
      </c>
      <c r="AI292" s="63">
        <v>8398</v>
      </c>
      <c r="AJ292" s="55">
        <v>0.11883826272315479</v>
      </c>
      <c r="AK292" s="63">
        <v>9607</v>
      </c>
      <c r="AL292" s="55">
        <v>2.420042643923237E-2</v>
      </c>
      <c r="AM292" s="63">
        <v>4082</v>
      </c>
      <c r="AN292" s="64">
        <v>0.11804984935634066</v>
      </c>
      <c r="AO292" s="63">
        <v>4888</v>
      </c>
      <c r="AP292" s="64">
        <v>1.6850426461410439E-2</v>
      </c>
      <c r="AQ292" s="63"/>
      <c r="AR292" s="64"/>
      <c r="AS292" s="63"/>
      <c r="AT292" s="64"/>
      <c r="AU292" s="63"/>
      <c r="AV292" s="64"/>
      <c r="AW292" s="63"/>
      <c r="AX292" s="64"/>
      <c r="AY292" s="63"/>
      <c r="AZ292" s="64"/>
      <c r="BA292" s="63">
        <v>7482</v>
      </c>
      <c r="BB292" s="64">
        <v>0.8037608486017358</v>
      </c>
      <c r="BC292" s="52"/>
      <c r="BD292" s="52"/>
    </row>
    <row r="293" spans="2:56" s="73" customFormat="1" ht="15" hidden="1" customHeight="1" outlineLevel="1" x14ac:dyDescent="0.25">
      <c r="B293" s="53" t="s">
        <v>92</v>
      </c>
      <c r="C293" s="63"/>
      <c r="D293" s="64"/>
      <c r="E293" s="63"/>
      <c r="F293" s="64"/>
      <c r="G293" s="63"/>
      <c r="H293" s="64"/>
      <c r="I293" s="63"/>
      <c r="J293" s="64"/>
      <c r="K293" s="63"/>
      <c r="L293" s="64"/>
      <c r="M293" s="63">
        <v>263024</v>
      </c>
      <c r="N293" s="64">
        <v>2.2695548375306629E-2</v>
      </c>
      <c r="O293" s="63">
        <v>8203</v>
      </c>
      <c r="P293" s="64">
        <v>-0.12361111111111112</v>
      </c>
      <c r="Q293" s="63">
        <v>12050</v>
      </c>
      <c r="R293" s="64">
        <v>1.6877637130801704E-2</v>
      </c>
      <c r="S293" s="63">
        <v>59824</v>
      </c>
      <c r="T293" s="64">
        <v>7.4598983312676337E-2</v>
      </c>
      <c r="U293" s="63">
        <v>17336</v>
      </c>
      <c r="V293" s="64">
        <v>0.12141794423960151</v>
      </c>
      <c r="W293" s="63">
        <v>101419</v>
      </c>
      <c r="X293" s="64">
        <v>-3.7870810446727576E-2</v>
      </c>
      <c r="Y293" s="63">
        <v>1674</v>
      </c>
      <c r="Z293" s="64">
        <v>0.63636363636363646</v>
      </c>
      <c r="AA293" s="63">
        <v>13544</v>
      </c>
      <c r="AB293" s="64">
        <v>-0.14645828081673806</v>
      </c>
      <c r="AC293" s="63">
        <v>31866</v>
      </c>
      <c r="AD293" s="64">
        <v>6.7609220048244545E-2</v>
      </c>
      <c r="AE293" s="63">
        <v>10956</v>
      </c>
      <c r="AF293" s="55">
        <v>0.14494722541540384</v>
      </c>
      <c r="AG293" s="63">
        <v>5900</v>
      </c>
      <c r="AH293" s="55">
        <v>7.448552176288481E-2</v>
      </c>
      <c r="AI293" s="63">
        <v>6920</v>
      </c>
      <c r="AJ293" s="55">
        <v>3.6083245994909419E-2</v>
      </c>
      <c r="AK293" s="63">
        <v>8090</v>
      </c>
      <c r="AL293" s="55">
        <v>-2.3430755950178961E-3</v>
      </c>
      <c r="AM293" s="63">
        <v>4223</v>
      </c>
      <c r="AN293" s="64">
        <v>0.24425456688273428</v>
      </c>
      <c r="AO293" s="63">
        <v>5120</v>
      </c>
      <c r="AP293" s="64">
        <v>0.12428634167764607</v>
      </c>
      <c r="AQ293" s="63"/>
      <c r="AR293" s="64"/>
      <c r="AS293" s="63"/>
      <c r="AT293" s="64"/>
      <c r="AU293" s="63"/>
      <c r="AV293" s="64"/>
      <c r="AW293" s="63"/>
      <c r="AX293" s="64"/>
      <c r="AY293" s="63"/>
      <c r="AZ293" s="64"/>
      <c r="BA293" s="63">
        <v>7053</v>
      </c>
      <c r="BB293" s="64">
        <v>0.78828600405679516</v>
      </c>
      <c r="BC293" s="52"/>
      <c r="BD293" s="52"/>
    </row>
    <row r="294" spans="2:56" s="73" customFormat="1" ht="15" hidden="1" customHeight="1" outlineLevel="1" x14ac:dyDescent="0.25">
      <c r="B294" s="53" t="s">
        <v>93</v>
      </c>
      <c r="C294" s="63"/>
      <c r="D294" s="64"/>
      <c r="E294" s="63"/>
      <c r="F294" s="64"/>
      <c r="G294" s="63"/>
      <c r="H294" s="64"/>
      <c r="I294" s="63"/>
      <c r="J294" s="64"/>
      <c r="K294" s="63"/>
      <c r="L294" s="64"/>
      <c r="M294" s="63">
        <v>295264</v>
      </c>
      <c r="N294" s="64">
        <v>8.0990839929413916E-2</v>
      </c>
      <c r="O294" s="63">
        <v>10023</v>
      </c>
      <c r="P294" s="64">
        <v>0.11144377910844971</v>
      </c>
      <c r="Q294" s="63">
        <v>12273</v>
      </c>
      <c r="R294" s="64">
        <v>0.3420448332422088</v>
      </c>
      <c r="S294" s="63">
        <v>71035</v>
      </c>
      <c r="T294" s="64">
        <v>0.1022406355708656</v>
      </c>
      <c r="U294" s="63">
        <v>18986</v>
      </c>
      <c r="V294" s="64">
        <v>0.22807244501940493</v>
      </c>
      <c r="W294" s="63">
        <v>121444</v>
      </c>
      <c r="X294" s="64">
        <v>3.2134145823240923E-2</v>
      </c>
      <c r="Y294" s="63">
        <v>1824</v>
      </c>
      <c r="Z294" s="64">
        <v>0.59719789842381776</v>
      </c>
      <c r="AA294" s="63">
        <v>10204</v>
      </c>
      <c r="AB294" s="64">
        <v>-0.13664438615788133</v>
      </c>
      <c r="AC294" s="63">
        <v>31414</v>
      </c>
      <c r="AD294" s="64">
        <v>-2.6254610830414471E-2</v>
      </c>
      <c r="AE294" s="63">
        <v>10993</v>
      </c>
      <c r="AF294" s="55">
        <v>6.4285022751476406E-2</v>
      </c>
      <c r="AG294" s="63">
        <v>5542</v>
      </c>
      <c r="AH294" s="55">
        <v>-8.6383119024068589E-2</v>
      </c>
      <c r="AI294" s="63">
        <v>6873</v>
      </c>
      <c r="AJ294" s="55">
        <v>-2.4968080578805507E-2</v>
      </c>
      <c r="AK294" s="63">
        <v>8006</v>
      </c>
      <c r="AL294" s="55">
        <v>-9.198139956901441E-2</v>
      </c>
      <c r="AM294" s="63">
        <v>5078</v>
      </c>
      <c r="AN294" s="64">
        <v>0.36066452304394425</v>
      </c>
      <c r="AO294" s="63">
        <v>5207</v>
      </c>
      <c r="AP294" s="64">
        <v>0.30960764587525147</v>
      </c>
      <c r="AQ294" s="63"/>
      <c r="AR294" s="64"/>
      <c r="AS294" s="63"/>
      <c r="AT294" s="64"/>
      <c r="AU294" s="63"/>
      <c r="AV294" s="64"/>
      <c r="AW294" s="63"/>
      <c r="AX294" s="64"/>
      <c r="AY294" s="63"/>
      <c r="AZ294" s="64"/>
      <c r="BA294" s="63">
        <v>7001</v>
      </c>
      <c r="BB294" s="64">
        <v>0.82698329853862207</v>
      </c>
      <c r="BC294" s="52"/>
      <c r="BD294" s="52"/>
    </row>
    <row r="295" spans="2:56" s="73" customFormat="1" ht="15" hidden="1" customHeight="1" outlineLevel="1" x14ac:dyDescent="0.25">
      <c r="B295" s="53" t="s">
        <v>94</v>
      </c>
      <c r="C295" s="63"/>
      <c r="D295" s="64"/>
      <c r="E295" s="63"/>
      <c r="F295" s="64"/>
      <c r="G295" s="63"/>
      <c r="H295" s="64"/>
      <c r="I295" s="63"/>
      <c r="J295" s="64"/>
      <c r="K295" s="63"/>
      <c r="L295" s="64"/>
      <c r="M295" s="63">
        <v>264868</v>
      </c>
      <c r="N295" s="64">
        <v>6.8395237019587496E-2</v>
      </c>
      <c r="O295" s="63">
        <v>6494</v>
      </c>
      <c r="P295" s="64">
        <v>-0.15188716207391928</v>
      </c>
      <c r="Q295" s="63">
        <v>10628</v>
      </c>
      <c r="R295" s="64">
        <v>-4.5017521789918247E-2</v>
      </c>
      <c r="S295" s="63">
        <v>61682</v>
      </c>
      <c r="T295" s="64">
        <v>0.19912906549505238</v>
      </c>
      <c r="U295" s="63">
        <v>27737</v>
      </c>
      <c r="V295" s="64">
        <v>0.19463347402877074</v>
      </c>
      <c r="W295" s="63">
        <v>110487</v>
      </c>
      <c r="X295" s="64">
        <v>-7.3468737421172658E-2</v>
      </c>
      <c r="Y295" s="63">
        <v>2336</v>
      </c>
      <c r="Z295" s="64">
        <v>0.39047619047619042</v>
      </c>
      <c r="AA295" s="63">
        <v>10760</v>
      </c>
      <c r="AB295" s="64">
        <v>-9.5729013254786111E-3</v>
      </c>
      <c r="AC295" s="63">
        <v>14131</v>
      </c>
      <c r="AD295" s="64">
        <v>0.30661118816458632</v>
      </c>
      <c r="AE295" s="63">
        <v>5862</v>
      </c>
      <c r="AF295" s="55">
        <v>0.2630898513251454</v>
      </c>
      <c r="AG295" s="63">
        <v>3137</v>
      </c>
      <c r="AH295" s="55">
        <v>0.27158492095662745</v>
      </c>
      <c r="AI295" s="63">
        <v>3129</v>
      </c>
      <c r="AJ295" s="55">
        <v>0.70517711171662123</v>
      </c>
      <c r="AK295" s="63">
        <v>2003</v>
      </c>
      <c r="AL295" s="55">
        <v>6.9978632478632452E-2</v>
      </c>
      <c r="AM295" s="63">
        <v>5798</v>
      </c>
      <c r="AN295" s="64">
        <v>0.42212411086583268</v>
      </c>
      <c r="AO295" s="63">
        <v>5136</v>
      </c>
      <c r="AP295" s="64">
        <v>0.15467625899280568</v>
      </c>
      <c r="AQ295" s="63"/>
      <c r="AR295" s="64"/>
      <c r="AS295" s="63"/>
      <c r="AT295" s="64"/>
      <c r="AU295" s="63"/>
      <c r="AV295" s="64"/>
      <c r="AW295" s="63"/>
      <c r="AX295" s="64"/>
      <c r="AY295" s="63"/>
      <c r="AZ295" s="64"/>
      <c r="BA295" s="63">
        <v>8933</v>
      </c>
      <c r="BB295" s="64">
        <v>2.3270018621973931</v>
      </c>
      <c r="BC295" s="52"/>
      <c r="BD295" s="52"/>
    </row>
    <row r="296" spans="2:56" s="73" customFormat="1" ht="15" hidden="1" customHeight="1" outlineLevel="1" x14ac:dyDescent="0.25">
      <c r="B296" s="53" t="s">
        <v>95</v>
      </c>
      <c r="C296" s="63"/>
      <c r="D296" s="64"/>
      <c r="E296" s="63"/>
      <c r="F296" s="64"/>
      <c r="G296" s="63"/>
      <c r="H296" s="64"/>
      <c r="I296" s="63"/>
      <c r="J296" s="64"/>
      <c r="K296" s="63"/>
      <c r="L296" s="64"/>
      <c r="M296" s="63">
        <v>201672</v>
      </c>
      <c r="N296" s="64">
        <v>2.7446300715989747E-3</v>
      </c>
      <c r="O296" s="63">
        <v>6441</v>
      </c>
      <c r="P296" s="64">
        <v>-4.5211977468129216E-2</v>
      </c>
      <c r="Q296" s="63">
        <v>7887</v>
      </c>
      <c r="R296" s="64">
        <v>3.4496327387198322E-2</v>
      </c>
      <c r="S296" s="63">
        <v>44578</v>
      </c>
      <c r="T296" s="64">
        <v>0.10366170681587472</v>
      </c>
      <c r="U296" s="63">
        <v>17008</v>
      </c>
      <c r="V296" s="64">
        <v>3.122536833808276E-2</v>
      </c>
      <c r="W296" s="63">
        <v>99300</v>
      </c>
      <c r="X296" s="64">
        <v>-6.2871595477624109E-2</v>
      </c>
      <c r="Y296" s="63">
        <v>2917</v>
      </c>
      <c r="Z296" s="64">
        <v>4.814947897951849E-2</v>
      </c>
      <c r="AA296" s="63">
        <v>8883</v>
      </c>
      <c r="AB296" s="64">
        <v>-7.6899095916034499E-2</v>
      </c>
      <c r="AC296" s="63">
        <v>62</v>
      </c>
      <c r="AD296" s="64">
        <v>-0.93514644351464438</v>
      </c>
      <c r="AE296" s="63">
        <v>62</v>
      </c>
      <c r="AF296" s="55">
        <v>-0.63095238095238093</v>
      </c>
      <c r="AG296" s="63">
        <v>0</v>
      </c>
      <c r="AH296" s="55" t="s">
        <v>90</v>
      </c>
      <c r="AI296" s="63">
        <v>0</v>
      </c>
      <c r="AJ296" s="55">
        <v>-1</v>
      </c>
      <c r="AK296" s="63">
        <v>0</v>
      </c>
      <c r="AL296" s="55" t="s">
        <v>90</v>
      </c>
      <c r="AM296" s="63">
        <v>3968</v>
      </c>
      <c r="AN296" s="64">
        <v>0.22318125770653507</v>
      </c>
      <c r="AO296" s="63">
        <v>4495</v>
      </c>
      <c r="AP296" s="64">
        <v>0.12262737262737256</v>
      </c>
      <c r="AQ296" s="63"/>
      <c r="AR296" s="64"/>
      <c r="AS296" s="63"/>
      <c r="AT296" s="64"/>
      <c r="AU296" s="63"/>
      <c r="AV296" s="64"/>
      <c r="AW296" s="63"/>
      <c r="AX296" s="64"/>
      <c r="AY296" s="63"/>
      <c r="AZ296" s="64"/>
      <c r="BA296" s="63">
        <v>5961</v>
      </c>
      <c r="BB296" s="64">
        <v>0.80965391621129323</v>
      </c>
      <c r="BC296" s="52"/>
      <c r="BD296" s="52"/>
    </row>
    <row r="297" spans="2:56" s="73" customFormat="1" ht="15" hidden="1" customHeight="1" outlineLevel="1" x14ac:dyDescent="0.25">
      <c r="B297" s="53" t="s">
        <v>96</v>
      </c>
      <c r="C297" s="63"/>
      <c r="D297" s="64"/>
      <c r="E297" s="63"/>
      <c r="F297" s="64"/>
      <c r="G297" s="63"/>
      <c r="H297" s="64"/>
      <c r="I297" s="63"/>
      <c r="J297" s="64"/>
      <c r="K297" s="63"/>
      <c r="L297" s="64"/>
      <c r="M297" s="63">
        <v>207606</v>
      </c>
      <c r="N297" s="64">
        <v>7.1044960920370492E-2</v>
      </c>
      <c r="O297" s="63">
        <v>6777</v>
      </c>
      <c r="P297" s="64">
        <v>0.12183413342161886</v>
      </c>
      <c r="Q297" s="63">
        <v>8218</v>
      </c>
      <c r="R297" s="64">
        <v>1.4693171996542853E-2</v>
      </c>
      <c r="S297" s="63">
        <v>47764</v>
      </c>
      <c r="T297" s="64">
        <v>0.1848581067672157</v>
      </c>
      <c r="U297" s="63">
        <v>13095</v>
      </c>
      <c r="V297" s="64">
        <v>0.12374495837981625</v>
      </c>
      <c r="W297" s="63">
        <v>103889</v>
      </c>
      <c r="X297" s="64">
        <v>4.3018444762383812E-3</v>
      </c>
      <c r="Y297" s="63">
        <v>3389</v>
      </c>
      <c r="Z297" s="64">
        <v>2.7904155292690414E-2</v>
      </c>
      <c r="AA297" s="63">
        <v>8950</v>
      </c>
      <c r="AB297" s="64">
        <v>-0.13216328905265196</v>
      </c>
      <c r="AC297" s="63">
        <v>463</v>
      </c>
      <c r="AD297" s="64">
        <v>-0.66833810888252154</v>
      </c>
      <c r="AE297" s="63">
        <v>177</v>
      </c>
      <c r="AF297" s="55">
        <v>-0.33458646616541354</v>
      </c>
      <c r="AG297" s="63">
        <v>286</v>
      </c>
      <c r="AH297" s="55">
        <v>-0.47905282331511845</v>
      </c>
      <c r="AI297" s="63">
        <v>0</v>
      </c>
      <c r="AJ297" s="55">
        <v>-1</v>
      </c>
      <c r="AK297" s="63">
        <v>0</v>
      </c>
      <c r="AL297" s="55" t="s">
        <v>90</v>
      </c>
      <c r="AM297" s="63">
        <v>3313</v>
      </c>
      <c r="AN297" s="64">
        <v>0.32467013194722116</v>
      </c>
      <c r="AO297" s="63">
        <v>5258</v>
      </c>
      <c r="AP297" s="64">
        <v>0.45772109786526194</v>
      </c>
      <c r="AQ297" s="63"/>
      <c r="AR297" s="64"/>
      <c r="AS297" s="63"/>
      <c r="AT297" s="64"/>
      <c r="AU297" s="63"/>
      <c r="AV297" s="64"/>
      <c r="AW297" s="63"/>
      <c r="AX297" s="64"/>
      <c r="AY297" s="63"/>
      <c r="AZ297" s="64"/>
      <c r="BA297" s="63">
        <v>6094</v>
      </c>
      <c r="BB297" s="64">
        <v>0.92118537200504425</v>
      </c>
      <c r="BC297" s="52"/>
      <c r="BD297" s="52"/>
    </row>
    <row r="298" spans="2:56" s="73" customFormat="1" ht="15" hidden="1" customHeight="1" outlineLevel="1" x14ac:dyDescent="0.25">
      <c r="B298" s="53" t="s">
        <v>97</v>
      </c>
      <c r="C298" s="63"/>
      <c r="D298" s="64"/>
      <c r="E298" s="63"/>
      <c r="F298" s="64"/>
      <c r="G298" s="63"/>
      <c r="H298" s="64"/>
      <c r="I298" s="63"/>
      <c r="J298" s="64"/>
      <c r="K298" s="63"/>
      <c r="L298" s="64"/>
      <c r="M298" s="63">
        <v>242862</v>
      </c>
      <c r="N298" s="64">
        <v>-7.5951967856816682E-2</v>
      </c>
      <c r="O298" s="63">
        <v>10332</v>
      </c>
      <c r="P298" s="64">
        <v>-2.3809523809523836E-2</v>
      </c>
      <c r="Q298" s="63">
        <v>13907</v>
      </c>
      <c r="R298" s="64">
        <v>-0.28940779725103472</v>
      </c>
      <c r="S298" s="63">
        <v>47840</v>
      </c>
      <c r="T298" s="64">
        <v>-2.7306183030721964E-2</v>
      </c>
      <c r="U298" s="63">
        <v>17569</v>
      </c>
      <c r="V298" s="64">
        <v>9.1377810908187307E-2</v>
      </c>
      <c r="W298" s="63">
        <v>113178</v>
      </c>
      <c r="X298" s="64">
        <v>-0.14878158844765343</v>
      </c>
      <c r="Y298" s="63">
        <v>4170</v>
      </c>
      <c r="Z298" s="64">
        <v>-7.4567243675099815E-2</v>
      </c>
      <c r="AA298" s="63">
        <v>14523</v>
      </c>
      <c r="AB298" s="64">
        <v>0.10845672416424978</v>
      </c>
      <c r="AC298" s="63">
        <v>689</v>
      </c>
      <c r="AD298" s="64">
        <v>-0.53789403085177734</v>
      </c>
      <c r="AE298" s="63">
        <v>130</v>
      </c>
      <c r="AF298" s="55">
        <v>-9.722222222222221E-2</v>
      </c>
      <c r="AG298" s="63">
        <v>559</v>
      </c>
      <c r="AH298" s="55">
        <v>-4.6075085324232101E-2</v>
      </c>
      <c r="AI298" s="63">
        <v>0</v>
      </c>
      <c r="AJ298" s="55">
        <v>-1</v>
      </c>
      <c r="AK298" s="63">
        <v>0</v>
      </c>
      <c r="AL298" s="55" t="s">
        <v>90</v>
      </c>
      <c r="AM298" s="63">
        <v>4332</v>
      </c>
      <c r="AN298" s="64">
        <v>1.0732617825478297E-2</v>
      </c>
      <c r="AO298" s="63">
        <v>5664</v>
      </c>
      <c r="AP298" s="64">
        <v>4.1559396837072438E-2</v>
      </c>
      <c r="AQ298" s="63"/>
      <c r="AR298" s="64"/>
      <c r="AS298" s="63"/>
      <c r="AT298" s="64"/>
      <c r="AU298" s="63"/>
      <c r="AV298" s="64"/>
      <c r="AW298" s="63"/>
      <c r="AX298" s="64"/>
      <c r="AY298" s="63"/>
      <c r="AZ298" s="64"/>
      <c r="BA298" s="63">
        <v>10086</v>
      </c>
      <c r="BB298" s="64">
        <v>0.8492849284928492</v>
      </c>
      <c r="BC298" s="52"/>
      <c r="BD298" s="52"/>
    </row>
    <row r="299" spans="2:56" s="73" customFormat="1" ht="15" hidden="1" customHeight="1" outlineLevel="1" x14ac:dyDescent="0.25">
      <c r="B299" s="53" t="s">
        <v>98</v>
      </c>
      <c r="C299" s="63"/>
      <c r="D299" s="64"/>
      <c r="E299" s="63"/>
      <c r="F299" s="64"/>
      <c r="G299" s="63"/>
      <c r="H299" s="64"/>
      <c r="I299" s="63"/>
      <c r="J299" s="64"/>
      <c r="K299" s="63"/>
      <c r="L299" s="64"/>
      <c r="M299" s="63">
        <v>231602</v>
      </c>
      <c r="N299" s="64">
        <v>-1.1738701872815782E-2</v>
      </c>
      <c r="O299" s="63">
        <v>6611</v>
      </c>
      <c r="P299" s="64">
        <v>-0.21614892103391037</v>
      </c>
      <c r="Q299" s="63">
        <v>9750</v>
      </c>
      <c r="R299" s="64">
        <v>1.7466351587382967E-3</v>
      </c>
      <c r="S299" s="63">
        <v>40735</v>
      </c>
      <c r="T299" s="64">
        <v>0.10064847338557148</v>
      </c>
      <c r="U299" s="63">
        <v>17589</v>
      </c>
      <c r="V299" s="64">
        <v>0.15999472399920855</v>
      </c>
      <c r="W299" s="63">
        <v>116445</v>
      </c>
      <c r="X299" s="64">
        <v>-7.6624797792368415E-2</v>
      </c>
      <c r="Y299" s="63">
        <v>3313</v>
      </c>
      <c r="Z299" s="64">
        <v>-2.67332549941246E-2</v>
      </c>
      <c r="AA299" s="63">
        <v>15203</v>
      </c>
      <c r="AB299" s="64">
        <v>-0.19675595709832516</v>
      </c>
      <c r="AC299" s="63">
        <v>900</v>
      </c>
      <c r="AD299" s="64">
        <v>-0.21942758022549869</v>
      </c>
      <c r="AE299" s="63">
        <v>321</v>
      </c>
      <c r="AF299" s="55">
        <v>1.8157894736842106</v>
      </c>
      <c r="AG299" s="63">
        <v>579</v>
      </c>
      <c r="AH299" s="55">
        <v>0.72321428571428581</v>
      </c>
      <c r="AI299" s="63">
        <v>0</v>
      </c>
      <c r="AJ299" s="55">
        <v>-1</v>
      </c>
      <c r="AK299" s="63">
        <v>0</v>
      </c>
      <c r="AL299" s="55" t="s">
        <v>90</v>
      </c>
      <c r="AM299" s="63">
        <v>3216</v>
      </c>
      <c r="AN299" s="64">
        <v>-0.1140495867768595</v>
      </c>
      <c r="AO299" s="63">
        <v>5540</v>
      </c>
      <c r="AP299" s="64">
        <v>0.36318897637795278</v>
      </c>
      <c r="AQ299" s="63"/>
      <c r="AR299" s="64"/>
      <c r="AS299" s="63"/>
      <c r="AT299" s="64"/>
      <c r="AU299" s="63"/>
      <c r="AV299" s="64"/>
      <c r="AW299" s="63"/>
      <c r="AX299" s="64"/>
      <c r="AY299" s="63"/>
      <c r="AZ299" s="64"/>
      <c r="BA299" s="63">
        <v>11756</v>
      </c>
      <c r="BB299" s="64">
        <v>0.74758436152817009</v>
      </c>
      <c r="BC299" s="52"/>
      <c r="BD299" s="52"/>
    </row>
    <row r="300" spans="2:56" s="73" customFormat="1" ht="15" hidden="1" customHeight="1" outlineLevel="1" x14ac:dyDescent="0.25">
      <c r="B300" s="53" t="s">
        <v>99</v>
      </c>
      <c r="C300" s="63"/>
      <c r="D300" s="64"/>
      <c r="E300" s="63"/>
      <c r="F300" s="64"/>
      <c r="G300" s="63"/>
      <c r="H300" s="64"/>
      <c r="I300" s="63"/>
      <c r="J300" s="64"/>
      <c r="K300" s="63"/>
      <c r="L300" s="64"/>
      <c r="M300" s="63">
        <v>241672</v>
      </c>
      <c r="N300" s="64">
        <v>2.6064288231373078E-2</v>
      </c>
      <c r="O300" s="63">
        <v>6978</v>
      </c>
      <c r="P300" s="64">
        <v>-0.10216160576428202</v>
      </c>
      <c r="Q300" s="63">
        <v>7948</v>
      </c>
      <c r="R300" s="64">
        <v>-3.3855799373040396E-3</v>
      </c>
      <c r="S300" s="63">
        <v>52527</v>
      </c>
      <c r="T300" s="64">
        <v>7.849457950065708E-2</v>
      </c>
      <c r="U300" s="63">
        <v>16998</v>
      </c>
      <c r="V300" s="64">
        <v>0.4198128967591046</v>
      </c>
      <c r="W300" s="63">
        <v>122078</v>
      </c>
      <c r="X300" s="64">
        <v>-4.3658099035651876E-2</v>
      </c>
      <c r="Y300" s="63">
        <v>3574</v>
      </c>
      <c r="Z300" s="64">
        <v>5.3966381598348656E-2</v>
      </c>
      <c r="AA300" s="63">
        <v>11050</v>
      </c>
      <c r="AB300" s="64">
        <v>-5.434317501069752E-2</v>
      </c>
      <c r="AC300" s="63">
        <v>766</v>
      </c>
      <c r="AD300" s="64">
        <v>-0.33506944444444442</v>
      </c>
      <c r="AE300" s="63">
        <v>212</v>
      </c>
      <c r="AF300" s="55">
        <v>-0.21189591078066916</v>
      </c>
      <c r="AG300" s="63">
        <v>554</v>
      </c>
      <c r="AH300" s="55">
        <v>0.85284280936454859</v>
      </c>
      <c r="AI300" s="63">
        <v>0</v>
      </c>
      <c r="AJ300" s="55">
        <v>-1</v>
      </c>
      <c r="AK300" s="63">
        <v>0</v>
      </c>
      <c r="AL300" s="55" t="s">
        <v>90</v>
      </c>
      <c r="AM300" s="63">
        <v>3754</v>
      </c>
      <c r="AN300" s="64">
        <v>-0.11399575171111631</v>
      </c>
      <c r="AO300" s="63">
        <v>6052</v>
      </c>
      <c r="AP300" s="64">
        <v>0.29537671232876717</v>
      </c>
      <c r="AQ300" s="63"/>
      <c r="AR300" s="64"/>
      <c r="AS300" s="63"/>
      <c r="AT300" s="64"/>
      <c r="AU300" s="63"/>
      <c r="AV300" s="64"/>
      <c r="AW300" s="63"/>
      <c r="AX300" s="64"/>
      <c r="AY300" s="63"/>
      <c r="AZ300" s="64"/>
      <c r="BA300" s="63">
        <v>9503</v>
      </c>
      <c r="BB300" s="64">
        <v>0.50316355583676042</v>
      </c>
      <c r="BC300" s="52"/>
      <c r="BD300" s="52"/>
    </row>
    <row r="301" spans="2:56" s="73" customFormat="1" ht="15" hidden="1" customHeight="1" outlineLevel="1" x14ac:dyDescent="0.25">
      <c r="B301" s="53" t="s">
        <v>100</v>
      </c>
      <c r="C301" s="63"/>
      <c r="D301" s="64"/>
      <c r="E301" s="63"/>
      <c r="F301" s="64"/>
      <c r="G301" s="63"/>
      <c r="H301" s="64"/>
      <c r="I301" s="63"/>
      <c r="J301" s="64"/>
      <c r="K301" s="63"/>
      <c r="L301" s="64"/>
      <c r="M301" s="63">
        <v>252402</v>
      </c>
      <c r="N301" s="64">
        <v>4.5155840445223028E-2</v>
      </c>
      <c r="O301" s="63">
        <v>7954</v>
      </c>
      <c r="P301" s="64">
        <v>3.9738562091503171E-2</v>
      </c>
      <c r="Q301" s="63">
        <v>10479</v>
      </c>
      <c r="R301" s="64">
        <v>0.10971089696071168</v>
      </c>
      <c r="S301" s="63">
        <v>52343</v>
      </c>
      <c r="T301" s="64">
        <v>0.11190653212958046</v>
      </c>
      <c r="U301" s="63">
        <v>15199</v>
      </c>
      <c r="V301" s="64">
        <v>5.8205110352990364E-2</v>
      </c>
      <c r="W301" s="63">
        <v>113715</v>
      </c>
      <c r="X301" s="64">
        <v>-2.7678021752513882E-2</v>
      </c>
      <c r="Y301" s="63">
        <v>2728</v>
      </c>
      <c r="Z301" s="64">
        <v>8.0824088748018941E-2</v>
      </c>
      <c r="AA301" s="63">
        <v>11936</v>
      </c>
      <c r="AB301" s="64">
        <v>1.8864703371745728E-2</v>
      </c>
      <c r="AC301" s="63">
        <v>21557</v>
      </c>
      <c r="AD301" s="64">
        <v>0.16272923408845741</v>
      </c>
      <c r="AE301" s="63">
        <v>6999</v>
      </c>
      <c r="AF301" s="55">
        <v>0.38129070455891068</v>
      </c>
      <c r="AG301" s="63">
        <v>3579</v>
      </c>
      <c r="AH301" s="55">
        <v>-0.23525641025641031</v>
      </c>
      <c r="AI301" s="63">
        <v>3854</v>
      </c>
      <c r="AJ301" s="55">
        <v>4.6713742531232949E-2</v>
      </c>
      <c r="AK301" s="63">
        <v>7125</v>
      </c>
      <c r="AL301" s="55">
        <v>0.39405204460966536</v>
      </c>
      <c r="AM301" s="63">
        <v>4198</v>
      </c>
      <c r="AN301" s="64">
        <v>-0.24618423415334889</v>
      </c>
      <c r="AO301" s="63">
        <v>5611</v>
      </c>
      <c r="AP301" s="64">
        <v>0.41121730382293764</v>
      </c>
      <c r="AQ301" s="63"/>
      <c r="AR301" s="64"/>
      <c r="AS301" s="63"/>
      <c r="AT301" s="64"/>
      <c r="AU301" s="63"/>
      <c r="AV301" s="64"/>
      <c r="AW301" s="63"/>
      <c r="AX301" s="64"/>
      <c r="AY301" s="63"/>
      <c r="AZ301" s="64"/>
      <c r="BA301" s="63">
        <v>6063</v>
      </c>
      <c r="BB301" s="64">
        <v>0.64308943089430892</v>
      </c>
      <c r="BC301" s="52"/>
      <c r="BD301" s="52"/>
    </row>
    <row r="302" spans="2:56" s="73" customFormat="1" ht="15" hidden="1" customHeight="1" outlineLevel="1" x14ac:dyDescent="0.25">
      <c r="B302" s="53" t="s">
        <v>101</v>
      </c>
      <c r="C302" s="63"/>
      <c r="D302" s="64"/>
      <c r="E302" s="63"/>
      <c r="F302" s="64"/>
      <c r="G302" s="63"/>
      <c r="H302" s="64"/>
      <c r="I302" s="63"/>
      <c r="J302" s="64"/>
      <c r="K302" s="63"/>
      <c r="L302" s="64"/>
      <c r="M302" s="63">
        <v>260557</v>
      </c>
      <c r="N302" s="64">
        <v>5.2589692937274446E-2</v>
      </c>
      <c r="O302" s="63">
        <v>7181</v>
      </c>
      <c r="P302" s="64">
        <v>4.284054603543419E-2</v>
      </c>
      <c r="Q302" s="63">
        <v>10889</v>
      </c>
      <c r="R302" s="64">
        <v>0.11923116455956428</v>
      </c>
      <c r="S302" s="63">
        <v>68107</v>
      </c>
      <c r="T302" s="64">
        <v>0.10916226955898645</v>
      </c>
      <c r="U302" s="63">
        <v>7328</v>
      </c>
      <c r="V302" s="64">
        <v>-3.2644178454842576E-3</v>
      </c>
      <c r="W302" s="63">
        <v>100579</v>
      </c>
      <c r="X302" s="64">
        <v>-2.394076431884784E-2</v>
      </c>
      <c r="Y302" s="63">
        <v>1368</v>
      </c>
      <c r="Z302" s="64">
        <v>-2.1881838074397919E-3</v>
      </c>
      <c r="AA302" s="63">
        <v>7749</v>
      </c>
      <c r="AB302" s="64">
        <v>1.4399790548501157E-2</v>
      </c>
      <c r="AC302" s="63">
        <v>39016</v>
      </c>
      <c r="AD302" s="64">
        <v>0.12408885303523576</v>
      </c>
      <c r="AE302" s="63">
        <v>12940</v>
      </c>
      <c r="AF302" s="55">
        <v>0.11696158826068181</v>
      </c>
      <c r="AG302" s="63">
        <v>7707</v>
      </c>
      <c r="AH302" s="55">
        <v>2.2284122562674202E-2</v>
      </c>
      <c r="AI302" s="63">
        <v>6595</v>
      </c>
      <c r="AJ302" s="55">
        <v>-4.7103019794827339E-2</v>
      </c>
      <c r="AK302" s="63">
        <v>11774</v>
      </c>
      <c r="AL302" s="55">
        <v>0.35895660203139435</v>
      </c>
      <c r="AM302" s="63">
        <v>4486</v>
      </c>
      <c r="AN302" s="64">
        <v>6.8095238095237987E-2</v>
      </c>
      <c r="AO302" s="63">
        <v>6338</v>
      </c>
      <c r="AP302" s="64">
        <v>0.25579552209233203</v>
      </c>
      <c r="AQ302" s="63"/>
      <c r="AR302" s="64"/>
      <c r="AS302" s="63"/>
      <c r="AT302" s="64"/>
      <c r="AU302" s="63"/>
      <c r="AV302" s="64"/>
      <c r="AW302" s="63"/>
      <c r="AX302" s="64"/>
      <c r="AY302" s="63"/>
      <c r="AZ302" s="64"/>
      <c r="BA302" s="63">
        <v>7167</v>
      </c>
      <c r="BB302" s="64">
        <v>0.23102026794915842</v>
      </c>
      <c r="BC302" s="52"/>
      <c r="BD302" s="52"/>
    </row>
    <row r="303" spans="2:56" s="73" customFormat="1" ht="15" hidden="1" customHeight="1" outlineLevel="1" x14ac:dyDescent="0.25">
      <c r="B303" s="53" t="s">
        <v>102</v>
      </c>
      <c r="C303" s="63"/>
      <c r="D303" s="64"/>
      <c r="E303" s="63"/>
      <c r="F303" s="64"/>
      <c r="G303" s="63"/>
      <c r="H303" s="64"/>
      <c r="I303" s="63"/>
      <c r="J303" s="64"/>
      <c r="K303" s="63"/>
      <c r="L303" s="64"/>
      <c r="M303" s="63">
        <v>289896</v>
      </c>
      <c r="N303" s="64">
        <v>0.13307458696340424</v>
      </c>
      <c r="O303" s="63">
        <v>7867</v>
      </c>
      <c r="P303" s="64">
        <v>1.5489867045307859E-2</v>
      </c>
      <c r="Q303" s="63">
        <v>12906</v>
      </c>
      <c r="R303" s="64">
        <v>4.7564935064934977E-2</v>
      </c>
      <c r="S303" s="63">
        <v>64528</v>
      </c>
      <c r="T303" s="64">
        <v>8.58912224017232E-2</v>
      </c>
      <c r="U303" s="63">
        <v>13153</v>
      </c>
      <c r="V303" s="64">
        <v>0.37843219450848875</v>
      </c>
      <c r="W303" s="63">
        <v>114984</v>
      </c>
      <c r="X303" s="64">
        <v>5.1109303154680763E-2</v>
      </c>
      <c r="Y303" s="63">
        <v>1946</v>
      </c>
      <c r="Z303" s="64">
        <v>0.30254350736278446</v>
      </c>
      <c r="AA303" s="63">
        <v>8528</v>
      </c>
      <c r="AB303" s="64">
        <v>0.2265209262188983</v>
      </c>
      <c r="AC303" s="63">
        <v>45055</v>
      </c>
      <c r="AD303" s="64">
        <v>0.40375747756729807</v>
      </c>
      <c r="AE303" s="63">
        <v>14800</v>
      </c>
      <c r="AF303" s="55">
        <v>0.35568379591462862</v>
      </c>
      <c r="AG303" s="63">
        <v>8487</v>
      </c>
      <c r="AH303" s="55">
        <v>0.45400034264176803</v>
      </c>
      <c r="AI303" s="63">
        <v>8500</v>
      </c>
      <c r="AJ303" s="55">
        <v>0.32708821233411389</v>
      </c>
      <c r="AK303" s="63">
        <v>13268</v>
      </c>
      <c r="AL303" s="55">
        <v>0.48461452388944837</v>
      </c>
      <c r="AM303" s="63">
        <v>3930</v>
      </c>
      <c r="AN303" s="64">
        <v>-1.3801756587201952E-2</v>
      </c>
      <c r="AO303" s="63">
        <v>6117</v>
      </c>
      <c r="AP303" s="64">
        <v>0.20106027881405852</v>
      </c>
      <c r="AQ303" s="63"/>
      <c r="AR303" s="64"/>
      <c r="AS303" s="63"/>
      <c r="AT303" s="64"/>
      <c r="AU303" s="63"/>
      <c r="AV303" s="64"/>
      <c r="AW303" s="63"/>
      <c r="AX303" s="64"/>
      <c r="AY303" s="63"/>
      <c r="AZ303" s="64"/>
      <c r="BA303" s="63">
        <v>10302</v>
      </c>
      <c r="BB303" s="64">
        <v>0.41744634012107862</v>
      </c>
      <c r="BC303" s="52"/>
      <c r="BD303" s="52"/>
    </row>
    <row r="304" spans="2:56" s="73" customFormat="1" ht="15" customHeight="1" collapsed="1" x14ac:dyDescent="0.25">
      <c r="B304" s="65">
        <v>1995</v>
      </c>
      <c r="C304" s="66"/>
      <c r="D304" s="67"/>
      <c r="E304" s="66"/>
      <c r="F304" s="67"/>
      <c r="G304" s="66"/>
      <c r="H304" s="67"/>
      <c r="I304" s="66"/>
      <c r="J304" s="67"/>
      <c r="K304" s="66"/>
      <c r="L304" s="67"/>
      <c r="M304" s="66">
        <v>3012568</v>
      </c>
      <c r="N304" s="67">
        <v>3.5322872541142303E-2</v>
      </c>
      <c r="O304" s="66">
        <v>92861</v>
      </c>
      <c r="P304" s="67">
        <v>-4.3419588775804541E-2</v>
      </c>
      <c r="Q304" s="66">
        <v>129913</v>
      </c>
      <c r="R304" s="67">
        <v>5.4718821107377913E-3</v>
      </c>
      <c r="S304" s="66">
        <v>666374</v>
      </c>
      <c r="T304" s="67">
        <v>9.1423377091334856E-2</v>
      </c>
      <c r="U304" s="66">
        <v>193167</v>
      </c>
      <c r="V304" s="67">
        <v>0.1538213421736403</v>
      </c>
      <c r="W304" s="66">
        <v>1315445</v>
      </c>
      <c r="X304" s="67">
        <v>-3.7801252849046563E-2</v>
      </c>
      <c r="Y304" s="66">
        <v>30880</v>
      </c>
      <c r="Z304" s="67">
        <v>0.10096976611523112</v>
      </c>
      <c r="AA304" s="66">
        <v>139735</v>
      </c>
      <c r="AB304" s="67">
        <v>-7.2729685789176823E-2</v>
      </c>
      <c r="AC304" s="66">
        <v>224469</v>
      </c>
      <c r="AD304" s="67">
        <v>0.12659790709929997</v>
      </c>
      <c r="AE304" s="66">
        <v>76584</v>
      </c>
      <c r="AF304" s="67">
        <v>0.1887310826542492</v>
      </c>
      <c r="AG304" s="66">
        <v>43743</v>
      </c>
      <c r="AH304" s="67">
        <v>8.1783559204669176E-2</v>
      </c>
      <c r="AI304" s="66">
        <v>44269</v>
      </c>
      <c r="AJ304" s="67">
        <v>1.7818549685014062E-2</v>
      </c>
      <c r="AK304" s="66">
        <v>59873</v>
      </c>
      <c r="AL304" s="67">
        <v>0.17651797995676954</v>
      </c>
      <c r="AM304" s="66">
        <v>50378</v>
      </c>
      <c r="AN304" s="67">
        <v>8.3258074226981504E-2</v>
      </c>
      <c r="AO304" s="66">
        <v>65426</v>
      </c>
      <c r="AP304" s="67">
        <v>0.21867898521029683</v>
      </c>
      <c r="AQ304" s="66"/>
      <c r="AR304" s="67"/>
      <c r="AS304" s="66"/>
      <c r="AT304" s="67"/>
      <c r="AU304" s="66"/>
      <c r="AV304" s="67"/>
      <c r="AW304" s="66"/>
      <c r="AX304" s="67"/>
      <c r="AY304" s="66"/>
      <c r="AZ304" s="67"/>
      <c r="BA304" s="66">
        <v>97401</v>
      </c>
      <c r="BB304" s="67">
        <v>0.72825508357287339</v>
      </c>
      <c r="BC304" s="52"/>
      <c r="BD304" s="52"/>
    </row>
    <row r="305" spans="2:56" s="73" customFormat="1" ht="15" hidden="1" customHeight="1" outlineLevel="1" x14ac:dyDescent="0.25">
      <c r="B305" s="53" t="s">
        <v>91</v>
      </c>
      <c r="C305" s="63"/>
      <c r="D305" s="64"/>
      <c r="E305" s="63"/>
      <c r="F305" s="64"/>
      <c r="G305" s="63"/>
      <c r="H305" s="64"/>
      <c r="I305" s="63"/>
      <c r="J305" s="64"/>
      <c r="K305" s="63"/>
      <c r="L305" s="64"/>
      <c r="M305" s="63">
        <v>258995</v>
      </c>
      <c r="N305" s="64">
        <v>0.14653840535120599</v>
      </c>
      <c r="O305" s="63">
        <v>9181</v>
      </c>
      <c r="P305" s="64">
        <v>0.51802248677248675</v>
      </c>
      <c r="Q305" s="63">
        <v>12588</v>
      </c>
      <c r="R305" s="64">
        <v>9.0342139454309134E-2</v>
      </c>
      <c r="S305" s="63">
        <v>55496</v>
      </c>
      <c r="T305" s="64">
        <v>0.21856747617583761</v>
      </c>
      <c r="U305" s="63">
        <v>10642</v>
      </c>
      <c r="V305" s="64">
        <v>0.14258106076873522</v>
      </c>
      <c r="W305" s="63">
        <v>99286</v>
      </c>
      <c r="X305" s="64">
        <v>8.7839244431296537E-2</v>
      </c>
      <c r="Y305" s="63">
        <v>1433</v>
      </c>
      <c r="Z305" s="64">
        <v>-5.2875082617316549E-2</v>
      </c>
      <c r="AA305" s="63">
        <v>22187</v>
      </c>
      <c r="AB305" s="64">
        <v>0.36880745264976245</v>
      </c>
      <c r="AC305" s="63">
        <v>34828</v>
      </c>
      <c r="AD305" s="64">
        <v>1.4240368094586398E-2</v>
      </c>
      <c r="AE305" s="63">
        <v>11356</v>
      </c>
      <c r="AF305" s="55">
        <v>-5.6261946314302369E-2</v>
      </c>
      <c r="AG305" s="63">
        <v>6586</v>
      </c>
      <c r="AH305" s="55">
        <v>0.36186931348221663</v>
      </c>
      <c r="AI305" s="63">
        <v>7506</v>
      </c>
      <c r="AJ305" s="55">
        <v>8.7195828505214346E-2</v>
      </c>
      <c r="AK305" s="63">
        <v>9380</v>
      </c>
      <c r="AL305" s="55">
        <v>-0.11224682945296238</v>
      </c>
      <c r="AM305" s="63">
        <v>3651</v>
      </c>
      <c r="AN305" s="64">
        <v>0.33248175182481754</v>
      </c>
      <c r="AO305" s="63">
        <v>4807</v>
      </c>
      <c r="AP305" s="64">
        <v>0.39454598201334501</v>
      </c>
      <c r="AQ305" s="63"/>
      <c r="AR305" s="64"/>
      <c r="AS305" s="63"/>
      <c r="AT305" s="64"/>
      <c r="AU305" s="63"/>
      <c r="AV305" s="64"/>
      <c r="AW305" s="63"/>
      <c r="AX305" s="64"/>
      <c r="AY305" s="63"/>
      <c r="AZ305" s="64"/>
      <c r="BA305" s="63">
        <v>4148</v>
      </c>
      <c r="BB305" s="64">
        <v>0.19195402298850572</v>
      </c>
      <c r="BC305" s="52"/>
      <c r="BD305" s="52"/>
    </row>
    <row r="306" spans="2:56" s="73" customFormat="1" ht="15" hidden="1" customHeight="1" outlineLevel="1" x14ac:dyDescent="0.25">
      <c r="B306" s="53" t="s">
        <v>92</v>
      </c>
      <c r="C306" s="63"/>
      <c r="D306" s="64"/>
      <c r="E306" s="63"/>
      <c r="F306" s="64"/>
      <c r="G306" s="63"/>
      <c r="H306" s="64"/>
      <c r="I306" s="63"/>
      <c r="J306" s="64"/>
      <c r="K306" s="63"/>
      <c r="L306" s="64"/>
      <c r="M306" s="63">
        <v>257187</v>
      </c>
      <c r="N306" s="64">
        <v>0.15138423795283207</v>
      </c>
      <c r="O306" s="63">
        <v>9360</v>
      </c>
      <c r="P306" s="64">
        <v>0.44958959269010368</v>
      </c>
      <c r="Q306" s="63">
        <v>11850</v>
      </c>
      <c r="R306" s="64">
        <v>8.5661933119560274E-2</v>
      </c>
      <c r="S306" s="63">
        <v>55671</v>
      </c>
      <c r="T306" s="64">
        <v>0.20570463257748028</v>
      </c>
      <c r="U306" s="63">
        <v>15459</v>
      </c>
      <c r="V306" s="64">
        <v>0.20228651423238442</v>
      </c>
      <c r="W306" s="63">
        <v>105411</v>
      </c>
      <c r="X306" s="64">
        <v>0.11947621626788152</v>
      </c>
      <c r="Y306" s="63">
        <v>1023</v>
      </c>
      <c r="Z306" s="64">
        <v>0.23849878934624691</v>
      </c>
      <c r="AA306" s="63">
        <v>15868</v>
      </c>
      <c r="AB306" s="64">
        <v>0.22931515339324449</v>
      </c>
      <c r="AC306" s="63">
        <v>29848</v>
      </c>
      <c r="AD306" s="64">
        <v>2.6480500722195544E-2</v>
      </c>
      <c r="AE306" s="63">
        <v>9569</v>
      </c>
      <c r="AF306" s="55">
        <v>1.5700230270043747E-3</v>
      </c>
      <c r="AG306" s="63">
        <v>5491</v>
      </c>
      <c r="AH306" s="55">
        <v>0.21321254971277059</v>
      </c>
      <c r="AI306" s="63">
        <v>6679</v>
      </c>
      <c r="AJ306" s="55">
        <v>0.16602653631284925</v>
      </c>
      <c r="AK306" s="63">
        <v>8109</v>
      </c>
      <c r="AL306" s="55">
        <v>-0.12524271844660195</v>
      </c>
      <c r="AM306" s="63">
        <v>3394</v>
      </c>
      <c r="AN306" s="64">
        <v>0.30789980732177269</v>
      </c>
      <c r="AO306" s="63">
        <v>4554</v>
      </c>
      <c r="AP306" s="64">
        <v>7.5324675324675239E-2</v>
      </c>
      <c r="AQ306" s="63"/>
      <c r="AR306" s="64"/>
      <c r="AS306" s="63"/>
      <c r="AT306" s="64"/>
      <c r="AU306" s="63"/>
      <c r="AV306" s="64"/>
      <c r="AW306" s="63"/>
      <c r="AX306" s="64"/>
      <c r="AY306" s="63"/>
      <c r="AZ306" s="64"/>
      <c r="BA306" s="63">
        <v>3944</v>
      </c>
      <c r="BB306" s="64">
        <v>0.46128195628010382</v>
      </c>
      <c r="BC306" s="52"/>
      <c r="BD306" s="52"/>
    </row>
    <row r="307" spans="2:56" s="73" customFormat="1" ht="15" hidden="1" customHeight="1" outlineLevel="1" x14ac:dyDescent="0.25">
      <c r="B307" s="53" t="s">
        <v>93</v>
      </c>
      <c r="C307" s="63"/>
      <c r="D307" s="64"/>
      <c r="E307" s="63"/>
      <c r="F307" s="64"/>
      <c r="G307" s="63"/>
      <c r="H307" s="64"/>
      <c r="I307" s="63"/>
      <c r="J307" s="64"/>
      <c r="K307" s="63"/>
      <c r="L307" s="64"/>
      <c r="M307" s="63">
        <v>273142</v>
      </c>
      <c r="N307" s="64">
        <v>0.19144871146162301</v>
      </c>
      <c r="O307" s="63">
        <v>9018</v>
      </c>
      <c r="P307" s="64">
        <v>0.33877672209026133</v>
      </c>
      <c r="Q307" s="63">
        <v>9145</v>
      </c>
      <c r="R307" s="64">
        <v>-2.8350234434630917E-3</v>
      </c>
      <c r="S307" s="63">
        <v>64446</v>
      </c>
      <c r="T307" s="64">
        <v>0.29111489532204748</v>
      </c>
      <c r="U307" s="63">
        <v>15460</v>
      </c>
      <c r="V307" s="64">
        <v>0.20574013414443915</v>
      </c>
      <c r="W307" s="63">
        <v>117663</v>
      </c>
      <c r="X307" s="64">
        <v>0.14568504688367212</v>
      </c>
      <c r="Y307" s="63">
        <v>1142</v>
      </c>
      <c r="Z307" s="64">
        <v>0.36439665471923544</v>
      </c>
      <c r="AA307" s="63">
        <v>11819</v>
      </c>
      <c r="AB307" s="64">
        <v>0.13535062439961565</v>
      </c>
      <c r="AC307" s="63">
        <v>32261</v>
      </c>
      <c r="AD307" s="64">
        <v>0.18502057008521899</v>
      </c>
      <c r="AE307" s="63">
        <v>10329</v>
      </c>
      <c r="AF307" s="55">
        <v>0.16843891402714939</v>
      </c>
      <c r="AG307" s="63">
        <v>6066</v>
      </c>
      <c r="AH307" s="55">
        <v>0.35583370585605723</v>
      </c>
      <c r="AI307" s="63">
        <v>7049</v>
      </c>
      <c r="AJ307" s="55">
        <v>0.42059653365578398</v>
      </c>
      <c r="AK307" s="63">
        <v>8817</v>
      </c>
      <c r="AL307" s="55">
        <v>-1.4640143048725962E-2</v>
      </c>
      <c r="AM307" s="63">
        <v>3732</v>
      </c>
      <c r="AN307" s="64">
        <v>0.44932038834951449</v>
      </c>
      <c r="AO307" s="63">
        <v>3976</v>
      </c>
      <c r="AP307" s="64">
        <v>0.26182164392256424</v>
      </c>
      <c r="AQ307" s="63"/>
      <c r="AR307" s="64"/>
      <c r="AS307" s="63"/>
      <c r="AT307" s="64"/>
      <c r="AU307" s="63"/>
      <c r="AV307" s="64"/>
      <c r="AW307" s="63"/>
      <c r="AX307" s="64"/>
      <c r="AY307" s="63"/>
      <c r="AZ307" s="64"/>
      <c r="BA307" s="63">
        <v>3832</v>
      </c>
      <c r="BB307" s="64">
        <v>3.2884097035040361E-2</v>
      </c>
      <c r="BC307" s="52"/>
      <c r="BD307" s="52"/>
    </row>
    <row r="308" spans="2:56" s="73" customFormat="1" ht="15" hidden="1" customHeight="1" outlineLevel="1" x14ac:dyDescent="0.25">
      <c r="B308" s="53" t="s">
        <v>94</v>
      </c>
      <c r="C308" s="63"/>
      <c r="D308" s="64"/>
      <c r="E308" s="63"/>
      <c r="F308" s="64"/>
      <c r="G308" s="63"/>
      <c r="H308" s="64"/>
      <c r="I308" s="63"/>
      <c r="J308" s="64"/>
      <c r="K308" s="63"/>
      <c r="L308" s="64"/>
      <c r="M308" s="63">
        <v>247912</v>
      </c>
      <c r="N308" s="64">
        <v>0.16648002634922121</v>
      </c>
      <c r="O308" s="63">
        <v>7657</v>
      </c>
      <c r="P308" s="64">
        <v>0.50698681361936626</v>
      </c>
      <c r="Q308" s="63">
        <v>11129</v>
      </c>
      <c r="R308" s="64">
        <v>6.395793499043978E-2</v>
      </c>
      <c r="S308" s="63">
        <v>51439</v>
      </c>
      <c r="T308" s="64">
        <v>0.1667611767641255</v>
      </c>
      <c r="U308" s="63">
        <v>23218</v>
      </c>
      <c r="V308" s="64">
        <v>0.25346866058413853</v>
      </c>
      <c r="W308" s="63">
        <v>119248</v>
      </c>
      <c r="X308" s="64">
        <v>0.15706232231396933</v>
      </c>
      <c r="Y308" s="63">
        <v>1680</v>
      </c>
      <c r="Z308" s="64">
        <v>-0.24663677130044848</v>
      </c>
      <c r="AA308" s="63">
        <v>10864</v>
      </c>
      <c r="AB308" s="64">
        <v>0.16591543249624374</v>
      </c>
      <c r="AC308" s="63">
        <v>10815</v>
      </c>
      <c r="AD308" s="64">
        <v>0.17388472810159561</v>
      </c>
      <c r="AE308" s="63">
        <v>4641</v>
      </c>
      <c r="AF308" s="55">
        <v>0.2475806451612903</v>
      </c>
      <c r="AG308" s="63">
        <v>2467</v>
      </c>
      <c r="AH308" s="55">
        <v>0.35475013728720484</v>
      </c>
      <c r="AI308" s="63">
        <v>1835</v>
      </c>
      <c r="AJ308" s="55">
        <v>9.906439185470628E-3</v>
      </c>
      <c r="AK308" s="63">
        <v>1872</v>
      </c>
      <c r="AL308" s="55">
        <v>9.1644204851752953E-3</v>
      </c>
      <c r="AM308" s="63">
        <v>4077</v>
      </c>
      <c r="AN308" s="64">
        <v>0.44523218716767099</v>
      </c>
      <c r="AO308" s="63">
        <v>4448</v>
      </c>
      <c r="AP308" s="64">
        <v>0.23521244098861427</v>
      </c>
      <c r="AQ308" s="63"/>
      <c r="AR308" s="64"/>
      <c r="AS308" s="63"/>
      <c r="AT308" s="64"/>
      <c r="AU308" s="63"/>
      <c r="AV308" s="64"/>
      <c r="AW308" s="63"/>
      <c r="AX308" s="64"/>
      <c r="AY308" s="63"/>
      <c r="AZ308" s="64"/>
      <c r="BA308" s="63">
        <v>2685</v>
      </c>
      <c r="BB308" s="64">
        <v>-0.3506650544135429</v>
      </c>
      <c r="BC308" s="52"/>
      <c r="BD308" s="52"/>
    </row>
    <row r="309" spans="2:56" s="73" customFormat="1" ht="15" hidden="1" customHeight="1" outlineLevel="1" x14ac:dyDescent="0.25">
      <c r="B309" s="53" t="s">
        <v>95</v>
      </c>
      <c r="C309" s="63"/>
      <c r="D309" s="64"/>
      <c r="E309" s="63"/>
      <c r="F309" s="64"/>
      <c r="G309" s="63"/>
      <c r="H309" s="64"/>
      <c r="I309" s="63"/>
      <c r="J309" s="64"/>
      <c r="K309" s="63"/>
      <c r="L309" s="64"/>
      <c r="M309" s="63">
        <v>201120</v>
      </c>
      <c r="N309" s="64">
        <v>0.19852687031452998</v>
      </c>
      <c r="O309" s="63">
        <v>6746</v>
      </c>
      <c r="P309" s="64">
        <v>0.6054259876249406</v>
      </c>
      <c r="Q309" s="63">
        <v>7624</v>
      </c>
      <c r="R309" s="64">
        <v>-4.8664836536061906E-2</v>
      </c>
      <c r="S309" s="63">
        <v>40391</v>
      </c>
      <c r="T309" s="64">
        <v>0.31622511161077971</v>
      </c>
      <c r="U309" s="63">
        <v>16493</v>
      </c>
      <c r="V309" s="64">
        <v>1.4572833808974561E-3</v>
      </c>
      <c r="W309" s="63">
        <v>105962</v>
      </c>
      <c r="X309" s="64">
        <v>0.22700849950207269</v>
      </c>
      <c r="Y309" s="63">
        <v>2783</v>
      </c>
      <c r="Z309" s="64">
        <v>1.6064257028112428E-2</v>
      </c>
      <c r="AA309" s="63">
        <v>9623</v>
      </c>
      <c r="AB309" s="64">
        <v>7.869072973881841E-2</v>
      </c>
      <c r="AC309" s="63">
        <v>956</v>
      </c>
      <c r="AD309" s="64">
        <v>1.064794816414687</v>
      </c>
      <c r="AE309" s="63">
        <v>168</v>
      </c>
      <c r="AF309" s="55">
        <v>1.5074626865671643</v>
      </c>
      <c r="AG309" s="63">
        <v>0</v>
      </c>
      <c r="AH309" s="55" t="s">
        <v>90</v>
      </c>
      <c r="AI309" s="63">
        <v>788</v>
      </c>
      <c r="AJ309" s="55">
        <v>0.98989898989898983</v>
      </c>
      <c r="AK309" s="63">
        <v>0</v>
      </c>
      <c r="AL309" s="55" t="s">
        <v>90</v>
      </c>
      <c r="AM309" s="63">
        <v>3244</v>
      </c>
      <c r="AN309" s="64">
        <v>-0.1036197844708483</v>
      </c>
      <c r="AO309" s="63">
        <v>4004</v>
      </c>
      <c r="AP309" s="64">
        <v>0.39560822586266986</v>
      </c>
      <c r="AQ309" s="63"/>
      <c r="AR309" s="64"/>
      <c r="AS309" s="63"/>
      <c r="AT309" s="64"/>
      <c r="AU309" s="63"/>
      <c r="AV309" s="64"/>
      <c r="AW309" s="63"/>
      <c r="AX309" s="64"/>
      <c r="AY309" s="63"/>
      <c r="AZ309" s="64"/>
      <c r="BA309" s="63">
        <v>3294</v>
      </c>
      <c r="BB309" s="64">
        <v>-1.6716417910447756E-2</v>
      </c>
      <c r="BC309" s="52"/>
      <c r="BD309" s="52"/>
    </row>
    <row r="310" spans="2:56" s="73" customFormat="1" ht="15" hidden="1" customHeight="1" outlineLevel="1" x14ac:dyDescent="0.25">
      <c r="B310" s="53" t="s">
        <v>96</v>
      </c>
      <c r="C310" s="63"/>
      <c r="D310" s="64"/>
      <c r="E310" s="63"/>
      <c r="F310" s="64"/>
      <c r="G310" s="63"/>
      <c r="H310" s="64"/>
      <c r="I310" s="63"/>
      <c r="J310" s="64"/>
      <c r="K310" s="63"/>
      <c r="L310" s="64"/>
      <c r="M310" s="63">
        <v>193835</v>
      </c>
      <c r="N310" s="64">
        <v>0.2459984829590014</v>
      </c>
      <c r="O310" s="63">
        <v>6041</v>
      </c>
      <c r="P310" s="64">
        <v>0.58598057232869527</v>
      </c>
      <c r="Q310" s="63">
        <v>8099</v>
      </c>
      <c r="R310" s="64">
        <v>-0.16020323517212776</v>
      </c>
      <c r="S310" s="63">
        <v>40312</v>
      </c>
      <c r="T310" s="64">
        <v>0.50087493949886452</v>
      </c>
      <c r="U310" s="63">
        <v>11653</v>
      </c>
      <c r="V310" s="64">
        <v>0.29291024076334193</v>
      </c>
      <c r="W310" s="63">
        <v>103444</v>
      </c>
      <c r="X310" s="64">
        <v>0.22379831296508801</v>
      </c>
      <c r="Y310" s="63">
        <v>3297</v>
      </c>
      <c r="Z310" s="64">
        <v>9.8633788737087613E-2</v>
      </c>
      <c r="AA310" s="63">
        <v>10313</v>
      </c>
      <c r="AB310" s="64">
        <v>0.12378773019505296</v>
      </c>
      <c r="AC310" s="63">
        <v>1396</v>
      </c>
      <c r="AD310" s="64">
        <v>0.72558714462299134</v>
      </c>
      <c r="AE310" s="63">
        <v>266</v>
      </c>
      <c r="AF310" s="55">
        <v>1.7142857142857144</v>
      </c>
      <c r="AG310" s="63">
        <v>549</v>
      </c>
      <c r="AH310" s="55">
        <v>1.5416666666666665</v>
      </c>
      <c r="AI310" s="63">
        <v>581</v>
      </c>
      <c r="AJ310" s="55">
        <v>0.17373737373737375</v>
      </c>
      <c r="AK310" s="63">
        <v>0</v>
      </c>
      <c r="AL310" s="55" t="s">
        <v>90</v>
      </c>
      <c r="AM310" s="63">
        <v>2501</v>
      </c>
      <c r="AN310" s="64">
        <v>-0.19581993569131828</v>
      </c>
      <c r="AO310" s="63">
        <v>3607</v>
      </c>
      <c r="AP310" s="64">
        <v>0.53163481953290881</v>
      </c>
      <c r="AQ310" s="63"/>
      <c r="AR310" s="64"/>
      <c r="AS310" s="63"/>
      <c r="AT310" s="64"/>
      <c r="AU310" s="63"/>
      <c r="AV310" s="64"/>
      <c r="AW310" s="63"/>
      <c r="AX310" s="64"/>
      <c r="AY310" s="63"/>
      <c r="AZ310" s="64"/>
      <c r="BA310" s="63">
        <v>3172</v>
      </c>
      <c r="BB310" s="64">
        <v>-2.7590435315757222E-2</v>
      </c>
      <c r="BC310" s="52"/>
      <c r="BD310" s="52"/>
    </row>
    <row r="311" spans="2:56" s="73" customFormat="1" ht="15" hidden="1" customHeight="1" outlineLevel="1" x14ac:dyDescent="0.25">
      <c r="B311" s="53" t="s">
        <v>97</v>
      </c>
      <c r="C311" s="63"/>
      <c r="D311" s="64"/>
      <c r="E311" s="63"/>
      <c r="F311" s="64"/>
      <c r="G311" s="63"/>
      <c r="H311" s="64"/>
      <c r="I311" s="63"/>
      <c r="J311" s="64"/>
      <c r="K311" s="63"/>
      <c r="L311" s="64"/>
      <c r="M311" s="63">
        <v>262824</v>
      </c>
      <c r="N311" s="64">
        <v>0.21232137420777319</v>
      </c>
      <c r="O311" s="63">
        <v>10584</v>
      </c>
      <c r="P311" s="64">
        <v>0.36514897459048101</v>
      </c>
      <c r="Q311" s="63">
        <v>19571</v>
      </c>
      <c r="R311" s="64">
        <v>0.30804705253308384</v>
      </c>
      <c r="S311" s="63">
        <v>49183</v>
      </c>
      <c r="T311" s="64">
        <v>0.25489245528538262</v>
      </c>
      <c r="U311" s="63">
        <v>16098</v>
      </c>
      <c r="V311" s="64">
        <v>0.15679793043978152</v>
      </c>
      <c r="W311" s="63">
        <v>132960</v>
      </c>
      <c r="X311" s="64">
        <v>0.23012018096533349</v>
      </c>
      <c r="Y311" s="63">
        <v>4506</v>
      </c>
      <c r="Z311" s="64">
        <v>0.19936119244077721</v>
      </c>
      <c r="AA311" s="63">
        <v>13102</v>
      </c>
      <c r="AB311" s="64">
        <v>7.2703455051580157E-2</v>
      </c>
      <c r="AC311" s="63">
        <v>1491</v>
      </c>
      <c r="AD311" s="64">
        <v>0.46751968503937014</v>
      </c>
      <c r="AE311" s="63">
        <v>144</v>
      </c>
      <c r="AF311" s="55">
        <v>-0.24210526315789471</v>
      </c>
      <c r="AG311" s="63">
        <v>586</v>
      </c>
      <c r="AH311" s="55">
        <v>1.1703703703703705</v>
      </c>
      <c r="AI311" s="63">
        <v>761</v>
      </c>
      <c r="AJ311" s="55">
        <v>0.36870503597122295</v>
      </c>
      <c r="AK311" s="63">
        <v>0</v>
      </c>
      <c r="AL311" s="55" t="s">
        <v>90</v>
      </c>
      <c r="AM311" s="63">
        <v>4286</v>
      </c>
      <c r="AN311" s="64">
        <v>-2.9218573046432605E-2</v>
      </c>
      <c r="AO311" s="63">
        <v>5438</v>
      </c>
      <c r="AP311" s="64">
        <v>0.20469649977846704</v>
      </c>
      <c r="AQ311" s="63"/>
      <c r="AR311" s="64"/>
      <c r="AS311" s="63"/>
      <c r="AT311" s="64"/>
      <c r="AU311" s="63"/>
      <c r="AV311" s="64"/>
      <c r="AW311" s="63"/>
      <c r="AX311" s="64"/>
      <c r="AY311" s="63"/>
      <c r="AZ311" s="64"/>
      <c r="BA311" s="63">
        <v>5454</v>
      </c>
      <c r="BB311" s="64">
        <v>-0.21716664274436626</v>
      </c>
      <c r="BC311" s="52"/>
      <c r="BD311" s="52"/>
    </row>
    <row r="312" spans="2:56" s="73" customFormat="1" ht="15" hidden="1" customHeight="1" outlineLevel="1" x14ac:dyDescent="0.25">
      <c r="B312" s="53" t="s">
        <v>98</v>
      </c>
      <c r="C312" s="63"/>
      <c r="D312" s="64"/>
      <c r="E312" s="63"/>
      <c r="F312" s="64"/>
      <c r="G312" s="63"/>
      <c r="H312" s="64"/>
      <c r="I312" s="63"/>
      <c r="J312" s="64"/>
      <c r="K312" s="63"/>
      <c r="L312" s="64"/>
      <c r="M312" s="63">
        <v>234353</v>
      </c>
      <c r="N312" s="64">
        <v>0.10637283366616157</v>
      </c>
      <c r="O312" s="63">
        <v>8434</v>
      </c>
      <c r="P312" s="64">
        <v>0.24542232722976953</v>
      </c>
      <c r="Q312" s="63">
        <v>9733</v>
      </c>
      <c r="R312" s="64">
        <v>-3.6813458683819911E-2</v>
      </c>
      <c r="S312" s="63">
        <v>37010</v>
      </c>
      <c r="T312" s="64">
        <v>0.2365519545606416</v>
      </c>
      <c r="U312" s="63">
        <v>15163</v>
      </c>
      <c r="V312" s="64">
        <v>8.82015214583034E-2</v>
      </c>
      <c r="W312" s="63">
        <v>126108</v>
      </c>
      <c r="X312" s="64">
        <v>0.14289339411460844</v>
      </c>
      <c r="Y312" s="63">
        <v>3404</v>
      </c>
      <c r="Z312" s="64">
        <v>-4.3013775653640729E-2</v>
      </c>
      <c r="AA312" s="63">
        <v>18927</v>
      </c>
      <c r="AB312" s="64">
        <v>-6.9377519913462526E-2</v>
      </c>
      <c r="AC312" s="63">
        <v>1153</v>
      </c>
      <c r="AD312" s="64">
        <v>0.41299019607843146</v>
      </c>
      <c r="AE312" s="63">
        <v>114</v>
      </c>
      <c r="AF312" s="55">
        <v>-0.20279720279720281</v>
      </c>
      <c r="AG312" s="63">
        <v>336</v>
      </c>
      <c r="AH312" s="55" t="s">
        <v>90</v>
      </c>
      <c r="AI312" s="63">
        <v>703</v>
      </c>
      <c r="AJ312" s="55">
        <v>4.457652303120363E-2</v>
      </c>
      <c r="AK312" s="63">
        <v>0</v>
      </c>
      <c r="AL312" s="55" t="s">
        <v>90</v>
      </c>
      <c r="AM312" s="63">
        <v>3630</v>
      </c>
      <c r="AN312" s="64">
        <v>-0.16914625772487979</v>
      </c>
      <c r="AO312" s="63">
        <v>4064</v>
      </c>
      <c r="AP312" s="64">
        <v>0.29426751592356681</v>
      </c>
      <c r="AQ312" s="63"/>
      <c r="AR312" s="64"/>
      <c r="AS312" s="63"/>
      <c r="AT312" s="64"/>
      <c r="AU312" s="63"/>
      <c r="AV312" s="64"/>
      <c r="AW312" s="63"/>
      <c r="AX312" s="64"/>
      <c r="AY312" s="63"/>
      <c r="AZ312" s="64"/>
      <c r="BA312" s="63">
        <v>6727</v>
      </c>
      <c r="BB312" s="64">
        <v>-0.21035332785538208</v>
      </c>
      <c r="BC312" s="52"/>
      <c r="BD312" s="52"/>
    </row>
    <row r="313" spans="2:56" s="73" customFormat="1" ht="15" hidden="1" customHeight="1" outlineLevel="1" x14ac:dyDescent="0.25">
      <c r="B313" s="53" t="s">
        <v>99</v>
      </c>
      <c r="C313" s="63"/>
      <c r="D313" s="64"/>
      <c r="E313" s="63"/>
      <c r="F313" s="64"/>
      <c r="G313" s="63"/>
      <c r="H313" s="64"/>
      <c r="I313" s="63"/>
      <c r="J313" s="64"/>
      <c r="K313" s="63"/>
      <c r="L313" s="64"/>
      <c r="M313" s="63">
        <v>235533</v>
      </c>
      <c r="N313" s="64">
        <v>0.1759246315453129</v>
      </c>
      <c r="O313" s="63">
        <v>7772</v>
      </c>
      <c r="P313" s="64">
        <v>0.42292200659099222</v>
      </c>
      <c r="Q313" s="63">
        <v>7975</v>
      </c>
      <c r="R313" s="64">
        <v>-0.21187864413479596</v>
      </c>
      <c r="S313" s="63">
        <v>48704</v>
      </c>
      <c r="T313" s="64">
        <v>0.25918457043873944</v>
      </c>
      <c r="U313" s="63">
        <v>11972</v>
      </c>
      <c r="V313" s="64">
        <v>0.11419264774313631</v>
      </c>
      <c r="W313" s="63">
        <v>127651</v>
      </c>
      <c r="X313" s="64">
        <v>0.18555427594917906</v>
      </c>
      <c r="Y313" s="63">
        <v>3391</v>
      </c>
      <c r="Z313" s="64">
        <v>0.12995668110629799</v>
      </c>
      <c r="AA313" s="63">
        <v>11685</v>
      </c>
      <c r="AB313" s="64">
        <v>7.9545454545454586E-2</v>
      </c>
      <c r="AC313" s="63">
        <v>1152</v>
      </c>
      <c r="AD313" s="64">
        <v>0.6294200848656295</v>
      </c>
      <c r="AE313" s="63">
        <v>269</v>
      </c>
      <c r="AF313" s="55">
        <v>0.99259259259259269</v>
      </c>
      <c r="AG313" s="63">
        <v>299</v>
      </c>
      <c r="AH313" s="55" t="s">
        <v>90</v>
      </c>
      <c r="AI313" s="63">
        <v>584</v>
      </c>
      <c r="AJ313" s="55">
        <v>2.0979020979021046E-2</v>
      </c>
      <c r="AK313" s="63">
        <v>0</v>
      </c>
      <c r="AL313" s="55" t="s">
        <v>90</v>
      </c>
      <c r="AM313" s="63">
        <v>4237</v>
      </c>
      <c r="AN313" s="64">
        <v>-1.3274336283185861E-2</v>
      </c>
      <c r="AO313" s="63">
        <v>4672</v>
      </c>
      <c r="AP313" s="64">
        <v>0.46733668341708534</v>
      </c>
      <c r="AQ313" s="63"/>
      <c r="AR313" s="64"/>
      <c r="AS313" s="63"/>
      <c r="AT313" s="64"/>
      <c r="AU313" s="63"/>
      <c r="AV313" s="64"/>
      <c r="AW313" s="63"/>
      <c r="AX313" s="64"/>
      <c r="AY313" s="63"/>
      <c r="AZ313" s="64"/>
      <c r="BA313" s="63">
        <v>6322</v>
      </c>
      <c r="BB313" s="64">
        <v>0.12711713317881967</v>
      </c>
      <c r="BC313" s="52"/>
      <c r="BD313" s="52"/>
    </row>
    <row r="314" spans="2:56" s="73" customFormat="1" ht="15" hidden="1" customHeight="1" outlineLevel="1" x14ac:dyDescent="0.25">
      <c r="B314" s="53" t="s">
        <v>100</v>
      </c>
      <c r="C314" s="63"/>
      <c r="D314" s="64"/>
      <c r="E314" s="63"/>
      <c r="F314" s="64"/>
      <c r="G314" s="63"/>
      <c r="H314" s="64"/>
      <c r="I314" s="63"/>
      <c r="J314" s="64"/>
      <c r="K314" s="63"/>
      <c r="L314" s="64"/>
      <c r="M314" s="63">
        <v>241497</v>
      </c>
      <c r="N314" s="64">
        <v>5.5184889040359675E-2</v>
      </c>
      <c r="O314" s="63">
        <v>7650</v>
      </c>
      <c r="P314" s="64">
        <v>3.113627173473521E-2</v>
      </c>
      <c r="Q314" s="63">
        <v>9443</v>
      </c>
      <c r="R314" s="64">
        <v>-0.1165684348395547</v>
      </c>
      <c r="S314" s="63">
        <v>47075</v>
      </c>
      <c r="T314" s="64">
        <v>0.15928288226167897</v>
      </c>
      <c r="U314" s="63">
        <v>14363</v>
      </c>
      <c r="V314" s="64">
        <v>0.13389121338912124</v>
      </c>
      <c r="W314" s="63">
        <v>116952</v>
      </c>
      <c r="X314" s="64">
        <v>-2.7199680590906827E-2</v>
      </c>
      <c r="Y314" s="63">
        <v>2524</v>
      </c>
      <c r="Z314" s="64">
        <v>-0.15216661068189452</v>
      </c>
      <c r="AA314" s="63">
        <v>11715</v>
      </c>
      <c r="AB314" s="64">
        <v>0.29734219269102979</v>
      </c>
      <c r="AC314" s="63">
        <v>18540</v>
      </c>
      <c r="AD314" s="64">
        <v>0.28517953694717879</v>
      </c>
      <c r="AE314" s="63">
        <v>5067</v>
      </c>
      <c r="AF314" s="55">
        <v>0.17101918188121101</v>
      </c>
      <c r="AG314" s="63">
        <v>4680</v>
      </c>
      <c r="AH314" s="55">
        <v>0.56052017339113047</v>
      </c>
      <c r="AI314" s="63">
        <v>3682</v>
      </c>
      <c r="AJ314" s="55">
        <v>3.5431997819568295E-3</v>
      </c>
      <c r="AK314" s="63">
        <v>5111</v>
      </c>
      <c r="AL314" s="55">
        <v>0.48965316234334022</v>
      </c>
      <c r="AM314" s="63">
        <v>5569</v>
      </c>
      <c r="AN314" s="64">
        <v>0.21806649168853887</v>
      </c>
      <c r="AO314" s="63">
        <v>3976</v>
      </c>
      <c r="AP314" s="64">
        <v>0.1986735001507387</v>
      </c>
      <c r="AQ314" s="63"/>
      <c r="AR314" s="64"/>
      <c r="AS314" s="63"/>
      <c r="AT314" s="64"/>
      <c r="AU314" s="63"/>
      <c r="AV314" s="64"/>
      <c r="AW314" s="63"/>
      <c r="AX314" s="64"/>
      <c r="AY314" s="63"/>
      <c r="AZ314" s="64"/>
      <c r="BA314" s="63">
        <v>3690</v>
      </c>
      <c r="BB314" s="64">
        <v>0.25552909152773062</v>
      </c>
      <c r="BC314" s="52"/>
      <c r="BD314" s="52"/>
    </row>
    <row r="315" spans="2:56" s="73" customFormat="1" ht="15" hidden="1" customHeight="1" outlineLevel="1" x14ac:dyDescent="0.25">
      <c r="B315" s="53" t="s">
        <v>101</v>
      </c>
      <c r="C315" s="63"/>
      <c r="D315" s="64"/>
      <c r="E315" s="63"/>
      <c r="F315" s="64"/>
      <c r="G315" s="63"/>
      <c r="H315" s="64"/>
      <c r="I315" s="63"/>
      <c r="J315" s="64"/>
      <c r="K315" s="63"/>
      <c r="L315" s="64"/>
      <c r="M315" s="63">
        <v>247539</v>
      </c>
      <c r="N315" s="64">
        <v>3.175211840564196E-2</v>
      </c>
      <c r="O315" s="63">
        <v>6886</v>
      </c>
      <c r="P315" s="64">
        <v>-0.15674748959098705</v>
      </c>
      <c r="Q315" s="63">
        <v>9729</v>
      </c>
      <c r="R315" s="64">
        <v>-1.0173974972021549E-2</v>
      </c>
      <c r="S315" s="63">
        <v>61404</v>
      </c>
      <c r="T315" s="64">
        <v>8.6335008138135994E-2</v>
      </c>
      <c r="U315" s="63">
        <v>7352</v>
      </c>
      <c r="V315" s="64">
        <v>0.38716981132075468</v>
      </c>
      <c r="W315" s="63">
        <v>103046</v>
      </c>
      <c r="X315" s="64">
        <v>-4.5003799744212314E-2</v>
      </c>
      <c r="Y315" s="63">
        <v>1371</v>
      </c>
      <c r="Z315" s="64">
        <v>0.33625730994152048</v>
      </c>
      <c r="AA315" s="63">
        <v>7639</v>
      </c>
      <c r="AB315" s="64">
        <v>-0.14226364248821022</v>
      </c>
      <c r="AC315" s="63">
        <v>34709</v>
      </c>
      <c r="AD315" s="64">
        <v>0.11877900979886546</v>
      </c>
      <c r="AE315" s="63">
        <v>11585</v>
      </c>
      <c r="AF315" s="55">
        <v>7.5273807313903873E-2</v>
      </c>
      <c r="AG315" s="63">
        <v>7539</v>
      </c>
      <c r="AH315" s="55">
        <v>0.23650975889781867</v>
      </c>
      <c r="AI315" s="63">
        <v>6921</v>
      </c>
      <c r="AJ315" s="55">
        <v>0.17744130656685941</v>
      </c>
      <c r="AK315" s="63">
        <v>8664</v>
      </c>
      <c r="AL315" s="55">
        <v>4.7009063444108712E-2</v>
      </c>
      <c r="AM315" s="63">
        <v>4200</v>
      </c>
      <c r="AN315" s="64">
        <v>0.23203285420944564</v>
      </c>
      <c r="AO315" s="63">
        <v>5047</v>
      </c>
      <c r="AP315" s="64">
        <v>4.3631100082712981E-2</v>
      </c>
      <c r="AQ315" s="63"/>
      <c r="AR315" s="64"/>
      <c r="AS315" s="63"/>
      <c r="AT315" s="64"/>
      <c r="AU315" s="63"/>
      <c r="AV315" s="64"/>
      <c r="AW315" s="63"/>
      <c r="AX315" s="64"/>
      <c r="AY315" s="63"/>
      <c r="AZ315" s="64"/>
      <c r="BA315" s="63">
        <v>5822</v>
      </c>
      <c r="BB315" s="64">
        <v>0.9413137712570856</v>
      </c>
      <c r="BC315" s="52"/>
      <c r="BD315" s="52"/>
    </row>
    <row r="316" spans="2:56" s="73" customFormat="1" ht="15" hidden="1" customHeight="1" outlineLevel="1" x14ac:dyDescent="0.25">
      <c r="B316" s="53" t="s">
        <v>102</v>
      </c>
      <c r="C316" s="63"/>
      <c r="D316" s="64"/>
      <c r="E316" s="63"/>
      <c r="F316" s="64"/>
      <c r="G316" s="63"/>
      <c r="H316" s="64"/>
      <c r="I316" s="63"/>
      <c r="J316" s="64"/>
      <c r="K316" s="63"/>
      <c r="L316" s="64"/>
      <c r="M316" s="63">
        <v>255849</v>
      </c>
      <c r="N316" s="64">
        <v>5.6751297969096504E-2</v>
      </c>
      <c r="O316" s="63">
        <v>7747</v>
      </c>
      <c r="P316" s="64">
        <v>-3.6012861736334223E-3</v>
      </c>
      <c r="Q316" s="63">
        <v>12320</v>
      </c>
      <c r="R316" s="64">
        <v>8.3553210202286676E-2</v>
      </c>
      <c r="S316" s="63">
        <v>59424</v>
      </c>
      <c r="T316" s="64">
        <v>9.7882718102205946E-2</v>
      </c>
      <c r="U316" s="63">
        <v>9542</v>
      </c>
      <c r="V316" s="64">
        <v>0.35520522653032249</v>
      </c>
      <c r="W316" s="63">
        <v>109393</v>
      </c>
      <c r="X316" s="64">
        <v>-1.1913794349302731E-2</v>
      </c>
      <c r="Y316" s="63">
        <v>1494</v>
      </c>
      <c r="Z316" s="64">
        <v>0.47482724580454105</v>
      </c>
      <c r="AA316" s="63">
        <v>6953</v>
      </c>
      <c r="AB316" s="64">
        <v>-0.2158565467463629</v>
      </c>
      <c r="AC316" s="63">
        <v>32096</v>
      </c>
      <c r="AD316" s="64">
        <v>0.10144131777625254</v>
      </c>
      <c r="AE316" s="63">
        <v>10917</v>
      </c>
      <c r="AF316" s="55">
        <v>0.12639290136194803</v>
      </c>
      <c r="AG316" s="63">
        <v>5837</v>
      </c>
      <c r="AH316" s="55">
        <v>8.8789404961760798E-2</v>
      </c>
      <c r="AI316" s="63">
        <v>6405</v>
      </c>
      <c r="AJ316" s="55">
        <v>0.14069456812110426</v>
      </c>
      <c r="AK316" s="63">
        <v>8937</v>
      </c>
      <c r="AL316" s="55">
        <v>5.4886685552407943E-2</v>
      </c>
      <c r="AM316" s="63">
        <v>3985</v>
      </c>
      <c r="AN316" s="64">
        <v>0.16316403969643889</v>
      </c>
      <c r="AO316" s="63">
        <v>5093</v>
      </c>
      <c r="AP316" s="64">
        <v>0.26158038147138973</v>
      </c>
      <c r="AQ316" s="63"/>
      <c r="AR316" s="64"/>
      <c r="AS316" s="63"/>
      <c r="AT316" s="64"/>
      <c r="AU316" s="63"/>
      <c r="AV316" s="64"/>
      <c r="AW316" s="63"/>
      <c r="AX316" s="64"/>
      <c r="AY316" s="63"/>
      <c r="AZ316" s="64"/>
      <c r="BA316" s="63">
        <v>7268</v>
      </c>
      <c r="BB316" s="64">
        <v>0.77268292682926831</v>
      </c>
      <c r="BC316" s="52"/>
      <c r="BD316" s="52"/>
    </row>
    <row r="317" spans="2:56" s="73" customFormat="1" ht="15" customHeight="1" collapsed="1" x14ac:dyDescent="0.25">
      <c r="B317" s="65">
        <v>1994</v>
      </c>
      <c r="C317" s="66"/>
      <c r="D317" s="67"/>
      <c r="E317" s="66"/>
      <c r="F317" s="67"/>
      <c r="G317" s="66"/>
      <c r="H317" s="67"/>
      <c r="I317" s="66"/>
      <c r="J317" s="67"/>
      <c r="K317" s="66"/>
      <c r="L317" s="67"/>
      <c r="M317" s="66">
        <v>2909786</v>
      </c>
      <c r="N317" s="67">
        <v>0.13920415060994973</v>
      </c>
      <c r="O317" s="66">
        <v>97076</v>
      </c>
      <c r="P317" s="67">
        <v>0.28271670190274834</v>
      </c>
      <c r="Q317" s="66">
        <v>129206</v>
      </c>
      <c r="R317" s="67">
        <v>1.878996711952885E-2</v>
      </c>
      <c r="S317" s="66">
        <v>610555</v>
      </c>
      <c r="T317" s="67">
        <v>0.2154653787809413</v>
      </c>
      <c r="U317" s="66">
        <v>167415</v>
      </c>
      <c r="V317" s="67">
        <v>0.17400176715614091</v>
      </c>
      <c r="W317" s="66">
        <v>1367124</v>
      </c>
      <c r="X317" s="67">
        <v>0.11418868422746953</v>
      </c>
      <c r="Y317" s="66">
        <v>28048</v>
      </c>
      <c r="Z317" s="67">
        <v>5.9334516750387145E-2</v>
      </c>
      <c r="AA317" s="66">
        <v>150695</v>
      </c>
      <c r="AB317" s="67">
        <v>9.8984845611936878E-2</v>
      </c>
      <c r="AC317" s="66">
        <v>199245</v>
      </c>
      <c r="AD317" s="67">
        <v>0.11775265770946119</v>
      </c>
      <c r="AE317" s="66">
        <v>64425</v>
      </c>
      <c r="AF317" s="67">
        <v>8.1446292783643681E-2</v>
      </c>
      <c r="AG317" s="66">
        <v>40436</v>
      </c>
      <c r="AH317" s="67">
        <v>0.32143790849673204</v>
      </c>
      <c r="AI317" s="66">
        <v>43494</v>
      </c>
      <c r="AJ317" s="67">
        <v>0.16715416610760769</v>
      </c>
      <c r="AK317" s="66">
        <v>50890</v>
      </c>
      <c r="AL317" s="67">
        <v>1.436527146427391E-3</v>
      </c>
      <c r="AM317" s="66">
        <v>46506</v>
      </c>
      <c r="AN317" s="67">
        <v>0.1087376326141376</v>
      </c>
      <c r="AO317" s="66">
        <v>53686</v>
      </c>
      <c r="AP317" s="67">
        <v>0.25769573162160886</v>
      </c>
      <c r="AQ317" s="66"/>
      <c r="AR317" s="67"/>
      <c r="AS317" s="66"/>
      <c r="AT317" s="67"/>
      <c r="AU317" s="66"/>
      <c r="AV317" s="67"/>
      <c r="AW317" s="66"/>
      <c r="AX317" s="67"/>
      <c r="AY317" s="66"/>
      <c r="AZ317" s="67"/>
      <c r="BA317" s="66">
        <v>56358</v>
      </c>
      <c r="BB317" s="67">
        <v>8.864378295891373E-2</v>
      </c>
      <c r="BC317" s="52"/>
      <c r="BD317" s="52"/>
    </row>
    <row r="318" spans="2:56" s="73" customFormat="1" ht="15" hidden="1" customHeight="1" outlineLevel="1" x14ac:dyDescent="0.25">
      <c r="B318" s="53" t="s">
        <v>91</v>
      </c>
      <c r="C318" s="63"/>
      <c r="D318" s="64"/>
      <c r="E318" s="63"/>
      <c r="F318" s="64"/>
      <c r="G318" s="63"/>
      <c r="H318" s="64"/>
      <c r="I318" s="63"/>
      <c r="J318" s="64"/>
      <c r="K318" s="63"/>
      <c r="L318" s="64"/>
      <c r="M318" s="63">
        <v>225893</v>
      </c>
      <c r="N318" s="64"/>
      <c r="O318" s="63">
        <v>6048</v>
      </c>
      <c r="P318" s="64"/>
      <c r="Q318" s="63">
        <v>11545</v>
      </c>
      <c r="R318" s="64"/>
      <c r="S318" s="63">
        <v>45542</v>
      </c>
      <c r="T318" s="64"/>
      <c r="U318" s="63">
        <v>9314</v>
      </c>
      <c r="V318" s="64"/>
      <c r="W318" s="63">
        <v>91269</v>
      </c>
      <c r="X318" s="64"/>
      <c r="Y318" s="63">
        <v>1513</v>
      </c>
      <c r="Z318" s="64"/>
      <c r="AA318" s="63">
        <v>16209</v>
      </c>
      <c r="AB318" s="64"/>
      <c r="AC318" s="63">
        <v>34339</v>
      </c>
      <c r="AD318" s="64"/>
      <c r="AE318" s="63">
        <v>12033</v>
      </c>
      <c r="AF318" s="55"/>
      <c r="AG318" s="63">
        <v>4836</v>
      </c>
      <c r="AH318" s="55"/>
      <c r="AI318" s="63">
        <v>6904</v>
      </c>
      <c r="AJ318" s="55"/>
      <c r="AK318" s="63">
        <v>10566</v>
      </c>
      <c r="AL318" s="55"/>
      <c r="AM318" s="63">
        <v>2740</v>
      </c>
      <c r="AN318" s="64"/>
      <c r="AO318" s="63">
        <v>3447</v>
      </c>
      <c r="AP318" s="64"/>
      <c r="AQ318" s="63"/>
      <c r="AR318" s="64"/>
      <c r="AS318" s="63"/>
      <c r="AT318" s="64"/>
      <c r="AU318" s="63"/>
      <c r="AV318" s="64"/>
      <c r="AW318" s="63"/>
      <c r="AX318" s="64"/>
      <c r="AY318" s="63"/>
      <c r="AZ318" s="64"/>
      <c r="BA318" s="63">
        <v>3480</v>
      </c>
      <c r="BB318" s="64"/>
      <c r="BC318" s="52"/>
      <c r="BD318" s="52"/>
    </row>
    <row r="319" spans="2:56" s="73" customFormat="1" ht="15" hidden="1" customHeight="1" outlineLevel="1" x14ac:dyDescent="0.25">
      <c r="B319" s="53" t="s">
        <v>92</v>
      </c>
      <c r="C319" s="63"/>
      <c r="D319" s="64"/>
      <c r="E319" s="63"/>
      <c r="F319" s="64"/>
      <c r="G319" s="63"/>
      <c r="H319" s="64"/>
      <c r="I319" s="63"/>
      <c r="J319" s="64"/>
      <c r="K319" s="63"/>
      <c r="L319" s="64"/>
      <c r="M319" s="63">
        <v>223372</v>
      </c>
      <c r="N319" s="64"/>
      <c r="O319" s="63">
        <v>6457</v>
      </c>
      <c r="P319" s="64"/>
      <c r="Q319" s="63">
        <v>10915</v>
      </c>
      <c r="R319" s="64"/>
      <c r="S319" s="63">
        <v>46173</v>
      </c>
      <c r="T319" s="64"/>
      <c r="U319" s="63">
        <v>12858</v>
      </c>
      <c r="V319" s="64"/>
      <c r="W319" s="63">
        <v>94161</v>
      </c>
      <c r="X319" s="64"/>
      <c r="Y319" s="63">
        <v>826</v>
      </c>
      <c r="Z319" s="64"/>
      <c r="AA319" s="63">
        <v>12908</v>
      </c>
      <c r="AB319" s="64"/>
      <c r="AC319" s="63">
        <v>29078</v>
      </c>
      <c r="AD319" s="64"/>
      <c r="AE319" s="63">
        <v>9554</v>
      </c>
      <c r="AF319" s="55"/>
      <c r="AG319" s="63">
        <v>4526</v>
      </c>
      <c r="AH319" s="55"/>
      <c r="AI319" s="63">
        <v>5728</v>
      </c>
      <c r="AJ319" s="55"/>
      <c r="AK319" s="63">
        <v>9270</v>
      </c>
      <c r="AL319" s="55"/>
      <c r="AM319" s="63">
        <v>2595</v>
      </c>
      <c r="AN319" s="64"/>
      <c r="AO319" s="63">
        <v>4235</v>
      </c>
      <c r="AP319" s="64"/>
      <c r="AQ319" s="63"/>
      <c r="AR319" s="64"/>
      <c r="AS319" s="63"/>
      <c r="AT319" s="64"/>
      <c r="AU319" s="63"/>
      <c r="AV319" s="64"/>
      <c r="AW319" s="63"/>
      <c r="AX319" s="64"/>
      <c r="AY319" s="63"/>
      <c r="AZ319" s="64"/>
      <c r="BA319" s="63">
        <v>2699</v>
      </c>
      <c r="BB319" s="64"/>
      <c r="BC319" s="52"/>
      <c r="BD319" s="52"/>
    </row>
    <row r="320" spans="2:56" s="73" customFormat="1" ht="15" hidden="1" customHeight="1" outlineLevel="1" x14ac:dyDescent="0.25">
      <c r="B320" s="53" t="s">
        <v>93</v>
      </c>
      <c r="C320" s="63"/>
      <c r="D320" s="64"/>
      <c r="E320" s="63"/>
      <c r="F320" s="64"/>
      <c r="G320" s="63"/>
      <c r="H320" s="64"/>
      <c r="I320" s="63"/>
      <c r="J320" s="64"/>
      <c r="K320" s="63"/>
      <c r="L320" s="64"/>
      <c r="M320" s="63">
        <v>229252</v>
      </c>
      <c r="N320" s="64"/>
      <c r="O320" s="63">
        <v>6736</v>
      </c>
      <c r="P320" s="64"/>
      <c r="Q320" s="63">
        <v>9171</v>
      </c>
      <c r="R320" s="64"/>
      <c r="S320" s="63">
        <v>49915</v>
      </c>
      <c r="T320" s="64"/>
      <c r="U320" s="63">
        <v>12822</v>
      </c>
      <c r="V320" s="64"/>
      <c r="W320" s="63">
        <v>102701</v>
      </c>
      <c r="X320" s="64"/>
      <c r="Y320" s="63">
        <v>837</v>
      </c>
      <c r="Z320" s="64"/>
      <c r="AA320" s="63">
        <v>10410</v>
      </c>
      <c r="AB320" s="64"/>
      <c r="AC320" s="63">
        <v>27224</v>
      </c>
      <c r="AD320" s="64"/>
      <c r="AE320" s="63">
        <v>8840</v>
      </c>
      <c r="AF320" s="55"/>
      <c r="AG320" s="63">
        <v>4474</v>
      </c>
      <c r="AH320" s="55"/>
      <c r="AI320" s="63">
        <v>4962</v>
      </c>
      <c r="AJ320" s="55"/>
      <c r="AK320" s="63">
        <v>8948</v>
      </c>
      <c r="AL320" s="55"/>
      <c r="AM320" s="63">
        <v>2575</v>
      </c>
      <c r="AN320" s="64"/>
      <c r="AO320" s="63">
        <v>3151</v>
      </c>
      <c r="AP320" s="64"/>
      <c r="AQ320" s="63"/>
      <c r="AR320" s="64"/>
      <c r="AS320" s="63"/>
      <c r="AT320" s="64"/>
      <c r="AU320" s="63"/>
      <c r="AV320" s="64"/>
      <c r="AW320" s="63"/>
      <c r="AX320" s="64"/>
      <c r="AY320" s="63"/>
      <c r="AZ320" s="64"/>
      <c r="BA320" s="63">
        <v>3710</v>
      </c>
      <c r="BB320" s="64"/>
      <c r="BC320" s="52"/>
      <c r="BD320" s="52"/>
    </row>
    <row r="321" spans="2:56" s="73" customFormat="1" ht="15" hidden="1" customHeight="1" outlineLevel="1" x14ac:dyDescent="0.25">
      <c r="B321" s="53" t="s">
        <v>94</v>
      </c>
      <c r="C321" s="63"/>
      <c r="D321" s="64"/>
      <c r="E321" s="63"/>
      <c r="F321" s="64"/>
      <c r="G321" s="63"/>
      <c r="H321" s="64"/>
      <c r="I321" s="63"/>
      <c r="J321" s="64"/>
      <c r="K321" s="63"/>
      <c r="L321" s="64"/>
      <c r="M321" s="63">
        <v>212530</v>
      </c>
      <c r="N321" s="64"/>
      <c r="O321" s="63">
        <v>5081</v>
      </c>
      <c r="P321" s="64"/>
      <c r="Q321" s="63">
        <v>10460</v>
      </c>
      <c r="R321" s="64"/>
      <c r="S321" s="63">
        <v>44087</v>
      </c>
      <c r="T321" s="64"/>
      <c r="U321" s="63">
        <v>18523</v>
      </c>
      <c r="V321" s="64"/>
      <c r="W321" s="63">
        <v>103061</v>
      </c>
      <c r="X321" s="64"/>
      <c r="Y321" s="63">
        <v>2230</v>
      </c>
      <c r="Z321" s="64"/>
      <c r="AA321" s="63">
        <v>9318</v>
      </c>
      <c r="AB321" s="64"/>
      <c r="AC321" s="63">
        <v>9213</v>
      </c>
      <c r="AD321" s="64"/>
      <c r="AE321" s="63">
        <v>3720</v>
      </c>
      <c r="AF321" s="55"/>
      <c r="AG321" s="63">
        <v>1821</v>
      </c>
      <c r="AH321" s="55"/>
      <c r="AI321" s="63">
        <v>1817</v>
      </c>
      <c r="AJ321" s="55"/>
      <c r="AK321" s="63">
        <v>1855</v>
      </c>
      <c r="AL321" s="55"/>
      <c r="AM321" s="63">
        <v>2821</v>
      </c>
      <c r="AN321" s="64"/>
      <c r="AO321" s="63">
        <v>3601</v>
      </c>
      <c r="AP321" s="64"/>
      <c r="AQ321" s="63"/>
      <c r="AR321" s="64"/>
      <c r="AS321" s="63"/>
      <c r="AT321" s="64"/>
      <c r="AU321" s="63"/>
      <c r="AV321" s="64"/>
      <c r="AW321" s="63"/>
      <c r="AX321" s="64"/>
      <c r="AY321" s="63"/>
      <c r="AZ321" s="64"/>
      <c r="BA321" s="63">
        <v>4135</v>
      </c>
      <c r="BB321" s="64"/>
      <c r="BC321" s="52"/>
      <c r="BD321" s="52"/>
    </row>
    <row r="322" spans="2:56" s="73" customFormat="1" ht="15" hidden="1" customHeight="1" outlineLevel="1" x14ac:dyDescent="0.25">
      <c r="B322" s="53" t="s">
        <v>95</v>
      </c>
      <c r="C322" s="63"/>
      <c r="D322" s="64"/>
      <c r="E322" s="63"/>
      <c r="F322" s="64"/>
      <c r="G322" s="63"/>
      <c r="H322" s="64"/>
      <c r="I322" s="63"/>
      <c r="J322" s="64"/>
      <c r="K322" s="63"/>
      <c r="L322" s="64"/>
      <c r="M322" s="63">
        <v>167806</v>
      </c>
      <c r="N322" s="64"/>
      <c r="O322" s="63">
        <v>4202</v>
      </c>
      <c r="P322" s="64"/>
      <c r="Q322" s="63">
        <v>8014</v>
      </c>
      <c r="R322" s="64"/>
      <c r="S322" s="63">
        <v>30687</v>
      </c>
      <c r="T322" s="64"/>
      <c r="U322" s="63">
        <v>16469</v>
      </c>
      <c r="V322" s="64"/>
      <c r="W322" s="63">
        <v>86358</v>
      </c>
      <c r="X322" s="64"/>
      <c r="Y322" s="63">
        <v>2739</v>
      </c>
      <c r="Z322" s="64"/>
      <c r="AA322" s="63">
        <v>8921</v>
      </c>
      <c r="AB322" s="64"/>
      <c r="AC322" s="63">
        <v>463</v>
      </c>
      <c r="AD322" s="64"/>
      <c r="AE322" s="63">
        <v>67</v>
      </c>
      <c r="AF322" s="55"/>
      <c r="AG322" s="63">
        <v>0</v>
      </c>
      <c r="AH322" s="55"/>
      <c r="AI322" s="63">
        <v>396</v>
      </c>
      <c r="AJ322" s="55"/>
      <c r="AK322" s="63">
        <v>0</v>
      </c>
      <c r="AL322" s="55"/>
      <c r="AM322" s="63">
        <v>3619</v>
      </c>
      <c r="AN322" s="64"/>
      <c r="AO322" s="63">
        <v>2869</v>
      </c>
      <c r="AP322" s="64"/>
      <c r="AQ322" s="63"/>
      <c r="AR322" s="64"/>
      <c r="AS322" s="63"/>
      <c r="AT322" s="64"/>
      <c r="AU322" s="63"/>
      <c r="AV322" s="64"/>
      <c r="AW322" s="63"/>
      <c r="AX322" s="64"/>
      <c r="AY322" s="63"/>
      <c r="AZ322" s="64"/>
      <c r="BA322" s="63">
        <v>3350</v>
      </c>
      <c r="BB322" s="64"/>
      <c r="BC322" s="52"/>
      <c r="BD322" s="52"/>
    </row>
    <row r="323" spans="2:56" s="73" customFormat="1" ht="15" hidden="1" customHeight="1" outlineLevel="1" x14ac:dyDescent="0.25">
      <c r="B323" s="53" t="s">
        <v>96</v>
      </c>
      <c r="C323" s="63"/>
      <c r="D323" s="64"/>
      <c r="E323" s="63"/>
      <c r="F323" s="64"/>
      <c r="G323" s="63"/>
      <c r="H323" s="64"/>
      <c r="I323" s="63"/>
      <c r="J323" s="64"/>
      <c r="K323" s="63"/>
      <c r="L323" s="64"/>
      <c r="M323" s="63">
        <v>155566</v>
      </c>
      <c r="N323" s="64"/>
      <c r="O323" s="63">
        <v>3809</v>
      </c>
      <c r="P323" s="64"/>
      <c r="Q323" s="63">
        <v>9644</v>
      </c>
      <c r="R323" s="64"/>
      <c r="S323" s="63">
        <v>26859</v>
      </c>
      <c r="T323" s="64"/>
      <c r="U323" s="63">
        <v>9013</v>
      </c>
      <c r="V323" s="64"/>
      <c r="W323" s="63">
        <v>84527</v>
      </c>
      <c r="X323" s="64"/>
      <c r="Y323" s="63">
        <v>3001</v>
      </c>
      <c r="Z323" s="64"/>
      <c r="AA323" s="63">
        <v>9177</v>
      </c>
      <c r="AB323" s="64"/>
      <c r="AC323" s="63">
        <v>809</v>
      </c>
      <c r="AD323" s="64"/>
      <c r="AE323" s="63">
        <v>98</v>
      </c>
      <c r="AF323" s="55"/>
      <c r="AG323" s="63">
        <v>216</v>
      </c>
      <c r="AH323" s="55"/>
      <c r="AI323" s="63">
        <v>495</v>
      </c>
      <c r="AJ323" s="55"/>
      <c r="AK323" s="63">
        <v>0</v>
      </c>
      <c r="AL323" s="55"/>
      <c r="AM323" s="63">
        <v>3110</v>
      </c>
      <c r="AN323" s="64"/>
      <c r="AO323" s="63">
        <v>2355</v>
      </c>
      <c r="AP323" s="64"/>
      <c r="AQ323" s="63"/>
      <c r="AR323" s="64"/>
      <c r="AS323" s="63"/>
      <c r="AT323" s="64"/>
      <c r="AU323" s="63"/>
      <c r="AV323" s="64"/>
      <c r="AW323" s="63"/>
      <c r="AX323" s="64"/>
      <c r="AY323" s="63"/>
      <c r="AZ323" s="64"/>
      <c r="BA323" s="63">
        <v>3262</v>
      </c>
      <c r="BB323" s="64"/>
      <c r="BC323" s="52"/>
      <c r="BD323" s="52"/>
    </row>
    <row r="324" spans="2:56" s="73" customFormat="1" ht="15" hidden="1" customHeight="1" outlineLevel="1" x14ac:dyDescent="0.25">
      <c r="B324" s="53" t="s">
        <v>97</v>
      </c>
      <c r="C324" s="63"/>
      <c r="D324" s="64"/>
      <c r="E324" s="63"/>
      <c r="F324" s="64"/>
      <c r="G324" s="63"/>
      <c r="H324" s="64"/>
      <c r="I324" s="63"/>
      <c r="J324" s="64"/>
      <c r="K324" s="63"/>
      <c r="L324" s="64"/>
      <c r="M324" s="63">
        <v>216794</v>
      </c>
      <c r="N324" s="64"/>
      <c r="O324" s="63">
        <v>7753</v>
      </c>
      <c r="P324" s="64"/>
      <c r="Q324" s="63">
        <v>14962</v>
      </c>
      <c r="R324" s="64"/>
      <c r="S324" s="63">
        <v>39193</v>
      </c>
      <c r="T324" s="64"/>
      <c r="U324" s="63">
        <v>13916</v>
      </c>
      <c r="V324" s="64"/>
      <c r="W324" s="63">
        <v>108087</v>
      </c>
      <c r="X324" s="64"/>
      <c r="Y324" s="63">
        <v>3757</v>
      </c>
      <c r="Z324" s="64"/>
      <c r="AA324" s="63">
        <v>12214</v>
      </c>
      <c r="AB324" s="64"/>
      <c r="AC324" s="63">
        <v>1016</v>
      </c>
      <c r="AD324" s="64"/>
      <c r="AE324" s="63">
        <v>190</v>
      </c>
      <c r="AF324" s="55"/>
      <c r="AG324" s="63">
        <v>270</v>
      </c>
      <c r="AH324" s="55"/>
      <c r="AI324" s="63">
        <v>556</v>
      </c>
      <c r="AJ324" s="55"/>
      <c r="AK324" s="63">
        <v>0</v>
      </c>
      <c r="AL324" s="55"/>
      <c r="AM324" s="63">
        <v>4415</v>
      </c>
      <c r="AN324" s="64"/>
      <c r="AO324" s="63">
        <v>4514</v>
      </c>
      <c r="AP324" s="64"/>
      <c r="AQ324" s="63"/>
      <c r="AR324" s="64"/>
      <c r="AS324" s="63"/>
      <c r="AT324" s="64"/>
      <c r="AU324" s="63"/>
      <c r="AV324" s="64"/>
      <c r="AW324" s="63"/>
      <c r="AX324" s="64"/>
      <c r="AY324" s="63"/>
      <c r="AZ324" s="64"/>
      <c r="BA324" s="63">
        <v>6967</v>
      </c>
      <c r="BB324" s="64"/>
      <c r="BC324" s="52"/>
      <c r="BD324" s="52"/>
    </row>
    <row r="325" spans="2:56" s="73" customFormat="1" ht="15" hidden="1" customHeight="1" outlineLevel="1" x14ac:dyDescent="0.25">
      <c r="B325" s="53" t="s">
        <v>98</v>
      </c>
      <c r="C325" s="63"/>
      <c r="D325" s="64"/>
      <c r="E325" s="63"/>
      <c r="F325" s="64"/>
      <c r="G325" s="63"/>
      <c r="H325" s="64"/>
      <c r="I325" s="63"/>
      <c r="J325" s="64"/>
      <c r="K325" s="63"/>
      <c r="L325" s="64"/>
      <c r="M325" s="63">
        <v>211821</v>
      </c>
      <c r="N325" s="64"/>
      <c r="O325" s="63">
        <v>6772</v>
      </c>
      <c r="P325" s="64"/>
      <c r="Q325" s="63">
        <v>10105</v>
      </c>
      <c r="R325" s="64"/>
      <c r="S325" s="63">
        <v>29930</v>
      </c>
      <c r="T325" s="64"/>
      <c r="U325" s="63">
        <v>13934</v>
      </c>
      <c r="V325" s="64"/>
      <c r="W325" s="63">
        <v>110341</v>
      </c>
      <c r="X325" s="64"/>
      <c r="Y325" s="63">
        <v>3557</v>
      </c>
      <c r="Z325" s="64"/>
      <c r="AA325" s="63">
        <v>20338</v>
      </c>
      <c r="AB325" s="64"/>
      <c r="AC325" s="63">
        <v>816</v>
      </c>
      <c r="AD325" s="64"/>
      <c r="AE325" s="63">
        <v>143</v>
      </c>
      <c r="AF325" s="55"/>
      <c r="AG325" s="63">
        <v>0</v>
      </c>
      <c r="AH325" s="55"/>
      <c r="AI325" s="63">
        <v>673</v>
      </c>
      <c r="AJ325" s="55"/>
      <c r="AK325" s="63">
        <v>0</v>
      </c>
      <c r="AL325" s="55"/>
      <c r="AM325" s="63">
        <v>4369</v>
      </c>
      <c r="AN325" s="64"/>
      <c r="AO325" s="63">
        <v>3140</v>
      </c>
      <c r="AP325" s="64"/>
      <c r="AQ325" s="63"/>
      <c r="AR325" s="64"/>
      <c r="AS325" s="63"/>
      <c r="AT325" s="64"/>
      <c r="AU325" s="63"/>
      <c r="AV325" s="64"/>
      <c r="AW325" s="63"/>
      <c r="AX325" s="64"/>
      <c r="AY325" s="63"/>
      <c r="AZ325" s="64"/>
      <c r="BA325" s="63">
        <v>8519</v>
      </c>
      <c r="BB325" s="64"/>
      <c r="BC325" s="52"/>
      <c r="BD325" s="52"/>
    </row>
    <row r="326" spans="2:56" s="73" customFormat="1" ht="15" hidden="1" customHeight="1" outlineLevel="1" x14ac:dyDescent="0.25">
      <c r="B326" s="53" t="s">
        <v>99</v>
      </c>
      <c r="C326" s="63"/>
      <c r="D326" s="64"/>
      <c r="E326" s="63"/>
      <c r="F326" s="64"/>
      <c r="G326" s="63"/>
      <c r="H326" s="64"/>
      <c r="I326" s="63"/>
      <c r="J326" s="64"/>
      <c r="K326" s="63"/>
      <c r="L326" s="64"/>
      <c r="M326" s="63">
        <v>200296</v>
      </c>
      <c r="N326" s="64"/>
      <c r="O326" s="63">
        <v>5462</v>
      </c>
      <c r="P326" s="64"/>
      <c r="Q326" s="63">
        <v>10119</v>
      </c>
      <c r="R326" s="64"/>
      <c r="S326" s="63">
        <v>38679</v>
      </c>
      <c r="T326" s="64"/>
      <c r="U326" s="63">
        <v>10745</v>
      </c>
      <c r="V326" s="64"/>
      <c r="W326" s="63">
        <v>107672</v>
      </c>
      <c r="X326" s="64"/>
      <c r="Y326" s="63">
        <v>3001</v>
      </c>
      <c r="Z326" s="64"/>
      <c r="AA326" s="63">
        <v>10824</v>
      </c>
      <c r="AB326" s="64"/>
      <c r="AC326" s="63">
        <v>707</v>
      </c>
      <c r="AD326" s="64"/>
      <c r="AE326" s="63">
        <v>135</v>
      </c>
      <c r="AF326" s="55"/>
      <c r="AG326" s="63">
        <v>0</v>
      </c>
      <c r="AH326" s="55"/>
      <c r="AI326" s="63">
        <v>572</v>
      </c>
      <c r="AJ326" s="55"/>
      <c r="AK326" s="63">
        <v>0</v>
      </c>
      <c r="AL326" s="55"/>
      <c r="AM326" s="63">
        <v>4294</v>
      </c>
      <c r="AN326" s="64"/>
      <c r="AO326" s="63">
        <v>3184</v>
      </c>
      <c r="AP326" s="64"/>
      <c r="AQ326" s="63"/>
      <c r="AR326" s="64"/>
      <c r="AS326" s="63"/>
      <c r="AT326" s="64"/>
      <c r="AU326" s="63"/>
      <c r="AV326" s="64"/>
      <c r="AW326" s="63"/>
      <c r="AX326" s="64"/>
      <c r="AY326" s="63"/>
      <c r="AZ326" s="64"/>
      <c r="BA326" s="63">
        <v>5609</v>
      </c>
      <c r="BB326" s="64"/>
      <c r="BC326" s="52"/>
      <c r="BD326" s="52"/>
    </row>
    <row r="327" spans="2:56" s="73" customFormat="1" ht="15" hidden="1" customHeight="1" outlineLevel="1" x14ac:dyDescent="0.25">
      <c r="B327" s="53" t="s">
        <v>100</v>
      </c>
      <c r="C327" s="63"/>
      <c r="D327" s="64"/>
      <c r="E327" s="63"/>
      <c r="F327" s="64"/>
      <c r="G327" s="63"/>
      <c r="H327" s="64"/>
      <c r="I327" s="63"/>
      <c r="J327" s="64"/>
      <c r="K327" s="63"/>
      <c r="L327" s="64"/>
      <c r="M327" s="63">
        <v>228867</v>
      </c>
      <c r="N327" s="64"/>
      <c r="O327" s="63">
        <v>7419</v>
      </c>
      <c r="P327" s="64"/>
      <c r="Q327" s="63">
        <v>10689</v>
      </c>
      <c r="R327" s="64"/>
      <c r="S327" s="63">
        <v>40607</v>
      </c>
      <c r="T327" s="64"/>
      <c r="U327" s="63">
        <v>12667</v>
      </c>
      <c r="V327" s="64"/>
      <c r="W327" s="63">
        <v>120222</v>
      </c>
      <c r="X327" s="64"/>
      <c r="Y327" s="63">
        <v>2977</v>
      </c>
      <c r="Z327" s="64"/>
      <c r="AA327" s="63">
        <v>9030</v>
      </c>
      <c r="AB327" s="64"/>
      <c r="AC327" s="63">
        <v>14426</v>
      </c>
      <c r="AD327" s="64"/>
      <c r="AE327" s="63">
        <v>4327</v>
      </c>
      <c r="AF327" s="55"/>
      <c r="AG327" s="63">
        <v>2999</v>
      </c>
      <c r="AH327" s="55"/>
      <c r="AI327" s="63">
        <v>3669</v>
      </c>
      <c r="AJ327" s="55"/>
      <c r="AK327" s="63">
        <v>3431</v>
      </c>
      <c r="AL327" s="55"/>
      <c r="AM327" s="63">
        <v>4572</v>
      </c>
      <c r="AN327" s="64"/>
      <c r="AO327" s="63">
        <v>3317</v>
      </c>
      <c r="AP327" s="64"/>
      <c r="AQ327" s="63"/>
      <c r="AR327" s="64"/>
      <c r="AS327" s="63"/>
      <c r="AT327" s="64"/>
      <c r="AU327" s="63"/>
      <c r="AV327" s="64"/>
      <c r="AW327" s="63"/>
      <c r="AX327" s="64"/>
      <c r="AY327" s="63"/>
      <c r="AZ327" s="64"/>
      <c r="BA327" s="63">
        <v>2939</v>
      </c>
      <c r="BB327" s="64"/>
      <c r="BC327" s="52"/>
      <c r="BD327" s="52"/>
    </row>
    <row r="328" spans="2:56" s="73" customFormat="1" ht="15" hidden="1" customHeight="1" outlineLevel="1" x14ac:dyDescent="0.25">
      <c r="B328" s="53" t="s">
        <v>101</v>
      </c>
      <c r="C328" s="63"/>
      <c r="D328" s="64"/>
      <c r="E328" s="63"/>
      <c r="F328" s="64"/>
      <c r="G328" s="63"/>
      <c r="H328" s="64"/>
      <c r="I328" s="63"/>
      <c r="J328" s="64"/>
      <c r="K328" s="63"/>
      <c r="L328" s="64"/>
      <c r="M328" s="63">
        <v>239921</v>
      </c>
      <c r="N328" s="64"/>
      <c r="O328" s="63">
        <v>8166</v>
      </c>
      <c r="P328" s="64"/>
      <c r="Q328" s="63">
        <v>9829</v>
      </c>
      <c r="R328" s="64"/>
      <c r="S328" s="63">
        <v>56524</v>
      </c>
      <c r="T328" s="64"/>
      <c r="U328" s="63">
        <v>5300</v>
      </c>
      <c r="V328" s="64"/>
      <c r="W328" s="63">
        <v>107902</v>
      </c>
      <c r="X328" s="64"/>
      <c r="Y328" s="63">
        <v>1026</v>
      </c>
      <c r="Z328" s="64"/>
      <c r="AA328" s="63">
        <v>8906</v>
      </c>
      <c r="AB328" s="64"/>
      <c r="AC328" s="63">
        <v>31024</v>
      </c>
      <c r="AD328" s="64"/>
      <c r="AE328" s="63">
        <v>10774</v>
      </c>
      <c r="AF328" s="55"/>
      <c r="AG328" s="63">
        <v>6097</v>
      </c>
      <c r="AH328" s="55"/>
      <c r="AI328" s="63">
        <v>5878</v>
      </c>
      <c r="AJ328" s="55"/>
      <c r="AK328" s="63">
        <v>8275</v>
      </c>
      <c r="AL328" s="55"/>
      <c r="AM328" s="63">
        <v>3409</v>
      </c>
      <c r="AN328" s="64"/>
      <c r="AO328" s="63">
        <v>4836</v>
      </c>
      <c r="AP328" s="64"/>
      <c r="AQ328" s="63"/>
      <c r="AR328" s="64"/>
      <c r="AS328" s="63"/>
      <c r="AT328" s="64"/>
      <c r="AU328" s="63"/>
      <c r="AV328" s="64"/>
      <c r="AW328" s="63"/>
      <c r="AX328" s="64"/>
      <c r="AY328" s="63"/>
      <c r="AZ328" s="64"/>
      <c r="BA328" s="63">
        <v>2999</v>
      </c>
      <c r="BB328" s="64"/>
      <c r="BC328" s="52"/>
      <c r="BD328" s="52"/>
    </row>
    <row r="329" spans="2:56" s="73" customFormat="1" ht="15" hidden="1" customHeight="1" outlineLevel="1" x14ac:dyDescent="0.25">
      <c r="B329" s="53" t="s">
        <v>102</v>
      </c>
      <c r="C329" s="63"/>
      <c r="D329" s="64"/>
      <c r="E329" s="63"/>
      <c r="F329" s="64"/>
      <c r="G329" s="63"/>
      <c r="H329" s="64"/>
      <c r="I329" s="63"/>
      <c r="J329" s="64"/>
      <c r="K329" s="63"/>
      <c r="L329" s="64"/>
      <c r="M329" s="63">
        <v>242109</v>
      </c>
      <c r="N329" s="64"/>
      <c r="O329" s="63">
        <v>7775</v>
      </c>
      <c r="P329" s="64"/>
      <c r="Q329" s="63">
        <v>11370</v>
      </c>
      <c r="R329" s="64"/>
      <c r="S329" s="63">
        <v>54126</v>
      </c>
      <c r="T329" s="64"/>
      <c r="U329" s="63">
        <v>7041</v>
      </c>
      <c r="V329" s="64"/>
      <c r="W329" s="63">
        <v>110712</v>
      </c>
      <c r="X329" s="64"/>
      <c r="Y329" s="63">
        <v>1013</v>
      </c>
      <c r="Z329" s="64"/>
      <c r="AA329" s="63">
        <v>8867</v>
      </c>
      <c r="AB329" s="64"/>
      <c r="AC329" s="63">
        <v>29140</v>
      </c>
      <c r="AD329" s="64"/>
      <c r="AE329" s="63">
        <v>9692</v>
      </c>
      <c r="AF329" s="55"/>
      <c r="AG329" s="63">
        <v>5361</v>
      </c>
      <c r="AH329" s="55"/>
      <c r="AI329" s="63">
        <v>5615</v>
      </c>
      <c r="AJ329" s="55"/>
      <c r="AK329" s="63">
        <v>8472</v>
      </c>
      <c r="AL329" s="55"/>
      <c r="AM329" s="63">
        <v>3426</v>
      </c>
      <c r="AN329" s="64"/>
      <c r="AO329" s="63">
        <v>4037</v>
      </c>
      <c r="AP329" s="64"/>
      <c r="AQ329" s="63"/>
      <c r="AR329" s="64"/>
      <c r="AS329" s="63"/>
      <c r="AT329" s="64"/>
      <c r="AU329" s="63"/>
      <c r="AV329" s="64"/>
      <c r="AW329" s="63"/>
      <c r="AX329" s="64"/>
      <c r="AY329" s="63"/>
      <c r="AZ329" s="64"/>
      <c r="BA329" s="63">
        <v>4100</v>
      </c>
      <c r="BB329" s="64"/>
      <c r="BC329" s="52"/>
      <c r="BD329" s="52"/>
    </row>
    <row r="330" spans="2:56" s="73" customFormat="1" ht="15" customHeight="1" collapsed="1" x14ac:dyDescent="0.25">
      <c r="B330" s="65">
        <v>1993</v>
      </c>
      <c r="C330" s="66"/>
      <c r="D330" s="67"/>
      <c r="E330" s="66"/>
      <c r="F330" s="67"/>
      <c r="G330" s="66"/>
      <c r="H330" s="67"/>
      <c r="I330" s="66"/>
      <c r="J330" s="67"/>
      <c r="K330" s="66"/>
      <c r="L330" s="67"/>
      <c r="M330" s="66">
        <v>2554227</v>
      </c>
      <c r="N330" s="67"/>
      <c r="O330" s="66">
        <v>75680</v>
      </c>
      <c r="P330" s="67"/>
      <c r="Q330" s="66">
        <v>126823</v>
      </c>
      <c r="R330" s="67"/>
      <c r="S330" s="66">
        <v>502322</v>
      </c>
      <c r="T330" s="67"/>
      <c r="U330" s="66">
        <v>142602</v>
      </c>
      <c r="V330" s="67"/>
      <c r="W330" s="66">
        <v>1227013</v>
      </c>
      <c r="X330" s="67"/>
      <c r="Y330" s="66">
        <v>26477</v>
      </c>
      <c r="Z330" s="67"/>
      <c r="AA330" s="66">
        <v>137122</v>
      </c>
      <c r="AB330" s="67"/>
      <c r="AC330" s="66">
        <v>178255</v>
      </c>
      <c r="AD330" s="67"/>
      <c r="AE330" s="66">
        <v>59573</v>
      </c>
      <c r="AF330" s="67"/>
      <c r="AG330" s="66">
        <v>30600</v>
      </c>
      <c r="AH330" s="67"/>
      <c r="AI330" s="66">
        <v>37265</v>
      </c>
      <c r="AJ330" s="67"/>
      <c r="AK330" s="66">
        <v>50817</v>
      </c>
      <c r="AL330" s="67"/>
      <c r="AM330" s="66">
        <v>41945</v>
      </c>
      <c r="AN330" s="67"/>
      <c r="AO330" s="66">
        <v>42686</v>
      </c>
      <c r="AP330" s="67"/>
      <c r="AQ330" s="66"/>
      <c r="AR330" s="67"/>
      <c r="AS330" s="66"/>
      <c r="AT330" s="67"/>
      <c r="AU330" s="66"/>
      <c r="AV330" s="67"/>
      <c r="AW330" s="66"/>
      <c r="AX330" s="67"/>
      <c r="AY330" s="66"/>
      <c r="AZ330" s="67"/>
      <c r="BA330" s="66">
        <v>51769</v>
      </c>
      <c r="BB330" s="67"/>
      <c r="BC330" s="52"/>
      <c r="BD330" s="52"/>
    </row>
    <row r="331" spans="2:56" s="73" customFormat="1" ht="6.95" customHeight="1" x14ac:dyDescent="0.25">
      <c r="B331" s="68"/>
      <c r="C331" s="69"/>
      <c r="D331" s="70"/>
      <c r="E331" s="69"/>
      <c r="F331" s="70"/>
      <c r="G331" s="69"/>
      <c r="H331" s="70"/>
      <c r="I331" s="69"/>
      <c r="J331" s="70"/>
      <c r="K331" s="69"/>
      <c r="L331" s="70"/>
      <c r="M331" s="69"/>
      <c r="N331" s="70"/>
      <c r="O331" s="69"/>
      <c r="P331" s="70"/>
      <c r="Q331" s="69"/>
      <c r="R331" s="70"/>
      <c r="S331" s="69"/>
      <c r="T331" s="70"/>
      <c r="U331" s="69"/>
      <c r="V331" s="70"/>
      <c r="W331" s="69"/>
      <c r="X331" s="70"/>
      <c r="Y331" s="69"/>
      <c r="Z331" s="70"/>
      <c r="AA331" s="69"/>
      <c r="AB331" s="70"/>
      <c r="AC331" s="69"/>
      <c r="AD331" s="70"/>
      <c r="AE331" s="69"/>
      <c r="AF331" s="70"/>
      <c r="AG331" s="69"/>
      <c r="AH331" s="70"/>
      <c r="AI331" s="69"/>
      <c r="AJ331" s="70"/>
      <c r="AK331" s="69"/>
      <c r="AL331" s="70"/>
      <c r="AM331" s="69"/>
      <c r="AN331" s="70"/>
      <c r="AO331" s="69"/>
      <c r="AP331" s="70"/>
      <c r="AQ331" s="69"/>
      <c r="AR331" s="70"/>
      <c r="AS331" s="69"/>
      <c r="AT331" s="70"/>
      <c r="AU331" s="69"/>
      <c r="AV331" s="70"/>
      <c r="AW331" s="69"/>
      <c r="AX331" s="70"/>
      <c r="AY331" s="69"/>
      <c r="AZ331" s="70"/>
      <c r="BA331" s="69"/>
      <c r="BB331" s="70"/>
    </row>
    <row r="332" spans="2:56" s="73" customFormat="1" x14ac:dyDescent="0.2">
      <c r="B332" s="38" t="s">
        <v>49</v>
      </c>
      <c r="C332" s="38"/>
      <c r="D332" s="38"/>
      <c r="E332" s="38"/>
      <c r="F332" s="38"/>
      <c r="G332" s="38"/>
      <c r="H332" s="38"/>
      <c r="I332" s="38"/>
      <c r="J332" s="38"/>
      <c r="K332" s="38"/>
      <c r="L332" s="38"/>
      <c r="M332" s="38"/>
      <c r="N332" s="38"/>
      <c r="O332" s="38"/>
      <c r="P332" s="38"/>
      <c r="Q332" s="38"/>
      <c r="R332" s="38"/>
      <c r="S332" s="38"/>
      <c r="T332" s="38"/>
      <c r="U332" s="38"/>
      <c r="V332" s="38"/>
      <c r="W332" s="38"/>
      <c r="X332" s="38"/>
      <c r="Y332" s="38"/>
      <c r="Z332" s="38"/>
      <c r="AA332" s="38"/>
      <c r="AB332" s="38"/>
      <c r="AC332" s="38"/>
      <c r="AD332" s="38"/>
      <c r="AE332" s="38"/>
      <c r="AF332" s="79"/>
      <c r="AG332" s="38"/>
      <c r="AH332" s="79"/>
      <c r="AI332" s="38"/>
      <c r="AJ332" s="79"/>
      <c r="AK332" s="38"/>
      <c r="AL332" s="38"/>
      <c r="AM332" s="38"/>
      <c r="AN332" s="38"/>
      <c r="AO332" s="38"/>
      <c r="AP332" s="38"/>
      <c r="AQ332" s="38"/>
      <c r="AR332" s="38"/>
      <c r="AS332" s="38"/>
      <c r="AT332" s="38"/>
      <c r="AU332" s="38"/>
      <c r="AV332" s="38"/>
      <c r="AW332" s="38"/>
      <c r="AX332" s="38"/>
      <c r="AY332" s="38"/>
      <c r="AZ332" s="38"/>
      <c r="BA332" s="38"/>
      <c r="BB332" s="38"/>
      <c r="BC332" s="74"/>
    </row>
    <row r="333" spans="2:56" s="73" customFormat="1" x14ac:dyDescent="0.25">
      <c r="I333" s="74"/>
      <c r="J333" s="74"/>
      <c r="K333" s="74"/>
      <c r="L333" s="74"/>
      <c r="M333" s="74"/>
      <c r="N333" s="74"/>
      <c r="O333" s="74"/>
      <c r="P333" s="74"/>
      <c r="Q333" s="74"/>
      <c r="R333" s="74"/>
      <c r="S333" s="74"/>
      <c r="T333" s="74"/>
      <c r="U333" s="74"/>
      <c r="V333" s="74"/>
      <c r="W333" s="74"/>
      <c r="X333" s="74"/>
      <c r="Y333" s="74"/>
      <c r="Z333" s="74"/>
      <c r="AA333" s="74"/>
      <c r="AB333" s="74"/>
      <c r="AC333" s="74"/>
      <c r="AD333" s="74"/>
      <c r="AE333" s="74"/>
      <c r="AF333" s="80"/>
      <c r="AG333" s="74"/>
      <c r="AH333" s="80"/>
      <c r="AI333" s="74"/>
      <c r="AJ333" s="80"/>
      <c r="AK333" s="74"/>
      <c r="AL333" s="80"/>
      <c r="AM333" s="74"/>
      <c r="AN333" s="74"/>
      <c r="AO333" s="74"/>
      <c r="AP333" s="74"/>
      <c r="AQ333" s="74"/>
      <c r="AR333" s="74"/>
      <c r="AS333" s="74"/>
      <c r="AT333" s="74"/>
      <c r="AU333" s="74"/>
      <c r="AV333" s="74"/>
      <c r="AW333" s="74"/>
      <c r="AX333" s="74"/>
      <c r="AY333" s="74"/>
      <c r="AZ333" s="74"/>
      <c r="BA333" s="74"/>
      <c r="BB333" s="74"/>
      <c r="BC333" s="74"/>
    </row>
    <row r="334" spans="2:56" s="73" customFormat="1" x14ac:dyDescent="0.25">
      <c r="I334" s="74"/>
      <c r="J334" s="74"/>
      <c r="K334" s="74"/>
      <c r="L334" s="74"/>
      <c r="M334" s="74"/>
      <c r="N334" s="74"/>
      <c r="O334" s="74"/>
      <c r="P334" s="74"/>
      <c r="Q334" s="74"/>
      <c r="R334" s="74"/>
      <c r="S334" s="74"/>
      <c r="T334" s="74"/>
      <c r="U334" s="74"/>
      <c r="V334" s="74"/>
      <c r="W334" s="74"/>
      <c r="X334" s="74"/>
      <c r="Y334" s="74"/>
      <c r="Z334" s="74"/>
      <c r="AA334" s="74"/>
      <c r="AB334" s="74"/>
      <c r="AC334" s="74"/>
      <c r="AD334" s="74"/>
      <c r="AE334" s="74"/>
      <c r="AF334" s="80"/>
      <c r="AG334" s="74"/>
      <c r="AH334" s="80"/>
      <c r="AI334" s="74"/>
      <c r="AJ334" s="80"/>
      <c r="AK334" s="74"/>
      <c r="AL334" s="80"/>
      <c r="AM334" s="74"/>
      <c r="AN334" s="74"/>
      <c r="AO334" s="74"/>
      <c r="AP334" s="74"/>
      <c r="AQ334" s="74"/>
      <c r="AR334" s="74"/>
      <c r="AS334" s="74"/>
      <c r="AT334" s="74"/>
      <c r="AU334" s="74"/>
      <c r="AV334" s="74"/>
      <c r="AW334" s="74"/>
      <c r="AX334" s="74"/>
      <c r="AY334" s="74"/>
      <c r="AZ334" s="74"/>
      <c r="BA334" s="74"/>
      <c r="BB334" s="74"/>
      <c r="BC334" s="74"/>
    </row>
  </sheetData>
  <pageMargins left="0.31496062992125984" right="0.31496062992125984" top="0.49" bottom="0.54" header="0.17" footer="0.17"/>
  <pageSetup paperSize="9" scale="73" fitToWidth="32" fitToHeight="38" pageOrder="overThenDown" orientation="landscape" r:id="rId1"/>
  <headerFooter scaleWithDoc="0" alignWithMargins="0">
    <oddHeader>&amp;L&amp;"-,Negrita"&amp;16&amp;K00-043Evolución mensual de pasajeros llegados a Tenerife según nacionalidad &amp;11(regular+charter)</oddHeader>
    <oddFooter>&amp;L&amp;G&amp;R&amp;K00-021&amp;P</oddFooter>
  </headerFooter>
  <colBreaks count="3" manualBreakCount="3">
    <brk id="16" min="3" max="194" man="1"/>
    <brk id="28" min="3" max="194" man="1"/>
    <brk id="40" min="3" max="194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68" id="{1131F3E9-D9D5-40A7-902F-16BE1B5EB7C4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C5:AX5 C45:AX330 BA45:BB330 BA5:BB5</xm:sqref>
        </x14:conditionalFormatting>
        <x14:conditionalFormatting xmlns:xm="http://schemas.microsoft.com/office/excel/2006/main">
          <x14:cfRule type="expression" priority="67" id="{E359899D-525E-43C1-AAF3-AE3EE7E36B58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C18 E6:E18 G6:G18</xm:sqref>
        </x14:conditionalFormatting>
        <x14:conditionalFormatting xmlns:xm="http://schemas.microsoft.com/office/excel/2006/main">
          <x14:cfRule type="expression" priority="66" id="{9FE5D814-169F-40F0-8D08-FF499837D990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BA32:BB44 C32:AX44</xm:sqref>
        </x14:conditionalFormatting>
        <x14:conditionalFormatting xmlns:xm="http://schemas.microsoft.com/office/excel/2006/main">
          <x14:cfRule type="expression" priority="65" id="{9A486C16-349D-488F-9DAC-569F2975BEDC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C6:C17</xm:sqref>
        </x14:conditionalFormatting>
        <x14:conditionalFormatting xmlns:xm="http://schemas.microsoft.com/office/excel/2006/main">
          <x14:cfRule type="expression" priority="64" id="{3BF80DA4-84DE-49C0-A68D-01E874C04E99}">
            <xm:f>I$5='Menú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I6:I18</xm:sqref>
        </x14:conditionalFormatting>
        <x14:conditionalFormatting xmlns:xm="http://schemas.microsoft.com/office/excel/2006/main">
          <x14:cfRule type="expression" priority="63" id="{B4765C80-BC4D-4307-8ADC-39A8252F2D50}">
            <xm:f>K$5='Menú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K6:K18</xm:sqref>
        </x14:conditionalFormatting>
        <x14:conditionalFormatting xmlns:xm="http://schemas.microsoft.com/office/excel/2006/main">
          <x14:cfRule type="expression" priority="62" id="{63577391-71B4-4D22-BA95-5024EA0133BA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M6:M18</xm:sqref>
        </x14:conditionalFormatting>
        <x14:conditionalFormatting xmlns:xm="http://schemas.microsoft.com/office/excel/2006/main">
          <x14:cfRule type="expression" priority="61" id="{E3AABA04-7F8A-4EA1-A36E-55579F28C432}">
            <xm:f>O$5='Menú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O6:O18</xm:sqref>
        </x14:conditionalFormatting>
        <x14:conditionalFormatting xmlns:xm="http://schemas.microsoft.com/office/excel/2006/main">
          <x14:cfRule type="expression" priority="60" id="{F62B0522-BEAE-4E4D-9BA2-76F18C8849C4}">
            <xm:f>Q$5='Menú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Q6:Q18</xm:sqref>
        </x14:conditionalFormatting>
        <x14:conditionalFormatting xmlns:xm="http://schemas.microsoft.com/office/excel/2006/main">
          <x14:cfRule type="expression" priority="59" id="{D377F6C1-AF74-441C-9634-FE67D4016043}">
            <xm:f>S$5='Menú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S6:S18</xm:sqref>
        </x14:conditionalFormatting>
        <x14:conditionalFormatting xmlns:xm="http://schemas.microsoft.com/office/excel/2006/main">
          <x14:cfRule type="expression" priority="58" id="{FA9DF161-C50A-45E4-86D2-8F4301F765C0}">
            <xm:f>U$5='Menú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U6:U18</xm:sqref>
        </x14:conditionalFormatting>
        <x14:conditionalFormatting xmlns:xm="http://schemas.microsoft.com/office/excel/2006/main">
          <x14:cfRule type="expression" priority="57" id="{E2D67119-C8EC-443C-A246-CF8F0DB859B3}">
            <xm:f>W$5='Menú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W6:W18</xm:sqref>
        </x14:conditionalFormatting>
        <x14:conditionalFormatting xmlns:xm="http://schemas.microsoft.com/office/excel/2006/main">
          <x14:cfRule type="expression" priority="56" id="{719F9BE3-E6B6-45B5-BDD9-A9E4FDC2EF45}">
            <xm:f>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Y6:Y18</xm:sqref>
        </x14:conditionalFormatting>
        <x14:conditionalFormatting xmlns:xm="http://schemas.microsoft.com/office/excel/2006/main">
          <x14:cfRule type="expression" priority="55" id="{B5EF82F6-F7A8-4537-B137-ACA5E9130DB4}">
            <xm:f>AA$5='Menú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AA6:AA18</xm:sqref>
        </x14:conditionalFormatting>
        <x14:conditionalFormatting xmlns:xm="http://schemas.microsoft.com/office/excel/2006/main">
          <x14:cfRule type="expression" priority="54" id="{6167D4A5-9D67-4E2D-80A8-7FE090DF1812}">
            <xm:f>AC$5='Menú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AC6:AC18</xm:sqref>
        </x14:conditionalFormatting>
        <x14:conditionalFormatting xmlns:xm="http://schemas.microsoft.com/office/excel/2006/main">
          <x14:cfRule type="expression" priority="53" id="{DA05C268-B97F-48CE-808C-7482891665E3}">
            <xm:f>AE$5='Menú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AE6:AE18</xm:sqref>
        </x14:conditionalFormatting>
        <x14:conditionalFormatting xmlns:xm="http://schemas.microsoft.com/office/excel/2006/main">
          <x14:cfRule type="expression" priority="52" id="{22015EB5-F189-4145-91A1-F39F9F783733}">
            <xm:f>AG$5='Menú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AG6:AG18</xm:sqref>
        </x14:conditionalFormatting>
        <x14:conditionalFormatting xmlns:xm="http://schemas.microsoft.com/office/excel/2006/main">
          <x14:cfRule type="expression" priority="51" id="{189FB524-EA63-4AD3-B510-4D873EFBE053}">
            <xm:f>AI$5='Menú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AI6:AI18</xm:sqref>
        </x14:conditionalFormatting>
        <x14:conditionalFormatting xmlns:xm="http://schemas.microsoft.com/office/excel/2006/main">
          <x14:cfRule type="expression" priority="50" id="{68911935-EAFF-4E01-BC39-A11BEC9EB23A}">
            <xm:f>AK$5='Menú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AK6:AK18</xm:sqref>
        </x14:conditionalFormatting>
        <x14:conditionalFormatting xmlns:xm="http://schemas.microsoft.com/office/excel/2006/main">
          <x14:cfRule type="expression" priority="49" id="{7CF5CD0E-F4A3-444C-BF63-713C858C6D81}">
            <xm:f>AM$5='Menú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AM6:AM18</xm:sqref>
        </x14:conditionalFormatting>
        <x14:conditionalFormatting xmlns:xm="http://schemas.microsoft.com/office/excel/2006/main">
          <x14:cfRule type="expression" priority="48" id="{ECA40EBE-44F9-43D5-B4CC-AFAB5585116A}">
            <xm:f>AO$5='Menú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AO6:AO18</xm:sqref>
        </x14:conditionalFormatting>
        <x14:conditionalFormatting xmlns:xm="http://schemas.microsoft.com/office/excel/2006/main">
          <x14:cfRule type="expression" priority="47" id="{40C88ECE-BB10-4AF3-BD2B-7B331A64A8D2}">
            <xm:f>AQ$5='Menú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AQ6:AQ18</xm:sqref>
        </x14:conditionalFormatting>
        <x14:conditionalFormatting xmlns:xm="http://schemas.microsoft.com/office/excel/2006/main">
          <x14:cfRule type="expression" priority="46" id="{9A169EDF-10A8-4F22-9E8E-3E988B3A240F}">
            <xm:f>AS$5='Menú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AS6:AS18</xm:sqref>
        </x14:conditionalFormatting>
        <x14:conditionalFormatting xmlns:xm="http://schemas.microsoft.com/office/excel/2006/main">
          <x14:cfRule type="expression" priority="45" id="{314F5748-6FFB-4A79-831B-1336645CF21E}">
            <xm:f>AU$5='Menú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AU6:AU18</xm:sqref>
        </x14:conditionalFormatting>
        <x14:conditionalFormatting xmlns:xm="http://schemas.microsoft.com/office/excel/2006/main">
          <x14:cfRule type="expression" priority="44" id="{50611E40-B080-4AD8-A477-12046FC0734C}">
            <xm:f>AW$5='Menú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AW6:AW18</xm:sqref>
        </x14:conditionalFormatting>
        <x14:conditionalFormatting xmlns:xm="http://schemas.microsoft.com/office/excel/2006/main">
          <x14:cfRule type="expression" priority="43" id="{57E04FA2-2BD9-4576-8E84-28E2CAEE315A}">
            <xm:f>BA$5='Menú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BA6:BA18</xm:sqref>
        </x14:conditionalFormatting>
        <x14:conditionalFormatting xmlns:xm="http://schemas.microsoft.com/office/excel/2006/main">
          <x14:cfRule type="expression" priority="42" id="{F797EA8E-732A-40FD-B51E-8F34819F0B93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AY5:AZ5 AY45:AZ330</xm:sqref>
        </x14:conditionalFormatting>
        <x14:conditionalFormatting xmlns:xm="http://schemas.microsoft.com/office/excel/2006/main">
          <x14:cfRule type="expression" priority="40" id="{33FEE3C3-D46B-43A6-ACFC-87B7A6EBB460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AY6:AY18</xm:sqref>
        </x14:conditionalFormatting>
        <x14:conditionalFormatting xmlns:xm="http://schemas.microsoft.com/office/excel/2006/main">
          <x14:cfRule type="expression" priority="41" id="{7019C70D-FD87-401E-9906-15A38529F818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AY32:AZ44</xm:sqref>
        </x14:conditionalFormatting>
        <x14:conditionalFormatting xmlns:xm="http://schemas.microsoft.com/office/excel/2006/main">
          <x14:cfRule type="expression" priority="39" id="{521C184A-8C5C-4E1B-BAFC-54A8EEBBFBAD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BA19:BB31 C19:AX31</xm:sqref>
        </x14:conditionalFormatting>
        <x14:conditionalFormatting xmlns:xm="http://schemas.microsoft.com/office/excel/2006/main">
          <x14:cfRule type="expression" priority="38" id="{32561DDD-8A12-4804-9DD0-262AD0F5E9D8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AY19:AZ31</xm:sqref>
        </x14:conditionalFormatting>
        <x14:conditionalFormatting xmlns:xm="http://schemas.microsoft.com/office/excel/2006/main">
          <x14:cfRule type="expression" priority="37" id="{D0687403-CFA0-4333-87ED-832F89EE8F5F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D6:D18</xm:sqref>
        </x14:conditionalFormatting>
        <x14:conditionalFormatting xmlns:xm="http://schemas.microsoft.com/office/excel/2006/main">
          <x14:cfRule type="expression" priority="36" id="{B48C5A6A-0AFD-46BB-9B91-E33B7FAF2B19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F6:F18</xm:sqref>
        </x14:conditionalFormatting>
        <x14:conditionalFormatting xmlns:xm="http://schemas.microsoft.com/office/excel/2006/main">
          <x14:cfRule type="expression" priority="35" id="{40EAF4D9-6D2A-43C6-959F-6D65461006E3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H6:H18</xm:sqref>
        </x14:conditionalFormatting>
        <x14:conditionalFormatting xmlns:xm="http://schemas.microsoft.com/office/excel/2006/main">
          <x14:cfRule type="expression" priority="34" id="{D8DF65A2-8502-4859-961C-F578C6FB3251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J6:J18</xm:sqref>
        </x14:conditionalFormatting>
        <x14:conditionalFormatting xmlns:xm="http://schemas.microsoft.com/office/excel/2006/main">
          <x14:cfRule type="expression" priority="33" id="{B7FA696F-B89A-44F6-A884-0D7DBBC8CF50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L6:L18</xm:sqref>
        </x14:conditionalFormatting>
        <x14:conditionalFormatting xmlns:xm="http://schemas.microsoft.com/office/excel/2006/main">
          <x14:cfRule type="expression" priority="32" id="{DEFCBBCA-2667-4198-B1A7-6FD0DFD0D568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N6:N18</xm:sqref>
        </x14:conditionalFormatting>
        <x14:conditionalFormatting xmlns:xm="http://schemas.microsoft.com/office/excel/2006/main">
          <x14:cfRule type="expression" priority="31" id="{A9F8F5CB-95DC-4E8D-A054-757F5355B546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P6:P18</xm:sqref>
        </x14:conditionalFormatting>
        <x14:conditionalFormatting xmlns:xm="http://schemas.microsoft.com/office/excel/2006/main">
          <x14:cfRule type="expression" priority="30" id="{9C59DB3C-5B45-4E7E-AC5F-3EFA43EE9CD8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R6:R17</xm:sqref>
        </x14:conditionalFormatting>
        <x14:conditionalFormatting xmlns:xm="http://schemas.microsoft.com/office/excel/2006/main">
          <x14:cfRule type="expression" priority="29" id="{99D2D744-D3EA-4CE9-AD8F-23FF559C7294}">
            <xm:f>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T6:T17</xm:sqref>
        </x14:conditionalFormatting>
        <x14:conditionalFormatting xmlns:xm="http://schemas.microsoft.com/office/excel/2006/main">
          <x14:cfRule type="expression" priority="28" id="{8258F822-1C7C-4F48-BAAD-2799E7E52EBA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V6:V17</xm:sqref>
        </x14:conditionalFormatting>
        <x14:conditionalFormatting xmlns:xm="http://schemas.microsoft.com/office/excel/2006/main">
          <x14:cfRule type="expression" priority="27" id="{78B53AC9-8ECC-4FBC-BAF9-B643DB3B5533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X6:X17</xm:sqref>
        </x14:conditionalFormatting>
        <x14:conditionalFormatting xmlns:xm="http://schemas.microsoft.com/office/excel/2006/main">
          <x14:cfRule type="expression" priority="26" id="{4FA30EDB-11FB-4D5A-9A0E-8D0FEB2C28EE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Z6:Z17</xm:sqref>
        </x14:conditionalFormatting>
        <x14:conditionalFormatting xmlns:xm="http://schemas.microsoft.com/office/excel/2006/main">
          <x14:cfRule type="expression" priority="25" id="{1D32458A-6C8F-46E1-B712-D2739735E9D2}">
            <xm:f>AB$5='Menú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AB6:AB17</xm:sqref>
        </x14:conditionalFormatting>
        <x14:conditionalFormatting xmlns:xm="http://schemas.microsoft.com/office/excel/2006/main">
          <x14:cfRule type="expression" priority="24" id="{2C36A2DD-71B2-4CEA-9351-6295C57EB4E4}">
            <xm:f>AD$5='Menú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AD6:AD17</xm:sqref>
        </x14:conditionalFormatting>
        <x14:conditionalFormatting xmlns:xm="http://schemas.microsoft.com/office/excel/2006/main">
          <x14:cfRule type="expression" priority="23" id="{70581A94-558B-49EF-96A6-BF7C0640B2E4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AF6:AF17</xm:sqref>
        </x14:conditionalFormatting>
        <x14:conditionalFormatting xmlns:xm="http://schemas.microsoft.com/office/excel/2006/main">
          <x14:cfRule type="expression" priority="22" id="{7D1169AF-F5BC-4BF9-81BD-DB598B587661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AH6:AH17</xm:sqref>
        </x14:conditionalFormatting>
        <x14:conditionalFormatting xmlns:xm="http://schemas.microsoft.com/office/excel/2006/main">
          <x14:cfRule type="expression" priority="21" id="{FFF06CE7-DEE1-4199-83FA-35EE95A7C313}">
            <xm:f>AJ$5='Menú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AJ6:AJ17</xm:sqref>
        </x14:conditionalFormatting>
        <x14:conditionalFormatting xmlns:xm="http://schemas.microsoft.com/office/excel/2006/main">
          <x14:cfRule type="expression" priority="20" id="{415B4ACD-82B8-4BCD-B766-019AD839C97A}">
            <xm:f>AL$5='Menú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AL6:AL17</xm:sqref>
        </x14:conditionalFormatting>
        <x14:conditionalFormatting xmlns:xm="http://schemas.microsoft.com/office/excel/2006/main">
          <x14:cfRule type="expression" priority="19" id="{36EA69E8-70DC-49A1-BD25-116B63E76BE4}">
            <xm:f>AN$5='Menú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AN6:AN17</xm:sqref>
        </x14:conditionalFormatting>
        <x14:conditionalFormatting xmlns:xm="http://schemas.microsoft.com/office/excel/2006/main">
          <x14:cfRule type="expression" priority="18" id="{5596A824-4CA1-4C42-98CC-99F2A7DDA8A0}">
            <xm:f>AP$5='Menú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AP6:AP17</xm:sqref>
        </x14:conditionalFormatting>
        <x14:conditionalFormatting xmlns:xm="http://schemas.microsoft.com/office/excel/2006/main">
          <x14:cfRule type="expression" priority="17" id="{AAA043D4-9CFB-44E0-8C8E-8BF0F3417B70}">
            <xm:f>AR$5='Menú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AR6:AR17</xm:sqref>
        </x14:conditionalFormatting>
        <x14:conditionalFormatting xmlns:xm="http://schemas.microsoft.com/office/excel/2006/main">
          <x14:cfRule type="expression" priority="16" id="{52DA22D8-6374-4379-9554-2BAB527DD221}">
            <xm:f>AT$5='Menú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AT6:AT17</xm:sqref>
        </x14:conditionalFormatting>
        <x14:conditionalFormatting xmlns:xm="http://schemas.microsoft.com/office/excel/2006/main">
          <x14:cfRule type="expression" priority="15" id="{C410F731-2CD4-4BD8-A41A-623FF7F0FAA0}">
            <xm:f>AV$5='Menú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AV6:AV17</xm:sqref>
        </x14:conditionalFormatting>
        <x14:conditionalFormatting xmlns:xm="http://schemas.microsoft.com/office/excel/2006/main">
          <x14:cfRule type="expression" priority="14" id="{FA2983D2-0A5E-4D6A-80D5-3FC673CB4AAA}">
            <xm:f>AX$5='Menú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AX6:AX17</xm:sqref>
        </x14:conditionalFormatting>
        <x14:conditionalFormatting xmlns:xm="http://schemas.microsoft.com/office/excel/2006/main">
          <x14:cfRule type="expression" priority="13" id="{E4887A2B-CC43-44C3-AE9F-C123A8517D26}">
            <xm:f>AZ$5='Menú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AZ6:AZ17</xm:sqref>
        </x14:conditionalFormatting>
        <x14:conditionalFormatting xmlns:xm="http://schemas.microsoft.com/office/excel/2006/main">
          <x14:cfRule type="expression" priority="12" id="{8A130D4E-8D91-4F3E-B226-62B100D05FB4}">
            <xm:f>BB$5='Menú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BB6:BB18</xm:sqref>
        </x14:conditionalFormatting>
        <x14:conditionalFormatting xmlns:xm="http://schemas.microsoft.com/office/excel/2006/main">
          <x14:cfRule type="expression" priority="11" id="{31974078-3EF7-4391-BEC6-047B43648B90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R18</xm:sqref>
        </x14:conditionalFormatting>
        <x14:conditionalFormatting xmlns:xm="http://schemas.microsoft.com/office/excel/2006/main">
          <x14:cfRule type="expression" priority="10" id="{35C5ADF4-8442-4B4E-8070-79C1A9D5844F}">
            <xm:f>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T18</xm:sqref>
        </x14:conditionalFormatting>
        <x14:conditionalFormatting xmlns:xm="http://schemas.microsoft.com/office/excel/2006/main">
          <x14:cfRule type="expression" priority="9" id="{D2EE62B2-1AC0-4998-9584-7B8CFB78FFF3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V18</xm:sqref>
        </x14:conditionalFormatting>
        <x14:conditionalFormatting xmlns:xm="http://schemas.microsoft.com/office/excel/2006/main">
          <x14:cfRule type="expression" priority="8" id="{32211B06-7ED0-4E7C-8A9F-D4CB0BD2C395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X18</xm:sqref>
        </x14:conditionalFormatting>
        <x14:conditionalFormatting xmlns:xm="http://schemas.microsoft.com/office/excel/2006/main">
          <x14:cfRule type="expression" priority="7" id="{F288F626-79DD-4534-A974-DD23B4917C54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Z18</xm:sqref>
        </x14:conditionalFormatting>
        <x14:conditionalFormatting xmlns:xm="http://schemas.microsoft.com/office/excel/2006/main">
          <x14:cfRule type="expression" priority="6" id="{BB3D7C5B-EB60-47C3-B999-5826B932DC9B}">
            <xm:f>AB$5='Menú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AB18</xm:sqref>
        </x14:conditionalFormatting>
        <x14:conditionalFormatting xmlns:xm="http://schemas.microsoft.com/office/excel/2006/main">
          <x14:cfRule type="expression" priority="5" id="{0B12CBF7-D2D7-4AC4-A2CA-6D5A8AFF93DD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AF18</xm:sqref>
        </x14:conditionalFormatting>
        <x14:conditionalFormatting xmlns:xm="http://schemas.microsoft.com/office/excel/2006/main">
          <x14:cfRule type="expression" priority="4" id="{3F4F6331-36B5-46B2-8DAD-A0D21F820A74}">
            <xm:f>AD$5='Menú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AD18</xm:sqref>
        </x14:conditionalFormatting>
        <x14:conditionalFormatting xmlns:xm="http://schemas.microsoft.com/office/excel/2006/main">
          <x14:cfRule type="expression" priority="3" id="{0E44ED80-C6AE-49C5-840E-D905B6B92C30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AH18</xm:sqref>
        </x14:conditionalFormatting>
        <x14:conditionalFormatting xmlns:xm="http://schemas.microsoft.com/office/excel/2006/main">
          <x14:cfRule type="expression" priority="2" id="{68621154-87FA-42D3-8D8B-A2BCF5B50081}">
            <xm:f>AJ$5='Menú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AJ18</xm:sqref>
        </x14:conditionalFormatting>
        <x14:conditionalFormatting xmlns:xm="http://schemas.microsoft.com/office/excel/2006/main">
          <x14:cfRule type="expression" priority="1" id="{DD6F38DD-3A67-419A-B79E-5D22DF39D512}">
            <xm:f>AL$5='Menú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AZ18 AX18 AV18 AT18 AR18 AP18 AN18 AL18</xm:sqref>
        </x14:conditionalFormatting>
      </x14:conditionalFormattings>
    </ext>
  </extLst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BB292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</cols>
  <sheetData>
    <row r="1" spans="2:54" ht="30" customHeight="1" x14ac:dyDescent="0.25"/>
    <row r="2" spans="2:54" x14ac:dyDescent="0.25">
      <c r="S2" s="39"/>
      <c r="T2" s="39"/>
      <c r="U2" s="39"/>
      <c r="V2" s="39"/>
      <c r="W2" s="39"/>
      <c r="X2" s="39"/>
      <c r="Y2" s="39"/>
      <c r="Z2" s="39"/>
      <c r="AA2" s="39"/>
      <c r="AB2" s="39"/>
      <c r="AC2" s="39"/>
      <c r="AD2" s="39"/>
      <c r="AE2" s="39"/>
      <c r="AF2" s="39"/>
      <c r="AG2" s="39"/>
      <c r="AH2" s="39"/>
      <c r="AI2" s="39"/>
      <c r="AJ2" s="39"/>
      <c r="AK2" s="39"/>
      <c r="AL2" s="39"/>
      <c r="AM2" s="39"/>
      <c r="AN2" s="39"/>
      <c r="AO2" s="39"/>
      <c r="AP2" s="39"/>
      <c r="AQ2" s="39"/>
      <c r="AR2" s="39"/>
      <c r="AS2" s="39"/>
      <c r="AT2" s="39"/>
      <c r="AU2" s="39"/>
      <c r="AV2" s="39"/>
      <c r="AW2" s="39"/>
      <c r="AX2" s="39"/>
      <c r="AY2" s="39"/>
      <c r="AZ2" s="39"/>
      <c r="BA2" s="39"/>
      <c r="BB2" s="39"/>
    </row>
    <row r="3" spans="2:54" s="4" customFormat="1" ht="26.25" customHeight="1" thickBot="1" x14ac:dyDescent="0.3">
      <c r="B3" s="43" t="s">
        <v>170</v>
      </c>
    </row>
    <row r="4" spans="2:54" s="4" customFormat="1" ht="6.75" customHeight="1" x14ac:dyDescent="0.25">
      <c r="B4" s="75"/>
      <c r="C4" s="75"/>
      <c r="D4" s="75"/>
      <c r="E4" s="75"/>
      <c r="F4" s="75"/>
      <c r="G4" s="75"/>
      <c r="H4" s="75"/>
      <c r="I4" s="75"/>
      <c r="J4" s="75"/>
      <c r="K4" s="75"/>
      <c r="L4" s="75"/>
      <c r="M4" s="75"/>
      <c r="N4" s="75"/>
      <c r="O4" s="75"/>
      <c r="P4" s="75"/>
      <c r="Q4" s="75"/>
      <c r="R4" s="75"/>
    </row>
    <row r="5" spans="2:54" s="4" customFormat="1" ht="15" customHeight="1" x14ac:dyDescent="0.25">
      <c r="B5" s="16"/>
      <c r="C5" s="81" t="s">
        <v>43</v>
      </c>
      <c r="D5" s="82"/>
      <c r="E5" s="81" t="s">
        <v>103</v>
      </c>
      <c r="F5" s="82"/>
      <c r="G5" s="81" t="s">
        <v>104</v>
      </c>
      <c r="H5" s="82"/>
      <c r="I5" s="81" t="s">
        <v>44</v>
      </c>
      <c r="J5" s="82"/>
      <c r="K5" s="81" t="s">
        <v>45</v>
      </c>
      <c r="L5" s="82"/>
      <c r="M5" s="81" t="s">
        <v>46</v>
      </c>
      <c r="N5" s="82"/>
      <c r="O5" s="81" t="s">
        <v>47</v>
      </c>
      <c r="P5" s="82"/>
      <c r="Q5" s="81" t="s">
        <v>48</v>
      </c>
      <c r="R5" s="82"/>
    </row>
    <row r="6" spans="2:54" s="4" customFormat="1" ht="30.75" thickBot="1" x14ac:dyDescent="0.3">
      <c r="B6" s="16"/>
      <c r="C6" s="48" t="s">
        <v>105</v>
      </c>
      <c r="D6" s="49" t="s">
        <v>52</v>
      </c>
      <c r="E6" s="48" t="s">
        <v>105</v>
      </c>
      <c r="F6" s="49" t="s">
        <v>52</v>
      </c>
      <c r="G6" s="48" t="s">
        <v>105</v>
      </c>
      <c r="H6" s="49" t="s">
        <v>52</v>
      </c>
      <c r="I6" s="48" t="s">
        <v>105</v>
      </c>
      <c r="J6" s="49" t="s">
        <v>52</v>
      </c>
      <c r="K6" s="48" t="s">
        <v>105</v>
      </c>
      <c r="L6" s="49" t="s">
        <v>52</v>
      </c>
      <c r="M6" s="48" t="s">
        <v>105</v>
      </c>
      <c r="N6" s="49" t="s">
        <v>52</v>
      </c>
      <c r="O6" s="48" t="s">
        <v>105</v>
      </c>
      <c r="P6" s="49" t="s">
        <v>52</v>
      </c>
      <c r="Q6" s="48" t="s">
        <v>105</v>
      </c>
      <c r="R6" s="49" t="s">
        <v>52</v>
      </c>
    </row>
    <row r="7" spans="2:54" s="4" customFormat="1" x14ac:dyDescent="0.25">
      <c r="B7" s="53" t="s">
        <v>78</v>
      </c>
      <c r="C7" s="54">
        <v>90596</v>
      </c>
      <c r="D7" s="55">
        <v>1.160154985093298E-2</v>
      </c>
      <c r="E7" s="63">
        <v>0</v>
      </c>
      <c r="F7" s="55" t="s">
        <v>90</v>
      </c>
      <c r="G7" s="63">
        <v>26010</v>
      </c>
      <c r="H7" s="55">
        <v>5.3719008264462742E-2</v>
      </c>
      <c r="I7" s="54">
        <v>26010</v>
      </c>
      <c r="J7" s="55">
        <v>5.3719008264462742E-2</v>
      </c>
      <c r="K7" s="63">
        <v>51922</v>
      </c>
      <c r="L7" s="55">
        <v>-3.2443210405679879E-2</v>
      </c>
      <c r="M7" s="63">
        <v>4004</v>
      </c>
      <c r="N7" s="55">
        <v>-0.17135761589403975</v>
      </c>
      <c r="O7" s="63">
        <v>7624</v>
      </c>
      <c r="P7" s="55">
        <v>0.19535904672311077</v>
      </c>
      <c r="Q7" s="63">
        <v>1036</v>
      </c>
      <c r="R7" s="55" t="s">
        <v>90</v>
      </c>
      <c r="S7" s="83"/>
    </row>
    <row r="8" spans="2:54" s="4" customFormat="1" x14ac:dyDescent="0.25">
      <c r="B8" s="53" t="s">
        <v>79</v>
      </c>
      <c r="C8" s="54">
        <v>81003</v>
      </c>
      <c r="D8" s="55">
        <v>1.0604718475914821E-2</v>
      </c>
      <c r="E8" s="54">
        <v>0</v>
      </c>
      <c r="F8" s="55" t="s">
        <v>90</v>
      </c>
      <c r="G8" s="54">
        <v>21306</v>
      </c>
      <c r="H8" s="55">
        <v>3.7394098743791959E-2</v>
      </c>
      <c r="I8" s="54">
        <v>21306</v>
      </c>
      <c r="J8" s="55">
        <v>3.7394098743791959E-2</v>
      </c>
      <c r="K8" s="54">
        <v>48413</v>
      </c>
      <c r="L8" s="55">
        <v>7.1144765035051627E-3</v>
      </c>
      <c r="M8" s="54">
        <v>3704</v>
      </c>
      <c r="N8" s="55">
        <v>-9.4819159335288394E-2</v>
      </c>
      <c r="O8" s="54">
        <v>6505</v>
      </c>
      <c r="P8" s="55">
        <v>-0.1270799785292539</v>
      </c>
      <c r="Q8" s="54">
        <v>1075</v>
      </c>
      <c r="R8" s="55" t="s">
        <v>90</v>
      </c>
      <c r="S8" s="83"/>
    </row>
    <row r="9" spans="2:54" s="4" customFormat="1" x14ac:dyDescent="0.25">
      <c r="B9" s="53" t="s">
        <v>80</v>
      </c>
      <c r="C9" s="54">
        <v>82653</v>
      </c>
      <c r="D9" s="55">
        <v>7.2315416650449604E-2</v>
      </c>
      <c r="E9" s="54">
        <v>0</v>
      </c>
      <c r="F9" s="55" t="s">
        <v>90</v>
      </c>
      <c r="G9" s="54">
        <v>19606</v>
      </c>
      <c r="H9" s="55">
        <v>2.9943265391888962E-2</v>
      </c>
      <c r="I9" s="54">
        <v>19606</v>
      </c>
      <c r="J9" s="55">
        <v>2.9943265391888962E-2</v>
      </c>
      <c r="K9" s="54">
        <v>50934</v>
      </c>
      <c r="L9" s="55">
        <v>6.4028912239654012E-2</v>
      </c>
      <c r="M9" s="54">
        <v>4456</v>
      </c>
      <c r="N9" s="55">
        <v>0.1791479227308812</v>
      </c>
      <c r="O9" s="54">
        <v>6733</v>
      </c>
      <c r="P9" s="55">
        <v>5.2853792025019608E-2</v>
      </c>
      <c r="Q9" s="54">
        <v>924</v>
      </c>
      <c r="R9" s="55" t="s">
        <v>90</v>
      </c>
      <c r="S9" s="83"/>
    </row>
    <row r="10" spans="2:54" s="4" customFormat="1" x14ac:dyDescent="0.25">
      <c r="B10" s="53" t="s">
        <v>81</v>
      </c>
      <c r="C10" s="54">
        <v>44080</v>
      </c>
      <c r="D10" s="55">
        <v>0.40194644106609001</v>
      </c>
      <c r="E10" s="54">
        <v>0</v>
      </c>
      <c r="F10" s="55" t="s">
        <v>90</v>
      </c>
      <c r="G10" s="54">
        <v>10912</v>
      </c>
      <c r="H10" s="55">
        <v>0.4913215798824655</v>
      </c>
      <c r="I10" s="54">
        <v>10912</v>
      </c>
      <c r="J10" s="55">
        <v>0.4913215798824655</v>
      </c>
      <c r="K10" s="54">
        <v>26384</v>
      </c>
      <c r="L10" s="55">
        <v>0.4361765826574493</v>
      </c>
      <c r="M10" s="54">
        <v>2056</v>
      </c>
      <c r="N10" s="55">
        <v>6.3631913852177924E-3</v>
      </c>
      <c r="O10" s="54">
        <v>4369</v>
      </c>
      <c r="P10" s="55">
        <v>0.17731069792508758</v>
      </c>
      <c r="Q10" s="54">
        <v>359</v>
      </c>
      <c r="R10" s="55" t="s">
        <v>90</v>
      </c>
      <c r="S10" s="83"/>
    </row>
    <row r="11" spans="2:54" s="4" customFormat="1" x14ac:dyDescent="0.25">
      <c r="B11" s="53" t="s">
        <v>82</v>
      </c>
      <c r="C11" s="54">
        <v>9946</v>
      </c>
      <c r="D11" s="55">
        <v>0.3665842264358341</v>
      </c>
      <c r="E11" s="54">
        <v>0</v>
      </c>
      <c r="F11" s="55" t="s">
        <v>90</v>
      </c>
      <c r="G11" s="54">
        <v>580</v>
      </c>
      <c r="H11" s="55" t="s">
        <v>90</v>
      </c>
      <c r="I11" s="54">
        <v>580</v>
      </c>
      <c r="J11" s="55" t="s">
        <v>90</v>
      </c>
      <c r="K11" s="54">
        <v>8456</v>
      </c>
      <c r="L11" s="55">
        <v>0.32976883157729198</v>
      </c>
      <c r="M11" s="54">
        <v>0</v>
      </c>
      <c r="N11" s="55" t="s">
        <v>90</v>
      </c>
      <c r="O11" s="54">
        <v>910</v>
      </c>
      <c r="P11" s="55">
        <v>-9.7932535364526618E-3</v>
      </c>
      <c r="Q11" s="54">
        <v>0</v>
      </c>
      <c r="R11" s="55" t="s">
        <v>90</v>
      </c>
      <c r="S11" s="83"/>
    </row>
    <row r="12" spans="2:54" s="4" customFormat="1" x14ac:dyDescent="0.25">
      <c r="B12" s="53" t="s">
        <v>83</v>
      </c>
      <c r="C12" s="54">
        <v>10010</v>
      </c>
      <c r="D12" s="55">
        <v>3.2810565414775006E-2</v>
      </c>
      <c r="E12" s="54">
        <v>0</v>
      </c>
      <c r="F12" s="55" t="s">
        <v>90</v>
      </c>
      <c r="G12" s="54">
        <v>1270</v>
      </c>
      <c r="H12" s="55">
        <v>1.3049001814882031</v>
      </c>
      <c r="I12" s="54">
        <v>1270</v>
      </c>
      <c r="J12" s="55">
        <v>1.3049001814882031</v>
      </c>
      <c r="K12" s="54">
        <v>7979</v>
      </c>
      <c r="L12" s="55">
        <v>-3.9484771879138125E-2</v>
      </c>
      <c r="M12" s="54">
        <v>0</v>
      </c>
      <c r="N12" s="55" t="s">
        <v>90</v>
      </c>
      <c r="O12" s="54">
        <v>761</v>
      </c>
      <c r="P12" s="55">
        <v>-8.7529976019184663E-2</v>
      </c>
      <c r="Q12" s="54">
        <v>0</v>
      </c>
      <c r="R12" s="55" t="s">
        <v>90</v>
      </c>
      <c r="S12" s="83"/>
    </row>
    <row r="13" spans="2:54" s="4" customFormat="1" x14ac:dyDescent="0.25">
      <c r="B13" s="53" t="s">
        <v>84</v>
      </c>
      <c r="C13" s="54">
        <v>11018</v>
      </c>
      <c r="D13" s="55">
        <v>0.22286348501664821</v>
      </c>
      <c r="E13" s="54">
        <v>0</v>
      </c>
      <c r="F13" s="55" t="s">
        <v>90</v>
      </c>
      <c r="G13" s="54">
        <v>1672</v>
      </c>
      <c r="H13" s="55">
        <v>1.2904109589041095</v>
      </c>
      <c r="I13" s="54">
        <v>1672</v>
      </c>
      <c r="J13" s="55">
        <v>1.2904109589041095</v>
      </c>
      <c r="K13" s="54">
        <v>8590</v>
      </c>
      <c r="L13" s="55">
        <v>0.1564351103931072</v>
      </c>
      <c r="M13" s="54">
        <v>0</v>
      </c>
      <c r="N13" s="55" t="s">
        <v>90</v>
      </c>
      <c r="O13" s="54">
        <v>756</v>
      </c>
      <c r="P13" s="55">
        <v>-0.11267605633802813</v>
      </c>
      <c r="Q13" s="54">
        <v>0</v>
      </c>
      <c r="R13" s="55" t="s">
        <v>90</v>
      </c>
      <c r="S13" s="83"/>
    </row>
    <row r="14" spans="2:54" s="4" customFormat="1" x14ac:dyDescent="0.25">
      <c r="B14" s="53" t="s">
        <v>85</v>
      </c>
      <c r="C14" s="54">
        <v>11830</v>
      </c>
      <c r="D14" s="55">
        <v>0.14921313386438695</v>
      </c>
      <c r="E14" s="54">
        <v>0</v>
      </c>
      <c r="F14" s="55" t="s">
        <v>90</v>
      </c>
      <c r="G14" s="54">
        <v>1634</v>
      </c>
      <c r="H14" s="55">
        <v>0.77801958650707292</v>
      </c>
      <c r="I14" s="54">
        <v>1634</v>
      </c>
      <c r="J14" s="55">
        <v>0.77801958650707292</v>
      </c>
      <c r="K14" s="54">
        <v>9281</v>
      </c>
      <c r="L14" s="55">
        <v>0.1017331433998101</v>
      </c>
      <c r="M14" s="54">
        <v>0</v>
      </c>
      <c r="N14" s="55" t="s">
        <v>90</v>
      </c>
      <c r="O14" s="54">
        <v>915</v>
      </c>
      <c r="P14" s="55">
        <v>-3.7854889589905349E-2</v>
      </c>
      <c r="Q14" s="54">
        <v>0</v>
      </c>
      <c r="R14" s="55" t="s">
        <v>90</v>
      </c>
      <c r="S14" s="83"/>
    </row>
    <row r="15" spans="2:54" s="4" customFormat="1" x14ac:dyDescent="0.25">
      <c r="B15" s="53" t="s">
        <v>86</v>
      </c>
      <c r="C15" s="54">
        <v>10773</v>
      </c>
      <c r="D15" s="55">
        <v>0.15963401506996777</v>
      </c>
      <c r="E15" s="54">
        <v>0</v>
      </c>
      <c r="F15" s="55" t="s">
        <v>90</v>
      </c>
      <c r="G15" s="54">
        <v>1509</v>
      </c>
      <c r="H15" s="55">
        <v>0.98814229249011865</v>
      </c>
      <c r="I15" s="54">
        <v>1509</v>
      </c>
      <c r="J15" s="55">
        <v>0.98814229249011865</v>
      </c>
      <c r="K15" s="54">
        <v>8539</v>
      </c>
      <c r="L15" s="55">
        <v>9.8828979539312911E-2</v>
      </c>
      <c r="M15" s="54">
        <v>0</v>
      </c>
      <c r="N15" s="55" t="s">
        <v>90</v>
      </c>
      <c r="O15" s="54">
        <v>725</v>
      </c>
      <c r="P15" s="55">
        <v>-4.6052631578947345E-2</v>
      </c>
      <c r="Q15" s="54">
        <v>0</v>
      </c>
      <c r="R15" s="55" t="s">
        <v>90</v>
      </c>
      <c r="S15" s="83"/>
    </row>
    <row r="16" spans="2:54" s="4" customFormat="1" x14ac:dyDescent="0.25">
      <c r="B16" s="53" t="s">
        <v>87</v>
      </c>
      <c r="C16" s="54">
        <v>51315</v>
      </c>
      <c r="D16" s="55">
        <v>0.11011357490535434</v>
      </c>
      <c r="E16" s="54">
        <v>0</v>
      </c>
      <c r="F16" s="55" t="s">
        <v>90</v>
      </c>
      <c r="G16" s="54">
        <v>12193</v>
      </c>
      <c r="H16" s="55">
        <v>0.17229112585328332</v>
      </c>
      <c r="I16" s="54">
        <v>12193</v>
      </c>
      <c r="J16" s="55">
        <v>0.17229112585328332</v>
      </c>
      <c r="K16" s="54">
        <v>32222</v>
      </c>
      <c r="L16" s="55">
        <v>9.4794781190540967E-2</v>
      </c>
      <c r="M16" s="54">
        <v>1904</v>
      </c>
      <c r="N16" s="55">
        <v>0.25345622119815658</v>
      </c>
      <c r="O16" s="54">
        <v>4500</v>
      </c>
      <c r="P16" s="55">
        <v>6.8883610451306421E-2</v>
      </c>
      <c r="Q16" s="54">
        <v>496</v>
      </c>
      <c r="R16" s="55">
        <v>-0.25188536953242835</v>
      </c>
    </row>
    <row r="17" spans="2:18" s="4" customFormat="1" x14ac:dyDescent="0.25">
      <c r="B17" s="53" t="s">
        <v>88</v>
      </c>
      <c r="C17" s="54">
        <v>87568</v>
      </c>
      <c r="D17" s="55">
        <v>3.8057682608096943E-3</v>
      </c>
      <c r="E17" s="54">
        <v>2</v>
      </c>
      <c r="F17" s="55" t="s">
        <v>90</v>
      </c>
      <c r="G17" s="54">
        <v>20674</v>
      </c>
      <c r="H17" s="55">
        <v>-9.8897267140304224E-2</v>
      </c>
      <c r="I17" s="54">
        <v>20676</v>
      </c>
      <c r="J17" s="55">
        <v>-9.8810094582225561E-2</v>
      </c>
      <c r="K17" s="54">
        <v>54776</v>
      </c>
      <c r="L17" s="55">
        <v>5.0294326309128889E-2</v>
      </c>
      <c r="M17" s="54">
        <v>3835</v>
      </c>
      <c r="N17" s="55">
        <v>1.1073029264434542E-2</v>
      </c>
      <c r="O17" s="54">
        <v>6796</v>
      </c>
      <c r="P17" s="55">
        <v>-3.6028368794326249E-2</v>
      </c>
      <c r="Q17" s="54">
        <v>1485</v>
      </c>
      <c r="R17" s="55">
        <v>0.14494988434849643</v>
      </c>
    </row>
    <row r="18" spans="2:18" s="4" customFormat="1" x14ac:dyDescent="0.25">
      <c r="B18" s="53" t="s">
        <v>89</v>
      </c>
      <c r="C18" s="54">
        <v>94715</v>
      </c>
      <c r="D18" s="55">
        <v>6.0092225729187598E-2</v>
      </c>
      <c r="E18" s="54">
        <v>0</v>
      </c>
      <c r="F18" s="55" t="s">
        <v>90</v>
      </c>
      <c r="G18" s="54">
        <v>24553</v>
      </c>
      <c r="H18" s="55">
        <v>0.15050841103978252</v>
      </c>
      <c r="I18" s="54">
        <v>24553</v>
      </c>
      <c r="J18" s="55">
        <v>0.15050841103978252</v>
      </c>
      <c r="K18" s="54">
        <v>57481</v>
      </c>
      <c r="L18" s="55">
        <v>3.4184343570644593E-2</v>
      </c>
      <c r="M18" s="54">
        <v>4669</v>
      </c>
      <c r="N18" s="55">
        <v>2.8640669751046399E-2</v>
      </c>
      <c r="O18" s="54">
        <v>6861</v>
      </c>
      <c r="P18" s="55">
        <v>8.6288790373654223E-2</v>
      </c>
      <c r="Q18" s="54">
        <v>1151</v>
      </c>
      <c r="R18" s="55">
        <v>-0.26641172721478645</v>
      </c>
    </row>
    <row r="19" spans="2:18" s="84" customFormat="1" ht="34.5" customHeight="1" x14ac:dyDescent="0.25">
      <c r="B19" s="58">
        <v>2017</v>
      </c>
      <c r="C19" s="59">
        <v>585507</v>
      </c>
      <c r="D19" s="60">
        <v>7.1176102538958785E-2</v>
      </c>
      <c r="E19" s="59">
        <v>2</v>
      </c>
      <c r="F19" s="60" t="s">
        <v>90</v>
      </c>
      <c r="G19" s="59">
        <v>141919</v>
      </c>
      <c r="H19" s="60">
        <v>9.8282760275191672E-2</v>
      </c>
      <c r="I19" s="59">
        <v>141921</v>
      </c>
      <c r="J19" s="60">
        <v>9.8298237875235062E-2</v>
      </c>
      <c r="K19" s="59">
        <v>364977</v>
      </c>
      <c r="L19" s="60">
        <v>6.2743682100230291E-2</v>
      </c>
      <c r="M19" s="59">
        <v>24628</v>
      </c>
      <c r="N19" s="60">
        <v>1.2603162987356864E-3</v>
      </c>
      <c r="O19" s="59">
        <v>47455</v>
      </c>
      <c r="P19" s="60">
        <v>3.550231299642137E-2</v>
      </c>
      <c r="Q19" s="59">
        <v>6526</v>
      </c>
      <c r="R19" s="60">
        <v>0.84924907905922353</v>
      </c>
    </row>
    <row r="20" spans="2:18" s="4" customFormat="1" hidden="1" outlineLevel="1" x14ac:dyDescent="0.25">
      <c r="B20" s="53" t="s">
        <v>78</v>
      </c>
      <c r="C20" s="54">
        <v>89557</v>
      </c>
      <c r="D20" s="55">
        <v>6.6205533596837896E-2</v>
      </c>
      <c r="E20" s="63">
        <v>0</v>
      </c>
      <c r="F20" s="55" t="s">
        <v>90</v>
      </c>
      <c r="G20" s="63">
        <v>24684</v>
      </c>
      <c r="H20" s="55">
        <v>0.15345794392523371</v>
      </c>
      <c r="I20" s="54">
        <v>24684</v>
      </c>
      <c r="J20" s="55">
        <v>0.15345794392523371</v>
      </c>
      <c r="K20" s="63">
        <v>53663</v>
      </c>
      <c r="L20" s="55">
        <v>7.5626378031669717E-2</v>
      </c>
      <c r="M20" s="63">
        <v>4832</v>
      </c>
      <c r="N20" s="55">
        <v>-0.31770686246822932</v>
      </c>
      <c r="O20" s="63">
        <v>6378</v>
      </c>
      <c r="P20" s="55">
        <v>0.13406827880512084</v>
      </c>
      <c r="Q20" s="63">
        <v>0</v>
      </c>
      <c r="R20" s="55" t="s">
        <v>90</v>
      </c>
    </row>
    <row r="21" spans="2:18" s="4" customFormat="1" hidden="1" outlineLevel="1" x14ac:dyDescent="0.25">
      <c r="B21" s="53" t="s">
        <v>79</v>
      </c>
      <c r="C21" s="54">
        <v>80153</v>
      </c>
      <c r="D21" s="55">
        <v>4.9026921617129293E-2</v>
      </c>
      <c r="E21" s="63">
        <v>0</v>
      </c>
      <c r="F21" s="55" t="s">
        <v>90</v>
      </c>
      <c r="G21" s="63">
        <v>20538</v>
      </c>
      <c r="H21" s="55">
        <v>-2.0881006864988505E-2</v>
      </c>
      <c r="I21" s="54">
        <v>20538</v>
      </c>
      <c r="J21" s="55">
        <v>-2.0881006864988505E-2</v>
      </c>
      <c r="K21" s="63">
        <v>48071</v>
      </c>
      <c r="L21" s="55">
        <v>9.3566586286910169E-2</v>
      </c>
      <c r="M21" s="63">
        <v>4092</v>
      </c>
      <c r="N21" s="55">
        <v>-0.30027359781121754</v>
      </c>
      <c r="O21" s="63">
        <v>7452</v>
      </c>
      <c r="P21" s="55">
        <v>0.32479999999999998</v>
      </c>
      <c r="Q21" s="63">
        <v>0</v>
      </c>
      <c r="R21" s="55" t="s">
        <v>90</v>
      </c>
    </row>
    <row r="22" spans="2:18" s="4" customFormat="1" hidden="1" outlineLevel="1" x14ac:dyDescent="0.25">
      <c r="B22" s="53" t="s">
        <v>80</v>
      </c>
      <c r="C22" s="54">
        <v>77079</v>
      </c>
      <c r="D22" s="55">
        <v>-1.1300667008722454E-2</v>
      </c>
      <c r="E22" s="63">
        <v>0</v>
      </c>
      <c r="F22" s="55" t="s">
        <v>90</v>
      </c>
      <c r="G22" s="63">
        <v>19036</v>
      </c>
      <c r="H22" s="55">
        <v>-0.18715572825483584</v>
      </c>
      <c r="I22" s="54">
        <v>19036</v>
      </c>
      <c r="J22" s="55">
        <v>-0.18715572825483584</v>
      </c>
      <c r="K22" s="63">
        <v>47869</v>
      </c>
      <c r="L22" s="55">
        <v>0.1331281808498046</v>
      </c>
      <c r="M22" s="63">
        <v>3779</v>
      </c>
      <c r="N22" s="55">
        <v>-0.2856332703213611</v>
      </c>
      <c r="O22" s="63">
        <v>6395</v>
      </c>
      <c r="P22" s="55">
        <v>-8.7210962032543526E-2</v>
      </c>
      <c r="Q22" s="63">
        <v>0</v>
      </c>
      <c r="R22" s="55" t="s">
        <v>90</v>
      </c>
    </row>
    <row r="23" spans="2:18" s="4" customFormat="1" hidden="1" outlineLevel="1" x14ac:dyDescent="0.25">
      <c r="B23" s="53" t="s">
        <v>81</v>
      </c>
      <c r="C23" s="54">
        <v>31442</v>
      </c>
      <c r="D23" s="55">
        <v>-8.9376737720111232E-2</v>
      </c>
      <c r="E23" s="63">
        <v>0</v>
      </c>
      <c r="F23" s="55" t="s">
        <v>90</v>
      </c>
      <c r="G23" s="63">
        <v>7317</v>
      </c>
      <c r="H23" s="55">
        <v>-8.2047421904403506E-2</v>
      </c>
      <c r="I23" s="54">
        <v>7317</v>
      </c>
      <c r="J23" s="55">
        <v>-8.2047421904403506E-2</v>
      </c>
      <c r="K23" s="63">
        <v>18371</v>
      </c>
      <c r="L23" s="55">
        <v>-0.10880954690986711</v>
      </c>
      <c r="M23" s="63">
        <v>2043</v>
      </c>
      <c r="N23" s="55">
        <v>-0.24277242401779098</v>
      </c>
      <c r="O23" s="63">
        <v>3711</v>
      </c>
      <c r="P23" s="55">
        <v>0.14360554699537742</v>
      </c>
      <c r="Q23" s="63">
        <v>0</v>
      </c>
      <c r="R23" s="55" t="s">
        <v>90</v>
      </c>
    </row>
    <row r="24" spans="2:18" s="4" customFormat="1" hidden="1" outlineLevel="1" x14ac:dyDescent="0.25">
      <c r="B24" s="53" t="s">
        <v>82</v>
      </c>
      <c r="C24" s="54">
        <v>7278</v>
      </c>
      <c r="D24" s="55">
        <v>8.3196904301235275E-2</v>
      </c>
      <c r="E24" s="63">
        <v>0</v>
      </c>
      <c r="F24" s="55" t="s">
        <v>90</v>
      </c>
      <c r="G24" s="63">
        <v>0</v>
      </c>
      <c r="H24" s="55" t="s">
        <v>90</v>
      </c>
      <c r="I24" s="54">
        <v>0</v>
      </c>
      <c r="J24" s="55" t="s">
        <v>90</v>
      </c>
      <c r="K24" s="63">
        <v>6359</v>
      </c>
      <c r="L24" s="55">
        <v>0.10591304347826092</v>
      </c>
      <c r="M24" s="63">
        <v>0</v>
      </c>
      <c r="N24" s="55">
        <v>-1</v>
      </c>
      <c r="O24" s="63">
        <v>919</v>
      </c>
      <c r="P24" s="55">
        <v>0.11393939393939401</v>
      </c>
      <c r="Q24" s="63">
        <v>0</v>
      </c>
      <c r="R24" s="55" t="s">
        <v>90</v>
      </c>
    </row>
    <row r="25" spans="2:18" s="4" customFormat="1" hidden="1" outlineLevel="1" x14ac:dyDescent="0.25">
      <c r="B25" s="53" t="s">
        <v>83</v>
      </c>
      <c r="C25" s="54">
        <v>9692</v>
      </c>
      <c r="D25" s="55">
        <v>0.30076499798684742</v>
      </c>
      <c r="E25" s="63">
        <v>0</v>
      </c>
      <c r="F25" s="55" t="s">
        <v>90</v>
      </c>
      <c r="G25" s="63">
        <v>551</v>
      </c>
      <c r="H25" s="55">
        <v>-0.21621621621621623</v>
      </c>
      <c r="I25" s="54">
        <v>551</v>
      </c>
      <c r="J25" s="55">
        <v>-0.21621621621621623</v>
      </c>
      <c r="K25" s="63">
        <v>8307</v>
      </c>
      <c r="L25" s="55">
        <v>0.46224256292906185</v>
      </c>
      <c r="M25" s="63">
        <v>0</v>
      </c>
      <c r="N25" s="55" t="s">
        <v>90</v>
      </c>
      <c r="O25" s="63">
        <v>834</v>
      </c>
      <c r="P25" s="55">
        <v>-0.21836925960637299</v>
      </c>
      <c r="Q25" s="63">
        <v>0</v>
      </c>
      <c r="R25" s="55" t="s">
        <v>90</v>
      </c>
    </row>
    <row r="26" spans="2:18" s="4" customFormat="1" hidden="1" outlineLevel="1" x14ac:dyDescent="0.25">
      <c r="B26" s="53" t="s">
        <v>84</v>
      </c>
      <c r="C26" s="54">
        <v>9010</v>
      </c>
      <c r="D26" s="55">
        <v>6.8928698540752231E-2</v>
      </c>
      <c r="E26" s="63">
        <v>0</v>
      </c>
      <c r="F26" s="55" t="s">
        <v>90</v>
      </c>
      <c r="G26" s="63">
        <v>730</v>
      </c>
      <c r="H26" s="55">
        <v>2.9619181946403339E-2</v>
      </c>
      <c r="I26" s="54">
        <v>730</v>
      </c>
      <c r="J26" s="55">
        <v>2.9619181946403339E-2</v>
      </c>
      <c r="K26" s="63">
        <v>7428</v>
      </c>
      <c r="L26" s="55">
        <v>8.059354087867332E-2</v>
      </c>
      <c r="M26" s="63">
        <v>0</v>
      </c>
      <c r="N26" s="55" t="s">
        <v>90</v>
      </c>
      <c r="O26" s="63">
        <v>852</v>
      </c>
      <c r="P26" s="55">
        <v>7.0921985815601829E-3</v>
      </c>
      <c r="Q26" s="63">
        <v>0</v>
      </c>
      <c r="R26" s="55" t="s">
        <v>90</v>
      </c>
    </row>
    <row r="27" spans="2:18" s="4" customFormat="1" hidden="1" outlineLevel="1" x14ac:dyDescent="0.25">
      <c r="B27" s="53" t="s">
        <v>85</v>
      </c>
      <c r="C27" s="54">
        <v>10294</v>
      </c>
      <c r="D27" s="55">
        <v>0.40398254228041464</v>
      </c>
      <c r="E27" s="63">
        <v>0</v>
      </c>
      <c r="F27" s="55" t="s">
        <v>90</v>
      </c>
      <c r="G27" s="63">
        <v>919</v>
      </c>
      <c r="H27" s="55">
        <v>0.30539772727272729</v>
      </c>
      <c r="I27" s="54">
        <v>919</v>
      </c>
      <c r="J27" s="55">
        <v>0.30539772727272729</v>
      </c>
      <c r="K27" s="63">
        <v>8424</v>
      </c>
      <c r="L27" s="55">
        <v>0.44419681124635702</v>
      </c>
      <c r="M27" s="63">
        <v>0</v>
      </c>
      <c r="N27" s="55" t="s">
        <v>90</v>
      </c>
      <c r="O27" s="63">
        <v>951</v>
      </c>
      <c r="P27" s="55">
        <v>0.19622641509433958</v>
      </c>
      <c r="Q27" s="63">
        <v>0</v>
      </c>
      <c r="R27" s="55" t="s">
        <v>90</v>
      </c>
    </row>
    <row r="28" spans="2:18" s="4" customFormat="1" hidden="1" outlineLevel="1" x14ac:dyDescent="0.25">
      <c r="B28" s="53" t="s">
        <v>86</v>
      </c>
      <c r="C28" s="54">
        <v>9290</v>
      </c>
      <c r="D28" s="55">
        <v>3.0276145059332293E-2</v>
      </c>
      <c r="E28" s="63">
        <v>0</v>
      </c>
      <c r="F28" s="55" t="s">
        <v>90</v>
      </c>
      <c r="G28" s="63">
        <v>759</v>
      </c>
      <c r="H28" s="55">
        <v>-0.1785714285714286</v>
      </c>
      <c r="I28" s="54">
        <v>759</v>
      </c>
      <c r="J28" s="55">
        <v>-0.1785714285714286</v>
      </c>
      <c r="K28" s="63">
        <v>7771</v>
      </c>
      <c r="L28" s="55">
        <v>0.1060347281525762</v>
      </c>
      <c r="M28" s="63">
        <v>0</v>
      </c>
      <c r="N28" s="55" t="s">
        <v>90</v>
      </c>
      <c r="O28" s="63">
        <v>760</v>
      </c>
      <c r="P28" s="55">
        <v>-0.28772258669165884</v>
      </c>
      <c r="Q28" s="63">
        <v>0</v>
      </c>
      <c r="R28" s="55" t="s">
        <v>90</v>
      </c>
    </row>
    <row r="29" spans="2:18" s="4" customFormat="1" hidden="1" outlineLevel="1" x14ac:dyDescent="0.25">
      <c r="B29" s="53" t="s">
        <v>87</v>
      </c>
      <c r="C29" s="54">
        <v>46225</v>
      </c>
      <c r="D29" s="55">
        <v>3.20844869161383E-2</v>
      </c>
      <c r="E29" s="63">
        <v>0</v>
      </c>
      <c r="F29" s="55" t="s">
        <v>90</v>
      </c>
      <c r="G29" s="63">
        <v>10401</v>
      </c>
      <c r="H29" s="55">
        <v>0.11062466631073153</v>
      </c>
      <c r="I29" s="54">
        <v>10401</v>
      </c>
      <c r="J29" s="55">
        <v>0.11062466631073153</v>
      </c>
      <c r="K29" s="63">
        <v>29432</v>
      </c>
      <c r="L29" s="55">
        <v>-1.9880781910819545E-2</v>
      </c>
      <c r="M29" s="63">
        <v>1519</v>
      </c>
      <c r="N29" s="55">
        <v>-0.28985507246376807</v>
      </c>
      <c r="O29" s="63">
        <v>4210</v>
      </c>
      <c r="P29" s="55">
        <v>0.29339477726574503</v>
      </c>
      <c r="Q29" s="63">
        <v>663</v>
      </c>
      <c r="R29" s="55" t="s">
        <v>90</v>
      </c>
    </row>
    <row r="30" spans="2:18" s="4" customFormat="1" hidden="1" outlineLevel="1" x14ac:dyDescent="0.25">
      <c r="B30" s="53" t="s">
        <v>88</v>
      </c>
      <c r="C30" s="54">
        <v>87236</v>
      </c>
      <c r="D30" s="55">
        <v>7.6828124228509376E-2</v>
      </c>
      <c r="E30" s="63">
        <v>0</v>
      </c>
      <c r="F30" s="55" t="s">
        <v>90</v>
      </c>
      <c r="G30" s="63">
        <v>22943</v>
      </c>
      <c r="H30" s="55">
        <v>2.3144844809133147E-2</v>
      </c>
      <c r="I30" s="54">
        <v>22943</v>
      </c>
      <c r="J30" s="55">
        <v>2.3144844809133147E-2</v>
      </c>
      <c r="K30" s="63">
        <v>52153</v>
      </c>
      <c r="L30" s="55">
        <v>0.10944945541184481</v>
      </c>
      <c r="M30" s="63">
        <v>3793</v>
      </c>
      <c r="N30" s="55">
        <v>-9.1714559386973149E-2</v>
      </c>
      <c r="O30" s="63">
        <v>7050</v>
      </c>
      <c r="P30" s="55">
        <v>-4.7811993517017815E-2</v>
      </c>
      <c r="Q30" s="63">
        <v>1297</v>
      </c>
      <c r="R30" s="55" t="s">
        <v>90</v>
      </c>
    </row>
    <row r="31" spans="2:18" s="4" customFormat="1" hidden="1" outlineLevel="1" x14ac:dyDescent="0.25">
      <c r="B31" s="53" t="s">
        <v>89</v>
      </c>
      <c r="C31" s="54">
        <v>89346</v>
      </c>
      <c r="D31" s="55">
        <v>8.9067394775655506E-2</v>
      </c>
      <c r="E31" s="63">
        <v>0</v>
      </c>
      <c r="F31" s="55" t="s">
        <v>90</v>
      </c>
      <c r="G31" s="63">
        <v>21341</v>
      </c>
      <c r="H31" s="55">
        <v>-1.4504959760434089E-3</v>
      </c>
      <c r="I31" s="54">
        <v>21341</v>
      </c>
      <c r="J31" s="55">
        <v>-1.4504959760434089E-3</v>
      </c>
      <c r="K31" s="63">
        <v>55581</v>
      </c>
      <c r="L31" s="55">
        <v>0.10847193969127678</v>
      </c>
      <c r="M31" s="63">
        <v>4539</v>
      </c>
      <c r="N31" s="55">
        <v>0.14102564102564097</v>
      </c>
      <c r="O31" s="63">
        <v>6316</v>
      </c>
      <c r="P31" s="55">
        <v>-3.5283335879028543E-2</v>
      </c>
      <c r="Q31" s="63">
        <v>1569</v>
      </c>
      <c r="R31" s="55" t="s">
        <v>90</v>
      </c>
    </row>
    <row r="32" spans="2:18" s="4" customFormat="1" ht="15.75" collapsed="1" x14ac:dyDescent="0.25">
      <c r="B32" s="65">
        <v>2016</v>
      </c>
      <c r="C32" s="66">
        <v>546602</v>
      </c>
      <c r="D32" s="67">
        <v>5.1809004806822712E-2</v>
      </c>
      <c r="E32" s="66">
        <v>0</v>
      </c>
      <c r="F32" s="67" t="s">
        <v>90</v>
      </c>
      <c r="G32" s="66">
        <v>129219</v>
      </c>
      <c r="H32" s="67">
        <v>-5.7553071164219149E-3</v>
      </c>
      <c r="I32" s="66">
        <v>129219</v>
      </c>
      <c r="J32" s="67">
        <v>-5.7553071164219149E-3</v>
      </c>
      <c r="K32" s="66">
        <v>343429</v>
      </c>
      <c r="L32" s="67">
        <v>9.0077765434058099E-2</v>
      </c>
      <c r="M32" s="66">
        <v>24597</v>
      </c>
      <c r="N32" s="67">
        <v>-0.21553181310795722</v>
      </c>
      <c r="O32" s="66">
        <v>45828</v>
      </c>
      <c r="P32" s="67">
        <v>5.8236733939869723E-2</v>
      </c>
      <c r="Q32" s="66">
        <v>3529</v>
      </c>
      <c r="R32" s="67" t="s">
        <v>90</v>
      </c>
    </row>
    <row r="33" spans="2:18" s="4" customFormat="1" hidden="1" outlineLevel="1" x14ac:dyDescent="0.25">
      <c r="B33" s="53" t="s">
        <v>78</v>
      </c>
      <c r="C33" s="54">
        <v>83996</v>
      </c>
      <c r="D33" s="55">
        <v>-5.7802106585603918E-2</v>
      </c>
      <c r="E33" s="63">
        <v>0</v>
      </c>
      <c r="F33" s="55" t="s">
        <v>90</v>
      </c>
      <c r="G33" s="63">
        <v>21400</v>
      </c>
      <c r="H33" s="55">
        <v>-8.8236547228494722E-2</v>
      </c>
      <c r="I33" s="54">
        <v>21400</v>
      </c>
      <c r="J33" s="55">
        <v>-8.8236547228494722E-2</v>
      </c>
      <c r="K33" s="63">
        <v>49890</v>
      </c>
      <c r="L33" s="55">
        <v>-1.0452823452406945E-2</v>
      </c>
      <c r="M33" s="63">
        <v>7082</v>
      </c>
      <c r="N33" s="55">
        <v>-9.4141724226144752E-2</v>
      </c>
      <c r="O33" s="63">
        <v>5624</v>
      </c>
      <c r="P33" s="55">
        <v>-0.24439070267365315</v>
      </c>
      <c r="Q33" s="63">
        <v>0</v>
      </c>
      <c r="R33" s="55" t="s">
        <v>90</v>
      </c>
    </row>
    <row r="34" spans="2:18" s="4" customFormat="1" hidden="1" outlineLevel="1" x14ac:dyDescent="0.25">
      <c r="B34" s="53" t="s">
        <v>79</v>
      </c>
      <c r="C34" s="54">
        <v>76407</v>
      </c>
      <c r="D34" s="55">
        <v>-4.2842647224623276E-2</v>
      </c>
      <c r="E34" s="63">
        <v>0</v>
      </c>
      <c r="F34" s="55" t="s">
        <v>90</v>
      </c>
      <c r="G34" s="63">
        <v>20976</v>
      </c>
      <c r="H34" s="55">
        <v>-6.9222577209797631E-2</v>
      </c>
      <c r="I34" s="54">
        <v>20976</v>
      </c>
      <c r="J34" s="55">
        <v>-6.9222577209797631E-2</v>
      </c>
      <c r="K34" s="63">
        <v>43958</v>
      </c>
      <c r="L34" s="55">
        <v>-2.1111893033075591E-3</v>
      </c>
      <c r="M34" s="63">
        <v>5848</v>
      </c>
      <c r="N34" s="55">
        <v>-0.13234421364985161</v>
      </c>
      <c r="O34" s="63">
        <v>5625</v>
      </c>
      <c r="P34" s="55">
        <v>-0.13461538461538458</v>
      </c>
      <c r="Q34" s="63">
        <v>0</v>
      </c>
      <c r="R34" s="55" t="s">
        <v>90</v>
      </c>
    </row>
    <row r="35" spans="2:18" s="4" customFormat="1" hidden="1" outlineLevel="1" x14ac:dyDescent="0.25">
      <c r="B35" s="53" t="s">
        <v>80</v>
      </c>
      <c r="C35" s="54">
        <v>77960</v>
      </c>
      <c r="D35" s="55">
        <v>-6.2642779848503083E-2</v>
      </c>
      <c r="E35" s="63">
        <v>0</v>
      </c>
      <c r="F35" s="55" t="s">
        <v>90</v>
      </c>
      <c r="G35" s="63">
        <v>23419</v>
      </c>
      <c r="H35" s="55">
        <v>4.8485368574615606E-3</v>
      </c>
      <c r="I35" s="54">
        <v>23419</v>
      </c>
      <c r="J35" s="55">
        <v>4.8485368574615606E-3</v>
      </c>
      <c r="K35" s="63">
        <v>42245</v>
      </c>
      <c r="L35" s="55">
        <v>-8.7679516250944833E-2</v>
      </c>
      <c r="M35" s="63">
        <v>5290</v>
      </c>
      <c r="N35" s="55">
        <v>-0.1388572358782354</v>
      </c>
      <c r="O35" s="63">
        <v>7006</v>
      </c>
      <c r="P35" s="55">
        <v>-5.5285868392664472E-2</v>
      </c>
      <c r="Q35" s="63">
        <v>0</v>
      </c>
      <c r="R35" s="55" t="s">
        <v>90</v>
      </c>
    </row>
    <row r="36" spans="2:18" s="4" customFormat="1" hidden="1" outlineLevel="1" x14ac:dyDescent="0.25">
      <c r="B36" s="53" t="s">
        <v>81</v>
      </c>
      <c r="C36" s="54">
        <v>34528</v>
      </c>
      <c r="D36" s="55">
        <v>-0.12730949071148745</v>
      </c>
      <c r="E36" s="63">
        <v>0</v>
      </c>
      <c r="F36" s="55" t="s">
        <v>90</v>
      </c>
      <c r="G36" s="63">
        <v>7971</v>
      </c>
      <c r="H36" s="55">
        <v>-0.20749652018293896</v>
      </c>
      <c r="I36" s="54">
        <v>7971</v>
      </c>
      <c r="J36" s="55">
        <v>-0.20749652018293896</v>
      </c>
      <c r="K36" s="63">
        <v>20614</v>
      </c>
      <c r="L36" s="55">
        <v>-0.1170221879551101</v>
      </c>
      <c r="M36" s="63">
        <v>2698</v>
      </c>
      <c r="N36" s="55">
        <v>0.11718426501035206</v>
      </c>
      <c r="O36" s="63">
        <v>3245</v>
      </c>
      <c r="P36" s="55">
        <v>-0.13374265883609182</v>
      </c>
      <c r="Q36" s="63">
        <v>0</v>
      </c>
      <c r="R36" s="55" t="s">
        <v>90</v>
      </c>
    </row>
    <row r="37" spans="2:18" s="4" customFormat="1" hidden="1" outlineLevel="1" x14ac:dyDescent="0.25">
      <c r="B37" s="53" t="s">
        <v>82</v>
      </c>
      <c r="C37" s="54">
        <v>6719</v>
      </c>
      <c r="D37" s="55">
        <v>8.5559891924347209E-3</v>
      </c>
      <c r="E37" s="63">
        <v>0</v>
      </c>
      <c r="F37" s="55" t="s">
        <v>90</v>
      </c>
      <c r="G37" s="63">
        <v>0</v>
      </c>
      <c r="H37" s="55" t="s">
        <v>90</v>
      </c>
      <c r="I37" s="54">
        <v>0</v>
      </c>
      <c r="J37" s="55" t="s">
        <v>90</v>
      </c>
      <c r="K37" s="63">
        <v>5750</v>
      </c>
      <c r="L37" s="55">
        <v>5.815237394184769E-2</v>
      </c>
      <c r="M37" s="63">
        <v>144</v>
      </c>
      <c r="N37" s="55" t="s">
        <v>90</v>
      </c>
      <c r="O37" s="63">
        <v>825</v>
      </c>
      <c r="P37" s="55">
        <v>-0.32817589576547235</v>
      </c>
      <c r="Q37" s="63">
        <v>0</v>
      </c>
      <c r="R37" s="55" t="s">
        <v>90</v>
      </c>
    </row>
    <row r="38" spans="2:18" s="4" customFormat="1" hidden="1" outlineLevel="1" x14ac:dyDescent="0.25">
      <c r="B38" s="53" t="s">
        <v>83</v>
      </c>
      <c r="C38" s="54">
        <v>7451</v>
      </c>
      <c r="D38" s="55">
        <v>2.7724137931034454E-2</v>
      </c>
      <c r="E38" s="63">
        <v>0</v>
      </c>
      <c r="F38" s="55" t="s">
        <v>90</v>
      </c>
      <c r="G38" s="63">
        <v>703</v>
      </c>
      <c r="H38" s="55">
        <v>0.31894934333958713</v>
      </c>
      <c r="I38" s="54">
        <v>703</v>
      </c>
      <c r="J38" s="55">
        <v>0.31894934333958713</v>
      </c>
      <c r="K38" s="63">
        <v>5681</v>
      </c>
      <c r="L38" s="55">
        <v>-3.5320088300220709E-2</v>
      </c>
      <c r="M38" s="63">
        <v>0</v>
      </c>
      <c r="N38" s="55" t="s">
        <v>90</v>
      </c>
      <c r="O38" s="63">
        <v>1067</v>
      </c>
      <c r="P38" s="55">
        <v>0.28864734299516903</v>
      </c>
      <c r="Q38" s="63">
        <v>0</v>
      </c>
      <c r="R38" s="55" t="s">
        <v>90</v>
      </c>
    </row>
    <row r="39" spans="2:18" s="4" customFormat="1" hidden="1" outlineLevel="1" x14ac:dyDescent="0.25">
      <c r="B39" s="53" t="s">
        <v>84</v>
      </c>
      <c r="C39" s="54">
        <v>8429</v>
      </c>
      <c r="D39" s="55">
        <v>-2.7460482289142774E-2</v>
      </c>
      <c r="E39" s="63">
        <v>0</v>
      </c>
      <c r="F39" s="55" t="s">
        <v>90</v>
      </c>
      <c r="G39" s="63">
        <v>709</v>
      </c>
      <c r="H39" s="55">
        <v>-0.20604703247480405</v>
      </c>
      <c r="I39" s="54">
        <v>709</v>
      </c>
      <c r="J39" s="55">
        <v>-0.20604703247480405</v>
      </c>
      <c r="K39" s="63">
        <v>6874</v>
      </c>
      <c r="L39" s="55">
        <v>2.306890906384873E-2</v>
      </c>
      <c r="M39" s="63">
        <v>0</v>
      </c>
      <c r="N39" s="55" t="s">
        <v>90</v>
      </c>
      <c r="O39" s="63">
        <v>846</v>
      </c>
      <c r="P39" s="55">
        <v>-0.19810426540284365</v>
      </c>
      <c r="Q39" s="63">
        <v>0</v>
      </c>
      <c r="R39" s="55" t="s">
        <v>90</v>
      </c>
    </row>
    <row r="40" spans="2:18" s="4" customFormat="1" hidden="1" outlineLevel="1" x14ac:dyDescent="0.25">
      <c r="B40" s="53" t="s">
        <v>85</v>
      </c>
      <c r="C40" s="54">
        <v>7332</v>
      </c>
      <c r="D40" s="55">
        <v>2.4737945492662394E-2</v>
      </c>
      <c r="E40" s="63">
        <v>0</v>
      </c>
      <c r="F40" s="55" t="s">
        <v>90</v>
      </c>
      <c r="G40" s="63">
        <v>704</v>
      </c>
      <c r="H40" s="55">
        <v>-2.2222222222222254E-2</v>
      </c>
      <c r="I40" s="54">
        <v>704</v>
      </c>
      <c r="J40" s="55">
        <v>-2.2222222222222254E-2</v>
      </c>
      <c r="K40" s="63">
        <v>5833</v>
      </c>
      <c r="L40" s="55">
        <v>3.0747481887259287E-2</v>
      </c>
      <c r="M40" s="63">
        <v>0</v>
      </c>
      <c r="N40" s="55" t="s">
        <v>90</v>
      </c>
      <c r="O40" s="63">
        <v>795</v>
      </c>
      <c r="P40" s="55">
        <v>2.448453608247414E-2</v>
      </c>
      <c r="Q40" s="63">
        <v>0</v>
      </c>
      <c r="R40" s="55" t="s">
        <v>90</v>
      </c>
    </row>
    <row r="41" spans="2:18" s="4" customFormat="1" hidden="1" outlineLevel="1" x14ac:dyDescent="0.25">
      <c r="B41" s="53" t="s">
        <v>86</v>
      </c>
      <c r="C41" s="54">
        <v>9017</v>
      </c>
      <c r="D41" s="55">
        <v>4.8488372093023147E-2</v>
      </c>
      <c r="E41" s="63">
        <v>0</v>
      </c>
      <c r="F41" s="55" t="s">
        <v>90</v>
      </c>
      <c r="G41" s="63">
        <v>924</v>
      </c>
      <c r="H41" s="55">
        <v>-4.3103448275861878E-3</v>
      </c>
      <c r="I41" s="54">
        <v>924</v>
      </c>
      <c r="J41" s="55">
        <v>-4.3103448275861878E-3</v>
      </c>
      <c r="K41" s="63">
        <v>7026</v>
      </c>
      <c r="L41" s="55">
        <v>9.218094201772109E-2</v>
      </c>
      <c r="M41" s="63">
        <v>0</v>
      </c>
      <c r="N41" s="55" t="s">
        <v>90</v>
      </c>
      <c r="O41" s="63">
        <v>1067</v>
      </c>
      <c r="P41" s="55">
        <v>-0.13882163034705408</v>
      </c>
      <c r="Q41" s="63">
        <v>0</v>
      </c>
      <c r="R41" s="55" t="s">
        <v>90</v>
      </c>
    </row>
    <row r="42" spans="2:18" s="4" customFormat="1" hidden="1" outlineLevel="1" x14ac:dyDescent="0.25">
      <c r="B42" s="53" t="s">
        <v>87</v>
      </c>
      <c r="C42" s="54">
        <v>44788</v>
      </c>
      <c r="D42" s="55">
        <v>-1.6124071877334001E-2</v>
      </c>
      <c r="E42" s="63">
        <v>0</v>
      </c>
      <c r="F42" s="55" t="s">
        <v>90</v>
      </c>
      <c r="G42" s="63">
        <v>9365</v>
      </c>
      <c r="H42" s="55">
        <v>-4.0667895922966601E-2</v>
      </c>
      <c r="I42" s="54">
        <v>9365</v>
      </c>
      <c r="J42" s="55">
        <v>-4.0667895922966601E-2</v>
      </c>
      <c r="K42" s="63">
        <v>30029</v>
      </c>
      <c r="L42" s="55">
        <v>5.1767013414591334E-2</v>
      </c>
      <c r="M42" s="63">
        <v>2139</v>
      </c>
      <c r="N42" s="55">
        <v>-0.34466911764705888</v>
      </c>
      <c r="O42" s="63">
        <v>3255</v>
      </c>
      <c r="P42" s="55">
        <v>-0.17490494296577952</v>
      </c>
      <c r="Q42" s="63">
        <v>0</v>
      </c>
      <c r="R42" s="55" t="s">
        <v>90</v>
      </c>
    </row>
    <row r="43" spans="2:18" s="4" customFormat="1" hidden="1" outlineLevel="1" x14ac:dyDescent="0.25">
      <c r="B43" s="53" t="s">
        <v>88</v>
      </c>
      <c r="C43" s="54">
        <v>81012</v>
      </c>
      <c r="D43" s="55">
        <v>-3.6500517358261653E-2</v>
      </c>
      <c r="E43" s="63">
        <v>0</v>
      </c>
      <c r="F43" s="55" t="s">
        <v>90</v>
      </c>
      <c r="G43" s="63">
        <v>22424</v>
      </c>
      <c r="H43" s="55">
        <v>-2.9474139796580867E-2</v>
      </c>
      <c r="I43" s="54">
        <v>22424</v>
      </c>
      <c r="J43" s="55">
        <v>-2.9474139796580867E-2</v>
      </c>
      <c r="K43" s="63">
        <v>47008</v>
      </c>
      <c r="L43" s="55">
        <v>-7.0841239721695093E-2</v>
      </c>
      <c r="M43" s="63">
        <v>4176</v>
      </c>
      <c r="N43" s="55">
        <v>-0.14162384378211712</v>
      </c>
      <c r="O43" s="63">
        <v>7404</v>
      </c>
      <c r="P43" s="55">
        <v>0.34154738177206023</v>
      </c>
      <c r="Q43" s="63">
        <v>0</v>
      </c>
      <c r="R43" s="55" t="s">
        <v>90</v>
      </c>
    </row>
    <row r="44" spans="2:18" s="4" customFormat="1" hidden="1" outlineLevel="1" x14ac:dyDescent="0.25">
      <c r="B44" s="53" t="s">
        <v>89</v>
      </c>
      <c r="C44" s="54">
        <v>82039</v>
      </c>
      <c r="D44" s="55">
        <v>-2.4193260618748047E-2</v>
      </c>
      <c r="E44" s="63">
        <v>0</v>
      </c>
      <c r="F44" s="55" t="s">
        <v>90</v>
      </c>
      <c r="G44" s="63">
        <v>21372</v>
      </c>
      <c r="H44" s="55">
        <v>-3.3902902088418729E-2</v>
      </c>
      <c r="I44" s="54">
        <v>21372</v>
      </c>
      <c r="J44" s="55">
        <v>-3.3902902088418729E-2</v>
      </c>
      <c r="K44" s="63">
        <v>50142</v>
      </c>
      <c r="L44" s="55">
        <v>1.2090507236138359E-2</v>
      </c>
      <c r="M44" s="63">
        <v>3978</v>
      </c>
      <c r="N44" s="55">
        <v>-0.26645768025078365</v>
      </c>
      <c r="O44" s="63">
        <v>6547</v>
      </c>
      <c r="P44" s="55">
        <v>-6.2705798138869007E-2</v>
      </c>
      <c r="Q44" s="63">
        <v>0</v>
      </c>
      <c r="R44" s="55" t="s">
        <v>90</v>
      </c>
    </row>
    <row r="45" spans="2:18" s="4" customFormat="1" ht="15.75" collapsed="1" x14ac:dyDescent="0.25">
      <c r="B45" s="65">
        <v>2015</v>
      </c>
      <c r="C45" s="66">
        <v>519678</v>
      </c>
      <c r="D45" s="67">
        <v>-4.4219369860645452E-2</v>
      </c>
      <c r="E45" s="66">
        <v>0</v>
      </c>
      <c r="F45" s="67" t="s">
        <v>90</v>
      </c>
      <c r="G45" s="66">
        <v>129967</v>
      </c>
      <c r="H45" s="67">
        <v>-5.4331533681621691E-2</v>
      </c>
      <c r="I45" s="66">
        <v>129967</v>
      </c>
      <c r="J45" s="67">
        <v>-5.4331533681621691E-2</v>
      </c>
      <c r="K45" s="66">
        <v>315050</v>
      </c>
      <c r="L45" s="67">
        <v>-2.4428762088196221E-2</v>
      </c>
      <c r="M45" s="66">
        <v>31355</v>
      </c>
      <c r="N45" s="67">
        <v>-0.14489473110068729</v>
      </c>
      <c r="O45" s="66">
        <v>43306</v>
      </c>
      <c r="P45" s="67">
        <v>-7.2279348757497863E-2</v>
      </c>
      <c r="Q45" s="66">
        <v>0</v>
      </c>
      <c r="R45" s="67" t="s">
        <v>90</v>
      </c>
    </row>
    <row r="46" spans="2:18" s="4" customFormat="1" hidden="1" outlineLevel="1" x14ac:dyDescent="0.25">
      <c r="B46" s="53" t="s">
        <v>78</v>
      </c>
      <c r="C46" s="54">
        <v>89149</v>
      </c>
      <c r="D46" s="55">
        <v>0.16875335946615633</v>
      </c>
      <c r="E46" s="63">
        <v>0</v>
      </c>
      <c r="F46" s="55" t="s">
        <v>90</v>
      </c>
      <c r="G46" s="63">
        <v>23471</v>
      </c>
      <c r="H46" s="55">
        <v>0.10932035164004161</v>
      </c>
      <c r="I46" s="54">
        <v>23471</v>
      </c>
      <c r="J46" s="55">
        <v>0.10932035164004161</v>
      </c>
      <c r="K46" s="63">
        <v>50417</v>
      </c>
      <c r="L46" s="55">
        <v>0.17544064161148931</v>
      </c>
      <c r="M46" s="63">
        <v>7818</v>
      </c>
      <c r="N46" s="55">
        <v>0.67876315224393391</v>
      </c>
      <c r="O46" s="63">
        <v>7443</v>
      </c>
      <c r="P46" s="55">
        <v>7.0355838181572761E-3</v>
      </c>
      <c r="Q46" s="63">
        <v>0</v>
      </c>
      <c r="R46" s="55">
        <v>-1</v>
      </c>
    </row>
    <row r="47" spans="2:18" s="4" customFormat="1" hidden="1" outlineLevel="1" x14ac:dyDescent="0.25">
      <c r="B47" s="53" t="s">
        <v>79</v>
      </c>
      <c r="C47" s="54">
        <v>79827</v>
      </c>
      <c r="D47" s="55">
        <v>0.10608139003200723</v>
      </c>
      <c r="E47" s="63">
        <v>0</v>
      </c>
      <c r="F47" s="55" t="s">
        <v>90</v>
      </c>
      <c r="G47" s="63">
        <v>22536</v>
      </c>
      <c r="H47" s="55">
        <v>0.12208723361880103</v>
      </c>
      <c r="I47" s="54">
        <v>22536</v>
      </c>
      <c r="J47" s="55">
        <v>0.12208723361880103</v>
      </c>
      <c r="K47" s="63">
        <v>44051</v>
      </c>
      <c r="L47" s="55">
        <v>8.6793476920040469E-2</v>
      </c>
      <c r="M47" s="63">
        <v>6740</v>
      </c>
      <c r="N47" s="55">
        <v>0.45761245674740492</v>
      </c>
      <c r="O47" s="63">
        <v>6500</v>
      </c>
      <c r="P47" s="55">
        <v>-6.204906204906202E-2</v>
      </c>
      <c r="Q47" s="63">
        <v>0</v>
      </c>
      <c r="R47" s="55" t="s">
        <v>90</v>
      </c>
    </row>
    <row r="48" spans="2:18" s="4" customFormat="1" hidden="1" outlineLevel="1" x14ac:dyDescent="0.25">
      <c r="B48" s="53" t="s">
        <v>80</v>
      </c>
      <c r="C48" s="54">
        <v>83170</v>
      </c>
      <c r="D48" s="55">
        <v>3.1322851049055078E-2</v>
      </c>
      <c r="E48" s="63">
        <v>0</v>
      </c>
      <c r="F48" s="55" t="s">
        <v>90</v>
      </c>
      <c r="G48" s="63">
        <v>23306</v>
      </c>
      <c r="H48" s="55">
        <v>3.3708861882373764E-2</v>
      </c>
      <c r="I48" s="54">
        <v>23306</v>
      </c>
      <c r="J48" s="55">
        <v>3.3708861882373764E-2</v>
      </c>
      <c r="K48" s="63">
        <v>46305</v>
      </c>
      <c r="L48" s="55">
        <v>2.9205841168233659E-2</v>
      </c>
      <c r="M48" s="63">
        <v>6143</v>
      </c>
      <c r="N48" s="55">
        <v>5.8772836952774909E-2</v>
      </c>
      <c r="O48" s="63">
        <v>7416</v>
      </c>
      <c r="P48" s="55">
        <v>1.5195071868583154E-2</v>
      </c>
      <c r="Q48" s="63">
        <v>0</v>
      </c>
      <c r="R48" s="55" t="s">
        <v>90</v>
      </c>
    </row>
    <row r="49" spans="2:18" s="4" customFormat="1" hidden="1" outlineLevel="1" x14ac:dyDescent="0.25">
      <c r="B49" s="53" t="s">
        <v>81</v>
      </c>
      <c r="C49" s="54">
        <v>39565</v>
      </c>
      <c r="D49" s="55">
        <v>0.24622023434547069</v>
      </c>
      <c r="E49" s="63">
        <v>0</v>
      </c>
      <c r="F49" s="55" t="s">
        <v>90</v>
      </c>
      <c r="G49" s="63">
        <v>10058</v>
      </c>
      <c r="H49" s="55">
        <v>0.11755555555555564</v>
      </c>
      <c r="I49" s="54">
        <v>10058</v>
      </c>
      <c r="J49" s="55">
        <v>0.11755555555555564</v>
      </c>
      <c r="K49" s="63">
        <v>23346</v>
      </c>
      <c r="L49" s="55">
        <v>0.4365001230617771</v>
      </c>
      <c r="M49" s="63">
        <v>2415</v>
      </c>
      <c r="N49" s="55">
        <v>7.2856508218569482E-2</v>
      </c>
      <c r="O49" s="63">
        <v>3746</v>
      </c>
      <c r="P49" s="55">
        <v>-0.11755005889281511</v>
      </c>
      <c r="Q49" s="63">
        <v>0</v>
      </c>
      <c r="R49" s="55" t="s">
        <v>90</v>
      </c>
    </row>
    <row r="50" spans="2:18" s="4" customFormat="1" hidden="1" outlineLevel="1" x14ac:dyDescent="0.25">
      <c r="B50" s="53" t="s">
        <v>82</v>
      </c>
      <c r="C50" s="54">
        <v>6662</v>
      </c>
      <c r="D50" s="55">
        <v>-6.7077440134434951E-2</v>
      </c>
      <c r="E50" s="63">
        <v>0</v>
      </c>
      <c r="F50" s="55" t="s">
        <v>90</v>
      </c>
      <c r="G50" s="63">
        <v>0</v>
      </c>
      <c r="H50" s="55" t="s">
        <v>90</v>
      </c>
      <c r="I50" s="54">
        <v>0</v>
      </c>
      <c r="J50" s="55" t="s">
        <v>90</v>
      </c>
      <c r="K50" s="63">
        <v>5434</v>
      </c>
      <c r="L50" s="55">
        <v>-0.13650087398696964</v>
      </c>
      <c r="M50" s="63">
        <v>0</v>
      </c>
      <c r="N50" s="55">
        <v>-1</v>
      </c>
      <c r="O50" s="63">
        <v>1228</v>
      </c>
      <c r="P50" s="55">
        <v>0.45670225385527874</v>
      </c>
      <c r="Q50" s="63">
        <v>0</v>
      </c>
      <c r="R50" s="55" t="s">
        <v>90</v>
      </c>
    </row>
    <row r="51" spans="2:18" s="4" customFormat="1" hidden="1" outlineLevel="1" x14ac:dyDescent="0.25">
      <c r="B51" s="53" t="s">
        <v>83</v>
      </c>
      <c r="C51" s="54">
        <v>7250</v>
      </c>
      <c r="D51" s="55">
        <v>6.2456627342124538E-3</v>
      </c>
      <c r="E51" s="63">
        <v>0</v>
      </c>
      <c r="F51" s="55" t="s">
        <v>90</v>
      </c>
      <c r="G51" s="63">
        <v>533</v>
      </c>
      <c r="H51" s="55">
        <v>-1.8726591760299671E-3</v>
      </c>
      <c r="I51" s="54">
        <v>533</v>
      </c>
      <c r="J51" s="55">
        <v>-1.8726591760299671E-3</v>
      </c>
      <c r="K51" s="63">
        <v>5889</v>
      </c>
      <c r="L51" s="55">
        <v>1.1681841607971144E-2</v>
      </c>
      <c r="M51" s="63">
        <v>0</v>
      </c>
      <c r="N51" s="55" t="s">
        <v>90</v>
      </c>
      <c r="O51" s="63">
        <v>828</v>
      </c>
      <c r="P51" s="55">
        <v>-2.5882352941176467E-2</v>
      </c>
      <c r="Q51" s="63">
        <v>0</v>
      </c>
      <c r="R51" s="55" t="s">
        <v>90</v>
      </c>
    </row>
    <row r="52" spans="2:18" s="4" customFormat="1" hidden="1" outlineLevel="1" x14ac:dyDescent="0.25">
      <c r="B52" s="53" t="s">
        <v>84</v>
      </c>
      <c r="C52" s="54">
        <v>8667</v>
      </c>
      <c r="D52" s="55">
        <v>-3.4855233853006706E-2</v>
      </c>
      <c r="E52" s="63">
        <v>0</v>
      </c>
      <c r="F52" s="55" t="s">
        <v>90</v>
      </c>
      <c r="G52" s="63">
        <v>893</v>
      </c>
      <c r="H52" s="55">
        <v>-1.1185682326622093E-3</v>
      </c>
      <c r="I52" s="54">
        <v>893</v>
      </c>
      <c r="J52" s="55">
        <v>-1.1185682326622093E-3</v>
      </c>
      <c r="K52" s="63">
        <v>6719</v>
      </c>
      <c r="L52" s="55">
        <v>-4.2877492877492873E-2</v>
      </c>
      <c r="M52" s="63">
        <v>0</v>
      </c>
      <c r="N52" s="55" t="s">
        <v>90</v>
      </c>
      <c r="O52" s="63">
        <v>1055</v>
      </c>
      <c r="P52" s="55">
        <v>-1.0318949343339545E-2</v>
      </c>
      <c r="Q52" s="63">
        <v>0</v>
      </c>
      <c r="R52" s="55" t="s">
        <v>90</v>
      </c>
    </row>
    <row r="53" spans="2:18" s="4" customFormat="1" hidden="1" outlineLevel="1" x14ac:dyDescent="0.25">
      <c r="B53" s="53" t="s">
        <v>85</v>
      </c>
      <c r="C53" s="54">
        <v>7155</v>
      </c>
      <c r="D53" s="55">
        <v>-1.6765150474096435E-2</v>
      </c>
      <c r="E53" s="63">
        <v>0</v>
      </c>
      <c r="F53" s="55" t="s">
        <v>90</v>
      </c>
      <c r="G53" s="63">
        <v>720</v>
      </c>
      <c r="H53" s="55">
        <v>4.1968162083936278E-2</v>
      </c>
      <c r="I53" s="54">
        <v>720</v>
      </c>
      <c r="J53" s="55">
        <v>4.1968162083936278E-2</v>
      </c>
      <c r="K53" s="63">
        <v>5659</v>
      </c>
      <c r="L53" s="55">
        <v>-2.0256232686980624E-2</v>
      </c>
      <c r="M53" s="63">
        <v>0</v>
      </c>
      <c r="N53" s="55" t="s">
        <v>90</v>
      </c>
      <c r="O53" s="63">
        <v>776</v>
      </c>
      <c r="P53" s="55">
        <v>-4.1975308641975295E-2</v>
      </c>
      <c r="Q53" s="63">
        <v>0</v>
      </c>
      <c r="R53" s="55" t="s">
        <v>90</v>
      </c>
    </row>
    <row r="54" spans="2:18" s="4" customFormat="1" hidden="1" outlineLevel="1" x14ac:dyDescent="0.25">
      <c r="B54" s="53" t="s">
        <v>86</v>
      </c>
      <c r="C54" s="54">
        <v>8600</v>
      </c>
      <c r="D54" s="55">
        <v>6.5543303184239843E-2</v>
      </c>
      <c r="E54" s="63">
        <v>0</v>
      </c>
      <c r="F54" s="55" t="s">
        <v>90</v>
      </c>
      <c r="G54" s="63">
        <v>928</v>
      </c>
      <c r="H54" s="55">
        <v>0.29247910863509752</v>
      </c>
      <c r="I54" s="54">
        <v>928</v>
      </c>
      <c r="J54" s="55">
        <v>0.29247910863509752</v>
      </c>
      <c r="K54" s="63">
        <v>6433</v>
      </c>
      <c r="L54" s="55">
        <v>-1.0612119347892968E-2</v>
      </c>
      <c r="M54" s="63">
        <v>0</v>
      </c>
      <c r="N54" s="55" t="s">
        <v>90</v>
      </c>
      <c r="O54" s="63">
        <v>1239</v>
      </c>
      <c r="P54" s="55">
        <v>0.45593419506462984</v>
      </c>
      <c r="Q54" s="63">
        <v>0</v>
      </c>
      <c r="R54" s="55" t="s">
        <v>90</v>
      </c>
    </row>
    <row r="55" spans="2:18" s="4" customFormat="1" hidden="1" outlineLevel="1" x14ac:dyDescent="0.25">
      <c r="B55" s="53" t="s">
        <v>87</v>
      </c>
      <c r="C55" s="54">
        <v>45522</v>
      </c>
      <c r="D55" s="55">
        <v>-5.9054548461109135E-2</v>
      </c>
      <c r="E55" s="63">
        <v>0</v>
      </c>
      <c r="F55" s="55" t="s">
        <v>90</v>
      </c>
      <c r="G55" s="63">
        <v>9762</v>
      </c>
      <c r="H55" s="55">
        <v>-0.25057577153385535</v>
      </c>
      <c r="I55" s="54">
        <v>9762</v>
      </c>
      <c r="J55" s="55">
        <v>-0.25057577153385535</v>
      </c>
      <c r="K55" s="63">
        <v>28551</v>
      </c>
      <c r="L55" s="55">
        <v>-1.8832262277054146E-2</v>
      </c>
      <c r="M55" s="63">
        <v>3264</v>
      </c>
      <c r="N55" s="55">
        <v>0.42532751091703047</v>
      </c>
      <c r="O55" s="63">
        <v>3945</v>
      </c>
      <c r="P55" s="55">
        <v>-4.7931382441978032E-3</v>
      </c>
      <c r="Q55" s="63">
        <v>0</v>
      </c>
      <c r="R55" s="55" t="s">
        <v>90</v>
      </c>
    </row>
    <row r="56" spans="2:18" s="4" customFormat="1" hidden="1" outlineLevel="1" x14ac:dyDescent="0.25">
      <c r="B56" s="53" t="s">
        <v>88</v>
      </c>
      <c r="C56" s="54">
        <v>84081</v>
      </c>
      <c r="D56" s="55">
        <v>-0.11244233793926084</v>
      </c>
      <c r="E56" s="63">
        <v>0</v>
      </c>
      <c r="F56" s="55" t="s">
        <v>90</v>
      </c>
      <c r="G56" s="63">
        <v>23105</v>
      </c>
      <c r="H56" s="55">
        <v>-8.101980749343729E-2</v>
      </c>
      <c r="I56" s="54">
        <v>23105</v>
      </c>
      <c r="J56" s="55">
        <v>-8.101980749343729E-2</v>
      </c>
      <c r="K56" s="63">
        <v>50592</v>
      </c>
      <c r="L56" s="55">
        <v>-6.422018348623848E-2</v>
      </c>
      <c r="M56" s="63">
        <v>4865</v>
      </c>
      <c r="N56" s="55">
        <v>-0.30410527821484767</v>
      </c>
      <c r="O56" s="63">
        <v>5519</v>
      </c>
      <c r="P56" s="55">
        <v>-0.35344423617619491</v>
      </c>
      <c r="Q56" s="63">
        <v>0</v>
      </c>
      <c r="R56" s="55" t="s">
        <v>90</v>
      </c>
    </row>
    <row r="57" spans="2:18" s="4" customFormat="1" hidden="1" outlineLevel="1" x14ac:dyDescent="0.25">
      <c r="B57" s="53" t="s">
        <v>89</v>
      </c>
      <c r="C57" s="54">
        <v>84073</v>
      </c>
      <c r="D57" s="55">
        <v>-0.12406622143965995</v>
      </c>
      <c r="E57" s="63">
        <v>0</v>
      </c>
      <c r="F57" s="55" t="s">
        <v>90</v>
      </c>
      <c r="G57" s="63">
        <v>22122</v>
      </c>
      <c r="H57" s="55">
        <v>-0.24662852472415198</v>
      </c>
      <c r="I57" s="54">
        <v>22122</v>
      </c>
      <c r="J57" s="55">
        <v>-0.24662852472415198</v>
      </c>
      <c r="K57" s="63">
        <v>49543</v>
      </c>
      <c r="L57" s="55">
        <v>-1.3205592957017065E-2</v>
      </c>
      <c r="M57" s="63">
        <v>5423</v>
      </c>
      <c r="N57" s="55">
        <v>-0.13865946632782722</v>
      </c>
      <c r="O57" s="63">
        <v>6985</v>
      </c>
      <c r="P57" s="55">
        <v>-0.30944142362827487</v>
      </c>
      <c r="Q57" s="63">
        <v>0</v>
      </c>
      <c r="R57" s="55" t="s">
        <v>90</v>
      </c>
    </row>
    <row r="58" spans="2:18" s="4" customFormat="1" ht="15.75" collapsed="1" x14ac:dyDescent="0.25">
      <c r="B58" s="65">
        <v>2014</v>
      </c>
      <c r="C58" s="66">
        <v>543721</v>
      </c>
      <c r="D58" s="67">
        <v>9.4948636018470367E-3</v>
      </c>
      <c r="E58" s="66">
        <v>0</v>
      </c>
      <c r="F58" s="67" t="s">
        <v>90</v>
      </c>
      <c r="G58" s="66">
        <v>137434</v>
      </c>
      <c r="H58" s="67">
        <v>-3.9977088092094659E-2</v>
      </c>
      <c r="I58" s="66">
        <v>137434</v>
      </c>
      <c r="J58" s="67">
        <v>-3.9977088092094659E-2</v>
      </c>
      <c r="K58" s="66">
        <v>322939</v>
      </c>
      <c r="L58" s="67">
        <v>4.3593613164043088E-2</v>
      </c>
      <c r="M58" s="66">
        <v>36668</v>
      </c>
      <c r="N58" s="67">
        <v>0.11398711872645517</v>
      </c>
      <c r="O58" s="66">
        <v>46680</v>
      </c>
      <c r="P58" s="67">
        <v>-0.11768041431973686</v>
      </c>
      <c r="Q58" s="66">
        <v>0</v>
      </c>
      <c r="R58" s="67">
        <v>-1</v>
      </c>
    </row>
    <row r="59" spans="2:18" s="4" customFormat="1" hidden="1" outlineLevel="1" x14ac:dyDescent="0.25">
      <c r="B59" s="53" t="s">
        <v>78</v>
      </c>
      <c r="C59" s="54">
        <v>76277</v>
      </c>
      <c r="D59" s="55">
        <v>6.3509104598310051E-2</v>
      </c>
      <c r="E59" s="63">
        <v>0</v>
      </c>
      <c r="F59" s="55" t="s">
        <v>90</v>
      </c>
      <c r="G59" s="63">
        <v>21158</v>
      </c>
      <c r="H59" s="55">
        <v>-7.5343064417445982E-2</v>
      </c>
      <c r="I59" s="54">
        <v>21158</v>
      </c>
      <c r="J59" s="55">
        <v>-7.5343064417445982E-2</v>
      </c>
      <c r="K59" s="63">
        <v>42892</v>
      </c>
      <c r="L59" s="55">
        <v>0.12385693698414779</v>
      </c>
      <c r="M59" s="63">
        <v>4657</v>
      </c>
      <c r="N59" s="55">
        <v>0.19074405522884175</v>
      </c>
      <c r="O59" s="63">
        <v>7391</v>
      </c>
      <c r="P59" s="55">
        <v>9.2696629213483206E-2</v>
      </c>
      <c r="Q59" s="63">
        <v>179</v>
      </c>
      <c r="R59" s="55" t="s">
        <v>90</v>
      </c>
    </row>
    <row r="60" spans="2:18" s="4" customFormat="1" hidden="1" outlineLevel="1" x14ac:dyDescent="0.25">
      <c r="B60" s="53" t="s">
        <v>79</v>
      </c>
      <c r="C60" s="54">
        <v>72171</v>
      </c>
      <c r="D60" s="55">
        <v>8.0792500299508907E-2</v>
      </c>
      <c r="E60" s="63">
        <v>0</v>
      </c>
      <c r="F60" s="55" t="s">
        <v>90</v>
      </c>
      <c r="G60" s="63">
        <v>20084</v>
      </c>
      <c r="H60" s="55">
        <v>7.8914853612678026E-2</v>
      </c>
      <c r="I60" s="54">
        <v>20084</v>
      </c>
      <c r="J60" s="55">
        <v>7.8914853612678026E-2</v>
      </c>
      <c r="K60" s="63">
        <v>40533</v>
      </c>
      <c r="L60" s="55">
        <v>4.2971463860226988E-2</v>
      </c>
      <c r="M60" s="63">
        <v>4624</v>
      </c>
      <c r="N60" s="55">
        <v>0.18472969510632842</v>
      </c>
      <c r="O60" s="63">
        <v>6930</v>
      </c>
      <c r="P60" s="55">
        <v>0.2845227062094533</v>
      </c>
      <c r="Q60" s="63">
        <v>0</v>
      </c>
      <c r="R60" s="55" t="s">
        <v>90</v>
      </c>
    </row>
    <row r="61" spans="2:18" s="4" customFormat="1" hidden="1" outlineLevel="1" x14ac:dyDescent="0.25">
      <c r="B61" s="53" t="s">
        <v>80</v>
      </c>
      <c r="C61" s="54">
        <v>80644</v>
      </c>
      <c r="D61" s="55">
        <v>0.1659991614013272</v>
      </c>
      <c r="E61" s="63">
        <v>0</v>
      </c>
      <c r="F61" s="55" t="s">
        <v>90</v>
      </c>
      <c r="G61" s="63">
        <v>22546</v>
      </c>
      <c r="H61" s="55">
        <v>0.25828775532983594</v>
      </c>
      <c r="I61" s="54">
        <v>22546</v>
      </c>
      <c r="J61" s="55">
        <v>0.25828775532983594</v>
      </c>
      <c r="K61" s="63">
        <v>44991</v>
      </c>
      <c r="L61" s="55">
        <v>9.6485669721193323E-2</v>
      </c>
      <c r="M61" s="63">
        <v>5802</v>
      </c>
      <c r="N61" s="55">
        <v>0.19579554822753509</v>
      </c>
      <c r="O61" s="63">
        <v>7305</v>
      </c>
      <c r="P61" s="55">
        <v>0.36261891438164517</v>
      </c>
      <c r="Q61" s="63">
        <v>0</v>
      </c>
      <c r="R61" s="55" t="s">
        <v>90</v>
      </c>
    </row>
    <row r="62" spans="2:18" s="4" customFormat="1" hidden="1" outlineLevel="1" x14ac:dyDescent="0.25">
      <c r="B62" s="53" t="s">
        <v>81</v>
      </c>
      <c r="C62" s="54">
        <v>31748</v>
      </c>
      <c r="D62" s="55">
        <v>0.26279782029354437</v>
      </c>
      <c r="E62" s="63">
        <v>0</v>
      </c>
      <c r="F62" s="55" t="s">
        <v>90</v>
      </c>
      <c r="G62" s="63">
        <v>9000</v>
      </c>
      <c r="H62" s="55">
        <v>7.0027345143264697E-2</v>
      </c>
      <c r="I62" s="54">
        <v>9000</v>
      </c>
      <c r="J62" s="55">
        <v>7.0027345143264697E-2</v>
      </c>
      <c r="K62" s="63">
        <v>16252</v>
      </c>
      <c r="L62" s="55">
        <v>0.18153398764085793</v>
      </c>
      <c r="M62" s="63">
        <v>2251</v>
      </c>
      <c r="N62" s="55">
        <v>1.1096532333645737</v>
      </c>
      <c r="O62" s="63">
        <v>4245</v>
      </c>
      <c r="P62" s="55">
        <v>1.2248427672955975</v>
      </c>
      <c r="Q62" s="63">
        <v>0</v>
      </c>
      <c r="R62" s="55" t="s">
        <v>90</v>
      </c>
    </row>
    <row r="63" spans="2:18" s="4" customFormat="1" hidden="1" outlineLevel="1" x14ac:dyDescent="0.25">
      <c r="B63" s="53" t="s">
        <v>82</v>
      </c>
      <c r="C63" s="54">
        <v>7141</v>
      </c>
      <c r="D63" s="55">
        <v>0.64274212100299066</v>
      </c>
      <c r="E63" s="63">
        <v>0</v>
      </c>
      <c r="F63" s="55" t="s">
        <v>90</v>
      </c>
      <c r="G63" s="63">
        <v>0</v>
      </c>
      <c r="H63" s="55" t="s">
        <v>90</v>
      </c>
      <c r="I63" s="54">
        <v>0</v>
      </c>
      <c r="J63" s="55" t="s">
        <v>90</v>
      </c>
      <c r="K63" s="63">
        <v>6293</v>
      </c>
      <c r="L63" s="55">
        <v>0.44766505636070852</v>
      </c>
      <c r="M63" s="63">
        <v>5</v>
      </c>
      <c r="N63" s="55" t="s">
        <v>90</v>
      </c>
      <c r="O63" s="63">
        <v>843</v>
      </c>
      <c r="P63" s="55" t="s">
        <v>90</v>
      </c>
      <c r="Q63" s="63">
        <v>0</v>
      </c>
      <c r="R63" s="55" t="s">
        <v>90</v>
      </c>
    </row>
    <row r="64" spans="2:18" s="4" customFormat="1" hidden="1" outlineLevel="1" x14ac:dyDescent="0.25">
      <c r="B64" s="53" t="s">
        <v>83</v>
      </c>
      <c r="C64" s="54">
        <v>7205</v>
      </c>
      <c r="D64" s="55">
        <v>0.59015669830059592</v>
      </c>
      <c r="E64" s="63">
        <v>0</v>
      </c>
      <c r="F64" s="55" t="s">
        <v>90</v>
      </c>
      <c r="G64" s="63">
        <v>534</v>
      </c>
      <c r="H64" s="55">
        <v>-2.732240437158473E-2</v>
      </c>
      <c r="I64" s="54">
        <v>534</v>
      </c>
      <c r="J64" s="55">
        <v>-2.732240437158473E-2</v>
      </c>
      <c r="K64" s="63">
        <v>5821</v>
      </c>
      <c r="L64" s="55">
        <v>0.4618282270215972</v>
      </c>
      <c r="M64" s="63">
        <v>0</v>
      </c>
      <c r="N64" s="55" t="s">
        <v>90</v>
      </c>
      <c r="O64" s="63">
        <v>850</v>
      </c>
      <c r="P64" s="55" t="s">
        <v>90</v>
      </c>
      <c r="Q64" s="63">
        <v>0</v>
      </c>
      <c r="R64" s="55" t="s">
        <v>90</v>
      </c>
    </row>
    <row r="65" spans="2:18" s="4" customFormat="1" hidden="1" outlineLevel="1" x14ac:dyDescent="0.25">
      <c r="B65" s="53" t="s">
        <v>84</v>
      </c>
      <c r="C65" s="54">
        <v>8980</v>
      </c>
      <c r="D65" s="55">
        <v>0.79241516966067871</v>
      </c>
      <c r="E65" s="63">
        <v>0</v>
      </c>
      <c r="F65" s="55" t="s">
        <v>90</v>
      </c>
      <c r="G65" s="63">
        <v>894</v>
      </c>
      <c r="H65" s="55">
        <v>-2.0810514786418377E-2</v>
      </c>
      <c r="I65" s="54">
        <v>894</v>
      </c>
      <c r="J65" s="55">
        <v>-2.0810514786418377E-2</v>
      </c>
      <c r="K65" s="63">
        <v>7020</v>
      </c>
      <c r="L65" s="55">
        <v>0.71344886502318761</v>
      </c>
      <c r="M65" s="63">
        <v>0</v>
      </c>
      <c r="N65" s="55" t="s">
        <v>90</v>
      </c>
      <c r="O65" s="63">
        <v>1066</v>
      </c>
      <c r="P65" s="55" t="s">
        <v>90</v>
      </c>
      <c r="Q65" s="63">
        <v>0</v>
      </c>
      <c r="R65" s="55" t="s">
        <v>90</v>
      </c>
    </row>
    <row r="66" spans="2:18" s="4" customFormat="1" hidden="1" outlineLevel="1" x14ac:dyDescent="0.25">
      <c r="B66" s="53" t="s">
        <v>85</v>
      </c>
      <c r="C66" s="54">
        <v>7277</v>
      </c>
      <c r="D66" s="55">
        <v>0.4330445057109098</v>
      </c>
      <c r="E66" s="63">
        <v>0</v>
      </c>
      <c r="F66" s="55" t="s">
        <v>90</v>
      </c>
      <c r="G66" s="63">
        <v>691</v>
      </c>
      <c r="H66" s="55">
        <v>-7.1236559139784994E-2</v>
      </c>
      <c r="I66" s="54">
        <v>691</v>
      </c>
      <c r="J66" s="55">
        <v>-7.1236559139784994E-2</v>
      </c>
      <c r="K66" s="63">
        <v>5776</v>
      </c>
      <c r="L66" s="55">
        <v>0.33271804337794175</v>
      </c>
      <c r="M66" s="63">
        <v>0</v>
      </c>
      <c r="N66" s="55" t="s">
        <v>90</v>
      </c>
      <c r="O66" s="63">
        <v>810</v>
      </c>
      <c r="P66" s="55" t="s">
        <v>90</v>
      </c>
      <c r="Q66" s="63">
        <v>0</v>
      </c>
      <c r="R66" s="55" t="s">
        <v>90</v>
      </c>
    </row>
    <row r="67" spans="2:18" s="4" customFormat="1" hidden="1" outlineLevel="1" x14ac:dyDescent="0.25">
      <c r="B67" s="53" t="s">
        <v>86</v>
      </c>
      <c r="C67" s="54">
        <v>8071</v>
      </c>
      <c r="D67" s="55">
        <v>0.37636425648021832</v>
      </c>
      <c r="E67" s="63">
        <v>0</v>
      </c>
      <c r="F67" s="55" t="s">
        <v>90</v>
      </c>
      <c r="G67" s="63">
        <v>718</v>
      </c>
      <c r="H67" s="55">
        <v>-4.9006622516556297E-2</v>
      </c>
      <c r="I67" s="54">
        <v>718</v>
      </c>
      <c r="J67" s="55">
        <v>-4.9006622516556297E-2</v>
      </c>
      <c r="K67" s="63">
        <v>6502</v>
      </c>
      <c r="L67" s="55">
        <v>0.51880401775286145</v>
      </c>
      <c r="M67" s="63">
        <v>0</v>
      </c>
      <c r="N67" s="55" t="s">
        <v>90</v>
      </c>
      <c r="O67" s="63">
        <v>851</v>
      </c>
      <c r="P67" s="55">
        <v>2.7777777777777679E-2</v>
      </c>
      <c r="Q67" s="63">
        <v>0</v>
      </c>
      <c r="R67" s="55" t="s">
        <v>90</v>
      </c>
    </row>
    <row r="68" spans="2:18" s="4" customFormat="1" hidden="1" outlineLevel="1" x14ac:dyDescent="0.25">
      <c r="B68" s="53" t="s">
        <v>87</v>
      </c>
      <c r="C68" s="54">
        <v>48379</v>
      </c>
      <c r="D68" s="55">
        <v>0.29584293137622542</v>
      </c>
      <c r="E68" s="63">
        <v>0</v>
      </c>
      <c r="F68" s="55" t="s">
        <v>90</v>
      </c>
      <c r="G68" s="63">
        <v>13026</v>
      </c>
      <c r="H68" s="55">
        <v>0.20121726300258214</v>
      </c>
      <c r="I68" s="54">
        <v>13026</v>
      </c>
      <c r="J68" s="55">
        <v>0.20121726300258214</v>
      </c>
      <c r="K68" s="63">
        <v>29099</v>
      </c>
      <c r="L68" s="55">
        <v>0.42481515937913139</v>
      </c>
      <c r="M68" s="63">
        <v>2290</v>
      </c>
      <c r="N68" s="55">
        <v>0.33372160745486323</v>
      </c>
      <c r="O68" s="63">
        <v>3964</v>
      </c>
      <c r="P68" s="55">
        <v>-1.5113350125944836E-3</v>
      </c>
      <c r="Q68" s="63">
        <v>0</v>
      </c>
      <c r="R68" s="55">
        <v>-1</v>
      </c>
    </row>
    <row r="69" spans="2:18" s="4" customFormat="1" hidden="1" outlineLevel="1" x14ac:dyDescent="0.25">
      <c r="B69" s="53" t="s">
        <v>88</v>
      </c>
      <c r="C69" s="54">
        <v>94733</v>
      </c>
      <c r="D69" s="55">
        <v>0.26270260183407967</v>
      </c>
      <c r="E69" s="63">
        <v>0</v>
      </c>
      <c r="F69" s="55" t="s">
        <v>90</v>
      </c>
      <c r="G69" s="63">
        <v>25142</v>
      </c>
      <c r="H69" s="55">
        <v>0.27314158395786925</v>
      </c>
      <c r="I69" s="54">
        <v>25142</v>
      </c>
      <c r="J69" s="55">
        <v>0.27314158395786925</v>
      </c>
      <c r="K69" s="63">
        <v>54064</v>
      </c>
      <c r="L69" s="55">
        <v>0.29355186027036728</v>
      </c>
      <c r="M69" s="63">
        <v>6991</v>
      </c>
      <c r="N69" s="55">
        <v>0.2162491301322198</v>
      </c>
      <c r="O69" s="63">
        <v>8536</v>
      </c>
      <c r="P69" s="55">
        <v>0.2243258749282846</v>
      </c>
      <c r="Q69" s="63">
        <v>0</v>
      </c>
      <c r="R69" s="55">
        <v>-1</v>
      </c>
    </row>
    <row r="70" spans="2:18" s="4" customFormat="1" hidden="1" outlineLevel="1" x14ac:dyDescent="0.25">
      <c r="B70" s="53" t="s">
        <v>89</v>
      </c>
      <c r="C70" s="54">
        <v>95981</v>
      </c>
      <c r="D70" s="55">
        <v>0.19108248638050207</v>
      </c>
      <c r="E70" s="63">
        <v>0</v>
      </c>
      <c r="F70" s="55" t="s">
        <v>90</v>
      </c>
      <c r="G70" s="63">
        <v>29364</v>
      </c>
      <c r="H70" s="55">
        <v>0.30124966764158478</v>
      </c>
      <c r="I70" s="54">
        <v>29364</v>
      </c>
      <c r="J70" s="55">
        <v>0.30124966764158478</v>
      </c>
      <c r="K70" s="63">
        <v>50206</v>
      </c>
      <c r="L70" s="55">
        <v>0.12252381165317705</v>
      </c>
      <c r="M70" s="63">
        <v>6296</v>
      </c>
      <c r="N70" s="55">
        <v>0.36188622106857027</v>
      </c>
      <c r="O70" s="63">
        <v>10115</v>
      </c>
      <c r="P70" s="55">
        <v>0.27730774087637333</v>
      </c>
      <c r="Q70" s="63">
        <v>0</v>
      </c>
      <c r="R70" s="55">
        <v>-1</v>
      </c>
    </row>
    <row r="71" spans="2:18" s="4" customFormat="1" ht="15.75" collapsed="1" x14ac:dyDescent="0.25">
      <c r="B71" s="65">
        <v>2013</v>
      </c>
      <c r="C71" s="66">
        <v>538607</v>
      </c>
      <c r="D71" s="67">
        <v>0.19538232428485514</v>
      </c>
      <c r="E71" s="66">
        <v>0</v>
      </c>
      <c r="F71" s="67" t="s">
        <v>90</v>
      </c>
      <c r="G71" s="66">
        <v>143157</v>
      </c>
      <c r="H71" s="67">
        <v>0.15500423574972766</v>
      </c>
      <c r="I71" s="66">
        <v>143157</v>
      </c>
      <c r="J71" s="67">
        <v>0.15500423574972766</v>
      </c>
      <c r="K71" s="66">
        <v>309449</v>
      </c>
      <c r="L71" s="67">
        <v>0.19110469591993851</v>
      </c>
      <c r="M71" s="66">
        <v>32916</v>
      </c>
      <c r="N71" s="67">
        <v>0.27477634483559887</v>
      </c>
      <c r="O71" s="66">
        <v>52906</v>
      </c>
      <c r="P71" s="67">
        <v>0.3525065828156555</v>
      </c>
      <c r="Q71" s="66">
        <v>179</v>
      </c>
      <c r="R71" s="67">
        <v>-0.90529100529100526</v>
      </c>
    </row>
    <row r="72" spans="2:18" s="4" customFormat="1" hidden="1" outlineLevel="1" x14ac:dyDescent="0.25">
      <c r="B72" s="53" t="s">
        <v>78</v>
      </c>
      <c r="C72" s="54">
        <v>71722</v>
      </c>
      <c r="D72" s="55">
        <v>0.20127292521564355</v>
      </c>
      <c r="E72" s="63">
        <v>0</v>
      </c>
      <c r="F72" s="55" t="s">
        <v>90</v>
      </c>
      <c r="G72" s="63">
        <v>22882</v>
      </c>
      <c r="H72" s="55">
        <v>0.46585522101217158</v>
      </c>
      <c r="I72" s="54">
        <v>22882</v>
      </c>
      <c r="J72" s="55">
        <v>0.46585522101217158</v>
      </c>
      <c r="K72" s="63">
        <v>38165</v>
      </c>
      <c r="L72" s="55">
        <v>0.10230193801808052</v>
      </c>
      <c r="M72" s="63">
        <v>3911</v>
      </c>
      <c r="N72" s="55">
        <v>0.14189781021897807</v>
      </c>
      <c r="O72" s="63">
        <v>6764</v>
      </c>
      <c r="P72" s="55">
        <v>0.1185711923267736</v>
      </c>
      <c r="Q72" s="63">
        <v>0</v>
      </c>
      <c r="R72" s="55" t="s">
        <v>90</v>
      </c>
    </row>
    <row r="73" spans="2:18" s="4" customFormat="1" hidden="1" outlineLevel="1" x14ac:dyDescent="0.25">
      <c r="B73" s="53" t="s">
        <v>79</v>
      </c>
      <c r="C73" s="54">
        <v>66776</v>
      </c>
      <c r="D73" s="55">
        <v>4.420710253483251E-2</v>
      </c>
      <c r="E73" s="63">
        <v>0</v>
      </c>
      <c r="F73" s="55" t="s">
        <v>90</v>
      </c>
      <c r="G73" s="63">
        <v>18615</v>
      </c>
      <c r="H73" s="55">
        <v>0.21706440013076178</v>
      </c>
      <c r="I73" s="54">
        <v>18615</v>
      </c>
      <c r="J73" s="55">
        <v>0.21706440013076178</v>
      </c>
      <c r="K73" s="63">
        <v>38863</v>
      </c>
      <c r="L73" s="55">
        <v>0.12780405699526964</v>
      </c>
      <c r="M73" s="63">
        <v>3903</v>
      </c>
      <c r="N73" s="55">
        <v>-0.33757637474541746</v>
      </c>
      <c r="O73" s="63">
        <v>5395</v>
      </c>
      <c r="P73" s="55">
        <v>-0.35023485487173311</v>
      </c>
      <c r="Q73" s="63">
        <v>0</v>
      </c>
      <c r="R73" s="55" t="s">
        <v>90</v>
      </c>
    </row>
    <row r="74" spans="2:18" s="4" customFormat="1" hidden="1" outlineLevel="1" x14ac:dyDescent="0.25">
      <c r="B74" s="53" t="s">
        <v>80</v>
      </c>
      <c r="C74" s="54">
        <v>69163</v>
      </c>
      <c r="D74" s="55">
        <v>-2.1227516522083656E-2</v>
      </c>
      <c r="E74" s="63">
        <v>0</v>
      </c>
      <c r="F74" s="55" t="s">
        <v>90</v>
      </c>
      <c r="G74" s="63">
        <v>17918</v>
      </c>
      <c r="H74" s="55">
        <v>2.941514420314828E-2</v>
      </c>
      <c r="I74" s="54">
        <v>17918</v>
      </c>
      <c r="J74" s="55">
        <v>2.941514420314828E-2</v>
      </c>
      <c r="K74" s="63">
        <v>41032</v>
      </c>
      <c r="L74" s="55">
        <v>0.11252101296025163</v>
      </c>
      <c r="M74" s="63">
        <v>4852</v>
      </c>
      <c r="N74" s="55">
        <v>-0.36583453143379951</v>
      </c>
      <c r="O74" s="63">
        <v>5361</v>
      </c>
      <c r="P74" s="55">
        <v>-0.38548830811554335</v>
      </c>
      <c r="Q74" s="63">
        <v>0</v>
      </c>
      <c r="R74" s="55" t="s">
        <v>90</v>
      </c>
    </row>
    <row r="75" spans="2:18" s="4" customFormat="1" hidden="1" outlineLevel="1" x14ac:dyDescent="0.25">
      <c r="B75" s="53" t="s">
        <v>81</v>
      </c>
      <c r="C75" s="54">
        <v>25141</v>
      </c>
      <c r="D75" s="55">
        <v>-0.34735995015835108</v>
      </c>
      <c r="E75" s="63">
        <v>0</v>
      </c>
      <c r="F75" s="55" t="s">
        <v>90</v>
      </c>
      <c r="G75" s="63">
        <v>8411</v>
      </c>
      <c r="H75" s="55">
        <v>-0.20146207158454377</v>
      </c>
      <c r="I75" s="54">
        <v>8411</v>
      </c>
      <c r="J75" s="55">
        <v>-0.20146207158454377</v>
      </c>
      <c r="K75" s="63">
        <v>13755</v>
      </c>
      <c r="L75" s="55">
        <v>-0.26207081545064381</v>
      </c>
      <c r="M75" s="63">
        <v>1067</v>
      </c>
      <c r="N75" s="55">
        <v>-0.73224592220828111</v>
      </c>
      <c r="O75" s="63">
        <v>1908</v>
      </c>
      <c r="P75" s="55">
        <v>-0.64429530201342278</v>
      </c>
      <c r="Q75" s="63">
        <v>0</v>
      </c>
      <c r="R75" s="55" t="s">
        <v>90</v>
      </c>
    </row>
    <row r="76" spans="2:18" s="4" customFormat="1" hidden="1" outlineLevel="1" x14ac:dyDescent="0.25">
      <c r="B76" s="53" t="s">
        <v>82</v>
      </c>
      <c r="C76" s="54">
        <v>4347</v>
      </c>
      <c r="D76" s="55">
        <v>-0.17200000000000004</v>
      </c>
      <c r="E76" s="63">
        <v>0</v>
      </c>
      <c r="F76" s="55" t="s">
        <v>90</v>
      </c>
      <c r="G76" s="63">
        <v>0</v>
      </c>
      <c r="H76" s="55">
        <v>-1</v>
      </c>
      <c r="I76" s="54">
        <v>0</v>
      </c>
      <c r="J76" s="55">
        <v>-1</v>
      </c>
      <c r="K76" s="63">
        <v>4347</v>
      </c>
      <c r="L76" s="55">
        <v>-0.16787901990811638</v>
      </c>
      <c r="M76" s="63">
        <v>0</v>
      </c>
      <c r="N76" s="55" t="s">
        <v>90</v>
      </c>
      <c r="O76" s="63">
        <v>0</v>
      </c>
      <c r="P76" s="55" t="s">
        <v>90</v>
      </c>
      <c r="Q76" s="63">
        <v>0</v>
      </c>
      <c r="R76" s="55" t="s">
        <v>90</v>
      </c>
    </row>
    <row r="77" spans="2:18" s="4" customFormat="1" hidden="1" outlineLevel="1" x14ac:dyDescent="0.25">
      <c r="B77" s="53" t="s">
        <v>83</v>
      </c>
      <c r="C77" s="54">
        <v>4531</v>
      </c>
      <c r="D77" s="55">
        <v>-0.25988239137536751</v>
      </c>
      <c r="E77" s="63">
        <v>0</v>
      </c>
      <c r="F77" s="55" t="s">
        <v>90</v>
      </c>
      <c r="G77" s="63">
        <v>549</v>
      </c>
      <c r="H77" s="55">
        <v>1.855287569573294E-2</v>
      </c>
      <c r="I77" s="54">
        <v>549</v>
      </c>
      <c r="J77" s="55">
        <v>1.855287569573294E-2</v>
      </c>
      <c r="K77" s="63">
        <v>3982</v>
      </c>
      <c r="L77" s="55">
        <v>-0.28676338885903641</v>
      </c>
      <c r="M77" s="63">
        <v>0</v>
      </c>
      <c r="N77" s="55" t="s">
        <v>90</v>
      </c>
      <c r="O77" s="63">
        <v>0</v>
      </c>
      <c r="P77" s="55" t="s">
        <v>90</v>
      </c>
      <c r="Q77" s="63">
        <v>0</v>
      </c>
      <c r="R77" s="55" t="s">
        <v>90</v>
      </c>
    </row>
    <row r="78" spans="2:18" s="4" customFormat="1" hidden="1" outlineLevel="1" x14ac:dyDescent="0.25">
      <c r="B78" s="53" t="s">
        <v>84</v>
      </c>
      <c r="C78" s="54">
        <v>5010</v>
      </c>
      <c r="D78" s="55">
        <v>-0.20337096517729369</v>
      </c>
      <c r="E78" s="63">
        <v>0</v>
      </c>
      <c r="F78" s="55" t="s">
        <v>90</v>
      </c>
      <c r="G78" s="63">
        <v>913</v>
      </c>
      <c r="H78" s="55">
        <v>0.32510885341074025</v>
      </c>
      <c r="I78" s="54">
        <v>913</v>
      </c>
      <c r="J78" s="55">
        <v>0.32510885341074025</v>
      </c>
      <c r="K78" s="63">
        <v>4097</v>
      </c>
      <c r="L78" s="55">
        <v>-0.2683928571428571</v>
      </c>
      <c r="M78" s="63">
        <v>0</v>
      </c>
      <c r="N78" s="55" t="s">
        <v>90</v>
      </c>
      <c r="O78" s="63">
        <v>0</v>
      </c>
      <c r="P78" s="55" t="s">
        <v>90</v>
      </c>
      <c r="Q78" s="63">
        <v>0</v>
      </c>
      <c r="R78" s="55" t="s">
        <v>90</v>
      </c>
    </row>
    <row r="79" spans="2:18" s="4" customFormat="1" hidden="1" outlineLevel="1" x14ac:dyDescent="0.25">
      <c r="B79" s="53" t="s">
        <v>85</v>
      </c>
      <c r="C79" s="54">
        <v>5078</v>
      </c>
      <c r="D79" s="55">
        <v>-0.31618637220576351</v>
      </c>
      <c r="E79" s="63">
        <v>0</v>
      </c>
      <c r="F79" s="55" t="s">
        <v>90</v>
      </c>
      <c r="G79" s="63">
        <v>744</v>
      </c>
      <c r="H79" s="55">
        <v>-0.17149220489977723</v>
      </c>
      <c r="I79" s="54">
        <v>744</v>
      </c>
      <c r="J79" s="55">
        <v>-0.17149220489977723</v>
      </c>
      <c r="K79" s="63">
        <v>4334</v>
      </c>
      <c r="L79" s="55">
        <v>-0.33609068627450978</v>
      </c>
      <c r="M79" s="63">
        <v>0</v>
      </c>
      <c r="N79" s="55" t="s">
        <v>90</v>
      </c>
      <c r="O79" s="63">
        <v>0</v>
      </c>
      <c r="P79" s="55" t="s">
        <v>90</v>
      </c>
      <c r="Q79" s="63">
        <v>0</v>
      </c>
      <c r="R79" s="55" t="s">
        <v>90</v>
      </c>
    </row>
    <row r="80" spans="2:18" s="4" customFormat="1" hidden="1" outlineLevel="1" x14ac:dyDescent="0.25">
      <c r="B80" s="53" t="s">
        <v>86</v>
      </c>
      <c r="C80" s="54">
        <v>5864</v>
      </c>
      <c r="D80" s="55">
        <v>7.2140158021298806E-3</v>
      </c>
      <c r="E80" s="63">
        <v>0</v>
      </c>
      <c r="F80" s="55" t="s">
        <v>90</v>
      </c>
      <c r="G80" s="63">
        <v>755</v>
      </c>
      <c r="H80" s="55">
        <v>4.861111111111116E-2</v>
      </c>
      <c r="I80" s="54">
        <v>755</v>
      </c>
      <c r="J80" s="55">
        <v>4.861111111111116E-2</v>
      </c>
      <c r="K80" s="63">
        <v>4281</v>
      </c>
      <c r="L80" s="55">
        <v>-0.11219411032766491</v>
      </c>
      <c r="M80" s="63">
        <v>0</v>
      </c>
      <c r="N80" s="55" t="s">
        <v>90</v>
      </c>
      <c r="O80" s="63">
        <v>828</v>
      </c>
      <c r="P80" s="55">
        <v>1.9571428571428573</v>
      </c>
      <c r="Q80" s="63">
        <v>0</v>
      </c>
      <c r="R80" s="55" t="s">
        <v>90</v>
      </c>
    </row>
    <row r="81" spans="2:18" s="4" customFormat="1" hidden="1" outlineLevel="1" x14ac:dyDescent="0.25">
      <c r="B81" s="53" t="s">
        <v>87</v>
      </c>
      <c r="C81" s="54">
        <v>37334</v>
      </c>
      <c r="D81" s="55">
        <v>-4.0922752845068966E-2</v>
      </c>
      <c r="E81" s="63">
        <v>0</v>
      </c>
      <c r="F81" s="55" t="s">
        <v>90</v>
      </c>
      <c r="G81" s="63">
        <v>10844</v>
      </c>
      <c r="H81" s="55">
        <v>0.11449126413155186</v>
      </c>
      <c r="I81" s="54">
        <v>10844</v>
      </c>
      <c r="J81" s="55">
        <v>0.11449126413155186</v>
      </c>
      <c r="K81" s="63">
        <v>20423</v>
      </c>
      <c r="L81" s="55">
        <v>-0.12234636871508375</v>
      </c>
      <c r="M81" s="63">
        <v>1717</v>
      </c>
      <c r="N81" s="55">
        <v>-0.18664140217906211</v>
      </c>
      <c r="O81" s="63">
        <v>3970</v>
      </c>
      <c r="P81" s="55">
        <v>4.0356394129978934E-2</v>
      </c>
      <c r="Q81" s="63">
        <v>380</v>
      </c>
      <c r="R81" s="55" t="s">
        <v>90</v>
      </c>
    </row>
    <row r="82" spans="2:18" s="4" customFormat="1" hidden="1" outlineLevel="1" x14ac:dyDescent="0.25">
      <c r="B82" s="53" t="s">
        <v>88</v>
      </c>
      <c r="C82" s="54">
        <v>75024</v>
      </c>
      <c r="D82" s="55">
        <v>8.1598523729888628E-2</v>
      </c>
      <c r="E82" s="63">
        <v>0</v>
      </c>
      <c r="F82" s="55" t="s">
        <v>90</v>
      </c>
      <c r="G82" s="63">
        <v>19748</v>
      </c>
      <c r="H82" s="55">
        <v>-1.1463182660059079E-2</v>
      </c>
      <c r="I82" s="54">
        <v>19748</v>
      </c>
      <c r="J82" s="55">
        <v>-1.1463182660059079E-2</v>
      </c>
      <c r="K82" s="63">
        <v>41795</v>
      </c>
      <c r="L82" s="55">
        <v>4.7519987969623312E-2</v>
      </c>
      <c r="M82" s="63">
        <v>5748</v>
      </c>
      <c r="N82" s="55">
        <v>0.46707503828483921</v>
      </c>
      <c r="O82" s="63">
        <v>6972</v>
      </c>
      <c r="P82" s="55">
        <v>0.25170556552962298</v>
      </c>
      <c r="Q82" s="63">
        <v>761</v>
      </c>
      <c r="R82" s="55" t="s">
        <v>90</v>
      </c>
    </row>
    <row r="83" spans="2:18" s="4" customFormat="1" hidden="1" outlineLevel="1" x14ac:dyDescent="0.25">
      <c r="B83" s="53" t="s">
        <v>89</v>
      </c>
      <c r="C83" s="54">
        <v>80583</v>
      </c>
      <c r="D83" s="55">
        <v>0.13195858910786784</v>
      </c>
      <c r="E83" s="63">
        <v>0</v>
      </c>
      <c r="F83" s="55" t="s">
        <v>90</v>
      </c>
      <c r="G83" s="63">
        <v>22566</v>
      </c>
      <c r="H83" s="55">
        <v>0.22854965156794416</v>
      </c>
      <c r="I83" s="54">
        <v>22566</v>
      </c>
      <c r="J83" s="55">
        <v>0.22854965156794416</v>
      </c>
      <c r="K83" s="63">
        <v>44726</v>
      </c>
      <c r="L83" s="55">
        <v>4.3610145367151132E-2</v>
      </c>
      <c r="M83" s="63">
        <v>4623</v>
      </c>
      <c r="N83" s="55">
        <v>-2.5094896668072519E-2</v>
      </c>
      <c r="O83" s="63">
        <v>7919</v>
      </c>
      <c r="P83" s="55">
        <v>0.51646878590578327</v>
      </c>
      <c r="Q83" s="63">
        <v>749</v>
      </c>
      <c r="R83" s="55" t="s">
        <v>90</v>
      </c>
    </row>
    <row r="84" spans="2:18" s="4" customFormat="1" ht="15.75" collapsed="1" x14ac:dyDescent="0.25">
      <c r="B84" s="65">
        <v>2012</v>
      </c>
      <c r="C84" s="66">
        <v>450573</v>
      </c>
      <c r="D84" s="67">
        <v>1.6571606486954771E-2</v>
      </c>
      <c r="E84" s="66">
        <v>0</v>
      </c>
      <c r="F84" s="67" t="s">
        <v>90</v>
      </c>
      <c r="G84" s="66">
        <v>123945</v>
      </c>
      <c r="H84" s="67">
        <v>0.12891767084733718</v>
      </c>
      <c r="I84" s="66">
        <v>123945</v>
      </c>
      <c r="J84" s="67">
        <v>0.12891767084733718</v>
      </c>
      <c r="K84" s="66">
        <v>259800</v>
      </c>
      <c r="L84" s="67">
        <v>5.4685413739854472E-3</v>
      </c>
      <c r="M84" s="66">
        <v>25821</v>
      </c>
      <c r="N84" s="67">
        <v>-0.18607363510276131</v>
      </c>
      <c r="O84" s="66">
        <v>39117</v>
      </c>
      <c r="P84" s="67">
        <v>-9.7147209527766232E-2</v>
      </c>
      <c r="Q84" s="66">
        <v>1890</v>
      </c>
      <c r="R84" s="67" t="s">
        <v>90</v>
      </c>
    </row>
    <row r="85" spans="2:18" s="4" customFormat="1" hidden="1" outlineLevel="1" x14ac:dyDescent="0.25">
      <c r="B85" s="53" t="s">
        <v>78</v>
      </c>
      <c r="C85" s="54">
        <v>59705</v>
      </c>
      <c r="D85" s="55">
        <v>9.4761354676641485E-2</v>
      </c>
      <c r="E85" s="63">
        <v>0</v>
      </c>
      <c r="F85" s="55" t="s">
        <v>90</v>
      </c>
      <c r="G85" s="63">
        <v>15610</v>
      </c>
      <c r="H85" s="55">
        <v>0.12935899290985375</v>
      </c>
      <c r="I85" s="54">
        <v>15610</v>
      </c>
      <c r="J85" s="55">
        <v>0.12935899290985375</v>
      </c>
      <c r="K85" s="63">
        <v>34623</v>
      </c>
      <c r="L85" s="55">
        <v>0.11525205347076817</v>
      </c>
      <c r="M85" s="63">
        <v>3425</v>
      </c>
      <c r="N85" s="55">
        <v>-0.29801188768190201</v>
      </c>
      <c r="O85" s="63">
        <v>6047</v>
      </c>
      <c r="P85" s="55">
        <v>0.26215821331663536</v>
      </c>
      <c r="Q85" s="63">
        <v>0</v>
      </c>
      <c r="R85" s="55" t="s">
        <v>90</v>
      </c>
    </row>
    <row r="86" spans="2:18" s="4" customFormat="1" hidden="1" outlineLevel="1" x14ac:dyDescent="0.25">
      <c r="B86" s="53" t="s">
        <v>79</v>
      </c>
      <c r="C86" s="54">
        <v>63949</v>
      </c>
      <c r="D86" s="55">
        <v>0.38748101540464308</v>
      </c>
      <c r="E86" s="63">
        <v>0</v>
      </c>
      <c r="F86" s="55" t="s">
        <v>90</v>
      </c>
      <c r="G86" s="63">
        <v>15295</v>
      </c>
      <c r="H86" s="55">
        <v>0.34591693065821905</v>
      </c>
      <c r="I86" s="54">
        <v>15295</v>
      </c>
      <c r="J86" s="55">
        <v>0.34591693065821905</v>
      </c>
      <c r="K86" s="63">
        <v>34459</v>
      </c>
      <c r="L86" s="55">
        <v>0.32519324693304608</v>
      </c>
      <c r="M86" s="63">
        <v>5892</v>
      </c>
      <c r="N86" s="55">
        <v>0.51543209876543217</v>
      </c>
      <c r="O86" s="63">
        <v>8303</v>
      </c>
      <c r="P86" s="55">
        <v>0.71726990692864523</v>
      </c>
      <c r="Q86" s="63">
        <v>0</v>
      </c>
      <c r="R86" s="55" t="s">
        <v>90</v>
      </c>
    </row>
    <row r="87" spans="2:18" s="4" customFormat="1" hidden="1" outlineLevel="1" x14ac:dyDescent="0.25">
      <c r="B87" s="53" t="s">
        <v>80</v>
      </c>
      <c r="C87" s="54">
        <v>70663</v>
      </c>
      <c r="D87" s="55">
        <v>0.38573921910850517</v>
      </c>
      <c r="E87" s="63">
        <v>0</v>
      </c>
      <c r="F87" s="55" t="s">
        <v>90</v>
      </c>
      <c r="G87" s="63">
        <v>17406</v>
      </c>
      <c r="H87" s="55">
        <v>0.50051724137931042</v>
      </c>
      <c r="I87" s="54">
        <v>17406</v>
      </c>
      <c r="J87" s="55">
        <v>0.50051724137931042</v>
      </c>
      <c r="K87" s="63">
        <v>36882</v>
      </c>
      <c r="L87" s="55">
        <v>0.29578751361416566</v>
      </c>
      <c r="M87" s="63">
        <v>7651</v>
      </c>
      <c r="N87" s="55">
        <v>0.54440855874041172</v>
      </c>
      <c r="O87" s="63">
        <v>8724</v>
      </c>
      <c r="P87" s="55">
        <v>0.45983935742971882</v>
      </c>
      <c r="Q87" s="63">
        <v>0</v>
      </c>
      <c r="R87" s="55" t="s">
        <v>90</v>
      </c>
    </row>
    <row r="88" spans="2:18" s="4" customFormat="1" hidden="1" outlineLevel="1" x14ac:dyDescent="0.25">
      <c r="B88" s="53" t="s">
        <v>81</v>
      </c>
      <c r="C88" s="54">
        <v>38522</v>
      </c>
      <c r="D88" s="55">
        <v>1.3101649175412295</v>
      </c>
      <c r="E88" s="63">
        <v>0</v>
      </c>
      <c r="F88" s="55" t="s">
        <v>90</v>
      </c>
      <c r="G88" s="63">
        <v>10533</v>
      </c>
      <c r="H88" s="55">
        <v>1.4575361642557163</v>
      </c>
      <c r="I88" s="54">
        <v>10533</v>
      </c>
      <c r="J88" s="55">
        <v>1.4575361642557163</v>
      </c>
      <c r="K88" s="63">
        <v>18640</v>
      </c>
      <c r="L88" s="55">
        <v>1.0436355662756278</v>
      </c>
      <c r="M88" s="63">
        <v>3985</v>
      </c>
      <c r="N88" s="55">
        <v>1.6496010638297873</v>
      </c>
      <c r="O88" s="63">
        <v>5364</v>
      </c>
      <c r="P88" s="55">
        <v>2.0408163265306123</v>
      </c>
      <c r="Q88" s="63">
        <v>0</v>
      </c>
      <c r="R88" s="55" t="s">
        <v>90</v>
      </c>
    </row>
    <row r="89" spans="2:18" s="4" customFormat="1" hidden="1" outlineLevel="1" x14ac:dyDescent="0.25">
      <c r="B89" s="53" t="s">
        <v>82</v>
      </c>
      <c r="C89" s="54">
        <v>5250</v>
      </c>
      <c r="D89" s="55">
        <v>-1.3899323816679243E-2</v>
      </c>
      <c r="E89" s="63">
        <v>0</v>
      </c>
      <c r="F89" s="55" t="s">
        <v>90</v>
      </c>
      <c r="G89" s="63">
        <v>26</v>
      </c>
      <c r="H89" s="55" t="s">
        <v>90</v>
      </c>
      <c r="I89" s="54">
        <v>26</v>
      </c>
      <c r="J89" s="55" t="s">
        <v>90</v>
      </c>
      <c r="K89" s="63">
        <v>5224</v>
      </c>
      <c r="L89" s="55">
        <v>-1.8782870022539422E-2</v>
      </c>
      <c r="M89" s="63">
        <v>0</v>
      </c>
      <c r="N89" s="55" t="s">
        <v>90</v>
      </c>
      <c r="O89" s="63">
        <v>0</v>
      </c>
      <c r="P89" s="55" t="s">
        <v>90</v>
      </c>
      <c r="Q89" s="63">
        <v>0</v>
      </c>
      <c r="R89" s="55" t="s">
        <v>90</v>
      </c>
    </row>
    <row r="90" spans="2:18" s="4" customFormat="1" hidden="1" outlineLevel="1" x14ac:dyDescent="0.25">
      <c r="B90" s="53" t="s">
        <v>83</v>
      </c>
      <c r="C90" s="54">
        <v>6122</v>
      </c>
      <c r="D90" s="55">
        <v>-0.16366120218579239</v>
      </c>
      <c r="E90" s="63">
        <v>0</v>
      </c>
      <c r="F90" s="55" t="s">
        <v>90</v>
      </c>
      <c r="G90" s="63">
        <v>539</v>
      </c>
      <c r="H90" s="55">
        <v>-2.1778584392014522E-2</v>
      </c>
      <c r="I90" s="54">
        <v>539</v>
      </c>
      <c r="J90" s="55">
        <v>-2.1778584392014522E-2</v>
      </c>
      <c r="K90" s="63">
        <v>5583</v>
      </c>
      <c r="L90" s="55">
        <v>-0.13842592592592595</v>
      </c>
      <c r="M90" s="63">
        <v>0</v>
      </c>
      <c r="N90" s="55" t="s">
        <v>90</v>
      </c>
      <c r="O90" s="63">
        <v>0</v>
      </c>
      <c r="P90" s="55">
        <v>-1</v>
      </c>
      <c r="Q90" s="63">
        <v>0</v>
      </c>
      <c r="R90" s="55" t="s">
        <v>90</v>
      </c>
    </row>
    <row r="91" spans="2:18" s="4" customFormat="1" hidden="1" outlineLevel="1" x14ac:dyDescent="0.25">
      <c r="B91" s="53" t="s">
        <v>84</v>
      </c>
      <c r="C91" s="54">
        <v>6289</v>
      </c>
      <c r="D91" s="55">
        <v>-9.4195592683278151E-2</v>
      </c>
      <c r="E91" s="63">
        <v>0</v>
      </c>
      <c r="F91" s="55" t="s">
        <v>90</v>
      </c>
      <c r="G91" s="63">
        <v>689</v>
      </c>
      <c r="H91" s="55">
        <v>-6.5128900949796509E-2</v>
      </c>
      <c r="I91" s="54">
        <v>689</v>
      </c>
      <c r="J91" s="55">
        <v>-6.5128900949796509E-2</v>
      </c>
      <c r="K91" s="63">
        <v>5600</v>
      </c>
      <c r="L91" s="55">
        <v>2.133868320262633E-2</v>
      </c>
      <c r="M91" s="63">
        <v>0</v>
      </c>
      <c r="N91" s="55" t="s">
        <v>90</v>
      </c>
      <c r="O91" s="63">
        <v>0</v>
      </c>
      <c r="P91" s="55">
        <v>-1</v>
      </c>
      <c r="Q91" s="63">
        <v>0</v>
      </c>
      <c r="R91" s="55" t="s">
        <v>90</v>
      </c>
    </row>
    <row r="92" spans="2:18" s="4" customFormat="1" hidden="1" outlineLevel="1" x14ac:dyDescent="0.25">
      <c r="B92" s="53" t="s">
        <v>85</v>
      </c>
      <c r="C92" s="54">
        <v>7426</v>
      </c>
      <c r="D92" s="55">
        <v>8.2824168363884176E-3</v>
      </c>
      <c r="E92" s="63">
        <v>0</v>
      </c>
      <c r="F92" s="55" t="s">
        <v>90</v>
      </c>
      <c r="G92" s="63">
        <v>898</v>
      </c>
      <c r="H92" s="55">
        <v>-9.9228224917309316E-3</v>
      </c>
      <c r="I92" s="54">
        <v>898</v>
      </c>
      <c r="J92" s="55">
        <v>-9.9228224917309316E-3</v>
      </c>
      <c r="K92" s="63">
        <v>6528</v>
      </c>
      <c r="L92" s="55">
        <v>0.10850738665308213</v>
      </c>
      <c r="M92" s="63">
        <v>0</v>
      </c>
      <c r="N92" s="55" t="s">
        <v>90</v>
      </c>
      <c r="O92" s="63">
        <v>0</v>
      </c>
      <c r="P92" s="55">
        <v>-1</v>
      </c>
      <c r="Q92" s="63">
        <v>0</v>
      </c>
      <c r="R92" s="55" t="s">
        <v>90</v>
      </c>
    </row>
    <row r="93" spans="2:18" s="4" customFormat="1" hidden="1" outlineLevel="1" x14ac:dyDescent="0.25">
      <c r="B93" s="53" t="s">
        <v>86</v>
      </c>
      <c r="C93" s="54">
        <v>5822</v>
      </c>
      <c r="D93" s="55">
        <v>-0.22217768871075483</v>
      </c>
      <c r="E93" s="63">
        <v>0</v>
      </c>
      <c r="F93" s="55" t="s">
        <v>90</v>
      </c>
      <c r="G93" s="63">
        <v>720</v>
      </c>
      <c r="H93" s="55">
        <v>-3.0955585464333746E-2</v>
      </c>
      <c r="I93" s="54">
        <v>720</v>
      </c>
      <c r="J93" s="55">
        <v>-3.0955585464333746E-2</v>
      </c>
      <c r="K93" s="63">
        <v>4822</v>
      </c>
      <c r="L93" s="55">
        <v>-0.17853492333901189</v>
      </c>
      <c r="M93" s="63">
        <v>0</v>
      </c>
      <c r="N93" s="55" t="s">
        <v>90</v>
      </c>
      <c r="O93" s="63">
        <v>280</v>
      </c>
      <c r="P93" s="55">
        <v>-0.67889908256880727</v>
      </c>
      <c r="Q93" s="63">
        <v>0</v>
      </c>
      <c r="R93" s="55" t="s">
        <v>90</v>
      </c>
    </row>
    <row r="94" spans="2:18" s="4" customFormat="1" hidden="1" outlineLevel="1" x14ac:dyDescent="0.25">
      <c r="B94" s="53" t="s">
        <v>87</v>
      </c>
      <c r="C94" s="54">
        <v>38927</v>
      </c>
      <c r="D94" s="55">
        <v>0.24034539892939066</v>
      </c>
      <c r="E94" s="63">
        <v>0</v>
      </c>
      <c r="F94" s="55" t="s">
        <v>90</v>
      </c>
      <c r="G94" s="63">
        <v>9730</v>
      </c>
      <c r="H94" s="55">
        <v>0.21291448516579403</v>
      </c>
      <c r="I94" s="54">
        <v>9730</v>
      </c>
      <c r="J94" s="55">
        <v>0.21291448516579403</v>
      </c>
      <c r="K94" s="63">
        <v>23270</v>
      </c>
      <c r="L94" s="55">
        <v>0.18591377025787392</v>
      </c>
      <c r="M94" s="63">
        <v>2111</v>
      </c>
      <c r="N94" s="55">
        <v>0.84366812227074228</v>
      </c>
      <c r="O94" s="63">
        <v>3816</v>
      </c>
      <c r="P94" s="55">
        <v>0.47052023121387276</v>
      </c>
      <c r="Q94" s="63">
        <v>0</v>
      </c>
      <c r="R94" s="55" t="s">
        <v>90</v>
      </c>
    </row>
    <row r="95" spans="2:18" s="4" customFormat="1" hidden="1" outlineLevel="1" x14ac:dyDescent="0.25">
      <c r="B95" s="53" t="s">
        <v>88</v>
      </c>
      <c r="C95" s="54">
        <v>69364</v>
      </c>
      <c r="D95" s="55">
        <v>0.29292251486514198</v>
      </c>
      <c r="E95" s="63">
        <v>0</v>
      </c>
      <c r="F95" s="55" t="s">
        <v>90</v>
      </c>
      <c r="G95" s="63">
        <v>19977</v>
      </c>
      <c r="H95" s="55">
        <v>0.30730973103854464</v>
      </c>
      <c r="I95" s="54">
        <v>19977</v>
      </c>
      <c r="J95" s="55">
        <v>0.30730973103854464</v>
      </c>
      <c r="K95" s="63">
        <v>39899</v>
      </c>
      <c r="L95" s="55">
        <v>0.32488792960318769</v>
      </c>
      <c r="M95" s="63">
        <v>3918</v>
      </c>
      <c r="N95" s="55">
        <v>0.61833952912019829</v>
      </c>
      <c r="O95" s="63">
        <v>5570</v>
      </c>
      <c r="P95" s="55">
        <v>-4.492455418381347E-2</v>
      </c>
      <c r="Q95" s="63">
        <v>0</v>
      </c>
      <c r="R95" s="55" t="s">
        <v>90</v>
      </c>
    </row>
    <row r="96" spans="2:18" s="4" customFormat="1" hidden="1" outlineLevel="1" x14ac:dyDescent="0.25">
      <c r="B96" s="53" t="s">
        <v>89</v>
      </c>
      <c r="C96" s="54">
        <v>71189</v>
      </c>
      <c r="D96" s="55">
        <v>0.28312395234404564</v>
      </c>
      <c r="E96" s="63">
        <v>0</v>
      </c>
      <c r="F96" s="55" t="s">
        <v>90</v>
      </c>
      <c r="G96" s="63">
        <v>18368</v>
      </c>
      <c r="H96" s="55">
        <v>0.30882143366110881</v>
      </c>
      <c r="I96" s="54">
        <v>18368</v>
      </c>
      <c r="J96" s="55">
        <v>0.30882143366110881</v>
      </c>
      <c r="K96" s="63">
        <v>42857</v>
      </c>
      <c r="L96" s="55">
        <v>0.28402792342031935</v>
      </c>
      <c r="M96" s="63">
        <v>4742</v>
      </c>
      <c r="N96" s="55">
        <v>0.43915022761760247</v>
      </c>
      <c r="O96" s="63">
        <v>5222</v>
      </c>
      <c r="P96" s="55">
        <v>9.3612565445026164E-2</v>
      </c>
      <c r="Q96" s="63">
        <v>0</v>
      </c>
      <c r="R96" s="55" t="s">
        <v>90</v>
      </c>
    </row>
    <row r="97" spans="2:18" s="4" customFormat="1" ht="15.75" collapsed="1" x14ac:dyDescent="0.25">
      <c r="B97" s="65">
        <v>2011</v>
      </c>
      <c r="C97" s="66">
        <v>443228</v>
      </c>
      <c r="D97" s="67">
        <v>0.29128380228757211</v>
      </c>
      <c r="E97" s="66">
        <v>0</v>
      </c>
      <c r="F97" s="67" t="s">
        <v>90</v>
      </c>
      <c r="G97" s="66">
        <v>109791</v>
      </c>
      <c r="H97" s="67">
        <v>0.3496625567015379</v>
      </c>
      <c r="I97" s="66">
        <v>109791</v>
      </c>
      <c r="J97" s="67">
        <v>0.3496625567015379</v>
      </c>
      <c r="K97" s="66">
        <v>258387</v>
      </c>
      <c r="L97" s="67">
        <v>0.24950191496769691</v>
      </c>
      <c r="M97" s="66">
        <v>31724</v>
      </c>
      <c r="N97" s="67">
        <v>0.43638504029702063</v>
      </c>
      <c r="O97" s="66">
        <v>43326</v>
      </c>
      <c r="P97" s="67">
        <v>0.31207413464159162</v>
      </c>
      <c r="Q97" s="66">
        <v>0</v>
      </c>
      <c r="R97" s="67" t="s">
        <v>90</v>
      </c>
    </row>
    <row r="98" spans="2:18" s="4" customFormat="1" hidden="1" outlineLevel="1" x14ac:dyDescent="0.25">
      <c r="B98" s="53" t="s">
        <v>78</v>
      </c>
      <c r="C98" s="54">
        <v>54537</v>
      </c>
      <c r="D98" s="55">
        <v>-0.23960569978528201</v>
      </c>
      <c r="E98" s="63">
        <v>0</v>
      </c>
      <c r="F98" s="55" t="s">
        <v>90</v>
      </c>
      <c r="G98" s="63">
        <v>13822</v>
      </c>
      <c r="H98" s="55">
        <v>-6.8849366747507412E-2</v>
      </c>
      <c r="I98" s="54">
        <v>13822</v>
      </c>
      <c r="J98" s="55">
        <v>-6.8849366747507412E-2</v>
      </c>
      <c r="K98" s="63">
        <v>31045</v>
      </c>
      <c r="L98" s="55">
        <v>-0.1865583649941045</v>
      </c>
      <c r="M98" s="63">
        <v>4879</v>
      </c>
      <c r="N98" s="55">
        <v>0.24750703144975716</v>
      </c>
      <c r="O98" s="63">
        <v>4791</v>
      </c>
      <c r="P98" s="55">
        <v>-0.29169130691898282</v>
      </c>
      <c r="Q98" s="63">
        <v>0</v>
      </c>
      <c r="R98" s="55" t="s">
        <v>90</v>
      </c>
    </row>
    <row r="99" spans="2:18" s="4" customFormat="1" hidden="1" outlineLevel="1" x14ac:dyDescent="0.25">
      <c r="B99" s="53" t="s">
        <v>79</v>
      </c>
      <c r="C99" s="54">
        <v>46090</v>
      </c>
      <c r="D99" s="55">
        <v>-0.30978195758955318</v>
      </c>
      <c r="E99" s="63">
        <v>0</v>
      </c>
      <c r="F99" s="55" t="s">
        <v>90</v>
      </c>
      <c r="G99" s="63">
        <v>11364</v>
      </c>
      <c r="H99" s="55">
        <v>-0.23721304873137339</v>
      </c>
      <c r="I99" s="54">
        <v>11364</v>
      </c>
      <c r="J99" s="55">
        <v>-0.23721304873137339</v>
      </c>
      <c r="K99" s="63">
        <v>26003</v>
      </c>
      <c r="L99" s="55">
        <v>-0.33090600313923269</v>
      </c>
      <c r="M99" s="63">
        <v>3888</v>
      </c>
      <c r="N99" s="55">
        <v>-3.8431975403535601E-3</v>
      </c>
      <c r="O99" s="63">
        <v>4835</v>
      </c>
      <c r="P99" s="55">
        <v>-0.1037998146431881</v>
      </c>
      <c r="Q99" s="63">
        <v>0</v>
      </c>
      <c r="R99" s="55" t="s">
        <v>90</v>
      </c>
    </row>
    <row r="100" spans="2:18" s="4" customFormat="1" hidden="1" outlineLevel="1" x14ac:dyDescent="0.25">
      <c r="B100" s="53" t="s">
        <v>80</v>
      </c>
      <c r="C100" s="54">
        <v>50993</v>
      </c>
      <c r="D100" s="55">
        <v>-0.2627127221202088</v>
      </c>
      <c r="E100" s="63">
        <v>0</v>
      </c>
      <c r="F100" s="55" t="s">
        <v>90</v>
      </c>
      <c r="G100" s="63">
        <v>11600</v>
      </c>
      <c r="H100" s="55">
        <v>-0.32100210723483957</v>
      </c>
      <c r="I100" s="54">
        <v>11600</v>
      </c>
      <c r="J100" s="55">
        <v>-0.32100210723483957</v>
      </c>
      <c r="K100" s="63">
        <v>28463</v>
      </c>
      <c r="L100" s="55">
        <v>-0.30632189510625851</v>
      </c>
      <c r="M100" s="63">
        <v>4954</v>
      </c>
      <c r="N100" s="55">
        <v>2.1022258862324783E-2</v>
      </c>
      <c r="O100" s="63">
        <v>5976</v>
      </c>
      <c r="P100" s="55">
        <v>0.11471740346950199</v>
      </c>
      <c r="Q100" s="63">
        <v>0</v>
      </c>
      <c r="R100" s="55" t="s">
        <v>90</v>
      </c>
    </row>
    <row r="101" spans="2:18" s="4" customFormat="1" hidden="1" outlineLevel="1" x14ac:dyDescent="0.25">
      <c r="B101" s="53" t="s">
        <v>81</v>
      </c>
      <c r="C101" s="54">
        <v>16675</v>
      </c>
      <c r="D101" s="55">
        <v>-0.3367407819895788</v>
      </c>
      <c r="E101" s="63">
        <v>0</v>
      </c>
      <c r="F101" s="55" t="s">
        <v>90</v>
      </c>
      <c r="G101" s="63">
        <v>4286</v>
      </c>
      <c r="H101" s="55">
        <v>-0.30274930860582394</v>
      </c>
      <c r="I101" s="54">
        <v>4286</v>
      </c>
      <c r="J101" s="55">
        <v>-0.30274930860582394</v>
      </c>
      <c r="K101" s="63">
        <v>9121</v>
      </c>
      <c r="L101" s="55">
        <v>-0.33689567430025447</v>
      </c>
      <c r="M101" s="63">
        <v>1504</v>
      </c>
      <c r="N101" s="55">
        <v>0.40955951265229618</v>
      </c>
      <c r="O101" s="63">
        <v>1764</v>
      </c>
      <c r="P101" s="55">
        <v>-7.547169811320753E-2</v>
      </c>
      <c r="Q101" s="63">
        <v>0</v>
      </c>
      <c r="R101" s="55" t="s">
        <v>90</v>
      </c>
    </row>
    <row r="102" spans="2:18" s="4" customFormat="1" hidden="1" outlineLevel="1" x14ac:dyDescent="0.25">
      <c r="B102" s="53" t="s">
        <v>82</v>
      </c>
      <c r="C102" s="54">
        <v>5324</v>
      </c>
      <c r="D102" s="55">
        <v>0.22475270301357253</v>
      </c>
      <c r="E102" s="63">
        <v>0</v>
      </c>
      <c r="F102" s="55" t="s">
        <v>90</v>
      </c>
      <c r="G102" s="63">
        <v>0</v>
      </c>
      <c r="H102" s="55" t="s">
        <v>90</v>
      </c>
      <c r="I102" s="54">
        <v>0</v>
      </c>
      <c r="J102" s="55" t="s">
        <v>90</v>
      </c>
      <c r="K102" s="63">
        <v>5324</v>
      </c>
      <c r="L102" s="55">
        <v>0.22475270301357253</v>
      </c>
      <c r="M102" s="63">
        <v>0</v>
      </c>
      <c r="N102" s="55" t="s">
        <v>90</v>
      </c>
      <c r="O102" s="63">
        <v>0</v>
      </c>
      <c r="P102" s="55" t="s">
        <v>90</v>
      </c>
      <c r="Q102" s="63">
        <v>0</v>
      </c>
      <c r="R102" s="55" t="s">
        <v>90</v>
      </c>
    </row>
    <row r="103" spans="2:18" s="4" customFormat="1" hidden="1" outlineLevel="1" x14ac:dyDescent="0.25">
      <c r="B103" s="53" t="s">
        <v>83</v>
      </c>
      <c r="C103" s="54">
        <v>7320</v>
      </c>
      <c r="D103" s="55">
        <v>0.61553740896049436</v>
      </c>
      <c r="E103" s="63">
        <v>0</v>
      </c>
      <c r="F103" s="55" t="s">
        <v>90</v>
      </c>
      <c r="G103" s="63">
        <v>551</v>
      </c>
      <c r="H103" s="55">
        <v>7.3126142595978383E-3</v>
      </c>
      <c r="I103" s="54">
        <v>551</v>
      </c>
      <c r="J103" s="55">
        <v>7.3126142595978383E-3</v>
      </c>
      <c r="K103" s="63">
        <v>6480</v>
      </c>
      <c r="L103" s="55">
        <v>0.62732295328980414</v>
      </c>
      <c r="M103" s="63">
        <v>0</v>
      </c>
      <c r="N103" s="55" t="s">
        <v>90</v>
      </c>
      <c r="O103" s="63">
        <v>289</v>
      </c>
      <c r="P103" s="55" t="s">
        <v>90</v>
      </c>
      <c r="Q103" s="63">
        <v>0</v>
      </c>
      <c r="R103" s="55" t="s">
        <v>90</v>
      </c>
    </row>
    <row r="104" spans="2:18" s="4" customFormat="1" hidden="1" outlineLevel="1" x14ac:dyDescent="0.25">
      <c r="B104" s="53" t="s">
        <v>84</v>
      </c>
      <c r="C104" s="54">
        <v>6943</v>
      </c>
      <c r="D104" s="55">
        <v>0.38582834331337335</v>
      </c>
      <c r="E104" s="63">
        <v>0</v>
      </c>
      <c r="F104" s="55" t="s">
        <v>90</v>
      </c>
      <c r="G104" s="63">
        <v>737</v>
      </c>
      <c r="H104" s="55">
        <v>9.5890410958903161E-3</v>
      </c>
      <c r="I104" s="54">
        <v>737</v>
      </c>
      <c r="J104" s="55">
        <v>9.5890410958903161E-3</v>
      </c>
      <c r="K104" s="63">
        <v>5483</v>
      </c>
      <c r="L104" s="55">
        <v>0.33829631437637286</v>
      </c>
      <c r="M104" s="63">
        <v>0</v>
      </c>
      <c r="N104" s="55" t="s">
        <v>90</v>
      </c>
      <c r="O104" s="63">
        <v>723</v>
      </c>
      <c r="P104" s="55" t="s">
        <v>90</v>
      </c>
      <c r="Q104" s="63">
        <v>0</v>
      </c>
      <c r="R104" s="55" t="s">
        <v>90</v>
      </c>
    </row>
    <row r="105" spans="2:18" s="4" customFormat="1" hidden="1" outlineLevel="1" x14ac:dyDescent="0.25">
      <c r="B105" s="53" t="s">
        <v>85</v>
      </c>
      <c r="C105" s="54">
        <v>7365</v>
      </c>
      <c r="D105" s="55">
        <v>0.45037416305632139</v>
      </c>
      <c r="E105" s="63">
        <v>0</v>
      </c>
      <c r="F105" s="55" t="s">
        <v>90</v>
      </c>
      <c r="G105" s="63">
        <v>907</v>
      </c>
      <c r="H105" s="55">
        <v>0.24417009602194795</v>
      </c>
      <c r="I105" s="54">
        <v>907</v>
      </c>
      <c r="J105" s="55">
        <v>0.24417009602194795</v>
      </c>
      <c r="K105" s="63">
        <v>5889</v>
      </c>
      <c r="L105" s="55">
        <v>0.35879095523765581</v>
      </c>
      <c r="M105" s="63">
        <v>0</v>
      </c>
      <c r="N105" s="55" t="s">
        <v>90</v>
      </c>
      <c r="O105" s="63">
        <v>569</v>
      </c>
      <c r="P105" s="55" t="s">
        <v>90</v>
      </c>
      <c r="Q105" s="63">
        <v>0</v>
      </c>
      <c r="R105" s="55" t="s">
        <v>90</v>
      </c>
    </row>
    <row r="106" spans="2:18" s="4" customFormat="1" hidden="1" outlineLevel="1" x14ac:dyDescent="0.25">
      <c r="B106" s="53" t="s">
        <v>86</v>
      </c>
      <c r="C106" s="54">
        <v>7485</v>
      </c>
      <c r="D106" s="55">
        <v>0.27643246930422927</v>
      </c>
      <c r="E106" s="63">
        <v>0</v>
      </c>
      <c r="F106" s="55" t="s">
        <v>90</v>
      </c>
      <c r="G106" s="63">
        <v>743</v>
      </c>
      <c r="H106" s="55">
        <v>-0.19326818675352875</v>
      </c>
      <c r="I106" s="54">
        <v>743</v>
      </c>
      <c r="J106" s="55">
        <v>-0.19326818675352875</v>
      </c>
      <c r="K106" s="63">
        <v>5870</v>
      </c>
      <c r="L106" s="55">
        <v>0.37117495912170062</v>
      </c>
      <c r="M106" s="63">
        <v>0</v>
      </c>
      <c r="N106" s="55" t="s">
        <v>90</v>
      </c>
      <c r="O106" s="63">
        <v>872</v>
      </c>
      <c r="P106" s="55">
        <v>5.3140096618357502E-2</v>
      </c>
      <c r="Q106" s="63">
        <v>0</v>
      </c>
      <c r="R106" s="55" t="s">
        <v>90</v>
      </c>
    </row>
    <row r="107" spans="2:18" s="4" customFormat="1" hidden="1" outlineLevel="1" x14ac:dyDescent="0.25">
      <c r="B107" s="53" t="s">
        <v>87</v>
      </c>
      <c r="C107" s="54">
        <v>31384</v>
      </c>
      <c r="D107" s="55">
        <v>-0.15937215406867733</v>
      </c>
      <c r="E107" s="63">
        <v>0</v>
      </c>
      <c r="F107" s="55" t="s">
        <v>90</v>
      </c>
      <c r="G107" s="63">
        <v>8022</v>
      </c>
      <c r="H107" s="55">
        <v>0.47436133063775032</v>
      </c>
      <c r="I107" s="54">
        <v>8022</v>
      </c>
      <c r="J107" s="55">
        <v>0.47436133063775032</v>
      </c>
      <c r="K107" s="63">
        <v>19622</v>
      </c>
      <c r="L107" s="55">
        <v>-3.9220486706164626E-2</v>
      </c>
      <c r="M107" s="63">
        <v>1145</v>
      </c>
      <c r="N107" s="55">
        <v>-0.33313919627256838</v>
      </c>
      <c r="O107" s="63">
        <v>2595</v>
      </c>
      <c r="P107" s="55">
        <v>-0.34634760705289669</v>
      </c>
      <c r="Q107" s="63">
        <v>0</v>
      </c>
      <c r="R107" s="55">
        <v>-1</v>
      </c>
    </row>
    <row r="108" spans="2:18" s="4" customFormat="1" hidden="1" outlineLevel="1" x14ac:dyDescent="0.25">
      <c r="B108" s="53" t="s">
        <v>88</v>
      </c>
      <c r="C108" s="54">
        <v>53649</v>
      </c>
      <c r="D108" s="55">
        <v>-0.28490882917466409</v>
      </c>
      <c r="E108" s="63">
        <v>0</v>
      </c>
      <c r="F108" s="55" t="s">
        <v>90</v>
      </c>
      <c r="G108" s="63">
        <v>15281</v>
      </c>
      <c r="H108" s="55">
        <v>0.12063655030800824</v>
      </c>
      <c r="I108" s="54">
        <v>15281</v>
      </c>
      <c r="J108" s="55">
        <v>0.12063655030800824</v>
      </c>
      <c r="K108" s="63">
        <v>30115</v>
      </c>
      <c r="L108" s="55">
        <v>-0.27945926546237587</v>
      </c>
      <c r="M108" s="63">
        <v>2421</v>
      </c>
      <c r="N108" s="55">
        <v>-0.57881002087682676</v>
      </c>
      <c r="O108" s="63">
        <v>5832</v>
      </c>
      <c r="P108" s="55">
        <v>-0.16351118760757311</v>
      </c>
      <c r="Q108" s="63">
        <v>0</v>
      </c>
      <c r="R108" s="55">
        <v>-1</v>
      </c>
    </row>
    <row r="109" spans="2:18" s="4" customFormat="1" hidden="1" outlineLevel="1" x14ac:dyDescent="0.25">
      <c r="B109" s="53" t="s">
        <v>89</v>
      </c>
      <c r="C109" s="54">
        <v>55481</v>
      </c>
      <c r="D109" s="55">
        <v>-0.3115049079830734</v>
      </c>
      <c r="E109" s="63">
        <v>0</v>
      </c>
      <c r="F109" s="55" t="s">
        <v>90</v>
      </c>
      <c r="G109" s="63">
        <v>14034</v>
      </c>
      <c r="H109" s="55">
        <v>0.22013562858633273</v>
      </c>
      <c r="I109" s="54">
        <v>14034</v>
      </c>
      <c r="J109" s="55">
        <v>0.22013562858633273</v>
      </c>
      <c r="K109" s="63">
        <v>33377</v>
      </c>
      <c r="L109" s="55">
        <v>-0.25374502526494658</v>
      </c>
      <c r="M109" s="63">
        <v>3295</v>
      </c>
      <c r="N109" s="55">
        <v>-0.28725935539692837</v>
      </c>
      <c r="O109" s="63">
        <v>4775</v>
      </c>
      <c r="P109" s="55">
        <v>-0.39701982573557271</v>
      </c>
      <c r="Q109" s="63">
        <v>0</v>
      </c>
      <c r="R109" s="55">
        <v>-1</v>
      </c>
    </row>
    <row r="110" spans="2:18" s="4" customFormat="1" ht="15.75" collapsed="1" x14ac:dyDescent="0.25">
      <c r="B110" s="65">
        <v>2010</v>
      </c>
      <c r="C110" s="66">
        <v>343246</v>
      </c>
      <c r="D110" s="67">
        <v>-0.23820113499921214</v>
      </c>
      <c r="E110" s="66">
        <v>0</v>
      </c>
      <c r="F110" s="67" t="s">
        <v>90</v>
      </c>
      <c r="G110" s="66">
        <v>81347</v>
      </c>
      <c r="H110" s="67">
        <v>-5.9343886955214531E-2</v>
      </c>
      <c r="I110" s="66">
        <v>81347</v>
      </c>
      <c r="J110" s="67">
        <v>-5.9343886955214531E-2</v>
      </c>
      <c r="K110" s="66">
        <v>206792</v>
      </c>
      <c r="L110" s="67">
        <v>-0.20403387220939184</v>
      </c>
      <c r="M110" s="66">
        <v>22086</v>
      </c>
      <c r="N110" s="67">
        <v>-0.14464970372952246</v>
      </c>
      <c r="O110" s="66">
        <v>33021</v>
      </c>
      <c r="P110" s="67">
        <v>-0.15584017179231535</v>
      </c>
      <c r="Q110" s="66">
        <v>0</v>
      </c>
      <c r="R110" s="67">
        <v>-1</v>
      </c>
    </row>
    <row r="111" spans="2:18" s="4" customFormat="1" hidden="1" outlineLevel="1" x14ac:dyDescent="0.25">
      <c r="B111" s="53" t="s">
        <v>78</v>
      </c>
      <c r="C111" s="63">
        <v>71722</v>
      </c>
      <c r="D111" s="64">
        <v>0.20127292521564355</v>
      </c>
      <c r="E111" s="63">
        <v>0</v>
      </c>
      <c r="F111" s="64" t="s">
        <v>90</v>
      </c>
      <c r="G111" s="63">
        <v>14844</v>
      </c>
      <c r="H111" s="64">
        <v>-4.907110826393335E-2</v>
      </c>
      <c r="I111" s="54">
        <v>14844</v>
      </c>
      <c r="J111" s="64">
        <v>-4.907110826393335E-2</v>
      </c>
      <c r="K111" s="63">
        <v>38165</v>
      </c>
      <c r="L111" s="64">
        <v>0.10230193801808052</v>
      </c>
      <c r="M111" s="63">
        <v>3911</v>
      </c>
      <c r="N111" s="64">
        <v>0.14189781021897807</v>
      </c>
      <c r="O111" s="63">
        <v>6764</v>
      </c>
      <c r="P111" s="64">
        <v>0.1185711923267736</v>
      </c>
      <c r="Q111" s="63">
        <v>0</v>
      </c>
      <c r="R111" s="55" t="s">
        <v>90</v>
      </c>
    </row>
    <row r="112" spans="2:18" s="4" customFormat="1" hidden="1" outlineLevel="1" x14ac:dyDescent="0.25">
      <c r="B112" s="53" t="s">
        <v>79</v>
      </c>
      <c r="C112" s="63">
        <v>66776</v>
      </c>
      <c r="D112" s="64">
        <v>4.420710253483251E-2</v>
      </c>
      <c r="E112" s="63">
        <v>0</v>
      </c>
      <c r="F112" s="64" t="s">
        <v>90</v>
      </c>
      <c r="G112" s="63">
        <v>14898</v>
      </c>
      <c r="H112" s="64">
        <v>-2.5956194834913404E-2</v>
      </c>
      <c r="I112" s="54">
        <v>14898</v>
      </c>
      <c r="J112" s="64">
        <v>-2.5956194834913404E-2</v>
      </c>
      <c r="K112" s="63">
        <v>38863</v>
      </c>
      <c r="L112" s="64">
        <v>0.12780405699526964</v>
      </c>
      <c r="M112" s="63">
        <v>3903</v>
      </c>
      <c r="N112" s="64">
        <v>-0.33757637474541746</v>
      </c>
      <c r="O112" s="63">
        <v>5395</v>
      </c>
      <c r="P112" s="64">
        <v>-0.35023485487173311</v>
      </c>
      <c r="Q112" s="63">
        <v>0</v>
      </c>
      <c r="R112" s="55" t="s">
        <v>90</v>
      </c>
    </row>
    <row r="113" spans="2:18" s="4" customFormat="1" hidden="1" outlineLevel="1" x14ac:dyDescent="0.25">
      <c r="B113" s="53" t="s">
        <v>80</v>
      </c>
      <c r="C113" s="63">
        <v>69163</v>
      </c>
      <c r="D113" s="64">
        <v>-2.1227516522083656E-2</v>
      </c>
      <c r="E113" s="63">
        <v>0</v>
      </c>
      <c r="F113" s="64" t="s">
        <v>90</v>
      </c>
      <c r="G113" s="63">
        <v>17084</v>
      </c>
      <c r="H113" s="64">
        <v>-1.849936803401131E-2</v>
      </c>
      <c r="I113" s="54">
        <v>17084</v>
      </c>
      <c r="J113" s="64">
        <v>-1.849936803401131E-2</v>
      </c>
      <c r="K113" s="63">
        <v>41032</v>
      </c>
      <c r="L113" s="64">
        <v>0.11252101296025163</v>
      </c>
      <c r="M113" s="63">
        <v>4852</v>
      </c>
      <c r="N113" s="64">
        <v>-0.36583453143379951</v>
      </c>
      <c r="O113" s="63">
        <v>5361</v>
      </c>
      <c r="P113" s="64">
        <v>-0.38548830811554335</v>
      </c>
      <c r="Q113" s="63">
        <v>0</v>
      </c>
      <c r="R113" s="55" t="s">
        <v>90</v>
      </c>
    </row>
    <row r="114" spans="2:18" s="4" customFormat="1" hidden="1" outlineLevel="1" x14ac:dyDescent="0.25">
      <c r="B114" s="53" t="s">
        <v>81</v>
      </c>
      <c r="C114" s="63">
        <v>25141</v>
      </c>
      <c r="D114" s="64">
        <v>-0.34735995015835108</v>
      </c>
      <c r="E114" s="63">
        <v>0</v>
      </c>
      <c r="F114" s="64" t="s">
        <v>90</v>
      </c>
      <c r="G114" s="63">
        <v>6147</v>
      </c>
      <c r="H114" s="64">
        <v>-0.41640558245514103</v>
      </c>
      <c r="I114" s="54">
        <v>6147</v>
      </c>
      <c r="J114" s="64">
        <v>-0.41640558245514103</v>
      </c>
      <c r="K114" s="63">
        <v>13755</v>
      </c>
      <c r="L114" s="64">
        <v>-0.26207081545064381</v>
      </c>
      <c r="M114" s="63">
        <v>1067</v>
      </c>
      <c r="N114" s="64">
        <v>-0.73224592220828111</v>
      </c>
      <c r="O114" s="63">
        <v>1908</v>
      </c>
      <c r="P114" s="64">
        <v>-0.64429530201342278</v>
      </c>
      <c r="Q114" s="63">
        <v>0</v>
      </c>
      <c r="R114" s="55" t="s">
        <v>90</v>
      </c>
    </row>
    <row r="115" spans="2:18" s="4" customFormat="1" hidden="1" outlineLevel="1" x14ac:dyDescent="0.25">
      <c r="B115" s="53" t="s">
        <v>82</v>
      </c>
      <c r="C115" s="63">
        <v>4347</v>
      </c>
      <c r="D115" s="64">
        <v>-0.17200000000000004</v>
      </c>
      <c r="E115" s="63">
        <v>0</v>
      </c>
      <c r="F115" s="64" t="s">
        <v>90</v>
      </c>
      <c r="G115" s="63">
        <v>0</v>
      </c>
      <c r="H115" s="64">
        <v>-1</v>
      </c>
      <c r="I115" s="54">
        <v>0</v>
      </c>
      <c r="J115" s="64">
        <v>-1</v>
      </c>
      <c r="K115" s="63">
        <v>4347</v>
      </c>
      <c r="L115" s="64">
        <v>-0.16787901990811638</v>
      </c>
      <c r="M115" s="63">
        <v>0</v>
      </c>
      <c r="N115" s="64" t="s">
        <v>90</v>
      </c>
      <c r="O115" s="63">
        <v>0</v>
      </c>
      <c r="P115" s="64" t="s">
        <v>90</v>
      </c>
      <c r="Q115" s="63">
        <v>0</v>
      </c>
      <c r="R115" s="55" t="s">
        <v>90</v>
      </c>
    </row>
    <row r="116" spans="2:18" s="4" customFormat="1" hidden="1" outlineLevel="1" x14ac:dyDescent="0.25">
      <c r="B116" s="53" t="s">
        <v>83</v>
      </c>
      <c r="C116" s="63">
        <v>4531</v>
      </c>
      <c r="D116" s="64">
        <v>-0.25988239137536751</v>
      </c>
      <c r="E116" s="63">
        <v>0</v>
      </c>
      <c r="F116" s="64" t="s">
        <v>90</v>
      </c>
      <c r="G116" s="63">
        <v>547</v>
      </c>
      <c r="H116" s="64">
        <v>1.4842300556586308E-2</v>
      </c>
      <c r="I116" s="54">
        <v>547</v>
      </c>
      <c r="J116" s="64">
        <v>1.4842300556586308E-2</v>
      </c>
      <c r="K116" s="63">
        <v>3982</v>
      </c>
      <c r="L116" s="64">
        <v>-0.28676338885903641</v>
      </c>
      <c r="M116" s="63">
        <v>0</v>
      </c>
      <c r="N116" s="64" t="s">
        <v>90</v>
      </c>
      <c r="O116" s="63">
        <v>0</v>
      </c>
      <c r="P116" s="64" t="s">
        <v>90</v>
      </c>
      <c r="Q116" s="63">
        <v>0</v>
      </c>
      <c r="R116" s="55" t="s">
        <v>90</v>
      </c>
    </row>
    <row r="117" spans="2:18" s="4" customFormat="1" hidden="1" outlineLevel="1" x14ac:dyDescent="0.25">
      <c r="B117" s="53" t="s">
        <v>84</v>
      </c>
      <c r="C117" s="63">
        <v>5010</v>
      </c>
      <c r="D117" s="64">
        <v>-0.20337096517729369</v>
      </c>
      <c r="E117" s="63">
        <v>0</v>
      </c>
      <c r="F117" s="64" t="s">
        <v>90</v>
      </c>
      <c r="G117" s="63">
        <v>730</v>
      </c>
      <c r="H117" s="64">
        <v>5.9506531204644331E-2</v>
      </c>
      <c r="I117" s="54">
        <v>730</v>
      </c>
      <c r="J117" s="64">
        <v>5.9506531204644331E-2</v>
      </c>
      <c r="K117" s="63">
        <v>4097</v>
      </c>
      <c r="L117" s="64">
        <v>-0.2683928571428571</v>
      </c>
      <c r="M117" s="63">
        <v>0</v>
      </c>
      <c r="N117" s="64" t="s">
        <v>90</v>
      </c>
      <c r="O117" s="63">
        <v>0</v>
      </c>
      <c r="P117" s="64" t="s">
        <v>90</v>
      </c>
      <c r="Q117" s="63">
        <v>0</v>
      </c>
      <c r="R117" s="55" t="s">
        <v>90</v>
      </c>
    </row>
    <row r="118" spans="2:18" s="4" customFormat="1" hidden="1" outlineLevel="1" x14ac:dyDescent="0.25">
      <c r="B118" s="53" t="s">
        <v>85</v>
      </c>
      <c r="C118" s="63">
        <v>5078</v>
      </c>
      <c r="D118" s="64">
        <v>-0.31618637220576351</v>
      </c>
      <c r="E118" s="63">
        <v>0</v>
      </c>
      <c r="F118" s="64" t="s">
        <v>90</v>
      </c>
      <c r="G118" s="63">
        <v>729</v>
      </c>
      <c r="H118" s="64">
        <v>-0.18819599109131402</v>
      </c>
      <c r="I118" s="54">
        <v>729</v>
      </c>
      <c r="J118" s="64">
        <v>-0.18819599109131402</v>
      </c>
      <c r="K118" s="63">
        <v>4334</v>
      </c>
      <c r="L118" s="64">
        <v>-0.33609068627450978</v>
      </c>
      <c r="M118" s="63">
        <v>0</v>
      </c>
      <c r="N118" s="64" t="s">
        <v>90</v>
      </c>
      <c r="O118" s="63">
        <v>0</v>
      </c>
      <c r="P118" s="64" t="s">
        <v>90</v>
      </c>
      <c r="Q118" s="63">
        <v>0</v>
      </c>
      <c r="R118" s="55" t="s">
        <v>90</v>
      </c>
    </row>
    <row r="119" spans="2:18" s="4" customFormat="1" hidden="1" outlineLevel="1" x14ac:dyDescent="0.25">
      <c r="B119" s="53" t="s">
        <v>86</v>
      </c>
      <c r="C119" s="63">
        <v>5864</v>
      </c>
      <c r="D119" s="64">
        <v>7.2140158021298806E-3</v>
      </c>
      <c r="E119" s="63">
        <v>0</v>
      </c>
      <c r="F119" s="64" t="s">
        <v>90</v>
      </c>
      <c r="G119" s="63">
        <v>921</v>
      </c>
      <c r="H119" s="64">
        <v>0.27916666666666656</v>
      </c>
      <c r="I119" s="54">
        <v>921</v>
      </c>
      <c r="J119" s="64">
        <v>0.27916666666666656</v>
      </c>
      <c r="K119" s="63">
        <v>4281</v>
      </c>
      <c r="L119" s="64">
        <v>-0.11219411032766491</v>
      </c>
      <c r="M119" s="63">
        <v>0</v>
      </c>
      <c r="N119" s="64" t="s">
        <v>90</v>
      </c>
      <c r="O119" s="63">
        <v>828</v>
      </c>
      <c r="P119" s="64">
        <v>1.9571428571428573</v>
      </c>
      <c r="Q119" s="63">
        <v>0</v>
      </c>
      <c r="R119" s="55" t="s">
        <v>90</v>
      </c>
    </row>
    <row r="120" spans="2:18" s="4" customFormat="1" hidden="1" outlineLevel="1" x14ac:dyDescent="0.25">
      <c r="B120" s="53" t="s">
        <v>87</v>
      </c>
      <c r="C120" s="63">
        <v>37334</v>
      </c>
      <c r="D120" s="64">
        <v>-4.0922752845068966E-2</v>
      </c>
      <c r="E120" s="63">
        <v>0</v>
      </c>
      <c r="F120" s="64" t="s">
        <v>90</v>
      </c>
      <c r="G120" s="63">
        <v>5441</v>
      </c>
      <c r="H120" s="64">
        <v>-0.44080164439876668</v>
      </c>
      <c r="I120" s="54">
        <v>5441</v>
      </c>
      <c r="J120" s="64">
        <v>-0.44080164439876668</v>
      </c>
      <c r="K120" s="63">
        <v>20423</v>
      </c>
      <c r="L120" s="64">
        <v>-0.12234636871508375</v>
      </c>
      <c r="M120" s="63">
        <v>1717</v>
      </c>
      <c r="N120" s="64">
        <v>-0.18664140217906211</v>
      </c>
      <c r="O120" s="63">
        <v>3970</v>
      </c>
      <c r="P120" s="64">
        <v>4.0356394129978934E-2</v>
      </c>
      <c r="Q120" s="63">
        <v>380</v>
      </c>
      <c r="R120" s="55" t="s">
        <v>90</v>
      </c>
    </row>
    <row r="121" spans="2:18" s="4" customFormat="1" hidden="1" outlineLevel="1" x14ac:dyDescent="0.25">
      <c r="B121" s="53" t="s">
        <v>88</v>
      </c>
      <c r="C121" s="63">
        <v>75024</v>
      </c>
      <c r="D121" s="64">
        <v>8.1598523729888628E-2</v>
      </c>
      <c r="E121" s="63">
        <v>0</v>
      </c>
      <c r="F121" s="64" t="s">
        <v>90</v>
      </c>
      <c r="G121" s="63">
        <v>13636</v>
      </c>
      <c r="H121" s="64">
        <v>-0.31741502728137361</v>
      </c>
      <c r="I121" s="54">
        <v>13636</v>
      </c>
      <c r="J121" s="64">
        <v>-0.31741502728137361</v>
      </c>
      <c r="K121" s="63">
        <v>41795</v>
      </c>
      <c r="L121" s="64">
        <v>4.7519987969623312E-2</v>
      </c>
      <c r="M121" s="63">
        <v>5748</v>
      </c>
      <c r="N121" s="64">
        <v>0.46707503828483921</v>
      </c>
      <c r="O121" s="63">
        <v>6972</v>
      </c>
      <c r="P121" s="64">
        <v>0.25170556552962298</v>
      </c>
      <c r="Q121" s="63">
        <v>761</v>
      </c>
      <c r="R121" s="55" t="s">
        <v>90</v>
      </c>
    </row>
    <row r="122" spans="2:18" s="4" customFormat="1" hidden="1" outlineLevel="1" x14ac:dyDescent="0.25">
      <c r="B122" s="53" t="s">
        <v>89</v>
      </c>
      <c r="C122" s="63">
        <v>80583</v>
      </c>
      <c r="D122" s="64">
        <v>0.13195858910786784</v>
      </c>
      <c r="E122" s="63">
        <v>0</v>
      </c>
      <c r="F122" s="64" t="s">
        <v>90</v>
      </c>
      <c r="G122" s="63">
        <v>11502</v>
      </c>
      <c r="H122" s="64">
        <v>-0.37380226480836232</v>
      </c>
      <c r="I122" s="54">
        <v>11502</v>
      </c>
      <c r="J122" s="64">
        <v>-0.37380226480836232</v>
      </c>
      <c r="K122" s="63">
        <v>44726</v>
      </c>
      <c r="L122" s="64">
        <v>4.3610145367151132E-2</v>
      </c>
      <c r="M122" s="63">
        <v>4623</v>
      </c>
      <c r="N122" s="64">
        <v>-2.5094896668072519E-2</v>
      </c>
      <c r="O122" s="63">
        <v>7919</v>
      </c>
      <c r="P122" s="64">
        <v>0.51646878590578327</v>
      </c>
      <c r="Q122" s="63">
        <v>749</v>
      </c>
      <c r="R122" s="55" t="s">
        <v>90</v>
      </c>
    </row>
    <row r="123" spans="2:18" s="4" customFormat="1" ht="15.75" collapsed="1" x14ac:dyDescent="0.25">
      <c r="B123" s="65">
        <v>2009</v>
      </c>
      <c r="C123" s="66">
        <v>450573</v>
      </c>
      <c r="D123" s="67">
        <v>1.6571606486954771E-2</v>
      </c>
      <c r="E123" s="66">
        <v>0</v>
      </c>
      <c r="F123" s="67" t="s">
        <v>90</v>
      </c>
      <c r="G123" s="66">
        <v>86479</v>
      </c>
      <c r="H123" s="67">
        <v>-0.21233070105928542</v>
      </c>
      <c r="I123" s="66">
        <v>86479</v>
      </c>
      <c r="J123" s="67">
        <v>-0.21233070105928542</v>
      </c>
      <c r="K123" s="66">
        <v>259800</v>
      </c>
      <c r="L123" s="67">
        <v>5.4685413739854472E-3</v>
      </c>
      <c r="M123" s="66">
        <v>25821</v>
      </c>
      <c r="N123" s="67">
        <v>-0.18607363510276131</v>
      </c>
      <c r="O123" s="66">
        <v>39117</v>
      </c>
      <c r="P123" s="67">
        <v>-9.7147209527766232E-2</v>
      </c>
      <c r="Q123" s="66">
        <v>1890</v>
      </c>
      <c r="R123" s="67" t="s">
        <v>90</v>
      </c>
    </row>
    <row r="124" spans="2:18" s="4" customFormat="1" hidden="1" outlineLevel="1" x14ac:dyDescent="0.25">
      <c r="B124" s="53" t="s">
        <v>78</v>
      </c>
      <c r="C124" s="63">
        <v>59705</v>
      </c>
      <c r="D124" s="64">
        <v>9.4761354676641485E-2</v>
      </c>
      <c r="E124" s="63">
        <v>0</v>
      </c>
      <c r="F124" s="64" t="s">
        <v>90</v>
      </c>
      <c r="G124" s="63">
        <v>15610</v>
      </c>
      <c r="H124" s="64">
        <v>0.12935899290985375</v>
      </c>
      <c r="I124" s="63">
        <v>15610</v>
      </c>
      <c r="J124" s="64">
        <v>0.12935899290985375</v>
      </c>
      <c r="K124" s="63">
        <v>34623</v>
      </c>
      <c r="L124" s="64">
        <v>0.11525205347076817</v>
      </c>
      <c r="M124" s="63">
        <v>3425</v>
      </c>
      <c r="N124" s="64">
        <v>-0.29801188768190201</v>
      </c>
      <c r="O124" s="63">
        <v>6047</v>
      </c>
      <c r="P124" s="64">
        <v>0.26215821331663536</v>
      </c>
      <c r="Q124" s="63">
        <v>0</v>
      </c>
      <c r="R124" s="55" t="s">
        <v>90</v>
      </c>
    </row>
    <row r="125" spans="2:18" s="4" customFormat="1" hidden="1" outlineLevel="1" x14ac:dyDescent="0.25">
      <c r="B125" s="53" t="s">
        <v>79</v>
      </c>
      <c r="C125" s="63">
        <v>63949</v>
      </c>
      <c r="D125" s="64">
        <v>0.38748101540464308</v>
      </c>
      <c r="E125" s="63">
        <v>0</v>
      </c>
      <c r="F125" s="64" t="s">
        <v>90</v>
      </c>
      <c r="G125" s="63">
        <v>15295</v>
      </c>
      <c r="H125" s="64">
        <v>0.34591693065821905</v>
      </c>
      <c r="I125" s="63">
        <v>15295</v>
      </c>
      <c r="J125" s="64">
        <v>0.34591693065821905</v>
      </c>
      <c r="K125" s="63">
        <v>34459</v>
      </c>
      <c r="L125" s="64">
        <v>0.32519324693304608</v>
      </c>
      <c r="M125" s="63">
        <v>5892</v>
      </c>
      <c r="N125" s="64">
        <v>0.51543209876543217</v>
      </c>
      <c r="O125" s="63">
        <v>8303</v>
      </c>
      <c r="P125" s="64">
        <v>0.71726990692864523</v>
      </c>
      <c r="Q125" s="63">
        <v>0</v>
      </c>
      <c r="R125" s="55" t="s">
        <v>90</v>
      </c>
    </row>
    <row r="126" spans="2:18" s="4" customFormat="1" hidden="1" outlineLevel="1" x14ac:dyDescent="0.25">
      <c r="B126" s="53" t="s">
        <v>80</v>
      </c>
      <c r="C126" s="63">
        <v>70663</v>
      </c>
      <c r="D126" s="64">
        <v>0.38573921910850517</v>
      </c>
      <c r="E126" s="63">
        <v>0</v>
      </c>
      <c r="F126" s="64" t="s">
        <v>90</v>
      </c>
      <c r="G126" s="63">
        <v>17406</v>
      </c>
      <c r="H126" s="64">
        <v>0.50051724137931042</v>
      </c>
      <c r="I126" s="63">
        <v>17406</v>
      </c>
      <c r="J126" s="64">
        <v>0.50051724137931042</v>
      </c>
      <c r="K126" s="63">
        <v>36882</v>
      </c>
      <c r="L126" s="64">
        <v>0.29578751361416566</v>
      </c>
      <c r="M126" s="63">
        <v>7651</v>
      </c>
      <c r="N126" s="64">
        <v>0.54440855874041172</v>
      </c>
      <c r="O126" s="63">
        <v>8724</v>
      </c>
      <c r="P126" s="64">
        <v>0.45983935742971882</v>
      </c>
      <c r="Q126" s="63">
        <v>0</v>
      </c>
      <c r="R126" s="55" t="s">
        <v>90</v>
      </c>
    </row>
    <row r="127" spans="2:18" s="4" customFormat="1" hidden="1" outlineLevel="1" x14ac:dyDescent="0.25">
      <c r="B127" s="53" t="s">
        <v>81</v>
      </c>
      <c r="C127" s="63">
        <v>38522</v>
      </c>
      <c r="D127" s="64">
        <v>1.3101649175412295</v>
      </c>
      <c r="E127" s="63">
        <v>0</v>
      </c>
      <c r="F127" s="64" t="s">
        <v>90</v>
      </c>
      <c r="G127" s="63">
        <v>10533</v>
      </c>
      <c r="H127" s="64">
        <v>1.4575361642557163</v>
      </c>
      <c r="I127" s="63">
        <v>10533</v>
      </c>
      <c r="J127" s="64">
        <v>1.4575361642557163</v>
      </c>
      <c r="K127" s="63">
        <v>18640</v>
      </c>
      <c r="L127" s="64">
        <v>1.0436355662756278</v>
      </c>
      <c r="M127" s="63">
        <v>3985</v>
      </c>
      <c r="N127" s="64">
        <v>1.6496010638297873</v>
      </c>
      <c r="O127" s="63">
        <v>5364</v>
      </c>
      <c r="P127" s="64">
        <v>2.0408163265306123</v>
      </c>
      <c r="Q127" s="63">
        <v>0</v>
      </c>
      <c r="R127" s="55" t="s">
        <v>90</v>
      </c>
    </row>
    <row r="128" spans="2:18" s="4" customFormat="1" hidden="1" outlineLevel="1" x14ac:dyDescent="0.25">
      <c r="B128" s="53" t="s">
        <v>82</v>
      </c>
      <c r="C128" s="63">
        <v>5250</v>
      </c>
      <c r="D128" s="64">
        <v>-1.3899323816679243E-2</v>
      </c>
      <c r="E128" s="63">
        <v>0</v>
      </c>
      <c r="F128" s="64" t="s">
        <v>90</v>
      </c>
      <c r="G128" s="63">
        <v>26</v>
      </c>
      <c r="H128" s="64" t="s">
        <v>90</v>
      </c>
      <c r="I128" s="63">
        <v>26</v>
      </c>
      <c r="J128" s="64" t="s">
        <v>90</v>
      </c>
      <c r="K128" s="63">
        <v>5224</v>
      </c>
      <c r="L128" s="64">
        <v>-1.8782870022539422E-2</v>
      </c>
      <c r="M128" s="63">
        <v>0</v>
      </c>
      <c r="N128" s="64" t="s">
        <v>90</v>
      </c>
      <c r="O128" s="63">
        <v>0</v>
      </c>
      <c r="P128" s="64" t="s">
        <v>90</v>
      </c>
      <c r="Q128" s="63">
        <v>0</v>
      </c>
      <c r="R128" s="55" t="s">
        <v>90</v>
      </c>
    </row>
    <row r="129" spans="2:18" s="4" customFormat="1" hidden="1" outlineLevel="1" x14ac:dyDescent="0.25">
      <c r="B129" s="53" t="s">
        <v>83</v>
      </c>
      <c r="C129" s="63">
        <v>6122</v>
      </c>
      <c r="D129" s="64">
        <v>-0.16366120218579239</v>
      </c>
      <c r="E129" s="63">
        <v>0</v>
      </c>
      <c r="F129" s="64" t="s">
        <v>90</v>
      </c>
      <c r="G129" s="63">
        <v>539</v>
      </c>
      <c r="H129" s="64">
        <v>-2.1778584392014522E-2</v>
      </c>
      <c r="I129" s="63">
        <v>539</v>
      </c>
      <c r="J129" s="64">
        <v>-2.1778584392014522E-2</v>
      </c>
      <c r="K129" s="63">
        <v>5583</v>
      </c>
      <c r="L129" s="64">
        <v>-0.13842592592592595</v>
      </c>
      <c r="M129" s="63">
        <v>0</v>
      </c>
      <c r="N129" s="64" t="s">
        <v>90</v>
      </c>
      <c r="O129" s="63">
        <v>0</v>
      </c>
      <c r="P129" s="64">
        <v>-1</v>
      </c>
      <c r="Q129" s="63">
        <v>0</v>
      </c>
      <c r="R129" s="55" t="s">
        <v>90</v>
      </c>
    </row>
    <row r="130" spans="2:18" s="4" customFormat="1" hidden="1" outlineLevel="1" x14ac:dyDescent="0.25">
      <c r="B130" s="53" t="s">
        <v>84</v>
      </c>
      <c r="C130" s="63">
        <v>6289</v>
      </c>
      <c r="D130" s="64">
        <v>-9.4195592683278151E-2</v>
      </c>
      <c r="E130" s="63">
        <v>0</v>
      </c>
      <c r="F130" s="64" t="s">
        <v>90</v>
      </c>
      <c r="G130" s="63">
        <v>689</v>
      </c>
      <c r="H130" s="64">
        <v>-6.5128900949796509E-2</v>
      </c>
      <c r="I130" s="63">
        <v>689</v>
      </c>
      <c r="J130" s="64">
        <v>-6.5128900949796509E-2</v>
      </c>
      <c r="K130" s="63">
        <v>5600</v>
      </c>
      <c r="L130" s="64">
        <v>2.133868320262633E-2</v>
      </c>
      <c r="M130" s="63">
        <v>0</v>
      </c>
      <c r="N130" s="64" t="s">
        <v>90</v>
      </c>
      <c r="O130" s="63">
        <v>0</v>
      </c>
      <c r="P130" s="64">
        <v>-1</v>
      </c>
      <c r="Q130" s="63">
        <v>0</v>
      </c>
      <c r="R130" s="55" t="s">
        <v>90</v>
      </c>
    </row>
    <row r="131" spans="2:18" s="4" customFormat="1" hidden="1" outlineLevel="1" x14ac:dyDescent="0.25">
      <c r="B131" s="53" t="s">
        <v>85</v>
      </c>
      <c r="C131" s="63">
        <v>7426</v>
      </c>
      <c r="D131" s="64">
        <v>8.2824168363884176E-3</v>
      </c>
      <c r="E131" s="63">
        <v>0</v>
      </c>
      <c r="F131" s="64" t="s">
        <v>90</v>
      </c>
      <c r="G131" s="63">
        <v>898</v>
      </c>
      <c r="H131" s="64">
        <v>-9.9228224917309316E-3</v>
      </c>
      <c r="I131" s="63">
        <v>898</v>
      </c>
      <c r="J131" s="64">
        <v>-9.9228224917309316E-3</v>
      </c>
      <c r="K131" s="63">
        <v>6528</v>
      </c>
      <c r="L131" s="64">
        <v>0.10850738665308213</v>
      </c>
      <c r="M131" s="63">
        <v>0</v>
      </c>
      <c r="N131" s="64" t="s">
        <v>90</v>
      </c>
      <c r="O131" s="63">
        <v>0</v>
      </c>
      <c r="P131" s="64">
        <v>-1</v>
      </c>
      <c r="Q131" s="63">
        <v>0</v>
      </c>
      <c r="R131" s="55" t="s">
        <v>90</v>
      </c>
    </row>
    <row r="132" spans="2:18" s="4" customFormat="1" hidden="1" outlineLevel="1" x14ac:dyDescent="0.25">
      <c r="B132" s="53" t="s">
        <v>86</v>
      </c>
      <c r="C132" s="63">
        <v>5822</v>
      </c>
      <c r="D132" s="64">
        <v>-0.22217768871075483</v>
      </c>
      <c r="E132" s="63">
        <v>0</v>
      </c>
      <c r="F132" s="64" t="s">
        <v>90</v>
      </c>
      <c r="G132" s="63">
        <v>720</v>
      </c>
      <c r="H132" s="64">
        <v>-3.0955585464333746E-2</v>
      </c>
      <c r="I132" s="63">
        <v>720</v>
      </c>
      <c r="J132" s="64">
        <v>-3.0955585464333746E-2</v>
      </c>
      <c r="K132" s="63">
        <v>4822</v>
      </c>
      <c r="L132" s="64">
        <v>-0.17853492333901189</v>
      </c>
      <c r="M132" s="63">
        <v>0</v>
      </c>
      <c r="N132" s="64" t="s">
        <v>90</v>
      </c>
      <c r="O132" s="63">
        <v>280</v>
      </c>
      <c r="P132" s="64">
        <v>-0.67889908256880727</v>
      </c>
      <c r="Q132" s="63">
        <v>0</v>
      </c>
      <c r="R132" s="55" t="s">
        <v>90</v>
      </c>
    </row>
    <row r="133" spans="2:18" s="4" customFormat="1" hidden="1" outlineLevel="1" x14ac:dyDescent="0.25">
      <c r="B133" s="53" t="s">
        <v>87</v>
      </c>
      <c r="C133" s="63">
        <v>38927</v>
      </c>
      <c r="D133" s="64">
        <v>0.24034539892939066</v>
      </c>
      <c r="E133" s="63">
        <v>0</v>
      </c>
      <c r="F133" s="64" t="s">
        <v>90</v>
      </c>
      <c r="G133" s="63">
        <v>9730</v>
      </c>
      <c r="H133" s="64">
        <v>0.21291448516579403</v>
      </c>
      <c r="I133" s="63">
        <v>9730</v>
      </c>
      <c r="J133" s="64">
        <v>0.21291448516579403</v>
      </c>
      <c r="K133" s="63">
        <v>23270</v>
      </c>
      <c r="L133" s="64">
        <v>0.18591377025787392</v>
      </c>
      <c r="M133" s="63">
        <v>2111</v>
      </c>
      <c r="N133" s="64">
        <v>0.84366812227074228</v>
      </c>
      <c r="O133" s="63">
        <v>3816</v>
      </c>
      <c r="P133" s="64">
        <v>0.47052023121387276</v>
      </c>
      <c r="Q133" s="63">
        <v>0</v>
      </c>
      <c r="R133" s="55" t="s">
        <v>90</v>
      </c>
    </row>
    <row r="134" spans="2:18" s="4" customFormat="1" hidden="1" outlineLevel="1" x14ac:dyDescent="0.25">
      <c r="B134" s="53" t="s">
        <v>88</v>
      </c>
      <c r="C134" s="63">
        <v>69364</v>
      </c>
      <c r="D134" s="64">
        <v>0.29292251486514198</v>
      </c>
      <c r="E134" s="63">
        <v>0</v>
      </c>
      <c r="F134" s="64" t="s">
        <v>90</v>
      </c>
      <c r="G134" s="63">
        <v>19977</v>
      </c>
      <c r="H134" s="64">
        <v>0.30730973103854464</v>
      </c>
      <c r="I134" s="63">
        <v>19977</v>
      </c>
      <c r="J134" s="64">
        <v>0.30730973103854464</v>
      </c>
      <c r="K134" s="63">
        <v>39899</v>
      </c>
      <c r="L134" s="64">
        <v>0.32488792960318769</v>
      </c>
      <c r="M134" s="63">
        <v>3918</v>
      </c>
      <c r="N134" s="64">
        <v>0.61833952912019829</v>
      </c>
      <c r="O134" s="63">
        <v>5570</v>
      </c>
      <c r="P134" s="64">
        <v>-4.492455418381347E-2</v>
      </c>
      <c r="Q134" s="63">
        <v>0</v>
      </c>
      <c r="R134" s="55" t="s">
        <v>90</v>
      </c>
    </row>
    <row r="135" spans="2:18" s="4" customFormat="1" hidden="1" outlineLevel="1" x14ac:dyDescent="0.25">
      <c r="B135" s="53" t="s">
        <v>89</v>
      </c>
      <c r="C135" s="63">
        <v>71189</v>
      </c>
      <c r="D135" s="64">
        <v>0.28312395234404564</v>
      </c>
      <c r="E135" s="63">
        <v>0</v>
      </c>
      <c r="F135" s="64" t="s">
        <v>90</v>
      </c>
      <c r="G135" s="63">
        <v>18368</v>
      </c>
      <c r="H135" s="64">
        <v>0.30882143366110881</v>
      </c>
      <c r="I135" s="63">
        <v>18368</v>
      </c>
      <c r="J135" s="64">
        <v>0.30882143366110881</v>
      </c>
      <c r="K135" s="63">
        <v>42857</v>
      </c>
      <c r="L135" s="64">
        <v>0.28402792342031935</v>
      </c>
      <c r="M135" s="63">
        <v>4742</v>
      </c>
      <c r="N135" s="64">
        <v>0.43915022761760247</v>
      </c>
      <c r="O135" s="63">
        <v>5222</v>
      </c>
      <c r="P135" s="64">
        <v>9.3612565445026164E-2</v>
      </c>
      <c r="Q135" s="63">
        <v>0</v>
      </c>
      <c r="R135" s="55" t="s">
        <v>90</v>
      </c>
    </row>
    <row r="136" spans="2:18" s="4" customFormat="1" ht="15.75" collapsed="1" x14ac:dyDescent="0.25">
      <c r="B136" s="65">
        <v>2008</v>
      </c>
      <c r="C136" s="66">
        <v>443228</v>
      </c>
      <c r="D136" s="67">
        <v>0.29128380228757211</v>
      </c>
      <c r="E136" s="66">
        <v>0</v>
      </c>
      <c r="F136" s="67" t="s">
        <v>90</v>
      </c>
      <c r="G136" s="66">
        <v>109791</v>
      </c>
      <c r="H136" s="67">
        <v>0.3496625567015379</v>
      </c>
      <c r="I136" s="66">
        <v>109791</v>
      </c>
      <c r="J136" s="67">
        <v>0.3496625567015379</v>
      </c>
      <c r="K136" s="66">
        <v>258387</v>
      </c>
      <c r="L136" s="67">
        <v>0.24950191496769691</v>
      </c>
      <c r="M136" s="66">
        <v>31724</v>
      </c>
      <c r="N136" s="67">
        <v>0.43638504029702063</v>
      </c>
      <c r="O136" s="66">
        <v>43326</v>
      </c>
      <c r="P136" s="67">
        <v>0.31207413464159162</v>
      </c>
      <c r="Q136" s="66">
        <v>0</v>
      </c>
      <c r="R136" s="67" t="s">
        <v>90</v>
      </c>
    </row>
    <row r="137" spans="2:18" s="4" customFormat="1" hidden="1" outlineLevel="1" x14ac:dyDescent="0.25">
      <c r="B137" s="53" t="s">
        <v>78</v>
      </c>
      <c r="C137" s="63">
        <v>54537</v>
      </c>
      <c r="D137" s="64">
        <v>-4.3646757619331567E-2</v>
      </c>
      <c r="E137" s="63">
        <v>0</v>
      </c>
      <c r="F137" s="64" t="s">
        <v>90</v>
      </c>
      <c r="G137" s="63">
        <v>13822</v>
      </c>
      <c r="H137" s="64">
        <v>-6.8849366747507412E-2</v>
      </c>
      <c r="I137" s="63">
        <v>13822</v>
      </c>
      <c r="J137" s="64">
        <v>-6.8849366747507412E-2</v>
      </c>
      <c r="K137" s="63">
        <v>31045</v>
      </c>
      <c r="L137" s="64">
        <v>1.3085759039289879E-2</v>
      </c>
      <c r="M137" s="63">
        <v>4879</v>
      </c>
      <c r="N137" s="64">
        <v>-0.28218331616889802</v>
      </c>
      <c r="O137" s="63">
        <v>4791</v>
      </c>
      <c r="P137" s="64">
        <v>1.0546298249314523E-2</v>
      </c>
      <c r="Q137" s="63">
        <v>0</v>
      </c>
      <c r="R137" s="55" t="s">
        <v>90</v>
      </c>
    </row>
    <row r="138" spans="2:18" s="4" customFormat="1" hidden="1" outlineLevel="1" x14ac:dyDescent="0.25">
      <c r="B138" s="53" t="s">
        <v>79</v>
      </c>
      <c r="C138" s="63">
        <v>46090</v>
      </c>
      <c r="D138" s="64">
        <v>-0.11170643333461816</v>
      </c>
      <c r="E138" s="63">
        <v>0</v>
      </c>
      <c r="F138" s="64" t="s">
        <v>90</v>
      </c>
      <c r="G138" s="63">
        <v>11364</v>
      </c>
      <c r="H138" s="64">
        <v>-0.23721304873137339</v>
      </c>
      <c r="I138" s="63">
        <v>11364</v>
      </c>
      <c r="J138" s="64">
        <v>-0.23721304873137339</v>
      </c>
      <c r="K138" s="63">
        <v>26003</v>
      </c>
      <c r="L138" s="64">
        <v>-2.3838125985434333E-2</v>
      </c>
      <c r="M138" s="63">
        <v>3888</v>
      </c>
      <c r="N138" s="64">
        <v>-0.31573389651531147</v>
      </c>
      <c r="O138" s="63">
        <v>4835</v>
      </c>
      <c r="P138" s="64">
        <v>3.5775492716366708E-2</v>
      </c>
      <c r="Q138" s="63">
        <v>0</v>
      </c>
      <c r="R138" s="55" t="s">
        <v>90</v>
      </c>
    </row>
    <row r="139" spans="2:18" s="4" customFormat="1" hidden="1" outlineLevel="1" x14ac:dyDescent="0.25">
      <c r="B139" s="53" t="s">
        <v>80</v>
      </c>
      <c r="C139" s="63">
        <v>50993</v>
      </c>
      <c r="D139" s="64">
        <v>-5.0391999851021385E-2</v>
      </c>
      <c r="E139" s="63">
        <v>0</v>
      </c>
      <c r="F139" s="64" t="s">
        <v>90</v>
      </c>
      <c r="G139" s="63">
        <v>11600</v>
      </c>
      <c r="H139" s="64">
        <v>-0.32100210723483957</v>
      </c>
      <c r="I139" s="63">
        <v>11600</v>
      </c>
      <c r="J139" s="64">
        <v>-0.32100210723483957</v>
      </c>
      <c r="K139" s="63">
        <v>28463</v>
      </c>
      <c r="L139" s="64">
        <v>8.2613822220531707E-2</v>
      </c>
      <c r="M139" s="63">
        <v>4954</v>
      </c>
      <c r="N139" s="64">
        <v>-4.048034088708119E-2</v>
      </c>
      <c r="O139" s="63">
        <v>5976</v>
      </c>
      <c r="P139" s="64">
        <v>0.15791513272621582</v>
      </c>
      <c r="Q139" s="63">
        <v>0</v>
      </c>
      <c r="R139" s="55" t="s">
        <v>90</v>
      </c>
    </row>
    <row r="140" spans="2:18" s="4" customFormat="1" hidden="1" outlineLevel="1" x14ac:dyDescent="0.25">
      <c r="B140" s="53" t="s">
        <v>81</v>
      </c>
      <c r="C140" s="63">
        <v>16675</v>
      </c>
      <c r="D140" s="64">
        <v>-0.26754809804093826</v>
      </c>
      <c r="E140" s="63">
        <v>0</v>
      </c>
      <c r="F140" s="64" t="s">
        <v>90</v>
      </c>
      <c r="G140" s="63">
        <v>4286</v>
      </c>
      <c r="H140" s="64">
        <v>-0.30274930860582394</v>
      </c>
      <c r="I140" s="63">
        <v>4286</v>
      </c>
      <c r="J140" s="64">
        <v>-0.30274930860582394</v>
      </c>
      <c r="K140" s="63">
        <v>9121</v>
      </c>
      <c r="L140" s="64">
        <v>-0.35192553645019187</v>
      </c>
      <c r="M140" s="63">
        <v>1504</v>
      </c>
      <c r="N140" s="64">
        <v>-0.16768123962368564</v>
      </c>
      <c r="O140" s="63">
        <v>1764</v>
      </c>
      <c r="P140" s="64">
        <v>1.3902439024390243</v>
      </c>
      <c r="Q140" s="63">
        <v>0</v>
      </c>
      <c r="R140" s="55" t="s">
        <v>90</v>
      </c>
    </row>
    <row r="141" spans="2:18" s="4" customFormat="1" hidden="1" outlineLevel="1" x14ac:dyDescent="0.25">
      <c r="B141" s="53" t="s">
        <v>82</v>
      </c>
      <c r="C141" s="63">
        <v>5324</v>
      </c>
      <c r="D141" s="64">
        <v>8.3214649033570787E-2</v>
      </c>
      <c r="E141" s="63">
        <v>0</v>
      </c>
      <c r="F141" s="64" t="s">
        <v>90</v>
      </c>
      <c r="G141" s="63">
        <v>0</v>
      </c>
      <c r="H141" s="64" t="s">
        <v>90</v>
      </c>
      <c r="I141" s="63">
        <v>0</v>
      </c>
      <c r="J141" s="64" t="s">
        <v>90</v>
      </c>
      <c r="K141" s="63">
        <v>5324</v>
      </c>
      <c r="L141" s="64">
        <v>8.3214649033570787E-2</v>
      </c>
      <c r="M141" s="63">
        <v>0</v>
      </c>
      <c r="N141" s="64" t="s">
        <v>90</v>
      </c>
      <c r="O141" s="63">
        <v>0</v>
      </c>
      <c r="P141" s="64" t="s">
        <v>90</v>
      </c>
      <c r="Q141" s="63">
        <v>0</v>
      </c>
      <c r="R141" s="55" t="s">
        <v>90</v>
      </c>
    </row>
    <row r="142" spans="2:18" s="4" customFormat="1" hidden="1" outlineLevel="1" x14ac:dyDescent="0.25">
      <c r="B142" s="53" t="s">
        <v>83</v>
      </c>
      <c r="C142" s="63">
        <v>7320</v>
      </c>
      <c r="D142" s="64">
        <v>0.20355146333442953</v>
      </c>
      <c r="E142" s="63">
        <v>0</v>
      </c>
      <c r="F142" s="64" t="s">
        <v>90</v>
      </c>
      <c r="G142" s="63">
        <v>551</v>
      </c>
      <c r="H142" s="64">
        <v>7.3126142595978383E-3</v>
      </c>
      <c r="I142" s="63">
        <v>551</v>
      </c>
      <c r="J142" s="64">
        <v>7.3126142595978383E-3</v>
      </c>
      <c r="K142" s="63">
        <v>6480</v>
      </c>
      <c r="L142" s="64">
        <v>0.1707317073170731</v>
      </c>
      <c r="M142" s="63">
        <v>0</v>
      </c>
      <c r="N142" s="64" t="s">
        <v>90</v>
      </c>
      <c r="O142" s="63">
        <v>289</v>
      </c>
      <c r="P142" s="64" t="s">
        <v>90</v>
      </c>
      <c r="Q142" s="63">
        <v>0</v>
      </c>
      <c r="R142" s="55" t="s">
        <v>90</v>
      </c>
    </row>
    <row r="143" spans="2:18" s="4" customFormat="1" hidden="1" outlineLevel="1" x14ac:dyDescent="0.25">
      <c r="B143" s="53" t="s">
        <v>84</v>
      </c>
      <c r="C143" s="63">
        <v>6943</v>
      </c>
      <c r="D143" s="64">
        <v>9.098051539912011E-2</v>
      </c>
      <c r="E143" s="63">
        <v>0</v>
      </c>
      <c r="F143" s="64" t="s">
        <v>90</v>
      </c>
      <c r="G143" s="63">
        <v>737</v>
      </c>
      <c r="H143" s="64">
        <v>9.5890410958903161E-3</v>
      </c>
      <c r="I143" s="63">
        <v>737</v>
      </c>
      <c r="J143" s="64">
        <v>9.5890410958903161E-3</v>
      </c>
      <c r="K143" s="63">
        <v>5483</v>
      </c>
      <c r="L143" s="64">
        <v>-2.6801561945331898E-2</v>
      </c>
      <c r="M143" s="63">
        <v>0</v>
      </c>
      <c r="N143" s="64" t="s">
        <v>90</v>
      </c>
      <c r="O143" s="63">
        <v>723</v>
      </c>
      <c r="P143" s="64" t="s">
        <v>90</v>
      </c>
      <c r="Q143" s="63">
        <v>0</v>
      </c>
      <c r="R143" s="55" t="s">
        <v>90</v>
      </c>
    </row>
    <row r="144" spans="2:18" s="4" customFormat="1" hidden="1" outlineLevel="1" x14ac:dyDescent="0.25">
      <c r="B144" s="53" t="s">
        <v>85</v>
      </c>
      <c r="C144" s="63">
        <v>7365</v>
      </c>
      <c r="D144" s="64">
        <v>0.27687239944521491</v>
      </c>
      <c r="E144" s="63">
        <v>0</v>
      </c>
      <c r="F144" s="64" t="s">
        <v>90</v>
      </c>
      <c r="G144" s="63">
        <v>907</v>
      </c>
      <c r="H144" s="64">
        <v>0.24417009602194795</v>
      </c>
      <c r="I144" s="63">
        <v>907</v>
      </c>
      <c r="J144" s="64">
        <v>0.24417009602194795</v>
      </c>
      <c r="K144" s="63">
        <v>5889</v>
      </c>
      <c r="L144" s="64">
        <v>0.16868426275054582</v>
      </c>
      <c r="M144" s="63">
        <v>0</v>
      </c>
      <c r="N144" s="64" t="s">
        <v>90</v>
      </c>
      <c r="O144" s="63">
        <v>569</v>
      </c>
      <c r="P144" s="64" t="s">
        <v>90</v>
      </c>
      <c r="Q144" s="63">
        <v>0</v>
      </c>
      <c r="R144" s="55" t="s">
        <v>90</v>
      </c>
    </row>
    <row r="145" spans="2:18" s="4" customFormat="1" hidden="1" outlineLevel="1" x14ac:dyDescent="0.25">
      <c r="B145" s="53" t="s">
        <v>86</v>
      </c>
      <c r="C145" s="63">
        <v>7485</v>
      </c>
      <c r="D145" s="64">
        <v>6.1401020986953991E-2</v>
      </c>
      <c r="E145" s="63">
        <v>0</v>
      </c>
      <c r="F145" s="64" t="s">
        <v>90</v>
      </c>
      <c r="G145" s="63">
        <v>743</v>
      </c>
      <c r="H145" s="64">
        <v>-0.19326818675352875</v>
      </c>
      <c r="I145" s="63">
        <v>743</v>
      </c>
      <c r="J145" s="64">
        <v>-0.19326818675352875</v>
      </c>
      <c r="K145" s="63">
        <v>5870</v>
      </c>
      <c r="L145" s="64">
        <v>-4.2570543141412509E-2</v>
      </c>
      <c r="M145" s="63">
        <v>0</v>
      </c>
      <c r="N145" s="64" t="s">
        <v>90</v>
      </c>
      <c r="O145" s="63">
        <v>872</v>
      </c>
      <c r="P145" s="64" t="s">
        <v>90</v>
      </c>
      <c r="Q145" s="63">
        <v>0</v>
      </c>
      <c r="R145" s="55" t="s">
        <v>90</v>
      </c>
    </row>
    <row r="146" spans="2:18" s="4" customFormat="1" hidden="1" outlineLevel="1" x14ac:dyDescent="0.25">
      <c r="B146" s="53" t="s">
        <v>87</v>
      </c>
      <c r="C146" s="63">
        <v>31384</v>
      </c>
      <c r="D146" s="64">
        <v>6.105889512475482E-2</v>
      </c>
      <c r="E146" s="63">
        <v>0</v>
      </c>
      <c r="F146" s="64" t="s">
        <v>90</v>
      </c>
      <c r="G146" s="63">
        <v>8022</v>
      </c>
      <c r="H146" s="64">
        <v>0.47436133063775032</v>
      </c>
      <c r="I146" s="63">
        <v>8022</v>
      </c>
      <c r="J146" s="64">
        <v>0.47436133063775032</v>
      </c>
      <c r="K146" s="63">
        <v>19622</v>
      </c>
      <c r="L146" s="64">
        <v>-1.4249363867684384E-3</v>
      </c>
      <c r="M146" s="63">
        <v>1145</v>
      </c>
      <c r="N146" s="64">
        <v>-0.41848654139156938</v>
      </c>
      <c r="O146" s="63">
        <v>2595</v>
      </c>
      <c r="P146" s="64">
        <v>3.0579825258141291E-2</v>
      </c>
      <c r="Q146" s="63">
        <v>0</v>
      </c>
      <c r="R146" s="55" t="s">
        <v>90</v>
      </c>
    </row>
    <row r="147" spans="2:18" s="4" customFormat="1" hidden="1" outlineLevel="1" x14ac:dyDescent="0.25">
      <c r="B147" s="53" t="s">
        <v>88</v>
      </c>
      <c r="C147" s="63">
        <v>53649</v>
      </c>
      <c r="D147" s="64">
        <v>4.9328143642302535E-2</v>
      </c>
      <c r="E147" s="63">
        <v>0</v>
      </c>
      <c r="F147" s="64" t="s">
        <v>90</v>
      </c>
      <c r="G147" s="63">
        <v>15281</v>
      </c>
      <c r="H147" s="64">
        <v>0.12063655030800824</v>
      </c>
      <c r="I147" s="63">
        <v>15281</v>
      </c>
      <c r="J147" s="64">
        <v>0.12063655030800824</v>
      </c>
      <c r="K147" s="63">
        <v>30115</v>
      </c>
      <c r="L147" s="64">
        <v>0.17110635815671782</v>
      </c>
      <c r="M147" s="63">
        <v>2421</v>
      </c>
      <c r="N147" s="64">
        <v>-0.58135915614732836</v>
      </c>
      <c r="O147" s="63">
        <v>5832</v>
      </c>
      <c r="P147" s="64">
        <v>-2.6864675454697173E-2</v>
      </c>
      <c r="Q147" s="63">
        <v>0</v>
      </c>
      <c r="R147" s="55" t="s">
        <v>90</v>
      </c>
    </row>
    <row r="148" spans="2:18" s="4" customFormat="1" hidden="1" outlineLevel="1" x14ac:dyDescent="0.25">
      <c r="B148" s="53" t="s">
        <v>89</v>
      </c>
      <c r="C148" s="63">
        <v>55481</v>
      </c>
      <c r="D148" s="64">
        <v>0.12574060547033516</v>
      </c>
      <c r="E148" s="63">
        <v>0</v>
      </c>
      <c r="F148" s="64" t="s">
        <v>90</v>
      </c>
      <c r="G148" s="63">
        <v>14034</v>
      </c>
      <c r="H148" s="64">
        <v>0.22013562858633273</v>
      </c>
      <c r="I148" s="63">
        <v>14034</v>
      </c>
      <c r="J148" s="64">
        <v>0.22013562858633273</v>
      </c>
      <c r="K148" s="63">
        <v>33377</v>
      </c>
      <c r="L148" s="64">
        <v>0.16972734281909307</v>
      </c>
      <c r="M148" s="63">
        <v>3295</v>
      </c>
      <c r="N148" s="64">
        <v>-0.30012744265080715</v>
      </c>
      <c r="O148" s="63">
        <v>4775</v>
      </c>
      <c r="P148" s="64">
        <v>5.1762114537444948E-2</v>
      </c>
      <c r="Q148" s="63">
        <v>0</v>
      </c>
      <c r="R148" s="55" t="s">
        <v>90</v>
      </c>
    </row>
    <row r="149" spans="2:18" s="4" customFormat="1" ht="15.75" collapsed="1" x14ac:dyDescent="0.25">
      <c r="B149" s="65">
        <v>2007</v>
      </c>
      <c r="C149" s="66">
        <v>343246</v>
      </c>
      <c r="D149" s="67">
        <v>-6.6590073130428085E-3</v>
      </c>
      <c r="E149" s="66">
        <v>0</v>
      </c>
      <c r="F149" s="67" t="s">
        <v>90</v>
      </c>
      <c r="G149" s="66">
        <v>81347</v>
      </c>
      <c r="H149" s="67">
        <v>-5.9343886955214531E-2</v>
      </c>
      <c r="I149" s="66">
        <v>81347</v>
      </c>
      <c r="J149" s="67">
        <v>-5.9343886955214531E-2</v>
      </c>
      <c r="K149" s="66">
        <v>206792</v>
      </c>
      <c r="L149" s="67">
        <v>4.0201207243460768E-2</v>
      </c>
      <c r="M149" s="66">
        <v>22086</v>
      </c>
      <c r="N149" s="67">
        <v>-0.30784418189225615</v>
      </c>
      <c r="O149" s="66">
        <v>33021</v>
      </c>
      <c r="P149" s="67">
        <v>0.16439225642653121</v>
      </c>
      <c r="Q149" s="66">
        <v>0</v>
      </c>
      <c r="R149" s="67" t="s">
        <v>90</v>
      </c>
    </row>
    <row r="150" spans="2:18" s="4" customFormat="1" hidden="1" outlineLevel="1" x14ac:dyDescent="0.25">
      <c r="B150" s="53" t="s">
        <v>78</v>
      </c>
      <c r="C150" s="63">
        <v>57026</v>
      </c>
      <c r="D150" s="64">
        <v>-6.8552668114924109E-2</v>
      </c>
      <c r="E150" s="63">
        <v>0</v>
      </c>
      <c r="F150" s="64" t="s">
        <v>90</v>
      </c>
      <c r="G150" s="63">
        <v>14844</v>
      </c>
      <c r="H150" s="64">
        <v>1.3491635186184681E-3</v>
      </c>
      <c r="I150" s="63">
        <v>14844</v>
      </c>
      <c r="J150" s="64">
        <v>1.3491635186184681E-3</v>
      </c>
      <c r="K150" s="63">
        <v>30644</v>
      </c>
      <c r="L150" s="64">
        <v>-8.446117534582176E-2</v>
      </c>
      <c r="M150" s="63">
        <v>6797</v>
      </c>
      <c r="N150" s="64">
        <v>-9.5903165735568008E-2</v>
      </c>
      <c r="O150" s="63">
        <v>4741</v>
      </c>
      <c r="P150" s="64">
        <v>-0.12365988909426984</v>
      </c>
      <c r="Q150" s="63">
        <v>0</v>
      </c>
      <c r="R150" s="55" t="s">
        <v>90</v>
      </c>
    </row>
    <row r="151" spans="2:18" s="4" customFormat="1" hidden="1" outlineLevel="1" x14ac:dyDescent="0.25">
      <c r="B151" s="53" t="s">
        <v>79</v>
      </c>
      <c r="C151" s="63">
        <v>51886</v>
      </c>
      <c r="D151" s="64">
        <v>-0.14189792610723384</v>
      </c>
      <c r="E151" s="63">
        <v>0</v>
      </c>
      <c r="F151" s="64" t="s">
        <v>90</v>
      </c>
      <c r="G151" s="63">
        <v>14898</v>
      </c>
      <c r="H151" s="64">
        <v>4.6722405676947965E-2</v>
      </c>
      <c r="I151" s="63">
        <v>14898</v>
      </c>
      <c r="J151" s="64">
        <v>4.6722405676947965E-2</v>
      </c>
      <c r="K151" s="63">
        <v>26638</v>
      </c>
      <c r="L151" s="64">
        <v>-0.18448444771001715</v>
      </c>
      <c r="M151" s="63">
        <v>5682</v>
      </c>
      <c r="N151" s="64">
        <v>-0.31583383503913309</v>
      </c>
      <c r="O151" s="63">
        <v>4668</v>
      </c>
      <c r="P151" s="64">
        <v>-0.11322188449848025</v>
      </c>
      <c r="Q151" s="63">
        <v>0</v>
      </c>
      <c r="R151" s="55" t="s">
        <v>90</v>
      </c>
    </row>
    <row r="152" spans="2:18" s="4" customFormat="1" hidden="1" outlineLevel="1" x14ac:dyDescent="0.25">
      <c r="B152" s="53" t="s">
        <v>80</v>
      </c>
      <c r="C152" s="63">
        <v>53699</v>
      </c>
      <c r="D152" s="64">
        <v>-0.16494572823686748</v>
      </c>
      <c r="E152" s="63">
        <v>0</v>
      </c>
      <c r="F152" s="64" t="s">
        <v>90</v>
      </c>
      <c r="G152" s="63">
        <v>17084</v>
      </c>
      <c r="H152" s="64">
        <v>5.2368343630480041E-3</v>
      </c>
      <c r="I152" s="63">
        <v>17084</v>
      </c>
      <c r="J152" s="64">
        <v>5.2368343630480041E-3</v>
      </c>
      <c r="K152" s="63">
        <v>26291</v>
      </c>
      <c r="L152" s="64">
        <v>-0.24086853578956491</v>
      </c>
      <c r="M152" s="63">
        <v>5163</v>
      </c>
      <c r="N152" s="64">
        <v>-0.2007739938080495</v>
      </c>
      <c r="O152" s="63">
        <v>5161</v>
      </c>
      <c r="P152" s="64">
        <v>-0.16999035059504664</v>
      </c>
      <c r="Q152" s="63">
        <v>0</v>
      </c>
      <c r="R152" s="55" t="s">
        <v>90</v>
      </c>
    </row>
    <row r="153" spans="2:18" s="4" customFormat="1" hidden="1" outlineLevel="1" x14ac:dyDescent="0.25">
      <c r="B153" s="53" t="s">
        <v>81</v>
      </c>
      <c r="C153" s="63">
        <v>22766</v>
      </c>
      <c r="D153" s="64">
        <v>5.130454860309408E-2</v>
      </c>
      <c r="E153" s="63">
        <v>0</v>
      </c>
      <c r="F153" s="64" t="s">
        <v>90</v>
      </c>
      <c r="G153" s="63">
        <v>6147</v>
      </c>
      <c r="H153" s="64">
        <v>-1.6322611617858862E-2</v>
      </c>
      <c r="I153" s="63">
        <v>6147</v>
      </c>
      <c r="J153" s="64">
        <v>-1.6322611617858862E-2</v>
      </c>
      <c r="K153" s="63">
        <v>14074</v>
      </c>
      <c r="L153" s="64">
        <v>0.19463542992954763</v>
      </c>
      <c r="M153" s="63">
        <v>1807</v>
      </c>
      <c r="N153" s="64">
        <v>-0.38516502211636616</v>
      </c>
      <c r="O153" s="63">
        <v>738</v>
      </c>
      <c r="P153" s="64">
        <v>7.580174927113692E-2</v>
      </c>
      <c r="Q153" s="63">
        <v>0</v>
      </c>
      <c r="R153" s="55" t="s">
        <v>90</v>
      </c>
    </row>
    <row r="154" spans="2:18" s="4" customFormat="1" hidden="1" outlineLevel="1" x14ac:dyDescent="0.25">
      <c r="B154" s="53" t="s">
        <v>82</v>
      </c>
      <c r="C154" s="63">
        <v>4915</v>
      </c>
      <c r="D154" s="64">
        <v>0.64546367592902576</v>
      </c>
      <c r="E154" s="63">
        <v>0</v>
      </c>
      <c r="F154" s="64" t="s">
        <v>90</v>
      </c>
      <c r="G154" s="63">
        <v>0</v>
      </c>
      <c r="H154" s="64">
        <v>-1</v>
      </c>
      <c r="I154" s="63">
        <v>0</v>
      </c>
      <c r="J154" s="64">
        <v>-1</v>
      </c>
      <c r="K154" s="63">
        <v>4915</v>
      </c>
      <c r="L154" s="64">
        <v>0.71493370551290991</v>
      </c>
      <c r="M154" s="63">
        <v>0</v>
      </c>
      <c r="N154" s="64" t="s">
        <v>90</v>
      </c>
      <c r="O154" s="63">
        <v>0</v>
      </c>
      <c r="P154" s="64" t="s">
        <v>90</v>
      </c>
      <c r="Q154" s="63">
        <v>0</v>
      </c>
      <c r="R154" s="55" t="s">
        <v>90</v>
      </c>
    </row>
    <row r="155" spans="2:18" s="4" customFormat="1" hidden="1" outlineLevel="1" x14ac:dyDescent="0.25">
      <c r="B155" s="53" t="s">
        <v>83</v>
      </c>
      <c r="C155" s="63">
        <v>6082</v>
      </c>
      <c r="D155" s="64">
        <v>0.77784273604209297</v>
      </c>
      <c r="E155" s="63">
        <v>0</v>
      </c>
      <c r="F155" s="64" t="s">
        <v>90</v>
      </c>
      <c r="G155" s="63">
        <v>547</v>
      </c>
      <c r="H155" s="64">
        <v>0.47043010752688175</v>
      </c>
      <c r="I155" s="63">
        <v>547</v>
      </c>
      <c r="J155" s="64">
        <v>0.47043010752688175</v>
      </c>
      <c r="K155" s="63">
        <v>5535</v>
      </c>
      <c r="L155" s="64">
        <v>0.81534929485077079</v>
      </c>
      <c r="M155" s="63">
        <v>0</v>
      </c>
      <c r="N155" s="64" t="s">
        <v>90</v>
      </c>
      <c r="O155" s="63">
        <v>0</v>
      </c>
      <c r="P155" s="64" t="s">
        <v>90</v>
      </c>
      <c r="Q155" s="63">
        <v>0</v>
      </c>
      <c r="R155" s="55" t="s">
        <v>90</v>
      </c>
    </row>
    <row r="156" spans="2:18" s="4" customFormat="1" hidden="1" outlineLevel="1" x14ac:dyDescent="0.25">
      <c r="B156" s="53" t="s">
        <v>84</v>
      </c>
      <c r="C156" s="63">
        <v>6364</v>
      </c>
      <c r="D156" s="64">
        <v>0.33082392304475117</v>
      </c>
      <c r="E156" s="63">
        <v>0</v>
      </c>
      <c r="F156" s="64" t="s">
        <v>90</v>
      </c>
      <c r="G156" s="63">
        <v>730</v>
      </c>
      <c r="H156" s="64">
        <v>-0.17700112739571594</v>
      </c>
      <c r="I156" s="63">
        <v>730</v>
      </c>
      <c r="J156" s="64">
        <v>-0.17700112739571594</v>
      </c>
      <c r="K156" s="63">
        <v>5634</v>
      </c>
      <c r="L156" s="64">
        <v>0.44646983311938393</v>
      </c>
      <c r="M156" s="63">
        <v>0</v>
      </c>
      <c r="N156" s="64" t="s">
        <v>90</v>
      </c>
      <c r="O156" s="63">
        <v>0</v>
      </c>
      <c r="P156" s="64" t="s">
        <v>90</v>
      </c>
      <c r="Q156" s="63">
        <v>0</v>
      </c>
      <c r="R156" s="55" t="s">
        <v>90</v>
      </c>
    </row>
    <row r="157" spans="2:18" s="4" customFormat="1" hidden="1" outlineLevel="1" x14ac:dyDescent="0.25">
      <c r="B157" s="53" t="s">
        <v>85</v>
      </c>
      <c r="C157" s="63">
        <v>5768</v>
      </c>
      <c r="D157" s="64">
        <v>0.5434840781375434</v>
      </c>
      <c r="E157" s="63">
        <v>0</v>
      </c>
      <c r="F157" s="64" t="s">
        <v>90</v>
      </c>
      <c r="G157" s="63">
        <v>729</v>
      </c>
      <c r="H157" s="64">
        <v>5.6521739130434678E-2</v>
      </c>
      <c r="I157" s="63">
        <v>729</v>
      </c>
      <c r="J157" s="64">
        <v>5.6521739130434678E-2</v>
      </c>
      <c r="K157" s="63">
        <v>5039</v>
      </c>
      <c r="L157" s="64">
        <v>0.65375779455201832</v>
      </c>
      <c r="M157" s="63">
        <v>0</v>
      </c>
      <c r="N157" s="64" t="s">
        <v>90</v>
      </c>
      <c r="O157" s="63">
        <v>0</v>
      </c>
      <c r="P157" s="64" t="s">
        <v>90</v>
      </c>
      <c r="Q157" s="63">
        <v>0</v>
      </c>
      <c r="R157" s="55" t="s">
        <v>90</v>
      </c>
    </row>
    <row r="158" spans="2:18" s="4" customFormat="1" hidden="1" outlineLevel="1" x14ac:dyDescent="0.25">
      <c r="B158" s="53" t="s">
        <v>86</v>
      </c>
      <c r="C158" s="63">
        <v>7052</v>
      </c>
      <c r="D158" s="64">
        <v>0.69845857418111756</v>
      </c>
      <c r="E158" s="63">
        <v>0</v>
      </c>
      <c r="F158" s="64" t="s">
        <v>90</v>
      </c>
      <c r="G158" s="63">
        <v>921</v>
      </c>
      <c r="H158" s="64">
        <v>8.2256169212690855E-2</v>
      </c>
      <c r="I158" s="63">
        <v>921</v>
      </c>
      <c r="J158" s="64">
        <v>8.2256169212690855E-2</v>
      </c>
      <c r="K158" s="63">
        <v>6131</v>
      </c>
      <c r="L158" s="64">
        <v>0.96317643291706689</v>
      </c>
      <c r="M158" s="63">
        <v>0</v>
      </c>
      <c r="N158" s="64" t="s">
        <v>90</v>
      </c>
      <c r="O158" s="63">
        <v>0</v>
      </c>
      <c r="P158" s="64">
        <v>-1</v>
      </c>
      <c r="Q158" s="63">
        <v>0</v>
      </c>
      <c r="R158" s="55" t="s">
        <v>90</v>
      </c>
    </row>
    <row r="159" spans="2:18" s="4" customFormat="1" hidden="1" outlineLevel="1" x14ac:dyDescent="0.25">
      <c r="B159" s="53" t="s">
        <v>87</v>
      </c>
      <c r="C159" s="63">
        <v>29578</v>
      </c>
      <c r="D159" s="64">
        <v>-9.9576851654540444E-2</v>
      </c>
      <c r="E159" s="63">
        <v>0</v>
      </c>
      <c r="F159" s="64" t="s">
        <v>90</v>
      </c>
      <c r="G159" s="63">
        <v>5441</v>
      </c>
      <c r="H159" s="64">
        <v>-0.39301651048638997</v>
      </c>
      <c r="I159" s="63">
        <v>5441</v>
      </c>
      <c r="J159" s="64">
        <v>-0.39301651048638997</v>
      </c>
      <c r="K159" s="63">
        <v>19650</v>
      </c>
      <c r="L159" s="64">
        <v>4.917507608521543E-2</v>
      </c>
      <c r="M159" s="63">
        <v>1969</v>
      </c>
      <c r="N159" s="64">
        <v>2.0207253886010301E-2</v>
      </c>
      <c r="O159" s="63">
        <v>2518</v>
      </c>
      <c r="P159" s="64">
        <v>-0.21946683199008055</v>
      </c>
      <c r="Q159" s="63">
        <v>0</v>
      </c>
      <c r="R159" s="55" t="s">
        <v>90</v>
      </c>
    </row>
    <row r="160" spans="2:18" s="4" customFormat="1" hidden="1" outlineLevel="1" x14ac:dyDescent="0.25">
      <c r="B160" s="53" t="s">
        <v>88</v>
      </c>
      <c r="C160" s="63">
        <v>51127</v>
      </c>
      <c r="D160" s="64">
        <v>-0.10833812937093423</v>
      </c>
      <c r="E160" s="63">
        <v>0</v>
      </c>
      <c r="F160" s="64" t="s">
        <v>90</v>
      </c>
      <c r="G160" s="63">
        <v>13636</v>
      </c>
      <c r="H160" s="64">
        <v>-0.22022073540344256</v>
      </c>
      <c r="I160" s="63">
        <v>13636</v>
      </c>
      <c r="J160" s="64">
        <v>-0.22022073540344256</v>
      </c>
      <c r="K160" s="63">
        <v>25715</v>
      </c>
      <c r="L160" s="64">
        <v>-0.12898418182434035</v>
      </c>
      <c r="M160" s="63">
        <v>5783</v>
      </c>
      <c r="N160" s="64">
        <v>0.18213409648405565</v>
      </c>
      <c r="O160" s="63">
        <v>5993</v>
      </c>
      <c r="P160" s="64">
        <v>0.10226227699098778</v>
      </c>
      <c r="Q160" s="63">
        <v>0</v>
      </c>
      <c r="R160" s="55" t="s">
        <v>90</v>
      </c>
    </row>
    <row r="161" spans="2:18" s="4" customFormat="1" hidden="1" outlineLevel="1" x14ac:dyDescent="0.25">
      <c r="B161" s="53" t="s">
        <v>89</v>
      </c>
      <c r="C161" s="63">
        <v>49284</v>
      </c>
      <c r="D161" s="64">
        <v>-0.15517004936917167</v>
      </c>
      <c r="E161" s="63">
        <v>0</v>
      </c>
      <c r="F161" s="64">
        <v>-1</v>
      </c>
      <c r="G161" s="63">
        <v>11502</v>
      </c>
      <c r="H161" s="64">
        <v>-0.26771503151461129</v>
      </c>
      <c r="I161" s="63">
        <v>11502</v>
      </c>
      <c r="J161" s="64">
        <v>-0.27619407211629221</v>
      </c>
      <c r="K161" s="63">
        <v>28534</v>
      </c>
      <c r="L161" s="64">
        <v>-4.2708088703995672E-2</v>
      </c>
      <c r="M161" s="63">
        <v>4708</v>
      </c>
      <c r="N161" s="64">
        <v>-0.19203706881757332</v>
      </c>
      <c r="O161" s="63">
        <v>4540</v>
      </c>
      <c r="P161" s="64">
        <v>-0.33343121421230359</v>
      </c>
      <c r="Q161" s="63">
        <v>0</v>
      </c>
      <c r="R161" s="55" t="s">
        <v>90</v>
      </c>
    </row>
    <row r="162" spans="2:18" s="4" customFormat="1" ht="15.75" collapsed="1" x14ac:dyDescent="0.25">
      <c r="B162" s="65">
        <v>2006</v>
      </c>
      <c r="C162" s="66">
        <v>345547</v>
      </c>
      <c r="D162" s="67">
        <v>-7.916259163817474E-2</v>
      </c>
      <c r="E162" s="66">
        <v>0</v>
      </c>
      <c r="F162" s="67">
        <v>-1</v>
      </c>
      <c r="G162" s="66">
        <v>86479</v>
      </c>
      <c r="H162" s="67">
        <v>-0.11194290408708152</v>
      </c>
      <c r="I162" s="66">
        <v>86479</v>
      </c>
      <c r="J162" s="67">
        <v>-0.11361772785043667</v>
      </c>
      <c r="K162" s="66">
        <v>198800</v>
      </c>
      <c r="L162" s="67">
        <v>-3.7698220613007538E-2</v>
      </c>
      <c r="M162" s="66">
        <v>31909</v>
      </c>
      <c r="N162" s="67">
        <v>-0.157429167436825</v>
      </c>
      <c r="O162" s="66">
        <v>28359</v>
      </c>
      <c r="P162" s="67">
        <v>-0.14658441167619618</v>
      </c>
      <c r="Q162" s="66">
        <v>0</v>
      </c>
      <c r="R162" s="67" t="s">
        <v>90</v>
      </c>
    </row>
    <row r="163" spans="2:18" s="4" customFormat="1" hidden="1" outlineLevel="1" x14ac:dyDescent="0.25">
      <c r="B163" s="53" t="s">
        <v>78</v>
      </c>
      <c r="C163" s="63">
        <v>61223</v>
      </c>
      <c r="D163" s="64">
        <v>0.15641645574402174</v>
      </c>
      <c r="E163" s="63">
        <v>0</v>
      </c>
      <c r="F163" s="64" t="s">
        <v>90</v>
      </c>
      <c r="G163" s="63">
        <v>14824</v>
      </c>
      <c r="H163" s="64">
        <v>4.6597006495340265E-2</v>
      </c>
      <c r="I163" s="63">
        <v>14824</v>
      </c>
      <c r="J163" s="64">
        <v>4.6597006495340265E-2</v>
      </c>
      <c r="K163" s="63">
        <v>33471</v>
      </c>
      <c r="L163" s="64">
        <v>0.17855633802816895</v>
      </c>
      <c r="M163" s="63">
        <v>7518</v>
      </c>
      <c r="N163" s="64">
        <v>0.50691521346963309</v>
      </c>
      <c r="O163" s="63">
        <v>5410</v>
      </c>
      <c r="P163" s="64">
        <v>3.8968268695491748E-3</v>
      </c>
      <c r="Q163" s="63">
        <v>0</v>
      </c>
      <c r="R163" s="55" t="s">
        <v>90</v>
      </c>
    </row>
    <row r="164" spans="2:18" s="4" customFormat="1" hidden="1" outlineLevel="1" x14ac:dyDescent="0.25">
      <c r="B164" s="53" t="s">
        <v>79</v>
      </c>
      <c r="C164" s="63">
        <v>60466</v>
      </c>
      <c r="D164" s="64">
        <v>0.22368607451480371</v>
      </c>
      <c r="E164" s="63">
        <v>0</v>
      </c>
      <c r="F164" s="64" t="s">
        <v>90</v>
      </c>
      <c r="G164" s="63">
        <v>14233</v>
      </c>
      <c r="H164" s="64">
        <v>8.5991149092018881E-2</v>
      </c>
      <c r="I164" s="63">
        <v>14233</v>
      </c>
      <c r="J164" s="64">
        <v>8.5991149092018881E-2</v>
      </c>
      <c r="K164" s="63">
        <v>32664</v>
      </c>
      <c r="L164" s="64">
        <v>0.19189928845101267</v>
      </c>
      <c r="M164" s="63">
        <v>8305</v>
      </c>
      <c r="N164" s="64">
        <v>0.73201251303441084</v>
      </c>
      <c r="O164" s="63">
        <v>5264</v>
      </c>
      <c r="P164" s="64">
        <v>0.28171414657901139</v>
      </c>
      <c r="Q164" s="63">
        <v>0</v>
      </c>
      <c r="R164" s="55" t="s">
        <v>90</v>
      </c>
    </row>
    <row r="165" spans="2:18" s="4" customFormat="1" hidden="1" outlineLevel="1" x14ac:dyDescent="0.25">
      <c r="B165" s="53" t="s">
        <v>80</v>
      </c>
      <c r="C165" s="63">
        <v>64306</v>
      </c>
      <c r="D165" s="64">
        <v>0.18092334814706001</v>
      </c>
      <c r="E165" s="63">
        <v>0</v>
      </c>
      <c r="F165" s="64" t="s">
        <v>90</v>
      </c>
      <c r="G165" s="63">
        <v>16995</v>
      </c>
      <c r="H165" s="64">
        <v>0.32825322391559197</v>
      </c>
      <c r="I165" s="63">
        <v>16995</v>
      </c>
      <c r="J165" s="64">
        <v>0.32825322391559197</v>
      </c>
      <c r="K165" s="63">
        <v>34633</v>
      </c>
      <c r="L165" s="64">
        <v>0.10412216660821882</v>
      </c>
      <c r="M165" s="63">
        <v>6460</v>
      </c>
      <c r="N165" s="64">
        <v>0.12465181058495811</v>
      </c>
      <c r="O165" s="63">
        <v>6218</v>
      </c>
      <c r="P165" s="64">
        <v>0.36719437115215481</v>
      </c>
      <c r="Q165" s="63">
        <v>0</v>
      </c>
      <c r="R165" s="55" t="s">
        <v>90</v>
      </c>
    </row>
    <row r="166" spans="2:18" s="4" customFormat="1" hidden="1" outlineLevel="1" x14ac:dyDescent="0.25">
      <c r="B166" s="53" t="s">
        <v>81</v>
      </c>
      <c r="C166" s="63">
        <v>21655</v>
      </c>
      <c r="D166" s="64">
        <v>-8.2765047227752131E-2</v>
      </c>
      <c r="E166" s="63">
        <v>0</v>
      </c>
      <c r="F166" s="64" t="s">
        <v>90</v>
      </c>
      <c r="G166" s="63">
        <v>6249</v>
      </c>
      <c r="H166" s="64">
        <v>-0.19792067770504429</v>
      </c>
      <c r="I166" s="63">
        <v>6249</v>
      </c>
      <c r="J166" s="64">
        <v>-0.19792067770504429</v>
      </c>
      <c r="K166" s="63">
        <v>11781</v>
      </c>
      <c r="L166" s="64">
        <v>-1.882235362705087E-2</v>
      </c>
      <c r="M166" s="63">
        <v>2939</v>
      </c>
      <c r="N166" s="64">
        <v>0.36380510440835256</v>
      </c>
      <c r="O166" s="63">
        <v>686</v>
      </c>
      <c r="P166" s="64">
        <v>-0.58574879227053134</v>
      </c>
      <c r="Q166" s="63">
        <v>0</v>
      </c>
      <c r="R166" s="55" t="s">
        <v>90</v>
      </c>
    </row>
    <row r="167" spans="2:18" s="4" customFormat="1" hidden="1" outlineLevel="1" x14ac:dyDescent="0.25">
      <c r="B167" s="53" t="s">
        <v>82</v>
      </c>
      <c r="C167" s="63">
        <v>2987</v>
      </c>
      <c r="D167" s="64">
        <v>-0.29634864546525319</v>
      </c>
      <c r="E167" s="63">
        <v>0</v>
      </c>
      <c r="F167" s="64" t="s">
        <v>90</v>
      </c>
      <c r="G167" s="63">
        <v>121</v>
      </c>
      <c r="H167" s="64" t="s">
        <v>90</v>
      </c>
      <c r="I167" s="63">
        <v>121</v>
      </c>
      <c r="J167" s="64" t="s">
        <v>90</v>
      </c>
      <c r="K167" s="63">
        <v>2866</v>
      </c>
      <c r="L167" s="64">
        <v>-0.32485276796230855</v>
      </c>
      <c r="M167" s="63">
        <v>0</v>
      </c>
      <c r="N167" s="64" t="s">
        <v>90</v>
      </c>
      <c r="O167" s="63">
        <v>0</v>
      </c>
      <c r="P167" s="64" t="s">
        <v>90</v>
      </c>
      <c r="Q167" s="63">
        <v>0</v>
      </c>
      <c r="R167" s="55" t="s">
        <v>90</v>
      </c>
    </row>
    <row r="168" spans="2:18" s="4" customFormat="1" hidden="1" outlineLevel="1" x14ac:dyDescent="0.25">
      <c r="B168" s="53" t="s">
        <v>83</v>
      </c>
      <c r="C168" s="63">
        <v>3421</v>
      </c>
      <c r="D168" s="64">
        <v>-6.0938786714246462E-2</v>
      </c>
      <c r="E168" s="63">
        <v>0</v>
      </c>
      <c r="F168" s="64" t="s">
        <v>90</v>
      </c>
      <c r="G168" s="63">
        <v>372</v>
      </c>
      <c r="H168" s="64">
        <v>-0.31868131868131866</v>
      </c>
      <c r="I168" s="63">
        <v>372</v>
      </c>
      <c r="J168" s="64">
        <v>-0.31868131868131866</v>
      </c>
      <c r="K168" s="63">
        <v>3049</v>
      </c>
      <c r="L168" s="64">
        <v>-1.5498869874071675E-2</v>
      </c>
      <c r="M168" s="63">
        <v>0</v>
      </c>
      <c r="N168" s="64" t="s">
        <v>90</v>
      </c>
      <c r="O168" s="63">
        <v>0</v>
      </c>
      <c r="P168" s="64" t="s">
        <v>90</v>
      </c>
      <c r="Q168" s="63">
        <v>0</v>
      </c>
      <c r="R168" s="55" t="s">
        <v>90</v>
      </c>
    </row>
    <row r="169" spans="2:18" s="4" customFormat="1" hidden="1" outlineLevel="1" x14ac:dyDescent="0.25">
      <c r="B169" s="53" t="s">
        <v>84</v>
      </c>
      <c r="C169" s="63">
        <v>4782</v>
      </c>
      <c r="D169" s="64">
        <v>0.14237935977066418</v>
      </c>
      <c r="E169" s="63">
        <v>0</v>
      </c>
      <c r="F169" s="64" t="s">
        <v>90</v>
      </c>
      <c r="G169" s="63">
        <v>887</v>
      </c>
      <c r="H169" s="64">
        <v>3.2596041909196849E-2</v>
      </c>
      <c r="I169" s="63">
        <v>887</v>
      </c>
      <c r="J169" s="64">
        <v>3.2596041909196849E-2</v>
      </c>
      <c r="K169" s="63">
        <v>3895</v>
      </c>
      <c r="L169" s="64">
        <v>0.17072437631499859</v>
      </c>
      <c r="M169" s="63">
        <v>0</v>
      </c>
      <c r="N169" s="64" t="s">
        <v>90</v>
      </c>
      <c r="O169" s="63">
        <v>0</v>
      </c>
      <c r="P169" s="64" t="s">
        <v>90</v>
      </c>
      <c r="Q169" s="63">
        <v>0</v>
      </c>
      <c r="R169" s="55" t="s">
        <v>90</v>
      </c>
    </row>
    <row r="170" spans="2:18" s="4" customFormat="1" hidden="1" outlineLevel="1" x14ac:dyDescent="0.25">
      <c r="B170" s="53" t="s">
        <v>85</v>
      </c>
      <c r="C170" s="63">
        <v>3737</v>
      </c>
      <c r="D170" s="64">
        <v>-0.18601611849270316</v>
      </c>
      <c r="E170" s="63">
        <v>0</v>
      </c>
      <c r="F170" s="64" t="s">
        <v>90</v>
      </c>
      <c r="G170" s="63">
        <v>690</v>
      </c>
      <c r="H170" s="64">
        <v>2.0710059171597628E-2</v>
      </c>
      <c r="I170" s="63">
        <v>690</v>
      </c>
      <c r="J170" s="64">
        <v>2.0710059171597628E-2</v>
      </c>
      <c r="K170" s="63">
        <v>3047</v>
      </c>
      <c r="L170" s="64">
        <v>-0.22171136653895274</v>
      </c>
      <c r="M170" s="63">
        <v>0</v>
      </c>
      <c r="N170" s="64" t="s">
        <v>90</v>
      </c>
      <c r="O170" s="63">
        <v>0</v>
      </c>
      <c r="P170" s="64" t="s">
        <v>90</v>
      </c>
      <c r="Q170" s="63">
        <v>0</v>
      </c>
      <c r="R170" s="55" t="s">
        <v>90</v>
      </c>
    </row>
    <row r="171" spans="2:18" s="4" customFormat="1" hidden="1" outlineLevel="1" x14ac:dyDescent="0.25">
      <c r="B171" s="53" t="s">
        <v>86</v>
      </c>
      <c r="C171" s="63">
        <v>4152</v>
      </c>
      <c r="D171" s="64">
        <v>-0.19721577726218098</v>
      </c>
      <c r="E171" s="63">
        <v>0</v>
      </c>
      <c r="F171" s="64" t="s">
        <v>90</v>
      </c>
      <c r="G171" s="63">
        <v>851</v>
      </c>
      <c r="H171" s="64">
        <v>-0.34588777863182163</v>
      </c>
      <c r="I171" s="63">
        <v>851</v>
      </c>
      <c r="J171" s="64">
        <v>-0.34588777863182163</v>
      </c>
      <c r="K171" s="63">
        <v>3123</v>
      </c>
      <c r="L171" s="64">
        <v>-0.15066630405221648</v>
      </c>
      <c r="M171" s="63">
        <v>0</v>
      </c>
      <c r="N171" s="64">
        <v>-1</v>
      </c>
      <c r="O171" s="63">
        <v>178</v>
      </c>
      <c r="P171" s="64" t="s">
        <v>90</v>
      </c>
      <c r="Q171" s="63">
        <v>0</v>
      </c>
      <c r="R171" s="55" t="s">
        <v>90</v>
      </c>
    </row>
    <row r="172" spans="2:18" s="4" customFormat="1" hidden="1" outlineLevel="1" x14ac:dyDescent="0.25">
      <c r="B172" s="53" t="s">
        <v>87</v>
      </c>
      <c r="C172" s="63">
        <v>32849</v>
      </c>
      <c r="D172" s="64">
        <v>-3.6742713037358543E-2</v>
      </c>
      <c r="E172" s="63">
        <v>0</v>
      </c>
      <c r="F172" s="64" t="s">
        <v>90</v>
      </c>
      <c r="G172" s="63">
        <v>8964</v>
      </c>
      <c r="H172" s="64">
        <v>-8.56793145654835E-2</v>
      </c>
      <c r="I172" s="63">
        <v>8964</v>
      </c>
      <c r="J172" s="64">
        <v>-8.56793145654835E-2</v>
      </c>
      <c r="K172" s="63">
        <v>18729</v>
      </c>
      <c r="L172" s="64">
        <v>1.7935757378118478E-2</v>
      </c>
      <c r="M172" s="63">
        <v>1930</v>
      </c>
      <c r="N172" s="64">
        <v>-0.13414087034544642</v>
      </c>
      <c r="O172" s="63">
        <v>3226</v>
      </c>
      <c r="P172" s="64">
        <v>-0.12098092643051772</v>
      </c>
      <c r="Q172" s="63">
        <v>0</v>
      </c>
      <c r="R172" s="55" t="s">
        <v>90</v>
      </c>
    </row>
    <row r="173" spans="2:18" s="4" customFormat="1" hidden="1" outlineLevel="1" x14ac:dyDescent="0.25">
      <c r="B173" s="53" t="s">
        <v>88</v>
      </c>
      <c r="C173" s="63">
        <v>57339</v>
      </c>
      <c r="D173" s="64">
        <v>-7.8556226532624507E-3</v>
      </c>
      <c r="E173" s="63">
        <v>0</v>
      </c>
      <c r="F173" s="64" t="s">
        <v>90</v>
      </c>
      <c r="G173" s="63">
        <v>17487</v>
      </c>
      <c r="H173" s="64">
        <v>0.26424233661075758</v>
      </c>
      <c r="I173" s="63">
        <v>17487</v>
      </c>
      <c r="J173" s="64">
        <v>0.26424233661075758</v>
      </c>
      <c r="K173" s="63">
        <v>29523</v>
      </c>
      <c r="L173" s="64">
        <v>-4.9086868296453812E-2</v>
      </c>
      <c r="M173" s="63">
        <v>4892</v>
      </c>
      <c r="N173" s="64">
        <v>-0.3519671479666181</v>
      </c>
      <c r="O173" s="63">
        <v>5437</v>
      </c>
      <c r="P173" s="64">
        <v>1.3420316868592685E-2</v>
      </c>
      <c r="Q173" s="63">
        <v>0</v>
      </c>
      <c r="R173" s="55" t="s">
        <v>90</v>
      </c>
    </row>
    <row r="174" spans="2:18" s="4" customFormat="1" hidden="1" outlineLevel="1" x14ac:dyDescent="0.25">
      <c r="B174" s="53" t="s">
        <v>89</v>
      </c>
      <c r="C174" s="63">
        <v>58336</v>
      </c>
      <c r="D174" s="64">
        <v>-7.10680106371121E-2</v>
      </c>
      <c r="E174" s="63">
        <v>184</v>
      </c>
      <c r="F174" s="64" t="s">
        <v>90</v>
      </c>
      <c r="G174" s="63">
        <v>15707</v>
      </c>
      <c r="H174" s="64">
        <v>-3.5670432220039294E-2</v>
      </c>
      <c r="I174" s="63">
        <v>15891</v>
      </c>
      <c r="J174" s="64">
        <v>-2.4373772102161073E-2</v>
      </c>
      <c r="K174" s="63">
        <v>29807</v>
      </c>
      <c r="L174" s="64">
        <v>-9.8723996129656544E-2</v>
      </c>
      <c r="M174" s="63">
        <v>5827</v>
      </c>
      <c r="N174" s="64">
        <v>-0.1786016351846631</v>
      </c>
      <c r="O174" s="63">
        <v>6811</v>
      </c>
      <c r="P174" s="64">
        <v>7.3443656422379933E-2</v>
      </c>
      <c r="Q174" s="63">
        <v>0</v>
      </c>
      <c r="R174" s="55" t="s">
        <v>90</v>
      </c>
    </row>
    <row r="175" spans="2:18" s="4" customFormat="1" ht="15.75" collapsed="1" x14ac:dyDescent="0.25">
      <c r="B175" s="65">
        <v>2005</v>
      </c>
      <c r="C175" s="66">
        <v>375253</v>
      </c>
      <c r="D175" s="67">
        <v>5.1279034259796186E-2</v>
      </c>
      <c r="E175" s="66">
        <v>184</v>
      </c>
      <c r="F175" s="67" t="s">
        <v>90</v>
      </c>
      <c r="G175" s="66">
        <v>97380</v>
      </c>
      <c r="H175" s="67">
        <v>6.8208244663346518E-2</v>
      </c>
      <c r="I175" s="66">
        <v>97564</v>
      </c>
      <c r="J175" s="67">
        <v>7.022662951668468E-2</v>
      </c>
      <c r="K175" s="66">
        <v>206588</v>
      </c>
      <c r="L175" s="67">
        <v>3.3156962962222147E-2</v>
      </c>
      <c r="M175" s="66">
        <v>37871</v>
      </c>
      <c r="N175" s="67">
        <v>8.9844312066534204E-2</v>
      </c>
      <c r="O175" s="66">
        <v>33230</v>
      </c>
      <c r="P175" s="67">
        <v>6.9176319176319279E-2</v>
      </c>
      <c r="Q175" s="66">
        <v>0</v>
      </c>
      <c r="R175" s="67" t="s">
        <v>90</v>
      </c>
    </row>
    <row r="176" spans="2:18" s="4" customFormat="1" hidden="1" outlineLevel="1" x14ac:dyDescent="0.25">
      <c r="B176" s="53" t="s">
        <v>78</v>
      </c>
      <c r="C176" s="63">
        <v>52942</v>
      </c>
      <c r="D176" s="64">
        <v>4.350054203212772E-2</v>
      </c>
      <c r="E176" s="63">
        <v>0</v>
      </c>
      <c r="F176" s="64" t="s">
        <v>90</v>
      </c>
      <c r="G176" s="63">
        <v>14164</v>
      </c>
      <c r="H176" s="64" t="s">
        <v>90</v>
      </c>
      <c r="I176" s="63">
        <v>14164</v>
      </c>
      <c r="J176" s="64">
        <v>-0.10479079762356214</v>
      </c>
      <c r="K176" s="63">
        <v>28400</v>
      </c>
      <c r="L176" s="64">
        <v>0.11202474646618898</v>
      </c>
      <c r="M176" s="63">
        <v>4989</v>
      </c>
      <c r="N176" s="64">
        <v>3.2173738186205281E-3</v>
      </c>
      <c r="O176" s="63">
        <v>5389</v>
      </c>
      <c r="P176" s="64">
        <v>0.22449443308339023</v>
      </c>
      <c r="Q176" s="63">
        <v>0</v>
      </c>
      <c r="R176" s="55" t="s">
        <v>90</v>
      </c>
    </row>
    <row r="177" spans="2:18" s="4" customFormat="1" hidden="1" outlineLevel="1" x14ac:dyDescent="0.25">
      <c r="B177" s="53" t="s">
        <v>79</v>
      </c>
      <c r="C177" s="63">
        <v>49413</v>
      </c>
      <c r="D177" s="64">
        <v>6.1868741135513883E-2</v>
      </c>
      <c r="E177" s="63">
        <v>0</v>
      </c>
      <c r="F177" s="64" t="s">
        <v>90</v>
      </c>
      <c r="G177" s="63">
        <v>13106</v>
      </c>
      <c r="H177" s="64" t="s">
        <v>90</v>
      </c>
      <c r="I177" s="63">
        <v>13106</v>
      </c>
      <c r="J177" s="64">
        <v>2.3826263573158313E-2</v>
      </c>
      <c r="K177" s="63">
        <v>27405</v>
      </c>
      <c r="L177" s="64">
        <v>8.9705356077776521E-2</v>
      </c>
      <c r="M177" s="63">
        <v>4795</v>
      </c>
      <c r="N177" s="64">
        <v>9.2612081667018398E-3</v>
      </c>
      <c r="O177" s="63">
        <v>4107</v>
      </c>
      <c r="P177" s="64">
        <v>7.1484476911035655E-2</v>
      </c>
      <c r="Q177" s="63">
        <v>0</v>
      </c>
      <c r="R177" s="55" t="s">
        <v>90</v>
      </c>
    </row>
    <row r="178" spans="2:18" s="4" customFormat="1" hidden="1" outlineLevel="1" x14ac:dyDescent="0.25">
      <c r="B178" s="53" t="s">
        <v>80</v>
      </c>
      <c r="C178" s="63">
        <v>54454</v>
      </c>
      <c r="D178" s="64">
        <v>1.5667549520647528E-2</v>
      </c>
      <c r="E178" s="63">
        <v>0</v>
      </c>
      <c r="F178" s="64" t="s">
        <v>90</v>
      </c>
      <c r="G178" s="63">
        <v>12795</v>
      </c>
      <c r="H178" s="64" t="s">
        <v>90</v>
      </c>
      <c r="I178" s="63">
        <v>12795</v>
      </c>
      <c r="J178" s="64">
        <v>-5.4882552814300434E-2</v>
      </c>
      <c r="K178" s="63">
        <v>31367</v>
      </c>
      <c r="L178" s="64">
        <v>5.5950176737922908E-2</v>
      </c>
      <c r="M178" s="63">
        <v>5744</v>
      </c>
      <c r="N178" s="64">
        <v>-5.4174213732916199E-2</v>
      </c>
      <c r="O178" s="63">
        <v>4548</v>
      </c>
      <c r="P178" s="64">
        <v>5.8166589111214417E-2</v>
      </c>
      <c r="Q178" s="63">
        <v>0</v>
      </c>
      <c r="R178" s="55" t="s">
        <v>90</v>
      </c>
    </row>
    <row r="179" spans="2:18" s="4" customFormat="1" hidden="1" outlineLevel="1" x14ac:dyDescent="0.25">
      <c r="B179" s="53" t="s">
        <v>81</v>
      </c>
      <c r="C179" s="63">
        <v>23609</v>
      </c>
      <c r="D179" s="64">
        <v>-0.18600882636877669</v>
      </c>
      <c r="E179" s="63">
        <v>0</v>
      </c>
      <c r="F179" s="64" t="s">
        <v>90</v>
      </c>
      <c r="G179" s="63">
        <v>7791</v>
      </c>
      <c r="H179" s="64" t="s">
        <v>90</v>
      </c>
      <c r="I179" s="63">
        <v>7791</v>
      </c>
      <c r="J179" s="64">
        <v>-9.4069767441860463E-2</v>
      </c>
      <c r="K179" s="63">
        <v>12007</v>
      </c>
      <c r="L179" s="64">
        <v>-0.26292203806015957</v>
      </c>
      <c r="M179" s="63">
        <v>2155</v>
      </c>
      <c r="N179" s="64">
        <v>-8.2197614991482149E-2</v>
      </c>
      <c r="O179" s="63">
        <v>1656</v>
      </c>
      <c r="P179" s="64">
        <v>-6.2287655719139301E-2</v>
      </c>
      <c r="Q179" s="63">
        <v>0</v>
      </c>
      <c r="R179" s="55" t="s">
        <v>90</v>
      </c>
    </row>
    <row r="180" spans="2:18" s="4" customFormat="1" hidden="1" outlineLevel="1" x14ac:dyDescent="0.25">
      <c r="B180" s="53" t="s">
        <v>82</v>
      </c>
      <c r="C180" s="63">
        <v>4245</v>
      </c>
      <c r="D180" s="64">
        <v>-4.2193140794223871E-2</v>
      </c>
      <c r="E180" s="63">
        <v>0</v>
      </c>
      <c r="F180" s="64" t="s">
        <v>90</v>
      </c>
      <c r="G180" s="63">
        <v>0</v>
      </c>
      <c r="H180" s="64" t="s">
        <v>90</v>
      </c>
      <c r="I180" s="63">
        <v>0</v>
      </c>
      <c r="J180" s="64" t="s">
        <v>90</v>
      </c>
      <c r="K180" s="63">
        <v>4245</v>
      </c>
      <c r="L180" s="64">
        <v>-4.2193140794223871E-2</v>
      </c>
      <c r="M180" s="63">
        <v>0</v>
      </c>
      <c r="N180" s="64" t="s">
        <v>90</v>
      </c>
      <c r="O180" s="63">
        <v>0</v>
      </c>
      <c r="P180" s="64" t="s">
        <v>90</v>
      </c>
      <c r="Q180" s="63">
        <v>0</v>
      </c>
      <c r="R180" s="55" t="s">
        <v>90</v>
      </c>
    </row>
    <row r="181" spans="2:18" s="4" customFormat="1" hidden="1" outlineLevel="1" x14ac:dyDescent="0.25">
      <c r="B181" s="53" t="s">
        <v>83</v>
      </c>
      <c r="C181" s="63">
        <v>3643</v>
      </c>
      <c r="D181" s="64">
        <v>2.8805422197119457E-2</v>
      </c>
      <c r="E181" s="63">
        <v>0</v>
      </c>
      <c r="F181" s="64" t="s">
        <v>90</v>
      </c>
      <c r="G181" s="63">
        <v>546</v>
      </c>
      <c r="H181" s="64" t="s">
        <v>90</v>
      </c>
      <c r="I181" s="63">
        <v>546</v>
      </c>
      <c r="J181" s="64">
        <v>7.3800738007379074E-3</v>
      </c>
      <c r="K181" s="63">
        <v>3097</v>
      </c>
      <c r="L181" s="64">
        <v>3.2677559186395477E-2</v>
      </c>
      <c r="M181" s="63">
        <v>0</v>
      </c>
      <c r="N181" s="64" t="s">
        <v>90</v>
      </c>
      <c r="O181" s="63">
        <v>0</v>
      </c>
      <c r="P181" s="64" t="s">
        <v>90</v>
      </c>
      <c r="Q181" s="63">
        <v>0</v>
      </c>
      <c r="R181" s="55" t="s">
        <v>90</v>
      </c>
    </row>
    <row r="182" spans="2:18" s="4" customFormat="1" hidden="1" outlineLevel="1" x14ac:dyDescent="0.25">
      <c r="B182" s="53" t="s">
        <v>84</v>
      </c>
      <c r="C182" s="63">
        <v>4186</v>
      </c>
      <c r="D182" s="64">
        <v>8.6144265697976063E-2</v>
      </c>
      <c r="E182" s="63">
        <v>0</v>
      </c>
      <c r="F182" s="64" t="s">
        <v>90</v>
      </c>
      <c r="G182" s="63">
        <v>859</v>
      </c>
      <c r="H182" s="64" t="s">
        <v>90</v>
      </c>
      <c r="I182" s="63">
        <v>859</v>
      </c>
      <c r="J182" s="64">
        <v>0.21156558533145264</v>
      </c>
      <c r="K182" s="63">
        <v>3327</v>
      </c>
      <c r="L182" s="64">
        <v>5.786963434022252E-2</v>
      </c>
      <c r="M182" s="63">
        <v>0</v>
      </c>
      <c r="N182" s="64" t="s">
        <v>90</v>
      </c>
      <c r="O182" s="63">
        <v>0</v>
      </c>
      <c r="P182" s="64" t="s">
        <v>90</v>
      </c>
      <c r="Q182" s="63">
        <v>0</v>
      </c>
      <c r="R182" s="55" t="s">
        <v>90</v>
      </c>
    </row>
    <row r="183" spans="2:18" s="4" customFormat="1" hidden="1" outlineLevel="1" x14ac:dyDescent="0.25">
      <c r="B183" s="53" t="s">
        <v>85</v>
      </c>
      <c r="C183" s="63">
        <v>4591</v>
      </c>
      <c r="D183" s="64">
        <v>3.277972027972087E-3</v>
      </c>
      <c r="E183" s="63">
        <v>0</v>
      </c>
      <c r="F183" s="64" t="s">
        <v>90</v>
      </c>
      <c r="G183" s="63">
        <v>676</v>
      </c>
      <c r="H183" s="64" t="s">
        <v>90</v>
      </c>
      <c r="I183" s="63">
        <v>676</v>
      </c>
      <c r="J183" s="64">
        <v>-0.18258766626360334</v>
      </c>
      <c r="K183" s="63">
        <v>3915</v>
      </c>
      <c r="L183" s="64">
        <v>4.427847425980258E-2</v>
      </c>
      <c r="M183" s="63">
        <v>0</v>
      </c>
      <c r="N183" s="64" t="s">
        <v>90</v>
      </c>
      <c r="O183" s="63">
        <v>0</v>
      </c>
      <c r="P183" s="64" t="s">
        <v>90</v>
      </c>
      <c r="Q183" s="63">
        <v>0</v>
      </c>
      <c r="R183" s="55" t="s">
        <v>90</v>
      </c>
    </row>
    <row r="184" spans="2:18" s="4" customFormat="1" hidden="1" outlineLevel="1" x14ac:dyDescent="0.25">
      <c r="B184" s="53" t="s">
        <v>86</v>
      </c>
      <c r="C184" s="63">
        <v>5172</v>
      </c>
      <c r="D184" s="64">
        <v>0.27609178386380462</v>
      </c>
      <c r="E184" s="63">
        <v>0</v>
      </c>
      <c r="F184" s="64" t="s">
        <v>90</v>
      </c>
      <c r="G184" s="63">
        <v>1301</v>
      </c>
      <c r="H184" s="64" t="s">
        <v>90</v>
      </c>
      <c r="I184" s="63">
        <v>1301</v>
      </c>
      <c r="J184" s="64">
        <v>0.93313521545319467</v>
      </c>
      <c r="K184" s="63">
        <v>3677</v>
      </c>
      <c r="L184" s="64">
        <v>8.7869822485207028E-2</v>
      </c>
      <c r="M184" s="63">
        <v>194</v>
      </c>
      <c r="N184" s="64" t="s">
        <v>90</v>
      </c>
      <c r="O184" s="63">
        <v>0</v>
      </c>
      <c r="P184" s="64" t="s">
        <v>90</v>
      </c>
      <c r="Q184" s="63">
        <v>0</v>
      </c>
      <c r="R184" s="55" t="s">
        <v>90</v>
      </c>
    </row>
    <row r="185" spans="2:18" s="4" customFormat="1" hidden="1" outlineLevel="1" x14ac:dyDescent="0.25">
      <c r="B185" s="53" t="s">
        <v>87</v>
      </c>
      <c r="C185" s="63">
        <v>34102</v>
      </c>
      <c r="D185" s="64">
        <v>0.24219575274104832</v>
      </c>
      <c r="E185" s="63">
        <v>0</v>
      </c>
      <c r="F185" s="64" t="s">
        <v>90</v>
      </c>
      <c r="G185" s="63">
        <v>9804</v>
      </c>
      <c r="H185" s="64" t="s">
        <v>90</v>
      </c>
      <c r="I185" s="63">
        <v>9804</v>
      </c>
      <c r="J185" s="64">
        <v>4.654141759180197E-2</v>
      </c>
      <c r="K185" s="63">
        <v>18399</v>
      </c>
      <c r="L185" s="64">
        <v>0.34870253628500225</v>
      </c>
      <c r="M185" s="63">
        <v>2229</v>
      </c>
      <c r="N185" s="64">
        <v>0.21339139902014148</v>
      </c>
      <c r="O185" s="63">
        <v>3670</v>
      </c>
      <c r="P185" s="64">
        <v>0.40828856485034537</v>
      </c>
      <c r="Q185" s="63">
        <v>0</v>
      </c>
      <c r="R185" s="55" t="s">
        <v>90</v>
      </c>
    </row>
    <row r="186" spans="2:18" s="4" customFormat="1" hidden="1" outlineLevel="1" x14ac:dyDescent="0.25">
      <c r="B186" s="53" t="s">
        <v>88</v>
      </c>
      <c r="C186" s="63">
        <v>57793</v>
      </c>
      <c r="D186" s="64">
        <v>0.14949181534299982</v>
      </c>
      <c r="E186" s="63">
        <v>0</v>
      </c>
      <c r="F186" s="64" t="s">
        <v>90</v>
      </c>
      <c r="G186" s="63">
        <v>13832</v>
      </c>
      <c r="H186" s="64" t="s">
        <v>90</v>
      </c>
      <c r="I186" s="63">
        <v>13832</v>
      </c>
      <c r="J186" s="64">
        <v>4.1801611809896722E-2</v>
      </c>
      <c r="K186" s="63">
        <v>31047</v>
      </c>
      <c r="L186" s="64">
        <v>0.11319469343850841</v>
      </c>
      <c r="M186" s="63">
        <v>7549</v>
      </c>
      <c r="N186" s="64">
        <v>0.57763845350052256</v>
      </c>
      <c r="O186" s="63">
        <v>5365</v>
      </c>
      <c r="P186" s="64">
        <v>0.24046242774566484</v>
      </c>
      <c r="Q186" s="63">
        <v>0</v>
      </c>
      <c r="R186" s="55" t="s">
        <v>90</v>
      </c>
    </row>
    <row r="187" spans="2:18" s="4" customFormat="1" hidden="1" outlineLevel="1" x14ac:dyDescent="0.25">
      <c r="B187" s="53" t="s">
        <v>89</v>
      </c>
      <c r="C187" s="63">
        <v>62799</v>
      </c>
      <c r="D187" s="64">
        <v>0.12686393080801728</v>
      </c>
      <c r="E187" s="63">
        <v>0</v>
      </c>
      <c r="F187" s="64" t="s">
        <v>90</v>
      </c>
      <c r="G187" s="63">
        <v>16288</v>
      </c>
      <c r="H187" s="64" t="s">
        <v>90</v>
      </c>
      <c r="I187" s="63">
        <v>16288</v>
      </c>
      <c r="J187" s="64">
        <v>6.2838499184339369E-2</v>
      </c>
      <c r="K187" s="63">
        <v>33072</v>
      </c>
      <c r="L187" s="64">
        <v>8.5716161649322054E-2</v>
      </c>
      <c r="M187" s="63">
        <v>7094</v>
      </c>
      <c r="N187" s="64">
        <v>0.2777377521613833</v>
      </c>
      <c r="O187" s="63">
        <v>6345</v>
      </c>
      <c r="P187" s="64">
        <v>0.4450011386927808</v>
      </c>
      <c r="Q187" s="63">
        <v>0</v>
      </c>
      <c r="R187" s="55" t="s">
        <v>90</v>
      </c>
    </row>
    <row r="188" spans="2:18" s="4" customFormat="1" ht="15.75" collapsed="1" x14ac:dyDescent="0.25">
      <c r="B188" s="65">
        <v>2004</v>
      </c>
      <c r="C188" s="66">
        <v>356949</v>
      </c>
      <c r="D188" s="67">
        <v>6.9343503034733134E-2</v>
      </c>
      <c r="E188" s="66">
        <v>0</v>
      </c>
      <c r="F188" s="67" t="s">
        <v>90</v>
      </c>
      <c r="G188" s="66">
        <v>91162</v>
      </c>
      <c r="H188" s="67" t="s">
        <v>90</v>
      </c>
      <c r="I188" s="66">
        <v>91162</v>
      </c>
      <c r="J188" s="67">
        <v>-3.4979558820313894E-3</v>
      </c>
      <c r="K188" s="66">
        <v>199958</v>
      </c>
      <c r="L188" s="67">
        <v>7.2845408061980477E-2</v>
      </c>
      <c r="M188" s="66">
        <v>34749</v>
      </c>
      <c r="N188" s="67">
        <v>0.14611299844981684</v>
      </c>
      <c r="O188" s="66">
        <v>31080</v>
      </c>
      <c r="P188" s="67">
        <v>0.21311475409836067</v>
      </c>
      <c r="Q188" s="66">
        <v>0</v>
      </c>
      <c r="R188" s="67" t="s">
        <v>90</v>
      </c>
    </row>
    <row r="189" spans="2:18" s="4" customFormat="1" hidden="1" outlineLevel="1" x14ac:dyDescent="0.25">
      <c r="B189" s="53" t="s">
        <v>78</v>
      </c>
      <c r="C189" s="63">
        <v>50735</v>
      </c>
      <c r="D189" s="64">
        <v>-8.0821073990868908E-2</v>
      </c>
      <c r="E189" s="63">
        <v>0</v>
      </c>
      <c r="F189" s="64" t="s">
        <v>90</v>
      </c>
      <c r="G189" s="63">
        <v>0</v>
      </c>
      <c r="H189" s="64" t="s">
        <v>90</v>
      </c>
      <c r="I189" s="63">
        <v>15822</v>
      </c>
      <c r="J189" s="64">
        <v>-6.2511109794394781E-2</v>
      </c>
      <c r="K189" s="63">
        <v>25539</v>
      </c>
      <c r="L189" s="64">
        <v>-0.1658010779029887</v>
      </c>
      <c r="M189" s="63">
        <v>4973</v>
      </c>
      <c r="N189" s="64">
        <v>1.3863404689092862E-2</v>
      </c>
      <c r="O189" s="63">
        <v>4401</v>
      </c>
      <c r="P189" s="64">
        <v>0.57234726688102899</v>
      </c>
      <c r="Q189" s="63">
        <v>0</v>
      </c>
      <c r="R189" s="55" t="s">
        <v>90</v>
      </c>
    </row>
    <row r="190" spans="2:18" s="4" customFormat="1" hidden="1" outlineLevel="1" x14ac:dyDescent="0.25">
      <c r="B190" s="53" t="s">
        <v>79</v>
      </c>
      <c r="C190" s="63">
        <v>46534</v>
      </c>
      <c r="D190" s="64">
        <v>-8.2386811799968429E-2</v>
      </c>
      <c r="E190" s="63">
        <v>0</v>
      </c>
      <c r="F190" s="64" t="s">
        <v>90</v>
      </c>
      <c r="G190" s="63">
        <v>0</v>
      </c>
      <c r="H190" s="64" t="s">
        <v>90</v>
      </c>
      <c r="I190" s="63">
        <v>12801</v>
      </c>
      <c r="J190" s="64">
        <v>-0.13994893845740397</v>
      </c>
      <c r="K190" s="63">
        <v>25149</v>
      </c>
      <c r="L190" s="64">
        <v>-0.10838119549032121</v>
      </c>
      <c r="M190" s="63">
        <v>4751</v>
      </c>
      <c r="N190" s="64">
        <v>-7.7654824305960046E-2</v>
      </c>
      <c r="O190" s="63">
        <v>3833</v>
      </c>
      <c r="P190" s="64">
        <v>0.55119384864427357</v>
      </c>
      <c r="Q190" s="63">
        <v>0</v>
      </c>
      <c r="R190" s="55" t="s">
        <v>90</v>
      </c>
    </row>
    <row r="191" spans="2:18" s="4" customFormat="1" hidden="1" outlineLevel="1" x14ac:dyDescent="0.25">
      <c r="B191" s="53" t="s">
        <v>80</v>
      </c>
      <c r="C191" s="63">
        <v>53614</v>
      </c>
      <c r="D191" s="64">
        <v>-6.0068968074455942E-3</v>
      </c>
      <c r="E191" s="63">
        <v>0</v>
      </c>
      <c r="F191" s="64" t="s">
        <v>90</v>
      </c>
      <c r="G191" s="63">
        <v>0</v>
      </c>
      <c r="H191" s="64" t="s">
        <v>90</v>
      </c>
      <c r="I191" s="63">
        <v>13538</v>
      </c>
      <c r="J191" s="64">
        <v>-0.15350465828800097</v>
      </c>
      <c r="K191" s="63">
        <v>29705</v>
      </c>
      <c r="L191" s="64">
        <v>-1.7919132475948008E-2</v>
      </c>
      <c r="M191" s="63">
        <v>6073</v>
      </c>
      <c r="N191" s="64">
        <v>0.19853956976514708</v>
      </c>
      <c r="O191" s="63">
        <v>4298</v>
      </c>
      <c r="P191" s="64">
        <v>0.63359939186621062</v>
      </c>
      <c r="Q191" s="63">
        <v>0</v>
      </c>
      <c r="R191" s="55" t="s">
        <v>90</v>
      </c>
    </row>
    <row r="192" spans="2:18" s="4" customFormat="1" hidden="1" outlineLevel="1" x14ac:dyDescent="0.25">
      <c r="B192" s="53" t="s">
        <v>81</v>
      </c>
      <c r="C192" s="63">
        <v>29004</v>
      </c>
      <c r="D192" s="64">
        <v>0.10964878720636628</v>
      </c>
      <c r="E192" s="63">
        <v>0</v>
      </c>
      <c r="F192" s="64" t="s">
        <v>90</v>
      </c>
      <c r="G192" s="63">
        <v>0</v>
      </c>
      <c r="H192" s="64" t="s">
        <v>90</v>
      </c>
      <c r="I192" s="63">
        <v>8600</v>
      </c>
      <c r="J192" s="64">
        <v>7.9588250062766708E-2</v>
      </c>
      <c r="K192" s="63">
        <v>16290</v>
      </c>
      <c r="L192" s="64">
        <v>9.1018685955394751E-2</v>
      </c>
      <c r="M192" s="63">
        <v>2348</v>
      </c>
      <c r="N192" s="64">
        <v>-0.196715703044817</v>
      </c>
      <c r="O192" s="63">
        <v>1766</v>
      </c>
      <c r="P192" s="64">
        <v>4.5534591194968552</v>
      </c>
      <c r="Q192" s="63">
        <v>0</v>
      </c>
      <c r="R192" s="55" t="s">
        <v>90</v>
      </c>
    </row>
    <row r="193" spans="2:18" s="4" customFormat="1" hidden="1" outlineLevel="1" x14ac:dyDescent="0.25">
      <c r="B193" s="53" t="s">
        <v>82</v>
      </c>
      <c r="C193" s="63">
        <v>4432</v>
      </c>
      <c r="D193" s="64">
        <v>-0.20072137060414785</v>
      </c>
      <c r="E193" s="63">
        <v>0</v>
      </c>
      <c r="F193" s="64" t="s">
        <v>90</v>
      </c>
      <c r="G193" s="63">
        <v>0</v>
      </c>
      <c r="H193" s="64" t="s">
        <v>90</v>
      </c>
      <c r="I193" s="63">
        <v>0</v>
      </c>
      <c r="J193" s="64">
        <v>-1</v>
      </c>
      <c r="K193" s="63">
        <v>4432</v>
      </c>
      <c r="L193" s="64">
        <v>0.24880247957171031</v>
      </c>
      <c r="M193" s="63">
        <v>0</v>
      </c>
      <c r="N193" s="64">
        <v>-1</v>
      </c>
      <c r="O193" s="63">
        <v>0</v>
      </c>
      <c r="P193" s="64" t="s">
        <v>90</v>
      </c>
      <c r="Q193" s="63">
        <v>0</v>
      </c>
      <c r="R193" s="55" t="s">
        <v>90</v>
      </c>
    </row>
    <row r="194" spans="2:18" s="4" customFormat="1" hidden="1" outlineLevel="1" x14ac:dyDescent="0.25">
      <c r="B194" s="53" t="s">
        <v>83</v>
      </c>
      <c r="C194" s="63">
        <v>3541</v>
      </c>
      <c r="D194" s="64">
        <v>-0.33402294526988907</v>
      </c>
      <c r="E194" s="63">
        <v>0</v>
      </c>
      <c r="F194" s="64" t="s">
        <v>90</v>
      </c>
      <c r="G194" s="63">
        <v>0</v>
      </c>
      <c r="H194" s="64" t="s">
        <v>90</v>
      </c>
      <c r="I194" s="63">
        <v>542</v>
      </c>
      <c r="J194" s="64">
        <v>-0.44750254841997961</v>
      </c>
      <c r="K194" s="63">
        <v>2999</v>
      </c>
      <c r="L194" s="64">
        <v>-0.21037388098999477</v>
      </c>
      <c r="M194" s="63">
        <v>0</v>
      </c>
      <c r="N194" s="64">
        <v>-1</v>
      </c>
      <c r="O194" s="63">
        <v>0</v>
      </c>
      <c r="P194" s="64" t="s">
        <v>90</v>
      </c>
      <c r="Q194" s="63">
        <v>0</v>
      </c>
      <c r="R194" s="55" t="s">
        <v>90</v>
      </c>
    </row>
    <row r="195" spans="2:18" s="4" customFormat="1" hidden="1" outlineLevel="1" x14ac:dyDescent="0.25">
      <c r="B195" s="53" t="s">
        <v>84</v>
      </c>
      <c r="C195" s="63">
        <v>3854</v>
      </c>
      <c r="D195" s="64">
        <v>-0.1630836047774159</v>
      </c>
      <c r="E195" s="63">
        <v>0</v>
      </c>
      <c r="F195" s="64" t="s">
        <v>90</v>
      </c>
      <c r="G195" s="63">
        <v>0</v>
      </c>
      <c r="H195" s="64" t="s">
        <v>90</v>
      </c>
      <c r="I195" s="63">
        <v>709</v>
      </c>
      <c r="J195" s="64">
        <v>-0.1395631067961165</v>
      </c>
      <c r="K195" s="63">
        <v>3145</v>
      </c>
      <c r="L195" s="64">
        <v>2.610114192495927E-2</v>
      </c>
      <c r="M195" s="63">
        <v>0</v>
      </c>
      <c r="N195" s="64">
        <v>-1</v>
      </c>
      <c r="O195" s="63">
        <v>0</v>
      </c>
      <c r="P195" s="64" t="s">
        <v>90</v>
      </c>
      <c r="Q195" s="63">
        <v>0</v>
      </c>
      <c r="R195" s="55" t="s">
        <v>90</v>
      </c>
    </row>
    <row r="196" spans="2:18" s="4" customFormat="1" hidden="1" outlineLevel="1" x14ac:dyDescent="0.25">
      <c r="B196" s="53" t="s">
        <v>85</v>
      </c>
      <c r="C196" s="63">
        <v>4576</v>
      </c>
      <c r="D196" s="64">
        <v>-0.15415896487985215</v>
      </c>
      <c r="E196" s="63">
        <v>0</v>
      </c>
      <c r="F196" s="64" t="s">
        <v>90</v>
      </c>
      <c r="G196" s="63">
        <v>0</v>
      </c>
      <c r="H196" s="64" t="s">
        <v>90</v>
      </c>
      <c r="I196" s="63">
        <v>827</v>
      </c>
      <c r="J196" s="64">
        <v>-0.17382617382617382</v>
      </c>
      <c r="K196" s="63">
        <v>3749</v>
      </c>
      <c r="L196" s="64">
        <v>2.9096898160856366E-2</v>
      </c>
      <c r="M196" s="63">
        <v>0</v>
      </c>
      <c r="N196" s="64">
        <v>-1</v>
      </c>
      <c r="O196" s="63">
        <v>0</v>
      </c>
      <c r="P196" s="64" t="s">
        <v>90</v>
      </c>
      <c r="Q196" s="63">
        <v>0</v>
      </c>
      <c r="R196" s="55" t="s">
        <v>90</v>
      </c>
    </row>
    <row r="197" spans="2:18" s="4" customFormat="1" hidden="1" outlineLevel="1" x14ac:dyDescent="0.25">
      <c r="B197" s="53" t="s">
        <v>86</v>
      </c>
      <c r="C197" s="63">
        <v>4053</v>
      </c>
      <c r="D197" s="64">
        <v>-0.15350877192982459</v>
      </c>
      <c r="E197" s="63">
        <v>0</v>
      </c>
      <c r="F197" s="64" t="s">
        <v>90</v>
      </c>
      <c r="G197" s="63">
        <v>0</v>
      </c>
      <c r="H197" s="64" t="s">
        <v>90</v>
      </c>
      <c r="I197" s="63">
        <v>673</v>
      </c>
      <c r="J197" s="64">
        <v>-0.28556263269639071</v>
      </c>
      <c r="K197" s="63">
        <v>3380</v>
      </c>
      <c r="L197" s="64">
        <v>8.4376002566570518E-2</v>
      </c>
      <c r="M197" s="63">
        <v>0</v>
      </c>
      <c r="N197" s="64">
        <v>-1</v>
      </c>
      <c r="O197" s="63">
        <v>0</v>
      </c>
      <c r="P197" s="64" t="s">
        <v>90</v>
      </c>
      <c r="Q197" s="63">
        <v>0</v>
      </c>
      <c r="R197" s="55" t="s">
        <v>90</v>
      </c>
    </row>
    <row r="198" spans="2:18" s="4" customFormat="1" hidden="1" outlineLevel="1" x14ac:dyDescent="0.25">
      <c r="B198" s="53" t="s">
        <v>87</v>
      </c>
      <c r="C198" s="63">
        <v>27453</v>
      </c>
      <c r="D198" s="64">
        <v>-0.10131596176509106</v>
      </c>
      <c r="E198" s="63">
        <v>0</v>
      </c>
      <c r="F198" s="64" t="s">
        <v>90</v>
      </c>
      <c r="G198" s="63">
        <v>0</v>
      </c>
      <c r="H198" s="64" t="s">
        <v>90</v>
      </c>
      <c r="I198" s="63">
        <v>9368</v>
      </c>
      <c r="J198" s="64">
        <v>-9.0485436893203874E-2</v>
      </c>
      <c r="K198" s="63">
        <v>13642</v>
      </c>
      <c r="L198" s="64">
        <v>-0.15256553609143997</v>
      </c>
      <c r="M198" s="63">
        <v>1837</v>
      </c>
      <c r="N198" s="64">
        <v>-0.1791778373547811</v>
      </c>
      <c r="O198" s="63">
        <v>2606</v>
      </c>
      <c r="P198" s="64">
        <v>0.36297071129707104</v>
      </c>
      <c r="Q198" s="63">
        <v>0</v>
      </c>
      <c r="R198" s="55" t="s">
        <v>90</v>
      </c>
    </row>
    <row r="199" spans="2:18" s="4" customFormat="1" hidden="1" outlineLevel="1" x14ac:dyDescent="0.25">
      <c r="B199" s="53" t="s">
        <v>88</v>
      </c>
      <c r="C199" s="63">
        <v>50277</v>
      </c>
      <c r="D199" s="64">
        <v>-8.7862844702467302E-2</v>
      </c>
      <c r="E199" s="63">
        <v>0</v>
      </c>
      <c r="F199" s="64" t="s">
        <v>90</v>
      </c>
      <c r="G199" s="63">
        <v>0</v>
      </c>
      <c r="H199" s="64" t="s">
        <v>90</v>
      </c>
      <c r="I199" s="63">
        <v>13277</v>
      </c>
      <c r="J199" s="64">
        <v>-0.1205537524011393</v>
      </c>
      <c r="K199" s="63">
        <v>27890</v>
      </c>
      <c r="L199" s="64">
        <v>-0.10177133655394521</v>
      </c>
      <c r="M199" s="63">
        <v>4785</v>
      </c>
      <c r="N199" s="64">
        <v>-4.2233787029623659E-2</v>
      </c>
      <c r="O199" s="63">
        <v>4325</v>
      </c>
      <c r="P199" s="64">
        <v>8.7503143072667822E-2</v>
      </c>
      <c r="Q199" s="63">
        <v>0</v>
      </c>
      <c r="R199" s="55" t="s">
        <v>90</v>
      </c>
    </row>
    <row r="200" spans="2:18" s="4" customFormat="1" hidden="1" outlineLevel="1" x14ac:dyDescent="0.25">
      <c r="B200" s="53" t="s">
        <v>89</v>
      </c>
      <c r="C200" s="63">
        <v>55729</v>
      </c>
      <c r="D200" s="64">
        <v>5.9164512695757843E-2</v>
      </c>
      <c r="E200" s="63">
        <v>0</v>
      </c>
      <c r="F200" s="64" t="s">
        <v>90</v>
      </c>
      <c r="G200" s="63">
        <v>0</v>
      </c>
      <c r="H200" s="64" t="s">
        <v>90</v>
      </c>
      <c r="I200" s="63">
        <v>15325</v>
      </c>
      <c r="J200" s="64">
        <v>0.21569094082183082</v>
      </c>
      <c r="K200" s="63">
        <v>30461</v>
      </c>
      <c r="L200" s="64">
        <v>-6.8792383933229395E-3</v>
      </c>
      <c r="M200" s="63">
        <v>5552</v>
      </c>
      <c r="N200" s="64">
        <v>-1.1043819023868862E-2</v>
      </c>
      <c r="O200" s="63">
        <v>4391</v>
      </c>
      <c r="P200" s="64">
        <v>0.1791084854994629</v>
      </c>
      <c r="Q200" s="63">
        <v>0</v>
      </c>
      <c r="R200" s="55" t="s">
        <v>90</v>
      </c>
    </row>
    <row r="201" spans="2:18" s="4" customFormat="1" ht="15.75" collapsed="1" x14ac:dyDescent="0.25">
      <c r="B201" s="65">
        <v>2003</v>
      </c>
      <c r="C201" s="66">
        <v>333802</v>
      </c>
      <c r="D201" s="67">
        <v>-4.6097395787193518E-2</v>
      </c>
      <c r="E201" s="66">
        <v>0</v>
      </c>
      <c r="F201" s="67" t="s">
        <v>90</v>
      </c>
      <c r="G201" s="66">
        <v>0</v>
      </c>
      <c r="H201" s="67" t="s">
        <v>90</v>
      </c>
      <c r="I201" s="66">
        <v>91482</v>
      </c>
      <c r="J201" s="67">
        <v>-7.1719939117199427E-2</v>
      </c>
      <c r="K201" s="66">
        <v>186381</v>
      </c>
      <c r="L201" s="67">
        <v>-6.336970013719212E-2</v>
      </c>
      <c r="M201" s="66">
        <v>30319</v>
      </c>
      <c r="N201" s="67">
        <v>-0.12271412037037033</v>
      </c>
      <c r="O201" s="66">
        <v>25620</v>
      </c>
      <c r="P201" s="67">
        <v>0.43674293405114395</v>
      </c>
      <c r="Q201" s="66">
        <v>0</v>
      </c>
      <c r="R201" s="67" t="s">
        <v>90</v>
      </c>
    </row>
    <row r="202" spans="2:18" s="4" customFormat="1" hidden="1" outlineLevel="1" x14ac:dyDescent="0.25">
      <c r="B202" s="53" t="s">
        <v>78</v>
      </c>
      <c r="C202" s="63">
        <v>55196</v>
      </c>
      <c r="D202" s="64">
        <v>3.3149274684136643E-2</v>
      </c>
      <c r="E202" s="63">
        <v>0</v>
      </c>
      <c r="F202" s="64" t="s">
        <v>90</v>
      </c>
      <c r="G202" s="63">
        <v>0</v>
      </c>
      <c r="H202" s="64" t="s">
        <v>90</v>
      </c>
      <c r="I202" s="63">
        <v>16877</v>
      </c>
      <c r="J202" s="64">
        <v>0.35329965520006423</v>
      </c>
      <c r="K202" s="63">
        <v>30615</v>
      </c>
      <c r="L202" s="64">
        <v>-5.8144900784494746E-2</v>
      </c>
      <c r="M202" s="63">
        <v>4905</v>
      </c>
      <c r="N202" s="64">
        <v>-3.9553553945564923E-2</v>
      </c>
      <c r="O202" s="63">
        <v>2799</v>
      </c>
      <c r="P202" s="64">
        <v>-0.16247755834829447</v>
      </c>
      <c r="Q202" s="63">
        <v>0</v>
      </c>
      <c r="R202" s="55" t="s">
        <v>90</v>
      </c>
    </row>
    <row r="203" spans="2:18" s="4" customFormat="1" hidden="1" outlineLevel="1" x14ac:dyDescent="0.25">
      <c r="B203" s="53" t="s">
        <v>79</v>
      </c>
      <c r="C203" s="63">
        <v>50712</v>
      </c>
      <c r="D203" s="64">
        <v>2.7661256003404411E-2</v>
      </c>
      <c r="E203" s="63">
        <v>0</v>
      </c>
      <c r="F203" s="64" t="s">
        <v>90</v>
      </c>
      <c r="G203" s="63">
        <v>0</v>
      </c>
      <c r="H203" s="64" t="s">
        <v>90</v>
      </c>
      <c r="I203" s="63">
        <v>14884</v>
      </c>
      <c r="J203" s="64">
        <v>2.3658872077028992E-2</v>
      </c>
      <c r="K203" s="63">
        <v>28206</v>
      </c>
      <c r="L203" s="64">
        <v>2.9716705607476745E-2</v>
      </c>
      <c r="M203" s="63">
        <v>5151</v>
      </c>
      <c r="N203" s="64">
        <v>0.16802721088435368</v>
      </c>
      <c r="O203" s="63">
        <v>2471</v>
      </c>
      <c r="P203" s="64">
        <v>-0.17770382695507492</v>
      </c>
      <c r="Q203" s="63">
        <v>0</v>
      </c>
      <c r="R203" s="55" t="s">
        <v>90</v>
      </c>
    </row>
    <row r="204" spans="2:18" s="4" customFormat="1" hidden="1" outlineLevel="1" x14ac:dyDescent="0.25">
      <c r="B204" s="53" t="s">
        <v>80</v>
      </c>
      <c r="C204" s="63">
        <v>53938</v>
      </c>
      <c r="D204" s="64">
        <v>5.0869912521674721E-2</v>
      </c>
      <c r="E204" s="63">
        <v>0</v>
      </c>
      <c r="F204" s="64" t="s">
        <v>90</v>
      </c>
      <c r="G204" s="63">
        <v>0</v>
      </c>
      <c r="H204" s="64" t="s">
        <v>90</v>
      </c>
      <c r="I204" s="63">
        <v>15993</v>
      </c>
      <c r="J204" s="64">
        <v>0.14645161290322584</v>
      </c>
      <c r="K204" s="63">
        <v>30247</v>
      </c>
      <c r="L204" s="64">
        <v>-4.3778801843318282E-3</v>
      </c>
      <c r="M204" s="63">
        <v>5067</v>
      </c>
      <c r="N204" s="64">
        <v>8.960573476702427E-3</v>
      </c>
      <c r="O204" s="63">
        <v>2631</v>
      </c>
      <c r="P204" s="64">
        <v>0.33215189873417716</v>
      </c>
      <c r="Q204" s="63">
        <v>0</v>
      </c>
      <c r="R204" s="55" t="s">
        <v>90</v>
      </c>
    </row>
    <row r="205" spans="2:18" s="4" customFormat="1" hidden="1" outlineLevel="1" x14ac:dyDescent="0.25">
      <c r="B205" s="53" t="s">
        <v>81</v>
      </c>
      <c r="C205" s="63">
        <v>26138</v>
      </c>
      <c r="D205" s="64">
        <v>-0.12684148989477195</v>
      </c>
      <c r="E205" s="63">
        <v>0</v>
      </c>
      <c r="F205" s="64" t="s">
        <v>90</v>
      </c>
      <c r="G205" s="63">
        <v>0</v>
      </c>
      <c r="H205" s="64" t="s">
        <v>90</v>
      </c>
      <c r="I205" s="63">
        <v>7966</v>
      </c>
      <c r="J205" s="64">
        <v>-3.8619357953174061E-2</v>
      </c>
      <c r="K205" s="63">
        <v>14931</v>
      </c>
      <c r="L205" s="64">
        <v>-0.13196907156560667</v>
      </c>
      <c r="M205" s="63">
        <v>2923</v>
      </c>
      <c r="N205" s="64">
        <v>-0.18985587583148555</v>
      </c>
      <c r="O205" s="63">
        <v>318</v>
      </c>
      <c r="P205" s="64">
        <v>-0.62142857142857144</v>
      </c>
      <c r="Q205" s="63">
        <v>0</v>
      </c>
      <c r="R205" s="55" t="s">
        <v>90</v>
      </c>
    </row>
    <row r="206" spans="2:18" s="4" customFormat="1" hidden="1" outlineLevel="1" x14ac:dyDescent="0.25">
      <c r="B206" s="53" t="s">
        <v>82</v>
      </c>
      <c r="C206" s="63">
        <v>5545</v>
      </c>
      <c r="D206" s="64">
        <v>-3.7660534536619217E-2</v>
      </c>
      <c r="E206" s="63">
        <v>0</v>
      </c>
      <c r="F206" s="64" t="s">
        <v>90</v>
      </c>
      <c r="G206" s="63">
        <v>0</v>
      </c>
      <c r="H206" s="64" t="s">
        <v>90</v>
      </c>
      <c r="I206" s="63">
        <v>1079</v>
      </c>
      <c r="J206" s="64" t="s">
        <v>90</v>
      </c>
      <c r="K206" s="63">
        <v>3549</v>
      </c>
      <c r="L206" s="64">
        <v>-9.1862845445240482E-2</v>
      </c>
      <c r="M206" s="63">
        <v>917</v>
      </c>
      <c r="N206" s="64">
        <v>-0.50539374325782094</v>
      </c>
      <c r="O206" s="63">
        <v>0</v>
      </c>
      <c r="P206" s="64" t="s">
        <v>90</v>
      </c>
      <c r="Q206" s="63">
        <v>0</v>
      </c>
      <c r="R206" s="55" t="s">
        <v>90</v>
      </c>
    </row>
    <row r="207" spans="2:18" s="4" customFormat="1" hidden="1" outlineLevel="1" x14ac:dyDescent="0.25">
      <c r="B207" s="53" t="s">
        <v>83</v>
      </c>
      <c r="C207" s="63">
        <v>5317</v>
      </c>
      <c r="D207" s="64">
        <v>-0.18338196897557979</v>
      </c>
      <c r="E207" s="63">
        <v>0</v>
      </c>
      <c r="F207" s="64" t="s">
        <v>90</v>
      </c>
      <c r="G207" s="63">
        <v>0</v>
      </c>
      <c r="H207" s="64" t="s">
        <v>90</v>
      </c>
      <c r="I207" s="63">
        <v>981</v>
      </c>
      <c r="J207" s="64">
        <v>0.93873517786561256</v>
      </c>
      <c r="K207" s="63">
        <v>3798</v>
      </c>
      <c r="L207" s="64">
        <v>-0.21055913531490333</v>
      </c>
      <c r="M207" s="63">
        <v>538</v>
      </c>
      <c r="N207" s="64">
        <v>-0.54941373534338356</v>
      </c>
      <c r="O207" s="63">
        <v>0</v>
      </c>
      <c r="P207" s="64" t="s">
        <v>90</v>
      </c>
      <c r="Q207" s="63">
        <v>0</v>
      </c>
      <c r="R207" s="55" t="s">
        <v>90</v>
      </c>
    </row>
    <row r="208" spans="2:18" s="4" customFormat="1" hidden="1" outlineLevel="1" x14ac:dyDescent="0.25">
      <c r="B208" s="53" t="s">
        <v>84</v>
      </c>
      <c r="C208" s="63">
        <v>4605</v>
      </c>
      <c r="D208" s="64">
        <v>-0.10391126678342089</v>
      </c>
      <c r="E208" s="63">
        <v>0</v>
      </c>
      <c r="F208" s="64" t="s">
        <v>90</v>
      </c>
      <c r="G208" s="63">
        <v>0</v>
      </c>
      <c r="H208" s="64" t="s">
        <v>90</v>
      </c>
      <c r="I208" s="63">
        <v>824</v>
      </c>
      <c r="J208" s="64">
        <v>0.19247467438494925</v>
      </c>
      <c r="K208" s="63">
        <v>3065</v>
      </c>
      <c r="L208" s="64">
        <v>-0.17607526881720426</v>
      </c>
      <c r="M208" s="63">
        <v>716</v>
      </c>
      <c r="N208" s="64">
        <v>-1.6483516483516536E-2</v>
      </c>
      <c r="O208" s="63">
        <v>0</v>
      </c>
      <c r="P208" s="64" t="s">
        <v>90</v>
      </c>
      <c r="Q208" s="63">
        <v>0</v>
      </c>
      <c r="R208" s="55" t="s">
        <v>90</v>
      </c>
    </row>
    <row r="209" spans="2:18" s="4" customFormat="1" hidden="1" outlineLevel="1" x14ac:dyDescent="0.25">
      <c r="B209" s="53" t="s">
        <v>85</v>
      </c>
      <c r="C209" s="63">
        <v>5410</v>
      </c>
      <c r="D209" s="64">
        <v>3.5243925060286507E-3</v>
      </c>
      <c r="E209" s="63">
        <v>0</v>
      </c>
      <c r="F209" s="64" t="s">
        <v>90</v>
      </c>
      <c r="G209" s="63">
        <v>0</v>
      </c>
      <c r="H209" s="64" t="s">
        <v>90</v>
      </c>
      <c r="I209" s="63">
        <v>1001</v>
      </c>
      <c r="J209" s="64">
        <v>0.203125</v>
      </c>
      <c r="K209" s="63">
        <v>3643</v>
      </c>
      <c r="L209" s="64">
        <v>-1.005434782608694E-2</v>
      </c>
      <c r="M209" s="63">
        <v>766</v>
      </c>
      <c r="N209" s="64">
        <v>-0.12855517633674629</v>
      </c>
      <c r="O209" s="63">
        <v>0</v>
      </c>
      <c r="P209" s="64" t="s">
        <v>90</v>
      </c>
      <c r="Q209" s="63">
        <v>0</v>
      </c>
      <c r="R209" s="55" t="s">
        <v>90</v>
      </c>
    </row>
    <row r="210" spans="2:18" s="4" customFormat="1" hidden="1" outlineLevel="1" x14ac:dyDescent="0.25">
      <c r="B210" s="53" t="s">
        <v>86</v>
      </c>
      <c r="C210" s="63">
        <v>4788</v>
      </c>
      <c r="D210" s="64">
        <v>-0.25640627426619045</v>
      </c>
      <c r="E210" s="63">
        <v>0</v>
      </c>
      <c r="F210" s="64" t="s">
        <v>90</v>
      </c>
      <c r="G210" s="63">
        <v>0</v>
      </c>
      <c r="H210" s="64" t="s">
        <v>90</v>
      </c>
      <c r="I210" s="63">
        <v>942</v>
      </c>
      <c r="J210" s="64">
        <v>0.18789407313997475</v>
      </c>
      <c r="K210" s="63">
        <v>3117</v>
      </c>
      <c r="L210" s="64">
        <v>-0.33891834570519619</v>
      </c>
      <c r="M210" s="63">
        <v>729</v>
      </c>
      <c r="N210" s="64">
        <v>-0.21697099892588612</v>
      </c>
      <c r="O210" s="63">
        <v>0</v>
      </c>
      <c r="P210" s="64" t="s">
        <v>90</v>
      </c>
      <c r="Q210" s="63">
        <v>0</v>
      </c>
      <c r="R210" s="55" t="s">
        <v>90</v>
      </c>
    </row>
    <row r="211" spans="2:18" s="4" customFormat="1" hidden="1" outlineLevel="1" x14ac:dyDescent="0.25">
      <c r="B211" s="53" t="s">
        <v>87</v>
      </c>
      <c r="C211" s="63">
        <v>30548</v>
      </c>
      <c r="D211" s="64">
        <v>-7.575940941546655E-2</v>
      </c>
      <c r="E211" s="63">
        <v>0</v>
      </c>
      <c r="F211" s="64" t="s">
        <v>90</v>
      </c>
      <c r="G211" s="63">
        <v>0</v>
      </c>
      <c r="H211" s="64" t="s">
        <v>90</v>
      </c>
      <c r="I211" s="63">
        <v>10300</v>
      </c>
      <c r="J211" s="64">
        <v>-0.11237504308859014</v>
      </c>
      <c r="K211" s="63">
        <v>16098</v>
      </c>
      <c r="L211" s="64">
        <v>-0.10377463534127607</v>
      </c>
      <c r="M211" s="63">
        <v>2238</v>
      </c>
      <c r="N211" s="64">
        <v>-0.16554809843400442</v>
      </c>
      <c r="O211" s="63">
        <v>1912</v>
      </c>
      <c r="P211" s="64">
        <v>1.3781094527363185</v>
      </c>
      <c r="Q211" s="63">
        <v>0</v>
      </c>
      <c r="R211" s="55" t="s">
        <v>90</v>
      </c>
    </row>
    <row r="212" spans="2:18" s="4" customFormat="1" hidden="1" outlineLevel="1" x14ac:dyDescent="0.25">
      <c r="B212" s="53" t="s">
        <v>88</v>
      </c>
      <c r="C212" s="63">
        <v>55120</v>
      </c>
      <c r="D212" s="64">
        <v>4.3623144501666156E-2</v>
      </c>
      <c r="E212" s="63">
        <v>0</v>
      </c>
      <c r="F212" s="64" t="s">
        <v>90</v>
      </c>
      <c r="G212" s="63">
        <v>0</v>
      </c>
      <c r="H212" s="64" t="s">
        <v>90</v>
      </c>
      <c r="I212" s="63">
        <v>15097</v>
      </c>
      <c r="J212" s="64">
        <v>-6.4911737379993784E-2</v>
      </c>
      <c r="K212" s="63">
        <v>31050</v>
      </c>
      <c r="L212" s="64">
        <v>7.4097135740971432E-2</v>
      </c>
      <c r="M212" s="63">
        <v>4996</v>
      </c>
      <c r="N212" s="64">
        <v>3.6514522821576856E-2</v>
      </c>
      <c r="O212" s="63">
        <v>3977</v>
      </c>
      <c r="P212" s="64">
        <v>0.35134216785592942</v>
      </c>
      <c r="Q212" s="63">
        <v>0</v>
      </c>
      <c r="R212" s="55" t="s">
        <v>90</v>
      </c>
    </row>
    <row r="213" spans="2:18" s="4" customFormat="1" hidden="1" outlineLevel="1" x14ac:dyDescent="0.25">
      <c r="B213" s="53" t="s">
        <v>89</v>
      </c>
      <c r="C213" s="63">
        <v>52616</v>
      </c>
      <c r="D213" s="64">
        <v>8.4136688579259378E-3</v>
      </c>
      <c r="E213" s="63">
        <v>0</v>
      </c>
      <c r="F213" s="64" t="s">
        <v>90</v>
      </c>
      <c r="G213" s="63">
        <v>0</v>
      </c>
      <c r="H213" s="64" t="s">
        <v>90</v>
      </c>
      <c r="I213" s="63">
        <v>12606</v>
      </c>
      <c r="J213" s="64">
        <v>-7.383733744765264E-2</v>
      </c>
      <c r="K213" s="63">
        <v>30672</v>
      </c>
      <c r="L213" s="64">
        <v>1.5326558310437388E-2</v>
      </c>
      <c r="M213" s="63">
        <v>5614</v>
      </c>
      <c r="N213" s="64">
        <v>-4.256828662646317E-3</v>
      </c>
      <c r="O213" s="63">
        <v>3724</v>
      </c>
      <c r="P213" s="64">
        <v>0.36962118425891877</v>
      </c>
      <c r="Q213" s="63">
        <v>0</v>
      </c>
      <c r="R213" s="55" t="s">
        <v>90</v>
      </c>
    </row>
    <row r="214" spans="2:18" s="4" customFormat="1" ht="15.75" collapsed="1" x14ac:dyDescent="0.25">
      <c r="B214" s="65">
        <v>2002</v>
      </c>
      <c r="C214" s="66">
        <v>349933</v>
      </c>
      <c r="D214" s="67">
        <v>-3.9508028270441864E-3</v>
      </c>
      <c r="E214" s="66">
        <v>0</v>
      </c>
      <c r="F214" s="67" t="s">
        <v>90</v>
      </c>
      <c r="G214" s="66">
        <v>0</v>
      </c>
      <c r="H214" s="67" t="s">
        <v>90</v>
      </c>
      <c r="I214" s="66">
        <v>98550</v>
      </c>
      <c r="J214" s="67">
        <v>5.4811675175801877E-2</v>
      </c>
      <c r="K214" s="66">
        <v>198991</v>
      </c>
      <c r="L214" s="67">
        <v>-3.1160080042455629E-2</v>
      </c>
      <c r="M214" s="66">
        <v>34560</v>
      </c>
      <c r="N214" s="67">
        <v>-6.2728825970222113E-2</v>
      </c>
      <c r="O214" s="66">
        <v>17832</v>
      </c>
      <c r="P214" s="67">
        <v>0.14102892244689014</v>
      </c>
      <c r="Q214" s="66">
        <v>0</v>
      </c>
      <c r="R214" s="67" t="s">
        <v>90</v>
      </c>
    </row>
    <row r="215" spans="2:18" s="4" customFormat="1" hidden="1" outlineLevel="1" x14ac:dyDescent="0.25">
      <c r="B215" s="53" t="s">
        <v>78</v>
      </c>
      <c r="C215" s="63">
        <v>53425</v>
      </c>
      <c r="D215" s="64">
        <v>-0.11277733492759401</v>
      </c>
      <c r="E215" s="63">
        <v>0</v>
      </c>
      <c r="F215" s="64" t="s">
        <v>90</v>
      </c>
      <c r="G215" s="63">
        <v>0</v>
      </c>
      <c r="H215" s="64" t="s">
        <v>90</v>
      </c>
      <c r="I215" s="63">
        <v>12471</v>
      </c>
      <c r="J215" s="64">
        <v>-0.17097653393604995</v>
      </c>
      <c r="K215" s="63">
        <v>32505</v>
      </c>
      <c r="L215" s="64">
        <v>-5.9924227087370219E-2</v>
      </c>
      <c r="M215" s="63">
        <v>5107</v>
      </c>
      <c r="N215" s="64">
        <v>-2.3518164435946454E-2</v>
      </c>
      <c r="O215" s="63">
        <v>3342</v>
      </c>
      <c r="P215" s="64">
        <v>-0.37718971300782711</v>
      </c>
      <c r="Q215" s="63">
        <v>0</v>
      </c>
      <c r="R215" s="55" t="s">
        <v>90</v>
      </c>
    </row>
    <row r="216" spans="2:18" s="4" customFormat="1" hidden="1" outlineLevel="1" x14ac:dyDescent="0.25">
      <c r="B216" s="53" t="s">
        <v>79</v>
      </c>
      <c r="C216" s="63">
        <v>49347</v>
      </c>
      <c r="D216" s="64">
        <v>-4.0053690230712369E-2</v>
      </c>
      <c r="E216" s="63">
        <v>0</v>
      </c>
      <c r="F216" s="64" t="s">
        <v>90</v>
      </c>
      <c r="G216" s="63">
        <v>0</v>
      </c>
      <c r="H216" s="64" t="s">
        <v>90</v>
      </c>
      <c r="I216" s="63">
        <v>14540</v>
      </c>
      <c r="J216" s="64">
        <v>5.4387237128353805E-2</v>
      </c>
      <c r="K216" s="63">
        <v>27392</v>
      </c>
      <c r="L216" s="64">
        <v>-4.1433370660694302E-2</v>
      </c>
      <c r="M216" s="63">
        <v>4410</v>
      </c>
      <c r="N216" s="64">
        <v>-2.3472099202834329E-2</v>
      </c>
      <c r="O216" s="63">
        <v>3005</v>
      </c>
      <c r="P216" s="64">
        <v>-0.33576480990274093</v>
      </c>
      <c r="Q216" s="63">
        <v>0</v>
      </c>
      <c r="R216" s="55" t="s">
        <v>90</v>
      </c>
    </row>
    <row r="217" spans="2:18" s="4" customFormat="1" hidden="1" outlineLevel="1" x14ac:dyDescent="0.25">
      <c r="B217" s="53" t="s">
        <v>80</v>
      </c>
      <c r="C217" s="63">
        <v>51327</v>
      </c>
      <c r="D217" s="64">
        <v>-4.2746041515134614E-2</v>
      </c>
      <c r="E217" s="63">
        <v>0</v>
      </c>
      <c r="F217" s="64" t="s">
        <v>90</v>
      </c>
      <c r="G217" s="63">
        <v>0</v>
      </c>
      <c r="H217" s="64" t="s">
        <v>90</v>
      </c>
      <c r="I217" s="63">
        <v>13950</v>
      </c>
      <c r="J217" s="64">
        <v>-9.9244527668367E-2</v>
      </c>
      <c r="K217" s="63">
        <v>30380</v>
      </c>
      <c r="L217" s="64">
        <v>5.8647245356657551E-2</v>
      </c>
      <c r="M217" s="63">
        <v>5022</v>
      </c>
      <c r="N217" s="64">
        <v>2.1354484441732824E-2</v>
      </c>
      <c r="O217" s="63">
        <v>1975</v>
      </c>
      <c r="P217" s="64">
        <v>-0.56285967242142543</v>
      </c>
      <c r="Q217" s="63">
        <v>0</v>
      </c>
      <c r="R217" s="55" t="s">
        <v>90</v>
      </c>
    </row>
    <row r="218" spans="2:18" s="4" customFormat="1" hidden="1" outlineLevel="1" x14ac:dyDescent="0.25">
      <c r="B218" s="53" t="s">
        <v>81</v>
      </c>
      <c r="C218" s="63">
        <v>29935</v>
      </c>
      <c r="D218" s="64">
        <v>-7.6279816089116603E-2</v>
      </c>
      <c r="E218" s="63">
        <v>0</v>
      </c>
      <c r="F218" s="64" t="s">
        <v>90</v>
      </c>
      <c r="G218" s="63">
        <v>0</v>
      </c>
      <c r="H218" s="64" t="s">
        <v>90</v>
      </c>
      <c r="I218" s="63">
        <v>8286</v>
      </c>
      <c r="J218" s="64">
        <v>-7.8923966207203211E-2</v>
      </c>
      <c r="K218" s="63">
        <v>17201</v>
      </c>
      <c r="L218" s="64">
        <v>-2.9617511000789798E-2</v>
      </c>
      <c r="M218" s="63">
        <v>3608</v>
      </c>
      <c r="N218" s="64">
        <v>0.1876234364713627</v>
      </c>
      <c r="O218" s="63">
        <v>840</v>
      </c>
      <c r="P218" s="64">
        <v>-0.68265961465810343</v>
      </c>
      <c r="Q218" s="63">
        <v>0</v>
      </c>
      <c r="R218" s="55" t="s">
        <v>90</v>
      </c>
    </row>
    <row r="219" spans="2:18" s="4" customFormat="1" hidden="1" outlineLevel="1" x14ac:dyDescent="0.25">
      <c r="B219" s="53" t="s">
        <v>82</v>
      </c>
      <c r="C219" s="63">
        <v>5762</v>
      </c>
      <c r="D219" s="64">
        <v>-0.11734068627450978</v>
      </c>
      <c r="E219" s="63">
        <v>0</v>
      </c>
      <c r="F219" s="64" t="s">
        <v>90</v>
      </c>
      <c r="G219" s="63">
        <v>0</v>
      </c>
      <c r="H219" s="64" t="s">
        <v>90</v>
      </c>
      <c r="I219" s="63">
        <v>0</v>
      </c>
      <c r="J219" s="64">
        <v>-1</v>
      </c>
      <c r="K219" s="63">
        <v>3908</v>
      </c>
      <c r="L219" s="64">
        <v>0.30093209054593872</v>
      </c>
      <c r="M219" s="63">
        <v>1854</v>
      </c>
      <c r="N219" s="64">
        <v>0.2552471225457007</v>
      </c>
      <c r="O219" s="63">
        <v>0</v>
      </c>
      <c r="P219" s="64" t="s">
        <v>90</v>
      </c>
      <c r="Q219" s="63">
        <v>0</v>
      </c>
      <c r="R219" s="55" t="s">
        <v>90</v>
      </c>
    </row>
    <row r="220" spans="2:18" s="4" customFormat="1" hidden="1" outlineLevel="1" x14ac:dyDescent="0.25">
      <c r="B220" s="53" t="s">
        <v>83</v>
      </c>
      <c r="C220" s="63">
        <v>6511</v>
      </c>
      <c r="D220" s="64">
        <v>1.2302014454868004E-3</v>
      </c>
      <c r="E220" s="63">
        <v>0</v>
      </c>
      <c r="F220" s="64" t="s">
        <v>90</v>
      </c>
      <c r="G220" s="63">
        <v>0</v>
      </c>
      <c r="H220" s="64" t="s">
        <v>90</v>
      </c>
      <c r="I220" s="63">
        <v>506</v>
      </c>
      <c r="J220" s="64">
        <v>-0.72059635560463831</v>
      </c>
      <c r="K220" s="63">
        <v>4811</v>
      </c>
      <c r="L220" s="64">
        <v>0.5799671592775042</v>
      </c>
      <c r="M220" s="63">
        <v>1194</v>
      </c>
      <c r="N220" s="64">
        <v>-0.27504553734061932</v>
      </c>
      <c r="O220" s="63">
        <v>0</v>
      </c>
      <c r="P220" s="64" t="s">
        <v>90</v>
      </c>
      <c r="Q220" s="63">
        <v>0</v>
      </c>
      <c r="R220" s="55" t="s">
        <v>90</v>
      </c>
    </row>
    <row r="221" spans="2:18" s="4" customFormat="1" hidden="1" outlineLevel="1" x14ac:dyDescent="0.25">
      <c r="B221" s="53" t="s">
        <v>84</v>
      </c>
      <c r="C221" s="63">
        <v>5139</v>
      </c>
      <c r="D221" s="64">
        <v>-0.31888667992047715</v>
      </c>
      <c r="E221" s="63">
        <v>0</v>
      </c>
      <c r="F221" s="64" t="s">
        <v>90</v>
      </c>
      <c r="G221" s="63">
        <v>0</v>
      </c>
      <c r="H221" s="64" t="s">
        <v>90</v>
      </c>
      <c r="I221" s="63">
        <v>691</v>
      </c>
      <c r="J221" s="64">
        <v>-0.68259072117593012</v>
      </c>
      <c r="K221" s="63">
        <v>3720</v>
      </c>
      <c r="L221" s="64">
        <v>-1.3422818791946067E-3</v>
      </c>
      <c r="M221" s="63">
        <v>728</v>
      </c>
      <c r="N221" s="64">
        <v>-0.55690809494826543</v>
      </c>
      <c r="O221" s="63">
        <v>0</v>
      </c>
      <c r="P221" s="64" t="s">
        <v>90</v>
      </c>
      <c r="Q221" s="63">
        <v>0</v>
      </c>
      <c r="R221" s="55" t="s">
        <v>90</v>
      </c>
    </row>
    <row r="222" spans="2:18" s="4" customFormat="1" hidden="1" outlineLevel="1" x14ac:dyDescent="0.25">
      <c r="B222" s="53" t="s">
        <v>85</v>
      </c>
      <c r="C222" s="63">
        <v>5391</v>
      </c>
      <c r="D222" s="64">
        <v>0.1621039017029533</v>
      </c>
      <c r="E222" s="63">
        <v>0</v>
      </c>
      <c r="F222" s="64" t="s">
        <v>90</v>
      </c>
      <c r="G222" s="63">
        <v>0</v>
      </c>
      <c r="H222" s="64" t="s">
        <v>90</v>
      </c>
      <c r="I222" s="63">
        <v>832</v>
      </c>
      <c r="J222" s="64">
        <v>0.32484076433121012</v>
      </c>
      <c r="K222" s="63">
        <v>3680</v>
      </c>
      <c r="L222" s="64">
        <v>0.21773659827928515</v>
      </c>
      <c r="M222" s="63">
        <v>879</v>
      </c>
      <c r="N222" s="64">
        <v>-0.1112234580384226</v>
      </c>
      <c r="O222" s="63">
        <v>0</v>
      </c>
      <c r="P222" s="64" t="s">
        <v>90</v>
      </c>
      <c r="Q222" s="63">
        <v>0</v>
      </c>
      <c r="R222" s="55" t="s">
        <v>90</v>
      </c>
    </row>
    <row r="223" spans="2:18" s="4" customFormat="1" hidden="1" outlineLevel="1" x14ac:dyDescent="0.25">
      <c r="B223" s="53" t="s">
        <v>86</v>
      </c>
      <c r="C223" s="63">
        <v>6439</v>
      </c>
      <c r="D223" s="64">
        <v>0.11594454072790294</v>
      </c>
      <c r="E223" s="63">
        <v>0</v>
      </c>
      <c r="F223" s="64" t="s">
        <v>90</v>
      </c>
      <c r="G223" s="63">
        <v>0</v>
      </c>
      <c r="H223" s="64" t="s">
        <v>90</v>
      </c>
      <c r="I223" s="63">
        <v>793</v>
      </c>
      <c r="J223" s="64">
        <v>-8.1112398609501701E-2</v>
      </c>
      <c r="K223" s="63">
        <v>4715</v>
      </c>
      <c r="L223" s="64">
        <v>0.51412973667308925</v>
      </c>
      <c r="M223" s="63">
        <v>931</v>
      </c>
      <c r="N223" s="64">
        <v>-0.4807585052983826</v>
      </c>
      <c r="O223" s="63">
        <v>0</v>
      </c>
      <c r="P223" s="64" t="s">
        <v>90</v>
      </c>
      <c r="Q223" s="63">
        <v>0</v>
      </c>
      <c r="R223" s="55" t="s">
        <v>90</v>
      </c>
    </row>
    <row r="224" spans="2:18" s="4" customFormat="1" hidden="1" outlineLevel="1" x14ac:dyDescent="0.25">
      <c r="B224" s="53" t="s">
        <v>87</v>
      </c>
      <c r="C224" s="63">
        <v>33052</v>
      </c>
      <c r="D224" s="64">
        <v>0.18203275874400981</v>
      </c>
      <c r="E224" s="63">
        <v>0</v>
      </c>
      <c r="F224" s="64" t="s">
        <v>90</v>
      </c>
      <c r="G224" s="63">
        <v>0</v>
      </c>
      <c r="H224" s="64" t="s">
        <v>90</v>
      </c>
      <c r="I224" s="63">
        <v>11604</v>
      </c>
      <c r="J224" s="64">
        <v>0.39337175792507195</v>
      </c>
      <c r="K224" s="63">
        <v>17962</v>
      </c>
      <c r="L224" s="64">
        <v>0.20437173125921948</v>
      </c>
      <c r="M224" s="63">
        <v>2682</v>
      </c>
      <c r="N224" s="64">
        <v>-0.16448598130841119</v>
      </c>
      <c r="O224" s="63">
        <v>804</v>
      </c>
      <c r="P224" s="64">
        <v>-0.46754966887417215</v>
      </c>
      <c r="Q224" s="63">
        <v>0</v>
      </c>
      <c r="R224" s="55" t="s">
        <v>90</v>
      </c>
    </row>
    <row r="225" spans="2:18" s="4" customFormat="1" hidden="1" outlineLevel="1" x14ac:dyDescent="0.25">
      <c r="B225" s="53" t="s">
        <v>88</v>
      </c>
      <c r="C225" s="63">
        <v>52816</v>
      </c>
      <c r="D225" s="64">
        <v>4.8519018502342526E-2</v>
      </c>
      <c r="E225" s="63">
        <v>0</v>
      </c>
      <c r="F225" s="64" t="s">
        <v>90</v>
      </c>
      <c r="G225" s="63">
        <v>0</v>
      </c>
      <c r="H225" s="64" t="s">
        <v>90</v>
      </c>
      <c r="I225" s="63">
        <v>16145</v>
      </c>
      <c r="J225" s="64">
        <v>0.13163243849442763</v>
      </c>
      <c r="K225" s="63">
        <v>28908</v>
      </c>
      <c r="L225" s="64">
        <v>1.0168780794632459E-2</v>
      </c>
      <c r="M225" s="63">
        <v>4820</v>
      </c>
      <c r="N225" s="64">
        <v>6.9447526070556931E-2</v>
      </c>
      <c r="O225" s="63">
        <v>2943</v>
      </c>
      <c r="P225" s="64">
        <v>-1.2747400201274739E-2</v>
      </c>
      <c r="Q225" s="63">
        <v>0</v>
      </c>
      <c r="R225" s="55" t="s">
        <v>90</v>
      </c>
    </row>
    <row r="226" spans="2:18" s="4" customFormat="1" hidden="1" outlineLevel="1" x14ac:dyDescent="0.25">
      <c r="B226" s="53" t="s">
        <v>89</v>
      </c>
      <c r="C226" s="63">
        <v>52177</v>
      </c>
      <c r="D226" s="64">
        <v>2.9477339541858161E-2</v>
      </c>
      <c r="E226" s="63">
        <v>0</v>
      </c>
      <c r="F226" s="64" t="s">
        <v>90</v>
      </c>
      <c r="G226" s="63">
        <v>0</v>
      </c>
      <c r="H226" s="64" t="s">
        <v>90</v>
      </c>
      <c r="I226" s="63">
        <v>13611</v>
      </c>
      <c r="J226" s="64">
        <v>-1.9027027027027077E-2</v>
      </c>
      <c r="K226" s="63">
        <v>30209</v>
      </c>
      <c r="L226" s="64">
        <v>4.4824127555079141E-2</v>
      </c>
      <c r="M226" s="63">
        <v>5638</v>
      </c>
      <c r="N226" s="64">
        <v>0.2161345987920622</v>
      </c>
      <c r="O226" s="63">
        <v>2719</v>
      </c>
      <c r="P226" s="64">
        <v>-0.16569499846578706</v>
      </c>
      <c r="Q226" s="63">
        <v>0</v>
      </c>
      <c r="R226" s="55" t="s">
        <v>90</v>
      </c>
    </row>
    <row r="227" spans="2:18" s="4" customFormat="1" ht="15.75" collapsed="1" x14ac:dyDescent="0.25">
      <c r="B227" s="65">
        <v>2001</v>
      </c>
      <c r="C227" s="66">
        <v>351321</v>
      </c>
      <c r="D227" s="67">
        <v>-1.769607157835873E-2</v>
      </c>
      <c r="E227" s="66">
        <v>0</v>
      </c>
      <c r="F227" s="67" t="s">
        <v>90</v>
      </c>
      <c r="G227" s="66">
        <v>0</v>
      </c>
      <c r="H227" s="67" t="s">
        <v>90</v>
      </c>
      <c r="I227" s="66">
        <v>93429</v>
      </c>
      <c r="J227" s="67">
        <v>-3.9902581387701419E-2</v>
      </c>
      <c r="K227" s="66">
        <v>205391</v>
      </c>
      <c r="L227" s="67">
        <v>3.7695144748143283E-2</v>
      </c>
      <c r="M227" s="66">
        <v>36873</v>
      </c>
      <c r="N227" s="67">
        <v>-1.941334467994571E-2</v>
      </c>
      <c r="O227" s="66">
        <v>15628</v>
      </c>
      <c r="P227" s="67">
        <v>-0.36996573271517841</v>
      </c>
      <c r="Q227" s="66">
        <v>0</v>
      </c>
      <c r="R227" s="67" t="s">
        <v>90</v>
      </c>
    </row>
    <row r="228" spans="2:18" s="4" customFormat="1" hidden="1" outlineLevel="1" x14ac:dyDescent="0.25">
      <c r="B228" s="53" t="s">
        <v>78</v>
      </c>
      <c r="C228" s="63">
        <v>60216</v>
      </c>
      <c r="D228" s="64">
        <v>-0.16238698010849906</v>
      </c>
      <c r="E228" s="63">
        <v>0</v>
      </c>
      <c r="F228" s="64" t="s">
        <v>90</v>
      </c>
      <c r="G228" s="63">
        <v>0</v>
      </c>
      <c r="H228" s="64" t="s">
        <v>90</v>
      </c>
      <c r="I228" s="63">
        <v>15043</v>
      </c>
      <c r="J228" s="64">
        <v>-0.40303186634390253</v>
      </c>
      <c r="K228" s="63">
        <v>34577</v>
      </c>
      <c r="L228" s="64">
        <v>2.8251107740803416E-2</v>
      </c>
      <c r="M228" s="63">
        <v>5230</v>
      </c>
      <c r="N228" s="64">
        <v>-3.0943116546229388E-2</v>
      </c>
      <c r="O228" s="63">
        <v>5366</v>
      </c>
      <c r="P228" s="64">
        <v>-0.30011738620060002</v>
      </c>
      <c r="Q228" s="63">
        <v>0</v>
      </c>
      <c r="R228" s="55" t="s">
        <v>90</v>
      </c>
    </row>
    <row r="229" spans="2:18" s="4" customFormat="1" hidden="1" outlineLevel="1" x14ac:dyDescent="0.25">
      <c r="B229" s="53" t="s">
        <v>79</v>
      </c>
      <c r="C229" s="63">
        <v>51406</v>
      </c>
      <c r="D229" s="64">
        <v>-0.2238729353504243</v>
      </c>
      <c r="E229" s="63">
        <v>0</v>
      </c>
      <c r="F229" s="64" t="s">
        <v>90</v>
      </c>
      <c r="G229" s="63">
        <v>0</v>
      </c>
      <c r="H229" s="64" t="s">
        <v>90</v>
      </c>
      <c r="I229" s="63">
        <v>13790</v>
      </c>
      <c r="J229" s="64">
        <v>-0.40150167093442124</v>
      </c>
      <c r="K229" s="63">
        <v>28576</v>
      </c>
      <c r="L229" s="64">
        <v>-0.10028021787727082</v>
      </c>
      <c r="M229" s="63">
        <v>4516</v>
      </c>
      <c r="N229" s="64">
        <v>-0.12986512524084781</v>
      </c>
      <c r="O229" s="63">
        <v>4524</v>
      </c>
      <c r="P229" s="64">
        <v>-0.27523229734059595</v>
      </c>
      <c r="Q229" s="63">
        <v>0</v>
      </c>
      <c r="R229" s="55" t="s">
        <v>90</v>
      </c>
    </row>
    <row r="230" spans="2:18" s="4" customFormat="1" hidden="1" outlineLevel="1" x14ac:dyDescent="0.25">
      <c r="B230" s="53" t="s">
        <v>80</v>
      </c>
      <c r="C230" s="63">
        <v>53619</v>
      </c>
      <c r="D230" s="64">
        <v>-0.2513822182508656</v>
      </c>
      <c r="E230" s="63">
        <v>0</v>
      </c>
      <c r="F230" s="64" t="s">
        <v>90</v>
      </c>
      <c r="G230" s="63">
        <v>0</v>
      </c>
      <c r="H230" s="64" t="s">
        <v>90</v>
      </c>
      <c r="I230" s="63">
        <v>15487</v>
      </c>
      <c r="J230" s="64">
        <v>-0.36681794022650149</v>
      </c>
      <c r="K230" s="63">
        <v>28697</v>
      </c>
      <c r="L230" s="64">
        <v>-0.1966800100775411</v>
      </c>
      <c r="M230" s="63">
        <v>4917</v>
      </c>
      <c r="N230" s="64">
        <v>-8.0418926500841592E-2</v>
      </c>
      <c r="O230" s="63">
        <v>4518</v>
      </c>
      <c r="P230" s="64">
        <v>-0.25873666940114848</v>
      </c>
      <c r="Q230" s="63">
        <v>0</v>
      </c>
      <c r="R230" s="55" t="s">
        <v>90</v>
      </c>
    </row>
    <row r="231" spans="2:18" s="4" customFormat="1" hidden="1" outlineLevel="1" x14ac:dyDescent="0.25">
      <c r="B231" s="53" t="s">
        <v>81</v>
      </c>
      <c r="C231" s="63">
        <v>32407</v>
      </c>
      <c r="D231" s="64">
        <v>-6.8550241434812587E-2</v>
      </c>
      <c r="E231" s="63">
        <v>0</v>
      </c>
      <c r="F231" s="64" t="s">
        <v>90</v>
      </c>
      <c r="G231" s="63">
        <v>0</v>
      </c>
      <c r="H231" s="64" t="s">
        <v>90</v>
      </c>
      <c r="I231" s="63">
        <v>8996</v>
      </c>
      <c r="J231" s="64">
        <v>-0.21746694502435626</v>
      </c>
      <c r="K231" s="63">
        <v>17726</v>
      </c>
      <c r="L231" s="64">
        <v>4.080793846515185E-2</v>
      </c>
      <c r="M231" s="63">
        <v>3038</v>
      </c>
      <c r="N231" s="64">
        <v>-0.10935209615948405</v>
      </c>
      <c r="O231" s="63">
        <v>2647</v>
      </c>
      <c r="P231" s="64">
        <v>-7.2529782761037165E-2</v>
      </c>
      <c r="Q231" s="63">
        <v>0</v>
      </c>
      <c r="R231" s="55" t="s">
        <v>90</v>
      </c>
    </row>
    <row r="232" spans="2:18" s="4" customFormat="1" hidden="1" outlineLevel="1" x14ac:dyDescent="0.25">
      <c r="B232" s="53" t="s">
        <v>82</v>
      </c>
      <c r="C232" s="63">
        <v>6528</v>
      </c>
      <c r="D232" s="64">
        <v>-0.39183901621017325</v>
      </c>
      <c r="E232" s="63">
        <v>0</v>
      </c>
      <c r="F232" s="64" t="s">
        <v>90</v>
      </c>
      <c r="G232" s="63">
        <v>0</v>
      </c>
      <c r="H232" s="64" t="s">
        <v>90</v>
      </c>
      <c r="I232" s="63">
        <v>2047</v>
      </c>
      <c r="J232" s="64">
        <v>-0.16653094462540718</v>
      </c>
      <c r="K232" s="63">
        <v>3004</v>
      </c>
      <c r="L232" s="64">
        <v>-0.56658490838262876</v>
      </c>
      <c r="M232" s="63">
        <v>1477</v>
      </c>
      <c r="N232" s="64">
        <v>9.6510764662212312E-2</v>
      </c>
      <c r="O232" s="63">
        <v>0</v>
      </c>
      <c r="P232" s="64" t="s">
        <v>90</v>
      </c>
      <c r="Q232" s="63">
        <v>0</v>
      </c>
      <c r="R232" s="55" t="s">
        <v>90</v>
      </c>
    </row>
    <row r="233" spans="2:18" s="4" customFormat="1" hidden="1" outlineLevel="1" x14ac:dyDescent="0.25">
      <c r="B233" s="53" t="s">
        <v>83</v>
      </c>
      <c r="C233" s="63">
        <v>6503</v>
      </c>
      <c r="D233" s="64">
        <v>-0.27535101404056161</v>
      </c>
      <c r="E233" s="63">
        <v>0</v>
      </c>
      <c r="F233" s="64" t="s">
        <v>90</v>
      </c>
      <c r="G233" s="63">
        <v>0</v>
      </c>
      <c r="H233" s="64" t="s">
        <v>90</v>
      </c>
      <c r="I233" s="63">
        <v>1811</v>
      </c>
      <c r="J233" s="64">
        <v>-0.31401515151515147</v>
      </c>
      <c r="K233" s="63">
        <v>3045</v>
      </c>
      <c r="L233" s="64">
        <v>-0.39172992409109064</v>
      </c>
      <c r="M233" s="63">
        <v>1647</v>
      </c>
      <c r="N233" s="64">
        <v>0.24021084337349397</v>
      </c>
      <c r="O233" s="63">
        <v>0</v>
      </c>
      <c r="P233" s="64" t="s">
        <v>90</v>
      </c>
      <c r="Q233" s="63">
        <v>0</v>
      </c>
      <c r="R233" s="55" t="s">
        <v>90</v>
      </c>
    </row>
    <row r="234" spans="2:18" s="4" customFormat="1" hidden="1" outlineLevel="1" x14ac:dyDescent="0.25">
      <c r="B234" s="53" t="s">
        <v>84</v>
      </c>
      <c r="C234" s="63">
        <v>7545</v>
      </c>
      <c r="D234" s="64">
        <v>-0.35402397260273977</v>
      </c>
      <c r="E234" s="63">
        <v>0</v>
      </c>
      <c r="F234" s="64" t="s">
        <v>90</v>
      </c>
      <c r="G234" s="63">
        <v>0</v>
      </c>
      <c r="H234" s="64" t="s">
        <v>90</v>
      </c>
      <c r="I234" s="63">
        <v>2177</v>
      </c>
      <c r="J234" s="64">
        <v>-0.37924151696606789</v>
      </c>
      <c r="K234" s="63">
        <v>3725</v>
      </c>
      <c r="L234" s="64">
        <v>-0.43337389717067232</v>
      </c>
      <c r="M234" s="63">
        <v>1643</v>
      </c>
      <c r="N234" s="64">
        <v>2.7517198248905528E-2</v>
      </c>
      <c r="O234" s="63">
        <v>0</v>
      </c>
      <c r="P234" s="64" t="s">
        <v>90</v>
      </c>
      <c r="Q234" s="63">
        <v>0</v>
      </c>
      <c r="R234" s="55" t="s">
        <v>90</v>
      </c>
    </row>
    <row r="235" spans="2:18" s="4" customFormat="1" hidden="1" outlineLevel="1" x14ac:dyDescent="0.25">
      <c r="B235" s="53" t="s">
        <v>85</v>
      </c>
      <c r="C235" s="63">
        <v>4639</v>
      </c>
      <c r="D235" s="64">
        <v>-0.4042635161166046</v>
      </c>
      <c r="E235" s="63">
        <v>0</v>
      </c>
      <c r="F235" s="64" t="s">
        <v>90</v>
      </c>
      <c r="G235" s="63">
        <v>0</v>
      </c>
      <c r="H235" s="64" t="s">
        <v>90</v>
      </c>
      <c r="I235" s="63">
        <v>628</v>
      </c>
      <c r="J235" s="64">
        <v>-0.73855120732722734</v>
      </c>
      <c r="K235" s="63">
        <v>3022</v>
      </c>
      <c r="L235" s="64">
        <v>-0.33230225364560317</v>
      </c>
      <c r="M235" s="63">
        <v>989</v>
      </c>
      <c r="N235" s="64">
        <v>0.15133876600698493</v>
      </c>
      <c r="O235" s="63">
        <v>0</v>
      </c>
      <c r="P235" s="64" t="s">
        <v>90</v>
      </c>
      <c r="Q235" s="63">
        <v>0</v>
      </c>
      <c r="R235" s="55" t="s">
        <v>90</v>
      </c>
    </row>
    <row r="236" spans="2:18" s="4" customFormat="1" hidden="1" outlineLevel="1" x14ac:dyDescent="0.25">
      <c r="B236" s="53" t="s">
        <v>86</v>
      </c>
      <c r="C236" s="63">
        <v>5770</v>
      </c>
      <c r="D236" s="64">
        <v>-0.3992086630570596</v>
      </c>
      <c r="E236" s="63">
        <v>0</v>
      </c>
      <c r="F236" s="64" t="s">
        <v>90</v>
      </c>
      <c r="G236" s="63">
        <v>0</v>
      </c>
      <c r="H236" s="64" t="s">
        <v>90</v>
      </c>
      <c r="I236" s="63">
        <v>863</v>
      </c>
      <c r="J236" s="64">
        <v>-0.69793489674483722</v>
      </c>
      <c r="K236" s="63">
        <v>3114</v>
      </c>
      <c r="L236" s="64">
        <v>-0.39072588534533359</v>
      </c>
      <c r="M236" s="63">
        <v>1793</v>
      </c>
      <c r="N236" s="64">
        <v>9.5965770171149156E-2</v>
      </c>
      <c r="O236" s="63">
        <v>0</v>
      </c>
      <c r="P236" s="64" t="s">
        <v>90</v>
      </c>
      <c r="Q236" s="63">
        <v>0</v>
      </c>
      <c r="R236" s="55" t="s">
        <v>90</v>
      </c>
    </row>
    <row r="237" spans="2:18" s="4" customFormat="1" hidden="1" outlineLevel="1" x14ac:dyDescent="0.25">
      <c r="B237" s="53" t="s">
        <v>87</v>
      </c>
      <c r="C237" s="63">
        <v>27962</v>
      </c>
      <c r="D237" s="64">
        <v>-0.22712070538157492</v>
      </c>
      <c r="E237" s="63">
        <v>0</v>
      </c>
      <c r="F237" s="64" t="s">
        <v>90</v>
      </c>
      <c r="G237" s="63">
        <v>0</v>
      </c>
      <c r="H237" s="64" t="s">
        <v>90</v>
      </c>
      <c r="I237" s="63">
        <v>8328</v>
      </c>
      <c r="J237" s="64">
        <v>-0.24986488920915151</v>
      </c>
      <c r="K237" s="63">
        <v>14914</v>
      </c>
      <c r="L237" s="64">
        <v>-0.24718590681944375</v>
      </c>
      <c r="M237" s="63">
        <v>3210</v>
      </c>
      <c r="N237" s="64">
        <v>0.19330855018587356</v>
      </c>
      <c r="O237" s="63">
        <v>1510</v>
      </c>
      <c r="P237" s="64">
        <v>-0.41381987577639756</v>
      </c>
      <c r="Q237" s="63">
        <v>0</v>
      </c>
      <c r="R237" s="55" t="s">
        <v>90</v>
      </c>
    </row>
    <row r="238" spans="2:18" s="4" customFormat="1" hidden="1" outlineLevel="1" x14ac:dyDescent="0.25">
      <c r="B238" s="53" t="s">
        <v>88</v>
      </c>
      <c r="C238" s="63">
        <v>50372</v>
      </c>
      <c r="D238" s="64">
        <v>-0.23461930013827059</v>
      </c>
      <c r="E238" s="63">
        <v>0</v>
      </c>
      <c r="F238" s="64" t="s">
        <v>90</v>
      </c>
      <c r="G238" s="63">
        <v>0</v>
      </c>
      <c r="H238" s="64" t="s">
        <v>90</v>
      </c>
      <c r="I238" s="63">
        <v>14267</v>
      </c>
      <c r="J238" s="64">
        <v>-0.15754354886330091</v>
      </c>
      <c r="K238" s="63">
        <v>28617</v>
      </c>
      <c r="L238" s="64">
        <v>-0.25031436655139894</v>
      </c>
      <c r="M238" s="63">
        <v>4507</v>
      </c>
      <c r="N238" s="64">
        <v>-0.18734222863324923</v>
      </c>
      <c r="O238" s="63">
        <v>2981</v>
      </c>
      <c r="P238" s="64">
        <v>-0.42228682170542631</v>
      </c>
      <c r="Q238" s="63">
        <v>0</v>
      </c>
      <c r="R238" s="55" t="s">
        <v>90</v>
      </c>
    </row>
    <row r="239" spans="2:18" s="4" customFormat="1" hidden="1" outlineLevel="1" x14ac:dyDescent="0.25">
      <c r="B239" s="53" t="s">
        <v>89</v>
      </c>
      <c r="C239" s="63">
        <v>50683</v>
      </c>
      <c r="D239" s="64">
        <v>-0.19815529679787369</v>
      </c>
      <c r="E239" s="63">
        <v>0</v>
      </c>
      <c r="F239" s="64" t="s">
        <v>90</v>
      </c>
      <c r="G239" s="63">
        <v>0</v>
      </c>
      <c r="H239" s="64" t="s">
        <v>90</v>
      </c>
      <c r="I239" s="63">
        <v>13875</v>
      </c>
      <c r="J239" s="64">
        <v>-0.32896454998307301</v>
      </c>
      <c r="K239" s="63">
        <v>28913</v>
      </c>
      <c r="L239" s="64">
        <v>-0.10233164643422643</v>
      </c>
      <c r="M239" s="63">
        <v>4636</v>
      </c>
      <c r="N239" s="64">
        <v>-0.16029704763629782</v>
      </c>
      <c r="O239" s="63">
        <v>3259</v>
      </c>
      <c r="P239" s="64">
        <v>-0.32118308685690478</v>
      </c>
      <c r="Q239" s="63">
        <v>0</v>
      </c>
      <c r="R239" s="55" t="s">
        <v>90</v>
      </c>
    </row>
    <row r="240" spans="2:18" s="4" customFormat="1" ht="15.75" collapsed="1" x14ac:dyDescent="0.25">
      <c r="B240" s="65">
        <v>2000</v>
      </c>
      <c r="C240" s="66">
        <v>357650</v>
      </c>
      <c r="D240" s="67">
        <v>-0.21998870275822813</v>
      </c>
      <c r="E240" s="66">
        <v>0</v>
      </c>
      <c r="F240" s="67" t="s">
        <v>90</v>
      </c>
      <c r="G240" s="66">
        <v>0</v>
      </c>
      <c r="H240" s="67" t="s">
        <v>90</v>
      </c>
      <c r="I240" s="66">
        <v>97312</v>
      </c>
      <c r="J240" s="67">
        <v>-0.33698073870178713</v>
      </c>
      <c r="K240" s="66">
        <v>197930</v>
      </c>
      <c r="L240" s="67">
        <v>-0.16302297849307767</v>
      </c>
      <c r="M240" s="66">
        <v>37603</v>
      </c>
      <c r="N240" s="67">
        <v>-5.6883449123423024E-2</v>
      </c>
      <c r="O240" s="66">
        <v>24805</v>
      </c>
      <c r="P240" s="67">
        <v>-0.29919480152563926</v>
      </c>
      <c r="Q240" s="66">
        <v>0</v>
      </c>
      <c r="R240" s="67" t="s">
        <v>90</v>
      </c>
    </row>
    <row r="241" spans="2:18" s="4" customFormat="1" hidden="1" outlineLevel="1" x14ac:dyDescent="0.25">
      <c r="B241" s="53" t="s">
        <v>78</v>
      </c>
      <c r="C241" s="63">
        <v>71890</v>
      </c>
      <c r="D241" s="64" t="s">
        <v>90</v>
      </c>
      <c r="E241" s="63">
        <v>0</v>
      </c>
      <c r="F241" s="64" t="s">
        <v>90</v>
      </c>
      <c r="G241" s="63">
        <v>0</v>
      </c>
      <c r="H241" s="64" t="s">
        <v>90</v>
      </c>
      <c r="I241" s="63">
        <v>25199</v>
      </c>
      <c r="J241" s="64" t="s">
        <v>90</v>
      </c>
      <c r="K241" s="63">
        <v>33627</v>
      </c>
      <c r="L241" s="64" t="s">
        <v>90</v>
      </c>
      <c r="M241" s="63">
        <v>5397</v>
      </c>
      <c r="N241" s="64" t="s">
        <v>90</v>
      </c>
      <c r="O241" s="63">
        <v>7667</v>
      </c>
      <c r="P241" s="64" t="s">
        <v>90</v>
      </c>
      <c r="Q241" s="63">
        <v>0</v>
      </c>
      <c r="R241" s="55" t="s">
        <v>90</v>
      </c>
    </row>
    <row r="242" spans="2:18" s="4" customFormat="1" hidden="1" outlineLevel="1" x14ac:dyDescent="0.25">
      <c r="B242" s="53" t="s">
        <v>79</v>
      </c>
      <c r="C242" s="63">
        <v>66234</v>
      </c>
      <c r="D242" s="64" t="s">
        <v>90</v>
      </c>
      <c r="E242" s="63">
        <v>0</v>
      </c>
      <c r="F242" s="64" t="s">
        <v>90</v>
      </c>
      <c r="G242" s="63">
        <v>0</v>
      </c>
      <c r="H242" s="64" t="s">
        <v>90</v>
      </c>
      <c r="I242" s="63">
        <v>23041</v>
      </c>
      <c r="J242" s="64" t="s">
        <v>90</v>
      </c>
      <c r="K242" s="63">
        <v>31761</v>
      </c>
      <c r="L242" s="64" t="s">
        <v>90</v>
      </c>
      <c r="M242" s="63">
        <v>5190</v>
      </c>
      <c r="N242" s="64" t="s">
        <v>90</v>
      </c>
      <c r="O242" s="63">
        <v>6242</v>
      </c>
      <c r="P242" s="64" t="s">
        <v>90</v>
      </c>
      <c r="Q242" s="63">
        <v>0</v>
      </c>
      <c r="R242" s="55" t="s">
        <v>90</v>
      </c>
    </row>
    <row r="243" spans="2:18" s="4" customFormat="1" hidden="1" outlineLevel="1" x14ac:dyDescent="0.25">
      <c r="B243" s="53" t="s">
        <v>80</v>
      </c>
      <c r="C243" s="63">
        <v>71624</v>
      </c>
      <c r="D243" s="64" t="s">
        <v>90</v>
      </c>
      <c r="E243" s="63">
        <v>0</v>
      </c>
      <c r="F243" s="64" t="s">
        <v>90</v>
      </c>
      <c r="G243" s="63">
        <v>0</v>
      </c>
      <c r="H243" s="64" t="s">
        <v>90</v>
      </c>
      <c r="I243" s="63">
        <v>24459</v>
      </c>
      <c r="J243" s="64" t="s">
        <v>90</v>
      </c>
      <c r="K243" s="63">
        <v>35723</v>
      </c>
      <c r="L243" s="64" t="s">
        <v>90</v>
      </c>
      <c r="M243" s="63">
        <v>5347</v>
      </c>
      <c r="N243" s="64" t="s">
        <v>90</v>
      </c>
      <c r="O243" s="63">
        <v>6095</v>
      </c>
      <c r="P243" s="64" t="s">
        <v>90</v>
      </c>
      <c r="Q243" s="63">
        <v>0</v>
      </c>
      <c r="R243" s="55" t="s">
        <v>90</v>
      </c>
    </row>
    <row r="244" spans="2:18" s="4" customFormat="1" hidden="1" outlineLevel="1" x14ac:dyDescent="0.25">
      <c r="B244" s="53" t="s">
        <v>81</v>
      </c>
      <c r="C244" s="63">
        <v>34792</v>
      </c>
      <c r="D244" s="64" t="s">
        <v>90</v>
      </c>
      <c r="E244" s="63">
        <v>0</v>
      </c>
      <c r="F244" s="64" t="s">
        <v>90</v>
      </c>
      <c r="G244" s="63">
        <v>0</v>
      </c>
      <c r="H244" s="64" t="s">
        <v>90</v>
      </c>
      <c r="I244" s="63">
        <v>11496</v>
      </c>
      <c r="J244" s="64" t="s">
        <v>90</v>
      </c>
      <c r="K244" s="63">
        <v>17031</v>
      </c>
      <c r="L244" s="64" t="s">
        <v>90</v>
      </c>
      <c r="M244" s="63">
        <v>3411</v>
      </c>
      <c r="N244" s="64" t="s">
        <v>90</v>
      </c>
      <c r="O244" s="63">
        <v>2854</v>
      </c>
      <c r="P244" s="64" t="s">
        <v>90</v>
      </c>
      <c r="Q244" s="63">
        <v>0</v>
      </c>
      <c r="R244" s="55" t="s">
        <v>90</v>
      </c>
    </row>
    <row r="245" spans="2:18" s="4" customFormat="1" hidden="1" outlineLevel="1" x14ac:dyDescent="0.25">
      <c r="B245" s="53" t="s">
        <v>82</v>
      </c>
      <c r="C245" s="63">
        <v>10734</v>
      </c>
      <c r="D245" s="64" t="s">
        <v>90</v>
      </c>
      <c r="E245" s="63">
        <v>0</v>
      </c>
      <c r="F245" s="64" t="s">
        <v>90</v>
      </c>
      <c r="G245" s="63">
        <v>0</v>
      </c>
      <c r="H245" s="64" t="s">
        <v>90</v>
      </c>
      <c r="I245" s="63">
        <v>2456</v>
      </c>
      <c r="J245" s="64" t="s">
        <v>90</v>
      </c>
      <c r="K245" s="63">
        <v>6931</v>
      </c>
      <c r="L245" s="64" t="s">
        <v>90</v>
      </c>
      <c r="M245" s="63">
        <v>1347</v>
      </c>
      <c r="N245" s="64" t="s">
        <v>90</v>
      </c>
      <c r="O245" s="63">
        <v>0</v>
      </c>
      <c r="P245" s="64" t="s">
        <v>90</v>
      </c>
      <c r="Q245" s="63">
        <v>0</v>
      </c>
      <c r="R245" s="55" t="s">
        <v>90</v>
      </c>
    </row>
    <row r="246" spans="2:18" s="4" customFormat="1" hidden="1" outlineLevel="1" x14ac:dyDescent="0.25">
      <c r="B246" s="53" t="s">
        <v>83</v>
      </c>
      <c r="C246" s="63">
        <v>8974</v>
      </c>
      <c r="D246" s="64" t="s">
        <v>90</v>
      </c>
      <c r="E246" s="63">
        <v>0</v>
      </c>
      <c r="F246" s="64" t="s">
        <v>90</v>
      </c>
      <c r="G246" s="63">
        <v>0</v>
      </c>
      <c r="H246" s="64" t="s">
        <v>90</v>
      </c>
      <c r="I246" s="63">
        <v>2640</v>
      </c>
      <c r="J246" s="64" t="s">
        <v>90</v>
      </c>
      <c r="K246" s="63">
        <v>5006</v>
      </c>
      <c r="L246" s="64" t="s">
        <v>90</v>
      </c>
      <c r="M246" s="63">
        <v>1328</v>
      </c>
      <c r="N246" s="64" t="s">
        <v>90</v>
      </c>
      <c r="O246" s="63">
        <v>0</v>
      </c>
      <c r="P246" s="64" t="s">
        <v>90</v>
      </c>
      <c r="Q246" s="63">
        <v>0</v>
      </c>
      <c r="R246" s="55" t="s">
        <v>90</v>
      </c>
    </row>
    <row r="247" spans="2:18" s="4" customFormat="1" hidden="1" outlineLevel="1" x14ac:dyDescent="0.25">
      <c r="B247" s="53" t="s">
        <v>84</v>
      </c>
      <c r="C247" s="63">
        <v>11680</v>
      </c>
      <c r="D247" s="64" t="s">
        <v>90</v>
      </c>
      <c r="E247" s="63">
        <v>0</v>
      </c>
      <c r="F247" s="64" t="s">
        <v>90</v>
      </c>
      <c r="G247" s="63">
        <v>0</v>
      </c>
      <c r="H247" s="64" t="s">
        <v>90</v>
      </c>
      <c r="I247" s="63">
        <v>3507</v>
      </c>
      <c r="J247" s="64" t="s">
        <v>90</v>
      </c>
      <c r="K247" s="63">
        <v>6574</v>
      </c>
      <c r="L247" s="64" t="s">
        <v>90</v>
      </c>
      <c r="M247" s="63">
        <v>1599</v>
      </c>
      <c r="N247" s="64" t="s">
        <v>90</v>
      </c>
      <c r="O247" s="63">
        <v>0</v>
      </c>
      <c r="P247" s="64" t="s">
        <v>90</v>
      </c>
      <c r="Q247" s="63">
        <v>0</v>
      </c>
      <c r="R247" s="55" t="s">
        <v>90</v>
      </c>
    </row>
    <row r="248" spans="2:18" s="4" customFormat="1" hidden="1" outlineLevel="1" x14ac:dyDescent="0.25">
      <c r="B248" s="53" t="s">
        <v>85</v>
      </c>
      <c r="C248" s="63">
        <v>7787</v>
      </c>
      <c r="D248" s="64" t="s">
        <v>90</v>
      </c>
      <c r="E248" s="63">
        <v>0</v>
      </c>
      <c r="F248" s="64" t="s">
        <v>90</v>
      </c>
      <c r="G248" s="63">
        <v>0</v>
      </c>
      <c r="H248" s="64" t="s">
        <v>90</v>
      </c>
      <c r="I248" s="63">
        <v>2402</v>
      </c>
      <c r="J248" s="64" t="s">
        <v>90</v>
      </c>
      <c r="K248" s="63">
        <v>4526</v>
      </c>
      <c r="L248" s="64" t="s">
        <v>90</v>
      </c>
      <c r="M248" s="63">
        <v>859</v>
      </c>
      <c r="N248" s="64" t="s">
        <v>90</v>
      </c>
      <c r="O248" s="63">
        <v>0</v>
      </c>
      <c r="P248" s="64" t="s">
        <v>90</v>
      </c>
      <c r="Q248" s="63">
        <v>0</v>
      </c>
      <c r="R248" s="55" t="s">
        <v>90</v>
      </c>
    </row>
    <row r="249" spans="2:18" s="4" customFormat="1" hidden="1" outlineLevel="1" x14ac:dyDescent="0.25">
      <c r="B249" s="53" t="s">
        <v>86</v>
      </c>
      <c r="C249" s="63">
        <v>9604</v>
      </c>
      <c r="D249" s="64" t="s">
        <v>90</v>
      </c>
      <c r="E249" s="63">
        <v>0</v>
      </c>
      <c r="F249" s="64" t="s">
        <v>90</v>
      </c>
      <c r="G249" s="63">
        <v>0</v>
      </c>
      <c r="H249" s="64" t="s">
        <v>90</v>
      </c>
      <c r="I249" s="63">
        <v>2857</v>
      </c>
      <c r="J249" s="64" t="s">
        <v>90</v>
      </c>
      <c r="K249" s="63">
        <v>5111</v>
      </c>
      <c r="L249" s="64" t="s">
        <v>90</v>
      </c>
      <c r="M249" s="63">
        <v>1636</v>
      </c>
      <c r="N249" s="64" t="s">
        <v>90</v>
      </c>
      <c r="O249" s="63">
        <v>0</v>
      </c>
      <c r="P249" s="64" t="s">
        <v>90</v>
      </c>
      <c r="Q249" s="63">
        <v>0</v>
      </c>
      <c r="R249" s="55" t="s">
        <v>90</v>
      </c>
    </row>
    <row r="250" spans="2:18" s="4" customFormat="1" hidden="1" outlineLevel="1" x14ac:dyDescent="0.25">
      <c r="B250" s="53" t="s">
        <v>87</v>
      </c>
      <c r="C250" s="63">
        <v>36179</v>
      </c>
      <c r="D250" s="64" t="s">
        <v>90</v>
      </c>
      <c r="E250" s="63">
        <v>0</v>
      </c>
      <c r="F250" s="64" t="s">
        <v>90</v>
      </c>
      <c r="G250" s="63">
        <v>0</v>
      </c>
      <c r="H250" s="64" t="s">
        <v>90</v>
      </c>
      <c r="I250" s="63">
        <v>11102</v>
      </c>
      <c r="J250" s="64" t="s">
        <v>90</v>
      </c>
      <c r="K250" s="63">
        <v>19811</v>
      </c>
      <c r="L250" s="64" t="s">
        <v>90</v>
      </c>
      <c r="M250" s="63">
        <v>2690</v>
      </c>
      <c r="N250" s="64" t="s">
        <v>90</v>
      </c>
      <c r="O250" s="63">
        <v>2576</v>
      </c>
      <c r="P250" s="64" t="s">
        <v>90</v>
      </c>
      <c r="Q250" s="63">
        <v>0</v>
      </c>
      <c r="R250" s="55" t="s">
        <v>90</v>
      </c>
    </row>
    <row r="251" spans="2:18" s="4" customFormat="1" hidden="1" outlineLevel="1" x14ac:dyDescent="0.25">
      <c r="B251" s="53" t="s">
        <v>88</v>
      </c>
      <c r="C251" s="63">
        <v>65813</v>
      </c>
      <c r="D251" s="64" t="s">
        <v>90</v>
      </c>
      <c r="E251" s="63">
        <v>0</v>
      </c>
      <c r="F251" s="64" t="s">
        <v>90</v>
      </c>
      <c r="G251" s="63">
        <v>0</v>
      </c>
      <c r="H251" s="64" t="s">
        <v>90</v>
      </c>
      <c r="I251" s="63">
        <v>16935</v>
      </c>
      <c r="J251" s="64" t="s">
        <v>90</v>
      </c>
      <c r="K251" s="63">
        <v>38172</v>
      </c>
      <c r="L251" s="64" t="s">
        <v>90</v>
      </c>
      <c r="M251" s="63">
        <v>5546</v>
      </c>
      <c r="N251" s="64" t="s">
        <v>90</v>
      </c>
      <c r="O251" s="63">
        <v>5160</v>
      </c>
      <c r="P251" s="64" t="s">
        <v>90</v>
      </c>
      <c r="Q251" s="63">
        <v>0</v>
      </c>
      <c r="R251" s="55" t="s">
        <v>90</v>
      </c>
    </row>
    <row r="252" spans="2:18" s="4" customFormat="1" hidden="1" outlineLevel="1" x14ac:dyDescent="0.25">
      <c r="B252" s="53" t="s">
        <v>89</v>
      </c>
      <c r="C252" s="63">
        <v>63208</v>
      </c>
      <c r="D252" s="64" t="s">
        <v>90</v>
      </c>
      <c r="E252" s="63">
        <v>0</v>
      </c>
      <c r="F252" s="64" t="s">
        <v>90</v>
      </c>
      <c r="G252" s="63">
        <v>0</v>
      </c>
      <c r="H252" s="64" t="s">
        <v>90</v>
      </c>
      <c r="I252" s="63">
        <v>20677</v>
      </c>
      <c r="J252" s="64" t="s">
        <v>90</v>
      </c>
      <c r="K252" s="63">
        <v>32209</v>
      </c>
      <c r="L252" s="64" t="s">
        <v>90</v>
      </c>
      <c r="M252" s="63">
        <v>5521</v>
      </c>
      <c r="N252" s="64" t="s">
        <v>90</v>
      </c>
      <c r="O252" s="63">
        <v>4801</v>
      </c>
      <c r="P252" s="64" t="s">
        <v>90</v>
      </c>
      <c r="Q252" s="63">
        <v>0</v>
      </c>
      <c r="R252" s="55" t="s">
        <v>90</v>
      </c>
    </row>
    <row r="253" spans="2:18" s="4" customFormat="1" ht="15.75" collapsed="1" x14ac:dyDescent="0.25">
      <c r="B253" s="65">
        <v>1999</v>
      </c>
      <c r="C253" s="66">
        <v>458519</v>
      </c>
      <c r="D253" s="67" t="s">
        <v>90</v>
      </c>
      <c r="E253" s="66">
        <v>0</v>
      </c>
      <c r="F253" s="67" t="s">
        <v>90</v>
      </c>
      <c r="G253" s="66">
        <v>0</v>
      </c>
      <c r="H253" s="67" t="s">
        <v>90</v>
      </c>
      <c r="I253" s="66">
        <v>146771</v>
      </c>
      <c r="J253" s="67" t="s">
        <v>90</v>
      </c>
      <c r="K253" s="66">
        <v>236482</v>
      </c>
      <c r="L253" s="67" t="s">
        <v>90</v>
      </c>
      <c r="M253" s="66">
        <v>39871</v>
      </c>
      <c r="N253" s="67" t="s">
        <v>90</v>
      </c>
      <c r="O253" s="66">
        <v>35395</v>
      </c>
      <c r="P253" s="67" t="s">
        <v>90</v>
      </c>
      <c r="Q253" s="66">
        <v>0</v>
      </c>
      <c r="R253" s="67" t="s">
        <v>90</v>
      </c>
    </row>
    <row r="254" spans="2:18" s="4" customFormat="1" ht="6.75" customHeight="1" x14ac:dyDescent="0.25">
      <c r="B254" s="68"/>
      <c r="C254" s="69"/>
      <c r="D254" s="70"/>
      <c r="E254" s="69"/>
      <c r="F254" s="70"/>
      <c r="G254" s="69"/>
      <c r="H254" s="70"/>
      <c r="I254" s="69"/>
      <c r="J254" s="70"/>
      <c r="K254" s="69"/>
      <c r="L254" s="70"/>
      <c r="M254" s="69"/>
      <c r="N254" s="70"/>
      <c r="O254" s="69"/>
      <c r="P254" s="70"/>
      <c r="Q254" s="69"/>
      <c r="R254" s="70"/>
    </row>
    <row r="255" spans="2:18" s="4" customFormat="1" x14ac:dyDescent="0.25">
      <c r="B255" s="38" t="s">
        <v>49</v>
      </c>
      <c r="C255" s="38"/>
      <c r="D255" s="38"/>
      <c r="E255" s="38"/>
      <c r="F255" s="38"/>
      <c r="G255" s="38"/>
      <c r="H255" s="38"/>
      <c r="I255" s="38"/>
      <c r="J255" s="38"/>
      <c r="K255" s="38"/>
      <c r="L255" s="38"/>
      <c r="M255" s="38"/>
      <c r="N255" s="38"/>
      <c r="O255" s="38"/>
      <c r="P255" s="38"/>
      <c r="Q255" s="38"/>
      <c r="R255" s="38"/>
    </row>
    <row r="256" spans="2:18" s="4" customFormat="1" x14ac:dyDescent="0.25"/>
    <row r="257" s="4" customFormat="1" x14ac:dyDescent="0.25"/>
    <row r="258" s="4" customFormat="1" x14ac:dyDescent="0.25"/>
    <row r="259" s="4" customFormat="1" x14ac:dyDescent="0.25"/>
    <row r="260" s="4" customFormat="1" x14ac:dyDescent="0.25"/>
    <row r="261" s="4" customFormat="1" x14ac:dyDescent="0.25"/>
    <row r="262" s="4" customFormat="1" x14ac:dyDescent="0.25"/>
    <row r="263" s="4" customFormat="1" x14ac:dyDescent="0.25"/>
    <row r="264" s="4" customFormat="1" x14ac:dyDescent="0.25"/>
    <row r="265" s="4" customFormat="1" x14ac:dyDescent="0.25"/>
    <row r="266" s="4" customFormat="1" x14ac:dyDescent="0.25"/>
    <row r="267" s="4" customFormat="1" x14ac:dyDescent="0.25"/>
    <row r="268" s="4" customFormat="1" x14ac:dyDescent="0.25"/>
    <row r="269" s="4" customFormat="1" x14ac:dyDescent="0.25"/>
    <row r="270" s="4" customFormat="1" x14ac:dyDescent="0.25"/>
    <row r="271" s="4" customFormat="1" x14ac:dyDescent="0.25"/>
    <row r="272" s="4" customFormat="1" x14ac:dyDescent="0.25"/>
    <row r="273" s="4" customFormat="1" x14ac:dyDescent="0.25"/>
    <row r="274" s="4" customFormat="1" x14ac:dyDescent="0.25"/>
    <row r="275" s="4" customFormat="1" x14ac:dyDescent="0.25"/>
    <row r="276" s="4" customFormat="1" x14ac:dyDescent="0.25"/>
    <row r="277" s="4" customFormat="1" x14ac:dyDescent="0.25"/>
    <row r="278" s="4" customFormat="1" x14ac:dyDescent="0.25"/>
    <row r="279" s="4" customFormat="1" x14ac:dyDescent="0.25"/>
    <row r="280" s="4" customFormat="1" x14ac:dyDescent="0.25"/>
    <row r="281" s="4" customFormat="1" x14ac:dyDescent="0.25"/>
    <row r="282" s="4" customFormat="1" x14ac:dyDescent="0.25"/>
    <row r="283" s="4" customFormat="1" x14ac:dyDescent="0.25"/>
    <row r="284" s="4" customFormat="1" x14ac:dyDescent="0.25"/>
    <row r="285" s="4" customFormat="1" x14ac:dyDescent="0.25"/>
    <row r="286" s="4" customFormat="1" x14ac:dyDescent="0.25"/>
    <row r="287" s="4" customFormat="1" x14ac:dyDescent="0.25"/>
    <row r="288" s="4" customFormat="1" x14ac:dyDescent="0.25"/>
    <row r="289" s="4" customFormat="1" x14ac:dyDescent="0.25"/>
    <row r="290" s="4" customFormat="1" x14ac:dyDescent="0.25"/>
    <row r="291" s="4" customFormat="1" x14ac:dyDescent="0.25"/>
    <row r="292" s="4" customFormat="1" x14ac:dyDescent="0.25"/>
  </sheetData>
  <mergeCells count="8">
    <mergeCell ref="O5:P5"/>
    <mergeCell ref="Q5:R5"/>
    <mergeCell ref="C5:D5"/>
    <mergeCell ref="E5:F5"/>
    <mergeCell ref="G5:H5"/>
    <mergeCell ref="I5:J5"/>
    <mergeCell ref="K5:L5"/>
    <mergeCell ref="M5:N5"/>
  </mergeCells>
  <pageMargins left="0.70866141732283472" right="0.70866141732283472" top="0.59055118110236227" bottom="0.55118110236220474" header="0.19685039370078741" footer="0.31496062992125984"/>
  <pageSetup paperSize="9" scale="92" pageOrder="overThenDown" orientation="landscape" r:id="rId1"/>
  <headerFooter scaleWithDoc="0" alignWithMargins="0">
    <oddHeader>&amp;L&amp;"-,Negrita"&amp;16&amp;K00-049Evolución de pasajeros suecos llegados a Canarias e islas por aeropuerto de destino (regular+no regular)</oddHeader>
    <oddFooter>&amp;L&amp;G&amp;R&amp;K00-022&amp;P</oddFooter>
  </headerFooter>
  <colBreaks count="1" manualBreakCount="1">
    <brk id="10" min="3" max="293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9" id="{73F27925-5AB7-4D81-ABEC-DC4ABAF45032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D7:D19</xm:sqref>
        </x14:conditionalFormatting>
        <x14:conditionalFormatting xmlns:xm="http://schemas.microsoft.com/office/excel/2006/main">
          <x14:cfRule type="expression" priority="8" id="{D8FCDFB8-8373-4B97-9FFC-BBD35D5F7E64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F7:F19</xm:sqref>
        </x14:conditionalFormatting>
        <x14:conditionalFormatting xmlns:xm="http://schemas.microsoft.com/office/excel/2006/main">
          <x14:cfRule type="expression" priority="7" id="{D4D60903-2B3B-4AA1-AF95-4F691421BC9E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H7:H19</xm:sqref>
        </x14:conditionalFormatting>
        <x14:conditionalFormatting xmlns:xm="http://schemas.microsoft.com/office/excel/2006/main">
          <x14:cfRule type="expression" priority="6" id="{29A33BDC-CC06-4BDE-8C4D-4E80487432CD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J7:J19</xm:sqref>
        </x14:conditionalFormatting>
        <x14:conditionalFormatting xmlns:xm="http://schemas.microsoft.com/office/excel/2006/main">
          <x14:cfRule type="expression" priority="5" id="{40FA93C7-5E6A-41ED-A021-AD49CE34787E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L7:L18</xm:sqref>
        </x14:conditionalFormatting>
        <x14:conditionalFormatting xmlns:xm="http://schemas.microsoft.com/office/excel/2006/main">
          <x14:cfRule type="expression" priority="4" id="{900A5F3E-4E65-4C81-8033-92A1AB9CD6E8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N7:N19</xm:sqref>
        </x14:conditionalFormatting>
        <x14:conditionalFormatting xmlns:xm="http://schemas.microsoft.com/office/excel/2006/main">
          <x14:cfRule type="expression" priority="3" id="{AA9AB686-8B1F-43F2-9A7B-34AC4CC76DEF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P7:P19</xm:sqref>
        </x14:conditionalFormatting>
        <x14:conditionalFormatting xmlns:xm="http://schemas.microsoft.com/office/excel/2006/main">
          <x14:cfRule type="expression" priority="2" id="{E3AAE6F4-22F7-48EF-8E47-CD239E15F057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R7:R19</xm:sqref>
        </x14:conditionalFormatting>
        <x14:conditionalFormatting xmlns:xm="http://schemas.microsoft.com/office/excel/2006/main">
          <x14:cfRule type="expression" priority="1" id="{548F9972-D05A-4033-A871-D130DDEA1A09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L19</xm:sqref>
        </x14:conditionalFormatting>
      </x14:conditionalFormattings>
    </ext>
  </extLst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Q310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3" max="3" width="11.85546875" bestFit="1" customWidth="1"/>
    <col min="9" max="9" width="13.42578125" customWidth="1"/>
  </cols>
  <sheetData>
    <row r="1" spans="2:17" ht="30" customHeight="1" x14ac:dyDescent="0.25"/>
    <row r="2" spans="2:17" x14ac:dyDescent="0.25">
      <c r="B2" s="39"/>
      <c r="C2" s="39"/>
      <c r="D2" s="39"/>
      <c r="E2" s="39"/>
      <c r="F2" s="39"/>
      <c r="G2" s="39"/>
      <c r="H2" s="39"/>
      <c r="I2" s="39"/>
      <c r="J2" s="39"/>
      <c r="K2" s="39"/>
      <c r="L2" s="39"/>
      <c r="M2" s="39"/>
      <c r="N2" s="39"/>
      <c r="O2" s="39"/>
      <c r="P2" s="39"/>
      <c r="Q2" s="39"/>
    </row>
    <row r="3" spans="2:17" ht="41.25" customHeight="1" thickBot="1" x14ac:dyDescent="0.3">
      <c r="B3" s="12" t="s">
        <v>171</v>
      </c>
      <c r="C3" s="12"/>
      <c r="D3" s="12"/>
      <c r="E3" s="12"/>
      <c r="F3" s="12"/>
      <c r="G3" s="12"/>
      <c r="H3" s="12"/>
      <c r="I3" s="12"/>
      <c r="J3" s="12"/>
    </row>
    <row r="4" spans="2:17" ht="6.75" customHeight="1" x14ac:dyDescent="0.25">
      <c r="B4" s="75"/>
      <c r="C4" s="75"/>
      <c r="D4" s="75"/>
      <c r="E4" s="75"/>
      <c r="F4" s="75"/>
      <c r="G4" s="75"/>
      <c r="H4" s="75"/>
      <c r="I4" s="75"/>
      <c r="J4" s="75"/>
    </row>
    <row r="5" spans="2:17" ht="32.25" customHeight="1" x14ac:dyDescent="0.25">
      <c r="B5" s="16"/>
      <c r="C5" s="85" t="s">
        <v>43</v>
      </c>
      <c r="D5" s="85" t="s">
        <v>103</v>
      </c>
      <c r="E5" s="85" t="s">
        <v>104</v>
      </c>
      <c r="F5" s="85" t="s">
        <v>44</v>
      </c>
      <c r="G5" s="85" t="s">
        <v>45</v>
      </c>
      <c r="H5" s="85" t="s">
        <v>46</v>
      </c>
      <c r="I5" s="85" t="s">
        <v>47</v>
      </c>
      <c r="J5" s="85" t="s">
        <v>48</v>
      </c>
    </row>
    <row r="6" spans="2:17" x14ac:dyDescent="0.25">
      <c r="B6" s="53" t="s">
        <v>78</v>
      </c>
      <c r="C6" s="86">
        <v>1</v>
      </c>
      <c r="D6" s="86">
        <v>0</v>
      </c>
      <c r="E6" s="86">
        <v>0.28709876815753455</v>
      </c>
      <c r="F6" s="86">
        <v>0.28709876815753455</v>
      </c>
      <c r="G6" s="86">
        <v>0.57311581085257624</v>
      </c>
      <c r="H6" s="86">
        <v>4.4196211753278293E-2</v>
      </c>
      <c r="I6" s="86">
        <v>8.4153825775972455E-2</v>
      </c>
      <c r="J6" s="86">
        <v>1.1435383460638439E-2</v>
      </c>
    </row>
    <row r="7" spans="2:17" x14ac:dyDescent="0.25">
      <c r="B7" s="53" t="s">
        <v>79</v>
      </c>
      <c r="C7" s="86">
        <v>1</v>
      </c>
      <c r="D7" s="86">
        <v>0</v>
      </c>
      <c r="E7" s="86">
        <v>0.26302729528535979</v>
      </c>
      <c r="F7" s="86">
        <v>0.26302729528535979</v>
      </c>
      <c r="G7" s="86">
        <v>0.59766922212757556</v>
      </c>
      <c r="H7" s="86">
        <v>4.5726701480192089E-2</v>
      </c>
      <c r="I7" s="86">
        <v>8.0305667691320068E-2</v>
      </c>
      <c r="J7" s="86">
        <v>1.327111341555251E-2</v>
      </c>
    </row>
    <row r="8" spans="2:17" x14ac:dyDescent="0.25">
      <c r="B8" s="53" t="s">
        <v>80</v>
      </c>
      <c r="C8" s="86">
        <v>1</v>
      </c>
      <c r="D8" s="86">
        <v>0</v>
      </c>
      <c r="E8" s="86">
        <v>0.23720857077178081</v>
      </c>
      <c r="F8" s="86">
        <v>0.23720857077178081</v>
      </c>
      <c r="G8" s="86">
        <v>0.61623897499183333</v>
      </c>
      <c r="H8" s="86">
        <v>5.3912138700349652E-2</v>
      </c>
      <c r="I8" s="86">
        <v>8.1461047995838018E-2</v>
      </c>
      <c r="J8" s="86">
        <v>1.1179267540198178E-2</v>
      </c>
    </row>
    <row r="9" spans="2:17" x14ac:dyDescent="0.25">
      <c r="B9" s="53" t="s">
        <v>81</v>
      </c>
      <c r="C9" s="86">
        <v>1</v>
      </c>
      <c r="D9" s="86">
        <v>0</v>
      </c>
      <c r="E9" s="86">
        <v>0.24754990925589837</v>
      </c>
      <c r="F9" s="86">
        <v>0.24754990925589837</v>
      </c>
      <c r="G9" s="86">
        <v>0.59854809437386569</v>
      </c>
      <c r="H9" s="86">
        <v>4.664246823956443E-2</v>
      </c>
      <c r="I9" s="86">
        <v>9.9115245009074412E-2</v>
      </c>
      <c r="J9" s="86">
        <v>8.1442831215970957E-3</v>
      </c>
    </row>
    <row r="10" spans="2:17" x14ac:dyDescent="0.25">
      <c r="B10" s="53" t="s">
        <v>82</v>
      </c>
      <c r="C10" s="86">
        <v>1</v>
      </c>
      <c r="D10" s="86">
        <v>0</v>
      </c>
      <c r="E10" s="86">
        <v>5.8314900462497488E-2</v>
      </c>
      <c r="F10" s="86">
        <v>5.8314900462497488E-2</v>
      </c>
      <c r="G10" s="86">
        <v>0.85019103157048059</v>
      </c>
      <c r="H10" s="86">
        <v>0</v>
      </c>
      <c r="I10" s="86">
        <v>9.1494067967021919E-2</v>
      </c>
      <c r="J10" s="86">
        <v>0</v>
      </c>
    </row>
    <row r="11" spans="2:17" x14ac:dyDescent="0.25">
      <c r="B11" s="53" t="s">
        <v>83</v>
      </c>
      <c r="C11" s="86">
        <v>1</v>
      </c>
      <c r="D11" s="86">
        <v>0</v>
      </c>
      <c r="E11" s="86">
        <v>0.12687312687312688</v>
      </c>
      <c r="F11" s="86">
        <v>0.12687312687312688</v>
      </c>
      <c r="G11" s="86">
        <v>0.79710289710289706</v>
      </c>
      <c r="H11" s="86">
        <v>0</v>
      </c>
      <c r="I11" s="86">
        <v>7.6023976023976023E-2</v>
      </c>
      <c r="J11" s="86">
        <v>0</v>
      </c>
    </row>
    <row r="12" spans="2:17" x14ac:dyDescent="0.25">
      <c r="B12" s="53" t="s">
        <v>84</v>
      </c>
      <c r="C12" s="86">
        <v>1</v>
      </c>
      <c r="D12" s="86">
        <v>0</v>
      </c>
      <c r="E12" s="86">
        <v>0.15175167907061174</v>
      </c>
      <c r="F12" s="86">
        <v>0.15175167907061174</v>
      </c>
      <c r="G12" s="86">
        <v>0.77963332728262846</v>
      </c>
      <c r="H12" s="86">
        <v>0</v>
      </c>
      <c r="I12" s="86">
        <v>6.8614993646759853E-2</v>
      </c>
      <c r="J12" s="86">
        <v>0</v>
      </c>
    </row>
    <row r="13" spans="2:17" x14ac:dyDescent="0.25">
      <c r="B13" s="53" t="s">
        <v>85</v>
      </c>
      <c r="C13" s="86">
        <v>1</v>
      </c>
      <c r="D13" s="86">
        <v>0</v>
      </c>
      <c r="E13" s="86">
        <v>0.13812341504649198</v>
      </c>
      <c r="F13" s="86">
        <v>0.13812341504649198</v>
      </c>
      <c r="G13" s="86">
        <v>0.78453085376162301</v>
      </c>
      <c r="H13" s="86">
        <v>0</v>
      </c>
      <c r="I13" s="86">
        <v>7.7345731191885037E-2</v>
      </c>
      <c r="J13" s="86">
        <v>0</v>
      </c>
    </row>
    <row r="14" spans="2:17" x14ac:dyDescent="0.25">
      <c r="B14" s="53" t="s">
        <v>86</v>
      </c>
      <c r="C14" s="86">
        <v>1</v>
      </c>
      <c r="D14" s="86">
        <v>0</v>
      </c>
      <c r="E14" s="86">
        <v>0.14007240323029796</v>
      </c>
      <c r="F14" s="86">
        <v>0.14007240323029796</v>
      </c>
      <c r="G14" s="86">
        <v>0.79262972245428387</v>
      </c>
      <c r="H14" s="86">
        <v>0</v>
      </c>
      <c r="I14" s="86">
        <v>6.7297874315418171E-2</v>
      </c>
      <c r="J14" s="86">
        <v>0</v>
      </c>
    </row>
    <row r="15" spans="2:17" x14ac:dyDescent="0.25">
      <c r="B15" s="53" t="s">
        <v>87</v>
      </c>
      <c r="C15" s="86">
        <v>1</v>
      </c>
      <c r="D15" s="86">
        <v>0</v>
      </c>
      <c r="E15" s="86">
        <v>0.23761083503848776</v>
      </c>
      <c r="F15" s="86">
        <v>0.23761083503848776</v>
      </c>
      <c r="G15" s="86">
        <v>0.62792555782909476</v>
      </c>
      <c r="H15" s="86">
        <v>3.7104160576829387E-2</v>
      </c>
      <c r="I15" s="86">
        <v>8.769365682548963E-2</v>
      </c>
      <c r="J15" s="86">
        <v>9.6657897300984116E-3</v>
      </c>
    </row>
    <row r="16" spans="2:17" x14ac:dyDescent="0.25">
      <c r="B16" s="53" t="s">
        <v>88</v>
      </c>
      <c r="C16" s="86">
        <v>1</v>
      </c>
      <c r="D16" s="86">
        <v>2.2839393385711677E-5</v>
      </c>
      <c r="E16" s="86">
        <v>0.23609080942810159</v>
      </c>
      <c r="F16" s="86">
        <v>0.2361136488214873</v>
      </c>
      <c r="G16" s="86">
        <v>0.62552530604787138</v>
      </c>
      <c r="H16" s="86">
        <v>4.3794536817102138E-2</v>
      </c>
      <c r="I16" s="86">
        <v>7.7608258724648271E-2</v>
      </c>
      <c r="J16" s="86">
        <v>1.695824958889092E-2</v>
      </c>
    </row>
    <row r="17" spans="2:10" x14ac:dyDescent="0.25">
      <c r="B17" s="53" t="s">
        <v>89</v>
      </c>
      <c r="C17" s="86">
        <v>1</v>
      </c>
      <c r="D17" s="86">
        <v>0</v>
      </c>
      <c r="E17" s="86">
        <v>0.25923032254658712</v>
      </c>
      <c r="F17" s="86">
        <v>0.25923032254658712</v>
      </c>
      <c r="G17" s="86">
        <v>0.60688380932270491</v>
      </c>
      <c r="H17" s="86">
        <v>4.9295254183603442E-2</v>
      </c>
      <c r="I17" s="86">
        <v>7.2438367734783293E-2</v>
      </c>
      <c r="J17" s="86">
        <v>1.2152246212321175E-2</v>
      </c>
    </row>
    <row r="18" spans="2:10" s="84" customFormat="1" ht="34.5" customHeight="1" x14ac:dyDescent="0.25">
      <c r="B18" s="58">
        <v>2017</v>
      </c>
      <c r="C18" s="87">
        <v>1</v>
      </c>
      <c r="D18" s="87">
        <v>3.415843021518103E-6</v>
      </c>
      <c r="E18" s="87">
        <v>0.24238651288541385</v>
      </c>
      <c r="F18" s="87">
        <v>0.24238992872843534</v>
      </c>
      <c r="G18" s="87">
        <v>0.62335206923230635</v>
      </c>
      <c r="H18" s="87">
        <v>4.2062690966973924E-2</v>
      </c>
      <c r="I18" s="87">
        <v>8.104941529307079E-2</v>
      </c>
      <c r="J18" s="87">
        <v>1.114589577921357E-2</v>
      </c>
    </row>
    <row r="19" spans="2:10" s="4" customFormat="1" hidden="1" outlineLevel="1" x14ac:dyDescent="0.25">
      <c r="B19" s="53" t="s">
        <v>78</v>
      </c>
      <c r="C19" s="86">
        <v>1</v>
      </c>
      <c r="D19" s="86">
        <v>0</v>
      </c>
      <c r="E19" s="86">
        <v>0.27562334602543631</v>
      </c>
      <c r="F19" s="86">
        <v>0.27562334602543631</v>
      </c>
      <c r="G19" s="86">
        <v>0.59920497560213049</v>
      </c>
      <c r="H19" s="86">
        <v>5.3954464754290561E-2</v>
      </c>
      <c r="I19" s="86">
        <v>7.1217213618142636E-2</v>
      </c>
      <c r="J19" s="86">
        <v>0</v>
      </c>
    </row>
    <row r="20" spans="2:10" s="4" customFormat="1" hidden="1" outlineLevel="1" x14ac:dyDescent="0.25">
      <c r="B20" s="53" t="s">
        <v>79</v>
      </c>
      <c r="C20" s="86">
        <v>1</v>
      </c>
      <c r="D20" s="86">
        <v>0</v>
      </c>
      <c r="E20" s="86">
        <v>0.25623495065686874</v>
      </c>
      <c r="F20" s="86">
        <v>0.25623495065686874</v>
      </c>
      <c r="G20" s="86">
        <v>0.59974049630082471</v>
      </c>
      <c r="H20" s="86">
        <v>5.1052362356992252E-2</v>
      </c>
      <c r="I20" s="86">
        <v>9.2972190685314343E-2</v>
      </c>
      <c r="J20" s="86">
        <v>0</v>
      </c>
    </row>
    <row r="21" spans="2:10" s="4" customFormat="1" hidden="1" outlineLevel="1" x14ac:dyDescent="0.25">
      <c r="B21" s="53" t="s">
        <v>80</v>
      </c>
      <c r="C21" s="86">
        <v>1</v>
      </c>
      <c r="D21" s="86">
        <v>0</v>
      </c>
      <c r="E21" s="86">
        <v>0.24696739708610646</v>
      </c>
      <c r="F21" s="86">
        <v>0.24696739708610646</v>
      </c>
      <c r="G21" s="86">
        <v>0.62103815565848031</v>
      </c>
      <c r="H21" s="86">
        <v>4.9027621012208256E-2</v>
      </c>
      <c r="I21" s="86">
        <v>8.2966826243205019E-2</v>
      </c>
      <c r="J21" s="86">
        <v>0</v>
      </c>
    </row>
    <row r="22" spans="2:10" s="4" customFormat="1" hidden="1" outlineLevel="1" x14ac:dyDescent="0.25">
      <c r="B22" s="53" t="s">
        <v>81</v>
      </c>
      <c r="C22" s="86">
        <v>1</v>
      </c>
      <c r="D22" s="86">
        <v>0</v>
      </c>
      <c r="E22" s="86">
        <v>0.23271420393104764</v>
      </c>
      <c r="F22" s="86">
        <v>0.23271420393104764</v>
      </c>
      <c r="G22" s="86">
        <v>0.58428217034539787</v>
      </c>
      <c r="H22" s="86">
        <v>6.4976782647414286E-2</v>
      </c>
      <c r="I22" s="86">
        <v>0.1180268430761402</v>
      </c>
      <c r="J22" s="86">
        <v>0</v>
      </c>
    </row>
    <row r="23" spans="2:10" s="4" customFormat="1" hidden="1" outlineLevel="1" x14ac:dyDescent="0.25">
      <c r="B23" s="53" t="s">
        <v>82</v>
      </c>
      <c r="C23" s="86">
        <v>1</v>
      </c>
      <c r="D23" s="86">
        <v>0</v>
      </c>
      <c r="E23" s="86">
        <v>0</v>
      </c>
      <c r="F23" s="86">
        <v>0</v>
      </c>
      <c r="G23" s="86">
        <v>0.87372904644132998</v>
      </c>
      <c r="H23" s="86">
        <v>0</v>
      </c>
      <c r="I23" s="86">
        <v>0.12627095355866996</v>
      </c>
      <c r="J23" s="86">
        <v>0</v>
      </c>
    </row>
    <row r="24" spans="2:10" s="4" customFormat="1" hidden="1" outlineLevel="1" x14ac:dyDescent="0.25">
      <c r="B24" s="53" t="s">
        <v>83</v>
      </c>
      <c r="C24" s="86">
        <v>1</v>
      </c>
      <c r="D24" s="86">
        <v>0</v>
      </c>
      <c r="E24" s="86">
        <v>5.6851011143210894E-2</v>
      </c>
      <c r="F24" s="86">
        <v>5.6851011143210894E-2</v>
      </c>
      <c r="G24" s="86">
        <v>0.8570986380520017</v>
      </c>
      <c r="H24" s="86">
        <v>0</v>
      </c>
      <c r="I24" s="86">
        <v>8.6050350804787457E-2</v>
      </c>
      <c r="J24" s="86">
        <v>0</v>
      </c>
    </row>
    <row r="25" spans="2:10" s="4" customFormat="1" hidden="1" outlineLevel="1" x14ac:dyDescent="0.25">
      <c r="B25" s="53" t="s">
        <v>84</v>
      </c>
      <c r="C25" s="86">
        <v>1</v>
      </c>
      <c r="D25" s="86">
        <v>0</v>
      </c>
      <c r="E25" s="86">
        <v>8.1021087680355167E-2</v>
      </c>
      <c r="F25" s="86">
        <v>8.1021087680355167E-2</v>
      </c>
      <c r="G25" s="86">
        <v>0.82441731409544949</v>
      </c>
      <c r="H25" s="86">
        <v>0</v>
      </c>
      <c r="I25" s="86">
        <v>9.456159822419534E-2</v>
      </c>
      <c r="J25" s="86">
        <v>0</v>
      </c>
    </row>
    <row r="26" spans="2:10" s="4" customFormat="1" hidden="1" outlineLevel="1" x14ac:dyDescent="0.25">
      <c r="B26" s="53" t="s">
        <v>85</v>
      </c>
      <c r="C26" s="86">
        <v>1</v>
      </c>
      <c r="D26" s="86">
        <v>0</v>
      </c>
      <c r="E26" s="86">
        <v>8.9275306003497187E-2</v>
      </c>
      <c r="F26" s="86">
        <v>8.9275306003497187E-2</v>
      </c>
      <c r="G26" s="86">
        <v>0.81834078103749752</v>
      </c>
      <c r="H26" s="86">
        <v>0</v>
      </c>
      <c r="I26" s="86">
        <v>9.2383912959005249E-2</v>
      </c>
      <c r="J26" s="86">
        <v>0</v>
      </c>
    </row>
    <row r="27" spans="2:10" s="4" customFormat="1" hidden="1" outlineLevel="1" x14ac:dyDescent="0.25">
      <c r="B27" s="53" t="s">
        <v>86</v>
      </c>
      <c r="C27" s="86">
        <v>1</v>
      </c>
      <c r="D27" s="86">
        <v>0</v>
      </c>
      <c r="E27" s="86">
        <v>8.1700753498385362E-2</v>
      </c>
      <c r="F27" s="86">
        <v>8.1700753498385362E-2</v>
      </c>
      <c r="G27" s="86">
        <v>0.8364908503767492</v>
      </c>
      <c r="H27" s="86">
        <v>0</v>
      </c>
      <c r="I27" s="86">
        <v>8.1808396124865443E-2</v>
      </c>
      <c r="J27" s="86">
        <v>0</v>
      </c>
    </row>
    <row r="28" spans="2:10" s="4" customFormat="1" hidden="1" outlineLevel="1" x14ac:dyDescent="0.25">
      <c r="B28" s="53" t="s">
        <v>87</v>
      </c>
      <c r="C28" s="86">
        <v>1</v>
      </c>
      <c r="D28" s="86">
        <v>0</v>
      </c>
      <c r="E28" s="86">
        <v>0.2250081124932396</v>
      </c>
      <c r="F28" s="86">
        <v>0.2250081124932396</v>
      </c>
      <c r="G28" s="86">
        <v>0.63671173607355325</v>
      </c>
      <c r="H28" s="86">
        <v>3.2861005949161706E-2</v>
      </c>
      <c r="I28" s="86">
        <v>9.1076257436452132E-2</v>
      </c>
      <c r="J28" s="86">
        <v>1.4342888047593294E-2</v>
      </c>
    </row>
    <row r="29" spans="2:10" s="4" customFormat="1" hidden="1" outlineLevel="1" x14ac:dyDescent="0.25">
      <c r="B29" s="53" t="s">
        <v>88</v>
      </c>
      <c r="C29" s="86">
        <v>1</v>
      </c>
      <c r="D29" s="86">
        <v>0</v>
      </c>
      <c r="E29" s="86">
        <v>0.26299922050529601</v>
      </c>
      <c r="F29" s="86">
        <v>0.26299922050529601</v>
      </c>
      <c r="G29" s="86">
        <v>0.59783804851208222</v>
      </c>
      <c r="H29" s="86">
        <v>4.3479756064010271E-2</v>
      </c>
      <c r="I29" s="86">
        <v>8.0815259755146959E-2</v>
      </c>
      <c r="J29" s="86">
        <v>1.4867715163464624E-2</v>
      </c>
    </row>
    <row r="30" spans="2:10" s="4" customFormat="1" hidden="1" outlineLevel="1" x14ac:dyDescent="0.25">
      <c r="B30" s="53" t="s">
        <v>89</v>
      </c>
      <c r="C30" s="86">
        <v>1</v>
      </c>
      <c r="D30" s="86">
        <v>0</v>
      </c>
      <c r="E30" s="86">
        <v>0.23885792313030241</v>
      </c>
      <c r="F30" s="86">
        <v>0.23885792313030241</v>
      </c>
      <c r="G30" s="86">
        <v>0.62208716674501374</v>
      </c>
      <c r="H30" s="86">
        <v>5.0802498153246931E-2</v>
      </c>
      <c r="I30" s="86">
        <v>7.0691469120050143E-2</v>
      </c>
      <c r="J30" s="86">
        <v>1.7560942851386745E-2</v>
      </c>
    </row>
    <row r="31" spans="2:10" s="4" customFormat="1" ht="15.75" collapsed="1" x14ac:dyDescent="0.25">
      <c r="B31" s="65">
        <v>2016</v>
      </c>
      <c r="C31" s="88">
        <v>1</v>
      </c>
      <c r="D31" s="88">
        <v>0</v>
      </c>
      <c r="E31" s="88">
        <v>0.23640418439742261</v>
      </c>
      <c r="F31" s="88">
        <v>0.23640418439742261</v>
      </c>
      <c r="G31" s="88">
        <v>0.62829810355615234</v>
      </c>
      <c r="H31" s="88">
        <v>4.4999835346376339E-2</v>
      </c>
      <c r="I31" s="88">
        <v>8.3841625167855219E-2</v>
      </c>
      <c r="J31" s="88">
        <v>6.4562515321934426E-3</v>
      </c>
    </row>
    <row r="32" spans="2:10" s="4" customFormat="1" hidden="1" outlineLevel="1" x14ac:dyDescent="0.25">
      <c r="B32" s="53" t="s">
        <v>78</v>
      </c>
      <c r="C32" s="86">
        <v>1</v>
      </c>
      <c r="D32" s="86">
        <v>0</v>
      </c>
      <c r="E32" s="86">
        <v>0.25477403685889805</v>
      </c>
      <c r="F32" s="86">
        <v>0.25477403685889805</v>
      </c>
      <c r="G32" s="86">
        <v>0.59395685508833751</v>
      </c>
      <c r="H32" s="86">
        <v>8.4313538739939992E-2</v>
      </c>
      <c r="I32" s="86">
        <v>6.6955569312824426E-2</v>
      </c>
      <c r="J32" s="86">
        <v>0</v>
      </c>
    </row>
    <row r="33" spans="2:10" s="4" customFormat="1" hidden="1" outlineLevel="1" x14ac:dyDescent="0.25">
      <c r="B33" s="53" t="s">
        <v>79</v>
      </c>
      <c r="C33" s="86">
        <v>1</v>
      </c>
      <c r="D33" s="86">
        <v>0</v>
      </c>
      <c r="E33" s="86">
        <v>0.27452982056617847</v>
      </c>
      <c r="F33" s="86">
        <v>0.27452982056617847</v>
      </c>
      <c r="G33" s="86">
        <v>0.57531378015103329</v>
      </c>
      <c r="H33" s="86">
        <v>7.6537490020547855E-2</v>
      </c>
      <c r="I33" s="86">
        <v>7.3618909262240365E-2</v>
      </c>
      <c r="J33" s="86">
        <v>0</v>
      </c>
    </row>
    <row r="34" spans="2:10" s="4" customFormat="1" hidden="1" outlineLevel="1" x14ac:dyDescent="0.25">
      <c r="B34" s="53" t="s">
        <v>80</v>
      </c>
      <c r="C34" s="86">
        <v>1</v>
      </c>
      <c r="D34" s="86">
        <v>0</v>
      </c>
      <c r="E34" s="86">
        <v>0.30039763981528989</v>
      </c>
      <c r="F34" s="86">
        <v>0.30039763981528989</v>
      </c>
      <c r="G34" s="86">
        <v>0.54188045151359676</v>
      </c>
      <c r="H34" s="86">
        <v>6.7855310415597739E-2</v>
      </c>
      <c r="I34" s="86">
        <v>8.9866598255515642E-2</v>
      </c>
      <c r="J34" s="86">
        <v>0</v>
      </c>
    </row>
    <row r="35" spans="2:10" s="4" customFormat="1" hidden="1" outlineLevel="1" x14ac:dyDescent="0.25">
      <c r="B35" s="53" t="s">
        <v>81</v>
      </c>
      <c r="C35" s="86">
        <v>1</v>
      </c>
      <c r="D35" s="86">
        <v>0</v>
      </c>
      <c r="E35" s="86">
        <v>0.23085611677479148</v>
      </c>
      <c r="F35" s="86">
        <v>0.23085611677479148</v>
      </c>
      <c r="G35" s="86">
        <v>0.59702270620945319</v>
      </c>
      <c r="H35" s="86">
        <v>7.8139481000926783E-2</v>
      </c>
      <c r="I35" s="86">
        <v>9.3981696014828545E-2</v>
      </c>
      <c r="J35" s="86">
        <v>0</v>
      </c>
    </row>
    <row r="36" spans="2:10" s="4" customFormat="1" hidden="1" outlineLevel="1" x14ac:dyDescent="0.25">
      <c r="B36" s="53" t="s">
        <v>82</v>
      </c>
      <c r="C36" s="86">
        <v>1</v>
      </c>
      <c r="D36" s="86">
        <v>0</v>
      </c>
      <c r="E36" s="86">
        <v>0</v>
      </c>
      <c r="F36" s="86">
        <v>0</v>
      </c>
      <c r="G36" s="86">
        <v>0.85578211043310015</v>
      </c>
      <c r="H36" s="86">
        <v>2.1431760678672421E-2</v>
      </c>
      <c r="I36" s="86">
        <v>0.12278612888822742</v>
      </c>
      <c r="J36" s="86">
        <v>0</v>
      </c>
    </row>
    <row r="37" spans="2:10" s="4" customFormat="1" hidden="1" outlineLevel="1" x14ac:dyDescent="0.25">
      <c r="B37" s="53" t="s">
        <v>83</v>
      </c>
      <c r="C37" s="86">
        <v>1</v>
      </c>
      <c r="D37" s="86">
        <v>0</v>
      </c>
      <c r="E37" s="86">
        <v>9.4349751711179708E-2</v>
      </c>
      <c r="F37" s="86">
        <v>9.4349751711179708E-2</v>
      </c>
      <c r="G37" s="86">
        <v>0.76244799355791171</v>
      </c>
      <c r="H37" s="86">
        <v>0</v>
      </c>
      <c r="I37" s="86">
        <v>0.14320225473090861</v>
      </c>
      <c r="J37" s="86">
        <v>0</v>
      </c>
    </row>
    <row r="38" spans="2:10" s="4" customFormat="1" hidden="1" outlineLevel="1" x14ac:dyDescent="0.25">
      <c r="B38" s="53" t="s">
        <v>84</v>
      </c>
      <c r="C38" s="86">
        <v>1</v>
      </c>
      <c r="D38" s="86">
        <v>0</v>
      </c>
      <c r="E38" s="86">
        <v>8.4114367066081386E-2</v>
      </c>
      <c r="F38" s="86">
        <v>8.4114367066081386E-2</v>
      </c>
      <c r="G38" s="86">
        <v>0.81551785502432084</v>
      </c>
      <c r="H38" s="86">
        <v>0</v>
      </c>
      <c r="I38" s="86">
        <v>0.10036777790959782</v>
      </c>
      <c r="J38" s="86">
        <v>0</v>
      </c>
    </row>
    <row r="39" spans="2:10" s="4" customFormat="1" hidden="1" outlineLevel="1" x14ac:dyDescent="0.25">
      <c r="B39" s="53" t="s">
        <v>85</v>
      </c>
      <c r="C39" s="86">
        <v>1</v>
      </c>
      <c r="D39" s="86">
        <v>0</v>
      </c>
      <c r="E39" s="86">
        <v>9.6017457719585378E-2</v>
      </c>
      <c r="F39" s="86">
        <v>9.6017457719585378E-2</v>
      </c>
      <c r="G39" s="86">
        <v>0.79555373704309873</v>
      </c>
      <c r="H39" s="86">
        <v>0</v>
      </c>
      <c r="I39" s="86">
        <v>0.10842880523731588</v>
      </c>
      <c r="J39" s="86">
        <v>0</v>
      </c>
    </row>
    <row r="40" spans="2:10" s="4" customFormat="1" hidden="1" outlineLevel="1" x14ac:dyDescent="0.25">
      <c r="B40" s="53" t="s">
        <v>86</v>
      </c>
      <c r="C40" s="86">
        <v>1</v>
      </c>
      <c r="D40" s="86">
        <v>0</v>
      </c>
      <c r="E40" s="86">
        <v>0.10247310635466342</v>
      </c>
      <c r="F40" s="86">
        <v>0.10247310635466342</v>
      </c>
      <c r="G40" s="86">
        <v>0.77919485416435619</v>
      </c>
      <c r="H40" s="86">
        <v>0</v>
      </c>
      <c r="I40" s="86">
        <v>0.11833203948098037</v>
      </c>
      <c r="J40" s="86">
        <v>0</v>
      </c>
    </row>
    <row r="41" spans="2:10" s="4" customFormat="1" hidden="1" outlineLevel="1" x14ac:dyDescent="0.25">
      <c r="B41" s="53" t="s">
        <v>87</v>
      </c>
      <c r="C41" s="86">
        <v>1</v>
      </c>
      <c r="D41" s="86">
        <v>0</v>
      </c>
      <c r="E41" s="86">
        <v>0.20909618647852105</v>
      </c>
      <c r="F41" s="86">
        <v>0.20909618647852105</v>
      </c>
      <c r="G41" s="86">
        <v>0.67046976868804142</v>
      </c>
      <c r="H41" s="86">
        <v>4.7758328123604539E-2</v>
      </c>
      <c r="I41" s="86">
        <v>7.2675716709832985E-2</v>
      </c>
      <c r="J41" s="86">
        <v>0</v>
      </c>
    </row>
    <row r="42" spans="2:10" s="4" customFormat="1" hidden="1" outlineLevel="1" x14ac:dyDescent="0.25">
      <c r="B42" s="53" t="s">
        <v>88</v>
      </c>
      <c r="C42" s="86">
        <v>1</v>
      </c>
      <c r="D42" s="86">
        <v>0</v>
      </c>
      <c r="E42" s="86">
        <v>0.27679849898780429</v>
      </c>
      <c r="F42" s="86">
        <v>0.27679849898780429</v>
      </c>
      <c r="G42" s="86">
        <v>0.58025971461018122</v>
      </c>
      <c r="H42" s="86">
        <v>5.1547918826840469E-2</v>
      </c>
      <c r="I42" s="86">
        <v>9.1393867575174051E-2</v>
      </c>
      <c r="J42" s="86">
        <v>0</v>
      </c>
    </row>
    <row r="43" spans="2:10" s="4" customFormat="1" hidden="1" outlineLevel="1" x14ac:dyDescent="0.25">
      <c r="B43" s="53" t="s">
        <v>89</v>
      </c>
      <c r="C43" s="86">
        <v>1</v>
      </c>
      <c r="D43" s="86">
        <v>0</v>
      </c>
      <c r="E43" s="86">
        <v>0.26051024512731752</v>
      </c>
      <c r="F43" s="86">
        <v>0.26051024512731752</v>
      </c>
      <c r="G43" s="86">
        <v>0.61119711356793716</v>
      </c>
      <c r="H43" s="86">
        <v>4.8489133217128437E-2</v>
      </c>
      <c r="I43" s="86">
        <v>7.9803508087616867E-2</v>
      </c>
      <c r="J43" s="86">
        <v>0</v>
      </c>
    </row>
    <row r="44" spans="2:10" s="4" customFormat="1" ht="15.75" collapsed="1" x14ac:dyDescent="0.25">
      <c r="B44" s="65">
        <v>2015</v>
      </c>
      <c r="C44" s="88">
        <v>1</v>
      </c>
      <c r="D44" s="88">
        <v>0</v>
      </c>
      <c r="E44" s="88">
        <v>0.25009140275324337</v>
      </c>
      <c r="F44" s="88">
        <v>0.25009140275324337</v>
      </c>
      <c r="G44" s="88">
        <v>0.60624078756460731</v>
      </c>
      <c r="H44" s="88">
        <v>6.0335438483060666E-2</v>
      </c>
      <c r="I44" s="88">
        <v>8.3332371199088665E-2</v>
      </c>
      <c r="J44" s="88">
        <v>0</v>
      </c>
    </row>
    <row r="45" spans="2:10" s="4" customFormat="1" hidden="1" outlineLevel="1" x14ac:dyDescent="0.25">
      <c r="B45" s="53" t="s">
        <v>78</v>
      </c>
      <c r="C45" s="86">
        <v>1</v>
      </c>
      <c r="D45" s="86">
        <v>0</v>
      </c>
      <c r="E45" s="86">
        <v>0.26327833178162402</v>
      </c>
      <c r="F45" s="86">
        <v>0.26327833178162402</v>
      </c>
      <c r="G45" s="86">
        <v>0.56553634925798379</v>
      </c>
      <c r="H45" s="86">
        <v>8.769587993135089E-2</v>
      </c>
      <c r="I45" s="86">
        <v>8.3489439029041268E-2</v>
      </c>
      <c r="J45" s="86">
        <v>0</v>
      </c>
    </row>
    <row r="46" spans="2:10" s="4" customFormat="1" hidden="1" outlineLevel="1" x14ac:dyDescent="0.25">
      <c r="B46" s="53" t="s">
        <v>79</v>
      </c>
      <c r="C46" s="86">
        <v>1</v>
      </c>
      <c r="D46" s="86">
        <v>0</v>
      </c>
      <c r="E46" s="86">
        <v>0.28231049644857004</v>
      </c>
      <c r="F46" s="86">
        <v>0.28231049644857004</v>
      </c>
      <c r="G46" s="86">
        <v>0.55183083417891188</v>
      </c>
      <c r="H46" s="86">
        <v>8.4432585466070381E-2</v>
      </c>
      <c r="I46" s="86">
        <v>8.1426083906447691E-2</v>
      </c>
      <c r="J46" s="86">
        <v>0</v>
      </c>
    </row>
    <row r="47" spans="2:10" s="4" customFormat="1" hidden="1" outlineLevel="1" x14ac:dyDescent="0.25">
      <c r="B47" s="53" t="s">
        <v>80</v>
      </c>
      <c r="C47" s="86">
        <v>1</v>
      </c>
      <c r="D47" s="86">
        <v>0</v>
      </c>
      <c r="E47" s="86">
        <v>0.28022123361789109</v>
      </c>
      <c r="F47" s="86">
        <v>0.28022123361789109</v>
      </c>
      <c r="G47" s="86">
        <v>0.55675123241553448</v>
      </c>
      <c r="H47" s="86">
        <v>7.3860767103522906E-2</v>
      </c>
      <c r="I47" s="86">
        <v>8.9166766863051583E-2</v>
      </c>
      <c r="J47" s="86">
        <v>0</v>
      </c>
    </row>
    <row r="48" spans="2:10" s="4" customFormat="1" hidden="1" outlineLevel="1" x14ac:dyDescent="0.25">
      <c r="B48" s="53" t="s">
        <v>81</v>
      </c>
      <c r="C48" s="86">
        <v>1</v>
      </c>
      <c r="D48" s="86">
        <v>0</v>
      </c>
      <c r="E48" s="86">
        <v>0.25421458359661314</v>
      </c>
      <c r="F48" s="86">
        <v>0.25421458359661314</v>
      </c>
      <c r="G48" s="86">
        <v>0.59006697838999111</v>
      </c>
      <c r="H48" s="86">
        <v>6.1038796916466576E-2</v>
      </c>
      <c r="I48" s="86">
        <v>9.4679641096929099E-2</v>
      </c>
      <c r="J48" s="86">
        <v>0</v>
      </c>
    </row>
    <row r="49" spans="2:10" s="4" customFormat="1" hidden="1" outlineLevel="1" x14ac:dyDescent="0.25">
      <c r="B49" s="53" t="s">
        <v>82</v>
      </c>
      <c r="C49" s="86">
        <v>1</v>
      </c>
      <c r="D49" s="86">
        <v>0</v>
      </c>
      <c r="E49" s="86">
        <v>0</v>
      </c>
      <c r="F49" s="86">
        <v>0</v>
      </c>
      <c r="G49" s="86">
        <v>0.81567096967877517</v>
      </c>
      <c r="H49" s="86">
        <v>0</v>
      </c>
      <c r="I49" s="86">
        <v>0.18432903032122486</v>
      </c>
      <c r="J49" s="86">
        <v>0</v>
      </c>
    </row>
    <row r="50" spans="2:10" s="4" customFormat="1" hidden="1" outlineLevel="1" x14ac:dyDescent="0.25">
      <c r="B50" s="53" t="s">
        <v>83</v>
      </c>
      <c r="C50" s="86">
        <v>1</v>
      </c>
      <c r="D50" s="86">
        <v>0</v>
      </c>
      <c r="E50" s="86">
        <v>7.3517241379310344E-2</v>
      </c>
      <c r="F50" s="86">
        <v>7.3517241379310344E-2</v>
      </c>
      <c r="G50" s="86">
        <v>0.81227586206896552</v>
      </c>
      <c r="H50" s="86">
        <v>0</v>
      </c>
      <c r="I50" s="86">
        <v>0.11420689655172414</v>
      </c>
      <c r="J50" s="86">
        <v>0</v>
      </c>
    </row>
    <row r="51" spans="2:10" s="4" customFormat="1" hidden="1" outlineLevel="1" x14ac:dyDescent="0.25">
      <c r="B51" s="53" t="s">
        <v>84</v>
      </c>
      <c r="C51" s="86">
        <v>1</v>
      </c>
      <c r="D51" s="86">
        <v>0</v>
      </c>
      <c r="E51" s="86">
        <v>0.10303449867312796</v>
      </c>
      <c r="F51" s="86">
        <v>0.10303449867312796</v>
      </c>
      <c r="G51" s="86">
        <v>0.77523941386869732</v>
      </c>
      <c r="H51" s="86">
        <v>0</v>
      </c>
      <c r="I51" s="86">
        <v>0.12172608745817469</v>
      </c>
      <c r="J51" s="86">
        <v>0</v>
      </c>
    </row>
    <row r="52" spans="2:10" s="4" customFormat="1" hidden="1" outlineLevel="1" x14ac:dyDescent="0.25">
      <c r="B52" s="53" t="s">
        <v>85</v>
      </c>
      <c r="C52" s="86">
        <v>1</v>
      </c>
      <c r="D52" s="86">
        <v>0</v>
      </c>
      <c r="E52" s="86">
        <v>0.10062893081761007</v>
      </c>
      <c r="F52" s="86">
        <v>0.10062893081761007</v>
      </c>
      <c r="G52" s="86">
        <v>0.79091544374563238</v>
      </c>
      <c r="H52" s="86">
        <v>0</v>
      </c>
      <c r="I52" s="86">
        <v>0.10845562543675752</v>
      </c>
      <c r="J52" s="86">
        <v>0</v>
      </c>
    </row>
    <row r="53" spans="2:10" s="4" customFormat="1" hidden="1" outlineLevel="1" x14ac:dyDescent="0.25">
      <c r="B53" s="53" t="s">
        <v>86</v>
      </c>
      <c r="C53" s="86">
        <v>1</v>
      </c>
      <c r="D53" s="86">
        <v>0</v>
      </c>
      <c r="E53" s="86">
        <v>0.10790697674418605</v>
      </c>
      <c r="F53" s="86">
        <v>0.10790697674418605</v>
      </c>
      <c r="G53" s="86">
        <v>0.74802325581395346</v>
      </c>
      <c r="H53" s="86">
        <v>0</v>
      </c>
      <c r="I53" s="86">
        <v>0.14406976744186045</v>
      </c>
      <c r="J53" s="86">
        <v>0</v>
      </c>
    </row>
    <row r="54" spans="2:10" s="4" customFormat="1" hidden="1" outlineLevel="1" x14ac:dyDescent="0.25">
      <c r="B54" s="53" t="s">
        <v>87</v>
      </c>
      <c r="C54" s="86">
        <v>1</v>
      </c>
      <c r="D54" s="86">
        <v>0</v>
      </c>
      <c r="E54" s="86">
        <v>0.21444576248846711</v>
      </c>
      <c r="F54" s="86">
        <v>0.21444576248846711</v>
      </c>
      <c r="G54" s="86">
        <v>0.62719124818768945</v>
      </c>
      <c r="H54" s="86">
        <v>7.1701594833267435E-2</v>
      </c>
      <c r="I54" s="86">
        <v>8.6661394490575985E-2</v>
      </c>
      <c r="J54" s="86">
        <v>0</v>
      </c>
    </row>
    <row r="55" spans="2:10" s="4" customFormat="1" hidden="1" outlineLevel="1" x14ac:dyDescent="0.25">
      <c r="B55" s="53" t="s">
        <v>88</v>
      </c>
      <c r="C55" s="86">
        <v>1</v>
      </c>
      <c r="D55" s="86">
        <v>0</v>
      </c>
      <c r="E55" s="86">
        <v>0.27479454335700099</v>
      </c>
      <c r="F55" s="86">
        <v>0.27479454335700099</v>
      </c>
      <c r="G55" s="86">
        <v>0.6017054982695258</v>
      </c>
      <c r="H55" s="86">
        <v>5.7860872254135894E-2</v>
      </c>
      <c r="I55" s="86">
        <v>6.5639086119337303E-2</v>
      </c>
      <c r="J55" s="86">
        <v>0</v>
      </c>
    </row>
    <row r="56" spans="2:10" s="4" customFormat="1" hidden="1" outlineLevel="1" x14ac:dyDescent="0.25">
      <c r="B56" s="53" t="s">
        <v>89</v>
      </c>
      <c r="C56" s="86">
        <v>1</v>
      </c>
      <c r="D56" s="86">
        <v>0</v>
      </c>
      <c r="E56" s="86">
        <v>0.26312847168532111</v>
      </c>
      <c r="F56" s="86">
        <v>0.26312847168532111</v>
      </c>
      <c r="G56" s="86">
        <v>0.58928550188526641</v>
      </c>
      <c r="H56" s="86">
        <v>6.4503467224911681E-2</v>
      </c>
      <c r="I56" s="86">
        <v>8.3082559204500847E-2</v>
      </c>
      <c r="J56" s="86">
        <v>0</v>
      </c>
    </row>
    <row r="57" spans="2:10" s="4" customFormat="1" ht="15.75" collapsed="1" x14ac:dyDescent="0.25">
      <c r="B57" s="65">
        <v>2014</v>
      </c>
      <c r="C57" s="88">
        <v>1</v>
      </c>
      <c r="D57" s="88">
        <v>0</v>
      </c>
      <c r="E57" s="88">
        <v>0.25276566474349899</v>
      </c>
      <c r="F57" s="88">
        <v>0.25276566474349899</v>
      </c>
      <c r="G57" s="88">
        <v>0.59394248153004947</v>
      </c>
      <c r="H57" s="88">
        <v>6.7438999045466338E-2</v>
      </c>
      <c r="I57" s="88">
        <v>8.5852854680985288E-2</v>
      </c>
      <c r="J57" s="88">
        <v>0</v>
      </c>
    </row>
    <row r="58" spans="2:10" s="4" customFormat="1" hidden="1" outlineLevel="1" x14ac:dyDescent="0.25">
      <c r="B58" s="53" t="s">
        <v>78</v>
      </c>
      <c r="C58" s="89">
        <v>1</v>
      </c>
      <c r="D58" s="89">
        <v>0</v>
      </c>
      <c r="E58" s="89">
        <v>0.27738374608335409</v>
      </c>
      <c r="F58" s="89">
        <v>0.27738374608335409</v>
      </c>
      <c r="G58" s="89">
        <v>0.56231891658035849</v>
      </c>
      <c r="H58" s="89">
        <v>6.1053790788835431E-2</v>
      </c>
      <c r="I58" s="89">
        <v>9.6896836530015601E-2</v>
      </c>
      <c r="J58" s="89">
        <v>2.3467100174364487E-3</v>
      </c>
    </row>
    <row r="59" spans="2:10" s="4" customFormat="1" hidden="1" outlineLevel="1" x14ac:dyDescent="0.25">
      <c r="B59" s="53" t="s">
        <v>79</v>
      </c>
      <c r="C59" s="89">
        <v>1</v>
      </c>
      <c r="D59" s="89">
        <v>0</v>
      </c>
      <c r="E59" s="89">
        <v>0.27828352108187498</v>
      </c>
      <c r="F59" s="89">
        <v>0.27828352108187498</v>
      </c>
      <c r="G59" s="89">
        <v>0.56162447520472214</v>
      </c>
      <c r="H59" s="89">
        <v>6.4070055839603166E-2</v>
      </c>
      <c r="I59" s="89">
        <v>9.6021947873799723E-2</v>
      </c>
      <c r="J59" s="89">
        <v>0</v>
      </c>
    </row>
    <row r="60" spans="2:10" s="4" customFormat="1" hidden="1" outlineLevel="1" x14ac:dyDescent="0.25">
      <c r="B60" s="53" t="s">
        <v>80</v>
      </c>
      <c r="C60" s="89">
        <v>1</v>
      </c>
      <c r="D60" s="89">
        <v>0</v>
      </c>
      <c r="E60" s="89">
        <v>0.27957442587173253</v>
      </c>
      <c r="F60" s="89">
        <v>0.27957442587173253</v>
      </c>
      <c r="G60" s="89">
        <v>0.55789643370864539</v>
      </c>
      <c r="H60" s="89">
        <v>7.1945836020038692E-2</v>
      </c>
      <c r="I60" s="89">
        <v>9.0583304399583356E-2</v>
      </c>
      <c r="J60" s="89">
        <v>0</v>
      </c>
    </row>
    <row r="61" spans="2:10" s="4" customFormat="1" hidden="1" outlineLevel="1" x14ac:dyDescent="0.25">
      <c r="B61" s="53" t="s">
        <v>81</v>
      </c>
      <c r="C61" s="89">
        <v>1</v>
      </c>
      <c r="D61" s="89">
        <v>0</v>
      </c>
      <c r="E61" s="89">
        <v>0.28348242408970642</v>
      </c>
      <c r="F61" s="89">
        <v>0.28348242408970642</v>
      </c>
      <c r="G61" s="89">
        <v>0.51190626181176768</v>
      </c>
      <c r="H61" s="89">
        <v>7.0902104069547695E-2</v>
      </c>
      <c r="I61" s="89">
        <v>0.1337092100289782</v>
      </c>
      <c r="J61" s="89">
        <v>0</v>
      </c>
    </row>
    <row r="62" spans="2:10" s="4" customFormat="1" hidden="1" outlineLevel="1" x14ac:dyDescent="0.25">
      <c r="B62" s="53" t="s">
        <v>82</v>
      </c>
      <c r="C62" s="89">
        <v>1</v>
      </c>
      <c r="D62" s="89">
        <v>0</v>
      </c>
      <c r="E62" s="89">
        <v>0</v>
      </c>
      <c r="F62" s="89">
        <v>0</v>
      </c>
      <c r="G62" s="89">
        <v>0.88124912477244088</v>
      </c>
      <c r="H62" s="89">
        <v>7.0018204733230641E-4</v>
      </c>
      <c r="I62" s="89">
        <v>0.11805069318022686</v>
      </c>
      <c r="J62" s="89">
        <v>0</v>
      </c>
    </row>
    <row r="63" spans="2:10" s="4" customFormat="1" hidden="1" outlineLevel="1" x14ac:dyDescent="0.25">
      <c r="B63" s="53" t="s">
        <v>83</v>
      </c>
      <c r="C63" s="89">
        <v>1</v>
      </c>
      <c r="D63" s="89">
        <v>0</v>
      </c>
      <c r="E63" s="89">
        <v>7.4115197779319922E-2</v>
      </c>
      <c r="F63" s="89">
        <v>7.4115197779319922E-2</v>
      </c>
      <c r="G63" s="89">
        <v>0.80791117279666902</v>
      </c>
      <c r="H63" s="89">
        <v>0</v>
      </c>
      <c r="I63" s="89">
        <v>0.1179736294240111</v>
      </c>
      <c r="J63" s="89">
        <v>0</v>
      </c>
    </row>
    <row r="64" spans="2:10" s="4" customFormat="1" hidden="1" outlineLevel="1" x14ac:dyDescent="0.25">
      <c r="B64" s="53" t="s">
        <v>84</v>
      </c>
      <c r="C64" s="89">
        <v>1</v>
      </c>
      <c r="D64" s="89">
        <v>0</v>
      </c>
      <c r="E64" s="89">
        <v>9.9554565701559017E-2</v>
      </c>
      <c r="F64" s="89">
        <v>9.9554565701559017E-2</v>
      </c>
      <c r="G64" s="89">
        <v>0.78173719376391981</v>
      </c>
      <c r="H64" s="89">
        <v>0</v>
      </c>
      <c r="I64" s="89">
        <v>0.11870824053452116</v>
      </c>
      <c r="J64" s="89">
        <v>0</v>
      </c>
    </row>
    <row r="65" spans="2:10" s="4" customFormat="1" hidden="1" outlineLevel="1" x14ac:dyDescent="0.25">
      <c r="B65" s="53" t="s">
        <v>85</v>
      </c>
      <c r="C65" s="89">
        <v>1</v>
      </c>
      <c r="D65" s="89">
        <v>0</v>
      </c>
      <c r="E65" s="89">
        <v>9.4956712931152945E-2</v>
      </c>
      <c r="F65" s="89">
        <v>9.4956712931152945E-2</v>
      </c>
      <c r="G65" s="89">
        <v>0.79373368146214096</v>
      </c>
      <c r="H65" s="89">
        <v>0</v>
      </c>
      <c r="I65" s="89">
        <v>0.11130960560670607</v>
      </c>
      <c r="J65" s="89">
        <v>0</v>
      </c>
    </row>
    <row r="66" spans="2:10" s="4" customFormat="1" hidden="1" outlineLevel="1" x14ac:dyDescent="0.25">
      <c r="B66" s="53" t="s">
        <v>86</v>
      </c>
      <c r="C66" s="89">
        <v>1</v>
      </c>
      <c r="D66" s="89">
        <v>0</v>
      </c>
      <c r="E66" s="89">
        <v>8.8960475777474915E-2</v>
      </c>
      <c r="F66" s="89">
        <v>8.8960475777474915E-2</v>
      </c>
      <c r="G66" s="89">
        <v>0.80560029736092187</v>
      </c>
      <c r="H66" s="89">
        <v>0</v>
      </c>
      <c r="I66" s="89">
        <v>0.10543922686160327</v>
      </c>
      <c r="J66" s="89">
        <v>0</v>
      </c>
    </row>
    <row r="67" spans="2:10" s="4" customFormat="1" hidden="1" outlineLevel="1" x14ac:dyDescent="0.25">
      <c r="B67" s="53" t="s">
        <v>87</v>
      </c>
      <c r="C67" s="89">
        <v>1</v>
      </c>
      <c r="D67" s="89">
        <v>0</v>
      </c>
      <c r="E67" s="89">
        <v>0.26924905434175983</v>
      </c>
      <c r="F67" s="89">
        <v>0.26924905434175983</v>
      </c>
      <c r="G67" s="89">
        <v>0.60147998098348454</v>
      </c>
      <c r="H67" s="89">
        <v>4.7334587320945039E-2</v>
      </c>
      <c r="I67" s="89">
        <v>8.1936377353810541E-2</v>
      </c>
      <c r="J67" s="89">
        <v>0</v>
      </c>
    </row>
    <row r="68" spans="2:10" s="4" customFormat="1" hidden="1" outlineLevel="1" x14ac:dyDescent="0.25">
      <c r="B68" s="53" t="s">
        <v>88</v>
      </c>
      <c r="C68" s="89">
        <v>1</v>
      </c>
      <c r="D68" s="89">
        <v>0</v>
      </c>
      <c r="E68" s="89">
        <v>0.26539854116305828</v>
      </c>
      <c r="F68" s="89">
        <v>0.26539854116305828</v>
      </c>
      <c r="G68" s="89">
        <v>0.57069870055841154</v>
      </c>
      <c r="H68" s="89">
        <v>7.3796881762427033E-2</v>
      </c>
      <c r="I68" s="89">
        <v>9.0105876516103148E-2</v>
      </c>
      <c r="J68" s="89">
        <v>0</v>
      </c>
    </row>
    <row r="69" spans="2:10" s="4" customFormat="1" hidden="1" outlineLevel="1" x14ac:dyDescent="0.25">
      <c r="B69" s="53" t="s">
        <v>89</v>
      </c>
      <c r="C69" s="89">
        <v>1</v>
      </c>
      <c r="D69" s="89">
        <v>0</v>
      </c>
      <c r="E69" s="89">
        <v>0.30593554974422021</v>
      </c>
      <c r="F69" s="89">
        <v>0.30593554974422021</v>
      </c>
      <c r="G69" s="89">
        <v>0.52308269344974523</v>
      </c>
      <c r="H69" s="89">
        <v>6.5596315937529306E-2</v>
      </c>
      <c r="I69" s="89">
        <v>0.10538544086850522</v>
      </c>
      <c r="J69" s="89">
        <v>0</v>
      </c>
    </row>
    <row r="70" spans="2:10" s="4" customFormat="1" ht="15.75" collapsed="1" x14ac:dyDescent="0.25">
      <c r="B70" s="65">
        <v>2013</v>
      </c>
      <c r="C70" s="88">
        <v>1</v>
      </c>
      <c r="D70" s="88">
        <v>0</v>
      </c>
      <c r="E70" s="88">
        <v>0.26579119840625909</v>
      </c>
      <c r="F70" s="88">
        <v>0.26579119840625909</v>
      </c>
      <c r="G70" s="88">
        <v>0.57453579325927806</v>
      </c>
      <c r="H70" s="88">
        <v>6.1113204989909152E-2</v>
      </c>
      <c r="I70" s="88">
        <v>9.822746455207601E-2</v>
      </c>
      <c r="J70" s="88">
        <v>3.3233879247763213E-4</v>
      </c>
    </row>
    <row r="71" spans="2:10" s="4" customFormat="1" hidden="1" outlineLevel="1" x14ac:dyDescent="0.25">
      <c r="B71" s="53" t="s">
        <v>78</v>
      </c>
      <c r="C71" s="89">
        <v>1</v>
      </c>
      <c r="D71" s="89">
        <v>0</v>
      </c>
      <c r="E71" s="89">
        <v>0.31903739438387108</v>
      </c>
      <c r="F71" s="89">
        <v>0.31903739438387108</v>
      </c>
      <c r="G71" s="89">
        <v>0.53212403446641199</v>
      </c>
      <c r="H71" s="89">
        <v>5.452999079780263E-2</v>
      </c>
      <c r="I71" s="89">
        <v>9.4308580351914334E-2</v>
      </c>
      <c r="J71" s="89">
        <v>0</v>
      </c>
    </row>
    <row r="72" spans="2:10" s="4" customFormat="1" hidden="1" outlineLevel="1" x14ac:dyDescent="0.25">
      <c r="B72" s="53" t="s">
        <v>79</v>
      </c>
      <c r="C72" s="89">
        <v>1</v>
      </c>
      <c r="D72" s="89">
        <v>0</v>
      </c>
      <c r="E72" s="89">
        <v>0.27876782077393075</v>
      </c>
      <c r="F72" s="89">
        <v>0.27876782077393075</v>
      </c>
      <c r="G72" s="89">
        <v>0.58199053552174429</v>
      </c>
      <c r="H72" s="89">
        <v>5.8449143404816099E-2</v>
      </c>
      <c r="I72" s="89">
        <v>8.079250029950881E-2</v>
      </c>
      <c r="J72" s="89">
        <v>0</v>
      </c>
    </row>
    <row r="73" spans="2:10" s="4" customFormat="1" hidden="1" outlineLevel="1" x14ac:dyDescent="0.25">
      <c r="B73" s="53" t="s">
        <v>80</v>
      </c>
      <c r="C73" s="89">
        <v>1</v>
      </c>
      <c r="D73" s="89">
        <v>0</v>
      </c>
      <c r="E73" s="89">
        <v>0.25906915547330223</v>
      </c>
      <c r="F73" s="89">
        <v>0.25906915547330223</v>
      </c>
      <c r="G73" s="89">
        <v>0.59326518514234494</v>
      </c>
      <c r="H73" s="89">
        <v>7.0153116550756914E-2</v>
      </c>
      <c r="I73" s="89">
        <v>7.7512542833596002E-2</v>
      </c>
      <c r="J73" s="89">
        <v>0</v>
      </c>
    </row>
    <row r="74" spans="2:10" s="4" customFormat="1" hidden="1" outlineLevel="1" x14ac:dyDescent="0.25">
      <c r="B74" s="53" t="s">
        <v>81</v>
      </c>
      <c r="C74" s="89">
        <v>1</v>
      </c>
      <c r="D74" s="89">
        <v>0</v>
      </c>
      <c r="E74" s="89">
        <v>0.33455312040093871</v>
      </c>
      <c r="F74" s="89">
        <v>0.33455312040093871</v>
      </c>
      <c r="G74" s="89">
        <v>0.54711427548625746</v>
      </c>
      <c r="H74" s="89">
        <v>4.2440634819617358E-2</v>
      </c>
      <c r="I74" s="89">
        <v>7.5891969293186423E-2</v>
      </c>
      <c r="J74" s="89">
        <v>0</v>
      </c>
    </row>
    <row r="75" spans="2:10" s="4" customFormat="1" hidden="1" outlineLevel="1" x14ac:dyDescent="0.25">
      <c r="B75" s="53" t="s">
        <v>82</v>
      </c>
      <c r="C75" s="89">
        <v>1</v>
      </c>
      <c r="D75" s="89">
        <v>0</v>
      </c>
      <c r="E75" s="89">
        <v>0</v>
      </c>
      <c r="F75" s="89">
        <v>0</v>
      </c>
      <c r="G75" s="89">
        <v>1</v>
      </c>
      <c r="H75" s="89">
        <v>0</v>
      </c>
      <c r="I75" s="89">
        <v>0</v>
      </c>
      <c r="J75" s="89">
        <v>0</v>
      </c>
    </row>
    <row r="76" spans="2:10" s="4" customFormat="1" hidden="1" outlineLevel="1" x14ac:dyDescent="0.25">
      <c r="B76" s="53" t="s">
        <v>83</v>
      </c>
      <c r="C76" s="89">
        <v>1</v>
      </c>
      <c r="D76" s="89">
        <v>0</v>
      </c>
      <c r="E76" s="89">
        <v>0.12116530567203708</v>
      </c>
      <c r="F76" s="89">
        <v>0.12116530567203708</v>
      </c>
      <c r="G76" s="89">
        <v>0.87883469432796291</v>
      </c>
      <c r="H76" s="89">
        <v>0</v>
      </c>
      <c r="I76" s="89">
        <v>0</v>
      </c>
      <c r="J76" s="89">
        <v>0</v>
      </c>
    </row>
    <row r="77" spans="2:10" s="4" customFormat="1" hidden="1" outlineLevel="1" x14ac:dyDescent="0.25">
      <c r="B77" s="53" t="s">
        <v>84</v>
      </c>
      <c r="C77" s="89">
        <v>1</v>
      </c>
      <c r="D77" s="89">
        <v>0</v>
      </c>
      <c r="E77" s="89">
        <v>0.18223552894211578</v>
      </c>
      <c r="F77" s="89">
        <v>0.18223552894211578</v>
      </c>
      <c r="G77" s="89">
        <v>0.81776447105788419</v>
      </c>
      <c r="H77" s="89">
        <v>0</v>
      </c>
      <c r="I77" s="89">
        <v>0</v>
      </c>
      <c r="J77" s="89">
        <v>0</v>
      </c>
    </row>
    <row r="78" spans="2:10" s="4" customFormat="1" hidden="1" outlineLevel="1" x14ac:dyDescent="0.25">
      <c r="B78" s="53" t="s">
        <v>85</v>
      </c>
      <c r="C78" s="89">
        <v>1</v>
      </c>
      <c r="D78" s="89">
        <v>0</v>
      </c>
      <c r="E78" s="89">
        <v>0.14651437573847972</v>
      </c>
      <c r="F78" s="89">
        <v>0.14651437573847972</v>
      </c>
      <c r="G78" s="89">
        <v>0.8534856242615203</v>
      </c>
      <c r="H78" s="89">
        <v>0</v>
      </c>
      <c r="I78" s="89">
        <v>0</v>
      </c>
      <c r="J78" s="89">
        <v>0</v>
      </c>
    </row>
    <row r="79" spans="2:10" s="4" customFormat="1" hidden="1" outlineLevel="1" x14ac:dyDescent="0.25">
      <c r="B79" s="53" t="s">
        <v>86</v>
      </c>
      <c r="C79" s="89">
        <v>1</v>
      </c>
      <c r="D79" s="89">
        <v>0</v>
      </c>
      <c r="E79" s="89">
        <v>0.12875170532060026</v>
      </c>
      <c r="F79" s="89">
        <v>0.12875170532060026</v>
      </c>
      <c r="G79" s="89">
        <v>0.73004774897680769</v>
      </c>
      <c r="H79" s="89">
        <v>0</v>
      </c>
      <c r="I79" s="89">
        <v>0.14120054570259208</v>
      </c>
      <c r="J79" s="89">
        <v>0</v>
      </c>
    </row>
    <row r="80" spans="2:10" s="4" customFormat="1" hidden="1" outlineLevel="1" x14ac:dyDescent="0.25">
      <c r="B80" s="53" t="s">
        <v>87</v>
      </c>
      <c r="C80" s="89">
        <v>1</v>
      </c>
      <c r="D80" s="89">
        <v>0</v>
      </c>
      <c r="E80" s="89">
        <v>0.29045909894466171</v>
      </c>
      <c r="F80" s="89">
        <v>0.29045909894466171</v>
      </c>
      <c r="G80" s="89">
        <v>0.5470348743772433</v>
      </c>
      <c r="H80" s="89">
        <v>4.5990250174104033E-2</v>
      </c>
      <c r="I80" s="89">
        <v>0.10633738683237799</v>
      </c>
      <c r="J80" s="89">
        <v>1.0178389671613008E-2</v>
      </c>
    </row>
    <row r="81" spans="2:10" s="4" customFormat="1" hidden="1" outlineLevel="1" x14ac:dyDescent="0.25">
      <c r="B81" s="53" t="s">
        <v>88</v>
      </c>
      <c r="C81" s="89">
        <v>1</v>
      </c>
      <c r="D81" s="89">
        <v>0</v>
      </c>
      <c r="E81" s="89">
        <v>0.26322243548731072</v>
      </c>
      <c r="F81" s="89">
        <v>0.26322243548731072</v>
      </c>
      <c r="G81" s="89">
        <v>0.55708839837918533</v>
      </c>
      <c r="H81" s="89">
        <v>7.6615483045425467E-2</v>
      </c>
      <c r="I81" s="89">
        <v>9.2930262316058859E-2</v>
      </c>
      <c r="J81" s="89">
        <v>1.014342077201962E-2</v>
      </c>
    </row>
    <row r="82" spans="2:10" s="4" customFormat="1" hidden="1" outlineLevel="1" x14ac:dyDescent="0.25">
      <c r="B82" s="53" t="s">
        <v>89</v>
      </c>
      <c r="C82" s="89">
        <v>1</v>
      </c>
      <c r="D82" s="89">
        <v>0</v>
      </c>
      <c r="E82" s="89">
        <v>0.28003425040020846</v>
      </c>
      <c r="F82" s="89">
        <v>0.28003425040020846</v>
      </c>
      <c r="G82" s="89">
        <v>0.55503021729148827</v>
      </c>
      <c r="H82" s="89">
        <v>5.7369420349205169E-2</v>
      </c>
      <c r="I82" s="89">
        <v>9.827134755469516E-2</v>
      </c>
      <c r="J82" s="89">
        <v>9.2947644044029144E-3</v>
      </c>
    </row>
    <row r="83" spans="2:10" s="4" customFormat="1" ht="15.75" collapsed="1" x14ac:dyDescent="0.25">
      <c r="B83" s="65">
        <v>2012</v>
      </c>
      <c r="C83" s="88">
        <v>1</v>
      </c>
      <c r="D83" s="88">
        <v>0</v>
      </c>
      <c r="E83" s="88">
        <v>0.27508306090245088</v>
      </c>
      <c r="F83" s="88">
        <v>0.27508306090245088</v>
      </c>
      <c r="G83" s="88">
        <v>0.57659913044057232</v>
      </c>
      <c r="H83" s="88">
        <v>5.7307029049676744E-2</v>
      </c>
      <c r="I83" s="88">
        <v>8.6816120806173472E-2</v>
      </c>
      <c r="J83" s="88">
        <v>4.1946588011265657E-3</v>
      </c>
    </row>
    <row r="84" spans="2:10" s="4" customFormat="1" hidden="1" outlineLevel="1" x14ac:dyDescent="0.25">
      <c r="B84" s="53" t="s">
        <v>78</v>
      </c>
      <c r="C84" s="89">
        <v>1</v>
      </c>
      <c r="D84" s="89">
        <v>0</v>
      </c>
      <c r="E84" s="89">
        <v>0.26145213968679343</v>
      </c>
      <c r="F84" s="89">
        <v>0.26145213968679343</v>
      </c>
      <c r="G84" s="89">
        <v>0.57990118080562769</v>
      </c>
      <c r="H84" s="89">
        <v>5.7365379783937694E-2</v>
      </c>
      <c r="I84" s="89">
        <v>0.10128129972364124</v>
      </c>
      <c r="J84" s="89">
        <v>0</v>
      </c>
    </row>
    <row r="85" spans="2:10" s="4" customFormat="1" hidden="1" outlineLevel="1" x14ac:dyDescent="0.25">
      <c r="B85" s="53" t="s">
        <v>79</v>
      </c>
      <c r="C85" s="89">
        <v>1</v>
      </c>
      <c r="D85" s="89">
        <v>0</v>
      </c>
      <c r="E85" s="89">
        <v>0.23917496755226822</v>
      </c>
      <c r="F85" s="89">
        <v>0.23917496755226822</v>
      </c>
      <c r="G85" s="89">
        <v>0.53885127210746064</v>
      </c>
      <c r="H85" s="89">
        <v>9.2135920811896976E-2</v>
      </c>
      <c r="I85" s="89">
        <v>0.12983783952837416</v>
      </c>
      <c r="J85" s="89">
        <v>0</v>
      </c>
    </row>
    <row r="86" spans="2:10" s="4" customFormat="1" hidden="1" outlineLevel="1" x14ac:dyDescent="0.25">
      <c r="B86" s="53" t="s">
        <v>80</v>
      </c>
      <c r="C86" s="89">
        <v>1</v>
      </c>
      <c r="D86" s="89">
        <v>0</v>
      </c>
      <c r="E86" s="89">
        <v>0.24632410172225919</v>
      </c>
      <c r="F86" s="89">
        <v>0.24632410172225919</v>
      </c>
      <c r="G86" s="89">
        <v>0.52194217624499384</v>
      </c>
      <c r="H86" s="89">
        <v>0.10827448594030822</v>
      </c>
      <c r="I86" s="89">
        <v>0.12345923609243876</v>
      </c>
      <c r="J86" s="89">
        <v>0</v>
      </c>
    </row>
    <row r="87" spans="2:10" s="4" customFormat="1" hidden="1" outlineLevel="1" x14ac:dyDescent="0.25">
      <c r="B87" s="53" t="s">
        <v>81</v>
      </c>
      <c r="C87" s="89">
        <v>1</v>
      </c>
      <c r="D87" s="89">
        <v>0</v>
      </c>
      <c r="E87" s="89">
        <v>0.27342817091532112</v>
      </c>
      <c r="F87" s="89">
        <v>0.27342817091532112</v>
      </c>
      <c r="G87" s="89">
        <v>0.48387934167488705</v>
      </c>
      <c r="H87" s="89">
        <v>0.10344738071751207</v>
      </c>
      <c r="I87" s="89">
        <v>0.13924510669227974</v>
      </c>
      <c r="J87" s="89">
        <v>0</v>
      </c>
    </row>
    <row r="88" spans="2:10" s="4" customFormat="1" hidden="1" outlineLevel="1" x14ac:dyDescent="0.25">
      <c r="B88" s="53" t="s">
        <v>82</v>
      </c>
      <c r="C88" s="89">
        <v>1</v>
      </c>
      <c r="D88" s="89">
        <v>0</v>
      </c>
      <c r="E88" s="89">
        <v>4.952380952380952E-3</v>
      </c>
      <c r="F88" s="89">
        <v>4.952380952380952E-3</v>
      </c>
      <c r="G88" s="89">
        <v>0.99504761904761907</v>
      </c>
      <c r="H88" s="89">
        <v>0</v>
      </c>
      <c r="I88" s="89">
        <v>0</v>
      </c>
      <c r="J88" s="89">
        <v>0</v>
      </c>
    </row>
    <row r="89" spans="2:10" s="4" customFormat="1" hidden="1" outlineLevel="1" x14ac:dyDescent="0.25">
      <c r="B89" s="53" t="s">
        <v>83</v>
      </c>
      <c r="C89" s="89">
        <v>1</v>
      </c>
      <c r="D89" s="89">
        <v>0</v>
      </c>
      <c r="E89" s="89">
        <v>8.8043123162365233E-2</v>
      </c>
      <c r="F89" s="89">
        <v>8.8043123162365233E-2</v>
      </c>
      <c r="G89" s="89">
        <v>0.91195687683763471</v>
      </c>
      <c r="H89" s="89">
        <v>0</v>
      </c>
      <c r="I89" s="89">
        <v>0</v>
      </c>
      <c r="J89" s="89">
        <v>0</v>
      </c>
    </row>
    <row r="90" spans="2:10" s="4" customFormat="1" hidden="1" outlineLevel="1" x14ac:dyDescent="0.25">
      <c r="B90" s="53" t="s">
        <v>84</v>
      </c>
      <c r="C90" s="89">
        <v>1</v>
      </c>
      <c r="D90" s="89">
        <v>0</v>
      </c>
      <c r="E90" s="89">
        <v>0.10955636826204485</v>
      </c>
      <c r="F90" s="89">
        <v>0.10955636826204485</v>
      </c>
      <c r="G90" s="89">
        <v>0.89044363173795515</v>
      </c>
      <c r="H90" s="89">
        <v>0</v>
      </c>
      <c r="I90" s="89">
        <v>0</v>
      </c>
      <c r="J90" s="89">
        <v>0</v>
      </c>
    </row>
    <row r="91" spans="2:10" s="4" customFormat="1" hidden="1" outlineLevel="1" x14ac:dyDescent="0.25">
      <c r="B91" s="53" t="s">
        <v>85</v>
      </c>
      <c r="C91" s="89">
        <v>1</v>
      </c>
      <c r="D91" s="89">
        <v>0</v>
      </c>
      <c r="E91" s="89">
        <v>0.12092647454888231</v>
      </c>
      <c r="F91" s="89">
        <v>0.12092647454888231</v>
      </c>
      <c r="G91" s="89">
        <v>0.87907352545111772</v>
      </c>
      <c r="H91" s="89">
        <v>0</v>
      </c>
      <c r="I91" s="89">
        <v>0</v>
      </c>
      <c r="J91" s="89">
        <v>0</v>
      </c>
    </row>
    <row r="92" spans="2:10" s="4" customFormat="1" hidden="1" outlineLevel="1" x14ac:dyDescent="0.25">
      <c r="B92" s="53" t="s">
        <v>86</v>
      </c>
      <c r="C92" s="89">
        <v>1</v>
      </c>
      <c r="D92" s="89">
        <v>0</v>
      </c>
      <c r="E92" s="89">
        <v>0.12366884232222604</v>
      </c>
      <c r="F92" s="89">
        <v>0.12366884232222604</v>
      </c>
      <c r="G92" s="89">
        <v>0.82823771899690823</v>
      </c>
      <c r="H92" s="89">
        <v>0</v>
      </c>
      <c r="I92" s="89">
        <v>4.8093438680865679E-2</v>
      </c>
      <c r="J92" s="89">
        <v>0</v>
      </c>
    </row>
    <row r="93" spans="2:10" s="4" customFormat="1" hidden="1" outlineLevel="1" x14ac:dyDescent="0.25">
      <c r="B93" s="53" t="s">
        <v>87</v>
      </c>
      <c r="C93" s="89">
        <v>1</v>
      </c>
      <c r="D93" s="89">
        <v>0</v>
      </c>
      <c r="E93" s="89">
        <v>0.24995504405682431</v>
      </c>
      <c r="F93" s="89">
        <v>0.24995504405682431</v>
      </c>
      <c r="G93" s="89">
        <v>0.59778559868471759</v>
      </c>
      <c r="H93" s="89">
        <v>5.4229712025072568E-2</v>
      </c>
      <c r="I93" s="89">
        <v>9.8029645233385573E-2</v>
      </c>
      <c r="J93" s="89">
        <v>0</v>
      </c>
    </row>
    <row r="94" spans="2:10" s="4" customFormat="1" hidden="1" outlineLevel="1" x14ac:dyDescent="0.25">
      <c r="B94" s="53" t="s">
        <v>88</v>
      </c>
      <c r="C94" s="89">
        <v>1</v>
      </c>
      <c r="D94" s="89">
        <v>0</v>
      </c>
      <c r="E94" s="89">
        <v>0.28800242200565135</v>
      </c>
      <c r="F94" s="89">
        <v>0.28800242200565135</v>
      </c>
      <c r="G94" s="89">
        <v>0.57521192549449285</v>
      </c>
      <c r="H94" s="89">
        <v>5.6484631797474191E-2</v>
      </c>
      <c r="I94" s="89">
        <v>8.030102070238164E-2</v>
      </c>
      <c r="J94" s="89">
        <v>0</v>
      </c>
    </row>
    <row r="95" spans="2:10" s="4" customFormat="1" hidden="1" outlineLevel="1" x14ac:dyDescent="0.25">
      <c r="B95" s="53" t="s">
        <v>89</v>
      </c>
      <c r="C95" s="89">
        <v>1</v>
      </c>
      <c r="D95" s="89">
        <v>0</v>
      </c>
      <c r="E95" s="89">
        <v>0.25801739032715726</v>
      </c>
      <c r="F95" s="89">
        <v>0.25801739032715726</v>
      </c>
      <c r="G95" s="89">
        <v>0.60201716557333296</v>
      </c>
      <c r="H95" s="89">
        <v>6.6611414684853001E-2</v>
      </c>
      <c r="I95" s="89">
        <v>7.3354029414656755E-2</v>
      </c>
      <c r="J95" s="89">
        <v>0</v>
      </c>
    </row>
    <row r="96" spans="2:10" s="4" customFormat="1" ht="15.75" collapsed="1" x14ac:dyDescent="0.25">
      <c r="B96" s="65">
        <v>2011</v>
      </c>
      <c r="C96" s="88">
        <v>1</v>
      </c>
      <c r="D96" s="88">
        <v>0</v>
      </c>
      <c r="E96" s="88">
        <v>0.24770772604618843</v>
      </c>
      <c r="F96" s="88">
        <v>0.24770772604618843</v>
      </c>
      <c r="G96" s="88">
        <v>0.58296632884204069</v>
      </c>
      <c r="H96" s="88">
        <v>7.1574900502675828E-2</v>
      </c>
      <c r="I96" s="88">
        <v>9.7751044609095089E-2</v>
      </c>
      <c r="J96" s="88">
        <v>0</v>
      </c>
    </row>
    <row r="97" spans="2:10" s="4" customFormat="1" hidden="1" outlineLevel="1" x14ac:dyDescent="0.25">
      <c r="B97" s="53" t="s">
        <v>78</v>
      </c>
      <c r="C97" s="89">
        <v>1</v>
      </c>
      <c r="D97" s="89">
        <v>0</v>
      </c>
      <c r="E97" s="89">
        <v>0.25344261693895886</v>
      </c>
      <c r="F97" s="89">
        <v>0.25344261693895886</v>
      </c>
      <c r="G97" s="89">
        <v>0.5692465665511488</v>
      </c>
      <c r="H97" s="89">
        <v>8.9462199974329359E-2</v>
      </c>
      <c r="I97" s="89">
        <v>8.7848616535563015E-2</v>
      </c>
      <c r="J97" s="89">
        <v>0</v>
      </c>
    </row>
    <row r="98" spans="2:10" s="4" customFormat="1" hidden="1" outlineLevel="1" x14ac:dyDescent="0.25">
      <c r="B98" s="53" t="s">
        <v>79</v>
      </c>
      <c r="C98" s="89">
        <v>1</v>
      </c>
      <c r="D98" s="89">
        <v>0</v>
      </c>
      <c r="E98" s="89">
        <v>0.24656107615534822</v>
      </c>
      <c r="F98" s="89">
        <v>0.24656107615534822</v>
      </c>
      <c r="G98" s="89">
        <v>0.56417878064656113</v>
      </c>
      <c r="H98" s="89">
        <v>8.4356693425905835E-2</v>
      </c>
      <c r="I98" s="89">
        <v>0.10490344977218485</v>
      </c>
      <c r="J98" s="89">
        <v>0</v>
      </c>
    </row>
    <row r="99" spans="2:10" s="4" customFormat="1" hidden="1" outlineLevel="1" x14ac:dyDescent="0.25">
      <c r="B99" s="53" t="s">
        <v>80</v>
      </c>
      <c r="C99" s="89">
        <v>1</v>
      </c>
      <c r="D99" s="89">
        <v>0</v>
      </c>
      <c r="E99" s="89">
        <v>0.22748220343968781</v>
      </c>
      <c r="F99" s="89">
        <v>0.22748220343968781</v>
      </c>
      <c r="G99" s="89">
        <v>0.55817465142274425</v>
      </c>
      <c r="H99" s="89">
        <v>9.7150589296570111E-2</v>
      </c>
      <c r="I99" s="89">
        <v>0.11719255584099779</v>
      </c>
      <c r="J99" s="89">
        <v>0</v>
      </c>
    </row>
    <row r="100" spans="2:10" s="4" customFormat="1" hidden="1" outlineLevel="1" x14ac:dyDescent="0.25">
      <c r="B100" s="53" t="s">
        <v>81</v>
      </c>
      <c r="C100" s="89">
        <v>1</v>
      </c>
      <c r="D100" s="89">
        <v>0</v>
      </c>
      <c r="E100" s="89">
        <v>0.25703148425787109</v>
      </c>
      <c r="F100" s="89">
        <v>0.25703148425787109</v>
      </c>
      <c r="G100" s="89">
        <v>0.54698650674662663</v>
      </c>
      <c r="H100" s="89">
        <v>9.0194902548725642E-2</v>
      </c>
      <c r="I100" s="89">
        <v>0.10578710644677661</v>
      </c>
      <c r="J100" s="89">
        <v>0</v>
      </c>
    </row>
    <row r="101" spans="2:10" s="4" customFormat="1" hidden="1" outlineLevel="1" x14ac:dyDescent="0.25">
      <c r="B101" s="53" t="s">
        <v>82</v>
      </c>
      <c r="C101" s="89">
        <v>1</v>
      </c>
      <c r="D101" s="89">
        <v>0</v>
      </c>
      <c r="E101" s="89">
        <v>0</v>
      </c>
      <c r="F101" s="89">
        <v>0</v>
      </c>
      <c r="G101" s="89">
        <v>1</v>
      </c>
      <c r="H101" s="89">
        <v>0</v>
      </c>
      <c r="I101" s="89">
        <v>0</v>
      </c>
      <c r="J101" s="89">
        <v>0</v>
      </c>
    </row>
    <row r="102" spans="2:10" s="4" customFormat="1" hidden="1" outlineLevel="1" x14ac:dyDescent="0.25">
      <c r="B102" s="53" t="s">
        <v>83</v>
      </c>
      <c r="C102" s="89">
        <v>1</v>
      </c>
      <c r="D102" s="89">
        <v>0</v>
      </c>
      <c r="E102" s="89">
        <v>7.527322404371585E-2</v>
      </c>
      <c r="F102" s="89">
        <v>7.527322404371585E-2</v>
      </c>
      <c r="G102" s="89">
        <v>0.88524590163934425</v>
      </c>
      <c r="H102" s="89">
        <v>0</v>
      </c>
      <c r="I102" s="89">
        <v>3.948087431693989E-2</v>
      </c>
      <c r="J102" s="89">
        <v>0</v>
      </c>
    </row>
    <row r="103" spans="2:10" s="4" customFormat="1" hidden="1" outlineLevel="1" x14ac:dyDescent="0.25">
      <c r="B103" s="53" t="s">
        <v>84</v>
      </c>
      <c r="C103" s="89">
        <v>1</v>
      </c>
      <c r="D103" s="89">
        <v>0</v>
      </c>
      <c r="E103" s="89">
        <v>0.10615007921647703</v>
      </c>
      <c r="F103" s="89">
        <v>0.10615007921647703</v>
      </c>
      <c r="G103" s="89">
        <v>0.78971626098228431</v>
      </c>
      <c r="H103" s="89">
        <v>0</v>
      </c>
      <c r="I103" s="89">
        <v>0.10413365980123866</v>
      </c>
      <c r="J103" s="89">
        <v>0</v>
      </c>
    </row>
    <row r="104" spans="2:10" s="4" customFormat="1" hidden="1" outlineLevel="1" x14ac:dyDescent="0.25">
      <c r="B104" s="53" t="s">
        <v>85</v>
      </c>
      <c r="C104" s="89">
        <v>1</v>
      </c>
      <c r="D104" s="89">
        <v>0</v>
      </c>
      <c r="E104" s="89">
        <v>0.1231500339443313</v>
      </c>
      <c r="F104" s="89">
        <v>0.1231500339443313</v>
      </c>
      <c r="G104" s="89">
        <v>0.79959266802443996</v>
      </c>
      <c r="H104" s="89">
        <v>0</v>
      </c>
      <c r="I104" s="89">
        <v>7.7257298031228785E-2</v>
      </c>
      <c r="J104" s="89">
        <v>0</v>
      </c>
    </row>
    <row r="105" spans="2:10" s="4" customFormat="1" hidden="1" outlineLevel="1" x14ac:dyDescent="0.25">
      <c r="B105" s="53" t="s">
        <v>86</v>
      </c>
      <c r="C105" s="89">
        <v>1</v>
      </c>
      <c r="D105" s="89">
        <v>0</v>
      </c>
      <c r="E105" s="89">
        <v>9.9265197060788249E-2</v>
      </c>
      <c r="F105" s="89">
        <v>9.9265197060788249E-2</v>
      </c>
      <c r="G105" s="89">
        <v>0.78423513694054781</v>
      </c>
      <c r="H105" s="89">
        <v>0</v>
      </c>
      <c r="I105" s="89">
        <v>0.116499665998664</v>
      </c>
      <c r="J105" s="89">
        <v>0</v>
      </c>
    </row>
    <row r="106" spans="2:10" s="4" customFormat="1" hidden="1" outlineLevel="1" x14ac:dyDescent="0.25">
      <c r="B106" s="53" t="s">
        <v>87</v>
      </c>
      <c r="C106" s="89">
        <v>1</v>
      </c>
      <c r="D106" s="89">
        <v>0</v>
      </c>
      <c r="E106" s="89">
        <v>0.25560795309711953</v>
      </c>
      <c r="F106" s="89">
        <v>0.25560795309711953</v>
      </c>
      <c r="G106" s="89">
        <v>0.62522304358908998</v>
      </c>
      <c r="H106" s="89">
        <v>3.6483558501147081E-2</v>
      </c>
      <c r="I106" s="89">
        <v>8.268544481264338E-2</v>
      </c>
      <c r="J106" s="89">
        <v>0</v>
      </c>
    </row>
    <row r="107" spans="2:10" s="4" customFormat="1" hidden="1" outlineLevel="1" x14ac:dyDescent="0.25">
      <c r="B107" s="53" t="s">
        <v>88</v>
      </c>
      <c r="C107" s="89">
        <v>1</v>
      </c>
      <c r="D107" s="89">
        <v>0</v>
      </c>
      <c r="E107" s="89">
        <v>0.28483289530093758</v>
      </c>
      <c r="F107" s="89">
        <v>0.28483289530093758</v>
      </c>
      <c r="G107" s="89">
        <v>0.56133385524427293</v>
      </c>
      <c r="H107" s="89">
        <v>4.5126656601241405E-2</v>
      </c>
      <c r="I107" s="89">
        <v>0.10870659285354806</v>
      </c>
      <c r="J107" s="89">
        <v>0</v>
      </c>
    </row>
    <row r="108" spans="2:10" s="4" customFormat="1" hidden="1" outlineLevel="1" x14ac:dyDescent="0.25">
      <c r="B108" s="53" t="s">
        <v>89</v>
      </c>
      <c r="C108" s="89">
        <v>1</v>
      </c>
      <c r="D108" s="89">
        <v>0</v>
      </c>
      <c r="E108" s="89">
        <v>0.25295146086047476</v>
      </c>
      <c r="F108" s="89">
        <v>0.25295146086047476</v>
      </c>
      <c r="G108" s="89">
        <v>0.60159333825994488</v>
      </c>
      <c r="H108" s="89">
        <v>5.9389700978713433E-2</v>
      </c>
      <c r="I108" s="89">
        <v>8.6065499900866968E-2</v>
      </c>
      <c r="J108" s="89">
        <v>0</v>
      </c>
    </row>
    <row r="109" spans="2:10" s="4" customFormat="1" ht="15.75" collapsed="1" x14ac:dyDescent="0.25">
      <c r="B109" s="65">
        <v>2010</v>
      </c>
      <c r="C109" s="88">
        <v>1</v>
      </c>
      <c r="D109" s="88">
        <v>0</v>
      </c>
      <c r="E109" s="88">
        <v>0.23699329343969047</v>
      </c>
      <c r="F109" s="88">
        <v>0.23699329343969047</v>
      </c>
      <c r="G109" s="88">
        <v>0.60246004323429847</v>
      </c>
      <c r="H109" s="88">
        <v>6.4344522587298905E-2</v>
      </c>
      <c r="I109" s="88">
        <v>9.620214073871218E-2</v>
      </c>
      <c r="J109" s="88">
        <v>0</v>
      </c>
    </row>
    <row r="110" spans="2:10" s="4" customFormat="1" hidden="1" outlineLevel="1" x14ac:dyDescent="0.25">
      <c r="B110" s="53" t="s">
        <v>78</v>
      </c>
      <c r="C110" s="89">
        <v>1</v>
      </c>
      <c r="D110" s="89">
        <v>0</v>
      </c>
      <c r="E110" s="89">
        <v>0.20696578455703968</v>
      </c>
      <c r="F110" s="89">
        <v>0.20696578455703968</v>
      </c>
      <c r="G110" s="89">
        <v>0.53212403446641199</v>
      </c>
      <c r="H110" s="89">
        <v>5.452999079780263E-2</v>
      </c>
      <c r="I110" s="89">
        <v>9.4308580351914334E-2</v>
      </c>
      <c r="J110" s="89">
        <v>0</v>
      </c>
    </row>
    <row r="111" spans="2:10" s="4" customFormat="1" hidden="1" outlineLevel="1" x14ac:dyDescent="0.25">
      <c r="B111" s="53" t="s">
        <v>79</v>
      </c>
      <c r="C111" s="89">
        <v>1</v>
      </c>
      <c r="D111" s="89">
        <v>0</v>
      </c>
      <c r="E111" s="89">
        <v>0.22310410926081226</v>
      </c>
      <c r="F111" s="89">
        <v>0.22310410926081226</v>
      </c>
      <c r="G111" s="89">
        <v>0.58199053552174429</v>
      </c>
      <c r="H111" s="89">
        <v>5.8449143404816099E-2</v>
      </c>
      <c r="I111" s="89">
        <v>8.079250029950881E-2</v>
      </c>
      <c r="J111" s="89">
        <v>0</v>
      </c>
    </row>
    <row r="112" spans="2:10" s="4" customFormat="1" hidden="1" outlineLevel="1" x14ac:dyDescent="0.25">
      <c r="B112" s="53" t="s">
        <v>80</v>
      </c>
      <c r="C112" s="89">
        <v>1</v>
      </c>
      <c r="D112" s="89">
        <v>0</v>
      </c>
      <c r="E112" s="89">
        <v>0.24701068490377803</v>
      </c>
      <c r="F112" s="89">
        <v>0.24701068490377803</v>
      </c>
      <c r="G112" s="89">
        <v>0.59326518514234494</v>
      </c>
      <c r="H112" s="89">
        <v>7.0153116550756914E-2</v>
      </c>
      <c r="I112" s="89">
        <v>7.7512542833596002E-2</v>
      </c>
      <c r="J112" s="89">
        <v>0</v>
      </c>
    </row>
    <row r="113" spans="2:10" s="4" customFormat="1" hidden="1" outlineLevel="1" x14ac:dyDescent="0.25">
      <c r="B113" s="53" t="s">
        <v>81</v>
      </c>
      <c r="C113" s="89">
        <v>1</v>
      </c>
      <c r="D113" s="89">
        <v>0</v>
      </c>
      <c r="E113" s="89">
        <v>0.24450101427946383</v>
      </c>
      <c r="F113" s="89">
        <v>0.24450101427946383</v>
      </c>
      <c r="G113" s="89">
        <v>0.54711427548625746</v>
      </c>
      <c r="H113" s="89">
        <v>4.2440634819617358E-2</v>
      </c>
      <c r="I113" s="89">
        <v>7.5891969293186423E-2</v>
      </c>
      <c r="J113" s="89">
        <v>0</v>
      </c>
    </row>
    <row r="114" spans="2:10" s="4" customFormat="1" hidden="1" outlineLevel="1" x14ac:dyDescent="0.25">
      <c r="B114" s="53" t="s">
        <v>82</v>
      </c>
      <c r="C114" s="89">
        <v>1</v>
      </c>
      <c r="D114" s="89">
        <v>0</v>
      </c>
      <c r="E114" s="89">
        <v>0</v>
      </c>
      <c r="F114" s="89">
        <v>0</v>
      </c>
      <c r="G114" s="89">
        <v>1</v>
      </c>
      <c r="H114" s="89">
        <v>0</v>
      </c>
      <c r="I114" s="89">
        <v>0</v>
      </c>
      <c r="J114" s="89">
        <v>0</v>
      </c>
    </row>
    <row r="115" spans="2:10" s="4" customFormat="1" hidden="1" outlineLevel="1" x14ac:dyDescent="0.25">
      <c r="B115" s="53" t="s">
        <v>83</v>
      </c>
      <c r="C115" s="89">
        <v>1</v>
      </c>
      <c r="D115" s="89">
        <v>0</v>
      </c>
      <c r="E115" s="89">
        <v>0.12072390200838667</v>
      </c>
      <c r="F115" s="89">
        <v>0.12072390200838667</v>
      </c>
      <c r="G115" s="89">
        <v>0.87883469432796291</v>
      </c>
      <c r="H115" s="89">
        <v>0</v>
      </c>
      <c r="I115" s="89">
        <v>0</v>
      </c>
      <c r="J115" s="89">
        <v>0</v>
      </c>
    </row>
    <row r="116" spans="2:10" s="4" customFormat="1" hidden="1" outlineLevel="1" x14ac:dyDescent="0.25">
      <c r="B116" s="53" t="s">
        <v>84</v>
      </c>
      <c r="C116" s="89">
        <v>1</v>
      </c>
      <c r="D116" s="89">
        <v>0</v>
      </c>
      <c r="E116" s="89">
        <v>0.14570858283433133</v>
      </c>
      <c r="F116" s="89">
        <v>0.14570858283433133</v>
      </c>
      <c r="G116" s="89">
        <v>0.81776447105788419</v>
      </c>
      <c r="H116" s="89">
        <v>0</v>
      </c>
      <c r="I116" s="89">
        <v>0</v>
      </c>
      <c r="J116" s="89">
        <v>0</v>
      </c>
    </row>
    <row r="117" spans="2:10" s="4" customFormat="1" hidden="1" outlineLevel="1" x14ac:dyDescent="0.25">
      <c r="B117" s="53" t="s">
        <v>85</v>
      </c>
      <c r="C117" s="89">
        <v>1</v>
      </c>
      <c r="D117" s="89">
        <v>0</v>
      </c>
      <c r="E117" s="89">
        <v>0.14356045687278457</v>
      </c>
      <c r="F117" s="89">
        <v>0.14356045687278457</v>
      </c>
      <c r="G117" s="89">
        <v>0.8534856242615203</v>
      </c>
      <c r="H117" s="89">
        <v>0</v>
      </c>
      <c r="I117" s="89">
        <v>0</v>
      </c>
      <c r="J117" s="89">
        <v>0</v>
      </c>
    </row>
    <row r="118" spans="2:10" s="4" customFormat="1" hidden="1" outlineLevel="1" x14ac:dyDescent="0.25">
      <c r="B118" s="53" t="s">
        <v>86</v>
      </c>
      <c r="C118" s="89">
        <v>1</v>
      </c>
      <c r="D118" s="89">
        <v>0</v>
      </c>
      <c r="E118" s="89">
        <v>0.15706002728512961</v>
      </c>
      <c r="F118" s="89">
        <v>0.15706002728512961</v>
      </c>
      <c r="G118" s="89">
        <v>0.73004774897680769</v>
      </c>
      <c r="H118" s="89">
        <v>0</v>
      </c>
      <c r="I118" s="89">
        <v>0.14120054570259208</v>
      </c>
      <c r="J118" s="89">
        <v>0</v>
      </c>
    </row>
    <row r="119" spans="2:10" s="4" customFormat="1" hidden="1" outlineLevel="1" x14ac:dyDescent="0.25">
      <c r="B119" s="53" t="s">
        <v>87</v>
      </c>
      <c r="C119" s="89">
        <v>1</v>
      </c>
      <c r="D119" s="89">
        <v>0</v>
      </c>
      <c r="E119" s="89">
        <v>0.1457384689559115</v>
      </c>
      <c r="F119" s="89">
        <v>0.1457384689559115</v>
      </c>
      <c r="G119" s="89">
        <v>0.5470348743772433</v>
      </c>
      <c r="H119" s="89">
        <v>4.5990250174104033E-2</v>
      </c>
      <c r="I119" s="89">
        <v>0.10633738683237799</v>
      </c>
      <c r="J119" s="89">
        <v>1.0178389671613008E-2</v>
      </c>
    </row>
    <row r="120" spans="2:10" s="4" customFormat="1" hidden="1" outlineLevel="1" x14ac:dyDescent="0.25">
      <c r="B120" s="53" t="s">
        <v>88</v>
      </c>
      <c r="C120" s="89">
        <v>1</v>
      </c>
      <c r="D120" s="89">
        <v>0</v>
      </c>
      <c r="E120" s="89">
        <v>0.18175517167839625</v>
      </c>
      <c r="F120" s="89">
        <v>0.18175517167839625</v>
      </c>
      <c r="G120" s="89">
        <v>0.55708839837918533</v>
      </c>
      <c r="H120" s="89">
        <v>7.6615483045425467E-2</v>
      </c>
      <c r="I120" s="89">
        <v>9.2930262316058859E-2</v>
      </c>
      <c r="J120" s="89">
        <v>1.014342077201962E-2</v>
      </c>
    </row>
    <row r="121" spans="2:10" s="4" customFormat="1" hidden="1" outlineLevel="1" x14ac:dyDescent="0.25">
      <c r="B121" s="53" t="s">
        <v>89</v>
      </c>
      <c r="C121" s="89">
        <v>1</v>
      </c>
      <c r="D121" s="89">
        <v>0</v>
      </c>
      <c r="E121" s="89">
        <v>0.14273481999925541</v>
      </c>
      <c r="F121" s="89">
        <v>0.14273481999925541</v>
      </c>
      <c r="G121" s="89">
        <v>0.55503021729148827</v>
      </c>
      <c r="H121" s="89">
        <v>5.7369420349205169E-2</v>
      </c>
      <c r="I121" s="89">
        <v>9.827134755469516E-2</v>
      </c>
      <c r="J121" s="89">
        <v>9.2947644044029144E-3</v>
      </c>
    </row>
    <row r="122" spans="2:10" s="4" customFormat="1" ht="15.75" collapsed="1" x14ac:dyDescent="0.25">
      <c r="B122" s="65">
        <v>2009</v>
      </c>
      <c r="C122" s="88">
        <v>1</v>
      </c>
      <c r="D122" s="88">
        <v>0</v>
      </c>
      <c r="E122" s="88">
        <v>0.1919311632077377</v>
      </c>
      <c r="F122" s="88">
        <v>0.1919311632077377</v>
      </c>
      <c r="G122" s="88">
        <v>0.57659913044057232</v>
      </c>
      <c r="H122" s="88">
        <v>5.7307029049676744E-2</v>
      </c>
      <c r="I122" s="88">
        <v>8.6816120806173472E-2</v>
      </c>
      <c r="J122" s="88">
        <v>4.1946588011265657E-3</v>
      </c>
    </row>
    <row r="123" spans="2:10" s="4" customFormat="1" hidden="1" outlineLevel="1" x14ac:dyDescent="0.25">
      <c r="B123" s="53" t="s">
        <v>78</v>
      </c>
      <c r="C123" s="89">
        <v>1</v>
      </c>
      <c r="D123" s="89">
        <v>0</v>
      </c>
      <c r="E123" s="89">
        <v>0.26145213968679343</v>
      </c>
      <c r="F123" s="89">
        <v>0.26145213968679343</v>
      </c>
      <c r="G123" s="89">
        <v>0.57990118080562769</v>
      </c>
      <c r="H123" s="89">
        <v>5.7365379783937694E-2</v>
      </c>
      <c r="I123" s="89">
        <v>0.10128129972364124</v>
      </c>
      <c r="J123" s="89">
        <v>0</v>
      </c>
    </row>
    <row r="124" spans="2:10" s="4" customFormat="1" hidden="1" outlineLevel="1" x14ac:dyDescent="0.25">
      <c r="B124" s="53" t="s">
        <v>79</v>
      </c>
      <c r="C124" s="89">
        <v>1</v>
      </c>
      <c r="D124" s="89">
        <v>0</v>
      </c>
      <c r="E124" s="89">
        <v>0.23917496755226822</v>
      </c>
      <c r="F124" s="89">
        <v>0.23917496755226822</v>
      </c>
      <c r="G124" s="89">
        <v>0.53885127210746064</v>
      </c>
      <c r="H124" s="89">
        <v>9.2135920811896976E-2</v>
      </c>
      <c r="I124" s="89">
        <v>0.12983783952837416</v>
      </c>
      <c r="J124" s="89">
        <v>0</v>
      </c>
    </row>
    <row r="125" spans="2:10" s="4" customFormat="1" hidden="1" outlineLevel="1" x14ac:dyDescent="0.25">
      <c r="B125" s="53" t="s">
        <v>80</v>
      </c>
      <c r="C125" s="89">
        <v>1</v>
      </c>
      <c r="D125" s="89">
        <v>0</v>
      </c>
      <c r="E125" s="89">
        <v>0.24632410172225919</v>
      </c>
      <c r="F125" s="89">
        <v>0.24632410172225919</v>
      </c>
      <c r="G125" s="89">
        <v>0.52194217624499384</v>
      </c>
      <c r="H125" s="89">
        <v>0.10827448594030822</v>
      </c>
      <c r="I125" s="89">
        <v>0.12345923609243876</v>
      </c>
      <c r="J125" s="89">
        <v>0</v>
      </c>
    </row>
    <row r="126" spans="2:10" s="4" customFormat="1" hidden="1" outlineLevel="1" x14ac:dyDescent="0.25">
      <c r="B126" s="53" t="s">
        <v>81</v>
      </c>
      <c r="C126" s="89">
        <v>1</v>
      </c>
      <c r="D126" s="89">
        <v>0</v>
      </c>
      <c r="E126" s="89">
        <v>0.27342817091532112</v>
      </c>
      <c r="F126" s="89">
        <v>0.27342817091532112</v>
      </c>
      <c r="G126" s="89">
        <v>0.48387934167488705</v>
      </c>
      <c r="H126" s="89">
        <v>0.10344738071751207</v>
      </c>
      <c r="I126" s="89">
        <v>0.13924510669227974</v>
      </c>
      <c r="J126" s="89">
        <v>0</v>
      </c>
    </row>
    <row r="127" spans="2:10" s="4" customFormat="1" hidden="1" outlineLevel="1" x14ac:dyDescent="0.25">
      <c r="B127" s="53" t="s">
        <v>82</v>
      </c>
      <c r="C127" s="89">
        <v>1</v>
      </c>
      <c r="D127" s="89">
        <v>0</v>
      </c>
      <c r="E127" s="89">
        <v>4.952380952380952E-3</v>
      </c>
      <c r="F127" s="89">
        <v>4.952380952380952E-3</v>
      </c>
      <c r="G127" s="89">
        <v>0.99504761904761907</v>
      </c>
      <c r="H127" s="89">
        <v>0</v>
      </c>
      <c r="I127" s="89">
        <v>0</v>
      </c>
      <c r="J127" s="89">
        <v>0</v>
      </c>
    </row>
    <row r="128" spans="2:10" s="4" customFormat="1" hidden="1" outlineLevel="1" x14ac:dyDescent="0.25">
      <c r="B128" s="53" t="s">
        <v>83</v>
      </c>
      <c r="C128" s="89">
        <v>1</v>
      </c>
      <c r="D128" s="89">
        <v>0</v>
      </c>
      <c r="E128" s="89">
        <v>8.8043123162365233E-2</v>
      </c>
      <c r="F128" s="89">
        <v>8.8043123162365233E-2</v>
      </c>
      <c r="G128" s="89">
        <v>0.91195687683763471</v>
      </c>
      <c r="H128" s="89">
        <v>0</v>
      </c>
      <c r="I128" s="89">
        <v>0</v>
      </c>
      <c r="J128" s="89">
        <v>0</v>
      </c>
    </row>
    <row r="129" spans="2:10" s="4" customFormat="1" hidden="1" outlineLevel="1" x14ac:dyDescent="0.25">
      <c r="B129" s="53" t="s">
        <v>84</v>
      </c>
      <c r="C129" s="89">
        <v>1</v>
      </c>
      <c r="D129" s="89">
        <v>0</v>
      </c>
      <c r="E129" s="89">
        <v>0.10955636826204485</v>
      </c>
      <c r="F129" s="89">
        <v>0.10955636826204485</v>
      </c>
      <c r="G129" s="89">
        <v>0.89044363173795515</v>
      </c>
      <c r="H129" s="89">
        <v>0</v>
      </c>
      <c r="I129" s="89">
        <v>0</v>
      </c>
      <c r="J129" s="89">
        <v>0</v>
      </c>
    </row>
    <row r="130" spans="2:10" s="4" customFormat="1" hidden="1" outlineLevel="1" x14ac:dyDescent="0.25">
      <c r="B130" s="53" t="s">
        <v>85</v>
      </c>
      <c r="C130" s="89">
        <v>1</v>
      </c>
      <c r="D130" s="89">
        <v>0</v>
      </c>
      <c r="E130" s="89">
        <v>0.12092647454888231</v>
      </c>
      <c r="F130" s="89">
        <v>0.12092647454888231</v>
      </c>
      <c r="G130" s="89">
        <v>0.87907352545111772</v>
      </c>
      <c r="H130" s="89">
        <v>0</v>
      </c>
      <c r="I130" s="89">
        <v>0</v>
      </c>
      <c r="J130" s="89">
        <v>0</v>
      </c>
    </row>
    <row r="131" spans="2:10" s="4" customFormat="1" hidden="1" outlineLevel="1" x14ac:dyDescent="0.25">
      <c r="B131" s="53" t="s">
        <v>86</v>
      </c>
      <c r="C131" s="89">
        <v>1</v>
      </c>
      <c r="D131" s="89">
        <v>0</v>
      </c>
      <c r="E131" s="89">
        <v>0.12366884232222604</v>
      </c>
      <c r="F131" s="89">
        <v>0.12366884232222604</v>
      </c>
      <c r="G131" s="89">
        <v>0.82823771899690823</v>
      </c>
      <c r="H131" s="89">
        <v>0</v>
      </c>
      <c r="I131" s="89">
        <v>4.8093438680865679E-2</v>
      </c>
      <c r="J131" s="89">
        <v>0</v>
      </c>
    </row>
    <row r="132" spans="2:10" s="4" customFormat="1" hidden="1" outlineLevel="1" x14ac:dyDescent="0.25">
      <c r="B132" s="53" t="s">
        <v>87</v>
      </c>
      <c r="C132" s="89">
        <v>1</v>
      </c>
      <c r="D132" s="89">
        <v>0</v>
      </c>
      <c r="E132" s="89">
        <v>0.24995504405682431</v>
      </c>
      <c r="F132" s="89">
        <v>0.24995504405682431</v>
      </c>
      <c r="G132" s="89">
        <v>0.59778559868471759</v>
      </c>
      <c r="H132" s="89">
        <v>5.4229712025072568E-2</v>
      </c>
      <c r="I132" s="89">
        <v>9.8029645233385573E-2</v>
      </c>
      <c r="J132" s="89">
        <v>0</v>
      </c>
    </row>
    <row r="133" spans="2:10" s="4" customFormat="1" hidden="1" outlineLevel="1" x14ac:dyDescent="0.25">
      <c r="B133" s="53" t="s">
        <v>88</v>
      </c>
      <c r="C133" s="89">
        <v>1</v>
      </c>
      <c r="D133" s="89">
        <v>0</v>
      </c>
      <c r="E133" s="89">
        <v>0.28800242200565135</v>
      </c>
      <c r="F133" s="89">
        <v>0.28800242200565135</v>
      </c>
      <c r="G133" s="89">
        <v>0.57521192549449285</v>
      </c>
      <c r="H133" s="89">
        <v>5.6484631797474191E-2</v>
      </c>
      <c r="I133" s="89">
        <v>8.030102070238164E-2</v>
      </c>
      <c r="J133" s="89">
        <v>0</v>
      </c>
    </row>
    <row r="134" spans="2:10" s="4" customFormat="1" hidden="1" outlineLevel="1" x14ac:dyDescent="0.25">
      <c r="B134" s="53" t="s">
        <v>89</v>
      </c>
      <c r="C134" s="89">
        <v>1</v>
      </c>
      <c r="D134" s="89">
        <v>0</v>
      </c>
      <c r="E134" s="89">
        <v>0.25801739032715726</v>
      </c>
      <c r="F134" s="89">
        <v>0.25801739032715726</v>
      </c>
      <c r="G134" s="89">
        <v>0.60201716557333296</v>
      </c>
      <c r="H134" s="89">
        <v>6.6611414684853001E-2</v>
      </c>
      <c r="I134" s="89">
        <v>7.3354029414656755E-2</v>
      </c>
      <c r="J134" s="89">
        <v>0</v>
      </c>
    </row>
    <row r="135" spans="2:10" s="4" customFormat="1" ht="15.75" collapsed="1" x14ac:dyDescent="0.25">
      <c r="B135" s="65">
        <v>2008</v>
      </c>
      <c r="C135" s="88">
        <v>1</v>
      </c>
      <c r="D135" s="88">
        <v>0</v>
      </c>
      <c r="E135" s="88">
        <v>0.24770772604618843</v>
      </c>
      <c r="F135" s="88">
        <v>0.24770772604618843</v>
      </c>
      <c r="G135" s="88">
        <v>0.58296632884204069</v>
      </c>
      <c r="H135" s="88">
        <v>7.1574900502675828E-2</v>
      </c>
      <c r="I135" s="88">
        <v>9.7751044609095089E-2</v>
      </c>
      <c r="J135" s="88">
        <v>0</v>
      </c>
    </row>
    <row r="136" spans="2:10" s="4" customFormat="1" hidden="1" outlineLevel="1" x14ac:dyDescent="0.25">
      <c r="B136" s="53" t="s">
        <v>78</v>
      </c>
      <c r="C136" s="89">
        <v>1</v>
      </c>
      <c r="D136" s="89">
        <v>0</v>
      </c>
      <c r="E136" s="89">
        <v>0.25344261693895886</v>
      </c>
      <c r="F136" s="89">
        <v>0.25344261693895886</v>
      </c>
      <c r="G136" s="89">
        <v>0.5692465665511488</v>
      </c>
      <c r="H136" s="89">
        <v>8.9462199974329359E-2</v>
      </c>
      <c r="I136" s="89">
        <v>8.7848616535563015E-2</v>
      </c>
      <c r="J136" s="89">
        <v>0</v>
      </c>
    </row>
    <row r="137" spans="2:10" s="4" customFormat="1" hidden="1" outlineLevel="1" x14ac:dyDescent="0.25">
      <c r="B137" s="53" t="s">
        <v>79</v>
      </c>
      <c r="C137" s="89">
        <v>1</v>
      </c>
      <c r="D137" s="89">
        <v>0</v>
      </c>
      <c r="E137" s="89">
        <v>0.24656107615534822</v>
      </c>
      <c r="F137" s="89">
        <v>0.24656107615534822</v>
      </c>
      <c r="G137" s="89">
        <v>0.56417878064656113</v>
      </c>
      <c r="H137" s="89">
        <v>8.4356693425905835E-2</v>
      </c>
      <c r="I137" s="89">
        <v>0.10490344977218485</v>
      </c>
      <c r="J137" s="89">
        <v>0</v>
      </c>
    </row>
    <row r="138" spans="2:10" s="4" customFormat="1" hidden="1" outlineLevel="1" x14ac:dyDescent="0.25">
      <c r="B138" s="53" t="s">
        <v>80</v>
      </c>
      <c r="C138" s="89">
        <v>1</v>
      </c>
      <c r="D138" s="89">
        <v>0</v>
      </c>
      <c r="E138" s="89">
        <v>0.22748220343968781</v>
      </c>
      <c r="F138" s="89">
        <v>0.22748220343968781</v>
      </c>
      <c r="G138" s="89">
        <v>0.55817465142274425</v>
      </c>
      <c r="H138" s="89">
        <v>9.7150589296570111E-2</v>
      </c>
      <c r="I138" s="89">
        <v>0.11719255584099779</v>
      </c>
      <c r="J138" s="89">
        <v>0</v>
      </c>
    </row>
    <row r="139" spans="2:10" s="4" customFormat="1" hidden="1" outlineLevel="1" x14ac:dyDescent="0.25">
      <c r="B139" s="53" t="s">
        <v>81</v>
      </c>
      <c r="C139" s="89">
        <v>1</v>
      </c>
      <c r="D139" s="89">
        <v>0</v>
      </c>
      <c r="E139" s="89">
        <v>0.25703148425787109</v>
      </c>
      <c r="F139" s="89">
        <v>0.25703148425787109</v>
      </c>
      <c r="G139" s="89">
        <v>0.54698650674662663</v>
      </c>
      <c r="H139" s="89">
        <v>9.0194902548725642E-2</v>
      </c>
      <c r="I139" s="89">
        <v>0.10578710644677661</v>
      </c>
      <c r="J139" s="89">
        <v>0</v>
      </c>
    </row>
    <row r="140" spans="2:10" s="4" customFormat="1" hidden="1" outlineLevel="1" x14ac:dyDescent="0.25">
      <c r="B140" s="53" t="s">
        <v>82</v>
      </c>
      <c r="C140" s="89">
        <v>1</v>
      </c>
      <c r="D140" s="89">
        <v>0</v>
      </c>
      <c r="E140" s="89">
        <v>0</v>
      </c>
      <c r="F140" s="89">
        <v>0</v>
      </c>
      <c r="G140" s="89">
        <v>1</v>
      </c>
      <c r="H140" s="89">
        <v>0</v>
      </c>
      <c r="I140" s="89">
        <v>0</v>
      </c>
      <c r="J140" s="89">
        <v>0</v>
      </c>
    </row>
    <row r="141" spans="2:10" s="4" customFormat="1" hidden="1" outlineLevel="1" x14ac:dyDescent="0.25">
      <c r="B141" s="53" t="s">
        <v>83</v>
      </c>
      <c r="C141" s="89">
        <v>1</v>
      </c>
      <c r="D141" s="89">
        <v>0</v>
      </c>
      <c r="E141" s="89">
        <v>7.527322404371585E-2</v>
      </c>
      <c r="F141" s="89">
        <v>7.527322404371585E-2</v>
      </c>
      <c r="G141" s="89">
        <v>0.88524590163934425</v>
      </c>
      <c r="H141" s="89">
        <v>0</v>
      </c>
      <c r="I141" s="89">
        <v>3.948087431693989E-2</v>
      </c>
      <c r="J141" s="89">
        <v>0</v>
      </c>
    </row>
    <row r="142" spans="2:10" s="4" customFormat="1" hidden="1" outlineLevel="1" x14ac:dyDescent="0.25">
      <c r="B142" s="53" t="s">
        <v>84</v>
      </c>
      <c r="C142" s="89">
        <v>1</v>
      </c>
      <c r="D142" s="89">
        <v>0</v>
      </c>
      <c r="E142" s="89">
        <v>0.10615007921647703</v>
      </c>
      <c r="F142" s="89">
        <v>0.10615007921647703</v>
      </c>
      <c r="G142" s="89">
        <v>0.78971626098228431</v>
      </c>
      <c r="H142" s="89">
        <v>0</v>
      </c>
      <c r="I142" s="89">
        <v>0.10413365980123866</v>
      </c>
      <c r="J142" s="89">
        <v>0</v>
      </c>
    </row>
    <row r="143" spans="2:10" s="4" customFormat="1" hidden="1" outlineLevel="1" x14ac:dyDescent="0.25">
      <c r="B143" s="53" t="s">
        <v>85</v>
      </c>
      <c r="C143" s="89">
        <v>1</v>
      </c>
      <c r="D143" s="89">
        <v>0</v>
      </c>
      <c r="E143" s="89">
        <v>0.1231500339443313</v>
      </c>
      <c r="F143" s="89">
        <v>0.1231500339443313</v>
      </c>
      <c r="G143" s="89">
        <v>0.79959266802443996</v>
      </c>
      <c r="H143" s="89">
        <v>0</v>
      </c>
      <c r="I143" s="89">
        <v>7.7257298031228785E-2</v>
      </c>
      <c r="J143" s="89">
        <v>0</v>
      </c>
    </row>
    <row r="144" spans="2:10" s="4" customFormat="1" hidden="1" outlineLevel="1" x14ac:dyDescent="0.25">
      <c r="B144" s="53" t="s">
        <v>86</v>
      </c>
      <c r="C144" s="89">
        <v>1</v>
      </c>
      <c r="D144" s="89">
        <v>0</v>
      </c>
      <c r="E144" s="89">
        <v>9.9265197060788249E-2</v>
      </c>
      <c r="F144" s="89">
        <v>9.9265197060788249E-2</v>
      </c>
      <c r="G144" s="89">
        <v>0.78423513694054781</v>
      </c>
      <c r="H144" s="89">
        <v>0</v>
      </c>
      <c r="I144" s="89">
        <v>0.116499665998664</v>
      </c>
      <c r="J144" s="89">
        <v>0</v>
      </c>
    </row>
    <row r="145" spans="2:10" s="4" customFormat="1" hidden="1" outlineLevel="1" x14ac:dyDescent="0.25">
      <c r="B145" s="53" t="s">
        <v>87</v>
      </c>
      <c r="C145" s="89">
        <v>1</v>
      </c>
      <c r="D145" s="89">
        <v>0</v>
      </c>
      <c r="E145" s="89">
        <v>0.25560795309711953</v>
      </c>
      <c r="F145" s="89">
        <v>0.25560795309711953</v>
      </c>
      <c r="G145" s="89">
        <v>0.62522304358908998</v>
      </c>
      <c r="H145" s="89">
        <v>3.6483558501147081E-2</v>
      </c>
      <c r="I145" s="89">
        <v>8.268544481264338E-2</v>
      </c>
      <c r="J145" s="89">
        <v>0</v>
      </c>
    </row>
    <row r="146" spans="2:10" s="4" customFormat="1" hidden="1" outlineLevel="1" x14ac:dyDescent="0.25">
      <c r="B146" s="53" t="s">
        <v>88</v>
      </c>
      <c r="C146" s="89">
        <v>1</v>
      </c>
      <c r="D146" s="89">
        <v>0</v>
      </c>
      <c r="E146" s="89">
        <v>0.28483289530093758</v>
      </c>
      <c r="F146" s="89">
        <v>0.28483289530093758</v>
      </c>
      <c r="G146" s="89">
        <v>0.56133385524427293</v>
      </c>
      <c r="H146" s="89">
        <v>4.5126656601241405E-2</v>
      </c>
      <c r="I146" s="89">
        <v>0.10870659285354806</v>
      </c>
      <c r="J146" s="89">
        <v>0</v>
      </c>
    </row>
    <row r="147" spans="2:10" s="4" customFormat="1" hidden="1" outlineLevel="1" x14ac:dyDescent="0.25">
      <c r="B147" s="53" t="s">
        <v>89</v>
      </c>
      <c r="C147" s="89">
        <v>1</v>
      </c>
      <c r="D147" s="89">
        <v>0</v>
      </c>
      <c r="E147" s="89">
        <v>0.25295146086047476</v>
      </c>
      <c r="F147" s="89">
        <v>0.25295146086047476</v>
      </c>
      <c r="G147" s="89">
        <v>0.60159333825994488</v>
      </c>
      <c r="H147" s="89">
        <v>5.9389700978713433E-2</v>
      </c>
      <c r="I147" s="89">
        <v>8.6065499900866968E-2</v>
      </c>
      <c r="J147" s="89">
        <v>0</v>
      </c>
    </row>
    <row r="148" spans="2:10" s="4" customFormat="1" ht="15.75" collapsed="1" x14ac:dyDescent="0.25">
      <c r="B148" s="65">
        <v>2007</v>
      </c>
      <c r="C148" s="88">
        <v>1</v>
      </c>
      <c r="D148" s="88">
        <v>0</v>
      </c>
      <c r="E148" s="88">
        <v>0.23699329343969047</v>
      </c>
      <c r="F148" s="88">
        <v>0.23699329343969047</v>
      </c>
      <c r="G148" s="88">
        <v>0.60246004323429847</v>
      </c>
      <c r="H148" s="88">
        <v>6.4344522587298905E-2</v>
      </c>
      <c r="I148" s="88">
        <v>9.620214073871218E-2</v>
      </c>
      <c r="J148" s="88">
        <v>0</v>
      </c>
    </row>
    <row r="149" spans="2:10" s="4" customFormat="1" hidden="1" outlineLevel="1" x14ac:dyDescent="0.25">
      <c r="B149" s="53" t="s">
        <v>78</v>
      </c>
      <c r="C149" s="89">
        <v>1</v>
      </c>
      <c r="D149" s="89">
        <v>0</v>
      </c>
      <c r="E149" s="89">
        <v>0.26030231824080247</v>
      </c>
      <c r="F149" s="89">
        <v>0.26030231824080247</v>
      </c>
      <c r="G149" s="89">
        <v>0.53736891944025533</v>
      </c>
      <c r="H149" s="89">
        <v>0.11919124609827096</v>
      </c>
      <c r="I149" s="89">
        <v>8.3137516220671268E-2</v>
      </c>
      <c r="J149" s="89">
        <v>0</v>
      </c>
    </row>
    <row r="150" spans="2:10" s="4" customFormat="1" hidden="1" outlineLevel="1" x14ac:dyDescent="0.25">
      <c r="B150" s="53" t="s">
        <v>79</v>
      </c>
      <c r="C150" s="89">
        <v>1</v>
      </c>
      <c r="D150" s="89">
        <v>0</v>
      </c>
      <c r="E150" s="89">
        <v>0.28712947615927226</v>
      </c>
      <c r="F150" s="89">
        <v>0.28712947615927226</v>
      </c>
      <c r="G150" s="89">
        <v>0.51339475002890955</v>
      </c>
      <c r="H150" s="89">
        <v>0.10950930886944456</v>
      </c>
      <c r="I150" s="89">
        <v>8.9966464942373661E-2</v>
      </c>
      <c r="J150" s="89">
        <v>0</v>
      </c>
    </row>
    <row r="151" spans="2:10" s="4" customFormat="1" hidden="1" outlineLevel="1" x14ac:dyDescent="0.25">
      <c r="B151" s="53" t="s">
        <v>80</v>
      </c>
      <c r="C151" s="89">
        <v>1</v>
      </c>
      <c r="D151" s="89">
        <v>0</v>
      </c>
      <c r="E151" s="89">
        <v>0.31814372707126765</v>
      </c>
      <c r="F151" s="89">
        <v>0.31814372707126765</v>
      </c>
      <c r="G151" s="89">
        <v>0.48959943388145033</v>
      </c>
      <c r="H151" s="89">
        <v>9.6147041844354644E-2</v>
      </c>
      <c r="I151" s="89">
        <v>9.6109797202927436E-2</v>
      </c>
      <c r="J151" s="89">
        <v>0</v>
      </c>
    </row>
    <row r="152" spans="2:10" s="4" customFormat="1" hidden="1" outlineLevel="1" x14ac:dyDescent="0.25">
      <c r="B152" s="53" t="s">
        <v>81</v>
      </c>
      <c r="C152" s="89">
        <v>1</v>
      </c>
      <c r="D152" s="89">
        <v>0</v>
      </c>
      <c r="E152" s="89">
        <v>0.27000790652727752</v>
      </c>
      <c r="F152" s="89">
        <v>0.27000790652727752</v>
      </c>
      <c r="G152" s="89">
        <v>0.6182025827989106</v>
      </c>
      <c r="H152" s="89">
        <v>7.9372748835983484E-2</v>
      </c>
      <c r="I152" s="89">
        <v>3.2416761837828344E-2</v>
      </c>
      <c r="J152" s="89">
        <v>0</v>
      </c>
    </row>
    <row r="153" spans="2:10" s="4" customFormat="1" hidden="1" outlineLevel="1" x14ac:dyDescent="0.25">
      <c r="B153" s="53" t="s">
        <v>82</v>
      </c>
      <c r="C153" s="89">
        <v>1</v>
      </c>
      <c r="D153" s="89">
        <v>0</v>
      </c>
      <c r="E153" s="89">
        <v>0</v>
      </c>
      <c r="F153" s="89">
        <v>0</v>
      </c>
      <c r="G153" s="89">
        <v>1</v>
      </c>
      <c r="H153" s="89">
        <v>0</v>
      </c>
      <c r="I153" s="89">
        <v>0</v>
      </c>
      <c r="J153" s="89">
        <v>0</v>
      </c>
    </row>
    <row r="154" spans="2:10" s="4" customFormat="1" hidden="1" outlineLevel="1" x14ac:dyDescent="0.25">
      <c r="B154" s="53" t="s">
        <v>83</v>
      </c>
      <c r="C154" s="89">
        <v>1</v>
      </c>
      <c r="D154" s="89">
        <v>0</v>
      </c>
      <c r="E154" s="89">
        <v>8.9937520552449857E-2</v>
      </c>
      <c r="F154" s="89">
        <v>8.9937520552449857E-2</v>
      </c>
      <c r="G154" s="89">
        <v>0.91006247944755014</v>
      </c>
      <c r="H154" s="89">
        <v>0</v>
      </c>
      <c r="I154" s="89">
        <v>0</v>
      </c>
      <c r="J154" s="89">
        <v>0</v>
      </c>
    </row>
    <row r="155" spans="2:10" s="4" customFormat="1" hidden="1" outlineLevel="1" x14ac:dyDescent="0.25">
      <c r="B155" s="53" t="s">
        <v>84</v>
      </c>
      <c r="C155" s="89">
        <v>1</v>
      </c>
      <c r="D155" s="89">
        <v>0</v>
      </c>
      <c r="E155" s="89">
        <v>0.11470773098680076</v>
      </c>
      <c r="F155" s="89">
        <v>0.11470773098680076</v>
      </c>
      <c r="G155" s="89">
        <v>0.88529226901319924</v>
      </c>
      <c r="H155" s="89">
        <v>0</v>
      </c>
      <c r="I155" s="89">
        <v>0</v>
      </c>
      <c r="J155" s="89">
        <v>0</v>
      </c>
    </row>
    <row r="156" spans="2:10" s="4" customFormat="1" hidden="1" outlineLevel="1" x14ac:dyDescent="0.25">
      <c r="B156" s="53" t="s">
        <v>85</v>
      </c>
      <c r="C156" s="89">
        <v>1</v>
      </c>
      <c r="D156" s="89">
        <v>0</v>
      </c>
      <c r="E156" s="89">
        <v>0.1263869625520111</v>
      </c>
      <c r="F156" s="89">
        <v>0.1263869625520111</v>
      </c>
      <c r="G156" s="89">
        <v>0.8736130374479889</v>
      </c>
      <c r="H156" s="89">
        <v>0</v>
      </c>
      <c r="I156" s="89">
        <v>0</v>
      </c>
      <c r="J156" s="89">
        <v>0</v>
      </c>
    </row>
    <row r="157" spans="2:10" s="4" customFormat="1" hidden="1" outlineLevel="1" x14ac:dyDescent="0.25">
      <c r="B157" s="53" t="s">
        <v>86</v>
      </c>
      <c r="C157" s="89">
        <v>1</v>
      </c>
      <c r="D157" s="89">
        <v>0</v>
      </c>
      <c r="E157" s="89">
        <v>0.13060124787294383</v>
      </c>
      <c r="F157" s="89">
        <v>0.13060124787294383</v>
      </c>
      <c r="G157" s="89">
        <v>0.8693987521270562</v>
      </c>
      <c r="H157" s="89">
        <v>0</v>
      </c>
      <c r="I157" s="89">
        <v>0</v>
      </c>
      <c r="J157" s="89">
        <v>0</v>
      </c>
    </row>
    <row r="158" spans="2:10" s="4" customFormat="1" hidden="1" outlineLevel="1" x14ac:dyDescent="0.25">
      <c r="B158" s="53" t="s">
        <v>87</v>
      </c>
      <c r="C158" s="89">
        <v>1</v>
      </c>
      <c r="D158" s="89">
        <v>0</v>
      </c>
      <c r="E158" s="89">
        <v>0.18395429035093649</v>
      </c>
      <c r="F158" s="89">
        <v>0.18395429035093649</v>
      </c>
      <c r="G158" s="89">
        <v>0.66434512137399415</v>
      </c>
      <c r="H158" s="89">
        <v>6.6569747785516262E-2</v>
      </c>
      <c r="I158" s="89">
        <v>8.513084048955305E-2</v>
      </c>
      <c r="J158" s="89">
        <v>0</v>
      </c>
    </row>
    <row r="159" spans="2:10" s="4" customFormat="1" hidden="1" outlineLevel="1" x14ac:dyDescent="0.25">
      <c r="B159" s="53" t="s">
        <v>88</v>
      </c>
      <c r="C159" s="89">
        <v>1</v>
      </c>
      <c r="D159" s="89">
        <v>0</v>
      </c>
      <c r="E159" s="89">
        <v>0.26670839282570852</v>
      </c>
      <c r="F159" s="89">
        <v>0.26670839282570852</v>
      </c>
      <c r="G159" s="89">
        <v>0.50296320926320726</v>
      </c>
      <c r="H159" s="89">
        <v>0.11311048956520038</v>
      </c>
      <c r="I159" s="89">
        <v>0.11721790834588378</v>
      </c>
      <c r="J159" s="89">
        <v>0</v>
      </c>
    </row>
    <row r="160" spans="2:10" s="4" customFormat="1" hidden="1" outlineLevel="1" x14ac:dyDescent="0.25">
      <c r="B160" s="53" t="s">
        <v>89</v>
      </c>
      <c r="C160" s="89">
        <v>1</v>
      </c>
      <c r="D160" s="89">
        <v>0</v>
      </c>
      <c r="E160" s="89">
        <v>0.23338203067932797</v>
      </c>
      <c r="F160" s="89">
        <v>0.23338203067932797</v>
      </c>
      <c r="G160" s="89">
        <v>0.57897086275464649</v>
      </c>
      <c r="H160" s="89">
        <v>9.5527960392825254E-2</v>
      </c>
      <c r="I160" s="89">
        <v>9.2119146173200231E-2</v>
      </c>
      <c r="J160" s="89">
        <v>0</v>
      </c>
    </row>
    <row r="161" spans="2:10" s="4" customFormat="1" ht="15.75" collapsed="1" x14ac:dyDescent="0.25">
      <c r="B161" s="65">
        <v>2006</v>
      </c>
      <c r="C161" s="88">
        <v>1</v>
      </c>
      <c r="D161" s="88">
        <v>0</v>
      </c>
      <c r="E161" s="88">
        <v>0.25026696802461024</v>
      </c>
      <c r="F161" s="88">
        <v>0.25026696802461024</v>
      </c>
      <c r="G161" s="88">
        <v>0.5753197104880089</v>
      </c>
      <c r="H161" s="88">
        <v>9.2343443873047659E-2</v>
      </c>
      <c r="I161" s="88">
        <v>8.2069877614333223E-2</v>
      </c>
      <c r="J161" s="88">
        <v>0</v>
      </c>
    </row>
    <row r="162" spans="2:10" s="4" customFormat="1" hidden="1" outlineLevel="1" x14ac:dyDescent="0.25">
      <c r="B162" s="53" t="s">
        <v>78</v>
      </c>
      <c r="C162" s="89">
        <v>1</v>
      </c>
      <c r="D162" s="89">
        <v>0</v>
      </c>
      <c r="E162" s="89">
        <v>0.24213122519314637</v>
      </c>
      <c r="F162" s="89">
        <v>0.24213122519314637</v>
      </c>
      <c r="G162" s="89">
        <v>0.54670630318671087</v>
      </c>
      <c r="H162" s="89">
        <v>0.1227969880600428</v>
      </c>
      <c r="I162" s="89">
        <v>8.8365483560099961E-2</v>
      </c>
      <c r="J162" s="89">
        <v>0</v>
      </c>
    </row>
    <row r="163" spans="2:10" s="4" customFormat="1" hidden="1" outlineLevel="1" x14ac:dyDescent="0.25">
      <c r="B163" s="53" t="s">
        <v>79</v>
      </c>
      <c r="C163" s="89">
        <v>1</v>
      </c>
      <c r="D163" s="89">
        <v>0</v>
      </c>
      <c r="E163" s="89">
        <v>0.23538848278371316</v>
      </c>
      <c r="F163" s="89">
        <v>0.23538848278371316</v>
      </c>
      <c r="G163" s="89">
        <v>0.54020441239704953</v>
      </c>
      <c r="H163" s="89">
        <v>0.1373499156550789</v>
      </c>
      <c r="I163" s="89">
        <v>8.7057189164158374E-2</v>
      </c>
      <c r="J163" s="89">
        <v>0</v>
      </c>
    </row>
    <row r="164" spans="2:10" s="4" customFormat="1" hidden="1" outlineLevel="1" x14ac:dyDescent="0.25">
      <c r="B164" s="53" t="s">
        <v>80</v>
      </c>
      <c r="C164" s="89">
        <v>1</v>
      </c>
      <c r="D164" s="89">
        <v>0</v>
      </c>
      <c r="E164" s="89">
        <v>0.26428327061238455</v>
      </c>
      <c r="F164" s="89">
        <v>0.26428327061238455</v>
      </c>
      <c r="G164" s="89">
        <v>0.5385656081858613</v>
      </c>
      <c r="H164" s="89">
        <v>0.100457189064784</v>
      </c>
      <c r="I164" s="89">
        <v>9.6693932136970112E-2</v>
      </c>
      <c r="J164" s="89">
        <v>0</v>
      </c>
    </row>
    <row r="165" spans="2:10" s="4" customFormat="1" hidden="1" outlineLevel="1" x14ac:dyDescent="0.25">
      <c r="B165" s="53" t="s">
        <v>81</v>
      </c>
      <c r="C165" s="89">
        <v>1</v>
      </c>
      <c r="D165" s="89">
        <v>0</v>
      </c>
      <c r="E165" s="89">
        <v>0.28857076887554839</v>
      </c>
      <c r="F165" s="89">
        <v>0.28857076887554839</v>
      </c>
      <c r="G165" s="89">
        <v>0.54403140152389751</v>
      </c>
      <c r="H165" s="89">
        <v>0.13571923343338721</v>
      </c>
      <c r="I165" s="89">
        <v>3.1678596167166936E-2</v>
      </c>
      <c r="J165" s="89">
        <v>0</v>
      </c>
    </row>
    <row r="166" spans="2:10" s="4" customFormat="1" hidden="1" outlineLevel="1" x14ac:dyDescent="0.25">
      <c r="B166" s="53" t="s">
        <v>82</v>
      </c>
      <c r="C166" s="89">
        <v>1</v>
      </c>
      <c r="D166" s="89">
        <v>0</v>
      </c>
      <c r="E166" s="89">
        <v>4.0508871777703383E-2</v>
      </c>
      <c r="F166" s="89">
        <v>4.0508871777703383E-2</v>
      </c>
      <c r="G166" s="89">
        <v>0.95949112822229665</v>
      </c>
      <c r="H166" s="89">
        <v>0</v>
      </c>
      <c r="I166" s="89">
        <v>0</v>
      </c>
      <c r="J166" s="89">
        <v>0</v>
      </c>
    </row>
    <row r="167" spans="2:10" s="4" customFormat="1" hidden="1" outlineLevel="1" x14ac:dyDescent="0.25">
      <c r="B167" s="53" t="s">
        <v>83</v>
      </c>
      <c r="C167" s="89">
        <v>1</v>
      </c>
      <c r="D167" s="89">
        <v>0</v>
      </c>
      <c r="E167" s="89">
        <v>0.10874013446360713</v>
      </c>
      <c r="F167" s="89">
        <v>0.10874013446360713</v>
      </c>
      <c r="G167" s="89">
        <v>0.89125986553639291</v>
      </c>
      <c r="H167" s="89">
        <v>0</v>
      </c>
      <c r="I167" s="89">
        <v>0</v>
      </c>
      <c r="J167" s="89">
        <v>0</v>
      </c>
    </row>
    <row r="168" spans="2:10" s="4" customFormat="1" hidden="1" outlineLevel="1" x14ac:dyDescent="0.25">
      <c r="B168" s="53" t="s">
        <v>84</v>
      </c>
      <c r="C168" s="89">
        <v>1</v>
      </c>
      <c r="D168" s="89">
        <v>0</v>
      </c>
      <c r="E168" s="89">
        <v>0.18548724383103304</v>
      </c>
      <c r="F168" s="89">
        <v>0.18548724383103304</v>
      </c>
      <c r="G168" s="89">
        <v>0.81451275616896701</v>
      </c>
      <c r="H168" s="89">
        <v>0</v>
      </c>
      <c r="I168" s="89">
        <v>0</v>
      </c>
      <c r="J168" s="89">
        <v>0</v>
      </c>
    </row>
    <row r="169" spans="2:10" s="4" customFormat="1" hidden="1" outlineLevel="1" x14ac:dyDescent="0.25">
      <c r="B169" s="53" t="s">
        <v>85</v>
      </c>
      <c r="C169" s="89">
        <v>1</v>
      </c>
      <c r="D169" s="89">
        <v>0</v>
      </c>
      <c r="E169" s="89">
        <v>0.18464008563018464</v>
      </c>
      <c r="F169" s="89">
        <v>0.18464008563018464</v>
      </c>
      <c r="G169" s="89">
        <v>0.81535991436981536</v>
      </c>
      <c r="H169" s="89">
        <v>0</v>
      </c>
      <c r="I169" s="89">
        <v>0</v>
      </c>
      <c r="J169" s="89">
        <v>0</v>
      </c>
    </row>
    <row r="170" spans="2:10" s="4" customFormat="1" hidden="1" outlineLevel="1" x14ac:dyDescent="0.25">
      <c r="B170" s="53" t="s">
        <v>86</v>
      </c>
      <c r="C170" s="89">
        <v>1</v>
      </c>
      <c r="D170" s="89">
        <v>0</v>
      </c>
      <c r="E170" s="89">
        <v>0.20496146435452794</v>
      </c>
      <c r="F170" s="89">
        <v>0.20496146435452794</v>
      </c>
      <c r="G170" s="89">
        <v>0.75216763005780352</v>
      </c>
      <c r="H170" s="89">
        <v>0</v>
      </c>
      <c r="I170" s="89">
        <v>4.2870905587668595E-2</v>
      </c>
      <c r="J170" s="89">
        <v>0</v>
      </c>
    </row>
    <row r="171" spans="2:10" s="4" customFormat="1" hidden="1" outlineLevel="1" x14ac:dyDescent="0.25">
      <c r="B171" s="53" t="s">
        <v>87</v>
      </c>
      <c r="C171" s="89">
        <v>1</v>
      </c>
      <c r="D171" s="89">
        <v>0</v>
      </c>
      <c r="E171" s="89">
        <v>0.27288501933087767</v>
      </c>
      <c r="F171" s="89">
        <v>0.27288501933087767</v>
      </c>
      <c r="G171" s="89">
        <v>0.57015434259794817</v>
      </c>
      <c r="H171" s="89">
        <v>5.8753691132150142E-2</v>
      </c>
      <c r="I171" s="89">
        <v>9.8206946939024015E-2</v>
      </c>
      <c r="J171" s="89">
        <v>0</v>
      </c>
    </row>
    <row r="172" spans="2:10" s="4" customFormat="1" hidden="1" outlineLevel="1" x14ac:dyDescent="0.25">
      <c r="B172" s="53" t="s">
        <v>88</v>
      </c>
      <c r="C172" s="89">
        <v>1</v>
      </c>
      <c r="D172" s="89">
        <v>0</v>
      </c>
      <c r="E172" s="89">
        <v>0.30497567100926071</v>
      </c>
      <c r="F172" s="89">
        <v>0.30497567100926071</v>
      </c>
      <c r="G172" s="89">
        <v>0.51488515669962853</v>
      </c>
      <c r="H172" s="89">
        <v>8.5317148886447272E-2</v>
      </c>
      <c r="I172" s="89">
        <v>9.4822023404663489E-2</v>
      </c>
      <c r="J172" s="89">
        <v>0</v>
      </c>
    </row>
    <row r="173" spans="2:10" s="4" customFormat="1" hidden="1" outlineLevel="1" x14ac:dyDescent="0.25">
      <c r="B173" s="53" t="s">
        <v>89</v>
      </c>
      <c r="C173" s="89">
        <v>1</v>
      </c>
      <c r="D173" s="89">
        <v>3.154141524958859E-3</v>
      </c>
      <c r="E173" s="89">
        <v>0.26925054854635216</v>
      </c>
      <c r="F173" s="89">
        <v>0.27240469007131102</v>
      </c>
      <c r="G173" s="89">
        <v>0.51095378496982991</v>
      </c>
      <c r="H173" s="89">
        <v>9.9886862314865613E-2</v>
      </c>
      <c r="I173" s="89">
        <v>0.11675466264399342</v>
      </c>
      <c r="J173" s="89">
        <v>0</v>
      </c>
    </row>
    <row r="174" spans="2:10" s="4" customFormat="1" ht="15.75" collapsed="1" x14ac:dyDescent="0.25">
      <c r="B174" s="65">
        <v>2005</v>
      </c>
      <c r="C174" s="88">
        <v>1</v>
      </c>
      <c r="D174" s="88">
        <v>4.9033585341089875E-4</v>
      </c>
      <c r="E174" s="88">
        <v>0.25950492068018111</v>
      </c>
      <c r="F174" s="88">
        <v>0.25999525653359201</v>
      </c>
      <c r="G174" s="88">
        <v>0.55052990915462363</v>
      </c>
      <c r="H174" s="88">
        <v>0.1009212451332834</v>
      </c>
      <c r="I174" s="88">
        <v>8.855358917850091E-2</v>
      </c>
      <c r="J174" s="88">
        <v>0</v>
      </c>
    </row>
    <row r="175" spans="2:10" s="4" customFormat="1" hidden="1" outlineLevel="1" x14ac:dyDescent="0.25">
      <c r="B175" s="53" t="s">
        <v>78</v>
      </c>
      <c r="C175" s="89">
        <v>1</v>
      </c>
      <c r="D175" s="89">
        <v>0</v>
      </c>
      <c r="E175" s="89">
        <v>0.2675380605190586</v>
      </c>
      <c r="F175" s="89">
        <v>0.2675380605190586</v>
      </c>
      <c r="G175" s="89">
        <v>0.53643609988289076</v>
      </c>
      <c r="H175" s="89">
        <v>9.4235200785765555E-2</v>
      </c>
      <c r="I175" s="89">
        <v>0.10179063881228514</v>
      </c>
      <c r="J175" s="89">
        <v>0</v>
      </c>
    </row>
    <row r="176" spans="2:10" s="4" customFormat="1" hidden="1" outlineLevel="1" x14ac:dyDescent="0.25">
      <c r="B176" s="53" t="s">
        <v>79</v>
      </c>
      <c r="C176" s="89">
        <v>1</v>
      </c>
      <c r="D176" s="89">
        <v>0</v>
      </c>
      <c r="E176" s="89">
        <v>0.26523384534434258</v>
      </c>
      <c r="F176" s="89">
        <v>0.26523384534434258</v>
      </c>
      <c r="G176" s="89">
        <v>0.55461113472163193</v>
      </c>
      <c r="H176" s="89">
        <v>9.7039240685649522E-2</v>
      </c>
      <c r="I176" s="89">
        <v>8.3115779248375932E-2</v>
      </c>
      <c r="J176" s="89">
        <v>0</v>
      </c>
    </row>
    <row r="177" spans="2:10" s="4" customFormat="1" hidden="1" outlineLevel="1" x14ac:dyDescent="0.25">
      <c r="B177" s="53" t="s">
        <v>80</v>
      </c>
      <c r="C177" s="89">
        <v>1</v>
      </c>
      <c r="D177" s="89">
        <v>0</v>
      </c>
      <c r="E177" s="89">
        <v>0.23496896463069747</v>
      </c>
      <c r="F177" s="89">
        <v>0.23496896463069747</v>
      </c>
      <c r="G177" s="89">
        <v>0.57602747272927612</v>
      </c>
      <c r="H177" s="89">
        <v>0.10548352738090866</v>
      </c>
      <c r="I177" s="89">
        <v>8.3520035259117789E-2</v>
      </c>
      <c r="J177" s="89">
        <v>0</v>
      </c>
    </row>
    <row r="178" spans="2:10" s="4" customFormat="1" hidden="1" outlineLevel="1" x14ac:dyDescent="0.25">
      <c r="B178" s="53" t="s">
        <v>81</v>
      </c>
      <c r="C178" s="89">
        <v>1</v>
      </c>
      <c r="D178" s="89">
        <v>0</v>
      </c>
      <c r="E178" s="89">
        <v>0.33000127070185098</v>
      </c>
      <c r="F178" s="89">
        <v>0.33000127070185098</v>
      </c>
      <c r="G178" s="89">
        <v>0.50857723749417594</v>
      </c>
      <c r="H178" s="89">
        <v>9.1278749629378625E-2</v>
      </c>
      <c r="I178" s="89">
        <v>7.014274217459443E-2</v>
      </c>
      <c r="J178" s="89">
        <v>0</v>
      </c>
    </row>
    <row r="179" spans="2:10" s="4" customFormat="1" hidden="1" outlineLevel="1" x14ac:dyDescent="0.25">
      <c r="B179" s="53" t="s">
        <v>82</v>
      </c>
      <c r="C179" s="89">
        <v>1</v>
      </c>
      <c r="D179" s="89">
        <v>0</v>
      </c>
      <c r="E179" s="89">
        <v>0</v>
      </c>
      <c r="F179" s="89">
        <v>0</v>
      </c>
      <c r="G179" s="89">
        <v>1</v>
      </c>
      <c r="H179" s="89">
        <v>0</v>
      </c>
      <c r="I179" s="89">
        <v>0</v>
      </c>
      <c r="J179" s="89">
        <v>0</v>
      </c>
    </row>
    <row r="180" spans="2:10" s="4" customFormat="1" hidden="1" outlineLevel="1" x14ac:dyDescent="0.25">
      <c r="B180" s="53" t="s">
        <v>83</v>
      </c>
      <c r="C180" s="89">
        <v>1</v>
      </c>
      <c r="D180" s="89">
        <v>0</v>
      </c>
      <c r="E180" s="89">
        <v>0.14987647543233598</v>
      </c>
      <c r="F180" s="89">
        <v>0.14987647543233598</v>
      </c>
      <c r="G180" s="89">
        <v>0.85012352456766405</v>
      </c>
      <c r="H180" s="89">
        <v>0</v>
      </c>
      <c r="I180" s="89">
        <v>0</v>
      </c>
      <c r="J180" s="89">
        <v>0</v>
      </c>
    </row>
    <row r="181" spans="2:10" s="4" customFormat="1" hidden="1" outlineLevel="1" x14ac:dyDescent="0.25">
      <c r="B181" s="53" t="s">
        <v>84</v>
      </c>
      <c r="C181" s="89">
        <v>1</v>
      </c>
      <c r="D181" s="89">
        <v>0</v>
      </c>
      <c r="E181" s="89">
        <v>0.20520783564261824</v>
      </c>
      <c r="F181" s="89">
        <v>0.20520783564261824</v>
      </c>
      <c r="G181" s="89">
        <v>0.79479216435738176</v>
      </c>
      <c r="H181" s="89">
        <v>0</v>
      </c>
      <c r="I181" s="89">
        <v>0</v>
      </c>
      <c r="J181" s="89">
        <v>0</v>
      </c>
    </row>
    <row r="182" spans="2:10" s="4" customFormat="1" hidden="1" outlineLevel="1" x14ac:dyDescent="0.25">
      <c r="B182" s="53" t="s">
        <v>85</v>
      </c>
      <c r="C182" s="89">
        <v>1</v>
      </c>
      <c r="D182" s="89">
        <v>0</v>
      </c>
      <c r="E182" s="89">
        <v>0.14724460901764322</v>
      </c>
      <c r="F182" s="89">
        <v>0.14724460901764322</v>
      </c>
      <c r="G182" s="89">
        <v>0.85275539098235675</v>
      </c>
      <c r="H182" s="89">
        <v>0</v>
      </c>
      <c r="I182" s="89">
        <v>0</v>
      </c>
      <c r="J182" s="89">
        <v>0</v>
      </c>
    </row>
    <row r="183" spans="2:10" s="4" customFormat="1" hidden="1" outlineLevel="1" x14ac:dyDescent="0.25">
      <c r="B183" s="53" t="s">
        <v>86</v>
      </c>
      <c r="C183" s="89">
        <v>1</v>
      </c>
      <c r="D183" s="89">
        <v>0</v>
      </c>
      <c r="E183" s="89">
        <v>0.25154679040989947</v>
      </c>
      <c r="F183" s="89">
        <v>0.25154679040989947</v>
      </c>
      <c r="G183" s="89">
        <v>0.71094354215003863</v>
      </c>
      <c r="H183" s="89">
        <v>3.7509667440061872E-2</v>
      </c>
      <c r="I183" s="89">
        <v>0</v>
      </c>
      <c r="J183" s="89">
        <v>0</v>
      </c>
    </row>
    <row r="184" spans="2:10" s="4" customFormat="1" hidden="1" outlineLevel="1" x14ac:dyDescent="0.25">
      <c r="B184" s="53" t="s">
        <v>87</v>
      </c>
      <c r="C184" s="89">
        <v>1</v>
      </c>
      <c r="D184" s="89">
        <v>0</v>
      </c>
      <c r="E184" s="89">
        <v>0.28749046976716908</v>
      </c>
      <c r="F184" s="89">
        <v>0.28749046976716908</v>
      </c>
      <c r="G184" s="89">
        <v>0.53952847340331944</v>
      </c>
      <c r="H184" s="89">
        <v>6.5362735323441445E-2</v>
      </c>
      <c r="I184" s="89">
        <v>0.10761832150607002</v>
      </c>
      <c r="J184" s="89">
        <v>0</v>
      </c>
    </row>
    <row r="185" spans="2:10" s="4" customFormat="1" hidden="1" outlineLevel="1" x14ac:dyDescent="0.25">
      <c r="B185" s="53" t="s">
        <v>88</v>
      </c>
      <c r="C185" s="89">
        <v>1</v>
      </c>
      <c r="D185" s="89">
        <v>0</v>
      </c>
      <c r="E185" s="89">
        <v>0.239336943920544</v>
      </c>
      <c r="F185" s="89">
        <v>0.239336943920544</v>
      </c>
      <c r="G185" s="89">
        <v>0.53721038880141192</v>
      </c>
      <c r="H185" s="89">
        <v>0.13062135552748602</v>
      </c>
      <c r="I185" s="89">
        <v>9.2831311750558032E-2</v>
      </c>
      <c r="J185" s="89">
        <v>0</v>
      </c>
    </row>
    <row r="186" spans="2:10" s="4" customFormat="1" hidden="1" outlineLevel="1" x14ac:dyDescent="0.25">
      <c r="B186" s="53" t="s">
        <v>89</v>
      </c>
      <c r="C186" s="89">
        <v>1</v>
      </c>
      <c r="D186" s="89">
        <v>0</v>
      </c>
      <c r="E186" s="89">
        <v>0.25936718737559517</v>
      </c>
      <c r="F186" s="89">
        <v>0.25936718737559517</v>
      </c>
      <c r="G186" s="89">
        <v>0.52663258969091864</v>
      </c>
      <c r="H186" s="89">
        <v>0.11296358222264685</v>
      </c>
      <c r="I186" s="89">
        <v>0.10103664071083934</v>
      </c>
      <c r="J186" s="89">
        <v>0</v>
      </c>
    </row>
    <row r="187" spans="2:10" s="4" customFormat="1" ht="15.75" collapsed="1" x14ac:dyDescent="0.25">
      <c r="B187" s="65">
        <v>2004</v>
      </c>
      <c r="C187" s="88">
        <v>1</v>
      </c>
      <c r="D187" s="88">
        <v>0</v>
      </c>
      <c r="E187" s="88">
        <v>0.25539222690076174</v>
      </c>
      <c r="F187" s="88">
        <v>0.25539222690076174</v>
      </c>
      <c r="G187" s="88">
        <v>0.5601864692154902</v>
      </c>
      <c r="H187" s="88">
        <v>9.7350041602581885E-2</v>
      </c>
      <c r="I187" s="88">
        <v>8.7071262281166212E-2</v>
      </c>
      <c r="J187" s="88">
        <v>0</v>
      </c>
    </row>
    <row r="188" spans="2:10" s="4" customFormat="1" hidden="1" outlineLevel="1" x14ac:dyDescent="0.25">
      <c r="B188" s="53" t="s">
        <v>78</v>
      </c>
      <c r="C188" s="89">
        <v>1</v>
      </c>
      <c r="D188" s="89">
        <v>0</v>
      </c>
      <c r="E188" s="89">
        <v>0</v>
      </c>
      <c r="F188" s="89">
        <v>0.31185572090272989</v>
      </c>
      <c r="G188" s="89">
        <v>0.50338030945106926</v>
      </c>
      <c r="H188" s="89">
        <v>9.8019118951414214E-2</v>
      </c>
      <c r="I188" s="89">
        <v>8.6744850694786643E-2</v>
      </c>
      <c r="J188" s="89">
        <v>0</v>
      </c>
    </row>
    <row r="189" spans="2:10" s="4" customFormat="1" hidden="1" outlineLevel="1" x14ac:dyDescent="0.25">
      <c r="B189" s="53" t="s">
        <v>79</v>
      </c>
      <c r="C189" s="89">
        <v>1</v>
      </c>
      <c r="D189" s="89">
        <v>0</v>
      </c>
      <c r="E189" s="89">
        <v>0</v>
      </c>
      <c r="F189" s="89">
        <v>0.27508918210340827</v>
      </c>
      <c r="G189" s="89">
        <v>0.54044354665405936</v>
      </c>
      <c r="H189" s="89">
        <v>0.10209739115485451</v>
      </c>
      <c r="I189" s="89">
        <v>8.236988008767783E-2</v>
      </c>
      <c r="J189" s="89">
        <v>0</v>
      </c>
    </row>
    <row r="190" spans="2:10" s="4" customFormat="1" hidden="1" outlineLevel="1" x14ac:dyDescent="0.25">
      <c r="B190" s="53" t="s">
        <v>80</v>
      </c>
      <c r="C190" s="89">
        <v>1</v>
      </c>
      <c r="D190" s="89">
        <v>0</v>
      </c>
      <c r="E190" s="89">
        <v>0</v>
      </c>
      <c r="F190" s="89">
        <v>0.25250867310777037</v>
      </c>
      <c r="G190" s="89">
        <v>0.55405304584623416</v>
      </c>
      <c r="H190" s="89">
        <v>0.1132726526653486</v>
      </c>
      <c r="I190" s="89">
        <v>8.016562838064685E-2</v>
      </c>
      <c r="J190" s="89">
        <v>0</v>
      </c>
    </row>
    <row r="191" spans="2:10" s="4" customFormat="1" hidden="1" outlineLevel="1" x14ac:dyDescent="0.25">
      <c r="B191" s="53" t="s">
        <v>81</v>
      </c>
      <c r="C191" s="89">
        <v>1</v>
      </c>
      <c r="D191" s="89">
        <v>0</v>
      </c>
      <c r="E191" s="89">
        <v>0</v>
      </c>
      <c r="F191" s="89">
        <v>0.29651082609295271</v>
      </c>
      <c r="G191" s="89">
        <v>0.56164666942490693</v>
      </c>
      <c r="H191" s="89">
        <v>8.0954351123982901E-2</v>
      </c>
      <c r="I191" s="89">
        <v>6.0888153358157497E-2</v>
      </c>
      <c r="J191" s="89">
        <v>0</v>
      </c>
    </row>
    <row r="192" spans="2:10" s="4" customFormat="1" hidden="1" outlineLevel="1" x14ac:dyDescent="0.25">
      <c r="B192" s="53" t="s">
        <v>82</v>
      </c>
      <c r="C192" s="89">
        <v>1</v>
      </c>
      <c r="D192" s="89">
        <v>0</v>
      </c>
      <c r="E192" s="89">
        <v>0</v>
      </c>
      <c r="F192" s="89">
        <v>0</v>
      </c>
      <c r="G192" s="89">
        <v>1</v>
      </c>
      <c r="H192" s="89">
        <v>0</v>
      </c>
      <c r="I192" s="89">
        <v>0</v>
      </c>
      <c r="J192" s="89">
        <v>0</v>
      </c>
    </row>
    <row r="193" spans="2:10" s="4" customFormat="1" hidden="1" outlineLevel="1" x14ac:dyDescent="0.25">
      <c r="B193" s="53" t="s">
        <v>83</v>
      </c>
      <c r="C193" s="89">
        <v>1</v>
      </c>
      <c r="D193" s="89">
        <v>0</v>
      </c>
      <c r="E193" s="89">
        <v>0</v>
      </c>
      <c r="F193" s="89">
        <v>0.1530641061846936</v>
      </c>
      <c r="G193" s="89">
        <v>0.84693589381530643</v>
      </c>
      <c r="H193" s="89">
        <v>0</v>
      </c>
      <c r="I193" s="89">
        <v>0</v>
      </c>
      <c r="J193" s="89">
        <v>0</v>
      </c>
    </row>
    <row r="194" spans="2:10" s="4" customFormat="1" hidden="1" outlineLevel="1" x14ac:dyDescent="0.25">
      <c r="B194" s="53" t="s">
        <v>84</v>
      </c>
      <c r="C194" s="89">
        <v>1</v>
      </c>
      <c r="D194" s="89">
        <v>0</v>
      </c>
      <c r="E194" s="89">
        <v>0</v>
      </c>
      <c r="F194" s="89">
        <v>0.18396471198754541</v>
      </c>
      <c r="G194" s="89">
        <v>0.81603528801245462</v>
      </c>
      <c r="H194" s="89">
        <v>0</v>
      </c>
      <c r="I194" s="89">
        <v>0</v>
      </c>
      <c r="J194" s="89">
        <v>0</v>
      </c>
    </row>
    <row r="195" spans="2:10" s="4" customFormat="1" hidden="1" outlineLevel="1" x14ac:dyDescent="0.25">
      <c r="B195" s="53" t="s">
        <v>85</v>
      </c>
      <c r="C195" s="89">
        <v>1</v>
      </c>
      <c r="D195" s="89">
        <v>0</v>
      </c>
      <c r="E195" s="89">
        <v>0</v>
      </c>
      <c r="F195" s="89">
        <v>0.18072552447552448</v>
      </c>
      <c r="G195" s="89">
        <v>0.81927447552447552</v>
      </c>
      <c r="H195" s="89">
        <v>0</v>
      </c>
      <c r="I195" s="89">
        <v>0</v>
      </c>
      <c r="J195" s="89">
        <v>0</v>
      </c>
    </row>
    <row r="196" spans="2:10" s="4" customFormat="1" hidden="1" outlineLevel="1" x14ac:dyDescent="0.25">
      <c r="B196" s="53" t="s">
        <v>86</v>
      </c>
      <c r="C196" s="89">
        <v>1</v>
      </c>
      <c r="D196" s="89">
        <v>0</v>
      </c>
      <c r="E196" s="89">
        <v>0</v>
      </c>
      <c r="F196" s="89">
        <v>0.16604983962496916</v>
      </c>
      <c r="G196" s="89">
        <v>0.83395016037503089</v>
      </c>
      <c r="H196" s="89">
        <v>0</v>
      </c>
      <c r="I196" s="89">
        <v>0</v>
      </c>
      <c r="J196" s="89">
        <v>0</v>
      </c>
    </row>
    <row r="197" spans="2:10" s="4" customFormat="1" hidden="1" outlineLevel="1" x14ac:dyDescent="0.25">
      <c r="B197" s="53" t="s">
        <v>87</v>
      </c>
      <c r="C197" s="89">
        <v>1</v>
      </c>
      <c r="D197" s="89">
        <v>0</v>
      </c>
      <c r="E197" s="89">
        <v>0</v>
      </c>
      <c r="F197" s="89">
        <v>0.34123775179397514</v>
      </c>
      <c r="G197" s="89">
        <v>0.49692201216624776</v>
      </c>
      <c r="H197" s="89">
        <v>6.6914362729027788E-2</v>
      </c>
      <c r="I197" s="89">
        <v>9.4925873310749281E-2</v>
      </c>
      <c r="J197" s="89">
        <v>0</v>
      </c>
    </row>
    <row r="198" spans="2:10" s="4" customFormat="1" hidden="1" outlineLevel="1" x14ac:dyDescent="0.25">
      <c r="B198" s="53" t="s">
        <v>88</v>
      </c>
      <c r="C198" s="89">
        <v>1</v>
      </c>
      <c r="D198" s="89">
        <v>0</v>
      </c>
      <c r="E198" s="89">
        <v>0</v>
      </c>
      <c r="F198" s="89">
        <v>0.26407701334606282</v>
      </c>
      <c r="G198" s="89">
        <v>0.55472681345346775</v>
      </c>
      <c r="H198" s="89">
        <v>9.5172743003759178E-2</v>
      </c>
      <c r="I198" s="89">
        <v>8.6023430196710229E-2</v>
      </c>
      <c r="J198" s="89">
        <v>0</v>
      </c>
    </row>
    <row r="199" spans="2:10" s="4" customFormat="1" hidden="1" outlineLevel="1" x14ac:dyDescent="0.25">
      <c r="B199" s="53" t="s">
        <v>89</v>
      </c>
      <c r="C199" s="89">
        <v>1</v>
      </c>
      <c r="D199" s="89">
        <v>0</v>
      </c>
      <c r="E199" s="89">
        <v>0</v>
      </c>
      <c r="F199" s="89">
        <v>0.27499147661002349</v>
      </c>
      <c r="G199" s="89">
        <v>0.54659154120834752</v>
      </c>
      <c r="H199" s="89">
        <v>9.9624970841034291E-2</v>
      </c>
      <c r="I199" s="89">
        <v>7.8792011340594659E-2</v>
      </c>
      <c r="J199" s="89">
        <v>0</v>
      </c>
    </row>
    <row r="200" spans="2:10" s="4" customFormat="1" ht="15.75" collapsed="1" x14ac:dyDescent="0.25">
      <c r="B200" s="65">
        <v>2003</v>
      </c>
      <c r="C200" s="88">
        <v>1</v>
      </c>
      <c r="D200" s="88">
        <v>0</v>
      </c>
      <c r="E200" s="88">
        <v>0</v>
      </c>
      <c r="F200" s="88">
        <v>0.27406067069700002</v>
      </c>
      <c r="G200" s="88">
        <v>0.55835794872409394</v>
      </c>
      <c r="H200" s="88">
        <v>9.0829294012618259E-2</v>
      </c>
      <c r="I200" s="88">
        <v>7.6752086566287805E-2</v>
      </c>
      <c r="J200" s="88">
        <v>0</v>
      </c>
    </row>
    <row r="201" spans="2:10" s="4" customFormat="1" hidden="1" outlineLevel="1" x14ac:dyDescent="0.25">
      <c r="B201" s="53" t="s">
        <v>78</v>
      </c>
      <c r="C201" s="89">
        <v>1</v>
      </c>
      <c r="D201" s="89">
        <v>0</v>
      </c>
      <c r="E201" s="89">
        <v>0</v>
      </c>
      <c r="F201" s="89">
        <v>0.30576491050076093</v>
      </c>
      <c r="G201" s="89">
        <v>0.55465975795347489</v>
      </c>
      <c r="H201" s="89">
        <v>8.8865135154721359E-2</v>
      </c>
      <c r="I201" s="89">
        <v>5.0710196391042829E-2</v>
      </c>
      <c r="J201" s="89">
        <v>0</v>
      </c>
    </row>
    <row r="202" spans="2:10" s="4" customFormat="1" hidden="1" outlineLevel="1" x14ac:dyDescent="0.25">
      <c r="B202" s="53" t="s">
        <v>79</v>
      </c>
      <c r="C202" s="89">
        <v>1</v>
      </c>
      <c r="D202" s="89">
        <v>0</v>
      </c>
      <c r="E202" s="89">
        <v>0</v>
      </c>
      <c r="F202" s="89">
        <v>0.29350055213756115</v>
      </c>
      <c r="G202" s="89">
        <v>0.55619971604354002</v>
      </c>
      <c r="H202" s="89">
        <v>0.10157359204921912</v>
      </c>
      <c r="I202" s="89">
        <v>4.8726139769679759E-2</v>
      </c>
      <c r="J202" s="89">
        <v>0</v>
      </c>
    </row>
    <row r="203" spans="2:10" s="4" customFormat="1" hidden="1" outlineLevel="1" x14ac:dyDescent="0.25">
      <c r="B203" s="53" t="s">
        <v>80</v>
      </c>
      <c r="C203" s="89">
        <v>1</v>
      </c>
      <c r="D203" s="89">
        <v>0</v>
      </c>
      <c r="E203" s="89">
        <v>0</v>
      </c>
      <c r="F203" s="89">
        <v>0.29650710074530018</v>
      </c>
      <c r="G203" s="89">
        <v>0.56077348066298338</v>
      </c>
      <c r="H203" s="89">
        <v>9.3941191738662916E-2</v>
      </c>
      <c r="I203" s="89">
        <v>4.8778226853053504E-2</v>
      </c>
      <c r="J203" s="89">
        <v>0</v>
      </c>
    </row>
    <row r="204" spans="2:10" s="4" customFormat="1" hidden="1" outlineLevel="1" x14ac:dyDescent="0.25">
      <c r="B204" s="53" t="s">
        <v>81</v>
      </c>
      <c r="C204" s="89">
        <v>1</v>
      </c>
      <c r="D204" s="89">
        <v>0</v>
      </c>
      <c r="E204" s="89">
        <v>0</v>
      </c>
      <c r="F204" s="89">
        <v>0.30476700589180505</v>
      </c>
      <c r="G204" s="89">
        <v>0.57123727905731114</v>
      </c>
      <c r="H204" s="89">
        <v>0.11182952023873288</v>
      </c>
      <c r="I204" s="89">
        <v>1.2166194812150892E-2</v>
      </c>
      <c r="J204" s="89">
        <v>0</v>
      </c>
    </row>
    <row r="205" spans="2:10" s="4" customFormat="1" hidden="1" outlineLevel="1" x14ac:dyDescent="0.25">
      <c r="B205" s="53" t="s">
        <v>82</v>
      </c>
      <c r="C205" s="89">
        <v>1</v>
      </c>
      <c r="D205" s="89">
        <v>0</v>
      </c>
      <c r="E205" s="89">
        <v>0</v>
      </c>
      <c r="F205" s="89">
        <v>0.19458972046889089</v>
      </c>
      <c r="G205" s="89">
        <v>0.64003606853020745</v>
      </c>
      <c r="H205" s="89">
        <v>0.16537421100090172</v>
      </c>
      <c r="I205" s="89">
        <v>0</v>
      </c>
      <c r="J205" s="89">
        <v>0</v>
      </c>
    </row>
    <row r="206" spans="2:10" s="4" customFormat="1" hidden="1" outlineLevel="1" x14ac:dyDescent="0.25">
      <c r="B206" s="53" t="s">
        <v>83</v>
      </c>
      <c r="C206" s="89">
        <v>1</v>
      </c>
      <c r="D206" s="89">
        <v>0</v>
      </c>
      <c r="E206" s="89">
        <v>0</v>
      </c>
      <c r="F206" s="89">
        <v>0.18450253902576641</v>
      </c>
      <c r="G206" s="89">
        <v>0.71431258228324246</v>
      </c>
      <c r="H206" s="89">
        <v>0.10118487869099116</v>
      </c>
      <c r="I206" s="89">
        <v>0</v>
      </c>
      <c r="J206" s="89">
        <v>0</v>
      </c>
    </row>
    <row r="207" spans="2:10" s="4" customFormat="1" hidden="1" outlineLevel="1" x14ac:dyDescent="0.25">
      <c r="B207" s="53" t="s">
        <v>84</v>
      </c>
      <c r="C207" s="89">
        <v>1</v>
      </c>
      <c r="D207" s="89">
        <v>0</v>
      </c>
      <c r="E207" s="89">
        <v>0</v>
      </c>
      <c r="F207" s="89">
        <v>0.17893593919652551</v>
      </c>
      <c r="G207" s="89">
        <v>0.66558089033659062</v>
      </c>
      <c r="H207" s="89">
        <v>0.15548317046688381</v>
      </c>
      <c r="I207" s="89">
        <v>0</v>
      </c>
      <c r="J207" s="89">
        <v>0</v>
      </c>
    </row>
    <row r="208" spans="2:10" s="4" customFormat="1" hidden="1" outlineLevel="1" x14ac:dyDescent="0.25">
      <c r="B208" s="53" t="s">
        <v>85</v>
      </c>
      <c r="C208" s="89">
        <v>1</v>
      </c>
      <c r="D208" s="89">
        <v>0</v>
      </c>
      <c r="E208" s="89">
        <v>0</v>
      </c>
      <c r="F208" s="89">
        <v>0.18502772643253235</v>
      </c>
      <c r="G208" s="89">
        <v>0.67338262476894639</v>
      </c>
      <c r="H208" s="89">
        <v>0.14158964879852126</v>
      </c>
      <c r="I208" s="89">
        <v>0</v>
      </c>
      <c r="J208" s="89">
        <v>0</v>
      </c>
    </row>
    <row r="209" spans="2:10" s="4" customFormat="1" hidden="1" outlineLevel="1" x14ac:dyDescent="0.25">
      <c r="B209" s="53" t="s">
        <v>86</v>
      </c>
      <c r="C209" s="89">
        <v>1</v>
      </c>
      <c r="D209" s="89">
        <v>0</v>
      </c>
      <c r="E209" s="89">
        <v>0</v>
      </c>
      <c r="F209" s="89">
        <v>0.19674185463659147</v>
      </c>
      <c r="G209" s="89">
        <v>0.65100250626566414</v>
      </c>
      <c r="H209" s="89">
        <v>0.15225563909774437</v>
      </c>
      <c r="I209" s="89">
        <v>0</v>
      </c>
      <c r="J209" s="89">
        <v>0</v>
      </c>
    </row>
    <row r="210" spans="2:10" s="4" customFormat="1" hidden="1" outlineLevel="1" x14ac:dyDescent="0.25">
      <c r="B210" s="53" t="s">
        <v>87</v>
      </c>
      <c r="C210" s="89">
        <v>1</v>
      </c>
      <c r="D210" s="89">
        <v>0</v>
      </c>
      <c r="E210" s="89">
        <v>0</v>
      </c>
      <c r="F210" s="89">
        <v>0.33717428309545633</v>
      </c>
      <c r="G210" s="89">
        <v>0.52697394264763653</v>
      </c>
      <c r="H210" s="89">
        <v>7.3261751996857402E-2</v>
      </c>
      <c r="I210" s="89">
        <v>6.2590022260049755E-2</v>
      </c>
      <c r="J210" s="89">
        <v>0</v>
      </c>
    </row>
    <row r="211" spans="2:10" s="4" customFormat="1" hidden="1" outlineLevel="1" x14ac:dyDescent="0.25">
      <c r="B211" s="53" t="s">
        <v>88</v>
      </c>
      <c r="C211" s="89">
        <v>1</v>
      </c>
      <c r="D211" s="89">
        <v>0</v>
      </c>
      <c r="E211" s="89">
        <v>0</v>
      </c>
      <c r="F211" s="89">
        <v>0.2738933236574746</v>
      </c>
      <c r="G211" s="89">
        <v>0.56331640058055155</v>
      </c>
      <c r="H211" s="89">
        <v>9.063860667634252E-2</v>
      </c>
      <c r="I211" s="89">
        <v>7.2151669085631351E-2</v>
      </c>
      <c r="J211" s="89">
        <v>0</v>
      </c>
    </row>
    <row r="212" spans="2:10" s="4" customFormat="1" hidden="1" outlineLevel="1" x14ac:dyDescent="0.25">
      <c r="B212" s="53" t="s">
        <v>89</v>
      </c>
      <c r="C212" s="89">
        <v>1</v>
      </c>
      <c r="D212" s="89">
        <v>0</v>
      </c>
      <c r="E212" s="89">
        <v>0</v>
      </c>
      <c r="F212" s="89">
        <v>0.23958491713547209</v>
      </c>
      <c r="G212" s="89">
        <v>0.58294055040291926</v>
      </c>
      <c r="H212" s="89">
        <v>0.10669758248441538</v>
      </c>
      <c r="I212" s="89">
        <v>7.0776949977193249E-2</v>
      </c>
      <c r="J212" s="89">
        <v>0</v>
      </c>
    </row>
    <row r="213" spans="2:10" s="4" customFormat="1" ht="15.75" collapsed="1" x14ac:dyDescent="0.25">
      <c r="B213" s="65">
        <v>2002</v>
      </c>
      <c r="C213" s="88">
        <v>1</v>
      </c>
      <c r="D213" s="88">
        <v>0</v>
      </c>
      <c r="E213" s="88">
        <v>0</v>
      </c>
      <c r="F213" s="88">
        <v>0.28162533970788695</v>
      </c>
      <c r="G213" s="88">
        <v>0.56865457101788053</v>
      </c>
      <c r="H213" s="88">
        <v>9.8761762966053504E-2</v>
      </c>
      <c r="I213" s="88">
        <v>5.0958326308178994E-2</v>
      </c>
      <c r="J213" s="88">
        <v>0</v>
      </c>
    </row>
    <row r="214" spans="2:10" s="4" customFormat="1" hidden="1" outlineLevel="1" x14ac:dyDescent="0.25">
      <c r="B214" s="53" t="s">
        <v>78</v>
      </c>
      <c r="C214" s="89">
        <v>1</v>
      </c>
      <c r="D214" s="89">
        <v>0</v>
      </c>
      <c r="E214" s="89">
        <v>0</v>
      </c>
      <c r="F214" s="89">
        <v>0.23343004211511464</v>
      </c>
      <c r="G214" s="89">
        <v>0.60842302292934025</v>
      </c>
      <c r="H214" s="89">
        <v>9.55919513336453E-2</v>
      </c>
      <c r="I214" s="89">
        <v>6.255498362189986E-2</v>
      </c>
      <c r="J214" s="89">
        <v>0</v>
      </c>
    </row>
    <row r="215" spans="2:10" s="4" customFormat="1" hidden="1" outlineLevel="1" x14ac:dyDescent="0.25">
      <c r="B215" s="53" t="s">
        <v>79</v>
      </c>
      <c r="C215" s="89">
        <v>1</v>
      </c>
      <c r="D215" s="89">
        <v>0</v>
      </c>
      <c r="E215" s="89">
        <v>0</v>
      </c>
      <c r="F215" s="89">
        <v>0.29464810424139259</v>
      </c>
      <c r="G215" s="89">
        <v>0.55508946845806229</v>
      </c>
      <c r="H215" s="89">
        <v>8.9367134780229798E-2</v>
      </c>
      <c r="I215" s="89">
        <v>6.0895292520315315E-2</v>
      </c>
      <c r="J215" s="89">
        <v>0</v>
      </c>
    </row>
    <row r="216" spans="2:10" s="4" customFormat="1" hidden="1" outlineLevel="1" x14ac:dyDescent="0.25">
      <c r="B216" s="53" t="s">
        <v>80</v>
      </c>
      <c r="C216" s="89">
        <v>1</v>
      </c>
      <c r="D216" s="89">
        <v>0</v>
      </c>
      <c r="E216" s="89">
        <v>0</v>
      </c>
      <c r="F216" s="89">
        <v>0.27178677888830438</v>
      </c>
      <c r="G216" s="89">
        <v>0.59189120735675183</v>
      </c>
      <c r="H216" s="89">
        <v>9.7843240399789588E-2</v>
      </c>
      <c r="I216" s="89">
        <v>3.8478773355154205E-2</v>
      </c>
      <c r="J216" s="89">
        <v>0</v>
      </c>
    </row>
    <row r="217" spans="2:10" s="4" customFormat="1" hidden="1" outlineLevel="1" x14ac:dyDescent="0.25">
      <c r="B217" s="53" t="s">
        <v>81</v>
      </c>
      <c r="C217" s="89">
        <v>1</v>
      </c>
      <c r="D217" s="89">
        <v>0</v>
      </c>
      <c r="E217" s="89">
        <v>0</v>
      </c>
      <c r="F217" s="89">
        <v>0.27679973275430098</v>
      </c>
      <c r="G217" s="89">
        <v>0.57461165859361951</v>
      </c>
      <c r="H217" s="89">
        <v>0.1205278102555537</v>
      </c>
      <c r="I217" s="89">
        <v>2.8060798396525807E-2</v>
      </c>
      <c r="J217" s="89">
        <v>0</v>
      </c>
    </row>
    <row r="218" spans="2:10" s="4" customFormat="1" hidden="1" outlineLevel="1" x14ac:dyDescent="0.25">
      <c r="B218" s="53" t="s">
        <v>82</v>
      </c>
      <c r="C218" s="89">
        <v>1</v>
      </c>
      <c r="D218" s="89">
        <v>0</v>
      </c>
      <c r="E218" s="89">
        <v>0</v>
      </c>
      <c r="F218" s="89">
        <v>0</v>
      </c>
      <c r="G218" s="89">
        <v>0.67823672335994445</v>
      </c>
      <c r="H218" s="89">
        <v>0.32176327664005555</v>
      </c>
      <c r="I218" s="89">
        <v>0</v>
      </c>
      <c r="J218" s="89">
        <v>0</v>
      </c>
    </row>
    <row r="219" spans="2:10" s="4" customFormat="1" hidden="1" outlineLevel="1" x14ac:dyDescent="0.25">
      <c r="B219" s="53" t="s">
        <v>83</v>
      </c>
      <c r="C219" s="89">
        <v>1</v>
      </c>
      <c r="D219" s="89">
        <v>0</v>
      </c>
      <c r="E219" s="89">
        <v>0</v>
      </c>
      <c r="F219" s="89">
        <v>7.7714636768545536E-2</v>
      </c>
      <c r="G219" s="89">
        <v>0.7389033942558747</v>
      </c>
      <c r="H219" s="89">
        <v>0.18338196897557979</v>
      </c>
      <c r="I219" s="89">
        <v>0</v>
      </c>
      <c r="J219" s="89">
        <v>0</v>
      </c>
    </row>
    <row r="220" spans="2:10" s="4" customFormat="1" hidden="1" outlineLevel="1" x14ac:dyDescent="0.25">
      <c r="B220" s="53" t="s">
        <v>84</v>
      </c>
      <c r="C220" s="89">
        <v>1</v>
      </c>
      <c r="D220" s="89">
        <v>0</v>
      </c>
      <c r="E220" s="89">
        <v>0</v>
      </c>
      <c r="F220" s="89">
        <v>0.13446195757929558</v>
      </c>
      <c r="G220" s="89">
        <v>0.72387624051371857</v>
      </c>
      <c r="H220" s="89">
        <v>0.1416618019069858</v>
      </c>
      <c r="I220" s="89">
        <v>0</v>
      </c>
      <c r="J220" s="89">
        <v>0</v>
      </c>
    </row>
    <row r="221" spans="2:10" s="4" customFormat="1" hidden="1" outlineLevel="1" x14ac:dyDescent="0.25">
      <c r="B221" s="53" t="s">
        <v>85</v>
      </c>
      <c r="C221" s="89">
        <v>1</v>
      </c>
      <c r="D221" s="89">
        <v>0</v>
      </c>
      <c r="E221" s="89">
        <v>0</v>
      </c>
      <c r="F221" s="89">
        <v>0.15433129289556669</v>
      </c>
      <c r="G221" s="89">
        <v>0.68261918011500644</v>
      </c>
      <c r="H221" s="89">
        <v>0.16304952698942682</v>
      </c>
      <c r="I221" s="89">
        <v>0</v>
      </c>
      <c r="J221" s="89">
        <v>0</v>
      </c>
    </row>
    <row r="222" spans="2:10" s="4" customFormat="1" hidden="1" outlineLevel="1" x14ac:dyDescent="0.25">
      <c r="B222" s="53" t="s">
        <v>86</v>
      </c>
      <c r="C222" s="89">
        <v>1</v>
      </c>
      <c r="D222" s="89">
        <v>0</v>
      </c>
      <c r="E222" s="89">
        <v>0</v>
      </c>
      <c r="F222" s="89">
        <v>0.12315576952943004</v>
      </c>
      <c r="G222" s="89">
        <v>0.73225656157788477</v>
      </c>
      <c r="H222" s="89">
        <v>0.14458766889268521</v>
      </c>
      <c r="I222" s="89">
        <v>0</v>
      </c>
      <c r="J222" s="89">
        <v>0</v>
      </c>
    </row>
    <row r="223" spans="2:10" s="4" customFormat="1" hidden="1" outlineLevel="1" x14ac:dyDescent="0.25">
      <c r="B223" s="53" t="s">
        <v>87</v>
      </c>
      <c r="C223" s="89">
        <v>1</v>
      </c>
      <c r="D223" s="89">
        <v>0</v>
      </c>
      <c r="E223" s="89">
        <v>0</v>
      </c>
      <c r="F223" s="89">
        <v>0.35108314171608374</v>
      </c>
      <c r="G223" s="89">
        <v>0.54344669006414137</v>
      </c>
      <c r="H223" s="89">
        <v>8.1144862640687404E-2</v>
      </c>
      <c r="I223" s="89">
        <v>2.4325305579087499E-2</v>
      </c>
      <c r="J223" s="89">
        <v>0</v>
      </c>
    </row>
    <row r="224" spans="2:10" s="4" customFormat="1" hidden="1" outlineLevel="1" x14ac:dyDescent="0.25">
      <c r="B224" s="53" t="s">
        <v>88</v>
      </c>
      <c r="C224" s="89">
        <v>1</v>
      </c>
      <c r="D224" s="89">
        <v>0</v>
      </c>
      <c r="E224" s="89">
        <v>0</v>
      </c>
      <c r="F224" s="89">
        <v>0.30568388367161464</v>
      </c>
      <c r="G224" s="89">
        <v>0.54733414116934265</v>
      </c>
      <c r="H224" s="89">
        <v>9.1260224174492574E-2</v>
      </c>
      <c r="I224" s="89">
        <v>5.5721750984550136E-2</v>
      </c>
      <c r="J224" s="89">
        <v>0</v>
      </c>
    </row>
    <row r="225" spans="2:10" s="4" customFormat="1" hidden="1" outlineLevel="1" x14ac:dyDescent="0.25">
      <c r="B225" s="53" t="s">
        <v>89</v>
      </c>
      <c r="C225" s="89">
        <v>1</v>
      </c>
      <c r="D225" s="89">
        <v>0</v>
      </c>
      <c r="E225" s="89">
        <v>0</v>
      </c>
      <c r="F225" s="89">
        <v>0.26086206566111503</v>
      </c>
      <c r="G225" s="89">
        <v>0.57897157751499706</v>
      </c>
      <c r="H225" s="89">
        <v>0.10805527339632405</v>
      </c>
      <c r="I225" s="89">
        <v>5.2111083427563869E-2</v>
      </c>
      <c r="J225" s="89">
        <v>0</v>
      </c>
    </row>
    <row r="226" spans="2:10" s="4" customFormat="1" ht="15.75" collapsed="1" x14ac:dyDescent="0.25">
      <c r="B226" s="65">
        <v>2001</v>
      </c>
      <c r="C226" s="88">
        <v>1</v>
      </c>
      <c r="D226" s="88">
        <v>0</v>
      </c>
      <c r="E226" s="88">
        <v>0</v>
      </c>
      <c r="F226" s="88">
        <v>0.26593628049561513</v>
      </c>
      <c r="G226" s="88">
        <v>0.58462488721141059</v>
      </c>
      <c r="H226" s="88">
        <v>0.10495529729221993</v>
      </c>
      <c r="I226" s="88">
        <v>4.4483535000754297E-2</v>
      </c>
      <c r="J226" s="88">
        <v>0</v>
      </c>
    </row>
    <row r="227" spans="2:10" s="4" customFormat="1" hidden="1" outlineLevel="1" x14ac:dyDescent="0.25">
      <c r="B227" s="53" t="s">
        <v>78</v>
      </c>
      <c r="C227" s="89">
        <v>1</v>
      </c>
      <c r="D227" s="89">
        <v>0</v>
      </c>
      <c r="E227" s="89">
        <v>0</v>
      </c>
      <c r="F227" s="89">
        <v>0.2498173242991896</v>
      </c>
      <c r="G227" s="89">
        <v>0.57421615517470437</v>
      </c>
      <c r="H227" s="89">
        <v>8.6853992294406795E-2</v>
      </c>
      <c r="I227" s="89">
        <v>8.9112528231699212E-2</v>
      </c>
      <c r="J227" s="89">
        <v>0</v>
      </c>
    </row>
    <row r="228" spans="2:10" s="4" customFormat="1" hidden="1" outlineLevel="1" x14ac:dyDescent="0.25">
      <c r="B228" s="53" t="s">
        <v>79</v>
      </c>
      <c r="C228" s="89">
        <v>1</v>
      </c>
      <c r="D228" s="89">
        <v>0</v>
      </c>
      <c r="E228" s="89">
        <v>0</v>
      </c>
      <c r="F228" s="89">
        <v>0.26825662374041942</v>
      </c>
      <c r="G228" s="89">
        <v>0.55588841769443254</v>
      </c>
      <c r="H228" s="89">
        <v>8.7849667354005373E-2</v>
      </c>
      <c r="I228" s="89">
        <v>8.8005291211142672E-2</v>
      </c>
      <c r="J228" s="89">
        <v>0</v>
      </c>
    </row>
    <row r="229" spans="2:10" s="4" customFormat="1" hidden="1" outlineLevel="1" x14ac:dyDescent="0.25">
      <c r="B229" s="53" t="s">
        <v>80</v>
      </c>
      <c r="C229" s="89">
        <v>1</v>
      </c>
      <c r="D229" s="89">
        <v>0</v>
      </c>
      <c r="E229" s="89">
        <v>0</v>
      </c>
      <c r="F229" s="89">
        <v>0.28883418191312782</v>
      </c>
      <c r="G229" s="89">
        <v>0.53520207389171748</v>
      </c>
      <c r="H229" s="89">
        <v>9.1702568119509872E-2</v>
      </c>
      <c r="I229" s="89">
        <v>8.4261176075644831E-2</v>
      </c>
      <c r="J229" s="89">
        <v>0</v>
      </c>
    </row>
    <row r="230" spans="2:10" s="4" customFormat="1" hidden="1" outlineLevel="1" x14ac:dyDescent="0.25">
      <c r="B230" s="53" t="s">
        <v>81</v>
      </c>
      <c r="C230" s="89">
        <v>1</v>
      </c>
      <c r="D230" s="89">
        <v>0</v>
      </c>
      <c r="E230" s="89">
        <v>0</v>
      </c>
      <c r="F230" s="89">
        <v>0.27759434690036106</v>
      </c>
      <c r="G230" s="89">
        <v>0.54698059061313908</v>
      </c>
      <c r="H230" s="89">
        <v>9.3745178510815569E-2</v>
      </c>
      <c r="I230" s="89">
        <v>8.1679883975684264E-2</v>
      </c>
      <c r="J230" s="89">
        <v>0</v>
      </c>
    </row>
    <row r="231" spans="2:10" s="4" customFormat="1" hidden="1" outlineLevel="1" x14ac:dyDescent="0.25">
      <c r="B231" s="53" t="s">
        <v>82</v>
      </c>
      <c r="C231" s="89">
        <v>1</v>
      </c>
      <c r="D231" s="89">
        <v>0</v>
      </c>
      <c r="E231" s="89">
        <v>0</v>
      </c>
      <c r="F231" s="89">
        <v>0.31357230392156865</v>
      </c>
      <c r="G231" s="89">
        <v>0.46017156862745096</v>
      </c>
      <c r="H231" s="89">
        <v>0.22625612745098039</v>
      </c>
      <c r="I231" s="89">
        <v>0</v>
      </c>
      <c r="J231" s="89">
        <v>0</v>
      </c>
    </row>
    <row r="232" spans="2:10" s="4" customFormat="1" hidden="1" outlineLevel="1" x14ac:dyDescent="0.25">
      <c r="B232" s="53" t="s">
        <v>83</v>
      </c>
      <c r="C232" s="89">
        <v>1</v>
      </c>
      <c r="D232" s="89">
        <v>0</v>
      </c>
      <c r="E232" s="89">
        <v>0</v>
      </c>
      <c r="F232" s="89">
        <v>0.27848685222205138</v>
      </c>
      <c r="G232" s="89">
        <v>0.46824542518837459</v>
      </c>
      <c r="H232" s="89">
        <v>0.25326772258957403</v>
      </c>
      <c r="I232" s="89">
        <v>0</v>
      </c>
      <c r="J232" s="89">
        <v>0</v>
      </c>
    </row>
    <row r="233" spans="2:10" s="4" customFormat="1" hidden="1" outlineLevel="1" x14ac:dyDescent="0.25">
      <c r="B233" s="53" t="s">
        <v>84</v>
      </c>
      <c r="C233" s="89">
        <v>1</v>
      </c>
      <c r="D233" s="89">
        <v>0</v>
      </c>
      <c r="E233" s="89">
        <v>0</v>
      </c>
      <c r="F233" s="89">
        <v>0.28853545394300861</v>
      </c>
      <c r="G233" s="89">
        <v>0.4937044400265076</v>
      </c>
      <c r="H233" s="89">
        <v>0.21776010603048376</v>
      </c>
      <c r="I233" s="89">
        <v>0</v>
      </c>
      <c r="J233" s="89">
        <v>0</v>
      </c>
    </row>
    <row r="234" spans="2:10" s="4" customFormat="1" hidden="1" outlineLevel="1" x14ac:dyDescent="0.25">
      <c r="B234" s="53" t="s">
        <v>85</v>
      </c>
      <c r="C234" s="89">
        <v>1</v>
      </c>
      <c r="D234" s="89">
        <v>0</v>
      </c>
      <c r="E234" s="89">
        <v>0</v>
      </c>
      <c r="F234" s="89">
        <v>0.13537400301789179</v>
      </c>
      <c r="G234" s="89">
        <v>0.65143349859883593</v>
      </c>
      <c r="H234" s="89">
        <v>0.21319249838327226</v>
      </c>
      <c r="I234" s="89">
        <v>0</v>
      </c>
      <c r="J234" s="89">
        <v>0</v>
      </c>
    </row>
    <row r="235" spans="2:10" s="4" customFormat="1" hidden="1" outlineLevel="1" x14ac:dyDescent="0.25">
      <c r="B235" s="53" t="s">
        <v>86</v>
      </c>
      <c r="C235" s="89">
        <v>1</v>
      </c>
      <c r="D235" s="89">
        <v>0</v>
      </c>
      <c r="E235" s="89">
        <v>0</v>
      </c>
      <c r="F235" s="89">
        <v>0.14956672443674177</v>
      </c>
      <c r="G235" s="89">
        <v>0.53968804159445405</v>
      </c>
      <c r="H235" s="89">
        <v>0.31074523396880416</v>
      </c>
      <c r="I235" s="89">
        <v>0</v>
      </c>
      <c r="J235" s="89">
        <v>0</v>
      </c>
    </row>
    <row r="236" spans="2:10" s="4" customFormat="1" hidden="1" outlineLevel="1" x14ac:dyDescent="0.25">
      <c r="B236" s="53" t="s">
        <v>87</v>
      </c>
      <c r="C236" s="89">
        <v>1</v>
      </c>
      <c r="D236" s="89">
        <v>0</v>
      </c>
      <c r="E236" s="89">
        <v>0</v>
      </c>
      <c r="F236" s="89">
        <v>0.29783277304913813</v>
      </c>
      <c r="G236" s="89">
        <v>0.53336671196623986</v>
      </c>
      <c r="H236" s="89">
        <v>0.11479865531793147</v>
      </c>
      <c r="I236" s="89">
        <v>5.4001859666690508E-2</v>
      </c>
      <c r="J236" s="89">
        <v>0</v>
      </c>
    </row>
    <row r="237" spans="2:10" s="4" customFormat="1" hidden="1" outlineLevel="1" x14ac:dyDescent="0.25">
      <c r="B237" s="53" t="s">
        <v>88</v>
      </c>
      <c r="C237" s="89">
        <v>1</v>
      </c>
      <c r="D237" s="89">
        <v>0</v>
      </c>
      <c r="E237" s="89">
        <v>0</v>
      </c>
      <c r="F237" s="89">
        <v>0.2832327483522592</v>
      </c>
      <c r="G237" s="89">
        <v>0.56811323751290399</v>
      </c>
      <c r="H237" s="89">
        <v>8.9474311125228301E-2</v>
      </c>
      <c r="I237" s="89">
        <v>5.9179703009608516E-2</v>
      </c>
      <c r="J237" s="89">
        <v>0</v>
      </c>
    </row>
    <row r="238" spans="2:10" s="4" customFormat="1" hidden="1" outlineLevel="1" x14ac:dyDescent="0.25">
      <c r="B238" s="53" t="s">
        <v>89</v>
      </c>
      <c r="C238" s="89">
        <v>1</v>
      </c>
      <c r="D238" s="89">
        <v>0</v>
      </c>
      <c r="E238" s="89">
        <v>0</v>
      </c>
      <c r="F238" s="89">
        <v>0.27376043249215715</v>
      </c>
      <c r="G238" s="89">
        <v>0.57046741510960286</v>
      </c>
      <c r="H238" s="89">
        <v>9.1470512795217326E-2</v>
      </c>
      <c r="I238" s="89">
        <v>6.4301639603022709E-2</v>
      </c>
      <c r="J238" s="89">
        <v>0</v>
      </c>
    </row>
    <row r="239" spans="2:10" s="4" customFormat="1" ht="15.75" collapsed="1" x14ac:dyDescent="0.25">
      <c r="B239" s="65">
        <v>2000</v>
      </c>
      <c r="C239" s="88">
        <v>1</v>
      </c>
      <c r="D239" s="88">
        <v>0</v>
      </c>
      <c r="E239" s="88">
        <v>0</v>
      </c>
      <c r="F239" s="88">
        <v>0.27208723612470292</v>
      </c>
      <c r="G239" s="88">
        <v>0.55341814623235008</v>
      </c>
      <c r="H239" s="88">
        <v>0.10513910247448623</v>
      </c>
      <c r="I239" s="88">
        <v>6.935551516846078E-2</v>
      </c>
      <c r="J239" s="88">
        <v>0</v>
      </c>
    </row>
    <row r="240" spans="2:10" s="4" customFormat="1" hidden="1" outlineLevel="1" x14ac:dyDescent="0.25">
      <c r="B240" s="53" t="s">
        <v>78</v>
      </c>
      <c r="C240" s="89">
        <v>1</v>
      </c>
      <c r="D240" s="89">
        <v>0</v>
      </c>
      <c r="E240" s="89">
        <v>0</v>
      </c>
      <c r="F240" s="89">
        <v>0.35052163026846572</v>
      </c>
      <c r="G240" s="89">
        <v>0.4677562943385728</v>
      </c>
      <c r="H240" s="89">
        <v>7.5073028237585201E-2</v>
      </c>
      <c r="I240" s="89">
        <v>0.10664904715537626</v>
      </c>
      <c r="J240" s="89">
        <v>0</v>
      </c>
    </row>
    <row r="241" spans="2:10" s="4" customFormat="1" hidden="1" outlineLevel="1" x14ac:dyDescent="0.25">
      <c r="B241" s="53" t="s">
        <v>79</v>
      </c>
      <c r="C241" s="89">
        <v>1</v>
      </c>
      <c r="D241" s="89">
        <v>0</v>
      </c>
      <c r="E241" s="89">
        <v>0</v>
      </c>
      <c r="F241" s="89">
        <v>0.3478726937826494</v>
      </c>
      <c r="G241" s="89">
        <v>0.47952713108071382</v>
      </c>
      <c r="H241" s="89">
        <v>7.8358546969834228E-2</v>
      </c>
      <c r="I241" s="89">
        <v>9.4241628166802552E-2</v>
      </c>
      <c r="J241" s="89">
        <v>0</v>
      </c>
    </row>
    <row r="242" spans="2:10" s="4" customFormat="1" hidden="1" outlineLevel="1" x14ac:dyDescent="0.25">
      <c r="B242" s="53" t="s">
        <v>80</v>
      </c>
      <c r="C242" s="89">
        <v>1</v>
      </c>
      <c r="D242" s="89">
        <v>0</v>
      </c>
      <c r="E242" s="89">
        <v>0</v>
      </c>
      <c r="F242" s="89">
        <v>0.34149167876689379</v>
      </c>
      <c r="G242" s="89">
        <v>0.4987573997542723</v>
      </c>
      <c r="H242" s="89">
        <v>7.4653747347257896E-2</v>
      </c>
      <c r="I242" s="89">
        <v>8.5097174131576012E-2</v>
      </c>
      <c r="J242" s="89">
        <v>0</v>
      </c>
    </row>
    <row r="243" spans="2:10" s="4" customFormat="1" hidden="1" outlineLevel="1" x14ac:dyDescent="0.25">
      <c r="B243" s="53" t="s">
        <v>81</v>
      </c>
      <c r="C243" s="89">
        <v>1</v>
      </c>
      <c r="D243" s="89">
        <v>0</v>
      </c>
      <c r="E243" s="89">
        <v>0</v>
      </c>
      <c r="F243" s="89">
        <v>0.3304207863876753</v>
      </c>
      <c r="G243" s="89">
        <v>0.48950908254771214</v>
      </c>
      <c r="H243" s="89">
        <v>9.8039779259599905E-2</v>
      </c>
      <c r="I243" s="89">
        <v>8.2030351805012641E-2</v>
      </c>
      <c r="J243" s="89">
        <v>0</v>
      </c>
    </row>
    <row r="244" spans="2:10" s="4" customFormat="1" hidden="1" outlineLevel="1" x14ac:dyDescent="0.25">
      <c r="B244" s="53" t="s">
        <v>82</v>
      </c>
      <c r="C244" s="89">
        <v>1</v>
      </c>
      <c r="D244" s="89">
        <v>0</v>
      </c>
      <c r="E244" s="89">
        <v>0</v>
      </c>
      <c r="F244" s="89">
        <v>0.22880566424445686</v>
      </c>
      <c r="G244" s="89">
        <v>0.645705235699646</v>
      </c>
      <c r="H244" s="89">
        <v>0.12548910005589714</v>
      </c>
      <c r="I244" s="89">
        <v>0</v>
      </c>
      <c r="J244" s="89">
        <v>0</v>
      </c>
    </row>
    <row r="245" spans="2:10" s="4" customFormat="1" hidden="1" outlineLevel="1" x14ac:dyDescent="0.25">
      <c r="B245" s="53" t="s">
        <v>83</v>
      </c>
      <c r="C245" s="89">
        <v>1</v>
      </c>
      <c r="D245" s="89">
        <v>0</v>
      </c>
      <c r="E245" s="89">
        <v>0</v>
      </c>
      <c r="F245" s="89">
        <v>0.29418319589926456</v>
      </c>
      <c r="G245" s="89">
        <v>0.55783374192110546</v>
      </c>
      <c r="H245" s="89">
        <v>0.14798306217963003</v>
      </c>
      <c r="I245" s="89">
        <v>0</v>
      </c>
      <c r="J245" s="89">
        <v>0</v>
      </c>
    </row>
    <row r="246" spans="2:10" s="4" customFormat="1" hidden="1" outlineLevel="1" x14ac:dyDescent="0.25">
      <c r="B246" s="53" t="s">
        <v>84</v>
      </c>
      <c r="C246" s="89">
        <v>1</v>
      </c>
      <c r="D246" s="89">
        <v>0</v>
      </c>
      <c r="E246" s="89">
        <v>0</v>
      </c>
      <c r="F246" s="89">
        <v>0.30025684931506852</v>
      </c>
      <c r="G246" s="89">
        <v>0.56284246575342467</v>
      </c>
      <c r="H246" s="89">
        <v>0.13690068493150684</v>
      </c>
      <c r="I246" s="89">
        <v>0</v>
      </c>
      <c r="J246" s="89">
        <v>0</v>
      </c>
    </row>
    <row r="247" spans="2:10" s="4" customFormat="1" hidden="1" outlineLevel="1" x14ac:dyDescent="0.25">
      <c r="B247" s="53" t="s">
        <v>85</v>
      </c>
      <c r="C247" s="89">
        <v>1</v>
      </c>
      <c r="D247" s="89">
        <v>0</v>
      </c>
      <c r="E247" s="89">
        <v>0</v>
      </c>
      <c r="F247" s="89">
        <v>0.30846282265313985</v>
      </c>
      <c r="G247" s="89">
        <v>0.58122511878772309</v>
      </c>
      <c r="H247" s="89">
        <v>0.11031205855913702</v>
      </c>
      <c r="I247" s="89">
        <v>0</v>
      </c>
      <c r="J247" s="89">
        <v>0</v>
      </c>
    </row>
    <row r="248" spans="2:10" s="4" customFormat="1" hidden="1" outlineLevel="1" x14ac:dyDescent="0.25">
      <c r="B248" s="53" t="s">
        <v>86</v>
      </c>
      <c r="C248" s="89">
        <v>1</v>
      </c>
      <c r="D248" s="89">
        <v>0</v>
      </c>
      <c r="E248" s="89">
        <v>0</v>
      </c>
      <c r="F248" s="89">
        <v>0.29748021657642648</v>
      </c>
      <c r="G248" s="89">
        <v>0.53217409412744687</v>
      </c>
      <c r="H248" s="89">
        <v>0.17034568929612662</v>
      </c>
      <c r="I248" s="89">
        <v>0</v>
      </c>
      <c r="J248" s="89">
        <v>0</v>
      </c>
    </row>
    <row r="249" spans="2:10" s="4" customFormat="1" hidden="1" outlineLevel="1" x14ac:dyDescent="0.25">
      <c r="B249" s="53" t="s">
        <v>87</v>
      </c>
      <c r="C249" s="89">
        <v>1</v>
      </c>
      <c r="D249" s="89">
        <v>0</v>
      </c>
      <c r="E249" s="89">
        <v>0</v>
      </c>
      <c r="F249" s="89">
        <v>0.30686309737693135</v>
      </c>
      <c r="G249" s="89">
        <v>0.54758285193067802</v>
      </c>
      <c r="H249" s="89">
        <v>7.4352524945410323E-2</v>
      </c>
      <c r="I249" s="89">
        <v>7.1201525746980299E-2</v>
      </c>
      <c r="J249" s="89">
        <v>0</v>
      </c>
    </row>
    <row r="250" spans="2:10" s="4" customFormat="1" hidden="1" outlineLevel="1" x14ac:dyDescent="0.25">
      <c r="B250" s="53" t="s">
        <v>88</v>
      </c>
      <c r="C250" s="89">
        <v>1</v>
      </c>
      <c r="D250" s="89">
        <v>0</v>
      </c>
      <c r="E250" s="89">
        <v>0</v>
      </c>
      <c r="F250" s="89">
        <v>0.25731998237430292</v>
      </c>
      <c r="G250" s="89">
        <v>0.58000698950055463</v>
      </c>
      <c r="H250" s="89">
        <v>8.4269065382219316E-2</v>
      </c>
      <c r="I250" s="89">
        <v>7.8403962742923133E-2</v>
      </c>
      <c r="J250" s="89">
        <v>0</v>
      </c>
    </row>
    <row r="251" spans="2:10" s="4" customFormat="1" hidden="1" outlineLevel="1" x14ac:dyDescent="0.25">
      <c r="B251" s="53" t="s">
        <v>89</v>
      </c>
      <c r="C251" s="89">
        <v>1</v>
      </c>
      <c r="D251" s="89">
        <v>0</v>
      </c>
      <c r="E251" s="89">
        <v>0</v>
      </c>
      <c r="F251" s="89">
        <v>0.32712631312492091</v>
      </c>
      <c r="G251" s="89">
        <v>0.50957157321857993</v>
      </c>
      <c r="H251" s="89">
        <v>8.7346538412859137E-2</v>
      </c>
      <c r="I251" s="89">
        <v>7.595557524364005E-2</v>
      </c>
      <c r="J251" s="89">
        <v>0</v>
      </c>
    </row>
    <row r="252" spans="2:10" s="4" customFormat="1" ht="15.75" collapsed="1" x14ac:dyDescent="0.25">
      <c r="B252" s="65">
        <v>1999</v>
      </c>
      <c r="C252" s="88">
        <v>1</v>
      </c>
      <c r="D252" s="88">
        <v>0</v>
      </c>
      <c r="E252" s="88">
        <v>0</v>
      </c>
      <c r="F252" s="88">
        <v>0.32009796758694842</v>
      </c>
      <c r="G252" s="88">
        <v>0.5157518009068327</v>
      </c>
      <c r="H252" s="88">
        <v>8.695604762289022E-2</v>
      </c>
      <c r="I252" s="88">
        <v>7.7194183883328715E-2</v>
      </c>
      <c r="J252" s="88">
        <v>0</v>
      </c>
    </row>
    <row r="253" spans="2:10" s="4" customFormat="1" ht="6.75" customHeight="1" x14ac:dyDescent="0.25">
      <c r="B253" s="68"/>
      <c r="C253" s="69"/>
      <c r="D253" s="69"/>
      <c r="E253" s="69"/>
      <c r="F253" s="69"/>
      <c r="G253" s="69"/>
      <c r="H253" s="69"/>
      <c r="I253" s="69"/>
      <c r="J253" s="69"/>
    </row>
    <row r="254" spans="2:10" s="4" customFormat="1" x14ac:dyDescent="0.25">
      <c r="B254" s="38" t="s">
        <v>49</v>
      </c>
      <c r="C254" s="38"/>
      <c r="D254" s="38"/>
      <c r="E254" s="38"/>
      <c r="F254" s="38"/>
      <c r="G254" s="38"/>
      <c r="H254" s="38"/>
      <c r="I254" s="38"/>
      <c r="J254" s="38"/>
    </row>
    <row r="255" spans="2:10" s="4" customFormat="1" x14ac:dyDescent="0.25"/>
    <row r="256" spans="2:10" s="4" customFormat="1" x14ac:dyDescent="0.25"/>
    <row r="257" s="4" customFormat="1" x14ac:dyDescent="0.25"/>
    <row r="258" s="4" customFormat="1" x14ac:dyDescent="0.25"/>
    <row r="259" s="4" customFormat="1" x14ac:dyDescent="0.25"/>
    <row r="260" s="4" customFormat="1" x14ac:dyDescent="0.25"/>
    <row r="261" s="4" customFormat="1" x14ac:dyDescent="0.25"/>
    <row r="262" s="4" customFormat="1" x14ac:dyDescent="0.25"/>
    <row r="263" s="4" customFormat="1" x14ac:dyDescent="0.25"/>
    <row r="264" s="4" customFormat="1" x14ac:dyDescent="0.25"/>
    <row r="265" s="4" customFormat="1" x14ac:dyDescent="0.25"/>
    <row r="266" s="4" customFormat="1" x14ac:dyDescent="0.25"/>
    <row r="267" s="4" customFormat="1" x14ac:dyDescent="0.25"/>
    <row r="268" s="4" customFormat="1" x14ac:dyDescent="0.25"/>
    <row r="269" s="4" customFormat="1" x14ac:dyDescent="0.25"/>
    <row r="270" s="4" customFormat="1" x14ac:dyDescent="0.25"/>
    <row r="271" s="4" customFormat="1" x14ac:dyDescent="0.25"/>
    <row r="272" s="4" customFormat="1" x14ac:dyDescent="0.25"/>
    <row r="273" s="4" customFormat="1" x14ac:dyDescent="0.25"/>
    <row r="274" s="4" customFormat="1" x14ac:dyDescent="0.25"/>
    <row r="275" s="4" customFormat="1" x14ac:dyDescent="0.25"/>
    <row r="276" s="4" customFormat="1" x14ac:dyDescent="0.25"/>
    <row r="277" s="4" customFormat="1" x14ac:dyDescent="0.25"/>
    <row r="278" s="4" customFormat="1" x14ac:dyDescent="0.25"/>
    <row r="279" s="4" customFormat="1" x14ac:dyDescent="0.25"/>
    <row r="280" s="4" customFormat="1" x14ac:dyDescent="0.25"/>
    <row r="281" s="4" customFormat="1" x14ac:dyDescent="0.25"/>
    <row r="282" s="4" customFormat="1" x14ac:dyDescent="0.25"/>
    <row r="283" s="4" customFormat="1" x14ac:dyDescent="0.25"/>
    <row r="284" s="4" customFormat="1" x14ac:dyDescent="0.25"/>
    <row r="285" s="4" customFormat="1" x14ac:dyDescent="0.25"/>
    <row r="286" s="4" customFormat="1" x14ac:dyDescent="0.25"/>
    <row r="287" s="4" customFormat="1" x14ac:dyDescent="0.25"/>
    <row r="288" s="4" customFormat="1" x14ac:dyDescent="0.25"/>
    <row r="289" s="4" customFormat="1" x14ac:dyDescent="0.25"/>
    <row r="290" s="4" customFormat="1" x14ac:dyDescent="0.25"/>
    <row r="291" s="4" customFormat="1" x14ac:dyDescent="0.25"/>
    <row r="292" s="4" customFormat="1" x14ac:dyDescent="0.25"/>
    <row r="293" s="4" customFormat="1" x14ac:dyDescent="0.25"/>
    <row r="294" s="4" customFormat="1" x14ac:dyDescent="0.25"/>
    <row r="295" s="4" customFormat="1" x14ac:dyDescent="0.25"/>
    <row r="296" s="4" customFormat="1" x14ac:dyDescent="0.25"/>
    <row r="297" s="4" customFormat="1" x14ac:dyDescent="0.25"/>
    <row r="298" s="4" customFormat="1" x14ac:dyDescent="0.25"/>
    <row r="299" s="4" customFormat="1" x14ac:dyDescent="0.25"/>
    <row r="300" s="4" customFormat="1" x14ac:dyDescent="0.25"/>
    <row r="301" s="4" customFormat="1" x14ac:dyDescent="0.25"/>
    <row r="302" s="4" customFormat="1" x14ac:dyDescent="0.25"/>
    <row r="303" s="4" customFormat="1" x14ac:dyDescent="0.25"/>
    <row r="304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</sheetData>
  <mergeCells count="1">
    <mergeCell ref="B3:J3"/>
  </mergeCells>
  <pageMargins left="0.70866141732283472" right="0.70866141732283472" top="0.59055118110236227" bottom="0.74803149606299213" header="0.19685039370078741" footer="0.31496062992125984"/>
  <pageSetup paperSize="9" pageOrder="overThenDown" orientation="landscape" r:id="rId1"/>
  <headerFooter scaleWithDoc="0" alignWithMargins="0">
    <oddHeader>&amp;L&amp;"-,Negrita"&amp;16&amp;K00-049Cuota por aeropuerto de destino de pasajeros procedentes de aeropuertos suecos llegados a Canarias e islas (regular+no regular)</oddHeader>
    <oddFooter>&amp;L&amp;G&amp;R&amp;K00-022&amp;P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B1:N2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spans="2:14" ht="30" customHeight="1" x14ac:dyDescent="0.25">
      <c r="B1" s="1" t="s">
        <v>44</v>
      </c>
      <c r="C1" s="1" t="s">
        <v>45</v>
      </c>
      <c r="D1" s="1" t="s">
        <v>46</v>
      </c>
      <c r="E1" s="1" t="s">
        <v>47</v>
      </c>
      <c r="F1" s="1" t="s">
        <v>48</v>
      </c>
      <c r="N1" s="1"/>
    </row>
    <row r="2" spans="2:14" x14ac:dyDescent="0.25">
      <c r="B2" s="1" t="s">
        <v>172</v>
      </c>
    </row>
  </sheetData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B1:B24"/>
  <sheetViews>
    <sheetView showGridLines="0" zoomScaleNormal="100" workbookViewId="0">
      <selection activeCell="G1" sqref="G1"/>
    </sheetView>
  </sheetViews>
  <sheetFormatPr baseColWidth="10" defaultRowHeight="15" x14ac:dyDescent="0.25"/>
  <cols>
    <col min="1" max="1" width="17.7109375" customWidth="1"/>
  </cols>
  <sheetData>
    <row r="1" ht="30" customHeight="1" x14ac:dyDescent="0.25"/>
    <row r="24" spans="2:2" x14ac:dyDescent="0.25">
      <c r="B24" s="1" t="s">
        <v>173</v>
      </c>
    </row>
  </sheetData>
  <pageMargins left="0.70866141732283472" right="0.70866141732283472" top="0.74803149606299213" bottom="0.74803149606299213" header="0.31496062992125984" footer="0.31496062992125984"/>
  <pageSetup paperSize="9" scale="72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B1:L11"/>
  <sheetViews>
    <sheetView showGridLines="0" zoomScaleNormal="100" workbookViewId="0">
      <selection activeCell="C1" sqref="C1"/>
    </sheetView>
  </sheetViews>
  <sheetFormatPr baseColWidth="10" defaultRowHeight="15" x14ac:dyDescent="0.25"/>
  <cols>
    <col min="1" max="1" width="17.7109375" customWidth="1"/>
    <col min="2" max="2" width="23.140625" customWidth="1"/>
  </cols>
  <sheetData>
    <row r="1" spans="2:12" ht="30" customHeight="1" x14ac:dyDescent="0.25"/>
    <row r="3" spans="2:12" s="4" customFormat="1" ht="21.75" customHeight="1" thickBot="1" x14ac:dyDescent="0.3">
      <c r="B3" s="12" t="s">
        <v>174</v>
      </c>
      <c r="C3" s="12"/>
      <c r="D3" s="12"/>
      <c r="E3" s="12"/>
      <c r="F3" s="12"/>
      <c r="G3" s="12"/>
      <c r="H3" s="12"/>
    </row>
    <row r="4" spans="2:12" s="4" customFormat="1" ht="6.75" customHeight="1" thickBot="1" x14ac:dyDescent="0.3"/>
    <row r="5" spans="2:12" s="4" customFormat="1" ht="44.25" customHeight="1" x14ac:dyDescent="0.25">
      <c r="C5" s="90">
        <v>2016</v>
      </c>
      <c r="D5" s="90" t="s">
        <v>106</v>
      </c>
      <c r="E5" s="90">
        <v>2017</v>
      </c>
      <c r="F5" s="90" t="s">
        <v>106</v>
      </c>
      <c r="G5" s="90" t="s">
        <v>107</v>
      </c>
      <c r="H5" s="90" t="s">
        <v>108</v>
      </c>
    </row>
    <row r="6" spans="2:12" ht="15" customHeight="1" x14ac:dyDescent="0.25">
      <c r="B6" s="91" t="s">
        <v>109</v>
      </c>
      <c r="C6" s="92">
        <v>146723</v>
      </c>
      <c r="D6" s="93">
        <v>1</v>
      </c>
      <c r="E6" s="92">
        <v>155644</v>
      </c>
      <c r="F6" s="93">
        <v>1</v>
      </c>
      <c r="G6" s="94">
        <v>6.0801646640267659E-2</v>
      </c>
      <c r="H6" s="95">
        <v>8921</v>
      </c>
      <c r="J6" s="4"/>
      <c r="K6" s="4"/>
      <c r="L6" s="4"/>
    </row>
    <row r="7" spans="2:12" s="4" customFormat="1" x14ac:dyDescent="0.25">
      <c r="B7" s="96" t="s">
        <v>110</v>
      </c>
      <c r="C7" s="97">
        <v>80434</v>
      </c>
      <c r="D7" s="98">
        <v>0.54820307654559952</v>
      </c>
      <c r="E7" s="97">
        <v>88520</v>
      </c>
      <c r="F7" s="98">
        <v>0.56873377708103112</v>
      </c>
      <c r="G7" s="99">
        <v>0.10052962677474708</v>
      </c>
      <c r="H7" s="100">
        <v>8086</v>
      </c>
    </row>
    <row r="8" spans="2:12" s="4" customFormat="1" x14ac:dyDescent="0.25">
      <c r="B8" s="101" t="s">
        <v>111</v>
      </c>
      <c r="C8" s="102">
        <v>66289</v>
      </c>
      <c r="D8" s="103">
        <v>0.45179692345440048</v>
      </c>
      <c r="E8" s="102">
        <v>67124</v>
      </c>
      <c r="F8" s="103">
        <v>0.43126622291896893</v>
      </c>
      <c r="G8" s="104">
        <v>1.2596358370166927E-2</v>
      </c>
      <c r="H8" s="105">
        <v>835</v>
      </c>
    </row>
    <row r="9" spans="2:12" s="107" customFormat="1" ht="6.95" customHeight="1" x14ac:dyDescent="0.25">
      <c r="B9" s="106"/>
      <c r="C9" s="106"/>
      <c r="D9" s="106"/>
      <c r="E9" s="106"/>
      <c r="F9" s="106"/>
      <c r="G9" s="106"/>
      <c r="H9" s="106"/>
      <c r="I9" s="4"/>
    </row>
    <row r="10" spans="2:12" s="4" customFormat="1" ht="15" customHeight="1" x14ac:dyDescent="0.25">
      <c r="B10" s="108" t="s">
        <v>112</v>
      </c>
      <c r="C10" s="108"/>
      <c r="D10" s="108"/>
      <c r="E10" s="108"/>
      <c r="F10" s="108"/>
      <c r="G10" s="108"/>
      <c r="H10" s="108"/>
    </row>
    <row r="11" spans="2:12" s="4" customFormat="1" x14ac:dyDescent="0.25"/>
  </sheetData>
  <mergeCells count="3">
    <mergeCell ref="B3:H3"/>
    <mergeCell ref="B9:H9"/>
    <mergeCell ref="B10:H10"/>
  </mergeCells>
  <pageMargins left="0.70866141732283472" right="0.70866141732283472" top="0.74803149606299213" bottom="0.74803149606299213" header="0.31496062992125984" footer="0.31496062992125984"/>
  <pageSetup paperSize="9" scale="98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B1:S735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9" customWidth="1"/>
    <col min="3" max="3" width="11.140625" style="109" customWidth="1"/>
    <col min="4" max="8" width="10.7109375" style="39" customWidth="1"/>
    <col min="9" max="9" width="11.140625" style="39" customWidth="1"/>
    <col min="10" max="14" width="10.7109375" style="39" customWidth="1"/>
    <col min="15" max="17" width="14" style="39" customWidth="1"/>
  </cols>
  <sheetData>
    <row r="1" spans="2:19" ht="30" customHeight="1" x14ac:dyDescent="0.25">
      <c r="S1" s="1" t="s">
        <v>175</v>
      </c>
    </row>
    <row r="2" spans="2:19" x14ac:dyDescent="0.25">
      <c r="D2" s="109"/>
      <c r="E2" s="109"/>
      <c r="F2" s="109"/>
      <c r="G2" s="109"/>
      <c r="H2" s="109"/>
      <c r="I2" s="109"/>
      <c r="J2" s="109"/>
      <c r="K2" s="109"/>
      <c r="L2" s="109"/>
      <c r="M2" s="109"/>
      <c r="N2" s="109"/>
      <c r="O2" s="109"/>
      <c r="P2" s="109"/>
      <c r="Q2" s="109"/>
    </row>
    <row r="3" spans="2:19" s="4" customFormat="1" ht="21.75" thickBot="1" x14ac:dyDescent="0.3">
      <c r="B3" s="43" t="s">
        <v>176</v>
      </c>
      <c r="C3" s="110"/>
      <c r="D3" s="43"/>
      <c r="E3" s="43"/>
      <c r="F3" s="43"/>
      <c r="G3" s="43"/>
      <c r="H3" s="43"/>
      <c r="I3" s="43"/>
      <c r="J3" s="43"/>
      <c r="K3" s="43"/>
      <c r="L3" s="43"/>
      <c r="M3" s="43"/>
      <c r="N3" s="43"/>
      <c r="O3" s="12"/>
      <c r="P3" s="12"/>
      <c r="Q3" s="12"/>
    </row>
    <row r="4" spans="2:19" s="4" customFormat="1" ht="6" customHeight="1" thickBot="1" x14ac:dyDescent="0.3">
      <c r="B4" s="75"/>
      <c r="C4" s="111"/>
      <c r="D4" s="75"/>
      <c r="E4" s="75"/>
      <c r="F4" s="75"/>
      <c r="G4" s="75"/>
      <c r="H4" s="75"/>
      <c r="I4" s="75"/>
      <c r="J4" s="75"/>
      <c r="K4" s="75"/>
      <c r="L4" s="75"/>
      <c r="M4" s="75"/>
      <c r="N4" s="75"/>
      <c r="O4" s="75"/>
      <c r="P4" s="75"/>
      <c r="Q4" s="75"/>
    </row>
    <row r="5" spans="2:19" s="4" customFormat="1" ht="25.5" customHeight="1" thickBot="1" x14ac:dyDescent="0.3">
      <c r="B5" s="112"/>
      <c r="C5" s="113" t="s">
        <v>177</v>
      </c>
      <c r="D5" s="114"/>
      <c r="E5" s="114"/>
      <c r="F5" s="114"/>
      <c r="G5" s="114"/>
      <c r="H5" s="115"/>
      <c r="I5" s="116" t="s">
        <v>113</v>
      </c>
      <c r="J5" s="114"/>
      <c r="K5" s="114"/>
      <c r="L5" s="114"/>
      <c r="M5" s="114"/>
      <c r="N5" s="115"/>
      <c r="O5" s="116" t="s">
        <v>178</v>
      </c>
      <c r="P5" s="114"/>
      <c r="Q5" s="117"/>
      <c r="R5" s="112"/>
      <c r="S5" s="112"/>
    </row>
    <row r="6" spans="2:19" s="4" customFormat="1" ht="21" x14ac:dyDescent="0.25">
      <c r="B6" s="112"/>
      <c r="C6" s="118" t="s">
        <v>114</v>
      </c>
      <c r="D6" s="119"/>
      <c r="E6" s="120" t="s">
        <v>115</v>
      </c>
      <c r="F6" s="119"/>
      <c r="G6" s="120" t="s">
        <v>51</v>
      </c>
      <c r="H6" s="121"/>
      <c r="I6" s="118" t="s">
        <v>114</v>
      </c>
      <c r="J6" s="119"/>
      <c r="K6" s="120" t="s">
        <v>115</v>
      </c>
      <c r="L6" s="119"/>
      <c r="M6" s="120" t="s">
        <v>51</v>
      </c>
      <c r="N6" s="121"/>
      <c r="O6" s="122" t="s">
        <v>114</v>
      </c>
      <c r="P6" s="123" t="s">
        <v>115</v>
      </c>
      <c r="Q6" s="124" t="s">
        <v>51</v>
      </c>
    </row>
    <row r="7" spans="2:19" s="4" customFormat="1" ht="30.75" thickBot="1" x14ac:dyDescent="0.3">
      <c r="B7" s="16"/>
      <c r="C7" s="125" t="s">
        <v>116</v>
      </c>
      <c r="D7" s="126" t="s">
        <v>52</v>
      </c>
      <c r="E7" s="127" t="s">
        <v>116</v>
      </c>
      <c r="F7" s="126" t="s">
        <v>52</v>
      </c>
      <c r="G7" s="127" t="s">
        <v>116</v>
      </c>
      <c r="H7" s="128" t="s">
        <v>52</v>
      </c>
      <c r="I7" s="129" t="s">
        <v>116</v>
      </c>
      <c r="J7" s="126" t="s">
        <v>52</v>
      </c>
      <c r="K7" s="127" t="s">
        <v>116</v>
      </c>
      <c r="L7" s="126" t="s">
        <v>52</v>
      </c>
      <c r="M7" s="127" t="s">
        <v>116</v>
      </c>
      <c r="N7" s="128" t="s">
        <v>52</v>
      </c>
      <c r="O7" s="122"/>
      <c r="P7" s="123"/>
      <c r="Q7" s="124"/>
    </row>
    <row r="8" spans="2:19" s="4" customFormat="1" x14ac:dyDescent="0.25">
      <c r="B8" s="53" t="s">
        <v>78</v>
      </c>
      <c r="C8" s="130">
        <v>16055</v>
      </c>
      <c r="D8" s="55">
        <v>7.9618048550870846E-2</v>
      </c>
      <c r="E8" s="131">
        <v>11491</v>
      </c>
      <c r="F8" s="55">
        <v>-7.5245453082246949E-2</v>
      </c>
      <c r="G8" s="131">
        <v>27546</v>
      </c>
      <c r="H8" s="55">
        <v>9.1218815254423546E-3</v>
      </c>
      <c r="I8" s="130">
        <v>292665</v>
      </c>
      <c r="J8" s="55">
        <v>9.5900098314849469E-3</v>
      </c>
      <c r="K8" s="131">
        <v>134680</v>
      </c>
      <c r="L8" s="55">
        <v>-4.1362080133246937E-2</v>
      </c>
      <c r="M8" s="131">
        <v>427345</v>
      </c>
      <c r="N8" s="55">
        <v>-7.0426789597932693E-3</v>
      </c>
      <c r="O8" s="132">
        <v>5.4857943382365507E-2</v>
      </c>
      <c r="P8" s="133">
        <v>8.5320760320760317E-2</v>
      </c>
      <c r="Q8" s="134">
        <v>6.4458458622424511E-2</v>
      </c>
    </row>
    <row r="9" spans="2:19" s="4" customFormat="1" x14ac:dyDescent="0.25">
      <c r="B9" s="53" t="s">
        <v>79</v>
      </c>
      <c r="C9" s="130">
        <v>13044</v>
      </c>
      <c r="D9" s="55">
        <v>0.10308668076109928</v>
      </c>
      <c r="E9" s="131">
        <v>8915</v>
      </c>
      <c r="F9" s="55">
        <v>-9.6025147029000224E-2</v>
      </c>
      <c r="G9" s="131">
        <v>21959</v>
      </c>
      <c r="H9" s="55">
        <v>1.2542075898003491E-2</v>
      </c>
      <c r="I9" s="130">
        <v>297144</v>
      </c>
      <c r="J9" s="55">
        <v>-6.7820291269600208E-3</v>
      </c>
      <c r="K9" s="131">
        <v>129914</v>
      </c>
      <c r="L9" s="55">
        <v>-2.6394676099403491E-2</v>
      </c>
      <c r="M9" s="131">
        <v>427058</v>
      </c>
      <c r="N9" s="55">
        <v>-1.2831448259282618E-2</v>
      </c>
      <c r="O9" s="132">
        <v>4.3897908084968906E-2</v>
      </c>
      <c r="P9" s="133">
        <v>6.8622319380513261E-2</v>
      </c>
      <c r="Q9" s="134">
        <v>5.1419245161078826E-2</v>
      </c>
    </row>
    <row r="10" spans="2:19" s="4" customFormat="1" x14ac:dyDescent="0.25">
      <c r="B10" s="53" t="s">
        <v>80</v>
      </c>
      <c r="C10" s="130">
        <v>12531</v>
      </c>
      <c r="D10" s="55">
        <v>5.7825426304237704E-2</v>
      </c>
      <c r="E10" s="131">
        <v>8867</v>
      </c>
      <c r="F10" s="55">
        <v>-0.16246339850760372</v>
      </c>
      <c r="G10" s="131">
        <v>21398</v>
      </c>
      <c r="H10" s="55">
        <v>-4.613738688539204E-2</v>
      </c>
      <c r="I10" s="130">
        <v>322232</v>
      </c>
      <c r="J10" s="55">
        <v>-1.6664988266456682E-2</v>
      </c>
      <c r="K10" s="131">
        <v>149262</v>
      </c>
      <c r="L10" s="55">
        <v>-3.6578045427260175E-2</v>
      </c>
      <c r="M10" s="131">
        <v>471494</v>
      </c>
      <c r="N10" s="55">
        <v>-2.3057382382071223E-2</v>
      </c>
      <c r="O10" s="132">
        <v>3.888813029121875E-2</v>
      </c>
      <c r="P10" s="133">
        <v>5.9405608929265316E-2</v>
      </c>
      <c r="Q10" s="134">
        <v>4.5383398304114156E-2</v>
      </c>
    </row>
    <row r="11" spans="2:19" s="4" customFormat="1" x14ac:dyDescent="0.25">
      <c r="B11" s="53" t="s">
        <v>81</v>
      </c>
      <c r="C11" s="130">
        <v>7432</v>
      </c>
      <c r="D11" s="55">
        <v>0.41804999045983582</v>
      </c>
      <c r="E11" s="131">
        <v>5374</v>
      </c>
      <c r="F11" s="55">
        <v>0.21666289336653843</v>
      </c>
      <c r="G11" s="131">
        <v>12806</v>
      </c>
      <c r="H11" s="55">
        <v>0.32594740111824394</v>
      </c>
      <c r="I11" s="130">
        <v>345324</v>
      </c>
      <c r="J11" s="55">
        <v>7.6100877835358238E-2</v>
      </c>
      <c r="K11" s="131">
        <v>161864</v>
      </c>
      <c r="L11" s="55">
        <v>8.8212554540381793E-2</v>
      </c>
      <c r="M11" s="131">
        <v>507188</v>
      </c>
      <c r="N11" s="55">
        <v>7.9936803464737194E-2</v>
      </c>
      <c r="O11" s="132">
        <v>2.1521817191970438E-2</v>
      </c>
      <c r="P11" s="133">
        <v>3.3200711708594871E-2</v>
      </c>
      <c r="Q11" s="134">
        <v>2.5249020087226039E-2</v>
      </c>
    </row>
    <row r="12" spans="2:19" s="4" customFormat="1" x14ac:dyDescent="0.25">
      <c r="B12" s="53" t="s">
        <v>82</v>
      </c>
      <c r="C12" s="130">
        <v>647</v>
      </c>
      <c r="D12" s="55">
        <v>0.67616580310880825</v>
      </c>
      <c r="E12" s="131">
        <v>449</v>
      </c>
      <c r="F12" s="55">
        <v>0.36474164133738607</v>
      </c>
      <c r="G12" s="131">
        <v>1096</v>
      </c>
      <c r="H12" s="55">
        <v>0.53286713286713283</v>
      </c>
      <c r="I12" s="130">
        <v>306670</v>
      </c>
      <c r="J12" s="55">
        <v>-1.37008329849162E-2</v>
      </c>
      <c r="K12" s="131">
        <v>149978</v>
      </c>
      <c r="L12" s="55">
        <v>8.3773530368175697E-2</v>
      </c>
      <c r="M12" s="131">
        <v>456648</v>
      </c>
      <c r="N12" s="55">
        <v>1.6320398829329008E-2</v>
      </c>
      <c r="O12" s="132">
        <v>2.1097596765252552E-3</v>
      </c>
      <c r="P12" s="133">
        <v>2.9937724199549267E-3</v>
      </c>
      <c r="Q12" s="134">
        <v>2.4000981061999614E-3</v>
      </c>
    </row>
    <row r="13" spans="2:19" s="4" customFormat="1" x14ac:dyDescent="0.25">
      <c r="B13" s="53" t="s">
        <v>83</v>
      </c>
      <c r="C13" s="130">
        <v>986</v>
      </c>
      <c r="D13" s="55">
        <v>0.23096129837702861</v>
      </c>
      <c r="E13" s="131">
        <v>570</v>
      </c>
      <c r="F13" s="55">
        <v>5.3604436229205188E-2</v>
      </c>
      <c r="G13" s="131">
        <v>1556</v>
      </c>
      <c r="H13" s="55">
        <v>0.15946348733233973</v>
      </c>
      <c r="I13" s="130">
        <v>321750</v>
      </c>
      <c r="J13" s="55">
        <v>5.3001914548935547E-2</v>
      </c>
      <c r="K13" s="131">
        <v>166176</v>
      </c>
      <c r="L13" s="55">
        <v>0.13436136880260485</v>
      </c>
      <c r="M13" s="131">
        <v>487926</v>
      </c>
      <c r="N13" s="55">
        <v>7.9367677768732436E-2</v>
      </c>
      <c r="O13" s="132">
        <v>3.0644910644910643E-3</v>
      </c>
      <c r="P13" s="133">
        <v>3.4300982091276717E-3</v>
      </c>
      <c r="Q13" s="134">
        <v>3.18900816927157E-3</v>
      </c>
    </row>
    <row r="14" spans="2:19" s="4" customFormat="1" x14ac:dyDescent="0.25">
      <c r="B14" s="53" t="s">
        <v>84</v>
      </c>
      <c r="C14" s="130">
        <v>1118</v>
      </c>
      <c r="D14" s="55">
        <v>0.39924906132665838</v>
      </c>
      <c r="E14" s="131">
        <v>649</v>
      </c>
      <c r="F14" s="55">
        <v>0.29282868525896411</v>
      </c>
      <c r="G14" s="131">
        <v>1767</v>
      </c>
      <c r="H14" s="55">
        <v>0.35818601076095313</v>
      </c>
      <c r="I14" s="130">
        <v>346606</v>
      </c>
      <c r="J14" s="55">
        <v>1.1415431842985324E-2</v>
      </c>
      <c r="K14" s="131">
        <v>171755</v>
      </c>
      <c r="L14" s="55">
        <v>-2.3225791775430937E-2</v>
      </c>
      <c r="M14" s="131">
        <v>518361</v>
      </c>
      <c r="N14" s="55">
        <v>-3.3170502166690596E-4</v>
      </c>
      <c r="O14" s="132">
        <v>3.225564473782912E-3</v>
      </c>
      <c r="P14" s="133">
        <v>3.7786381764723007E-3</v>
      </c>
      <c r="Q14" s="134">
        <v>3.4088212654887233E-3</v>
      </c>
    </row>
    <row r="15" spans="2:19" s="4" customFormat="1" x14ac:dyDescent="0.25">
      <c r="B15" s="53" t="s">
        <v>85</v>
      </c>
      <c r="C15" s="130">
        <v>998</v>
      </c>
      <c r="D15" s="55">
        <v>6.6239316239316226E-2</v>
      </c>
      <c r="E15" s="131">
        <v>487</v>
      </c>
      <c r="F15" s="55">
        <v>0.99590163934426235</v>
      </c>
      <c r="G15" s="131">
        <v>1485</v>
      </c>
      <c r="H15" s="55">
        <v>0.25847457627118642</v>
      </c>
      <c r="I15" s="130">
        <v>345404</v>
      </c>
      <c r="J15" s="55">
        <v>-4.8546626369605494E-3</v>
      </c>
      <c r="K15" s="131">
        <v>175530</v>
      </c>
      <c r="L15" s="55">
        <v>4.5157372012432528E-2</v>
      </c>
      <c r="M15" s="131">
        <v>520934</v>
      </c>
      <c r="N15" s="55">
        <v>1.1453590532682245E-2</v>
      </c>
      <c r="O15" s="132">
        <v>2.8893701288925434E-3</v>
      </c>
      <c r="P15" s="133">
        <v>2.7744545092007063E-3</v>
      </c>
      <c r="Q15" s="134">
        <v>2.8506490265561473E-3</v>
      </c>
    </row>
    <row r="16" spans="2:19" s="4" customFormat="1" x14ac:dyDescent="0.25">
      <c r="B16" s="53" t="s">
        <v>86</v>
      </c>
      <c r="C16" s="130">
        <v>1024</v>
      </c>
      <c r="D16" s="55">
        <v>0.18931475029036005</v>
      </c>
      <c r="E16" s="131">
        <v>603</v>
      </c>
      <c r="F16" s="55">
        <v>0.59946949602122013</v>
      </c>
      <c r="G16" s="131">
        <v>1627</v>
      </c>
      <c r="H16" s="55">
        <v>0.31421647819063003</v>
      </c>
      <c r="I16" s="130">
        <v>325566</v>
      </c>
      <c r="J16" s="55">
        <v>3.5762347888332213E-2</v>
      </c>
      <c r="K16" s="131">
        <v>158701</v>
      </c>
      <c r="L16" s="55">
        <v>7.0004989279790708E-2</v>
      </c>
      <c r="M16" s="131">
        <v>484267</v>
      </c>
      <c r="N16" s="55">
        <v>4.6740143047663052E-2</v>
      </c>
      <c r="O16" s="132">
        <v>3.1452915845020671E-3</v>
      </c>
      <c r="P16" s="133">
        <v>3.7995979861500558E-3</v>
      </c>
      <c r="Q16" s="134">
        <v>3.3597168504151636E-3</v>
      </c>
    </row>
    <row r="17" spans="2:17" s="4" customFormat="1" x14ac:dyDescent="0.25">
      <c r="B17" s="53" t="s">
        <v>87</v>
      </c>
      <c r="C17" s="130">
        <v>7002</v>
      </c>
      <c r="D17" s="55">
        <v>4.6793242637165555E-2</v>
      </c>
      <c r="E17" s="131">
        <v>7452</v>
      </c>
      <c r="F17" s="55">
        <v>0.11556886227544916</v>
      </c>
      <c r="G17" s="131">
        <v>14454</v>
      </c>
      <c r="H17" s="55">
        <v>8.1157902610516919E-2</v>
      </c>
      <c r="I17" s="130">
        <v>338775</v>
      </c>
      <c r="J17" s="55">
        <v>-4.7621006122281484E-3</v>
      </c>
      <c r="K17" s="131">
        <v>161242</v>
      </c>
      <c r="L17" s="55">
        <v>1.72098363551485E-2</v>
      </c>
      <c r="M17" s="131">
        <v>500017</v>
      </c>
      <c r="N17" s="55">
        <v>2.2188370648013045E-3</v>
      </c>
      <c r="O17" s="132">
        <v>2.0668585344255037E-2</v>
      </c>
      <c r="P17" s="133">
        <v>4.621624638741767E-2</v>
      </c>
      <c r="Q17" s="134">
        <v>2.8907017161416512E-2</v>
      </c>
    </row>
    <row r="18" spans="2:17" s="4" customFormat="1" x14ac:dyDescent="0.25">
      <c r="B18" s="53" t="s">
        <v>88</v>
      </c>
      <c r="C18" s="130">
        <v>13338</v>
      </c>
      <c r="D18" s="55">
        <v>-4.2360712234348119E-2</v>
      </c>
      <c r="E18" s="131">
        <v>10033</v>
      </c>
      <c r="F18" s="55">
        <v>-3.7417250311810424E-2</v>
      </c>
      <c r="G18" s="131">
        <v>23371</v>
      </c>
      <c r="H18" s="55">
        <v>-4.0244753808878486E-2</v>
      </c>
      <c r="I18" s="130">
        <v>304783</v>
      </c>
      <c r="J18" s="55">
        <v>1.9255915057269535E-2</v>
      </c>
      <c r="K18" s="131">
        <v>141947</v>
      </c>
      <c r="L18" s="55">
        <v>4.8205938605365484E-2</v>
      </c>
      <c r="M18" s="131">
        <v>446730</v>
      </c>
      <c r="N18" s="55">
        <v>2.8279824327186009E-2</v>
      </c>
      <c r="O18" s="132">
        <v>4.3762283329450792E-2</v>
      </c>
      <c r="P18" s="133">
        <v>7.0681310630023877E-2</v>
      </c>
      <c r="Q18" s="134">
        <v>5.2315716428267635E-2</v>
      </c>
    </row>
    <row r="19" spans="2:17" s="4" customFormat="1" x14ac:dyDescent="0.25">
      <c r="B19" s="53" t="s">
        <v>89</v>
      </c>
      <c r="C19" s="130">
        <v>14345</v>
      </c>
      <c r="D19" s="55">
        <v>0.17092482246347229</v>
      </c>
      <c r="E19" s="131">
        <v>12234</v>
      </c>
      <c r="F19" s="55">
        <v>0.23563276436723557</v>
      </c>
      <c r="G19" s="131">
        <v>26579</v>
      </c>
      <c r="H19" s="55">
        <v>0.19984651498736006</v>
      </c>
      <c r="I19" s="130">
        <v>301060</v>
      </c>
      <c r="J19" s="55">
        <v>-5.1319672320753185E-3</v>
      </c>
      <c r="K19" s="131">
        <v>155019</v>
      </c>
      <c r="L19" s="55">
        <v>4.7638034736770862E-2</v>
      </c>
      <c r="M19" s="131">
        <v>456079</v>
      </c>
      <c r="N19" s="55">
        <v>1.2197530754600061E-2</v>
      </c>
      <c r="O19" s="132">
        <v>4.7648309307114861E-2</v>
      </c>
      <c r="P19" s="133">
        <v>7.891935827221179E-2</v>
      </c>
      <c r="Q19" s="134">
        <v>5.827718443515268E-2</v>
      </c>
    </row>
    <row r="20" spans="2:17" s="84" customFormat="1" ht="34.5" customHeight="1" x14ac:dyDescent="0.25">
      <c r="B20" s="58">
        <v>2017</v>
      </c>
      <c r="C20" s="135">
        <v>88520</v>
      </c>
      <c r="D20" s="60">
        <v>0.10052962677474708</v>
      </c>
      <c r="E20" s="136">
        <v>67124</v>
      </c>
      <c r="F20" s="60">
        <v>1.2596358370166927E-2</v>
      </c>
      <c r="G20" s="136">
        <v>155644</v>
      </c>
      <c r="H20" s="60">
        <v>6.0801646640267659E-2</v>
      </c>
      <c r="I20" s="135">
        <v>3847979</v>
      </c>
      <c r="J20" s="60">
        <v>1.2551177136638003E-2</v>
      </c>
      <c r="K20" s="136">
        <v>1856068</v>
      </c>
      <c r="L20" s="60">
        <v>3.316758355074878E-2</v>
      </c>
      <c r="M20" s="136">
        <v>5704047</v>
      </c>
      <c r="N20" s="60">
        <v>1.9168755373640822E-2</v>
      </c>
      <c r="O20" s="137">
        <v>2.3004283547285471E-2</v>
      </c>
      <c r="P20" s="138">
        <v>3.6164623278888489E-2</v>
      </c>
      <c r="Q20" s="139">
        <v>2.7286591432363724E-2</v>
      </c>
    </row>
    <row r="21" spans="2:17" s="4" customFormat="1" hidden="1" outlineLevel="1" x14ac:dyDescent="0.25">
      <c r="B21" s="53" t="s">
        <v>78</v>
      </c>
      <c r="C21" s="140">
        <v>14871</v>
      </c>
      <c r="D21" s="141">
        <v>0.18531802965088473</v>
      </c>
      <c r="E21" s="142">
        <v>12426</v>
      </c>
      <c r="F21" s="141">
        <v>-5.8208276489313371E-2</v>
      </c>
      <c r="G21" s="142">
        <v>27297</v>
      </c>
      <c r="H21" s="141">
        <v>6.0489510489510456E-2</v>
      </c>
      <c r="I21" s="140">
        <v>289885</v>
      </c>
      <c r="J21" s="141">
        <v>9.8452840627048621E-2</v>
      </c>
      <c r="K21" s="142">
        <v>140491</v>
      </c>
      <c r="L21" s="141">
        <v>2.8733149296682248E-2</v>
      </c>
      <c r="M21" s="142">
        <v>430376</v>
      </c>
      <c r="N21" s="141">
        <v>7.4677254226284129E-2</v>
      </c>
      <c r="O21" s="143">
        <v>5.1299653310795661E-2</v>
      </c>
      <c r="P21" s="144">
        <v>8.8446946779509011E-2</v>
      </c>
      <c r="Q21" s="145">
        <v>6.342593453166534E-2</v>
      </c>
    </row>
    <row r="22" spans="2:17" s="4" customFormat="1" hidden="1" outlineLevel="1" x14ac:dyDescent="0.25">
      <c r="B22" s="53" t="s">
        <v>79</v>
      </c>
      <c r="C22" s="140">
        <v>11825</v>
      </c>
      <c r="D22" s="141">
        <v>-1.9412559081701808E-3</v>
      </c>
      <c r="E22" s="142">
        <v>9862</v>
      </c>
      <c r="F22" s="141">
        <v>-0.21878960709759188</v>
      </c>
      <c r="G22" s="142">
        <v>21687</v>
      </c>
      <c r="H22" s="141">
        <v>-0.11380353056554426</v>
      </c>
      <c r="I22" s="140">
        <v>299173</v>
      </c>
      <c r="J22" s="141">
        <v>0.14266671759223892</v>
      </c>
      <c r="K22" s="142">
        <v>133436</v>
      </c>
      <c r="L22" s="141">
        <v>1.0502940823431395E-3</v>
      </c>
      <c r="M22" s="142">
        <v>432609</v>
      </c>
      <c r="N22" s="141">
        <v>9.4891120582309973E-2</v>
      </c>
      <c r="O22" s="143">
        <v>3.9525625641351328E-2</v>
      </c>
      <c r="P22" s="144">
        <v>7.3908090770107016E-2</v>
      </c>
      <c r="Q22" s="145">
        <v>5.0130718501002057E-2</v>
      </c>
    </row>
    <row r="23" spans="2:17" s="4" customFormat="1" hidden="1" outlineLevel="1" x14ac:dyDescent="0.25">
      <c r="B23" s="53" t="s">
        <v>80</v>
      </c>
      <c r="C23" s="140">
        <v>11846</v>
      </c>
      <c r="D23" s="141">
        <v>-0.14648029396930617</v>
      </c>
      <c r="E23" s="142">
        <v>10587</v>
      </c>
      <c r="F23" s="141">
        <v>-0.2392210405288876</v>
      </c>
      <c r="G23" s="142">
        <v>22433</v>
      </c>
      <c r="H23" s="141">
        <v>-0.19291239431552443</v>
      </c>
      <c r="I23" s="140">
        <v>327693</v>
      </c>
      <c r="J23" s="141">
        <v>0.12363314668577718</v>
      </c>
      <c r="K23" s="142">
        <v>154929</v>
      </c>
      <c r="L23" s="141">
        <v>3.4708679507386542E-2</v>
      </c>
      <c r="M23" s="142">
        <v>482622</v>
      </c>
      <c r="N23" s="141">
        <v>9.3466011432610907E-2</v>
      </c>
      <c r="O23" s="143">
        <v>3.6149688885633809E-2</v>
      </c>
      <c r="P23" s="144">
        <v>6.8334527428693143E-2</v>
      </c>
      <c r="Q23" s="145">
        <v>4.6481511410586339E-2</v>
      </c>
    </row>
    <row r="24" spans="2:17" s="4" customFormat="1" hidden="1" outlineLevel="1" x14ac:dyDescent="0.25">
      <c r="B24" s="53" t="s">
        <v>81</v>
      </c>
      <c r="C24" s="140">
        <v>5241</v>
      </c>
      <c r="D24" s="141">
        <v>-7.9395749165642071E-2</v>
      </c>
      <c r="E24" s="142">
        <v>4417</v>
      </c>
      <c r="F24" s="141">
        <v>-0.1814306893995552</v>
      </c>
      <c r="G24" s="142">
        <v>9658</v>
      </c>
      <c r="H24" s="141">
        <v>-0.12904680313824513</v>
      </c>
      <c r="I24" s="140">
        <v>320903</v>
      </c>
      <c r="J24" s="141">
        <v>0.16283106313436035</v>
      </c>
      <c r="K24" s="142">
        <v>148743</v>
      </c>
      <c r="L24" s="141">
        <v>0.10953386195630288</v>
      </c>
      <c r="M24" s="142">
        <v>469646</v>
      </c>
      <c r="N24" s="141">
        <v>0.14540541331525314</v>
      </c>
      <c r="O24" s="143">
        <v>1.6332038030183575E-2</v>
      </c>
      <c r="P24" s="144">
        <v>2.9695515083062732E-2</v>
      </c>
      <c r="Q24" s="145">
        <v>2.0564425120196916E-2</v>
      </c>
    </row>
    <row r="25" spans="2:17" s="4" customFormat="1" hidden="1" outlineLevel="1" x14ac:dyDescent="0.25">
      <c r="B25" s="53" t="s">
        <v>82</v>
      </c>
      <c r="C25" s="140">
        <v>386</v>
      </c>
      <c r="D25" s="141">
        <v>-0.26615969581749055</v>
      </c>
      <c r="E25" s="142">
        <v>329</v>
      </c>
      <c r="F25" s="141">
        <v>-0.19559902200488999</v>
      </c>
      <c r="G25" s="142">
        <v>715</v>
      </c>
      <c r="H25" s="141">
        <v>-0.23529411764705888</v>
      </c>
      <c r="I25" s="140">
        <v>310930</v>
      </c>
      <c r="J25" s="141">
        <v>0.1285902512858299</v>
      </c>
      <c r="K25" s="142">
        <v>138385</v>
      </c>
      <c r="L25" s="141">
        <v>6.4217247749123185E-3</v>
      </c>
      <c r="M25" s="142">
        <v>449315</v>
      </c>
      <c r="N25" s="141">
        <v>8.7916611179041482E-2</v>
      </c>
      <c r="O25" s="143">
        <v>1.2414369793844273E-3</v>
      </c>
      <c r="P25" s="144">
        <v>2.3774252989847166E-3</v>
      </c>
      <c r="Q25" s="145">
        <v>1.5913112181876858E-3</v>
      </c>
    </row>
    <row r="26" spans="2:17" s="4" customFormat="1" hidden="1" outlineLevel="1" x14ac:dyDescent="0.25">
      <c r="B26" s="53" t="s">
        <v>83</v>
      </c>
      <c r="C26" s="140">
        <v>801</v>
      </c>
      <c r="D26" s="141">
        <v>-0.16908713692946054</v>
      </c>
      <c r="E26" s="142">
        <v>541</v>
      </c>
      <c r="F26" s="141">
        <v>-0.13716108452950559</v>
      </c>
      <c r="G26" s="142">
        <v>1342</v>
      </c>
      <c r="H26" s="141">
        <v>-0.15650534255185422</v>
      </c>
      <c r="I26" s="140">
        <v>305555</v>
      </c>
      <c r="J26" s="141">
        <v>0.14089687103278314</v>
      </c>
      <c r="K26" s="142">
        <v>146493</v>
      </c>
      <c r="L26" s="141">
        <v>2.5526964139064301E-3</v>
      </c>
      <c r="M26" s="142">
        <v>452048</v>
      </c>
      <c r="N26" s="141">
        <v>9.206165144706957E-2</v>
      </c>
      <c r="O26" s="143">
        <v>2.621459311744203E-3</v>
      </c>
      <c r="P26" s="144">
        <v>3.6930092222836586E-3</v>
      </c>
      <c r="Q26" s="145">
        <v>2.9687112872969243E-3</v>
      </c>
    </row>
    <row r="27" spans="2:17" s="4" customFormat="1" hidden="1" outlineLevel="1" x14ac:dyDescent="0.25">
      <c r="B27" s="53" t="s">
        <v>84</v>
      </c>
      <c r="C27" s="140">
        <v>799</v>
      </c>
      <c r="D27" s="141">
        <v>-0.16159496327387202</v>
      </c>
      <c r="E27" s="142">
        <v>502</v>
      </c>
      <c r="F27" s="141">
        <v>-5.8161350844277648E-2</v>
      </c>
      <c r="G27" s="142">
        <v>1301</v>
      </c>
      <c r="H27" s="141">
        <v>-0.12449528936742937</v>
      </c>
      <c r="I27" s="140">
        <v>342694</v>
      </c>
      <c r="J27" s="141">
        <v>0.11185950158492242</v>
      </c>
      <c r="K27" s="142">
        <v>175839</v>
      </c>
      <c r="L27" s="141">
        <v>0.10052072250247224</v>
      </c>
      <c r="M27" s="142">
        <v>518533</v>
      </c>
      <c r="N27" s="141">
        <v>0.10798833320868817</v>
      </c>
      <c r="O27" s="143">
        <v>2.3315260844952055E-3</v>
      </c>
      <c r="P27" s="144">
        <v>2.8548842975676613E-3</v>
      </c>
      <c r="Q27" s="145">
        <v>2.5090013557478503E-3</v>
      </c>
    </row>
    <row r="28" spans="2:17" s="4" customFormat="1" hidden="1" outlineLevel="1" x14ac:dyDescent="0.25">
      <c r="B28" s="53" t="s">
        <v>85</v>
      </c>
      <c r="C28" s="140">
        <v>936</v>
      </c>
      <c r="D28" s="141">
        <v>7.4626865671641784E-2</v>
      </c>
      <c r="E28" s="142">
        <v>244</v>
      </c>
      <c r="F28" s="141">
        <v>0.23857868020304562</v>
      </c>
      <c r="G28" s="142">
        <v>1180</v>
      </c>
      <c r="H28" s="141">
        <v>0.10486891385767794</v>
      </c>
      <c r="I28" s="140">
        <v>347089</v>
      </c>
      <c r="J28" s="141">
        <v>3.5079295968699187E-2</v>
      </c>
      <c r="K28" s="142">
        <v>167946</v>
      </c>
      <c r="L28" s="141">
        <v>2.4573262240876526E-2</v>
      </c>
      <c r="M28" s="142">
        <v>515035</v>
      </c>
      <c r="N28" s="141">
        <v>3.1629824294333142E-2</v>
      </c>
      <c r="O28" s="143">
        <v>2.6967146754866907E-3</v>
      </c>
      <c r="P28" s="144">
        <v>1.4528479392185583E-3</v>
      </c>
      <c r="Q28" s="145">
        <v>2.2911064296601202E-3</v>
      </c>
    </row>
    <row r="29" spans="2:17" s="4" customFormat="1" hidden="1" outlineLevel="1" x14ac:dyDescent="0.25">
      <c r="B29" s="53" t="s">
        <v>86</v>
      </c>
      <c r="C29" s="140">
        <v>861</v>
      </c>
      <c r="D29" s="141">
        <v>-0.19457436856875587</v>
      </c>
      <c r="E29" s="142">
        <v>377</v>
      </c>
      <c r="F29" s="141">
        <v>1.072386058981234E-2</v>
      </c>
      <c r="G29" s="142">
        <v>1238</v>
      </c>
      <c r="H29" s="141">
        <v>-0.14147018030513181</v>
      </c>
      <c r="I29" s="140">
        <v>314325</v>
      </c>
      <c r="J29" s="141">
        <v>0.10693407522186216</v>
      </c>
      <c r="K29" s="142">
        <v>148318</v>
      </c>
      <c r="L29" s="141">
        <v>0.10836440810958248</v>
      </c>
      <c r="M29" s="142">
        <v>462643</v>
      </c>
      <c r="N29" s="141">
        <v>0.10739222120892244</v>
      </c>
      <c r="O29" s="143">
        <v>2.7392030541636839E-3</v>
      </c>
      <c r="P29" s="144">
        <v>2.5418357852721855E-3</v>
      </c>
      <c r="Q29" s="145">
        <v>2.675929388318855E-3</v>
      </c>
    </row>
    <row r="30" spans="2:17" s="4" customFormat="1" hidden="1" outlineLevel="1" x14ac:dyDescent="0.25">
      <c r="B30" s="53" t="s">
        <v>87</v>
      </c>
      <c r="C30" s="140">
        <v>6689</v>
      </c>
      <c r="D30" s="141">
        <v>3.4808168316831756E-2</v>
      </c>
      <c r="E30" s="142">
        <v>6680</v>
      </c>
      <c r="F30" s="141">
        <v>5.3627760252366041E-2</v>
      </c>
      <c r="G30" s="142">
        <v>13369</v>
      </c>
      <c r="H30" s="141">
        <v>4.4126835363948791E-2</v>
      </c>
      <c r="I30" s="140">
        <v>340396</v>
      </c>
      <c r="J30" s="141">
        <v>5.5491472868216984E-2</v>
      </c>
      <c r="K30" s="142">
        <v>158514</v>
      </c>
      <c r="L30" s="141">
        <v>6.7257311612842763E-3</v>
      </c>
      <c r="M30" s="142">
        <v>498910</v>
      </c>
      <c r="N30" s="141">
        <v>3.9493285828879898E-2</v>
      </c>
      <c r="O30" s="143">
        <v>1.965064219321026E-2</v>
      </c>
      <c r="P30" s="144">
        <v>4.2141388142372282E-2</v>
      </c>
      <c r="Q30" s="145">
        <v>2.6796416187288289E-2</v>
      </c>
    </row>
    <row r="31" spans="2:17" s="4" customFormat="1" hidden="1" outlineLevel="1" x14ac:dyDescent="0.25">
      <c r="B31" s="53" t="s">
        <v>88</v>
      </c>
      <c r="C31" s="140">
        <v>13928</v>
      </c>
      <c r="D31" s="141">
        <v>6.6054343666283932E-2</v>
      </c>
      <c r="E31" s="142">
        <v>10423</v>
      </c>
      <c r="F31" s="141">
        <v>-6.729306487695752E-2</v>
      </c>
      <c r="G31" s="142">
        <v>24351</v>
      </c>
      <c r="H31" s="141">
        <v>4.5792079207920278E-3</v>
      </c>
      <c r="I31" s="140">
        <v>299025</v>
      </c>
      <c r="J31" s="141">
        <v>3.9710852422080389E-2</v>
      </c>
      <c r="K31" s="142">
        <v>135419</v>
      </c>
      <c r="L31" s="141">
        <v>-5.6539074374581944E-3</v>
      </c>
      <c r="M31" s="142">
        <v>434444</v>
      </c>
      <c r="N31" s="141">
        <v>2.5132552920883455E-2</v>
      </c>
      <c r="O31" s="143">
        <v>4.6578045313936965E-2</v>
      </c>
      <c r="P31" s="144">
        <v>7.6968519927041262E-2</v>
      </c>
      <c r="Q31" s="145">
        <v>5.6050952481792822E-2</v>
      </c>
    </row>
    <row r="32" spans="2:17" s="4" customFormat="1" hidden="1" outlineLevel="1" x14ac:dyDescent="0.25">
      <c r="B32" s="53" t="s">
        <v>89</v>
      </c>
      <c r="C32" s="140">
        <v>12251</v>
      </c>
      <c r="D32" s="141">
        <v>1.8878908848968701E-2</v>
      </c>
      <c r="E32" s="142">
        <v>9901</v>
      </c>
      <c r="F32" s="141">
        <v>-0.12372776351889547</v>
      </c>
      <c r="G32" s="142">
        <v>22152</v>
      </c>
      <c r="H32" s="141">
        <v>-5.0207949234661098E-2</v>
      </c>
      <c r="I32" s="140">
        <v>302613</v>
      </c>
      <c r="J32" s="141">
        <v>6.786999788270176E-2</v>
      </c>
      <c r="K32" s="142">
        <v>147970</v>
      </c>
      <c r="L32" s="141">
        <v>5.5142366137324705E-2</v>
      </c>
      <c r="M32" s="142">
        <v>450583</v>
      </c>
      <c r="N32" s="141">
        <v>6.3656557692443938E-2</v>
      </c>
      <c r="O32" s="143">
        <v>4.0484050586062068E-2</v>
      </c>
      <c r="P32" s="144">
        <v>6.6912211934851654E-2</v>
      </c>
      <c r="Q32" s="145">
        <v>4.9162973303475722E-2</v>
      </c>
    </row>
    <row r="33" spans="2:17" s="4" customFormat="1" ht="15.75" collapsed="1" x14ac:dyDescent="0.25">
      <c r="B33" s="65">
        <v>2016</v>
      </c>
      <c r="C33" s="146">
        <v>80434</v>
      </c>
      <c r="D33" s="67">
        <v>6.6581562413956519E-3</v>
      </c>
      <c r="E33" s="66">
        <v>66289</v>
      </c>
      <c r="F33" s="67">
        <v>-0.12872783670465149</v>
      </c>
      <c r="G33" s="66">
        <v>146723</v>
      </c>
      <c r="H33" s="67">
        <v>-5.9377504247203228E-2</v>
      </c>
      <c r="I33" s="146">
        <v>3800281</v>
      </c>
      <c r="J33" s="67">
        <v>9.9097736402057324E-2</v>
      </c>
      <c r="K33" s="66">
        <v>1796483</v>
      </c>
      <c r="L33" s="67">
        <v>3.9228424164241771E-2</v>
      </c>
      <c r="M33" s="66">
        <v>5596764</v>
      </c>
      <c r="N33" s="67">
        <v>7.9142441818426779E-2</v>
      </c>
      <c r="O33" s="147">
        <v>2.116527698872794E-2</v>
      </c>
      <c r="P33" s="88">
        <v>3.6899319392390578E-2</v>
      </c>
      <c r="Q33" s="148">
        <v>2.6215684634906887E-2</v>
      </c>
    </row>
    <row r="34" spans="2:17" s="4" customFormat="1" hidden="1" outlineLevel="1" x14ac:dyDescent="0.25">
      <c r="B34" s="53" t="s">
        <v>78</v>
      </c>
      <c r="C34" s="140">
        <v>12546</v>
      </c>
      <c r="D34" s="141">
        <v>-0.13956518757286884</v>
      </c>
      <c r="E34" s="142">
        <v>13194</v>
      </c>
      <c r="F34" s="141">
        <v>-0.16435493064791939</v>
      </c>
      <c r="G34" s="142">
        <v>25740</v>
      </c>
      <c r="H34" s="141">
        <v>-0.15245307869608171</v>
      </c>
      <c r="I34" s="140">
        <v>263903</v>
      </c>
      <c r="J34" s="141">
        <v>3.2808698296837857E-3</v>
      </c>
      <c r="K34" s="142">
        <v>136567</v>
      </c>
      <c r="L34" s="141">
        <v>-3.9755029144781684E-2</v>
      </c>
      <c r="M34" s="142">
        <v>400470</v>
      </c>
      <c r="N34" s="141">
        <v>-1.1822011000318322E-2</v>
      </c>
      <c r="O34" s="143">
        <v>4.7540194692746958E-2</v>
      </c>
      <c r="P34" s="144">
        <v>9.6611919424165429E-2</v>
      </c>
      <c r="Q34" s="145">
        <v>6.4274477488950488E-2</v>
      </c>
    </row>
    <row r="35" spans="2:17" s="4" customFormat="1" hidden="1" outlineLevel="1" x14ac:dyDescent="0.25">
      <c r="B35" s="53" t="s">
        <v>79</v>
      </c>
      <c r="C35" s="140">
        <v>11848</v>
      </c>
      <c r="D35" s="141">
        <v>-0.12599586898790205</v>
      </c>
      <c r="E35" s="142">
        <v>12624</v>
      </c>
      <c r="F35" s="141">
        <v>-0.1053153791637137</v>
      </c>
      <c r="G35" s="142">
        <v>24472</v>
      </c>
      <c r="H35" s="141">
        <v>-0.11544856502566325</v>
      </c>
      <c r="I35" s="140">
        <v>261820</v>
      </c>
      <c r="J35" s="141">
        <v>-3.0493788302382807E-2</v>
      </c>
      <c r="K35" s="142">
        <v>133296</v>
      </c>
      <c r="L35" s="141">
        <v>1.7511183035373579E-2</v>
      </c>
      <c r="M35" s="142">
        <v>395116</v>
      </c>
      <c r="N35" s="141">
        <v>-1.481335570754283E-2</v>
      </c>
      <c r="O35" s="143">
        <v>4.5252463524558854E-2</v>
      </c>
      <c r="P35" s="144">
        <v>9.4706517824990996E-2</v>
      </c>
      <c r="Q35" s="145">
        <v>6.1936241508822723E-2</v>
      </c>
    </row>
    <row r="36" spans="2:17" s="4" customFormat="1" hidden="1" outlineLevel="1" x14ac:dyDescent="0.25">
      <c r="B36" s="53" t="s">
        <v>80</v>
      </c>
      <c r="C36" s="140">
        <v>13879</v>
      </c>
      <c r="D36" s="141">
        <v>-7.5041652782405821E-2</v>
      </c>
      <c r="E36" s="142">
        <v>13916</v>
      </c>
      <c r="F36" s="141">
        <v>-0.1144766146993319</v>
      </c>
      <c r="G36" s="142">
        <v>27795</v>
      </c>
      <c r="H36" s="141">
        <v>-9.521484375E-2</v>
      </c>
      <c r="I36" s="140">
        <v>291637</v>
      </c>
      <c r="J36" s="141">
        <v>-5.0152333448194586E-3</v>
      </c>
      <c r="K36" s="142">
        <v>149732</v>
      </c>
      <c r="L36" s="141">
        <v>-1.4622846387722599E-2</v>
      </c>
      <c r="M36" s="142">
        <v>441369</v>
      </c>
      <c r="N36" s="141">
        <v>-8.2954920786139086E-3</v>
      </c>
      <c r="O36" s="143">
        <v>4.7589983438315442E-2</v>
      </c>
      <c r="P36" s="144">
        <v>9.2939385034595146E-2</v>
      </c>
      <c r="Q36" s="145">
        <v>6.2974517920379544E-2</v>
      </c>
    </row>
    <row r="37" spans="2:17" s="4" customFormat="1" hidden="1" outlineLevel="1" x14ac:dyDescent="0.25">
      <c r="B37" s="53" t="s">
        <v>81</v>
      </c>
      <c r="C37" s="140">
        <v>5693</v>
      </c>
      <c r="D37" s="141">
        <v>-0.14493841994592971</v>
      </c>
      <c r="E37" s="142">
        <v>5396</v>
      </c>
      <c r="F37" s="141">
        <v>-0.29903871135359839</v>
      </c>
      <c r="G37" s="142">
        <v>11089</v>
      </c>
      <c r="H37" s="141">
        <v>-0.2275703538590137</v>
      </c>
      <c r="I37" s="140">
        <v>275967</v>
      </c>
      <c r="J37" s="141">
        <v>-4.5291791641152823E-2</v>
      </c>
      <c r="K37" s="142">
        <v>134059</v>
      </c>
      <c r="L37" s="141">
        <v>-9.0928201372501127E-2</v>
      </c>
      <c r="M37" s="142">
        <v>410026</v>
      </c>
      <c r="N37" s="141">
        <v>-6.0708730502351482E-2</v>
      </c>
      <c r="O37" s="143">
        <v>2.0629278138328135E-2</v>
      </c>
      <c r="P37" s="144">
        <v>4.0250934290125988E-2</v>
      </c>
      <c r="Q37" s="145">
        <v>2.7044626438323425E-2</v>
      </c>
    </row>
    <row r="38" spans="2:17" s="4" customFormat="1" hidden="1" outlineLevel="1" x14ac:dyDescent="0.25">
      <c r="B38" s="53" t="s">
        <v>82</v>
      </c>
      <c r="C38" s="140">
        <v>526</v>
      </c>
      <c r="D38" s="141">
        <v>0.32828282828282829</v>
      </c>
      <c r="E38" s="142">
        <v>409</v>
      </c>
      <c r="F38" s="141">
        <v>-0.12606837606837606</v>
      </c>
      <c r="G38" s="142">
        <v>935</v>
      </c>
      <c r="H38" s="141">
        <v>8.2175925925925819E-2</v>
      </c>
      <c r="I38" s="140">
        <v>275503</v>
      </c>
      <c r="J38" s="141">
        <v>4.078864853837838E-2</v>
      </c>
      <c r="K38" s="142">
        <v>137502</v>
      </c>
      <c r="L38" s="141">
        <v>5.2179702027042474E-2</v>
      </c>
      <c r="M38" s="142">
        <v>413005</v>
      </c>
      <c r="N38" s="141">
        <v>4.4553591526319547E-2</v>
      </c>
      <c r="O38" s="143">
        <v>1.9092351081476428E-3</v>
      </c>
      <c r="P38" s="144">
        <v>2.9745021890590683E-3</v>
      </c>
      <c r="Q38" s="145">
        <v>2.2638951102286896E-3</v>
      </c>
    </row>
    <row r="39" spans="2:17" s="4" customFormat="1" hidden="1" outlineLevel="1" x14ac:dyDescent="0.25">
      <c r="B39" s="53" t="s">
        <v>83</v>
      </c>
      <c r="C39" s="140">
        <v>964</v>
      </c>
      <c r="D39" s="141">
        <v>0.39507959479015908</v>
      </c>
      <c r="E39" s="142">
        <v>627</v>
      </c>
      <c r="F39" s="141">
        <v>-0.1793193717277487</v>
      </c>
      <c r="G39" s="142">
        <v>1591</v>
      </c>
      <c r="H39" s="141">
        <v>9.3470790378006763E-2</v>
      </c>
      <c r="I39" s="140">
        <v>267820</v>
      </c>
      <c r="J39" s="141">
        <v>1.3191693810458816E-2</v>
      </c>
      <c r="K39" s="142">
        <v>146120</v>
      </c>
      <c r="L39" s="141">
        <v>8.6305209239392999E-2</v>
      </c>
      <c r="M39" s="142">
        <v>413940</v>
      </c>
      <c r="N39" s="141">
        <v>3.784938472184618E-2</v>
      </c>
      <c r="O39" s="143">
        <v>3.5994324546337092E-3</v>
      </c>
      <c r="P39" s="144">
        <v>4.2909937038050914E-3</v>
      </c>
      <c r="Q39" s="145">
        <v>3.8435522056336669E-3</v>
      </c>
    </row>
    <row r="40" spans="2:17" s="4" customFormat="1" hidden="1" outlineLevel="1" x14ac:dyDescent="0.25">
      <c r="B40" s="53" t="s">
        <v>84</v>
      </c>
      <c r="C40" s="140">
        <v>953</v>
      </c>
      <c r="D40" s="141">
        <v>-0.13677536231884058</v>
      </c>
      <c r="E40" s="142">
        <v>533</v>
      </c>
      <c r="F40" s="141">
        <v>-0.29960578186596587</v>
      </c>
      <c r="G40" s="142">
        <v>1486</v>
      </c>
      <c r="H40" s="141">
        <v>-0.20321715817694375</v>
      </c>
      <c r="I40" s="140">
        <v>308217</v>
      </c>
      <c r="J40" s="141">
        <v>5.0203930040240818E-2</v>
      </c>
      <c r="K40" s="142">
        <v>159778</v>
      </c>
      <c r="L40" s="141">
        <v>1.8355874517202331E-2</v>
      </c>
      <c r="M40" s="142">
        <v>467995</v>
      </c>
      <c r="N40" s="141">
        <v>3.9109109842555556E-2</v>
      </c>
      <c r="O40" s="143">
        <v>3.0919774055292214E-3</v>
      </c>
      <c r="P40" s="144">
        <v>3.3358785314624041E-3</v>
      </c>
      <c r="Q40" s="145">
        <v>3.1752475987991326E-3</v>
      </c>
    </row>
    <row r="41" spans="2:17" s="4" customFormat="1" hidden="1" outlineLevel="1" x14ac:dyDescent="0.25">
      <c r="B41" s="53" t="s">
        <v>85</v>
      </c>
      <c r="C41" s="140">
        <v>871</v>
      </c>
      <c r="D41" s="141">
        <v>0.15978695073235683</v>
      </c>
      <c r="E41" s="142">
        <v>197</v>
      </c>
      <c r="F41" s="141">
        <v>-0.67545304777594728</v>
      </c>
      <c r="G41" s="142">
        <v>1068</v>
      </c>
      <c r="H41" s="141">
        <v>-0.21354933726067749</v>
      </c>
      <c r="I41" s="140">
        <v>335326</v>
      </c>
      <c r="J41" s="141">
        <v>6.0567532007489433E-2</v>
      </c>
      <c r="K41" s="142">
        <v>163918</v>
      </c>
      <c r="L41" s="141">
        <v>-7.4103153578065628E-2</v>
      </c>
      <c r="M41" s="142">
        <v>499244</v>
      </c>
      <c r="N41" s="141">
        <v>1.2227982636305201E-2</v>
      </c>
      <c r="O41" s="143">
        <v>2.5974723105276656E-3</v>
      </c>
      <c r="P41" s="144">
        <v>1.2018204224063251E-3</v>
      </c>
      <c r="Q41" s="145">
        <v>2.1392345225981686E-3</v>
      </c>
    </row>
    <row r="42" spans="2:17" s="4" customFormat="1" hidden="1" outlineLevel="1" x14ac:dyDescent="0.25">
      <c r="B42" s="53" t="s">
        <v>86</v>
      </c>
      <c r="C42" s="140">
        <v>1069</v>
      </c>
      <c r="D42" s="141">
        <v>5.5281342546890322E-2</v>
      </c>
      <c r="E42" s="142">
        <v>373</v>
      </c>
      <c r="F42" s="141">
        <v>-0.63856589147286824</v>
      </c>
      <c r="G42" s="142">
        <v>1442</v>
      </c>
      <c r="H42" s="141">
        <v>-0.29486552567237168</v>
      </c>
      <c r="I42" s="140">
        <v>283960</v>
      </c>
      <c r="J42" s="141">
        <v>9.2946382555225693E-3</v>
      </c>
      <c r="K42" s="142">
        <v>133817</v>
      </c>
      <c r="L42" s="141">
        <v>-4.0917105055688574E-2</v>
      </c>
      <c r="M42" s="142">
        <v>417777</v>
      </c>
      <c r="N42" s="141">
        <v>-7.3514212193285244E-3</v>
      </c>
      <c r="O42" s="143">
        <v>3.7646147344696434E-3</v>
      </c>
      <c r="P42" s="144">
        <v>2.7873887473190999E-3</v>
      </c>
      <c r="Q42" s="145">
        <v>3.4516021705359558E-3</v>
      </c>
    </row>
    <row r="43" spans="2:17" s="4" customFormat="1" hidden="1" outlineLevel="1" x14ac:dyDescent="0.25">
      <c r="B43" s="53" t="s">
        <v>87</v>
      </c>
      <c r="C43" s="140">
        <v>6464</v>
      </c>
      <c r="D43" s="141">
        <v>9.0234440883791622E-2</v>
      </c>
      <c r="E43" s="142">
        <v>6340</v>
      </c>
      <c r="F43" s="141">
        <v>-0.18246292714377821</v>
      </c>
      <c r="G43" s="142">
        <v>12804</v>
      </c>
      <c r="H43" s="141">
        <v>-6.4308681672025747E-2</v>
      </c>
      <c r="I43" s="140">
        <v>322500</v>
      </c>
      <c r="J43" s="141">
        <v>3.8172558765395603E-2</v>
      </c>
      <c r="K43" s="142">
        <v>157455</v>
      </c>
      <c r="L43" s="141">
        <v>-1.9094193869922726E-2</v>
      </c>
      <c r="M43" s="142">
        <v>479955</v>
      </c>
      <c r="N43" s="141">
        <v>1.8662370904275027E-2</v>
      </c>
      <c r="O43" s="143">
        <v>2.0043410852713179E-2</v>
      </c>
      <c r="P43" s="144">
        <v>4.0265472674732461E-2</v>
      </c>
      <c r="Q43" s="145">
        <v>2.6677501015720223E-2</v>
      </c>
    </row>
    <row r="44" spans="2:17" s="4" customFormat="1" hidden="1" outlineLevel="1" x14ac:dyDescent="0.25">
      <c r="B44" s="53" t="s">
        <v>88</v>
      </c>
      <c r="C44" s="140">
        <v>13065</v>
      </c>
      <c r="D44" s="141">
        <v>-3.8065086143425075E-2</v>
      </c>
      <c r="E44" s="142">
        <v>11175</v>
      </c>
      <c r="F44" s="141">
        <v>-0.24370600974553325</v>
      </c>
      <c r="G44" s="142">
        <v>24240</v>
      </c>
      <c r="H44" s="141">
        <v>-0.14521475421397845</v>
      </c>
      <c r="I44" s="140">
        <v>287604</v>
      </c>
      <c r="J44" s="141">
        <v>3.1722514985955685E-2</v>
      </c>
      <c r="K44" s="142">
        <v>136189</v>
      </c>
      <c r="L44" s="141">
        <v>-2.8990053830522999E-2</v>
      </c>
      <c r="M44" s="142">
        <v>423793</v>
      </c>
      <c r="N44" s="141">
        <v>1.1400519311911772E-2</v>
      </c>
      <c r="O44" s="143">
        <v>4.5427045520924601E-2</v>
      </c>
      <c r="P44" s="144">
        <v>8.2055085212462089E-2</v>
      </c>
      <c r="Q44" s="145">
        <v>5.7197735686998132E-2</v>
      </c>
    </row>
    <row r="45" spans="2:17" s="4" customFormat="1" hidden="1" outlineLevel="1" x14ac:dyDescent="0.25">
      <c r="B45" s="53" t="s">
        <v>89</v>
      </c>
      <c r="C45" s="140">
        <v>12024</v>
      </c>
      <c r="D45" s="141">
        <v>8.2173402649672322E-3</v>
      </c>
      <c r="E45" s="142">
        <v>11299</v>
      </c>
      <c r="F45" s="141">
        <v>-0.24487068101316578</v>
      </c>
      <c r="G45" s="142">
        <v>23323</v>
      </c>
      <c r="H45" s="141">
        <v>-0.13261928669716239</v>
      </c>
      <c r="I45" s="140">
        <v>283380</v>
      </c>
      <c r="J45" s="141">
        <v>4.4691934217365725E-2</v>
      </c>
      <c r="K45" s="142">
        <v>140237</v>
      </c>
      <c r="L45" s="141">
        <v>-1.2605580640107084E-3</v>
      </c>
      <c r="M45" s="142">
        <v>423617</v>
      </c>
      <c r="N45" s="141">
        <v>2.9018318025802126E-2</v>
      </c>
      <c r="O45" s="143">
        <v>4.2430658479779802E-2</v>
      </c>
      <c r="P45" s="144">
        <v>8.0570748090732114E-2</v>
      </c>
      <c r="Q45" s="145">
        <v>5.5056808390598108E-2</v>
      </c>
    </row>
    <row r="46" spans="2:17" s="4" customFormat="1" ht="15.75" collapsed="1" x14ac:dyDescent="0.25">
      <c r="B46" s="65">
        <v>2015</v>
      </c>
      <c r="C46" s="146">
        <v>79902</v>
      </c>
      <c r="D46" s="67">
        <v>-6.2095032397408212E-2</v>
      </c>
      <c r="E46" s="66">
        <v>76083</v>
      </c>
      <c r="F46" s="67">
        <v>-0.19436032105720158</v>
      </c>
      <c r="G46" s="66">
        <v>155985</v>
      </c>
      <c r="H46" s="67">
        <v>-0.13163168735734565</v>
      </c>
      <c r="I46" s="146">
        <v>3457637</v>
      </c>
      <c r="J46" s="67">
        <v>1.8160675437077556E-2</v>
      </c>
      <c r="K46" s="66">
        <v>1728670</v>
      </c>
      <c r="L46" s="67">
        <v>-1.3591526109436369E-2</v>
      </c>
      <c r="M46" s="66">
        <v>5186307</v>
      </c>
      <c r="N46" s="67">
        <v>7.3524998674359132E-3</v>
      </c>
      <c r="O46" s="147">
        <v>2.3108845723249723E-2</v>
      </c>
      <c r="P46" s="88">
        <v>4.4012448876882229E-2</v>
      </c>
      <c r="Q46" s="148">
        <v>3.0076314417947107E-2</v>
      </c>
    </row>
    <row r="47" spans="2:17" s="4" customFormat="1" hidden="1" outlineLevel="1" x14ac:dyDescent="0.25">
      <c r="B47" s="53" t="s">
        <v>78</v>
      </c>
      <c r="C47" s="140">
        <v>14581</v>
      </c>
      <c r="D47" s="141">
        <v>0.26857490864799027</v>
      </c>
      <c r="E47" s="142">
        <v>15789</v>
      </c>
      <c r="F47" s="141">
        <v>5.6403050983540703E-2</v>
      </c>
      <c r="G47" s="142">
        <v>30370</v>
      </c>
      <c r="H47" s="141">
        <v>0.14863842662632365</v>
      </c>
      <c r="I47" s="140">
        <v>263040</v>
      </c>
      <c r="J47" s="141">
        <v>4.8231229352387217E-2</v>
      </c>
      <c r="K47" s="142">
        <v>142221</v>
      </c>
      <c r="L47" s="141">
        <v>3.7973113021646743E-2</v>
      </c>
      <c r="M47" s="142">
        <v>405261</v>
      </c>
      <c r="N47" s="141">
        <v>4.4608266422652143E-2</v>
      </c>
      <c r="O47" s="143">
        <v>5.5432633819951338E-2</v>
      </c>
      <c r="P47" s="144">
        <v>0.11101736030544013</v>
      </c>
      <c r="Q47" s="145">
        <v>7.493936006672243E-2</v>
      </c>
    </row>
    <row r="48" spans="2:17" s="4" customFormat="1" hidden="1" outlineLevel="1" x14ac:dyDescent="0.25">
      <c r="B48" s="53" t="s">
        <v>79</v>
      </c>
      <c r="C48" s="140">
        <v>13556</v>
      </c>
      <c r="D48" s="141">
        <v>0.17033583700250365</v>
      </c>
      <c r="E48" s="142">
        <v>14110</v>
      </c>
      <c r="F48" s="141">
        <v>1.8037518037518074E-2</v>
      </c>
      <c r="G48" s="142">
        <v>27666</v>
      </c>
      <c r="H48" s="141">
        <v>8.7371772196674913E-2</v>
      </c>
      <c r="I48" s="140">
        <v>270055</v>
      </c>
      <c r="J48" s="141">
        <v>0.10022203662585816</v>
      </c>
      <c r="K48" s="142">
        <v>131002</v>
      </c>
      <c r="L48" s="141">
        <v>-3.1258088131983497E-2</v>
      </c>
      <c r="M48" s="142">
        <v>401057</v>
      </c>
      <c r="N48" s="141">
        <v>5.3516827605047723E-2</v>
      </c>
      <c r="O48" s="143">
        <v>5.019718205550721E-2</v>
      </c>
      <c r="P48" s="144">
        <v>0.10770827926291202</v>
      </c>
      <c r="Q48" s="145">
        <v>6.8982713180420735E-2</v>
      </c>
    </row>
    <row r="49" spans="2:17" s="4" customFormat="1" hidden="1" outlineLevel="1" x14ac:dyDescent="0.25">
      <c r="B49" s="53" t="s">
        <v>80</v>
      </c>
      <c r="C49" s="140">
        <v>15005</v>
      </c>
      <c r="D49" s="141">
        <v>0.13769049965880664</v>
      </c>
      <c r="E49" s="142">
        <v>15715</v>
      </c>
      <c r="F49" s="141">
        <v>4.0935285155991208E-2</v>
      </c>
      <c r="G49" s="142">
        <v>30720</v>
      </c>
      <c r="H49" s="141">
        <v>8.6049635862263996E-2</v>
      </c>
      <c r="I49" s="140">
        <v>293107</v>
      </c>
      <c r="J49" s="141">
        <v>-1.5877865671040436E-2</v>
      </c>
      <c r="K49" s="142">
        <v>151954</v>
      </c>
      <c r="L49" s="141">
        <v>-9.7681765278734511E-2</v>
      </c>
      <c r="M49" s="142">
        <v>445061</v>
      </c>
      <c r="N49" s="141">
        <v>-4.542510295126978E-2</v>
      </c>
      <c r="O49" s="143">
        <v>5.1192909074160631E-2</v>
      </c>
      <c r="P49" s="144">
        <v>0.1034194558879661</v>
      </c>
      <c r="Q49" s="145">
        <v>6.9024246114577553E-2</v>
      </c>
    </row>
    <row r="50" spans="2:17" s="4" customFormat="1" hidden="1" outlineLevel="1" x14ac:dyDescent="0.25">
      <c r="B50" s="53" t="s">
        <v>81</v>
      </c>
      <c r="C50" s="140">
        <v>6658</v>
      </c>
      <c r="D50" s="141">
        <v>0.34804616319092929</v>
      </c>
      <c r="E50" s="142">
        <v>7698</v>
      </c>
      <c r="F50" s="141">
        <v>0.13892587660896583</v>
      </c>
      <c r="G50" s="142">
        <v>14356</v>
      </c>
      <c r="H50" s="141">
        <v>0.22721832791930252</v>
      </c>
      <c r="I50" s="140">
        <v>289059</v>
      </c>
      <c r="J50" s="141">
        <v>0.1406006463399716</v>
      </c>
      <c r="K50" s="142">
        <v>147468</v>
      </c>
      <c r="L50" s="141">
        <v>0.12265048684120372</v>
      </c>
      <c r="M50" s="142">
        <v>436527</v>
      </c>
      <c r="N50" s="141">
        <v>0.13447284710382967</v>
      </c>
      <c r="O50" s="143">
        <v>2.3033359971493708E-2</v>
      </c>
      <c r="P50" s="144">
        <v>5.2201155504923102E-2</v>
      </c>
      <c r="Q50" s="145">
        <v>3.2886854650456904E-2</v>
      </c>
    </row>
    <row r="51" spans="2:17" s="4" customFormat="1" hidden="1" outlineLevel="1" x14ac:dyDescent="0.25">
      <c r="B51" s="53" t="s">
        <v>82</v>
      </c>
      <c r="C51" s="140">
        <v>396</v>
      </c>
      <c r="D51" s="141">
        <v>-1.2468827930174564E-2</v>
      </c>
      <c r="E51" s="142">
        <v>468</v>
      </c>
      <c r="F51" s="141">
        <v>-0.38501971090670173</v>
      </c>
      <c r="G51" s="142">
        <v>864</v>
      </c>
      <c r="H51" s="141">
        <v>-0.25645438898450945</v>
      </c>
      <c r="I51" s="140">
        <v>264706</v>
      </c>
      <c r="J51" s="141">
        <v>8.5212015365630611E-2</v>
      </c>
      <c r="K51" s="142">
        <v>130683</v>
      </c>
      <c r="L51" s="141">
        <v>3.747955732681274E-2</v>
      </c>
      <c r="M51" s="142">
        <v>395389</v>
      </c>
      <c r="N51" s="141">
        <v>6.8956940437922221E-2</v>
      </c>
      <c r="O51" s="143">
        <v>1.4959993351114065E-3</v>
      </c>
      <c r="P51" s="144">
        <v>3.5811850049356077E-3</v>
      </c>
      <c r="Q51" s="145">
        <v>2.1851897751328439E-3</v>
      </c>
    </row>
    <row r="52" spans="2:17" s="4" customFormat="1" hidden="1" outlineLevel="1" x14ac:dyDescent="0.25">
      <c r="B52" s="53" t="s">
        <v>83</v>
      </c>
      <c r="C52" s="140">
        <v>691</v>
      </c>
      <c r="D52" s="141">
        <v>4.8558421851289779E-2</v>
      </c>
      <c r="E52" s="142">
        <v>764</v>
      </c>
      <c r="F52" s="141">
        <v>-6.0270602706027021E-2</v>
      </c>
      <c r="G52" s="142">
        <v>1455</v>
      </c>
      <c r="H52" s="141">
        <v>-1.1548913043478271E-2</v>
      </c>
      <c r="I52" s="140">
        <v>264333</v>
      </c>
      <c r="J52" s="141">
        <v>3.447830527975948E-2</v>
      </c>
      <c r="K52" s="142">
        <v>134511</v>
      </c>
      <c r="L52" s="141">
        <v>-1.5365430009353087E-3</v>
      </c>
      <c r="M52" s="142">
        <v>398844</v>
      </c>
      <c r="N52" s="141">
        <v>2.2045351462301577E-2</v>
      </c>
      <c r="O52" s="143">
        <v>2.6141268778396946E-3</v>
      </c>
      <c r="P52" s="144">
        <v>5.6798328761216554E-3</v>
      </c>
      <c r="Q52" s="145">
        <v>3.6480428438186358E-3</v>
      </c>
    </row>
    <row r="53" spans="2:17" s="4" customFormat="1" hidden="1" outlineLevel="1" x14ac:dyDescent="0.25">
      <c r="B53" s="53" t="s">
        <v>84</v>
      </c>
      <c r="C53" s="140">
        <v>1104</v>
      </c>
      <c r="D53" s="141">
        <v>-0.17241379310344829</v>
      </c>
      <c r="E53" s="142">
        <v>761</v>
      </c>
      <c r="F53" s="141">
        <v>-0.12023121387283242</v>
      </c>
      <c r="G53" s="142">
        <v>1865</v>
      </c>
      <c r="H53" s="141">
        <v>-0.151887221464302</v>
      </c>
      <c r="I53" s="140">
        <v>293483</v>
      </c>
      <c r="J53" s="141">
        <v>8.3854980297440429E-2</v>
      </c>
      <c r="K53" s="142">
        <v>156898</v>
      </c>
      <c r="L53" s="141">
        <v>1.7681550476091656E-2</v>
      </c>
      <c r="M53" s="142">
        <v>450381</v>
      </c>
      <c r="N53" s="141">
        <v>5.9847181661799365E-2</v>
      </c>
      <c r="O53" s="143">
        <v>3.7617170330138372E-3</v>
      </c>
      <c r="P53" s="144">
        <v>4.850284898469069E-3</v>
      </c>
      <c r="Q53" s="145">
        <v>4.1409384498902043E-3</v>
      </c>
    </row>
    <row r="54" spans="2:17" s="4" customFormat="1" hidden="1" outlineLevel="1" x14ac:dyDescent="0.25">
      <c r="B54" s="53" t="s">
        <v>85</v>
      </c>
      <c r="C54" s="140">
        <v>751</v>
      </c>
      <c r="D54" s="141">
        <v>-0.12470862470862476</v>
      </c>
      <c r="E54" s="142">
        <v>607</v>
      </c>
      <c r="F54" s="141">
        <v>-0.1486676016830295</v>
      </c>
      <c r="G54" s="142">
        <v>1358</v>
      </c>
      <c r="H54" s="141">
        <v>-0.13558243157224703</v>
      </c>
      <c r="I54" s="140">
        <v>316176</v>
      </c>
      <c r="J54" s="141">
        <v>6.2326544051930943E-2</v>
      </c>
      <c r="K54" s="142">
        <v>177037</v>
      </c>
      <c r="L54" s="141">
        <v>3.2069070049435711E-2</v>
      </c>
      <c r="M54" s="142">
        <v>493213</v>
      </c>
      <c r="N54" s="141">
        <v>5.126374258784816E-2</v>
      </c>
      <c r="O54" s="143">
        <v>2.3752593492232174E-3</v>
      </c>
      <c r="P54" s="144">
        <v>3.4286618051593736E-3</v>
      </c>
      <c r="Q54" s="145">
        <v>2.7533743027860175E-3</v>
      </c>
    </row>
    <row r="55" spans="2:17" s="4" customFormat="1" hidden="1" outlineLevel="1" x14ac:dyDescent="0.25">
      <c r="B55" s="53" t="s">
        <v>86</v>
      </c>
      <c r="C55" s="140">
        <v>1013</v>
      </c>
      <c r="D55" s="141">
        <v>0.36891891891891881</v>
      </c>
      <c r="E55" s="142">
        <v>1032</v>
      </c>
      <c r="F55" s="141">
        <v>0.28838951310861427</v>
      </c>
      <c r="G55" s="142">
        <v>2045</v>
      </c>
      <c r="H55" s="141">
        <v>0.32706035042180392</v>
      </c>
      <c r="I55" s="140">
        <v>281345</v>
      </c>
      <c r="J55" s="141">
        <v>0.10614197870633935</v>
      </c>
      <c r="K55" s="142">
        <v>139526</v>
      </c>
      <c r="L55" s="141">
        <v>2.1629616612482749E-2</v>
      </c>
      <c r="M55" s="142">
        <v>420871</v>
      </c>
      <c r="N55" s="141">
        <v>7.6616699068863259E-2</v>
      </c>
      <c r="O55" s="143">
        <v>3.6005615880858022E-3</v>
      </c>
      <c r="P55" s="144">
        <v>7.396470908647851E-3</v>
      </c>
      <c r="Q55" s="145">
        <v>4.8589710386317897E-3</v>
      </c>
    </row>
    <row r="56" spans="2:17" s="4" customFormat="1" hidden="1" outlineLevel="1" x14ac:dyDescent="0.25">
      <c r="B56" s="53" t="s">
        <v>87</v>
      </c>
      <c r="C56" s="140">
        <v>5929</v>
      </c>
      <c r="D56" s="141">
        <v>-0.24844720496894412</v>
      </c>
      <c r="E56" s="142">
        <v>7755</v>
      </c>
      <c r="F56" s="141">
        <v>-0.21404682274247488</v>
      </c>
      <c r="G56" s="142">
        <v>13684</v>
      </c>
      <c r="H56" s="141">
        <v>-0.22933093038972741</v>
      </c>
      <c r="I56" s="140">
        <v>310642</v>
      </c>
      <c r="J56" s="141">
        <v>9.4530553568723086E-2</v>
      </c>
      <c r="K56" s="142">
        <v>160520</v>
      </c>
      <c r="L56" s="141">
        <v>5.4692633183526462E-2</v>
      </c>
      <c r="M56" s="142">
        <v>471162</v>
      </c>
      <c r="N56" s="141">
        <v>8.0624482522149821E-2</v>
      </c>
      <c r="O56" s="143">
        <v>1.9086279382697767E-2</v>
      </c>
      <c r="P56" s="144">
        <v>4.8311736855220534E-2</v>
      </c>
      <c r="Q56" s="145">
        <v>2.904308921347647E-2</v>
      </c>
    </row>
    <row r="57" spans="2:17" s="4" customFormat="1" hidden="1" outlineLevel="1" x14ac:dyDescent="0.25">
      <c r="B57" s="53" t="s">
        <v>88</v>
      </c>
      <c r="C57" s="140">
        <v>13582</v>
      </c>
      <c r="D57" s="141">
        <v>-0.14217141413503442</v>
      </c>
      <c r="E57" s="142">
        <v>14776</v>
      </c>
      <c r="F57" s="141">
        <v>-8.9207861023542501E-3</v>
      </c>
      <c r="G57" s="142">
        <v>28358</v>
      </c>
      <c r="H57" s="141">
        <v>-7.7548630538026186E-2</v>
      </c>
      <c r="I57" s="140">
        <v>278761</v>
      </c>
      <c r="J57" s="141">
        <v>-4.2929977855217794E-2</v>
      </c>
      <c r="K57" s="142">
        <v>140255</v>
      </c>
      <c r="L57" s="141">
        <v>-9.8386474672152224E-2</v>
      </c>
      <c r="M57" s="142">
        <v>419016</v>
      </c>
      <c r="N57" s="141">
        <v>-6.2236893638449087E-2</v>
      </c>
      <c r="O57" s="143">
        <v>4.872274098600593E-2</v>
      </c>
      <c r="P57" s="144">
        <v>0.10535096787993298</v>
      </c>
      <c r="Q57" s="145">
        <v>6.7677606583042171E-2</v>
      </c>
    </row>
    <row r="58" spans="2:17" s="4" customFormat="1" hidden="1" outlineLevel="1" x14ac:dyDescent="0.25">
      <c r="B58" s="53" t="s">
        <v>89</v>
      </c>
      <c r="C58" s="140">
        <v>11926</v>
      </c>
      <c r="D58" s="141">
        <v>-0.28337940151424112</v>
      </c>
      <c r="E58" s="142">
        <v>14963</v>
      </c>
      <c r="F58" s="141">
        <v>-0.19310828300258842</v>
      </c>
      <c r="G58" s="142">
        <v>26889</v>
      </c>
      <c r="H58" s="141">
        <v>-0.23580401295969988</v>
      </c>
      <c r="I58" s="140">
        <v>271257</v>
      </c>
      <c r="J58" s="141">
        <v>-6.2098830563616092E-3</v>
      </c>
      <c r="K58" s="142">
        <v>140414</v>
      </c>
      <c r="L58" s="141">
        <v>-7.8908182074611477E-2</v>
      </c>
      <c r="M58" s="142">
        <v>411671</v>
      </c>
      <c r="N58" s="141">
        <v>-3.226178022778825E-2</v>
      </c>
      <c r="O58" s="143">
        <v>4.3965685678157618E-2</v>
      </c>
      <c r="P58" s="144">
        <v>0.10656344808922187</v>
      </c>
      <c r="Q58" s="145">
        <v>6.5316721362447192E-2</v>
      </c>
    </row>
    <row r="59" spans="2:17" s="4" customFormat="1" ht="15.75" collapsed="1" x14ac:dyDescent="0.25">
      <c r="B59" s="65">
        <v>2014</v>
      </c>
      <c r="C59" s="146">
        <v>85192</v>
      </c>
      <c r="D59" s="67">
        <v>-4.3127125676417633E-3</v>
      </c>
      <c r="E59" s="66">
        <v>94438</v>
      </c>
      <c r="F59" s="67">
        <v>-3.5707356920406386E-2</v>
      </c>
      <c r="G59" s="66">
        <v>179630</v>
      </c>
      <c r="H59" s="67">
        <v>-2.1068579151589106E-2</v>
      </c>
      <c r="I59" s="146">
        <v>3395964</v>
      </c>
      <c r="J59" s="67">
        <v>5.534202642733721E-2</v>
      </c>
      <c r="K59" s="66">
        <v>1752489</v>
      </c>
      <c r="L59" s="67">
        <v>-1.5257807376733989E-3</v>
      </c>
      <c r="M59" s="66">
        <v>5148453</v>
      </c>
      <c r="N59" s="67">
        <v>3.527133365118007E-2</v>
      </c>
      <c r="O59" s="147">
        <v>2.5086249441984662E-2</v>
      </c>
      <c r="P59" s="88">
        <v>5.3887927399258996E-2</v>
      </c>
      <c r="Q59" s="148">
        <v>3.4890092227704131E-2</v>
      </c>
    </row>
    <row r="60" spans="2:17" s="4" customFormat="1" hidden="1" outlineLevel="1" x14ac:dyDescent="0.25">
      <c r="B60" s="53" t="s">
        <v>78</v>
      </c>
      <c r="C60" s="140">
        <v>11494</v>
      </c>
      <c r="D60" s="141">
        <v>-7.4184454289166313E-2</v>
      </c>
      <c r="E60" s="142">
        <v>14946</v>
      </c>
      <c r="F60" s="141">
        <v>-8.6206896551724088E-2</v>
      </c>
      <c r="G60" s="142">
        <v>26440</v>
      </c>
      <c r="H60" s="141">
        <v>-8.1019081714226115E-2</v>
      </c>
      <c r="I60" s="140">
        <v>250937</v>
      </c>
      <c r="J60" s="141">
        <v>-4.2060659273539303E-2</v>
      </c>
      <c r="K60" s="142">
        <v>137018</v>
      </c>
      <c r="L60" s="141">
        <v>-1.5038458773632413E-2</v>
      </c>
      <c r="M60" s="142">
        <v>387955</v>
      </c>
      <c r="N60" s="141">
        <v>-3.2687968284442648E-2</v>
      </c>
      <c r="O60" s="143">
        <v>4.580432538844411E-2</v>
      </c>
      <c r="P60" s="144">
        <v>0.10908055875870323</v>
      </c>
      <c r="Q60" s="145">
        <v>6.8152234150868019E-2</v>
      </c>
    </row>
    <row r="61" spans="2:17" s="4" customFormat="1" hidden="1" outlineLevel="1" x14ac:dyDescent="0.25">
      <c r="B61" s="53" t="s">
        <v>79</v>
      </c>
      <c r="C61" s="140">
        <v>11583</v>
      </c>
      <c r="D61" s="141">
        <v>4.9279826071202182E-2</v>
      </c>
      <c r="E61" s="142">
        <v>13860</v>
      </c>
      <c r="F61" s="141">
        <v>-3.9567597533088472E-2</v>
      </c>
      <c r="G61" s="142">
        <v>25443</v>
      </c>
      <c r="H61" s="141">
        <v>-1.0600706713781438E-3</v>
      </c>
      <c r="I61" s="140">
        <v>245455</v>
      </c>
      <c r="J61" s="141">
        <v>-5.5855155860541017E-2</v>
      </c>
      <c r="K61" s="142">
        <v>135229</v>
      </c>
      <c r="L61" s="141">
        <v>-3.9955415776283698E-2</v>
      </c>
      <c r="M61" s="142">
        <v>380684</v>
      </c>
      <c r="N61" s="141">
        <v>-5.0267817270534088E-2</v>
      </c>
      <c r="O61" s="143">
        <v>4.7189912611272943E-2</v>
      </c>
      <c r="P61" s="144">
        <v>0.10249280849521922</v>
      </c>
      <c r="Q61" s="145">
        <v>6.6834960229481669E-2</v>
      </c>
    </row>
    <row r="62" spans="2:17" s="4" customFormat="1" hidden="1" outlineLevel="1" x14ac:dyDescent="0.25">
      <c r="B62" s="53" t="s">
        <v>80</v>
      </c>
      <c r="C62" s="140">
        <v>13189</v>
      </c>
      <c r="D62" s="141">
        <v>0.1451766953199618</v>
      </c>
      <c r="E62" s="142">
        <v>15097</v>
      </c>
      <c r="F62" s="141">
        <v>8.0904990334359494E-2</v>
      </c>
      <c r="G62" s="142">
        <v>28286</v>
      </c>
      <c r="H62" s="141">
        <v>0.10995134201852141</v>
      </c>
      <c r="I62" s="140">
        <v>297836</v>
      </c>
      <c r="J62" s="141">
        <v>8.4898134623300203E-2</v>
      </c>
      <c r="K62" s="142">
        <v>168404</v>
      </c>
      <c r="L62" s="141">
        <v>3.6370573682720675E-2</v>
      </c>
      <c r="M62" s="142">
        <v>466240</v>
      </c>
      <c r="N62" s="141">
        <v>6.6854604906377846E-2</v>
      </c>
      <c r="O62" s="143">
        <v>4.4282759639533167E-2</v>
      </c>
      <c r="P62" s="144">
        <v>8.9647514310823975E-2</v>
      </c>
      <c r="Q62" s="145">
        <v>6.0668325326012351E-2</v>
      </c>
    </row>
    <row r="63" spans="2:17" s="4" customFormat="1" hidden="1" outlineLevel="1" x14ac:dyDescent="0.25">
      <c r="B63" s="53" t="s">
        <v>81</v>
      </c>
      <c r="C63" s="140">
        <v>4939</v>
      </c>
      <c r="D63" s="141">
        <v>-5.6722689075630273E-2</v>
      </c>
      <c r="E63" s="142">
        <v>6759</v>
      </c>
      <c r="F63" s="141">
        <v>-2.0718632280498417E-2</v>
      </c>
      <c r="G63" s="142">
        <v>11698</v>
      </c>
      <c r="H63" s="141">
        <v>-3.6249794035261185E-2</v>
      </c>
      <c r="I63" s="140">
        <v>253427</v>
      </c>
      <c r="J63" s="141">
        <v>-5.8242289111854362E-2</v>
      </c>
      <c r="K63" s="142">
        <v>131357</v>
      </c>
      <c r="L63" s="141">
        <v>-7.7834096206228387E-2</v>
      </c>
      <c r="M63" s="142">
        <v>384784</v>
      </c>
      <c r="N63" s="141">
        <v>-6.5023423983826767E-2</v>
      </c>
      <c r="O63" s="143">
        <v>1.948884688687472E-2</v>
      </c>
      <c r="P63" s="144">
        <v>5.1455194622288876E-2</v>
      </c>
      <c r="Q63" s="145">
        <v>3.0401471994677534E-2</v>
      </c>
    </row>
    <row r="64" spans="2:17" s="4" customFormat="1" hidden="1" outlineLevel="1" x14ac:dyDescent="0.25">
      <c r="B64" s="53" t="s">
        <v>82</v>
      </c>
      <c r="C64" s="140">
        <v>401</v>
      </c>
      <c r="D64" s="141">
        <v>1.2626262626262541E-2</v>
      </c>
      <c r="E64" s="142">
        <v>761</v>
      </c>
      <c r="F64" s="141">
        <v>0.55942622950819665</v>
      </c>
      <c r="G64" s="142">
        <v>1162</v>
      </c>
      <c r="H64" s="141">
        <v>0.31447963800904977</v>
      </c>
      <c r="I64" s="140">
        <v>243921</v>
      </c>
      <c r="J64" s="141">
        <v>1.9123103148606102E-2</v>
      </c>
      <c r="K64" s="142">
        <v>125962</v>
      </c>
      <c r="L64" s="141">
        <v>0.10510431471635862</v>
      </c>
      <c r="M64" s="142">
        <v>369883</v>
      </c>
      <c r="N64" s="141">
        <v>4.6860406536739507E-2</v>
      </c>
      <c r="O64" s="143">
        <v>1.6439748935106039E-3</v>
      </c>
      <c r="P64" s="144">
        <v>6.0415045807465746E-3</v>
      </c>
      <c r="Q64" s="145">
        <v>3.1415339445175906E-3</v>
      </c>
    </row>
    <row r="65" spans="2:17" s="4" customFormat="1" hidden="1" outlineLevel="1" x14ac:dyDescent="0.25">
      <c r="B65" s="53" t="s">
        <v>83</v>
      </c>
      <c r="C65" s="140">
        <v>659</v>
      </c>
      <c r="D65" s="141">
        <v>0.34764826175869112</v>
      </c>
      <c r="E65" s="142">
        <v>813</v>
      </c>
      <c r="F65" s="141">
        <v>7.1146245059288571E-2</v>
      </c>
      <c r="G65" s="142">
        <v>1472</v>
      </c>
      <c r="H65" s="141">
        <v>0.17948717948717952</v>
      </c>
      <c r="I65" s="140">
        <v>255523</v>
      </c>
      <c r="J65" s="141">
        <v>-8.9708186599233297E-3</v>
      </c>
      <c r="K65" s="142">
        <v>134718</v>
      </c>
      <c r="L65" s="141">
        <v>-2.5195369030390768E-2</v>
      </c>
      <c r="M65" s="142">
        <v>390241</v>
      </c>
      <c r="N65" s="141">
        <v>-1.4632508155824175E-2</v>
      </c>
      <c r="O65" s="143">
        <v>2.5790241974303681E-3</v>
      </c>
      <c r="P65" s="144">
        <v>6.0348283080211996E-3</v>
      </c>
      <c r="Q65" s="145">
        <v>3.7720280544586552E-3</v>
      </c>
    </row>
    <row r="66" spans="2:17" s="4" customFormat="1" hidden="1" outlineLevel="1" x14ac:dyDescent="0.25">
      <c r="B66" s="53" t="s">
        <v>84</v>
      </c>
      <c r="C66" s="140">
        <v>1334</v>
      </c>
      <c r="D66" s="141">
        <v>0.46593406593406583</v>
      </c>
      <c r="E66" s="142">
        <v>865</v>
      </c>
      <c r="F66" s="141">
        <v>0.23925501432664764</v>
      </c>
      <c r="G66" s="142">
        <v>2199</v>
      </c>
      <c r="H66" s="141">
        <v>0.36753731343283591</v>
      </c>
      <c r="I66" s="140">
        <v>270777</v>
      </c>
      <c r="J66" s="141">
        <v>-2.7971525905610473E-2</v>
      </c>
      <c r="K66" s="142">
        <v>154172</v>
      </c>
      <c r="L66" s="141">
        <v>-2.5978620707083455E-2</v>
      </c>
      <c r="M66" s="142">
        <v>424949</v>
      </c>
      <c r="N66" s="141">
        <v>-2.7249440887438081E-2</v>
      </c>
      <c r="O66" s="143">
        <v>4.9265631866812912E-3</v>
      </c>
      <c r="P66" s="144">
        <v>5.6106167138001714E-3</v>
      </c>
      <c r="Q66" s="145">
        <v>5.1747386156927068E-3</v>
      </c>
    </row>
    <row r="67" spans="2:17" s="4" customFormat="1" hidden="1" outlineLevel="1" x14ac:dyDescent="0.25">
      <c r="B67" s="53" t="s">
        <v>85</v>
      </c>
      <c r="C67" s="140">
        <v>858</v>
      </c>
      <c r="D67" s="141">
        <v>3.0012004801920789E-2</v>
      </c>
      <c r="E67" s="142">
        <v>713</v>
      </c>
      <c r="F67" s="141">
        <v>0.15934959349593503</v>
      </c>
      <c r="G67" s="142">
        <v>1571</v>
      </c>
      <c r="H67" s="141">
        <v>8.4944751381215378E-2</v>
      </c>
      <c r="I67" s="140">
        <v>297626</v>
      </c>
      <c r="J67" s="141">
        <v>1.0978484615854933E-2</v>
      </c>
      <c r="K67" s="142">
        <v>171536</v>
      </c>
      <c r="L67" s="141">
        <v>2.0094316620776986E-2</v>
      </c>
      <c r="M67" s="142">
        <v>469162</v>
      </c>
      <c r="N67" s="141">
        <v>1.4292478018640198E-2</v>
      </c>
      <c r="O67" s="143">
        <v>2.8828126574963211E-3</v>
      </c>
      <c r="P67" s="144">
        <v>4.1565618878835926E-3</v>
      </c>
      <c r="Q67" s="145">
        <v>3.3485235377119205E-3</v>
      </c>
    </row>
    <row r="68" spans="2:17" s="4" customFormat="1" hidden="1" outlineLevel="1" x14ac:dyDescent="0.25">
      <c r="B68" s="53" t="s">
        <v>86</v>
      </c>
      <c r="C68" s="140">
        <v>740</v>
      </c>
      <c r="D68" s="141">
        <v>-6.683480453972257E-2</v>
      </c>
      <c r="E68" s="142">
        <v>801</v>
      </c>
      <c r="F68" s="141">
        <v>5.2562417871222067E-2</v>
      </c>
      <c r="G68" s="142">
        <v>1541</v>
      </c>
      <c r="H68" s="141">
        <v>-8.3655083655083118E-3</v>
      </c>
      <c r="I68" s="140">
        <v>254348</v>
      </c>
      <c r="J68" s="141">
        <v>-1.1952996018257722E-2</v>
      </c>
      <c r="K68" s="142">
        <v>136572</v>
      </c>
      <c r="L68" s="141">
        <v>4.8940092165898674E-2</v>
      </c>
      <c r="M68" s="142">
        <v>390920</v>
      </c>
      <c r="N68" s="141">
        <v>8.5004837149307289E-3</v>
      </c>
      <c r="O68" s="143">
        <v>2.9093997200685673E-3</v>
      </c>
      <c r="P68" s="144">
        <v>5.8650382215973988E-3</v>
      </c>
      <c r="Q68" s="145">
        <v>3.9419830144275039E-3</v>
      </c>
    </row>
    <row r="69" spans="2:17" s="4" customFormat="1" hidden="1" outlineLevel="1" x14ac:dyDescent="0.25">
      <c r="B69" s="53" t="s">
        <v>87</v>
      </c>
      <c r="C69" s="140">
        <v>7889</v>
      </c>
      <c r="D69" s="141">
        <v>0.35526541831300462</v>
      </c>
      <c r="E69" s="142">
        <v>9867</v>
      </c>
      <c r="F69" s="141">
        <v>0.15565706254392131</v>
      </c>
      <c r="G69" s="142">
        <v>17756</v>
      </c>
      <c r="H69" s="141">
        <v>0.23657636325649412</v>
      </c>
      <c r="I69" s="140">
        <v>283813</v>
      </c>
      <c r="J69" s="141">
        <v>1.7480649752453115E-2</v>
      </c>
      <c r="K69" s="142">
        <v>152196</v>
      </c>
      <c r="L69" s="141">
        <v>4.1539493313989206E-2</v>
      </c>
      <c r="M69" s="142">
        <v>436009</v>
      </c>
      <c r="N69" s="141">
        <v>2.5751476839903642E-2</v>
      </c>
      <c r="O69" s="143">
        <v>2.7796471620397938E-2</v>
      </c>
      <c r="P69" s="144">
        <v>6.4830875975715518E-2</v>
      </c>
      <c r="Q69" s="145">
        <v>4.0723930010619046E-2</v>
      </c>
    </row>
    <row r="70" spans="2:17" s="4" customFormat="1" hidden="1" outlineLevel="1" x14ac:dyDescent="0.25">
      <c r="B70" s="53" t="s">
        <v>88</v>
      </c>
      <c r="C70" s="140">
        <v>15833</v>
      </c>
      <c r="D70" s="141">
        <v>0.30970303581768555</v>
      </c>
      <c r="E70" s="142">
        <v>14909</v>
      </c>
      <c r="F70" s="141">
        <v>0.18165966553063329</v>
      </c>
      <c r="G70" s="142">
        <v>30742</v>
      </c>
      <c r="H70" s="141">
        <v>0.24431312231846514</v>
      </c>
      <c r="I70" s="140">
        <v>291265</v>
      </c>
      <c r="J70" s="141">
        <v>0.1489879564649681</v>
      </c>
      <c r="K70" s="142">
        <v>155560</v>
      </c>
      <c r="L70" s="141">
        <v>8.4132471008028453E-2</v>
      </c>
      <c r="M70" s="142">
        <v>446825</v>
      </c>
      <c r="N70" s="141">
        <v>0.12554630527601796</v>
      </c>
      <c r="O70" s="143">
        <v>5.4359432132250703E-2</v>
      </c>
      <c r="P70" s="144">
        <v>9.5840833119053739E-2</v>
      </c>
      <c r="Q70" s="145">
        <v>6.8800984725563702E-2</v>
      </c>
    </row>
    <row r="71" spans="2:17" s="4" customFormat="1" hidden="1" outlineLevel="1" x14ac:dyDescent="0.25">
      <c r="B71" s="53" t="s">
        <v>89</v>
      </c>
      <c r="C71" s="140">
        <v>16642</v>
      </c>
      <c r="D71" s="141">
        <v>0.29328566987876914</v>
      </c>
      <c r="E71" s="142">
        <v>18544</v>
      </c>
      <c r="F71" s="141">
        <v>0.31601731601731609</v>
      </c>
      <c r="G71" s="142">
        <v>35186</v>
      </c>
      <c r="H71" s="141">
        <v>0.30516710560480731</v>
      </c>
      <c r="I71" s="140">
        <v>272952</v>
      </c>
      <c r="J71" s="141">
        <v>0.1009858177769889</v>
      </c>
      <c r="K71" s="142">
        <v>152443</v>
      </c>
      <c r="L71" s="141">
        <v>5.8653999736105522E-2</v>
      </c>
      <c r="M71" s="142">
        <v>425395</v>
      </c>
      <c r="N71" s="141">
        <v>8.5432226029756642E-2</v>
      </c>
      <c r="O71" s="143">
        <v>6.0970427034789998E-2</v>
      </c>
      <c r="P71" s="144">
        <v>0.12164546748620796</v>
      </c>
      <c r="Q71" s="145">
        <v>8.2713713137201897E-2</v>
      </c>
    </row>
    <row r="72" spans="2:17" s="4" customFormat="1" ht="15.75" collapsed="1" x14ac:dyDescent="0.25">
      <c r="B72" s="65">
        <v>2013</v>
      </c>
      <c r="C72" s="146">
        <v>85561</v>
      </c>
      <c r="D72" s="67">
        <v>0.14992070531946355</v>
      </c>
      <c r="E72" s="66">
        <v>97935</v>
      </c>
      <c r="F72" s="67">
        <v>8.5477095640801082E-2</v>
      </c>
      <c r="G72" s="66">
        <v>183496</v>
      </c>
      <c r="H72" s="67">
        <v>0.11460313796475718</v>
      </c>
      <c r="I72" s="146">
        <v>3217880</v>
      </c>
      <c r="J72" s="67">
        <v>1.3991589038903074E-2</v>
      </c>
      <c r="K72" s="66">
        <v>1755167</v>
      </c>
      <c r="L72" s="67">
        <v>1.6110329240525356E-2</v>
      </c>
      <c r="M72" s="66">
        <v>4973047</v>
      </c>
      <c r="N72" s="67">
        <v>1.4738358930766138E-2</v>
      </c>
      <c r="O72" s="147">
        <v>2.6589245093042623E-2</v>
      </c>
      <c r="P72" s="88">
        <v>5.5798109239747554E-2</v>
      </c>
      <c r="Q72" s="148">
        <v>3.6898102913565871E-2</v>
      </c>
    </row>
    <row r="73" spans="2:17" s="4" customFormat="1" hidden="1" outlineLevel="1" x14ac:dyDescent="0.25">
      <c r="B73" s="53" t="s">
        <v>78</v>
      </c>
      <c r="C73" s="140">
        <v>12415</v>
      </c>
      <c r="D73" s="141">
        <v>0.21954813359528491</v>
      </c>
      <c r="E73" s="142">
        <v>16356</v>
      </c>
      <c r="F73" s="141">
        <v>0.62229716326125772</v>
      </c>
      <c r="G73" s="142">
        <v>28771</v>
      </c>
      <c r="H73" s="141">
        <v>0.41994867239166922</v>
      </c>
      <c r="I73" s="140">
        <v>261955</v>
      </c>
      <c r="J73" s="141">
        <v>8.7600059786760553E-2</v>
      </c>
      <c r="K73" s="142">
        <v>139110</v>
      </c>
      <c r="L73" s="141">
        <v>-3.8658226448474164E-2</v>
      </c>
      <c r="M73" s="142">
        <v>401065</v>
      </c>
      <c r="N73" s="141">
        <v>4.0214233841684877E-2</v>
      </c>
      <c r="O73" s="143">
        <v>4.7393636311580237E-2</v>
      </c>
      <c r="P73" s="144">
        <v>0.11757601897778737</v>
      </c>
      <c r="Q73" s="145">
        <v>7.173650156458429E-2</v>
      </c>
    </row>
    <row r="74" spans="2:17" s="4" customFormat="1" hidden="1" outlineLevel="1" x14ac:dyDescent="0.25">
      <c r="B74" s="53" t="s">
        <v>79</v>
      </c>
      <c r="C74" s="140">
        <v>11039</v>
      </c>
      <c r="D74" s="141">
        <v>2.1467567317479341E-2</v>
      </c>
      <c r="E74" s="142">
        <v>14431</v>
      </c>
      <c r="F74" s="141">
        <v>0.26167162091274698</v>
      </c>
      <c r="G74" s="142">
        <v>25470</v>
      </c>
      <c r="H74" s="141">
        <v>0.1449763991908295</v>
      </c>
      <c r="I74" s="140">
        <v>259976</v>
      </c>
      <c r="J74" s="141">
        <v>1.9589694918444867E-2</v>
      </c>
      <c r="K74" s="142">
        <v>140857</v>
      </c>
      <c r="L74" s="141">
        <v>-0.13397643991933506</v>
      </c>
      <c r="M74" s="142">
        <v>400833</v>
      </c>
      <c r="N74" s="141">
        <v>-4.0217513630518953E-2</v>
      </c>
      <c r="O74" s="143">
        <v>4.2461611841093025E-2</v>
      </c>
      <c r="P74" s="144">
        <v>0.10245142236452573</v>
      </c>
      <c r="Q74" s="145">
        <v>6.3542672384758733E-2</v>
      </c>
    </row>
    <row r="75" spans="2:17" s="4" customFormat="1" hidden="1" outlineLevel="1" x14ac:dyDescent="0.25">
      <c r="B75" s="53" t="s">
        <v>80</v>
      </c>
      <c r="C75" s="140">
        <v>11517</v>
      </c>
      <c r="D75" s="141">
        <v>7.9280292381220141E-2</v>
      </c>
      <c r="E75" s="142">
        <v>13967</v>
      </c>
      <c r="F75" s="141">
        <v>-8.5809660950386224E-2</v>
      </c>
      <c r="G75" s="142">
        <v>25484</v>
      </c>
      <c r="H75" s="141">
        <v>-1.7919765694246359E-2</v>
      </c>
      <c r="I75" s="140">
        <v>274529</v>
      </c>
      <c r="J75" s="141">
        <v>-1.192048689718217E-2</v>
      </c>
      <c r="K75" s="142">
        <v>162494</v>
      </c>
      <c r="L75" s="141">
        <v>-7.8868752373772E-2</v>
      </c>
      <c r="M75" s="142">
        <v>437023</v>
      </c>
      <c r="N75" s="141">
        <v>-3.7919814726757206E-2</v>
      </c>
      <c r="O75" s="143">
        <v>4.1951852081200891E-2</v>
      </c>
      <c r="P75" s="144">
        <v>8.5953942914815312E-2</v>
      </c>
      <c r="Q75" s="145">
        <v>5.8312720383137728E-2</v>
      </c>
    </row>
    <row r="76" spans="2:17" s="4" customFormat="1" hidden="1" outlineLevel="1" x14ac:dyDescent="0.25">
      <c r="B76" s="53" t="s">
        <v>81</v>
      </c>
      <c r="C76" s="140">
        <v>5236</v>
      </c>
      <c r="D76" s="141">
        <v>-0.14723127035830619</v>
      </c>
      <c r="E76" s="142">
        <v>6902</v>
      </c>
      <c r="F76" s="141">
        <v>-0.20373788647900326</v>
      </c>
      <c r="G76" s="142">
        <v>12138</v>
      </c>
      <c r="H76" s="141">
        <v>-0.18030794165316044</v>
      </c>
      <c r="I76" s="140">
        <v>269100</v>
      </c>
      <c r="J76" s="141">
        <v>-7.4621733149931258E-2</v>
      </c>
      <c r="K76" s="142">
        <v>142444</v>
      </c>
      <c r="L76" s="141">
        <v>-0.22500122416335233</v>
      </c>
      <c r="M76" s="142">
        <v>411544</v>
      </c>
      <c r="N76" s="141">
        <v>-0.13285952983466043</v>
      </c>
      <c r="O76" s="143">
        <v>1.9457450761798587E-2</v>
      </c>
      <c r="P76" s="144">
        <v>4.8454129342057228E-2</v>
      </c>
      <c r="Q76" s="145">
        <v>2.9493808681453258E-2</v>
      </c>
    </row>
    <row r="77" spans="2:17" s="4" customFormat="1" hidden="1" outlineLevel="1" x14ac:dyDescent="0.25">
      <c r="B77" s="53" t="s">
        <v>82</v>
      </c>
      <c r="C77" s="140">
        <v>396</v>
      </c>
      <c r="D77" s="141">
        <v>-1.980198019801982E-2</v>
      </c>
      <c r="E77" s="142">
        <v>488</v>
      </c>
      <c r="F77" s="141">
        <v>-0.18257956448911228</v>
      </c>
      <c r="G77" s="142">
        <v>884</v>
      </c>
      <c r="H77" s="141">
        <v>-0.11688311688311692</v>
      </c>
      <c r="I77" s="140">
        <v>239344</v>
      </c>
      <c r="J77" s="141">
        <v>2.4225125490515032E-2</v>
      </c>
      <c r="K77" s="142">
        <v>113982</v>
      </c>
      <c r="L77" s="141">
        <v>-8.4459866502807346E-2</v>
      </c>
      <c r="M77" s="142">
        <v>353326</v>
      </c>
      <c r="N77" s="141">
        <v>-1.355184544083976E-2</v>
      </c>
      <c r="O77" s="143">
        <v>1.6545223611203958E-3</v>
      </c>
      <c r="P77" s="144">
        <v>4.2813777614009226E-3</v>
      </c>
      <c r="Q77" s="145">
        <v>2.5019387194828574E-3</v>
      </c>
    </row>
    <row r="78" spans="2:17" s="4" customFormat="1" hidden="1" outlineLevel="1" x14ac:dyDescent="0.25">
      <c r="B78" s="53" t="s">
        <v>83</v>
      </c>
      <c r="C78" s="140">
        <v>489</v>
      </c>
      <c r="D78" s="141">
        <v>1.0808510638297872</v>
      </c>
      <c r="E78" s="142">
        <v>759</v>
      </c>
      <c r="F78" s="141">
        <v>1.9192307692307691</v>
      </c>
      <c r="G78" s="142">
        <v>1248</v>
      </c>
      <c r="H78" s="141">
        <v>1.521212121212121</v>
      </c>
      <c r="I78" s="140">
        <v>257836</v>
      </c>
      <c r="J78" s="141">
        <v>7.9489219175214565E-2</v>
      </c>
      <c r="K78" s="142">
        <v>138200</v>
      </c>
      <c r="L78" s="141">
        <v>-4.8425633292708992E-2</v>
      </c>
      <c r="M78" s="142">
        <v>396036</v>
      </c>
      <c r="N78" s="141">
        <v>3.1120877518661327E-2</v>
      </c>
      <c r="O78" s="143">
        <v>1.8965543989202438E-3</v>
      </c>
      <c r="P78" s="144">
        <v>5.4920405209840806E-3</v>
      </c>
      <c r="Q78" s="145">
        <v>3.1512286761809531E-3</v>
      </c>
    </row>
    <row r="79" spans="2:17" s="4" customFormat="1" hidden="1" outlineLevel="1" x14ac:dyDescent="0.25">
      <c r="B79" s="53" t="s">
        <v>84</v>
      </c>
      <c r="C79" s="140">
        <v>910</v>
      </c>
      <c r="D79" s="141">
        <v>0.69459962756052152</v>
      </c>
      <c r="E79" s="142">
        <v>698</v>
      </c>
      <c r="F79" s="141">
        <v>0.65402843601895744</v>
      </c>
      <c r="G79" s="142">
        <v>1608</v>
      </c>
      <c r="H79" s="141">
        <v>0.67674661105318035</v>
      </c>
      <c r="I79" s="140">
        <v>278569</v>
      </c>
      <c r="J79" s="141">
        <v>-6.418409339044262E-2</v>
      </c>
      <c r="K79" s="142">
        <v>158284</v>
      </c>
      <c r="L79" s="141">
        <v>-0.17830036858225617</v>
      </c>
      <c r="M79" s="142">
        <v>436853</v>
      </c>
      <c r="N79" s="141">
        <v>-0.10901785623234517</v>
      </c>
      <c r="O79" s="143">
        <v>3.2666951455474227E-3</v>
      </c>
      <c r="P79" s="144">
        <v>4.4097950519319702E-3</v>
      </c>
      <c r="Q79" s="145">
        <v>3.6808720553595832E-3</v>
      </c>
    </row>
    <row r="80" spans="2:17" s="4" customFormat="1" hidden="1" outlineLevel="1" x14ac:dyDescent="0.25">
      <c r="B80" s="53" t="s">
        <v>85</v>
      </c>
      <c r="C80" s="140">
        <v>833</v>
      </c>
      <c r="D80" s="141">
        <v>0.36333878887070381</v>
      </c>
      <c r="E80" s="142">
        <v>615</v>
      </c>
      <c r="F80" s="141">
        <v>1.1886120996441281</v>
      </c>
      <c r="G80" s="142">
        <v>1448</v>
      </c>
      <c r="H80" s="141">
        <v>0.62331838565022424</v>
      </c>
      <c r="I80" s="140">
        <v>294394</v>
      </c>
      <c r="J80" s="141">
        <v>-1.4346505780453267E-2</v>
      </c>
      <c r="K80" s="142">
        <v>168157</v>
      </c>
      <c r="L80" s="141">
        <v>-0.10636070382790119</v>
      </c>
      <c r="M80" s="142">
        <v>462551</v>
      </c>
      <c r="N80" s="141">
        <v>-4.9910650097566012E-2</v>
      </c>
      <c r="O80" s="143">
        <v>2.8295413629353858E-3</v>
      </c>
      <c r="P80" s="144">
        <v>3.6572964550985092E-3</v>
      </c>
      <c r="Q80" s="145">
        <v>3.1304656135215359E-3</v>
      </c>
    </row>
    <row r="81" spans="2:17" s="4" customFormat="1" hidden="1" outlineLevel="1" x14ac:dyDescent="0.25">
      <c r="B81" s="53" t="s">
        <v>86</v>
      </c>
      <c r="C81" s="140">
        <v>793</v>
      </c>
      <c r="D81" s="141">
        <v>0.26879999999999993</v>
      </c>
      <c r="E81" s="142">
        <v>761</v>
      </c>
      <c r="F81" s="141">
        <v>0.92658227848101271</v>
      </c>
      <c r="G81" s="142">
        <v>1554</v>
      </c>
      <c r="H81" s="141">
        <v>0.5235294117647058</v>
      </c>
      <c r="I81" s="140">
        <v>257425</v>
      </c>
      <c r="J81" s="141">
        <v>-3.849027004818284E-2</v>
      </c>
      <c r="K81" s="142">
        <v>130200</v>
      </c>
      <c r="L81" s="141">
        <v>-0.15179705669669907</v>
      </c>
      <c r="M81" s="142">
        <v>387625</v>
      </c>
      <c r="N81" s="141">
        <v>-7.9780453005595553E-2</v>
      </c>
      <c r="O81" s="143">
        <v>3.0805088860833252E-3</v>
      </c>
      <c r="P81" s="144">
        <v>5.8448540706605226E-3</v>
      </c>
      <c r="Q81" s="145">
        <v>4.0090293453724606E-3</v>
      </c>
    </row>
    <row r="82" spans="2:17" s="4" customFormat="1" hidden="1" outlineLevel="1" x14ac:dyDescent="0.25">
      <c r="B82" s="53" t="s">
        <v>87</v>
      </c>
      <c r="C82" s="140">
        <v>5821</v>
      </c>
      <c r="D82" s="141">
        <v>3.0995394969890233E-2</v>
      </c>
      <c r="E82" s="142">
        <v>8538</v>
      </c>
      <c r="F82" s="141">
        <v>0.10897519158332258</v>
      </c>
      <c r="G82" s="142">
        <v>14359</v>
      </c>
      <c r="H82" s="141">
        <v>7.5983514424878162E-2</v>
      </c>
      <c r="I82" s="140">
        <v>278937</v>
      </c>
      <c r="J82" s="141">
        <v>-1.3440052062517416E-2</v>
      </c>
      <c r="K82" s="142">
        <v>146126</v>
      </c>
      <c r="L82" s="141">
        <v>-0.1702949159086522</v>
      </c>
      <c r="M82" s="142">
        <v>425063</v>
      </c>
      <c r="N82" s="141">
        <v>-7.3644179533839615E-2</v>
      </c>
      <c r="O82" s="143">
        <v>2.0868511527692632E-2</v>
      </c>
      <c r="P82" s="144">
        <v>5.842902700409236E-2</v>
      </c>
      <c r="Q82" s="145">
        <v>3.3780874835024455E-2</v>
      </c>
    </row>
    <row r="83" spans="2:17" s="4" customFormat="1" hidden="1" outlineLevel="1" x14ac:dyDescent="0.25">
      <c r="B83" s="53" t="s">
        <v>88</v>
      </c>
      <c r="C83" s="140">
        <v>12089</v>
      </c>
      <c r="D83" s="141">
        <v>0.13415892672858609</v>
      </c>
      <c r="E83" s="142">
        <v>12617</v>
      </c>
      <c r="F83" s="141">
        <v>-0.24818257657013465</v>
      </c>
      <c r="G83" s="142">
        <v>24706</v>
      </c>
      <c r="H83" s="141">
        <v>-9.9668379432236387E-2</v>
      </c>
      <c r="I83" s="140">
        <v>253497</v>
      </c>
      <c r="J83" s="141">
        <v>-1.7118241880951679E-2</v>
      </c>
      <c r="K83" s="142">
        <v>143488</v>
      </c>
      <c r="L83" s="141">
        <v>-7.0781903664080659E-2</v>
      </c>
      <c r="M83" s="142">
        <v>396985</v>
      </c>
      <c r="N83" s="141">
        <v>-3.7215337229888679E-2</v>
      </c>
      <c r="O83" s="143">
        <v>4.7688927285135525E-2</v>
      </c>
      <c r="P83" s="144">
        <v>8.7930698037466545E-2</v>
      </c>
      <c r="Q83" s="145">
        <v>6.2234089449223519E-2</v>
      </c>
    </row>
    <row r="84" spans="2:17" s="4" customFormat="1" hidden="1" outlineLevel="1" x14ac:dyDescent="0.25">
      <c r="B84" s="53" t="s">
        <v>89</v>
      </c>
      <c r="C84" s="140">
        <v>12868</v>
      </c>
      <c r="D84" s="141">
        <v>0.35310199789695051</v>
      </c>
      <c r="E84" s="142">
        <v>14091</v>
      </c>
      <c r="F84" s="141">
        <v>-0.20859309182813812</v>
      </c>
      <c r="G84" s="142">
        <v>26959</v>
      </c>
      <c r="H84" s="141">
        <v>-1.303313197876621E-2</v>
      </c>
      <c r="I84" s="140">
        <v>247916</v>
      </c>
      <c r="J84" s="141">
        <v>-1.1804567924611487E-3</v>
      </c>
      <c r="K84" s="142">
        <v>143997</v>
      </c>
      <c r="L84" s="141">
        <v>-0.14350717327686713</v>
      </c>
      <c r="M84" s="142">
        <v>391913</v>
      </c>
      <c r="N84" s="141">
        <v>-5.8654970900697267E-2</v>
      </c>
      <c r="O84" s="143">
        <v>5.1904677390729119E-2</v>
      </c>
      <c r="P84" s="144">
        <v>9.7856205337611205E-2</v>
      </c>
      <c r="Q84" s="145">
        <v>6.8788225958312174E-2</v>
      </c>
    </row>
    <row r="85" spans="2:17" s="4" customFormat="1" ht="15.75" collapsed="1" x14ac:dyDescent="0.25">
      <c r="B85" s="65">
        <v>2012</v>
      </c>
      <c r="C85" s="146">
        <v>74406</v>
      </c>
      <c r="D85" s="67">
        <v>0.12693676637637252</v>
      </c>
      <c r="E85" s="66">
        <v>90223</v>
      </c>
      <c r="F85" s="67">
        <v>5.7520594825375415E-3</v>
      </c>
      <c r="G85" s="66">
        <v>164629</v>
      </c>
      <c r="H85" s="67">
        <v>5.7130198032517399E-2</v>
      </c>
      <c r="I85" s="146">
        <v>3173478</v>
      </c>
      <c r="J85" s="67">
        <v>-5.1646528961398763E-3</v>
      </c>
      <c r="K85" s="66">
        <v>1727339</v>
      </c>
      <c r="L85" s="67">
        <v>-0.12328943027534578</v>
      </c>
      <c r="M85" s="66">
        <v>4900817</v>
      </c>
      <c r="N85" s="67">
        <v>-5.0266627107499406E-2</v>
      </c>
      <c r="O85" s="147">
        <v>2.3446200036679E-2</v>
      </c>
      <c r="P85" s="88">
        <v>5.2232364347704764E-2</v>
      </c>
      <c r="Q85" s="148">
        <v>3.3592154124506182E-2</v>
      </c>
    </row>
    <row r="86" spans="2:17" s="4" customFormat="1" hidden="1" outlineLevel="1" x14ac:dyDescent="0.25">
      <c r="B86" s="53" t="s">
        <v>78</v>
      </c>
      <c r="C86" s="140">
        <v>10180</v>
      </c>
      <c r="D86" s="141">
        <v>0.37791012452625883</v>
      </c>
      <c r="E86" s="142">
        <v>10082</v>
      </c>
      <c r="F86" s="141">
        <v>-0.13747968175207459</v>
      </c>
      <c r="G86" s="142">
        <v>20262</v>
      </c>
      <c r="H86" s="141">
        <v>6.2116685013366979E-2</v>
      </c>
      <c r="I86" s="140">
        <v>240856</v>
      </c>
      <c r="J86" s="141">
        <v>6.3395983169755032E-2</v>
      </c>
      <c r="K86" s="142">
        <v>144704</v>
      </c>
      <c r="L86" s="141">
        <v>-7.0861692564530676E-2</v>
      </c>
      <c r="M86" s="142">
        <v>385560</v>
      </c>
      <c r="N86" s="141">
        <v>8.69355923157622E-3</v>
      </c>
      <c r="O86" s="143">
        <v>4.2265918224997506E-2</v>
      </c>
      <c r="P86" s="144">
        <v>6.967326404245909E-2</v>
      </c>
      <c r="Q86" s="145">
        <v>5.2552131963896673E-2</v>
      </c>
    </row>
    <row r="87" spans="2:17" s="4" customFormat="1" hidden="1" outlineLevel="1" x14ac:dyDescent="0.25">
      <c r="B87" s="53" t="s">
        <v>79</v>
      </c>
      <c r="C87" s="140">
        <v>10807</v>
      </c>
      <c r="D87" s="141">
        <v>0.8035714285714286</v>
      </c>
      <c r="E87" s="142">
        <v>11438</v>
      </c>
      <c r="F87" s="141">
        <v>0.14231499051233398</v>
      </c>
      <c r="G87" s="142">
        <v>22245</v>
      </c>
      <c r="H87" s="141">
        <v>0.38987816307403933</v>
      </c>
      <c r="I87" s="140">
        <v>254981</v>
      </c>
      <c r="J87" s="141">
        <v>0.14230610708909763</v>
      </c>
      <c r="K87" s="142">
        <v>162648</v>
      </c>
      <c r="L87" s="141">
        <v>0.11150747278430417</v>
      </c>
      <c r="M87" s="142">
        <v>417629</v>
      </c>
      <c r="N87" s="141">
        <v>0.13011064898375579</v>
      </c>
      <c r="O87" s="143">
        <v>4.2383550146873686E-2</v>
      </c>
      <c r="P87" s="144">
        <v>7.0323643696817664E-2</v>
      </c>
      <c r="Q87" s="145">
        <v>5.3264979204030373E-2</v>
      </c>
    </row>
    <row r="88" spans="2:17" s="4" customFormat="1" hidden="1" outlineLevel="1" x14ac:dyDescent="0.25">
      <c r="B88" s="53" t="s">
        <v>80</v>
      </c>
      <c r="C88" s="140">
        <v>10671</v>
      </c>
      <c r="D88" s="141">
        <v>0.54876632801161107</v>
      </c>
      <c r="E88" s="142">
        <v>15278</v>
      </c>
      <c r="F88" s="141">
        <v>0.4700279033965169</v>
      </c>
      <c r="G88" s="142">
        <v>25949</v>
      </c>
      <c r="H88" s="141">
        <v>0.50141757796678821</v>
      </c>
      <c r="I88" s="140">
        <v>277841</v>
      </c>
      <c r="J88" s="141">
        <v>0.15802306534904376</v>
      </c>
      <c r="K88" s="142">
        <v>176407</v>
      </c>
      <c r="L88" s="141">
        <v>7.2813408419183379E-2</v>
      </c>
      <c r="M88" s="142">
        <v>454248</v>
      </c>
      <c r="N88" s="141">
        <v>0.12337243205947157</v>
      </c>
      <c r="O88" s="143">
        <v>3.8406858598982872E-2</v>
      </c>
      <c r="P88" s="144">
        <v>8.6606540556780631E-2</v>
      </c>
      <c r="Q88" s="145">
        <v>5.712518271957169E-2</v>
      </c>
    </row>
    <row r="89" spans="2:17" s="4" customFormat="1" hidden="1" outlineLevel="1" x14ac:dyDescent="0.25">
      <c r="B89" s="53" t="s">
        <v>81</v>
      </c>
      <c r="C89" s="140">
        <v>6140</v>
      </c>
      <c r="D89" s="141">
        <v>0.87480916030534361</v>
      </c>
      <c r="E89" s="142">
        <v>8668</v>
      </c>
      <c r="F89" s="141">
        <v>0.56349206349206349</v>
      </c>
      <c r="G89" s="142">
        <v>14808</v>
      </c>
      <c r="H89" s="141">
        <v>0.67910193899535098</v>
      </c>
      <c r="I89" s="140">
        <v>290800</v>
      </c>
      <c r="J89" s="141">
        <v>0.12298804411628406</v>
      </c>
      <c r="K89" s="142">
        <v>183799</v>
      </c>
      <c r="L89" s="141">
        <v>0.12348637199948653</v>
      </c>
      <c r="M89" s="142">
        <v>474599</v>
      </c>
      <c r="N89" s="141">
        <v>0.12318098019401291</v>
      </c>
      <c r="O89" s="143">
        <v>2.1114167812929848E-2</v>
      </c>
      <c r="P89" s="144">
        <v>4.7160213058830572E-2</v>
      </c>
      <c r="Q89" s="145">
        <v>3.1201077119842224E-2</v>
      </c>
    </row>
    <row r="90" spans="2:17" s="4" customFormat="1" hidden="1" outlineLevel="1" x14ac:dyDescent="0.25">
      <c r="B90" s="53" t="s">
        <v>82</v>
      </c>
      <c r="C90" s="140">
        <v>404</v>
      </c>
      <c r="D90" s="141">
        <v>0.45323741007194251</v>
      </c>
      <c r="E90" s="142">
        <v>597</v>
      </c>
      <c r="F90" s="141">
        <v>-0.24238578680203049</v>
      </c>
      <c r="G90" s="142">
        <v>1001</v>
      </c>
      <c r="H90" s="141">
        <v>-6.0975609756097615E-2</v>
      </c>
      <c r="I90" s="140">
        <v>233683</v>
      </c>
      <c r="J90" s="141">
        <v>1.5171710331762789E-3</v>
      </c>
      <c r="K90" s="142">
        <v>124497</v>
      </c>
      <c r="L90" s="141">
        <v>-2.7123968492123063E-2</v>
      </c>
      <c r="M90" s="142">
        <v>358180</v>
      </c>
      <c r="N90" s="141">
        <v>-8.6272512641953902E-3</v>
      </c>
      <c r="O90" s="143">
        <v>1.728837784520055E-3</v>
      </c>
      <c r="P90" s="144">
        <v>4.79529627219933E-3</v>
      </c>
      <c r="Q90" s="145">
        <v>2.7946842369758222E-3</v>
      </c>
    </row>
    <row r="91" spans="2:17" s="4" customFormat="1" hidden="1" outlineLevel="1" x14ac:dyDescent="0.25">
      <c r="B91" s="53" t="s">
        <v>83</v>
      </c>
      <c r="C91" s="140">
        <v>235</v>
      </c>
      <c r="D91" s="141">
        <v>-0.4913419913419913</v>
      </c>
      <c r="E91" s="142">
        <v>260</v>
      </c>
      <c r="F91" s="141">
        <v>-0.7737162750217581</v>
      </c>
      <c r="G91" s="142">
        <v>495</v>
      </c>
      <c r="H91" s="141">
        <v>-0.6927374301675977</v>
      </c>
      <c r="I91" s="140">
        <v>238850</v>
      </c>
      <c r="J91" s="141">
        <v>3.4641091950288638E-2</v>
      </c>
      <c r="K91" s="142">
        <v>145233</v>
      </c>
      <c r="L91" s="141">
        <v>7.9325421611493585E-3</v>
      </c>
      <c r="M91" s="142">
        <v>384083</v>
      </c>
      <c r="N91" s="141">
        <v>2.4377038643207172E-2</v>
      </c>
      <c r="O91" s="143">
        <v>9.838810969227548E-4</v>
      </c>
      <c r="P91" s="144">
        <v>1.7902267391019947E-3</v>
      </c>
      <c r="Q91" s="145">
        <v>1.2887839347224428E-3</v>
      </c>
    </row>
    <row r="92" spans="2:17" s="4" customFormat="1" hidden="1" outlineLevel="1" x14ac:dyDescent="0.25">
      <c r="B92" s="53" t="s">
        <v>84</v>
      </c>
      <c r="C92" s="140">
        <v>537</v>
      </c>
      <c r="D92" s="141">
        <v>5.5009823182711193E-2</v>
      </c>
      <c r="E92" s="142">
        <v>422</v>
      </c>
      <c r="F92" s="141">
        <v>-0.71233810497614181</v>
      </c>
      <c r="G92" s="142">
        <v>959</v>
      </c>
      <c r="H92" s="141">
        <v>-0.51467611336032393</v>
      </c>
      <c r="I92" s="140">
        <v>297675</v>
      </c>
      <c r="J92" s="141">
        <v>0.12307303417416837</v>
      </c>
      <c r="K92" s="142">
        <v>192630</v>
      </c>
      <c r="L92" s="141">
        <v>3.4504981069251706E-2</v>
      </c>
      <c r="M92" s="142">
        <v>490305</v>
      </c>
      <c r="N92" s="141">
        <v>8.6526806113562227E-2</v>
      </c>
      <c r="O92" s="143">
        <v>1.8039808515998993E-3</v>
      </c>
      <c r="P92" s="144">
        <v>2.1907283393033275E-3</v>
      </c>
      <c r="Q92" s="145">
        <v>1.9559253933775916E-3</v>
      </c>
    </row>
    <row r="93" spans="2:17" s="4" customFormat="1" hidden="1" outlineLevel="1" x14ac:dyDescent="0.25">
      <c r="B93" s="53" t="s">
        <v>85</v>
      </c>
      <c r="C93" s="140">
        <v>611</v>
      </c>
      <c r="D93" s="141">
        <v>4.8027444253859297E-2</v>
      </c>
      <c r="E93" s="142">
        <v>281</v>
      </c>
      <c r="F93" s="141">
        <v>-0.67775229357798161</v>
      </c>
      <c r="G93" s="142">
        <v>892</v>
      </c>
      <c r="H93" s="141">
        <v>-0.3869415807560137</v>
      </c>
      <c r="I93" s="140">
        <v>298679</v>
      </c>
      <c r="J93" s="141">
        <v>5.426288183095318E-2</v>
      </c>
      <c r="K93" s="142">
        <v>188171</v>
      </c>
      <c r="L93" s="141">
        <v>3.4520484683218555E-2</v>
      </c>
      <c r="M93" s="142">
        <v>486850</v>
      </c>
      <c r="N93" s="141">
        <v>4.6543622285564412E-2</v>
      </c>
      <c r="O93" s="143">
        <v>2.0456744531754827E-3</v>
      </c>
      <c r="P93" s="144">
        <v>1.4933225629879207E-3</v>
      </c>
      <c r="Q93" s="145">
        <v>1.8321865050837014E-3</v>
      </c>
    </row>
    <row r="94" spans="2:17" s="4" customFormat="1" hidden="1" outlineLevel="1" x14ac:dyDescent="0.25">
      <c r="B94" s="53" t="s">
        <v>86</v>
      </c>
      <c r="C94" s="140">
        <v>625</v>
      </c>
      <c r="D94" s="141">
        <v>0.15313653136531369</v>
      </c>
      <c r="E94" s="142">
        <v>395</v>
      </c>
      <c r="F94" s="141">
        <v>-0.67755102040816328</v>
      </c>
      <c r="G94" s="142">
        <v>1020</v>
      </c>
      <c r="H94" s="141">
        <v>-0.42275042444821731</v>
      </c>
      <c r="I94" s="140">
        <v>267730</v>
      </c>
      <c r="J94" s="141">
        <v>0.16128668465295437</v>
      </c>
      <c r="K94" s="142">
        <v>153501</v>
      </c>
      <c r="L94" s="141">
        <v>0.15304183223538437</v>
      </c>
      <c r="M94" s="142">
        <v>421231</v>
      </c>
      <c r="N94" s="141">
        <v>0.15826855444313992</v>
      </c>
      <c r="O94" s="143">
        <v>2.3344414148582528E-3</v>
      </c>
      <c r="P94" s="144">
        <v>2.573273138285744E-3</v>
      </c>
      <c r="Q94" s="145">
        <v>2.4214742029907582E-3</v>
      </c>
    </row>
    <row r="95" spans="2:17" s="4" customFormat="1" hidden="1" outlineLevel="1" x14ac:dyDescent="0.25">
      <c r="B95" s="53" t="s">
        <v>87</v>
      </c>
      <c r="C95" s="140">
        <v>5646</v>
      </c>
      <c r="D95" s="141">
        <v>0.20795892169448016</v>
      </c>
      <c r="E95" s="142">
        <v>7699</v>
      </c>
      <c r="F95" s="141">
        <v>-1.6856846473028986E-3</v>
      </c>
      <c r="G95" s="142">
        <v>13345</v>
      </c>
      <c r="H95" s="141">
        <v>7.7426126271596951E-2</v>
      </c>
      <c r="I95" s="140">
        <v>282737</v>
      </c>
      <c r="J95" s="141">
        <v>5.00285962579754E-2</v>
      </c>
      <c r="K95" s="142">
        <v>176118</v>
      </c>
      <c r="L95" s="141">
        <v>7.1661971145362324E-2</v>
      </c>
      <c r="M95" s="142">
        <v>458855</v>
      </c>
      <c r="N95" s="141">
        <v>5.8227842262694063E-2</v>
      </c>
      <c r="O95" s="143">
        <v>1.9969087880256208E-2</v>
      </c>
      <c r="P95" s="144">
        <v>4.371500925515847E-2</v>
      </c>
      <c r="Q95" s="145">
        <v>2.9083261596800733E-2</v>
      </c>
    </row>
    <row r="96" spans="2:17" s="4" customFormat="1" hidden="1" outlineLevel="1" x14ac:dyDescent="0.25">
      <c r="B96" s="53" t="s">
        <v>88</v>
      </c>
      <c r="C96" s="140">
        <v>10659</v>
      </c>
      <c r="D96" s="141">
        <v>0.15232432432432441</v>
      </c>
      <c r="E96" s="142">
        <v>16782</v>
      </c>
      <c r="F96" s="141">
        <v>0.32747982914095863</v>
      </c>
      <c r="G96" s="142">
        <v>27441</v>
      </c>
      <c r="H96" s="141">
        <v>0.25347158779462808</v>
      </c>
      <c r="I96" s="140">
        <v>257912</v>
      </c>
      <c r="J96" s="141">
        <v>8.9118610857741309E-2</v>
      </c>
      <c r="K96" s="142">
        <v>154418</v>
      </c>
      <c r="L96" s="141">
        <v>-3.3867022042031847E-2</v>
      </c>
      <c r="M96" s="142">
        <v>412330</v>
      </c>
      <c r="N96" s="141">
        <v>3.9559902077203724E-2</v>
      </c>
      <c r="O96" s="143">
        <v>4.1328049877477589E-2</v>
      </c>
      <c r="P96" s="144">
        <v>0.10867904000828919</v>
      </c>
      <c r="Q96" s="145">
        <v>6.6551063468580987E-2</v>
      </c>
    </row>
    <row r="97" spans="2:17" s="4" customFormat="1" hidden="1" outlineLevel="1" x14ac:dyDescent="0.25">
      <c r="B97" s="53" t="s">
        <v>89</v>
      </c>
      <c r="C97" s="140">
        <v>9510</v>
      </c>
      <c r="D97" s="141">
        <v>0.35046861687020736</v>
      </c>
      <c r="E97" s="142">
        <v>17805</v>
      </c>
      <c r="F97" s="141">
        <v>0.68623922719954544</v>
      </c>
      <c r="G97" s="142">
        <v>27315</v>
      </c>
      <c r="H97" s="141">
        <v>0.55190046020112504</v>
      </c>
      <c r="I97" s="140">
        <v>248209</v>
      </c>
      <c r="J97" s="141">
        <v>3.2247198020419532E-2</v>
      </c>
      <c r="K97" s="142">
        <v>168124</v>
      </c>
      <c r="L97" s="141">
        <v>1.5486832568253117E-2</v>
      </c>
      <c r="M97" s="142">
        <v>416333</v>
      </c>
      <c r="N97" s="141">
        <v>2.541285420489392E-2</v>
      </c>
      <c r="O97" s="143">
        <v>3.8314484970327425E-2</v>
      </c>
      <c r="P97" s="144">
        <v>0.10590397563702982</v>
      </c>
      <c r="Q97" s="145">
        <v>6.5608539318286085E-2</v>
      </c>
    </row>
    <row r="98" spans="2:17" s="4" customFormat="1" ht="15.75" collapsed="1" x14ac:dyDescent="0.25">
      <c r="B98" s="65">
        <v>2011</v>
      </c>
      <c r="C98" s="146">
        <v>66025</v>
      </c>
      <c r="D98" s="67">
        <v>0.40823291031246667</v>
      </c>
      <c r="E98" s="66">
        <v>89707</v>
      </c>
      <c r="F98" s="67">
        <v>0.21138914021038979</v>
      </c>
      <c r="G98" s="66">
        <v>155732</v>
      </c>
      <c r="H98" s="67">
        <v>0.28770113611933379</v>
      </c>
      <c r="I98" s="146">
        <v>3189953</v>
      </c>
      <c r="J98" s="67">
        <v>8.5679405379263329E-2</v>
      </c>
      <c r="K98" s="66">
        <v>1970250</v>
      </c>
      <c r="L98" s="67">
        <v>4.0744465737968527E-2</v>
      </c>
      <c r="M98" s="66">
        <v>5160203</v>
      </c>
      <c r="N98" s="67">
        <v>6.8072009231421982E-2</v>
      </c>
      <c r="O98" s="147">
        <v>2.0697797114879121E-2</v>
      </c>
      <c r="P98" s="88">
        <v>4.5530770206826547E-2</v>
      </c>
      <c r="Q98" s="148">
        <v>3.017943286339704E-2</v>
      </c>
    </row>
    <row r="99" spans="2:17" s="4" customFormat="1" hidden="1" outlineLevel="1" x14ac:dyDescent="0.25">
      <c r="B99" s="53" t="s">
        <v>78</v>
      </c>
      <c r="C99" s="140">
        <v>7388</v>
      </c>
      <c r="D99" s="141">
        <v>6.5320836337418919E-2</v>
      </c>
      <c r="E99" s="142">
        <v>11689</v>
      </c>
      <c r="F99" s="141">
        <v>-0.14691285943657861</v>
      </c>
      <c r="G99" s="142">
        <v>19077</v>
      </c>
      <c r="H99" s="141">
        <v>-7.5592382613752007E-2</v>
      </c>
      <c r="I99" s="140">
        <v>226497</v>
      </c>
      <c r="J99" s="141">
        <v>6.5757898005853521E-2</v>
      </c>
      <c r="K99" s="142">
        <v>155740</v>
      </c>
      <c r="L99" s="141">
        <v>-7.4122514981451504E-2</v>
      </c>
      <c r="M99" s="142">
        <v>382237</v>
      </c>
      <c r="N99" s="141">
        <v>3.9581855908386032E-3</v>
      </c>
      <c r="O99" s="143">
        <v>3.2618533578811199E-2</v>
      </c>
      <c r="P99" s="144">
        <v>7.505457814305895E-2</v>
      </c>
      <c r="Q99" s="145">
        <v>4.9908826199452173E-2</v>
      </c>
    </row>
    <row r="100" spans="2:17" s="4" customFormat="1" hidden="1" outlineLevel="1" x14ac:dyDescent="0.25">
      <c r="B100" s="53" t="s">
        <v>79</v>
      </c>
      <c r="C100" s="140">
        <v>5992</v>
      </c>
      <c r="D100" s="141">
        <v>-0.20814061054579092</v>
      </c>
      <c r="E100" s="142">
        <v>10013</v>
      </c>
      <c r="F100" s="141">
        <v>-0.27162289954171814</v>
      </c>
      <c r="G100" s="142">
        <v>16005</v>
      </c>
      <c r="H100" s="141">
        <v>-0.24908510837946884</v>
      </c>
      <c r="I100" s="140">
        <v>223216</v>
      </c>
      <c r="J100" s="141">
        <v>-2.9079766111128613E-3</v>
      </c>
      <c r="K100" s="142">
        <v>146331</v>
      </c>
      <c r="L100" s="141">
        <v>-9.5130321862535894E-2</v>
      </c>
      <c r="M100" s="142">
        <v>369547</v>
      </c>
      <c r="N100" s="141">
        <v>-4.1586484846284355E-2</v>
      </c>
      <c r="O100" s="143">
        <v>2.684395383843452E-2</v>
      </c>
      <c r="P100" s="144">
        <v>6.8427059201399562E-2</v>
      </c>
      <c r="Q100" s="145">
        <v>4.3309781976311537E-2</v>
      </c>
    </row>
    <row r="101" spans="2:17" s="4" customFormat="1" hidden="1" outlineLevel="1" x14ac:dyDescent="0.25">
      <c r="B101" s="53" t="s">
        <v>80</v>
      </c>
      <c r="C101" s="140">
        <v>6890</v>
      </c>
      <c r="D101" s="141">
        <v>-0.16807534411977787</v>
      </c>
      <c r="E101" s="142">
        <v>10393</v>
      </c>
      <c r="F101" s="141">
        <v>-0.32957037801573985</v>
      </c>
      <c r="G101" s="142">
        <v>17283</v>
      </c>
      <c r="H101" s="141">
        <v>-0.27333501513622604</v>
      </c>
      <c r="I101" s="140">
        <v>239927</v>
      </c>
      <c r="J101" s="141">
        <v>4.2557999070103048E-2</v>
      </c>
      <c r="K101" s="142">
        <v>164434</v>
      </c>
      <c r="L101" s="141">
        <v>-8.3294773519163812E-2</v>
      </c>
      <c r="M101" s="142">
        <v>404361</v>
      </c>
      <c r="N101" s="141">
        <v>-1.2568741025816399E-2</v>
      </c>
      <c r="O101" s="143">
        <v>2.871706810821625E-2</v>
      </c>
      <c r="P101" s="144">
        <v>6.3204690027609867E-2</v>
      </c>
      <c r="Q101" s="145">
        <v>4.2741510679813334E-2</v>
      </c>
    </row>
    <row r="102" spans="2:17" s="4" customFormat="1" hidden="1" outlineLevel="1" x14ac:dyDescent="0.25">
      <c r="B102" s="53" t="s">
        <v>81</v>
      </c>
      <c r="C102" s="140">
        <v>3275</v>
      </c>
      <c r="D102" s="141">
        <v>-0.1413214472994232</v>
      </c>
      <c r="E102" s="142">
        <v>5544</v>
      </c>
      <c r="F102" s="141">
        <v>-2.7539028240659569E-2</v>
      </c>
      <c r="G102" s="142">
        <v>8819</v>
      </c>
      <c r="H102" s="141">
        <v>-7.3147661586967949E-2</v>
      </c>
      <c r="I102" s="140">
        <v>258952</v>
      </c>
      <c r="J102" s="141">
        <v>2.3258754633178613E-2</v>
      </c>
      <c r="K102" s="142">
        <v>163597</v>
      </c>
      <c r="L102" s="141">
        <v>-1.0685518008756389E-2</v>
      </c>
      <c r="M102" s="142">
        <v>422549</v>
      </c>
      <c r="N102" s="141">
        <v>9.8439404440409106E-3</v>
      </c>
      <c r="O102" s="143">
        <v>1.2647131514720874E-2</v>
      </c>
      <c r="P102" s="144">
        <v>3.3888151983227074E-2</v>
      </c>
      <c r="Q102" s="145">
        <v>2.0870952244591751E-2</v>
      </c>
    </row>
    <row r="103" spans="2:17" s="4" customFormat="1" hidden="1" outlineLevel="1" x14ac:dyDescent="0.25">
      <c r="B103" s="53" t="s">
        <v>82</v>
      </c>
      <c r="C103" s="140">
        <v>278</v>
      </c>
      <c r="D103" s="141">
        <v>0.40404040404040398</v>
      </c>
      <c r="E103" s="142">
        <v>788</v>
      </c>
      <c r="F103" s="141">
        <v>-0.10352673492605236</v>
      </c>
      <c r="G103" s="142">
        <v>1066</v>
      </c>
      <c r="H103" s="141">
        <v>-1.0213556174558991E-2</v>
      </c>
      <c r="I103" s="140">
        <v>233329</v>
      </c>
      <c r="J103" s="141">
        <v>7.4694167065846306E-2</v>
      </c>
      <c r="K103" s="142">
        <v>127968</v>
      </c>
      <c r="L103" s="141">
        <v>-3.9142219986334381E-2</v>
      </c>
      <c r="M103" s="142">
        <v>361297</v>
      </c>
      <c r="N103" s="141">
        <v>3.1413702243550334E-2</v>
      </c>
      <c r="O103" s="143">
        <v>1.1914506983701125E-3</v>
      </c>
      <c r="P103" s="144">
        <v>6.1577894473618406E-3</v>
      </c>
      <c r="Q103" s="145">
        <v>2.9504811830709915E-3</v>
      </c>
    </row>
    <row r="104" spans="2:17" s="4" customFormat="1" hidden="1" outlineLevel="1" x14ac:dyDescent="0.25">
      <c r="B104" s="53" t="s">
        <v>83</v>
      </c>
      <c r="C104" s="140">
        <v>462</v>
      </c>
      <c r="D104" s="141">
        <v>-1.7021276595744705E-2</v>
      </c>
      <c r="E104" s="142">
        <v>1149</v>
      </c>
      <c r="F104" s="141">
        <v>7.2829131652661028E-2</v>
      </c>
      <c r="G104" s="142">
        <v>1611</v>
      </c>
      <c r="H104" s="141">
        <v>4.542504866969499E-2</v>
      </c>
      <c r="I104" s="140">
        <v>230853</v>
      </c>
      <c r="J104" s="141">
        <v>8.0190908452846044E-2</v>
      </c>
      <c r="K104" s="142">
        <v>144090</v>
      </c>
      <c r="L104" s="141">
        <v>5.8372446618628837E-2</v>
      </c>
      <c r="M104" s="142">
        <v>374943</v>
      </c>
      <c r="N104" s="141">
        <v>7.1700518496075505E-2</v>
      </c>
      <c r="O104" s="143">
        <v>2.0012735377058126E-3</v>
      </c>
      <c r="P104" s="144">
        <v>7.9741828024151567E-3</v>
      </c>
      <c r="Q104" s="145">
        <v>4.2966530912698728E-3</v>
      </c>
    </row>
    <row r="105" spans="2:17" s="4" customFormat="1" hidden="1" outlineLevel="1" x14ac:dyDescent="0.25">
      <c r="B105" s="53" t="s">
        <v>84</v>
      </c>
      <c r="C105" s="140">
        <v>509</v>
      </c>
      <c r="D105" s="141">
        <v>1.9685039370078705E-3</v>
      </c>
      <c r="E105" s="142">
        <v>1467</v>
      </c>
      <c r="F105" s="141">
        <v>-8.4840923268870827E-2</v>
      </c>
      <c r="G105" s="142">
        <v>1976</v>
      </c>
      <c r="H105" s="141">
        <v>-6.3950734249170971E-2</v>
      </c>
      <c r="I105" s="140">
        <v>265054</v>
      </c>
      <c r="J105" s="141">
        <v>3.7779213406158751E-2</v>
      </c>
      <c r="K105" s="142">
        <v>186205</v>
      </c>
      <c r="L105" s="141">
        <v>4.1473236758208021E-2</v>
      </c>
      <c r="M105" s="142">
        <v>451259</v>
      </c>
      <c r="N105" s="141">
        <v>3.9300314374877576E-2</v>
      </c>
      <c r="O105" s="143">
        <v>1.9203633976472719E-3</v>
      </c>
      <c r="P105" s="144">
        <v>7.8784135764345745E-3</v>
      </c>
      <c r="Q105" s="145">
        <v>4.3788600338165E-3</v>
      </c>
    </row>
    <row r="106" spans="2:17" s="4" customFormat="1" hidden="1" outlineLevel="1" x14ac:dyDescent="0.25">
      <c r="B106" s="53" t="s">
        <v>85</v>
      </c>
      <c r="C106" s="140">
        <v>583</v>
      </c>
      <c r="D106" s="141">
        <v>0.55466666666666664</v>
      </c>
      <c r="E106" s="142">
        <v>872</v>
      </c>
      <c r="F106" s="141">
        <v>1.1584158415841586</v>
      </c>
      <c r="G106" s="142">
        <v>1455</v>
      </c>
      <c r="H106" s="141">
        <v>0.86777920410783049</v>
      </c>
      <c r="I106" s="140">
        <v>283306</v>
      </c>
      <c r="J106" s="141">
        <v>4.8403928563498733E-2</v>
      </c>
      <c r="K106" s="142">
        <v>181892</v>
      </c>
      <c r="L106" s="141">
        <v>-7.9288910486140618E-2</v>
      </c>
      <c r="M106" s="142">
        <v>465198</v>
      </c>
      <c r="N106" s="141">
        <v>-5.5239406390156232E-3</v>
      </c>
      <c r="O106" s="143">
        <v>2.0578455803971678E-3</v>
      </c>
      <c r="P106" s="144">
        <v>4.7940536142326217E-3</v>
      </c>
      <c r="Q106" s="145">
        <v>3.127700463028646E-3</v>
      </c>
    </row>
    <row r="107" spans="2:17" s="4" customFormat="1" hidden="1" outlineLevel="1" x14ac:dyDescent="0.25">
      <c r="B107" s="53" t="s">
        <v>86</v>
      </c>
      <c r="C107" s="140">
        <v>542</v>
      </c>
      <c r="D107" s="141">
        <v>-5.7391304347826133E-2</v>
      </c>
      <c r="E107" s="142">
        <v>1225</v>
      </c>
      <c r="F107" s="141">
        <v>-0.23052763819095479</v>
      </c>
      <c r="G107" s="142">
        <v>1767</v>
      </c>
      <c r="H107" s="141">
        <v>-0.18458698661744344</v>
      </c>
      <c r="I107" s="140">
        <v>230546</v>
      </c>
      <c r="J107" s="141">
        <v>7.808349855972474E-2</v>
      </c>
      <c r="K107" s="142">
        <v>133127</v>
      </c>
      <c r="L107" s="141">
        <v>-5.1572318082726554E-2</v>
      </c>
      <c r="M107" s="142">
        <v>363673</v>
      </c>
      <c r="N107" s="141">
        <v>2.6704195768659567E-2</v>
      </c>
      <c r="O107" s="143">
        <v>2.3509408100769479E-3</v>
      </c>
      <c r="P107" s="144">
        <v>9.2017396921736383E-3</v>
      </c>
      <c r="Q107" s="145">
        <v>4.8587604798816519E-3</v>
      </c>
    </row>
    <row r="108" spans="2:17" s="4" customFormat="1" hidden="1" outlineLevel="1" x14ac:dyDescent="0.25">
      <c r="B108" s="53" t="s">
        <v>87</v>
      </c>
      <c r="C108" s="140">
        <v>4674</v>
      </c>
      <c r="D108" s="141">
        <v>0.20775193798449609</v>
      </c>
      <c r="E108" s="142">
        <v>7712</v>
      </c>
      <c r="F108" s="141">
        <v>0.40422432629278959</v>
      </c>
      <c r="G108" s="142">
        <v>12386</v>
      </c>
      <c r="H108" s="141">
        <v>0.32300790429395421</v>
      </c>
      <c r="I108" s="140">
        <v>269266</v>
      </c>
      <c r="J108" s="141">
        <v>0.12153978157826772</v>
      </c>
      <c r="K108" s="142">
        <v>164341</v>
      </c>
      <c r="L108" s="141">
        <v>-2.6944200018205189E-3</v>
      </c>
      <c r="M108" s="142">
        <v>433607</v>
      </c>
      <c r="N108" s="141">
        <v>7.0975693492495218E-2</v>
      </c>
      <c r="O108" s="143">
        <v>1.7358299971032363E-2</v>
      </c>
      <c r="P108" s="144">
        <v>4.6926816801650229E-2</v>
      </c>
      <c r="Q108" s="145">
        <v>2.8565037003553909E-2</v>
      </c>
    </row>
    <row r="109" spans="2:17" s="4" customFormat="1" hidden="1" outlineLevel="1" x14ac:dyDescent="0.25">
      <c r="B109" s="53" t="s">
        <v>88</v>
      </c>
      <c r="C109" s="140">
        <v>9250</v>
      </c>
      <c r="D109" s="141">
        <v>0.21678505656406211</v>
      </c>
      <c r="E109" s="142">
        <v>12642</v>
      </c>
      <c r="F109" s="141">
        <v>0.16034878384580087</v>
      </c>
      <c r="G109" s="142">
        <v>21892</v>
      </c>
      <c r="H109" s="141">
        <v>0.18354327728820885</v>
      </c>
      <c r="I109" s="140">
        <v>236808</v>
      </c>
      <c r="J109" s="141">
        <v>5.1321210399204453E-2</v>
      </c>
      <c r="K109" s="142">
        <v>159831</v>
      </c>
      <c r="L109" s="141">
        <v>9.059459311925977E-2</v>
      </c>
      <c r="M109" s="142">
        <v>396639</v>
      </c>
      <c r="N109" s="141">
        <v>6.6801684767698877E-2</v>
      </c>
      <c r="O109" s="143">
        <v>3.9061180365528192E-2</v>
      </c>
      <c r="P109" s="144">
        <v>7.909604519774012E-2</v>
      </c>
      <c r="Q109" s="145">
        <v>5.519376561558495E-2</v>
      </c>
    </row>
    <row r="110" spans="2:17" s="4" customFormat="1" hidden="1" outlineLevel="1" x14ac:dyDescent="0.25">
      <c r="B110" s="53" t="s">
        <v>89</v>
      </c>
      <c r="C110" s="140">
        <v>7042</v>
      </c>
      <c r="D110" s="141">
        <v>0.11973286691047869</v>
      </c>
      <c r="E110" s="142">
        <v>10559</v>
      </c>
      <c r="F110" s="141">
        <v>-5.4107318821105421E-2</v>
      </c>
      <c r="G110" s="142">
        <v>17601</v>
      </c>
      <c r="H110" s="141">
        <v>8.5377034150813103E-3</v>
      </c>
      <c r="I110" s="140">
        <v>240455</v>
      </c>
      <c r="J110" s="141">
        <v>6.2324385459557874E-2</v>
      </c>
      <c r="K110" s="142">
        <v>165560</v>
      </c>
      <c r="L110" s="141">
        <v>7.388644928617305E-2</v>
      </c>
      <c r="M110" s="142">
        <v>406015</v>
      </c>
      <c r="N110" s="141">
        <v>6.7008832719694489E-2</v>
      </c>
      <c r="O110" s="143">
        <v>2.9286145016739099E-2</v>
      </c>
      <c r="P110" s="144">
        <v>6.3777482483691708E-2</v>
      </c>
      <c r="Q110" s="145">
        <v>4.3350615125056953E-2</v>
      </c>
    </row>
    <row r="111" spans="2:17" s="4" customFormat="1" ht="15.75" collapsed="1" x14ac:dyDescent="0.25">
      <c r="B111" s="65">
        <v>2010</v>
      </c>
      <c r="C111" s="146">
        <v>46885</v>
      </c>
      <c r="D111" s="67">
        <v>8.6049263203182846E-3</v>
      </c>
      <c r="E111" s="66">
        <v>74053</v>
      </c>
      <c r="F111" s="67">
        <v>-9.4163985761642088E-2</v>
      </c>
      <c r="G111" s="66">
        <v>120938</v>
      </c>
      <c r="H111" s="67">
        <v>-5.6910695904426212E-2</v>
      </c>
      <c r="I111" s="146">
        <v>2938209</v>
      </c>
      <c r="J111" s="67">
        <v>5.6310882751361202E-2</v>
      </c>
      <c r="K111" s="66">
        <v>1893116</v>
      </c>
      <c r="L111" s="67">
        <v>-1.7178847952918797E-2</v>
      </c>
      <c r="M111" s="66">
        <v>4831325</v>
      </c>
      <c r="N111" s="67">
        <v>2.6242294141912259E-2</v>
      </c>
      <c r="O111" s="147">
        <v>1.5956999655232149E-2</v>
      </c>
      <c r="P111" s="88">
        <v>3.911699018971896E-2</v>
      </c>
      <c r="Q111" s="148">
        <v>2.5032056423444915E-2</v>
      </c>
    </row>
    <row r="112" spans="2:17" s="4" customFormat="1" hidden="1" outlineLevel="1" x14ac:dyDescent="0.25">
      <c r="B112" s="53" t="s">
        <v>78</v>
      </c>
      <c r="C112" s="140">
        <v>6935</v>
      </c>
      <c r="D112" s="141">
        <v>-0.26791934973081388</v>
      </c>
      <c r="E112" s="142">
        <v>13702</v>
      </c>
      <c r="F112" s="141">
        <v>0.28235844642021535</v>
      </c>
      <c r="G112" s="142">
        <v>20637</v>
      </c>
      <c r="H112" s="141">
        <v>2.3762278003770287E-2</v>
      </c>
      <c r="I112" s="140">
        <v>212522</v>
      </c>
      <c r="J112" s="141">
        <v>-0.10720047050915815</v>
      </c>
      <c r="K112" s="142">
        <v>168208</v>
      </c>
      <c r="L112" s="141">
        <v>-2.0377736492979359E-2</v>
      </c>
      <c r="M112" s="142">
        <v>380730</v>
      </c>
      <c r="N112" s="141">
        <v>-7.081686992217151E-2</v>
      </c>
      <c r="O112" s="143">
        <v>3.2631915754604231E-2</v>
      </c>
      <c r="P112" s="144">
        <v>8.1458670217825546E-2</v>
      </c>
      <c r="Q112" s="145">
        <v>5.4203766448664405E-2</v>
      </c>
    </row>
    <row r="113" spans="2:17" s="4" customFormat="1" hidden="1" outlineLevel="1" x14ac:dyDescent="0.25">
      <c r="B113" s="53" t="s">
        <v>79</v>
      </c>
      <c r="C113" s="140">
        <v>7567</v>
      </c>
      <c r="D113" s="141">
        <v>-0.23356629190722167</v>
      </c>
      <c r="E113" s="142">
        <v>13747</v>
      </c>
      <c r="F113" s="141">
        <v>0.16480257583460434</v>
      </c>
      <c r="G113" s="142">
        <v>21314</v>
      </c>
      <c r="H113" s="141">
        <v>-1.6655132641291814E-2</v>
      </c>
      <c r="I113" s="140">
        <v>223867</v>
      </c>
      <c r="J113" s="141">
        <v>-0.14176892967908394</v>
      </c>
      <c r="K113" s="142">
        <v>161715</v>
      </c>
      <c r="L113" s="141">
        <v>-0.1876516418765164</v>
      </c>
      <c r="M113" s="142">
        <v>385582</v>
      </c>
      <c r="N113" s="141">
        <v>-0.16162881209259039</v>
      </c>
      <c r="O113" s="143">
        <v>3.3801319533472998E-2</v>
      </c>
      <c r="P113" s="144">
        <v>8.5007575054880505E-2</v>
      </c>
      <c r="Q113" s="145">
        <v>5.5277476645694039E-2</v>
      </c>
    </row>
    <row r="114" spans="2:17" s="4" customFormat="1" hidden="1" outlineLevel="1" x14ac:dyDescent="0.25">
      <c r="B114" s="53" t="s">
        <v>80</v>
      </c>
      <c r="C114" s="140">
        <v>8282</v>
      </c>
      <c r="D114" s="141">
        <v>-0.27926203115481685</v>
      </c>
      <c r="E114" s="142">
        <v>15502</v>
      </c>
      <c r="F114" s="141">
        <v>7.0284451808892534E-2</v>
      </c>
      <c r="G114" s="142">
        <v>23784</v>
      </c>
      <c r="H114" s="141">
        <v>-8.4350336862367703E-2</v>
      </c>
      <c r="I114" s="140">
        <v>230133</v>
      </c>
      <c r="J114" s="141">
        <v>-0.2193959581295325</v>
      </c>
      <c r="K114" s="142">
        <v>179375</v>
      </c>
      <c r="L114" s="141">
        <v>-0.15892605113729608</v>
      </c>
      <c r="M114" s="142">
        <v>409508</v>
      </c>
      <c r="N114" s="141">
        <v>-0.19401357652194617</v>
      </c>
      <c r="O114" s="143">
        <v>3.5987885266345984E-2</v>
      </c>
      <c r="P114" s="144">
        <v>8.6422299651567946E-2</v>
      </c>
      <c r="Q114" s="145">
        <v>5.8079451439288124E-2</v>
      </c>
    </row>
    <row r="115" spans="2:17" s="4" customFormat="1" hidden="1" outlineLevel="1" x14ac:dyDescent="0.25">
      <c r="B115" s="53" t="s">
        <v>81</v>
      </c>
      <c r="C115" s="140">
        <v>3814</v>
      </c>
      <c r="D115" s="141">
        <v>-2.6150627615062483E-3</v>
      </c>
      <c r="E115" s="142">
        <v>5701</v>
      </c>
      <c r="F115" s="141">
        <v>0.21066043746018259</v>
      </c>
      <c r="G115" s="142">
        <v>9515</v>
      </c>
      <c r="H115" s="141">
        <v>0.11508262041486006</v>
      </c>
      <c r="I115" s="140">
        <v>253066</v>
      </c>
      <c r="J115" s="141">
        <v>-3.1596912633024998E-2</v>
      </c>
      <c r="K115" s="142">
        <v>165364</v>
      </c>
      <c r="L115" s="141">
        <v>1.3315685301272806E-2</v>
      </c>
      <c r="M115" s="142">
        <v>418430</v>
      </c>
      <c r="N115" s="141">
        <v>-1.4331682818470082E-2</v>
      </c>
      <c r="O115" s="143">
        <v>1.507116720539306E-2</v>
      </c>
      <c r="P115" s="144">
        <v>3.4475460196898962E-2</v>
      </c>
      <c r="Q115" s="145">
        <v>2.2739765313194559E-2</v>
      </c>
    </row>
    <row r="116" spans="2:17" s="4" customFormat="1" hidden="1" outlineLevel="1" x14ac:dyDescent="0.25">
      <c r="B116" s="53" t="s">
        <v>82</v>
      </c>
      <c r="C116" s="140">
        <v>198</v>
      </c>
      <c r="D116" s="141">
        <v>-0.43103448275862066</v>
      </c>
      <c r="E116" s="142">
        <v>879</v>
      </c>
      <c r="F116" s="141">
        <v>2.2435424354243541</v>
      </c>
      <c r="G116" s="142">
        <v>1077</v>
      </c>
      <c r="H116" s="141">
        <v>0.739903069466882</v>
      </c>
      <c r="I116" s="140">
        <v>217112</v>
      </c>
      <c r="J116" s="141">
        <v>-0.15982555057214609</v>
      </c>
      <c r="K116" s="142">
        <v>133181</v>
      </c>
      <c r="L116" s="141">
        <v>-0.13950197710180134</v>
      </c>
      <c r="M116" s="142">
        <v>350293</v>
      </c>
      <c r="N116" s="141">
        <v>-0.152212689231216</v>
      </c>
      <c r="O116" s="143">
        <v>9.1197170124175545E-4</v>
      </c>
      <c r="P116" s="144">
        <v>6.6000405463241757E-3</v>
      </c>
      <c r="Q116" s="145">
        <v>3.074569003662648E-3</v>
      </c>
    </row>
    <row r="117" spans="2:17" s="4" customFormat="1" hidden="1" outlineLevel="1" x14ac:dyDescent="0.25">
      <c r="B117" s="53" t="s">
        <v>83</v>
      </c>
      <c r="C117" s="140">
        <v>470</v>
      </c>
      <c r="D117" s="141">
        <v>0.39465875370919878</v>
      </c>
      <c r="E117" s="142">
        <v>1071</v>
      </c>
      <c r="F117" s="141">
        <v>1.1377245508982035</v>
      </c>
      <c r="G117" s="142">
        <v>1541</v>
      </c>
      <c r="H117" s="141">
        <v>0.83890214797136031</v>
      </c>
      <c r="I117" s="140">
        <v>213715</v>
      </c>
      <c r="J117" s="141">
        <v>-0.12861860882328957</v>
      </c>
      <c r="K117" s="142">
        <v>136143</v>
      </c>
      <c r="L117" s="141">
        <v>-0.13379058477708994</v>
      </c>
      <c r="M117" s="142">
        <v>349858</v>
      </c>
      <c r="N117" s="141">
        <v>-0.13063854424733679</v>
      </c>
      <c r="O117" s="143">
        <v>2.1991905107269028E-3</v>
      </c>
      <c r="P117" s="144">
        <v>7.8667283664969924E-3</v>
      </c>
      <c r="Q117" s="145">
        <v>4.4046441699203678E-3</v>
      </c>
    </row>
    <row r="118" spans="2:17" s="4" customFormat="1" hidden="1" outlineLevel="1" x14ac:dyDescent="0.25">
      <c r="B118" s="53" t="s">
        <v>84</v>
      </c>
      <c r="C118" s="140">
        <v>508</v>
      </c>
      <c r="D118" s="141">
        <v>-1.5503875968992276E-2</v>
      </c>
      <c r="E118" s="142">
        <v>1603</v>
      </c>
      <c r="F118" s="141">
        <v>0.88588235294117657</v>
      </c>
      <c r="G118" s="142">
        <v>2111</v>
      </c>
      <c r="H118" s="141">
        <v>0.54538799414348471</v>
      </c>
      <c r="I118" s="140">
        <v>255405</v>
      </c>
      <c r="J118" s="141">
        <v>-7.7880393969152584E-2</v>
      </c>
      <c r="K118" s="142">
        <v>178790</v>
      </c>
      <c r="L118" s="141">
        <v>-6.1711160908742624E-2</v>
      </c>
      <c r="M118" s="142">
        <v>434195</v>
      </c>
      <c r="N118" s="141">
        <v>-7.129030533126568E-2</v>
      </c>
      <c r="O118" s="143">
        <v>1.9889978661341789E-3</v>
      </c>
      <c r="P118" s="144">
        <v>8.9658258291850767E-3</v>
      </c>
      <c r="Q118" s="145">
        <v>4.8618708184110827E-3</v>
      </c>
    </row>
    <row r="119" spans="2:17" s="4" customFormat="1" hidden="1" outlineLevel="1" x14ac:dyDescent="0.25">
      <c r="B119" s="53" t="s">
        <v>85</v>
      </c>
      <c r="C119" s="140">
        <v>375</v>
      </c>
      <c r="D119" s="141">
        <v>-8.312958435207829E-2</v>
      </c>
      <c r="E119" s="142">
        <v>404</v>
      </c>
      <c r="F119" s="141">
        <v>4.9350649350649256E-2</v>
      </c>
      <c r="G119" s="142">
        <v>779</v>
      </c>
      <c r="H119" s="141">
        <v>-1.8891687657430767E-2</v>
      </c>
      <c r="I119" s="140">
        <v>270226</v>
      </c>
      <c r="J119" s="141">
        <v>-0.10969000293227116</v>
      </c>
      <c r="K119" s="142">
        <v>197556</v>
      </c>
      <c r="L119" s="141">
        <v>-0.13446018769222678</v>
      </c>
      <c r="M119" s="142">
        <v>467782</v>
      </c>
      <c r="N119" s="141">
        <v>-0.12032194672458696</v>
      </c>
      <c r="O119" s="143">
        <v>1.3877273097333343E-3</v>
      </c>
      <c r="P119" s="144">
        <v>2.0449897750511249E-3</v>
      </c>
      <c r="Q119" s="145">
        <v>1.6653056338208825E-3</v>
      </c>
    </row>
    <row r="120" spans="2:17" s="4" customFormat="1" hidden="1" outlineLevel="1" x14ac:dyDescent="0.25">
      <c r="B120" s="53" t="s">
        <v>86</v>
      </c>
      <c r="C120" s="140">
        <v>575</v>
      </c>
      <c r="D120" s="141">
        <v>-0.14561664190193169</v>
      </c>
      <c r="E120" s="142">
        <v>1592</v>
      </c>
      <c r="F120" s="141">
        <v>0.72108108108108104</v>
      </c>
      <c r="G120" s="142">
        <v>2167</v>
      </c>
      <c r="H120" s="141">
        <v>0.35607008760951198</v>
      </c>
      <c r="I120" s="140">
        <v>213848</v>
      </c>
      <c r="J120" s="141">
        <v>-0.11000869814925029</v>
      </c>
      <c r="K120" s="142">
        <v>140366</v>
      </c>
      <c r="L120" s="141">
        <v>-7.0903771561709794E-2</v>
      </c>
      <c r="M120" s="142">
        <v>354214</v>
      </c>
      <c r="N120" s="141">
        <v>-9.4912854949036563E-2</v>
      </c>
      <c r="O120" s="143">
        <v>2.6888257079794994E-3</v>
      </c>
      <c r="P120" s="144">
        <v>1.1341777923428751E-2</v>
      </c>
      <c r="Q120" s="145">
        <v>6.1177706132451003E-3</v>
      </c>
    </row>
    <row r="121" spans="2:17" s="4" customFormat="1" hidden="1" outlineLevel="1" x14ac:dyDescent="0.25">
      <c r="B121" s="53" t="s">
        <v>87</v>
      </c>
      <c r="C121" s="140">
        <v>3870</v>
      </c>
      <c r="D121" s="141">
        <v>-0.35831537058530927</v>
      </c>
      <c r="E121" s="142">
        <v>5492</v>
      </c>
      <c r="F121" s="141">
        <v>-0.13197407934250038</v>
      </c>
      <c r="G121" s="142">
        <v>9362</v>
      </c>
      <c r="H121" s="141">
        <v>-0.24243405081728431</v>
      </c>
      <c r="I121" s="140">
        <v>240086</v>
      </c>
      <c r="J121" s="141">
        <v>-6.9029966497084039E-2</v>
      </c>
      <c r="K121" s="142">
        <v>164785</v>
      </c>
      <c r="L121" s="141">
        <v>-0.10427843821513405</v>
      </c>
      <c r="M121" s="142">
        <v>404871</v>
      </c>
      <c r="N121" s="141">
        <v>-8.3705814324543937E-2</v>
      </c>
      <c r="O121" s="143">
        <v>1.6119223944753132E-2</v>
      </c>
      <c r="P121" s="144">
        <v>3.332827623873532E-2</v>
      </c>
      <c r="Q121" s="145">
        <v>2.3123414618483419E-2</v>
      </c>
    </row>
    <row r="122" spans="2:17" s="4" customFormat="1" hidden="1" outlineLevel="1" x14ac:dyDescent="0.25">
      <c r="B122" s="53" t="s">
        <v>88</v>
      </c>
      <c r="C122" s="140">
        <v>7602</v>
      </c>
      <c r="D122" s="141">
        <v>-0.23142250530785557</v>
      </c>
      <c r="E122" s="142">
        <v>10895</v>
      </c>
      <c r="F122" s="141">
        <v>-0.28837361201828871</v>
      </c>
      <c r="G122" s="142">
        <v>18497</v>
      </c>
      <c r="H122" s="141">
        <v>-0.26602118963533194</v>
      </c>
      <c r="I122" s="140">
        <v>225248</v>
      </c>
      <c r="J122" s="141">
        <v>-8.5973989084342728E-2</v>
      </c>
      <c r="K122" s="142">
        <v>146554</v>
      </c>
      <c r="L122" s="141">
        <v>-0.2091200992957557</v>
      </c>
      <c r="M122" s="142">
        <v>371802</v>
      </c>
      <c r="N122" s="141">
        <v>-0.1388289248158614</v>
      </c>
      <c r="O122" s="143">
        <v>3.374946725387129E-2</v>
      </c>
      <c r="P122" s="144">
        <v>7.434119846609441E-2</v>
      </c>
      <c r="Q122" s="145">
        <v>4.9749597904260867E-2</v>
      </c>
    </row>
    <row r="123" spans="2:17" s="4" customFormat="1" hidden="1" outlineLevel="1" x14ac:dyDescent="0.25">
      <c r="B123" s="53" t="s">
        <v>89</v>
      </c>
      <c r="C123" s="140">
        <v>6289</v>
      </c>
      <c r="D123" s="141">
        <v>-0.23004407443682662</v>
      </c>
      <c r="E123" s="142">
        <v>11163</v>
      </c>
      <c r="F123" s="141">
        <v>-0.17286603438055725</v>
      </c>
      <c r="G123" s="142">
        <v>17452</v>
      </c>
      <c r="H123" s="141">
        <v>-0.194423929098966</v>
      </c>
      <c r="I123" s="140">
        <v>226348</v>
      </c>
      <c r="J123" s="141">
        <v>-3.3555786120824771E-2</v>
      </c>
      <c r="K123" s="142">
        <v>154169</v>
      </c>
      <c r="L123" s="141">
        <v>-0.12401986408782018</v>
      </c>
      <c r="M123" s="142">
        <v>380517</v>
      </c>
      <c r="N123" s="141">
        <v>-7.2369046545247118E-2</v>
      </c>
      <c r="O123" s="143">
        <v>2.778465018467139E-2</v>
      </c>
      <c r="P123" s="144">
        <v>7.2407552750552967E-2</v>
      </c>
      <c r="Q123" s="145">
        <v>4.586391672382574E-2</v>
      </c>
    </row>
    <row r="124" spans="2:17" s="4" customFormat="1" ht="15.75" collapsed="1" x14ac:dyDescent="0.25">
      <c r="B124" s="65">
        <v>2009</v>
      </c>
      <c r="C124" s="146">
        <v>46485</v>
      </c>
      <c r="D124" s="67">
        <v>-0.23837533178228532</v>
      </c>
      <c r="E124" s="66">
        <v>81751</v>
      </c>
      <c r="F124" s="67">
        <v>2.5155182143081101E-2</v>
      </c>
      <c r="G124" s="66">
        <v>128236</v>
      </c>
      <c r="H124" s="67">
        <v>-8.9097095447474461E-2</v>
      </c>
      <c r="I124" s="146">
        <v>2781576</v>
      </c>
      <c r="J124" s="67">
        <v>-0.10789822844942742</v>
      </c>
      <c r="K124" s="66">
        <v>1926206</v>
      </c>
      <c r="L124" s="67">
        <v>-0.11411270813365437</v>
      </c>
      <c r="M124" s="66">
        <v>4707782</v>
      </c>
      <c r="N124" s="67">
        <v>-0.11045141390545221</v>
      </c>
      <c r="O124" s="147">
        <v>1.6711749022856107E-2</v>
      </c>
      <c r="P124" s="88">
        <v>4.2441462647297333E-2</v>
      </c>
      <c r="Q124" s="148">
        <v>2.7239154234414423E-2</v>
      </c>
    </row>
    <row r="125" spans="2:17" s="4" customFormat="1" hidden="1" outlineLevel="1" x14ac:dyDescent="0.25">
      <c r="B125" s="53" t="s">
        <v>78</v>
      </c>
      <c r="C125" s="140">
        <v>9473</v>
      </c>
      <c r="D125" s="141">
        <v>8.9602024384633161E-2</v>
      </c>
      <c r="E125" s="142">
        <v>10685</v>
      </c>
      <c r="F125" s="141">
        <v>-0.12875081539465105</v>
      </c>
      <c r="G125" s="142">
        <v>20158</v>
      </c>
      <c r="H125" s="141">
        <v>-3.8171581257753551E-2</v>
      </c>
      <c r="I125" s="140">
        <v>238040</v>
      </c>
      <c r="J125" s="141">
        <v>8.4389615671389695E-3</v>
      </c>
      <c r="K125" s="142">
        <v>171707</v>
      </c>
      <c r="L125" s="141">
        <v>3.6766854884906497E-3</v>
      </c>
      <c r="M125" s="142">
        <v>409747</v>
      </c>
      <c r="N125" s="141">
        <v>6.4378104075888398E-3</v>
      </c>
      <c r="O125" s="143">
        <v>3.9795832633170894E-2</v>
      </c>
      <c r="P125" s="144">
        <v>6.2228097864385261E-2</v>
      </c>
      <c r="Q125" s="145">
        <v>4.9196211320644202E-2</v>
      </c>
    </row>
    <row r="126" spans="2:17" s="4" customFormat="1" hidden="1" outlineLevel="1" x14ac:dyDescent="0.25">
      <c r="B126" s="53" t="s">
        <v>79</v>
      </c>
      <c r="C126" s="140">
        <v>9873</v>
      </c>
      <c r="D126" s="141">
        <v>0.10214333556597466</v>
      </c>
      <c r="E126" s="142">
        <v>11802</v>
      </c>
      <c r="F126" s="141">
        <v>4.8973424584481284E-2</v>
      </c>
      <c r="G126" s="142">
        <v>21675</v>
      </c>
      <c r="H126" s="141">
        <v>7.2541936760849079E-2</v>
      </c>
      <c r="I126" s="140">
        <v>260847</v>
      </c>
      <c r="J126" s="141">
        <v>7.5054814619429866E-2</v>
      </c>
      <c r="K126" s="142">
        <v>199071</v>
      </c>
      <c r="L126" s="141">
        <v>9.8322758620689621E-2</v>
      </c>
      <c r="M126" s="142">
        <v>459918</v>
      </c>
      <c r="N126" s="141">
        <v>8.5003986921011743E-2</v>
      </c>
      <c r="O126" s="143">
        <v>3.7849774005451468E-2</v>
      </c>
      <c r="P126" s="144">
        <v>5.9285380592853806E-2</v>
      </c>
      <c r="Q126" s="145">
        <v>4.7127966289642935E-2</v>
      </c>
    </row>
    <row r="127" spans="2:17" s="4" customFormat="1" hidden="1" outlineLevel="1" x14ac:dyDescent="0.25">
      <c r="B127" s="53" t="s">
        <v>80</v>
      </c>
      <c r="C127" s="140">
        <v>11491</v>
      </c>
      <c r="D127" s="141">
        <v>0.29973984843343504</v>
      </c>
      <c r="E127" s="142">
        <v>14484</v>
      </c>
      <c r="F127" s="141">
        <v>0.34135951102055939</v>
      </c>
      <c r="G127" s="142">
        <v>25975</v>
      </c>
      <c r="H127" s="141">
        <v>0.32262335149447519</v>
      </c>
      <c r="I127" s="140">
        <v>294814</v>
      </c>
      <c r="J127" s="141">
        <v>6.0363772385093828E-2</v>
      </c>
      <c r="K127" s="142">
        <v>213269</v>
      </c>
      <c r="L127" s="141">
        <v>1.0763135195594353E-2</v>
      </c>
      <c r="M127" s="142">
        <v>508083</v>
      </c>
      <c r="N127" s="141">
        <v>3.8962924489140738E-2</v>
      </c>
      <c r="O127" s="143">
        <v>3.8977117775953654E-2</v>
      </c>
      <c r="P127" s="144">
        <v>6.7914230385100513E-2</v>
      </c>
      <c r="Q127" s="145">
        <v>5.1123536902435235E-2</v>
      </c>
    </row>
    <row r="128" spans="2:17" s="4" customFormat="1" hidden="1" outlineLevel="1" x14ac:dyDescent="0.25">
      <c r="B128" s="53" t="s">
        <v>81</v>
      </c>
      <c r="C128" s="140">
        <v>3824</v>
      </c>
      <c r="D128" s="141">
        <v>-0.26546292739147137</v>
      </c>
      <c r="E128" s="142">
        <v>4709</v>
      </c>
      <c r="F128" s="141">
        <v>-9.9961773700305789E-2</v>
      </c>
      <c r="G128" s="142">
        <v>8533</v>
      </c>
      <c r="H128" s="141">
        <v>-0.18250622724659893</v>
      </c>
      <c r="I128" s="140">
        <v>261323</v>
      </c>
      <c r="J128" s="141">
        <v>-1.6913764629315486E-2</v>
      </c>
      <c r="K128" s="142">
        <v>163191</v>
      </c>
      <c r="L128" s="141">
        <v>-5.3515294226820886E-2</v>
      </c>
      <c r="M128" s="142">
        <v>424514</v>
      </c>
      <c r="N128" s="141">
        <v>-3.1314106294082933E-2</v>
      </c>
      <c r="O128" s="143">
        <v>1.4633231671150262E-2</v>
      </c>
      <c r="P128" s="144">
        <v>2.8855757976849212E-2</v>
      </c>
      <c r="Q128" s="145">
        <v>2.0100632723537976E-2</v>
      </c>
    </row>
    <row r="129" spans="2:17" s="4" customFormat="1" hidden="1" outlineLevel="1" x14ac:dyDescent="0.25">
      <c r="B129" s="53" t="s">
        <v>82</v>
      </c>
      <c r="C129" s="140">
        <v>348</v>
      </c>
      <c r="D129" s="141">
        <v>2.2523364485981308</v>
      </c>
      <c r="E129" s="142">
        <v>271</v>
      </c>
      <c r="F129" s="141">
        <v>-1.0948905109489093E-2</v>
      </c>
      <c r="G129" s="142">
        <v>619</v>
      </c>
      <c r="H129" s="141">
        <v>0.62467191601049876</v>
      </c>
      <c r="I129" s="140">
        <v>258413</v>
      </c>
      <c r="J129" s="141">
        <v>0.22747525222777454</v>
      </c>
      <c r="K129" s="142">
        <v>154772</v>
      </c>
      <c r="L129" s="141">
        <v>0.18120416091094338</v>
      </c>
      <c r="M129" s="142">
        <v>413185</v>
      </c>
      <c r="N129" s="141">
        <v>0.20972440587551566</v>
      </c>
      <c r="O129" s="143">
        <v>1.3466814750031926E-3</v>
      </c>
      <c r="P129" s="144">
        <v>1.7509627064326882E-3</v>
      </c>
      <c r="Q129" s="145">
        <v>1.4981182763169041E-3</v>
      </c>
    </row>
    <row r="130" spans="2:17" s="4" customFormat="1" hidden="1" outlineLevel="1" x14ac:dyDescent="0.25">
      <c r="B130" s="53" t="s">
        <v>83</v>
      </c>
      <c r="C130" s="140">
        <v>337</v>
      </c>
      <c r="D130" s="141">
        <v>1.4244604316546763</v>
      </c>
      <c r="E130" s="142">
        <v>501</v>
      </c>
      <c r="F130" s="141">
        <v>0.36141304347826098</v>
      </c>
      <c r="G130" s="142">
        <v>838</v>
      </c>
      <c r="H130" s="141">
        <v>0.65285996055226825</v>
      </c>
      <c r="I130" s="140">
        <v>245260</v>
      </c>
      <c r="J130" s="141">
        <v>-6.823381724675559E-3</v>
      </c>
      <c r="K130" s="142">
        <v>157171</v>
      </c>
      <c r="L130" s="141">
        <v>-4.477385163305736E-2</v>
      </c>
      <c r="M130" s="142">
        <v>402431</v>
      </c>
      <c r="N130" s="141">
        <v>-2.1998478673481037E-2</v>
      </c>
      <c r="O130" s="143">
        <v>1.3740520264209411E-3</v>
      </c>
      <c r="P130" s="144">
        <v>3.1876109460396637E-3</v>
      </c>
      <c r="Q130" s="145">
        <v>2.0823445509913501E-3</v>
      </c>
    </row>
    <row r="131" spans="2:17" s="4" customFormat="1" hidden="1" outlineLevel="1" x14ac:dyDescent="0.25">
      <c r="B131" s="53" t="s">
        <v>84</v>
      </c>
      <c r="C131" s="140">
        <v>516</v>
      </c>
      <c r="D131" s="141">
        <v>0.86281588447653434</v>
      </c>
      <c r="E131" s="142">
        <v>850</v>
      </c>
      <c r="F131" s="141">
        <v>0.85589519650655022</v>
      </c>
      <c r="G131" s="142">
        <v>1366</v>
      </c>
      <c r="H131" s="141">
        <v>0.85850340136054415</v>
      </c>
      <c r="I131" s="140">
        <v>276976</v>
      </c>
      <c r="J131" s="141">
        <v>3.6489605716583107E-3</v>
      </c>
      <c r="K131" s="142">
        <v>190549</v>
      </c>
      <c r="L131" s="141">
        <v>1.7822406813521319E-3</v>
      </c>
      <c r="M131" s="142">
        <v>467525</v>
      </c>
      <c r="N131" s="141">
        <v>2.8873029458640342E-3</v>
      </c>
      <c r="O131" s="143">
        <v>1.8629772976720004E-3</v>
      </c>
      <c r="P131" s="144">
        <v>4.4607948611643201E-3</v>
      </c>
      <c r="Q131" s="145">
        <v>2.921768889364205E-3</v>
      </c>
    </row>
    <row r="132" spans="2:17" s="4" customFormat="1" hidden="1" outlineLevel="1" x14ac:dyDescent="0.25">
      <c r="B132" s="53" t="s">
        <v>85</v>
      </c>
      <c r="C132" s="140">
        <v>409</v>
      </c>
      <c r="D132" s="141">
        <v>0.52611940298507465</v>
      </c>
      <c r="E132" s="142">
        <v>385</v>
      </c>
      <c r="F132" s="141">
        <v>9.0651558073654437E-2</v>
      </c>
      <c r="G132" s="142">
        <v>794</v>
      </c>
      <c r="H132" s="141">
        <v>0.27858293075684371</v>
      </c>
      <c r="I132" s="140">
        <v>303519</v>
      </c>
      <c r="J132" s="141">
        <v>1.5521279443254876E-2</v>
      </c>
      <c r="K132" s="142">
        <v>228246</v>
      </c>
      <c r="L132" s="141">
        <v>-6.381904297555252E-3</v>
      </c>
      <c r="M132" s="142">
        <v>531765</v>
      </c>
      <c r="N132" s="141">
        <v>6.0027393528467865E-3</v>
      </c>
      <c r="O132" s="143">
        <v>1.3475268434595528E-3</v>
      </c>
      <c r="P132" s="144">
        <v>1.6867765481103721E-3</v>
      </c>
      <c r="Q132" s="145">
        <v>1.4931407670681599E-3</v>
      </c>
    </row>
    <row r="133" spans="2:17" s="4" customFormat="1" hidden="1" outlineLevel="1" x14ac:dyDescent="0.25">
      <c r="B133" s="53" t="s">
        <v>86</v>
      </c>
      <c r="C133" s="140">
        <v>673</v>
      </c>
      <c r="D133" s="141">
        <v>0.95639534883720922</v>
      </c>
      <c r="E133" s="142">
        <v>925</v>
      </c>
      <c r="F133" s="141">
        <v>1.3536895674300253</v>
      </c>
      <c r="G133" s="142">
        <v>1598</v>
      </c>
      <c r="H133" s="141">
        <v>1.1682496607869743</v>
      </c>
      <c r="I133" s="140">
        <v>240281</v>
      </c>
      <c r="J133" s="141">
        <v>-5.2044990985233186E-2</v>
      </c>
      <c r="K133" s="142">
        <v>151078</v>
      </c>
      <c r="L133" s="141">
        <v>-3.2890356941670529E-2</v>
      </c>
      <c r="M133" s="142">
        <v>391359</v>
      </c>
      <c r="N133" s="141">
        <v>-4.4741254951926934E-2</v>
      </c>
      <c r="O133" s="143">
        <v>2.8008872944594036E-3</v>
      </c>
      <c r="P133" s="144">
        <v>6.1226651133851392E-3</v>
      </c>
      <c r="Q133" s="145">
        <v>4.0832074897983696E-3</v>
      </c>
    </row>
    <row r="134" spans="2:17" s="4" customFormat="1" hidden="1" outlineLevel="1" x14ac:dyDescent="0.25">
      <c r="B134" s="53" t="s">
        <v>87</v>
      </c>
      <c r="C134" s="140">
        <v>6031</v>
      </c>
      <c r="D134" s="141">
        <v>-0.31636817048288368</v>
      </c>
      <c r="E134" s="142">
        <v>6327</v>
      </c>
      <c r="F134" s="141">
        <v>-9.7432239657631925E-2</v>
      </c>
      <c r="G134" s="142">
        <v>12358</v>
      </c>
      <c r="H134" s="141">
        <v>-0.21942900454775138</v>
      </c>
      <c r="I134" s="140">
        <v>257888</v>
      </c>
      <c r="J134" s="141">
        <v>-6.3063586755120915E-2</v>
      </c>
      <c r="K134" s="142">
        <v>183969</v>
      </c>
      <c r="L134" s="141">
        <v>-4.1318825626113886E-2</v>
      </c>
      <c r="M134" s="142">
        <v>441857</v>
      </c>
      <c r="N134" s="141">
        <v>-5.4131060229822059E-2</v>
      </c>
      <c r="O134" s="143">
        <v>2.3386121106837077E-2</v>
      </c>
      <c r="P134" s="144">
        <v>3.4391663812925001E-2</v>
      </c>
      <c r="Q134" s="145">
        <v>2.7968324593703391E-2</v>
      </c>
    </row>
    <row r="135" spans="2:17" s="4" customFormat="1" hidden="1" outlineLevel="1" x14ac:dyDescent="0.25">
      <c r="B135" s="53" t="s">
        <v>88</v>
      </c>
      <c r="C135" s="140">
        <v>9891</v>
      </c>
      <c r="D135" s="141">
        <v>-3.2570422535211252E-2</v>
      </c>
      <c r="E135" s="142">
        <v>15310</v>
      </c>
      <c r="F135" s="141">
        <v>0.21768869800365853</v>
      </c>
      <c r="G135" s="142">
        <v>25201</v>
      </c>
      <c r="H135" s="141">
        <v>0.10545247181646711</v>
      </c>
      <c r="I135" s="140">
        <v>246435</v>
      </c>
      <c r="J135" s="141">
        <v>-6.4904758290961539E-2</v>
      </c>
      <c r="K135" s="142">
        <v>185305</v>
      </c>
      <c r="L135" s="141">
        <v>-4.4770348987061226E-2</v>
      </c>
      <c r="M135" s="142">
        <v>431740</v>
      </c>
      <c r="N135" s="141">
        <v>-5.6367888444473602E-2</v>
      </c>
      <c r="O135" s="143">
        <v>4.0136344269279929E-2</v>
      </c>
      <c r="P135" s="144">
        <v>8.2620544507703522E-2</v>
      </c>
      <c r="Q135" s="145">
        <v>5.837077870940844E-2</v>
      </c>
    </row>
    <row r="136" spans="2:17" s="4" customFormat="1" hidden="1" outlineLevel="1" x14ac:dyDescent="0.25">
      <c r="B136" s="53" t="s">
        <v>89</v>
      </c>
      <c r="C136" s="140">
        <v>8168</v>
      </c>
      <c r="D136" s="141">
        <v>-0.1430969366344943</v>
      </c>
      <c r="E136" s="142">
        <v>13496</v>
      </c>
      <c r="F136" s="141">
        <v>-0.10858652575957728</v>
      </c>
      <c r="G136" s="142">
        <v>21664</v>
      </c>
      <c r="H136" s="141">
        <v>-0.12191958495460442</v>
      </c>
      <c r="I136" s="140">
        <v>234207</v>
      </c>
      <c r="J136" s="141">
        <v>-6.0835358371628567E-2</v>
      </c>
      <c r="K136" s="142">
        <v>175996</v>
      </c>
      <c r="L136" s="141">
        <v>-6.8597254416325359E-2</v>
      </c>
      <c r="M136" s="142">
        <v>410203</v>
      </c>
      <c r="N136" s="141">
        <v>-6.4181358592495297E-2</v>
      </c>
      <c r="O136" s="143">
        <v>3.4875131827827519E-2</v>
      </c>
      <c r="P136" s="144">
        <v>7.6683560990022506E-2</v>
      </c>
      <c r="Q136" s="145">
        <v>5.2812875576239079E-2</v>
      </c>
    </row>
    <row r="137" spans="2:17" s="4" customFormat="1" ht="15.75" collapsed="1" x14ac:dyDescent="0.25">
      <c r="B137" s="65">
        <v>2008</v>
      </c>
      <c r="C137" s="146">
        <v>61034</v>
      </c>
      <c r="D137" s="67">
        <v>-6.1551488308474456E-3</v>
      </c>
      <c r="E137" s="66">
        <v>79745</v>
      </c>
      <c r="F137" s="67">
        <v>4.7704758651496482E-2</v>
      </c>
      <c r="G137" s="66">
        <v>140779</v>
      </c>
      <c r="H137" s="67">
        <v>2.3653709116821631E-2</v>
      </c>
      <c r="I137" s="146">
        <v>3118003</v>
      </c>
      <c r="J137" s="67">
        <v>6.9478690219793027E-3</v>
      </c>
      <c r="K137" s="66">
        <v>2174324</v>
      </c>
      <c r="L137" s="67">
        <v>-3.6525767597872516E-3</v>
      </c>
      <c r="M137" s="66">
        <v>5292327</v>
      </c>
      <c r="N137" s="67">
        <v>2.5655529758368267E-3</v>
      </c>
      <c r="O137" s="147">
        <v>1.9574708555443982E-2</v>
      </c>
      <c r="P137" s="88">
        <v>3.667576681304166E-2</v>
      </c>
      <c r="Q137" s="148">
        <v>2.6600586093792011E-2</v>
      </c>
    </row>
    <row r="138" spans="2:17" s="4" customFormat="1" hidden="1" outlineLevel="1" x14ac:dyDescent="0.25">
      <c r="B138" s="53" t="s">
        <v>78</v>
      </c>
      <c r="C138" s="140">
        <v>8694</v>
      </c>
      <c r="D138" s="141">
        <v>0.17454741961631992</v>
      </c>
      <c r="E138" s="142">
        <v>12264</v>
      </c>
      <c r="F138" s="141">
        <v>-0.23302063789868666</v>
      </c>
      <c r="G138" s="142">
        <v>20958</v>
      </c>
      <c r="H138" s="141">
        <v>-0.10405266757865939</v>
      </c>
      <c r="I138" s="140">
        <v>236048</v>
      </c>
      <c r="J138" s="141">
        <v>1.0847268912061336E-2</v>
      </c>
      <c r="K138" s="142">
        <v>171078</v>
      </c>
      <c r="L138" s="141">
        <v>-9.0934210456398046E-2</v>
      </c>
      <c r="M138" s="142">
        <v>407126</v>
      </c>
      <c r="N138" s="141">
        <v>-3.4573850028218667E-2</v>
      </c>
      <c r="O138" s="143">
        <v>3.6831491899952551E-2</v>
      </c>
      <c r="P138" s="144">
        <v>7.1686599095149586E-2</v>
      </c>
      <c r="Q138" s="145">
        <v>5.1477920840231277E-2</v>
      </c>
    </row>
    <row r="139" spans="2:17" s="4" customFormat="1" hidden="1" outlineLevel="1" x14ac:dyDescent="0.25">
      <c r="B139" s="53" t="s">
        <v>79</v>
      </c>
      <c r="C139" s="140">
        <v>8958</v>
      </c>
      <c r="D139" s="141">
        <v>0.41830272324255868</v>
      </c>
      <c r="E139" s="142">
        <v>11251</v>
      </c>
      <c r="F139" s="141">
        <v>-9.2807611675536195E-2</v>
      </c>
      <c r="G139" s="142">
        <v>20209</v>
      </c>
      <c r="H139" s="141">
        <v>7.9655946148092793E-2</v>
      </c>
      <c r="I139" s="140">
        <v>242636</v>
      </c>
      <c r="J139" s="141">
        <v>2.6830754646714361E-2</v>
      </c>
      <c r="K139" s="142">
        <v>181250</v>
      </c>
      <c r="L139" s="141">
        <v>-2.1946178709994268E-2</v>
      </c>
      <c r="M139" s="142">
        <v>423886</v>
      </c>
      <c r="N139" s="141">
        <v>5.3911999867177762E-3</v>
      </c>
      <c r="O139" s="143">
        <v>3.691950081603719E-2</v>
      </c>
      <c r="P139" s="144">
        <v>6.2074482758620687E-2</v>
      </c>
      <c r="Q139" s="145">
        <v>4.7675554276385632E-2</v>
      </c>
    </row>
    <row r="140" spans="2:17" s="4" customFormat="1" hidden="1" outlineLevel="1" x14ac:dyDescent="0.25">
      <c r="B140" s="53" t="s">
        <v>80</v>
      </c>
      <c r="C140" s="140">
        <v>8841</v>
      </c>
      <c r="D140" s="141">
        <v>0.24363482908988598</v>
      </c>
      <c r="E140" s="142">
        <v>10798</v>
      </c>
      <c r="F140" s="141">
        <v>-0.12161392662490844</v>
      </c>
      <c r="G140" s="142">
        <v>19639</v>
      </c>
      <c r="H140" s="141">
        <v>1.2215235542727632E-2</v>
      </c>
      <c r="I140" s="140">
        <v>278031</v>
      </c>
      <c r="J140" s="141">
        <v>5.3518853232388697E-2</v>
      </c>
      <c r="K140" s="142">
        <v>210998</v>
      </c>
      <c r="L140" s="141">
        <v>2.5113079303693775E-2</v>
      </c>
      <c r="M140" s="142">
        <v>489029</v>
      </c>
      <c r="N140" s="141">
        <v>4.1072006403596983E-2</v>
      </c>
      <c r="O140" s="143">
        <v>3.1798612384949881E-2</v>
      </c>
      <c r="P140" s="144">
        <v>5.1175840529294116E-2</v>
      </c>
      <c r="Q140" s="145">
        <v>4.0159172564408242E-2</v>
      </c>
    </row>
    <row r="141" spans="2:17" s="4" customFormat="1" hidden="1" outlineLevel="1" x14ac:dyDescent="0.25">
      <c r="B141" s="53" t="s">
        <v>81</v>
      </c>
      <c r="C141" s="140">
        <v>5206</v>
      </c>
      <c r="D141" s="141">
        <v>0.14543454345434537</v>
      </c>
      <c r="E141" s="142">
        <v>5232</v>
      </c>
      <c r="F141" s="141">
        <v>-0.22362368303902658</v>
      </c>
      <c r="G141" s="142">
        <v>10438</v>
      </c>
      <c r="H141" s="141">
        <v>-7.4973413683091072E-2</v>
      </c>
      <c r="I141" s="140">
        <v>265819</v>
      </c>
      <c r="J141" s="141">
        <v>-5.3758885950142554E-2</v>
      </c>
      <c r="K141" s="142">
        <v>172418</v>
      </c>
      <c r="L141" s="141">
        <v>-0.11880570774388743</v>
      </c>
      <c r="M141" s="142">
        <v>438237</v>
      </c>
      <c r="N141" s="141">
        <v>-8.0464135463768294E-2</v>
      </c>
      <c r="O141" s="143">
        <v>1.9584755040083664E-2</v>
      </c>
      <c r="P141" s="144">
        <v>3.0344859585426116E-2</v>
      </c>
      <c r="Q141" s="145">
        <v>2.3818162318562788E-2</v>
      </c>
    </row>
    <row r="142" spans="2:17" s="4" customFormat="1" hidden="1" outlineLevel="1" x14ac:dyDescent="0.25">
      <c r="B142" s="53" t="s">
        <v>82</v>
      </c>
      <c r="C142" s="140">
        <v>107</v>
      </c>
      <c r="D142" s="141">
        <v>-4.4642857142857095E-2</v>
      </c>
      <c r="E142" s="142">
        <v>274</v>
      </c>
      <c r="F142" s="141">
        <v>9.1633466135458086E-2</v>
      </c>
      <c r="G142" s="142">
        <v>381</v>
      </c>
      <c r="H142" s="141">
        <v>4.9586776859504189E-2</v>
      </c>
      <c r="I142" s="140">
        <v>210524</v>
      </c>
      <c r="J142" s="141">
        <v>-9.2565054159716165E-2</v>
      </c>
      <c r="K142" s="142">
        <v>131029</v>
      </c>
      <c r="L142" s="141">
        <v>-9.2590668910449536E-2</v>
      </c>
      <c r="M142" s="142">
        <v>341553</v>
      </c>
      <c r="N142" s="141">
        <v>-9.2574880844212726E-2</v>
      </c>
      <c r="O142" s="143">
        <v>5.0825559081149889E-4</v>
      </c>
      <c r="P142" s="144">
        <v>2.0911401292843571E-3</v>
      </c>
      <c r="Q142" s="145">
        <v>1.1154930567144777E-3</v>
      </c>
    </row>
    <row r="143" spans="2:17" s="4" customFormat="1" hidden="1" outlineLevel="1" x14ac:dyDescent="0.25">
      <c r="B143" s="53" t="s">
        <v>83</v>
      </c>
      <c r="C143" s="140">
        <v>139</v>
      </c>
      <c r="D143" s="141">
        <v>0.2192982456140351</v>
      </c>
      <c r="E143" s="142">
        <v>368</v>
      </c>
      <c r="F143" s="141">
        <v>0</v>
      </c>
      <c r="G143" s="142">
        <v>507</v>
      </c>
      <c r="H143" s="141">
        <v>5.1867219917012486E-2</v>
      </c>
      <c r="I143" s="140">
        <v>246945</v>
      </c>
      <c r="J143" s="141">
        <v>-3.1043865102496904E-3</v>
      </c>
      <c r="K143" s="142">
        <v>164538</v>
      </c>
      <c r="L143" s="141">
        <v>-7.2528959161241247E-2</v>
      </c>
      <c r="M143" s="142">
        <v>411483</v>
      </c>
      <c r="N143" s="141">
        <v>-3.2075724679442752E-2</v>
      </c>
      <c r="O143" s="143">
        <v>5.6287837372694322E-4</v>
      </c>
      <c r="P143" s="144">
        <v>2.2365654134607203E-3</v>
      </c>
      <c r="Q143" s="145">
        <v>1.2321286663118526E-3</v>
      </c>
    </row>
    <row r="144" spans="2:17" s="4" customFormat="1" hidden="1" outlineLevel="1" x14ac:dyDescent="0.25">
      <c r="B144" s="53" t="s">
        <v>84</v>
      </c>
      <c r="C144" s="140">
        <v>277</v>
      </c>
      <c r="D144" s="141">
        <v>-0.13975155279503104</v>
      </c>
      <c r="E144" s="142">
        <v>458</v>
      </c>
      <c r="F144" s="141">
        <v>-0.13747645951035781</v>
      </c>
      <c r="G144" s="142">
        <v>735</v>
      </c>
      <c r="H144" s="141">
        <v>-0.13833528722157096</v>
      </c>
      <c r="I144" s="140">
        <v>275969</v>
      </c>
      <c r="J144" s="141">
        <v>-1.1529865180451848E-2</v>
      </c>
      <c r="K144" s="142">
        <v>190210</v>
      </c>
      <c r="L144" s="141">
        <v>-8.0924632050947576E-2</v>
      </c>
      <c r="M144" s="142">
        <v>466179</v>
      </c>
      <c r="N144" s="141">
        <v>-4.1072023630761123E-2</v>
      </c>
      <c r="O144" s="143">
        <v>1.0037359268613504E-3</v>
      </c>
      <c r="P144" s="144">
        <v>2.4078649913253773E-3</v>
      </c>
      <c r="Q144" s="145">
        <v>1.5766475967385917E-3</v>
      </c>
    </row>
    <row r="145" spans="2:17" s="4" customFormat="1" hidden="1" outlineLevel="1" x14ac:dyDescent="0.25">
      <c r="B145" s="53" t="s">
        <v>85</v>
      </c>
      <c r="C145" s="140">
        <v>268</v>
      </c>
      <c r="D145" s="141">
        <v>-0.36190476190476195</v>
      </c>
      <c r="E145" s="142">
        <v>353</v>
      </c>
      <c r="F145" s="141">
        <v>0.16501650165016502</v>
      </c>
      <c r="G145" s="142">
        <v>621</v>
      </c>
      <c r="H145" s="141">
        <v>-0.14107883817427391</v>
      </c>
      <c r="I145" s="140">
        <v>298880</v>
      </c>
      <c r="J145" s="141">
        <v>-8.9988527623228176E-3</v>
      </c>
      <c r="K145" s="142">
        <v>229712</v>
      </c>
      <c r="L145" s="141">
        <v>-7.3161772649683599E-3</v>
      </c>
      <c r="M145" s="142">
        <v>528592</v>
      </c>
      <c r="N145" s="141">
        <v>-8.2683081957001248E-3</v>
      </c>
      <c r="O145" s="143">
        <v>8.9668094218415422E-4</v>
      </c>
      <c r="P145" s="144">
        <v>1.53670683290381E-3</v>
      </c>
      <c r="Q145" s="145">
        <v>1.1748191421739262E-3</v>
      </c>
    </row>
    <row r="146" spans="2:17" s="4" customFormat="1" hidden="1" outlineLevel="1" x14ac:dyDescent="0.25">
      <c r="B146" s="53" t="s">
        <v>86</v>
      </c>
      <c r="C146" s="140">
        <v>344</v>
      </c>
      <c r="D146" s="141">
        <v>-0.19813519813519809</v>
      </c>
      <c r="E146" s="142">
        <v>393</v>
      </c>
      <c r="F146" s="141">
        <v>5.3619302949061698E-2</v>
      </c>
      <c r="G146" s="142">
        <v>737</v>
      </c>
      <c r="H146" s="141">
        <v>-8.1047381546134667E-2</v>
      </c>
      <c r="I146" s="140">
        <v>253473</v>
      </c>
      <c r="J146" s="141">
        <v>-6.611917367612441E-2</v>
      </c>
      <c r="K146" s="142">
        <v>156216</v>
      </c>
      <c r="L146" s="141">
        <v>-0.18851782013121599</v>
      </c>
      <c r="M146" s="142">
        <v>409689</v>
      </c>
      <c r="N146" s="141">
        <v>-0.11690873113384459</v>
      </c>
      <c r="O146" s="143">
        <v>1.3571465205367041E-3</v>
      </c>
      <c r="P146" s="144">
        <v>2.5157474266400367E-3</v>
      </c>
      <c r="Q146" s="145">
        <v>1.7989255264359062E-3</v>
      </c>
    </row>
    <row r="147" spans="2:17" s="4" customFormat="1" hidden="1" outlineLevel="1" x14ac:dyDescent="0.25">
      <c r="B147" s="53" t="s">
        <v>87</v>
      </c>
      <c r="C147" s="140">
        <v>8822</v>
      </c>
      <c r="D147" s="141">
        <v>0.32442576189761296</v>
      </c>
      <c r="E147" s="142">
        <v>7010</v>
      </c>
      <c r="F147" s="141">
        <v>-5.6908381541773134E-2</v>
      </c>
      <c r="G147" s="142">
        <v>15832</v>
      </c>
      <c r="H147" s="141">
        <v>0.12331488576699301</v>
      </c>
      <c r="I147" s="140">
        <v>275246</v>
      </c>
      <c r="J147" s="141">
        <v>-3.0137526911652279E-2</v>
      </c>
      <c r="K147" s="142">
        <v>191898</v>
      </c>
      <c r="L147" s="141">
        <v>-5.9397302172378597E-2</v>
      </c>
      <c r="M147" s="142">
        <v>467144</v>
      </c>
      <c r="N147" s="141">
        <v>-4.2374670725582431E-2</v>
      </c>
      <c r="O147" s="143">
        <v>3.2051328629662194E-2</v>
      </c>
      <c r="P147" s="144">
        <v>3.6529823135207244E-2</v>
      </c>
      <c r="Q147" s="145">
        <v>3.3891048584590619E-2</v>
      </c>
    </row>
    <row r="148" spans="2:17" s="4" customFormat="1" hidden="1" outlineLevel="1" x14ac:dyDescent="0.25">
      <c r="B148" s="53" t="s">
        <v>88</v>
      </c>
      <c r="C148" s="140">
        <v>10224</v>
      </c>
      <c r="D148" s="141">
        <v>0.19146952569630571</v>
      </c>
      <c r="E148" s="142">
        <v>12573</v>
      </c>
      <c r="F148" s="141">
        <v>0.29926630153973344</v>
      </c>
      <c r="G148" s="142">
        <v>22797</v>
      </c>
      <c r="H148" s="141">
        <v>0.24860335195530725</v>
      </c>
      <c r="I148" s="140">
        <v>263540</v>
      </c>
      <c r="J148" s="141">
        <v>2.4311561109275681E-2</v>
      </c>
      <c r="K148" s="142">
        <v>193990</v>
      </c>
      <c r="L148" s="141">
        <v>0.10692032045283373</v>
      </c>
      <c r="M148" s="142">
        <v>457530</v>
      </c>
      <c r="N148" s="141">
        <v>5.778234000790694E-2</v>
      </c>
      <c r="O148" s="143">
        <v>3.8794869848979285E-2</v>
      </c>
      <c r="P148" s="144">
        <v>6.4812619207175626E-2</v>
      </c>
      <c r="Q148" s="145">
        <v>4.9826240902235919E-2</v>
      </c>
    </row>
    <row r="149" spans="2:17" s="4" customFormat="1" hidden="1" outlineLevel="1" x14ac:dyDescent="0.25">
      <c r="B149" s="53" t="s">
        <v>89</v>
      </c>
      <c r="C149" s="140">
        <v>9532</v>
      </c>
      <c r="D149" s="141">
        <v>0.14470997958448417</v>
      </c>
      <c r="E149" s="142">
        <v>15140</v>
      </c>
      <c r="F149" s="141">
        <v>0.19797436303212534</v>
      </c>
      <c r="G149" s="142">
        <v>24672</v>
      </c>
      <c r="H149" s="141">
        <v>0.17681850703553548</v>
      </c>
      <c r="I149" s="140">
        <v>249378</v>
      </c>
      <c r="J149" s="141">
        <v>-3.0314106402668961E-2</v>
      </c>
      <c r="K149" s="142">
        <v>188958</v>
      </c>
      <c r="L149" s="141">
        <v>-5.16965356646375E-2</v>
      </c>
      <c r="M149" s="142">
        <v>438336</v>
      </c>
      <c r="N149" s="141">
        <v>-3.96487545817239E-2</v>
      </c>
      <c r="O149" s="143">
        <v>3.8223099070487369E-2</v>
      </c>
      <c r="P149" s="144">
        <v>8.0123625355899189E-2</v>
      </c>
      <c r="Q149" s="145">
        <v>5.6285589137100307E-2</v>
      </c>
    </row>
    <row r="150" spans="2:17" s="4" customFormat="1" ht="15.75" collapsed="1" x14ac:dyDescent="0.25">
      <c r="B150" s="65">
        <v>2007</v>
      </c>
      <c r="C150" s="146">
        <v>61412</v>
      </c>
      <c r="D150" s="67">
        <v>0.21999284834518651</v>
      </c>
      <c r="E150" s="66">
        <v>76114</v>
      </c>
      <c r="F150" s="67">
        <v>-3.6507253348186053E-2</v>
      </c>
      <c r="G150" s="66">
        <v>137526</v>
      </c>
      <c r="H150" s="67">
        <v>6.332343663017248E-2</v>
      </c>
      <c r="I150" s="146">
        <v>3096489</v>
      </c>
      <c r="J150" s="67">
        <v>-1.5365629285829852E-2</v>
      </c>
      <c r="K150" s="66">
        <v>2182295</v>
      </c>
      <c r="L150" s="67">
        <v>-5.3727730701820575E-2</v>
      </c>
      <c r="M150" s="66">
        <v>5278784</v>
      </c>
      <c r="N150" s="67">
        <v>-3.1595778619496917E-2</v>
      </c>
      <c r="O150" s="147">
        <v>1.9832784808859326E-2</v>
      </c>
      <c r="P150" s="88">
        <v>3.4877961045596491E-2</v>
      </c>
      <c r="Q150" s="148">
        <v>2.605259089972236E-2</v>
      </c>
    </row>
    <row r="151" spans="2:17" s="4" customFormat="1" hidden="1" outlineLevel="1" x14ac:dyDescent="0.25">
      <c r="B151" s="53" t="s">
        <v>78</v>
      </c>
      <c r="C151" s="140">
        <v>7402</v>
      </c>
      <c r="D151" s="141">
        <v>5.7277531781174229E-2</v>
      </c>
      <c r="E151" s="142">
        <v>15990</v>
      </c>
      <c r="F151" s="141">
        <v>0.35439606979501947</v>
      </c>
      <c r="G151" s="142">
        <v>23392</v>
      </c>
      <c r="H151" s="141">
        <v>0.24379220503004206</v>
      </c>
      <c r="I151" s="140">
        <v>233515</v>
      </c>
      <c r="J151" s="141">
        <v>6.2474975430422575E-2</v>
      </c>
      <c r="K151" s="142">
        <v>188191</v>
      </c>
      <c r="L151" s="141">
        <v>8.7601786942375082E-2</v>
      </c>
      <c r="M151" s="142">
        <v>421706</v>
      </c>
      <c r="N151" s="141">
        <v>7.3543151136534313E-2</v>
      </c>
      <c r="O151" s="143">
        <v>3.1698177847247502E-2</v>
      </c>
      <c r="P151" s="144">
        <v>8.4966868766306575E-2</v>
      </c>
      <c r="Q151" s="145">
        <v>5.5469924544587934E-2</v>
      </c>
    </row>
    <row r="152" spans="2:17" s="4" customFormat="1" hidden="1" outlineLevel="1" x14ac:dyDescent="0.25">
      <c r="B152" s="53" t="s">
        <v>79</v>
      </c>
      <c r="C152" s="140">
        <v>6316</v>
      </c>
      <c r="D152" s="141">
        <v>1.1045301744837532E-2</v>
      </c>
      <c r="E152" s="142">
        <v>12402</v>
      </c>
      <c r="F152" s="141">
        <v>0.14854602704204489</v>
      </c>
      <c r="G152" s="142">
        <v>18718</v>
      </c>
      <c r="H152" s="141">
        <v>9.8151950718685876E-2</v>
      </c>
      <c r="I152" s="140">
        <v>236296</v>
      </c>
      <c r="J152" s="141">
        <v>9.0464389712634929E-2</v>
      </c>
      <c r="K152" s="142">
        <v>185317</v>
      </c>
      <c r="L152" s="141">
        <v>4.4940145590283365E-2</v>
      </c>
      <c r="M152" s="142">
        <v>421613</v>
      </c>
      <c r="N152" s="141">
        <v>6.9975129428484495E-2</v>
      </c>
      <c r="O152" s="143">
        <v>2.6729187121237771E-2</v>
      </c>
      <c r="P152" s="144">
        <v>6.692316409179945E-2</v>
      </c>
      <c r="Q152" s="145">
        <v>4.4396164254897265E-2</v>
      </c>
    </row>
    <row r="153" spans="2:17" s="4" customFormat="1" hidden="1" outlineLevel="1" x14ac:dyDescent="0.25">
      <c r="B153" s="53" t="s">
        <v>80</v>
      </c>
      <c r="C153" s="140">
        <v>7109</v>
      </c>
      <c r="D153" s="141">
        <v>-2.1068576149820939E-2</v>
      </c>
      <c r="E153" s="142">
        <v>12293</v>
      </c>
      <c r="F153" s="141">
        <v>8.3465538515776538E-2</v>
      </c>
      <c r="G153" s="142">
        <v>19402</v>
      </c>
      <c r="H153" s="141">
        <v>4.2669819432502143E-2</v>
      </c>
      <c r="I153" s="140">
        <v>263907</v>
      </c>
      <c r="J153" s="141">
        <v>0.13284254807692308</v>
      </c>
      <c r="K153" s="142">
        <v>205829</v>
      </c>
      <c r="L153" s="141">
        <v>8.5751106189269066E-3</v>
      </c>
      <c r="M153" s="142">
        <v>469736</v>
      </c>
      <c r="N153" s="141">
        <v>7.4814833458798802E-2</v>
      </c>
      <c r="O153" s="143">
        <v>2.6937519656545676E-2</v>
      </c>
      <c r="P153" s="144">
        <v>5.9724334277482763E-2</v>
      </c>
      <c r="Q153" s="145">
        <v>4.1304051637515542E-2</v>
      </c>
    </row>
    <row r="154" spans="2:17" s="4" customFormat="1" hidden="1" outlineLevel="1" x14ac:dyDescent="0.25">
      <c r="B154" s="53" t="s">
        <v>81</v>
      </c>
      <c r="C154" s="140">
        <v>4545</v>
      </c>
      <c r="D154" s="141">
        <v>0.41632907447803058</v>
      </c>
      <c r="E154" s="142">
        <v>6739</v>
      </c>
      <c r="F154" s="141">
        <v>1.9327980969372494E-3</v>
      </c>
      <c r="G154" s="142">
        <v>11284</v>
      </c>
      <c r="H154" s="141">
        <v>0.135782586814293</v>
      </c>
      <c r="I154" s="140">
        <v>280921</v>
      </c>
      <c r="J154" s="141">
        <v>0.22560534008114819</v>
      </c>
      <c r="K154" s="142">
        <v>195664</v>
      </c>
      <c r="L154" s="141">
        <v>6.0785461800360041E-2</v>
      </c>
      <c r="M154" s="142">
        <v>476585</v>
      </c>
      <c r="N154" s="141">
        <v>0.15211211085378884</v>
      </c>
      <c r="O154" s="143">
        <v>1.6178925747808104E-2</v>
      </c>
      <c r="P154" s="144">
        <v>3.444169596859923E-2</v>
      </c>
      <c r="Q154" s="145">
        <v>2.367678378463443E-2</v>
      </c>
    </row>
    <row r="155" spans="2:17" s="4" customFormat="1" hidden="1" outlineLevel="1" x14ac:dyDescent="0.25">
      <c r="B155" s="53" t="s">
        <v>82</v>
      </c>
      <c r="C155" s="140">
        <v>112</v>
      </c>
      <c r="D155" s="141">
        <v>-0.77327935222672062</v>
      </c>
      <c r="E155" s="142">
        <v>251</v>
      </c>
      <c r="F155" s="141">
        <v>-0.48033126293995865</v>
      </c>
      <c r="G155" s="142">
        <v>363</v>
      </c>
      <c r="H155" s="141">
        <v>-0.62845445240532238</v>
      </c>
      <c r="I155" s="140">
        <v>231999</v>
      </c>
      <c r="J155" s="141">
        <v>7.7666655828018571E-2</v>
      </c>
      <c r="K155" s="142">
        <v>144399</v>
      </c>
      <c r="L155" s="141">
        <v>-2.2984383880483961E-2</v>
      </c>
      <c r="M155" s="142">
        <v>376398</v>
      </c>
      <c r="N155" s="141">
        <v>3.669489774839918E-2</v>
      </c>
      <c r="O155" s="143">
        <v>4.827607015547481E-4</v>
      </c>
      <c r="P155" s="144">
        <v>1.7382391844818869E-3</v>
      </c>
      <c r="Q155" s="145">
        <v>9.6440469928108018E-4</v>
      </c>
    </row>
    <row r="156" spans="2:17" s="4" customFormat="1" hidden="1" outlineLevel="1" x14ac:dyDescent="0.25">
      <c r="B156" s="53" t="s">
        <v>83</v>
      </c>
      <c r="C156" s="140">
        <v>114</v>
      </c>
      <c r="D156" s="141">
        <v>-0.73611111111111116</v>
      </c>
      <c r="E156" s="142">
        <v>368</v>
      </c>
      <c r="F156" s="141">
        <v>6.0518731988472574E-2</v>
      </c>
      <c r="G156" s="142">
        <v>482</v>
      </c>
      <c r="H156" s="141">
        <v>-0.38125802310654688</v>
      </c>
      <c r="I156" s="140">
        <v>247714</v>
      </c>
      <c r="J156" s="141">
        <v>0.22733984045979283</v>
      </c>
      <c r="K156" s="142">
        <v>177405</v>
      </c>
      <c r="L156" s="141">
        <v>0.19825332820003649</v>
      </c>
      <c r="M156" s="142">
        <v>425119</v>
      </c>
      <c r="N156" s="141">
        <v>0.21503188208629731</v>
      </c>
      <c r="O156" s="143">
        <v>4.602081432619876E-4</v>
      </c>
      <c r="P156" s="144">
        <v>2.0743496519263832E-3</v>
      </c>
      <c r="Q156" s="145">
        <v>1.1338001830075814E-3</v>
      </c>
    </row>
    <row r="157" spans="2:17" s="4" customFormat="1" hidden="1" outlineLevel="1" x14ac:dyDescent="0.25">
      <c r="B157" s="53" t="s">
        <v>84</v>
      </c>
      <c r="C157" s="140">
        <v>322</v>
      </c>
      <c r="D157" s="141">
        <v>-9.8039215686274495E-2</v>
      </c>
      <c r="E157" s="142">
        <v>531</v>
      </c>
      <c r="F157" s="141">
        <v>0.19325842696629203</v>
      </c>
      <c r="G157" s="142">
        <v>853</v>
      </c>
      <c r="H157" s="141">
        <v>6.3591022443890255E-2</v>
      </c>
      <c r="I157" s="140">
        <v>279188</v>
      </c>
      <c r="J157" s="141">
        <v>5.738210932558685E-2</v>
      </c>
      <c r="K157" s="142">
        <v>206958</v>
      </c>
      <c r="L157" s="141">
        <v>-5.4187327194205159E-2</v>
      </c>
      <c r="M157" s="142">
        <v>486146</v>
      </c>
      <c r="N157" s="141">
        <v>6.8219661511188523E-3</v>
      </c>
      <c r="O157" s="143">
        <v>1.153344699628924E-3</v>
      </c>
      <c r="P157" s="144">
        <v>2.565737975821181E-3</v>
      </c>
      <c r="Q157" s="145">
        <v>1.7546169257794983E-3</v>
      </c>
    </row>
    <row r="158" spans="2:17" s="4" customFormat="1" hidden="1" outlineLevel="1" x14ac:dyDescent="0.25">
      <c r="B158" s="53" t="s">
        <v>85</v>
      </c>
      <c r="C158" s="140">
        <v>420</v>
      </c>
      <c r="D158" s="141">
        <v>-0.17159763313609466</v>
      </c>
      <c r="E158" s="142">
        <v>303</v>
      </c>
      <c r="F158" s="141">
        <v>0.56994818652849744</v>
      </c>
      <c r="G158" s="142">
        <v>723</v>
      </c>
      <c r="H158" s="141">
        <v>3.2857142857142918E-2</v>
      </c>
      <c r="I158" s="140">
        <v>301594</v>
      </c>
      <c r="J158" s="141">
        <v>2.0702118946652304E-2</v>
      </c>
      <c r="K158" s="142">
        <v>231405</v>
      </c>
      <c r="L158" s="141">
        <v>1.5740565975620902E-2</v>
      </c>
      <c r="M158" s="142">
        <v>532999</v>
      </c>
      <c r="N158" s="141">
        <v>1.8542087078823544E-2</v>
      </c>
      <c r="O158" s="143">
        <v>1.3926006485540164E-3</v>
      </c>
      <c r="P158" s="144">
        <v>1.3093926233227458E-3</v>
      </c>
      <c r="Q158" s="145">
        <v>1.3564753404790629E-3</v>
      </c>
    </row>
    <row r="159" spans="2:17" s="4" customFormat="1" hidden="1" outlineLevel="1" x14ac:dyDescent="0.25">
      <c r="B159" s="53" t="s">
        <v>86</v>
      </c>
      <c r="C159" s="140">
        <v>429</v>
      </c>
      <c r="D159" s="141">
        <v>-8.5287846481876373E-2</v>
      </c>
      <c r="E159" s="142">
        <v>373</v>
      </c>
      <c r="F159" s="141">
        <v>-0.29489603024574673</v>
      </c>
      <c r="G159" s="142">
        <v>802</v>
      </c>
      <c r="H159" s="141">
        <v>-0.19639278557114226</v>
      </c>
      <c r="I159" s="140">
        <v>271419</v>
      </c>
      <c r="J159" s="141">
        <v>9.2255748629745504E-2</v>
      </c>
      <c r="K159" s="142">
        <v>192507</v>
      </c>
      <c r="L159" s="141">
        <v>3.3788899927503113E-2</v>
      </c>
      <c r="M159" s="142">
        <v>463926</v>
      </c>
      <c r="N159" s="141">
        <v>6.7210478734049728E-2</v>
      </c>
      <c r="O159" s="143">
        <v>1.5805820521039426E-3</v>
      </c>
      <c r="P159" s="144">
        <v>1.9375918797758004E-3</v>
      </c>
      <c r="Q159" s="145">
        <v>1.7287239775308993E-3</v>
      </c>
    </row>
    <row r="160" spans="2:17" s="4" customFormat="1" hidden="1" outlineLevel="1" x14ac:dyDescent="0.25">
      <c r="B160" s="53" t="s">
        <v>87</v>
      </c>
      <c r="C160" s="140">
        <v>6661</v>
      </c>
      <c r="D160" s="141">
        <v>0.2210815765352887</v>
      </c>
      <c r="E160" s="142">
        <v>7433</v>
      </c>
      <c r="F160" s="141">
        <v>1.4190203301951199E-2</v>
      </c>
      <c r="G160" s="142">
        <v>14094</v>
      </c>
      <c r="H160" s="141">
        <v>0.10247183979974972</v>
      </c>
      <c r="I160" s="140">
        <v>283799</v>
      </c>
      <c r="J160" s="141">
        <v>8.3309794101704693E-2</v>
      </c>
      <c r="K160" s="142">
        <v>204016</v>
      </c>
      <c r="L160" s="141">
        <v>3.558267260895609E-2</v>
      </c>
      <c r="M160" s="142">
        <v>487815</v>
      </c>
      <c r="N160" s="141">
        <v>6.2824088195564176E-2</v>
      </c>
      <c r="O160" s="143">
        <v>2.3470836754181656E-2</v>
      </c>
      <c r="P160" s="144">
        <v>3.6433416986902986E-2</v>
      </c>
      <c r="Q160" s="145">
        <v>2.8892100488914853E-2</v>
      </c>
    </row>
    <row r="161" spans="2:17" s="4" customFormat="1" hidden="1" outlineLevel="1" x14ac:dyDescent="0.25">
      <c r="B161" s="53" t="s">
        <v>88</v>
      </c>
      <c r="C161" s="140">
        <v>8581</v>
      </c>
      <c r="D161" s="141">
        <v>0.13041759978922407</v>
      </c>
      <c r="E161" s="142">
        <v>9677</v>
      </c>
      <c r="F161" s="141">
        <v>-0.23307972737359328</v>
      </c>
      <c r="G161" s="142">
        <v>18258</v>
      </c>
      <c r="H161" s="141">
        <v>-9.6541145034390596E-2</v>
      </c>
      <c r="I161" s="140">
        <v>257285</v>
      </c>
      <c r="J161" s="141">
        <v>8.228449798926496E-2</v>
      </c>
      <c r="K161" s="142">
        <v>175252</v>
      </c>
      <c r="L161" s="141">
        <v>-6.3008923368103598E-2</v>
      </c>
      <c r="M161" s="142">
        <v>432537</v>
      </c>
      <c r="N161" s="141">
        <v>1.8306765451630458E-2</v>
      </c>
      <c r="O161" s="143">
        <v>3.3352119245195017E-2</v>
      </c>
      <c r="P161" s="144">
        <v>5.5217629470705042E-2</v>
      </c>
      <c r="Q161" s="145">
        <v>4.2211417751544952E-2</v>
      </c>
    </row>
    <row r="162" spans="2:17" s="4" customFormat="1" hidden="1" outlineLevel="1" x14ac:dyDescent="0.25">
      <c r="B162" s="53" t="s">
        <v>89</v>
      </c>
      <c r="C162" s="140">
        <v>8327</v>
      </c>
      <c r="D162" s="141">
        <v>0.33810059456853603</v>
      </c>
      <c r="E162" s="142">
        <v>12638</v>
      </c>
      <c r="F162" s="141">
        <v>0.15236618947752345</v>
      </c>
      <c r="G162" s="142">
        <v>20965</v>
      </c>
      <c r="H162" s="141">
        <v>0.21960442117510182</v>
      </c>
      <c r="I162" s="140">
        <v>257174</v>
      </c>
      <c r="J162" s="141">
        <v>0.1278769910883446</v>
      </c>
      <c r="K162" s="142">
        <v>199259</v>
      </c>
      <c r="L162" s="141">
        <v>4.5419250584988635E-2</v>
      </c>
      <c r="M162" s="142">
        <v>456433</v>
      </c>
      <c r="N162" s="141">
        <v>9.0332952715841186E-2</v>
      </c>
      <c r="O162" s="143">
        <v>3.2378856338510113E-2</v>
      </c>
      <c r="P162" s="144">
        <v>6.3424989586417679E-2</v>
      </c>
      <c r="Q162" s="145">
        <v>4.5932261690105669E-2</v>
      </c>
    </row>
    <row r="163" spans="2:17" s="4" customFormat="1" ht="15.75" collapsed="1" x14ac:dyDescent="0.25">
      <c r="B163" s="65">
        <v>2006</v>
      </c>
      <c r="C163" s="146">
        <v>50338</v>
      </c>
      <c r="D163" s="67">
        <v>0.11251574690034705</v>
      </c>
      <c r="E163" s="66">
        <v>78998</v>
      </c>
      <c r="F163" s="67">
        <v>7.353200972997942E-2</v>
      </c>
      <c r="G163" s="66">
        <v>129336</v>
      </c>
      <c r="H163" s="67">
        <v>8.8375380783277446E-2</v>
      </c>
      <c r="I163" s="146">
        <v>3144811</v>
      </c>
      <c r="J163" s="67">
        <v>0.10287051136287917</v>
      </c>
      <c r="K163" s="66">
        <v>2306202</v>
      </c>
      <c r="L163" s="67">
        <v>2.851951652221385E-2</v>
      </c>
      <c r="M163" s="66">
        <v>5451013</v>
      </c>
      <c r="N163" s="67">
        <v>7.0141303076015848E-2</v>
      </c>
      <c r="O163" s="147">
        <v>1.6006685298416978E-2</v>
      </c>
      <c r="P163" s="88">
        <v>3.4254588279777745E-2</v>
      </c>
      <c r="Q163" s="148">
        <v>2.3726965978617186E-2</v>
      </c>
    </row>
    <row r="164" spans="2:17" s="4" customFormat="1" hidden="1" outlineLevel="1" x14ac:dyDescent="0.25">
      <c r="B164" s="53" t="s">
        <v>78</v>
      </c>
      <c r="C164" s="140">
        <v>7001</v>
      </c>
      <c r="D164" s="141">
        <v>0.4813796022005925</v>
      </c>
      <c r="E164" s="142">
        <v>11806</v>
      </c>
      <c r="F164" s="141">
        <v>0.4638561686298821</v>
      </c>
      <c r="G164" s="142">
        <v>18807</v>
      </c>
      <c r="H164" s="141">
        <v>0.47033070127433341</v>
      </c>
      <c r="I164" s="140">
        <v>219784</v>
      </c>
      <c r="J164" s="141">
        <v>3.3460605262662924E-2</v>
      </c>
      <c r="K164" s="142">
        <v>173033</v>
      </c>
      <c r="L164" s="141">
        <v>-9.5540768695997591E-2</v>
      </c>
      <c r="M164" s="142">
        <v>392817</v>
      </c>
      <c r="N164" s="141">
        <v>-2.7630149091908196E-2</v>
      </c>
      <c r="O164" s="143">
        <v>3.1854002111163689E-2</v>
      </c>
      <c r="P164" s="144">
        <v>6.8229759641224505E-2</v>
      </c>
      <c r="Q164" s="145">
        <v>4.7877255821413021E-2</v>
      </c>
    </row>
    <row r="165" spans="2:17" s="4" customFormat="1" hidden="1" outlineLevel="1" x14ac:dyDescent="0.25">
      <c r="B165" s="53" t="s">
        <v>79</v>
      </c>
      <c r="C165" s="140">
        <v>6247</v>
      </c>
      <c r="D165" s="141">
        <v>0.20668340737879087</v>
      </c>
      <c r="E165" s="142">
        <v>10798</v>
      </c>
      <c r="F165" s="141">
        <v>0.25441449814126393</v>
      </c>
      <c r="G165" s="142">
        <v>17045</v>
      </c>
      <c r="H165" s="141">
        <v>0.23648893725063469</v>
      </c>
      <c r="I165" s="140">
        <v>216693</v>
      </c>
      <c r="J165" s="141">
        <v>-1.0746552109821228E-2</v>
      </c>
      <c r="K165" s="142">
        <v>177347</v>
      </c>
      <c r="L165" s="141">
        <v>-0.11492893360482292</v>
      </c>
      <c r="M165" s="142">
        <v>394040</v>
      </c>
      <c r="N165" s="141">
        <v>-6.0518855665998239E-2</v>
      </c>
      <c r="O165" s="143">
        <v>2.8828803883835658E-2</v>
      </c>
      <c r="P165" s="144">
        <v>6.0886285079533344E-2</v>
      </c>
      <c r="Q165" s="145">
        <v>4.3257029743173282E-2</v>
      </c>
    </row>
    <row r="166" spans="2:17" s="4" customFormat="1" hidden="1" outlineLevel="1" x14ac:dyDescent="0.25">
      <c r="B166" s="53" t="s">
        <v>80</v>
      </c>
      <c r="C166" s="140">
        <v>7262</v>
      </c>
      <c r="D166" s="141">
        <v>0.52980829997893397</v>
      </c>
      <c r="E166" s="142">
        <v>11346</v>
      </c>
      <c r="F166" s="141">
        <v>0.32345736614953924</v>
      </c>
      <c r="G166" s="142">
        <v>18608</v>
      </c>
      <c r="H166" s="141">
        <v>0.39699699699699709</v>
      </c>
      <c r="I166" s="140">
        <v>232960</v>
      </c>
      <c r="J166" s="141">
        <v>8.8710054304648178E-2</v>
      </c>
      <c r="K166" s="142">
        <v>204079</v>
      </c>
      <c r="L166" s="141">
        <v>4.7122809718053382E-2</v>
      </c>
      <c r="M166" s="142">
        <v>437039</v>
      </c>
      <c r="N166" s="141">
        <v>6.8886915986137609E-2</v>
      </c>
      <c r="O166" s="143">
        <v>3.1172733516483517E-2</v>
      </c>
      <c r="P166" s="144">
        <v>5.5596117189911747E-2</v>
      </c>
      <c r="Q166" s="145">
        <v>4.2577435881008333E-2</v>
      </c>
    </row>
    <row r="167" spans="2:17" s="4" customFormat="1" hidden="1" outlineLevel="1" x14ac:dyDescent="0.25">
      <c r="B167" s="53" t="s">
        <v>81</v>
      </c>
      <c r="C167" s="140">
        <v>3209</v>
      </c>
      <c r="D167" s="141">
        <v>9.7469220246237942E-2</v>
      </c>
      <c r="E167" s="142">
        <v>6726</v>
      </c>
      <c r="F167" s="141">
        <v>6.8636796949475665E-2</v>
      </c>
      <c r="G167" s="142">
        <v>9935</v>
      </c>
      <c r="H167" s="141">
        <v>7.7782599262312901E-2</v>
      </c>
      <c r="I167" s="140">
        <v>229210</v>
      </c>
      <c r="J167" s="141">
        <v>-1.4150537634408655E-2</v>
      </c>
      <c r="K167" s="142">
        <v>184452</v>
      </c>
      <c r="L167" s="141">
        <v>-0.10153144727612817</v>
      </c>
      <c r="M167" s="142">
        <v>413662</v>
      </c>
      <c r="N167" s="141">
        <v>-5.5126131805681156E-2</v>
      </c>
      <c r="O167" s="143">
        <v>1.400026176868374E-2</v>
      </c>
      <c r="P167" s="144">
        <v>3.6464771322620521E-2</v>
      </c>
      <c r="Q167" s="145">
        <v>2.4017192780579313E-2</v>
      </c>
    </row>
    <row r="168" spans="2:17" s="4" customFormat="1" hidden="1" outlineLevel="1" x14ac:dyDescent="0.25">
      <c r="B168" s="53" t="s">
        <v>82</v>
      </c>
      <c r="C168" s="140">
        <v>494</v>
      </c>
      <c r="D168" s="141">
        <v>3.6603773584905657</v>
      </c>
      <c r="E168" s="142">
        <v>483</v>
      </c>
      <c r="F168" s="141">
        <v>1.875</v>
      </c>
      <c r="G168" s="142">
        <v>977</v>
      </c>
      <c r="H168" s="141">
        <v>2.5656934306569341</v>
      </c>
      <c r="I168" s="140">
        <v>215279</v>
      </c>
      <c r="J168" s="141">
        <v>6.8827699884815408E-2</v>
      </c>
      <c r="K168" s="142">
        <v>147796</v>
      </c>
      <c r="L168" s="141">
        <v>5.4423249612234326E-3</v>
      </c>
      <c r="M168" s="142">
        <v>363075</v>
      </c>
      <c r="N168" s="141">
        <v>4.2085232425978392E-2</v>
      </c>
      <c r="O168" s="143">
        <v>2.2946966494641835E-3</v>
      </c>
      <c r="P168" s="144">
        <v>3.2680180789737205E-3</v>
      </c>
      <c r="Q168" s="145">
        <v>2.6909040831784065E-3</v>
      </c>
    </row>
    <row r="169" spans="2:17" s="4" customFormat="1" hidden="1" outlineLevel="1" x14ac:dyDescent="0.25">
      <c r="B169" s="53" t="s">
        <v>83</v>
      </c>
      <c r="C169" s="140">
        <v>432</v>
      </c>
      <c r="D169" s="141">
        <v>0.5</v>
      </c>
      <c r="E169" s="142">
        <v>347</v>
      </c>
      <c r="F169" s="141">
        <v>0.10509554140127397</v>
      </c>
      <c r="G169" s="142">
        <v>779</v>
      </c>
      <c r="H169" s="141">
        <v>0.29401993355481726</v>
      </c>
      <c r="I169" s="140">
        <v>201830</v>
      </c>
      <c r="J169" s="141">
        <v>1.5783063404028352E-2</v>
      </c>
      <c r="K169" s="142">
        <v>148053</v>
      </c>
      <c r="L169" s="141">
        <v>-7.1286783443761381E-3</v>
      </c>
      <c r="M169" s="142">
        <v>349883</v>
      </c>
      <c r="N169" s="141">
        <v>5.9601506569679774E-3</v>
      </c>
      <c r="O169" s="143">
        <v>2.1404152009116585E-3</v>
      </c>
      <c r="P169" s="144">
        <v>2.343755276826542E-3</v>
      </c>
      <c r="Q169" s="145">
        <v>2.2264585590040099E-3</v>
      </c>
    </row>
    <row r="170" spans="2:17" s="4" customFormat="1" hidden="1" outlineLevel="1" x14ac:dyDescent="0.25">
      <c r="B170" s="53" t="s">
        <v>84</v>
      </c>
      <c r="C170" s="140">
        <v>357</v>
      </c>
      <c r="D170" s="141">
        <v>-0.53394255874673635</v>
      </c>
      <c r="E170" s="142">
        <v>445</v>
      </c>
      <c r="F170" s="141">
        <v>0.97777777777777786</v>
      </c>
      <c r="G170" s="142">
        <v>802</v>
      </c>
      <c r="H170" s="141">
        <v>-0.1907164480322906</v>
      </c>
      <c r="I170" s="140">
        <v>264037</v>
      </c>
      <c r="J170" s="141">
        <v>3.6927511644163857E-2</v>
      </c>
      <c r="K170" s="142">
        <v>218815</v>
      </c>
      <c r="L170" s="141">
        <v>5.0333846944016436E-2</v>
      </c>
      <c r="M170" s="142">
        <v>482852</v>
      </c>
      <c r="N170" s="141">
        <v>4.2960236563181153E-2</v>
      </c>
      <c r="O170" s="143">
        <v>1.3520832307593253E-3</v>
      </c>
      <c r="P170" s="144">
        <v>2.033681420377945E-3</v>
      </c>
      <c r="Q170" s="145">
        <v>1.6609644363076057E-3</v>
      </c>
    </row>
    <row r="171" spans="2:17" s="4" customFormat="1" hidden="1" outlineLevel="1" x14ac:dyDescent="0.25">
      <c r="B171" s="53" t="s">
        <v>85</v>
      </c>
      <c r="C171" s="140">
        <v>507</v>
      </c>
      <c r="D171" s="141">
        <v>-0.24328358208955225</v>
      </c>
      <c r="E171" s="142">
        <v>193</v>
      </c>
      <c r="F171" s="141">
        <v>-0.43567251461988299</v>
      </c>
      <c r="G171" s="142">
        <v>700</v>
      </c>
      <c r="H171" s="141">
        <v>-0.30830039525691699</v>
      </c>
      <c r="I171" s="140">
        <v>295477</v>
      </c>
      <c r="J171" s="141">
        <v>2.5381468127414042E-2</v>
      </c>
      <c r="K171" s="142">
        <v>227819</v>
      </c>
      <c r="L171" s="141">
        <v>4.9073963216400562E-2</v>
      </c>
      <c r="M171" s="142">
        <v>523296</v>
      </c>
      <c r="N171" s="141">
        <v>3.5563251372878746E-2</v>
      </c>
      <c r="O171" s="143">
        <v>1.7158695939108628E-3</v>
      </c>
      <c r="P171" s="144">
        <v>8.4716375719321043E-4</v>
      </c>
      <c r="Q171" s="145">
        <v>1.337675044334373E-3</v>
      </c>
    </row>
    <row r="172" spans="2:17" s="4" customFormat="1" hidden="1" outlineLevel="1" x14ac:dyDescent="0.25">
      <c r="B172" s="53" t="s">
        <v>86</v>
      </c>
      <c r="C172" s="140">
        <v>469</v>
      </c>
      <c r="D172" s="141">
        <v>-0.16843971631205679</v>
      </c>
      <c r="E172" s="142">
        <v>529</v>
      </c>
      <c r="F172" s="141">
        <v>0.70096463022508049</v>
      </c>
      <c r="G172" s="142">
        <v>998</v>
      </c>
      <c r="H172" s="141">
        <v>0.14057142857142857</v>
      </c>
      <c r="I172" s="140">
        <v>248494</v>
      </c>
      <c r="J172" s="141">
        <v>4.6700392153559145E-2</v>
      </c>
      <c r="K172" s="142">
        <v>186215</v>
      </c>
      <c r="L172" s="141">
        <v>0.15910590461488661</v>
      </c>
      <c r="M172" s="142">
        <v>434709</v>
      </c>
      <c r="N172" s="141">
        <v>9.206629134730604E-2</v>
      </c>
      <c r="O172" s="143">
        <v>1.8873695139520472E-3</v>
      </c>
      <c r="P172" s="144">
        <v>2.8408022984184947E-3</v>
      </c>
      <c r="Q172" s="145">
        <v>2.2957886770230201E-3</v>
      </c>
    </row>
    <row r="173" spans="2:17" s="4" customFormat="1" hidden="1" outlineLevel="1" x14ac:dyDescent="0.25">
      <c r="B173" s="53" t="s">
        <v>87</v>
      </c>
      <c r="C173" s="140">
        <v>5455</v>
      </c>
      <c r="D173" s="141">
        <v>-0.10264846191807864</v>
      </c>
      <c r="E173" s="142">
        <v>7329</v>
      </c>
      <c r="F173" s="141">
        <v>8.2542302930250777E-3</v>
      </c>
      <c r="G173" s="142">
        <v>12784</v>
      </c>
      <c r="H173" s="141">
        <v>-4.2253521126760618E-2</v>
      </c>
      <c r="I173" s="140">
        <v>261974</v>
      </c>
      <c r="J173" s="141">
        <v>1.864460161988335E-2</v>
      </c>
      <c r="K173" s="142">
        <v>197006</v>
      </c>
      <c r="L173" s="141">
        <v>-7.3719350212755996E-2</v>
      </c>
      <c r="M173" s="142">
        <v>458980</v>
      </c>
      <c r="N173" s="141">
        <v>-2.3164149626274888E-2</v>
      </c>
      <c r="O173" s="143">
        <v>2.0822677059555528E-2</v>
      </c>
      <c r="P173" s="144">
        <v>3.7201912632102575E-2</v>
      </c>
      <c r="Q173" s="145">
        <v>2.7853065493049806E-2</v>
      </c>
    </row>
    <row r="174" spans="2:17" s="4" customFormat="1" hidden="1" outlineLevel="1" x14ac:dyDescent="0.25">
      <c r="B174" s="53" t="s">
        <v>88</v>
      </c>
      <c r="C174" s="140">
        <v>7591</v>
      </c>
      <c r="D174" s="141">
        <v>5.8301311779516141E-3</v>
      </c>
      <c r="E174" s="142">
        <v>12618</v>
      </c>
      <c r="F174" s="141">
        <v>0.11191399365526955</v>
      </c>
      <c r="G174" s="142">
        <v>20209</v>
      </c>
      <c r="H174" s="141">
        <v>6.9542206933051132E-2</v>
      </c>
      <c r="I174" s="140">
        <v>237724</v>
      </c>
      <c r="J174" s="141">
        <v>7.639017808225379E-2</v>
      </c>
      <c r="K174" s="142">
        <v>187037</v>
      </c>
      <c r="L174" s="141">
        <v>5.5668438935735587E-2</v>
      </c>
      <c r="M174" s="142">
        <v>424761</v>
      </c>
      <c r="N174" s="141">
        <v>6.7166297763719518E-2</v>
      </c>
      <c r="O174" s="143">
        <v>3.1931988356245056E-2</v>
      </c>
      <c r="P174" s="144">
        <v>6.7462587616353986E-2</v>
      </c>
      <c r="Q174" s="145">
        <v>4.7577343494341527E-2</v>
      </c>
    </row>
    <row r="175" spans="2:17" s="4" customFormat="1" hidden="1" outlineLevel="1" x14ac:dyDescent="0.25">
      <c r="B175" s="53" t="s">
        <v>89</v>
      </c>
      <c r="C175" s="140">
        <v>6223</v>
      </c>
      <c r="D175" s="141">
        <v>-7.3376934120273907E-3</v>
      </c>
      <c r="E175" s="142">
        <v>10967</v>
      </c>
      <c r="F175" s="141">
        <v>0.10923434813391331</v>
      </c>
      <c r="G175" s="142">
        <v>17190</v>
      </c>
      <c r="H175" s="141">
        <v>6.4000990344144526E-2</v>
      </c>
      <c r="I175" s="140">
        <v>228016</v>
      </c>
      <c r="J175" s="141">
        <v>2.8122590506765688E-2</v>
      </c>
      <c r="K175" s="142">
        <v>190602</v>
      </c>
      <c r="L175" s="141">
        <v>-1.581597087754627E-2</v>
      </c>
      <c r="M175" s="142">
        <v>418618</v>
      </c>
      <c r="N175" s="141">
        <v>7.6400188713761086E-3</v>
      </c>
      <c r="O175" s="143">
        <v>2.7291944424952634E-2</v>
      </c>
      <c r="P175" s="144">
        <v>5.7538745658492568E-2</v>
      </c>
      <c r="Q175" s="145">
        <v>4.1063690524535498E-2</v>
      </c>
    </row>
    <row r="176" spans="2:17" s="4" customFormat="1" ht="15.75" collapsed="1" x14ac:dyDescent="0.25">
      <c r="B176" s="65">
        <v>2005</v>
      </c>
      <c r="C176" s="146">
        <v>45247</v>
      </c>
      <c r="D176" s="67">
        <v>0.1350625893685875</v>
      </c>
      <c r="E176" s="66">
        <v>73587</v>
      </c>
      <c r="F176" s="67">
        <v>0.19840726988469815</v>
      </c>
      <c r="G176" s="66">
        <v>118834</v>
      </c>
      <c r="H176" s="67">
        <v>0.1734721083867401</v>
      </c>
      <c r="I176" s="146">
        <v>2851478</v>
      </c>
      <c r="J176" s="67">
        <v>3.3774205874739671E-2</v>
      </c>
      <c r="K176" s="66">
        <v>2242254</v>
      </c>
      <c r="L176" s="67">
        <v>-6.8234396780026962E-3</v>
      </c>
      <c r="M176" s="66">
        <v>5093732</v>
      </c>
      <c r="N176" s="67">
        <v>1.550146661358287E-2</v>
      </c>
      <c r="O176" s="147">
        <v>1.5867911307749876E-2</v>
      </c>
      <c r="P176" s="88">
        <v>3.2818315855384805E-2</v>
      </c>
      <c r="Q176" s="148">
        <v>2.3329456673417449E-2</v>
      </c>
    </row>
    <row r="177" spans="2:17" s="4" customFormat="1" hidden="1" outlineLevel="1" x14ac:dyDescent="0.25">
      <c r="B177" s="53" t="s">
        <v>78</v>
      </c>
      <c r="C177" s="140">
        <v>4726</v>
      </c>
      <c r="D177" s="141">
        <v>-1.6850426461410439E-2</v>
      </c>
      <c r="E177" s="142">
        <v>8065</v>
      </c>
      <c r="F177" s="141">
        <v>-0.36234977862112583</v>
      </c>
      <c r="G177" s="142">
        <v>12791</v>
      </c>
      <c r="H177" s="141">
        <v>-0.26720137496419361</v>
      </c>
      <c r="I177" s="140">
        <v>212668</v>
      </c>
      <c r="J177" s="141">
        <v>8.476962392055043E-2</v>
      </c>
      <c r="K177" s="142">
        <v>191311</v>
      </c>
      <c r="L177" s="141">
        <v>6.2307735021378097E-2</v>
      </c>
      <c r="M177" s="142">
        <v>403979</v>
      </c>
      <c r="N177" s="141">
        <v>7.401519119261768E-2</v>
      </c>
      <c r="O177" s="143">
        <v>2.2222431207327854E-2</v>
      </c>
      <c r="P177" s="144">
        <v>4.2156488649371965E-2</v>
      </c>
      <c r="Q177" s="145">
        <v>3.1662536914047509E-2</v>
      </c>
    </row>
    <row r="178" spans="2:17" s="4" customFormat="1" hidden="1" outlineLevel="1" x14ac:dyDescent="0.25">
      <c r="B178" s="53" t="s">
        <v>79</v>
      </c>
      <c r="C178" s="140">
        <v>5177</v>
      </c>
      <c r="D178" s="141">
        <v>0.19478421417032088</v>
      </c>
      <c r="E178" s="142">
        <v>8608</v>
      </c>
      <c r="F178" s="141">
        <v>-0.20155829700398853</v>
      </c>
      <c r="G178" s="142">
        <v>13785</v>
      </c>
      <c r="H178" s="141">
        <v>-8.7931718936085757E-2</v>
      </c>
      <c r="I178" s="140">
        <v>219047</v>
      </c>
      <c r="J178" s="141">
        <v>7.0867412039051336E-2</v>
      </c>
      <c r="K178" s="142">
        <v>200376</v>
      </c>
      <c r="L178" s="141">
        <v>0.1202075203774724</v>
      </c>
      <c r="M178" s="142">
        <v>419423</v>
      </c>
      <c r="N178" s="141">
        <v>9.3885375236356428E-2</v>
      </c>
      <c r="O178" s="143">
        <v>2.3634197227079119E-2</v>
      </c>
      <c r="P178" s="144">
        <v>4.2959236635125964E-2</v>
      </c>
      <c r="Q178" s="145">
        <v>3.286658099341238E-2</v>
      </c>
    </row>
    <row r="179" spans="2:17" s="4" customFormat="1" hidden="1" outlineLevel="1" x14ac:dyDescent="0.25">
      <c r="B179" s="53" t="s">
        <v>80</v>
      </c>
      <c r="C179" s="140">
        <v>4747</v>
      </c>
      <c r="D179" s="141">
        <v>-5.2305849470952293E-2</v>
      </c>
      <c r="E179" s="142">
        <v>8573</v>
      </c>
      <c r="F179" s="141">
        <v>-0.2559451484117341</v>
      </c>
      <c r="G179" s="142">
        <v>13320</v>
      </c>
      <c r="H179" s="141">
        <v>-0.19424112273909622</v>
      </c>
      <c r="I179" s="140">
        <v>213978</v>
      </c>
      <c r="J179" s="141">
        <v>-3.3461917194402502E-2</v>
      </c>
      <c r="K179" s="142">
        <v>194895</v>
      </c>
      <c r="L179" s="141">
        <v>6.8427140609496062E-2</v>
      </c>
      <c r="M179" s="142">
        <v>408873</v>
      </c>
      <c r="N179" s="141">
        <v>1.2565657666314234E-2</v>
      </c>
      <c r="O179" s="143">
        <v>2.2184523642617464E-2</v>
      </c>
      <c r="P179" s="144">
        <v>4.3987788296262091E-2</v>
      </c>
      <c r="Q179" s="145">
        <v>3.2577352869962065E-2</v>
      </c>
    </row>
    <row r="180" spans="2:17" s="4" customFormat="1" hidden="1" outlineLevel="1" x14ac:dyDescent="0.25">
      <c r="B180" s="53" t="s">
        <v>81</v>
      </c>
      <c r="C180" s="140">
        <v>2924</v>
      </c>
      <c r="D180" s="141">
        <v>-3.7478705281089875E-3</v>
      </c>
      <c r="E180" s="142">
        <v>6294</v>
      </c>
      <c r="F180" s="141">
        <v>0.16663577386468953</v>
      </c>
      <c r="G180" s="142">
        <v>9218</v>
      </c>
      <c r="H180" s="141">
        <v>0.10660264105642248</v>
      </c>
      <c r="I180" s="140">
        <v>232500</v>
      </c>
      <c r="J180" s="141">
        <v>-8.3680937635949304E-3</v>
      </c>
      <c r="K180" s="142">
        <v>205296</v>
      </c>
      <c r="L180" s="141">
        <v>7.4145192936559745E-2</v>
      </c>
      <c r="M180" s="142">
        <v>437796</v>
      </c>
      <c r="N180" s="141">
        <v>2.8687436411356515E-2</v>
      </c>
      <c r="O180" s="143">
        <v>1.2576344086021506E-2</v>
      </c>
      <c r="P180" s="144">
        <v>3.0658171615618426E-2</v>
      </c>
      <c r="Q180" s="145">
        <v>2.1055468757138027E-2</v>
      </c>
    </row>
    <row r="181" spans="2:17" s="4" customFormat="1" hidden="1" outlineLevel="1" x14ac:dyDescent="0.25">
      <c r="B181" s="53" t="s">
        <v>82</v>
      </c>
      <c r="C181" s="140">
        <v>106</v>
      </c>
      <c r="D181" s="141">
        <v>-0.85558583106267028</v>
      </c>
      <c r="E181" s="142">
        <v>168</v>
      </c>
      <c r="F181" s="141">
        <v>-0.86069651741293529</v>
      </c>
      <c r="G181" s="142">
        <v>274</v>
      </c>
      <c r="H181" s="141">
        <v>-0.8587628865979382</v>
      </c>
      <c r="I181" s="140">
        <v>201416</v>
      </c>
      <c r="J181" s="141">
        <v>7.3822146643993669E-3</v>
      </c>
      <c r="K181" s="142">
        <v>146996</v>
      </c>
      <c r="L181" s="141">
        <v>-0.17738243803618492</v>
      </c>
      <c r="M181" s="142">
        <v>348412</v>
      </c>
      <c r="N181" s="141">
        <v>-7.981607519682643E-2</v>
      </c>
      <c r="O181" s="143">
        <v>5.2627398022004213E-4</v>
      </c>
      <c r="P181" s="144">
        <v>1.1428882418569213E-3</v>
      </c>
      <c r="Q181" s="145">
        <v>7.8642526663834768E-4</v>
      </c>
    </row>
    <row r="182" spans="2:17" s="4" customFormat="1" hidden="1" outlineLevel="1" x14ac:dyDescent="0.25">
      <c r="B182" s="53" t="s">
        <v>83</v>
      </c>
      <c r="C182" s="140">
        <v>288</v>
      </c>
      <c r="D182" s="141">
        <v>-0.67272727272727273</v>
      </c>
      <c r="E182" s="142">
        <v>314</v>
      </c>
      <c r="F182" s="141">
        <v>-0.7485988791032826</v>
      </c>
      <c r="G182" s="142">
        <v>602</v>
      </c>
      <c r="H182" s="141">
        <v>-0.71723813997181773</v>
      </c>
      <c r="I182" s="140">
        <v>198694</v>
      </c>
      <c r="J182" s="141">
        <v>8.9217680175858849E-2</v>
      </c>
      <c r="K182" s="142">
        <v>149116</v>
      </c>
      <c r="L182" s="141">
        <v>-2.9615987817813827E-2</v>
      </c>
      <c r="M182" s="142">
        <v>347810</v>
      </c>
      <c r="N182" s="141">
        <v>3.4883928518295804E-2</v>
      </c>
      <c r="O182" s="143">
        <v>1.4494650064923954E-3</v>
      </c>
      <c r="P182" s="144">
        <v>2.1057431798063254E-3</v>
      </c>
      <c r="Q182" s="145">
        <v>1.7308300508898536E-3</v>
      </c>
    </row>
    <row r="183" spans="2:17" s="4" customFormat="1" hidden="1" outlineLevel="1" x14ac:dyDescent="0.25">
      <c r="B183" s="53" t="s">
        <v>84</v>
      </c>
      <c r="C183" s="140">
        <v>766</v>
      </c>
      <c r="D183" s="141">
        <v>-0.14413407821229052</v>
      </c>
      <c r="E183" s="142">
        <v>225</v>
      </c>
      <c r="F183" s="141">
        <v>-0.82043096568236229</v>
      </c>
      <c r="G183" s="142">
        <v>991</v>
      </c>
      <c r="H183" s="141">
        <v>-0.53864059590316571</v>
      </c>
      <c r="I183" s="140">
        <v>254634</v>
      </c>
      <c r="J183" s="141">
        <v>7.9662152421495325E-2</v>
      </c>
      <c r="K183" s="142">
        <v>208329</v>
      </c>
      <c r="L183" s="141">
        <v>-2.3274190072551937E-3</v>
      </c>
      <c r="M183" s="142">
        <v>462963</v>
      </c>
      <c r="N183" s="141">
        <v>4.1159445060394262E-2</v>
      </c>
      <c r="O183" s="143">
        <v>3.0082392767658678E-3</v>
      </c>
      <c r="P183" s="144">
        <v>1.080022464467261E-3</v>
      </c>
      <c r="Q183" s="145">
        <v>2.1405598287552135E-3</v>
      </c>
    </row>
    <row r="184" spans="2:17" s="4" customFormat="1" hidden="1" outlineLevel="1" x14ac:dyDescent="0.25">
      <c r="B184" s="53" t="s">
        <v>85</v>
      </c>
      <c r="C184" s="140">
        <v>670</v>
      </c>
      <c r="D184" s="141">
        <v>1.02416918429003</v>
      </c>
      <c r="E184" s="142">
        <v>342</v>
      </c>
      <c r="F184" s="141">
        <v>8.2278481012658222E-2</v>
      </c>
      <c r="G184" s="142">
        <v>1012</v>
      </c>
      <c r="H184" s="141">
        <v>0.56414219474497673</v>
      </c>
      <c r="I184" s="140">
        <v>288163</v>
      </c>
      <c r="J184" s="141">
        <v>6.4742592585750103E-2</v>
      </c>
      <c r="K184" s="142">
        <v>217162</v>
      </c>
      <c r="L184" s="141">
        <v>-0.13114695068036053</v>
      </c>
      <c r="M184" s="142">
        <v>505325</v>
      </c>
      <c r="N184" s="141">
        <v>-2.930758266709188E-2</v>
      </c>
      <c r="O184" s="143">
        <v>2.3250729621776562E-3</v>
      </c>
      <c r="P184" s="144">
        <v>1.574861163555318E-3</v>
      </c>
      <c r="Q184" s="145">
        <v>2.0026715480136546E-3</v>
      </c>
    </row>
    <row r="185" spans="2:17" s="4" customFormat="1" hidden="1" outlineLevel="1" x14ac:dyDescent="0.25">
      <c r="B185" s="53" t="s">
        <v>86</v>
      </c>
      <c r="C185" s="140">
        <v>564</v>
      </c>
      <c r="D185" s="141">
        <v>0.56232686980609414</v>
      </c>
      <c r="E185" s="142">
        <v>311</v>
      </c>
      <c r="F185" s="141">
        <v>-0.45246478873239437</v>
      </c>
      <c r="G185" s="142">
        <v>875</v>
      </c>
      <c r="H185" s="141">
        <v>-5.8127018299246491E-2</v>
      </c>
      <c r="I185" s="140">
        <v>237407</v>
      </c>
      <c r="J185" s="141">
        <v>9.0769167152919161E-2</v>
      </c>
      <c r="K185" s="142">
        <v>160654</v>
      </c>
      <c r="L185" s="141">
        <v>-0.13947035759432647</v>
      </c>
      <c r="M185" s="142">
        <v>398061</v>
      </c>
      <c r="N185" s="141">
        <v>-1.5536314465688816E-2</v>
      </c>
      <c r="O185" s="143">
        <v>2.3756671033288825E-3</v>
      </c>
      <c r="P185" s="144">
        <v>1.9358372651785826E-3</v>
      </c>
      <c r="Q185" s="145">
        <v>2.1981555590726044E-3</v>
      </c>
    </row>
    <row r="186" spans="2:17" s="4" customFormat="1" hidden="1" outlineLevel="1" x14ac:dyDescent="0.25">
      <c r="B186" s="53" t="s">
        <v>87</v>
      </c>
      <c r="C186" s="140">
        <v>6079</v>
      </c>
      <c r="D186" s="141">
        <v>0.88554590570719594</v>
      </c>
      <c r="E186" s="142">
        <v>7269</v>
      </c>
      <c r="F186" s="141">
        <v>0.35438792621576298</v>
      </c>
      <c r="G186" s="142">
        <v>13348</v>
      </c>
      <c r="H186" s="141">
        <v>0.55371900826446274</v>
      </c>
      <c r="I186" s="140">
        <v>257179</v>
      </c>
      <c r="J186" s="141">
        <v>0.1162622128276467</v>
      </c>
      <c r="K186" s="142">
        <v>212685</v>
      </c>
      <c r="L186" s="141">
        <v>-2.8134453167125151E-2</v>
      </c>
      <c r="M186" s="142">
        <v>469864</v>
      </c>
      <c r="N186" s="141">
        <v>4.5920286709628666E-2</v>
      </c>
      <c r="O186" s="143">
        <v>2.3637233211109773E-2</v>
      </c>
      <c r="P186" s="144">
        <v>3.4177304464348683E-2</v>
      </c>
      <c r="Q186" s="145">
        <v>2.8408220250966239E-2</v>
      </c>
    </row>
    <row r="187" spans="2:17" s="4" customFormat="1" hidden="1" outlineLevel="1" x14ac:dyDescent="0.25">
      <c r="B187" s="53" t="s">
        <v>88</v>
      </c>
      <c r="C187" s="140">
        <v>7547</v>
      </c>
      <c r="D187" s="141">
        <v>0.2839401156856074</v>
      </c>
      <c r="E187" s="142">
        <v>11348</v>
      </c>
      <c r="F187" s="141">
        <v>8.2629942247889332E-3</v>
      </c>
      <c r="G187" s="142">
        <v>18895</v>
      </c>
      <c r="H187" s="141">
        <v>0.102842467752291</v>
      </c>
      <c r="I187" s="140">
        <v>220853</v>
      </c>
      <c r="J187" s="141">
        <v>8.4862238858024241E-2</v>
      </c>
      <c r="K187" s="142">
        <v>177174</v>
      </c>
      <c r="L187" s="141">
        <v>-4.2240577767206466E-2</v>
      </c>
      <c r="M187" s="142">
        <v>398027</v>
      </c>
      <c r="N187" s="141">
        <v>2.4351138162212349E-2</v>
      </c>
      <c r="O187" s="143">
        <v>3.4172051092808339E-2</v>
      </c>
      <c r="P187" s="144">
        <v>6.4050029914095752E-2</v>
      </c>
      <c r="Q187" s="145">
        <v>4.7471653933024646E-2</v>
      </c>
    </row>
    <row r="188" spans="2:17" s="4" customFormat="1" hidden="1" outlineLevel="1" x14ac:dyDescent="0.25">
      <c r="B188" s="53" t="s">
        <v>89</v>
      </c>
      <c r="C188" s="140">
        <v>6269</v>
      </c>
      <c r="D188" s="141">
        <v>0.26825814282824201</v>
      </c>
      <c r="E188" s="142">
        <v>9887</v>
      </c>
      <c r="F188" s="141">
        <v>1.0734001226742951E-2</v>
      </c>
      <c r="G188" s="142">
        <v>16156</v>
      </c>
      <c r="H188" s="141">
        <v>9.7181663837011989E-2</v>
      </c>
      <c r="I188" s="140">
        <v>221779</v>
      </c>
      <c r="J188" s="141">
        <v>0.11713386223397548</v>
      </c>
      <c r="K188" s="142">
        <v>193665</v>
      </c>
      <c r="L188" s="141">
        <v>2.7820382861964754E-2</v>
      </c>
      <c r="M188" s="142">
        <v>415444</v>
      </c>
      <c r="N188" s="141">
        <v>7.364297011484755E-2</v>
      </c>
      <c r="O188" s="143">
        <v>2.8266878288746907E-2</v>
      </c>
      <c r="P188" s="144">
        <v>5.1052074458472103E-2</v>
      </c>
      <c r="Q188" s="145">
        <v>3.88885144568221E-2</v>
      </c>
    </row>
    <row r="189" spans="2:17" s="4" customFormat="1" ht="15.75" collapsed="1" x14ac:dyDescent="0.25">
      <c r="B189" s="65">
        <v>2004</v>
      </c>
      <c r="C189" s="146">
        <v>39863</v>
      </c>
      <c r="D189" s="67">
        <v>0.1611709874745122</v>
      </c>
      <c r="E189" s="66">
        <v>61404</v>
      </c>
      <c r="F189" s="67">
        <v>-0.13930083260912229</v>
      </c>
      <c r="G189" s="66">
        <v>101267</v>
      </c>
      <c r="H189" s="67">
        <v>-4.1685593156181366E-2</v>
      </c>
      <c r="I189" s="146">
        <v>2758318</v>
      </c>
      <c r="J189" s="67">
        <v>6.2755448016521331E-2</v>
      </c>
      <c r="K189" s="66">
        <v>2257659</v>
      </c>
      <c r="L189" s="67">
        <v>-1.950174653201675E-2</v>
      </c>
      <c r="M189" s="66">
        <v>5015977</v>
      </c>
      <c r="N189" s="67">
        <v>2.4086142862713711E-2</v>
      </c>
      <c r="O189" s="147">
        <v>1.445192323727721E-2</v>
      </c>
      <c r="P189" s="88">
        <v>2.7198084387411916E-2</v>
      </c>
      <c r="Q189" s="148">
        <v>2.0188888425923802E-2</v>
      </c>
    </row>
    <row r="190" spans="2:17" s="4" customFormat="1" hidden="1" outlineLevel="1" x14ac:dyDescent="0.25">
      <c r="B190" s="53" t="s">
        <v>78</v>
      </c>
      <c r="C190" s="140">
        <v>4807</v>
      </c>
      <c r="D190" s="141">
        <v>-0.34961439588688947</v>
      </c>
      <c r="E190" s="142">
        <v>12648</v>
      </c>
      <c r="F190" s="141">
        <v>-0.37236998809051214</v>
      </c>
      <c r="G190" s="142">
        <v>17455</v>
      </c>
      <c r="H190" s="141">
        <v>-0.3662636604581927</v>
      </c>
      <c r="I190" s="140">
        <v>196049</v>
      </c>
      <c r="J190" s="141">
        <v>2.3653005707005681E-2</v>
      </c>
      <c r="K190" s="142">
        <v>180090</v>
      </c>
      <c r="L190" s="141">
        <v>8.5967909047632851E-3</v>
      </c>
      <c r="M190" s="142">
        <v>376139</v>
      </c>
      <c r="N190" s="141">
        <v>1.6388614169058124E-2</v>
      </c>
      <c r="O190" s="143">
        <v>2.4519380358991885E-2</v>
      </c>
      <c r="P190" s="144">
        <v>7.0231550891221059E-2</v>
      </c>
      <c r="Q190" s="145">
        <v>4.6405717035457636E-2</v>
      </c>
    </row>
    <row r="191" spans="2:17" s="4" customFormat="1" hidden="1" outlineLevel="1" x14ac:dyDescent="0.25">
      <c r="B191" s="53" t="s">
        <v>79</v>
      </c>
      <c r="C191" s="140">
        <v>4333</v>
      </c>
      <c r="D191" s="141">
        <v>-0.32560311284046695</v>
      </c>
      <c r="E191" s="142">
        <v>10781</v>
      </c>
      <c r="F191" s="141">
        <v>-0.4083525408846449</v>
      </c>
      <c r="G191" s="142">
        <v>15114</v>
      </c>
      <c r="H191" s="141">
        <v>-0.38678135270012581</v>
      </c>
      <c r="I191" s="140">
        <v>204551</v>
      </c>
      <c r="J191" s="141">
        <v>-4.209964362815577E-2</v>
      </c>
      <c r="K191" s="142">
        <v>178874</v>
      </c>
      <c r="L191" s="141">
        <v>-5.7421840007166547E-2</v>
      </c>
      <c r="M191" s="142">
        <v>383425</v>
      </c>
      <c r="N191" s="141">
        <v>-4.9309219661205272E-2</v>
      </c>
      <c r="O191" s="143">
        <v>2.1182981261396915E-2</v>
      </c>
      <c r="P191" s="144">
        <v>6.0271476011046883E-2</v>
      </c>
      <c r="Q191" s="145">
        <v>3.9418399947838557E-2</v>
      </c>
    </row>
    <row r="192" spans="2:17" s="4" customFormat="1" hidden="1" outlineLevel="1" x14ac:dyDescent="0.25">
      <c r="B192" s="53" t="s">
        <v>80</v>
      </c>
      <c r="C192" s="140">
        <v>5009</v>
      </c>
      <c r="D192" s="141">
        <v>-0.26120943952802356</v>
      </c>
      <c r="E192" s="142">
        <v>11522</v>
      </c>
      <c r="F192" s="141">
        <v>-0.42599511781995714</v>
      </c>
      <c r="G192" s="142">
        <v>16531</v>
      </c>
      <c r="H192" s="141">
        <v>-0.38438908129445504</v>
      </c>
      <c r="I192" s="140">
        <v>221386</v>
      </c>
      <c r="J192" s="141">
        <v>-9.0084832144148863E-2</v>
      </c>
      <c r="K192" s="142">
        <v>182413</v>
      </c>
      <c r="L192" s="141">
        <v>-0.22446749713022407</v>
      </c>
      <c r="M192" s="142">
        <v>403799</v>
      </c>
      <c r="N192" s="141">
        <v>-0.15613963227826144</v>
      </c>
      <c r="O192" s="143">
        <v>2.262564028439016E-2</v>
      </c>
      <c r="P192" s="144">
        <v>6.3164357803446022E-2</v>
      </c>
      <c r="Q192" s="145">
        <v>4.0938684840725215E-2</v>
      </c>
    </row>
    <row r="193" spans="2:17" s="4" customFormat="1" hidden="1" outlineLevel="1" x14ac:dyDescent="0.25">
      <c r="B193" s="53" t="s">
        <v>81</v>
      </c>
      <c r="C193" s="140">
        <v>2935</v>
      </c>
      <c r="D193" s="141">
        <v>-0.17810137216465971</v>
      </c>
      <c r="E193" s="142">
        <v>5395</v>
      </c>
      <c r="F193" s="141">
        <v>-0.25964045560587345</v>
      </c>
      <c r="G193" s="142">
        <v>8330</v>
      </c>
      <c r="H193" s="141">
        <v>-0.23282372444280719</v>
      </c>
      <c r="I193" s="140">
        <v>234462</v>
      </c>
      <c r="J193" s="141">
        <v>0.14959965874156045</v>
      </c>
      <c r="K193" s="142">
        <v>191125</v>
      </c>
      <c r="L193" s="141">
        <v>0.18035955805608905</v>
      </c>
      <c r="M193" s="142">
        <v>425587</v>
      </c>
      <c r="N193" s="141">
        <v>0.16321281759741102</v>
      </c>
      <c r="O193" s="143">
        <v>1.2518019977650962E-2</v>
      </c>
      <c r="P193" s="144">
        <v>2.8227599738391104E-2</v>
      </c>
      <c r="Q193" s="145">
        <v>1.9572966279515117E-2</v>
      </c>
    </row>
    <row r="194" spans="2:17" s="4" customFormat="1" hidden="1" outlineLevel="1" x14ac:dyDescent="0.25">
      <c r="B194" s="53" t="s">
        <v>82</v>
      </c>
      <c r="C194" s="140">
        <v>734</v>
      </c>
      <c r="D194" s="141">
        <v>8.1001472754050008E-2</v>
      </c>
      <c r="E194" s="142">
        <v>1206</v>
      </c>
      <c r="F194" s="141">
        <v>8.2987551867219622E-4</v>
      </c>
      <c r="G194" s="142">
        <v>1940</v>
      </c>
      <c r="H194" s="141">
        <v>2.9723991507430991E-2</v>
      </c>
      <c r="I194" s="140">
        <v>199940</v>
      </c>
      <c r="J194" s="141">
        <v>8.2020088319334938E-2</v>
      </c>
      <c r="K194" s="142">
        <v>178693</v>
      </c>
      <c r="L194" s="141">
        <v>0.12216151720673207</v>
      </c>
      <c r="M194" s="142">
        <v>378633</v>
      </c>
      <c r="N194" s="141">
        <v>0.10060053949724446</v>
      </c>
      <c r="O194" s="143">
        <v>3.6711013303991199E-3</v>
      </c>
      <c r="P194" s="144">
        <v>6.7490052772072769E-3</v>
      </c>
      <c r="Q194" s="145">
        <v>5.1236949764019513E-3</v>
      </c>
    </row>
    <row r="195" spans="2:17" s="4" customFormat="1" hidden="1" outlineLevel="1" x14ac:dyDescent="0.25">
      <c r="B195" s="53" t="s">
        <v>83</v>
      </c>
      <c r="C195" s="140">
        <v>880</v>
      </c>
      <c r="D195" s="141">
        <v>-0.10750507099391482</v>
      </c>
      <c r="E195" s="142">
        <v>1249</v>
      </c>
      <c r="F195" s="141">
        <v>0.47985781990521326</v>
      </c>
      <c r="G195" s="142">
        <v>2129</v>
      </c>
      <c r="H195" s="141">
        <v>0.1633879781420764</v>
      </c>
      <c r="I195" s="140">
        <v>182419</v>
      </c>
      <c r="J195" s="141">
        <v>1.4143154968728311E-2</v>
      </c>
      <c r="K195" s="142">
        <v>153667</v>
      </c>
      <c r="L195" s="141">
        <v>-1.0068929974875962E-2</v>
      </c>
      <c r="M195" s="142">
        <v>336086</v>
      </c>
      <c r="N195" s="141">
        <v>2.9274406529296026E-3</v>
      </c>
      <c r="O195" s="143">
        <v>4.8240588973736285E-3</v>
      </c>
      <c r="P195" s="144">
        <v>8.1279650152602714E-3</v>
      </c>
      <c r="Q195" s="145">
        <v>6.3346881452961447E-3</v>
      </c>
    </row>
    <row r="196" spans="2:17" s="4" customFormat="1" hidden="1" outlineLevel="1" x14ac:dyDescent="0.25">
      <c r="B196" s="53" t="s">
        <v>84</v>
      </c>
      <c r="C196" s="140">
        <v>895</v>
      </c>
      <c r="D196" s="141">
        <v>2.2396416573349232E-3</v>
      </c>
      <c r="E196" s="142">
        <v>1253</v>
      </c>
      <c r="F196" s="141">
        <v>-0.14060356652949246</v>
      </c>
      <c r="G196" s="142">
        <v>2148</v>
      </c>
      <c r="H196" s="141">
        <v>-8.6346235644406688E-2</v>
      </c>
      <c r="I196" s="140">
        <v>235846</v>
      </c>
      <c r="J196" s="141">
        <v>5.874959036447458E-2</v>
      </c>
      <c r="K196" s="142">
        <v>208815</v>
      </c>
      <c r="L196" s="141">
        <v>3.4147187004754276E-2</v>
      </c>
      <c r="M196" s="142">
        <v>444661</v>
      </c>
      <c r="N196" s="141">
        <v>4.7052008693625025E-2</v>
      </c>
      <c r="O196" s="143">
        <v>3.7948491812453888E-3</v>
      </c>
      <c r="P196" s="144">
        <v>6.0005267820798314E-3</v>
      </c>
      <c r="Q196" s="145">
        <v>4.8306462676061092E-3</v>
      </c>
    </row>
    <row r="197" spans="2:17" s="4" customFormat="1" hidden="1" outlineLevel="1" x14ac:dyDescent="0.25">
      <c r="B197" s="53" t="s">
        <v>85</v>
      </c>
      <c r="C197" s="140">
        <v>331</v>
      </c>
      <c r="D197" s="141">
        <v>-0.51107828655834564</v>
      </c>
      <c r="E197" s="142">
        <v>316</v>
      </c>
      <c r="F197" s="141">
        <v>-0.75465838509316774</v>
      </c>
      <c r="G197" s="142">
        <v>647</v>
      </c>
      <c r="H197" s="141">
        <v>-0.67073791348600509</v>
      </c>
      <c r="I197" s="140">
        <v>270641</v>
      </c>
      <c r="J197" s="141">
        <v>5.2799259339941118E-2</v>
      </c>
      <c r="K197" s="142">
        <v>249941</v>
      </c>
      <c r="L197" s="141">
        <v>3.0115317721341572E-2</v>
      </c>
      <c r="M197" s="142">
        <v>520582</v>
      </c>
      <c r="N197" s="141">
        <v>4.1784903802666307E-2</v>
      </c>
      <c r="O197" s="143">
        <v>1.2230223802010781E-3</v>
      </c>
      <c r="P197" s="144">
        <v>1.2642983744163624E-3</v>
      </c>
      <c r="Q197" s="145">
        <v>1.2428397447472252E-3</v>
      </c>
    </row>
    <row r="198" spans="2:17" s="4" customFormat="1" hidden="1" outlineLevel="1" x14ac:dyDescent="0.25">
      <c r="B198" s="53" t="s">
        <v>86</v>
      </c>
      <c r="C198" s="140">
        <v>361</v>
      </c>
      <c r="D198" s="141">
        <v>-0.64468503937007871</v>
      </c>
      <c r="E198" s="142">
        <v>568</v>
      </c>
      <c r="F198" s="141">
        <v>-0.5654169854628921</v>
      </c>
      <c r="G198" s="142">
        <v>929</v>
      </c>
      <c r="H198" s="141">
        <v>-0.60008609556607828</v>
      </c>
      <c r="I198" s="140">
        <v>217651</v>
      </c>
      <c r="J198" s="141">
        <v>2.5726700346855758E-2</v>
      </c>
      <c r="K198" s="142">
        <v>186692</v>
      </c>
      <c r="L198" s="141">
        <v>3.3840769516172875E-2</v>
      </c>
      <c r="M198" s="142">
        <v>404343</v>
      </c>
      <c r="N198" s="141">
        <v>2.9457218291481402E-2</v>
      </c>
      <c r="O198" s="143">
        <v>1.6586186142034725E-3</v>
      </c>
      <c r="P198" s="144">
        <v>3.042444239710325E-3</v>
      </c>
      <c r="Q198" s="145">
        <v>2.2975543041427698E-3</v>
      </c>
    </row>
    <row r="199" spans="2:17" s="4" customFormat="1" hidden="1" outlineLevel="1" x14ac:dyDescent="0.25">
      <c r="B199" s="53" t="s">
        <v>87</v>
      </c>
      <c r="C199" s="140">
        <v>3224</v>
      </c>
      <c r="D199" s="141">
        <v>-0.19800995024875623</v>
      </c>
      <c r="E199" s="142">
        <v>5367</v>
      </c>
      <c r="F199" s="141">
        <v>-0.14660518365399899</v>
      </c>
      <c r="G199" s="142">
        <v>8591</v>
      </c>
      <c r="H199" s="141">
        <v>-0.16665049956348821</v>
      </c>
      <c r="I199" s="140">
        <v>230393</v>
      </c>
      <c r="J199" s="141">
        <v>4.340875330603966E-2</v>
      </c>
      <c r="K199" s="142">
        <v>218842</v>
      </c>
      <c r="L199" s="141">
        <v>0.14140123402058102</v>
      </c>
      <c r="M199" s="142">
        <v>449235</v>
      </c>
      <c r="N199" s="141">
        <v>8.8951590031487893E-2</v>
      </c>
      <c r="O199" s="143">
        <v>1.399348070470891E-2</v>
      </c>
      <c r="P199" s="144">
        <v>2.4524542820847917E-2</v>
      </c>
      <c r="Q199" s="145">
        <v>1.9123621267265464E-2</v>
      </c>
    </row>
    <row r="200" spans="2:17" s="4" customFormat="1" hidden="1" outlineLevel="1" x14ac:dyDescent="0.25">
      <c r="B200" s="53" t="s">
        <v>88</v>
      </c>
      <c r="C200" s="140">
        <v>5878</v>
      </c>
      <c r="D200" s="141">
        <v>0.10905660377358495</v>
      </c>
      <c r="E200" s="142">
        <v>11255</v>
      </c>
      <c r="F200" s="141">
        <v>-0.14825185409414254</v>
      </c>
      <c r="G200" s="142">
        <v>17133</v>
      </c>
      <c r="H200" s="141">
        <v>-7.4592200496921279E-2</v>
      </c>
      <c r="I200" s="140">
        <v>203577</v>
      </c>
      <c r="J200" s="141">
        <v>-6.4142876844573204E-2</v>
      </c>
      <c r="K200" s="142">
        <v>184988</v>
      </c>
      <c r="L200" s="141">
        <v>-4.7136330155198025E-2</v>
      </c>
      <c r="M200" s="142">
        <v>388565</v>
      </c>
      <c r="N200" s="141">
        <v>-5.6122758818371032E-2</v>
      </c>
      <c r="O200" s="143">
        <v>2.8873595740186761E-2</v>
      </c>
      <c r="P200" s="144">
        <v>6.0841784331956666E-2</v>
      </c>
      <c r="Q200" s="145">
        <v>4.4093008891691224E-2</v>
      </c>
    </row>
    <row r="201" spans="2:17" s="4" customFormat="1" hidden="1" outlineLevel="1" x14ac:dyDescent="0.25">
      <c r="B201" s="53" t="s">
        <v>89</v>
      </c>
      <c r="C201" s="140">
        <v>4943</v>
      </c>
      <c r="D201" s="141">
        <v>-0.10061863173216889</v>
      </c>
      <c r="E201" s="142">
        <v>9782</v>
      </c>
      <c r="F201" s="141">
        <v>-0.46279312427920261</v>
      </c>
      <c r="G201" s="142">
        <v>14725</v>
      </c>
      <c r="H201" s="141">
        <v>-0.37882303311537646</v>
      </c>
      <c r="I201" s="140">
        <v>198525</v>
      </c>
      <c r="J201" s="141">
        <v>-8.9408734199963869E-3</v>
      </c>
      <c r="K201" s="142">
        <v>188423</v>
      </c>
      <c r="L201" s="141">
        <v>-1.7278966912838478E-2</v>
      </c>
      <c r="M201" s="142">
        <v>386948</v>
      </c>
      <c r="N201" s="141">
        <v>-1.3018681195351656E-2</v>
      </c>
      <c r="O201" s="143">
        <v>2.489862737690467E-2</v>
      </c>
      <c r="P201" s="144">
        <v>5.1915105905330029E-2</v>
      </c>
      <c r="Q201" s="145">
        <v>3.8054208834261971E-2</v>
      </c>
    </row>
    <row r="202" spans="2:17" s="4" customFormat="1" ht="15.75" collapsed="1" x14ac:dyDescent="0.25">
      <c r="B202" s="65">
        <v>2003</v>
      </c>
      <c r="C202" s="146">
        <v>34330</v>
      </c>
      <c r="D202" s="67">
        <v>-0.2059490216033677</v>
      </c>
      <c r="E202" s="66">
        <v>71342</v>
      </c>
      <c r="F202" s="67">
        <v>-0.34876036075510275</v>
      </c>
      <c r="G202" s="66">
        <v>105672</v>
      </c>
      <c r="H202" s="67">
        <v>-0.30834784202327503</v>
      </c>
      <c r="I202" s="146">
        <v>2595440</v>
      </c>
      <c r="J202" s="67">
        <v>1.8759663328553833E-2</v>
      </c>
      <c r="K202" s="66">
        <v>2302563</v>
      </c>
      <c r="L202" s="67">
        <v>8.715678320281306E-3</v>
      </c>
      <c r="M202" s="66">
        <v>4898003</v>
      </c>
      <c r="N202" s="67">
        <v>1.4013164772897824E-2</v>
      </c>
      <c r="O202" s="147">
        <v>1.3227044354714423E-2</v>
      </c>
      <c r="P202" s="88">
        <v>3.0983734212701237E-2</v>
      </c>
      <c r="Q202" s="148">
        <v>2.1574506998056145E-2</v>
      </c>
    </row>
    <row r="203" spans="2:17" s="4" customFormat="1" hidden="1" outlineLevel="1" x14ac:dyDescent="0.25">
      <c r="B203" s="53" t="s">
        <v>78</v>
      </c>
      <c r="C203" s="140">
        <v>7391</v>
      </c>
      <c r="D203" s="141">
        <v>-0.232183669229171</v>
      </c>
      <c r="E203" s="142">
        <v>20152</v>
      </c>
      <c r="F203" s="141">
        <v>9.4169505109196194E-3</v>
      </c>
      <c r="G203" s="142">
        <v>27543</v>
      </c>
      <c r="H203" s="141">
        <v>-6.9178776613720849E-2</v>
      </c>
      <c r="I203" s="140">
        <v>191519</v>
      </c>
      <c r="J203" s="141">
        <v>-4.9048388521429898E-3</v>
      </c>
      <c r="K203" s="142">
        <v>178555</v>
      </c>
      <c r="L203" s="141">
        <v>-2.8351427094386872E-2</v>
      </c>
      <c r="M203" s="142">
        <v>370074</v>
      </c>
      <c r="N203" s="141">
        <v>-1.6357102607993057E-2</v>
      </c>
      <c r="O203" s="143">
        <v>3.859147134226891E-2</v>
      </c>
      <c r="P203" s="144">
        <v>0.11286158326566044</v>
      </c>
      <c r="Q203" s="145">
        <v>7.4425655409458655E-2</v>
      </c>
    </row>
    <row r="204" spans="2:17" s="4" customFormat="1" hidden="1" outlineLevel="1" x14ac:dyDescent="0.25">
      <c r="B204" s="53" t="s">
        <v>79</v>
      </c>
      <c r="C204" s="140">
        <v>6425</v>
      </c>
      <c r="D204" s="141">
        <v>-0.23484577825413844</v>
      </c>
      <c r="E204" s="142">
        <v>18222</v>
      </c>
      <c r="F204" s="141">
        <v>-4.3711069828433757E-3</v>
      </c>
      <c r="G204" s="142">
        <v>24647</v>
      </c>
      <c r="H204" s="141">
        <v>-7.6856811116521206E-2</v>
      </c>
      <c r="I204" s="140">
        <v>213541</v>
      </c>
      <c r="J204" s="141">
        <v>2.6486437117545059E-2</v>
      </c>
      <c r="K204" s="142">
        <v>189771</v>
      </c>
      <c r="L204" s="141">
        <v>-3.1360312657588985E-3</v>
      </c>
      <c r="M204" s="142">
        <v>403312</v>
      </c>
      <c r="N204" s="141">
        <v>1.2331858262696338E-2</v>
      </c>
      <c r="O204" s="143">
        <v>3.0087898811001167E-2</v>
      </c>
      <c r="P204" s="144">
        <v>9.6020993724014736E-2</v>
      </c>
      <c r="Q204" s="145">
        <v>6.1111496806442657E-2</v>
      </c>
    </row>
    <row r="205" spans="2:17" s="4" customFormat="1" hidden="1" outlineLevel="1" x14ac:dyDescent="0.25">
      <c r="B205" s="53" t="s">
        <v>80</v>
      </c>
      <c r="C205" s="140">
        <v>6780</v>
      </c>
      <c r="D205" s="141">
        <v>-0.22523140212547132</v>
      </c>
      <c r="E205" s="142">
        <v>20073</v>
      </c>
      <c r="F205" s="141">
        <v>7.9077518546392778E-2</v>
      </c>
      <c r="G205" s="142">
        <v>26853</v>
      </c>
      <c r="H205" s="141">
        <v>-1.8279530581654657E-2</v>
      </c>
      <c r="I205" s="140">
        <v>243304</v>
      </c>
      <c r="J205" s="141">
        <v>5.1266208374560973E-2</v>
      </c>
      <c r="K205" s="142">
        <v>235210</v>
      </c>
      <c r="L205" s="141">
        <v>7.3434982817555783E-2</v>
      </c>
      <c r="M205" s="142">
        <v>478514</v>
      </c>
      <c r="N205" s="141">
        <v>6.2047505537577763E-2</v>
      </c>
      <c r="O205" s="143">
        <v>2.7866372932627496E-2</v>
      </c>
      <c r="P205" s="144">
        <v>8.5340759321457418E-2</v>
      </c>
      <c r="Q205" s="145">
        <v>5.6117480366300675E-2</v>
      </c>
    </row>
    <row r="206" spans="2:17" s="4" customFormat="1" hidden="1" outlineLevel="1" x14ac:dyDescent="0.25">
      <c r="B206" s="53" t="s">
        <v>81</v>
      </c>
      <c r="C206" s="140">
        <v>3571</v>
      </c>
      <c r="D206" s="141">
        <v>-0.19134963768115942</v>
      </c>
      <c r="E206" s="142">
        <v>7287</v>
      </c>
      <c r="F206" s="141">
        <v>-0.34125836195986259</v>
      </c>
      <c r="G206" s="142">
        <v>10858</v>
      </c>
      <c r="H206" s="141">
        <v>-0.29848817676702422</v>
      </c>
      <c r="I206" s="140">
        <v>203951</v>
      </c>
      <c r="J206" s="141">
        <v>-5.5690599549030217E-2</v>
      </c>
      <c r="K206" s="142">
        <v>161921</v>
      </c>
      <c r="L206" s="141">
        <v>-0.16989982672176029</v>
      </c>
      <c r="M206" s="142">
        <v>365872</v>
      </c>
      <c r="N206" s="141">
        <v>-0.10988928111794205</v>
      </c>
      <c r="O206" s="143">
        <v>1.7509107579761804E-2</v>
      </c>
      <c r="P206" s="144">
        <v>4.5003427597408614E-2</v>
      </c>
      <c r="Q206" s="145">
        <v>2.9677045524117724E-2</v>
      </c>
    </row>
    <row r="207" spans="2:17" s="4" customFormat="1" hidden="1" outlineLevel="1" x14ac:dyDescent="0.25">
      <c r="B207" s="53" t="s">
        <v>82</v>
      </c>
      <c r="C207" s="140">
        <v>679</v>
      </c>
      <c r="D207" s="141">
        <v>-0.41616509028374893</v>
      </c>
      <c r="E207" s="142">
        <v>1205</v>
      </c>
      <c r="F207" s="141">
        <v>-0.19986719787516605</v>
      </c>
      <c r="G207" s="142">
        <v>1884</v>
      </c>
      <c r="H207" s="141">
        <v>-0.29411764705882348</v>
      </c>
      <c r="I207" s="140">
        <v>184784</v>
      </c>
      <c r="J207" s="141">
        <v>-1.5640315363307011E-2</v>
      </c>
      <c r="K207" s="142">
        <v>159240</v>
      </c>
      <c r="L207" s="141">
        <v>-1.6089567731889964E-2</v>
      </c>
      <c r="M207" s="142">
        <v>344024</v>
      </c>
      <c r="N207" s="141">
        <v>-1.5848313899600619E-2</v>
      </c>
      <c r="O207" s="143">
        <v>3.6745605680145467E-3</v>
      </c>
      <c r="P207" s="144">
        <v>7.5671941723185129E-3</v>
      </c>
      <c r="Q207" s="145">
        <v>5.4763621142710972E-3</v>
      </c>
    </row>
    <row r="208" spans="2:17" s="4" customFormat="1" hidden="1" outlineLevel="1" x14ac:dyDescent="0.25">
      <c r="B208" s="53" t="s">
        <v>83</v>
      </c>
      <c r="C208" s="140">
        <v>986</v>
      </c>
      <c r="D208" s="141">
        <v>0.35439560439560447</v>
      </c>
      <c r="E208" s="142">
        <v>844</v>
      </c>
      <c r="F208" s="141">
        <v>-0.38929088277858181</v>
      </c>
      <c r="G208" s="142">
        <v>1830</v>
      </c>
      <c r="H208" s="141">
        <v>-0.13270142180094791</v>
      </c>
      <c r="I208" s="140">
        <v>179875</v>
      </c>
      <c r="J208" s="141">
        <v>-5.88767736804654E-2</v>
      </c>
      <c r="K208" s="142">
        <v>155230</v>
      </c>
      <c r="L208" s="141">
        <v>-0.21569717210402128</v>
      </c>
      <c r="M208" s="142">
        <v>335105</v>
      </c>
      <c r="N208" s="141">
        <v>-0.13865605617801358</v>
      </c>
      <c r="O208" s="143">
        <v>5.481584433634468E-3</v>
      </c>
      <c r="P208" s="144">
        <v>5.4370933453585001E-3</v>
      </c>
      <c r="Q208" s="145">
        <v>5.4609749183091869E-3</v>
      </c>
    </row>
    <row r="209" spans="2:17" s="4" customFormat="1" hidden="1" outlineLevel="1" x14ac:dyDescent="0.25">
      <c r="B209" s="53" t="s">
        <v>84</v>
      </c>
      <c r="C209" s="140">
        <v>893</v>
      </c>
      <c r="D209" s="141">
        <v>7.900677200902928E-3</v>
      </c>
      <c r="E209" s="142">
        <v>1458</v>
      </c>
      <c r="F209" s="141">
        <v>-0.35600706713780916</v>
      </c>
      <c r="G209" s="142">
        <v>2351</v>
      </c>
      <c r="H209" s="141">
        <v>-0.25365079365079368</v>
      </c>
      <c r="I209" s="140">
        <v>222759</v>
      </c>
      <c r="J209" s="141">
        <v>6.773299844699654E-2</v>
      </c>
      <c r="K209" s="142">
        <v>201920</v>
      </c>
      <c r="L209" s="141">
        <v>-4.3278023633761986E-2</v>
      </c>
      <c r="M209" s="142">
        <v>424679</v>
      </c>
      <c r="N209" s="141">
        <v>1.1906634070558253E-2</v>
      </c>
      <c r="O209" s="143">
        <v>4.0088167032532917E-3</v>
      </c>
      <c r="P209" s="144">
        <v>7.2206814580031697E-3</v>
      </c>
      <c r="Q209" s="145">
        <v>5.5359459733116071E-3</v>
      </c>
    </row>
    <row r="210" spans="2:17" s="4" customFormat="1" hidden="1" outlineLevel="1" x14ac:dyDescent="0.25">
      <c r="B210" s="53" t="s">
        <v>85</v>
      </c>
      <c r="C210" s="140">
        <v>677</v>
      </c>
      <c r="D210" s="141">
        <v>-0.14195183776932829</v>
      </c>
      <c r="E210" s="142">
        <v>1288</v>
      </c>
      <c r="F210" s="141">
        <v>-0.1565160445317616</v>
      </c>
      <c r="G210" s="142">
        <v>1965</v>
      </c>
      <c r="H210" s="141">
        <v>-0.1515544041450777</v>
      </c>
      <c r="I210" s="140">
        <v>257068</v>
      </c>
      <c r="J210" s="141">
        <v>7.5953976418983604E-2</v>
      </c>
      <c r="K210" s="142">
        <v>242634</v>
      </c>
      <c r="L210" s="141">
        <v>1.7213911993560593E-2</v>
      </c>
      <c r="M210" s="142">
        <v>499702</v>
      </c>
      <c r="N210" s="141">
        <v>4.6608119401234438E-2</v>
      </c>
      <c r="O210" s="143">
        <v>2.6335444318234865E-3</v>
      </c>
      <c r="P210" s="144">
        <v>5.3084069009289711E-3</v>
      </c>
      <c r="Q210" s="145">
        <v>3.9323436768313918E-3</v>
      </c>
    </row>
    <row r="211" spans="2:17" s="4" customFormat="1" hidden="1" outlineLevel="1" x14ac:dyDescent="0.25">
      <c r="B211" s="53" t="s">
        <v>86</v>
      </c>
      <c r="C211" s="140">
        <v>1016</v>
      </c>
      <c r="D211" s="141">
        <v>0.40525587828492382</v>
      </c>
      <c r="E211" s="142">
        <v>1307</v>
      </c>
      <c r="F211" s="141">
        <v>-0.165389527458493</v>
      </c>
      <c r="G211" s="142">
        <v>2323</v>
      </c>
      <c r="H211" s="141">
        <v>1.4853647881170717E-2</v>
      </c>
      <c r="I211" s="140">
        <v>212192</v>
      </c>
      <c r="J211" s="141">
        <v>2.3969115695499976E-2</v>
      </c>
      <c r="K211" s="142">
        <v>180581</v>
      </c>
      <c r="L211" s="141">
        <v>-2.5298486516829644E-2</v>
      </c>
      <c r="M211" s="142">
        <v>392773</v>
      </c>
      <c r="N211" s="141">
        <v>7.1338851903091083E-4</v>
      </c>
      <c r="O211" s="143">
        <v>4.7881164228623131E-3</v>
      </c>
      <c r="P211" s="144">
        <v>7.2377492648728276E-3</v>
      </c>
      <c r="Q211" s="145">
        <v>5.9143576569672561E-3</v>
      </c>
    </row>
    <row r="212" spans="2:17" s="4" customFormat="1" hidden="1" outlineLevel="1" x14ac:dyDescent="0.25">
      <c r="B212" s="53" t="s">
        <v>87</v>
      </c>
      <c r="C212" s="140">
        <v>4020</v>
      </c>
      <c r="D212" s="141">
        <v>-0.20616113744075826</v>
      </c>
      <c r="E212" s="142">
        <v>6289</v>
      </c>
      <c r="F212" s="141">
        <v>-0.24700670498084287</v>
      </c>
      <c r="G212" s="142">
        <v>10309</v>
      </c>
      <c r="H212" s="141">
        <v>-0.23158914728682167</v>
      </c>
      <c r="I212" s="140">
        <v>220808</v>
      </c>
      <c r="J212" s="141">
        <v>-4.0186391831447565E-2</v>
      </c>
      <c r="K212" s="142">
        <v>191731</v>
      </c>
      <c r="L212" s="141">
        <v>-4.3239386015688885E-2</v>
      </c>
      <c r="M212" s="142">
        <v>412539</v>
      </c>
      <c r="N212" s="141">
        <v>-4.1607716593603405E-2</v>
      </c>
      <c r="O212" s="143">
        <v>1.8205862106445418E-2</v>
      </c>
      <c r="P212" s="144">
        <v>3.2801164130996034E-2</v>
      </c>
      <c r="Q212" s="145">
        <v>2.4989152540729483E-2</v>
      </c>
    </row>
    <row r="213" spans="2:17" s="4" customFormat="1" hidden="1" outlineLevel="1" x14ac:dyDescent="0.25">
      <c r="B213" s="53" t="s">
        <v>88</v>
      </c>
      <c r="C213" s="140">
        <v>5300</v>
      </c>
      <c r="D213" s="141">
        <v>-0.24544419134396356</v>
      </c>
      <c r="E213" s="142">
        <v>13214</v>
      </c>
      <c r="F213" s="141">
        <v>-0.21317137072764081</v>
      </c>
      <c r="G213" s="142">
        <v>18514</v>
      </c>
      <c r="H213" s="141">
        <v>-0.222688722814678</v>
      </c>
      <c r="I213" s="140">
        <v>217530</v>
      </c>
      <c r="J213" s="141">
        <v>6.0074642396326094E-3</v>
      </c>
      <c r="K213" s="142">
        <v>194139</v>
      </c>
      <c r="L213" s="141">
        <v>-3.0555583297546152E-2</v>
      </c>
      <c r="M213" s="142">
        <v>411669</v>
      </c>
      <c r="N213" s="141">
        <v>-1.157293469935583E-2</v>
      </c>
      <c r="O213" s="143">
        <v>2.4364455477405414E-2</v>
      </c>
      <c r="P213" s="144">
        <v>6.8064634102369945E-2</v>
      </c>
      <c r="Q213" s="145">
        <v>4.4973024444395861E-2</v>
      </c>
    </row>
    <row r="214" spans="2:17" s="4" customFormat="1" hidden="1" outlineLevel="1" x14ac:dyDescent="0.25">
      <c r="B214" s="53" t="s">
        <v>89</v>
      </c>
      <c r="C214" s="140">
        <v>5496</v>
      </c>
      <c r="D214" s="141">
        <v>-0.2170940170940171</v>
      </c>
      <c r="E214" s="142">
        <v>18209</v>
      </c>
      <c r="F214" s="141">
        <v>3.7727246822818694E-2</v>
      </c>
      <c r="G214" s="142">
        <v>23705</v>
      </c>
      <c r="H214" s="141">
        <v>-3.5087719298245612E-2</v>
      </c>
      <c r="I214" s="140">
        <v>200316</v>
      </c>
      <c r="J214" s="141">
        <v>5.2024578541042921E-2</v>
      </c>
      <c r="K214" s="142">
        <v>191736</v>
      </c>
      <c r="L214" s="141">
        <v>7.5790560405772478E-2</v>
      </c>
      <c r="M214" s="142">
        <v>392052</v>
      </c>
      <c r="N214" s="141">
        <v>6.3514884520857962E-2</v>
      </c>
      <c r="O214" s="143">
        <v>2.7436650092853291E-2</v>
      </c>
      <c r="P214" s="144">
        <v>9.4969124212458803E-2</v>
      </c>
      <c r="Q214" s="145">
        <v>6.0463918051687021E-2</v>
      </c>
    </row>
    <row r="215" spans="2:17" s="4" customFormat="1" ht="15.75" collapsed="1" x14ac:dyDescent="0.25">
      <c r="B215" s="65">
        <v>2002</v>
      </c>
      <c r="C215" s="146">
        <v>43234</v>
      </c>
      <c r="D215" s="67">
        <v>-0.20797992195944093</v>
      </c>
      <c r="E215" s="66">
        <v>109548</v>
      </c>
      <c r="F215" s="67">
        <v>-7.8406299424571779E-2</v>
      </c>
      <c r="G215" s="66">
        <v>152782</v>
      </c>
      <c r="H215" s="67">
        <v>-0.11918364993802422</v>
      </c>
      <c r="I215" s="146">
        <v>2547647</v>
      </c>
      <c r="J215" s="67">
        <v>1.1682421131049336E-2</v>
      </c>
      <c r="K215" s="66">
        <v>2282668</v>
      </c>
      <c r="L215" s="67">
        <v>-3.3509455244301933E-2</v>
      </c>
      <c r="M215" s="66">
        <v>4830315</v>
      </c>
      <c r="N215" s="67">
        <v>-1.0189262831710955E-2</v>
      </c>
      <c r="O215" s="147">
        <v>1.6970168944127659E-2</v>
      </c>
      <c r="P215" s="88">
        <v>4.7991210285508012E-2</v>
      </c>
      <c r="Q215" s="148">
        <v>3.1629821243542085E-2</v>
      </c>
    </row>
    <row r="216" spans="2:17" s="4" customFormat="1" hidden="1" outlineLevel="1" x14ac:dyDescent="0.25">
      <c r="B216" s="53" t="s">
        <v>78</v>
      </c>
      <c r="C216" s="140">
        <v>9626</v>
      </c>
      <c r="D216" s="141">
        <v>0.46648385131017678</v>
      </c>
      <c r="E216" s="142">
        <v>19964</v>
      </c>
      <c r="F216" s="141">
        <v>-9.0768319897982397E-2</v>
      </c>
      <c r="G216" s="142">
        <v>29590</v>
      </c>
      <c r="H216" s="141">
        <v>3.7481154237228642E-2</v>
      </c>
      <c r="I216" s="140">
        <v>192463</v>
      </c>
      <c r="J216" s="141">
        <v>9.4802527915720969E-2</v>
      </c>
      <c r="K216" s="142">
        <v>183765</v>
      </c>
      <c r="L216" s="141">
        <v>-2.3373351827936428E-2</v>
      </c>
      <c r="M216" s="142">
        <v>376228</v>
      </c>
      <c r="N216" s="141">
        <v>3.370700076931521E-2</v>
      </c>
      <c r="O216" s="143">
        <v>5.0014808041026065E-2</v>
      </c>
      <c r="P216" s="144">
        <v>0.10863875057818409</v>
      </c>
      <c r="Q216" s="145">
        <v>7.8649117024782847E-2</v>
      </c>
    </row>
    <row r="217" spans="2:17" s="4" customFormat="1" hidden="1" outlineLevel="1" x14ac:dyDescent="0.25">
      <c r="B217" s="53" t="s">
        <v>79</v>
      </c>
      <c r="C217" s="140">
        <v>8397</v>
      </c>
      <c r="D217" s="141">
        <v>0.20473457675753237</v>
      </c>
      <c r="E217" s="142">
        <v>18302</v>
      </c>
      <c r="F217" s="141">
        <v>-0.11439078679957415</v>
      </c>
      <c r="G217" s="142">
        <v>26699</v>
      </c>
      <c r="H217" s="141">
        <v>-3.390505138225508E-2</v>
      </c>
      <c r="I217" s="140">
        <v>208031</v>
      </c>
      <c r="J217" s="141">
        <v>5.0969475907083783E-2</v>
      </c>
      <c r="K217" s="142">
        <v>190368</v>
      </c>
      <c r="L217" s="141">
        <v>-1.5105740181269312E-3</v>
      </c>
      <c r="M217" s="142">
        <v>398399</v>
      </c>
      <c r="N217" s="141">
        <v>2.5221437063494889E-2</v>
      </c>
      <c r="O217" s="143">
        <v>4.0364176492926535E-2</v>
      </c>
      <c r="P217" s="144">
        <v>9.6140107581106068E-2</v>
      </c>
      <c r="Q217" s="145">
        <v>6.7015730461170833E-2</v>
      </c>
    </row>
    <row r="218" spans="2:17" s="4" customFormat="1" hidden="1" outlineLevel="1" x14ac:dyDescent="0.25">
      <c r="B218" s="53" t="s">
        <v>80</v>
      </c>
      <c r="C218" s="140">
        <v>8751</v>
      </c>
      <c r="D218" s="141">
        <v>0.31633574007220222</v>
      </c>
      <c r="E218" s="142">
        <v>18602</v>
      </c>
      <c r="F218" s="141">
        <v>7.0249122605143599E-2</v>
      </c>
      <c r="G218" s="142">
        <v>27353</v>
      </c>
      <c r="H218" s="141">
        <v>0.13833284780889765</v>
      </c>
      <c r="I218" s="140">
        <v>231439</v>
      </c>
      <c r="J218" s="141">
        <v>0.10785130296589895</v>
      </c>
      <c r="K218" s="142">
        <v>219119</v>
      </c>
      <c r="L218" s="141">
        <v>4.7263776705061433E-2</v>
      </c>
      <c r="M218" s="142">
        <v>450558</v>
      </c>
      <c r="N218" s="141">
        <v>7.7534211193433844E-2</v>
      </c>
      <c r="O218" s="143">
        <v>3.7811259122274121E-2</v>
      </c>
      <c r="P218" s="144">
        <v>8.4894509376183716E-2</v>
      </c>
      <c r="Q218" s="145">
        <v>6.070916507974556E-2</v>
      </c>
    </row>
    <row r="219" spans="2:17" s="4" customFormat="1" hidden="1" outlineLevel="1" x14ac:dyDescent="0.25">
      <c r="B219" s="53" t="s">
        <v>81</v>
      </c>
      <c r="C219" s="140">
        <v>4416</v>
      </c>
      <c r="D219" s="141">
        <v>-4.6220302375809985E-2</v>
      </c>
      <c r="E219" s="142">
        <v>11062</v>
      </c>
      <c r="F219" s="141">
        <v>-0.14671397716754087</v>
      </c>
      <c r="G219" s="142">
        <v>15478</v>
      </c>
      <c r="H219" s="141">
        <v>-0.12026827327498013</v>
      </c>
      <c r="I219" s="140">
        <v>215979</v>
      </c>
      <c r="J219" s="141">
        <v>-3.1339715127066681E-3</v>
      </c>
      <c r="K219" s="142">
        <v>195062</v>
      </c>
      <c r="L219" s="141">
        <v>-6.1326429458244736E-2</v>
      </c>
      <c r="M219" s="142">
        <v>411041</v>
      </c>
      <c r="N219" s="141">
        <v>-3.1623412115043936E-2</v>
      </c>
      <c r="O219" s="143">
        <v>2.0446432292028392E-2</v>
      </c>
      <c r="P219" s="144">
        <v>5.6710174201023263E-2</v>
      </c>
      <c r="Q219" s="145">
        <v>3.7655610997443079E-2</v>
      </c>
    </row>
    <row r="220" spans="2:17" s="4" customFormat="1" hidden="1" outlineLevel="1" x14ac:dyDescent="0.25">
      <c r="B220" s="53" t="s">
        <v>82</v>
      </c>
      <c r="C220" s="140">
        <v>1163</v>
      </c>
      <c r="D220" s="141">
        <v>1.9592875318066159</v>
      </c>
      <c r="E220" s="142">
        <v>1506</v>
      </c>
      <c r="F220" s="141">
        <v>-0.65585009140767825</v>
      </c>
      <c r="G220" s="142">
        <v>2669</v>
      </c>
      <c r="H220" s="141">
        <v>-0.4403438876074649</v>
      </c>
      <c r="I220" s="140">
        <v>187720</v>
      </c>
      <c r="J220" s="141">
        <v>6.458875637295769E-2</v>
      </c>
      <c r="K220" s="142">
        <v>161844</v>
      </c>
      <c r="L220" s="141">
        <v>4.3865250285404667E-2</v>
      </c>
      <c r="M220" s="142">
        <v>349564</v>
      </c>
      <c r="N220" s="141">
        <v>5.4892659049895265E-2</v>
      </c>
      <c r="O220" s="143">
        <v>6.1953974003835502E-3</v>
      </c>
      <c r="P220" s="144">
        <v>9.3052569140653959E-3</v>
      </c>
      <c r="Q220" s="145">
        <v>7.6352255953130183E-3</v>
      </c>
    </row>
    <row r="221" spans="2:17" s="4" customFormat="1" hidden="1" outlineLevel="1" x14ac:dyDescent="0.25">
      <c r="B221" s="53" t="s">
        <v>83</v>
      </c>
      <c r="C221" s="140">
        <v>728</v>
      </c>
      <c r="D221" s="141">
        <v>1.5454545454545454</v>
      </c>
      <c r="E221" s="142">
        <v>1382</v>
      </c>
      <c r="F221" s="141">
        <v>-0.6123422159887798</v>
      </c>
      <c r="G221" s="142">
        <v>2110</v>
      </c>
      <c r="H221" s="141">
        <v>-0.45209036613866527</v>
      </c>
      <c r="I221" s="140">
        <v>191128</v>
      </c>
      <c r="J221" s="141">
        <v>9.429857206655301E-2</v>
      </c>
      <c r="K221" s="142">
        <v>197921</v>
      </c>
      <c r="L221" s="141">
        <v>8.4237224997808724E-2</v>
      </c>
      <c r="M221" s="142">
        <v>389049</v>
      </c>
      <c r="N221" s="141">
        <v>8.9156835628019904E-2</v>
      </c>
      <c r="O221" s="143">
        <v>3.808965719308526E-3</v>
      </c>
      <c r="P221" s="144">
        <v>6.982583960266975E-3</v>
      </c>
      <c r="Q221" s="145">
        <v>5.4234813609596736E-3</v>
      </c>
    </row>
    <row r="222" spans="2:17" s="4" customFormat="1" hidden="1" outlineLevel="1" x14ac:dyDescent="0.25">
      <c r="B222" s="53" t="s">
        <v>84</v>
      </c>
      <c r="C222" s="140">
        <v>886</v>
      </c>
      <c r="D222" s="141">
        <v>9.1116173120728838E-3</v>
      </c>
      <c r="E222" s="142">
        <v>2264</v>
      </c>
      <c r="F222" s="141">
        <v>7.1969696969697017E-2</v>
      </c>
      <c r="G222" s="142">
        <v>3150</v>
      </c>
      <c r="H222" s="141">
        <v>5.3511705685618693E-2</v>
      </c>
      <c r="I222" s="140">
        <v>208628</v>
      </c>
      <c r="J222" s="141">
        <v>3.9227309180933867E-2</v>
      </c>
      <c r="K222" s="142">
        <v>211054</v>
      </c>
      <c r="L222" s="141">
        <v>7.5007130923760323E-2</v>
      </c>
      <c r="M222" s="142">
        <v>419682</v>
      </c>
      <c r="N222" s="141">
        <v>5.6917858069260419E-2</v>
      </c>
      <c r="O222" s="143">
        <v>4.2467933355062604E-3</v>
      </c>
      <c r="P222" s="144">
        <v>1.0727112492537456E-2</v>
      </c>
      <c r="Q222" s="145">
        <v>7.5056828741761616E-3</v>
      </c>
    </row>
    <row r="223" spans="2:17" s="4" customFormat="1" hidden="1" outlineLevel="1" x14ac:dyDescent="0.25">
      <c r="B223" s="53" t="s">
        <v>85</v>
      </c>
      <c r="C223" s="140">
        <v>789</v>
      </c>
      <c r="D223" s="141">
        <v>-0.26261682242990658</v>
      </c>
      <c r="E223" s="142">
        <v>1527</v>
      </c>
      <c r="F223" s="141">
        <v>-0.46997570288094415</v>
      </c>
      <c r="G223" s="142">
        <v>2316</v>
      </c>
      <c r="H223" s="141">
        <v>-0.41381928625664388</v>
      </c>
      <c r="I223" s="140">
        <v>238921</v>
      </c>
      <c r="J223" s="141">
        <v>9.0420749489979801E-2</v>
      </c>
      <c r="K223" s="142">
        <v>238528</v>
      </c>
      <c r="L223" s="141">
        <v>0.11440331525268532</v>
      </c>
      <c r="M223" s="142">
        <v>477449</v>
      </c>
      <c r="N223" s="141">
        <v>0.10227173034745474</v>
      </c>
      <c r="O223" s="143">
        <v>3.3023468008253776E-3</v>
      </c>
      <c r="P223" s="144">
        <v>6.4017641534746443E-3</v>
      </c>
      <c r="Q223" s="145">
        <v>4.8507798738713455E-3</v>
      </c>
    </row>
    <row r="224" spans="2:17" s="4" customFormat="1" hidden="1" outlineLevel="1" x14ac:dyDescent="0.25">
      <c r="B224" s="53" t="s">
        <v>86</v>
      </c>
      <c r="C224" s="140">
        <v>723</v>
      </c>
      <c r="D224" s="141">
        <v>-1.8995929443690662E-2</v>
      </c>
      <c r="E224" s="142">
        <v>1566</v>
      </c>
      <c r="F224" s="141">
        <v>-0.42595307917888559</v>
      </c>
      <c r="G224" s="142">
        <v>2289</v>
      </c>
      <c r="H224" s="141">
        <v>-0.33939393939393936</v>
      </c>
      <c r="I224" s="140">
        <v>207225</v>
      </c>
      <c r="J224" s="141">
        <v>-5.6047947867731152E-3</v>
      </c>
      <c r="K224" s="142">
        <v>185268</v>
      </c>
      <c r="L224" s="141">
        <v>-9.5455011497956765E-2</v>
      </c>
      <c r="M224" s="142">
        <v>392493</v>
      </c>
      <c r="N224" s="141">
        <v>-5.0141331810305556E-2</v>
      </c>
      <c r="O224" s="143">
        <v>3.4889612739775607E-3</v>
      </c>
      <c r="P224" s="144">
        <v>8.4526199883412142E-3</v>
      </c>
      <c r="Q224" s="145">
        <v>5.8319511430777113E-3</v>
      </c>
    </row>
    <row r="225" spans="2:17" s="4" customFormat="1" hidden="1" outlineLevel="1" x14ac:dyDescent="0.25">
      <c r="B225" s="53" t="s">
        <v>87</v>
      </c>
      <c r="C225" s="140">
        <v>5064</v>
      </c>
      <c r="D225" s="141">
        <v>4.9751243781094523E-2</v>
      </c>
      <c r="E225" s="142">
        <v>8352</v>
      </c>
      <c r="F225" s="141">
        <v>-9.6983457671099615E-2</v>
      </c>
      <c r="G225" s="142">
        <v>13416</v>
      </c>
      <c r="H225" s="141">
        <v>-4.6685141760818616E-2</v>
      </c>
      <c r="I225" s="140">
        <v>230053</v>
      </c>
      <c r="J225" s="141">
        <v>5.5884742308733859E-2</v>
      </c>
      <c r="K225" s="142">
        <v>200396</v>
      </c>
      <c r="L225" s="141">
        <v>1.0574939863539301E-2</v>
      </c>
      <c r="M225" s="142">
        <v>430449</v>
      </c>
      <c r="N225" s="141">
        <v>3.4295586482641971E-2</v>
      </c>
      <c r="O225" s="143">
        <v>2.2012318900427291E-2</v>
      </c>
      <c r="P225" s="144">
        <v>4.1677478592387074E-2</v>
      </c>
      <c r="Q225" s="145">
        <v>3.1167455377989029E-2</v>
      </c>
    </row>
    <row r="226" spans="2:17" s="4" customFormat="1" hidden="1" outlineLevel="1" x14ac:dyDescent="0.25">
      <c r="B226" s="53" t="s">
        <v>88</v>
      </c>
      <c r="C226" s="140">
        <v>7024</v>
      </c>
      <c r="D226" s="141">
        <v>-0.25506416375013252</v>
      </c>
      <c r="E226" s="142">
        <v>16794</v>
      </c>
      <c r="F226" s="141">
        <v>-0.10584602278777555</v>
      </c>
      <c r="G226" s="142">
        <v>23818</v>
      </c>
      <c r="H226" s="141">
        <v>-0.15571940023395126</v>
      </c>
      <c r="I226" s="140">
        <v>216231</v>
      </c>
      <c r="J226" s="141">
        <v>5.5413465574634557E-2</v>
      </c>
      <c r="K226" s="142">
        <v>200258</v>
      </c>
      <c r="L226" s="141">
        <v>9.3212798130830832E-2</v>
      </c>
      <c r="M226" s="142">
        <v>416489</v>
      </c>
      <c r="N226" s="141">
        <v>7.3256524103169296E-2</v>
      </c>
      <c r="O226" s="143">
        <v>3.2483778921616233E-2</v>
      </c>
      <c r="P226" s="144">
        <v>8.3861818254451756E-2</v>
      </c>
      <c r="Q226" s="145">
        <v>5.7187584786152816E-2</v>
      </c>
    </row>
    <row r="227" spans="2:17" s="4" customFormat="1" hidden="1" outlineLevel="1" x14ac:dyDescent="0.25">
      <c r="B227" s="53" t="s">
        <v>89</v>
      </c>
      <c r="C227" s="140">
        <v>7020</v>
      </c>
      <c r="D227" s="141">
        <v>-0.22840184655968343</v>
      </c>
      <c r="E227" s="142">
        <v>17547</v>
      </c>
      <c r="F227" s="141">
        <v>-8.514077163712197E-2</v>
      </c>
      <c r="G227" s="142">
        <v>24567</v>
      </c>
      <c r="H227" s="141">
        <v>-0.13123276044981969</v>
      </c>
      <c r="I227" s="140">
        <v>190410</v>
      </c>
      <c r="J227" s="141">
        <v>-3.4745315921810405E-2</v>
      </c>
      <c r="K227" s="142">
        <v>178228</v>
      </c>
      <c r="L227" s="141">
        <v>-0.11656794468264398</v>
      </c>
      <c r="M227" s="142">
        <v>368638</v>
      </c>
      <c r="N227" s="141">
        <v>-7.6116077582209951E-2</v>
      </c>
      <c r="O227" s="143">
        <v>3.6867811564518668E-2</v>
      </c>
      <c r="P227" s="144">
        <v>9.8452543932490963E-2</v>
      </c>
      <c r="Q227" s="145">
        <v>6.6642614163488295E-2</v>
      </c>
    </row>
    <row r="228" spans="2:17" s="4" customFormat="1" ht="15.75" collapsed="1" x14ac:dyDescent="0.25">
      <c r="B228" s="65">
        <v>2001</v>
      </c>
      <c r="C228" s="146">
        <v>54587</v>
      </c>
      <c r="D228" s="67">
        <v>5.9386341141537402E-2</v>
      </c>
      <c r="E228" s="66">
        <v>118868</v>
      </c>
      <c r="F228" s="67">
        <v>-0.124947548972696</v>
      </c>
      <c r="G228" s="66">
        <v>173455</v>
      </c>
      <c r="H228" s="67">
        <v>-7.4254942145937419E-2</v>
      </c>
      <c r="I228" s="146">
        <v>2518228</v>
      </c>
      <c r="J228" s="67">
        <v>4.9888099899606742E-2</v>
      </c>
      <c r="K228" s="66">
        <v>2361811</v>
      </c>
      <c r="L228" s="67">
        <v>1.2845556138305181E-2</v>
      </c>
      <c r="M228" s="66">
        <v>4880039</v>
      </c>
      <c r="N228" s="67">
        <v>3.1628024966044332E-2</v>
      </c>
      <c r="O228" s="147">
        <v>2.1676750476922663E-2</v>
      </c>
      <c r="P228" s="88">
        <v>5.0329175365852727E-2</v>
      </c>
      <c r="Q228" s="148">
        <v>3.5543773318205039E-2</v>
      </c>
    </row>
    <row r="229" spans="2:17" s="4" customFormat="1" hidden="1" outlineLevel="1" x14ac:dyDescent="0.25">
      <c r="B229" s="53" t="s">
        <v>78</v>
      </c>
      <c r="C229" s="140">
        <v>6564</v>
      </c>
      <c r="D229" s="141">
        <v>-0.19252060524049697</v>
      </c>
      <c r="E229" s="142">
        <v>21957</v>
      </c>
      <c r="F229" s="141">
        <v>-0.13014024245305444</v>
      </c>
      <c r="G229" s="142">
        <v>28521</v>
      </c>
      <c r="H229" s="141">
        <v>-0.1453357705792454</v>
      </c>
      <c r="I229" s="140">
        <v>175797</v>
      </c>
      <c r="J229" s="141">
        <v>-0.10138015641772735</v>
      </c>
      <c r="K229" s="142">
        <v>188163</v>
      </c>
      <c r="L229" s="141">
        <v>-7.2403253635691445E-2</v>
      </c>
      <c r="M229" s="142">
        <v>363960</v>
      </c>
      <c r="N229" s="141">
        <v>-8.6629190925517019E-2</v>
      </c>
      <c r="O229" s="143">
        <v>3.7338521135172956E-2</v>
      </c>
      <c r="P229" s="144">
        <v>0.11669137928285582</v>
      </c>
      <c r="Q229" s="145">
        <v>7.8363006923837783E-2</v>
      </c>
    </row>
    <row r="230" spans="2:17" s="4" customFormat="1" hidden="1" outlineLevel="1" x14ac:dyDescent="0.25">
      <c r="B230" s="53" t="s">
        <v>79</v>
      </c>
      <c r="C230" s="140">
        <v>6970</v>
      </c>
      <c r="D230" s="141">
        <v>0.18840579710144922</v>
      </c>
      <c r="E230" s="142">
        <v>20666</v>
      </c>
      <c r="F230" s="141">
        <v>3.3041739565108807E-2</v>
      </c>
      <c r="G230" s="142">
        <v>27636</v>
      </c>
      <c r="H230" s="141">
        <v>6.8264398917665225E-2</v>
      </c>
      <c r="I230" s="140">
        <v>197942</v>
      </c>
      <c r="J230" s="141">
        <v>6.7844156965139346E-2</v>
      </c>
      <c r="K230" s="142">
        <v>190656</v>
      </c>
      <c r="L230" s="141">
        <v>-9.3527871305648658E-3</v>
      </c>
      <c r="M230" s="142">
        <v>388598</v>
      </c>
      <c r="N230" s="141">
        <v>2.8521367204662473E-2</v>
      </c>
      <c r="O230" s="143">
        <v>3.5212334926392579E-2</v>
      </c>
      <c r="P230" s="144">
        <v>0.10839417589795233</v>
      </c>
      <c r="Q230" s="145">
        <v>7.1117195662355442E-2</v>
      </c>
    </row>
    <row r="231" spans="2:17" s="4" customFormat="1" hidden="1" outlineLevel="1" x14ac:dyDescent="0.25">
      <c r="B231" s="53" t="s">
        <v>80</v>
      </c>
      <c r="C231" s="140">
        <v>6648</v>
      </c>
      <c r="D231" s="141">
        <v>0.12677966101694915</v>
      </c>
      <c r="E231" s="142">
        <v>17381</v>
      </c>
      <c r="F231" s="141">
        <v>-0.25291209972061035</v>
      </c>
      <c r="G231" s="142">
        <v>24029</v>
      </c>
      <c r="H231" s="141">
        <v>-0.17610149151380083</v>
      </c>
      <c r="I231" s="140">
        <v>208908</v>
      </c>
      <c r="J231" s="141">
        <v>2.1045737578322843E-2</v>
      </c>
      <c r="K231" s="142">
        <v>209230</v>
      </c>
      <c r="L231" s="141">
        <v>1.9798409108632953E-2</v>
      </c>
      <c r="M231" s="142">
        <v>418138</v>
      </c>
      <c r="N231" s="141">
        <v>2.0421211899358083E-2</v>
      </c>
      <c r="O231" s="143">
        <v>3.182262048365788E-2</v>
      </c>
      <c r="P231" s="144">
        <v>8.3071261291401813E-2</v>
      </c>
      <c r="Q231" s="145">
        <v>5.7466673681894495E-2</v>
      </c>
    </row>
    <row r="232" spans="2:17" s="4" customFormat="1" hidden="1" outlineLevel="1" x14ac:dyDescent="0.25">
      <c r="B232" s="53" t="s">
        <v>81</v>
      </c>
      <c r="C232" s="140">
        <v>4630</v>
      </c>
      <c r="D232" s="141">
        <v>0.83366336633663374</v>
      </c>
      <c r="E232" s="142">
        <v>12964</v>
      </c>
      <c r="F232" s="141">
        <v>0.1443198870156237</v>
      </c>
      <c r="G232" s="142">
        <v>17594</v>
      </c>
      <c r="H232" s="141">
        <v>0.26995813483470488</v>
      </c>
      <c r="I232" s="140">
        <v>216658</v>
      </c>
      <c r="J232" s="141">
        <v>0.11824061027411759</v>
      </c>
      <c r="K232" s="142">
        <v>207806</v>
      </c>
      <c r="L232" s="141">
        <v>7.3172998961975155E-2</v>
      </c>
      <c r="M232" s="142">
        <v>424464</v>
      </c>
      <c r="N232" s="141">
        <v>9.571331953142348E-2</v>
      </c>
      <c r="O232" s="143">
        <v>2.1370085572653675E-2</v>
      </c>
      <c r="P232" s="144">
        <v>6.238510918837762E-2</v>
      </c>
      <c r="Q232" s="145">
        <v>4.1449922726073354E-2</v>
      </c>
    </row>
    <row r="233" spans="2:17" s="4" customFormat="1" hidden="1" outlineLevel="1" x14ac:dyDescent="0.25">
      <c r="B233" s="53" t="s">
        <v>82</v>
      </c>
      <c r="C233" s="140">
        <v>393</v>
      </c>
      <c r="D233" s="141">
        <v>0.96500000000000008</v>
      </c>
      <c r="E233" s="142">
        <v>4376</v>
      </c>
      <c r="F233" s="141">
        <v>2.0516039051603907</v>
      </c>
      <c r="G233" s="142">
        <v>4769</v>
      </c>
      <c r="H233" s="141">
        <v>1.9186046511627906</v>
      </c>
      <c r="I233" s="140">
        <v>176331</v>
      </c>
      <c r="J233" s="141">
        <v>1.795981988223061E-2</v>
      </c>
      <c r="K233" s="142">
        <v>155043</v>
      </c>
      <c r="L233" s="141">
        <v>-2.7303240377678062E-2</v>
      </c>
      <c r="M233" s="142">
        <v>331374</v>
      </c>
      <c r="N233" s="141">
        <v>-3.7310403920448598E-3</v>
      </c>
      <c r="O233" s="143">
        <v>2.2287629514946322E-3</v>
      </c>
      <c r="P233" s="144">
        <v>2.8224428061892508E-2</v>
      </c>
      <c r="Q233" s="145">
        <v>1.4391593788287554E-2</v>
      </c>
    </row>
    <row r="234" spans="2:17" s="4" customFormat="1" hidden="1" outlineLevel="1" x14ac:dyDescent="0.25">
      <c r="B234" s="53" t="s">
        <v>83</v>
      </c>
      <c r="C234" s="140">
        <v>286</v>
      </c>
      <c r="D234" s="141">
        <v>-2.7210884353741527E-2</v>
      </c>
      <c r="E234" s="142">
        <v>3565</v>
      </c>
      <c r="F234" s="141">
        <v>0.71641791044776126</v>
      </c>
      <c r="G234" s="142">
        <v>3851</v>
      </c>
      <c r="H234" s="141">
        <v>0.62420919443272882</v>
      </c>
      <c r="I234" s="140">
        <v>174658</v>
      </c>
      <c r="J234" s="141">
        <v>5.8219074335500443E-2</v>
      </c>
      <c r="K234" s="142">
        <v>182544</v>
      </c>
      <c r="L234" s="141">
        <v>0.10774384212538468</v>
      </c>
      <c r="M234" s="142">
        <v>357202</v>
      </c>
      <c r="N234" s="141">
        <v>8.2961938891213283E-2</v>
      </c>
      <c r="O234" s="143">
        <v>1.6374858294495528E-3</v>
      </c>
      <c r="P234" s="144">
        <v>1.9529538083968796E-2</v>
      </c>
      <c r="Q234" s="145">
        <v>1.0781014663971647E-2</v>
      </c>
    </row>
    <row r="235" spans="2:17" s="4" customFormat="1" hidden="1" outlineLevel="1" x14ac:dyDescent="0.25">
      <c r="B235" s="53" t="s">
        <v>84</v>
      </c>
      <c r="C235" s="140">
        <v>878</v>
      </c>
      <c r="D235" s="141">
        <v>1.9463087248322148</v>
      </c>
      <c r="E235" s="142">
        <v>2112</v>
      </c>
      <c r="F235" s="141">
        <v>0.19187358916478559</v>
      </c>
      <c r="G235" s="142">
        <v>2990</v>
      </c>
      <c r="H235" s="141">
        <v>0.44444444444444442</v>
      </c>
      <c r="I235" s="140">
        <v>200753</v>
      </c>
      <c r="J235" s="141">
        <v>2.8806141483713521E-2</v>
      </c>
      <c r="K235" s="142">
        <v>196328</v>
      </c>
      <c r="L235" s="141">
        <v>-8.1141038541642341E-2</v>
      </c>
      <c r="M235" s="142">
        <v>397081</v>
      </c>
      <c r="N235" s="141">
        <v>-2.8659701514443636E-2</v>
      </c>
      <c r="O235" s="143">
        <v>4.3735336458234743E-3</v>
      </c>
      <c r="P235" s="144">
        <v>1.0757507844016136E-2</v>
      </c>
      <c r="Q235" s="145">
        <v>7.529949808729201E-3</v>
      </c>
    </row>
    <row r="236" spans="2:17" s="4" customFormat="1" hidden="1" outlineLevel="1" x14ac:dyDescent="0.25">
      <c r="B236" s="53" t="s">
        <v>85</v>
      </c>
      <c r="C236" s="140">
        <v>1070</v>
      </c>
      <c r="D236" s="141">
        <v>2.6148648648648649</v>
      </c>
      <c r="E236" s="142">
        <v>2881</v>
      </c>
      <c r="F236" s="141">
        <v>0.36734693877551017</v>
      </c>
      <c r="G236" s="142">
        <v>3951</v>
      </c>
      <c r="H236" s="141">
        <v>0.64419475655430714</v>
      </c>
      <c r="I236" s="140">
        <v>219109</v>
      </c>
      <c r="J236" s="141">
        <v>2.5522334968360427E-2</v>
      </c>
      <c r="K236" s="142">
        <v>214041</v>
      </c>
      <c r="L236" s="141">
        <v>-2.8142154659256513E-2</v>
      </c>
      <c r="M236" s="142">
        <v>433150</v>
      </c>
      <c r="N236" s="141">
        <v>-1.7170052662510704E-3</v>
      </c>
      <c r="O236" s="143">
        <v>4.883414191110361E-3</v>
      </c>
      <c r="P236" s="144">
        <v>1.3460038030097038E-2</v>
      </c>
      <c r="Q236" s="145">
        <v>9.1215514256031398E-3</v>
      </c>
    </row>
    <row r="237" spans="2:17" s="4" customFormat="1" hidden="1" outlineLevel="1" x14ac:dyDescent="0.25">
      <c r="B237" s="53" t="s">
        <v>86</v>
      </c>
      <c r="C237" s="140">
        <v>737</v>
      </c>
      <c r="D237" s="141">
        <v>1.5590277777777777</v>
      </c>
      <c r="E237" s="142">
        <v>2728</v>
      </c>
      <c r="F237" s="141">
        <v>0.76455368693402326</v>
      </c>
      <c r="G237" s="142">
        <v>3465</v>
      </c>
      <c r="H237" s="141">
        <v>0.88931297709923673</v>
      </c>
      <c r="I237" s="140">
        <v>208393</v>
      </c>
      <c r="J237" s="141">
        <v>6.7401169878197553E-2</v>
      </c>
      <c r="K237" s="142">
        <v>204819</v>
      </c>
      <c r="L237" s="141">
        <v>0.10731527985770595</v>
      </c>
      <c r="M237" s="142">
        <v>413212</v>
      </c>
      <c r="N237" s="141">
        <v>8.6819409631170741E-2</v>
      </c>
      <c r="O237" s="143">
        <v>3.5365871214484172E-3</v>
      </c>
      <c r="P237" s="144">
        <v>1.3319076843456906E-2</v>
      </c>
      <c r="Q237" s="145">
        <v>8.3855260737829493E-3</v>
      </c>
    </row>
    <row r="238" spans="2:17" s="4" customFormat="1" hidden="1" outlineLevel="1" x14ac:dyDescent="0.25">
      <c r="B238" s="53" t="s">
        <v>87</v>
      </c>
      <c r="C238" s="140">
        <v>4824</v>
      </c>
      <c r="D238" s="141">
        <v>0.38104780990552523</v>
      </c>
      <c r="E238" s="142">
        <v>9249</v>
      </c>
      <c r="F238" s="141">
        <v>-9.1810683424980333E-2</v>
      </c>
      <c r="G238" s="142">
        <v>14073</v>
      </c>
      <c r="H238" s="141">
        <v>2.8953717920596533E-2</v>
      </c>
      <c r="I238" s="140">
        <v>217877</v>
      </c>
      <c r="J238" s="141">
        <v>-9.3257793459677885E-3</v>
      </c>
      <c r="K238" s="142">
        <v>198299</v>
      </c>
      <c r="L238" s="141">
        <v>-8.7533705745391654E-2</v>
      </c>
      <c r="M238" s="142">
        <v>416176</v>
      </c>
      <c r="N238" s="141">
        <v>-4.8196683819325292E-2</v>
      </c>
      <c r="O238" s="143">
        <v>2.2140932728098882E-2</v>
      </c>
      <c r="P238" s="144">
        <v>4.6641687552635161E-2</v>
      </c>
      <c r="Q238" s="145">
        <v>3.3815020568221138E-2</v>
      </c>
    </row>
    <row r="239" spans="2:17" s="4" customFormat="1" hidden="1" outlineLevel="1" x14ac:dyDescent="0.25">
      <c r="B239" s="53" t="s">
        <v>88</v>
      </c>
      <c r="C239" s="140">
        <v>9429</v>
      </c>
      <c r="D239" s="141">
        <v>0.46595149253731338</v>
      </c>
      <c r="E239" s="142">
        <v>18782</v>
      </c>
      <c r="F239" s="141">
        <v>-0.15518172004318098</v>
      </c>
      <c r="G239" s="142">
        <v>28211</v>
      </c>
      <c r="H239" s="141">
        <v>-1.5803795701925805E-2</v>
      </c>
      <c r="I239" s="140">
        <v>204878</v>
      </c>
      <c r="J239" s="141">
        <v>8.8423376991353386E-4</v>
      </c>
      <c r="K239" s="142">
        <v>183183</v>
      </c>
      <c r="L239" s="141">
        <v>-5.4275772344292039E-2</v>
      </c>
      <c r="M239" s="142">
        <v>388061</v>
      </c>
      <c r="N239" s="141">
        <v>-2.593419061077884E-2</v>
      </c>
      <c r="O239" s="143">
        <v>4.6022510957740702E-2</v>
      </c>
      <c r="P239" s="144">
        <v>0.10253134843298778</v>
      </c>
      <c r="Q239" s="145">
        <v>7.2697333666614267E-2</v>
      </c>
    </row>
    <row r="240" spans="2:17" s="4" customFormat="1" hidden="1" outlineLevel="1" x14ac:dyDescent="0.25">
      <c r="B240" s="53" t="s">
        <v>89</v>
      </c>
      <c r="C240" s="140">
        <v>9098</v>
      </c>
      <c r="D240" s="141">
        <v>0.76454615981380925</v>
      </c>
      <c r="E240" s="142">
        <v>19180</v>
      </c>
      <c r="F240" s="141">
        <v>3.9256739073540992E-3</v>
      </c>
      <c r="G240" s="142">
        <v>28278</v>
      </c>
      <c r="H240" s="141">
        <v>0.1655743786323729</v>
      </c>
      <c r="I240" s="140">
        <v>197264</v>
      </c>
      <c r="J240" s="141">
        <v>0.17520478984838106</v>
      </c>
      <c r="K240" s="142">
        <v>201745</v>
      </c>
      <c r="L240" s="141">
        <v>0.12392757660167142</v>
      </c>
      <c r="M240" s="142">
        <v>399009</v>
      </c>
      <c r="N240" s="141">
        <v>0.14870665457529042</v>
      </c>
      <c r="O240" s="143">
        <v>4.6120934382350556E-2</v>
      </c>
      <c r="P240" s="144">
        <v>9.5070509801977746E-2</v>
      </c>
      <c r="Q240" s="145">
        <v>7.0870581866574439E-2</v>
      </c>
    </row>
    <row r="241" spans="2:17" s="4" customFormat="1" ht="15.75" collapsed="1" x14ac:dyDescent="0.25">
      <c r="B241" s="65">
        <v>2000</v>
      </c>
      <c r="C241" s="146">
        <v>51527</v>
      </c>
      <c r="D241" s="67">
        <v>0.32541928181911728</v>
      </c>
      <c r="E241" s="66">
        <v>135841</v>
      </c>
      <c r="F241" s="67">
        <v>-3.1768093629274796E-2</v>
      </c>
      <c r="G241" s="66">
        <v>187368</v>
      </c>
      <c r="H241" s="67">
        <v>4.5732081663634183E-2</v>
      </c>
      <c r="I241" s="146">
        <v>2398568</v>
      </c>
      <c r="J241" s="67">
        <v>3.6493385384842147E-2</v>
      </c>
      <c r="K241" s="66">
        <v>2331857</v>
      </c>
      <c r="L241" s="67">
        <v>1.7919083587734086E-3</v>
      </c>
      <c r="M241" s="66">
        <v>4730425</v>
      </c>
      <c r="N241" s="67">
        <v>1.9091930637312515E-2</v>
      </c>
      <c r="O241" s="147">
        <v>2.1482401166029064E-2</v>
      </c>
      <c r="P241" s="88">
        <v>5.825442983853641E-2</v>
      </c>
      <c r="Q241" s="148">
        <v>3.9609126029902172E-2</v>
      </c>
    </row>
    <row r="242" spans="2:17" s="4" customFormat="1" hidden="1" outlineLevel="1" x14ac:dyDescent="0.25">
      <c r="B242" s="53" t="s">
        <v>78</v>
      </c>
      <c r="C242" s="140">
        <v>8129</v>
      </c>
      <c r="D242" s="141">
        <v>0.21364586443714551</v>
      </c>
      <c r="E242" s="142">
        <v>25242</v>
      </c>
      <c r="F242" s="141">
        <v>0.48779912766709899</v>
      </c>
      <c r="G242" s="142">
        <v>33371</v>
      </c>
      <c r="H242" s="141">
        <v>0.41020114942528729</v>
      </c>
      <c r="I242" s="140">
        <v>195630</v>
      </c>
      <c r="J242" s="141">
        <v>7.0724872474111633E-2</v>
      </c>
      <c r="K242" s="142">
        <v>202850</v>
      </c>
      <c r="L242" s="141">
        <v>5.7209716843954039E-2</v>
      </c>
      <c r="M242" s="142">
        <v>398480</v>
      </c>
      <c r="N242" s="141">
        <v>6.3801954717404241E-2</v>
      </c>
      <c r="O242" s="143">
        <v>4.1552931554465058E-2</v>
      </c>
      <c r="P242" s="144">
        <v>0.12443677594281488</v>
      </c>
      <c r="Q242" s="145">
        <v>8.3745733788395907E-2</v>
      </c>
    </row>
    <row r="243" spans="2:17" s="4" customFormat="1" hidden="1" outlineLevel="1" x14ac:dyDescent="0.25">
      <c r="B243" s="53" t="s">
        <v>79</v>
      </c>
      <c r="C243" s="140">
        <v>5865</v>
      </c>
      <c r="D243" s="141">
        <v>3.1662269129287601E-2</v>
      </c>
      <c r="E243" s="142">
        <v>20005</v>
      </c>
      <c r="F243" s="141">
        <v>0.19461363907798868</v>
      </c>
      <c r="G243" s="142">
        <v>25870</v>
      </c>
      <c r="H243" s="141">
        <v>0.1533146092461326</v>
      </c>
      <c r="I243" s="140">
        <v>185366</v>
      </c>
      <c r="J243" s="141">
        <v>6.068894483863585E-2</v>
      </c>
      <c r="K243" s="142">
        <v>192456</v>
      </c>
      <c r="L243" s="141">
        <v>7.6869705345852024E-2</v>
      </c>
      <c r="M243" s="142">
        <v>377822</v>
      </c>
      <c r="N243" s="141">
        <v>6.8869915525152869E-2</v>
      </c>
      <c r="O243" s="143">
        <v>3.164010659991584E-2</v>
      </c>
      <c r="P243" s="144">
        <v>0.10394583697052832</v>
      </c>
      <c r="Q243" s="145">
        <v>6.8471396583576399E-2</v>
      </c>
    </row>
    <row r="244" spans="2:17" s="4" customFormat="1" hidden="1" outlineLevel="1" x14ac:dyDescent="0.25">
      <c r="B244" s="53" t="s">
        <v>80</v>
      </c>
      <c r="C244" s="140">
        <v>5900</v>
      </c>
      <c r="D244" s="141">
        <v>-0.18044172801778025</v>
      </c>
      <c r="E244" s="142">
        <v>23265</v>
      </c>
      <c r="F244" s="141">
        <v>1.1038199122158865E-2</v>
      </c>
      <c r="G244" s="142">
        <v>29165</v>
      </c>
      <c r="H244" s="141">
        <v>-3.4591194968553451E-2</v>
      </c>
      <c r="I244" s="140">
        <v>204602</v>
      </c>
      <c r="J244" s="141">
        <v>7.3992420186240748E-2</v>
      </c>
      <c r="K244" s="142">
        <v>205168</v>
      </c>
      <c r="L244" s="141">
        <v>1.4417657180151533E-2</v>
      </c>
      <c r="M244" s="142">
        <v>409770</v>
      </c>
      <c r="N244" s="141">
        <v>4.3314203657213834E-2</v>
      </c>
      <c r="O244" s="143">
        <v>2.8836472761752083E-2</v>
      </c>
      <c r="P244" s="144">
        <v>0.11339487639397956</v>
      </c>
      <c r="Q244" s="145">
        <v>7.1174073260609608E-2</v>
      </c>
    </row>
    <row r="245" spans="2:17" s="4" customFormat="1" hidden="1" outlineLevel="1" x14ac:dyDescent="0.25">
      <c r="B245" s="53" t="s">
        <v>81</v>
      </c>
      <c r="C245" s="140">
        <v>2525</v>
      </c>
      <c r="D245" s="141">
        <v>0.33881230116648986</v>
      </c>
      <c r="E245" s="142">
        <v>11329</v>
      </c>
      <c r="F245" s="141">
        <v>0.32782466010314115</v>
      </c>
      <c r="G245" s="142">
        <v>13854</v>
      </c>
      <c r="H245" s="141">
        <v>0.32981378383566895</v>
      </c>
      <c r="I245" s="140">
        <v>193749</v>
      </c>
      <c r="J245" s="141">
        <v>5.4332596444250925E-3</v>
      </c>
      <c r="K245" s="142">
        <v>193637</v>
      </c>
      <c r="L245" s="141">
        <v>7.552210619862243E-2</v>
      </c>
      <c r="M245" s="142">
        <v>387386</v>
      </c>
      <c r="N245" s="141">
        <v>3.9287228163179977E-2</v>
      </c>
      <c r="O245" s="143">
        <v>1.3032325328130727E-2</v>
      </c>
      <c r="P245" s="144">
        <v>5.850638049546316E-2</v>
      </c>
      <c r="Q245" s="145">
        <v>3.5762779243441942E-2</v>
      </c>
    </row>
    <row r="246" spans="2:17" s="4" customFormat="1" hidden="1" outlineLevel="1" x14ac:dyDescent="0.25">
      <c r="B246" s="53" t="s">
        <v>82</v>
      </c>
      <c r="C246" s="140">
        <v>200</v>
      </c>
      <c r="D246" s="141">
        <v>0.66666666666666674</v>
      </c>
      <c r="E246" s="142">
        <v>1434</v>
      </c>
      <c r="F246" s="141">
        <v>0.92225201072386054</v>
      </c>
      <c r="G246" s="142">
        <v>1634</v>
      </c>
      <c r="H246" s="141">
        <v>0.8868360277136258</v>
      </c>
      <c r="I246" s="140">
        <v>173220</v>
      </c>
      <c r="J246" s="141">
        <v>2.5729089563286456E-2</v>
      </c>
      <c r="K246" s="142">
        <v>159395</v>
      </c>
      <c r="L246" s="141">
        <v>6.5766687394272605E-2</v>
      </c>
      <c r="M246" s="142">
        <v>332615</v>
      </c>
      <c r="N246" s="141">
        <v>4.4533561114705078E-2</v>
      </c>
      <c r="O246" s="143">
        <v>1.1546010853250202E-3</v>
      </c>
      <c r="P246" s="144">
        <v>8.9965180840051451E-3</v>
      </c>
      <c r="Q246" s="145">
        <v>4.9125866241750971E-3</v>
      </c>
    </row>
    <row r="247" spans="2:17" s="4" customFormat="1" hidden="1" outlineLevel="1" x14ac:dyDescent="0.25">
      <c r="B247" s="53" t="s">
        <v>83</v>
      </c>
      <c r="C247" s="140">
        <v>294</v>
      </c>
      <c r="D247" s="141">
        <v>1.8269230769230771</v>
      </c>
      <c r="E247" s="142">
        <v>2077</v>
      </c>
      <c r="F247" s="141">
        <v>0.12880434782608696</v>
      </c>
      <c r="G247" s="142">
        <v>2371</v>
      </c>
      <c r="H247" s="141">
        <v>0.21965020576131677</v>
      </c>
      <c r="I247" s="140">
        <v>165049</v>
      </c>
      <c r="J247" s="141">
        <v>5.4080635581583936E-2</v>
      </c>
      <c r="K247" s="142">
        <v>164789</v>
      </c>
      <c r="L247" s="141">
        <v>7.0906822287786442E-2</v>
      </c>
      <c r="M247" s="142">
        <v>329838</v>
      </c>
      <c r="N247" s="141">
        <v>6.2420480643176735E-2</v>
      </c>
      <c r="O247" s="143">
        <v>1.781289192906349E-3</v>
      </c>
      <c r="P247" s="144">
        <v>1.2603996625988385E-2</v>
      </c>
      <c r="Q247" s="145">
        <v>7.1883773246260285E-3</v>
      </c>
    </row>
    <row r="248" spans="2:17" s="4" customFormat="1" hidden="1" outlineLevel="1" x14ac:dyDescent="0.25">
      <c r="B248" s="53" t="s">
        <v>84</v>
      </c>
      <c r="C248" s="140">
        <v>298</v>
      </c>
      <c r="D248" s="141">
        <v>1.4833333333333334</v>
      </c>
      <c r="E248" s="142">
        <v>1772</v>
      </c>
      <c r="F248" s="141">
        <v>0.80632008154943935</v>
      </c>
      <c r="G248" s="142">
        <v>2070</v>
      </c>
      <c r="H248" s="141">
        <v>0.88010899182561309</v>
      </c>
      <c r="I248" s="140">
        <v>195132</v>
      </c>
      <c r="J248" s="141">
        <v>0.14020930599461257</v>
      </c>
      <c r="K248" s="142">
        <v>213665</v>
      </c>
      <c r="L248" s="141">
        <v>9.5330370279234522E-2</v>
      </c>
      <c r="M248" s="142">
        <v>408797</v>
      </c>
      <c r="N248" s="141">
        <v>0.11630339207986751</v>
      </c>
      <c r="O248" s="143">
        <v>1.5271713506754402E-3</v>
      </c>
      <c r="P248" s="144">
        <v>8.2933564224369916E-3</v>
      </c>
      <c r="Q248" s="145">
        <v>5.0636379425485021E-3</v>
      </c>
    </row>
    <row r="249" spans="2:17" s="4" customFormat="1" hidden="1" outlineLevel="1" x14ac:dyDescent="0.25">
      <c r="B249" s="53" t="s">
        <v>85</v>
      </c>
      <c r="C249" s="140">
        <v>296</v>
      </c>
      <c r="D249" s="141">
        <v>0.7831325301204819</v>
      </c>
      <c r="E249" s="142">
        <v>2107</v>
      </c>
      <c r="F249" s="141">
        <v>0.77207737594617321</v>
      </c>
      <c r="G249" s="142">
        <v>2403</v>
      </c>
      <c r="H249" s="141">
        <v>0.77343173431734313</v>
      </c>
      <c r="I249" s="140">
        <v>213656</v>
      </c>
      <c r="J249" s="141">
        <v>9.2238245924350704E-2</v>
      </c>
      <c r="K249" s="142">
        <v>220239</v>
      </c>
      <c r="L249" s="141">
        <v>5.5300002874967724E-2</v>
      </c>
      <c r="M249" s="142">
        <v>433895</v>
      </c>
      <c r="N249" s="141">
        <v>7.3171395287291219E-2</v>
      </c>
      <c r="O249" s="143">
        <v>1.3854045755794361E-3</v>
      </c>
      <c r="P249" s="144">
        <v>9.5668796171431945E-3</v>
      </c>
      <c r="Q249" s="145">
        <v>5.5382062480554047E-3</v>
      </c>
    </row>
    <row r="250" spans="2:17" s="4" customFormat="1" hidden="1" outlineLevel="1" x14ac:dyDescent="0.25">
      <c r="B250" s="53" t="s">
        <v>86</v>
      </c>
      <c r="C250" s="140">
        <v>288</v>
      </c>
      <c r="D250" s="141">
        <v>0.56521739130434789</v>
      </c>
      <c r="E250" s="142">
        <v>1546</v>
      </c>
      <c r="F250" s="141">
        <v>-8.6288416075650076E-2</v>
      </c>
      <c r="G250" s="142">
        <v>1834</v>
      </c>
      <c r="H250" s="141">
        <v>-2.2388059701492491E-2</v>
      </c>
      <c r="I250" s="140">
        <v>195234</v>
      </c>
      <c r="J250" s="141">
        <v>0.14789510818438378</v>
      </c>
      <c r="K250" s="142">
        <v>184969</v>
      </c>
      <c r="L250" s="141">
        <v>0.10141898450013986</v>
      </c>
      <c r="M250" s="142">
        <v>380203</v>
      </c>
      <c r="N250" s="141">
        <v>0.12480437374451592</v>
      </c>
      <c r="O250" s="143">
        <v>1.4751528934509358E-3</v>
      </c>
      <c r="P250" s="144">
        <v>8.3581573128470171E-3</v>
      </c>
      <c r="Q250" s="145">
        <v>4.8237388973785059E-3</v>
      </c>
    </row>
    <row r="251" spans="2:17" s="4" customFormat="1" hidden="1" outlineLevel="1" x14ac:dyDescent="0.25">
      <c r="B251" s="53" t="s">
        <v>87</v>
      </c>
      <c r="C251" s="140">
        <v>3493</v>
      </c>
      <c r="D251" s="141">
        <v>0.14001305483028714</v>
      </c>
      <c r="E251" s="142">
        <v>10184</v>
      </c>
      <c r="F251" s="141">
        <v>3.1709046702461663E-2</v>
      </c>
      <c r="G251" s="142">
        <v>13677</v>
      </c>
      <c r="H251" s="141">
        <v>5.7363741785852351E-2</v>
      </c>
      <c r="I251" s="140">
        <v>219928</v>
      </c>
      <c r="J251" s="141">
        <v>0.12645526764632065</v>
      </c>
      <c r="K251" s="142">
        <v>217322</v>
      </c>
      <c r="L251" s="141">
        <v>0.11608582668268985</v>
      </c>
      <c r="M251" s="142">
        <v>437250</v>
      </c>
      <c r="N251" s="141">
        <v>0.1212774741830509</v>
      </c>
      <c r="O251" s="143">
        <v>1.5882470626750574E-2</v>
      </c>
      <c r="P251" s="144">
        <v>4.6861339394999126E-2</v>
      </c>
      <c r="Q251" s="145">
        <v>3.1279588336192113E-2</v>
      </c>
    </row>
    <row r="252" spans="2:17" s="4" customFormat="1" hidden="1" outlineLevel="1" x14ac:dyDescent="0.25">
      <c r="B252" s="53" t="s">
        <v>88</v>
      </c>
      <c r="C252" s="140">
        <v>6432</v>
      </c>
      <c r="D252" s="141">
        <v>-0.25813148788927331</v>
      </c>
      <c r="E252" s="142">
        <v>22232</v>
      </c>
      <c r="F252" s="141">
        <v>-5.2465584111153762E-2</v>
      </c>
      <c r="G252" s="142">
        <v>28664</v>
      </c>
      <c r="H252" s="141">
        <v>-0.10795755142688201</v>
      </c>
      <c r="I252" s="140">
        <v>204697</v>
      </c>
      <c r="J252" s="141">
        <v>4.0063614007275872E-2</v>
      </c>
      <c r="K252" s="142">
        <v>193696</v>
      </c>
      <c r="L252" s="141">
        <v>2.2563377010062169E-2</v>
      </c>
      <c r="M252" s="142">
        <v>398393</v>
      </c>
      <c r="N252" s="141">
        <v>3.1480915714307889E-2</v>
      </c>
      <c r="O252" s="143">
        <v>3.1422053083337814E-2</v>
      </c>
      <c r="P252" s="144">
        <v>0.11477779613414836</v>
      </c>
      <c r="Q252" s="145">
        <v>7.1949055329787417E-2</v>
      </c>
    </row>
    <row r="253" spans="2:17" s="4" customFormat="1" hidden="1" outlineLevel="1" x14ac:dyDescent="0.25">
      <c r="B253" s="53" t="s">
        <v>89</v>
      </c>
      <c r="C253" s="140">
        <v>5156</v>
      </c>
      <c r="D253" s="141">
        <v>-0.25555876407738953</v>
      </c>
      <c r="E253" s="142">
        <v>19105</v>
      </c>
      <c r="F253" s="141">
        <v>-0.18158841672378345</v>
      </c>
      <c r="G253" s="142">
        <v>24261</v>
      </c>
      <c r="H253" s="141">
        <v>-0.19851337958374626</v>
      </c>
      <c r="I253" s="140">
        <v>167855</v>
      </c>
      <c r="J253" s="141">
        <v>-4.2251512039255923E-2</v>
      </c>
      <c r="K253" s="142">
        <v>179500</v>
      </c>
      <c r="L253" s="141">
        <v>-2.8443073259181051E-2</v>
      </c>
      <c r="M253" s="142">
        <v>347355</v>
      </c>
      <c r="N253" s="141">
        <v>-3.516520144993962E-2</v>
      </c>
      <c r="O253" s="143">
        <v>3.0716987876440977E-2</v>
      </c>
      <c r="P253" s="144">
        <v>0.10643454038997215</v>
      </c>
      <c r="Q253" s="145">
        <v>6.9844971282981394E-2</v>
      </c>
    </row>
    <row r="254" spans="2:17" s="4" customFormat="1" ht="15.75" collapsed="1" x14ac:dyDescent="0.25">
      <c r="B254" s="65">
        <v>1999</v>
      </c>
      <c r="C254" s="146">
        <v>38876</v>
      </c>
      <c r="D254" s="67">
        <v>-4.7670373818039291E-2</v>
      </c>
      <c r="E254" s="66">
        <v>140298</v>
      </c>
      <c r="F254" s="67">
        <v>9.2825262305169742E-2</v>
      </c>
      <c r="G254" s="66">
        <v>179174</v>
      </c>
      <c r="H254" s="67">
        <v>5.8929215203040064E-2</v>
      </c>
      <c r="I254" s="146">
        <v>2314118</v>
      </c>
      <c r="J254" s="67">
        <v>6.6279680021822163E-2</v>
      </c>
      <c r="K254" s="66">
        <v>2327686</v>
      </c>
      <c r="L254" s="67">
        <v>5.9522904576818636E-2</v>
      </c>
      <c r="M254" s="66">
        <v>4641804</v>
      </c>
      <c r="N254" s="67">
        <v>6.2880679393074512E-2</v>
      </c>
      <c r="O254" s="147">
        <v>1.6799489049391603E-2</v>
      </c>
      <c r="P254" s="88">
        <v>6.0273593603260921E-2</v>
      </c>
      <c r="Q254" s="148">
        <v>3.8600078762481137E-2</v>
      </c>
    </row>
    <row r="255" spans="2:17" s="4" customFormat="1" hidden="1" outlineLevel="1" x14ac:dyDescent="0.25">
      <c r="B255" s="53" t="s">
        <v>78</v>
      </c>
      <c r="C255" s="140">
        <v>6698</v>
      </c>
      <c r="D255" s="141">
        <v>0.22876536415336646</v>
      </c>
      <c r="E255" s="142">
        <v>16966</v>
      </c>
      <c r="F255" s="141">
        <v>0.14673876309564049</v>
      </c>
      <c r="G255" s="142">
        <v>23664</v>
      </c>
      <c r="H255" s="141">
        <v>0.16882347130297348</v>
      </c>
      <c r="I255" s="140">
        <v>182708</v>
      </c>
      <c r="J255" s="141">
        <v>-9.6536920900432976E-3</v>
      </c>
      <c r="K255" s="142">
        <v>191873</v>
      </c>
      <c r="L255" s="141">
        <v>4.1887716592726942E-2</v>
      </c>
      <c r="M255" s="142">
        <v>374581</v>
      </c>
      <c r="N255" s="141">
        <v>1.6093943273800537E-2</v>
      </c>
      <c r="O255" s="143">
        <v>3.6659587976443288E-2</v>
      </c>
      <c r="P255" s="144">
        <v>8.842307151084311E-2</v>
      </c>
      <c r="Q255" s="145">
        <v>6.3174587071955071E-2</v>
      </c>
    </row>
    <row r="256" spans="2:17" s="4" customFormat="1" hidden="1" outlineLevel="1" x14ac:dyDescent="0.25">
      <c r="B256" s="53" t="s">
        <v>79</v>
      </c>
      <c r="C256" s="140">
        <v>5685</v>
      </c>
      <c r="D256" s="141">
        <v>1.6267429388630683E-2</v>
      </c>
      <c r="E256" s="142">
        <v>16746</v>
      </c>
      <c r="F256" s="141">
        <v>0.15969529085872569</v>
      </c>
      <c r="G256" s="142">
        <v>22431</v>
      </c>
      <c r="H256" s="141">
        <v>0.11964660077867628</v>
      </c>
      <c r="I256" s="140">
        <v>174760</v>
      </c>
      <c r="J256" s="141">
        <v>3.3452984275855524E-2</v>
      </c>
      <c r="K256" s="142">
        <v>178718</v>
      </c>
      <c r="L256" s="141">
        <v>-5.6319435643982563E-2</v>
      </c>
      <c r="M256" s="142">
        <v>353478</v>
      </c>
      <c r="N256" s="141">
        <v>-1.3972612674936657E-2</v>
      </c>
      <c r="O256" s="143">
        <v>3.2530327306019687E-2</v>
      </c>
      <c r="P256" s="144">
        <v>9.3700690473259546E-2</v>
      </c>
      <c r="Q256" s="145">
        <v>6.3457980411793666E-2</v>
      </c>
    </row>
    <row r="257" spans="2:17" s="4" customFormat="1" hidden="1" outlineLevel="1" x14ac:dyDescent="0.25">
      <c r="B257" s="53" t="s">
        <v>80</v>
      </c>
      <c r="C257" s="140">
        <v>7199</v>
      </c>
      <c r="D257" s="141">
        <v>5.1562956470931898E-2</v>
      </c>
      <c r="E257" s="142">
        <v>23011</v>
      </c>
      <c r="F257" s="141">
        <v>0.65273288802700558</v>
      </c>
      <c r="G257" s="142">
        <v>30210</v>
      </c>
      <c r="H257" s="141">
        <v>0.45457171746352731</v>
      </c>
      <c r="I257" s="140">
        <v>190506</v>
      </c>
      <c r="J257" s="141">
        <v>-4.4244324595509865E-2</v>
      </c>
      <c r="K257" s="142">
        <v>202252</v>
      </c>
      <c r="L257" s="141">
        <v>1.1072951503971806E-2</v>
      </c>
      <c r="M257" s="142">
        <v>392758</v>
      </c>
      <c r="N257" s="141">
        <v>-1.6536375518952706E-2</v>
      </c>
      <c r="O257" s="143">
        <v>3.7788836047158617E-2</v>
      </c>
      <c r="P257" s="144">
        <v>0.1137739058204616</v>
      </c>
      <c r="Q257" s="145">
        <v>7.6917593021657099E-2</v>
      </c>
    </row>
    <row r="258" spans="2:17" s="4" customFormat="1" hidden="1" outlineLevel="1" x14ac:dyDescent="0.25">
      <c r="B258" s="53" t="s">
        <v>81</v>
      </c>
      <c r="C258" s="140">
        <v>1886</v>
      </c>
      <c r="D258" s="141">
        <v>-9.6310493531384767E-2</v>
      </c>
      <c r="E258" s="142">
        <v>8532</v>
      </c>
      <c r="F258" s="141">
        <v>0.43684742337487359</v>
      </c>
      <c r="G258" s="142">
        <v>10418</v>
      </c>
      <c r="H258" s="141">
        <v>0.29819314641744543</v>
      </c>
      <c r="I258" s="140">
        <v>192702</v>
      </c>
      <c r="J258" s="141">
        <v>6.3993550951897182E-2</v>
      </c>
      <c r="K258" s="142">
        <v>180040</v>
      </c>
      <c r="L258" s="141">
        <v>0.12227596868299018</v>
      </c>
      <c r="M258" s="142">
        <v>372742</v>
      </c>
      <c r="N258" s="141">
        <v>9.1369577438396021E-2</v>
      </c>
      <c r="O258" s="143">
        <v>9.7871324635966407E-3</v>
      </c>
      <c r="P258" s="144">
        <v>4.7389469006887355E-2</v>
      </c>
      <c r="Q258" s="145">
        <v>2.794962735618739E-2</v>
      </c>
    </row>
    <row r="259" spans="2:17" s="4" customFormat="1" hidden="1" outlineLevel="1" x14ac:dyDescent="0.25">
      <c r="B259" s="53" t="s">
        <v>82</v>
      </c>
      <c r="C259" s="140">
        <v>120</v>
      </c>
      <c r="D259" s="141">
        <v>2.564102564102555E-2</v>
      </c>
      <c r="E259" s="142">
        <v>746</v>
      </c>
      <c r="F259" s="141">
        <v>-0.10444177671068422</v>
      </c>
      <c r="G259" s="142">
        <v>866</v>
      </c>
      <c r="H259" s="141">
        <v>-8.8421052631578956E-2</v>
      </c>
      <c r="I259" s="140">
        <v>168875</v>
      </c>
      <c r="J259" s="141">
        <v>6.8261177601781409E-2</v>
      </c>
      <c r="K259" s="142">
        <v>149559</v>
      </c>
      <c r="L259" s="141">
        <v>-5.488359748236904E-2</v>
      </c>
      <c r="M259" s="142">
        <v>318434</v>
      </c>
      <c r="N259" s="141">
        <v>6.6576464935130808E-3</v>
      </c>
      <c r="O259" s="143">
        <v>7.1058475203552923E-4</v>
      </c>
      <c r="P259" s="144">
        <v>4.9879980475932579E-3</v>
      </c>
      <c r="Q259" s="145">
        <v>2.719558841078528E-3</v>
      </c>
    </row>
    <row r="260" spans="2:17" s="4" customFormat="1" hidden="1" outlineLevel="1" x14ac:dyDescent="0.25">
      <c r="B260" s="53" t="s">
        <v>83</v>
      </c>
      <c r="C260" s="140">
        <v>104</v>
      </c>
      <c r="D260" s="141">
        <v>4.0000000000000036E-2</v>
      </c>
      <c r="E260" s="142">
        <v>1840</v>
      </c>
      <c r="F260" s="141">
        <v>0.85671039354187695</v>
      </c>
      <c r="G260" s="142">
        <v>1944</v>
      </c>
      <c r="H260" s="141">
        <v>0.78185151237396888</v>
      </c>
      <c r="I260" s="140">
        <v>156581</v>
      </c>
      <c r="J260" s="141">
        <v>9.734321015340841E-2</v>
      </c>
      <c r="K260" s="142">
        <v>153878</v>
      </c>
      <c r="L260" s="141">
        <v>9.555237546010531E-2</v>
      </c>
      <c r="M260" s="142">
        <v>310459</v>
      </c>
      <c r="N260" s="141">
        <v>9.6454857530337446E-2</v>
      </c>
      <c r="O260" s="143">
        <v>6.6419297360471581E-4</v>
      </c>
      <c r="P260" s="144">
        <v>1.1957524792367979E-2</v>
      </c>
      <c r="Q260" s="145">
        <v>6.2616963914719822E-3</v>
      </c>
    </row>
    <row r="261" spans="2:17" s="4" customFormat="1" hidden="1" outlineLevel="1" x14ac:dyDescent="0.25">
      <c r="B261" s="53" t="s">
        <v>84</v>
      </c>
      <c r="C261" s="140">
        <v>120</v>
      </c>
      <c r="D261" s="141">
        <v>-0.30635838150289019</v>
      </c>
      <c r="E261" s="142">
        <v>981</v>
      </c>
      <c r="F261" s="141">
        <v>-0.22019077901430839</v>
      </c>
      <c r="G261" s="142">
        <v>1101</v>
      </c>
      <c r="H261" s="141">
        <v>-0.23060796645702308</v>
      </c>
      <c r="I261" s="140">
        <v>171137</v>
      </c>
      <c r="J261" s="141">
        <v>3.891917487221197E-2</v>
      </c>
      <c r="K261" s="142">
        <v>195069</v>
      </c>
      <c r="L261" s="141">
        <v>5.1539556245552731E-2</v>
      </c>
      <c r="M261" s="142">
        <v>366206</v>
      </c>
      <c r="N261" s="141">
        <v>4.560379631903233E-2</v>
      </c>
      <c r="O261" s="143">
        <v>7.0119261176718065E-4</v>
      </c>
      <c r="P261" s="144">
        <v>5.0289897420912602E-3</v>
      </c>
      <c r="Q261" s="145">
        <v>3.0065045356984866E-3</v>
      </c>
    </row>
    <row r="262" spans="2:17" s="4" customFormat="1" hidden="1" outlineLevel="1" x14ac:dyDescent="0.25">
      <c r="B262" s="53" t="s">
        <v>85</v>
      </c>
      <c r="C262" s="140">
        <v>166</v>
      </c>
      <c r="D262" s="141">
        <v>5.7324840764331197E-2</v>
      </c>
      <c r="E262" s="142">
        <v>1189</v>
      </c>
      <c r="F262" s="141">
        <v>0.69614835948644793</v>
      </c>
      <c r="G262" s="142">
        <v>1355</v>
      </c>
      <c r="H262" s="141">
        <v>0.57925407925407923</v>
      </c>
      <c r="I262" s="140">
        <v>195613</v>
      </c>
      <c r="J262" s="141">
        <v>-6.0971582161747362E-3</v>
      </c>
      <c r="K262" s="142">
        <v>208698</v>
      </c>
      <c r="L262" s="141">
        <v>-2.45979407462108E-2</v>
      </c>
      <c r="M262" s="142">
        <v>404311</v>
      </c>
      <c r="N262" s="141">
        <v>-1.5733712455023974E-2</v>
      </c>
      <c r="O262" s="143">
        <v>8.4861435589659174E-4</v>
      </c>
      <c r="P262" s="144">
        <v>5.6972275728564723E-3</v>
      </c>
      <c r="Q262" s="145">
        <v>3.3513804966968496E-3</v>
      </c>
    </row>
    <row r="263" spans="2:17" s="4" customFormat="1" hidden="1" outlineLevel="1" x14ac:dyDescent="0.25">
      <c r="B263" s="53" t="s">
        <v>86</v>
      </c>
      <c r="C263" s="140">
        <v>184</v>
      </c>
      <c r="D263" s="141">
        <v>0.10179640718562877</v>
      </c>
      <c r="E263" s="142">
        <v>1692</v>
      </c>
      <c r="F263" s="141">
        <v>0.80769230769230771</v>
      </c>
      <c r="G263" s="142">
        <v>1876</v>
      </c>
      <c r="H263" s="141">
        <v>0.70081595648232087</v>
      </c>
      <c r="I263" s="140">
        <v>170080</v>
      </c>
      <c r="J263" s="141">
        <v>-1.554704050565503E-2</v>
      </c>
      <c r="K263" s="142">
        <v>167937</v>
      </c>
      <c r="L263" s="141">
        <v>-6.801232501611576E-3</v>
      </c>
      <c r="M263" s="142">
        <v>338017</v>
      </c>
      <c r="N263" s="141">
        <v>-1.1221197415263284E-2</v>
      </c>
      <c r="O263" s="143">
        <v>1.0818438381937912E-3</v>
      </c>
      <c r="P263" s="144">
        <v>1.0075206773968809E-2</v>
      </c>
      <c r="Q263" s="145">
        <v>5.5500167151356292E-3</v>
      </c>
    </row>
    <row r="264" spans="2:17" s="4" customFormat="1" hidden="1" outlineLevel="1" x14ac:dyDescent="0.25">
      <c r="B264" s="53" t="s">
        <v>87</v>
      </c>
      <c r="C264" s="140">
        <v>3064</v>
      </c>
      <c r="D264" s="141">
        <v>0.25419566107245184</v>
      </c>
      <c r="E264" s="142">
        <v>9871</v>
      </c>
      <c r="F264" s="141">
        <v>0.22941835845061642</v>
      </c>
      <c r="G264" s="142">
        <v>12935</v>
      </c>
      <c r="H264" s="141">
        <v>0.23519862490450727</v>
      </c>
      <c r="I264" s="140">
        <v>195239</v>
      </c>
      <c r="J264" s="141">
        <v>4.2475598556203309E-2</v>
      </c>
      <c r="K264" s="142">
        <v>194718</v>
      </c>
      <c r="L264" s="141">
        <v>3.9521661372554195E-2</v>
      </c>
      <c r="M264" s="142">
        <v>389957</v>
      </c>
      <c r="N264" s="141">
        <v>4.0998507737607381E-2</v>
      </c>
      <c r="O264" s="143">
        <v>1.5693585810212098E-2</v>
      </c>
      <c r="P264" s="144">
        <v>5.069382388890601E-2</v>
      </c>
      <c r="Q264" s="145">
        <v>3.3170323907507751E-2</v>
      </c>
    </row>
    <row r="265" spans="2:17" s="4" customFormat="1" hidden="1" outlineLevel="1" x14ac:dyDescent="0.25">
      <c r="B265" s="53" t="s">
        <v>88</v>
      </c>
      <c r="C265" s="140">
        <v>8670</v>
      </c>
      <c r="D265" s="141">
        <v>0.10488084618325466</v>
      </c>
      <c r="E265" s="142">
        <v>23463</v>
      </c>
      <c r="F265" s="141">
        <v>0.2886801779535344</v>
      </c>
      <c r="G265" s="142">
        <v>32133</v>
      </c>
      <c r="H265" s="141">
        <v>0.23332309818070152</v>
      </c>
      <c r="I265" s="140">
        <v>196812</v>
      </c>
      <c r="J265" s="141">
        <v>2.4870336811847693E-2</v>
      </c>
      <c r="K265" s="142">
        <v>189422</v>
      </c>
      <c r="L265" s="141">
        <v>3.1232817050929507E-2</v>
      </c>
      <c r="M265" s="142">
        <v>386234</v>
      </c>
      <c r="N265" s="141">
        <v>2.798086878295325E-2</v>
      </c>
      <c r="O265" s="143">
        <v>4.4052191939515886E-2</v>
      </c>
      <c r="P265" s="144">
        <v>0.12386628797077424</v>
      </c>
      <c r="Q265" s="145">
        <v>8.3195679303220332E-2</v>
      </c>
    </row>
    <row r="266" spans="2:17" s="4" customFormat="1" hidden="1" outlineLevel="1" x14ac:dyDescent="0.25">
      <c r="B266" s="53" t="s">
        <v>89</v>
      </c>
      <c r="C266" s="140">
        <v>6926</v>
      </c>
      <c r="D266" s="141">
        <v>0.22065562213605916</v>
      </c>
      <c r="E266" s="142">
        <v>23344</v>
      </c>
      <c r="F266" s="141">
        <v>0.26731813246471225</v>
      </c>
      <c r="G266" s="142">
        <v>30270</v>
      </c>
      <c r="H266" s="141">
        <v>0.25632937660828414</v>
      </c>
      <c r="I266" s="140">
        <v>175260</v>
      </c>
      <c r="J266" s="141">
        <v>-8.5477821588382241E-3</v>
      </c>
      <c r="K266" s="142">
        <v>184755</v>
      </c>
      <c r="L266" s="141">
        <v>-8.8147178749498067E-4</v>
      </c>
      <c r="M266" s="142">
        <v>360015</v>
      </c>
      <c r="N266" s="141">
        <v>-4.6282856266018912E-3</v>
      </c>
      <c r="O266" s="143">
        <v>3.9518429761497206E-2</v>
      </c>
      <c r="P266" s="144">
        <v>0.12635111363697871</v>
      </c>
      <c r="Q266" s="145">
        <v>8.4079830007083037E-2</v>
      </c>
    </row>
    <row r="267" spans="2:17" s="4" customFormat="1" ht="15.75" collapsed="1" x14ac:dyDescent="0.25">
      <c r="B267" s="65">
        <v>1998</v>
      </c>
      <c r="C267" s="146">
        <v>40822</v>
      </c>
      <c r="D267" s="67">
        <v>0.11365124399825399</v>
      </c>
      <c r="E267" s="66">
        <v>128381</v>
      </c>
      <c r="F267" s="67">
        <v>0.3037442495760172</v>
      </c>
      <c r="G267" s="66">
        <v>169203</v>
      </c>
      <c r="H267" s="67">
        <v>0.25217758109038169</v>
      </c>
      <c r="I267" s="146">
        <v>2170273</v>
      </c>
      <c r="J267" s="67">
        <v>2.1208827404479491E-2</v>
      </c>
      <c r="K267" s="66">
        <v>2196919</v>
      </c>
      <c r="L267" s="67">
        <v>1.842220789280824E-2</v>
      </c>
      <c r="M267" s="66">
        <v>4367192</v>
      </c>
      <c r="N267" s="67">
        <v>1.9805112999106367E-2</v>
      </c>
      <c r="O267" s="147">
        <v>1.8809615195876279E-2</v>
      </c>
      <c r="P267" s="88">
        <v>5.8436838135588975E-2</v>
      </c>
      <c r="Q267" s="148">
        <v>3.8744117501589119E-2</v>
      </c>
    </row>
    <row r="268" spans="2:17" s="4" customFormat="1" hidden="1" outlineLevel="1" x14ac:dyDescent="0.25">
      <c r="B268" s="53" t="s">
        <v>78</v>
      </c>
      <c r="C268" s="140">
        <v>5451</v>
      </c>
      <c r="D268" s="141">
        <v>-8.8309081786251853E-2</v>
      </c>
      <c r="E268" s="142">
        <v>14795</v>
      </c>
      <c r="F268" s="141">
        <v>0.15261763789342475</v>
      </c>
      <c r="G268" s="142">
        <v>20246</v>
      </c>
      <c r="H268" s="141">
        <v>7.6056338028168913E-2</v>
      </c>
      <c r="I268" s="140">
        <v>184489</v>
      </c>
      <c r="J268" s="141">
        <v>9.7482480874707012E-2</v>
      </c>
      <c r="K268" s="142">
        <v>184159</v>
      </c>
      <c r="L268" s="141">
        <v>-8.132752371155072E-3</v>
      </c>
      <c r="M268" s="142">
        <v>368648</v>
      </c>
      <c r="N268" s="141">
        <v>4.2052627264529852E-2</v>
      </c>
      <c r="O268" s="143">
        <v>2.954647702573053E-2</v>
      </c>
      <c r="P268" s="144">
        <v>8.0338186024033587E-2</v>
      </c>
      <c r="Q268" s="145">
        <v>5.4919598098999586E-2</v>
      </c>
    </row>
    <row r="269" spans="2:17" s="4" customFormat="1" hidden="1" outlineLevel="1" x14ac:dyDescent="0.25">
      <c r="B269" s="53" t="s">
        <v>79</v>
      </c>
      <c r="C269" s="140">
        <v>5594</v>
      </c>
      <c r="D269" s="141">
        <v>4.4631185807656459E-2</v>
      </c>
      <c r="E269" s="142">
        <v>14440</v>
      </c>
      <c r="F269" s="141">
        <v>0.36638909916729756</v>
      </c>
      <c r="G269" s="142">
        <v>20034</v>
      </c>
      <c r="H269" s="141">
        <v>0.25817999120768698</v>
      </c>
      <c r="I269" s="140">
        <v>169103</v>
      </c>
      <c r="J269" s="141">
        <v>2.0543274250297117E-2</v>
      </c>
      <c r="K269" s="142">
        <v>189384</v>
      </c>
      <c r="L269" s="141">
        <v>7.2942456192035543E-2</v>
      </c>
      <c r="M269" s="142">
        <v>358487</v>
      </c>
      <c r="N269" s="141">
        <v>4.757048344866277E-2</v>
      </c>
      <c r="O269" s="143">
        <v>3.3080430270308631E-2</v>
      </c>
      <c r="P269" s="144">
        <v>7.6247201453132255E-2</v>
      </c>
      <c r="Q269" s="145">
        <v>5.5884871696881618E-2</v>
      </c>
    </row>
    <row r="270" spans="2:17" s="4" customFormat="1" hidden="1" outlineLevel="1" x14ac:dyDescent="0.25">
      <c r="B270" s="53" t="s">
        <v>80</v>
      </c>
      <c r="C270" s="140">
        <v>6846</v>
      </c>
      <c r="D270" s="141">
        <v>0.33009520108801249</v>
      </c>
      <c r="E270" s="142">
        <v>13923</v>
      </c>
      <c r="F270" s="141">
        <v>0.15390353058180017</v>
      </c>
      <c r="G270" s="142">
        <v>20769</v>
      </c>
      <c r="H270" s="141">
        <v>0.20658804392029273</v>
      </c>
      <c r="I270" s="140">
        <v>199325</v>
      </c>
      <c r="J270" s="141">
        <v>4.7028974849242511E-2</v>
      </c>
      <c r="K270" s="142">
        <v>200037</v>
      </c>
      <c r="L270" s="141">
        <v>-5.1818039617194889E-2</v>
      </c>
      <c r="M270" s="142">
        <v>399362</v>
      </c>
      <c r="N270" s="141">
        <v>-4.9309689266733292E-3</v>
      </c>
      <c r="O270" s="143">
        <v>3.4345917471466196E-2</v>
      </c>
      <c r="P270" s="144">
        <v>6.9602123607132679E-2</v>
      </c>
      <c r="Q270" s="145">
        <v>5.2005448690661607E-2</v>
      </c>
    </row>
    <row r="271" spans="2:17" s="4" customFormat="1" hidden="1" outlineLevel="1" x14ac:dyDescent="0.25">
      <c r="B271" s="53" t="s">
        <v>81</v>
      </c>
      <c r="C271" s="140">
        <v>2087</v>
      </c>
      <c r="D271" s="141">
        <v>-7.7365163572060136E-2</v>
      </c>
      <c r="E271" s="142">
        <v>5938</v>
      </c>
      <c r="F271" s="141">
        <v>-0.50084061869535978</v>
      </c>
      <c r="G271" s="142">
        <v>8025</v>
      </c>
      <c r="H271" s="141">
        <v>-0.43318265291707869</v>
      </c>
      <c r="I271" s="140">
        <v>181112</v>
      </c>
      <c r="J271" s="141">
        <v>-6.2271213996137442E-2</v>
      </c>
      <c r="K271" s="142">
        <v>160424</v>
      </c>
      <c r="L271" s="141">
        <v>-7.8658396508155315E-2</v>
      </c>
      <c r="M271" s="142">
        <v>341536</v>
      </c>
      <c r="N271" s="141">
        <v>-7.0040489137093931E-2</v>
      </c>
      <c r="O271" s="143">
        <v>1.1523256327576307E-2</v>
      </c>
      <c r="P271" s="144">
        <v>3.7014411808706925E-2</v>
      </c>
      <c r="Q271" s="145">
        <v>2.3496790967862832E-2</v>
      </c>
    </row>
    <row r="272" spans="2:17" s="4" customFormat="1" hidden="1" outlineLevel="1" x14ac:dyDescent="0.25">
      <c r="B272" s="53" t="s">
        <v>82</v>
      </c>
      <c r="C272" s="140">
        <v>117</v>
      </c>
      <c r="D272" s="141">
        <v>-0.32369942196531787</v>
      </c>
      <c r="E272" s="142">
        <v>833</v>
      </c>
      <c r="F272" s="141">
        <v>-0.11945031712473575</v>
      </c>
      <c r="G272" s="142">
        <v>950</v>
      </c>
      <c r="H272" s="141">
        <v>-0.15102770330652371</v>
      </c>
      <c r="I272" s="140">
        <v>158084</v>
      </c>
      <c r="J272" s="141">
        <v>3.1953991474583665E-2</v>
      </c>
      <c r="K272" s="142">
        <v>158244</v>
      </c>
      <c r="L272" s="141">
        <v>0.11229510501307383</v>
      </c>
      <c r="M272" s="142">
        <v>316328</v>
      </c>
      <c r="N272" s="141">
        <v>7.0639720839242193E-2</v>
      </c>
      <c r="O272" s="143">
        <v>7.4011285139546066E-4</v>
      </c>
      <c r="P272" s="144">
        <v>5.2640226485680345E-3</v>
      </c>
      <c r="Q272" s="145">
        <v>3.0032118560481525E-3</v>
      </c>
    </row>
    <row r="273" spans="2:17" s="4" customFormat="1" hidden="1" outlineLevel="1" x14ac:dyDescent="0.25">
      <c r="B273" s="53" t="s">
        <v>83</v>
      </c>
      <c r="C273" s="140">
        <v>100</v>
      </c>
      <c r="D273" s="141">
        <v>-0.21875</v>
      </c>
      <c r="E273" s="142">
        <v>991</v>
      </c>
      <c r="F273" s="141">
        <v>1.1973392461197339</v>
      </c>
      <c r="G273" s="142">
        <v>1091</v>
      </c>
      <c r="H273" s="141">
        <v>0.88428324697754745</v>
      </c>
      <c r="I273" s="140">
        <v>142691</v>
      </c>
      <c r="J273" s="141">
        <v>1.3948894320959582E-2</v>
      </c>
      <c r="K273" s="142">
        <v>140457</v>
      </c>
      <c r="L273" s="141">
        <v>2.1015367169213262E-2</v>
      </c>
      <c r="M273" s="142">
        <v>283148</v>
      </c>
      <c r="N273" s="141">
        <v>1.7441985813564154E-2</v>
      </c>
      <c r="O273" s="143">
        <v>7.008150479007085E-4</v>
      </c>
      <c r="P273" s="144">
        <v>7.0555401297194157E-3</v>
      </c>
      <c r="Q273" s="145">
        <v>3.8531086216395667E-3</v>
      </c>
    </row>
    <row r="274" spans="2:17" s="4" customFormat="1" hidden="1" outlineLevel="1" x14ac:dyDescent="0.25">
      <c r="B274" s="53" t="s">
        <v>84</v>
      </c>
      <c r="C274" s="140">
        <v>173</v>
      </c>
      <c r="D274" s="141">
        <v>0.31060606060606055</v>
      </c>
      <c r="E274" s="142">
        <v>1258</v>
      </c>
      <c r="F274" s="141">
        <v>-3.1562740569669012E-2</v>
      </c>
      <c r="G274" s="142">
        <v>1431</v>
      </c>
      <c r="H274" s="141">
        <v>0</v>
      </c>
      <c r="I274" s="140">
        <v>164726</v>
      </c>
      <c r="J274" s="141">
        <v>7.4204255707643441E-2</v>
      </c>
      <c r="K274" s="142">
        <v>185508</v>
      </c>
      <c r="L274" s="141">
        <v>9.3101091286209359E-2</v>
      </c>
      <c r="M274" s="142">
        <v>350234</v>
      </c>
      <c r="N274" s="141">
        <v>8.4131185092321648E-2</v>
      </c>
      <c r="O274" s="143">
        <v>1.0502288649029297E-3</v>
      </c>
      <c r="P274" s="144">
        <v>6.7813787006490286E-3</v>
      </c>
      <c r="Q274" s="145">
        <v>4.0858397528509508E-3</v>
      </c>
    </row>
    <row r="275" spans="2:17" s="4" customFormat="1" hidden="1" outlineLevel="1" x14ac:dyDescent="0.25">
      <c r="B275" s="53" t="s">
        <v>85</v>
      </c>
      <c r="C275" s="140">
        <v>157</v>
      </c>
      <c r="D275" s="141">
        <v>-5.9880239520958112E-2</v>
      </c>
      <c r="E275" s="142">
        <v>701</v>
      </c>
      <c r="F275" s="141">
        <v>-0.22455752212389379</v>
      </c>
      <c r="G275" s="142">
        <v>858</v>
      </c>
      <c r="H275" s="141">
        <v>-0.19887955182072825</v>
      </c>
      <c r="I275" s="140">
        <v>196813</v>
      </c>
      <c r="J275" s="141">
        <v>0.14177229876722253</v>
      </c>
      <c r="K275" s="142">
        <v>213961</v>
      </c>
      <c r="L275" s="141">
        <v>5.5315517938701708E-2</v>
      </c>
      <c r="M275" s="142">
        <v>410774</v>
      </c>
      <c r="N275" s="141">
        <v>9.504399913627859E-2</v>
      </c>
      <c r="O275" s="143">
        <v>7.9771153328286242E-4</v>
      </c>
      <c r="P275" s="144">
        <v>3.2762980169283185E-3</v>
      </c>
      <c r="Q275" s="145">
        <v>2.0887397936578266E-3</v>
      </c>
    </row>
    <row r="276" spans="2:17" s="4" customFormat="1" hidden="1" outlineLevel="1" x14ac:dyDescent="0.25">
      <c r="B276" s="53" t="s">
        <v>86</v>
      </c>
      <c r="C276" s="140">
        <v>167</v>
      </c>
      <c r="D276" s="141">
        <v>-0.47151898734177211</v>
      </c>
      <c r="E276" s="142">
        <v>936</v>
      </c>
      <c r="F276" s="141">
        <v>0.14705882352941169</v>
      </c>
      <c r="G276" s="142">
        <v>1103</v>
      </c>
      <c r="H276" s="141">
        <v>-2.5618374558303847E-2</v>
      </c>
      <c r="I276" s="140">
        <v>172766</v>
      </c>
      <c r="J276" s="141">
        <v>5.2161679892327006E-2</v>
      </c>
      <c r="K276" s="142">
        <v>169087</v>
      </c>
      <c r="L276" s="141">
        <v>9.0419563282731152E-2</v>
      </c>
      <c r="M276" s="142">
        <v>341853</v>
      </c>
      <c r="N276" s="141">
        <v>7.0743296363231956E-2</v>
      </c>
      <c r="O276" s="143">
        <v>9.6662537767847837E-4</v>
      </c>
      <c r="P276" s="144">
        <v>5.5356118447899604E-3</v>
      </c>
      <c r="Q276" s="145">
        <v>3.2265330419800325E-3</v>
      </c>
    </row>
    <row r="277" spans="2:17" s="4" customFormat="1" hidden="1" outlineLevel="1" x14ac:dyDescent="0.25">
      <c r="B277" s="53" t="s">
        <v>87</v>
      </c>
      <c r="C277" s="140">
        <v>2443</v>
      </c>
      <c r="D277" s="141">
        <v>-0.21015195602974457</v>
      </c>
      <c r="E277" s="142">
        <v>8029</v>
      </c>
      <c r="F277" s="141">
        <v>3.4531632521582312E-2</v>
      </c>
      <c r="G277" s="142">
        <v>10472</v>
      </c>
      <c r="H277" s="141">
        <v>-3.5194398378477931E-2</v>
      </c>
      <c r="I277" s="140">
        <v>187284</v>
      </c>
      <c r="J277" s="141">
        <v>9.3782486304649915E-2</v>
      </c>
      <c r="K277" s="142">
        <v>187315</v>
      </c>
      <c r="L277" s="141">
        <v>8.2852072168941415E-2</v>
      </c>
      <c r="M277" s="142">
        <v>374599</v>
      </c>
      <c r="N277" s="141">
        <v>8.8289382322949139E-2</v>
      </c>
      <c r="O277" s="143">
        <v>1.3044360436556246E-2</v>
      </c>
      <c r="P277" s="144">
        <v>4.2863625443771189E-2</v>
      </c>
      <c r="Q277" s="145">
        <v>2.7955226789179895E-2</v>
      </c>
    </row>
    <row r="278" spans="2:17" s="4" customFormat="1" hidden="1" outlineLevel="1" x14ac:dyDescent="0.25">
      <c r="B278" s="53" t="s">
        <v>88</v>
      </c>
      <c r="C278" s="140">
        <v>7847</v>
      </c>
      <c r="D278" s="141">
        <v>0.41311003061408247</v>
      </c>
      <c r="E278" s="142">
        <v>18207</v>
      </c>
      <c r="F278" s="141">
        <v>0.29513444302176706</v>
      </c>
      <c r="G278" s="142">
        <v>26054</v>
      </c>
      <c r="H278" s="141">
        <v>0.32854010504308806</v>
      </c>
      <c r="I278" s="140">
        <v>192036</v>
      </c>
      <c r="J278" s="141">
        <v>7.063172155413211E-2</v>
      </c>
      <c r="K278" s="142">
        <v>183685</v>
      </c>
      <c r="L278" s="141">
        <v>-4.9942847093994547E-2</v>
      </c>
      <c r="M278" s="142">
        <v>375721</v>
      </c>
      <c r="N278" s="141">
        <v>8.0840765424943228E-3</v>
      </c>
      <c r="O278" s="143">
        <v>4.0862130017288424E-2</v>
      </c>
      <c r="P278" s="144">
        <v>9.9120777417862099E-2</v>
      </c>
      <c r="Q278" s="145">
        <v>6.9344007920771E-2</v>
      </c>
    </row>
    <row r="279" spans="2:17" s="4" customFormat="1" hidden="1" outlineLevel="1" x14ac:dyDescent="0.25">
      <c r="B279" s="53" t="s">
        <v>89</v>
      </c>
      <c r="C279" s="140">
        <v>5674</v>
      </c>
      <c r="D279" s="141">
        <v>4.0719002201027088E-2</v>
      </c>
      <c r="E279" s="142">
        <v>18420</v>
      </c>
      <c r="F279" s="141">
        <v>0.13430629964899321</v>
      </c>
      <c r="G279" s="142">
        <v>24094</v>
      </c>
      <c r="H279" s="141">
        <v>0.11078327416901024</v>
      </c>
      <c r="I279" s="140">
        <v>176771</v>
      </c>
      <c r="J279" s="141">
        <v>4.871262458471759E-2</v>
      </c>
      <c r="K279" s="142">
        <v>184918</v>
      </c>
      <c r="L279" s="141">
        <v>3.7998458348260655E-3</v>
      </c>
      <c r="M279" s="142">
        <v>361689</v>
      </c>
      <c r="N279" s="141">
        <v>2.5259511647551802E-2</v>
      </c>
      <c r="O279" s="143">
        <v>3.2098025128556154E-2</v>
      </c>
      <c r="P279" s="144">
        <v>9.961171978931202E-2</v>
      </c>
      <c r="Q279" s="145">
        <v>6.6615241270815528E-2</v>
      </c>
    </row>
    <row r="280" spans="2:17" s="4" customFormat="1" ht="15.75" collapsed="1" x14ac:dyDescent="0.25">
      <c r="B280" s="65">
        <v>1997</v>
      </c>
      <c r="C280" s="146">
        <v>36656</v>
      </c>
      <c r="D280" s="67">
        <v>8.5878484462481808E-2</v>
      </c>
      <c r="E280" s="66">
        <v>98471</v>
      </c>
      <c r="F280" s="67">
        <v>9.6070792520035697E-2</v>
      </c>
      <c r="G280" s="66">
        <v>135127</v>
      </c>
      <c r="H280" s="67">
        <v>9.3287053892893823E-2</v>
      </c>
      <c r="I280" s="146">
        <v>2125200</v>
      </c>
      <c r="J280" s="67">
        <v>5.1920378358713215E-2</v>
      </c>
      <c r="K280" s="66">
        <v>2157179</v>
      </c>
      <c r="L280" s="67">
        <v>2.4708775519995285E-2</v>
      </c>
      <c r="M280" s="66">
        <v>4282379</v>
      </c>
      <c r="N280" s="67">
        <v>3.8034715091718185E-2</v>
      </c>
      <c r="O280" s="147">
        <v>1.7248258987389423E-2</v>
      </c>
      <c r="P280" s="88">
        <v>4.5648043115568991E-2</v>
      </c>
      <c r="Q280" s="148">
        <v>3.1554189855685359E-2</v>
      </c>
    </row>
    <row r="281" spans="2:17" s="4" customFormat="1" hidden="1" outlineLevel="1" x14ac:dyDescent="0.25">
      <c r="B281" s="53" t="s">
        <v>78</v>
      </c>
      <c r="C281" s="140">
        <v>5979</v>
      </c>
      <c r="D281" s="141">
        <v>0.15313404050144652</v>
      </c>
      <c r="E281" s="142">
        <v>12836</v>
      </c>
      <c r="F281" s="141">
        <v>-9.796205200281094E-2</v>
      </c>
      <c r="G281" s="142">
        <v>18815</v>
      </c>
      <c r="H281" s="141">
        <v>-3.0903940252382189E-2</v>
      </c>
      <c r="I281" s="140">
        <v>168102</v>
      </c>
      <c r="J281" s="141">
        <v>8.0222082278399665E-2</v>
      </c>
      <c r="K281" s="142">
        <v>185669</v>
      </c>
      <c r="L281" s="141">
        <v>0.16423684920082526</v>
      </c>
      <c r="M281" s="142">
        <v>353771</v>
      </c>
      <c r="N281" s="141">
        <v>0.12274393436899977</v>
      </c>
      <c r="O281" s="143">
        <v>3.5567691044722849E-2</v>
      </c>
      <c r="P281" s="144">
        <v>6.9133781083541138E-2</v>
      </c>
      <c r="Q281" s="145">
        <v>5.3184121931984248E-2</v>
      </c>
    </row>
    <row r="282" spans="2:17" s="4" customFormat="1" hidden="1" outlineLevel="1" x14ac:dyDescent="0.25">
      <c r="B282" s="53" t="s">
        <v>79</v>
      </c>
      <c r="C282" s="140">
        <v>5355</v>
      </c>
      <c r="D282" s="141">
        <v>9.7785977859778495E-2</v>
      </c>
      <c r="E282" s="142">
        <v>10568</v>
      </c>
      <c r="F282" s="141">
        <v>-2.7961736571008089E-2</v>
      </c>
      <c r="G282" s="142">
        <v>15923</v>
      </c>
      <c r="H282" s="141">
        <v>1.0984126984126874E-2</v>
      </c>
      <c r="I282" s="140">
        <v>165699</v>
      </c>
      <c r="J282" s="141">
        <v>3.7395289433154177E-2</v>
      </c>
      <c r="K282" s="142">
        <v>176509</v>
      </c>
      <c r="L282" s="141">
        <v>9.2326257812983537E-2</v>
      </c>
      <c r="M282" s="142">
        <v>342208</v>
      </c>
      <c r="N282" s="141">
        <v>6.5020104818932056E-2</v>
      </c>
      <c r="O282" s="143">
        <v>3.2317636195752536E-2</v>
      </c>
      <c r="P282" s="144">
        <v>5.9872301129120897E-2</v>
      </c>
      <c r="Q282" s="145">
        <v>4.6530180475032726E-2</v>
      </c>
    </row>
    <row r="283" spans="2:17" s="4" customFormat="1" hidden="1" outlineLevel="1" x14ac:dyDescent="0.25">
      <c r="B283" s="53" t="s">
        <v>80</v>
      </c>
      <c r="C283" s="140">
        <v>5147</v>
      </c>
      <c r="D283" s="141">
        <v>0.31805377720870687</v>
      </c>
      <c r="E283" s="142">
        <v>12066</v>
      </c>
      <c r="F283" s="141">
        <v>9.0958408679927771E-2</v>
      </c>
      <c r="G283" s="142">
        <v>17213</v>
      </c>
      <c r="H283" s="141">
        <v>0.15021717340461072</v>
      </c>
      <c r="I283" s="140">
        <v>190372</v>
      </c>
      <c r="J283" s="141">
        <v>5.0786273741382448E-2</v>
      </c>
      <c r="K283" s="142">
        <v>210969</v>
      </c>
      <c r="L283" s="141">
        <v>0.1374218244554668</v>
      </c>
      <c r="M283" s="142">
        <v>401341</v>
      </c>
      <c r="N283" s="141">
        <v>9.4613133470248245E-2</v>
      </c>
      <c r="O283" s="143">
        <v>2.7036538986825794E-2</v>
      </c>
      <c r="P283" s="144">
        <v>5.7193236921064233E-2</v>
      </c>
      <c r="Q283" s="145">
        <v>4.2888715581014647E-2</v>
      </c>
    </row>
    <row r="284" spans="2:17" s="4" customFormat="1" hidden="1" outlineLevel="1" x14ac:dyDescent="0.25">
      <c r="B284" s="53" t="s">
        <v>81</v>
      </c>
      <c r="C284" s="140">
        <v>2262</v>
      </c>
      <c r="D284" s="141">
        <v>-0.20603720603720599</v>
      </c>
      <c r="E284" s="142">
        <v>11896</v>
      </c>
      <c r="F284" s="141">
        <v>0.99096234309623421</v>
      </c>
      <c r="G284" s="142">
        <v>14158</v>
      </c>
      <c r="H284" s="141">
        <v>0.60448776065276522</v>
      </c>
      <c r="I284" s="140">
        <v>193139</v>
      </c>
      <c r="J284" s="141">
        <v>6.9536277148331438E-2</v>
      </c>
      <c r="K284" s="142">
        <v>174120</v>
      </c>
      <c r="L284" s="141">
        <v>-0.10293200892328147</v>
      </c>
      <c r="M284" s="142">
        <v>367259</v>
      </c>
      <c r="N284" s="141">
        <v>-1.9808850729020167E-2</v>
      </c>
      <c r="O284" s="143">
        <v>1.171177235048333E-2</v>
      </c>
      <c r="P284" s="144">
        <v>6.832069836894096E-2</v>
      </c>
      <c r="Q284" s="145">
        <v>3.8550450771798646E-2</v>
      </c>
    </row>
    <row r="285" spans="2:17" s="4" customFormat="1" hidden="1" outlineLevel="1" x14ac:dyDescent="0.25">
      <c r="B285" s="53" t="s">
        <v>82</v>
      </c>
      <c r="C285" s="140">
        <v>173</v>
      </c>
      <c r="D285" s="141">
        <v>1.0352941176470587</v>
      </c>
      <c r="E285" s="142">
        <v>946</v>
      </c>
      <c r="F285" s="141">
        <v>20.5</v>
      </c>
      <c r="G285" s="142">
        <v>1119</v>
      </c>
      <c r="H285" s="141">
        <v>7.6744186046511622</v>
      </c>
      <c r="I285" s="140">
        <v>153189</v>
      </c>
      <c r="J285" s="141">
        <v>-6.481447566023224E-2</v>
      </c>
      <c r="K285" s="142">
        <v>142268</v>
      </c>
      <c r="L285" s="141">
        <v>-1.1938577788272564E-2</v>
      </c>
      <c r="M285" s="142">
        <v>295457</v>
      </c>
      <c r="N285" s="141">
        <v>-4.0078884185150376E-2</v>
      </c>
      <c r="O285" s="143">
        <v>1.1293239070690455E-3</v>
      </c>
      <c r="P285" s="144">
        <v>6.6494222172238313E-3</v>
      </c>
      <c r="Q285" s="145">
        <v>3.7873531512199743E-3</v>
      </c>
    </row>
    <row r="286" spans="2:17" s="4" customFormat="1" hidden="1" outlineLevel="1" x14ac:dyDescent="0.25">
      <c r="B286" s="53" t="s">
        <v>83</v>
      </c>
      <c r="C286" s="140">
        <v>128</v>
      </c>
      <c r="D286" s="141">
        <v>1.098360655737705</v>
      </c>
      <c r="E286" s="142">
        <v>451</v>
      </c>
      <c r="F286" s="141">
        <v>3.0630630630630629</v>
      </c>
      <c r="G286" s="142">
        <v>579</v>
      </c>
      <c r="H286" s="141">
        <v>2.3662790697674421</v>
      </c>
      <c r="I286" s="140">
        <v>140728</v>
      </c>
      <c r="J286" s="141">
        <v>-4.9719429269840854E-2</v>
      </c>
      <c r="K286" s="142">
        <v>137566</v>
      </c>
      <c r="L286" s="141">
        <v>-0.14249026024622102</v>
      </c>
      <c r="M286" s="142">
        <v>278294</v>
      </c>
      <c r="N286" s="141">
        <v>-9.7959263052807666E-2</v>
      </c>
      <c r="O286" s="143">
        <v>9.0955602296628963E-4</v>
      </c>
      <c r="P286" s="144">
        <v>3.2784263553494323E-3</v>
      </c>
      <c r="Q286" s="145">
        <v>2.0805335364758133E-3</v>
      </c>
    </row>
    <row r="287" spans="2:17" s="4" customFormat="1" hidden="1" outlineLevel="1" x14ac:dyDescent="0.25">
      <c r="B287" s="53" t="s">
        <v>84</v>
      </c>
      <c r="C287" s="140">
        <v>132</v>
      </c>
      <c r="D287" s="141">
        <v>1.8085106382978724</v>
      </c>
      <c r="E287" s="142">
        <v>1299</v>
      </c>
      <c r="F287" s="141">
        <v>1.3113879003558719</v>
      </c>
      <c r="G287" s="142">
        <v>1431</v>
      </c>
      <c r="H287" s="141">
        <v>1.3497536945812807</v>
      </c>
      <c r="I287" s="140">
        <v>153347</v>
      </c>
      <c r="J287" s="141">
        <v>-7.5465441566584635E-2</v>
      </c>
      <c r="K287" s="142">
        <v>169708</v>
      </c>
      <c r="L287" s="141">
        <v>-6.3302737102391538E-2</v>
      </c>
      <c r="M287" s="142">
        <v>323055</v>
      </c>
      <c r="N287" s="141">
        <v>-6.9115752893750271E-2</v>
      </c>
      <c r="O287" s="143">
        <v>8.6079284237709243E-4</v>
      </c>
      <c r="P287" s="144">
        <v>7.6543238975180896E-3</v>
      </c>
      <c r="Q287" s="145">
        <v>4.4295862933556203E-3</v>
      </c>
    </row>
    <row r="288" spans="2:17" s="4" customFormat="1" hidden="1" outlineLevel="1" x14ac:dyDescent="0.25">
      <c r="B288" s="53" t="s">
        <v>85</v>
      </c>
      <c r="C288" s="140">
        <v>167</v>
      </c>
      <c r="D288" s="141">
        <v>1.4558823529411766</v>
      </c>
      <c r="E288" s="142">
        <v>904</v>
      </c>
      <c r="F288" s="141">
        <v>9.2727272727272734</v>
      </c>
      <c r="G288" s="142">
        <v>1071</v>
      </c>
      <c r="H288" s="141">
        <v>5.865384615384615</v>
      </c>
      <c r="I288" s="140">
        <v>172375</v>
      </c>
      <c r="J288" s="141">
        <v>-1.0141987829614951E-3</v>
      </c>
      <c r="K288" s="142">
        <v>202746</v>
      </c>
      <c r="L288" s="141">
        <v>7.1454617518826868E-2</v>
      </c>
      <c r="M288" s="142">
        <v>375121</v>
      </c>
      <c r="N288" s="141">
        <v>3.6890332388915814E-2</v>
      </c>
      <c r="O288" s="143">
        <v>9.688179840464104E-4</v>
      </c>
      <c r="P288" s="144">
        <v>4.4587809377250355E-3</v>
      </c>
      <c r="Q288" s="145">
        <v>2.8550787612530355E-3</v>
      </c>
    </row>
    <row r="289" spans="2:17" s="4" customFormat="1" hidden="1" outlineLevel="1" x14ac:dyDescent="0.25">
      <c r="B289" s="53" t="s">
        <v>86</v>
      </c>
      <c r="C289" s="140">
        <v>316</v>
      </c>
      <c r="D289" s="141">
        <v>1.3235294117647061</v>
      </c>
      <c r="E289" s="142">
        <v>816</v>
      </c>
      <c r="F289" s="141">
        <v>7.5894736842105264</v>
      </c>
      <c r="G289" s="142">
        <v>1132</v>
      </c>
      <c r="H289" s="141">
        <v>3.9004329004329001</v>
      </c>
      <c r="I289" s="140">
        <v>164201</v>
      </c>
      <c r="J289" s="141">
        <v>-1.8470808351913726E-2</v>
      </c>
      <c r="K289" s="142">
        <v>155066</v>
      </c>
      <c r="L289" s="141">
        <v>-0.14930245061196723</v>
      </c>
      <c r="M289" s="142">
        <v>319267</v>
      </c>
      <c r="N289" s="141">
        <v>-8.6691725881935633E-2</v>
      </c>
      <c r="O289" s="143">
        <v>1.9244706183275376E-3</v>
      </c>
      <c r="P289" s="144">
        <v>5.2622754182090207E-3</v>
      </c>
      <c r="Q289" s="145">
        <v>3.5456216896829298E-3</v>
      </c>
    </row>
    <row r="290" spans="2:17" s="4" customFormat="1" hidden="1" outlineLevel="1" x14ac:dyDescent="0.25">
      <c r="B290" s="53" t="s">
        <v>87</v>
      </c>
      <c r="C290" s="140">
        <v>3093</v>
      </c>
      <c r="D290" s="141">
        <v>0.11139058569888616</v>
      </c>
      <c r="E290" s="142">
        <v>7761</v>
      </c>
      <c r="F290" s="141">
        <v>0.21493425172197878</v>
      </c>
      <c r="G290" s="142">
        <v>10854</v>
      </c>
      <c r="H290" s="141">
        <v>0.18351324828263005</v>
      </c>
      <c r="I290" s="140">
        <v>171226</v>
      </c>
      <c r="J290" s="141">
        <v>-3.6166416175535177E-2</v>
      </c>
      <c r="K290" s="142">
        <v>172983</v>
      </c>
      <c r="L290" s="141">
        <v>-1.2095876094368352E-2</v>
      </c>
      <c r="M290" s="142">
        <v>344209</v>
      </c>
      <c r="N290" s="141">
        <v>-2.421814759377694E-2</v>
      </c>
      <c r="O290" s="143">
        <v>1.8063845444033031E-2</v>
      </c>
      <c r="P290" s="144">
        <v>4.4865680442586847E-2</v>
      </c>
      <c r="Q290" s="145">
        <v>3.1533167348907203E-2</v>
      </c>
    </row>
    <row r="291" spans="2:17" s="4" customFormat="1" hidden="1" outlineLevel="1" x14ac:dyDescent="0.25">
      <c r="B291" s="53" t="s">
        <v>88</v>
      </c>
      <c r="C291" s="140">
        <v>5553</v>
      </c>
      <c r="D291" s="141">
        <v>3.1197771587743839E-2</v>
      </c>
      <c r="E291" s="142">
        <v>14058</v>
      </c>
      <c r="F291" s="141">
        <v>0.1978527607361964</v>
      </c>
      <c r="G291" s="142">
        <v>19611</v>
      </c>
      <c r="H291" s="141">
        <v>0.14543543017347127</v>
      </c>
      <c r="I291" s="140">
        <v>179367</v>
      </c>
      <c r="J291" s="141">
        <v>5.1118117249947304E-2</v>
      </c>
      <c r="K291" s="142">
        <v>193341</v>
      </c>
      <c r="L291" s="141">
        <v>0.21965543997325265</v>
      </c>
      <c r="M291" s="142">
        <v>372708</v>
      </c>
      <c r="N291" s="141">
        <v>0.13228320143393124</v>
      </c>
      <c r="O291" s="143">
        <v>3.0958872033317167E-2</v>
      </c>
      <c r="P291" s="144">
        <v>7.2710909739786181E-2</v>
      </c>
      <c r="Q291" s="145">
        <v>5.2617598763643386E-2</v>
      </c>
    </row>
    <row r="292" spans="2:17" s="4" customFormat="1" hidden="1" outlineLevel="1" x14ac:dyDescent="0.25">
      <c r="B292" s="53" t="s">
        <v>89</v>
      </c>
      <c r="C292" s="140">
        <v>5452</v>
      </c>
      <c r="D292" s="141">
        <v>1.6595189259742682E-2</v>
      </c>
      <c r="E292" s="142">
        <v>16239</v>
      </c>
      <c r="F292" s="141">
        <v>0.30172344689378749</v>
      </c>
      <c r="G292" s="142">
        <v>21691</v>
      </c>
      <c r="H292" s="141">
        <v>0.21599955151922856</v>
      </c>
      <c r="I292" s="140">
        <v>168560</v>
      </c>
      <c r="J292" s="141">
        <v>4.2180015728141562E-3</v>
      </c>
      <c r="K292" s="142">
        <v>184218</v>
      </c>
      <c r="L292" s="141">
        <v>8.2866275505735221E-3</v>
      </c>
      <c r="M292" s="142">
        <v>352778</v>
      </c>
      <c r="N292" s="141">
        <v>6.3385022649733447E-3</v>
      </c>
      <c r="O292" s="143">
        <v>3.2344565733270055E-2</v>
      </c>
      <c r="P292" s="144">
        <v>8.8150995016773606E-2</v>
      </c>
      <c r="Q292" s="145">
        <v>6.1486260481095761E-2</v>
      </c>
    </row>
    <row r="293" spans="2:17" s="4" customFormat="1" ht="15.75" collapsed="1" x14ac:dyDescent="0.25">
      <c r="B293" s="65">
        <v>1996</v>
      </c>
      <c r="C293" s="146">
        <v>33757</v>
      </c>
      <c r="D293" s="67">
        <v>9.7967149129939868E-2</v>
      </c>
      <c r="E293" s="66">
        <v>89840</v>
      </c>
      <c r="F293" s="67">
        <v>0.22005540768102549</v>
      </c>
      <c r="G293" s="66">
        <v>123597</v>
      </c>
      <c r="H293" s="67">
        <v>0.18409480652609189</v>
      </c>
      <c r="I293" s="146">
        <v>2020305</v>
      </c>
      <c r="J293" s="67">
        <v>4.7039902608156936E-3</v>
      </c>
      <c r="K293" s="66">
        <v>2105163</v>
      </c>
      <c r="L293" s="67">
        <v>1.4992765421753429E-2</v>
      </c>
      <c r="M293" s="66">
        <v>4125468</v>
      </c>
      <c r="N293" s="67">
        <v>9.9279960185199023E-3</v>
      </c>
      <c r="O293" s="147">
        <v>1.6708863265695033E-2</v>
      </c>
      <c r="P293" s="88">
        <v>4.2676030312142101E-2</v>
      </c>
      <c r="Q293" s="148">
        <v>2.9959510048314517E-2</v>
      </c>
    </row>
    <row r="294" spans="2:17" s="4" customFormat="1" hidden="1" outlineLevel="1" x14ac:dyDescent="0.25">
      <c r="B294" s="53" t="s">
        <v>78</v>
      </c>
      <c r="C294" s="140">
        <v>5185</v>
      </c>
      <c r="D294" s="141">
        <v>2.5135344160867046E-3</v>
      </c>
      <c r="E294" s="142">
        <v>14230</v>
      </c>
      <c r="F294" s="141">
        <v>0.14517946241751156</v>
      </c>
      <c r="G294" s="142">
        <v>19415</v>
      </c>
      <c r="H294" s="141">
        <v>0.10325036936015453</v>
      </c>
      <c r="I294" s="140">
        <v>155618</v>
      </c>
      <c r="J294" s="141">
        <v>-2.3530445258772126E-2</v>
      </c>
      <c r="K294" s="142">
        <v>159477</v>
      </c>
      <c r="L294" s="141">
        <v>3.2300452465255924E-2</v>
      </c>
      <c r="M294" s="142">
        <v>315095</v>
      </c>
      <c r="N294" s="141">
        <v>3.9508690318776907E-3</v>
      </c>
      <c r="O294" s="143">
        <v>3.3318767751802487E-2</v>
      </c>
      <c r="P294" s="144">
        <v>8.9229167842384799E-2</v>
      </c>
      <c r="Q294" s="145">
        <v>6.1616337929830685E-2</v>
      </c>
    </row>
    <row r="295" spans="2:17" s="4" customFormat="1" hidden="1" outlineLevel="1" x14ac:dyDescent="0.25">
      <c r="B295" s="53" t="s">
        <v>79</v>
      </c>
      <c r="C295" s="140">
        <v>4878</v>
      </c>
      <c r="D295" s="141">
        <v>-0.20837390457643623</v>
      </c>
      <c r="E295" s="142">
        <v>10872</v>
      </c>
      <c r="F295" s="141">
        <v>7.9964239594715325E-2</v>
      </c>
      <c r="G295" s="142">
        <v>15750</v>
      </c>
      <c r="H295" s="141">
        <v>-2.9515065623267001E-2</v>
      </c>
      <c r="I295" s="140">
        <v>159726</v>
      </c>
      <c r="J295" s="141">
        <v>1.2513312034078794E-2</v>
      </c>
      <c r="K295" s="142">
        <v>161590</v>
      </c>
      <c r="L295" s="141">
        <v>5.2237445301104302E-2</v>
      </c>
      <c r="M295" s="142">
        <v>321316</v>
      </c>
      <c r="N295" s="141">
        <v>3.2108441475009686E-2</v>
      </c>
      <c r="O295" s="143">
        <v>3.0539799406483603E-2</v>
      </c>
      <c r="P295" s="144">
        <v>6.7281391175196478E-2</v>
      </c>
      <c r="Q295" s="145">
        <v>4.9017166901119145E-2</v>
      </c>
    </row>
    <row r="296" spans="2:17" s="4" customFormat="1" hidden="1" outlineLevel="1" x14ac:dyDescent="0.25">
      <c r="B296" s="53" t="s">
        <v>80</v>
      </c>
      <c r="C296" s="140">
        <v>3905</v>
      </c>
      <c r="D296" s="141">
        <v>-0.32949862637362637</v>
      </c>
      <c r="E296" s="142">
        <v>11060</v>
      </c>
      <c r="F296" s="141">
        <v>6.5407956844234727E-2</v>
      </c>
      <c r="G296" s="142">
        <v>14965</v>
      </c>
      <c r="H296" s="141">
        <v>-7.6519592718296781E-2</v>
      </c>
      <c r="I296" s="140">
        <v>181171</v>
      </c>
      <c r="J296" s="141">
        <v>2.8831192431315156E-2</v>
      </c>
      <c r="K296" s="142">
        <v>185480</v>
      </c>
      <c r="L296" s="141">
        <v>6.9579157392136715E-2</v>
      </c>
      <c r="M296" s="142">
        <v>366651</v>
      </c>
      <c r="N296" s="141">
        <v>4.9048948808038784E-2</v>
      </c>
      <c r="O296" s="143">
        <v>2.1554222254113516E-2</v>
      </c>
      <c r="P296" s="144">
        <v>5.9629070519732583E-2</v>
      </c>
      <c r="Q296" s="145">
        <v>4.0815380293521629E-2</v>
      </c>
    </row>
    <row r="297" spans="2:17" s="4" customFormat="1" hidden="1" outlineLevel="1" x14ac:dyDescent="0.25">
      <c r="B297" s="53" t="s">
        <v>81</v>
      </c>
      <c r="C297" s="140">
        <v>2849</v>
      </c>
      <c r="D297" s="141">
        <v>0.26734875444839856</v>
      </c>
      <c r="E297" s="142">
        <v>5975</v>
      </c>
      <c r="F297" s="141">
        <v>0.43148059415428852</v>
      </c>
      <c r="G297" s="142">
        <v>8824</v>
      </c>
      <c r="H297" s="141">
        <v>0.37402678293366542</v>
      </c>
      <c r="I297" s="140">
        <v>180582</v>
      </c>
      <c r="J297" s="141">
        <v>4.2248155971880808E-2</v>
      </c>
      <c r="K297" s="142">
        <v>194099</v>
      </c>
      <c r="L297" s="141">
        <v>0.15155380471540281</v>
      </c>
      <c r="M297" s="142">
        <v>374681</v>
      </c>
      <c r="N297" s="141">
        <v>9.6148220095021886E-2</v>
      </c>
      <c r="O297" s="143">
        <v>1.57767662336224E-2</v>
      </c>
      <c r="P297" s="144">
        <v>3.0783260088923695E-2</v>
      </c>
      <c r="Q297" s="145">
        <v>2.3550700462526789E-2</v>
      </c>
    </row>
    <row r="298" spans="2:17" s="4" customFormat="1" hidden="1" outlineLevel="1" x14ac:dyDescent="0.25">
      <c r="B298" s="53" t="s">
        <v>82</v>
      </c>
      <c r="C298" s="140">
        <v>85</v>
      </c>
      <c r="D298" s="141">
        <v>0.10389610389610393</v>
      </c>
      <c r="E298" s="142">
        <v>44</v>
      </c>
      <c r="F298" s="141">
        <v>-0.5</v>
      </c>
      <c r="G298" s="142">
        <v>129</v>
      </c>
      <c r="H298" s="141">
        <v>-0.21818181818181814</v>
      </c>
      <c r="I298" s="140">
        <v>163806</v>
      </c>
      <c r="J298" s="141">
        <v>4.6570021147862573E-2</v>
      </c>
      <c r="K298" s="142">
        <v>143987</v>
      </c>
      <c r="L298" s="141">
        <v>5.3545427273193003E-2</v>
      </c>
      <c r="M298" s="142">
        <v>307793</v>
      </c>
      <c r="N298" s="141">
        <v>4.9821614947507697E-2</v>
      </c>
      <c r="O298" s="143">
        <v>5.1890651136100017E-4</v>
      </c>
      <c r="P298" s="144">
        <v>3.0558314292262497E-4</v>
      </c>
      <c r="Q298" s="145">
        <v>4.1911284532136859E-4</v>
      </c>
    </row>
    <row r="299" spans="2:17" s="4" customFormat="1" hidden="1" outlineLevel="1" x14ac:dyDescent="0.25">
      <c r="B299" s="53" t="s">
        <v>83</v>
      </c>
      <c r="C299" s="140">
        <v>61</v>
      </c>
      <c r="D299" s="141">
        <v>1.103448275862069</v>
      </c>
      <c r="E299" s="142">
        <v>111</v>
      </c>
      <c r="F299" s="141">
        <v>0.3214285714285714</v>
      </c>
      <c r="G299" s="142">
        <v>172</v>
      </c>
      <c r="H299" s="141">
        <v>0.52212389380530966</v>
      </c>
      <c r="I299" s="140">
        <v>148091</v>
      </c>
      <c r="J299" s="141">
        <v>5.3563427516258866E-3</v>
      </c>
      <c r="K299" s="142">
        <v>160425</v>
      </c>
      <c r="L299" s="141">
        <v>8.5683928426409706E-2</v>
      </c>
      <c r="M299" s="142">
        <v>308516</v>
      </c>
      <c r="N299" s="141">
        <v>4.558302210352938E-2</v>
      </c>
      <c r="O299" s="143">
        <v>4.1190889385580486E-4</v>
      </c>
      <c r="P299" s="144">
        <v>6.9191210846189803E-4</v>
      </c>
      <c r="Q299" s="145">
        <v>5.5750755228253963E-4</v>
      </c>
    </row>
    <row r="300" spans="2:17" s="4" customFormat="1" hidden="1" outlineLevel="1" x14ac:dyDescent="0.25">
      <c r="B300" s="53" t="s">
        <v>84</v>
      </c>
      <c r="C300" s="140">
        <v>47</v>
      </c>
      <c r="D300" s="141">
        <v>0.6206896551724137</v>
      </c>
      <c r="E300" s="142">
        <v>562</v>
      </c>
      <c r="F300" s="141">
        <v>5.6904761904761907</v>
      </c>
      <c r="G300" s="142">
        <v>609</v>
      </c>
      <c r="H300" s="141">
        <v>4.389380530973451</v>
      </c>
      <c r="I300" s="140">
        <v>165864</v>
      </c>
      <c r="J300" s="141">
        <v>-4.3824149977517157E-2</v>
      </c>
      <c r="K300" s="142">
        <v>181177</v>
      </c>
      <c r="L300" s="141">
        <v>-3.9332962167607843E-2</v>
      </c>
      <c r="M300" s="142">
        <v>347041</v>
      </c>
      <c r="N300" s="141">
        <v>-4.1484722187697609E-2</v>
      </c>
      <c r="O300" s="143">
        <v>2.8336468431968358E-4</v>
      </c>
      <c r="P300" s="144">
        <v>3.1019389878406199E-3</v>
      </c>
      <c r="Q300" s="145">
        <v>1.7548358839445484E-3</v>
      </c>
    </row>
    <row r="301" spans="2:17" s="4" customFormat="1" hidden="1" outlineLevel="1" x14ac:dyDescent="0.25">
      <c r="B301" s="53" t="s">
        <v>85</v>
      </c>
      <c r="C301" s="140">
        <v>68</v>
      </c>
      <c r="D301" s="141">
        <v>0.44680851063829796</v>
      </c>
      <c r="E301" s="142">
        <v>88</v>
      </c>
      <c r="F301" s="141">
        <v>0.66037735849056611</v>
      </c>
      <c r="G301" s="142">
        <v>156</v>
      </c>
      <c r="H301" s="141">
        <v>0.56000000000000005</v>
      </c>
      <c r="I301" s="140">
        <v>172550</v>
      </c>
      <c r="J301" s="141">
        <v>-3.0563514804202496E-2</v>
      </c>
      <c r="K301" s="142">
        <v>189225</v>
      </c>
      <c r="L301" s="141">
        <v>6.3880627224324416E-2</v>
      </c>
      <c r="M301" s="142">
        <v>361775</v>
      </c>
      <c r="N301" s="141">
        <v>1.6641703175187539E-2</v>
      </c>
      <c r="O301" s="143">
        <v>3.9408866995073894E-4</v>
      </c>
      <c r="P301" s="144">
        <v>4.6505482890738539E-4</v>
      </c>
      <c r="Q301" s="145">
        <v>4.3120724207034757E-4</v>
      </c>
    </row>
    <row r="302" spans="2:17" s="4" customFormat="1" hidden="1" outlineLevel="1" x14ac:dyDescent="0.25">
      <c r="B302" s="53" t="s">
        <v>86</v>
      </c>
      <c r="C302" s="140">
        <v>136</v>
      </c>
      <c r="D302" s="141">
        <v>-0.19526627218934911</v>
      </c>
      <c r="E302" s="142">
        <v>95</v>
      </c>
      <c r="F302" s="141">
        <v>0.79245283018867929</v>
      </c>
      <c r="G302" s="142">
        <v>231</v>
      </c>
      <c r="H302" s="141">
        <v>4.0540540540540571E-2</v>
      </c>
      <c r="I302" s="140">
        <v>167291</v>
      </c>
      <c r="J302" s="141">
        <v>2.3975663202223219E-2</v>
      </c>
      <c r="K302" s="142">
        <v>182281</v>
      </c>
      <c r="L302" s="141">
        <v>7.5969092916044367E-2</v>
      </c>
      <c r="M302" s="142">
        <v>349572</v>
      </c>
      <c r="N302" s="141">
        <v>5.0443980347671946E-2</v>
      </c>
      <c r="O302" s="143">
        <v>8.1295467179943928E-4</v>
      </c>
      <c r="P302" s="144">
        <v>5.2117335322935472E-4</v>
      </c>
      <c r="Q302" s="145">
        <v>6.6080807387319351E-4</v>
      </c>
    </row>
    <row r="303" spans="2:17" s="4" customFormat="1" hidden="1" outlineLevel="1" x14ac:dyDescent="0.25">
      <c r="B303" s="53" t="s">
        <v>87</v>
      </c>
      <c r="C303" s="140">
        <v>2783</v>
      </c>
      <c r="D303" s="141">
        <v>-0.14316502463054193</v>
      </c>
      <c r="E303" s="142">
        <v>6388</v>
      </c>
      <c r="F303" s="141">
        <v>0.62008622875982744</v>
      </c>
      <c r="G303" s="142">
        <v>9171</v>
      </c>
      <c r="H303" s="141">
        <v>0.27534418022528162</v>
      </c>
      <c r="I303" s="140">
        <v>177651</v>
      </c>
      <c r="J303" s="141">
        <v>4.8107046142409571E-2</v>
      </c>
      <c r="K303" s="142">
        <v>175101</v>
      </c>
      <c r="L303" s="141">
        <v>0.12680506576745865</v>
      </c>
      <c r="M303" s="142">
        <v>352752</v>
      </c>
      <c r="N303" s="141">
        <v>8.5748230956037785E-2</v>
      </c>
      <c r="O303" s="143">
        <v>1.566554649284271E-2</v>
      </c>
      <c r="P303" s="144">
        <v>3.6481801931456705E-2</v>
      </c>
      <c r="Q303" s="145">
        <v>2.599843516124643E-2</v>
      </c>
    </row>
    <row r="304" spans="2:17" s="4" customFormat="1" hidden="1" outlineLevel="1" x14ac:dyDescent="0.25">
      <c r="B304" s="53" t="s">
        <v>88</v>
      </c>
      <c r="C304" s="140">
        <v>5385</v>
      </c>
      <c r="D304" s="141">
        <v>-9.4653665097511719E-2</v>
      </c>
      <c r="E304" s="142">
        <v>11736</v>
      </c>
      <c r="F304" s="141">
        <v>4.5896087692719023E-2</v>
      </c>
      <c r="G304" s="142">
        <v>17121</v>
      </c>
      <c r="H304" s="141">
        <v>-2.7957365018347335E-3</v>
      </c>
      <c r="I304" s="140">
        <v>170644</v>
      </c>
      <c r="J304" s="141">
        <v>3.3272983790395338E-2</v>
      </c>
      <c r="K304" s="142">
        <v>158521</v>
      </c>
      <c r="L304" s="141">
        <v>2.5030714516650399E-2</v>
      </c>
      <c r="M304" s="142">
        <v>329165</v>
      </c>
      <c r="N304" s="141">
        <v>2.9287145988574181E-2</v>
      </c>
      <c r="O304" s="143">
        <v>3.1556925529171845E-2</v>
      </c>
      <c r="P304" s="144">
        <v>7.4034355069675317E-2</v>
      </c>
      <c r="Q304" s="145">
        <v>5.2013427916090711E-2</v>
      </c>
    </row>
    <row r="305" spans="2:17" s="4" customFormat="1" hidden="1" outlineLevel="1" x14ac:dyDescent="0.25">
      <c r="B305" s="53" t="s">
        <v>89</v>
      </c>
      <c r="C305" s="140">
        <v>5363</v>
      </c>
      <c r="D305" s="141">
        <v>0.13406639881581728</v>
      </c>
      <c r="E305" s="142">
        <v>12475</v>
      </c>
      <c r="F305" s="141">
        <v>0.19882759946184891</v>
      </c>
      <c r="G305" s="142">
        <v>17838</v>
      </c>
      <c r="H305" s="141">
        <v>0.17859266600594648</v>
      </c>
      <c r="I305" s="140">
        <v>167852</v>
      </c>
      <c r="J305" s="141">
        <v>0.13793337220180879</v>
      </c>
      <c r="K305" s="142">
        <v>182704</v>
      </c>
      <c r="L305" s="141">
        <v>0.14329338881762155</v>
      </c>
      <c r="M305" s="142">
        <v>350556</v>
      </c>
      <c r="N305" s="141">
        <v>0.14072063805070423</v>
      </c>
      <c r="O305" s="143">
        <v>3.1950766151133139E-2</v>
      </c>
      <c r="P305" s="144">
        <v>6.8279840616516332E-2</v>
      </c>
      <c r="Q305" s="145">
        <v>5.0884880019169548E-2</v>
      </c>
    </row>
    <row r="306" spans="2:17" s="4" customFormat="1" ht="15.75" collapsed="1" x14ac:dyDescent="0.25">
      <c r="B306" s="65">
        <v>1995</v>
      </c>
      <c r="C306" s="146">
        <v>30745</v>
      </c>
      <c r="D306" s="67">
        <v>-8.719790986283471E-2</v>
      </c>
      <c r="E306" s="66">
        <v>73636</v>
      </c>
      <c r="F306" s="67">
        <v>0.16919657033979041</v>
      </c>
      <c r="G306" s="66">
        <v>104381</v>
      </c>
      <c r="H306" s="67">
        <v>7.9855579234859642E-2</v>
      </c>
      <c r="I306" s="146">
        <v>2010846</v>
      </c>
      <c r="J306" s="67">
        <v>2.2146855780858621E-2</v>
      </c>
      <c r="K306" s="66">
        <v>2074067</v>
      </c>
      <c r="L306" s="67">
        <v>6.9009718705931755E-2</v>
      </c>
      <c r="M306" s="66">
        <v>4084913</v>
      </c>
      <c r="N306" s="67">
        <v>4.5415773395099057E-2</v>
      </c>
      <c r="O306" s="147">
        <v>1.5289584582807434E-2</v>
      </c>
      <c r="P306" s="88">
        <v>3.5503192519817345E-2</v>
      </c>
      <c r="Q306" s="148">
        <v>2.5552808591027518E-2</v>
      </c>
    </row>
    <row r="307" spans="2:17" s="4" customFormat="1" hidden="1" outlineLevel="1" x14ac:dyDescent="0.25">
      <c r="B307" s="53" t="s">
        <v>78</v>
      </c>
      <c r="C307" s="140">
        <v>5172</v>
      </c>
      <c r="D307" s="141">
        <v>-6.1343012704174193E-2</v>
      </c>
      <c r="E307" s="142">
        <v>12426</v>
      </c>
      <c r="F307" s="141">
        <v>9.1340242402951022E-2</v>
      </c>
      <c r="G307" s="142">
        <v>17598</v>
      </c>
      <c r="H307" s="141">
        <v>4.1548295454545414E-2</v>
      </c>
      <c r="I307" s="140">
        <v>159368</v>
      </c>
      <c r="J307" s="141">
        <v>0.10273247486524451</v>
      </c>
      <c r="K307" s="142">
        <v>154487</v>
      </c>
      <c r="L307" s="141">
        <v>0.11288242794470427</v>
      </c>
      <c r="M307" s="142">
        <v>313855</v>
      </c>
      <c r="N307" s="141">
        <v>0.10770528485413178</v>
      </c>
      <c r="O307" s="143">
        <v>3.2453190100898546E-2</v>
      </c>
      <c r="P307" s="144">
        <v>8.0433952371396944E-2</v>
      </c>
      <c r="Q307" s="145">
        <v>5.6070478405633173E-2</v>
      </c>
    </row>
    <row r="308" spans="2:17" s="4" customFormat="1" hidden="1" outlineLevel="1" x14ac:dyDescent="0.25">
      <c r="B308" s="53" t="s">
        <v>79</v>
      </c>
      <c r="C308" s="140">
        <v>6162</v>
      </c>
      <c r="D308" s="141">
        <v>0.24787363304981769</v>
      </c>
      <c r="E308" s="142">
        <v>10067</v>
      </c>
      <c r="F308" s="141">
        <v>0.10214582877162259</v>
      </c>
      <c r="G308" s="142">
        <v>16229</v>
      </c>
      <c r="H308" s="141">
        <v>0.15328311540648087</v>
      </c>
      <c r="I308" s="140">
        <v>157752</v>
      </c>
      <c r="J308" s="141">
        <v>3.821094336145725E-2</v>
      </c>
      <c r="K308" s="142">
        <v>153568</v>
      </c>
      <c r="L308" s="141">
        <v>0.18599981464891413</v>
      </c>
      <c r="M308" s="142">
        <v>311320</v>
      </c>
      <c r="N308" s="141">
        <v>0.10620758270262587</v>
      </c>
      <c r="O308" s="143">
        <v>3.9061311425528676E-2</v>
      </c>
      <c r="P308" s="144">
        <v>6.5554021671181489E-2</v>
      </c>
      <c r="Q308" s="145">
        <v>5.2129641526403703E-2</v>
      </c>
    </row>
    <row r="309" spans="2:17" s="4" customFormat="1" hidden="1" outlineLevel="1" x14ac:dyDescent="0.25">
      <c r="B309" s="53" t="s">
        <v>80</v>
      </c>
      <c r="C309" s="140">
        <v>5824</v>
      </c>
      <c r="D309" s="141">
        <v>0.31794523647884132</v>
      </c>
      <c r="E309" s="142">
        <v>10381</v>
      </c>
      <c r="F309" s="141">
        <v>0.20457182640983995</v>
      </c>
      <c r="G309" s="142">
        <v>16205</v>
      </c>
      <c r="H309" s="141">
        <v>0.24300069034287031</v>
      </c>
      <c r="I309" s="140">
        <v>176094</v>
      </c>
      <c r="J309" s="141">
        <v>0.12111797287833448</v>
      </c>
      <c r="K309" s="142">
        <v>173414</v>
      </c>
      <c r="L309" s="141">
        <v>0.27560943315728315</v>
      </c>
      <c r="M309" s="142">
        <v>349508</v>
      </c>
      <c r="N309" s="141">
        <v>0.19279493269992076</v>
      </c>
      <c r="O309" s="143">
        <v>3.3073244971435711E-2</v>
      </c>
      <c r="P309" s="144">
        <v>5.9862525516970945E-2</v>
      </c>
      <c r="Q309" s="145">
        <v>4.6365176190530689E-2</v>
      </c>
    </row>
    <row r="310" spans="2:17" s="4" customFormat="1" hidden="1" outlineLevel="1" x14ac:dyDescent="0.25">
      <c r="B310" s="53" t="s">
        <v>81</v>
      </c>
      <c r="C310" s="140">
        <v>2248</v>
      </c>
      <c r="D310" s="141">
        <v>0.34048896839594511</v>
      </c>
      <c r="E310" s="142">
        <v>4174</v>
      </c>
      <c r="F310" s="141">
        <v>8.1627364602228525E-2</v>
      </c>
      <c r="G310" s="142">
        <v>6422</v>
      </c>
      <c r="H310" s="141">
        <v>0.16004335260115599</v>
      </c>
      <c r="I310" s="140">
        <v>173262</v>
      </c>
      <c r="J310" s="141">
        <v>7.7017753244815745E-2</v>
      </c>
      <c r="K310" s="142">
        <v>168554</v>
      </c>
      <c r="L310" s="141">
        <v>0.1465556530552552</v>
      </c>
      <c r="M310" s="142">
        <v>341816</v>
      </c>
      <c r="N310" s="141">
        <v>0.11022115687554601</v>
      </c>
      <c r="O310" s="143">
        <v>1.2974570303932773E-2</v>
      </c>
      <c r="P310" s="144">
        <v>2.4763577251207328E-2</v>
      </c>
      <c r="Q310" s="145">
        <v>1.8787885880122639E-2</v>
      </c>
    </row>
    <row r="311" spans="2:17" s="4" customFormat="1" hidden="1" outlineLevel="1" x14ac:dyDescent="0.25">
      <c r="B311" s="53" t="s">
        <v>82</v>
      </c>
      <c r="C311" s="140">
        <v>77</v>
      </c>
      <c r="D311" s="141">
        <v>-0.20618556701030932</v>
      </c>
      <c r="E311" s="142">
        <v>88</v>
      </c>
      <c r="F311" s="141">
        <v>4.5</v>
      </c>
      <c r="G311" s="142">
        <v>165</v>
      </c>
      <c r="H311" s="141">
        <v>0.46017699115044253</v>
      </c>
      <c r="I311" s="140">
        <v>156517</v>
      </c>
      <c r="J311" s="141">
        <v>0.13143456102938522</v>
      </c>
      <c r="K311" s="142">
        <v>136669</v>
      </c>
      <c r="L311" s="141">
        <v>0.2050452325109775</v>
      </c>
      <c r="M311" s="142">
        <v>293186</v>
      </c>
      <c r="N311" s="141">
        <v>0.16459648300489782</v>
      </c>
      <c r="O311" s="143">
        <v>4.9195933988001306E-4</v>
      </c>
      <c r="P311" s="144">
        <v>6.4389144575580418E-4</v>
      </c>
      <c r="Q311" s="145">
        <v>5.6278267038671701E-4</v>
      </c>
    </row>
    <row r="312" spans="2:17" s="4" customFormat="1" hidden="1" outlineLevel="1" x14ac:dyDescent="0.25">
      <c r="B312" s="53" t="s">
        <v>83</v>
      </c>
      <c r="C312" s="140">
        <v>29</v>
      </c>
      <c r="D312" s="141">
        <v>-0.82424242424242422</v>
      </c>
      <c r="E312" s="142">
        <v>84</v>
      </c>
      <c r="F312" s="141">
        <v>-0.134020618556701</v>
      </c>
      <c r="G312" s="142">
        <v>113</v>
      </c>
      <c r="H312" s="141">
        <v>-0.56870229007633588</v>
      </c>
      <c r="I312" s="140">
        <v>147302</v>
      </c>
      <c r="J312" s="141">
        <v>0.13181248895479736</v>
      </c>
      <c r="K312" s="142">
        <v>147764</v>
      </c>
      <c r="L312" s="141">
        <v>0.29934401435078528</v>
      </c>
      <c r="M312" s="142">
        <v>295066</v>
      </c>
      <c r="N312" s="141">
        <v>0.20993648229172224</v>
      </c>
      <c r="O312" s="143">
        <v>1.9687444841210575E-4</v>
      </c>
      <c r="P312" s="144">
        <v>5.684740532199995E-4</v>
      </c>
      <c r="Q312" s="145">
        <v>3.8296516711515389E-4</v>
      </c>
    </row>
    <row r="313" spans="2:17" s="4" customFormat="1" hidden="1" outlineLevel="1" x14ac:dyDescent="0.25">
      <c r="B313" s="53" t="s">
        <v>84</v>
      </c>
      <c r="C313" s="140">
        <v>29</v>
      </c>
      <c r="D313" s="141">
        <v>-0.83798882681564246</v>
      </c>
      <c r="E313" s="142">
        <v>84</v>
      </c>
      <c r="F313" s="141">
        <v>-0.29411764705882348</v>
      </c>
      <c r="G313" s="142">
        <v>113</v>
      </c>
      <c r="H313" s="141">
        <v>-0.62080536912751683</v>
      </c>
      <c r="I313" s="140">
        <v>173466</v>
      </c>
      <c r="J313" s="141">
        <v>5.2425299560139527E-2</v>
      </c>
      <c r="K313" s="142">
        <v>188595</v>
      </c>
      <c r="L313" s="141">
        <v>0.20121143410358977</v>
      </c>
      <c r="M313" s="142">
        <v>362061</v>
      </c>
      <c r="N313" s="141">
        <v>0.12501048693560857</v>
      </c>
      <c r="O313" s="143">
        <v>1.6717973551012879E-4</v>
      </c>
      <c r="P313" s="144">
        <v>4.4539887059572101E-4</v>
      </c>
      <c r="Q313" s="145">
        <v>3.121021043415336E-4</v>
      </c>
    </row>
    <row r="314" spans="2:17" s="4" customFormat="1" hidden="1" outlineLevel="1" x14ac:dyDescent="0.25">
      <c r="B314" s="53" t="s">
        <v>85</v>
      </c>
      <c r="C314" s="140">
        <v>47</v>
      </c>
      <c r="D314" s="141">
        <v>-0.29850746268656714</v>
      </c>
      <c r="E314" s="142">
        <v>53</v>
      </c>
      <c r="F314" s="141">
        <v>-7.0175438596491224E-2</v>
      </c>
      <c r="G314" s="142">
        <v>100</v>
      </c>
      <c r="H314" s="141">
        <v>-0.19354838709677424</v>
      </c>
      <c r="I314" s="140">
        <v>177990</v>
      </c>
      <c r="J314" s="141">
        <v>-1.6971993173646727E-2</v>
      </c>
      <c r="K314" s="142">
        <v>177863</v>
      </c>
      <c r="L314" s="141">
        <v>0.1567271923206992</v>
      </c>
      <c r="M314" s="142">
        <v>355853</v>
      </c>
      <c r="N314" s="141">
        <v>6.2796608397769571E-2</v>
      </c>
      <c r="O314" s="143">
        <v>2.640597786392494E-4</v>
      </c>
      <c r="P314" s="144">
        <v>2.9798215480454057E-4</v>
      </c>
      <c r="Q314" s="145">
        <v>2.8101491346145741E-4</v>
      </c>
    </row>
    <row r="315" spans="2:17" s="4" customFormat="1" hidden="1" outlineLevel="1" x14ac:dyDescent="0.25">
      <c r="B315" s="53" t="s">
        <v>86</v>
      </c>
      <c r="C315" s="140">
        <v>169</v>
      </c>
      <c r="D315" s="141">
        <v>1.5223880597014925</v>
      </c>
      <c r="E315" s="142">
        <v>53</v>
      </c>
      <c r="F315" s="141">
        <v>-0.70879120879120872</v>
      </c>
      <c r="G315" s="142">
        <v>222</v>
      </c>
      <c r="H315" s="141">
        <v>-0.10843373493975905</v>
      </c>
      <c r="I315" s="140">
        <v>163374</v>
      </c>
      <c r="J315" s="141">
        <v>1.3914058039371513E-2</v>
      </c>
      <c r="K315" s="142">
        <v>169411</v>
      </c>
      <c r="L315" s="141">
        <v>0.19610127368748054</v>
      </c>
      <c r="M315" s="142">
        <v>332785</v>
      </c>
      <c r="N315" s="141">
        <v>9.9141917243566136E-2</v>
      </c>
      <c r="O315" s="143">
        <v>1.0344363240172856E-3</v>
      </c>
      <c r="P315" s="144">
        <v>3.128486343861969E-4</v>
      </c>
      <c r="Q315" s="145">
        <v>6.6709737518217467E-4</v>
      </c>
    </row>
    <row r="316" spans="2:17" s="4" customFormat="1" hidden="1" outlineLevel="1" x14ac:dyDescent="0.25">
      <c r="B316" s="53" t="s">
        <v>87</v>
      </c>
      <c r="C316" s="140">
        <v>3248</v>
      </c>
      <c r="D316" s="141">
        <v>0.20923306031273259</v>
      </c>
      <c r="E316" s="142">
        <v>3943</v>
      </c>
      <c r="F316" s="141">
        <v>7.0885388375882652E-2</v>
      </c>
      <c r="G316" s="142">
        <v>7191</v>
      </c>
      <c r="H316" s="141">
        <v>0.12923994974874375</v>
      </c>
      <c r="I316" s="140">
        <v>169497</v>
      </c>
      <c r="J316" s="141">
        <v>8.9757595441253279E-4</v>
      </c>
      <c r="K316" s="142">
        <v>155396</v>
      </c>
      <c r="L316" s="141">
        <v>3.5704050280260358E-2</v>
      </c>
      <c r="M316" s="142">
        <v>324893</v>
      </c>
      <c r="N316" s="141">
        <v>1.7248828995817034E-2</v>
      </c>
      <c r="O316" s="143">
        <v>1.9162581048632128E-2</v>
      </c>
      <c r="P316" s="144">
        <v>2.5373883497644727E-2</v>
      </c>
      <c r="Q316" s="145">
        <v>2.213344085591256E-2</v>
      </c>
    </row>
    <row r="317" spans="2:17" s="4" customFormat="1" hidden="1" outlineLevel="1" x14ac:dyDescent="0.25">
      <c r="B317" s="53" t="s">
        <v>88</v>
      </c>
      <c r="C317" s="140">
        <v>5948</v>
      </c>
      <c r="D317" s="141">
        <v>7.3065127187443624E-2</v>
      </c>
      <c r="E317" s="142">
        <v>11221</v>
      </c>
      <c r="F317" s="141">
        <v>7.1728748806112685E-2</v>
      </c>
      <c r="G317" s="142">
        <v>17169</v>
      </c>
      <c r="H317" s="141">
        <v>7.2191344532567259E-2</v>
      </c>
      <c r="I317" s="140">
        <v>165149</v>
      </c>
      <c r="J317" s="141">
        <v>-8.5607083896143132E-3</v>
      </c>
      <c r="K317" s="142">
        <v>154650</v>
      </c>
      <c r="L317" s="141">
        <v>0.1590173271778883</v>
      </c>
      <c r="M317" s="142">
        <v>319799</v>
      </c>
      <c r="N317" s="141">
        <v>6.597179399147346E-2</v>
      </c>
      <c r="O317" s="143">
        <v>3.6015961343998447E-2</v>
      </c>
      <c r="P317" s="144">
        <v>7.2557387649531194E-2</v>
      </c>
      <c r="Q317" s="145">
        <v>5.3686847050803788E-2</v>
      </c>
    </row>
    <row r="318" spans="2:17" s="4" customFormat="1" hidden="1" outlineLevel="1" x14ac:dyDescent="0.25">
      <c r="B318" s="53" t="s">
        <v>89</v>
      </c>
      <c r="C318" s="140">
        <v>4729</v>
      </c>
      <c r="D318" s="141">
        <v>0.3675534991324465</v>
      </c>
      <c r="E318" s="142">
        <v>10406</v>
      </c>
      <c r="F318" s="141">
        <v>-4.0125449681763681E-2</v>
      </c>
      <c r="G318" s="142">
        <v>15135</v>
      </c>
      <c r="H318" s="141">
        <v>5.8465626966920814E-2</v>
      </c>
      <c r="I318" s="140">
        <v>147506</v>
      </c>
      <c r="J318" s="141">
        <v>-2.4366690918711575E-2</v>
      </c>
      <c r="K318" s="142">
        <v>159805</v>
      </c>
      <c r="L318" s="141">
        <v>0.16096012321193753</v>
      </c>
      <c r="M318" s="142">
        <v>307311</v>
      </c>
      <c r="N318" s="141">
        <v>6.3952582580607098E-2</v>
      </c>
      <c r="O318" s="143">
        <v>3.2059712825241005E-2</v>
      </c>
      <c r="P318" s="144">
        <v>6.5116861174556492E-2</v>
      </c>
      <c r="Q318" s="145">
        <v>4.9249782793326632E-2</v>
      </c>
    </row>
    <row r="319" spans="2:17" s="4" customFormat="1" ht="15.75" collapsed="1" x14ac:dyDescent="0.25">
      <c r="B319" s="65">
        <v>1994</v>
      </c>
      <c r="C319" s="146">
        <v>33682</v>
      </c>
      <c r="D319" s="67">
        <v>0.16927029091161572</v>
      </c>
      <c r="E319" s="66">
        <v>62980</v>
      </c>
      <c r="F319" s="67">
        <v>7.7299396178649005E-2</v>
      </c>
      <c r="G319" s="66">
        <v>96662</v>
      </c>
      <c r="H319" s="67">
        <v>0.10765810672992071</v>
      </c>
      <c r="I319" s="146">
        <v>1967277</v>
      </c>
      <c r="J319" s="67">
        <v>4.8084704433248193E-2</v>
      </c>
      <c r="K319" s="66">
        <v>1940176</v>
      </c>
      <c r="L319" s="67">
        <v>0.17450039832533859</v>
      </c>
      <c r="M319" s="66">
        <v>3907453</v>
      </c>
      <c r="N319" s="67">
        <v>0.10726062834218908</v>
      </c>
      <c r="O319" s="147">
        <v>1.7121127324723463E-2</v>
      </c>
      <c r="P319" s="88">
        <v>3.246097261279389E-2</v>
      </c>
      <c r="Q319" s="148">
        <v>2.4737853532723234E-2</v>
      </c>
    </row>
    <row r="320" spans="2:17" s="4" customFormat="1" hidden="1" outlineLevel="1" x14ac:dyDescent="0.25">
      <c r="B320" s="53" t="s">
        <v>78</v>
      </c>
      <c r="C320" s="140">
        <v>5510</v>
      </c>
      <c r="D320" s="141">
        <v>-0.11414790996784563</v>
      </c>
      <c r="E320" s="142">
        <v>11386</v>
      </c>
      <c r="F320" s="141">
        <v>-3.3200305680563758E-2</v>
      </c>
      <c r="G320" s="142">
        <v>16896</v>
      </c>
      <c r="H320" s="141">
        <v>-6.1176862810468413E-2</v>
      </c>
      <c r="I320" s="140">
        <v>144521</v>
      </c>
      <c r="J320" s="141">
        <v>-1.2693077558939447E-2</v>
      </c>
      <c r="K320" s="142">
        <v>138817</v>
      </c>
      <c r="L320" s="141">
        <v>8.6111524047225885E-2</v>
      </c>
      <c r="M320" s="142">
        <v>283338</v>
      </c>
      <c r="N320" s="141">
        <v>3.336372588351133E-2</v>
      </c>
      <c r="O320" s="143">
        <v>3.8125947094193924E-2</v>
      </c>
      <c r="P320" s="144">
        <v>8.2021654408321751E-2</v>
      </c>
      <c r="Q320" s="145">
        <v>5.9631959003028187E-2</v>
      </c>
    </row>
    <row r="321" spans="2:17" s="4" customFormat="1" hidden="1" outlineLevel="1" x14ac:dyDescent="0.25">
      <c r="B321" s="53" t="s">
        <v>79</v>
      </c>
      <c r="C321" s="140">
        <v>4938</v>
      </c>
      <c r="D321" s="141">
        <v>-9.3279471171502037E-2</v>
      </c>
      <c r="E321" s="142">
        <v>9134</v>
      </c>
      <c r="F321" s="141">
        <v>-0.2563100472235792</v>
      </c>
      <c r="G321" s="142">
        <v>14072</v>
      </c>
      <c r="H321" s="141">
        <v>-0.20622743682310474</v>
      </c>
      <c r="I321" s="140">
        <v>151946</v>
      </c>
      <c r="J321" s="141">
        <v>0.11706929761362139</v>
      </c>
      <c r="K321" s="142">
        <v>129484</v>
      </c>
      <c r="L321" s="141">
        <v>4.2345933704570626E-3</v>
      </c>
      <c r="M321" s="142">
        <v>281430</v>
      </c>
      <c r="N321" s="141">
        <v>6.2160326086956541E-2</v>
      </c>
      <c r="O321" s="143">
        <v>3.2498387585063113E-2</v>
      </c>
      <c r="P321" s="144">
        <v>7.0541534089153868E-2</v>
      </c>
      <c r="Q321" s="145">
        <v>5.0001776640727712E-2</v>
      </c>
    </row>
    <row r="322" spans="2:17" s="4" customFormat="1" hidden="1" outlineLevel="1" x14ac:dyDescent="0.25">
      <c r="B322" s="53" t="s">
        <v>80</v>
      </c>
      <c r="C322" s="140">
        <v>4419</v>
      </c>
      <c r="D322" s="141">
        <v>-0.44526738639216668</v>
      </c>
      <c r="E322" s="142">
        <v>8618</v>
      </c>
      <c r="F322" s="141">
        <v>-0.43070418813581712</v>
      </c>
      <c r="G322" s="142">
        <v>13037</v>
      </c>
      <c r="H322" s="141">
        <v>-0.43572541551246535</v>
      </c>
      <c r="I322" s="140">
        <v>157070</v>
      </c>
      <c r="J322" s="141">
        <v>7.7260724940845682E-2</v>
      </c>
      <c r="K322" s="142">
        <v>135946</v>
      </c>
      <c r="L322" s="141">
        <v>2.0684580789993356E-2</v>
      </c>
      <c r="M322" s="142">
        <v>293016</v>
      </c>
      <c r="N322" s="141">
        <v>5.0251616510631036E-2</v>
      </c>
      <c r="O322" s="143">
        <v>2.8133953014579487E-2</v>
      </c>
      <c r="P322" s="144">
        <v>6.339281773645418E-2</v>
      </c>
      <c r="Q322" s="145">
        <v>4.4492450924181616E-2</v>
      </c>
    </row>
    <row r="323" spans="2:17" s="4" customFormat="1" hidden="1" outlineLevel="1" x14ac:dyDescent="0.25">
      <c r="B323" s="53" t="s">
        <v>81</v>
      </c>
      <c r="C323" s="140">
        <v>1677</v>
      </c>
      <c r="D323" s="141">
        <v>-0.4225206611570248</v>
      </c>
      <c r="E323" s="142">
        <v>3859</v>
      </c>
      <c r="F323" s="141">
        <v>-0.30115900036218757</v>
      </c>
      <c r="G323" s="142">
        <v>5536</v>
      </c>
      <c r="H323" s="141">
        <v>-0.3429859957275101</v>
      </c>
      <c r="I323" s="140">
        <v>160872</v>
      </c>
      <c r="J323" s="141">
        <v>6.9883748769652421E-2</v>
      </c>
      <c r="K323" s="142">
        <v>147009</v>
      </c>
      <c r="L323" s="141">
        <v>3.5975025369263669E-2</v>
      </c>
      <c r="M323" s="142">
        <v>307881</v>
      </c>
      <c r="N323" s="141">
        <v>5.3420148630708875E-2</v>
      </c>
      <c r="O323" s="143">
        <v>1.0424436819334627E-2</v>
      </c>
      <c r="P323" s="144">
        <v>2.6250093531688536E-2</v>
      </c>
      <c r="Q323" s="145">
        <v>1.7980973168204597E-2</v>
      </c>
    </row>
    <row r="324" spans="2:17" s="4" customFormat="1" hidden="1" outlineLevel="1" x14ac:dyDescent="0.25">
      <c r="B324" s="53" t="s">
        <v>82</v>
      </c>
      <c r="C324" s="140">
        <v>97</v>
      </c>
      <c r="D324" s="141">
        <v>-0.61199999999999999</v>
      </c>
      <c r="E324" s="142">
        <v>16</v>
      </c>
      <c r="F324" s="141">
        <v>-0.92039800995024879</v>
      </c>
      <c r="G324" s="142">
        <v>113</v>
      </c>
      <c r="H324" s="141">
        <v>-0.74944567627494463</v>
      </c>
      <c r="I324" s="140">
        <v>138335</v>
      </c>
      <c r="J324" s="141">
        <v>5.7283705288902587E-2</v>
      </c>
      <c r="K324" s="142">
        <v>113414</v>
      </c>
      <c r="L324" s="141">
        <v>7.2766999933787879E-2</v>
      </c>
      <c r="M324" s="142">
        <v>251749</v>
      </c>
      <c r="N324" s="141">
        <v>6.420331331030904E-2</v>
      </c>
      <c r="O324" s="143">
        <v>7.0119637112805869E-4</v>
      </c>
      <c r="P324" s="144">
        <v>1.4107605762956954E-4</v>
      </c>
      <c r="Q324" s="145">
        <v>4.4885977700010723E-4</v>
      </c>
    </row>
    <row r="325" spans="2:17" s="4" customFormat="1" hidden="1" outlineLevel="1" x14ac:dyDescent="0.25">
      <c r="B325" s="53" t="s">
        <v>83</v>
      </c>
      <c r="C325" s="140">
        <v>165</v>
      </c>
      <c r="D325" s="141">
        <v>1.323943661971831</v>
      </c>
      <c r="E325" s="142">
        <v>97</v>
      </c>
      <c r="F325" s="141">
        <v>-0.17796610169491522</v>
      </c>
      <c r="G325" s="142">
        <v>262</v>
      </c>
      <c r="H325" s="141">
        <v>0.38624338624338628</v>
      </c>
      <c r="I325" s="140">
        <v>130147</v>
      </c>
      <c r="J325" s="141">
        <v>4.4241894201375143E-2</v>
      </c>
      <c r="K325" s="142">
        <v>113722</v>
      </c>
      <c r="L325" s="141">
        <v>-4.8614190223620235E-2</v>
      </c>
      <c r="M325" s="142">
        <v>243869</v>
      </c>
      <c r="N325" s="141">
        <v>-1.2163855737490348E-3</v>
      </c>
      <c r="O325" s="143">
        <v>1.2677971831851675E-3</v>
      </c>
      <c r="P325" s="144">
        <v>8.5295721144545468E-4</v>
      </c>
      <c r="Q325" s="145">
        <v>1.0743472930138723E-3</v>
      </c>
    </row>
    <row r="326" spans="2:17" s="4" customFormat="1" hidden="1" outlineLevel="1" x14ac:dyDescent="0.25">
      <c r="B326" s="53" t="s">
        <v>84</v>
      </c>
      <c r="C326" s="140">
        <v>179</v>
      </c>
      <c r="D326" s="141">
        <v>0.73786407766990281</v>
      </c>
      <c r="E326" s="142">
        <v>119</v>
      </c>
      <c r="F326" s="141">
        <v>0.30769230769230771</v>
      </c>
      <c r="G326" s="142">
        <v>298</v>
      </c>
      <c r="H326" s="141">
        <v>0.53608247422680422</v>
      </c>
      <c r="I326" s="140">
        <v>164825</v>
      </c>
      <c r="J326" s="141">
        <v>6.1093765088357399E-2</v>
      </c>
      <c r="K326" s="142">
        <v>157004</v>
      </c>
      <c r="L326" s="141">
        <v>3.2594970009470758E-2</v>
      </c>
      <c r="M326" s="142">
        <v>321829</v>
      </c>
      <c r="N326" s="141">
        <v>4.699674347637961E-2</v>
      </c>
      <c r="O326" s="143">
        <v>1.08600030335204E-3</v>
      </c>
      <c r="P326" s="144">
        <v>7.5794247280324073E-4</v>
      </c>
      <c r="Q326" s="145">
        <v>9.2595757374257757E-4</v>
      </c>
    </row>
    <row r="327" spans="2:17" s="4" customFormat="1" hidden="1" outlineLevel="1" x14ac:dyDescent="0.25">
      <c r="B327" s="53" t="s">
        <v>85</v>
      </c>
      <c r="C327" s="140">
        <v>67</v>
      </c>
      <c r="D327" s="141">
        <v>-0.41739130434782612</v>
      </c>
      <c r="E327" s="142">
        <v>57</v>
      </c>
      <c r="F327" s="141">
        <v>-0.72727272727272729</v>
      </c>
      <c r="G327" s="142">
        <v>124</v>
      </c>
      <c r="H327" s="141">
        <v>-0.61728395061728403</v>
      </c>
      <c r="I327" s="140">
        <v>181063</v>
      </c>
      <c r="J327" s="141">
        <v>4.6982155454555974E-2</v>
      </c>
      <c r="K327" s="142">
        <v>153764</v>
      </c>
      <c r="L327" s="141">
        <v>-7.0063925394166282E-2</v>
      </c>
      <c r="M327" s="142">
        <v>334827</v>
      </c>
      <c r="N327" s="141">
        <v>-1.0228001667223374E-2</v>
      </c>
      <c r="O327" s="143">
        <v>3.7003694846545127E-4</v>
      </c>
      <c r="P327" s="144">
        <v>3.7069795270674538E-4</v>
      </c>
      <c r="Q327" s="145">
        <v>3.7034050420067674E-4</v>
      </c>
    </row>
    <row r="328" spans="2:17" s="4" customFormat="1" hidden="1" outlineLevel="1" x14ac:dyDescent="0.25">
      <c r="B328" s="53" t="s">
        <v>86</v>
      </c>
      <c r="C328" s="140">
        <v>67</v>
      </c>
      <c r="D328" s="141">
        <v>-0.11842105263157898</v>
      </c>
      <c r="E328" s="142">
        <v>182</v>
      </c>
      <c r="F328" s="141">
        <v>-0.37024221453287198</v>
      </c>
      <c r="G328" s="142">
        <v>249</v>
      </c>
      <c r="H328" s="141">
        <v>-0.31780821917808222</v>
      </c>
      <c r="I328" s="140">
        <v>161132</v>
      </c>
      <c r="J328" s="141">
        <v>0.14262617094150443</v>
      </c>
      <c r="K328" s="142">
        <v>141636</v>
      </c>
      <c r="L328" s="141">
        <v>0.12565865289091982</v>
      </c>
      <c r="M328" s="142">
        <v>302768</v>
      </c>
      <c r="N328" s="141">
        <v>0.13462547405975034</v>
      </c>
      <c r="O328" s="143">
        <v>4.1580815728719313E-4</v>
      </c>
      <c r="P328" s="144">
        <v>1.2849840436047332E-3</v>
      </c>
      <c r="Q328" s="145">
        <v>8.2241187972308832E-4</v>
      </c>
    </row>
    <row r="329" spans="2:17" s="4" customFormat="1" hidden="1" outlineLevel="1" x14ac:dyDescent="0.25">
      <c r="B329" s="53" t="s">
        <v>87</v>
      </c>
      <c r="C329" s="140">
        <v>2686</v>
      </c>
      <c r="D329" s="141">
        <v>2.7937236892460859E-2</v>
      </c>
      <c r="E329" s="142">
        <v>3682</v>
      </c>
      <c r="F329" s="141">
        <v>-0.18791354212615796</v>
      </c>
      <c r="G329" s="142">
        <v>6368</v>
      </c>
      <c r="H329" s="141">
        <v>-0.1089967818665174</v>
      </c>
      <c r="I329" s="140">
        <v>169345</v>
      </c>
      <c r="J329" s="141">
        <v>9.49785330022761E-2</v>
      </c>
      <c r="K329" s="142">
        <v>150039</v>
      </c>
      <c r="L329" s="141">
        <v>0.11130121766954049</v>
      </c>
      <c r="M329" s="142">
        <v>319384</v>
      </c>
      <c r="N329" s="141">
        <v>0.10258640926854201</v>
      </c>
      <c r="O329" s="143">
        <v>1.5861111931264577E-2</v>
      </c>
      <c r="P329" s="144">
        <v>2.4540286192256681E-2</v>
      </c>
      <c r="Q329" s="145">
        <v>1.9938381384164518E-2</v>
      </c>
    </row>
    <row r="330" spans="2:17" s="4" customFormat="1" hidden="1" outlineLevel="1" x14ac:dyDescent="0.25">
      <c r="B330" s="53" t="s">
        <v>88</v>
      </c>
      <c r="C330" s="140">
        <v>5543</v>
      </c>
      <c r="D330" s="141">
        <v>-5.1505817932922637E-2</v>
      </c>
      <c r="E330" s="142">
        <v>10470</v>
      </c>
      <c r="F330" s="141">
        <v>-3.573402099834222E-2</v>
      </c>
      <c r="G330" s="142">
        <v>16013</v>
      </c>
      <c r="H330" s="141">
        <v>-4.1252544605436481E-2</v>
      </c>
      <c r="I330" s="140">
        <v>166575</v>
      </c>
      <c r="J330" s="141">
        <v>0.13461433670272194</v>
      </c>
      <c r="K330" s="142">
        <v>133432</v>
      </c>
      <c r="L330" s="141">
        <v>0.20748570187504534</v>
      </c>
      <c r="M330" s="142">
        <v>300007</v>
      </c>
      <c r="N330" s="141">
        <v>0.16590884360086422</v>
      </c>
      <c r="O330" s="143">
        <v>3.3276301966081348E-2</v>
      </c>
      <c r="P330" s="144">
        <v>7.8466934468493316E-2</v>
      </c>
      <c r="Q330" s="145">
        <v>5.3375421240171063E-2</v>
      </c>
    </row>
    <row r="331" spans="2:17" s="4" customFormat="1" hidden="1" outlineLevel="1" x14ac:dyDescent="0.25">
      <c r="B331" s="53" t="s">
        <v>89</v>
      </c>
      <c r="C331" s="140">
        <v>3458</v>
      </c>
      <c r="D331" s="141">
        <v>-0.26768318509106315</v>
      </c>
      <c r="E331" s="142">
        <v>10841</v>
      </c>
      <c r="F331" s="141">
        <v>-0.11022652659225218</v>
      </c>
      <c r="G331" s="142">
        <v>14299</v>
      </c>
      <c r="H331" s="141">
        <v>-0.15420560747663548</v>
      </c>
      <c r="I331" s="140">
        <v>151190</v>
      </c>
      <c r="J331" s="141">
        <v>0.11801288166174917</v>
      </c>
      <c r="K331" s="142">
        <v>137649</v>
      </c>
      <c r="L331" s="141">
        <v>0.11871556054030341</v>
      </c>
      <c r="M331" s="142">
        <v>288839</v>
      </c>
      <c r="N331" s="141">
        <v>0.11834763990041552</v>
      </c>
      <c r="O331" s="143">
        <v>2.2871883061049012E-2</v>
      </c>
      <c r="P331" s="144">
        <v>7.8758291015554052E-2</v>
      </c>
      <c r="Q331" s="145">
        <v>4.9505087609360232E-2</v>
      </c>
    </row>
    <row r="332" spans="2:17" s="4" customFormat="1" ht="15.75" collapsed="1" x14ac:dyDescent="0.25">
      <c r="B332" s="65">
        <v>1993</v>
      </c>
      <c r="C332" s="146">
        <v>28806</v>
      </c>
      <c r="D332" s="67">
        <v>-0.20710156895127996</v>
      </c>
      <c r="E332" s="66">
        <v>58461</v>
      </c>
      <c r="F332" s="67">
        <v>-0.20138518913159298</v>
      </c>
      <c r="G332" s="66">
        <v>87267</v>
      </c>
      <c r="H332" s="67">
        <v>-0.20328120292514584</v>
      </c>
      <c r="I332" s="146">
        <v>1877021</v>
      </c>
      <c r="J332" s="67">
        <v>7.8726622583236816E-2</v>
      </c>
      <c r="K332" s="66">
        <v>1651916</v>
      </c>
      <c r="L332" s="67">
        <v>5.2928271031909446E-2</v>
      </c>
      <c r="M332" s="66">
        <v>3528937</v>
      </c>
      <c r="N332" s="67">
        <v>6.6494666524827606E-2</v>
      </c>
      <c r="O332" s="147">
        <v>1.5346658348521407E-2</v>
      </c>
      <c r="P332" s="88">
        <v>3.538981400991334E-2</v>
      </c>
      <c r="Q332" s="148">
        <v>2.4728976459483409E-2</v>
      </c>
    </row>
    <row r="333" spans="2:17" s="4" customFormat="1" hidden="1" outlineLevel="1" x14ac:dyDescent="0.25">
      <c r="B333" s="53" t="s">
        <v>78</v>
      </c>
      <c r="C333" s="140">
        <v>6220</v>
      </c>
      <c r="D333" s="141">
        <v>0.29152823920265791</v>
      </c>
      <c r="E333" s="142">
        <v>11777</v>
      </c>
      <c r="F333" s="141">
        <v>0.11303279463188742</v>
      </c>
      <c r="G333" s="142">
        <v>17997</v>
      </c>
      <c r="H333" s="141">
        <v>0.1688640644281354</v>
      </c>
      <c r="I333" s="140">
        <v>146379</v>
      </c>
      <c r="J333" s="141">
        <v>0.27283873323942198</v>
      </c>
      <c r="K333" s="142">
        <v>127811</v>
      </c>
      <c r="L333" s="141">
        <v>0.32559273164761771</v>
      </c>
      <c r="M333" s="142">
        <v>274190</v>
      </c>
      <c r="N333" s="141">
        <v>0.29689717150695305</v>
      </c>
      <c r="O333" s="143">
        <v>4.2492434024006175E-2</v>
      </c>
      <c r="P333" s="144">
        <v>9.2143868681099431E-2</v>
      </c>
      <c r="Q333" s="145">
        <v>6.563696706663262E-2</v>
      </c>
    </row>
    <row r="334" spans="2:17" s="4" customFormat="1" hidden="1" outlineLevel="1" x14ac:dyDescent="0.25">
      <c r="B334" s="53" t="s">
        <v>79</v>
      </c>
      <c r="C334" s="140">
        <v>5446</v>
      </c>
      <c r="D334" s="141">
        <v>-5.5055973573137074E-4</v>
      </c>
      <c r="E334" s="142">
        <v>12282</v>
      </c>
      <c r="F334" s="141">
        <v>0.10878396677800839</v>
      </c>
      <c r="G334" s="142">
        <v>17728</v>
      </c>
      <c r="H334" s="141">
        <v>7.2733873895679535E-2</v>
      </c>
      <c r="I334" s="140">
        <v>136022</v>
      </c>
      <c r="J334" s="141">
        <v>0.10601379041176084</v>
      </c>
      <c r="K334" s="142">
        <v>128938</v>
      </c>
      <c r="L334" s="141">
        <v>0.25089011127603644</v>
      </c>
      <c r="M334" s="142">
        <v>264960</v>
      </c>
      <c r="N334" s="141">
        <v>0.17207302453762474</v>
      </c>
      <c r="O334" s="143">
        <v>4.0037640969843115E-2</v>
      </c>
      <c r="P334" s="144">
        <v>9.5255083838744203E-2</v>
      </c>
      <c r="Q334" s="145">
        <v>6.6908212560386468E-2</v>
      </c>
    </row>
    <row r="335" spans="2:17" s="4" customFormat="1" hidden="1" outlineLevel="1" x14ac:dyDescent="0.25">
      <c r="B335" s="53" t="s">
        <v>80</v>
      </c>
      <c r="C335" s="140">
        <v>7966</v>
      </c>
      <c r="D335" s="141">
        <v>0.16803519061583572</v>
      </c>
      <c r="E335" s="142">
        <v>15138</v>
      </c>
      <c r="F335" s="141">
        <v>0.3353916725476358</v>
      </c>
      <c r="G335" s="142">
        <v>23104</v>
      </c>
      <c r="H335" s="141">
        <v>0.27252698832341915</v>
      </c>
      <c r="I335" s="140">
        <v>145805</v>
      </c>
      <c r="J335" s="141">
        <v>-1.8683411741743594E-2</v>
      </c>
      <c r="K335" s="142">
        <v>133191</v>
      </c>
      <c r="L335" s="141">
        <v>5.1945282512202429E-2</v>
      </c>
      <c r="M335" s="142">
        <v>278996</v>
      </c>
      <c r="N335" s="141">
        <v>1.3812024201021122E-2</v>
      </c>
      <c r="O335" s="143">
        <v>5.4634614725146601E-2</v>
      </c>
      <c r="P335" s="144">
        <v>0.11365632813027907</v>
      </c>
      <c r="Q335" s="145">
        <v>8.2811223099972756E-2</v>
      </c>
    </row>
    <row r="336" spans="2:17" s="4" customFormat="1" hidden="1" outlineLevel="1" x14ac:dyDescent="0.25">
      <c r="B336" s="53" t="s">
        <v>81</v>
      </c>
      <c r="C336" s="140">
        <v>2904</v>
      </c>
      <c r="D336" s="141">
        <v>0.65564424173318137</v>
      </c>
      <c r="E336" s="142">
        <v>5522</v>
      </c>
      <c r="F336" s="141">
        <v>0.80989839396919039</v>
      </c>
      <c r="G336" s="142">
        <v>8426</v>
      </c>
      <c r="H336" s="141">
        <v>0.75359001040582729</v>
      </c>
      <c r="I336" s="140">
        <v>150364</v>
      </c>
      <c r="J336" s="141">
        <v>0.14488030699884269</v>
      </c>
      <c r="K336" s="142">
        <v>141904</v>
      </c>
      <c r="L336" s="141">
        <v>0.48645053160844287</v>
      </c>
      <c r="M336" s="142">
        <v>292268</v>
      </c>
      <c r="N336" s="141">
        <v>0.28865393009730989</v>
      </c>
      <c r="O336" s="143">
        <v>1.9313133462796946E-2</v>
      </c>
      <c r="P336" s="144">
        <v>3.8913631751042961E-2</v>
      </c>
      <c r="Q336" s="145">
        <v>2.8829704244049983E-2</v>
      </c>
    </row>
    <row r="337" spans="2:17" s="4" customFormat="1" hidden="1" outlineLevel="1" x14ac:dyDescent="0.25">
      <c r="B337" s="53" t="s">
        <v>82</v>
      </c>
      <c r="C337" s="140">
        <v>250</v>
      </c>
      <c r="D337" s="141">
        <v>3.9019607843137258</v>
      </c>
      <c r="E337" s="142">
        <v>201</v>
      </c>
      <c r="F337" s="141">
        <v>0.29677419354838719</v>
      </c>
      <c r="G337" s="142">
        <v>451</v>
      </c>
      <c r="H337" s="141">
        <v>1.1893203883495147</v>
      </c>
      <c r="I337" s="140">
        <v>130840</v>
      </c>
      <c r="J337" s="141">
        <v>4.2026711690545726E-2</v>
      </c>
      <c r="K337" s="142">
        <v>105721</v>
      </c>
      <c r="L337" s="141">
        <v>0.15835780339220751</v>
      </c>
      <c r="M337" s="142">
        <v>236561</v>
      </c>
      <c r="N337" s="141">
        <v>9.0992524131697117E-2</v>
      </c>
      <c r="O337" s="143">
        <v>1.9107306634056863E-3</v>
      </c>
      <c r="P337" s="144">
        <v>1.9012305975161037E-3</v>
      </c>
      <c r="Q337" s="145">
        <v>1.9064850080951635E-3</v>
      </c>
    </row>
    <row r="338" spans="2:17" s="4" customFormat="1" hidden="1" outlineLevel="1" x14ac:dyDescent="0.25">
      <c r="B338" s="53" t="s">
        <v>83</v>
      </c>
      <c r="C338" s="140">
        <v>71</v>
      </c>
      <c r="D338" s="141">
        <v>-0.41803278688524592</v>
      </c>
      <c r="E338" s="142">
        <v>118</v>
      </c>
      <c r="F338" s="141">
        <v>-0.76257545271629779</v>
      </c>
      <c r="G338" s="142">
        <v>189</v>
      </c>
      <c r="H338" s="141">
        <v>-0.69466882067851365</v>
      </c>
      <c r="I338" s="140">
        <v>124633</v>
      </c>
      <c r="J338" s="141">
        <v>3.805470415778256E-2</v>
      </c>
      <c r="K338" s="142">
        <v>119533</v>
      </c>
      <c r="L338" s="141">
        <v>0.23083972609792514</v>
      </c>
      <c r="M338" s="142">
        <v>244166</v>
      </c>
      <c r="N338" s="141">
        <v>0.1242615538334737</v>
      </c>
      <c r="O338" s="143">
        <v>5.6967255863214392E-4</v>
      </c>
      <c r="P338" s="144">
        <v>9.8717508972417651E-4</v>
      </c>
      <c r="Q338" s="145">
        <v>7.7406354693118618E-4</v>
      </c>
    </row>
    <row r="339" spans="2:17" s="4" customFormat="1" hidden="1" outlineLevel="1" x14ac:dyDescent="0.25">
      <c r="B339" s="53" t="s">
        <v>84</v>
      </c>
      <c r="C339" s="140">
        <v>103</v>
      </c>
      <c r="D339" s="141">
        <v>3.4782608695652177</v>
      </c>
      <c r="E339" s="142">
        <v>91</v>
      </c>
      <c r="F339" s="141">
        <v>-0.38926174496644295</v>
      </c>
      <c r="G339" s="142">
        <v>194</v>
      </c>
      <c r="H339" s="141">
        <v>0.12790697674418605</v>
      </c>
      <c r="I339" s="140">
        <v>155335</v>
      </c>
      <c r="J339" s="141">
        <v>2.925390935595007E-2</v>
      </c>
      <c r="K339" s="142">
        <v>152048</v>
      </c>
      <c r="L339" s="141">
        <v>9.7035332145253506E-2</v>
      </c>
      <c r="M339" s="142">
        <v>307383</v>
      </c>
      <c r="N339" s="141">
        <v>6.1702340779016263E-2</v>
      </c>
      <c r="O339" s="143">
        <v>6.6308301413074971E-4</v>
      </c>
      <c r="P339" s="144">
        <v>5.9849521203830369E-4</v>
      </c>
      <c r="Q339" s="145">
        <v>6.311344479037552E-4</v>
      </c>
    </row>
    <row r="340" spans="2:17" s="4" customFormat="1" hidden="1" outlineLevel="1" x14ac:dyDescent="0.25">
      <c r="B340" s="53" t="s">
        <v>85</v>
      </c>
      <c r="C340" s="140">
        <v>115</v>
      </c>
      <c r="D340" s="141">
        <v>1.0535714285714284</v>
      </c>
      <c r="E340" s="142">
        <v>209</v>
      </c>
      <c r="F340" s="141">
        <v>1.9857142857142858</v>
      </c>
      <c r="G340" s="142">
        <v>324</v>
      </c>
      <c r="H340" s="141">
        <v>1.5714285714285716</v>
      </c>
      <c r="I340" s="140">
        <v>172938</v>
      </c>
      <c r="J340" s="141">
        <v>-2.223654527876251E-2</v>
      </c>
      <c r="K340" s="142">
        <v>165349</v>
      </c>
      <c r="L340" s="141">
        <v>7.204496975433905E-2</v>
      </c>
      <c r="M340" s="142">
        <v>338287</v>
      </c>
      <c r="N340" s="141">
        <v>2.1681747345277058E-2</v>
      </c>
      <c r="O340" s="143">
        <v>6.6497820027986907E-4</v>
      </c>
      <c r="P340" s="144">
        <v>1.263993129683276E-3</v>
      </c>
      <c r="Q340" s="145">
        <v>9.5776663010993621E-4</v>
      </c>
    </row>
    <row r="341" spans="2:17" s="4" customFormat="1" hidden="1" outlineLevel="1" x14ac:dyDescent="0.25">
      <c r="B341" s="53" t="s">
        <v>86</v>
      </c>
      <c r="C341" s="140">
        <v>76</v>
      </c>
      <c r="D341" s="141">
        <v>-0.28971962616822433</v>
      </c>
      <c r="E341" s="142">
        <v>289</v>
      </c>
      <c r="F341" s="141">
        <v>1.1729323308270678</v>
      </c>
      <c r="G341" s="142">
        <v>365</v>
      </c>
      <c r="H341" s="141">
        <v>0.52083333333333326</v>
      </c>
      <c r="I341" s="140">
        <v>141019</v>
      </c>
      <c r="J341" s="141">
        <v>-0.10378773435017474</v>
      </c>
      <c r="K341" s="142">
        <v>125825</v>
      </c>
      <c r="L341" s="141">
        <v>-5.302175058327685E-2</v>
      </c>
      <c r="M341" s="142">
        <v>266844</v>
      </c>
      <c r="N341" s="141">
        <v>-8.0545792846805853E-2</v>
      </c>
      <c r="O341" s="143">
        <v>5.389344698232153E-4</v>
      </c>
      <c r="P341" s="144">
        <v>2.2968408503874428E-3</v>
      </c>
      <c r="Q341" s="145">
        <v>1.3678403861432148E-3</v>
      </c>
    </row>
    <row r="342" spans="2:17" s="4" customFormat="1" hidden="1" outlineLevel="1" x14ac:dyDescent="0.25">
      <c r="B342" s="53" t="s">
        <v>87</v>
      </c>
      <c r="C342" s="140">
        <v>2613</v>
      </c>
      <c r="D342" s="141">
        <v>9.0567612687812993E-2</v>
      </c>
      <c r="E342" s="142">
        <v>4534</v>
      </c>
      <c r="F342" s="141">
        <v>0.15870176335292618</v>
      </c>
      <c r="G342" s="142">
        <v>7147</v>
      </c>
      <c r="H342" s="141">
        <v>0.1328261214138533</v>
      </c>
      <c r="I342" s="140">
        <v>154656</v>
      </c>
      <c r="J342" s="141">
        <v>-2.021577857038781E-2</v>
      </c>
      <c r="K342" s="142">
        <v>135012</v>
      </c>
      <c r="L342" s="141">
        <v>0.11364798653842989</v>
      </c>
      <c r="M342" s="142">
        <v>289668</v>
      </c>
      <c r="N342" s="141">
        <v>3.7935223107269822E-2</v>
      </c>
      <c r="O342" s="143">
        <v>1.68955617628802E-2</v>
      </c>
      <c r="P342" s="144">
        <v>3.3582200100731784E-2</v>
      </c>
      <c r="Q342" s="145">
        <v>2.4673074001960865E-2</v>
      </c>
    </row>
    <row r="343" spans="2:17" s="4" customFormat="1" hidden="1" outlineLevel="1" x14ac:dyDescent="0.25">
      <c r="B343" s="53" t="s">
        <v>88</v>
      </c>
      <c r="C343" s="140">
        <v>5844</v>
      </c>
      <c r="D343" s="141">
        <v>-0.13177833902837621</v>
      </c>
      <c r="E343" s="142">
        <v>10858</v>
      </c>
      <c r="F343" s="141">
        <v>-0.23481324876673715</v>
      </c>
      <c r="G343" s="142">
        <v>16702</v>
      </c>
      <c r="H343" s="141">
        <v>-0.20166340041107023</v>
      </c>
      <c r="I343" s="140">
        <v>146812</v>
      </c>
      <c r="J343" s="141">
        <v>-2.9720637899926627E-2</v>
      </c>
      <c r="K343" s="142">
        <v>110504</v>
      </c>
      <c r="L343" s="141">
        <v>-0.17050248464922158</v>
      </c>
      <c r="M343" s="142">
        <v>257316</v>
      </c>
      <c r="N343" s="141">
        <v>-9.5635915044969377E-2</v>
      </c>
      <c r="O343" s="143">
        <v>3.9806010407868568E-2</v>
      </c>
      <c r="P343" s="144">
        <v>9.825888655614276E-2</v>
      </c>
      <c r="Q343" s="145">
        <v>6.4908517154005196E-2</v>
      </c>
    </row>
    <row r="344" spans="2:17" s="4" customFormat="1" hidden="1" outlineLevel="1" x14ac:dyDescent="0.25">
      <c r="B344" s="53" t="s">
        <v>89</v>
      </c>
      <c r="C344" s="140">
        <v>4722</v>
      </c>
      <c r="D344" s="141">
        <v>-0.30487266303547766</v>
      </c>
      <c r="E344" s="142">
        <v>12184</v>
      </c>
      <c r="F344" s="141">
        <v>5.8614711467019909E-3</v>
      </c>
      <c r="G344" s="142">
        <v>16906</v>
      </c>
      <c r="H344" s="141">
        <v>-0.10578652279699563</v>
      </c>
      <c r="I344" s="140">
        <v>135231</v>
      </c>
      <c r="J344" s="141">
        <v>-9.2244903438878145E-2</v>
      </c>
      <c r="K344" s="142">
        <v>123042</v>
      </c>
      <c r="L344" s="141">
        <v>-2.3638917323303255E-2</v>
      </c>
      <c r="M344" s="142">
        <v>258273</v>
      </c>
      <c r="N344" s="141">
        <v>-6.0804963017374924E-2</v>
      </c>
      <c r="O344" s="143">
        <v>3.4918029150120905E-2</v>
      </c>
      <c r="P344" s="144">
        <v>9.9023097804001883E-2</v>
      </c>
      <c r="Q344" s="145">
        <v>6.5457868224707963E-2</v>
      </c>
    </row>
    <row r="345" spans="2:17" s="4" customFormat="1" ht="15.75" collapsed="1" x14ac:dyDescent="0.25">
      <c r="B345" s="65">
        <v>1992</v>
      </c>
      <c r="C345" s="146">
        <v>36330</v>
      </c>
      <c r="D345" s="67">
        <v>3.4512215957628545E-2</v>
      </c>
      <c r="E345" s="66">
        <v>73203</v>
      </c>
      <c r="F345" s="67">
        <v>8.8277707574518693E-2</v>
      </c>
      <c r="G345" s="66">
        <v>109533</v>
      </c>
      <c r="H345" s="67">
        <v>6.9835812586073853E-2</v>
      </c>
      <c r="I345" s="146">
        <v>1740034</v>
      </c>
      <c r="J345" s="67">
        <v>1.9471525662057676E-2</v>
      </c>
      <c r="K345" s="66">
        <v>1568878</v>
      </c>
      <c r="L345" s="67">
        <v>0.10785828479750537</v>
      </c>
      <c r="M345" s="66">
        <v>3308912</v>
      </c>
      <c r="N345" s="67">
        <v>5.9551652675559064E-2</v>
      </c>
      <c r="O345" s="147">
        <v>2.0878902366275601E-2</v>
      </c>
      <c r="P345" s="88">
        <v>4.6659459817780607E-2</v>
      </c>
      <c r="Q345" s="148">
        <v>3.3102421581474514E-2</v>
      </c>
    </row>
    <row r="346" spans="2:17" s="4" customFormat="1" hidden="1" outlineLevel="1" x14ac:dyDescent="0.25">
      <c r="B346" s="53" t="s">
        <v>78</v>
      </c>
      <c r="C346" s="140">
        <v>4816</v>
      </c>
      <c r="D346" s="141">
        <v>-5.9742288168684099E-2</v>
      </c>
      <c r="E346" s="142">
        <v>10581</v>
      </c>
      <c r="F346" s="141">
        <v>-0.15453455852976428</v>
      </c>
      <c r="G346" s="142">
        <v>15397</v>
      </c>
      <c r="H346" s="141">
        <v>-0.12700572659749387</v>
      </c>
      <c r="I346" s="140">
        <v>115002</v>
      </c>
      <c r="J346" s="141">
        <v>-3.8677912546288939E-2</v>
      </c>
      <c r="K346" s="142">
        <v>96418</v>
      </c>
      <c r="L346" s="141">
        <v>4.3247746724229374E-2</v>
      </c>
      <c r="M346" s="142">
        <v>211420</v>
      </c>
      <c r="N346" s="141">
        <v>-2.9709974062721578E-3</v>
      </c>
      <c r="O346" s="143">
        <v>4.187753256465105E-2</v>
      </c>
      <c r="P346" s="144">
        <v>0.10974091974527578</v>
      </c>
      <c r="Q346" s="145">
        <v>7.2826601078422093E-2</v>
      </c>
    </row>
    <row r="347" spans="2:17" s="4" customFormat="1" hidden="1" outlineLevel="1" x14ac:dyDescent="0.25">
      <c r="B347" s="53" t="s">
        <v>79</v>
      </c>
      <c r="C347" s="140">
        <v>5449</v>
      </c>
      <c r="D347" s="141">
        <v>5.9086491739553049E-2</v>
      </c>
      <c r="E347" s="142">
        <v>11077</v>
      </c>
      <c r="F347" s="141">
        <v>-0.16714285714285715</v>
      </c>
      <c r="G347" s="142">
        <v>16526</v>
      </c>
      <c r="H347" s="141">
        <v>-0.10403903496882627</v>
      </c>
      <c r="I347" s="140">
        <v>122984</v>
      </c>
      <c r="J347" s="141">
        <v>4.1972379903414403E-2</v>
      </c>
      <c r="K347" s="142">
        <v>103077</v>
      </c>
      <c r="L347" s="141">
        <v>5.5003428758584771E-2</v>
      </c>
      <c r="M347" s="142">
        <v>226061</v>
      </c>
      <c r="N347" s="141">
        <v>4.7873992388739683E-2</v>
      </c>
      <c r="O347" s="143">
        <v>4.430657646523125E-2</v>
      </c>
      <c r="P347" s="144">
        <v>0.10746335263928908</v>
      </c>
      <c r="Q347" s="145">
        <v>7.3104162150923871E-2</v>
      </c>
    </row>
    <row r="348" spans="2:17" s="4" customFormat="1" hidden="1" outlineLevel="1" x14ac:dyDescent="0.25">
      <c r="B348" s="53" t="s">
        <v>80</v>
      </c>
      <c r="C348" s="140">
        <v>6820</v>
      </c>
      <c r="D348" s="141">
        <v>0.26930951051554075</v>
      </c>
      <c r="E348" s="142">
        <v>11336</v>
      </c>
      <c r="F348" s="141">
        <v>-7.3931868311412519E-2</v>
      </c>
      <c r="G348" s="142">
        <v>18156</v>
      </c>
      <c r="H348" s="141">
        <v>3.0770977631429552E-2</v>
      </c>
      <c r="I348" s="140">
        <v>148581</v>
      </c>
      <c r="J348" s="141">
        <v>0.14996323671684531</v>
      </c>
      <c r="K348" s="142">
        <v>126614</v>
      </c>
      <c r="L348" s="141">
        <v>0.13939383031568342</v>
      </c>
      <c r="M348" s="142">
        <v>275195</v>
      </c>
      <c r="N348" s="141">
        <v>0.14507612481223653</v>
      </c>
      <c r="O348" s="143">
        <v>4.5900889077338289E-2</v>
      </c>
      <c r="P348" s="144">
        <v>8.953196328999953E-2</v>
      </c>
      <c r="Q348" s="145">
        <v>6.5975035883646144E-2</v>
      </c>
    </row>
    <row r="349" spans="2:17" s="4" customFormat="1" hidden="1" outlineLevel="1" x14ac:dyDescent="0.25">
      <c r="B349" s="53" t="s">
        <v>81</v>
      </c>
      <c r="C349" s="140">
        <v>1754</v>
      </c>
      <c r="D349" s="141">
        <v>-0.3892757660167131</v>
      </c>
      <c r="E349" s="142">
        <v>3051</v>
      </c>
      <c r="F349" s="141">
        <v>-0.46948356807511737</v>
      </c>
      <c r="G349" s="142">
        <v>4805</v>
      </c>
      <c r="H349" s="141">
        <v>-0.44276933781746497</v>
      </c>
      <c r="I349" s="140">
        <v>131336</v>
      </c>
      <c r="J349" s="141">
        <v>2.7346683354192658E-2</v>
      </c>
      <c r="K349" s="142">
        <v>95465</v>
      </c>
      <c r="L349" s="141">
        <v>-9.7539302156301133E-2</v>
      </c>
      <c r="M349" s="142">
        <v>226801</v>
      </c>
      <c r="N349" s="141">
        <v>-2.9200892035458836E-2</v>
      </c>
      <c r="O349" s="143">
        <v>1.3355058780532374E-2</v>
      </c>
      <c r="P349" s="144">
        <v>3.1959356832346936E-2</v>
      </c>
      <c r="Q349" s="145">
        <v>2.1185973606818311E-2</v>
      </c>
    </row>
    <row r="350" spans="2:17" s="4" customFormat="1" hidden="1" outlineLevel="1" x14ac:dyDescent="0.25">
      <c r="B350" s="53" t="s">
        <v>82</v>
      </c>
      <c r="C350" s="140">
        <v>51</v>
      </c>
      <c r="D350" s="141">
        <v>-0.27142857142857146</v>
      </c>
      <c r="E350" s="142">
        <v>155</v>
      </c>
      <c r="F350" s="141">
        <v>-6.0606060606060552E-2</v>
      </c>
      <c r="G350" s="142">
        <v>206</v>
      </c>
      <c r="H350" s="141">
        <v>-0.12340425531914889</v>
      </c>
      <c r="I350" s="140">
        <v>125563</v>
      </c>
      <c r="J350" s="141">
        <v>0.21346218893452518</v>
      </c>
      <c r="K350" s="142">
        <v>91268</v>
      </c>
      <c r="L350" s="141">
        <v>0.40891338242331621</v>
      </c>
      <c r="M350" s="142">
        <v>216831</v>
      </c>
      <c r="N350" s="141">
        <v>0.28871230401654646</v>
      </c>
      <c r="O350" s="143">
        <v>4.0617060758344419E-4</v>
      </c>
      <c r="P350" s="144">
        <v>1.6982951308235088E-3</v>
      </c>
      <c r="Q350" s="145">
        <v>9.5004865540443937E-4</v>
      </c>
    </row>
    <row r="351" spans="2:17" s="4" customFormat="1" hidden="1" outlineLevel="1" x14ac:dyDescent="0.25">
      <c r="B351" s="53" t="s">
        <v>83</v>
      </c>
      <c r="C351" s="140">
        <v>122</v>
      </c>
      <c r="D351" s="141">
        <v>2.2105263157894739</v>
      </c>
      <c r="E351" s="142">
        <v>497</v>
      </c>
      <c r="F351" s="141">
        <v>5.2911392405063289</v>
      </c>
      <c r="G351" s="142">
        <v>619</v>
      </c>
      <c r="H351" s="141">
        <v>4.2905982905982905</v>
      </c>
      <c r="I351" s="140">
        <v>120064</v>
      </c>
      <c r="J351" s="141">
        <v>0.15749997589827136</v>
      </c>
      <c r="K351" s="142">
        <v>97115</v>
      </c>
      <c r="L351" s="141">
        <v>0.14406380321843404</v>
      </c>
      <c r="M351" s="142">
        <v>217179</v>
      </c>
      <c r="N351" s="141">
        <v>0.15145297513957146</v>
      </c>
      <c r="O351" s="143">
        <v>1.0161247334754798E-3</v>
      </c>
      <c r="P351" s="144">
        <v>5.1176440302733873E-3</v>
      </c>
      <c r="Q351" s="145">
        <v>2.8501834891955483E-3</v>
      </c>
    </row>
    <row r="352" spans="2:17" s="4" customFormat="1" hidden="1" outlineLevel="1" x14ac:dyDescent="0.25">
      <c r="B352" s="53" t="s">
        <v>84</v>
      </c>
      <c r="C352" s="140">
        <v>23</v>
      </c>
      <c r="D352" s="141">
        <v>0.14999999999999991</v>
      </c>
      <c r="E352" s="142">
        <v>149</v>
      </c>
      <c r="F352" s="141">
        <v>-6.2893081761006275E-2</v>
      </c>
      <c r="G352" s="142">
        <v>172</v>
      </c>
      <c r="H352" s="141">
        <v>-3.9106145251396662E-2</v>
      </c>
      <c r="I352" s="140">
        <v>150920</v>
      </c>
      <c r="J352" s="141">
        <v>0.15635104280000611</v>
      </c>
      <c r="K352" s="142">
        <v>138599</v>
      </c>
      <c r="L352" s="141">
        <v>0.14366934019869948</v>
      </c>
      <c r="M352" s="142">
        <v>289519</v>
      </c>
      <c r="N352" s="141">
        <v>0.15024513114715021</v>
      </c>
      <c r="O352" s="143">
        <v>1.5239862178637688E-4</v>
      </c>
      <c r="P352" s="144">
        <v>1.0750438314850756E-3</v>
      </c>
      <c r="Q352" s="145">
        <v>5.9408881627803355E-4</v>
      </c>
    </row>
    <row r="353" spans="2:17" s="4" customFormat="1" hidden="1" outlineLevel="1" x14ac:dyDescent="0.25">
      <c r="B353" s="53" t="s">
        <v>85</v>
      </c>
      <c r="C353" s="140">
        <v>56</v>
      </c>
      <c r="D353" s="141">
        <v>1.3333333333333335</v>
      </c>
      <c r="E353" s="142">
        <v>70</v>
      </c>
      <c r="F353" s="141">
        <v>-0.32038834951456308</v>
      </c>
      <c r="G353" s="142">
        <v>126</v>
      </c>
      <c r="H353" s="141">
        <v>-7.8740157480314821E-3</v>
      </c>
      <c r="I353" s="140">
        <v>176871</v>
      </c>
      <c r="J353" s="141">
        <v>0.15396810898272362</v>
      </c>
      <c r="K353" s="142">
        <v>154237</v>
      </c>
      <c r="L353" s="141">
        <v>0.18267210575551696</v>
      </c>
      <c r="M353" s="142">
        <v>331108</v>
      </c>
      <c r="N353" s="141">
        <v>0.16716369507131135</v>
      </c>
      <c r="O353" s="143">
        <v>3.1661493404797845E-4</v>
      </c>
      <c r="P353" s="144">
        <v>4.5384700169220097E-4</v>
      </c>
      <c r="Q353" s="145">
        <v>3.8054048829989006E-4</v>
      </c>
    </row>
    <row r="354" spans="2:17" s="4" customFormat="1" hidden="1" outlineLevel="1" x14ac:dyDescent="0.25">
      <c r="B354" s="53" t="s">
        <v>86</v>
      </c>
      <c r="C354" s="140">
        <v>107</v>
      </c>
      <c r="D354" s="141">
        <v>3.8834951456310662E-2</v>
      </c>
      <c r="E354" s="142">
        <v>133</v>
      </c>
      <c r="F354" s="141">
        <v>0.49438202247191021</v>
      </c>
      <c r="G354" s="142">
        <v>240</v>
      </c>
      <c r="H354" s="141">
        <v>0.25</v>
      </c>
      <c r="I354" s="140">
        <v>157350</v>
      </c>
      <c r="J354" s="141">
        <v>0.16336670264835051</v>
      </c>
      <c r="K354" s="142">
        <v>132870</v>
      </c>
      <c r="L354" s="141">
        <v>0.29602715541206193</v>
      </c>
      <c r="M354" s="142">
        <v>290220</v>
      </c>
      <c r="N354" s="141">
        <v>0.22056566081379447</v>
      </c>
      <c r="O354" s="143">
        <v>6.8001271051795363E-4</v>
      </c>
      <c r="P354" s="144">
        <v>1.0009783999397907E-3</v>
      </c>
      <c r="Q354" s="145">
        <v>8.2695885879677483E-4</v>
      </c>
    </row>
    <row r="355" spans="2:17" s="4" customFormat="1" hidden="1" outlineLevel="1" x14ac:dyDescent="0.25">
      <c r="B355" s="53" t="s">
        <v>87</v>
      </c>
      <c r="C355" s="140">
        <v>2396</v>
      </c>
      <c r="D355" s="141">
        <v>-0.32066912390133262</v>
      </c>
      <c r="E355" s="142">
        <v>3913</v>
      </c>
      <c r="F355" s="141">
        <v>0.25698682942499196</v>
      </c>
      <c r="G355" s="142">
        <v>6309</v>
      </c>
      <c r="H355" s="141">
        <v>-4.9849397590361444E-2</v>
      </c>
      <c r="I355" s="140">
        <v>157847</v>
      </c>
      <c r="J355" s="141">
        <v>0.1292127195335695</v>
      </c>
      <c r="K355" s="142">
        <v>121234</v>
      </c>
      <c r="L355" s="141">
        <v>0.36524774774774782</v>
      </c>
      <c r="M355" s="142">
        <v>279081</v>
      </c>
      <c r="N355" s="141">
        <v>0.22090688365378308</v>
      </c>
      <c r="O355" s="143">
        <v>1.5179255861688851E-2</v>
      </c>
      <c r="P355" s="144">
        <v>3.2276424105448967E-2</v>
      </c>
      <c r="Q355" s="145">
        <v>2.2606340094811182E-2</v>
      </c>
    </row>
    <row r="356" spans="2:17" s="4" customFormat="1" hidden="1" outlineLevel="1" x14ac:dyDescent="0.25">
      <c r="B356" s="53" t="s">
        <v>88</v>
      </c>
      <c r="C356" s="140">
        <v>6731</v>
      </c>
      <c r="D356" s="141">
        <v>0.24578937627244124</v>
      </c>
      <c r="E356" s="142">
        <v>14190</v>
      </c>
      <c r="F356" s="141">
        <v>0.38669012019935511</v>
      </c>
      <c r="G356" s="142">
        <v>20921</v>
      </c>
      <c r="H356" s="141">
        <v>0.33800204655922239</v>
      </c>
      <c r="I356" s="140">
        <v>151309</v>
      </c>
      <c r="J356" s="141">
        <v>0.18965774804028723</v>
      </c>
      <c r="K356" s="142">
        <v>133218</v>
      </c>
      <c r="L356" s="141">
        <v>0.45074977947662442</v>
      </c>
      <c r="M356" s="142">
        <v>284527</v>
      </c>
      <c r="N356" s="141">
        <v>0.29912699644771568</v>
      </c>
      <c r="O356" s="143">
        <v>4.4485126463065648E-2</v>
      </c>
      <c r="P356" s="144">
        <v>0.10651713732378508</v>
      </c>
      <c r="Q356" s="145">
        <v>7.3529049967138438E-2</v>
      </c>
    </row>
    <row r="357" spans="2:17" s="4" customFormat="1" hidden="1" outlineLevel="1" x14ac:dyDescent="0.25">
      <c r="B357" s="53" t="s">
        <v>89</v>
      </c>
      <c r="C357" s="140">
        <v>6793</v>
      </c>
      <c r="D357" s="141">
        <v>-4.2565186751233219E-2</v>
      </c>
      <c r="E357" s="142">
        <v>12113</v>
      </c>
      <c r="F357" s="141">
        <v>-7.6260199801723494E-2</v>
      </c>
      <c r="G357" s="142">
        <v>18906</v>
      </c>
      <c r="H357" s="141">
        <v>-6.4429928741092657E-2</v>
      </c>
      <c r="I357" s="140">
        <v>148973</v>
      </c>
      <c r="J357" s="141">
        <v>0.17335759236943038</v>
      </c>
      <c r="K357" s="142">
        <v>126021</v>
      </c>
      <c r="L357" s="141">
        <v>0.174123281034547</v>
      </c>
      <c r="M357" s="142">
        <v>274994</v>
      </c>
      <c r="N357" s="141">
        <v>0.17370835911991289</v>
      </c>
      <c r="O357" s="143">
        <v>4.5598866908768701E-2</v>
      </c>
      <c r="P357" s="144">
        <v>9.6118900818117609E-2</v>
      </c>
      <c r="Q357" s="145">
        <v>6.8750590921983754E-2</v>
      </c>
    </row>
    <row r="358" spans="2:17" s="4" customFormat="1" ht="15.75" collapsed="1" x14ac:dyDescent="0.25">
      <c r="B358" s="65">
        <v>1991</v>
      </c>
      <c r="C358" s="146">
        <v>35118</v>
      </c>
      <c r="D358" s="67">
        <v>9.3699701080707243E-3</v>
      </c>
      <c r="E358" s="66">
        <v>67265</v>
      </c>
      <c r="F358" s="67">
        <v>-5.0747237549568891E-2</v>
      </c>
      <c r="G358" s="66">
        <v>102383</v>
      </c>
      <c r="H358" s="67">
        <v>-3.0950375285131559E-2</v>
      </c>
      <c r="I358" s="146">
        <v>1706800</v>
      </c>
      <c r="J358" s="67">
        <v>0.12668915908246259</v>
      </c>
      <c r="K358" s="66">
        <v>1416136</v>
      </c>
      <c r="L358" s="67">
        <v>0.18131630710606972</v>
      </c>
      <c r="M358" s="66">
        <v>3122936</v>
      </c>
      <c r="N358" s="67">
        <v>0.15082108695307705</v>
      </c>
      <c r="O358" s="147">
        <v>2.0575345676119051E-2</v>
      </c>
      <c r="P358" s="88">
        <v>4.7498969025573816E-2</v>
      </c>
      <c r="Q358" s="148">
        <v>3.2784213317211749E-2</v>
      </c>
    </row>
    <row r="359" spans="2:17" s="4" customFormat="1" hidden="1" outlineLevel="1" x14ac:dyDescent="0.25">
      <c r="B359" s="53" t="s">
        <v>78</v>
      </c>
      <c r="C359" s="140">
        <v>5122</v>
      </c>
      <c r="D359" s="141">
        <v>-0.24353862058780096</v>
      </c>
      <c r="E359" s="142">
        <v>12515</v>
      </c>
      <c r="F359" s="141">
        <v>-0.1012567324955117</v>
      </c>
      <c r="G359" s="142">
        <v>17637</v>
      </c>
      <c r="H359" s="141">
        <v>-0.14780633938925392</v>
      </c>
      <c r="I359" s="140">
        <v>119629</v>
      </c>
      <c r="J359" s="141">
        <v>-0.10765248655462811</v>
      </c>
      <c r="K359" s="142">
        <v>92421</v>
      </c>
      <c r="L359" s="141">
        <v>-0.10627496107764167</v>
      </c>
      <c r="M359" s="142">
        <v>212050</v>
      </c>
      <c r="N359" s="141">
        <v>-0.10705262094057399</v>
      </c>
      <c r="O359" s="143">
        <v>4.2815705221977945E-2</v>
      </c>
      <c r="P359" s="144">
        <v>0.13541294727388797</v>
      </c>
      <c r="Q359" s="145">
        <v>8.3173779768922429E-2</v>
      </c>
    </row>
    <row r="360" spans="2:17" s="4" customFormat="1" hidden="1" outlineLevel="1" x14ac:dyDescent="0.25">
      <c r="B360" s="53" t="s">
        <v>79</v>
      </c>
      <c r="C360" s="140">
        <v>5145</v>
      </c>
      <c r="D360" s="141">
        <v>-0.17216411906677398</v>
      </c>
      <c r="E360" s="142">
        <v>13300</v>
      </c>
      <c r="F360" s="141">
        <v>0.24730376066772952</v>
      </c>
      <c r="G360" s="142">
        <v>18445</v>
      </c>
      <c r="H360" s="141">
        <v>9.2842753880791662E-2</v>
      </c>
      <c r="I360" s="140">
        <v>118030</v>
      </c>
      <c r="J360" s="141">
        <v>-9.0846068523539603E-2</v>
      </c>
      <c r="K360" s="142">
        <v>97703</v>
      </c>
      <c r="L360" s="141">
        <v>2.6658680621230335E-2</v>
      </c>
      <c r="M360" s="142">
        <v>215733</v>
      </c>
      <c r="N360" s="141">
        <v>-4.114405084670425E-2</v>
      </c>
      <c r="O360" s="143">
        <v>4.3590612556129796E-2</v>
      </c>
      <c r="P360" s="144">
        <v>0.13612683336233278</v>
      </c>
      <c r="Q360" s="145">
        <v>8.5499205035854509E-2</v>
      </c>
    </row>
    <row r="361" spans="2:17" s="4" customFormat="1" hidden="1" outlineLevel="1" x14ac:dyDescent="0.25">
      <c r="B361" s="53" t="s">
        <v>80</v>
      </c>
      <c r="C361" s="140">
        <v>5373</v>
      </c>
      <c r="D361" s="141">
        <v>-0.14333545918367352</v>
      </c>
      <c r="E361" s="142">
        <v>12241</v>
      </c>
      <c r="F361" s="141">
        <v>7.6415758002110534E-2</v>
      </c>
      <c r="G361" s="142">
        <v>17614</v>
      </c>
      <c r="H361" s="141">
        <v>-1.7002947177511274E-3</v>
      </c>
      <c r="I361" s="140">
        <v>129205</v>
      </c>
      <c r="J361" s="141">
        <v>-9.2406574880584458E-2</v>
      </c>
      <c r="K361" s="142">
        <v>111124</v>
      </c>
      <c r="L361" s="141">
        <v>-5.3353437774199874E-2</v>
      </c>
      <c r="M361" s="142">
        <v>240329</v>
      </c>
      <c r="N361" s="141">
        <v>-7.4757360046506793E-2</v>
      </c>
      <c r="O361" s="143">
        <v>4.1585077976858481E-2</v>
      </c>
      <c r="P361" s="144">
        <v>0.11015622187826213</v>
      </c>
      <c r="Q361" s="145">
        <v>7.3291196651257232E-2</v>
      </c>
    </row>
    <row r="362" spans="2:17" s="4" customFormat="1" hidden="1" outlineLevel="1" x14ac:dyDescent="0.25">
      <c r="B362" s="53" t="s">
        <v>81</v>
      </c>
      <c r="C362" s="140">
        <v>2872</v>
      </c>
      <c r="D362" s="141">
        <v>5.4719059860448116E-2</v>
      </c>
      <c r="E362" s="142">
        <v>5751</v>
      </c>
      <c r="F362" s="141">
        <v>9.7309673726388102E-2</v>
      </c>
      <c r="G362" s="142">
        <v>8623</v>
      </c>
      <c r="H362" s="141">
        <v>8.2747363134103358E-2</v>
      </c>
      <c r="I362" s="140">
        <v>127840</v>
      </c>
      <c r="J362" s="141">
        <v>2.8512582866705216E-2</v>
      </c>
      <c r="K362" s="142">
        <v>105783</v>
      </c>
      <c r="L362" s="141">
        <v>0.29868391975839126</v>
      </c>
      <c r="M362" s="142">
        <v>233623</v>
      </c>
      <c r="N362" s="141">
        <v>0.13547023086269738</v>
      </c>
      <c r="O362" s="143">
        <v>2.2465581977471841E-2</v>
      </c>
      <c r="P362" s="144">
        <v>5.4366013442613652E-2</v>
      </c>
      <c r="Q362" s="145">
        <v>3.6909893289616177E-2</v>
      </c>
    </row>
    <row r="363" spans="2:17" s="4" customFormat="1" hidden="1" outlineLevel="1" x14ac:dyDescent="0.25">
      <c r="B363" s="53" t="s">
        <v>82</v>
      </c>
      <c r="C363" s="140">
        <v>70</v>
      </c>
      <c r="D363" s="141">
        <v>0.70731707317073167</v>
      </c>
      <c r="E363" s="142">
        <v>165</v>
      </c>
      <c r="F363" s="141">
        <v>0.58653846153846145</v>
      </c>
      <c r="G363" s="142">
        <v>235</v>
      </c>
      <c r="H363" s="141">
        <v>0.6206896551724137</v>
      </c>
      <c r="I363" s="140">
        <v>103475</v>
      </c>
      <c r="J363" s="141">
        <v>-4.8916789985017917E-2</v>
      </c>
      <c r="K363" s="142">
        <v>64779</v>
      </c>
      <c r="L363" s="141">
        <v>-5.2703157217437124E-2</v>
      </c>
      <c r="M363" s="142">
        <v>168254</v>
      </c>
      <c r="N363" s="141">
        <v>-5.0378146517665701E-2</v>
      </c>
      <c r="O363" s="143">
        <v>6.7649190625755011E-4</v>
      </c>
      <c r="P363" s="144">
        <v>2.5471217524197657E-3</v>
      </c>
      <c r="Q363" s="145">
        <v>1.396697849679651E-3</v>
      </c>
    </row>
    <row r="364" spans="2:17" s="4" customFormat="1" hidden="1" outlineLevel="1" x14ac:dyDescent="0.25">
      <c r="B364" s="53" t="s">
        <v>83</v>
      </c>
      <c r="C364" s="140">
        <v>38</v>
      </c>
      <c r="D364" s="141">
        <v>-0.34482758620689657</v>
      </c>
      <c r="E364" s="142">
        <v>79</v>
      </c>
      <c r="F364" s="141">
        <v>3.9473684210526327E-2</v>
      </c>
      <c r="G364" s="142">
        <v>117</v>
      </c>
      <c r="H364" s="141">
        <v>-0.12686567164179108</v>
      </c>
      <c r="I364" s="140">
        <v>103727</v>
      </c>
      <c r="J364" s="141">
        <v>4.7895662012809925E-2</v>
      </c>
      <c r="K364" s="142">
        <v>84886</v>
      </c>
      <c r="L364" s="141">
        <v>8.9623125898541822E-2</v>
      </c>
      <c r="M364" s="142">
        <v>188613</v>
      </c>
      <c r="N364" s="141">
        <v>6.6272824919441531E-2</v>
      </c>
      <c r="O364" s="143">
        <v>3.6634627435479673E-4</v>
      </c>
      <c r="P364" s="144">
        <v>9.3065994392479328E-4</v>
      </c>
      <c r="Q364" s="145">
        <v>6.2031779357732495E-4</v>
      </c>
    </row>
    <row r="365" spans="2:17" s="4" customFormat="1" hidden="1" outlineLevel="1" x14ac:dyDescent="0.25">
      <c r="B365" s="53" t="s">
        <v>84</v>
      </c>
      <c r="C365" s="140">
        <v>20</v>
      </c>
      <c r="D365" s="141">
        <v>0.33333333333333326</v>
      </c>
      <c r="E365" s="142">
        <v>159</v>
      </c>
      <c r="F365" s="141">
        <v>0.23255813953488369</v>
      </c>
      <c r="G365" s="142">
        <v>179</v>
      </c>
      <c r="H365" s="141">
        <v>0.24305555555555558</v>
      </c>
      <c r="I365" s="140">
        <v>130514</v>
      </c>
      <c r="J365" s="141">
        <v>7.0787457132074127E-2</v>
      </c>
      <c r="K365" s="142">
        <v>121188</v>
      </c>
      <c r="L365" s="141">
        <v>1.3769219186562154E-2</v>
      </c>
      <c r="M365" s="142">
        <v>251702</v>
      </c>
      <c r="N365" s="141">
        <v>4.2555130308000733E-2</v>
      </c>
      <c r="O365" s="143">
        <v>1.5324026541213968E-4</v>
      </c>
      <c r="P365" s="144">
        <v>1.3120110902069511E-3</v>
      </c>
      <c r="Q365" s="145">
        <v>7.1115843338551143E-4</v>
      </c>
    </row>
    <row r="366" spans="2:17" s="4" customFormat="1" hidden="1" outlineLevel="1" x14ac:dyDescent="0.25">
      <c r="B366" s="53" t="s">
        <v>85</v>
      </c>
      <c r="C366" s="140">
        <v>24</v>
      </c>
      <c r="D366" s="141">
        <v>0.14285714285714279</v>
      </c>
      <c r="E366" s="142">
        <v>103</v>
      </c>
      <c r="F366" s="141">
        <v>5.8666666666666663</v>
      </c>
      <c r="G366" s="142">
        <v>127</v>
      </c>
      <c r="H366" s="141">
        <v>2.5277777777777777</v>
      </c>
      <c r="I366" s="140">
        <v>153272</v>
      </c>
      <c r="J366" s="141">
        <v>6.5558042852574383E-2</v>
      </c>
      <c r="K366" s="142">
        <v>130414</v>
      </c>
      <c r="L366" s="141">
        <v>0.10007591733445809</v>
      </c>
      <c r="M366" s="142">
        <v>283686</v>
      </c>
      <c r="N366" s="141">
        <v>8.1153388822829964E-2</v>
      </c>
      <c r="O366" s="143">
        <v>1.5658437287958661E-4</v>
      </c>
      <c r="P366" s="144">
        <v>7.8979250693943898E-4</v>
      </c>
      <c r="Q366" s="145">
        <v>4.4767806659475615E-4</v>
      </c>
    </row>
    <row r="367" spans="2:17" s="4" customFormat="1" hidden="1" outlineLevel="1" x14ac:dyDescent="0.25">
      <c r="B367" s="53" t="s">
        <v>86</v>
      </c>
      <c r="C367" s="140">
        <v>103</v>
      </c>
      <c r="D367" s="141">
        <v>-8.8495575221238965E-2</v>
      </c>
      <c r="E367" s="142">
        <v>89</v>
      </c>
      <c r="F367" s="141">
        <v>0.25352112676056349</v>
      </c>
      <c r="G367" s="142">
        <v>192</v>
      </c>
      <c r="H367" s="141">
        <v>4.3478260869565188E-2</v>
      </c>
      <c r="I367" s="140">
        <v>135254</v>
      </c>
      <c r="J367" s="141">
        <v>5.8044025846019087E-2</v>
      </c>
      <c r="K367" s="142">
        <v>102521</v>
      </c>
      <c r="L367" s="141">
        <v>3.929241218510815E-2</v>
      </c>
      <c r="M367" s="142">
        <v>237775</v>
      </c>
      <c r="N367" s="141">
        <v>4.9876588999421489E-2</v>
      </c>
      <c r="O367" s="143">
        <v>7.6153015807295897E-4</v>
      </c>
      <c r="P367" s="144">
        <v>8.6811482525531354E-4</v>
      </c>
      <c r="Q367" s="145">
        <v>8.0748606876248556E-4</v>
      </c>
    </row>
    <row r="368" spans="2:17" s="4" customFormat="1" hidden="1" outlineLevel="1" x14ac:dyDescent="0.25">
      <c r="B368" s="53" t="s">
        <v>87</v>
      </c>
      <c r="C368" s="140">
        <v>3527</v>
      </c>
      <c r="D368" s="141">
        <v>0.40071485305798249</v>
      </c>
      <c r="E368" s="142">
        <v>3113</v>
      </c>
      <c r="F368" s="141">
        <v>-0.32414242292661744</v>
      </c>
      <c r="G368" s="142">
        <v>6640</v>
      </c>
      <c r="H368" s="141">
        <v>-6.7939359910162866E-2</v>
      </c>
      <c r="I368" s="140">
        <v>139785</v>
      </c>
      <c r="J368" s="141">
        <v>0.14950043172566918</v>
      </c>
      <c r="K368" s="142">
        <v>88800</v>
      </c>
      <c r="L368" s="141">
        <v>3.0198266761024106E-2</v>
      </c>
      <c r="M368" s="142">
        <v>228585</v>
      </c>
      <c r="N368" s="141">
        <v>0.1000134743650205</v>
      </c>
      <c r="O368" s="143">
        <v>2.5231605680151661E-2</v>
      </c>
      <c r="P368" s="144">
        <v>3.5056306306306309E-2</v>
      </c>
      <c r="Q368" s="145">
        <v>2.9048275258656518E-2</v>
      </c>
    </row>
    <row r="369" spans="2:17" s="4" customFormat="1" hidden="1" outlineLevel="1" x14ac:dyDescent="0.25">
      <c r="B369" s="53" t="s">
        <v>88</v>
      </c>
      <c r="C369" s="140">
        <v>5403</v>
      </c>
      <c r="D369" s="141">
        <v>1.8473138548539048E-2</v>
      </c>
      <c r="E369" s="142">
        <v>10233</v>
      </c>
      <c r="F369" s="141">
        <v>0.13485638238882114</v>
      </c>
      <c r="G369" s="142">
        <v>15636</v>
      </c>
      <c r="H369" s="141">
        <v>9.1746962714704727E-2</v>
      </c>
      <c r="I369" s="140">
        <v>127187</v>
      </c>
      <c r="J369" s="141">
        <v>0.11510810289501827</v>
      </c>
      <c r="K369" s="142">
        <v>91827</v>
      </c>
      <c r="L369" s="141">
        <v>0.17588229268042821</v>
      </c>
      <c r="M369" s="142">
        <v>219014</v>
      </c>
      <c r="N369" s="141">
        <v>0.13980744210252416</v>
      </c>
      <c r="O369" s="143">
        <v>4.2480756681107346E-2</v>
      </c>
      <c r="P369" s="144">
        <v>0.11143781240811526</v>
      </c>
      <c r="Q369" s="145">
        <v>7.1392696357310492E-2</v>
      </c>
    </row>
    <row r="370" spans="2:17" s="4" customFormat="1" hidden="1" outlineLevel="1" x14ac:dyDescent="0.25">
      <c r="B370" s="53" t="s">
        <v>89</v>
      </c>
      <c r="C370" s="140">
        <v>7095</v>
      </c>
      <c r="D370" s="141">
        <v>0.4902331442974166</v>
      </c>
      <c r="E370" s="142">
        <v>13113</v>
      </c>
      <c r="F370" s="141">
        <v>0.1745790039412396</v>
      </c>
      <c r="G370" s="142">
        <v>20208</v>
      </c>
      <c r="H370" s="141">
        <v>0.26894819466248032</v>
      </c>
      <c r="I370" s="140">
        <v>126963</v>
      </c>
      <c r="J370" s="141">
        <v>0.11725831148031474</v>
      </c>
      <c r="K370" s="142">
        <v>107332</v>
      </c>
      <c r="L370" s="141">
        <v>2.8350243837007572E-2</v>
      </c>
      <c r="M370" s="142">
        <v>234295</v>
      </c>
      <c r="N370" s="141">
        <v>7.4693478769419785E-2</v>
      </c>
      <c r="O370" s="143">
        <v>5.5882422438033125E-2</v>
      </c>
      <c r="P370" s="144">
        <v>0.1221723251220512</v>
      </c>
      <c r="Q370" s="145">
        <v>8.6250240081947968E-2</v>
      </c>
    </row>
    <row r="371" spans="2:17" s="4" customFormat="1" ht="15.75" collapsed="1" x14ac:dyDescent="0.25">
      <c r="B371" s="65">
        <v>1990</v>
      </c>
      <c r="C371" s="146">
        <v>34792</v>
      </c>
      <c r="D371" s="67">
        <v>-6.0322293396142257E-4</v>
      </c>
      <c r="E371" s="66">
        <v>70861</v>
      </c>
      <c r="F371" s="67">
        <v>6.7457029661208479E-2</v>
      </c>
      <c r="G371" s="66">
        <v>105653</v>
      </c>
      <c r="H371" s="67">
        <v>4.4043242815921646E-2</v>
      </c>
      <c r="I371" s="146">
        <v>1514881</v>
      </c>
      <c r="J371" s="67">
        <v>2.2747971728080296E-2</v>
      </c>
      <c r="K371" s="66">
        <v>1198778</v>
      </c>
      <c r="L371" s="67">
        <v>4.3228463220039259E-2</v>
      </c>
      <c r="M371" s="66">
        <v>2713659</v>
      </c>
      <c r="N371" s="67">
        <v>3.1695352339341953E-2</v>
      </c>
      <c r="O371" s="147">
        <v>2.2966820496131378E-2</v>
      </c>
      <c r="P371" s="88">
        <v>5.9111028063578076E-2</v>
      </c>
      <c r="Q371" s="148">
        <v>3.8933779078358779E-2</v>
      </c>
    </row>
    <row r="372" spans="2:17" s="4" customFormat="1" hidden="1" outlineLevel="1" x14ac:dyDescent="0.25">
      <c r="B372" s="53" t="s">
        <v>78</v>
      </c>
      <c r="C372" s="140">
        <v>6771</v>
      </c>
      <c r="D372" s="141">
        <v>-0.18987796123474521</v>
      </c>
      <c r="E372" s="142">
        <v>13925</v>
      </c>
      <c r="F372" s="141">
        <v>0.20022409929322538</v>
      </c>
      <c r="G372" s="142">
        <v>20696</v>
      </c>
      <c r="H372" s="141">
        <v>3.6873747494990061E-2</v>
      </c>
      <c r="I372" s="140">
        <v>134061</v>
      </c>
      <c r="J372" s="141">
        <v>-4.6182517466940576E-3</v>
      </c>
      <c r="K372" s="142">
        <v>103411</v>
      </c>
      <c r="L372" s="141">
        <v>6.5873015873015861E-2</v>
      </c>
      <c r="M372" s="142">
        <v>237472</v>
      </c>
      <c r="N372" s="141">
        <v>2.4898253367457546E-2</v>
      </c>
      <c r="O372" s="143">
        <v>5.0506858818000759E-2</v>
      </c>
      <c r="P372" s="144">
        <v>0.13465685468663874</v>
      </c>
      <c r="Q372" s="145">
        <v>8.7151327314378121E-2</v>
      </c>
    </row>
    <row r="373" spans="2:17" s="4" customFormat="1" hidden="1" outlineLevel="1" x14ac:dyDescent="0.25">
      <c r="B373" s="53" t="s">
        <v>79</v>
      </c>
      <c r="C373" s="140">
        <v>6215</v>
      </c>
      <c r="D373" s="141">
        <v>-7.8029965880433205E-2</v>
      </c>
      <c r="E373" s="142">
        <v>10663</v>
      </c>
      <c r="F373" s="141">
        <v>0.15325546182132821</v>
      </c>
      <c r="G373" s="142">
        <v>16878</v>
      </c>
      <c r="H373" s="141">
        <v>5.5732782886094956E-2</v>
      </c>
      <c r="I373" s="140">
        <v>129824</v>
      </c>
      <c r="J373" s="141">
        <v>2.1817838365393749E-2</v>
      </c>
      <c r="K373" s="142">
        <v>95166</v>
      </c>
      <c r="L373" s="141">
        <v>8.0057199927365152E-2</v>
      </c>
      <c r="M373" s="142">
        <v>224990</v>
      </c>
      <c r="N373" s="141">
        <v>4.5667490844193193E-2</v>
      </c>
      <c r="O373" s="143">
        <v>4.7872504313532169E-2</v>
      </c>
      <c r="P373" s="144">
        <v>0.11204631906353109</v>
      </c>
      <c r="Q373" s="145">
        <v>7.5016667407440327E-2</v>
      </c>
    </row>
    <row r="374" spans="2:17" s="4" customFormat="1" hidden="1" outlineLevel="1" x14ac:dyDescent="0.25">
      <c r="B374" s="53" t="s">
        <v>80</v>
      </c>
      <c r="C374" s="140">
        <v>6272</v>
      </c>
      <c r="D374" s="141">
        <v>-9.8980031604654517E-2</v>
      </c>
      <c r="E374" s="142">
        <v>11372</v>
      </c>
      <c r="F374" s="141">
        <v>9.620204357046469E-2</v>
      </c>
      <c r="G374" s="142">
        <v>17644</v>
      </c>
      <c r="H374" s="141">
        <v>1.7825209114508134E-2</v>
      </c>
      <c r="I374" s="140">
        <v>142360</v>
      </c>
      <c r="J374" s="141">
        <v>8.4672411559883365E-2</v>
      </c>
      <c r="K374" s="142">
        <v>117387</v>
      </c>
      <c r="L374" s="141">
        <v>0.17512738630334468</v>
      </c>
      <c r="M374" s="142">
        <v>259747</v>
      </c>
      <c r="N374" s="141">
        <v>0.12376481785930604</v>
      </c>
      <c r="O374" s="143">
        <v>4.4057319471761731E-2</v>
      </c>
      <c r="P374" s="144">
        <v>9.6876144717898918E-2</v>
      </c>
      <c r="Q374" s="145">
        <v>6.7927637277812647E-2</v>
      </c>
    </row>
    <row r="375" spans="2:17" s="4" customFormat="1" hidden="1" outlineLevel="1" x14ac:dyDescent="0.25">
      <c r="B375" s="53" t="s">
        <v>81</v>
      </c>
      <c r="C375" s="140">
        <v>2723</v>
      </c>
      <c r="D375" s="141">
        <v>-0.16060419235511714</v>
      </c>
      <c r="E375" s="142">
        <v>5241</v>
      </c>
      <c r="F375" s="141">
        <v>0.25623202301054659</v>
      </c>
      <c r="G375" s="142">
        <v>7964</v>
      </c>
      <c r="H375" s="141">
        <v>7.3894282632146702E-2</v>
      </c>
      <c r="I375" s="140">
        <v>124296</v>
      </c>
      <c r="J375" s="141">
        <v>7.0963294847492753E-2</v>
      </c>
      <c r="K375" s="142">
        <v>81454</v>
      </c>
      <c r="L375" s="141">
        <v>0.15170024743725707</v>
      </c>
      <c r="M375" s="142">
        <v>205750</v>
      </c>
      <c r="N375" s="141">
        <v>0.10153384907781682</v>
      </c>
      <c r="O375" s="143">
        <v>2.1907382377550362E-2</v>
      </c>
      <c r="P375" s="144">
        <v>6.4343064797308905E-2</v>
      </c>
      <c r="Q375" s="145">
        <v>3.8707168894289185E-2</v>
      </c>
    </row>
    <row r="376" spans="2:17" s="4" customFormat="1" hidden="1" outlineLevel="1" x14ac:dyDescent="0.25">
      <c r="B376" s="53" t="s">
        <v>82</v>
      </c>
      <c r="C376" s="140">
        <v>41</v>
      </c>
      <c r="D376" s="141">
        <v>0</v>
      </c>
      <c r="E376" s="142">
        <v>104</v>
      </c>
      <c r="F376" s="141">
        <v>-0.54585152838427953</v>
      </c>
      <c r="G376" s="142">
        <v>145</v>
      </c>
      <c r="H376" s="141">
        <v>-0.46296296296296291</v>
      </c>
      <c r="I376" s="140">
        <v>108797</v>
      </c>
      <c r="J376" s="141">
        <v>-4.1191062454803973E-3</v>
      </c>
      <c r="K376" s="142">
        <v>68383</v>
      </c>
      <c r="L376" s="141">
        <v>0.14433213962984026</v>
      </c>
      <c r="M376" s="142">
        <v>177180</v>
      </c>
      <c r="N376" s="141">
        <v>4.8371349960060428E-2</v>
      </c>
      <c r="O376" s="143">
        <v>3.7684862634079986E-4</v>
      </c>
      <c r="P376" s="144">
        <v>1.5208458242545661E-3</v>
      </c>
      <c r="Q376" s="145">
        <v>8.1837679196297556E-4</v>
      </c>
    </row>
    <row r="377" spans="2:17" s="4" customFormat="1" hidden="1" outlineLevel="1" x14ac:dyDescent="0.25">
      <c r="B377" s="53" t="s">
        <v>83</v>
      </c>
      <c r="C377" s="140">
        <v>58</v>
      </c>
      <c r="D377" s="141">
        <v>1.4166666666666665</v>
      </c>
      <c r="E377" s="142">
        <v>76</v>
      </c>
      <c r="F377" s="141">
        <v>-0.60824742268041243</v>
      </c>
      <c r="G377" s="142">
        <v>134</v>
      </c>
      <c r="H377" s="141">
        <v>-0.38532110091743121</v>
      </c>
      <c r="I377" s="140">
        <v>98986</v>
      </c>
      <c r="J377" s="141">
        <v>-4.5669716456330778E-2</v>
      </c>
      <c r="K377" s="142">
        <v>77904</v>
      </c>
      <c r="L377" s="141">
        <v>0.2380452920143028</v>
      </c>
      <c r="M377" s="142">
        <v>176890</v>
      </c>
      <c r="N377" s="141">
        <v>6.1458883394940322E-2</v>
      </c>
      <c r="O377" s="143">
        <v>5.8594144626512845E-4</v>
      </c>
      <c r="P377" s="144">
        <v>9.7555966317518998E-4</v>
      </c>
      <c r="Q377" s="145">
        <v>7.5753293006953473E-4</v>
      </c>
    </row>
    <row r="378" spans="2:17" s="4" customFormat="1" hidden="1" outlineLevel="1" x14ac:dyDescent="0.25">
      <c r="B378" s="53" t="s">
        <v>84</v>
      </c>
      <c r="C378" s="140">
        <v>15</v>
      </c>
      <c r="D378" s="141">
        <v>-0.58333333333333326</v>
      </c>
      <c r="E378" s="142">
        <v>129</v>
      </c>
      <c r="F378" s="141">
        <v>-0.70880361173814899</v>
      </c>
      <c r="G378" s="142">
        <v>144</v>
      </c>
      <c r="H378" s="141">
        <v>-0.69937369519832981</v>
      </c>
      <c r="I378" s="140">
        <v>121886</v>
      </c>
      <c r="J378" s="141">
        <v>1.0269629580511808E-2</v>
      </c>
      <c r="K378" s="142">
        <v>119542</v>
      </c>
      <c r="L378" s="141">
        <v>0.19703599859810739</v>
      </c>
      <c r="M378" s="142">
        <v>241428</v>
      </c>
      <c r="N378" s="141">
        <v>9.4851980844579797E-2</v>
      </c>
      <c r="O378" s="143">
        <v>1.230658155981819E-4</v>
      </c>
      <c r="P378" s="144">
        <v>1.079118636127888E-3</v>
      </c>
      <c r="Q378" s="145">
        <v>5.9645111586062926E-4</v>
      </c>
    </row>
    <row r="379" spans="2:17" s="4" customFormat="1" hidden="1" outlineLevel="1" x14ac:dyDescent="0.25">
      <c r="B379" s="53" t="s">
        <v>85</v>
      </c>
      <c r="C379" s="140">
        <v>21</v>
      </c>
      <c r="D379" s="141">
        <v>-0.671875</v>
      </c>
      <c r="E379" s="142">
        <v>15</v>
      </c>
      <c r="F379" s="141">
        <v>-0.93449781659388642</v>
      </c>
      <c r="G379" s="142">
        <v>36</v>
      </c>
      <c r="H379" s="141">
        <v>-0.87713310580204773</v>
      </c>
      <c r="I379" s="140">
        <v>143842</v>
      </c>
      <c r="J379" s="141">
        <v>7.6194466474135414E-2</v>
      </c>
      <c r="K379" s="142">
        <v>118550</v>
      </c>
      <c r="L379" s="141">
        <v>0.21833410410564724</v>
      </c>
      <c r="M379" s="142">
        <v>262392</v>
      </c>
      <c r="N379" s="141">
        <v>0.13607807311127762</v>
      </c>
      <c r="O379" s="143">
        <v>1.4599352066851129E-4</v>
      </c>
      <c r="P379" s="144">
        <v>1.2652889076339096E-4</v>
      </c>
      <c r="Q379" s="145">
        <v>1.371993048568554E-4</v>
      </c>
    </row>
    <row r="380" spans="2:17" s="4" customFormat="1" hidden="1" outlineLevel="1" x14ac:dyDescent="0.25">
      <c r="B380" s="53" t="s">
        <v>86</v>
      </c>
      <c r="C380" s="140">
        <v>113</v>
      </c>
      <c r="D380" s="141">
        <v>3.708333333333333</v>
      </c>
      <c r="E380" s="142">
        <v>71</v>
      </c>
      <c r="F380" s="141">
        <v>-0.21111111111111114</v>
      </c>
      <c r="G380" s="142">
        <v>184</v>
      </c>
      <c r="H380" s="141">
        <v>0.61403508771929816</v>
      </c>
      <c r="I380" s="140">
        <v>127834</v>
      </c>
      <c r="J380" s="141">
        <v>5.4127154283829526E-2</v>
      </c>
      <c r="K380" s="142">
        <v>98645</v>
      </c>
      <c r="L380" s="141">
        <v>0.15506662607433075</v>
      </c>
      <c r="M380" s="142">
        <v>226479</v>
      </c>
      <c r="N380" s="141">
        <v>9.58378493458234E-2</v>
      </c>
      <c r="O380" s="143">
        <v>8.8395888417791828E-4</v>
      </c>
      <c r="P380" s="144">
        <v>7.1975264838562518E-4</v>
      </c>
      <c r="Q380" s="145">
        <v>8.1243735622287276E-4</v>
      </c>
    </row>
    <row r="381" spans="2:17" s="4" customFormat="1" hidden="1" outlineLevel="1" x14ac:dyDescent="0.25">
      <c r="B381" s="53" t="s">
        <v>87</v>
      </c>
      <c r="C381" s="140">
        <v>2518</v>
      </c>
      <c r="D381" s="141">
        <v>-0.16262055204522785</v>
      </c>
      <c r="E381" s="142">
        <v>4606</v>
      </c>
      <c r="F381" s="141">
        <v>-3.0519890549357998E-2</v>
      </c>
      <c r="G381" s="142">
        <v>7124</v>
      </c>
      <c r="H381" s="141">
        <v>-8.1722093323021383E-2</v>
      </c>
      <c r="I381" s="140">
        <v>121605</v>
      </c>
      <c r="J381" s="141">
        <v>-4.5254339753001083E-2</v>
      </c>
      <c r="K381" s="142">
        <v>86197</v>
      </c>
      <c r="L381" s="141">
        <v>1.4691167641761593E-2</v>
      </c>
      <c r="M381" s="142">
        <v>207802</v>
      </c>
      <c r="N381" s="141">
        <v>-2.1269981819723283E-2</v>
      </c>
      <c r="O381" s="143">
        <v>2.0706385428230747E-2</v>
      </c>
      <c r="P381" s="144">
        <v>5.3435734422311684E-2</v>
      </c>
      <c r="Q381" s="145">
        <v>3.4282634430852443E-2</v>
      </c>
    </row>
    <row r="382" spans="2:17" s="4" customFormat="1" hidden="1" outlineLevel="1" x14ac:dyDescent="0.25">
      <c r="B382" s="53" t="s">
        <v>88</v>
      </c>
      <c r="C382" s="140">
        <v>5305</v>
      </c>
      <c r="D382" s="141">
        <v>-7.9791847354726775E-2</v>
      </c>
      <c r="E382" s="142">
        <v>9017</v>
      </c>
      <c r="F382" s="141">
        <v>-3.0221553022155345E-2</v>
      </c>
      <c r="G382" s="142">
        <v>14322</v>
      </c>
      <c r="H382" s="141">
        <v>-4.9193387771360286E-2</v>
      </c>
      <c r="I382" s="140">
        <v>114058</v>
      </c>
      <c r="J382" s="141">
        <v>-4.343450439041574E-2</v>
      </c>
      <c r="K382" s="142">
        <v>78092</v>
      </c>
      <c r="L382" s="141">
        <v>-9.7640452034850167E-2</v>
      </c>
      <c r="M382" s="142">
        <v>192150</v>
      </c>
      <c r="N382" s="141">
        <v>-6.6231248086539463E-2</v>
      </c>
      <c r="O382" s="143">
        <v>4.6511424012344593E-2</v>
      </c>
      <c r="P382" s="144">
        <v>0.11546637299595348</v>
      </c>
      <c r="Q382" s="145">
        <v>7.4535519125683056E-2</v>
      </c>
    </row>
    <row r="383" spans="2:17" s="4" customFormat="1" hidden="1" outlineLevel="1" x14ac:dyDescent="0.25">
      <c r="B383" s="53" t="s">
        <v>89</v>
      </c>
      <c r="C383" s="140">
        <v>4761</v>
      </c>
      <c r="D383" s="141">
        <v>-0.185875512995896</v>
      </c>
      <c r="E383" s="142">
        <v>11164</v>
      </c>
      <c r="F383" s="141">
        <v>-9.2296769613063878E-3</v>
      </c>
      <c r="G383" s="142">
        <v>15925</v>
      </c>
      <c r="H383" s="141">
        <v>-6.9584014956765583E-2</v>
      </c>
      <c r="I383" s="140">
        <v>113638</v>
      </c>
      <c r="J383" s="141">
        <v>-7.3741696213881047E-2</v>
      </c>
      <c r="K383" s="142">
        <v>104373</v>
      </c>
      <c r="L383" s="141">
        <v>1.1030328607877227E-3</v>
      </c>
      <c r="M383" s="142">
        <v>218011</v>
      </c>
      <c r="N383" s="141">
        <v>-3.9357900441961191E-2</v>
      </c>
      <c r="O383" s="143">
        <v>4.1896196694767594E-2</v>
      </c>
      <c r="P383" s="144">
        <v>0.10696252862330297</v>
      </c>
      <c r="Q383" s="145">
        <v>7.3046772869258897E-2</v>
      </c>
    </row>
    <row r="384" spans="2:17" s="4" customFormat="1" ht="15.75" collapsed="1" x14ac:dyDescent="0.25">
      <c r="B384" s="65">
        <v>1989</v>
      </c>
      <c r="C384" s="146">
        <v>34813</v>
      </c>
      <c r="D384" s="67">
        <v>-0.13212674195398</v>
      </c>
      <c r="E384" s="66">
        <v>66383</v>
      </c>
      <c r="F384" s="67">
        <v>7.2492568178880612E-2</v>
      </c>
      <c r="G384" s="66">
        <v>101196</v>
      </c>
      <c r="H384" s="67">
        <v>-7.9698850101461716E-3</v>
      </c>
      <c r="I384" s="146">
        <v>1481187</v>
      </c>
      <c r="J384" s="67">
        <v>9.7547307956080687E-3</v>
      </c>
      <c r="K384" s="66">
        <v>1149104</v>
      </c>
      <c r="L384" s="67">
        <v>0.10836707647137112</v>
      </c>
      <c r="M384" s="66">
        <v>2630291</v>
      </c>
      <c r="N384" s="67">
        <v>5.0590102698799155E-2</v>
      </c>
      <c r="O384" s="147">
        <v>2.3503446897657081E-2</v>
      </c>
      <c r="P384" s="88">
        <v>5.776935769086175E-2</v>
      </c>
      <c r="Q384" s="148">
        <v>3.847330960718795E-2</v>
      </c>
    </row>
    <row r="385" spans="2:17" s="4" customFormat="1" hidden="1" outlineLevel="1" x14ac:dyDescent="0.25">
      <c r="B385" s="53" t="s">
        <v>78</v>
      </c>
      <c r="C385" s="140">
        <v>8358</v>
      </c>
      <c r="D385" s="141">
        <v>0.10263852242744065</v>
      </c>
      <c r="E385" s="142">
        <v>11602</v>
      </c>
      <c r="F385" s="141">
        <v>0.10537347560975618</v>
      </c>
      <c r="G385" s="142">
        <v>19960</v>
      </c>
      <c r="H385" s="141">
        <v>0.10422659880504526</v>
      </c>
      <c r="I385" s="140">
        <v>134683</v>
      </c>
      <c r="J385" s="141">
        <v>0.15340412777254442</v>
      </c>
      <c r="K385" s="142">
        <v>97020</v>
      </c>
      <c r="L385" s="141">
        <v>0.27520307037144143</v>
      </c>
      <c r="M385" s="142">
        <v>231703</v>
      </c>
      <c r="N385" s="141">
        <v>0.2014550017630099</v>
      </c>
      <c r="O385" s="143">
        <v>6.2056829740947263E-2</v>
      </c>
      <c r="P385" s="144">
        <v>0.11958359101216244</v>
      </c>
      <c r="Q385" s="145">
        <v>8.6144762907687855E-2</v>
      </c>
    </row>
    <row r="386" spans="2:17" s="4" customFormat="1" hidden="1" outlineLevel="1" x14ac:dyDescent="0.25">
      <c r="B386" s="53" t="s">
        <v>79</v>
      </c>
      <c r="C386" s="140">
        <v>6741</v>
      </c>
      <c r="D386" s="141">
        <v>9.1659919028340031E-2</v>
      </c>
      <c r="E386" s="142">
        <v>9246</v>
      </c>
      <c r="F386" s="141">
        <v>-0.17784101013693754</v>
      </c>
      <c r="G386" s="142">
        <v>15987</v>
      </c>
      <c r="H386" s="141">
        <v>-8.2314448079903513E-2</v>
      </c>
      <c r="I386" s="140">
        <v>127052</v>
      </c>
      <c r="J386" s="141">
        <v>0.12739695638670745</v>
      </c>
      <c r="K386" s="142">
        <v>88112</v>
      </c>
      <c r="L386" s="141">
        <v>0.28835665511543906</v>
      </c>
      <c r="M386" s="142">
        <v>215164</v>
      </c>
      <c r="N386" s="141">
        <v>0.18818682835779676</v>
      </c>
      <c r="O386" s="143">
        <v>5.3057016024934671E-2</v>
      </c>
      <c r="P386" s="144">
        <v>0.10493462865443981</v>
      </c>
      <c r="Q386" s="145">
        <v>7.4301463070030299E-2</v>
      </c>
    </row>
    <row r="387" spans="2:17" s="4" customFormat="1" hidden="1" outlineLevel="1" x14ac:dyDescent="0.25">
      <c r="B387" s="53" t="s">
        <v>80</v>
      </c>
      <c r="C387" s="140">
        <v>6961</v>
      </c>
      <c r="D387" s="141">
        <v>6.4535861752561541E-2</v>
      </c>
      <c r="E387" s="142">
        <v>10374</v>
      </c>
      <c r="F387" s="141">
        <v>-0.22023451593505716</v>
      </c>
      <c r="G387" s="142">
        <v>17335</v>
      </c>
      <c r="H387" s="141">
        <v>-0.1263921786020259</v>
      </c>
      <c r="I387" s="140">
        <v>131247</v>
      </c>
      <c r="J387" s="141">
        <v>0.10358368088255077</v>
      </c>
      <c r="K387" s="142">
        <v>99893</v>
      </c>
      <c r="L387" s="141">
        <v>0.41754530360867892</v>
      </c>
      <c r="M387" s="142">
        <v>231140</v>
      </c>
      <c r="N387" s="141">
        <v>0.22039947834442986</v>
      </c>
      <c r="O387" s="143">
        <v>5.3037402759682127E-2</v>
      </c>
      <c r="P387" s="144">
        <v>0.10385112069914809</v>
      </c>
      <c r="Q387" s="145">
        <v>7.4997836808860435E-2</v>
      </c>
    </row>
    <row r="388" spans="2:17" s="4" customFormat="1" hidden="1" outlineLevel="1" x14ac:dyDescent="0.25">
      <c r="B388" s="53" t="s">
        <v>81</v>
      </c>
      <c r="C388" s="140">
        <v>3244</v>
      </c>
      <c r="D388" s="141">
        <v>-6.7548146018970967E-2</v>
      </c>
      <c r="E388" s="142">
        <v>4172</v>
      </c>
      <c r="F388" s="141">
        <v>-0.34039525691699601</v>
      </c>
      <c r="G388" s="142">
        <v>7416</v>
      </c>
      <c r="H388" s="141">
        <v>-0.2435740514075887</v>
      </c>
      <c r="I388" s="140">
        <v>116060</v>
      </c>
      <c r="J388" s="141">
        <v>-5.2014245107328438E-2</v>
      </c>
      <c r="K388" s="142">
        <v>70725</v>
      </c>
      <c r="L388" s="141">
        <v>9.5543473209721563E-2</v>
      </c>
      <c r="M388" s="142">
        <v>186785</v>
      </c>
      <c r="N388" s="141">
        <v>-1.0696045137310595E-3</v>
      </c>
      <c r="O388" s="143">
        <v>2.79510597966569E-2</v>
      </c>
      <c r="P388" s="144">
        <v>5.898904206433369E-2</v>
      </c>
      <c r="Q388" s="145">
        <v>3.9703402307465802E-2</v>
      </c>
    </row>
    <row r="389" spans="2:17" s="4" customFormat="1" hidden="1" outlineLevel="1" x14ac:dyDescent="0.25">
      <c r="B389" s="53" t="s">
        <v>82</v>
      </c>
      <c r="C389" s="140">
        <v>41</v>
      </c>
      <c r="D389" s="141">
        <v>-0.19607843137254899</v>
      </c>
      <c r="E389" s="142">
        <v>229</v>
      </c>
      <c r="F389" s="141">
        <v>1.5164835164835164</v>
      </c>
      <c r="G389" s="142">
        <v>270</v>
      </c>
      <c r="H389" s="141">
        <v>0.90140845070422526</v>
      </c>
      <c r="I389" s="140">
        <v>109247</v>
      </c>
      <c r="J389" s="141">
        <v>-5.1451571777219041E-3</v>
      </c>
      <c r="K389" s="142">
        <v>59758</v>
      </c>
      <c r="L389" s="141">
        <v>9.4328565934770348E-2</v>
      </c>
      <c r="M389" s="142">
        <v>169005</v>
      </c>
      <c r="N389" s="141">
        <v>2.7892153583223278E-2</v>
      </c>
      <c r="O389" s="143">
        <v>3.7529634681043872E-4</v>
      </c>
      <c r="P389" s="144">
        <v>3.8321228956792394E-3</v>
      </c>
      <c r="Q389" s="145">
        <v>1.5975858702405254E-3</v>
      </c>
    </row>
    <row r="390" spans="2:17" s="4" customFormat="1" hidden="1" outlineLevel="1" x14ac:dyDescent="0.25">
      <c r="B390" s="53" t="s">
        <v>83</v>
      </c>
      <c r="C390" s="140">
        <v>24</v>
      </c>
      <c r="D390" s="141">
        <v>-0.35135135135135132</v>
      </c>
      <c r="E390" s="142">
        <v>194</v>
      </c>
      <c r="F390" s="141">
        <v>3.041666666666667</v>
      </c>
      <c r="G390" s="142">
        <v>218</v>
      </c>
      <c r="H390" s="141">
        <v>1.5647058823529414</v>
      </c>
      <c r="I390" s="140">
        <v>103723</v>
      </c>
      <c r="J390" s="141">
        <v>4.3354490861356121E-2</v>
      </c>
      <c r="K390" s="142">
        <v>62925</v>
      </c>
      <c r="L390" s="141">
        <v>0.17379868676316979</v>
      </c>
      <c r="M390" s="142">
        <v>166648</v>
      </c>
      <c r="N390" s="141">
        <v>8.9053136497604823E-2</v>
      </c>
      <c r="O390" s="143">
        <v>2.3138551719483624E-4</v>
      </c>
      <c r="P390" s="144">
        <v>3.083035359555026E-3</v>
      </c>
      <c r="Q390" s="145">
        <v>1.3081465124093899E-3</v>
      </c>
    </row>
    <row r="391" spans="2:17" s="4" customFormat="1" hidden="1" outlineLevel="1" x14ac:dyDescent="0.25">
      <c r="B391" s="53" t="s">
        <v>84</v>
      </c>
      <c r="C391" s="140">
        <v>36</v>
      </c>
      <c r="D391" s="141">
        <v>2.857142857142847E-2</v>
      </c>
      <c r="E391" s="142">
        <v>443</v>
      </c>
      <c r="F391" s="141">
        <v>8.0408163265306118</v>
      </c>
      <c r="G391" s="142">
        <v>479</v>
      </c>
      <c r="H391" s="141">
        <v>4.7023809523809526</v>
      </c>
      <c r="I391" s="140">
        <v>120647</v>
      </c>
      <c r="J391" s="141">
        <v>-2.7354079329248604E-2</v>
      </c>
      <c r="K391" s="142">
        <v>99865</v>
      </c>
      <c r="L391" s="141">
        <v>0.29335353692335597</v>
      </c>
      <c r="M391" s="142">
        <v>220512</v>
      </c>
      <c r="N391" s="141">
        <v>9.5690023552326808E-2</v>
      </c>
      <c r="O391" s="143">
        <v>2.9839117425215709E-4</v>
      </c>
      <c r="P391" s="144">
        <v>4.4359885845891957E-3</v>
      </c>
      <c r="Q391" s="145">
        <v>2.1722173849949211E-3</v>
      </c>
    </row>
    <row r="392" spans="2:17" s="4" customFormat="1" hidden="1" outlineLevel="1" x14ac:dyDescent="0.25">
      <c r="B392" s="53" t="s">
        <v>85</v>
      </c>
      <c r="C392" s="140">
        <v>64</v>
      </c>
      <c r="D392" s="141">
        <v>0.25490196078431371</v>
      </c>
      <c r="E392" s="142">
        <v>229</v>
      </c>
      <c r="F392" s="141">
        <v>2.523076923076923</v>
      </c>
      <c r="G392" s="142">
        <v>293</v>
      </c>
      <c r="H392" s="141">
        <v>1.5258620689655173</v>
      </c>
      <c r="I392" s="140">
        <v>133658</v>
      </c>
      <c r="J392" s="141">
        <v>9.0765162890905637E-2</v>
      </c>
      <c r="K392" s="142">
        <v>97305</v>
      </c>
      <c r="L392" s="141">
        <v>0.33161359188756445</v>
      </c>
      <c r="M392" s="142">
        <v>230963</v>
      </c>
      <c r="N392" s="141">
        <v>0.18073810509741373</v>
      </c>
      <c r="O392" s="143">
        <v>4.7883403911475557E-4</v>
      </c>
      <c r="P392" s="144">
        <v>2.3534247983145779E-3</v>
      </c>
      <c r="Q392" s="145">
        <v>1.2686014643038062E-3</v>
      </c>
    </row>
    <row r="393" spans="2:17" s="4" customFormat="1" hidden="1" outlineLevel="1" x14ac:dyDescent="0.25">
      <c r="B393" s="53" t="s">
        <v>86</v>
      </c>
      <c r="C393" s="140">
        <v>24</v>
      </c>
      <c r="D393" s="141">
        <v>-0.4285714285714286</v>
      </c>
      <c r="E393" s="142">
        <v>90</v>
      </c>
      <c r="F393" s="141">
        <v>0.16883116883116878</v>
      </c>
      <c r="G393" s="142">
        <v>114</v>
      </c>
      <c r="H393" s="141">
        <v>-4.2016806722689037E-2</v>
      </c>
      <c r="I393" s="140">
        <v>121270</v>
      </c>
      <c r="J393" s="141">
        <v>6.579132391197362E-2</v>
      </c>
      <c r="K393" s="142">
        <v>85402</v>
      </c>
      <c r="L393" s="141">
        <v>0.34022786478767153</v>
      </c>
      <c r="M393" s="142">
        <v>206672</v>
      </c>
      <c r="N393" s="141">
        <v>0.16430993881896949</v>
      </c>
      <c r="O393" s="143">
        <v>1.9790550012369092E-4</v>
      </c>
      <c r="P393" s="144">
        <v>1.0538394885365682E-3</v>
      </c>
      <c r="Q393" s="145">
        <v>5.5159866842146004E-4</v>
      </c>
    </row>
    <row r="394" spans="2:17" s="4" customFormat="1" hidden="1" outlineLevel="1" x14ac:dyDescent="0.25">
      <c r="B394" s="53" t="s">
        <v>87</v>
      </c>
      <c r="C394" s="140">
        <v>3007</v>
      </c>
      <c r="D394" s="141">
        <v>-0.21447230929989547</v>
      </c>
      <c r="E394" s="142">
        <v>4751</v>
      </c>
      <c r="F394" s="141">
        <v>5.7422657467171234E-2</v>
      </c>
      <c r="G394" s="142">
        <v>7758</v>
      </c>
      <c r="H394" s="141">
        <v>-6.7660137002764076E-2</v>
      </c>
      <c r="I394" s="140">
        <v>127369</v>
      </c>
      <c r="J394" s="141">
        <v>5.9360236875374284E-2</v>
      </c>
      <c r="K394" s="142">
        <v>84949</v>
      </c>
      <c r="L394" s="141">
        <v>0.2180814453685116</v>
      </c>
      <c r="M394" s="142">
        <v>212318</v>
      </c>
      <c r="N394" s="141">
        <v>0.1176278609479291</v>
      </c>
      <c r="O394" s="143">
        <v>2.3608570374266894E-2</v>
      </c>
      <c r="P394" s="144">
        <v>5.5927674251609792E-2</v>
      </c>
      <c r="Q394" s="145">
        <v>3.6539530327150786E-2</v>
      </c>
    </row>
    <row r="395" spans="2:17" s="4" customFormat="1" hidden="1" outlineLevel="1" x14ac:dyDescent="0.25">
      <c r="B395" s="53" t="s">
        <v>88</v>
      </c>
      <c r="C395" s="140">
        <v>5765</v>
      </c>
      <c r="D395" s="141">
        <v>-0.43285784554845053</v>
      </c>
      <c r="E395" s="142">
        <v>9298</v>
      </c>
      <c r="F395" s="141">
        <v>-0.18794759825327512</v>
      </c>
      <c r="G395" s="142">
        <v>15063</v>
      </c>
      <c r="H395" s="141">
        <v>-0.30312283136710616</v>
      </c>
      <c r="I395" s="140">
        <v>119237</v>
      </c>
      <c r="J395" s="141">
        <v>-6.1170338409209046E-2</v>
      </c>
      <c r="K395" s="142">
        <v>86542</v>
      </c>
      <c r="L395" s="141">
        <v>0.15677756539638832</v>
      </c>
      <c r="M395" s="142">
        <v>205779</v>
      </c>
      <c r="N395" s="141">
        <v>1.9621542074829357E-2</v>
      </c>
      <c r="O395" s="143">
        <v>4.8349086273556025E-2</v>
      </c>
      <c r="P395" s="144">
        <v>0.10743916248757829</v>
      </c>
      <c r="Q395" s="145">
        <v>7.3199889201522025E-2</v>
      </c>
    </row>
    <row r="396" spans="2:17" s="4" customFormat="1" hidden="1" outlineLevel="1" x14ac:dyDescent="0.25">
      <c r="B396" s="53" t="s">
        <v>89</v>
      </c>
      <c r="C396" s="140">
        <v>5848</v>
      </c>
      <c r="D396" s="141">
        <v>-0.16433266647613609</v>
      </c>
      <c r="E396" s="142">
        <v>11268</v>
      </c>
      <c r="F396" s="141">
        <v>0.17301686445971276</v>
      </c>
      <c r="G396" s="142">
        <v>17116</v>
      </c>
      <c r="H396" s="141">
        <v>3.0835943146229727E-2</v>
      </c>
      <c r="I396" s="140">
        <v>122685</v>
      </c>
      <c r="J396" s="141">
        <v>1.2745478409456723E-2</v>
      </c>
      <c r="K396" s="142">
        <v>104258</v>
      </c>
      <c r="L396" s="141">
        <v>0.28713580246913573</v>
      </c>
      <c r="M396" s="142">
        <v>226943</v>
      </c>
      <c r="N396" s="141">
        <v>0.12269653360772925</v>
      </c>
      <c r="O396" s="143">
        <v>4.7666788931002159E-2</v>
      </c>
      <c r="P396" s="144">
        <v>0.10807803717700321</v>
      </c>
      <c r="Q396" s="145">
        <v>7.5419819073511848E-2</v>
      </c>
    </row>
    <row r="397" spans="2:17" s="4" customFormat="1" ht="15.75" collapsed="1" x14ac:dyDescent="0.25">
      <c r="B397" s="65">
        <v>1988</v>
      </c>
      <c r="C397" s="146">
        <v>40113</v>
      </c>
      <c r="D397" s="67">
        <v>-0.10820364606491772</v>
      </c>
      <c r="E397" s="66">
        <v>61896</v>
      </c>
      <c r="F397" s="67">
        <v>-7.9613382899628271E-2</v>
      </c>
      <c r="G397" s="66">
        <v>102009</v>
      </c>
      <c r="H397" s="67">
        <v>-9.1071905907511352E-2</v>
      </c>
      <c r="I397" s="146">
        <v>1466878</v>
      </c>
      <c r="J397" s="67">
        <v>4.12362425778241E-2</v>
      </c>
      <c r="K397" s="66">
        <v>1036754</v>
      </c>
      <c r="L397" s="67">
        <v>0.25321416310880518</v>
      </c>
      <c r="M397" s="66">
        <v>2503632</v>
      </c>
      <c r="N397" s="67">
        <v>0.11966176235800363</v>
      </c>
      <c r="O397" s="147">
        <v>2.7345832441416397E-2</v>
      </c>
      <c r="P397" s="88">
        <v>5.9701722877365318E-2</v>
      </c>
      <c r="Q397" s="148">
        <v>4.0744406526198741E-2</v>
      </c>
    </row>
    <row r="398" spans="2:17" s="4" customFormat="1" hidden="1" outlineLevel="1" x14ac:dyDescent="0.25">
      <c r="B398" s="53" t="s">
        <v>78</v>
      </c>
      <c r="C398" s="140">
        <v>7580</v>
      </c>
      <c r="D398" s="141">
        <v>0.46757018393030014</v>
      </c>
      <c r="E398" s="142">
        <v>10496</v>
      </c>
      <c r="F398" s="141">
        <v>0.16312056737588643</v>
      </c>
      <c r="G398" s="142">
        <v>18076</v>
      </c>
      <c r="H398" s="141">
        <v>0.27394460497568529</v>
      </c>
      <c r="I398" s="140">
        <v>116770</v>
      </c>
      <c r="J398" s="141">
        <v>0.10130247385149338</v>
      </c>
      <c r="K398" s="142">
        <v>76082</v>
      </c>
      <c r="L398" s="141">
        <v>0.38792710290603272</v>
      </c>
      <c r="M398" s="142">
        <v>192852</v>
      </c>
      <c r="N398" s="141">
        <v>0.19898536488318008</v>
      </c>
      <c r="O398" s="143">
        <v>6.4913933373297941E-2</v>
      </c>
      <c r="P398" s="144">
        <v>0.13795641544649195</v>
      </c>
      <c r="Q398" s="145">
        <v>9.3729906871590649E-2</v>
      </c>
    </row>
    <row r="399" spans="2:17" s="4" customFormat="1" hidden="1" outlineLevel="1" x14ac:dyDescent="0.25">
      <c r="B399" s="53" t="s">
        <v>79</v>
      </c>
      <c r="C399" s="140">
        <v>6175</v>
      </c>
      <c r="D399" s="141">
        <v>0.22592813182449878</v>
      </c>
      <c r="E399" s="142">
        <v>11246</v>
      </c>
      <c r="F399" s="141">
        <v>0.38225172074729596</v>
      </c>
      <c r="G399" s="142">
        <v>17421</v>
      </c>
      <c r="H399" s="141">
        <v>0.32247779549077649</v>
      </c>
      <c r="I399" s="140">
        <v>112695</v>
      </c>
      <c r="J399" s="141">
        <v>0.15187660983686979</v>
      </c>
      <c r="K399" s="142">
        <v>68391</v>
      </c>
      <c r="L399" s="141">
        <v>0.35871659878811957</v>
      </c>
      <c r="M399" s="142">
        <v>181086</v>
      </c>
      <c r="N399" s="141">
        <v>0.22214198459887569</v>
      </c>
      <c r="O399" s="143">
        <v>5.4793912773414971E-2</v>
      </c>
      <c r="P399" s="144">
        <v>0.16443684110482373</v>
      </c>
      <c r="Q399" s="145">
        <v>9.6202909115006133E-2</v>
      </c>
    </row>
    <row r="400" spans="2:17" s="4" customFormat="1" hidden="1" outlineLevel="1" x14ac:dyDescent="0.25">
      <c r="B400" s="53" t="s">
        <v>80</v>
      </c>
      <c r="C400" s="140">
        <v>6539</v>
      </c>
      <c r="D400" s="141">
        <v>0.22338634237605248</v>
      </c>
      <c r="E400" s="142">
        <v>13304</v>
      </c>
      <c r="F400" s="141">
        <v>0.54967967384973782</v>
      </c>
      <c r="G400" s="142">
        <v>19843</v>
      </c>
      <c r="H400" s="141">
        <v>0.42447954055994264</v>
      </c>
      <c r="I400" s="140">
        <v>118928</v>
      </c>
      <c r="J400" s="141">
        <v>6.7355931899159005E-2</v>
      </c>
      <c r="K400" s="142">
        <v>70469</v>
      </c>
      <c r="L400" s="141">
        <v>6.6726207596009779E-2</v>
      </c>
      <c r="M400" s="142">
        <v>189397</v>
      </c>
      <c r="N400" s="141">
        <v>6.7121543350386448E-2</v>
      </c>
      <c r="O400" s="143">
        <v>5.4982846764428897E-2</v>
      </c>
      <c r="P400" s="144">
        <v>0.18879223488342392</v>
      </c>
      <c r="Q400" s="145">
        <v>0.10476934692735365</v>
      </c>
    </row>
    <row r="401" spans="2:17" s="4" customFormat="1" hidden="1" outlineLevel="1" x14ac:dyDescent="0.25">
      <c r="B401" s="53" t="s">
        <v>81</v>
      </c>
      <c r="C401" s="140">
        <v>3479</v>
      </c>
      <c r="D401" s="141">
        <v>0.12117305833064784</v>
      </c>
      <c r="E401" s="142">
        <v>6325</v>
      </c>
      <c r="F401" s="141">
        <v>0.17937721424575792</v>
      </c>
      <c r="G401" s="142">
        <v>9804</v>
      </c>
      <c r="H401" s="141">
        <v>0.15804394046775339</v>
      </c>
      <c r="I401" s="140">
        <v>122428</v>
      </c>
      <c r="J401" s="141">
        <v>0.28672475222550364</v>
      </c>
      <c r="K401" s="142">
        <v>64557</v>
      </c>
      <c r="L401" s="141">
        <v>0.43049923552482872</v>
      </c>
      <c r="M401" s="142">
        <v>186985</v>
      </c>
      <c r="N401" s="141">
        <v>0.33297926944024647</v>
      </c>
      <c r="O401" s="143">
        <v>2.8416702061619892E-2</v>
      </c>
      <c r="P401" s="144">
        <v>9.7975432563471035E-2</v>
      </c>
      <c r="Q401" s="145">
        <v>5.2432013263095968E-2</v>
      </c>
    </row>
    <row r="402" spans="2:17" s="4" customFormat="1" hidden="1" outlineLevel="1" x14ac:dyDescent="0.25">
      <c r="B402" s="53" t="s">
        <v>82</v>
      </c>
      <c r="C402" s="140">
        <v>51</v>
      </c>
      <c r="D402" s="141">
        <v>0.37837837837837829</v>
      </c>
      <c r="E402" s="142">
        <v>91</v>
      </c>
      <c r="F402" s="141">
        <v>-3.1914893617021267E-2</v>
      </c>
      <c r="G402" s="142">
        <v>142</v>
      </c>
      <c r="H402" s="141">
        <v>8.3969465648854991E-2</v>
      </c>
      <c r="I402" s="140">
        <v>109812</v>
      </c>
      <c r="J402" s="141">
        <v>9.2961223027311135E-2</v>
      </c>
      <c r="K402" s="142">
        <v>54607</v>
      </c>
      <c r="L402" s="141">
        <v>0.3587886931422315</v>
      </c>
      <c r="M402" s="142">
        <v>164419</v>
      </c>
      <c r="N402" s="141">
        <v>0.16891084885539609</v>
      </c>
      <c r="O402" s="143">
        <v>4.6443011692711182E-4</v>
      </c>
      <c r="P402" s="144">
        <v>1.666453018843738E-3</v>
      </c>
      <c r="Q402" s="145">
        <v>8.6364714540290352E-4</v>
      </c>
    </row>
    <row r="403" spans="2:17" s="4" customFormat="1" hidden="1" outlineLevel="1" x14ac:dyDescent="0.25">
      <c r="B403" s="53" t="s">
        <v>83</v>
      </c>
      <c r="C403" s="140">
        <v>37</v>
      </c>
      <c r="D403" s="141">
        <v>-0.13953488372093026</v>
      </c>
      <c r="E403" s="142">
        <v>48</v>
      </c>
      <c r="F403" s="141">
        <v>-0.80566801619433193</v>
      </c>
      <c r="G403" s="142">
        <v>85</v>
      </c>
      <c r="H403" s="141">
        <v>-0.7068965517241379</v>
      </c>
      <c r="I403" s="140">
        <v>99413</v>
      </c>
      <c r="J403" s="141">
        <v>0.11454549531369129</v>
      </c>
      <c r="K403" s="142">
        <v>53608</v>
      </c>
      <c r="L403" s="141">
        <v>0.20521582733812949</v>
      </c>
      <c r="M403" s="142">
        <v>153021</v>
      </c>
      <c r="N403" s="141">
        <v>0.1447155809569407</v>
      </c>
      <c r="O403" s="143">
        <v>3.7218472433182782E-4</v>
      </c>
      <c r="P403" s="144">
        <v>8.9538874794806741E-4</v>
      </c>
      <c r="Q403" s="145">
        <v>5.5547931329686772E-4</v>
      </c>
    </row>
    <row r="404" spans="2:17" s="4" customFormat="1" hidden="1" outlineLevel="1" x14ac:dyDescent="0.25">
      <c r="B404" s="53" t="s">
        <v>84</v>
      </c>
      <c r="C404" s="140">
        <v>35</v>
      </c>
      <c r="D404" s="141">
        <v>-0.20454545454545459</v>
      </c>
      <c r="E404" s="142">
        <v>49</v>
      </c>
      <c r="F404" s="141">
        <v>-0.74871794871794872</v>
      </c>
      <c r="G404" s="142">
        <v>84</v>
      </c>
      <c r="H404" s="141">
        <v>-0.64853556485355646</v>
      </c>
      <c r="I404" s="140">
        <v>124040</v>
      </c>
      <c r="J404" s="141">
        <v>0.24118194462511378</v>
      </c>
      <c r="K404" s="142">
        <v>77214</v>
      </c>
      <c r="L404" s="141">
        <v>0.35095792144169358</v>
      </c>
      <c r="M404" s="142">
        <v>201254</v>
      </c>
      <c r="N404" s="141">
        <v>0.281121890357243</v>
      </c>
      <c r="O404" s="143">
        <v>2.821670428893905E-4</v>
      </c>
      <c r="P404" s="144">
        <v>6.345999430155153E-4</v>
      </c>
      <c r="Q404" s="145">
        <v>4.1738300853647628E-4</v>
      </c>
    </row>
    <row r="405" spans="2:17" s="4" customFormat="1" hidden="1" outlineLevel="1" x14ac:dyDescent="0.25">
      <c r="B405" s="53" t="s">
        <v>85</v>
      </c>
      <c r="C405" s="140">
        <v>51</v>
      </c>
      <c r="D405" s="141">
        <v>-1.9230769230769273E-2</v>
      </c>
      <c r="E405" s="142">
        <v>65</v>
      </c>
      <c r="F405" s="141">
        <v>-0.66145833333333326</v>
      </c>
      <c r="G405" s="142">
        <v>116</v>
      </c>
      <c r="H405" s="141">
        <v>-0.52459016393442626</v>
      </c>
      <c r="I405" s="140">
        <v>122536</v>
      </c>
      <c r="J405" s="141">
        <v>0.11686749184242662</v>
      </c>
      <c r="K405" s="142">
        <v>73073</v>
      </c>
      <c r="L405" s="141">
        <v>0.21395820181413439</v>
      </c>
      <c r="M405" s="142">
        <v>195609</v>
      </c>
      <c r="N405" s="141">
        <v>0.15126421357440489</v>
      </c>
      <c r="O405" s="143">
        <v>4.1620421753607101E-4</v>
      </c>
      <c r="P405" s="144">
        <v>8.8952143746664299E-4</v>
      </c>
      <c r="Q405" s="145">
        <v>5.9301974858007561E-4</v>
      </c>
    </row>
    <row r="406" spans="2:17" s="4" customFormat="1" hidden="1" outlineLevel="1" x14ac:dyDescent="0.25">
      <c r="B406" s="53" t="s">
        <v>86</v>
      </c>
      <c r="C406" s="140">
        <v>42</v>
      </c>
      <c r="D406" s="141">
        <v>0.55555555555555558</v>
      </c>
      <c r="E406" s="142">
        <v>77</v>
      </c>
      <c r="F406" s="141">
        <v>-0.73898305084745763</v>
      </c>
      <c r="G406" s="142">
        <v>119</v>
      </c>
      <c r="H406" s="141">
        <v>-0.63043478260869568</v>
      </c>
      <c r="I406" s="140">
        <v>113784</v>
      </c>
      <c r="J406" s="141">
        <v>6.6511697660467828E-2</v>
      </c>
      <c r="K406" s="142">
        <v>63722</v>
      </c>
      <c r="L406" s="141">
        <v>0.19439185769713774</v>
      </c>
      <c r="M406" s="142">
        <v>177506</v>
      </c>
      <c r="N406" s="141">
        <v>0.10914214660176591</v>
      </c>
      <c r="O406" s="143">
        <v>3.6912043872600715E-4</v>
      </c>
      <c r="P406" s="144">
        <v>1.2083738740152538E-3</v>
      </c>
      <c r="Q406" s="145">
        <v>6.7039987380708259E-4</v>
      </c>
    </row>
    <row r="407" spans="2:17" s="4" customFormat="1" hidden="1" outlineLevel="1" x14ac:dyDescent="0.25">
      <c r="B407" s="53" t="s">
        <v>87</v>
      </c>
      <c r="C407" s="140">
        <v>3828</v>
      </c>
      <c r="D407" s="141">
        <v>0.51724137931034475</v>
      </c>
      <c r="E407" s="142">
        <v>4493</v>
      </c>
      <c r="F407" s="141">
        <v>-4.4316419233325632E-3</v>
      </c>
      <c r="G407" s="142">
        <v>8321</v>
      </c>
      <c r="H407" s="141">
        <v>0.18263217737350756</v>
      </c>
      <c r="I407" s="140">
        <v>120232</v>
      </c>
      <c r="J407" s="141">
        <v>9.2203993386748007E-2</v>
      </c>
      <c r="K407" s="142">
        <v>69740</v>
      </c>
      <c r="L407" s="141">
        <v>0.29186425607587441</v>
      </c>
      <c r="M407" s="142">
        <v>189972</v>
      </c>
      <c r="N407" s="141">
        <v>0.15789986956468738</v>
      </c>
      <c r="O407" s="143">
        <v>3.1838445671701375E-2</v>
      </c>
      <c r="P407" s="144">
        <v>6.4425007169486667E-2</v>
      </c>
      <c r="Q407" s="145">
        <v>4.3801191754574358E-2</v>
      </c>
    </row>
    <row r="408" spans="2:17" s="4" customFormat="1" hidden="1" outlineLevel="1" x14ac:dyDescent="0.25">
      <c r="B408" s="53" t="s">
        <v>88</v>
      </c>
      <c r="C408" s="140">
        <v>10165</v>
      </c>
      <c r="D408" s="141">
        <v>0.58308674661267723</v>
      </c>
      <c r="E408" s="142">
        <v>11450</v>
      </c>
      <c r="F408" s="141">
        <v>0.17472042679798916</v>
      </c>
      <c r="G408" s="142">
        <v>21615</v>
      </c>
      <c r="H408" s="141">
        <v>0.33690004948045527</v>
      </c>
      <c r="I408" s="140">
        <v>127006</v>
      </c>
      <c r="J408" s="141">
        <v>0.14564315352697088</v>
      </c>
      <c r="K408" s="142">
        <v>74813</v>
      </c>
      <c r="L408" s="141">
        <v>0.21516746256050423</v>
      </c>
      <c r="M408" s="142">
        <v>201819</v>
      </c>
      <c r="N408" s="141">
        <v>0.17046733091297139</v>
      </c>
      <c r="O408" s="143">
        <v>8.0035588869817167E-2</v>
      </c>
      <c r="P408" s="144">
        <v>0.15304826701241764</v>
      </c>
      <c r="Q408" s="145">
        <v>0.10710091715844396</v>
      </c>
    </row>
    <row r="409" spans="2:17" s="4" customFormat="1" hidden="1" outlineLevel="1" x14ac:dyDescent="0.25">
      <c r="B409" s="53" t="s">
        <v>89</v>
      </c>
      <c r="C409" s="140">
        <v>6998</v>
      </c>
      <c r="D409" s="141">
        <v>0.28191976552482134</v>
      </c>
      <c r="E409" s="142">
        <v>9606</v>
      </c>
      <c r="F409" s="141">
        <v>-1.4061377399158359E-2</v>
      </c>
      <c r="G409" s="142">
        <v>16604</v>
      </c>
      <c r="H409" s="141">
        <v>9.2224707275358586E-2</v>
      </c>
      <c r="I409" s="140">
        <v>121141</v>
      </c>
      <c r="J409" s="141">
        <v>0.1477772303494278</v>
      </c>
      <c r="K409" s="142">
        <v>81000</v>
      </c>
      <c r="L409" s="141">
        <v>0.27362495675964649</v>
      </c>
      <c r="M409" s="142">
        <v>202141</v>
      </c>
      <c r="N409" s="141">
        <v>0.19509642785351944</v>
      </c>
      <c r="O409" s="143">
        <v>5.7767395019027418E-2</v>
      </c>
      <c r="P409" s="144">
        <v>0.1185925925925926</v>
      </c>
      <c r="Q409" s="145">
        <v>8.2140683978015341E-2</v>
      </c>
    </row>
    <row r="410" spans="2:17" s="4" customFormat="1" ht="15.75" collapsed="1" x14ac:dyDescent="0.25">
      <c r="B410" s="65">
        <v>1987</v>
      </c>
      <c r="C410" s="146">
        <v>44980</v>
      </c>
      <c r="D410" s="67">
        <v>0.3525378878999279</v>
      </c>
      <c r="E410" s="66">
        <v>67250</v>
      </c>
      <c r="F410" s="67">
        <v>0.19802615170841209</v>
      </c>
      <c r="G410" s="66">
        <v>112230</v>
      </c>
      <c r="H410" s="67">
        <v>0.25550956482828058</v>
      </c>
      <c r="I410" s="146">
        <v>1408785</v>
      </c>
      <c r="J410" s="67">
        <v>0.13344055327420423</v>
      </c>
      <c r="K410" s="66">
        <v>827276</v>
      </c>
      <c r="L410" s="67">
        <v>0.27105451573154205</v>
      </c>
      <c r="M410" s="66">
        <v>2236061</v>
      </c>
      <c r="N410" s="67">
        <v>0.18073583815700411</v>
      </c>
      <c r="O410" s="147">
        <v>3.1928221836547095E-2</v>
      </c>
      <c r="P410" s="88">
        <v>8.12908872008858E-2</v>
      </c>
      <c r="Q410" s="148">
        <v>5.0190938440409276E-2</v>
      </c>
    </row>
    <row r="411" spans="2:17" s="4" customFormat="1" hidden="1" outlineLevel="1" x14ac:dyDescent="0.25">
      <c r="B411" s="53" t="s">
        <v>78</v>
      </c>
      <c r="C411" s="140">
        <v>5165</v>
      </c>
      <c r="D411" s="141">
        <v>8.5312040344610152E-2</v>
      </c>
      <c r="E411" s="142">
        <v>9024</v>
      </c>
      <c r="F411" s="141">
        <v>0.25159500693481274</v>
      </c>
      <c r="G411" s="142">
        <v>14189</v>
      </c>
      <c r="H411" s="141">
        <v>0.18547915448241281</v>
      </c>
      <c r="I411" s="140">
        <v>106029</v>
      </c>
      <c r="J411" s="141">
        <v>4.4425181493119581E-2</v>
      </c>
      <c r="K411" s="142">
        <v>54817</v>
      </c>
      <c r="L411" s="141">
        <v>0.30420403987533007</v>
      </c>
      <c r="M411" s="142">
        <v>160846</v>
      </c>
      <c r="N411" s="141">
        <v>0.12048763497039361</v>
      </c>
      <c r="O411" s="143">
        <v>4.8713087928774206E-2</v>
      </c>
      <c r="P411" s="144">
        <v>0.16462046445445755</v>
      </c>
      <c r="Q411" s="145">
        <v>8.821481417007572E-2</v>
      </c>
    </row>
    <row r="412" spans="2:17" s="4" customFormat="1" hidden="1" outlineLevel="1" x14ac:dyDescent="0.25">
      <c r="B412" s="53" t="s">
        <v>79</v>
      </c>
      <c r="C412" s="140">
        <v>5037</v>
      </c>
      <c r="D412" s="141">
        <v>0.21023546371936574</v>
      </c>
      <c r="E412" s="142">
        <v>8136</v>
      </c>
      <c r="F412" s="141">
        <v>0.16712092956534219</v>
      </c>
      <c r="G412" s="142">
        <v>13173</v>
      </c>
      <c r="H412" s="141">
        <v>0.18323901913230944</v>
      </c>
      <c r="I412" s="140">
        <v>97836</v>
      </c>
      <c r="J412" s="141">
        <v>-1.6664321466621113E-2</v>
      </c>
      <c r="K412" s="142">
        <v>50335</v>
      </c>
      <c r="L412" s="141">
        <v>0.2774408039996954</v>
      </c>
      <c r="M412" s="142">
        <v>148171</v>
      </c>
      <c r="N412" s="141">
        <v>6.676890069619934E-2</v>
      </c>
      <c r="O412" s="143">
        <v>5.1484116276217344E-2</v>
      </c>
      <c r="P412" s="144">
        <v>0.16163703188636139</v>
      </c>
      <c r="Q412" s="145">
        <v>8.8904036552361801E-2</v>
      </c>
    </row>
    <row r="413" spans="2:17" s="4" customFormat="1" hidden="1" outlineLevel="1" x14ac:dyDescent="0.25">
      <c r="B413" s="53" t="s">
        <v>80</v>
      </c>
      <c r="C413" s="140">
        <v>5345</v>
      </c>
      <c r="D413" s="141">
        <v>-1.4944890715486991E-3</v>
      </c>
      <c r="E413" s="142">
        <v>8585</v>
      </c>
      <c r="F413" s="141">
        <v>-4.7064047064047099E-2</v>
      </c>
      <c r="G413" s="142">
        <v>13930</v>
      </c>
      <c r="H413" s="141">
        <v>-3.0079376131458058E-2</v>
      </c>
      <c r="I413" s="140">
        <v>111423</v>
      </c>
      <c r="J413" s="141">
        <v>2.6931674342201006E-4</v>
      </c>
      <c r="K413" s="142">
        <v>66061</v>
      </c>
      <c r="L413" s="141">
        <v>0.37521077502758282</v>
      </c>
      <c r="M413" s="142">
        <v>177484</v>
      </c>
      <c r="N413" s="141">
        <v>0.11324092078027981</v>
      </c>
      <c r="O413" s="143">
        <v>4.7970347235310483E-2</v>
      </c>
      <c r="P413" s="144">
        <v>0.12995564705348087</v>
      </c>
      <c r="Q413" s="145">
        <v>7.8485948029118124E-2</v>
      </c>
    </row>
    <row r="414" spans="2:17" s="4" customFormat="1" hidden="1" outlineLevel="1" x14ac:dyDescent="0.25">
      <c r="B414" s="53" t="s">
        <v>81</v>
      </c>
      <c r="C414" s="140">
        <v>3103</v>
      </c>
      <c r="D414" s="141">
        <v>0.21781789638932492</v>
      </c>
      <c r="E414" s="142">
        <v>5363</v>
      </c>
      <c r="F414" s="141">
        <v>0.33010912698412698</v>
      </c>
      <c r="G414" s="142">
        <v>8466</v>
      </c>
      <c r="H414" s="141">
        <v>0.28662613981762908</v>
      </c>
      <c r="I414" s="140">
        <v>95147</v>
      </c>
      <c r="J414" s="141">
        <v>-2.0304986665842906E-2</v>
      </c>
      <c r="K414" s="142">
        <v>45129</v>
      </c>
      <c r="L414" s="141">
        <v>0.36267286671900467</v>
      </c>
      <c r="M414" s="142">
        <v>140276</v>
      </c>
      <c r="N414" s="141">
        <v>7.7082549505900877E-2</v>
      </c>
      <c r="O414" s="143">
        <v>3.2612694041851027E-2</v>
      </c>
      <c r="P414" s="144">
        <v>0.11883711139178799</v>
      </c>
      <c r="Q414" s="145">
        <v>6.0352448031024554E-2</v>
      </c>
    </row>
    <row r="415" spans="2:17" s="4" customFormat="1" hidden="1" outlineLevel="1" x14ac:dyDescent="0.25">
      <c r="B415" s="53" t="s">
        <v>82</v>
      </c>
      <c r="C415" s="140">
        <v>37</v>
      </c>
      <c r="D415" s="141">
        <v>-0.8966480446927374</v>
      </c>
      <c r="E415" s="142">
        <v>94</v>
      </c>
      <c r="F415" s="141">
        <v>-0.89681668496158062</v>
      </c>
      <c r="G415" s="142">
        <v>131</v>
      </c>
      <c r="H415" s="141">
        <v>-0.89676910953506694</v>
      </c>
      <c r="I415" s="140">
        <v>100472</v>
      </c>
      <c r="J415" s="141">
        <v>0.13013059176855668</v>
      </c>
      <c r="K415" s="142">
        <v>40188</v>
      </c>
      <c r="L415" s="141">
        <v>0.32493735988395089</v>
      </c>
      <c r="M415" s="142">
        <v>140660</v>
      </c>
      <c r="N415" s="141">
        <v>0.17968717239065701</v>
      </c>
      <c r="O415" s="143">
        <v>3.6826180428378057E-4</v>
      </c>
      <c r="P415" s="144">
        <v>2.3390066686573108E-3</v>
      </c>
      <c r="Q415" s="145">
        <v>9.3132375941987775E-4</v>
      </c>
    </row>
    <row r="416" spans="2:17" s="4" customFormat="1" hidden="1" outlineLevel="1" x14ac:dyDescent="0.25">
      <c r="B416" s="53" t="s">
        <v>83</v>
      </c>
      <c r="C416" s="140">
        <v>43</v>
      </c>
      <c r="D416" s="141">
        <v>-0.14000000000000001</v>
      </c>
      <c r="E416" s="142">
        <v>247</v>
      </c>
      <c r="F416" s="141">
        <v>15.466666666666665</v>
      </c>
      <c r="G416" s="142">
        <v>290</v>
      </c>
      <c r="H416" s="141">
        <v>3.4615384615384617</v>
      </c>
      <c r="I416" s="140">
        <v>89196</v>
      </c>
      <c r="J416" s="141">
        <v>0.25667108118008386</v>
      </c>
      <c r="K416" s="142">
        <v>44480</v>
      </c>
      <c r="L416" s="141">
        <v>0.49136630343671417</v>
      </c>
      <c r="M416" s="142">
        <v>133676</v>
      </c>
      <c r="N416" s="141">
        <v>0.32611132605180404</v>
      </c>
      <c r="O416" s="143">
        <v>4.8208439840351583E-4</v>
      </c>
      <c r="P416" s="144">
        <v>5.5530575539568345E-3</v>
      </c>
      <c r="Q416" s="145">
        <v>2.1694245788324009E-3</v>
      </c>
    </row>
    <row r="417" spans="2:17" s="4" customFormat="1" hidden="1" outlineLevel="1" x14ac:dyDescent="0.25">
      <c r="B417" s="53" t="s">
        <v>84</v>
      </c>
      <c r="C417" s="140">
        <v>44</v>
      </c>
      <c r="D417" s="141">
        <v>2.3255813953488413E-2</v>
      </c>
      <c r="E417" s="142">
        <v>195</v>
      </c>
      <c r="F417" s="141">
        <v>9.2631578947368425</v>
      </c>
      <c r="G417" s="142">
        <v>239</v>
      </c>
      <c r="H417" s="141">
        <v>2.8548387096774195</v>
      </c>
      <c r="I417" s="140">
        <v>99937</v>
      </c>
      <c r="J417" s="141">
        <v>0.16337031302748439</v>
      </c>
      <c r="K417" s="142">
        <v>57155</v>
      </c>
      <c r="L417" s="141">
        <v>0.40869543785275919</v>
      </c>
      <c r="M417" s="142">
        <v>157092</v>
      </c>
      <c r="N417" s="141">
        <v>0.2420696416711472</v>
      </c>
      <c r="O417" s="143">
        <v>4.4027737474609005E-4</v>
      </c>
      <c r="P417" s="144">
        <v>3.4117749978129649E-3</v>
      </c>
      <c r="Q417" s="145">
        <v>1.5214014717490388E-3</v>
      </c>
    </row>
    <row r="418" spans="2:17" s="4" customFormat="1" hidden="1" outlineLevel="1" x14ac:dyDescent="0.25">
      <c r="B418" s="53" t="s">
        <v>85</v>
      </c>
      <c r="C418" s="140">
        <v>52</v>
      </c>
      <c r="D418" s="141">
        <v>-0.91289782244556117</v>
      </c>
      <c r="E418" s="142">
        <v>192</v>
      </c>
      <c r="F418" s="141" t="s">
        <v>90</v>
      </c>
      <c r="G418" s="142">
        <v>244</v>
      </c>
      <c r="H418" s="141">
        <v>-0.59128978224455619</v>
      </c>
      <c r="I418" s="140">
        <v>109714</v>
      </c>
      <c r="J418" s="141">
        <v>0.12149895735372285</v>
      </c>
      <c r="K418" s="142">
        <v>60194</v>
      </c>
      <c r="L418" s="141">
        <v>0.25310184028645177</v>
      </c>
      <c r="M418" s="142">
        <v>169908</v>
      </c>
      <c r="N418" s="141">
        <v>0.16483847967970156</v>
      </c>
      <c r="O418" s="143">
        <v>4.7395956760304061E-4</v>
      </c>
      <c r="P418" s="144">
        <v>3.1896866797355219E-3</v>
      </c>
      <c r="Q418" s="145">
        <v>1.4360712856369329E-3</v>
      </c>
    </row>
    <row r="419" spans="2:17" s="4" customFormat="1" hidden="1" outlineLevel="1" x14ac:dyDescent="0.25">
      <c r="B419" s="53" t="s">
        <v>86</v>
      </c>
      <c r="C419" s="140">
        <v>27</v>
      </c>
      <c r="D419" s="141">
        <v>-0.90847457627118644</v>
      </c>
      <c r="E419" s="142">
        <v>295</v>
      </c>
      <c r="F419" s="141">
        <v>21.692307692307693</v>
      </c>
      <c r="G419" s="142">
        <v>322</v>
      </c>
      <c r="H419" s="141">
        <v>4.5454545454545414E-2</v>
      </c>
      <c r="I419" s="140">
        <v>106688</v>
      </c>
      <c r="J419" s="141">
        <v>0.15640920028615413</v>
      </c>
      <c r="K419" s="142">
        <v>53351</v>
      </c>
      <c r="L419" s="141">
        <v>0.35257580367102737</v>
      </c>
      <c r="M419" s="142">
        <v>160039</v>
      </c>
      <c r="N419" s="141">
        <v>0.21515998238447409</v>
      </c>
      <c r="O419" s="143">
        <v>2.5307438512297539E-4</v>
      </c>
      <c r="P419" s="144">
        <v>5.5294183801615718E-3</v>
      </c>
      <c r="Q419" s="145">
        <v>2.0120095726666623E-3</v>
      </c>
    </row>
    <row r="420" spans="2:17" s="4" customFormat="1" hidden="1" outlineLevel="1" x14ac:dyDescent="0.25">
      <c r="B420" s="53" t="s">
        <v>87</v>
      </c>
      <c r="C420" s="140">
        <v>2523</v>
      </c>
      <c r="D420" s="141">
        <v>-8.8840736728060699E-2</v>
      </c>
      <c r="E420" s="142">
        <v>4513</v>
      </c>
      <c r="F420" s="141">
        <v>-9.0304374118121311E-2</v>
      </c>
      <c r="G420" s="142">
        <v>7036</v>
      </c>
      <c r="H420" s="141">
        <v>-8.9780077619663667E-2</v>
      </c>
      <c r="I420" s="140">
        <v>110082</v>
      </c>
      <c r="J420" s="141">
        <v>5.944853471921463E-2</v>
      </c>
      <c r="K420" s="142">
        <v>53984</v>
      </c>
      <c r="L420" s="141">
        <v>0.27954491585683816</v>
      </c>
      <c r="M420" s="142">
        <v>164066</v>
      </c>
      <c r="N420" s="141">
        <v>0.12300900099250489</v>
      </c>
      <c r="O420" s="143">
        <v>2.2919278356134519E-2</v>
      </c>
      <c r="P420" s="144">
        <v>8.359884410195613E-2</v>
      </c>
      <c r="Q420" s="145">
        <v>4.2885180354247682E-2</v>
      </c>
    </row>
    <row r="421" spans="2:17" s="4" customFormat="1" hidden="1" outlineLevel="1" x14ac:dyDescent="0.25">
      <c r="B421" s="53" t="s">
        <v>88</v>
      </c>
      <c r="C421" s="140">
        <v>6421</v>
      </c>
      <c r="D421" s="141">
        <v>1.4055590650663197E-2</v>
      </c>
      <c r="E421" s="142">
        <v>9747</v>
      </c>
      <c r="F421" s="141">
        <v>0.29339171974522293</v>
      </c>
      <c r="G421" s="142">
        <v>16168</v>
      </c>
      <c r="H421" s="141">
        <v>0.16584943755408132</v>
      </c>
      <c r="I421" s="140">
        <v>110860</v>
      </c>
      <c r="J421" s="141">
        <v>9.4178724412246506E-2</v>
      </c>
      <c r="K421" s="142">
        <v>61566</v>
      </c>
      <c r="L421" s="141">
        <v>0.33164622672117328</v>
      </c>
      <c r="M421" s="142">
        <v>172426</v>
      </c>
      <c r="N421" s="141">
        <v>0.16858577712113099</v>
      </c>
      <c r="O421" s="143">
        <v>5.7919898971675987E-2</v>
      </c>
      <c r="P421" s="144">
        <v>0.1583179027385245</v>
      </c>
      <c r="Q421" s="145">
        <v>9.3767761242504036E-2</v>
      </c>
    </row>
    <row r="422" spans="2:17" s="4" customFormat="1" hidden="1" outlineLevel="1" x14ac:dyDescent="0.25">
      <c r="B422" s="53" t="s">
        <v>89</v>
      </c>
      <c r="C422" s="140">
        <v>5459</v>
      </c>
      <c r="D422" s="141">
        <v>-0.25869092884302014</v>
      </c>
      <c r="E422" s="142">
        <v>9743</v>
      </c>
      <c r="F422" s="141">
        <v>-0.15219282979463977</v>
      </c>
      <c r="G422" s="142">
        <v>15202</v>
      </c>
      <c r="H422" s="141">
        <v>-0.19378447178616887</v>
      </c>
      <c r="I422" s="140">
        <v>105544</v>
      </c>
      <c r="J422" s="141">
        <v>1.9276084521188341E-2</v>
      </c>
      <c r="K422" s="142">
        <v>63598</v>
      </c>
      <c r="L422" s="141">
        <v>7.1232461385571488E-2</v>
      </c>
      <c r="M422" s="142">
        <v>169142</v>
      </c>
      <c r="N422" s="141">
        <v>3.8209640491784214E-2</v>
      </c>
      <c r="O422" s="143">
        <v>5.1722504358371862E-2</v>
      </c>
      <c r="P422" s="144">
        <v>0.15319664140381772</v>
      </c>
      <c r="Q422" s="145">
        <v>8.9877144647692475E-2</v>
      </c>
    </row>
    <row r="423" spans="2:17" s="4" customFormat="1" ht="15.75" collapsed="1" x14ac:dyDescent="0.25">
      <c r="B423" s="65">
        <v>1986</v>
      </c>
      <c r="C423" s="146">
        <v>33256</v>
      </c>
      <c r="D423" s="67">
        <v>-3.9676580999133737E-2</v>
      </c>
      <c r="E423" s="66">
        <v>56134</v>
      </c>
      <c r="F423" s="67">
        <v>7.6002990281584859E-2</v>
      </c>
      <c r="G423" s="66">
        <v>89390</v>
      </c>
      <c r="H423" s="67">
        <v>2.9850574315372302E-2</v>
      </c>
      <c r="I423" s="146">
        <v>1242928</v>
      </c>
      <c r="J423" s="67">
        <v>7.690574839321207E-2</v>
      </c>
      <c r="K423" s="66">
        <v>650858</v>
      </c>
      <c r="L423" s="67">
        <v>0.30539460198840329</v>
      </c>
      <c r="M423" s="66">
        <v>1893786</v>
      </c>
      <c r="N423" s="67">
        <v>0.14583450561697808</v>
      </c>
      <c r="O423" s="147">
        <v>2.6756175739865867E-2</v>
      </c>
      <c r="P423" s="88">
        <v>8.6246155075300604E-2</v>
      </c>
      <c r="Q423" s="148">
        <v>4.7201742963566107E-2</v>
      </c>
    </row>
    <row r="424" spans="2:17" s="4" customFormat="1" hidden="1" outlineLevel="1" x14ac:dyDescent="0.25">
      <c r="B424" s="53" t="s">
        <v>78</v>
      </c>
      <c r="C424" s="140">
        <v>4759</v>
      </c>
      <c r="D424" s="141">
        <v>-8.6739589330262934E-2</v>
      </c>
      <c r="E424" s="142">
        <v>7210</v>
      </c>
      <c r="F424" s="141">
        <v>-7.9801871216290676E-3</v>
      </c>
      <c r="G424" s="142">
        <v>11969</v>
      </c>
      <c r="H424" s="141">
        <v>-4.0868659347704117E-2</v>
      </c>
      <c r="I424" s="140">
        <v>101519</v>
      </c>
      <c r="J424" s="141">
        <v>7.0729916870027054E-3</v>
      </c>
      <c r="K424" s="142">
        <v>42031</v>
      </c>
      <c r="L424" s="141">
        <v>-2.3579426659852243E-2</v>
      </c>
      <c r="M424" s="142">
        <v>143550</v>
      </c>
      <c r="N424" s="141">
        <v>-2.0993799182492667E-3</v>
      </c>
      <c r="O424" s="143">
        <v>4.6877924329435869E-2</v>
      </c>
      <c r="P424" s="144">
        <v>0.17154005376983655</v>
      </c>
      <c r="Q424" s="145">
        <v>8.3378613723441311E-2</v>
      </c>
    </row>
    <row r="425" spans="2:17" s="4" customFormat="1" hidden="1" outlineLevel="1" x14ac:dyDescent="0.25">
      <c r="B425" s="53" t="s">
        <v>79</v>
      </c>
      <c r="C425" s="140">
        <v>4162</v>
      </c>
      <c r="D425" s="141">
        <v>-7.7570921985815611E-2</v>
      </c>
      <c r="E425" s="142">
        <v>6971</v>
      </c>
      <c r="F425" s="141">
        <v>0.17693736282289385</v>
      </c>
      <c r="G425" s="142">
        <v>11133</v>
      </c>
      <c r="H425" s="141">
        <v>6.6890273119309951E-2</v>
      </c>
      <c r="I425" s="140">
        <v>99494</v>
      </c>
      <c r="J425" s="141">
        <v>5.6569711257659305E-2</v>
      </c>
      <c r="K425" s="142">
        <v>39403</v>
      </c>
      <c r="L425" s="141">
        <v>-9.974874371859288E-3</v>
      </c>
      <c r="M425" s="142">
        <v>138897</v>
      </c>
      <c r="N425" s="141">
        <v>3.6800107489157741E-2</v>
      </c>
      <c r="O425" s="143">
        <v>4.1831668241300982E-2</v>
      </c>
      <c r="P425" s="144">
        <v>0.17691546328959723</v>
      </c>
      <c r="Q425" s="145">
        <v>8.0152919069526346E-2</v>
      </c>
    </row>
    <row r="426" spans="2:17" s="4" customFormat="1" hidden="1" outlineLevel="1" x14ac:dyDescent="0.25">
      <c r="B426" s="53" t="s">
        <v>80</v>
      </c>
      <c r="C426" s="140">
        <v>5353</v>
      </c>
      <c r="D426" s="141">
        <v>2.7447216890595039E-2</v>
      </c>
      <c r="E426" s="142">
        <v>9009</v>
      </c>
      <c r="F426" s="141">
        <v>0.41695501730103812</v>
      </c>
      <c r="G426" s="142">
        <v>14362</v>
      </c>
      <c r="H426" s="141">
        <v>0.24152835408022133</v>
      </c>
      <c r="I426" s="140">
        <v>111393</v>
      </c>
      <c r="J426" s="141">
        <v>7.3150289017340997E-2</v>
      </c>
      <c r="K426" s="142">
        <v>48037</v>
      </c>
      <c r="L426" s="141">
        <v>0.13570702413882785</v>
      </c>
      <c r="M426" s="142">
        <v>159430</v>
      </c>
      <c r="N426" s="141">
        <v>9.1261285310444418E-2</v>
      </c>
      <c r="O426" s="143">
        <v>4.8055084251254571E-2</v>
      </c>
      <c r="P426" s="144">
        <v>0.1875429356537669</v>
      </c>
      <c r="Q426" s="145">
        <v>9.0083422191557419E-2</v>
      </c>
    </row>
    <row r="427" spans="2:17" s="4" customFormat="1" hidden="1" outlineLevel="1" x14ac:dyDescent="0.25">
      <c r="B427" s="53" t="s">
        <v>81</v>
      </c>
      <c r="C427" s="140">
        <v>2548</v>
      </c>
      <c r="D427" s="141">
        <v>-0.22811269312329596</v>
      </c>
      <c r="E427" s="142">
        <v>4032</v>
      </c>
      <c r="F427" s="141">
        <v>-0.12990936555891242</v>
      </c>
      <c r="G427" s="142">
        <v>6580</v>
      </c>
      <c r="H427" s="141">
        <v>-0.1707624448645243</v>
      </c>
      <c r="I427" s="140">
        <v>97119</v>
      </c>
      <c r="J427" s="141">
        <v>2.780867630700623E-4</v>
      </c>
      <c r="K427" s="142">
        <v>33118</v>
      </c>
      <c r="L427" s="141">
        <v>-0.23567966766674364</v>
      </c>
      <c r="M427" s="142">
        <v>130237</v>
      </c>
      <c r="N427" s="141">
        <v>-7.2531369728390138E-2</v>
      </c>
      <c r="O427" s="143">
        <v>2.6235854982032351E-2</v>
      </c>
      <c r="P427" s="144">
        <v>0.12174648227549972</v>
      </c>
      <c r="Q427" s="145">
        <v>5.0523276795380732E-2</v>
      </c>
    </row>
    <row r="428" spans="2:17" s="4" customFormat="1" hidden="1" outlineLevel="1" x14ac:dyDescent="0.25">
      <c r="B428" s="53" t="s">
        <v>82</v>
      </c>
      <c r="C428" s="140">
        <v>358</v>
      </c>
      <c r="D428" s="141">
        <v>7.5238095238095237</v>
      </c>
      <c r="E428" s="142">
        <v>911</v>
      </c>
      <c r="F428" s="141">
        <v>150.83333333333334</v>
      </c>
      <c r="G428" s="142">
        <v>1269</v>
      </c>
      <c r="H428" s="141">
        <v>25.4375</v>
      </c>
      <c r="I428" s="140">
        <v>88903</v>
      </c>
      <c r="J428" s="141">
        <v>-5.4344126281751226E-2</v>
      </c>
      <c r="K428" s="142">
        <v>30332</v>
      </c>
      <c r="L428" s="141">
        <v>0.14197507623959948</v>
      </c>
      <c r="M428" s="142">
        <v>119235</v>
      </c>
      <c r="N428" s="141">
        <v>-1.1097011768803955E-2</v>
      </c>
      <c r="O428" s="143">
        <v>4.0268607358581827E-3</v>
      </c>
      <c r="P428" s="144">
        <v>3.0034287221416326E-2</v>
      </c>
      <c r="Q428" s="145">
        <v>1.0642848157000881E-2</v>
      </c>
    </row>
    <row r="429" spans="2:17" s="4" customFormat="1" hidden="1" outlineLevel="1" x14ac:dyDescent="0.25">
      <c r="B429" s="53" t="s">
        <v>83</v>
      </c>
      <c r="C429" s="140">
        <v>50</v>
      </c>
      <c r="D429" s="141">
        <v>0.72413793103448265</v>
      </c>
      <c r="E429" s="142">
        <v>15</v>
      </c>
      <c r="F429" s="141">
        <v>0.15384615384615374</v>
      </c>
      <c r="G429" s="142">
        <v>65</v>
      </c>
      <c r="H429" s="141">
        <v>0.54761904761904767</v>
      </c>
      <c r="I429" s="140">
        <v>70978</v>
      </c>
      <c r="J429" s="141">
        <v>-9.5614280981626387E-2</v>
      </c>
      <c r="K429" s="142">
        <v>29825</v>
      </c>
      <c r="L429" s="141">
        <v>4.4109924733064965E-2</v>
      </c>
      <c r="M429" s="142">
        <v>100803</v>
      </c>
      <c r="N429" s="141">
        <v>-5.8329518809494885E-2</v>
      </c>
      <c r="O429" s="143">
        <v>7.0444363042069375E-4</v>
      </c>
      <c r="P429" s="144">
        <v>5.0293378038558255E-4</v>
      </c>
      <c r="Q429" s="145">
        <v>6.4482207870797501E-4</v>
      </c>
    </row>
    <row r="430" spans="2:17" s="4" customFormat="1" hidden="1" outlineLevel="1" x14ac:dyDescent="0.25">
      <c r="B430" s="53" t="s">
        <v>84</v>
      </c>
      <c r="C430" s="140">
        <v>43</v>
      </c>
      <c r="D430" s="141">
        <v>0.65384615384615374</v>
      </c>
      <c r="E430" s="142">
        <v>19</v>
      </c>
      <c r="F430" s="141">
        <v>-0.52500000000000002</v>
      </c>
      <c r="G430" s="142">
        <v>62</v>
      </c>
      <c r="H430" s="141">
        <v>-6.0606060606060552E-2</v>
      </c>
      <c r="I430" s="140">
        <v>85903</v>
      </c>
      <c r="J430" s="141">
        <v>-3.7285666255743588E-2</v>
      </c>
      <c r="K430" s="142">
        <v>40573</v>
      </c>
      <c r="L430" s="141">
        <v>3.958696320590338E-2</v>
      </c>
      <c r="M430" s="142">
        <v>126476</v>
      </c>
      <c r="N430" s="141">
        <v>-1.3893870167942746E-2</v>
      </c>
      <c r="O430" s="143">
        <v>5.0056459029370335E-4</v>
      </c>
      <c r="P430" s="144">
        <v>4.6829172109530968E-4</v>
      </c>
      <c r="Q430" s="145">
        <v>4.9021158164394823E-4</v>
      </c>
    </row>
    <row r="431" spans="2:17" s="4" customFormat="1" hidden="1" outlineLevel="1" x14ac:dyDescent="0.25">
      <c r="B431" s="53" t="s">
        <v>85</v>
      </c>
      <c r="C431" s="140">
        <v>597</v>
      </c>
      <c r="D431" s="141">
        <v>17.65625</v>
      </c>
      <c r="E431" s="142">
        <v>0</v>
      </c>
      <c r="F431" s="141">
        <v>-1</v>
      </c>
      <c r="G431" s="142">
        <v>597</v>
      </c>
      <c r="H431" s="141">
        <v>7.91044776119403</v>
      </c>
      <c r="I431" s="140">
        <v>97828</v>
      </c>
      <c r="J431" s="141">
        <v>-3.3644822885591785E-2</v>
      </c>
      <c r="K431" s="142">
        <v>48036</v>
      </c>
      <c r="L431" s="141">
        <v>0.10017864504603535</v>
      </c>
      <c r="M431" s="142">
        <v>145864</v>
      </c>
      <c r="N431" s="141">
        <v>6.6806537102472863E-3</v>
      </c>
      <c r="O431" s="143">
        <v>6.1025473279633646E-3</v>
      </c>
      <c r="P431" s="144">
        <v>0</v>
      </c>
      <c r="Q431" s="145">
        <v>4.0928536170679536E-3</v>
      </c>
    </row>
    <row r="432" spans="2:17" s="4" customFormat="1" hidden="1" outlineLevel="1" x14ac:dyDescent="0.25">
      <c r="B432" s="53" t="s">
        <v>86</v>
      </c>
      <c r="C432" s="140">
        <v>295</v>
      </c>
      <c r="D432" s="141">
        <v>4.2678571428571432</v>
      </c>
      <c r="E432" s="142">
        <v>13</v>
      </c>
      <c r="F432" s="141">
        <v>-0.1333333333333333</v>
      </c>
      <c r="G432" s="142">
        <v>308</v>
      </c>
      <c r="H432" s="141">
        <v>3.3380281690140849</v>
      </c>
      <c r="I432" s="140">
        <v>92258</v>
      </c>
      <c r="J432" s="141">
        <v>-1.8959815399666069E-2</v>
      </c>
      <c r="K432" s="142">
        <v>39444</v>
      </c>
      <c r="L432" s="141">
        <v>6.4500458789874315E-2</v>
      </c>
      <c r="M432" s="142">
        <v>131702</v>
      </c>
      <c r="N432" s="141">
        <v>4.6302299858880236E-3</v>
      </c>
      <c r="O432" s="143">
        <v>3.1975546836046738E-3</v>
      </c>
      <c r="P432" s="144">
        <v>3.2958117837947467E-4</v>
      </c>
      <c r="Q432" s="145">
        <v>2.3386129291886226E-3</v>
      </c>
    </row>
    <row r="433" spans="2:17" s="4" customFormat="1" hidden="1" outlineLevel="1" x14ac:dyDescent="0.25">
      <c r="B433" s="53" t="s">
        <v>87</v>
      </c>
      <c r="C433" s="140">
        <v>2769</v>
      </c>
      <c r="D433" s="141">
        <v>0.31669044222539222</v>
      </c>
      <c r="E433" s="142">
        <v>4961</v>
      </c>
      <c r="F433" s="141">
        <v>0.10293463761671862</v>
      </c>
      <c r="G433" s="142">
        <v>7730</v>
      </c>
      <c r="H433" s="141">
        <v>0.17103469171337671</v>
      </c>
      <c r="I433" s="140">
        <v>103905</v>
      </c>
      <c r="J433" s="141">
        <v>4.3885511014876144E-3</v>
      </c>
      <c r="K433" s="142">
        <v>42190</v>
      </c>
      <c r="L433" s="141">
        <v>1.9944397437447137E-2</v>
      </c>
      <c r="M433" s="142">
        <v>146095</v>
      </c>
      <c r="N433" s="141">
        <v>8.8318970279526177E-3</v>
      </c>
      <c r="O433" s="143">
        <v>2.6649343149992781E-2</v>
      </c>
      <c r="P433" s="144">
        <v>0.11758710594927708</v>
      </c>
      <c r="Q433" s="145">
        <v>5.2910777233991582E-2</v>
      </c>
    </row>
    <row r="434" spans="2:17" s="4" customFormat="1" hidden="1" outlineLevel="1" x14ac:dyDescent="0.25">
      <c r="B434" s="53" t="s">
        <v>88</v>
      </c>
      <c r="C434" s="140">
        <v>6332</v>
      </c>
      <c r="D434" s="141">
        <v>0.5279922779922781</v>
      </c>
      <c r="E434" s="142">
        <v>7536</v>
      </c>
      <c r="F434" s="141">
        <v>5.1192634956060745E-2</v>
      </c>
      <c r="G434" s="142">
        <v>13868</v>
      </c>
      <c r="H434" s="141">
        <v>0.22584637143109698</v>
      </c>
      <c r="I434" s="140">
        <v>101318</v>
      </c>
      <c r="J434" s="141">
        <v>5.7764785718014355E-2</v>
      </c>
      <c r="K434" s="142">
        <v>46233</v>
      </c>
      <c r="L434" s="141">
        <v>8.9347564854739492E-2</v>
      </c>
      <c r="M434" s="142">
        <v>147551</v>
      </c>
      <c r="N434" s="141">
        <v>6.7461982550316213E-2</v>
      </c>
      <c r="O434" s="143">
        <v>6.2496298782052546E-2</v>
      </c>
      <c r="P434" s="144">
        <v>0.16300045422101098</v>
      </c>
      <c r="Q434" s="145">
        <v>9.3987841492094257E-2</v>
      </c>
    </row>
    <row r="435" spans="2:17" s="4" customFormat="1" hidden="1" outlineLevel="1" x14ac:dyDescent="0.25">
      <c r="B435" s="53" t="s">
        <v>89</v>
      </c>
      <c r="C435" s="140">
        <v>7364</v>
      </c>
      <c r="D435" s="141">
        <v>0.6057566506759704</v>
      </c>
      <c r="E435" s="142">
        <v>11492</v>
      </c>
      <c r="F435" s="141">
        <v>0.29779785431959338</v>
      </c>
      <c r="G435" s="142">
        <v>18856</v>
      </c>
      <c r="H435" s="141">
        <v>0.40287181013317452</v>
      </c>
      <c r="I435" s="140">
        <v>103548</v>
      </c>
      <c r="J435" s="141">
        <v>9.7569507011648904E-2</v>
      </c>
      <c r="K435" s="142">
        <v>59369</v>
      </c>
      <c r="L435" s="141">
        <v>0.38712616822429902</v>
      </c>
      <c r="M435" s="142">
        <v>162917</v>
      </c>
      <c r="N435" s="141">
        <v>0.18793522090081161</v>
      </c>
      <c r="O435" s="143">
        <v>7.1116776760536182E-2</v>
      </c>
      <c r="P435" s="144">
        <v>0.19356903434452324</v>
      </c>
      <c r="Q435" s="145">
        <v>0.11573991664467183</v>
      </c>
    </row>
    <row r="436" spans="2:17" s="4" customFormat="1" ht="15.75" collapsed="1" x14ac:dyDescent="0.25">
      <c r="B436" s="65">
        <v>1985</v>
      </c>
      <c r="C436" s="146">
        <v>34630</v>
      </c>
      <c r="D436" s="67">
        <v>0.18385067687679468</v>
      </c>
      <c r="E436" s="66">
        <v>52169</v>
      </c>
      <c r="F436" s="67">
        <v>0.16412281876199408</v>
      </c>
      <c r="G436" s="66">
        <v>86799</v>
      </c>
      <c r="H436" s="67">
        <v>0.17191423865201316</v>
      </c>
      <c r="I436" s="146">
        <v>1154166</v>
      </c>
      <c r="J436" s="67">
        <v>6.7364884255038948E-3</v>
      </c>
      <c r="K436" s="66">
        <v>498591</v>
      </c>
      <c r="L436" s="67">
        <v>6.0947038934012099E-2</v>
      </c>
      <c r="M436" s="66">
        <v>1652757</v>
      </c>
      <c r="N436" s="67">
        <v>2.2497636711886759E-2</v>
      </c>
      <c r="O436" s="147">
        <v>3.0004349460996078E-2</v>
      </c>
      <c r="P436" s="88">
        <v>0.1046328553864791</v>
      </c>
      <c r="Q436" s="148">
        <v>5.2517702239349158E-2</v>
      </c>
    </row>
    <row r="437" spans="2:17" s="4" customFormat="1" hidden="1" outlineLevel="1" x14ac:dyDescent="0.25">
      <c r="B437" s="53" t="s">
        <v>78</v>
      </c>
      <c r="C437" s="140">
        <v>5211</v>
      </c>
      <c r="D437" s="141">
        <v>-0.26168886370076505</v>
      </c>
      <c r="E437" s="142">
        <v>7268</v>
      </c>
      <c r="F437" s="141">
        <v>1.2397269814737433E-2</v>
      </c>
      <c r="G437" s="142">
        <v>12479</v>
      </c>
      <c r="H437" s="141">
        <v>-0.12348107045023526</v>
      </c>
      <c r="I437" s="140">
        <v>100806</v>
      </c>
      <c r="J437" s="141">
        <v>9.0488678905327191E-3</v>
      </c>
      <c r="K437" s="142">
        <v>43046</v>
      </c>
      <c r="L437" s="141">
        <v>3.6578611505767356E-2</v>
      </c>
      <c r="M437" s="142">
        <v>143852</v>
      </c>
      <c r="N437" s="141">
        <v>1.7132271316349534E-2</v>
      </c>
      <c r="O437" s="143">
        <v>5.169335158621511E-2</v>
      </c>
      <c r="P437" s="144">
        <v>0.168842633461878</v>
      </c>
      <c r="Q437" s="145">
        <v>8.6748880794149538E-2</v>
      </c>
    </row>
    <row r="438" spans="2:17" s="4" customFormat="1" hidden="1" outlineLevel="1" x14ac:dyDescent="0.25">
      <c r="B438" s="53" t="s">
        <v>79</v>
      </c>
      <c r="C438" s="140">
        <v>4512</v>
      </c>
      <c r="D438" s="141">
        <v>-0.19857904085257549</v>
      </c>
      <c r="E438" s="142">
        <v>5923</v>
      </c>
      <c r="F438" s="141">
        <v>-2.7741300065659891E-2</v>
      </c>
      <c r="G438" s="142">
        <v>10435</v>
      </c>
      <c r="H438" s="141">
        <v>-0.10979355058863671</v>
      </c>
      <c r="I438" s="140">
        <v>94167</v>
      </c>
      <c r="J438" s="141">
        <v>7.015217461047385E-3</v>
      </c>
      <c r="K438" s="142">
        <v>39800</v>
      </c>
      <c r="L438" s="141">
        <v>0.11073900424201821</v>
      </c>
      <c r="M438" s="142">
        <v>133967</v>
      </c>
      <c r="N438" s="141">
        <v>3.5749905290583861E-2</v>
      </c>
      <c r="O438" s="143">
        <v>4.7914874637611904E-2</v>
      </c>
      <c r="P438" s="144">
        <v>0.14881909547738695</v>
      </c>
      <c r="Q438" s="145">
        <v>7.789231676457635E-2</v>
      </c>
    </row>
    <row r="439" spans="2:17" s="4" customFormat="1" hidden="1" outlineLevel="1" x14ac:dyDescent="0.25">
      <c r="B439" s="53" t="s">
        <v>80</v>
      </c>
      <c r="C439" s="140">
        <v>5210</v>
      </c>
      <c r="D439" s="141">
        <v>-0.20988777676675763</v>
      </c>
      <c r="E439" s="142">
        <v>6358</v>
      </c>
      <c r="F439" s="141">
        <v>-5.1610978520286399E-2</v>
      </c>
      <c r="G439" s="142">
        <v>11568</v>
      </c>
      <c r="H439" s="141">
        <v>-0.13009475109038948</v>
      </c>
      <c r="I439" s="140">
        <v>103800</v>
      </c>
      <c r="J439" s="141">
        <v>4.3347008282375032E-3</v>
      </c>
      <c r="K439" s="142">
        <v>42297</v>
      </c>
      <c r="L439" s="141">
        <v>-5.6060166484411589E-2</v>
      </c>
      <c r="M439" s="142">
        <v>146097</v>
      </c>
      <c r="N439" s="141">
        <v>-1.3930791503837026E-2</v>
      </c>
      <c r="O439" s="143">
        <v>5.0192678227360309E-2</v>
      </c>
      <c r="P439" s="144">
        <v>0.15031798945551694</v>
      </c>
      <c r="Q439" s="145">
        <v>7.9180270642107642E-2</v>
      </c>
    </row>
    <row r="440" spans="2:17" s="4" customFormat="1" hidden="1" outlineLevel="1" x14ac:dyDescent="0.25">
      <c r="B440" s="53" t="s">
        <v>81</v>
      </c>
      <c r="C440" s="140">
        <v>3301</v>
      </c>
      <c r="D440" s="141">
        <v>5.1273885350318515E-2</v>
      </c>
      <c r="E440" s="142">
        <v>4634</v>
      </c>
      <c r="F440" s="141">
        <v>0.27133058984910829</v>
      </c>
      <c r="G440" s="142">
        <v>7935</v>
      </c>
      <c r="H440" s="141">
        <v>0.16949152542372881</v>
      </c>
      <c r="I440" s="140">
        <v>97092</v>
      </c>
      <c r="J440" s="141">
        <v>0.15144327696212145</v>
      </c>
      <c r="K440" s="142">
        <v>43330</v>
      </c>
      <c r="L440" s="141">
        <v>0.30405995124446994</v>
      </c>
      <c r="M440" s="142">
        <v>140422</v>
      </c>
      <c r="N440" s="141">
        <v>0.19458268466767059</v>
      </c>
      <c r="O440" s="143">
        <v>3.3998681662752855E-2</v>
      </c>
      <c r="P440" s="144">
        <v>0.10694668820678514</v>
      </c>
      <c r="Q440" s="145">
        <v>5.6508239449658888E-2</v>
      </c>
    </row>
    <row r="441" spans="2:17" s="4" customFormat="1" hidden="1" outlineLevel="1" x14ac:dyDescent="0.25">
      <c r="B441" s="53" t="s">
        <v>82</v>
      </c>
      <c r="C441" s="140">
        <v>42</v>
      </c>
      <c r="D441" s="141">
        <v>-0.31147540983606559</v>
      </c>
      <c r="E441" s="142">
        <v>6</v>
      </c>
      <c r="F441" s="141">
        <v>-0.5</v>
      </c>
      <c r="G441" s="142">
        <v>48</v>
      </c>
      <c r="H441" s="141">
        <v>-0.34246575342465757</v>
      </c>
      <c r="I441" s="140">
        <v>94012</v>
      </c>
      <c r="J441" s="141">
        <v>0.25179089771244434</v>
      </c>
      <c r="K441" s="142">
        <v>26561</v>
      </c>
      <c r="L441" s="141">
        <v>0.15870523055446495</v>
      </c>
      <c r="M441" s="142">
        <v>120573</v>
      </c>
      <c r="N441" s="141">
        <v>0.23002295332823253</v>
      </c>
      <c r="O441" s="143">
        <v>4.4675147853465516E-4</v>
      </c>
      <c r="P441" s="144">
        <v>2.2589510937088213E-4</v>
      </c>
      <c r="Q441" s="145">
        <v>3.9809907690776543E-4</v>
      </c>
    </row>
    <row r="442" spans="2:17" s="4" customFormat="1" hidden="1" outlineLevel="1" x14ac:dyDescent="0.25">
      <c r="B442" s="53" t="s">
        <v>83</v>
      </c>
      <c r="C442" s="140">
        <v>29</v>
      </c>
      <c r="D442" s="141">
        <v>0.20833333333333326</v>
      </c>
      <c r="E442" s="142">
        <v>13</v>
      </c>
      <c r="F442" s="141">
        <v>0</v>
      </c>
      <c r="G442" s="142">
        <v>42</v>
      </c>
      <c r="H442" s="141">
        <v>0.13513513513513509</v>
      </c>
      <c r="I442" s="140">
        <v>78482</v>
      </c>
      <c r="J442" s="141">
        <v>0.11965190099151157</v>
      </c>
      <c r="K442" s="142">
        <v>28565</v>
      </c>
      <c r="L442" s="141">
        <v>4.6528668254258942E-2</v>
      </c>
      <c r="M442" s="142">
        <v>107047</v>
      </c>
      <c r="N442" s="141">
        <v>9.9158024437827397E-2</v>
      </c>
      <c r="O442" s="143">
        <v>3.695114803394409E-4</v>
      </c>
      <c r="P442" s="144">
        <v>4.5510239803955892E-4</v>
      </c>
      <c r="Q442" s="145">
        <v>3.9235102338225266E-4</v>
      </c>
    </row>
    <row r="443" spans="2:17" s="4" customFormat="1" hidden="1" outlineLevel="1" x14ac:dyDescent="0.25">
      <c r="B443" s="53" t="s">
        <v>84</v>
      </c>
      <c r="C443" s="140">
        <v>26</v>
      </c>
      <c r="D443" s="141">
        <v>-0.56666666666666665</v>
      </c>
      <c r="E443" s="142">
        <v>40</v>
      </c>
      <c r="F443" s="141" t="s">
        <v>90</v>
      </c>
      <c r="G443" s="142">
        <v>66</v>
      </c>
      <c r="H443" s="141">
        <v>0.10000000000000009</v>
      </c>
      <c r="I443" s="140">
        <v>89230</v>
      </c>
      <c r="J443" s="141">
        <v>5.4703198505945405E-2</v>
      </c>
      <c r="K443" s="142">
        <v>39028</v>
      </c>
      <c r="L443" s="141">
        <v>-7.4046833851336924E-2</v>
      </c>
      <c r="M443" s="142">
        <v>128258</v>
      </c>
      <c r="N443" s="141">
        <v>1.1889452548697887E-2</v>
      </c>
      <c r="O443" s="143">
        <v>2.9138182225708843E-4</v>
      </c>
      <c r="P443" s="144">
        <v>1.0249051962693452E-3</v>
      </c>
      <c r="Q443" s="145">
        <v>5.1458778399787926E-4</v>
      </c>
    </row>
    <row r="444" spans="2:17" s="4" customFormat="1" hidden="1" outlineLevel="1" x14ac:dyDescent="0.25">
      <c r="B444" s="53" t="s">
        <v>85</v>
      </c>
      <c r="C444" s="140">
        <v>32</v>
      </c>
      <c r="D444" s="141">
        <v>-8.5714285714285743E-2</v>
      </c>
      <c r="E444" s="142">
        <v>35</v>
      </c>
      <c r="F444" s="141">
        <v>0.84210526315789469</v>
      </c>
      <c r="G444" s="142">
        <v>67</v>
      </c>
      <c r="H444" s="141">
        <v>0.2407407407407407</v>
      </c>
      <c r="I444" s="140">
        <v>101234</v>
      </c>
      <c r="J444" s="141">
        <v>3.8478503944277431E-2</v>
      </c>
      <c r="K444" s="142">
        <v>43662</v>
      </c>
      <c r="L444" s="141">
        <v>1.6411760597807135E-2</v>
      </c>
      <c r="M444" s="142">
        <v>144896</v>
      </c>
      <c r="N444" s="141">
        <v>3.172885217886634E-2</v>
      </c>
      <c r="O444" s="143">
        <v>3.1609933421577731E-4</v>
      </c>
      <c r="P444" s="144">
        <v>8.0161238605652512E-4</v>
      </c>
      <c r="Q444" s="145">
        <v>4.6240061837455828E-4</v>
      </c>
    </row>
    <row r="445" spans="2:17" s="4" customFormat="1" hidden="1" outlineLevel="1" x14ac:dyDescent="0.25">
      <c r="B445" s="53" t="s">
        <v>86</v>
      </c>
      <c r="C445" s="140">
        <v>56</v>
      </c>
      <c r="D445" s="141">
        <v>-0.84864864864864864</v>
      </c>
      <c r="E445" s="142">
        <v>15</v>
      </c>
      <c r="F445" s="141">
        <v>0.875</v>
      </c>
      <c r="G445" s="142">
        <v>71</v>
      </c>
      <c r="H445" s="141">
        <v>-0.81216931216931221</v>
      </c>
      <c r="I445" s="140">
        <v>94041</v>
      </c>
      <c r="J445" s="141">
        <v>2.7141858534667218E-2</v>
      </c>
      <c r="K445" s="142">
        <v>37054</v>
      </c>
      <c r="L445" s="141">
        <v>2.8763396079737991E-2</v>
      </c>
      <c r="M445" s="142">
        <v>131095</v>
      </c>
      <c r="N445" s="141">
        <v>2.7599667643877224E-2</v>
      </c>
      <c r="O445" s="143">
        <v>5.9548494805457199E-4</v>
      </c>
      <c r="P445" s="144">
        <v>4.0481459491552871E-4</v>
      </c>
      <c r="Q445" s="145">
        <v>5.4159197528509857E-4</v>
      </c>
    </row>
    <row r="446" spans="2:17" s="4" customFormat="1" hidden="1" outlineLevel="1" x14ac:dyDescent="0.25">
      <c r="B446" s="53" t="s">
        <v>87</v>
      </c>
      <c r="C446" s="140">
        <v>2103</v>
      </c>
      <c r="D446" s="141">
        <v>0.12761394101876666</v>
      </c>
      <c r="E446" s="142">
        <v>4498</v>
      </c>
      <c r="F446" s="141">
        <v>0.25642458100558652</v>
      </c>
      <c r="G446" s="142">
        <v>6601</v>
      </c>
      <c r="H446" s="141">
        <v>0.21230486685032135</v>
      </c>
      <c r="I446" s="140">
        <v>103451</v>
      </c>
      <c r="J446" s="141">
        <v>0.15375006970389782</v>
      </c>
      <c r="K446" s="142">
        <v>41365</v>
      </c>
      <c r="L446" s="141">
        <v>0.17768477394374216</v>
      </c>
      <c r="M446" s="142">
        <v>144816</v>
      </c>
      <c r="N446" s="141">
        <v>0.16048690189039094</v>
      </c>
      <c r="O446" s="143">
        <v>2.0328464683763328E-2</v>
      </c>
      <c r="P446" s="144">
        <v>0.10873927233168137</v>
      </c>
      <c r="Q446" s="145">
        <v>4.5581979891724668E-2</v>
      </c>
    </row>
    <row r="447" spans="2:17" s="4" customFormat="1" hidden="1" outlineLevel="1" x14ac:dyDescent="0.25">
      <c r="B447" s="53" t="s">
        <v>88</v>
      </c>
      <c r="C447" s="140">
        <v>4144</v>
      </c>
      <c r="D447" s="141">
        <v>-0.11547491995731052</v>
      </c>
      <c r="E447" s="142">
        <v>7169</v>
      </c>
      <c r="F447" s="141">
        <v>8.7035633055345007E-2</v>
      </c>
      <c r="G447" s="142">
        <v>11313</v>
      </c>
      <c r="H447" s="141">
        <v>2.925531914893531E-3</v>
      </c>
      <c r="I447" s="140">
        <v>95785</v>
      </c>
      <c r="J447" s="141">
        <v>1.6750347638710528E-2</v>
      </c>
      <c r="K447" s="142">
        <v>42441</v>
      </c>
      <c r="L447" s="141">
        <v>7.06879588284266E-2</v>
      </c>
      <c r="M447" s="142">
        <v>138226</v>
      </c>
      <c r="N447" s="141">
        <v>3.2724175545029377E-2</v>
      </c>
      <c r="O447" s="143">
        <v>4.3263559012371458E-2</v>
      </c>
      <c r="P447" s="144">
        <v>0.16891684927310854</v>
      </c>
      <c r="Q447" s="145">
        <v>8.1844226122437164E-2</v>
      </c>
    </row>
    <row r="448" spans="2:17" s="4" customFormat="1" hidden="1" outlineLevel="1" x14ac:dyDescent="0.25">
      <c r="B448" s="53" t="s">
        <v>89</v>
      </c>
      <c r="C448" s="140">
        <v>4586</v>
      </c>
      <c r="D448" s="141">
        <v>-9.1701326995444643E-2</v>
      </c>
      <c r="E448" s="142">
        <v>8855</v>
      </c>
      <c r="F448" s="141">
        <v>0.25460470388211953</v>
      </c>
      <c r="G448" s="142">
        <v>13441</v>
      </c>
      <c r="H448" s="141">
        <v>0.11018419096390519</v>
      </c>
      <c r="I448" s="140">
        <v>94343</v>
      </c>
      <c r="J448" s="141">
        <v>-1.9660206785473089E-2</v>
      </c>
      <c r="K448" s="142">
        <v>42800</v>
      </c>
      <c r="L448" s="141">
        <v>5.6627270377593852E-3</v>
      </c>
      <c r="M448" s="142">
        <v>137143</v>
      </c>
      <c r="N448" s="141">
        <v>-1.1895326887329416E-2</v>
      </c>
      <c r="O448" s="143">
        <v>4.8609859767020341E-2</v>
      </c>
      <c r="P448" s="144">
        <v>0.20689252336448599</v>
      </c>
      <c r="Q448" s="145">
        <v>9.8007189575844186E-2</v>
      </c>
    </row>
    <row r="449" spans="2:17" s="4" customFormat="1" ht="15.75" collapsed="1" x14ac:dyDescent="0.25">
      <c r="B449" s="65">
        <v>1984</v>
      </c>
      <c r="C449" s="146">
        <v>29252</v>
      </c>
      <c r="D449" s="67">
        <v>-0.15385727922246972</v>
      </c>
      <c r="E449" s="66">
        <v>44814</v>
      </c>
      <c r="F449" s="67">
        <v>9.5562889622295533E-2</v>
      </c>
      <c r="G449" s="66">
        <v>74066</v>
      </c>
      <c r="H449" s="67">
        <v>-1.868143515819598E-2</v>
      </c>
      <c r="I449" s="146">
        <v>1146443</v>
      </c>
      <c r="J449" s="67">
        <v>6.1489844745340916E-2</v>
      </c>
      <c r="K449" s="66">
        <v>469949</v>
      </c>
      <c r="L449" s="67">
        <v>5.8303063331674343E-2</v>
      </c>
      <c r="M449" s="66">
        <v>1616392</v>
      </c>
      <c r="N449" s="67">
        <v>6.0561344434157727E-2</v>
      </c>
      <c r="O449" s="147">
        <v>2.551544211094664E-2</v>
      </c>
      <c r="P449" s="88">
        <v>9.5359283666951095E-2</v>
      </c>
      <c r="Q449" s="148">
        <v>4.582180560161149E-2</v>
      </c>
    </row>
    <row r="450" spans="2:17" s="4" customFormat="1" hidden="1" outlineLevel="1" x14ac:dyDescent="0.25">
      <c r="B450" s="53" t="s">
        <v>78</v>
      </c>
      <c r="C450" s="140">
        <v>7058</v>
      </c>
      <c r="D450" s="141">
        <v>9.9205731194518032E-2</v>
      </c>
      <c r="E450" s="142">
        <v>7179</v>
      </c>
      <c r="F450" s="141">
        <v>-9.2299911493235576E-2</v>
      </c>
      <c r="G450" s="142">
        <v>14237</v>
      </c>
      <c r="H450" s="141">
        <v>-6.4898813677599643E-3</v>
      </c>
      <c r="I450" s="140">
        <v>99902</v>
      </c>
      <c r="J450" s="141">
        <v>0.1076223737457731</v>
      </c>
      <c r="K450" s="142">
        <v>41527</v>
      </c>
      <c r="L450" s="141">
        <v>1.6996057110670204E-2</v>
      </c>
      <c r="M450" s="142">
        <v>141429</v>
      </c>
      <c r="N450" s="141">
        <v>7.9379979851634808E-2</v>
      </c>
      <c r="O450" s="143">
        <v>7.0649236251526498E-2</v>
      </c>
      <c r="P450" s="144">
        <v>0.17287547860428154</v>
      </c>
      <c r="Q450" s="145">
        <v>0.10066535151913682</v>
      </c>
    </row>
    <row r="451" spans="2:17" s="4" customFormat="1" hidden="1" outlineLevel="1" x14ac:dyDescent="0.25">
      <c r="B451" s="53" t="s">
        <v>79</v>
      </c>
      <c r="C451" s="140">
        <v>5630</v>
      </c>
      <c r="D451" s="141">
        <v>4.7441860465116337E-2</v>
      </c>
      <c r="E451" s="142">
        <v>6092</v>
      </c>
      <c r="F451" s="141">
        <v>4.2972093819551471E-2</v>
      </c>
      <c r="G451" s="142">
        <v>11722</v>
      </c>
      <c r="H451" s="141">
        <v>4.5114122681882973E-2</v>
      </c>
      <c r="I451" s="140">
        <v>93511</v>
      </c>
      <c r="J451" s="141">
        <v>0.10482165432011237</v>
      </c>
      <c r="K451" s="142">
        <v>35832</v>
      </c>
      <c r="L451" s="141">
        <v>8.9284085727314277E-2</v>
      </c>
      <c r="M451" s="142">
        <v>129343</v>
      </c>
      <c r="N451" s="141">
        <v>0.10047305460547595</v>
      </c>
      <c r="O451" s="143">
        <v>6.0206820587952223E-2</v>
      </c>
      <c r="P451" s="144">
        <v>0.17001562848850191</v>
      </c>
      <c r="Q451" s="145">
        <v>9.0627246932574623E-2</v>
      </c>
    </row>
    <row r="452" spans="2:17" s="4" customFormat="1" hidden="1" outlineLevel="1" x14ac:dyDescent="0.25">
      <c r="B452" s="53" t="s">
        <v>80</v>
      </c>
      <c r="C452" s="140">
        <v>6594</v>
      </c>
      <c r="D452" s="141">
        <v>2.1691973969631295E-2</v>
      </c>
      <c r="E452" s="142">
        <v>6704</v>
      </c>
      <c r="F452" s="141">
        <v>-2.5439744148858856E-2</v>
      </c>
      <c r="G452" s="142">
        <v>13298</v>
      </c>
      <c r="H452" s="141">
        <v>-2.6250656266406658E-3</v>
      </c>
      <c r="I452" s="140">
        <v>103352</v>
      </c>
      <c r="J452" s="141">
        <v>3.6723475539416794E-2</v>
      </c>
      <c r="K452" s="142">
        <v>44809</v>
      </c>
      <c r="L452" s="141">
        <v>0.13512349588347061</v>
      </c>
      <c r="M452" s="142">
        <v>148161</v>
      </c>
      <c r="N452" s="141">
        <v>6.4635040167857039E-2</v>
      </c>
      <c r="O452" s="143">
        <v>6.3801377815620411E-2</v>
      </c>
      <c r="P452" s="144">
        <v>0.14961280099979915</v>
      </c>
      <c r="Q452" s="145">
        <v>8.9753713865322188E-2</v>
      </c>
    </row>
    <row r="453" spans="2:17" s="4" customFormat="1" hidden="1" outlineLevel="1" x14ac:dyDescent="0.25">
      <c r="B453" s="53" t="s">
        <v>81</v>
      </c>
      <c r="C453" s="140">
        <v>3140</v>
      </c>
      <c r="D453" s="141">
        <v>4.0079496522027247E-2</v>
      </c>
      <c r="E453" s="142">
        <v>3645</v>
      </c>
      <c r="F453" s="141">
        <v>-6.9915794845623935E-2</v>
      </c>
      <c r="G453" s="142">
        <v>6785</v>
      </c>
      <c r="H453" s="141">
        <v>-2.2052464687229767E-2</v>
      </c>
      <c r="I453" s="140">
        <v>84322</v>
      </c>
      <c r="J453" s="141">
        <v>-6.8110736586174503E-2</v>
      </c>
      <c r="K453" s="142">
        <v>33227</v>
      </c>
      <c r="L453" s="141">
        <v>-8.3418388458249448E-2</v>
      </c>
      <c r="M453" s="142">
        <v>117549</v>
      </c>
      <c r="N453" s="141">
        <v>-7.2489269031687953E-2</v>
      </c>
      <c r="O453" s="143">
        <v>3.7238205924906904E-2</v>
      </c>
      <c r="P453" s="144">
        <v>0.1096999428175881</v>
      </c>
      <c r="Q453" s="145">
        <v>5.7720610128542141E-2</v>
      </c>
    </row>
    <row r="454" spans="2:17" s="4" customFormat="1" hidden="1" outlineLevel="1" x14ac:dyDescent="0.25">
      <c r="B454" s="53" t="s">
        <v>82</v>
      </c>
      <c r="C454" s="140">
        <v>61</v>
      </c>
      <c r="D454" s="141">
        <v>0</v>
      </c>
      <c r="E454" s="142">
        <v>12</v>
      </c>
      <c r="F454" s="141" t="s">
        <v>90</v>
      </c>
      <c r="G454" s="142">
        <v>73</v>
      </c>
      <c r="H454" s="141">
        <v>0.19672131147540983</v>
      </c>
      <c r="I454" s="140">
        <v>75102</v>
      </c>
      <c r="J454" s="141">
        <v>2.366218684404231E-2</v>
      </c>
      <c r="K454" s="142">
        <v>22923</v>
      </c>
      <c r="L454" s="141">
        <v>9.7793048764371893E-3</v>
      </c>
      <c r="M454" s="142">
        <v>98025</v>
      </c>
      <c r="N454" s="141">
        <v>2.0381608668949891E-2</v>
      </c>
      <c r="O454" s="143">
        <v>8.1222870229820778E-4</v>
      </c>
      <c r="P454" s="144">
        <v>5.2349168956942809E-4</v>
      </c>
      <c r="Q454" s="145">
        <v>7.4470798265748538E-4</v>
      </c>
    </row>
    <row r="455" spans="2:17" s="4" customFormat="1" hidden="1" outlineLevel="1" x14ac:dyDescent="0.25">
      <c r="B455" s="53" t="s">
        <v>83</v>
      </c>
      <c r="C455" s="140">
        <v>24</v>
      </c>
      <c r="D455" s="141">
        <v>-4.0000000000000036E-2</v>
      </c>
      <c r="E455" s="142">
        <v>13</v>
      </c>
      <c r="F455" s="141">
        <v>-0.1875</v>
      </c>
      <c r="G455" s="142">
        <v>37</v>
      </c>
      <c r="H455" s="141">
        <v>-9.7560975609756073E-2</v>
      </c>
      <c r="I455" s="140">
        <v>70095</v>
      </c>
      <c r="J455" s="141">
        <v>9.2145650581948013E-2</v>
      </c>
      <c r="K455" s="142">
        <v>27295</v>
      </c>
      <c r="L455" s="141">
        <v>0.1383351405455</v>
      </c>
      <c r="M455" s="142">
        <v>97390</v>
      </c>
      <c r="N455" s="141">
        <v>0.10470853798250879</v>
      </c>
      <c r="O455" s="143">
        <v>3.4239246736571797E-4</v>
      </c>
      <c r="P455" s="144">
        <v>4.7627770653965929E-4</v>
      </c>
      <c r="Q455" s="145">
        <v>3.7991580244378274E-4</v>
      </c>
    </row>
    <row r="456" spans="2:17" s="4" customFormat="1" hidden="1" outlineLevel="1" x14ac:dyDescent="0.25">
      <c r="B456" s="53" t="s">
        <v>84</v>
      </c>
      <c r="C456" s="140">
        <v>60</v>
      </c>
      <c r="D456" s="141">
        <v>1.0689655172413794</v>
      </c>
      <c r="E456" s="142">
        <v>0</v>
      </c>
      <c r="F456" s="141">
        <v>-1</v>
      </c>
      <c r="G456" s="142">
        <v>60</v>
      </c>
      <c r="H456" s="141">
        <v>0.875</v>
      </c>
      <c r="I456" s="140">
        <v>84602</v>
      </c>
      <c r="J456" s="141">
        <v>6.9165539814732835E-2</v>
      </c>
      <c r="K456" s="142">
        <v>42149</v>
      </c>
      <c r="L456" s="141">
        <v>8.8558884297520679E-2</v>
      </c>
      <c r="M456" s="142">
        <v>126751</v>
      </c>
      <c r="N456" s="141">
        <v>7.5537340155622967E-2</v>
      </c>
      <c r="O456" s="143">
        <v>7.0920309212548166E-4</v>
      </c>
      <c r="P456" s="144">
        <v>0</v>
      </c>
      <c r="Q456" s="145">
        <v>4.7336904639805604E-4</v>
      </c>
    </row>
    <row r="457" spans="2:17" s="4" customFormat="1" hidden="1" outlineLevel="1" x14ac:dyDescent="0.25">
      <c r="B457" s="53" t="s">
        <v>85</v>
      </c>
      <c r="C457" s="140">
        <v>35</v>
      </c>
      <c r="D457" s="141">
        <v>0</v>
      </c>
      <c r="E457" s="142">
        <v>19</v>
      </c>
      <c r="F457" s="141">
        <v>3.75</v>
      </c>
      <c r="G457" s="142">
        <v>54</v>
      </c>
      <c r="H457" s="141">
        <v>0.38461538461538458</v>
      </c>
      <c r="I457" s="140">
        <v>97483</v>
      </c>
      <c r="J457" s="141">
        <v>-1.4716138226584019E-2</v>
      </c>
      <c r="K457" s="142">
        <v>42957</v>
      </c>
      <c r="L457" s="141">
        <v>6.3239443591901479E-2</v>
      </c>
      <c r="M457" s="142">
        <v>140440</v>
      </c>
      <c r="N457" s="141">
        <v>7.8871258280046597E-3</v>
      </c>
      <c r="O457" s="143">
        <v>3.5903696029051217E-4</v>
      </c>
      <c r="P457" s="144">
        <v>4.4230276788416326E-4</v>
      </c>
      <c r="Q457" s="145">
        <v>3.8450583879236683E-4</v>
      </c>
    </row>
    <row r="458" spans="2:17" s="4" customFormat="1" hidden="1" outlineLevel="1" x14ac:dyDescent="0.25">
      <c r="B458" s="53" t="s">
        <v>86</v>
      </c>
      <c r="C458" s="140">
        <v>370</v>
      </c>
      <c r="D458" s="141">
        <v>5.8518518518518521</v>
      </c>
      <c r="E458" s="142">
        <v>8</v>
      </c>
      <c r="F458" s="141">
        <v>3</v>
      </c>
      <c r="G458" s="142">
        <v>378</v>
      </c>
      <c r="H458" s="141">
        <v>5.75</v>
      </c>
      <c r="I458" s="140">
        <v>91556</v>
      </c>
      <c r="J458" s="141">
        <v>-7.3610506824781652E-2</v>
      </c>
      <c r="K458" s="142">
        <v>36018</v>
      </c>
      <c r="L458" s="141">
        <v>0.18503652036586171</v>
      </c>
      <c r="M458" s="142">
        <v>127574</v>
      </c>
      <c r="N458" s="141">
        <v>-1.2776165602631062E-2</v>
      </c>
      <c r="O458" s="143">
        <v>4.0412425182402029E-3</v>
      </c>
      <c r="P458" s="144">
        <v>2.2211116663890278E-4</v>
      </c>
      <c r="Q458" s="145">
        <v>2.9629861884082963E-3</v>
      </c>
    </row>
    <row r="459" spans="2:17" s="4" customFormat="1" hidden="1" outlineLevel="1" x14ac:dyDescent="0.25">
      <c r="B459" s="53" t="s">
        <v>87</v>
      </c>
      <c r="C459" s="140">
        <v>1865</v>
      </c>
      <c r="D459" s="141">
        <v>-0.31509364671318396</v>
      </c>
      <c r="E459" s="142">
        <v>3580</v>
      </c>
      <c r="F459" s="141">
        <v>-9.7782258064516125E-2</v>
      </c>
      <c r="G459" s="142">
        <v>5445</v>
      </c>
      <c r="H459" s="141">
        <v>-0.18622029591989242</v>
      </c>
      <c r="I459" s="140">
        <v>89665</v>
      </c>
      <c r="J459" s="141">
        <v>4.5521857254462894E-2</v>
      </c>
      <c r="K459" s="142">
        <v>35124</v>
      </c>
      <c r="L459" s="141">
        <v>4.3648789184370873E-2</v>
      </c>
      <c r="M459" s="142">
        <v>124789</v>
      </c>
      <c r="N459" s="141">
        <v>4.4993970657198457E-2</v>
      </c>
      <c r="O459" s="143">
        <v>2.079964311604305E-2</v>
      </c>
      <c r="P459" s="144">
        <v>0.10192460995330828</v>
      </c>
      <c r="Q459" s="145">
        <v>4.3633653607289102E-2</v>
      </c>
    </row>
    <row r="460" spans="2:17" s="4" customFormat="1" hidden="1" outlineLevel="1" x14ac:dyDescent="0.25">
      <c r="B460" s="53" t="s">
        <v>88</v>
      </c>
      <c r="C460" s="140">
        <v>4685</v>
      </c>
      <c r="D460" s="141">
        <v>-0.22969417954620186</v>
      </c>
      <c r="E460" s="142">
        <v>6595</v>
      </c>
      <c r="F460" s="141">
        <v>8.5239427349020902E-2</v>
      </c>
      <c r="G460" s="142">
        <v>11280</v>
      </c>
      <c r="H460" s="141">
        <v>-7.2292129286947948E-2</v>
      </c>
      <c r="I460" s="140">
        <v>94207</v>
      </c>
      <c r="J460" s="141">
        <v>7.2911565400603617E-2</v>
      </c>
      <c r="K460" s="142">
        <v>39639</v>
      </c>
      <c r="L460" s="141">
        <v>7.3878413524057107E-2</v>
      </c>
      <c r="M460" s="142">
        <v>133846</v>
      </c>
      <c r="N460" s="141">
        <v>7.3197719637258851E-2</v>
      </c>
      <c r="O460" s="143">
        <v>4.973091171568992E-2</v>
      </c>
      <c r="P460" s="144">
        <v>0.16637654834884835</v>
      </c>
      <c r="Q460" s="145">
        <v>8.4275958937883838E-2</v>
      </c>
    </row>
    <row r="461" spans="2:17" s="4" customFormat="1" hidden="1" outlineLevel="1" x14ac:dyDescent="0.25">
      <c r="B461" s="53" t="s">
        <v>89</v>
      </c>
      <c r="C461" s="140">
        <v>5049</v>
      </c>
      <c r="D461" s="141">
        <v>-9.1906474820143913E-2</v>
      </c>
      <c r="E461" s="142">
        <v>7058</v>
      </c>
      <c r="F461" s="141">
        <v>0.12982231471106132</v>
      </c>
      <c r="G461" s="142">
        <v>12107</v>
      </c>
      <c r="H461" s="141">
        <v>2.5408655882103837E-2</v>
      </c>
      <c r="I461" s="140">
        <v>96235</v>
      </c>
      <c r="J461" s="141">
        <v>5.3925594944749244E-2</v>
      </c>
      <c r="K461" s="142">
        <v>42559</v>
      </c>
      <c r="L461" s="141">
        <v>9.3977328226614976E-2</v>
      </c>
      <c r="M461" s="142">
        <v>138794</v>
      </c>
      <c r="N461" s="141">
        <v>6.5891532400509822E-2</v>
      </c>
      <c r="O461" s="143">
        <v>5.2465319270535667E-2</v>
      </c>
      <c r="P461" s="144">
        <v>0.16584036279047909</v>
      </c>
      <c r="Q461" s="145">
        <v>8.7229995532948107E-2</v>
      </c>
    </row>
    <row r="462" spans="2:17" s="4" customFormat="1" ht="15.75" collapsed="1" x14ac:dyDescent="0.25">
      <c r="B462" s="65">
        <v>1983</v>
      </c>
      <c r="C462" s="146">
        <v>34571</v>
      </c>
      <c r="D462" s="67">
        <v>-3.5353535353535359E-2</v>
      </c>
      <c r="E462" s="66">
        <v>40905</v>
      </c>
      <c r="F462" s="67">
        <v>9.7883274195531556E-4</v>
      </c>
      <c r="G462" s="66">
        <v>75476</v>
      </c>
      <c r="H462" s="67">
        <v>-1.5996766749670766E-2</v>
      </c>
      <c r="I462" s="146">
        <v>1080032</v>
      </c>
      <c r="J462" s="67">
        <v>3.4183541073584678E-2</v>
      </c>
      <c r="K462" s="66">
        <v>444059</v>
      </c>
      <c r="L462" s="67">
        <v>6.9714949207335675E-2</v>
      </c>
      <c r="M462" s="66">
        <v>1524091</v>
      </c>
      <c r="N462" s="67">
        <v>4.4289911555844164E-2</v>
      </c>
      <c r="O462" s="147">
        <v>3.200923676335516E-2</v>
      </c>
      <c r="P462" s="88">
        <v>9.2116137720438043E-2</v>
      </c>
      <c r="Q462" s="148">
        <v>4.9521977362244118E-2</v>
      </c>
    </row>
    <row r="463" spans="2:17" s="4" customFormat="1" hidden="1" outlineLevel="1" x14ac:dyDescent="0.25">
      <c r="B463" s="53" t="s">
        <v>78</v>
      </c>
      <c r="C463" s="140">
        <v>6421</v>
      </c>
      <c r="D463" s="141">
        <v>0.28677354709418834</v>
      </c>
      <c r="E463" s="142">
        <v>7909</v>
      </c>
      <c r="F463" s="141">
        <v>0.2437490171410599</v>
      </c>
      <c r="G463" s="142">
        <v>14330</v>
      </c>
      <c r="H463" s="141">
        <v>0.26266631421270592</v>
      </c>
      <c r="I463" s="140">
        <v>90195</v>
      </c>
      <c r="J463" s="141">
        <v>0.19444591588091953</v>
      </c>
      <c r="K463" s="142">
        <v>40833</v>
      </c>
      <c r="L463" s="141">
        <v>2.2691411826583519E-2</v>
      </c>
      <c r="M463" s="142">
        <v>131028</v>
      </c>
      <c r="N463" s="141">
        <v>0.13504101733382989</v>
      </c>
      <c r="O463" s="143">
        <v>7.1190199013249078E-2</v>
      </c>
      <c r="P463" s="144">
        <v>0.19369137707246589</v>
      </c>
      <c r="Q463" s="145">
        <v>0.10936593705162255</v>
      </c>
    </row>
    <row r="464" spans="2:17" s="4" customFormat="1" hidden="1" outlineLevel="1" x14ac:dyDescent="0.25">
      <c r="B464" s="53" t="s">
        <v>79</v>
      </c>
      <c r="C464" s="140">
        <v>5375</v>
      </c>
      <c r="D464" s="141">
        <v>0.15417650848185538</v>
      </c>
      <c r="E464" s="142">
        <v>5841</v>
      </c>
      <c r="F464" s="141">
        <v>0.13793103448275867</v>
      </c>
      <c r="G464" s="142">
        <v>11216</v>
      </c>
      <c r="H464" s="141">
        <v>0.14565883554647607</v>
      </c>
      <c r="I464" s="140">
        <v>84639</v>
      </c>
      <c r="J464" s="141">
        <v>0.20585553497649234</v>
      </c>
      <c r="K464" s="142">
        <v>32895</v>
      </c>
      <c r="L464" s="141">
        <v>-7.2753410756567827E-2</v>
      </c>
      <c r="M464" s="142">
        <v>117534</v>
      </c>
      <c r="N464" s="141">
        <v>0.11231616603259331</v>
      </c>
      <c r="O464" s="143">
        <v>6.3505003603539736E-2</v>
      </c>
      <c r="P464" s="144">
        <v>0.17756497948016417</v>
      </c>
      <c r="Q464" s="145">
        <v>9.54277060254905E-2</v>
      </c>
    </row>
    <row r="465" spans="2:17" s="4" customFormat="1" hidden="1" outlineLevel="1" x14ac:dyDescent="0.25">
      <c r="B465" s="53" t="s">
        <v>80</v>
      </c>
      <c r="C465" s="140">
        <v>6454</v>
      </c>
      <c r="D465" s="141">
        <v>0.10627356873500182</v>
      </c>
      <c r="E465" s="142">
        <v>6879</v>
      </c>
      <c r="F465" s="141">
        <v>0.46736348122866889</v>
      </c>
      <c r="G465" s="142">
        <v>13333</v>
      </c>
      <c r="H465" s="141">
        <v>0.26715453335867712</v>
      </c>
      <c r="I465" s="140">
        <v>99691</v>
      </c>
      <c r="J465" s="141">
        <v>0.32611905553708009</v>
      </c>
      <c r="K465" s="142">
        <v>39475</v>
      </c>
      <c r="L465" s="141">
        <v>6.6257900707687334E-2</v>
      </c>
      <c r="M465" s="142">
        <v>139166</v>
      </c>
      <c r="N465" s="141">
        <v>0.2403718459495352</v>
      </c>
      <c r="O465" s="143">
        <v>6.4740046744440324E-2</v>
      </c>
      <c r="P465" s="144">
        <v>0.17426219126029133</v>
      </c>
      <c r="Q465" s="145">
        <v>9.5806446976991505E-2</v>
      </c>
    </row>
    <row r="466" spans="2:17" s="4" customFormat="1" hidden="1" outlineLevel="1" x14ac:dyDescent="0.25">
      <c r="B466" s="53" t="s">
        <v>81</v>
      </c>
      <c r="C466" s="140">
        <v>3019</v>
      </c>
      <c r="D466" s="141">
        <v>-0.14669304691916341</v>
      </c>
      <c r="E466" s="142">
        <v>3919</v>
      </c>
      <c r="F466" s="141">
        <v>0.103322072072072</v>
      </c>
      <c r="G466" s="142">
        <v>6938</v>
      </c>
      <c r="H466" s="141">
        <v>-2.1438645980253912E-2</v>
      </c>
      <c r="I466" s="140">
        <v>90485</v>
      </c>
      <c r="J466" s="141">
        <v>0.19549994715146402</v>
      </c>
      <c r="K466" s="142">
        <v>36251</v>
      </c>
      <c r="L466" s="141">
        <v>-6.2336721760947733E-2</v>
      </c>
      <c r="M466" s="142">
        <v>126736</v>
      </c>
      <c r="N466" s="141">
        <v>0.10832626433112669</v>
      </c>
      <c r="O466" s="143">
        <v>3.3364646073934905E-2</v>
      </c>
      <c r="P466" s="144">
        <v>0.10810736255551572</v>
      </c>
      <c r="Q466" s="145">
        <v>5.4743719227370279E-2</v>
      </c>
    </row>
    <row r="467" spans="2:17" s="4" customFormat="1" hidden="1" outlineLevel="1" x14ac:dyDescent="0.25">
      <c r="B467" s="53" t="s">
        <v>82</v>
      </c>
      <c r="C467" s="140">
        <v>61</v>
      </c>
      <c r="D467" s="141">
        <v>-0.1029411764705882</v>
      </c>
      <c r="E467" s="142">
        <v>0</v>
      </c>
      <c r="F467" s="141">
        <v>-1</v>
      </c>
      <c r="G467" s="142">
        <v>61</v>
      </c>
      <c r="H467" s="141">
        <v>-0.39</v>
      </c>
      <c r="I467" s="140">
        <v>73366</v>
      </c>
      <c r="J467" s="141">
        <v>0.19986916346389738</v>
      </c>
      <c r="K467" s="142">
        <v>22701</v>
      </c>
      <c r="L467" s="141">
        <v>0.1655285721620372</v>
      </c>
      <c r="M467" s="142">
        <v>96067</v>
      </c>
      <c r="N467" s="141">
        <v>0.19157301977127839</v>
      </c>
      <c r="O467" s="143">
        <v>8.3144780961208193E-4</v>
      </c>
      <c r="P467" s="144">
        <v>0</v>
      </c>
      <c r="Q467" s="145">
        <v>6.3497350807249103E-4</v>
      </c>
    </row>
    <row r="468" spans="2:17" s="4" customFormat="1" hidden="1" outlineLevel="1" x14ac:dyDescent="0.25">
      <c r="B468" s="53" t="s">
        <v>83</v>
      </c>
      <c r="C468" s="140">
        <v>25</v>
      </c>
      <c r="D468" s="141">
        <v>-0.54545454545454541</v>
      </c>
      <c r="E468" s="142">
        <v>16</v>
      </c>
      <c r="F468" s="141">
        <v>-0.46666666666666667</v>
      </c>
      <c r="G468" s="142">
        <v>41</v>
      </c>
      <c r="H468" s="141">
        <v>-0.51764705882352935</v>
      </c>
      <c r="I468" s="140">
        <v>64181</v>
      </c>
      <c r="J468" s="141">
        <v>5.7504407572786631E-2</v>
      </c>
      <c r="K468" s="142">
        <v>23978</v>
      </c>
      <c r="L468" s="141">
        <v>6.9289883676983965E-3</v>
      </c>
      <c r="M468" s="142">
        <v>88159</v>
      </c>
      <c r="N468" s="141">
        <v>4.3252390419388442E-2</v>
      </c>
      <c r="O468" s="143">
        <v>3.8952337919321916E-4</v>
      </c>
      <c r="P468" s="144">
        <v>6.6727833847693722E-4</v>
      </c>
      <c r="Q468" s="145">
        <v>4.6506879615240644E-4</v>
      </c>
    </row>
    <row r="469" spans="2:17" s="4" customFormat="1" hidden="1" outlineLevel="1" x14ac:dyDescent="0.25">
      <c r="B469" s="53" t="s">
        <v>84</v>
      </c>
      <c r="C469" s="140">
        <v>29</v>
      </c>
      <c r="D469" s="141">
        <v>-0.12121212121212122</v>
      </c>
      <c r="E469" s="142">
        <v>3</v>
      </c>
      <c r="F469" s="141">
        <v>-0.970873786407767</v>
      </c>
      <c r="G469" s="142">
        <v>32</v>
      </c>
      <c r="H469" s="141">
        <v>-0.76470588235294112</v>
      </c>
      <c r="I469" s="140">
        <v>79129</v>
      </c>
      <c r="J469" s="141">
        <v>2.421755675787618E-2</v>
      </c>
      <c r="K469" s="142">
        <v>38720</v>
      </c>
      <c r="L469" s="141">
        <v>8.764044943820215E-2</v>
      </c>
      <c r="M469" s="142">
        <v>117849</v>
      </c>
      <c r="N469" s="141">
        <v>4.4223714756596699E-2</v>
      </c>
      <c r="O469" s="143">
        <v>3.6649016163479888E-4</v>
      </c>
      <c r="P469" s="144">
        <v>7.7479338842975211E-5</v>
      </c>
      <c r="Q469" s="145">
        <v>2.7153391203998338E-4</v>
      </c>
    </row>
    <row r="470" spans="2:17" s="4" customFormat="1" hidden="1" outlineLevel="1" x14ac:dyDescent="0.25">
      <c r="B470" s="53" t="s">
        <v>85</v>
      </c>
      <c r="C470" s="140">
        <v>35</v>
      </c>
      <c r="D470" s="141">
        <v>-0.18604651162790697</v>
      </c>
      <c r="E470" s="142">
        <v>4</v>
      </c>
      <c r="F470" s="141">
        <v>-0.63636363636363635</v>
      </c>
      <c r="G470" s="142">
        <v>39</v>
      </c>
      <c r="H470" s="141">
        <v>-0.27777777777777779</v>
      </c>
      <c r="I470" s="140">
        <v>98939</v>
      </c>
      <c r="J470" s="141">
        <v>7.8013488924481678E-2</v>
      </c>
      <c r="K470" s="142">
        <v>40402</v>
      </c>
      <c r="L470" s="141">
        <v>-0.11214152290957036</v>
      </c>
      <c r="M470" s="142">
        <v>139341</v>
      </c>
      <c r="N470" s="141">
        <v>1.4983537775705935E-2</v>
      </c>
      <c r="O470" s="143">
        <v>3.5375332275442442E-4</v>
      </c>
      <c r="P470" s="144">
        <v>9.9004999752487505E-5</v>
      </c>
      <c r="Q470" s="145">
        <v>2.7988890563437896E-4</v>
      </c>
    </row>
    <row r="471" spans="2:17" s="4" customFormat="1" hidden="1" outlineLevel="1" x14ac:dyDescent="0.25">
      <c r="B471" s="53" t="s">
        <v>86</v>
      </c>
      <c r="C471" s="140">
        <v>54</v>
      </c>
      <c r="D471" s="141">
        <v>-0.16923076923076918</v>
      </c>
      <c r="E471" s="142">
        <v>2</v>
      </c>
      <c r="F471" s="141" t="s">
        <v>90</v>
      </c>
      <c r="G471" s="142">
        <v>56</v>
      </c>
      <c r="H471" s="141">
        <v>-0.13846153846153841</v>
      </c>
      <c r="I471" s="140">
        <v>98831</v>
      </c>
      <c r="J471" s="141">
        <v>0.25926633793305554</v>
      </c>
      <c r="K471" s="142">
        <v>30394</v>
      </c>
      <c r="L471" s="141">
        <v>-0.13839437577956681</v>
      </c>
      <c r="M471" s="142">
        <v>129225</v>
      </c>
      <c r="N471" s="141">
        <v>0.13595407835863527</v>
      </c>
      <c r="O471" s="143">
        <v>5.4638726715301874E-4</v>
      </c>
      <c r="P471" s="144">
        <v>6.5802461012041846E-5</v>
      </c>
      <c r="Q471" s="145">
        <v>4.3335267943509382E-4</v>
      </c>
    </row>
    <row r="472" spans="2:17" s="4" customFormat="1" hidden="1" outlineLevel="1" x14ac:dyDescent="0.25">
      <c r="B472" s="53" t="s">
        <v>87</v>
      </c>
      <c r="C472" s="140">
        <v>2723</v>
      </c>
      <c r="D472" s="141">
        <v>0.2766057196436944</v>
      </c>
      <c r="E472" s="142">
        <v>3968</v>
      </c>
      <c r="F472" s="141">
        <v>0.23000619962802227</v>
      </c>
      <c r="G472" s="142">
        <v>6691</v>
      </c>
      <c r="H472" s="141">
        <v>0.24855383467064751</v>
      </c>
      <c r="I472" s="140">
        <v>85761</v>
      </c>
      <c r="J472" s="141">
        <v>-4.4445682451253465E-2</v>
      </c>
      <c r="K472" s="142">
        <v>33655</v>
      </c>
      <c r="L472" s="141">
        <v>-1.1861769282715318E-2</v>
      </c>
      <c r="M472" s="142">
        <v>119416</v>
      </c>
      <c r="N472" s="141">
        <v>-3.5482073193386587E-2</v>
      </c>
      <c r="O472" s="143">
        <v>3.1751029022516065E-2</v>
      </c>
      <c r="P472" s="144">
        <v>0.11790224335165651</v>
      </c>
      <c r="Q472" s="145">
        <v>5.6031017619079519E-2</v>
      </c>
    </row>
    <row r="473" spans="2:17" s="4" customFormat="1" hidden="1" outlineLevel="1" x14ac:dyDescent="0.25">
      <c r="B473" s="53" t="s">
        <v>88</v>
      </c>
      <c r="C473" s="140">
        <v>6082</v>
      </c>
      <c r="D473" s="141">
        <v>3.3474936278674594E-2</v>
      </c>
      <c r="E473" s="142">
        <v>6077</v>
      </c>
      <c r="F473" s="141">
        <v>4.1117012163782718E-2</v>
      </c>
      <c r="G473" s="142">
        <v>12159</v>
      </c>
      <c r="H473" s="141">
        <v>3.7280327589148676E-2</v>
      </c>
      <c r="I473" s="140">
        <v>87805</v>
      </c>
      <c r="J473" s="141">
        <v>-2.5828497886456692E-2</v>
      </c>
      <c r="K473" s="142">
        <v>36912</v>
      </c>
      <c r="L473" s="141">
        <v>-0.10264015169932417</v>
      </c>
      <c r="M473" s="142">
        <v>124717</v>
      </c>
      <c r="N473" s="141">
        <v>-4.9898298887001258E-2</v>
      </c>
      <c r="O473" s="143">
        <v>6.9267126017880529E-2</v>
      </c>
      <c r="P473" s="144">
        <v>0.1646348071087993</v>
      </c>
      <c r="Q473" s="145">
        <v>9.7492723526063002E-2</v>
      </c>
    </row>
    <row r="474" spans="2:17" s="4" customFormat="1" hidden="1" outlineLevel="1" x14ac:dyDescent="0.25">
      <c r="B474" s="53" t="s">
        <v>89</v>
      </c>
      <c r="C474" s="140">
        <v>5560</v>
      </c>
      <c r="D474" s="141">
        <v>-4.973508801914206E-2</v>
      </c>
      <c r="E474" s="142">
        <v>6247</v>
      </c>
      <c r="F474" s="141">
        <v>-5.861965039180228E-2</v>
      </c>
      <c r="G474" s="142">
        <v>11807</v>
      </c>
      <c r="H474" s="141">
        <v>-5.4456634900296286E-2</v>
      </c>
      <c r="I474" s="140">
        <v>91311</v>
      </c>
      <c r="J474" s="141">
        <v>5.2200366439658419E-2</v>
      </c>
      <c r="K474" s="142">
        <v>38903</v>
      </c>
      <c r="L474" s="141">
        <v>-0.13673582602906909</v>
      </c>
      <c r="M474" s="142">
        <v>130214</v>
      </c>
      <c r="N474" s="141">
        <v>-1.2378077453999325E-2</v>
      </c>
      <c r="O474" s="143">
        <v>6.0890801765395186E-2</v>
      </c>
      <c r="P474" s="144">
        <v>0.16057887566511581</v>
      </c>
      <c r="Q474" s="145">
        <v>9.0673813875620138E-2</v>
      </c>
    </row>
    <row r="475" spans="2:17" s="4" customFormat="1" ht="15.75" collapsed="1" x14ac:dyDescent="0.25">
      <c r="B475" s="65">
        <v>1982</v>
      </c>
      <c r="C475" s="146">
        <v>35838</v>
      </c>
      <c r="D475" s="67">
        <v>8.1020752895752945E-2</v>
      </c>
      <c r="E475" s="66">
        <v>40865</v>
      </c>
      <c r="F475" s="67">
        <v>0.14766759345072589</v>
      </c>
      <c r="G475" s="66">
        <v>76703</v>
      </c>
      <c r="H475" s="67">
        <v>0.11553396646257208</v>
      </c>
      <c r="I475" s="146">
        <v>1044333</v>
      </c>
      <c r="J475" s="67">
        <v>0.11982607483500174</v>
      </c>
      <c r="K475" s="66">
        <v>415119</v>
      </c>
      <c r="L475" s="67">
        <v>-3.6880386993492054E-2</v>
      </c>
      <c r="M475" s="66">
        <v>1459452</v>
      </c>
      <c r="N475" s="67">
        <v>7.0293341155764244E-2</v>
      </c>
      <c r="O475" s="147">
        <v>3.4316640381947136E-2</v>
      </c>
      <c r="P475" s="88">
        <v>9.8441651670966634E-2</v>
      </c>
      <c r="Q475" s="148">
        <v>5.2556027878957308E-2</v>
      </c>
    </row>
    <row r="476" spans="2:17" s="4" customFormat="1" hidden="1" outlineLevel="1" x14ac:dyDescent="0.25">
      <c r="B476" s="53" t="s">
        <v>78</v>
      </c>
      <c r="C476" s="140">
        <v>4990</v>
      </c>
      <c r="D476" s="141">
        <v>0.23790622674274364</v>
      </c>
      <c r="E476" s="142">
        <v>6359</v>
      </c>
      <c r="F476" s="141">
        <v>-0.13317884405670666</v>
      </c>
      <c r="G476" s="142">
        <v>11349</v>
      </c>
      <c r="H476" s="141">
        <v>-1.5835312747426444E-3</v>
      </c>
      <c r="I476" s="140">
        <v>75512</v>
      </c>
      <c r="J476" s="141">
        <v>0.12516390511383957</v>
      </c>
      <c r="K476" s="142">
        <v>39927</v>
      </c>
      <c r="L476" s="141">
        <v>9.1587609700084727E-2</v>
      </c>
      <c r="M476" s="142">
        <v>115439</v>
      </c>
      <c r="N476" s="141">
        <v>0.1133196385344637</v>
      </c>
      <c r="O476" s="143">
        <v>6.6082212098739268E-2</v>
      </c>
      <c r="P476" s="144">
        <v>0.15926565982918828</v>
      </c>
      <c r="Q476" s="145">
        <v>9.8311662436438296E-2</v>
      </c>
    </row>
    <row r="477" spans="2:17" s="4" customFormat="1" hidden="1" outlineLevel="1" x14ac:dyDescent="0.25">
      <c r="B477" s="53" t="s">
        <v>79</v>
      </c>
      <c r="C477" s="140">
        <v>4657</v>
      </c>
      <c r="D477" s="141">
        <v>8.5800885987409758E-2</v>
      </c>
      <c r="E477" s="142">
        <v>5133</v>
      </c>
      <c r="F477" s="141">
        <v>-0.33129233976029182</v>
      </c>
      <c r="G477" s="142">
        <v>9790</v>
      </c>
      <c r="H477" s="141">
        <v>-0.18178019222732966</v>
      </c>
      <c r="I477" s="140">
        <v>70190</v>
      </c>
      <c r="J477" s="141">
        <v>-9.7629332510542066E-2</v>
      </c>
      <c r="K477" s="142">
        <v>35476</v>
      </c>
      <c r="L477" s="141">
        <v>-7.5953323609085244E-2</v>
      </c>
      <c r="M477" s="142">
        <v>105666</v>
      </c>
      <c r="N477" s="141">
        <v>-9.0466189230133609E-2</v>
      </c>
      <c r="O477" s="143">
        <v>6.6348482689841864E-2</v>
      </c>
      <c r="P477" s="144">
        <v>0.14468936745969105</v>
      </c>
      <c r="Q477" s="145">
        <v>9.265042681657297E-2</v>
      </c>
    </row>
    <row r="478" spans="2:17" s="4" customFormat="1" hidden="1" outlineLevel="1" x14ac:dyDescent="0.25">
      <c r="B478" s="53" t="s">
        <v>80</v>
      </c>
      <c r="C478" s="140">
        <v>5834</v>
      </c>
      <c r="D478" s="141">
        <v>0.27770477441962327</v>
      </c>
      <c r="E478" s="142">
        <v>4688</v>
      </c>
      <c r="F478" s="141">
        <v>-0.43037667071688945</v>
      </c>
      <c r="G478" s="142">
        <v>10522</v>
      </c>
      <c r="H478" s="141">
        <v>-0.17771178493279149</v>
      </c>
      <c r="I478" s="140">
        <v>75175</v>
      </c>
      <c r="J478" s="141">
        <v>-5.5626044244563633E-2</v>
      </c>
      <c r="K478" s="142">
        <v>37022</v>
      </c>
      <c r="L478" s="141">
        <v>-0.12784753468868526</v>
      </c>
      <c r="M478" s="142">
        <v>112197</v>
      </c>
      <c r="N478" s="141">
        <v>-8.0744272932848249E-2</v>
      </c>
      <c r="O478" s="143">
        <v>7.760558696375125E-2</v>
      </c>
      <c r="P478" s="144">
        <v>0.12662741072875588</v>
      </c>
      <c r="Q478" s="145">
        <v>9.3781473657940942E-2</v>
      </c>
    </row>
    <row r="479" spans="2:17" s="4" customFormat="1" hidden="1" outlineLevel="1" x14ac:dyDescent="0.25">
      <c r="B479" s="53" t="s">
        <v>81</v>
      </c>
      <c r="C479" s="140">
        <v>3538</v>
      </c>
      <c r="D479" s="141">
        <v>1.3555259653794942</v>
      </c>
      <c r="E479" s="142">
        <v>3552</v>
      </c>
      <c r="F479" s="141">
        <v>-8.6654667009513964E-2</v>
      </c>
      <c r="G479" s="142">
        <v>7090</v>
      </c>
      <c r="H479" s="141">
        <v>0.31515488777592293</v>
      </c>
      <c r="I479" s="140">
        <v>75688</v>
      </c>
      <c r="J479" s="141">
        <v>0.127030689280343</v>
      </c>
      <c r="K479" s="142">
        <v>38661</v>
      </c>
      <c r="L479" s="141">
        <v>0.31218816821097639</v>
      </c>
      <c r="M479" s="142">
        <v>114349</v>
      </c>
      <c r="N479" s="141">
        <v>0.18349203063547925</v>
      </c>
      <c r="O479" s="143">
        <v>4.6744530176514108E-2</v>
      </c>
      <c r="P479" s="144">
        <v>9.1875533483355323E-2</v>
      </c>
      <c r="Q479" s="145">
        <v>6.2003165746967619E-2</v>
      </c>
    </row>
    <row r="480" spans="2:17" s="4" customFormat="1" hidden="1" outlineLevel="1" x14ac:dyDescent="0.25">
      <c r="B480" s="53" t="s">
        <v>82</v>
      </c>
      <c r="C480" s="140">
        <v>68</v>
      </c>
      <c r="D480" s="141">
        <v>1.4285714285714284</v>
      </c>
      <c r="E480" s="142">
        <v>32</v>
      </c>
      <c r="F480" s="141">
        <v>1.9090909090909092</v>
      </c>
      <c r="G480" s="142">
        <v>100</v>
      </c>
      <c r="H480" s="141">
        <v>1.5641025641025643</v>
      </c>
      <c r="I480" s="140">
        <v>61145</v>
      </c>
      <c r="J480" s="141">
        <v>6.0790062629031416E-2</v>
      </c>
      <c r="K480" s="142">
        <v>19477</v>
      </c>
      <c r="L480" s="141">
        <v>0.25666172011097488</v>
      </c>
      <c r="M480" s="142">
        <v>80622</v>
      </c>
      <c r="N480" s="141">
        <v>0.10229696472518457</v>
      </c>
      <c r="O480" s="143">
        <v>1.1121105568730068E-3</v>
      </c>
      <c r="P480" s="144">
        <v>1.6429634954048364E-3</v>
      </c>
      <c r="Q480" s="145">
        <v>1.2403562303093449E-3</v>
      </c>
    </row>
    <row r="481" spans="2:17" s="4" customFormat="1" hidden="1" outlineLevel="1" x14ac:dyDescent="0.25">
      <c r="B481" s="53" t="s">
        <v>83</v>
      </c>
      <c r="C481" s="140">
        <v>55</v>
      </c>
      <c r="D481" s="141">
        <v>0.66666666666666674</v>
      </c>
      <c r="E481" s="142">
        <v>30</v>
      </c>
      <c r="F481" s="141">
        <v>-0.2857142857142857</v>
      </c>
      <c r="G481" s="142">
        <v>85</v>
      </c>
      <c r="H481" s="141">
        <v>0.1333333333333333</v>
      </c>
      <c r="I481" s="140">
        <v>60691</v>
      </c>
      <c r="J481" s="141">
        <v>0.15582090689215189</v>
      </c>
      <c r="K481" s="142">
        <v>23813</v>
      </c>
      <c r="L481" s="141">
        <v>0.21886676562420027</v>
      </c>
      <c r="M481" s="142">
        <v>84504</v>
      </c>
      <c r="N481" s="141">
        <v>0.17291730283430029</v>
      </c>
      <c r="O481" s="143">
        <v>9.0622991876884544E-4</v>
      </c>
      <c r="P481" s="144">
        <v>1.2598160668542393E-3</v>
      </c>
      <c r="Q481" s="145">
        <v>1.0058695446369403E-3</v>
      </c>
    </row>
    <row r="482" spans="2:17" s="4" customFormat="1" hidden="1" outlineLevel="1" x14ac:dyDescent="0.25">
      <c r="B482" s="53" t="s">
        <v>84</v>
      </c>
      <c r="C482" s="140">
        <v>33</v>
      </c>
      <c r="D482" s="141">
        <v>0.13793103448275867</v>
      </c>
      <c r="E482" s="142">
        <v>103</v>
      </c>
      <c r="F482" s="141">
        <v>50.5</v>
      </c>
      <c r="G482" s="142">
        <v>136</v>
      </c>
      <c r="H482" s="141">
        <v>3.387096774193548</v>
      </c>
      <c r="I482" s="140">
        <v>77258</v>
      </c>
      <c r="J482" s="141">
        <v>0.10343350091407677</v>
      </c>
      <c r="K482" s="142">
        <v>35600</v>
      </c>
      <c r="L482" s="141">
        <v>8.0752884031572547E-2</v>
      </c>
      <c r="M482" s="142">
        <v>112858</v>
      </c>
      <c r="N482" s="141">
        <v>9.617700765375492E-2</v>
      </c>
      <c r="O482" s="143">
        <v>4.2714023143234357E-4</v>
      </c>
      <c r="P482" s="144">
        <v>2.8932584269662923E-3</v>
      </c>
      <c r="Q482" s="145">
        <v>1.2050541388293253E-3</v>
      </c>
    </row>
    <row r="483" spans="2:17" s="4" customFormat="1" hidden="1" outlineLevel="1" x14ac:dyDescent="0.25">
      <c r="B483" s="53" t="s">
        <v>85</v>
      </c>
      <c r="C483" s="140">
        <v>43</v>
      </c>
      <c r="D483" s="141">
        <v>-0.12244897959183676</v>
      </c>
      <c r="E483" s="142">
        <v>11</v>
      </c>
      <c r="F483" s="141">
        <v>2.6666666666666665</v>
      </c>
      <c r="G483" s="142">
        <v>54</v>
      </c>
      <c r="H483" s="141">
        <v>3.8461538461538547E-2</v>
      </c>
      <c r="I483" s="140">
        <v>91779</v>
      </c>
      <c r="J483" s="141">
        <v>0.14999749398556528</v>
      </c>
      <c r="K483" s="142">
        <v>45505</v>
      </c>
      <c r="L483" s="141">
        <v>0.3107788915773706</v>
      </c>
      <c r="M483" s="142">
        <v>137284</v>
      </c>
      <c r="N483" s="141">
        <v>0.19873563619852597</v>
      </c>
      <c r="O483" s="143">
        <v>4.6851676309395395E-4</v>
      </c>
      <c r="P483" s="144">
        <v>2.4173167783760025E-4</v>
      </c>
      <c r="Q483" s="145">
        <v>3.9334518224993446E-4</v>
      </c>
    </row>
    <row r="484" spans="2:17" s="4" customFormat="1" hidden="1" outlineLevel="1" x14ac:dyDescent="0.25">
      <c r="B484" s="53" t="s">
        <v>86</v>
      </c>
      <c r="C484" s="140">
        <v>65</v>
      </c>
      <c r="D484" s="141">
        <v>1.2413793103448274</v>
      </c>
      <c r="E484" s="142">
        <v>0</v>
      </c>
      <c r="F484" s="141">
        <v>-1</v>
      </c>
      <c r="G484" s="142">
        <v>65</v>
      </c>
      <c r="H484" s="141">
        <v>0.32653061224489788</v>
      </c>
      <c r="I484" s="140">
        <v>78483</v>
      </c>
      <c r="J484" s="141">
        <v>8.4378799602077947E-2</v>
      </c>
      <c r="K484" s="142">
        <v>35276</v>
      </c>
      <c r="L484" s="141">
        <v>0.28062150584476875</v>
      </c>
      <c r="M484" s="142">
        <v>113759</v>
      </c>
      <c r="N484" s="141">
        <v>0.13847801285002292</v>
      </c>
      <c r="O484" s="143">
        <v>8.2820483416790893E-4</v>
      </c>
      <c r="P484" s="144">
        <v>0</v>
      </c>
      <c r="Q484" s="145">
        <v>5.7138336307456994E-4</v>
      </c>
    </row>
    <row r="485" spans="2:17" s="4" customFormat="1" hidden="1" outlineLevel="1" x14ac:dyDescent="0.25">
      <c r="B485" s="53" t="s">
        <v>87</v>
      </c>
      <c r="C485" s="140">
        <v>2133</v>
      </c>
      <c r="D485" s="141">
        <v>0.26964285714285707</v>
      </c>
      <c r="E485" s="142">
        <v>3226</v>
      </c>
      <c r="F485" s="141">
        <v>0.36637018212621775</v>
      </c>
      <c r="G485" s="142">
        <v>5359</v>
      </c>
      <c r="H485" s="141">
        <v>0.32615689185845098</v>
      </c>
      <c r="I485" s="140">
        <v>89750</v>
      </c>
      <c r="J485" s="141">
        <v>0.39302787607872358</v>
      </c>
      <c r="K485" s="142">
        <v>34059</v>
      </c>
      <c r="L485" s="141">
        <v>0.39403241650294696</v>
      </c>
      <c r="M485" s="142">
        <v>123809</v>
      </c>
      <c r="N485" s="141">
        <v>0.39330407382399279</v>
      </c>
      <c r="O485" s="143">
        <v>2.3766016713091923E-2</v>
      </c>
      <c r="P485" s="144">
        <v>9.4717989371384953E-2</v>
      </c>
      <c r="Q485" s="145">
        <v>4.328441389559725E-2</v>
      </c>
    </row>
    <row r="486" spans="2:17" s="4" customFormat="1" hidden="1" outlineLevel="1" x14ac:dyDescent="0.25">
      <c r="B486" s="53" t="s">
        <v>88</v>
      </c>
      <c r="C486" s="140">
        <v>5885</v>
      </c>
      <c r="D486" s="141">
        <v>0.91631390426571158</v>
      </c>
      <c r="E486" s="142">
        <v>5837</v>
      </c>
      <c r="F486" s="141">
        <v>-0.11197322379431007</v>
      </c>
      <c r="G486" s="142">
        <v>11722</v>
      </c>
      <c r="H486" s="141">
        <v>0.21547075902115309</v>
      </c>
      <c r="I486" s="140">
        <v>90133</v>
      </c>
      <c r="J486" s="141">
        <v>0.43177341466514174</v>
      </c>
      <c r="K486" s="142">
        <v>41134</v>
      </c>
      <c r="L486" s="141">
        <v>0.22258879476891069</v>
      </c>
      <c r="M486" s="142">
        <v>131267</v>
      </c>
      <c r="N486" s="141">
        <v>0.35891383790386855</v>
      </c>
      <c r="O486" s="143">
        <v>6.5292401229294486E-2</v>
      </c>
      <c r="P486" s="144">
        <v>0.14190207614139155</v>
      </c>
      <c r="Q486" s="145">
        <v>8.9298909855485387E-2</v>
      </c>
    </row>
    <row r="487" spans="2:17" s="4" customFormat="1" hidden="1" outlineLevel="1" x14ac:dyDescent="0.25">
      <c r="B487" s="53" t="s">
        <v>89</v>
      </c>
      <c r="C487" s="140">
        <v>5851</v>
      </c>
      <c r="D487" s="141">
        <v>1.1046762589928059</v>
      </c>
      <c r="E487" s="142">
        <v>6636</v>
      </c>
      <c r="F487" s="141">
        <v>0.23944714232349651</v>
      </c>
      <c r="G487" s="142">
        <v>12487</v>
      </c>
      <c r="H487" s="141">
        <v>0.53516105237275635</v>
      </c>
      <c r="I487" s="140">
        <v>86781</v>
      </c>
      <c r="J487" s="141">
        <v>0.31158467467694395</v>
      </c>
      <c r="K487" s="142">
        <v>45065</v>
      </c>
      <c r="L487" s="141">
        <v>0.22499184516690218</v>
      </c>
      <c r="M487" s="142">
        <v>131846</v>
      </c>
      <c r="N487" s="141">
        <v>0.28064262333297729</v>
      </c>
      <c r="O487" s="143">
        <v>6.7422592502967241E-2</v>
      </c>
      <c r="P487" s="144">
        <v>0.14725396649284367</v>
      </c>
      <c r="Q487" s="145">
        <v>9.4708978656917922E-2</v>
      </c>
    </row>
    <row r="488" spans="2:17" s="4" customFormat="1" ht="15.75" collapsed="1" x14ac:dyDescent="0.25">
      <c r="B488" s="65">
        <v>1981</v>
      </c>
      <c r="C488" s="146">
        <v>33152</v>
      </c>
      <c r="D488" s="67">
        <v>0.50097342328066286</v>
      </c>
      <c r="E488" s="66">
        <v>35607</v>
      </c>
      <c r="F488" s="67">
        <v>-0.14193797141962072</v>
      </c>
      <c r="G488" s="66">
        <v>68759</v>
      </c>
      <c r="H488" s="67">
        <v>8.1388399597382977E-2</v>
      </c>
      <c r="I488" s="146">
        <v>932585</v>
      </c>
      <c r="J488" s="67">
        <v>0.14070559512495251</v>
      </c>
      <c r="K488" s="66">
        <v>431015</v>
      </c>
      <c r="L488" s="67">
        <v>0.15869230934663858</v>
      </c>
      <c r="M488" s="66">
        <v>1363600</v>
      </c>
      <c r="N488" s="67">
        <v>0.14633028872626697</v>
      </c>
      <c r="O488" s="147">
        <v>3.5548502281293394E-2</v>
      </c>
      <c r="P488" s="88">
        <v>8.2611974061227569E-2</v>
      </c>
      <c r="Q488" s="148">
        <v>5.0424611322968611E-2</v>
      </c>
    </row>
    <row r="489" spans="2:17" s="4" customFormat="1" hidden="1" outlineLevel="1" x14ac:dyDescent="0.25">
      <c r="B489" s="53" t="s">
        <v>78</v>
      </c>
      <c r="C489" s="140">
        <v>4031</v>
      </c>
      <c r="D489" s="141">
        <v>-0.1428875186051457</v>
      </c>
      <c r="E489" s="142">
        <v>7336</v>
      </c>
      <c r="F489" s="141">
        <v>-0.2531052738749745</v>
      </c>
      <c r="G489" s="142">
        <v>11367</v>
      </c>
      <c r="H489" s="141">
        <v>-0.21741824440619617</v>
      </c>
      <c r="I489" s="140">
        <v>67112</v>
      </c>
      <c r="J489" s="141">
        <v>-0.27334149008737829</v>
      </c>
      <c r="K489" s="142">
        <v>36577</v>
      </c>
      <c r="L489" s="141">
        <v>-0.15736730556579437</v>
      </c>
      <c r="M489" s="142">
        <v>103689</v>
      </c>
      <c r="N489" s="141">
        <v>-0.23626118660921447</v>
      </c>
      <c r="O489" s="143">
        <v>6.0063773989748478E-2</v>
      </c>
      <c r="P489" s="144">
        <v>0.20056319545069307</v>
      </c>
      <c r="Q489" s="145">
        <v>0.10962590052946793</v>
      </c>
    </row>
    <row r="490" spans="2:17" s="4" customFormat="1" hidden="1" outlineLevel="1" x14ac:dyDescent="0.25">
      <c r="B490" s="53" t="s">
        <v>79</v>
      </c>
      <c r="C490" s="140">
        <v>4289</v>
      </c>
      <c r="D490" s="141">
        <v>-0.22173834149882055</v>
      </c>
      <c r="E490" s="142">
        <v>7676</v>
      </c>
      <c r="F490" s="141">
        <v>-0.20677896042161825</v>
      </c>
      <c r="G490" s="142">
        <v>11965</v>
      </c>
      <c r="H490" s="141">
        <v>-0.21220700553068217</v>
      </c>
      <c r="I490" s="140">
        <v>77784</v>
      </c>
      <c r="J490" s="141">
        <v>-0.11048087369203496</v>
      </c>
      <c r="K490" s="142">
        <v>38392</v>
      </c>
      <c r="L490" s="141">
        <v>-4.3404594608063007E-2</v>
      </c>
      <c r="M490" s="142">
        <v>116176</v>
      </c>
      <c r="N490" s="141">
        <v>-8.9379913622147811E-2</v>
      </c>
      <c r="O490" s="143">
        <v>5.513987452432377E-2</v>
      </c>
      <c r="P490" s="144">
        <v>0.19993748697645342</v>
      </c>
      <c r="Q490" s="145">
        <v>0.10299029059358215</v>
      </c>
    </row>
    <row r="491" spans="2:17" s="4" customFormat="1" hidden="1" outlineLevel="1" x14ac:dyDescent="0.25">
      <c r="B491" s="53" t="s">
        <v>80</v>
      </c>
      <c r="C491" s="140">
        <v>4566</v>
      </c>
      <c r="D491" s="141">
        <v>-0.36732714424276014</v>
      </c>
      <c r="E491" s="142">
        <v>8230</v>
      </c>
      <c r="F491" s="141">
        <v>-0.23470336618932486</v>
      </c>
      <c r="G491" s="142">
        <v>12796</v>
      </c>
      <c r="H491" s="141">
        <v>-0.28796394190640473</v>
      </c>
      <c r="I491" s="140">
        <v>79603</v>
      </c>
      <c r="J491" s="141">
        <v>-0.14878578226418726</v>
      </c>
      <c r="K491" s="142">
        <v>42449</v>
      </c>
      <c r="L491" s="141">
        <v>-7.6151301471228394E-2</v>
      </c>
      <c r="M491" s="142">
        <v>122052</v>
      </c>
      <c r="N491" s="141">
        <v>-0.12485569856236334</v>
      </c>
      <c r="O491" s="143">
        <v>5.7359647249475523E-2</v>
      </c>
      <c r="P491" s="144">
        <v>0.19387971448090649</v>
      </c>
      <c r="Q491" s="145">
        <v>0.10484055976141317</v>
      </c>
    </row>
    <row r="492" spans="2:17" s="4" customFormat="1" hidden="1" outlineLevel="1" x14ac:dyDescent="0.25">
      <c r="B492" s="53" t="s">
        <v>81</v>
      </c>
      <c r="C492" s="140">
        <v>1502</v>
      </c>
      <c r="D492" s="141">
        <v>-0.44779411764705879</v>
      </c>
      <c r="E492" s="142">
        <v>3889</v>
      </c>
      <c r="F492" s="141">
        <v>0.5015444015444015</v>
      </c>
      <c r="G492" s="142">
        <v>5391</v>
      </c>
      <c r="H492" s="141">
        <v>1.5254237288135686E-2</v>
      </c>
      <c r="I492" s="140">
        <v>67157</v>
      </c>
      <c r="J492" s="141">
        <v>-0.1924459782830894</v>
      </c>
      <c r="K492" s="142">
        <v>29463</v>
      </c>
      <c r="L492" s="141">
        <v>-6.3685766040613934E-2</v>
      </c>
      <c r="M492" s="142">
        <v>96620</v>
      </c>
      <c r="N492" s="141">
        <v>-0.15709948703632626</v>
      </c>
      <c r="O492" s="143">
        <v>2.2365501734740979E-2</v>
      </c>
      <c r="P492" s="144">
        <v>0.13199606285850049</v>
      </c>
      <c r="Q492" s="145">
        <v>5.5795901469675016E-2</v>
      </c>
    </row>
    <row r="493" spans="2:17" s="4" customFormat="1" hidden="1" outlineLevel="1" x14ac:dyDescent="0.25">
      <c r="B493" s="53" t="s">
        <v>82</v>
      </c>
      <c r="C493" s="140">
        <v>28</v>
      </c>
      <c r="D493" s="141">
        <v>-0.61643835616438358</v>
      </c>
      <c r="E493" s="142">
        <v>11</v>
      </c>
      <c r="F493" s="141">
        <v>0.10000000000000009</v>
      </c>
      <c r="G493" s="142">
        <v>39</v>
      </c>
      <c r="H493" s="141">
        <v>-0.53012048192771077</v>
      </c>
      <c r="I493" s="140">
        <v>57641</v>
      </c>
      <c r="J493" s="141">
        <v>-6.241257035036929E-2</v>
      </c>
      <c r="K493" s="142">
        <v>15499</v>
      </c>
      <c r="L493" s="141">
        <v>-0.2484604567715657</v>
      </c>
      <c r="M493" s="142">
        <v>73140</v>
      </c>
      <c r="N493" s="141">
        <v>-0.10914605181422876</v>
      </c>
      <c r="O493" s="143">
        <v>4.8576534064294515E-4</v>
      </c>
      <c r="P493" s="144">
        <v>7.0972320794889996E-4</v>
      </c>
      <c r="Q493" s="145">
        <v>5.3322395406070553E-4</v>
      </c>
    </row>
    <row r="494" spans="2:17" s="4" customFormat="1" hidden="1" outlineLevel="1" x14ac:dyDescent="0.25">
      <c r="B494" s="53" t="s">
        <v>83</v>
      </c>
      <c r="C494" s="140">
        <v>33</v>
      </c>
      <c r="D494" s="141">
        <v>-2.9411764705882359E-2</v>
      </c>
      <c r="E494" s="142">
        <v>42</v>
      </c>
      <c r="F494" s="141">
        <v>20</v>
      </c>
      <c r="G494" s="142">
        <v>75</v>
      </c>
      <c r="H494" s="141">
        <v>1.0833333333333335</v>
      </c>
      <c r="I494" s="140">
        <v>52509</v>
      </c>
      <c r="J494" s="141">
        <v>-3.4175143009546272E-2</v>
      </c>
      <c r="K494" s="142">
        <v>19537</v>
      </c>
      <c r="L494" s="141">
        <v>-0.11296254256526672</v>
      </c>
      <c r="M494" s="142">
        <v>72046</v>
      </c>
      <c r="N494" s="141">
        <v>-5.6890773903026548E-2</v>
      </c>
      <c r="O494" s="143">
        <v>6.2846369193852482E-4</v>
      </c>
      <c r="P494" s="144">
        <v>2.149767108563239E-3</v>
      </c>
      <c r="Q494" s="145">
        <v>1.0410015823224051E-3</v>
      </c>
    </row>
    <row r="495" spans="2:17" s="4" customFormat="1" hidden="1" outlineLevel="1" x14ac:dyDescent="0.25">
      <c r="B495" s="53" t="s">
        <v>84</v>
      </c>
      <c r="C495" s="140">
        <v>29</v>
      </c>
      <c r="D495" s="141">
        <v>-9.375E-2</v>
      </c>
      <c r="E495" s="142">
        <v>2</v>
      </c>
      <c r="F495" s="141">
        <v>-0.875</v>
      </c>
      <c r="G495" s="142">
        <v>31</v>
      </c>
      <c r="H495" s="141">
        <v>-0.35416666666666663</v>
      </c>
      <c r="I495" s="140">
        <v>70016</v>
      </c>
      <c r="J495" s="141">
        <v>-5.0990810268643716E-2</v>
      </c>
      <c r="K495" s="142">
        <v>32940</v>
      </c>
      <c r="L495" s="141">
        <v>3.3405205138326011E-4</v>
      </c>
      <c r="M495" s="142">
        <v>102956</v>
      </c>
      <c r="N495" s="141">
        <v>-3.5152333024075277E-2</v>
      </c>
      <c r="O495" s="143">
        <v>4.1419104204753197E-4</v>
      </c>
      <c r="P495" s="144">
        <v>6.0716454159077112E-5</v>
      </c>
      <c r="Q495" s="145">
        <v>3.0109949881502779E-4</v>
      </c>
    </row>
    <row r="496" spans="2:17" s="4" customFormat="1" hidden="1" outlineLevel="1" x14ac:dyDescent="0.25">
      <c r="B496" s="53" t="s">
        <v>85</v>
      </c>
      <c r="C496" s="140">
        <v>49</v>
      </c>
      <c r="D496" s="141">
        <v>0.68965517241379315</v>
      </c>
      <c r="E496" s="142">
        <v>3</v>
      </c>
      <c r="F496" s="141">
        <v>0.5</v>
      </c>
      <c r="G496" s="142">
        <v>52</v>
      </c>
      <c r="H496" s="141">
        <v>0.67741935483870974</v>
      </c>
      <c r="I496" s="140">
        <v>79808</v>
      </c>
      <c r="J496" s="141">
        <v>-1.5457494972921593E-2</v>
      </c>
      <c r="K496" s="142">
        <v>34716</v>
      </c>
      <c r="L496" s="141">
        <v>2.9812227462846064E-2</v>
      </c>
      <c r="M496" s="142">
        <v>114524</v>
      </c>
      <c r="N496" s="141">
        <v>-2.1608057714425088E-3</v>
      </c>
      <c r="O496" s="143">
        <v>6.1397353648757016E-4</v>
      </c>
      <c r="P496" s="144">
        <v>8.6415485655029381E-5</v>
      </c>
      <c r="Q496" s="145">
        <v>4.5405329887185218E-4</v>
      </c>
    </row>
    <row r="497" spans="2:17" s="4" customFormat="1" hidden="1" outlineLevel="1" x14ac:dyDescent="0.25">
      <c r="B497" s="53" t="s">
        <v>86</v>
      </c>
      <c r="C497" s="140">
        <v>29</v>
      </c>
      <c r="D497" s="141">
        <v>-0.27500000000000002</v>
      </c>
      <c r="E497" s="142">
        <v>20</v>
      </c>
      <c r="F497" s="141">
        <v>-0.47368421052631582</v>
      </c>
      <c r="G497" s="142">
        <v>49</v>
      </c>
      <c r="H497" s="141">
        <v>-0.37179487179487181</v>
      </c>
      <c r="I497" s="140">
        <v>72376</v>
      </c>
      <c r="J497" s="141">
        <v>-3.6656462132304002E-2</v>
      </c>
      <c r="K497" s="142">
        <v>27546</v>
      </c>
      <c r="L497" s="141">
        <v>-0.1073882047958522</v>
      </c>
      <c r="M497" s="142">
        <v>99922</v>
      </c>
      <c r="N497" s="141">
        <v>-5.7250684026795007E-2</v>
      </c>
      <c r="O497" s="143">
        <v>4.0068531004752955E-4</v>
      </c>
      <c r="P497" s="144">
        <v>7.2605822987003557E-4</v>
      </c>
      <c r="Q497" s="145">
        <v>4.9038249834871194E-4</v>
      </c>
    </row>
    <row r="498" spans="2:17" s="4" customFormat="1" hidden="1" outlineLevel="1" x14ac:dyDescent="0.25">
      <c r="B498" s="53" t="s">
        <v>87</v>
      </c>
      <c r="C498" s="140">
        <v>1680</v>
      </c>
      <c r="D498" s="141">
        <v>-0.36531922931620697</v>
      </c>
      <c r="E498" s="142">
        <v>2361</v>
      </c>
      <c r="F498" s="141">
        <v>-0.46438294010889292</v>
      </c>
      <c r="G498" s="142">
        <v>4041</v>
      </c>
      <c r="H498" s="141">
        <v>-0.42721474131821402</v>
      </c>
      <c r="I498" s="140">
        <v>64428</v>
      </c>
      <c r="J498" s="141">
        <v>-0.16973156870578232</v>
      </c>
      <c r="K498" s="142">
        <v>24432</v>
      </c>
      <c r="L498" s="141">
        <v>-0.224036079527409</v>
      </c>
      <c r="M498" s="142">
        <v>88860</v>
      </c>
      <c r="N498" s="141">
        <v>-0.18540587615162485</v>
      </c>
      <c r="O498" s="143">
        <v>2.607561929595828E-2</v>
      </c>
      <c r="P498" s="144">
        <v>9.6635559921414538E-2</v>
      </c>
      <c r="Q498" s="145">
        <v>4.5476029709655641E-2</v>
      </c>
    </row>
    <row r="499" spans="2:17" s="4" customFormat="1" hidden="1" outlineLevel="1" x14ac:dyDescent="0.25">
      <c r="B499" s="53" t="s">
        <v>88</v>
      </c>
      <c r="C499" s="140">
        <v>3071</v>
      </c>
      <c r="D499" s="141">
        <v>-0.32237422771403357</v>
      </c>
      <c r="E499" s="142">
        <v>6573</v>
      </c>
      <c r="F499" s="141">
        <v>7.2442486539402884E-2</v>
      </c>
      <c r="G499" s="142">
        <v>9644</v>
      </c>
      <c r="H499" s="141">
        <v>-9.5394428290029087E-2</v>
      </c>
      <c r="I499" s="140">
        <v>62952</v>
      </c>
      <c r="J499" s="141">
        <v>-0.10033870207079876</v>
      </c>
      <c r="K499" s="142">
        <v>33645</v>
      </c>
      <c r="L499" s="141">
        <v>4.6582459912209995E-3</v>
      </c>
      <c r="M499" s="142">
        <v>96597</v>
      </c>
      <c r="N499" s="141">
        <v>-6.635286385339545E-2</v>
      </c>
      <c r="O499" s="143">
        <v>4.8783199898335239E-2</v>
      </c>
      <c r="P499" s="144">
        <v>0.19536335265269728</v>
      </c>
      <c r="Q499" s="145">
        <v>9.9837469072538487E-2</v>
      </c>
    </row>
    <row r="500" spans="2:17" s="4" customFormat="1" hidden="1" outlineLevel="1" x14ac:dyDescent="0.25">
      <c r="B500" s="53" t="s">
        <v>89</v>
      </c>
      <c r="C500" s="140">
        <v>2780</v>
      </c>
      <c r="D500" s="141">
        <v>-0.33762211103168926</v>
      </c>
      <c r="E500" s="142">
        <v>5354</v>
      </c>
      <c r="F500" s="141">
        <v>-0.34834469328140216</v>
      </c>
      <c r="G500" s="142">
        <v>8134</v>
      </c>
      <c r="H500" s="141">
        <v>-0.34471924595182468</v>
      </c>
      <c r="I500" s="140">
        <v>66165</v>
      </c>
      <c r="J500" s="141">
        <v>-1.9298323624883262E-2</v>
      </c>
      <c r="K500" s="142">
        <v>36788</v>
      </c>
      <c r="L500" s="141">
        <v>-6.7430541472317973E-2</v>
      </c>
      <c r="M500" s="142">
        <v>102953</v>
      </c>
      <c r="N500" s="141">
        <v>-3.7057475564700959E-2</v>
      </c>
      <c r="O500" s="143">
        <v>4.2016171691982164E-2</v>
      </c>
      <c r="P500" s="144">
        <v>0.1455365880178319</v>
      </c>
      <c r="Q500" s="145">
        <v>7.9006925490272259E-2</v>
      </c>
    </row>
    <row r="501" spans="2:17" s="4" customFormat="1" ht="15.75" collapsed="1" x14ac:dyDescent="0.25">
      <c r="B501" s="65">
        <v>1980</v>
      </c>
      <c r="C501" s="146">
        <v>22087</v>
      </c>
      <c r="D501" s="67">
        <v>-0.30401764613203086</v>
      </c>
      <c r="E501" s="66">
        <v>41497</v>
      </c>
      <c r="F501" s="67">
        <v>-0.19679080210591515</v>
      </c>
      <c r="G501" s="66">
        <v>63584</v>
      </c>
      <c r="H501" s="67">
        <v>-0.23759277689180924</v>
      </c>
      <c r="I501" s="146">
        <v>817551</v>
      </c>
      <c r="J501" s="67">
        <v>-0.10877402208358355</v>
      </c>
      <c r="K501" s="66">
        <v>371984</v>
      </c>
      <c r="L501" s="67">
        <v>-8.2716853090292197E-2</v>
      </c>
      <c r="M501" s="66">
        <v>1189535</v>
      </c>
      <c r="N501" s="67">
        <v>-0.10078609921979709</v>
      </c>
      <c r="O501" s="147">
        <v>2.7016051598004284E-2</v>
      </c>
      <c r="P501" s="88">
        <v>0.11155587337089767</v>
      </c>
      <c r="Q501" s="148">
        <v>5.3452819799333355E-2</v>
      </c>
    </row>
    <row r="502" spans="2:17" s="4" customFormat="1" hidden="1" outlineLevel="1" x14ac:dyDescent="0.25">
      <c r="B502" s="53" t="s">
        <v>78</v>
      </c>
      <c r="C502" s="140">
        <v>4703</v>
      </c>
      <c r="D502" s="141">
        <v>0.10972156677678147</v>
      </c>
      <c r="E502" s="142">
        <v>9822</v>
      </c>
      <c r="F502" s="141">
        <v>-0.16635545747750802</v>
      </c>
      <c r="G502" s="142">
        <v>14525</v>
      </c>
      <c r="H502" s="141">
        <v>-9.3320848938826417E-2</v>
      </c>
      <c r="I502" s="140">
        <v>92357</v>
      </c>
      <c r="J502" s="141">
        <v>0.10129736948796841</v>
      </c>
      <c r="K502" s="142">
        <v>43408</v>
      </c>
      <c r="L502" s="141">
        <v>9.8741995089477896E-2</v>
      </c>
      <c r="M502" s="142">
        <v>135765</v>
      </c>
      <c r="N502" s="141">
        <v>0.1004790506529194</v>
      </c>
      <c r="O502" s="143">
        <v>5.0921965849908504E-2</v>
      </c>
      <c r="P502" s="144">
        <v>0.22627165499447108</v>
      </c>
      <c r="Q502" s="145">
        <v>0.10698633668471255</v>
      </c>
    </row>
    <row r="503" spans="2:17" s="4" customFormat="1" hidden="1" outlineLevel="1" x14ac:dyDescent="0.25">
      <c r="B503" s="53" t="s">
        <v>79</v>
      </c>
      <c r="C503" s="140">
        <v>5511</v>
      </c>
      <c r="D503" s="141">
        <v>0.64213349225268179</v>
      </c>
      <c r="E503" s="142">
        <v>9677</v>
      </c>
      <c r="F503" s="141">
        <v>2.9139636286291681E-2</v>
      </c>
      <c r="G503" s="142">
        <v>15188</v>
      </c>
      <c r="H503" s="141">
        <v>0.19037542127125939</v>
      </c>
      <c r="I503" s="140">
        <v>87445</v>
      </c>
      <c r="J503" s="141">
        <v>9.534904112334508E-2</v>
      </c>
      <c r="K503" s="142">
        <v>40134</v>
      </c>
      <c r="L503" s="141">
        <v>0.17757173874772603</v>
      </c>
      <c r="M503" s="142">
        <v>127579</v>
      </c>
      <c r="N503" s="141">
        <v>0.11994908484396261</v>
      </c>
      <c r="O503" s="143">
        <v>6.3022471267653951E-2</v>
      </c>
      <c r="P503" s="144">
        <v>0.24111725718841881</v>
      </c>
      <c r="Q503" s="145">
        <v>0.1190478056733475</v>
      </c>
    </row>
    <row r="504" spans="2:17" s="4" customFormat="1" hidden="1" outlineLevel="1" x14ac:dyDescent="0.25">
      <c r="B504" s="53" t="s">
        <v>80</v>
      </c>
      <c r="C504" s="140">
        <v>7217</v>
      </c>
      <c r="D504" s="141">
        <v>0.9189045466631216</v>
      </c>
      <c r="E504" s="142">
        <v>10754</v>
      </c>
      <c r="F504" s="141">
        <v>2.3313350461509286E-2</v>
      </c>
      <c r="G504" s="142">
        <v>17971</v>
      </c>
      <c r="H504" s="141">
        <v>0.25935529081990194</v>
      </c>
      <c r="I504" s="140">
        <v>93517</v>
      </c>
      <c r="J504" s="141">
        <v>7.7869088645820206E-2</v>
      </c>
      <c r="K504" s="142">
        <v>45948</v>
      </c>
      <c r="L504" s="141">
        <v>0.16871423120946205</v>
      </c>
      <c r="M504" s="142">
        <v>139465</v>
      </c>
      <c r="N504" s="141">
        <v>0.1061978489165265</v>
      </c>
      <c r="O504" s="143">
        <v>7.7173134296438087E-2</v>
      </c>
      <c r="P504" s="144">
        <v>0.23404718377296074</v>
      </c>
      <c r="Q504" s="145">
        <v>0.12885670239845123</v>
      </c>
    </row>
    <row r="505" spans="2:17" s="4" customFormat="1" hidden="1" outlineLevel="1" x14ac:dyDescent="0.25">
      <c r="B505" s="53" t="s">
        <v>81</v>
      </c>
      <c r="C505" s="140">
        <v>2720</v>
      </c>
      <c r="D505" s="141">
        <v>1.0779220779220777</v>
      </c>
      <c r="E505" s="142">
        <v>2590</v>
      </c>
      <c r="F505" s="141">
        <v>1.4095536413469167E-2</v>
      </c>
      <c r="G505" s="142">
        <v>5310</v>
      </c>
      <c r="H505" s="141">
        <v>0.37457934247993796</v>
      </c>
      <c r="I505" s="140">
        <v>83161</v>
      </c>
      <c r="J505" s="141">
        <v>0.1781848577581322</v>
      </c>
      <c r="K505" s="142">
        <v>31467</v>
      </c>
      <c r="L505" s="141">
        <v>0.41507397580608885</v>
      </c>
      <c r="M505" s="142">
        <v>114628</v>
      </c>
      <c r="N505" s="141">
        <v>0.23493605972786336</v>
      </c>
      <c r="O505" s="143">
        <v>3.2707639398275631E-2</v>
      </c>
      <c r="P505" s="144">
        <v>8.2308450122350399E-2</v>
      </c>
      <c r="Q505" s="145">
        <v>4.6323760337788324E-2</v>
      </c>
    </row>
    <row r="506" spans="2:17" s="4" customFormat="1" hidden="1" outlineLevel="1" x14ac:dyDescent="0.25">
      <c r="B506" s="53" t="s">
        <v>82</v>
      </c>
      <c r="C506" s="140">
        <v>73</v>
      </c>
      <c r="D506" s="141">
        <v>0.23728813559322037</v>
      </c>
      <c r="E506" s="142">
        <v>10</v>
      </c>
      <c r="F506" s="141">
        <v>-0.98552821997105644</v>
      </c>
      <c r="G506" s="142">
        <v>83</v>
      </c>
      <c r="H506" s="141">
        <v>-0.88933333333333331</v>
      </c>
      <c r="I506" s="140">
        <v>61478</v>
      </c>
      <c r="J506" s="141">
        <v>-2.4901662225605858E-2</v>
      </c>
      <c r="K506" s="142">
        <v>20623</v>
      </c>
      <c r="L506" s="141">
        <v>0.22807122015125358</v>
      </c>
      <c r="M506" s="142">
        <v>82101</v>
      </c>
      <c r="N506" s="141">
        <v>2.8306258689144714E-2</v>
      </c>
      <c r="O506" s="143">
        <v>1.1874166368457009E-3</v>
      </c>
      <c r="P506" s="144">
        <v>4.8489550501866848E-4</v>
      </c>
      <c r="Q506" s="145">
        <v>1.0109499275282883E-3</v>
      </c>
    </row>
    <row r="507" spans="2:17" s="4" customFormat="1" hidden="1" outlineLevel="1" x14ac:dyDescent="0.25">
      <c r="B507" s="53" t="s">
        <v>83</v>
      </c>
      <c r="C507" s="140">
        <v>34</v>
      </c>
      <c r="D507" s="141">
        <v>-0.12820512820512819</v>
      </c>
      <c r="E507" s="142">
        <v>2</v>
      </c>
      <c r="F507" s="141">
        <v>-0.99725274725274726</v>
      </c>
      <c r="G507" s="142">
        <v>36</v>
      </c>
      <c r="H507" s="141">
        <v>-0.95306388526727515</v>
      </c>
      <c r="I507" s="140">
        <v>54367</v>
      </c>
      <c r="J507" s="141">
        <v>-5.3367460649115461E-2</v>
      </c>
      <c r="K507" s="142">
        <v>22025</v>
      </c>
      <c r="L507" s="141">
        <v>0.10990727675871792</v>
      </c>
      <c r="M507" s="142">
        <v>76392</v>
      </c>
      <c r="N507" s="141">
        <v>-1.143951550287281E-2</v>
      </c>
      <c r="O507" s="143">
        <v>6.2537936615961892E-4</v>
      </c>
      <c r="P507" s="144">
        <v>9.0805902383654937E-5</v>
      </c>
      <c r="Q507" s="145">
        <v>4.71253534401508E-4</v>
      </c>
    </row>
    <row r="508" spans="2:17" s="4" customFormat="1" hidden="1" outlineLevel="1" x14ac:dyDescent="0.25">
      <c r="B508" s="53" t="s">
        <v>84</v>
      </c>
      <c r="C508" s="140">
        <v>32</v>
      </c>
      <c r="D508" s="141">
        <v>-5.8823529411764719E-2</v>
      </c>
      <c r="E508" s="142">
        <v>16</v>
      </c>
      <c r="F508" s="141">
        <v>-0.54285714285714293</v>
      </c>
      <c r="G508" s="142">
        <v>48</v>
      </c>
      <c r="H508" s="141">
        <v>-0.30434782608695654</v>
      </c>
      <c r="I508" s="140">
        <v>73778</v>
      </c>
      <c r="J508" s="141">
        <v>-8.5377797061922722E-2</v>
      </c>
      <c r="K508" s="142">
        <v>32929</v>
      </c>
      <c r="L508" s="141">
        <v>-0.11428801979665393</v>
      </c>
      <c r="M508" s="142">
        <v>106707</v>
      </c>
      <c r="N508" s="141">
        <v>-9.4498612560780071E-2</v>
      </c>
      <c r="O508" s="143">
        <v>4.3373363333242974E-4</v>
      </c>
      <c r="P508" s="144">
        <v>4.8589389292113335E-4</v>
      </c>
      <c r="Q508" s="145">
        <v>4.4982990806601253E-4</v>
      </c>
    </row>
    <row r="509" spans="2:17" s="4" customFormat="1" hidden="1" outlineLevel="1" x14ac:dyDescent="0.25">
      <c r="B509" s="53" t="s">
        <v>85</v>
      </c>
      <c r="C509" s="140">
        <v>29</v>
      </c>
      <c r="D509" s="141">
        <v>-0.40816326530612246</v>
      </c>
      <c r="E509" s="142">
        <v>2</v>
      </c>
      <c r="F509" s="141">
        <v>-0.81818181818181812</v>
      </c>
      <c r="G509" s="142">
        <v>31</v>
      </c>
      <c r="H509" s="141">
        <v>-0.48333333333333328</v>
      </c>
      <c r="I509" s="140">
        <v>81061</v>
      </c>
      <c r="J509" s="141">
        <v>-0.11220511247891707</v>
      </c>
      <c r="K509" s="142">
        <v>33711</v>
      </c>
      <c r="L509" s="141">
        <v>-0.12866706298948016</v>
      </c>
      <c r="M509" s="142">
        <v>114772</v>
      </c>
      <c r="N509" s="141">
        <v>-0.11710450401938532</v>
      </c>
      <c r="O509" s="143">
        <v>3.577552707220488E-4</v>
      </c>
      <c r="P509" s="144">
        <v>5.9327815846459613E-5</v>
      </c>
      <c r="Q509" s="145">
        <v>2.7010072143031404E-4</v>
      </c>
    </row>
    <row r="510" spans="2:17" s="4" customFormat="1" hidden="1" outlineLevel="1" x14ac:dyDescent="0.25">
      <c r="B510" s="53" t="s">
        <v>86</v>
      </c>
      <c r="C510" s="140">
        <v>40</v>
      </c>
      <c r="D510" s="141">
        <v>-0.74522292993630579</v>
      </c>
      <c r="E510" s="142">
        <v>38</v>
      </c>
      <c r="F510" s="141">
        <v>-0.96118488253319712</v>
      </c>
      <c r="G510" s="142">
        <v>78</v>
      </c>
      <c r="H510" s="141">
        <v>-0.93133802816901412</v>
      </c>
      <c r="I510" s="140">
        <v>75130</v>
      </c>
      <c r="J510" s="141">
        <v>-2.5374257322989924E-2</v>
      </c>
      <c r="K510" s="142">
        <v>30860</v>
      </c>
      <c r="L510" s="141">
        <v>-6.8827132554841408E-2</v>
      </c>
      <c r="M510" s="142">
        <v>105990</v>
      </c>
      <c r="N510" s="141">
        <v>-3.843885799305069E-2</v>
      </c>
      <c r="O510" s="143">
        <v>5.324104884866232E-4</v>
      </c>
      <c r="P510" s="144">
        <v>1.2313674659753726E-3</v>
      </c>
      <c r="Q510" s="145">
        <v>7.3591848287574298E-4</v>
      </c>
    </row>
    <row r="511" spans="2:17" s="4" customFormat="1" hidden="1" outlineLevel="1" x14ac:dyDescent="0.25">
      <c r="B511" s="53" t="s">
        <v>87</v>
      </c>
      <c r="C511" s="140">
        <v>2647</v>
      </c>
      <c r="D511" s="141">
        <v>6.0496794871794934E-2</v>
      </c>
      <c r="E511" s="142">
        <v>4408</v>
      </c>
      <c r="F511" s="141">
        <v>-0.16324981017463935</v>
      </c>
      <c r="G511" s="142">
        <v>7055</v>
      </c>
      <c r="H511" s="141">
        <v>-9.131890777949514E-2</v>
      </c>
      <c r="I511" s="140">
        <v>77599</v>
      </c>
      <c r="J511" s="141">
        <v>-9.1133754977746562E-2</v>
      </c>
      <c r="K511" s="142">
        <v>31486</v>
      </c>
      <c r="L511" s="141">
        <v>-0.11590947380243721</v>
      </c>
      <c r="M511" s="142">
        <v>109085</v>
      </c>
      <c r="N511" s="141">
        <v>-9.8426368249665219E-2</v>
      </c>
      <c r="O511" s="143">
        <v>3.4111264320416501E-2</v>
      </c>
      <c r="P511" s="144">
        <v>0.13999872959410531</v>
      </c>
      <c r="Q511" s="145">
        <v>6.4674336526561849E-2</v>
      </c>
    </row>
    <row r="512" spans="2:17" s="4" customFormat="1" hidden="1" outlineLevel="1" x14ac:dyDescent="0.25">
      <c r="B512" s="53" t="s">
        <v>88</v>
      </c>
      <c r="C512" s="140">
        <v>4532</v>
      </c>
      <c r="D512" s="141">
        <v>0.3884803921568627</v>
      </c>
      <c r="E512" s="142">
        <v>6129</v>
      </c>
      <c r="F512" s="141">
        <v>-0.29906221408966149</v>
      </c>
      <c r="G512" s="142">
        <v>10661</v>
      </c>
      <c r="H512" s="141">
        <v>-0.11217521652231843</v>
      </c>
      <c r="I512" s="140">
        <v>69973</v>
      </c>
      <c r="J512" s="141">
        <v>-0.18692772484313269</v>
      </c>
      <c r="K512" s="142">
        <v>33489</v>
      </c>
      <c r="L512" s="141">
        <v>-0.21346704871060174</v>
      </c>
      <c r="M512" s="142">
        <v>103462</v>
      </c>
      <c r="N512" s="141">
        <v>-0.19571199800991934</v>
      </c>
      <c r="O512" s="143">
        <v>6.4767839023623403E-2</v>
      </c>
      <c r="P512" s="144">
        <v>0.18301531846277883</v>
      </c>
      <c r="Q512" s="145">
        <v>0.10304266300670778</v>
      </c>
    </row>
    <row r="513" spans="2:17" s="4" customFormat="1" hidden="1" outlineLevel="1" x14ac:dyDescent="0.25">
      <c r="B513" s="53" t="s">
        <v>89</v>
      </c>
      <c r="C513" s="140">
        <v>4197</v>
      </c>
      <c r="D513" s="141">
        <v>-5.6853932584269629E-2</v>
      </c>
      <c r="E513" s="142">
        <v>8216</v>
      </c>
      <c r="F513" s="141">
        <v>-0.15629492708975146</v>
      </c>
      <c r="G513" s="142">
        <v>12413</v>
      </c>
      <c r="H513" s="141">
        <v>-0.12510572314632085</v>
      </c>
      <c r="I513" s="140">
        <v>67467</v>
      </c>
      <c r="J513" s="141">
        <v>-0.19867211440245147</v>
      </c>
      <c r="K513" s="142">
        <v>39448</v>
      </c>
      <c r="L513" s="141">
        <v>-0.12717939640676168</v>
      </c>
      <c r="M513" s="142">
        <v>106915</v>
      </c>
      <c r="N513" s="141">
        <v>-0.17369966767138112</v>
      </c>
      <c r="O513" s="143">
        <v>6.2208190670994708E-2</v>
      </c>
      <c r="P513" s="144">
        <v>0.20827418373555059</v>
      </c>
      <c r="Q513" s="145">
        <v>0.11610157601833232</v>
      </c>
    </row>
    <row r="514" spans="2:17" s="4" customFormat="1" ht="15.75" collapsed="1" x14ac:dyDescent="0.25">
      <c r="B514" s="65">
        <v>1979</v>
      </c>
      <c r="C514" s="146">
        <v>31735</v>
      </c>
      <c r="D514" s="67">
        <v>0.36718076856798199</v>
      </c>
      <c r="E514" s="66">
        <v>51664</v>
      </c>
      <c r="F514" s="67">
        <v>-0.14523013798352136</v>
      </c>
      <c r="G514" s="66">
        <v>83399</v>
      </c>
      <c r="H514" s="67">
        <v>-3.048270256054697E-3</v>
      </c>
      <c r="I514" s="146">
        <v>917333</v>
      </c>
      <c r="J514" s="67">
        <v>-3.0519619831094746E-2</v>
      </c>
      <c r="K514" s="66">
        <v>405528</v>
      </c>
      <c r="L514" s="67">
        <v>3.350042308510659E-3</v>
      </c>
      <c r="M514" s="66">
        <v>1322861</v>
      </c>
      <c r="N514" s="67">
        <v>-2.0382335408050345E-2</v>
      </c>
      <c r="O514" s="147">
        <v>3.4594852687083101E-2</v>
      </c>
      <c r="P514" s="88">
        <v>0.12739934110591625</v>
      </c>
      <c r="Q514" s="148">
        <v>6.3044416609152429E-2</v>
      </c>
    </row>
    <row r="515" spans="2:17" s="4" customFormat="1" hidden="1" outlineLevel="1" x14ac:dyDescent="0.25">
      <c r="B515" s="53" t="s">
        <v>78</v>
      </c>
      <c r="C515" s="140">
        <v>4238</v>
      </c>
      <c r="D515" s="149"/>
      <c r="E515" s="142">
        <v>11782</v>
      </c>
      <c r="F515" s="149"/>
      <c r="G515" s="142">
        <v>16020</v>
      </c>
      <c r="H515" s="150"/>
      <c r="I515" s="140">
        <v>83862</v>
      </c>
      <c r="J515" s="149"/>
      <c r="K515" s="142">
        <v>39507</v>
      </c>
      <c r="L515" s="141"/>
      <c r="M515" s="142">
        <v>123369</v>
      </c>
      <c r="N515" s="150"/>
      <c r="O515" s="143">
        <v>5.0535403400825164E-2</v>
      </c>
      <c r="P515" s="144">
        <v>0.29822563090085302</v>
      </c>
      <c r="Q515" s="145">
        <v>0.1298543394207621</v>
      </c>
    </row>
    <row r="516" spans="2:17" s="4" customFormat="1" hidden="1" outlineLevel="1" x14ac:dyDescent="0.25">
      <c r="B516" s="53" t="s">
        <v>79</v>
      </c>
      <c r="C516" s="140">
        <v>3356</v>
      </c>
      <c r="D516" s="149"/>
      <c r="E516" s="142">
        <v>9403</v>
      </c>
      <c r="F516" s="149"/>
      <c r="G516" s="142">
        <v>12759</v>
      </c>
      <c r="H516" s="150"/>
      <c r="I516" s="140">
        <v>79833</v>
      </c>
      <c r="J516" s="149"/>
      <c r="K516" s="142">
        <v>34082</v>
      </c>
      <c r="L516" s="141"/>
      <c r="M516" s="142">
        <v>113915</v>
      </c>
      <c r="N516" s="150"/>
      <c r="O516" s="143">
        <v>4.203775381108063E-2</v>
      </c>
      <c r="P516" s="144">
        <v>0.27589343348395046</v>
      </c>
      <c r="Q516" s="145">
        <v>0.112004564807093</v>
      </c>
    </row>
    <row r="517" spans="2:17" s="4" customFormat="1" hidden="1" outlineLevel="1" x14ac:dyDescent="0.25">
      <c r="B517" s="53" t="s">
        <v>80</v>
      </c>
      <c r="C517" s="140">
        <v>3761</v>
      </c>
      <c r="D517" s="149"/>
      <c r="E517" s="142">
        <v>10509</v>
      </c>
      <c r="F517" s="149"/>
      <c r="G517" s="142">
        <v>14270</v>
      </c>
      <c r="H517" s="150"/>
      <c r="I517" s="140">
        <v>86761</v>
      </c>
      <c r="J517" s="149"/>
      <c r="K517" s="142">
        <v>39315</v>
      </c>
      <c r="L517" s="141"/>
      <c r="M517" s="142">
        <v>126076</v>
      </c>
      <c r="N517" s="150"/>
      <c r="O517" s="143">
        <v>4.3348970159403422E-2</v>
      </c>
      <c r="P517" s="144">
        <v>0.26730255627623045</v>
      </c>
      <c r="Q517" s="145">
        <v>0.11318569751578413</v>
      </c>
    </row>
    <row r="518" spans="2:17" s="4" customFormat="1" hidden="1" outlineLevel="1" x14ac:dyDescent="0.25">
      <c r="B518" s="53" t="s">
        <v>81</v>
      </c>
      <c r="C518" s="140">
        <v>1309</v>
      </c>
      <c r="D518" s="149"/>
      <c r="E518" s="142">
        <v>2554</v>
      </c>
      <c r="F518" s="149"/>
      <c r="G518" s="142">
        <v>3863</v>
      </c>
      <c r="H518" s="150"/>
      <c r="I518" s="140">
        <v>70584</v>
      </c>
      <c r="J518" s="149"/>
      <c r="K518" s="142">
        <v>22237</v>
      </c>
      <c r="L518" s="141"/>
      <c r="M518" s="142">
        <v>92821</v>
      </c>
      <c r="N518" s="150"/>
      <c r="O518" s="143">
        <v>1.8545279383429671E-2</v>
      </c>
      <c r="P518" s="144">
        <v>0.11485362234114314</v>
      </c>
      <c r="Q518" s="145">
        <v>4.1617737365466867E-2</v>
      </c>
    </row>
    <row r="519" spans="2:17" s="4" customFormat="1" hidden="1" outlineLevel="1" x14ac:dyDescent="0.25">
      <c r="B519" s="53" t="s">
        <v>82</v>
      </c>
      <c r="C519" s="140">
        <v>59</v>
      </c>
      <c r="D519" s="149"/>
      <c r="E519" s="142">
        <v>691</v>
      </c>
      <c r="F519" s="149"/>
      <c r="G519" s="142">
        <v>750</v>
      </c>
      <c r="H519" s="150"/>
      <c r="I519" s="140">
        <v>63048</v>
      </c>
      <c r="J519" s="149"/>
      <c r="K519" s="142">
        <v>16793</v>
      </c>
      <c r="L519" s="141"/>
      <c r="M519" s="142">
        <v>79841</v>
      </c>
      <c r="N519" s="150"/>
      <c r="O519" s="143">
        <v>9.3579494987945688E-4</v>
      </c>
      <c r="P519" s="144">
        <v>4.114809742154469E-2</v>
      </c>
      <c r="Q519" s="145">
        <v>9.39366991896394E-3</v>
      </c>
    </row>
    <row r="520" spans="2:17" s="4" customFormat="1" hidden="1" outlineLevel="1" x14ac:dyDescent="0.25">
      <c r="B520" s="53" t="s">
        <v>83</v>
      </c>
      <c r="C520" s="140">
        <v>39</v>
      </c>
      <c r="D520" s="149"/>
      <c r="E520" s="142">
        <v>728</v>
      </c>
      <c r="F520" s="149"/>
      <c r="G520" s="142">
        <v>767</v>
      </c>
      <c r="H520" s="150"/>
      <c r="I520" s="140">
        <v>57432</v>
      </c>
      <c r="J520" s="149"/>
      <c r="K520" s="142">
        <v>19844</v>
      </c>
      <c r="L520" s="141"/>
      <c r="M520" s="142">
        <v>77276</v>
      </c>
      <c r="N520" s="150"/>
      <c r="O520" s="143">
        <v>6.7906393648140407E-4</v>
      </c>
      <c r="P520" s="144">
        <v>3.6686151985486797E-2</v>
      </c>
      <c r="Q520" s="145">
        <v>9.9254619804337706E-3</v>
      </c>
    </row>
    <row r="521" spans="2:17" s="4" customFormat="1" hidden="1" outlineLevel="1" x14ac:dyDescent="0.25">
      <c r="B521" s="53" t="s">
        <v>84</v>
      </c>
      <c r="C521" s="140">
        <v>34</v>
      </c>
      <c r="D521" s="149"/>
      <c r="E521" s="142">
        <v>35</v>
      </c>
      <c r="F521" s="149"/>
      <c r="G521" s="142">
        <v>69</v>
      </c>
      <c r="H521" s="150"/>
      <c r="I521" s="140">
        <v>80665</v>
      </c>
      <c r="J521" s="149"/>
      <c r="K521" s="142">
        <v>37178</v>
      </c>
      <c r="L521" s="141"/>
      <c r="M521" s="142">
        <v>117843</v>
      </c>
      <c r="N521" s="150"/>
      <c r="O521" s="143">
        <v>4.2149631190727084E-4</v>
      </c>
      <c r="P521" s="144">
        <v>9.4141696702350851E-4</v>
      </c>
      <c r="Q521" s="145">
        <v>5.8552480843155729E-4</v>
      </c>
    </row>
    <row r="522" spans="2:17" s="4" customFormat="1" hidden="1" outlineLevel="1" x14ac:dyDescent="0.25">
      <c r="B522" s="53" t="s">
        <v>85</v>
      </c>
      <c r="C522" s="140">
        <v>49</v>
      </c>
      <c r="D522" s="149"/>
      <c r="E522" s="142">
        <v>11</v>
      </c>
      <c r="F522" s="149"/>
      <c r="G522" s="142">
        <v>60</v>
      </c>
      <c r="H522" s="150"/>
      <c r="I522" s="140">
        <v>91306</v>
      </c>
      <c r="J522" s="149"/>
      <c r="K522" s="142">
        <v>38689</v>
      </c>
      <c r="L522" s="141"/>
      <c r="M522" s="142">
        <v>129995</v>
      </c>
      <c r="N522" s="150"/>
      <c r="O522" s="143">
        <v>5.3665695573127726E-4</v>
      </c>
      <c r="P522" s="144">
        <v>2.8431854015353202E-4</v>
      </c>
      <c r="Q522" s="145">
        <v>4.6155621370052696E-4</v>
      </c>
    </row>
    <row r="523" spans="2:17" s="4" customFormat="1" hidden="1" outlineLevel="1" x14ac:dyDescent="0.25">
      <c r="B523" s="53" t="s">
        <v>86</v>
      </c>
      <c r="C523" s="140">
        <v>157</v>
      </c>
      <c r="D523" s="149"/>
      <c r="E523" s="142">
        <v>979</v>
      </c>
      <c r="F523" s="149"/>
      <c r="G523" s="142">
        <v>1136</v>
      </c>
      <c r="H523" s="150"/>
      <c r="I523" s="140">
        <v>77086</v>
      </c>
      <c r="J523" s="149"/>
      <c r="K523" s="142">
        <v>33141</v>
      </c>
      <c r="L523" s="141"/>
      <c r="M523" s="142">
        <v>110227</v>
      </c>
      <c r="N523" s="150"/>
      <c r="O523" s="143">
        <v>2.0366862984199465E-3</v>
      </c>
      <c r="P523" s="144">
        <v>2.9540448387194111E-2</v>
      </c>
      <c r="Q523" s="145">
        <v>1.0306004880836819E-2</v>
      </c>
    </row>
    <row r="524" spans="2:17" s="4" customFormat="1" hidden="1" outlineLevel="1" x14ac:dyDescent="0.25">
      <c r="B524" s="53" t="s">
        <v>87</v>
      </c>
      <c r="C524" s="140">
        <v>2496</v>
      </c>
      <c r="D524" s="149"/>
      <c r="E524" s="142">
        <v>5268</v>
      </c>
      <c r="F524" s="149"/>
      <c r="G524" s="142">
        <v>7764</v>
      </c>
      <c r="H524" s="150"/>
      <c r="I524" s="140">
        <v>85380</v>
      </c>
      <c r="J524" s="149"/>
      <c r="K524" s="142">
        <v>35614</v>
      </c>
      <c r="L524" s="141"/>
      <c r="M524" s="142">
        <v>120994</v>
      </c>
      <c r="N524" s="150"/>
      <c r="O524" s="143">
        <v>2.9234012649332397E-2</v>
      </c>
      <c r="P524" s="144">
        <v>0.14791935755601729</v>
      </c>
      <c r="Q524" s="145">
        <v>6.4168471163859361E-2</v>
      </c>
    </row>
    <row r="525" spans="2:17" s="4" customFormat="1" hidden="1" outlineLevel="1" x14ac:dyDescent="0.25">
      <c r="B525" s="53" t="s">
        <v>88</v>
      </c>
      <c r="C525" s="140">
        <v>3264</v>
      </c>
      <c r="D525" s="149"/>
      <c r="E525" s="142">
        <v>8744</v>
      </c>
      <c r="F525" s="149"/>
      <c r="G525" s="142">
        <v>12008</v>
      </c>
      <c r="H525" s="150"/>
      <c r="I525" s="140">
        <v>86060</v>
      </c>
      <c r="J525" s="149"/>
      <c r="K525" s="142">
        <v>42578</v>
      </c>
      <c r="L525" s="141"/>
      <c r="M525" s="142">
        <v>128638</v>
      </c>
      <c r="N525" s="150"/>
      <c r="O525" s="143">
        <v>3.7927027655124332E-2</v>
      </c>
      <c r="P525" s="144">
        <v>0.20536427262905727</v>
      </c>
      <c r="Q525" s="145">
        <v>9.3347222438159794E-2</v>
      </c>
    </row>
    <row r="526" spans="2:17" s="4" customFormat="1" hidden="1" outlineLevel="1" x14ac:dyDescent="0.25">
      <c r="B526" s="53" t="s">
        <v>89</v>
      </c>
      <c r="C526" s="140">
        <v>4450</v>
      </c>
      <c r="D526" s="149"/>
      <c r="E526" s="142">
        <v>9738</v>
      </c>
      <c r="F526" s="149"/>
      <c r="G526" s="142">
        <v>14188</v>
      </c>
      <c r="H526" s="150"/>
      <c r="I526" s="140">
        <v>84194</v>
      </c>
      <c r="J526" s="149"/>
      <c r="K526" s="142">
        <v>45196</v>
      </c>
      <c r="L526" s="141"/>
      <c r="M526" s="142">
        <v>129390</v>
      </c>
      <c r="N526" s="150"/>
      <c r="O526" s="143">
        <v>5.2854122621564484E-2</v>
      </c>
      <c r="P526" s="144">
        <v>0.21546154526949288</v>
      </c>
      <c r="Q526" s="145">
        <v>0.10965298709328387</v>
      </c>
    </row>
    <row r="527" spans="2:17" s="4" customFormat="1" ht="15.75" collapsed="1" x14ac:dyDescent="0.25">
      <c r="B527" s="65">
        <v>1978</v>
      </c>
      <c r="C527" s="146">
        <v>23212</v>
      </c>
      <c r="D527" s="67"/>
      <c r="E527" s="66">
        <v>60442</v>
      </c>
      <c r="F527" s="67"/>
      <c r="G527" s="66">
        <v>83654</v>
      </c>
      <c r="H527" s="151"/>
      <c r="I527" s="146">
        <v>946211</v>
      </c>
      <c r="J527" s="67"/>
      <c r="K527" s="66">
        <v>404174</v>
      </c>
      <c r="L527" s="67"/>
      <c r="M527" s="66">
        <v>1350385</v>
      </c>
      <c r="N527" s="151"/>
      <c r="O527" s="147">
        <v>2.453152626634017E-2</v>
      </c>
      <c r="P527" s="88">
        <v>0.14954450311004666</v>
      </c>
      <c r="Q527" s="148">
        <v>6.1948259200154031E-2</v>
      </c>
    </row>
    <row r="528" spans="2:17" s="155" customFormat="1" ht="6" customHeight="1" x14ac:dyDescent="0.25">
      <c r="B528" s="152"/>
      <c r="C528" s="153"/>
      <c r="D528" s="154"/>
      <c r="E528" s="153"/>
      <c r="F528" s="154"/>
      <c r="G528" s="153"/>
      <c r="H528" s="154"/>
      <c r="I528" s="153"/>
      <c r="J528" s="154"/>
      <c r="K528" s="153"/>
      <c r="L528" s="154"/>
      <c r="M528" s="153"/>
      <c r="N528" s="154"/>
      <c r="O528" s="153"/>
      <c r="P528" s="153"/>
      <c r="Q528" s="153"/>
    </row>
    <row r="529" spans="2:17" s="155" customFormat="1" x14ac:dyDescent="0.25">
      <c r="B529" s="108" t="s">
        <v>112</v>
      </c>
      <c r="C529" s="108"/>
      <c r="D529" s="108"/>
      <c r="E529" s="108"/>
      <c r="F529" s="108"/>
      <c r="G529" s="108"/>
      <c r="H529" s="108"/>
      <c r="I529" s="156"/>
      <c r="J529" s="156"/>
      <c r="K529" s="156"/>
      <c r="L529" s="156"/>
      <c r="M529" s="156"/>
      <c r="N529" s="156"/>
      <c r="O529" s="108"/>
      <c r="P529" s="108"/>
      <c r="Q529" s="108"/>
    </row>
    <row r="530" spans="2:17" s="155" customFormat="1" x14ac:dyDescent="0.25">
      <c r="B530" s="152"/>
      <c r="C530" s="153"/>
      <c r="D530" s="154"/>
      <c r="E530" s="153"/>
      <c r="F530" s="154"/>
      <c r="G530" s="153"/>
      <c r="H530" s="154"/>
      <c r="I530" s="153"/>
      <c r="J530" s="154"/>
      <c r="K530" s="153"/>
      <c r="L530" s="154"/>
      <c r="M530" s="153"/>
      <c r="N530" s="154"/>
      <c r="O530" s="153"/>
      <c r="P530" s="153"/>
      <c r="Q530" s="153"/>
    </row>
    <row r="531" spans="2:17" s="155" customFormat="1" x14ac:dyDescent="0.25">
      <c r="B531" s="152"/>
      <c r="C531" s="153"/>
      <c r="D531" s="154"/>
      <c r="E531" s="153"/>
      <c r="F531" s="154"/>
      <c r="G531" s="153"/>
      <c r="H531" s="154"/>
      <c r="I531" s="153"/>
      <c r="J531" s="154"/>
      <c r="K531" s="153"/>
      <c r="L531" s="154"/>
      <c r="M531" s="153"/>
      <c r="N531" s="154"/>
      <c r="O531" s="153"/>
      <c r="P531" s="153"/>
      <c r="Q531" s="153"/>
    </row>
    <row r="532" spans="2:17" s="155" customFormat="1" x14ac:dyDescent="0.25">
      <c r="B532" s="152"/>
      <c r="C532" s="153"/>
      <c r="D532" s="154"/>
      <c r="E532" s="153"/>
      <c r="F532" s="154"/>
      <c r="G532" s="153"/>
      <c r="H532" s="154"/>
      <c r="I532" s="153"/>
      <c r="J532" s="154"/>
      <c r="K532" s="153"/>
      <c r="L532" s="154"/>
      <c r="M532" s="153"/>
      <c r="N532" s="154"/>
      <c r="O532" s="153"/>
      <c r="P532" s="153"/>
      <c r="Q532" s="153"/>
    </row>
    <row r="533" spans="2:17" s="155" customFormat="1" x14ac:dyDescent="0.25">
      <c r="B533" s="152"/>
      <c r="C533" s="153"/>
      <c r="D533" s="154"/>
      <c r="E533" s="153"/>
      <c r="F533" s="154"/>
      <c r="G533" s="153"/>
      <c r="H533" s="154"/>
      <c r="I533" s="153"/>
      <c r="J533" s="154"/>
      <c r="K533" s="153"/>
      <c r="L533" s="154"/>
      <c r="M533" s="153"/>
      <c r="N533" s="154"/>
      <c r="O533" s="153"/>
      <c r="P533" s="153"/>
      <c r="Q533" s="153"/>
    </row>
    <row r="534" spans="2:17" s="155" customFormat="1" x14ac:dyDescent="0.25">
      <c r="B534" s="152"/>
      <c r="C534" s="153"/>
      <c r="D534" s="154"/>
      <c r="E534" s="153"/>
      <c r="F534" s="154"/>
      <c r="G534" s="153"/>
      <c r="H534" s="154"/>
      <c r="I534" s="153"/>
      <c r="J534" s="154"/>
      <c r="K534" s="153"/>
      <c r="L534" s="154"/>
      <c r="M534" s="153"/>
      <c r="N534" s="154"/>
      <c r="O534" s="153"/>
      <c r="P534" s="153"/>
      <c r="Q534" s="153"/>
    </row>
    <row r="535" spans="2:17" s="155" customFormat="1" x14ac:dyDescent="0.25">
      <c r="B535" s="152"/>
      <c r="C535" s="153"/>
      <c r="D535" s="154"/>
      <c r="E535" s="153"/>
      <c r="F535" s="154"/>
      <c r="G535" s="153"/>
      <c r="H535" s="154"/>
      <c r="I535" s="153"/>
      <c r="J535" s="154"/>
      <c r="K535" s="153"/>
      <c r="L535" s="154"/>
      <c r="M535" s="153"/>
      <c r="N535" s="154"/>
      <c r="O535" s="153"/>
      <c r="P535" s="153"/>
      <c r="Q535" s="153"/>
    </row>
    <row r="536" spans="2:17" s="155" customFormat="1" x14ac:dyDescent="0.25">
      <c r="B536" s="152"/>
      <c r="C536" s="153"/>
      <c r="D536" s="154"/>
      <c r="E536" s="153"/>
      <c r="F536" s="154"/>
      <c r="G536" s="153"/>
      <c r="H536" s="154"/>
      <c r="I536" s="153"/>
      <c r="J536" s="154"/>
      <c r="K536" s="153"/>
      <c r="L536" s="154"/>
      <c r="M536" s="153"/>
      <c r="N536" s="154"/>
      <c r="O536" s="153"/>
      <c r="P536" s="153"/>
      <c r="Q536" s="153"/>
    </row>
    <row r="537" spans="2:17" s="155" customFormat="1" x14ac:dyDescent="0.25">
      <c r="B537" s="152"/>
      <c r="C537" s="153"/>
      <c r="D537" s="154"/>
      <c r="E537" s="153"/>
      <c r="F537" s="154"/>
      <c r="G537" s="153"/>
      <c r="H537" s="154"/>
      <c r="I537" s="153"/>
      <c r="J537" s="154"/>
      <c r="K537" s="153"/>
      <c r="L537" s="154"/>
      <c r="M537" s="153"/>
      <c r="N537" s="154"/>
      <c r="O537" s="153"/>
      <c r="P537" s="153"/>
      <c r="Q537" s="153"/>
    </row>
    <row r="538" spans="2:17" s="155" customFormat="1" x14ac:dyDescent="0.25">
      <c r="B538" s="152"/>
      <c r="C538" s="153"/>
      <c r="D538" s="154"/>
      <c r="E538" s="153"/>
      <c r="F538" s="154"/>
      <c r="G538" s="153"/>
      <c r="H538" s="154"/>
      <c r="I538" s="153"/>
      <c r="J538" s="154"/>
      <c r="K538" s="153"/>
      <c r="L538" s="154"/>
      <c r="M538" s="153"/>
      <c r="N538" s="154"/>
      <c r="O538" s="153"/>
      <c r="P538" s="153"/>
      <c r="Q538" s="153"/>
    </row>
    <row r="539" spans="2:17" s="155" customFormat="1" x14ac:dyDescent="0.25">
      <c r="B539" s="152"/>
      <c r="C539" s="153"/>
      <c r="D539" s="154"/>
      <c r="E539" s="153"/>
      <c r="F539" s="154"/>
      <c r="G539" s="153"/>
      <c r="H539" s="154"/>
      <c r="I539" s="153"/>
      <c r="J539" s="154"/>
      <c r="K539" s="153"/>
      <c r="L539" s="154"/>
      <c r="M539" s="153"/>
      <c r="N539" s="154"/>
      <c r="O539" s="153"/>
      <c r="P539" s="153"/>
      <c r="Q539" s="153"/>
    </row>
    <row r="540" spans="2:17" s="155" customFormat="1" ht="15.75" x14ac:dyDescent="0.25">
      <c r="B540" s="68"/>
      <c r="C540" s="69"/>
      <c r="D540" s="70"/>
      <c r="E540" s="69"/>
      <c r="F540" s="70"/>
      <c r="G540" s="69"/>
      <c r="H540" s="70"/>
      <c r="I540" s="69"/>
      <c r="J540" s="70"/>
      <c r="K540" s="69"/>
      <c r="L540" s="70"/>
      <c r="M540" s="69"/>
      <c r="N540" s="70"/>
      <c r="O540" s="69"/>
      <c r="P540" s="69"/>
      <c r="Q540" s="69"/>
    </row>
    <row r="541" spans="2:17" s="159" customFormat="1" x14ac:dyDescent="0.25">
      <c r="B541" s="157"/>
      <c r="C541" s="158"/>
      <c r="D541" s="154"/>
      <c r="E541" s="158"/>
      <c r="F541" s="154"/>
      <c r="G541" s="158"/>
      <c r="H541" s="154"/>
      <c r="I541" s="158"/>
      <c r="J541" s="154"/>
      <c r="K541" s="158"/>
      <c r="L541" s="154"/>
      <c r="M541" s="158"/>
      <c r="N541" s="154"/>
      <c r="O541" s="158"/>
      <c r="P541" s="158"/>
      <c r="Q541" s="158"/>
    </row>
    <row r="542" spans="2:17" s="159" customFormat="1" x14ac:dyDescent="0.25">
      <c r="B542" s="157"/>
      <c r="C542" s="158"/>
      <c r="D542" s="154"/>
      <c r="E542" s="158"/>
      <c r="F542" s="154"/>
      <c r="G542" s="158"/>
      <c r="H542" s="154"/>
      <c r="I542" s="158"/>
      <c r="J542" s="154"/>
      <c r="K542" s="158"/>
      <c r="L542" s="154"/>
      <c r="M542" s="158"/>
      <c r="N542" s="154"/>
      <c r="O542" s="158"/>
      <c r="P542" s="158"/>
      <c r="Q542" s="158"/>
    </row>
    <row r="543" spans="2:17" s="159" customFormat="1" x14ac:dyDescent="0.25">
      <c r="B543" s="157"/>
      <c r="C543" s="158"/>
      <c r="D543" s="154"/>
      <c r="E543" s="158"/>
      <c r="F543" s="154"/>
      <c r="G543" s="158"/>
      <c r="H543" s="154"/>
      <c r="I543" s="158"/>
      <c r="J543" s="154"/>
      <c r="K543" s="158"/>
      <c r="L543" s="154"/>
      <c r="M543" s="158"/>
      <c r="N543" s="154"/>
      <c r="O543" s="158"/>
      <c r="P543" s="158"/>
      <c r="Q543" s="158"/>
    </row>
    <row r="544" spans="2:17" s="159" customFormat="1" x14ac:dyDescent="0.25">
      <c r="B544" s="157"/>
      <c r="C544" s="158"/>
      <c r="D544" s="154"/>
      <c r="E544" s="158"/>
      <c r="F544" s="154"/>
      <c r="G544" s="158"/>
      <c r="H544" s="154"/>
      <c r="I544" s="158"/>
      <c r="J544" s="154"/>
      <c r="K544" s="158"/>
      <c r="L544" s="154"/>
      <c r="M544" s="158"/>
      <c r="N544" s="154"/>
      <c r="O544" s="158"/>
      <c r="P544" s="158"/>
      <c r="Q544" s="158"/>
    </row>
    <row r="545" spans="2:17" s="159" customFormat="1" x14ac:dyDescent="0.25">
      <c r="B545" s="157"/>
      <c r="C545" s="158"/>
      <c r="D545" s="154"/>
      <c r="E545" s="158"/>
      <c r="F545" s="154"/>
      <c r="G545" s="158"/>
      <c r="H545" s="154"/>
      <c r="I545" s="158"/>
      <c r="J545" s="154"/>
      <c r="K545" s="158"/>
      <c r="L545" s="154"/>
      <c r="M545" s="158"/>
      <c r="N545" s="154"/>
      <c r="O545" s="158"/>
      <c r="P545" s="158"/>
      <c r="Q545" s="158"/>
    </row>
    <row r="546" spans="2:17" s="159" customFormat="1" x14ac:dyDescent="0.25">
      <c r="B546" s="157"/>
      <c r="C546" s="158"/>
      <c r="D546" s="154"/>
      <c r="E546" s="158"/>
      <c r="F546" s="154"/>
      <c r="G546" s="158"/>
      <c r="H546" s="154"/>
      <c r="I546" s="158"/>
      <c r="J546" s="154"/>
      <c r="K546" s="158"/>
      <c r="L546" s="154"/>
      <c r="M546" s="158"/>
      <c r="N546" s="154"/>
      <c r="O546" s="158"/>
      <c r="P546" s="158"/>
      <c r="Q546" s="158"/>
    </row>
    <row r="547" spans="2:17" s="159" customFormat="1" x14ac:dyDescent="0.25">
      <c r="B547" s="157"/>
      <c r="C547" s="158"/>
      <c r="D547" s="154"/>
      <c r="E547" s="158"/>
      <c r="F547" s="154"/>
      <c r="G547" s="158"/>
      <c r="H547" s="154"/>
      <c r="I547" s="158"/>
      <c r="J547" s="154"/>
      <c r="K547" s="158"/>
      <c r="L547" s="154"/>
      <c r="M547" s="158"/>
      <c r="N547" s="154"/>
      <c r="O547" s="158"/>
      <c r="P547" s="158"/>
      <c r="Q547" s="158"/>
    </row>
    <row r="548" spans="2:17" s="159" customFormat="1" x14ac:dyDescent="0.25">
      <c r="B548" s="157"/>
      <c r="C548" s="158"/>
      <c r="D548" s="154"/>
      <c r="E548" s="158"/>
      <c r="F548" s="154"/>
      <c r="G548" s="158"/>
      <c r="H548" s="154"/>
      <c r="I548" s="158"/>
      <c r="J548" s="154"/>
      <c r="K548" s="158"/>
      <c r="L548" s="154"/>
      <c r="M548" s="158"/>
      <c r="N548" s="154"/>
      <c r="O548" s="158"/>
      <c r="P548" s="158"/>
      <c r="Q548" s="158"/>
    </row>
    <row r="549" spans="2:17" s="159" customFormat="1" x14ac:dyDescent="0.25">
      <c r="B549" s="157"/>
      <c r="C549" s="158"/>
      <c r="D549" s="154"/>
      <c r="E549" s="158"/>
      <c r="F549" s="154"/>
      <c r="G549" s="158"/>
      <c r="H549" s="154"/>
      <c r="I549" s="158"/>
      <c r="J549" s="154"/>
      <c r="K549" s="158"/>
      <c r="L549" s="154"/>
      <c r="M549" s="158"/>
      <c r="N549" s="154"/>
      <c r="O549" s="158"/>
      <c r="P549" s="158"/>
      <c r="Q549" s="158"/>
    </row>
    <row r="550" spans="2:17" s="159" customFormat="1" x14ac:dyDescent="0.25">
      <c r="B550" s="157"/>
      <c r="C550" s="158"/>
      <c r="D550" s="154"/>
      <c r="E550" s="158"/>
      <c r="F550" s="154"/>
      <c r="G550" s="158"/>
      <c r="H550" s="154"/>
      <c r="I550" s="158"/>
      <c r="J550" s="154"/>
      <c r="K550" s="158"/>
      <c r="L550" s="154"/>
      <c r="M550" s="158"/>
      <c r="N550" s="154"/>
      <c r="O550" s="158"/>
      <c r="P550" s="158"/>
      <c r="Q550" s="158"/>
    </row>
    <row r="551" spans="2:17" s="159" customFormat="1" x14ac:dyDescent="0.25">
      <c r="B551" s="157"/>
      <c r="C551" s="158"/>
      <c r="D551" s="154"/>
      <c r="E551" s="158"/>
      <c r="F551" s="154"/>
      <c r="G551" s="158"/>
      <c r="H551" s="154"/>
      <c r="I551" s="158"/>
      <c r="J551" s="154"/>
      <c r="K551" s="158"/>
      <c r="L551" s="154"/>
      <c r="M551" s="158"/>
      <c r="N551" s="154"/>
      <c r="O551" s="158"/>
      <c r="P551" s="158"/>
      <c r="Q551" s="158"/>
    </row>
    <row r="552" spans="2:17" s="159" customFormat="1" x14ac:dyDescent="0.25">
      <c r="B552" s="157"/>
      <c r="C552" s="158"/>
      <c r="D552" s="154"/>
      <c r="E552" s="158"/>
      <c r="F552" s="154"/>
      <c r="G552" s="158"/>
      <c r="H552" s="154"/>
      <c r="I552" s="158"/>
      <c r="J552" s="154"/>
      <c r="K552" s="158"/>
      <c r="L552" s="154"/>
      <c r="M552" s="158"/>
      <c r="N552" s="154"/>
      <c r="O552" s="158"/>
      <c r="P552" s="158"/>
      <c r="Q552" s="158"/>
    </row>
    <row r="553" spans="2:17" s="159" customFormat="1" ht="15.75" x14ac:dyDescent="0.25">
      <c r="B553" s="68"/>
      <c r="C553" s="69"/>
      <c r="D553" s="70"/>
      <c r="E553" s="69"/>
      <c r="F553" s="70"/>
      <c r="G553" s="69"/>
      <c r="H553" s="70"/>
      <c r="I553" s="69"/>
      <c r="J553" s="70"/>
      <c r="K553" s="69"/>
      <c r="L553" s="70"/>
      <c r="M553" s="69"/>
      <c r="N553" s="70"/>
      <c r="O553" s="69"/>
      <c r="P553" s="69"/>
      <c r="Q553" s="69"/>
    </row>
    <row r="554" spans="2:17" s="159" customFormat="1" x14ac:dyDescent="0.25">
      <c r="B554" s="157"/>
      <c r="C554" s="158"/>
      <c r="D554" s="154"/>
      <c r="E554" s="158"/>
      <c r="F554" s="154"/>
      <c r="G554" s="158"/>
      <c r="H554" s="154"/>
      <c r="I554" s="158"/>
      <c r="J554" s="154"/>
      <c r="K554" s="158"/>
      <c r="L554" s="154"/>
      <c r="M554" s="158"/>
      <c r="N554" s="154"/>
      <c r="O554" s="158"/>
      <c r="P554" s="158"/>
      <c r="Q554" s="158"/>
    </row>
    <row r="555" spans="2:17" s="159" customFormat="1" x14ac:dyDescent="0.25">
      <c r="B555" s="157"/>
      <c r="C555" s="158"/>
      <c r="D555" s="154"/>
      <c r="E555" s="158"/>
      <c r="F555" s="154"/>
      <c r="G555" s="158"/>
      <c r="H555" s="154"/>
      <c r="I555" s="158"/>
      <c r="J555" s="154"/>
      <c r="K555" s="158"/>
      <c r="L555" s="154"/>
      <c r="M555" s="158"/>
      <c r="N555" s="154"/>
      <c r="O555" s="158"/>
      <c r="P555" s="158"/>
      <c r="Q555" s="158"/>
    </row>
    <row r="556" spans="2:17" s="159" customFormat="1" x14ac:dyDescent="0.25">
      <c r="B556" s="157"/>
      <c r="C556" s="158"/>
      <c r="D556" s="154"/>
      <c r="E556" s="158"/>
      <c r="F556" s="154"/>
      <c r="G556" s="158"/>
      <c r="H556" s="154"/>
      <c r="I556" s="158"/>
      <c r="J556" s="154"/>
      <c r="K556" s="158"/>
      <c r="L556" s="154"/>
      <c r="M556" s="158"/>
      <c r="N556" s="154"/>
      <c r="O556" s="158"/>
      <c r="P556" s="158"/>
      <c r="Q556" s="158"/>
    </row>
    <row r="557" spans="2:17" s="159" customFormat="1" x14ac:dyDescent="0.25">
      <c r="B557" s="157"/>
      <c r="C557" s="158"/>
      <c r="D557" s="154"/>
      <c r="E557" s="158"/>
      <c r="F557" s="154"/>
      <c r="G557" s="158"/>
      <c r="H557" s="154"/>
      <c r="I557" s="158"/>
      <c r="J557" s="154"/>
      <c r="K557" s="158"/>
      <c r="L557" s="154"/>
      <c r="M557" s="158"/>
      <c r="N557" s="154"/>
      <c r="O557" s="158"/>
      <c r="P557" s="158"/>
      <c r="Q557" s="158"/>
    </row>
    <row r="558" spans="2:17" s="159" customFormat="1" x14ac:dyDescent="0.25">
      <c r="B558" s="157"/>
      <c r="C558" s="158"/>
      <c r="D558" s="154"/>
      <c r="E558" s="158"/>
      <c r="F558" s="154"/>
      <c r="G558" s="158"/>
      <c r="H558" s="154"/>
      <c r="I558" s="158"/>
      <c r="J558" s="154"/>
      <c r="K558" s="158"/>
      <c r="L558" s="154"/>
      <c r="M558" s="158"/>
      <c r="N558" s="154"/>
      <c r="O558" s="158"/>
      <c r="P558" s="158"/>
      <c r="Q558" s="158"/>
    </row>
    <row r="559" spans="2:17" s="159" customFormat="1" x14ac:dyDescent="0.25">
      <c r="B559" s="157"/>
      <c r="C559" s="158"/>
      <c r="D559" s="154"/>
      <c r="E559" s="158"/>
      <c r="F559" s="154"/>
      <c r="G559" s="158"/>
      <c r="H559" s="154"/>
      <c r="I559" s="158"/>
      <c r="J559" s="154"/>
      <c r="K559" s="158"/>
      <c r="L559" s="154"/>
      <c r="M559" s="158"/>
      <c r="N559" s="154"/>
      <c r="O559" s="158"/>
      <c r="P559" s="158"/>
      <c r="Q559" s="158"/>
    </row>
    <row r="560" spans="2:17" s="159" customFormat="1" x14ac:dyDescent="0.25">
      <c r="B560" s="157"/>
      <c r="C560" s="158"/>
      <c r="D560" s="154"/>
      <c r="E560" s="158"/>
      <c r="F560" s="154"/>
      <c r="G560" s="158"/>
      <c r="H560" s="154"/>
      <c r="I560" s="158"/>
      <c r="J560" s="154"/>
      <c r="K560" s="158"/>
      <c r="L560" s="154"/>
      <c r="M560" s="158"/>
      <c r="N560" s="154"/>
      <c r="O560" s="158"/>
      <c r="P560" s="158"/>
      <c r="Q560" s="158"/>
    </row>
    <row r="561" spans="2:17" s="159" customFormat="1" x14ac:dyDescent="0.25">
      <c r="B561" s="157"/>
      <c r="C561" s="158"/>
      <c r="D561" s="154"/>
      <c r="E561" s="158"/>
      <c r="F561" s="154"/>
      <c r="G561" s="158"/>
      <c r="H561" s="154"/>
      <c r="I561" s="158"/>
      <c r="J561" s="154"/>
      <c r="K561" s="158"/>
      <c r="L561" s="154"/>
      <c r="M561" s="158"/>
      <c r="N561" s="154"/>
      <c r="O561" s="158"/>
      <c r="P561" s="158"/>
      <c r="Q561" s="158"/>
    </row>
    <row r="562" spans="2:17" s="159" customFormat="1" x14ac:dyDescent="0.25">
      <c r="B562" s="157"/>
      <c r="C562" s="158"/>
      <c r="D562" s="154"/>
      <c r="E562" s="158"/>
      <c r="F562" s="154"/>
      <c r="G562" s="158"/>
      <c r="H562" s="154"/>
      <c r="I562" s="158"/>
      <c r="J562" s="154"/>
      <c r="K562" s="158"/>
      <c r="L562" s="154"/>
      <c r="M562" s="158"/>
      <c r="N562" s="154"/>
      <c r="O562" s="158"/>
      <c r="P562" s="158"/>
      <c r="Q562" s="158"/>
    </row>
    <row r="563" spans="2:17" s="159" customFormat="1" x14ac:dyDescent="0.25">
      <c r="B563" s="157"/>
      <c r="C563" s="158"/>
      <c r="D563" s="154"/>
      <c r="E563" s="158"/>
      <c r="F563" s="154"/>
      <c r="G563" s="158"/>
      <c r="H563" s="154"/>
      <c r="I563" s="158"/>
      <c r="J563" s="154"/>
      <c r="K563" s="158"/>
      <c r="L563" s="154"/>
      <c r="M563" s="158"/>
      <c r="N563" s="154"/>
      <c r="O563" s="158"/>
      <c r="P563" s="158"/>
      <c r="Q563" s="158"/>
    </row>
    <row r="564" spans="2:17" s="159" customFormat="1" x14ac:dyDescent="0.25">
      <c r="B564" s="157"/>
      <c r="C564" s="158"/>
      <c r="D564" s="154"/>
      <c r="E564" s="158"/>
      <c r="F564" s="154"/>
      <c r="G564" s="158"/>
      <c r="H564" s="154"/>
      <c r="I564" s="158"/>
      <c r="J564" s="154"/>
      <c r="K564" s="158"/>
      <c r="L564" s="154"/>
      <c r="M564" s="158"/>
      <c r="N564" s="154"/>
      <c r="O564" s="158"/>
      <c r="P564" s="158"/>
      <c r="Q564" s="158"/>
    </row>
    <row r="565" spans="2:17" s="159" customFormat="1" x14ac:dyDescent="0.25">
      <c r="B565" s="157"/>
      <c r="C565" s="158"/>
      <c r="D565" s="154"/>
      <c r="E565" s="158"/>
      <c r="F565" s="154"/>
      <c r="G565" s="158"/>
      <c r="H565" s="154"/>
      <c r="I565" s="158"/>
      <c r="J565" s="154"/>
      <c r="K565" s="158"/>
      <c r="L565" s="154"/>
      <c r="M565" s="158"/>
      <c r="N565" s="154"/>
      <c r="O565" s="158"/>
      <c r="P565" s="158"/>
      <c r="Q565" s="158"/>
    </row>
    <row r="566" spans="2:17" s="159" customFormat="1" ht="15.75" x14ac:dyDescent="0.25">
      <c r="B566" s="68"/>
      <c r="C566" s="69"/>
      <c r="D566" s="70"/>
      <c r="E566" s="69"/>
      <c r="F566" s="70"/>
      <c r="G566" s="69"/>
      <c r="H566" s="70"/>
      <c r="I566" s="69"/>
      <c r="J566" s="70"/>
      <c r="K566" s="69"/>
      <c r="L566" s="70"/>
      <c r="M566" s="69"/>
      <c r="N566" s="70"/>
      <c r="O566" s="69"/>
      <c r="P566" s="69"/>
      <c r="Q566" s="69"/>
    </row>
    <row r="567" spans="2:17" s="159" customFormat="1" x14ac:dyDescent="0.25">
      <c r="B567" s="157"/>
      <c r="C567" s="158"/>
      <c r="D567" s="154"/>
      <c r="E567" s="158"/>
      <c r="F567" s="154"/>
      <c r="G567" s="158"/>
      <c r="H567" s="154"/>
      <c r="I567" s="158"/>
      <c r="J567" s="154"/>
      <c r="K567" s="158"/>
      <c r="L567" s="154"/>
      <c r="M567" s="158"/>
      <c r="N567" s="154"/>
      <c r="O567" s="158"/>
      <c r="P567" s="158"/>
      <c r="Q567" s="158"/>
    </row>
    <row r="568" spans="2:17" s="159" customFormat="1" x14ac:dyDescent="0.25">
      <c r="B568" s="157"/>
      <c r="C568" s="158"/>
      <c r="D568" s="154"/>
      <c r="E568" s="158"/>
      <c r="F568" s="154"/>
      <c r="G568" s="158"/>
      <c r="H568" s="154"/>
      <c r="I568" s="158"/>
      <c r="J568" s="154"/>
      <c r="K568" s="158"/>
      <c r="L568" s="154"/>
      <c r="M568" s="158"/>
      <c r="N568" s="154"/>
      <c r="O568" s="158"/>
      <c r="P568" s="158"/>
      <c r="Q568" s="158"/>
    </row>
    <row r="569" spans="2:17" s="159" customFormat="1" x14ac:dyDescent="0.25">
      <c r="B569" s="157"/>
      <c r="C569" s="158"/>
      <c r="D569" s="154"/>
      <c r="E569" s="158"/>
      <c r="F569" s="154"/>
      <c r="G569" s="158"/>
      <c r="H569" s="154"/>
      <c r="I569" s="158"/>
      <c r="J569" s="154"/>
      <c r="K569" s="158"/>
      <c r="L569" s="154"/>
      <c r="M569" s="158"/>
      <c r="N569" s="154"/>
      <c r="O569" s="158"/>
      <c r="P569" s="158"/>
      <c r="Q569" s="158"/>
    </row>
    <row r="570" spans="2:17" s="159" customFormat="1" x14ac:dyDescent="0.25">
      <c r="B570" s="157"/>
      <c r="C570" s="158"/>
      <c r="D570" s="154"/>
      <c r="E570" s="158"/>
      <c r="F570" s="154"/>
      <c r="G570" s="158"/>
      <c r="H570" s="154"/>
      <c r="I570" s="158"/>
      <c r="J570" s="154"/>
      <c r="K570" s="158"/>
      <c r="L570" s="154"/>
      <c r="M570" s="158"/>
      <c r="N570" s="154"/>
      <c r="O570" s="158"/>
      <c r="P570" s="158"/>
      <c r="Q570" s="158"/>
    </row>
    <row r="571" spans="2:17" s="159" customFormat="1" x14ac:dyDescent="0.25">
      <c r="B571" s="157"/>
      <c r="C571" s="158"/>
      <c r="D571" s="154"/>
      <c r="E571" s="158"/>
      <c r="F571" s="154"/>
      <c r="G571" s="158"/>
      <c r="H571" s="154"/>
      <c r="I571" s="158"/>
      <c r="J571" s="154"/>
      <c r="K571" s="158"/>
      <c r="L571" s="154"/>
      <c r="M571" s="158"/>
      <c r="N571" s="154"/>
      <c r="O571" s="158"/>
      <c r="P571" s="158"/>
      <c r="Q571" s="158"/>
    </row>
    <row r="572" spans="2:17" s="159" customFormat="1" x14ac:dyDescent="0.25">
      <c r="B572" s="157"/>
      <c r="C572" s="158"/>
      <c r="D572" s="154"/>
      <c r="E572" s="158"/>
      <c r="F572" s="154"/>
      <c r="G572" s="158"/>
      <c r="H572" s="154"/>
      <c r="I572" s="158"/>
      <c r="J572" s="154"/>
      <c r="K572" s="158"/>
      <c r="L572" s="154"/>
      <c r="M572" s="158"/>
      <c r="N572" s="154"/>
      <c r="O572" s="158"/>
      <c r="P572" s="158"/>
      <c r="Q572" s="158"/>
    </row>
    <row r="573" spans="2:17" s="159" customFormat="1" x14ac:dyDescent="0.25">
      <c r="B573" s="157"/>
      <c r="C573" s="158"/>
      <c r="D573" s="154"/>
      <c r="E573" s="158"/>
      <c r="F573" s="154"/>
      <c r="G573" s="158"/>
      <c r="H573" s="154"/>
      <c r="I573" s="158"/>
      <c r="J573" s="154"/>
      <c r="K573" s="158"/>
      <c r="L573" s="154"/>
      <c r="M573" s="158"/>
      <c r="N573" s="154"/>
      <c r="O573" s="158"/>
      <c r="P573" s="158"/>
      <c r="Q573" s="158"/>
    </row>
    <row r="574" spans="2:17" s="159" customFormat="1" x14ac:dyDescent="0.25">
      <c r="B574" s="157"/>
      <c r="C574" s="158"/>
      <c r="D574" s="154"/>
      <c r="E574" s="158"/>
      <c r="F574" s="154"/>
      <c r="G574" s="158"/>
      <c r="H574" s="154"/>
      <c r="I574" s="158"/>
      <c r="J574" s="154"/>
      <c r="K574" s="158"/>
      <c r="L574" s="154"/>
      <c r="M574" s="158"/>
      <c r="N574" s="154"/>
      <c r="O574" s="158"/>
      <c r="P574" s="158"/>
      <c r="Q574" s="158"/>
    </row>
    <row r="575" spans="2:17" s="159" customFormat="1" x14ac:dyDescent="0.25">
      <c r="B575" s="157"/>
      <c r="C575" s="158"/>
      <c r="D575" s="154"/>
      <c r="E575" s="158"/>
      <c r="F575" s="154"/>
      <c r="G575" s="158"/>
      <c r="H575" s="154"/>
      <c r="I575" s="158"/>
      <c r="J575" s="154"/>
      <c r="K575" s="158"/>
      <c r="L575" s="154"/>
      <c r="M575" s="158"/>
      <c r="N575" s="154"/>
      <c r="O575" s="158"/>
      <c r="P575" s="158"/>
      <c r="Q575" s="158"/>
    </row>
    <row r="576" spans="2:17" s="159" customFormat="1" x14ac:dyDescent="0.25">
      <c r="B576" s="157"/>
      <c r="C576" s="158"/>
      <c r="D576" s="154"/>
      <c r="E576" s="158"/>
      <c r="F576" s="154"/>
      <c r="G576" s="158"/>
      <c r="H576" s="154"/>
      <c r="I576" s="158"/>
      <c r="J576" s="154"/>
      <c r="K576" s="158"/>
      <c r="L576" s="154"/>
      <c r="M576" s="158"/>
      <c r="N576" s="154"/>
      <c r="O576" s="158"/>
      <c r="P576" s="158"/>
      <c r="Q576" s="158"/>
    </row>
    <row r="577" spans="2:17" s="159" customFormat="1" x14ac:dyDescent="0.25">
      <c r="B577" s="157"/>
      <c r="C577" s="158"/>
      <c r="D577" s="154"/>
      <c r="E577" s="158"/>
      <c r="F577" s="154"/>
      <c r="G577" s="158"/>
      <c r="H577" s="154"/>
      <c r="I577" s="158"/>
      <c r="J577" s="154"/>
      <c r="K577" s="158"/>
      <c r="L577" s="154"/>
      <c r="M577" s="158"/>
      <c r="N577" s="154"/>
      <c r="O577" s="158"/>
      <c r="P577" s="158"/>
      <c r="Q577" s="158"/>
    </row>
    <row r="578" spans="2:17" s="159" customFormat="1" x14ac:dyDescent="0.25">
      <c r="B578" s="157"/>
      <c r="C578" s="158"/>
      <c r="D578" s="154"/>
      <c r="E578" s="158"/>
      <c r="F578" s="154"/>
      <c r="G578" s="158"/>
      <c r="H578" s="154"/>
      <c r="I578" s="158"/>
      <c r="J578" s="154"/>
      <c r="K578" s="158"/>
      <c r="L578" s="154"/>
      <c r="M578" s="158"/>
      <c r="N578" s="154"/>
      <c r="O578" s="158"/>
      <c r="P578" s="158"/>
      <c r="Q578" s="158"/>
    </row>
    <row r="579" spans="2:17" s="159" customFormat="1" ht="15.75" x14ac:dyDescent="0.25">
      <c r="B579" s="68"/>
      <c r="C579" s="69"/>
      <c r="D579" s="70"/>
      <c r="E579" s="69"/>
      <c r="F579" s="70"/>
      <c r="G579" s="69"/>
      <c r="H579" s="70"/>
      <c r="I579" s="69"/>
      <c r="J579" s="70"/>
      <c r="K579" s="69"/>
      <c r="L579" s="70"/>
      <c r="M579" s="69"/>
      <c r="N579" s="70"/>
      <c r="O579" s="69"/>
      <c r="P579" s="69"/>
      <c r="Q579" s="69"/>
    </row>
    <row r="580" spans="2:17" s="159" customFormat="1" x14ac:dyDescent="0.25">
      <c r="B580" s="157"/>
      <c r="C580" s="158"/>
      <c r="D580" s="154"/>
      <c r="E580" s="158"/>
      <c r="F580" s="154"/>
      <c r="G580" s="158"/>
      <c r="H580" s="154"/>
      <c r="I580" s="158"/>
      <c r="J580" s="154"/>
      <c r="K580" s="158"/>
      <c r="L580" s="154"/>
      <c r="M580" s="158"/>
      <c r="N580" s="154"/>
      <c r="O580" s="158"/>
      <c r="P580" s="158"/>
      <c r="Q580" s="158"/>
    </row>
    <row r="581" spans="2:17" s="159" customFormat="1" x14ac:dyDescent="0.25">
      <c r="B581" s="157"/>
      <c r="C581" s="158"/>
      <c r="D581" s="154"/>
      <c r="E581" s="158"/>
      <c r="F581" s="154"/>
      <c r="G581" s="158"/>
      <c r="H581" s="154"/>
      <c r="I581" s="158"/>
      <c r="J581" s="154"/>
      <c r="K581" s="158"/>
      <c r="L581" s="154"/>
      <c r="M581" s="158"/>
      <c r="N581" s="154"/>
      <c r="O581" s="158"/>
      <c r="P581" s="158"/>
      <c r="Q581" s="158"/>
    </row>
    <row r="582" spans="2:17" s="159" customFormat="1" x14ac:dyDescent="0.25">
      <c r="B582" s="157"/>
      <c r="C582" s="158"/>
      <c r="D582" s="154"/>
      <c r="E582" s="158"/>
      <c r="F582" s="154"/>
      <c r="G582" s="158"/>
      <c r="H582" s="154"/>
      <c r="I582" s="158"/>
      <c r="J582" s="154"/>
      <c r="K582" s="158"/>
      <c r="L582" s="154"/>
      <c r="M582" s="158"/>
      <c r="N582" s="154"/>
      <c r="O582" s="158"/>
      <c r="P582" s="158"/>
      <c r="Q582" s="158"/>
    </row>
    <row r="583" spans="2:17" s="159" customFormat="1" x14ac:dyDescent="0.25">
      <c r="B583" s="157"/>
      <c r="C583" s="158"/>
      <c r="D583" s="154"/>
      <c r="E583" s="158"/>
      <c r="F583" s="154"/>
      <c r="G583" s="158"/>
      <c r="H583" s="154"/>
      <c r="I583" s="158"/>
      <c r="J583" s="154"/>
      <c r="K583" s="158"/>
      <c r="L583" s="154"/>
      <c r="M583" s="158"/>
      <c r="N583" s="154"/>
      <c r="O583" s="158"/>
      <c r="P583" s="158"/>
      <c r="Q583" s="158"/>
    </row>
    <row r="584" spans="2:17" s="159" customFormat="1" x14ac:dyDescent="0.25">
      <c r="B584" s="157"/>
      <c r="C584" s="158"/>
      <c r="D584" s="154"/>
      <c r="E584" s="158"/>
      <c r="F584" s="154"/>
      <c r="G584" s="158"/>
      <c r="H584" s="154"/>
      <c r="I584" s="158"/>
      <c r="J584" s="154"/>
      <c r="K584" s="158"/>
      <c r="L584" s="154"/>
      <c r="M584" s="158"/>
      <c r="N584" s="154"/>
      <c r="O584" s="158"/>
      <c r="P584" s="158"/>
      <c r="Q584" s="158"/>
    </row>
    <row r="585" spans="2:17" s="159" customFormat="1" x14ac:dyDescent="0.25">
      <c r="B585" s="157"/>
      <c r="C585" s="158"/>
      <c r="D585" s="154"/>
      <c r="E585" s="158"/>
      <c r="F585" s="154"/>
      <c r="G585" s="158"/>
      <c r="H585" s="154"/>
      <c r="I585" s="158"/>
      <c r="J585" s="154"/>
      <c r="K585" s="158"/>
      <c r="L585" s="154"/>
      <c r="M585" s="158"/>
      <c r="N585" s="154"/>
      <c r="O585" s="158"/>
      <c r="P585" s="158"/>
      <c r="Q585" s="158"/>
    </row>
    <row r="586" spans="2:17" s="159" customFormat="1" x14ac:dyDescent="0.25">
      <c r="B586" s="157"/>
      <c r="C586" s="158"/>
      <c r="D586" s="154"/>
      <c r="E586" s="158"/>
      <c r="F586" s="154"/>
      <c r="G586" s="158"/>
      <c r="H586" s="154"/>
      <c r="I586" s="158"/>
      <c r="J586" s="154"/>
      <c r="K586" s="158"/>
      <c r="L586" s="154"/>
      <c r="M586" s="158"/>
      <c r="N586" s="154"/>
      <c r="O586" s="158"/>
      <c r="P586" s="158"/>
      <c r="Q586" s="158"/>
    </row>
    <row r="587" spans="2:17" s="159" customFormat="1" x14ac:dyDescent="0.25">
      <c r="B587" s="157"/>
      <c r="C587" s="158"/>
      <c r="D587" s="154"/>
      <c r="E587" s="158"/>
      <c r="F587" s="154"/>
      <c r="G587" s="158"/>
      <c r="H587" s="154"/>
      <c r="I587" s="158"/>
      <c r="J587" s="154"/>
      <c r="K587" s="158"/>
      <c r="L587" s="154"/>
      <c r="M587" s="158"/>
      <c r="N587" s="154"/>
      <c r="O587" s="158"/>
      <c r="P587" s="158"/>
      <c r="Q587" s="158"/>
    </row>
    <row r="588" spans="2:17" s="159" customFormat="1" x14ac:dyDescent="0.25">
      <c r="B588" s="157"/>
      <c r="C588" s="158"/>
      <c r="D588" s="154"/>
      <c r="E588" s="158"/>
      <c r="F588" s="154"/>
      <c r="G588" s="158"/>
      <c r="H588" s="154"/>
      <c r="I588" s="158"/>
      <c r="J588" s="154"/>
      <c r="K588" s="158"/>
      <c r="L588" s="154"/>
      <c r="M588" s="158"/>
      <c r="N588" s="154"/>
      <c r="O588" s="158"/>
      <c r="P588" s="158"/>
      <c r="Q588" s="158"/>
    </row>
    <row r="589" spans="2:17" s="159" customFormat="1" x14ac:dyDescent="0.25">
      <c r="B589" s="157"/>
      <c r="C589" s="158"/>
      <c r="D589" s="154"/>
      <c r="E589" s="158"/>
      <c r="F589" s="154"/>
      <c r="G589" s="158"/>
      <c r="H589" s="154"/>
      <c r="I589" s="158"/>
      <c r="J589" s="154"/>
      <c r="K589" s="158"/>
      <c r="L589" s="154"/>
      <c r="M589" s="158"/>
      <c r="N589" s="154"/>
      <c r="O589" s="158"/>
      <c r="P589" s="158"/>
      <c r="Q589" s="158"/>
    </row>
    <row r="590" spans="2:17" s="159" customFormat="1" x14ac:dyDescent="0.25">
      <c r="B590" s="157"/>
      <c r="C590" s="158"/>
      <c r="D590" s="154"/>
      <c r="E590" s="158"/>
      <c r="F590" s="154"/>
      <c r="G590" s="158"/>
      <c r="H590" s="154"/>
      <c r="I590" s="158"/>
      <c r="J590" s="154"/>
      <c r="K590" s="158"/>
      <c r="L590" s="154"/>
      <c r="M590" s="158"/>
      <c r="N590" s="154"/>
      <c r="O590" s="158"/>
      <c r="P590" s="158"/>
      <c r="Q590" s="158"/>
    </row>
    <row r="591" spans="2:17" s="159" customFormat="1" x14ac:dyDescent="0.25">
      <c r="B591" s="157"/>
      <c r="C591" s="158"/>
      <c r="D591" s="154"/>
      <c r="E591" s="158"/>
      <c r="F591" s="154"/>
      <c r="G591" s="158"/>
      <c r="H591" s="154"/>
      <c r="I591" s="158"/>
      <c r="J591" s="154"/>
      <c r="K591" s="158"/>
      <c r="L591" s="154"/>
      <c r="M591" s="158"/>
      <c r="N591" s="154"/>
      <c r="O591" s="158"/>
      <c r="P591" s="158"/>
      <c r="Q591" s="158"/>
    </row>
    <row r="592" spans="2:17" s="159" customFormat="1" ht="15.75" x14ac:dyDescent="0.25">
      <c r="B592" s="68"/>
      <c r="C592" s="69"/>
      <c r="D592" s="70"/>
      <c r="E592" s="69"/>
      <c r="F592" s="70"/>
      <c r="G592" s="69"/>
      <c r="H592" s="70"/>
      <c r="I592" s="69"/>
      <c r="J592" s="70"/>
      <c r="K592" s="69"/>
      <c r="L592" s="70"/>
      <c r="M592" s="69"/>
      <c r="N592" s="70"/>
      <c r="O592" s="69"/>
      <c r="P592" s="69"/>
      <c r="Q592" s="69"/>
    </row>
    <row r="593" spans="2:17" s="159" customFormat="1" x14ac:dyDescent="0.25">
      <c r="B593" s="157"/>
      <c r="C593" s="158"/>
      <c r="D593" s="154"/>
      <c r="E593" s="158"/>
      <c r="F593" s="154"/>
      <c r="G593" s="158"/>
      <c r="H593" s="154"/>
      <c r="I593" s="158"/>
      <c r="J593" s="154"/>
      <c r="K593" s="158"/>
      <c r="L593" s="154"/>
      <c r="M593" s="158"/>
      <c r="N593" s="154"/>
      <c r="O593" s="158"/>
      <c r="P593" s="158"/>
      <c r="Q593" s="158"/>
    </row>
    <row r="594" spans="2:17" s="159" customFormat="1" x14ac:dyDescent="0.25">
      <c r="B594" s="157"/>
      <c r="C594" s="158"/>
      <c r="D594" s="154"/>
      <c r="E594" s="158"/>
      <c r="F594" s="154"/>
      <c r="G594" s="158"/>
      <c r="H594" s="154"/>
      <c r="I594" s="158"/>
      <c r="J594" s="154"/>
      <c r="K594" s="158"/>
      <c r="L594" s="154"/>
      <c r="M594" s="158"/>
      <c r="N594" s="154"/>
      <c r="O594" s="158"/>
      <c r="P594" s="158"/>
      <c r="Q594" s="158"/>
    </row>
    <row r="595" spans="2:17" s="159" customFormat="1" x14ac:dyDescent="0.25">
      <c r="B595" s="157"/>
      <c r="C595" s="158"/>
      <c r="D595" s="154"/>
      <c r="E595" s="158"/>
      <c r="F595" s="154"/>
      <c r="G595" s="158"/>
      <c r="H595" s="154"/>
      <c r="I595" s="158"/>
      <c r="J595" s="154"/>
      <c r="K595" s="158"/>
      <c r="L595" s="154"/>
      <c r="M595" s="158"/>
      <c r="N595" s="154"/>
      <c r="O595" s="158"/>
      <c r="P595" s="158"/>
      <c r="Q595" s="158"/>
    </row>
    <row r="596" spans="2:17" s="159" customFormat="1" x14ac:dyDescent="0.25">
      <c r="B596" s="157"/>
      <c r="C596" s="158"/>
      <c r="D596" s="154"/>
      <c r="E596" s="158"/>
      <c r="F596" s="154"/>
      <c r="G596" s="158"/>
      <c r="H596" s="154"/>
      <c r="I596" s="158"/>
      <c r="J596" s="154"/>
      <c r="K596" s="158"/>
      <c r="L596" s="154"/>
      <c r="M596" s="158"/>
      <c r="N596" s="154"/>
      <c r="O596" s="158"/>
      <c r="P596" s="158"/>
      <c r="Q596" s="158"/>
    </row>
    <row r="597" spans="2:17" s="159" customFormat="1" x14ac:dyDescent="0.25">
      <c r="B597" s="157"/>
      <c r="C597" s="158"/>
      <c r="D597" s="154"/>
      <c r="E597" s="158"/>
      <c r="F597" s="154"/>
      <c r="G597" s="158"/>
      <c r="H597" s="154"/>
      <c r="I597" s="158"/>
      <c r="J597" s="154"/>
      <c r="K597" s="158"/>
      <c r="L597" s="154"/>
      <c r="M597" s="158"/>
      <c r="N597" s="154"/>
      <c r="O597" s="158"/>
      <c r="P597" s="158"/>
      <c r="Q597" s="158"/>
    </row>
    <row r="598" spans="2:17" s="159" customFormat="1" x14ac:dyDescent="0.25">
      <c r="B598" s="157"/>
      <c r="C598" s="158"/>
      <c r="D598" s="154"/>
      <c r="E598" s="158"/>
      <c r="F598" s="154"/>
      <c r="G598" s="158"/>
      <c r="H598" s="154"/>
      <c r="I598" s="158"/>
      <c r="J598" s="154"/>
      <c r="K598" s="158"/>
      <c r="L598" s="154"/>
      <c r="M598" s="158"/>
      <c r="N598" s="154"/>
      <c r="O598" s="158"/>
      <c r="P598" s="158"/>
      <c r="Q598" s="158"/>
    </row>
    <row r="599" spans="2:17" s="159" customFormat="1" x14ac:dyDescent="0.25">
      <c r="B599" s="157"/>
      <c r="C599" s="158"/>
      <c r="D599" s="154"/>
      <c r="E599" s="158"/>
      <c r="F599" s="154"/>
      <c r="G599" s="158"/>
      <c r="H599" s="154"/>
      <c r="I599" s="158"/>
      <c r="J599" s="154"/>
      <c r="K599" s="158"/>
      <c r="L599" s="154"/>
      <c r="M599" s="158"/>
      <c r="N599" s="154"/>
      <c r="O599" s="158"/>
      <c r="P599" s="158"/>
      <c r="Q599" s="158"/>
    </row>
    <row r="600" spans="2:17" s="159" customFormat="1" x14ac:dyDescent="0.25">
      <c r="B600" s="157"/>
      <c r="C600" s="158"/>
      <c r="D600" s="154"/>
      <c r="E600" s="158"/>
      <c r="F600" s="154"/>
      <c r="G600" s="158"/>
      <c r="H600" s="154"/>
      <c r="I600" s="158"/>
      <c r="J600" s="154"/>
      <c r="K600" s="158"/>
      <c r="L600" s="154"/>
      <c r="M600" s="158"/>
      <c r="N600" s="154"/>
      <c r="O600" s="158"/>
      <c r="P600" s="158"/>
      <c r="Q600" s="158"/>
    </row>
    <row r="601" spans="2:17" s="159" customFormat="1" x14ac:dyDescent="0.25">
      <c r="B601" s="157"/>
      <c r="C601" s="158"/>
      <c r="D601" s="154"/>
      <c r="E601" s="158"/>
      <c r="F601" s="154"/>
      <c r="G601" s="158"/>
      <c r="H601" s="154"/>
      <c r="I601" s="158"/>
      <c r="J601" s="154"/>
      <c r="K601" s="158"/>
      <c r="L601" s="154"/>
      <c r="M601" s="158"/>
      <c r="N601" s="154"/>
      <c r="O601" s="158"/>
      <c r="P601" s="158"/>
      <c r="Q601" s="158"/>
    </row>
    <row r="602" spans="2:17" s="159" customFormat="1" x14ac:dyDescent="0.25">
      <c r="B602" s="157"/>
      <c r="C602" s="158"/>
      <c r="D602" s="154"/>
      <c r="E602" s="158"/>
      <c r="F602" s="154"/>
      <c r="G602" s="158"/>
      <c r="H602" s="154"/>
      <c r="I602" s="158"/>
      <c r="J602" s="154"/>
      <c r="K602" s="158"/>
      <c r="L602" s="154"/>
      <c r="M602" s="158"/>
      <c r="N602" s="154"/>
      <c r="O602" s="158"/>
      <c r="P602" s="158"/>
      <c r="Q602" s="158"/>
    </row>
    <row r="603" spans="2:17" s="159" customFormat="1" x14ac:dyDescent="0.25">
      <c r="B603" s="157"/>
      <c r="C603" s="158"/>
      <c r="D603" s="154"/>
      <c r="E603" s="158"/>
      <c r="F603" s="154"/>
      <c r="G603" s="158"/>
      <c r="H603" s="154"/>
      <c r="I603" s="158"/>
      <c r="J603" s="154"/>
      <c r="K603" s="158"/>
      <c r="L603" s="154"/>
      <c r="M603" s="158"/>
      <c r="N603" s="154"/>
      <c r="O603" s="158"/>
      <c r="P603" s="158"/>
      <c r="Q603" s="158"/>
    </row>
    <row r="604" spans="2:17" s="159" customFormat="1" x14ac:dyDescent="0.25">
      <c r="B604" s="157"/>
      <c r="C604" s="158"/>
      <c r="D604" s="154"/>
      <c r="E604" s="158"/>
      <c r="F604" s="154"/>
      <c r="G604" s="158"/>
      <c r="H604" s="154"/>
      <c r="I604" s="158"/>
      <c r="J604" s="154"/>
      <c r="K604" s="158"/>
      <c r="L604" s="154"/>
      <c r="M604" s="158"/>
      <c r="N604" s="154"/>
      <c r="O604" s="158"/>
      <c r="P604" s="158"/>
      <c r="Q604" s="158"/>
    </row>
    <row r="605" spans="2:17" s="159" customFormat="1" ht="15.75" x14ac:dyDescent="0.25">
      <c r="B605" s="68"/>
      <c r="C605" s="69"/>
      <c r="D605" s="70"/>
      <c r="E605" s="69"/>
      <c r="F605" s="70"/>
      <c r="G605" s="69"/>
      <c r="H605" s="70"/>
      <c r="I605" s="69"/>
      <c r="J605" s="70"/>
      <c r="K605" s="69"/>
      <c r="L605" s="70"/>
      <c r="M605" s="69"/>
      <c r="N605" s="70"/>
      <c r="O605" s="69"/>
      <c r="P605" s="69"/>
      <c r="Q605" s="69"/>
    </row>
    <row r="606" spans="2:17" s="159" customFormat="1" x14ac:dyDescent="0.25">
      <c r="B606" s="157"/>
      <c r="C606" s="158"/>
      <c r="D606" s="154"/>
      <c r="E606" s="158"/>
      <c r="F606" s="154"/>
      <c r="G606" s="158"/>
      <c r="H606" s="154"/>
      <c r="I606" s="158"/>
      <c r="J606" s="154"/>
      <c r="K606" s="158"/>
      <c r="L606" s="154"/>
      <c r="M606" s="158"/>
      <c r="N606" s="154"/>
      <c r="O606" s="158"/>
      <c r="P606" s="158"/>
      <c r="Q606" s="158"/>
    </row>
    <row r="607" spans="2:17" s="159" customFormat="1" x14ac:dyDescent="0.25">
      <c r="B607" s="157"/>
      <c r="C607" s="158"/>
      <c r="D607" s="154"/>
      <c r="E607" s="158"/>
      <c r="F607" s="154"/>
      <c r="G607" s="158"/>
      <c r="H607" s="154"/>
      <c r="I607" s="158"/>
      <c r="J607" s="154"/>
      <c r="K607" s="158"/>
      <c r="L607" s="154"/>
      <c r="M607" s="158"/>
      <c r="N607" s="154"/>
      <c r="O607" s="158"/>
      <c r="P607" s="158"/>
      <c r="Q607" s="158"/>
    </row>
    <row r="608" spans="2:17" s="159" customFormat="1" x14ac:dyDescent="0.25">
      <c r="B608" s="157"/>
      <c r="C608" s="158"/>
      <c r="D608" s="154"/>
      <c r="E608" s="158"/>
      <c r="F608" s="154"/>
      <c r="G608" s="158"/>
      <c r="H608" s="154"/>
      <c r="I608" s="158"/>
      <c r="J608" s="154"/>
      <c r="K608" s="158"/>
      <c r="L608" s="154"/>
      <c r="M608" s="158"/>
      <c r="N608" s="154"/>
      <c r="O608" s="158"/>
      <c r="P608" s="158"/>
      <c r="Q608" s="158"/>
    </row>
    <row r="609" spans="2:17" s="159" customFormat="1" x14ac:dyDescent="0.25">
      <c r="B609" s="157"/>
      <c r="C609" s="158"/>
      <c r="D609" s="154"/>
      <c r="E609" s="158"/>
      <c r="F609" s="154"/>
      <c r="G609" s="158"/>
      <c r="H609" s="154"/>
      <c r="I609" s="158"/>
      <c r="J609" s="154"/>
      <c r="K609" s="158"/>
      <c r="L609" s="154"/>
      <c r="M609" s="158"/>
      <c r="N609" s="154"/>
      <c r="O609" s="158"/>
      <c r="P609" s="158"/>
      <c r="Q609" s="158"/>
    </row>
    <row r="610" spans="2:17" s="159" customFormat="1" x14ac:dyDescent="0.25">
      <c r="B610" s="157"/>
      <c r="C610" s="158"/>
      <c r="D610" s="154"/>
      <c r="E610" s="158"/>
      <c r="F610" s="154"/>
      <c r="G610" s="158"/>
      <c r="H610" s="154"/>
      <c r="I610" s="158"/>
      <c r="J610" s="154"/>
      <c r="K610" s="158"/>
      <c r="L610" s="154"/>
      <c r="M610" s="158"/>
      <c r="N610" s="154"/>
      <c r="O610" s="158"/>
      <c r="P610" s="158"/>
      <c r="Q610" s="158"/>
    </row>
    <row r="611" spans="2:17" s="159" customFormat="1" x14ac:dyDescent="0.25">
      <c r="B611" s="157"/>
      <c r="C611" s="158"/>
      <c r="D611" s="154"/>
      <c r="E611" s="158"/>
      <c r="F611" s="154"/>
      <c r="G611" s="158"/>
      <c r="H611" s="154"/>
      <c r="I611" s="158"/>
      <c r="J611" s="154"/>
      <c r="K611" s="158"/>
      <c r="L611" s="154"/>
      <c r="M611" s="158"/>
      <c r="N611" s="154"/>
      <c r="O611" s="158"/>
      <c r="P611" s="158"/>
      <c r="Q611" s="158"/>
    </row>
    <row r="612" spans="2:17" s="159" customFormat="1" x14ac:dyDescent="0.25">
      <c r="B612" s="157"/>
      <c r="C612" s="158"/>
      <c r="D612" s="154"/>
      <c r="E612" s="158"/>
      <c r="F612" s="154"/>
      <c r="G612" s="158"/>
      <c r="H612" s="154"/>
      <c r="I612" s="158"/>
      <c r="J612" s="154"/>
      <c r="K612" s="158"/>
      <c r="L612" s="154"/>
      <c r="M612" s="158"/>
      <c r="N612" s="154"/>
      <c r="O612" s="158"/>
      <c r="P612" s="158"/>
      <c r="Q612" s="158"/>
    </row>
    <row r="613" spans="2:17" s="159" customFormat="1" x14ac:dyDescent="0.25">
      <c r="B613" s="157"/>
      <c r="C613" s="158"/>
      <c r="D613" s="154"/>
      <c r="E613" s="158"/>
      <c r="F613" s="154"/>
      <c r="G613" s="158"/>
      <c r="H613" s="154"/>
      <c r="I613" s="158"/>
      <c r="J613" s="154"/>
      <c r="K613" s="158"/>
      <c r="L613" s="154"/>
      <c r="M613" s="158"/>
      <c r="N613" s="154"/>
      <c r="O613" s="158"/>
      <c r="P613" s="158"/>
      <c r="Q613" s="158"/>
    </row>
    <row r="614" spans="2:17" s="159" customFormat="1" x14ac:dyDescent="0.25">
      <c r="B614" s="157"/>
      <c r="C614" s="158"/>
      <c r="D614" s="154"/>
      <c r="E614" s="158"/>
      <c r="F614" s="154"/>
      <c r="G614" s="158"/>
      <c r="H614" s="154"/>
      <c r="I614" s="158"/>
      <c r="J614" s="154"/>
      <c r="K614" s="158"/>
      <c r="L614" s="154"/>
      <c r="M614" s="158"/>
      <c r="N614" s="154"/>
      <c r="O614" s="158"/>
      <c r="P614" s="158"/>
      <c r="Q614" s="158"/>
    </row>
    <row r="615" spans="2:17" s="159" customFormat="1" x14ac:dyDescent="0.25">
      <c r="B615" s="157"/>
      <c r="C615" s="158"/>
      <c r="D615" s="154"/>
      <c r="E615" s="158"/>
      <c r="F615" s="154"/>
      <c r="G615" s="158"/>
      <c r="H615" s="154"/>
      <c r="I615" s="158"/>
      <c r="J615" s="154"/>
      <c r="K615" s="158"/>
      <c r="L615" s="154"/>
      <c r="M615" s="158"/>
      <c r="N615" s="154"/>
      <c r="O615" s="158"/>
      <c r="P615" s="158"/>
      <c r="Q615" s="158"/>
    </row>
    <row r="616" spans="2:17" s="159" customFormat="1" x14ac:dyDescent="0.25">
      <c r="B616" s="157"/>
      <c r="C616" s="158"/>
      <c r="D616" s="154"/>
      <c r="E616" s="158"/>
      <c r="F616" s="154"/>
      <c r="G616" s="158"/>
      <c r="H616" s="154"/>
      <c r="I616" s="158"/>
      <c r="J616" s="154"/>
      <c r="K616" s="158"/>
      <c r="L616" s="154"/>
      <c r="M616" s="158"/>
      <c r="N616" s="154"/>
      <c r="O616" s="158"/>
      <c r="P616" s="158"/>
      <c r="Q616" s="158"/>
    </row>
    <row r="617" spans="2:17" s="159" customFormat="1" x14ac:dyDescent="0.25">
      <c r="B617" s="157"/>
      <c r="C617" s="158"/>
      <c r="D617" s="154"/>
      <c r="E617" s="158"/>
      <c r="F617" s="154"/>
      <c r="G617" s="158"/>
      <c r="H617" s="154"/>
      <c r="I617" s="158"/>
      <c r="J617" s="154"/>
      <c r="K617" s="158"/>
      <c r="L617" s="154"/>
      <c r="M617" s="158"/>
      <c r="N617" s="154"/>
      <c r="O617" s="158"/>
      <c r="P617" s="158"/>
      <c r="Q617" s="158"/>
    </row>
    <row r="618" spans="2:17" s="159" customFormat="1" ht="15.75" x14ac:dyDescent="0.25">
      <c r="B618" s="68"/>
      <c r="C618" s="69"/>
      <c r="D618" s="70"/>
      <c r="E618" s="69"/>
      <c r="F618" s="70"/>
      <c r="G618" s="69"/>
      <c r="H618" s="70"/>
      <c r="I618" s="69"/>
      <c r="J618" s="70"/>
      <c r="K618" s="69"/>
      <c r="L618" s="70"/>
      <c r="M618" s="69"/>
      <c r="N618" s="70"/>
      <c r="O618" s="69"/>
      <c r="P618" s="69"/>
      <c r="Q618" s="69"/>
    </row>
    <row r="619" spans="2:17" s="159" customFormat="1" x14ac:dyDescent="0.25">
      <c r="B619" s="160"/>
      <c r="C619" s="161"/>
      <c r="D619" s="160"/>
      <c r="E619" s="160"/>
      <c r="F619" s="160"/>
      <c r="G619" s="160"/>
      <c r="H619" s="160"/>
      <c r="I619" s="160"/>
      <c r="J619" s="160"/>
      <c r="K619" s="160"/>
      <c r="L619" s="160"/>
      <c r="M619" s="160"/>
      <c r="N619" s="160"/>
      <c r="O619" s="160"/>
      <c r="P619" s="160"/>
      <c r="Q619" s="160"/>
    </row>
    <row r="620" spans="2:17" s="159" customFormat="1" x14ac:dyDescent="0.25">
      <c r="B620" s="160"/>
      <c r="C620" s="161"/>
      <c r="D620" s="160"/>
      <c r="E620" s="160"/>
      <c r="F620" s="160"/>
      <c r="G620" s="160"/>
      <c r="H620" s="160"/>
      <c r="I620" s="160"/>
      <c r="J620" s="160"/>
      <c r="K620" s="160"/>
      <c r="L620" s="160"/>
      <c r="M620" s="160"/>
      <c r="N620" s="160"/>
      <c r="O620" s="160"/>
      <c r="P620" s="160"/>
      <c r="Q620" s="160"/>
    </row>
    <row r="621" spans="2:17" s="159" customFormat="1" x14ac:dyDescent="0.25">
      <c r="B621" s="160"/>
      <c r="C621" s="161"/>
      <c r="D621" s="160"/>
      <c r="E621" s="160"/>
      <c r="F621" s="160"/>
      <c r="G621" s="160"/>
      <c r="H621" s="160"/>
      <c r="I621" s="160"/>
      <c r="J621" s="160"/>
      <c r="K621" s="160"/>
      <c r="L621" s="160"/>
      <c r="M621" s="160"/>
      <c r="N621" s="160"/>
      <c r="O621" s="160"/>
      <c r="P621" s="160"/>
      <c r="Q621" s="160"/>
    </row>
    <row r="622" spans="2:17" s="159" customFormat="1" x14ac:dyDescent="0.25">
      <c r="B622" s="160"/>
      <c r="C622" s="161"/>
      <c r="D622" s="160"/>
      <c r="E622" s="160"/>
      <c r="F622" s="160"/>
      <c r="G622" s="160"/>
      <c r="H622" s="160"/>
      <c r="I622" s="160"/>
      <c r="J622" s="160"/>
      <c r="K622" s="160"/>
      <c r="L622" s="160"/>
      <c r="M622" s="160"/>
      <c r="N622" s="160"/>
      <c r="O622" s="160"/>
      <c r="P622" s="160"/>
      <c r="Q622" s="160"/>
    </row>
    <row r="623" spans="2:17" s="159" customFormat="1" x14ac:dyDescent="0.25">
      <c r="B623" s="160"/>
      <c r="C623" s="161"/>
      <c r="D623" s="160"/>
      <c r="E623" s="160"/>
      <c r="F623" s="160"/>
      <c r="G623" s="160"/>
      <c r="H623" s="160"/>
      <c r="I623" s="160"/>
      <c r="J623" s="160"/>
      <c r="K623" s="160"/>
      <c r="L623" s="160"/>
      <c r="M623" s="160"/>
      <c r="N623" s="160"/>
      <c r="O623" s="160"/>
      <c r="P623" s="160"/>
      <c r="Q623" s="160"/>
    </row>
    <row r="624" spans="2:17" s="159" customFormat="1" x14ac:dyDescent="0.25">
      <c r="B624" s="160"/>
      <c r="C624" s="161"/>
      <c r="D624" s="160"/>
      <c r="E624" s="160"/>
      <c r="F624" s="160"/>
      <c r="G624" s="160"/>
      <c r="H624" s="160"/>
      <c r="I624" s="160"/>
      <c r="J624" s="160"/>
      <c r="K624" s="160"/>
      <c r="L624" s="160"/>
      <c r="M624" s="160"/>
      <c r="N624" s="160"/>
      <c r="O624" s="160"/>
      <c r="P624" s="160"/>
      <c r="Q624" s="160"/>
    </row>
    <row r="625" spans="2:17" s="159" customFormat="1" x14ac:dyDescent="0.25">
      <c r="B625" s="160"/>
      <c r="C625" s="161"/>
      <c r="D625" s="160"/>
      <c r="E625" s="160"/>
      <c r="F625" s="160"/>
      <c r="G625" s="160"/>
      <c r="H625" s="160"/>
      <c r="I625" s="160"/>
      <c r="J625" s="160"/>
      <c r="K625" s="160"/>
      <c r="L625" s="160"/>
      <c r="M625" s="160"/>
      <c r="N625" s="160"/>
      <c r="O625" s="160"/>
      <c r="P625" s="160"/>
      <c r="Q625" s="160"/>
    </row>
    <row r="626" spans="2:17" s="159" customFormat="1" x14ac:dyDescent="0.25">
      <c r="B626" s="160"/>
      <c r="C626" s="161"/>
      <c r="D626" s="160"/>
      <c r="E626" s="160"/>
      <c r="F626" s="160"/>
      <c r="G626" s="160"/>
      <c r="H626" s="160"/>
      <c r="I626" s="160"/>
      <c r="J626" s="160"/>
      <c r="K626" s="160"/>
      <c r="L626" s="160"/>
      <c r="M626" s="160"/>
      <c r="N626" s="160"/>
      <c r="O626" s="160"/>
      <c r="P626" s="160"/>
      <c r="Q626" s="160"/>
    </row>
    <row r="627" spans="2:17" s="159" customFormat="1" x14ac:dyDescent="0.25">
      <c r="B627" s="160"/>
      <c r="C627" s="161"/>
      <c r="D627" s="160"/>
      <c r="E627" s="160"/>
      <c r="F627" s="160"/>
      <c r="G627" s="160"/>
      <c r="H627" s="160"/>
      <c r="I627" s="160"/>
      <c r="J627" s="160"/>
      <c r="K627" s="160"/>
      <c r="L627" s="160"/>
      <c r="M627" s="160"/>
      <c r="N627" s="160"/>
      <c r="O627" s="160"/>
      <c r="P627" s="160"/>
      <c r="Q627" s="160"/>
    </row>
    <row r="628" spans="2:17" s="159" customFormat="1" x14ac:dyDescent="0.25">
      <c r="B628" s="160"/>
      <c r="C628" s="161"/>
      <c r="D628" s="160"/>
      <c r="E628" s="160"/>
      <c r="F628" s="160"/>
      <c r="G628" s="160"/>
      <c r="H628" s="160"/>
      <c r="I628" s="160"/>
      <c r="J628" s="160"/>
      <c r="K628" s="160"/>
      <c r="L628" s="160"/>
      <c r="M628" s="160"/>
      <c r="N628" s="160"/>
      <c r="O628" s="160"/>
      <c r="P628" s="160"/>
      <c r="Q628" s="160"/>
    </row>
    <row r="629" spans="2:17" s="159" customFormat="1" x14ac:dyDescent="0.25">
      <c r="B629" s="160"/>
      <c r="C629" s="161"/>
      <c r="D629" s="160"/>
      <c r="E629" s="160"/>
      <c r="F629" s="160"/>
      <c r="G629" s="160"/>
      <c r="H629" s="160"/>
      <c r="I629" s="160"/>
      <c r="J629" s="160"/>
      <c r="K629" s="160"/>
      <c r="L629" s="160"/>
      <c r="M629" s="160"/>
      <c r="N629" s="160"/>
      <c r="O629" s="160"/>
      <c r="P629" s="160"/>
      <c r="Q629" s="160"/>
    </row>
    <row r="630" spans="2:17" s="159" customFormat="1" x14ac:dyDescent="0.25">
      <c r="B630" s="160"/>
      <c r="C630" s="161"/>
      <c r="D630" s="160"/>
      <c r="E630" s="160"/>
      <c r="F630" s="160"/>
      <c r="G630" s="160"/>
      <c r="H630" s="160"/>
      <c r="I630" s="160"/>
      <c r="J630" s="160"/>
      <c r="K630" s="160"/>
      <c r="L630" s="160"/>
      <c r="M630" s="160"/>
      <c r="N630" s="160"/>
      <c r="O630" s="160"/>
      <c r="P630" s="160"/>
      <c r="Q630" s="160"/>
    </row>
    <row r="631" spans="2:17" s="159" customFormat="1" x14ac:dyDescent="0.25">
      <c r="B631" s="160"/>
      <c r="C631" s="161"/>
      <c r="D631" s="160"/>
      <c r="E631" s="160"/>
      <c r="F631" s="160"/>
      <c r="G631" s="160"/>
      <c r="H631" s="160"/>
      <c r="I631" s="160"/>
      <c r="J631" s="160"/>
      <c r="K631" s="160"/>
      <c r="L631" s="160"/>
      <c r="M631" s="160"/>
      <c r="N631" s="160"/>
      <c r="O631" s="160"/>
      <c r="P631" s="160"/>
      <c r="Q631" s="160"/>
    </row>
    <row r="632" spans="2:17" s="159" customFormat="1" x14ac:dyDescent="0.25">
      <c r="B632" s="160"/>
      <c r="C632" s="161"/>
      <c r="D632" s="160"/>
      <c r="E632" s="160"/>
      <c r="F632" s="160"/>
      <c r="G632" s="160"/>
      <c r="H632" s="160"/>
      <c r="I632" s="160"/>
      <c r="J632" s="160"/>
      <c r="K632" s="160"/>
      <c r="L632" s="160"/>
      <c r="M632" s="160"/>
      <c r="N632" s="160"/>
      <c r="O632" s="160"/>
      <c r="P632" s="160"/>
      <c r="Q632" s="160"/>
    </row>
    <row r="633" spans="2:17" s="159" customFormat="1" x14ac:dyDescent="0.25">
      <c r="B633" s="160"/>
      <c r="C633" s="161"/>
      <c r="D633" s="160"/>
      <c r="E633" s="160"/>
      <c r="F633" s="160"/>
      <c r="G633" s="160"/>
      <c r="H633" s="160"/>
      <c r="I633" s="160"/>
      <c r="J633" s="160"/>
      <c r="K633" s="160"/>
      <c r="L633" s="160"/>
      <c r="M633" s="160"/>
      <c r="N633" s="160"/>
      <c r="O633" s="160"/>
      <c r="P633" s="160"/>
      <c r="Q633" s="160"/>
    </row>
    <row r="634" spans="2:17" s="159" customFormat="1" x14ac:dyDescent="0.25">
      <c r="B634" s="160"/>
      <c r="C634" s="161"/>
      <c r="D634" s="160"/>
      <c r="E634" s="160"/>
      <c r="F634" s="160"/>
      <c r="G634" s="160"/>
      <c r="H634" s="160"/>
      <c r="I634" s="160"/>
      <c r="J634" s="160"/>
      <c r="K634" s="160"/>
      <c r="L634" s="160"/>
      <c r="M634" s="160"/>
      <c r="N634" s="160"/>
      <c r="O634" s="160"/>
      <c r="P634" s="160"/>
      <c r="Q634" s="160"/>
    </row>
    <row r="635" spans="2:17" s="159" customFormat="1" x14ac:dyDescent="0.25">
      <c r="B635" s="160"/>
      <c r="C635" s="161"/>
      <c r="D635" s="160"/>
      <c r="E635" s="160"/>
      <c r="F635" s="160"/>
      <c r="G635" s="160"/>
      <c r="H635" s="160"/>
      <c r="I635" s="160"/>
      <c r="J635" s="160"/>
      <c r="K635" s="160"/>
      <c r="L635" s="160"/>
      <c r="M635" s="160"/>
      <c r="N635" s="160"/>
      <c r="O635" s="160"/>
      <c r="P635" s="160"/>
      <c r="Q635" s="160"/>
    </row>
    <row r="636" spans="2:17" s="159" customFormat="1" x14ac:dyDescent="0.25">
      <c r="B636" s="160"/>
      <c r="C636" s="161"/>
      <c r="D636" s="160"/>
      <c r="E636" s="160"/>
      <c r="F636" s="160"/>
      <c r="G636" s="160"/>
      <c r="H636" s="160"/>
      <c r="I636" s="160"/>
      <c r="J636" s="160"/>
      <c r="K636" s="160"/>
      <c r="L636" s="160"/>
      <c r="M636" s="160"/>
      <c r="N636" s="160"/>
      <c r="O636" s="160"/>
      <c r="P636" s="160"/>
      <c r="Q636" s="160"/>
    </row>
    <row r="637" spans="2:17" s="159" customFormat="1" x14ac:dyDescent="0.25">
      <c r="B637" s="160"/>
      <c r="C637" s="161"/>
      <c r="D637" s="160"/>
      <c r="E637" s="160"/>
      <c r="F637" s="160"/>
      <c r="G637" s="160"/>
      <c r="H637" s="160"/>
      <c r="I637" s="160"/>
      <c r="J637" s="160"/>
      <c r="K637" s="160"/>
      <c r="L637" s="160"/>
      <c r="M637" s="160"/>
      <c r="N637" s="160"/>
      <c r="O637" s="160"/>
      <c r="P637" s="160"/>
      <c r="Q637" s="160"/>
    </row>
    <row r="638" spans="2:17" s="159" customFormat="1" x14ac:dyDescent="0.25">
      <c r="B638" s="160"/>
      <c r="C638" s="161"/>
      <c r="D638" s="160"/>
      <c r="E638" s="160"/>
      <c r="F638" s="160"/>
      <c r="G638" s="160"/>
      <c r="H638" s="160"/>
      <c r="I638" s="160"/>
      <c r="J638" s="160"/>
      <c r="K638" s="160"/>
      <c r="L638" s="160"/>
      <c r="M638" s="160"/>
      <c r="N638" s="160"/>
      <c r="O638" s="160"/>
      <c r="P638" s="160"/>
      <c r="Q638" s="160"/>
    </row>
    <row r="639" spans="2:17" s="159" customFormat="1" x14ac:dyDescent="0.25">
      <c r="B639" s="160"/>
      <c r="C639" s="161"/>
      <c r="D639" s="160"/>
      <c r="E639" s="160"/>
      <c r="F639" s="160"/>
      <c r="G639" s="160"/>
      <c r="H639" s="160"/>
      <c r="I639" s="160"/>
      <c r="J639" s="160"/>
      <c r="K639" s="160"/>
      <c r="L639" s="160"/>
      <c r="M639" s="160"/>
      <c r="N639" s="160"/>
      <c r="O639" s="160"/>
      <c r="P639" s="160"/>
      <c r="Q639" s="160"/>
    </row>
    <row r="640" spans="2:17" s="159" customFormat="1" x14ac:dyDescent="0.25">
      <c r="B640" s="160"/>
      <c r="C640" s="161"/>
      <c r="D640" s="160"/>
      <c r="E640" s="160"/>
      <c r="F640" s="160"/>
      <c r="G640" s="160"/>
      <c r="H640" s="160"/>
      <c r="I640" s="160"/>
      <c r="J640" s="160"/>
      <c r="K640" s="160"/>
      <c r="L640" s="160"/>
      <c r="M640" s="160"/>
      <c r="N640" s="160"/>
      <c r="O640" s="160"/>
      <c r="P640" s="160"/>
      <c r="Q640" s="160"/>
    </row>
    <row r="641" spans="2:17" s="159" customFormat="1" x14ac:dyDescent="0.25">
      <c r="B641" s="160"/>
      <c r="C641" s="161"/>
      <c r="D641" s="160"/>
      <c r="E641" s="160"/>
      <c r="F641" s="160"/>
      <c r="G641" s="160"/>
      <c r="H641" s="160"/>
      <c r="I641" s="160"/>
      <c r="J641" s="160"/>
      <c r="K641" s="160"/>
      <c r="L641" s="160"/>
      <c r="M641" s="160"/>
      <c r="N641" s="160"/>
      <c r="O641" s="160"/>
      <c r="P641" s="160"/>
      <c r="Q641" s="160"/>
    </row>
    <row r="642" spans="2:17" s="159" customFormat="1" x14ac:dyDescent="0.25">
      <c r="B642" s="160"/>
      <c r="C642" s="161"/>
      <c r="D642" s="160"/>
      <c r="E642" s="160"/>
      <c r="F642" s="160"/>
      <c r="G642" s="160"/>
      <c r="H642" s="160"/>
      <c r="I642" s="160"/>
      <c r="J642" s="160"/>
      <c r="K642" s="160"/>
      <c r="L642" s="160"/>
      <c r="M642" s="160"/>
      <c r="N642" s="160"/>
      <c r="O642" s="160"/>
      <c r="P642" s="160"/>
      <c r="Q642" s="160"/>
    </row>
    <row r="643" spans="2:17" s="159" customFormat="1" x14ac:dyDescent="0.25">
      <c r="B643" s="160"/>
      <c r="C643" s="161"/>
      <c r="D643" s="160"/>
      <c r="E643" s="160"/>
      <c r="F643" s="160"/>
      <c r="G643" s="160"/>
      <c r="H643" s="160"/>
      <c r="I643" s="160"/>
      <c r="J643" s="160"/>
      <c r="K643" s="160"/>
      <c r="L643" s="160"/>
      <c r="M643" s="160"/>
      <c r="N643" s="160"/>
      <c r="O643" s="160"/>
      <c r="P643" s="160"/>
      <c r="Q643" s="160"/>
    </row>
    <row r="644" spans="2:17" s="159" customFormat="1" x14ac:dyDescent="0.25">
      <c r="B644" s="160"/>
      <c r="C644" s="161"/>
      <c r="D644" s="160"/>
      <c r="E644" s="160"/>
      <c r="F644" s="160"/>
      <c r="G644" s="160"/>
      <c r="H644" s="160"/>
      <c r="I644" s="160"/>
      <c r="J644" s="160"/>
      <c r="K644" s="160"/>
      <c r="L644" s="160"/>
      <c r="M644" s="160"/>
      <c r="N644" s="160"/>
      <c r="O644" s="160"/>
      <c r="P644" s="160"/>
      <c r="Q644" s="160"/>
    </row>
    <row r="645" spans="2:17" s="159" customFormat="1" x14ac:dyDescent="0.25">
      <c r="B645" s="160"/>
      <c r="C645" s="161"/>
      <c r="D645" s="160"/>
      <c r="E645" s="160"/>
      <c r="F645" s="160"/>
      <c r="G645" s="160"/>
      <c r="H645" s="160"/>
      <c r="I645" s="160"/>
      <c r="J645" s="160"/>
      <c r="K645" s="160"/>
      <c r="L645" s="160"/>
      <c r="M645" s="160"/>
      <c r="N645" s="160"/>
      <c r="O645" s="160"/>
      <c r="P645" s="160"/>
      <c r="Q645" s="160"/>
    </row>
    <row r="646" spans="2:17" s="159" customFormat="1" x14ac:dyDescent="0.25">
      <c r="B646" s="160"/>
      <c r="C646" s="161"/>
      <c r="D646" s="160"/>
      <c r="E646" s="160"/>
      <c r="F646" s="160"/>
      <c r="G646" s="160"/>
      <c r="H646" s="160"/>
      <c r="I646" s="160"/>
      <c r="J646" s="160"/>
      <c r="K646" s="160"/>
      <c r="L646" s="160"/>
      <c r="M646" s="160"/>
      <c r="N646" s="160"/>
      <c r="O646" s="160"/>
      <c r="P646" s="160"/>
      <c r="Q646" s="160"/>
    </row>
    <row r="647" spans="2:17" s="159" customFormat="1" x14ac:dyDescent="0.25">
      <c r="B647" s="160"/>
      <c r="C647" s="161"/>
      <c r="D647" s="160"/>
      <c r="E647" s="160"/>
      <c r="F647" s="160"/>
      <c r="G647" s="160"/>
      <c r="H647" s="160"/>
      <c r="I647" s="160"/>
      <c r="J647" s="160"/>
      <c r="K647" s="160"/>
      <c r="L647" s="160"/>
      <c r="M647" s="160"/>
      <c r="N647" s="160"/>
      <c r="O647" s="160"/>
      <c r="P647" s="160"/>
      <c r="Q647" s="160"/>
    </row>
    <row r="648" spans="2:17" s="159" customFormat="1" x14ac:dyDescent="0.25">
      <c r="B648" s="160"/>
      <c r="C648" s="161"/>
      <c r="D648" s="160"/>
      <c r="E648" s="160"/>
      <c r="F648" s="160"/>
      <c r="G648" s="160"/>
      <c r="H648" s="160"/>
      <c r="I648" s="160"/>
      <c r="J648" s="160"/>
      <c r="K648" s="160"/>
      <c r="L648" s="160"/>
      <c r="M648" s="160"/>
      <c r="N648" s="160"/>
      <c r="O648" s="160"/>
      <c r="P648" s="160"/>
      <c r="Q648" s="160"/>
    </row>
    <row r="649" spans="2:17" s="159" customFormat="1" x14ac:dyDescent="0.25">
      <c r="B649" s="160"/>
      <c r="C649" s="161"/>
      <c r="D649" s="160"/>
      <c r="E649" s="160"/>
      <c r="F649" s="160"/>
      <c r="G649" s="160"/>
      <c r="H649" s="160"/>
      <c r="I649" s="160"/>
      <c r="J649" s="160"/>
      <c r="K649" s="160"/>
      <c r="L649" s="160"/>
      <c r="M649" s="160"/>
      <c r="N649" s="160"/>
      <c r="O649" s="160"/>
      <c r="P649" s="160"/>
      <c r="Q649" s="160"/>
    </row>
    <row r="650" spans="2:17" s="159" customFormat="1" x14ac:dyDescent="0.25">
      <c r="B650" s="160"/>
      <c r="C650" s="161"/>
      <c r="D650" s="160"/>
      <c r="E650" s="160"/>
      <c r="F650" s="160"/>
      <c r="G650" s="160"/>
      <c r="H650" s="160"/>
      <c r="I650" s="160"/>
      <c r="J650" s="160"/>
      <c r="K650" s="160"/>
      <c r="L650" s="160"/>
      <c r="M650" s="160"/>
      <c r="N650" s="160"/>
      <c r="O650" s="160"/>
      <c r="P650" s="160"/>
      <c r="Q650" s="160"/>
    </row>
    <row r="651" spans="2:17" s="159" customFormat="1" x14ac:dyDescent="0.25">
      <c r="B651" s="160"/>
      <c r="C651" s="161"/>
      <c r="D651" s="160"/>
      <c r="E651" s="160"/>
      <c r="F651" s="160"/>
      <c r="G651" s="160"/>
      <c r="H651" s="160"/>
      <c r="I651" s="160"/>
      <c r="J651" s="160"/>
      <c r="K651" s="160"/>
      <c r="L651" s="160"/>
      <c r="M651" s="160"/>
      <c r="N651" s="160"/>
      <c r="O651" s="160"/>
      <c r="P651" s="160"/>
      <c r="Q651" s="160"/>
    </row>
    <row r="652" spans="2:17" s="159" customFormat="1" x14ac:dyDescent="0.25">
      <c r="B652" s="160"/>
      <c r="C652" s="161"/>
      <c r="D652" s="160"/>
      <c r="E652" s="160"/>
      <c r="F652" s="160"/>
      <c r="G652" s="160"/>
      <c r="H652" s="160"/>
      <c r="I652" s="160"/>
      <c r="J652" s="160"/>
      <c r="K652" s="160"/>
      <c r="L652" s="160"/>
      <c r="M652" s="160"/>
      <c r="N652" s="160"/>
      <c r="O652" s="160"/>
      <c r="P652" s="160"/>
      <c r="Q652" s="160"/>
    </row>
    <row r="653" spans="2:17" s="159" customFormat="1" x14ac:dyDescent="0.25">
      <c r="B653" s="160"/>
      <c r="C653" s="161"/>
      <c r="D653" s="160"/>
      <c r="E653" s="160"/>
      <c r="F653" s="160"/>
      <c r="G653" s="160"/>
      <c r="H653" s="160"/>
      <c r="I653" s="160"/>
      <c r="J653" s="160"/>
      <c r="K653" s="160"/>
      <c r="L653" s="160"/>
      <c r="M653" s="160"/>
      <c r="N653" s="160"/>
      <c r="O653" s="160"/>
      <c r="P653" s="160"/>
      <c r="Q653" s="160"/>
    </row>
    <row r="654" spans="2:17" s="159" customFormat="1" x14ac:dyDescent="0.25">
      <c r="B654" s="160"/>
      <c r="C654" s="161"/>
      <c r="D654" s="160"/>
      <c r="E654" s="160"/>
      <c r="F654" s="160"/>
      <c r="G654" s="160"/>
      <c r="H654" s="160"/>
      <c r="I654" s="160"/>
      <c r="J654" s="160"/>
      <c r="K654" s="160"/>
      <c r="L654" s="160"/>
      <c r="M654" s="160"/>
      <c r="N654" s="160"/>
      <c r="O654" s="160"/>
      <c r="P654" s="160"/>
      <c r="Q654" s="160"/>
    </row>
    <row r="655" spans="2:17" s="159" customFormat="1" x14ac:dyDescent="0.25">
      <c r="B655" s="160"/>
      <c r="C655" s="161"/>
      <c r="D655" s="160"/>
      <c r="E655" s="160"/>
      <c r="F655" s="160"/>
      <c r="G655" s="160"/>
      <c r="H655" s="160"/>
      <c r="I655" s="160"/>
      <c r="J655" s="160"/>
      <c r="K655" s="160"/>
      <c r="L655" s="160"/>
      <c r="M655" s="160"/>
      <c r="N655" s="160"/>
      <c r="O655" s="160"/>
      <c r="P655" s="160"/>
      <c r="Q655" s="160"/>
    </row>
    <row r="656" spans="2:17" s="159" customFormat="1" x14ac:dyDescent="0.25">
      <c r="B656" s="160"/>
      <c r="C656" s="161"/>
      <c r="D656" s="160"/>
      <c r="E656" s="160"/>
      <c r="F656" s="160"/>
      <c r="G656" s="160"/>
      <c r="H656" s="160"/>
      <c r="I656" s="160"/>
      <c r="J656" s="160"/>
      <c r="K656" s="160"/>
      <c r="L656" s="160"/>
      <c r="M656" s="160"/>
      <c r="N656" s="160"/>
      <c r="O656" s="160"/>
      <c r="P656" s="160"/>
      <c r="Q656" s="160"/>
    </row>
    <row r="657" spans="2:17" s="159" customFormat="1" x14ac:dyDescent="0.25">
      <c r="B657" s="160"/>
      <c r="C657" s="161"/>
      <c r="D657" s="160"/>
      <c r="E657" s="160"/>
      <c r="F657" s="160"/>
      <c r="G657" s="160"/>
      <c r="H657" s="160"/>
      <c r="I657" s="160"/>
      <c r="J657" s="160"/>
      <c r="K657" s="160"/>
      <c r="L657" s="160"/>
      <c r="M657" s="160"/>
      <c r="N657" s="160"/>
      <c r="O657" s="160"/>
      <c r="P657" s="160"/>
      <c r="Q657" s="160"/>
    </row>
    <row r="658" spans="2:17" s="159" customFormat="1" x14ac:dyDescent="0.25">
      <c r="B658" s="160"/>
      <c r="C658" s="161"/>
      <c r="D658" s="160"/>
      <c r="E658" s="160"/>
      <c r="F658" s="160"/>
      <c r="G658" s="160"/>
      <c r="H658" s="160"/>
      <c r="I658" s="160"/>
      <c r="J658" s="160"/>
      <c r="K658" s="160"/>
      <c r="L658" s="160"/>
      <c r="M658" s="160"/>
      <c r="N658" s="160"/>
      <c r="O658" s="160"/>
      <c r="P658" s="160"/>
      <c r="Q658" s="160"/>
    </row>
    <row r="659" spans="2:17" s="159" customFormat="1" x14ac:dyDescent="0.25">
      <c r="B659" s="160"/>
      <c r="C659" s="161"/>
      <c r="D659" s="160"/>
      <c r="E659" s="160"/>
      <c r="F659" s="160"/>
      <c r="G659" s="160"/>
      <c r="H659" s="160"/>
      <c r="I659" s="160"/>
      <c r="J659" s="160"/>
      <c r="K659" s="160"/>
      <c r="L659" s="160"/>
      <c r="M659" s="160"/>
      <c r="N659" s="160"/>
      <c r="O659" s="160"/>
      <c r="P659" s="160"/>
      <c r="Q659" s="160"/>
    </row>
    <row r="660" spans="2:17" s="159" customFormat="1" x14ac:dyDescent="0.25">
      <c r="B660" s="160"/>
      <c r="C660" s="161"/>
      <c r="D660" s="160"/>
      <c r="E660" s="160"/>
      <c r="F660" s="160"/>
      <c r="G660" s="160"/>
      <c r="H660" s="160"/>
      <c r="I660" s="160"/>
      <c r="J660" s="160"/>
      <c r="K660" s="160"/>
      <c r="L660" s="160"/>
      <c r="M660" s="160"/>
      <c r="N660" s="160"/>
      <c r="O660" s="160"/>
      <c r="P660" s="160"/>
      <c r="Q660" s="160"/>
    </row>
    <row r="661" spans="2:17" s="159" customFormat="1" x14ac:dyDescent="0.25">
      <c r="B661" s="160"/>
      <c r="C661" s="161"/>
      <c r="D661" s="160"/>
      <c r="E661" s="160"/>
      <c r="F661" s="160"/>
      <c r="G661" s="160"/>
      <c r="H661" s="160"/>
      <c r="I661" s="160"/>
      <c r="J661" s="160"/>
      <c r="K661" s="160"/>
      <c r="L661" s="160"/>
      <c r="M661" s="160"/>
      <c r="N661" s="160"/>
      <c r="O661" s="160"/>
      <c r="P661" s="160"/>
      <c r="Q661" s="160"/>
    </row>
    <row r="662" spans="2:17" s="159" customFormat="1" x14ac:dyDescent="0.25">
      <c r="B662" s="160"/>
      <c r="C662" s="161"/>
      <c r="D662" s="160"/>
      <c r="E662" s="160"/>
      <c r="F662" s="160"/>
      <c r="G662" s="160"/>
      <c r="H662" s="160"/>
      <c r="I662" s="160"/>
      <c r="J662" s="160"/>
      <c r="K662" s="160"/>
      <c r="L662" s="160"/>
      <c r="M662" s="160"/>
      <c r="N662" s="160"/>
      <c r="O662" s="160"/>
      <c r="P662" s="160"/>
      <c r="Q662" s="160"/>
    </row>
    <row r="663" spans="2:17" s="159" customFormat="1" x14ac:dyDescent="0.25">
      <c r="B663" s="160"/>
      <c r="C663" s="161"/>
      <c r="D663" s="160"/>
      <c r="E663" s="160"/>
      <c r="F663" s="160"/>
      <c r="G663" s="160"/>
      <c r="H663" s="160"/>
      <c r="I663" s="160"/>
      <c r="J663" s="160"/>
      <c r="K663" s="160"/>
      <c r="L663" s="160"/>
      <c r="M663" s="160"/>
      <c r="N663" s="160"/>
      <c r="O663" s="160"/>
      <c r="P663" s="160"/>
      <c r="Q663" s="160"/>
    </row>
    <row r="664" spans="2:17" s="159" customFormat="1" x14ac:dyDescent="0.25">
      <c r="B664" s="160"/>
      <c r="C664" s="161"/>
      <c r="D664" s="160"/>
      <c r="E664" s="160"/>
      <c r="F664" s="160"/>
      <c r="G664" s="160"/>
      <c r="H664" s="160"/>
      <c r="I664" s="160"/>
      <c r="J664" s="160"/>
      <c r="K664" s="160"/>
      <c r="L664" s="160"/>
      <c r="M664" s="160"/>
      <c r="N664" s="160"/>
      <c r="O664" s="160"/>
      <c r="P664" s="160"/>
      <c r="Q664" s="160"/>
    </row>
    <row r="665" spans="2:17" s="159" customFormat="1" x14ac:dyDescent="0.25">
      <c r="B665" s="160"/>
      <c r="C665" s="161"/>
      <c r="D665" s="160"/>
      <c r="E665" s="160"/>
      <c r="F665" s="160"/>
      <c r="G665" s="160"/>
      <c r="H665" s="160"/>
      <c r="I665" s="160"/>
      <c r="J665" s="160"/>
      <c r="K665" s="160"/>
      <c r="L665" s="160"/>
      <c r="M665" s="160"/>
      <c r="N665" s="160"/>
      <c r="O665" s="160"/>
      <c r="P665" s="160"/>
      <c r="Q665" s="160"/>
    </row>
    <row r="666" spans="2:17" s="159" customFormat="1" x14ac:dyDescent="0.25">
      <c r="B666" s="160"/>
      <c r="C666" s="161"/>
      <c r="D666" s="160"/>
      <c r="E666" s="160"/>
      <c r="F666" s="160"/>
      <c r="G666" s="160"/>
      <c r="H666" s="160"/>
      <c r="I666" s="160"/>
      <c r="J666" s="160"/>
      <c r="K666" s="160"/>
      <c r="L666" s="160"/>
      <c r="M666" s="160"/>
      <c r="N666" s="160"/>
      <c r="O666" s="160"/>
      <c r="P666" s="160"/>
      <c r="Q666" s="160"/>
    </row>
    <row r="667" spans="2:17" s="159" customFormat="1" x14ac:dyDescent="0.25">
      <c r="B667" s="160"/>
      <c r="C667" s="161"/>
      <c r="D667" s="160"/>
      <c r="E667" s="160"/>
      <c r="F667" s="160"/>
      <c r="G667" s="160"/>
      <c r="H667" s="160"/>
      <c r="I667" s="160"/>
      <c r="J667" s="160"/>
      <c r="K667" s="160"/>
      <c r="L667" s="160"/>
      <c r="M667" s="160"/>
      <c r="N667" s="160"/>
      <c r="O667" s="160"/>
      <c r="P667" s="160"/>
      <c r="Q667" s="160"/>
    </row>
    <row r="668" spans="2:17" s="159" customFormat="1" x14ac:dyDescent="0.25">
      <c r="B668" s="160"/>
      <c r="C668" s="161"/>
      <c r="D668" s="160"/>
      <c r="E668" s="160"/>
      <c r="F668" s="160"/>
      <c r="G668" s="160"/>
      <c r="H668" s="160"/>
      <c r="I668" s="160"/>
      <c r="J668" s="160"/>
      <c r="K668" s="160"/>
      <c r="L668" s="160"/>
      <c r="M668" s="160"/>
      <c r="N668" s="160"/>
      <c r="O668" s="160"/>
      <c r="P668" s="160"/>
      <c r="Q668" s="160"/>
    </row>
    <row r="669" spans="2:17" s="159" customFormat="1" x14ac:dyDescent="0.25">
      <c r="B669" s="160"/>
      <c r="C669" s="161"/>
      <c r="D669" s="160"/>
      <c r="E669" s="160"/>
      <c r="F669" s="160"/>
      <c r="G669" s="160"/>
      <c r="H669" s="160"/>
      <c r="I669" s="160"/>
      <c r="J669" s="160"/>
      <c r="K669" s="160"/>
      <c r="L669" s="160"/>
      <c r="M669" s="160"/>
      <c r="N669" s="160"/>
      <c r="O669" s="160"/>
      <c r="P669" s="160"/>
      <c r="Q669" s="160"/>
    </row>
    <row r="670" spans="2:17" s="159" customFormat="1" x14ac:dyDescent="0.25">
      <c r="B670" s="160"/>
      <c r="C670" s="161"/>
      <c r="D670" s="160"/>
      <c r="E670" s="160"/>
      <c r="F670" s="160"/>
      <c r="G670" s="160"/>
      <c r="H670" s="160"/>
      <c r="I670" s="160"/>
      <c r="J670" s="160"/>
      <c r="K670" s="160"/>
      <c r="L670" s="160"/>
      <c r="M670" s="160"/>
      <c r="N670" s="160"/>
      <c r="O670" s="160"/>
      <c r="P670" s="160"/>
      <c r="Q670" s="160"/>
    </row>
    <row r="671" spans="2:17" s="159" customFormat="1" x14ac:dyDescent="0.25">
      <c r="B671" s="160"/>
      <c r="C671" s="161"/>
      <c r="D671" s="160"/>
      <c r="E671" s="160"/>
      <c r="F671" s="160"/>
      <c r="G671" s="160"/>
      <c r="H671" s="160"/>
      <c r="I671" s="160"/>
      <c r="J671" s="160"/>
      <c r="K671" s="160"/>
      <c r="L671" s="160"/>
      <c r="M671" s="160"/>
      <c r="N671" s="160"/>
      <c r="O671" s="160"/>
      <c r="P671" s="160"/>
      <c r="Q671" s="160"/>
    </row>
    <row r="672" spans="2:17" s="159" customFormat="1" x14ac:dyDescent="0.25">
      <c r="B672" s="160"/>
      <c r="C672" s="161"/>
      <c r="D672" s="160"/>
      <c r="E672" s="160"/>
      <c r="F672" s="160"/>
      <c r="G672" s="160"/>
      <c r="H672" s="160"/>
      <c r="I672" s="160"/>
      <c r="J672" s="160"/>
      <c r="K672" s="160"/>
      <c r="L672" s="160"/>
      <c r="M672" s="160"/>
      <c r="N672" s="160"/>
      <c r="O672" s="160"/>
      <c r="P672" s="160"/>
      <c r="Q672" s="160"/>
    </row>
    <row r="673" spans="2:17" s="159" customFormat="1" x14ac:dyDescent="0.25">
      <c r="B673" s="160"/>
      <c r="C673" s="161"/>
      <c r="D673" s="160"/>
      <c r="E673" s="160"/>
      <c r="F673" s="160"/>
      <c r="G673" s="160"/>
      <c r="H673" s="160"/>
      <c r="I673" s="160"/>
      <c r="J673" s="160"/>
      <c r="K673" s="160"/>
      <c r="L673" s="160"/>
      <c r="M673" s="160"/>
      <c r="N673" s="160"/>
      <c r="O673" s="160"/>
      <c r="P673" s="160"/>
      <c r="Q673" s="160"/>
    </row>
    <row r="674" spans="2:17" s="159" customFormat="1" x14ac:dyDescent="0.25">
      <c r="B674" s="160"/>
      <c r="C674" s="161"/>
      <c r="D674" s="160"/>
      <c r="E674" s="160"/>
      <c r="F674" s="160"/>
      <c r="G674" s="160"/>
      <c r="H674" s="160"/>
      <c r="I674" s="160"/>
      <c r="J674" s="160"/>
      <c r="K674" s="160"/>
      <c r="L674" s="160"/>
      <c r="M674" s="160"/>
      <c r="N674" s="160"/>
      <c r="O674" s="160"/>
      <c r="P674" s="160"/>
      <c r="Q674" s="160"/>
    </row>
    <row r="675" spans="2:17" s="159" customFormat="1" x14ac:dyDescent="0.25">
      <c r="B675" s="160"/>
      <c r="C675" s="161"/>
      <c r="D675" s="160"/>
      <c r="E675" s="160"/>
      <c r="F675" s="160"/>
      <c r="G675" s="160"/>
      <c r="H675" s="160"/>
      <c r="I675" s="160"/>
      <c r="J675" s="160"/>
      <c r="K675" s="160"/>
      <c r="L675" s="160"/>
      <c r="M675" s="160"/>
      <c r="N675" s="160"/>
      <c r="O675" s="160"/>
      <c r="P675" s="160"/>
      <c r="Q675" s="160"/>
    </row>
    <row r="676" spans="2:17" s="159" customFormat="1" x14ac:dyDescent="0.25">
      <c r="B676" s="160"/>
      <c r="C676" s="161"/>
      <c r="D676" s="160"/>
      <c r="E676" s="160"/>
      <c r="F676" s="160"/>
      <c r="G676" s="160"/>
      <c r="H676" s="160"/>
      <c r="I676" s="160"/>
      <c r="J676" s="160"/>
      <c r="K676" s="160"/>
      <c r="L676" s="160"/>
      <c r="M676" s="160"/>
      <c r="N676" s="160"/>
      <c r="O676" s="160"/>
      <c r="P676" s="160"/>
      <c r="Q676" s="160"/>
    </row>
    <row r="677" spans="2:17" s="159" customFormat="1" x14ac:dyDescent="0.25">
      <c r="B677" s="160"/>
      <c r="C677" s="161"/>
      <c r="D677" s="160"/>
      <c r="E677" s="160"/>
      <c r="F677" s="160"/>
      <c r="G677" s="160"/>
      <c r="H677" s="160"/>
      <c r="I677" s="160"/>
      <c r="J677" s="160"/>
      <c r="K677" s="160"/>
      <c r="L677" s="160"/>
      <c r="M677" s="160"/>
      <c r="N677" s="160"/>
      <c r="O677" s="160"/>
      <c r="P677" s="160"/>
      <c r="Q677" s="160"/>
    </row>
    <row r="678" spans="2:17" s="159" customFormat="1" x14ac:dyDescent="0.25">
      <c r="B678" s="160"/>
      <c r="C678" s="161"/>
      <c r="D678" s="160"/>
      <c r="E678" s="160"/>
      <c r="F678" s="160"/>
      <c r="G678" s="160"/>
      <c r="H678" s="160"/>
      <c r="I678" s="160"/>
      <c r="J678" s="160"/>
      <c r="K678" s="160"/>
      <c r="L678" s="160"/>
      <c r="M678" s="160"/>
      <c r="N678" s="160"/>
      <c r="O678" s="160"/>
      <c r="P678" s="160"/>
      <c r="Q678" s="160"/>
    </row>
    <row r="679" spans="2:17" s="159" customFormat="1" x14ac:dyDescent="0.25">
      <c r="B679" s="160"/>
      <c r="C679" s="161"/>
      <c r="D679" s="160"/>
      <c r="E679" s="160"/>
      <c r="F679" s="160"/>
      <c r="G679" s="160"/>
      <c r="H679" s="160"/>
      <c r="I679" s="160"/>
      <c r="J679" s="160"/>
      <c r="K679" s="160"/>
      <c r="L679" s="160"/>
      <c r="M679" s="160"/>
      <c r="N679" s="160"/>
      <c r="O679" s="160"/>
      <c r="P679" s="160"/>
      <c r="Q679" s="160"/>
    </row>
    <row r="680" spans="2:17" s="159" customFormat="1" x14ac:dyDescent="0.25">
      <c r="B680" s="160"/>
      <c r="C680" s="161"/>
      <c r="D680" s="160"/>
      <c r="E680" s="160"/>
      <c r="F680" s="160"/>
      <c r="G680" s="160"/>
      <c r="H680" s="160"/>
      <c r="I680" s="160"/>
      <c r="J680" s="160"/>
      <c r="K680" s="160"/>
      <c r="L680" s="160"/>
      <c r="M680" s="160"/>
      <c r="N680" s="160"/>
      <c r="O680" s="160"/>
      <c r="P680" s="160"/>
      <c r="Q680" s="160"/>
    </row>
    <row r="681" spans="2:17" s="159" customFormat="1" x14ac:dyDescent="0.25">
      <c r="B681" s="160"/>
      <c r="C681" s="161"/>
      <c r="D681" s="160"/>
      <c r="E681" s="160"/>
      <c r="F681" s="160"/>
      <c r="G681" s="160"/>
      <c r="H681" s="160"/>
      <c r="I681" s="160"/>
      <c r="J681" s="160"/>
      <c r="K681" s="160"/>
      <c r="L681" s="160"/>
      <c r="M681" s="160"/>
      <c r="N681" s="160"/>
      <c r="O681" s="160"/>
      <c r="P681" s="160"/>
      <c r="Q681" s="160"/>
    </row>
    <row r="682" spans="2:17" s="159" customFormat="1" x14ac:dyDescent="0.25">
      <c r="B682" s="160"/>
      <c r="C682" s="161"/>
      <c r="D682" s="160"/>
      <c r="E682" s="160"/>
      <c r="F682" s="160"/>
      <c r="G682" s="160"/>
      <c r="H682" s="160"/>
      <c r="I682" s="160"/>
      <c r="J682" s="160"/>
      <c r="K682" s="160"/>
      <c r="L682" s="160"/>
      <c r="M682" s="160"/>
      <c r="N682" s="160"/>
      <c r="O682" s="160"/>
      <c r="P682" s="160"/>
      <c r="Q682" s="160"/>
    </row>
    <row r="683" spans="2:17" s="159" customFormat="1" x14ac:dyDescent="0.25">
      <c r="B683" s="160"/>
      <c r="C683" s="161"/>
      <c r="D683" s="160"/>
      <c r="E683" s="160"/>
      <c r="F683" s="160"/>
      <c r="G683" s="160"/>
      <c r="H683" s="160"/>
      <c r="I683" s="160"/>
      <c r="J683" s="160"/>
      <c r="K683" s="160"/>
      <c r="L683" s="160"/>
      <c r="M683" s="160"/>
      <c r="N683" s="160"/>
      <c r="O683" s="160"/>
      <c r="P683" s="160"/>
      <c r="Q683" s="160"/>
    </row>
    <row r="684" spans="2:17" s="159" customFormat="1" x14ac:dyDescent="0.25">
      <c r="B684" s="160"/>
      <c r="C684" s="161"/>
      <c r="D684" s="160"/>
      <c r="E684" s="160"/>
      <c r="F684" s="160"/>
      <c r="G684" s="160"/>
      <c r="H684" s="160"/>
      <c r="I684" s="160"/>
      <c r="J684" s="160"/>
      <c r="K684" s="160"/>
      <c r="L684" s="160"/>
      <c r="M684" s="160"/>
      <c r="N684" s="160"/>
      <c r="O684" s="160"/>
      <c r="P684" s="160"/>
      <c r="Q684" s="160"/>
    </row>
    <row r="685" spans="2:17" s="159" customFormat="1" x14ac:dyDescent="0.25">
      <c r="B685" s="160"/>
      <c r="C685" s="161"/>
      <c r="D685" s="160"/>
      <c r="E685" s="160"/>
      <c r="F685" s="160"/>
      <c r="G685" s="160"/>
      <c r="H685" s="160"/>
      <c r="I685" s="160"/>
      <c r="J685" s="160"/>
      <c r="K685" s="160"/>
      <c r="L685" s="160"/>
      <c r="M685" s="160"/>
      <c r="N685" s="160"/>
      <c r="O685" s="160"/>
      <c r="P685" s="160"/>
      <c r="Q685" s="160"/>
    </row>
    <row r="686" spans="2:17" s="159" customFormat="1" x14ac:dyDescent="0.25">
      <c r="B686" s="160"/>
      <c r="C686" s="161"/>
      <c r="D686" s="160"/>
      <c r="E686" s="160"/>
      <c r="F686" s="160"/>
      <c r="G686" s="160"/>
      <c r="H686" s="160"/>
      <c r="I686" s="160"/>
      <c r="J686" s="160"/>
      <c r="K686" s="160"/>
      <c r="L686" s="160"/>
      <c r="M686" s="160"/>
      <c r="N686" s="160"/>
      <c r="O686" s="160"/>
      <c r="P686" s="160"/>
      <c r="Q686" s="160"/>
    </row>
    <row r="687" spans="2:17" s="159" customFormat="1" x14ac:dyDescent="0.25">
      <c r="B687" s="160"/>
      <c r="C687" s="161"/>
      <c r="D687" s="160"/>
      <c r="E687" s="160"/>
      <c r="F687" s="160"/>
      <c r="G687" s="160"/>
      <c r="H687" s="160"/>
      <c r="I687" s="160"/>
      <c r="J687" s="160"/>
      <c r="K687" s="160"/>
      <c r="L687" s="160"/>
      <c r="M687" s="160"/>
      <c r="N687" s="160"/>
      <c r="O687" s="160"/>
      <c r="P687" s="160"/>
      <c r="Q687" s="160"/>
    </row>
    <row r="688" spans="2:17" s="159" customFormat="1" x14ac:dyDescent="0.25">
      <c r="B688" s="160"/>
      <c r="C688" s="161"/>
      <c r="D688" s="160"/>
      <c r="E688" s="160"/>
      <c r="F688" s="160"/>
      <c r="G688" s="160"/>
      <c r="H688" s="160"/>
      <c r="I688" s="160"/>
      <c r="J688" s="160"/>
      <c r="K688" s="160"/>
      <c r="L688" s="160"/>
      <c r="M688" s="160"/>
      <c r="N688" s="160"/>
      <c r="O688" s="160"/>
      <c r="P688" s="160"/>
      <c r="Q688" s="160"/>
    </row>
    <row r="689" spans="2:17" s="159" customFormat="1" x14ac:dyDescent="0.25">
      <c r="B689" s="160"/>
      <c r="C689" s="161"/>
      <c r="D689" s="160"/>
      <c r="E689" s="160"/>
      <c r="F689" s="160"/>
      <c r="G689" s="160"/>
      <c r="H689" s="160"/>
      <c r="I689" s="160"/>
      <c r="J689" s="160"/>
      <c r="K689" s="160"/>
      <c r="L689" s="160"/>
      <c r="M689" s="160"/>
      <c r="N689" s="160"/>
      <c r="O689" s="160"/>
      <c r="P689" s="160"/>
      <c r="Q689" s="160"/>
    </row>
    <row r="690" spans="2:17" s="159" customFormat="1" x14ac:dyDescent="0.25">
      <c r="B690" s="160"/>
      <c r="C690" s="161"/>
      <c r="D690" s="160"/>
      <c r="E690" s="160"/>
      <c r="F690" s="160"/>
      <c r="G690" s="160"/>
      <c r="H690" s="160"/>
      <c r="I690" s="160"/>
      <c r="J690" s="160"/>
      <c r="K690" s="160"/>
      <c r="L690" s="160"/>
      <c r="M690" s="160"/>
      <c r="N690" s="160"/>
      <c r="O690" s="160"/>
      <c r="P690" s="160"/>
      <c r="Q690" s="160"/>
    </row>
    <row r="691" spans="2:17" s="159" customFormat="1" x14ac:dyDescent="0.25">
      <c r="B691" s="160"/>
      <c r="C691" s="161"/>
      <c r="D691" s="160"/>
      <c r="E691" s="160"/>
      <c r="F691" s="160"/>
      <c r="G691" s="160"/>
      <c r="H691" s="160"/>
      <c r="I691" s="160"/>
      <c r="J691" s="160"/>
      <c r="K691" s="160"/>
      <c r="L691" s="160"/>
      <c r="M691" s="160"/>
      <c r="N691" s="160"/>
      <c r="O691" s="160"/>
      <c r="P691" s="160"/>
      <c r="Q691" s="160"/>
    </row>
    <row r="692" spans="2:17" s="159" customFormat="1" x14ac:dyDescent="0.25">
      <c r="B692" s="160"/>
      <c r="C692" s="161"/>
      <c r="D692" s="160"/>
      <c r="E692" s="160"/>
      <c r="F692" s="160"/>
      <c r="G692" s="160"/>
      <c r="H692" s="160"/>
      <c r="I692" s="160"/>
      <c r="J692" s="160"/>
      <c r="K692" s="160"/>
      <c r="L692" s="160"/>
      <c r="M692" s="160"/>
      <c r="N692" s="160"/>
      <c r="O692" s="160"/>
      <c r="P692" s="160"/>
      <c r="Q692" s="160"/>
    </row>
    <row r="693" spans="2:17" s="159" customFormat="1" x14ac:dyDescent="0.25">
      <c r="B693" s="160"/>
      <c r="C693" s="161"/>
      <c r="D693" s="160"/>
      <c r="E693" s="160"/>
      <c r="F693" s="160"/>
      <c r="G693" s="160"/>
      <c r="H693" s="160"/>
      <c r="I693" s="160"/>
      <c r="J693" s="160"/>
      <c r="K693" s="160"/>
      <c r="L693" s="160"/>
      <c r="M693" s="160"/>
      <c r="N693" s="160"/>
      <c r="O693" s="160"/>
      <c r="P693" s="160"/>
      <c r="Q693" s="160"/>
    </row>
    <row r="694" spans="2:17" s="159" customFormat="1" x14ac:dyDescent="0.25">
      <c r="B694" s="160"/>
      <c r="C694" s="161"/>
      <c r="D694" s="160"/>
      <c r="E694" s="160"/>
      <c r="F694" s="160"/>
      <c r="G694" s="160"/>
      <c r="H694" s="160"/>
      <c r="I694" s="160"/>
      <c r="J694" s="160"/>
      <c r="K694" s="160"/>
      <c r="L694" s="160"/>
      <c r="M694" s="160"/>
      <c r="N694" s="160"/>
      <c r="O694" s="160"/>
      <c r="P694" s="160"/>
      <c r="Q694" s="160"/>
    </row>
    <row r="695" spans="2:17" s="159" customFormat="1" x14ac:dyDescent="0.25">
      <c r="B695" s="160"/>
      <c r="C695" s="161"/>
      <c r="D695" s="160"/>
      <c r="E695" s="160"/>
      <c r="F695" s="160"/>
      <c r="G695" s="160"/>
      <c r="H695" s="160"/>
      <c r="I695" s="160"/>
      <c r="J695" s="160"/>
      <c r="K695" s="160"/>
      <c r="L695" s="160"/>
      <c r="M695" s="160"/>
      <c r="N695" s="160"/>
      <c r="O695" s="160"/>
      <c r="P695" s="160"/>
      <c r="Q695" s="160"/>
    </row>
    <row r="696" spans="2:17" s="159" customFormat="1" x14ac:dyDescent="0.25">
      <c r="B696" s="160"/>
      <c r="C696" s="161"/>
      <c r="D696" s="160"/>
      <c r="E696" s="160"/>
      <c r="F696" s="160"/>
      <c r="G696" s="160"/>
      <c r="H696" s="160"/>
      <c r="I696" s="160"/>
      <c r="J696" s="160"/>
      <c r="K696" s="160"/>
      <c r="L696" s="160"/>
      <c r="M696" s="160"/>
      <c r="N696" s="160"/>
      <c r="O696" s="160"/>
      <c r="P696" s="160"/>
      <c r="Q696" s="160"/>
    </row>
    <row r="697" spans="2:17" s="159" customFormat="1" x14ac:dyDescent="0.25">
      <c r="B697" s="160"/>
      <c r="C697" s="161"/>
      <c r="D697" s="160"/>
      <c r="E697" s="160"/>
      <c r="F697" s="160"/>
      <c r="G697" s="160"/>
      <c r="H697" s="160"/>
      <c r="I697" s="160"/>
      <c r="J697" s="160"/>
      <c r="K697" s="160"/>
      <c r="L697" s="160"/>
      <c r="M697" s="160"/>
      <c r="N697" s="160"/>
      <c r="O697" s="160"/>
      <c r="P697" s="160"/>
      <c r="Q697" s="160"/>
    </row>
    <row r="698" spans="2:17" s="159" customFormat="1" x14ac:dyDescent="0.25">
      <c r="B698" s="160"/>
      <c r="C698" s="161"/>
      <c r="D698" s="160"/>
      <c r="E698" s="160"/>
      <c r="F698" s="160"/>
      <c r="G698" s="160"/>
      <c r="H698" s="160"/>
      <c r="I698" s="160"/>
      <c r="J698" s="160"/>
      <c r="K698" s="160"/>
      <c r="L698" s="160"/>
      <c r="M698" s="160"/>
      <c r="N698" s="160"/>
      <c r="O698" s="160"/>
      <c r="P698" s="160"/>
      <c r="Q698" s="160"/>
    </row>
    <row r="699" spans="2:17" s="159" customFormat="1" x14ac:dyDescent="0.25">
      <c r="B699" s="160"/>
      <c r="C699" s="161"/>
      <c r="D699" s="160"/>
      <c r="E699" s="160"/>
      <c r="F699" s="160"/>
      <c r="G699" s="160"/>
      <c r="H699" s="160"/>
      <c r="I699" s="160"/>
      <c r="J699" s="160"/>
      <c r="K699" s="160"/>
      <c r="L699" s="160"/>
      <c r="M699" s="160"/>
      <c r="N699" s="160"/>
      <c r="O699" s="160"/>
      <c r="P699" s="160"/>
      <c r="Q699" s="160"/>
    </row>
    <row r="700" spans="2:17" s="159" customFormat="1" x14ac:dyDescent="0.25">
      <c r="B700" s="160"/>
      <c r="C700" s="161"/>
      <c r="D700" s="160"/>
      <c r="E700" s="160"/>
      <c r="F700" s="160"/>
      <c r="G700" s="160"/>
      <c r="H700" s="160"/>
      <c r="I700" s="160"/>
      <c r="J700" s="160"/>
      <c r="K700" s="160"/>
      <c r="L700" s="160"/>
      <c r="M700" s="160"/>
      <c r="N700" s="160"/>
      <c r="O700" s="160"/>
      <c r="P700" s="160"/>
      <c r="Q700" s="160"/>
    </row>
    <row r="701" spans="2:17" s="159" customFormat="1" x14ac:dyDescent="0.25">
      <c r="B701" s="160"/>
      <c r="C701" s="161"/>
      <c r="D701" s="160"/>
      <c r="E701" s="160"/>
      <c r="F701" s="160"/>
      <c r="G701" s="160"/>
      <c r="H701" s="160"/>
      <c r="I701" s="160"/>
      <c r="J701" s="160"/>
      <c r="K701" s="160"/>
      <c r="L701" s="160"/>
      <c r="M701" s="160"/>
      <c r="N701" s="160"/>
      <c r="O701" s="160"/>
      <c r="P701" s="160"/>
      <c r="Q701" s="160"/>
    </row>
    <row r="702" spans="2:17" s="159" customFormat="1" x14ac:dyDescent="0.25">
      <c r="B702" s="160"/>
      <c r="C702" s="161"/>
      <c r="D702" s="160"/>
      <c r="E702" s="160"/>
      <c r="F702" s="160"/>
      <c r="G702" s="160"/>
      <c r="H702" s="160"/>
      <c r="I702" s="160"/>
      <c r="J702" s="160"/>
      <c r="K702" s="160"/>
      <c r="L702" s="160"/>
      <c r="M702" s="160"/>
      <c r="N702" s="160"/>
      <c r="O702" s="160"/>
      <c r="P702" s="160"/>
      <c r="Q702" s="160"/>
    </row>
    <row r="703" spans="2:17" s="159" customFormat="1" x14ac:dyDescent="0.25">
      <c r="B703" s="160"/>
      <c r="C703" s="161"/>
      <c r="D703" s="160"/>
      <c r="E703" s="160"/>
      <c r="F703" s="160"/>
      <c r="G703" s="160"/>
      <c r="H703" s="160"/>
      <c r="I703" s="160"/>
      <c r="J703" s="160"/>
      <c r="K703" s="160"/>
      <c r="L703" s="160"/>
      <c r="M703" s="160"/>
      <c r="N703" s="160"/>
      <c r="O703" s="160"/>
      <c r="P703" s="160"/>
      <c r="Q703" s="160"/>
    </row>
    <row r="704" spans="2:17" s="159" customFormat="1" x14ac:dyDescent="0.25">
      <c r="B704" s="160"/>
      <c r="C704" s="161"/>
      <c r="D704" s="160"/>
      <c r="E704" s="160"/>
      <c r="F704" s="160"/>
      <c r="G704" s="160"/>
      <c r="H704" s="160"/>
      <c r="I704" s="160"/>
      <c r="J704" s="160"/>
      <c r="K704" s="160"/>
      <c r="L704" s="160"/>
      <c r="M704" s="160"/>
      <c r="N704" s="160"/>
      <c r="O704" s="160"/>
      <c r="P704" s="160"/>
      <c r="Q704" s="160"/>
    </row>
    <row r="705" spans="2:17" s="159" customFormat="1" x14ac:dyDescent="0.25">
      <c r="B705" s="160"/>
      <c r="C705" s="161"/>
      <c r="D705" s="160"/>
      <c r="E705" s="160"/>
      <c r="F705" s="160"/>
      <c r="G705" s="160"/>
      <c r="H705" s="160"/>
      <c r="I705" s="160"/>
      <c r="J705" s="160"/>
      <c r="K705" s="160"/>
      <c r="L705" s="160"/>
      <c r="M705" s="160"/>
      <c r="N705" s="160"/>
      <c r="O705" s="160"/>
      <c r="P705" s="160"/>
      <c r="Q705" s="160"/>
    </row>
    <row r="706" spans="2:17" s="159" customFormat="1" x14ac:dyDescent="0.25">
      <c r="B706" s="160"/>
      <c r="C706" s="161"/>
      <c r="D706" s="160"/>
      <c r="E706" s="160"/>
      <c r="F706" s="160"/>
      <c r="G706" s="160"/>
      <c r="H706" s="160"/>
      <c r="I706" s="160"/>
      <c r="J706" s="160"/>
      <c r="K706" s="160"/>
      <c r="L706" s="160"/>
      <c r="M706" s="160"/>
      <c r="N706" s="160"/>
      <c r="O706" s="160"/>
      <c r="P706" s="160"/>
      <c r="Q706" s="160"/>
    </row>
    <row r="707" spans="2:17" s="159" customFormat="1" x14ac:dyDescent="0.25">
      <c r="B707" s="160"/>
      <c r="C707" s="161"/>
      <c r="D707" s="160"/>
      <c r="E707" s="160"/>
      <c r="F707" s="160"/>
      <c r="G707" s="160"/>
      <c r="H707" s="160"/>
      <c r="I707" s="160"/>
      <c r="J707" s="160"/>
      <c r="K707" s="160"/>
      <c r="L707" s="160"/>
      <c r="M707" s="160"/>
      <c r="N707" s="160"/>
      <c r="O707" s="160"/>
      <c r="P707" s="160"/>
      <c r="Q707" s="160"/>
    </row>
    <row r="708" spans="2:17" s="159" customFormat="1" x14ac:dyDescent="0.25">
      <c r="B708" s="160"/>
      <c r="C708" s="161"/>
      <c r="D708" s="160"/>
      <c r="E708" s="160"/>
      <c r="F708" s="160"/>
      <c r="G708" s="160"/>
      <c r="H708" s="160"/>
      <c r="I708" s="160"/>
      <c r="J708" s="160"/>
      <c r="K708" s="160"/>
      <c r="L708" s="160"/>
      <c r="M708" s="160"/>
      <c r="N708" s="160"/>
      <c r="O708" s="160"/>
      <c r="P708" s="160"/>
      <c r="Q708" s="160"/>
    </row>
    <row r="709" spans="2:17" s="159" customFormat="1" x14ac:dyDescent="0.25">
      <c r="B709" s="160"/>
      <c r="C709" s="161"/>
      <c r="D709" s="160"/>
      <c r="E709" s="160"/>
      <c r="F709" s="160"/>
      <c r="G709" s="160"/>
      <c r="H709" s="160"/>
      <c r="I709" s="160"/>
      <c r="J709" s="160"/>
      <c r="K709" s="160"/>
      <c r="L709" s="160"/>
      <c r="M709" s="160"/>
      <c r="N709" s="160"/>
      <c r="O709" s="160"/>
      <c r="P709" s="160"/>
      <c r="Q709" s="160"/>
    </row>
    <row r="710" spans="2:17" s="159" customFormat="1" x14ac:dyDescent="0.25">
      <c r="B710" s="160"/>
      <c r="C710" s="161"/>
      <c r="D710" s="160"/>
      <c r="E710" s="160"/>
      <c r="F710" s="160"/>
      <c r="G710" s="160"/>
      <c r="H710" s="160"/>
      <c r="I710" s="160"/>
      <c r="J710" s="160"/>
      <c r="K710" s="160"/>
      <c r="L710" s="160"/>
      <c r="M710" s="160"/>
      <c r="N710" s="160"/>
      <c r="O710" s="160"/>
      <c r="P710" s="160"/>
      <c r="Q710" s="160"/>
    </row>
    <row r="711" spans="2:17" s="159" customFormat="1" x14ac:dyDescent="0.25">
      <c r="B711" s="160"/>
      <c r="C711" s="161"/>
      <c r="D711" s="160"/>
      <c r="E711" s="160"/>
      <c r="F711" s="160"/>
      <c r="G711" s="160"/>
      <c r="H711" s="160"/>
      <c r="I711" s="160"/>
      <c r="J711" s="160"/>
      <c r="K711" s="160"/>
      <c r="L711" s="160"/>
      <c r="M711" s="160"/>
      <c r="N711" s="160"/>
      <c r="O711" s="160"/>
      <c r="P711" s="160"/>
      <c r="Q711" s="160"/>
    </row>
    <row r="712" spans="2:17" s="159" customFormat="1" x14ac:dyDescent="0.25">
      <c r="B712" s="160"/>
      <c r="C712" s="161"/>
      <c r="D712" s="160"/>
      <c r="E712" s="160"/>
      <c r="F712" s="160"/>
      <c r="G712" s="160"/>
      <c r="H712" s="160"/>
      <c r="I712" s="160"/>
      <c r="J712" s="160"/>
      <c r="K712" s="160"/>
      <c r="L712" s="160"/>
      <c r="M712" s="160"/>
      <c r="N712" s="160"/>
      <c r="O712" s="160"/>
      <c r="P712" s="160"/>
      <c r="Q712" s="160"/>
    </row>
    <row r="713" spans="2:17" s="159" customFormat="1" x14ac:dyDescent="0.25">
      <c r="B713" s="160"/>
      <c r="C713" s="161"/>
      <c r="D713" s="160"/>
      <c r="E713" s="160"/>
      <c r="F713" s="160"/>
      <c r="G713" s="160"/>
      <c r="H713" s="160"/>
      <c r="I713" s="160"/>
      <c r="J713" s="160"/>
      <c r="K713" s="160"/>
      <c r="L713" s="160"/>
      <c r="M713" s="160"/>
      <c r="N713" s="160"/>
      <c r="O713" s="160"/>
      <c r="P713" s="160"/>
      <c r="Q713" s="160"/>
    </row>
    <row r="714" spans="2:17" s="159" customFormat="1" x14ac:dyDescent="0.25">
      <c r="B714" s="160"/>
      <c r="C714" s="161"/>
      <c r="D714" s="160"/>
      <c r="E714" s="160"/>
      <c r="F714" s="160"/>
      <c r="G714" s="160"/>
      <c r="H714" s="160"/>
      <c r="I714" s="160"/>
      <c r="J714" s="160"/>
      <c r="K714" s="160"/>
      <c r="L714" s="160"/>
      <c r="M714" s="160"/>
      <c r="N714" s="160"/>
      <c r="O714" s="160"/>
      <c r="P714" s="160"/>
      <c r="Q714" s="160"/>
    </row>
    <row r="715" spans="2:17" s="159" customFormat="1" x14ac:dyDescent="0.25">
      <c r="B715" s="160"/>
      <c r="C715" s="161"/>
      <c r="D715" s="160"/>
      <c r="E715" s="160"/>
      <c r="F715" s="160"/>
      <c r="G715" s="160"/>
      <c r="H715" s="160"/>
      <c r="I715" s="160"/>
      <c r="J715" s="160"/>
      <c r="K715" s="160"/>
      <c r="L715" s="160"/>
      <c r="M715" s="160"/>
      <c r="N715" s="160"/>
      <c r="O715" s="160"/>
      <c r="P715" s="160"/>
      <c r="Q715" s="160"/>
    </row>
    <row r="716" spans="2:17" s="159" customFormat="1" x14ac:dyDescent="0.25">
      <c r="B716" s="160"/>
      <c r="C716" s="161"/>
      <c r="D716" s="160"/>
      <c r="E716" s="160"/>
      <c r="F716" s="160"/>
      <c r="G716" s="160"/>
      <c r="H716" s="160"/>
      <c r="I716" s="160"/>
      <c r="J716" s="160"/>
      <c r="K716" s="160"/>
      <c r="L716" s="160"/>
      <c r="M716" s="160"/>
      <c r="N716" s="160"/>
      <c r="O716" s="160"/>
      <c r="P716" s="160"/>
      <c r="Q716" s="160"/>
    </row>
    <row r="717" spans="2:17" s="159" customFormat="1" x14ac:dyDescent="0.25">
      <c r="B717" s="160"/>
      <c r="C717" s="161"/>
      <c r="D717" s="160"/>
      <c r="E717" s="160"/>
      <c r="F717" s="160"/>
      <c r="G717" s="160"/>
      <c r="H717" s="160"/>
      <c r="I717" s="160"/>
      <c r="J717" s="160"/>
      <c r="K717" s="160"/>
      <c r="L717" s="160"/>
      <c r="M717" s="160"/>
      <c r="N717" s="160"/>
      <c r="O717" s="160"/>
      <c r="P717" s="160"/>
      <c r="Q717" s="160"/>
    </row>
    <row r="718" spans="2:17" s="159" customFormat="1" x14ac:dyDescent="0.25">
      <c r="B718" s="160"/>
      <c r="C718" s="161"/>
      <c r="D718" s="160"/>
      <c r="E718" s="160"/>
      <c r="F718" s="160"/>
      <c r="G718" s="160"/>
      <c r="H718" s="160"/>
      <c r="I718" s="160"/>
      <c r="J718" s="160"/>
      <c r="K718" s="160"/>
      <c r="L718" s="160"/>
      <c r="M718" s="160"/>
      <c r="N718" s="160"/>
      <c r="O718" s="160"/>
      <c r="P718" s="160"/>
      <c r="Q718" s="160"/>
    </row>
    <row r="719" spans="2:17" s="159" customFormat="1" x14ac:dyDescent="0.25">
      <c r="B719" s="160"/>
      <c r="C719" s="161"/>
      <c r="D719" s="160"/>
      <c r="E719" s="160"/>
      <c r="F719" s="160"/>
      <c r="G719" s="160"/>
      <c r="H719" s="160"/>
      <c r="I719" s="160"/>
      <c r="J719" s="160"/>
      <c r="K719" s="160"/>
      <c r="L719" s="160"/>
      <c r="M719" s="160"/>
      <c r="N719" s="160"/>
      <c r="O719" s="160"/>
      <c r="P719" s="160"/>
      <c r="Q719" s="160"/>
    </row>
    <row r="720" spans="2:17" s="159" customFormat="1" x14ac:dyDescent="0.25">
      <c r="B720" s="160"/>
      <c r="C720" s="161"/>
      <c r="D720" s="160"/>
      <c r="E720" s="160"/>
      <c r="F720" s="160"/>
      <c r="G720" s="160"/>
      <c r="H720" s="160"/>
      <c r="I720" s="160"/>
      <c r="J720" s="160"/>
      <c r="K720" s="160"/>
      <c r="L720" s="160"/>
      <c r="M720" s="160"/>
      <c r="N720" s="160"/>
      <c r="O720" s="160"/>
      <c r="P720" s="160"/>
      <c r="Q720" s="160"/>
    </row>
    <row r="721" spans="2:17" s="159" customFormat="1" x14ac:dyDescent="0.25">
      <c r="B721" s="160"/>
      <c r="C721" s="161"/>
      <c r="D721" s="160"/>
      <c r="E721" s="160"/>
      <c r="F721" s="160"/>
      <c r="G721" s="160"/>
      <c r="H721" s="160"/>
      <c r="I721" s="160"/>
      <c r="J721" s="160"/>
      <c r="K721" s="160"/>
      <c r="L721" s="160"/>
      <c r="M721" s="160"/>
      <c r="N721" s="160"/>
      <c r="O721" s="160"/>
      <c r="P721" s="160"/>
      <c r="Q721" s="160"/>
    </row>
    <row r="722" spans="2:17" s="159" customFormat="1" x14ac:dyDescent="0.25">
      <c r="B722" s="160"/>
      <c r="C722" s="161"/>
      <c r="D722" s="160"/>
      <c r="E722" s="160"/>
      <c r="F722" s="160"/>
      <c r="G722" s="160"/>
      <c r="H722" s="160"/>
      <c r="I722" s="160"/>
      <c r="J722" s="160"/>
      <c r="K722" s="160"/>
      <c r="L722" s="160"/>
      <c r="M722" s="160"/>
      <c r="N722" s="160"/>
      <c r="O722" s="160"/>
      <c r="P722" s="160"/>
      <c r="Q722" s="160"/>
    </row>
    <row r="723" spans="2:17" s="159" customFormat="1" x14ac:dyDescent="0.25">
      <c r="B723" s="160"/>
      <c r="C723" s="161"/>
      <c r="D723" s="160"/>
      <c r="E723" s="160"/>
      <c r="F723" s="160"/>
      <c r="G723" s="160"/>
      <c r="H723" s="160"/>
      <c r="I723" s="160"/>
      <c r="J723" s="160"/>
      <c r="K723" s="160"/>
      <c r="L723" s="160"/>
      <c r="M723" s="160"/>
      <c r="N723" s="160"/>
      <c r="O723" s="160"/>
      <c r="P723" s="160"/>
      <c r="Q723" s="160"/>
    </row>
    <row r="724" spans="2:17" s="159" customFormat="1" x14ac:dyDescent="0.25">
      <c r="B724" s="160"/>
      <c r="C724" s="161"/>
      <c r="D724" s="160"/>
      <c r="E724" s="160"/>
      <c r="F724" s="160"/>
      <c r="G724" s="160"/>
      <c r="H724" s="160"/>
      <c r="I724" s="160"/>
      <c r="J724" s="160"/>
      <c r="K724" s="160"/>
      <c r="L724" s="160"/>
      <c r="M724" s="160"/>
      <c r="N724" s="160"/>
      <c r="O724" s="160"/>
      <c r="P724" s="160"/>
      <c r="Q724" s="160"/>
    </row>
    <row r="725" spans="2:17" s="159" customFormat="1" x14ac:dyDescent="0.25">
      <c r="B725" s="160"/>
      <c r="C725" s="161"/>
      <c r="D725" s="160"/>
      <c r="E725" s="160"/>
      <c r="F725" s="160"/>
      <c r="G725" s="160"/>
      <c r="H725" s="160"/>
      <c r="I725" s="160"/>
      <c r="J725" s="160"/>
      <c r="K725" s="160"/>
      <c r="L725" s="160"/>
      <c r="M725" s="160"/>
      <c r="N725" s="160"/>
      <c r="O725" s="160"/>
      <c r="P725" s="160"/>
      <c r="Q725" s="160"/>
    </row>
    <row r="726" spans="2:17" s="159" customFormat="1" x14ac:dyDescent="0.25">
      <c r="B726" s="160"/>
      <c r="C726" s="161"/>
      <c r="D726" s="160"/>
      <c r="E726" s="160"/>
      <c r="F726" s="160"/>
      <c r="G726" s="160"/>
      <c r="H726" s="160"/>
      <c r="I726" s="160"/>
      <c r="J726" s="160"/>
      <c r="K726" s="160"/>
      <c r="L726" s="160"/>
      <c r="M726" s="160"/>
      <c r="N726" s="160"/>
      <c r="O726" s="160"/>
      <c r="P726" s="160"/>
      <c r="Q726" s="160"/>
    </row>
    <row r="727" spans="2:17" s="159" customFormat="1" x14ac:dyDescent="0.25">
      <c r="B727" s="160"/>
      <c r="C727" s="161"/>
      <c r="D727" s="160"/>
      <c r="E727" s="160"/>
      <c r="F727" s="160"/>
      <c r="G727" s="160"/>
      <c r="H727" s="160"/>
      <c r="I727" s="160"/>
      <c r="J727" s="160"/>
      <c r="K727" s="160"/>
      <c r="L727" s="160"/>
      <c r="M727" s="160"/>
      <c r="N727" s="160"/>
      <c r="O727" s="160"/>
      <c r="P727" s="160"/>
      <c r="Q727" s="160"/>
    </row>
    <row r="728" spans="2:17" s="159" customFormat="1" x14ac:dyDescent="0.25">
      <c r="B728" s="160"/>
      <c r="C728" s="161"/>
      <c r="D728" s="160"/>
      <c r="E728" s="160"/>
      <c r="F728" s="160"/>
      <c r="G728" s="160"/>
      <c r="H728" s="160"/>
      <c r="I728" s="160"/>
      <c r="J728" s="160"/>
      <c r="K728" s="160"/>
      <c r="L728" s="160"/>
      <c r="M728" s="160"/>
      <c r="N728" s="160"/>
      <c r="O728" s="160"/>
      <c r="P728" s="160"/>
      <c r="Q728" s="160"/>
    </row>
    <row r="729" spans="2:17" s="159" customFormat="1" x14ac:dyDescent="0.25">
      <c r="B729" s="160"/>
      <c r="C729" s="161"/>
      <c r="D729" s="160"/>
      <c r="E729" s="160"/>
      <c r="F729" s="160"/>
      <c r="G729" s="160"/>
      <c r="H729" s="160"/>
      <c r="I729" s="160"/>
      <c r="J729" s="160"/>
      <c r="K729" s="160"/>
      <c r="L729" s="160"/>
      <c r="M729" s="160"/>
      <c r="N729" s="160"/>
      <c r="O729" s="160"/>
      <c r="P729" s="160"/>
      <c r="Q729" s="160"/>
    </row>
    <row r="730" spans="2:17" s="159" customFormat="1" x14ac:dyDescent="0.25">
      <c r="B730" s="160"/>
      <c r="C730" s="161"/>
      <c r="D730" s="160"/>
      <c r="E730" s="160"/>
      <c r="F730" s="160"/>
      <c r="G730" s="160"/>
      <c r="H730" s="160"/>
      <c r="I730" s="160"/>
      <c r="J730" s="160"/>
      <c r="K730" s="160"/>
      <c r="L730" s="160"/>
      <c r="M730" s="160"/>
      <c r="N730" s="160"/>
      <c r="O730" s="160"/>
      <c r="P730" s="160"/>
      <c r="Q730" s="160"/>
    </row>
    <row r="731" spans="2:17" s="159" customFormat="1" x14ac:dyDescent="0.25">
      <c r="B731" s="160"/>
      <c r="C731" s="161"/>
      <c r="D731" s="160"/>
      <c r="E731" s="160"/>
      <c r="F731" s="160"/>
      <c r="G731" s="160"/>
      <c r="H731" s="160"/>
      <c r="I731" s="160"/>
      <c r="J731" s="160"/>
      <c r="K731" s="160"/>
      <c r="L731" s="160"/>
      <c r="M731" s="160"/>
      <c r="N731" s="160"/>
      <c r="O731" s="160"/>
      <c r="P731" s="160"/>
      <c r="Q731" s="160"/>
    </row>
    <row r="732" spans="2:17" s="159" customFormat="1" x14ac:dyDescent="0.25">
      <c r="B732" s="160"/>
      <c r="C732" s="161"/>
      <c r="D732" s="160"/>
      <c r="E732" s="160"/>
      <c r="F732" s="160"/>
      <c r="G732" s="160"/>
      <c r="H732" s="160"/>
      <c r="I732" s="160"/>
      <c r="J732" s="160"/>
      <c r="K732" s="160"/>
      <c r="L732" s="160"/>
      <c r="M732" s="160"/>
      <c r="N732" s="160"/>
      <c r="O732" s="160"/>
      <c r="P732" s="160"/>
      <c r="Q732" s="160"/>
    </row>
    <row r="733" spans="2:17" s="159" customFormat="1" x14ac:dyDescent="0.25">
      <c r="B733" s="160"/>
      <c r="C733" s="161"/>
      <c r="D733" s="160"/>
      <c r="E733" s="160"/>
      <c r="F733" s="160"/>
      <c r="G733" s="160"/>
      <c r="H733" s="160"/>
      <c r="I733" s="160"/>
      <c r="J733" s="160"/>
      <c r="K733" s="160"/>
      <c r="L733" s="160"/>
      <c r="M733" s="160"/>
      <c r="N733" s="160"/>
      <c r="O733" s="160"/>
      <c r="P733" s="160"/>
      <c r="Q733" s="160"/>
    </row>
    <row r="734" spans="2:17" s="159" customFormat="1" x14ac:dyDescent="0.25">
      <c r="B734" s="160"/>
      <c r="C734" s="161"/>
      <c r="D734" s="160"/>
      <c r="E734" s="160"/>
      <c r="F734" s="160"/>
      <c r="G734" s="160"/>
      <c r="H734" s="160"/>
      <c r="I734" s="160"/>
      <c r="J734" s="160"/>
      <c r="K734" s="160"/>
      <c r="L734" s="160"/>
      <c r="M734" s="160"/>
      <c r="N734" s="160"/>
      <c r="O734" s="160"/>
      <c r="P734" s="160"/>
      <c r="Q734" s="160"/>
    </row>
    <row r="735" spans="2:17" s="159" customFormat="1" x14ac:dyDescent="0.25">
      <c r="B735" s="160"/>
      <c r="C735" s="161"/>
      <c r="D735" s="160"/>
      <c r="E735" s="160"/>
      <c r="F735" s="160"/>
      <c r="G735" s="160"/>
      <c r="H735" s="160"/>
      <c r="I735" s="160"/>
      <c r="J735" s="160"/>
      <c r="K735" s="160"/>
      <c r="L735" s="160"/>
      <c r="M735" s="160"/>
      <c r="N735" s="160"/>
      <c r="O735" s="160"/>
      <c r="P735" s="160"/>
      <c r="Q735" s="160"/>
    </row>
  </sheetData>
  <mergeCells count="15">
    <mergeCell ref="O6:O7"/>
    <mergeCell ref="P6:P7"/>
    <mergeCell ref="Q6:Q7"/>
    <mergeCell ref="B529:H529"/>
    <mergeCell ref="O529:Q529"/>
    <mergeCell ref="O3:Q3"/>
    <mergeCell ref="C5:H5"/>
    <mergeCell ref="I5:N5"/>
    <mergeCell ref="O5:Q5"/>
    <mergeCell ref="C6:D6"/>
    <mergeCell ref="E6:F6"/>
    <mergeCell ref="G6:H6"/>
    <mergeCell ref="I6:J6"/>
    <mergeCell ref="K6:L6"/>
    <mergeCell ref="M6:N6"/>
  </mergeCells>
  <pageMargins left="0.70866141732283472" right="0.70866141732283472" top="0.78740157480314965" bottom="0.74803149606299213" header="0.31496062992125984" footer="0.31496062992125984"/>
  <pageSetup paperSize="9" scale="69" fitToHeight="5" orientation="landscape" r:id="rId1"/>
  <headerFooter scaleWithDoc="0" alignWithMargins="0">
    <oddHeader>&amp;L&amp;"-,Negrita"&amp;16&amp;K00-049Turistas suecos alojados en Tenerife por tipología de alojamiento</oddHeader>
    <oddFooter>&amp;L&amp;G&amp;R&amp;K00-022&amp;P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2" id="{64786133-BD4E-4D67-8DA7-BCA31AB41AE9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D8:D20</xm:sqref>
        </x14:conditionalFormatting>
        <x14:conditionalFormatting xmlns:xm="http://schemas.microsoft.com/office/excel/2006/main">
          <x14:cfRule type="expression" priority="1" id="{C683E0AC-D74B-4C24-83A0-DA550BE9195B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N8:N20 L8:L20 J8:J20 H8:H20 F8:F20</xm:sqref>
        </x14:conditionalFormatting>
      </x14:conditionalFormattings>
    </ext>
  </extLst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B1:I29"/>
  <sheetViews>
    <sheetView showGridLines="0" workbookViewId="0"/>
  </sheetViews>
  <sheetFormatPr baseColWidth="10" defaultRowHeight="15" x14ac:dyDescent="0.25"/>
  <cols>
    <col min="1" max="1" width="17.7109375" customWidth="1"/>
    <col min="2" max="2" width="22.7109375" customWidth="1"/>
  </cols>
  <sheetData>
    <row r="1" spans="2:9" ht="30" customHeight="1" x14ac:dyDescent="0.25"/>
    <row r="3" spans="2:9" s="4" customFormat="1" ht="38.25" customHeight="1" thickBot="1" x14ac:dyDescent="0.3">
      <c r="B3" s="12" t="s">
        <v>179</v>
      </c>
      <c r="C3" s="12"/>
      <c r="D3" s="12"/>
      <c r="E3" s="12"/>
      <c r="F3" s="12"/>
      <c r="G3" s="12"/>
      <c r="H3" s="12"/>
    </row>
    <row r="4" spans="2:9" s="4" customFormat="1" ht="6" customHeight="1" thickBot="1" x14ac:dyDescent="0.3"/>
    <row r="5" spans="2:9" s="4" customFormat="1" x14ac:dyDescent="0.25">
      <c r="C5" s="90" t="s">
        <v>180</v>
      </c>
      <c r="D5" s="90" t="s">
        <v>181</v>
      </c>
      <c r="E5" s="90" t="s">
        <v>182</v>
      </c>
      <c r="F5" s="90" t="s">
        <v>183</v>
      </c>
      <c r="G5" s="90" t="s">
        <v>184</v>
      </c>
      <c r="H5" s="90" t="s">
        <v>185</v>
      </c>
    </row>
    <row r="6" spans="2:9" s="4" customFormat="1" x14ac:dyDescent="0.25">
      <c r="B6" s="162" t="s">
        <v>88</v>
      </c>
      <c r="C6" s="163">
        <v>27441</v>
      </c>
      <c r="D6" s="163">
        <v>24706</v>
      </c>
      <c r="E6" s="163">
        <v>30742</v>
      </c>
      <c r="F6" s="163">
        <v>28358</v>
      </c>
      <c r="G6" s="163">
        <v>24240</v>
      </c>
      <c r="H6" s="163">
        <v>24351</v>
      </c>
    </row>
    <row r="7" spans="2:9" s="4" customFormat="1" x14ac:dyDescent="0.25">
      <c r="B7" s="96" t="s">
        <v>89</v>
      </c>
      <c r="C7" s="164">
        <v>27315</v>
      </c>
      <c r="D7" s="164">
        <v>26959</v>
      </c>
      <c r="E7" s="164">
        <v>35186</v>
      </c>
      <c r="F7" s="164">
        <v>26889</v>
      </c>
      <c r="G7" s="164">
        <v>23323</v>
      </c>
      <c r="H7" s="164">
        <v>22152</v>
      </c>
    </row>
    <row r="8" spans="2:9" s="4" customFormat="1" x14ac:dyDescent="0.25">
      <c r="B8" s="96" t="s">
        <v>78</v>
      </c>
      <c r="C8" s="164">
        <v>28771</v>
      </c>
      <c r="D8" s="164">
        <v>26440</v>
      </c>
      <c r="E8" s="164">
        <v>30370</v>
      </c>
      <c r="F8" s="164">
        <v>25740</v>
      </c>
      <c r="G8" s="164">
        <v>27297</v>
      </c>
      <c r="H8" s="164">
        <v>27546</v>
      </c>
    </row>
    <row r="9" spans="2:9" s="4" customFormat="1" x14ac:dyDescent="0.25">
      <c r="B9" s="96" t="s">
        <v>79</v>
      </c>
      <c r="C9" s="164">
        <v>25470</v>
      </c>
      <c r="D9" s="164">
        <v>25443</v>
      </c>
      <c r="E9" s="164">
        <v>27666</v>
      </c>
      <c r="F9" s="164">
        <v>24472</v>
      </c>
      <c r="G9" s="164">
        <v>21687</v>
      </c>
      <c r="H9" s="164">
        <v>21959</v>
      </c>
    </row>
    <row r="10" spans="2:9" s="4" customFormat="1" x14ac:dyDescent="0.25">
      <c r="B10" s="96" t="s">
        <v>80</v>
      </c>
      <c r="C10" s="164">
        <v>25484</v>
      </c>
      <c r="D10" s="164">
        <v>28286</v>
      </c>
      <c r="E10" s="164">
        <v>30720</v>
      </c>
      <c r="F10" s="164">
        <v>27795</v>
      </c>
      <c r="G10" s="164">
        <v>22433</v>
      </c>
      <c r="H10" s="164">
        <v>21398</v>
      </c>
    </row>
    <row r="11" spans="2:9" s="4" customFormat="1" x14ac:dyDescent="0.25">
      <c r="B11" s="96" t="s">
        <v>81</v>
      </c>
      <c r="C11" s="164">
        <v>12138</v>
      </c>
      <c r="D11" s="164">
        <v>11698</v>
      </c>
      <c r="E11" s="164">
        <v>14356</v>
      </c>
      <c r="F11" s="165">
        <v>11089</v>
      </c>
      <c r="G11" s="164">
        <v>9658</v>
      </c>
      <c r="H11" s="164">
        <v>12806</v>
      </c>
      <c r="I11" s="83"/>
    </row>
    <row r="12" spans="2:9" s="84" customFormat="1" ht="15.75" x14ac:dyDescent="0.25">
      <c r="B12" s="166" t="s">
        <v>117</v>
      </c>
      <c r="C12" s="167">
        <v>146619</v>
      </c>
      <c r="D12" s="167">
        <v>143532</v>
      </c>
      <c r="E12" s="167">
        <v>169040</v>
      </c>
      <c r="F12" s="167">
        <v>144343</v>
      </c>
      <c r="G12" s="167">
        <v>128638</v>
      </c>
      <c r="H12" s="167">
        <v>130212</v>
      </c>
    </row>
    <row r="13" spans="2:9" s="4" customFormat="1" x14ac:dyDescent="0.25">
      <c r="B13" s="168" t="s">
        <v>118</v>
      </c>
      <c r="C13" s="169"/>
      <c r="D13" s="170">
        <v>-2.1054570007979834E-2</v>
      </c>
      <c r="E13" s="170">
        <v>0.17771646740796476</v>
      </c>
      <c r="F13" s="170">
        <v>-0.14610151443445341</v>
      </c>
      <c r="G13" s="170">
        <v>-0.10880333649709373</v>
      </c>
      <c r="H13" s="170">
        <v>1.2235886751970737E-2</v>
      </c>
    </row>
    <row r="14" spans="2:9" s="4" customFormat="1" ht="5.25" customHeight="1" x14ac:dyDescent="0.25">
      <c r="B14" s="106"/>
      <c r="C14" s="106"/>
      <c r="D14" s="106"/>
      <c r="E14" s="106"/>
      <c r="F14" s="106"/>
      <c r="G14" s="106"/>
      <c r="H14" s="106"/>
    </row>
    <row r="15" spans="2:9" s="4" customFormat="1" x14ac:dyDescent="0.25">
      <c r="B15" s="108" t="s">
        <v>112</v>
      </c>
      <c r="C15" s="108"/>
      <c r="D15" s="108"/>
      <c r="E15" s="108"/>
      <c r="F15" s="108"/>
      <c r="G15" s="108"/>
      <c r="H15" s="108"/>
    </row>
    <row r="16" spans="2:9" s="4" customFormat="1" x14ac:dyDescent="0.25"/>
    <row r="17" spans="2:8" s="4" customFormat="1" x14ac:dyDescent="0.25"/>
    <row r="18" spans="2:8" s="4" customFormat="1" ht="44.25" customHeight="1" thickBot="1" x14ac:dyDescent="0.3">
      <c r="B18" s="12" t="s">
        <v>186</v>
      </c>
      <c r="C18" s="12"/>
      <c r="D18" s="12"/>
      <c r="E18" s="12"/>
      <c r="F18" s="12"/>
      <c r="G18" s="12"/>
      <c r="H18" s="12"/>
    </row>
    <row r="19" spans="2:8" ht="6" customHeight="1" thickBot="1" x14ac:dyDescent="0.3"/>
    <row r="20" spans="2:8" s="4" customFormat="1" x14ac:dyDescent="0.25">
      <c r="C20" s="90">
        <v>2012</v>
      </c>
      <c r="D20" s="90">
        <v>2013</v>
      </c>
      <c r="E20" s="90">
        <v>2014</v>
      </c>
      <c r="F20" s="90">
        <v>2015</v>
      </c>
      <c r="G20" s="90">
        <v>2016</v>
      </c>
      <c r="H20" s="90">
        <v>2017</v>
      </c>
    </row>
    <row r="21" spans="2:8" s="4" customFormat="1" hidden="1" x14ac:dyDescent="0.25">
      <c r="B21" s="162" t="s">
        <v>83</v>
      </c>
      <c r="C21" s="163">
        <v>1248</v>
      </c>
      <c r="D21" s="163">
        <v>1472</v>
      </c>
      <c r="E21" s="163">
        <v>1455</v>
      </c>
      <c r="F21" s="163">
        <v>1591</v>
      </c>
      <c r="G21" s="163">
        <v>1342</v>
      </c>
      <c r="H21" s="163">
        <v>1556</v>
      </c>
    </row>
    <row r="22" spans="2:8" s="4" customFormat="1" x14ac:dyDescent="0.25">
      <c r="B22" s="96" t="s">
        <v>84</v>
      </c>
      <c r="C22" s="164">
        <v>1608</v>
      </c>
      <c r="D22" s="164">
        <v>2199</v>
      </c>
      <c r="E22" s="164">
        <v>1865</v>
      </c>
      <c r="F22" s="164">
        <v>1486</v>
      </c>
      <c r="G22" s="164">
        <v>1301</v>
      </c>
      <c r="H22" s="164">
        <v>1767</v>
      </c>
    </row>
    <row r="23" spans="2:8" s="4" customFormat="1" x14ac:dyDescent="0.25">
      <c r="B23" s="96" t="s">
        <v>85</v>
      </c>
      <c r="C23" s="164">
        <v>1448</v>
      </c>
      <c r="D23" s="164">
        <v>1571</v>
      </c>
      <c r="E23" s="164">
        <v>1358</v>
      </c>
      <c r="F23" s="164">
        <v>1068</v>
      </c>
      <c r="G23" s="164">
        <v>1180</v>
      </c>
      <c r="H23" s="164">
        <v>1485</v>
      </c>
    </row>
    <row r="24" spans="2:8" s="4" customFormat="1" x14ac:dyDescent="0.25">
      <c r="B24" s="96" t="s">
        <v>86</v>
      </c>
      <c r="C24" s="164">
        <v>1554</v>
      </c>
      <c r="D24" s="164">
        <v>1541</v>
      </c>
      <c r="E24" s="164">
        <v>2045</v>
      </c>
      <c r="F24" s="164">
        <v>1442</v>
      </c>
      <c r="G24" s="164">
        <v>1238</v>
      </c>
      <c r="H24" s="164">
        <v>1627</v>
      </c>
    </row>
    <row r="25" spans="2:8" s="84" customFormat="1" ht="15.75" x14ac:dyDescent="0.25">
      <c r="B25" s="166" t="s">
        <v>119</v>
      </c>
      <c r="C25" s="167">
        <v>4610</v>
      </c>
      <c r="D25" s="167">
        <v>5311</v>
      </c>
      <c r="E25" s="167">
        <v>5268</v>
      </c>
      <c r="F25" s="167">
        <v>3996</v>
      </c>
      <c r="G25" s="167">
        <v>3719</v>
      </c>
      <c r="H25" s="167">
        <v>4879</v>
      </c>
    </row>
    <row r="26" spans="2:8" s="4" customFormat="1" x14ac:dyDescent="0.25">
      <c r="B26" s="168" t="s">
        <v>118</v>
      </c>
      <c r="C26" s="169"/>
      <c r="D26" s="170">
        <v>0.15206073752711502</v>
      </c>
      <c r="E26" s="170">
        <v>-8.096403690453724E-3</v>
      </c>
      <c r="F26" s="170">
        <v>-0.24145785876993164</v>
      </c>
      <c r="G26" s="170">
        <v>-6.9319319319319339E-2</v>
      </c>
      <c r="H26" s="170">
        <v>0.31191180424845388</v>
      </c>
    </row>
    <row r="27" spans="2:8" s="4" customFormat="1" ht="6" customHeight="1" x14ac:dyDescent="0.25">
      <c r="B27" s="106"/>
      <c r="C27" s="106"/>
      <c r="D27" s="106"/>
      <c r="E27" s="106"/>
      <c r="F27" s="106"/>
      <c r="G27" s="106"/>
      <c r="H27" s="106"/>
    </row>
    <row r="28" spans="2:8" s="4" customFormat="1" x14ac:dyDescent="0.25">
      <c r="B28" s="108" t="s">
        <v>112</v>
      </c>
      <c r="C28" s="108"/>
      <c r="D28" s="108"/>
      <c r="E28" s="108"/>
      <c r="F28" s="108"/>
      <c r="G28" s="108"/>
      <c r="H28" s="108"/>
    </row>
    <row r="29" spans="2:8" s="4" customFormat="1" x14ac:dyDescent="0.25"/>
  </sheetData>
  <mergeCells count="6">
    <mergeCell ref="B3:H3"/>
    <mergeCell ref="B14:H14"/>
    <mergeCell ref="B15:H15"/>
    <mergeCell ref="B18:H18"/>
    <mergeCell ref="B27:H27"/>
    <mergeCell ref="B28:H28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B1:H40"/>
  <sheetViews>
    <sheetView showGridLines="0" workbookViewId="0"/>
  </sheetViews>
  <sheetFormatPr baseColWidth="10" defaultRowHeight="15" x14ac:dyDescent="0.25"/>
  <cols>
    <col min="1" max="1" width="17.7109375" customWidth="1"/>
    <col min="2" max="2" width="27" style="39" customWidth="1"/>
    <col min="3" max="3" width="15.7109375" style="39" customWidth="1"/>
    <col min="4" max="4" width="11.42578125" style="39"/>
    <col min="5" max="5" width="13.7109375" style="39" customWidth="1"/>
  </cols>
  <sheetData>
    <row r="1" spans="2:8" ht="30" customHeight="1" x14ac:dyDescent="0.25"/>
    <row r="3" spans="2:8" s="4" customFormat="1" ht="38.25" customHeight="1" thickBot="1" x14ac:dyDescent="0.3">
      <c r="B3" s="12" t="s">
        <v>187</v>
      </c>
      <c r="C3" s="12"/>
      <c r="D3" s="12"/>
      <c r="E3" s="12"/>
      <c r="F3" s="12"/>
      <c r="G3" s="12"/>
      <c r="H3" s="12"/>
    </row>
    <row r="4" spans="2:8" s="4" customFormat="1" ht="6" customHeight="1" thickBot="1" x14ac:dyDescent="0.3"/>
    <row r="5" spans="2:8" s="4" customFormat="1" ht="30" x14ac:dyDescent="0.25">
      <c r="C5" s="90">
        <v>2016</v>
      </c>
      <c r="D5" s="90" t="s">
        <v>106</v>
      </c>
      <c r="E5" s="90">
        <v>2017</v>
      </c>
      <c r="F5" s="90" t="s">
        <v>106</v>
      </c>
      <c r="G5" s="90" t="s">
        <v>107</v>
      </c>
      <c r="H5" s="90" t="s">
        <v>108</v>
      </c>
    </row>
    <row r="6" spans="2:8" ht="15.75" x14ac:dyDescent="0.25">
      <c r="B6" s="171" t="s">
        <v>120</v>
      </c>
      <c r="C6" s="172"/>
      <c r="D6" s="172"/>
      <c r="E6" s="172"/>
      <c r="F6" s="172"/>
      <c r="G6" s="172"/>
      <c r="H6" s="172"/>
    </row>
    <row r="7" spans="2:8" s="4" customFormat="1" ht="15.75" customHeight="1" x14ac:dyDescent="0.25">
      <c r="B7" s="173" t="s">
        <v>109</v>
      </c>
      <c r="C7" s="174">
        <v>146723</v>
      </c>
      <c r="D7" s="175">
        <v>1</v>
      </c>
      <c r="E7" s="174">
        <v>155644</v>
      </c>
      <c r="F7" s="175">
        <v>1</v>
      </c>
      <c r="G7" s="176">
        <v>6.0801646640267659E-2</v>
      </c>
      <c r="H7" s="177">
        <v>8921</v>
      </c>
    </row>
    <row r="8" spans="2:8" s="4" customFormat="1" x14ac:dyDescent="0.25">
      <c r="B8" s="96" t="s">
        <v>110</v>
      </c>
      <c r="C8" s="97">
        <v>80434</v>
      </c>
      <c r="D8" s="98">
        <v>0.54820307654559952</v>
      </c>
      <c r="E8" s="97">
        <v>88520</v>
      </c>
      <c r="F8" s="98">
        <v>0.56873377708103112</v>
      </c>
      <c r="G8" s="99">
        <v>0.10052962677474708</v>
      </c>
      <c r="H8" s="100">
        <v>8086</v>
      </c>
    </row>
    <row r="9" spans="2:8" s="4" customFormat="1" ht="15.75" customHeight="1" x14ac:dyDescent="0.25">
      <c r="B9" s="101" t="s">
        <v>111</v>
      </c>
      <c r="C9" s="102">
        <v>66289</v>
      </c>
      <c r="D9" s="103">
        <v>0.45179692345440048</v>
      </c>
      <c r="E9" s="102">
        <v>67124</v>
      </c>
      <c r="F9" s="103">
        <v>0.43126622291896893</v>
      </c>
      <c r="G9" s="104">
        <v>1.2596358370166927E-2</v>
      </c>
      <c r="H9" s="105">
        <v>835</v>
      </c>
    </row>
    <row r="10" spans="2:8" ht="15.75" x14ac:dyDescent="0.25">
      <c r="B10" s="171" t="s">
        <v>121</v>
      </c>
      <c r="C10" s="172"/>
      <c r="D10" s="172"/>
      <c r="E10" s="172"/>
      <c r="F10" s="172"/>
      <c r="G10" s="172"/>
      <c r="H10" s="172"/>
    </row>
    <row r="11" spans="2:8" s="4" customFormat="1" x14ac:dyDescent="0.25">
      <c r="B11" s="173" t="s">
        <v>109</v>
      </c>
      <c r="C11" s="174">
        <v>127805</v>
      </c>
      <c r="D11" s="175">
        <v>0.87106315983179183</v>
      </c>
      <c r="E11" s="174">
        <v>135003</v>
      </c>
      <c r="F11" s="175">
        <v>0.86738325923260773</v>
      </c>
      <c r="G11" s="176">
        <v>5.6320175267008388E-2</v>
      </c>
      <c r="H11" s="177">
        <v>7198</v>
      </c>
    </row>
    <row r="12" spans="2:8" s="4" customFormat="1" x14ac:dyDescent="0.25">
      <c r="B12" s="96" t="s">
        <v>110</v>
      </c>
      <c r="C12" s="97">
        <v>68442</v>
      </c>
      <c r="D12" s="98">
        <v>0.46647083279376783</v>
      </c>
      <c r="E12" s="97">
        <v>74912</v>
      </c>
      <c r="F12" s="98">
        <v>0.48130348744570944</v>
      </c>
      <c r="G12" s="99">
        <v>9.453259694339744E-2</v>
      </c>
      <c r="H12" s="100">
        <v>6470</v>
      </c>
    </row>
    <row r="13" spans="2:8" s="4" customFormat="1" x14ac:dyDescent="0.25">
      <c r="B13" s="101" t="s">
        <v>111</v>
      </c>
      <c r="C13" s="102">
        <v>59363</v>
      </c>
      <c r="D13" s="103">
        <v>0.40459232703802406</v>
      </c>
      <c r="E13" s="102">
        <v>60091</v>
      </c>
      <c r="F13" s="103">
        <v>0.38607977178689828</v>
      </c>
      <c r="G13" s="104">
        <v>1.2263531155770391E-2</v>
      </c>
      <c r="H13" s="105">
        <v>728</v>
      </c>
    </row>
    <row r="14" spans="2:8" ht="15.75" x14ac:dyDescent="0.25">
      <c r="B14" s="178" t="s">
        <v>122</v>
      </c>
      <c r="C14" s="172"/>
      <c r="D14" s="172"/>
      <c r="E14" s="172"/>
      <c r="F14" s="172"/>
      <c r="G14" s="172"/>
      <c r="H14" s="172"/>
    </row>
    <row r="15" spans="2:8" s="4" customFormat="1" x14ac:dyDescent="0.25">
      <c r="B15" s="179" t="s">
        <v>109</v>
      </c>
      <c r="C15" s="174">
        <v>62806</v>
      </c>
      <c r="D15" s="175">
        <v>0.42805831396577226</v>
      </c>
      <c r="E15" s="174">
        <v>63382</v>
      </c>
      <c r="F15" s="175">
        <v>0.40722417825293616</v>
      </c>
      <c r="G15" s="176">
        <v>9.1710983027100124E-3</v>
      </c>
      <c r="H15" s="177">
        <v>576</v>
      </c>
    </row>
    <row r="16" spans="2:8" s="4" customFormat="1" x14ac:dyDescent="0.25">
      <c r="B16" s="180" t="s">
        <v>110</v>
      </c>
      <c r="C16" s="97">
        <v>17376</v>
      </c>
      <c r="D16" s="98">
        <v>0.11842724044628314</v>
      </c>
      <c r="E16" s="97">
        <v>19002</v>
      </c>
      <c r="F16" s="98">
        <v>0.1220862995039963</v>
      </c>
      <c r="G16" s="99">
        <v>9.3577348066298249E-2</v>
      </c>
      <c r="H16" s="100">
        <v>1626</v>
      </c>
    </row>
    <row r="17" spans="2:8" s="4" customFormat="1" x14ac:dyDescent="0.25">
      <c r="B17" s="181" t="s">
        <v>111</v>
      </c>
      <c r="C17" s="102">
        <v>45430</v>
      </c>
      <c r="D17" s="103">
        <v>0.3096310735194891</v>
      </c>
      <c r="E17" s="102">
        <v>44380</v>
      </c>
      <c r="F17" s="103">
        <v>0.28513787874893987</v>
      </c>
      <c r="G17" s="104">
        <v>-2.3112480739599373E-2</v>
      </c>
      <c r="H17" s="105">
        <v>-1050</v>
      </c>
    </row>
    <row r="18" spans="2:8" ht="15.75" x14ac:dyDescent="0.25">
      <c r="B18" s="178" t="s">
        <v>123</v>
      </c>
      <c r="C18" s="172"/>
      <c r="D18" s="172"/>
      <c r="E18" s="172"/>
      <c r="F18" s="172"/>
      <c r="G18" s="172"/>
      <c r="H18" s="172"/>
    </row>
    <row r="19" spans="2:8" s="4" customFormat="1" x14ac:dyDescent="0.25">
      <c r="B19" s="179" t="s">
        <v>109</v>
      </c>
      <c r="C19" s="174">
        <v>46815</v>
      </c>
      <c r="D19" s="175">
        <v>0.31907062968995997</v>
      </c>
      <c r="E19" s="174">
        <v>49943</v>
      </c>
      <c r="F19" s="175">
        <v>0.32087969982781217</v>
      </c>
      <c r="G19" s="176">
        <v>6.6816191391648072E-2</v>
      </c>
      <c r="H19" s="177">
        <v>3128</v>
      </c>
    </row>
    <row r="20" spans="2:8" s="4" customFormat="1" x14ac:dyDescent="0.25">
      <c r="B20" s="180" t="s">
        <v>110</v>
      </c>
      <c r="C20" s="97">
        <v>38962</v>
      </c>
      <c r="D20" s="98">
        <v>0.26554800542518897</v>
      </c>
      <c r="E20" s="97">
        <v>40543</v>
      </c>
      <c r="F20" s="98">
        <v>0.26048546683457119</v>
      </c>
      <c r="G20" s="99">
        <v>4.0577999076022886E-2</v>
      </c>
      <c r="H20" s="100">
        <v>1581</v>
      </c>
    </row>
    <row r="21" spans="2:8" s="4" customFormat="1" x14ac:dyDescent="0.25">
      <c r="B21" s="181" t="s">
        <v>111</v>
      </c>
      <c r="C21" s="102">
        <v>7853</v>
      </c>
      <c r="D21" s="103">
        <v>5.3522624264771029E-2</v>
      </c>
      <c r="E21" s="102">
        <v>9400</v>
      </c>
      <c r="F21" s="103">
        <v>6.0394232993240989E-2</v>
      </c>
      <c r="G21" s="104">
        <v>0.19699477906532525</v>
      </c>
      <c r="H21" s="105">
        <v>1547</v>
      </c>
    </row>
    <row r="22" spans="2:8" ht="15.75" x14ac:dyDescent="0.25">
      <c r="B22" s="171" t="s">
        <v>124</v>
      </c>
      <c r="C22" s="172"/>
      <c r="D22" s="172"/>
      <c r="E22" s="172"/>
      <c r="F22" s="172"/>
      <c r="G22" s="172"/>
      <c r="H22" s="172"/>
    </row>
    <row r="23" spans="2:8" s="4" customFormat="1" x14ac:dyDescent="0.25">
      <c r="B23" s="173" t="s">
        <v>109</v>
      </c>
      <c r="C23" s="174">
        <v>15551</v>
      </c>
      <c r="D23" s="175">
        <v>0.10598883610613197</v>
      </c>
      <c r="E23" s="174">
        <v>17062</v>
      </c>
      <c r="F23" s="175">
        <v>0.10962195780113593</v>
      </c>
      <c r="G23" s="176">
        <v>9.7164169506784193E-2</v>
      </c>
      <c r="H23" s="177">
        <v>1511</v>
      </c>
    </row>
    <row r="24" spans="2:8" s="4" customFormat="1" x14ac:dyDescent="0.25">
      <c r="B24" s="96" t="s">
        <v>110</v>
      </c>
      <c r="C24" s="97">
        <v>8681</v>
      </c>
      <c r="D24" s="98">
        <v>5.9165911274987562E-2</v>
      </c>
      <c r="E24" s="97">
        <v>10071</v>
      </c>
      <c r="F24" s="98">
        <v>6.4705353242013833E-2</v>
      </c>
      <c r="G24" s="99">
        <v>0.1601198018661445</v>
      </c>
      <c r="H24" s="100">
        <v>1390</v>
      </c>
    </row>
    <row r="25" spans="2:8" s="4" customFormat="1" x14ac:dyDescent="0.25">
      <c r="B25" s="101" t="s">
        <v>111</v>
      </c>
      <c r="C25" s="102">
        <v>6870</v>
      </c>
      <c r="D25" s="103">
        <v>4.6822924831144398E-2</v>
      </c>
      <c r="E25" s="102">
        <v>6991</v>
      </c>
      <c r="F25" s="103">
        <v>4.4916604559122102E-2</v>
      </c>
      <c r="G25" s="104">
        <v>1.7612809315866063E-2</v>
      </c>
      <c r="H25" s="105">
        <v>121</v>
      </c>
    </row>
    <row r="26" spans="2:8" ht="15.75" x14ac:dyDescent="0.25">
      <c r="B26" s="178" t="s">
        <v>125</v>
      </c>
      <c r="C26" s="172"/>
      <c r="D26" s="172"/>
      <c r="E26" s="172"/>
      <c r="F26" s="172"/>
      <c r="G26" s="172"/>
      <c r="H26" s="172"/>
    </row>
    <row r="27" spans="2:8" s="4" customFormat="1" x14ac:dyDescent="0.25">
      <c r="B27" s="179" t="s">
        <v>109</v>
      </c>
      <c r="C27" s="174">
        <v>14360</v>
      </c>
      <c r="D27" s="175">
        <v>9.7871499355929203E-2</v>
      </c>
      <c r="E27" s="174">
        <v>15325</v>
      </c>
      <c r="F27" s="175">
        <v>9.8461874534193417E-2</v>
      </c>
      <c r="G27" s="176">
        <v>6.7200557103064051E-2</v>
      </c>
      <c r="H27" s="177">
        <v>965</v>
      </c>
    </row>
    <row r="28" spans="2:8" s="4" customFormat="1" x14ac:dyDescent="0.25">
      <c r="B28" s="180" t="s">
        <v>110</v>
      </c>
      <c r="C28" s="97">
        <v>7983</v>
      </c>
      <c r="D28" s="98">
        <v>5.4408647587631115E-2</v>
      </c>
      <c r="E28" s="97">
        <v>9018</v>
      </c>
      <c r="F28" s="98">
        <v>5.7939914163090127E-2</v>
      </c>
      <c r="G28" s="99">
        <v>0.12965050732807226</v>
      </c>
      <c r="H28" s="100">
        <v>1035</v>
      </c>
    </row>
    <row r="29" spans="2:8" s="4" customFormat="1" x14ac:dyDescent="0.25">
      <c r="B29" s="181" t="s">
        <v>111</v>
      </c>
      <c r="C29" s="102">
        <v>6377</v>
      </c>
      <c r="D29" s="103">
        <v>4.3462851768298089E-2</v>
      </c>
      <c r="E29" s="102">
        <v>6307</v>
      </c>
      <c r="F29" s="103">
        <v>4.052196037110329E-2</v>
      </c>
      <c r="G29" s="104">
        <v>-1.0976948408342513E-2</v>
      </c>
      <c r="H29" s="105">
        <v>-70</v>
      </c>
    </row>
    <row r="30" spans="2:8" ht="15.75" x14ac:dyDescent="0.25">
      <c r="B30" s="171" t="s">
        <v>126</v>
      </c>
      <c r="C30" s="172"/>
      <c r="D30" s="172"/>
      <c r="E30" s="172"/>
      <c r="F30" s="172"/>
      <c r="G30" s="172"/>
      <c r="H30" s="172"/>
    </row>
    <row r="31" spans="2:8" s="4" customFormat="1" x14ac:dyDescent="0.25">
      <c r="B31" s="173" t="s">
        <v>109</v>
      </c>
      <c r="C31" s="174">
        <v>3156</v>
      </c>
      <c r="D31" s="175">
        <v>2.1509920053434023E-2</v>
      </c>
      <c r="E31" s="174">
        <v>3277</v>
      </c>
      <c r="F31" s="175">
        <v>2.1054457608388373E-2</v>
      </c>
      <c r="G31" s="176">
        <v>3.8339670468948039E-2</v>
      </c>
      <c r="H31" s="177">
        <v>121</v>
      </c>
    </row>
    <row r="32" spans="2:8" s="4" customFormat="1" x14ac:dyDescent="0.25">
      <c r="B32" s="96" t="s">
        <v>110</v>
      </c>
      <c r="C32" s="97">
        <v>3156</v>
      </c>
      <c r="D32" s="98">
        <v>2.1509920053434023E-2</v>
      </c>
      <c r="E32" s="97">
        <v>3277</v>
      </c>
      <c r="F32" s="98">
        <v>2.1054457608388373E-2</v>
      </c>
      <c r="G32" s="99">
        <v>3.8339670468948039E-2</v>
      </c>
      <c r="H32" s="100">
        <v>121</v>
      </c>
    </row>
    <row r="33" spans="2:8" s="4" customFormat="1" x14ac:dyDescent="0.25">
      <c r="B33" s="101" t="s">
        <v>111</v>
      </c>
      <c r="C33" s="102">
        <v>0</v>
      </c>
      <c r="D33" s="103">
        <v>0</v>
      </c>
      <c r="E33" s="102">
        <v>0</v>
      </c>
      <c r="F33" s="103">
        <v>0</v>
      </c>
      <c r="G33" s="182" t="s">
        <v>90</v>
      </c>
      <c r="H33" s="105">
        <v>0</v>
      </c>
    </row>
    <row r="34" spans="2:8" ht="15.75" x14ac:dyDescent="0.25">
      <c r="B34" s="171" t="s">
        <v>127</v>
      </c>
      <c r="C34" s="172"/>
      <c r="D34" s="172"/>
      <c r="E34" s="172"/>
      <c r="F34" s="172"/>
      <c r="G34" s="172"/>
      <c r="H34" s="172"/>
    </row>
    <row r="35" spans="2:8" s="4" customFormat="1" x14ac:dyDescent="0.25">
      <c r="B35" s="173" t="s">
        <v>109</v>
      </c>
      <c r="C35" s="174">
        <v>211</v>
      </c>
      <c r="D35" s="175">
        <v>1.4380840086421352E-3</v>
      </c>
      <c r="E35" s="174">
        <v>302</v>
      </c>
      <c r="F35" s="175">
        <v>1.940325357867955E-3</v>
      </c>
      <c r="G35" s="176">
        <v>0.43127962085308047</v>
      </c>
      <c r="H35" s="177">
        <v>91</v>
      </c>
    </row>
    <row r="36" spans="2:8" s="4" customFormat="1" x14ac:dyDescent="0.25">
      <c r="B36" s="96" t="s">
        <v>110</v>
      </c>
      <c r="C36" s="97">
        <v>155</v>
      </c>
      <c r="D36" s="98">
        <v>1.0564124234100994E-3</v>
      </c>
      <c r="E36" s="97">
        <v>260</v>
      </c>
      <c r="F36" s="98">
        <v>1.6704787849194315E-3</v>
      </c>
      <c r="G36" s="99">
        <v>0.67741935483870974</v>
      </c>
      <c r="H36" s="100">
        <v>105</v>
      </c>
    </row>
    <row r="37" spans="2:8" s="4" customFormat="1" x14ac:dyDescent="0.25">
      <c r="B37" s="101" t="s">
        <v>111</v>
      </c>
      <c r="C37" s="102">
        <v>56</v>
      </c>
      <c r="D37" s="103">
        <v>3.8167158523203589E-4</v>
      </c>
      <c r="E37" s="102">
        <v>42</v>
      </c>
      <c r="F37" s="103">
        <v>2.6984657294852355E-4</v>
      </c>
      <c r="G37" s="182">
        <v>-0.25</v>
      </c>
      <c r="H37" s="105">
        <v>-14</v>
      </c>
    </row>
    <row r="38" spans="2:8" s="4" customFormat="1" ht="6" customHeight="1" x14ac:dyDescent="0.25">
      <c r="B38" s="183"/>
      <c r="C38" s="184"/>
      <c r="D38" s="184"/>
      <c r="E38" s="184"/>
      <c r="F38" s="184"/>
      <c r="G38" s="184"/>
      <c r="H38" s="184"/>
    </row>
    <row r="39" spans="2:8" s="4" customFormat="1" x14ac:dyDescent="0.25">
      <c r="B39" s="108" t="s">
        <v>112</v>
      </c>
      <c r="C39" s="108"/>
      <c r="D39" s="108"/>
      <c r="E39" s="108"/>
      <c r="F39" s="108"/>
      <c r="G39" s="108"/>
      <c r="H39" s="108"/>
    </row>
    <row r="40" spans="2:8" s="4" customFormat="1" x14ac:dyDescent="0.25">
      <c r="B40" s="73"/>
      <c r="C40" s="73"/>
      <c r="D40" s="73"/>
      <c r="E40" s="73"/>
    </row>
  </sheetData>
  <mergeCells count="2">
    <mergeCell ref="B3:H3"/>
    <mergeCell ref="B39:H39"/>
  </mergeCells>
  <pageMargins left="0.70866141732283472" right="0.70866141732283472" top="0.35433070866141736" bottom="0.74803149606299213" header="0" footer="0.31496062992125984"/>
  <pageSetup paperSize="9" scale="91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B1:J35"/>
  <sheetViews>
    <sheetView showGridLines="0" zoomScaleNormal="100" workbookViewId="0">
      <selection activeCell="C1" sqref="C1"/>
    </sheetView>
  </sheetViews>
  <sheetFormatPr baseColWidth="10" defaultRowHeight="15" x14ac:dyDescent="0.25"/>
  <cols>
    <col min="1" max="1" width="17.7109375" customWidth="1"/>
    <col min="2" max="2" width="30.5703125" style="39" customWidth="1"/>
    <col min="3" max="3" width="15.7109375" style="39" customWidth="1"/>
    <col min="4" max="4" width="11.42578125" style="39"/>
    <col min="5" max="5" width="12.85546875" style="39" customWidth="1"/>
    <col min="9" max="9" width="32" customWidth="1"/>
  </cols>
  <sheetData>
    <row r="1" spans="2:8" ht="30" customHeight="1" x14ac:dyDescent="0.25"/>
    <row r="3" spans="2:8" s="4" customFormat="1" ht="38.25" customHeight="1" thickBot="1" x14ac:dyDescent="0.3">
      <c r="B3" s="12" t="s">
        <v>187</v>
      </c>
      <c r="C3" s="12"/>
      <c r="D3" s="12"/>
      <c r="E3" s="12"/>
      <c r="F3" s="12"/>
      <c r="G3" s="12"/>
      <c r="H3" s="12"/>
    </row>
    <row r="4" spans="2:8" s="4" customFormat="1" ht="6" customHeight="1" thickBot="1" x14ac:dyDescent="0.3"/>
    <row r="5" spans="2:8" s="4" customFormat="1" ht="30" x14ac:dyDescent="0.25">
      <c r="C5" s="90">
        <v>2016</v>
      </c>
      <c r="D5" s="90" t="s">
        <v>106</v>
      </c>
      <c r="E5" s="90">
        <v>2017</v>
      </c>
      <c r="F5" s="90" t="s">
        <v>106</v>
      </c>
      <c r="G5" s="90" t="s">
        <v>107</v>
      </c>
      <c r="H5" s="90" t="s">
        <v>108</v>
      </c>
    </row>
    <row r="6" spans="2:8" ht="15.75" x14ac:dyDescent="0.25">
      <c r="B6" s="171" t="s">
        <v>128</v>
      </c>
      <c r="C6" s="172"/>
      <c r="D6" s="172"/>
      <c r="E6" s="172"/>
      <c r="F6" s="172"/>
      <c r="G6" s="172"/>
      <c r="H6" s="172"/>
    </row>
    <row r="7" spans="2:8" s="4" customFormat="1" x14ac:dyDescent="0.25">
      <c r="B7" s="96" t="s">
        <v>121</v>
      </c>
      <c r="C7" s="97">
        <v>127805</v>
      </c>
      <c r="D7" s="98">
        <v>0.87106315983179183</v>
      </c>
      <c r="E7" s="97">
        <v>135003</v>
      </c>
      <c r="F7" s="98">
        <v>0.86738325923260773</v>
      </c>
      <c r="G7" s="99">
        <v>5.6320175267008388E-2</v>
      </c>
      <c r="H7" s="100">
        <v>7198</v>
      </c>
    </row>
    <row r="8" spans="2:8" s="4" customFormat="1" x14ac:dyDescent="0.25">
      <c r="B8" s="185" t="s">
        <v>122</v>
      </c>
      <c r="C8" s="97">
        <v>62806</v>
      </c>
      <c r="D8" s="98">
        <v>0.42805831396577226</v>
      </c>
      <c r="E8" s="97">
        <v>63382</v>
      </c>
      <c r="F8" s="98">
        <v>0.40722417825293616</v>
      </c>
      <c r="G8" s="99">
        <v>9.1710983027100124E-3</v>
      </c>
      <c r="H8" s="100">
        <v>576</v>
      </c>
    </row>
    <row r="9" spans="2:8" s="4" customFormat="1" x14ac:dyDescent="0.25">
      <c r="B9" s="185" t="s">
        <v>123</v>
      </c>
      <c r="C9" s="97">
        <v>46815</v>
      </c>
      <c r="D9" s="98">
        <v>0.31907062968995997</v>
      </c>
      <c r="E9" s="97">
        <v>49943</v>
      </c>
      <c r="F9" s="98">
        <v>0.32087969982781217</v>
      </c>
      <c r="G9" s="99">
        <v>6.6816191391648072E-2</v>
      </c>
      <c r="H9" s="100">
        <v>3128</v>
      </c>
    </row>
    <row r="10" spans="2:8" s="4" customFormat="1" x14ac:dyDescent="0.25">
      <c r="B10" s="96" t="s">
        <v>124</v>
      </c>
      <c r="C10" s="97">
        <v>15551</v>
      </c>
      <c r="D10" s="98">
        <v>0.10598883610613197</v>
      </c>
      <c r="E10" s="97">
        <v>17062</v>
      </c>
      <c r="F10" s="98">
        <v>0.10962195780113593</v>
      </c>
      <c r="G10" s="99">
        <v>9.7164169506784193E-2</v>
      </c>
      <c r="H10" s="100">
        <v>1511</v>
      </c>
    </row>
    <row r="11" spans="2:8" s="4" customFormat="1" x14ac:dyDescent="0.25">
      <c r="B11" s="185" t="s">
        <v>125</v>
      </c>
      <c r="C11" s="97">
        <v>14360</v>
      </c>
      <c r="D11" s="98">
        <v>9.7871499355929203E-2</v>
      </c>
      <c r="E11" s="97">
        <v>15325</v>
      </c>
      <c r="F11" s="98">
        <v>9.8461874534193417E-2</v>
      </c>
      <c r="G11" s="99">
        <v>6.7200557103064051E-2</v>
      </c>
      <c r="H11" s="100">
        <v>965</v>
      </c>
    </row>
    <row r="12" spans="2:8" s="4" customFormat="1" x14ac:dyDescent="0.25">
      <c r="B12" s="96" t="s">
        <v>129</v>
      </c>
      <c r="C12" s="97">
        <v>3156</v>
      </c>
      <c r="D12" s="98">
        <v>2.1509920053434023E-2</v>
      </c>
      <c r="E12" s="97">
        <v>3277</v>
      </c>
      <c r="F12" s="98">
        <v>2.1054457608388373E-2</v>
      </c>
      <c r="G12" s="99">
        <v>3.8339670468948039E-2</v>
      </c>
      <c r="H12" s="100">
        <v>121</v>
      </c>
    </row>
    <row r="13" spans="2:8" s="4" customFormat="1" x14ac:dyDescent="0.25">
      <c r="B13" s="101" t="s">
        <v>127</v>
      </c>
      <c r="C13" s="102">
        <v>211</v>
      </c>
      <c r="D13" s="103">
        <v>1.4380840086421352E-3</v>
      </c>
      <c r="E13" s="102">
        <v>302</v>
      </c>
      <c r="F13" s="103">
        <v>1.940325357867955E-3</v>
      </c>
      <c r="G13" s="104">
        <v>0.43127962085308047</v>
      </c>
      <c r="H13" s="105">
        <v>91</v>
      </c>
    </row>
    <row r="14" spans="2:8" s="4" customFormat="1" x14ac:dyDescent="0.25">
      <c r="B14" s="173" t="s">
        <v>128</v>
      </c>
      <c r="C14" s="174">
        <v>146723</v>
      </c>
      <c r="D14" s="175">
        <v>1</v>
      </c>
      <c r="E14" s="174">
        <v>155644</v>
      </c>
      <c r="F14" s="175">
        <v>1</v>
      </c>
      <c r="G14" s="176">
        <v>6.0801646640267659E-2</v>
      </c>
      <c r="H14" s="177">
        <v>8921</v>
      </c>
    </row>
    <row r="15" spans="2:8" ht="15.75" x14ac:dyDescent="0.25">
      <c r="B15" s="171" t="s">
        <v>110</v>
      </c>
      <c r="C15" s="172"/>
      <c r="D15" s="172"/>
      <c r="E15" s="172"/>
      <c r="F15" s="172"/>
      <c r="G15" s="172"/>
      <c r="H15" s="172"/>
    </row>
    <row r="16" spans="2:8" s="4" customFormat="1" x14ac:dyDescent="0.25">
      <c r="B16" s="96" t="s">
        <v>121</v>
      </c>
      <c r="C16" s="97">
        <v>68442</v>
      </c>
      <c r="D16" s="98">
        <v>0.85090881965338039</v>
      </c>
      <c r="E16" s="97">
        <v>74912</v>
      </c>
      <c r="F16" s="98">
        <v>0.84627202892001807</v>
      </c>
      <c r="G16" s="99">
        <v>9.453259694339744E-2</v>
      </c>
      <c r="H16" s="100">
        <v>6470</v>
      </c>
    </row>
    <row r="17" spans="2:10" s="4" customFormat="1" x14ac:dyDescent="0.25">
      <c r="B17" s="185" t="s">
        <v>122</v>
      </c>
      <c r="C17" s="97">
        <v>17376</v>
      </c>
      <c r="D17" s="98">
        <v>0.21602804784046548</v>
      </c>
      <c r="E17" s="97">
        <v>19002</v>
      </c>
      <c r="F17" s="98">
        <v>0.21466335291459557</v>
      </c>
      <c r="G17" s="99">
        <v>9.3577348066298249E-2</v>
      </c>
      <c r="H17" s="100">
        <v>1626</v>
      </c>
    </row>
    <row r="18" spans="2:10" s="4" customFormat="1" x14ac:dyDescent="0.25">
      <c r="B18" s="185" t="s">
        <v>123</v>
      </c>
      <c r="C18" s="97">
        <v>38962</v>
      </c>
      <c r="D18" s="98">
        <v>0.48439714548573987</v>
      </c>
      <c r="E18" s="97">
        <v>40543</v>
      </c>
      <c r="F18" s="98">
        <v>0.45800948938093089</v>
      </c>
      <c r="G18" s="99">
        <v>4.0577999076022886E-2</v>
      </c>
      <c r="H18" s="100">
        <v>1581</v>
      </c>
    </row>
    <row r="19" spans="2:10" s="4" customFormat="1" x14ac:dyDescent="0.25">
      <c r="B19" s="96" t="s">
        <v>124</v>
      </c>
      <c r="C19" s="97">
        <v>8681</v>
      </c>
      <c r="D19" s="98">
        <v>0.10792699604644802</v>
      </c>
      <c r="E19" s="97">
        <v>10071</v>
      </c>
      <c r="F19" s="98">
        <v>0.11377089923181202</v>
      </c>
      <c r="G19" s="99">
        <v>0.1601198018661445</v>
      </c>
      <c r="H19" s="100">
        <v>1390</v>
      </c>
    </row>
    <row r="20" spans="2:10" s="4" customFormat="1" x14ac:dyDescent="0.25">
      <c r="B20" s="185" t="s">
        <v>125</v>
      </c>
      <c r="C20" s="97">
        <v>7983</v>
      </c>
      <c r="D20" s="98">
        <v>9.9249073774771865E-2</v>
      </c>
      <c r="E20" s="97">
        <v>9018</v>
      </c>
      <c r="F20" s="98">
        <v>0.10187528242205152</v>
      </c>
      <c r="G20" s="99">
        <v>0.12965050732807226</v>
      </c>
      <c r="H20" s="100">
        <v>1035</v>
      </c>
    </row>
    <row r="21" spans="2:10" s="4" customFormat="1" x14ac:dyDescent="0.25">
      <c r="B21" s="96" t="s">
        <v>129</v>
      </c>
      <c r="C21" s="97">
        <v>3156</v>
      </c>
      <c r="D21" s="98">
        <v>3.9237138523509955E-2</v>
      </c>
      <c r="E21" s="97">
        <v>3277</v>
      </c>
      <c r="F21" s="98">
        <v>3.701988251242657E-2</v>
      </c>
      <c r="G21" s="99">
        <v>3.8339670468948039E-2</v>
      </c>
      <c r="H21" s="100">
        <v>121</v>
      </c>
    </row>
    <row r="22" spans="2:10" s="4" customFormat="1" x14ac:dyDescent="0.25">
      <c r="B22" s="101" t="s">
        <v>127</v>
      </c>
      <c r="C22" s="102">
        <v>155</v>
      </c>
      <c r="D22" s="103">
        <v>1.9270457766616107E-3</v>
      </c>
      <c r="E22" s="102">
        <v>260</v>
      </c>
      <c r="F22" s="103">
        <v>2.9371893357433348E-3</v>
      </c>
      <c r="G22" s="104">
        <v>0.67741935483870974</v>
      </c>
      <c r="H22" s="105">
        <v>105</v>
      </c>
    </row>
    <row r="23" spans="2:10" s="4" customFormat="1" x14ac:dyDescent="0.25">
      <c r="B23" s="173" t="s">
        <v>130</v>
      </c>
      <c r="C23" s="174">
        <v>80434</v>
      </c>
      <c r="D23" s="175">
        <v>1</v>
      </c>
      <c r="E23" s="174">
        <v>88520</v>
      </c>
      <c r="F23" s="175">
        <v>1</v>
      </c>
      <c r="G23" s="176">
        <v>0.10052962677474708</v>
      </c>
      <c r="H23" s="177">
        <v>8086</v>
      </c>
      <c r="J23" s="1" t="s">
        <v>188</v>
      </c>
    </row>
    <row r="24" spans="2:10" ht="15.75" x14ac:dyDescent="0.25">
      <c r="B24" s="171" t="s">
        <v>111</v>
      </c>
      <c r="C24" s="172"/>
      <c r="D24" s="172"/>
      <c r="E24" s="172"/>
      <c r="F24" s="172"/>
      <c r="G24" s="172"/>
      <c r="H24" s="172"/>
    </row>
    <row r="25" spans="2:10" s="4" customFormat="1" x14ac:dyDescent="0.25">
      <c r="B25" s="96" t="s">
        <v>121</v>
      </c>
      <c r="C25" s="97">
        <v>59363</v>
      </c>
      <c r="D25" s="98">
        <v>0.89551811009368065</v>
      </c>
      <c r="E25" s="97">
        <v>60091</v>
      </c>
      <c r="F25" s="98">
        <v>0.89522376497229006</v>
      </c>
      <c r="G25" s="186">
        <v>1.2263531155770391E-2</v>
      </c>
      <c r="H25" s="187">
        <v>728</v>
      </c>
      <c r="I25" s="53"/>
    </row>
    <row r="26" spans="2:10" s="4" customFormat="1" x14ac:dyDescent="0.25">
      <c r="B26" s="185" t="s">
        <v>122</v>
      </c>
      <c r="C26" s="97">
        <v>45430</v>
      </c>
      <c r="D26" s="98">
        <v>0.68533240809184026</v>
      </c>
      <c r="E26" s="97">
        <v>44380</v>
      </c>
      <c r="F26" s="98">
        <v>0.66116441213276922</v>
      </c>
      <c r="G26" s="186">
        <v>-2.3112480739599373E-2</v>
      </c>
      <c r="H26" s="187">
        <v>-1050</v>
      </c>
      <c r="I26" s="53"/>
    </row>
    <row r="27" spans="2:10" s="4" customFormat="1" x14ac:dyDescent="0.25">
      <c r="B27" s="185" t="s">
        <v>123</v>
      </c>
      <c r="C27" s="97">
        <v>7853</v>
      </c>
      <c r="D27" s="98">
        <v>0.11846611051607356</v>
      </c>
      <c r="E27" s="97">
        <v>9400</v>
      </c>
      <c r="F27" s="98">
        <v>0.14003933019486323</v>
      </c>
      <c r="G27" s="186">
        <v>0.19699477906532525</v>
      </c>
      <c r="H27" s="187">
        <v>1547</v>
      </c>
      <c r="I27" s="53"/>
    </row>
    <row r="28" spans="2:10" s="4" customFormat="1" x14ac:dyDescent="0.25">
      <c r="B28" s="96" t="s">
        <v>124</v>
      </c>
      <c r="C28" s="97">
        <v>6870</v>
      </c>
      <c r="D28" s="98">
        <v>0.10363710419526619</v>
      </c>
      <c r="E28" s="97">
        <v>6991</v>
      </c>
      <c r="F28" s="98">
        <v>0.10415052738215839</v>
      </c>
      <c r="G28" s="186">
        <v>1.7612809315866063E-2</v>
      </c>
      <c r="H28" s="187">
        <v>121</v>
      </c>
      <c r="I28" s="53"/>
    </row>
    <row r="29" spans="2:10" s="4" customFormat="1" x14ac:dyDescent="0.25">
      <c r="B29" s="185" t="s">
        <v>125</v>
      </c>
      <c r="C29" s="97">
        <v>6377</v>
      </c>
      <c r="D29" s="98">
        <v>9.619997284617357E-2</v>
      </c>
      <c r="E29" s="97">
        <v>6307</v>
      </c>
      <c r="F29" s="98">
        <v>9.3960431440319403E-2</v>
      </c>
      <c r="G29" s="186">
        <v>-1.0976948408342513E-2</v>
      </c>
      <c r="H29" s="187">
        <v>-70</v>
      </c>
      <c r="I29" s="53"/>
    </row>
    <row r="30" spans="2:10" s="4" customFormat="1" x14ac:dyDescent="0.25">
      <c r="B30" s="96" t="s">
        <v>129</v>
      </c>
      <c r="C30" s="97">
        <v>0</v>
      </c>
      <c r="D30" s="98">
        <v>0</v>
      </c>
      <c r="E30" s="97">
        <v>0</v>
      </c>
      <c r="F30" s="98">
        <v>0</v>
      </c>
      <c r="G30" s="186" t="s">
        <v>90</v>
      </c>
      <c r="H30" s="187">
        <v>0</v>
      </c>
      <c r="I30" s="53"/>
    </row>
    <row r="31" spans="2:10" s="4" customFormat="1" x14ac:dyDescent="0.25">
      <c r="B31" s="96" t="s">
        <v>127</v>
      </c>
      <c r="C31" s="97">
        <v>56</v>
      </c>
      <c r="D31" s="98">
        <v>8.4478571105311593E-4</v>
      </c>
      <c r="E31" s="97">
        <v>42</v>
      </c>
      <c r="F31" s="98">
        <v>6.2570764555151663E-4</v>
      </c>
      <c r="G31" s="186">
        <v>-0.25</v>
      </c>
      <c r="H31" s="187">
        <v>-14</v>
      </c>
      <c r="I31" s="53"/>
    </row>
    <row r="32" spans="2:10" s="4" customFormat="1" x14ac:dyDescent="0.25">
      <c r="B32" s="173" t="s">
        <v>131</v>
      </c>
      <c r="C32" s="174">
        <v>66289</v>
      </c>
      <c r="D32" s="175">
        <v>1</v>
      </c>
      <c r="E32" s="174">
        <v>67124</v>
      </c>
      <c r="F32" s="175">
        <v>1</v>
      </c>
      <c r="G32" s="176">
        <v>1.2596358370166927E-2</v>
      </c>
      <c r="H32" s="177">
        <v>835</v>
      </c>
    </row>
    <row r="33" spans="2:8" s="4" customFormat="1" ht="6" customHeight="1" x14ac:dyDescent="0.25">
      <c r="B33" s="183"/>
      <c r="C33" s="184"/>
      <c r="D33" s="184"/>
      <c r="E33" s="184"/>
      <c r="F33" s="184"/>
      <c r="G33" s="184"/>
      <c r="H33" s="184"/>
    </row>
    <row r="34" spans="2:8" s="4" customFormat="1" x14ac:dyDescent="0.25">
      <c r="B34" s="108" t="s">
        <v>112</v>
      </c>
      <c r="C34" s="108"/>
      <c r="D34" s="108"/>
      <c r="E34" s="108"/>
      <c r="F34" s="108"/>
      <c r="G34" s="108"/>
      <c r="H34" s="108"/>
    </row>
    <row r="35" spans="2:8" s="4" customFormat="1" x14ac:dyDescent="0.25">
      <c r="B35" s="73"/>
      <c r="C35" s="73"/>
      <c r="D35" s="73"/>
      <c r="E35" s="73"/>
    </row>
  </sheetData>
  <mergeCells count="2">
    <mergeCell ref="B3:H3"/>
    <mergeCell ref="B34:H34"/>
  </mergeCells>
  <pageMargins left="0.70866141732283472" right="0.70866141732283472" top="0.35433070866141736" bottom="0.74803149606299213" header="0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AT735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9" customWidth="1"/>
    <col min="3" max="3" width="11.140625" style="39" customWidth="1"/>
    <col min="4" max="8" width="10.7109375" style="39" customWidth="1"/>
    <col min="9" max="9" width="11.140625" style="39" customWidth="1"/>
    <col min="10" max="14" width="10.7109375" style="39" customWidth="1"/>
    <col min="15" max="15" width="11.140625" style="39" customWidth="1"/>
    <col min="16" max="20" width="10.7109375" style="39" customWidth="1"/>
    <col min="21" max="21" width="11.140625" style="39" customWidth="1"/>
    <col min="22" max="26" width="10.7109375" style="39" customWidth="1"/>
    <col min="27" max="27" width="11.140625" style="39" customWidth="1"/>
    <col min="28" max="32" width="10.7109375" style="39" customWidth="1"/>
    <col min="33" max="33" width="11.140625" style="39" customWidth="1"/>
    <col min="34" max="40" width="10.7109375" style="39" customWidth="1"/>
    <col min="41" max="41" width="11.140625" style="39" customWidth="1"/>
    <col min="42" max="46" width="10.7109375" style="39" customWidth="1"/>
  </cols>
  <sheetData>
    <row r="1" spans="2:46" ht="30" customHeight="1" x14ac:dyDescent="0.25"/>
    <row r="3" spans="2:46" s="4" customFormat="1" ht="21.75" thickBot="1" x14ac:dyDescent="0.3">
      <c r="B3" s="43" t="s">
        <v>189</v>
      </c>
      <c r="C3" s="43"/>
      <c r="D3" s="43"/>
      <c r="E3" s="43"/>
      <c r="F3" s="43"/>
      <c r="G3" s="43"/>
      <c r="H3" s="43"/>
      <c r="I3" s="43"/>
      <c r="J3" s="43"/>
      <c r="K3" s="43"/>
      <c r="L3" s="43"/>
      <c r="M3" s="43"/>
      <c r="N3" s="43"/>
      <c r="O3" s="43"/>
      <c r="P3" s="43"/>
      <c r="Q3" s="43"/>
      <c r="R3" s="43"/>
      <c r="S3" s="43"/>
      <c r="T3" s="43"/>
      <c r="U3" s="43"/>
      <c r="V3" s="43"/>
      <c r="W3" s="43"/>
      <c r="X3" s="43"/>
      <c r="Y3" s="43"/>
      <c r="Z3" s="43"/>
      <c r="AA3" s="43"/>
      <c r="AB3" s="43"/>
      <c r="AC3" s="43"/>
      <c r="AD3" s="43"/>
      <c r="AE3" s="43"/>
      <c r="AF3" s="43"/>
      <c r="AG3" s="43"/>
      <c r="AH3" s="43"/>
      <c r="AI3" s="43"/>
      <c r="AJ3" s="43"/>
      <c r="AK3" s="43"/>
      <c r="AL3" s="43"/>
      <c r="AM3" s="43"/>
      <c r="AN3" s="43"/>
      <c r="AO3" s="43"/>
      <c r="AP3" s="43"/>
      <c r="AQ3" s="43"/>
      <c r="AR3" s="43"/>
      <c r="AS3" s="43"/>
      <c r="AT3" s="43"/>
    </row>
    <row r="4" spans="2:46" s="4" customFormat="1" ht="6" customHeight="1" thickBot="1" x14ac:dyDescent="0.3">
      <c r="B4" s="75"/>
      <c r="C4" s="75"/>
      <c r="D4" s="75"/>
      <c r="E4" s="75"/>
      <c r="F4" s="75"/>
      <c r="G4" s="75"/>
      <c r="H4" s="75"/>
      <c r="I4" s="75"/>
      <c r="J4" s="75"/>
      <c r="K4" s="75"/>
      <c r="L4" s="75"/>
      <c r="M4" s="75"/>
      <c r="N4" s="75"/>
      <c r="O4" s="75"/>
      <c r="P4" s="75"/>
      <c r="Q4" s="75"/>
      <c r="R4" s="75"/>
      <c r="S4" s="75"/>
      <c r="T4" s="75"/>
      <c r="U4" s="75"/>
      <c r="V4" s="75"/>
      <c r="W4" s="75"/>
      <c r="X4" s="75"/>
      <c r="Y4" s="75"/>
      <c r="Z4" s="75"/>
      <c r="AA4" s="75"/>
      <c r="AB4" s="75"/>
      <c r="AC4" s="75"/>
      <c r="AD4" s="75"/>
      <c r="AE4" s="75"/>
      <c r="AF4" s="75"/>
      <c r="AG4" s="75"/>
      <c r="AH4" s="75"/>
      <c r="AI4" s="75"/>
      <c r="AJ4" s="75"/>
      <c r="AK4" s="75"/>
      <c r="AL4" s="75"/>
      <c r="AM4" s="75"/>
      <c r="AN4" s="75"/>
      <c r="AO4" s="75"/>
      <c r="AP4" s="75"/>
      <c r="AQ4" s="75"/>
      <c r="AR4" s="75"/>
      <c r="AS4" s="75"/>
      <c r="AT4" s="75"/>
    </row>
    <row r="5" spans="2:46" s="4" customFormat="1" ht="25.5" customHeight="1" thickBot="1" x14ac:dyDescent="0.3">
      <c r="B5" s="112"/>
      <c r="C5" s="188" t="s">
        <v>44</v>
      </c>
      <c r="D5" s="189"/>
      <c r="E5" s="189"/>
      <c r="F5" s="189"/>
      <c r="G5" s="189"/>
      <c r="H5" s="190"/>
      <c r="I5" s="191" t="s">
        <v>121</v>
      </c>
      <c r="J5" s="192"/>
      <c r="K5" s="192"/>
      <c r="L5" s="192"/>
      <c r="M5" s="192"/>
      <c r="N5" s="193"/>
      <c r="O5" s="194" t="s">
        <v>122</v>
      </c>
      <c r="P5" s="195"/>
      <c r="Q5" s="195"/>
      <c r="R5" s="195"/>
      <c r="S5" s="195"/>
      <c r="T5" s="196"/>
      <c r="U5" s="194" t="s">
        <v>123</v>
      </c>
      <c r="V5" s="195"/>
      <c r="W5" s="195"/>
      <c r="X5" s="195"/>
      <c r="Y5" s="195"/>
      <c r="Z5" s="196"/>
      <c r="AA5" s="191" t="s">
        <v>124</v>
      </c>
      <c r="AB5" s="192"/>
      <c r="AC5" s="192"/>
      <c r="AD5" s="192"/>
      <c r="AE5" s="192"/>
      <c r="AF5" s="193"/>
      <c r="AG5" s="194" t="s">
        <v>125</v>
      </c>
      <c r="AH5" s="195"/>
      <c r="AI5" s="195"/>
      <c r="AJ5" s="195"/>
      <c r="AK5" s="195"/>
      <c r="AL5" s="196"/>
      <c r="AM5" s="191" t="s">
        <v>129</v>
      </c>
      <c r="AN5" s="193"/>
      <c r="AO5" s="191" t="s">
        <v>132</v>
      </c>
      <c r="AP5" s="192"/>
      <c r="AQ5" s="192"/>
      <c r="AR5" s="192"/>
      <c r="AS5" s="192"/>
      <c r="AT5" s="193"/>
    </row>
    <row r="6" spans="2:46" s="4" customFormat="1" ht="21" customHeight="1" x14ac:dyDescent="0.25">
      <c r="B6" s="112"/>
      <c r="C6" s="197" t="s">
        <v>114</v>
      </c>
      <c r="D6" s="198"/>
      <c r="E6" s="199" t="s">
        <v>133</v>
      </c>
      <c r="F6" s="198"/>
      <c r="G6" s="199" t="s">
        <v>51</v>
      </c>
      <c r="H6" s="200"/>
      <c r="I6" s="201" t="s">
        <v>114</v>
      </c>
      <c r="J6" s="119"/>
      <c r="K6" s="120" t="s">
        <v>133</v>
      </c>
      <c r="L6" s="119"/>
      <c r="M6" s="120" t="s">
        <v>51</v>
      </c>
      <c r="N6" s="202"/>
      <c r="O6" s="201" t="s">
        <v>114</v>
      </c>
      <c r="P6" s="119"/>
      <c r="Q6" s="120" t="s">
        <v>133</v>
      </c>
      <c r="R6" s="119"/>
      <c r="S6" s="120" t="s">
        <v>51</v>
      </c>
      <c r="T6" s="202"/>
      <c r="U6" s="201" t="s">
        <v>114</v>
      </c>
      <c r="V6" s="119"/>
      <c r="W6" s="120" t="s">
        <v>133</v>
      </c>
      <c r="X6" s="119"/>
      <c r="Y6" s="120" t="s">
        <v>51</v>
      </c>
      <c r="Z6" s="202"/>
      <c r="AA6" s="201" t="s">
        <v>114</v>
      </c>
      <c r="AB6" s="119"/>
      <c r="AC6" s="120" t="s">
        <v>133</v>
      </c>
      <c r="AD6" s="119"/>
      <c r="AE6" s="120" t="s">
        <v>51</v>
      </c>
      <c r="AF6" s="202"/>
      <c r="AG6" s="201" t="s">
        <v>114</v>
      </c>
      <c r="AH6" s="119"/>
      <c r="AI6" s="120" t="s">
        <v>133</v>
      </c>
      <c r="AJ6" s="119"/>
      <c r="AK6" s="120" t="s">
        <v>51</v>
      </c>
      <c r="AL6" s="202"/>
      <c r="AM6" s="203" t="s">
        <v>51</v>
      </c>
      <c r="AN6" s="204"/>
      <c r="AO6" s="201" t="s">
        <v>114</v>
      </c>
      <c r="AP6" s="119"/>
      <c r="AQ6" s="120" t="s">
        <v>133</v>
      </c>
      <c r="AR6" s="119"/>
      <c r="AS6" s="120" t="s">
        <v>51</v>
      </c>
      <c r="AT6" s="202"/>
    </row>
    <row r="7" spans="2:46" s="4" customFormat="1" ht="30.75" thickBot="1" x14ac:dyDescent="0.3">
      <c r="B7" s="16"/>
      <c r="C7" s="205" t="s">
        <v>116</v>
      </c>
      <c r="D7" s="206" t="s">
        <v>52</v>
      </c>
      <c r="E7" s="207" t="s">
        <v>116</v>
      </c>
      <c r="F7" s="206" t="s">
        <v>52</v>
      </c>
      <c r="G7" s="207" t="s">
        <v>116</v>
      </c>
      <c r="H7" s="208" t="s">
        <v>52</v>
      </c>
      <c r="I7" s="209" t="s">
        <v>116</v>
      </c>
      <c r="J7" s="126" t="s">
        <v>52</v>
      </c>
      <c r="K7" s="127" t="s">
        <v>116</v>
      </c>
      <c r="L7" s="126" t="s">
        <v>52</v>
      </c>
      <c r="M7" s="127" t="s">
        <v>116</v>
      </c>
      <c r="N7" s="210" t="s">
        <v>52</v>
      </c>
      <c r="O7" s="209" t="s">
        <v>116</v>
      </c>
      <c r="P7" s="126" t="s">
        <v>52</v>
      </c>
      <c r="Q7" s="127" t="s">
        <v>116</v>
      </c>
      <c r="R7" s="126" t="s">
        <v>52</v>
      </c>
      <c r="S7" s="127" t="s">
        <v>116</v>
      </c>
      <c r="T7" s="210" t="s">
        <v>52</v>
      </c>
      <c r="U7" s="209" t="s">
        <v>116</v>
      </c>
      <c r="V7" s="126" t="s">
        <v>52</v>
      </c>
      <c r="W7" s="127" t="s">
        <v>116</v>
      </c>
      <c r="X7" s="126" t="s">
        <v>52</v>
      </c>
      <c r="Y7" s="127" t="s">
        <v>116</v>
      </c>
      <c r="Z7" s="210" t="s">
        <v>52</v>
      </c>
      <c r="AA7" s="209" t="s">
        <v>116</v>
      </c>
      <c r="AB7" s="126" t="s">
        <v>52</v>
      </c>
      <c r="AC7" s="127" t="s">
        <v>116</v>
      </c>
      <c r="AD7" s="126" t="s">
        <v>52</v>
      </c>
      <c r="AE7" s="127" t="s">
        <v>116</v>
      </c>
      <c r="AF7" s="210" t="s">
        <v>52</v>
      </c>
      <c r="AG7" s="209" t="s">
        <v>116</v>
      </c>
      <c r="AH7" s="126" t="s">
        <v>52</v>
      </c>
      <c r="AI7" s="127" t="s">
        <v>116</v>
      </c>
      <c r="AJ7" s="126" t="s">
        <v>52</v>
      </c>
      <c r="AK7" s="127" t="s">
        <v>116</v>
      </c>
      <c r="AL7" s="210" t="s">
        <v>52</v>
      </c>
      <c r="AM7" s="209" t="s">
        <v>116</v>
      </c>
      <c r="AN7" s="210" t="s">
        <v>52</v>
      </c>
      <c r="AO7" s="209" t="s">
        <v>116</v>
      </c>
      <c r="AP7" s="126" t="s">
        <v>52</v>
      </c>
      <c r="AQ7" s="127" t="s">
        <v>116</v>
      </c>
      <c r="AR7" s="126" t="s">
        <v>52</v>
      </c>
      <c r="AS7" s="127" t="s">
        <v>116</v>
      </c>
      <c r="AT7" s="210" t="s">
        <v>52</v>
      </c>
    </row>
    <row r="8" spans="2:46" s="4" customFormat="1" x14ac:dyDescent="0.25">
      <c r="B8" s="53" t="s">
        <v>78</v>
      </c>
      <c r="C8" s="211">
        <v>16055</v>
      </c>
      <c r="D8" s="55">
        <v>7.9618048550870846E-2</v>
      </c>
      <c r="E8" s="131">
        <v>11491</v>
      </c>
      <c r="F8" s="55">
        <v>-7.5245453082246949E-2</v>
      </c>
      <c r="G8" s="131">
        <v>27546</v>
      </c>
      <c r="H8" s="55">
        <v>9.1218815254423546E-3</v>
      </c>
      <c r="I8" s="211">
        <v>13557</v>
      </c>
      <c r="J8" s="55">
        <v>6.2294311236483324E-2</v>
      </c>
      <c r="K8" s="131">
        <v>10042</v>
      </c>
      <c r="L8" s="55">
        <v>-0.10219043361645064</v>
      </c>
      <c r="M8" s="131">
        <v>23599</v>
      </c>
      <c r="N8" s="55">
        <v>-1.4532091702509686E-2</v>
      </c>
      <c r="O8" s="211">
        <v>3244</v>
      </c>
      <c r="P8" s="55">
        <v>1.9805092738132579E-2</v>
      </c>
      <c r="Q8" s="131">
        <v>7611</v>
      </c>
      <c r="R8" s="55">
        <v>-0.11756521739130432</v>
      </c>
      <c r="S8" s="131">
        <v>10855</v>
      </c>
      <c r="T8" s="55">
        <v>-8.0552261561917637E-2</v>
      </c>
      <c r="U8" s="211">
        <v>7437</v>
      </c>
      <c r="V8" s="55">
        <v>3.8832239139544589E-2</v>
      </c>
      <c r="W8" s="131">
        <v>1261</v>
      </c>
      <c r="X8" s="55">
        <v>-5.3303303303303351E-2</v>
      </c>
      <c r="Y8" s="131">
        <v>8698</v>
      </c>
      <c r="Z8" s="55">
        <v>2.437875397479683E-2</v>
      </c>
      <c r="AA8" s="211">
        <v>1875</v>
      </c>
      <c r="AB8" s="55">
        <v>0.13293051359516617</v>
      </c>
      <c r="AC8" s="131">
        <v>1444</v>
      </c>
      <c r="AD8" s="55">
        <v>0.16828478964401294</v>
      </c>
      <c r="AE8" s="131">
        <v>3319</v>
      </c>
      <c r="AF8" s="55">
        <v>0.14804565894154265</v>
      </c>
      <c r="AG8" s="211">
        <v>1672</v>
      </c>
      <c r="AH8" s="55">
        <v>3.1462060456508345E-2</v>
      </c>
      <c r="AI8" s="131">
        <v>1318</v>
      </c>
      <c r="AJ8" s="55">
        <v>0.13816925734024177</v>
      </c>
      <c r="AK8" s="131">
        <v>2990</v>
      </c>
      <c r="AL8" s="55">
        <v>7.5926592299388362E-2</v>
      </c>
      <c r="AM8" s="211">
        <v>566</v>
      </c>
      <c r="AN8" s="55">
        <v>0.33806146572104012</v>
      </c>
      <c r="AO8" s="211">
        <v>57</v>
      </c>
      <c r="AP8" s="55">
        <v>0.83870967741935476</v>
      </c>
      <c r="AQ8" s="131">
        <v>5</v>
      </c>
      <c r="AR8" s="55">
        <v>0</v>
      </c>
      <c r="AS8" s="131">
        <v>62</v>
      </c>
      <c r="AT8" s="55">
        <v>0.72222222222222232</v>
      </c>
    </row>
    <row r="9" spans="2:46" s="4" customFormat="1" x14ac:dyDescent="0.25">
      <c r="B9" s="53" t="s">
        <v>79</v>
      </c>
      <c r="C9" s="211">
        <v>13044</v>
      </c>
      <c r="D9" s="55">
        <v>0.10308668076109928</v>
      </c>
      <c r="E9" s="131">
        <v>8915</v>
      </c>
      <c r="F9" s="55">
        <v>-9.6025147029000224E-2</v>
      </c>
      <c r="G9" s="131">
        <v>21959</v>
      </c>
      <c r="H9" s="55">
        <v>1.2542075898003491E-2</v>
      </c>
      <c r="I9" s="211">
        <v>10813</v>
      </c>
      <c r="J9" s="55">
        <v>0.10213026195087149</v>
      </c>
      <c r="K9" s="131">
        <v>7926</v>
      </c>
      <c r="L9" s="55">
        <v>-9.5824777549623597E-2</v>
      </c>
      <c r="M9" s="131">
        <v>18739</v>
      </c>
      <c r="N9" s="55">
        <v>8.720460784841455E-3</v>
      </c>
      <c r="O9" s="211">
        <v>2685</v>
      </c>
      <c r="P9" s="55">
        <v>8.4410339256865807E-2</v>
      </c>
      <c r="Q9" s="131">
        <v>6222</v>
      </c>
      <c r="R9" s="55">
        <v>-6.8423416679143534E-2</v>
      </c>
      <c r="S9" s="131">
        <v>8907</v>
      </c>
      <c r="T9" s="55">
        <v>-2.7089022392135398E-2</v>
      </c>
      <c r="U9" s="211">
        <v>6195</v>
      </c>
      <c r="V9" s="55">
        <v>0.16513071280797442</v>
      </c>
      <c r="W9" s="131">
        <v>1105</v>
      </c>
      <c r="X9" s="55">
        <v>-3.0701754385964897E-2</v>
      </c>
      <c r="Y9" s="131">
        <v>7300</v>
      </c>
      <c r="Z9" s="55">
        <v>0.1305559857518972</v>
      </c>
      <c r="AA9" s="211">
        <v>1766</v>
      </c>
      <c r="AB9" s="55">
        <v>0.15198956294846711</v>
      </c>
      <c r="AC9" s="131">
        <v>982</v>
      </c>
      <c r="AD9" s="55">
        <v>-0.10401459854014594</v>
      </c>
      <c r="AE9" s="131">
        <v>2748</v>
      </c>
      <c r="AF9" s="55">
        <v>4.5264359071890414E-2</v>
      </c>
      <c r="AG9" s="211">
        <v>1597</v>
      </c>
      <c r="AH9" s="55">
        <v>0.13101983002832851</v>
      </c>
      <c r="AI9" s="131">
        <v>890</v>
      </c>
      <c r="AJ9" s="55">
        <v>-0.126594700686948</v>
      </c>
      <c r="AK9" s="131">
        <v>2487</v>
      </c>
      <c r="AL9" s="55">
        <v>2.3035787741670033E-2</v>
      </c>
      <c r="AM9" s="211">
        <v>452</v>
      </c>
      <c r="AN9" s="55">
        <v>-2.2075055187638082E-3</v>
      </c>
      <c r="AO9" s="211">
        <v>13</v>
      </c>
      <c r="AP9" s="55">
        <v>-0.5357142857142857</v>
      </c>
      <c r="AQ9" s="131">
        <v>7</v>
      </c>
      <c r="AR9" s="55" t="s">
        <v>90</v>
      </c>
      <c r="AS9" s="131">
        <v>20</v>
      </c>
      <c r="AT9" s="55">
        <v>-0.2857142857142857</v>
      </c>
    </row>
    <row r="10" spans="2:46" s="4" customFormat="1" x14ac:dyDescent="0.25">
      <c r="B10" s="53" t="s">
        <v>80</v>
      </c>
      <c r="C10" s="211">
        <v>12531</v>
      </c>
      <c r="D10" s="55">
        <v>5.7825426304237704E-2</v>
      </c>
      <c r="E10" s="131">
        <v>8867</v>
      </c>
      <c r="F10" s="55">
        <v>-0.16246339850760372</v>
      </c>
      <c r="G10" s="131">
        <v>21398</v>
      </c>
      <c r="H10" s="55">
        <v>-4.613738688539204E-2</v>
      </c>
      <c r="I10" s="211">
        <v>10727</v>
      </c>
      <c r="J10" s="55">
        <v>8.0479452054794454E-2</v>
      </c>
      <c r="K10" s="131">
        <v>7940</v>
      </c>
      <c r="L10" s="55">
        <v>-0.17873396772858918</v>
      </c>
      <c r="M10" s="131">
        <v>18667</v>
      </c>
      <c r="N10" s="55">
        <v>-4.7407634211063532E-2</v>
      </c>
      <c r="O10" s="211">
        <v>2699</v>
      </c>
      <c r="P10" s="55">
        <v>4.5718713676869527E-2</v>
      </c>
      <c r="Q10" s="131">
        <v>6070</v>
      </c>
      <c r="R10" s="55">
        <v>-0.20173592845870592</v>
      </c>
      <c r="S10" s="131">
        <v>8769</v>
      </c>
      <c r="T10" s="55">
        <v>-0.13902798232695135</v>
      </c>
      <c r="U10" s="211">
        <v>5622</v>
      </c>
      <c r="V10" s="55">
        <v>-2.0557491289198593E-2</v>
      </c>
      <c r="W10" s="131">
        <v>1177</v>
      </c>
      <c r="X10" s="55">
        <v>-8.4889643463492703E-4</v>
      </c>
      <c r="Y10" s="131">
        <v>6799</v>
      </c>
      <c r="Z10" s="55">
        <v>-1.7201503324660306E-2</v>
      </c>
      <c r="AA10" s="211">
        <v>1344</v>
      </c>
      <c r="AB10" s="55">
        <v>1.9726858877086473E-2</v>
      </c>
      <c r="AC10" s="131">
        <v>927</v>
      </c>
      <c r="AD10" s="55">
        <v>1.3114754098360715E-2</v>
      </c>
      <c r="AE10" s="131">
        <v>2271</v>
      </c>
      <c r="AF10" s="55">
        <v>1.7017465293327261E-2</v>
      </c>
      <c r="AG10" s="211">
        <v>1205</v>
      </c>
      <c r="AH10" s="55">
        <v>6.4487632508833936E-2</v>
      </c>
      <c r="AI10" s="131">
        <v>851</v>
      </c>
      <c r="AJ10" s="55">
        <v>-1.1614401858304313E-2</v>
      </c>
      <c r="AK10" s="131">
        <v>2056</v>
      </c>
      <c r="AL10" s="55">
        <v>3.1610637230305993E-2</v>
      </c>
      <c r="AM10" s="211">
        <v>449</v>
      </c>
      <c r="AN10" s="55">
        <v>-0.23639455782312924</v>
      </c>
      <c r="AO10" s="211">
        <v>11</v>
      </c>
      <c r="AP10" s="55">
        <v>-8.333333333333337E-2</v>
      </c>
      <c r="AQ10" s="131">
        <v>0</v>
      </c>
      <c r="AR10" s="55">
        <v>-1</v>
      </c>
      <c r="AS10" s="131">
        <v>11</v>
      </c>
      <c r="AT10" s="55">
        <v>-0.3125</v>
      </c>
    </row>
    <row r="11" spans="2:46" s="4" customFormat="1" x14ac:dyDescent="0.25">
      <c r="B11" s="53" t="s">
        <v>81</v>
      </c>
      <c r="C11" s="211">
        <v>7432</v>
      </c>
      <c r="D11" s="55">
        <v>0.41804999045983582</v>
      </c>
      <c r="E11" s="131">
        <v>5374</v>
      </c>
      <c r="F11" s="55">
        <v>0.21666289336653843</v>
      </c>
      <c r="G11" s="131">
        <v>12806</v>
      </c>
      <c r="H11" s="55">
        <v>0.32594740111824394</v>
      </c>
      <c r="I11" s="211">
        <v>6458</v>
      </c>
      <c r="J11" s="55">
        <v>0.43034330011074196</v>
      </c>
      <c r="K11" s="131">
        <v>4798</v>
      </c>
      <c r="L11" s="55">
        <v>0.18850631657171157</v>
      </c>
      <c r="M11" s="131">
        <v>11256</v>
      </c>
      <c r="N11" s="55">
        <v>0.31618334892422828</v>
      </c>
      <c r="O11" s="211">
        <v>1685</v>
      </c>
      <c r="P11" s="55">
        <v>0.25465376023827258</v>
      </c>
      <c r="Q11" s="131">
        <v>3783</v>
      </c>
      <c r="R11" s="55">
        <v>0.22032258064516119</v>
      </c>
      <c r="S11" s="131">
        <v>5468</v>
      </c>
      <c r="T11" s="55">
        <v>0.23069997749268523</v>
      </c>
      <c r="U11" s="211">
        <v>3598</v>
      </c>
      <c r="V11" s="55">
        <v>0.3102694828841952</v>
      </c>
      <c r="W11" s="131">
        <v>683</v>
      </c>
      <c r="X11" s="55">
        <v>0.22182468694096591</v>
      </c>
      <c r="Y11" s="131">
        <v>4281</v>
      </c>
      <c r="Z11" s="55">
        <v>0.29531013615733737</v>
      </c>
      <c r="AA11" s="211">
        <v>644</v>
      </c>
      <c r="AB11" s="55">
        <v>0.81920903954802249</v>
      </c>
      <c r="AC11" s="131">
        <v>576</v>
      </c>
      <c r="AD11" s="55">
        <v>0.53191489361702127</v>
      </c>
      <c r="AE11" s="131">
        <v>1220</v>
      </c>
      <c r="AF11" s="55">
        <v>0.67123287671232879</v>
      </c>
      <c r="AG11" s="211">
        <v>606</v>
      </c>
      <c r="AH11" s="55">
        <v>0.6927374301675977</v>
      </c>
      <c r="AI11" s="131">
        <v>533</v>
      </c>
      <c r="AJ11" s="55">
        <v>0.50991501416430585</v>
      </c>
      <c r="AK11" s="131">
        <v>1139</v>
      </c>
      <c r="AL11" s="55">
        <v>0.6019690576652601</v>
      </c>
      <c r="AM11" s="211">
        <v>326</v>
      </c>
      <c r="AN11" s="55">
        <v>-0.10192837465564741</v>
      </c>
      <c r="AO11" s="211">
        <v>4</v>
      </c>
      <c r="AP11" s="55">
        <v>-0.55555555555555558</v>
      </c>
      <c r="AQ11" s="131">
        <v>0</v>
      </c>
      <c r="AR11" s="55">
        <v>-1</v>
      </c>
      <c r="AS11" s="131">
        <v>4</v>
      </c>
      <c r="AT11" s="55">
        <v>-0.69230769230769229</v>
      </c>
    </row>
    <row r="12" spans="2:46" s="4" customFormat="1" x14ac:dyDescent="0.25">
      <c r="B12" s="53" t="s">
        <v>82</v>
      </c>
      <c r="C12" s="211">
        <v>647</v>
      </c>
      <c r="D12" s="55">
        <v>0.67616580310880825</v>
      </c>
      <c r="E12" s="131">
        <v>449</v>
      </c>
      <c r="F12" s="55">
        <v>0.36474164133738607</v>
      </c>
      <c r="G12" s="131">
        <v>1096</v>
      </c>
      <c r="H12" s="55">
        <v>0.53286713286713283</v>
      </c>
      <c r="I12" s="211">
        <v>501</v>
      </c>
      <c r="J12" s="55">
        <v>0.80215827338129486</v>
      </c>
      <c r="K12" s="131">
        <v>402</v>
      </c>
      <c r="L12" s="55">
        <v>0.41549295774647876</v>
      </c>
      <c r="M12" s="131">
        <v>903</v>
      </c>
      <c r="N12" s="55">
        <v>0.60676156583629903</v>
      </c>
      <c r="O12" s="211">
        <v>218</v>
      </c>
      <c r="P12" s="55">
        <v>0.80165289256198347</v>
      </c>
      <c r="Q12" s="131">
        <v>268</v>
      </c>
      <c r="R12" s="55">
        <v>0.63414634146341453</v>
      </c>
      <c r="S12" s="131">
        <v>486</v>
      </c>
      <c r="T12" s="55">
        <v>0.70526315789473681</v>
      </c>
      <c r="U12" s="211">
        <v>206</v>
      </c>
      <c r="V12" s="55">
        <v>0.74576271186440679</v>
      </c>
      <c r="W12" s="131">
        <v>93</v>
      </c>
      <c r="X12" s="55">
        <v>2.19780219780219E-2</v>
      </c>
      <c r="Y12" s="131">
        <v>299</v>
      </c>
      <c r="Z12" s="55">
        <v>0.43062200956937802</v>
      </c>
      <c r="AA12" s="211">
        <v>100</v>
      </c>
      <c r="AB12" s="55">
        <v>1.1739130434782608</v>
      </c>
      <c r="AC12" s="131">
        <v>47</v>
      </c>
      <c r="AD12" s="55">
        <v>4.4444444444444509E-2</v>
      </c>
      <c r="AE12" s="131">
        <v>147</v>
      </c>
      <c r="AF12" s="55">
        <v>0.61538461538461542</v>
      </c>
      <c r="AG12" s="211">
        <v>92</v>
      </c>
      <c r="AH12" s="55">
        <v>1.4210526315789473</v>
      </c>
      <c r="AI12" s="131">
        <v>43</v>
      </c>
      <c r="AJ12" s="55">
        <v>4.8780487804878092E-2</v>
      </c>
      <c r="AK12" s="131">
        <v>135</v>
      </c>
      <c r="AL12" s="55">
        <v>0.70886075949367089</v>
      </c>
      <c r="AM12" s="211">
        <v>41</v>
      </c>
      <c r="AN12" s="55">
        <v>-0.32786885245901642</v>
      </c>
      <c r="AO12" s="211">
        <v>5</v>
      </c>
      <c r="AP12" s="55">
        <v>4</v>
      </c>
      <c r="AQ12" s="131">
        <v>0</v>
      </c>
      <c r="AR12" s="55" t="s">
        <v>90</v>
      </c>
      <c r="AS12" s="131">
        <v>5</v>
      </c>
      <c r="AT12" s="55">
        <v>4</v>
      </c>
    </row>
    <row r="13" spans="2:46" s="4" customFormat="1" x14ac:dyDescent="0.25">
      <c r="B13" s="53" t="s">
        <v>83</v>
      </c>
      <c r="C13" s="211">
        <v>986</v>
      </c>
      <c r="D13" s="55">
        <v>0.23096129837702861</v>
      </c>
      <c r="E13" s="131">
        <v>570</v>
      </c>
      <c r="F13" s="55">
        <v>5.3604436229205188E-2</v>
      </c>
      <c r="G13" s="131">
        <v>1556</v>
      </c>
      <c r="H13" s="55">
        <v>0.15946348733233973</v>
      </c>
      <c r="I13" s="211">
        <v>837</v>
      </c>
      <c r="J13" s="55">
        <v>0.27010622154779962</v>
      </c>
      <c r="K13" s="131">
        <v>507</v>
      </c>
      <c r="L13" s="55">
        <v>2.4242424242424176E-2</v>
      </c>
      <c r="M13" s="131">
        <v>1344</v>
      </c>
      <c r="N13" s="55">
        <v>0.16464471403812819</v>
      </c>
      <c r="O13" s="211">
        <v>251</v>
      </c>
      <c r="P13" s="55">
        <v>0.37912087912087911</v>
      </c>
      <c r="Q13" s="131">
        <v>307</v>
      </c>
      <c r="R13" s="55">
        <v>-7.5301204819277157E-2</v>
      </c>
      <c r="S13" s="131">
        <v>558</v>
      </c>
      <c r="T13" s="55">
        <v>8.5603112840466844E-2</v>
      </c>
      <c r="U13" s="211">
        <v>545</v>
      </c>
      <c r="V13" s="55">
        <v>0.28841607565011818</v>
      </c>
      <c r="W13" s="131">
        <v>94</v>
      </c>
      <c r="X13" s="55">
        <v>0.25333333333333341</v>
      </c>
      <c r="Y13" s="131">
        <v>639</v>
      </c>
      <c r="Z13" s="55">
        <v>0.2831325301204819</v>
      </c>
      <c r="AA13" s="211">
        <v>91</v>
      </c>
      <c r="AB13" s="55">
        <v>0</v>
      </c>
      <c r="AC13" s="131">
        <v>63</v>
      </c>
      <c r="AD13" s="55">
        <v>0.36956521739130443</v>
      </c>
      <c r="AE13" s="131">
        <v>154</v>
      </c>
      <c r="AF13" s="55">
        <v>0.12408759124087587</v>
      </c>
      <c r="AG13" s="211">
        <v>78</v>
      </c>
      <c r="AH13" s="55">
        <v>5.4054054054053946E-2</v>
      </c>
      <c r="AI13" s="131">
        <v>38</v>
      </c>
      <c r="AJ13" s="55">
        <v>-0.11627906976744184</v>
      </c>
      <c r="AK13" s="131">
        <v>116</v>
      </c>
      <c r="AL13" s="55">
        <v>-8.5470085470085166E-3</v>
      </c>
      <c r="AM13" s="211">
        <v>57</v>
      </c>
      <c r="AN13" s="55">
        <v>0.1399999999999999</v>
      </c>
      <c r="AO13" s="211">
        <v>1</v>
      </c>
      <c r="AP13" s="55">
        <v>0</v>
      </c>
      <c r="AQ13" s="131">
        <v>0</v>
      </c>
      <c r="AR13" s="55" t="s">
        <v>90</v>
      </c>
      <c r="AS13" s="131">
        <v>1</v>
      </c>
      <c r="AT13" s="55">
        <v>0</v>
      </c>
    </row>
    <row r="14" spans="2:46" s="4" customFormat="1" x14ac:dyDescent="0.25">
      <c r="B14" s="53" t="s">
        <v>84</v>
      </c>
      <c r="C14" s="211">
        <v>1118</v>
      </c>
      <c r="D14" s="55">
        <v>0.39924906132665838</v>
      </c>
      <c r="E14" s="131">
        <v>649</v>
      </c>
      <c r="F14" s="55">
        <v>0.29282868525896411</v>
      </c>
      <c r="G14" s="131">
        <v>1767</v>
      </c>
      <c r="H14" s="55">
        <v>0.35818601076095313</v>
      </c>
      <c r="I14" s="211">
        <v>879</v>
      </c>
      <c r="J14" s="55">
        <v>0.31981981981981988</v>
      </c>
      <c r="K14" s="131">
        <v>570</v>
      </c>
      <c r="L14" s="55">
        <v>0.35714285714285721</v>
      </c>
      <c r="M14" s="131">
        <v>1449</v>
      </c>
      <c r="N14" s="55">
        <v>0.33425414364640882</v>
      </c>
      <c r="O14" s="211">
        <v>329</v>
      </c>
      <c r="P14" s="55">
        <v>0.48198198198198194</v>
      </c>
      <c r="Q14" s="131">
        <v>385</v>
      </c>
      <c r="R14" s="55">
        <v>0.27062706270627057</v>
      </c>
      <c r="S14" s="131">
        <v>714</v>
      </c>
      <c r="T14" s="55">
        <v>0.3600000000000001</v>
      </c>
      <c r="U14" s="211">
        <v>486</v>
      </c>
      <c r="V14" s="55">
        <v>0.22727272727272729</v>
      </c>
      <c r="W14" s="131">
        <v>69</v>
      </c>
      <c r="X14" s="55">
        <v>0.27777777777777768</v>
      </c>
      <c r="Y14" s="131">
        <v>555</v>
      </c>
      <c r="Z14" s="55">
        <v>0.23333333333333339</v>
      </c>
      <c r="AA14" s="211">
        <v>180</v>
      </c>
      <c r="AB14" s="55">
        <v>2.6734693877551021</v>
      </c>
      <c r="AC14" s="131">
        <v>79</v>
      </c>
      <c r="AD14" s="55">
        <v>-3.6585365853658569E-2</v>
      </c>
      <c r="AE14" s="131">
        <v>259</v>
      </c>
      <c r="AF14" s="55">
        <v>0.97709923664122145</v>
      </c>
      <c r="AG14" s="211">
        <v>171</v>
      </c>
      <c r="AH14" s="55">
        <v>4.5161290322580649</v>
      </c>
      <c r="AI14" s="131">
        <v>70</v>
      </c>
      <c r="AJ14" s="55">
        <v>-5.4054054054054057E-2</v>
      </c>
      <c r="AK14" s="131">
        <v>241</v>
      </c>
      <c r="AL14" s="55">
        <v>1.2952380952380951</v>
      </c>
      <c r="AM14" s="211">
        <v>46</v>
      </c>
      <c r="AN14" s="55">
        <v>-0.38666666666666671</v>
      </c>
      <c r="AO14" s="211">
        <v>13</v>
      </c>
      <c r="AP14" s="55">
        <v>0.44444444444444442</v>
      </c>
      <c r="AQ14" s="131">
        <v>0</v>
      </c>
      <c r="AR14" s="55" t="s">
        <v>90</v>
      </c>
      <c r="AS14" s="131">
        <v>13</v>
      </c>
      <c r="AT14" s="55">
        <v>0.44444444444444442</v>
      </c>
    </row>
    <row r="15" spans="2:46" s="4" customFormat="1" x14ac:dyDescent="0.25">
      <c r="B15" s="53" t="s">
        <v>85</v>
      </c>
      <c r="C15" s="211">
        <v>998</v>
      </c>
      <c r="D15" s="55">
        <v>6.6239316239316226E-2</v>
      </c>
      <c r="E15" s="131">
        <v>487</v>
      </c>
      <c r="F15" s="55">
        <v>0.99590163934426235</v>
      </c>
      <c r="G15" s="131">
        <v>1485</v>
      </c>
      <c r="H15" s="55">
        <v>0.25847457627118642</v>
      </c>
      <c r="I15" s="211">
        <v>888</v>
      </c>
      <c r="J15" s="55">
        <v>3.4965034965035002E-2</v>
      </c>
      <c r="K15" s="131">
        <v>449</v>
      </c>
      <c r="L15" s="55">
        <v>0.92703862660944214</v>
      </c>
      <c r="M15" s="131">
        <v>1337</v>
      </c>
      <c r="N15" s="55">
        <v>0.22548120989917497</v>
      </c>
      <c r="O15" s="211">
        <v>255</v>
      </c>
      <c r="P15" s="55">
        <v>0.47398843930635848</v>
      </c>
      <c r="Q15" s="131">
        <v>361</v>
      </c>
      <c r="R15" s="55">
        <v>0.9513513513513514</v>
      </c>
      <c r="S15" s="131">
        <v>616</v>
      </c>
      <c r="T15" s="55">
        <v>0.72067039106145248</v>
      </c>
      <c r="U15" s="211">
        <v>619</v>
      </c>
      <c r="V15" s="55">
        <v>-2.2116903633491281E-2</v>
      </c>
      <c r="W15" s="131">
        <v>43</v>
      </c>
      <c r="X15" s="55">
        <v>1.1499999999999999</v>
      </c>
      <c r="Y15" s="131">
        <v>662</v>
      </c>
      <c r="Z15" s="55">
        <v>1.3782542113323082E-2</v>
      </c>
      <c r="AA15" s="211">
        <v>67</v>
      </c>
      <c r="AB15" s="55">
        <v>1.4814814814814814</v>
      </c>
      <c r="AC15" s="131">
        <v>38</v>
      </c>
      <c r="AD15" s="55">
        <v>2.4545454545454546</v>
      </c>
      <c r="AE15" s="131">
        <v>105</v>
      </c>
      <c r="AF15" s="55">
        <v>1.763157894736842</v>
      </c>
      <c r="AG15" s="211">
        <v>58</v>
      </c>
      <c r="AH15" s="55">
        <v>2.4117647058823528</v>
      </c>
      <c r="AI15" s="131">
        <v>34</v>
      </c>
      <c r="AJ15" s="55">
        <v>2.4</v>
      </c>
      <c r="AK15" s="131">
        <v>92</v>
      </c>
      <c r="AL15" s="55">
        <v>2.4074074074074074</v>
      </c>
      <c r="AM15" s="211">
        <v>36</v>
      </c>
      <c r="AN15" s="55">
        <v>-0.23404255319148937</v>
      </c>
      <c r="AO15" s="211">
        <v>7</v>
      </c>
      <c r="AP15" s="55">
        <v>0.75</v>
      </c>
      <c r="AQ15" s="131">
        <v>0</v>
      </c>
      <c r="AR15" s="55" t="s">
        <v>90</v>
      </c>
      <c r="AS15" s="131">
        <v>7</v>
      </c>
      <c r="AT15" s="55">
        <v>0.75</v>
      </c>
    </row>
    <row r="16" spans="2:46" s="4" customFormat="1" x14ac:dyDescent="0.25">
      <c r="B16" s="53" t="s">
        <v>86</v>
      </c>
      <c r="C16" s="211">
        <v>1024</v>
      </c>
      <c r="D16" s="55">
        <v>0.18931475029036005</v>
      </c>
      <c r="E16" s="131">
        <v>603</v>
      </c>
      <c r="F16" s="55">
        <v>0.59946949602122013</v>
      </c>
      <c r="G16" s="131">
        <v>1627</v>
      </c>
      <c r="H16" s="55">
        <v>0.31421647819063003</v>
      </c>
      <c r="I16" s="211">
        <v>836</v>
      </c>
      <c r="J16" s="55">
        <v>8.4306095979247653E-2</v>
      </c>
      <c r="K16" s="131">
        <v>523</v>
      </c>
      <c r="L16" s="55">
        <v>0.57530120481927716</v>
      </c>
      <c r="M16" s="131">
        <v>1359</v>
      </c>
      <c r="N16" s="55">
        <v>0.23209428830462375</v>
      </c>
      <c r="O16" s="211">
        <v>240</v>
      </c>
      <c r="P16" s="55">
        <v>0.1707317073170731</v>
      </c>
      <c r="Q16" s="131">
        <v>388</v>
      </c>
      <c r="R16" s="55">
        <v>0.49230769230769234</v>
      </c>
      <c r="S16" s="131">
        <v>628</v>
      </c>
      <c r="T16" s="55">
        <v>0.35053763440860219</v>
      </c>
      <c r="U16" s="211">
        <v>538</v>
      </c>
      <c r="V16" s="55">
        <v>6.1143984220907388E-2</v>
      </c>
      <c r="W16" s="131">
        <v>78</v>
      </c>
      <c r="X16" s="55">
        <v>1.2941176470588234</v>
      </c>
      <c r="Y16" s="131">
        <v>616</v>
      </c>
      <c r="Z16" s="55">
        <v>0.1386321626617375</v>
      </c>
      <c r="AA16" s="211">
        <v>101</v>
      </c>
      <c r="AB16" s="55">
        <v>1.7297297297297298</v>
      </c>
      <c r="AC16" s="131">
        <v>80</v>
      </c>
      <c r="AD16" s="55">
        <v>0.77777777777777768</v>
      </c>
      <c r="AE16" s="131">
        <v>181</v>
      </c>
      <c r="AF16" s="55">
        <v>1.2073170731707319</v>
      </c>
      <c r="AG16" s="211">
        <v>91</v>
      </c>
      <c r="AH16" s="55">
        <v>2.5</v>
      </c>
      <c r="AI16" s="131">
        <v>72</v>
      </c>
      <c r="AJ16" s="55">
        <v>0.75609756097560976</v>
      </c>
      <c r="AK16" s="131">
        <v>163</v>
      </c>
      <c r="AL16" s="55">
        <v>1.4328358208955225</v>
      </c>
      <c r="AM16" s="211">
        <v>69</v>
      </c>
      <c r="AN16" s="55">
        <v>0.53333333333333344</v>
      </c>
      <c r="AO16" s="211">
        <v>18</v>
      </c>
      <c r="AP16" s="55">
        <v>1.25</v>
      </c>
      <c r="AQ16" s="131">
        <v>0</v>
      </c>
      <c r="AR16" s="55" t="s">
        <v>90</v>
      </c>
      <c r="AS16" s="131">
        <v>18</v>
      </c>
      <c r="AT16" s="55">
        <v>1.25</v>
      </c>
    </row>
    <row r="17" spans="2:46" s="4" customFormat="1" x14ac:dyDescent="0.25">
      <c r="B17" s="53" t="s">
        <v>87</v>
      </c>
      <c r="C17" s="211">
        <v>7002</v>
      </c>
      <c r="D17" s="55">
        <v>4.6793242637165555E-2</v>
      </c>
      <c r="E17" s="131">
        <v>7452</v>
      </c>
      <c r="F17" s="55">
        <v>0.11556886227544916</v>
      </c>
      <c r="G17" s="131">
        <v>14454</v>
      </c>
      <c r="H17" s="55">
        <v>8.1157902610516919E-2</v>
      </c>
      <c r="I17" s="211">
        <v>5786</v>
      </c>
      <c r="J17" s="55">
        <v>2.6796805678793278E-2</v>
      </c>
      <c r="K17" s="131">
        <v>6517</v>
      </c>
      <c r="L17" s="55">
        <v>0.11041063213494628</v>
      </c>
      <c r="M17" s="131">
        <v>12303</v>
      </c>
      <c r="N17" s="55">
        <v>6.9454102920723182E-2</v>
      </c>
      <c r="O17" s="211">
        <v>1643</v>
      </c>
      <c r="P17" s="55">
        <v>0.14975507347795669</v>
      </c>
      <c r="Q17" s="131">
        <v>4769</v>
      </c>
      <c r="R17" s="55">
        <v>8.9061429550125526E-2</v>
      </c>
      <c r="S17" s="131">
        <v>6412</v>
      </c>
      <c r="T17" s="55">
        <v>0.10399449035812669</v>
      </c>
      <c r="U17" s="211">
        <v>3584</v>
      </c>
      <c r="V17" s="55">
        <v>3.4343434343434343E-2</v>
      </c>
      <c r="W17" s="131">
        <v>981</v>
      </c>
      <c r="X17" s="55">
        <v>0.11858608893956668</v>
      </c>
      <c r="Y17" s="131">
        <v>4565</v>
      </c>
      <c r="Z17" s="55">
        <v>5.1358820819898732E-2</v>
      </c>
      <c r="AA17" s="211">
        <v>909</v>
      </c>
      <c r="AB17" s="55">
        <v>0.16538461538461546</v>
      </c>
      <c r="AC17" s="131">
        <v>929</v>
      </c>
      <c r="AD17" s="55">
        <v>0.14549938347718872</v>
      </c>
      <c r="AE17" s="131">
        <v>1838</v>
      </c>
      <c r="AF17" s="55">
        <v>0.15524827152734133</v>
      </c>
      <c r="AG17" s="211">
        <v>855</v>
      </c>
      <c r="AH17" s="55">
        <v>0.19915848527349223</v>
      </c>
      <c r="AI17" s="131">
        <v>830</v>
      </c>
      <c r="AJ17" s="55">
        <v>0.11859838274932621</v>
      </c>
      <c r="AK17" s="131">
        <v>1685</v>
      </c>
      <c r="AL17" s="55">
        <v>0.15807560137457055</v>
      </c>
      <c r="AM17" s="211">
        <v>274</v>
      </c>
      <c r="AN17" s="55">
        <v>1.1070110701107083E-2</v>
      </c>
      <c r="AO17" s="211">
        <v>33</v>
      </c>
      <c r="AP17" s="55">
        <v>10</v>
      </c>
      <c r="AQ17" s="131">
        <v>6</v>
      </c>
      <c r="AR17" s="55" t="s">
        <v>90</v>
      </c>
      <c r="AS17" s="131">
        <v>39</v>
      </c>
      <c r="AT17" s="55">
        <v>12</v>
      </c>
    </row>
    <row r="18" spans="2:46" s="4" customFormat="1" x14ac:dyDescent="0.25">
      <c r="B18" s="53" t="s">
        <v>88</v>
      </c>
      <c r="C18" s="211">
        <v>13338</v>
      </c>
      <c r="D18" s="55">
        <v>-4.2360712234348119E-2</v>
      </c>
      <c r="E18" s="131">
        <v>10033</v>
      </c>
      <c r="F18" s="55">
        <v>-3.7417250311810424E-2</v>
      </c>
      <c r="G18" s="131">
        <v>23371</v>
      </c>
      <c r="H18" s="55">
        <v>-4.0244753808878486E-2</v>
      </c>
      <c r="I18" s="211">
        <v>11342</v>
      </c>
      <c r="J18" s="55">
        <v>-5.7582052347320278E-2</v>
      </c>
      <c r="K18" s="131">
        <v>9122</v>
      </c>
      <c r="L18" s="55">
        <v>-2.1769436997319036E-2</v>
      </c>
      <c r="M18" s="131">
        <v>20464</v>
      </c>
      <c r="N18" s="55">
        <v>-4.1947565543071108E-2</v>
      </c>
      <c r="O18" s="211">
        <v>2903</v>
      </c>
      <c r="P18" s="55">
        <v>2.7246992215145038E-2</v>
      </c>
      <c r="Q18" s="131">
        <v>6275</v>
      </c>
      <c r="R18" s="55">
        <v>-0.12689578405454294</v>
      </c>
      <c r="S18" s="131">
        <v>9178</v>
      </c>
      <c r="T18" s="55">
        <v>-8.3391590931788717E-2</v>
      </c>
      <c r="U18" s="211">
        <v>5924</v>
      </c>
      <c r="V18" s="55">
        <v>-0.13920371984888114</v>
      </c>
      <c r="W18" s="131">
        <v>1784</v>
      </c>
      <c r="X18" s="55">
        <v>0.37230769230769223</v>
      </c>
      <c r="Y18" s="131">
        <v>7708</v>
      </c>
      <c r="Z18" s="55">
        <v>-5.7932045954534384E-2</v>
      </c>
      <c r="AA18" s="211">
        <v>1519</v>
      </c>
      <c r="AB18" s="55">
        <v>1.3183915622940745E-3</v>
      </c>
      <c r="AC18" s="131">
        <v>908</v>
      </c>
      <c r="AD18" s="55">
        <v>-0.17304189435336981</v>
      </c>
      <c r="AE18" s="131">
        <v>2427</v>
      </c>
      <c r="AF18" s="55">
        <v>-7.1892925430210308E-2</v>
      </c>
      <c r="AG18" s="211">
        <v>1256</v>
      </c>
      <c r="AH18" s="55">
        <v>-9.1829356471438861E-2</v>
      </c>
      <c r="AI18" s="131">
        <v>809</v>
      </c>
      <c r="AJ18" s="55">
        <v>-0.2053045186640472</v>
      </c>
      <c r="AK18" s="131">
        <v>2065</v>
      </c>
      <c r="AL18" s="55">
        <v>-0.13994169096209907</v>
      </c>
      <c r="AM18" s="211">
        <v>421</v>
      </c>
      <c r="AN18" s="55">
        <v>0.21325648414985587</v>
      </c>
      <c r="AO18" s="211">
        <v>56</v>
      </c>
      <c r="AP18" s="55">
        <v>0.93103448275862077</v>
      </c>
      <c r="AQ18" s="131">
        <v>3</v>
      </c>
      <c r="AR18" s="55" t="s">
        <v>90</v>
      </c>
      <c r="AS18" s="131">
        <v>59</v>
      </c>
      <c r="AT18" s="55">
        <v>1.0344827586206895</v>
      </c>
    </row>
    <row r="19" spans="2:46" s="4" customFormat="1" x14ac:dyDescent="0.25">
      <c r="B19" s="53" t="s">
        <v>89</v>
      </c>
      <c r="C19" s="211">
        <v>14345</v>
      </c>
      <c r="D19" s="55">
        <v>0.17092482246347229</v>
      </c>
      <c r="E19" s="131">
        <v>12234</v>
      </c>
      <c r="F19" s="55">
        <v>0.23563276436723557</v>
      </c>
      <c r="G19" s="131">
        <v>26579</v>
      </c>
      <c r="H19" s="55">
        <v>0.19984651498736006</v>
      </c>
      <c r="I19" s="211">
        <v>12288</v>
      </c>
      <c r="J19" s="55">
        <v>0.16761687571265682</v>
      </c>
      <c r="K19" s="131">
        <v>11295</v>
      </c>
      <c r="L19" s="55">
        <v>0.2910046862498572</v>
      </c>
      <c r="M19" s="131">
        <v>23583</v>
      </c>
      <c r="N19" s="55">
        <v>0.22362891091163806</v>
      </c>
      <c r="O19" s="211">
        <v>2850</v>
      </c>
      <c r="P19" s="55">
        <v>8.0773606370875939E-2</v>
      </c>
      <c r="Q19" s="131">
        <v>7941</v>
      </c>
      <c r="R19" s="55">
        <v>0.20099818511796741</v>
      </c>
      <c r="S19" s="131">
        <v>10791</v>
      </c>
      <c r="T19" s="55">
        <v>0.16672072656503412</v>
      </c>
      <c r="U19" s="211">
        <v>5789</v>
      </c>
      <c r="V19" s="55">
        <v>3.8199426111908075E-2</v>
      </c>
      <c r="W19" s="131">
        <v>2032</v>
      </c>
      <c r="X19" s="55">
        <v>0.70326906957250634</v>
      </c>
      <c r="Y19" s="131">
        <v>7821</v>
      </c>
      <c r="Z19" s="55">
        <v>0.15541438912690198</v>
      </c>
      <c r="AA19" s="211">
        <v>1475</v>
      </c>
      <c r="AB19" s="55">
        <v>0.15777080062794346</v>
      </c>
      <c r="AC19" s="131">
        <v>918</v>
      </c>
      <c r="AD19" s="55">
        <v>-0.17222723174030663</v>
      </c>
      <c r="AE19" s="131">
        <v>2393</v>
      </c>
      <c r="AF19" s="55">
        <v>4.1963911036508872E-3</v>
      </c>
      <c r="AG19" s="211">
        <v>1337</v>
      </c>
      <c r="AH19" s="55">
        <v>0.13497453310696095</v>
      </c>
      <c r="AI19" s="131">
        <v>819</v>
      </c>
      <c r="AJ19" s="55">
        <v>-0.19469026548672563</v>
      </c>
      <c r="AK19" s="131">
        <v>2156</v>
      </c>
      <c r="AL19" s="55">
        <v>-1.7767653758542168E-2</v>
      </c>
      <c r="AM19" s="211">
        <v>540</v>
      </c>
      <c r="AN19" s="55">
        <v>0.24711316397228633</v>
      </c>
      <c r="AO19" s="211">
        <v>42</v>
      </c>
      <c r="AP19" s="55">
        <v>1.1000000000000001</v>
      </c>
      <c r="AQ19" s="131">
        <v>21</v>
      </c>
      <c r="AR19" s="55">
        <v>-0.51162790697674421</v>
      </c>
      <c r="AS19" s="131">
        <v>63</v>
      </c>
      <c r="AT19" s="55">
        <v>0</v>
      </c>
    </row>
    <row r="20" spans="2:46" s="84" customFormat="1" ht="34.5" customHeight="1" x14ac:dyDescent="0.25">
      <c r="B20" s="58">
        <v>2017</v>
      </c>
      <c r="C20" s="212">
        <v>88520</v>
      </c>
      <c r="D20" s="60">
        <v>0.10052962677474708</v>
      </c>
      <c r="E20" s="136">
        <v>67124</v>
      </c>
      <c r="F20" s="60">
        <v>1.2596358370166927E-2</v>
      </c>
      <c r="G20" s="136">
        <v>155644</v>
      </c>
      <c r="H20" s="60">
        <v>6.0801646640267659E-2</v>
      </c>
      <c r="I20" s="212">
        <v>74912</v>
      </c>
      <c r="J20" s="60">
        <v>9.453259694339744E-2</v>
      </c>
      <c r="K20" s="136">
        <v>60091</v>
      </c>
      <c r="L20" s="60">
        <v>1.2263531155770391E-2</v>
      </c>
      <c r="M20" s="136">
        <v>135003</v>
      </c>
      <c r="N20" s="60">
        <v>5.6320175267008388E-2</v>
      </c>
      <c r="O20" s="212">
        <v>19002</v>
      </c>
      <c r="P20" s="60">
        <v>9.3577348066298249E-2</v>
      </c>
      <c r="Q20" s="136">
        <v>44380</v>
      </c>
      <c r="R20" s="60">
        <v>-2.3112480739599373E-2</v>
      </c>
      <c r="S20" s="136">
        <v>63382</v>
      </c>
      <c r="T20" s="60">
        <v>9.1710983027100124E-3</v>
      </c>
      <c r="U20" s="212">
        <v>40543</v>
      </c>
      <c r="V20" s="60">
        <v>4.0577999076022886E-2</v>
      </c>
      <c r="W20" s="136">
        <v>9400</v>
      </c>
      <c r="X20" s="60">
        <v>0.19699477906532525</v>
      </c>
      <c r="Y20" s="136">
        <v>49943</v>
      </c>
      <c r="Z20" s="60">
        <v>6.6816191391648072E-2</v>
      </c>
      <c r="AA20" s="212">
        <v>10071</v>
      </c>
      <c r="AB20" s="60">
        <v>0.1601198018661445</v>
      </c>
      <c r="AC20" s="136">
        <v>6991</v>
      </c>
      <c r="AD20" s="60">
        <v>1.7612809315866063E-2</v>
      </c>
      <c r="AE20" s="136">
        <v>17062</v>
      </c>
      <c r="AF20" s="60">
        <v>9.7164169506784193E-2</v>
      </c>
      <c r="AG20" s="212">
        <v>9018</v>
      </c>
      <c r="AH20" s="60">
        <v>0.12965050732807226</v>
      </c>
      <c r="AI20" s="136">
        <v>6307</v>
      </c>
      <c r="AJ20" s="60">
        <v>-1.0976948408342513E-2</v>
      </c>
      <c r="AK20" s="136">
        <v>15325</v>
      </c>
      <c r="AL20" s="60">
        <v>6.7200557103064051E-2</v>
      </c>
      <c r="AM20" s="212">
        <v>3277</v>
      </c>
      <c r="AN20" s="60">
        <v>3.8339670468948039E-2</v>
      </c>
      <c r="AO20" s="212">
        <v>260</v>
      </c>
      <c r="AP20" s="60">
        <v>0.67741935483870974</v>
      </c>
      <c r="AQ20" s="136">
        <v>42</v>
      </c>
      <c r="AR20" s="60">
        <v>-0.25</v>
      </c>
      <c r="AS20" s="136">
        <v>302</v>
      </c>
      <c r="AT20" s="60">
        <v>0.43127962085308047</v>
      </c>
    </row>
    <row r="21" spans="2:46" s="4" customFormat="1" ht="15" hidden="1" customHeight="1" outlineLevel="1" x14ac:dyDescent="0.25">
      <c r="B21" s="53" t="s">
        <v>78</v>
      </c>
      <c r="C21" s="213">
        <v>14871</v>
      </c>
      <c r="D21" s="149">
        <v>0.18531802965088473</v>
      </c>
      <c r="E21" s="142">
        <v>12426</v>
      </c>
      <c r="F21" s="149">
        <v>-5.8208276489313371E-2</v>
      </c>
      <c r="G21" s="142">
        <v>27297</v>
      </c>
      <c r="H21" s="149">
        <v>6.0489510489510456E-2</v>
      </c>
      <c r="I21" s="213">
        <v>12762</v>
      </c>
      <c r="J21" s="149">
        <v>0.16761207685269897</v>
      </c>
      <c r="K21" s="142">
        <v>11185</v>
      </c>
      <c r="L21" s="149">
        <v>-9.1536712150747213E-2</v>
      </c>
      <c r="M21" s="142">
        <v>23947</v>
      </c>
      <c r="N21" s="149">
        <v>3.0333017812580687E-2</v>
      </c>
      <c r="O21" s="213">
        <v>3181</v>
      </c>
      <c r="P21" s="149">
        <v>0.12641643059490093</v>
      </c>
      <c r="Q21" s="142">
        <v>8625</v>
      </c>
      <c r="R21" s="149">
        <v>4.2044218919898624E-2</v>
      </c>
      <c r="S21" s="142">
        <v>11806</v>
      </c>
      <c r="T21" s="149">
        <v>6.3507792090802706E-2</v>
      </c>
      <c r="U21" s="213">
        <v>7159</v>
      </c>
      <c r="V21" s="149">
        <v>0.15374697824335204</v>
      </c>
      <c r="W21" s="142">
        <v>1332</v>
      </c>
      <c r="X21" s="149">
        <v>-0.38017682643089812</v>
      </c>
      <c r="Y21" s="142">
        <v>8491</v>
      </c>
      <c r="Z21" s="149">
        <v>1.6399329662437179E-2</v>
      </c>
      <c r="AA21" s="213">
        <v>1655</v>
      </c>
      <c r="AB21" s="149">
        <v>0.79891304347826098</v>
      </c>
      <c r="AC21" s="142">
        <v>1236</v>
      </c>
      <c r="AD21" s="149">
        <v>0.40136054421768708</v>
      </c>
      <c r="AE21" s="142">
        <v>2891</v>
      </c>
      <c r="AF21" s="149">
        <v>0.60432852386237523</v>
      </c>
      <c r="AG21" s="213">
        <v>1621</v>
      </c>
      <c r="AH21" s="149">
        <v>1.0186799501867996</v>
      </c>
      <c r="AI21" s="142">
        <v>1158</v>
      </c>
      <c r="AJ21" s="149">
        <v>0.37041420118343193</v>
      </c>
      <c r="AK21" s="142">
        <v>2779</v>
      </c>
      <c r="AL21" s="149">
        <v>0.68628640776699035</v>
      </c>
      <c r="AM21" s="213">
        <v>423</v>
      </c>
      <c r="AN21" s="149">
        <v>-0.38067349926793559</v>
      </c>
      <c r="AO21" s="213">
        <v>31</v>
      </c>
      <c r="AP21" s="149">
        <v>1.3846153846153846</v>
      </c>
      <c r="AQ21" s="142">
        <v>5</v>
      </c>
      <c r="AR21" s="149" t="s">
        <v>90</v>
      </c>
      <c r="AS21" s="142">
        <v>36</v>
      </c>
      <c r="AT21" s="149">
        <v>1.7692307692307692</v>
      </c>
    </row>
    <row r="22" spans="2:46" s="4" customFormat="1" ht="15" hidden="1" customHeight="1" outlineLevel="1" x14ac:dyDescent="0.25">
      <c r="B22" s="53" t="s">
        <v>79</v>
      </c>
      <c r="C22" s="213">
        <v>11825</v>
      </c>
      <c r="D22" s="149">
        <v>-1.9412559081701808E-3</v>
      </c>
      <c r="E22" s="142">
        <v>9862</v>
      </c>
      <c r="F22" s="149">
        <v>-0.21878960709759188</v>
      </c>
      <c r="G22" s="142">
        <v>21687</v>
      </c>
      <c r="H22" s="149">
        <v>-0.11380353056554426</v>
      </c>
      <c r="I22" s="213">
        <v>9811</v>
      </c>
      <c r="J22" s="149">
        <v>-3.1203712846845089E-2</v>
      </c>
      <c r="K22" s="142">
        <v>8766</v>
      </c>
      <c r="L22" s="149">
        <v>-0.24476608942879297</v>
      </c>
      <c r="M22" s="142">
        <v>18577</v>
      </c>
      <c r="N22" s="149">
        <v>-0.14525628048219374</v>
      </c>
      <c r="O22" s="213">
        <v>2476</v>
      </c>
      <c r="P22" s="149">
        <v>-9.0374724467303436E-2</v>
      </c>
      <c r="Q22" s="142">
        <v>6679</v>
      </c>
      <c r="R22" s="149">
        <v>-0.16240280912967142</v>
      </c>
      <c r="S22" s="142">
        <v>9155</v>
      </c>
      <c r="T22" s="149">
        <v>-0.14407255048616308</v>
      </c>
      <c r="U22" s="213">
        <v>5317</v>
      </c>
      <c r="V22" s="149">
        <v>-2.5833638695492822E-2</v>
      </c>
      <c r="W22" s="142">
        <v>1140</v>
      </c>
      <c r="X22" s="149">
        <v>-0.47246645071726057</v>
      </c>
      <c r="Y22" s="142">
        <v>6457</v>
      </c>
      <c r="Z22" s="149">
        <v>-0.15251345320908261</v>
      </c>
      <c r="AA22" s="213">
        <v>1533</v>
      </c>
      <c r="AB22" s="149">
        <v>0.40256175663311988</v>
      </c>
      <c r="AC22" s="142">
        <v>1096</v>
      </c>
      <c r="AD22" s="149">
        <v>7.7679449360865238E-2</v>
      </c>
      <c r="AE22" s="142">
        <v>2629</v>
      </c>
      <c r="AF22" s="149">
        <v>0.2459715639810427</v>
      </c>
      <c r="AG22" s="213">
        <v>1412</v>
      </c>
      <c r="AH22" s="149">
        <v>0.43204868154158205</v>
      </c>
      <c r="AI22" s="142">
        <v>1019</v>
      </c>
      <c r="AJ22" s="149">
        <v>3.7678207739307634E-2</v>
      </c>
      <c r="AK22" s="142">
        <v>2431</v>
      </c>
      <c r="AL22" s="149">
        <v>0.2352642276422765</v>
      </c>
      <c r="AM22" s="213">
        <v>453</v>
      </c>
      <c r="AN22" s="149">
        <v>-0.25859247135842878</v>
      </c>
      <c r="AO22" s="213">
        <v>28</v>
      </c>
      <c r="AP22" s="149">
        <v>0.64705882352941169</v>
      </c>
      <c r="AQ22" s="142">
        <v>0</v>
      </c>
      <c r="AR22" s="149" t="s">
        <v>90</v>
      </c>
      <c r="AS22" s="142">
        <v>28</v>
      </c>
      <c r="AT22" s="149">
        <v>0.64705882352941169</v>
      </c>
    </row>
    <row r="23" spans="2:46" s="4" customFormat="1" ht="15" hidden="1" customHeight="1" outlineLevel="1" x14ac:dyDescent="0.25">
      <c r="B23" s="53" t="s">
        <v>80</v>
      </c>
      <c r="C23" s="213">
        <v>11846</v>
      </c>
      <c r="D23" s="149">
        <v>-0.14648029396930617</v>
      </c>
      <c r="E23" s="142">
        <v>10587</v>
      </c>
      <c r="F23" s="149">
        <v>-0.2392210405288876</v>
      </c>
      <c r="G23" s="142">
        <v>22433</v>
      </c>
      <c r="H23" s="149">
        <v>-0.19291239431552443</v>
      </c>
      <c r="I23" s="213">
        <v>9928</v>
      </c>
      <c r="J23" s="149">
        <v>-0.17909707292872501</v>
      </c>
      <c r="K23" s="142">
        <v>9668</v>
      </c>
      <c r="L23" s="149">
        <v>-0.2584183477793971</v>
      </c>
      <c r="M23" s="142">
        <v>19596</v>
      </c>
      <c r="N23" s="149">
        <v>-0.22024591142413752</v>
      </c>
      <c r="O23" s="213">
        <v>2581</v>
      </c>
      <c r="P23" s="149">
        <v>-0.16688185926404131</v>
      </c>
      <c r="Q23" s="142">
        <v>7604</v>
      </c>
      <c r="R23" s="149">
        <v>-0.18262925937869501</v>
      </c>
      <c r="S23" s="142">
        <v>10185</v>
      </c>
      <c r="T23" s="149">
        <v>-0.17869526651076528</v>
      </c>
      <c r="U23" s="213">
        <v>5740</v>
      </c>
      <c r="V23" s="149">
        <v>-0.12765957446808507</v>
      </c>
      <c r="W23" s="142">
        <v>1178</v>
      </c>
      <c r="X23" s="149">
        <v>-0.52861144457783116</v>
      </c>
      <c r="Y23" s="142">
        <v>6918</v>
      </c>
      <c r="Z23" s="149">
        <v>-0.23802180856922572</v>
      </c>
      <c r="AA23" s="213">
        <v>1318</v>
      </c>
      <c r="AB23" s="149">
        <v>8.7458745874587462E-2</v>
      </c>
      <c r="AC23" s="142">
        <v>915</v>
      </c>
      <c r="AD23" s="149">
        <v>4.0955631399317349E-2</v>
      </c>
      <c r="AE23" s="142">
        <v>2233</v>
      </c>
      <c r="AF23" s="149">
        <v>6.7910090865614503E-2</v>
      </c>
      <c r="AG23" s="213">
        <v>1132</v>
      </c>
      <c r="AH23" s="149">
        <v>4.2357274401473299E-2</v>
      </c>
      <c r="AI23" s="142">
        <v>861</v>
      </c>
      <c r="AJ23" s="149">
        <v>1.2941176470588234E-2</v>
      </c>
      <c r="AK23" s="142">
        <v>1993</v>
      </c>
      <c r="AL23" s="149">
        <v>2.9442148760330689E-2</v>
      </c>
      <c r="AM23" s="213">
        <v>588</v>
      </c>
      <c r="AN23" s="149">
        <v>5.0000000000000044E-2</v>
      </c>
      <c r="AO23" s="213">
        <v>12</v>
      </c>
      <c r="AP23" s="149">
        <v>-7.6923076923076872E-2</v>
      </c>
      <c r="AQ23" s="142">
        <v>4</v>
      </c>
      <c r="AR23" s="149" t="s">
        <v>90</v>
      </c>
      <c r="AS23" s="142">
        <v>16</v>
      </c>
      <c r="AT23" s="149">
        <v>0.23076923076923084</v>
      </c>
    </row>
    <row r="24" spans="2:46" s="4" customFormat="1" ht="15" hidden="1" customHeight="1" outlineLevel="1" x14ac:dyDescent="0.25">
      <c r="B24" s="53" t="s">
        <v>81</v>
      </c>
      <c r="C24" s="213">
        <v>5241</v>
      </c>
      <c r="D24" s="149">
        <v>-7.9395749165642071E-2</v>
      </c>
      <c r="E24" s="142">
        <v>4417</v>
      </c>
      <c r="F24" s="149">
        <v>-0.1814306893995552</v>
      </c>
      <c r="G24" s="142">
        <v>9658</v>
      </c>
      <c r="H24" s="149">
        <v>-0.12904680313824513</v>
      </c>
      <c r="I24" s="213">
        <v>4515</v>
      </c>
      <c r="J24" s="149">
        <v>-8.7694483734087725E-2</v>
      </c>
      <c r="K24" s="142">
        <v>4037</v>
      </c>
      <c r="L24" s="149">
        <v>-0.20812083169870532</v>
      </c>
      <c r="M24" s="142">
        <v>8552</v>
      </c>
      <c r="N24" s="149">
        <v>-0.14880063700607149</v>
      </c>
      <c r="O24" s="213">
        <v>1343</v>
      </c>
      <c r="P24" s="149">
        <v>0.21100090171325525</v>
      </c>
      <c r="Q24" s="142">
        <v>3100</v>
      </c>
      <c r="R24" s="149">
        <v>-0.13407821229050276</v>
      </c>
      <c r="S24" s="142">
        <v>4443</v>
      </c>
      <c r="T24" s="149">
        <v>-5.2463211772232898E-2</v>
      </c>
      <c r="U24" s="213">
        <v>2746</v>
      </c>
      <c r="V24" s="149">
        <v>-0.16636308439587133</v>
      </c>
      <c r="W24" s="142">
        <v>559</v>
      </c>
      <c r="X24" s="149">
        <v>-0.44817374136229027</v>
      </c>
      <c r="Y24" s="142">
        <v>3305</v>
      </c>
      <c r="Z24" s="149">
        <v>-0.2326445321569538</v>
      </c>
      <c r="AA24" s="213">
        <v>354</v>
      </c>
      <c r="AB24" s="149">
        <v>5.3571428571428603E-2</v>
      </c>
      <c r="AC24" s="142">
        <v>376</v>
      </c>
      <c r="AD24" s="149">
        <v>0.27891156462585043</v>
      </c>
      <c r="AE24" s="142">
        <v>730</v>
      </c>
      <c r="AF24" s="149">
        <v>0.15873015873015883</v>
      </c>
      <c r="AG24" s="213">
        <v>358</v>
      </c>
      <c r="AH24" s="149">
        <v>0.13650793650793647</v>
      </c>
      <c r="AI24" s="142">
        <v>353</v>
      </c>
      <c r="AJ24" s="149">
        <v>0.24295774647887325</v>
      </c>
      <c r="AK24" s="142">
        <v>711</v>
      </c>
      <c r="AL24" s="149">
        <v>0.18697829716193648</v>
      </c>
      <c r="AM24" s="213">
        <v>363</v>
      </c>
      <c r="AN24" s="149">
        <v>-7.6335877862595436E-2</v>
      </c>
      <c r="AO24" s="213">
        <v>9</v>
      </c>
      <c r="AP24" s="149">
        <v>-0.4</v>
      </c>
      <c r="AQ24" s="142">
        <v>4</v>
      </c>
      <c r="AR24" s="149">
        <v>0</v>
      </c>
      <c r="AS24" s="142">
        <v>13</v>
      </c>
      <c r="AT24" s="149">
        <v>-0.31578947368421051</v>
      </c>
    </row>
    <row r="25" spans="2:46" s="4" customFormat="1" ht="15" hidden="1" customHeight="1" outlineLevel="1" x14ac:dyDescent="0.25">
      <c r="B25" s="53" t="s">
        <v>82</v>
      </c>
      <c r="C25" s="213">
        <v>386</v>
      </c>
      <c r="D25" s="149">
        <v>-0.26615969581749055</v>
      </c>
      <c r="E25" s="142">
        <v>329</v>
      </c>
      <c r="F25" s="149">
        <v>-0.19559902200488999</v>
      </c>
      <c r="G25" s="142">
        <v>715</v>
      </c>
      <c r="H25" s="149">
        <v>-0.23529411764705888</v>
      </c>
      <c r="I25" s="213">
        <v>278</v>
      </c>
      <c r="J25" s="149">
        <v>-0.33333333333333337</v>
      </c>
      <c r="K25" s="142">
        <v>284</v>
      </c>
      <c r="L25" s="149">
        <v>-0.26041666666666663</v>
      </c>
      <c r="M25" s="142">
        <v>562</v>
      </c>
      <c r="N25" s="149">
        <v>-0.29837702871410732</v>
      </c>
      <c r="O25" s="213">
        <v>121</v>
      </c>
      <c r="P25" s="149">
        <v>-0.2142857142857143</v>
      </c>
      <c r="Q25" s="142">
        <v>164</v>
      </c>
      <c r="R25" s="149">
        <v>0.74468085106382986</v>
      </c>
      <c r="S25" s="142">
        <v>285</v>
      </c>
      <c r="T25" s="149">
        <v>0.14919354838709675</v>
      </c>
      <c r="U25" s="213">
        <v>118</v>
      </c>
      <c r="V25" s="149">
        <v>-0.46118721461187218</v>
      </c>
      <c r="W25" s="142">
        <v>91</v>
      </c>
      <c r="X25" s="149">
        <v>-0.66788321167883213</v>
      </c>
      <c r="Y25" s="142">
        <v>209</v>
      </c>
      <c r="Z25" s="149">
        <v>-0.57606490872210947</v>
      </c>
      <c r="AA25" s="213">
        <v>46</v>
      </c>
      <c r="AB25" s="149">
        <v>-0.33333333333333337</v>
      </c>
      <c r="AC25" s="142">
        <v>45</v>
      </c>
      <c r="AD25" s="149">
        <v>0.8</v>
      </c>
      <c r="AE25" s="142">
        <v>91</v>
      </c>
      <c r="AF25" s="149">
        <v>-3.1914893617021267E-2</v>
      </c>
      <c r="AG25" s="213">
        <v>38</v>
      </c>
      <c r="AH25" s="149">
        <v>-0.29629629629629628</v>
      </c>
      <c r="AI25" s="142">
        <v>41</v>
      </c>
      <c r="AJ25" s="149">
        <v>0.70833333333333326</v>
      </c>
      <c r="AK25" s="142">
        <v>79</v>
      </c>
      <c r="AL25" s="149">
        <v>1.2820512820512775E-2</v>
      </c>
      <c r="AM25" s="213">
        <v>61</v>
      </c>
      <c r="AN25" s="149">
        <v>0.64864864864864868</v>
      </c>
      <c r="AO25" s="213">
        <v>1</v>
      </c>
      <c r="AP25" s="149">
        <v>-0.66666666666666674</v>
      </c>
      <c r="AQ25" s="142">
        <v>0</v>
      </c>
      <c r="AR25" s="149" t="s">
        <v>90</v>
      </c>
      <c r="AS25" s="142">
        <v>1</v>
      </c>
      <c r="AT25" s="149">
        <v>-0.66666666666666674</v>
      </c>
    </row>
    <row r="26" spans="2:46" s="4" customFormat="1" ht="15" hidden="1" customHeight="1" outlineLevel="1" x14ac:dyDescent="0.25">
      <c r="B26" s="53" t="s">
        <v>83</v>
      </c>
      <c r="C26" s="213">
        <v>801</v>
      </c>
      <c r="D26" s="149">
        <v>-0.16908713692946054</v>
      </c>
      <c r="E26" s="142">
        <v>541</v>
      </c>
      <c r="F26" s="149">
        <v>-0.13716108452950559</v>
      </c>
      <c r="G26" s="142">
        <v>1342</v>
      </c>
      <c r="H26" s="149">
        <v>-0.15650534255185422</v>
      </c>
      <c r="I26" s="213">
        <v>659</v>
      </c>
      <c r="J26" s="149">
        <v>-0.2718232044198895</v>
      </c>
      <c r="K26" s="142">
        <v>495</v>
      </c>
      <c r="L26" s="149">
        <v>-0.18852459016393441</v>
      </c>
      <c r="M26" s="142">
        <v>1154</v>
      </c>
      <c r="N26" s="149">
        <v>-0.23828382838283824</v>
      </c>
      <c r="O26" s="213">
        <v>182</v>
      </c>
      <c r="P26" s="149">
        <v>0.30000000000000004</v>
      </c>
      <c r="Q26" s="142">
        <v>332</v>
      </c>
      <c r="R26" s="149">
        <v>0.30708661417322825</v>
      </c>
      <c r="S26" s="142">
        <v>514</v>
      </c>
      <c r="T26" s="149">
        <v>0.30456852791878175</v>
      </c>
      <c r="U26" s="213">
        <v>423</v>
      </c>
      <c r="V26" s="149">
        <v>-0.41412742382271472</v>
      </c>
      <c r="W26" s="142">
        <v>75</v>
      </c>
      <c r="X26" s="149">
        <v>-0.78753541076487255</v>
      </c>
      <c r="Y26" s="142">
        <v>498</v>
      </c>
      <c r="Z26" s="149">
        <v>-0.53674418604651164</v>
      </c>
      <c r="AA26" s="213">
        <v>91</v>
      </c>
      <c r="AB26" s="149">
        <v>2.7916666666666665</v>
      </c>
      <c r="AC26" s="142">
        <v>46</v>
      </c>
      <c r="AD26" s="149">
        <v>1.7058823529411766</v>
      </c>
      <c r="AE26" s="142">
        <v>137</v>
      </c>
      <c r="AF26" s="149">
        <v>2.3414634146341462</v>
      </c>
      <c r="AG26" s="213">
        <v>74</v>
      </c>
      <c r="AH26" s="149">
        <v>4.6923076923076925</v>
      </c>
      <c r="AI26" s="142">
        <v>43</v>
      </c>
      <c r="AJ26" s="149">
        <v>1.6875</v>
      </c>
      <c r="AK26" s="142">
        <v>117</v>
      </c>
      <c r="AL26" s="149">
        <v>3.0344827586206895</v>
      </c>
      <c r="AM26" s="213">
        <v>50</v>
      </c>
      <c r="AN26" s="149">
        <v>1</v>
      </c>
      <c r="AO26" s="213">
        <v>1</v>
      </c>
      <c r="AP26" s="149">
        <v>-0.9</v>
      </c>
      <c r="AQ26" s="142">
        <v>0</v>
      </c>
      <c r="AR26" s="149" t="s">
        <v>90</v>
      </c>
      <c r="AS26" s="142">
        <v>1</v>
      </c>
      <c r="AT26" s="149">
        <v>-0.9</v>
      </c>
    </row>
    <row r="27" spans="2:46" s="4" customFormat="1" ht="15" hidden="1" customHeight="1" outlineLevel="1" x14ac:dyDescent="0.25">
      <c r="B27" s="53" t="s">
        <v>84</v>
      </c>
      <c r="C27" s="213">
        <v>799</v>
      </c>
      <c r="D27" s="149">
        <v>-0.16159496327387202</v>
      </c>
      <c r="E27" s="142">
        <v>502</v>
      </c>
      <c r="F27" s="149">
        <v>-5.8161350844277648E-2</v>
      </c>
      <c r="G27" s="142">
        <v>1301</v>
      </c>
      <c r="H27" s="149">
        <v>-0.12449528936742937</v>
      </c>
      <c r="I27" s="213">
        <v>666</v>
      </c>
      <c r="J27" s="149">
        <v>-0.19855595667870041</v>
      </c>
      <c r="K27" s="142">
        <v>420</v>
      </c>
      <c r="L27" s="149">
        <v>-7.8947368421052655E-2</v>
      </c>
      <c r="M27" s="142">
        <v>1086</v>
      </c>
      <c r="N27" s="149">
        <v>-0.15617715617715622</v>
      </c>
      <c r="O27" s="213">
        <v>222</v>
      </c>
      <c r="P27" s="149">
        <v>-0.29968454258675081</v>
      </c>
      <c r="Q27" s="142">
        <v>303</v>
      </c>
      <c r="R27" s="149">
        <v>-0.10089020771513357</v>
      </c>
      <c r="S27" s="142">
        <v>525</v>
      </c>
      <c r="T27" s="149">
        <v>-0.19724770642201839</v>
      </c>
      <c r="U27" s="213">
        <v>396</v>
      </c>
      <c r="V27" s="149">
        <v>-0.12389380530973448</v>
      </c>
      <c r="W27" s="142">
        <v>54</v>
      </c>
      <c r="X27" s="149">
        <v>1.8867924528301883E-2</v>
      </c>
      <c r="Y27" s="142">
        <v>450</v>
      </c>
      <c r="Z27" s="149">
        <v>-0.1089108910891089</v>
      </c>
      <c r="AA27" s="213">
        <v>49</v>
      </c>
      <c r="AB27" s="149">
        <v>-0.48421052631578942</v>
      </c>
      <c r="AC27" s="142">
        <v>82</v>
      </c>
      <c r="AD27" s="149">
        <v>6.4935064935064846E-2</v>
      </c>
      <c r="AE27" s="142">
        <v>131</v>
      </c>
      <c r="AF27" s="149">
        <v>-0.23837209302325579</v>
      </c>
      <c r="AG27" s="213">
        <v>31</v>
      </c>
      <c r="AH27" s="149">
        <v>-0.38</v>
      </c>
      <c r="AI27" s="142">
        <v>74</v>
      </c>
      <c r="AJ27" s="149">
        <v>4.2253521126760507E-2</v>
      </c>
      <c r="AK27" s="142">
        <v>105</v>
      </c>
      <c r="AL27" s="149">
        <v>-0.13223140495867769</v>
      </c>
      <c r="AM27" s="213">
        <v>75</v>
      </c>
      <c r="AN27" s="149">
        <v>2.9473684210526314</v>
      </c>
      <c r="AO27" s="213">
        <v>9</v>
      </c>
      <c r="AP27" s="149">
        <v>0.125</v>
      </c>
      <c r="AQ27" s="142">
        <v>0</v>
      </c>
      <c r="AR27" s="149" t="s">
        <v>90</v>
      </c>
      <c r="AS27" s="142">
        <v>9</v>
      </c>
      <c r="AT27" s="149">
        <v>0.125</v>
      </c>
    </row>
    <row r="28" spans="2:46" s="4" customFormat="1" ht="15" hidden="1" customHeight="1" outlineLevel="1" x14ac:dyDescent="0.25">
      <c r="B28" s="53" t="s">
        <v>85</v>
      </c>
      <c r="C28" s="213">
        <v>936</v>
      </c>
      <c r="D28" s="149">
        <v>7.4626865671641784E-2</v>
      </c>
      <c r="E28" s="142">
        <v>244</v>
      </c>
      <c r="F28" s="149">
        <v>0.23857868020304562</v>
      </c>
      <c r="G28" s="142">
        <v>1180</v>
      </c>
      <c r="H28" s="149">
        <v>0.10486891385767794</v>
      </c>
      <c r="I28" s="213">
        <v>858</v>
      </c>
      <c r="J28" s="149">
        <v>5.2760736196318936E-2</v>
      </c>
      <c r="K28" s="142">
        <v>233</v>
      </c>
      <c r="L28" s="149">
        <v>0.29444444444444451</v>
      </c>
      <c r="M28" s="142">
        <v>1091</v>
      </c>
      <c r="N28" s="149">
        <v>9.6482412060301614E-2</v>
      </c>
      <c r="O28" s="213">
        <v>173</v>
      </c>
      <c r="P28" s="149">
        <v>-1.7045454545454586E-2</v>
      </c>
      <c r="Q28" s="142">
        <v>185</v>
      </c>
      <c r="R28" s="149">
        <v>0.28472222222222232</v>
      </c>
      <c r="S28" s="142">
        <v>358</v>
      </c>
      <c r="T28" s="149">
        <v>0.11874999999999991</v>
      </c>
      <c r="U28" s="213">
        <v>633</v>
      </c>
      <c r="V28" s="149">
        <v>0.14882032667876599</v>
      </c>
      <c r="W28" s="142">
        <v>20</v>
      </c>
      <c r="X28" s="149">
        <v>-0.2592592592592593</v>
      </c>
      <c r="Y28" s="142">
        <v>653</v>
      </c>
      <c r="Z28" s="149">
        <v>0.12975778546712813</v>
      </c>
      <c r="AA28" s="213">
        <v>27</v>
      </c>
      <c r="AB28" s="149">
        <v>-9.9999999999999978E-2</v>
      </c>
      <c r="AC28" s="142">
        <v>11</v>
      </c>
      <c r="AD28" s="149">
        <v>-0.26666666666666672</v>
      </c>
      <c r="AE28" s="142">
        <v>38</v>
      </c>
      <c r="AF28" s="149">
        <v>-0.15555555555555556</v>
      </c>
      <c r="AG28" s="213">
        <v>17</v>
      </c>
      <c r="AH28" s="149">
        <v>-0.3928571428571429</v>
      </c>
      <c r="AI28" s="142">
        <v>10</v>
      </c>
      <c r="AJ28" s="149">
        <v>-0.33333333333333337</v>
      </c>
      <c r="AK28" s="142">
        <v>27</v>
      </c>
      <c r="AL28" s="149">
        <v>-0.37209302325581395</v>
      </c>
      <c r="AM28" s="213">
        <v>47</v>
      </c>
      <c r="AN28" s="149">
        <v>0.95833333333333326</v>
      </c>
      <c r="AO28" s="213">
        <v>4</v>
      </c>
      <c r="AP28" s="149">
        <v>1</v>
      </c>
      <c r="AQ28" s="142">
        <v>0</v>
      </c>
      <c r="AR28" s="149">
        <v>-1</v>
      </c>
      <c r="AS28" s="142">
        <v>4</v>
      </c>
      <c r="AT28" s="149">
        <v>0</v>
      </c>
    </row>
    <row r="29" spans="2:46" s="4" customFormat="1" ht="15" hidden="1" customHeight="1" outlineLevel="1" x14ac:dyDescent="0.25">
      <c r="B29" s="53" t="s">
        <v>86</v>
      </c>
      <c r="C29" s="213">
        <v>861</v>
      </c>
      <c r="D29" s="149">
        <v>-0.19457436856875587</v>
      </c>
      <c r="E29" s="142">
        <v>377</v>
      </c>
      <c r="F29" s="149">
        <v>1.072386058981234E-2</v>
      </c>
      <c r="G29" s="142">
        <v>1238</v>
      </c>
      <c r="H29" s="149">
        <v>-0.14147018030513181</v>
      </c>
      <c r="I29" s="213">
        <v>771</v>
      </c>
      <c r="J29" s="149">
        <v>-0.214867617107943</v>
      </c>
      <c r="K29" s="142">
        <v>332</v>
      </c>
      <c r="L29" s="149">
        <v>-4.8710601719197721E-2</v>
      </c>
      <c r="M29" s="142">
        <v>1103</v>
      </c>
      <c r="N29" s="149">
        <v>-0.17129977460555978</v>
      </c>
      <c r="O29" s="213">
        <v>205</v>
      </c>
      <c r="P29" s="149">
        <v>6.7708333333333259E-2</v>
      </c>
      <c r="Q29" s="142">
        <v>260</v>
      </c>
      <c r="R29" s="149">
        <v>-2.9850746268656692E-2</v>
      </c>
      <c r="S29" s="142">
        <v>465</v>
      </c>
      <c r="T29" s="149">
        <v>1.0869565217391353E-2</v>
      </c>
      <c r="U29" s="213">
        <v>507</v>
      </c>
      <c r="V29" s="149">
        <v>-0.31946308724832218</v>
      </c>
      <c r="W29" s="142">
        <v>34</v>
      </c>
      <c r="X29" s="149">
        <v>-0.58024691358024694</v>
      </c>
      <c r="Y29" s="142">
        <v>541</v>
      </c>
      <c r="Z29" s="149">
        <v>-0.34503631961259085</v>
      </c>
      <c r="AA29" s="213">
        <v>37</v>
      </c>
      <c r="AB29" s="149">
        <v>-0.3728813559322034</v>
      </c>
      <c r="AC29" s="142">
        <v>45</v>
      </c>
      <c r="AD29" s="149">
        <v>0.875</v>
      </c>
      <c r="AE29" s="142">
        <v>82</v>
      </c>
      <c r="AF29" s="149">
        <v>-1.2048192771084376E-2</v>
      </c>
      <c r="AG29" s="213">
        <v>26</v>
      </c>
      <c r="AH29" s="149">
        <v>-0.31578947368421051</v>
      </c>
      <c r="AI29" s="142">
        <v>41</v>
      </c>
      <c r="AJ29" s="149">
        <v>0.78260869565217384</v>
      </c>
      <c r="AK29" s="142">
        <v>67</v>
      </c>
      <c r="AL29" s="149">
        <v>9.8360655737705027E-2</v>
      </c>
      <c r="AM29" s="213">
        <v>45</v>
      </c>
      <c r="AN29" s="149">
        <v>0.8</v>
      </c>
      <c r="AO29" s="213">
        <v>8</v>
      </c>
      <c r="AP29" s="149">
        <v>1.6666666666666665</v>
      </c>
      <c r="AQ29" s="142">
        <v>0</v>
      </c>
      <c r="AR29" s="149" t="s">
        <v>90</v>
      </c>
      <c r="AS29" s="142">
        <v>8</v>
      </c>
      <c r="AT29" s="149">
        <v>1.6666666666666665</v>
      </c>
    </row>
    <row r="30" spans="2:46" s="4" customFormat="1" ht="15" hidden="1" customHeight="1" outlineLevel="1" x14ac:dyDescent="0.25">
      <c r="B30" s="53" t="s">
        <v>87</v>
      </c>
      <c r="C30" s="213">
        <v>6689</v>
      </c>
      <c r="D30" s="149">
        <v>3.4808168316831756E-2</v>
      </c>
      <c r="E30" s="142">
        <v>6680</v>
      </c>
      <c r="F30" s="149">
        <v>5.3627760252366041E-2</v>
      </c>
      <c r="G30" s="142">
        <v>13369</v>
      </c>
      <c r="H30" s="149">
        <v>4.4126835363948791E-2</v>
      </c>
      <c r="I30" s="213">
        <v>5635</v>
      </c>
      <c r="J30" s="149">
        <v>-1.948842874543244E-2</v>
      </c>
      <c r="K30" s="142">
        <v>5869</v>
      </c>
      <c r="L30" s="149">
        <v>-1.8561872909699018E-2</v>
      </c>
      <c r="M30" s="142">
        <v>11504</v>
      </c>
      <c r="N30" s="149">
        <v>-1.9015946107273862E-2</v>
      </c>
      <c r="O30" s="213">
        <v>1429</v>
      </c>
      <c r="P30" s="149">
        <v>1.7806267806267817E-2</v>
      </c>
      <c r="Q30" s="142">
        <v>4379</v>
      </c>
      <c r="R30" s="149">
        <v>-0.10339885339885335</v>
      </c>
      <c r="S30" s="142">
        <v>5808</v>
      </c>
      <c r="T30" s="149">
        <v>-7.6335877862595436E-2</v>
      </c>
      <c r="U30" s="213">
        <v>3465</v>
      </c>
      <c r="V30" s="149">
        <v>-0.1283018867924528</v>
      </c>
      <c r="W30" s="142">
        <v>877</v>
      </c>
      <c r="X30" s="149">
        <v>0.19482288828337868</v>
      </c>
      <c r="Y30" s="142">
        <v>4342</v>
      </c>
      <c r="Z30" s="149">
        <v>-7.7935867487789356E-2</v>
      </c>
      <c r="AA30" s="213">
        <v>780</v>
      </c>
      <c r="AB30" s="149">
        <v>1.0155038759689923</v>
      </c>
      <c r="AC30" s="142">
        <v>811</v>
      </c>
      <c r="AD30" s="149">
        <v>1.2527777777777778</v>
      </c>
      <c r="AE30" s="142">
        <v>1591</v>
      </c>
      <c r="AF30" s="149">
        <v>1.1298527443105755</v>
      </c>
      <c r="AG30" s="213">
        <v>713</v>
      </c>
      <c r="AH30" s="149">
        <v>0.99719887955182074</v>
      </c>
      <c r="AI30" s="142">
        <v>742</v>
      </c>
      <c r="AJ30" s="149">
        <v>1.1569767441860463</v>
      </c>
      <c r="AK30" s="142">
        <v>1455</v>
      </c>
      <c r="AL30" s="149">
        <v>1.0756062767475036</v>
      </c>
      <c r="AM30" s="213">
        <v>271</v>
      </c>
      <c r="AN30" s="149">
        <v>-0.15576323987538943</v>
      </c>
      <c r="AO30" s="213">
        <v>3</v>
      </c>
      <c r="AP30" s="149">
        <v>-0.66666666666666674</v>
      </c>
      <c r="AQ30" s="142">
        <v>0</v>
      </c>
      <c r="AR30" s="149" t="s">
        <v>90</v>
      </c>
      <c r="AS30" s="142">
        <v>3</v>
      </c>
      <c r="AT30" s="149">
        <v>-0.66666666666666674</v>
      </c>
    </row>
    <row r="31" spans="2:46" s="4" customFormat="1" ht="15" hidden="1" customHeight="1" outlineLevel="1" x14ac:dyDescent="0.25">
      <c r="B31" s="53" t="s">
        <v>88</v>
      </c>
      <c r="C31" s="213">
        <v>13928</v>
      </c>
      <c r="D31" s="149">
        <v>6.6054343666283932E-2</v>
      </c>
      <c r="E31" s="142">
        <v>10423</v>
      </c>
      <c r="F31" s="149">
        <v>-6.729306487695752E-2</v>
      </c>
      <c r="G31" s="142">
        <v>24351</v>
      </c>
      <c r="H31" s="149">
        <v>4.5792079207920278E-3</v>
      </c>
      <c r="I31" s="213">
        <v>12035</v>
      </c>
      <c r="J31" s="149">
        <v>5.7464194710482364E-2</v>
      </c>
      <c r="K31" s="142">
        <v>9325</v>
      </c>
      <c r="L31" s="149">
        <v>-0.10594439117929055</v>
      </c>
      <c r="M31" s="142">
        <v>21360</v>
      </c>
      <c r="N31" s="149">
        <v>-2.0677639723075458E-2</v>
      </c>
      <c r="O31" s="213">
        <v>2826</v>
      </c>
      <c r="P31" s="149">
        <v>-9.1026053393374107E-2</v>
      </c>
      <c r="Q31" s="142">
        <v>7187</v>
      </c>
      <c r="R31" s="149">
        <v>-0.13388768377922389</v>
      </c>
      <c r="S31" s="142">
        <v>10013</v>
      </c>
      <c r="T31" s="149">
        <v>-0.12220566318926973</v>
      </c>
      <c r="U31" s="213">
        <v>6882</v>
      </c>
      <c r="V31" s="149">
        <v>9.8834424397253651E-2</v>
      </c>
      <c r="W31" s="142">
        <v>1300</v>
      </c>
      <c r="X31" s="149">
        <v>-5.0401753104455826E-2</v>
      </c>
      <c r="Y31" s="142">
        <v>8182</v>
      </c>
      <c r="Z31" s="149">
        <v>7.2064989517819811E-2</v>
      </c>
      <c r="AA31" s="213">
        <v>1517</v>
      </c>
      <c r="AB31" s="149">
        <v>0.17142857142857149</v>
      </c>
      <c r="AC31" s="142">
        <v>1098</v>
      </c>
      <c r="AD31" s="149">
        <v>0.47382550335570461</v>
      </c>
      <c r="AE31" s="142">
        <v>2615</v>
      </c>
      <c r="AF31" s="149">
        <v>0.28186274509803932</v>
      </c>
      <c r="AG31" s="213">
        <v>1383</v>
      </c>
      <c r="AH31" s="149">
        <v>9.6748612212529839E-2</v>
      </c>
      <c r="AI31" s="142">
        <v>1018</v>
      </c>
      <c r="AJ31" s="149">
        <v>0.43582510578279265</v>
      </c>
      <c r="AK31" s="142">
        <v>2401</v>
      </c>
      <c r="AL31" s="149">
        <v>0.2187817258883249</v>
      </c>
      <c r="AM31" s="213">
        <v>347</v>
      </c>
      <c r="AN31" s="149">
        <v>-7.9575596816976124E-2</v>
      </c>
      <c r="AO31" s="213">
        <v>29</v>
      </c>
      <c r="AP31" s="149">
        <v>1.4166666666666665</v>
      </c>
      <c r="AQ31" s="142">
        <v>0</v>
      </c>
      <c r="AR31" s="149" t="s">
        <v>90</v>
      </c>
      <c r="AS31" s="142">
        <v>29</v>
      </c>
      <c r="AT31" s="149">
        <v>1.4166666666666665</v>
      </c>
    </row>
    <row r="32" spans="2:46" s="4" customFormat="1" ht="15" hidden="1" customHeight="1" outlineLevel="1" x14ac:dyDescent="0.25">
      <c r="B32" s="53" t="s">
        <v>89</v>
      </c>
      <c r="C32" s="213">
        <v>12251</v>
      </c>
      <c r="D32" s="149">
        <v>1.8878908848968701E-2</v>
      </c>
      <c r="E32" s="142">
        <v>9901</v>
      </c>
      <c r="F32" s="149">
        <v>-0.12372776351889547</v>
      </c>
      <c r="G32" s="142">
        <v>22152</v>
      </c>
      <c r="H32" s="149">
        <v>-5.0207949234661098E-2</v>
      </c>
      <c r="I32" s="213">
        <v>10524</v>
      </c>
      <c r="J32" s="149">
        <v>6.9849775141135328E-3</v>
      </c>
      <c r="K32" s="142">
        <v>8749</v>
      </c>
      <c r="L32" s="149">
        <v>-0.1692146994587409</v>
      </c>
      <c r="M32" s="142">
        <v>19273</v>
      </c>
      <c r="N32" s="149">
        <v>-8.1450767324373285E-2</v>
      </c>
      <c r="O32" s="213">
        <v>2637</v>
      </c>
      <c r="P32" s="149">
        <v>-1.8925056775170868E-3</v>
      </c>
      <c r="Q32" s="142">
        <v>6612</v>
      </c>
      <c r="R32" s="149">
        <v>-0.19552256965567583</v>
      </c>
      <c r="S32" s="142">
        <v>9249</v>
      </c>
      <c r="T32" s="149">
        <v>-0.14842095571310188</v>
      </c>
      <c r="U32" s="213">
        <v>5576</v>
      </c>
      <c r="V32" s="149">
        <v>-7.5750041438753524E-2</v>
      </c>
      <c r="W32" s="142">
        <v>1193</v>
      </c>
      <c r="X32" s="149">
        <v>-2.5326797385620936E-2</v>
      </c>
      <c r="Y32" s="142">
        <v>6769</v>
      </c>
      <c r="Z32" s="149">
        <v>-6.7245418216894004E-2</v>
      </c>
      <c r="AA32" s="213">
        <v>1274</v>
      </c>
      <c r="AB32" s="149">
        <v>0.14568345323741005</v>
      </c>
      <c r="AC32" s="142">
        <v>1109</v>
      </c>
      <c r="AD32" s="149">
        <v>0.44401041666666674</v>
      </c>
      <c r="AE32" s="142">
        <v>2383</v>
      </c>
      <c r="AF32" s="149">
        <v>0.26755319148936163</v>
      </c>
      <c r="AG32" s="213">
        <v>1178</v>
      </c>
      <c r="AH32" s="149">
        <v>8.8724584103512028E-2</v>
      </c>
      <c r="AI32" s="142">
        <v>1017</v>
      </c>
      <c r="AJ32" s="149">
        <v>0.40275862068965518</v>
      </c>
      <c r="AK32" s="142">
        <v>2195</v>
      </c>
      <c r="AL32" s="149">
        <v>0.21472053126729396</v>
      </c>
      <c r="AM32" s="213">
        <v>433</v>
      </c>
      <c r="AN32" s="149">
        <v>-3.563474387527843E-2</v>
      </c>
      <c r="AO32" s="213">
        <v>20</v>
      </c>
      <c r="AP32" s="149">
        <v>0.66666666666666674</v>
      </c>
      <c r="AQ32" s="142">
        <v>43</v>
      </c>
      <c r="AR32" s="149" t="s">
        <v>90</v>
      </c>
      <c r="AS32" s="142">
        <v>63</v>
      </c>
      <c r="AT32" s="149">
        <v>4.25</v>
      </c>
    </row>
    <row r="33" spans="2:46" s="4" customFormat="1" ht="15.75" collapsed="1" x14ac:dyDescent="0.25">
      <c r="B33" s="65">
        <v>2016</v>
      </c>
      <c r="C33" s="214">
        <v>80434</v>
      </c>
      <c r="D33" s="67">
        <v>6.6581562413956519E-3</v>
      </c>
      <c r="E33" s="66">
        <v>66289</v>
      </c>
      <c r="F33" s="67">
        <v>-0.12872783670465149</v>
      </c>
      <c r="G33" s="66">
        <v>146723</v>
      </c>
      <c r="H33" s="67">
        <v>-5.9377504247203228E-2</v>
      </c>
      <c r="I33" s="214">
        <v>68442</v>
      </c>
      <c r="J33" s="67">
        <v>-1.7047494578408373E-2</v>
      </c>
      <c r="K33" s="66">
        <v>59363</v>
      </c>
      <c r="L33" s="67">
        <v>-0.16359511933947646</v>
      </c>
      <c r="M33" s="66">
        <v>127805</v>
      </c>
      <c r="N33" s="67">
        <v>-9.1022239923756909E-2</v>
      </c>
      <c r="O33" s="214">
        <v>17376</v>
      </c>
      <c r="P33" s="67">
        <v>-2.8568233912897645E-2</v>
      </c>
      <c r="Q33" s="66">
        <v>45430</v>
      </c>
      <c r="R33" s="67">
        <v>-0.12011930585683295</v>
      </c>
      <c r="S33" s="66">
        <v>62806</v>
      </c>
      <c r="T33" s="67">
        <v>-9.6563529394841696E-2</v>
      </c>
      <c r="U33" s="214">
        <v>38962</v>
      </c>
      <c r="V33" s="67">
        <v>-3.7904042274736427E-2</v>
      </c>
      <c r="W33" s="66">
        <v>7853</v>
      </c>
      <c r="X33" s="67">
        <v>-0.34212951327804308</v>
      </c>
      <c r="Y33" s="66">
        <v>46815</v>
      </c>
      <c r="Z33" s="67">
        <v>-0.10716329099439292</v>
      </c>
      <c r="AA33" s="214">
        <v>8681</v>
      </c>
      <c r="AB33" s="67">
        <v>0.30895657418576605</v>
      </c>
      <c r="AC33" s="66">
        <v>6870</v>
      </c>
      <c r="AD33" s="67">
        <v>0.34626690182245734</v>
      </c>
      <c r="AE33" s="66">
        <v>15551</v>
      </c>
      <c r="AF33" s="67">
        <v>0.32518108223263731</v>
      </c>
      <c r="AG33" s="214">
        <v>7983</v>
      </c>
      <c r="AH33" s="67">
        <v>0.3145068335254404</v>
      </c>
      <c r="AI33" s="66">
        <v>6377</v>
      </c>
      <c r="AJ33" s="67">
        <v>0.30462356792144019</v>
      </c>
      <c r="AK33" s="66">
        <v>14360</v>
      </c>
      <c r="AL33" s="67">
        <v>0.31009944348143414</v>
      </c>
      <c r="AM33" s="214">
        <v>3156</v>
      </c>
      <c r="AN33" s="67">
        <v>-0.10442678774120318</v>
      </c>
      <c r="AO33" s="214">
        <v>155</v>
      </c>
      <c r="AP33" s="67">
        <v>0.32478632478632474</v>
      </c>
      <c r="AQ33" s="66">
        <v>56</v>
      </c>
      <c r="AR33" s="67">
        <v>8.3333333333333339</v>
      </c>
      <c r="AS33" s="66">
        <v>211</v>
      </c>
      <c r="AT33" s="67">
        <v>0.71544715447154461</v>
      </c>
    </row>
    <row r="34" spans="2:46" s="4" customFormat="1" ht="15" hidden="1" customHeight="1" outlineLevel="1" x14ac:dyDescent="0.25">
      <c r="B34" s="53" t="s">
        <v>78</v>
      </c>
      <c r="C34" s="213">
        <v>12546</v>
      </c>
      <c r="D34" s="149">
        <v>-0.13956518757286884</v>
      </c>
      <c r="E34" s="142">
        <v>13194</v>
      </c>
      <c r="F34" s="149">
        <v>-0.16435493064791939</v>
      </c>
      <c r="G34" s="142">
        <v>25740</v>
      </c>
      <c r="H34" s="149">
        <v>-0.15245307869608171</v>
      </c>
      <c r="I34" s="213">
        <v>10930</v>
      </c>
      <c r="J34" s="149">
        <v>-9.684349694265415E-2</v>
      </c>
      <c r="K34" s="142">
        <v>12312</v>
      </c>
      <c r="L34" s="149">
        <v>-0.15964780561053848</v>
      </c>
      <c r="M34" s="142">
        <v>23242</v>
      </c>
      <c r="N34" s="149">
        <v>-0.13123761821104174</v>
      </c>
      <c r="O34" s="213">
        <v>2824</v>
      </c>
      <c r="P34" s="149">
        <v>-2.7213227695487396E-2</v>
      </c>
      <c r="Q34" s="142">
        <v>8277</v>
      </c>
      <c r="R34" s="149">
        <v>-0.14537945276200315</v>
      </c>
      <c r="S34" s="142">
        <v>11101</v>
      </c>
      <c r="T34" s="149">
        <v>-0.11812837623133143</v>
      </c>
      <c r="U34" s="213">
        <v>6205</v>
      </c>
      <c r="V34" s="149">
        <v>-6.7197835237522541E-2</v>
      </c>
      <c r="W34" s="142">
        <v>2149</v>
      </c>
      <c r="X34" s="149">
        <v>-0.22919655667144911</v>
      </c>
      <c r="Y34" s="142">
        <v>8354</v>
      </c>
      <c r="Z34" s="149">
        <v>-0.11504237288135588</v>
      </c>
      <c r="AA34" s="213">
        <v>920</v>
      </c>
      <c r="AB34" s="149">
        <v>-0.47004608294930872</v>
      </c>
      <c r="AC34" s="142">
        <v>882</v>
      </c>
      <c r="AD34" s="149">
        <v>-0.22290748898678414</v>
      </c>
      <c r="AE34" s="142">
        <v>1802</v>
      </c>
      <c r="AF34" s="149">
        <v>-0.37234413096482066</v>
      </c>
      <c r="AG34" s="213">
        <v>803</v>
      </c>
      <c r="AH34" s="149">
        <v>-0.50615006150061503</v>
      </c>
      <c r="AI34" s="142">
        <v>845</v>
      </c>
      <c r="AJ34" s="149">
        <v>-0.22405876951331494</v>
      </c>
      <c r="AK34" s="142">
        <v>1648</v>
      </c>
      <c r="AL34" s="149">
        <v>-0.39300184162062612</v>
      </c>
      <c r="AM34" s="213">
        <v>683</v>
      </c>
      <c r="AN34" s="149">
        <v>-5.6629834254143696E-2</v>
      </c>
      <c r="AO34" s="213">
        <v>13</v>
      </c>
      <c r="AP34" s="149">
        <v>-0.31578947368421051</v>
      </c>
      <c r="AQ34" s="142">
        <v>0</v>
      </c>
      <c r="AR34" s="149">
        <v>-1</v>
      </c>
      <c r="AS34" s="142">
        <v>13</v>
      </c>
      <c r="AT34" s="149">
        <v>-0.40909090909090906</v>
      </c>
    </row>
    <row r="35" spans="2:46" s="4" customFormat="1" ht="15" hidden="1" customHeight="1" outlineLevel="1" x14ac:dyDescent="0.25">
      <c r="B35" s="53" t="s">
        <v>79</v>
      </c>
      <c r="C35" s="213">
        <v>11848</v>
      </c>
      <c r="D35" s="149">
        <v>-0.12599586898790205</v>
      </c>
      <c r="E35" s="142">
        <v>12624</v>
      </c>
      <c r="F35" s="149">
        <v>-0.1053153791637137</v>
      </c>
      <c r="G35" s="142">
        <v>24472</v>
      </c>
      <c r="H35" s="149">
        <v>-0.11544856502566325</v>
      </c>
      <c r="I35" s="213">
        <v>10127</v>
      </c>
      <c r="J35" s="149">
        <v>-8.7246507435781884E-2</v>
      </c>
      <c r="K35" s="142">
        <v>11607</v>
      </c>
      <c r="L35" s="149">
        <v>-0.11457777099702493</v>
      </c>
      <c r="M35" s="142">
        <v>21734</v>
      </c>
      <c r="N35" s="149">
        <v>-0.10204924805817217</v>
      </c>
      <c r="O35" s="213">
        <v>2722</v>
      </c>
      <c r="P35" s="149">
        <v>-8.8717777033813228E-2</v>
      </c>
      <c r="Q35" s="142">
        <v>7974</v>
      </c>
      <c r="R35" s="149">
        <v>-7.5371057513914708E-2</v>
      </c>
      <c r="S35" s="142">
        <v>10696</v>
      </c>
      <c r="T35" s="149">
        <v>-7.8804581862027434E-2</v>
      </c>
      <c r="U35" s="213">
        <v>5458</v>
      </c>
      <c r="V35" s="149">
        <v>-9.5608947804473932E-2</v>
      </c>
      <c r="W35" s="142">
        <v>2161</v>
      </c>
      <c r="X35" s="149">
        <v>-0.16305189775367934</v>
      </c>
      <c r="Y35" s="142">
        <v>7619</v>
      </c>
      <c r="Z35" s="149">
        <v>-0.11581756991992576</v>
      </c>
      <c r="AA35" s="213">
        <v>1093</v>
      </c>
      <c r="AB35" s="149">
        <v>-0.41331186258722485</v>
      </c>
      <c r="AC35" s="142">
        <v>1017</v>
      </c>
      <c r="AD35" s="149">
        <v>1.5984015984015887E-2</v>
      </c>
      <c r="AE35" s="142">
        <v>2110</v>
      </c>
      <c r="AF35" s="149">
        <v>-0.26326815642458101</v>
      </c>
      <c r="AG35" s="213">
        <v>986</v>
      </c>
      <c r="AH35" s="149">
        <v>-0.41863207547169812</v>
      </c>
      <c r="AI35" s="142">
        <v>982</v>
      </c>
      <c r="AJ35" s="149">
        <v>2.1852237252861562E-2</v>
      </c>
      <c r="AK35" s="142">
        <v>1968</v>
      </c>
      <c r="AL35" s="149">
        <v>-0.25931501693639447</v>
      </c>
      <c r="AM35" s="213">
        <v>611</v>
      </c>
      <c r="AN35" s="149">
        <v>9.8920863309352569E-2</v>
      </c>
      <c r="AO35" s="213">
        <v>17</v>
      </c>
      <c r="AP35" s="149">
        <v>-0.59523809523809523</v>
      </c>
      <c r="AQ35" s="142">
        <v>0</v>
      </c>
      <c r="AR35" s="149" t="s">
        <v>90</v>
      </c>
      <c r="AS35" s="142">
        <v>17</v>
      </c>
      <c r="AT35" s="149">
        <v>-0.59523809523809523</v>
      </c>
    </row>
    <row r="36" spans="2:46" s="4" customFormat="1" ht="15" hidden="1" customHeight="1" outlineLevel="1" x14ac:dyDescent="0.25">
      <c r="B36" s="53" t="s">
        <v>80</v>
      </c>
      <c r="C36" s="213">
        <v>13879</v>
      </c>
      <c r="D36" s="149">
        <v>-7.5041652782405821E-2</v>
      </c>
      <c r="E36" s="142">
        <v>13916</v>
      </c>
      <c r="F36" s="149">
        <v>-0.1144766146993319</v>
      </c>
      <c r="G36" s="142">
        <v>27795</v>
      </c>
      <c r="H36" s="149">
        <v>-9.521484375E-2</v>
      </c>
      <c r="I36" s="213">
        <v>12094</v>
      </c>
      <c r="J36" s="149">
        <v>-4.5311019892642856E-2</v>
      </c>
      <c r="K36" s="142">
        <v>13037</v>
      </c>
      <c r="L36" s="149">
        <v>-0.1071159509622629</v>
      </c>
      <c r="M36" s="142">
        <v>25131</v>
      </c>
      <c r="N36" s="149">
        <v>-7.8404048553302297E-2</v>
      </c>
      <c r="O36" s="213">
        <v>3098</v>
      </c>
      <c r="P36" s="149">
        <v>-0.147964796479648</v>
      </c>
      <c r="Q36" s="142">
        <v>9303</v>
      </c>
      <c r="R36" s="149">
        <v>-2.0381892297790527E-3</v>
      </c>
      <c r="S36" s="142">
        <v>12401</v>
      </c>
      <c r="T36" s="149">
        <v>-4.2985028553789162E-2</v>
      </c>
      <c r="U36" s="213">
        <v>6580</v>
      </c>
      <c r="V36" s="149">
        <v>-5.5005026569007631E-2</v>
      </c>
      <c r="W36" s="142">
        <v>2499</v>
      </c>
      <c r="X36" s="149">
        <v>-0.27291242362525459</v>
      </c>
      <c r="Y36" s="142">
        <v>9079</v>
      </c>
      <c r="Z36" s="149">
        <v>-0.12701923076923072</v>
      </c>
      <c r="AA36" s="213">
        <v>1212</v>
      </c>
      <c r="AB36" s="149">
        <v>-0.35428875865743203</v>
      </c>
      <c r="AC36" s="142">
        <v>879</v>
      </c>
      <c r="AD36" s="149">
        <v>-0.20739404869251576</v>
      </c>
      <c r="AE36" s="142">
        <v>2091</v>
      </c>
      <c r="AF36" s="149">
        <v>-0.29973208305425314</v>
      </c>
      <c r="AG36" s="213">
        <v>1086</v>
      </c>
      <c r="AH36" s="149">
        <v>-0.32125000000000004</v>
      </c>
      <c r="AI36" s="142">
        <v>850</v>
      </c>
      <c r="AJ36" s="149">
        <v>-0.2018779342723005</v>
      </c>
      <c r="AK36" s="142">
        <v>1936</v>
      </c>
      <c r="AL36" s="149">
        <v>-0.27354596622889304</v>
      </c>
      <c r="AM36" s="213">
        <v>560</v>
      </c>
      <c r="AN36" s="149">
        <v>0.22807017543859653</v>
      </c>
      <c r="AO36" s="213">
        <v>13</v>
      </c>
      <c r="AP36" s="149">
        <v>2.25</v>
      </c>
      <c r="AQ36" s="142">
        <v>0</v>
      </c>
      <c r="AR36" s="149">
        <v>-1</v>
      </c>
      <c r="AS36" s="142">
        <v>13</v>
      </c>
      <c r="AT36" s="149">
        <v>0.44444444444444442</v>
      </c>
    </row>
    <row r="37" spans="2:46" s="4" customFormat="1" ht="15" hidden="1" customHeight="1" outlineLevel="1" x14ac:dyDescent="0.25">
      <c r="B37" s="53" t="s">
        <v>81</v>
      </c>
      <c r="C37" s="213">
        <v>5693</v>
      </c>
      <c r="D37" s="149">
        <v>-0.14493841994592971</v>
      </c>
      <c r="E37" s="142">
        <v>5396</v>
      </c>
      <c r="F37" s="149">
        <v>-0.29903871135359839</v>
      </c>
      <c r="G37" s="142">
        <v>11089</v>
      </c>
      <c r="H37" s="149">
        <v>-0.2275703538590137</v>
      </c>
      <c r="I37" s="213">
        <v>4949</v>
      </c>
      <c r="J37" s="149">
        <v>-0.1628890392422192</v>
      </c>
      <c r="K37" s="142">
        <v>5098</v>
      </c>
      <c r="L37" s="149">
        <v>-0.30039796898586524</v>
      </c>
      <c r="M37" s="142">
        <v>10047</v>
      </c>
      <c r="N37" s="149">
        <v>-0.23880597014925375</v>
      </c>
      <c r="O37" s="213">
        <v>1109</v>
      </c>
      <c r="P37" s="149">
        <v>-0.25420309347679892</v>
      </c>
      <c r="Q37" s="142">
        <v>3580</v>
      </c>
      <c r="R37" s="149">
        <v>-0.30050801094177415</v>
      </c>
      <c r="S37" s="142">
        <v>4689</v>
      </c>
      <c r="T37" s="149">
        <v>-0.29008327024981073</v>
      </c>
      <c r="U37" s="213">
        <v>3294</v>
      </c>
      <c r="V37" s="149">
        <v>-4.8526863084922045E-2</v>
      </c>
      <c r="W37" s="142">
        <v>1013</v>
      </c>
      <c r="X37" s="149">
        <v>-0.38939119951778178</v>
      </c>
      <c r="Y37" s="142">
        <v>4307</v>
      </c>
      <c r="Z37" s="149">
        <v>-0.15895332942784612</v>
      </c>
      <c r="AA37" s="213">
        <v>336</v>
      </c>
      <c r="AB37" s="149">
        <v>-0.19617224880382778</v>
      </c>
      <c r="AC37" s="142">
        <v>294</v>
      </c>
      <c r="AD37" s="149">
        <v>-0.27941176470588236</v>
      </c>
      <c r="AE37" s="142">
        <v>630</v>
      </c>
      <c r="AF37" s="149">
        <v>-0.23728813559322037</v>
      </c>
      <c r="AG37" s="213">
        <v>315</v>
      </c>
      <c r="AH37" s="149">
        <v>-0.15322580645161288</v>
      </c>
      <c r="AI37" s="142">
        <v>284</v>
      </c>
      <c r="AJ37" s="149">
        <v>-0.27365728900255759</v>
      </c>
      <c r="AK37" s="142">
        <v>599</v>
      </c>
      <c r="AL37" s="149">
        <v>-0.21494102228047185</v>
      </c>
      <c r="AM37" s="213">
        <v>393</v>
      </c>
      <c r="AN37" s="149">
        <v>0.22812499999999991</v>
      </c>
      <c r="AO37" s="213">
        <v>15</v>
      </c>
      <c r="AP37" s="149">
        <v>0.875</v>
      </c>
      <c r="AQ37" s="142">
        <v>4</v>
      </c>
      <c r="AR37" s="149">
        <v>0.33333333333333326</v>
      </c>
      <c r="AS37" s="142">
        <v>19</v>
      </c>
      <c r="AT37" s="149">
        <v>0.72727272727272729</v>
      </c>
    </row>
    <row r="38" spans="2:46" s="4" customFormat="1" ht="15" hidden="1" customHeight="1" outlineLevel="1" x14ac:dyDescent="0.25">
      <c r="B38" s="53" t="s">
        <v>82</v>
      </c>
      <c r="C38" s="213">
        <v>526</v>
      </c>
      <c r="D38" s="149">
        <v>0.32828282828282829</v>
      </c>
      <c r="E38" s="142">
        <v>409</v>
      </c>
      <c r="F38" s="149">
        <v>-0.12606837606837606</v>
      </c>
      <c r="G38" s="142">
        <v>935</v>
      </c>
      <c r="H38" s="149">
        <v>8.2175925925925819E-2</v>
      </c>
      <c r="I38" s="213">
        <v>417</v>
      </c>
      <c r="J38" s="149">
        <v>0.47872340425531923</v>
      </c>
      <c r="K38" s="142">
        <v>384</v>
      </c>
      <c r="L38" s="149">
        <v>-0.15604395604395604</v>
      </c>
      <c r="M38" s="142">
        <v>801</v>
      </c>
      <c r="N38" s="149">
        <v>8.6838534599728678E-2</v>
      </c>
      <c r="O38" s="213">
        <v>154</v>
      </c>
      <c r="P38" s="149">
        <v>0.83333333333333326</v>
      </c>
      <c r="Q38" s="142">
        <v>94</v>
      </c>
      <c r="R38" s="149">
        <v>-0.15315315315315314</v>
      </c>
      <c r="S38" s="142">
        <v>248</v>
      </c>
      <c r="T38" s="149">
        <v>0.27179487179487172</v>
      </c>
      <c r="U38" s="213">
        <v>219</v>
      </c>
      <c r="V38" s="149">
        <v>0.40384615384615374</v>
      </c>
      <c r="W38" s="142">
        <v>274</v>
      </c>
      <c r="X38" s="149">
        <v>-0.14375000000000004</v>
      </c>
      <c r="Y38" s="142">
        <v>493</v>
      </c>
      <c r="Z38" s="149">
        <v>3.5714285714285809E-2</v>
      </c>
      <c r="AA38" s="213">
        <v>69</v>
      </c>
      <c r="AB38" s="149">
        <v>-0.14814814814814814</v>
      </c>
      <c r="AC38" s="142">
        <v>25</v>
      </c>
      <c r="AD38" s="149">
        <v>0.92307692307692313</v>
      </c>
      <c r="AE38" s="142">
        <v>94</v>
      </c>
      <c r="AF38" s="149">
        <v>0</v>
      </c>
      <c r="AG38" s="213">
        <v>54</v>
      </c>
      <c r="AH38" s="149">
        <v>-0.30769230769230771</v>
      </c>
      <c r="AI38" s="142">
        <v>24</v>
      </c>
      <c r="AJ38" s="149">
        <v>0.84615384615384626</v>
      </c>
      <c r="AK38" s="142">
        <v>78</v>
      </c>
      <c r="AL38" s="149">
        <v>-0.1428571428571429</v>
      </c>
      <c r="AM38" s="213">
        <v>37</v>
      </c>
      <c r="AN38" s="149">
        <v>0.3214285714285714</v>
      </c>
      <c r="AO38" s="213">
        <v>3</v>
      </c>
      <c r="AP38" s="149">
        <v>-0.4</v>
      </c>
      <c r="AQ38" s="142">
        <v>0</v>
      </c>
      <c r="AR38" s="149" t="s">
        <v>90</v>
      </c>
      <c r="AS38" s="142">
        <v>3</v>
      </c>
      <c r="AT38" s="149">
        <v>-0.4</v>
      </c>
    </row>
    <row r="39" spans="2:46" s="4" customFormat="1" ht="15" hidden="1" customHeight="1" outlineLevel="1" x14ac:dyDescent="0.25">
      <c r="B39" s="53" t="s">
        <v>83</v>
      </c>
      <c r="C39" s="213">
        <v>964</v>
      </c>
      <c r="D39" s="149">
        <v>0.39507959479015908</v>
      </c>
      <c r="E39" s="142">
        <v>627</v>
      </c>
      <c r="F39" s="149">
        <v>-0.1793193717277487</v>
      </c>
      <c r="G39" s="142">
        <v>1591</v>
      </c>
      <c r="H39" s="149">
        <v>9.3470790378006763E-2</v>
      </c>
      <c r="I39" s="213">
        <v>905</v>
      </c>
      <c r="J39" s="149">
        <v>0.4983443708609272</v>
      </c>
      <c r="K39" s="142">
        <v>610</v>
      </c>
      <c r="L39" s="149">
        <v>-0.15041782729805009</v>
      </c>
      <c r="M39" s="142">
        <v>1515</v>
      </c>
      <c r="N39" s="149">
        <v>0.14599092284417559</v>
      </c>
      <c r="O39" s="213">
        <v>140</v>
      </c>
      <c r="P39" s="149">
        <v>0.21739130434782616</v>
      </c>
      <c r="Q39" s="142">
        <v>254</v>
      </c>
      <c r="R39" s="149">
        <v>-0.20125786163522008</v>
      </c>
      <c r="S39" s="142">
        <v>394</v>
      </c>
      <c r="T39" s="149">
        <v>-9.0069284064665078E-2</v>
      </c>
      <c r="U39" s="213">
        <v>722</v>
      </c>
      <c r="V39" s="149">
        <v>0.64464692482915709</v>
      </c>
      <c r="W39" s="142">
        <v>353</v>
      </c>
      <c r="X39" s="149">
        <v>-4.0760869565217406E-2</v>
      </c>
      <c r="Y39" s="142">
        <v>1075</v>
      </c>
      <c r="Z39" s="149">
        <v>0.33209417596034707</v>
      </c>
      <c r="AA39" s="213">
        <v>24</v>
      </c>
      <c r="AB39" s="149">
        <v>-0.5</v>
      </c>
      <c r="AC39" s="142">
        <v>17</v>
      </c>
      <c r="AD39" s="149">
        <v>-0.60465116279069764</v>
      </c>
      <c r="AE39" s="142">
        <v>41</v>
      </c>
      <c r="AF39" s="149">
        <v>-0.5494505494505495</v>
      </c>
      <c r="AG39" s="213">
        <v>13</v>
      </c>
      <c r="AH39" s="149">
        <v>-0.70454545454545459</v>
      </c>
      <c r="AI39" s="142">
        <v>16</v>
      </c>
      <c r="AJ39" s="149">
        <v>-0.61904761904761907</v>
      </c>
      <c r="AK39" s="142">
        <v>29</v>
      </c>
      <c r="AL39" s="149">
        <v>-0.66279069767441867</v>
      </c>
      <c r="AM39" s="213">
        <v>25</v>
      </c>
      <c r="AN39" s="149">
        <v>-0.21875</v>
      </c>
      <c r="AO39" s="213">
        <v>10</v>
      </c>
      <c r="AP39" s="149">
        <v>0.4285714285714286</v>
      </c>
      <c r="AQ39" s="142">
        <v>0</v>
      </c>
      <c r="AR39" s="149">
        <v>-1</v>
      </c>
      <c r="AS39" s="142">
        <v>10</v>
      </c>
      <c r="AT39" s="149">
        <v>0</v>
      </c>
    </row>
    <row r="40" spans="2:46" s="4" customFormat="1" ht="15" hidden="1" customHeight="1" outlineLevel="1" x14ac:dyDescent="0.25">
      <c r="B40" s="53" t="s">
        <v>84</v>
      </c>
      <c r="C40" s="213">
        <v>953</v>
      </c>
      <c r="D40" s="149">
        <v>-0.13677536231884058</v>
      </c>
      <c r="E40" s="142">
        <v>533</v>
      </c>
      <c r="F40" s="149">
        <v>-0.29960578186596587</v>
      </c>
      <c r="G40" s="142">
        <v>1486</v>
      </c>
      <c r="H40" s="149">
        <v>-0.20321715817694375</v>
      </c>
      <c r="I40" s="213">
        <v>831</v>
      </c>
      <c r="J40" s="149">
        <v>-0.13437500000000002</v>
      </c>
      <c r="K40" s="142">
        <v>456</v>
      </c>
      <c r="L40" s="149">
        <v>-0.34482758620689657</v>
      </c>
      <c r="M40" s="142">
        <v>1287</v>
      </c>
      <c r="N40" s="149">
        <v>-0.22282608695652173</v>
      </c>
      <c r="O40" s="213">
        <v>317</v>
      </c>
      <c r="P40" s="149">
        <v>-3.1446540880503138E-3</v>
      </c>
      <c r="Q40" s="142">
        <v>337</v>
      </c>
      <c r="R40" s="149">
        <v>-6.3888888888888884E-2</v>
      </c>
      <c r="S40" s="142">
        <v>654</v>
      </c>
      <c r="T40" s="149">
        <v>-3.539823008849563E-2</v>
      </c>
      <c r="U40" s="213">
        <v>452</v>
      </c>
      <c r="V40" s="149">
        <v>-0.25535420098846784</v>
      </c>
      <c r="W40" s="142">
        <v>53</v>
      </c>
      <c r="X40" s="149">
        <v>-0.8191126279863481</v>
      </c>
      <c r="Y40" s="142">
        <v>505</v>
      </c>
      <c r="Z40" s="149">
        <v>-0.43888888888888888</v>
      </c>
      <c r="AA40" s="213">
        <v>95</v>
      </c>
      <c r="AB40" s="149">
        <v>6.7415730337078594E-2</v>
      </c>
      <c r="AC40" s="142">
        <v>77</v>
      </c>
      <c r="AD40" s="149">
        <v>0.18461538461538463</v>
      </c>
      <c r="AE40" s="142">
        <v>172</v>
      </c>
      <c r="AF40" s="149">
        <v>0.11688311688311681</v>
      </c>
      <c r="AG40" s="213">
        <v>50</v>
      </c>
      <c r="AH40" s="149">
        <v>-0.33333333333333337</v>
      </c>
      <c r="AI40" s="142">
        <v>71</v>
      </c>
      <c r="AJ40" s="149">
        <v>0.14516129032258074</v>
      </c>
      <c r="AK40" s="142">
        <v>121</v>
      </c>
      <c r="AL40" s="149">
        <v>-0.11678832116788318</v>
      </c>
      <c r="AM40" s="213">
        <v>19</v>
      </c>
      <c r="AN40" s="149">
        <v>-0.61224489795918369</v>
      </c>
      <c r="AO40" s="213">
        <v>8</v>
      </c>
      <c r="AP40" s="149">
        <v>0.33333333333333326</v>
      </c>
      <c r="AQ40" s="142">
        <v>0</v>
      </c>
      <c r="AR40" s="149" t="s">
        <v>90</v>
      </c>
      <c r="AS40" s="142">
        <v>8</v>
      </c>
      <c r="AT40" s="149">
        <v>0.33333333333333326</v>
      </c>
    </row>
    <row r="41" spans="2:46" s="4" customFormat="1" ht="15" hidden="1" customHeight="1" outlineLevel="1" x14ac:dyDescent="0.25">
      <c r="B41" s="53" t="s">
        <v>85</v>
      </c>
      <c r="C41" s="213">
        <v>871</v>
      </c>
      <c r="D41" s="149">
        <v>0.15978695073235683</v>
      </c>
      <c r="E41" s="142">
        <v>197</v>
      </c>
      <c r="F41" s="149">
        <v>-0.67545304777594728</v>
      </c>
      <c r="G41" s="142">
        <v>1068</v>
      </c>
      <c r="H41" s="149">
        <v>-0.21354933726067749</v>
      </c>
      <c r="I41" s="213">
        <v>815</v>
      </c>
      <c r="J41" s="149">
        <v>0.20740740740740748</v>
      </c>
      <c r="K41" s="142">
        <v>180</v>
      </c>
      <c r="L41" s="149">
        <v>-0.69335604770017034</v>
      </c>
      <c r="M41" s="142">
        <v>995</v>
      </c>
      <c r="N41" s="149">
        <v>-0.21156893819334388</v>
      </c>
      <c r="O41" s="213">
        <v>176</v>
      </c>
      <c r="P41" s="149">
        <v>6.6666666666666652E-2</v>
      </c>
      <c r="Q41" s="142">
        <v>144</v>
      </c>
      <c r="R41" s="149">
        <v>-0.46468401486988853</v>
      </c>
      <c r="S41" s="142">
        <v>320</v>
      </c>
      <c r="T41" s="149">
        <v>-0.26267281105990781</v>
      </c>
      <c r="U41" s="213">
        <v>551</v>
      </c>
      <c r="V41" s="149">
        <v>0.13608247422680408</v>
      </c>
      <c r="W41" s="142">
        <v>27</v>
      </c>
      <c r="X41" s="149">
        <v>-0.91692307692307695</v>
      </c>
      <c r="Y41" s="142">
        <v>578</v>
      </c>
      <c r="Z41" s="149">
        <v>-0.28641975308641976</v>
      </c>
      <c r="AA41" s="213">
        <v>30</v>
      </c>
      <c r="AB41" s="149">
        <v>-0.30232558139534882</v>
      </c>
      <c r="AC41" s="142">
        <v>15</v>
      </c>
      <c r="AD41" s="149">
        <v>-0.25</v>
      </c>
      <c r="AE41" s="142">
        <v>45</v>
      </c>
      <c r="AF41" s="149">
        <v>-0.2857142857142857</v>
      </c>
      <c r="AG41" s="213">
        <v>28</v>
      </c>
      <c r="AH41" s="149">
        <v>-0.31707317073170727</v>
      </c>
      <c r="AI41" s="142">
        <v>15</v>
      </c>
      <c r="AJ41" s="149">
        <v>-0.16666666666666663</v>
      </c>
      <c r="AK41" s="142">
        <v>43</v>
      </c>
      <c r="AL41" s="149">
        <v>-0.27118644067796616</v>
      </c>
      <c r="AM41" s="213">
        <v>24</v>
      </c>
      <c r="AN41" s="149">
        <v>-0.27272727272727271</v>
      </c>
      <c r="AO41" s="213">
        <v>2</v>
      </c>
      <c r="AP41" s="149" t="s">
        <v>90</v>
      </c>
      <c r="AQ41" s="142">
        <v>2</v>
      </c>
      <c r="AR41" s="149" t="s">
        <v>90</v>
      </c>
      <c r="AS41" s="142">
        <v>4</v>
      </c>
      <c r="AT41" s="149" t="s">
        <v>90</v>
      </c>
    </row>
    <row r="42" spans="2:46" s="4" customFormat="1" ht="15" hidden="1" customHeight="1" outlineLevel="1" x14ac:dyDescent="0.25">
      <c r="B42" s="53" t="s">
        <v>86</v>
      </c>
      <c r="C42" s="213">
        <v>1069</v>
      </c>
      <c r="D42" s="149">
        <v>5.5281342546890322E-2</v>
      </c>
      <c r="E42" s="142">
        <v>373</v>
      </c>
      <c r="F42" s="149">
        <v>-0.63856589147286824</v>
      </c>
      <c r="G42" s="142">
        <v>1442</v>
      </c>
      <c r="H42" s="149">
        <v>-0.29486552567237168</v>
      </c>
      <c r="I42" s="213">
        <v>982</v>
      </c>
      <c r="J42" s="149">
        <v>6.1621621621621658E-2</v>
      </c>
      <c r="K42" s="142">
        <v>349</v>
      </c>
      <c r="L42" s="149">
        <v>-0.65065065065065064</v>
      </c>
      <c r="M42" s="142">
        <v>1331</v>
      </c>
      <c r="N42" s="149">
        <v>-0.30821205821205822</v>
      </c>
      <c r="O42" s="213">
        <v>192</v>
      </c>
      <c r="P42" s="149">
        <v>0.69911504424778759</v>
      </c>
      <c r="Q42" s="142">
        <v>268</v>
      </c>
      <c r="R42" s="149">
        <v>-0.43220338983050843</v>
      </c>
      <c r="S42" s="142">
        <v>460</v>
      </c>
      <c r="T42" s="149">
        <v>-0.21367521367521369</v>
      </c>
      <c r="U42" s="213">
        <v>745</v>
      </c>
      <c r="V42" s="149">
        <v>-9.6969696969696928E-2</v>
      </c>
      <c r="W42" s="142">
        <v>81</v>
      </c>
      <c r="X42" s="149">
        <v>-0.84423076923076923</v>
      </c>
      <c r="Y42" s="142">
        <v>826</v>
      </c>
      <c r="Z42" s="149">
        <v>-0.38587360594795539</v>
      </c>
      <c r="AA42" s="213">
        <v>59</v>
      </c>
      <c r="AB42" s="149">
        <v>0.22916666666666674</v>
      </c>
      <c r="AC42" s="142">
        <v>24</v>
      </c>
      <c r="AD42" s="149">
        <v>-0.27272727272727271</v>
      </c>
      <c r="AE42" s="142">
        <v>83</v>
      </c>
      <c r="AF42" s="149">
        <v>2.4691358024691468E-2</v>
      </c>
      <c r="AG42" s="213">
        <v>38</v>
      </c>
      <c r="AH42" s="149">
        <v>0.52</v>
      </c>
      <c r="AI42" s="142">
        <v>23</v>
      </c>
      <c r="AJ42" s="149">
        <v>-0.25806451612903225</v>
      </c>
      <c r="AK42" s="142">
        <v>61</v>
      </c>
      <c r="AL42" s="149">
        <v>8.9285714285714191E-2</v>
      </c>
      <c r="AM42" s="213">
        <v>25</v>
      </c>
      <c r="AN42" s="149">
        <v>-0.375</v>
      </c>
      <c r="AO42" s="213">
        <v>3</v>
      </c>
      <c r="AP42" s="149" t="s">
        <v>90</v>
      </c>
      <c r="AQ42" s="142">
        <v>0</v>
      </c>
      <c r="AR42" s="149" t="s">
        <v>90</v>
      </c>
      <c r="AS42" s="142">
        <v>3</v>
      </c>
      <c r="AT42" s="149" t="s">
        <v>90</v>
      </c>
    </row>
    <row r="43" spans="2:46" s="4" customFormat="1" ht="15" hidden="1" customHeight="1" outlineLevel="1" x14ac:dyDescent="0.25">
      <c r="B43" s="53" t="s">
        <v>87</v>
      </c>
      <c r="C43" s="213">
        <v>6464</v>
      </c>
      <c r="D43" s="149">
        <v>9.0234440883791622E-2</v>
      </c>
      <c r="E43" s="142">
        <v>6340</v>
      </c>
      <c r="F43" s="149">
        <v>-0.18246292714377821</v>
      </c>
      <c r="G43" s="142">
        <v>12804</v>
      </c>
      <c r="H43" s="149">
        <v>-6.4308681672025747E-2</v>
      </c>
      <c r="I43" s="213">
        <v>5747</v>
      </c>
      <c r="J43" s="149">
        <v>0.11096075778078474</v>
      </c>
      <c r="K43" s="142">
        <v>5980</v>
      </c>
      <c r="L43" s="149">
        <v>-0.18115842804326987</v>
      </c>
      <c r="M43" s="142">
        <v>11727</v>
      </c>
      <c r="N43" s="149">
        <v>-6.0035267714010909E-2</v>
      </c>
      <c r="O43" s="213">
        <v>1404</v>
      </c>
      <c r="P43" s="149">
        <v>4.7761194029850795E-2</v>
      </c>
      <c r="Q43" s="142">
        <v>4884</v>
      </c>
      <c r="R43" s="149">
        <v>-7.4999999999999956E-2</v>
      </c>
      <c r="S43" s="142">
        <v>6288</v>
      </c>
      <c r="T43" s="149">
        <v>-5.0151057401812693E-2</v>
      </c>
      <c r="U43" s="213">
        <v>3975</v>
      </c>
      <c r="V43" s="149">
        <v>0.14652437265647533</v>
      </c>
      <c r="W43" s="142">
        <v>734</v>
      </c>
      <c r="X43" s="149">
        <v>-0.47307968413496049</v>
      </c>
      <c r="Y43" s="142">
        <v>4709</v>
      </c>
      <c r="Z43" s="149">
        <v>-3.1069958847736667E-2</v>
      </c>
      <c r="AA43" s="213">
        <v>387</v>
      </c>
      <c r="AB43" s="149">
        <v>-0.19542619542619544</v>
      </c>
      <c r="AC43" s="142">
        <v>360</v>
      </c>
      <c r="AD43" s="149">
        <v>-0.19999999999999996</v>
      </c>
      <c r="AE43" s="142">
        <v>747</v>
      </c>
      <c r="AF43" s="149">
        <v>-0.19763694951664879</v>
      </c>
      <c r="AG43" s="213">
        <v>357</v>
      </c>
      <c r="AH43" s="149">
        <v>-0.14182692307692313</v>
      </c>
      <c r="AI43" s="142">
        <v>344</v>
      </c>
      <c r="AJ43" s="149">
        <v>-0.20554272517321015</v>
      </c>
      <c r="AK43" s="142">
        <v>701</v>
      </c>
      <c r="AL43" s="149">
        <v>-0.17432273262661957</v>
      </c>
      <c r="AM43" s="213">
        <v>321</v>
      </c>
      <c r="AN43" s="149">
        <v>0.23461538461538467</v>
      </c>
      <c r="AO43" s="213">
        <v>9</v>
      </c>
      <c r="AP43" s="149">
        <v>-0.4</v>
      </c>
      <c r="AQ43" s="142">
        <v>0</v>
      </c>
      <c r="AR43" s="149">
        <v>-1</v>
      </c>
      <c r="AS43" s="142">
        <v>9</v>
      </c>
      <c r="AT43" s="149">
        <v>-0.47058823529411764</v>
      </c>
    </row>
    <row r="44" spans="2:46" s="4" customFormat="1" ht="15" hidden="1" customHeight="1" outlineLevel="1" x14ac:dyDescent="0.25">
      <c r="B44" s="53" t="s">
        <v>88</v>
      </c>
      <c r="C44" s="213">
        <v>13065</v>
      </c>
      <c r="D44" s="149">
        <v>-3.8065086143425075E-2</v>
      </c>
      <c r="E44" s="142">
        <v>11175</v>
      </c>
      <c r="F44" s="149">
        <v>-0.24370600974553325</v>
      </c>
      <c r="G44" s="142">
        <v>24240</v>
      </c>
      <c r="H44" s="149">
        <v>-0.14521475421397845</v>
      </c>
      <c r="I44" s="213">
        <v>11381</v>
      </c>
      <c r="J44" s="149">
        <v>-3.9497003966579514E-2</v>
      </c>
      <c r="K44" s="142">
        <v>10430</v>
      </c>
      <c r="L44" s="149">
        <v>-0.25579735997145914</v>
      </c>
      <c r="M44" s="142">
        <v>21811</v>
      </c>
      <c r="N44" s="149">
        <v>-0.15670429941231057</v>
      </c>
      <c r="O44" s="213">
        <v>3109</v>
      </c>
      <c r="P44" s="149">
        <v>3.5298035298035213E-2</v>
      </c>
      <c r="Q44" s="142">
        <v>8298</v>
      </c>
      <c r="R44" s="149">
        <v>-0.15576355682165022</v>
      </c>
      <c r="S44" s="142">
        <v>11407</v>
      </c>
      <c r="T44" s="149">
        <v>-0.11105049875311723</v>
      </c>
      <c r="U44" s="213">
        <v>6263</v>
      </c>
      <c r="V44" s="149">
        <v>-6.7728490622208981E-2</v>
      </c>
      <c r="W44" s="142">
        <v>1369</v>
      </c>
      <c r="X44" s="149">
        <v>-0.46999612853271389</v>
      </c>
      <c r="Y44" s="142">
        <v>7632</v>
      </c>
      <c r="Z44" s="149">
        <v>-0.17944307063756582</v>
      </c>
      <c r="AA44" s="213">
        <v>1295</v>
      </c>
      <c r="AB44" s="149">
        <v>0.19354838709677424</v>
      </c>
      <c r="AC44" s="142">
        <v>745</v>
      </c>
      <c r="AD44" s="149">
        <v>-2.1024967148488782E-2</v>
      </c>
      <c r="AE44" s="142">
        <v>2040</v>
      </c>
      <c r="AF44" s="149">
        <v>0.10509209100758388</v>
      </c>
      <c r="AG44" s="213">
        <v>1261</v>
      </c>
      <c r="AH44" s="149">
        <v>0.38876651982378863</v>
      </c>
      <c r="AI44" s="142">
        <v>709</v>
      </c>
      <c r="AJ44" s="149">
        <v>-2.4759284731774467E-2</v>
      </c>
      <c r="AK44" s="142">
        <v>1970</v>
      </c>
      <c r="AL44" s="149">
        <v>0.2048929663608563</v>
      </c>
      <c r="AM44" s="213">
        <v>377</v>
      </c>
      <c r="AN44" s="149">
        <v>-0.39193548387096777</v>
      </c>
      <c r="AO44" s="213">
        <v>12</v>
      </c>
      <c r="AP44" s="149">
        <v>-0.5714285714285714</v>
      </c>
      <c r="AQ44" s="142">
        <v>0</v>
      </c>
      <c r="AR44" s="149" t="s">
        <v>90</v>
      </c>
      <c r="AS44" s="142">
        <v>12</v>
      </c>
      <c r="AT44" s="149">
        <v>-0.5714285714285714</v>
      </c>
    </row>
    <row r="45" spans="2:46" s="4" customFormat="1" ht="15" hidden="1" customHeight="1" outlineLevel="1" x14ac:dyDescent="0.25">
      <c r="B45" s="53" t="s">
        <v>89</v>
      </c>
      <c r="C45" s="213">
        <v>12024</v>
      </c>
      <c r="D45" s="149">
        <v>8.2173402649672322E-3</v>
      </c>
      <c r="E45" s="142">
        <v>11299</v>
      </c>
      <c r="F45" s="149">
        <v>-0.24487068101316578</v>
      </c>
      <c r="G45" s="142">
        <v>23323</v>
      </c>
      <c r="H45" s="149">
        <v>-0.13261928669716239</v>
      </c>
      <c r="I45" s="213">
        <v>10451</v>
      </c>
      <c r="J45" s="149">
        <v>9.660902328277432E-3</v>
      </c>
      <c r="K45" s="142">
        <v>10531</v>
      </c>
      <c r="L45" s="149">
        <v>-0.24816163346897979</v>
      </c>
      <c r="M45" s="142">
        <v>20982</v>
      </c>
      <c r="N45" s="149">
        <v>-0.13859922817965353</v>
      </c>
      <c r="O45" s="213">
        <v>2642</v>
      </c>
      <c r="P45" s="149">
        <v>2.4825446082234359E-2</v>
      </c>
      <c r="Q45" s="142">
        <v>8219</v>
      </c>
      <c r="R45" s="149">
        <v>-0.1602125268212935</v>
      </c>
      <c r="S45" s="142">
        <v>10861</v>
      </c>
      <c r="T45" s="149">
        <v>-0.12163364334816018</v>
      </c>
      <c r="U45" s="213">
        <v>6033</v>
      </c>
      <c r="V45" s="149">
        <v>-8.8713652045342428E-3</v>
      </c>
      <c r="W45" s="142">
        <v>1224</v>
      </c>
      <c r="X45" s="149">
        <v>-0.48786610878661085</v>
      </c>
      <c r="Y45" s="142">
        <v>7257</v>
      </c>
      <c r="Z45" s="149">
        <v>-0.14391883921198534</v>
      </c>
      <c r="AA45" s="213">
        <v>1112</v>
      </c>
      <c r="AB45" s="149">
        <v>0.17547568710359407</v>
      </c>
      <c r="AC45" s="142">
        <v>768</v>
      </c>
      <c r="AD45" s="149">
        <v>-0.19412381951731372</v>
      </c>
      <c r="AE45" s="142">
        <v>1880</v>
      </c>
      <c r="AF45" s="149">
        <v>-1.0005265929436513E-2</v>
      </c>
      <c r="AG45" s="213">
        <v>1082</v>
      </c>
      <c r="AH45" s="149">
        <v>0.28351126927639392</v>
      </c>
      <c r="AI45" s="142">
        <v>725</v>
      </c>
      <c r="AJ45" s="149">
        <v>-0.20591456736035052</v>
      </c>
      <c r="AK45" s="142">
        <v>1807</v>
      </c>
      <c r="AL45" s="149">
        <v>2.9043280182232456E-2</v>
      </c>
      <c r="AM45" s="213">
        <v>449</v>
      </c>
      <c r="AN45" s="149">
        <v>-0.2663398692810458</v>
      </c>
      <c r="AO45" s="213">
        <v>12</v>
      </c>
      <c r="AP45" s="149">
        <v>-0.29411764705882348</v>
      </c>
      <c r="AQ45" s="142">
        <v>0</v>
      </c>
      <c r="AR45" s="149">
        <v>-1</v>
      </c>
      <c r="AS45" s="142">
        <v>12</v>
      </c>
      <c r="AT45" s="149">
        <v>-0.4</v>
      </c>
    </row>
    <row r="46" spans="2:46" s="4" customFormat="1" ht="15.75" collapsed="1" x14ac:dyDescent="0.25">
      <c r="B46" s="65">
        <v>2015</v>
      </c>
      <c r="C46" s="214">
        <v>79902</v>
      </c>
      <c r="D46" s="67">
        <v>-6.2095032397408212E-2</v>
      </c>
      <c r="E46" s="66">
        <v>76083</v>
      </c>
      <c r="F46" s="67">
        <v>-0.19436032105720158</v>
      </c>
      <c r="G46" s="66">
        <v>155985</v>
      </c>
      <c r="H46" s="67">
        <v>-0.13163168735734565</v>
      </c>
      <c r="I46" s="214">
        <v>69629</v>
      </c>
      <c r="J46" s="67">
        <v>-4.0870020386798211E-2</v>
      </c>
      <c r="K46" s="66">
        <v>70974</v>
      </c>
      <c r="L46" s="67">
        <v>-0.19738092007056585</v>
      </c>
      <c r="M46" s="66">
        <v>140603</v>
      </c>
      <c r="N46" s="67">
        <v>-0.12681960453100161</v>
      </c>
      <c r="O46" s="214">
        <v>17887</v>
      </c>
      <c r="P46" s="67">
        <v>-4.4957018527417403E-2</v>
      </c>
      <c r="Q46" s="66">
        <v>51632</v>
      </c>
      <c r="R46" s="67">
        <v>-0.12746937051119556</v>
      </c>
      <c r="S46" s="66">
        <v>69519</v>
      </c>
      <c r="T46" s="67">
        <v>-0.10763247073321014</v>
      </c>
      <c r="U46" s="214">
        <v>40497</v>
      </c>
      <c r="V46" s="67">
        <v>-3.3392209280122209E-2</v>
      </c>
      <c r="W46" s="66">
        <v>11937</v>
      </c>
      <c r="X46" s="67">
        <v>-0.3602208168078036</v>
      </c>
      <c r="Y46" s="66">
        <v>52434</v>
      </c>
      <c r="Z46" s="67">
        <v>-0.13409518776629126</v>
      </c>
      <c r="AA46" s="214">
        <v>6632</v>
      </c>
      <c r="AB46" s="67">
        <v>-0.23901319563970169</v>
      </c>
      <c r="AC46" s="66">
        <v>5103</v>
      </c>
      <c r="AD46" s="67">
        <v>-0.14822233350025038</v>
      </c>
      <c r="AE46" s="66">
        <v>11735</v>
      </c>
      <c r="AF46" s="67">
        <v>-0.20202638378892968</v>
      </c>
      <c r="AG46" s="214">
        <v>6073</v>
      </c>
      <c r="AH46" s="67">
        <v>-0.21374935266701189</v>
      </c>
      <c r="AI46" s="66">
        <v>4888</v>
      </c>
      <c r="AJ46" s="67">
        <v>-0.14917319408181029</v>
      </c>
      <c r="AK46" s="66">
        <v>10961</v>
      </c>
      <c r="AL46" s="67">
        <v>-0.18620536045734648</v>
      </c>
      <c r="AM46" s="214">
        <v>3524</v>
      </c>
      <c r="AN46" s="67">
        <v>-5.5227882037533482E-2</v>
      </c>
      <c r="AO46" s="214">
        <v>117</v>
      </c>
      <c r="AP46" s="67">
        <v>-0.22516556291390732</v>
      </c>
      <c r="AQ46" s="66">
        <v>6</v>
      </c>
      <c r="AR46" s="67">
        <v>-0.68421052631578949</v>
      </c>
      <c r="AS46" s="66">
        <v>123</v>
      </c>
      <c r="AT46" s="67">
        <v>-0.27647058823529413</v>
      </c>
    </row>
    <row r="47" spans="2:46" s="4" customFormat="1" ht="15" hidden="1" customHeight="1" outlineLevel="1" x14ac:dyDescent="0.25">
      <c r="B47" s="53" t="s">
        <v>78</v>
      </c>
      <c r="C47" s="213">
        <v>14581</v>
      </c>
      <c r="D47" s="149">
        <v>0.26857490864799027</v>
      </c>
      <c r="E47" s="142">
        <v>15789</v>
      </c>
      <c r="F47" s="149">
        <v>5.6403050983540703E-2</v>
      </c>
      <c r="G47" s="142">
        <v>30370</v>
      </c>
      <c r="H47" s="149">
        <v>0.14863842662632365</v>
      </c>
      <c r="I47" s="213">
        <v>12102</v>
      </c>
      <c r="J47" s="149">
        <v>0.18045259461568475</v>
      </c>
      <c r="K47" s="142">
        <v>14651</v>
      </c>
      <c r="L47" s="149">
        <v>9.2624356775300232E-2</v>
      </c>
      <c r="M47" s="142">
        <v>26753</v>
      </c>
      <c r="N47" s="149">
        <v>0.1306791767042812</v>
      </c>
      <c r="O47" s="213">
        <v>2903</v>
      </c>
      <c r="P47" s="149">
        <v>0.19024190241902428</v>
      </c>
      <c r="Q47" s="142">
        <v>9685</v>
      </c>
      <c r="R47" s="149">
        <v>5.5355780756238371E-2</v>
      </c>
      <c r="S47" s="142">
        <v>12588</v>
      </c>
      <c r="T47" s="149">
        <v>8.3677685950413139E-2</v>
      </c>
      <c r="U47" s="213">
        <v>6652</v>
      </c>
      <c r="V47" s="149">
        <v>6.1771747805267285E-2</v>
      </c>
      <c r="W47" s="142">
        <v>2788</v>
      </c>
      <c r="X47" s="149">
        <v>7.1483474250576551E-2</v>
      </c>
      <c r="Y47" s="142">
        <v>9440</v>
      </c>
      <c r="Z47" s="149">
        <v>6.4621630765760774E-2</v>
      </c>
      <c r="AA47" s="213">
        <v>1736</v>
      </c>
      <c r="AB47" s="149">
        <v>0.76962283384301733</v>
      </c>
      <c r="AC47" s="142">
        <v>1135</v>
      </c>
      <c r="AD47" s="149">
        <v>-0.26154847104749512</v>
      </c>
      <c r="AE47" s="142">
        <v>2871</v>
      </c>
      <c r="AF47" s="149">
        <v>0.14019062748212874</v>
      </c>
      <c r="AG47" s="213">
        <v>1626</v>
      </c>
      <c r="AH47" s="149">
        <v>0.77704918032786896</v>
      </c>
      <c r="AI47" s="142">
        <v>1089</v>
      </c>
      <c r="AJ47" s="149">
        <v>-0.27254509018036077</v>
      </c>
      <c r="AK47" s="142">
        <v>2715</v>
      </c>
      <c r="AL47" s="149">
        <v>0.12562189054726369</v>
      </c>
      <c r="AM47" s="213">
        <v>724</v>
      </c>
      <c r="AN47" s="149">
        <v>1.8844621513944224</v>
      </c>
      <c r="AO47" s="213">
        <v>19</v>
      </c>
      <c r="AP47" s="149">
        <v>0.89999999999999991</v>
      </c>
      <c r="AQ47" s="142">
        <v>3</v>
      </c>
      <c r="AR47" s="149" t="s">
        <v>90</v>
      </c>
      <c r="AS47" s="142">
        <v>22</v>
      </c>
      <c r="AT47" s="149">
        <v>1.2000000000000002</v>
      </c>
    </row>
    <row r="48" spans="2:46" s="4" customFormat="1" ht="15" hidden="1" customHeight="1" outlineLevel="1" x14ac:dyDescent="0.25">
      <c r="B48" s="53" t="s">
        <v>79</v>
      </c>
      <c r="C48" s="213">
        <v>13556</v>
      </c>
      <c r="D48" s="149">
        <v>0.17033583700250365</v>
      </c>
      <c r="E48" s="142">
        <v>14110</v>
      </c>
      <c r="F48" s="149">
        <v>1.8037518037518074E-2</v>
      </c>
      <c r="G48" s="142">
        <v>27666</v>
      </c>
      <c r="H48" s="149">
        <v>8.7371772196674913E-2</v>
      </c>
      <c r="I48" s="213">
        <v>11095</v>
      </c>
      <c r="J48" s="149">
        <v>6.2332439678284279E-2</v>
      </c>
      <c r="K48" s="142">
        <v>13109</v>
      </c>
      <c r="L48" s="149">
        <v>3.8748019017432744E-2</v>
      </c>
      <c r="M48" s="142">
        <v>24204</v>
      </c>
      <c r="N48" s="149">
        <v>4.9427679500520183E-2</v>
      </c>
      <c r="O48" s="213">
        <v>2987</v>
      </c>
      <c r="P48" s="149">
        <v>0.1431305013394566</v>
      </c>
      <c r="Q48" s="142">
        <v>8624</v>
      </c>
      <c r="R48" s="149">
        <v>5.9719832882772161E-2</v>
      </c>
      <c r="S48" s="142">
        <v>11611</v>
      </c>
      <c r="T48" s="149">
        <v>7.9992558831736504E-2</v>
      </c>
      <c r="U48" s="213">
        <v>6035</v>
      </c>
      <c r="V48" s="149">
        <v>-1.8699186991869898E-2</v>
      </c>
      <c r="W48" s="142">
        <v>2582</v>
      </c>
      <c r="X48" s="149">
        <v>-7.0888808924073454E-2</v>
      </c>
      <c r="Y48" s="142">
        <v>8617</v>
      </c>
      <c r="Z48" s="149">
        <v>-3.4942322768507061E-2</v>
      </c>
      <c r="AA48" s="213">
        <v>1863</v>
      </c>
      <c r="AB48" s="149">
        <v>1.1194539249146755</v>
      </c>
      <c r="AC48" s="142">
        <v>1001</v>
      </c>
      <c r="AD48" s="149">
        <v>-0.19274193548387097</v>
      </c>
      <c r="AE48" s="142">
        <v>2864</v>
      </c>
      <c r="AF48" s="149">
        <v>0.3515809344030203</v>
      </c>
      <c r="AG48" s="213">
        <v>1696</v>
      </c>
      <c r="AH48" s="149">
        <v>1.0632603406326036</v>
      </c>
      <c r="AI48" s="142">
        <v>961</v>
      </c>
      <c r="AJ48" s="149">
        <v>-0.20315091210613601</v>
      </c>
      <c r="AK48" s="142">
        <v>2657</v>
      </c>
      <c r="AL48" s="149">
        <v>0.31015779092702167</v>
      </c>
      <c r="AM48" s="213">
        <v>556</v>
      </c>
      <c r="AN48" s="149">
        <v>1.2063492063492065</v>
      </c>
      <c r="AO48" s="213">
        <v>42</v>
      </c>
      <c r="AP48" s="149">
        <v>4.25</v>
      </c>
      <c r="AQ48" s="142">
        <v>0</v>
      </c>
      <c r="AR48" s="149" t="s">
        <v>90</v>
      </c>
      <c r="AS48" s="142">
        <v>42</v>
      </c>
      <c r="AT48" s="149">
        <v>4.25</v>
      </c>
    </row>
    <row r="49" spans="2:46" s="4" customFormat="1" ht="15" hidden="1" customHeight="1" outlineLevel="1" x14ac:dyDescent="0.25">
      <c r="B49" s="53" t="s">
        <v>80</v>
      </c>
      <c r="C49" s="213">
        <v>15005</v>
      </c>
      <c r="D49" s="149">
        <v>0.13769049965880664</v>
      </c>
      <c r="E49" s="142">
        <v>15715</v>
      </c>
      <c r="F49" s="149">
        <v>4.0935285155991208E-2</v>
      </c>
      <c r="G49" s="142">
        <v>30720</v>
      </c>
      <c r="H49" s="149">
        <v>8.6049635862263996E-2</v>
      </c>
      <c r="I49" s="213">
        <v>12668</v>
      </c>
      <c r="J49" s="149">
        <v>7.1561495516833107E-2</v>
      </c>
      <c r="K49" s="142">
        <v>14601</v>
      </c>
      <c r="L49" s="149">
        <v>6.7714808043875641E-2</v>
      </c>
      <c r="M49" s="142">
        <v>27269</v>
      </c>
      <c r="N49" s="149">
        <v>6.9498372357532201E-2</v>
      </c>
      <c r="O49" s="213">
        <v>3636</v>
      </c>
      <c r="P49" s="149">
        <v>0.36794582392776531</v>
      </c>
      <c r="Q49" s="142">
        <v>9322</v>
      </c>
      <c r="R49" s="149">
        <v>3.12062843000116E-3</v>
      </c>
      <c r="S49" s="142">
        <v>12958</v>
      </c>
      <c r="T49" s="149">
        <v>8.4260731319554916E-2</v>
      </c>
      <c r="U49" s="213">
        <v>6963</v>
      </c>
      <c r="V49" s="149">
        <v>-3.9586206896551679E-2</v>
      </c>
      <c r="W49" s="142">
        <v>3437</v>
      </c>
      <c r="X49" s="149">
        <v>8.9727330374128167E-2</v>
      </c>
      <c r="Y49" s="142">
        <v>10400</v>
      </c>
      <c r="Z49" s="149">
        <v>-3.8446751249521238E-4</v>
      </c>
      <c r="AA49" s="213">
        <v>1877</v>
      </c>
      <c r="AB49" s="149">
        <v>0.67141585040071239</v>
      </c>
      <c r="AC49" s="142">
        <v>1109</v>
      </c>
      <c r="AD49" s="149">
        <v>-0.22011251758087202</v>
      </c>
      <c r="AE49" s="142">
        <v>2986</v>
      </c>
      <c r="AF49" s="149">
        <v>0.1732809430255402</v>
      </c>
      <c r="AG49" s="213">
        <v>1600</v>
      </c>
      <c r="AH49" s="149">
        <v>0.56097560975609762</v>
      </c>
      <c r="AI49" s="142">
        <v>1065</v>
      </c>
      <c r="AJ49" s="149">
        <v>-0.22826086956521741</v>
      </c>
      <c r="AK49" s="142">
        <v>2665</v>
      </c>
      <c r="AL49" s="149">
        <v>0.10810810810810811</v>
      </c>
      <c r="AM49" s="213">
        <v>456</v>
      </c>
      <c r="AN49" s="149">
        <v>0.93220338983050843</v>
      </c>
      <c r="AO49" s="213">
        <v>4</v>
      </c>
      <c r="AP49" s="149">
        <v>-0.5</v>
      </c>
      <c r="AQ49" s="142">
        <v>5</v>
      </c>
      <c r="AR49" s="149" t="s">
        <v>90</v>
      </c>
      <c r="AS49" s="142">
        <v>9</v>
      </c>
      <c r="AT49" s="149">
        <v>0.125</v>
      </c>
    </row>
    <row r="50" spans="2:46" s="4" customFormat="1" ht="15" hidden="1" customHeight="1" outlineLevel="1" x14ac:dyDescent="0.25">
      <c r="B50" s="53" t="s">
        <v>81</v>
      </c>
      <c r="C50" s="213">
        <v>6658</v>
      </c>
      <c r="D50" s="149">
        <v>0.34804616319092929</v>
      </c>
      <c r="E50" s="142">
        <v>7698</v>
      </c>
      <c r="F50" s="149">
        <v>0.13892587660896583</v>
      </c>
      <c r="G50" s="142">
        <v>14356</v>
      </c>
      <c r="H50" s="149">
        <v>0.22721832791930252</v>
      </c>
      <c r="I50" s="213">
        <v>5912</v>
      </c>
      <c r="J50" s="149">
        <v>0.30912311780336577</v>
      </c>
      <c r="K50" s="142">
        <v>7287</v>
      </c>
      <c r="L50" s="149">
        <v>0.17969888295288983</v>
      </c>
      <c r="M50" s="142">
        <v>13199</v>
      </c>
      <c r="N50" s="149">
        <v>0.23435892640044886</v>
      </c>
      <c r="O50" s="213">
        <v>1487</v>
      </c>
      <c r="P50" s="149">
        <v>0.40415486307837578</v>
      </c>
      <c r="Q50" s="142">
        <v>5118</v>
      </c>
      <c r="R50" s="149">
        <v>0.11430437622468981</v>
      </c>
      <c r="S50" s="142">
        <v>6605</v>
      </c>
      <c r="T50" s="149">
        <v>0.16861288039631983</v>
      </c>
      <c r="U50" s="213">
        <v>3462</v>
      </c>
      <c r="V50" s="149">
        <v>0.17595108695652173</v>
      </c>
      <c r="W50" s="142">
        <v>1659</v>
      </c>
      <c r="X50" s="149">
        <v>0.23162583518930968</v>
      </c>
      <c r="Y50" s="142">
        <v>5121</v>
      </c>
      <c r="Z50" s="149">
        <v>0.19342810533675125</v>
      </c>
      <c r="AA50" s="213">
        <v>418</v>
      </c>
      <c r="AB50" s="149">
        <v>0.44636678200692037</v>
      </c>
      <c r="AC50" s="142">
        <v>408</v>
      </c>
      <c r="AD50" s="149">
        <v>-0.2989690721649485</v>
      </c>
      <c r="AE50" s="142">
        <v>826</v>
      </c>
      <c r="AF50" s="149">
        <v>-5.1664753157290466E-2</v>
      </c>
      <c r="AG50" s="213">
        <v>372</v>
      </c>
      <c r="AH50" s="149">
        <v>0.40377358490566029</v>
      </c>
      <c r="AI50" s="142">
        <v>391</v>
      </c>
      <c r="AJ50" s="149">
        <v>-0.30427046263345192</v>
      </c>
      <c r="AK50" s="142">
        <v>763</v>
      </c>
      <c r="AL50" s="149">
        <v>-7.7388149939540463E-2</v>
      </c>
      <c r="AM50" s="213">
        <v>320</v>
      </c>
      <c r="AN50" s="149">
        <v>1.5396825396825395</v>
      </c>
      <c r="AO50" s="213">
        <v>8</v>
      </c>
      <c r="AP50" s="149">
        <v>0</v>
      </c>
      <c r="AQ50" s="142">
        <v>3</v>
      </c>
      <c r="AR50" s="149" t="s">
        <v>90</v>
      </c>
      <c r="AS50" s="142">
        <v>11</v>
      </c>
      <c r="AT50" s="149">
        <v>0.375</v>
      </c>
    </row>
    <row r="51" spans="2:46" s="4" customFormat="1" ht="15" hidden="1" customHeight="1" outlineLevel="1" x14ac:dyDescent="0.25">
      <c r="B51" s="53" t="s">
        <v>82</v>
      </c>
      <c r="C51" s="213">
        <v>396</v>
      </c>
      <c r="D51" s="149">
        <v>-1.2468827930174564E-2</v>
      </c>
      <c r="E51" s="142">
        <v>468</v>
      </c>
      <c r="F51" s="149">
        <v>-0.38501971090670173</v>
      </c>
      <c r="G51" s="142">
        <v>864</v>
      </c>
      <c r="H51" s="149">
        <v>-0.25645438898450945</v>
      </c>
      <c r="I51" s="213">
        <v>282</v>
      </c>
      <c r="J51" s="149">
        <v>-0.15820895522388057</v>
      </c>
      <c r="K51" s="142">
        <v>455</v>
      </c>
      <c r="L51" s="149">
        <v>-0.36541143654114361</v>
      </c>
      <c r="M51" s="142">
        <v>737</v>
      </c>
      <c r="N51" s="149">
        <v>-0.29942965779467678</v>
      </c>
      <c r="O51" s="213">
        <v>84</v>
      </c>
      <c r="P51" s="149">
        <v>0.3125</v>
      </c>
      <c r="Q51" s="142">
        <v>111</v>
      </c>
      <c r="R51" s="149">
        <v>-0.80762564991334496</v>
      </c>
      <c r="S51" s="142">
        <v>195</v>
      </c>
      <c r="T51" s="149">
        <v>-0.69578783151326051</v>
      </c>
      <c r="U51" s="213">
        <v>156</v>
      </c>
      <c r="V51" s="149">
        <v>-0.33898305084745761</v>
      </c>
      <c r="W51" s="142">
        <v>320</v>
      </c>
      <c r="X51" s="149">
        <v>1.6666666666666665</v>
      </c>
      <c r="Y51" s="142">
        <v>476</v>
      </c>
      <c r="Z51" s="149">
        <v>0.33707865168539319</v>
      </c>
      <c r="AA51" s="213">
        <v>81</v>
      </c>
      <c r="AB51" s="149">
        <v>1.189189189189189</v>
      </c>
      <c r="AC51" s="142">
        <v>13</v>
      </c>
      <c r="AD51" s="149">
        <v>-0.70454545454545459</v>
      </c>
      <c r="AE51" s="142">
        <v>94</v>
      </c>
      <c r="AF51" s="149">
        <v>0.16049382716049387</v>
      </c>
      <c r="AG51" s="213">
        <v>78</v>
      </c>
      <c r="AH51" s="149">
        <v>1.7857142857142856</v>
      </c>
      <c r="AI51" s="142">
        <v>13</v>
      </c>
      <c r="AJ51" s="149">
        <v>-0.69767441860465118</v>
      </c>
      <c r="AK51" s="142">
        <v>91</v>
      </c>
      <c r="AL51" s="149">
        <v>0.28169014084507049</v>
      </c>
      <c r="AM51" s="213">
        <v>28</v>
      </c>
      <c r="AN51" s="149">
        <v>0.16666666666666674</v>
      </c>
      <c r="AO51" s="213">
        <v>5</v>
      </c>
      <c r="AP51" s="149">
        <v>0</v>
      </c>
      <c r="AQ51" s="142">
        <v>0</v>
      </c>
      <c r="AR51" s="149" t="s">
        <v>90</v>
      </c>
      <c r="AS51" s="142">
        <v>5</v>
      </c>
      <c r="AT51" s="149">
        <v>0</v>
      </c>
    </row>
    <row r="52" spans="2:46" s="4" customFormat="1" ht="15" hidden="1" customHeight="1" outlineLevel="1" x14ac:dyDescent="0.25">
      <c r="B52" s="53" t="s">
        <v>83</v>
      </c>
      <c r="C52" s="213">
        <v>691</v>
      </c>
      <c r="D52" s="149">
        <v>4.8558421851289779E-2</v>
      </c>
      <c r="E52" s="142">
        <v>764</v>
      </c>
      <c r="F52" s="149">
        <v>-6.0270602706027021E-2</v>
      </c>
      <c r="G52" s="142">
        <v>1455</v>
      </c>
      <c r="H52" s="149">
        <v>-1.1548913043478271E-2</v>
      </c>
      <c r="I52" s="213">
        <v>604</v>
      </c>
      <c r="J52" s="149">
        <v>4.6793760831889131E-2</v>
      </c>
      <c r="K52" s="142">
        <v>718</v>
      </c>
      <c r="L52" s="149">
        <v>-7.474226804123707E-2</v>
      </c>
      <c r="M52" s="142">
        <v>1322</v>
      </c>
      <c r="N52" s="149">
        <v>-2.2912047302291239E-2</v>
      </c>
      <c r="O52" s="213">
        <v>115</v>
      </c>
      <c r="P52" s="149">
        <v>8.4905660377358583E-2</v>
      </c>
      <c r="Q52" s="142">
        <v>318</v>
      </c>
      <c r="R52" s="149">
        <v>-0.10924369747899154</v>
      </c>
      <c r="S52" s="142">
        <v>433</v>
      </c>
      <c r="T52" s="149">
        <v>-6.4794816414686873E-2</v>
      </c>
      <c r="U52" s="213">
        <v>439</v>
      </c>
      <c r="V52" s="149">
        <v>9.4763092269326776E-2</v>
      </c>
      <c r="W52" s="142">
        <v>368</v>
      </c>
      <c r="X52" s="149">
        <v>-6.3613231552162808E-2</v>
      </c>
      <c r="Y52" s="142">
        <v>807</v>
      </c>
      <c r="Z52" s="149">
        <v>1.6372795969773257E-2</v>
      </c>
      <c r="AA52" s="213">
        <v>48</v>
      </c>
      <c r="AB52" s="149">
        <v>-0.17241379310344829</v>
      </c>
      <c r="AC52" s="142">
        <v>43</v>
      </c>
      <c r="AD52" s="149">
        <v>0.16216216216216206</v>
      </c>
      <c r="AE52" s="142">
        <v>91</v>
      </c>
      <c r="AF52" s="149">
        <v>-4.2105263157894757E-2</v>
      </c>
      <c r="AG52" s="213">
        <v>44</v>
      </c>
      <c r="AH52" s="149">
        <v>-0.18518518518518523</v>
      </c>
      <c r="AI52" s="142">
        <v>42</v>
      </c>
      <c r="AJ52" s="149">
        <v>0.16666666666666674</v>
      </c>
      <c r="AK52" s="142">
        <v>86</v>
      </c>
      <c r="AL52" s="149">
        <v>-4.4444444444444398E-2</v>
      </c>
      <c r="AM52" s="213">
        <v>32</v>
      </c>
      <c r="AN52" s="149">
        <v>0.68421052631578938</v>
      </c>
      <c r="AO52" s="213">
        <v>7</v>
      </c>
      <c r="AP52" s="149">
        <v>0.39999999999999991</v>
      </c>
      <c r="AQ52" s="142">
        <v>3</v>
      </c>
      <c r="AR52" s="149" t="s">
        <v>90</v>
      </c>
      <c r="AS52" s="142">
        <v>10</v>
      </c>
      <c r="AT52" s="149">
        <v>1</v>
      </c>
    </row>
    <row r="53" spans="2:46" s="4" customFormat="1" ht="15" hidden="1" customHeight="1" outlineLevel="1" x14ac:dyDescent="0.25">
      <c r="B53" s="53" t="s">
        <v>84</v>
      </c>
      <c r="C53" s="213">
        <v>1104</v>
      </c>
      <c r="D53" s="149">
        <v>-0.17241379310344829</v>
      </c>
      <c r="E53" s="142">
        <v>761</v>
      </c>
      <c r="F53" s="149">
        <v>-0.12023121387283242</v>
      </c>
      <c r="G53" s="142">
        <v>1865</v>
      </c>
      <c r="H53" s="149">
        <v>-0.151887221464302</v>
      </c>
      <c r="I53" s="213">
        <v>960</v>
      </c>
      <c r="J53" s="149">
        <v>-0.21760391198044005</v>
      </c>
      <c r="K53" s="142">
        <v>696</v>
      </c>
      <c r="L53" s="149">
        <v>-2.657342657342654E-2</v>
      </c>
      <c r="M53" s="142">
        <v>1656</v>
      </c>
      <c r="N53" s="149">
        <v>-0.14727085478887747</v>
      </c>
      <c r="O53" s="213">
        <v>318</v>
      </c>
      <c r="P53" s="149">
        <v>0.23255813953488369</v>
      </c>
      <c r="Q53" s="142">
        <v>360</v>
      </c>
      <c r="R53" s="149">
        <v>4.9562682215743337E-2</v>
      </c>
      <c r="S53" s="142">
        <v>678</v>
      </c>
      <c r="T53" s="149">
        <v>0.12811980033277881</v>
      </c>
      <c r="U53" s="213">
        <v>607</v>
      </c>
      <c r="V53" s="149">
        <v>-0.34449244060475159</v>
      </c>
      <c r="W53" s="142">
        <v>293</v>
      </c>
      <c r="X53" s="149">
        <v>-0.14327485380116955</v>
      </c>
      <c r="Y53" s="142">
        <v>900</v>
      </c>
      <c r="Z53" s="149">
        <v>-0.29022082018927442</v>
      </c>
      <c r="AA53" s="213">
        <v>89</v>
      </c>
      <c r="AB53" s="149">
        <v>1.0697674418604652</v>
      </c>
      <c r="AC53" s="142">
        <v>65</v>
      </c>
      <c r="AD53" s="149">
        <v>-0.56666666666666665</v>
      </c>
      <c r="AE53" s="142">
        <v>154</v>
      </c>
      <c r="AF53" s="149">
        <v>-0.20207253886010368</v>
      </c>
      <c r="AG53" s="213">
        <v>75</v>
      </c>
      <c r="AH53" s="149">
        <v>1.0833333333333335</v>
      </c>
      <c r="AI53" s="142">
        <v>62</v>
      </c>
      <c r="AJ53" s="149">
        <v>-0.57534246575342474</v>
      </c>
      <c r="AK53" s="142">
        <v>137</v>
      </c>
      <c r="AL53" s="149">
        <v>-0.24725274725274726</v>
      </c>
      <c r="AM53" s="213">
        <v>49</v>
      </c>
      <c r="AN53" s="149">
        <v>-0.19672131147540983</v>
      </c>
      <c r="AO53" s="213">
        <v>6</v>
      </c>
      <c r="AP53" s="149">
        <v>1</v>
      </c>
      <c r="AQ53" s="142">
        <v>0</v>
      </c>
      <c r="AR53" s="149" t="s">
        <v>90</v>
      </c>
      <c r="AS53" s="142">
        <v>6</v>
      </c>
      <c r="AT53" s="149">
        <v>1</v>
      </c>
    </row>
    <row r="54" spans="2:46" s="4" customFormat="1" ht="15" hidden="1" customHeight="1" outlineLevel="1" x14ac:dyDescent="0.25">
      <c r="B54" s="53" t="s">
        <v>85</v>
      </c>
      <c r="C54" s="213">
        <v>751</v>
      </c>
      <c r="D54" s="149">
        <v>-0.12470862470862476</v>
      </c>
      <c r="E54" s="142">
        <v>607</v>
      </c>
      <c r="F54" s="149">
        <v>-0.1486676016830295</v>
      </c>
      <c r="G54" s="142">
        <v>1358</v>
      </c>
      <c r="H54" s="149">
        <v>-0.13558243157224703</v>
      </c>
      <c r="I54" s="213">
        <v>675</v>
      </c>
      <c r="J54" s="149">
        <v>-0.16563658838071693</v>
      </c>
      <c r="K54" s="142">
        <v>587</v>
      </c>
      <c r="L54" s="149">
        <v>-0.10518292682926833</v>
      </c>
      <c r="M54" s="142">
        <v>1262</v>
      </c>
      <c r="N54" s="149">
        <v>-0.13856655290102393</v>
      </c>
      <c r="O54" s="213">
        <v>165</v>
      </c>
      <c r="P54" s="149">
        <v>-2.9411764705882359E-2</v>
      </c>
      <c r="Q54" s="142">
        <v>269</v>
      </c>
      <c r="R54" s="149">
        <v>-0.25069637883008355</v>
      </c>
      <c r="S54" s="142">
        <v>434</v>
      </c>
      <c r="T54" s="149">
        <v>-0.17958412098298682</v>
      </c>
      <c r="U54" s="213">
        <v>485</v>
      </c>
      <c r="V54" s="149">
        <v>-0.25613496932515334</v>
      </c>
      <c r="W54" s="142">
        <v>325</v>
      </c>
      <c r="X54" s="149">
        <v>0.13636363636363646</v>
      </c>
      <c r="Y54" s="142">
        <v>810</v>
      </c>
      <c r="Z54" s="149">
        <v>-0.13646055437100213</v>
      </c>
      <c r="AA54" s="213">
        <v>43</v>
      </c>
      <c r="AB54" s="149">
        <v>0.13157894736842102</v>
      </c>
      <c r="AC54" s="142">
        <v>20</v>
      </c>
      <c r="AD54" s="149">
        <v>-0.64912280701754388</v>
      </c>
      <c r="AE54" s="142">
        <v>63</v>
      </c>
      <c r="AF54" s="149">
        <v>-0.33684210526315794</v>
      </c>
      <c r="AG54" s="213">
        <v>41</v>
      </c>
      <c r="AH54" s="149">
        <v>0.57692307692307687</v>
      </c>
      <c r="AI54" s="142">
        <v>18</v>
      </c>
      <c r="AJ54" s="149">
        <v>-0.6785714285714286</v>
      </c>
      <c r="AK54" s="142">
        <v>59</v>
      </c>
      <c r="AL54" s="149">
        <v>-0.28048780487804881</v>
      </c>
      <c r="AM54" s="213">
        <v>33</v>
      </c>
      <c r="AN54" s="149">
        <v>2.6666666666666665</v>
      </c>
      <c r="AO54" s="213">
        <v>0</v>
      </c>
      <c r="AP54" s="149">
        <v>-1</v>
      </c>
      <c r="AQ54" s="142">
        <v>0</v>
      </c>
      <c r="AR54" s="149" t="s">
        <v>90</v>
      </c>
      <c r="AS54" s="142">
        <v>0</v>
      </c>
      <c r="AT54" s="149">
        <v>-1</v>
      </c>
    </row>
    <row r="55" spans="2:46" s="4" customFormat="1" ht="15" hidden="1" customHeight="1" outlineLevel="1" x14ac:dyDescent="0.25">
      <c r="B55" s="53" t="s">
        <v>86</v>
      </c>
      <c r="C55" s="213">
        <v>1013</v>
      </c>
      <c r="D55" s="149">
        <v>0.36891891891891881</v>
      </c>
      <c r="E55" s="142">
        <v>1032</v>
      </c>
      <c r="F55" s="149">
        <v>0.28838951310861427</v>
      </c>
      <c r="G55" s="142">
        <v>2045</v>
      </c>
      <c r="H55" s="149">
        <v>0.32706035042180392</v>
      </c>
      <c r="I55" s="213">
        <v>925</v>
      </c>
      <c r="J55" s="149">
        <v>0.34643377001455611</v>
      </c>
      <c r="K55" s="142">
        <v>999</v>
      </c>
      <c r="L55" s="149">
        <v>0.39330543933054396</v>
      </c>
      <c r="M55" s="142">
        <v>1924</v>
      </c>
      <c r="N55" s="149">
        <v>0.37037037037037046</v>
      </c>
      <c r="O55" s="213">
        <v>113</v>
      </c>
      <c r="P55" s="149">
        <v>6.60377358490567E-2</v>
      </c>
      <c r="Q55" s="142">
        <v>472</v>
      </c>
      <c r="R55" s="149">
        <v>0.24867724867724861</v>
      </c>
      <c r="S55" s="142">
        <v>585</v>
      </c>
      <c r="T55" s="149">
        <v>0.20867768595041314</v>
      </c>
      <c r="U55" s="213">
        <v>825</v>
      </c>
      <c r="V55" s="149">
        <v>0.51654411764705888</v>
      </c>
      <c r="W55" s="142">
        <v>520</v>
      </c>
      <c r="X55" s="149">
        <v>0.70491803278688514</v>
      </c>
      <c r="Y55" s="142">
        <v>1345</v>
      </c>
      <c r="Z55" s="149">
        <v>0.58421672555948168</v>
      </c>
      <c r="AA55" s="213">
        <v>48</v>
      </c>
      <c r="AB55" s="149">
        <v>0.77777777777777768</v>
      </c>
      <c r="AC55" s="142">
        <v>33</v>
      </c>
      <c r="AD55" s="149">
        <v>-0.60714285714285721</v>
      </c>
      <c r="AE55" s="142">
        <v>81</v>
      </c>
      <c r="AF55" s="149">
        <v>-0.27027027027027029</v>
      </c>
      <c r="AG55" s="213">
        <v>25</v>
      </c>
      <c r="AH55" s="149">
        <v>0</v>
      </c>
      <c r="AI55" s="142">
        <v>31</v>
      </c>
      <c r="AJ55" s="149">
        <v>-0.62195121951219512</v>
      </c>
      <c r="AK55" s="142">
        <v>56</v>
      </c>
      <c r="AL55" s="149">
        <v>-0.47663551401869164</v>
      </c>
      <c r="AM55" s="213">
        <v>40</v>
      </c>
      <c r="AN55" s="149">
        <v>0.90476190476190466</v>
      </c>
      <c r="AO55" s="213">
        <v>0</v>
      </c>
      <c r="AP55" s="149">
        <v>-1</v>
      </c>
      <c r="AQ55" s="142">
        <v>0</v>
      </c>
      <c r="AR55" s="149" t="s">
        <v>90</v>
      </c>
      <c r="AS55" s="142">
        <v>0</v>
      </c>
      <c r="AT55" s="149">
        <v>-1</v>
      </c>
    </row>
    <row r="56" spans="2:46" s="4" customFormat="1" ht="15" hidden="1" customHeight="1" outlineLevel="1" x14ac:dyDescent="0.25">
      <c r="B56" s="53" t="s">
        <v>87</v>
      </c>
      <c r="C56" s="213">
        <v>5929</v>
      </c>
      <c r="D56" s="149">
        <v>-0.24844720496894412</v>
      </c>
      <c r="E56" s="142">
        <v>7755</v>
      </c>
      <c r="F56" s="149">
        <v>-0.21404682274247488</v>
      </c>
      <c r="G56" s="142">
        <v>13684</v>
      </c>
      <c r="H56" s="149">
        <v>-0.22933093038972741</v>
      </c>
      <c r="I56" s="213">
        <v>5173</v>
      </c>
      <c r="J56" s="149">
        <v>-0.23679551490115081</v>
      </c>
      <c r="K56" s="142">
        <v>7303</v>
      </c>
      <c r="L56" s="149">
        <v>-0.1735883218286749</v>
      </c>
      <c r="M56" s="142">
        <v>12476</v>
      </c>
      <c r="N56" s="149">
        <v>-0.20102465577969897</v>
      </c>
      <c r="O56" s="213">
        <v>1340</v>
      </c>
      <c r="P56" s="149">
        <v>-0.18342474101157835</v>
      </c>
      <c r="Q56" s="142">
        <v>5280</v>
      </c>
      <c r="R56" s="149">
        <v>-0.1308641975308642</v>
      </c>
      <c r="S56" s="142">
        <v>6620</v>
      </c>
      <c r="T56" s="149">
        <v>-0.14204250907205807</v>
      </c>
      <c r="U56" s="213">
        <v>3467</v>
      </c>
      <c r="V56" s="149">
        <v>-0.20335477941176472</v>
      </c>
      <c r="W56" s="142">
        <v>1393</v>
      </c>
      <c r="X56" s="149">
        <v>-0.24621212121212122</v>
      </c>
      <c r="Y56" s="142">
        <v>4860</v>
      </c>
      <c r="Z56" s="149">
        <v>-0.21612903225806457</v>
      </c>
      <c r="AA56" s="213">
        <v>481</v>
      </c>
      <c r="AB56" s="149">
        <v>-0.4822389666307858</v>
      </c>
      <c r="AC56" s="142">
        <v>450</v>
      </c>
      <c r="AD56" s="149">
        <v>-0.56310679611650483</v>
      </c>
      <c r="AE56" s="142">
        <v>931</v>
      </c>
      <c r="AF56" s="149">
        <v>-0.52475752935171005</v>
      </c>
      <c r="AG56" s="213">
        <v>416</v>
      </c>
      <c r="AH56" s="149">
        <v>-0.5357142857142857</v>
      </c>
      <c r="AI56" s="142">
        <v>433</v>
      </c>
      <c r="AJ56" s="149">
        <v>-0.56306760847628656</v>
      </c>
      <c r="AK56" s="142">
        <v>849</v>
      </c>
      <c r="AL56" s="149">
        <v>-0.55007949125596189</v>
      </c>
      <c r="AM56" s="213">
        <v>260</v>
      </c>
      <c r="AN56" s="149">
        <v>0.53846153846153855</v>
      </c>
      <c r="AO56" s="213">
        <v>15</v>
      </c>
      <c r="AP56" s="149">
        <v>0.15384615384615374</v>
      </c>
      <c r="AQ56" s="142">
        <v>2</v>
      </c>
      <c r="AR56" s="149" t="s">
        <v>90</v>
      </c>
      <c r="AS56" s="142">
        <v>17</v>
      </c>
      <c r="AT56" s="149">
        <v>0.30769230769230771</v>
      </c>
    </row>
    <row r="57" spans="2:46" s="4" customFormat="1" ht="15" hidden="1" customHeight="1" outlineLevel="1" x14ac:dyDescent="0.25">
      <c r="B57" s="53" t="s">
        <v>88</v>
      </c>
      <c r="C57" s="213">
        <v>13582</v>
      </c>
      <c r="D57" s="149">
        <v>-0.14217141413503442</v>
      </c>
      <c r="E57" s="142">
        <v>14776</v>
      </c>
      <c r="F57" s="149">
        <v>-8.9207861023542501E-3</v>
      </c>
      <c r="G57" s="142">
        <v>28358</v>
      </c>
      <c r="H57" s="149">
        <v>-7.7548630538026186E-2</v>
      </c>
      <c r="I57" s="213">
        <v>11849</v>
      </c>
      <c r="J57" s="149">
        <v>-0.11323155216284986</v>
      </c>
      <c r="K57" s="142">
        <v>14015</v>
      </c>
      <c r="L57" s="149">
        <v>5.9254780439875976E-2</v>
      </c>
      <c r="M57" s="142">
        <v>25864</v>
      </c>
      <c r="N57" s="149">
        <v>-2.7413229045237464E-2</v>
      </c>
      <c r="O57" s="213">
        <v>3003</v>
      </c>
      <c r="P57" s="149">
        <v>-9.1926217115210207E-2</v>
      </c>
      <c r="Q57" s="142">
        <v>9829</v>
      </c>
      <c r="R57" s="149">
        <v>0.10339021104625057</v>
      </c>
      <c r="S57" s="142">
        <v>12832</v>
      </c>
      <c r="T57" s="149">
        <v>5.0511665984445342E-2</v>
      </c>
      <c r="U57" s="213">
        <v>6718</v>
      </c>
      <c r="V57" s="149">
        <v>-7.7577921186324339E-2</v>
      </c>
      <c r="W57" s="142">
        <v>2583</v>
      </c>
      <c r="X57" s="149">
        <v>-4.0846639435573762E-2</v>
      </c>
      <c r="Y57" s="142">
        <v>9301</v>
      </c>
      <c r="Z57" s="149">
        <v>-6.766238973536487E-2</v>
      </c>
      <c r="AA57" s="213">
        <v>1085</v>
      </c>
      <c r="AB57" s="149">
        <v>-0.42348565356004253</v>
      </c>
      <c r="AC57" s="142">
        <v>761</v>
      </c>
      <c r="AD57" s="149">
        <v>-0.5454002389486261</v>
      </c>
      <c r="AE57" s="142">
        <v>1846</v>
      </c>
      <c r="AF57" s="149">
        <v>-0.48087739032620924</v>
      </c>
      <c r="AG57" s="213">
        <v>908</v>
      </c>
      <c r="AH57" s="149">
        <v>-0.45235223160434257</v>
      </c>
      <c r="AI57" s="142">
        <v>727</v>
      </c>
      <c r="AJ57" s="149">
        <v>-0.55507955936352515</v>
      </c>
      <c r="AK57" s="142">
        <v>1635</v>
      </c>
      <c r="AL57" s="149">
        <v>-0.50334143377885776</v>
      </c>
      <c r="AM57" s="213">
        <v>620</v>
      </c>
      <c r="AN57" s="149">
        <v>9.347442680776008E-2</v>
      </c>
      <c r="AO57" s="213">
        <v>28</v>
      </c>
      <c r="AP57" s="149">
        <v>0.27272727272727271</v>
      </c>
      <c r="AQ57" s="142">
        <v>0</v>
      </c>
      <c r="AR57" s="149">
        <v>-1</v>
      </c>
      <c r="AS57" s="142">
        <v>28</v>
      </c>
      <c r="AT57" s="149">
        <v>7.6923076923076872E-2</v>
      </c>
    </row>
    <row r="58" spans="2:46" s="4" customFormat="1" ht="15" hidden="1" customHeight="1" outlineLevel="1" x14ac:dyDescent="0.25">
      <c r="B58" s="53" t="s">
        <v>89</v>
      </c>
      <c r="C58" s="213">
        <v>11926</v>
      </c>
      <c r="D58" s="149">
        <v>-0.28337940151424112</v>
      </c>
      <c r="E58" s="142">
        <v>14963</v>
      </c>
      <c r="F58" s="149">
        <v>-0.19310828300258842</v>
      </c>
      <c r="G58" s="142">
        <v>26889</v>
      </c>
      <c r="H58" s="149">
        <v>-0.23580401295969988</v>
      </c>
      <c r="I58" s="213">
        <v>10351</v>
      </c>
      <c r="J58" s="149">
        <v>-0.24379018118059614</v>
      </c>
      <c r="K58" s="142">
        <v>14007</v>
      </c>
      <c r="L58" s="149">
        <v>-0.1793895365867948</v>
      </c>
      <c r="M58" s="142">
        <v>24358</v>
      </c>
      <c r="N58" s="149">
        <v>-0.20805019995448193</v>
      </c>
      <c r="O58" s="213">
        <v>2578</v>
      </c>
      <c r="P58" s="149">
        <v>-0.17530390275111962</v>
      </c>
      <c r="Q58" s="142">
        <v>9787</v>
      </c>
      <c r="R58" s="149">
        <v>-0.19222515681743146</v>
      </c>
      <c r="S58" s="142">
        <v>12365</v>
      </c>
      <c r="T58" s="149">
        <v>-0.18875475659362284</v>
      </c>
      <c r="U58" s="213">
        <v>6087</v>
      </c>
      <c r="V58" s="149">
        <v>-0.2374091706339263</v>
      </c>
      <c r="W58" s="142">
        <v>2390</v>
      </c>
      <c r="X58" s="149">
        <v>-3.7842190016103006E-2</v>
      </c>
      <c r="Y58" s="142">
        <v>8477</v>
      </c>
      <c r="Z58" s="149">
        <v>-0.19004395184406653</v>
      </c>
      <c r="AA58" s="213">
        <v>946</v>
      </c>
      <c r="AB58" s="149">
        <v>-0.58545135845749341</v>
      </c>
      <c r="AC58" s="142">
        <v>953</v>
      </c>
      <c r="AD58" s="149">
        <v>-0.35214140040788577</v>
      </c>
      <c r="AE58" s="142">
        <v>1899</v>
      </c>
      <c r="AF58" s="149">
        <v>-0.49400479616306958</v>
      </c>
      <c r="AG58" s="213">
        <v>843</v>
      </c>
      <c r="AH58" s="149">
        <v>-0.58817782120175865</v>
      </c>
      <c r="AI58" s="142">
        <v>913</v>
      </c>
      <c r="AJ58" s="149">
        <v>-0.3515625</v>
      </c>
      <c r="AK58" s="142">
        <v>1756</v>
      </c>
      <c r="AL58" s="149">
        <v>-0.49175108538350221</v>
      </c>
      <c r="AM58" s="213">
        <v>612</v>
      </c>
      <c r="AN58" s="149">
        <v>-6.9908814589665691E-2</v>
      </c>
      <c r="AO58" s="213">
        <v>17</v>
      </c>
      <c r="AP58" s="149">
        <v>0.21428571428571419</v>
      </c>
      <c r="AQ58" s="142">
        <v>3</v>
      </c>
      <c r="AR58" s="149">
        <v>-0.25</v>
      </c>
      <c r="AS58" s="142">
        <v>20</v>
      </c>
      <c r="AT58" s="149">
        <v>0.11111111111111116</v>
      </c>
    </row>
    <row r="59" spans="2:46" s="4" customFormat="1" ht="15.75" collapsed="1" x14ac:dyDescent="0.25">
      <c r="B59" s="65">
        <v>2014</v>
      </c>
      <c r="C59" s="214">
        <v>85192</v>
      </c>
      <c r="D59" s="67">
        <v>-4.3127125676417633E-3</v>
      </c>
      <c r="E59" s="66">
        <v>94438</v>
      </c>
      <c r="F59" s="67">
        <v>-3.5707356920406386E-2</v>
      </c>
      <c r="G59" s="66">
        <v>179630</v>
      </c>
      <c r="H59" s="67">
        <v>-2.1068579151589106E-2</v>
      </c>
      <c r="I59" s="214">
        <v>72596</v>
      </c>
      <c r="J59" s="67">
        <v>-2.5517806086151174E-2</v>
      </c>
      <c r="K59" s="66">
        <v>88428</v>
      </c>
      <c r="L59" s="67">
        <v>-1.9300443571598214E-3</v>
      </c>
      <c r="M59" s="66">
        <v>161024</v>
      </c>
      <c r="N59" s="67">
        <v>-1.2704174228675091E-2</v>
      </c>
      <c r="O59" s="214">
        <v>18729</v>
      </c>
      <c r="P59" s="67">
        <v>6.7361942212343928E-2</v>
      </c>
      <c r="Q59" s="66">
        <v>59175</v>
      </c>
      <c r="R59" s="67">
        <v>-1.8884504426832871E-2</v>
      </c>
      <c r="S59" s="66">
        <v>77904</v>
      </c>
      <c r="T59" s="67">
        <v>5.5226621800397169E-4</v>
      </c>
      <c r="U59" s="214">
        <v>41896</v>
      </c>
      <c r="V59" s="67">
        <v>-6.8667333555629706E-2</v>
      </c>
      <c r="W59" s="66">
        <v>18658</v>
      </c>
      <c r="X59" s="67">
        <v>1.661853647904965E-2</v>
      </c>
      <c r="Y59" s="66">
        <v>60554</v>
      </c>
      <c r="Z59" s="67">
        <v>-4.3954655972717749E-2</v>
      </c>
      <c r="AA59" s="214">
        <v>8715</v>
      </c>
      <c r="AB59" s="67">
        <v>1.7156862745097978E-2</v>
      </c>
      <c r="AC59" s="66">
        <v>5991</v>
      </c>
      <c r="AD59" s="67">
        <v>-0.35774013722126929</v>
      </c>
      <c r="AE59" s="66">
        <v>14706</v>
      </c>
      <c r="AF59" s="67">
        <v>-0.17825212337952612</v>
      </c>
      <c r="AG59" s="214">
        <v>7724</v>
      </c>
      <c r="AH59" s="67">
        <v>-9.3625753494933628E-3</v>
      </c>
      <c r="AI59" s="66">
        <v>5745</v>
      </c>
      <c r="AJ59" s="67">
        <v>-0.36456144231832766</v>
      </c>
      <c r="AK59" s="66">
        <v>13469</v>
      </c>
      <c r="AL59" s="67">
        <v>-0.20008314526665871</v>
      </c>
      <c r="AM59" s="214">
        <v>3730</v>
      </c>
      <c r="AN59" s="67">
        <v>0.55871291266193057</v>
      </c>
      <c r="AO59" s="214">
        <v>151</v>
      </c>
      <c r="AP59" s="67">
        <v>0.46601941747572817</v>
      </c>
      <c r="AQ59" s="66">
        <v>19</v>
      </c>
      <c r="AR59" s="67">
        <v>1.375</v>
      </c>
      <c r="AS59" s="66">
        <v>170</v>
      </c>
      <c r="AT59" s="67">
        <v>0.53153153153153143</v>
      </c>
    </row>
    <row r="60" spans="2:46" s="4" customFormat="1" ht="15" hidden="1" customHeight="1" outlineLevel="1" x14ac:dyDescent="0.25">
      <c r="B60" s="53" t="s">
        <v>78</v>
      </c>
      <c r="C60" s="213">
        <v>11494</v>
      </c>
      <c r="D60" s="149">
        <v>-7.4184454289166313E-2</v>
      </c>
      <c r="E60" s="142">
        <v>14946</v>
      </c>
      <c r="F60" s="149">
        <v>-8.6206896551724088E-2</v>
      </c>
      <c r="G60" s="142">
        <v>26440</v>
      </c>
      <c r="H60" s="149">
        <v>-8.1019081714226115E-2</v>
      </c>
      <c r="I60" s="213">
        <v>10252</v>
      </c>
      <c r="J60" s="149">
        <v>-9.4746136865342168E-2</v>
      </c>
      <c r="K60" s="142">
        <v>13409</v>
      </c>
      <c r="L60" s="149">
        <v>-6.1782815561153059E-2</v>
      </c>
      <c r="M60" s="142">
        <v>23661</v>
      </c>
      <c r="N60" s="149">
        <v>-7.6355545145801562E-2</v>
      </c>
      <c r="O60" s="213">
        <v>2439</v>
      </c>
      <c r="P60" s="149">
        <v>-0.13110081938012108</v>
      </c>
      <c r="Q60" s="142">
        <v>9177</v>
      </c>
      <c r="R60" s="149">
        <v>-9.3629629629629618E-2</v>
      </c>
      <c r="S60" s="142">
        <v>11616</v>
      </c>
      <c r="T60" s="149">
        <v>-0.10176306835756266</v>
      </c>
      <c r="U60" s="213">
        <v>6265</v>
      </c>
      <c r="V60" s="149">
        <v>-6.5064915684226232E-2</v>
      </c>
      <c r="W60" s="142">
        <v>2602</v>
      </c>
      <c r="X60" s="149">
        <v>0.10535259133389974</v>
      </c>
      <c r="Y60" s="142">
        <v>8867</v>
      </c>
      <c r="Z60" s="149">
        <v>-2.0762009939260029E-2</v>
      </c>
      <c r="AA60" s="213">
        <v>981</v>
      </c>
      <c r="AB60" s="149">
        <v>1.3429752066115741E-2</v>
      </c>
      <c r="AC60" s="142">
        <v>1537</v>
      </c>
      <c r="AD60" s="149">
        <v>-0.25532945736434109</v>
      </c>
      <c r="AE60" s="142">
        <v>2518</v>
      </c>
      <c r="AF60" s="149">
        <v>-0.16952506596306072</v>
      </c>
      <c r="AG60" s="213">
        <v>915</v>
      </c>
      <c r="AH60" s="149">
        <v>5.5363321799307919E-2</v>
      </c>
      <c r="AI60" s="142">
        <v>1497</v>
      </c>
      <c r="AJ60" s="149">
        <v>-0.21127502634351947</v>
      </c>
      <c r="AK60" s="142">
        <v>2412</v>
      </c>
      <c r="AL60" s="149">
        <v>-0.1276672694394213</v>
      </c>
      <c r="AM60" s="213">
        <v>251</v>
      </c>
      <c r="AN60" s="149">
        <v>1.5876288659793816</v>
      </c>
      <c r="AO60" s="213">
        <v>10</v>
      </c>
      <c r="AP60" s="149">
        <v>-0.6</v>
      </c>
      <c r="AQ60" s="142">
        <v>0</v>
      </c>
      <c r="AR60" s="149" t="s">
        <v>90</v>
      </c>
      <c r="AS60" s="142">
        <v>10</v>
      </c>
      <c r="AT60" s="149">
        <v>-0.6</v>
      </c>
    </row>
    <row r="61" spans="2:46" s="4" customFormat="1" ht="15" hidden="1" customHeight="1" outlineLevel="1" x14ac:dyDescent="0.25">
      <c r="B61" s="53" t="s">
        <v>79</v>
      </c>
      <c r="C61" s="213">
        <v>11583</v>
      </c>
      <c r="D61" s="149">
        <v>4.9279826071202182E-2</v>
      </c>
      <c r="E61" s="142">
        <v>13860</v>
      </c>
      <c r="F61" s="149">
        <v>-3.9567597533088472E-2</v>
      </c>
      <c r="G61" s="142">
        <v>25443</v>
      </c>
      <c r="H61" s="149">
        <v>-1.0600706713781438E-3</v>
      </c>
      <c r="I61" s="213">
        <v>10444</v>
      </c>
      <c r="J61" s="149">
        <v>4.0757349277528609E-2</v>
      </c>
      <c r="K61" s="142">
        <v>12620</v>
      </c>
      <c r="L61" s="149">
        <v>-4.4446127053835105E-2</v>
      </c>
      <c r="M61" s="142">
        <v>23064</v>
      </c>
      <c r="N61" s="149">
        <v>-7.6585491782118487E-3</v>
      </c>
      <c r="O61" s="213">
        <v>2613</v>
      </c>
      <c r="P61" s="149">
        <v>-0.17021276595744683</v>
      </c>
      <c r="Q61" s="142">
        <v>8138</v>
      </c>
      <c r="R61" s="149">
        <v>-0.2548983702618568</v>
      </c>
      <c r="S61" s="142">
        <v>10751</v>
      </c>
      <c r="T61" s="149">
        <v>-0.23594627247530386</v>
      </c>
      <c r="U61" s="213">
        <v>6150</v>
      </c>
      <c r="V61" s="149">
        <v>0.14610510622437567</v>
      </c>
      <c r="W61" s="142">
        <v>2779</v>
      </c>
      <c r="X61" s="149">
        <v>1.3431703204047216</v>
      </c>
      <c r="Y61" s="142">
        <v>8929</v>
      </c>
      <c r="Z61" s="149">
        <v>0.36278998778998783</v>
      </c>
      <c r="AA61" s="213">
        <v>879</v>
      </c>
      <c r="AB61" s="149">
        <v>0.10012515644555697</v>
      </c>
      <c r="AC61" s="142">
        <v>1240</v>
      </c>
      <c r="AD61" s="149">
        <v>1.6393442622950838E-2</v>
      </c>
      <c r="AE61" s="142">
        <v>2119</v>
      </c>
      <c r="AF61" s="149">
        <v>4.9529470034670675E-2</v>
      </c>
      <c r="AG61" s="213">
        <v>822</v>
      </c>
      <c r="AH61" s="149">
        <v>0.23423423423423428</v>
      </c>
      <c r="AI61" s="142">
        <v>1206</v>
      </c>
      <c r="AJ61" s="149">
        <v>7.7747989276139462E-2</v>
      </c>
      <c r="AK61" s="142">
        <v>2028</v>
      </c>
      <c r="AL61" s="149">
        <v>0.13613445378151257</v>
      </c>
      <c r="AM61" s="213">
        <v>252</v>
      </c>
      <c r="AN61" s="149">
        <v>0.24137931034482762</v>
      </c>
      <c r="AO61" s="213">
        <v>8</v>
      </c>
      <c r="AP61" s="149">
        <v>3</v>
      </c>
      <c r="AQ61" s="142">
        <v>0</v>
      </c>
      <c r="AR61" s="149">
        <v>-1</v>
      </c>
      <c r="AS61" s="142">
        <v>8</v>
      </c>
      <c r="AT61" s="149">
        <v>0.33333333333333326</v>
      </c>
    </row>
    <row r="62" spans="2:46" s="4" customFormat="1" ht="15" hidden="1" customHeight="1" outlineLevel="1" x14ac:dyDescent="0.25">
      <c r="B62" s="53" t="s">
        <v>80</v>
      </c>
      <c r="C62" s="213">
        <v>13189</v>
      </c>
      <c r="D62" s="149">
        <v>0.1451766953199618</v>
      </c>
      <c r="E62" s="142">
        <v>15097</v>
      </c>
      <c r="F62" s="149">
        <v>8.0904990334359494E-2</v>
      </c>
      <c r="G62" s="142">
        <v>28286</v>
      </c>
      <c r="H62" s="149">
        <v>0.10995134201852141</v>
      </c>
      <c r="I62" s="213">
        <v>11822</v>
      </c>
      <c r="J62" s="149">
        <v>0.15145612155449495</v>
      </c>
      <c r="K62" s="142">
        <v>13675</v>
      </c>
      <c r="L62" s="149">
        <v>9.6280262946929707E-2</v>
      </c>
      <c r="M62" s="142">
        <v>25497</v>
      </c>
      <c r="N62" s="149">
        <v>0.12119080075634314</v>
      </c>
      <c r="O62" s="213">
        <v>2658</v>
      </c>
      <c r="P62" s="149">
        <v>-5.5101315321720579E-2</v>
      </c>
      <c r="Q62" s="142">
        <v>9293</v>
      </c>
      <c r="R62" s="149">
        <v>1.6405993656349205E-2</v>
      </c>
      <c r="S62" s="142">
        <v>11951</v>
      </c>
      <c r="T62" s="149">
        <v>-4.1820006691195566E-4</v>
      </c>
      <c r="U62" s="213">
        <v>7250</v>
      </c>
      <c r="V62" s="149">
        <v>0.17029862792574657</v>
      </c>
      <c r="W62" s="142">
        <v>3154</v>
      </c>
      <c r="X62" s="149">
        <v>0.35655913978494613</v>
      </c>
      <c r="Y62" s="142">
        <v>10404</v>
      </c>
      <c r="Z62" s="149">
        <v>0.22112676056338021</v>
      </c>
      <c r="AA62" s="213">
        <v>1123</v>
      </c>
      <c r="AB62" s="149">
        <v>-2.6642984014209059E-3</v>
      </c>
      <c r="AC62" s="142">
        <v>1422</v>
      </c>
      <c r="AD62" s="149">
        <v>-4.7555257870060319E-2</v>
      </c>
      <c r="AE62" s="142">
        <v>2545</v>
      </c>
      <c r="AF62" s="149">
        <v>-2.8255059182894282E-2</v>
      </c>
      <c r="AG62" s="213">
        <v>1025</v>
      </c>
      <c r="AH62" s="149">
        <v>6.107660455486541E-2</v>
      </c>
      <c r="AI62" s="142">
        <v>1380</v>
      </c>
      <c r="AJ62" s="149">
        <v>1.9202363367799125E-2</v>
      </c>
      <c r="AK62" s="142">
        <v>2405</v>
      </c>
      <c r="AL62" s="149">
        <v>3.6637931034482651E-2</v>
      </c>
      <c r="AM62" s="213">
        <v>236</v>
      </c>
      <c r="AN62" s="149">
        <v>1.0521739130434784</v>
      </c>
      <c r="AO62" s="213">
        <v>8</v>
      </c>
      <c r="AP62" s="149">
        <v>-0.11111111111111116</v>
      </c>
      <c r="AQ62" s="142">
        <v>0</v>
      </c>
      <c r="AR62" s="149" t="s">
        <v>90</v>
      </c>
      <c r="AS62" s="142">
        <v>8</v>
      </c>
      <c r="AT62" s="149">
        <v>-0.11111111111111116</v>
      </c>
    </row>
    <row r="63" spans="2:46" s="4" customFormat="1" ht="15" hidden="1" customHeight="1" outlineLevel="1" x14ac:dyDescent="0.25">
      <c r="B63" s="53" t="s">
        <v>81</v>
      </c>
      <c r="C63" s="213">
        <v>4939</v>
      </c>
      <c r="D63" s="149">
        <v>-5.6722689075630273E-2</v>
      </c>
      <c r="E63" s="142">
        <v>6759</v>
      </c>
      <c r="F63" s="149">
        <v>-2.0718632280498417E-2</v>
      </c>
      <c r="G63" s="142">
        <v>11698</v>
      </c>
      <c r="H63" s="149">
        <v>-3.6249794035261185E-2</v>
      </c>
      <c r="I63" s="213">
        <v>4516</v>
      </c>
      <c r="J63" s="149">
        <v>-7.3260824953827242E-2</v>
      </c>
      <c r="K63" s="142">
        <v>6177</v>
      </c>
      <c r="L63" s="149">
        <v>-3.3333333333333326E-2</v>
      </c>
      <c r="M63" s="142">
        <v>10693</v>
      </c>
      <c r="N63" s="149">
        <v>-5.0608186096066765E-2</v>
      </c>
      <c r="O63" s="213">
        <v>1059</v>
      </c>
      <c r="P63" s="149">
        <v>-0.3167741935483871</v>
      </c>
      <c r="Q63" s="142">
        <v>4593</v>
      </c>
      <c r="R63" s="149">
        <v>-8.7785501489572981E-2</v>
      </c>
      <c r="S63" s="142">
        <v>5652</v>
      </c>
      <c r="T63" s="149">
        <v>-0.14168564920273352</v>
      </c>
      <c r="U63" s="213">
        <v>2944</v>
      </c>
      <c r="V63" s="149">
        <v>0.14152772392400159</v>
      </c>
      <c r="W63" s="142">
        <v>1347</v>
      </c>
      <c r="X63" s="149">
        <v>0.19414893617021267</v>
      </c>
      <c r="Y63" s="142">
        <v>4291</v>
      </c>
      <c r="Z63" s="149">
        <v>0.15753978958726744</v>
      </c>
      <c r="AA63" s="213">
        <v>289</v>
      </c>
      <c r="AB63" s="149">
        <v>-0.10248447204968947</v>
      </c>
      <c r="AC63" s="142">
        <v>582</v>
      </c>
      <c r="AD63" s="149">
        <v>0.14566929133858264</v>
      </c>
      <c r="AE63" s="142">
        <v>871</v>
      </c>
      <c r="AF63" s="149">
        <v>4.9397590361445864E-2</v>
      </c>
      <c r="AG63" s="213">
        <v>265</v>
      </c>
      <c r="AH63" s="149">
        <v>-4.6762589928057596E-2</v>
      </c>
      <c r="AI63" s="142">
        <v>562</v>
      </c>
      <c r="AJ63" s="149">
        <v>0.21382289416846656</v>
      </c>
      <c r="AK63" s="142">
        <v>827</v>
      </c>
      <c r="AL63" s="149">
        <v>0.11605937921727394</v>
      </c>
      <c r="AM63" s="213">
        <v>126</v>
      </c>
      <c r="AN63" s="149">
        <v>2.2307692307692308</v>
      </c>
      <c r="AO63" s="213">
        <v>8</v>
      </c>
      <c r="AP63" s="149">
        <v>3</v>
      </c>
      <c r="AQ63" s="142">
        <v>0</v>
      </c>
      <c r="AR63" s="149">
        <v>-1</v>
      </c>
      <c r="AS63" s="142">
        <v>8</v>
      </c>
      <c r="AT63" s="149">
        <v>0.33333333333333326</v>
      </c>
    </row>
    <row r="64" spans="2:46" s="4" customFormat="1" ht="15" hidden="1" customHeight="1" outlineLevel="1" x14ac:dyDescent="0.25">
      <c r="B64" s="53" t="s">
        <v>82</v>
      </c>
      <c r="C64" s="213">
        <v>401</v>
      </c>
      <c r="D64" s="149">
        <v>1.2626262626262541E-2</v>
      </c>
      <c r="E64" s="142">
        <v>761</v>
      </c>
      <c r="F64" s="149">
        <v>0.55942622950819665</v>
      </c>
      <c r="G64" s="142">
        <v>1162</v>
      </c>
      <c r="H64" s="149">
        <v>0.31447963800904977</v>
      </c>
      <c r="I64" s="213">
        <v>335</v>
      </c>
      <c r="J64" s="149">
        <v>-1.7595307917888547E-2</v>
      </c>
      <c r="K64" s="142">
        <v>717</v>
      </c>
      <c r="L64" s="149">
        <v>0.57929515418502198</v>
      </c>
      <c r="M64" s="142">
        <v>1052</v>
      </c>
      <c r="N64" s="149">
        <v>0.32327044025157226</v>
      </c>
      <c r="O64" s="213">
        <v>64</v>
      </c>
      <c r="P64" s="149">
        <v>-0.6073619631901841</v>
      </c>
      <c r="Q64" s="142">
        <v>577</v>
      </c>
      <c r="R64" s="149">
        <v>9.1228070175438596</v>
      </c>
      <c r="S64" s="142">
        <v>641</v>
      </c>
      <c r="T64" s="149">
        <v>1.9136363636363636</v>
      </c>
      <c r="U64" s="213">
        <v>236</v>
      </c>
      <c r="V64" s="149">
        <v>0.50318471337579629</v>
      </c>
      <c r="W64" s="142">
        <v>120</v>
      </c>
      <c r="X64" s="149">
        <v>-0.67999999999999994</v>
      </c>
      <c r="Y64" s="142">
        <v>356</v>
      </c>
      <c r="Z64" s="149">
        <v>-0.33082706766917291</v>
      </c>
      <c r="AA64" s="213">
        <v>37</v>
      </c>
      <c r="AB64" s="149">
        <v>0.3214285714285714</v>
      </c>
      <c r="AC64" s="142">
        <v>44</v>
      </c>
      <c r="AD64" s="149">
        <v>0.62962962962962954</v>
      </c>
      <c r="AE64" s="142">
        <v>81</v>
      </c>
      <c r="AF64" s="149">
        <v>0.47272727272727266</v>
      </c>
      <c r="AG64" s="213">
        <v>28</v>
      </c>
      <c r="AH64" s="149">
        <v>0.27272727272727271</v>
      </c>
      <c r="AI64" s="142">
        <v>43</v>
      </c>
      <c r="AJ64" s="149">
        <v>0.72</v>
      </c>
      <c r="AK64" s="142">
        <v>71</v>
      </c>
      <c r="AL64" s="149">
        <v>0.5106382978723405</v>
      </c>
      <c r="AM64" s="213">
        <v>24</v>
      </c>
      <c r="AN64" s="149">
        <v>0.14285714285714279</v>
      </c>
      <c r="AO64" s="213">
        <v>5</v>
      </c>
      <c r="AP64" s="149">
        <v>-0.16666666666666663</v>
      </c>
      <c r="AQ64" s="142">
        <v>0</v>
      </c>
      <c r="AR64" s="149">
        <v>-1</v>
      </c>
      <c r="AS64" s="142">
        <v>5</v>
      </c>
      <c r="AT64" s="149">
        <v>-0.61538461538461542</v>
      </c>
    </row>
    <row r="65" spans="2:46" s="4" customFormat="1" ht="15" hidden="1" customHeight="1" outlineLevel="1" x14ac:dyDescent="0.25">
      <c r="B65" s="53" t="s">
        <v>83</v>
      </c>
      <c r="C65" s="213">
        <v>659</v>
      </c>
      <c r="D65" s="149">
        <v>0.34764826175869112</v>
      </c>
      <c r="E65" s="142">
        <v>813</v>
      </c>
      <c r="F65" s="149">
        <v>7.1146245059288571E-2</v>
      </c>
      <c r="G65" s="142">
        <v>1472</v>
      </c>
      <c r="H65" s="149">
        <v>0.17948717948717952</v>
      </c>
      <c r="I65" s="213">
        <v>577</v>
      </c>
      <c r="J65" s="149">
        <v>0.27373068432671088</v>
      </c>
      <c r="K65" s="142">
        <v>776</v>
      </c>
      <c r="L65" s="149">
        <v>0.11494252873563227</v>
      </c>
      <c r="M65" s="142">
        <v>1353</v>
      </c>
      <c r="N65" s="149">
        <v>0.17754569190600522</v>
      </c>
      <c r="O65" s="213">
        <v>106</v>
      </c>
      <c r="P65" s="149">
        <v>-0.29801324503311255</v>
      </c>
      <c r="Q65" s="142">
        <v>357</v>
      </c>
      <c r="R65" s="149">
        <v>0.18604651162790709</v>
      </c>
      <c r="S65" s="142">
        <v>463</v>
      </c>
      <c r="T65" s="149">
        <v>2.433628318584069E-2</v>
      </c>
      <c r="U65" s="213">
        <v>401</v>
      </c>
      <c r="V65" s="149">
        <v>0.63008130081300817</v>
      </c>
      <c r="W65" s="142">
        <v>393</v>
      </c>
      <c r="X65" s="149">
        <v>0.24367088607594933</v>
      </c>
      <c r="Y65" s="142">
        <v>794</v>
      </c>
      <c r="Z65" s="149">
        <v>0.41281138790035588</v>
      </c>
      <c r="AA65" s="213">
        <v>58</v>
      </c>
      <c r="AB65" s="149">
        <v>0.93333333333333335</v>
      </c>
      <c r="AC65" s="142">
        <v>37</v>
      </c>
      <c r="AD65" s="149">
        <v>-0.41269841269841268</v>
      </c>
      <c r="AE65" s="142">
        <v>95</v>
      </c>
      <c r="AF65" s="149">
        <v>2.1505376344086002E-2</v>
      </c>
      <c r="AG65" s="213">
        <v>54</v>
      </c>
      <c r="AH65" s="149">
        <v>0.74193548387096775</v>
      </c>
      <c r="AI65" s="142">
        <v>36</v>
      </c>
      <c r="AJ65" s="149">
        <v>-0.38983050847457623</v>
      </c>
      <c r="AK65" s="142">
        <v>90</v>
      </c>
      <c r="AL65" s="149">
        <v>0</v>
      </c>
      <c r="AM65" s="213">
        <v>19</v>
      </c>
      <c r="AN65" s="149">
        <v>3.75</v>
      </c>
      <c r="AO65" s="213">
        <v>5</v>
      </c>
      <c r="AP65" s="149">
        <v>1.5</v>
      </c>
      <c r="AQ65" s="142">
        <v>0</v>
      </c>
      <c r="AR65" s="149" t="s">
        <v>90</v>
      </c>
      <c r="AS65" s="142">
        <v>5</v>
      </c>
      <c r="AT65" s="149">
        <v>1.5</v>
      </c>
    </row>
    <row r="66" spans="2:46" s="4" customFormat="1" ht="15" hidden="1" customHeight="1" outlineLevel="1" x14ac:dyDescent="0.25">
      <c r="B66" s="53" t="s">
        <v>84</v>
      </c>
      <c r="C66" s="213">
        <v>1334</v>
      </c>
      <c r="D66" s="149">
        <v>0.46593406593406583</v>
      </c>
      <c r="E66" s="142">
        <v>865</v>
      </c>
      <c r="F66" s="149">
        <v>0.23925501432664764</v>
      </c>
      <c r="G66" s="142">
        <v>2199</v>
      </c>
      <c r="H66" s="149">
        <v>0.36753731343283591</v>
      </c>
      <c r="I66" s="213">
        <v>1227</v>
      </c>
      <c r="J66" s="149">
        <v>0.47122302158273377</v>
      </c>
      <c r="K66" s="142">
        <v>715</v>
      </c>
      <c r="L66" s="149">
        <v>0.12421383647798745</v>
      </c>
      <c r="M66" s="142">
        <v>1942</v>
      </c>
      <c r="N66" s="149">
        <v>0.32108843537414966</v>
      </c>
      <c r="O66" s="213">
        <v>258</v>
      </c>
      <c r="P66" s="149">
        <v>-0.2628571428571429</v>
      </c>
      <c r="Q66" s="142">
        <v>343</v>
      </c>
      <c r="R66" s="149">
        <v>-2.0000000000000018E-2</v>
      </c>
      <c r="S66" s="142">
        <v>601</v>
      </c>
      <c r="T66" s="149">
        <v>-0.14142857142857146</v>
      </c>
      <c r="U66" s="213">
        <v>926</v>
      </c>
      <c r="V66" s="149">
        <v>1.1045454545454545</v>
      </c>
      <c r="W66" s="142">
        <v>342</v>
      </c>
      <c r="X66" s="149">
        <v>0.5688073394495412</v>
      </c>
      <c r="Y66" s="142">
        <v>1268</v>
      </c>
      <c r="Z66" s="149">
        <v>0.92705167173252279</v>
      </c>
      <c r="AA66" s="213">
        <v>43</v>
      </c>
      <c r="AB66" s="149">
        <v>-0.17307692307692313</v>
      </c>
      <c r="AC66" s="142">
        <v>150</v>
      </c>
      <c r="AD66" s="149">
        <v>1.4193548387096775</v>
      </c>
      <c r="AE66" s="142">
        <v>193</v>
      </c>
      <c r="AF66" s="149">
        <v>0.69298245614035081</v>
      </c>
      <c r="AG66" s="213">
        <v>36</v>
      </c>
      <c r="AH66" s="149">
        <v>-0.26530612244897955</v>
      </c>
      <c r="AI66" s="142">
        <v>146</v>
      </c>
      <c r="AJ66" s="149">
        <v>3.5625</v>
      </c>
      <c r="AK66" s="142">
        <v>182</v>
      </c>
      <c r="AL66" s="149">
        <v>1.2469135802469138</v>
      </c>
      <c r="AM66" s="213">
        <v>61</v>
      </c>
      <c r="AN66" s="149">
        <v>1.7727272727272729</v>
      </c>
      <c r="AO66" s="213">
        <v>3</v>
      </c>
      <c r="AP66" s="149">
        <v>0.5</v>
      </c>
      <c r="AQ66" s="142">
        <v>0</v>
      </c>
      <c r="AR66" s="149" t="s">
        <v>90</v>
      </c>
      <c r="AS66" s="142">
        <v>3</v>
      </c>
      <c r="AT66" s="149">
        <v>0.5</v>
      </c>
    </row>
    <row r="67" spans="2:46" s="4" customFormat="1" ht="15" hidden="1" customHeight="1" outlineLevel="1" x14ac:dyDescent="0.25">
      <c r="B67" s="53" t="s">
        <v>85</v>
      </c>
      <c r="C67" s="213">
        <v>858</v>
      </c>
      <c r="D67" s="149">
        <v>3.0012004801920789E-2</v>
      </c>
      <c r="E67" s="142">
        <v>713</v>
      </c>
      <c r="F67" s="149">
        <v>0.15934959349593503</v>
      </c>
      <c r="G67" s="142">
        <v>1571</v>
      </c>
      <c r="H67" s="149">
        <v>8.4944751381215378E-2</v>
      </c>
      <c r="I67" s="213">
        <v>809</v>
      </c>
      <c r="J67" s="149">
        <v>9.987515605493158E-3</v>
      </c>
      <c r="K67" s="142">
        <v>656</v>
      </c>
      <c r="L67" s="149">
        <v>0.12521440823327623</v>
      </c>
      <c r="M67" s="142">
        <v>1465</v>
      </c>
      <c r="N67" s="149">
        <v>5.8526011560693592E-2</v>
      </c>
      <c r="O67" s="213">
        <v>170</v>
      </c>
      <c r="P67" s="149">
        <v>3.0476190476190474</v>
      </c>
      <c r="Q67" s="142">
        <v>359</v>
      </c>
      <c r="R67" s="149">
        <v>1.826771653543307</v>
      </c>
      <c r="S67" s="142">
        <v>529</v>
      </c>
      <c r="T67" s="149">
        <v>2.1301775147928996</v>
      </c>
      <c r="U67" s="213">
        <v>652</v>
      </c>
      <c r="V67" s="149">
        <v>-5.6439942112879837E-2</v>
      </c>
      <c r="W67" s="142">
        <v>286</v>
      </c>
      <c r="X67" s="149">
        <v>-0.31578947368421051</v>
      </c>
      <c r="Y67" s="142">
        <v>938</v>
      </c>
      <c r="Z67" s="149">
        <v>-0.15419296663660953</v>
      </c>
      <c r="AA67" s="213">
        <v>38</v>
      </c>
      <c r="AB67" s="149">
        <v>1.2352941176470589</v>
      </c>
      <c r="AC67" s="142">
        <v>57</v>
      </c>
      <c r="AD67" s="149">
        <v>0.78125</v>
      </c>
      <c r="AE67" s="142">
        <v>95</v>
      </c>
      <c r="AF67" s="149">
        <v>0.93877551020408156</v>
      </c>
      <c r="AG67" s="213">
        <v>26</v>
      </c>
      <c r="AH67" s="149">
        <v>1</v>
      </c>
      <c r="AI67" s="142">
        <v>56</v>
      </c>
      <c r="AJ67" s="149">
        <v>0.80645161290322576</v>
      </c>
      <c r="AK67" s="142">
        <v>82</v>
      </c>
      <c r="AL67" s="149">
        <v>0.86363636363636354</v>
      </c>
      <c r="AM67" s="213">
        <v>9</v>
      </c>
      <c r="AN67" s="149">
        <v>-0.4</v>
      </c>
      <c r="AO67" s="213">
        <v>2</v>
      </c>
      <c r="AP67" s="149" t="s">
        <v>90</v>
      </c>
      <c r="AQ67" s="142">
        <v>0</v>
      </c>
      <c r="AR67" s="149" t="s">
        <v>90</v>
      </c>
      <c r="AS67" s="142">
        <v>2</v>
      </c>
      <c r="AT67" s="149" t="s">
        <v>90</v>
      </c>
    </row>
    <row r="68" spans="2:46" s="4" customFormat="1" ht="15" hidden="1" customHeight="1" outlineLevel="1" x14ac:dyDescent="0.25">
      <c r="B68" s="53" t="s">
        <v>86</v>
      </c>
      <c r="C68" s="213">
        <v>740</v>
      </c>
      <c r="D68" s="149">
        <v>-6.683480453972257E-2</v>
      </c>
      <c r="E68" s="142">
        <v>801</v>
      </c>
      <c r="F68" s="149">
        <v>5.2562417871222067E-2</v>
      </c>
      <c r="G68" s="142">
        <v>1541</v>
      </c>
      <c r="H68" s="149">
        <v>-8.3655083655083118E-3</v>
      </c>
      <c r="I68" s="213">
        <v>687</v>
      </c>
      <c r="J68" s="149">
        <v>-6.0191518467852312E-2</v>
      </c>
      <c r="K68" s="142">
        <v>717</v>
      </c>
      <c r="L68" s="149">
        <v>6.0650887573964418E-2</v>
      </c>
      <c r="M68" s="142">
        <v>1404</v>
      </c>
      <c r="N68" s="149">
        <v>-2.1321961620469621E-3</v>
      </c>
      <c r="O68" s="213">
        <v>106</v>
      </c>
      <c r="P68" s="149">
        <v>0.79661016949152552</v>
      </c>
      <c r="Q68" s="142">
        <v>378</v>
      </c>
      <c r="R68" s="149">
        <v>0.27272727272727271</v>
      </c>
      <c r="S68" s="142">
        <v>484</v>
      </c>
      <c r="T68" s="149">
        <v>0.3595505617977528</v>
      </c>
      <c r="U68" s="213">
        <v>544</v>
      </c>
      <c r="V68" s="149">
        <v>-8.108108108108103E-2</v>
      </c>
      <c r="W68" s="142">
        <v>305</v>
      </c>
      <c r="X68" s="149">
        <v>-0.1432584269662921</v>
      </c>
      <c r="Y68" s="142">
        <v>849</v>
      </c>
      <c r="Z68" s="149">
        <v>-0.10443037974683544</v>
      </c>
      <c r="AA68" s="213">
        <v>27</v>
      </c>
      <c r="AB68" s="149">
        <v>-0.34146341463414631</v>
      </c>
      <c r="AC68" s="142">
        <v>84</v>
      </c>
      <c r="AD68" s="149">
        <v>-1.1764705882352899E-2</v>
      </c>
      <c r="AE68" s="142">
        <v>111</v>
      </c>
      <c r="AF68" s="149">
        <v>-0.11904761904761907</v>
      </c>
      <c r="AG68" s="213">
        <v>25</v>
      </c>
      <c r="AH68" s="149">
        <v>-0.24242424242424243</v>
      </c>
      <c r="AI68" s="142">
        <v>82</v>
      </c>
      <c r="AJ68" s="149">
        <v>2.4999999999999911E-2</v>
      </c>
      <c r="AK68" s="142">
        <v>107</v>
      </c>
      <c r="AL68" s="149">
        <v>-5.3097345132743334E-2</v>
      </c>
      <c r="AM68" s="213">
        <v>21</v>
      </c>
      <c r="AN68" s="149">
        <v>0.16666666666666674</v>
      </c>
      <c r="AO68" s="213">
        <v>5</v>
      </c>
      <c r="AP68" s="149">
        <v>0.66666666666666674</v>
      </c>
      <c r="AQ68" s="142">
        <v>0</v>
      </c>
      <c r="AR68" s="149" t="s">
        <v>90</v>
      </c>
      <c r="AS68" s="142">
        <v>5</v>
      </c>
      <c r="AT68" s="149">
        <v>0.66666666666666674</v>
      </c>
    </row>
    <row r="69" spans="2:46" s="4" customFormat="1" ht="15" hidden="1" customHeight="1" outlineLevel="1" x14ac:dyDescent="0.25">
      <c r="B69" s="53" t="s">
        <v>87</v>
      </c>
      <c r="C69" s="213">
        <v>7889</v>
      </c>
      <c r="D69" s="149">
        <v>0.35526541831300462</v>
      </c>
      <c r="E69" s="142">
        <v>9867</v>
      </c>
      <c r="F69" s="149">
        <v>0.15565706254392131</v>
      </c>
      <c r="G69" s="142">
        <v>17756</v>
      </c>
      <c r="H69" s="149">
        <v>0.23657636325649412</v>
      </c>
      <c r="I69" s="213">
        <v>6778</v>
      </c>
      <c r="J69" s="149">
        <v>0.32980184422209136</v>
      </c>
      <c r="K69" s="142">
        <v>8837</v>
      </c>
      <c r="L69" s="149">
        <v>0.14557946590614468</v>
      </c>
      <c r="M69" s="142">
        <v>15615</v>
      </c>
      <c r="N69" s="149">
        <v>0.21887440480836773</v>
      </c>
      <c r="O69" s="213">
        <v>1641</v>
      </c>
      <c r="P69" s="149">
        <v>0.65090543259557343</v>
      </c>
      <c r="Q69" s="142">
        <v>6075</v>
      </c>
      <c r="R69" s="149">
        <v>7.3700954400848451E-2</v>
      </c>
      <c r="S69" s="142">
        <v>7716</v>
      </c>
      <c r="T69" s="149">
        <v>0.15995189416716782</v>
      </c>
      <c r="U69" s="213">
        <v>4352</v>
      </c>
      <c r="V69" s="149">
        <v>0.40795858945325136</v>
      </c>
      <c r="W69" s="142">
        <v>1848</v>
      </c>
      <c r="X69" s="149">
        <v>8.5781433607520663E-2</v>
      </c>
      <c r="Y69" s="142">
        <v>6200</v>
      </c>
      <c r="Z69" s="149">
        <v>0.29355309826830789</v>
      </c>
      <c r="AA69" s="213">
        <v>929</v>
      </c>
      <c r="AB69" s="149">
        <v>0.42703533026113671</v>
      </c>
      <c r="AC69" s="142">
        <v>1030</v>
      </c>
      <c r="AD69" s="149">
        <v>0.25</v>
      </c>
      <c r="AE69" s="142">
        <v>1959</v>
      </c>
      <c r="AF69" s="149">
        <v>0.32813559322033892</v>
      </c>
      <c r="AG69" s="213">
        <v>896</v>
      </c>
      <c r="AH69" s="149">
        <v>0.45454545454545459</v>
      </c>
      <c r="AI69" s="142">
        <v>991</v>
      </c>
      <c r="AJ69" s="149">
        <v>0.26564495530012766</v>
      </c>
      <c r="AK69" s="142">
        <v>1887</v>
      </c>
      <c r="AL69" s="149">
        <v>0.34882058613295208</v>
      </c>
      <c r="AM69" s="213">
        <v>169</v>
      </c>
      <c r="AN69" s="149">
        <v>1.4852941176470589</v>
      </c>
      <c r="AO69" s="213">
        <v>13</v>
      </c>
      <c r="AP69" s="149">
        <v>1.6</v>
      </c>
      <c r="AQ69" s="142">
        <v>0</v>
      </c>
      <c r="AR69" s="149" t="s">
        <v>90</v>
      </c>
      <c r="AS69" s="142">
        <v>13</v>
      </c>
      <c r="AT69" s="149">
        <v>1.6</v>
      </c>
    </row>
    <row r="70" spans="2:46" s="4" customFormat="1" ht="15" hidden="1" customHeight="1" outlineLevel="1" x14ac:dyDescent="0.25">
      <c r="B70" s="53" t="s">
        <v>88</v>
      </c>
      <c r="C70" s="213">
        <v>15833</v>
      </c>
      <c r="D70" s="149">
        <v>0.30970303581768555</v>
      </c>
      <c r="E70" s="142">
        <v>14909</v>
      </c>
      <c r="F70" s="149">
        <v>0.18165966553063329</v>
      </c>
      <c r="G70" s="142">
        <v>30742</v>
      </c>
      <c r="H70" s="149">
        <v>0.24431312231846514</v>
      </c>
      <c r="I70" s="213">
        <v>13362</v>
      </c>
      <c r="J70" s="149">
        <v>0.25618125411300174</v>
      </c>
      <c r="K70" s="142">
        <v>13231</v>
      </c>
      <c r="L70" s="149">
        <v>0.18962416831505124</v>
      </c>
      <c r="M70" s="142">
        <v>26593</v>
      </c>
      <c r="N70" s="149">
        <v>0.22216094489636462</v>
      </c>
      <c r="O70" s="213">
        <v>3307</v>
      </c>
      <c r="P70" s="149">
        <v>0.31752988047808772</v>
      </c>
      <c r="Q70" s="142">
        <v>8908</v>
      </c>
      <c r="R70" s="149">
        <v>0.10823587957203284</v>
      </c>
      <c r="S70" s="142">
        <v>12215</v>
      </c>
      <c r="T70" s="149">
        <v>0.15803943875616233</v>
      </c>
      <c r="U70" s="213">
        <v>7283</v>
      </c>
      <c r="V70" s="149">
        <v>0.20839555334328863</v>
      </c>
      <c r="W70" s="142">
        <v>2693</v>
      </c>
      <c r="X70" s="149">
        <v>0.14547001276052751</v>
      </c>
      <c r="Y70" s="142">
        <v>9976</v>
      </c>
      <c r="Z70" s="149">
        <v>0.19073764621628064</v>
      </c>
      <c r="AA70" s="213">
        <v>1882</v>
      </c>
      <c r="AB70" s="149">
        <v>0.52635847526358481</v>
      </c>
      <c r="AC70" s="142">
        <v>1674</v>
      </c>
      <c r="AD70" s="149">
        <v>0.11973244147157192</v>
      </c>
      <c r="AE70" s="142">
        <v>3556</v>
      </c>
      <c r="AF70" s="149">
        <v>0.30351906158357767</v>
      </c>
      <c r="AG70" s="213">
        <v>1658</v>
      </c>
      <c r="AH70" s="149">
        <v>0.50453720508166966</v>
      </c>
      <c r="AI70" s="142">
        <v>1634</v>
      </c>
      <c r="AJ70" s="149">
        <v>0.15395480225988711</v>
      </c>
      <c r="AK70" s="142">
        <v>3292</v>
      </c>
      <c r="AL70" s="149">
        <v>0.3073868149324861</v>
      </c>
      <c r="AM70" s="213">
        <v>567</v>
      </c>
      <c r="AN70" s="149">
        <v>1.835</v>
      </c>
      <c r="AO70" s="213">
        <v>22</v>
      </c>
      <c r="AP70" s="149">
        <v>0.15789473684210531</v>
      </c>
      <c r="AQ70" s="142">
        <v>4</v>
      </c>
      <c r="AR70" s="149" t="s">
        <v>90</v>
      </c>
      <c r="AS70" s="142">
        <v>26</v>
      </c>
      <c r="AT70" s="149">
        <v>0.36842105263157898</v>
      </c>
    </row>
    <row r="71" spans="2:46" s="4" customFormat="1" ht="15" hidden="1" customHeight="1" outlineLevel="1" x14ac:dyDescent="0.25">
      <c r="B71" s="53" t="s">
        <v>89</v>
      </c>
      <c r="C71" s="213">
        <v>16642</v>
      </c>
      <c r="D71" s="149">
        <v>0.29328566987876914</v>
      </c>
      <c r="E71" s="142">
        <v>18544</v>
      </c>
      <c r="F71" s="149">
        <v>0.31601731601731609</v>
      </c>
      <c r="G71" s="142">
        <v>35186</v>
      </c>
      <c r="H71" s="149">
        <v>0.30516710560480731</v>
      </c>
      <c r="I71" s="213">
        <v>13688</v>
      </c>
      <c r="J71" s="149">
        <v>0.2215975011155733</v>
      </c>
      <c r="K71" s="142">
        <v>17069</v>
      </c>
      <c r="L71" s="149">
        <v>0.38020538529958769</v>
      </c>
      <c r="M71" s="142">
        <v>30757</v>
      </c>
      <c r="N71" s="149">
        <v>0.30481079246563714</v>
      </c>
      <c r="O71" s="213">
        <v>3126</v>
      </c>
      <c r="P71" s="149">
        <v>0.21068938807126258</v>
      </c>
      <c r="Q71" s="142">
        <v>12116</v>
      </c>
      <c r="R71" s="149">
        <v>0.4826235927557514</v>
      </c>
      <c r="S71" s="142">
        <v>15242</v>
      </c>
      <c r="T71" s="149">
        <v>0.41733308536358571</v>
      </c>
      <c r="U71" s="213">
        <v>7982</v>
      </c>
      <c r="V71" s="149">
        <v>0.31846712917079611</v>
      </c>
      <c r="W71" s="142">
        <v>2484</v>
      </c>
      <c r="X71" s="149">
        <v>-5.7663125948406724E-2</v>
      </c>
      <c r="Y71" s="142">
        <v>10466</v>
      </c>
      <c r="Z71" s="149">
        <v>0.20437284234752595</v>
      </c>
      <c r="AA71" s="213">
        <v>2282</v>
      </c>
      <c r="AB71" s="149">
        <v>0.73141122913505319</v>
      </c>
      <c r="AC71" s="142">
        <v>1471</v>
      </c>
      <c r="AD71" s="149">
        <v>-0.14675174013921111</v>
      </c>
      <c r="AE71" s="142">
        <v>3753</v>
      </c>
      <c r="AF71" s="149">
        <v>0.23372781065088755</v>
      </c>
      <c r="AG71" s="213">
        <v>2047</v>
      </c>
      <c r="AH71" s="149">
        <v>0.62848050914876685</v>
      </c>
      <c r="AI71" s="142">
        <v>1408</v>
      </c>
      <c r="AJ71" s="149">
        <v>-0.13883792048929666</v>
      </c>
      <c r="AK71" s="142">
        <v>3455</v>
      </c>
      <c r="AL71" s="149">
        <v>0.19467496542185336</v>
      </c>
      <c r="AM71" s="213">
        <v>658</v>
      </c>
      <c r="AN71" s="149">
        <v>1.108974358974359</v>
      </c>
      <c r="AO71" s="213">
        <v>14</v>
      </c>
      <c r="AP71" s="149">
        <v>-0.57575757575757569</v>
      </c>
      <c r="AQ71" s="142">
        <v>4</v>
      </c>
      <c r="AR71" s="149" t="s">
        <v>90</v>
      </c>
      <c r="AS71" s="142">
        <v>18</v>
      </c>
      <c r="AT71" s="149">
        <v>-0.45454545454545459</v>
      </c>
    </row>
    <row r="72" spans="2:46" s="4" customFormat="1" ht="15.75" collapsed="1" x14ac:dyDescent="0.25">
      <c r="B72" s="65">
        <v>2013</v>
      </c>
      <c r="C72" s="214">
        <v>85561</v>
      </c>
      <c r="D72" s="67">
        <v>0.14992070531946355</v>
      </c>
      <c r="E72" s="66">
        <v>97935</v>
      </c>
      <c r="F72" s="67">
        <v>8.5477095640801082E-2</v>
      </c>
      <c r="G72" s="66">
        <v>183496</v>
      </c>
      <c r="H72" s="67">
        <v>0.11460313796475718</v>
      </c>
      <c r="I72" s="214">
        <v>74497</v>
      </c>
      <c r="J72" s="67">
        <v>0.11859036922476318</v>
      </c>
      <c r="K72" s="66">
        <v>88599</v>
      </c>
      <c r="L72" s="67">
        <v>9.9093175869298333E-2</v>
      </c>
      <c r="M72" s="66">
        <v>163096</v>
      </c>
      <c r="N72" s="67">
        <v>0.1079138645472455</v>
      </c>
      <c r="O72" s="214">
        <v>17547</v>
      </c>
      <c r="P72" s="67">
        <v>2.195690157251029E-2</v>
      </c>
      <c r="Q72" s="66">
        <v>60314</v>
      </c>
      <c r="R72" s="67">
        <v>3.587805925289822E-2</v>
      </c>
      <c r="S72" s="66">
        <v>77861</v>
      </c>
      <c r="T72" s="67">
        <v>3.2707739240002587E-2</v>
      </c>
      <c r="U72" s="214">
        <v>44985</v>
      </c>
      <c r="V72" s="67">
        <v>0.17950129788405578</v>
      </c>
      <c r="W72" s="66">
        <v>18353</v>
      </c>
      <c r="X72" s="67">
        <v>0.19446794663195566</v>
      </c>
      <c r="Y72" s="66">
        <v>63338</v>
      </c>
      <c r="Z72" s="67">
        <v>0.18379934210526305</v>
      </c>
      <c r="AA72" s="214">
        <v>8568</v>
      </c>
      <c r="AB72" s="67">
        <v>0.3011389521640091</v>
      </c>
      <c r="AC72" s="66">
        <v>9328</v>
      </c>
      <c r="AD72" s="67">
        <v>-2.8029592581014895E-2</v>
      </c>
      <c r="AE72" s="66">
        <v>17896</v>
      </c>
      <c r="AF72" s="67">
        <v>0.10592015820046963</v>
      </c>
      <c r="AG72" s="214">
        <v>7797</v>
      </c>
      <c r="AH72" s="67">
        <v>0.32152542372881365</v>
      </c>
      <c r="AI72" s="66">
        <v>9041</v>
      </c>
      <c r="AJ72" s="67">
        <v>1.6413715570545273E-2</v>
      </c>
      <c r="AK72" s="66">
        <v>16838</v>
      </c>
      <c r="AL72" s="67">
        <v>0.13808719161879024</v>
      </c>
      <c r="AM72" s="214">
        <v>2393</v>
      </c>
      <c r="AN72" s="67">
        <v>1.1481149012567324</v>
      </c>
      <c r="AO72" s="214">
        <v>103</v>
      </c>
      <c r="AP72" s="67">
        <v>-4.629629629629628E-2</v>
      </c>
      <c r="AQ72" s="66">
        <v>8</v>
      </c>
      <c r="AR72" s="67">
        <v>-0.46666666666666667</v>
      </c>
      <c r="AS72" s="66">
        <v>111</v>
      </c>
      <c r="AT72" s="67">
        <v>-9.7560975609756073E-2</v>
      </c>
    </row>
    <row r="73" spans="2:46" s="4" customFormat="1" ht="15" hidden="1" customHeight="1" outlineLevel="1" x14ac:dyDescent="0.25">
      <c r="B73" s="53" t="s">
        <v>78</v>
      </c>
      <c r="C73" s="211">
        <v>12415</v>
      </c>
      <c r="D73" s="141">
        <v>0.21954813359528491</v>
      </c>
      <c r="E73" s="131">
        <v>16356</v>
      </c>
      <c r="F73" s="141">
        <v>0.62229716326125772</v>
      </c>
      <c r="G73" s="131">
        <v>28771</v>
      </c>
      <c r="H73" s="141">
        <v>0.41994867239166922</v>
      </c>
      <c r="I73" s="211">
        <v>11325</v>
      </c>
      <c r="J73" s="141">
        <v>0.22049789848043977</v>
      </c>
      <c r="K73" s="131">
        <v>14292</v>
      </c>
      <c r="L73" s="141">
        <v>0.57765757809912799</v>
      </c>
      <c r="M73" s="131">
        <v>25617</v>
      </c>
      <c r="N73" s="141">
        <v>0.39693532555349553</v>
      </c>
      <c r="O73" s="211">
        <v>2807</v>
      </c>
      <c r="P73" s="141">
        <v>-0.22351313969571229</v>
      </c>
      <c r="Q73" s="131">
        <v>10125</v>
      </c>
      <c r="R73" s="141">
        <v>0.76270891364902504</v>
      </c>
      <c r="S73" s="131">
        <v>12932</v>
      </c>
      <c r="T73" s="141">
        <v>0.38177155679025532</v>
      </c>
      <c r="U73" s="211">
        <v>6701</v>
      </c>
      <c r="V73" s="141">
        <v>0.27153700189753316</v>
      </c>
      <c r="W73" s="131">
        <v>2354</v>
      </c>
      <c r="X73" s="141">
        <v>-0.14833574529667148</v>
      </c>
      <c r="Y73" s="131">
        <v>9055</v>
      </c>
      <c r="Z73" s="141">
        <v>0.12708488922081163</v>
      </c>
      <c r="AA73" s="211">
        <v>968</v>
      </c>
      <c r="AB73" s="141">
        <v>0.20547945205479445</v>
      </c>
      <c r="AC73" s="131">
        <v>2064</v>
      </c>
      <c r="AD73" s="141">
        <v>1.0175953079178885</v>
      </c>
      <c r="AE73" s="131">
        <v>3032</v>
      </c>
      <c r="AF73" s="141">
        <v>0.66046002190580499</v>
      </c>
      <c r="AG73" s="211">
        <v>867</v>
      </c>
      <c r="AH73" s="141">
        <v>0.11583011583011582</v>
      </c>
      <c r="AI73" s="131">
        <v>1898</v>
      </c>
      <c r="AJ73" s="141">
        <v>1.0474649406688243</v>
      </c>
      <c r="AK73" s="131">
        <v>2765</v>
      </c>
      <c r="AL73" s="141">
        <v>0.62265258215962449</v>
      </c>
      <c r="AM73" s="211">
        <v>97</v>
      </c>
      <c r="AN73" s="141">
        <v>0.29333333333333322</v>
      </c>
      <c r="AO73" s="211">
        <v>25</v>
      </c>
      <c r="AP73" s="141">
        <v>8.6956521739130377E-2</v>
      </c>
      <c r="AQ73" s="131">
        <v>0</v>
      </c>
      <c r="AR73" s="141" t="s">
        <v>90</v>
      </c>
      <c r="AS73" s="131">
        <v>25</v>
      </c>
      <c r="AT73" s="141">
        <v>8.6956521739130377E-2</v>
      </c>
    </row>
    <row r="74" spans="2:46" s="4" customFormat="1" ht="15" hidden="1" customHeight="1" outlineLevel="1" x14ac:dyDescent="0.25">
      <c r="B74" s="53" t="s">
        <v>79</v>
      </c>
      <c r="C74" s="211">
        <v>11039</v>
      </c>
      <c r="D74" s="141">
        <v>2.1467567317479341E-2</v>
      </c>
      <c r="E74" s="131">
        <v>14431</v>
      </c>
      <c r="F74" s="141">
        <v>0.26167162091274698</v>
      </c>
      <c r="G74" s="131">
        <v>25470</v>
      </c>
      <c r="H74" s="141">
        <v>0.1449763991908295</v>
      </c>
      <c r="I74" s="211">
        <v>10035</v>
      </c>
      <c r="J74" s="141">
        <v>1.3841180036370915E-2</v>
      </c>
      <c r="K74" s="131">
        <v>13207</v>
      </c>
      <c r="L74" s="141">
        <v>0.28235751043790658</v>
      </c>
      <c r="M74" s="131">
        <v>23242</v>
      </c>
      <c r="N74" s="141">
        <v>0.15076496509382586</v>
      </c>
      <c r="O74" s="211">
        <v>3149</v>
      </c>
      <c r="P74" s="141">
        <v>-0.28594104308390023</v>
      </c>
      <c r="Q74" s="131">
        <v>10922</v>
      </c>
      <c r="R74" s="141">
        <v>0.72597977243994949</v>
      </c>
      <c r="S74" s="131">
        <v>14071</v>
      </c>
      <c r="T74" s="141">
        <v>0.31039299683367472</v>
      </c>
      <c r="U74" s="211">
        <v>5366</v>
      </c>
      <c r="V74" s="141">
        <v>7.8159533855736374E-2</v>
      </c>
      <c r="W74" s="131">
        <v>1186</v>
      </c>
      <c r="X74" s="141">
        <v>-0.52654690618762467</v>
      </c>
      <c r="Y74" s="131">
        <v>6552</v>
      </c>
      <c r="Z74" s="141">
        <v>-0.12429831595829988</v>
      </c>
      <c r="AA74" s="211">
        <v>799</v>
      </c>
      <c r="AB74" s="141">
        <v>3.7688442211054607E-3</v>
      </c>
      <c r="AC74" s="131">
        <v>1220</v>
      </c>
      <c r="AD74" s="141">
        <v>7.5837742504409222E-2</v>
      </c>
      <c r="AE74" s="131">
        <v>2019</v>
      </c>
      <c r="AF74" s="141">
        <v>4.611398963730573E-2</v>
      </c>
      <c r="AG74" s="211">
        <v>666</v>
      </c>
      <c r="AH74" s="141">
        <v>-4.8571428571428599E-2</v>
      </c>
      <c r="AI74" s="131">
        <v>1119</v>
      </c>
      <c r="AJ74" s="141">
        <v>3.4195933456562022E-2</v>
      </c>
      <c r="AK74" s="131">
        <v>1785</v>
      </c>
      <c r="AL74" s="141">
        <v>1.6835016835017313E-3</v>
      </c>
      <c r="AM74" s="211">
        <v>203</v>
      </c>
      <c r="AN74" s="141">
        <v>0.84545454545454546</v>
      </c>
      <c r="AO74" s="211">
        <v>2</v>
      </c>
      <c r="AP74" s="141">
        <v>-0.33333333333333337</v>
      </c>
      <c r="AQ74" s="131">
        <v>4</v>
      </c>
      <c r="AR74" s="141">
        <v>-0.19999999999999996</v>
      </c>
      <c r="AS74" s="131">
        <v>6</v>
      </c>
      <c r="AT74" s="141">
        <v>-0.25</v>
      </c>
    </row>
    <row r="75" spans="2:46" s="4" customFormat="1" ht="15" hidden="1" customHeight="1" outlineLevel="1" x14ac:dyDescent="0.25">
      <c r="B75" s="53" t="s">
        <v>80</v>
      </c>
      <c r="C75" s="211">
        <v>11517</v>
      </c>
      <c r="D75" s="141">
        <v>7.9280292381220141E-2</v>
      </c>
      <c r="E75" s="131">
        <v>13967</v>
      </c>
      <c r="F75" s="141">
        <v>-8.5809660950386224E-2</v>
      </c>
      <c r="G75" s="131">
        <v>25484</v>
      </c>
      <c r="H75" s="141">
        <v>-1.7919765694246359E-2</v>
      </c>
      <c r="I75" s="211">
        <v>10267</v>
      </c>
      <c r="J75" s="141">
        <v>5.1731202622413486E-2</v>
      </c>
      <c r="K75" s="131">
        <v>12474</v>
      </c>
      <c r="L75" s="141">
        <v>-7.6615589606928713E-2</v>
      </c>
      <c r="M75" s="131">
        <v>22741</v>
      </c>
      <c r="N75" s="141">
        <v>-2.2775127841519471E-2</v>
      </c>
      <c r="O75" s="211">
        <v>2813</v>
      </c>
      <c r="P75" s="141">
        <v>-0.14731736889966651</v>
      </c>
      <c r="Q75" s="131">
        <v>9143</v>
      </c>
      <c r="R75" s="141">
        <v>-5.2225002720052149E-3</v>
      </c>
      <c r="S75" s="131">
        <v>11956</v>
      </c>
      <c r="T75" s="141">
        <v>-4.2754203362690202E-2</v>
      </c>
      <c r="U75" s="211">
        <v>6195</v>
      </c>
      <c r="V75" s="141">
        <v>8.9326534200808938E-2</v>
      </c>
      <c r="W75" s="131">
        <v>2325</v>
      </c>
      <c r="X75" s="141">
        <v>-0.31111111111111112</v>
      </c>
      <c r="Y75" s="131">
        <v>8520</v>
      </c>
      <c r="Z75" s="141">
        <v>-5.9810196424630369E-2</v>
      </c>
      <c r="AA75" s="211">
        <v>1126</v>
      </c>
      <c r="AB75" s="141">
        <v>0.32783018867924518</v>
      </c>
      <c r="AC75" s="131">
        <v>1493</v>
      </c>
      <c r="AD75" s="141">
        <v>-0.15602035048049745</v>
      </c>
      <c r="AE75" s="131">
        <v>2619</v>
      </c>
      <c r="AF75" s="141">
        <v>7.6423385555979273E-4</v>
      </c>
      <c r="AG75" s="211">
        <v>966</v>
      </c>
      <c r="AH75" s="141">
        <v>0.24164524421593825</v>
      </c>
      <c r="AI75" s="131">
        <v>1354</v>
      </c>
      <c r="AJ75" s="141">
        <v>-0.15216030056355667</v>
      </c>
      <c r="AK75" s="131">
        <v>2320</v>
      </c>
      <c r="AL75" s="141">
        <v>-2.3157894736842155E-2</v>
      </c>
      <c r="AM75" s="211">
        <v>115</v>
      </c>
      <c r="AN75" s="141">
        <v>1.0175438596491229</v>
      </c>
      <c r="AO75" s="211">
        <v>9</v>
      </c>
      <c r="AP75" s="141">
        <v>1.25</v>
      </c>
      <c r="AQ75" s="131">
        <v>0</v>
      </c>
      <c r="AR75" s="141" t="s">
        <v>90</v>
      </c>
      <c r="AS75" s="131">
        <v>9</v>
      </c>
      <c r="AT75" s="141">
        <v>1.25</v>
      </c>
    </row>
    <row r="76" spans="2:46" s="4" customFormat="1" ht="15" hidden="1" customHeight="1" outlineLevel="1" x14ac:dyDescent="0.25">
      <c r="B76" s="53" t="s">
        <v>81</v>
      </c>
      <c r="C76" s="211">
        <v>5236</v>
      </c>
      <c r="D76" s="141">
        <v>-0.14723127035830619</v>
      </c>
      <c r="E76" s="131">
        <v>6902</v>
      </c>
      <c r="F76" s="141">
        <v>-0.20373788647900326</v>
      </c>
      <c r="G76" s="131">
        <v>12138</v>
      </c>
      <c r="H76" s="141">
        <v>-0.18030794165316044</v>
      </c>
      <c r="I76" s="211">
        <v>4873</v>
      </c>
      <c r="J76" s="141">
        <v>-0.15837651122625218</v>
      </c>
      <c r="K76" s="131">
        <v>6390</v>
      </c>
      <c r="L76" s="141">
        <v>-0.18929205785333669</v>
      </c>
      <c r="M76" s="131">
        <v>11263</v>
      </c>
      <c r="N76" s="141">
        <v>-0.17619953188999415</v>
      </c>
      <c r="O76" s="211">
        <v>1550</v>
      </c>
      <c r="P76" s="141">
        <v>-6.2877871825876674E-2</v>
      </c>
      <c r="Q76" s="131">
        <v>5035</v>
      </c>
      <c r="R76" s="141">
        <v>-0.12190442971747473</v>
      </c>
      <c r="S76" s="131">
        <v>6585</v>
      </c>
      <c r="T76" s="141">
        <v>-0.10868976719003787</v>
      </c>
      <c r="U76" s="211">
        <v>2579</v>
      </c>
      <c r="V76" s="141">
        <v>-0.29226125137211856</v>
      </c>
      <c r="W76" s="131">
        <v>1128</v>
      </c>
      <c r="X76" s="141">
        <v>-8.9588377723970991E-2</v>
      </c>
      <c r="Y76" s="131">
        <v>3707</v>
      </c>
      <c r="Z76" s="141">
        <v>-0.24083555191480643</v>
      </c>
      <c r="AA76" s="211">
        <v>322</v>
      </c>
      <c r="AB76" s="141">
        <v>-9.2307692307692646E-3</v>
      </c>
      <c r="AC76" s="131">
        <v>508</v>
      </c>
      <c r="AD76" s="141">
        <v>-0.18196457326892113</v>
      </c>
      <c r="AE76" s="131">
        <v>830</v>
      </c>
      <c r="AF76" s="141">
        <v>-0.12262156448202954</v>
      </c>
      <c r="AG76" s="211">
        <v>278</v>
      </c>
      <c r="AH76" s="141">
        <v>-4.1379310344827558E-2</v>
      </c>
      <c r="AI76" s="131">
        <v>463</v>
      </c>
      <c r="AJ76" s="141">
        <v>-0.17321428571428577</v>
      </c>
      <c r="AK76" s="131">
        <v>741</v>
      </c>
      <c r="AL76" s="141">
        <v>-0.12823529411764711</v>
      </c>
      <c r="AM76" s="211">
        <v>39</v>
      </c>
      <c r="AN76" s="141">
        <v>0.69565217391304346</v>
      </c>
      <c r="AO76" s="211">
        <v>2</v>
      </c>
      <c r="AP76" s="141">
        <v>0</v>
      </c>
      <c r="AQ76" s="131">
        <v>4</v>
      </c>
      <c r="AR76" s="141">
        <v>-0.97575757575757571</v>
      </c>
      <c r="AS76" s="131">
        <v>6</v>
      </c>
      <c r="AT76" s="141">
        <v>-0.9640718562874252</v>
      </c>
    </row>
    <row r="77" spans="2:46" s="4" customFormat="1" ht="15" hidden="1" customHeight="1" outlineLevel="1" x14ac:dyDescent="0.25">
      <c r="B77" s="53" t="s">
        <v>82</v>
      </c>
      <c r="C77" s="211">
        <v>396</v>
      </c>
      <c r="D77" s="141">
        <v>-1.980198019801982E-2</v>
      </c>
      <c r="E77" s="131">
        <v>488</v>
      </c>
      <c r="F77" s="141">
        <v>-0.18257956448911228</v>
      </c>
      <c r="G77" s="131">
        <v>884</v>
      </c>
      <c r="H77" s="141">
        <v>-0.11688311688311692</v>
      </c>
      <c r="I77" s="211">
        <v>341</v>
      </c>
      <c r="J77" s="141">
        <v>-5.2777777777777812E-2</v>
      </c>
      <c r="K77" s="131">
        <v>454</v>
      </c>
      <c r="L77" s="141">
        <v>-0.21043478260869564</v>
      </c>
      <c r="M77" s="131">
        <v>795</v>
      </c>
      <c r="N77" s="141">
        <v>-0.14973262032085566</v>
      </c>
      <c r="O77" s="211">
        <v>163</v>
      </c>
      <c r="P77" s="141">
        <v>6.1728395061728669E-3</v>
      </c>
      <c r="Q77" s="131">
        <v>57</v>
      </c>
      <c r="R77" s="141">
        <v>-0.87688984881209509</v>
      </c>
      <c r="S77" s="131">
        <v>220</v>
      </c>
      <c r="T77" s="141">
        <v>-0.64800000000000002</v>
      </c>
      <c r="U77" s="211">
        <v>157</v>
      </c>
      <c r="V77" s="141">
        <v>-7.6470588235294068E-2</v>
      </c>
      <c r="W77" s="131">
        <v>375</v>
      </c>
      <c r="X77" s="141">
        <v>5.5789473684210522</v>
      </c>
      <c r="Y77" s="131">
        <v>532</v>
      </c>
      <c r="Z77" s="141">
        <v>1.3436123348017621</v>
      </c>
      <c r="AA77" s="211">
        <v>28</v>
      </c>
      <c r="AB77" s="141">
        <v>3.7037037037036979E-2</v>
      </c>
      <c r="AC77" s="131">
        <v>27</v>
      </c>
      <c r="AD77" s="141">
        <v>0.22727272727272729</v>
      </c>
      <c r="AE77" s="131">
        <v>55</v>
      </c>
      <c r="AF77" s="141">
        <v>0.12244897959183665</v>
      </c>
      <c r="AG77" s="211">
        <v>22</v>
      </c>
      <c r="AH77" s="141">
        <v>-0.12</v>
      </c>
      <c r="AI77" s="131">
        <v>25</v>
      </c>
      <c r="AJ77" s="141">
        <v>0.25</v>
      </c>
      <c r="AK77" s="131">
        <v>47</v>
      </c>
      <c r="AL77" s="141">
        <v>4.4444444444444509E-2</v>
      </c>
      <c r="AM77" s="211">
        <v>21</v>
      </c>
      <c r="AN77" s="141">
        <v>0.61538461538461542</v>
      </c>
      <c r="AO77" s="211">
        <v>6</v>
      </c>
      <c r="AP77" s="141">
        <v>0.5</v>
      </c>
      <c r="AQ77" s="131">
        <v>7</v>
      </c>
      <c r="AR77" s="141" t="s">
        <v>90</v>
      </c>
      <c r="AS77" s="131">
        <v>13</v>
      </c>
      <c r="AT77" s="141">
        <v>2.25</v>
      </c>
    </row>
    <row r="78" spans="2:46" s="4" customFormat="1" ht="15" hidden="1" customHeight="1" outlineLevel="1" x14ac:dyDescent="0.25">
      <c r="B78" s="53" t="s">
        <v>83</v>
      </c>
      <c r="C78" s="211">
        <v>489</v>
      </c>
      <c r="D78" s="141">
        <v>1.0808510638297872</v>
      </c>
      <c r="E78" s="131">
        <v>759</v>
      </c>
      <c r="F78" s="141">
        <v>1.9192307692307691</v>
      </c>
      <c r="G78" s="131">
        <v>1248</v>
      </c>
      <c r="H78" s="141">
        <v>1.521212121212121</v>
      </c>
      <c r="I78" s="211">
        <v>453</v>
      </c>
      <c r="J78" s="141">
        <v>1.3230769230769233</v>
      </c>
      <c r="K78" s="131">
        <v>696</v>
      </c>
      <c r="L78" s="141">
        <v>1.7081712062256811</v>
      </c>
      <c r="M78" s="131">
        <v>1149</v>
      </c>
      <c r="N78" s="141">
        <v>1.5420353982300883</v>
      </c>
      <c r="O78" s="211">
        <v>151</v>
      </c>
      <c r="P78" s="141">
        <v>0.77647058823529402</v>
      </c>
      <c r="Q78" s="131">
        <v>301</v>
      </c>
      <c r="R78" s="141">
        <v>0.70056497175141241</v>
      </c>
      <c r="S78" s="131">
        <v>452</v>
      </c>
      <c r="T78" s="141">
        <v>0.72519083969465647</v>
      </c>
      <c r="U78" s="211">
        <v>246</v>
      </c>
      <c r="V78" s="141">
        <v>1.8941176470588235</v>
      </c>
      <c r="W78" s="131">
        <v>316</v>
      </c>
      <c r="X78" s="141">
        <v>4.0158730158730158</v>
      </c>
      <c r="Y78" s="131">
        <v>562</v>
      </c>
      <c r="Z78" s="141">
        <v>2.7972972972972974</v>
      </c>
      <c r="AA78" s="211">
        <v>30</v>
      </c>
      <c r="AB78" s="141">
        <v>0.57894736842105265</v>
      </c>
      <c r="AC78" s="131">
        <v>63</v>
      </c>
      <c r="AD78" s="141">
        <v>20</v>
      </c>
      <c r="AE78" s="131">
        <v>93</v>
      </c>
      <c r="AF78" s="141">
        <v>3.2272727272727275</v>
      </c>
      <c r="AG78" s="211">
        <v>31</v>
      </c>
      <c r="AH78" s="141">
        <v>0.9375</v>
      </c>
      <c r="AI78" s="131">
        <v>59</v>
      </c>
      <c r="AJ78" s="141">
        <v>18.666666666666668</v>
      </c>
      <c r="AK78" s="131">
        <v>90</v>
      </c>
      <c r="AL78" s="141">
        <v>3.7368421052631575</v>
      </c>
      <c r="AM78" s="211">
        <v>4</v>
      </c>
      <c r="AN78" s="141">
        <v>-0.8</v>
      </c>
      <c r="AO78" s="211">
        <v>2</v>
      </c>
      <c r="AP78" s="141">
        <v>1</v>
      </c>
      <c r="AQ78" s="131">
        <v>0</v>
      </c>
      <c r="AR78" s="141" t="s">
        <v>90</v>
      </c>
      <c r="AS78" s="131">
        <v>2</v>
      </c>
      <c r="AT78" s="141">
        <v>1</v>
      </c>
    </row>
    <row r="79" spans="2:46" s="4" customFormat="1" ht="15" hidden="1" customHeight="1" outlineLevel="1" x14ac:dyDescent="0.25">
      <c r="B79" s="53" t="s">
        <v>84</v>
      </c>
      <c r="C79" s="211">
        <v>910</v>
      </c>
      <c r="D79" s="141">
        <v>0.69459962756052152</v>
      </c>
      <c r="E79" s="131">
        <v>698</v>
      </c>
      <c r="F79" s="141">
        <v>0.65402843601895744</v>
      </c>
      <c r="G79" s="131">
        <v>1608</v>
      </c>
      <c r="H79" s="141">
        <v>0.67674661105318035</v>
      </c>
      <c r="I79" s="211">
        <v>834</v>
      </c>
      <c r="J79" s="141">
        <v>0.7447698744769875</v>
      </c>
      <c r="K79" s="131">
        <v>636</v>
      </c>
      <c r="L79" s="141">
        <v>0.79154929577464794</v>
      </c>
      <c r="M79" s="131">
        <v>1470</v>
      </c>
      <c r="N79" s="141">
        <v>0.76470588235294112</v>
      </c>
      <c r="O79" s="211">
        <v>350</v>
      </c>
      <c r="P79" s="141">
        <v>2.1531531531531534</v>
      </c>
      <c r="Q79" s="131">
        <v>350</v>
      </c>
      <c r="R79" s="141">
        <v>1.0114942528735633</v>
      </c>
      <c r="S79" s="131">
        <v>700</v>
      </c>
      <c r="T79" s="141">
        <v>1.4561403508771931</v>
      </c>
      <c r="U79" s="211">
        <v>440</v>
      </c>
      <c r="V79" s="141">
        <v>0.26074498567335236</v>
      </c>
      <c r="W79" s="131">
        <v>218</v>
      </c>
      <c r="X79" s="141">
        <v>0.60294117647058831</v>
      </c>
      <c r="Y79" s="131">
        <v>658</v>
      </c>
      <c r="Z79" s="141">
        <v>0.35670103092783512</v>
      </c>
      <c r="AA79" s="211">
        <v>52</v>
      </c>
      <c r="AB79" s="141">
        <v>0.26829268292682928</v>
      </c>
      <c r="AC79" s="131">
        <v>62</v>
      </c>
      <c r="AD79" s="141">
        <v>-7.4626865671641784E-2</v>
      </c>
      <c r="AE79" s="131">
        <v>114</v>
      </c>
      <c r="AF79" s="141">
        <v>5.555555555555558E-2</v>
      </c>
      <c r="AG79" s="211">
        <v>49</v>
      </c>
      <c r="AH79" s="141">
        <v>0.39999999999999991</v>
      </c>
      <c r="AI79" s="131">
        <v>32</v>
      </c>
      <c r="AJ79" s="141">
        <v>-0.46666666666666667</v>
      </c>
      <c r="AK79" s="131">
        <v>81</v>
      </c>
      <c r="AL79" s="141">
        <v>-0.14736842105263159</v>
      </c>
      <c r="AM79" s="211">
        <v>22</v>
      </c>
      <c r="AN79" s="141">
        <v>0.375</v>
      </c>
      <c r="AO79" s="211">
        <v>2</v>
      </c>
      <c r="AP79" s="141">
        <v>0</v>
      </c>
      <c r="AQ79" s="131">
        <v>0</v>
      </c>
      <c r="AR79" s="141" t="s">
        <v>90</v>
      </c>
      <c r="AS79" s="131">
        <v>2</v>
      </c>
      <c r="AT79" s="141">
        <v>0</v>
      </c>
    </row>
    <row r="80" spans="2:46" s="4" customFormat="1" ht="15" hidden="1" customHeight="1" outlineLevel="1" x14ac:dyDescent="0.25">
      <c r="B80" s="53" t="s">
        <v>85</v>
      </c>
      <c r="C80" s="211">
        <v>833</v>
      </c>
      <c r="D80" s="141">
        <v>0.36333878887070381</v>
      </c>
      <c r="E80" s="131">
        <v>615</v>
      </c>
      <c r="F80" s="141">
        <v>1.1886120996441281</v>
      </c>
      <c r="G80" s="131">
        <v>1448</v>
      </c>
      <c r="H80" s="141">
        <v>0.62331838565022424</v>
      </c>
      <c r="I80" s="211">
        <v>801</v>
      </c>
      <c r="J80" s="141">
        <v>0.38341968911917101</v>
      </c>
      <c r="K80" s="131">
        <v>583</v>
      </c>
      <c r="L80" s="141">
        <v>1.7894736842105261</v>
      </c>
      <c r="M80" s="131">
        <v>1384</v>
      </c>
      <c r="N80" s="141">
        <v>0.75634517766497456</v>
      </c>
      <c r="O80" s="211">
        <v>42</v>
      </c>
      <c r="P80" s="141">
        <v>-4.5454545454545414E-2</v>
      </c>
      <c r="Q80" s="131">
        <v>127</v>
      </c>
      <c r="R80" s="141">
        <v>-0.34196891191709844</v>
      </c>
      <c r="S80" s="131">
        <v>169</v>
      </c>
      <c r="T80" s="141">
        <v>-0.28691983122362874</v>
      </c>
      <c r="U80" s="211">
        <v>691</v>
      </c>
      <c r="V80" s="141">
        <v>0.39314516129032251</v>
      </c>
      <c r="W80" s="131">
        <v>418</v>
      </c>
      <c r="X80" s="141">
        <v>37</v>
      </c>
      <c r="Y80" s="131">
        <v>1109</v>
      </c>
      <c r="Z80" s="141">
        <v>1.1873767258382641</v>
      </c>
      <c r="AA80" s="211">
        <v>17</v>
      </c>
      <c r="AB80" s="141">
        <v>-0.19047619047619047</v>
      </c>
      <c r="AC80" s="131">
        <v>32</v>
      </c>
      <c r="AD80" s="141">
        <v>-0.55555555555555558</v>
      </c>
      <c r="AE80" s="131">
        <v>49</v>
      </c>
      <c r="AF80" s="141">
        <v>-0.4731182795698925</v>
      </c>
      <c r="AG80" s="211">
        <v>13</v>
      </c>
      <c r="AH80" s="141">
        <v>0.30000000000000004</v>
      </c>
      <c r="AI80" s="131">
        <v>31</v>
      </c>
      <c r="AJ80" s="141">
        <v>-0.52307692307692299</v>
      </c>
      <c r="AK80" s="131">
        <v>44</v>
      </c>
      <c r="AL80" s="141">
        <v>-0.41333333333333333</v>
      </c>
      <c r="AM80" s="211">
        <v>15</v>
      </c>
      <c r="AN80" s="141">
        <v>0.36363636363636354</v>
      </c>
      <c r="AO80" s="211">
        <v>0</v>
      </c>
      <c r="AP80" s="141" t="s">
        <v>90</v>
      </c>
      <c r="AQ80" s="131">
        <v>0</v>
      </c>
      <c r="AR80" s="141" t="s">
        <v>90</v>
      </c>
      <c r="AS80" s="131">
        <v>0</v>
      </c>
      <c r="AT80" s="141" t="s">
        <v>90</v>
      </c>
    </row>
    <row r="81" spans="2:46" s="4" customFormat="1" ht="15" hidden="1" customHeight="1" outlineLevel="1" x14ac:dyDescent="0.25">
      <c r="B81" s="53" t="s">
        <v>86</v>
      </c>
      <c r="C81" s="211">
        <v>793</v>
      </c>
      <c r="D81" s="141">
        <v>0.26879999999999993</v>
      </c>
      <c r="E81" s="131">
        <v>761</v>
      </c>
      <c r="F81" s="141">
        <v>0.92658227848101271</v>
      </c>
      <c r="G81" s="131">
        <v>1554</v>
      </c>
      <c r="H81" s="141">
        <v>0.5235294117647058</v>
      </c>
      <c r="I81" s="211">
        <v>731</v>
      </c>
      <c r="J81" s="141">
        <v>0.28245614035087718</v>
      </c>
      <c r="K81" s="131">
        <v>676</v>
      </c>
      <c r="L81" s="141">
        <v>1.397163120567376</v>
      </c>
      <c r="M81" s="131">
        <v>1407</v>
      </c>
      <c r="N81" s="141">
        <v>0.65140845070422526</v>
      </c>
      <c r="O81" s="211">
        <v>59</v>
      </c>
      <c r="P81" s="141">
        <v>-3.2786885245901676E-2</v>
      </c>
      <c r="Q81" s="131">
        <v>297</v>
      </c>
      <c r="R81" s="141">
        <v>0.50761421319796951</v>
      </c>
      <c r="S81" s="131">
        <v>356</v>
      </c>
      <c r="T81" s="141">
        <v>0.37984496124031009</v>
      </c>
      <c r="U81" s="211">
        <v>592</v>
      </c>
      <c r="V81" s="141">
        <v>0.27586206896551735</v>
      </c>
      <c r="W81" s="131">
        <v>356</v>
      </c>
      <c r="X81" s="141">
        <v>6.9111111111111114</v>
      </c>
      <c r="Y81" s="131">
        <v>948</v>
      </c>
      <c r="Z81" s="141">
        <v>0.86247544204322191</v>
      </c>
      <c r="AA81" s="211">
        <v>41</v>
      </c>
      <c r="AB81" s="141">
        <v>0.57692307692307687</v>
      </c>
      <c r="AC81" s="131">
        <v>85</v>
      </c>
      <c r="AD81" s="141">
        <v>-0.24778761061946908</v>
      </c>
      <c r="AE81" s="131">
        <v>126</v>
      </c>
      <c r="AF81" s="141">
        <v>-9.3525179856115082E-2</v>
      </c>
      <c r="AG81" s="211">
        <v>33</v>
      </c>
      <c r="AH81" s="141">
        <v>0.73684210526315796</v>
      </c>
      <c r="AI81" s="131">
        <v>80</v>
      </c>
      <c r="AJ81" s="141">
        <v>-0.21568627450980393</v>
      </c>
      <c r="AK81" s="131">
        <v>113</v>
      </c>
      <c r="AL81" s="141">
        <v>-6.6115702479338845E-2</v>
      </c>
      <c r="AM81" s="211">
        <v>18</v>
      </c>
      <c r="AN81" s="141">
        <v>-0.37931034482758619</v>
      </c>
      <c r="AO81" s="211">
        <v>3</v>
      </c>
      <c r="AP81" s="141" t="s">
        <v>90</v>
      </c>
      <c r="AQ81" s="131">
        <v>0</v>
      </c>
      <c r="AR81" s="141" t="s">
        <v>90</v>
      </c>
      <c r="AS81" s="131">
        <v>3</v>
      </c>
      <c r="AT81" s="141" t="s">
        <v>90</v>
      </c>
    </row>
    <row r="82" spans="2:46" s="4" customFormat="1" ht="15" hidden="1" customHeight="1" outlineLevel="1" x14ac:dyDescent="0.25">
      <c r="B82" s="53" t="s">
        <v>87</v>
      </c>
      <c r="C82" s="211">
        <v>5821</v>
      </c>
      <c r="D82" s="141">
        <v>3.0995394969890233E-2</v>
      </c>
      <c r="E82" s="131">
        <v>8538</v>
      </c>
      <c r="F82" s="141">
        <v>0.10897519158332258</v>
      </c>
      <c r="G82" s="131">
        <v>14359</v>
      </c>
      <c r="H82" s="141">
        <v>7.5983514424878162E-2</v>
      </c>
      <c r="I82" s="211">
        <v>5097</v>
      </c>
      <c r="J82" s="141">
        <v>-3.4659090909090917E-2</v>
      </c>
      <c r="K82" s="131">
        <v>7714</v>
      </c>
      <c r="L82" s="141">
        <v>0.13374485596707819</v>
      </c>
      <c r="M82" s="131">
        <v>12811</v>
      </c>
      <c r="N82" s="141">
        <v>6.0162197947699392E-2</v>
      </c>
      <c r="O82" s="211">
        <v>994</v>
      </c>
      <c r="P82" s="141">
        <v>-0.4093879976232917</v>
      </c>
      <c r="Q82" s="131">
        <v>5658</v>
      </c>
      <c r="R82" s="141">
        <v>7.3624288425047535E-2</v>
      </c>
      <c r="S82" s="131">
        <v>6652</v>
      </c>
      <c r="T82" s="141">
        <v>-4.3290665899611724E-2</v>
      </c>
      <c r="U82" s="211">
        <v>3091</v>
      </c>
      <c r="V82" s="141">
        <v>-9.6123037487985119E-3</v>
      </c>
      <c r="W82" s="131">
        <v>1702</v>
      </c>
      <c r="X82" s="141">
        <v>0.47359307359307357</v>
      </c>
      <c r="Y82" s="131">
        <v>4793</v>
      </c>
      <c r="Z82" s="141">
        <v>0.12090739008419082</v>
      </c>
      <c r="AA82" s="211">
        <v>651</v>
      </c>
      <c r="AB82" s="141">
        <v>1.1344262295081968</v>
      </c>
      <c r="AC82" s="131">
        <v>824</v>
      </c>
      <c r="AD82" s="141">
        <v>-7.9329608938547458E-2</v>
      </c>
      <c r="AE82" s="131">
        <v>1475</v>
      </c>
      <c r="AF82" s="141">
        <v>0.22916666666666674</v>
      </c>
      <c r="AG82" s="211">
        <v>616</v>
      </c>
      <c r="AH82" s="141">
        <v>1.1168384879725086</v>
      </c>
      <c r="AI82" s="131">
        <v>783</v>
      </c>
      <c r="AJ82" s="141">
        <v>-2.4906600249065991E-2</v>
      </c>
      <c r="AK82" s="131">
        <v>1399</v>
      </c>
      <c r="AL82" s="141">
        <v>0.27879341864716634</v>
      </c>
      <c r="AM82" s="211">
        <v>68</v>
      </c>
      <c r="AN82" s="141">
        <v>0.38775510204081631</v>
      </c>
      <c r="AO82" s="211">
        <v>5</v>
      </c>
      <c r="AP82" s="141">
        <v>-0.58333333333333326</v>
      </c>
      <c r="AQ82" s="131">
        <v>0</v>
      </c>
      <c r="AR82" s="141" t="s">
        <v>90</v>
      </c>
      <c r="AS82" s="131">
        <v>5</v>
      </c>
      <c r="AT82" s="141">
        <v>-0.58333333333333326</v>
      </c>
    </row>
    <row r="83" spans="2:46" s="4" customFormat="1" ht="15" hidden="1" customHeight="1" outlineLevel="1" x14ac:dyDescent="0.25">
      <c r="B83" s="53" t="s">
        <v>88</v>
      </c>
      <c r="C83" s="211">
        <v>12089</v>
      </c>
      <c r="D83" s="141">
        <v>0.13415892672858609</v>
      </c>
      <c r="E83" s="131">
        <v>12617</v>
      </c>
      <c r="F83" s="141">
        <v>-0.24818257657013465</v>
      </c>
      <c r="G83" s="131">
        <v>24706</v>
      </c>
      <c r="H83" s="141">
        <v>-9.9668379432236387E-2</v>
      </c>
      <c r="I83" s="211">
        <v>10637</v>
      </c>
      <c r="J83" s="141">
        <v>0.10755935027072061</v>
      </c>
      <c r="K83" s="131">
        <v>11122</v>
      </c>
      <c r="L83" s="141">
        <v>-0.26800052652362771</v>
      </c>
      <c r="M83" s="131">
        <v>21759</v>
      </c>
      <c r="N83" s="141">
        <v>-0.1225502056617469</v>
      </c>
      <c r="O83" s="211">
        <v>2510</v>
      </c>
      <c r="P83" s="141">
        <v>-0.21193092621664045</v>
      </c>
      <c r="Q83" s="131">
        <v>8038</v>
      </c>
      <c r="R83" s="141">
        <v>-0.32708246128087071</v>
      </c>
      <c r="S83" s="131">
        <v>10548</v>
      </c>
      <c r="T83" s="141">
        <v>-0.3028420356906808</v>
      </c>
      <c r="U83" s="211">
        <v>6027</v>
      </c>
      <c r="V83" s="141">
        <v>0.12717411632691222</v>
      </c>
      <c r="W83" s="131">
        <v>2351</v>
      </c>
      <c r="X83" s="141">
        <v>2.7984258854394373E-2</v>
      </c>
      <c r="Y83" s="131">
        <v>8378</v>
      </c>
      <c r="Z83" s="141">
        <v>9.7458737228189651E-2</v>
      </c>
      <c r="AA83" s="211">
        <v>1233</v>
      </c>
      <c r="AB83" s="141">
        <v>0.25050709939148064</v>
      </c>
      <c r="AC83" s="131">
        <v>1495</v>
      </c>
      <c r="AD83" s="141">
        <v>-5.8564231738035266E-2</v>
      </c>
      <c r="AE83" s="131">
        <v>2728</v>
      </c>
      <c r="AF83" s="141">
        <v>5.9829059829059839E-2</v>
      </c>
      <c r="AG83" s="211">
        <v>1102</v>
      </c>
      <c r="AH83" s="141">
        <v>0.25512528473804097</v>
      </c>
      <c r="AI83" s="131">
        <v>1416</v>
      </c>
      <c r="AJ83" s="141">
        <v>-8.4033613445377853E-3</v>
      </c>
      <c r="AK83" s="131">
        <v>2518</v>
      </c>
      <c r="AL83" s="141">
        <v>9.1934084995663579E-2</v>
      </c>
      <c r="AM83" s="211">
        <v>200</v>
      </c>
      <c r="AN83" s="141">
        <v>1.9411764705882355</v>
      </c>
      <c r="AO83" s="211">
        <v>19</v>
      </c>
      <c r="AP83" s="141">
        <v>18</v>
      </c>
      <c r="AQ83" s="131">
        <v>0</v>
      </c>
      <c r="AR83" s="141" t="s">
        <v>90</v>
      </c>
      <c r="AS83" s="131">
        <v>19</v>
      </c>
      <c r="AT83" s="141">
        <v>18</v>
      </c>
    </row>
    <row r="84" spans="2:46" s="4" customFormat="1" ht="15" hidden="1" customHeight="1" outlineLevel="1" x14ac:dyDescent="0.25">
      <c r="B84" s="53" t="s">
        <v>89</v>
      </c>
      <c r="C84" s="211">
        <v>12868</v>
      </c>
      <c r="D84" s="141">
        <v>0.35310199789695051</v>
      </c>
      <c r="E84" s="131">
        <v>14091</v>
      </c>
      <c r="F84" s="141">
        <v>-0.20859309182813812</v>
      </c>
      <c r="G84" s="131">
        <v>26959</v>
      </c>
      <c r="H84" s="141">
        <v>-1.303313197876621E-2</v>
      </c>
      <c r="I84" s="211">
        <v>11205</v>
      </c>
      <c r="J84" s="141">
        <v>0.27910958904109595</v>
      </c>
      <c r="K84" s="131">
        <v>12367</v>
      </c>
      <c r="L84" s="141">
        <v>-0.22210340923386584</v>
      </c>
      <c r="M84" s="131">
        <v>23572</v>
      </c>
      <c r="N84" s="141">
        <v>-4.4042501419417679E-2</v>
      </c>
      <c r="O84" s="211">
        <v>2582</v>
      </c>
      <c r="P84" s="141">
        <v>1.6135379771743397E-2</v>
      </c>
      <c r="Q84" s="131">
        <v>8172</v>
      </c>
      <c r="R84" s="141">
        <v>-0.27610948711134731</v>
      </c>
      <c r="S84" s="131">
        <v>10754</v>
      </c>
      <c r="T84" s="141">
        <v>-0.22241503976861898</v>
      </c>
      <c r="U84" s="211">
        <v>6054</v>
      </c>
      <c r="V84" s="141">
        <v>0.22600243013365739</v>
      </c>
      <c r="W84" s="131">
        <v>2636</v>
      </c>
      <c r="X84" s="141">
        <v>0.23292797006548183</v>
      </c>
      <c r="Y84" s="131">
        <v>8690</v>
      </c>
      <c r="Z84" s="141">
        <v>0.22809496890898817</v>
      </c>
      <c r="AA84" s="211">
        <v>1318</v>
      </c>
      <c r="AB84" s="141">
        <v>0.95548961424332335</v>
      </c>
      <c r="AC84" s="131">
        <v>1724</v>
      </c>
      <c r="AD84" s="141">
        <v>-9.5962244362873594E-2</v>
      </c>
      <c r="AE84" s="131">
        <v>3042</v>
      </c>
      <c r="AF84" s="141">
        <v>0.17861294072065093</v>
      </c>
      <c r="AG84" s="211">
        <v>1257</v>
      </c>
      <c r="AH84" s="141">
        <v>0.92496171516079628</v>
      </c>
      <c r="AI84" s="131">
        <v>1635</v>
      </c>
      <c r="AJ84" s="141">
        <v>-4.8311990686845219E-2</v>
      </c>
      <c r="AK84" s="131">
        <v>2892</v>
      </c>
      <c r="AL84" s="141">
        <v>0.21973850695908892</v>
      </c>
      <c r="AM84" s="211">
        <v>312</v>
      </c>
      <c r="AN84" s="141">
        <v>3.1052631578947372</v>
      </c>
      <c r="AO84" s="211">
        <v>33</v>
      </c>
      <c r="AP84" s="141" t="s">
        <v>90</v>
      </c>
      <c r="AQ84" s="131">
        <v>0</v>
      </c>
      <c r="AR84" s="141" t="s">
        <v>90</v>
      </c>
      <c r="AS84" s="131">
        <v>33</v>
      </c>
      <c r="AT84" s="141" t="s">
        <v>90</v>
      </c>
    </row>
    <row r="85" spans="2:46" s="4" customFormat="1" ht="15.75" collapsed="1" x14ac:dyDescent="0.25">
      <c r="B85" s="65">
        <v>2012</v>
      </c>
      <c r="C85" s="215">
        <v>74406</v>
      </c>
      <c r="D85" s="67">
        <v>0.12693676637637252</v>
      </c>
      <c r="E85" s="216">
        <v>90223</v>
      </c>
      <c r="F85" s="67">
        <v>5.7520594825375415E-3</v>
      </c>
      <c r="G85" s="216">
        <v>164629</v>
      </c>
      <c r="H85" s="67">
        <v>5.7130198032517399E-2</v>
      </c>
      <c r="I85" s="215">
        <v>66599</v>
      </c>
      <c r="J85" s="67">
        <v>9.9810090000825635E-2</v>
      </c>
      <c r="K85" s="216">
        <v>80611</v>
      </c>
      <c r="L85" s="67">
        <v>3.5855234490742571E-3</v>
      </c>
      <c r="M85" s="216">
        <v>147210</v>
      </c>
      <c r="N85" s="67">
        <v>4.4946691463535915E-2</v>
      </c>
      <c r="O85" s="215">
        <v>17170</v>
      </c>
      <c r="P85" s="67">
        <v>-0.17649880095923265</v>
      </c>
      <c r="Q85" s="216">
        <v>58225</v>
      </c>
      <c r="R85" s="67">
        <v>2.6805396349528277E-2</v>
      </c>
      <c r="S85" s="216">
        <v>75395</v>
      </c>
      <c r="T85" s="67">
        <v>-2.785120237250982E-2</v>
      </c>
      <c r="U85" s="215">
        <v>38139</v>
      </c>
      <c r="V85" s="67">
        <v>0.10394234109065659</v>
      </c>
      <c r="W85" s="216">
        <v>15365</v>
      </c>
      <c r="X85" s="67">
        <v>-2.5990491283676698E-2</v>
      </c>
      <c r="Y85" s="216">
        <v>53504</v>
      </c>
      <c r="Z85" s="67">
        <v>6.3211652723406786E-2</v>
      </c>
      <c r="AA85" s="215">
        <v>6585</v>
      </c>
      <c r="AB85" s="67">
        <v>0.35187846438103065</v>
      </c>
      <c r="AC85" s="216">
        <v>9597</v>
      </c>
      <c r="AD85" s="67">
        <v>4.156718037768603E-2</v>
      </c>
      <c r="AE85" s="216">
        <v>16182</v>
      </c>
      <c r="AF85" s="67">
        <v>0.14888178913738015</v>
      </c>
      <c r="AG85" s="215">
        <v>5900</v>
      </c>
      <c r="AH85" s="67">
        <v>0.31932021466905192</v>
      </c>
      <c r="AI85" s="216">
        <v>8895</v>
      </c>
      <c r="AJ85" s="67">
        <v>6.3359234907351958E-2</v>
      </c>
      <c r="AK85" s="216">
        <v>14795</v>
      </c>
      <c r="AL85" s="67">
        <v>0.15252784918594697</v>
      </c>
      <c r="AM85" s="215">
        <v>1114</v>
      </c>
      <c r="AN85" s="67">
        <v>1.036563071297989</v>
      </c>
      <c r="AO85" s="215">
        <v>108</v>
      </c>
      <c r="AP85" s="67">
        <v>1.0769230769230771</v>
      </c>
      <c r="AQ85" s="216">
        <v>15</v>
      </c>
      <c r="AR85" s="67">
        <v>-0.91176470588235292</v>
      </c>
      <c r="AS85" s="216">
        <v>123</v>
      </c>
      <c r="AT85" s="67">
        <v>-0.44594594594594594</v>
      </c>
    </row>
    <row r="86" spans="2:46" s="4" customFormat="1" ht="15" hidden="1" customHeight="1" outlineLevel="1" x14ac:dyDescent="0.25">
      <c r="B86" s="53" t="s">
        <v>78</v>
      </c>
      <c r="C86" s="211">
        <v>10180</v>
      </c>
      <c r="D86" s="141">
        <v>0.37791012452625883</v>
      </c>
      <c r="E86" s="131">
        <v>10082</v>
      </c>
      <c r="F86" s="141">
        <v>-0.13747968175207459</v>
      </c>
      <c r="G86" s="131">
        <v>20262</v>
      </c>
      <c r="H86" s="141">
        <v>6.2116685013366979E-2</v>
      </c>
      <c r="I86" s="211">
        <v>9279</v>
      </c>
      <c r="J86" s="141">
        <v>0.38451208594449415</v>
      </c>
      <c r="K86" s="131">
        <v>9059</v>
      </c>
      <c r="L86" s="141">
        <v>-0.10783927516249758</v>
      </c>
      <c r="M86" s="131">
        <v>18338</v>
      </c>
      <c r="N86" s="141">
        <v>8.7921214997626951E-2</v>
      </c>
      <c r="O86" s="211">
        <v>3615</v>
      </c>
      <c r="P86" s="141">
        <v>0.37035633055344963</v>
      </c>
      <c r="Q86" s="131">
        <v>5744</v>
      </c>
      <c r="R86" s="141">
        <v>-0.13546056592414213</v>
      </c>
      <c r="S86" s="131">
        <v>9359</v>
      </c>
      <c r="T86" s="141">
        <v>8.2956259426847367E-3</v>
      </c>
      <c r="U86" s="211">
        <v>5270</v>
      </c>
      <c r="V86" s="141">
        <v>0.54138637028370873</v>
      </c>
      <c r="W86" s="131">
        <v>2764</v>
      </c>
      <c r="X86" s="141">
        <v>7.0902750871755238E-2</v>
      </c>
      <c r="Y86" s="131">
        <v>8034</v>
      </c>
      <c r="Z86" s="141">
        <v>0.33899999999999997</v>
      </c>
      <c r="AA86" s="211">
        <v>803</v>
      </c>
      <c r="AB86" s="141">
        <v>0.30569105691056908</v>
      </c>
      <c r="AC86" s="131">
        <v>1023</v>
      </c>
      <c r="AD86" s="141">
        <v>-0.33355048859934855</v>
      </c>
      <c r="AE86" s="131">
        <v>1826</v>
      </c>
      <c r="AF86" s="141">
        <v>-0.1506976744186046</v>
      </c>
      <c r="AG86" s="211">
        <v>777</v>
      </c>
      <c r="AH86" s="141">
        <v>0.39497307001795323</v>
      </c>
      <c r="AI86" s="131">
        <v>927</v>
      </c>
      <c r="AJ86" s="141">
        <v>-0.35174825174825175</v>
      </c>
      <c r="AK86" s="131">
        <v>1704</v>
      </c>
      <c r="AL86" s="141">
        <v>-0.14242576748867641</v>
      </c>
      <c r="AM86" s="211">
        <v>75</v>
      </c>
      <c r="AN86" s="141">
        <v>0.5957446808510638</v>
      </c>
      <c r="AO86" s="211">
        <v>23</v>
      </c>
      <c r="AP86" s="141">
        <v>-4.166666666666663E-2</v>
      </c>
      <c r="AQ86" s="131">
        <v>0</v>
      </c>
      <c r="AR86" s="141" t="s">
        <v>90</v>
      </c>
      <c r="AS86" s="131">
        <v>23</v>
      </c>
      <c r="AT86" s="141">
        <v>-4.166666666666663E-2</v>
      </c>
    </row>
    <row r="87" spans="2:46" s="4" customFormat="1" ht="15" hidden="1" customHeight="1" outlineLevel="1" x14ac:dyDescent="0.25">
      <c r="B87" s="53" t="s">
        <v>79</v>
      </c>
      <c r="C87" s="211">
        <v>10807</v>
      </c>
      <c r="D87" s="141">
        <v>0.8035714285714286</v>
      </c>
      <c r="E87" s="131">
        <v>11438</v>
      </c>
      <c r="F87" s="141">
        <v>0.14231499051233398</v>
      </c>
      <c r="G87" s="131">
        <v>22245</v>
      </c>
      <c r="H87" s="141">
        <v>0.38987816307403933</v>
      </c>
      <c r="I87" s="211">
        <v>9898</v>
      </c>
      <c r="J87" s="141">
        <v>0.86825217063042648</v>
      </c>
      <c r="K87" s="131">
        <v>10299</v>
      </c>
      <c r="L87" s="141">
        <v>0.16372881355932201</v>
      </c>
      <c r="M87" s="131">
        <v>20197</v>
      </c>
      <c r="N87" s="141">
        <v>0.42755159739892568</v>
      </c>
      <c r="O87" s="211">
        <v>4410</v>
      </c>
      <c r="P87" s="141">
        <v>0.92997811816192555</v>
      </c>
      <c r="Q87" s="131">
        <v>6328</v>
      </c>
      <c r="R87" s="141">
        <v>4.8376408217362554E-2</v>
      </c>
      <c r="S87" s="131">
        <v>10738</v>
      </c>
      <c r="T87" s="141">
        <v>0.29046989544525892</v>
      </c>
      <c r="U87" s="211">
        <v>4977</v>
      </c>
      <c r="V87" s="141">
        <v>0.96719367588932803</v>
      </c>
      <c r="W87" s="131">
        <v>2505</v>
      </c>
      <c r="X87" s="141">
        <v>0.22974963181148755</v>
      </c>
      <c r="Y87" s="131">
        <v>7482</v>
      </c>
      <c r="Z87" s="141">
        <v>0.6382745784979198</v>
      </c>
      <c r="AA87" s="211">
        <v>796</v>
      </c>
      <c r="AB87" s="141">
        <v>0.40140845070422526</v>
      </c>
      <c r="AC87" s="131">
        <v>1134</v>
      </c>
      <c r="AD87" s="141">
        <v>-2.4935511607910521E-2</v>
      </c>
      <c r="AE87" s="131">
        <v>1930</v>
      </c>
      <c r="AF87" s="141">
        <v>0.11496244945118428</v>
      </c>
      <c r="AG87" s="211">
        <v>700</v>
      </c>
      <c r="AH87" s="141">
        <v>0.41414141414141414</v>
      </c>
      <c r="AI87" s="131">
        <v>1082</v>
      </c>
      <c r="AJ87" s="141">
        <v>9.2506938020342488E-4</v>
      </c>
      <c r="AK87" s="131">
        <v>1782</v>
      </c>
      <c r="AL87" s="141">
        <v>0.13071065989847708</v>
      </c>
      <c r="AM87" s="211">
        <v>110</v>
      </c>
      <c r="AN87" s="141">
        <v>0.10000000000000009</v>
      </c>
      <c r="AO87" s="211">
        <v>3</v>
      </c>
      <c r="AP87" s="141">
        <v>-0.88461538461538458</v>
      </c>
      <c r="AQ87" s="131">
        <v>5</v>
      </c>
      <c r="AR87" s="141" t="s">
        <v>90</v>
      </c>
      <c r="AS87" s="131">
        <v>8</v>
      </c>
      <c r="AT87" s="141">
        <v>-0.69230769230769229</v>
      </c>
    </row>
    <row r="88" spans="2:46" s="4" customFormat="1" ht="15" hidden="1" customHeight="1" outlineLevel="1" x14ac:dyDescent="0.25">
      <c r="B88" s="53" t="s">
        <v>80</v>
      </c>
      <c r="C88" s="211">
        <v>10671</v>
      </c>
      <c r="D88" s="141">
        <v>0.54876632801161107</v>
      </c>
      <c r="E88" s="131">
        <v>15278</v>
      </c>
      <c r="F88" s="141">
        <v>0.4700279033965169</v>
      </c>
      <c r="G88" s="131">
        <v>25949</v>
      </c>
      <c r="H88" s="141">
        <v>0.50141757796678821</v>
      </c>
      <c r="I88" s="211">
        <v>9762</v>
      </c>
      <c r="J88" s="141">
        <v>0.52150872817955118</v>
      </c>
      <c r="K88" s="131">
        <v>13509</v>
      </c>
      <c r="L88" s="141">
        <v>0.44096000000000002</v>
      </c>
      <c r="M88" s="131">
        <v>23271</v>
      </c>
      <c r="N88" s="141">
        <v>0.47368754353745812</v>
      </c>
      <c r="O88" s="211">
        <v>3299</v>
      </c>
      <c r="P88" s="141">
        <v>8.0576482148706274E-2</v>
      </c>
      <c r="Q88" s="131">
        <v>9191</v>
      </c>
      <c r="R88" s="141">
        <v>0.42429877576321084</v>
      </c>
      <c r="S88" s="131">
        <v>12490</v>
      </c>
      <c r="T88" s="141">
        <v>0.31390700610140954</v>
      </c>
      <c r="U88" s="211">
        <v>5687</v>
      </c>
      <c r="V88" s="141">
        <v>0.99754127151387428</v>
      </c>
      <c r="W88" s="131">
        <v>3375</v>
      </c>
      <c r="X88" s="141">
        <v>0.56394810009267848</v>
      </c>
      <c r="Y88" s="131">
        <v>9062</v>
      </c>
      <c r="Z88" s="141">
        <v>0.8105894105894107</v>
      </c>
      <c r="AA88" s="211">
        <v>848</v>
      </c>
      <c r="AB88" s="141">
        <v>1.0238663484486872</v>
      </c>
      <c r="AC88" s="131">
        <v>1769</v>
      </c>
      <c r="AD88" s="141">
        <v>0.74802371541501977</v>
      </c>
      <c r="AE88" s="131">
        <v>2617</v>
      </c>
      <c r="AF88" s="141">
        <v>0.82879105520614949</v>
      </c>
      <c r="AG88" s="211">
        <v>778</v>
      </c>
      <c r="AH88" s="141">
        <v>1.0207792207792208</v>
      </c>
      <c r="AI88" s="131">
        <v>1597</v>
      </c>
      <c r="AJ88" s="141">
        <v>0.69893617021276588</v>
      </c>
      <c r="AK88" s="131">
        <v>2375</v>
      </c>
      <c r="AL88" s="141">
        <v>0.79245283018867929</v>
      </c>
      <c r="AM88" s="211">
        <v>57</v>
      </c>
      <c r="AN88" s="141">
        <v>0.46153846153846145</v>
      </c>
      <c r="AO88" s="211">
        <v>4</v>
      </c>
      <c r="AP88" s="141">
        <v>-0.75</v>
      </c>
      <c r="AQ88" s="131">
        <v>0</v>
      </c>
      <c r="AR88" s="141">
        <v>-1</v>
      </c>
      <c r="AS88" s="131">
        <v>4</v>
      </c>
      <c r="AT88" s="141">
        <v>-0.81818181818181812</v>
      </c>
    </row>
    <row r="89" spans="2:46" s="4" customFormat="1" ht="15" hidden="1" customHeight="1" outlineLevel="1" x14ac:dyDescent="0.25">
      <c r="B89" s="53" t="s">
        <v>81</v>
      </c>
      <c r="C89" s="211">
        <v>6140</v>
      </c>
      <c r="D89" s="141">
        <v>0.87480916030534361</v>
      </c>
      <c r="E89" s="131">
        <v>8668</v>
      </c>
      <c r="F89" s="141">
        <v>0.56349206349206349</v>
      </c>
      <c r="G89" s="131">
        <v>14808</v>
      </c>
      <c r="H89" s="141">
        <v>0.67910193899535098</v>
      </c>
      <c r="I89" s="211">
        <v>5790</v>
      </c>
      <c r="J89" s="141">
        <v>0.86894770819883793</v>
      </c>
      <c r="K89" s="131">
        <v>7882</v>
      </c>
      <c r="L89" s="141">
        <v>0.47602996254681651</v>
      </c>
      <c r="M89" s="131">
        <v>13672</v>
      </c>
      <c r="N89" s="141">
        <v>0.62028916804930079</v>
      </c>
      <c r="O89" s="211">
        <v>1654</v>
      </c>
      <c r="P89" s="141">
        <v>0.17055909412597314</v>
      </c>
      <c r="Q89" s="131">
        <v>5734</v>
      </c>
      <c r="R89" s="141">
        <v>0.55182679296346415</v>
      </c>
      <c r="S89" s="131">
        <v>7388</v>
      </c>
      <c r="T89" s="141">
        <v>0.44635865309318712</v>
      </c>
      <c r="U89" s="211">
        <v>3644</v>
      </c>
      <c r="V89" s="141">
        <v>1.4021094264996705</v>
      </c>
      <c r="W89" s="131">
        <v>1239</v>
      </c>
      <c r="X89" s="141">
        <v>-0.1168923734853885</v>
      </c>
      <c r="Y89" s="131">
        <v>4883</v>
      </c>
      <c r="Z89" s="141">
        <v>0.67226027397260268</v>
      </c>
      <c r="AA89" s="211">
        <v>325</v>
      </c>
      <c r="AB89" s="141">
        <v>1.1812080536912752</v>
      </c>
      <c r="AC89" s="131">
        <v>621</v>
      </c>
      <c r="AD89" s="141">
        <v>2.0441176470588234</v>
      </c>
      <c r="AE89" s="131">
        <v>946</v>
      </c>
      <c r="AF89" s="141">
        <v>1.6798866855524079</v>
      </c>
      <c r="AG89" s="211">
        <v>290</v>
      </c>
      <c r="AH89" s="141">
        <v>0.98630136986301364</v>
      </c>
      <c r="AI89" s="131">
        <v>560</v>
      </c>
      <c r="AJ89" s="141">
        <v>1.9473684210526314</v>
      </c>
      <c r="AK89" s="131">
        <v>850</v>
      </c>
      <c r="AL89" s="141">
        <v>1.5297619047619047</v>
      </c>
      <c r="AM89" s="211">
        <v>23</v>
      </c>
      <c r="AN89" s="141">
        <v>0.14999999999999991</v>
      </c>
      <c r="AO89" s="211">
        <v>2</v>
      </c>
      <c r="AP89" s="141">
        <v>-0.75</v>
      </c>
      <c r="AQ89" s="131">
        <v>165</v>
      </c>
      <c r="AR89" s="141" t="s">
        <v>90</v>
      </c>
      <c r="AS89" s="131">
        <v>167</v>
      </c>
      <c r="AT89" s="141">
        <v>19.875</v>
      </c>
    </row>
    <row r="90" spans="2:46" s="4" customFormat="1" ht="15" hidden="1" customHeight="1" outlineLevel="1" x14ac:dyDescent="0.25">
      <c r="B90" s="53" t="s">
        <v>82</v>
      </c>
      <c r="C90" s="211">
        <v>404</v>
      </c>
      <c r="D90" s="141">
        <v>0.45323741007194251</v>
      </c>
      <c r="E90" s="131">
        <v>597</v>
      </c>
      <c r="F90" s="141">
        <v>-0.24238578680203049</v>
      </c>
      <c r="G90" s="131">
        <v>1001</v>
      </c>
      <c r="H90" s="141">
        <v>-6.0975609756097615E-2</v>
      </c>
      <c r="I90" s="211">
        <v>360</v>
      </c>
      <c r="J90" s="141">
        <v>0.62162162162162171</v>
      </c>
      <c r="K90" s="131">
        <v>575</v>
      </c>
      <c r="L90" s="141">
        <v>-0.22297297297297303</v>
      </c>
      <c r="M90" s="131">
        <v>935</v>
      </c>
      <c r="N90" s="141">
        <v>-2.8066528066528096E-2</v>
      </c>
      <c r="O90" s="211">
        <v>162</v>
      </c>
      <c r="P90" s="141">
        <v>1.0506329113924049</v>
      </c>
      <c r="Q90" s="131">
        <v>463</v>
      </c>
      <c r="R90" s="141">
        <v>6.467741935483871</v>
      </c>
      <c r="S90" s="131">
        <v>625</v>
      </c>
      <c r="T90" s="141">
        <v>3.4326241134751774</v>
      </c>
      <c r="U90" s="211">
        <v>170</v>
      </c>
      <c r="V90" s="141">
        <v>0.24087591240875916</v>
      </c>
      <c r="W90" s="131">
        <v>57</v>
      </c>
      <c r="X90" s="141">
        <v>-0.9085072231139647</v>
      </c>
      <c r="Y90" s="131">
        <v>227</v>
      </c>
      <c r="Z90" s="141">
        <v>-0.70131578947368423</v>
      </c>
      <c r="AA90" s="211">
        <v>27</v>
      </c>
      <c r="AB90" s="141">
        <v>0.125</v>
      </c>
      <c r="AC90" s="131">
        <v>22</v>
      </c>
      <c r="AD90" s="141">
        <v>-0.5</v>
      </c>
      <c r="AE90" s="131">
        <v>49</v>
      </c>
      <c r="AF90" s="141">
        <v>-0.27941176470588236</v>
      </c>
      <c r="AG90" s="211">
        <v>25</v>
      </c>
      <c r="AH90" s="141">
        <v>4.1666666666666741E-2</v>
      </c>
      <c r="AI90" s="131">
        <v>20</v>
      </c>
      <c r="AJ90" s="141">
        <v>-0.5</v>
      </c>
      <c r="AK90" s="131">
        <v>45</v>
      </c>
      <c r="AL90" s="141">
        <v>-0.296875</v>
      </c>
      <c r="AM90" s="211">
        <v>13</v>
      </c>
      <c r="AN90" s="141">
        <v>-0.55172413793103448</v>
      </c>
      <c r="AO90" s="211">
        <v>4</v>
      </c>
      <c r="AP90" s="141">
        <v>0.33333333333333326</v>
      </c>
      <c r="AQ90" s="131">
        <v>0</v>
      </c>
      <c r="AR90" s="141">
        <v>-1</v>
      </c>
      <c r="AS90" s="131">
        <v>4</v>
      </c>
      <c r="AT90" s="141">
        <v>-0.4285714285714286</v>
      </c>
    </row>
    <row r="91" spans="2:46" s="4" customFormat="1" ht="15" hidden="1" customHeight="1" outlineLevel="1" x14ac:dyDescent="0.25">
      <c r="B91" s="53" t="s">
        <v>83</v>
      </c>
      <c r="C91" s="211">
        <v>235</v>
      </c>
      <c r="D91" s="141">
        <v>-0.4913419913419913</v>
      </c>
      <c r="E91" s="131">
        <v>260</v>
      </c>
      <c r="F91" s="141">
        <v>-0.7737162750217581</v>
      </c>
      <c r="G91" s="131">
        <v>495</v>
      </c>
      <c r="H91" s="141">
        <v>-0.6927374301675977</v>
      </c>
      <c r="I91" s="211">
        <v>195</v>
      </c>
      <c r="J91" s="141">
        <v>-0.51127819548872178</v>
      </c>
      <c r="K91" s="131">
        <v>257</v>
      </c>
      <c r="L91" s="141">
        <v>-0.76181649675625573</v>
      </c>
      <c r="M91" s="131">
        <v>452</v>
      </c>
      <c r="N91" s="141">
        <v>-0.6941813261163734</v>
      </c>
      <c r="O91" s="211">
        <v>85</v>
      </c>
      <c r="P91" s="141">
        <v>-1.1627906976744207E-2</v>
      </c>
      <c r="Q91" s="131">
        <v>177</v>
      </c>
      <c r="R91" s="141">
        <v>-0.14492753623188404</v>
      </c>
      <c r="S91" s="131">
        <v>262</v>
      </c>
      <c r="T91" s="141">
        <v>-0.10580204778156999</v>
      </c>
      <c r="U91" s="211">
        <v>85</v>
      </c>
      <c r="V91" s="141">
        <v>-0.71947194719471952</v>
      </c>
      <c r="W91" s="131">
        <v>63</v>
      </c>
      <c r="X91" s="141">
        <v>-0.92222222222222228</v>
      </c>
      <c r="Y91" s="131">
        <v>148</v>
      </c>
      <c r="Z91" s="141">
        <v>-0.867026055705301</v>
      </c>
      <c r="AA91" s="211">
        <v>19</v>
      </c>
      <c r="AB91" s="141">
        <v>-0.64150943396226423</v>
      </c>
      <c r="AC91" s="131">
        <v>3</v>
      </c>
      <c r="AD91" s="141">
        <v>-0.95714285714285718</v>
      </c>
      <c r="AE91" s="131">
        <v>22</v>
      </c>
      <c r="AF91" s="141">
        <v>-0.82113821138211385</v>
      </c>
      <c r="AG91" s="211">
        <v>16</v>
      </c>
      <c r="AH91" s="141">
        <v>-0.65957446808510634</v>
      </c>
      <c r="AI91" s="131">
        <v>3</v>
      </c>
      <c r="AJ91" s="141">
        <v>-0.95384615384615379</v>
      </c>
      <c r="AK91" s="131">
        <v>19</v>
      </c>
      <c r="AL91" s="141">
        <v>-0.83035714285714279</v>
      </c>
      <c r="AM91" s="211">
        <v>20</v>
      </c>
      <c r="AN91" s="141">
        <v>1.8571428571428572</v>
      </c>
      <c r="AO91" s="211">
        <v>1</v>
      </c>
      <c r="AP91" s="141">
        <v>-0.66666666666666674</v>
      </c>
      <c r="AQ91" s="131">
        <v>0</v>
      </c>
      <c r="AR91" s="141" t="s">
        <v>90</v>
      </c>
      <c r="AS91" s="131">
        <v>1</v>
      </c>
      <c r="AT91" s="141">
        <v>-0.66666666666666674</v>
      </c>
    </row>
    <row r="92" spans="2:46" s="4" customFormat="1" ht="15" hidden="1" customHeight="1" outlineLevel="1" x14ac:dyDescent="0.25">
      <c r="B92" s="53" t="s">
        <v>84</v>
      </c>
      <c r="C92" s="211">
        <v>537</v>
      </c>
      <c r="D92" s="141">
        <v>5.5009823182711193E-2</v>
      </c>
      <c r="E92" s="131">
        <v>422</v>
      </c>
      <c r="F92" s="141">
        <v>-0.71233810497614181</v>
      </c>
      <c r="G92" s="131">
        <v>959</v>
      </c>
      <c r="H92" s="141">
        <v>-0.51467611336032393</v>
      </c>
      <c r="I92" s="211">
        <v>478</v>
      </c>
      <c r="J92" s="141">
        <v>9.3821510297482869E-2</v>
      </c>
      <c r="K92" s="131">
        <v>355</v>
      </c>
      <c r="L92" s="141">
        <v>-0.75017593244194236</v>
      </c>
      <c r="M92" s="131">
        <v>833</v>
      </c>
      <c r="N92" s="141">
        <v>-0.5516684607104414</v>
      </c>
      <c r="O92" s="211">
        <v>111</v>
      </c>
      <c r="P92" s="141">
        <v>0.88135593220338992</v>
      </c>
      <c r="Q92" s="131">
        <v>174</v>
      </c>
      <c r="R92" s="141">
        <v>-0.58767772511848348</v>
      </c>
      <c r="S92" s="131">
        <v>285</v>
      </c>
      <c r="T92" s="141">
        <v>-0.40748440748440751</v>
      </c>
      <c r="U92" s="211">
        <v>349</v>
      </c>
      <c r="V92" s="141">
        <v>-1.1331444759206777E-2</v>
      </c>
      <c r="W92" s="131">
        <v>136</v>
      </c>
      <c r="X92" s="141">
        <v>-0.84988962472406182</v>
      </c>
      <c r="Y92" s="131">
        <v>485</v>
      </c>
      <c r="Z92" s="141">
        <v>-0.61477362986497219</v>
      </c>
      <c r="AA92" s="211">
        <v>41</v>
      </c>
      <c r="AB92" s="141">
        <v>-0.25454545454545452</v>
      </c>
      <c r="AC92" s="131">
        <v>67</v>
      </c>
      <c r="AD92" s="141">
        <v>0.45652173913043481</v>
      </c>
      <c r="AE92" s="131">
        <v>108</v>
      </c>
      <c r="AF92" s="141">
        <v>6.9306930693069368E-2</v>
      </c>
      <c r="AG92" s="211">
        <v>35</v>
      </c>
      <c r="AH92" s="141">
        <v>-0.27083333333333337</v>
      </c>
      <c r="AI92" s="131">
        <v>60</v>
      </c>
      <c r="AJ92" s="141">
        <v>0.39534883720930236</v>
      </c>
      <c r="AK92" s="131">
        <v>95</v>
      </c>
      <c r="AL92" s="141">
        <v>4.3956043956044022E-2</v>
      </c>
      <c r="AM92" s="211">
        <v>16</v>
      </c>
      <c r="AN92" s="141">
        <v>0.33333333333333326</v>
      </c>
      <c r="AO92" s="211">
        <v>2</v>
      </c>
      <c r="AP92" s="141">
        <v>-0.6</v>
      </c>
      <c r="AQ92" s="131">
        <v>0</v>
      </c>
      <c r="AR92" s="141" t="s">
        <v>90</v>
      </c>
      <c r="AS92" s="131">
        <v>2</v>
      </c>
      <c r="AT92" s="141">
        <v>-0.6</v>
      </c>
    </row>
    <row r="93" spans="2:46" s="4" customFormat="1" ht="15" hidden="1" customHeight="1" outlineLevel="1" x14ac:dyDescent="0.25">
      <c r="B93" s="53" t="s">
        <v>85</v>
      </c>
      <c r="C93" s="211">
        <v>611</v>
      </c>
      <c r="D93" s="141">
        <v>4.8027444253859297E-2</v>
      </c>
      <c r="E93" s="131">
        <v>281</v>
      </c>
      <c r="F93" s="141">
        <v>-0.67775229357798161</v>
      </c>
      <c r="G93" s="131">
        <v>892</v>
      </c>
      <c r="H93" s="141">
        <v>-0.3869415807560137</v>
      </c>
      <c r="I93" s="211">
        <v>579</v>
      </c>
      <c r="J93" s="141">
        <v>8.6303939962476539E-2</v>
      </c>
      <c r="K93" s="131">
        <v>209</v>
      </c>
      <c r="L93" s="141">
        <v>-0.75555555555555554</v>
      </c>
      <c r="M93" s="131">
        <v>788</v>
      </c>
      <c r="N93" s="141">
        <v>-0.43227665706051877</v>
      </c>
      <c r="O93" s="211">
        <v>44</v>
      </c>
      <c r="P93" s="141">
        <v>2.3255813953488413E-2</v>
      </c>
      <c r="Q93" s="131">
        <v>193</v>
      </c>
      <c r="R93" s="141">
        <v>0.13529411764705879</v>
      </c>
      <c r="S93" s="131">
        <v>237</v>
      </c>
      <c r="T93" s="141">
        <v>0.11267605633802824</v>
      </c>
      <c r="U93" s="211">
        <v>496</v>
      </c>
      <c r="V93" s="141">
        <v>8.5339168490153217E-2</v>
      </c>
      <c r="W93" s="131">
        <v>11</v>
      </c>
      <c r="X93" s="141">
        <v>-0.98294573643410854</v>
      </c>
      <c r="Y93" s="131">
        <v>507</v>
      </c>
      <c r="Z93" s="141">
        <v>-0.53992740471869327</v>
      </c>
      <c r="AA93" s="211">
        <v>21</v>
      </c>
      <c r="AB93" s="141">
        <v>5.0000000000000044E-2</v>
      </c>
      <c r="AC93" s="131">
        <v>72</v>
      </c>
      <c r="AD93" s="141">
        <v>3.2352941176470589</v>
      </c>
      <c r="AE93" s="131">
        <v>93</v>
      </c>
      <c r="AF93" s="141">
        <v>1.5135135135135136</v>
      </c>
      <c r="AG93" s="211">
        <v>10</v>
      </c>
      <c r="AH93" s="141">
        <v>-0.44444444444444442</v>
      </c>
      <c r="AI93" s="131">
        <v>65</v>
      </c>
      <c r="AJ93" s="141">
        <v>3.0625</v>
      </c>
      <c r="AK93" s="131">
        <v>75</v>
      </c>
      <c r="AL93" s="141">
        <v>1.2058823529411766</v>
      </c>
      <c r="AM93" s="211">
        <v>11</v>
      </c>
      <c r="AN93" s="141">
        <v>-0.60714285714285721</v>
      </c>
      <c r="AO93" s="211">
        <v>0</v>
      </c>
      <c r="AP93" s="141">
        <v>-1</v>
      </c>
      <c r="AQ93" s="131">
        <v>0</v>
      </c>
      <c r="AR93" s="141" t="s">
        <v>90</v>
      </c>
      <c r="AS93" s="131">
        <v>0</v>
      </c>
      <c r="AT93" s="141">
        <v>-1</v>
      </c>
    </row>
    <row r="94" spans="2:46" s="4" customFormat="1" ht="15" hidden="1" customHeight="1" outlineLevel="1" x14ac:dyDescent="0.25">
      <c r="B94" s="53" t="s">
        <v>86</v>
      </c>
      <c r="C94" s="211">
        <v>625</v>
      </c>
      <c r="D94" s="141">
        <v>0.15313653136531369</v>
      </c>
      <c r="E94" s="131">
        <v>395</v>
      </c>
      <c r="F94" s="141">
        <v>-0.67755102040816328</v>
      </c>
      <c r="G94" s="131">
        <v>1020</v>
      </c>
      <c r="H94" s="141">
        <v>-0.42275042444821731</v>
      </c>
      <c r="I94" s="211">
        <v>570</v>
      </c>
      <c r="J94" s="141">
        <v>0.16326530612244894</v>
      </c>
      <c r="K94" s="131">
        <v>282</v>
      </c>
      <c r="L94" s="141">
        <v>-0.75731497418244409</v>
      </c>
      <c r="M94" s="131">
        <v>852</v>
      </c>
      <c r="N94" s="141">
        <v>-0.4842615012106537</v>
      </c>
      <c r="O94" s="211">
        <v>61</v>
      </c>
      <c r="P94" s="141">
        <v>-0.22784810126582278</v>
      </c>
      <c r="Q94" s="131">
        <v>197</v>
      </c>
      <c r="R94" s="141">
        <v>-0.16877637130801693</v>
      </c>
      <c r="S94" s="131">
        <v>258</v>
      </c>
      <c r="T94" s="141">
        <v>-0.18354430379746833</v>
      </c>
      <c r="U94" s="211">
        <v>464</v>
      </c>
      <c r="V94" s="141">
        <v>0.17468354430379751</v>
      </c>
      <c r="W94" s="131">
        <v>45</v>
      </c>
      <c r="X94" s="141">
        <v>-0.9494949494949495</v>
      </c>
      <c r="Y94" s="131">
        <v>509</v>
      </c>
      <c r="Z94" s="141">
        <v>-0.60419906687402802</v>
      </c>
      <c r="AA94" s="211">
        <v>26</v>
      </c>
      <c r="AB94" s="141">
        <v>0.85714285714285721</v>
      </c>
      <c r="AC94" s="131">
        <v>113</v>
      </c>
      <c r="AD94" s="141">
        <v>0.79365079365079372</v>
      </c>
      <c r="AE94" s="131">
        <v>139</v>
      </c>
      <c r="AF94" s="141">
        <v>0.80519480519480524</v>
      </c>
      <c r="AG94" s="211">
        <v>19</v>
      </c>
      <c r="AH94" s="141">
        <v>0.58333333333333326</v>
      </c>
      <c r="AI94" s="131">
        <v>102</v>
      </c>
      <c r="AJ94" s="141">
        <v>0.75862068965517238</v>
      </c>
      <c r="AK94" s="131">
        <v>121</v>
      </c>
      <c r="AL94" s="141">
        <v>0.72857142857142865</v>
      </c>
      <c r="AM94" s="211">
        <v>29</v>
      </c>
      <c r="AN94" s="141">
        <v>0</v>
      </c>
      <c r="AO94" s="211">
        <v>0</v>
      </c>
      <c r="AP94" s="141">
        <v>-1</v>
      </c>
      <c r="AQ94" s="131">
        <v>0</v>
      </c>
      <c r="AR94" s="141" t="s">
        <v>90</v>
      </c>
      <c r="AS94" s="131">
        <v>0</v>
      </c>
      <c r="AT94" s="141">
        <v>-1</v>
      </c>
    </row>
    <row r="95" spans="2:46" s="4" customFormat="1" ht="15" hidden="1" customHeight="1" outlineLevel="1" x14ac:dyDescent="0.25">
      <c r="B95" s="53" t="s">
        <v>87</v>
      </c>
      <c r="C95" s="211">
        <v>5646</v>
      </c>
      <c r="D95" s="141">
        <v>0.20795892169448016</v>
      </c>
      <c r="E95" s="131">
        <v>7699</v>
      </c>
      <c r="F95" s="141">
        <v>-1.6856846473028986E-3</v>
      </c>
      <c r="G95" s="131">
        <v>13345</v>
      </c>
      <c r="H95" s="141">
        <v>7.7426126271596951E-2</v>
      </c>
      <c r="I95" s="211">
        <v>5280</v>
      </c>
      <c r="J95" s="141">
        <v>0.19457013574660631</v>
      </c>
      <c r="K95" s="131">
        <v>6804</v>
      </c>
      <c r="L95" s="141">
        <v>-4.3172549571087071E-2</v>
      </c>
      <c r="M95" s="131">
        <v>12084</v>
      </c>
      <c r="N95" s="141">
        <v>4.7957679299280187E-2</v>
      </c>
      <c r="O95" s="211">
        <v>1683</v>
      </c>
      <c r="P95" s="141">
        <v>0.22311046511627897</v>
      </c>
      <c r="Q95" s="131">
        <v>5270</v>
      </c>
      <c r="R95" s="141">
        <v>0.13995241185377449</v>
      </c>
      <c r="S95" s="131">
        <v>6953</v>
      </c>
      <c r="T95" s="141">
        <v>0.15902650441740285</v>
      </c>
      <c r="U95" s="211">
        <v>3121</v>
      </c>
      <c r="V95" s="141">
        <v>0.14280483339436101</v>
      </c>
      <c r="W95" s="131">
        <v>1155</v>
      </c>
      <c r="X95" s="141">
        <v>-0.32058823529411762</v>
      </c>
      <c r="Y95" s="131">
        <v>4276</v>
      </c>
      <c r="Z95" s="141">
        <v>-3.4980816971338258E-2</v>
      </c>
      <c r="AA95" s="211">
        <v>305</v>
      </c>
      <c r="AB95" s="141">
        <v>0.431924882629108</v>
      </c>
      <c r="AC95" s="131">
        <v>895</v>
      </c>
      <c r="AD95" s="141">
        <v>0.48918469217970051</v>
      </c>
      <c r="AE95" s="131">
        <v>1200</v>
      </c>
      <c r="AF95" s="141">
        <v>0.47420147420147418</v>
      </c>
      <c r="AG95" s="211">
        <v>291</v>
      </c>
      <c r="AH95" s="141">
        <v>0.56451612903225801</v>
      </c>
      <c r="AI95" s="131">
        <v>803</v>
      </c>
      <c r="AJ95" s="141">
        <v>0.45471014492753614</v>
      </c>
      <c r="AK95" s="131">
        <v>1094</v>
      </c>
      <c r="AL95" s="141">
        <v>0.48238482384823844</v>
      </c>
      <c r="AM95" s="211">
        <v>49</v>
      </c>
      <c r="AN95" s="141">
        <v>0.25641025641025639</v>
      </c>
      <c r="AO95" s="211">
        <v>12</v>
      </c>
      <c r="AP95" s="141">
        <v>5</v>
      </c>
      <c r="AQ95" s="131">
        <v>0</v>
      </c>
      <c r="AR95" s="141" t="s">
        <v>90</v>
      </c>
      <c r="AS95" s="131">
        <v>12</v>
      </c>
      <c r="AT95" s="141">
        <v>5</v>
      </c>
    </row>
    <row r="96" spans="2:46" s="4" customFormat="1" ht="15" hidden="1" customHeight="1" outlineLevel="1" x14ac:dyDescent="0.25">
      <c r="B96" s="53" t="s">
        <v>88</v>
      </c>
      <c r="C96" s="211">
        <v>10659</v>
      </c>
      <c r="D96" s="141">
        <v>0.15232432432432441</v>
      </c>
      <c r="E96" s="131">
        <v>16782</v>
      </c>
      <c r="F96" s="141">
        <v>0.32747982914095863</v>
      </c>
      <c r="G96" s="131">
        <v>27441</v>
      </c>
      <c r="H96" s="141">
        <v>0.25347158779462808</v>
      </c>
      <c r="I96" s="211">
        <v>9604</v>
      </c>
      <c r="J96" s="141">
        <v>0.10238751147842051</v>
      </c>
      <c r="K96" s="131">
        <v>15194</v>
      </c>
      <c r="L96" s="141">
        <v>0.33526671939537755</v>
      </c>
      <c r="M96" s="131">
        <v>24798</v>
      </c>
      <c r="N96" s="141">
        <v>0.23428400776467084</v>
      </c>
      <c r="O96" s="211">
        <v>3185</v>
      </c>
      <c r="P96" s="141">
        <v>-0.17251234086775791</v>
      </c>
      <c r="Q96" s="131">
        <v>11945</v>
      </c>
      <c r="R96" s="141">
        <v>0.52107474850375657</v>
      </c>
      <c r="S96" s="131">
        <v>15130</v>
      </c>
      <c r="T96" s="141">
        <v>0.29294137754230043</v>
      </c>
      <c r="U96" s="211">
        <v>5347</v>
      </c>
      <c r="V96" s="141">
        <v>6.5139442231075595E-2</v>
      </c>
      <c r="W96" s="131">
        <v>2287</v>
      </c>
      <c r="X96" s="141">
        <v>-5.8072487644151516E-2</v>
      </c>
      <c r="Y96" s="131">
        <v>7634</v>
      </c>
      <c r="Z96" s="141">
        <v>2.497314715359833E-2</v>
      </c>
      <c r="AA96" s="211">
        <v>986</v>
      </c>
      <c r="AB96" s="141">
        <v>1.1528384279475983</v>
      </c>
      <c r="AC96" s="131">
        <v>1588</v>
      </c>
      <c r="AD96" s="141">
        <v>0.25931800158604279</v>
      </c>
      <c r="AE96" s="131">
        <v>2574</v>
      </c>
      <c r="AF96" s="141">
        <v>0.4973821989528795</v>
      </c>
      <c r="AG96" s="211">
        <v>878</v>
      </c>
      <c r="AH96" s="141">
        <v>1.2746113989637307</v>
      </c>
      <c r="AI96" s="131">
        <v>1428</v>
      </c>
      <c r="AJ96" s="141">
        <v>0.17821782178217815</v>
      </c>
      <c r="AK96" s="131">
        <v>2306</v>
      </c>
      <c r="AL96" s="141">
        <v>0.44305381727158943</v>
      </c>
      <c r="AM96" s="211">
        <v>68</v>
      </c>
      <c r="AN96" s="141">
        <v>0.11475409836065564</v>
      </c>
      <c r="AO96" s="211">
        <v>1</v>
      </c>
      <c r="AP96" s="141">
        <v>-0.94736842105263164</v>
      </c>
      <c r="AQ96" s="131">
        <v>0</v>
      </c>
      <c r="AR96" s="141">
        <v>-1</v>
      </c>
      <c r="AS96" s="131">
        <v>1</v>
      </c>
      <c r="AT96" s="141">
        <v>-0.95238095238095233</v>
      </c>
    </row>
    <row r="97" spans="2:46" s="4" customFormat="1" ht="15" hidden="1" customHeight="1" outlineLevel="1" x14ac:dyDescent="0.25">
      <c r="B97" s="53" t="s">
        <v>89</v>
      </c>
      <c r="C97" s="211">
        <v>9510</v>
      </c>
      <c r="D97" s="141">
        <v>0.35046861687020736</v>
      </c>
      <c r="E97" s="131">
        <v>17805</v>
      </c>
      <c r="F97" s="141">
        <v>0.68623922719954544</v>
      </c>
      <c r="G97" s="131">
        <v>27315</v>
      </c>
      <c r="H97" s="141">
        <v>0.55190046020112504</v>
      </c>
      <c r="I97" s="211">
        <v>8760</v>
      </c>
      <c r="J97" s="141">
        <v>0.37304075235109724</v>
      </c>
      <c r="K97" s="131">
        <v>15898</v>
      </c>
      <c r="L97" s="141">
        <v>0.69524418852633829</v>
      </c>
      <c r="M97" s="131">
        <v>24658</v>
      </c>
      <c r="N97" s="141">
        <v>0.56479248635613666</v>
      </c>
      <c r="O97" s="211">
        <v>2541</v>
      </c>
      <c r="P97" s="141">
        <v>0.13895114298520839</v>
      </c>
      <c r="Q97" s="131">
        <v>11289</v>
      </c>
      <c r="R97" s="141">
        <v>0.79618138424820994</v>
      </c>
      <c r="S97" s="131">
        <v>13830</v>
      </c>
      <c r="T97" s="141">
        <v>0.62400187881634572</v>
      </c>
      <c r="U97" s="211">
        <v>4938</v>
      </c>
      <c r="V97" s="141">
        <v>0.35028712059064815</v>
      </c>
      <c r="W97" s="131">
        <v>2138</v>
      </c>
      <c r="X97" s="141">
        <v>7.4912016088486633E-2</v>
      </c>
      <c r="Y97" s="131">
        <v>7076</v>
      </c>
      <c r="Z97" s="141">
        <v>0.2532766560396742</v>
      </c>
      <c r="AA97" s="211">
        <v>674</v>
      </c>
      <c r="AB97" s="141">
        <v>0.13468013468013473</v>
      </c>
      <c r="AC97" s="131">
        <v>1907</v>
      </c>
      <c r="AD97" s="141">
        <v>0.62159863945578242</v>
      </c>
      <c r="AE97" s="131">
        <v>2581</v>
      </c>
      <c r="AF97" s="141">
        <v>0.45819209039548014</v>
      </c>
      <c r="AG97" s="211">
        <v>653</v>
      </c>
      <c r="AH97" s="141">
        <v>0.32454361054766734</v>
      </c>
      <c r="AI97" s="131">
        <v>1718</v>
      </c>
      <c r="AJ97" s="141">
        <v>0.55334538878842676</v>
      </c>
      <c r="AK97" s="131">
        <v>2371</v>
      </c>
      <c r="AL97" s="141">
        <v>0.48280175109443402</v>
      </c>
      <c r="AM97" s="211">
        <v>76</v>
      </c>
      <c r="AN97" s="141">
        <v>0.52</v>
      </c>
      <c r="AO97" s="211">
        <v>0</v>
      </c>
      <c r="AP97" s="141">
        <v>-1</v>
      </c>
      <c r="AQ97" s="131">
        <v>0</v>
      </c>
      <c r="AR97" s="141">
        <v>-1</v>
      </c>
      <c r="AS97" s="131">
        <v>0</v>
      </c>
      <c r="AT97" s="141">
        <v>-1</v>
      </c>
    </row>
    <row r="98" spans="2:46" s="4" customFormat="1" ht="15.75" collapsed="1" x14ac:dyDescent="0.25">
      <c r="B98" s="65">
        <v>2011</v>
      </c>
      <c r="C98" s="215">
        <v>66025</v>
      </c>
      <c r="D98" s="67">
        <v>0.40823291031246667</v>
      </c>
      <c r="E98" s="216">
        <v>89707</v>
      </c>
      <c r="F98" s="67">
        <v>0.21138914021038979</v>
      </c>
      <c r="G98" s="216">
        <v>155732</v>
      </c>
      <c r="H98" s="67">
        <v>0.28770113611933379</v>
      </c>
      <c r="I98" s="215">
        <v>60555</v>
      </c>
      <c r="J98" s="67">
        <v>0.40476024775558495</v>
      </c>
      <c r="K98" s="216">
        <v>80323</v>
      </c>
      <c r="L98" s="67">
        <v>0.20164861468493811</v>
      </c>
      <c r="M98" s="216">
        <v>140878</v>
      </c>
      <c r="N98" s="67">
        <v>0.28127984283908281</v>
      </c>
      <c r="O98" s="215">
        <v>20850</v>
      </c>
      <c r="P98" s="67">
        <v>0.21284392996335288</v>
      </c>
      <c r="Q98" s="216">
        <v>56705</v>
      </c>
      <c r="R98" s="67">
        <v>0.32839037646121771</v>
      </c>
      <c r="S98" s="216">
        <v>77555</v>
      </c>
      <c r="T98" s="67">
        <v>0.29521694111359764</v>
      </c>
      <c r="U98" s="215">
        <v>34548</v>
      </c>
      <c r="V98" s="67">
        <v>0.47855858940340656</v>
      </c>
      <c r="W98" s="216">
        <v>15775</v>
      </c>
      <c r="X98" s="67">
        <v>-0.13185845578118982</v>
      </c>
      <c r="Y98" s="216">
        <v>50323</v>
      </c>
      <c r="Z98" s="67">
        <v>0.21152225726460738</v>
      </c>
      <c r="AA98" s="215">
        <v>4871</v>
      </c>
      <c r="AB98" s="67">
        <v>0.53079824010056575</v>
      </c>
      <c r="AC98" s="216">
        <v>9214</v>
      </c>
      <c r="AD98" s="67">
        <v>0.28114571746384875</v>
      </c>
      <c r="AE98" s="216">
        <v>14085</v>
      </c>
      <c r="AF98" s="67">
        <v>0.35772122614227886</v>
      </c>
      <c r="AG98" s="215">
        <v>4472</v>
      </c>
      <c r="AH98" s="67">
        <v>0.59885591705398644</v>
      </c>
      <c r="AI98" s="216">
        <v>8365</v>
      </c>
      <c r="AJ98" s="67">
        <v>0.24238823704143764</v>
      </c>
      <c r="AK98" s="216">
        <v>12837</v>
      </c>
      <c r="AL98" s="67">
        <v>0.34700944386149013</v>
      </c>
      <c r="AM98" s="215">
        <v>547</v>
      </c>
      <c r="AN98" s="67">
        <v>0.18655097613882865</v>
      </c>
      <c r="AO98" s="215">
        <v>52</v>
      </c>
      <c r="AP98" s="67">
        <v>-0.61481481481481481</v>
      </c>
      <c r="AQ98" s="216">
        <v>170</v>
      </c>
      <c r="AR98" s="67">
        <v>9</v>
      </c>
      <c r="AS98" s="216">
        <v>222</v>
      </c>
      <c r="AT98" s="67">
        <v>0.46052631578947367</v>
      </c>
    </row>
    <row r="99" spans="2:46" s="4" customFormat="1" ht="15" hidden="1" customHeight="1" outlineLevel="1" x14ac:dyDescent="0.25">
      <c r="B99" s="53" t="s">
        <v>78</v>
      </c>
      <c r="C99" s="211">
        <v>7388</v>
      </c>
      <c r="D99" s="141">
        <v>6.5320836337418919E-2</v>
      </c>
      <c r="E99" s="131">
        <v>11689</v>
      </c>
      <c r="F99" s="141">
        <v>-0.14691285943657861</v>
      </c>
      <c r="G99" s="131">
        <v>19077</v>
      </c>
      <c r="H99" s="141">
        <v>-7.5592382613752007E-2</v>
      </c>
      <c r="I99" s="211">
        <v>6702</v>
      </c>
      <c r="J99" s="141">
        <v>9.6352036643219341E-2</v>
      </c>
      <c r="K99" s="131">
        <v>10154</v>
      </c>
      <c r="L99" s="141">
        <v>-0.1711697004326177</v>
      </c>
      <c r="M99" s="131">
        <v>16856</v>
      </c>
      <c r="N99" s="141">
        <v>-8.2117185798301073E-2</v>
      </c>
      <c r="O99" s="211">
        <v>2638</v>
      </c>
      <c r="P99" s="141">
        <v>0.25142314990512338</v>
      </c>
      <c r="Q99" s="131">
        <v>6644</v>
      </c>
      <c r="R99" s="141">
        <v>-0.20028887818969665</v>
      </c>
      <c r="S99" s="131">
        <v>9282</v>
      </c>
      <c r="T99" s="141">
        <v>-0.1088709677419355</v>
      </c>
      <c r="U99" s="211">
        <v>3419</v>
      </c>
      <c r="V99" s="141">
        <v>-2.4257990867579959E-2</v>
      </c>
      <c r="W99" s="131">
        <v>2581</v>
      </c>
      <c r="X99" s="141">
        <v>-2.0493358633776104E-2</v>
      </c>
      <c r="Y99" s="131">
        <v>6000</v>
      </c>
      <c r="Z99" s="141">
        <v>-2.2642124124450214E-2</v>
      </c>
      <c r="AA99" s="211">
        <v>615</v>
      </c>
      <c r="AB99" s="141">
        <v>-0.21052631578947367</v>
      </c>
      <c r="AC99" s="131">
        <v>1535</v>
      </c>
      <c r="AD99" s="141">
        <v>5.7891109579600197E-2</v>
      </c>
      <c r="AE99" s="131">
        <v>2150</v>
      </c>
      <c r="AF99" s="141">
        <v>-3.5874439461883401E-2</v>
      </c>
      <c r="AG99" s="211">
        <v>557</v>
      </c>
      <c r="AH99" s="141">
        <v>-0.23698630136986298</v>
      </c>
      <c r="AI99" s="131">
        <v>1430</v>
      </c>
      <c r="AJ99" s="141">
        <v>5.6910569105691033E-2</v>
      </c>
      <c r="AK99" s="131">
        <v>1987</v>
      </c>
      <c r="AL99" s="141">
        <v>-4.6087373979836754E-2</v>
      </c>
      <c r="AM99" s="211">
        <v>47</v>
      </c>
      <c r="AN99" s="141">
        <v>0.34285714285714275</v>
      </c>
      <c r="AO99" s="211">
        <v>24</v>
      </c>
      <c r="AP99" s="141">
        <v>2</v>
      </c>
      <c r="AQ99" s="131">
        <v>0</v>
      </c>
      <c r="AR99" s="141" t="s">
        <v>90</v>
      </c>
      <c r="AS99" s="131">
        <v>24</v>
      </c>
      <c r="AT99" s="141">
        <v>2</v>
      </c>
    </row>
    <row r="100" spans="2:46" s="4" customFormat="1" ht="15" hidden="1" customHeight="1" outlineLevel="1" x14ac:dyDescent="0.25">
      <c r="B100" s="53" t="s">
        <v>79</v>
      </c>
      <c r="C100" s="211">
        <v>5992</v>
      </c>
      <c r="D100" s="141">
        <v>-0.20814061054579092</v>
      </c>
      <c r="E100" s="131">
        <v>10013</v>
      </c>
      <c r="F100" s="141">
        <v>-0.27162289954171814</v>
      </c>
      <c r="G100" s="131">
        <v>16005</v>
      </c>
      <c r="H100" s="141">
        <v>-0.24908510837946884</v>
      </c>
      <c r="I100" s="211">
        <v>5298</v>
      </c>
      <c r="J100" s="141">
        <v>-0.21207614515169537</v>
      </c>
      <c r="K100" s="131">
        <v>8850</v>
      </c>
      <c r="L100" s="141">
        <v>-0.28042930319538173</v>
      </c>
      <c r="M100" s="131">
        <v>14148</v>
      </c>
      <c r="N100" s="141">
        <v>-0.25626872733007411</v>
      </c>
      <c r="O100" s="211">
        <v>2285</v>
      </c>
      <c r="P100" s="141">
        <v>-0.22437202987101157</v>
      </c>
      <c r="Q100" s="131">
        <v>6036</v>
      </c>
      <c r="R100" s="141">
        <v>-0.28820754716981134</v>
      </c>
      <c r="S100" s="131">
        <v>8321</v>
      </c>
      <c r="T100" s="141">
        <v>-0.27174864344477512</v>
      </c>
      <c r="U100" s="211">
        <v>2530</v>
      </c>
      <c r="V100" s="141">
        <v>-0.19733502538071068</v>
      </c>
      <c r="W100" s="131">
        <v>2037</v>
      </c>
      <c r="X100" s="141">
        <v>-0.22370426829268297</v>
      </c>
      <c r="Y100" s="131">
        <v>4567</v>
      </c>
      <c r="Z100" s="141">
        <v>-0.20931440443213301</v>
      </c>
      <c r="AA100" s="211">
        <v>568</v>
      </c>
      <c r="AB100" s="141">
        <v>-0.26424870466321249</v>
      </c>
      <c r="AC100" s="131">
        <v>1163</v>
      </c>
      <c r="AD100" s="141">
        <v>-0.19682320441988954</v>
      </c>
      <c r="AE100" s="131">
        <v>1731</v>
      </c>
      <c r="AF100" s="141">
        <v>-0.22027027027027024</v>
      </c>
      <c r="AG100" s="211">
        <v>495</v>
      </c>
      <c r="AH100" s="141">
        <v>-0.29083094555873923</v>
      </c>
      <c r="AI100" s="131">
        <v>1081</v>
      </c>
      <c r="AJ100" s="141">
        <v>-0.19086826347305386</v>
      </c>
      <c r="AK100" s="131">
        <v>1576</v>
      </c>
      <c r="AL100" s="141">
        <v>-0.22517207472959688</v>
      </c>
      <c r="AM100" s="211">
        <v>100</v>
      </c>
      <c r="AN100" s="141">
        <v>0.47058823529411775</v>
      </c>
      <c r="AO100" s="211">
        <v>26</v>
      </c>
      <c r="AP100" s="141">
        <v>7.6666666666666661</v>
      </c>
      <c r="AQ100" s="131">
        <v>0</v>
      </c>
      <c r="AR100" s="141" t="s">
        <v>90</v>
      </c>
      <c r="AS100" s="131">
        <v>26</v>
      </c>
      <c r="AT100" s="141">
        <v>7.6666666666666661</v>
      </c>
    </row>
    <row r="101" spans="2:46" s="4" customFormat="1" ht="15" hidden="1" customHeight="1" outlineLevel="1" x14ac:dyDescent="0.25">
      <c r="B101" s="53" t="s">
        <v>80</v>
      </c>
      <c r="C101" s="211">
        <v>6890</v>
      </c>
      <c r="D101" s="141">
        <v>-0.16807534411977787</v>
      </c>
      <c r="E101" s="131">
        <v>10393</v>
      </c>
      <c r="F101" s="141">
        <v>-0.32957037801573985</v>
      </c>
      <c r="G101" s="131">
        <v>17283</v>
      </c>
      <c r="H101" s="141">
        <v>-0.27333501513622604</v>
      </c>
      <c r="I101" s="211">
        <v>6416</v>
      </c>
      <c r="J101" s="141">
        <v>-0.12707482993197283</v>
      </c>
      <c r="K101" s="131">
        <v>9375</v>
      </c>
      <c r="L101" s="141">
        <v>-0.33259770769559338</v>
      </c>
      <c r="M101" s="131">
        <v>15791</v>
      </c>
      <c r="N101" s="141">
        <v>-0.26199934570266858</v>
      </c>
      <c r="O101" s="211">
        <v>3053</v>
      </c>
      <c r="P101" s="141">
        <v>-7.1544715447154905E-3</v>
      </c>
      <c r="Q101" s="131">
        <v>6453</v>
      </c>
      <c r="R101" s="141">
        <v>-0.27883325882878851</v>
      </c>
      <c r="S101" s="131">
        <v>9506</v>
      </c>
      <c r="T101" s="141">
        <v>-0.20934874823255423</v>
      </c>
      <c r="U101" s="211">
        <v>2847</v>
      </c>
      <c r="V101" s="141">
        <v>-0.20185029436501256</v>
      </c>
      <c r="W101" s="131">
        <v>2158</v>
      </c>
      <c r="X101" s="141">
        <v>-0.25277008310249305</v>
      </c>
      <c r="Y101" s="131">
        <v>5005</v>
      </c>
      <c r="Z101" s="141">
        <v>-0.22463206816421377</v>
      </c>
      <c r="AA101" s="211">
        <v>419</v>
      </c>
      <c r="AB101" s="141">
        <v>-0.51560693641618505</v>
      </c>
      <c r="AC101" s="131">
        <v>1012</v>
      </c>
      <c r="AD101" s="141">
        <v>-0.29673384294649063</v>
      </c>
      <c r="AE101" s="131">
        <v>1431</v>
      </c>
      <c r="AF101" s="141">
        <v>-0.37890625</v>
      </c>
      <c r="AG101" s="211">
        <v>385</v>
      </c>
      <c r="AH101" s="141">
        <v>-0.4993498049414824</v>
      </c>
      <c r="AI101" s="131">
        <v>940</v>
      </c>
      <c r="AJ101" s="141">
        <v>-0.28134556574923553</v>
      </c>
      <c r="AK101" s="131">
        <v>1325</v>
      </c>
      <c r="AL101" s="141">
        <v>-0.36206066441983631</v>
      </c>
      <c r="AM101" s="211">
        <v>39</v>
      </c>
      <c r="AN101" s="141">
        <v>-0.4</v>
      </c>
      <c r="AO101" s="211">
        <v>16</v>
      </c>
      <c r="AP101" s="141">
        <v>7</v>
      </c>
      <c r="AQ101" s="131">
        <v>6</v>
      </c>
      <c r="AR101" s="141">
        <v>-0.625</v>
      </c>
      <c r="AS101" s="131">
        <v>22</v>
      </c>
      <c r="AT101" s="141">
        <v>0.22222222222222232</v>
      </c>
    </row>
    <row r="102" spans="2:46" s="4" customFormat="1" ht="15" hidden="1" customHeight="1" outlineLevel="1" x14ac:dyDescent="0.25">
      <c r="B102" s="53" t="s">
        <v>81</v>
      </c>
      <c r="C102" s="211">
        <v>3275</v>
      </c>
      <c r="D102" s="141">
        <v>-0.1413214472994232</v>
      </c>
      <c r="E102" s="131">
        <v>5544</v>
      </c>
      <c r="F102" s="141">
        <v>-2.7539028240659569E-2</v>
      </c>
      <c r="G102" s="131">
        <v>8819</v>
      </c>
      <c r="H102" s="141">
        <v>-7.3147661586967949E-2</v>
      </c>
      <c r="I102" s="211">
        <v>3098</v>
      </c>
      <c r="J102" s="141">
        <v>-0.11863442389758183</v>
      </c>
      <c r="K102" s="131">
        <v>5340</v>
      </c>
      <c r="L102" s="141">
        <v>-2.6967930029154541E-2</v>
      </c>
      <c r="M102" s="131">
        <v>8438</v>
      </c>
      <c r="N102" s="141">
        <v>-6.275685882483617E-2</v>
      </c>
      <c r="O102" s="211">
        <v>1413</v>
      </c>
      <c r="P102" s="141">
        <v>0.20460358056265981</v>
      </c>
      <c r="Q102" s="131">
        <v>3695</v>
      </c>
      <c r="R102" s="141">
        <v>-8.8519313304721292E-3</v>
      </c>
      <c r="S102" s="131">
        <v>5108</v>
      </c>
      <c r="T102" s="141">
        <v>4.2236278310548769E-2</v>
      </c>
      <c r="U102" s="211">
        <v>1517</v>
      </c>
      <c r="V102" s="141">
        <v>-0.25454545454545452</v>
      </c>
      <c r="W102" s="131">
        <v>1403</v>
      </c>
      <c r="X102" s="141">
        <v>7.7572964669738953E-2</v>
      </c>
      <c r="Y102" s="131">
        <v>2920</v>
      </c>
      <c r="Z102" s="141">
        <v>-0.12496254120467487</v>
      </c>
      <c r="AA102" s="211">
        <v>149</v>
      </c>
      <c r="AB102" s="141">
        <v>-0.46014492753623193</v>
      </c>
      <c r="AC102" s="131">
        <v>204</v>
      </c>
      <c r="AD102" s="141">
        <v>-4.2253521126760618E-2</v>
      </c>
      <c r="AE102" s="131">
        <v>353</v>
      </c>
      <c r="AF102" s="141">
        <v>-0.27811860940695299</v>
      </c>
      <c r="AG102" s="211">
        <v>146</v>
      </c>
      <c r="AH102" s="141">
        <v>-0.44696969696969702</v>
      </c>
      <c r="AI102" s="131">
        <v>190</v>
      </c>
      <c r="AJ102" s="141">
        <v>-3.5532994923857864E-2</v>
      </c>
      <c r="AK102" s="131">
        <v>336</v>
      </c>
      <c r="AL102" s="141">
        <v>-0.27114967462039041</v>
      </c>
      <c r="AM102" s="211">
        <v>20</v>
      </c>
      <c r="AN102" s="141">
        <v>-0.13043478260869568</v>
      </c>
      <c r="AO102" s="211">
        <v>8</v>
      </c>
      <c r="AP102" s="141" t="s">
        <v>90</v>
      </c>
      <c r="AQ102" s="131">
        <v>0</v>
      </c>
      <c r="AR102" s="141" t="s">
        <v>90</v>
      </c>
      <c r="AS102" s="131">
        <v>8</v>
      </c>
      <c r="AT102" s="141" t="s">
        <v>90</v>
      </c>
    </row>
    <row r="103" spans="2:46" s="4" customFormat="1" ht="15" hidden="1" customHeight="1" outlineLevel="1" x14ac:dyDescent="0.25">
      <c r="B103" s="53" t="s">
        <v>82</v>
      </c>
      <c r="C103" s="211">
        <v>278</v>
      </c>
      <c r="D103" s="141">
        <v>0.40404040404040398</v>
      </c>
      <c r="E103" s="131">
        <v>788</v>
      </c>
      <c r="F103" s="141">
        <v>-0.10352673492605236</v>
      </c>
      <c r="G103" s="131">
        <v>1066</v>
      </c>
      <c r="H103" s="141">
        <v>-1.0213556174558991E-2</v>
      </c>
      <c r="I103" s="211">
        <v>222</v>
      </c>
      <c r="J103" s="141">
        <v>0.31360946745562135</v>
      </c>
      <c r="K103" s="131">
        <v>740</v>
      </c>
      <c r="L103" s="141">
        <v>-0.11483253588516751</v>
      </c>
      <c r="M103" s="131">
        <v>962</v>
      </c>
      <c r="N103" s="141">
        <v>-4.2786069651741254E-2</v>
      </c>
      <c r="O103" s="211">
        <v>79</v>
      </c>
      <c r="P103" s="141">
        <v>0.92682926829268286</v>
      </c>
      <c r="Q103" s="131">
        <v>62</v>
      </c>
      <c r="R103" s="141">
        <v>-0.27058823529411768</v>
      </c>
      <c r="S103" s="131">
        <v>141</v>
      </c>
      <c r="T103" s="141">
        <v>0.11904761904761907</v>
      </c>
      <c r="U103" s="211">
        <v>137</v>
      </c>
      <c r="V103" s="141">
        <v>0.41237113402061865</v>
      </c>
      <c r="W103" s="131">
        <v>623</v>
      </c>
      <c r="X103" s="141">
        <v>-0.12005649717514122</v>
      </c>
      <c r="Y103" s="131">
        <v>760</v>
      </c>
      <c r="Z103" s="141">
        <v>-5.5900621118012417E-2</v>
      </c>
      <c r="AA103" s="211">
        <v>24</v>
      </c>
      <c r="AB103" s="141">
        <v>1</v>
      </c>
      <c r="AC103" s="131">
        <v>44</v>
      </c>
      <c r="AD103" s="141">
        <v>2.3255813953488413E-2</v>
      </c>
      <c r="AE103" s="131">
        <v>68</v>
      </c>
      <c r="AF103" s="141">
        <v>0.23636363636363633</v>
      </c>
      <c r="AG103" s="211">
        <v>24</v>
      </c>
      <c r="AH103" s="141">
        <v>1</v>
      </c>
      <c r="AI103" s="131">
        <v>40</v>
      </c>
      <c r="AJ103" s="141">
        <v>2.564102564102555E-2</v>
      </c>
      <c r="AK103" s="131">
        <v>64</v>
      </c>
      <c r="AL103" s="141">
        <v>0.25490196078431371</v>
      </c>
      <c r="AM103" s="211">
        <v>29</v>
      </c>
      <c r="AN103" s="141">
        <v>0.93333333333333335</v>
      </c>
      <c r="AO103" s="211">
        <v>3</v>
      </c>
      <c r="AP103" s="141">
        <v>0.5</v>
      </c>
      <c r="AQ103" s="131">
        <v>4</v>
      </c>
      <c r="AR103" s="141" t="s">
        <v>90</v>
      </c>
      <c r="AS103" s="131">
        <v>7</v>
      </c>
      <c r="AT103" s="141">
        <v>2.5</v>
      </c>
    </row>
    <row r="104" spans="2:46" s="4" customFormat="1" ht="15" hidden="1" customHeight="1" outlineLevel="1" x14ac:dyDescent="0.25">
      <c r="B104" s="53" t="s">
        <v>83</v>
      </c>
      <c r="C104" s="211">
        <v>462</v>
      </c>
      <c r="D104" s="141">
        <v>-1.7021276595744705E-2</v>
      </c>
      <c r="E104" s="131">
        <v>1149</v>
      </c>
      <c r="F104" s="141">
        <v>7.2829131652661028E-2</v>
      </c>
      <c r="G104" s="131">
        <v>1611</v>
      </c>
      <c r="H104" s="141">
        <v>4.542504866969499E-2</v>
      </c>
      <c r="I104" s="211">
        <v>399</v>
      </c>
      <c r="J104" s="141">
        <v>-8.6956521739130488E-2</v>
      </c>
      <c r="K104" s="131">
        <v>1079</v>
      </c>
      <c r="L104" s="141">
        <v>7.256461232604372E-2</v>
      </c>
      <c r="M104" s="131">
        <v>1478</v>
      </c>
      <c r="N104" s="141">
        <v>2.4255024255024349E-2</v>
      </c>
      <c r="O104" s="211">
        <v>86</v>
      </c>
      <c r="P104" s="141">
        <v>0.30303030303030298</v>
      </c>
      <c r="Q104" s="131">
        <v>207</v>
      </c>
      <c r="R104" s="141">
        <v>-0.27622377622377625</v>
      </c>
      <c r="S104" s="131">
        <v>293</v>
      </c>
      <c r="T104" s="141">
        <v>-0.16761363636363635</v>
      </c>
      <c r="U104" s="211">
        <v>303</v>
      </c>
      <c r="V104" s="141">
        <v>-0.14406779661016944</v>
      </c>
      <c r="W104" s="131">
        <v>810</v>
      </c>
      <c r="X104" s="141">
        <v>0.17052023121387294</v>
      </c>
      <c r="Y104" s="131">
        <v>1113</v>
      </c>
      <c r="Z104" s="141">
        <v>6.4053537284894935E-2</v>
      </c>
      <c r="AA104" s="211">
        <v>53</v>
      </c>
      <c r="AB104" s="141">
        <v>1.9444444444444446</v>
      </c>
      <c r="AC104" s="131">
        <v>70</v>
      </c>
      <c r="AD104" s="141">
        <v>7.6923076923076872E-2</v>
      </c>
      <c r="AE104" s="131">
        <v>123</v>
      </c>
      <c r="AF104" s="141">
        <v>0.48192771084337349</v>
      </c>
      <c r="AG104" s="211">
        <v>47</v>
      </c>
      <c r="AH104" s="141">
        <v>1.6111111111111112</v>
      </c>
      <c r="AI104" s="131">
        <v>65</v>
      </c>
      <c r="AJ104" s="141">
        <v>0.22641509433962259</v>
      </c>
      <c r="AK104" s="131">
        <v>112</v>
      </c>
      <c r="AL104" s="141">
        <v>0.57746478873239426</v>
      </c>
      <c r="AM104" s="211">
        <v>7</v>
      </c>
      <c r="AN104" s="141">
        <v>-0.46153846153846156</v>
      </c>
      <c r="AO104" s="211">
        <v>3</v>
      </c>
      <c r="AP104" s="141">
        <v>0.5</v>
      </c>
      <c r="AQ104" s="131">
        <v>0</v>
      </c>
      <c r="AR104" s="141" t="s">
        <v>90</v>
      </c>
      <c r="AS104" s="131">
        <v>3</v>
      </c>
      <c r="AT104" s="141">
        <v>0.5</v>
      </c>
    </row>
    <row r="105" spans="2:46" s="4" customFormat="1" ht="15" hidden="1" customHeight="1" outlineLevel="1" x14ac:dyDescent="0.25">
      <c r="B105" s="53" t="s">
        <v>84</v>
      </c>
      <c r="C105" s="211">
        <v>509</v>
      </c>
      <c r="D105" s="141">
        <v>1.9685039370078705E-3</v>
      </c>
      <c r="E105" s="131">
        <v>1467</v>
      </c>
      <c r="F105" s="141">
        <v>-8.4840923268870827E-2</v>
      </c>
      <c r="G105" s="131">
        <v>1976</v>
      </c>
      <c r="H105" s="141">
        <v>-6.3950734249170971E-2</v>
      </c>
      <c r="I105" s="211">
        <v>437</v>
      </c>
      <c r="J105" s="141">
        <v>-5.8189655172413812E-2</v>
      </c>
      <c r="K105" s="131">
        <v>1421</v>
      </c>
      <c r="L105" s="141">
        <v>-7.1241830065359446E-2</v>
      </c>
      <c r="M105" s="131">
        <v>1858</v>
      </c>
      <c r="N105" s="141">
        <v>-6.8204613841524542E-2</v>
      </c>
      <c r="O105" s="211">
        <v>59</v>
      </c>
      <c r="P105" s="141">
        <v>-0.51639344262295084</v>
      </c>
      <c r="Q105" s="131">
        <v>422</v>
      </c>
      <c r="R105" s="141">
        <v>-7.6586433260393827E-2</v>
      </c>
      <c r="S105" s="131">
        <v>481</v>
      </c>
      <c r="T105" s="141">
        <v>-0.16925734024179617</v>
      </c>
      <c r="U105" s="211">
        <v>353</v>
      </c>
      <c r="V105" s="141">
        <v>0.14983713355048867</v>
      </c>
      <c r="W105" s="131">
        <v>906</v>
      </c>
      <c r="X105" s="141">
        <v>-2.9978586723768741E-2</v>
      </c>
      <c r="Y105" s="131">
        <v>1259</v>
      </c>
      <c r="Z105" s="141">
        <v>1.4504431909750259E-2</v>
      </c>
      <c r="AA105" s="211">
        <v>55</v>
      </c>
      <c r="AB105" s="141">
        <v>1.2000000000000002</v>
      </c>
      <c r="AC105" s="131">
        <v>46</v>
      </c>
      <c r="AD105" s="141">
        <v>-0.36986301369863017</v>
      </c>
      <c r="AE105" s="131">
        <v>101</v>
      </c>
      <c r="AF105" s="141">
        <v>3.0612244897959107E-2</v>
      </c>
      <c r="AG105" s="211">
        <v>48</v>
      </c>
      <c r="AH105" s="141">
        <v>1.8235294117647061</v>
      </c>
      <c r="AI105" s="131">
        <v>43</v>
      </c>
      <c r="AJ105" s="141">
        <v>-0.35820895522388063</v>
      </c>
      <c r="AK105" s="131">
        <v>91</v>
      </c>
      <c r="AL105" s="141">
        <v>8.3333333333333259E-2</v>
      </c>
      <c r="AM105" s="211">
        <v>12</v>
      </c>
      <c r="AN105" s="141">
        <v>-0.33333333333333337</v>
      </c>
      <c r="AO105" s="211">
        <v>5</v>
      </c>
      <c r="AP105" s="141">
        <v>4</v>
      </c>
      <c r="AQ105" s="131">
        <v>0</v>
      </c>
      <c r="AR105" s="141" t="s">
        <v>90</v>
      </c>
      <c r="AS105" s="131">
        <v>5</v>
      </c>
      <c r="AT105" s="141">
        <v>4</v>
      </c>
    </row>
    <row r="106" spans="2:46" s="4" customFormat="1" ht="15" hidden="1" customHeight="1" outlineLevel="1" x14ac:dyDescent="0.25">
      <c r="B106" s="53" t="s">
        <v>85</v>
      </c>
      <c r="C106" s="211">
        <v>583</v>
      </c>
      <c r="D106" s="141">
        <v>0.55466666666666664</v>
      </c>
      <c r="E106" s="131">
        <v>872</v>
      </c>
      <c r="F106" s="141">
        <v>1.1584158415841586</v>
      </c>
      <c r="G106" s="131">
        <v>1455</v>
      </c>
      <c r="H106" s="141">
        <v>0.86777920410783049</v>
      </c>
      <c r="I106" s="211">
        <v>533</v>
      </c>
      <c r="J106" s="141">
        <v>0.47237569060773477</v>
      </c>
      <c r="K106" s="131">
        <v>855</v>
      </c>
      <c r="L106" s="141">
        <v>1.220779220779221</v>
      </c>
      <c r="M106" s="131">
        <v>1388</v>
      </c>
      <c r="N106" s="141">
        <v>0.85809906291834004</v>
      </c>
      <c r="O106" s="211">
        <v>43</v>
      </c>
      <c r="P106" s="141">
        <v>1.0476190476190474</v>
      </c>
      <c r="Q106" s="131">
        <v>170</v>
      </c>
      <c r="R106" s="141">
        <v>-0.40140845070422537</v>
      </c>
      <c r="S106" s="131">
        <v>213</v>
      </c>
      <c r="T106" s="141">
        <v>-0.30163934426229511</v>
      </c>
      <c r="U106" s="211">
        <v>457</v>
      </c>
      <c r="V106" s="141">
        <v>0.38905775075987847</v>
      </c>
      <c r="W106" s="131">
        <v>645</v>
      </c>
      <c r="X106" s="141">
        <v>6.2471910112359552</v>
      </c>
      <c r="Y106" s="131">
        <v>1102</v>
      </c>
      <c r="Z106" s="141">
        <v>1.6363636363636362</v>
      </c>
      <c r="AA106" s="211">
        <v>20</v>
      </c>
      <c r="AB106" s="141">
        <v>0.81818181818181812</v>
      </c>
      <c r="AC106" s="131">
        <v>17</v>
      </c>
      <c r="AD106" s="141">
        <v>-0.10526315789473684</v>
      </c>
      <c r="AE106" s="131">
        <v>37</v>
      </c>
      <c r="AF106" s="141">
        <v>0.23333333333333339</v>
      </c>
      <c r="AG106" s="211">
        <v>18</v>
      </c>
      <c r="AH106" s="141">
        <v>1.25</v>
      </c>
      <c r="AI106" s="131">
        <v>16</v>
      </c>
      <c r="AJ106" s="141">
        <v>-5.8823529411764719E-2</v>
      </c>
      <c r="AK106" s="131">
        <v>34</v>
      </c>
      <c r="AL106" s="141">
        <v>0.3600000000000001</v>
      </c>
      <c r="AM106" s="211">
        <v>28</v>
      </c>
      <c r="AN106" s="141">
        <v>13</v>
      </c>
      <c r="AO106" s="211">
        <v>2</v>
      </c>
      <c r="AP106" s="141" t="s">
        <v>90</v>
      </c>
      <c r="AQ106" s="131">
        <v>0</v>
      </c>
      <c r="AR106" s="141" t="s">
        <v>90</v>
      </c>
      <c r="AS106" s="131">
        <v>2</v>
      </c>
      <c r="AT106" s="141" t="s">
        <v>90</v>
      </c>
    </row>
    <row r="107" spans="2:46" s="4" customFormat="1" ht="15" hidden="1" customHeight="1" outlineLevel="1" x14ac:dyDescent="0.25">
      <c r="B107" s="53" t="s">
        <v>86</v>
      </c>
      <c r="C107" s="211">
        <v>542</v>
      </c>
      <c r="D107" s="141">
        <v>-5.7391304347826133E-2</v>
      </c>
      <c r="E107" s="131">
        <v>1225</v>
      </c>
      <c r="F107" s="141">
        <v>-0.23052763819095479</v>
      </c>
      <c r="G107" s="131">
        <v>1767</v>
      </c>
      <c r="H107" s="141">
        <v>-0.18458698661744344</v>
      </c>
      <c r="I107" s="211">
        <v>490</v>
      </c>
      <c r="J107" s="141">
        <v>-8.9219330855018542E-2</v>
      </c>
      <c r="K107" s="131">
        <v>1162</v>
      </c>
      <c r="L107" s="141">
        <v>-0.2640911969601013</v>
      </c>
      <c r="M107" s="131">
        <v>1652</v>
      </c>
      <c r="N107" s="141">
        <v>-0.21965044874822859</v>
      </c>
      <c r="O107" s="211">
        <v>79</v>
      </c>
      <c r="P107" s="141">
        <v>0.19696969696969702</v>
      </c>
      <c r="Q107" s="131">
        <v>237</v>
      </c>
      <c r="R107" s="141">
        <v>-0.4</v>
      </c>
      <c r="S107" s="131">
        <v>316</v>
      </c>
      <c r="T107" s="141">
        <v>-0.31453362255965289</v>
      </c>
      <c r="U107" s="211">
        <v>395</v>
      </c>
      <c r="V107" s="141">
        <v>-4.1262135922330079E-2</v>
      </c>
      <c r="W107" s="131">
        <v>891</v>
      </c>
      <c r="X107" s="141">
        <v>-0.19147005444646104</v>
      </c>
      <c r="Y107" s="131">
        <v>1286</v>
      </c>
      <c r="Z107" s="141">
        <v>-0.1505944517833554</v>
      </c>
      <c r="AA107" s="211">
        <v>14</v>
      </c>
      <c r="AB107" s="141">
        <v>7.6923076923076872E-2</v>
      </c>
      <c r="AC107" s="131">
        <v>63</v>
      </c>
      <c r="AD107" s="141">
        <v>3.8461538461538458</v>
      </c>
      <c r="AE107" s="131">
        <v>77</v>
      </c>
      <c r="AF107" s="141">
        <v>1.9615384615384617</v>
      </c>
      <c r="AG107" s="211">
        <v>12</v>
      </c>
      <c r="AH107" s="141">
        <v>0.19999999999999996</v>
      </c>
      <c r="AI107" s="131">
        <v>58</v>
      </c>
      <c r="AJ107" s="141">
        <v>3.4615384615384617</v>
      </c>
      <c r="AK107" s="131">
        <v>70</v>
      </c>
      <c r="AL107" s="141">
        <v>2.0434782608695654</v>
      </c>
      <c r="AM107" s="211">
        <v>29</v>
      </c>
      <c r="AN107" s="141">
        <v>0.31818181818181812</v>
      </c>
      <c r="AO107" s="211">
        <v>9</v>
      </c>
      <c r="AP107" s="141">
        <v>3.5</v>
      </c>
      <c r="AQ107" s="131">
        <v>0</v>
      </c>
      <c r="AR107" s="141" t="s">
        <v>90</v>
      </c>
      <c r="AS107" s="131">
        <v>9</v>
      </c>
      <c r="AT107" s="141">
        <v>3.5</v>
      </c>
    </row>
    <row r="108" spans="2:46" s="4" customFormat="1" ht="15" hidden="1" customHeight="1" outlineLevel="1" x14ac:dyDescent="0.25">
      <c r="B108" s="53" t="s">
        <v>87</v>
      </c>
      <c r="C108" s="211">
        <v>4674</v>
      </c>
      <c r="D108" s="141">
        <v>0.20775193798449609</v>
      </c>
      <c r="E108" s="131">
        <v>7712</v>
      </c>
      <c r="F108" s="141">
        <v>0.40422432629278959</v>
      </c>
      <c r="G108" s="131">
        <v>12386</v>
      </c>
      <c r="H108" s="141">
        <v>0.32300790429395421</v>
      </c>
      <c r="I108" s="211">
        <v>4420</v>
      </c>
      <c r="J108" s="141">
        <v>0.21629058888277375</v>
      </c>
      <c r="K108" s="131">
        <v>7111</v>
      </c>
      <c r="L108" s="141">
        <v>0.43685593049100824</v>
      </c>
      <c r="M108" s="131">
        <v>11531</v>
      </c>
      <c r="N108" s="141">
        <v>0.34346964930676926</v>
      </c>
      <c r="O108" s="211">
        <v>1376</v>
      </c>
      <c r="P108" s="141">
        <v>0.25662100456621006</v>
      </c>
      <c r="Q108" s="131">
        <v>4623</v>
      </c>
      <c r="R108" s="141">
        <v>1.387913223140496</v>
      </c>
      <c r="S108" s="131">
        <v>5999</v>
      </c>
      <c r="T108" s="141">
        <v>0.97921478060046185</v>
      </c>
      <c r="U108" s="211">
        <v>2731</v>
      </c>
      <c r="V108" s="141">
        <v>0.35198019801980207</v>
      </c>
      <c r="W108" s="131">
        <v>1700</v>
      </c>
      <c r="X108" s="141">
        <v>-0.32027189124350264</v>
      </c>
      <c r="Y108" s="131">
        <v>4431</v>
      </c>
      <c r="Z108" s="141">
        <v>-1.9907100199071048E-2</v>
      </c>
      <c r="AA108" s="211">
        <v>213</v>
      </c>
      <c r="AB108" s="141">
        <v>0.10362694300518127</v>
      </c>
      <c r="AC108" s="131">
        <v>601</v>
      </c>
      <c r="AD108" s="141">
        <v>0.1068139963167587</v>
      </c>
      <c r="AE108" s="131">
        <v>814</v>
      </c>
      <c r="AF108" s="141">
        <v>0.10597826086956519</v>
      </c>
      <c r="AG108" s="211">
        <v>186</v>
      </c>
      <c r="AH108" s="141">
        <v>0.1847133757961783</v>
      </c>
      <c r="AI108" s="131">
        <v>552</v>
      </c>
      <c r="AJ108" s="141">
        <v>9.0909090909090828E-2</v>
      </c>
      <c r="AK108" s="131">
        <v>738</v>
      </c>
      <c r="AL108" s="141">
        <v>0.1131221719457014</v>
      </c>
      <c r="AM108" s="211">
        <v>39</v>
      </c>
      <c r="AN108" s="141">
        <v>-4.8780487804878092E-2</v>
      </c>
      <c r="AO108" s="211">
        <v>2</v>
      </c>
      <c r="AP108" s="141">
        <v>0</v>
      </c>
      <c r="AQ108" s="131">
        <v>0</v>
      </c>
      <c r="AR108" s="141" t="s">
        <v>90</v>
      </c>
      <c r="AS108" s="131">
        <v>2</v>
      </c>
      <c r="AT108" s="141">
        <v>0</v>
      </c>
    </row>
    <row r="109" spans="2:46" s="4" customFormat="1" ht="15" hidden="1" customHeight="1" outlineLevel="1" x14ac:dyDescent="0.25">
      <c r="B109" s="53" t="s">
        <v>88</v>
      </c>
      <c r="C109" s="211">
        <v>9250</v>
      </c>
      <c r="D109" s="141">
        <v>0.21678505656406211</v>
      </c>
      <c r="E109" s="131">
        <v>12642</v>
      </c>
      <c r="F109" s="141">
        <v>0.16034878384580087</v>
      </c>
      <c r="G109" s="131">
        <v>21892</v>
      </c>
      <c r="H109" s="141">
        <v>0.18354327728820885</v>
      </c>
      <c r="I109" s="211">
        <v>8712</v>
      </c>
      <c r="J109" s="141">
        <v>0.21692973879033395</v>
      </c>
      <c r="K109" s="131">
        <v>11379</v>
      </c>
      <c r="L109" s="141">
        <v>0.16325904722960538</v>
      </c>
      <c r="M109" s="131">
        <v>20091</v>
      </c>
      <c r="N109" s="141">
        <v>0.18593943686913406</v>
      </c>
      <c r="O109" s="211">
        <v>3849</v>
      </c>
      <c r="P109" s="141">
        <v>0.4459053343350865</v>
      </c>
      <c r="Q109" s="131">
        <v>7853</v>
      </c>
      <c r="R109" s="141">
        <v>0.16099940863394435</v>
      </c>
      <c r="S109" s="131">
        <v>11702</v>
      </c>
      <c r="T109" s="141">
        <v>0.24145979206450252</v>
      </c>
      <c r="U109" s="211">
        <v>5020</v>
      </c>
      <c r="V109" s="141">
        <v>0.44335825186889011</v>
      </c>
      <c r="W109" s="131">
        <v>2428</v>
      </c>
      <c r="X109" s="141">
        <v>0.25478036175710583</v>
      </c>
      <c r="Y109" s="131">
        <v>7448</v>
      </c>
      <c r="Z109" s="141">
        <v>0.37594679475337145</v>
      </c>
      <c r="AA109" s="211">
        <v>458</v>
      </c>
      <c r="AB109" s="141">
        <v>0.15949367088607591</v>
      </c>
      <c r="AC109" s="131">
        <v>1261</v>
      </c>
      <c r="AD109" s="141">
        <v>0.13297394429469911</v>
      </c>
      <c r="AE109" s="131">
        <v>1719</v>
      </c>
      <c r="AF109" s="141">
        <v>0.13992042440318309</v>
      </c>
      <c r="AG109" s="211">
        <v>386</v>
      </c>
      <c r="AH109" s="141">
        <v>3.4852546916890104E-2</v>
      </c>
      <c r="AI109" s="131">
        <v>1212</v>
      </c>
      <c r="AJ109" s="141">
        <v>0.16650625601539937</v>
      </c>
      <c r="AK109" s="131">
        <v>1598</v>
      </c>
      <c r="AL109" s="141">
        <v>0.13172804532577898</v>
      </c>
      <c r="AM109" s="211">
        <v>61</v>
      </c>
      <c r="AN109" s="141">
        <v>0.45238095238095233</v>
      </c>
      <c r="AO109" s="211">
        <v>19</v>
      </c>
      <c r="AP109" s="141">
        <v>2.1666666666666665</v>
      </c>
      <c r="AQ109" s="131">
        <v>2</v>
      </c>
      <c r="AR109" s="141" t="s">
        <v>90</v>
      </c>
      <c r="AS109" s="131">
        <v>21</v>
      </c>
      <c r="AT109" s="141">
        <v>2.5</v>
      </c>
    </row>
    <row r="110" spans="2:46" s="4" customFormat="1" ht="15" hidden="1" customHeight="1" outlineLevel="1" x14ac:dyDescent="0.25">
      <c r="B110" s="53" t="s">
        <v>89</v>
      </c>
      <c r="C110" s="211">
        <v>7042</v>
      </c>
      <c r="D110" s="141">
        <v>0.11973286691047869</v>
      </c>
      <c r="E110" s="131">
        <v>10559</v>
      </c>
      <c r="F110" s="141">
        <v>-5.4107318821105421E-2</v>
      </c>
      <c r="G110" s="131">
        <v>17601</v>
      </c>
      <c r="H110" s="141">
        <v>8.5377034150813103E-3</v>
      </c>
      <c r="I110" s="211">
        <v>6380</v>
      </c>
      <c r="J110" s="141">
        <v>0.1171423568551917</v>
      </c>
      <c r="K110" s="131">
        <v>9378</v>
      </c>
      <c r="L110" s="141">
        <v>-3.9237783014035466E-2</v>
      </c>
      <c r="M110" s="131">
        <v>15758</v>
      </c>
      <c r="N110" s="141">
        <v>1.8485005170630897E-2</v>
      </c>
      <c r="O110" s="211">
        <v>2231</v>
      </c>
      <c r="P110" s="141">
        <v>3.5747446610956413E-2</v>
      </c>
      <c r="Q110" s="131">
        <v>6285</v>
      </c>
      <c r="R110" s="141">
        <v>-1.4581373471307613E-2</v>
      </c>
      <c r="S110" s="131">
        <v>8516</v>
      </c>
      <c r="T110" s="141">
        <v>-1.8752930145334856E-3</v>
      </c>
      <c r="U110" s="211">
        <v>3657</v>
      </c>
      <c r="V110" s="141">
        <v>0.28091068301225919</v>
      </c>
      <c r="W110" s="131">
        <v>1989</v>
      </c>
      <c r="X110" s="141">
        <v>-0.19959758551307849</v>
      </c>
      <c r="Y110" s="131">
        <v>5646</v>
      </c>
      <c r="Z110" s="141">
        <v>5.7303370786516927E-2</v>
      </c>
      <c r="AA110" s="211">
        <v>594</v>
      </c>
      <c r="AB110" s="141">
        <v>7.4141048824593048E-2</v>
      </c>
      <c r="AC110" s="131">
        <v>1176</v>
      </c>
      <c r="AD110" s="141">
        <v>-0.16119828815977177</v>
      </c>
      <c r="AE110" s="131">
        <v>1770</v>
      </c>
      <c r="AF110" s="141">
        <v>-9.4629156010230142E-2</v>
      </c>
      <c r="AG110" s="211">
        <v>493</v>
      </c>
      <c r="AH110" s="141">
        <v>-3.143418467583492E-2</v>
      </c>
      <c r="AI110" s="131">
        <v>1106</v>
      </c>
      <c r="AJ110" s="141">
        <v>-0.1557251908396946</v>
      </c>
      <c r="AK110" s="131">
        <v>1599</v>
      </c>
      <c r="AL110" s="141">
        <v>-0.1209455744914788</v>
      </c>
      <c r="AM110" s="211">
        <v>50</v>
      </c>
      <c r="AN110" s="141">
        <v>1.3809523809523809</v>
      </c>
      <c r="AO110" s="211">
        <v>18</v>
      </c>
      <c r="AP110" s="141">
        <v>3.5</v>
      </c>
      <c r="AQ110" s="131">
        <v>5</v>
      </c>
      <c r="AR110" s="141" t="s">
        <v>90</v>
      </c>
      <c r="AS110" s="131">
        <v>23</v>
      </c>
      <c r="AT110" s="141">
        <v>4.75</v>
      </c>
    </row>
    <row r="111" spans="2:46" s="4" customFormat="1" ht="15.75" collapsed="1" x14ac:dyDescent="0.25">
      <c r="B111" s="65">
        <v>2010</v>
      </c>
      <c r="C111" s="215">
        <v>46885</v>
      </c>
      <c r="D111" s="67">
        <v>8.6049263203182846E-3</v>
      </c>
      <c r="E111" s="216">
        <v>74053</v>
      </c>
      <c r="F111" s="67">
        <v>-9.4163985761642088E-2</v>
      </c>
      <c r="G111" s="216">
        <v>120938</v>
      </c>
      <c r="H111" s="67">
        <v>-5.6910695904426212E-2</v>
      </c>
      <c r="I111" s="215">
        <v>43107</v>
      </c>
      <c r="J111" s="67">
        <v>2.2074165402124368E-2</v>
      </c>
      <c r="K111" s="216">
        <v>66844</v>
      </c>
      <c r="L111" s="67">
        <v>-9.5639468023216434E-2</v>
      </c>
      <c r="M111" s="216">
        <v>109951</v>
      </c>
      <c r="N111" s="67">
        <v>-5.2873226576161447E-2</v>
      </c>
      <c r="O111" s="215">
        <v>17191</v>
      </c>
      <c r="P111" s="67">
        <v>0.10702556507180105</v>
      </c>
      <c r="Q111" s="216">
        <v>42687</v>
      </c>
      <c r="R111" s="67">
        <v>-7.3009185867228377E-2</v>
      </c>
      <c r="S111" s="216">
        <v>59878</v>
      </c>
      <c r="T111" s="67">
        <v>-2.7607262333950389E-2</v>
      </c>
      <c r="U111" s="215">
        <v>23366</v>
      </c>
      <c r="V111" s="67">
        <v>5.6806874717322486E-2</v>
      </c>
      <c r="W111" s="216">
        <v>18171</v>
      </c>
      <c r="X111" s="67">
        <v>-8.6654938426740435E-2</v>
      </c>
      <c r="Y111" s="216">
        <v>41537</v>
      </c>
      <c r="Z111" s="67">
        <v>-1.1141530770146457E-2</v>
      </c>
      <c r="AA111" s="215">
        <v>3182</v>
      </c>
      <c r="AB111" s="67">
        <v>-0.18660531697341509</v>
      </c>
      <c r="AC111" s="216">
        <v>7192</v>
      </c>
      <c r="AD111" s="67">
        <v>-8.0542060854001507E-2</v>
      </c>
      <c r="AE111" s="216">
        <v>10374</v>
      </c>
      <c r="AF111" s="67">
        <v>-0.11590250553945802</v>
      </c>
      <c r="AG111" s="215">
        <v>2797</v>
      </c>
      <c r="AH111" s="67">
        <v>-0.21542776998597479</v>
      </c>
      <c r="AI111" s="216">
        <v>6733</v>
      </c>
      <c r="AJ111" s="67">
        <v>-6.9770654877037819E-2</v>
      </c>
      <c r="AK111" s="216">
        <v>9530</v>
      </c>
      <c r="AL111" s="67">
        <v>-0.11783763769323341</v>
      </c>
      <c r="AM111" s="215">
        <v>461</v>
      </c>
      <c r="AN111" s="67">
        <v>0.26301369863013702</v>
      </c>
      <c r="AO111" s="215">
        <v>135</v>
      </c>
      <c r="AP111" s="67">
        <v>3.21875</v>
      </c>
      <c r="AQ111" s="216">
        <v>17</v>
      </c>
      <c r="AR111" s="67">
        <v>6.25E-2</v>
      </c>
      <c r="AS111" s="216">
        <v>152</v>
      </c>
      <c r="AT111" s="67">
        <v>2.1666666666666665</v>
      </c>
    </row>
    <row r="112" spans="2:46" s="4" customFormat="1" ht="15" hidden="1" customHeight="1" outlineLevel="1" x14ac:dyDescent="0.25">
      <c r="B112" s="53" t="s">
        <v>78</v>
      </c>
      <c r="C112" s="211">
        <v>6935</v>
      </c>
      <c r="D112" s="141">
        <v>-0.26791934973081388</v>
      </c>
      <c r="E112" s="131">
        <v>13702</v>
      </c>
      <c r="F112" s="141">
        <v>0.28235844642021535</v>
      </c>
      <c r="G112" s="131">
        <v>20637</v>
      </c>
      <c r="H112" s="141">
        <v>2.3762278003770287E-2</v>
      </c>
      <c r="I112" s="211">
        <v>6113</v>
      </c>
      <c r="J112" s="141">
        <v>-0.23635227982510931</v>
      </c>
      <c r="K112" s="131">
        <v>12251</v>
      </c>
      <c r="L112" s="141">
        <v>0.41958285052143696</v>
      </c>
      <c r="M112" s="131">
        <v>18364</v>
      </c>
      <c r="N112" s="141">
        <v>0.10393748121430724</v>
      </c>
      <c r="O112" s="211">
        <v>2108</v>
      </c>
      <c r="P112" s="141">
        <v>-0.44291754756871038</v>
      </c>
      <c r="Q112" s="131">
        <v>8308</v>
      </c>
      <c r="R112" s="141">
        <v>0.45270152124497298</v>
      </c>
      <c r="S112" s="131">
        <v>10416</v>
      </c>
      <c r="T112" s="141">
        <v>9.6074923708302729E-2</v>
      </c>
      <c r="U112" s="211">
        <v>3504</v>
      </c>
      <c r="V112" s="141">
        <v>1.1547344110854452E-2</v>
      </c>
      <c r="W112" s="131">
        <v>2635</v>
      </c>
      <c r="X112" s="141">
        <v>0.55365566037735858</v>
      </c>
      <c r="Y112" s="131">
        <v>6139</v>
      </c>
      <c r="Z112" s="141">
        <v>0.18972868217054262</v>
      </c>
      <c r="AA112" s="211">
        <v>779</v>
      </c>
      <c r="AB112" s="141">
        <v>-0.43591600289645183</v>
      </c>
      <c r="AC112" s="131">
        <v>1451</v>
      </c>
      <c r="AD112" s="141">
        <v>-0.29391727493917275</v>
      </c>
      <c r="AE112" s="131">
        <v>2230</v>
      </c>
      <c r="AF112" s="141">
        <v>-0.35098952270081485</v>
      </c>
      <c r="AG112" s="211">
        <v>730</v>
      </c>
      <c r="AH112" s="141">
        <v>-0.43716268311488049</v>
      </c>
      <c r="AI112" s="131">
        <v>1353</v>
      </c>
      <c r="AJ112" s="141">
        <v>-0.28676858197153399</v>
      </c>
      <c r="AK112" s="131">
        <v>2083</v>
      </c>
      <c r="AL112" s="141">
        <v>-0.34783969943644333</v>
      </c>
      <c r="AM112" s="211">
        <v>35</v>
      </c>
      <c r="AN112" s="141">
        <v>-0.52054794520547953</v>
      </c>
      <c r="AO112" s="211">
        <v>8</v>
      </c>
      <c r="AP112" s="141">
        <v>-0.4285714285714286</v>
      </c>
      <c r="AQ112" s="131">
        <v>0</v>
      </c>
      <c r="AR112" s="141" t="s">
        <v>90</v>
      </c>
      <c r="AS112" s="131">
        <v>8</v>
      </c>
      <c r="AT112" s="141">
        <v>-0.4285714285714286</v>
      </c>
    </row>
    <row r="113" spans="2:46" s="4" customFormat="1" ht="15" hidden="1" customHeight="1" outlineLevel="1" x14ac:dyDescent="0.25">
      <c r="B113" s="53" t="s">
        <v>79</v>
      </c>
      <c r="C113" s="211">
        <v>7567</v>
      </c>
      <c r="D113" s="141">
        <v>-0.23356629190722167</v>
      </c>
      <c r="E113" s="131">
        <v>13747</v>
      </c>
      <c r="F113" s="141">
        <v>0.16480257583460434</v>
      </c>
      <c r="G113" s="131">
        <v>21314</v>
      </c>
      <c r="H113" s="141">
        <v>-1.6655132641291814E-2</v>
      </c>
      <c r="I113" s="211">
        <v>6724</v>
      </c>
      <c r="J113" s="141">
        <v>-0.21365922114372593</v>
      </c>
      <c r="K113" s="131">
        <v>12299</v>
      </c>
      <c r="L113" s="141">
        <v>0.20791593007267717</v>
      </c>
      <c r="M113" s="131">
        <v>19023</v>
      </c>
      <c r="N113" s="141">
        <v>1.5480702503603228E-2</v>
      </c>
      <c r="O113" s="211">
        <v>2946</v>
      </c>
      <c r="P113" s="141">
        <v>-0.39357760395224373</v>
      </c>
      <c r="Q113" s="131">
        <v>8480</v>
      </c>
      <c r="R113" s="141">
        <v>0.14703097524685504</v>
      </c>
      <c r="S113" s="131">
        <v>11426</v>
      </c>
      <c r="T113" s="141">
        <v>-6.734144151497834E-2</v>
      </c>
      <c r="U113" s="211">
        <v>3152</v>
      </c>
      <c r="V113" s="141">
        <v>-1.3767209011264048E-2</v>
      </c>
      <c r="W113" s="131">
        <v>2624</v>
      </c>
      <c r="X113" s="141">
        <v>0.53719976567076744</v>
      </c>
      <c r="Y113" s="131">
        <v>5776</v>
      </c>
      <c r="Z113" s="141">
        <v>0.17805425249847029</v>
      </c>
      <c r="AA113" s="211">
        <v>772</v>
      </c>
      <c r="AB113" s="141">
        <v>-0.35180520570948781</v>
      </c>
      <c r="AC113" s="131">
        <v>1448</v>
      </c>
      <c r="AD113" s="141">
        <v>-0.10340557275541795</v>
      </c>
      <c r="AE113" s="131">
        <v>2220</v>
      </c>
      <c r="AF113" s="141">
        <v>-0.20883820384889518</v>
      </c>
      <c r="AG113" s="211">
        <v>698</v>
      </c>
      <c r="AH113" s="141">
        <v>-0.33901515151515149</v>
      </c>
      <c r="AI113" s="131">
        <v>1336</v>
      </c>
      <c r="AJ113" s="141">
        <v>-0.10395707578806168</v>
      </c>
      <c r="AK113" s="131">
        <v>2034</v>
      </c>
      <c r="AL113" s="141">
        <v>-0.20141342756183744</v>
      </c>
      <c r="AM113" s="211">
        <v>68</v>
      </c>
      <c r="AN113" s="141">
        <v>-0.41880341880341876</v>
      </c>
      <c r="AO113" s="211">
        <v>3</v>
      </c>
      <c r="AP113" s="141">
        <v>-0.7857142857142857</v>
      </c>
      <c r="AQ113" s="131">
        <v>0</v>
      </c>
      <c r="AR113" s="141">
        <v>-1</v>
      </c>
      <c r="AS113" s="131">
        <v>3</v>
      </c>
      <c r="AT113" s="141">
        <v>-0.84210526315789469</v>
      </c>
    </row>
    <row r="114" spans="2:46" s="4" customFormat="1" ht="15" hidden="1" customHeight="1" outlineLevel="1" x14ac:dyDescent="0.25">
      <c r="B114" s="53" t="s">
        <v>80</v>
      </c>
      <c r="C114" s="211">
        <v>8282</v>
      </c>
      <c r="D114" s="141">
        <v>-0.27926203115481685</v>
      </c>
      <c r="E114" s="131">
        <v>15502</v>
      </c>
      <c r="F114" s="141">
        <v>7.0284451808892534E-2</v>
      </c>
      <c r="G114" s="131">
        <v>23784</v>
      </c>
      <c r="H114" s="141">
        <v>-8.4350336862367703E-2</v>
      </c>
      <c r="I114" s="211">
        <v>7350</v>
      </c>
      <c r="J114" s="141">
        <v>-0.25509273335360294</v>
      </c>
      <c r="K114" s="131">
        <v>14047</v>
      </c>
      <c r="L114" s="141">
        <v>9.5880792635356427E-2</v>
      </c>
      <c r="M114" s="131">
        <v>21397</v>
      </c>
      <c r="N114" s="141">
        <v>-5.677760634780693E-2</v>
      </c>
      <c r="O114" s="211">
        <v>3075</v>
      </c>
      <c r="P114" s="141">
        <v>-0.33941997851772288</v>
      </c>
      <c r="Q114" s="131">
        <v>8948</v>
      </c>
      <c r="R114" s="141">
        <v>-5.4122621564481999E-2</v>
      </c>
      <c r="S114" s="131">
        <v>12023</v>
      </c>
      <c r="T114" s="141">
        <v>-0.14821112291888061</v>
      </c>
      <c r="U114" s="211">
        <v>3567</v>
      </c>
      <c r="V114" s="141">
        <v>-0.20397232760544526</v>
      </c>
      <c r="W114" s="131">
        <v>2888</v>
      </c>
      <c r="X114" s="141">
        <v>0.46006066734074813</v>
      </c>
      <c r="Y114" s="131">
        <v>6455</v>
      </c>
      <c r="Z114" s="141">
        <v>-6.1929091190582319E-4</v>
      </c>
      <c r="AA114" s="211">
        <v>865</v>
      </c>
      <c r="AB114" s="141">
        <v>-0.43017127799736499</v>
      </c>
      <c r="AC114" s="131">
        <v>1439</v>
      </c>
      <c r="AD114" s="141">
        <v>-0.1362545018007203</v>
      </c>
      <c r="AE114" s="131">
        <v>2304</v>
      </c>
      <c r="AF114" s="141">
        <v>-0.27638190954773867</v>
      </c>
      <c r="AG114" s="211">
        <v>769</v>
      </c>
      <c r="AH114" s="141">
        <v>-0.45921237693389594</v>
      </c>
      <c r="AI114" s="131">
        <v>1308</v>
      </c>
      <c r="AJ114" s="141">
        <v>-0.15339805825242714</v>
      </c>
      <c r="AK114" s="131">
        <v>2077</v>
      </c>
      <c r="AL114" s="141">
        <v>-0.29996629592180657</v>
      </c>
      <c r="AM114" s="211">
        <v>65</v>
      </c>
      <c r="AN114" s="141">
        <v>-0.36274509803921573</v>
      </c>
      <c r="AO114" s="211">
        <v>2</v>
      </c>
      <c r="AP114" s="141">
        <v>-0.5</v>
      </c>
      <c r="AQ114" s="131">
        <v>16</v>
      </c>
      <c r="AR114" s="141" t="s">
        <v>90</v>
      </c>
      <c r="AS114" s="131">
        <v>18</v>
      </c>
      <c r="AT114" s="141">
        <v>3.5</v>
      </c>
    </row>
    <row r="115" spans="2:46" s="4" customFormat="1" ht="15" hidden="1" customHeight="1" outlineLevel="1" x14ac:dyDescent="0.25">
      <c r="B115" s="53" t="s">
        <v>81</v>
      </c>
      <c r="C115" s="211">
        <v>3814</v>
      </c>
      <c r="D115" s="141">
        <v>-2.6150627615062483E-3</v>
      </c>
      <c r="E115" s="131">
        <v>5701</v>
      </c>
      <c r="F115" s="141">
        <v>0.21066043746018259</v>
      </c>
      <c r="G115" s="131">
        <v>9515</v>
      </c>
      <c r="H115" s="141">
        <v>0.11508262041486006</v>
      </c>
      <c r="I115" s="211">
        <v>3515</v>
      </c>
      <c r="J115" s="141">
        <v>8.5421412300679123E-4</v>
      </c>
      <c r="K115" s="131">
        <v>5488</v>
      </c>
      <c r="L115" s="141">
        <v>0.40645822655048702</v>
      </c>
      <c r="M115" s="131">
        <v>9003</v>
      </c>
      <c r="N115" s="141">
        <v>0.21432425141623956</v>
      </c>
      <c r="O115" s="211">
        <v>1173</v>
      </c>
      <c r="P115" s="141">
        <v>-0.2211155378486056</v>
      </c>
      <c r="Q115" s="131">
        <v>3728</v>
      </c>
      <c r="R115" s="141">
        <v>0.35219441421835329</v>
      </c>
      <c r="S115" s="131">
        <v>4901</v>
      </c>
      <c r="T115" s="141">
        <v>0.14965986394557818</v>
      </c>
      <c r="U115" s="211">
        <v>2035</v>
      </c>
      <c r="V115" s="141">
        <v>0.11813186813186816</v>
      </c>
      <c r="W115" s="131">
        <v>1302</v>
      </c>
      <c r="X115" s="141">
        <v>0.72450331125827816</v>
      </c>
      <c r="Y115" s="131">
        <v>3337</v>
      </c>
      <c r="Z115" s="141">
        <v>0.29592233009708746</v>
      </c>
      <c r="AA115" s="211">
        <v>276</v>
      </c>
      <c r="AB115" s="141">
        <v>5.3435114503816772E-2</v>
      </c>
      <c r="AC115" s="131">
        <v>213</v>
      </c>
      <c r="AD115" s="141">
        <v>-0.73605947955390327</v>
      </c>
      <c r="AE115" s="131">
        <v>489</v>
      </c>
      <c r="AF115" s="141">
        <v>-0.54256314312441534</v>
      </c>
      <c r="AG115" s="211">
        <v>264</v>
      </c>
      <c r="AH115" s="141">
        <v>8.6419753086419693E-2</v>
      </c>
      <c r="AI115" s="131">
        <v>197</v>
      </c>
      <c r="AJ115" s="141">
        <v>-0.73592493297587125</v>
      </c>
      <c r="AK115" s="131">
        <v>461</v>
      </c>
      <c r="AL115" s="141">
        <v>-0.5338725985844287</v>
      </c>
      <c r="AM115" s="211">
        <v>23</v>
      </c>
      <c r="AN115" s="141">
        <v>-0.32352941176470584</v>
      </c>
      <c r="AO115" s="211">
        <v>0</v>
      </c>
      <c r="AP115" s="141">
        <v>-1</v>
      </c>
      <c r="AQ115" s="131">
        <v>0</v>
      </c>
      <c r="AR115" s="141" t="s">
        <v>90</v>
      </c>
      <c r="AS115" s="131">
        <v>0</v>
      </c>
      <c r="AT115" s="141">
        <v>-1</v>
      </c>
    </row>
    <row r="116" spans="2:46" s="4" customFormat="1" ht="15" hidden="1" customHeight="1" outlineLevel="1" x14ac:dyDescent="0.25">
      <c r="B116" s="53" t="s">
        <v>82</v>
      </c>
      <c r="C116" s="211">
        <v>198</v>
      </c>
      <c r="D116" s="141">
        <v>-0.43103448275862066</v>
      </c>
      <c r="E116" s="131">
        <v>879</v>
      </c>
      <c r="F116" s="141">
        <v>2.2435424354243541</v>
      </c>
      <c r="G116" s="131">
        <v>1077</v>
      </c>
      <c r="H116" s="141">
        <v>0.739903069466882</v>
      </c>
      <c r="I116" s="211">
        <v>169</v>
      </c>
      <c r="J116" s="141">
        <v>-0.42711864406779665</v>
      </c>
      <c r="K116" s="131">
        <v>836</v>
      </c>
      <c r="L116" s="141">
        <v>2.5879828326180259</v>
      </c>
      <c r="M116" s="131">
        <v>1005</v>
      </c>
      <c r="N116" s="141">
        <v>0.90340909090909083</v>
      </c>
      <c r="O116" s="211">
        <v>41</v>
      </c>
      <c r="P116" s="141">
        <v>-0.64655172413793105</v>
      </c>
      <c r="Q116" s="131">
        <v>85</v>
      </c>
      <c r="R116" s="141">
        <v>-0.19811320754716977</v>
      </c>
      <c r="S116" s="131">
        <v>126</v>
      </c>
      <c r="T116" s="141">
        <v>-0.43243243243243246</v>
      </c>
      <c r="U116" s="211">
        <v>97</v>
      </c>
      <c r="V116" s="141">
        <v>-0.39751552795031053</v>
      </c>
      <c r="W116" s="131">
        <v>708</v>
      </c>
      <c r="X116" s="141">
        <v>5.1565217391304348</v>
      </c>
      <c r="Y116" s="131">
        <v>805</v>
      </c>
      <c r="Z116" s="141">
        <v>1.9166666666666665</v>
      </c>
      <c r="AA116" s="211">
        <v>12</v>
      </c>
      <c r="AB116" s="141">
        <v>-0.67567567567567566</v>
      </c>
      <c r="AC116" s="131">
        <v>43</v>
      </c>
      <c r="AD116" s="141">
        <v>0.13157894736842102</v>
      </c>
      <c r="AE116" s="131">
        <v>55</v>
      </c>
      <c r="AF116" s="141">
        <v>-0.26666666666666672</v>
      </c>
      <c r="AG116" s="211">
        <v>12</v>
      </c>
      <c r="AH116" s="141">
        <v>-0.625</v>
      </c>
      <c r="AI116" s="131">
        <v>39</v>
      </c>
      <c r="AJ116" s="141">
        <v>8.3333333333333259E-2</v>
      </c>
      <c r="AK116" s="131">
        <v>51</v>
      </c>
      <c r="AL116" s="141">
        <v>-0.25</v>
      </c>
      <c r="AM116" s="211">
        <v>15</v>
      </c>
      <c r="AN116" s="141">
        <v>0</v>
      </c>
      <c r="AO116" s="211">
        <v>2</v>
      </c>
      <c r="AP116" s="141">
        <v>1</v>
      </c>
      <c r="AQ116" s="131">
        <v>0</v>
      </c>
      <c r="AR116" s="141" t="s">
        <v>90</v>
      </c>
      <c r="AS116" s="131">
        <v>2</v>
      </c>
      <c r="AT116" s="141">
        <v>1</v>
      </c>
    </row>
    <row r="117" spans="2:46" s="4" customFormat="1" ht="15" hidden="1" customHeight="1" outlineLevel="1" x14ac:dyDescent="0.25">
      <c r="B117" s="53" t="s">
        <v>83</v>
      </c>
      <c r="C117" s="211">
        <v>470</v>
      </c>
      <c r="D117" s="141">
        <v>0.39465875370919878</v>
      </c>
      <c r="E117" s="131">
        <v>1071</v>
      </c>
      <c r="F117" s="141">
        <v>1.1377245508982035</v>
      </c>
      <c r="G117" s="131">
        <v>1541</v>
      </c>
      <c r="H117" s="141">
        <v>0.83890214797136031</v>
      </c>
      <c r="I117" s="211">
        <v>437</v>
      </c>
      <c r="J117" s="141">
        <v>0.46644295302013417</v>
      </c>
      <c r="K117" s="131">
        <v>1006</v>
      </c>
      <c r="L117" s="141">
        <v>1.1727861771058317</v>
      </c>
      <c r="M117" s="131">
        <v>1443</v>
      </c>
      <c r="N117" s="141">
        <v>0.89618922470433637</v>
      </c>
      <c r="O117" s="211">
        <v>66</v>
      </c>
      <c r="P117" s="141">
        <v>0.375</v>
      </c>
      <c r="Q117" s="131">
        <v>286</v>
      </c>
      <c r="R117" s="141">
        <v>0.15789473684210531</v>
      </c>
      <c r="S117" s="131">
        <v>352</v>
      </c>
      <c r="T117" s="141">
        <v>0.19322033898305091</v>
      </c>
      <c r="U117" s="211">
        <v>354</v>
      </c>
      <c r="V117" s="141">
        <v>0.45679012345679015</v>
      </c>
      <c r="W117" s="131">
        <v>692</v>
      </c>
      <c r="X117" s="141">
        <v>3</v>
      </c>
      <c r="Y117" s="131">
        <v>1046</v>
      </c>
      <c r="Z117" s="141">
        <v>1.5144230769230771</v>
      </c>
      <c r="AA117" s="211">
        <v>18</v>
      </c>
      <c r="AB117" s="141">
        <v>0.5</v>
      </c>
      <c r="AC117" s="131">
        <v>65</v>
      </c>
      <c r="AD117" s="141">
        <v>0.71052631578947367</v>
      </c>
      <c r="AE117" s="131">
        <v>83</v>
      </c>
      <c r="AF117" s="141">
        <v>0.65999999999999992</v>
      </c>
      <c r="AG117" s="211">
        <v>18</v>
      </c>
      <c r="AH117" s="141">
        <v>2</v>
      </c>
      <c r="AI117" s="131">
        <v>53</v>
      </c>
      <c r="AJ117" s="141">
        <v>0.51428571428571423</v>
      </c>
      <c r="AK117" s="131">
        <v>71</v>
      </c>
      <c r="AL117" s="141">
        <v>0.73170731707317072</v>
      </c>
      <c r="AM117" s="211">
        <v>13</v>
      </c>
      <c r="AN117" s="141">
        <v>-0.1875</v>
      </c>
      <c r="AO117" s="211">
        <v>2</v>
      </c>
      <c r="AP117" s="141">
        <v>-0.81818181818181812</v>
      </c>
      <c r="AQ117" s="131">
        <v>0</v>
      </c>
      <c r="AR117" s="141" t="s">
        <v>90</v>
      </c>
      <c r="AS117" s="131">
        <v>2</v>
      </c>
      <c r="AT117" s="141">
        <v>-0.81818181818181812</v>
      </c>
    </row>
    <row r="118" spans="2:46" s="4" customFormat="1" ht="15" hidden="1" customHeight="1" outlineLevel="1" x14ac:dyDescent="0.25">
      <c r="B118" s="53" t="s">
        <v>84</v>
      </c>
      <c r="C118" s="211">
        <v>508</v>
      </c>
      <c r="D118" s="141">
        <v>-1.5503875968992276E-2</v>
      </c>
      <c r="E118" s="131">
        <v>1603</v>
      </c>
      <c r="F118" s="141">
        <v>0.88588235294117657</v>
      </c>
      <c r="G118" s="131">
        <v>2111</v>
      </c>
      <c r="H118" s="141">
        <v>0.54538799414348471</v>
      </c>
      <c r="I118" s="211">
        <v>464</v>
      </c>
      <c r="J118" s="141">
        <v>5.9360730593607247E-2</v>
      </c>
      <c r="K118" s="131">
        <v>1530</v>
      </c>
      <c r="L118" s="141">
        <v>1.04</v>
      </c>
      <c r="M118" s="131">
        <v>1994</v>
      </c>
      <c r="N118" s="141">
        <v>0.67845117845117842</v>
      </c>
      <c r="O118" s="211">
        <v>122</v>
      </c>
      <c r="P118" s="141">
        <v>-0.12857142857142856</v>
      </c>
      <c r="Q118" s="131">
        <v>457</v>
      </c>
      <c r="R118" s="141">
        <v>6.6079295154184425E-3</v>
      </c>
      <c r="S118" s="131">
        <v>579</v>
      </c>
      <c r="T118" s="141">
        <v>-2.5252525252525304E-2</v>
      </c>
      <c r="U118" s="211">
        <v>307</v>
      </c>
      <c r="V118" s="141">
        <v>0.16730038022813698</v>
      </c>
      <c r="W118" s="131">
        <v>934</v>
      </c>
      <c r="X118" s="141">
        <v>2.8755186721991701</v>
      </c>
      <c r="Y118" s="131">
        <v>1241</v>
      </c>
      <c r="Z118" s="141">
        <v>1.4623015873015874</v>
      </c>
      <c r="AA118" s="211">
        <v>25</v>
      </c>
      <c r="AB118" s="141">
        <v>-0.56140350877192979</v>
      </c>
      <c r="AC118" s="131">
        <v>73</v>
      </c>
      <c r="AD118" s="141">
        <v>-0.27</v>
      </c>
      <c r="AE118" s="131">
        <v>98</v>
      </c>
      <c r="AF118" s="141">
        <v>-0.37579617834394907</v>
      </c>
      <c r="AG118" s="211">
        <v>17</v>
      </c>
      <c r="AH118" s="141">
        <v>-0.66666666666666674</v>
      </c>
      <c r="AI118" s="131">
        <v>67</v>
      </c>
      <c r="AJ118" s="141">
        <v>-0.27173913043478259</v>
      </c>
      <c r="AK118" s="131">
        <v>84</v>
      </c>
      <c r="AL118" s="141">
        <v>-0.41258741258741261</v>
      </c>
      <c r="AM118" s="211">
        <v>18</v>
      </c>
      <c r="AN118" s="141">
        <v>0.125</v>
      </c>
      <c r="AO118" s="211">
        <v>1</v>
      </c>
      <c r="AP118" s="141">
        <v>-0.8</v>
      </c>
      <c r="AQ118" s="131">
        <v>0</v>
      </c>
      <c r="AR118" s="141" t="s">
        <v>90</v>
      </c>
      <c r="AS118" s="131">
        <v>1</v>
      </c>
      <c r="AT118" s="141">
        <v>-0.8</v>
      </c>
    </row>
    <row r="119" spans="2:46" s="4" customFormat="1" ht="15" hidden="1" customHeight="1" outlineLevel="1" x14ac:dyDescent="0.25">
      <c r="B119" s="53" t="s">
        <v>85</v>
      </c>
      <c r="C119" s="211">
        <v>375</v>
      </c>
      <c r="D119" s="141">
        <v>-8.312958435207829E-2</v>
      </c>
      <c r="E119" s="131">
        <v>404</v>
      </c>
      <c r="F119" s="141">
        <v>4.9350649350649256E-2</v>
      </c>
      <c r="G119" s="131">
        <v>779</v>
      </c>
      <c r="H119" s="141">
        <v>-1.8891687657430767E-2</v>
      </c>
      <c r="I119" s="211">
        <v>362</v>
      </c>
      <c r="J119" s="141">
        <v>-5.494505494505475E-3</v>
      </c>
      <c r="K119" s="131">
        <v>385</v>
      </c>
      <c r="L119" s="141">
        <v>6.6481994459833826E-2</v>
      </c>
      <c r="M119" s="131">
        <v>747</v>
      </c>
      <c r="N119" s="141">
        <v>3.0344827586206824E-2</v>
      </c>
      <c r="O119" s="211">
        <v>21</v>
      </c>
      <c r="P119" s="141">
        <v>-0.671875</v>
      </c>
      <c r="Q119" s="131">
        <v>284</v>
      </c>
      <c r="R119" s="141">
        <v>9.6525096525096554E-2</v>
      </c>
      <c r="S119" s="131">
        <v>305</v>
      </c>
      <c r="T119" s="141">
        <v>-5.5727554179566541E-2</v>
      </c>
      <c r="U119" s="211">
        <v>329</v>
      </c>
      <c r="V119" s="141">
        <v>0.10033444816053505</v>
      </c>
      <c r="W119" s="131">
        <v>89</v>
      </c>
      <c r="X119" s="141">
        <v>0.12658227848101267</v>
      </c>
      <c r="Y119" s="131">
        <v>418</v>
      </c>
      <c r="Z119" s="141">
        <v>0.10582010582010581</v>
      </c>
      <c r="AA119" s="211">
        <v>11</v>
      </c>
      <c r="AB119" s="141">
        <v>-0.66666666666666674</v>
      </c>
      <c r="AC119" s="131">
        <v>19</v>
      </c>
      <c r="AD119" s="141">
        <v>-0.20833333333333337</v>
      </c>
      <c r="AE119" s="131">
        <v>30</v>
      </c>
      <c r="AF119" s="141">
        <v>-0.47368421052631582</v>
      </c>
      <c r="AG119" s="211">
        <v>8</v>
      </c>
      <c r="AH119" s="141">
        <v>-0.75757575757575757</v>
      </c>
      <c r="AI119" s="131">
        <v>17</v>
      </c>
      <c r="AJ119" s="141">
        <v>-0.22727272727272729</v>
      </c>
      <c r="AK119" s="131">
        <v>25</v>
      </c>
      <c r="AL119" s="141">
        <v>-0.54545454545454541</v>
      </c>
      <c r="AM119" s="211">
        <v>2</v>
      </c>
      <c r="AN119" s="141">
        <v>-0.81818181818181812</v>
      </c>
      <c r="AO119" s="211">
        <v>0</v>
      </c>
      <c r="AP119" s="141">
        <v>-1</v>
      </c>
      <c r="AQ119" s="131">
        <v>0</v>
      </c>
      <c r="AR119" s="141" t="s">
        <v>90</v>
      </c>
      <c r="AS119" s="131">
        <v>0</v>
      </c>
      <c r="AT119" s="141">
        <v>-1</v>
      </c>
    </row>
    <row r="120" spans="2:46" s="4" customFormat="1" ht="15" hidden="1" customHeight="1" outlineLevel="1" x14ac:dyDescent="0.25">
      <c r="B120" s="53" t="s">
        <v>86</v>
      </c>
      <c r="C120" s="211">
        <v>575</v>
      </c>
      <c r="D120" s="141">
        <v>-0.14561664190193169</v>
      </c>
      <c r="E120" s="131">
        <v>1592</v>
      </c>
      <c r="F120" s="141">
        <v>0.72108108108108104</v>
      </c>
      <c r="G120" s="131">
        <v>2167</v>
      </c>
      <c r="H120" s="141">
        <v>0.35607008760951198</v>
      </c>
      <c r="I120" s="211">
        <v>538</v>
      </c>
      <c r="J120" s="141">
        <v>-0.11074380165289255</v>
      </c>
      <c r="K120" s="131">
        <v>1579</v>
      </c>
      <c r="L120" s="141">
        <v>0.82122260668973479</v>
      </c>
      <c r="M120" s="131">
        <v>2117</v>
      </c>
      <c r="N120" s="141">
        <v>0.43817934782608692</v>
      </c>
      <c r="O120" s="211">
        <v>66</v>
      </c>
      <c r="P120" s="141">
        <v>-0.64893617021276595</v>
      </c>
      <c r="Q120" s="131">
        <v>395</v>
      </c>
      <c r="R120" s="141">
        <v>-0.32593856655290099</v>
      </c>
      <c r="S120" s="131">
        <v>461</v>
      </c>
      <c r="T120" s="141">
        <v>-0.40439276485788112</v>
      </c>
      <c r="U120" s="211">
        <v>412</v>
      </c>
      <c r="V120" s="141">
        <v>9.8039215686274161E-3</v>
      </c>
      <c r="W120" s="131">
        <v>1102</v>
      </c>
      <c r="X120" s="141">
        <v>3.4257028112449799</v>
      </c>
      <c r="Y120" s="131">
        <v>1514</v>
      </c>
      <c r="Z120" s="141">
        <v>1.30441400304414</v>
      </c>
      <c r="AA120" s="211">
        <v>13</v>
      </c>
      <c r="AB120" s="141">
        <v>-0.69047619047619047</v>
      </c>
      <c r="AC120" s="131">
        <v>13</v>
      </c>
      <c r="AD120" s="141">
        <v>-0.77586206896551724</v>
      </c>
      <c r="AE120" s="131">
        <v>26</v>
      </c>
      <c r="AF120" s="141">
        <v>-0.74</v>
      </c>
      <c r="AG120" s="211">
        <v>10</v>
      </c>
      <c r="AH120" s="141">
        <v>-0.76744186046511631</v>
      </c>
      <c r="AI120" s="131">
        <v>13</v>
      </c>
      <c r="AJ120" s="141">
        <v>-0.75471698113207553</v>
      </c>
      <c r="AK120" s="131">
        <v>23</v>
      </c>
      <c r="AL120" s="141">
        <v>-0.76041666666666663</v>
      </c>
      <c r="AM120" s="211">
        <v>22</v>
      </c>
      <c r="AN120" s="141">
        <v>0.46666666666666656</v>
      </c>
      <c r="AO120" s="211">
        <v>2</v>
      </c>
      <c r="AP120" s="141">
        <v>-0.81818181818181812</v>
      </c>
      <c r="AQ120" s="131">
        <v>0</v>
      </c>
      <c r="AR120" s="141" t="s">
        <v>90</v>
      </c>
      <c r="AS120" s="131">
        <v>2</v>
      </c>
      <c r="AT120" s="141">
        <v>-0.81818181818181812</v>
      </c>
    </row>
    <row r="121" spans="2:46" s="4" customFormat="1" ht="15" hidden="1" customHeight="1" outlineLevel="1" x14ac:dyDescent="0.25">
      <c r="B121" s="53" t="s">
        <v>87</v>
      </c>
      <c r="C121" s="211">
        <v>3870</v>
      </c>
      <c r="D121" s="141">
        <v>-0.35831537058530927</v>
      </c>
      <c r="E121" s="131">
        <v>5492</v>
      </c>
      <c r="F121" s="141">
        <v>-0.13197407934250038</v>
      </c>
      <c r="G121" s="131">
        <v>9362</v>
      </c>
      <c r="H121" s="141">
        <v>-0.24243405081728431</v>
      </c>
      <c r="I121" s="211">
        <v>3634</v>
      </c>
      <c r="J121" s="141">
        <v>-0.30396475770925113</v>
      </c>
      <c r="K121" s="131">
        <v>4949</v>
      </c>
      <c r="L121" s="141">
        <v>-9.5907928388746844E-2</v>
      </c>
      <c r="M121" s="131">
        <v>8583</v>
      </c>
      <c r="N121" s="141">
        <v>-0.19747545582047688</v>
      </c>
      <c r="O121" s="211">
        <v>1095</v>
      </c>
      <c r="P121" s="141">
        <v>-0.4603252833908329</v>
      </c>
      <c r="Q121" s="131">
        <v>1936</v>
      </c>
      <c r="R121" s="141">
        <v>-0.49831562580979527</v>
      </c>
      <c r="S121" s="131">
        <v>3031</v>
      </c>
      <c r="T121" s="141">
        <v>-0.48522418478260865</v>
      </c>
      <c r="U121" s="211">
        <v>2020</v>
      </c>
      <c r="V121" s="141">
        <v>-0.30821917808219179</v>
      </c>
      <c r="W121" s="131">
        <v>2501</v>
      </c>
      <c r="X121" s="141">
        <v>2.1778907242693775</v>
      </c>
      <c r="Y121" s="131">
        <v>4521</v>
      </c>
      <c r="Z121" s="141">
        <v>0.21958456973293772</v>
      </c>
      <c r="AA121" s="211">
        <v>193</v>
      </c>
      <c r="AB121" s="141">
        <v>-0.74197860962566842</v>
      </c>
      <c r="AC121" s="131">
        <v>543</v>
      </c>
      <c r="AD121" s="141">
        <v>-0.36342321219226259</v>
      </c>
      <c r="AE121" s="131">
        <v>736</v>
      </c>
      <c r="AF121" s="141">
        <v>-0.54028732042473449</v>
      </c>
      <c r="AG121" s="211">
        <v>157</v>
      </c>
      <c r="AH121" s="141">
        <v>-0.78164116828929064</v>
      </c>
      <c r="AI121" s="131">
        <v>506</v>
      </c>
      <c r="AJ121" s="141">
        <v>-0.36191677175283732</v>
      </c>
      <c r="AK121" s="131">
        <v>663</v>
      </c>
      <c r="AL121" s="141">
        <v>-0.56150793650793651</v>
      </c>
      <c r="AM121" s="211">
        <v>41</v>
      </c>
      <c r="AN121" s="141">
        <v>-0.2807017543859649</v>
      </c>
      <c r="AO121" s="211">
        <v>2</v>
      </c>
      <c r="AP121" s="141">
        <v>-0.6</v>
      </c>
      <c r="AQ121" s="131">
        <v>0</v>
      </c>
      <c r="AR121" s="141" t="s">
        <v>90</v>
      </c>
      <c r="AS121" s="131">
        <v>2</v>
      </c>
      <c r="AT121" s="141">
        <v>-0.6</v>
      </c>
    </row>
    <row r="122" spans="2:46" s="4" customFormat="1" ht="15" hidden="1" customHeight="1" outlineLevel="1" x14ac:dyDescent="0.25">
      <c r="B122" s="53" t="s">
        <v>88</v>
      </c>
      <c r="C122" s="211">
        <v>7602</v>
      </c>
      <c r="D122" s="141">
        <v>-0.23142250530785557</v>
      </c>
      <c r="E122" s="131">
        <v>10895</v>
      </c>
      <c r="F122" s="141">
        <v>-0.28837361201828871</v>
      </c>
      <c r="G122" s="131">
        <v>18497</v>
      </c>
      <c r="H122" s="141">
        <v>-0.26602118963533194</v>
      </c>
      <c r="I122" s="211">
        <v>7159</v>
      </c>
      <c r="J122" s="141">
        <v>-0.15328208160851564</v>
      </c>
      <c r="K122" s="131">
        <v>9782</v>
      </c>
      <c r="L122" s="141">
        <v>-0.28858181818181816</v>
      </c>
      <c r="M122" s="131">
        <v>16941</v>
      </c>
      <c r="N122" s="141">
        <v>-0.23706372438639944</v>
      </c>
      <c r="O122" s="211">
        <v>2662</v>
      </c>
      <c r="P122" s="141">
        <v>-0.1768707482993197</v>
      </c>
      <c r="Q122" s="131">
        <v>6764</v>
      </c>
      <c r="R122" s="141">
        <v>-0.3305621536025336</v>
      </c>
      <c r="S122" s="131">
        <v>9426</v>
      </c>
      <c r="T122" s="141">
        <v>-0.29329734592892487</v>
      </c>
      <c r="U122" s="211">
        <v>3478</v>
      </c>
      <c r="V122" s="141">
        <v>-0.24309031556039173</v>
      </c>
      <c r="W122" s="131">
        <v>1935</v>
      </c>
      <c r="X122" s="141">
        <v>0.11849710982658967</v>
      </c>
      <c r="Y122" s="131">
        <v>5413</v>
      </c>
      <c r="Z122" s="141">
        <v>-0.14418972332015811</v>
      </c>
      <c r="AA122" s="211">
        <v>395</v>
      </c>
      <c r="AB122" s="141">
        <v>-0.70121028744326774</v>
      </c>
      <c r="AC122" s="131">
        <v>1113</v>
      </c>
      <c r="AD122" s="141">
        <v>-0.28653846153846152</v>
      </c>
      <c r="AE122" s="131">
        <v>1508</v>
      </c>
      <c r="AF122" s="141">
        <v>-0.47675225537820953</v>
      </c>
      <c r="AG122" s="211">
        <v>373</v>
      </c>
      <c r="AH122" s="141">
        <v>-0.69501226492232215</v>
      </c>
      <c r="AI122" s="131">
        <v>1039</v>
      </c>
      <c r="AJ122" s="141">
        <v>-0.28047091412742386</v>
      </c>
      <c r="AK122" s="131">
        <v>1412</v>
      </c>
      <c r="AL122" s="141">
        <v>-0.47056617922759658</v>
      </c>
      <c r="AM122" s="211">
        <v>42</v>
      </c>
      <c r="AN122" s="141">
        <v>-0.61111111111111116</v>
      </c>
      <c r="AO122" s="211">
        <v>6</v>
      </c>
      <c r="AP122" s="141">
        <v>0</v>
      </c>
      <c r="AQ122" s="131">
        <v>0</v>
      </c>
      <c r="AR122" s="141" t="s">
        <v>90</v>
      </c>
      <c r="AS122" s="131">
        <v>6</v>
      </c>
      <c r="AT122" s="141">
        <v>0</v>
      </c>
    </row>
    <row r="123" spans="2:46" s="4" customFormat="1" ht="15" hidden="1" customHeight="1" outlineLevel="1" x14ac:dyDescent="0.25">
      <c r="B123" s="53" t="s">
        <v>89</v>
      </c>
      <c r="C123" s="211">
        <v>6289</v>
      </c>
      <c r="D123" s="141">
        <v>-0.23004407443682662</v>
      </c>
      <c r="E123" s="131">
        <v>11163</v>
      </c>
      <c r="F123" s="141">
        <v>-0.17286603438055725</v>
      </c>
      <c r="G123" s="131">
        <v>17452</v>
      </c>
      <c r="H123" s="141">
        <v>-0.194423929098966</v>
      </c>
      <c r="I123" s="211">
        <v>5711</v>
      </c>
      <c r="J123" s="141">
        <v>-0.20081164287713404</v>
      </c>
      <c r="K123" s="131">
        <v>9761</v>
      </c>
      <c r="L123" s="141">
        <v>-0.17559121621621621</v>
      </c>
      <c r="M123" s="131">
        <v>15472</v>
      </c>
      <c r="N123" s="141">
        <v>-0.18508374591804488</v>
      </c>
      <c r="O123" s="211">
        <v>2154</v>
      </c>
      <c r="P123" s="141">
        <v>-0.27450319973054904</v>
      </c>
      <c r="Q123" s="131">
        <v>6378</v>
      </c>
      <c r="R123" s="141">
        <v>-0.23844776119402988</v>
      </c>
      <c r="S123" s="131">
        <v>8532</v>
      </c>
      <c r="T123" s="141">
        <v>-0.24788434414668548</v>
      </c>
      <c r="U123" s="211">
        <v>2855</v>
      </c>
      <c r="V123" s="141">
        <v>-0.21630524293164977</v>
      </c>
      <c r="W123" s="131">
        <v>2485</v>
      </c>
      <c r="X123" s="141">
        <v>0.44897959183673475</v>
      </c>
      <c r="Y123" s="131">
        <v>5340</v>
      </c>
      <c r="Z123" s="141">
        <v>-3.3594624860022737E-3</v>
      </c>
      <c r="AA123" s="211">
        <v>553</v>
      </c>
      <c r="AB123" s="141">
        <v>-0.43686354378818737</v>
      </c>
      <c r="AC123" s="131">
        <v>1402</v>
      </c>
      <c r="AD123" s="141">
        <v>-0.14927184466019416</v>
      </c>
      <c r="AE123" s="131">
        <v>1955</v>
      </c>
      <c r="AF123" s="141">
        <v>-0.25665399239543729</v>
      </c>
      <c r="AG123" s="211">
        <v>509</v>
      </c>
      <c r="AH123" s="141">
        <v>-0.44249726177437021</v>
      </c>
      <c r="AI123" s="131">
        <v>1310</v>
      </c>
      <c r="AJ123" s="141">
        <v>-0.14490861618798956</v>
      </c>
      <c r="AK123" s="131">
        <v>1819</v>
      </c>
      <c r="AL123" s="141">
        <v>-0.25603271983640086</v>
      </c>
      <c r="AM123" s="211">
        <v>21</v>
      </c>
      <c r="AN123" s="141">
        <v>-0.4</v>
      </c>
      <c r="AO123" s="211">
        <v>4</v>
      </c>
      <c r="AP123" s="141">
        <v>-0.19999999999999996</v>
      </c>
      <c r="AQ123" s="131">
        <v>0</v>
      </c>
      <c r="AR123" s="141">
        <v>-1</v>
      </c>
      <c r="AS123" s="131">
        <v>4</v>
      </c>
      <c r="AT123" s="141">
        <v>-0.69230769230769229</v>
      </c>
    </row>
    <row r="124" spans="2:46" s="4" customFormat="1" ht="15.75" collapsed="1" x14ac:dyDescent="0.25">
      <c r="B124" s="65">
        <v>2009</v>
      </c>
      <c r="C124" s="215">
        <v>46485</v>
      </c>
      <c r="D124" s="67">
        <v>-0.23837533178228532</v>
      </c>
      <c r="E124" s="216">
        <v>81751</v>
      </c>
      <c r="F124" s="67">
        <v>2.5155182143081101E-2</v>
      </c>
      <c r="G124" s="216">
        <v>128236</v>
      </c>
      <c r="H124" s="67">
        <v>-8.9097095447474461E-2</v>
      </c>
      <c r="I124" s="215">
        <v>42176</v>
      </c>
      <c r="J124" s="67">
        <v>-0.20056106298690224</v>
      </c>
      <c r="K124" s="216">
        <v>73913</v>
      </c>
      <c r="L124" s="67">
        <v>6.7027573264039297E-2</v>
      </c>
      <c r="M124" s="216">
        <v>116089</v>
      </c>
      <c r="N124" s="67">
        <v>-4.8661361829758998E-2</v>
      </c>
      <c r="O124" s="215">
        <v>15529</v>
      </c>
      <c r="P124" s="67">
        <v>-0.34174049425628417</v>
      </c>
      <c r="Q124" s="216">
        <v>46049</v>
      </c>
      <c r="R124" s="67">
        <v>-6.6303047507045965E-2</v>
      </c>
      <c r="S124" s="216">
        <v>61578</v>
      </c>
      <c r="T124" s="67">
        <v>-0.15542449595391583</v>
      </c>
      <c r="U124" s="215">
        <v>22110</v>
      </c>
      <c r="V124" s="67">
        <v>-0.13270309496724586</v>
      </c>
      <c r="W124" s="216">
        <v>19895</v>
      </c>
      <c r="X124" s="67">
        <v>0.77238307349665924</v>
      </c>
      <c r="Y124" s="216">
        <v>42005</v>
      </c>
      <c r="Z124" s="67">
        <v>0.14398932403725695</v>
      </c>
      <c r="AA124" s="215">
        <v>3912</v>
      </c>
      <c r="AB124" s="67">
        <v>-0.48424522083058663</v>
      </c>
      <c r="AC124" s="216">
        <v>7822</v>
      </c>
      <c r="AD124" s="67">
        <v>-0.25234180844962717</v>
      </c>
      <c r="AE124" s="216">
        <v>11734</v>
      </c>
      <c r="AF124" s="67">
        <v>-0.34980883249293515</v>
      </c>
      <c r="AG124" s="215">
        <v>3565</v>
      </c>
      <c r="AH124" s="67">
        <v>-0.49346405228758172</v>
      </c>
      <c r="AI124" s="216">
        <v>7238</v>
      </c>
      <c r="AJ124" s="67">
        <v>-0.25273590749535413</v>
      </c>
      <c r="AK124" s="216">
        <v>10803</v>
      </c>
      <c r="AL124" s="67">
        <v>-0.35404209519253771</v>
      </c>
      <c r="AM124" s="215">
        <v>365</v>
      </c>
      <c r="AN124" s="67">
        <v>-0.39065108514190316</v>
      </c>
      <c r="AO124" s="215">
        <v>32</v>
      </c>
      <c r="AP124" s="67">
        <v>-0.65591397849462363</v>
      </c>
      <c r="AQ124" s="216">
        <v>16</v>
      </c>
      <c r="AR124" s="67">
        <v>0.23076923076923084</v>
      </c>
      <c r="AS124" s="216">
        <v>48</v>
      </c>
      <c r="AT124" s="67">
        <v>-0.54716981132075471</v>
      </c>
    </row>
    <row r="125" spans="2:46" s="4" customFormat="1" ht="15" hidden="1" customHeight="1" outlineLevel="1" x14ac:dyDescent="0.25">
      <c r="B125" s="53" t="s">
        <v>78</v>
      </c>
      <c r="C125" s="211">
        <v>9473</v>
      </c>
      <c r="D125" s="141">
        <v>8.9602024384633161E-2</v>
      </c>
      <c r="E125" s="131">
        <v>10685</v>
      </c>
      <c r="F125" s="141">
        <v>-0.12875081539465105</v>
      </c>
      <c r="G125" s="131">
        <v>20158</v>
      </c>
      <c r="H125" s="141">
        <v>-3.8171581257753551E-2</v>
      </c>
      <c r="I125" s="211">
        <v>8005</v>
      </c>
      <c r="J125" s="141">
        <v>4.015072765072758E-2</v>
      </c>
      <c r="K125" s="131">
        <v>8630</v>
      </c>
      <c r="L125" s="141">
        <v>-0.11332579882872706</v>
      </c>
      <c r="M125" s="131">
        <v>16635</v>
      </c>
      <c r="N125" s="141">
        <v>-4.5556256813357066E-2</v>
      </c>
      <c r="O125" s="211">
        <v>3784</v>
      </c>
      <c r="P125" s="141">
        <v>0.15718654434250756</v>
      </c>
      <c r="Q125" s="131">
        <v>5719</v>
      </c>
      <c r="R125" s="141">
        <v>-0.17319647245915859</v>
      </c>
      <c r="S125" s="131">
        <v>9503</v>
      </c>
      <c r="T125" s="141">
        <v>-6.7144399725139858E-2</v>
      </c>
      <c r="U125" s="211">
        <v>3464</v>
      </c>
      <c r="V125" s="141">
        <v>-4.3358188345760884E-2</v>
      </c>
      <c r="W125" s="131">
        <v>1696</v>
      </c>
      <c r="X125" s="141">
        <v>-0.17549829849295095</v>
      </c>
      <c r="Y125" s="131">
        <v>5160</v>
      </c>
      <c r="Z125" s="141">
        <v>-9.1229306093694951E-2</v>
      </c>
      <c r="AA125" s="211">
        <v>1381</v>
      </c>
      <c r="AB125" s="141">
        <v>0.43257261410788383</v>
      </c>
      <c r="AC125" s="131">
        <v>2055</v>
      </c>
      <c r="AD125" s="141">
        <v>-0.17964071856287422</v>
      </c>
      <c r="AE125" s="131">
        <v>3436</v>
      </c>
      <c r="AF125" s="141">
        <v>-9.5128279042951958E-3</v>
      </c>
      <c r="AG125" s="211">
        <v>1297</v>
      </c>
      <c r="AH125" s="141">
        <v>0.53491124260355027</v>
      </c>
      <c r="AI125" s="131">
        <v>1897</v>
      </c>
      <c r="AJ125" s="141">
        <v>-0.17949826989619377</v>
      </c>
      <c r="AK125" s="131">
        <v>3194</v>
      </c>
      <c r="AL125" s="141">
        <v>1.1719987329743331E-2</v>
      </c>
      <c r="AM125" s="211">
        <v>73</v>
      </c>
      <c r="AN125" s="141">
        <v>1.2121212121212119</v>
      </c>
      <c r="AO125" s="211">
        <v>14</v>
      </c>
      <c r="AP125" s="141">
        <v>13</v>
      </c>
      <c r="AQ125" s="131">
        <v>0</v>
      </c>
      <c r="AR125" s="141">
        <v>-1</v>
      </c>
      <c r="AS125" s="131">
        <v>14</v>
      </c>
      <c r="AT125" s="141">
        <v>-0.48148148148148151</v>
      </c>
    </row>
    <row r="126" spans="2:46" s="4" customFormat="1" ht="15" hidden="1" customHeight="1" outlineLevel="1" x14ac:dyDescent="0.25">
      <c r="B126" s="53" t="s">
        <v>79</v>
      </c>
      <c r="C126" s="211">
        <v>9873</v>
      </c>
      <c r="D126" s="141">
        <v>0.10214333556597466</v>
      </c>
      <c r="E126" s="131">
        <v>11802</v>
      </c>
      <c r="F126" s="141">
        <v>4.8973424584481284E-2</v>
      </c>
      <c r="G126" s="131">
        <v>21675</v>
      </c>
      <c r="H126" s="141">
        <v>7.2541936760849079E-2</v>
      </c>
      <c r="I126" s="211">
        <v>8551</v>
      </c>
      <c r="J126" s="141">
        <v>5.9078523656180382E-2</v>
      </c>
      <c r="K126" s="131">
        <v>10182</v>
      </c>
      <c r="L126" s="141">
        <v>0.10230594348814548</v>
      </c>
      <c r="M126" s="131">
        <v>18733</v>
      </c>
      <c r="N126" s="141">
        <v>8.2144301311305012E-2</v>
      </c>
      <c r="O126" s="211">
        <v>4858</v>
      </c>
      <c r="P126" s="141">
        <v>0.48972707758356337</v>
      </c>
      <c r="Q126" s="131">
        <v>7393</v>
      </c>
      <c r="R126" s="141">
        <v>9.0895676553047089E-2</v>
      </c>
      <c r="S126" s="131">
        <v>12251</v>
      </c>
      <c r="T126" s="141">
        <v>0.22046224347479582</v>
      </c>
      <c r="U126" s="211">
        <v>3196</v>
      </c>
      <c r="V126" s="141">
        <v>-0.25117150890346762</v>
      </c>
      <c r="W126" s="131">
        <v>1707</v>
      </c>
      <c r="X126" s="141">
        <v>-9.5389507154213016E-2</v>
      </c>
      <c r="Y126" s="131">
        <v>4903</v>
      </c>
      <c r="Z126" s="141">
        <v>-0.20341186027619818</v>
      </c>
      <c r="AA126" s="211">
        <v>1191</v>
      </c>
      <c r="AB126" s="141">
        <v>0.4061393152302244</v>
      </c>
      <c r="AC126" s="131">
        <v>1615</v>
      </c>
      <c r="AD126" s="141">
        <v>-0.19811320754716977</v>
      </c>
      <c r="AE126" s="131">
        <v>2806</v>
      </c>
      <c r="AF126" s="141">
        <v>-1.9224047535826627E-2</v>
      </c>
      <c r="AG126" s="211">
        <v>1056</v>
      </c>
      <c r="AH126" s="141">
        <v>0.41554959785522794</v>
      </c>
      <c r="AI126" s="131">
        <v>1491</v>
      </c>
      <c r="AJ126" s="141">
        <v>-0.20985691573926868</v>
      </c>
      <c r="AK126" s="131">
        <v>2547</v>
      </c>
      <c r="AL126" s="141">
        <v>-3.2662362324344829E-2</v>
      </c>
      <c r="AM126" s="211">
        <v>117</v>
      </c>
      <c r="AN126" s="141">
        <v>2.65625</v>
      </c>
      <c r="AO126" s="211">
        <v>14</v>
      </c>
      <c r="AP126" s="141">
        <v>1.7999999999999998</v>
      </c>
      <c r="AQ126" s="131">
        <v>5</v>
      </c>
      <c r="AR126" s="141" t="s">
        <v>90</v>
      </c>
      <c r="AS126" s="131">
        <v>19</v>
      </c>
      <c r="AT126" s="141">
        <v>2.8</v>
      </c>
    </row>
    <row r="127" spans="2:46" s="4" customFormat="1" ht="15" hidden="1" customHeight="1" outlineLevel="1" x14ac:dyDescent="0.25">
      <c r="B127" s="53" t="s">
        <v>80</v>
      </c>
      <c r="C127" s="211">
        <v>11491</v>
      </c>
      <c r="D127" s="141">
        <v>0.29973984843343504</v>
      </c>
      <c r="E127" s="131">
        <v>14484</v>
      </c>
      <c r="F127" s="141">
        <v>0.34135951102055939</v>
      </c>
      <c r="G127" s="131">
        <v>25975</v>
      </c>
      <c r="H127" s="141">
        <v>0.32262335149447519</v>
      </c>
      <c r="I127" s="211">
        <v>9867</v>
      </c>
      <c r="J127" s="141">
        <v>0.2627335551574097</v>
      </c>
      <c r="K127" s="131">
        <v>12818</v>
      </c>
      <c r="L127" s="141">
        <v>0.4506564056133997</v>
      </c>
      <c r="M127" s="131">
        <v>22685</v>
      </c>
      <c r="N127" s="141">
        <v>0.36246246246246239</v>
      </c>
      <c r="O127" s="211">
        <v>4655</v>
      </c>
      <c r="P127" s="141">
        <v>0.50989296140123264</v>
      </c>
      <c r="Q127" s="131">
        <v>9460</v>
      </c>
      <c r="R127" s="141">
        <v>0.54121863799283143</v>
      </c>
      <c r="S127" s="131">
        <v>14115</v>
      </c>
      <c r="T127" s="141">
        <v>0.53074503849907817</v>
      </c>
      <c r="U127" s="211">
        <v>4481</v>
      </c>
      <c r="V127" s="141">
        <v>4.9414519906323173E-2</v>
      </c>
      <c r="W127" s="131">
        <v>1978</v>
      </c>
      <c r="X127" s="141">
        <v>-1.1988011988012026E-2</v>
      </c>
      <c r="Y127" s="131">
        <v>6459</v>
      </c>
      <c r="Z127" s="141">
        <v>2.9815051020408267E-2</v>
      </c>
      <c r="AA127" s="211">
        <v>1518</v>
      </c>
      <c r="AB127" s="141">
        <v>0.58455114822546972</v>
      </c>
      <c r="AC127" s="131">
        <v>1666</v>
      </c>
      <c r="AD127" s="141">
        <v>-0.15086646279306826</v>
      </c>
      <c r="AE127" s="131">
        <v>3184</v>
      </c>
      <c r="AF127" s="141">
        <v>9.0410958904109551E-2</v>
      </c>
      <c r="AG127" s="211">
        <v>1422</v>
      </c>
      <c r="AH127" s="141">
        <v>0.76426799007444179</v>
      </c>
      <c r="AI127" s="131">
        <v>1545</v>
      </c>
      <c r="AJ127" s="141">
        <v>-0.16078218359587182</v>
      </c>
      <c r="AK127" s="131">
        <v>2967</v>
      </c>
      <c r="AL127" s="141">
        <v>0.1208915753683415</v>
      </c>
      <c r="AM127" s="211">
        <v>102</v>
      </c>
      <c r="AN127" s="141">
        <v>0.52238805970149249</v>
      </c>
      <c r="AO127" s="211">
        <v>4</v>
      </c>
      <c r="AP127" s="141">
        <v>1</v>
      </c>
      <c r="AQ127" s="131">
        <v>0</v>
      </c>
      <c r="AR127" s="141" t="s">
        <v>90</v>
      </c>
      <c r="AS127" s="131">
        <v>4</v>
      </c>
      <c r="AT127" s="141">
        <v>1</v>
      </c>
    </row>
    <row r="128" spans="2:46" s="4" customFormat="1" ht="15" hidden="1" customHeight="1" outlineLevel="1" x14ac:dyDescent="0.25">
      <c r="B128" s="53" t="s">
        <v>81</v>
      </c>
      <c r="C128" s="211">
        <v>3824</v>
      </c>
      <c r="D128" s="141">
        <v>-0.26546292739147137</v>
      </c>
      <c r="E128" s="131">
        <v>4709</v>
      </c>
      <c r="F128" s="141">
        <v>-9.9961773700305789E-2</v>
      </c>
      <c r="G128" s="131">
        <v>8533</v>
      </c>
      <c r="H128" s="141">
        <v>-0.18250622724659893</v>
      </c>
      <c r="I128" s="211">
        <v>3512</v>
      </c>
      <c r="J128" s="141">
        <v>-0.27317880794701987</v>
      </c>
      <c r="K128" s="131">
        <v>3902</v>
      </c>
      <c r="L128" s="141">
        <v>-0.12215973003374581</v>
      </c>
      <c r="M128" s="131">
        <v>7414</v>
      </c>
      <c r="N128" s="141">
        <v>-0.20081923035464055</v>
      </c>
      <c r="O128" s="211">
        <v>1506</v>
      </c>
      <c r="P128" s="141">
        <v>-0.25074626865671645</v>
      </c>
      <c r="Q128" s="131">
        <v>2757</v>
      </c>
      <c r="R128" s="141">
        <v>-0.12085459183673475</v>
      </c>
      <c r="S128" s="131">
        <v>4263</v>
      </c>
      <c r="T128" s="141">
        <v>-0.17158958414302372</v>
      </c>
      <c r="U128" s="211">
        <v>1820</v>
      </c>
      <c r="V128" s="141">
        <v>-0.2978395061728395</v>
      </c>
      <c r="W128" s="131">
        <v>755</v>
      </c>
      <c r="X128" s="141">
        <v>-8.595641646489105E-2</v>
      </c>
      <c r="Y128" s="131">
        <v>2575</v>
      </c>
      <c r="Z128" s="141">
        <v>-0.24663545933294329</v>
      </c>
      <c r="AA128" s="211">
        <v>262</v>
      </c>
      <c r="AB128" s="141">
        <v>-0.22941176470588232</v>
      </c>
      <c r="AC128" s="131">
        <v>807</v>
      </c>
      <c r="AD128" s="141">
        <v>2.5412960609911162E-2</v>
      </c>
      <c r="AE128" s="131">
        <v>1069</v>
      </c>
      <c r="AF128" s="141">
        <v>-5.1464063886424105E-2</v>
      </c>
      <c r="AG128" s="211">
        <v>243</v>
      </c>
      <c r="AH128" s="141">
        <v>-0.2767857142857143</v>
      </c>
      <c r="AI128" s="131">
        <v>746</v>
      </c>
      <c r="AJ128" s="141">
        <v>1.084010840108407E-2</v>
      </c>
      <c r="AK128" s="131">
        <v>989</v>
      </c>
      <c r="AL128" s="141">
        <v>-7.9143389199255121E-2</v>
      </c>
      <c r="AM128" s="211">
        <v>34</v>
      </c>
      <c r="AN128" s="141">
        <v>3.0303030303030276E-2</v>
      </c>
      <c r="AO128" s="211">
        <v>16</v>
      </c>
      <c r="AP128" s="141">
        <v>15</v>
      </c>
      <c r="AQ128" s="131">
        <v>0</v>
      </c>
      <c r="AR128" s="141" t="s">
        <v>90</v>
      </c>
      <c r="AS128" s="131">
        <v>16</v>
      </c>
      <c r="AT128" s="141">
        <v>15</v>
      </c>
    </row>
    <row r="129" spans="2:46" s="4" customFormat="1" ht="15" hidden="1" customHeight="1" outlineLevel="1" x14ac:dyDescent="0.25">
      <c r="B129" s="53" t="s">
        <v>82</v>
      </c>
      <c r="C129" s="211">
        <v>348</v>
      </c>
      <c r="D129" s="141">
        <v>2.2523364485981308</v>
      </c>
      <c r="E129" s="131">
        <v>271</v>
      </c>
      <c r="F129" s="141">
        <v>-1.0948905109489093E-2</v>
      </c>
      <c r="G129" s="131">
        <v>619</v>
      </c>
      <c r="H129" s="141">
        <v>0.62467191601049876</v>
      </c>
      <c r="I129" s="211">
        <v>295</v>
      </c>
      <c r="J129" s="141">
        <v>3.27536231884058</v>
      </c>
      <c r="K129" s="131">
        <v>233</v>
      </c>
      <c r="L129" s="141">
        <v>1.7467248908296984E-2</v>
      </c>
      <c r="M129" s="131">
        <v>528</v>
      </c>
      <c r="N129" s="141">
        <v>0.77181208053691286</v>
      </c>
      <c r="O129" s="211">
        <v>116</v>
      </c>
      <c r="P129" s="141">
        <v>9.545454545454545</v>
      </c>
      <c r="Q129" s="131">
        <v>106</v>
      </c>
      <c r="R129" s="141">
        <v>-0.28378378378378377</v>
      </c>
      <c r="S129" s="131">
        <v>222</v>
      </c>
      <c r="T129" s="141">
        <v>0.39622641509433953</v>
      </c>
      <c r="U129" s="211">
        <v>161</v>
      </c>
      <c r="V129" s="141">
        <v>1.875</v>
      </c>
      <c r="W129" s="131">
        <v>115</v>
      </c>
      <c r="X129" s="141">
        <v>1.0535714285714284</v>
      </c>
      <c r="Y129" s="131">
        <v>276</v>
      </c>
      <c r="Z129" s="141">
        <v>1.4642857142857144</v>
      </c>
      <c r="AA129" s="211">
        <v>37</v>
      </c>
      <c r="AB129" s="141">
        <v>1.3125</v>
      </c>
      <c r="AC129" s="131">
        <v>38</v>
      </c>
      <c r="AD129" s="141">
        <v>0.1515151515151516</v>
      </c>
      <c r="AE129" s="131">
        <v>75</v>
      </c>
      <c r="AF129" s="141">
        <v>0.53061224489795911</v>
      </c>
      <c r="AG129" s="211">
        <v>32</v>
      </c>
      <c r="AH129" s="141">
        <v>1.4615384615384617</v>
      </c>
      <c r="AI129" s="131">
        <v>36</v>
      </c>
      <c r="AJ129" s="141">
        <v>0.16129032258064524</v>
      </c>
      <c r="AK129" s="131">
        <v>68</v>
      </c>
      <c r="AL129" s="141">
        <v>0.54545454545454541</v>
      </c>
      <c r="AM129" s="211">
        <v>15</v>
      </c>
      <c r="AN129" s="141">
        <v>-0.2857142857142857</v>
      </c>
      <c r="AO129" s="211">
        <v>1</v>
      </c>
      <c r="AP129" s="141">
        <v>0</v>
      </c>
      <c r="AQ129" s="131">
        <v>0</v>
      </c>
      <c r="AR129" s="141">
        <v>-1</v>
      </c>
      <c r="AS129" s="131">
        <v>1</v>
      </c>
      <c r="AT129" s="141">
        <v>-0.92307692307692313</v>
      </c>
    </row>
    <row r="130" spans="2:46" s="4" customFormat="1" ht="15" hidden="1" customHeight="1" outlineLevel="1" x14ac:dyDescent="0.25">
      <c r="B130" s="53" t="s">
        <v>83</v>
      </c>
      <c r="C130" s="211">
        <v>337</v>
      </c>
      <c r="D130" s="141">
        <v>1.4244604316546763</v>
      </c>
      <c r="E130" s="131">
        <v>501</v>
      </c>
      <c r="F130" s="141">
        <v>0.36141304347826098</v>
      </c>
      <c r="G130" s="131">
        <v>838</v>
      </c>
      <c r="H130" s="141">
        <v>0.65285996055226825</v>
      </c>
      <c r="I130" s="211">
        <v>298</v>
      </c>
      <c r="J130" s="141">
        <v>1.8932038834951457</v>
      </c>
      <c r="K130" s="131">
        <v>463</v>
      </c>
      <c r="L130" s="141">
        <v>0.46518987341772156</v>
      </c>
      <c r="M130" s="131">
        <v>761</v>
      </c>
      <c r="N130" s="141">
        <v>0.81622911694510747</v>
      </c>
      <c r="O130" s="211">
        <v>48</v>
      </c>
      <c r="P130" s="141">
        <v>4.3478260869565188E-2</v>
      </c>
      <c r="Q130" s="131">
        <v>247</v>
      </c>
      <c r="R130" s="141">
        <v>0.1026785714285714</v>
      </c>
      <c r="S130" s="131">
        <v>295</v>
      </c>
      <c r="T130" s="141">
        <v>9.259259259259256E-2</v>
      </c>
      <c r="U130" s="211">
        <v>243</v>
      </c>
      <c r="V130" s="141">
        <v>3.9591836734693882</v>
      </c>
      <c r="W130" s="131">
        <v>173</v>
      </c>
      <c r="X130" s="141">
        <v>1.703125</v>
      </c>
      <c r="Y130" s="131">
        <v>416</v>
      </c>
      <c r="Z130" s="141">
        <v>2.6814159292035398</v>
      </c>
      <c r="AA130" s="211">
        <v>12</v>
      </c>
      <c r="AB130" s="141">
        <v>-0.47826086956521741</v>
      </c>
      <c r="AC130" s="131">
        <v>38</v>
      </c>
      <c r="AD130" s="141">
        <v>-0.26923076923076927</v>
      </c>
      <c r="AE130" s="131">
        <v>50</v>
      </c>
      <c r="AF130" s="141">
        <v>-0.33333333333333337</v>
      </c>
      <c r="AG130" s="211">
        <v>6</v>
      </c>
      <c r="AH130" s="141">
        <v>-0.73913043478260865</v>
      </c>
      <c r="AI130" s="131">
        <v>35</v>
      </c>
      <c r="AJ130" s="141">
        <v>-0.27083333333333337</v>
      </c>
      <c r="AK130" s="131">
        <v>41</v>
      </c>
      <c r="AL130" s="141">
        <v>-0.42253521126760563</v>
      </c>
      <c r="AM130" s="211">
        <v>16</v>
      </c>
      <c r="AN130" s="141">
        <v>0.23076923076923084</v>
      </c>
      <c r="AO130" s="211">
        <v>11</v>
      </c>
      <c r="AP130" s="141" t="s">
        <v>90</v>
      </c>
      <c r="AQ130" s="131">
        <v>0</v>
      </c>
      <c r="AR130" s="141" t="s">
        <v>90</v>
      </c>
      <c r="AS130" s="131">
        <v>11</v>
      </c>
      <c r="AT130" s="141" t="s">
        <v>90</v>
      </c>
    </row>
    <row r="131" spans="2:46" s="4" customFormat="1" ht="15" hidden="1" customHeight="1" outlineLevel="1" x14ac:dyDescent="0.25">
      <c r="B131" s="53" t="s">
        <v>84</v>
      </c>
      <c r="C131" s="211">
        <v>516</v>
      </c>
      <c r="D131" s="141">
        <v>0.86281588447653434</v>
      </c>
      <c r="E131" s="131">
        <v>850</v>
      </c>
      <c r="F131" s="141">
        <v>0.85589519650655022</v>
      </c>
      <c r="G131" s="131">
        <v>1366</v>
      </c>
      <c r="H131" s="141">
        <v>0.85850340136054415</v>
      </c>
      <c r="I131" s="211">
        <v>438</v>
      </c>
      <c r="J131" s="141">
        <v>0.78775510204081622</v>
      </c>
      <c r="K131" s="131">
        <v>750</v>
      </c>
      <c r="L131" s="141">
        <v>0.88442211055276387</v>
      </c>
      <c r="M131" s="131">
        <v>1188</v>
      </c>
      <c r="N131" s="141">
        <v>0.84758942457231723</v>
      </c>
      <c r="O131" s="211">
        <v>140</v>
      </c>
      <c r="P131" s="141">
        <v>2.8888888888888888</v>
      </c>
      <c r="Q131" s="131">
        <v>454</v>
      </c>
      <c r="R131" s="141">
        <v>0.48366013071895431</v>
      </c>
      <c r="S131" s="131">
        <v>594</v>
      </c>
      <c r="T131" s="141">
        <v>0.73684210526315796</v>
      </c>
      <c r="U131" s="211">
        <v>263</v>
      </c>
      <c r="V131" s="141">
        <v>0.35567010309278357</v>
      </c>
      <c r="W131" s="131">
        <v>241</v>
      </c>
      <c r="X131" s="141">
        <v>1.8023255813953489</v>
      </c>
      <c r="Y131" s="131">
        <v>504</v>
      </c>
      <c r="Z131" s="141">
        <v>0.8</v>
      </c>
      <c r="AA131" s="211">
        <v>57</v>
      </c>
      <c r="AB131" s="141">
        <v>1.5909090909090908</v>
      </c>
      <c r="AC131" s="131">
        <v>100</v>
      </c>
      <c r="AD131" s="141">
        <v>0.7543859649122806</v>
      </c>
      <c r="AE131" s="131">
        <v>157</v>
      </c>
      <c r="AF131" s="141">
        <v>0.98734177215189867</v>
      </c>
      <c r="AG131" s="211">
        <v>51</v>
      </c>
      <c r="AH131" s="141">
        <v>1.5499999999999998</v>
      </c>
      <c r="AI131" s="131">
        <v>92</v>
      </c>
      <c r="AJ131" s="141">
        <v>0.73584905660377364</v>
      </c>
      <c r="AK131" s="131">
        <v>143</v>
      </c>
      <c r="AL131" s="141">
        <v>0.95890410958904115</v>
      </c>
      <c r="AM131" s="211">
        <v>16</v>
      </c>
      <c r="AN131" s="141">
        <v>0.60000000000000009</v>
      </c>
      <c r="AO131" s="211">
        <v>5</v>
      </c>
      <c r="AP131" s="141" t="s">
        <v>90</v>
      </c>
      <c r="AQ131" s="131">
        <v>0</v>
      </c>
      <c r="AR131" s="141">
        <v>-1</v>
      </c>
      <c r="AS131" s="131">
        <v>5</v>
      </c>
      <c r="AT131" s="141">
        <v>0.66666666666666674</v>
      </c>
    </row>
    <row r="132" spans="2:46" s="4" customFormat="1" ht="15" hidden="1" customHeight="1" outlineLevel="1" x14ac:dyDescent="0.25">
      <c r="B132" s="53" t="s">
        <v>85</v>
      </c>
      <c r="C132" s="211">
        <v>409</v>
      </c>
      <c r="D132" s="141">
        <v>0.52611940298507465</v>
      </c>
      <c r="E132" s="131">
        <v>385</v>
      </c>
      <c r="F132" s="141">
        <v>9.0651558073654437E-2</v>
      </c>
      <c r="G132" s="131">
        <v>794</v>
      </c>
      <c r="H132" s="141">
        <v>0.27858293075684371</v>
      </c>
      <c r="I132" s="211">
        <v>364</v>
      </c>
      <c r="J132" s="141">
        <v>0.467741935483871</v>
      </c>
      <c r="K132" s="131">
        <v>361</v>
      </c>
      <c r="L132" s="141">
        <v>0.10397553516819569</v>
      </c>
      <c r="M132" s="131">
        <v>725</v>
      </c>
      <c r="N132" s="141">
        <v>0.26086956521739135</v>
      </c>
      <c r="O132" s="211">
        <v>64</v>
      </c>
      <c r="P132" s="141">
        <v>1.4615384615384617</v>
      </c>
      <c r="Q132" s="131">
        <v>259</v>
      </c>
      <c r="R132" s="141">
        <v>8.8235294117646967E-2</v>
      </c>
      <c r="S132" s="131">
        <v>323</v>
      </c>
      <c r="T132" s="141">
        <v>0.2234848484848484</v>
      </c>
      <c r="U132" s="211">
        <v>299</v>
      </c>
      <c r="V132" s="141">
        <v>0.39719626168224309</v>
      </c>
      <c r="W132" s="131">
        <v>79</v>
      </c>
      <c r="X132" s="141">
        <v>0.29508196721311486</v>
      </c>
      <c r="Y132" s="131">
        <v>378</v>
      </c>
      <c r="Z132" s="141">
        <v>0.37454545454545451</v>
      </c>
      <c r="AA132" s="211">
        <v>33</v>
      </c>
      <c r="AB132" s="141">
        <v>1.2000000000000002</v>
      </c>
      <c r="AC132" s="131">
        <v>24</v>
      </c>
      <c r="AD132" s="141">
        <v>0.19999999999999996</v>
      </c>
      <c r="AE132" s="131">
        <v>57</v>
      </c>
      <c r="AF132" s="141">
        <v>0.62857142857142856</v>
      </c>
      <c r="AG132" s="211">
        <v>33</v>
      </c>
      <c r="AH132" s="141">
        <v>1.5384615384615383</v>
      </c>
      <c r="AI132" s="131">
        <v>22</v>
      </c>
      <c r="AJ132" s="141">
        <v>0.15789473684210531</v>
      </c>
      <c r="AK132" s="131">
        <v>55</v>
      </c>
      <c r="AL132" s="141">
        <v>0.71875</v>
      </c>
      <c r="AM132" s="211">
        <v>11</v>
      </c>
      <c r="AN132" s="141">
        <v>1.2000000000000002</v>
      </c>
      <c r="AO132" s="211">
        <v>1</v>
      </c>
      <c r="AP132" s="141" t="s">
        <v>90</v>
      </c>
      <c r="AQ132" s="131">
        <v>0</v>
      </c>
      <c r="AR132" s="141">
        <v>-1</v>
      </c>
      <c r="AS132" s="131">
        <v>1</v>
      </c>
      <c r="AT132" s="141">
        <v>-0.83333333333333337</v>
      </c>
    </row>
    <row r="133" spans="2:46" s="4" customFormat="1" ht="15" hidden="1" customHeight="1" outlineLevel="1" x14ac:dyDescent="0.25">
      <c r="B133" s="53" t="s">
        <v>86</v>
      </c>
      <c r="C133" s="211">
        <v>673</v>
      </c>
      <c r="D133" s="141">
        <v>0.95639534883720922</v>
      </c>
      <c r="E133" s="131">
        <v>925</v>
      </c>
      <c r="F133" s="141">
        <v>1.3536895674300253</v>
      </c>
      <c r="G133" s="131">
        <v>1598</v>
      </c>
      <c r="H133" s="141">
        <v>1.1682496607869743</v>
      </c>
      <c r="I133" s="211">
        <v>605</v>
      </c>
      <c r="J133" s="141">
        <v>1.0370370370370372</v>
      </c>
      <c r="K133" s="131">
        <v>867</v>
      </c>
      <c r="L133" s="141">
        <v>1.3884297520661155</v>
      </c>
      <c r="M133" s="131">
        <v>1472</v>
      </c>
      <c r="N133" s="141">
        <v>1.2303030303030305</v>
      </c>
      <c r="O133" s="211">
        <v>188</v>
      </c>
      <c r="P133" s="141">
        <v>2.6862745098039214</v>
      </c>
      <c r="Q133" s="131">
        <v>586</v>
      </c>
      <c r="R133" s="141">
        <v>1.1947565543071161</v>
      </c>
      <c r="S133" s="131">
        <v>774</v>
      </c>
      <c r="T133" s="141">
        <v>1.4339622641509435</v>
      </c>
      <c r="U133" s="211">
        <v>408</v>
      </c>
      <c r="V133" s="141">
        <v>0.7</v>
      </c>
      <c r="W133" s="131">
        <v>249</v>
      </c>
      <c r="X133" s="141">
        <v>7.0322580645161299</v>
      </c>
      <c r="Y133" s="131">
        <v>657</v>
      </c>
      <c r="Z133" s="141">
        <v>1.4243542435424352</v>
      </c>
      <c r="AA133" s="211">
        <v>42</v>
      </c>
      <c r="AB133" s="141">
        <v>0.61538461538461542</v>
      </c>
      <c r="AC133" s="131">
        <v>58</v>
      </c>
      <c r="AD133" s="141">
        <v>0.93333333333333335</v>
      </c>
      <c r="AE133" s="131">
        <v>100</v>
      </c>
      <c r="AF133" s="141">
        <v>0.78571428571428581</v>
      </c>
      <c r="AG133" s="211">
        <v>43</v>
      </c>
      <c r="AH133" s="141">
        <v>1.0476190476190474</v>
      </c>
      <c r="AI133" s="131">
        <v>53</v>
      </c>
      <c r="AJ133" s="141">
        <v>0.89285714285714279</v>
      </c>
      <c r="AK133" s="131">
        <v>96</v>
      </c>
      <c r="AL133" s="141">
        <v>0.95918367346938771</v>
      </c>
      <c r="AM133" s="211">
        <v>15</v>
      </c>
      <c r="AN133" s="141">
        <v>-0.16666666666666663</v>
      </c>
      <c r="AO133" s="211">
        <v>11</v>
      </c>
      <c r="AP133" s="141">
        <v>2.6666666666666665</v>
      </c>
      <c r="AQ133" s="131">
        <v>0</v>
      </c>
      <c r="AR133" s="141" t="s">
        <v>90</v>
      </c>
      <c r="AS133" s="131">
        <v>11</v>
      </c>
      <c r="AT133" s="141">
        <v>2.6666666666666665</v>
      </c>
    </row>
    <row r="134" spans="2:46" s="4" customFormat="1" ht="15" hidden="1" customHeight="1" outlineLevel="1" x14ac:dyDescent="0.25">
      <c r="B134" s="53" t="s">
        <v>87</v>
      </c>
      <c r="C134" s="211">
        <v>6031</v>
      </c>
      <c r="D134" s="141">
        <v>-0.31636817048288368</v>
      </c>
      <c r="E134" s="131">
        <v>6327</v>
      </c>
      <c r="F134" s="141">
        <v>-9.7432239657631925E-2</v>
      </c>
      <c r="G134" s="131">
        <v>12358</v>
      </c>
      <c r="H134" s="141">
        <v>-0.21942900454775138</v>
      </c>
      <c r="I134" s="211">
        <v>5221</v>
      </c>
      <c r="J134" s="141">
        <v>-0.32719072164948448</v>
      </c>
      <c r="K134" s="131">
        <v>5474</v>
      </c>
      <c r="L134" s="141">
        <v>-4.4677137870855144E-2</v>
      </c>
      <c r="M134" s="131">
        <v>10695</v>
      </c>
      <c r="N134" s="141">
        <v>-0.20719051148999257</v>
      </c>
      <c r="O134" s="211">
        <v>2029</v>
      </c>
      <c r="P134" s="141">
        <v>-0.3916041979010495</v>
      </c>
      <c r="Q134" s="131">
        <v>3859</v>
      </c>
      <c r="R134" s="141">
        <v>6.1623108665749715E-2</v>
      </c>
      <c r="S134" s="131">
        <v>5888</v>
      </c>
      <c r="T134" s="141">
        <v>-0.15523672883787665</v>
      </c>
      <c r="U134" s="211">
        <v>2920</v>
      </c>
      <c r="V134" s="141">
        <v>-0.22894111433852649</v>
      </c>
      <c r="W134" s="131">
        <v>787</v>
      </c>
      <c r="X134" s="141">
        <v>-0.44810659186535762</v>
      </c>
      <c r="Y134" s="131">
        <v>3707</v>
      </c>
      <c r="Z134" s="141">
        <v>-0.28889315173604446</v>
      </c>
      <c r="AA134" s="211">
        <v>748</v>
      </c>
      <c r="AB134" s="141">
        <v>-0.25349301397205593</v>
      </c>
      <c r="AC134" s="131">
        <v>853</v>
      </c>
      <c r="AD134" s="141">
        <v>-0.32569169960474309</v>
      </c>
      <c r="AE134" s="131">
        <v>1601</v>
      </c>
      <c r="AF134" s="141">
        <v>-0.29378032642258489</v>
      </c>
      <c r="AG134" s="211">
        <v>719</v>
      </c>
      <c r="AH134" s="141">
        <v>-0.25026068821689262</v>
      </c>
      <c r="AI134" s="131">
        <v>793</v>
      </c>
      <c r="AJ134" s="141">
        <v>-0.3308016877637131</v>
      </c>
      <c r="AK134" s="131">
        <v>1512</v>
      </c>
      <c r="AL134" s="141">
        <v>-0.29477611940298509</v>
      </c>
      <c r="AM134" s="211">
        <v>57</v>
      </c>
      <c r="AN134" s="141">
        <v>3.6363636363636376E-2</v>
      </c>
      <c r="AO134" s="211">
        <v>5</v>
      </c>
      <c r="AP134" s="141">
        <v>0</v>
      </c>
      <c r="AQ134" s="131">
        <v>0</v>
      </c>
      <c r="AR134" s="141">
        <v>-1</v>
      </c>
      <c r="AS134" s="131">
        <v>5</v>
      </c>
      <c r="AT134" s="141">
        <v>-0.75</v>
      </c>
    </row>
    <row r="135" spans="2:46" s="4" customFormat="1" ht="15" hidden="1" customHeight="1" outlineLevel="1" x14ac:dyDescent="0.25">
      <c r="B135" s="53" t="s">
        <v>88</v>
      </c>
      <c r="C135" s="211">
        <v>9891</v>
      </c>
      <c r="D135" s="141">
        <v>-3.2570422535211252E-2</v>
      </c>
      <c r="E135" s="131">
        <v>15310</v>
      </c>
      <c r="F135" s="141">
        <v>0.21768869800365853</v>
      </c>
      <c r="G135" s="131">
        <v>25201</v>
      </c>
      <c r="H135" s="141">
        <v>0.10545247181646711</v>
      </c>
      <c r="I135" s="211">
        <v>8455</v>
      </c>
      <c r="J135" s="141">
        <v>-5.4356335980315418E-2</v>
      </c>
      <c r="K135" s="131">
        <v>13750</v>
      </c>
      <c r="L135" s="141">
        <v>0.29120105174194766</v>
      </c>
      <c r="M135" s="131">
        <v>22205</v>
      </c>
      <c r="N135" s="141">
        <v>0.13348647269014813</v>
      </c>
      <c r="O135" s="211">
        <v>3234</v>
      </c>
      <c r="P135" s="141">
        <v>-0.12924071082390953</v>
      </c>
      <c r="Q135" s="131">
        <v>10104</v>
      </c>
      <c r="R135" s="141">
        <v>0.27866362946089596</v>
      </c>
      <c r="S135" s="131">
        <v>13338</v>
      </c>
      <c r="T135" s="141">
        <v>0.14824380165289264</v>
      </c>
      <c r="U135" s="211">
        <v>4595</v>
      </c>
      <c r="V135" s="141">
        <v>4.3606631841925925E-2</v>
      </c>
      <c r="W135" s="131">
        <v>1730</v>
      </c>
      <c r="X135" s="141">
        <v>-0.28689200329760922</v>
      </c>
      <c r="Y135" s="131">
        <v>6325</v>
      </c>
      <c r="Z135" s="141">
        <v>-7.3802899399619259E-2</v>
      </c>
      <c r="AA135" s="211">
        <v>1322</v>
      </c>
      <c r="AB135" s="141">
        <v>0.1445887445887446</v>
      </c>
      <c r="AC135" s="131">
        <v>1560</v>
      </c>
      <c r="AD135" s="141">
        <v>-0.18665276329509906</v>
      </c>
      <c r="AE135" s="131">
        <v>2882</v>
      </c>
      <c r="AF135" s="141">
        <v>-6.2154246664497204E-2</v>
      </c>
      <c r="AG135" s="211">
        <v>1223</v>
      </c>
      <c r="AH135" s="141">
        <v>0.14943609022556381</v>
      </c>
      <c r="AI135" s="131">
        <v>1444</v>
      </c>
      <c r="AJ135" s="141">
        <v>-0.20220994475138121</v>
      </c>
      <c r="AK135" s="131">
        <v>2667</v>
      </c>
      <c r="AL135" s="141">
        <v>-7.2025052192066785E-2</v>
      </c>
      <c r="AM135" s="211">
        <v>108</v>
      </c>
      <c r="AN135" s="141">
        <v>-0.14960629921259838</v>
      </c>
      <c r="AO135" s="211">
        <v>6</v>
      </c>
      <c r="AP135" s="141">
        <v>5</v>
      </c>
      <c r="AQ135" s="131">
        <v>0</v>
      </c>
      <c r="AR135" s="141">
        <v>-1</v>
      </c>
      <c r="AS135" s="131">
        <v>6</v>
      </c>
      <c r="AT135" s="141">
        <v>-0.1428571428571429</v>
      </c>
    </row>
    <row r="136" spans="2:46" s="4" customFormat="1" ht="15" hidden="1" customHeight="1" outlineLevel="1" x14ac:dyDescent="0.25">
      <c r="B136" s="53" t="s">
        <v>89</v>
      </c>
      <c r="C136" s="211">
        <v>8168</v>
      </c>
      <c r="D136" s="141">
        <v>-0.1430969366344943</v>
      </c>
      <c r="E136" s="131">
        <v>13496</v>
      </c>
      <c r="F136" s="141">
        <v>-0.10858652575957728</v>
      </c>
      <c r="G136" s="131">
        <v>21664</v>
      </c>
      <c r="H136" s="141">
        <v>-0.12191958495460442</v>
      </c>
      <c r="I136" s="211">
        <v>7146</v>
      </c>
      <c r="J136" s="141">
        <v>-0.12885529684261854</v>
      </c>
      <c r="K136" s="131">
        <v>11840</v>
      </c>
      <c r="L136" s="141">
        <v>-6.4401422362702521E-2</v>
      </c>
      <c r="M136" s="131">
        <v>18986</v>
      </c>
      <c r="N136" s="141">
        <v>-8.9749736312206396E-2</v>
      </c>
      <c r="O136" s="211">
        <v>2969</v>
      </c>
      <c r="P136" s="141">
        <v>-0.23321280991735538</v>
      </c>
      <c r="Q136" s="131">
        <v>8375</v>
      </c>
      <c r="R136" s="141">
        <v>-5.5806087936865811E-2</v>
      </c>
      <c r="S136" s="131">
        <v>11344</v>
      </c>
      <c r="T136" s="141">
        <v>-0.10971590017265731</v>
      </c>
      <c r="U136" s="211">
        <v>3643</v>
      </c>
      <c r="V136" s="141">
        <v>3.9372325249643403E-2</v>
      </c>
      <c r="W136" s="131">
        <v>1715</v>
      </c>
      <c r="X136" s="141">
        <v>-0.18604651162790697</v>
      </c>
      <c r="Y136" s="131">
        <v>5358</v>
      </c>
      <c r="Z136" s="141">
        <v>-4.5260156806842478E-2</v>
      </c>
      <c r="AA136" s="211">
        <v>982</v>
      </c>
      <c r="AB136" s="141">
        <v>-0.22371541501976289</v>
      </c>
      <c r="AC136" s="131">
        <v>1648</v>
      </c>
      <c r="AD136" s="141">
        <v>-0.33682092555331988</v>
      </c>
      <c r="AE136" s="131">
        <v>2630</v>
      </c>
      <c r="AF136" s="141">
        <v>-0.29866666666666664</v>
      </c>
      <c r="AG136" s="211">
        <v>913</v>
      </c>
      <c r="AH136" s="141">
        <v>-0.25651465798045603</v>
      </c>
      <c r="AI136" s="131">
        <v>1532</v>
      </c>
      <c r="AJ136" s="141">
        <v>-0.34725181082232637</v>
      </c>
      <c r="AK136" s="131">
        <v>2445</v>
      </c>
      <c r="AL136" s="141">
        <v>-0.31608391608391606</v>
      </c>
      <c r="AM136" s="211">
        <v>35</v>
      </c>
      <c r="AN136" s="141">
        <v>-0.32692307692307687</v>
      </c>
      <c r="AO136" s="211">
        <v>5</v>
      </c>
      <c r="AP136" s="141">
        <v>-0.58333333333333326</v>
      </c>
      <c r="AQ136" s="131">
        <v>8</v>
      </c>
      <c r="AR136" s="141" t="s">
        <v>90</v>
      </c>
      <c r="AS136" s="131">
        <v>13</v>
      </c>
      <c r="AT136" s="141">
        <v>8.3333333333333259E-2</v>
      </c>
    </row>
    <row r="137" spans="2:46" s="4" customFormat="1" ht="15.75" collapsed="1" x14ac:dyDescent="0.25">
      <c r="B137" s="65">
        <v>2008</v>
      </c>
      <c r="C137" s="215">
        <v>61034</v>
      </c>
      <c r="D137" s="67">
        <v>-6.1551488308474456E-3</v>
      </c>
      <c r="E137" s="216">
        <v>79745</v>
      </c>
      <c r="F137" s="67">
        <v>4.7704758651496482E-2</v>
      </c>
      <c r="G137" s="216">
        <v>140779</v>
      </c>
      <c r="H137" s="67">
        <v>2.3653709116821631E-2</v>
      </c>
      <c r="I137" s="215">
        <v>52757</v>
      </c>
      <c r="J137" s="67">
        <v>-2.8094027486091133E-2</v>
      </c>
      <c r="K137" s="216">
        <v>69270</v>
      </c>
      <c r="L137" s="67">
        <v>0.10095680091547732</v>
      </c>
      <c r="M137" s="216">
        <v>122027</v>
      </c>
      <c r="N137" s="67">
        <v>4.1186006825938648E-2</v>
      </c>
      <c r="O137" s="215">
        <v>23591</v>
      </c>
      <c r="P137" s="67">
        <v>3.8564825005503067E-2</v>
      </c>
      <c r="Q137" s="216">
        <v>49319</v>
      </c>
      <c r="R137" s="67">
        <v>0.10684949952870415</v>
      </c>
      <c r="S137" s="216">
        <v>72910</v>
      </c>
      <c r="T137" s="67">
        <v>8.3792903542282859E-2</v>
      </c>
      <c r="U137" s="215">
        <v>25493</v>
      </c>
      <c r="V137" s="67">
        <v>-6.2722894224052306E-2</v>
      </c>
      <c r="W137" s="216">
        <v>11225</v>
      </c>
      <c r="X137" s="67">
        <v>-0.13846035766367337</v>
      </c>
      <c r="Y137" s="216">
        <v>36718</v>
      </c>
      <c r="Z137" s="67">
        <v>-8.7252659838918167E-2</v>
      </c>
      <c r="AA137" s="215">
        <v>7585</v>
      </c>
      <c r="AB137" s="67">
        <v>0.14352480024121816</v>
      </c>
      <c r="AC137" s="216">
        <v>10462</v>
      </c>
      <c r="AD137" s="67">
        <v>-0.20307739183424744</v>
      </c>
      <c r="AE137" s="216">
        <v>18047</v>
      </c>
      <c r="AF137" s="67">
        <v>-8.6736501189211057E-2</v>
      </c>
      <c r="AG137" s="215">
        <v>7038</v>
      </c>
      <c r="AH137" s="67">
        <v>0.1587092525518603</v>
      </c>
      <c r="AI137" s="216">
        <v>9686</v>
      </c>
      <c r="AJ137" s="67">
        <v>-0.21245629725993986</v>
      </c>
      <c r="AK137" s="216">
        <v>16724</v>
      </c>
      <c r="AL137" s="67">
        <v>-8.9751265443857808E-2</v>
      </c>
      <c r="AM137" s="215">
        <v>599</v>
      </c>
      <c r="AN137" s="67">
        <v>0.28540772532188852</v>
      </c>
      <c r="AO137" s="215">
        <v>93</v>
      </c>
      <c r="AP137" s="67">
        <v>2</v>
      </c>
      <c r="AQ137" s="216">
        <v>13</v>
      </c>
      <c r="AR137" s="67">
        <v>-0.80882352941176472</v>
      </c>
      <c r="AS137" s="216">
        <v>106</v>
      </c>
      <c r="AT137" s="67">
        <v>7.0707070707070718E-2</v>
      </c>
    </row>
    <row r="138" spans="2:46" s="4" customFormat="1" ht="15" hidden="1" customHeight="1" outlineLevel="1" x14ac:dyDescent="0.25">
      <c r="B138" s="53" t="s">
        <v>78</v>
      </c>
      <c r="C138" s="211">
        <v>8694</v>
      </c>
      <c r="D138" s="141">
        <v>0.17454741961631992</v>
      </c>
      <c r="E138" s="131">
        <v>12264</v>
      </c>
      <c r="F138" s="141">
        <v>-0.23302063789868666</v>
      </c>
      <c r="G138" s="131">
        <v>20958</v>
      </c>
      <c r="H138" s="141">
        <v>-0.10405266757865939</v>
      </c>
      <c r="I138" s="211">
        <v>7696</v>
      </c>
      <c r="J138" s="141">
        <v>0.18967382903076202</v>
      </c>
      <c r="K138" s="131">
        <v>9733</v>
      </c>
      <c r="L138" s="141">
        <v>-0.29409631563678562</v>
      </c>
      <c r="M138" s="131">
        <v>17429</v>
      </c>
      <c r="N138" s="141">
        <v>-0.13960606210198945</v>
      </c>
      <c r="O138" s="211">
        <v>3270</v>
      </c>
      <c r="P138" s="141">
        <v>0.625248508946322</v>
      </c>
      <c r="Q138" s="131">
        <v>6917</v>
      </c>
      <c r="R138" s="141">
        <v>-0.19737758180552334</v>
      </c>
      <c r="S138" s="131">
        <v>10187</v>
      </c>
      <c r="T138" s="141">
        <v>-4.1674506114769527E-2</v>
      </c>
      <c r="U138" s="211">
        <v>3621</v>
      </c>
      <c r="V138" s="141">
        <v>-4.9464138499587529E-3</v>
      </c>
      <c r="W138" s="131">
        <v>2057</v>
      </c>
      <c r="X138" s="141">
        <v>-0.54227859368046283</v>
      </c>
      <c r="Y138" s="131">
        <v>5678</v>
      </c>
      <c r="Z138" s="141">
        <v>-0.30185663346858482</v>
      </c>
      <c r="AA138" s="211">
        <v>964</v>
      </c>
      <c r="AB138" s="141">
        <v>0.19159456118665008</v>
      </c>
      <c r="AC138" s="131">
        <v>2505</v>
      </c>
      <c r="AD138" s="141">
        <v>0.14227086183310544</v>
      </c>
      <c r="AE138" s="131">
        <v>3469</v>
      </c>
      <c r="AF138" s="141">
        <v>0.15556295802798137</v>
      </c>
      <c r="AG138" s="211">
        <v>845</v>
      </c>
      <c r="AH138" s="141">
        <v>0.22819767441860472</v>
      </c>
      <c r="AI138" s="131">
        <v>2312</v>
      </c>
      <c r="AJ138" s="141">
        <v>0.14003944773175547</v>
      </c>
      <c r="AK138" s="131">
        <v>3157</v>
      </c>
      <c r="AL138" s="141">
        <v>0.16237113402061865</v>
      </c>
      <c r="AM138" s="211">
        <v>33</v>
      </c>
      <c r="AN138" s="141">
        <v>-0.72950819672131151</v>
      </c>
      <c r="AO138" s="211">
        <v>1</v>
      </c>
      <c r="AP138" s="141">
        <v>-0.5</v>
      </c>
      <c r="AQ138" s="131">
        <v>26</v>
      </c>
      <c r="AR138" s="141">
        <v>1.8888888888888888</v>
      </c>
      <c r="AS138" s="131">
        <v>27</v>
      </c>
      <c r="AT138" s="141">
        <v>1.4545454545454546</v>
      </c>
    </row>
    <row r="139" spans="2:46" s="4" customFormat="1" ht="15" hidden="1" customHeight="1" outlineLevel="1" x14ac:dyDescent="0.25">
      <c r="B139" s="53" t="s">
        <v>79</v>
      </c>
      <c r="C139" s="211">
        <v>8958</v>
      </c>
      <c r="D139" s="141">
        <v>0.41830272324255868</v>
      </c>
      <c r="E139" s="131">
        <v>11251</v>
      </c>
      <c r="F139" s="141">
        <v>-9.2807611675536195E-2</v>
      </c>
      <c r="G139" s="131">
        <v>20209</v>
      </c>
      <c r="H139" s="141">
        <v>7.9655946148092793E-2</v>
      </c>
      <c r="I139" s="211">
        <v>8074</v>
      </c>
      <c r="J139" s="141">
        <v>0.53061611374407591</v>
      </c>
      <c r="K139" s="131">
        <v>9237</v>
      </c>
      <c r="L139" s="141">
        <v>-0.13608305274971944</v>
      </c>
      <c r="M139" s="131">
        <v>17311</v>
      </c>
      <c r="N139" s="141">
        <v>8.417360806663754E-2</v>
      </c>
      <c r="O139" s="211">
        <v>3261</v>
      </c>
      <c r="P139" s="141">
        <v>0.78099399235390488</v>
      </c>
      <c r="Q139" s="131">
        <v>6777</v>
      </c>
      <c r="R139" s="141">
        <v>-1.4753614635587553E-4</v>
      </c>
      <c r="S139" s="131">
        <v>10038</v>
      </c>
      <c r="T139" s="141">
        <v>0.16598908119409916</v>
      </c>
      <c r="U139" s="211">
        <v>4268</v>
      </c>
      <c r="V139" s="141">
        <v>0.48970331588132643</v>
      </c>
      <c r="W139" s="131">
        <v>1887</v>
      </c>
      <c r="X139" s="141">
        <v>-0.39923591212989495</v>
      </c>
      <c r="Y139" s="131">
        <v>6155</v>
      </c>
      <c r="Z139" s="141">
        <v>2.4808524808524801E-2</v>
      </c>
      <c r="AA139" s="211">
        <v>847</v>
      </c>
      <c r="AB139" s="141">
        <v>2.0481927710843451E-2</v>
      </c>
      <c r="AC139" s="131">
        <v>2014</v>
      </c>
      <c r="AD139" s="141">
        <v>0.18400940623162843</v>
      </c>
      <c r="AE139" s="131">
        <v>2861</v>
      </c>
      <c r="AF139" s="141">
        <v>0.13038324772817078</v>
      </c>
      <c r="AG139" s="211">
        <v>746</v>
      </c>
      <c r="AH139" s="141">
        <v>3.3240997229916802E-2</v>
      </c>
      <c r="AI139" s="131">
        <v>1887</v>
      </c>
      <c r="AJ139" s="141">
        <v>0.19733502538071068</v>
      </c>
      <c r="AK139" s="131">
        <v>2633</v>
      </c>
      <c r="AL139" s="141">
        <v>0.14577893820713661</v>
      </c>
      <c r="AM139" s="211">
        <v>32</v>
      </c>
      <c r="AN139" s="141">
        <v>-0.8423645320197044</v>
      </c>
      <c r="AO139" s="211">
        <v>5</v>
      </c>
      <c r="AP139" s="141">
        <v>-0.375</v>
      </c>
      <c r="AQ139" s="131">
        <v>0</v>
      </c>
      <c r="AR139" s="141">
        <v>-1</v>
      </c>
      <c r="AS139" s="131">
        <v>5</v>
      </c>
      <c r="AT139" s="141">
        <v>-0.70588235294117641</v>
      </c>
    </row>
    <row r="140" spans="2:46" s="4" customFormat="1" ht="15" hidden="1" customHeight="1" outlineLevel="1" x14ac:dyDescent="0.25">
      <c r="B140" s="53" t="s">
        <v>80</v>
      </c>
      <c r="C140" s="211">
        <v>8841</v>
      </c>
      <c r="D140" s="141">
        <v>0.24363482908988598</v>
      </c>
      <c r="E140" s="131">
        <v>10798</v>
      </c>
      <c r="F140" s="141">
        <v>-0.12161392662490844</v>
      </c>
      <c r="G140" s="131">
        <v>19639</v>
      </c>
      <c r="H140" s="141">
        <v>1.2215235542727632E-2</v>
      </c>
      <c r="I140" s="211">
        <v>7814</v>
      </c>
      <c r="J140" s="141">
        <v>0.27139602993817125</v>
      </c>
      <c r="K140" s="131">
        <v>8836</v>
      </c>
      <c r="L140" s="141">
        <v>-0.1726591760299625</v>
      </c>
      <c r="M140" s="131">
        <v>16650</v>
      </c>
      <c r="N140" s="141">
        <v>-1.0460002377273292E-2</v>
      </c>
      <c r="O140" s="211">
        <v>3083</v>
      </c>
      <c r="P140" s="141">
        <v>0.60489328474752724</v>
      </c>
      <c r="Q140" s="131">
        <v>6138</v>
      </c>
      <c r="R140" s="141">
        <v>-9.8943041691133327E-2</v>
      </c>
      <c r="S140" s="131">
        <v>9221</v>
      </c>
      <c r="T140" s="141">
        <v>5.5879995419672479E-2</v>
      </c>
      <c r="U140" s="211">
        <v>4270</v>
      </c>
      <c r="V140" s="141">
        <v>0.1802100608070758</v>
      </c>
      <c r="W140" s="131">
        <v>2002</v>
      </c>
      <c r="X140" s="141">
        <v>-0.37457044673539519</v>
      </c>
      <c r="Y140" s="131">
        <v>6272</v>
      </c>
      <c r="Z140" s="141">
        <v>-8.0217040621792024E-2</v>
      </c>
      <c r="AA140" s="211">
        <v>958</v>
      </c>
      <c r="AB140" s="141">
        <v>0.33240611961057032</v>
      </c>
      <c r="AC140" s="131">
        <v>1962</v>
      </c>
      <c r="AD140" s="141">
        <v>0.23163841807909602</v>
      </c>
      <c r="AE140" s="131">
        <v>2920</v>
      </c>
      <c r="AF140" s="141">
        <v>0.26297577854671284</v>
      </c>
      <c r="AG140" s="211">
        <v>806</v>
      </c>
      <c r="AH140" s="141">
        <v>0.53523809523809529</v>
      </c>
      <c r="AI140" s="131">
        <v>1841</v>
      </c>
      <c r="AJ140" s="141">
        <v>0.23640026863666885</v>
      </c>
      <c r="AK140" s="131">
        <v>2647</v>
      </c>
      <c r="AL140" s="141">
        <v>0.31429990069513414</v>
      </c>
      <c r="AM140" s="211">
        <v>67</v>
      </c>
      <c r="AN140" s="141">
        <v>-0.71610169491525422</v>
      </c>
      <c r="AO140" s="211">
        <v>2</v>
      </c>
      <c r="AP140" s="141">
        <v>-0.75</v>
      </c>
      <c r="AQ140" s="131">
        <v>0</v>
      </c>
      <c r="AR140" s="141">
        <v>-1</v>
      </c>
      <c r="AS140" s="131">
        <v>2</v>
      </c>
      <c r="AT140" s="141">
        <v>-0.9285714285714286</v>
      </c>
    </row>
    <row r="141" spans="2:46" s="4" customFormat="1" ht="15" hidden="1" customHeight="1" outlineLevel="1" x14ac:dyDescent="0.25">
      <c r="B141" s="53" t="s">
        <v>81</v>
      </c>
      <c r="C141" s="211">
        <v>5206</v>
      </c>
      <c r="D141" s="141">
        <v>0.14543454345434537</v>
      </c>
      <c r="E141" s="131">
        <v>5232</v>
      </c>
      <c r="F141" s="141">
        <v>-0.22362368303902658</v>
      </c>
      <c r="G141" s="131">
        <v>10438</v>
      </c>
      <c r="H141" s="141">
        <v>-7.4973413683091072E-2</v>
      </c>
      <c r="I141" s="211">
        <v>4832</v>
      </c>
      <c r="J141" s="141">
        <v>0.20498753117206991</v>
      </c>
      <c r="K141" s="131">
        <v>4445</v>
      </c>
      <c r="L141" s="141">
        <v>-0.25619143239625164</v>
      </c>
      <c r="M141" s="131">
        <v>9277</v>
      </c>
      <c r="N141" s="141">
        <v>-7.0999399158822363E-2</v>
      </c>
      <c r="O141" s="211">
        <v>2010</v>
      </c>
      <c r="P141" s="141">
        <v>0.40559440559440563</v>
      </c>
      <c r="Q141" s="131">
        <v>3136</v>
      </c>
      <c r="R141" s="141">
        <v>-0.19979586629242152</v>
      </c>
      <c r="S141" s="131">
        <v>5146</v>
      </c>
      <c r="T141" s="141">
        <v>-3.7951018882034004E-2</v>
      </c>
      <c r="U141" s="211">
        <v>2592</v>
      </c>
      <c r="V141" s="141">
        <v>0.14893617021276606</v>
      </c>
      <c r="W141" s="131">
        <v>826</v>
      </c>
      <c r="X141" s="141">
        <v>-0.48245614035087714</v>
      </c>
      <c r="Y141" s="131">
        <v>3418</v>
      </c>
      <c r="Z141" s="141">
        <v>-0.112668743509865</v>
      </c>
      <c r="AA141" s="211">
        <v>340</v>
      </c>
      <c r="AB141" s="141">
        <v>0</v>
      </c>
      <c r="AC141" s="131">
        <v>787</v>
      </c>
      <c r="AD141" s="141">
        <v>3.1454783748361637E-2</v>
      </c>
      <c r="AE141" s="131">
        <v>1127</v>
      </c>
      <c r="AF141" s="141">
        <v>2.1758839528558394E-2</v>
      </c>
      <c r="AG141" s="211">
        <v>336</v>
      </c>
      <c r="AH141" s="141">
        <v>8.0385852090032239E-2</v>
      </c>
      <c r="AI141" s="131">
        <v>738</v>
      </c>
      <c r="AJ141" s="141">
        <v>2.3578363384188616E-2</v>
      </c>
      <c r="AK141" s="131">
        <v>1074</v>
      </c>
      <c r="AL141" s="141">
        <v>4.0697674418604723E-2</v>
      </c>
      <c r="AM141" s="211">
        <v>33</v>
      </c>
      <c r="AN141" s="141">
        <v>-0.82722513089005234</v>
      </c>
      <c r="AO141" s="211">
        <v>1</v>
      </c>
      <c r="AP141" s="141">
        <v>-0.75</v>
      </c>
      <c r="AQ141" s="131">
        <v>0</v>
      </c>
      <c r="AR141" s="141" t="s">
        <v>90</v>
      </c>
      <c r="AS141" s="131">
        <v>1</v>
      </c>
      <c r="AT141" s="141">
        <v>-0.75</v>
      </c>
    </row>
    <row r="142" spans="2:46" s="4" customFormat="1" ht="15" hidden="1" customHeight="1" outlineLevel="1" x14ac:dyDescent="0.25">
      <c r="B142" s="53" t="s">
        <v>82</v>
      </c>
      <c r="C142" s="211">
        <v>107</v>
      </c>
      <c r="D142" s="141">
        <v>-4.4642857142857095E-2</v>
      </c>
      <c r="E142" s="131">
        <v>274</v>
      </c>
      <c r="F142" s="141">
        <v>9.1633466135458086E-2</v>
      </c>
      <c r="G142" s="131">
        <v>381</v>
      </c>
      <c r="H142" s="141">
        <v>4.9586776859504189E-2</v>
      </c>
      <c r="I142" s="211">
        <v>69</v>
      </c>
      <c r="J142" s="141">
        <v>0.30188679245283012</v>
      </c>
      <c r="K142" s="131">
        <v>229</v>
      </c>
      <c r="L142" s="141">
        <v>0.21164021164021163</v>
      </c>
      <c r="M142" s="131">
        <v>298</v>
      </c>
      <c r="N142" s="141">
        <v>0.23140495867768585</v>
      </c>
      <c r="O142" s="211">
        <v>11</v>
      </c>
      <c r="P142" s="141">
        <v>-0.59259259259259256</v>
      </c>
      <c r="Q142" s="131">
        <v>148</v>
      </c>
      <c r="R142" s="141">
        <v>0.24369747899159666</v>
      </c>
      <c r="S142" s="131">
        <v>159</v>
      </c>
      <c r="T142" s="141">
        <v>8.9041095890410871E-2</v>
      </c>
      <c r="U142" s="211">
        <v>56</v>
      </c>
      <c r="V142" s="141">
        <v>3</v>
      </c>
      <c r="W142" s="131">
        <v>56</v>
      </c>
      <c r="X142" s="141">
        <v>5.6603773584905648E-2</v>
      </c>
      <c r="Y142" s="131">
        <v>112</v>
      </c>
      <c r="Z142" s="141">
        <v>0.67164179104477606</v>
      </c>
      <c r="AA142" s="211">
        <v>16</v>
      </c>
      <c r="AB142" s="141">
        <v>-0.44827586206896552</v>
      </c>
      <c r="AC142" s="131">
        <v>33</v>
      </c>
      <c r="AD142" s="141">
        <v>-0.4107142857142857</v>
      </c>
      <c r="AE142" s="131">
        <v>49</v>
      </c>
      <c r="AF142" s="141">
        <v>-0.42352941176470593</v>
      </c>
      <c r="AG142" s="211">
        <v>13</v>
      </c>
      <c r="AH142" s="141">
        <v>-0.56666666666666665</v>
      </c>
      <c r="AI142" s="131">
        <v>31</v>
      </c>
      <c r="AJ142" s="141">
        <v>-0.35416666666666663</v>
      </c>
      <c r="AK142" s="131">
        <v>44</v>
      </c>
      <c r="AL142" s="141">
        <v>-0.4358974358974359</v>
      </c>
      <c r="AM142" s="211">
        <v>21</v>
      </c>
      <c r="AN142" s="141">
        <v>-0.27586206896551724</v>
      </c>
      <c r="AO142" s="211">
        <v>1</v>
      </c>
      <c r="AP142" s="141">
        <v>0</v>
      </c>
      <c r="AQ142" s="131">
        <v>12</v>
      </c>
      <c r="AR142" s="141">
        <v>1</v>
      </c>
      <c r="AS142" s="131">
        <v>13</v>
      </c>
      <c r="AT142" s="141">
        <v>0.85714285714285721</v>
      </c>
    </row>
    <row r="143" spans="2:46" s="4" customFormat="1" ht="15" hidden="1" customHeight="1" outlineLevel="1" x14ac:dyDescent="0.25">
      <c r="B143" s="53" t="s">
        <v>83</v>
      </c>
      <c r="C143" s="211">
        <v>139</v>
      </c>
      <c r="D143" s="141">
        <v>0.2192982456140351</v>
      </c>
      <c r="E143" s="131">
        <v>368</v>
      </c>
      <c r="F143" s="141">
        <v>0</v>
      </c>
      <c r="G143" s="131">
        <v>507</v>
      </c>
      <c r="H143" s="141">
        <v>5.1867219917012486E-2</v>
      </c>
      <c r="I143" s="211">
        <v>103</v>
      </c>
      <c r="J143" s="141">
        <v>0.68852459016393452</v>
      </c>
      <c r="K143" s="131">
        <v>316</v>
      </c>
      <c r="L143" s="141">
        <v>6.7567567567567544E-2</v>
      </c>
      <c r="M143" s="131">
        <v>419</v>
      </c>
      <c r="N143" s="141">
        <v>0.1736694677871149</v>
      </c>
      <c r="O143" s="211">
        <v>46</v>
      </c>
      <c r="P143" s="141">
        <v>0.91666666666666674</v>
      </c>
      <c r="Q143" s="131">
        <v>224</v>
      </c>
      <c r="R143" s="141">
        <v>0.22404371584699456</v>
      </c>
      <c r="S143" s="131">
        <v>270</v>
      </c>
      <c r="T143" s="141">
        <v>0.30434782608695654</v>
      </c>
      <c r="U143" s="211">
        <v>49</v>
      </c>
      <c r="V143" s="141">
        <v>0.53125</v>
      </c>
      <c r="W143" s="131">
        <v>64</v>
      </c>
      <c r="X143" s="141">
        <v>-9.8591549295774628E-2</v>
      </c>
      <c r="Y143" s="131">
        <v>113</v>
      </c>
      <c r="Z143" s="141">
        <v>9.7087378640776656E-2</v>
      </c>
      <c r="AA143" s="211">
        <v>23</v>
      </c>
      <c r="AB143" s="141">
        <v>-0.25806451612903225</v>
      </c>
      <c r="AC143" s="131">
        <v>52</v>
      </c>
      <c r="AD143" s="141">
        <v>-0.27777777777777779</v>
      </c>
      <c r="AE143" s="131">
        <v>75</v>
      </c>
      <c r="AF143" s="141">
        <v>-0.27184466019417475</v>
      </c>
      <c r="AG143" s="211">
        <v>23</v>
      </c>
      <c r="AH143" s="141">
        <v>0.76923076923076916</v>
      </c>
      <c r="AI143" s="131">
        <v>48</v>
      </c>
      <c r="AJ143" s="141">
        <v>-0.29411764705882348</v>
      </c>
      <c r="AK143" s="131">
        <v>71</v>
      </c>
      <c r="AL143" s="141">
        <v>-0.12345679012345678</v>
      </c>
      <c r="AM143" s="211">
        <v>13</v>
      </c>
      <c r="AN143" s="141">
        <v>-0.31578947368421051</v>
      </c>
      <c r="AO143" s="211">
        <v>0</v>
      </c>
      <c r="AP143" s="141">
        <v>-1</v>
      </c>
      <c r="AQ143" s="131">
        <v>0</v>
      </c>
      <c r="AR143" s="141" t="s">
        <v>90</v>
      </c>
      <c r="AS143" s="131">
        <v>0</v>
      </c>
      <c r="AT143" s="141">
        <v>-1</v>
      </c>
    </row>
    <row r="144" spans="2:46" s="4" customFormat="1" ht="15" hidden="1" customHeight="1" outlineLevel="1" x14ac:dyDescent="0.25">
      <c r="B144" s="53" t="s">
        <v>84</v>
      </c>
      <c r="C144" s="211">
        <v>277</v>
      </c>
      <c r="D144" s="141">
        <v>-0.13975155279503104</v>
      </c>
      <c r="E144" s="131">
        <v>458</v>
      </c>
      <c r="F144" s="141">
        <v>-0.13747645951035781</v>
      </c>
      <c r="G144" s="131">
        <v>735</v>
      </c>
      <c r="H144" s="141">
        <v>-0.13833528722157096</v>
      </c>
      <c r="I144" s="211">
        <v>245</v>
      </c>
      <c r="J144" s="141">
        <v>-9.259259259259256E-2</v>
      </c>
      <c r="K144" s="131">
        <v>398</v>
      </c>
      <c r="L144" s="141">
        <v>-8.5057471264367801E-2</v>
      </c>
      <c r="M144" s="131">
        <v>643</v>
      </c>
      <c r="N144" s="141">
        <v>-8.7943262411347534E-2</v>
      </c>
      <c r="O144" s="211">
        <v>36</v>
      </c>
      <c r="P144" s="141">
        <v>0.63636363636363646</v>
      </c>
      <c r="Q144" s="131">
        <v>306</v>
      </c>
      <c r="R144" s="141">
        <v>0.10071942446043169</v>
      </c>
      <c r="S144" s="131">
        <v>342</v>
      </c>
      <c r="T144" s="141">
        <v>0.1399999999999999</v>
      </c>
      <c r="U144" s="211">
        <v>194</v>
      </c>
      <c r="V144" s="141">
        <v>-0.14537444933920707</v>
      </c>
      <c r="W144" s="131">
        <v>86</v>
      </c>
      <c r="X144" s="141">
        <v>-0.31746031746031744</v>
      </c>
      <c r="Y144" s="131">
        <v>280</v>
      </c>
      <c r="Z144" s="141">
        <v>-0.20679886685552407</v>
      </c>
      <c r="AA144" s="211">
        <v>22</v>
      </c>
      <c r="AB144" s="141">
        <v>0.29411764705882359</v>
      </c>
      <c r="AC144" s="131">
        <v>57</v>
      </c>
      <c r="AD144" s="141">
        <v>-0.40625</v>
      </c>
      <c r="AE144" s="131">
        <v>79</v>
      </c>
      <c r="AF144" s="141">
        <v>-0.30088495575221241</v>
      </c>
      <c r="AG144" s="211">
        <v>20</v>
      </c>
      <c r="AH144" s="141">
        <v>0.25</v>
      </c>
      <c r="AI144" s="131">
        <v>53</v>
      </c>
      <c r="AJ144" s="141">
        <v>-0.41758241758241754</v>
      </c>
      <c r="AK144" s="131">
        <v>73</v>
      </c>
      <c r="AL144" s="141">
        <v>-0.31775700934579443</v>
      </c>
      <c r="AM144" s="211">
        <v>10</v>
      </c>
      <c r="AN144" s="141">
        <v>-0.70588235294117641</v>
      </c>
      <c r="AO144" s="211">
        <v>0</v>
      </c>
      <c r="AP144" s="141">
        <v>-1</v>
      </c>
      <c r="AQ144" s="131">
        <v>3</v>
      </c>
      <c r="AR144" s="141" t="s">
        <v>90</v>
      </c>
      <c r="AS144" s="131">
        <v>3</v>
      </c>
      <c r="AT144" s="141">
        <v>2</v>
      </c>
    </row>
    <row r="145" spans="2:46" s="4" customFormat="1" ht="15" hidden="1" customHeight="1" outlineLevel="1" x14ac:dyDescent="0.25">
      <c r="B145" s="53" t="s">
        <v>85</v>
      </c>
      <c r="C145" s="211">
        <v>268</v>
      </c>
      <c r="D145" s="141">
        <v>-0.36190476190476195</v>
      </c>
      <c r="E145" s="131">
        <v>353</v>
      </c>
      <c r="F145" s="141">
        <v>0.16501650165016502</v>
      </c>
      <c r="G145" s="131">
        <v>621</v>
      </c>
      <c r="H145" s="141">
        <v>-0.14107883817427391</v>
      </c>
      <c r="I145" s="211">
        <v>248</v>
      </c>
      <c r="J145" s="141">
        <v>-0.37844611528822059</v>
      </c>
      <c r="K145" s="131">
        <v>327</v>
      </c>
      <c r="L145" s="141">
        <v>0.20220588235294112</v>
      </c>
      <c r="M145" s="131">
        <v>575</v>
      </c>
      <c r="N145" s="141">
        <v>-0.143070044709389</v>
      </c>
      <c r="O145" s="211">
        <v>26</v>
      </c>
      <c r="P145" s="141">
        <v>4.0000000000000036E-2</v>
      </c>
      <c r="Q145" s="131">
        <v>238</v>
      </c>
      <c r="R145" s="141">
        <v>0.32960893854748607</v>
      </c>
      <c r="S145" s="131">
        <v>264</v>
      </c>
      <c r="T145" s="141">
        <v>0.29411764705882359</v>
      </c>
      <c r="U145" s="211">
        <v>214</v>
      </c>
      <c r="V145" s="141">
        <v>-0.41046831955922869</v>
      </c>
      <c r="W145" s="131">
        <v>61</v>
      </c>
      <c r="X145" s="141">
        <v>-0.24691358024691357</v>
      </c>
      <c r="Y145" s="131">
        <v>275</v>
      </c>
      <c r="Z145" s="141">
        <v>-0.38063063063063063</v>
      </c>
      <c r="AA145" s="211">
        <v>15</v>
      </c>
      <c r="AB145" s="141">
        <v>7.1428571428571397E-2</v>
      </c>
      <c r="AC145" s="131">
        <v>20</v>
      </c>
      <c r="AD145" s="141">
        <v>-0.35483870967741937</v>
      </c>
      <c r="AE145" s="131">
        <v>35</v>
      </c>
      <c r="AF145" s="141">
        <v>-0.22222222222222221</v>
      </c>
      <c r="AG145" s="211">
        <v>13</v>
      </c>
      <c r="AH145" s="141">
        <v>0.18181818181818188</v>
      </c>
      <c r="AI145" s="131">
        <v>19</v>
      </c>
      <c r="AJ145" s="141">
        <v>-0.34482758620689657</v>
      </c>
      <c r="AK145" s="131">
        <v>32</v>
      </c>
      <c r="AL145" s="141">
        <v>-0.19999999999999996</v>
      </c>
      <c r="AM145" s="211">
        <v>5</v>
      </c>
      <c r="AN145" s="141">
        <v>-0.2857142857142857</v>
      </c>
      <c r="AO145" s="211">
        <v>0</v>
      </c>
      <c r="AP145" s="141" t="s">
        <v>90</v>
      </c>
      <c r="AQ145" s="131">
        <v>6</v>
      </c>
      <c r="AR145" s="141" t="s">
        <v>90</v>
      </c>
      <c r="AS145" s="131">
        <v>6</v>
      </c>
      <c r="AT145" s="141" t="s">
        <v>90</v>
      </c>
    </row>
    <row r="146" spans="2:46" s="4" customFormat="1" ht="15" hidden="1" customHeight="1" outlineLevel="1" x14ac:dyDescent="0.25">
      <c r="B146" s="53" t="s">
        <v>86</v>
      </c>
      <c r="C146" s="211">
        <v>344</v>
      </c>
      <c r="D146" s="141">
        <v>-0.19813519813519809</v>
      </c>
      <c r="E146" s="131">
        <v>393</v>
      </c>
      <c r="F146" s="141">
        <v>5.3619302949061698E-2</v>
      </c>
      <c r="G146" s="131">
        <v>737</v>
      </c>
      <c r="H146" s="141">
        <v>-8.1047381546134667E-2</v>
      </c>
      <c r="I146" s="211">
        <v>297</v>
      </c>
      <c r="J146" s="141">
        <v>-0.21842105263157896</v>
      </c>
      <c r="K146" s="131">
        <v>363</v>
      </c>
      <c r="L146" s="141">
        <v>4.9132947976878505E-2</v>
      </c>
      <c r="M146" s="131">
        <v>660</v>
      </c>
      <c r="N146" s="141">
        <v>-9.0909090909090939E-2</v>
      </c>
      <c r="O146" s="211">
        <v>51</v>
      </c>
      <c r="P146" s="141">
        <v>0.41666666666666674</v>
      </c>
      <c r="Q146" s="131">
        <v>267</v>
      </c>
      <c r="R146" s="141">
        <v>-1.1111111111111072E-2</v>
      </c>
      <c r="S146" s="131">
        <v>318</v>
      </c>
      <c r="T146" s="141">
        <v>3.9215686274509887E-2</v>
      </c>
      <c r="U146" s="211">
        <v>240</v>
      </c>
      <c r="V146" s="141">
        <v>-0.27710843373493976</v>
      </c>
      <c r="W146" s="131">
        <v>31</v>
      </c>
      <c r="X146" s="141">
        <v>-0.34042553191489366</v>
      </c>
      <c r="Y146" s="131">
        <v>271</v>
      </c>
      <c r="Z146" s="141">
        <v>-0.28496042216358841</v>
      </c>
      <c r="AA146" s="211">
        <v>26</v>
      </c>
      <c r="AB146" s="141">
        <v>4.0000000000000036E-2</v>
      </c>
      <c r="AC146" s="131">
        <v>30</v>
      </c>
      <c r="AD146" s="141">
        <v>0.11111111111111116</v>
      </c>
      <c r="AE146" s="131">
        <v>56</v>
      </c>
      <c r="AF146" s="141">
        <v>7.6923076923076872E-2</v>
      </c>
      <c r="AG146" s="211">
        <v>21</v>
      </c>
      <c r="AH146" s="141">
        <v>-0.125</v>
      </c>
      <c r="AI146" s="131">
        <v>28</v>
      </c>
      <c r="AJ146" s="141">
        <v>0.12000000000000011</v>
      </c>
      <c r="AK146" s="131">
        <v>49</v>
      </c>
      <c r="AL146" s="141">
        <v>0</v>
      </c>
      <c r="AM146" s="211">
        <v>18</v>
      </c>
      <c r="AN146" s="141">
        <v>-0.25</v>
      </c>
      <c r="AO146" s="211">
        <v>3</v>
      </c>
      <c r="AP146" s="141" t="s">
        <v>90</v>
      </c>
      <c r="AQ146" s="131">
        <v>0</v>
      </c>
      <c r="AR146" s="141" t="s">
        <v>90</v>
      </c>
      <c r="AS146" s="131">
        <v>3</v>
      </c>
      <c r="AT146" s="141" t="s">
        <v>90</v>
      </c>
    </row>
    <row r="147" spans="2:46" s="4" customFormat="1" ht="15" hidden="1" customHeight="1" outlineLevel="1" x14ac:dyDescent="0.25">
      <c r="B147" s="53" t="s">
        <v>87</v>
      </c>
      <c r="C147" s="211">
        <v>8822</v>
      </c>
      <c r="D147" s="141">
        <v>0.32442576189761296</v>
      </c>
      <c r="E147" s="131">
        <v>7010</v>
      </c>
      <c r="F147" s="141">
        <v>-5.6908381541773134E-2</v>
      </c>
      <c r="G147" s="131">
        <v>15832</v>
      </c>
      <c r="H147" s="141">
        <v>0.12331488576699301</v>
      </c>
      <c r="I147" s="211">
        <v>7760</v>
      </c>
      <c r="J147" s="141">
        <v>0.25485122897800783</v>
      </c>
      <c r="K147" s="131">
        <v>5730</v>
      </c>
      <c r="L147" s="141">
        <v>-9.1629676601141408E-2</v>
      </c>
      <c r="M147" s="131">
        <v>13490</v>
      </c>
      <c r="N147" s="141">
        <v>7.9891130323406889E-2</v>
      </c>
      <c r="O147" s="211">
        <v>3335</v>
      </c>
      <c r="P147" s="141">
        <v>0.48486197684772936</v>
      </c>
      <c r="Q147" s="131">
        <v>3635</v>
      </c>
      <c r="R147" s="141">
        <v>-0.2080610021786492</v>
      </c>
      <c r="S147" s="131">
        <v>6970</v>
      </c>
      <c r="T147" s="141">
        <v>1.960210649502625E-2</v>
      </c>
      <c r="U147" s="211">
        <v>3787</v>
      </c>
      <c r="V147" s="141">
        <v>8.2000000000000073E-2</v>
      </c>
      <c r="W147" s="131">
        <v>1426</v>
      </c>
      <c r="X147" s="141">
        <v>0.30347349177330907</v>
      </c>
      <c r="Y147" s="131">
        <v>5213</v>
      </c>
      <c r="Z147" s="141">
        <v>0.13474096647801481</v>
      </c>
      <c r="AA147" s="211">
        <v>1002</v>
      </c>
      <c r="AB147" s="141">
        <v>1.2618510158013545</v>
      </c>
      <c r="AC147" s="131">
        <v>1265</v>
      </c>
      <c r="AD147" s="141">
        <v>0.13047363717604998</v>
      </c>
      <c r="AE147" s="131">
        <v>2267</v>
      </c>
      <c r="AF147" s="141">
        <v>0.45134443021766968</v>
      </c>
      <c r="AG147" s="211">
        <v>959</v>
      </c>
      <c r="AH147" s="141">
        <v>1.2942583732057416</v>
      </c>
      <c r="AI147" s="131">
        <v>1185</v>
      </c>
      <c r="AJ147" s="141">
        <v>0.13723608445297497</v>
      </c>
      <c r="AK147" s="131">
        <v>2144</v>
      </c>
      <c r="AL147" s="141">
        <v>0.46849315068493147</v>
      </c>
      <c r="AM147" s="211">
        <v>55</v>
      </c>
      <c r="AN147" s="141">
        <v>1.2000000000000002</v>
      </c>
      <c r="AO147" s="211">
        <v>5</v>
      </c>
      <c r="AP147" s="141">
        <v>-0.44444444444444442</v>
      </c>
      <c r="AQ147" s="131">
        <v>15</v>
      </c>
      <c r="AR147" s="141">
        <v>1.5</v>
      </c>
      <c r="AS147" s="131">
        <v>20</v>
      </c>
      <c r="AT147" s="141">
        <v>0.33333333333333326</v>
      </c>
    </row>
    <row r="148" spans="2:46" s="4" customFormat="1" ht="15" hidden="1" customHeight="1" outlineLevel="1" x14ac:dyDescent="0.25">
      <c r="B148" s="53" t="s">
        <v>88</v>
      </c>
      <c r="C148" s="211">
        <v>10224</v>
      </c>
      <c r="D148" s="141">
        <v>0.19146952569630571</v>
      </c>
      <c r="E148" s="131">
        <v>12573</v>
      </c>
      <c r="F148" s="141">
        <v>0.29926630153973344</v>
      </c>
      <c r="G148" s="131">
        <v>22797</v>
      </c>
      <c r="H148" s="141">
        <v>0.24860335195530725</v>
      </c>
      <c r="I148" s="211">
        <v>8941</v>
      </c>
      <c r="J148" s="141">
        <v>0.18769925611052063</v>
      </c>
      <c r="K148" s="131">
        <v>10649</v>
      </c>
      <c r="L148" s="141">
        <v>0.3274744452754923</v>
      </c>
      <c r="M148" s="131">
        <v>19590</v>
      </c>
      <c r="N148" s="141">
        <v>0.25980707395498381</v>
      </c>
      <c r="O148" s="211">
        <v>3714</v>
      </c>
      <c r="P148" s="141">
        <v>0.48086124401913866</v>
      </c>
      <c r="Q148" s="131">
        <v>7902</v>
      </c>
      <c r="R148" s="141">
        <v>0.37953910614525133</v>
      </c>
      <c r="S148" s="131">
        <v>11616</v>
      </c>
      <c r="T148" s="141">
        <v>0.41039339485186987</v>
      </c>
      <c r="U148" s="211">
        <v>4403</v>
      </c>
      <c r="V148" s="141">
        <v>-5.3118279569892457E-2</v>
      </c>
      <c r="W148" s="131">
        <v>2426</v>
      </c>
      <c r="X148" s="141">
        <v>0.47477203647416411</v>
      </c>
      <c r="Y148" s="131">
        <v>6829</v>
      </c>
      <c r="Z148" s="141">
        <v>8.4829229547259688E-2</v>
      </c>
      <c r="AA148" s="211">
        <v>1155</v>
      </c>
      <c r="AB148" s="141">
        <v>0.27483443708609268</v>
      </c>
      <c r="AC148" s="131">
        <v>1918</v>
      </c>
      <c r="AD148" s="141">
        <v>0.15891238670694863</v>
      </c>
      <c r="AE148" s="131">
        <v>3073</v>
      </c>
      <c r="AF148" s="141">
        <v>0.1999219055056618</v>
      </c>
      <c r="AG148" s="211">
        <v>1064</v>
      </c>
      <c r="AH148" s="141">
        <v>0.32009925558312657</v>
      </c>
      <c r="AI148" s="131">
        <v>1810</v>
      </c>
      <c r="AJ148" s="141">
        <v>0.18300653594771243</v>
      </c>
      <c r="AK148" s="131">
        <v>2874</v>
      </c>
      <c r="AL148" s="141">
        <v>0.23030821917808209</v>
      </c>
      <c r="AM148" s="211">
        <v>127</v>
      </c>
      <c r="AN148" s="141">
        <v>0.18691588785046731</v>
      </c>
      <c r="AO148" s="211">
        <v>1</v>
      </c>
      <c r="AP148" s="141">
        <v>-0.97499999999999998</v>
      </c>
      <c r="AQ148" s="131">
        <v>6</v>
      </c>
      <c r="AR148" s="141" t="s">
        <v>90</v>
      </c>
      <c r="AS148" s="131">
        <v>7</v>
      </c>
      <c r="AT148" s="141">
        <v>-0.82499999999999996</v>
      </c>
    </row>
    <row r="149" spans="2:46" s="4" customFormat="1" ht="15" hidden="1" customHeight="1" outlineLevel="1" x14ac:dyDescent="0.25">
      <c r="B149" s="53" t="s">
        <v>89</v>
      </c>
      <c r="C149" s="211">
        <v>9532</v>
      </c>
      <c r="D149" s="141">
        <v>0.14470997958448417</v>
      </c>
      <c r="E149" s="131">
        <v>15140</v>
      </c>
      <c r="F149" s="141">
        <v>0.19797436303212534</v>
      </c>
      <c r="G149" s="131">
        <v>24672</v>
      </c>
      <c r="H149" s="141">
        <v>0.17681850703553548</v>
      </c>
      <c r="I149" s="211">
        <v>8203</v>
      </c>
      <c r="J149" s="141">
        <v>0.11727049850177074</v>
      </c>
      <c r="K149" s="131">
        <v>12655</v>
      </c>
      <c r="L149" s="141">
        <v>0.26613306653326663</v>
      </c>
      <c r="M149" s="131">
        <v>20858</v>
      </c>
      <c r="N149" s="141">
        <v>0.20309165368864268</v>
      </c>
      <c r="O149" s="211">
        <v>3872</v>
      </c>
      <c r="P149" s="141">
        <v>0.27746618277796098</v>
      </c>
      <c r="Q149" s="131">
        <v>8870</v>
      </c>
      <c r="R149" s="141">
        <v>0.21026060854141093</v>
      </c>
      <c r="S149" s="131">
        <v>12742</v>
      </c>
      <c r="T149" s="141">
        <v>0.22992277992277987</v>
      </c>
      <c r="U149" s="211">
        <v>3505</v>
      </c>
      <c r="V149" s="141">
        <v>-0.12767546042807365</v>
      </c>
      <c r="W149" s="131">
        <v>2107</v>
      </c>
      <c r="X149" s="141">
        <v>0.1513661202185792</v>
      </c>
      <c r="Y149" s="131">
        <v>5612</v>
      </c>
      <c r="Z149" s="141">
        <v>-4.035567715458277E-2</v>
      </c>
      <c r="AA149" s="211">
        <v>1265</v>
      </c>
      <c r="AB149" s="141">
        <v>0.36021505376344076</v>
      </c>
      <c r="AC149" s="131">
        <v>2485</v>
      </c>
      <c r="AD149" s="141">
        <v>-5.9780552402572851E-2</v>
      </c>
      <c r="AE149" s="131">
        <v>3750</v>
      </c>
      <c r="AF149" s="141">
        <v>4.9538203190596208E-2</v>
      </c>
      <c r="AG149" s="211">
        <v>1228</v>
      </c>
      <c r="AH149" s="141">
        <v>0.46889952153110048</v>
      </c>
      <c r="AI149" s="131">
        <v>2347</v>
      </c>
      <c r="AJ149" s="141">
        <v>-4.7483766233766267E-2</v>
      </c>
      <c r="AK149" s="131">
        <v>3575</v>
      </c>
      <c r="AL149" s="141">
        <v>8.3333333333333259E-2</v>
      </c>
      <c r="AM149" s="211">
        <v>52</v>
      </c>
      <c r="AN149" s="141">
        <v>0.30000000000000004</v>
      </c>
      <c r="AO149" s="211">
        <v>12</v>
      </c>
      <c r="AP149" s="141">
        <v>-0.19999999999999996</v>
      </c>
      <c r="AQ149" s="131">
        <v>0</v>
      </c>
      <c r="AR149" s="141" t="s">
        <v>90</v>
      </c>
      <c r="AS149" s="131">
        <v>12</v>
      </c>
      <c r="AT149" s="141">
        <v>-0.19999999999999996</v>
      </c>
    </row>
    <row r="150" spans="2:46" s="4" customFormat="1" ht="15.75" collapsed="1" x14ac:dyDescent="0.25">
      <c r="B150" s="65">
        <v>2007</v>
      </c>
      <c r="C150" s="215">
        <v>61412</v>
      </c>
      <c r="D150" s="67">
        <v>0.21999284834518651</v>
      </c>
      <c r="E150" s="216">
        <v>76114</v>
      </c>
      <c r="F150" s="67">
        <v>-3.6507253348186053E-2</v>
      </c>
      <c r="G150" s="216">
        <v>137526</v>
      </c>
      <c r="H150" s="67">
        <v>6.332343663017248E-2</v>
      </c>
      <c r="I150" s="215">
        <v>54282</v>
      </c>
      <c r="J150" s="67">
        <v>0.23041004601400816</v>
      </c>
      <c r="K150" s="216">
        <v>62918</v>
      </c>
      <c r="L150" s="67">
        <v>-6.091135688592364E-2</v>
      </c>
      <c r="M150" s="216">
        <v>117200</v>
      </c>
      <c r="N150" s="67">
        <v>5.475359084200293E-2</v>
      </c>
      <c r="O150" s="215">
        <v>22715</v>
      </c>
      <c r="P150" s="67">
        <v>0.50301065308012971</v>
      </c>
      <c r="Q150" s="216">
        <v>44558</v>
      </c>
      <c r="R150" s="67">
        <v>-5.4683838135839435E-3</v>
      </c>
      <c r="S150" s="216">
        <v>67273</v>
      </c>
      <c r="T150" s="67">
        <v>0.12278857066559845</v>
      </c>
      <c r="U150" s="215">
        <v>27199</v>
      </c>
      <c r="V150" s="67">
        <v>6.6042172924668741E-2</v>
      </c>
      <c r="W150" s="216">
        <v>13029</v>
      </c>
      <c r="X150" s="67">
        <v>-0.25030208872777493</v>
      </c>
      <c r="Y150" s="216">
        <v>40228</v>
      </c>
      <c r="Z150" s="67">
        <v>-6.2131350103746485E-2</v>
      </c>
      <c r="AA150" s="215">
        <v>6633</v>
      </c>
      <c r="AB150" s="67">
        <v>0.30237580993520519</v>
      </c>
      <c r="AC150" s="216">
        <v>13128</v>
      </c>
      <c r="AD150" s="67">
        <v>9.8669344715038854E-2</v>
      </c>
      <c r="AE150" s="216">
        <v>19761</v>
      </c>
      <c r="AF150" s="67">
        <v>0.15954700152564261</v>
      </c>
      <c r="AG150" s="215">
        <v>6074</v>
      </c>
      <c r="AH150" s="67">
        <v>0.38045454545454538</v>
      </c>
      <c r="AI150" s="216">
        <v>12299</v>
      </c>
      <c r="AJ150" s="67">
        <v>0.10692106921069211</v>
      </c>
      <c r="AK150" s="216">
        <v>18373</v>
      </c>
      <c r="AL150" s="67">
        <v>0.18451421571787763</v>
      </c>
      <c r="AM150" s="215">
        <v>466</v>
      </c>
      <c r="AN150" s="67">
        <v>-0.5506268081002893</v>
      </c>
      <c r="AO150" s="215">
        <v>31</v>
      </c>
      <c r="AP150" s="67">
        <v>-0.65934065934065933</v>
      </c>
      <c r="AQ150" s="216">
        <v>68</v>
      </c>
      <c r="AR150" s="67">
        <v>0.3600000000000001</v>
      </c>
      <c r="AS150" s="216">
        <v>99</v>
      </c>
      <c r="AT150" s="67">
        <v>-0.2978723404255319</v>
      </c>
    </row>
    <row r="151" spans="2:46" s="4" customFormat="1" ht="15" hidden="1" customHeight="1" outlineLevel="1" x14ac:dyDescent="0.25">
      <c r="B151" s="53" t="s">
        <v>78</v>
      </c>
      <c r="C151" s="211">
        <v>7402</v>
      </c>
      <c r="D151" s="141">
        <v>5.7277531781174229E-2</v>
      </c>
      <c r="E151" s="131">
        <v>15990</v>
      </c>
      <c r="F151" s="141">
        <v>0.35439606979501947</v>
      </c>
      <c r="G151" s="131">
        <v>23392</v>
      </c>
      <c r="H151" s="141">
        <v>0.24379220503004206</v>
      </c>
      <c r="I151" s="211">
        <v>6469</v>
      </c>
      <c r="J151" s="141">
        <v>0.13054875917511355</v>
      </c>
      <c r="K151" s="131">
        <v>13788</v>
      </c>
      <c r="L151" s="141">
        <v>0.42085737840065951</v>
      </c>
      <c r="M151" s="131">
        <v>20257</v>
      </c>
      <c r="N151" s="141">
        <v>0.31317256579800334</v>
      </c>
      <c r="O151" s="211">
        <v>2012</v>
      </c>
      <c r="P151" s="141" t="s">
        <v>90</v>
      </c>
      <c r="Q151" s="131">
        <v>8618</v>
      </c>
      <c r="R151" s="141" t="s">
        <v>90</v>
      </c>
      <c r="S151" s="131">
        <v>10630</v>
      </c>
      <c r="T151" s="141" t="s">
        <v>90</v>
      </c>
      <c r="U151" s="211">
        <v>3639</v>
      </c>
      <c r="V151" s="141" t="s">
        <v>90</v>
      </c>
      <c r="W151" s="131">
        <v>4494</v>
      </c>
      <c r="X151" s="141" t="s">
        <v>90</v>
      </c>
      <c r="Y151" s="131">
        <v>8133</v>
      </c>
      <c r="Z151" s="141" t="s">
        <v>90</v>
      </c>
      <c r="AA151" s="211">
        <v>809</v>
      </c>
      <c r="AB151" s="141">
        <v>-0.1861167002012073</v>
      </c>
      <c r="AC151" s="131">
        <v>2193</v>
      </c>
      <c r="AD151" s="141">
        <v>6.25E-2</v>
      </c>
      <c r="AE151" s="131">
        <v>3002</v>
      </c>
      <c r="AF151" s="141">
        <v>-1.8312622629169439E-2</v>
      </c>
      <c r="AG151" s="211">
        <v>688</v>
      </c>
      <c r="AH151" s="141" t="s">
        <v>90</v>
      </c>
      <c r="AI151" s="131">
        <v>2028</v>
      </c>
      <c r="AJ151" s="141" t="s">
        <v>90</v>
      </c>
      <c r="AK151" s="131">
        <v>2716</v>
      </c>
      <c r="AL151" s="141" t="s">
        <v>90</v>
      </c>
      <c r="AM151" s="211">
        <v>122</v>
      </c>
      <c r="AN151" s="141">
        <v>-0.56428571428571428</v>
      </c>
      <c r="AO151" s="211">
        <v>2</v>
      </c>
      <c r="AP151" s="141">
        <v>-0.6</v>
      </c>
      <c r="AQ151" s="131">
        <v>9</v>
      </c>
      <c r="AR151" s="141">
        <v>-0.76315789473684215</v>
      </c>
      <c r="AS151" s="131">
        <v>11</v>
      </c>
      <c r="AT151" s="141">
        <v>-0.7441860465116279</v>
      </c>
    </row>
    <row r="152" spans="2:46" s="4" customFormat="1" ht="15" hidden="1" customHeight="1" outlineLevel="1" x14ac:dyDescent="0.25">
      <c r="B152" s="53" t="s">
        <v>79</v>
      </c>
      <c r="C152" s="211">
        <v>6316</v>
      </c>
      <c r="D152" s="141">
        <v>1.1045301744837532E-2</v>
      </c>
      <c r="E152" s="131">
        <v>12402</v>
      </c>
      <c r="F152" s="141">
        <v>0.14854602704204489</v>
      </c>
      <c r="G152" s="131">
        <v>18718</v>
      </c>
      <c r="H152" s="141">
        <v>9.8151950718685876E-2</v>
      </c>
      <c r="I152" s="211">
        <v>5275</v>
      </c>
      <c r="J152" s="141">
        <v>4.9542379625945099E-2</v>
      </c>
      <c r="K152" s="131">
        <v>10692</v>
      </c>
      <c r="L152" s="141">
        <v>0.1831359964590018</v>
      </c>
      <c r="M152" s="131">
        <v>15967</v>
      </c>
      <c r="N152" s="141">
        <v>0.13539074166251863</v>
      </c>
      <c r="O152" s="211">
        <v>1831</v>
      </c>
      <c r="P152" s="141" t="s">
        <v>90</v>
      </c>
      <c r="Q152" s="131">
        <v>6778</v>
      </c>
      <c r="R152" s="141" t="s">
        <v>90</v>
      </c>
      <c r="S152" s="131">
        <v>8609</v>
      </c>
      <c r="T152" s="141" t="s">
        <v>90</v>
      </c>
      <c r="U152" s="211">
        <v>2865</v>
      </c>
      <c r="V152" s="141" t="s">
        <v>90</v>
      </c>
      <c r="W152" s="131">
        <v>3141</v>
      </c>
      <c r="X152" s="141" t="s">
        <v>90</v>
      </c>
      <c r="Y152" s="131">
        <v>6006</v>
      </c>
      <c r="Z152" s="141" t="s">
        <v>90</v>
      </c>
      <c r="AA152" s="211">
        <v>830</v>
      </c>
      <c r="AB152" s="141">
        <v>-0.15906788247213777</v>
      </c>
      <c r="AC152" s="131">
        <v>1701</v>
      </c>
      <c r="AD152" s="141">
        <v>-3.4071550255536653E-2</v>
      </c>
      <c r="AE152" s="131">
        <v>2531</v>
      </c>
      <c r="AF152" s="141">
        <v>-7.8966521106259124E-2</v>
      </c>
      <c r="AG152" s="211">
        <v>722</v>
      </c>
      <c r="AH152" s="141" t="s">
        <v>90</v>
      </c>
      <c r="AI152" s="131">
        <v>1576</v>
      </c>
      <c r="AJ152" s="141" t="s">
        <v>90</v>
      </c>
      <c r="AK152" s="131">
        <v>2298</v>
      </c>
      <c r="AL152" s="141" t="s">
        <v>90</v>
      </c>
      <c r="AM152" s="211">
        <v>203</v>
      </c>
      <c r="AN152" s="141">
        <v>-7.3059360730593603E-2</v>
      </c>
      <c r="AO152" s="211">
        <v>8</v>
      </c>
      <c r="AP152" s="141">
        <v>-0.46666666666666667</v>
      </c>
      <c r="AQ152" s="131">
        <v>9</v>
      </c>
      <c r="AR152" s="141" t="s">
        <v>90</v>
      </c>
      <c r="AS152" s="131">
        <v>17</v>
      </c>
      <c r="AT152" s="141">
        <v>0.1333333333333333</v>
      </c>
    </row>
    <row r="153" spans="2:46" s="4" customFormat="1" ht="15" hidden="1" customHeight="1" outlineLevel="1" x14ac:dyDescent="0.25">
      <c r="B153" s="53" t="s">
        <v>80</v>
      </c>
      <c r="C153" s="211">
        <v>7109</v>
      </c>
      <c r="D153" s="141">
        <v>-2.1068576149820939E-2</v>
      </c>
      <c r="E153" s="131">
        <v>12293</v>
      </c>
      <c r="F153" s="141">
        <v>8.3465538515776538E-2</v>
      </c>
      <c r="G153" s="131">
        <v>19402</v>
      </c>
      <c r="H153" s="141">
        <v>4.2669819432502143E-2</v>
      </c>
      <c r="I153" s="211">
        <v>6146</v>
      </c>
      <c r="J153" s="141">
        <v>5.7831325301204828E-2</v>
      </c>
      <c r="K153" s="131">
        <v>10680</v>
      </c>
      <c r="L153" s="141">
        <v>0.16581159262089296</v>
      </c>
      <c r="M153" s="131">
        <v>16826</v>
      </c>
      <c r="N153" s="141">
        <v>0.12390621868946639</v>
      </c>
      <c r="O153" s="211">
        <v>1921</v>
      </c>
      <c r="P153" s="141" t="s">
        <v>90</v>
      </c>
      <c r="Q153" s="131">
        <v>6812</v>
      </c>
      <c r="R153" s="141" t="s">
        <v>90</v>
      </c>
      <c r="S153" s="131">
        <v>8733</v>
      </c>
      <c r="T153" s="141" t="s">
        <v>90</v>
      </c>
      <c r="U153" s="211">
        <v>3618</v>
      </c>
      <c r="V153" s="141" t="s">
        <v>90</v>
      </c>
      <c r="W153" s="131">
        <v>3201</v>
      </c>
      <c r="X153" s="141" t="s">
        <v>90</v>
      </c>
      <c r="Y153" s="131">
        <v>6819</v>
      </c>
      <c r="Z153" s="141" t="s">
        <v>90</v>
      </c>
      <c r="AA153" s="211">
        <v>719</v>
      </c>
      <c r="AB153" s="141">
        <v>-0.37586805555555558</v>
      </c>
      <c r="AC153" s="131">
        <v>1593</v>
      </c>
      <c r="AD153" s="141">
        <v>-0.27093821510297478</v>
      </c>
      <c r="AE153" s="131">
        <v>2312</v>
      </c>
      <c r="AF153" s="141">
        <v>-0.30716212166616719</v>
      </c>
      <c r="AG153" s="211">
        <v>525</v>
      </c>
      <c r="AH153" s="141" t="s">
        <v>90</v>
      </c>
      <c r="AI153" s="131">
        <v>1489</v>
      </c>
      <c r="AJ153" s="141" t="s">
        <v>90</v>
      </c>
      <c r="AK153" s="131">
        <v>2014</v>
      </c>
      <c r="AL153" s="141" t="s">
        <v>90</v>
      </c>
      <c r="AM153" s="211">
        <v>236</v>
      </c>
      <c r="AN153" s="141">
        <v>-0.18620689655172418</v>
      </c>
      <c r="AO153" s="211">
        <v>8</v>
      </c>
      <c r="AP153" s="141">
        <v>-0.19999999999999996</v>
      </c>
      <c r="AQ153" s="131">
        <v>20</v>
      </c>
      <c r="AR153" s="141" t="s">
        <v>90</v>
      </c>
      <c r="AS153" s="131">
        <v>28</v>
      </c>
      <c r="AT153" s="141">
        <v>1.7999999999999998</v>
      </c>
    </row>
    <row r="154" spans="2:46" s="4" customFormat="1" ht="15" hidden="1" customHeight="1" outlineLevel="1" x14ac:dyDescent="0.25">
      <c r="B154" s="53" t="s">
        <v>81</v>
      </c>
      <c r="C154" s="211">
        <v>4545</v>
      </c>
      <c r="D154" s="141">
        <v>0.41632907447803058</v>
      </c>
      <c r="E154" s="131">
        <v>6739</v>
      </c>
      <c r="F154" s="141">
        <v>1.9327980969372494E-3</v>
      </c>
      <c r="G154" s="131">
        <v>11284</v>
      </c>
      <c r="H154" s="141">
        <v>0.135782586814293</v>
      </c>
      <c r="I154" s="211">
        <v>4010</v>
      </c>
      <c r="J154" s="141">
        <v>0.50865312264860796</v>
      </c>
      <c r="K154" s="131">
        <v>5976</v>
      </c>
      <c r="L154" s="141">
        <v>-2.2730989370400634E-2</v>
      </c>
      <c r="M154" s="131">
        <v>9986</v>
      </c>
      <c r="N154" s="141">
        <v>0.13826513165393828</v>
      </c>
      <c r="O154" s="211">
        <v>1430</v>
      </c>
      <c r="P154" s="141" t="s">
        <v>90</v>
      </c>
      <c r="Q154" s="131">
        <v>3919</v>
      </c>
      <c r="R154" s="141" t="s">
        <v>90</v>
      </c>
      <c r="S154" s="131">
        <v>5349</v>
      </c>
      <c r="T154" s="141" t="s">
        <v>90</v>
      </c>
      <c r="U154" s="211">
        <v>2256</v>
      </c>
      <c r="V154" s="141" t="s">
        <v>90</v>
      </c>
      <c r="W154" s="131">
        <v>1596</v>
      </c>
      <c r="X154" s="141" t="s">
        <v>90</v>
      </c>
      <c r="Y154" s="131">
        <v>3852</v>
      </c>
      <c r="Z154" s="141" t="s">
        <v>90</v>
      </c>
      <c r="AA154" s="211">
        <v>340</v>
      </c>
      <c r="AB154" s="141">
        <v>-2.9325513196480912E-3</v>
      </c>
      <c r="AC154" s="131">
        <v>763</v>
      </c>
      <c r="AD154" s="141">
        <v>0.25493421052631571</v>
      </c>
      <c r="AE154" s="131">
        <v>1103</v>
      </c>
      <c r="AF154" s="141">
        <v>0.16227608008429928</v>
      </c>
      <c r="AG154" s="211">
        <v>311</v>
      </c>
      <c r="AH154" s="141" t="s">
        <v>90</v>
      </c>
      <c r="AI154" s="131">
        <v>721</v>
      </c>
      <c r="AJ154" s="141" t="s">
        <v>90</v>
      </c>
      <c r="AK154" s="131">
        <v>1032</v>
      </c>
      <c r="AL154" s="141" t="s">
        <v>90</v>
      </c>
      <c r="AM154" s="211">
        <v>191</v>
      </c>
      <c r="AN154" s="141">
        <v>-8.6124401913875603E-2</v>
      </c>
      <c r="AO154" s="211">
        <v>4</v>
      </c>
      <c r="AP154" s="141">
        <v>3</v>
      </c>
      <c r="AQ154" s="131">
        <v>0</v>
      </c>
      <c r="AR154" s="141">
        <v>-1</v>
      </c>
      <c r="AS154" s="131">
        <v>4</v>
      </c>
      <c r="AT154" s="141">
        <v>0</v>
      </c>
    </row>
    <row r="155" spans="2:46" s="4" customFormat="1" ht="15" hidden="1" customHeight="1" outlineLevel="1" x14ac:dyDescent="0.25">
      <c r="B155" s="53" t="s">
        <v>82</v>
      </c>
      <c r="C155" s="211">
        <v>112</v>
      </c>
      <c r="D155" s="141">
        <v>-0.77327935222672062</v>
      </c>
      <c r="E155" s="131">
        <v>251</v>
      </c>
      <c r="F155" s="141">
        <v>-0.48033126293995865</v>
      </c>
      <c r="G155" s="131">
        <v>363</v>
      </c>
      <c r="H155" s="141">
        <v>-0.62845445240532238</v>
      </c>
      <c r="I155" s="211">
        <v>53</v>
      </c>
      <c r="J155" s="141">
        <v>-0.8798185941043084</v>
      </c>
      <c r="K155" s="131">
        <v>189</v>
      </c>
      <c r="L155" s="141">
        <v>-0.54567307692307687</v>
      </c>
      <c r="M155" s="131">
        <v>242</v>
      </c>
      <c r="N155" s="141">
        <v>-0.71761960326721119</v>
      </c>
      <c r="O155" s="211">
        <v>27</v>
      </c>
      <c r="P155" s="141" t="s">
        <v>90</v>
      </c>
      <c r="Q155" s="131">
        <v>119</v>
      </c>
      <c r="R155" s="141" t="s">
        <v>90</v>
      </c>
      <c r="S155" s="131">
        <v>146</v>
      </c>
      <c r="T155" s="141" t="s">
        <v>90</v>
      </c>
      <c r="U155" s="211">
        <v>14</v>
      </c>
      <c r="V155" s="141" t="s">
        <v>90</v>
      </c>
      <c r="W155" s="131">
        <v>53</v>
      </c>
      <c r="X155" s="141" t="s">
        <v>90</v>
      </c>
      <c r="Y155" s="131">
        <v>67</v>
      </c>
      <c r="Z155" s="141" t="s">
        <v>90</v>
      </c>
      <c r="AA155" s="211">
        <v>29</v>
      </c>
      <c r="AB155" s="141">
        <v>-0.17142857142857137</v>
      </c>
      <c r="AC155" s="131">
        <v>56</v>
      </c>
      <c r="AD155" s="141">
        <v>-0.16417910447761197</v>
      </c>
      <c r="AE155" s="131">
        <v>85</v>
      </c>
      <c r="AF155" s="141">
        <v>-0.16666666666666663</v>
      </c>
      <c r="AG155" s="211">
        <v>30</v>
      </c>
      <c r="AH155" s="141" t="s">
        <v>90</v>
      </c>
      <c r="AI155" s="131">
        <v>48</v>
      </c>
      <c r="AJ155" s="141" t="s">
        <v>90</v>
      </c>
      <c r="AK155" s="131">
        <v>78</v>
      </c>
      <c r="AL155" s="141" t="s">
        <v>90</v>
      </c>
      <c r="AM155" s="211">
        <v>29</v>
      </c>
      <c r="AN155" s="141">
        <v>1.0714285714285716</v>
      </c>
      <c r="AO155" s="211">
        <v>1</v>
      </c>
      <c r="AP155" s="141">
        <v>-0.75</v>
      </c>
      <c r="AQ155" s="131">
        <v>6</v>
      </c>
      <c r="AR155" s="141" t="s">
        <v>90</v>
      </c>
      <c r="AS155" s="131">
        <v>7</v>
      </c>
      <c r="AT155" s="141">
        <v>0.75</v>
      </c>
    </row>
    <row r="156" spans="2:46" s="4" customFormat="1" ht="15" hidden="1" customHeight="1" outlineLevel="1" x14ac:dyDescent="0.25">
      <c r="B156" s="53" t="s">
        <v>83</v>
      </c>
      <c r="C156" s="211">
        <v>114</v>
      </c>
      <c r="D156" s="141">
        <v>-0.73611111111111116</v>
      </c>
      <c r="E156" s="131">
        <v>368</v>
      </c>
      <c r="F156" s="141">
        <v>6.0518731988472574E-2</v>
      </c>
      <c r="G156" s="131">
        <v>482</v>
      </c>
      <c r="H156" s="141">
        <v>-0.38125802310654688</v>
      </c>
      <c r="I156" s="211">
        <v>61</v>
      </c>
      <c r="J156" s="141">
        <v>-0.8467336683417086</v>
      </c>
      <c r="K156" s="131">
        <v>296</v>
      </c>
      <c r="L156" s="141">
        <v>-8.6419753086419804E-2</v>
      </c>
      <c r="M156" s="131">
        <v>357</v>
      </c>
      <c r="N156" s="141">
        <v>-0.5055401662049861</v>
      </c>
      <c r="O156" s="211">
        <v>24</v>
      </c>
      <c r="P156" s="141" t="s">
        <v>90</v>
      </c>
      <c r="Q156" s="131">
        <v>183</v>
      </c>
      <c r="R156" s="141" t="s">
        <v>90</v>
      </c>
      <c r="S156" s="131">
        <v>207</v>
      </c>
      <c r="T156" s="141" t="s">
        <v>90</v>
      </c>
      <c r="U156" s="211">
        <v>32</v>
      </c>
      <c r="V156" s="141" t="s">
        <v>90</v>
      </c>
      <c r="W156" s="131">
        <v>71</v>
      </c>
      <c r="X156" s="141" t="s">
        <v>90</v>
      </c>
      <c r="Y156" s="131">
        <v>103</v>
      </c>
      <c r="Z156" s="141" t="s">
        <v>90</v>
      </c>
      <c r="AA156" s="211">
        <v>31</v>
      </c>
      <c r="AB156" s="141">
        <v>2.875</v>
      </c>
      <c r="AC156" s="131">
        <v>72</v>
      </c>
      <c r="AD156" s="141">
        <v>2.1304347826086958</v>
      </c>
      <c r="AE156" s="131">
        <v>103</v>
      </c>
      <c r="AF156" s="141">
        <v>2.3225806451612905</v>
      </c>
      <c r="AG156" s="211">
        <v>13</v>
      </c>
      <c r="AH156" s="141" t="s">
        <v>90</v>
      </c>
      <c r="AI156" s="131">
        <v>68</v>
      </c>
      <c r="AJ156" s="141" t="s">
        <v>90</v>
      </c>
      <c r="AK156" s="131">
        <v>81</v>
      </c>
      <c r="AL156" s="141" t="s">
        <v>90</v>
      </c>
      <c r="AM156" s="211">
        <v>19</v>
      </c>
      <c r="AN156" s="141">
        <v>-0.20833333333333337</v>
      </c>
      <c r="AO156" s="211">
        <v>3</v>
      </c>
      <c r="AP156" s="141">
        <v>0.5</v>
      </c>
      <c r="AQ156" s="131">
        <v>0</v>
      </c>
      <c r="AR156" s="141" t="s">
        <v>90</v>
      </c>
      <c r="AS156" s="131">
        <v>3</v>
      </c>
      <c r="AT156" s="141">
        <v>0.5</v>
      </c>
    </row>
    <row r="157" spans="2:46" s="4" customFormat="1" ht="15" hidden="1" customHeight="1" outlineLevel="1" x14ac:dyDescent="0.25">
      <c r="B157" s="53" t="s">
        <v>84</v>
      </c>
      <c r="C157" s="211">
        <v>322</v>
      </c>
      <c r="D157" s="141">
        <v>-9.8039215686274495E-2</v>
      </c>
      <c r="E157" s="131">
        <v>531</v>
      </c>
      <c r="F157" s="141">
        <v>0.19325842696629203</v>
      </c>
      <c r="G157" s="131">
        <v>853</v>
      </c>
      <c r="H157" s="141">
        <v>6.3591022443890255E-2</v>
      </c>
      <c r="I157" s="211">
        <v>270</v>
      </c>
      <c r="J157" s="141">
        <v>-0.10596026490066224</v>
      </c>
      <c r="K157" s="131">
        <v>435</v>
      </c>
      <c r="L157" s="141">
        <v>7.6732673267326801E-2</v>
      </c>
      <c r="M157" s="131">
        <v>705</v>
      </c>
      <c r="N157" s="141">
        <v>-1.4164305949008194E-3</v>
      </c>
      <c r="O157" s="211">
        <v>22</v>
      </c>
      <c r="P157" s="141" t="s">
        <v>90</v>
      </c>
      <c r="Q157" s="131">
        <v>278</v>
      </c>
      <c r="R157" s="141" t="s">
        <v>90</v>
      </c>
      <c r="S157" s="131">
        <v>300</v>
      </c>
      <c r="T157" s="141" t="s">
        <v>90</v>
      </c>
      <c r="U157" s="211">
        <v>227</v>
      </c>
      <c r="V157" s="141" t="s">
        <v>90</v>
      </c>
      <c r="W157" s="131">
        <v>126</v>
      </c>
      <c r="X157" s="141" t="s">
        <v>90</v>
      </c>
      <c r="Y157" s="131">
        <v>353</v>
      </c>
      <c r="Z157" s="141" t="s">
        <v>90</v>
      </c>
      <c r="AA157" s="211">
        <v>17</v>
      </c>
      <c r="AB157" s="141">
        <v>-0.54054054054054057</v>
      </c>
      <c r="AC157" s="131">
        <v>96</v>
      </c>
      <c r="AD157" s="141">
        <v>1.3414634146341462</v>
      </c>
      <c r="AE157" s="131">
        <v>113</v>
      </c>
      <c r="AF157" s="141">
        <v>0.44871794871794868</v>
      </c>
      <c r="AG157" s="211">
        <v>16</v>
      </c>
      <c r="AH157" s="141" t="s">
        <v>90</v>
      </c>
      <c r="AI157" s="131">
        <v>91</v>
      </c>
      <c r="AJ157" s="141" t="s">
        <v>90</v>
      </c>
      <c r="AK157" s="131">
        <v>107</v>
      </c>
      <c r="AL157" s="141" t="s">
        <v>90</v>
      </c>
      <c r="AM157" s="211">
        <v>34</v>
      </c>
      <c r="AN157" s="141">
        <v>0.88888888888888884</v>
      </c>
      <c r="AO157" s="211">
        <v>1</v>
      </c>
      <c r="AP157" s="141" t="s">
        <v>90</v>
      </c>
      <c r="AQ157" s="131">
        <v>0</v>
      </c>
      <c r="AR157" s="141" t="s">
        <v>90</v>
      </c>
      <c r="AS157" s="131">
        <v>1</v>
      </c>
      <c r="AT157" s="141" t="s">
        <v>90</v>
      </c>
    </row>
    <row r="158" spans="2:46" s="4" customFormat="1" ht="15" hidden="1" customHeight="1" outlineLevel="1" x14ac:dyDescent="0.25">
      <c r="B158" s="53" t="s">
        <v>85</v>
      </c>
      <c r="C158" s="211">
        <v>420</v>
      </c>
      <c r="D158" s="141">
        <v>-0.17159763313609466</v>
      </c>
      <c r="E158" s="131">
        <v>303</v>
      </c>
      <c r="F158" s="141">
        <v>0.56994818652849744</v>
      </c>
      <c r="G158" s="131">
        <v>723</v>
      </c>
      <c r="H158" s="141">
        <v>3.2857142857142918E-2</v>
      </c>
      <c r="I158" s="211">
        <v>399</v>
      </c>
      <c r="J158" s="141">
        <v>1.7857142857142794E-2</v>
      </c>
      <c r="K158" s="131">
        <v>272</v>
      </c>
      <c r="L158" s="141">
        <v>0.75483870967741939</v>
      </c>
      <c r="M158" s="131">
        <v>671</v>
      </c>
      <c r="N158" s="141">
        <v>0.2266910420475321</v>
      </c>
      <c r="O158" s="211">
        <v>25</v>
      </c>
      <c r="P158" s="141" t="s">
        <v>90</v>
      </c>
      <c r="Q158" s="131">
        <v>179</v>
      </c>
      <c r="R158" s="141" t="s">
        <v>90</v>
      </c>
      <c r="S158" s="131">
        <v>204</v>
      </c>
      <c r="T158" s="141" t="s">
        <v>90</v>
      </c>
      <c r="U158" s="211">
        <v>363</v>
      </c>
      <c r="V158" s="141" t="s">
        <v>90</v>
      </c>
      <c r="W158" s="131">
        <v>81</v>
      </c>
      <c r="X158" s="141" t="s">
        <v>90</v>
      </c>
      <c r="Y158" s="131">
        <v>444</v>
      </c>
      <c r="Z158" s="141" t="s">
        <v>90</v>
      </c>
      <c r="AA158" s="211">
        <v>14</v>
      </c>
      <c r="AB158" s="141">
        <v>-0.84090909090909094</v>
      </c>
      <c r="AC158" s="131">
        <v>31</v>
      </c>
      <c r="AD158" s="141">
        <v>-0.18421052631578949</v>
      </c>
      <c r="AE158" s="131">
        <v>45</v>
      </c>
      <c r="AF158" s="141">
        <v>-0.64285714285714279</v>
      </c>
      <c r="AG158" s="211">
        <v>11</v>
      </c>
      <c r="AH158" s="141" t="s">
        <v>90</v>
      </c>
      <c r="AI158" s="131">
        <v>29</v>
      </c>
      <c r="AJ158" s="141" t="s">
        <v>90</v>
      </c>
      <c r="AK158" s="131">
        <v>40</v>
      </c>
      <c r="AL158" s="141" t="s">
        <v>90</v>
      </c>
      <c r="AM158" s="211">
        <v>7</v>
      </c>
      <c r="AN158" s="141">
        <v>-0.7407407407407407</v>
      </c>
      <c r="AO158" s="211">
        <v>0</v>
      </c>
      <c r="AP158" s="141" t="s">
        <v>90</v>
      </c>
      <c r="AQ158" s="131">
        <v>0</v>
      </c>
      <c r="AR158" s="141" t="s">
        <v>90</v>
      </c>
      <c r="AS158" s="131">
        <v>0</v>
      </c>
      <c r="AT158" s="141" t="s">
        <v>90</v>
      </c>
    </row>
    <row r="159" spans="2:46" s="4" customFormat="1" ht="15" hidden="1" customHeight="1" outlineLevel="1" x14ac:dyDescent="0.25">
      <c r="B159" s="53" t="s">
        <v>86</v>
      </c>
      <c r="C159" s="211">
        <v>429</v>
      </c>
      <c r="D159" s="141">
        <v>-8.5287846481876373E-2</v>
      </c>
      <c r="E159" s="131">
        <v>373</v>
      </c>
      <c r="F159" s="141">
        <v>-0.29489603024574673</v>
      </c>
      <c r="G159" s="131">
        <v>802</v>
      </c>
      <c r="H159" s="141">
        <v>-0.19639278557114226</v>
      </c>
      <c r="I159" s="211">
        <v>380</v>
      </c>
      <c r="J159" s="141">
        <v>-0.13636363636363635</v>
      </c>
      <c r="K159" s="131">
        <v>346</v>
      </c>
      <c r="L159" s="141">
        <v>-0.32289628180039143</v>
      </c>
      <c r="M159" s="131">
        <v>726</v>
      </c>
      <c r="N159" s="141">
        <v>-0.23659305993690849</v>
      </c>
      <c r="O159" s="211">
        <v>36</v>
      </c>
      <c r="P159" s="141" t="s">
        <v>90</v>
      </c>
      <c r="Q159" s="131">
        <v>270</v>
      </c>
      <c r="R159" s="141" t="s">
        <v>90</v>
      </c>
      <c r="S159" s="131">
        <v>306</v>
      </c>
      <c r="T159" s="141" t="s">
        <v>90</v>
      </c>
      <c r="U159" s="211">
        <v>332</v>
      </c>
      <c r="V159" s="141" t="s">
        <v>90</v>
      </c>
      <c r="W159" s="131">
        <v>47</v>
      </c>
      <c r="X159" s="141" t="s">
        <v>90</v>
      </c>
      <c r="Y159" s="131">
        <v>379</v>
      </c>
      <c r="Z159" s="141" t="s">
        <v>90</v>
      </c>
      <c r="AA159" s="211">
        <v>25</v>
      </c>
      <c r="AB159" s="141">
        <v>1.7777777777777777</v>
      </c>
      <c r="AC159" s="131">
        <v>27</v>
      </c>
      <c r="AD159" s="141">
        <v>0.5</v>
      </c>
      <c r="AE159" s="131">
        <v>52</v>
      </c>
      <c r="AF159" s="141">
        <v>0.92592592592592582</v>
      </c>
      <c r="AG159" s="211">
        <v>24</v>
      </c>
      <c r="AH159" s="141" t="s">
        <v>90</v>
      </c>
      <c r="AI159" s="131">
        <v>25</v>
      </c>
      <c r="AJ159" s="141" t="s">
        <v>90</v>
      </c>
      <c r="AK159" s="131">
        <v>49</v>
      </c>
      <c r="AL159" s="141" t="s">
        <v>90</v>
      </c>
      <c r="AM159" s="211">
        <v>24</v>
      </c>
      <c r="AN159" s="141">
        <v>0.19999999999999996</v>
      </c>
      <c r="AO159" s="211">
        <v>0</v>
      </c>
      <c r="AP159" s="141" t="s">
        <v>90</v>
      </c>
      <c r="AQ159" s="131">
        <v>0</v>
      </c>
      <c r="AR159" s="141" t="s">
        <v>90</v>
      </c>
      <c r="AS159" s="131">
        <v>0</v>
      </c>
      <c r="AT159" s="141" t="s">
        <v>90</v>
      </c>
    </row>
    <row r="160" spans="2:46" s="4" customFormat="1" ht="15" hidden="1" customHeight="1" outlineLevel="1" x14ac:dyDescent="0.25">
      <c r="B160" s="53" t="s">
        <v>87</v>
      </c>
      <c r="C160" s="211">
        <v>6661</v>
      </c>
      <c r="D160" s="141">
        <v>0.2210815765352887</v>
      </c>
      <c r="E160" s="131">
        <v>7433</v>
      </c>
      <c r="F160" s="141">
        <v>1.4190203301951199E-2</v>
      </c>
      <c r="G160" s="131">
        <v>14094</v>
      </c>
      <c r="H160" s="141">
        <v>0.10247183979974972</v>
      </c>
      <c r="I160" s="211">
        <v>6184</v>
      </c>
      <c r="J160" s="141">
        <v>0.27636738906088754</v>
      </c>
      <c r="K160" s="131">
        <v>6308</v>
      </c>
      <c r="L160" s="141">
        <v>-4.7536048169860567E-4</v>
      </c>
      <c r="M160" s="131">
        <v>12492</v>
      </c>
      <c r="N160" s="141">
        <v>0.11975618501254925</v>
      </c>
      <c r="O160" s="211">
        <v>2246</v>
      </c>
      <c r="P160" s="141" t="s">
        <v>90</v>
      </c>
      <c r="Q160" s="131">
        <v>4590</v>
      </c>
      <c r="R160" s="141" t="s">
        <v>90</v>
      </c>
      <c r="S160" s="131">
        <v>6836</v>
      </c>
      <c r="T160" s="141" t="s">
        <v>90</v>
      </c>
      <c r="U160" s="211">
        <v>3500</v>
      </c>
      <c r="V160" s="141" t="s">
        <v>90</v>
      </c>
      <c r="W160" s="131">
        <v>1094</v>
      </c>
      <c r="X160" s="141" t="s">
        <v>90</v>
      </c>
      <c r="Y160" s="131">
        <v>4594</v>
      </c>
      <c r="Z160" s="141" t="s">
        <v>90</v>
      </c>
      <c r="AA160" s="211">
        <v>443</v>
      </c>
      <c r="AB160" s="141">
        <v>-0.11752988047808766</v>
      </c>
      <c r="AC160" s="131">
        <v>1119</v>
      </c>
      <c r="AD160" s="141">
        <v>9.9214145383104135E-2</v>
      </c>
      <c r="AE160" s="131">
        <v>1562</v>
      </c>
      <c r="AF160" s="141">
        <v>2.7631578947368451E-2</v>
      </c>
      <c r="AG160" s="211">
        <v>418</v>
      </c>
      <c r="AH160" s="141" t="s">
        <v>90</v>
      </c>
      <c r="AI160" s="131">
        <v>1042</v>
      </c>
      <c r="AJ160" s="141" t="s">
        <v>90</v>
      </c>
      <c r="AK160" s="131">
        <v>1460</v>
      </c>
      <c r="AL160" s="141" t="s">
        <v>90</v>
      </c>
      <c r="AM160" s="211">
        <v>25</v>
      </c>
      <c r="AN160" s="141">
        <v>-0.75728155339805825</v>
      </c>
      <c r="AO160" s="211">
        <v>9</v>
      </c>
      <c r="AP160" s="141">
        <v>0.8</v>
      </c>
      <c r="AQ160" s="131">
        <v>6</v>
      </c>
      <c r="AR160" s="141" t="s">
        <v>90</v>
      </c>
      <c r="AS160" s="131">
        <v>15</v>
      </c>
      <c r="AT160" s="141">
        <v>2</v>
      </c>
    </row>
    <row r="161" spans="2:46" s="4" customFormat="1" ht="15" hidden="1" customHeight="1" outlineLevel="1" x14ac:dyDescent="0.25">
      <c r="B161" s="53" t="s">
        <v>88</v>
      </c>
      <c r="C161" s="211">
        <v>8581</v>
      </c>
      <c r="D161" s="141">
        <v>0.13041759978922407</v>
      </c>
      <c r="E161" s="131">
        <v>9677</v>
      </c>
      <c r="F161" s="141">
        <v>-0.23307972737359328</v>
      </c>
      <c r="G161" s="131">
        <v>18258</v>
      </c>
      <c r="H161" s="141">
        <v>-9.6541145034390596E-2</v>
      </c>
      <c r="I161" s="211">
        <v>7528</v>
      </c>
      <c r="J161" s="141">
        <v>0.14407294832826745</v>
      </c>
      <c r="K161" s="131">
        <v>8022</v>
      </c>
      <c r="L161" s="141">
        <v>-0.26585522101217174</v>
      </c>
      <c r="M161" s="131">
        <v>15550</v>
      </c>
      <c r="N161" s="141">
        <v>-0.11178385788541723</v>
      </c>
      <c r="O161" s="211">
        <v>2508</v>
      </c>
      <c r="P161" s="141" t="s">
        <v>90</v>
      </c>
      <c r="Q161" s="131">
        <v>5728</v>
      </c>
      <c r="R161" s="141" t="s">
        <v>90</v>
      </c>
      <c r="S161" s="131">
        <v>8236</v>
      </c>
      <c r="T161" s="141" t="s">
        <v>90</v>
      </c>
      <c r="U161" s="211">
        <v>4650</v>
      </c>
      <c r="V161" s="141" t="s">
        <v>90</v>
      </c>
      <c r="W161" s="131">
        <v>1645</v>
      </c>
      <c r="X161" s="141" t="s">
        <v>90</v>
      </c>
      <c r="Y161" s="131">
        <v>6295</v>
      </c>
      <c r="Z161" s="141" t="s">
        <v>90</v>
      </c>
      <c r="AA161" s="211">
        <v>906</v>
      </c>
      <c r="AB161" s="141">
        <v>0.18586387434554963</v>
      </c>
      <c r="AC161" s="131">
        <v>1655</v>
      </c>
      <c r="AD161" s="141">
        <v>-1.7804154302670572E-2</v>
      </c>
      <c r="AE161" s="131">
        <v>2561</v>
      </c>
      <c r="AF161" s="141">
        <v>4.5732952225398193E-2</v>
      </c>
      <c r="AG161" s="211">
        <v>806</v>
      </c>
      <c r="AH161" s="141" t="s">
        <v>90</v>
      </c>
      <c r="AI161" s="131">
        <v>1530</v>
      </c>
      <c r="AJ161" s="141" t="s">
        <v>90</v>
      </c>
      <c r="AK161" s="131">
        <v>2336</v>
      </c>
      <c r="AL161" s="141" t="s">
        <v>90</v>
      </c>
      <c r="AM161" s="211">
        <v>107</v>
      </c>
      <c r="AN161" s="141">
        <v>-0.5668016194331984</v>
      </c>
      <c r="AO161" s="211">
        <v>40</v>
      </c>
      <c r="AP161" s="141" t="s">
        <v>90</v>
      </c>
      <c r="AQ161" s="131">
        <v>0</v>
      </c>
      <c r="AR161" s="141">
        <v>-1</v>
      </c>
      <c r="AS161" s="131">
        <v>40</v>
      </c>
      <c r="AT161" s="141">
        <v>5.666666666666667</v>
      </c>
    </row>
    <row r="162" spans="2:46" s="4" customFormat="1" ht="15" hidden="1" customHeight="1" outlineLevel="1" x14ac:dyDescent="0.25">
      <c r="B162" s="53" t="s">
        <v>89</v>
      </c>
      <c r="C162" s="211">
        <v>8327</v>
      </c>
      <c r="D162" s="141">
        <v>0.33810059456853603</v>
      </c>
      <c r="E162" s="131">
        <v>12638</v>
      </c>
      <c r="F162" s="141">
        <v>0.15236618947752345</v>
      </c>
      <c r="G162" s="131">
        <v>20965</v>
      </c>
      <c r="H162" s="141">
        <v>0.21960442117510182</v>
      </c>
      <c r="I162" s="211">
        <v>7342</v>
      </c>
      <c r="J162" s="141">
        <v>0.42424830261881663</v>
      </c>
      <c r="K162" s="131">
        <v>9995</v>
      </c>
      <c r="L162" s="141">
        <v>8.4644601193705871E-2</v>
      </c>
      <c r="M162" s="131">
        <v>17337</v>
      </c>
      <c r="N162" s="141">
        <v>0.20647181628392475</v>
      </c>
      <c r="O162" s="211">
        <v>3031</v>
      </c>
      <c r="P162" s="141" t="s">
        <v>90</v>
      </c>
      <c r="Q162" s="131">
        <v>7329</v>
      </c>
      <c r="R162" s="141" t="s">
        <v>90</v>
      </c>
      <c r="S162" s="131">
        <v>10360</v>
      </c>
      <c r="T162" s="141" t="s">
        <v>90</v>
      </c>
      <c r="U162" s="211">
        <v>4018</v>
      </c>
      <c r="V162" s="141" t="s">
        <v>90</v>
      </c>
      <c r="W162" s="131">
        <v>1830</v>
      </c>
      <c r="X162" s="141" t="s">
        <v>90</v>
      </c>
      <c r="Y162" s="131">
        <v>5848</v>
      </c>
      <c r="Z162" s="141" t="s">
        <v>90</v>
      </c>
      <c r="AA162" s="211">
        <v>930</v>
      </c>
      <c r="AB162" s="141">
        <v>0.11778846153846145</v>
      </c>
      <c r="AC162" s="131">
        <v>2643</v>
      </c>
      <c r="AD162" s="141">
        <v>0.51114922813036023</v>
      </c>
      <c r="AE162" s="131">
        <v>3573</v>
      </c>
      <c r="AF162" s="141">
        <v>0.38434715226656335</v>
      </c>
      <c r="AG162" s="211">
        <v>836</v>
      </c>
      <c r="AH162" s="141" t="s">
        <v>90</v>
      </c>
      <c r="AI162" s="131">
        <v>2464</v>
      </c>
      <c r="AJ162" s="141" t="s">
        <v>90</v>
      </c>
      <c r="AK162" s="131">
        <v>3300</v>
      </c>
      <c r="AL162" s="141" t="s">
        <v>90</v>
      </c>
      <c r="AM162" s="211">
        <v>40</v>
      </c>
      <c r="AN162" s="141">
        <v>-0.82978723404255317</v>
      </c>
      <c r="AO162" s="211">
        <v>15</v>
      </c>
      <c r="AP162" s="141">
        <v>14</v>
      </c>
      <c r="AQ162" s="131">
        <v>0</v>
      </c>
      <c r="AR162" s="141">
        <v>-1</v>
      </c>
      <c r="AS162" s="131">
        <v>15</v>
      </c>
      <c r="AT162" s="141">
        <v>2.75</v>
      </c>
    </row>
    <row r="163" spans="2:46" s="4" customFormat="1" ht="15.75" collapsed="1" x14ac:dyDescent="0.25">
      <c r="B163" s="65">
        <v>2006</v>
      </c>
      <c r="C163" s="215">
        <v>50338</v>
      </c>
      <c r="D163" s="67">
        <v>0.11251574690034705</v>
      </c>
      <c r="E163" s="216">
        <v>78998</v>
      </c>
      <c r="F163" s="67">
        <v>7.353200972997942E-2</v>
      </c>
      <c r="G163" s="216">
        <v>129336</v>
      </c>
      <c r="H163" s="67">
        <v>8.8375380783277446E-2</v>
      </c>
      <c r="I163" s="215">
        <v>44117</v>
      </c>
      <c r="J163" s="67">
        <v>0.16807434668643606</v>
      </c>
      <c r="K163" s="216">
        <v>66999</v>
      </c>
      <c r="L163" s="67">
        <v>7.5770712909441151E-2</v>
      </c>
      <c r="M163" s="216">
        <v>111116</v>
      </c>
      <c r="N163" s="67">
        <v>0.11061579825885315</v>
      </c>
      <c r="O163" s="215">
        <v>15113</v>
      </c>
      <c r="P163" s="67" t="s">
        <v>90</v>
      </c>
      <c r="Q163" s="216">
        <v>44803</v>
      </c>
      <c r="R163" s="67" t="s">
        <v>90</v>
      </c>
      <c r="S163" s="216">
        <v>59916</v>
      </c>
      <c r="T163" s="67" t="s">
        <v>90</v>
      </c>
      <c r="U163" s="215">
        <v>25514</v>
      </c>
      <c r="V163" s="67" t="s">
        <v>90</v>
      </c>
      <c r="W163" s="216">
        <v>17379</v>
      </c>
      <c r="X163" s="67" t="s">
        <v>90</v>
      </c>
      <c r="Y163" s="216">
        <v>42893</v>
      </c>
      <c r="Z163" s="67" t="s">
        <v>90</v>
      </c>
      <c r="AA163" s="215">
        <v>5093</v>
      </c>
      <c r="AB163" s="67">
        <v>-0.11410680118281435</v>
      </c>
      <c r="AC163" s="216">
        <v>11949</v>
      </c>
      <c r="AD163" s="67">
        <v>6.1472861330727602E-2</v>
      </c>
      <c r="AE163" s="216">
        <v>17042</v>
      </c>
      <c r="AF163" s="67">
        <v>2.1168999176761627E-3</v>
      </c>
      <c r="AG163" s="215">
        <v>4400</v>
      </c>
      <c r="AH163" s="67" t="s">
        <v>90</v>
      </c>
      <c r="AI163" s="216">
        <v>11111</v>
      </c>
      <c r="AJ163" s="67" t="s">
        <v>90</v>
      </c>
      <c r="AK163" s="216">
        <v>15511</v>
      </c>
      <c r="AL163" s="67" t="s">
        <v>90</v>
      </c>
      <c r="AM163" s="215">
        <v>1037</v>
      </c>
      <c r="AN163" s="67">
        <v>-0.38493475682087785</v>
      </c>
      <c r="AO163" s="215">
        <v>91</v>
      </c>
      <c r="AP163" s="67">
        <v>1.1162790697674421</v>
      </c>
      <c r="AQ163" s="216">
        <v>50</v>
      </c>
      <c r="AR163" s="67">
        <v>0</v>
      </c>
      <c r="AS163" s="216">
        <v>141</v>
      </c>
      <c r="AT163" s="67">
        <v>0.5161290322580645</v>
      </c>
    </row>
    <row r="164" spans="2:46" s="4" customFormat="1" ht="15" hidden="1" customHeight="1" outlineLevel="1" x14ac:dyDescent="0.25">
      <c r="B164" s="53" t="s">
        <v>78</v>
      </c>
      <c r="C164" s="211">
        <v>7001</v>
      </c>
      <c r="D164" s="141">
        <v>0.4813796022005925</v>
      </c>
      <c r="E164" s="131">
        <v>11806</v>
      </c>
      <c r="F164" s="141">
        <v>0.4638561686298821</v>
      </c>
      <c r="G164" s="131">
        <v>18807</v>
      </c>
      <c r="H164" s="141">
        <v>0.47033070127433341</v>
      </c>
      <c r="I164" s="211">
        <v>5722</v>
      </c>
      <c r="J164" s="141">
        <v>0.72090225563909782</v>
      </c>
      <c r="K164" s="131">
        <v>9704</v>
      </c>
      <c r="L164" s="141">
        <v>0.44987300164350819</v>
      </c>
      <c r="M164" s="131">
        <v>15426</v>
      </c>
      <c r="N164" s="141">
        <v>0.53982830904372126</v>
      </c>
      <c r="O164" s="213"/>
      <c r="P164" s="149"/>
      <c r="Q164" s="142"/>
      <c r="R164" s="149"/>
      <c r="S164" s="142"/>
      <c r="T164" s="217"/>
      <c r="U164" s="213"/>
      <c r="V164" s="149"/>
      <c r="W164" s="142"/>
      <c r="X164" s="149"/>
      <c r="Y164" s="142"/>
      <c r="Z164" s="217"/>
      <c r="AA164" s="211">
        <v>994</v>
      </c>
      <c r="AB164" s="141">
        <v>0.21219512195121948</v>
      </c>
      <c r="AC164" s="131">
        <v>2064</v>
      </c>
      <c r="AD164" s="141">
        <v>0.51208791208791204</v>
      </c>
      <c r="AE164" s="131">
        <v>3058</v>
      </c>
      <c r="AF164" s="141">
        <v>0.39954233409610973</v>
      </c>
      <c r="AG164" s="213"/>
      <c r="AH164" s="149"/>
      <c r="AI164" s="142"/>
      <c r="AJ164" s="149"/>
      <c r="AK164" s="142"/>
      <c r="AL164" s="217"/>
      <c r="AM164" s="211">
        <v>280</v>
      </c>
      <c r="AN164" s="141">
        <v>-0.50617283950617287</v>
      </c>
      <c r="AO164" s="211">
        <v>5</v>
      </c>
      <c r="AP164" s="141">
        <v>-0.64285714285714279</v>
      </c>
      <c r="AQ164" s="131">
        <v>38</v>
      </c>
      <c r="AR164" s="141">
        <v>4.4285714285714288</v>
      </c>
      <c r="AS164" s="131">
        <v>43</v>
      </c>
      <c r="AT164" s="141">
        <v>1.0476190476190474</v>
      </c>
    </row>
    <row r="165" spans="2:46" s="4" customFormat="1" ht="15" hidden="1" customHeight="1" outlineLevel="1" x14ac:dyDescent="0.25">
      <c r="B165" s="53" t="s">
        <v>79</v>
      </c>
      <c r="C165" s="211">
        <v>6247</v>
      </c>
      <c r="D165" s="141">
        <v>0.20668340737879087</v>
      </c>
      <c r="E165" s="131">
        <v>10798</v>
      </c>
      <c r="F165" s="141">
        <v>0.25441449814126393</v>
      </c>
      <c r="G165" s="131">
        <v>17045</v>
      </c>
      <c r="H165" s="141">
        <v>0.23648893725063469</v>
      </c>
      <c r="I165" s="211">
        <v>5026</v>
      </c>
      <c r="J165" s="141">
        <v>0.47780064686856805</v>
      </c>
      <c r="K165" s="131">
        <v>9037</v>
      </c>
      <c r="L165" s="141">
        <v>0.3002877697841726</v>
      </c>
      <c r="M165" s="131">
        <v>14063</v>
      </c>
      <c r="N165" s="141">
        <v>0.35861269442565935</v>
      </c>
      <c r="O165" s="213"/>
      <c r="P165" s="149"/>
      <c r="Q165" s="142"/>
      <c r="R165" s="149"/>
      <c r="S165" s="142"/>
      <c r="T165" s="217"/>
      <c r="U165" s="213"/>
      <c r="V165" s="149"/>
      <c r="W165" s="142"/>
      <c r="X165" s="149"/>
      <c r="Y165" s="142"/>
      <c r="Z165" s="217"/>
      <c r="AA165" s="211">
        <v>987</v>
      </c>
      <c r="AB165" s="141">
        <v>-0.20403225806451608</v>
      </c>
      <c r="AC165" s="131">
        <v>1761</v>
      </c>
      <c r="AD165" s="141">
        <v>6.2123039806996294E-2</v>
      </c>
      <c r="AE165" s="131">
        <v>2748</v>
      </c>
      <c r="AF165" s="141">
        <v>-5.1759834368530044E-2</v>
      </c>
      <c r="AG165" s="213"/>
      <c r="AH165" s="149"/>
      <c r="AI165" s="142"/>
      <c r="AJ165" s="149"/>
      <c r="AK165" s="142"/>
      <c r="AL165" s="217"/>
      <c r="AM165" s="211">
        <v>219</v>
      </c>
      <c r="AN165" s="141">
        <v>-0.59141791044776126</v>
      </c>
      <c r="AO165" s="211">
        <v>15</v>
      </c>
      <c r="AP165" s="141" t="s">
        <v>90</v>
      </c>
      <c r="AQ165" s="131">
        <v>0</v>
      </c>
      <c r="AR165" s="141" t="s">
        <v>90</v>
      </c>
      <c r="AS165" s="131">
        <v>15</v>
      </c>
      <c r="AT165" s="141" t="s">
        <v>90</v>
      </c>
    </row>
    <row r="166" spans="2:46" s="4" customFormat="1" ht="15" hidden="1" customHeight="1" outlineLevel="1" x14ac:dyDescent="0.25">
      <c r="B166" s="53" t="s">
        <v>80</v>
      </c>
      <c r="C166" s="211">
        <v>7262</v>
      </c>
      <c r="D166" s="141">
        <v>0.52980829997893397</v>
      </c>
      <c r="E166" s="131">
        <v>11346</v>
      </c>
      <c r="F166" s="141">
        <v>0.32345736614953924</v>
      </c>
      <c r="G166" s="131">
        <v>18608</v>
      </c>
      <c r="H166" s="141">
        <v>0.39699699699699709</v>
      </c>
      <c r="I166" s="211">
        <v>5810</v>
      </c>
      <c r="J166" s="141">
        <v>0.79820489012689566</v>
      </c>
      <c r="K166" s="131">
        <v>9161</v>
      </c>
      <c r="L166" s="141">
        <v>0.32999419279907083</v>
      </c>
      <c r="M166" s="131">
        <v>14971</v>
      </c>
      <c r="N166" s="141">
        <v>0.47949402114833473</v>
      </c>
      <c r="O166" s="213"/>
      <c r="P166" s="149"/>
      <c r="Q166" s="142"/>
      <c r="R166" s="149"/>
      <c r="S166" s="142"/>
      <c r="T166" s="217"/>
      <c r="U166" s="213"/>
      <c r="V166" s="149"/>
      <c r="W166" s="142"/>
      <c r="X166" s="149"/>
      <c r="Y166" s="142"/>
      <c r="Z166" s="217"/>
      <c r="AA166" s="211">
        <v>1152</v>
      </c>
      <c r="AB166" s="141">
        <v>0.14741035856573714</v>
      </c>
      <c r="AC166" s="131">
        <v>2185</v>
      </c>
      <c r="AD166" s="141">
        <v>0.302145411203814</v>
      </c>
      <c r="AE166" s="131">
        <v>3337</v>
      </c>
      <c r="AF166" s="141">
        <v>0.24422073079791207</v>
      </c>
      <c r="AG166" s="213"/>
      <c r="AH166" s="149"/>
      <c r="AI166" s="142"/>
      <c r="AJ166" s="149"/>
      <c r="AK166" s="142"/>
      <c r="AL166" s="217"/>
      <c r="AM166" s="211">
        <v>290</v>
      </c>
      <c r="AN166" s="141">
        <v>-0.42913385826771655</v>
      </c>
      <c r="AO166" s="211">
        <v>10</v>
      </c>
      <c r="AP166" s="141">
        <v>1.5</v>
      </c>
      <c r="AQ166" s="131">
        <v>0</v>
      </c>
      <c r="AR166" s="141">
        <v>-1</v>
      </c>
      <c r="AS166" s="131">
        <v>10</v>
      </c>
      <c r="AT166" s="141">
        <v>-9.0909090909090939E-2</v>
      </c>
    </row>
    <row r="167" spans="2:46" s="4" customFormat="1" ht="15" hidden="1" customHeight="1" outlineLevel="1" x14ac:dyDescent="0.25">
      <c r="B167" s="53" t="s">
        <v>81</v>
      </c>
      <c r="C167" s="211">
        <v>3209</v>
      </c>
      <c r="D167" s="141">
        <v>9.7469220246237942E-2</v>
      </c>
      <c r="E167" s="131">
        <v>6726</v>
      </c>
      <c r="F167" s="141">
        <v>6.8636796949475665E-2</v>
      </c>
      <c r="G167" s="131">
        <v>9935</v>
      </c>
      <c r="H167" s="141">
        <v>7.7782599262312901E-2</v>
      </c>
      <c r="I167" s="211">
        <v>2658</v>
      </c>
      <c r="J167" s="141">
        <v>0.33769501761449416</v>
      </c>
      <c r="K167" s="131">
        <v>6115</v>
      </c>
      <c r="L167" s="141">
        <v>8.6338603659619872E-2</v>
      </c>
      <c r="M167" s="131">
        <v>8773</v>
      </c>
      <c r="N167" s="141">
        <v>0.15191701680672276</v>
      </c>
      <c r="O167" s="213"/>
      <c r="P167" s="149"/>
      <c r="Q167" s="142"/>
      <c r="R167" s="149"/>
      <c r="S167" s="142"/>
      <c r="T167" s="217"/>
      <c r="U167" s="213"/>
      <c r="V167" s="149"/>
      <c r="W167" s="142"/>
      <c r="X167" s="149"/>
      <c r="Y167" s="142"/>
      <c r="Z167" s="217"/>
      <c r="AA167" s="211">
        <v>341</v>
      </c>
      <c r="AB167" s="141">
        <v>-0.21064814814814814</v>
      </c>
      <c r="AC167" s="131">
        <v>608</v>
      </c>
      <c r="AD167" s="141">
        <v>-8.5714285714285743E-2</v>
      </c>
      <c r="AE167" s="131">
        <v>949</v>
      </c>
      <c r="AF167" s="141">
        <v>-0.13491340018231546</v>
      </c>
      <c r="AG167" s="213"/>
      <c r="AH167" s="149"/>
      <c r="AI167" s="142"/>
      <c r="AJ167" s="149"/>
      <c r="AK167" s="142"/>
      <c r="AL167" s="217"/>
      <c r="AM167" s="211">
        <v>209</v>
      </c>
      <c r="AN167" s="141">
        <v>-0.58366533864541825</v>
      </c>
      <c r="AO167" s="211">
        <v>1</v>
      </c>
      <c r="AP167" s="141">
        <v>-0.66666666666666674</v>
      </c>
      <c r="AQ167" s="131">
        <v>3</v>
      </c>
      <c r="AR167" s="141" t="s">
        <v>90</v>
      </c>
      <c r="AS167" s="131">
        <v>4</v>
      </c>
      <c r="AT167" s="141">
        <v>0.33333333333333326</v>
      </c>
    </row>
    <row r="168" spans="2:46" s="4" customFormat="1" ht="15" hidden="1" customHeight="1" outlineLevel="1" x14ac:dyDescent="0.25">
      <c r="B168" s="53" t="s">
        <v>82</v>
      </c>
      <c r="C168" s="211">
        <v>494</v>
      </c>
      <c r="D168" s="141">
        <v>3.6603773584905657</v>
      </c>
      <c r="E168" s="131">
        <v>483</v>
      </c>
      <c r="F168" s="141">
        <v>1.875</v>
      </c>
      <c r="G168" s="131">
        <v>977</v>
      </c>
      <c r="H168" s="141">
        <v>2.5656934306569341</v>
      </c>
      <c r="I168" s="211">
        <v>441</v>
      </c>
      <c r="J168" s="141">
        <v>6.35</v>
      </c>
      <c r="K168" s="131">
        <v>416</v>
      </c>
      <c r="L168" s="141">
        <v>2.1044776119402986</v>
      </c>
      <c r="M168" s="131">
        <v>857</v>
      </c>
      <c r="N168" s="141">
        <v>3.4175257731958766</v>
      </c>
      <c r="O168" s="213"/>
      <c r="P168" s="149"/>
      <c r="Q168" s="142"/>
      <c r="R168" s="149"/>
      <c r="S168" s="142"/>
      <c r="T168" s="217"/>
      <c r="U168" s="213"/>
      <c r="V168" s="149"/>
      <c r="W168" s="142"/>
      <c r="X168" s="149"/>
      <c r="Y168" s="142"/>
      <c r="Z168" s="217"/>
      <c r="AA168" s="211">
        <v>35</v>
      </c>
      <c r="AB168" s="141">
        <v>-2.777777777777779E-2</v>
      </c>
      <c r="AC168" s="131">
        <v>67</v>
      </c>
      <c r="AD168" s="141">
        <v>0.97058823529411775</v>
      </c>
      <c r="AE168" s="131">
        <v>102</v>
      </c>
      <c r="AF168" s="141">
        <v>0.45714285714285707</v>
      </c>
      <c r="AG168" s="213"/>
      <c r="AH168" s="149"/>
      <c r="AI168" s="142"/>
      <c r="AJ168" s="149"/>
      <c r="AK168" s="142"/>
      <c r="AL168" s="217"/>
      <c r="AM168" s="211">
        <v>14</v>
      </c>
      <c r="AN168" s="141">
        <v>0.39999999999999991</v>
      </c>
      <c r="AO168" s="211">
        <v>4</v>
      </c>
      <c r="AP168" s="141" t="s">
        <v>90</v>
      </c>
      <c r="AQ168" s="131">
        <v>0</v>
      </c>
      <c r="AR168" s="141" t="s">
        <v>90</v>
      </c>
      <c r="AS168" s="131">
        <v>4</v>
      </c>
      <c r="AT168" s="141" t="s">
        <v>90</v>
      </c>
    </row>
    <row r="169" spans="2:46" s="4" customFormat="1" ht="15" hidden="1" customHeight="1" outlineLevel="1" x14ac:dyDescent="0.25">
      <c r="B169" s="53" t="s">
        <v>83</v>
      </c>
      <c r="C169" s="211">
        <v>432</v>
      </c>
      <c r="D169" s="141">
        <v>0.5</v>
      </c>
      <c r="E169" s="131">
        <v>347</v>
      </c>
      <c r="F169" s="141">
        <v>0.10509554140127397</v>
      </c>
      <c r="G169" s="131">
        <v>779</v>
      </c>
      <c r="H169" s="141">
        <v>0.29401993355481726</v>
      </c>
      <c r="I169" s="211">
        <v>398</v>
      </c>
      <c r="J169" s="141">
        <v>0.5546875</v>
      </c>
      <c r="K169" s="131">
        <v>324</v>
      </c>
      <c r="L169" s="141">
        <v>0.19117647058823528</v>
      </c>
      <c r="M169" s="131">
        <v>722</v>
      </c>
      <c r="N169" s="141">
        <v>0.36742424242424243</v>
      </c>
      <c r="O169" s="213"/>
      <c r="P169" s="149"/>
      <c r="Q169" s="142"/>
      <c r="R169" s="149"/>
      <c r="S169" s="142"/>
      <c r="T169" s="217"/>
      <c r="U169" s="213"/>
      <c r="V169" s="149"/>
      <c r="W169" s="142"/>
      <c r="X169" s="149"/>
      <c r="Y169" s="142"/>
      <c r="Z169" s="217"/>
      <c r="AA169" s="211">
        <v>8</v>
      </c>
      <c r="AB169" s="141">
        <v>-0.6</v>
      </c>
      <c r="AC169" s="131">
        <v>23</v>
      </c>
      <c r="AD169" s="141">
        <v>-0.45238095238095233</v>
      </c>
      <c r="AE169" s="131">
        <v>31</v>
      </c>
      <c r="AF169" s="141">
        <v>-0.5</v>
      </c>
      <c r="AG169" s="213"/>
      <c r="AH169" s="149"/>
      <c r="AI169" s="142"/>
      <c r="AJ169" s="149"/>
      <c r="AK169" s="142"/>
      <c r="AL169" s="217"/>
      <c r="AM169" s="211">
        <v>24</v>
      </c>
      <c r="AN169" s="141">
        <v>1.6666666666666665</v>
      </c>
      <c r="AO169" s="211">
        <v>2</v>
      </c>
      <c r="AP169" s="141">
        <v>-0.33333333333333337</v>
      </c>
      <c r="AQ169" s="131">
        <v>0</v>
      </c>
      <c r="AR169" s="141" t="s">
        <v>90</v>
      </c>
      <c r="AS169" s="131">
        <v>2</v>
      </c>
      <c r="AT169" s="141">
        <v>-0.33333333333333337</v>
      </c>
    </row>
    <row r="170" spans="2:46" s="4" customFormat="1" ht="15" hidden="1" customHeight="1" outlineLevel="1" x14ac:dyDescent="0.25">
      <c r="B170" s="53" t="s">
        <v>84</v>
      </c>
      <c r="C170" s="211">
        <v>357</v>
      </c>
      <c r="D170" s="141">
        <v>-0.53394255874673635</v>
      </c>
      <c r="E170" s="131">
        <v>445</v>
      </c>
      <c r="F170" s="141">
        <v>0.97777777777777786</v>
      </c>
      <c r="G170" s="131">
        <v>802</v>
      </c>
      <c r="H170" s="141">
        <v>-0.1907164480322906</v>
      </c>
      <c r="I170" s="211">
        <v>302</v>
      </c>
      <c r="J170" s="141">
        <v>-0.57997218358831715</v>
      </c>
      <c r="K170" s="131">
        <v>404</v>
      </c>
      <c r="L170" s="141">
        <v>0.94230769230769229</v>
      </c>
      <c r="M170" s="131">
        <v>706</v>
      </c>
      <c r="N170" s="141">
        <v>-0.23840345199568502</v>
      </c>
      <c r="O170" s="213"/>
      <c r="P170" s="149"/>
      <c r="Q170" s="142"/>
      <c r="R170" s="149"/>
      <c r="S170" s="142"/>
      <c r="T170" s="217"/>
      <c r="U170" s="213"/>
      <c r="V170" s="149"/>
      <c r="W170" s="142"/>
      <c r="X170" s="149"/>
      <c r="Y170" s="142"/>
      <c r="Z170" s="217"/>
      <c r="AA170" s="211">
        <v>37</v>
      </c>
      <c r="AB170" s="141">
        <v>0.94736842105263164</v>
      </c>
      <c r="AC170" s="131">
        <v>41</v>
      </c>
      <c r="AD170" s="141">
        <v>1.4117647058823528</v>
      </c>
      <c r="AE170" s="131">
        <v>78</v>
      </c>
      <c r="AF170" s="141">
        <v>1.1666666666666665</v>
      </c>
      <c r="AG170" s="213"/>
      <c r="AH170" s="149"/>
      <c r="AI170" s="142"/>
      <c r="AJ170" s="149"/>
      <c r="AK170" s="142"/>
      <c r="AL170" s="217"/>
      <c r="AM170" s="211">
        <v>18</v>
      </c>
      <c r="AN170" s="141">
        <v>-0.3571428571428571</v>
      </c>
      <c r="AO170" s="211">
        <v>0</v>
      </c>
      <c r="AP170" s="141" t="s">
        <v>90</v>
      </c>
      <c r="AQ170" s="131">
        <v>0</v>
      </c>
      <c r="AR170" s="141" t="s">
        <v>90</v>
      </c>
      <c r="AS170" s="131">
        <v>0</v>
      </c>
      <c r="AT170" s="141" t="s">
        <v>90</v>
      </c>
    </row>
    <row r="171" spans="2:46" s="4" customFormat="1" ht="15" hidden="1" customHeight="1" outlineLevel="1" x14ac:dyDescent="0.25">
      <c r="B171" s="53" t="s">
        <v>85</v>
      </c>
      <c r="C171" s="211">
        <v>507</v>
      </c>
      <c r="D171" s="141">
        <v>-0.24328358208955225</v>
      </c>
      <c r="E171" s="131">
        <v>193</v>
      </c>
      <c r="F171" s="141">
        <v>-0.43567251461988299</v>
      </c>
      <c r="G171" s="131">
        <v>700</v>
      </c>
      <c r="H171" s="141">
        <v>-0.30830039525691699</v>
      </c>
      <c r="I171" s="211">
        <v>392</v>
      </c>
      <c r="J171" s="141">
        <v>-0.39506172839506171</v>
      </c>
      <c r="K171" s="131">
        <v>155</v>
      </c>
      <c r="L171" s="141">
        <v>-0.53592814371257491</v>
      </c>
      <c r="M171" s="131">
        <v>547</v>
      </c>
      <c r="N171" s="141">
        <v>-0.44297352342158858</v>
      </c>
      <c r="O171" s="213"/>
      <c r="P171" s="149"/>
      <c r="Q171" s="142"/>
      <c r="R171" s="149"/>
      <c r="S171" s="142"/>
      <c r="T171" s="217"/>
      <c r="U171" s="213"/>
      <c r="V171" s="149"/>
      <c r="W171" s="142"/>
      <c r="X171" s="149"/>
      <c r="Y171" s="142"/>
      <c r="Z171" s="217"/>
      <c r="AA171" s="211">
        <v>88</v>
      </c>
      <c r="AB171" s="141">
        <v>16.600000000000001</v>
      </c>
      <c r="AC171" s="131">
        <v>38</v>
      </c>
      <c r="AD171" s="141">
        <v>3.75</v>
      </c>
      <c r="AE171" s="131">
        <v>126</v>
      </c>
      <c r="AF171" s="141">
        <v>8.6923076923076916</v>
      </c>
      <c r="AG171" s="213"/>
      <c r="AH171" s="149"/>
      <c r="AI171" s="142"/>
      <c r="AJ171" s="149"/>
      <c r="AK171" s="142"/>
      <c r="AL171" s="217"/>
      <c r="AM171" s="211">
        <v>27</v>
      </c>
      <c r="AN171" s="141">
        <v>0.58823529411764697</v>
      </c>
      <c r="AO171" s="211">
        <v>0</v>
      </c>
      <c r="AP171" s="141" t="s">
        <v>90</v>
      </c>
      <c r="AQ171" s="131">
        <v>0</v>
      </c>
      <c r="AR171" s="141" t="s">
        <v>90</v>
      </c>
      <c r="AS171" s="131">
        <v>0</v>
      </c>
      <c r="AT171" s="141" t="s">
        <v>90</v>
      </c>
    </row>
    <row r="172" spans="2:46" s="4" customFormat="1" ht="15" hidden="1" customHeight="1" outlineLevel="1" x14ac:dyDescent="0.25">
      <c r="B172" s="53" t="s">
        <v>86</v>
      </c>
      <c r="C172" s="211">
        <v>469</v>
      </c>
      <c r="D172" s="141">
        <v>-0.16843971631205679</v>
      </c>
      <c r="E172" s="131">
        <v>529</v>
      </c>
      <c r="F172" s="141">
        <v>0.70096463022508049</v>
      </c>
      <c r="G172" s="131">
        <v>998</v>
      </c>
      <c r="H172" s="141">
        <v>0.14057142857142857</v>
      </c>
      <c r="I172" s="211">
        <v>440</v>
      </c>
      <c r="J172" s="141">
        <v>-0.18367346938775508</v>
      </c>
      <c r="K172" s="131">
        <v>511</v>
      </c>
      <c r="L172" s="141">
        <v>0.76206896551724146</v>
      </c>
      <c r="M172" s="131">
        <v>951</v>
      </c>
      <c r="N172" s="141">
        <v>0.1471652593486128</v>
      </c>
      <c r="O172" s="213"/>
      <c r="P172" s="149"/>
      <c r="Q172" s="142"/>
      <c r="R172" s="149"/>
      <c r="S172" s="142"/>
      <c r="T172" s="217"/>
      <c r="U172" s="213"/>
      <c r="V172" s="149"/>
      <c r="W172" s="142"/>
      <c r="X172" s="149"/>
      <c r="Y172" s="142"/>
      <c r="Z172" s="217"/>
      <c r="AA172" s="211">
        <v>9</v>
      </c>
      <c r="AB172" s="141">
        <v>0.28571428571428581</v>
      </c>
      <c r="AC172" s="131">
        <v>18</v>
      </c>
      <c r="AD172" s="141">
        <v>-0.1428571428571429</v>
      </c>
      <c r="AE172" s="131">
        <v>27</v>
      </c>
      <c r="AF172" s="141">
        <v>-3.5714285714285698E-2</v>
      </c>
      <c r="AG172" s="213"/>
      <c r="AH172" s="149"/>
      <c r="AI172" s="142"/>
      <c r="AJ172" s="149"/>
      <c r="AK172" s="142"/>
      <c r="AL172" s="217"/>
      <c r="AM172" s="211">
        <v>20</v>
      </c>
      <c r="AN172" s="141">
        <v>0.33333333333333326</v>
      </c>
      <c r="AO172" s="211">
        <v>0</v>
      </c>
      <c r="AP172" s="141">
        <v>-1</v>
      </c>
      <c r="AQ172" s="131">
        <v>0</v>
      </c>
      <c r="AR172" s="141" t="s">
        <v>90</v>
      </c>
      <c r="AS172" s="131">
        <v>0</v>
      </c>
      <c r="AT172" s="141">
        <v>-1</v>
      </c>
    </row>
    <row r="173" spans="2:46" s="4" customFormat="1" ht="15" hidden="1" customHeight="1" outlineLevel="1" x14ac:dyDescent="0.25">
      <c r="B173" s="53" t="s">
        <v>87</v>
      </c>
      <c r="C173" s="211">
        <v>5455</v>
      </c>
      <c r="D173" s="141">
        <v>-0.10264846191807864</v>
      </c>
      <c r="E173" s="131">
        <v>7329</v>
      </c>
      <c r="F173" s="141">
        <v>8.2542302930250777E-3</v>
      </c>
      <c r="G173" s="131">
        <v>12784</v>
      </c>
      <c r="H173" s="141">
        <v>-4.2253521126760618E-2</v>
      </c>
      <c r="I173" s="211">
        <v>4845</v>
      </c>
      <c r="J173" s="141">
        <v>-8.2733812949640329E-2</v>
      </c>
      <c r="K173" s="131">
        <v>6311</v>
      </c>
      <c r="L173" s="141">
        <v>8.2689998284439792E-2</v>
      </c>
      <c r="M173" s="131">
        <v>11156</v>
      </c>
      <c r="N173" s="141">
        <v>4.0500405004049167E-3</v>
      </c>
      <c r="O173" s="213"/>
      <c r="P173" s="149"/>
      <c r="Q173" s="142"/>
      <c r="R173" s="149"/>
      <c r="S173" s="142"/>
      <c r="T173" s="217"/>
      <c r="U173" s="213"/>
      <c r="V173" s="149"/>
      <c r="W173" s="142"/>
      <c r="X173" s="149"/>
      <c r="Y173" s="142"/>
      <c r="Z173" s="217"/>
      <c r="AA173" s="211">
        <v>502</v>
      </c>
      <c r="AB173" s="141">
        <v>-0.20317460317460323</v>
      </c>
      <c r="AC173" s="131">
        <v>1018</v>
      </c>
      <c r="AD173" s="141">
        <v>-0.29305555555555551</v>
      </c>
      <c r="AE173" s="131">
        <v>1520</v>
      </c>
      <c r="AF173" s="141">
        <v>-0.2657004830917874</v>
      </c>
      <c r="AG173" s="213"/>
      <c r="AH173" s="149"/>
      <c r="AI173" s="142"/>
      <c r="AJ173" s="149"/>
      <c r="AK173" s="142"/>
      <c r="AL173" s="217"/>
      <c r="AM173" s="211">
        <v>103</v>
      </c>
      <c r="AN173" s="141">
        <v>-0.37951807228915657</v>
      </c>
      <c r="AO173" s="211">
        <v>5</v>
      </c>
      <c r="AP173" s="141">
        <v>4</v>
      </c>
      <c r="AQ173" s="131">
        <v>0</v>
      </c>
      <c r="AR173" s="141" t="s">
        <v>90</v>
      </c>
      <c r="AS173" s="131">
        <v>5</v>
      </c>
      <c r="AT173" s="141">
        <v>4</v>
      </c>
    </row>
    <row r="174" spans="2:46" s="4" customFormat="1" ht="15" hidden="1" customHeight="1" outlineLevel="1" x14ac:dyDescent="0.25">
      <c r="B174" s="53" t="s">
        <v>88</v>
      </c>
      <c r="C174" s="211">
        <v>7591</v>
      </c>
      <c r="D174" s="141">
        <v>5.8301311779516141E-3</v>
      </c>
      <c r="E174" s="131">
        <v>12618</v>
      </c>
      <c r="F174" s="141">
        <v>0.11191399365526955</v>
      </c>
      <c r="G174" s="131">
        <v>20209</v>
      </c>
      <c r="H174" s="141">
        <v>6.9542206933051132E-2</v>
      </c>
      <c r="I174" s="211">
        <v>6580</v>
      </c>
      <c r="J174" s="141">
        <v>4.0316205533596827E-2</v>
      </c>
      <c r="K174" s="131">
        <v>10927</v>
      </c>
      <c r="L174" s="141">
        <v>0.18501247153237177</v>
      </c>
      <c r="M174" s="131">
        <v>17507</v>
      </c>
      <c r="N174" s="141">
        <v>0.12614177280329342</v>
      </c>
      <c r="O174" s="213"/>
      <c r="P174" s="149"/>
      <c r="Q174" s="142"/>
      <c r="R174" s="149"/>
      <c r="S174" s="142"/>
      <c r="T174" s="217"/>
      <c r="U174" s="213"/>
      <c r="V174" s="149"/>
      <c r="W174" s="142"/>
      <c r="X174" s="149"/>
      <c r="Y174" s="142"/>
      <c r="Z174" s="217"/>
      <c r="AA174" s="211">
        <v>764</v>
      </c>
      <c r="AB174" s="141">
        <v>-0.17046688382193265</v>
      </c>
      <c r="AC174" s="131">
        <v>1685</v>
      </c>
      <c r="AD174" s="141">
        <v>-0.20556341348420559</v>
      </c>
      <c r="AE174" s="131">
        <v>2449</v>
      </c>
      <c r="AF174" s="141">
        <v>-0.19493754109138728</v>
      </c>
      <c r="AG174" s="213"/>
      <c r="AH174" s="149"/>
      <c r="AI174" s="142"/>
      <c r="AJ174" s="149"/>
      <c r="AK174" s="142"/>
      <c r="AL174" s="217"/>
      <c r="AM174" s="211">
        <v>247</v>
      </c>
      <c r="AN174" s="141">
        <v>-0.16554054054054057</v>
      </c>
      <c r="AO174" s="211">
        <v>0</v>
      </c>
      <c r="AP174" s="141">
        <v>-1</v>
      </c>
      <c r="AQ174" s="131">
        <v>6</v>
      </c>
      <c r="AR174" s="141">
        <v>0</v>
      </c>
      <c r="AS174" s="131">
        <v>6</v>
      </c>
      <c r="AT174" s="141">
        <v>-0.45454545454545459</v>
      </c>
    </row>
    <row r="175" spans="2:46" s="4" customFormat="1" ht="15" hidden="1" customHeight="1" outlineLevel="1" x14ac:dyDescent="0.25">
      <c r="B175" s="53" t="s">
        <v>89</v>
      </c>
      <c r="C175" s="211">
        <v>6223</v>
      </c>
      <c r="D175" s="141">
        <v>-7.3376934120273907E-3</v>
      </c>
      <c r="E175" s="131">
        <v>10967</v>
      </c>
      <c r="F175" s="141">
        <v>0.10923434813391331</v>
      </c>
      <c r="G175" s="131">
        <v>17190</v>
      </c>
      <c r="H175" s="141">
        <v>6.4000990344144526E-2</v>
      </c>
      <c r="I175" s="211">
        <v>5155</v>
      </c>
      <c r="J175" s="141">
        <v>3.4309791332263195E-2</v>
      </c>
      <c r="K175" s="131">
        <v>9215</v>
      </c>
      <c r="L175" s="141">
        <v>0.14230816908392208</v>
      </c>
      <c r="M175" s="131">
        <v>14370</v>
      </c>
      <c r="N175" s="141">
        <v>0.10106505248639941</v>
      </c>
      <c r="O175" s="213"/>
      <c r="P175" s="149"/>
      <c r="Q175" s="142"/>
      <c r="R175" s="149"/>
      <c r="S175" s="142"/>
      <c r="T175" s="217"/>
      <c r="U175" s="213"/>
      <c r="V175" s="149"/>
      <c r="W175" s="142"/>
      <c r="X175" s="149"/>
      <c r="Y175" s="142"/>
      <c r="Z175" s="217"/>
      <c r="AA175" s="211">
        <v>832</v>
      </c>
      <c r="AB175" s="141">
        <v>-0.16465863453815266</v>
      </c>
      <c r="AC175" s="131">
        <v>1749</v>
      </c>
      <c r="AD175" s="141">
        <v>-3.9010989010988983E-2</v>
      </c>
      <c r="AE175" s="131">
        <v>2581</v>
      </c>
      <c r="AF175" s="141">
        <v>-8.3451704545454586E-2</v>
      </c>
      <c r="AG175" s="213"/>
      <c r="AH175" s="149"/>
      <c r="AI175" s="142"/>
      <c r="AJ175" s="149"/>
      <c r="AK175" s="142"/>
      <c r="AL175" s="217"/>
      <c r="AM175" s="211">
        <v>235</v>
      </c>
      <c r="AN175" s="141">
        <v>-0.18402777777777779</v>
      </c>
      <c r="AO175" s="211">
        <v>1</v>
      </c>
      <c r="AP175" s="141">
        <v>0</v>
      </c>
      <c r="AQ175" s="131">
        <v>3</v>
      </c>
      <c r="AR175" s="141" t="s">
        <v>90</v>
      </c>
      <c r="AS175" s="131">
        <v>4</v>
      </c>
      <c r="AT175" s="141">
        <v>3</v>
      </c>
    </row>
    <row r="176" spans="2:46" s="4" customFormat="1" ht="15.75" collapsed="1" x14ac:dyDescent="0.25">
      <c r="B176" s="65">
        <v>2005</v>
      </c>
      <c r="C176" s="215">
        <v>45247</v>
      </c>
      <c r="D176" s="67">
        <v>0.1350625893685875</v>
      </c>
      <c r="E176" s="216">
        <v>73587</v>
      </c>
      <c r="F176" s="67">
        <v>0.19840726988469815</v>
      </c>
      <c r="G176" s="216">
        <v>118834</v>
      </c>
      <c r="H176" s="67">
        <v>0.1734721083867401</v>
      </c>
      <c r="I176" s="215">
        <v>37769</v>
      </c>
      <c r="J176" s="67">
        <v>0.22798062229736327</v>
      </c>
      <c r="K176" s="216">
        <v>62280</v>
      </c>
      <c r="L176" s="67">
        <v>0.23290111847965944</v>
      </c>
      <c r="M176" s="216">
        <v>100049</v>
      </c>
      <c r="N176" s="67">
        <v>0.23103898021458802</v>
      </c>
      <c r="O176" s="214"/>
      <c r="P176" s="67"/>
      <c r="Q176" s="66"/>
      <c r="R176" s="67"/>
      <c r="S176" s="66"/>
      <c r="T176" s="218"/>
      <c r="U176" s="214"/>
      <c r="V176" s="67"/>
      <c r="W176" s="66"/>
      <c r="X176" s="67"/>
      <c r="Y176" s="66"/>
      <c r="Z176" s="218"/>
      <c r="AA176" s="215">
        <v>5749</v>
      </c>
      <c r="AB176" s="67">
        <v>-6.2153344208809136E-2</v>
      </c>
      <c r="AC176" s="216">
        <v>11257</v>
      </c>
      <c r="AD176" s="67">
        <v>3.5697856288527063E-2</v>
      </c>
      <c r="AE176" s="216">
        <v>17006</v>
      </c>
      <c r="AF176" s="67">
        <v>4.1178892876048145E-4</v>
      </c>
      <c r="AG176" s="214"/>
      <c r="AH176" s="67"/>
      <c r="AI176" s="66"/>
      <c r="AJ176" s="67"/>
      <c r="AK176" s="66"/>
      <c r="AL176" s="218"/>
      <c r="AM176" s="215">
        <v>1686</v>
      </c>
      <c r="AN176" s="67">
        <v>-0.42692046227056424</v>
      </c>
      <c r="AO176" s="215">
        <v>43</v>
      </c>
      <c r="AP176" s="67">
        <v>0.26470588235294112</v>
      </c>
      <c r="AQ176" s="216">
        <v>50</v>
      </c>
      <c r="AR176" s="67">
        <v>1.5</v>
      </c>
      <c r="AS176" s="216">
        <v>93</v>
      </c>
      <c r="AT176" s="67">
        <v>0.72222222222222232</v>
      </c>
    </row>
    <row r="177" spans="2:46" s="4" customFormat="1" ht="15" hidden="1" customHeight="1" outlineLevel="1" x14ac:dyDescent="0.25">
      <c r="B177" s="53" t="s">
        <v>78</v>
      </c>
      <c r="C177" s="211">
        <v>4726</v>
      </c>
      <c r="D177" s="141">
        <v>-1.6850426461410439E-2</v>
      </c>
      <c r="E177" s="131">
        <v>8065</v>
      </c>
      <c r="F177" s="141">
        <v>-0.36234977862112583</v>
      </c>
      <c r="G177" s="131">
        <v>12791</v>
      </c>
      <c r="H177" s="141">
        <v>-0.26720137496419361</v>
      </c>
      <c r="I177" s="211">
        <v>3325</v>
      </c>
      <c r="J177" s="141">
        <v>-3.7626628075253299E-2</v>
      </c>
      <c r="K177" s="131">
        <v>6693</v>
      </c>
      <c r="L177" s="141">
        <v>-0.33811313291139244</v>
      </c>
      <c r="M177" s="131">
        <v>10018</v>
      </c>
      <c r="N177" s="141">
        <v>-0.26159062430898505</v>
      </c>
      <c r="O177" s="213"/>
      <c r="P177" s="149"/>
      <c r="Q177" s="142"/>
      <c r="R177" s="149"/>
      <c r="S177" s="142"/>
      <c r="T177" s="217"/>
      <c r="U177" s="213"/>
      <c r="V177" s="149"/>
      <c r="W177" s="142"/>
      <c r="X177" s="149"/>
      <c r="Y177" s="142"/>
      <c r="Z177" s="217"/>
      <c r="AA177" s="211">
        <v>820</v>
      </c>
      <c r="AB177" s="141">
        <v>-0.12017167381974247</v>
      </c>
      <c r="AC177" s="131">
        <v>1365</v>
      </c>
      <c r="AD177" s="141">
        <v>-0.45876288659793818</v>
      </c>
      <c r="AE177" s="131">
        <v>2185</v>
      </c>
      <c r="AF177" s="141">
        <v>-0.36740011580775911</v>
      </c>
      <c r="AG177" s="213"/>
      <c r="AH177" s="149"/>
      <c r="AI177" s="142"/>
      <c r="AJ177" s="149"/>
      <c r="AK177" s="142"/>
      <c r="AL177" s="217"/>
      <c r="AM177" s="211">
        <v>567</v>
      </c>
      <c r="AN177" s="141">
        <v>0.3532219570405728</v>
      </c>
      <c r="AO177" s="211">
        <v>14</v>
      </c>
      <c r="AP177" s="141">
        <v>13</v>
      </c>
      <c r="AQ177" s="131">
        <v>7</v>
      </c>
      <c r="AR177" s="141">
        <v>-0.5</v>
      </c>
      <c r="AS177" s="131">
        <v>21</v>
      </c>
      <c r="AT177" s="141">
        <v>0.39999999999999991</v>
      </c>
    </row>
    <row r="178" spans="2:46" s="4" customFormat="1" ht="15" hidden="1" customHeight="1" outlineLevel="1" x14ac:dyDescent="0.25">
      <c r="B178" s="53" t="s">
        <v>79</v>
      </c>
      <c r="C178" s="211">
        <v>5177</v>
      </c>
      <c r="D178" s="141">
        <v>0.19478421417032088</v>
      </c>
      <c r="E178" s="131">
        <v>8608</v>
      </c>
      <c r="F178" s="141">
        <v>-0.20155829700398853</v>
      </c>
      <c r="G178" s="131">
        <v>13785</v>
      </c>
      <c r="H178" s="141">
        <v>-8.7931718936085757E-2</v>
      </c>
      <c r="I178" s="211">
        <v>3401</v>
      </c>
      <c r="J178" s="141">
        <v>2.8735632183908066E-2</v>
      </c>
      <c r="K178" s="131">
        <v>6950</v>
      </c>
      <c r="L178" s="141">
        <v>-0.18580131208997186</v>
      </c>
      <c r="M178" s="131">
        <v>10351</v>
      </c>
      <c r="N178" s="141">
        <v>-0.12590778584698525</v>
      </c>
      <c r="O178" s="213"/>
      <c r="P178" s="149"/>
      <c r="Q178" s="142"/>
      <c r="R178" s="149"/>
      <c r="S178" s="142"/>
      <c r="T178" s="217"/>
      <c r="U178" s="213"/>
      <c r="V178" s="149"/>
      <c r="W178" s="142"/>
      <c r="X178" s="149"/>
      <c r="Y178" s="142"/>
      <c r="Z178" s="217"/>
      <c r="AA178" s="211">
        <v>1240</v>
      </c>
      <c r="AB178" s="141">
        <v>0.70798898071625338</v>
      </c>
      <c r="AC178" s="131">
        <v>1658</v>
      </c>
      <c r="AD178" s="141">
        <v>-0.25816554809843395</v>
      </c>
      <c r="AE178" s="131">
        <v>2898</v>
      </c>
      <c r="AF178" s="141">
        <v>-2.1276595744680882E-2</v>
      </c>
      <c r="AG178" s="213"/>
      <c r="AH178" s="149"/>
      <c r="AI178" s="142"/>
      <c r="AJ178" s="149"/>
      <c r="AK178" s="142"/>
      <c r="AL178" s="217"/>
      <c r="AM178" s="211">
        <v>536</v>
      </c>
      <c r="AN178" s="141">
        <v>0.81081081081081074</v>
      </c>
      <c r="AO178" s="211">
        <v>0</v>
      </c>
      <c r="AP178" s="141">
        <v>-1</v>
      </c>
      <c r="AQ178" s="131">
        <v>0</v>
      </c>
      <c r="AR178" s="141">
        <v>-1</v>
      </c>
      <c r="AS178" s="131">
        <v>0</v>
      </c>
      <c r="AT178" s="141">
        <v>-1</v>
      </c>
    </row>
    <row r="179" spans="2:46" s="4" customFormat="1" ht="15" hidden="1" customHeight="1" outlineLevel="1" x14ac:dyDescent="0.25">
      <c r="B179" s="53" t="s">
        <v>80</v>
      </c>
      <c r="C179" s="211">
        <v>4747</v>
      </c>
      <c r="D179" s="141">
        <v>-5.2305849470952293E-2</v>
      </c>
      <c r="E179" s="131">
        <v>8573</v>
      </c>
      <c r="F179" s="141">
        <v>-0.2559451484117341</v>
      </c>
      <c r="G179" s="131">
        <v>13320</v>
      </c>
      <c r="H179" s="141">
        <v>-0.19424112273909622</v>
      </c>
      <c r="I179" s="211">
        <v>3231</v>
      </c>
      <c r="J179" s="141">
        <v>-0.14771828013716692</v>
      </c>
      <c r="K179" s="131">
        <v>6888</v>
      </c>
      <c r="L179" s="141">
        <v>-0.23073486709850344</v>
      </c>
      <c r="M179" s="131">
        <v>10119</v>
      </c>
      <c r="N179" s="141">
        <v>-0.2060415849352687</v>
      </c>
      <c r="O179" s="213"/>
      <c r="P179" s="149"/>
      <c r="Q179" s="142"/>
      <c r="R179" s="149"/>
      <c r="S179" s="142"/>
      <c r="T179" s="217"/>
      <c r="U179" s="213"/>
      <c r="V179" s="149"/>
      <c r="W179" s="142"/>
      <c r="X179" s="149"/>
      <c r="Y179" s="142"/>
      <c r="Z179" s="217"/>
      <c r="AA179" s="211">
        <v>1004</v>
      </c>
      <c r="AB179" s="141">
        <v>4.3659043659043606E-2</v>
      </c>
      <c r="AC179" s="131">
        <v>1678</v>
      </c>
      <c r="AD179" s="141">
        <v>-0.34657320872274144</v>
      </c>
      <c r="AE179" s="131">
        <v>2682</v>
      </c>
      <c r="AF179" s="141">
        <v>-0.24022662889518409</v>
      </c>
      <c r="AG179" s="213"/>
      <c r="AH179" s="149"/>
      <c r="AI179" s="142"/>
      <c r="AJ179" s="149"/>
      <c r="AK179" s="142"/>
      <c r="AL179" s="217"/>
      <c r="AM179" s="211">
        <v>508</v>
      </c>
      <c r="AN179" s="141">
        <v>1.0566801619433197</v>
      </c>
      <c r="AO179" s="211">
        <v>4</v>
      </c>
      <c r="AP179" s="141">
        <v>-0.55555555555555558</v>
      </c>
      <c r="AQ179" s="131">
        <v>7</v>
      </c>
      <c r="AR179" s="141" t="s">
        <v>90</v>
      </c>
      <c r="AS179" s="131">
        <v>11</v>
      </c>
      <c r="AT179" s="141">
        <v>0.22222222222222232</v>
      </c>
    </row>
    <row r="180" spans="2:46" s="4" customFormat="1" ht="15" hidden="1" customHeight="1" outlineLevel="1" x14ac:dyDescent="0.25">
      <c r="B180" s="53" t="s">
        <v>81</v>
      </c>
      <c r="C180" s="211">
        <v>2924</v>
      </c>
      <c r="D180" s="141">
        <v>-3.7478705281089875E-3</v>
      </c>
      <c r="E180" s="131">
        <v>6294</v>
      </c>
      <c r="F180" s="141">
        <v>0.16663577386468953</v>
      </c>
      <c r="G180" s="131">
        <v>9218</v>
      </c>
      <c r="H180" s="141">
        <v>0.10660264105642248</v>
      </c>
      <c r="I180" s="211">
        <v>1987</v>
      </c>
      <c r="J180" s="141">
        <v>-0.1658270361041142</v>
      </c>
      <c r="K180" s="131">
        <v>5629</v>
      </c>
      <c r="L180" s="141">
        <v>0.21262386902197328</v>
      </c>
      <c r="M180" s="131">
        <v>7616</v>
      </c>
      <c r="N180" s="141">
        <v>8.4282460136674286E-2</v>
      </c>
      <c r="O180" s="213"/>
      <c r="P180" s="149"/>
      <c r="Q180" s="142"/>
      <c r="R180" s="149"/>
      <c r="S180" s="142"/>
      <c r="T180" s="217"/>
      <c r="U180" s="213"/>
      <c r="V180" s="149"/>
      <c r="W180" s="142"/>
      <c r="X180" s="149"/>
      <c r="Y180" s="142"/>
      <c r="Z180" s="217"/>
      <c r="AA180" s="211">
        <v>432</v>
      </c>
      <c r="AB180" s="141">
        <v>0.35849056603773577</v>
      </c>
      <c r="AC180" s="131">
        <v>665</v>
      </c>
      <c r="AD180" s="141">
        <v>-0.11096256684491979</v>
      </c>
      <c r="AE180" s="131">
        <v>1097</v>
      </c>
      <c r="AF180" s="141">
        <v>2.908067542213888E-2</v>
      </c>
      <c r="AG180" s="213"/>
      <c r="AH180" s="149"/>
      <c r="AI180" s="142"/>
      <c r="AJ180" s="149"/>
      <c r="AK180" s="142"/>
      <c r="AL180" s="217"/>
      <c r="AM180" s="211">
        <v>502</v>
      </c>
      <c r="AN180" s="141">
        <v>1.1545064377682404</v>
      </c>
      <c r="AO180" s="211">
        <v>3</v>
      </c>
      <c r="AP180" s="141">
        <v>0.5</v>
      </c>
      <c r="AQ180" s="131">
        <v>0</v>
      </c>
      <c r="AR180" s="141">
        <v>-1</v>
      </c>
      <c r="AS180" s="131">
        <v>3</v>
      </c>
      <c r="AT180" s="141">
        <v>-0.5714285714285714</v>
      </c>
    </row>
    <row r="181" spans="2:46" s="4" customFormat="1" ht="15" hidden="1" customHeight="1" outlineLevel="1" x14ac:dyDescent="0.25">
      <c r="B181" s="53" t="s">
        <v>82</v>
      </c>
      <c r="C181" s="211">
        <v>106</v>
      </c>
      <c r="D181" s="141">
        <v>-0.85558583106267028</v>
      </c>
      <c r="E181" s="131">
        <v>168</v>
      </c>
      <c r="F181" s="141">
        <v>-0.86069651741293529</v>
      </c>
      <c r="G181" s="131">
        <v>274</v>
      </c>
      <c r="H181" s="141">
        <v>-0.8587628865979382</v>
      </c>
      <c r="I181" s="211">
        <v>60</v>
      </c>
      <c r="J181" s="141">
        <v>-0.91440798858773187</v>
      </c>
      <c r="K181" s="131">
        <v>134</v>
      </c>
      <c r="L181" s="141">
        <v>-0.88595744680851063</v>
      </c>
      <c r="M181" s="131">
        <v>194</v>
      </c>
      <c r="N181" s="141">
        <v>-0.89658848614072495</v>
      </c>
      <c r="O181" s="213"/>
      <c r="P181" s="149"/>
      <c r="Q181" s="142"/>
      <c r="R181" s="149"/>
      <c r="S181" s="142"/>
      <c r="T181" s="217"/>
      <c r="U181" s="213"/>
      <c r="V181" s="149"/>
      <c r="W181" s="142"/>
      <c r="X181" s="149"/>
      <c r="Y181" s="142"/>
      <c r="Z181" s="217"/>
      <c r="AA181" s="211">
        <v>36</v>
      </c>
      <c r="AB181" s="141">
        <v>0.8</v>
      </c>
      <c r="AC181" s="131">
        <v>34</v>
      </c>
      <c r="AD181" s="141">
        <v>9.6774193548387011E-2</v>
      </c>
      <c r="AE181" s="131">
        <v>70</v>
      </c>
      <c r="AF181" s="141">
        <v>0.37254901960784315</v>
      </c>
      <c r="AG181" s="213"/>
      <c r="AH181" s="149"/>
      <c r="AI181" s="142"/>
      <c r="AJ181" s="149"/>
      <c r="AK181" s="142"/>
      <c r="AL181" s="217"/>
      <c r="AM181" s="211">
        <v>10</v>
      </c>
      <c r="AN181" s="141">
        <v>0</v>
      </c>
      <c r="AO181" s="211">
        <v>0</v>
      </c>
      <c r="AP181" s="141">
        <v>-1</v>
      </c>
      <c r="AQ181" s="131">
        <v>0</v>
      </c>
      <c r="AR181" s="141" t="s">
        <v>90</v>
      </c>
      <c r="AS181" s="131">
        <v>0</v>
      </c>
      <c r="AT181" s="141">
        <v>-1</v>
      </c>
    </row>
    <row r="182" spans="2:46" s="4" customFormat="1" ht="15" hidden="1" customHeight="1" outlineLevel="1" x14ac:dyDescent="0.25">
      <c r="B182" s="53" t="s">
        <v>83</v>
      </c>
      <c r="C182" s="211">
        <v>288</v>
      </c>
      <c r="D182" s="141">
        <v>-0.67272727272727273</v>
      </c>
      <c r="E182" s="131">
        <v>314</v>
      </c>
      <c r="F182" s="141">
        <v>-0.7485988791032826</v>
      </c>
      <c r="G182" s="131">
        <v>602</v>
      </c>
      <c r="H182" s="141">
        <v>-0.71723813997181773</v>
      </c>
      <c r="I182" s="211">
        <v>256</v>
      </c>
      <c r="J182" s="141">
        <v>-0.69044740024183793</v>
      </c>
      <c r="K182" s="131">
        <v>272</v>
      </c>
      <c r="L182" s="141">
        <v>-0.77502067824648468</v>
      </c>
      <c r="M182" s="131">
        <v>528</v>
      </c>
      <c r="N182" s="141">
        <v>-0.74066797642436155</v>
      </c>
      <c r="O182" s="213"/>
      <c r="P182" s="149"/>
      <c r="Q182" s="142"/>
      <c r="R182" s="149"/>
      <c r="S182" s="142"/>
      <c r="T182" s="217"/>
      <c r="U182" s="213"/>
      <c r="V182" s="149"/>
      <c r="W182" s="142"/>
      <c r="X182" s="149"/>
      <c r="Y182" s="142"/>
      <c r="Z182" s="217"/>
      <c r="AA182" s="211">
        <v>20</v>
      </c>
      <c r="AB182" s="141">
        <v>-4.7619047619047672E-2</v>
      </c>
      <c r="AC182" s="131">
        <v>42</v>
      </c>
      <c r="AD182" s="141">
        <v>5.0000000000000044E-2</v>
      </c>
      <c r="AE182" s="131">
        <v>62</v>
      </c>
      <c r="AF182" s="141">
        <v>1.6393442622950838E-2</v>
      </c>
      <c r="AG182" s="213"/>
      <c r="AH182" s="149"/>
      <c r="AI182" s="142"/>
      <c r="AJ182" s="149"/>
      <c r="AK182" s="142"/>
      <c r="AL182" s="217"/>
      <c r="AM182" s="211">
        <v>9</v>
      </c>
      <c r="AN182" s="141">
        <v>-0.71875</v>
      </c>
      <c r="AO182" s="211">
        <v>3</v>
      </c>
      <c r="AP182" s="141" t="s">
        <v>90</v>
      </c>
      <c r="AQ182" s="131">
        <v>0</v>
      </c>
      <c r="AR182" s="141" t="s">
        <v>90</v>
      </c>
      <c r="AS182" s="131">
        <v>3</v>
      </c>
      <c r="AT182" s="141" t="s">
        <v>90</v>
      </c>
    </row>
    <row r="183" spans="2:46" s="4" customFormat="1" ht="15" hidden="1" customHeight="1" outlineLevel="1" x14ac:dyDescent="0.25">
      <c r="B183" s="53" t="s">
        <v>84</v>
      </c>
      <c r="C183" s="211">
        <v>766</v>
      </c>
      <c r="D183" s="141">
        <v>-0.14413407821229052</v>
      </c>
      <c r="E183" s="131">
        <v>225</v>
      </c>
      <c r="F183" s="141">
        <v>-0.82043096568236229</v>
      </c>
      <c r="G183" s="131">
        <v>991</v>
      </c>
      <c r="H183" s="141">
        <v>-0.53864059590316571</v>
      </c>
      <c r="I183" s="211">
        <v>719</v>
      </c>
      <c r="J183" s="141">
        <v>-0.14709371293001183</v>
      </c>
      <c r="K183" s="131">
        <v>208</v>
      </c>
      <c r="L183" s="141">
        <v>-0.82681099084096588</v>
      </c>
      <c r="M183" s="131">
        <v>927</v>
      </c>
      <c r="N183" s="141">
        <v>-0.54647749510763211</v>
      </c>
      <c r="O183" s="213"/>
      <c r="P183" s="149"/>
      <c r="Q183" s="142"/>
      <c r="R183" s="149"/>
      <c r="S183" s="142"/>
      <c r="T183" s="217"/>
      <c r="U183" s="213"/>
      <c r="V183" s="149"/>
      <c r="W183" s="142"/>
      <c r="X183" s="149"/>
      <c r="Y183" s="142"/>
      <c r="Z183" s="217"/>
      <c r="AA183" s="211">
        <v>19</v>
      </c>
      <c r="AB183" s="141">
        <v>-0.45714285714285718</v>
      </c>
      <c r="AC183" s="131">
        <v>17</v>
      </c>
      <c r="AD183" s="141">
        <v>-0.67307692307692313</v>
      </c>
      <c r="AE183" s="131">
        <v>36</v>
      </c>
      <c r="AF183" s="141">
        <v>-0.5862068965517242</v>
      </c>
      <c r="AG183" s="213"/>
      <c r="AH183" s="149"/>
      <c r="AI183" s="142"/>
      <c r="AJ183" s="149"/>
      <c r="AK183" s="142"/>
      <c r="AL183" s="217"/>
      <c r="AM183" s="211">
        <v>28</v>
      </c>
      <c r="AN183" s="141">
        <v>1.1538461538461537</v>
      </c>
      <c r="AO183" s="211">
        <v>0</v>
      </c>
      <c r="AP183" s="141">
        <v>-1</v>
      </c>
      <c r="AQ183" s="131">
        <v>0</v>
      </c>
      <c r="AR183" s="141" t="s">
        <v>90</v>
      </c>
      <c r="AS183" s="131">
        <v>0</v>
      </c>
      <c r="AT183" s="141">
        <v>-1</v>
      </c>
    </row>
    <row r="184" spans="2:46" s="4" customFormat="1" ht="15" hidden="1" customHeight="1" outlineLevel="1" x14ac:dyDescent="0.25">
      <c r="B184" s="53" t="s">
        <v>85</v>
      </c>
      <c r="C184" s="211">
        <v>670</v>
      </c>
      <c r="D184" s="141">
        <v>1.02416918429003</v>
      </c>
      <c r="E184" s="131">
        <v>342</v>
      </c>
      <c r="F184" s="141">
        <v>8.2278481012658222E-2</v>
      </c>
      <c r="G184" s="131">
        <v>1012</v>
      </c>
      <c r="H184" s="141">
        <v>0.56414219474497673</v>
      </c>
      <c r="I184" s="211">
        <v>648</v>
      </c>
      <c r="J184" s="141">
        <v>1.0571428571428569</v>
      </c>
      <c r="K184" s="131">
        <v>334</v>
      </c>
      <c r="L184" s="141">
        <v>6.7092651757188593E-2</v>
      </c>
      <c r="M184" s="131">
        <v>982</v>
      </c>
      <c r="N184" s="141">
        <v>0.56369426751592355</v>
      </c>
      <c r="O184" s="213"/>
      <c r="P184" s="149"/>
      <c r="Q184" s="142"/>
      <c r="R184" s="149"/>
      <c r="S184" s="142"/>
      <c r="T184" s="217"/>
      <c r="U184" s="213"/>
      <c r="V184" s="149"/>
      <c r="W184" s="142"/>
      <c r="X184" s="149"/>
      <c r="Y184" s="142"/>
      <c r="Z184" s="217"/>
      <c r="AA184" s="211">
        <v>5</v>
      </c>
      <c r="AB184" s="141">
        <v>-0.54545454545454541</v>
      </c>
      <c r="AC184" s="131">
        <v>8</v>
      </c>
      <c r="AD184" s="141">
        <v>1.6666666666666665</v>
      </c>
      <c r="AE184" s="131">
        <v>13</v>
      </c>
      <c r="AF184" s="141">
        <v>-7.1428571428571397E-2</v>
      </c>
      <c r="AG184" s="213"/>
      <c r="AH184" s="149"/>
      <c r="AI184" s="142"/>
      <c r="AJ184" s="149"/>
      <c r="AK184" s="142"/>
      <c r="AL184" s="217"/>
      <c r="AM184" s="211">
        <v>17</v>
      </c>
      <c r="AN184" s="141">
        <v>2.4</v>
      </c>
      <c r="AO184" s="211">
        <v>0</v>
      </c>
      <c r="AP184" s="141" t="s">
        <v>90</v>
      </c>
      <c r="AQ184" s="131">
        <v>0</v>
      </c>
      <c r="AR184" s="141" t="s">
        <v>90</v>
      </c>
      <c r="AS184" s="131">
        <v>0</v>
      </c>
      <c r="AT184" s="141" t="s">
        <v>90</v>
      </c>
    </row>
    <row r="185" spans="2:46" s="4" customFormat="1" ht="15" hidden="1" customHeight="1" outlineLevel="1" x14ac:dyDescent="0.25">
      <c r="B185" s="53" t="s">
        <v>86</v>
      </c>
      <c r="C185" s="211">
        <v>564</v>
      </c>
      <c r="D185" s="141">
        <v>0.56232686980609414</v>
      </c>
      <c r="E185" s="131">
        <v>311</v>
      </c>
      <c r="F185" s="141">
        <v>-0.45246478873239437</v>
      </c>
      <c r="G185" s="131">
        <v>875</v>
      </c>
      <c r="H185" s="141">
        <v>-5.8127018299246491E-2</v>
      </c>
      <c r="I185" s="211">
        <v>539</v>
      </c>
      <c r="J185" s="141">
        <v>0.6333333333333333</v>
      </c>
      <c r="K185" s="131">
        <v>290</v>
      </c>
      <c r="L185" s="141">
        <v>-0.46096654275092941</v>
      </c>
      <c r="M185" s="131">
        <v>829</v>
      </c>
      <c r="N185" s="141">
        <v>-4.4930875576036922E-2</v>
      </c>
      <c r="O185" s="213"/>
      <c r="P185" s="149"/>
      <c r="Q185" s="142"/>
      <c r="R185" s="149"/>
      <c r="S185" s="142"/>
      <c r="T185" s="217"/>
      <c r="U185" s="213"/>
      <c r="V185" s="149"/>
      <c r="W185" s="142"/>
      <c r="X185" s="149"/>
      <c r="Y185" s="142"/>
      <c r="Z185" s="217"/>
      <c r="AA185" s="211">
        <v>7</v>
      </c>
      <c r="AB185" s="141">
        <v>-0.65</v>
      </c>
      <c r="AC185" s="131">
        <v>21</v>
      </c>
      <c r="AD185" s="141">
        <v>-0.30000000000000004</v>
      </c>
      <c r="AE185" s="131">
        <v>28</v>
      </c>
      <c r="AF185" s="141">
        <v>-0.43999999999999995</v>
      </c>
      <c r="AG185" s="213"/>
      <c r="AH185" s="149"/>
      <c r="AI185" s="142"/>
      <c r="AJ185" s="149"/>
      <c r="AK185" s="142"/>
      <c r="AL185" s="217"/>
      <c r="AM185" s="211">
        <v>15</v>
      </c>
      <c r="AN185" s="141">
        <v>1.1428571428571428</v>
      </c>
      <c r="AO185" s="211">
        <v>3</v>
      </c>
      <c r="AP185" s="141">
        <v>-0.25</v>
      </c>
      <c r="AQ185" s="131">
        <v>0</v>
      </c>
      <c r="AR185" s="141" t="s">
        <v>90</v>
      </c>
      <c r="AS185" s="131">
        <v>3</v>
      </c>
      <c r="AT185" s="141">
        <v>-0.25</v>
      </c>
    </row>
    <row r="186" spans="2:46" s="4" customFormat="1" ht="15" hidden="1" customHeight="1" outlineLevel="1" x14ac:dyDescent="0.25">
      <c r="B186" s="53" t="s">
        <v>87</v>
      </c>
      <c r="C186" s="211">
        <v>6079</v>
      </c>
      <c r="D186" s="141">
        <v>0.88554590570719594</v>
      </c>
      <c r="E186" s="131">
        <v>7269</v>
      </c>
      <c r="F186" s="141">
        <v>0.35438792621576298</v>
      </c>
      <c r="G186" s="131">
        <v>13348</v>
      </c>
      <c r="H186" s="141">
        <v>0.55371900826446274</v>
      </c>
      <c r="I186" s="211">
        <v>5282</v>
      </c>
      <c r="J186" s="141">
        <v>1.3351016799292661</v>
      </c>
      <c r="K186" s="131">
        <v>5829</v>
      </c>
      <c r="L186" s="141">
        <v>0.28846153846153855</v>
      </c>
      <c r="M186" s="131">
        <v>11111</v>
      </c>
      <c r="N186" s="141">
        <v>0.63734158561744758</v>
      </c>
      <c r="O186" s="213"/>
      <c r="P186" s="149"/>
      <c r="Q186" s="142"/>
      <c r="R186" s="149"/>
      <c r="S186" s="142"/>
      <c r="T186" s="217"/>
      <c r="U186" s="213"/>
      <c r="V186" s="149"/>
      <c r="W186" s="142"/>
      <c r="X186" s="149"/>
      <c r="Y186" s="142"/>
      <c r="Z186" s="217"/>
      <c r="AA186" s="211">
        <v>630</v>
      </c>
      <c r="AB186" s="141">
        <v>0.41255605381165927</v>
      </c>
      <c r="AC186" s="131">
        <v>1440</v>
      </c>
      <c r="AD186" s="141">
        <v>0.7370325693606754</v>
      </c>
      <c r="AE186" s="131">
        <v>2070</v>
      </c>
      <c r="AF186" s="141">
        <v>0.62352941176470589</v>
      </c>
      <c r="AG186" s="213"/>
      <c r="AH186" s="149"/>
      <c r="AI186" s="142"/>
      <c r="AJ186" s="149"/>
      <c r="AK186" s="142"/>
      <c r="AL186" s="217"/>
      <c r="AM186" s="211">
        <v>166</v>
      </c>
      <c r="AN186" s="141">
        <v>-0.67704280155642027</v>
      </c>
      <c r="AO186" s="211">
        <v>1</v>
      </c>
      <c r="AP186" s="141">
        <v>-0.5</v>
      </c>
      <c r="AQ186" s="131">
        <v>0</v>
      </c>
      <c r="AR186" s="141">
        <v>-1</v>
      </c>
      <c r="AS186" s="131">
        <v>1</v>
      </c>
      <c r="AT186" s="141">
        <v>-0.9375</v>
      </c>
    </row>
    <row r="187" spans="2:46" s="4" customFormat="1" ht="15" hidden="1" customHeight="1" outlineLevel="1" x14ac:dyDescent="0.25">
      <c r="B187" s="53" t="s">
        <v>88</v>
      </c>
      <c r="C187" s="211">
        <v>7547</v>
      </c>
      <c r="D187" s="141">
        <v>0.2839401156856074</v>
      </c>
      <c r="E187" s="131">
        <v>11348</v>
      </c>
      <c r="F187" s="141">
        <v>8.2629942247889332E-3</v>
      </c>
      <c r="G187" s="131">
        <v>18895</v>
      </c>
      <c r="H187" s="141">
        <v>0.102842467752291</v>
      </c>
      <c r="I187" s="211">
        <v>6325</v>
      </c>
      <c r="J187" s="141">
        <v>0.50810681926561752</v>
      </c>
      <c r="K187" s="131">
        <v>9221</v>
      </c>
      <c r="L187" s="141">
        <v>-2.4645652633805804E-2</v>
      </c>
      <c r="M187" s="131">
        <v>15546</v>
      </c>
      <c r="N187" s="141">
        <v>0.13906799531066816</v>
      </c>
      <c r="O187" s="213"/>
      <c r="P187" s="149"/>
      <c r="Q187" s="142"/>
      <c r="R187" s="149"/>
      <c r="S187" s="142"/>
      <c r="T187" s="217"/>
      <c r="U187" s="213"/>
      <c r="V187" s="149"/>
      <c r="W187" s="142"/>
      <c r="X187" s="149"/>
      <c r="Y187" s="142"/>
      <c r="Z187" s="217"/>
      <c r="AA187" s="211">
        <v>921</v>
      </c>
      <c r="AB187" s="141">
        <v>-0.16802168021680219</v>
      </c>
      <c r="AC187" s="131">
        <v>2121</v>
      </c>
      <c r="AD187" s="141">
        <v>0.18227424749163879</v>
      </c>
      <c r="AE187" s="131">
        <v>3042</v>
      </c>
      <c r="AF187" s="141">
        <v>4.8603929679420954E-2</v>
      </c>
      <c r="AG187" s="213"/>
      <c r="AH187" s="149"/>
      <c r="AI187" s="142"/>
      <c r="AJ187" s="149"/>
      <c r="AK187" s="142"/>
      <c r="AL187" s="217"/>
      <c r="AM187" s="211">
        <v>296</v>
      </c>
      <c r="AN187" s="141">
        <v>-0.48611111111111116</v>
      </c>
      <c r="AO187" s="211">
        <v>5</v>
      </c>
      <c r="AP187" s="141">
        <v>4</v>
      </c>
      <c r="AQ187" s="131">
        <v>6</v>
      </c>
      <c r="AR187" s="141">
        <v>-0.1428571428571429</v>
      </c>
      <c r="AS187" s="131">
        <v>11</v>
      </c>
      <c r="AT187" s="141">
        <v>0.375</v>
      </c>
    </row>
    <row r="188" spans="2:46" s="4" customFormat="1" ht="15" hidden="1" customHeight="1" outlineLevel="1" x14ac:dyDescent="0.25">
      <c r="B188" s="53" t="s">
        <v>89</v>
      </c>
      <c r="C188" s="211">
        <v>6269</v>
      </c>
      <c r="D188" s="141">
        <v>0.26825814282824201</v>
      </c>
      <c r="E188" s="131">
        <v>9887</v>
      </c>
      <c r="F188" s="141">
        <v>1.0734001226742951E-2</v>
      </c>
      <c r="G188" s="131">
        <v>16156</v>
      </c>
      <c r="H188" s="141">
        <v>9.7181663837011989E-2</v>
      </c>
      <c r="I188" s="211">
        <v>4984</v>
      </c>
      <c r="J188" s="141">
        <v>0.46115508648490189</v>
      </c>
      <c r="K188" s="131">
        <v>8067</v>
      </c>
      <c r="L188" s="141">
        <v>-1.8971178402043098E-2</v>
      </c>
      <c r="M188" s="131">
        <v>13051</v>
      </c>
      <c r="N188" s="141">
        <v>0.12179817775485646</v>
      </c>
      <c r="O188" s="213"/>
      <c r="P188" s="149"/>
      <c r="Q188" s="142"/>
      <c r="R188" s="149"/>
      <c r="S188" s="142"/>
      <c r="T188" s="217"/>
      <c r="U188" s="213"/>
      <c r="V188" s="149"/>
      <c r="W188" s="142"/>
      <c r="X188" s="149"/>
      <c r="Y188" s="142"/>
      <c r="Z188" s="217"/>
      <c r="AA188" s="211">
        <v>996</v>
      </c>
      <c r="AB188" s="141">
        <v>-2.16110019646365E-2</v>
      </c>
      <c r="AC188" s="131">
        <v>1820</v>
      </c>
      <c r="AD188" s="141">
        <v>0.16741500962155231</v>
      </c>
      <c r="AE188" s="131">
        <v>2816</v>
      </c>
      <c r="AF188" s="141">
        <v>9.2743500194023998E-2</v>
      </c>
      <c r="AG188" s="213"/>
      <c r="AH188" s="149"/>
      <c r="AI188" s="142"/>
      <c r="AJ188" s="149"/>
      <c r="AK188" s="142"/>
      <c r="AL188" s="217"/>
      <c r="AM188" s="211">
        <v>288</v>
      </c>
      <c r="AN188" s="141">
        <v>-0.43195266272189348</v>
      </c>
      <c r="AO188" s="211">
        <v>1</v>
      </c>
      <c r="AP188" s="141">
        <v>-0.85714285714285721</v>
      </c>
      <c r="AQ188" s="131">
        <v>0</v>
      </c>
      <c r="AR188" s="141" t="s">
        <v>90</v>
      </c>
      <c r="AS188" s="131">
        <v>1</v>
      </c>
      <c r="AT188" s="141">
        <v>-0.85714285714285721</v>
      </c>
    </row>
    <row r="189" spans="2:46" s="4" customFormat="1" ht="15.75" collapsed="1" x14ac:dyDescent="0.25">
      <c r="B189" s="65">
        <v>2004</v>
      </c>
      <c r="C189" s="215">
        <v>39863</v>
      </c>
      <c r="D189" s="67">
        <v>0.1611709874745122</v>
      </c>
      <c r="E189" s="216">
        <v>61404</v>
      </c>
      <c r="F189" s="67">
        <v>-0.13930083260912229</v>
      </c>
      <c r="G189" s="216">
        <v>101267</v>
      </c>
      <c r="H189" s="67">
        <v>-4.1685593156181366E-2</v>
      </c>
      <c r="I189" s="215">
        <v>30757</v>
      </c>
      <c r="J189" s="67">
        <v>0.19134678700081342</v>
      </c>
      <c r="K189" s="216">
        <v>50515</v>
      </c>
      <c r="L189" s="67">
        <v>-0.14208318472852022</v>
      </c>
      <c r="M189" s="216">
        <v>81272</v>
      </c>
      <c r="N189" s="67">
        <v>-4.044959739309073E-2</v>
      </c>
      <c r="O189" s="214"/>
      <c r="P189" s="67"/>
      <c r="Q189" s="66"/>
      <c r="R189" s="67"/>
      <c r="S189" s="66"/>
      <c r="T189" s="218"/>
      <c r="U189" s="214"/>
      <c r="V189" s="67"/>
      <c r="W189" s="66"/>
      <c r="X189" s="67"/>
      <c r="Y189" s="66"/>
      <c r="Z189" s="218"/>
      <c r="AA189" s="215">
        <v>6130</v>
      </c>
      <c r="AB189" s="67">
        <v>9.1524216524216495E-2</v>
      </c>
      <c r="AC189" s="216">
        <v>10869</v>
      </c>
      <c r="AD189" s="67">
        <v>-0.1242446217065506</v>
      </c>
      <c r="AE189" s="216">
        <v>16999</v>
      </c>
      <c r="AF189" s="67">
        <v>-5.7025572751983167E-2</v>
      </c>
      <c r="AG189" s="214"/>
      <c r="AH189" s="67"/>
      <c r="AI189" s="66"/>
      <c r="AJ189" s="67"/>
      <c r="AK189" s="66"/>
      <c r="AL189" s="218"/>
      <c r="AM189" s="215">
        <v>2942</v>
      </c>
      <c r="AN189" s="67">
        <v>2.9031129765652253E-2</v>
      </c>
      <c r="AO189" s="215">
        <v>34</v>
      </c>
      <c r="AP189" s="67">
        <v>-0.10526315789473684</v>
      </c>
      <c r="AQ189" s="216">
        <v>20</v>
      </c>
      <c r="AR189" s="67">
        <v>-0.6</v>
      </c>
      <c r="AS189" s="216">
        <v>54</v>
      </c>
      <c r="AT189" s="67">
        <v>-0.38636363636363635</v>
      </c>
    </row>
    <row r="190" spans="2:46" s="4" customFormat="1" ht="15" hidden="1" customHeight="1" outlineLevel="1" x14ac:dyDescent="0.25">
      <c r="B190" s="53" t="s">
        <v>78</v>
      </c>
      <c r="C190" s="211">
        <v>4807</v>
      </c>
      <c r="D190" s="141">
        <v>-0.34961439588688947</v>
      </c>
      <c r="E190" s="131">
        <v>12648</v>
      </c>
      <c r="F190" s="141">
        <v>-0.37236998809051214</v>
      </c>
      <c r="G190" s="131">
        <v>17455</v>
      </c>
      <c r="H190" s="141">
        <v>-0.3662636604581927</v>
      </c>
      <c r="I190" s="211">
        <v>3455</v>
      </c>
      <c r="J190" s="141">
        <v>-0.41874158815612383</v>
      </c>
      <c r="K190" s="131">
        <v>10112</v>
      </c>
      <c r="L190" s="141">
        <v>-0.41794738962758304</v>
      </c>
      <c r="M190" s="131">
        <v>13567</v>
      </c>
      <c r="N190" s="141">
        <v>-0.41814984775056829</v>
      </c>
      <c r="O190" s="213"/>
      <c r="P190" s="149"/>
      <c r="Q190" s="142"/>
      <c r="R190" s="149"/>
      <c r="S190" s="142"/>
      <c r="T190" s="217"/>
      <c r="U190" s="213"/>
      <c r="V190" s="149"/>
      <c r="W190" s="142"/>
      <c r="X190" s="149"/>
      <c r="Y190" s="142"/>
      <c r="Z190" s="217"/>
      <c r="AA190" s="211">
        <v>932</v>
      </c>
      <c r="AB190" s="141">
        <v>-0.11909262759924388</v>
      </c>
      <c r="AC190" s="131">
        <v>2522</v>
      </c>
      <c r="AD190" s="141">
        <v>-9.018759018759015E-2</v>
      </c>
      <c r="AE190" s="131">
        <v>3454</v>
      </c>
      <c r="AF190" s="141">
        <v>-9.8172323759791125E-2</v>
      </c>
      <c r="AG190" s="213"/>
      <c r="AH190" s="149"/>
      <c r="AI190" s="142"/>
      <c r="AJ190" s="149"/>
      <c r="AK190" s="142"/>
      <c r="AL190" s="217"/>
      <c r="AM190" s="211">
        <v>419</v>
      </c>
      <c r="AN190" s="141">
        <v>9.6858638743455572E-2</v>
      </c>
      <c r="AO190" s="211">
        <v>1</v>
      </c>
      <c r="AP190" s="141">
        <v>-0.85714285714285721</v>
      </c>
      <c r="AQ190" s="131">
        <v>14</v>
      </c>
      <c r="AR190" s="141">
        <v>1</v>
      </c>
      <c r="AS190" s="131">
        <v>15</v>
      </c>
      <c r="AT190" s="141">
        <v>7.1428571428571397E-2</v>
      </c>
    </row>
    <row r="191" spans="2:46" s="4" customFormat="1" ht="15" hidden="1" customHeight="1" outlineLevel="1" x14ac:dyDescent="0.25">
      <c r="B191" s="53" t="s">
        <v>79</v>
      </c>
      <c r="C191" s="211">
        <v>4333</v>
      </c>
      <c r="D191" s="141">
        <v>-0.32560311284046695</v>
      </c>
      <c r="E191" s="131">
        <v>10781</v>
      </c>
      <c r="F191" s="141">
        <v>-0.4083525408846449</v>
      </c>
      <c r="G191" s="131">
        <v>15114</v>
      </c>
      <c r="H191" s="141">
        <v>-0.38678135270012581</v>
      </c>
      <c r="I191" s="211">
        <v>3306</v>
      </c>
      <c r="J191" s="141">
        <v>-0.34805758233090123</v>
      </c>
      <c r="K191" s="131">
        <v>8536</v>
      </c>
      <c r="L191" s="141">
        <v>-0.45127282077654929</v>
      </c>
      <c r="M191" s="131">
        <v>11842</v>
      </c>
      <c r="N191" s="141">
        <v>-0.42589809473020801</v>
      </c>
      <c r="O191" s="213"/>
      <c r="P191" s="149"/>
      <c r="Q191" s="142"/>
      <c r="R191" s="149"/>
      <c r="S191" s="142"/>
      <c r="T191" s="217"/>
      <c r="U191" s="213"/>
      <c r="V191" s="149"/>
      <c r="W191" s="142"/>
      <c r="X191" s="149"/>
      <c r="Y191" s="142"/>
      <c r="Z191" s="217"/>
      <c r="AA191" s="211">
        <v>726</v>
      </c>
      <c r="AB191" s="141">
        <v>-0.3302583025830258</v>
      </c>
      <c r="AC191" s="131">
        <v>2235</v>
      </c>
      <c r="AD191" s="141">
        <v>-0.16166541635408849</v>
      </c>
      <c r="AE191" s="131">
        <v>2961</v>
      </c>
      <c r="AF191" s="141">
        <v>-0.21040000000000003</v>
      </c>
      <c r="AG191" s="213"/>
      <c r="AH191" s="149"/>
      <c r="AI191" s="142"/>
      <c r="AJ191" s="149"/>
      <c r="AK191" s="142"/>
      <c r="AL191" s="217"/>
      <c r="AM191" s="211">
        <v>296</v>
      </c>
      <c r="AN191" s="141">
        <v>0.12547528517110274</v>
      </c>
      <c r="AO191" s="211">
        <v>5</v>
      </c>
      <c r="AP191" s="141">
        <v>-0.2857142857142857</v>
      </c>
      <c r="AQ191" s="131">
        <v>10</v>
      </c>
      <c r="AR191" s="141" t="s">
        <v>90</v>
      </c>
      <c r="AS191" s="131">
        <v>15</v>
      </c>
      <c r="AT191" s="141">
        <v>1.1428571428571428</v>
      </c>
    </row>
    <row r="192" spans="2:46" s="4" customFormat="1" ht="15" hidden="1" customHeight="1" outlineLevel="1" x14ac:dyDescent="0.25">
      <c r="B192" s="53" t="s">
        <v>80</v>
      </c>
      <c r="C192" s="211">
        <v>5009</v>
      </c>
      <c r="D192" s="141">
        <v>-0.26120943952802356</v>
      </c>
      <c r="E192" s="131">
        <v>11522</v>
      </c>
      <c r="F192" s="141">
        <v>-0.42599511781995714</v>
      </c>
      <c r="G192" s="131">
        <v>16531</v>
      </c>
      <c r="H192" s="141">
        <v>-0.38438908129445504</v>
      </c>
      <c r="I192" s="211">
        <v>3791</v>
      </c>
      <c r="J192" s="141">
        <v>-0.32133906194056572</v>
      </c>
      <c r="K192" s="131">
        <v>8954</v>
      </c>
      <c r="L192" s="141">
        <v>-0.47866084425036393</v>
      </c>
      <c r="M192" s="131">
        <v>12745</v>
      </c>
      <c r="N192" s="141">
        <v>-0.44005096436887658</v>
      </c>
      <c r="O192" s="213"/>
      <c r="P192" s="149"/>
      <c r="Q192" s="142"/>
      <c r="R192" s="149"/>
      <c r="S192" s="142"/>
      <c r="T192" s="217"/>
      <c r="U192" s="213"/>
      <c r="V192" s="149"/>
      <c r="W192" s="142"/>
      <c r="X192" s="149"/>
      <c r="Y192" s="142"/>
      <c r="Z192" s="217"/>
      <c r="AA192" s="211">
        <v>962</v>
      </c>
      <c r="AB192" s="141">
        <v>2.6680896478121774E-2</v>
      </c>
      <c r="AC192" s="131">
        <v>2568</v>
      </c>
      <c r="AD192" s="141">
        <v>-0.11172604635074368</v>
      </c>
      <c r="AE192" s="131">
        <v>3530</v>
      </c>
      <c r="AF192" s="141">
        <v>-7.7847439916405414E-2</v>
      </c>
      <c r="AG192" s="213"/>
      <c r="AH192" s="149"/>
      <c r="AI192" s="142"/>
      <c r="AJ192" s="149"/>
      <c r="AK192" s="142"/>
      <c r="AL192" s="217"/>
      <c r="AM192" s="211">
        <v>247</v>
      </c>
      <c r="AN192" s="141">
        <v>0</v>
      </c>
      <c r="AO192" s="211">
        <v>9</v>
      </c>
      <c r="AP192" s="141">
        <v>-9.9999999999999978E-2</v>
      </c>
      <c r="AQ192" s="131">
        <v>0</v>
      </c>
      <c r="AR192" s="141">
        <v>-1</v>
      </c>
      <c r="AS192" s="131">
        <v>9</v>
      </c>
      <c r="AT192" s="141">
        <v>-0.47058823529411764</v>
      </c>
    </row>
    <row r="193" spans="2:46" s="4" customFormat="1" ht="15" hidden="1" customHeight="1" outlineLevel="1" x14ac:dyDescent="0.25">
      <c r="B193" s="53" t="s">
        <v>81</v>
      </c>
      <c r="C193" s="211">
        <v>2935</v>
      </c>
      <c r="D193" s="141">
        <v>-0.17810137216465971</v>
      </c>
      <c r="E193" s="131">
        <v>5395</v>
      </c>
      <c r="F193" s="141">
        <v>-0.25964045560587345</v>
      </c>
      <c r="G193" s="131">
        <v>8330</v>
      </c>
      <c r="H193" s="141">
        <v>-0.23282372444280719</v>
      </c>
      <c r="I193" s="211">
        <v>2382</v>
      </c>
      <c r="J193" s="141">
        <v>-0.22207707380796859</v>
      </c>
      <c r="K193" s="131">
        <v>4642</v>
      </c>
      <c r="L193" s="141">
        <v>-0.30529781502544151</v>
      </c>
      <c r="M193" s="131">
        <v>7024</v>
      </c>
      <c r="N193" s="141">
        <v>-0.27914614121510672</v>
      </c>
      <c r="O193" s="213"/>
      <c r="P193" s="149"/>
      <c r="Q193" s="142"/>
      <c r="R193" s="149"/>
      <c r="S193" s="142"/>
      <c r="T193" s="217"/>
      <c r="U193" s="213"/>
      <c r="V193" s="149"/>
      <c r="W193" s="142"/>
      <c r="X193" s="149"/>
      <c r="Y193" s="142"/>
      <c r="Z193" s="217"/>
      <c r="AA193" s="211">
        <v>318</v>
      </c>
      <c r="AB193" s="141">
        <v>0.12765957446808507</v>
      </c>
      <c r="AC193" s="131">
        <v>748</v>
      </c>
      <c r="AD193" s="141">
        <v>0.23636363636363633</v>
      </c>
      <c r="AE193" s="131">
        <v>1066</v>
      </c>
      <c r="AF193" s="141">
        <v>0.20180383314543415</v>
      </c>
      <c r="AG193" s="213"/>
      <c r="AH193" s="149"/>
      <c r="AI193" s="142"/>
      <c r="AJ193" s="149"/>
      <c r="AK193" s="142"/>
      <c r="AL193" s="217"/>
      <c r="AM193" s="211">
        <v>233</v>
      </c>
      <c r="AN193" s="141">
        <v>4.0178571428571397E-2</v>
      </c>
      <c r="AO193" s="211">
        <v>2</v>
      </c>
      <c r="AP193" s="141">
        <v>-0.33333333333333337</v>
      </c>
      <c r="AQ193" s="131">
        <v>5</v>
      </c>
      <c r="AR193" s="141" t="s">
        <v>90</v>
      </c>
      <c r="AS193" s="131">
        <v>7</v>
      </c>
      <c r="AT193" s="141">
        <v>1.3333333333333335</v>
      </c>
    </row>
    <row r="194" spans="2:46" s="4" customFormat="1" ht="15" hidden="1" customHeight="1" outlineLevel="1" x14ac:dyDescent="0.25">
      <c r="B194" s="53" t="s">
        <v>82</v>
      </c>
      <c r="C194" s="211">
        <v>734</v>
      </c>
      <c r="D194" s="141">
        <v>8.1001472754050008E-2</v>
      </c>
      <c r="E194" s="131">
        <v>1206</v>
      </c>
      <c r="F194" s="141">
        <v>8.2987551867219622E-4</v>
      </c>
      <c r="G194" s="131">
        <v>1940</v>
      </c>
      <c r="H194" s="141">
        <v>2.9723991507430991E-2</v>
      </c>
      <c r="I194" s="211">
        <v>701</v>
      </c>
      <c r="J194" s="141">
        <v>0.18612521150592221</v>
      </c>
      <c r="K194" s="131">
        <v>1175</v>
      </c>
      <c r="L194" s="141">
        <v>3.7985865724381673E-2</v>
      </c>
      <c r="M194" s="131">
        <v>1876</v>
      </c>
      <c r="N194" s="141">
        <v>8.879860708067322E-2</v>
      </c>
      <c r="O194" s="213"/>
      <c r="P194" s="149"/>
      <c r="Q194" s="142"/>
      <c r="R194" s="149"/>
      <c r="S194" s="142"/>
      <c r="T194" s="217"/>
      <c r="U194" s="213"/>
      <c r="V194" s="149"/>
      <c r="W194" s="142"/>
      <c r="X194" s="149"/>
      <c r="Y194" s="142"/>
      <c r="Z194" s="217"/>
      <c r="AA194" s="211">
        <v>20</v>
      </c>
      <c r="AB194" s="141">
        <v>-0.71014492753623193</v>
      </c>
      <c r="AC194" s="131">
        <v>31</v>
      </c>
      <c r="AD194" s="141">
        <v>-0.47457627118644063</v>
      </c>
      <c r="AE194" s="131">
        <v>51</v>
      </c>
      <c r="AF194" s="141">
        <v>-0.6015625</v>
      </c>
      <c r="AG194" s="213"/>
      <c r="AH194" s="149"/>
      <c r="AI194" s="142"/>
      <c r="AJ194" s="149"/>
      <c r="AK194" s="142"/>
      <c r="AL194" s="217"/>
      <c r="AM194" s="211">
        <v>10</v>
      </c>
      <c r="AN194" s="141">
        <v>-0.44444444444444442</v>
      </c>
      <c r="AO194" s="211">
        <v>3</v>
      </c>
      <c r="AP194" s="141">
        <v>2</v>
      </c>
      <c r="AQ194" s="131">
        <v>0</v>
      </c>
      <c r="AR194" s="141">
        <v>-1</v>
      </c>
      <c r="AS194" s="131">
        <v>3</v>
      </c>
      <c r="AT194" s="141">
        <v>-0.8</v>
      </c>
    </row>
    <row r="195" spans="2:46" s="4" customFormat="1" ht="15" hidden="1" customHeight="1" outlineLevel="1" x14ac:dyDescent="0.25">
      <c r="B195" s="53" t="s">
        <v>83</v>
      </c>
      <c r="C195" s="211">
        <v>880</v>
      </c>
      <c r="D195" s="141">
        <v>-0.10750507099391482</v>
      </c>
      <c r="E195" s="131">
        <v>1249</v>
      </c>
      <c r="F195" s="141">
        <v>0.47985781990521326</v>
      </c>
      <c r="G195" s="131">
        <v>2129</v>
      </c>
      <c r="H195" s="141">
        <v>0.1633879781420764</v>
      </c>
      <c r="I195" s="211">
        <v>827</v>
      </c>
      <c r="J195" s="141">
        <v>-8.7196467991169979E-2</v>
      </c>
      <c r="K195" s="131">
        <v>1209</v>
      </c>
      <c r="L195" s="141">
        <v>0.53621346886912336</v>
      </c>
      <c r="M195" s="131">
        <v>2036</v>
      </c>
      <c r="N195" s="141">
        <v>0.20259893679858232</v>
      </c>
      <c r="O195" s="213"/>
      <c r="P195" s="149"/>
      <c r="Q195" s="142"/>
      <c r="R195" s="149"/>
      <c r="S195" s="142"/>
      <c r="T195" s="217"/>
      <c r="U195" s="213"/>
      <c r="V195" s="149"/>
      <c r="W195" s="142"/>
      <c r="X195" s="149"/>
      <c r="Y195" s="142"/>
      <c r="Z195" s="217"/>
      <c r="AA195" s="211">
        <v>21</v>
      </c>
      <c r="AB195" s="141">
        <v>-0.65</v>
      </c>
      <c r="AC195" s="131">
        <v>40</v>
      </c>
      <c r="AD195" s="141">
        <v>-4.7619047619047672E-2</v>
      </c>
      <c r="AE195" s="131">
        <v>61</v>
      </c>
      <c r="AF195" s="141">
        <v>-0.40196078431372551</v>
      </c>
      <c r="AG195" s="213"/>
      <c r="AH195" s="149"/>
      <c r="AI195" s="142"/>
      <c r="AJ195" s="149"/>
      <c r="AK195" s="142"/>
      <c r="AL195" s="217"/>
      <c r="AM195" s="211">
        <v>32</v>
      </c>
      <c r="AN195" s="141">
        <v>0.60000000000000009</v>
      </c>
      <c r="AO195" s="211">
        <v>0</v>
      </c>
      <c r="AP195" s="141" t="s">
        <v>90</v>
      </c>
      <c r="AQ195" s="131">
        <v>0</v>
      </c>
      <c r="AR195" s="141">
        <v>-1</v>
      </c>
      <c r="AS195" s="131">
        <v>0</v>
      </c>
      <c r="AT195" s="141">
        <v>-1</v>
      </c>
    </row>
    <row r="196" spans="2:46" s="4" customFormat="1" ht="15" hidden="1" customHeight="1" outlineLevel="1" x14ac:dyDescent="0.25">
      <c r="B196" s="53" t="s">
        <v>84</v>
      </c>
      <c r="C196" s="211">
        <v>895</v>
      </c>
      <c r="D196" s="141">
        <v>2.2396416573349232E-3</v>
      </c>
      <c r="E196" s="131">
        <v>1253</v>
      </c>
      <c r="F196" s="141">
        <v>-0.14060356652949246</v>
      </c>
      <c r="G196" s="131">
        <v>2148</v>
      </c>
      <c r="H196" s="141">
        <v>-8.6346235644406688E-2</v>
      </c>
      <c r="I196" s="211">
        <v>843</v>
      </c>
      <c r="J196" s="141">
        <v>4.7675804529201393E-3</v>
      </c>
      <c r="K196" s="131">
        <v>1201</v>
      </c>
      <c r="L196" s="141">
        <v>-0.12844702467343971</v>
      </c>
      <c r="M196" s="131">
        <v>2044</v>
      </c>
      <c r="N196" s="141">
        <v>-7.8033378439332446E-2</v>
      </c>
      <c r="O196" s="213"/>
      <c r="P196" s="149"/>
      <c r="Q196" s="142"/>
      <c r="R196" s="149"/>
      <c r="S196" s="142"/>
      <c r="T196" s="217"/>
      <c r="U196" s="213"/>
      <c r="V196" s="149"/>
      <c r="W196" s="142"/>
      <c r="X196" s="149"/>
      <c r="Y196" s="142"/>
      <c r="Z196" s="217"/>
      <c r="AA196" s="211">
        <v>35</v>
      </c>
      <c r="AB196" s="141">
        <v>0.12903225806451624</v>
      </c>
      <c r="AC196" s="131">
        <v>52</v>
      </c>
      <c r="AD196" s="141">
        <v>-0.19999999999999996</v>
      </c>
      <c r="AE196" s="131">
        <v>87</v>
      </c>
      <c r="AF196" s="141">
        <v>-9.375E-2</v>
      </c>
      <c r="AG196" s="213"/>
      <c r="AH196" s="149"/>
      <c r="AI196" s="142"/>
      <c r="AJ196" s="149"/>
      <c r="AK196" s="142"/>
      <c r="AL196" s="217"/>
      <c r="AM196" s="211">
        <v>13</v>
      </c>
      <c r="AN196" s="141">
        <v>-0.43478260869565222</v>
      </c>
      <c r="AO196" s="211">
        <v>4</v>
      </c>
      <c r="AP196" s="141" t="s">
        <v>90</v>
      </c>
      <c r="AQ196" s="131">
        <v>0</v>
      </c>
      <c r="AR196" s="141">
        <v>-1</v>
      </c>
      <c r="AS196" s="131">
        <v>4</v>
      </c>
      <c r="AT196" s="141">
        <v>-0.73333333333333339</v>
      </c>
    </row>
    <row r="197" spans="2:46" s="4" customFormat="1" ht="15" hidden="1" customHeight="1" outlineLevel="1" x14ac:dyDescent="0.25">
      <c r="B197" s="53" t="s">
        <v>85</v>
      </c>
      <c r="C197" s="211">
        <v>331</v>
      </c>
      <c r="D197" s="141">
        <v>-0.51107828655834564</v>
      </c>
      <c r="E197" s="131">
        <v>316</v>
      </c>
      <c r="F197" s="141">
        <v>-0.75465838509316774</v>
      </c>
      <c r="G197" s="131">
        <v>647</v>
      </c>
      <c r="H197" s="141">
        <v>-0.67073791348600509</v>
      </c>
      <c r="I197" s="211">
        <v>315</v>
      </c>
      <c r="J197" s="141">
        <v>-0.51388888888888884</v>
      </c>
      <c r="K197" s="131">
        <v>313</v>
      </c>
      <c r="L197" s="141">
        <v>-0.75059760956175303</v>
      </c>
      <c r="M197" s="131">
        <v>628</v>
      </c>
      <c r="N197" s="141">
        <v>-0.66999474513925383</v>
      </c>
      <c r="O197" s="213"/>
      <c r="P197" s="149"/>
      <c r="Q197" s="142"/>
      <c r="R197" s="149"/>
      <c r="S197" s="142"/>
      <c r="T197" s="217"/>
      <c r="U197" s="213"/>
      <c r="V197" s="149"/>
      <c r="W197" s="142"/>
      <c r="X197" s="149"/>
      <c r="Y197" s="142"/>
      <c r="Z197" s="217"/>
      <c r="AA197" s="211">
        <v>11</v>
      </c>
      <c r="AB197" s="141">
        <v>0</v>
      </c>
      <c r="AC197" s="131">
        <v>3</v>
      </c>
      <c r="AD197" s="141">
        <v>-0.90909090909090906</v>
      </c>
      <c r="AE197" s="131">
        <v>14</v>
      </c>
      <c r="AF197" s="141">
        <v>-0.68181818181818188</v>
      </c>
      <c r="AG197" s="213"/>
      <c r="AH197" s="149"/>
      <c r="AI197" s="142"/>
      <c r="AJ197" s="149"/>
      <c r="AK197" s="142"/>
      <c r="AL197" s="217"/>
      <c r="AM197" s="211">
        <v>5</v>
      </c>
      <c r="AN197" s="141">
        <v>-0.6875</v>
      </c>
      <c r="AO197" s="211">
        <v>0</v>
      </c>
      <c r="AP197" s="141">
        <v>-1</v>
      </c>
      <c r="AQ197" s="131">
        <v>0</v>
      </c>
      <c r="AR197" s="141" t="s">
        <v>90</v>
      </c>
      <c r="AS197" s="131">
        <v>0</v>
      </c>
      <c r="AT197" s="141">
        <v>-1</v>
      </c>
    </row>
    <row r="198" spans="2:46" s="4" customFormat="1" ht="15" hidden="1" customHeight="1" outlineLevel="1" x14ac:dyDescent="0.25">
      <c r="B198" s="53" t="s">
        <v>86</v>
      </c>
      <c r="C198" s="211">
        <v>361</v>
      </c>
      <c r="D198" s="141">
        <v>-0.64468503937007871</v>
      </c>
      <c r="E198" s="131">
        <v>568</v>
      </c>
      <c r="F198" s="141">
        <v>-0.5654169854628921</v>
      </c>
      <c r="G198" s="131">
        <v>929</v>
      </c>
      <c r="H198" s="141">
        <v>-0.60008609556607828</v>
      </c>
      <c r="I198" s="211">
        <v>330</v>
      </c>
      <c r="J198" s="141">
        <v>-0.66429298067141396</v>
      </c>
      <c r="K198" s="131">
        <v>538</v>
      </c>
      <c r="L198" s="141">
        <v>-0.57503949447077407</v>
      </c>
      <c r="M198" s="131">
        <v>868</v>
      </c>
      <c r="N198" s="141">
        <v>-0.61405068919519779</v>
      </c>
      <c r="O198" s="213"/>
      <c r="P198" s="149"/>
      <c r="Q198" s="142"/>
      <c r="R198" s="149"/>
      <c r="S198" s="142"/>
      <c r="T198" s="217"/>
      <c r="U198" s="213"/>
      <c r="V198" s="149"/>
      <c r="W198" s="142"/>
      <c r="X198" s="149"/>
      <c r="Y198" s="142"/>
      <c r="Z198" s="217"/>
      <c r="AA198" s="211">
        <v>20</v>
      </c>
      <c r="AB198" s="141">
        <v>0</v>
      </c>
      <c r="AC198" s="131">
        <v>30</v>
      </c>
      <c r="AD198" s="141">
        <v>-0.11764705882352944</v>
      </c>
      <c r="AE198" s="131">
        <v>50</v>
      </c>
      <c r="AF198" s="141">
        <v>-7.407407407407407E-2</v>
      </c>
      <c r="AG198" s="213"/>
      <c r="AH198" s="149"/>
      <c r="AI198" s="142"/>
      <c r="AJ198" s="149"/>
      <c r="AK198" s="142"/>
      <c r="AL198" s="217"/>
      <c r="AM198" s="211">
        <v>7</v>
      </c>
      <c r="AN198" s="141">
        <v>-0.36363636363636365</v>
      </c>
      <c r="AO198" s="211">
        <v>4</v>
      </c>
      <c r="AP198" s="141">
        <v>1</v>
      </c>
      <c r="AQ198" s="131">
        <v>0</v>
      </c>
      <c r="AR198" s="141">
        <v>-1</v>
      </c>
      <c r="AS198" s="131">
        <v>4</v>
      </c>
      <c r="AT198" s="141">
        <v>-0.55555555555555558</v>
      </c>
    </row>
    <row r="199" spans="2:46" s="4" customFormat="1" ht="15" hidden="1" customHeight="1" outlineLevel="1" x14ac:dyDescent="0.25">
      <c r="B199" s="53" t="s">
        <v>87</v>
      </c>
      <c r="C199" s="211">
        <v>3224</v>
      </c>
      <c r="D199" s="141">
        <v>-0.19800995024875623</v>
      </c>
      <c r="E199" s="131">
        <v>5367</v>
      </c>
      <c r="F199" s="141">
        <v>-0.14660518365399899</v>
      </c>
      <c r="G199" s="131">
        <v>8591</v>
      </c>
      <c r="H199" s="141">
        <v>-0.16665049956348821</v>
      </c>
      <c r="I199" s="211">
        <v>2262</v>
      </c>
      <c r="J199" s="141">
        <v>-0.32938037355469907</v>
      </c>
      <c r="K199" s="131">
        <v>4524</v>
      </c>
      <c r="L199" s="141">
        <v>3.7376748452189856E-2</v>
      </c>
      <c r="M199" s="131">
        <v>6786</v>
      </c>
      <c r="N199" s="141">
        <v>-0.12257564003103183</v>
      </c>
      <c r="O199" s="213"/>
      <c r="P199" s="149"/>
      <c r="Q199" s="142"/>
      <c r="R199" s="149"/>
      <c r="S199" s="142"/>
      <c r="T199" s="217"/>
      <c r="U199" s="213"/>
      <c r="V199" s="149"/>
      <c r="W199" s="142"/>
      <c r="X199" s="149"/>
      <c r="Y199" s="142"/>
      <c r="Z199" s="217"/>
      <c r="AA199" s="211">
        <v>446</v>
      </c>
      <c r="AB199" s="141">
        <v>-0.11332007952286283</v>
      </c>
      <c r="AC199" s="131">
        <v>829</v>
      </c>
      <c r="AD199" s="141">
        <v>-0.56935064935064927</v>
      </c>
      <c r="AE199" s="131">
        <v>1275</v>
      </c>
      <c r="AF199" s="141">
        <v>-0.47487644151565078</v>
      </c>
      <c r="AG199" s="213"/>
      <c r="AH199" s="149"/>
      <c r="AI199" s="142"/>
      <c r="AJ199" s="149"/>
      <c r="AK199" s="142"/>
      <c r="AL199" s="217"/>
      <c r="AM199" s="211">
        <v>514</v>
      </c>
      <c r="AN199" s="141">
        <v>2.5694444444444446</v>
      </c>
      <c r="AO199" s="211">
        <v>2</v>
      </c>
      <c r="AP199" s="141" t="s">
        <v>90</v>
      </c>
      <c r="AQ199" s="131">
        <v>14</v>
      </c>
      <c r="AR199" s="141">
        <v>3.666666666666667</v>
      </c>
      <c r="AS199" s="131">
        <v>16</v>
      </c>
      <c r="AT199" s="141">
        <v>4.333333333333333</v>
      </c>
    </row>
    <row r="200" spans="2:46" s="4" customFormat="1" ht="15" hidden="1" customHeight="1" outlineLevel="1" x14ac:dyDescent="0.25">
      <c r="B200" s="53" t="s">
        <v>88</v>
      </c>
      <c r="C200" s="211">
        <v>5878</v>
      </c>
      <c r="D200" s="141">
        <v>0.10905660377358495</v>
      </c>
      <c r="E200" s="131">
        <v>11255</v>
      </c>
      <c r="F200" s="141">
        <v>-0.14825185409414254</v>
      </c>
      <c r="G200" s="131">
        <v>17133</v>
      </c>
      <c r="H200" s="141">
        <v>-7.4592200496921279E-2</v>
      </c>
      <c r="I200" s="211">
        <v>4194</v>
      </c>
      <c r="J200" s="141">
        <v>0.11750599520383687</v>
      </c>
      <c r="K200" s="131">
        <v>9454</v>
      </c>
      <c r="L200" s="141">
        <v>-8.2225026696437276E-2</v>
      </c>
      <c r="M200" s="131">
        <v>13648</v>
      </c>
      <c r="N200" s="141">
        <v>-2.8888572648356314E-2</v>
      </c>
      <c r="O200" s="213"/>
      <c r="P200" s="149"/>
      <c r="Q200" s="142"/>
      <c r="R200" s="149"/>
      <c r="S200" s="142"/>
      <c r="T200" s="217"/>
      <c r="U200" s="213"/>
      <c r="V200" s="149"/>
      <c r="W200" s="142"/>
      <c r="X200" s="149"/>
      <c r="Y200" s="142"/>
      <c r="Z200" s="217"/>
      <c r="AA200" s="211">
        <v>1107</v>
      </c>
      <c r="AB200" s="141">
        <v>-1.7746228926353136E-2</v>
      </c>
      <c r="AC200" s="131">
        <v>1794</v>
      </c>
      <c r="AD200" s="141">
        <v>-0.38414006179196702</v>
      </c>
      <c r="AE200" s="131">
        <v>2901</v>
      </c>
      <c r="AF200" s="141">
        <v>-0.28193069306930696</v>
      </c>
      <c r="AG200" s="213"/>
      <c r="AH200" s="149"/>
      <c r="AI200" s="142"/>
      <c r="AJ200" s="149"/>
      <c r="AK200" s="142"/>
      <c r="AL200" s="217"/>
      <c r="AM200" s="211">
        <v>576</v>
      </c>
      <c r="AN200" s="141">
        <v>0.37142857142857144</v>
      </c>
      <c r="AO200" s="211">
        <v>1</v>
      </c>
      <c r="AP200" s="141" t="s">
        <v>90</v>
      </c>
      <c r="AQ200" s="131">
        <v>7</v>
      </c>
      <c r="AR200" s="141" t="s">
        <v>90</v>
      </c>
      <c r="AS200" s="131">
        <v>8</v>
      </c>
      <c r="AT200" s="141" t="s">
        <v>90</v>
      </c>
    </row>
    <row r="201" spans="2:46" s="4" customFormat="1" ht="15" hidden="1" customHeight="1" outlineLevel="1" x14ac:dyDescent="0.25">
      <c r="B201" s="53" t="s">
        <v>89</v>
      </c>
      <c r="C201" s="211">
        <v>4943</v>
      </c>
      <c r="D201" s="141">
        <v>-0.10061863173216889</v>
      </c>
      <c r="E201" s="131">
        <v>9782</v>
      </c>
      <c r="F201" s="141">
        <v>-0.46279312427920261</v>
      </c>
      <c r="G201" s="131">
        <v>14725</v>
      </c>
      <c r="H201" s="141">
        <v>-0.37882303311537646</v>
      </c>
      <c r="I201" s="211">
        <v>3411</v>
      </c>
      <c r="J201" s="141">
        <v>-0.16129825424145561</v>
      </c>
      <c r="K201" s="131">
        <v>8223</v>
      </c>
      <c r="L201" s="141">
        <v>-0.41239102472488209</v>
      </c>
      <c r="M201" s="131">
        <v>11634</v>
      </c>
      <c r="N201" s="141">
        <v>-0.35584962072974924</v>
      </c>
      <c r="O201" s="213"/>
      <c r="P201" s="149"/>
      <c r="Q201" s="142"/>
      <c r="R201" s="149"/>
      <c r="S201" s="142"/>
      <c r="T201" s="217"/>
      <c r="U201" s="213"/>
      <c r="V201" s="149"/>
      <c r="W201" s="142"/>
      <c r="X201" s="149"/>
      <c r="Y201" s="142"/>
      <c r="Z201" s="217"/>
      <c r="AA201" s="211">
        <v>1018</v>
      </c>
      <c r="AB201" s="141">
        <v>5.0567595459236392E-2</v>
      </c>
      <c r="AC201" s="131">
        <v>1559</v>
      </c>
      <c r="AD201" s="141">
        <v>-0.62986704653371328</v>
      </c>
      <c r="AE201" s="131">
        <v>2577</v>
      </c>
      <c r="AF201" s="141">
        <v>-0.50260567458019689</v>
      </c>
      <c r="AG201" s="213"/>
      <c r="AH201" s="149"/>
      <c r="AI201" s="142"/>
      <c r="AJ201" s="149"/>
      <c r="AK201" s="142"/>
      <c r="AL201" s="217"/>
      <c r="AM201" s="211">
        <v>507</v>
      </c>
      <c r="AN201" s="141">
        <v>0.11184210526315796</v>
      </c>
      <c r="AO201" s="211">
        <v>7</v>
      </c>
      <c r="AP201" s="141">
        <v>0.75</v>
      </c>
      <c r="AQ201" s="131">
        <v>0</v>
      </c>
      <c r="AR201" s="141">
        <v>-1</v>
      </c>
      <c r="AS201" s="131">
        <v>7</v>
      </c>
      <c r="AT201" s="141">
        <v>0</v>
      </c>
    </row>
    <row r="202" spans="2:46" s="4" customFormat="1" ht="15.75" collapsed="1" x14ac:dyDescent="0.25">
      <c r="B202" s="65">
        <v>2003</v>
      </c>
      <c r="C202" s="215">
        <v>34330</v>
      </c>
      <c r="D202" s="67">
        <v>-0.2059490216033677</v>
      </c>
      <c r="E202" s="216">
        <v>71342</v>
      </c>
      <c r="F202" s="67">
        <v>-0.34876036075510275</v>
      </c>
      <c r="G202" s="216">
        <v>105672</v>
      </c>
      <c r="H202" s="67">
        <v>-0.30834784202327503</v>
      </c>
      <c r="I202" s="215">
        <v>25817</v>
      </c>
      <c r="J202" s="67">
        <v>-0.25862217499928208</v>
      </c>
      <c r="K202" s="216">
        <v>58881</v>
      </c>
      <c r="L202" s="67">
        <v>-0.35479947403024326</v>
      </c>
      <c r="M202" s="216">
        <v>84698</v>
      </c>
      <c r="N202" s="67">
        <v>-0.32823616189335592</v>
      </c>
      <c r="O202" s="214"/>
      <c r="P202" s="67"/>
      <c r="Q202" s="66"/>
      <c r="R202" s="67"/>
      <c r="S202" s="66"/>
      <c r="T202" s="218"/>
      <c r="U202" s="214"/>
      <c r="V202" s="67"/>
      <c r="W202" s="66"/>
      <c r="X202" s="67"/>
      <c r="Y202" s="66"/>
      <c r="Z202" s="218"/>
      <c r="AA202" s="215">
        <v>5616</v>
      </c>
      <c r="AB202" s="67">
        <v>-8.6977727198829458E-2</v>
      </c>
      <c r="AC202" s="216">
        <v>12411</v>
      </c>
      <c r="AD202" s="67">
        <v>-0.3187132897842675</v>
      </c>
      <c r="AE202" s="216">
        <v>18027</v>
      </c>
      <c r="AF202" s="67">
        <v>-0.26021831910702564</v>
      </c>
      <c r="AG202" s="214"/>
      <c r="AH202" s="67"/>
      <c r="AI202" s="66"/>
      <c r="AJ202" s="67"/>
      <c r="AK202" s="66"/>
      <c r="AL202" s="218"/>
      <c r="AM202" s="215">
        <v>2859</v>
      </c>
      <c r="AN202" s="67">
        <v>0.2855215827338129</v>
      </c>
      <c r="AO202" s="215">
        <v>38</v>
      </c>
      <c r="AP202" s="67">
        <v>5.555555555555558E-2</v>
      </c>
      <c r="AQ202" s="216">
        <v>50</v>
      </c>
      <c r="AR202" s="67">
        <v>-0.29577464788732399</v>
      </c>
      <c r="AS202" s="216">
        <v>88</v>
      </c>
      <c r="AT202" s="67">
        <v>-0.17757009345794394</v>
      </c>
    </row>
    <row r="203" spans="2:46" s="4" customFormat="1" ht="15" hidden="1" customHeight="1" outlineLevel="1" x14ac:dyDescent="0.25">
      <c r="B203" s="53" t="s">
        <v>78</v>
      </c>
      <c r="C203" s="211">
        <v>7391</v>
      </c>
      <c r="D203" s="141">
        <v>-0.232183669229171</v>
      </c>
      <c r="E203" s="131">
        <v>20152</v>
      </c>
      <c r="F203" s="141">
        <v>9.4169505109196194E-3</v>
      </c>
      <c r="G203" s="131">
        <v>27543</v>
      </c>
      <c r="H203" s="141">
        <v>-6.9178776613720849E-2</v>
      </c>
      <c r="I203" s="211">
        <v>5944</v>
      </c>
      <c r="J203" s="141">
        <v>-0.21541710665258706</v>
      </c>
      <c r="K203" s="131">
        <v>17373</v>
      </c>
      <c r="L203" s="141">
        <v>0.10241766609556446</v>
      </c>
      <c r="M203" s="131">
        <v>23317</v>
      </c>
      <c r="N203" s="141">
        <v>-7.7137347332334461E-4</v>
      </c>
      <c r="O203" s="213"/>
      <c r="P203" s="149"/>
      <c r="Q203" s="142"/>
      <c r="R203" s="149"/>
      <c r="S203" s="142"/>
      <c r="T203" s="217"/>
      <c r="U203" s="213"/>
      <c r="V203" s="149"/>
      <c r="W203" s="142"/>
      <c r="X203" s="149"/>
      <c r="Y203" s="142"/>
      <c r="Z203" s="217"/>
      <c r="AA203" s="211">
        <v>1058</v>
      </c>
      <c r="AB203" s="141">
        <v>-0.10338983050847461</v>
      </c>
      <c r="AC203" s="131">
        <v>2772</v>
      </c>
      <c r="AD203" s="141">
        <v>-0.34078478002378121</v>
      </c>
      <c r="AE203" s="131">
        <v>3830</v>
      </c>
      <c r="AF203" s="141">
        <v>-0.28876508820798519</v>
      </c>
      <c r="AG203" s="213"/>
      <c r="AH203" s="149"/>
      <c r="AI203" s="142"/>
      <c r="AJ203" s="149"/>
      <c r="AK203" s="142"/>
      <c r="AL203" s="217"/>
      <c r="AM203" s="211">
        <v>382</v>
      </c>
      <c r="AN203" s="141">
        <v>-0.56091954022988499</v>
      </c>
      <c r="AO203" s="211">
        <v>7</v>
      </c>
      <c r="AP203" s="141" t="s">
        <v>90</v>
      </c>
      <c r="AQ203" s="131">
        <v>7</v>
      </c>
      <c r="AR203" s="141" t="s">
        <v>90</v>
      </c>
      <c r="AS203" s="131">
        <v>14</v>
      </c>
      <c r="AT203" s="141" t="s">
        <v>90</v>
      </c>
    </row>
    <row r="204" spans="2:46" s="4" customFormat="1" ht="15" hidden="1" customHeight="1" outlineLevel="1" x14ac:dyDescent="0.25">
      <c r="B204" s="53" t="s">
        <v>79</v>
      </c>
      <c r="C204" s="211">
        <v>6425</v>
      </c>
      <c r="D204" s="141">
        <v>-0.23484577825413844</v>
      </c>
      <c r="E204" s="131">
        <v>18222</v>
      </c>
      <c r="F204" s="141">
        <v>-4.3711069828433757E-3</v>
      </c>
      <c r="G204" s="131">
        <v>24647</v>
      </c>
      <c r="H204" s="141">
        <v>-7.6856811116521206E-2</v>
      </c>
      <c r="I204" s="211">
        <v>5071</v>
      </c>
      <c r="J204" s="141">
        <v>-0.23491249245624624</v>
      </c>
      <c r="K204" s="131">
        <v>15556</v>
      </c>
      <c r="L204" s="141">
        <v>6.8553372716032346E-2</v>
      </c>
      <c r="M204" s="131">
        <v>20627</v>
      </c>
      <c r="N204" s="141">
        <v>-2.6385348815255338E-2</v>
      </c>
      <c r="O204" s="213"/>
      <c r="P204" s="149"/>
      <c r="Q204" s="142"/>
      <c r="R204" s="149"/>
      <c r="S204" s="142"/>
      <c r="T204" s="217"/>
      <c r="U204" s="213"/>
      <c r="V204" s="149"/>
      <c r="W204" s="142"/>
      <c r="X204" s="149"/>
      <c r="Y204" s="142"/>
      <c r="Z204" s="217"/>
      <c r="AA204" s="211">
        <v>1084</v>
      </c>
      <c r="AB204" s="141">
        <v>-7.9014443500424858E-2</v>
      </c>
      <c r="AC204" s="131">
        <v>2666</v>
      </c>
      <c r="AD204" s="141">
        <v>-0.2879273504273504</v>
      </c>
      <c r="AE204" s="131">
        <v>3750</v>
      </c>
      <c r="AF204" s="141">
        <v>-0.23795976427555376</v>
      </c>
      <c r="AG204" s="213"/>
      <c r="AH204" s="149"/>
      <c r="AI204" s="142"/>
      <c r="AJ204" s="149"/>
      <c r="AK204" s="142"/>
      <c r="AL204" s="217"/>
      <c r="AM204" s="211">
        <v>263</v>
      </c>
      <c r="AN204" s="141">
        <v>-0.55499153976311333</v>
      </c>
      <c r="AO204" s="211">
        <v>7</v>
      </c>
      <c r="AP204" s="141">
        <v>6</v>
      </c>
      <c r="AQ204" s="131">
        <v>0</v>
      </c>
      <c r="AR204" s="141" t="s">
        <v>90</v>
      </c>
      <c r="AS204" s="131">
        <v>7</v>
      </c>
      <c r="AT204" s="141">
        <v>6</v>
      </c>
    </row>
    <row r="205" spans="2:46" s="4" customFormat="1" ht="15" hidden="1" customHeight="1" outlineLevel="1" x14ac:dyDescent="0.25">
      <c r="B205" s="53" t="s">
        <v>80</v>
      </c>
      <c r="C205" s="211">
        <v>6780</v>
      </c>
      <c r="D205" s="141">
        <v>-0.22523140212547132</v>
      </c>
      <c r="E205" s="131">
        <v>20073</v>
      </c>
      <c r="F205" s="141">
        <v>7.9077518546392778E-2</v>
      </c>
      <c r="G205" s="131">
        <v>26853</v>
      </c>
      <c r="H205" s="141">
        <v>-1.8279530581654657E-2</v>
      </c>
      <c r="I205" s="211">
        <v>5586</v>
      </c>
      <c r="J205" s="141">
        <v>-0.21312860966333291</v>
      </c>
      <c r="K205" s="131">
        <v>17175</v>
      </c>
      <c r="L205" s="141">
        <v>0.14400852594418168</v>
      </c>
      <c r="M205" s="131">
        <v>22761</v>
      </c>
      <c r="N205" s="141">
        <v>2.9350578871201183E-2</v>
      </c>
      <c r="O205" s="213"/>
      <c r="P205" s="149"/>
      <c r="Q205" s="142"/>
      <c r="R205" s="149"/>
      <c r="S205" s="142"/>
      <c r="T205" s="217"/>
      <c r="U205" s="213"/>
      <c r="V205" s="149"/>
      <c r="W205" s="142"/>
      <c r="X205" s="149"/>
      <c r="Y205" s="142"/>
      <c r="Z205" s="217"/>
      <c r="AA205" s="211">
        <v>937</v>
      </c>
      <c r="AB205" s="141">
        <v>-0.10931558935361219</v>
      </c>
      <c r="AC205" s="131">
        <v>2891</v>
      </c>
      <c r="AD205" s="141">
        <v>-0.19358437935843797</v>
      </c>
      <c r="AE205" s="131">
        <v>3828</v>
      </c>
      <c r="AF205" s="141">
        <v>-0.17446624973042912</v>
      </c>
      <c r="AG205" s="213"/>
      <c r="AH205" s="149"/>
      <c r="AI205" s="142"/>
      <c r="AJ205" s="149"/>
      <c r="AK205" s="142"/>
      <c r="AL205" s="217"/>
      <c r="AM205" s="211">
        <v>247</v>
      </c>
      <c r="AN205" s="141">
        <v>-0.58487394957983185</v>
      </c>
      <c r="AO205" s="211">
        <v>10</v>
      </c>
      <c r="AP205" s="141">
        <v>1</v>
      </c>
      <c r="AQ205" s="131">
        <v>7</v>
      </c>
      <c r="AR205" s="141">
        <v>0.75</v>
      </c>
      <c r="AS205" s="131">
        <v>17</v>
      </c>
      <c r="AT205" s="141">
        <v>0.88888888888888884</v>
      </c>
    </row>
    <row r="206" spans="2:46" s="4" customFormat="1" ht="15" hidden="1" customHeight="1" outlineLevel="1" x14ac:dyDescent="0.25">
      <c r="B206" s="53" t="s">
        <v>81</v>
      </c>
      <c r="C206" s="211">
        <v>3571</v>
      </c>
      <c r="D206" s="141">
        <v>-0.19134963768115942</v>
      </c>
      <c r="E206" s="131">
        <v>7287</v>
      </c>
      <c r="F206" s="141">
        <v>-0.34125836195986259</v>
      </c>
      <c r="G206" s="131">
        <v>10858</v>
      </c>
      <c r="H206" s="141">
        <v>-0.29848817676702422</v>
      </c>
      <c r="I206" s="211">
        <v>3062</v>
      </c>
      <c r="J206" s="141">
        <v>-0.22949169602415698</v>
      </c>
      <c r="K206" s="131">
        <v>6682</v>
      </c>
      <c r="L206" s="141">
        <v>-0.31403346678985733</v>
      </c>
      <c r="M206" s="131">
        <v>9744</v>
      </c>
      <c r="N206" s="141">
        <v>-0.28953700328107912</v>
      </c>
      <c r="O206" s="213"/>
      <c r="P206" s="149"/>
      <c r="Q206" s="142"/>
      <c r="R206" s="149"/>
      <c r="S206" s="142"/>
      <c r="T206" s="217"/>
      <c r="U206" s="213"/>
      <c r="V206" s="149"/>
      <c r="W206" s="142"/>
      <c r="X206" s="149"/>
      <c r="Y206" s="142"/>
      <c r="Z206" s="217"/>
      <c r="AA206" s="211">
        <v>282</v>
      </c>
      <c r="AB206" s="141">
        <v>-0.33175355450236965</v>
      </c>
      <c r="AC206" s="131">
        <v>605</v>
      </c>
      <c r="AD206" s="141">
        <v>-0.5420136260408781</v>
      </c>
      <c r="AE206" s="131">
        <v>887</v>
      </c>
      <c r="AF206" s="141">
        <v>-0.49110728628800915</v>
      </c>
      <c r="AG206" s="213"/>
      <c r="AH206" s="149"/>
      <c r="AI206" s="142"/>
      <c r="AJ206" s="149"/>
      <c r="AK206" s="142"/>
      <c r="AL206" s="217"/>
      <c r="AM206" s="211">
        <v>224</v>
      </c>
      <c r="AN206" s="141">
        <v>31</v>
      </c>
      <c r="AO206" s="211">
        <v>3</v>
      </c>
      <c r="AP206" s="141">
        <v>-0.76923076923076916</v>
      </c>
      <c r="AQ206" s="131">
        <v>0</v>
      </c>
      <c r="AR206" s="141" t="s">
        <v>90</v>
      </c>
      <c r="AS206" s="131">
        <v>3</v>
      </c>
      <c r="AT206" s="141">
        <v>-0.76923076923076916</v>
      </c>
    </row>
    <row r="207" spans="2:46" s="4" customFormat="1" ht="15" hidden="1" customHeight="1" outlineLevel="1" x14ac:dyDescent="0.25">
      <c r="B207" s="53" t="s">
        <v>82</v>
      </c>
      <c r="C207" s="211">
        <v>679</v>
      </c>
      <c r="D207" s="141">
        <v>-0.41616509028374893</v>
      </c>
      <c r="E207" s="131">
        <v>1205</v>
      </c>
      <c r="F207" s="141">
        <v>-0.19986719787516605</v>
      </c>
      <c r="G207" s="131">
        <v>1884</v>
      </c>
      <c r="H207" s="141">
        <v>-0.29411764705882348</v>
      </c>
      <c r="I207" s="211">
        <v>591</v>
      </c>
      <c r="J207" s="141">
        <v>-0.45879120879120883</v>
      </c>
      <c r="K207" s="131">
        <v>1132</v>
      </c>
      <c r="L207" s="141">
        <v>-0.20783764870538834</v>
      </c>
      <c r="M207" s="131">
        <v>1723</v>
      </c>
      <c r="N207" s="141">
        <v>-0.31654105513685049</v>
      </c>
      <c r="O207" s="213"/>
      <c r="P207" s="149"/>
      <c r="Q207" s="142"/>
      <c r="R207" s="149"/>
      <c r="S207" s="142"/>
      <c r="T207" s="217"/>
      <c r="U207" s="213"/>
      <c r="V207" s="149"/>
      <c r="W207" s="142"/>
      <c r="X207" s="149"/>
      <c r="Y207" s="142"/>
      <c r="Z207" s="217"/>
      <c r="AA207" s="211">
        <v>69</v>
      </c>
      <c r="AB207" s="141">
        <v>0.60465116279069764</v>
      </c>
      <c r="AC207" s="131">
        <v>59</v>
      </c>
      <c r="AD207" s="141">
        <v>-0.23376623376623373</v>
      </c>
      <c r="AE207" s="131">
        <v>128</v>
      </c>
      <c r="AF207" s="141">
        <v>6.6666666666666652E-2</v>
      </c>
      <c r="AG207" s="213"/>
      <c r="AH207" s="149"/>
      <c r="AI207" s="142"/>
      <c r="AJ207" s="149"/>
      <c r="AK207" s="142"/>
      <c r="AL207" s="217"/>
      <c r="AM207" s="211">
        <v>18</v>
      </c>
      <c r="AN207" s="141">
        <v>-9.9999999999999978E-2</v>
      </c>
      <c r="AO207" s="211">
        <v>1</v>
      </c>
      <c r="AP207" s="141">
        <v>-0.875</v>
      </c>
      <c r="AQ207" s="131">
        <v>14</v>
      </c>
      <c r="AR207" s="141" t="s">
        <v>90</v>
      </c>
      <c r="AS207" s="131">
        <v>15</v>
      </c>
      <c r="AT207" s="141">
        <v>0.875</v>
      </c>
    </row>
    <row r="208" spans="2:46" s="4" customFormat="1" ht="15" hidden="1" customHeight="1" outlineLevel="1" x14ac:dyDescent="0.25">
      <c r="B208" s="53" t="s">
        <v>83</v>
      </c>
      <c r="C208" s="211">
        <v>986</v>
      </c>
      <c r="D208" s="141">
        <v>0.35439560439560447</v>
      </c>
      <c r="E208" s="131">
        <v>844</v>
      </c>
      <c r="F208" s="141">
        <v>-0.38929088277858181</v>
      </c>
      <c r="G208" s="131">
        <v>1830</v>
      </c>
      <c r="H208" s="141">
        <v>-0.13270142180094791</v>
      </c>
      <c r="I208" s="211">
        <v>906</v>
      </c>
      <c r="J208" s="141">
        <v>0.28693181818181812</v>
      </c>
      <c r="K208" s="131">
        <v>787</v>
      </c>
      <c r="L208" s="141">
        <v>-0.40960240060015007</v>
      </c>
      <c r="M208" s="131">
        <v>1693</v>
      </c>
      <c r="N208" s="141">
        <v>-0.16887579774177708</v>
      </c>
      <c r="O208" s="213"/>
      <c r="P208" s="149"/>
      <c r="Q208" s="142"/>
      <c r="R208" s="149"/>
      <c r="S208" s="142"/>
      <c r="T208" s="217"/>
      <c r="U208" s="213"/>
      <c r="V208" s="149"/>
      <c r="W208" s="142"/>
      <c r="X208" s="149"/>
      <c r="Y208" s="142"/>
      <c r="Z208" s="217"/>
      <c r="AA208" s="211">
        <v>60</v>
      </c>
      <c r="AB208" s="141">
        <v>5.666666666666667</v>
      </c>
      <c r="AC208" s="131">
        <v>42</v>
      </c>
      <c r="AD208" s="141">
        <v>-0.1428571428571429</v>
      </c>
      <c r="AE208" s="131">
        <v>102</v>
      </c>
      <c r="AF208" s="141">
        <v>0.75862068965517238</v>
      </c>
      <c r="AG208" s="213"/>
      <c r="AH208" s="149"/>
      <c r="AI208" s="142"/>
      <c r="AJ208" s="149"/>
      <c r="AK208" s="142"/>
      <c r="AL208" s="217"/>
      <c r="AM208" s="211">
        <v>20</v>
      </c>
      <c r="AN208" s="141">
        <v>0.33333333333333326</v>
      </c>
      <c r="AO208" s="211">
        <v>0</v>
      </c>
      <c r="AP208" s="141" t="s">
        <v>90</v>
      </c>
      <c r="AQ208" s="131">
        <v>15</v>
      </c>
      <c r="AR208" s="141" t="s">
        <v>90</v>
      </c>
      <c r="AS208" s="131">
        <v>15</v>
      </c>
      <c r="AT208" s="141" t="s">
        <v>90</v>
      </c>
    </row>
    <row r="209" spans="2:46" s="4" customFormat="1" ht="15" hidden="1" customHeight="1" outlineLevel="1" x14ac:dyDescent="0.25">
      <c r="B209" s="53" t="s">
        <v>84</v>
      </c>
      <c r="C209" s="211">
        <v>893</v>
      </c>
      <c r="D209" s="141">
        <v>7.900677200902928E-3</v>
      </c>
      <c r="E209" s="131">
        <v>1458</v>
      </c>
      <c r="F209" s="141">
        <v>-0.35600706713780916</v>
      </c>
      <c r="G209" s="131">
        <v>2351</v>
      </c>
      <c r="H209" s="141">
        <v>-0.25365079365079368</v>
      </c>
      <c r="I209" s="211">
        <v>839</v>
      </c>
      <c r="J209" s="141">
        <v>-3.0057803468208077E-2</v>
      </c>
      <c r="K209" s="131">
        <v>1378</v>
      </c>
      <c r="L209" s="141">
        <v>-0.38178555406011661</v>
      </c>
      <c r="M209" s="131">
        <v>2217</v>
      </c>
      <c r="N209" s="141">
        <v>-0.28345184227537168</v>
      </c>
      <c r="O209" s="213"/>
      <c r="P209" s="149"/>
      <c r="Q209" s="142"/>
      <c r="R209" s="149"/>
      <c r="S209" s="142"/>
      <c r="T209" s="217"/>
      <c r="U209" s="213"/>
      <c r="V209" s="149"/>
      <c r="W209" s="142"/>
      <c r="X209" s="149"/>
      <c r="Y209" s="142"/>
      <c r="Z209" s="217"/>
      <c r="AA209" s="211">
        <v>31</v>
      </c>
      <c r="AB209" s="141">
        <v>2.4444444444444446</v>
      </c>
      <c r="AC209" s="131">
        <v>65</v>
      </c>
      <c r="AD209" s="141">
        <v>0.85714285714285721</v>
      </c>
      <c r="AE209" s="131">
        <v>96</v>
      </c>
      <c r="AF209" s="141">
        <v>1.1818181818181817</v>
      </c>
      <c r="AG209" s="213"/>
      <c r="AH209" s="149"/>
      <c r="AI209" s="142"/>
      <c r="AJ209" s="149"/>
      <c r="AK209" s="142"/>
      <c r="AL209" s="217"/>
      <c r="AM209" s="211">
        <v>23</v>
      </c>
      <c r="AN209" s="141">
        <v>2.2857142857142856</v>
      </c>
      <c r="AO209" s="211">
        <v>0</v>
      </c>
      <c r="AP209" s="141">
        <v>-1</v>
      </c>
      <c r="AQ209" s="131">
        <v>15</v>
      </c>
      <c r="AR209" s="141" t="s">
        <v>90</v>
      </c>
      <c r="AS209" s="131">
        <v>15</v>
      </c>
      <c r="AT209" s="141">
        <v>2</v>
      </c>
    </row>
    <row r="210" spans="2:46" s="4" customFormat="1" ht="15" hidden="1" customHeight="1" outlineLevel="1" x14ac:dyDescent="0.25">
      <c r="B210" s="53" t="s">
        <v>85</v>
      </c>
      <c r="C210" s="211">
        <v>677</v>
      </c>
      <c r="D210" s="141">
        <v>-0.14195183776932829</v>
      </c>
      <c r="E210" s="131">
        <v>1288</v>
      </c>
      <c r="F210" s="141">
        <v>-0.1565160445317616</v>
      </c>
      <c r="G210" s="131">
        <v>1965</v>
      </c>
      <c r="H210" s="141">
        <v>-0.1515544041450777</v>
      </c>
      <c r="I210" s="211">
        <v>648</v>
      </c>
      <c r="J210" s="141">
        <v>-0.16279069767441856</v>
      </c>
      <c r="K210" s="131">
        <v>1255</v>
      </c>
      <c r="L210" s="141">
        <v>-0.169973544973545</v>
      </c>
      <c r="M210" s="131">
        <v>1903</v>
      </c>
      <c r="N210" s="141">
        <v>-0.16754155730533682</v>
      </c>
      <c r="O210" s="213"/>
      <c r="P210" s="149"/>
      <c r="Q210" s="142"/>
      <c r="R210" s="149"/>
      <c r="S210" s="142"/>
      <c r="T210" s="217"/>
      <c r="U210" s="213"/>
      <c r="V210" s="149"/>
      <c r="W210" s="142"/>
      <c r="X210" s="149"/>
      <c r="Y210" s="142"/>
      <c r="Z210" s="217"/>
      <c r="AA210" s="211">
        <v>11</v>
      </c>
      <c r="AB210" s="141">
        <v>0.83333333333333326</v>
      </c>
      <c r="AC210" s="131">
        <v>33</v>
      </c>
      <c r="AD210" s="141">
        <v>1.2000000000000002</v>
      </c>
      <c r="AE210" s="131">
        <v>44</v>
      </c>
      <c r="AF210" s="141">
        <v>1.0952380952380953</v>
      </c>
      <c r="AG210" s="213"/>
      <c r="AH210" s="149"/>
      <c r="AI210" s="142"/>
      <c r="AJ210" s="149"/>
      <c r="AK210" s="142"/>
      <c r="AL210" s="217"/>
      <c r="AM210" s="211">
        <v>16</v>
      </c>
      <c r="AN210" s="141">
        <v>0.77777777777777768</v>
      </c>
      <c r="AO210" s="211">
        <v>2</v>
      </c>
      <c r="AP210" s="141" t="s">
        <v>90</v>
      </c>
      <c r="AQ210" s="131">
        <v>0</v>
      </c>
      <c r="AR210" s="141" t="s">
        <v>90</v>
      </c>
      <c r="AS210" s="131">
        <v>2</v>
      </c>
      <c r="AT210" s="141" t="s">
        <v>90</v>
      </c>
    </row>
    <row r="211" spans="2:46" s="4" customFormat="1" ht="15" hidden="1" customHeight="1" outlineLevel="1" x14ac:dyDescent="0.25">
      <c r="B211" s="53" t="s">
        <v>86</v>
      </c>
      <c r="C211" s="211">
        <v>1016</v>
      </c>
      <c r="D211" s="141">
        <v>0.40525587828492382</v>
      </c>
      <c r="E211" s="131">
        <v>1307</v>
      </c>
      <c r="F211" s="141">
        <v>-0.165389527458493</v>
      </c>
      <c r="G211" s="131">
        <v>2323</v>
      </c>
      <c r="H211" s="141">
        <v>1.4853647881170717E-2</v>
      </c>
      <c r="I211" s="211">
        <v>983</v>
      </c>
      <c r="J211" s="141">
        <v>0.42257597684515202</v>
      </c>
      <c r="K211" s="131">
        <v>1266</v>
      </c>
      <c r="L211" s="141">
        <v>-0.17308948399738733</v>
      </c>
      <c r="M211" s="131">
        <v>2249</v>
      </c>
      <c r="N211" s="141">
        <v>1.2151215121512182E-2</v>
      </c>
      <c r="O211" s="213"/>
      <c r="P211" s="149"/>
      <c r="Q211" s="142"/>
      <c r="R211" s="149"/>
      <c r="S211" s="142"/>
      <c r="T211" s="217"/>
      <c r="U211" s="213"/>
      <c r="V211" s="149"/>
      <c r="W211" s="142"/>
      <c r="X211" s="149"/>
      <c r="Y211" s="142"/>
      <c r="Z211" s="217"/>
      <c r="AA211" s="211">
        <v>20</v>
      </c>
      <c r="AB211" s="141">
        <v>0.4285714285714286</v>
      </c>
      <c r="AC211" s="131">
        <v>34</v>
      </c>
      <c r="AD211" s="141">
        <v>-2.8571428571428581E-2</v>
      </c>
      <c r="AE211" s="131">
        <v>54</v>
      </c>
      <c r="AF211" s="141">
        <v>0.1020408163265305</v>
      </c>
      <c r="AG211" s="213"/>
      <c r="AH211" s="149"/>
      <c r="AI211" s="142"/>
      <c r="AJ211" s="149"/>
      <c r="AK211" s="142"/>
      <c r="AL211" s="217"/>
      <c r="AM211" s="211">
        <v>11</v>
      </c>
      <c r="AN211" s="141">
        <v>-0.3125</v>
      </c>
      <c r="AO211" s="211">
        <v>2</v>
      </c>
      <c r="AP211" s="141">
        <v>0</v>
      </c>
      <c r="AQ211" s="131">
        <v>7</v>
      </c>
      <c r="AR211" s="141" t="s">
        <v>90</v>
      </c>
      <c r="AS211" s="131">
        <v>9</v>
      </c>
      <c r="AT211" s="141">
        <v>3.5</v>
      </c>
    </row>
    <row r="212" spans="2:46" s="4" customFormat="1" ht="15" hidden="1" customHeight="1" outlineLevel="1" x14ac:dyDescent="0.25">
      <c r="B212" s="53" t="s">
        <v>87</v>
      </c>
      <c r="C212" s="211">
        <v>4020</v>
      </c>
      <c r="D212" s="141">
        <v>-0.20616113744075826</v>
      </c>
      <c r="E212" s="131">
        <v>6289</v>
      </c>
      <c r="F212" s="141">
        <v>-0.24700670498084287</v>
      </c>
      <c r="G212" s="131">
        <v>10309</v>
      </c>
      <c r="H212" s="141">
        <v>-0.23158914728682167</v>
      </c>
      <c r="I212" s="211">
        <v>3373</v>
      </c>
      <c r="J212" s="141">
        <v>-0.23008445560374347</v>
      </c>
      <c r="K212" s="131">
        <v>4361</v>
      </c>
      <c r="L212" s="141">
        <v>-0.29261962692619625</v>
      </c>
      <c r="M212" s="131">
        <v>7734</v>
      </c>
      <c r="N212" s="141">
        <v>-0.26664138061824394</v>
      </c>
      <c r="O212" s="213"/>
      <c r="P212" s="149"/>
      <c r="Q212" s="142"/>
      <c r="R212" s="149"/>
      <c r="S212" s="142"/>
      <c r="T212" s="217"/>
      <c r="U212" s="213"/>
      <c r="V212" s="149"/>
      <c r="W212" s="142"/>
      <c r="X212" s="149"/>
      <c r="Y212" s="142"/>
      <c r="Z212" s="217"/>
      <c r="AA212" s="211">
        <v>503</v>
      </c>
      <c r="AB212" s="141">
        <v>-3.0828516377649273E-2</v>
      </c>
      <c r="AC212" s="131">
        <v>1925</v>
      </c>
      <c r="AD212" s="141">
        <v>-0.11979881115683588</v>
      </c>
      <c r="AE212" s="131">
        <v>2428</v>
      </c>
      <c r="AF212" s="141">
        <v>-0.10273466371027351</v>
      </c>
      <c r="AG212" s="213"/>
      <c r="AH212" s="149"/>
      <c r="AI212" s="142"/>
      <c r="AJ212" s="149"/>
      <c r="AK212" s="142"/>
      <c r="AL212" s="217"/>
      <c r="AM212" s="211">
        <v>144</v>
      </c>
      <c r="AN212" s="141">
        <v>-3.3557046979865723E-2</v>
      </c>
      <c r="AO212" s="211">
        <v>0</v>
      </c>
      <c r="AP212" s="141">
        <v>-1</v>
      </c>
      <c r="AQ212" s="131">
        <v>3</v>
      </c>
      <c r="AR212" s="141" t="s">
        <v>90</v>
      </c>
      <c r="AS212" s="131">
        <v>3</v>
      </c>
      <c r="AT212" s="141">
        <v>-0.8</v>
      </c>
    </row>
    <row r="213" spans="2:46" s="4" customFormat="1" ht="15" hidden="1" customHeight="1" outlineLevel="1" x14ac:dyDescent="0.25">
      <c r="B213" s="53" t="s">
        <v>88</v>
      </c>
      <c r="C213" s="211">
        <v>5300</v>
      </c>
      <c r="D213" s="141">
        <v>-0.24544419134396356</v>
      </c>
      <c r="E213" s="131">
        <v>13214</v>
      </c>
      <c r="F213" s="141">
        <v>-0.21317137072764081</v>
      </c>
      <c r="G213" s="131">
        <v>18514</v>
      </c>
      <c r="H213" s="141">
        <v>-0.222688722814678</v>
      </c>
      <c r="I213" s="211">
        <v>3753</v>
      </c>
      <c r="J213" s="141">
        <v>-0.31502098923161159</v>
      </c>
      <c r="K213" s="131">
        <v>10301</v>
      </c>
      <c r="L213" s="141">
        <v>-0.26662394987896909</v>
      </c>
      <c r="M213" s="131">
        <v>14054</v>
      </c>
      <c r="N213" s="141">
        <v>-0.28020486555697821</v>
      </c>
      <c r="O213" s="213"/>
      <c r="P213" s="149"/>
      <c r="Q213" s="142"/>
      <c r="R213" s="149"/>
      <c r="S213" s="142"/>
      <c r="T213" s="217"/>
      <c r="U213" s="213"/>
      <c r="V213" s="149"/>
      <c r="W213" s="142"/>
      <c r="X213" s="149"/>
      <c r="Y213" s="142"/>
      <c r="Z213" s="217"/>
      <c r="AA213" s="211">
        <v>1127</v>
      </c>
      <c r="AB213" s="141">
        <v>-5.2941176470588269E-2</v>
      </c>
      <c r="AC213" s="131">
        <v>2913</v>
      </c>
      <c r="AD213" s="141">
        <v>6.0043668122270688E-2</v>
      </c>
      <c r="AE213" s="131">
        <v>4040</v>
      </c>
      <c r="AF213" s="141">
        <v>2.5901472828847139E-2</v>
      </c>
      <c r="AG213" s="213"/>
      <c r="AH213" s="149"/>
      <c r="AI213" s="142"/>
      <c r="AJ213" s="149"/>
      <c r="AK213" s="142"/>
      <c r="AL213" s="217"/>
      <c r="AM213" s="211">
        <v>420</v>
      </c>
      <c r="AN213" s="141">
        <v>0.18309859154929575</v>
      </c>
      <c r="AO213" s="211">
        <v>0</v>
      </c>
      <c r="AP213" s="141" t="s">
        <v>90</v>
      </c>
      <c r="AQ213" s="131">
        <v>0</v>
      </c>
      <c r="AR213" s="141" t="s">
        <v>90</v>
      </c>
      <c r="AS213" s="131">
        <v>0</v>
      </c>
      <c r="AT213" s="141" t="s">
        <v>90</v>
      </c>
    </row>
    <row r="214" spans="2:46" s="4" customFormat="1" ht="15" hidden="1" customHeight="1" outlineLevel="1" x14ac:dyDescent="0.25">
      <c r="B214" s="53" t="s">
        <v>89</v>
      </c>
      <c r="C214" s="211">
        <v>5496</v>
      </c>
      <c r="D214" s="141">
        <v>-0.2170940170940171</v>
      </c>
      <c r="E214" s="131">
        <v>18209</v>
      </c>
      <c r="F214" s="141">
        <v>3.7727246822818694E-2</v>
      </c>
      <c r="G214" s="131">
        <v>23705</v>
      </c>
      <c r="H214" s="141">
        <v>-3.5087719298245612E-2</v>
      </c>
      <c r="I214" s="211">
        <v>4067</v>
      </c>
      <c r="J214" s="141">
        <v>-0.27672061177307483</v>
      </c>
      <c r="K214" s="131">
        <v>13994</v>
      </c>
      <c r="L214" s="141">
        <v>-4.3341536778780387E-2</v>
      </c>
      <c r="M214" s="131">
        <v>18061</v>
      </c>
      <c r="N214" s="141">
        <v>-0.10814280776257967</v>
      </c>
      <c r="O214" s="213"/>
      <c r="P214" s="149"/>
      <c r="Q214" s="142"/>
      <c r="R214" s="149"/>
      <c r="S214" s="142"/>
      <c r="T214" s="217"/>
      <c r="U214" s="213"/>
      <c r="V214" s="149"/>
      <c r="W214" s="142"/>
      <c r="X214" s="149"/>
      <c r="Y214" s="142"/>
      <c r="Z214" s="217"/>
      <c r="AA214" s="211">
        <v>969</v>
      </c>
      <c r="AB214" s="141">
        <v>5.4406964091403776E-2</v>
      </c>
      <c r="AC214" s="131">
        <v>4212</v>
      </c>
      <c r="AD214" s="141">
        <v>0.44295991778006161</v>
      </c>
      <c r="AE214" s="131">
        <v>5181</v>
      </c>
      <c r="AF214" s="141">
        <v>0.34992183428869206</v>
      </c>
      <c r="AG214" s="213"/>
      <c r="AH214" s="149"/>
      <c r="AI214" s="142"/>
      <c r="AJ214" s="149"/>
      <c r="AK214" s="142"/>
      <c r="AL214" s="217"/>
      <c r="AM214" s="211">
        <v>456</v>
      </c>
      <c r="AN214" s="141">
        <v>-2.3554603854389677E-2</v>
      </c>
      <c r="AO214" s="211">
        <v>4</v>
      </c>
      <c r="AP214" s="141">
        <v>-0.63636363636363635</v>
      </c>
      <c r="AQ214" s="131">
        <v>3</v>
      </c>
      <c r="AR214" s="141" t="s">
        <v>90</v>
      </c>
      <c r="AS214" s="131">
        <v>7</v>
      </c>
      <c r="AT214" s="141">
        <v>-0.36363636363636365</v>
      </c>
    </row>
    <row r="215" spans="2:46" s="4" customFormat="1" ht="15.75" collapsed="1" x14ac:dyDescent="0.25">
      <c r="B215" s="65">
        <v>2002</v>
      </c>
      <c r="C215" s="215">
        <v>43234</v>
      </c>
      <c r="D215" s="67">
        <v>-0.20797992195944093</v>
      </c>
      <c r="E215" s="216">
        <v>109548</v>
      </c>
      <c r="F215" s="67">
        <v>-7.8406299424571779E-2</v>
      </c>
      <c r="G215" s="216">
        <v>152782</v>
      </c>
      <c r="H215" s="67">
        <v>-0.11918364993802422</v>
      </c>
      <c r="I215" s="215">
        <v>34823</v>
      </c>
      <c r="J215" s="67">
        <v>-0.22419017065454705</v>
      </c>
      <c r="K215" s="216">
        <v>91260</v>
      </c>
      <c r="L215" s="67">
        <v>-6.8243077677039965E-2</v>
      </c>
      <c r="M215" s="216">
        <v>126083</v>
      </c>
      <c r="N215" s="67">
        <v>-0.11725127774277111</v>
      </c>
      <c r="O215" s="214"/>
      <c r="P215" s="67"/>
      <c r="Q215" s="66"/>
      <c r="R215" s="67"/>
      <c r="S215" s="66"/>
      <c r="T215" s="218"/>
      <c r="U215" s="214"/>
      <c r="V215" s="67"/>
      <c r="W215" s="66"/>
      <c r="X215" s="67"/>
      <c r="Y215" s="66"/>
      <c r="Z215" s="218"/>
      <c r="AA215" s="215">
        <v>6151</v>
      </c>
      <c r="AB215" s="67">
        <v>-5.9480122324159002E-2</v>
      </c>
      <c r="AC215" s="216">
        <v>18217</v>
      </c>
      <c r="AD215" s="67">
        <v>-0.12920650095602293</v>
      </c>
      <c r="AE215" s="216">
        <v>24368</v>
      </c>
      <c r="AF215" s="67">
        <v>-0.11260014566642385</v>
      </c>
      <c r="AG215" s="214"/>
      <c r="AH215" s="67"/>
      <c r="AI215" s="66"/>
      <c r="AJ215" s="67"/>
      <c r="AK215" s="66"/>
      <c r="AL215" s="218"/>
      <c r="AM215" s="215">
        <v>2224</v>
      </c>
      <c r="AN215" s="67">
        <v>-0.28281199613028052</v>
      </c>
      <c r="AO215" s="215">
        <v>36</v>
      </c>
      <c r="AP215" s="67">
        <v>-0.4</v>
      </c>
      <c r="AQ215" s="216">
        <v>71</v>
      </c>
      <c r="AR215" s="67">
        <v>16.75</v>
      </c>
      <c r="AS215" s="216">
        <v>107</v>
      </c>
      <c r="AT215" s="67">
        <v>0.671875</v>
      </c>
    </row>
    <row r="216" spans="2:46" s="4" customFormat="1" ht="15" hidden="1" customHeight="1" outlineLevel="1" x14ac:dyDescent="0.25">
      <c r="B216" s="53" t="s">
        <v>78</v>
      </c>
      <c r="C216" s="211">
        <v>9626</v>
      </c>
      <c r="D216" s="141">
        <v>0.46648385131017678</v>
      </c>
      <c r="E216" s="131">
        <v>19964</v>
      </c>
      <c r="F216" s="141">
        <v>-9.0768319897982397E-2</v>
      </c>
      <c r="G216" s="131">
        <v>29590</v>
      </c>
      <c r="H216" s="141">
        <v>3.7481154237228642E-2</v>
      </c>
      <c r="I216" s="211">
        <v>7576</v>
      </c>
      <c r="J216" s="141">
        <v>0.6933392936969156</v>
      </c>
      <c r="K216" s="131">
        <v>15759</v>
      </c>
      <c r="L216" s="141">
        <v>-0.1364458326483643</v>
      </c>
      <c r="M216" s="131">
        <v>23335</v>
      </c>
      <c r="N216" s="141">
        <v>2.6933063415922165E-2</v>
      </c>
      <c r="O216" s="213"/>
      <c r="P216" s="149"/>
      <c r="Q216" s="142"/>
      <c r="R216" s="149"/>
      <c r="S216" s="142"/>
      <c r="T216" s="217"/>
      <c r="U216" s="213"/>
      <c r="V216" s="149"/>
      <c r="W216" s="142"/>
      <c r="X216" s="149"/>
      <c r="Y216" s="142"/>
      <c r="Z216" s="217"/>
      <c r="AA216" s="211">
        <v>1180</v>
      </c>
      <c r="AB216" s="141">
        <v>-0.12527798369162346</v>
      </c>
      <c r="AC216" s="131">
        <v>4205</v>
      </c>
      <c r="AD216" s="141">
        <v>0.13802435723951278</v>
      </c>
      <c r="AE216" s="131">
        <v>5385</v>
      </c>
      <c r="AF216" s="141">
        <v>6.7605075337034082E-2</v>
      </c>
      <c r="AG216" s="213"/>
      <c r="AH216" s="149"/>
      <c r="AI216" s="142"/>
      <c r="AJ216" s="149"/>
      <c r="AK216" s="142"/>
      <c r="AL216" s="217"/>
      <c r="AM216" s="211">
        <v>870</v>
      </c>
      <c r="AN216" s="141">
        <v>0.17726657645466837</v>
      </c>
      <c r="AO216" s="211">
        <v>0</v>
      </c>
      <c r="AP216" s="141">
        <v>-1</v>
      </c>
      <c r="AQ216" s="131">
        <v>0</v>
      </c>
      <c r="AR216" s="141">
        <v>-1</v>
      </c>
      <c r="AS216" s="131">
        <v>0</v>
      </c>
      <c r="AT216" s="141">
        <v>-1</v>
      </c>
    </row>
    <row r="217" spans="2:46" s="4" customFormat="1" ht="15" hidden="1" customHeight="1" outlineLevel="1" x14ac:dyDescent="0.25">
      <c r="B217" s="53" t="s">
        <v>79</v>
      </c>
      <c r="C217" s="211">
        <v>8397</v>
      </c>
      <c r="D217" s="141">
        <v>0.20473457675753237</v>
      </c>
      <c r="E217" s="131">
        <v>18302</v>
      </c>
      <c r="F217" s="141">
        <v>-0.11439078679957415</v>
      </c>
      <c r="G217" s="131">
        <v>26699</v>
      </c>
      <c r="H217" s="141">
        <v>-3.390505138225508E-2</v>
      </c>
      <c r="I217" s="211">
        <v>6628</v>
      </c>
      <c r="J217" s="141">
        <v>0.33467579540877979</v>
      </c>
      <c r="K217" s="131">
        <v>14558</v>
      </c>
      <c r="L217" s="141">
        <v>-0.14785764457972372</v>
      </c>
      <c r="M217" s="131">
        <v>21186</v>
      </c>
      <c r="N217" s="141">
        <v>-3.9183673469387781E-2</v>
      </c>
      <c r="O217" s="213"/>
      <c r="P217" s="149"/>
      <c r="Q217" s="142"/>
      <c r="R217" s="149"/>
      <c r="S217" s="142"/>
      <c r="T217" s="217"/>
      <c r="U217" s="213"/>
      <c r="V217" s="149"/>
      <c r="W217" s="142"/>
      <c r="X217" s="149"/>
      <c r="Y217" s="142"/>
      <c r="Z217" s="217"/>
      <c r="AA217" s="211">
        <v>1177</v>
      </c>
      <c r="AB217" s="141">
        <v>-0.15868477483917087</v>
      </c>
      <c r="AC217" s="131">
        <v>3744</v>
      </c>
      <c r="AD217" s="141">
        <v>4.6394633873672486E-2</v>
      </c>
      <c r="AE217" s="131">
        <v>4921</v>
      </c>
      <c r="AF217" s="141">
        <v>-1.1251758087201136E-2</v>
      </c>
      <c r="AG217" s="213"/>
      <c r="AH217" s="149"/>
      <c r="AI217" s="142"/>
      <c r="AJ217" s="149"/>
      <c r="AK217" s="142"/>
      <c r="AL217" s="217"/>
      <c r="AM217" s="211">
        <v>591</v>
      </c>
      <c r="AN217" s="141">
        <v>-1.5000000000000013E-2</v>
      </c>
      <c r="AO217" s="211">
        <v>1</v>
      </c>
      <c r="AP217" s="141">
        <v>-0.8</v>
      </c>
      <c r="AQ217" s="131">
        <v>0</v>
      </c>
      <c r="AR217" s="141">
        <v>-1</v>
      </c>
      <c r="AS217" s="131">
        <v>1</v>
      </c>
      <c r="AT217" s="141">
        <v>-0.88888888888888884</v>
      </c>
    </row>
    <row r="218" spans="2:46" s="4" customFormat="1" ht="15" hidden="1" customHeight="1" outlineLevel="1" x14ac:dyDescent="0.25">
      <c r="B218" s="53" t="s">
        <v>80</v>
      </c>
      <c r="C218" s="211">
        <v>8751</v>
      </c>
      <c r="D218" s="141">
        <v>0.31633574007220222</v>
      </c>
      <c r="E218" s="131">
        <v>18602</v>
      </c>
      <c r="F218" s="141">
        <v>7.0249122605143599E-2</v>
      </c>
      <c r="G218" s="131">
        <v>27353</v>
      </c>
      <c r="H218" s="141">
        <v>0.13833284780889765</v>
      </c>
      <c r="I218" s="211">
        <v>7099</v>
      </c>
      <c r="J218" s="141">
        <v>0.46552436003303055</v>
      </c>
      <c r="K218" s="131">
        <v>15013</v>
      </c>
      <c r="L218" s="141">
        <v>0.10187155963302752</v>
      </c>
      <c r="M218" s="131">
        <v>22112</v>
      </c>
      <c r="N218" s="141">
        <v>0.19724944501597275</v>
      </c>
      <c r="O218" s="213"/>
      <c r="P218" s="149"/>
      <c r="Q218" s="142"/>
      <c r="R218" s="149"/>
      <c r="S218" s="142"/>
      <c r="T218" s="217"/>
      <c r="U218" s="213"/>
      <c r="V218" s="149"/>
      <c r="W218" s="142"/>
      <c r="X218" s="149"/>
      <c r="Y218" s="142"/>
      <c r="Z218" s="217"/>
      <c r="AA218" s="211">
        <v>1052</v>
      </c>
      <c r="AB218" s="141">
        <v>-0.12769485903814259</v>
      </c>
      <c r="AC218" s="131">
        <v>3585</v>
      </c>
      <c r="AD218" s="141">
        <v>-4.4000000000000039E-2</v>
      </c>
      <c r="AE218" s="131">
        <v>4637</v>
      </c>
      <c r="AF218" s="141">
        <v>-6.4366424535916011E-2</v>
      </c>
      <c r="AG218" s="213"/>
      <c r="AH218" s="149"/>
      <c r="AI218" s="142"/>
      <c r="AJ218" s="149"/>
      <c r="AK218" s="142"/>
      <c r="AL218" s="217"/>
      <c r="AM218" s="211">
        <v>595</v>
      </c>
      <c r="AN218" s="141">
        <v>3.3726812816188279E-3</v>
      </c>
      <c r="AO218" s="211">
        <v>5</v>
      </c>
      <c r="AP218" s="141">
        <v>0</v>
      </c>
      <c r="AQ218" s="131">
        <v>4</v>
      </c>
      <c r="AR218" s="141">
        <v>-0.33333333333333337</v>
      </c>
      <c r="AS218" s="131">
        <v>9</v>
      </c>
      <c r="AT218" s="141">
        <v>-0.18181818181818177</v>
      </c>
    </row>
    <row r="219" spans="2:46" s="4" customFormat="1" ht="15" hidden="1" customHeight="1" outlineLevel="1" x14ac:dyDescent="0.25">
      <c r="B219" s="53" t="s">
        <v>81</v>
      </c>
      <c r="C219" s="211">
        <v>4416</v>
      </c>
      <c r="D219" s="141">
        <v>-4.6220302375809985E-2</v>
      </c>
      <c r="E219" s="131">
        <v>11062</v>
      </c>
      <c r="F219" s="141">
        <v>-0.14671397716754087</v>
      </c>
      <c r="G219" s="131">
        <v>15478</v>
      </c>
      <c r="H219" s="141">
        <v>-0.12026827327498013</v>
      </c>
      <c r="I219" s="211">
        <v>3974</v>
      </c>
      <c r="J219" s="141">
        <v>0.13705293276108721</v>
      </c>
      <c r="K219" s="131">
        <v>9741</v>
      </c>
      <c r="L219" s="141">
        <v>-0.13428723782438678</v>
      </c>
      <c r="M219" s="131">
        <v>13715</v>
      </c>
      <c r="N219" s="141">
        <v>-6.9980334983386405E-2</v>
      </c>
      <c r="O219" s="213"/>
      <c r="P219" s="149"/>
      <c r="Q219" s="142"/>
      <c r="R219" s="149"/>
      <c r="S219" s="142"/>
      <c r="T219" s="217"/>
      <c r="U219" s="213"/>
      <c r="V219" s="149"/>
      <c r="W219" s="142"/>
      <c r="X219" s="149"/>
      <c r="Y219" s="142"/>
      <c r="Z219" s="217"/>
      <c r="AA219" s="211">
        <v>422</v>
      </c>
      <c r="AB219" s="141">
        <v>-4.3083900226757343E-2</v>
      </c>
      <c r="AC219" s="131">
        <v>1321</v>
      </c>
      <c r="AD219" s="141">
        <v>-0.22838785046728971</v>
      </c>
      <c r="AE219" s="131">
        <v>1743</v>
      </c>
      <c r="AF219" s="141">
        <v>-0.19043195541105429</v>
      </c>
      <c r="AG219" s="213"/>
      <c r="AH219" s="149"/>
      <c r="AI219" s="142"/>
      <c r="AJ219" s="149"/>
      <c r="AK219" s="142"/>
      <c r="AL219" s="217"/>
      <c r="AM219" s="211">
        <v>7</v>
      </c>
      <c r="AN219" s="141">
        <v>-0.98986975397973953</v>
      </c>
      <c r="AO219" s="211">
        <v>13</v>
      </c>
      <c r="AP219" s="141">
        <v>3.333333333333333</v>
      </c>
      <c r="AQ219" s="131">
        <v>0</v>
      </c>
      <c r="AR219" s="141" t="s">
        <v>90</v>
      </c>
      <c r="AS219" s="131">
        <v>13</v>
      </c>
      <c r="AT219" s="141">
        <v>3.333333333333333</v>
      </c>
    </row>
    <row r="220" spans="2:46" s="4" customFormat="1" ht="15" hidden="1" customHeight="1" outlineLevel="1" x14ac:dyDescent="0.25">
      <c r="B220" s="53" t="s">
        <v>82</v>
      </c>
      <c r="C220" s="211">
        <v>1163</v>
      </c>
      <c r="D220" s="141">
        <v>1.9592875318066159</v>
      </c>
      <c r="E220" s="131">
        <v>1506</v>
      </c>
      <c r="F220" s="141">
        <v>-0.65585009140767825</v>
      </c>
      <c r="G220" s="131">
        <v>2669</v>
      </c>
      <c r="H220" s="141">
        <v>-0.4403438876074649</v>
      </c>
      <c r="I220" s="211">
        <v>1092</v>
      </c>
      <c r="J220" s="141">
        <v>3.6866952789699567</v>
      </c>
      <c r="K220" s="131">
        <v>1429</v>
      </c>
      <c r="L220" s="141">
        <v>-0.6706614427287394</v>
      </c>
      <c r="M220" s="131">
        <v>2521</v>
      </c>
      <c r="N220" s="141">
        <v>-0.44860017497812776</v>
      </c>
      <c r="O220" s="213"/>
      <c r="P220" s="149"/>
      <c r="Q220" s="142"/>
      <c r="R220" s="149"/>
      <c r="S220" s="142"/>
      <c r="T220" s="217"/>
      <c r="U220" s="213"/>
      <c r="V220" s="149"/>
      <c r="W220" s="142"/>
      <c r="X220" s="149"/>
      <c r="Y220" s="142"/>
      <c r="Z220" s="217"/>
      <c r="AA220" s="211">
        <v>43</v>
      </c>
      <c r="AB220" s="141">
        <v>-0.55670103092783507</v>
      </c>
      <c r="AC220" s="131">
        <v>77</v>
      </c>
      <c r="AD220" s="141">
        <v>1.0810810810810811</v>
      </c>
      <c r="AE220" s="131">
        <v>120</v>
      </c>
      <c r="AF220" s="141">
        <v>-0.10447761194029848</v>
      </c>
      <c r="AG220" s="213"/>
      <c r="AH220" s="149"/>
      <c r="AI220" s="142"/>
      <c r="AJ220" s="149"/>
      <c r="AK220" s="142"/>
      <c r="AL220" s="217"/>
      <c r="AM220" s="211">
        <v>20</v>
      </c>
      <c r="AN220" s="141">
        <v>-0.67741935483870974</v>
      </c>
      <c r="AO220" s="211">
        <v>8</v>
      </c>
      <c r="AP220" s="141">
        <v>7</v>
      </c>
      <c r="AQ220" s="131">
        <v>0</v>
      </c>
      <c r="AR220" s="141" t="s">
        <v>90</v>
      </c>
      <c r="AS220" s="131">
        <v>8</v>
      </c>
      <c r="AT220" s="141">
        <v>7</v>
      </c>
    </row>
    <row r="221" spans="2:46" s="4" customFormat="1" ht="15" hidden="1" customHeight="1" outlineLevel="1" x14ac:dyDescent="0.25">
      <c r="B221" s="53" t="s">
        <v>83</v>
      </c>
      <c r="C221" s="211">
        <v>728</v>
      </c>
      <c r="D221" s="141">
        <v>1.5454545454545454</v>
      </c>
      <c r="E221" s="131">
        <v>1382</v>
      </c>
      <c r="F221" s="141">
        <v>-0.6123422159887798</v>
      </c>
      <c r="G221" s="131">
        <v>2110</v>
      </c>
      <c r="H221" s="141">
        <v>-0.45209036613866527</v>
      </c>
      <c r="I221" s="211">
        <v>704</v>
      </c>
      <c r="J221" s="141">
        <v>1.7607843137254902</v>
      </c>
      <c r="K221" s="131">
        <v>1333</v>
      </c>
      <c r="L221" s="141">
        <v>-0.6240834743372814</v>
      </c>
      <c r="M221" s="131">
        <v>2037</v>
      </c>
      <c r="N221" s="141">
        <v>-0.46408839779005528</v>
      </c>
      <c r="O221" s="213"/>
      <c r="P221" s="149"/>
      <c r="Q221" s="142"/>
      <c r="R221" s="149"/>
      <c r="S221" s="142"/>
      <c r="T221" s="217"/>
      <c r="U221" s="213"/>
      <c r="V221" s="149"/>
      <c r="W221" s="142"/>
      <c r="X221" s="149"/>
      <c r="Y221" s="142"/>
      <c r="Z221" s="217"/>
      <c r="AA221" s="211">
        <v>9</v>
      </c>
      <c r="AB221" s="141">
        <v>0</v>
      </c>
      <c r="AC221" s="131">
        <v>49</v>
      </c>
      <c r="AD221" s="141">
        <v>1.5789473684210527</v>
      </c>
      <c r="AE221" s="131">
        <v>58</v>
      </c>
      <c r="AF221" s="141">
        <v>1.0714285714285716</v>
      </c>
      <c r="AG221" s="213"/>
      <c r="AH221" s="149"/>
      <c r="AI221" s="142"/>
      <c r="AJ221" s="149"/>
      <c r="AK221" s="142"/>
      <c r="AL221" s="217"/>
      <c r="AM221" s="211">
        <v>15</v>
      </c>
      <c r="AN221" s="141">
        <v>-6.25E-2</v>
      </c>
      <c r="AO221" s="211">
        <v>0</v>
      </c>
      <c r="AP221" s="141">
        <v>-1</v>
      </c>
      <c r="AQ221" s="131">
        <v>0</v>
      </c>
      <c r="AR221" s="141" t="s">
        <v>90</v>
      </c>
      <c r="AS221" s="131">
        <v>0</v>
      </c>
      <c r="AT221" s="141">
        <v>-1</v>
      </c>
    </row>
    <row r="222" spans="2:46" s="4" customFormat="1" ht="15" hidden="1" customHeight="1" outlineLevel="1" x14ac:dyDescent="0.25">
      <c r="B222" s="53" t="s">
        <v>84</v>
      </c>
      <c r="C222" s="211">
        <v>886</v>
      </c>
      <c r="D222" s="141">
        <v>9.1116173120728838E-3</v>
      </c>
      <c r="E222" s="131">
        <v>2264</v>
      </c>
      <c r="F222" s="141">
        <v>7.1969696969697017E-2</v>
      </c>
      <c r="G222" s="131">
        <v>3150</v>
      </c>
      <c r="H222" s="141">
        <v>5.3511705685618693E-2</v>
      </c>
      <c r="I222" s="211">
        <v>865</v>
      </c>
      <c r="J222" s="141">
        <v>1.8845700824499323E-2</v>
      </c>
      <c r="K222" s="131">
        <v>2229</v>
      </c>
      <c r="L222" s="141">
        <v>5.7400379506641341E-2</v>
      </c>
      <c r="M222" s="131">
        <v>3094</v>
      </c>
      <c r="N222" s="141">
        <v>4.6330740615488697E-2</v>
      </c>
      <c r="O222" s="213"/>
      <c r="P222" s="149"/>
      <c r="Q222" s="142"/>
      <c r="R222" s="149"/>
      <c r="S222" s="142"/>
      <c r="T222" s="217"/>
      <c r="U222" s="213"/>
      <c r="V222" s="149"/>
      <c r="W222" s="142"/>
      <c r="X222" s="149"/>
      <c r="Y222" s="142"/>
      <c r="Z222" s="217"/>
      <c r="AA222" s="211">
        <v>9</v>
      </c>
      <c r="AB222" s="141">
        <v>-0.4</v>
      </c>
      <c r="AC222" s="131">
        <v>35</v>
      </c>
      <c r="AD222" s="141">
        <v>7.75</v>
      </c>
      <c r="AE222" s="131">
        <v>44</v>
      </c>
      <c r="AF222" s="141">
        <v>1.3157894736842106</v>
      </c>
      <c r="AG222" s="213"/>
      <c r="AH222" s="149"/>
      <c r="AI222" s="142"/>
      <c r="AJ222" s="149"/>
      <c r="AK222" s="142"/>
      <c r="AL222" s="217"/>
      <c r="AM222" s="211">
        <v>7</v>
      </c>
      <c r="AN222" s="141">
        <v>-0.36363636363636365</v>
      </c>
      <c r="AO222" s="211">
        <v>5</v>
      </c>
      <c r="AP222" s="141">
        <v>0.66666666666666674</v>
      </c>
      <c r="AQ222" s="131">
        <v>0</v>
      </c>
      <c r="AR222" s="141" t="s">
        <v>90</v>
      </c>
      <c r="AS222" s="131">
        <v>5</v>
      </c>
      <c r="AT222" s="141">
        <v>0.66666666666666674</v>
      </c>
    </row>
    <row r="223" spans="2:46" s="4" customFormat="1" ht="15" hidden="1" customHeight="1" outlineLevel="1" x14ac:dyDescent="0.25">
      <c r="B223" s="53" t="s">
        <v>85</v>
      </c>
      <c r="C223" s="211">
        <v>789</v>
      </c>
      <c r="D223" s="141">
        <v>-0.26261682242990658</v>
      </c>
      <c r="E223" s="131">
        <v>1527</v>
      </c>
      <c r="F223" s="141">
        <v>-0.46997570288094415</v>
      </c>
      <c r="G223" s="131">
        <v>2316</v>
      </c>
      <c r="H223" s="141">
        <v>-0.41381928625664388</v>
      </c>
      <c r="I223" s="211">
        <v>774</v>
      </c>
      <c r="J223" s="141">
        <v>-0.25361620057859213</v>
      </c>
      <c r="K223" s="131">
        <v>1512</v>
      </c>
      <c r="L223" s="141">
        <v>-0.47095871238628406</v>
      </c>
      <c r="M223" s="131">
        <v>2286</v>
      </c>
      <c r="N223" s="141">
        <v>-0.41309370988446725</v>
      </c>
      <c r="O223" s="213"/>
      <c r="P223" s="149"/>
      <c r="Q223" s="142"/>
      <c r="R223" s="149"/>
      <c r="S223" s="142"/>
      <c r="T223" s="217"/>
      <c r="U223" s="213"/>
      <c r="V223" s="149"/>
      <c r="W223" s="142"/>
      <c r="X223" s="149"/>
      <c r="Y223" s="142"/>
      <c r="Z223" s="217"/>
      <c r="AA223" s="211">
        <v>6</v>
      </c>
      <c r="AB223" s="141">
        <v>-0.7</v>
      </c>
      <c r="AC223" s="131">
        <v>15</v>
      </c>
      <c r="AD223" s="141">
        <v>-0.34782608695652173</v>
      </c>
      <c r="AE223" s="131">
        <v>21</v>
      </c>
      <c r="AF223" s="141">
        <v>-0.51162790697674421</v>
      </c>
      <c r="AG223" s="213"/>
      <c r="AH223" s="149"/>
      <c r="AI223" s="142"/>
      <c r="AJ223" s="149"/>
      <c r="AK223" s="142"/>
      <c r="AL223" s="217"/>
      <c r="AM223" s="211">
        <v>9</v>
      </c>
      <c r="AN223" s="141">
        <v>-0.18181818181818177</v>
      </c>
      <c r="AO223" s="211">
        <v>0</v>
      </c>
      <c r="AP223" s="141">
        <v>-1</v>
      </c>
      <c r="AQ223" s="131">
        <v>0</v>
      </c>
      <c r="AR223" s="141" t="s">
        <v>90</v>
      </c>
      <c r="AS223" s="131">
        <v>0</v>
      </c>
      <c r="AT223" s="141">
        <v>-1</v>
      </c>
    </row>
    <row r="224" spans="2:46" s="4" customFormat="1" ht="15" hidden="1" customHeight="1" outlineLevel="1" x14ac:dyDescent="0.25">
      <c r="B224" s="53" t="s">
        <v>86</v>
      </c>
      <c r="C224" s="211">
        <v>723</v>
      </c>
      <c r="D224" s="141">
        <v>-1.8995929443690662E-2</v>
      </c>
      <c r="E224" s="131">
        <v>1566</v>
      </c>
      <c r="F224" s="141">
        <v>-0.42595307917888559</v>
      </c>
      <c r="G224" s="131">
        <v>2289</v>
      </c>
      <c r="H224" s="141">
        <v>-0.33939393939393936</v>
      </c>
      <c r="I224" s="211">
        <v>691</v>
      </c>
      <c r="J224" s="141">
        <v>-4.3227665706051521E-3</v>
      </c>
      <c r="K224" s="131">
        <v>1531</v>
      </c>
      <c r="L224" s="141">
        <v>-0.42465238632093194</v>
      </c>
      <c r="M224" s="131">
        <v>2222</v>
      </c>
      <c r="N224" s="141">
        <v>-0.3377049180327869</v>
      </c>
      <c r="O224" s="213"/>
      <c r="P224" s="149"/>
      <c r="Q224" s="142"/>
      <c r="R224" s="149"/>
      <c r="S224" s="142"/>
      <c r="T224" s="217"/>
      <c r="U224" s="213"/>
      <c r="V224" s="149"/>
      <c r="W224" s="142"/>
      <c r="X224" s="149"/>
      <c r="Y224" s="142"/>
      <c r="Z224" s="217"/>
      <c r="AA224" s="211">
        <v>14</v>
      </c>
      <c r="AB224" s="141">
        <v>-0.46153846153846156</v>
      </c>
      <c r="AC224" s="131">
        <v>35</v>
      </c>
      <c r="AD224" s="141">
        <v>-0.47761194029850751</v>
      </c>
      <c r="AE224" s="131">
        <v>49</v>
      </c>
      <c r="AF224" s="141">
        <v>-0.4731182795698925</v>
      </c>
      <c r="AG224" s="213"/>
      <c r="AH224" s="149"/>
      <c r="AI224" s="142"/>
      <c r="AJ224" s="149"/>
      <c r="AK224" s="142"/>
      <c r="AL224" s="217"/>
      <c r="AM224" s="211">
        <v>16</v>
      </c>
      <c r="AN224" s="141">
        <v>-5.8823529411764719E-2</v>
      </c>
      <c r="AO224" s="211">
        <v>2</v>
      </c>
      <c r="AP224" s="141" t="s">
        <v>90</v>
      </c>
      <c r="AQ224" s="131">
        <v>0</v>
      </c>
      <c r="AR224" s="141" t="s">
        <v>90</v>
      </c>
      <c r="AS224" s="131">
        <v>2</v>
      </c>
      <c r="AT224" s="141" t="s">
        <v>90</v>
      </c>
    </row>
    <row r="225" spans="2:46" s="4" customFormat="1" ht="15" hidden="1" customHeight="1" outlineLevel="1" x14ac:dyDescent="0.25">
      <c r="B225" s="53" t="s">
        <v>87</v>
      </c>
      <c r="C225" s="211">
        <v>5064</v>
      </c>
      <c r="D225" s="141">
        <v>4.9751243781094523E-2</v>
      </c>
      <c r="E225" s="131">
        <v>8352</v>
      </c>
      <c r="F225" s="141">
        <v>-9.6983457671099615E-2</v>
      </c>
      <c r="G225" s="131">
        <v>13416</v>
      </c>
      <c r="H225" s="141">
        <v>-4.6685141760818616E-2</v>
      </c>
      <c r="I225" s="211">
        <v>4381</v>
      </c>
      <c r="J225" s="141">
        <v>0.39211947886876386</v>
      </c>
      <c r="K225" s="131">
        <v>6165</v>
      </c>
      <c r="L225" s="141">
        <v>-0.16327361563517917</v>
      </c>
      <c r="M225" s="131">
        <v>10546</v>
      </c>
      <c r="N225" s="141">
        <v>2.9481692819781635E-3</v>
      </c>
      <c r="O225" s="213"/>
      <c r="P225" s="149"/>
      <c r="Q225" s="142"/>
      <c r="R225" s="149"/>
      <c r="S225" s="142"/>
      <c r="T225" s="217"/>
      <c r="U225" s="213"/>
      <c r="V225" s="149"/>
      <c r="W225" s="142"/>
      <c r="X225" s="149"/>
      <c r="Y225" s="142"/>
      <c r="Z225" s="217"/>
      <c r="AA225" s="211">
        <v>519</v>
      </c>
      <c r="AB225" s="141">
        <v>-0.31530343007915562</v>
      </c>
      <c r="AC225" s="131">
        <v>2187</v>
      </c>
      <c r="AD225" s="141">
        <v>0.16951871657754003</v>
      </c>
      <c r="AE225" s="131">
        <v>2706</v>
      </c>
      <c r="AF225" s="141">
        <v>2.9680365296803624E-2</v>
      </c>
      <c r="AG225" s="213"/>
      <c r="AH225" s="149"/>
      <c r="AI225" s="142"/>
      <c r="AJ225" s="149"/>
      <c r="AK225" s="142"/>
      <c r="AL225" s="217"/>
      <c r="AM225" s="211">
        <v>149</v>
      </c>
      <c r="AN225" s="141">
        <v>-0.8373362445414847</v>
      </c>
      <c r="AO225" s="211">
        <v>15</v>
      </c>
      <c r="AP225" s="141">
        <v>4</v>
      </c>
      <c r="AQ225" s="131">
        <v>0</v>
      </c>
      <c r="AR225" s="141">
        <v>-1</v>
      </c>
      <c r="AS225" s="131">
        <v>15</v>
      </c>
      <c r="AT225" s="141">
        <v>7.1428571428571397E-2</v>
      </c>
    </row>
    <row r="226" spans="2:46" s="4" customFormat="1" ht="15" hidden="1" customHeight="1" outlineLevel="1" x14ac:dyDescent="0.25">
      <c r="B226" s="53" t="s">
        <v>88</v>
      </c>
      <c r="C226" s="211">
        <v>7024</v>
      </c>
      <c r="D226" s="141">
        <v>-0.25506416375013252</v>
      </c>
      <c r="E226" s="131">
        <v>16794</v>
      </c>
      <c r="F226" s="141">
        <v>-0.10584602278777555</v>
      </c>
      <c r="G226" s="131">
        <v>23818</v>
      </c>
      <c r="H226" s="141">
        <v>-0.15571940023395126</v>
      </c>
      <c r="I226" s="211">
        <v>5479</v>
      </c>
      <c r="J226" s="141">
        <v>-0.23520379676158576</v>
      </c>
      <c r="K226" s="131">
        <v>14046</v>
      </c>
      <c r="L226" s="141">
        <v>-8.5487336415131177E-2</v>
      </c>
      <c r="M226" s="131">
        <v>19525</v>
      </c>
      <c r="N226" s="141">
        <v>-0.13310837810238418</v>
      </c>
      <c r="O226" s="213"/>
      <c r="P226" s="149"/>
      <c r="Q226" s="142"/>
      <c r="R226" s="149"/>
      <c r="S226" s="142"/>
      <c r="T226" s="217"/>
      <c r="U226" s="213"/>
      <c r="V226" s="149"/>
      <c r="W226" s="142"/>
      <c r="X226" s="149"/>
      <c r="Y226" s="142"/>
      <c r="Z226" s="217"/>
      <c r="AA226" s="211">
        <v>1190</v>
      </c>
      <c r="AB226" s="141">
        <v>-0.17130919220055707</v>
      </c>
      <c r="AC226" s="131">
        <v>2748</v>
      </c>
      <c r="AD226" s="141">
        <v>-0.18961958124447065</v>
      </c>
      <c r="AE226" s="131">
        <v>3938</v>
      </c>
      <c r="AF226" s="141">
        <v>-0.18417236378703128</v>
      </c>
      <c r="AG226" s="213"/>
      <c r="AH226" s="149"/>
      <c r="AI226" s="142"/>
      <c r="AJ226" s="149"/>
      <c r="AK226" s="142"/>
      <c r="AL226" s="217"/>
      <c r="AM226" s="211">
        <v>355</v>
      </c>
      <c r="AN226" s="141">
        <v>-0.55176767676767668</v>
      </c>
      <c r="AO226" s="211">
        <v>0</v>
      </c>
      <c r="AP226" s="141">
        <v>-1</v>
      </c>
      <c r="AQ226" s="131">
        <v>0</v>
      </c>
      <c r="AR226" s="141">
        <v>-1</v>
      </c>
      <c r="AS226" s="131">
        <v>0</v>
      </c>
      <c r="AT226" s="141">
        <v>-1</v>
      </c>
    </row>
    <row r="227" spans="2:46" s="4" customFormat="1" ht="15" hidden="1" customHeight="1" outlineLevel="1" x14ac:dyDescent="0.25">
      <c r="B227" s="53" t="s">
        <v>89</v>
      </c>
      <c r="C227" s="211">
        <v>7020</v>
      </c>
      <c r="D227" s="141">
        <v>-0.22840184655968343</v>
      </c>
      <c r="E227" s="131">
        <v>17547</v>
      </c>
      <c r="F227" s="141">
        <v>-8.514077163712197E-2</v>
      </c>
      <c r="G227" s="131">
        <v>24567</v>
      </c>
      <c r="H227" s="141">
        <v>-0.13123276044981969</v>
      </c>
      <c r="I227" s="211">
        <v>5623</v>
      </c>
      <c r="J227" s="141">
        <v>-0.22665383028469266</v>
      </c>
      <c r="K227" s="131">
        <v>14628</v>
      </c>
      <c r="L227" s="141">
        <v>-7.194244604316502E-3</v>
      </c>
      <c r="M227" s="131">
        <v>20251</v>
      </c>
      <c r="N227" s="141">
        <v>-7.9709157009770548E-2</v>
      </c>
      <c r="O227" s="213"/>
      <c r="P227" s="149"/>
      <c r="Q227" s="142"/>
      <c r="R227" s="149"/>
      <c r="S227" s="142"/>
      <c r="T227" s="217"/>
      <c r="U227" s="213"/>
      <c r="V227" s="149"/>
      <c r="W227" s="142"/>
      <c r="X227" s="149"/>
      <c r="Y227" s="142"/>
      <c r="Z227" s="217"/>
      <c r="AA227" s="211">
        <v>919</v>
      </c>
      <c r="AB227" s="141">
        <v>-5.4112554112554223E-3</v>
      </c>
      <c r="AC227" s="131">
        <v>2919</v>
      </c>
      <c r="AD227" s="141">
        <v>-0.3415294383036318</v>
      </c>
      <c r="AE227" s="131">
        <v>3838</v>
      </c>
      <c r="AF227" s="141">
        <v>-0.28355422811274966</v>
      </c>
      <c r="AG227" s="213"/>
      <c r="AH227" s="149"/>
      <c r="AI227" s="142"/>
      <c r="AJ227" s="149"/>
      <c r="AK227" s="142"/>
      <c r="AL227" s="217"/>
      <c r="AM227" s="211">
        <v>467</v>
      </c>
      <c r="AN227" s="141">
        <v>-0.48111111111111116</v>
      </c>
      <c r="AO227" s="211">
        <v>11</v>
      </c>
      <c r="AP227" s="141">
        <v>2.6666666666666665</v>
      </c>
      <c r="AQ227" s="131">
        <v>0</v>
      </c>
      <c r="AR227" s="141">
        <v>-1</v>
      </c>
      <c r="AS227" s="131">
        <v>11</v>
      </c>
      <c r="AT227" s="141">
        <v>-0.3125</v>
      </c>
    </row>
    <row r="228" spans="2:46" s="4" customFormat="1" ht="15.75" collapsed="1" x14ac:dyDescent="0.25">
      <c r="B228" s="65">
        <v>2001</v>
      </c>
      <c r="C228" s="215">
        <v>54587</v>
      </c>
      <c r="D228" s="67">
        <v>5.9386341141537402E-2</v>
      </c>
      <c r="E228" s="216">
        <v>118868</v>
      </c>
      <c r="F228" s="67">
        <v>-0.124947548972696</v>
      </c>
      <c r="G228" s="216">
        <v>173455</v>
      </c>
      <c r="H228" s="67">
        <v>-7.4254942145937419E-2</v>
      </c>
      <c r="I228" s="215">
        <v>44886</v>
      </c>
      <c r="J228" s="67">
        <v>0.16802414842957147</v>
      </c>
      <c r="K228" s="216">
        <v>97944</v>
      </c>
      <c r="L228" s="67">
        <v>-0.13464036118498357</v>
      </c>
      <c r="M228" s="216">
        <v>142830</v>
      </c>
      <c r="N228" s="67">
        <v>-5.7924174867424738E-2</v>
      </c>
      <c r="O228" s="214"/>
      <c r="P228" s="67"/>
      <c r="Q228" s="66"/>
      <c r="R228" s="67"/>
      <c r="S228" s="66"/>
      <c r="T228" s="218"/>
      <c r="U228" s="214"/>
      <c r="V228" s="67"/>
      <c r="W228" s="66"/>
      <c r="X228" s="67"/>
      <c r="Y228" s="66"/>
      <c r="Z228" s="218"/>
      <c r="AA228" s="215">
        <v>6540</v>
      </c>
      <c r="AB228" s="67">
        <v>-0.1484375</v>
      </c>
      <c r="AC228" s="216">
        <v>20920</v>
      </c>
      <c r="AD228" s="67">
        <v>-7.3475353204304872E-2</v>
      </c>
      <c r="AE228" s="216">
        <v>27460</v>
      </c>
      <c r="AF228" s="67">
        <v>-9.2501404540797805E-2</v>
      </c>
      <c r="AG228" s="214"/>
      <c r="AH228" s="67"/>
      <c r="AI228" s="66"/>
      <c r="AJ228" s="67"/>
      <c r="AK228" s="66"/>
      <c r="AL228" s="218"/>
      <c r="AM228" s="215">
        <v>3101</v>
      </c>
      <c r="AN228" s="67">
        <v>-0.42015706806282727</v>
      </c>
      <c r="AO228" s="215">
        <v>60</v>
      </c>
      <c r="AP228" s="67">
        <v>-0.1428571428571429</v>
      </c>
      <c r="AQ228" s="216">
        <v>4</v>
      </c>
      <c r="AR228" s="67">
        <v>-0.94936708860759489</v>
      </c>
      <c r="AS228" s="216">
        <v>64</v>
      </c>
      <c r="AT228" s="67">
        <v>-0.57046979865771807</v>
      </c>
    </row>
    <row r="229" spans="2:46" s="4" customFormat="1" ht="15" hidden="1" customHeight="1" outlineLevel="1" x14ac:dyDescent="0.25">
      <c r="B229" s="53" t="s">
        <v>78</v>
      </c>
      <c r="C229" s="211">
        <v>6564</v>
      </c>
      <c r="D229" s="141">
        <v>-0.19252060524049697</v>
      </c>
      <c r="E229" s="131">
        <v>21957</v>
      </c>
      <c r="F229" s="141">
        <v>-0.13014024245305444</v>
      </c>
      <c r="G229" s="131">
        <v>28521</v>
      </c>
      <c r="H229" s="141">
        <v>-0.1453357705792454</v>
      </c>
      <c r="I229" s="211">
        <v>4474</v>
      </c>
      <c r="J229" s="141">
        <v>-0.2870119521912351</v>
      </c>
      <c r="K229" s="131">
        <v>18249</v>
      </c>
      <c r="L229" s="141">
        <v>-0.14492549901602469</v>
      </c>
      <c r="M229" s="131">
        <v>22723</v>
      </c>
      <c r="N229" s="141">
        <v>-0.17720968968389039</v>
      </c>
      <c r="O229" s="213"/>
      <c r="P229" s="149"/>
      <c r="Q229" s="142"/>
      <c r="R229" s="149"/>
      <c r="S229" s="142"/>
      <c r="T229" s="217"/>
      <c r="U229" s="213"/>
      <c r="V229" s="149"/>
      <c r="W229" s="142"/>
      <c r="X229" s="149"/>
      <c r="Y229" s="142"/>
      <c r="Z229" s="217"/>
      <c r="AA229" s="211">
        <v>1349</v>
      </c>
      <c r="AB229" s="141">
        <v>-7.407407407407085E-4</v>
      </c>
      <c r="AC229" s="131">
        <v>3695</v>
      </c>
      <c r="AD229" s="141">
        <v>-4.7680412371134073E-2</v>
      </c>
      <c r="AE229" s="131">
        <v>5044</v>
      </c>
      <c r="AF229" s="141">
        <v>-3.5564053537284868E-2</v>
      </c>
      <c r="AG229" s="213"/>
      <c r="AH229" s="149"/>
      <c r="AI229" s="142"/>
      <c r="AJ229" s="149"/>
      <c r="AK229" s="142"/>
      <c r="AL229" s="217"/>
      <c r="AM229" s="211">
        <v>739</v>
      </c>
      <c r="AN229" s="141">
        <v>0.46918489065606361</v>
      </c>
      <c r="AO229" s="211">
        <v>2</v>
      </c>
      <c r="AP229" s="141">
        <v>1</v>
      </c>
      <c r="AQ229" s="131">
        <v>13</v>
      </c>
      <c r="AR229" s="141">
        <v>-0.35</v>
      </c>
      <c r="AS229" s="131">
        <v>15</v>
      </c>
      <c r="AT229" s="141">
        <v>-0.2857142857142857</v>
      </c>
    </row>
    <row r="230" spans="2:46" s="4" customFormat="1" ht="15" hidden="1" customHeight="1" outlineLevel="1" x14ac:dyDescent="0.25">
      <c r="B230" s="53" t="s">
        <v>79</v>
      </c>
      <c r="C230" s="211">
        <v>6970</v>
      </c>
      <c r="D230" s="141">
        <v>0.18840579710144922</v>
      </c>
      <c r="E230" s="131">
        <v>20666</v>
      </c>
      <c r="F230" s="141">
        <v>3.3041739565108807E-2</v>
      </c>
      <c r="G230" s="131">
        <v>27636</v>
      </c>
      <c r="H230" s="141">
        <v>6.8264398917665225E-2</v>
      </c>
      <c r="I230" s="211">
        <v>4966</v>
      </c>
      <c r="J230" s="141">
        <v>0.15407854984894254</v>
      </c>
      <c r="K230" s="131">
        <v>17084</v>
      </c>
      <c r="L230" s="141">
        <v>5.77018325903913E-2</v>
      </c>
      <c r="M230" s="131">
        <v>22050</v>
      </c>
      <c r="N230" s="141">
        <v>7.7976044976778347E-2</v>
      </c>
      <c r="O230" s="213"/>
      <c r="P230" s="149"/>
      <c r="Q230" s="142"/>
      <c r="R230" s="149"/>
      <c r="S230" s="142"/>
      <c r="T230" s="217"/>
      <c r="U230" s="213"/>
      <c r="V230" s="149"/>
      <c r="W230" s="142"/>
      <c r="X230" s="149"/>
      <c r="Y230" s="142"/>
      <c r="Z230" s="217"/>
      <c r="AA230" s="211">
        <v>1399</v>
      </c>
      <c r="AB230" s="141">
        <v>0.2626353790613718</v>
      </c>
      <c r="AC230" s="131">
        <v>3578</v>
      </c>
      <c r="AD230" s="141">
        <v>-5.7925223802001047E-2</v>
      </c>
      <c r="AE230" s="131">
        <v>4977</v>
      </c>
      <c r="AF230" s="141">
        <v>1.4472075010191654E-2</v>
      </c>
      <c r="AG230" s="213"/>
      <c r="AH230" s="149"/>
      <c r="AI230" s="142"/>
      <c r="AJ230" s="149"/>
      <c r="AK230" s="142"/>
      <c r="AL230" s="217"/>
      <c r="AM230" s="211">
        <v>600</v>
      </c>
      <c r="AN230" s="141">
        <v>0.33333333333333326</v>
      </c>
      <c r="AO230" s="211">
        <v>5</v>
      </c>
      <c r="AP230" s="141">
        <v>0.25</v>
      </c>
      <c r="AQ230" s="131">
        <v>4</v>
      </c>
      <c r="AR230" s="141">
        <v>-0.92727272727272725</v>
      </c>
      <c r="AS230" s="131">
        <v>9</v>
      </c>
      <c r="AT230" s="141">
        <v>-0.84745762711864403</v>
      </c>
    </row>
    <row r="231" spans="2:46" s="4" customFormat="1" ht="15" hidden="1" customHeight="1" outlineLevel="1" x14ac:dyDescent="0.25">
      <c r="B231" s="53" t="s">
        <v>80</v>
      </c>
      <c r="C231" s="211">
        <v>6648</v>
      </c>
      <c r="D231" s="141">
        <v>0.12677966101694915</v>
      </c>
      <c r="E231" s="131">
        <v>17381</v>
      </c>
      <c r="F231" s="141">
        <v>-0.25291209972061035</v>
      </c>
      <c r="G231" s="131">
        <v>24029</v>
      </c>
      <c r="H231" s="141">
        <v>-0.17610149151380083</v>
      </c>
      <c r="I231" s="211">
        <v>4844</v>
      </c>
      <c r="J231" s="141">
        <v>3.2395566922421182E-2</v>
      </c>
      <c r="K231" s="131">
        <v>13625</v>
      </c>
      <c r="L231" s="141">
        <v>-0.30721513194691619</v>
      </c>
      <c r="M231" s="131">
        <v>18469</v>
      </c>
      <c r="N231" s="141">
        <v>-0.24179974547395211</v>
      </c>
      <c r="O231" s="213"/>
      <c r="P231" s="149"/>
      <c r="Q231" s="142"/>
      <c r="R231" s="149"/>
      <c r="S231" s="142"/>
      <c r="T231" s="217"/>
      <c r="U231" s="213"/>
      <c r="V231" s="149"/>
      <c r="W231" s="142"/>
      <c r="X231" s="149"/>
      <c r="Y231" s="142"/>
      <c r="Z231" s="217"/>
      <c r="AA231" s="211">
        <v>1206</v>
      </c>
      <c r="AB231" s="141">
        <v>9.2050209205021272E-3</v>
      </c>
      <c r="AC231" s="131">
        <v>3750</v>
      </c>
      <c r="AD231" s="141">
        <v>4.5150501672240884E-2</v>
      </c>
      <c r="AE231" s="131">
        <v>4956</v>
      </c>
      <c r="AF231" s="141">
        <v>3.6169767928078578E-2</v>
      </c>
      <c r="AG231" s="213"/>
      <c r="AH231" s="149"/>
      <c r="AI231" s="142"/>
      <c r="AJ231" s="149"/>
      <c r="AK231" s="142"/>
      <c r="AL231" s="217"/>
      <c r="AM231" s="211">
        <v>593</v>
      </c>
      <c r="AN231" s="141">
        <v>48.416666666666664</v>
      </c>
      <c r="AO231" s="211">
        <v>5</v>
      </c>
      <c r="AP231" s="141">
        <v>4</v>
      </c>
      <c r="AQ231" s="131">
        <v>6</v>
      </c>
      <c r="AR231" s="141">
        <v>-0.4</v>
      </c>
      <c r="AS231" s="131">
        <v>11</v>
      </c>
      <c r="AT231" s="141">
        <v>0</v>
      </c>
    </row>
    <row r="232" spans="2:46" s="4" customFormat="1" ht="15" hidden="1" customHeight="1" outlineLevel="1" x14ac:dyDescent="0.25">
      <c r="B232" s="53" t="s">
        <v>81</v>
      </c>
      <c r="C232" s="211">
        <v>4630</v>
      </c>
      <c r="D232" s="141">
        <v>0.83366336633663374</v>
      </c>
      <c r="E232" s="131">
        <v>12964</v>
      </c>
      <c r="F232" s="141">
        <v>0.1443198870156237</v>
      </c>
      <c r="G232" s="131">
        <v>17594</v>
      </c>
      <c r="H232" s="141">
        <v>0.26995813483470488</v>
      </c>
      <c r="I232" s="211">
        <v>3495</v>
      </c>
      <c r="J232" s="141">
        <v>0.57432432432432434</v>
      </c>
      <c r="K232" s="131">
        <v>11252</v>
      </c>
      <c r="L232" s="141">
        <v>6.8261653849805315E-2</v>
      </c>
      <c r="M232" s="131">
        <v>14747</v>
      </c>
      <c r="N232" s="141">
        <v>0.1563553673645417</v>
      </c>
      <c r="O232" s="213"/>
      <c r="P232" s="149"/>
      <c r="Q232" s="142"/>
      <c r="R232" s="149"/>
      <c r="S232" s="142"/>
      <c r="T232" s="217"/>
      <c r="U232" s="213"/>
      <c r="V232" s="149"/>
      <c r="W232" s="142"/>
      <c r="X232" s="149"/>
      <c r="Y232" s="142"/>
      <c r="Z232" s="217"/>
      <c r="AA232" s="211">
        <v>441</v>
      </c>
      <c r="AB232" s="141">
        <v>0.4949152542372881</v>
      </c>
      <c r="AC232" s="131">
        <v>1712</v>
      </c>
      <c r="AD232" s="141">
        <v>1.1616161616161618</v>
      </c>
      <c r="AE232" s="131">
        <v>2153</v>
      </c>
      <c r="AF232" s="141">
        <v>0.98068077276908916</v>
      </c>
      <c r="AG232" s="213"/>
      <c r="AH232" s="149"/>
      <c r="AI232" s="142"/>
      <c r="AJ232" s="149"/>
      <c r="AK232" s="142"/>
      <c r="AL232" s="217"/>
      <c r="AM232" s="211">
        <v>691</v>
      </c>
      <c r="AN232" s="141">
        <v>75.777777777777771</v>
      </c>
      <c r="AO232" s="211">
        <v>3</v>
      </c>
      <c r="AP232" s="141">
        <v>2</v>
      </c>
      <c r="AQ232" s="131">
        <v>0</v>
      </c>
      <c r="AR232" s="141">
        <v>-1</v>
      </c>
      <c r="AS232" s="131">
        <v>3</v>
      </c>
      <c r="AT232" s="141">
        <v>-0.4</v>
      </c>
    </row>
    <row r="233" spans="2:46" s="4" customFormat="1" ht="15" hidden="1" customHeight="1" outlineLevel="1" x14ac:dyDescent="0.25">
      <c r="B233" s="53" t="s">
        <v>82</v>
      </c>
      <c r="C233" s="211">
        <v>393</v>
      </c>
      <c r="D233" s="141">
        <v>0.96500000000000008</v>
      </c>
      <c r="E233" s="131">
        <v>4376</v>
      </c>
      <c r="F233" s="141">
        <v>2.0516039051603907</v>
      </c>
      <c r="G233" s="131">
        <v>4769</v>
      </c>
      <c r="H233" s="141">
        <v>1.9186046511627906</v>
      </c>
      <c r="I233" s="211">
        <v>233</v>
      </c>
      <c r="J233" s="141">
        <v>0.33142857142857141</v>
      </c>
      <c r="K233" s="131">
        <v>4339</v>
      </c>
      <c r="L233" s="141">
        <v>2.0534834623504574</v>
      </c>
      <c r="M233" s="131">
        <v>4572</v>
      </c>
      <c r="N233" s="141">
        <v>1.8646616541353382</v>
      </c>
      <c r="O233" s="213"/>
      <c r="P233" s="149"/>
      <c r="Q233" s="142"/>
      <c r="R233" s="149"/>
      <c r="S233" s="142"/>
      <c r="T233" s="217"/>
      <c r="U233" s="213"/>
      <c r="V233" s="149"/>
      <c r="W233" s="142"/>
      <c r="X233" s="149"/>
      <c r="Y233" s="142"/>
      <c r="Z233" s="217"/>
      <c r="AA233" s="211">
        <v>97</v>
      </c>
      <c r="AB233" s="141">
        <v>5.9285714285714288</v>
      </c>
      <c r="AC233" s="131">
        <v>37</v>
      </c>
      <c r="AD233" s="141">
        <v>1.8461538461538463</v>
      </c>
      <c r="AE233" s="131">
        <v>134</v>
      </c>
      <c r="AF233" s="141">
        <v>3.9629629629629628</v>
      </c>
      <c r="AG233" s="213"/>
      <c r="AH233" s="149"/>
      <c r="AI233" s="142"/>
      <c r="AJ233" s="149"/>
      <c r="AK233" s="142"/>
      <c r="AL233" s="217"/>
      <c r="AM233" s="211">
        <v>62</v>
      </c>
      <c r="AN233" s="141">
        <v>5.2</v>
      </c>
      <c r="AO233" s="211">
        <v>1</v>
      </c>
      <c r="AP233" s="141">
        <v>0</v>
      </c>
      <c r="AQ233" s="131">
        <v>0</v>
      </c>
      <c r="AR233" s="141" t="s">
        <v>90</v>
      </c>
      <c r="AS233" s="131">
        <v>1</v>
      </c>
      <c r="AT233" s="141">
        <v>0</v>
      </c>
    </row>
    <row r="234" spans="2:46" s="4" customFormat="1" ht="15" hidden="1" customHeight="1" outlineLevel="1" x14ac:dyDescent="0.25">
      <c r="B234" s="53" t="s">
        <v>83</v>
      </c>
      <c r="C234" s="211">
        <v>286</v>
      </c>
      <c r="D234" s="141">
        <v>-2.7210884353741527E-2</v>
      </c>
      <c r="E234" s="131">
        <v>3565</v>
      </c>
      <c r="F234" s="141">
        <v>0.71641791044776126</v>
      </c>
      <c r="G234" s="131">
        <v>3851</v>
      </c>
      <c r="H234" s="141">
        <v>0.62420919443272882</v>
      </c>
      <c r="I234" s="211">
        <v>255</v>
      </c>
      <c r="J234" s="141">
        <v>-5.9040590405904037E-2</v>
      </c>
      <c r="K234" s="131">
        <v>3546</v>
      </c>
      <c r="L234" s="141">
        <v>0.73229115779189047</v>
      </c>
      <c r="M234" s="131">
        <v>3801</v>
      </c>
      <c r="N234" s="141">
        <v>0.63977566867989655</v>
      </c>
      <c r="O234" s="213"/>
      <c r="P234" s="149"/>
      <c r="Q234" s="142"/>
      <c r="R234" s="149"/>
      <c r="S234" s="142"/>
      <c r="T234" s="217"/>
      <c r="U234" s="213"/>
      <c r="V234" s="149"/>
      <c r="W234" s="142"/>
      <c r="X234" s="149"/>
      <c r="Y234" s="142"/>
      <c r="Z234" s="217"/>
      <c r="AA234" s="211">
        <v>9</v>
      </c>
      <c r="AB234" s="141">
        <v>0.125</v>
      </c>
      <c r="AC234" s="131">
        <v>19</v>
      </c>
      <c r="AD234" s="141">
        <v>0</v>
      </c>
      <c r="AE234" s="131">
        <v>28</v>
      </c>
      <c r="AF234" s="141">
        <v>3.7037037037036979E-2</v>
      </c>
      <c r="AG234" s="213"/>
      <c r="AH234" s="149"/>
      <c r="AI234" s="142"/>
      <c r="AJ234" s="149"/>
      <c r="AK234" s="142"/>
      <c r="AL234" s="217"/>
      <c r="AM234" s="211">
        <v>16</v>
      </c>
      <c r="AN234" s="141">
        <v>0.14285714285714279</v>
      </c>
      <c r="AO234" s="211">
        <v>6</v>
      </c>
      <c r="AP234" s="141">
        <v>5</v>
      </c>
      <c r="AQ234" s="131">
        <v>0</v>
      </c>
      <c r="AR234" s="141">
        <v>-1</v>
      </c>
      <c r="AS234" s="131">
        <v>6</v>
      </c>
      <c r="AT234" s="141">
        <v>-0.5</v>
      </c>
    </row>
    <row r="235" spans="2:46" s="4" customFormat="1" ht="15" hidden="1" customHeight="1" outlineLevel="1" x14ac:dyDescent="0.25">
      <c r="B235" s="53" t="s">
        <v>84</v>
      </c>
      <c r="C235" s="211">
        <v>878</v>
      </c>
      <c r="D235" s="141">
        <v>1.9463087248322148</v>
      </c>
      <c r="E235" s="131">
        <v>2112</v>
      </c>
      <c r="F235" s="141">
        <v>0.19187358916478559</v>
      </c>
      <c r="G235" s="131">
        <v>2990</v>
      </c>
      <c r="H235" s="141">
        <v>0.44444444444444442</v>
      </c>
      <c r="I235" s="211">
        <v>849</v>
      </c>
      <c r="J235" s="141">
        <v>2.1561338289962824</v>
      </c>
      <c r="K235" s="131">
        <v>2108</v>
      </c>
      <c r="L235" s="141">
        <v>0.23058960887332169</v>
      </c>
      <c r="M235" s="131">
        <v>2957</v>
      </c>
      <c r="N235" s="141">
        <v>0.4919273461150353</v>
      </c>
      <c r="O235" s="213"/>
      <c r="P235" s="149"/>
      <c r="Q235" s="142"/>
      <c r="R235" s="149"/>
      <c r="S235" s="142"/>
      <c r="T235" s="217"/>
      <c r="U235" s="213"/>
      <c r="V235" s="149"/>
      <c r="W235" s="142"/>
      <c r="X235" s="149"/>
      <c r="Y235" s="142"/>
      <c r="Z235" s="217"/>
      <c r="AA235" s="211">
        <v>15</v>
      </c>
      <c r="AB235" s="141">
        <v>-0.42307692307692313</v>
      </c>
      <c r="AC235" s="131">
        <v>4</v>
      </c>
      <c r="AD235" s="141">
        <v>-0.93220338983050843</v>
      </c>
      <c r="AE235" s="131">
        <v>19</v>
      </c>
      <c r="AF235" s="141">
        <v>-0.77647058823529413</v>
      </c>
      <c r="AG235" s="213"/>
      <c r="AH235" s="149"/>
      <c r="AI235" s="142"/>
      <c r="AJ235" s="149"/>
      <c r="AK235" s="142"/>
      <c r="AL235" s="217"/>
      <c r="AM235" s="211">
        <v>11</v>
      </c>
      <c r="AN235" s="141">
        <v>2.6666666666666665</v>
      </c>
      <c r="AO235" s="211">
        <v>3</v>
      </c>
      <c r="AP235" s="141" t="s">
        <v>90</v>
      </c>
      <c r="AQ235" s="131">
        <v>0</v>
      </c>
      <c r="AR235" s="141" t="s">
        <v>90</v>
      </c>
      <c r="AS235" s="131">
        <v>3</v>
      </c>
      <c r="AT235" s="141" t="s">
        <v>90</v>
      </c>
    </row>
    <row r="236" spans="2:46" s="4" customFormat="1" ht="15" hidden="1" customHeight="1" outlineLevel="1" x14ac:dyDescent="0.25">
      <c r="B236" s="53" t="s">
        <v>85</v>
      </c>
      <c r="C236" s="211">
        <v>1070</v>
      </c>
      <c r="D236" s="141">
        <v>2.6148648648648649</v>
      </c>
      <c r="E236" s="131">
        <v>2881</v>
      </c>
      <c r="F236" s="141">
        <v>0.36734693877551017</v>
      </c>
      <c r="G236" s="131">
        <v>3951</v>
      </c>
      <c r="H236" s="141">
        <v>0.64419475655430714</v>
      </c>
      <c r="I236" s="211">
        <v>1037</v>
      </c>
      <c r="J236" s="141">
        <v>2.6258741258741258</v>
      </c>
      <c r="K236" s="131">
        <v>2858</v>
      </c>
      <c r="L236" s="141">
        <v>0.37801350048216009</v>
      </c>
      <c r="M236" s="131">
        <v>3895</v>
      </c>
      <c r="N236" s="141">
        <v>0.65042372881355925</v>
      </c>
      <c r="O236" s="213"/>
      <c r="P236" s="149"/>
      <c r="Q236" s="142"/>
      <c r="R236" s="149"/>
      <c r="S236" s="142"/>
      <c r="T236" s="217"/>
      <c r="U236" s="213"/>
      <c r="V236" s="149"/>
      <c r="W236" s="142"/>
      <c r="X236" s="149"/>
      <c r="Y236" s="142"/>
      <c r="Z236" s="217"/>
      <c r="AA236" s="211">
        <v>20</v>
      </c>
      <c r="AB236" s="141">
        <v>4</v>
      </c>
      <c r="AC236" s="131">
        <v>23</v>
      </c>
      <c r="AD236" s="141">
        <v>-0.30303030303030298</v>
      </c>
      <c r="AE236" s="131">
        <v>43</v>
      </c>
      <c r="AF236" s="141">
        <v>0.16216216216216206</v>
      </c>
      <c r="AG236" s="213"/>
      <c r="AH236" s="149"/>
      <c r="AI236" s="142"/>
      <c r="AJ236" s="149"/>
      <c r="AK236" s="142"/>
      <c r="AL236" s="217"/>
      <c r="AM236" s="211">
        <v>11</v>
      </c>
      <c r="AN236" s="141">
        <v>0.83333333333333326</v>
      </c>
      <c r="AO236" s="211">
        <v>2</v>
      </c>
      <c r="AP236" s="141" t="s">
        <v>90</v>
      </c>
      <c r="AQ236" s="131">
        <v>0</v>
      </c>
      <c r="AR236" s="141" t="s">
        <v>90</v>
      </c>
      <c r="AS236" s="131">
        <v>2</v>
      </c>
      <c r="AT236" s="141" t="s">
        <v>90</v>
      </c>
    </row>
    <row r="237" spans="2:46" s="4" customFormat="1" ht="15" hidden="1" customHeight="1" outlineLevel="1" x14ac:dyDescent="0.25">
      <c r="B237" s="53" t="s">
        <v>86</v>
      </c>
      <c r="C237" s="211">
        <v>737</v>
      </c>
      <c r="D237" s="141">
        <v>1.5590277777777777</v>
      </c>
      <c r="E237" s="131">
        <v>2728</v>
      </c>
      <c r="F237" s="141">
        <v>0.76455368693402326</v>
      </c>
      <c r="G237" s="131">
        <v>3465</v>
      </c>
      <c r="H237" s="141">
        <v>0.88931297709923673</v>
      </c>
      <c r="I237" s="211">
        <v>694</v>
      </c>
      <c r="J237" s="141">
        <v>2.0043290043290045</v>
      </c>
      <c r="K237" s="131">
        <v>2661</v>
      </c>
      <c r="L237" s="141">
        <v>0.77518345563709135</v>
      </c>
      <c r="M237" s="131">
        <v>3355</v>
      </c>
      <c r="N237" s="141">
        <v>0.93930635838150289</v>
      </c>
      <c r="O237" s="213"/>
      <c r="P237" s="149"/>
      <c r="Q237" s="142"/>
      <c r="R237" s="149"/>
      <c r="S237" s="142"/>
      <c r="T237" s="217"/>
      <c r="U237" s="213"/>
      <c r="V237" s="149"/>
      <c r="W237" s="142"/>
      <c r="X237" s="149"/>
      <c r="Y237" s="142"/>
      <c r="Z237" s="217"/>
      <c r="AA237" s="211">
        <v>26</v>
      </c>
      <c r="AB237" s="141">
        <v>-0.25714285714285712</v>
      </c>
      <c r="AC237" s="131">
        <v>67</v>
      </c>
      <c r="AD237" s="141">
        <v>0.42553191489361697</v>
      </c>
      <c r="AE237" s="131">
        <v>93</v>
      </c>
      <c r="AF237" s="141">
        <v>0.13414634146341453</v>
      </c>
      <c r="AG237" s="213"/>
      <c r="AH237" s="149"/>
      <c r="AI237" s="142"/>
      <c r="AJ237" s="149"/>
      <c r="AK237" s="142"/>
      <c r="AL237" s="217"/>
      <c r="AM237" s="211">
        <v>17</v>
      </c>
      <c r="AN237" s="141">
        <v>-0.10526315789473684</v>
      </c>
      <c r="AO237" s="211">
        <v>0</v>
      </c>
      <c r="AP237" s="141">
        <v>-1</v>
      </c>
      <c r="AQ237" s="131">
        <v>0</v>
      </c>
      <c r="AR237" s="141" t="s">
        <v>90</v>
      </c>
      <c r="AS237" s="131">
        <v>0</v>
      </c>
      <c r="AT237" s="141">
        <v>-1</v>
      </c>
    </row>
    <row r="238" spans="2:46" s="4" customFormat="1" ht="15" hidden="1" customHeight="1" outlineLevel="1" x14ac:dyDescent="0.25">
      <c r="B238" s="53" t="s">
        <v>87</v>
      </c>
      <c r="C238" s="211">
        <v>4824</v>
      </c>
      <c r="D238" s="141">
        <v>0.38104780990552523</v>
      </c>
      <c r="E238" s="131">
        <v>9249</v>
      </c>
      <c r="F238" s="141">
        <v>-9.1810683424980333E-2</v>
      </c>
      <c r="G238" s="131">
        <v>14073</v>
      </c>
      <c r="H238" s="141">
        <v>2.8953717920596533E-2</v>
      </c>
      <c r="I238" s="211">
        <v>3147</v>
      </c>
      <c r="J238" s="141">
        <v>0.18979206049149333</v>
      </c>
      <c r="K238" s="131">
        <v>7368</v>
      </c>
      <c r="L238" s="141">
        <v>-0.1413588159888125</v>
      </c>
      <c r="M238" s="131">
        <v>10515</v>
      </c>
      <c r="N238" s="141">
        <v>-6.3335114911811874E-2</v>
      </c>
      <c r="O238" s="213"/>
      <c r="P238" s="149"/>
      <c r="Q238" s="142"/>
      <c r="R238" s="149"/>
      <c r="S238" s="142"/>
      <c r="T238" s="217"/>
      <c r="U238" s="213"/>
      <c r="V238" s="149"/>
      <c r="W238" s="142"/>
      <c r="X238" s="149"/>
      <c r="Y238" s="142"/>
      <c r="Z238" s="217"/>
      <c r="AA238" s="211">
        <v>758</v>
      </c>
      <c r="AB238" s="141">
        <v>0.34635879218472465</v>
      </c>
      <c r="AC238" s="131">
        <v>1870</v>
      </c>
      <c r="AD238" s="141">
        <v>0.17610062893081757</v>
      </c>
      <c r="AE238" s="131">
        <v>2628</v>
      </c>
      <c r="AF238" s="141">
        <v>0.22062238736646544</v>
      </c>
      <c r="AG238" s="213"/>
      <c r="AH238" s="149"/>
      <c r="AI238" s="142"/>
      <c r="AJ238" s="149"/>
      <c r="AK238" s="142"/>
      <c r="AL238" s="217"/>
      <c r="AM238" s="211">
        <v>916</v>
      </c>
      <c r="AN238" s="141">
        <v>2.2253521126760565</v>
      </c>
      <c r="AO238" s="211">
        <v>3</v>
      </c>
      <c r="AP238" s="141">
        <v>2</v>
      </c>
      <c r="AQ238" s="131">
        <v>11</v>
      </c>
      <c r="AR238" s="141">
        <v>-0.15384615384615385</v>
      </c>
      <c r="AS238" s="131">
        <v>14</v>
      </c>
      <c r="AT238" s="141">
        <v>0</v>
      </c>
    </row>
    <row r="239" spans="2:46" s="4" customFormat="1" ht="15" hidden="1" customHeight="1" outlineLevel="1" x14ac:dyDescent="0.25">
      <c r="B239" s="53" t="s">
        <v>88</v>
      </c>
      <c r="C239" s="211">
        <v>9429</v>
      </c>
      <c r="D239" s="141">
        <v>0.46595149253731338</v>
      </c>
      <c r="E239" s="131">
        <v>18782</v>
      </c>
      <c r="F239" s="141">
        <v>-0.15518172004318098</v>
      </c>
      <c r="G239" s="131">
        <v>28211</v>
      </c>
      <c r="H239" s="141">
        <v>-1.5803795701925805E-2</v>
      </c>
      <c r="I239" s="211">
        <v>7164</v>
      </c>
      <c r="J239" s="141">
        <v>0.31521938681843209</v>
      </c>
      <c r="K239" s="131">
        <v>15359</v>
      </c>
      <c r="L239" s="141">
        <v>-0.17844343407328167</v>
      </c>
      <c r="M239" s="131">
        <v>22523</v>
      </c>
      <c r="N239" s="141">
        <v>-6.7061552481153197E-2</v>
      </c>
      <c r="O239" s="213"/>
      <c r="P239" s="149"/>
      <c r="Q239" s="142"/>
      <c r="R239" s="149"/>
      <c r="S239" s="142"/>
      <c r="T239" s="217"/>
      <c r="U239" s="213"/>
      <c r="V239" s="149"/>
      <c r="W239" s="142"/>
      <c r="X239" s="149"/>
      <c r="Y239" s="142"/>
      <c r="Z239" s="217"/>
      <c r="AA239" s="211">
        <v>1436</v>
      </c>
      <c r="AB239" s="141">
        <v>0.5163674762407604</v>
      </c>
      <c r="AC239" s="131">
        <v>3391</v>
      </c>
      <c r="AD239" s="141">
        <v>-4.0192470987829076E-2</v>
      </c>
      <c r="AE239" s="131">
        <v>4827</v>
      </c>
      <c r="AF239" s="141">
        <v>7.7455357142857117E-2</v>
      </c>
      <c r="AG239" s="213"/>
      <c r="AH239" s="149"/>
      <c r="AI239" s="142"/>
      <c r="AJ239" s="149"/>
      <c r="AK239" s="142"/>
      <c r="AL239" s="217"/>
      <c r="AM239" s="211">
        <v>792</v>
      </c>
      <c r="AN239" s="141">
        <v>21.62857142857143</v>
      </c>
      <c r="AO239" s="211">
        <v>37</v>
      </c>
      <c r="AP239" s="141">
        <v>11.333333333333334</v>
      </c>
      <c r="AQ239" s="131">
        <v>32</v>
      </c>
      <c r="AR239" s="141">
        <v>7</v>
      </c>
      <c r="AS239" s="131">
        <v>69</v>
      </c>
      <c r="AT239" s="141">
        <v>8.8571428571428577</v>
      </c>
    </row>
    <row r="240" spans="2:46" s="4" customFormat="1" ht="15" hidden="1" customHeight="1" outlineLevel="1" x14ac:dyDescent="0.25">
      <c r="B240" s="53" t="s">
        <v>89</v>
      </c>
      <c r="C240" s="211">
        <v>9098</v>
      </c>
      <c r="D240" s="141">
        <v>0.76454615981380925</v>
      </c>
      <c r="E240" s="131">
        <v>19180</v>
      </c>
      <c r="F240" s="141">
        <v>3.9256739073540992E-3</v>
      </c>
      <c r="G240" s="131">
        <v>28278</v>
      </c>
      <c r="H240" s="141">
        <v>0.1655743786323729</v>
      </c>
      <c r="I240" s="211">
        <v>7271</v>
      </c>
      <c r="J240" s="141">
        <v>0.9078981894515874</v>
      </c>
      <c r="K240" s="131">
        <v>14734</v>
      </c>
      <c r="L240" s="141">
        <v>-6.0511381750940507E-2</v>
      </c>
      <c r="M240" s="131">
        <v>22005</v>
      </c>
      <c r="N240" s="141">
        <v>0.12880886426592797</v>
      </c>
      <c r="O240" s="213"/>
      <c r="P240" s="149"/>
      <c r="Q240" s="142"/>
      <c r="R240" s="149"/>
      <c r="S240" s="142"/>
      <c r="T240" s="217"/>
      <c r="U240" s="213"/>
      <c r="V240" s="149"/>
      <c r="W240" s="142"/>
      <c r="X240" s="149"/>
      <c r="Y240" s="142"/>
      <c r="Z240" s="217"/>
      <c r="AA240" s="211">
        <v>924</v>
      </c>
      <c r="AB240" s="141">
        <v>0.33333333333333326</v>
      </c>
      <c r="AC240" s="131">
        <v>4433</v>
      </c>
      <c r="AD240" s="141">
        <v>0.30190895741556534</v>
      </c>
      <c r="AE240" s="131">
        <v>5357</v>
      </c>
      <c r="AF240" s="141">
        <v>0.30722303562713527</v>
      </c>
      <c r="AG240" s="213"/>
      <c r="AH240" s="149"/>
      <c r="AI240" s="142"/>
      <c r="AJ240" s="149"/>
      <c r="AK240" s="142"/>
      <c r="AL240" s="217"/>
      <c r="AM240" s="211">
        <v>900</v>
      </c>
      <c r="AN240" s="141">
        <v>0.38461538461538458</v>
      </c>
      <c r="AO240" s="211">
        <v>3</v>
      </c>
      <c r="AP240" s="141">
        <v>0.5</v>
      </c>
      <c r="AQ240" s="131">
        <v>13</v>
      </c>
      <c r="AR240" s="141">
        <v>-0.23529411764705888</v>
      </c>
      <c r="AS240" s="131">
        <v>16</v>
      </c>
      <c r="AT240" s="141">
        <v>-0.15789473684210531</v>
      </c>
    </row>
    <row r="241" spans="2:46" s="4" customFormat="1" ht="15.75" collapsed="1" x14ac:dyDescent="0.25">
      <c r="B241" s="65">
        <v>2000</v>
      </c>
      <c r="C241" s="215">
        <v>51527</v>
      </c>
      <c r="D241" s="67">
        <v>0.32541928181911728</v>
      </c>
      <c r="E241" s="216">
        <v>135841</v>
      </c>
      <c r="F241" s="67">
        <v>-3.1768093629274796E-2</v>
      </c>
      <c r="G241" s="216">
        <v>187368</v>
      </c>
      <c r="H241" s="67">
        <v>4.5732081663634183E-2</v>
      </c>
      <c r="I241" s="215">
        <v>38429</v>
      </c>
      <c r="J241" s="67">
        <v>0.25482448979591843</v>
      </c>
      <c r="K241" s="216">
        <v>113183</v>
      </c>
      <c r="L241" s="67">
        <v>-5.2124247322183792E-2</v>
      </c>
      <c r="M241" s="216">
        <v>151612</v>
      </c>
      <c r="N241" s="67">
        <v>1.05310867015036E-2</v>
      </c>
      <c r="O241" s="214"/>
      <c r="P241" s="67"/>
      <c r="Q241" s="66"/>
      <c r="R241" s="67"/>
      <c r="S241" s="66"/>
      <c r="T241" s="218"/>
      <c r="U241" s="214"/>
      <c r="V241" s="67"/>
      <c r="W241" s="66"/>
      <c r="X241" s="67"/>
      <c r="Y241" s="66"/>
      <c r="Z241" s="218"/>
      <c r="AA241" s="215">
        <v>7680</v>
      </c>
      <c r="AB241" s="67">
        <v>0.23116383456235967</v>
      </c>
      <c r="AC241" s="216">
        <v>22579</v>
      </c>
      <c r="AD241" s="67">
        <v>8.7777617189381818E-2</v>
      </c>
      <c r="AE241" s="216">
        <v>30259</v>
      </c>
      <c r="AF241" s="67">
        <v>0.12091127986664207</v>
      </c>
      <c r="AG241" s="214"/>
      <c r="AH241" s="67"/>
      <c r="AI241" s="66"/>
      <c r="AJ241" s="67"/>
      <c r="AK241" s="66"/>
      <c r="AL241" s="218"/>
      <c r="AM241" s="215">
        <v>5348</v>
      </c>
      <c r="AN241" s="67">
        <v>1.6807017543859648</v>
      </c>
      <c r="AO241" s="215">
        <v>70</v>
      </c>
      <c r="AP241" s="67">
        <v>2.8888888888888888</v>
      </c>
      <c r="AQ241" s="216">
        <v>79</v>
      </c>
      <c r="AR241" s="67">
        <v>-0.41044776119402981</v>
      </c>
      <c r="AS241" s="216">
        <v>149</v>
      </c>
      <c r="AT241" s="67">
        <v>-1.9736842105263164E-2</v>
      </c>
    </row>
    <row r="242" spans="2:46" s="4" customFormat="1" ht="15" hidden="1" customHeight="1" outlineLevel="1" x14ac:dyDescent="0.25">
      <c r="B242" s="53" t="s">
        <v>78</v>
      </c>
      <c r="C242" s="211">
        <v>8129</v>
      </c>
      <c r="D242" s="141">
        <v>0.21364586443714551</v>
      </c>
      <c r="E242" s="131">
        <v>25242</v>
      </c>
      <c r="F242" s="141">
        <v>0.48779912766709899</v>
      </c>
      <c r="G242" s="131">
        <v>33371</v>
      </c>
      <c r="H242" s="141">
        <v>0.41020114942528729</v>
      </c>
      <c r="I242" s="211">
        <v>6275</v>
      </c>
      <c r="J242" s="141">
        <v>0.21373307543520315</v>
      </c>
      <c r="K242" s="131">
        <v>21342</v>
      </c>
      <c r="L242" s="141">
        <v>0.5509047307608459</v>
      </c>
      <c r="M242" s="131">
        <v>27617</v>
      </c>
      <c r="N242" s="141">
        <v>0.45882415086366279</v>
      </c>
      <c r="O242" s="213"/>
      <c r="P242" s="149"/>
      <c r="Q242" s="142"/>
      <c r="R242" s="149"/>
      <c r="S242" s="142"/>
      <c r="T242" s="217"/>
      <c r="U242" s="213"/>
      <c r="V242" s="149"/>
      <c r="W242" s="142"/>
      <c r="X242" s="149"/>
      <c r="Y242" s="142"/>
      <c r="Z242" s="217"/>
      <c r="AA242" s="211">
        <v>1350</v>
      </c>
      <c r="AB242" s="141">
        <v>0.14893617021276606</v>
      </c>
      <c r="AC242" s="131">
        <v>3880</v>
      </c>
      <c r="AD242" s="141">
        <v>0.21060842433697347</v>
      </c>
      <c r="AE242" s="131">
        <v>5230</v>
      </c>
      <c r="AF242" s="141">
        <v>0.19406392694063923</v>
      </c>
      <c r="AG242" s="213"/>
      <c r="AH242" s="149"/>
      <c r="AI242" s="142"/>
      <c r="AJ242" s="149"/>
      <c r="AK242" s="142"/>
      <c r="AL242" s="217"/>
      <c r="AM242" s="211">
        <v>503</v>
      </c>
      <c r="AN242" s="141">
        <v>0.42492917847025491</v>
      </c>
      <c r="AO242" s="211">
        <v>1</v>
      </c>
      <c r="AP242" s="141" t="s">
        <v>90</v>
      </c>
      <c r="AQ242" s="131">
        <v>20</v>
      </c>
      <c r="AR242" s="141" t="s">
        <v>90</v>
      </c>
      <c r="AS242" s="131">
        <v>21</v>
      </c>
      <c r="AT242" s="141" t="s">
        <v>90</v>
      </c>
    </row>
    <row r="243" spans="2:46" s="4" customFormat="1" ht="15" hidden="1" customHeight="1" outlineLevel="1" x14ac:dyDescent="0.25">
      <c r="B243" s="53" t="s">
        <v>79</v>
      </c>
      <c r="C243" s="211">
        <v>5865</v>
      </c>
      <c r="D243" s="141">
        <v>3.1662269129287601E-2</v>
      </c>
      <c r="E243" s="131">
        <v>20005</v>
      </c>
      <c r="F243" s="141">
        <v>0.19461363907798868</v>
      </c>
      <c r="G243" s="131">
        <v>25870</v>
      </c>
      <c r="H243" s="141">
        <v>0.1533146092461326</v>
      </c>
      <c r="I243" s="211">
        <v>4303</v>
      </c>
      <c r="J243" s="141">
        <v>6.0790273556230456E-3</v>
      </c>
      <c r="K243" s="131">
        <v>16152</v>
      </c>
      <c r="L243" s="141">
        <v>0.23817554618627823</v>
      </c>
      <c r="M243" s="131">
        <v>20455</v>
      </c>
      <c r="N243" s="141">
        <v>0.18086826001616441</v>
      </c>
      <c r="O243" s="213"/>
      <c r="P243" s="149"/>
      <c r="Q243" s="142"/>
      <c r="R243" s="149"/>
      <c r="S243" s="142"/>
      <c r="T243" s="217"/>
      <c r="U243" s="213"/>
      <c r="V243" s="149"/>
      <c r="W243" s="142"/>
      <c r="X243" s="149"/>
      <c r="Y243" s="142"/>
      <c r="Z243" s="217"/>
      <c r="AA243" s="211">
        <v>1108</v>
      </c>
      <c r="AB243" s="141">
        <v>5.5238095238095308E-2</v>
      </c>
      <c r="AC243" s="131">
        <v>3798</v>
      </c>
      <c r="AD243" s="141">
        <v>3.4877384196185357E-2</v>
      </c>
      <c r="AE243" s="131">
        <v>4906</v>
      </c>
      <c r="AF243" s="141">
        <v>3.9406779661016911E-2</v>
      </c>
      <c r="AG243" s="213"/>
      <c r="AH243" s="149"/>
      <c r="AI243" s="142"/>
      <c r="AJ243" s="149"/>
      <c r="AK243" s="142"/>
      <c r="AL243" s="217"/>
      <c r="AM243" s="211">
        <v>450</v>
      </c>
      <c r="AN243" s="141">
        <v>0.26404494382022481</v>
      </c>
      <c r="AO243" s="211">
        <v>4</v>
      </c>
      <c r="AP243" s="141">
        <v>1</v>
      </c>
      <c r="AQ243" s="131">
        <v>55</v>
      </c>
      <c r="AR243" s="141">
        <v>0.77419354838709675</v>
      </c>
      <c r="AS243" s="131">
        <v>59</v>
      </c>
      <c r="AT243" s="141">
        <v>0.78787878787878785</v>
      </c>
    </row>
    <row r="244" spans="2:46" s="4" customFormat="1" ht="15" hidden="1" customHeight="1" outlineLevel="1" x14ac:dyDescent="0.25">
      <c r="B244" s="53" t="s">
        <v>80</v>
      </c>
      <c r="C244" s="211">
        <v>5900</v>
      </c>
      <c r="D244" s="141">
        <v>-0.18044172801778025</v>
      </c>
      <c r="E244" s="131">
        <v>23265</v>
      </c>
      <c r="F244" s="141">
        <v>1.1038199122158865E-2</v>
      </c>
      <c r="G244" s="131">
        <v>29165</v>
      </c>
      <c r="H244" s="141">
        <v>-3.4591194968553451E-2</v>
      </c>
      <c r="I244" s="211">
        <v>4692</v>
      </c>
      <c r="J244" s="141">
        <v>-0.15092290988056456</v>
      </c>
      <c r="K244" s="131">
        <v>19667</v>
      </c>
      <c r="L244" s="141">
        <v>3.1792665652379259E-2</v>
      </c>
      <c r="M244" s="131">
        <v>24359</v>
      </c>
      <c r="N244" s="141">
        <v>-9.273193150852066E-3</v>
      </c>
      <c r="O244" s="213"/>
      <c r="P244" s="149"/>
      <c r="Q244" s="142"/>
      <c r="R244" s="149"/>
      <c r="S244" s="142"/>
      <c r="T244" s="217"/>
      <c r="U244" s="213"/>
      <c r="V244" s="149"/>
      <c r="W244" s="142"/>
      <c r="X244" s="149"/>
      <c r="Y244" s="142"/>
      <c r="Z244" s="217"/>
      <c r="AA244" s="211">
        <v>1195</v>
      </c>
      <c r="AB244" s="141">
        <v>-9.0563165905631626E-2</v>
      </c>
      <c r="AC244" s="131">
        <v>3588</v>
      </c>
      <c r="AD244" s="141">
        <v>-9.0724784591991847E-2</v>
      </c>
      <c r="AE244" s="131">
        <v>4783</v>
      </c>
      <c r="AF244" s="141">
        <v>-9.0684410646387881E-2</v>
      </c>
      <c r="AG244" s="213"/>
      <c r="AH244" s="149"/>
      <c r="AI244" s="142"/>
      <c r="AJ244" s="149"/>
      <c r="AK244" s="142"/>
      <c r="AL244" s="217"/>
      <c r="AM244" s="211">
        <v>12</v>
      </c>
      <c r="AN244" s="141">
        <v>-0.96619718309859159</v>
      </c>
      <c r="AO244" s="211">
        <v>1</v>
      </c>
      <c r="AP244" s="141">
        <v>-0.75</v>
      </c>
      <c r="AQ244" s="131">
        <v>10</v>
      </c>
      <c r="AR244" s="141">
        <v>1.5</v>
      </c>
      <c r="AS244" s="131">
        <v>11</v>
      </c>
      <c r="AT244" s="141">
        <v>0.375</v>
      </c>
    </row>
    <row r="245" spans="2:46" s="4" customFormat="1" ht="15" hidden="1" customHeight="1" outlineLevel="1" x14ac:dyDescent="0.25">
      <c r="B245" s="53" t="s">
        <v>81</v>
      </c>
      <c r="C245" s="211">
        <v>2525</v>
      </c>
      <c r="D245" s="141">
        <v>0.33881230116648986</v>
      </c>
      <c r="E245" s="131">
        <v>11329</v>
      </c>
      <c r="F245" s="141">
        <v>0.32782466010314115</v>
      </c>
      <c r="G245" s="131">
        <v>13854</v>
      </c>
      <c r="H245" s="141">
        <v>0.32981378383566895</v>
      </c>
      <c r="I245" s="211">
        <v>2220</v>
      </c>
      <c r="J245" s="141">
        <v>0.38059701492537323</v>
      </c>
      <c r="K245" s="131">
        <v>10533</v>
      </c>
      <c r="L245" s="141">
        <v>0.31744840525328333</v>
      </c>
      <c r="M245" s="131">
        <v>12753</v>
      </c>
      <c r="N245" s="141">
        <v>0.32802249297094654</v>
      </c>
      <c r="O245" s="213"/>
      <c r="P245" s="149"/>
      <c r="Q245" s="142"/>
      <c r="R245" s="149"/>
      <c r="S245" s="142"/>
      <c r="T245" s="217"/>
      <c r="U245" s="213"/>
      <c r="V245" s="149"/>
      <c r="W245" s="142"/>
      <c r="X245" s="149"/>
      <c r="Y245" s="142"/>
      <c r="Z245" s="217"/>
      <c r="AA245" s="211">
        <v>295</v>
      </c>
      <c r="AB245" s="141">
        <v>0.12595419847328237</v>
      </c>
      <c r="AC245" s="131">
        <v>792</v>
      </c>
      <c r="AD245" s="141">
        <v>0.47486033519553073</v>
      </c>
      <c r="AE245" s="131">
        <v>1087</v>
      </c>
      <c r="AF245" s="141">
        <v>0.36045056320400493</v>
      </c>
      <c r="AG245" s="213"/>
      <c r="AH245" s="149"/>
      <c r="AI245" s="142"/>
      <c r="AJ245" s="149"/>
      <c r="AK245" s="142"/>
      <c r="AL245" s="217"/>
      <c r="AM245" s="211">
        <v>9</v>
      </c>
      <c r="AN245" s="141">
        <v>0.8</v>
      </c>
      <c r="AO245" s="211">
        <v>1</v>
      </c>
      <c r="AP245" s="141">
        <v>-0.90909090909090906</v>
      </c>
      <c r="AQ245" s="131">
        <v>4</v>
      </c>
      <c r="AR245" s="141" t="s">
        <v>90</v>
      </c>
      <c r="AS245" s="131">
        <v>5</v>
      </c>
      <c r="AT245" s="141">
        <v>-0.54545454545454541</v>
      </c>
    </row>
    <row r="246" spans="2:46" s="4" customFormat="1" ht="15" hidden="1" customHeight="1" outlineLevel="1" x14ac:dyDescent="0.25">
      <c r="B246" s="53" t="s">
        <v>82</v>
      </c>
      <c r="C246" s="211">
        <v>200</v>
      </c>
      <c r="D246" s="141">
        <v>0.66666666666666674</v>
      </c>
      <c r="E246" s="131">
        <v>1434</v>
      </c>
      <c r="F246" s="141">
        <v>0.92225201072386054</v>
      </c>
      <c r="G246" s="131">
        <v>1634</v>
      </c>
      <c r="H246" s="141">
        <v>0.8868360277136258</v>
      </c>
      <c r="I246" s="211">
        <v>175</v>
      </c>
      <c r="J246" s="141">
        <v>0.66666666666666674</v>
      </c>
      <c r="K246" s="131">
        <v>1421</v>
      </c>
      <c r="L246" s="141">
        <v>0.92808683853459972</v>
      </c>
      <c r="M246" s="131">
        <v>1596</v>
      </c>
      <c r="N246" s="141">
        <v>0.89548693586698347</v>
      </c>
      <c r="O246" s="213"/>
      <c r="P246" s="149"/>
      <c r="Q246" s="142"/>
      <c r="R246" s="149"/>
      <c r="S246" s="142"/>
      <c r="T246" s="217"/>
      <c r="U246" s="213"/>
      <c r="V246" s="149"/>
      <c r="W246" s="142"/>
      <c r="X246" s="149"/>
      <c r="Y246" s="142"/>
      <c r="Z246" s="217"/>
      <c r="AA246" s="211">
        <v>14</v>
      </c>
      <c r="AB246" s="141">
        <v>0.55555555555555558</v>
      </c>
      <c r="AC246" s="131">
        <v>13</v>
      </c>
      <c r="AD246" s="141">
        <v>0.44444444444444442</v>
      </c>
      <c r="AE246" s="131">
        <v>27</v>
      </c>
      <c r="AF246" s="141">
        <v>0.5</v>
      </c>
      <c r="AG246" s="213"/>
      <c r="AH246" s="149"/>
      <c r="AI246" s="142"/>
      <c r="AJ246" s="149"/>
      <c r="AK246" s="142"/>
      <c r="AL246" s="217"/>
      <c r="AM246" s="211">
        <v>10</v>
      </c>
      <c r="AN246" s="141">
        <v>4</v>
      </c>
      <c r="AO246" s="211">
        <v>1</v>
      </c>
      <c r="AP246" s="141">
        <v>-0.75</v>
      </c>
      <c r="AQ246" s="131">
        <v>0</v>
      </c>
      <c r="AR246" s="141" t="s">
        <v>90</v>
      </c>
      <c r="AS246" s="131">
        <v>1</v>
      </c>
      <c r="AT246" s="141">
        <v>-0.75</v>
      </c>
    </row>
    <row r="247" spans="2:46" s="4" customFormat="1" ht="15" hidden="1" customHeight="1" outlineLevel="1" x14ac:dyDescent="0.25">
      <c r="B247" s="53" t="s">
        <v>83</v>
      </c>
      <c r="C247" s="211">
        <v>294</v>
      </c>
      <c r="D247" s="141">
        <v>1.8269230769230771</v>
      </c>
      <c r="E247" s="131">
        <v>2077</v>
      </c>
      <c r="F247" s="141">
        <v>0.12880434782608696</v>
      </c>
      <c r="G247" s="131">
        <v>2371</v>
      </c>
      <c r="H247" s="141">
        <v>0.21965020576131677</v>
      </c>
      <c r="I247" s="211">
        <v>271</v>
      </c>
      <c r="J247" s="141">
        <v>2.2650602409638556</v>
      </c>
      <c r="K247" s="131">
        <v>2047</v>
      </c>
      <c r="L247" s="141">
        <v>0.13156440022111671</v>
      </c>
      <c r="M247" s="131">
        <v>2318</v>
      </c>
      <c r="N247" s="141">
        <v>0.22515856236786469</v>
      </c>
      <c r="O247" s="213"/>
      <c r="P247" s="149"/>
      <c r="Q247" s="142"/>
      <c r="R247" s="149"/>
      <c r="S247" s="142"/>
      <c r="T247" s="217"/>
      <c r="U247" s="213"/>
      <c r="V247" s="149"/>
      <c r="W247" s="142"/>
      <c r="X247" s="149"/>
      <c r="Y247" s="142"/>
      <c r="Z247" s="217"/>
      <c r="AA247" s="211">
        <v>8</v>
      </c>
      <c r="AB247" s="141">
        <v>-0.33333333333333337</v>
      </c>
      <c r="AC247" s="131">
        <v>19</v>
      </c>
      <c r="AD247" s="141">
        <v>-0.38709677419354838</v>
      </c>
      <c r="AE247" s="131">
        <v>27</v>
      </c>
      <c r="AF247" s="141">
        <v>-0.37209302325581395</v>
      </c>
      <c r="AG247" s="213"/>
      <c r="AH247" s="149"/>
      <c r="AI247" s="142"/>
      <c r="AJ247" s="149"/>
      <c r="AK247" s="142"/>
      <c r="AL247" s="217"/>
      <c r="AM247" s="211">
        <v>14</v>
      </c>
      <c r="AN247" s="141">
        <v>1</v>
      </c>
      <c r="AO247" s="211">
        <v>1</v>
      </c>
      <c r="AP247" s="141">
        <v>-0.5</v>
      </c>
      <c r="AQ247" s="131">
        <v>11</v>
      </c>
      <c r="AR247" s="141" t="s">
        <v>90</v>
      </c>
      <c r="AS247" s="131">
        <v>12</v>
      </c>
      <c r="AT247" s="141">
        <v>5</v>
      </c>
    </row>
    <row r="248" spans="2:46" s="4" customFormat="1" ht="15" hidden="1" customHeight="1" outlineLevel="1" x14ac:dyDescent="0.25">
      <c r="B248" s="53" t="s">
        <v>84</v>
      </c>
      <c r="C248" s="211">
        <v>298</v>
      </c>
      <c r="D248" s="141">
        <v>1.4833333333333334</v>
      </c>
      <c r="E248" s="131">
        <v>1772</v>
      </c>
      <c r="F248" s="141">
        <v>0.80632008154943935</v>
      </c>
      <c r="G248" s="131">
        <v>2070</v>
      </c>
      <c r="H248" s="141">
        <v>0.88010899182561309</v>
      </c>
      <c r="I248" s="211">
        <v>269</v>
      </c>
      <c r="J248" s="141">
        <v>1.6372549019607843</v>
      </c>
      <c r="K248" s="131">
        <v>1713</v>
      </c>
      <c r="L248" s="141">
        <v>0.78996865203761746</v>
      </c>
      <c r="M248" s="131">
        <v>1982</v>
      </c>
      <c r="N248" s="141">
        <v>0.87157695939565638</v>
      </c>
      <c r="O248" s="213"/>
      <c r="P248" s="149"/>
      <c r="Q248" s="142"/>
      <c r="R248" s="149"/>
      <c r="S248" s="142"/>
      <c r="T248" s="217"/>
      <c r="U248" s="213"/>
      <c r="V248" s="149"/>
      <c r="W248" s="142"/>
      <c r="X248" s="149"/>
      <c r="Y248" s="142"/>
      <c r="Z248" s="217"/>
      <c r="AA248" s="211">
        <v>26</v>
      </c>
      <c r="AB248" s="141">
        <v>0.85714285714285721</v>
      </c>
      <c r="AC248" s="131">
        <v>59</v>
      </c>
      <c r="AD248" s="141">
        <v>1.4583333333333335</v>
      </c>
      <c r="AE248" s="131">
        <v>85</v>
      </c>
      <c r="AF248" s="141">
        <v>1.236842105263158</v>
      </c>
      <c r="AG248" s="213"/>
      <c r="AH248" s="149"/>
      <c r="AI248" s="142"/>
      <c r="AJ248" s="149"/>
      <c r="AK248" s="142"/>
      <c r="AL248" s="217"/>
      <c r="AM248" s="211">
        <v>3</v>
      </c>
      <c r="AN248" s="141">
        <v>-0.25</v>
      </c>
      <c r="AO248" s="211">
        <v>0</v>
      </c>
      <c r="AP248" s="141" t="s">
        <v>90</v>
      </c>
      <c r="AQ248" s="131">
        <v>0</v>
      </c>
      <c r="AR248" s="141" t="s">
        <v>90</v>
      </c>
      <c r="AS248" s="131">
        <v>0</v>
      </c>
      <c r="AT248" s="141" t="s">
        <v>90</v>
      </c>
    </row>
    <row r="249" spans="2:46" s="4" customFormat="1" ht="15" hidden="1" customHeight="1" outlineLevel="1" x14ac:dyDescent="0.25">
      <c r="B249" s="53" t="s">
        <v>85</v>
      </c>
      <c r="C249" s="211">
        <v>296</v>
      </c>
      <c r="D249" s="141">
        <v>0.7831325301204819</v>
      </c>
      <c r="E249" s="131">
        <v>2107</v>
      </c>
      <c r="F249" s="141">
        <v>0.77207737594617321</v>
      </c>
      <c r="G249" s="131">
        <v>2403</v>
      </c>
      <c r="H249" s="141">
        <v>0.77343173431734313</v>
      </c>
      <c r="I249" s="211">
        <v>286</v>
      </c>
      <c r="J249" s="141">
        <v>1.0140845070422535</v>
      </c>
      <c r="K249" s="131">
        <v>2074</v>
      </c>
      <c r="L249" s="141">
        <v>0.7531699070160609</v>
      </c>
      <c r="M249" s="131">
        <v>2360</v>
      </c>
      <c r="N249" s="141">
        <v>0.78113207547169816</v>
      </c>
      <c r="O249" s="213"/>
      <c r="P249" s="149"/>
      <c r="Q249" s="142"/>
      <c r="R249" s="149"/>
      <c r="S249" s="142"/>
      <c r="T249" s="217"/>
      <c r="U249" s="213"/>
      <c r="V249" s="149"/>
      <c r="W249" s="142"/>
      <c r="X249" s="149"/>
      <c r="Y249" s="142"/>
      <c r="Z249" s="217"/>
      <c r="AA249" s="211">
        <v>4</v>
      </c>
      <c r="AB249" s="141">
        <v>-0.55555555555555558</v>
      </c>
      <c r="AC249" s="131">
        <v>33</v>
      </c>
      <c r="AD249" s="141">
        <v>4.5</v>
      </c>
      <c r="AE249" s="131">
        <v>37</v>
      </c>
      <c r="AF249" s="141">
        <v>1.4666666666666668</v>
      </c>
      <c r="AG249" s="213"/>
      <c r="AH249" s="149"/>
      <c r="AI249" s="142"/>
      <c r="AJ249" s="149"/>
      <c r="AK249" s="142"/>
      <c r="AL249" s="217"/>
      <c r="AM249" s="211">
        <v>6</v>
      </c>
      <c r="AN249" s="141">
        <v>-0.6</v>
      </c>
      <c r="AO249" s="211">
        <v>0</v>
      </c>
      <c r="AP249" s="141" t="s">
        <v>90</v>
      </c>
      <c r="AQ249" s="131">
        <v>0</v>
      </c>
      <c r="AR249" s="141" t="s">
        <v>90</v>
      </c>
      <c r="AS249" s="131">
        <v>0</v>
      </c>
      <c r="AT249" s="141" t="s">
        <v>90</v>
      </c>
    </row>
    <row r="250" spans="2:46" s="4" customFormat="1" ht="15" hidden="1" customHeight="1" outlineLevel="1" x14ac:dyDescent="0.25">
      <c r="B250" s="53" t="s">
        <v>86</v>
      </c>
      <c r="C250" s="211">
        <v>288</v>
      </c>
      <c r="D250" s="141">
        <v>0.56521739130434789</v>
      </c>
      <c r="E250" s="131">
        <v>1546</v>
      </c>
      <c r="F250" s="141">
        <v>-8.6288416075650076E-2</v>
      </c>
      <c r="G250" s="131">
        <v>1834</v>
      </c>
      <c r="H250" s="141">
        <v>-2.2388059701492491E-2</v>
      </c>
      <c r="I250" s="211">
        <v>231</v>
      </c>
      <c r="J250" s="141">
        <v>0.62676056338028174</v>
      </c>
      <c r="K250" s="131">
        <v>1499</v>
      </c>
      <c r="L250" s="141">
        <v>-0.10826888756692443</v>
      </c>
      <c r="M250" s="131">
        <v>1730</v>
      </c>
      <c r="N250" s="141">
        <v>-5.1014810751508488E-2</v>
      </c>
      <c r="O250" s="213"/>
      <c r="P250" s="149"/>
      <c r="Q250" s="142"/>
      <c r="R250" s="149"/>
      <c r="S250" s="142"/>
      <c r="T250" s="217"/>
      <c r="U250" s="213"/>
      <c r="V250" s="149"/>
      <c r="W250" s="142"/>
      <c r="X250" s="149"/>
      <c r="Y250" s="142"/>
      <c r="Z250" s="217"/>
      <c r="AA250" s="211">
        <v>35</v>
      </c>
      <c r="AB250" s="141">
        <v>0.25</v>
      </c>
      <c r="AC250" s="131">
        <v>47</v>
      </c>
      <c r="AD250" s="141">
        <v>3.2727272727272725</v>
      </c>
      <c r="AE250" s="131">
        <v>82</v>
      </c>
      <c r="AF250" s="141">
        <v>1.1025641025641026</v>
      </c>
      <c r="AG250" s="213"/>
      <c r="AH250" s="149"/>
      <c r="AI250" s="142"/>
      <c r="AJ250" s="149"/>
      <c r="AK250" s="142"/>
      <c r="AL250" s="217"/>
      <c r="AM250" s="211">
        <v>19</v>
      </c>
      <c r="AN250" s="141">
        <v>0.35714285714285721</v>
      </c>
      <c r="AO250" s="211">
        <v>3</v>
      </c>
      <c r="AP250" s="141" t="s">
        <v>90</v>
      </c>
      <c r="AQ250" s="131">
        <v>0</v>
      </c>
      <c r="AR250" s="141" t="s">
        <v>90</v>
      </c>
      <c r="AS250" s="131">
        <v>3</v>
      </c>
      <c r="AT250" s="141" t="s">
        <v>90</v>
      </c>
    </row>
    <row r="251" spans="2:46" s="4" customFormat="1" ht="15" hidden="1" customHeight="1" outlineLevel="1" x14ac:dyDescent="0.25">
      <c r="B251" s="53" t="s">
        <v>87</v>
      </c>
      <c r="C251" s="211">
        <v>3493</v>
      </c>
      <c r="D251" s="141">
        <v>0.14001305483028714</v>
      </c>
      <c r="E251" s="131">
        <v>10184</v>
      </c>
      <c r="F251" s="141">
        <v>3.1709046702461663E-2</v>
      </c>
      <c r="G251" s="131">
        <v>13677</v>
      </c>
      <c r="H251" s="141">
        <v>5.7363741785852351E-2</v>
      </c>
      <c r="I251" s="211">
        <v>2645</v>
      </c>
      <c r="J251" s="141">
        <v>0.30811078140455006</v>
      </c>
      <c r="K251" s="131">
        <v>8581</v>
      </c>
      <c r="L251" s="141">
        <v>7.3564368822719883E-2</v>
      </c>
      <c r="M251" s="131">
        <v>11226</v>
      </c>
      <c r="N251" s="141">
        <v>0.12091862206689963</v>
      </c>
      <c r="O251" s="213"/>
      <c r="P251" s="149"/>
      <c r="Q251" s="142"/>
      <c r="R251" s="149"/>
      <c r="S251" s="142"/>
      <c r="T251" s="217"/>
      <c r="U251" s="213"/>
      <c r="V251" s="149"/>
      <c r="W251" s="142"/>
      <c r="X251" s="149"/>
      <c r="Y251" s="142"/>
      <c r="Z251" s="217"/>
      <c r="AA251" s="211">
        <v>563</v>
      </c>
      <c r="AB251" s="141">
        <v>6.6287878787878896E-2</v>
      </c>
      <c r="AC251" s="131">
        <v>1590</v>
      </c>
      <c r="AD251" s="141">
        <v>-0.15335463258785942</v>
      </c>
      <c r="AE251" s="131">
        <v>2153</v>
      </c>
      <c r="AF251" s="141">
        <v>-0.1051537822111388</v>
      </c>
      <c r="AG251" s="213"/>
      <c r="AH251" s="149"/>
      <c r="AI251" s="142"/>
      <c r="AJ251" s="149"/>
      <c r="AK251" s="142"/>
      <c r="AL251" s="217"/>
      <c r="AM251" s="211">
        <v>284</v>
      </c>
      <c r="AN251" s="141">
        <v>-0.4463937621832359</v>
      </c>
      <c r="AO251" s="211">
        <v>1</v>
      </c>
      <c r="AP251" s="141">
        <v>0</v>
      </c>
      <c r="AQ251" s="131">
        <v>13</v>
      </c>
      <c r="AR251" s="141" t="s">
        <v>90</v>
      </c>
      <c r="AS251" s="131">
        <v>14</v>
      </c>
      <c r="AT251" s="141">
        <v>13</v>
      </c>
    </row>
    <row r="252" spans="2:46" s="4" customFormat="1" ht="15" hidden="1" customHeight="1" outlineLevel="1" x14ac:dyDescent="0.25">
      <c r="B252" s="53" t="s">
        <v>88</v>
      </c>
      <c r="C252" s="211">
        <v>6432</v>
      </c>
      <c r="D252" s="141">
        <v>-0.25813148788927331</v>
      </c>
      <c r="E252" s="131">
        <v>22232</v>
      </c>
      <c r="F252" s="141">
        <v>-5.2465584111153762E-2</v>
      </c>
      <c r="G252" s="131">
        <v>28664</v>
      </c>
      <c r="H252" s="141">
        <v>-0.10795755142688201</v>
      </c>
      <c r="I252" s="211">
        <v>5447</v>
      </c>
      <c r="J252" s="141">
        <v>-0.19826317338828381</v>
      </c>
      <c r="K252" s="131">
        <v>18695</v>
      </c>
      <c r="L252" s="141">
        <v>-6.0599969850761215E-2</v>
      </c>
      <c r="M252" s="131">
        <v>24142</v>
      </c>
      <c r="N252" s="141">
        <v>-9.5635886870200415E-2</v>
      </c>
      <c r="O252" s="213"/>
      <c r="P252" s="149"/>
      <c r="Q252" s="142"/>
      <c r="R252" s="149"/>
      <c r="S252" s="142"/>
      <c r="T252" s="217"/>
      <c r="U252" s="213"/>
      <c r="V252" s="149"/>
      <c r="W252" s="142"/>
      <c r="X252" s="149"/>
      <c r="Y252" s="142"/>
      <c r="Z252" s="217"/>
      <c r="AA252" s="211">
        <v>947</v>
      </c>
      <c r="AB252" s="141">
        <v>-0.32884479092841956</v>
      </c>
      <c r="AC252" s="131">
        <v>3533</v>
      </c>
      <c r="AD252" s="141">
        <v>-7.0264193367060024E-3</v>
      </c>
      <c r="AE252" s="131">
        <v>4480</v>
      </c>
      <c r="AF252" s="141">
        <v>-9.841014288589256E-2</v>
      </c>
      <c r="AG252" s="213"/>
      <c r="AH252" s="149"/>
      <c r="AI252" s="142"/>
      <c r="AJ252" s="149"/>
      <c r="AK252" s="142"/>
      <c r="AL252" s="217"/>
      <c r="AM252" s="211">
        <v>35</v>
      </c>
      <c r="AN252" s="141">
        <v>-0.92391304347826086</v>
      </c>
      <c r="AO252" s="211">
        <v>3</v>
      </c>
      <c r="AP252" s="141">
        <v>-0.4</v>
      </c>
      <c r="AQ252" s="131">
        <v>4</v>
      </c>
      <c r="AR252" s="141">
        <v>0</v>
      </c>
      <c r="AS252" s="131">
        <v>7</v>
      </c>
      <c r="AT252" s="141">
        <v>-0.22222222222222221</v>
      </c>
    </row>
    <row r="253" spans="2:46" s="4" customFormat="1" ht="15" hidden="1" customHeight="1" outlineLevel="1" x14ac:dyDescent="0.25">
      <c r="B253" s="53" t="s">
        <v>89</v>
      </c>
      <c r="C253" s="211">
        <v>5156</v>
      </c>
      <c r="D253" s="141">
        <v>-0.25555876407738953</v>
      </c>
      <c r="E253" s="131">
        <v>19105</v>
      </c>
      <c r="F253" s="141">
        <v>-0.18158841672378345</v>
      </c>
      <c r="G253" s="131">
        <v>24261</v>
      </c>
      <c r="H253" s="141">
        <v>-0.19851337958374626</v>
      </c>
      <c r="I253" s="211">
        <v>3811</v>
      </c>
      <c r="J253" s="141">
        <v>-0.29582409460458237</v>
      </c>
      <c r="K253" s="131">
        <v>15683</v>
      </c>
      <c r="L253" s="141">
        <v>-0.19042948585587449</v>
      </c>
      <c r="M253" s="131">
        <v>19494</v>
      </c>
      <c r="N253" s="141">
        <v>-0.21344415752098123</v>
      </c>
      <c r="O253" s="213"/>
      <c r="P253" s="149"/>
      <c r="Q253" s="142"/>
      <c r="R253" s="149"/>
      <c r="S253" s="142"/>
      <c r="T253" s="217"/>
      <c r="U253" s="213"/>
      <c r="V253" s="149"/>
      <c r="W253" s="142"/>
      <c r="X253" s="149"/>
      <c r="Y253" s="142"/>
      <c r="Z253" s="217"/>
      <c r="AA253" s="211">
        <v>693</v>
      </c>
      <c r="AB253" s="141">
        <v>-0.32191780821917804</v>
      </c>
      <c r="AC253" s="131">
        <v>3405</v>
      </c>
      <c r="AD253" s="141">
        <v>-0.14188508064516125</v>
      </c>
      <c r="AE253" s="131">
        <v>4098</v>
      </c>
      <c r="AF253" s="141">
        <v>-0.1787575150300601</v>
      </c>
      <c r="AG253" s="213"/>
      <c r="AH253" s="149"/>
      <c r="AI253" s="142"/>
      <c r="AJ253" s="149"/>
      <c r="AK253" s="142"/>
      <c r="AL253" s="217"/>
      <c r="AM253" s="211">
        <v>650</v>
      </c>
      <c r="AN253" s="141">
        <v>0.33470225872689929</v>
      </c>
      <c r="AO253" s="211">
        <v>2</v>
      </c>
      <c r="AP253" s="141">
        <v>-0.6</v>
      </c>
      <c r="AQ253" s="131">
        <v>17</v>
      </c>
      <c r="AR253" s="141">
        <v>3.25</v>
      </c>
      <c r="AS253" s="131">
        <v>19</v>
      </c>
      <c r="AT253" s="141">
        <v>1.1111111111111112</v>
      </c>
    </row>
    <row r="254" spans="2:46" s="4" customFormat="1" ht="15.75" collapsed="1" x14ac:dyDescent="0.25">
      <c r="B254" s="65">
        <v>1999</v>
      </c>
      <c r="C254" s="215">
        <v>38876</v>
      </c>
      <c r="D254" s="67">
        <v>-4.7670373818039291E-2</v>
      </c>
      <c r="E254" s="216">
        <v>140298</v>
      </c>
      <c r="F254" s="67">
        <v>9.2825262305169742E-2</v>
      </c>
      <c r="G254" s="216">
        <v>179174</v>
      </c>
      <c r="H254" s="67">
        <v>5.8929215203040064E-2</v>
      </c>
      <c r="I254" s="215">
        <v>30625</v>
      </c>
      <c r="J254" s="67">
        <v>-2.4153203963929504E-2</v>
      </c>
      <c r="K254" s="216">
        <v>119407</v>
      </c>
      <c r="L254" s="67">
        <v>0.11081445648634825</v>
      </c>
      <c r="M254" s="216">
        <v>150032</v>
      </c>
      <c r="N254" s="67">
        <v>8.0315096703581501E-2</v>
      </c>
      <c r="O254" s="214"/>
      <c r="P254" s="67"/>
      <c r="Q254" s="66"/>
      <c r="R254" s="67"/>
      <c r="S254" s="66"/>
      <c r="T254" s="218"/>
      <c r="U254" s="214"/>
      <c r="V254" s="67"/>
      <c r="W254" s="66"/>
      <c r="X254" s="67"/>
      <c r="Y254" s="66"/>
      <c r="Z254" s="218"/>
      <c r="AA254" s="215">
        <v>6238</v>
      </c>
      <c r="AB254" s="67">
        <v>-8.7211003804506859E-2</v>
      </c>
      <c r="AC254" s="216">
        <v>20757</v>
      </c>
      <c r="AD254" s="67">
        <v>-4.1260854963297566E-3</v>
      </c>
      <c r="AE254" s="216">
        <v>26995</v>
      </c>
      <c r="AF254" s="67">
        <v>-2.4641398995555841E-2</v>
      </c>
      <c r="AG254" s="214"/>
      <c r="AH254" s="67"/>
      <c r="AI254" s="66"/>
      <c r="AJ254" s="67"/>
      <c r="AK254" s="66"/>
      <c r="AL254" s="218"/>
      <c r="AM254" s="215">
        <v>1995</v>
      </c>
      <c r="AN254" s="67">
        <v>-0.22403733955659277</v>
      </c>
      <c r="AO254" s="215">
        <v>18</v>
      </c>
      <c r="AP254" s="67">
        <v>-0.47058823529411764</v>
      </c>
      <c r="AQ254" s="216">
        <v>134</v>
      </c>
      <c r="AR254" s="67">
        <v>2.1162790697674421</v>
      </c>
      <c r="AS254" s="216">
        <v>152</v>
      </c>
      <c r="AT254" s="67">
        <v>0.97402597402597402</v>
      </c>
    </row>
    <row r="255" spans="2:46" s="4" customFormat="1" ht="15" hidden="1" customHeight="1" outlineLevel="1" x14ac:dyDescent="0.25">
      <c r="B255" s="53" t="s">
        <v>78</v>
      </c>
      <c r="C255" s="211">
        <v>6698</v>
      </c>
      <c r="D255" s="141">
        <v>0.22876536415336646</v>
      </c>
      <c r="E255" s="131">
        <v>16966</v>
      </c>
      <c r="F255" s="141">
        <v>0.14673876309564049</v>
      </c>
      <c r="G255" s="131">
        <v>23664</v>
      </c>
      <c r="H255" s="141">
        <v>0.16882347130297348</v>
      </c>
      <c r="I255" s="211">
        <v>5170</v>
      </c>
      <c r="J255" s="141">
        <v>0.2665360117589417</v>
      </c>
      <c r="K255" s="131">
        <v>13761</v>
      </c>
      <c r="L255" s="141">
        <v>0.24432588841667413</v>
      </c>
      <c r="M255" s="131">
        <v>18931</v>
      </c>
      <c r="N255" s="141">
        <v>0.25031371772009781</v>
      </c>
      <c r="O255" s="213"/>
      <c r="P255" s="149"/>
      <c r="Q255" s="142"/>
      <c r="R255" s="149"/>
      <c r="S255" s="142"/>
      <c r="T255" s="217"/>
      <c r="U255" s="213"/>
      <c r="V255" s="149"/>
      <c r="W255" s="142"/>
      <c r="X255" s="149"/>
      <c r="Y255" s="142"/>
      <c r="Z255" s="217"/>
      <c r="AA255" s="211">
        <v>1175</v>
      </c>
      <c r="AB255" s="141">
        <v>1.9080659150043422E-2</v>
      </c>
      <c r="AC255" s="131">
        <v>3205</v>
      </c>
      <c r="AD255" s="141">
        <v>-0.13936627282491942</v>
      </c>
      <c r="AE255" s="131">
        <v>4380</v>
      </c>
      <c r="AF255" s="141">
        <v>-0.10190690998564689</v>
      </c>
      <c r="AG255" s="213"/>
      <c r="AH255" s="149"/>
      <c r="AI255" s="142"/>
      <c r="AJ255" s="149"/>
      <c r="AK255" s="142"/>
      <c r="AL255" s="217"/>
      <c r="AM255" s="211">
        <v>353</v>
      </c>
      <c r="AN255" s="141">
        <v>0.64953271028037385</v>
      </c>
      <c r="AO255" s="211">
        <v>0</v>
      </c>
      <c r="AP255" s="141">
        <v>-1</v>
      </c>
      <c r="AQ255" s="131">
        <v>0</v>
      </c>
      <c r="AR255" s="141">
        <v>-1</v>
      </c>
      <c r="AS255" s="131">
        <v>0</v>
      </c>
      <c r="AT255" s="141">
        <v>-1</v>
      </c>
    </row>
    <row r="256" spans="2:46" s="4" customFormat="1" ht="15" hidden="1" customHeight="1" outlineLevel="1" x14ac:dyDescent="0.25">
      <c r="B256" s="53" t="s">
        <v>79</v>
      </c>
      <c r="C256" s="211">
        <v>5685</v>
      </c>
      <c r="D256" s="141">
        <v>1.6267429388630683E-2</v>
      </c>
      <c r="E256" s="131">
        <v>16746</v>
      </c>
      <c r="F256" s="141">
        <v>0.15969529085872569</v>
      </c>
      <c r="G256" s="131">
        <v>22431</v>
      </c>
      <c r="H256" s="141">
        <v>0.11964660077867628</v>
      </c>
      <c r="I256" s="211">
        <v>4277</v>
      </c>
      <c r="J256" s="141">
        <v>2.2961014111456679E-2</v>
      </c>
      <c r="K256" s="131">
        <v>13045</v>
      </c>
      <c r="L256" s="141">
        <v>0.1240844463593278</v>
      </c>
      <c r="M256" s="131">
        <v>17322</v>
      </c>
      <c r="N256" s="141">
        <v>9.7301406309387994E-2</v>
      </c>
      <c r="O256" s="213"/>
      <c r="P256" s="149"/>
      <c r="Q256" s="142"/>
      <c r="R256" s="149"/>
      <c r="S256" s="142"/>
      <c r="T256" s="217"/>
      <c r="U256" s="213"/>
      <c r="V256" s="149"/>
      <c r="W256" s="142"/>
      <c r="X256" s="149"/>
      <c r="Y256" s="142"/>
      <c r="Z256" s="217"/>
      <c r="AA256" s="211">
        <v>1050</v>
      </c>
      <c r="AB256" s="141">
        <v>-5.0632911392405111E-2</v>
      </c>
      <c r="AC256" s="131">
        <v>3670</v>
      </c>
      <c r="AD256" s="141">
        <v>0.2963617096432356</v>
      </c>
      <c r="AE256" s="131">
        <v>4720</v>
      </c>
      <c r="AF256" s="141">
        <v>0.19888239776479555</v>
      </c>
      <c r="AG256" s="213"/>
      <c r="AH256" s="149"/>
      <c r="AI256" s="142"/>
      <c r="AJ256" s="149"/>
      <c r="AK256" s="142"/>
      <c r="AL256" s="217"/>
      <c r="AM256" s="211">
        <v>356</v>
      </c>
      <c r="AN256" s="141">
        <v>0.15960912052117271</v>
      </c>
      <c r="AO256" s="211">
        <v>2</v>
      </c>
      <c r="AP256" s="141" t="s">
        <v>90</v>
      </c>
      <c r="AQ256" s="131">
        <v>31</v>
      </c>
      <c r="AR256" s="141">
        <v>6.75</v>
      </c>
      <c r="AS256" s="131">
        <v>33</v>
      </c>
      <c r="AT256" s="141">
        <v>7.25</v>
      </c>
    </row>
    <row r="257" spans="2:46" s="4" customFormat="1" ht="15" hidden="1" customHeight="1" outlineLevel="1" x14ac:dyDescent="0.25">
      <c r="B257" s="53" t="s">
        <v>80</v>
      </c>
      <c r="C257" s="211">
        <v>7199</v>
      </c>
      <c r="D257" s="141">
        <v>5.1562956470931898E-2</v>
      </c>
      <c r="E257" s="131">
        <v>23011</v>
      </c>
      <c r="F257" s="141">
        <v>0.65273288802700558</v>
      </c>
      <c r="G257" s="131">
        <v>30210</v>
      </c>
      <c r="H257" s="141">
        <v>0.45457171746352731</v>
      </c>
      <c r="I257" s="211">
        <v>5526</v>
      </c>
      <c r="J257" s="141">
        <v>3.3090297251822776E-2</v>
      </c>
      <c r="K257" s="131">
        <v>19061</v>
      </c>
      <c r="L257" s="141">
        <v>0.7895972209182236</v>
      </c>
      <c r="M257" s="131">
        <v>24587</v>
      </c>
      <c r="N257" s="141">
        <v>0.53668749999999998</v>
      </c>
      <c r="O257" s="213"/>
      <c r="P257" s="149"/>
      <c r="Q257" s="142"/>
      <c r="R257" s="149"/>
      <c r="S257" s="142"/>
      <c r="T257" s="217"/>
      <c r="U257" s="213"/>
      <c r="V257" s="149"/>
      <c r="W257" s="142"/>
      <c r="X257" s="149"/>
      <c r="Y257" s="142"/>
      <c r="Z257" s="217"/>
      <c r="AA257" s="211">
        <v>1314</v>
      </c>
      <c r="AB257" s="141">
        <v>0.20439963336388645</v>
      </c>
      <c r="AC257" s="131">
        <v>3946</v>
      </c>
      <c r="AD257" s="141">
        <v>0.20746634026927779</v>
      </c>
      <c r="AE257" s="131">
        <v>5260</v>
      </c>
      <c r="AF257" s="141">
        <v>0.20669878412479936</v>
      </c>
      <c r="AG257" s="213"/>
      <c r="AH257" s="149"/>
      <c r="AI257" s="142"/>
      <c r="AJ257" s="149"/>
      <c r="AK257" s="142"/>
      <c r="AL257" s="217"/>
      <c r="AM257" s="211">
        <v>355</v>
      </c>
      <c r="AN257" s="141">
        <v>-0.11910669975186106</v>
      </c>
      <c r="AO257" s="211">
        <v>4</v>
      </c>
      <c r="AP257" s="141">
        <v>0.33333333333333326</v>
      </c>
      <c r="AQ257" s="131">
        <v>4</v>
      </c>
      <c r="AR257" s="141">
        <v>0</v>
      </c>
      <c r="AS257" s="131">
        <v>8</v>
      </c>
      <c r="AT257" s="141">
        <v>0.14285714285714279</v>
      </c>
    </row>
    <row r="258" spans="2:46" s="4" customFormat="1" ht="15" hidden="1" customHeight="1" outlineLevel="1" x14ac:dyDescent="0.25">
      <c r="B258" s="53" t="s">
        <v>81</v>
      </c>
      <c r="C258" s="211">
        <v>1886</v>
      </c>
      <c r="D258" s="141">
        <v>-9.6310493531384767E-2</v>
      </c>
      <c r="E258" s="131">
        <v>8532</v>
      </c>
      <c r="F258" s="141">
        <v>0.43684742337487359</v>
      </c>
      <c r="G258" s="131">
        <v>10418</v>
      </c>
      <c r="H258" s="141">
        <v>0.29819314641744543</v>
      </c>
      <c r="I258" s="211">
        <v>1608</v>
      </c>
      <c r="J258" s="141">
        <v>-5.244549204478488E-2</v>
      </c>
      <c r="K258" s="131">
        <v>7995</v>
      </c>
      <c r="L258" s="141">
        <v>0.5193842645381983</v>
      </c>
      <c r="M258" s="131">
        <v>9603</v>
      </c>
      <c r="N258" s="141">
        <v>0.37993964650093415</v>
      </c>
      <c r="O258" s="213"/>
      <c r="P258" s="149"/>
      <c r="Q258" s="142"/>
      <c r="R258" s="149"/>
      <c r="S258" s="142"/>
      <c r="T258" s="217"/>
      <c r="U258" s="213"/>
      <c r="V258" s="149"/>
      <c r="W258" s="142"/>
      <c r="X258" s="149"/>
      <c r="Y258" s="142"/>
      <c r="Z258" s="217"/>
      <c r="AA258" s="211">
        <v>262</v>
      </c>
      <c r="AB258" s="141">
        <v>0.2300469483568075</v>
      </c>
      <c r="AC258" s="131">
        <v>537</v>
      </c>
      <c r="AD258" s="141">
        <v>-0.20562130177514792</v>
      </c>
      <c r="AE258" s="131">
        <v>799</v>
      </c>
      <c r="AF258" s="141">
        <v>-0.10123734533183348</v>
      </c>
      <c r="AG258" s="213"/>
      <c r="AH258" s="149"/>
      <c r="AI258" s="142"/>
      <c r="AJ258" s="149"/>
      <c r="AK258" s="142"/>
      <c r="AL258" s="217"/>
      <c r="AM258" s="211">
        <v>5</v>
      </c>
      <c r="AN258" s="141">
        <v>-0.97175141242937857</v>
      </c>
      <c r="AO258" s="211">
        <v>11</v>
      </c>
      <c r="AP258" s="141" t="s">
        <v>90</v>
      </c>
      <c r="AQ258" s="131">
        <v>0</v>
      </c>
      <c r="AR258" s="141" t="s">
        <v>90</v>
      </c>
      <c r="AS258" s="131">
        <v>11</v>
      </c>
      <c r="AT258" s="141" t="s">
        <v>90</v>
      </c>
    </row>
    <row r="259" spans="2:46" s="4" customFormat="1" ht="15" hidden="1" customHeight="1" outlineLevel="1" x14ac:dyDescent="0.25">
      <c r="B259" s="53" t="s">
        <v>82</v>
      </c>
      <c r="C259" s="211">
        <v>120</v>
      </c>
      <c r="D259" s="141">
        <v>2.564102564102555E-2</v>
      </c>
      <c r="E259" s="131">
        <v>746</v>
      </c>
      <c r="F259" s="141">
        <v>-0.10444177671068422</v>
      </c>
      <c r="G259" s="131">
        <v>866</v>
      </c>
      <c r="H259" s="141">
        <v>-8.8421052631578956E-2</v>
      </c>
      <c r="I259" s="211">
        <v>105</v>
      </c>
      <c r="J259" s="141">
        <v>8.247422680412364E-2</v>
      </c>
      <c r="K259" s="131">
        <v>737</v>
      </c>
      <c r="L259" s="141">
        <v>-0.10558252427184467</v>
      </c>
      <c r="M259" s="131">
        <v>842</v>
      </c>
      <c r="N259" s="141">
        <v>-8.5776330076004381E-2</v>
      </c>
      <c r="O259" s="213"/>
      <c r="P259" s="149"/>
      <c r="Q259" s="142"/>
      <c r="R259" s="149"/>
      <c r="S259" s="142"/>
      <c r="T259" s="217"/>
      <c r="U259" s="213"/>
      <c r="V259" s="149"/>
      <c r="W259" s="142"/>
      <c r="X259" s="149"/>
      <c r="Y259" s="142"/>
      <c r="Z259" s="217"/>
      <c r="AA259" s="211">
        <v>9</v>
      </c>
      <c r="AB259" s="141">
        <v>0.5</v>
      </c>
      <c r="AC259" s="131">
        <v>9</v>
      </c>
      <c r="AD259" s="141">
        <v>0</v>
      </c>
      <c r="AE259" s="131">
        <v>18</v>
      </c>
      <c r="AF259" s="141">
        <v>0.19999999999999996</v>
      </c>
      <c r="AG259" s="213"/>
      <c r="AH259" s="149"/>
      <c r="AI259" s="142"/>
      <c r="AJ259" s="149"/>
      <c r="AK259" s="142"/>
      <c r="AL259" s="217"/>
      <c r="AM259" s="211">
        <v>2</v>
      </c>
      <c r="AN259" s="141">
        <v>-0.84615384615384615</v>
      </c>
      <c r="AO259" s="211">
        <v>4</v>
      </c>
      <c r="AP259" s="141">
        <v>3</v>
      </c>
      <c r="AQ259" s="131">
        <v>0</v>
      </c>
      <c r="AR259" s="141" t="s">
        <v>90</v>
      </c>
      <c r="AS259" s="131">
        <v>4</v>
      </c>
      <c r="AT259" s="141">
        <v>3</v>
      </c>
    </row>
    <row r="260" spans="2:46" s="4" customFormat="1" ht="15" hidden="1" customHeight="1" outlineLevel="1" x14ac:dyDescent="0.25">
      <c r="B260" s="53" t="s">
        <v>83</v>
      </c>
      <c r="C260" s="211">
        <v>104</v>
      </c>
      <c r="D260" s="141">
        <v>4.0000000000000036E-2</v>
      </c>
      <c r="E260" s="131">
        <v>1840</v>
      </c>
      <c r="F260" s="141">
        <v>0.85671039354187695</v>
      </c>
      <c r="G260" s="131">
        <v>1944</v>
      </c>
      <c r="H260" s="141">
        <v>0.78185151237396888</v>
      </c>
      <c r="I260" s="211">
        <v>83</v>
      </c>
      <c r="J260" s="141">
        <v>-8.7912087912087933E-2</v>
      </c>
      <c r="K260" s="131">
        <v>1809</v>
      </c>
      <c r="L260" s="141">
        <v>0.84403669724770647</v>
      </c>
      <c r="M260" s="131">
        <v>1892</v>
      </c>
      <c r="N260" s="141">
        <v>0.7649253731343284</v>
      </c>
      <c r="O260" s="213"/>
      <c r="P260" s="149"/>
      <c r="Q260" s="142"/>
      <c r="R260" s="149"/>
      <c r="S260" s="142"/>
      <c r="T260" s="217"/>
      <c r="U260" s="213"/>
      <c r="V260" s="149"/>
      <c r="W260" s="142"/>
      <c r="X260" s="149"/>
      <c r="Y260" s="142"/>
      <c r="Z260" s="217"/>
      <c r="AA260" s="211">
        <v>12</v>
      </c>
      <c r="AB260" s="141">
        <v>2</v>
      </c>
      <c r="AC260" s="131">
        <v>31</v>
      </c>
      <c r="AD260" s="141">
        <v>2.1</v>
      </c>
      <c r="AE260" s="131">
        <v>43</v>
      </c>
      <c r="AF260" s="141">
        <v>2.0714285714285716</v>
      </c>
      <c r="AG260" s="213"/>
      <c r="AH260" s="149"/>
      <c r="AI260" s="142"/>
      <c r="AJ260" s="149"/>
      <c r="AK260" s="142"/>
      <c r="AL260" s="217"/>
      <c r="AM260" s="211">
        <v>7</v>
      </c>
      <c r="AN260" s="141">
        <v>0.39999999999999991</v>
      </c>
      <c r="AO260" s="211">
        <v>2</v>
      </c>
      <c r="AP260" s="141" t="s">
        <v>90</v>
      </c>
      <c r="AQ260" s="131">
        <v>0</v>
      </c>
      <c r="AR260" s="141" t="s">
        <v>90</v>
      </c>
      <c r="AS260" s="131">
        <v>2</v>
      </c>
      <c r="AT260" s="141" t="s">
        <v>90</v>
      </c>
    </row>
    <row r="261" spans="2:46" s="4" customFormat="1" ht="15" hidden="1" customHeight="1" outlineLevel="1" x14ac:dyDescent="0.25">
      <c r="B261" s="53" t="s">
        <v>84</v>
      </c>
      <c r="C261" s="211">
        <v>120</v>
      </c>
      <c r="D261" s="141">
        <v>-0.30635838150289019</v>
      </c>
      <c r="E261" s="131">
        <v>981</v>
      </c>
      <c r="F261" s="141">
        <v>-0.22019077901430839</v>
      </c>
      <c r="G261" s="131">
        <v>1101</v>
      </c>
      <c r="H261" s="141">
        <v>-0.23060796645702308</v>
      </c>
      <c r="I261" s="211">
        <v>102</v>
      </c>
      <c r="J261" s="141">
        <v>-0.35443037974683544</v>
      </c>
      <c r="K261" s="131">
        <v>957</v>
      </c>
      <c r="L261" s="141">
        <v>-0.23070739549839225</v>
      </c>
      <c r="M261" s="131">
        <v>1059</v>
      </c>
      <c r="N261" s="141">
        <v>-0.24465049928673321</v>
      </c>
      <c r="O261" s="213"/>
      <c r="P261" s="149"/>
      <c r="Q261" s="142"/>
      <c r="R261" s="149"/>
      <c r="S261" s="142"/>
      <c r="T261" s="217"/>
      <c r="U261" s="213"/>
      <c r="V261" s="149"/>
      <c r="W261" s="142"/>
      <c r="X261" s="149"/>
      <c r="Y261" s="142"/>
      <c r="Z261" s="217"/>
      <c r="AA261" s="211">
        <v>14</v>
      </c>
      <c r="AB261" s="141">
        <v>7.6923076923076872E-2</v>
      </c>
      <c r="AC261" s="131">
        <v>24</v>
      </c>
      <c r="AD261" s="141">
        <v>0.71428571428571419</v>
      </c>
      <c r="AE261" s="131">
        <v>38</v>
      </c>
      <c r="AF261" s="141">
        <v>0.40740740740740744</v>
      </c>
      <c r="AG261" s="213"/>
      <c r="AH261" s="149"/>
      <c r="AI261" s="142"/>
      <c r="AJ261" s="149"/>
      <c r="AK261" s="142"/>
      <c r="AL261" s="217"/>
      <c r="AM261" s="211">
        <v>4</v>
      </c>
      <c r="AN261" s="141">
        <v>1</v>
      </c>
      <c r="AO261" s="211">
        <v>0</v>
      </c>
      <c r="AP261" s="141" t="s">
        <v>90</v>
      </c>
      <c r="AQ261" s="131">
        <v>0</v>
      </c>
      <c r="AR261" s="141" t="s">
        <v>90</v>
      </c>
      <c r="AS261" s="131">
        <v>0</v>
      </c>
      <c r="AT261" s="141" t="s">
        <v>90</v>
      </c>
    </row>
    <row r="262" spans="2:46" s="4" customFormat="1" ht="15" hidden="1" customHeight="1" outlineLevel="1" x14ac:dyDescent="0.25">
      <c r="B262" s="53" t="s">
        <v>85</v>
      </c>
      <c r="C262" s="211">
        <v>166</v>
      </c>
      <c r="D262" s="141">
        <v>5.7324840764331197E-2</v>
      </c>
      <c r="E262" s="131">
        <v>1189</v>
      </c>
      <c r="F262" s="141">
        <v>0.69614835948644793</v>
      </c>
      <c r="G262" s="131">
        <v>1355</v>
      </c>
      <c r="H262" s="141">
        <v>0.57925407925407923</v>
      </c>
      <c r="I262" s="211">
        <v>142</v>
      </c>
      <c r="J262" s="141">
        <v>0.16393442622950816</v>
      </c>
      <c r="K262" s="131">
        <v>1183</v>
      </c>
      <c r="L262" s="141">
        <v>0.73206442166910679</v>
      </c>
      <c r="M262" s="131">
        <v>1325</v>
      </c>
      <c r="N262" s="141">
        <v>0.64596273291925477</v>
      </c>
      <c r="O262" s="213"/>
      <c r="P262" s="149"/>
      <c r="Q262" s="142"/>
      <c r="R262" s="149"/>
      <c r="S262" s="142"/>
      <c r="T262" s="217"/>
      <c r="U262" s="213"/>
      <c r="V262" s="149"/>
      <c r="W262" s="142"/>
      <c r="X262" s="149"/>
      <c r="Y262" s="142"/>
      <c r="Z262" s="217"/>
      <c r="AA262" s="211">
        <v>9</v>
      </c>
      <c r="AB262" s="141">
        <v>-0.18181818181818177</v>
      </c>
      <c r="AC262" s="131">
        <v>6</v>
      </c>
      <c r="AD262" s="141">
        <v>-0.66666666666666674</v>
      </c>
      <c r="AE262" s="131">
        <v>15</v>
      </c>
      <c r="AF262" s="141">
        <v>-0.48275862068965514</v>
      </c>
      <c r="AG262" s="213"/>
      <c r="AH262" s="149"/>
      <c r="AI262" s="142"/>
      <c r="AJ262" s="149"/>
      <c r="AK262" s="142"/>
      <c r="AL262" s="217"/>
      <c r="AM262" s="211">
        <v>15</v>
      </c>
      <c r="AN262" s="141">
        <v>-0.375</v>
      </c>
      <c r="AO262" s="211">
        <v>0</v>
      </c>
      <c r="AP262" s="141" t="s">
        <v>90</v>
      </c>
      <c r="AQ262" s="131">
        <v>0</v>
      </c>
      <c r="AR262" s="141" t="s">
        <v>90</v>
      </c>
      <c r="AS262" s="131">
        <v>0</v>
      </c>
      <c r="AT262" s="141" t="s">
        <v>90</v>
      </c>
    </row>
    <row r="263" spans="2:46" s="4" customFormat="1" ht="15" hidden="1" customHeight="1" outlineLevel="1" x14ac:dyDescent="0.25">
      <c r="B263" s="53" t="s">
        <v>86</v>
      </c>
      <c r="C263" s="211">
        <v>184</v>
      </c>
      <c r="D263" s="141">
        <v>0.10179640718562877</v>
      </c>
      <c r="E263" s="131">
        <v>1692</v>
      </c>
      <c r="F263" s="141">
        <v>0.80769230769230771</v>
      </c>
      <c r="G263" s="131">
        <v>1876</v>
      </c>
      <c r="H263" s="141">
        <v>0.70081595648232087</v>
      </c>
      <c r="I263" s="211">
        <v>142</v>
      </c>
      <c r="J263" s="141">
        <v>0.35238095238095246</v>
      </c>
      <c r="K263" s="131">
        <v>1681</v>
      </c>
      <c r="L263" s="141">
        <v>0.92334096109839825</v>
      </c>
      <c r="M263" s="131">
        <v>1823</v>
      </c>
      <c r="N263" s="141">
        <v>0.86210418794688448</v>
      </c>
      <c r="O263" s="213"/>
      <c r="P263" s="149"/>
      <c r="Q263" s="142"/>
      <c r="R263" s="149"/>
      <c r="S263" s="142"/>
      <c r="T263" s="217"/>
      <c r="U263" s="213"/>
      <c r="V263" s="149"/>
      <c r="W263" s="142"/>
      <c r="X263" s="149"/>
      <c r="Y263" s="142"/>
      <c r="Z263" s="217"/>
      <c r="AA263" s="211">
        <v>28</v>
      </c>
      <c r="AB263" s="141">
        <v>-0.15151515151515149</v>
      </c>
      <c r="AC263" s="131">
        <v>11</v>
      </c>
      <c r="AD263" s="141">
        <v>-0.82258064516129026</v>
      </c>
      <c r="AE263" s="131">
        <v>39</v>
      </c>
      <c r="AF263" s="141">
        <v>-0.58947368421052637</v>
      </c>
      <c r="AG263" s="213"/>
      <c r="AH263" s="149"/>
      <c r="AI263" s="142"/>
      <c r="AJ263" s="149"/>
      <c r="AK263" s="142"/>
      <c r="AL263" s="217"/>
      <c r="AM263" s="211">
        <v>14</v>
      </c>
      <c r="AN263" s="141">
        <v>-0.33333333333333337</v>
      </c>
      <c r="AO263" s="211">
        <v>0</v>
      </c>
      <c r="AP263" s="141">
        <v>-1</v>
      </c>
      <c r="AQ263" s="131">
        <v>0</v>
      </c>
      <c r="AR263" s="141" t="s">
        <v>90</v>
      </c>
      <c r="AS263" s="131">
        <v>0</v>
      </c>
      <c r="AT263" s="141">
        <v>-1</v>
      </c>
    </row>
    <row r="264" spans="2:46" s="4" customFormat="1" ht="15" hidden="1" customHeight="1" outlineLevel="1" x14ac:dyDescent="0.25">
      <c r="B264" s="53" t="s">
        <v>87</v>
      </c>
      <c r="C264" s="211">
        <v>3064</v>
      </c>
      <c r="D264" s="141">
        <v>0.25419566107245184</v>
      </c>
      <c r="E264" s="131">
        <v>9871</v>
      </c>
      <c r="F264" s="141">
        <v>0.22941835845061642</v>
      </c>
      <c r="G264" s="131">
        <v>12935</v>
      </c>
      <c r="H264" s="141">
        <v>0.23519862490450727</v>
      </c>
      <c r="I264" s="211">
        <v>2022</v>
      </c>
      <c r="J264" s="141">
        <v>-2.6480500722195432E-2</v>
      </c>
      <c r="K264" s="131">
        <v>7993</v>
      </c>
      <c r="L264" s="141">
        <v>0.22836944828646066</v>
      </c>
      <c r="M264" s="131">
        <v>10015</v>
      </c>
      <c r="N264" s="141">
        <v>0.16670549860205042</v>
      </c>
      <c r="O264" s="213"/>
      <c r="P264" s="149"/>
      <c r="Q264" s="142"/>
      <c r="R264" s="149"/>
      <c r="S264" s="142"/>
      <c r="T264" s="217"/>
      <c r="U264" s="213"/>
      <c r="V264" s="149"/>
      <c r="W264" s="142"/>
      <c r="X264" s="149"/>
      <c r="Y264" s="142"/>
      <c r="Z264" s="217"/>
      <c r="AA264" s="211">
        <v>528</v>
      </c>
      <c r="AB264" s="141">
        <v>0.77777777777777768</v>
      </c>
      <c r="AC264" s="131">
        <v>1878</v>
      </c>
      <c r="AD264" s="141">
        <v>0.23390275952693829</v>
      </c>
      <c r="AE264" s="131">
        <v>2406</v>
      </c>
      <c r="AF264" s="141">
        <v>0.32270478284771853</v>
      </c>
      <c r="AG264" s="213"/>
      <c r="AH264" s="149"/>
      <c r="AI264" s="142"/>
      <c r="AJ264" s="149"/>
      <c r="AK264" s="142"/>
      <c r="AL264" s="217"/>
      <c r="AM264" s="211">
        <v>513</v>
      </c>
      <c r="AN264" s="141">
        <v>7.2741935483870961</v>
      </c>
      <c r="AO264" s="211">
        <v>1</v>
      </c>
      <c r="AP264" s="141">
        <v>-0.85714285714285721</v>
      </c>
      <c r="AQ264" s="131">
        <v>0</v>
      </c>
      <c r="AR264" s="141" t="s">
        <v>90</v>
      </c>
      <c r="AS264" s="131">
        <v>1</v>
      </c>
      <c r="AT264" s="141">
        <v>-0.85714285714285721</v>
      </c>
    </row>
    <row r="265" spans="2:46" s="4" customFormat="1" ht="15" hidden="1" customHeight="1" outlineLevel="1" x14ac:dyDescent="0.25">
      <c r="B265" s="53" t="s">
        <v>88</v>
      </c>
      <c r="C265" s="211">
        <v>8670</v>
      </c>
      <c r="D265" s="141">
        <v>0.10488084618325466</v>
      </c>
      <c r="E265" s="131">
        <v>23463</v>
      </c>
      <c r="F265" s="141">
        <v>0.2886801779535344</v>
      </c>
      <c r="G265" s="131">
        <v>32133</v>
      </c>
      <c r="H265" s="141">
        <v>0.23332309818070152</v>
      </c>
      <c r="I265" s="211">
        <v>6794</v>
      </c>
      <c r="J265" s="141">
        <v>8.5303514376996903E-2</v>
      </c>
      <c r="K265" s="131">
        <v>19901</v>
      </c>
      <c r="L265" s="141">
        <v>0.38134240299854238</v>
      </c>
      <c r="M265" s="131">
        <v>26695</v>
      </c>
      <c r="N265" s="141">
        <v>0.29167271495621039</v>
      </c>
      <c r="O265" s="213"/>
      <c r="P265" s="149"/>
      <c r="Q265" s="142"/>
      <c r="R265" s="149"/>
      <c r="S265" s="142"/>
      <c r="T265" s="217"/>
      <c r="U265" s="213"/>
      <c r="V265" s="149"/>
      <c r="W265" s="142"/>
      <c r="X265" s="149"/>
      <c r="Y265" s="142"/>
      <c r="Z265" s="217"/>
      <c r="AA265" s="211">
        <v>1411</v>
      </c>
      <c r="AB265" s="141">
        <v>4.6735905044510417E-2</v>
      </c>
      <c r="AC265" s="131">
        <v>3558</v>
      </c>
      <c r="AD265" s="141">
        <v>-6.2697576396206545E-2</v>
      </c>
      <c r="AE265" s="131">
        <v>4969</v>
      </c>
      <c r="AF265" s="141">
        <v>-3.4020217729393454E-2</v>
      </c>
      <c r="AG265" s="213"/>
      <c r="AH265" s="149"/>
      <c r="AI265" s="142"/>
      <c r="AJ265" s="149"/>
      <c r="AK265" s="142"/>
      <c r="AL265" s="217"/>
      <c r="AM265" s="211">
        <v>460</v>
      </c>
      <c r="AN265" s="141">
        <v>0.94915254237288127</v>
      </c>
      <c r="AO265" s="211">
        <v>5</v>
      </c>
      <c r="AP265" s="141">
        <v>0.66666666666666674</v>
      </c>
      <c r="AQ265" s="131">
        <v>4</v>
      </c>
      <c r="AR265" s="141">
        <v>0</v>
      </c>
      <c r="AS265" s="131">
        <v>9</v>
      </c>
      <c r="AT265" s="141">
        <v>0.28571428571428581</v>
      </c>
    </row>
    <row r="266" spans="2:46" s="4" customFormat="1" ht="15" hidden="1" customHeight="1" outlineLevel="1" x14ac:dyDescent="0.25">
      <c r="B266" s="53" t="s">
        <v>89</v>
      </c>
      <c r="C266" s="211">
        <v>6926</v>
      </c>
      <c r="D266" s="141">
        <v>0.22065562213605916</v>
      </c>
      <c r="E266" s="131">
        <v>23344</v>
      </c>
      <c r="F266" s="141">
        <v>0.26731813246471225</v>
      </c>
      <c r="G266" s="131">
        <v>30270</v>
      </c>
      <c r="H266" s="141">
        <v>0.25632937660828414</v>
      </c>
      <c r="I266" s="211">
        <v>5412</v>
      </c>
      <c r="J266" s="141">
        <v>0.18658188993641756</v>
      </c>
      <c r="K266" s="131">
        <v>19372</v>
      </c>
      <c r="L266" s="141">
        <v>0.36020221878949576</v>
      </c>
      <c r="M266" s="131">
        <v>24784</v>
      </c>
      <c r="N266" s="141">
        <v>0.31808753922246447</v>
      </c>
      <c r="O266" s="213"/>
      <c r="P266" s="149"/>
      <c r="Q266" s="142"/>
      <c r="R266" s="149"/>
      <c r="S266" s="142"/>
      <c r="T266" s="217"/>
      <c r="U266" s="213"/>
      <c r="V266" s="149"/>
      <c r="W266" s="142"/>
      <c r="X266" s="149"/>
      <c r="Y266" s="142"/>
      <c r="Z266" s="217"/>
      <c r="AA266" s="211">
        <v>1022</v>
      </c>
      <c r="AB266" s="141">
        <v>0.14573991031390143</v>
      </c>
      <c r="AC266" s="131">
        <v>3968</v>
      </c>
      <c r="AD266" s="141">
        <v>-4.9353138476281755E-2</v>
      </c>
      <c r="AE266" s="131">
        <v>4990</v>
      </c>
      <c r="AF266" s="141">
        <v>-1.5001973943939984E-2</v>
      </c>
      <c r="AG266" s="213"/>
      <c r="AH266" s="149"/>
      <c r="AI266" s="142"/>
      <c r="AJ266" s="149"/>
      <c r="AK266" s="142"/>
      <c r="AL266" s="217"/>
      <c r="AM266" s="211">
        <v>487</v>
      </c>
      <c r="AN266" s="141">
        <v>1.2237442922374431</v>
      </c>
      <c r="AO266" s="211">
        <v>5</v>
      </c>
      <c r="AP266" s="141">
        <v>1.5</v>
      </c>
      <c r="AQ266" s="131">
        <v>4</v>
      </c>
      <c r="AR266" s="141">
        <v>0</v>
      </c>
      <c r="AS266" s="131">
        <v>9</v>
      </c>
      <c r="AT266" s="141">
        <v>0.5</v>
      </c>
    </row>
    <row r="267" spans="2:46" s="4" customFormat="1" ht="15.75" collapsed="1" x14ac:dyDescent="0.25">
      <c r="B267" s="65">
        <v>1998</v>
      </c>
      <c r="C267" s="215">
        <v>40822</v>
      </c>
      <c r="D267" s="67">
        <v>0.11365124399825399</v>
      </c>
      <c r="E267" s="216">
        <v>128381</v>
      </c>
      <c r="F267" s="67">
        <v>0.3037442495760172</v>
      </c>
      <c r="G267" s="216">
        <v>169203</v>
      </c>
      <c r="H267" s="67">
        <v>0.25217758109038169</v>
      </c>
      <c r="I267" s="215">
        <v>31383</v>
      </c>
      <c r="J267" s="67">
        <v>9.0444753300903402E-2</v>
      </c>
      <c r="K267" s="216">
        <v>107495</v>
      </c>
      <c r="L267" s="67">
        <v>0.37217733185258939</v>
      </c>
      <c r="M267" s="216">
        <v>138878</v>
      </c>
      <c r="N267" s="67">
        <v>0.29648335029266515</v>
      </c>
      <c r="O267" s="214"/>
      <c r="P267" s="67"/>
      <c r="Q267" s="66"/>
      <c r="R267" s="67"/>
      <c r="S267" s="66"/>
      <c r="T267" s="218"/>
      <c r="U267" s="214"/>
      <c r="V267" s="67"/>
      <c r="W267" s="66"/>
      <c r="X267" s="67"/>
      <c r="Y267" s="66"/>
      <c r="Z267" s="218"/>
      <c r="AA267" s="215">
        <v>6834</v>
      </c>
      <c r="AB267" s="67">
        <v>0.10815631587481755</v>
      </c>
      <c r="AC267" s="216">
        <v>20843</v>
      </c>
      <c r="AD267" s="67">
        <v>3.6758853959411031E-2</v>
      </c>
      <c r="AE267" s="216">
        <v>27677</v>
      </c>
      <c r="AF267" s="67">
        <v>5.3519089490312588E-2</v>
      </c>
      <c r="AG267" s="214"/>
      <c r="AH267" s="67"/>
      <c r="AI267" s="66"/>
      <c r="AJ267" s="67"/>
      <c r="AK267" s="66"/>
      <c r="AL267" s="218"/>
      <c r="AM267" s="215">
        <v>2571</v>
      </c>
      <c r="AN267" s="67">
        <v>0.52762923351158642</v>
      </c>
      <c r="AO267" s="215">
        <v>34</v>
      </c>
      <c r="AP267" s="67">
        <v>0.30769230769230771</v>
      </c>
      <c r="AQ267" s="216">
        <v>43</v>
      </c>
      <c r="AR267" s="67">
        <v>0.53571428571428581</v>
      </c>
      <c r="AS267" s="216">
        <v>77</v>
      </c>
      <c r="AT267" s="67">
        <v>0.42592592592592582</v>
      </c>
    </row>
    <row r="268" spans="2:46" s="4" customFormat="1" ht="15" hidden="1" customHeight="1" outlineLevel="1" x14ac:dyDescent="0.25">
      <c r="B268" s="53" t="s">
        <v>78</v>
      </c>
      <c r="C268" s="211">
        <v>5451</v>
      </c>
      <c r="D268" s="141">
        <v>-8.8309081786251853E-2</v>
      </c>
      <c r="E268" s="131">
        <v>14795</v>
      </c>
      <c r="F268" s="141">
        <v>0.15261763789342475</v>
      </c>
      <c r="G268" s="131">
        <v>20246</v>
      </c>
      <c r="H268" s="141">
        <v>7.6056338028168913E-2</v>
      </c>
      <c r="I268" s="211">
        <v>4082</v>
      </c>
      <c r="J268" s="141">
        <v>-0.1137646547980895</v>
      </c>
      <c r="K268" s="131">
        <v>11059</v>
      </c>
      <c r="L268" s="141">
        <v>0.11078746484531932</v>
      </c>
      <c r="M268" s="131">
        <v>15141</v>
      </c>
      <c r="N268" s="141">
        <v>3.9761021837659616E-2</v>
      </c>
      <c r="O268" s="213"/>
      <c r="P268" s="149"/>
      <c r="Q268" s="142"/>
      <c r="R268" s="149"/>
      <c r="S268" s="142"/>
      <c r="T268" s="217"/>
      <c r="U268" s="213"/>
      <c r="V268" s="149"/>
      <c r="W268" s="142"/>
      <c r="X268" s="149"/>
      <c r="Y268" s="142"/>
      <c r="Z268" s="217"/>
      <c r="AA268" s="211">
        <v>1153</v>
      </c>
      <c r="AB268" s="141">
        <v>0.12378167641325533</v>
      </c>
      <c r="AC268" s="131">
        <v>3724</v>
      </c>
      <c r="AD268" s="141">
        <v>-0.19148936170212771</v>
      </c>
      <c r="AE268" s="131">
        <v>4877</v>
      </c>
      <c r="AF268" s="141">
        <v>-0.13405539772727271</v>
      </c>
      <c r="AG268" s="213"/>
      <c r="AH268" s="149"/>
      <c r="AI268" s="142"/>
      <c r="AJ268" s="149"/>
      <c r="AK268" s="142"/>
      <c r="AL268" s="217"/>
      <c r="AM268" s="211">
        <v>214</v>
      </c>
      <c r="AN268" s="141">
        <v>-0.38150289017341044</v>
      </c>
      <c r="AO268" s="211">
        <v>2</v>
      </c>
      <c r="AP268" s="141">
        <v>1</v>
      </c>
      <c r="AQ268" s="131">
        <v>12</v>
      </c>
      <c r="AR268" s="141">
        <v>2</v>
      </c>
      <c r="AS268" s="131">
        <v>14</v>
      </c>
      <c r="AT268" s="141">
        <v>1.7999999999999998</v>
      </c>
    </row>
    <row r="269" spans="2:46" s="4" customFormat="1" ht="15" hidden="1" customHeight="1" outlineLevel="1" x14ac:dyDescent="0.25">
      <c r="B269" s="53" t="s">
        <v>79</v>
      </c>
      <c r="C269" s="211">
        <v>5594</v>
      </c>
      <c r="D269" s="141">
        <v>4.4631185807656459E-2</v>
      </c>
      <c r="E269" s="131">
        <v>14440</v>
      </c>
      <c r="F269" s="141">
        <v>0.36638909916729756</v>
      </c>
      <c r="G269" s="131">
        <v>20034</v>
      </c>
      <c r="H269" s="141">
        <v>0.25817999120768698</v>
      </c>
      <c r="I269" s="211">
        <v>4181</v>
      </c>
      <c r="J269" s="141">
        <v>2.4001959343619816E-2</v>
      </c>
      <c r="K269" s="131">
        <v>11605</v>
      </c>
      <c r="L269" s="141">
        <v>0.45883092394720304</v>
      </c>
      <c r="M269" s="131">
        <v>15786</v>
      </c>
      <c r="N269" s="141">
        <v>0.31134739990031557</v>
      </c>
      <c r="O269" s="213"/>
      <c r="P269" s="149"/>
      <c r="Q269" s="142"/>
      <c r="R269" s="149"/>
      <c r="S269" s="142"/>
      <c r="T269" s="217"/>
      <c r="U269" s="213"/>
      <c r="V269" s="149"/>
      <c r="W269" s="142"/>
      <c r="X269" s="149"/>
      <c r="Y269" s="142"/>
      <c r="Z269" s="217"/>
      <c r="AA269" s="211">
        <v>1106</v>
      </c>
      <c r="AB269" s="141">
        <v>0.26980482204362799</v>
      </c>
      <c r="AC269" s="131">
        <v>2831</v>
      </c>
      <c r="AD269" s="141">
        <v>8.8427527873894629E-2</v>
      </c>
      <c r="AE269" s="131">
        <v>3937</v>
      </c>
      <c r="AF269" s="141">
        <v>0.1339285714285714</v>
      </c>
      <c r="AG269" s="213"/>
      <c r="AH269" s="149"/>
      <c r="AI269" s="142"/>
      <c r="AJ269" s="149"/>
      <c r="AK269" s="142"/>
      <c r="AL269" s="217"/>
      <c r="AM269" s="211">
        <v>307</v>
      </c>
      <c r="AN269" s="141">
        <v>-0.23250000000000004</v>
      </c>
      <c r="AO269" s="211">
        <v>0</v>
      </c>
      <c r="AP269" s="141">
        <v>-1</v>
      </c>
      <c r="AQ269" s="131">
        <v>4</v>
      </c>
      <c r="AR269" s="141">
        <v>-0.66666666666666674</v>
      </c>
      <c r="AS269" s="131">
        <v>4</v>
      </c>
      <c r="AT269" s="141">
        <v>-0.69230769230769229</v>
      </c>
    </row>
    <row r="270" spans="2:46" s="4" customFormat="1" ht="15" hidden="1" customHeight="1" outlineLevel="1" x14ac:dyDescent="0.25">
      <c r="B270" s="53" t="s">
        <v>80</v>
      </c>
      <c r="C270" s="211">
        <v>6846</v>
      </c>
      <c r="D270" s="141">
        <v>0.33009520108801249</v>
      </c>
      <c r="E270" s="131">
        <v>13923</v>
      </c>
      <c r="F270" s="141">
        <v>0.15390353058180017</v>
      </c>
      <c r="G270" s="131">
        <v>20769</v>
      </c>
      <c r="H270" s="141">
        <v>0.20658804392029273</v>
      </c>
      <c r="I270" s="211">
        <v>5349</v>
      </c>
      <c r="J270" s="141">
        <v>0.38862928348909653</v>
      </c>
      <c r="K270" s="131">
        <v>10651</v>
      </c>
      <c r="L270" s="141">
        <v>0.1728884484087656</v>
      </c>
      <c r="M270" s="131">
        <v>16000</v>
      </c>
      <c r="N270" s="141">
        <v>0.23714528724967132</v>
      </c>
      <c r="O270" s="213"/>
      <c r="P270" s="149"/>
      <c r="Q270" s="142"/>
      <c r="R270" s="149"/>
      <c r="S270" s="142"/>
      <c r="T270" s="217"/>
      <c r="U270" s="213"/>
      <c r="V270" s="149"/>
      <c r="W270" s="142"/>
      <c r="X270" s="149"/>
      <c r="Y270" s="142"/>
      <c r="Z270" s="217"/>
      <c r="AA270" s="211">
        <v>1091</v>
      </c>
      <c r="AB270" s="141">
        <v>0.25402298850574723</v>
      </c>
      <c r="AC270" s="131">
        <v>3268</v>
      </c>
      <c r="AD270" s="141">
        <v>9.4807370184254669E-2</v>
      </c>
      <c r="AE270" s="131">
        <v>4359</v>
      </c>
      <c r="AF270" s="141">
        <v>0.13073929961089492</v>
      </c>
      <c r="AG270" s="213"/>
      <c r="AH270" s="149"/>
      <c r="AI270" s="142"/>
      <c r="AJ270" s="149"/>
      <c r="AK270" s="142"/>
      <c r="AL270" s="217"/>
      <c r="AM270" s="211">
        <v>403</v>
      </c>
      <c r="AN270" s="141">
        <v>-4.502369668246442E-2</v>
      </c>
      <c r="AO270" s="211">
        <v>3</v>
      </c>
      <c r="AP270" s="141">
        <v>0</v>
      </c>
      <c r="AQ270" s="131">
        <v>4</v>
      </c>
      <c r="AR270" s="141" t="s">
        <v>90</v>
      </c>
      <c r="AS270" s="131">
        <v>7</v>
      </c>
      <c r="AT270" s="141">
        <v>1.3333333333333335</v>
      </c>
    </row>
    <row r="271" spans="2:46" s="4" customFormat="1" ht="15" hidden="1" customHeight="1" outlineLevel="1" x14ac:dyDescent="0.25">
      <c r="B271" s="53" t="s">
        <v>81</v>
      </c>
      <c r="C271" s="211">
        <v>2087</v>
      </c>
      <c r="D271" s="141">
        <v>-7.7365163572060136E-2</v>
      </c>
      <c r="E271" s="131">
        <v>5938</v>
      </c>
      <c r="F271" s="141">
        <v>-0.50084061869535978</v>
      </c>
      <c r="G271" s="131">
        <v>8025</v>
      </c>
      <c r="H271" s="141">
        <v>-0.43318265291707869</v>
      </c>
      <c r="I271" s="211">
        <v>1697</v>
      </c>
      <c r="J271" s="141">
        <v>-0.10448548812664904</v>
      </c>
      <c r="K271" s="131">
        <v>5262</v>
      </c>
      <c r="L271" s="141">
        <v>-0.52089593007375035</v>
      </c>
      <c r="M271" s="131">
        <v>6959</v>
      </c>
      <c r="N271" s="141">
        <v>-0.45962105917067864</v>
      </c>
      <c r="O271" s="213"/>
      <c r="P271" s="149"/>
      <c r="Q271" s="142"/>
      <c r="R271" s="149"/>
      <c r="S271" s="142"/>
      <c r="T271" s="217"/>
      <c r="U271" s="213"/>
      <c r="V271" s="149"/>
      <c r="W271" s="142"/>
      <c r="X271" s="149"/>
      <c r="Y271" s="142"/>
      <c r="Z271" s="217"/>
      <c r="AA271" s="211">
        <v>213</v>
      </c>
      <c r="AB271" s="141">
        <v>-0.10878661087866104</v>
      </c>
      <c r="AC271" s="131">
        <v>676</v>
      </c>
      <c r="AD271" s="141">
        <v>-0.25958378970427165</v>
      </c>
      <c r="AE271" s="131">
        <v>889</v>
      </c>
      <c r="AF271" s="141">
        <v>-0.22829861111111116</v>
      </c>
      <c r="AG271" s="213"/>
      <c r="AH271" s="149"/>
      <c r="AI271" s="142"/>
      <c r="AJ271" s="149"/>
      <c r="AK271" s="142"/>
      <c r="AL271" s="217"/>
      <c r="AM271" s="211">
        <v>177</v>
      </c>
      <c r="AN271" s="141">
        <v>0.40476190476190466</v>
      </c>
      <c r="AO271" s="211">
        <v>0</v>
      </c>
      <c r="AP271" s="141">
        <v>-1</v>
      </c>
      <c r="AQ271" s="131">
        <v>0</v>
      </c>
      <c r="AR271" s="141" t="s">
        <v>90</v>
      </c>
      <c r="AS271" s="131">
        <v>0</v>
      </c>
      <c r="AT271" s="141">
        <v>-1</v>
      </c>
    </row>
    <row r="272" spans="2:46" s="4" customFormat="1" ht="15" hidden="1" customHeight="1" outlineLevel="1" x14ac:dyDescent="0.25">
      <c r="B272" s="53" t="s">
        <v>82</v>
      </c>
      <c r="C272" s="211">
        <v>117</v>
      </c>
      <c r="D272" s="141">
        <v>-0.32369942196531787</v>
      </c>
      <c r="E272" s="131">
        <v>833</v>
      </c>
      <c r="F272" s="141">
        <v>-0.11945031712473575</v>
      </c>
      <c r="G272" s="131">
        <v>950</v>
      </c>
      <c r="H272" s="141">
        <v>-0.15102770330652371</v>
      </c>
      <c r="I272" s="211">
        <v>97</v>
      </c>
      <c r="J272" s="141">
        <v>-0.9488126649076517</v>
      </c>
      <c r="K272" s="131">
        <v>824</v>
      </c>
      <c r="L272" s="141">
        <v>-0.92497496130383317</v>
      </c>
      <c r="M272" s="131">
        <v>921</v>
      </c>
      <c r="N272" s="141">
        <v>-0.92848268364652897</v>
      </c>
      <c r="O272" s="213"/>
      <c r="P272" s="149"/>
      <c r="Q272" s="142"/>
      <c r="R272" s="149"/>
      <c r="S272" s="142"/>
      <c r="T272" s="217"/>
      <c r="U272" s="213"/>
      <c r="V272" s="149"/>
      <c r="W272" s="142"/>
      <c r="X272" s="149"/>
      <c r="Y272" s="142"/>
      <c r="Z272" s="217"/>
      <c r="AA272" s="211">
        <v>6</v>
      </c>
      <c r="AB272" s="141">
        <v>-0.97489539748953979</v>
      </c>
      <c r="AC272" s="131">
        <v>9</v>
      </c>
      <c r="AD272" s="141">
        <v>-0.99014238773274921</v>
      </c>
      <c r="AE272" s="131">
        <v>15</v>
      </c>
      <c r="AF272" s="141">
        <v>-0.98697916666666663</v>
      </c>
      <c r="AG272" s="213"/>
      <c r="AH272" s="149"/>
      <c r="AI272" s="142"/>
      <c r="AJ272" s="149"/>
      <c r="AK272" s="142"/>
      <c r="AL272" s="217"/>
      <c r="AM272" s="211">
        <v>13</v>
      </c>
      <c r="AN272" s="141">
        <v>-0.89682539682539686</v>
      </c>
      <c r="AO272" s="211">
        <v>1</v>
      </c>
      <c r="AP272" s="141">
        <v>-0.5</v>
      </c>
      <c r="AQ272" s="131">
        <v>0</v>
      </c>
      <c r="AR272" s="141" t="s">
        <v>90</v>
      </c>
      <c r="AS272" s="131">
        <v>1</v>
      </c>
      <c r="AT272" s="141">
        <v>-0.5</v>
      </c>
    </row>
    <row r="273" spans="2:46" s="4" customFormat="1" ht="15" hidden="1" customHeight="1" outlineLevel="1" x14ac:dyDescent="0.25">
      <c r="B273" s="53" t="s">
        <v>83</v>
      </c>
      <c r="C273" s="211">
        <v>100</v>
      </c>
      <c r="D273" s="141">
        <v>-0.21875</v>
      </c>
      <c r="E273" s="131">
        <v>991</v>
      </c>
      <c r="F273" s="141">
        <v>1.1973392461197339</v>
      </c>
      <c r="G273" s="131">
        <v>1091</v>
      </c>
      <c r="H273" s="141">
        <v>0.88428324697754745</v>
      </c>
      <c r="I273" s="211">
        <v>91</v>
      </c>
      <c r="J273" s="141">
        <v>-6.1855670103092786E-2</v>
      </c>
      <c r="K273" s="131">
        <v>981</v>
      </c>
      <c r="L273" s="141">
        <v>1.2448512585812357</v>
      </c>
      <c r="M273" s="131">
        <v>1072</v>
      </c>
      <c r="N273" s="141">
        <v>1.0074906367041199</v>
      </c>
      <c r="O273" s="213"/>
      <c r="P273" s="149"/>
      <c r="Q273" s="142"/>
      <c r="R273" s="149"/>
      <c r="S273" s="142"/>
      <c r="T273" s="217"/>
      <c r="U273" s="213"/>
      <c r="V273" s="149"/>
      <c r="W273" s="142"/>
      <c r="X273" s="149"/>
      <c r="Y273" s="142"/>
      <c r="Z273" s="217"/>
      <c r="AA273" s="211">
        <v>4</v>
      </c>
      <c r="AB273" s="141">
        <v>-0.82608695652173914</v>
      </c>
      <c r="AC273" s="131">
        <v>10</v>
      </c>
      <c r="AD273" s="141">
        <v>-0.2857142857142857</v>
      </c>
      <c r="AE273" s="131">
        <v>14</v>
      </c>
      <c r="AF273" s="141">
        <v>-0.6216216216216216</v>
      </c>
      <c r="AG273" s="213"/>
      <c r="AH273" s="149"/>
      <c r="AI273" s="142"/>
      <c r="AJ273" s="149"/>
      <c r="AK273" s="142"/>
      <c r="AL273" s="217"/>
      <c r="AM273" s="211">
        <v>5</v>
      </c>
      <c r="AN273" s="141">
        <v>-0.375</v>
      </c>
      <c r="AO273" s="211">
        <v>0</v>
      </c>
      <c r="AP273" s="141" t="s">
        <v>90</v>
      </c>
      <c r="AQ273" s="131">
        <v>0</v>
      </c>
      <c r="AR273" s="141" t="s">
        <v>90</v>
      </c>
      <c r="AS273" s="131">
        <v>0</v>
      </c>
      <c r="AT273" s="141" t="s">
        <v>90</v>
      </c>
    </row>
    <row r="274" spans="2:46" s="4" customFormat="1" ht="15" hidden="1" customHeight="1" outlineLevel="1" x14ac:dyDescent="0.25">
      <c r="B274" s="53" t="s">
        <v>84</v>
      </c>
      <c r="C274" s="211">
        <v>173</v>
      </c>
      <c r="D274" s="141">
        <v>0.31060606060606055</v>
      </c>
      <c r="E274" s="131">
        <v>1258</v>
      </c>
      <c r="F274" s="141">
        <v>-3.1562740569669012E-2</v>
      </c>
      <c r="G274" s="131">
        <v>1431</v>
      </c>
      <c r="H274" s="141">
        <v>0</v>
      </c>
      <c r="I274" s="211">
        <v>158</v>
      </c>
      <c r="J274" s="141">
        <v>0.38596491228070184</v>
      </c>
      <c r="K274" s="131">
        <v>1244</v>
      </c>
      <c r="L274" s="141">
        <v>-4.0863531225905914E-2</v>
      </c>
      <c r="M274" s="131">
        <v>1402</v>
      </c>
      <c r="N274" s="141">
        <v>-6.3784549964563952E-3</v>
      </c>
      <c r="O274" s="213"/>
      <c r="P274" s="149"/>
      <c r="Q274" s="142"/>
      <c r="R274" s="149"/>
      <c r="S274" s="142"/>
      <c r="T274" s="217"/>
      <c r="U274" s="213"/>
      <c r="V274" s="149"/>
      <c r="W274" s="142"/>
      <c r="X274" s="149"/>
      <c r="Y274" s="142"/>
      <c r="Z274" s="217"/>
      <c r="AA274" s="211">
        <v>13</v>
      </c>
      <c r="AB274" s="141">
        <v>0.18181818181818188</v>
      </c>
      <c r="AC274" s="131">
        <v>14</v>
      </c>
      <c r="AD274" s="141">
        <v>6</v>
      </c>
      <c r="AE274" s="131">
        <v>27</v>
      </c>
      <c r="AF274" s="141">
        <v>1.0769230769230771</v>
      </c>
      <c r="AG274" s="213"/>
      <c r="AH274" s="149"/>
      <c r="AI274" s="142"/>
      <c r="AJ274" s="149"/>
      <c r="AK274" s="142"/>
      <c r="AL274" s="217"/>
      <c r="AM274" s="211">
        <v>2</v>
      </c>
      <c r="AN274" s="141">
        <v>-0.7142857142857143</v>
      </c>
      <c r="AO274" s="211">
        <v>0</v>
      </c>
      <c r="AP274" s="141" t="s">
        <v>90</v>
      </c>
      <c r="AQ274" s="131">
        <v>0</v>
      </c>
      <c r="AR274" s="141" t="s">
        <v>90</v>
      </c>
      <c r="AS274" s="131">
        <v>0</v>
      </c>
      <c r="AT274" s="141" t="s">
        <v>90</v>
      </c>
    </row>
    <row r="275" spans="2:46" s="4" customFormat="1" ht="15" hidden="1" customHeight="1" outlineLevel="1" x14ac:dyDescent="0.25">
      <c r="B275" s="53" t="s">
        <v>85</v>
      </c>
      <c r="C275" s="211">
        <v>157</v>
      </c>
      <c r="D275" s="141">
        <v>-5.9880239520958112E-2</v>
      </c>
      <c r="E275" s="131">
        <v>701</v>
      </c>
      <c r="F275" s="141">
        <v>-0.22455752212389379</v>
      </c>
      <c r="G275" s="131">
        <v>858</v>
      </c>
      <c r="H275" s="141">
        <v>-0.19887955182072825</v>
      </c>
      <c r="I275" s="211">
        <v>122</v>
      </c>
      <c r="J275" s="141">
        <v>-0.18666666666666665</v>
      </c>
      <c r="K275" s="131">
        <v>683</v>
      </c>
      <c r="L275" s="141">
        <v>-0.24446902654867253</v>
      </c>
      <c r="M275" s="131">
        <v>805</v>
      </c>
      <c r="N275" s="141">
        <v>-0.23624288425047435</v>
      </c>
      <c r="O275" s="213"/>
      <c r="P275" s="149"/>
      <c r="Q275" s="142"/>
      <c r="R275" s="149"/>
      <c r="S275" s="142"/>
      <c r="T275" s="217"/>
      <c r="U275" s="213"/>
      <c r="V275" s="149"/>
      <c r="W275" s="142"/>
      <c r="X275" s="149"/>
      <c r="Y275" s="142"/>
      <c r="Z275" s="217"/>
      <c r="AA275" s="211">
        <v>11</v>
      </c>
      <c r="AB275" s="141">
        <v>0.5714285714285714</v>
      </c>
      <c r="AC275" s="131">
        <v>18</v>
      </c>
      <c r="AD275" s="141" t="s">
        <v>90</v>
      </c>
      <c r="AE275" s="131">
        <v>29</v>
      </c>
      <c r="AF275" s="141">
        <v>3.1428571428571432</v>
      </c>
      <c r="AG275" s="213"/>
      <c r="AH275" s="149"/>
      <c r="AI275" s="142"/>
      <c r="AJ275" s="149"/>
      <c r="AK275" s="142"/>
      <c r="AL275" s="217"/>
      <c r="AM275" s="211">
        <v>24</v>
      </c>
      <c r="AN275" s="141">
        <v>2.4285714285714284</v>
      </c>
      <c r="AO275" s="211">
        <v>0</v>
      </c>
      <c r="AP275" s="141">
        <v>-1</v>
      </c>
      <c r="AQ275" s="131">
        <v>0</v>
      </c>
      <c r="AR275" s="141" t="s">
        <v>90</v>
      </c>
      <c r="AS275" s="131">
        <v>0</v>
      </c>
      <c r="AT275" s="141">
        <v>-1</v>
      </c>
    </row>
    <row r="276" spans="2:46" s="4" customFormat="1" ht="15" hidden="1" customHeight="1" outlineLevel="1" x14ac:dyDescent="0.25">
      <c r="B276" s="53" t="s">
        <v>86</v>
      </c>
      <c r="C276" s="211">
        <v>167</v>
      </c>
      <c r="D276" s="141">
        <v>-0.47151898734177211</v>
      </c>
      <c r="E276" s="131">
        <v>936</v>
      </c>
      <c r="F276" s="141">
        <v>0.14705882352941169</v>
      </c>
      <c r="G276" s="131">
        <v>1103</v>
      </c>
      <c r="H276" s="141">
        <v>-2.5618374558303847E-2</v>
      </c>
      <c r="I276" s="211">
        <v>105</v>
      </c>
      <c r="J276" s="141">
        <v>-0.58661417322834652</v>
      </c>
      <c r="K276" s="131">
        <v>874</v>
      </c>
      <c r="L276" s="141">
        <v>7.9012345679012386E-2</v>
      </c>
      <c r="M276" s="131">
        <v>979</v>
      </c>
      <c r="N276" s="141">
        <v>-7.9887218045112784E-2</v>
      </c>
      <c r="O276" s="213"/>
      <c r="P276" s="149"/>
      <c r="Q276" s="142"/>
      <c r="R276" s="149"/>
      <c r="S276" s="142"/>
      <c r="T276" s="217"/>
      <c r="U276" s="213"/>
      <c r="V276" s="149"/>
      <c r="W276" s="142"/>
      <c r="X276" s="149"/>
      <c r="Y276" s="142"/>
      <c r="Z276" s="217"/>
      <c r="AA276" s="211">
        <v>33</v>
      </c>
      <c r="AB276" s="141">
        <v>-0.10810810810810811</v>
      </c>
      <c r="AC276" s="131">
        <v>62</v>
      </c>
      <c r="AD276" s="141">
        <v>9.3333333333333339</v>
      </c>
      <c r="AE276" s="131">
        <v>95</v>
      </c>
      <c r="AF276" s="141">
        <v>1.2093023255813953</v>
      </c>
      <c r="AG276" s="213"/>
      <c r="AH276" s="149"/>
      <c r="AI276" s="142"/>
      <c r="AJ276" s="149"/>
      <c r="AK276" s="142"/>
      <c r="AL276" s="217"/>
      <c r="AM276" s="211">
        <v>21</v>
      </c>
      <c r="AN276" s="141">
        <v>-4.5454545454545414E-2</v>
      </c>
      <c r="AO276" s="211">
        <v>8</v>
      </c>
      <c r="AP276" s="141">
        <v>1.6666666666666665</v>
      </c>
      <c r="AQ276" s="131">
        <v>0</v>
      </c>
      <c r="AR276" s="141" t="s">
        <v>90</v>
      </c>
      <c r="AS276" s="131">
        <v>8</v>
      </c>
      <c r="AT276" s="141">
        <v>1.6666666666666665</v>
      </c>
    </row>
    <row r="277" spans="2:46" s="4" customFormat="1" ht="15" hidden="1" customHeight="1" outlineLevel="1" x14ac:dyDescent="0.25">
      <c r="B277" s="53" t="s">
        <v>87</v>
      </c>
      <c r="C277" s="211">
        <v>2443</v>
      </c>
      <c r="D277" s="141">
        <v>-0.21015195602974457</v>
      </c>
      <c r="E277" s="131">
        <v>8029</v>
      </c>
      <c r="F277" s="141">
        <v>3.4531632521582312E-2</v>
      </c>
      <c r="G277" s="131">
        <v>10472</v>
      </c>
      <c r="H277" s="141">
        <v>-3.5194398378477931E-2</v>
      </c>
      <c r="I277" s="211">
        <v>2077</v>
      </c>
      <c r="J277" s="141">
        <v>-0.20815859702630579</v>
      </c>
      <c r="K277" s="131">
        <v>6507</v>
      </c>
      <c r="L277" s="141">
        <v>1.0246856078248712E-2</v>
      </c>
      <c r="M277" s="131">
        <v>8584</v>
      </c>
      <c r="N277" s="141">
        <v>-5.2956751985878237E-2</v>
      </c>
      <c r="O277" s="213"/>
      <c r="P277" s="149"/>
      <c r="Q277" s="142"/>
      <c r="R277" s="149"/>
      <c r="S277" s="142"/>
      <c r="T277" s="217"/>
      <c r="U277" s="213"/>
      <c r="V277" s="149"/>
      <c r="W277" s="142"/>
      <c r="X277" s="149"/>
      <c r="Y277" s="142"/>
      <c r="Z277" s="217"/>
      <c r="AA277" s="211">
        <v>297</v>
      </c>
      <c r="AB277" s="141">
        <v>-0.14655172413793105</v>
      </c>
      <c r="AC277" s="131">
        <v>1522</v>
      </c>
      <c r="AD277" s="141">
        <v>0.16006097560975618</v>
      </c>
      <c r="AE277" s="131">
        <v>1819</v>
      </c>
      <c r="AF277" s="141">
        <v>9.5783132530120385E-2</v>
      </c>
      <c r="AG277" s="213"/>
      <c r="AH277" s="149"/>
      <c r="AI277" s="142"/>
      <c r="AJ277" s="149"/>
      <c r="AK277" s="142"/>
      <c r="AL277" s="217"/>
      <c r="AM277" s="211">
        <v>62</v>
      </c>
      <c r="AN277" s="141">
        <v>-0.47899159663865543</v>
      </c>
      <c r="AO277" s="211">
        <v>7</v>
      </c>
      <c r="AP277" s="141">
        <v>1.3333333333333335</v>
      </c>
      <c r="AQ277" s="131">
        <v>0</v>
      </c>
      <c r="AR277" s="141">
        <v>-1</v>
      </c>
      <c r="AS277" s="131">
        <v>7</v>
      </c>
      <c r="AT277" s="141">
        <v>-0.36363636363636365</v>
      </c>
    </row>
    <row r="278" spans="2:46" s="4" customFormat="1" ht="15" hidden="1" customHeight="1" outlineLevel="1" x14ac:dyDescent="0.25">
      <c r="B278" s="53" t="s">
        <v>88</v>
      </c>
      <c r="C278" s="211">
        <v>7847</v>
      </c>
      <c r="D278" s="141">
        <v>0.41311003061408247</v>
      </c>
      <c r="E278" s="131">
        <v>18207</v>
      </c>
      <c r="F278" s="141">
        <v>0.29513444302176706</v>
      </c>
      <c r="G278" s="131">
        <v>26054</v>
      </c>
      <c r="H278" s="141">
        <v>0.32854010504308806</v>
      </c>
      <c r="I278" s="211">
        <v>6260</v>
      </c>
      <c r="J278" s="141">
        <v>0.40705776579006514</v>
      </c>
      <c r="K278" s="131">
        <v>14407</v>
      </c>
      <c r="L278" s="141">
        <v>0.29956702146851888</v>
      </c>
      <c r="M278" s="131">
        <v>20667</v>
      </c>
      <c r="N278" s="141">
        <v>0.33035082072738975</v>
      </c>
      <c r="O278" s="213"/>
      <c r="P278" s="149"/>
      <c r="Q278" s="142"/>
      <c r="R278" s="149"/>
      <c r="S278" s="142"/>
      <c r="T278" s="217"/>
      <c r="U278" s="213"/>
      <c r="V278" s="149"/>
      <c r="W278" s="142"/>
      <c r="X278" s="149"/>
      <c r="Y278" s="142"/>
      <c r="Z278" s="217"/>
      <c r="AA278" s="211">
        <v>1348</v>
      </c>
      <c r="AB278" s="141">
        <v>0.42948038176033942</v>
      </c>
      <c r="AC278" s="131">
        <v>3796</v>
      </c>
      <c r="AD278" s="141">
        <v>0.27897574123989211</v>
      </c>
      <c r="AE278" s="131">
        <v>5144</v>
      </c>
      <c r="AF278" s="141">
        <v>0.31526463819994888</v>
      </c>
      <c r="AG278" s="213"/>
      <c r="AH278" s="149"/>
      <c r="AI278" s="142"/>
      <c r="AJ278" s="149"/>
      <c r="AK278" s="142"/>
      <c r="AL278" s="217"/>
      <c r="AM278" s="211">
        <v>236</v>
      </c>
      <c r="AN278" s="141">
        <v>0.51282051282051277</v>
      </c>
      <c r="AO278" s="211">
        <v>3</v>
      </c>
      <c r="AP278" s="141">
        <v>-0.4</v>
      </c>
      <c r="AQ278" s="131">
        <v>4</v>
      </c>
      <c r="AR278" s="141">
        <v>0</v>
      </c>
      <c r="AS278" s="131">
        <v>7</v>
      </c>
      <c r="AT278" s="141">
        <v>-0.22222222222222221</v>
      </c>
    </row>
    <row r="279" spans="2:46" s="4" customFormat="1" ht="15" hidden="1" customHeight="1" outlineLevel="1" x14ac:dyDescent="0.25">
      <c r="B279" s="53" t="s">
        <v>89</v>
      </c>
      <c r="C279" s="211">
        <v>5674</v>
      </c>
      <c r="D279" s="141">
        <v>4.0719002201027088E-2</v>
      </c>
      <c r="E279" s="131">
        <v>18420</v>
      </c>
      <c r="F279" s="141">
        <v>0.13430629964899321</v>
      </c>
      <c r="G279" s="131">
        <v>24094</v>
      </c>
      <c r="H279" s="141">
        <v>0.11078327416901024</v>
      </c>
      <c r="I279" s="211">
        <v>4561</v>
      </c>
      <c r="J279" s="141">
        <v>7.1411792342024993E-2</v>
      </c>
      <c r="K279" s="131">
        <v>14242</v>
      </c>
      <c r="L279" s="141">
        <v>0.10198081089445998</v>
      </c>
      <c r="M279" s="131">
        <v>18803</v>
      </c>
      <c r="N279" s="141">
        <v>9.4406611955066611E-2</v>
      </c>
      <c r="O279" s="213"/>
      <c r="P279" s="149"/>
      <c r="Q279" s="142"/>
      <c r="R279" s="149"/>
      <c r="S279" s="142"/>
      <c r="T279" s="217"/>
      <c r="U279" s="213"/>
      <c r="V279" s="149"/>
      <c r="W279" s="142"/>
      <c r="X279" s="149"/>
      <c r="Y279" s="142"/>
      <c r="Z279" s="217"/>
      <c r="AA279" s="211">
        <v>892</v>
      </c>
      <c r="AB279" s="141">
        <v>-2.4070021881838044E-2</v>
      </c>
      <c r="AC279" s="131">
        <v>4174</v>
      </c>
      <c r="AD279" s="141">
        <v>0.26217115210160258</v>
      </c>
      <c r="AE279" s="131">
        <v>5066</v>
      </c>
      <c r="AF279" s="141">
        <v>0.20018952854773753</v>
      </c>
      <c r="AG279" s="213"/>
      <c r="AH279" s="149"/>
      <c r="AI279" s="142"/>
      <c r="AJ279" s="149"/>
      <c r="AK279" s="142"/>
      <c r="AL279" s="217"/>
      <c r="AM279" s="211">
        <v>219</v>
      </c>
      <c r="AN279" s="141">
        <v>-0.2007299270072993</v>
      </c>
      <c r="AO279" s="211">
        <v>2</v>
      </c>
      <c r="AP279" s="141">
        <v>-0.7142857142857143</v>
      </c>
      <c r="AQ279" s="131">
        <v>4</v>
      </c>
      <c r="AR279" s="141">
        <v>-0.5</v>
      </c>
      <c r="AS279" s="131">
        <v>6</v>
      </c>
      <c r="AT279" s="141">
        <v>-0.6</v>
      </c>
    </row>
    <row r="280" spans="2:46" s="4" customFormat="1" ht="15.75" collapsed="1" x14ac:dyDescent="0.25">
      <c r="B280" s="65">
        <v>1997</v>
      </c>
      <c r="C280" s="215">
        <v>36656</v>
      </c>
      <c r="D280" s="67">
        <v>8.5878484462481808E-2</v>
      </c>
      <c r="E280" s="216">
        <v>98471</v>
      </c>
      <c r="F280" s="67">
        <v>9.6070792520035697E-2</v>
      </c>
      <c r="G280" s="216">
        <v>135127</v>
      </c>
      <c r="H280" s="67">
        <v>9.3287053892893823E-2</v>
      </c>
      <c r="I280" s="215">
        <v>28780</v>
      </c>
      <c r="J280" s="67">
        <v>1.7860300618921299E-2</v>
      </c>
      <c r="K280" s="216">
        <v>78339</v>
      </c>
      <c r="L280" s="67">
        <v>-5.4527680220138319E-2</v>
      </c>
      <c r="M280" s="216">
        <v>107119</v>
      </c>
      <c r="N280" s="67">
        <v>-3.6110211280279358E-2</v>
      </c>
      <c r="O280" s="214"/>
      <c r="P280" s="67"/>
      <c r="Q280" s="66"/>
      <c r="R280" s="67"/>
      <c r="S280" s="66"/>
      <c r="T280" s="218"/>
      <c r="U280" s="214"/>
      <c r="V280" s="67"/>
      <c r="W280" s="66"/>
      <c r="X280" s="67"/>
      <c r="Y280" s="66"/>
      <c r="Z280" s="218"/>
      <c r="AA280" s="215">
        <v>6167</v>
      </c>
      <c r="AB280" s="67">
        <v>0.11559334298118662</v>
      </c>
      <c r="AC280" s="216">
        <v>20104</v>
      </c>
      <c r="AD280" s="67">
        <v>2.4303255719162475E-2</v>
      </c>
      <c r="AE280" s="216">
        <v>26271</v>
      </c>
      <c r="AF280" s="67">
        <v>4.4364937388193137E-2</v>
      </c>
      <c r="AG280" s="214"/>
      <c r="AH280" s="67"/>
      <c r="AI280" s="66"/>
      <c r="AJ280" s="67"/>
      <c r="AK280" s="66"/>
      <c r="AL280" s="218"/>
      <c r="AM280" s="215">
        <v>1683</v>
      </c>
      <c r="AN280" s="67">
        <v>-0.16393442622950816</v>
      </c>
      <c r="AO280" s="215">
        <v>26</v>
      </c>
      <c r="AP280" s="67">
        <v>-0.1333333333333333</v>
      </c>
      <c r="AQ280" s="216">
        <v>28</v>
      </c>
      <c r="AR280" s="67">
        <v>-0.22222222222222221</v>
      </c>
      <c r="AS280" s="216">
        <v>54</v>
      </c>
      <c r="AT280" s="67">
        <v>-0.18181818181818177</v>
      </c>
    </row>
    <row r="281" spans="2:46" s="4" customFormat="1" ht="15" hidden="1" customHeight="1" outlineLevel="1" x14ac:dyDescent="0.25">
      <c r="B281" s="53" t="s">
        <v>78</v>
      </c>
      <c r="C281" s="211">
        <v>5979</v>
      </c>
      <c r="D281" s="141">
        <v>0.15313404050144652</v>
      </c>
      <c r="E281" s="131">
        <v>12836</v>
      </c>
      <c r="F281" s="141">
        <v>-9.796205200281094E-2</v>
      </c>
      <c r="G281" s="131">
        <v>18815</v>
      </c>
      <c r="H281" s="141">
        <v>-3.0903940252382189E-2</v>
      </c>
      <c r="I281" s="211">
        <v>4606</v>
      </c>
      <c r="J281" s="141">
        <v>0.22728483879563011</v>
      </c>
      <c r="K281" s="131">
        <v>9956</v>
      </c>
      <c r="L281" s="141">
        <v>-6.822648572765555E-2</v>
      </c>
      <c r="M281" s="131">
        <v>14562</v>
      </c>
      <c r="N281" s="141">
        <v>8.58844715334528E-3</v>
      </c>
      <c r="O281" s="213"/>
      <c r="P281" s="149"/>
      <c r="Q281" s="142"/>
      <c r="R281" s="149"/>
      <c r="S281" s="142"/>
      <c r="T281" s="217"/>
      <c r="U281" s="213"/>
      <c r="V281" s="149"/>
      <c r="W281" s="142"/>
      <c r="X281" s="149"/>
      <c r="Y281" s="142"/>
      <c r="Z281" s="217"/>
      <c r="AA281" s="211">
        <v>1026</v>
      </c>
      <c r="AB281" s="141">
        <v>0.12131147540983611</v>
      </c>
      <c r="AC281" s="131">
        <v>4606</v>
      </c>
      <c r="AD281" s="141">
        <v>0.30777967064168088</v>
      </c>
      <c r="AE281" s="131">
        <v>5632</v>
      </c>
      <c r="AF281" s="141">
        <v>0.26932612125309885</v>
      </c>
      <c r="AG281" s="213"/>
      <c r="AH281" s="149"/>
      <c r="AI281" s="142"/>
      <c r="AJ281" s="149"/>
      <c r="AK281" s="142"/>
      <c r="AL281" s="217"/>
      <c r="AM281" s="211">
        <v>346</v>
      </c>
      <c r="AN281" s="141">
        <v>-0.3268482490272373</v>
      </c>
      <c r="AO281" s="211">
        <v>1</v>
      </c>
      <c r="AP281" s="141">
        <v>-0.66666666666666674</v>
      </c>
      <c r="AQ281" s="131">
        <v>4</v>
      </c>
      <c r="AR281" s="141">
        <v>-0.82608695652173914</v>
      </c>
      <c r="AS281" s="131">
        <v>5</v>
      </c>
      <c r="AT281" s="141">
        <v>-0.80769230769230771</v>
      </c>
    </row>
    <row r="282" spans="2:46" s="4" customFormat="1" ht="15" hidden="1" customHeight="1" outlineLevel="1" x14ac:dyDescent="0.25">
      <c r="B282" s="53" t="s">
        <v>79</v>
      </c>
      <c r="C282" s="211">
        <v>5355</v>
      </c>
      <c r="D282" s="141">
        <v>9.7785977859778495E-2</v>
      </c>
      <c r="E282" s="131">
        <v>10568</v>
      </c>
      <c r="F282" s="141">
        <v>-2.7961736571008089E-2</v>
      </c>
      <c r="G282" s="131">
        <v>15923</v>
      </c>
      <c r="H282" s="141">
        <v>1.0984126984126874E-2</v>
      </c>
      <c r="I282" s="211">
        <v>4083</v>
      </c>
      <c r="J282" s="141">
        <v>8.2162735223959782E-2</v>
      </c>
      <c r="K282" s="131">
        <v>7955</v>
      </c>
      <c r="L282" s="141">
        <v>-1.7173214726958208E-2</v>
      </c>
      <c r="M282" s="131">
        <v>12038</v>
      </c>
      <c r="N282" s="141">
        <v>1.440970759248339E-2</v>
      </c>
      <c r="O282" s="213"/>
      <c r="P282" s="149"/>
      <c r="Q282" s="142"/>
      <c r="R282" s="149"/>
      <c r="S282" s="142"/>
      <c r="T282" s="217"/>
      <c r="U282" s="213"/>
      <c r="V282" s="149"/>
      <c r="W282" s="142"/>
      <c r="X282" s="149"/>
      <c r="Y282" s="142"/>
      <c r="Z282" s="217"/>
      <c r="AA282" s="211">
        <v>871</v>
      </c>
      <c r="AB282" s="141">
        <v>0.16288384512683574</v>
      </c>
      <c r="AC282" s="131">
        <v>2601</v>
      </c>
      <c r="AD282" s="141">
        <v>-6.2702702702702728E-2</v>
      </c>
      <c r="AE282" s="131">
        <v>3472</v>
      </c>
      <c r="AF282" s="141">
        <v>-1.4755959137343955E-2</v>
      </c>
      <c r="AG282" s="213"/>
      <c r="AH282" s="149"/>
      <c r="AI282" s="142"/>
      <c r="AJ282" s="149"/>
      <c r="AK282" s="142"/>
      <c r="AL282" s="217"/>
      <c r="AM282" s="211">
        <v>400</v>
      </c>
      <c r="AN282" s="141">
        <v>0.13314447592067991</v>
      </c>
      <c r="AO282" s="211">
        <v>1</v>
      </c>
      <c r="AP282" s="141">
        <v>-0.66666666666666674</v>
      </c>
      <c r="AQ282" s="131">
        <v>12</v>
      </c>
      <c r="AR282" s="141">
        <v>3</v>
      </c>
      <c r="AS282" s="131">
        <v>13</v>
      </c>
      <c r="AT282" s="141">
        <v>1.1666666666666665</v>
      </c>
    </row>
    <row r="283" spans="2:46" s="4" customFormat="1" ht="15" hidden="1" customHeight="1" outlineLevel="1" x14ac:dyDescent="0.25">
      <c r="B283" s="53" t="s">
        <v>80</v>
      </c>
      <c r="C283" s="211">
        <v>5147</v>
      </c>
      <c r="D283" s="141">
        <v>0.31805377720870687</v>
      </c>
      <c r="E283" s="131">
        <v>12066</v>
      </c>
      <c r="F283" s="141">
        <v>9.0958408679927771E-2</v>
      </c>
      <c r="G283" s="131">
        <v>17213</v>
      </c>
      <c r="H283" s="141">
        <v>0.15021717340461072</v>
      </c>
      <c r="I283" s="211">
        <v>3852</v>
      </c>
      <c r="J283" s="141">
        <v>0.49302325581395356</v>
      </c>
      <c r="K283" s="131">
        <v>9081</v>
      </c>
      <c r="L283" s="141">
        <v>9.8198089249002196E-2</v>
      </c>
      <c r="M283" s="131">
        <v>12933</v>
      </c>
      <c r="N283" s="141">
        <v>0.19209143699880182</v>
      </c>
      <c r="O283" s="213"/>
      <c r="P283" s="149"/>
      <c r="Q283" s="142"/>
      <c r="R283" s="149"/>
      <c r="S283" s="142"/>
      <c r="T283" s="217"/>
      <c r="U283" s="213"/>
      <c r="V283" s="149"/>
      <c r="W283" s="142"/>
      <c r="X283" s="149"/>
      <c r="Y283" s="142"/>
      <c r="Z283" s="217"/>
      <c r="AA283" s="211">
        <v>870</v>
      </c>
      <c r="AB283" s="141">
        <v>-2.0270270270270285E-2</v>
      </c>
      <c r="AC283" s="131">
        <v>2985</v>
      </c>
      <c r="AD283" s="141">
        <v>8.0738595220854359E-2</v>
      </c>
      <c r="AE283" s="131">
        <v>3855</v>
      </c>
      <c r="AF283" s="141">
        <v>5.6164383561643882E-2</v>
      </c>
      <c r="AG283" s="213"/>
      <c r="AH283" s="149"/>
      <c r="AI283" s="142"/>
      <c r="AJ283" s="149"/>
      <c r="AK283" s="142"/>
      <c r="AL283" s="217"/>
      <c r="AM283" s="211">
        <v>422</v>
      </c>
      <c r="AN283" s="141">
        <v>-2.0881670533642649E-2</v>
      </c>
      <c r="AO283" s="211">
        <v>3</v>
      </c>
      <c r="AP283" s="141">
        <v>-0.5</v>
      </c>
      <c r="AQ283" s="131">
        <v>0</v>
      </c>
      <c r="AR283" s="141">
        <v>-1</v>
      </c>
      <c r="AS283" s="131">
        <v>3</v>
      </c>
      <c r="AT283" s="141">
        <v>-0.91428571428571426</v>
      </c>
    </row>
    <row r="284" spans="2:46" s="4" customFormat="1" ht="15" hidden="1" customHeight="1" outlineLevel="1" x14ac:dyDescent="0.25">
      <c r="B284" s="53" t="s">
        <v>81</v>
      </c>
      <c r="C284" s="211">
        <v>2262</v>
      </c>
      <c r="D284" s="141">
        <v>-0.20603720603720599</v>
      </c>
      <c r="E284" s="131">
        <v>11896</v>
      </c>
      <c r="F284" s="141">
        <v>0.99096234309623421</v>
      </c>
      <c r="G284" s="131">
        <v>14158</v>
      </c>
      <c r="H284" s="141">
        <v>0.60448776065276522</v>
      </c>
      <c r="I284" s="211">
        <v>1895</v>
      </c>
      <c r="J284" s="141">
        <v>-4.0020263424518698E-2</v>
      </c>
      <c r="K284" s="131">
        <v>10983</v>
      </c>
      <c r="L284" s="141">
        <v>1.182631160572337</v>
      </c>
      <c r="M284" s="131">
        <v>12878</v>
      </c>
      <c r="N284" s="141">
        <v>0.83813873822437901</v>
      </c>
      <c r="O284" s="213"/>
      <c r="P284" s="149"/>
      <c r="Q284" s="142"/>
      <c r="R284" s="149"/>
      <c r="S284" s="142"/>
      <c r="T284" s="217"/>
      <c r="U284" s="213"/>
      <c r="V284" s="149"/>
      <c r="W284" s="142"/>
      <c r="X284" s="149"/>
      <c r="Y284" s="142"/>
      <c r="Z284" s="217"/>
      <c r="AA284" s="211">
        <v>239</v>
      </c>
      <c r="AB284" s="141">
        <v>-0.57397504456327986</v>
      </c>
      <c r="AC284" s="131">
        <v>913</v>
      </c>
      <c r="AD284" s="141">
        <v>-3.1813361611876978E-2</v>
      </c>
      <c r="AE284" s="131">
        <v>1152</v>
      </c>
      <c r="AF284" s="141">
        <v>-0.23404255319148937</v>
      </c>
      <c r="AG284" s="213"/>
      <c r="AH284" s="149"/>
      <c r="AI284" s="142"/>
      <c r="AJ284" s="149"/>
      <c r="AK284" s="142"/>
      <c r="AL284" s="217"/>
      <c r="AM284" s="211">
        <v>126</v>
      </c>
      <c r="AN284" s="141">
        <v>-0.59090909090909083</v>
      </c>
      <c r="AO284" s="211">
        <v>2</v>
      </c>
      <c r="AP284" s="141">
        <v>-0.66666666666666674</v>
      </c>
      <c r="AQ284" s="131">
        <v>0</v>
      </c>
      <c r="AR284" s="141" t="s">
        <v>90</v>
      </c>
      <c r="AS284" s="131">
        <v>2</v>
      </c>
      <c r="AT284" s="141">
        <v>-0.66666666666666674</v>
      </c>
    </row>
    <row r="285" spans="2:46" s="4" customFormat="1" ht="15" hidden="1" customHeight="1" outlineLevel="1" x14ac:dyDescent="0.25">
      <c r="B285" s="53" t="s">
        <v>82</v>
      </c>
      <c r="C285" s="211">
        <v>173</v>
      </c>
      <c r="D285" s="141">
        <v>1.0352941176470587</v>
      </c>
      <c r="E285" s="131">
        <v>946</v>
      </c>
      <c r="F285" s="141">
        <v>20.5</v>
      </c>
      <c r="G285" s="131">
        <v>1119</v>
      </c>
      <c r="H285" s="141">
        <v>7.6744186046511622</v>
      </c>
      <c r="I285" s="211">
        <v>1895</v>
      </c>
      <c r="J285" s="141">
        <v>32.245614035087719</v>
      </c>
      <c r="K285" s="131">
        <v>10983</v>
      </c>
      <c r="L285" s="141">
        <v>248.61363636363637</v>
      </c>
      <c r="M285" s="131">
        <v>12878</v>
      </c>
      <c r="N285" s="141">
        <v>126.5049504950495</v>
      </c>
      <c r="O285" s="213"/>
      <c r="P285" s="149"/>
      <c r="Q285" s="142"/>
      <c r="R285" s="149"/>
      <c r="S285" s="142"/>
      <c r="T285" s="217"/>
      <c r="U285" s="213"/>
      <c r="V285" s="149"/>
      <c r="W285" s="142"/>
      <c r="X285" s="149"/>
      <c r="Y285" s="142"/>
      <c r="Z285" s="217"/>
      <c r="AA285" s="211">
        <v>239</v>
      </c>
      <c r="AB285" s="141">
        <v>13.9375</v>
      </c>
      <c r="AC285" s="131">
        <v>913</v>
      </c>
      <c r="AD285" s="141" t="s">
        <v>90</v>
      </c>
      <c r="AE285" s="131">
        <v>1152</v>
      </c>
      <c r="AF285" s="141">
        <v>71</v>
      </c>
      <c r="AG285" s="213"/>
      <c r="AH285" s="149"/>
      <c r="AI285" s="142"/>
      <c r="AJ285" s="149"/>
      <c r="AK285" s="142"/>
      <c r="AL285" s="217"/>
      <c r="AM285" s="211">
        <v>126</v>
      </c>
      <c r="AN285" s="141">
        <v>10.454545454545455</v>
      </c>
      <c r="AO285" s="211">
        <v>2</v>
      </c>
      <c r="AP285" s="141">
        <v>1</v>
      </c>
      <c r="AQ285" s="131">
        <v>0</v>
      </c>
      <c r="AR285" s="141" t="s">
        <v>90</v>
      </c>
      <c r="AS285" s="131">
        <v>2</v>
      </c>
      <c r="AT285" s="141">
        <v>1</v>
      </c>
    </row>
    <row r="286" spans="2:46" s="4" customFormat="1" ht="15" hidden="1" customHeight="1" outlineLevel="1" x14ac:dyDescent="0.25">
      <c r="B286" s="53" t="s">
        <v>83</v>
      </c>
      <c r="C286" s="211">
        <v>128</v>
      </c>
      <c r="D286" s="141">
        <v>1.098360655737705</v>
      </c>
      <c r="E286" s="131">
        <v>451</v>
      </c>
      <c r="F286" s="141">
        <v>3.0630630630630629</v>
      </c>
      <c r="G286" s="131">
        <v>579</v>
      </c>
      <c r="H286" s="141">
        <v>2.3662790697674421</v>
      </c>
      <c r="I286" s="211">
        <v>97</v>
      </c>
      <c r="J286" s="141">
        <v>1.6944444444444446</v>
      </c>
      <c r="K286" s="131">
        <v>437</v>
      </c>
      <c r="L286" s="141">
        <v>4.0229885057471266</v>
      </c>
      <c r="M286" s="131">
        <v>534</v>
      </c>
      <c r="N286" s="141">
        <v>3.3414634146341466</v>
      </c>
      <c r="O286" s="213"/>
      <c r="P286" s="149"/>
      <c r="Q286" s="142"/>
      <c r="R286" s="149"/>
      <c r="S286" s="142"/>
      <c r="T286" s="217"/>
      <c r="U286" s="213"/>
      <c r="V286" s="149"/>
      <c r="W286" s="142"/>
      <c r="X286" s="149"/>
      <c r="Y286" s="142"/>
      <c r="Z286" s="217"/>
      <c r="AA286" s="211">
        <v>23</v>
      </c>
      <c r="AB286" s="141">
        <v>0.27777777777777768</v>
      </c>
      <c r="AC286" s="131">
        <v>14</v>
      </c>
      <c r="AD286" s="141">
        <v>-0.41666666666666663</v>
      </c>
      <c r="AE286" s="131">
        <v>37</v>
      </c>
      <c r="AF286" s="141">
        <v>-0.11904761904761907</v>
      </c>
      <c r="AG286" s="213"/>
      <c r="AH286" s="149"/>
      <c r="AI286" s="142"/>
      <c r="AJ286" s="149"/>
      <c r="AK286" s="142"/>
      <c r="AL286" s="217"/>
      <c r="AM286" s="211">
        <v>8</v>
      </c>
      <c r="AN286" s="141">
        <v>0.60000000000000009</v>
      </c>
      <c r="AO286" s="211">
        <v>0</v>
      </c>
      <c r="AP286" s="141">
        <v>-1</v>
      </c>
      <c r="AQ286" s="131">
        <v>0</v>
      </c>
      <c r="AR286" s="141" t="s">
        <v>90</v>
      </c>
      <c r="AS286" s="131">
        <v>0</v>
      </c>
      <c r="AT286" s="141">
        <v>-1</v>
      </c>
    </row>
    <row r="287" spans="2:46" s="4" customFormat="1" ht="15" hidden="1" customHeight="1" outlineLevel="1" x14ac:dyDescent="0.25">
      <c r="B287" s="53" t="s">
        <v>84</v>
      </c>
      <c r="C287" s="211">
        <v>132</v>
      </c>
      <c r="D287" s="141">
        <v>1.8085106382978724</v>
      </c>
      <c r="E287" s="131">
        <v>1299</v>
      </c>
      <c r="F287" s="141">
        <v>1.3113879003558719</v>
      </c>
      <c r="G287" s="131">
        <v>1431</v>
      </c>
      <c r="H287" s="141">
        <v>1.3497536945812807</v>
      </c>
      <c r="I287" s="211">
        <v>114</v>
      </c>
      <c r="J287" s="141">
        <v>2.4545454545454546</v>
      </c>
      <c r="K287" s="131">
        <v>1297</v>
      </c>
      <c r="L287" s="141">
        <v>1.3243727598566308</v>
      </c>
      <c r="M287" s="131">
        <v>1411</v>
      </c>
      <c r="N287" s="141">
        <v>1.3874788494077834</v>
      </c>
      <c r="O287" s="213"/>
      <c r="P287" s="149"/>
      <c r="Q287" s="142"/>
      <c r="R287" s="149"/>
      <c r="S287" s="142"/>
      <c r="T287" s="217"/>
      <c r="U287" s="213"/>
      <c r="V287" s="149"/>
      <c r="W287" s="142"/>
      <c r="X287" s="149"/>
      <c r="Y287" s="142"/>
      <c r="Z287" s="217"/>
      <c r="AA287" s="211">
        <v>11</v>
      </c>
      <c r="AB287" s="141">
        <v>-8.333333333333337E-2</v>
      </c>
      <c r="AC287" s="131">
        <v>2</v>
      </c>
      <c r="AD287" s="141">
        <v>-0.5</v>
      </c>
      <c r="AE287" s="131">
        <v>13</v>
      </c>
      <c r="AF287" s="141">
        <v>-0.1875</v>
      </c>
      <c r="AG287" s="213"/>
      <c r="AH287" s="149"/>
      <c r="AI287" s="142"/>
      <c r="AJ287" s="149"/>
      <c r="AK287" s="142"/>
      <c r="AL287" s="217"/>
      <c r="AM287" s="211">
        <v>7</v>
      </c>
      <c r="AN287" s="141">
        <v>2.5</v>
      </c>
      <c r="AO287" s="211">
        <v>0</v>
      </c>
      <c r="AP287" s="141" t="s">
        <v>90</v>
      </c>
      <c r="AQ287" s="131">
        <v>0</v>
      </c>
      <c r="AR287" s="141" t="s">
        <v>90</v>
      </c>
      <c r="AS287" s="131">
        <v>0</v>
      </c>
      <c r="AT287" s="141" t="s">
        <v>90</v>
      </c>
    </row>
    <row r="288" spans="2:46" s="4" customFormat="1" ht="15" hidden="1" customHeight="1" outlineLevel="1" x14ac:dyDescent="0.25">
      <c r="B288" s="53" t="s">
        <v>85</v>
      </c>
      <c r="C288" s="211">
        <v>167</v>
      </c>
      <c r="D288" s="141">
        <v>1.4558823529411766</v>
      </c>
      <c r="E288" s="131">
        <v>904</v>
      </c>
      <c r="F288" s="141">
        <v>9.2727272727272734</v>
      </c>
      <c r="G288" s="131">
        <v>1071</v>
      </c>
      <c r="H288" s="141">
        <v>5.865384615384615</v>
      </c>
      <c r="I288" s="211">
        <v>150</v>
      </c>
      <c r="J288" s="141">
        <v>1.9411764705882355</v>
      </c>
      <c r="K288" s="131">
        <v>904</v>
      </c>
      <c r="L288" s="141">
        <v>10.160493827160494</v>
      </c>
      <c r="M288" s="131">
        <v>1054</v>
      </c>
      <c r="N288" s="141">
        <v>6.9848484848484844</v>
      </c>
      <c r="O288" s="213"/>
      <c r="P288" s="149"/>
      <c r="Q288" s="142"/>
      <c r="R288" s="149"/>
      <c r="S288" s="142"/>
      <c r="T288" s="217"/>
      <c r="U288" s="213"/>
      <c r="V288" s="149"/>
      <c r="W288" s="142"/>
      <c r="X288" s="149"/>
      <c r="Y288" s="142"/>
      <c r="Z288" s="217"/>
      <c r="AA288" s="211">
        <v>7</v>
      </c>
      <c r="AB288" s="141">
        <v>-0.125</v>
      </c>
      <c r="AC288" s="131">
        <v>0</v>
      </c>
      <c r="AD288" s="141">
        <v>-1</v>
      </c>
      <c r="AE288" s="131">
        <v>7</v>
      </c>
      <c r="AF288" s="141">
        <v>-0.46153846153846156</v>
      </c>
      <c r="AG288" s="213"/>
      <c r="AH288" s="149"/>
      <c r="AI288" s="142"/>
      <c r="AJ288" s="149"/>
      <c r="AK288" s="142"/>
      <c r="AL288" s="217"/>
      <c r="AM288" s="211">
        <v>7</v>
      </c>
      <c r="AN288" s="141">
        <v>-0.125</v>
      </c>
      <c r="AO288" s="211">
        <v>3</v>
      </c>
      <c r="AP288" s="141">
        <v>2</v>
      </c>
      <c r="AQ288" s="131">
        <v>0</v>
      </c>
      <c r="AR288" s="141">
        <v>-1</v>
      </c>
      <c r="AS288" s="131">
        <v>3</v>
      </c>
      <c r="AT288" s="141">
        <v>0</v>
      </c>
    </row>
    <row r="289" spans="2:46" s="4" customFormat="1" ht="15" hidden="1" customHeight="1" outlineLevel="1" x14ac:dyDescent="0.25">
      <c r="B289" s="53" t="s">
        <v>86</v>
      </c>
      <c r="C289" s="211">
        <v>316</v>
      </c>
      <c r="D289" s="141">
        <v>1.3235294117647061</v>
      </c>
      <c r="E289" s="131">
        <v>816</v>
      </c>
      <c r="F289" s="141">
        <v>7.5894736842105264</v>
      </c>
      <c r="G289" s="131">
        <v>1132</v>
      </c>
      <c r="H289" s="141">
        <v>3.9004329004329001</v>
      </c>
      <c r="I289" s="211">
        <v>254</v>
      </c>
      <c r="J289" s="141">
        <v>1.2086956521739132</v>
      </c>
      <c r="K289" s="131">
        <v>810</v>
      </c>
      <c r="L289" s="141">
        <v>9.6578947368421044</v>
      </c>
      <c r="M289" s="131">
        <v>1064</v>
      </c>
      <c r="N289" s="141">
        <v>4.5706806282722514</v>
      </c>
      <c r="O289" s="213"/>
      <c r="P289" s="149"/>
      <c r="Q289" s="142"/>
      <c r="R289" s="149"/>
      <c r="S289" s="142"/>
      <c r="T289" s="217"/>
      <c r="U289" s="213"/>
      <c r="V289" s="149"/>
      <c r="W289" s="142"/>
      <c r="X289" s="149"/>
      <c r="Y289" s="142"/>
      <c r="Z289" s="217"/>
      <c r="AA289" s="211">
        <v>37</v>
      </c>
      <c r="AB289" s="141">
        <v>2.3636363636363638</v>
      </c>
      <c r="AC289" s="131">
        <v>6</v>
      </c>
      <c r="AD289" s="141">
        <v>-0.68421052631578949</v>
      </c>
      <c r="AE289" s="131">
        <v>43</v>
      </c>
      <c r="AF289" s="141">
        <v>0.43333333333333335</v>
      </c>
      <c r="AG289" s="213"/>
      <c r="AH289" s="149"/>
      <c r="AI289" s="142"/>
      <c r="AJ289" s="149"/>
      <c r="AK289" s="142"/>
      <c r="AL289" s="217"/>
      <c r="AM289" s="211">
        <v>22</v>
      </c>
      <c r="AN289" s="141">
        <v>1.2000000000000002</v>
      </c>
      <c r="AO289" s="211">
        <v>3</v>
      </c>
      <c r="AP289" s="141" t="s">
        <v>90</v>
      </c>
      <c r="AQ289" s="131">
        <v>0</v>
      </c>
      <c r="AR289" s="141" t="s">
        <v>90</v>
      </c>
      <c r="AS289" s="131">
        <v>3</v>
      </c>
      <c r="AT289" s="141" t="s">
        <v>90</v>
      </c>
    </row>
    <row r="290" spans="2:46" s="4" customFormat="1" ht="15" hidden="1" customHeight="1" outlineLevel="1" x14ac:dyDescent="0.25">
      <c r="B290" s="53" t="s">
        <v>87</v>
      </c>
      <c r="C290" s="211">
        <v>3093</v>
      </c>
      <c r="D290" s="141">
        <v>0.11139058569888616</v>
      </c>
      <c r="E290" s="131">
        <v>7761</v>
      </c>
      <c r="F290" s="141">
        <v>0.21493425172197878</v>
      </c>
      <c r="G290" s="131">
        <v>10854</v>
      </c>
      <c r="H290" s="141">
        <v>0.18351324828263005</v>
      </c>
      <c r="I290" s="211">
        <v>2623</v>
      </c>
      <c r="J290" s="141">
        <v>0.25083452551263719</v>
      </c>
      <c r="K290" s="131">
        <v>6441</v>
      </c>
      <c r="L290" s="141">
        <v>0.22685714285714287</v>
      </c>
      <c r="M290" s="131">
        <v>9064</v>
      </c>
      <c r="N290" s="141">
        <v>0.23370083027085875</v>
      </c>
      <c r="O290" s="213"/>
      <c r="P290" s="149"/>
      <c r="Q290" s="142"/>
      <c r="R290" s="149"/>
      <c r="S290" s="142"/>
      <c r="T290" s="217"/>
      <c r="U290" s="213"/>
      <c r="V290" s="149"/>
      <c r="W290" s="142"/>
      <c r="X290" s="149"/>
      <c r="Y290" s="142"/>
      <c r="Z290" s="217"/>
      <c r="AA290" s="211">
        <v>348</v>
      </c>
      <c r="AB290" s="141">
        <v>-0.33965844402277034</v>
      </c>
      <c r="AC290" s="131">
        <v>1312</v>
      </c>
      <c r="AD290" s="141">
        <v>0.15289982425307547</v>
      </c>
      <c r="AE290" s="131">
        <v>1660</v>
      </c>
      <c r="AF290" s="141">
        <v>-3.0030030030030463E-3</v>
      </c>
      <c r="AG290" s="213"/>
      <c r="AH290" s="149"/>
      <c r="AI290" s="142"/>
      <c r="AJ290" s="149"/>
      <c r="AK290" s="142"/>
      <c r="AL290" s="217"/>
      <c r="AM290" s="211">
        <v>119</v>
      </c>
      <c r="AN290" s="141">
        <v>-0.24683544303797467</v>
      </c>
      <c r="AO290" s="211">
        <v>3</v>
      </c>
      <c r="AP290" s="141">
        <v>2</v>
      </c>
      <c r="AQ290" s="131">
        <v>8</v>
      </c>
      <c r="AR290" s="141" t="s">
        <v>90</v>
      </c>
      <c r="AS290" s="131">
        <v>11</v>
      </c>
      <c r="AT290" s="141">
        <v>10</v>
      </c>
    </row>
    <row r="291" spans="2:46" s="4" customFormat="1" ht="15" hidden="1" customHeight="1" outlineLevel="1" x14ac:dyDescent="0.25">
      <c r="B291" s="53" t="s">
        <v>88</v>
      </c>
      <c r="C291" s="211">
        <v>5553</v>
      </c>
      <c r="D291" s="141">
        <v>3.1197771587743839E-2</v>
      </c>
      <c r="E291" s="131">
        <v>14058</v>
      </c>
      <c r="F291" s="141">
        <v>0.1978527607361964</v>
      </c>
      <c r="G291" s="131">
        <v>19611</v>
      </c>
      <c r="H291" s="141">
        <v>0.14543543017347127</v>
      </c>
      <c r="I291" s="211">
        <v>4449</v>
      </c>
      <c r="J291" s="141">
        <v>6.6650683289378954E-2</v>
      </c>
      <c r="K291" s="131">
        <v>11086</v>
      </c>
      <c r="L291" s="141">
        <v>0.24954914337240752</v>
      </c>
      <c r="M291" s="131">
        <v>15535</v>
      </c>
      <c r="N291" s="141">
        <v>0.19106033887909213</v>
      </c>
      <c r="O291" s="213"/>
      <c r="P291" s="149"/>
      <c r="Q291" s="142"/>
      <c r="R291" s="149"/>
      <c r="S291" s="142"/>
      <c r="T291" s="217"/>
      <c r="U291" s="213"/>
      <c r="V291" s="149"/>
      <c r="W291" s="142"/>
      <c r="X291" s="149"/>
      <c r="Y291" s="142"/>
      <c r="Z291" s="217"/>
      <c r="AA291" s="211">
        <v>943</v>
      </c>
      <c r="AB291" s="141">
        <v>0.10550996483001174</v>
      </c>
      <c r="AC291" s="131">
        <v>2968</v>
      </c>
      <c r="AD291" s="141">
        <v>3.9215686274509887E-2</v>
      </c>
      <c r="AE291" s="131">
        <v>3911</v>
      </c>
      <c r="AF291" s="141">
        <v>5.4462119169587542E-2</v>
      </c>
      <c r="AG291" s="213"/>
      <c r="AH291" s="149"/>
      <c r="AI291" s="142"/>
      <c r="AJ291" s="149"/>
      <c r="AK291" s="142"/>
      <c r="AL291" s="217"/>
      <c r="AM291" s="211">
        <v>156</v>
      </c>
      <c r="AN291" s="141">
        <v>-0.55932203389830515</v>
      </c>
      <c r="AO291" s="211">
        <v>5</v>
      </c>
      <c r="AP291" s="141">
        <v>-0.2857142857142857</v>
      </c>
      <c r="AQ291" s="131">
        <v>4</v>
      </c>
      <c r="AR291" s="141">
        <v>-0.5</v>
      </c>
      <c r="AS291" s="131">
        <v>9</v>
      </c>
      <c r="AT291" s="141">
        <v>-0.4</v>
      </c>
    </row>
    <row r="292" spans="2:46" s="4" customFormat="1" ht="15" hidden="1" customHeight="1" outlineLevel="1" x14ac:dyDescent="0.25">
      <c r="B292" s="53" t="s">
        <v>89</v>
      </c>
      <c r="C292" s="211">
        <v>5452</v>
      </c>
      <c r="D292" s="141">
        <v>1.6595189259742682E-2</v>
      </c>
      <c r="E292" s="131">
        <v>16239</v>
      </c>
      <c r="F292" s="141">
        <v>0.30172344689378749</v>
      </c>
      <c r="G292" s="131">
        <v>21691</v>
      </c>
      <c r="H292" s="141">
        <v>0.21599955151922856</v>
      </c>
      <c r="I292" s="211">
        <v>4257</v>
      </c>
      <c r="J292" s="141">
        <v>7.2832661290322509E-2</v>
      </c>
      <c r="K292" s="131">
        <v>12924</v>
      </c>
      <c r="L292" s="141">
        <v>0.3402468111583532</v>
      </c>
      <c r="M292" s="131">
        <v>17181</v>
      </c>
      <c r="N292" s="141">
        <v>0.26228785541106459</v>
      </c>
      <c r="O292" s="213"/>
      <c r="P292" s="149"/>
      <c r="Q292" s="142"/>
      <c r="R292" s="149"/>
      <c r="S292" s="142"/>
      <c r="T292" s="217"/>
      <c r="U292" s="213"/>
      <c r="V292" s="149"/>
      <c r="W292" s="142"/>
      <c r="X292" s="149"/>
      <c r="Y292" s="142"/>
      <c r="Z292" s="217"/>
      <c r="AA292" s="211">
        <v>914</v>
      </c>
      <c r="AB292" s="141">
        <v>-5.7731958762886615E-2</v>
      </c>
      <c r="AC292" s="131">
        <v>3307</v>
      </c>
      <c r="AD292" s="141">
        <v>0.17269503546099285</v>
      </c>
      <c r="AE292" s="131">
        <v>4221</v>
      </c>
      <c r="AF292" s="141">
        <v>0.11372031662269122</v>
      </c>
      <c r="AG292" s="213"/>
      <c r="AH292" s="149"/>
      <c r="AI292" s="142"/>
      <c r="AJ292" s="149"/>
      <c r="AK292" s="142"/>
      <c r="AL292" s="217"/>
      <c r="AM292" s="211">
        <v>274</v>
      </c>
      <c r="AN292" s="141">
        <v>-0.3642691415313225</v>
      </c>
      <c r="AO292" s="211">
        <v>7</v>
      </c>
      <c r="AP292" s="141">
        <v>2.5</v>
      </c>
      <c r="AQ292" s="131">
        <v>8</v>
      </c>
      <c r="AR292" s="141">
        <v>-0.33333333333333337</v>
      </c>
      <c r="AS292" s="131">
        <v>15</v>
      </c>
      <c r="AT292" s="141">
        <v>7.1428571428571397E-2</v>
      </c>
    </row>
    <row r="293" spans="2:46" s="4" customFormat="1" ht="15.75" collapsed="1" x14ac:dyDescent="0.25">
      <c r="B293" s="65">
        <v>1996</v>
      </c>
      <c r="C293" s="215">
        <v>33757</v>
      </c>
      <c r="D293" s="67">
        <v>9.7967149129939868E-2</v>
      </c>
      <c r="E293" s="216">
        <v>89840</v>
      </c>
      <c r="F293" s="67">
        <v>0.22005540768102549</v>
      </c>
      <c r="G293" s="216">
        <v>123597</v>
      </c>
      <c r="H293" s="67">
        <v>0.18409480652609189</v>
      </c>
      <c r="I293" s="215">
        <v>28275</v>
      </c>
      <c r="J293" s="67">
        <v>0.25066348195329091</v>
      </c>
      <c r="K293" s="216">
        <v>82857</v>
      </c>
      <c r="L293" s="67">
        <v>0.46155474413928133</v>
      </c>
      <c r="M293" s="216">
        <v>111132</v>
      </c>
      <c r="N293" s="67">
        <v>0.40143003064351368</v>
      </c>
      <c r="O293" s="214"/>
      <c r="P293" s="67"/>
      <c r="Q293" s="66"/>
      <c r="R293" s="67"/>
      <c r="S293" s="66"/>
      <c r="T293" s="218"/>
      <c r="U293" s="214"/>
      <c r="V293" s="67"/>
      <c r="W293" s="66"/>
      <c r="X293" s="67"/>
      <c r="Y293" s="66"/>
      <c r="Z293" s="218"/>
      <c r="AA293" s="215">
        <v>5528</v>
      </c>
      <c r="AB293" s="67">
        <v>0</v>
      </c>
      <c r="AC293" s="216">
        <v>19627</v>
      </c>
      <c r="AD293" s="67">
        <v>0.16356414512686746</v>
      </c>
      <c r="AE293" s="216">
        <v>25155</v>
      </c>
      <c r="AF293" s="67">
        <v>0.12319164136452931</v>
      </c>
      <c r="AG293" s="214"/>
      <c r="AH293" s="67"/>
      <c r="AI293" s="66"/>
      <c r="AJ293" s="67"/>
      <c r="AK293" s="66"/>
      <c r="AL293" s="218"/>
      <c r="AM293" s="215">
        <v>2013</v>
      </c>
      <c r="AN293" s="67">
        <v>-0.22127659574468084</v>
      </c>
      <c r="AO293" s="215">
        <v>30</v>
      </c>
      <c r="AP293" s="67">
        <v>-6.25E-2</v>
      </c>
      <c r="AQ293" s="216">
        <v>36</v>
      </c>
      <c r="AR293" s="67">
        <v>-0.53246753246753253</v>
      </c>
      <c r="AS293" s="216">
        <v>66</v>
      </c>
      <c r="AT293" s="67">
        <v>-0.39449541284403666</v>
      </c>
    </row>
    <row r="294" spans="2:46" s="4" customFormat="1" ht="15" hidden="1" customHeight="1" outlineLevel="1" x14ac:dyDescent="0.25">
      <c r="B294" s="53" t="s">
        <v>78</v>
      </c>
      <c r="C294" s="211">
        <v>5185</v>
      </c>
      <c r="D294" s="141">
        <v>2.5135344160867046E-3</v>
      </c>
      <c r="E294" s="131">
        <v>14230</v>
      </c>
      <c r="F294" s="141">
        <v>0.14517946241751156</v>
      </c>
      <c r="G294" s="131">
        <v>19415</v>
      </c>
      <c r="H294" s="141">
        <v>0.10325036936015453</v>
      </c>
      <c r="I294" s="211">
        <v>3753</v>
      </c>
      <c r="J294" s="141">
        <v>5.9570863918690042E-2</v>
      </c>
      <c r="K294" s="131">
        <v>10685</v>
      </c>
      <c r="L294" s="141">
        <v>8.6536505999593283E-2</v>
      </c>
      <c r="M294" s="131">
        <v>14438</v>
      </c>
      <c r="N294" s="141">
        <v>7.9395933014354103E-2</v>
      </c>
      <c r="O294" s="213"/>
      <c r="P294" s="149"/>
      <c r="Q294" s="142"/>
      <c r="R294" s="149"/>
      <c r="S294" s="142"/>
      <c r="T294" s="217"/>
      <c r="U294" s="213"/>
      <c r="V294" s="149"/>
      <c r="W294" s="142"/>
      <c r="X294" s="149"/>
      <c r="Y294" s="142"/>
      <c r="Z294" s="217"/>
      <c r="AA294" s="211">
        <v>915</v>
      </c>
      <c r="AB294" s="141">
        <v>-0.29234338747099764</v>
      </c>
      <c r="AC294" s="131">
        <v>3522</v>
      </c>
      <c r="AD294" s="141">
        <v>0.36564559906940675</v>
      </c>
      <c r="AE294" s="131">
        <v>4437</v>
      </c>
      <c r="AF294" s="141">
        <v>0.1459194214876034</v>
      </c>
      <c r="AG294" s="213"/>
      <c r="AH294" s="149"/>
      <c r="AI294" s="142"/>
      <c r="AJ294" s="149"/>
      <c r="AK294" s="142"/>
      <c r="AL294" s="217"/>
      <c r="AM294" s="211">
        <v>514</v>
      </c>
      <c r="AN294" s="141">
        <v>0.58153846153846156</v>
      </c>
      <c r="AO294" s="211">
        <v>3</v>
      </c>
      <c r="AP294" s="141">
        <v>-0.75</v>
      </c>
      <c r="AQ294" s="131">
        <v>23</v>
      </c>
      <c r="AR294" s="141">
        <v>0.76923076923076916</v>
      </c>
      <c r="AS294" s="131">
        <v>26</v>
      </c>
      <c r="AT294" s="141">
        <v>4.0000000000000036E-2</v>
      </c>
    </row>
    <row r="295" spans="2:46" s="4" customFormat="1" ht="15" hidden="1" customHeight="1" outlineLevel="1" x14ac:dyDescent="0.25">
      <c r="B295" s="53" t="s">
        <v>79</v>
      </c>
      <c r="C295" s="211">
        <v>4878</v>
      </c>
      <c r="D295" s="141">
        <v>-0.20837390457643623</v>
      </c>
      <c r="E295" s="131">
        <v>10872</v>
      </c>
      <c r="F295" s="141">
        <v>7.9964239594715325E-2</v>
      </c>
      <c r="G295" s="131">
        <v>15750</v>
      </c>
      <c r="H295" s="141">
        <v>-2.9515065623267001E-2</v>
      </c>
      <c r="I295" s="211">
        <v>3773</v>
      </c>
      <c r="J295" s="141">
        <v>-0.21346675005211591</v>
      </c>
      <c r="K295" s="131">
        <v>8094</v>
      </c>
      <c r="L295" s="141">
        <v>2.9378099961846704E-2</v>
      </c>
      <c r="M295" s="131">
        <v>11867</v>
      </c>
      <c r="N295" s="141">
        <v>-6.2638230647709348E-2</v>
      </c>
      <c r="O295" s="213"/>
      <c r="P295" s="149"/>
      <c r="Q295" s="142"/>
      <c r="R295" s="149"/>
      <c r="S295" s="142"/>
      <c r="T295" s="217"/>
      <c r="U295" s="213"/>
      <c r="V295" s="149"/>
      <c r="W295" s="142"/>
      <c r="X295" s="149"/>
      <c r="Y295" s="142"/>
      <c r="Z295" s="217"/>
      <c r="AA295" s="211">
        <v>749</v>
      </c>
      <c r="AB295" s="141">
        <v>-0.19548872180451127</v>
      </c>
      <c r="AC295" s="131">
        <v>2775</v>
      </c>
      <c r="AD295" s="141">
        <v>0.26712328767123283</v>
      </c>
      <c r="AE295" s="131">
        <v>3524</v>
      </c>
      <c r="AF295" s="141">
        <v>0.1291252803588594</v>
      </c>
      <c r="AG295" s="213"/>
      <c r="AH295" s="149"/>
      <c r="AI295" s="142"/>
      <c r="AJ295" s="149"/>
      <c r="AK295" s="142"/>
      <c r="AL295" s="217"/>
      <c r="AM295" s="211">
        <v>353</v>
      </c>
      <c r="AN295" s="141">
        <v>-0.17523364485981308</v>
      </c>
      <c r="AO295" s="211">
        <v>3</v>
      </c>
      <c r="AP295" s="141">
        <v>-0.5</v>
      </c>
      <c r="AQ295" s="131">
        <v>3</v>
      </c>
      <c r="AR295" s="141">
        <v>-0.7857142857142857</v>
      </c>
      <c r="AS295" s="131">
        <v>6</v>
      </c>
      <c r="AT295" s="141">
        <v>-0.7</v>
      </c>
    </row>
    <row r="296" spans="2:46" s="4" customFormat="1" ht="15" hidden="1" customHeight="1" outlineLevel="1" x14ac:dyDescent="0.25">
      <c r="B296" s="53" t="s">
        <v>80</v>
      </c>
      <c r="C296" s="211">
        <v>3905</v>
      </c>
      <c r="D296" s="141">
        <v>-0.32949862637362637</v>
      </c>
      <c r="E296" s="131">
        <v>11060</v>
      </c>
      <c r="F296" s="141">
        <v>6.5407956844234727E-2</v>
      </c>
      <c r="G296" s="131">
        <v>14965</v>
      </c>
      <c r="H296" s="141">
        <v>-7.6519592718296781E-2</v>
      </c>
      <c r="I296" s="211">
        <v>2580</v>
      </c>
      <c r="J296" s="141">
        <v>-0.40730530668504483</v>
      </c>
      <c r="K296" s="131">
        <v>8269</v>
      </c>
      <c r="L296" s="141">
        <v>4.3538616860171686E-2</v>
      </c>
      <c r="M296" s="131">
        <v>10849</v>
      </c>
      <c r="N296" s="141">
        <v>-0.11631506068257713</v>
      </c>
      <c r="O296" s="213"/>
      <c r="P296" s="149"/>
      <c r="Q296" s="142"/>
      <c r="R296" s="149"/>
      <c r="S296" s="142"/>
      <c r="T296" s="217"/>
      <c r="U296" s="213"/>
      <c r="V296" s="149"/>
      <c r="W296" s="142"/>
      <c r="X296" s="149"/>
      <c r="Y296" s="142"/>
      <c r="Z296" s="217"/>
      <c r="AA296" s="211">
        <v>888</v>
      </c>
      <c r="AB296" s="141">
        <v>-0.21066666666666667</v>
      </c>
      <c r="AC296" s="131">
        <v>2762</v>
      </c>
      <c r="AD296" s="141">
        <v>0.12734693877551018</v>
      </c>
      <c r="AE296" s="131">
        <v>3650</v>
      </c>
      <c r="AF296" s="141">
        <v>2.0979020979021046E-2</v>
      </c>
      <c r="AG296" s="213"/>
      <c r="AH296" s="149"/>
      <c r="AI296" s="142"/>
      <c r="AJ296" s="149"/>
      <c r="AK296" s="142"/>
      <c r="AL296" s="217"/>
      <c r="AM296" s="211">
        <v>431</v>
      </c>
      <c r="AN296" s="141">
        <v>0.26764705882352935</v>
      </c>
      <c r="AO296" s="211">
        <v>6</v>
      </c>
      <c r="AP296" s="141">
        <v>0</v>
      </c>
      <c r="AQ296" s="131">
        <v>29</v>
      </c>
      <c r="AR296" s="141">
        <v>3.1428571428571432</v>
      </c>
      <c r="AS296" s="131">
        <v>35</v>
      </c>
      <c r="AT296" s="141">
        <v>1.6923076923076925</v>
      </c>
    </row>
    <row r="297" spans="2:46" s="4" customFormat="1" ht="15" hidden="1" customHeight="1" outlineLevel="1" x14ac:dyDescent="0.25">
      <c r="B297" s="53" t="s">
        <v>81</v>
      </c>
      <c r="C297" s="211">
        <v>2849</v>
      </c>
      <c r="D297" s="141">
        <v>0.26734875444839856</v>
      </c>
      <c r="E297" s="131">
        <v>5975</v>
      </c>
      <c r="F297" s="141">
        <v>0.43148059415428852</v>
      </c>
      <c r="G297" s="131">
        <v>8824</v>
      </c>
      <c r="H297" s="141">
        <v>0.37402678293366542</v>
      </c>
      <c r="I297" s="211">
        <v>1974</v>
      </c>
      <c r="J297" s="141">
        <v>0.1963636363636363</v>
      </c>
      <c r="K297" s="131">
        <v>5032</v>
      </c>
      <c r="L297" s="141">
        <v>0.440595476667621</v>
      </c>
      <c r="M297" s="131">
        <v>7006</v>
      </c>
      <c r="N297" s="141">
        <v>0.36223993777950603</v>
      </c>
      <c r="O297" s="213"/>
      <c r="P297" s="149"/>
      <c r="Q297" s="142"/>
      <c r="R297" s="149"/>
      <c r="S297" s="142"/>
      <c r="T297" s="217"/>
      <c r="U297" s="213"/>
      <c r="V297" s="149"/>
      <c r="W297" s="142"/>
      <c r="X297" s="149"/>
      <c r="Y297" s="142"/>
      <c r="Z297" s="217"/>
      <c r="AA297" s="211">
        <v>561</v>
      </c>
      <c r="AB297" s="141">
        <v>0.5714285714285714</v>
      </c>
      <c r="AC297" s="131">
        <v>943</v>
      </c>
      <c r="AD297" s="141">
        <v>0.38472834067547734</v>
      </c>
      <c r="AE297" s="131">
        <v>1504</v>
      </c>
      <c r="AF297" s="141">
        <v>0.44894026974951839</v>
      </c>
      <c r="AG297" s="213"/>
      <c r="AH297" s="149"/>
      <c r="AI297" s="142"/>
      <c r="AJ297" s="149"/>
      <c r="AK297" s="142"/>
      <c r="AL297" s="217"/>
      <c r="AM297" s="211">
        <v>308</v>
      </c>
      <c r="AN297" s="141">
        <v>0.28870292887029292</v>
      </c>
      <c r="AO297" s="211">
        <v>6</v>
      </c>
      <c r="AP297" s="141">
        <v>2</v>
      </c>
      <c r="AQ297" s="131">
        <v>0</v>
      </c>
      <c r="AR297" s="141" t="s">
        <v>90</v>
      </c>
      <c r="AS297" s="131">
        <v>6</v>
      </c>
      <c r="AT297" s="141">
        <v>2</v>
      </c>
    </row>
    <row r="298" spans="2:46" s="4" customFormat="1" ht="15" hidden="1" customHeight="1" outlineLevel="1" x14ac:dyDescent="0.25">
      <c r="B298" s="53" t="s">
        <v>82</v>
      </c>
      <c r="C298" s="211">
        <v>85</v>
      </c>
      <c r="D298" s="141">
        <v>0.10389610389610393</v>
      </c>
      <c r="E298" s="131">
        <v>44</v>
      </c>
      <c r="F298" s="141">
        <v>-0.5</v>
      </c>
      <c r="G298" s="131">
        <v>129</v>
      </c>
      <c r="H298" s="141">
        <v>-0.21818181818181814</v>
      </c>
      <c r="I298" s="211">
        <v>57</v>
      </c>
      <c r="J298" s="141">
        <v>5.555555555555558E-2</v>
      </c>
      <c r="K298" s="131">
        <v>44</v>
      </c>
      <c r="L298" s="141">
        <v>-0.4285714285714286</v>
      </c>
      <c r="M298" s="131">
        <v>101</v>
      </c>
      <c r="N298" s="141">
        <v>-0.22900763358778631</v>
      </c>
      <c r="O298" s="213"/>
      <c r="P298" s="149"/>
      <c r="Q298" s="142"/>
      <c r="R298" s="149"/>
      <c r="S298" s="142"/>
      <c r="T298" s="217"/>
      <c r="U298" s="213"/>
      <c r="V298" s="149"/>
      <c r="W298" s="142"/>
      <c r="X298" s="149"/>
      <c r="Y298" s="142"/>
      <c r="Z298" s="217"/>
      <c r="AA298" s="211">
        <v>16</v>
      </c>
      <c r="AB298" s="141">
        <v>0.23076923076923084</v>
      </c>
      <c r="AC298" s="131">
        <v>0</v>
      </c>
      <c r="AD298" s="141">
        <v>-1</v>
      </c>
      <c r="AE298" s="131">
        <v>16</v>
      </c>
      <c r="AF298" s="141">
        <v>-0.33333333333333337</v>
      </c>
      <c r="AG298" s="213"/>
      <c r="AH298" s="149"/>
      <c r="AI298" s="142"/>
      <c r="AJ298" s="149"/>
      <c r="AK298" s="142"/>
      <c r="AL298" s="217"/>
      <c r="AM298" s="211">
        <v>11</v>
      </c>
      <c r="AN298" s="141">
        <v>0.5714285714285714</v>
      </c>
      <c r="AO298" s="211">
        <v>1</v>
      </c>
      <c r="AP298" s="141">
        <v>-0.66666666666666674</v>
      </c>
      <c r="AQ298" s="131">
        <v>0</v>
      </c>
      <c r="AR298" s="141" t="s">
        <v>90</v>
      </c>
      <c r="AS298" s="131">
        <v>1</v>
      </c>
      <c r="AT298" s="141">
        <v>-0.66666666666666674</v>
      </c>
    </row>
    <row r="299" spans="2:46" s="4" customFormat="1" ht="15" hidden="1" customHeight="1" outlineLevel="1" x14ac:dyDescent="0.25">
      <c r="B299" s="53" t="s">
        <v>83</v>
      </c>
      <c r="C299" s="211">
        <v>61</v>
      </c>
      <c r="D299" s="141">
        <v>1.103448275862069</v>
      </c>
      <c r="E299" s="131">
        <v>111</v>
      </c>
      <c r="F299" s="141">
        <v>0.3214285714285714</v>
      </c>
      <c r="G299" s="131">
        <v>172</v>
      </c>
      <c r="H299" s="141">
        <v>0.52212389380530966</v>
      </c>
      <c r="I299" s="211">
        <v>36</v>
      </c>
      <c r="J299" s="141">
        <v>0.8</v>
      </c>
      <c r="K299" s="131">
        <v>87</v>
      </c>
      <c r="L299" s="141">
        <v>3.5714285714285809E-2</v>
      </c>
      <c r="M299" s="131">
        <v>123</v>
      </c>
      <c r="N299" s="141">
        <v>0.18269230769230771</v>
      </c>
      <c r="O299" s="213"/>
      <c r="P299" s="149"/>
      <c r="Q299" s="142"/>
      <c r="R299" s="149"/>
      <c r="S299" s="142"/>
      <c r="T299" s="217"/>
      <c r="U299" s="213"/>
      <c r="V299" s="149"/>
      <c r="W299" s="142"/>
      <c r="X299" s="149"/>
      <c r="Y299" s="142"/>
      <c r="Z299" s="217"/>
      <c r="AA299" s="211">
        <v>18</v>
      </c>
      <c r="AB299" s="141">
        <v>3.5</v>
      </c>
      <c r="AC299" s="131">
        <v>24</v>
      </c>
      <c r="AD299" s="141" t="s">
        <v>90</v>
      </c>
      <c r="AE299" s="131">
        <v>42</v>
      </c>
      <c r="AF299" s="141">
        <v>9.5</v>
      </c>
      <c r="AG299" s="213"/>
      <c r="AH299" s="149"/>
      <c r="AI299" s="142"/>
      <c r="AJ299" s="149"/>
      <c r="AK299" s="142"/>
      <c r="AL299" s="217"/>
      <c r="AM299" s="211">
        <v>5</v>
      </c>
      <c r="AN299" s="141">
        <v>0</v>
      </c>
      <c r="AO299" s="211">
        <v>2</v>
      </c>
      <c r="AP299" s="141" t="s">
        <v>90</v>
      </c>
      <c r="AQ299" s="131">
        <v>0</v>
      </c>
      <c r="AR299" s="141" t="s">
        <v>90</v>
      </c>
      <c r="AS299" s="131">
        <v>2</v>
      </c>
      <c r="AT299" s="141" t="s">
        <v>90</v>
      </c>
    </row>
    <row r="300" spans="2:46" s="4" customFormat="1" ht="15" hidden="1" customHeight="1" outlineLevel="1" x14ac:dyDescent="0.25">
      <c r="B300" s="53" t="s">
        <v>84</v>
      </c>
      <c r="C300" s="211">
        <v>47</v>
      </c>
      <c r="D300" s="141">
        <v>0.6206896551724137</v>
      </c>
      <c r="E300" s="131">
        <v>562</v>
      </c>
      <c r="F300" s="141">
        <v>5.6904761904761907</v>
      </c>
      <c r="G300" s="131">
        <v>609</v>
      </c>
      <c r="H300" s="141">
        <v>4.389380530973451</v>
      </c>
      <c r="I300" s="211">
        <v>33</v>
      </c>
      <c r="J300" s="141">
        <v>0.83333333333333326</v>
      </c>
      <c r="K300" s="131">
        <v>558</v>
      </c>
      <c r="L300" s="141">
        <v>6.6438356164383565</v>
      </c>
      <c r="M300" s="131">
        <v>591</v>
      </c>
      <c r="N300" s="141">
        <v>5.4945054945054945</v>
      </c>
      <c r="O300" s="213"/>
      <c r="P300" s="149"/>
      <c r="Q300" s="142"/>
      <c r="R300" s="149"/>
      <c r="S300" s="142"/>
      <c r="T300" s="217"/>
      <c r="U300" s="213"/>
      <c r="V300" s="149"/>
      <c r="W300" s="142"/>
      <c r="X300" s="149"/>
      <c r="Y300" s="142"/>
      <c r="Z300" s="217"/>
      <c r="AA300" s="211">
        <v>12</v>
      </c>
      <c r="AB300" s="141">
        <v>11</v>
      </c>
      <c r="AC300" s="131">
        <v>4</v>
      </c>
      <c r="AD300" s="141">
        <v>-0.63636363636363635</v>
      </c>
      <c r="AE300" s="131">
        <v>16</v>
      </c>
      <c r="AF300" s="141">
        <v>0.33333333333333326</v>
      </c>
      <c r="AG300" s="213"/>
      <c r="AH300" s="149"/>
      <c r="AI300" s="142"/>
      <c r="AJ300" s="149"/>
      <c r="AK300" s="142"/>
      <c r="AL300" s="217"/>
      <c r="AM300" s="211">
        <v>2</v>
      </c>
      <c r="AN300" s="141">
        <v>-0.8</v>
      </c>
      <c r="AO300" s="211">
        <v>0</v>
      </c>
      <c r="AP300" s="141" t="s">
        <v>90</v>
      </c>
      <c r="AQ300" s="131">
        <v>0</v>
      </c>
      <c r="AR300" s="141" t="s">
        <v>90</v>
      </c>
      <c r="AS300" s="131">
        <v>0</v>
      </c>
      <c r="AT300" s="141" t="s">
        <v>90</v>
      </c>
    </row>
    <row r="301" spans="2:46" s="4" customFormat="1" ht="15" hidden="1" customHeight="1" outlineLevel="1" x14ac:dyDescent="0.25">
      <c r="B301" s="53" t="s">
        <v>85</v>
      </c>
      <c r="C301" s="211">
        <v>68</v>
      </c>
      <c r="D301" s="141">
        <v>0.44680851063829796</v>
      </c>
      <c r="E301" s="131">
        <v>88</v>
      </c>
      <c r="F301" s="141">
        <v>0.66037735849056611</v>
      </c>
      <c r="G301" s="131">
        <v>156</v>
      </c>
      <c r="H301" s="141">
        <v>0.56000000000000005</v>
      </c>
      <c r="I301" s="211">
        <v>51</v>
      </c>
      <c r="J301" s="141">
        <v>0.18604651162790709</v>
      </c>
      <c r="K301" s="131">
        <v>81</v>
      </c>
      <c r="L301" s="141">
        <v>0.58823529411764697</v>
      </c>
      <c r="M301" s="131">
        <v>132</v>
      </c>
      <c r="N301" s="141">
        <v>0.4042553191489362</v>
      </c>
      <c r="O301" s="213"/>
      <c r="P301" s="149"/>
      <c r="Q301" s="142"/>
      <c r="R301" s="149"/>
      <c r="S301" s="142"/>
      <c r="T301" s="217"/>
      <c r="U301" s="213"/>
      <c r="V301" s="149"/>
      <c r="W301" s="142"/>
      <c r="X301" s="149"/>
      <c r="Y301" s="142"/>
      <c r="Z301" s="217"/>
      <c r="AA301" s="211">
        <v>8</v>
      </c>
      <c r="AB301" s="141">
        <v>7</v>
      </c>
      <c r="AC301" s="131">
        <v>5</v>
      </c>
      <c r="AD301" s="141">
        <v>1.5</v>
      </c>
      <c r="AE301" s="131">
        <v>13</v>
      </c>
      <c r="AF301" s="141">
        <v>3.333333333333333</v>
      </c>
      <c r="AG301" s="213"/>
      <c r="AH301" s="149"/>
      <c r="AI301" s="142"/>
      <c r="AJ301" s="149"/>
      <c r="AK301" s="142"/>
      <c r="AL301" s="217"/>
      <c r="AM301" s="211">
        <v>8</v>
      </c>
      <c r="AN301" s="141">
        <v>3</v>
      </c>
      <c r="AO301" s="211">
        <v>1</v>
      </c>
      <c r="AP301" s="141">
        <v>0</v>
      </c>
      <c r="AQ301" s="131">
        <v>2</v>
      </c>
      <c r="AR301" s="141" t="s">
        <v>90</v>
      </c>
      <c r="AS301" s="131">
        <v>3</v>
      </c>
      <c r="AT301" s="141">
        <v>2</v>
      </c>
    </row>
    <row r="302" spans="2:46" s="4" customFormat="1" ht="15" hidden="1" customHeight="1" outlineLevel="1" x14ac:dyDescent="0.25">
      <c r="B302" s="53" t="s">
        <v>86</v>
      </c>
      <c r="C302" s="211">
        <v>136</v>
      </c>
      <c r="D302" s="141">
        <v>-0.19526627218934911</v>
      </c>
      <c r="E302" s="131">
        <v>95</v>
      </c>
      <c r="F302" s="141">
        <v>0.79245283018867929</v>
      </c>
      <c r="G302" s="131">
        <v>231</v>
      </c>
      <c r="H302" s="141">
        <v>4.0540540540540571E-2</v>
      </c>
      <c r="I302" s="211">
        <v>115</v>
      </c>
      <c r="J302" s="141">
        <v>-0.25324675324675328</v>
      </c>
      <c r="K302" s="131">
        <v>76</v>
      </c>
      <c r="L302" s="141">
        <v>0.49019607843137258</v>
      </c>
      <c r="M302" s="131">
        <v>191</v>
      </c>
      <c r="N302" s="141">
        <v>-6.8292682926829218E-2</v>
      </c>
      <c r="O302" s="213"/>
      <c r="P302" s="149"/>
      <c r="Q302" s="142"/>
      <c r="R302" s="149"/>
      <c r="S302" s="142"/>
      <c r="T302" s="217"/>
      <c r="U302" s="213"/>
      <c r="V302" s="149"/>
      <c r="W302" s="142"/>
      <c r="X302" s="149"/>
      <c r="Y302" s="142"/>
      <c r="Z302" s="217"/>
      <c r="AA302" s="211">
        <v>11</v>
      </c>
      <c r="AB302" s="141">
        <v>0.5714285714285714</v>
      </c>
      <c r="AC302" s="131">
        <v>19</v>
      </c>
      <c r="AD302" s="141">
        <v>8.5</v>
      </c>
      <c r="AE302" s="131">
        <v>30</v>
      </c>
      <c r="AF302" s="141">
        <v>2.3333333333333335</v>
      </c>
      <c r="AG302" s="213"/>
      <c r="AH302" s="149"/>
      <c r="AI302" s="142"/>
      <c r="AJ302" s="149"/>
      <c r="AK302" s="142"/>
      <c r="AL302" s="217"/>
      <c r="AM302" s="211">
        <v>10</v>
      </c>
      <c r="AN302" s="141">
        <v>1.5</v>
      </c>
      <c r="AO302" s="211">
        <v>0</v>
      </c>
      <c r="AP302" s="141">
        <v>-1</v>
      </c>
      <c r="AQ302" s="131">
        <v>0</v>
      </c>
      <c r="AR302" s="141" t="s">
        <v>90</v>
      </c>
      <c r="AS302" s="131">
        <v>0</v>
      </c>
      <c r="AT302" s="141">
        <v>-1</v>
      </c>
    </row>
    <row r="303" spans="2:46" s="4" customFormat="1" ht="15" hidden="1" customHeight="1" outlineLevel="1" x14ac:dyDescent="0.25">
      <c r="B303" s="53" t="s">
        <v>87</v>
      </c>
      <c r="C303" s="211">
        <v>2783</v>
      </c>
      <c r="D303" s="141">
        <v>-0.14316502463054193</v>
      </c>
      <c r="E303" s="131">
        <v>6388</v>
      </c>
      <c r="F303" s="141">
        <v>0.62008622875982744</v>
      </c>
      <c r="G303" s="131">
        <v>9171</v>
      </c>
      <c r="H303" s="141">
        <v>0.27534418022528162</v>
      </c>
      <c r="I303" s="211">
        <v>2097</v>
      </c>
      <c r="J303" s="141">
        <v>-0.19315121200461716</v>
      </c>
      <c r="K303" s="131">
        <v>5250</v>
      </c>
      <c r="L303" s="141">
        <v>0.90355329949238583</v>
      </c>
      <c r="M303" s="131">
        <v>7347</v>
      </c>
      <c r="N303" s="141">
        <v>0.37147657270860557</v>
      </c>
      <c r="O303" s="213"/>
      <c r="P303" s="149"/>
      <c r="Q303" s="142"/>
      <c r="R303" s="149"/>
      <c r="S303" s="142"/>
      <c r="T303" s="217"/>
      <c r="U303" s="213"/>
      <c r="V303" s="149"/>
      <c r="W303" s="142"/>
      <c r="X303" s="149"/>
      <c r="Y303" s="142"/>
      <c r="Z303" s="217"/>
      <c r="AA303" s="211">
        <v>527</v>
      </c>
      <c r="AB303" s="141">
        <v>0.36528497409326421</v>
      </c>
      <c r="AC303" s="131">
        <v>1138</v>
      </c>
      <c r="AD303" s="141">
        <v>-3.7225042301184397E-2</v>
      </c>
      <c r="AE303" s="131">
        <v>1665</v>
      </c>
      <c r="AF303" s="141">
        <v>6.1862244897959107E-2</v>
      </c>
      <c r="AG303" s="213"/>
      <c r="AH303" s="149"/>
      <c r="AI303" s="142"/>
      <c r="AJ303" s="149"/>
      <c r="AK303" s="142"/>
      <c r="AL303" s="217"/>
      <c r="AM303" s="211">
        <v>158</v>
      </c>
      <c r="AN303" s="141">
        <v>-0.39230769230769236</v>
      </c>
      <c r="AO303" s="211">
        <v>1</v>
      </c>
      <c r="AP303" s="141">
        <v>-0.66666666666666674</v>
      </c>
      <c r="AQ303" s="131">
        <v>0</v>
      </c>
      <c r="AR303" s="141">
        <v>-1</v>
      </c>
      <c r="AS303" s="131">
        <v>1</v>
      </c>
      <c r="AT303" s="141">
        <v>-0.83333333333333337</v>
      </c>
    </row>
    <row r="304" spans="2:46" s="4" customFormat="1" ht="15" hidden="1" customHeight="1" outlineLevel="1" x14ac:dyDescent="0.25">
      <c r="B304" s="53" t="s">
        <v>88</v>
      </c>
      <c r="C304" s="211">
        <v>5385</v>
      </c>
      <c r="D304" s="141">
        <v>-9.4653665097511719E-2</v>
      </c>
      <c r="E304" s="131">
        <v>11736</v>
      </c>
      <c r="F304" s="141">
        <v>4.5896087692719023E-2</v>
      </c>
      <c r="G304" s="131">
        <v>17121</v>
      </c>
      <c r="H304" s="141">
        <v>-2.7957365018347335E-3</v>
      </c>
      <c r="I304" s="211">
        <v>4171</v>
      </c>
      <c r="J304" s="141">
        <v>-8.9500109146474549E-2</v>
      </c>
      <c r="K304" s="131">
        <v>8872</v>
      </c>
      <c r="L304" s="141">
        <v>4.7090758881151995E-2</v>
      </c>
      <c r="M304" s="131">
        <v>13043</v>
      </c>
      <c r="N304" s="141">
        <v>-8.4265359276847196E-4</v>
      </c>
      <c r="O304" s="213"/>
      <c r="P304" s="149"/>
      <c r="Q304" s="142"/>
      <c r="R304" s="149"/>
      <c r="S304" s="142"/>
      <c r="T304" s="217"/>
      <c r="U304" s="213"/>
      <c r="V304" s="149"/>
      <c r="W304" s="142"/>
      <c r="X304" s="149"/>
      <c r="Y304" s="142"/>
      <c r="Z304" s="217"/>
      <c r="AA304" s="211">
        <v>853</v>
      </c>
      <c r="AB304" s="141">
        <v>-1.9540229885057436E-2</v>
      </c>
      <c r="AC304" s="131">
        <v>2856</v>
      </c>
      <c r="AD304" s="141">
        <v>4.4623262618873394E-2</v>
      </c>
      <c r="AE304" s="131">
        <v>3709</v>
      </c>
      <c r="AF304" s="141">
        <v>2.9134295227524865E-2</v>
      </c>
      <c r="AG304" s="213"/>
      <c r="AH304" s="149"/>
      <c r="AI304" s="142"/>
      <c r="AJ304" s="149"/>
      <c r="AK304" s="142"/>
      <c r="AL304" s="217"/>
      <c r="AM304" s="211">
        <v>354</v>
      </c>
      <c r="AN304" s="141">
        <v>-0.2848484848484848</v>
      </c>
      <c r="AO304" s="211">
        <v>7</v>
      </c>
      <c r="AP304" s="141">
        <v>2.5</v>
      </c>
      <c r="AQ304" s="131">
        <v>8</v>
      </c>
      <c r="AR304" s="141">
        <v>-0.4285714285714286</v>
      </c>
      <c r="AS304" s="131">
        <v>15</v>
      </c>
      <c r="AT304" s="141">
        <v>-6.25E-2</v>
      </c>
    </row>
    <row r="305" spans="2:46" s="4" customFormat="1" ht="15" hidden="1" customHeight="1" outlineLevel="1" x14ac:dyDescent="0.25">
      <c r="B305" s="53" t="s">
        <v>89</v>
      </c>
      <c r="C305" s="211">
        <v>5363</v>
      </c>
      <c r="D305" s="141">
        <v>0.13406639881581728</v>
      </c>
      <c r="E305" s="131">
        <v>12475</v>
      </c>
      <c r="F305" s="141">
        <v>0.19882759946184891</v>
      </c>
      <c r="G305" s="131">
        <v>17838</v>
      </c>
      <c r="H305" s="141">
        <v>0.17859266600594648</v>
      </c>
      <c r="I305" s="211">
        <v>3968</v>
      </c>
      <c r="J305" s="141">
        <v>9.1309130913091341E-2</v>
      </c>
      <c r="K305" s="131">
        <v>9643</v>
      </c>
      <c r="L305" s="141">
        <v>0.23359345017270061</v>
      </c>
      <c r="M305" s="131">
        <v>13611</v>
      </c>
      <c r="N305" s="141">
        <v>0.18842224744608393</v>
      </c>
      <c r="O305" s="213"/>
      <c r="P305" s="149"/>
      <c r="Q305" s="142"/>
      <c r="R305" s="149"/>
      <c r="S305" s="142"/>
      <c r="T305" s="217"/>
      <c r="U305" s="213"/>
      <c r="V305" s="149"/>
      <c r="W305" s="142"/>
      <c r="X305" s="149"/>
      <c r="Y305" s="142"/>
      <c r="Z305" s="217"/>
      <c r="AA305" s="211">
        <v>970</v>
      </c>
      <c r="AB305" s="141">
        <v>0.75406871609403248</v>
      </c>
      <c r="AC305" s="131">
        <v>2820</v>
      </c>
      <c r="AD305" s="141">
        <v>9.1331269349845146E-2</v>
      </c>
      <c r="AE305" s="131">
        <v>3790</v>
      </c>
      <c r="AF305" s="141">
        <v>0.20816066305387304</v>
      </c>
      <c r="AG305" s="213"/>
      <c r="AH305" s="149"/>
      <c r="AI305" s="142"/>
      <c r="AJ305" s="149"/>
      <c r="AK305" s="142"/>
      <c r="AL305" s="217"/>
      <c r="AM305" s="211">
        <v>431</v>
      </c>
      <c r="AN305" s="141">
        <v>-0.18832391713747643</v>
      </c>
      <c r="AO305" s="211">
        <v>2</v>
      </c>
      <c r="AP305" s="141">
        <v>-0.77777777777777779</v>
      </c>
      <c r="AQ305" s="131">
        <v>12</v>
      </c>
      <c r="AR305" s="141">
        <v>1.4</v>
      </c>
      <c r="AS305" s="131">
        <v>14</v>
      </c>
      <c r="AT305" s="141">
        <v>0</v>
      </c>
    </row>
    <row r="306" spans="2:46" s="4" customFormat="1" ht="15.75" collapsed="1" x14ac:dyDescent="0.25">
      <c r="B306" s="65">
        <v>1995</v>
      </c>
      <c r="C306" s="215">
        <v>30745</v>
      </c>
      <c r="D306" s="67">
        <v>-8.719790986283471E-2</v>
      </c>
      <c r="E306" s="216">
        <v>73636</v>
      </c>
      <c r="F306" s="67">
        <v>0.16919657033979041</v>
      </c>
      <c r="G306" s="216">
        <v>104381</v>
      </c>
      <c r="H306" s="67">
        <v>7.9855579234859642E-2</v>
      </c>
      <c r="I306" s="215">
        <v>22608</v>
      </c>
      <c r="J306" s="67">
        <v>-0.11156521397414232</v>
      </c>
      <c r="K306" s="216">
        <v>56691</v>
      </c>
      <c r="L306" s="67">
        <v>0.16893480143511064</v>
      </c>
      <c r="M306" s="216">
        <v>79299</v>
      </c>
      <c r="N306" s="67">
        <v>7.240516600175817E-2</v>
      </c>
      <c r="O306" s="214"/>
      <c r="P306" s="67"/>
      <c r="Q306" s="66"/>
      <c r="R306" s="67"/>
      <c r="S306" s="66"/>
      <c r="T306" s="218"/>
      <c r="U306" s="214"/>
      <c r="V306" s="67"/>
      <c r="W306" s="66"/>
      <c r="X306" s="67"/>
      <c r="Y306" s="66"/>
      <c r="Z306" s="218"/>
      <c r="AA306" s="215">
        <v>5528</v>
      </c>
      <c r="AB306" s="67">
        <v>-2.3461469048907668E-3</v>
      </c>
      <c r="AC306" s="216">
        <v>16868</v>
      </c>
      <c r="AD306" s="67">
        <v>0.1692776930542077</v>
      </c>
      <c r="AE306" s="216">
        <v>22396</v>
      </c>
      <c r="AF306" s="67">
        <v>0.12165072369409535</v>
      </c>
      <c r="AG306" s="214"/>
      <c r="AH306" s="67"/>
      <c r="AI306" s="66"/>
      <c r="AJ306" s="67"/>
      <c r="AK306" s="66"/>
      <c r="AL306" s="218"/>
      <c r="AM306" s="215">
        <v>2585</v>
      </c>
      <c r="AN306" s="67">
        <v>-2.3053665910808818E-2</v>
      </c>
      <c r="AO306" s="215">
        <v>32</v>
      </c>
      <c r="AP306" s="67">
        <v>-0.33333333333333337</v>
      </c>
      <c r="AQ306" s="216">
        <v>77</v>
      </c>
      <c r="AR306" s="67">
        <v>0.375</v>
      </c>
      <c r="AS306" s="216">
        <v>109</v>
      </c>
      <c r="AT306" s="67">
        <v>4.8076923076923128E-2</v>
      </c>
    </row>
    <row r="307" spans="2:46" s="4" customFormat="1" ht="15" hidden="1" customHeight="1" outlineLevel="1" x14ac:dyDescent="0.25">
      <c r="B307" s="53" t="s">
        <v>78</v>
      </c>
      <c r="C307" s="211">
        <v>5172</v>
      </c>
      <c r="D307" s="141">
        <v>-6.1343012704174193E-2</v>
      </c>
      <c r="E307" s="131">
        <v>12426</v>
      </c>
      <c r="F307" s="141">
        <v>9.1340242402951022E-2</v>
      </c>
      <c r="G307" s="131">
        <v>17598</v>
      </c>
      <c r="H307" s="141">
        <v>4.1548295454545414E-2</v>
      </c>
      <c r="I307" s="211">
        <v>3542</v>
      </c>
      <c r="J307" s="141">
        <v>2.4587792884003479E-2</v>
      </c>
      <c r="K307" s="131">
        <v>9834</v>
      </c>
      <c r="L307" s="141">
        <v>8.3158938209053845E-2</v>
      </c>
      <c r="M307" s="131">
        <v>13376</v>
      </c>
      <c r="N307" s="141">
        <v>6.7007019783024813E-2</v>
      </c>
      <c r="O307" s="213"/>
      <c r="P307" s="149"/>
      <c r="Q307" s="142"/>
      <c r="R307" s="149"/>
      <c r="S307" s="142"/>
      <c r="T307" s="217"/>
      <c r="U307" s="213"/>
      <c r="V307" s="149"/>
      <c r="W307" s="142"/>
      <c r="X307" s="149"/>
      <c r="Y307" s="142"/>
      <c r="Z307" s="217"/>
      <c r="AA307" s="211">
        <v>1293</v>
      </c>
      <c r="AB307" s="141">
        <v>-0.25173611111111116</v>
      </c>
      <c r="AC307" s="131">
        <v>2579</v>
      </c>
      <c r="AD307" s="141">
        <v>0.12620087336244534</v>
      </c>
      <c r="AE307" s="131">
        <v>3872</v>
      </c>
      <c r="AF307" s="141">
        <v>-3.6336485813837749E-2</v>
      </c>
      <c r="AG307" s="213"/>
      <c r="AH307" s="149"/>
      <c r="AI307" s="142"/>
      <c r="AJ307" s="149"/>
      <c r="AK307" s="142"/>
      <c r="AL307" s="217"/>
      <c r="AM307" s="211">
        <v>325</v>
      </c>
      <c r="AN307" s="141">
        <v>0</v>
      </c>
      <c r="AO307" s="211">
        <v>12</v>
      </c>
      <c r="AP307" s="141" t="s">
        <v>90</v>
      </c>
      <c r="AQ307" s="131">
        <v>13</v>
      </c>
      <c r="AR307" s="141">
        <v>-0.23529411764705888</v>
      </c>
      <c r="AS307" s="131">
        <v>25</v>
      </c>
      <c r="AT307" s="141">
        <v>0.47058823529411775</v>
      </c>
    </row>
    <row r="308" spans="2:46" s="4" customFormat="1" ht="15" hidden="1" customHeight="1" outlineLevel="1" x14ac:dyDescent="0.25">
      <c r="B308" s="53" t="s">
        <v>79</v>
      </c>
      <c r="C308" s="211">
        <v>6162</v>
      </c>
      <c r="D308" s="141">
        <v>0.24787363304981769</v>
      </c>
      <c r="E308" s="131">
        <v>10067</v>
      </c>
      <c r="F308" s="141">
        <v>0.10214582877162259</v>
      </c>
      <c r="G308" s="131">
        <v>16229</v>
      </c>
      <c r="H308" s="141">
        <v>0.15328311540648087</v>
      </c>
      <c r="I308" s="211">
        <v>4797</v>
      </c>
      <c r="J308" s="141">
        <v>0.43794964028776984</v>
      </c>
      <c r="K308" s="131">
        <v>7863</v>
      </c>
      <c r="L308" s="141">
        <v>0.12682717110920039</v>
      </c>
      <c r="M308" s="131">
        <v>12660</v>
      </c>
      <c r="N308" s="141">
        <v>0.22745782431646311</v>
      </c>
      <c r="O308" s="213"/>
      <c r="P308" s="149"/>
      <c r="Q308" s="142"/>
      <c r="R308" s="149"/>
      <c r="S308" s="142"/>
      <c r="T308" s="217"/>
      <c r="U308" s="213"/>
      <c r="V308" s="149"/>
      <c r="W308" s="142"/>
      <c r="X308" s="149"/>
      <c r="Y308" s="142"/>
      <c r="Z308" s="217"/>
      <c r="AA308" s="211">
        <v>931</v>
      </c>
      <c r="AB308" s="141">
        <v>-0.29309035687167806</v>
      </c>
      <c r="AC308" s="131">
        <v>2190</v>
      </c>
      <c r="AD308" s="141">
        <v>1.5769944341373021E-2</v>
      </c>
      <c r="AE308" s="131">
        <v>3121</v>
      </c>
      <c r="AF308" s="141">
        <v>-0.10135329686150307</v>
      </c>
      <c r="AG308" s="213"/>
      <c r="AH308" s="149"/>
      <c r="AI308" s="142"/>
      <c r="AJ308" s="149"/>
      <c r="AK308" s="142"/>
      <c r="AL308" s="217"/>
      <c r="AM308" s="211">
        <v>428</v>
      </c>
      <c r="AN308" s="141">
        <v>0.50175438596491229</v>
      </c>
      <c r="AO308" s="211">
        <v>6</v>
      </c>
      <c r="AP308" s="141" t="s">
        <v>90</v>
      </c>
      <c r="AQ308" s="131">
        <v>14</v>
      </c>
      <c r="AR308" s="141" t="s">
        <v>90</v>
      </c>
      <c r="AS308" s="131">
        <v>20</v>
      </c>
      <c r="AT308" s="141" t="s">
        <v>90</v>
      </c>
    </row>
    <row r="309" spans="2:46" s="4" customFormat="1" ht="15" hidden="1" customHeight="1" outlineLevel="1" x14ac:dyDescent="0.25">
      <c r="B309" s="53" t="s">
        <v>80</v>
      </c>
      <c r="C309" s="211">
        <v>5824</v>
      </c>
      <c r="D309" s="141">
        <v>0.31794523647884132</v>
      </c>
      <c r="E309" s="131">
        <v>10381</v>
      </c>
      <c r="F309" s="141">
        <v>0.20457182640983995</v>
      </c>
      <c r="G309" s="131">
        <v>16205</v>
      </c>
      <c r="H309" s="141">
        <v>0.24300069034287031</v>
      </c>
      <c r="I309" s="211">
        <v>4353</v>
      </c>
      <c r="J309" s="141">
        <v>0.29361069836552756</v>
      </c>
      <c r="K309" s="131">
        <v>7924</v>
      </c>
      <c r="L309" s="141">
        <v>0.10624040206617336</v>
      </c>
      <c r="M309" s="131">
        <v>12277</v>
      </c>
      <c r="N309" s="141">
        <v>0.16612841945288759</v>
      </c>
      <c r="O309" s="213"/>
      <c r="P309" s="149"/>
      <c r="Q309" s="142"/>
      <c r="R309" s="149"/>
      <c r="S309" s="142"/>
      <c r="T309" s="217"/>
      <c r="U309" s="213"/>
      <c r="V309" s="149"/>
      <c r="W309" s="142"/>
      <c r="X309" s="149"/>
      <c r="Y309" s="142"/>
      <c r="Z309" s="217"/>
      <c r="AA309" s="211">
        <v>1125</v>
      </c>
      <c r="AB309" s="141">
        <v>0.50200267022696932</v>
      </c>
      <c r="AC309" s="131">
        <v>2450</v>
      </c>
      <c r="AD309" s="141">
        <v>0.68384879725085912</v>
      </c>
      <c r="AE309" s="131">
        <v>3575</v>
      </c>
      <c r="AF309" s="141">
        <v>0.62205081669691475</v>
      </c>
      <c r="AG309" s="213"/>
      <c r="AH309" s="149"/>
      <c r="AI309" s="142"/>
      <c r="AJ309" s="149"/>
      <c r="AK309" s="142"/>
      <c r="AL309" s="217"/>
      <c r="AM309" s="211">
        <v>340</v>
      </c>
      <c r="AN309" s="141">
        <v>0.11475409836065564</v>
      </c>
      <c r="AO309" s="211">
        <v>6</v>
      </c>
      <c r="AP309" s="141" t="s">
        <v>90</v>
      </c>
      <c r="AQ309" s="131">
        <v>7</v>
      </c>
      <c r="AR309" s="141" t="s">
        <v>90</v>
      </c>
      <c r="AS309" s="131">
        <v>13</v>
      </c>
      <c r="AT309" s="141" t="s">
        <v>90</v>
      </c>
    </row>
    <row r="310" spans="2:46" s="4" customFormat="1" ht="15" hidden="1" customHeight="1" outlineLevel="1" x14ac:dyDescent="0.25">
      <c r="B310" s="53" t="s">
        <v>81</v>
      </c>
      <c r="C310" s="211">
        <v>2248</v>
      </c>
      <c r="D310" s="141">
        <v>0.34048896839594511</v>
      </c>
      <c r="E310" s="131">
        <v>4174</v>
      </c>
      <c r="F310" s="141">
        <v>8.1627364602228525E-2</v>
      </c>
      <c r="G310" s="131">
        <v>6422</v>
      </c>
      <c r="H310" s="141">
        <v>0.16004335260115599</v>
      </c>
      <c r="I310" s="211">
        <v>1650</v>
      </c>
      <c r="J310" s="141">
        <v>0.41630901287553645</v>
      </c>
      <c r="K310" s="131">
        <v>3493</v>
      </c>
      <c r="L310" s="141">
        <v>5.179162902740142E-2</v>
      </c>
      <c r="M310" s="131">
        <v>5143</v>
      </c>
      <c r="N310" s="141">
        <v>0.14645563976816756</v>
      </c>
      <c r="O310" s="213"/>
      <c r="P310" s="149"/>
      <c r="Q310" s="142"/>
      <c r="R310" s="149"/>
      <c r="S310" s="142"/>
      <c r="T310" s="217"/>
      <c r="U310" s="213"/>
      <c r="V310" s="149"/>
      <c r="W310" s="142"/>
      <c r="X310" s="149"/>
      <c r="Y310" s="142"/>
      <c r="Z310" s="217"/>
      <c r="AA310" s="211">
        <v>357</v>
      </c>
      <c r="AB310" s="141">
        <v>0.11214953271028039</v>
      </c>
      <c r="AC310" s="131">
        <v>681</v>
      </c>
      <c r="AD310" s="141">
        <v>0.26579925650557623</v>
      </c>
      <c r="AE310" s="131">
        <v>1038</v>
      </c>
      <c r="AF310" s="141">
        <v>0.20838183934807919</v>
      </c>
      <c r="AG310" s="213"/>
      <c r="AH310" s="149"/>
      <c r="AI310" s="142"/>
      <c r="AJ310" s="149"/>
      <c r="AK310" s="142"/>
      <c r="AL310" s="217"/>
      <c r="AM310" s="211">
        <v>239</v>
      </c>
      <c r="AN310" s="141">
        <v>0.30601092896174853</v>
      </c>
      <c r="AO310" s="211">
        <v>2</v>
      </c>
      <c r="AP310" s="141">
        <v>-0.75</v>
      </c>
      <c r="AQ310" s="131">
        <v>0</v>
      </c>
      <c r="AR310" s="141" t="s">
        <v>90</v>
      </c>
      <c r="AS310" s="131">
        <v>2</v>
      </c>
      <c r="AT310" s="141">
        <v>-0.75</v>
      </c>
    </row>
    <row r="311" spans="2:46" s="4" customFormat="1" ht="15" hidden="1" customHeight="1" outlineLevel="1" x14ac:dyDescent="0.25">
      <c r="B311" s="53" t="s">
        <v>82</v>
      </c>
      <c r="C311" s="211">
        <v>77</v>
      </c>
      <c r="D311" s="141">
        <v>-0.20618556701030932</v>
      </c>
      <c r="E311" s="131">
        <v>88</v>
      </c>
      <c r="F311" s="141">
        <v>4.5</v>
      </c>
      <c r="G311" s="131">
        <v>165</v>
      </c>
      <c r="H311" s="141">
        <v>0.46017699115044253</v>
      </c>
      <c r="I311" s="211">
        <v>54</v>
      </c>
      <c r="J311" s="141">
        <v>1.8867924528301883E-2</v>
      </c>
      <c r="K311" s="131">
        <v>77</v>
      </c>
      <c r="L311" s="141">
        <v>5.416666666666667</v>
      </c>
      <c r="M311" s="131">
        <v>131</v>
      </c>
      <c r="N311" s="141">
        <v>1.0153846153846153</v>
      </c>
      <c r="O311" s="213"/>
      <c r="P311" s="149"/>
      <c r="Q311" s="142"/>
      <c r="R311" s="149"/>
      <c r="S311" s="142"/>
      <c r="T311" s="217"/>
      <c r="U311" s="213"/>
      <c r="V311" s="149"/>
      <c r="W311" s="142"/>
      <c r="X311" s="149"/>
      <c r="Y311" s="142"/>
      <c r="Z311" s="217"/>
      <c r="AA311" s="211">
        <v>13</v>
      </c>
      <c r="AB311" s="141">
        <v>-0.62857142857142856</v>
      </c>
      <c r="AC311" s="131">
        <v>11</v>
      </c>
      <c r="AD311" s="141">
        <v>1.75</v>
      </c>
      <c r="AE311" s="131">
        <v>24</v>
      </c>
      <c r="AF311" s="141">
        <v>-0.38461538461538458</v>
      </c>
      <c r="AG311" s="213"/>
      <c r="AH311" s="149"/>
      <c r="AI311" s="142"/>
      <c r="AJ311" s="149"/>
      <c r="AK311" s="142"/>
      <c r="AL311" s="217"/>
      <c r="AM311" s="211">
        <v>7</v>
      </c>
      <c r="AN311" s="141">
        <v>0</v>
      </c>
      <c r="AO311" s="211">
        <v>3</v>
      </c>
      <c r="AP311" s="141">
        <v>0.5</v>
      </c>
      <c r="AQ311" s="131">
        <v>0</v>
      </c>
      <c r="AR311" s="141" t="s">
        <v>90</v>
      </c>
      <c r="AS311" s="131">
        <v>3</v>
      </c>
      <c r="AT311" s="141">
        <v>0.5</v>
      </c>
    </row>
    <row r="312" spans="2:46" s="4" customFormat="1" ht="15" hidden="1" customHeight="1" outlineLevel="1" x14ac:dyDescent="0.25">
      <c r="B312" s="53" t="s">
        <v>83</v>
      </c>
      <c r="C312" s="211">
        <v>29</v>
      </c>
      <c r="D312" s="141">
        <v>-0.82424242424242422</v>
      </c>
      <c r="E312" s="131">
        <v>84</v>
      </c>
      <c r="F312" s="141">
        <v>-0.134020618556701</v>
      </c>
      <c r="G312" s="131">
        <v>113</v>
      </c>
      <c r="H312" s="141">
        <v>-0.56870229007633588</v>
      </c>
      <c r="I312" s="211">
        <v>20</v>
      </c>
      <c r="J312" s="141">
        <v>-0.86577181208053688</v>
      </c>
      <c r="K312" s="131">
        <v>84</v>
      </c>
      <c r="L312" s="141">
        <v>-4.5454545454545414E-2</v>
      </c>
      <c r="M312" s="131">
        <v>104</v>
      </c>
      <c r="N312" s="141">
        <v>-0.56118143459915615</v>
      </c>
      <c r="O312" s="213"/>
      <c r="P312" s="149"/>
      <c r="Q312" s="142"/>
      <c r="R312" s="149"/>
      <c r="S312" s="142"/>
      <c r="T312" s="217"/>
      <c r="U312" s="213"/>
      <c r="V312" s="149"/>
      <c r="W312" s="142"/>
      <c r="X312" s="149"/>
      <c r="Y312" s="142"/>
      <c r="Z312" s="217"/>
      <c r="AA312" s="211">
        <v>4</v>
      </c>
      <c r="AB312" s="141">
        <v>-0.66666666666666674</v>
      </c>
      <c r="AC312" s="131">
        <v>0</v>
      </c>
      <c r="AD312" s="141">
        <v>-1</v>
      </c>
      <c r="AE312" s="131">
        <v>4</v>
      </c>
      <c r="AF312" s="141">
        <v>-0.80952380952380953</v>
      </c>
      <c r="AG312" s="213"/>
      <c r="AH312" s="149"/>
      <c r="AI312" s="142"/>
      <c r="AJ312" s="149"/>
      <c r="AK312" s="142"/>
      <c r="AL312" s="217"/>
      <c r="AM312" s="211">
        <v>5</v>
      </c>
      <c r="AN312" s="141">
        <v>0.66666666666666674</v>
      </c>
      <c r="AO312" s="211">
        <v>0</v>
      </c>
      <c r="AP312" s="141">
        <v>-1</v>
      </c>
      <c r="AQ312" s="131">
        <v>0</v>
      </c>
      <c r="AR312" s="141" t="s">
        <v>90</v>
      </c>
      <c r="AS312" s="131">
        <v>0</v>
      </c>
      <c r="AT312" s="141">
        <v>-1</v>
      </c>
    </row>
    <row r="313" spans="2:46" s="4" customFormat="1" ht="15" hidden="1" customHeight="1" outlineLevel="1" x14ac:dyDescent="0.25">
      <c r="B313" s="53" t="s">
        <v>84</v>
      </c>
      <c r="C313" s="211">
        <v>29</v>
      </c>
      <c r="D313" s="141">
        <v>-0.83798882681564246</v>
      </c>
      <c r="E313" s="131">
        <v>84</v>
      </c>
      <c r="F313" s="141">
        <v>-0.29411764705882348</v>
      </c>
      <c r="G313" s="131">
        <v>113</v>
      </c>
      <c r="H313" s="141">
        <v>-0.62080536912751683</v>
      </c>
      <c r="I313" s="211">
        <v>18</v>
      </c>
      <c r="J313" s="141">
        <v>-0.89411764705882357</v>
      </c>
      <c r="K313" s="131">
        <v>73</v>
      </c>
      <c r="L313" s="141">
        <v>-0.3482142857142857</v>
      </c>
      <c r="M313" s="131">
        <v>91</v>
      </c>
      <c r="N313" s="141">
        <v>-0.67730496453900702</v>
      </c>
      <c r="O313" s="213"/>
      <c r="P313" s="149"/>
      <c r="Q313" s="142"/>
      <c r="R313" s="149"/>
      <c r="S313" s="142"/>
      <c r="T313" s="217"/>
      <c r="U313" s="213"/>
      <c r="V313" s="149"/>
      <c r="W313" s="142"/>
      <c r="X313" s="149"/>
      <c r="Y313" s="142"/>
      <c r="Z313" s="217"/>
      <c r="AA313" s="211">
        <v>1</v>
      </c>
      <c r="AB313" s="141">
        <v>-0.66666666666666674</v>
      </c>
      <c r="AC313" s="131">
        <v>11</v>
      </c>
      <c r="AD313" s="141">
        <v>0.5714285714285714</v>
      </c>
      <c r="AE313" s="131">
        <v>12</v>
      </c>
      <c r="AF313" s="141">
        <v>0.19999999999999996</v>
      </c>
      <c r="AG313" s="213"/>
      <c r="AH313" s="149"/>
      <c r="AI313" s="142"/>
      <c r="AJ313" s="149"/>
      <c r="AK313" s="142"/>
      <c r="AL313" s="217"/>
      <c r="AM313" s="211">
        <v>10</v>
      </c>
      <c r="AN313" s="141">
        <v>0.66666666666666674</v>
      </c>
      <c r="AO313" s="211">
        <v>0</v>
      </c>
      <c r="AP313" s="141" t="s">
        <v>90</v>
      </c>
      <c r="AQ313" s="131">
        <v>0</v>
      </c>
      <c r="AR313" s="141" t="s">
        <v>90</v>
      </c>
      <c r="AS313" s="131">
        <v>0</v>
      </c>
      <c r="AT313" s="141" t="s">
        <v>90</v>
      </c>
    </row>
    <row r="314" spans="2:46" s="4" customFormat="1" ht="15" hidden="1" customHeight="1" outlineLevel="1" x14ac:dyDescent="0.25">
      <c r="B314" s="53" t="s">
        <v>85</v>
      </c>
      <c r="C314" s="211">
        <v>47</v>
      </c>
      <c r="D314" s="141">
        <v>-0.29850746268656714</v>
      </c>
      <c r="E314" s="131">
        <v>53</v>
      </c>
      <c r="F314" s="141">
        <v>-7.0175438596491224E-2</v>
      </c>
      <c r="G314" s="131">
        <v>100</v>
      </c>
      <c r="H314" s="141">
        <v>-0.19354838709677424</v>
      </c>
      <c r="I314" s="211">
        <v>43</v>
      </c>
      <c r="J314" s="141">
        <v>-0.29508196721311475</v>
      </c>
      <c r="K314" s="131">
        <v>51</v>
      </c>
      <c r="L314" s="141">
        <v>-1.9230769230769273E-2</v>
      </c>
      <c r="M314" s="131">
        <v>94</v>
      </c>
      <c r="N314" s="141">
        <v>-0.16814159292035402</v>
      </c>
      <c r="O314" s="213"/>
      <c r="P314" s="149"/>
      <c r="Q314" s="142"/>
      <c r="R314" s="149"/>
      <c r="S314" s="142"/>
      <c r="T314" s="217"/>
      <c r="U314" s="213"/>
      <c r="V314" s="149"/>
      <c r="W314" s="142"/>
      <c r="X314" s="149"/>
      <c r="Y314" s="142"/>
      <c r="Z314" s="217"/>
      <c r="AA314" s="211">
        <v>1</v>
      </c>
      <c r="AB314" s="141" t="s">
        <v>90</v>
      </c>
      <c r="AC314" s="131">
        <v>2</v>
      </c>
      <c r="AD314" s="141">
        <v>-0.6</v>
      </c>
      <c r="AE314" s="131">
        <v>3</v>
      </c>
      <c r="AF314" s="141">
        <v>-0.4</v>
      </c>
      <c r="AG314" s="213"/>
      <c r="AH314" s="149"/>
      <c r="AI314" s="142"/>
      <c r="AJ314" s="149"/>
      <c r="AK314" s="142"/>
      <c r="AL314" s="217"/>
      <c r="AM314" s="211">
        <v>2</v>
      </c>
      <c r="AN314" s="141">
        <v>-0.66666666666666674</v>
      </c>
      <c r="AO314" s="211">
        <v>1</v>
      </c>
      <c r="AP314" s="141" t="s">
        <v>90</v>
      </c>
      <c r="AQ314" s="131">
        <v>0</v>
      </c>
      <c r="AR314" s="141" t="s">
        <v>90</v>
      </c>
      <c r="AS314" s="131">
        <v>1</v>
      </c>
      <c r="AT314" s="141" t="s">
        <v>90</v>
      </c>
    </row>
    <row r="315" spans="2:46" s="4" customFormat="1" ht="15" hidden="1" customHeight="1" outlineLevel="1" x14ac:dyDescent="0.25">
      <c r="B315" s="53" t="s">
        <v>86</v>
      </c>
      <c r="C315" s="211">
        <v>169</v>
      </c>
      <c r="D315" s="141">
        <v>1.5223880597014925</v>
      </c>
      <c r="E315" s="131">
        <v>53</v>
      </c>
      <c r="F315" s="141">
        <v>-0.70879120879120872</v>
      </c>
      <c r="G315" s="131">
        <v>222</v>
      </c>
      <c r="H315" s="141">
        <v>-0.10843373493975905</v>
      </c>
      <c r="I315" s="211">
        <v>154</v>
      </c>
      <c r="J315" s="141">
        <v>2.4222222222222221</v>
      </c>
      <c r="K315" s="131">
        <v>51</v>
      </c>
      <c r="L315" s="141">
        <v>-0.71978021978021978</v>
      </c>
      <c r="M315" s="131">
        <v>205</v>
      </c>
      <c r="N315" s="141">
        <v>-9.6916299559471342E-2</v>
      </c>
      <c r="O315" s="213"/>
      <c r="P315" s="149"/>
      <c r="Q315" s="142"/>
      <c r="R315" s="149"/>
      <c r="S315" s="142"/>
      <c r="T315" s="217"/>
      <c r="U315" s="213"/>
      <c r="V315" s="149"/>
      <c r="W315" s="142"/>
      <c r="X315" s="149"/>
      <c r="Y315" s="142"/>
      <c r="Z315" s="217"/>
      <c r="AA315" s="211">
        <v>7</v>
      </c>
      <c r="AB315" s="141">
        <v>-0.5625</v>
      </c>
      <c r="AC315" s="131">
        <v>2</v>
      </c>
      <c r="AD315" s="141" t="s">
        <v>90</v>
      </c>
      <c r="AE315" s="131">
        <v>9</v>
      </c>
      <c r="AF315" s="141">
        <v>-0.4375</v>
      </c>
      <c r="AG315" s="213"/>
      <c r="AH315" s="149"/>
      <c r="AI315" s="142"/>
      <c r="AJ315" s="149"/>
      <c r="AK315" s="142"/>
      <c r="AL315" s="217"/>
      <c r="AM315" s="211">
        <v>4</v>
      </c>
      <c r="AN315" s="141">
        <v>-0.33333333333333337</v>
      </c>
      <c r="AO315" s="211">
        <v>4</v>
      </c>
      <c r="AP315" s="141" t="s">
        <v>90</v>
      </c>
      <c r="AQ315" s="131">
        <v>0</v>
      </c>
      <c r="AR315" s="141" t="s">
        <v>90</v>
      </c>
      <c r="AS315" s="131">
        <v>4</v>
      </c>
      <c r="AT315" s="141" t="s">
        <v>90</v>
      </c>
    </row>
    <row r="316" spans="2:46" s="4" customFormat="1" ht="15" hidden="1" customHeight="1" outlineLevel="1" x14ac:dyDescent="0.25">
      <c r="B316" s="53" t="s">
        <v>87</v>
      </c>
      <c r="C316" s="211">
        <v>3248</v>
      </c>
      <c r="D316" s="141">
        <v>0.20923306031273259</v>
      </c>
      <c r="E316" s="131">
        <v>3943</v>
      </c>
      <c r="F316" s="141">
        <v>7.0885388375882652E-2</v>
      </c>
      <c r="G316" s="131">
        <v>7191</v>
      </c>
      <c r="H316" s="141">
        <v>0.12923994974874375</v>
      </c>
      <c r="I316" s="211">
        <v>2599</v>
      </c>
      <c r="J316" s="141">
        <v>0.17708333333333326</v>
      </c>
      <c r="K316" s="131">
        <v>2758</v>
      </c>
      <c r="L316" s="141">
        <v>-4.3357613596947675E-2</v>
      </c>
      <c r="M316" s="131">
        <v>5357</v>
      </c>
      <c r="N316" s="141">
        <v>5.2249066980946779E-2</v>
      </c>
      <c r="O316" s="213"/>
      <c r="P316" s="149"/>
      <c r="Q316" s="142"/>
      <c r="R316" s="149"/>
      <c r="S316" s="142"/>
      <c r="T316" s="217"/>
      <c r="U316" s="213"/>
      <c r="V316" s="149"/>
      <c r="W316" s="142"/>
      <c r="X316" s="149"/>
      <c r="Y316" s="142"/>
      <c r="Z316" s="217"/>
      <c r="AA316" s="211">
        <v>386</v>
      </c>
      <c r="AB316" s="141">
        <v>0.16265060240963858</v>
      </c>
      <c r="AC316" s="131">
        <v>1182</v>
      </c>
      <c r="AD316" s="141">
        <v>0.47934918648310387</v>
      </c>
      <c r="AE316" s="131">
        <v>1568</v>
      </c>
      <c r="AF316" s="141">
        <v>0.38638373121131742</v>
      </c>
      <c r="AG316" s="213"/>
      <c r="AH316" s="149"/>
      <c r="AI316" s="142"/>
      <c r="AJ316" s="149"/>
      <c r="AK316" s="142"/>
      <c r="AL316" s="217"/>
      <c r="AM316" s="211">
        <v>260</v>
      </c>
      <c r="AN316" s="141">
        <v>0.7931034482758621</v>
      </c>
      <c r="AO316" s="211">
        <v>3</v>
      </c>
      <c r="AP316" s="141">
        <v>2</v>
      </c>
      <c r="AQ316" s="131">
        <v>3</v>
      </c>
      <c r="AR316" s="141" t="s">
        <v>90</v>
      </c>
      <c r="AS316" s="131">
        <v>6</v>
      </c>
      <c r="AT316" s="141">
        <v>5</v>
      </c>
    </row>
    <row r="317" spans="2:46" s="4" customFormat="1" ht="15" hidden="1" customHeight="1" outlineLevel="1" x14ac:dyDescent="0.25">
      <c r="B317" s="53" t="s">
        <v>88</v>
      </c>
      <c r="C317" s="211">
        <v>5948</v>
      </c>
      <c r="D317" s="141">
        <v>7.3065127187443624E-2</v>
      </c>
      <c r="E317" s="131">
        <v>11221</v>
      </c>
      <c r="F317" s="141">
        <v>7.1728748806112685E-2</v>
      </c>
      <c r="G317" s="131">
        <v>17169</v>
      </c>
      <c r="H317" s="141">
        <v>7.2191344532567259E-2</v>
      </c>
      <c r="I317" s="211">
        <v>4581</v>
      </c>
      <c r="J317" s="141">
        <v>8.4003786086133569E-2</v>
      </c>
      <c r="K317" s="131">
        <v>8473</v>
      </c>
      <c r="L317" s="141">
        <v>7.9704972638592331E-3</v>
      </c>
      <c r="M317" s="131">
        <v>13054</v>
      </c>
      <c r="N317" s="141">
        <v>3.3407219759341356E-2</v>
      </c>
      <c r="O317" s="213"/>
      <c r="P317" s="149"/>
      <c r="Q317" s="142"/>
      <c r="R317" s="149"/>
      <c r="S317" s="142"/>
      <c r="T317" s="217"/>
      <c r="U317" s="213"/>
      <c r="V317" s="149"/>
      <c r="W317" s="142"/>
      <c r="X317" s="149"/>
      <c r="Y317" s="142"/>
      <c r="Z317" s="217"/>
      <c r="AA317" s="211">
        <v>870</v>
      </c>
      <c r="AB317" s="141">
        <v>-0.22597864768683273</v>
      </c>
      <c r="AC317" s="131">
        <v>2734</v>
      </c>
      <c r="AD317" s="141">
        <v>0.32912007778317931</v>
      </c>
      <c r="AE317" s="131">
        <v>3604</v>
      </c>
      <c r="AF317" s="141">
        <v>0.13297705124174786</v>
      </c>
      <c r="AG317" s="213"/>
      <c r="AH317" s="149"/>
      <c r="AI317" s="142"/>
      <c r="AJ317" s="149"/>
      <c r="AK317" s="142"/>
      <c r="AL317" s="217"/>
      <c r="AM317" s="211">
        <v>495</v>
      </c>
      <c r="AN317" s="141">
        <v>1.6052631578947367</v>
      </c>
      <c r="AO317" s="211">
        <v>2</v>
      </c>
      <c r="AP317" s="141">
        <v>-0.33333333333333337</v>
      </c>
      <c r="AQ317" s="131">
        <v>14</v>
      </c>
      <c r="AR317" s="141">
        <v>1</v>
      </c>
      <c r="AS317" s="131">
        <v>16</v>
      </c>
      <c r="AT317" s="141">
        <v>0.60000000000000009</v>
      </c>
    </row>
    <row r="318" spans="2:46" s="4" customFormat="1" ht="15" hidden="1" customHeight="1" outlineLevel="1" x14ac:dyDescent="0.25">
      <c r="B318" s="53" t="s">
        <v>89</v>
      </c>
      <c r="C318" s="211">
        <v>4729</v>
      </c>
      <c r="D318" s="141">
        <v>0.3675534991324465</v>
      </c>
      <c r="E318" s="131">
        <v>10406</v>
      </c>
      <c r="F318" s="141">
        <v>-4.0125449681763681E-2</v>
      </c>
      <c r="G318" s="131">
        <v>15135</v>
      </c>
      <c r="H318" s="141">
        <v>5.8465626966920814E-2</v>
      </c>
      <c r="I318" s="211">
        <v>3636</v>
      </c>
      <c r="J318" s="141">
        <v>0.5006190672719768</v>
      </c>
      <c r="K318" s="131">
        <v>7817</v>
      </c>
      <c r="L318" s="141">
        <v>-5.7397805378029632E-2</v>
      </c>
      <c r="M318" s="131">
        <v>11453</v>
      </c>
      <c r="N318" s="141">
        <v>6.8775662560657036E-2</v>
      </c>
      <c r="O318" s="213"/>
      <c r="P318" s="149"/>
      <c r="Q318" s="142"/>
      <c r="R318" s="149"/>
      <c r="S318" s="142"/>
      <c r="T318" s="217"/>
      <c r="U318" s="213"/>
      <c r="V318" s="149"/>
      <c r="W318" s="142"/>
      <c r="X318" s="149"/>
      <c r="Y318" s="142"/>
      <c r="Z318" s="217"/>
      <c r="AA318" s="211">
        <v>553</v>
      </c>
      <c r="AB318" s="141">
        <v>-0.31559405940594054</v>
      </c>
      <c r="AC318" s="131">
        <v>2584</v>
      </c>
      <c r="AD318" s="141">
        <v>1.8124507486209529E-2</v>
      </c>
      <c r="AE318" s="131">
        <v>3137</v>
      </c>
      <c r="AF318" s="141">
        <v>-6.2462641960549958E-2</v>
      </c>
      <c r="AG318" s="213"/>
      <c r="AH318" s="149"/>
      <c r="AI318" s="142"/>
      <c r="AJ318" s="149"/>
      <c r="AK318" s="142"/>
      <c r="AL318" s="217"/>
      <c r="AM318" s="211">
        <v>531</v>
      </c>
      <c r="AN318" s="141">
        <v>1.4027149321266967</v>
      </c>
      <c r="AO318" s="211">
        <v>9</v>
      </c>
      <c r="AP318" s="141">
        <v>0.5</v>
      </c>
      <c r="AQ318" s="131">
        <v>5</v>
      </c>
      <c r="AR318" s="141">
        <v>-0.5</v>
      </c>
      <c r="AS318" s="131">
        <v>14</v>
      </c>
      <c r="AT318" s="141">
        <v>-0.125</v>
      </c>
    </row>
    <row r="319" spans="2:46" s="4" customFormat="1" ht="15.75" collapsed="1" x14ac:dyDescent="0.25">
      <c r="B319" s="65">
        <v>1994</v>
      </c>
      <c r="C319" s="215">
        <v>33682</v>
      </c>
      <c r="D319" s="67">
        <v>0.16927029091161572</v>
      </c>
      <c r="E319" s="216">
        <v>62980</v>
      </c>
      <c r="F319" s="67">
        <v>7.7299396178649005E-2</v>
      </c>
      <c r="G319" s="216">
        <v>96662</v>
      </c>
      <c r="H319" s="67">
        <v>0.10765810672992071</v>
      </c>
      <c r="I319" s="215">
        <v>25447</v>
      </c>
      <c r="J319" s="67">
        <v>0.23182302255784681</v>
      </c>
      <c r="K319" s="216">
        <v>48498</v>
      </c>
      <c r="L319" s="67">
        <v>4.1422405462861578E-2</v>
      </c>
      <c r="M319" s="216">
        <v>73945</v>
      </c>
      <c r="N319" s="67">
        <v>9.9930087613607554E-2</v>
      </c>
      <c r="O319" s="214"/>
      <c r="P319" s="67"/>
      <c r="Q319" s="66"/>
      <c r="R319" s="67"/>
      <c r="S319" s="66"/>
      <c r="T319" s="218"/>
      <c r="U319" s="214"/>
      <c r="V319" s="67"/>
      <c r="W319" s="66"/>
      <c r="X319" s="67"/>
      <c r="Y319" s="66"/>
      <c r="Z319" s="218"/>
      <c r="AA319" s="215">
        <v>5541</v>
      </c>
      <c r="AB319" s="67">
        <v>-0.14026377036462379</v>
      </c>
      <c r="AC319" s="216">
        <v>14426</v>
      </c>
      <c r="AD319" s="67">
        <v>0.21656265812109976</v>
      </c>
      <c r="AE319" s="216">
        <v>19967</v>
      </c>
      <c r="AF319" s="67">
        <v>9.0914057804731385E-2</v>
      </c>
      <c r="AG319" s="214"/>
      <c r="AH319" s="67"/>
      <c r="AI319" s="66"/>
      <c r="AJ319" s="67"/>
      <c r="AK319" s="66"/>
      <c r="AL319" s="218"/>
      <c r="AM319" s="215">
        <v>2646</v>
      </c>
      <c r="AN319" s="67">
        <v>0.57312722948870398</v>
      </c>
      <c r="AO319" s="215">
        <v>48</v>
      </c>
      <c r="AP319" s="67">
        <v>1.2857142857142856</v>
      </c>
      <c r="AQ319" s="216">
        <v>56</v>
      </c>
      <c r="AR319" s="67">
        <v>0.64705882352941169</v>
      </c>
      <c r="AS319" s="216">
        <v>104</v>
      </c>
      <c r="AT319" s="67">
        <v>0.89090909090909087</v>
      </c>
    </row>
    <row r="320" spans="2:46" s="4" customFormat="1" ht="15" hidden="1" customHeight="1" outlineLevel="1" x14ac:dyDescent="0.25">
      <c r="B320" s="53" t="s">
        <v>78</v>
      </c>
      <c r="C320" s="211">
        <v>5510</v>
      </c>
      <c r="D320" s="141">
        <v>-0.11414790996784563</v>
      </c>
      <c r="E320" s="131">
        <v>11386</v>
      </c>
      <c r="F320" s="141">
        <v>-3.3200305680563758E-2</v>
      </c>
      <c r="G320" s="131">
        <v>16896</v>
      </c>
      <c r="H320" s="141">
        <v>-6.1176862810468413E-2</v>
      </c>
      <c r="I320" s="211">
        <v>3457</v>
      </c>
      <c r="J320" s="141">
        <v>-0.25318643335493629</v>
      </c>
      <c r="K320" s="131">
        <v>9079</v>
      </c>
      <c r="L320" s="141">
        <v>0.12127948622946771</v>
      </c>
      <c r="M320" s="131">
        <v>12536</v>
      </c>
      <c r="N320" s="141">
        <v>-1.4930064435014878E-2</v>
      </c>
      <c r="O320" s="213"/>
      <c r="P320" s="149"/>
      <c r="Q320" s="142"/>
      <c r="R320" s="149"/>
      <c r="S320" s="142"/>
      <c r="T320" s="217"/>
      <c r="U320" s="213"/>
      <c r="V320" s="149"/>
      <c r="W320" s="142"/>
      <c r="X320" s="149"/>
      <c r="Y320" s="142"/>
      <c r="Z320" s="217"/>
      <c r="AA320" s="211">
        <v>1728</v>
      </c>
      <c r="AB320" s="141">
        <v>0.43999999999999995</v>
      </c>
      <c r="AC320" s="131">
        <v>2290</v>
      </c>
      <c r="AD320" s="141">
        <v>-0.3753409710856519</v>
      </c>
      <c r="AE320" s="131">
        <v>4018</v>
      </c>
      <c r="AF320" s="141">
        <v>-0.17427044800657621</v>
      </c>
      <c r="AG320" s="213"/>
      <c r="AH320" s="149"/>
      <c r="AI320" s="142"/>
      <c r="AJ320" s="149"/>
      <c r="AK320" s="142"/>
      <c r="AL320" s="217"/>
      <c r="AM320" s="211">
        <v>325</v>
      </c>
      <c r="AN320" s="141">
        <v>-0.16879795396419439</v>
      </c>
      <c r="AO320" s="211">
        <v>0</v>
      </c>
      <c r="AP320" s="141" t="s">
        <v>90</v>
      </c>
      <c r="AQ320" s="131">
        <v>17</v>
      </c>
      <c r="AR320" s="141">
        <v>0.21428571428571419</v>
      </c>
      <c r="AS320" s="131">
        <v>17</v>
      </c>
      <c r="AT320" s="141">
        <v>0.21428571428571419</v>
      </c>
    </row>
    <row r="321" spans="2:46" s="4" customFormat="1" ht="15" hidden="1" customHeight="1" outlineLevel="1" x14ac:dyDescent="0.25">
      <c r="B321" s="53" t="s">
        <v>79</v>
      </c>
      <c r="C321" s="211">
        <v>4938</v>
      </c>
      <c r="D321" s="141">
        <v>-9.3279471171502037E-2</v>
      </c>
      <c r="E321" s="131">
        <v>9134</v>
      </c>
      <c r="F321" s="141">
        <v>-0.2563100472235792</v>
      </c>
      <c r="G321" s="131">
        <v>14072</v>
      </c>
      <c r="H321" s="141">
        <v>-0.20622743682310474</v>
      </c>
      <c r="I321" s="211">
        <v>3336</v>
      </c>
      <c r="J321" s="141">
        <v>-0.21598119858989429</v>
      </c>
      <c r="K321" s="131">
        <v>6978</v>
      </c>
      <c r="L321" s="141">
        <v>-0.23670969153358123</v>
      </c>
      <c r="M321" s="131">
        <v>10314</v>
      </c>
      <c r="N321" s="141">
        <v>-0.23012614764499517</v>
      </c>
      <c r="O321" s="213"/>
      <c r="P321" s="149"/>
      <c r="Q321" s="142"/>
      <c r="R321" s="149"/>
      <c r="S321" s="142"/>
      <c r="T321" s="217"/>
      <c r="U321" s="213"/>
      <c r="V321" s="149"/>
      <c r="W321" s="142"/>
      <c r="X321" s="149"/>
      <c r="Y321" s="142"/>
      <c r="Z321" s="217"/>
      <c r="AA321" s="211">
        <v>1317</v>
      </c>
      <c r="AB321" s="141">
        <v>0.65660377358490574</v>
      </c>
      <c r="AC321" s="131">
        <v>2156</v>
      </c>
      <c r="AD321" s="141">
        <v>-0.31184168528566869</v>
      </c>
      <c r="AE321" s="131">
        <v>3473</v>
      </c>
      <c r="AF321" s="141">
        <v>-0.11583503054989819</v>
      </c>
      <c r="AG321" s="213"/>
      <c r="AH321" s="149"/>
      <c r="AI321" s="142"/>
      <c r="AJ321" s="149"/>
      <c r="AK321" s="142"/>
      <c r="AL321" s="217"/>
      <c r="AM321" s="211">
        <v>285</v>
      </c>
      <c r="AN321" s="141">
        <v>-0.2766497461928934</v>
      </c>
      <c r="AO321" s="211">
        <v>0</v>
      </c>
      <c r="AP321" s="141">
        <v>-1</v>
      </c>
      <c r="AQ321" s="131">
        <v>0</v>
      </c>
      <c r="AR321" s="141">
        <v>-1</v>
      </c>
      <c r="AS321" s="131">
        <v>0</v>
      </c>
      <c r="AT321" s="141">
        <v>-1</v>
      </c>
    </row>
    <row r="322" spans="2:46" s="4" customFormat="1" ht="15" hidden="1" customHeight="1" outlineLevel="1" x14ac:dyDescent="0.25">
      <c r="B322" s="53" t="s">
        <v>80</v>
      </c>
      <c r="C322" s="211">
        <v>4419</v>
      </c>
      <c r="D322" s="141">
        <v>-0.44526738639216668</v>
      </c>
      <c r="E322" s="131">
        <v>8618</v>
      </c>
      <c r="F322" s="141">
        <v>-0.43070418813581712</v>
      </c>
      <c r="G322" s="131">
        <v>13037</v>
      </c>
      <c r="H322" s="141">
        <v>-0.43572541551246535</v>
      </c>
      <c r="I322" s="211">
        <v>3365</v>
      </c>
      <c r="J322" s="141">
        <v>-0.4899969687784177</v>
      </c>
      <c r="K322" s="131">
        <v>7163</v>
      </c>
      <c r="L322" s="141">
        <v>-0.35223367697594499</v>
      </c>
      <c r="M322" s="131">
        <v>10528</v>
      </c>
      <c r="N322" s="141">
        <v>-0.40371545083824201</v>
      </c>
      <c r="O322" s="213"/>
      <c r="P322" s="149"/>
      <c r="Q322" s="142"/>
      <c r="R322" s="149"/>
      <c r="S322" s="142"/>
      <c r="T322" s="217"/>
      <c r="U322" s="213"/>
      <c r="V322" s="149"/>
      <c r="W322" s="142"/>
      <c r="X322" s="149"/>
      <c r="Y322" s="142"/>
      <c r="Z322" s="217"/>
      <c r="AA322" s="211">
        <v>749</v>
      </c>
      <c r="AB322" s="141">
        <v>-0.21488469601677151</v>
      </c>
      <c r="AC322" s="131">
        <v>1455</v>
      </c>
      <c r="AD322" s="141">
        <v>-0.64241828459080863</v>
      </c>
      <c r="AE322" s="131">
        <v>2204</v>
      </c>
      <c r="AF322" s="141">
        <v>-0.56121839538124629</v>
      </c>
      <c r="AG322" s="213"/>
      <c r="AH322" s="149"/>
      <c r="AI322" s="142"/>
      <c r="AJ322" s="149"/>
      <c r="AK322" s="142"/>
      <c r="AL322" s="217"/>
      <c r="AM322" s="211">
        <v>305</v>
      </c>
      <c r="AN322" s="141">
        <v>-0.26328502415458932</v>
      </c>
      <c r="AO322" s="211">
        <v>0</v>
      </c>
      <c r="AP322" s="141" t="s">
        <v>90</v>
      </c>
      <c r="AQ322" s="131">
        <v>0</v>
      </c>
      <c r="AR322" s="141">
        <v>-1</v>
      </c>
      <c r="AS322" s="131">
        <v>0</v>
      </c>
      <c r="AT322" s="141">
        <v>-1</v>
      </c>
    </row>
    <row r="323" spans="2:46" s="4" customFormat="1" ht="15" hidden="1" customHeight="1" outlineLevel="1" x14ac:dyDescent="0.25">
      <c r="B323" s="53" t="s">
        <v>81</v>
      </c>
      <c r="C323" s="211">
        <v>1677</v>
      </c>
      <c r="D323" s="141">
        <v>-0.4225206611570248</v>
      </c>
      <c r="E323" s="131">
        <v>3859</v>
      </c>
      <c r="F323" s="141">
        <v>-0.30115900036218757</v>
      </c>
      <c r="G323" s="131">
        <v>5536</v>
      </c>
      <c r="H323" s="141">
        <v>-0.3429859957275101</v>
      </c>
      <c r="I323" s="211">
        <v>1165</v>
      </c>
      <c r="J323" s="141">
        <v>-0.44891201513718071</v>
      </c>
      <c r="K323" s="131">
        <v>3321</v>
      </c>
      <c r="L323" s="141">
        <v>-0.20815450643776823</v>
      </c>
      <c r="M323" s="131">
        <v>4486</v>
      </c>
      <c r="N323" s="141">
        <v>-0.28883956880152184</v>
      </c>
      <c r="O323" s="213"/>
      <c r="P323" s="149"/>
      <c r="Q323" s="142"/>
      <c r="R323" s="149"/>
      <c r="S323" s="142"/>
      <c r="T323" s="217"/>
      <c r="U323" s="213"/>
      <c r="V323" s="149"/>
      <c r="W323" s="142"/>
      <c r="X323" s="149"/>
      <c r="Y323" s="142"/>
      <c r="Z323" s="217"/>
      <c r="AA323" s="211">
        <v>321</v>
      </c>
      <c r="AB323" s="141">
        <v>-0.34355828220858897</v>
      </c>
      <c r="AC323" s="131">
        <v>538</v>
      </c>
      <c r="AD323" s="141">
        <v>-0.59487951807228923</v>
      </c>
      <c r="AE323" s="131">
        <v>859</v>
      </c>
      <c r="AF323" s="141">
        <v>-0.527242707760044</v>
      </c>
      <c r="AG323" s="213"/>
      <c r="AH323" s="149"/>
      <c r="AI323" s="142"/>
      <c r="AJ323" s="149"/>
      <c r="AK323" s="142"/>
      <c r="AL323" s="217"/>
      <c r="AM323" s="211">
        <v>183</v>
      </c>
      <c r="AN323" s="141">
        <v>-0.37966101694915255</v>
      </c>
      <c r="AO323" s="211">
        <v>8</v>
      </c>
      <c r="AP323" s="141">
        <v>0.33333333333333326</v>
      </c>
      <c r="AQ323" s="131">
        <v>0</v>
      </c>
      <c r="AR323" s="141" t="s">
        <v>90</v>
      </c>
      <c r="AS323" s="131">
        <v>8</v>
      </c>
      <c r="AT323" s="141">
        <v>0.33333333333333326</v>
      </c>
    </row>
    <row r="324" spans="2:46" s="4" customFormat="1" ht="15" hidden="1" customHeight="1" outlineLevel="1" x14ac:dyDescent="0.25">
      <c r="B324" s="53" t="s">
        <v>82</v>
      </c>
      <c r="C324" s="211">
        <v>97</v>
      </c>
      <c r="D324" s="141">
        <v>-0.61199999999999999</v>
      </c>
      <c r="E324" s="131">
        <v>16</v>
      </c>
      <c r="F324" s="141">
        <v>-0.92039800995024879</v>
      </c>
      <c r="G324" s="131">
        <v>113</v>
      </c>
      <c r="H324" s="141">
        <v>-0.74944567627494463</v>
      </c>
      <c r="I324" s="211">
        <v>53</v>
      </c>
      <c r="J324" s="141">
        <v>-0.70555555555555549</v>
      </c>
      <c r="K324" s="131">
        <v>12</v>
      </c>
      <c r="L324" s="141">
        <v>-0.89380530973451333</v>
      </c>
      <c r="M324" s="131">
        <v>65</v>
      </c>
      <c r="N324" s="141">
        <v>-0.77815699658703075</v>
      </c>
      <c r="O324" s="213"/>
      <c r="P324" s="149"/>
      <c r="Q324" s="142"/>
      <c r="R324" s="149"/>
      <c r="S324" s="142"/>
      <c r="T324" s="217"/>
      <c r="U324" s="213"/>
      <c r="V324" s="149"/>
      <c r="W324" s="142"/>
      <c r="X324" s="149"/>
      <c r="Y324" s="142"/>
      <c r="Z324" s="217"/>
      <c r="AA324" s="211">
        <v>35</v>
      </c>
      <c r="AB324" s="141">
        <v>-0.23913043478260865</v>
      </c>
      <c r="AC324" s="131">
        <v>4</v>
      </c>
      <c r="AD324" s="141">
        <v>-0.95454545454545459</v>
      </c>
      <c r="AE324" s="131">
        <v>39</v>
      </c>
      <c r="AF324" s="141">
        <v>-0.70895522388059695</v>
      </c>
      <c r="AG324" s="213"/>
      <c r="AH324" s="149"/>
      <c r="AI324" s="142"/>
      <c r="AJ324" s="149"/>
      <c r="AK324" s="142"/>
      <c r="AL324" s="217"/>
      <c r="AM324" s="211">
        <v>7</v>
      </c>
      <c r="AN324" s="141">
        <v>-0.70833333333333326</v>
      </c>
      <c r="AO324" s="211">
        <v>2</v>
      </c>
      <c r="AP324" s="141" t="s">
        <v>90</v>
      </c>
      <c r="AQ324" s="131">
        <v>0</v>
      </c>
      <c r="AR324" s="141" t="s">
        <v>90</v>
      </c>
      <c r="AS324" s="131">
        <v>2</v>
      </c>
      <c r="AT324" s="141" t="s">
        <v>90</v>
      </c>
    </row>
    <row r="325" spans="2:46" s="4" customFormat="1" ht="15" hidden="1" customHeight="1" outlineLevel="1" x14ac:dyDescent="0.25">
      <c r="B325" s="53" t="s">
        <v>83</v>
      </c>
      <c r="C325" s="211">
        <v>165</v>
      </c>
      <c r="D325" s="141">
        <v>1.323943661971831</v>
      </c>
      <c r="E325" s="131">
        <v>97</v>
      </c>
      <c r="F325" s="141">
        <v>-0.17796610169491522</v>
      </c>
      <c r="G325" s="131">
        <v>262</v>
      </c>
      <c r="H325" s="141">
        <v>0.38624338624338628</v>
      </c>
      <c r="I325" s="211">
        <v>149</v>
      </c>
      <c r="J325" s="141">
        <v>1.2238805970149254</v>
      </c>
      <c r="K325" s="131">
        <v>88</v>
      </c>
      <c r="L325" s="141">
        <v>-0.16981132075471694</v>
      </c>
      <c r="M325" s="131">
        <v>237</v>
      </c>
      <c r="N325" s="141">
        <v>0.36994219653179194</v>
      </c>
      <c r="O325" s="213"/>
      <c r="P325" s="149"/>
      <c r="Q325" s="142"/>
      <c r="R325" s="149"/>
      <c r="S325" s="142"/>
      <c r="T325" s="217"/>
      <c r="U325" s="213"/>
      <c r="V325" s="149"/>
      <c r="W325" s="142"/>
      <c r="X325" s="149"/>
      <c r="Y325" s="142"/>
      <c r="Z325" s="217"/>
      <c r="AA325" s="211">
        <v>12</v>
      </c>
      <c r="AB325" s="141">
        <v>11</v>
      </c>
      <c r="AC325" s="131">
        <v>9</v>
      </c>
      <c r="AD325" s="141">
        <v>-0.25</v>
      </c>
      <c r="AE325" s="131">
        <v>21</v>
      </c>
      <c r="AF325" s="141">
        <v>0.61538461538461542</v>
      </c>
      <c r="AG325" s="213"/>
      <c r="AH325" s="149"/>
      <c r="AI325" s="142"/>
      <c r="AJ325" s="149"/>
      <c r="AK325" s="142"/>
      <c r="AL325" s="217"/>
      <c r="AM325" s="211">
        <v>3</v>
      </c>
      <c r="AN325" s="141">
        <v>0</v>
      </c>
      <c r="AO325" s="211">
        <v>1</v>
      </c>
      <c r="AP325" s="141" t="s">
        <v>90</v>
      </c>
      <c r="AQ325" s="131">
        <v>0</v>
      </c>
      <c r="AR325" s="141" t="s">
        <v>90</v>
      </c>
      <c r="AS325" s="131">
        <v>1</v>
      </c>
      <c r="AT325" s="141" t="s">
        <v>90</v>
      </c>
    </row>
    <row r="326" spans="2:46" s="4" customFormat="1" ht="15" hidden="1" customHeight="1" outlineLevel="1" x14ac:dyDescent="0.25">
      <c r="B326" s="53" t="s">
        <v>84</v>
      </c>
      <c r="C326" s="211">
        <v>179</v>
      </c>
      <c r="D326" s="141">
        <v>0.73786407766990281</v>
      </c>
      <c r="E326" s="131">
        <v>119</v>
      </c>
      <c r="F326" s="141">
        <v>0.30769230769230771</v>
      </c>
      <c r="G326" s="131">
        <v>298</v>
      </c>
      <c r="H326" s="141">
        <v>0.53608247422680422</v>
      </c>
      <c r="I326" s="211">
        <v>170</v>
      </c>
      <c r="J326" s="141">
        <v>1.8333333333333335</v>
      </c>
      <c r="K326" s="131">
        <v>112</v>
      </c>
      <c r="L326" s="141">
        <v>1.0363636363636362</v>
      </c>
      <c r="M326" s="131">
        <v>282</v>
      </c>
      <c r="N326" s="141">
        <v>1.4521739130434783</v>
      </c>
      <c r="O326" s="213"/>
      <c r="P326" s="149"/>
      <c r="Q326" s="142"/>
      <c r="R326" s="149"/>
      <c r="S326" s="142"/>
      <c r="T326" s="217"/>
      <c r="U326" s="213"/>
      <c r="V326" s="149"/>
      <c r="W326" s="142"/>
      <c r="X326" s="149"/>
      <c r="Y326" s="142"/>
      <c r="Z326" s="217"/>
      <c r="AA326" s="211">
        <v>3</v>
      </c>
      <c r="AB326" s="141">
        <v>-0.91666666666666663</v>
      </c>
      <c r="AC326" s="131">
        <v>7</v>
      </c>
      <c r="AD326" s="141">
        <v>-0.80555555555555558</v>
      </c>
      <c r="AE326" s="131">
        <v>10</v>
      </c>
      <c r="AF326" s="141">
        <v>-0.86111111111111116</v>
      </c>
      <c r="AG326" s="213"/>
      <c r="AH326" s="149"/>
      <c r="AI326" s="142"/>
      <c r="AJ326" s="149"/>
      <c r="AK326" s="142"/>
      <c r="AL326" s="217"/>
      <c r="AM326" s="211">
        <v>6</v>
      </c>
      <c r="AN326" s="141">
        <v>-0.1428571428571429</v>
      </c>
      <c r="AO326" s="211">
        <v>0</v>
      </c>
      <c r="AP326" s="141" t="s">
        <v>90</v>
      </c>
      <c r="AQ326" s="131">
        <v>0</v>
      </c>
      <c r="AR326" s="141" t="s">
        <v>90</v>
      </c>
      <c r="AS326" s="131">
        <v>0</v>
      </c>
      <c r="AT326" s="141" t="s">
        <v>90</v>
      </c>
    </row>
    <row r="327" spans="2:46" s="4" customFormat="1" ht="15" hidden="1" customHeight="1" outlineLevel="1" x14ac:dyDescent="0.25">
      <c r="B327" s="53" t="s">
        <v>85</v>
      </c>
      <c r="C327" s="211">
        <v>67</v>
      </c>
      <c r="D327" s="141">
        <v>-0.41739130434782612</v>
      </c>
      <c r="E327" s="131">
        <v>57</v>
      </c>
      <c r="F327" s="141">
        <v>-0.72727272727272729</v>
      </c>
      <c r="G327" s="131">
        <v>124</v>
      </c>
      <c r="H327" s="141">
        <v>-0.61728395061728403</v>
      </c>
      <c r="I327" s="211">
        <v>61</v>
      </c>
      <c r="J327" s="141">
        <v>-0.35789473684210527</v>
      </c>
      <c r="K327" s="131">
        <v>52</v>
      </c>
      <c r="L327" s="141">
        <v>-0.71584699453551914</v>
      </c>
      <c r="M327" s="131">
        <v>113</v>
      </c>
      <c r="N327" s="141">
        <v>-0.59352517985611508</v>
      </c>
      <c r="O327" s="213"/>
      <c r="P327" s="149"/>
      <c r="Q327" s="142"/>
      <c r="R327" s="149"/>
      <c r="S327" s="142"/>
      <c r="T327" s="217"/>
      <c r="U327" s="213"/>
      <c r="V327" s="149"/>
      <c r="W327" s="142"/>
      <c r="X327" s="149"/>
      <c r="Y327" s="142"/>
      <c r="Z327" s="217"/>
      <c r="AA327" s="211">
        <v>0</v>
      </c>
      <c r="AB327" s="141">
        <v>-1</v>
      </c>
      <c r="AC327" s="131">
        <v>5</v>
      </c>
      <c r="AD327" s="141">
        <v>-0.80769230769230771</v>
      </c>
      <c r="AE327" s="131">
        <v>5</v>
      </c>
      <c r="AF327" s="141">
        <v>-0.89130434782608692</v>
      </c>
      <c r="AG327" s="213"/>
      <c r="AH327" s="149"/>
      <c r="AI327" s="142"/>
      <c r="AJ327" s="149"/>
      <c r="AK327" s="142"/>
      <c r="AL327" s="217"/>
      <c r="AM327" s="211">
        <v>6</v>
      </c>
      <c r="AN327" s="141" t="s">
        <v>90</v>
      </c>
      <c r="AO327" s="211">
        <v>0</v>
      </c>
      <c r="AP327" s="141" t="s">
        <v>90</v>
      </c>
      <c r="AQ327" s="131">
        <v>0</v>
      </c>
      <c r="AR327" s="141" t="s">
        <v>90</v>
      </c>
      <c r="AS327" s="131">
        <v>0</v>
      </c>
      <c r="AT327" s="141" t="s">
        <v>90</v>
      </c>
    </row>
    <row r="328" spans="2:46" s="4" customFormat="1" ht="15" hidden="1" customHeight="1" outlineLevel="1" x14ac:dyDescent="0.25">
      <c r="B328" s="53" t="s">
        <v>86</v>
      </c>
      <c r="C328" s="211">
        <v>67</v>
      </c>
      <c r="D328" s="141">
        <v>-0.11842105263157898</v>
      </c>
      <c r="E328" s="131">
        <v>182</v>
      </c>
      <c r="F328" s="141">
        <v>-0.37024221453287198</v>
      </c>
      <c r="G328" s="131">
        <v>249</v>
      </c>
      <c r="H328" s="141">
        <v>-0.31780821917808222</v>
      </c>
      <c r="I328" s="211">
        <v>45</v>
      </c>
      <c r="J328" s="141">
        <v>-0.296875</v>
      </c>
      <c r="K328" s="131">
        <v>182</v>
      </c>
      <c r="L328" s="141">
        <v>-0.19823788546255505</v>
      </c>
      <c r="M328" s="131">
        <v>227</v>
      </c>
      <c r="N328" s="141">
        <v>-0.21993127147766323</v>
      </c>
      <c r="O328" s="213"/>
      <c r="P328" s="149"/>
      <c r="Q328" s="142"/>
      <c r="R328" s="149"/>
      <c r="S328" s="142"/>
      <c r="T328" s="217"/>
      <c r="U328" s="213"/>
      <c r="V328" s="149"/>
      <c r="W328" s="142"/>
      <c r="X328" s="149"/>
      <c r="Y328" s="142"/>
      <c r="Z328" s="217"/>
      <c r="AA328" s="211">
        <v>16</v>
      </c>
      <c r="AB328" s="141">
        <v>3</v>
      </c>
      <c r="AC328" s="131">
        <v>0</v>
      </c>
      <c r="AD328" s="141">
        <v>-1</v>
      </c>
      <c r="AE328" s="131">
        <v>16</v>
      </c>
      <c r="AF328" s="141">
        <v>-0.74603174603174605</v>
      </c>
      <c r="AG328" s="213"/>
      <c r="AH328" s="149"/>
      <c r="AI328" s="142"/>
      <c r="AJ328" s="149"/>
      <c r="AK328" s="142"/>
      <c r="AL328" s="217"/>
      <c r="AM328" s="211">
        <v>6</v>
      </c>
      <c r="AN328" s="141">
        <v>-0.25</v>
      </c>
      <c r="AO328" s="211">
        <v>0</v>
      </c>
      <c r="AP328" s="141" t="s">
        <v>90</v>
      </c>
      <c r="AQ328" s="131">
        <v>0</v>
      </c>
      <c r="AR328" s="141">
        <v>-1</v>
      </c>
      <c r="AS328" s="131">
        <v>0</v>
      </c>
      <c r="AT328" s="141">
        <v>-1</v>
      </c>
    </row>
    <row r="329" spans="2:46" s="4" customFormat="1" ht="15" hidden="1" customHeight="1" outlineLevel="1" x14ac:dyDescent="0.25">
      <c r="B329" s="53" t="s">
        <v>87</v>
      </c>
      <c r="C329" s="211">
        <v>2686</v>
      </c>
      <c r="D329" s="141">
        <v>2.7937236892460859E-2</v>
      </c>
      <c r="E329" s="131">
        <v>3682</v>
      </c>
      <c r="F329" s="141">
        <v>-0.18791354212615796</v>
      </c>
      <c r="G329" s="131">
        <v>6368</v>
      </c>
      <c r="H329" s="141">
        <v>-0.1089967818665174</v>
      </c>
      <c r="I329" s="211">
        <v>2208</v>
      </c>
      <c r="J329" s="141">
        <v>6.1538461538461542E-2</v>
      </c>
      <c r="K329" s="131">
        <v>2883</v>
      </c>
      <c r="L329" s="141">
        <v>-0.22144207399405891</v>
      </c>
      <c r="M329" s="131">
        <v>5091</v>
      </c>
      <c r="N329" s="141">
        <v>-0.11966107556631511</v>
      </c>
      <c r="O329" s="213"/>
      <c r="P329" s="149"/>
      <c r="Q329" s="142"/>
      <c r="R329" s="149"/>
      <c r="S329" s="142"/>
      <c r="T329" s="217"/>
      <c r="U329" s="213"/>
      <c r="V329" s="149"/>
      <c r="W329" s="142"/>
      <c r="X329" s="149"/>
      <c r="Y329" s="142"/>
      <c r="Z329" s="217"/>
      <c r="AA329" s="211">
        <v>332</v>
      </c>
      <c r="AB329" s="141">
        <v>-0.17000000000000004</v>
      </c>
      <c r="AC329" s="131">
        <v>799</v>
      </c>
      <c r="AD329" s="141">
        <v>-3.5024154589372025E-2</v>
      </c>
      <c r="AE329" s="131">
        <v>1131</v>
      </c>
      <c r="AF329" s="141">
        <v>-7.8990228013029351E-2</v>
      </c>
      <c r="AG329" s="213"/>
      <c r="AH329" s="149"/>
      <c r="AI329" s="142"/>
      <c r="AJ329" s="149"/>
      <c r="AK329" s="142"/>
      <c r="AL329" s="217"/>
      <c r="AM329" s="211">
        <v>145</v>
      </c>
      <c r="AN329" s="141">
        <v>9.0225563909774431E-2</v>
      </c>
      <c r="AO329" s="211">
        <v>1</v>
      </c>
      <c r="AP329" s="141" t="s">
        <v>90</v>
      </c>
      <c r="AQ329" s="131">
        <v>0</v>
      </c>
      <c r="AR329" s="141">
        <v>-1</v>
      </c>
      <c r="AS329" s="131">
        <v>1</v>
      </c>
      <c r="AT329" s="141">
        <v>-0.66666666666666674</v>
      </c>
    </row>
    <row r="330" spans="2:46" s="4" customFormat="1" ht="15" hidden="1" customHeight="1" outlineLevel="1" x14ac:dyDescent="0.25">
      <c r="B330" s="53" t="s">
        <v>88</v>
      </c>
      <c r="C330" s="211">
        <v>5543</v>
      </c>
      <c r="D330" s="141">
        <v>-5.1505817932922637E-2</v>
      </c>
      <c r="E330" s="131">
        <v>10470</v>
      </c>
      <c r="F330" s="141">
        <v>-3.573402099834222E-2</v>
      </c>
      <c r="G330" s="131">
        <v>16013</v>
      </c>
      <c r="H330" s="141">
        <v>-4.1252544605436481E-2</v>
      </c>
      <c r="I330" s="211">
        <v>4226</v>
      </c>
      <c r="J330" s="141">
        <v>1.5621244893054609E-2</v>
      </c>
      <c r="K330" s="131">
        <v>8406</v>
      </c>
      <c r="L330" s="141">
        <v>-6.0152057245080548E-2</v>
      </c>
      <c r="M330" s="131">
        <v>12632</v>
      </c>
      <c r="N330" s="141">
        <v>-3.6093094238840107E-2</v>
      </c>
      <c r="O330" s="213"/>
      <c r="P330" s="149"/>
      <c r="Q330" s="142"/>
      <c r="R330" s="149"/>
      <c r="S330" s="142"/>
      <c r="T330" s="217"/>
      <c r="U330" s="213"/>
      <c r="V330" s="149"/>
      <c r="W330" s="142"/>
      <c r="X330" s="149"/>
      <c r="Y330" s="142"/>
      <c r="Z330" s="217"/>
      <c r="AA330" s="211">
        <v>1124</v>
      </c>
      <c r="AB330" s="141">
        <v>-0.15233785822021118</v>
      </c>
      <c r="AC330" s="131">
        <v>2057</v>
      </c>
      <c r="AD330" s="141">
        <v>7.4712643678160884E-2</v>
      </c>
      <c r="AE330" s="131">
        <v>3181</v>
      </c>
      <c r="AF330" s="141">
        <v>-1.8209876543209824E-2</v>
      </c>
      <c r="AG330" s="213"/>
      <c r="AH330" s="149"/>
      <c r="AI330" s="142"/>
      <c r="AJ330" s="149"/>
      <c r="AK330" s="142"/>
      <c r="AL330" s="217"/>
      <c r="AM330" s="211">
        <v>190</v>
      </c>
      <c r="AN330" s="141">
        <v>-0.46478873239436624</v>
      </c>
      <c r="AO330" s="211">
        <v>3</v>
      </c>
      <c r="AP330" s="141">
        <v>0.5</v>
      </c>
      <c r="AQ330" s="131">
        <v>7</v>
      </c>
      <c r="AR330" s="141" t="s">
        <v>90</v>
      </c>
      <c r="AS330" s="131">
        <v>10</v>
      </c>
      <c r="AT330" s="141">
        <v>4</v>
      </c>
    </row>
    <row r="331" spans="2:46" s="4" customFormat="1" ht="15" hidden="1" customHeight="1" outlineLevel="1" x14ac:dyDescent="0.25">
      <c r="B331" s="53" t="s">
        <v>89</v>
      </c>
      <c r="C331" s="211">
        <v>3458</v>
      </c>
      <c r="D331" s="141">
        <v>-0.26768318509106315</v>
      </c>
      <c r="E331" s="131">
        <v>10841</v>
      </c>
      <c r="F331" s="141">
        <v>-0.11022652659225218</v>
      </c>
      <c r="G331" s="131">
        <v>14299</v>
      </c>
      <c r="H331" s="141">
        <v>-0.15420560747663548</v>
      </c>
      <c r="I331" s="211">
        <v>2423</v>
      </c>
      <c r="J331" s="141">
        <v>-0.27520191444810049</v>
      </c>
      <c r="K331" s="131">
        <v>8293</v>
      </c>
      <c r="L331" s="141">
        <v>-0.10307159852909364</v>
      </c>
      <c r="M331" s="131">
        <v>10716</v>
      </c>
      <c r="N331" s="141">
        <v>-0.14878068154738266</v>
      </c>
      <c r="O331" s="213"/>
      <c r="P331" s="149"/>
      <c r="Q331" s="142"/>
      <c r="R331" s="149"/>
      <c r="S331" s="142"/>
      <c r="T331" s="217"/>
      <c r="U331" s="213"/>
      <c r="V331" s="149"/>
      <c r="W331" s="142"/>
      <c r="X331" s="149"/>
      <c r="Y331" s="142"/>
      <c r="Z331" s="217"/>
      <c r="AA331" s="211">
        <v>808</v>
      </c>
      <c r="AB331" s="141">
        <v>-0.2448598130841122</v>
      </c>
      <c r="AC331" s="131">
        <v>2538</v>
      </c>
      <c r="AD331" s="141">
        <v>-0.13526405451448043</v>
      </c>
      <c r="AE331" s="131">
        <v>3346</v>
      </c>
      <c r="AF331" s="141">
        <v>-0.16454431960049942</v>
      </c>
      <c r="AG331" s="213"/>
      <c r="AH331" s="149"/>
      <c r="AI331" s="142"/>
      <c r="AJ331" s="149"/>
      <c r="AK331" s="142"/>
      <c r="AL331" s="217"/>
      <c r="AM331" s="211">
        <v>221</v>
      </c>
      <c r="AN331" s="141">
        <v>-0.28013029315960913</v>
      </c>
      <c r="AO331" s="211">
        <v>6</v>
      </c>
      <c r="AP331" s="141">
        <v>2</v>
      </c>
      <c r="AQ331" s="131">
        <v>10</v>
      </c>
      <c r="AR331" s="141">
        <v>2.3333333333333335</v>
      </c>
      <c r="AS331" s="131">
        <v>16</v>
      </c>
      <c r="AT331" s="141">
        <v>2.2000000000000002</v>
      </c>
    </row>
    <row r="332" spans="2:46" s="4" customFormat="1" ht="15.75" collapsed="1" x14ac:dyDescent="0.25">
      <c r="B332" s="65">
        <v>1993</v>
      </c>
      <c r="C332" s="215">
        <v>28806</v>
      </c>
      <c r="D332" s="67">
        <v>-0.20710156895127996</v>
      </c>
      <c r="E332" s="216">
        <v>58461</v>
      </c>
      <c r="F332" s="67">
        <v>-0.20138518913159298</v>
      </c>
      <c r="G332" s="216">
        <v>87267</v>
      </c>
      <c r="H332" s="67">
        <v>-0.20328120292514584</v>
      </c>
      <c r="I332" s="215">
        <v>20658</v>
      </c>
      <c r="J332" s="67">
        <v>-0.25276712725168193</v>
      </c>
      <c r="K332" s="216">
        <v>46569</v>
      </c>
      <c r="L332" s="67">
        <v>-0.15433645674438878</v>
      </c>
      <c r="M332" s="216">
        <v>67227</v>
      </c>
      <c r="N332" s="67">
        <v>-0.18723553449234709</v>
      </c>
      <c r="O332" s="214"/>
      <c r="P332" s="67"/>
      <c r="Q332" s="66"/>
      <c r="R332" s="67"/>
      <c r="S332" s="66"/>
      <c r="T332" s="218"/>
      <c r="U332" s="214"/>
      <c r="V332" s="67"/>
      <c r="W332" s="66"/>
      <c r="X332" s="67"/>
      <c r="Y332" s="66"/>
      <c r="Z332" s="218"/>
      <c r="AA332" s="215">
        <v>6445</v>
      </c>
      <c r="AB332" s="67">
        <v>1.6401198549124807E-2</v>
      </c>
      <c r="AC332" s="216">
        <v>11858</v>
      </c>
      <c r="AD332" s="67">
        <v>-0.34464463358019237</v>
      </c>
      <c r="AE332" s="216">
        <v>18303</v>
      </c>
      <c r="AF332" s="67">
        <v>-0.25095150399017807</v>
      </c>
      <c r="AG332" s="214"/>
      <c r="AH332" s="67"/>
      <c r="AI332" s="66"/>
      <c r="AJ332" s="67"/>
      <c r="AK332" s="66"/>
      <c r="AL332" s="218"/>
      <c r="AM332" s="215">
        <v>1682</v>
      </c>
      <c r="AN332" s="67">
        <v>-0.2784212784212784</v>
      </c>
      <c r="AO332" s="215">
        <v>21</v>
      </c>
      <c r="AP332" s="67">
        <v>0.75</v>
      </c>
      <c r="AQ332" s="216">
        <v>34</v>
      </c>
      <c r="AR332" s="67">
        <v>-0.17073170731707321</v>
      </c>
      <c r="AS332" s="216">
        <v>55</v>
      </c>
      <c r="AT332" s="67">
        <v>3.7735849056603765E-2</v>
      </c>
    </row>
    <row r="333" spans="2:46" s="4" customFormat="1" ht="15" hidden="1" customHeight="1" outlineLevel="1" x14ac:dyDescent="0.25">
      <c r="B333" s="53" t="s">
        <v>78</v>
      </c>
      <c r="C333" s="211">
        <v>6220</v>
      </c>
      <c r="D333" s="141">
        <v>0.29152823920265791</v>
      </c>
      <c r="E333" s="131">
        <v>11777</v>
      </c>
      <c r="F333" s="141">
        <v>0.11303279463188742</v>
      </c>
      <c r="G333" s="131">
        <v>17997</v>
      </c>
      <c r="H333" s="141">
        <v>0.1688640644281354</v>
      </c>
      <c r="I333" s="211">
        <v>4629</v>
      </c>
      <c r="J333" s="141">
        <v>0.31805239179954437</v>
      </c>
      <c r="K333" s="131">
        <v>8097</v>
      </c>
      <c r="L333" s="141">
        <v>0.10978618421052633</v>
      </c>
      <c r="M333" s="131">
        <v>12726</v>
      </c>
      <c r="N333" s="141">
        <v>0.17746113989637302</v>
      </c>
      <c r="O333" s="213"/>
      <c r="P333" s="149"/>
      <c r="Q333" s="142"/>
      <c r="R333" s="149"/>
      <c r="S333" s="142"/>
      <c r="T333" s="217"/>
      <c r="U333" s="213"/>
      <c r="V333" s="149"/>
      <c r="W333" s="142"/>
      <c r="X333" s="149"/>
      <c r="Y333" s="142"/>
      <c r="Z333" s="217"/>
      <c r="AA333" s="211">
        <v>1200</v>
      </c>
      <c r="AB333" s="141">
        <v>0.2396694214876034</v>
      </c>
      <c r="AC333" s="131">
        <v>3666</v>
      </c>
      <c r="AD333" s="141">
        <v>0.11904761904761907</v>
      </c>
      <c r="AE333" s="131">
        <v>4866</v>
      </c>
      <c r="AF333" s="141">
        <v>0.14655984919886889</v>
      </c>
      <c r="AG333" s="213"/>
      <c r="AH333" s="149"/>
      <c r="AI333" s="142"/>
      <c r="AJ333" s="149"/>
      <c r="AK333" s="142"/>
      <c r="AL333" s="217"/>
      <c r="AM333" s="211">
        <v>391</v>
      </c>
      <c r="AN333" s="141">
        <v>0.16369047619047628</v>
      </c>
      <c r="AO333" s="211">
        <v>0</v>
      </c>
      <c r="AP333" s="141" t="s">
        <v>90</v>
      </c>
      <c r="AQ333" s="131">
        <v>14</v>
      </c>
      <c r="AR333" s="141">
        <v>0.55555555555555558</v>
      </c>
      <c r="AS333" s="131">
        <v>14</v>
      </c>
      <c r="AT333" s="141">
        <v>0.55555555555555558</v>
      </c>
    </row>
    <row r="334" spans="2:46" s="4" customFormat="1" ht="15" hidden="1" customHeight="1" outlineLevel="1" x14ac:dyDescent="0.25">
      <c r="B334" s="53" t="s">
        <v>79</v>
      </c>
      <c r="C334" s="211">
        <v>5446</v>
      </c>
      <c r="D334" s="141">
        <v>-5.5055973573137074E-4</v>
      </c>
      <c r="E334" s="131">
        <v>12282</v>
      </c>
      <c r="F334" s="141">
        <v>0.10878396677800839</v>
      </c>
      <c r="G334" s="131">
        <v>17728</v>
      </c>
      <c r="H334" s="141">
        <v>7.2733873895679535E-2</v>
      </c>
      <c r="I334" s="211">
        <v>4255</v>
      </c>
      <c r="J334" s="141">
        <v>-4.2124970746547641E-3</v>
      </c>
      <c r="K334" s="131">
        <v>9142</v>
      </c>
      <c r="L334" s="141">
        <v>7.908404154863069E-2</v>
      </c>
      <c r="M334" s="131">
        <v>13397</v>
      </c>
      <c r="N334" s="141">
        <v>5.1157316594742985E-2</v>
      </c>
      <c r="O334" s="213"/>
      <c r="P334" s="149"/>
      <c r="Q334" s="142"/>
      <c r="R334" s="149"/>
      <c r="S334" s="142"/>
      <c r="T334" s="217"/>
      <c r="U334" s="213"/>
      <c r="V334" s="149"/>
      <c r="W334" s="142"/>
      <c r="X334" s="149"/>
      <c r="Y334" s="142"/>
      <c r="Z334" s="217"/>
      <c r="AA334" s="211">
        <v>795</v>
      </c>
      <c r="AB334" s="141">
        <v>-3.0487804878048808E-2</v>
      </c>
      <c r="AC334" s="131">
        <v>3133</v>
      </c>
      <c r="AD334" s="141">
        <v>0.20407378939277487</v>
      </c>
      <c r="AE334" s="131">
        <v>3928</v>
      </c>
      <c r="AF334" s="141">
        <v>0.14786674459380489</v>
      </c>
      <c r="AG334" s="213"/>
      <c r="AH334" s="149"/>
      <c r="AI334" s="142"/>
      <c r="AJ334" s="149"/>
      <c r="AK334" s="142"/>
      <c r="AL334" s="217"/>
      <c r="AM334" s="211">
        <v>394</v>
      </c>
      <c r="AN334" s="141">
        <v>0.10674157303370779</v>
      </c>
      <c r="AO334" s="211">
        <v>2</v>
      </c>
      <c r="AP334" s="141" t="s">
        <v>90</v>
      </c>
      <c r="AQ334" s="131">
        <v>7</v>
      </c>
      <c r="AR334" s="141">
        <v>1.3333333333333335</v>
      </c>
      <c r="AS334" s="131">
        <v>9</v>
      </c>
      <c r="AT334" s="141">
        <v>2</v>
      </c>
    </row>
    <row r="335" spans="2:46" s="4" customFormat="1" ht="15" hidden="1" customHeight="1" outlineLevel="1" x14ac:dyDescent="0.25">
      <c r="B335" s="53" t="s">
        <v>80</v>
      </c>
      <c r="C335" s="211">
        <v>7966</v>
      </c>
      <c r="D335" s="141">
        <v>0.16803519061583572</v>
      </c>
      <c r="E335" s="131">
        <v>15138</v>
      </c>
      <c r="F335" s="141">
        <v>0.3353916725476358</v>
      </c>
      <c r="G335" s="131">
        <v>23104</v>
      </c>
      <c r="H335" s="141">
        <v>0.27252698832341915</v>
      </c>
      <c r="I335" s="211">
        <v>6598</v>
      </c>
      <c r="J335" s="141">
        <v>0.22457312546399399</v>
      </c>
      <c r="K335" s="131">
        <v>11058</v>
      </c>
      <c r="L335" s="141">
        <v>0.24765880627327097</v>
      </c>
      <c r="M335" s="131">
        <v>17656</v>
      </c>
      <c r="N335" s="141">
        <v>0.23893060136130795</v>
      </c>
      <c r="O335" s="213"/>
      <c r="P335" s="149"/>
      <c r="Q335" s="142"/>
      <c r="R335" s="149"/>
      <c r="S335" s="142"/>
      <c r="T335" s="217"/>
      <c r="U335" s="213"/>
      <c r="V335" s="149"/>
      <c r="W335" s="142"/>
      <c r="X335" s="149"/>
      <c r="Y335" s="142"/>
      <c r="Z335" s="217"/>
      <c r="AA335" s="211">
        <v>954</v>
      </c>
      <c r="AB335" s="141">
        <v>-0.10506566604127576</v>
      </c>
      <c r="AC335" s="131">
        <v>4069</v>
      </c>
      <c r="AD335" s="141">
        <v>0.64870340356564027</v>
      </c>
      <c r="AE335" s="131">
        <v>5023</v>
      </c>
      <c r="AF335" s="141">
        <v>0.42133559705715906</v>
      </c>
      <c r="AG335" s="213"/>
      <c r="AH335" s="149"/>
      <c r="AI335" s="142"/>
      <c r="AJ335" s="149"/>
      <c r="AK335" s="142"/>
      <c r="AL335" s="217"/>
      <c r="AM335" s="211">
        <v>414</v>
      </c>
      <c r="AN335" s="141">
        <v>0.13424657534246576</v>
      </c>
      <c r="AO335" s="211">
        <v>0</v>
      </c>
      <c r="AP335" s="141">
        <v>-1</v>
      </c>
      <c r="AQ335" s="131">
        <v>11</v>
      </c>
      <c r="AR335" s="141">
        <v>1.2000000000000002</v>
      </c>
      <c r="AS335" s="131">
        <v>11</v>
      </c>
      <c r="AT335" s="141">
        <v>0.83333333333333326</v>
      </c>
    </row>
    <row r="336" spans="2:46" s="4" customFormat="1" ht="15" hidden="1" customHeight="1" outlineLevel="1" x14ac:dyDescent="0.25">
      <c r="B336" s="53" t="s">
        <v>81</v>
      </c>
      <c r="C336" s="211">
        <v>2904</v>
      </c>
      <c r="D336" s="141">
        <v>0.65564424173318137</v>
      </c>
      <c r="E336" s="131">
        <v>5522</v>
      </c>
      <c r="F336" s="141">
        <v>0.80989839396919039</v>
      </c>
      <c r="G336" s="131">
        <v>8426</v>
      </c>
      <c r="H336" s="141">
        <v>0.75359001040582729</v>
      </c>
      <c r="I336" s="211">
        <v>2114</v>
      </c>
      <c r="J336" s="141">
        <v>0.60516324981017466</v>
      </c>
      <c r="K336" s="131">
        <v>4194</v>
      </c>
      <c r="L336" s="141">
        <v>0.7007299270072993</v>
      </c>
      <c r="M336" s="131">
        <v>6308</v>
      </c>
      <c r="N336" s="141">
        <v>0.66745968807824485</v>
      </c>
      <c r="O336" s="213"/>
      <c r="P336" s="149"/>
      <c r="Q336" s="142"/>
      <c r="R336" s="149"/>
      <c r="S336" s="142"/>
      <c r="T336" s="217"/>
      <c r="U336" s="213"/>
      <c r="V336" s="149"/>
      <c r="W336" s="142"/>
      <c r="X336" s="149"/>
      <c r="Y336" s="142"/>
      <c r="Z336" s="217"/>
      <c r="AA336" s="211">
        <v>489</v>
      </c>
      <c r="AB336" s="141">
        <v>0.66326530612244894</v>
      </c>
      <c r="AC336" s="131">
        <v>1328</v>
      </c>
      <c r="AD336" s="141">
        <v>1.2936096718480137</v>
      </c>
      <c r="AE336" s="131">
        <v>1817</v>
      </c>
      <c r="AF336" s="141">
        <v>1.0813287514318444</v>
      </c>
      <c r="AG336" s="213"/>
      <c r="AH336" s="149"/>
      <c r="AI336" s="142"/>
      <c r="AJ336" s="149"/>
      <c r="AK336" s="142"/>
      <c r="AL336" s="217"/>
      <c r="AM336" s="211">
        <v>295</v>
      </c>
      <c r="AN336" s="141">
        <v>1.0774647887323945</v>
      </c>
      <c r="AO336" s="211">
        <v>6</v>
      </c>
      <c r="AP336" s="141">
        <v>5</v>
      </c>
      <c r="AQ336" s="131">
        <v>0</v>
      </c>
      <c r="AR336" s="141">
        <v>-1</v>
      </c>
      <c r="AS336" s="131">
        <v>6</v>
      </c>
      <c r="AT336" s="141">
        <v>-0.1428571428571429</v>
      </c>
    </row>
    <row r="337" spans="2:46" s="4" customFormat="1" ht="15" hidden="1" customHeight="1" outlineLevel="1" x14ac:dyDescent="0.25">
      <c r="B337" s="53" t="s">
        <v>82</v>
      </c>
      <c r="C337" s="211">
        <v>250</v>
      </c>
      <c r="D337" s="141">
        <v>3.9019607843137258</v>
      </c>
      <c r="E337" s="131">
        <v>201</v>
      </c>
      <c r="F337" s="141">
        <v>0.29677419354838719</v>
      </c>
      <c r="G337" s="131">
        <v>451</v>
      </c>
      <c r="H337" s="141">
        <v>1.1893203883495147</v>
      </c>
      <c r="I337" s="211">
        <v>180</v>
      </c>
      <c r="J337" s="141">
        <v>3.7368421052631575</v>
      </c>
      <c r="K337" s="131">
        <v>113</v>
      </c>
      <c r="L337" s="141">
        <v>-0.19285714285714284</v>
      </c>
      <c r="M337" s="131">
        <v>293</v>
      </c>
      <c r="N337" s="141">
        <v>0.64606741573033699</v>
      </c>
      <c r="O337" s="213"/>
      <c r="P337" s="149"/>
      <c r="Q337" s="142"/>
      <c r="R337" s="149"/>
      <c r="S337" s="142"/>
      <c r="T337" s="217"/>
      <c r="U337" s="213"/>
      <c r="V337" s="149"/>
      <c r="W337" s="142"/>
      <c r="X337" s="149"/>
      <c r="Y337" s="142"/>
      <c r="Z337" s="217"/>
      <c r="AA337" s="211">
        <v>46</v>
      </c>
      <c r="AB337" s="141">
        <v>4.1111111111111107</v>
      </c>
      <c r="AC337" s="131">
        <v>88</v>
      </c>
      <c r="AD337" s="141">
        <v>4.8666666666666663</v>
      </c>
      <c r="AE337" s="131">
        <v>134</v>
      </c>
      <c r="AF337" s="141">
        <v>4.583333333333333</v>
      </c>
      <c r="AG337" s="213"/>
      <c r="AH337" s="149"/>
      <c r="AI337" s="142"/>
      <c r="AJ337" s="149"/>
      <c r="AK337" s="142"/>
      <c r="AL337" s="217"/>
      <c r="AM337" s="211">
        <v>24</v>
      </c>
      <c r="AN337" s="141" t="s">
        <v>90</v>
      </c>
      <c r="AO337" s="211">
        <v>0</v>
      </c>
      <c r="AP337" s="141">
        <v>-1</v>
      </c>
      <c r="AQ337" s="131">
        <v>0</v>
      </c>
      <c r="AR337" s="141" t="s">
        <v>90</v>
      </c>
      <c r="AS337" s="131">
        <v>0</v>
      </c>
      <c r="AT337" s="141">
        <v>-1</v>
      </c>
    </row>
    <row r="338" spans="2:46" s="4" customFormat="1" ht="15" hidden="1" customHeight="1" outlineLevel="1" x14ac:dyDescent="0.25">
      <c r="B338" s="53" t="s">
        <v>83</v>
      </c>
      <c r="C338" s="211">
        <v>71</v>
      </c>
      <c r="D338" s="141">
        <v>-0.41803278688524592</v>
      </c>
      <c r="E338" s="131">
        <v>118</v>
      </c>
      <c r="F338" s="141">
        <v>-0.76257545271629779</v>
      </c>
      <c r="G338" s="131">
        <v>189</v>
      </c>
      <c r="H338" s="141">
        <v>-0.69466882067851365</v>
      </c>
      <c r="I338" s="211">
        <v>67</v>
      </c>
      <c r="J338" s="141">
        <v>-0.41739130434782612</v>
      </c>
      <c r="K338" s="131">
        <v>106</v>
      </c>
      <c r="L338" s="141">
        <v>-0.78672032193158947</v>
      </c>
      <c r="M338" s="131">
        <v>173</v>
      </c>
      <c r="N338" s="141">
        <v>-0.7173202614379085</v>
      </c>
      <c r="O338" s="213"/>
      <c r="P338" s="149"/>
      <c r="Q338" s="142"/>
      <c r="R338" s="149"/>
      <c r="S338" s="142"/>
      <c r="T338" s="217"/>
      <c r="U338" s="213"/>
      <c r="V338" s="149"/>
      <c r="W338" s="142"/>
      <c r="X338" s="149"/>
      <c r="Y338" s="142"/>
      <c r="Z338" s="217"/>
      <c r="AA338" s="211">
        <v>1</v>
      </c>
      <c r="AB338" s="141">
        <v>-0.8</v>
      </c>
      <c r="AC338" s="131">
        <v>12</v>
      </c>
      <c r="AD338" s="141" t="s">
        <v>90</v>
      </c>
      <c r="AE338" s="131">
        <v>13</v>
      </c>
      <c r="AF338" s="141">
        <v>1.6</v>
      </c>
      <c r="AG338" s="213"/>
      <c r="AH338" s="149"/>
      <c r="AI338" s="142"/>
      <c r="AJ338" s="149"/>
      <c r="AK338" s="142"/>
      <c r="AL338" s="217"/>
      <c r="AM338" s="211">
        <v>3</v>
      </c>
      <c r="AN338" s="141">
        <v>0.5</v>
      </c>
      <c r="AO338" s="211">
        <v>0</v>
      </c>
      <c r="AP338" s="141" t="s">
        <v>90</v>
      </c>
      <c r="AQ338" s="131">
        <v>0</v>
      </c>
      <c r="AR338" s="141" t="s">
        <v>90</v>
      </c>
      <c r="AS338" s="131">
        <v>0</v>
      </c>
      <c r="AT338" s="141" t="s">
        <v>90</v>
      </c>
    </row>
    <row r="339" spans="2:46" s="4" customFormat="1" ht="15" hidden="1" customHeight="1" outlineLevel="1" x14ac:dyDescent="0.25">
      <c r="B339" s="53" t="s">
        <v>84</v>
      </c>
      <c r="C339" s="211">
        <v>103</v>
      </c>
      <c r="D339" s="141">
        <v>3.4782608695652177</v>
      </c>
      <c r="E339" s="131">
        <v>91</v>
      </c>
      <c r="F339" s="141">
        <v>-0.38926174496644295</v>
      </c>
      <c r="G339" s="131">
        <v>194</v>
      </c>
      <c r="H339" s="141">
        <v>0.12790697674418605</v>
      </c>
      <c r="I339" s="211">
        <v>60</v>
      </c>
      <c r="J339" s="141">
        <v>2.5294117647058822</v>
      </c>
      <c r="K339" s="131">
        <v>55</v>
      </c>
      <c r="L339" s="141">
        <v>-0.62328767123287676</v>
      </c>
      <c r="M339" s="131">
        <v>115</v>
      </c>
      <c r="N339" s="141">
        <v>-0.29447852760736193</v>
      </c>
      <c r="O339" s="213"/>
      <c r="P339" s="149"/>
      <c r="Q339" s="142"/>
      <c r="R339" s="149"/>
      <c r="S339" s="142"/>
      <c r="T339" s="217"/>
      <c r="U339" s="213"/>
      <c r="V339" s="149"/>
      <c r="W339" s="142"/>
      <c r="X339" s="149"/>
      <c r="Y339" s="142"/>
      <c r="Z339" s="217"/>
      <c r="AA339" s="211">
        <v>36</v>
      </c>
      <c r="AB339" s="141">
        <v>8</v>
      </c>
      <c r="AC339" s="131">
        <v>36</v>
      </c>
      <c r="AD339" s="141">
        <v>11</v>
      </c>
      <c r="AE339" s="131">
        <v>72</v>
      </c>
      <c r="AF339" s="141">
        <v>9.2857142857142865</v>
      </c>
      <c r="AG339" s="213"/>
      <c r="AH339" s="149"/>
      <c r="AI339" s="142"/>
      <c r="AJ339" s="149"/>
      <c r="AK339" s="142"/>
      <c r="AL339" s="217"/>
      <c r="AM339" s="211">
        <v>7</v>
      </c>
      <c r="AN339" s="141">
        <v>2.5</v>
      </c>
      <c r="AO339" s="211">
        <v>0</v>
      </c>
      <c r="AP339" s="141" t="s">
        <v>90</v>
      </c>
      <c r="AQ339" s="131">
        <v>0</v>
      </c>
      <c r="AR339" s="141" t="s">
        <v>90</v>
      </c>
      <c r="AS339" s="131">
        <v>0</v>
      </c>
      <c r="AT339" s="141" t="s">
        <v>90</v>
      </c>
    </row>
    <row r="340" spans="2:46" s="4" customFormat="1" ht="15" hidden="1" customHeight="1" outlineLevel="1" x14ac:dyDescent="0.25">
      <c r="B340" s="53" t="s">
        <v>85</v>
      </c>
      <c r="C340" s="211">
        <v>115</v>
      </c>
      <c r="D340" s="141">
        <v>1.0535714285714284</v>
      </c>
      <c r="E340" s="131">
        <v>209</v>
      </c>
      <c r="F340" s="141">
        <v>1.9857142857142858</v>
      </c>
      <c r="G340" s="131">
        <v>324</v>
      </c>
      <c r="H340" s="141">
        <v>1.5714285714285716</v>
      </c>
      <c r="I340" s="211">
        <v>95</v>
      </c>
      <c r="J340" s="141">
        <v>0.86274509803921573</v>
      </c>
      <c r="K340" s="131">
        <v>183</v>
      </c>
      <c r="L340" s="141">
        <v>2.66</v>
      </c>
      <c r="M340" s="131">
        <v>278</v>
      </c>
      <c r="N340" s="141">
        <v>1.7524752475247523</v>
      </c>
      <c r="O340" s="213"/>
      <c r="P340" s="149"/>
      <c r="Q340" s="142"/>
      <c r="R340" s="149"/>
      <c r="S340" s="142"/>
      <c r="T340" s="217"/>
      <c r="U340" s="213"/>
      <c r="V340" s="149"/>
      <c r="W340" s="142"/>
      <c r="X340" s="149"/>
      <c r="Y340" s="142"/>
      <c r="Z340" s="217"/>
      <c r="AA340" s="211">
        <v>20</v>
      </c>
      <c r="AB340" s="141" t="s">
        <v>90</v>
      </c>
      <c r="AC340" s="131">
        <v>26</v>
      </c>
      <c r="AD340" s="141">
        <v>0.30000000000000004</v>
      </c>
      <c r="AE340" s="131">
        <v>46</v>
      </c>
      <c r="AF340" s="141">
        <v>1.2999999999999998</v>
      </c>
      <c r="AG340" s="213"/>
      <c r="AH340" s="149"/>
      <c r="AI340" s="142"/>
      <c r="AJ340" s="149"/>
      <c r="AK340" s="142"/>
      <c r="AL340" s="217"/>
      <c r="AM340" s="211">
        <v>0</v>
      </c>
      <c r="AN340" s="141">
        <v>-1</v>
      </c>
      <c r="AO340" s="211">
        <v>0</v>
      </c>
      <c r="AP340" s="141" t="s">
        <v>90</v>
      </c>
      <c r="AQ340" s="131">
        <v>0</v>
      </c>
      <c r="AR340" s="141" t="s">
        <v>90</v>
      </c>
      <c r="AS340" s="131">
        <v>0</v>
      </c>
      <c r="AT340" s="141" t="s">
        <v>90</v>
      </c>
    </row>
    <row r="341" spans="2:46" s="4" customFormat="1" ht="15" hidden="1" customHeight="1" outlineLevel="1" x14ac:dyDescent="0.25">
      <c r="B341" s="53" t="s">
        <v>86</v>
      </c>
      <c r="C341" s="211">
        <v>76</v>
      </c>
      <c r="D341" s="141">
        <v>-0.28971962616822433</v>
      </c>
      <c r="E341" s="131">
        <v>289</v>
      </c>
      <c r="F341" s="141">
        <v>1.1729323308270678</v>
      </c>
      <c r="G341" s="131">
        <v>365</v>
      </c>
      <c r="H341" s="141">
        <v>0.52083333333333326</v>
      </c>
      <c r="I341" s="211">
        <v>64</v>
      </c>
      <c r="J341" s="141">
        <v>-0.27272727272727271</v>
      </c>
      <c r="K341" s="131">
        <v>227</v>
      </c>
      <c r="L341" s="141">
        <v>0.94017094017094016</v>
      </c>
      <c r="M341" s="131">
        <v>291</v>
      </c>
      <c r="N341" s="141">
        <v>0.41951219512195115</v>
      </c>
      <c r="O341" s="213"/>
      <c r="P341" s="149"/>
      <c r="Q341" s="142"/>
      <c r="R341" s="149"/>
      <c r="S341" s="142"/>
      <c r="T341" s="217"/>
      <c r="U341" s="213"/>
      <c r="V341" s="149"/>
      <c r="W341" s="142"/>
      <c r="X341" s="149"/>
      <c r="Y341" s="142"/>
      <c r="Z341" s="217"/>
      <c r="AA341" s="211">
        <v>4</v>
      </c>
      <c r="AB341" s="141">
        <v>-0.4285714285714286</v>
      </c>
      <c r="AC341" s="131">
        <v>59</v>
      </c>
      <c r="AD341" s="141">
        <v>2.6875</v>
      </c>
      <c r="AE341" s="131">
        <v>63</v>
      </c>
      <c r="AF341" s="141">
        <v>1.7391304347826089</v>
      </c>
      <c r="AG341" s="213"/>
      <c r="AH341" s="149"/>
      <c r="AI341" s="142"/>
      <c r="AJ341" s="149"/>
      <c r="AK341" s="142"/>
      <c r="AL341" s="217"/>
      <c r="AM341" s="211">
        <v>8</v>
      </c>
      <c r="AN341" s="141">
        <v>-0.33333333333333337</v>
      </c>
      <c r="AO341" s="211">
        <v>0</v>
      </c>
      <c r="AP341" s="141" t="s">
        <v>90</v>
      </c>
      <c r="AQ341" s="131">
        <v>3</v>
      </c>
      <c r="AR341" s="141" t="s">
        <v>90</v>
      </c>
      <c r="AS341" s="131">
        <v>3</v>
      </c>
      <c r="AT341" s="141" t="s">
        <v>90</v>
      </c>
    </row>
    <row r="342" spans="2:46" s="4" customFormat="1" ht="15" hidden="1" customHeight="1" outlineLevel="1" x14ac:dyDescent="0.25">
      <c r="B342" s="53" t="s">
        <v>87</v>
      </c>
      <c r="C342" s="211">
        <v>2613</v>
      </c>
      <c r="D342" s="141">
        <v>9.0567612687812993E-2</v>
      </c>
      <c r="E342" s="131">
        <v>4534</v>
      </c>
      <c r="F342" s="141">
        <v>0.15870176335292618</v>
      </c>
      <c r="G342" s="131">
        <v>7147</v>
      </c>
      <c r="H342" s="141">
        <v>0.1328261214138533</v>
      </c>
      <c r="I342" s="211">
        <v>2080</v>
      </c>
      <c r="J342" s="141">
        <v>7.5491209927611269E-2</v>
      </c>
      <c r="K342" s="131">
        <v>3703</v>
      </c>
      <c r="L342" s="141">
        <v>0.20227272727272738</v>
      </c>
      <c r="M342" s="131">
        <v>5783</v>
      </c>
      <c r="N342" s="141">
        <v>0.15337056242520952</v>
      </c>
      <c r="O342" s="213"/>
      <c r="P342" s="149"/>
      <c r="Q342" s="142"/>
      <c r="R342" s="149"/>
      <c r="S342" s="142"/>
      <c r="T342" s="217"/>
      <c r="U342" s="213"/>
      <c r="V342" s="149"/>
      <c r="W342" s="142"/>
      <c r="X342" s="149"/>
      <c r="Y342" s="142"/>
      <c r="Z342" s="217"/>
      <c r="AA342" s="211">
        <v>400</v>
      </c>
      <c r="AB342" s="141">
        <v>0.19760479041916157</v>
      </c>
      <c r="AC342" s="131">
        <v>828</v>
      </c>
      <c r="AD342" s="141">
        <v>-6.0024009603841799E-3</v>
      </c>
      <c r="AE342" s="131">
        <v>1228</v>
      </c>
      <c r="AF342" s="141">
        <v>5.2270779777206622E-2</v>
      </c>
      <c r="AG342" s="213"/>
      <c r="AH342" s="149"/>
      <c r="AI342" s="142"/>
      <c r="AJ342" s="149"/>
      <c r="AK342" s="142"/>
      <c r="AL342" s="217"/>
      <c r="AM342" s="211">
        <v>133</v>
      </c>
      <c r="AN342" s="141">
        <v>3.90625E-2</v>
      </c>
      <c r="AO342" s="211">
        <v>0</v>
      </c>
      <c r="AP342" s="141" t="s">
        <v>90</v>
      </c>
      <c r="AQ342" s="131">
        <v>3</v>
      </c>
      <c r="AR342" s="141" t="s">
        <v>90</v>
      </c>
      <c r="AS342" s="131">
        <v>3</v>
      </c>
      <c r="AT342" s="141" t="s">
        <v>90</v>
      </c>
    </row>
    <row r="343" spans="2:46" s="4" customFormat="1" ht="15" hidden="1" customHeight="1" outlineLevel="1" x14ac:dyDescent="0.25">
      <c r="B343" s="53" t="s">
        <v>88</v>
      </c>
      <c r="C343" s="211">
        <v>5844</v>
      </c>
      <c r="D343" s="141">
        <v>-0.13177833902837621</v>
      </c>
      <c r="E343" s="131">
        <v>10858</v>
      </c>
      <c r="F343" s="141">
        <v>-0.23481324876673715</v>
      </c>
      <c r="G343" s="131">
        <v>16702</v>
      </c>
      <c r="H343" s="141">
        <v>-0.20166340041107023</v>
      </c>
      <c r="I343" s="211">
        <v>4161</v>
      </c>
      <c r="J343" s="141">
        <v>-0.20863446177253708</v>
      </c>
      <c r="K343" s="131">
        <v>8944</v>
      </c>
      <c r="L343" s="141">
        <v>-5.006118589387043E-3</v>
      </c>
      <c r="M343" s="131">
        <v>13105</v>
      </c>
      <c r="N343" s="141">
        <v>-8.0157226082684052E-2</v>
      </c>
      <c r="O343" s="213"/>
      <c r="P343" s="149"/>
      <c r="Q343" s="142"/>
      <c r="R343" s="149"/>
      <c r="S343" s="142"/>
      <c r="T343" s="217"/>
      <c r="U343" s="213"/>
      <c r="V343" s="149"/>
      <c r="W343" s="142"/>
      <c r="X343" s="149"/>
      <c r="Y343" s="142"/>
      <c r="Z343" s="217"/>
      <c r="AA343" s="211">
        <v>1326</v>
      </c>
      <c r="AB343" s="141">
        <v>0.12659303313508929</v>
      </c>
      <c r="AC343" s="131">
        <v>1914</v>
      </c>
      <c r="AD343" s="141">
        <v>-0.3837733419188667</v>
      </c>
      <c r="AE343" s="131">
        <v>3240</v>
      </c>
      <c r="AF343" s="141">
        <v>-0.24352089656782627</v>
      </c>
      <c r="AG343" s="213"/>
      <c r="AH343" s="149"/>
      <c r="AI343" s="142"/>
      <c r="AJ343" s="149"/>
      <c r="AK343" s="142"/>
      <c r="AL343" s="217"/>
      <c r="AM343" s="211">
        <v>355</v>
      </c>
      <c r="AN343" s="141">
        <v>0</v>
      </c>
      <c r="AO343" s="211">
        <v>2</v>
      </c>
      <c r="AP343" s="141">
        <v>-0.33333333333333337</v>
      </c>
      <c r="AQ343" s="131">
        <v>0</v>
      </c>
      <c r="AR343" s="141">
        <v>-1</v>
      </c>
      <c r="AS343" s="131">
        <v>2</v>
      </c>
      <c r="AT343" s="141">
        <v>-0.90476190476190477</v>
      </c>
    </row>
    <row r="344" spans="2:46" s="4" customFormat="1" ht="15" hidden="1" customHeight="1" outlineLevel="1" x14ac:dyDescent="0.25">
      <c r="B344" s="53" t="s">
        <v>89</v>
      </c>
      <c r="C344" s="211">
        <v>4722</v>
      </c>
      <c r="D344" s="141">
        <v>-0.30487266303547766</v>
      </c>
      <c r="E344" s="131">
        <v>12184</v>
      </c>
      <c r="F344" s="141">
        <v>5.8614711467019909E-3</v>
      </c>
      <c r="G344" s="131">
        <v>16906</v>
      </c>
      <c r="H344" s="141">
        <v>-0.10578652279699563</v>
      </c>
      <c r="I344" s="211">
        <v>3343</v>
      </c>
      <c r="J344" s="141">
        <v>-0.36287402325138174</v>
      </c>
      <c r="K344" s="131">
        <v>9246</v>
      </c>
      <c r="L344" s="141">
        <v>-8.0366023473244508E-2</v>
      </c>
      <c r="M344" s="131">
        <v>12589</v>
      </c>
      <c r="N344" s="141">
        <v>-0.17724331743023336</v>
      </c>
      <c r="O344" s="213"/>
      <c r="P344" s="149"/>
      <c r="Q344" s="142"/>
      <c r="R344" s="149"/>
      <c r="S344" s="142"/>
      <c r="T344" s="217"/>
      <c r="U344" s="213"/>
      <c r="V344" s="149"/>
      <c r="W344" s="142"/>
      <c r="X344" s="149"/>
      <c r="Y344" s="142"/>
      <c r="Z344" s="217"/>
      <c r="AA344" s="211">
        <v>1070</v>
      </c>
      <c r="AB344" s="141">
        <v>-3.6903690369036957E-2</v>
      </c>
      <c r="AC344" s="131">
        <v>2935</v>
      </c>
      <c r="AD344" s="141">
        <v>-0.28796700630761762</v>
      </c>
      <c r="AE344" s="131">
        <v>4005</v>
      </c>
      <c r="AF344" s="141">
        <v>-0.23466462832027513</v>
      </c>
      <c r="AG344" s="213"/>
      <c r="AH344" s="149"/>
      <c r="AI344" s="142"/>
      <c r="AJ344" s="149"/>
      <c r="AK344" s="142"/>
      <c r="AL344" s="217"/>
      <c r="AM344" s="211">
        <v>307</v>
      </c>
      <c r="AN344" s="141">
        <v>-0.17027027027027031</v>
      </c>
      <c r="AO344" s="211">
        <v>2</v>
      </c>
      <c r="AP344" s="141">
        <v>-0.33333333333333337</v>
      </c>
      <c r="AQ344" s="131">
        <v>3</v>
      </c>
      <c r="AR344" s="141">
        <v>-0.7857142857142857</v>
      </c>
      <c r="AS344" s="131">
        <v>5</v>
      </c>
      <c r="AT344" s="141">
        <v>-0.70588235294117641</v>
      </c>
    </row>
    <row r="345" spans="2:46" s="4" customFormat="1" ht="15.75" collapsed="1" x14ac:dyDescent="0.25">
      <c r="B345" s="65">
        <v>1992</v>
      </c>
      <c r="C345" s="215">
        <v>36330</v>
      </c>
      <c r="D345" s="67">
        <v>3.4512215957628545E-2</v>
      </c>
      <c r="E345" s="216">
        <v>73203</v>
      </c>
      <c r="F345" s="67">
        <v>8.8277707574518693E-2</v>
      </c>
      <c r="G345" s="216">
        <v>109533</v>
      </c>
      <c r="H345" s="67">
        <v>6.9835812586073853E-2</v>
      </c>
      <c r="I345" s="215">
        <v>27646</v>
      </c>
      <c r="J345" s="67">
        <v>1.4979073353403427E-2</v>
      </c>
      <c r="K345" s="216">
        <v>55068</v>
      </c>
      <c r="L345" s="67">
        <v>9.762806458042661E-2</v>
      </c>
      <c r="M345" s="216">
        <v>82714</v>
      </c>
      <c r="N345" s="67">
        <v>6.8545886730053684E-2</v>
      </c>
      <c r="O345" s="214"/>
      <c r="P345" s="67"/>
      <c r="Q345" s="66"/>
      <c r="R345" s="67"/>
      <c r="S345" s="66"/>
      <c r="T345" s="218"/>
      <c r="U345" s="214"/>
      <c r="V345" s="67"/>
      <c r="W345" s="66"/>
      <c r="X345" s="67"/>
      <c r="Y345" s="66"/>
      <c r="Z345" s="218"/>
      <c r="AA345" s="215">
        <v>6341</v>
      </c>
      <c r="AB345" s="67">
        <v>9.4219154443485831E-2</v>
      </c>
      <c r="AC345" s="216">
        <v>18094</v>
      </c>
      <c r="AD345" s="67">
        <v>6.1854460093896613E-2</v>
      </c>
      <c r="AE345" s="216">
        <v>24435</v>
      </c>
      <c r="AF345" s="67">
        <v>7.0067878257061622E-2</v>
      </c>
      <c r="AG345" s="214"/>
      <c r="AH345" s="67"/>
      <c r="AI345" s="66"/>
      <c r="AJ345" s="67"/>
      <c r="AK345" s="66"/>
      <c r="AL345" s="218"/>
      <c r="AM345" s="215">
        <v>2331</v>
      </c>
      <c r="AN345" s="67">
        <v>0.12445730824891466</v>
      </c>
      <c r="AO345" s="215">
        <v>12</v>
      </c>
      <c r="AP345" s="67">
        <v>0</v>
      </c>
      <c r="AQ345" s="216">
        <v>41</v>
      </c>
      <c r="AR345" s="67">
        <v>-0.25454545454545452</v>
      </c>
      <c r="AS345" s="216">
        <v>53</v>
      </c>
      <c r="AT345" s="67">
        <v>-0.20895522388059706</v>
      </c>
    </row>
    <row r="346" spans="2:46" s="4" customFormat="1" ht="15" hidden="1" customHeight="1" outlineLevel="1" x14ac:dyDescent="0.25">
      <c r="B346" s="53" t="s">
        <v>78</v>
      </c>
      <c r="C346" s="211">
        <v>4816</v>
      </c>
      <c r="D346" s="141">
        <v>-5.9742288168684099E-2</v>
      </c>
      <c r="E346" s="131">
        <v>10581</v>
      </c>
      <c r="F346" s="141">
        <v>-0.15453455852976428</v>
      </c>
      <c r="G346" s="131">
        <v>15397</v>
      </c>
      <c r="H346" s="141">
        <v>-0.12700572659749387</v>
      </c>
      <c r="I346" s="211">
        <v>3512</v>
      </c>
      <c r="J346" s="141">
        <v>-7.1390798519301968E-2</v>
      </c>
      <c r="K346" s="131">
        <v>7296</v>
      </c>
      <c r="L346" s="141">
        <v>-0.17633777376382931</v>
      </c>
      <c r="M346" s="131">
        <v>10808</v>
      </c>
      <c r="N346" s="141">
        <v>-0.14493670886075949</v>
      </c>
      <c r="O346" s="213"/>
      <c r="P346" s="149"/>
      <c r="Q346" s="142"/>
      <c r="R346" s="149"/>
      <c r="S346" s="142"/>
      <c r="T346" s="217"/>
      <c r="U346" s="213"/>
      <c r="V346" s="149"/>
      <c r="W346" s="142"/>
      <c r="X346" s="149"/>
      <c r="Y346" s="142"/>
      <c r="Z346" s="217"/>
      <c r="AA346" s="211">
        <v>968</v>
      </c>
      <c r="AB346" s="141">
        <v>0.15928143712574849</v>
      </c>
      <c r="AC346" s="131">
        <v>3276</v>
      </c>
      <c r="AD346" s="141">
        <v>-0.1029572836801752</v>
      </c>
      <c r="AE346" s="131">
        <v>4244</v>
      </c>
      <c r="AF346" s="141">
        <v>-5.4156451972364628E-2</v>
      </c>
      <c r="AG346" s="213"/>
      <c r="AH346" s="149"/>
      <c r="AI346" s="142"/>
      <c r="AJ346" s="149"/>
      <c r="AK346" s="142"/>
      <c r="AL346" s="217"/>
      <c r="AM346" s="211">
        <v>336</v>
      </c>
      <c r="AN346" s="141">
        <v>-0.33333333333333337</v>
      </c>
      <c r="AO346" s="211">
        <v>0</v>
      </c>
      <c r="AP346" s="141">
        <v>-1</v>
      </c>
      <c r="AQ346" s="131">
        <v>9</v>
      </c>
      <c r="AR346" s="141">
        <v>0.8</v>
      </c>
      <c r="AS346" s="131">
        <v>9</v>
      </c>
      <c r="AT346" s="141">
        <v>0.5</v>
      </c>
    </row>
    <row r="347" spans="2:46" s="4" customFormat="1" ht="15" hidden="1" customHeight="1" outlineLevel="1" x14ac:dyDescent="0.25">
      <c r="B347" s="53" t="s">
        <v>79</v>
      </c>
      <c r="C347" s="211">
        <v>5449</v>
      </c>
      <c r="D347" s="141">
        <v>5.9086491739553049E-2</v>
      </c>
      <c r="E347" s="131">
        <v>11077</v>
      </c>
      <c r="F347" s="141">
        <v>-0.16714285714285715</v>
      </c>
      <c r="G347" s="131">
        <v>16526</v>
      </c>
      <c r="H347" s="141">
        <v>-0.10403903496882627</v>
      </c>
      <c r="I347" s="211">
        <v>4273</v>
      </c>
      <c r="J347" s="141">
        <v>7.173313268121384E-2</v>
      </c>
      <c r="K347" s="131">
        <v>8472</v>
      </c>
      <c r="L347" s="141">
        <v>-5.2772808586762032E-2</v>
      </c>
      <c r="M347" s="131">
        <v>12745</v>
      </c>
      <c r="N347" s="141">
        <v>-1.4384038357435625E-2</v>
      </c>
      <c r="O347" s="213"/>
      <c r="P347" s="149"/>
      <c r="Q347" s="142"/>
      <c r="R347" s="149"/>
      <c r="S347" s="142"/>
      <c r="T347" s="217"/>
      <c r="U347" s="213"/>
      <c r="V347" s="149"/>
      <c r="W347" s="142"/>
      <c r="X347" s="149"/>
      <c r="Y347" s="142"/>
      <c r="Z347" s="217"/>
      <c r="AA347" s="211">
        <v>820</v>
      </c>
      <c r="AB347" s="141">
        <v>-5.3117782909930744E-2</v>
      </c>
      <c r="AC347" s="131">
        <v>2602</v>
      </c>
      <c r="AD347" s="141">
        <v>-0.40197655711330726</v>
      </c>
      <c r="AE347" s="131">
        <v>3422</v>
      </c>
      <c r="AF347" s="141">
        <v>-0.34406747172704621</v>
      </c>
      <c r="AG347" s="213"/>
      <c r="AH347" s="149"/>
      <c r="AI347" s="142"/>
      <c r="AJ347" s="149"/>
      <c r="AK347" s="142"/>
      <c r="AL347" s="217"/>
      <c r="AM347" s="211">
        <v>356</v>
      </c>
      <c r="AN347" s="141">
        <v>0.21917808219178081</v>
      </c>
      <c r="AO347" s="211">
        <v>0</v>
      </c>
      <c r="AP347" s="141" t="s">
        <v>90</v>
      </c>
      <c r="AQ347" s="131">
        <v>3</v>
      </c>
      <c r="AR347" s="141">
        <v>-0.4</v>
      </c>
      <c r="AS347" s="131">
        <v>3</v>
      </c>
      <c r="AT347" s="141">
        <v>-0.4</v>
      </c>
    </row>
    <row r="348" spans="2:46" s="4" customFormat="1" ht="15" hidden="1" customHeight="1" outlineLevel="1" x14ac:dyDescent="0.25">
      <c r="B348" s="53" t="s">
        <v>80</v>
      </c>
      <c r="C348" s="211">
        <v>6820</v>
      </c>
      <c r="D348" s="141">
        <v>0.26930951051554075</v>
      </c>
      <c r="E348" s="131">
        <v>11336</v>
      </c>
      <c r="F348" s="141">
        <v>-7.3931868311412519E-2</v>
      </c>
      <c r="G348" s="131">
        <v>18156</v>
      </c>
      <c r="H348" s="141">
        <v>3.0770977631429552E-2</v>
      </c>
      <c r="I348" s="211">
        <v>5388</v>
      </c>
      <c r="J348" s="141">
        <v>0.42652899126290711</v>
      </c>
      <c r="K348" s="131">
        <v>8863</v>
      </c>
      <c r="L348" s="141">
        <v>-1.9144144144144226E-3</v>
      </c>
      <c r="M348" s="131">
        <v>14251</v>
      </c>
      <c r="N348" s="141">
        <v>0.12593821600695265</v>
      </c>
      <c r="O348" s="213"/>
      <c r="P348" s="149"/>
      <c r="Q348" s="142"/>
      <c r="R348" s="149"/>
      <c r="S348" s="142"/>
      <c r="T348" s="217"/>
      <c r="U348" s="213"/>
      <c r="V348" s="149"/>
      <c r="W348" s="142"/>
      <c r="X348" s="149"/>
      <c r="Y348" s="142"/>
      <c r="Z348" s="217"/>
      <c r="AA348" s="211">
        <v>1066</v>
      </c>
      <c r="AB348" s="141">
        <v>-1.8726591760299671E-3</v>
      </c>
      <c r="AC348" s="131">
        <v>2468</v>
      </c>
      <c r="AD348" s="141">
        <v>-0.26460071513706795</v>
      </c>
      <c r="AE348" s="131">
        <v>3534</v>
      </c>
      <c r="AF348" s="141">
        <v>-0.2011754068716094</v>
      </c>
      <c r="AG348" s="213"/>
      <c r="AH348" s="149"/>
      <c r="AI348" s="142"/>
      <c r="AJ348" s="149"/>
      <c r="AK348" s="142"/>
      <c r="AL348" s="217"/>
      <c r="AM348" s="211">
        <v>365</v>
      </c>
      <c r="AN348" s="141">
        <v>-0.30608365019011408</v>
      </c>
      <c r="AO348" s="211">
        <v>1</v>
      </c>
      <c r="AP348" s="141">
        <v>-0.5</v>
      </c>
      <c r="AQ348" s="131">
        <v>5</v>
      </c>
      <c r="AR348" s="141">
        <v>0</v>
      </c>
      <c r="AS348" s="131">
        <v>6</v>
      </c>
      <c r="AT348" s="141">
        <v>-0.1428571428571429</v>
      </c>
    </row>
    <row r="349" spans="2:46" s="4" customFormat="1" ht="15" hidden="1" customHeight="1" outlineLevel="1" x14ac:dyDescent="0.25">
      <c r="B349" s="53" t="s">
        <v>81</v>
      </c>
      <c r="C349" s="211">
        <v>1754</v>
      </c>
      <c r="D349" s="141">
        <v>-0.3892757660167131</v>
      </c>
      <c r="E349" s="131">
        <v>3051</v>
      </c>
      <c r="F349" s="141">
        <v>-0.46948356807511737</v>
      </c>
      <c r="G349" s="131">
        <v>4805</v>
      </c>
      <c r="H349" s="141">
        <v>-0.44276933781746497</v>
      </c>
      <c r="I349" s="211">
        <v>1317</v>
      </c>
      <c r="J349" s="141">
        <v>-0.37848041529023124</v>
      </c>
      <c r="K349" s="131">
        <v>2466</v>
      </c>
      <c r="L349" s="141">
        <v>-0.4073540014419611</v>
      </c>
      <c r="M349" s="131">
        <v>3783</v>
      </c>
      <c r="N349" s="141">
        <v>-0.39761146496815292</v>
      </c>
      <c r="O349" s="213"/>
      <c r="P349" s="149"/>
      <c r="Q349" s="142"/>
      <c r="R349" s="149"/>
      <c r="S349" s="142"/>
      <c r="T349" s="217"/>
      <c r="U349" s="213"/>
      <c r="V349" s="149"/>
      <c r="W349" s="142"/>
      <c r="X349" s="149"/>
      <c r="Y349" s="142"/>
      <c r="Z349" s="217"/>
      <c r="AA349" s="211">
        <v>294</v>
      </c>
      <c r="AB349" s="141">
        <v>-0.45353159851301117</v>
      </c>
      <c r="AC349" s="131">
        <v>579</v>
      </c>
      <c r="AD349" s="141">
        <v>-0.63584905660377355</v>
      </c>
      <c r="AE349" s="131">
        <v>873</v>
      </c>
      <c r="AF349" s="141">
        <v>-0.58975563909774431</v>
      </c>
      <c r="AG349" s="213"/>
      <c r="AH349" s="149"/>
      <c r="AI349" s="142"/>
      <c r="AJ349" s="149"/>
      <c r="AK349" s="142"/>
      <c r="AL349" s="217"/>
      <c r="AM349" s="211">
        <v>142</v>
      </c>
      <c r="AN349" s="141">
        <v>-0.33953488372093021</v>
      </c>
      <c r="AO349" s="211">
        <v>1</v>
      </c>
      <c r="AP349" s="141" t="s">
        <v>90</v>
      </c>
      <c r="AQ349" s="131">
        <v>6</v>
      </c>
      <c r="AR349" s="141" t="s">
        <v>90</v>
      </c>
      <c r="AS349" s="131">
        <v>7</v>
      </c>
      <c r="AT349" s="141" t="s">
        <v>90</v>
      </c>
    </row>
    <row r="350" spans="2:46" s="4" customFormat="1" ht="15" hidden="1" customHeight="1" outlineLevel="1" x14ac:dyDescent="0.25">
      <c r="B350" s="53" t="s">
        <v>82</v>
      </c>
      <c r="C350" s="211">
        <v>51</v>
      </c>
      <c r="D350" s="141">
        <v>-0.27142857142857146</v>
      </c>
      <c r="E350" s="131">
        <v>155</v>
      </c>
      <c r="F350" s="141">
        <v>-6.0606060606060552E-2</v>
      </c>
      <c r="G350" s="131">
        <v>206</v>
      </c>
      <c r="H350" s="141">
        <v>-0.12340425531914889</v>
      </c>
      <c r="I350" s="211">
        <v>38</v>
      </c>
      <c r="J350" s="141">
        <v>-0.30909090909090908</v>
      </c>
      <c r="K350" s="131">
        <v>140</v>
      </c>
      <c r="L350" s="141">
        <v>1.449275362318847E-2</v>
      </c>
      <c r="M350" s="131">
        <v>178</v>
      </c>
      <c r="N350" s="141">
        <v>-7.7720207253886064E-2</v>
      </c>
      <c r="O350" s="213"/>
      <c r="P350" s="149"/>
      <c r="Q350" s="142"/>
      <c r="R350" s="149"/>
      <c r="S350" s="142"/>
      <c r="T350" s="217"/>
      <c r="U350" s="213"/>
      <c r="V350" s="149"/>
      <c r="W350" s="142"/>
      <c r="X350" s="149"/>
      <c r="Y350" s="142"/>
      <c r="Z350" s="217"/>
      <c r="AA350" s="211">
        <v>9</v>
      </c>
      <c r="AB350" s="141">
        <v>-0.30769230769230771</v>
      </c>
      <c r="AC350" s="131">
        <v>15</v>
      </c>
      <c r="AD350" s="141">
        <v>-0.44444444444444442</v>
      </c>
      <c r="AE350" s="131">
        <v>24</v>
      </c>
      <c r="AF350" s="141">
        <v>-0.4</v>
      </c>
      <c r="AG350" s="213"/>
      <c r="AH350" s="149"/>
      <c r="AI350" s="142"/>
      <c r="AJ350" s="149"/>
      <c r="AK350" s="142"/>
      <c r="AL350" s="217"/>
      <c r="AM350" s="211">
        <v>0</v>
      </c>
      <c r="AN350" s="141">
        <v>-1</v>
      </c>
      <c r="AO350" s="211">
        <v>4</v>
      </c>
      <c r="AP350" s="141" t="s">
        <v>90</v>
      </c>
      <c r="AQ350" s="131">
        <v>0</v>
      </c>
      <c r="AR350" s="141" t="s">
        <v>90</v>
      </c>
      <c r="AS350" s="131">
        <v>4</v>
      </c>
      <c r="AT350" s="141" t="s">
        <v>90</v>
      </c>
    </row>
    <row r="351" spans="2:46" s="4" customFormat="1" ht="15" hidden="1" customHeight="1" outlineLevel="1" x14ac:dyDescent="0.25">
      <c r="B351" s="53" t="s">
        <v>83</v>
      </c>
      <c r="C351" s="211">
        <v>122</v>
      </c>
      <c r="D351" s="141">
        <v>2.2105263157894739</v>
      </c>
      <c r="E351" s="131">
        <v>497</v>
      </c>
      <c r="F351" s="141">
        <v>5.2911392405063289</v>
      </c>
      <c r="G351" s="131">
        <v>619</v>
      </c>
      <c r="H351" s="141">
        <v>4.2905982905982905</v>
      </c>
      <c r="I351" s="211">
        <v>115</v>
      </c>
      <c r="J351" s="141">
        <v>4.2272727272727275</v>
      </c>
      <c r="K351" s="131">
        <v>497</v>
      </c>
      <c r="L351" s="141">
        <v>5.2911392405063289</v>
      </c>
      <c r="M351" s="131">
        <v>612</v>
      </c>
      <c r="N351" s="141">
        <v>5.0594059405940595</v>
      </c>
      <c r="O351" s="213"/>
      <c r="P351" s="149"/>
      <c r="Q351" s="142"/>
      <c r="R351" s="149"/>
      <c r="S351" s="142"/>
      <c r="T351" s="217"/>
      <c r="U351" s="213"/>
      <c r="V351" s="149"/>
      <c r="W351" s="142"/>
      <c r="X351" s="149"/>
      <c r="Y351" s="142"/>
      <c r="Z351" s="217"/>
      <c r="AA351" s="211">
        <v>5</v>
      </c>
      <c r="AB351" s="141">
        <v>-0.6875</v>
      </c>
      <c r="AC351" s="131">
        <v>0</v>
      </c>
      <c r="AD351" s="141" t="s">
        <v>90</v>
      </c>
      <c r="AE351" s="131">
        <v>5</v>
      </c>
      <c r="AF351" s="141">
        <v>-0.6875</v>
      </c>
      <c r="AG351" s="213"/>
      <c r="AH351" s="149"/>
      <c r="AI351" s="142"/>
      <c r="AJ351" s="149"/>
      <c r="AK351" s="142"/>
      <c r="AL351" s="217"/>
      <c r="AM351" s="211">
        <v>2</v>
      </c>
      <c r="AN351" s="141" t="s">
        <v>90</v>
      </c>
      <c r="AO351" s="211">
        <v>0</v>
      </c>
      <c r="AP351" s="141" t="s">
        <v>90</v>
      </c>
      <c r="AQ351" s="131">
        <v>0</v>
      </c>
      <c r="AR351" s="141" t="s">
        <v>90</v>
      </c>
      <c r="AS351" s="131">
        <v>0</v>
      </c>
      <c r="AT351" s="141" t="s">
        <v>90</v>
      </c>
    </row>
    <row r="352" spans="2:46" s="4" customFormat="1" ht="15" hidden="1" customHeight="1" outlineLevel="1" x14ac:dyDescent="0.25">
      <c r="B352" s="53" t="s">
        <v>84</v>
      </c>
      <c r="C352" s="211">
        <v>23</v>
      </c>
      <c r="D352" s="141">
        <v>0.14999999999999991</v>
      </c>
      <c r="E352" s="131">
        <v>149</v>
      </c>
      <c r="F352" s="141">
        <v>-6.2893081761006275E-2</v>
      </c>
      <c r="G352" s="131">
        <v>172</v>
      </c>
      <c r="H352" s="141">
        <v>-3.9106145251396662E-2</v>
      </c>
      <c r="I352" s="211">
        <v>17</v>
      </c>
      <c r="J352" s="141">
        <v>0.7</v>
      </c>
      <c r="K352" s="131">
        <v>146</v>
      </c>
      <c r="L352" s="141">
        <v>-4.5751633986928053E-2</v>
      </c>
      <c r="M352" s="131">
        <v>163</v>
      </c>
      <c r="N352" s="141">
        <v>0</v>
      </c>
      <c r="O352" s="213"/>
      <c r="P352" s="149"/>
      <c r="Q352" s="142"/>
      <c r="R352" s="149"/>
      <c r="S352" s="142"/>
      <c r="T352" s="217"/>
      <c r="U352" s="213"/>
      <c r="V352" s="149"/>
      <c r="W352" s="142"/>
      <c r="X352" s="149"/>
      <c r="Y352" s="142"/>
      <c r="Z352" s="217"/>
      <c r="AA352" s="211">
        <v>4</v>
      </c>
      <c r="AB352" s="141">
        <v>-0.6</v>
      </c>
      <c r="AC352" s="131">
        <v>3</v>
      </c>
      <c r="AD352" s="141">
        <v>-0.5</v>
      </c>
      <c r="AE352" s="131">
        <v>7</v>
      </c>
      <c r="AF352" s="141">
        <v>-0.5625</v>
      </c>
      <c r="AG352" s="213"/>
      <c r="AH352" s="149"/>
      <c r="AI352" s="142"/>
      <c r="AJ352" s="149"/>
      <c r="AK352" s="142"/>
      <c r="AL352" s="217"/>
      <c r="AM352" s="211">
        <v>2</v>
      </c>
      <c r="AN352" s="141" t="s">
        <v>90</v>
      </c>
      <c r="AO352" s="211">
        <v>0</v>
      </c>
      <c r="AP352" s="141" t="s">
        <v>90</v>
      </c>
      <c r="AQ352" s="131">
        <v>0</v>
      </c>
      <c r="AR352" s="141" t="s">
        <v>90</v>
      </c>
      <c r="AS352" s="131">
        <v>0</v>
      </c>
      <c r="AT352" s="141" t="s">
        <v>90</v>
      </c>
    </row>
    <row r="353" spans="2:46" s="4" customFormat="1" ht="15" hidden="1" customHeight="1" outlineLevel="1" x14ac:dyDescent="0.25">
      <c r="B353" s="53" t="s">
        <v>85</v>
      </c>
      <c r="C353" s="211">
        <v>56</v>
      </c>
      <c r="D353" s="141">
        <v>1.3333333333333335</v>
      </c>
      <c r="E353" s="131">
        <v>70</v>
      </c>
      <c r="F353" s="141">
        <v>-0.32038834951456308</v>
      </c>
      <c r="G353" s="131">
        <v>126</v>
      </c>
      <c r="H353" s="141">
        <v>-7.8740157480314821E-3</v>
      </c>
      <c r="I353" s="211">
        <v>51</v>
      </c>
      <c r="J353" s="141">
        <v>9.1999999999999993</v>
      </c>
      <c r="K353" s="131">
        <v>50</v>
      </c>
      <c r="L353" s="141">
        <v>-0.5145631067961165</v>
      </c>
      <c r="M353" s="131">
        <v>101</v>
      </c>
      <c r="N353" s="141">
        <v>-6.481481481481477E-2</v>
      </c>
      <c r="O353" s="213"/>
      <c r="P353" s="149"/>
      <c r="Q353" s="142"/>
      <c r="R353" s="149"/>
      <c r="S353" s="142"/>
      <c r="T353" s="217"/>
      <c r="U353" s="213"/>
      <c r="V353" s="149"/>
      <c r="W353" s="142"/>
      <c r="X353" s="149"/>
      <c r="Y353" s="142"/>
      <c r="Z353" s="217"/>
      <c r="AA353" s="211">
        <v>0</v>
      </c>
      <c r="AB353" s="141">
        <v>-1</v>
      </c>
      <c r="AC353" s="131">
        <v>20</v>
      </c>
      <c r="AD353" s="141" t="s">
        <v>90</v>
      </c>
      <c r="AE353" s="131">
        <v>20</v>
      </c>
      <c r="AF353" s="141">
        <v>0.53846153846153855</v>
      </c>
      <c r="AG353" s="213"/>
      <c r="AH353" s="149"/>
      <c r="AI353" s="142"/>
      <c r="AJ353" s="149"/>
      <c r="AK353" s="142"/>
      <c r="AL353" s="217"/>
      <c r="AM353" s="211">
        <v>5</v>
      </c>
      <c r="AN353" s="141">
        <v>-0.16666666666666663</v>
      </c>
      <c r="AO353" s="211">
        <v>0</v>
      </c>
      <c r="AP353" s="141" t="s">
        <v>90</v>
      </c>
      <c r="AQ353" s="131">
        <v>0</v>
      </c>
      <c r="AR353" s="141" t="s">
        <v>90</v>
      </c>
      <c r="AS353" s="131">
        <v>0</v>
      </c>
      <c r="AT353" s="141" t="s">
        <v>90</v>
      </c>
    </row>
    <row r="354" spans="2:46" s="4" customFormat="1" ht="15" hidden="1" customHeight="1" outlineLevel="1" x14ac:dyDescent="0.25">
      <c r="B354" s="53" t="s">
        <v>86</v>
      </c>
      <c r="C354" s="211">
        <v>107</v>
      </c>
      <c r="D354" s="141">
        <v>3.8834951456310662E-2</v>
      </c>
      <c r="E354" s="131">
        <v>133</v>
      </c>
      <c r="F354" s="141">
        <v>0.49438202247191021</v>
      </c>
      <c r="G354" s="131">
        <v>240</v>
      </c>
      <c r="H354" s="141">
        <v>0.25</v>
      </c>
      <c r="I354" s="211">
        <v>88</v>
      </c>
      <c r="J354" s="141">
        <v>1.6666666666666665</v>
      </c>
      <c r="K354" s="131">
        <v>117</v>
      </c>
      <c r="L354" s="141">
        <v>0.5</v>
      </c>
      <c r="M354" s="131">
        <v>205</v>
      </c>
      <c r="N354" s="141">
        <v>0.84684684684684686</v>
      </c>
      <c r="O354" s="213"/>
      <c r="P354" s="149"/>
      <c r="Q354" s="142"/>
      <c r="R354" s="149"/>
      <c r="S354" s="142"/>
      <c r="T354" s="217"/>
      <c r="U354" s="213"/>
      <c r="V354" s="149"/>
      <c r="W354" s="142"/>
      <c r="X354" s="149"/>
      <c r="Y354" s="142"/>
      <c r="Z354" s="217"/>
      <c r="AA354" s="211">
        <v>7</v>
      </c>
      <c r="AB354" s="141">
        <v>-0.84782608695652173</v>
      </c>
      <c r="AC354" s="131">
        <v>16</v>
      </c>
      <c r="AD354" s="141">
        <v>0.45454545454545459</v>
      </c>
      <c r="AE354" s="131">
        <v>23</v>
      </c>
      <c r="AF354" s="141">
        <v>-0.59649122807017552</v>
      </c>
      <c r="AG354" s="213"/>
      <c r="AH354" s="149"/>
      <c r="AI354" s="142"/>
      <c r="AJ354" s="149"/>
      <c r="AK354" s="142"/>
      <c r="AL354" s="217"/>
      <c r="AM354" s="211">
        <v>12</v>
      </c>
      <c r="AN354" s="141">
        <v>-0.33333333333333337</v>
      </c>
      <c r="AO354" s="211">
        <v>0</v>
      </c>
      <c r="AP354" s="141">
        <v>-1</v>
      </c>
      <c r="AQ354" s="131">
        <v>0</v>
      </c>
      <c r="AR354" s="141" t="s">
        <v>90</v>
      </c>
      <c r="AS354" s="131">
        <v>0</v>
      </c>
      <c r="AT354" s="141">
        <v>-1</v>
      </c>
    </row>
    <row r="355" spans="2:46" s="4" customFormat="1" ht="15" hidden="1" customHeight="1" outlineLevel="1" x14ac:dyDescent="0.25">
      <c r="B355" s="53" t="s">
        <v>87</v>
      </c>
      <c r="C355" s="211">
        <v>2396</v>
      </c>
      <c r="D355" s="141">
        <v>-0.32066912390133262</v>
      </c>
      <c r="E355" s="131">
        <v>3913</v>
      </c>
      <c r="F355" s="141">
        <v>0.25698682942499196</v>
      </c>
      <c r="G355" s="131">
        <v>6309</v>
      </c>
      <c r="H355" s="141">
        <v>-4.9849397590361444E-2</v>
      </c>
      <c r="I355" s="211">
        <v>1934</v>
      </c>
      <c r="J355" s="141">
        <v>-0.37268893934479408</v>
      </c>
      <c r="K355" s="131">
        <v>3080</v>
      </c>
      <c r="L355" s="141">
        <v>0.39682539682539675</v>
      </c>
      <c r="M355" s="131">
        <v>5014</v>
      </c>
      <c r="N355" s="141">
        <v>-5.1815431164901615E-2</v>
      </c>
      <c r="O355" s="213"/>
      <c r="P355" s="149"/>
      <c r="Q355" s="142"/>
      <c r="R355" s="149"/>
      <c r="S355" s="142"/>
      <c r="T355" s="217"/>
      <c r="U355" s="213"/>
      <c r="V355" s="149"/>
      <c r="W355" s="142"/>
      <c r="X355" s="149"/>
      <c r="Y355" s="142"/>
      <c r="Z355" s="217"/>
      <c r="AA355" s="211">
        <v>334</v>
      </c>
      <c r="AB355" s="141">
        <v>1.8292682926829285E-2</v>
      </c>
      <c r="AC355" s="131">
        <v>833</v>
      </c>
      <c r="AD355" s="141">
        <v>-8.2599118942731309E-2</v>
      </c>
      <c r="AE355" s="131">
        <v>1167</v>
      </c>
      <c r="AF355" s="141">
        <v>-5.5825242718446577E-2</v>
      </c>
      <c r="AG355" s="213"/>
      <c r="AH355" s="149"/>
      <c r="AI355" s="142"/>
      <c r="AJ355" s="149"/>
      <c r="AK355" s="142"/>
      <c r="AL355" s="217"/>
      <c r="AM355" s="211">
        <v>128</v>
      </c>
      <c r="AN355" s="141">
        <v>0.11304347826086958</v>
      </c>
      <c r="AO355" s="211">
        <v>0</v>
      </c>
      <c r="AP355" s="141">
        <v>-1</v>
      </c>
      <c r="AQ355" s="131">
        <v>0</v>
      </c>
      <c r="AR355" s="141" t="s">
        <v>90</v>
      </c>
      <c r="AS355" s="131">
        <v>0</v>
      </c>
      <c r="AT355" s="141">
        <v>-1</v>
      </c>
    </row>
    <row r="356" spans="2:46" s="4" customFormat="1" ht="15" hidden="1" customHeight="1" outlineLevel="1" x14ac:dyDescent="0.25">
      <c r="B356" s="53" t="s">
        <v>88</v>
      </c>
      <c r="C356" s="211">
        <v>6731</v>
      </c>
      <c r="D356" s="141">
        <v>0.24578937627244124</v>
      </c>
      <c r="E356" s="131">
        <v>14190</v>
      </c>
      <c r="F356" s="141">
        <v>0.38669012019935511</v>
      </c>
      <c r="G356" s="131">
        <v>20921</v>
      </c>
      <c r="H356" s="141">
        <v>0.33800204655922239</v>
      </c>
      <c r="I356" s="211">
        <v>5258</v>
      </c>
      <c r="J356" s="141">
        <v>0.35865633074935399</v>
      </c>
      <c r="K356" s="131">
        <v>8989</v>
      </c>
      <c r="L356" s="141">
        <v>0.15957172342621262</v>
      </c>
      <c r="M356" s="131">
        <v>14247</v>
      </c>
      <c r="N356" s="141">
        <v>0.22586473928755813</v>
      </c>
      <c r="O356" s="213"/>
      <c r="P356" s="149"/>
      <c r="Q356" s="142"/>
      <c r="R356" s="149"/>
      <c r="S356" s="142"/>
      <c r="T356" s="217"/>
      <c r="U356" s="213"/>
      <c r="V356" s="149"/>
      <c r="W356" s="142"/>
      <c r="X356" s="149"/>
      <c r="Y356" s="142"/>
      <c r="Z356" s="217"/>
      <c r="AA356" s="211">
        <v>1177</v>
      </c>
      <c r="AB356" s="141">
        <v>-5.0718512256974213E-3</v>
      </c>
      <c r="AC356" s="131">
        <v>3106</v>
      </c>
      <c r="AD356" s="141">
        <v>0.2554567502021019</v>
      </c>
      <c r="AE356" s="131">
        <v>4283</v>
      </c>
      <c r="AF356" s="141">
        <v>0.17117856166256495</v>
      </c>
      <c r="AG356" s="213"/>
      <c r="AH356" s="149"/>
      <c r="AI356" s="142"/>
      <c r="AJ356" s="149"/>
      <c r="AK356" s="142"/>
      <c r="AL356" s="217"/>
      <c r="AM356" s="211">
        <v>355</v>
      </c>
      <c r="AN356" s="141">
        <v>1.7191977077363862E-2</v>
      </c>
      <c r="AO356" s="211">
        <v>3</v>
      </c>
      <c r="AP356" s="141">
        <v>2</v>
      </c>
      <c r="AQ356" s="131">
        <v>18</v>
      </c>
      <c r="AR356" s="141">
        <v>1.5714285714285716</v>
      </c>
      <c r="AS356" s="131">
        <v>21</v>
      </c>
      <c r="AT356" s="141">
        <v>1.625</v>
      </c>
    </row>
    <row r="357" spans="2:46" s="4" customFormat="1" ht="15" hidden="1" customHeight="1" outlineLevel="1" x14ac:dyDescent="0.25">
      <c r="B357" s="53" t="s">
        <v>89</v>
      </c>
      <c r="C357" s="211">
        <v>6793</v>
      </c>
      <c r="D357" s="141">
        <v>-4.2565186751233219E-2</v>
      </c>
      <c r="E357" s="131">
        <v>12113</v>
      </c>
      <c r="F357" s="141">
        <v>-7.6260199801723494E-2</v>
      </c>
      <c r="G357" s="131">
        <v>18906</v>
      </c>
      <c r="H357" s="141">
        <v>-6.4429928741092657E-2</v>
      </c>
      <c r="I357" s="211">
        <v>5247</v>
      </c>
      <c r="J357" s="141">
        <v>-9.5344827586206882E-2</v>
      </c>
      <c r="K357" s="131">
        <v>10054</v>
      </c>
      <c r="L357" s="141">
        <v>-4.7465656087162467E-2</v>
      </c>
      <c r="M357" s="131">
        <v>15301</v>
      </c>
      <c r="N357" s="141">
        <v>-6.444512381534695E-2</v>
      </c>
      <c r="O357" s="213"/>
      <c r="P357" s="149"/>
      <c r="Q357" s="142"/>
      <c r="R357" s="149"/>
      <c r="S357" s="142"/>
      <c r="T357" s="217"/>
      <c r="U357" s="213"/>
      <c r="V357" s="149"/>
      <c r="W357" s="142"/>
      <c r="X357" s="149"/>
      <c r="Y357" s="142"/>
      <c r="Z357" s="217"/>
      <c r="AA357" s="211">
        <v>1111</v>
      </c>
      <c r="AB357" s="141">
        <v>0.24412094064949619</v>
      </c>
      <c r="AC357" s="131">
        <v>4122</v>
      </c>
      <c r="AD357" s="141">
        <v>0.61330724070450104</v>
      </c>
      <c r="AE357" s="131">
        <v>5233</v>
      </c>
      <c r="AF357" s="141">
        <v>0.51769141531322505</v>
      </c>
      <c r="AG357" s="213"/>
      <c r="AH357" s="149"/>
      <c r="AI357" s="142"/>
      <c r="AJ357" s="149"/>
      <c r="AK357" s="142"/>
      <c r="AL357" s="217"/>
      <c r="AM357" s="211">
        <v>370</v>
      </c>
      <c r="AN357" s="141">
        <v>-6.5656565656565635E-2</v>
      </c>
      <c r="AO357" s="211">
        <v>3</v>
      </c>
      <c r="AP357" s="141">
        <v>-0.5</v>
      </c>
      <c r="AQ357" s="131">
        <v>14</v>
      </c>
      <c r="AR357" s="141">
        <v>3.666666666666667</v>
      </c>
      <c r="AS357" s="131">
        <v>17</v>
      </c>
      <c r="AT357" s="141">
        <v>0.88888888888888884</v>
      </c>
    </row>
    <row r="358" spans="2:46" s="4" customFormat="1" ht="15.75" collapsed="1" x14ac:dyDescent="0.25">
      <c r="B358" s="65">
        <v>1991</v>
      </c>
      <c r="C358" s="215">
        <v>35118</v>
      </c>
      <c r="D358" s="67">
        <v>9.3699701080707243E-3</v>
      </c>
      <c r="E358" s="216">
        <v>67265</v>
      </c>
      <c r="F358" s="67">
        <v>-5.0747237549568891E-2</v>
      </c>
      <c r="G358" s="216">
        <v>102383</v>
      </c>
      <c r="H358" s="67">
        <v>-3.0950375285131559E-2</v>
      </c>
      <c r="I358" s="215">
        <v>27238</v>
      </c>
      <c r="J358" s="67">
        <v>2.6183927965942155E-2</v>
      </c>
      <c r="K358" s="216">
        <v>50170</v>
      </c>
      <c r="L358" s="67">
        <v>-3.3445073787230717E-2</v>
      </c>
      <c r="M358" s="216">
        <v>77408</v>
      </c>
      <c r="N358" s="67">
        <v>-1.3269767619727424E-2</v>
      </c>
      <c r="O358" s="214"/>
      <c r="P358" s="67"/>
      <c r="Q358" s="66"/>
      <c r="R358" s="67"/>
      <c r="S358" s="66"/>
      <c r="T358" s="218"/>
      <c r="U358" s="214"/>
      <c r="V358" s="67"/>
      <c r="W358" s="66"/>
      <c r="X358" s="67"/>
      <c r="Y358" s="66"/>
      <c r="Z358" s="218"/>
      <c r="AA358" s="215">
        <v>5795</v>
      </c>
      <c r="AB358" s="67">
        <v>-2.4100533654674017E-3</v>
      </c>
      <c r="AC358" s="216">
        <v>17040</v>
      </c>
      <c r="AD358" s="67">
        <v>-9.9841521394611776E-2</v>
      </c>
      <c r="AE358" s="216">
        <v>22835</v>
      </c>
      <c r="AF358" s="67">
        <v>-7.696349892881682E-2</v>
      </c>
      <c r="AG358" s="214"/>
      <c r="AH358" s="67"/>
      <c r="AI358" s="66"/>
      <c r="AJ358" s="67"/>
      <c r="AK358" s="66"/>
      <c r="AL358" s="218"/>
      <c r="AM358" s="215">
        <v>2073</v>
      </c>
      <c r="AN358" s="67">
        <v>-0.14444903012794053</v>
      </c>
      <c r="AO358" s="215">
        <v>12</v>
      </c>
      <c r="AP358" s="67">
        <v>-0.29411764705882348</v>
      </c>
      <c r="AQ358" s="216">
        <v>55</v>
      </c>
      <c r="AR358" s="67">
        <v>1.2000000000000002</v>
      </c>
      <c r="AS358" s="216">
        <v>67</v>
      </c>
      <c r="AT358" s="67">
        <v>0.59523809523809534</v>
      </c>
    </row>
    <row r="359" spans="2:46" s="4" customFormat="1" ht="15" hidden="1" customHeight="1" outlineLevel="1" x14ac:dyDescent="0.25">
      <c r="B359" s="53" t="s">
        <v>78</v>
      </c>
      <c r="C359" s="211">
        <v>5122</v>
      </c>
      <c r="D359" s="141">
        <v>-0.24353862058780096</v>
      </c>
      <c r="E359" s="131">
        <v>12515</v>
      </c>
      <c r="F359" s="141">
        <v>-0.1012567324955117</v>
      </c>
      <c r="G359" s="131">
        <v>17637</v>
      </c>
      <c r="H359" s="141">
        <v>-0.14780633938925392</v>
      </c>
      <c r="I359" s="211">
        <v>3782</v>
      </c>
      <c r="J359" s="141">
        <v>-0.28303317535545025</v>
      </c>
      <c r="K359" s="131">
        <v>8858</v>
      </c>
      <c r="L359" s="141">
        <v>-8.9245321817807977E-2</v>
      </c>
      <c r="M359" s="131">
        <v>12640</v>
      </c>
      <c r="N359" s="141">
        <v>-0.15738950736617563</v>
      </c>
      <c r="O359" s="213"/>
      <c r="P359" s="149"/>
      <c r="Q359" s="142"/>
      <c r="R359" s="149"/>
      <c r="S359" s="142"/>
      <c r="T359" s="217"/>
      <c r="U359" s="213"/>
      <c r="V359" s="149"/>
      <c r="W359" s="142"/>
      <c r="X359" s="149"/>
      <c r="Y359" s="142"/>
      <c r="Z359" s="217"/>
      <c r="AA359" s="211">
        <v>835</v>
      </c>
      <c r="AB359" s="141">
        <v>-0.2511210762331838</v>
      </c>
      <c r="AC359" s="131">
        <v>3652</v>
      </c>
      <c r="AD359" s="141">
        <v>-0.13026911169326028</v>
      </c>
      <c r="AE359" s="131">
        <v>4487</v>
      </c>
      <c r="AF359" s="141">
        <v>-0.15562664659390291</v>
      </c>
      <c r="AG359" s="213"/>
      <c r="AH359" s="149"/>
      <c r="AI359" s="142"/>
      <c r="AJ359" s="149"/>
      <c r="AK359" s="142"/>
      <c r="AL359" s="217"/>
      <c r="AM359" s="211">
        <v>504</v>
      </c>
      <c r="AN359" s="141">
        <v>0.32283464566929143</v>
      </c>
      <c r="AO359" s="211">
        <v>1</v>
      </c>
      <c r="AP359" s="141" t="s">
        <v>90</v>
      </c>
      <c r="AQ359" s="131">
        <v>5</v>
      </c>
      <c r="AR359" s="141" t="s">
        <v>90</v>
      </c>
      <c r="AS359" s="131">
        <v>6</v>
      </c>
      <c r="AT359" s="141" t="s">
        <v>90</v>
      </c>
    </row>
    <row r="360" spans="2:46" s="4" customFormat="1" ht="15" hidden="1" customHeight="1" outlineLevel="1" x14ac:dyDescent="0.25">
      <c r="B360" s="53" t="s">
        <v>79</v>
      </c>
      <c r="C360" s="211">
        <v>5145</v>
      </c>
      <c r="D360" s="141">
        <v>-0.17216411906677398</v>
      </c>
      <c r="E360" s="131">
        <v>13300</v>
      </c>
      <c r="F360" s="141">
        <v>0.24730376066772952</v>
      </c>
      <c r="G360" s="131">
        <v>18445</v>
      </c>
      <c r="H360" s="141">
        <v>9.2842753880791662E-2</v>
      </c>
      <c r="I360" s="211">
        <v>3987</v>
      </c>
      <c r="J360" s="141">
        <v>-0.14515437392795882</v>
      </c>
      <c r="K360" s="131">
        <v>8944</v>
      </c>
      <c r="L360" s="141">
        <v>0.23826664820711607</v>
      </c>
      <c r="M360" s="131">
        <v>12931</v>
      </c>
      <c r="N360" s="141">
        <v>8.7827037940607422E-2</v>
      </c>
      <c r="O360" s="213"/>
      <c r="P360" s="149"/>
      <c r="Q360" s="142"/>
      <c r="R360" s="149"/>
      <c r="S360" s="142"/>
      <c r="T360" s="217"/>
      <c r="U360" s="213"/>
      <c r="V360" s="149"/>
      <c r="W360" s="142"/>
      <c r="X360" s="149"/>
      <c r="Y360" s="142"/>
      <c r="Z360" s="217"/>
      <c r="AA360" s="211">
        <v>866</v>
      </c>
      <c r="AB360" s="141">
        <v>-0.28547854785478544</v>
      </c>
      <c r="AC360" s="131">
        <v>4351</v>
      </c>
      <c r="AD360" s="141">
        <v>0.26482558139534884</v>
      </c>
      <c r="AE360" s="131">
        <v>5217</v>
      </c>
      <c r="AF360" s="141">
        <v>0.12145313843508165</v>
      </c>
      <c r="AG360" s="213"/>
      <c r="AH360" s="149"/>
      <c r="AI360" s="142"/>
      <c r="AJ360" s="149"/>
      <c r="AK360" s="142"/>
      <c r="AL360" s="217"/>
      <c r="AM360" s="211">
        <v>292</v>
      </c>
      <c r="AN360" s="141">
        <v>-0.13095238095238093</v>
      </c>
      <c r="AO360" s="211">
        <v>0</v>
      </c>
      <c r="AP360" s="141">
        <v>-1</v>
      </c>
      <c r="AQ360" s="131">
        <v>5</v>
      </c>
      <c r="AR360" s="141" t="s">
        <v>90</v>
      </c>
      <c r="AS360" s="131">
        <v>5</v>
      </c>
      <c r="AT360" s="141">
        <v>0.66666666666666674</v>
      </c>
    </row>
    <row r="361" spans="2:46" s="4" customFormat="1" ht="15" hidden="1" customHeight="1" outlineLevel="1" x14ac:dyDescent="0.25">
      <c r="B361" s="53" t="s">
        <v>80</v>
      </c>
      <c r="C361" s="211">
        <v>5373</v>
      </c>
      <c r="D361" s="141">
        <v>-0.14333545918367352</v>
      </c>
      <c r="E361" s="131">
        <v>12241</v>
      </c>
      <c r="F361" s="141">
        <v>7.6415758002110534E-2</v>
      </c>
      <c r="G361" s="131">
        <v>17614</v>
      </c>
      <c r="H361" s="141">
        <v>-1.7002947177511274E-3</v>
      </c>
      <c r="I361" s="211">
        <v>3777</v>
      </c>
      <c r="J361" s="141">
        <v>-0.10327635327635332</v>
      </c>
      <c r="K361" s="131">
        <v>8880</v>
      </c>
      <c r="L361" s="141">
        <v>0.10585305105853049</v>
      </c>
      <c r="M361" s="131">
        <v>12657</v>
      </c>
      <c r="N361" s="141">
        <v>3.3899689593203775E-2</v>
      </c>
      <c r="O361" s="213"/>
      <c r="P361" s="149"/>
      <c r="Q361" s="142"/>
      <c r="R361" s="149"/>
      <c r="S361" s="142"/>
      <c r="T361" s="217"/>
      <c r="U361" s="213"/>
      <c r="V361" s="149"/>
      <c r="W361" s="142"/>
      <c r="X361" s="149"/>
      <c r="Y361" s="142"/>
      <c r="Z361" s="217"/>
      <c r="AA361" s="211">
        <v>1068</v>
      </c>
      <c r="AB361" s="141">
        <v>-0.24947294448348556</v>
      </c>
      <c r="AC361" s="131">
        <v>3356</v>
      </c>
      <c r="AD361" s="141">
        <v>4.1891083183722699E-3</v>
      </c>
      <c r="AE361" s="131">
        <v>4424</v>
      </c>
      <c r="AF361" s="141">
        <v>-7.1563483735571864E-2</v>
      </c>
      <c r="AG361" s="213"/>
      <c r="AH361" s="149"/>
      <c r="AI361" s="142"/>
      <c r="AJ361" s="149"/>
      <c r="AK361" s="142"/>
      <c r="AL361" s="217"/>
      <c r="AM361" s="211">
        <v>526</v>
      </c>
      <c r="AN361" s="141">
        <v>-0.17425431711146</v>
      </c>
      <c r="AO361" s="211">
        <v>2</v>
      </c>
      <c r="AP361" s="141" t="s">
        <v>90</v>
      </c>
      <c r="AQ361" s="131">
        <v>5</v>
      </c>
      <c r="AR361" s="141" t="s">
        <v>90</v>
      </c>
      <c r="AS361" s="131">
        <v>7</v>
      </c>
      <c r="AT361" s="141" t="s">
        <v>90</v>
      </c>
    </row>
    <row r="362" spans="2:46" s="4" customFormat="1" ht="15" hidden="1" customHeight="1" outlineLevel="1" x14ac:dyDescent="0.25">
      <c r="B362" s="53" t="s">
        <v>81</v>
      </c>
      <c r="C362" s="211">
        <v>2872</v>
      </c>
      <c r="D362" s="141">
        <v>5.4719059860448116E-2</v>
      </c>
      <c r="E362" s="131">
        <v>5751</v>
      </c>
      <c r="F362" s="141">
        <v>9.7309673726388102E-2</v>
      </c>
      <c r="G362" s="131">
        <v>8623</v>
      </c>
      <c r="H362" s="141">
        <v>8.2747363134103358E-2</v>
      </c>
      <c r="I362" s="211">
        <v>2119</v>
      </c>
      <c r="J362" s="141">
        <v>0.14416846652267812</v>
      </c>
      <c r="K362" s="131">
        <v>4161</v>
      </c>
      <c r="L362" s="141">
        <v>0.21453590192644478</v>
      </c>
      <c r="M362" s="131">
        <v>6280</v>
      </c>
      <c r="N362" s="141">
        <v>0.18984463812050012</v>
      </c>
      <c r="O362" s="213"/>
      <c r="P362" s="149"/>
      <c r="Q362" s="142"/>
      <c r="R362" s="149"/>
      <c r="S362" s="142"/>
      <c r="T362" s="217"/>
      <c r="U362" s="213"/>
      <c r="V362" s="149"/>
      <c r="W362" s="142"/>
      <c r="X362" s="149"/>
      <c r="Y362" s="142"/>
      <c r="Z362" s="217"/>
      <c r="AA362" s="211">
        <v>538</v>
      </c>
      <c r="AB362" s="141">
        <v>0.18502202643171817</v>
      </c>
      <c r="AC362" s="131">
        <v>1590</v>
      </c>
      <c r="AD362" s="141">
        <v>-0.12396694214876036</v>
      </c>
      <c r="AE362" s="131">
        <v>2128</v>
      </c>
      <c r="AF362" s="141">
        <v>-6.2141912736888516E-2</v>
      </c>
      <c r="AG362" s="213"/>
      <c r="AH362" s="149"/>
      <c r="AI362" s="142"/>
      <c r="AJ362" s="149"/>
      <c r="AK362" s="142"/>
      <c r="AL362" s="217"/>
      <c r="AM362" s="211">
        <v>215</v>
      </c>
      <c r="AN362" s="141">
        <v>-0.4844124700239808</v>
      </c>
      <c r="AO362" s="211">
        <v>0</v>
      </c>
      <c r="AP362" s="141" t="s">
        <v>90</v>
      </c>
      <c r="AQ362" s="131">
        <v>0</v>
      </c>
      <c r="AR362" s="141" t="s">
        <v>90</v>
      </c>
      <c r="AS362" s="131">
        <v>0</v>
      </c>
      <c r="AT362" s="141" t="s">
        <v>90</v>
      </c>
    </row>
    <row r="363" spans="2:46" s="4" customFormat="1" ht="15" hidden="1" customHeight="1" outlineLevel="1" x14ac:dyDescent="0.25">
      <c r="B363" s="53" t="s">
        <v>82</v>
      </c>
      <c r="C363" s="211">
        <v>70</v>
      </c>
      <c r="D363" s="141">
        <v>0.70731707317073167</v>
      </c>
      <c r="E363" s="131">
        <v>165</v>
      </c>
      <c r="F363" s="141">
        <v>0.58653846153846145</v>
      </c>
      <c r="G363" s="131">
        <v>235</v>
      </c>
      <c r="H363" s="141">
        <v>0.6206896551724137</v>
      </c>
      <c r="I363" s="211">
        <v>55</v>
      </c>
      <c r="J363" s="141">
        <v>2.4375</v>
      </c>
      <c r="K363" s="131">
        <v>138</v>
      </c>
      <c r="L363" s="141">
        <v>0.42268041237113407</v>
      </c>
      <c r="M363" s="131">
        <v>193</v>
      </c>
      <c r="N363" s="141">
        <v>0.70796460176991149</v>
      </c>
      <c r="O363" s="213"/>
      <c r="P363" s="149"/>
      <c r="Q363" s="142"/>
      <c r="R363" s="149"/>
      <c r="S363" s="142"/>
      <c r="T363" s="217"/>
      <c r="U363" s="213"/>
      <c r="V363" s="149"/>
      <c r="W363" s="142"/>
      <c r="X363" s="149"/>
      <c r="Y363" s="142"/>
      <c r="Z363" s="217"/>
      <c r="AA363" s="211">
        <v>13</v>
      </c>
      <c r="AB363" s="141">
        <v>-0.31578947368421051</v>
      </c>
      <c r="AC363" s="131">
        <v>27</v>
      </c>
      <c r="AD363" s="141">
        <v>2.8571428571428572</v>
      </c>
      <c r="AE363" s="131">
        <v>40</v>
      </c>
      <c r="AF363" s="141">
        <v>0.53846153846153855</v>
      </c>
      <c r="AG363" s="213"/>
      <c r="AH363" s="149"/>
      <c r="AI363" s="142"/>
      <c r="AJ363" s="149"/>
      <c r="AK363" s="142"/>
      <c r="AL363" s="217"/>
      <c r="AM363" s="211">
        <v>2</v>
      </c>
      <c r="AN363" s="141">
        <v>-0.66666666666666674</v>
      </c>
      <c r="AO363" s="211">
        <v>0</v>
      </c>
      <c r="AP363" s="141" t="s">
        <v>90</v>
      </c>
      <c r="AQ363" s="131">
        <v>0</v>
      </c>
      <c r="AR363" s="141" t="s">
        <v>90</v>
      </c>
      <c r="AS363" s="131">
        <v>0</v>
      </c>
      <c r="AT363" s="141" t="s">
        <v>90</v>
      </c>
    </row>
    <row r="364" spans="2:46" s="4" customFormat="1" ht="15" hidden="1" customHeight="1" outlineLevel="1" x14ac:dyDescent="0.25">
      <c r="B364" s="53" t="s">
        <v>83</v>
      </c>
      <c r="C364" s="211">
        <v>38</v>
      </c>
      <c r="D364" s="141">
        <v>-0.34482758620689657</v>
      </c>
      <c r="E364" s="131">
        <v>79</v>
      </c>
      <c r="F364" s="141">
        <v>3.9473684210526327E-2</v>
      </c>
      <c r="G364" s="131">
        <v>117</v>
      </c>
      <c r="H364" s="141">
        <v>-0.12686567164179108</v>
      </c>
      <c r="I364" s="211">
        <v>22</v>
      </c>
      <c r="J364" s="141">
        <v>1</v>
      </c>
      <c r="K364" s="131">
        <v>79</v>
      </c>
      <c r="L364" s="141">
        <v>0.38596491228070184</v>
      </c>
      <c r="M364" s="131">
        <v>101</v>
      </c>
      <c r="N364" s="141">
        <v>0.48529411764705888</v>
      </c>
      <c r="O364" s="213"/>
      <c r="P364" s="149"/>
      <c r="Q364" s="142"/>
      <c r="R364" s="149"/>
      <c r="S364" s="142"/>
      <c r="T364" s="217"/>
      <c r="U364" s="213"/>
      <c r="V364" s="149"/>
      <c r="W364" s="142"/>
      <c r="X364" s="149"/>
      <c r="Y364" s="142"/>
      <c r="Z364" s="217"/>
      <c r="AA364" s="211">
        <v>16</v>
      </c>
      <c r="AB364" s="141">
        <v>-0.55555555555555558</v>
      </c>
      <c r="AC364" s="131">
        <v>0</v>
      </c>
      <c r="AD364" s="141">
        <v>-1</v>
      </c>
      <c r="AE364" s="131">
        <v>16</v>
      </c>
      <c r="AF364" s="141">
        <v>-0.70909090909090911</v>
      </c>
      <c r="AG364" s="213"/>
      <c r="AH364" s="149"/>
      <c r="AI364" s="142"/>
      <c r="AJ364" s="149"/>
      <c r="AK364" s="142"/>
      <c r="AL364" s="217"/>
      <c r="AM364" s="211">
        <v>0</v>
      </c>
      <c r="AN364" s="141">
        <v>-1</v>
      </c>
      <c r="AO364" s="211">
        <v>0</v>
      </c>
      <c r="AP364" s="141" t="s">
        <v>90</v>
      </c>
      <c r="AQ364" s="131">
        <v>0</v>
      </c>
      <c r="AR364" s="141" t="s">
        <v>90</v>
      </c>
      <c r="AS364" s="131">
        <v>0</v>
      </c>
      <c r="AT364" s="141" t="s">
        <v>90</v>
      </c>
    </row>
    <row r="365" spans="2:46" s="4" customFormat="1" ht="15" hidden="1" customHeight="1" outlineLevel="1" x14ac:dyDescent="0.25">
      <c r="B365" s="53" t="s">
        <v>84</v>
      </c>
      <c r="C365" s="211">
        <v>20</v>
      </c>
      <c r="D365" s="141">
        <v>0.33333333333333326</v>
      </c>
      <c r="E365" s="131">
        <v>159</v>
      </c>
      <c r="F365" s="141">
        <v>0.23255813953488369</v>
      </c>
      <c r="G365" s="131">
        <v>179</v>
      </c>
      <c r="H365" s="141">
        <v>0.24305555555555558</v>
      </c>
      <c r="I365" s="211">
        <v>10</v>
      </c>
      <c r="J365" s="141">
        <v>2.3333333333333335</v>
      </c>
      <c r="K365" s="131">
        <v>153</v>
      </c>
      <c r="L365" s="141">
        <v>0.35398230088495586</v>
      </c>
      <c r="M365" s="131">
        <v>163</v>
      </c>
      <c r="N365" s="141">
        <v>0.40517241379310343</v>
      </c>
      <c r="O365" s="213"/>
      <c r="P365" s="149"/>
      <c r="Q365" s="142"/>
      <c r="R365" s="149"/>
      <c r="S365" s="142"/>
      <c r="T365" s="217"/>
      <c r="U365" s="213"/>
      <c r="V365" s="149"/>
      <c r="W365" s="142"/>
      <c r="X365" s="149"/>
      <c r="Y365" s="142"/>
      <c r="Z365" s="217"/>
      <c r="AA365" s="211">
        <v>10</v>
      </c>
      <c r="AB365" s="141">
        <v>0.11111111111111116</v>
      </c>
      <c r="AC365" s="131">
        <v>6</v>
      </c>
      <c r="AD365" s="141">
        <v>-0.625</v>
      </c>
      <c r="AE365" s="131">
        <v>16</v>
      </c>
      <c r="AF365" s="141">
        <v>-0.36</v>
      </c>
      <c r="AG365" s="213"/>
      <c r="AH365" s="149"/>
      <c r="AI365" s="142"/>
      <c r="AJ365" s="149"/>
      <c r="AK365" s="142"/>
      <c r="AL365" s="217"/>
      <c r="AM365" s="211">
        <v>0</v>
      </c>
      <c r="AN365" s="141">
        <v>-1</v>
      </c>
      <c r="AO365" s="211">
        <v>0</v>
      </c>
      <c r="AP365" s="141" t="s">
        <v>90</v>
      </c>
      <c r="AQ365" s="131">
        <v>0</v>
      </c>
      <c r="AR365" s="141" t="s">
        <v>90</v>
      </c>
      <c r="AS365" s="131">
        <v>0</v>
      </c>
      <c r="AT365" s="141" t="s">
        <v>90</v>
      </c>
    </row>
    <row r="366" spans="2:46" s="4" customFormat="1" ht="15" hidden="1" customHeight="1" outlineLevel="1" x14ac:dyDescent="0.25">
      <c r="B366" s="53" t="s">
        <v>85</v>
      </c>
      <c r="C366" s="211">
        <v>24</v>
      </c>
      <c r="D366" s="141">
        <v>0.14285714285714279</v>
      </c>
      <c r="E366" s="131">
        <v>103</v>
      </c>
      <c r="F366" s="141">
        <v>5.8666666666666663</v>
      </c>
      <c r="G366" s="131">
        <v>127</v>
      </c>
      <c r="H366" s="141">
        <v>2.5277777777777777</v>
      </c>
      <c r="I366" s="211">
        <v>5</v>
      </c>
      <c r="J366" s="141">
        <v>-0.2857142857142857</v>
      </c>
      <c r="K366" s="131">
        <v>103</v>
      </c>
      <c r="L366" s="141" t="s">
        <v>90</v>
      </c>
      <c r="M366" s="131">
        <v>108</v>
      </c>
      <c r="N366" s="141">
        <v>14.428571428571429</v>
      </c>
      <c r="O366" s="213"/>
      <c r="P366" s="149"/>
      <c r="Q366" s="142"/>
      <c r="R366" s="149"/>
      <c r="S366" s="142"/>
      <c r="T366" s="217"/>
      <c r="U366" s="213"/>
      <c r="V366" s="149"/>
      <c r="W366" s="142"/>
      <c r="X366" s="149"/>
      <c r="Y366" s="142"/>
      <c r="Z366" s="217"/>
      <c r="AA366" s="211">
        <v>13</v>
      </c>
      <c r="AB366" s="141">
        <v>-7.1428571428571397E-2</v>
      </c>
      <c r="AC366" s="131">
        <v>0</v>
      </c>
      <c r="AD366" s="141">
        <v>-1</v>
      </c>
      <c r="AE366" s="131">
        <v>13</v>
      </c>
      <c r="AF366" s="141">
        <v>-0.55172413793103448</v>
      </c>
      <c r="AG366" s="213"/>
      <c r="AH366" s="149"/>
      <c r="AI366" s="142"/>
      <c r="AJ366" s="149"/>
      <c r="AK366" s="142"/>
      <c r="AL366" s="217"/>
      <c r="AM366" s="211">
        <v>6</v>
      </c>
      <c r="AN366" s="141" t="s">
        <v>90</v>
      </c>
      <c r="AO366" s="211">
        <v>0</v>
      </c>
      <c r="AP366" s="141" t="s">
        <v>90</v>
      </c>
      <c r="AQ366" s="131">
        <v>0</v>
      </c>
      <c r="AR366" s="141" t="s">
        <v>90</v>
      </c>
      <c r="AS366" s="131">
        <v>0</v>
      </c>
      <c r="AT366" s="141" t="s">
        <v>90</v>
      </c>
    </row>
    <row r="367" spans="2:46" s="4" customFormat="1" ht="15" hidden="1" customHeight="1" outlineLevel="1" x14ac:dyDescent="0.25">
      <c r="B367" s="53" t="s">
        <v>86</v>
      </c>
      <c r="C367" s="211">
        <v>103</v>
      </c>
      <c r="D367" s="141">
        <v>-8.8495575221238965E-2</v>
      </c>
      <c r="E367" s="131">
        <v>89</v>
      </c>
      <c r="F367" s="141">
        <v>0.25352112676056349</v>
      </c>
      <c r="G367" s="131">
        <v>192</v>
      </c>
      <c r="H367" s="141">
        <v>4.3478260869565188E-2</v>
      </c>
      <c r="I367" s="211">
        <v>33</v>
      </c>
      <c r="J367" s="141">
        <v>-0.625</v>
      </c>
      <c r="K367" s="131">
        <v>78</v>
      </c>
      <c r="L367" s="141">
        <v>1.2285714285714286</v>
      </c>
      <c r="M367" s="131">
        <v>111</v>
      </c>
      <c r="N367" s="141">
        <v>-9.7560975609756073E-2</v>
      </c>
      <c r="O367" s="213"/>
      <c r="P367" s="149"/>
      <c r="Q367" s="142"/>
      <c r="R367" s="149"/>
      <c r="S367" s="142"/>
      <c r="T367" s="217"/>
      <c r="U367" s="213"/>
      <c r="V367" s="149"/>
      <c r="W367" s="142"/>
      <c r="X367" s="149"/>
      <c r="Y367" s="142"/>
      <c r="Z367" s="217"/>
      <c r="AA367" s="211">
        <v>46</v>
      </c>
      <c r="AB367" s="141">
        <v>1.1904761904761907</v>
      </c>
      <c r="AC367" s="131">
        <v>11</v>
      </c>
      <c r="AD367" s="141">
        <v>-0.69444444444444442</v>
      </c>
      <c r="AE367" s="131">
        <v>57</v>
      </c>
      <c r="AF367" s="141">
        <v>0</v>
      </c>
      <c r="AG367" s="213"/>
      <c r="AH367" s="149"/>
      <c r="AI367" s="142"/>
      <c r="AJ367" s="149"/>
      <c r="AK367" s="142"/>
      <c r="AL367" s="217"/>
      <c r="AM367" s="211">
        <v>18</v>
      </c>
      <c r="AN367" s="141">
        <v>3.5</v>
      </c>
      <c r="AO367" s="211">
        <v>6</v>
      </c>
      <c r="AP367" s="141" t="s">
        <v>90</v>
      </c>
      <c r="AQ367" s="131">
        <v>0</v>
      </c>
      <c r="AR367" s="141" t="s">
        <v>90</v>
      </c>
      <c r="AS367" s="131">
        <v>6</v>
      </c>
      <c r="AT367" s="141" t="s">
        <v>90</v>
      </c>
    </row>
    <row r="368" spans="2:46" s="4" customFormat="1" ht="15" hidden="1" customHeight="1" outlineLevel="1" x14ac:dyDescent="0.25">
      <c r="B368" s="53" t="s">
        <v>87</v>
      </c>
      <c r="C368" s="211">
        <v>3527</v>
      </c>
      <c r="D368" s="141">
        <v>0.40071485305798249</v>
      </c>
      <c r="E368" s="131">
        <v>3113</v>
      </c>
      <c r="F368" s="141">
        <v>-0.32414242292661744</v>
      </c>
      <c r="G368" s="131">
        <v>6640</v>
      </c>
      <c r="H368" s="141">
        <v>-6.7939359910162866E-2</v>
      </c>
      <c r="I368" s="211">
        <v>3083</v>
      </c>
      <c r="J368" s="141">
        <v>0.62348604528699325</v>
      </c>
      <c r="K368" s="131">
        <v>2205</v>
      </c>
      <c r="L368" s="141">
        <v>-0.37179487179487181</v>
      </c>
      <c r="M368" s="131">
        <v>5288</v>
      </c>
      <c r="N368" s="141">
        <v>-2.2370123867628045E-2</v>
      </c>
      <c r="O368" s="213"/>
      <c r="P368" s="149"/>
      <c r="Q368" s="142"/>
      <c r="R368" s="149"/>
      <c r="S368" s="142"/>
      <c r="T368" s="217"/>
      <c r="U368" s="213"/>
      <c r="V368" s="149"/>
      <c r="W368" s="142"/>
      <c r="X368" s="149"/>
      <c r="Y368" s="142"/>
      <c r="Z368" s="217"/>
      <c r="AA368" s="211">
        <v>328</v>
      </c>
      <c r="AB368" s="141">
        <v>-0.4204946996466431</v>
      </c>
      <c r="AC368" s="131">
        <v>908</v>
      </c>
      <c r="AD368" s="141">
        <v>-0.17153284671532842</v>
      </c>
      <c r="AE368" s="131">
        <v>1236</v>
      </c>
      <c r="AF368" s="141">
        <v>-0.2563176895306859</v>
      </c>
      <c r="AG368" s="213"/>
      <c r="AH368" s="149"/>
      <c r="AI368" s="142"/>
      <c r="AJ368" s="149"/>
      <c r="AK368" s="142"/>
      <c r="AL368" s="217"/>
      <c r="AM368" s="211">
        <v>115</v>
      </c>
      <c r="AN368" s="141">
        <v>1.1698113207547172</v>
      </c>
      <c r="AO368" s="211">
        <v>1</v>
      </c>
      <c r="AP368" s="141" t="s">
        <v>90</v>
      </c>
      <c r="AQ368" s="131">
        <v>0</v>
      </c>
      <c r="AR368" s="141" t="s">
        <v>90</v>
      </c>
      <c r="AS368" s="131">
        <v>1</v>
      </c>
      <c r="AT368" s="141" t="s">
        <v>90</v>
      </c>
    </row>
    <row r="369" spans="2:46" s="4" customFormat="1" ht="15" hidden="1" customHeight="1" outlineLevel="1" x14ac:dyDescent="0.25">
      <c r="B369" s="53" t="s">
        <v>88</v>
      </c>
      <c r="C369" s="211">
        <v>5403</v>
      </c>
      <c r="D369" s="141">
        <v>1.8473138548539048E-2</v>
      </c>
      <c r="E369" s="131">
        <v>10233</v>
      </c>
      <c r="F369" s="141">
        <v>0.13485638238882114</v>
      </c>
      <c r="G369" s="131">
        <v>15636</v>
      </c>
      <c r="H369" s="141">
        <v>9.1746962714704727E-2</v>
      </c>
      <c r="I369" s="211">
        <v>3870</v>
      </c>
      <c r="J369" s="141">
        <v>-5.8394160583941646E-2</v>
      </c>
      <c r="K369" s="131">
        <v>7752</v>
      </c>
      <c r="L369" s="141">
        <v>0.23478814909206758</v>
      </c>
      <c r="M369" s="131">
        <v>11622</v>
      </c>
      <c r="N369" s="141">
        <v>0.11879091259145169</v>
      </c>
      <c r="O369" s="213"/>
      <c r="P369" s="149"/>
      <c r="Q369" s="142"/>
      <c r="R369" s="149"/>
      <c r="S369" s="142"/>
      <c r="T369" s="217"/>
      <c r="U369" s="213"/>
      <c r="V369" s="149"/>
      <c r="W369" s="142"/>
      <c r="X369" s="149"/>
      <c r="Y369" s="142"/>
      <c r="Z369" s="217"/>
      <c r="AA369" s="211">
        <v>1183</v>
      </c>
      <c r="AB369" s="141">
        <v>3.1386224934611962E-2</v>
      </c>
      <c r="AC369" s="131">
        <v>2474</v>
      </c>
      <c r="AD369" s="141">
        <v>-9.675063891931357E-2</v>
      </c>
      <c r="AE369" s="131">
        <v>3657</v>
      </c>
      <c r="AF369" s="141">
        <v>-5.8929490478641267E-2</v>
      </c>
      <c r="AG369" s="213"/>
      <c r="AH369" s="149"/>
      <c r="AI369" s="142"/>
      <c r="AJ369" s="149"/>
      <c r="AK369" s="142"/>
      <c r="AL369" s="217"/>
      <c r="AM369" s="211">
        <v>349</v>
      </c>
      <c r="AN369" s="141">
        <v>6.270833333333333</v>
      </c>
      <c r="AO369" s="211">
        <v>1</v>
      </c>
      <c r="AP369" s="141" t="s">
        <v>90</v>
      </c>
      <c r="AQ369" s="131">
        <v>7</v>
      </c>
      <c r="AR369" s="141" t="s">
        <v>90</v>
      </c>
      <c r="AS369" s="131">
        <v>8</v>
      </c>
      <c r="AT369" s="141" t="s">
        <v>90</v>
      </c>
    </row>
    <row r="370" spans="2:46" s="4" customFormat="1" ht="15" hidden="1" customHeight="1" outlineLevel="1" x14ac:dyDescent="0.25">
      <c r="B370" s="53" t="s">
        <v>89</v>
      </c>
      <c r="C370" s="211">
        <v>7095</v>
      </c>
      <c r="D370" s="141">
        <v>0.4902331442974166</v>
      </c>
      <c r="E370" s="131">
        <v>13113</v>
      </c>
      <c r="F370" s="141">
        <v>0.1745790039412396</v>
      </c>
      <c r="G370" s="131">
        <v>20208</v>
      </c>
      <c r="H370" s="141">
        <v>0.26894819466248032</v>
      </c>
      <c r="I370" s="211">
        <v>5800</v>
      </c>
      <c r="J370" s="141">
        <v>0.8119337706966574</v>
      </c>
      <c r="K370" s="131">
        <v>10555</v>
      </c>
      <c r="L370" s="141">
        <v>0.349226639396651</v>
      </c>
      <c r="M370" s="131">
        <v>16355</v>
      </c>
      <c r="N370" s="141">
        <v>0.48358127721335276</v>
      </c>
      <c r="O370" s="213"/>
      <c r="P370" s="149"/>
      <c r="Q370" s="142"/>
      <c r="R370" s="149"/>
      <c r="S370" s="142"/>
      <c r="T370" s="217"/>
      <c r="U370" s="213"/>
      <c r="V370" s="149"/>
      <c r="W370" s="142"/>
      <c r="X370" s="149"/>
      <c r="Y370" s="142"/>
      <c r="Z370" s="217"/>
      <c r="AA370" s="211">
        <v>893</v>
      </c>
      <c r="AB370" s="141">
        <v>-0.22076788830715532</v>
      </c>
      <c r="AC370" s="131">
        <v>2555</v>
      </c>
      <c r="AD370" s="141">
        <v>-0.23525890451960496</v>
      </c>
      <c r="AE370" s="131">
        <v>3448</v>
      </c>
      <c r="AF370" s="141">
        <v>-0.23155783374192107</v>
      </c>
      <c r="AG370" s="213"/>
      <c r="AH370" s="149"/>
      <c r="AI370" s="142"/>
      <c r="AJ370" s="149"/>
      <c r="AK370" s="142"/>
      <c r="AL370" s="217"/>
      <c r="AM370" s="211">
        <v>396</v>
      </c>
      <c r="AN370" s="141">
        <v>-4.3478260869565188E-2</v>
      </c>
      <c r="AO370" s="211">
        <v>6</v>
      </c>
      <c r="AP370" s="141" t="s">
        <v>90</v>
      </c>
      <c r="AQ370" s="131">
        <v>3</v>
      </c>
      <c r="AR370" s="141" t="s">
        <v>90</v>
      </c>
      <c r="AS370" s="131">
        <v>9</v>
      </c>
      <c r="AT370" s="141" t="s">
        <v>90</v>
      </c>
    </row>
    <row r="371" spans="2:46" s="4" customFormat="1" ht="15.75" collapsed="1" x14ac:dyDescent="0.25">
      <c r="B371" s="65">
        <v>1990</v>
      </c>
      <c r="C371" s="215">
        <v>34792</v>
      </c>
      <c r="D371" s="67">
        <v>-6.0322293396142257E-4</v>
      </c>
      <c r="E371" s="216">
        <v>70861</v>
      </c>
      <c r="F371" s="67">
        <v>6.7457029661208479E-2</v>
      </c>
      <c r="G371" s="216">
        <v>105653</v>
      </c>
      <c r="H371" s="67">
        <v>4.4043242815921646E-2</v>
      </c>
      <c r="I371" s="215">
        <v>26543</v>
      </c>
      <c r="J371" s="67">
        <v>4.7557028968348014E-2</v>
      </c>
      <c r="K371" s="216">
        <v>51906</v>
      </c>
      <c r="L371" s="67">
        <v>0.12064424197936008</v>
      </c>
      <c r="M371" s="216">
        <v>78449</v>
      </c>
      <c r="N371" s="67">
        <v>9.4800156302333294E-2</v>
      </c>
      <c r="O371" s="214"/>
      <c r="P371" s="67"/>
      <c r="Q371" s="66"/>
      <c r="R371" s="67"/>
      <c r="S371" s="66"/>
      <c r="T371" s="218"/>
      <c r="U371" s="214"/>
      <c r="V371" s="67"/>
      <c r="W371" s="66"/>
      <c r="X371" s="67"/>
      <c r="Y371" s="66"/>
      <c r="Z371" s="218"/>
      <c r="AA371" s="215">
        <v>5809</v>
      </c>
      <c r="AB371" s="67">
        <v>-0.18891371125383971</v>
      </c>
      <c r="AC371" s="216">
        <v>18930</v>
      </c>
      <c r="AD371" s="67">
        <v>-5.6566159980064756E-2</v>
      </c>
      <c r="AE371" s="216">
        <v>24739</v>
      </c>
      <c r="AF371" s="67">
        <v>-9.1379880265912483E-2</v>
      </c>
      <c r="AG371" s="214"/>
      <c r="AH371" s="67"/>
      <c r="AI371" s="66"/>
      <c r="AJ371" s="67"/>
      <c r="AK371" s="66"/>
      <c r="AL371" s="218"/>
      <c r="AM371" s="215">
        <v>2423</v>
      </c>
      <c r="AN371" s="67">
        <v>4.8917748917749027E-2</v>
      </c>
      <c r="AO371" s="215">
        <v>17</v>
      </c>
      <c r="AP371" s="67">
        <v>4.666666666666667</v>
      </c>
      <c r="AQ371" s="216">
        <v>25</v>
      </c>
      <c r="AR371" s="67" t="s">
        <v>90</v>
      </c>
      <c r="AS371" s="216">
        <v>42</v>
      </c>
      <c r="AT371" s="67">
        <v>13</v>
      </c>
    </row>
    <row r="372" spans="2:46" s="4" customFormat="1" ht="15" hidden="1" customHeight="1" outlineLevel="1" x14ac:dyDescent="0.25">
      <c r="B372" s="53" t="s">
        <v>78</v>
      </c>
      <c r="C372" s="211">
        <v>6771</v>
      </c>
      <c r="D372" s="141">
        <v>-0.18987796123474521</v>
      </c>
      <c r="E372" s="131">
        <v>13925</v>
      </c>
      <c r="F372" s="141">
        <v>0.20022409929322538</v>
      </c>
      <c r="G372" s="131">
        <v>20696</v>
      </c>
      <c r="H372" s="141">
        <v>3.6873747494990061E-2</v>
      </c>
      <c r="I372" s="211">
        <v>5275</v>
      </c>
      <c r="J372" s="141">
        <v>-0.13989890754932333</v>
      </c>
      <c r="K372" s="131">
        <v>9726</v>
      </c>
      <c r="L372" s="141">
        <v>0.39681171908660051</v>
      </c>
      <c r="M372" s="131">
        <v>15001</v>
      </c>
      <c r="N372" s="141">
        <v>0.14546426389737332</v>
      </c>
      <c r="O372" s="213"/>
      <c r="P372" s="149"/>
      <c r="Q372" s="142"/>
      <c r="R372" s="149"/>
      <c r="S372" s="142"/>
      <c r="T372" s="217"/>
      <c r="U372" s="213"/>
      <c r="V372" s="149"/>
      <c r="W372" s="142"/>
      <c r="X372" s="149"/>
      <c r="Y372" s="142"/>
      <c r="Z372" s="217"/>
      <c r="AA372" s="211">
        <v>1115</v>
      </c>
      <c r="AB372" s="141">
        <v>-0.49433106575963714</v>
      </c>
      <c r="AC372" s="131">
        <v>4199</v>
      </c>
      <c r="AD372" s="141">
        <v>-9.4848027592153494E-2</v>
      </c>
      <c r="AE372" s="131">
        <v>5314</v>
      </c>
      <c r="AF372" s="141">
        <v>-0.22355347749853882</v>
      </c>
      <c r="AG372" s="213"/>
      <c r="AH372" s="149"/>
      <c r="AI372" s="142"/>
      <c r="AJ372" s="149"/>
      <c r="AK372" s="142"/>
      <c r="AL372" s="217"/>
      <c r="AM372" s="211">
        <v>381</v>
      </c>
      <c r="AN372" s="141">
        <v>18.05</v>
      </c>
      <c r="AO372" s="211">
        <v>0</v>
      </c>
      <c r="AP372" s="141" t="s">
        <v>90</v>
      </c>
      <c r="AQ372" s="131">
        <v>0</v>
      </c>
      <c r="AR372" s="141" t="s">
        <v>90</v>
      </c>
      <c r="AS372" s="131">
        <v>0</v>
      </c>
      <c r="AT372" s="141" t="s">
        <v>90</v>
      </c>
    </row>
    <row r="373" spans="2:46" s="4" customFormat="1" ht="15" hidden="1" customHeight="1" outlineLevel="1" x14ac:dyDescent="0.25">
      <c r="B373" s="53" t="s">
        <v>79</v>
      </c>
      <c r="C373" s="211">
        <v>6215</v>
      </c>
      <c r="D373" s="141">
        <v>-7.8029965880433205E-2</v>
      </c>
      <c r="E373" s="131">
        <v>10663</v>
      </c>
      <c r="F373" s="141">
        <v>0.15325546182132821</v>
      </c>
      <c r="G373" s="131">
        <v>16878</v>
      </c>
      <c r="H373" s="141">
        <v>5.5732782886094956E-2</v>
      </c>
      <c r="I373" s="211">
        <v>4664</v>
      </c>
      <c r="J373" s="141">
        <v>-8.9247768805780225E-3</v>
      </c>
      <c r="K373" s="131">
        <v>7223</v>
      </c>
      <c r="L373" s="141">
        <v>0.27524717514124286</v>
      </c>
      <c r="M373" s="131">
        <v>11887</v>
      </c>
      <c r="N373" s="141">
        <v>0.14628736740597881</v>
      </c>
      <c r="O373" s="213"/>
      <c r="P373" s="149"/>
      <c r="Q373" s="142"/>
      <c r="R373" s="149"/>
      <c r="S373" s="142"/>
      <c r="T373" s="217"/>
      <c r="U373" s="213"/>
      <c r="V373" s="149"/>
      <c r="W373" s="142"/>
      <c r="X373" s="149"/>
      <c r="Y373" s="142"/>
      <c r="Z373" s="217"/>
      <c r="AA373" s="211">
        <v>1212</v>
      </c>
      <c r="AB373" s="141">
        <v>-0.40266140956136032</v>
      </c>
      <c r="AC373" s="131">
        <v>3440</v>
      </c>
      <c r="AD373" s="141">
        <v>-3.9642657733110043E-2</v>
      </c>
      <c r="AE373" s="131">
        <v>4652</v>
      </c>
      <c r="AF373" s="141">
        <v>-0.17091427553020855</v>
      </c>
      <c r="AG373" s="213"/>
      <c r="AH373" s="149"/>
      <c r="AI373" s="142"/>
      <c r="AJ373" s="149"/>
      <c r="AK373" s="142"/>
      <c r="AL373" s="217"/>
      <c r="AM373" s="211">
        <v>336</v>
      </c>
      <c r="AN373" s="141">
        <v>55</v>
      </c>
      <c r="AO373" s="211">
        <v>3</v>
      </c>
      <c r="AP373" s="141" t="s">
        <v>90</v>
      </c>
      <c r="AQ373" s="131">
        <v>0</v>
      </c>
      <c r="AR373" s="141" t="s">
        <v>90</v>
      </c>
      <c r="AS373" s="131">
        <v>3</v>
      </c>
      <c r="AT373" s="141" t="s">
        <v>90</v>
      </c>
    </row>
    <row r="374" spans="2:46" s="4" customFormat="1" ht="15" hidden="1" customHeight="1" outlineLevel="1" x14ac:dyDescent="0.25">
      <c r="B374" s="53" t="s">
        <v>80</v>
      </c>
      <c r="C374" s="211">
        <v>6272</v>
      </c>
      <c r="D374" s="141">
        <v>-9.8980031604654517E-2</v>
      </c>
      <c r="E374" s="131">
        <v>11372</v>
      </c>
      <c r="F374" s="141">
        <v>9.620204357046469E-2</v>
      </c>
      <c r="G374" s="131">
        <v>17644</v>
      </c>
      <c r="H374" s="141">
        <v>1.7825209114508134E-2</v>
      </c>
      <c r="I374" s="211">
        <v>4212</v>
      </c>
      <c r="J374" s="141">
        <v>-0.1057324840764331</v>
      </c>
      <c r="K374" s="131">
        <v>8030</v>
      </c>
      <c r="L374" s="141">
        <v>0.416975472031057</v>
      </c>
      <c r="M374" s="131">
        <v>12242</v>
      </c>
      <c r="N374" s="141">
        <v>0.17972439047894384</v>
      </c>
      <c r="O374" s="213"/>
      <c r="P374" s="149"/>
      <c r="Q374" s="142"/>
      <c r="R374" s="149"/>
      <c r="S374" s="142"/>
      <c r="T374" s="217"/>
      <c r="U374" s="213"/>
      <c r="V374" s="149"/>
      <c r="W374" s="142"/>
      <c r="X374" s="149"/>
      <c r="Y374" s="142"/>
      <c r="Z374" s="217"/>
      <c r="AA374" s="211">
        <v>1423</v>
      </c>
      <c r="AB374" s="141">
        <v>-0.36416443252904374</v>
      </c>
      <c r="AC374" s="131">
        <v>3342</v>
      </c>
      <c r="AD374" s="141">
        <v>-0.28999362651370297</v>
      </c>
      <c r="AE374" s="131">
        <v>4765</v>
      </c>
      <c r="AF374" s="141">
        <v>-0.31389488840892732</v>
      </c>
      <c r="AG374" s="213"/>
      <c r="AH374" s="149"/>
      <c r="AI374" s="142"/>
      <c r="AJ374" s="149"/>
      <c r="AK374" s="142"/>
      <c r="AL374" s="217"/>
      <c r="AM374" s="211">
        <v>637</v>
      </c>
      <c r="AN374" s="141">
        <v>48</v>
      </c>
      <c r="AO374" s="211">
        <v>0</v>
      </c>
      <c r="AP374" s="141" t="s">
        <v>90</v>
      </c>
      <c r="AQ374" s="131">
        <v>0</v>
      </c>
      <c r="AR374" s="141" t="s">
        <v>90</v>
      </c>
      <c r="AS374" s="131">
        <v>0</v>
      </c>
      <c r="AT374" s="141" t="s">
        <v>90</v>
      </c>
    </row>
    <row r="375" spans="2:46" s="4" customFormat="1" ht="15" hidden="1" customHeight="1" outlineLevel="1" x14ac:dyDescent="0.25">
      <c r="B375" s="53" t="s">
        <v>81</v>
      </c>
      <c r="C375" s="211">
        <v>2723</v>
      </c>
      <c r="D375" s="141">
        <v>-0.16060419235511714</v>
      </c>
      <c r="E375" s="131">
        <v>5241</v>
      </c>
      <c r="F375" s="141">
        <v>0.25623202301054659</v>
      </c>
      <c r="G375" s="131">
        <v>7964</v>
      </c>
      <c r="H375" s="141">
        <v>7.3894282632146702E-2</v>
      </c>
      <c r="I375" s="211">
        <v>1852</v>
      </c>
      <c r="J375" s="141">
        <v>-0.26067864271457086</v>
      </c>
      <c r="K375" s="131">
        <v>3426</v>
      </c>
      <c r="L375" s="141">
        <v>0.23637675929267421</v>
      </c>
      <c r="M375" s="131">
        <v>5278</v>
      </c>
      <c r="N375" s="141">
        <v>3.7907505686129994E-4</v>
      </c>
      <c r="O375" s="213"/>
      <c r="P375" s="149"/>
      <c r="Q375" s="142"/>
      <c r="R375" s="149"/>
      <c r="S375" s="142"/>
      <c r="T375" s="217"/>
      <c r="U375" s="213"/>
      <c r="V375" s="149"/>
      <c r="W375" s="142"/>
      <c r="X375" s="149"/>
      <c r="Y375" s="142"/>
      <c r="Z375" s="217"/>
      <c r="AA375" s="211">
        <v>454</v>
      </c>
      <c r="AB375" s="141">
        <v>-0.36944444444444446</v>
      </c>
      <c r="AC375" s="131">
        <v>1815</v>
      </c>
      <c r="AD375" s="141">
        <v>0.2955032119914347</v>
      </c>
      <c r="AE375" s="131">
        <v>2269</v>
      </c>
      <c r="AF375" s="141">
        <v>6.9778406412069671E-2</v>
      </c>
      <c r="AG375" s="213"/>
      <c r="AH375" s="149"/>
      <c r="AI375" s="142"/>
      <c r="AJ375" s="149"/>
      <c r="AK375" s="142"/>
      <c r="AL375" s="217"/>
      <c r="AM375" s="211">
        <v>417</v>
      </c>
      <c r="AN375" s="141">
        <v>20.94736842105263</v>
      </c>
      <c r="AO375" s="211">
        <v>0</v>
      </c>
      <c r="AP375" s="141" t="s">
        <v>90</v>
      </c>
      <c r="AQ375" s="131">
        <v>0</v>
      </c>
      <c r="AR375" s="141" t="s">
        <v>90</v>
      </c>
      <c r="AS375" s="131">
        <v>0</v>
      </c>
      <c r="AT375" s="141" t="s">
        <v>90</v>
      </c>
    </row>
    <row r="376" spans="2:46" s="4" customFormat="1" ht="15" hidden="1" customHeight="1" outlineLevel="1" x14ac:dyDescent="0.25">
      <c r="B376" s="53" t="s">
        <v>82</v>
      </c>
      <c r="C376" s="211">
        <v>41</v>
      </c>
      <c r="D376" s="141">
        <v>0</v>
      </c>
      <c r="E376" s="131">
        <v>104</v>
      </c>
      <c r="F376" s="141">
        <v>-0.54585152838427953</v>
      </c>
      <c r="G376" s="131">
        <v>145</v>
      </c>
      <c r="H376" s="141">
        <v>-0.46296296296296291</v>
      </c>
      <c r="I376" s="211">
        <v>16</v>
      </c>
      <c r="J376" s="141">
        <v>-0.4285714285714286</v>
      </c>
      <c r="K376" s="131">
        <v>97</v>
      </c>
      <c r="L376" s="141">
        <v>5.9285714285714288</v>
      </c>
      <c r="M376" s="131">
        <v>113</v>
      </c>
      <c r="N376" s="141">
        <v>1.6904761904761907</v>
      </c>
      <c r="O376" s="213"/>
      <c r="P376" s="149"/>
      <c r="Q376" s="142"/>
      <c r="R376" s="149"/>
      <c r="S376" s="142"/>
      <c r="T376" s="217"/>
      <c r="U376" s="213"/>
      <c r="V376" s="149"/>
      <c r="W376" s="142"/>
      <c r="X376" s="149"/>
      <c r="Y376" s="142"/>
      <c r="Z376" s="217"/>
      <c r="AA376" s="211">
        <v>19</v>
      </c>
      <c r="AB376" s="141">
        <v>0.46153846153846145</v>
      </c>
      <c r="AC376" s="131">
        <v>7</v>
      </c>
      <c r="AD376" s="141">
        <v>-0.96744186046511627</v>
      </c>
      <c r="AE376" s="131">
        <v>26</v>
      </c>
      <c r="AF376" s="141">
        <v>-0.88596491228070173</v>
      </c>
      <c r="AG376" s="213"/>
      <c r="AH376" s="149"/>
      <c r="AI376" s="142"/>
      <c r="AJ376" s="149"/>
      <c r="AK376" s="142"/>
      <c r="AL376" s="217"/>
      <c r="AM376" s="211">
        <v>6</v>
      </c>
      <c r="AN376" s="141" t="s">
        <v>90</v>
      </c>
      <c r="AO376" s="211">
        <v>0</v>
      </c>
      <c r="AP376" s="141" t="s">
        <v>90</v>
      </c>
      <c r="AQ376" s="131">
        <v>0</v>
      </c>
      <c r="AR376" s="141" t="s">
        <v>90</v>
      </c>
      <c r="AS376" s="131">
        <v>0</v>
      </c>
      <c r="AT376" s="141" t="s">
        <v>90</v>
      </c>
    </row>
    <row r="377" spans="2:46" s="4" customFormat="1" ht="15" hidden="1" customHeight="1" outlineLevel="1" x14ac:dyDescent="0.25">
      <c r="B377" s="53" t="s">
        <v>83</v>
      </c>
      <c r="C377" s="211">
        <v>58</v>
      </c>
      <c r="D377" s="141">
        <v>1.4166666666666665</v>
      </c>
      <c r="E377" s="131">
        <v>76</v>
      </c>
      <c r="F377" s="141">
        <v>-0.60824742268041243</v>
      </c>
      <c r="G377" s="131">
        <v>134</v>
      </c>
      <c r="H377" s="141">
        <v>-0.38532110091743121</v>
      </c>
      <c r="I377" s="211">
        <v>11</v>
      </c>
      <c r="J377" s="141">
        <v>-0.2142857142857143</v>
      </c>
      <c r="K377" s="131">
        <v>57</v>
      </c>
      <c r="L377" s="141">
        <v>-0.703125</v>
      </c>
      <c r="M377" s="131">
        <v>68</v>
      </c>
      <c r="N377" s="141">
        <v>-0.66990291262135915</v>
      </c>
      <c r="O377" s="213"/>
      <c r="P377" s="149"/>
      <c r="Q377" s="142"/>
      <c r="R377" s="149"/>
      <c r="S377" s="142"/>
      <c r="T377" s="217"/>
      <c r="U377" s="213"/>
      <c r="V377" s="149"/>
      <c r="W377" s="142"/>
      <c r="X377" s="149"/>
      <c r="Y377" s="142"/>
      <c r="Z377" s="217"/>
      <c r="AA377" s="211">
        <v>36</v>
      </c>
      <c r="AB377" s="141">
        <v>2.6</v>
      </c>
      <c r="AC377" s="131">
        <v>19</v>
      </c>
      <c r="AD377" s="141">
        <v>8.5</v>
      </c>
      <c r="AE377" s="131">
        <v>55</v>
      </c>
      <c r="AF377" s="141">
        <v>3.583333333333333</v>
      </c>
      <c r="AG377" s="213"/>
      <c r="AH377" s="149"/>
      <c r="AI377" s="142"/>
      <c r="AJ377" s="149"/>
      <c r="AK377" s="142"/>
      <c r="AL377" s="217"/>
      <c r="AM377" s="211">
        <v>11</v>
      </c>
      <c r="AN377" s="141" t="s">
        <v>90</v>
      </c>
      <c r="AO377" s="211">
        <v>0</v>
      </c>
      <c r="AP377" s="141" t="s">
        <v>90</v>
      </c>
      <c r="AQ377" s="131">
        <v>0</v>
      </c>
      <c r="AR377" s="141" t="s">
        <v>90</v>
      </c>
      <c r="AS377" s="131">
        <v>0</v>
      </c>
      <c r="AT377" s="141" t="s">
        <v>90</v>
      </c>
    </row>
    <row r="378" spans="2:46" s="4" customFormat="1" ht="15" hidden="1" customHeight="1" outlineLevel="1" x14ac:dyDescent="0.25">
      <c r="B378" s="53" t="s">
        <v>84</v>
      </c>
      <c r="C378" s="211">
        <v>15</v>
      </c>
      <c r="D378" s="141">
        <v>-0.58333333333333326</v>
      </c>
      <c r="E378" s="131">
        <v>129</v>
      </c>
      <c r="F378" s="141">
        <v>-0.70880361173814899</v>
      </c>
      <c r="G378" s="131">
        <v>144</v>
      </c>
      <c r="H378" s="141">
        <v>-0.69937369519832981</v>
      </c>
      <c r="I378" s="211">
        <v>3</v>
      </c>
      <c r="J378" s="141">
        <v>-0.8125</v>
      </c>
      <c r="K378" s="131">
        <v>113</v>
      </c>
      <c r="L378" s="141">
        <v>-0.70801033591731266</v>
      </c>
      <c r="M378" s="131">
        <v>116</v>
      </c>
      <c r="N378" s="141">
        <v>-0.71215880893300243</v>
      </c>
      <c r="O378" s="213"/>
      <c r="P378" s="149"/>
      <c r="Q378" s="142"/>
      <c r="R378" s="149"/>
      <c r="S378" s="142"/>
      <c r="T378" s="217"/>
      <c r="U378" s="213"/>
      <c r="V378" s="149"/>
      <c r="W378" s="142"/>
      <c r="X378" s="149"/>
      <c r="Y378" s="142"/>
      <c r="Z378" s="217"/>
      <c r="AA378" s="211">
        <v>9</v>
      </c>
      <c r="AB378" s="141">
        <v>0.125</v>
      </c>
      <c r="AC378" s="131">
        <v>16</v>
      </c>
      <c r="AD378" s="141">
        <v>-0.7142857142857143</v>
      </c>
      <c r="AE378" s="131">
        <v>25</v>
      </c>
      <c r="AF378" s="141">
        <v>-0.609375</v>
      </c>
      <c r="AG378" s="213"/>
      <c r="AH378" s="149"/>
      <c r="AI378" s="142"/>
      <c r="AJ378" s="149"/>
      <c r="AK378" s="142"/>
      <c r="AL378" s="217"/>
      <c r="AM378" s="211">
        <v>3</v>
      </c>
      <c r="AN378" s="141">
        <v>-0.75</v>
      </c>
      <c r="AO378" s="211">
        <v>0</v>
      </c>
      <c r="AP378" s="141" t="s">
        <v>90</v>
      </c>
      <c r="AQ378" s="131">
        <v>0</v>
      </c>
      <c r="AR378" s="141" t="s">
        <v>90</v>
      </c>
      <c r="AS378" s="131">
        <v>0</v>
      </c>
      <c r="AT378" s="141" t="s">
        <v>90</v>
      </c>
    </row>
    <row r="379" spans="2:46" s="4" customFormat="1" ht="15" hidden="1" customHeight="1" outlineLevel="1" x14ac:dyDescent="0.25">
      <c r="B379" s="53" t="s">
        <v>85</v>
      </c>
      <c r="C379" s="211">
        <v>21</v>
      </c>
      <c r="D379" s="141">
        <v>-0.671875</v>
      </c>
      <c r="E379" s="131">
        <v>15</v>
      </c>
      <c r="F379" s="141">
        <v>-0.93449781659388642</v>
      </c>
      <c r="G379" s="131">
        <v>36</v>
      </c>
      <c r="H379" s="141">
        <v>-0.87713310580204773</v>
      </c>
      <c r="I379" s="211">
        <v>7</v>
      </c>
      <c r="J379" s="141">
        <v>-0.68181818181818188</v>
      </c>
      <c r="K379" s="131">
        <v>0</v>
      </c>
      <c r="L379" s="141">
        <v>-1</v>
      </c>
      <c r="M379" s="131">
        <v>7</v>
      </c>
      <c r="N379" s="141">
        <v>-0.95035460992907805</v>
      </c>
      <c r="O379" s="213"/>
      <c r="P379" s="149"/>
      <c r="Q379" s="142"/>
      <c r="R379" s="149"/>
      <c r="S379" s="142"/>
      <c r="T379" s="217"/>
      <c r="U379" s="213"/>
      <c r="V379" s="149"/>
      <c r="W379" s="142"/>
      <c r="X379" s="149"/>
      <c r="Y379" s="142"/>
      <c r="Z379" s="217"/>
      <c r="AA379" s="211">
        <v>14</v>
      </c>
      <c r="AB379" s="141">
        <v>-0.58823529411764708</v>
      </c>
      <c r="AC379" s="131">
        <v>15</v>
      </c>
      <c r="AD379" s="141">
        <v>-0.86363636363636365</v>
      </c>
      <c r="AE379" s="131">
        <v>29</v>
      </c>
      <c r="AF379" s="141">
        <v>-0.79861111111111116</v>
      </c>
      <c r="AG379" s="213"/>
      <c r="AH379" s="149"/>
      <c r="AI379" s="142"/>
      <c r="AJ379" s="149"/>
      <c r="AK379" s="142"/>
      <c r="AL379" s="217"/>
      <c r="AM379" s="211">
        <v>0</v>
      </c>
      <c r="AN379" s="141">
        <v>-1</v>
      </c>
      <c r="AO379" s="211">
        <v>0</v>
      </c>
      <c r="AP379" s="141" t="s">
        <v>90</v>
      </c>
      <c r="AQ379" s="131">
        <v>0</v>
      </c>
      <c r="AR379" s="141" t="s">
        <v>90</v>
      </c>
      <c r="AS379" s="131">
        <v>0</v>
      </c>
      <c r="AT379" s="141" t="s">
        <v>90</v>
      </c>
    </row>
    <row r="380" spans="2:46" s="4" customFormat="1" ht="15" hidden="1" customHeight="1" outlineLevel="1" x14ac:dyDescent="0.25">
      <c r="B380" s="53" t="s">
        <v>86</v>
      </c>
      <c r="C380" s="211">
        <v>113</v>
      </c>
      <c r="D380" s="141">
        <v>3.708333333333333</v>
      </c>
      <c r="E380" s="131">
        <v>71</v>
      </c>
      <c r="F380" s="141">
        <v>-0.21111111111111114</v>
      </c>
      <c r="G380" s="131">
        <v>184</v>
      </c>
      <c r="H380" s="141">
        <v>0.61403508771929816</v>
      </c>
      <c r="I380" s="211">
        <v>88</v>
      </c>
      <c r="J380" s="141">
        <v>13.666666666666666</v>
      </c>
      <c r="K380" s="131">
        <v>35</v>
      </c>
      <c r="L380" s="141">
        <v>2.5</v>
      </c>
      <c r="M380" s="131">
        <v>123</v>
      </c>
      <c r="N380" s="141">
        <v>6.6875</v>
      </c>
      <c r="O380" s="213"/>
      <c r="P380" s="149"/>
      <c r="Q380" s="142"/>
      <c r="R380" s="149"/>
      <c r="S380" s="142"/>
      <c r="T380" s="217"/>
      <c r="U380" s="213"/>
      <c r="V380" s="149"/>
      <c r="W380" s="142"/>
      <c r="X380" s="149"/>
      <c r="Y380" s="142"/>
      <c r="Z380" s="217"/>
      <c r="AA380" s="211">
        <v>21</v>
      </c>
      <c r="AB380" s="141">
        <v>0.3125</v>
      </c>
      <c r="AC380" s="131">
        <v>36</v>
      </c>
      <c r="AD380" s="141">
        <v>-0.55000000000000004</v>
      </c>
      <c r="AE380" s="131">
        <v>57</v>
      </c>
      <c r="AF380" s="141">
        <v>-0.40625</v>
      </c>
      <c r="AG380" s="213"/>
      <c r="AH380" s="149"/>
      <c r="AI380" s="142"/>
      <c r="AJ380" s="149"/>
      <c r="AK380" s="142"/>
      <c r="AL380" s="217"/>
      <c r="AM380" s="211">
        <v>4</v>
      </c>
      <c r="AN380" s="141">
        <v>1</v>
      </c>
      <c r="AO380" s="211">
        <v>0</v>
      </c>
      <c r="AP380" s="141" t="s">
        <v>90</v>
      </c>
      <c r="AQ380" s="131">
        <v>0</v>
      </c>
      <c r="AR380" s="141" t="s">
        <v>90</v>
      </c>
      <c r="AS380" s="131">
        <v>0</v>
      </c>
      <c r="AT380" s="141" t="s">
        <v>90</v>
      </c>
    </row>
    <row r="381" spans="2:46" s="4" customFormat="1" ht="15" hidden="1" customHeight="1" outlineLevel="1" x14ac:dyDescent="0.25">
      <c r="B381" s="53" t="s">
        <v>87</v>
      </c>
      <c r="C381" s="211">
        <v>2518</v>
      </c>
      <c r="D381" s="141">
        <v>-0.16262055204522785</v>
      </c>
      <c r="E381" s="131">
        <v>4606</v>
      </c>
      <c r="F381" s="141">
        <v>-3.0519890549357998E-2</v>
      </c>
      <c r="G381" s="131">
        <v>7124</v>
      </c>
      <c r="H381" s="141">
        <v>-8.1722093323021383E-2</v>
      </c>
      <c r="I381" s="211">
        <v>1899</v>
      </c>
      <c r="J381" s="141">
        <v>-0.17146596858638741</v>
      </c>
      <c r="K381" s="131">
        <v>3510</v>
      </c>
      <c r="L381" s="141">
        <v>0.27589967284623773</v>
      </c>
      <c r="M381" s="131">
        <v>5409</v>
      </c>
      <c r="N381" s="141">
        <v>7.2575847709696717E-2</v>
      </c>
      <c r="O381" s="213"/>
      <c r="P381" s="149"/>
      <c r="Q381" s="142"/>
      <c r="R381" s="149"/>
      <c r="S381" s="142"/>
      <c r="T381" s="217"/>
      <c r="U381" s="213"/>
      <c r="V381" s="149"/>
      <c r="W381" s="142"/>
      <c r="X381" s="149"/>
      <c r="Y381" s="142"/>
      <c r="Z381" s="217"/>
      <c r="AA381" s="211">
        <v>566</v>
      </c>
      <c r="AB381" s="141">
        <v>-0.19602272727272729</v>
      </c>
      <c r="AC381" s="131">
        <v>1096</v>
      </c>
      <c r="AD381" s="141">
        <v>-0.45199999999999996</v>
      </c>
      <c r="AE381" s="131">
        <v>1662</v>
      </c>
      <c r="AF381" s="141">
        <v>-0.38535502958579881</v>
      </c>
      <c r="AG381" s="213"/>
      <c r="AH381" s="149"/>
      <c r="AI381" s="142"/>
      <c r="AJ381" s="149"/>
      <c r="AK381" s="142"/>
      <c r="AL381" s="217"/>
      <c r="AM381" s="211">
        <v>53</v>
      </c>
      <c r="AN381" s="141">
        <v>3.8181818181818183</v>
      </c>
      <c r="AO381" s="211">
        <v>0</v>
      </c>
      <c r="AP381" s="141" t="s">
        <v>90</v>
      </c>
      <c r="AQ381" s="131">
        <v>0</v>
      </c>
      <c r="AR381" s="141" t="s">
        <v>90</v>
      </c>
      <c r="AS381" s="131">
        <v>0</v>
      </c>
      <c r="AT381" s="141" t="s">
        <v>90</v>
      </c>
    </row>
    <row r="382" spans="2:46" s="4" customFormat="1" ht="15" hidden="1" customHeight="1" outlineLevel="1" x14ac:dyDescent="0.25">
      <c r="B382" s="53" t="s">
        <v>88</v>
      </c>
      <c r="C382" s="211">
        <v>5305</v>
      </c>
      <c r="D382" s="141">
        <v>-7.9791847354726775E-2</v>
      </c>
      <c r="E382" s="131">
        <v>9017</v>
      </c>
      <c r="F382" s="141">
        <v>-3.0221553022155345E-2</v>
      </c>
      <c r="G382" s="131">
        <v>14322</v>
      </c>
      <c r="H382" s="141">
        <v>-4.9193387771360286E-2</v>
      </c>
      <c r="I382" s="211">
        <v>4110</v>
      </c>
      <c r="J382" s="141">
        <v>-3.589021815622806E-2</v>
      </c>
      <c r="K382" s="131">
        <v>6278</v>
      </c>
      <c r="L382" s="141">
        <v>0.11213463241806898</v>
      </c>
      <c r="M382" s="131">
        <v>10388</v>
      </c>
      <c r="N382" s="141">
        <v>4.8445700444085693E-2</v>
      </c>
      <c r="O382" s="213"/>
      <c r="P382" s="149"/>
      <c r="Q382" s="142"/>
      <c r="R382" s="149"/>
      <c r="S382" s="142"/>
      <c r="T382" s="217"/>
      <c r="U382" s="213"/>
      <c r="V382" s="149"/>
      <c r="W382" s="142"/>
      <c r="X382" s="149"/>
      <c r="Y382" s="142"/>
      <c r="Z382" s="217"/>
      <c r="AA382" s="211">
        <v>1147</v>
      </c>
      <c r="AB382" s="141">
        <v>-0.22656776803776124</v>
      </c>
      <c r="AC382" s="131">
        <v>2739</v>
      </c>
      <c r="AD382" s="141">
        <v>-0.25020531070353136</v>
      </c>
      <c r="AE382" s="131">
        <v>3886</v>
      </c>
      <c r="AF382" s="141">
        <v>-0.24338006230529596</v>
      </c>
      <c r="AG382" s="213"/>
      <c r="AH382" s="149"/>
      <c r="AI382" s="142"/>
      <c r="AJ382" s="149"/>
      <c r="AK382" s="142"/>
      <c r="AL382" s="217"/>
      <c r="AM382" s="211">
        <v>48</v>
      </c>
      <c r="AN382" s="141">
        <v>1.5263157894736841</v>
      </c>
      <c r="AO382" s="211">
        <v>0</v>
      </c>
      <c r="AP382" s="141" t="s">
        <v>90</v>
      </c>
      <c r="AQ382" s="131">
        <v>0</v>
      </c>
      <c r="AR382" s="141" t="s">
        <v>90</v>
      </c>
      <c r="AS382" s="131">
        <v>0</v>
      </c>
      <c r="AT382" s="141" t="s">
        <v>90</v>
      </c>
    </row>
    <row r="383" spans="2:46" s="4" customFormat="1" ht="15" hidden="1" customHeight="1" outlineLevel="1" x14ac:dyDescent="0.25">
      <c r="B383" s="53" t="s">
        <v>89</v>
      </c>
      <c r="C383" s="211">
        <v>4761</v>
      </c>
      <c r="D383" s="141">
        <v>-0.185875512995896</v>
      </c>
      <c r="E383" s="131">
        <v>11164</v>
      </c>
      <c r="F383" s="141">
        <v>-9.2296769613063878E-3</v>
      </c>
      <c r="G383" s="131">
        <v>15925</v>
      </c>
      <c r="H383" s="141">
        <v>-6.9584014956765583E-2</v>
      </c>
      <c r="I383" s="211">
        <v>3201</v>
      </c>
      <c r="J383" s="141">
        <v>-0.18797564687975643</v>
      </c>
      <c r="K383" s="131">
        <v>7823</v>
      </c>
      <c r="L383" s="141">
        <v>0.18083018867924538</v>
      </c>
      <c r="M383" s="131">
        <v>11024</v>
      </c>
      <c r="N383" s="141">
        <v>4.3247847071070211E-2</v>
      </c>
      <c r="O383" s="213"/>
      <c r="P383" s="149"/>
      <c r="Q383" s="142"/>
      <c r="R383" s="149"/>
      <c r="S383" s="142"/>
      <c r="T383" s="217"/>
      <c r="U383" s="213"/>
      <c r="V383" s="149"/>
      <c r="W383" s="142"/>
      <c r="X383" s="149"/>
      <c r="Y383" s="142"/>
      <c r="Z383" s="217"/>
      <c r="AA383" s="211">
        <v>1146</v>
      </c>
      <c r="AB383" s="141">
        <v>-0.2756005056890013</v>
      </c>
      <c r="AC383" s="131">
        <v>3341</v>
      </c>
      <c r="AD383" s="141">
        <v>-0.2804221408572044</v>
      </c>
      <c r="AE383" s="131">
        <v>4487</v>
      </c>
      <c r="AF383" s="141">
        <v>-0.27919678714859442</v>
      </c>
      <c r="AG383" s="213"/>
      <c r="AH383" s="149"/>
      <c r="AI383" s="142"/>
      <c r="AJ383" s="149"/>
      <c r="AK383" s="142"/>
      <c r="AL383" s="217"/>
      <c r="AM383" s="211">
        <v>414</v>
      </c>
      <c r="AN383" s="141">
        <v>0.27777777777777768</v>
      </c>
      <c r="AO383" s="211">
        <v>0</v>
      </c>
      <c r="AP383" s="141" t="s">
        <v>90</v>
      </c>
      <c r="AQ383" s="131">
        <v>0</v>
      </c>
      <c r="AR383" s="141" t="s">
        <v>90</v>
      </c>
      <c r="AS383" s="131">
        <v>0</v>
      </c>
      <c r="AT383" s="141" t="s">
        <v>90</v>
      </c>
    </row>
    <row r="384" spans="2:46" s="4" customFormat="1" ht="15.75" collapsed="1" x14ac:dyDescent="0.25">
      <c r="B384" s="65">
        <v>1989</v>
      </c>
      <c r="C384" s="215">
        <v>34813</v>
      </c>
      <c r="D384" s="67">
        <v>-0.13212674195398</v>
      </c>
      <c r="E384" s="216">
        <v>66383</v>
      </c>
      <c r="F384" s="67">
        <v>7.2492568178880612E-2</v>
      </c>
      <c r="G384" s="216">
        <v>101196</v>
      </c>
      <c r="H384" s="67">
        <v>-7.9698850101461716E-3</v>
      </c>
      <c r="I384" s="215">
        <v>25338</v>
      </c>
      <c r="J384" s="67">
        <v>-0.11520061458951703</v>
      </c>
      <c r="K384" s="216">
        <v>46318</v>
      </c>
      <c r="L384" s="67">
        <v>0.25836774614214297</v>
      </c>
      <c r="M384" s="216">
        <v>71656</v>
      </c>
      <c r="N384" s="67">
        <v>9.4904117961647216E-2</v>
      </c>
      <c r="O384" s="214"/>
      <c r="P384" s="67"/>
      <c r="Q384" s="66"/>
      <c r="R384" s="67"/>
      <c r="S384" s="66"/>
      <c r="T384" s="218"/>
      <c r="U384" s="214"/>
      <c r="V384" s="67"/>
      <c r="W384" s="66"/>
      <c r="X384" s="67"/>
      <c r="Y384" s="66"/>
      <c r="Z384" s="218"/>
      <c r="AA384" s="215">
        <v>7162</v>
      </c>
      <c r="AB384" s="67">
        <v>-0.35138561854736461</v>
      </c>
      <c r="AC384" s="216">
        <v>20065</v>
      </c>
      <c r="AD384" s="67">
        <v>-0.20021524234693877</v>
      </c>
      <c r="AE384" s="216">
        <v>27227</v>
      </c>
      <c r="AF384" s="67">
        <v>-0.246415721007473</v>
      </c>
      <c r="AG384" s="214"/>
      <c r="AH384" s="67"/>
      <c r="AI384" s="66"/>
      <c r="AJ384" s="67"/>
      <c r="AK384" s="66"/>
      <c r="AL384" s="218"/>
      <c r="AM384" s="215">
        <v>2310</v>
      </c>
      <c r="AN384" s="67">
        <v>4.32258064516129</v>
      </c>
      <c r="AO384" s="215">
        <v>3</v>
      </c>
      <c r="AP384" s="67" t="s">
        <v>90</v>
      </c>
      <c r="AQ384" s="216">
        <v>0</v>
      </c>
      <c r="AR384" s="67" t="s">
        <v>90</v>
      </c>
      <c r="AS384" s="216">
        <v>3</v>
      </c>
      <c r="AT384" s="67" t="s">
        <v>90</v>
      </c>
    </row>
    <row r="385" spans="2:46" s="4" customFormat="1" ht="15" hidden="1" customHeight="1" outlineLevel="1" x14ac:dyDescent="0.25">
      <c r="B385" s="53" t="s">
        <v>78</v>
      </c>
      <c r="C385" s="211">
        <v>8358</v>
      </c>
      <c r="D385" s="141">
        <v>0.10263852242744065</v>
      </c>
      <c r="E385" s="131">
        <v>11602</v>
      </c>
      <c r="F385" s="141">
        <v>0.10537347560975618</v>
      </c>
      <c r="G385" s="131">
        <v>19960</v>
      </c>
      <c r="H385" s="141">
        <v>0.10422659880504526</v>
      </c>
      <c r="I385" s="211">
        <v>6133</v>
      </c>
      <c r="J385" s="141">
        <v>0.50947575682992863</v>
      </c>
      <c r="K385" s="131">
        <v>6963</v>
      </c>
      <c r="L385" s="141">
        <v>4.1897351488852319E-2</v>
      </c>
      <c r="M385" s="131">
        <v>13096</v>
      </c>
      <c r="N385" s="141">
        <v>0.21868602270612314</v>
      </c>
      <c r="O385" s="213"/>
      <c r="P385" s="149"/>
      <c r="Q385" s="142"/>
      <c r="R385" s="149"/>
      <c r="S385" s="142"/>
      <c r="T385" s="217"/>
      <c r="U385" s="213"/>
      <c r="V385" s="149"/>
      <c r="W385" s="142"/>
      <c r="X385" s="149"/>
      <c r="Y385" s="142"/>
      <c r="Z385" s="217"/>
      <c r="AA385" s="211">
        <v>2205</v>
      </c>
      <c r="AB385" s="141">
        <v>-0.36656133295030169</v>
      </c>
      <c r="AC385" s="131">
        <v>4639</v>
      </c>
      <c r="AD385" s="141">
        <v>0.21662732756359815</v>
      </c>
      <c r="AE385" s="131">
        <v>6844</v>
      </c>
      <c r="AF385" s="141">
        <v>-6.1694543460378393E-2</v>
      </c>
      <c r="AG385" s="213"/>
      <c r="AH385" s="149"/>
      <c r="AI385" s="142"/>
      <c r="AJ385" s="149"/>
      <c r="AK385" s="142"/>
      <c r="AL385" s="217"/>
      <c r="AM385" s="211">
        <v>20</v>
      </c>
      <c r="AN385" s="141">
        <v>-0.39393939393939392</v>
      </c>
      <c r="AO385" s="211">
        <v>0</v>
      </c>
      <c r="AP385" s="141">
        <v>-1</v>
      </c>
      <c r="AQ385" s="131">
        <v>0</v>
      </c>
      <c r="AR385" s="141" t="s">
        <v>90</v>
      </c>
      <c r="AS385" s="131">
        <v>0</v>
      </c>
      <c r="AT385" s="141">
        <v>-1</v>
      </c>
    </row>
    <row r="386" spans="2:46" s="4" customFormat="1" ht="15" hidden="1" customHeight="1" outlineLevel="1" x14ac:dyDescent="0.25">
      <c r="B386" s="53" t="s">
        <v>79</v>
      </c>
      <c r="C386" s="211">
        <v>6741</v>
      </c>
      <c r="D386" s="141">
        <v>9.1659919028340031E-2</v>
      </c>
      <c r="E386" s="131">
        <v>9246</v>
      </c>
      <c r="F386" s="141">
        <v>-0.17784101013693754</v>
      </c>
      <c r="G386" s="131">
        <v>15987</v>
      </c>
      <c r="H386" s="141">
        <v>-8.2314448079903513E-2</v>
      </c>
      <c r="I386" s="211">
        <v>4706</v>
      </c>
      <c r="J386" s="141">
        <v>0.37321272249781146</v>
      </c>
      <c r="K386" s="131">
        <v>5664</v>
      </c>
      <c r="L386" s="141">
        <v>-0.29244222361024363</v>
      </c>
      <c r="M386" s="131">
        <v>10370</v>
      </c>
      <c r="N386" s="141">
        <v>-9.2897130860741806E-2</v>
      </c>
      <c r="O386" s="213"/>
      <c r="P386" s="149"/>
      <c r="Q386" s="142"/>
      <c r="R386" s="149"/>
      <c r="S386" s="142"/>
      <c r="T386" s="217"/>
      <c r="U386" s="213"/>
      <c r="V386" s="149"/>
      <c r="W386" s="142"/>
      <c r="X386" s="149"/>
      <c r="Y386" s="142"/>
      <c r="Z386" s="217"/>
      <c r="AA386" s="211">
        <v>2029</v>
      </c>
      <c r="AB386" s="141">
        <v>-0.25948905109489051</v>
      </c>
      <c r="AC386" s="131">
        <v>3582</v>
      </c>
      <c r="AD386" s="141">
        <v>0.10521443998765823</v>
      </c>
      <c r="AE386" s="131">
        <v>5611</v>
      </c>
      <c r="AF386" s="141">
        <v>-6.1862564788496943E-2</v>
      </c>
      <c r="AG386" s="213"/>
      <c r="AH386" s="149"/>
      <c r="AI386" s="142"/>
      <c r="AJ386" s="149"/>
      <c r="AK386" s="142"/>
      <c r="AL386" s="217"/>
      <c r="AM386" s="211">
        <v>6</v>
      </c>
      <c r="AN386" s="141">
        <v>5</v>
      </c>
      <c r="AO386" s="211">
        <v>0</v>
      </c>
      <c r="AP386" s="141">
        <v>-1</v>
      </c>
      <c r="AQ386" s="131">
        <v>0</v>
      </c>
      <c r="AR386" s="141" t="s">
        <v>90</v>
      </c>
      <c r="AS386" s="131">
        <v>0</v>
      </c>
      <c r="AT386" s="141">
        <v>-1</v>
      </c>
    </row>
    <row r="387" spans="2:46" s="4" customFormat="1" ht="15" hidden="1" customHeight="1" outlineLevel="1" x14ac:dyDescent="0.25">
      <c r="B387" s="53" t="s">
        <v>80</v>
      </c>
      <c r="C387" s="211">
        <v>6961</v>
      </c>
      <c r="D387" s="141">
        <v>6.4535861752561541E-2</v>
      </c>
      <c r="E387" s="131">
        <v>10374</v>
      </c>
      <c r="F387" s="141">
        <v>-0.22023451593505716</v>
      </c>
      <c r="G387" s="131">
        <v>17335</v>
      </c>
      <c r="H387" s="141">
        <v>-0.1263921786020259</v>
      </c>
      <c r="I387" s="211">
        <v>4710</v>
      </c>
      <c r="J387" s="141">
        <v>0.41314131413141308</v>
      </c>
      <c r="K387" s="131">
        <v>5667</v>
      </c>
      <c r="L387" s="141">
        <v>-0.35958865408520735</v>
      </c>
      <c r="M387" s="131">
        <v>10377</v>
      </c>
      <c r="N387" s="141">
        <v>-0.14816943030701035</v>
      </c>
      <c r="O387" s="213"/>
      <c r="P387" s="149"/>
      <c r="Q387" s="142"/>
      <c r="R387" s="149"/>
      <c r="S387" s="142"/>
      <c r="T387" s="217"/>
      <c r="U387" s="213"/>
      <c r="V387" s="149"/>
      <c r="W387" s="142"/>
      <c r="X387" s="149"/>
      <c r="Y387" s="142"/>
      <c r="Z387" s="217"/>
      <c r="AA387" s="211">
        <v>2238</v>
      </c>
      <c r="AB387" s="141">
        <v>-0.29688972667294999</v>
      </c>
      <c r="AC387" s="131">
        <v>4707</v>
      </c>
      <c r="AD387" s="141">
        <v>5.6565656565656486E-2</v>
      </c>
      <c r="AE387" s="131">
        <v>6945</v>
      </c>
      <c r="AF387" s="141">
        <v>-9.0730557737627615E-2</v>
      </c>
      <c r="AG387" s="213"/>
      <c r="AH387" s="149"/>
      <c r="AI387" s="142"/>
      <c r="AJ387" s="149"/>
      <c r="AK387" s="142"/>
      <c r="AL387" s="217"/>
      <c r="AM387" s="211">
        <v>13</v>
      </c>
      <c r="AN387" s="141">
        <v>-0.38095238095238093</v>
      </c>
      <c r="AO387" s="211">
        <v>0</v>
      </c>
      <c r="AP387" s="141">
        <v>-1</v>
      </c>
      <c r="AQ387" s="131">
        <v>0</v>
      </c>
      <c r="AR387" s="141" t="s">
        <v>90</v>
      </c>
      <c r="AS387" s="131">
        <v>0</v>
      </c>
      <c r="AT387" s="141">
        <v>-1</v>
      </c>
    </row>
    <row r="388" spans="2:46" s="4" customFormat="1" ht="15" hidden="1" customHeight="1" outlineLevel="1" x14ac:dyDescent="0.25">
      <c r="B388" s="53" t="s">
        <v>81</v>
      </c>
      <c r="C388" s="211">
        <v>3244</v>
      </c>
      <c r="D388" s="141">
        <v>-6.7548146018970967E-2</v>
      </c>
      <c r="E388" s="131">
        <v>4172</v>
      </c>
      <c r="F388" s="141">
        <v>-0.34039525691699601</v>
      </c>
      <c r="G388" s="131">
        <v>7416</v>
      </c>
      <c r="H388" s="141">
        <v>-0.2435740514075887</v>
      </c>
      <c r="I388" s="211">
        <v>2505</v>
      </c>
      <c r="J388" s="141">
        <v>0.34822389666307862</v>
      </c>
      <c r="K388" s="131">
        <v>2771</v>
      </c>
      <c r="L388" s="141">
        <v>-0.39179104477611937</v>
      </c>
      <c r="M388" s="131">
        <v>5276</v>
      </c>
      <c r="N388" s="141">
        <v>-0.17742438415965078</v>
      </c>
      <c r="O388" s="213"/>
      <c r="P388" s="149"/>
      <c r="Q388" s="142"/>
      <c r="R388" s="149"/>
      <c r="S388" s="142"/>
      <c r="T388" s="217"/>
      <c r="U388" s="213"/>
      <c r="V388" s="149"/>
      <c r="W388" s="142"/>
      <c r="X388" s="149"/>
      <c r="Y388" s="142"/>
      <c r="Z388" s="217"/>
      <c r="AA388" s="211">
        <v>720</v>
      </c>
      <c r="AB388" s="141">
        <v>-0.5440151994933502</v>
      </c>
      <c r="AC388" s="131">
        <v>1401</v>
      </c>
      <c r="AD388" s="141">
        <v>-0.20802713397399664</v>
      </c>
      <c r="AE388" s="131">
        <v>2121</v>
      </c>
      <c r="AF388" s="141">
        <v>-0.36648745519713266</v>
      </c>
      <c r="AG388" s="213"/>
      <c r="AH388" s="149"/>
      <c r="AI388" s="142"/>
      <c r="AJ388" s="149"/>
      <c r="AK388" s="142"/>
      <c r="AL388" s="217"/>
      <c r="AM388" s="211">
        <v>19</v>
      </c>
      <c r="AN388" s="141">
        <v>-0.40625</v>
      </c>
      <c r="AO388" s="211">
        <v>0</v>
      </c>
      <c r="AP388" s="141" t="s">
        <v>90</v>
      </c>
      <c r="AQ388" s="131">
        <v>0</v>
      </c>
      <c r="AR388" s="141" t="s">
        <v>90</v>
      </c>
      <c r="AS388" s="131">
        <v>0</v>
      </c>
      <c r="AT388" s="141" t="s">
        <v>90</v>
      </c>
    </row>
    <row r="389" spans="2:46" s="4" customFormat="1" ht="15" hidden="1" customHeight="1" outlineLevel="1" x14ac:dyDescent="0.25">
      <c r="B389" s="53" t="s">
        <v>82</v>
      </c>
      <c r="C389" s="211">
        <v>41</v>
      </c>
      <c r="D389" s="141">
        <v>-0.19607843137254899</v>
      </c>
      <c r="E389" s="131">
        <v>229</v>
      </c>
      <c r="F389" s="141">
        <v>1.5164835164835164</v>
      </c>
      <c r="G389" s="131">
        <v>270</v>
      </c>
      <c r="H389" s="141">
        <v>0.90140845070422526</v>
      </c>
      <c r="I389" s="211">
        <v>28</v>
      </c>
      <c r="J389" s="141">
        <v>3.7037037037036979E-2</v>
      </c>
      <c r="K389" s="131">
        <v>14</v>
      </c>
      <c r="L389" s="141">
        <v>0.55555555555555558</v>
      </c>
      <c r="M389" s="131">
        <v>42</v>
      </c>
      <c r="N389" s="141">
        <v>0.16666666666666674</v>
      </c>
      <c r="O389" s="213"/>
      <c r="P389" s="149"/>
      <c r="Q389" s="142"/>
      <c r="R389" s="149"/>
      <c r="S389" s="142"/>
      <c r="T389" s="217"/>
      <c r="U389" s="213"/>
      <c r="V389" s="149"/>
      <c r="W389" s="142"/>
      <c r="X389" s="149"/>
      <c r="Y389" s="142"/>
      <c r="Z389" s="217"/>
      <c r="AA389" s="211">
        <v>13</v>
      </c>
      <c r="AB389" s="141">
        <v>-0.1333333333333333</v>
      </c>
      <c r="AC389" s="131">
        <v>215</v>
      </c>
      <c r="AD389" s="141">
        <v>1.6219512195121952</v>
      </c>
      <c r="AE389" s="131">
        <v>228</v>
      </c>
      <c r="AF389" s="141">
        <v>1.3505154639175259</v>
      </c>
      <c r="AG389" s="213"/>
      <c r="AH389" s="149"/>
      <c r="AI389" s="142"/>
      <c r="AJ389" s="149"/>
      <c r="AK389" s="142"/>
      <c r="AL389" s="217"/>
      <c r="AM389" s="211">
        <v>0</v>
      </c>
      <c r="AN389" s="141">
        <v>-1</v>
      </c>
      <c r="AO389" s="211">
        <v>0</v>
      </c>
      <c r="AP389" s="141">
        <v>-1</v>
      </c>
      <c r="AQ389" s="131">
        <v>0</v>
      </c>
      <c r="AR389" s="141" t="s">
        <v>90</v>
      </c>
      <c r="AS389" s="131">
        <v>0</v>
      </c>
      <c r="AT389" s="141">
        <v>-1</v>
      </c>
    </row>
    <row r="390" spans="2:46" s="4" customFormat="1" ht="15" hidden="1" customHeight="1" outlineLevel="1" x14ac:dyDescent="0.25">
      <c r="B390" s="53" t="s">
        <v>83</v>
      </c>
      <c r="C390" s="211">
        <v>24</v>
      </c>
      <c r="D390" s="141">
        <v>-0.35135135135135132</v>
      </c>
      <c r="E390" s="131">
        <v>194</v>
      </c>
      <c r="F390" s="141">
        <v>3.041666666666667</v>
      </c>
      <c r="G390" s="131">
        <v>218</v>
      </c>
      <c r="H390" s="141">
        <v>1.5647058823529414</v>
      </c>
      <c r="I390" s="211">
        <v>14</v>
      </c>
      <c r="J390" s="141">
        <v>-0.43999999999999995</v>
      </c>
      <c r="K390" s="131">
        <v>192</v>
      </c>
      <c r="L390" s="141" t="s">
        <v>90</v>
      </c>
      <c r="M390" s="131">
        <v>206</v>
      </c>
      <c r="N390" s="141">
        <v>7.24</v>
      </c>
      <c r="O390" s="213"/>
      <c r="P390" s="149"/>
      <c r="Q390" s="142"/>
      <c r="R390" s="149"/>
      <c r="S390" s="142"/>
      <c r="T390" s="217"/>
      <c r="U390" s="213"/>
      <c r="V390" s="149"/>
      <c r="W390" s="142"/>
      <c r="X390" s="149"/>
      <c r="Y390" s="142"/>
      <c r="Z390" s="217"/>
      <c r="AA390" s="211">
        <v>10</v>
      </c>
      <c r="AB390" s="141">
        <v>-9.0909090909090939E-2</v>
      </c>
      <c r="AC390" s="131">
        <v>2</v>
      </c>
      <c r="AD390" s="141">
        <v>-0.95833333333333337</v>
      </c>
      <c r="AE390" s="131">
        <v>12</v>
      </c>
      <c r="AF390" s="141">
        <v>-0.79661016949152541</v>
      </c>
      <c r="AG390" s="213"/>
      <c r="AH390" s="149"/>
      <c r="AI390" s="142"/>
      <c r="AJ390" s="149"/>
      <c r="AK390" s="142"/>
      <c r="AL390" s="217"/>
      <c r="AM390" s="211">
        <v>0</v>
      </c>
      <c r="AN390" s="141">
        <v>-1</v>
      </c>
      <c r="AO390" s="211">
        <v>0</v>
      </c>
      <c r="AP390" s="141" t="s">
        <v>90</v>
      </c>
      <c r="AQ390" s="131">
        <v>0</v>
      </c>
      <c r="AR390" s="141" t="s">
        <v>90</v>
      </c>
      <c r="AS390" s="131">
        <v>0</v>
      </c>
      <c r="AT390" s="141" t="s">
        <v>90</v>
      </c>
    </row>
    <row r="391" spans="2:46" s="4" customFormat="1" ht="15" hidden="1" customHeight="1" outlineLevel="1" x14ac:dyDescent="0.25">
      <c r="B391" s="53" t="s">
        <v>84</v>
      </c>
      <c r="C391" s="211">
        <v>36</v>
      </c>
      <c r="D391" s="141">
        <v>2.857142857142847E-2</v>
      </c>
      <c r="E391" s="131">
        <v>443</v>
      </c>
      <c r="F391" s="141">
        <v>8.0408163265306118</v>
      </c>
      <c r="G391" s="131">
        <v>479</v>
      </c>
      <c r="H391" s="141">
        <v>4.7023809523809526</v>
      </c>
      <c r="I391" s="211">
        <v>16</v>
      </c>
      <c r="J391" s="141">
        <v>0</v>
      </c>
      <c r="K391" s="131">
        <v>387</v>
      </c>
      <c r="L391" s="141">
        <v>37.700000000000003</v>
      </c>
      <c r="M391" s="131">
        <v>403</v>
      </c>
      <c r="N391" s="141">
        <v>14.5</v>
      </c>
      <c r="O391" s="213"/>
      <c r="P391" s="149"/>
      <c r="Q391" s="142"/>
      <c r="R391" s="149"/>
      <c r="S391" s="142"/>
      <c r="T391" s="217"/>
      <c r="U391" s="213"/>
      <c r="V391" s="149"/>
      <c r="W391" s="142"/>
      <c r="X391" s="149"/>
      <c r="Y391" s="142"/>
      <c r="Z391" s="217"/>
      <c r="AA391" s="211">
        <v>8</v>
      </c>
      <c r="AB391" s="141">
        <v>-0.52941176470588236</v>
      </c>
      <c r="AC391" s="131">
        <v>56</v>
      </c>
      <c r="AD391" s="141">
        <v>0.4358974358974359</v>
      </c>
      <c r="AE391" s="131">
        <v>64</v>
      </c>
      <c r="AF391" s="141">
        <v>0.14285714285714279</v>
      </c>
      <c r="AG391" s="213"/>
      <c r="AH391" s="149"/>
      <c r="AI391" s="142"/>
      <c r="AJ391" s="149"/>
      <c r="AK391" s="142"/>
      <c r="AL391" s="217"/>
      <c r="AM391" s="211">
        <v>12</v>
      </c>
      <c r="AN391" s="141">
        <v>5</v>
      </c>
      <c r="AO391" s="211">
        <v>0</v>
      </c>
      <c r="AP391" s="141" t="s">
        <v>90</v>
      </c>
      <c r="AQ391" s="131">
        <v>0</v>
      </c>
      <c r="AR391" s="141" t="s">
        <v>90</v>
      </c>
      <c r="AS391" s="131">
        <v>0</v>
      </c>
      <c r="AT391" s="141" t="s">
        <v>90</v>
      </c>
    </row>
    <row r="392" spans="2:46" s="4" customFormat="1" ht="15" hidden="1" customHeight="1" outlineLevel="1" x14ac:dyDescent="0.25">
      <c r="B392" s="53" t="s">
        <v>85</v>
      </c>
      <c r="C392" s="211">
        <v>64</v>
      </c>
      <c r="D392" s="141">
        <v>0.25490196078431371</v>
      </c>
      <c r="E392" s="131">
        <v>229</v>
      </c>
      <c r="F392" s="141">
        <v>2.523076923076923</v>
      </c>
      <c r="G392" s="131">
        <v>293</v>
      </c>
      <c r="H392" s="141">
        <v>1.5258620689655173</v>
      </c>
      <c r="I392" s="211">
        <v>22</v>
      </c>
      <c r="J392" s="141">
        <v>-0.33333333333333337</v>
      </c>
      <c r="K392" s="131">
        <v>119</v>
      </c>
      <c r="L392" s="141" t="s">
        <v>90</v>
      </c>
      <c r="M392" s="131">
        <v>141</v>
      </c>
      <c r="N392" s="141">
        <v>3.2727272727272725</v>
      </c>
      <c r="O392" s="213"/>
      <c r="P392" s="149"/>
      <c r="Q392" s="142"/>
      <c r="R392" s="149"/>
      <c r="S392" s="142"/>
      <c r="T392" s="217"/>
      <c r="U392" s="213"/>
      <c r="V392" s="149"/>
      <c r="W392" s="142"/>
      <c r="X392" s="149"/>
      <c r="Y392" s="142"/>
      <c r="Z392" s="217"/>
      <c r="AA392" s="211">
        <v>34</v>
      </c>
      <c r="AB392" s="141">
        <v>0.88888888888888884</v>
      </c>
      <c r="AC392" s="131">
        <v>110</v>
      </c>
      <c r="AD392" s="141">
        <v>0.69230769230769229</v>
      </c>
      <c r="AE392" s="131">
        <v>144</v>
      </c>
      <c r="AF392" s="141">
        <v>0.73493975903614461</v>
      </c>
      <c r="AG392" s="213"/>
      <c r="AH392" s="149"/>
      <c r="AI392" s="142"/>
      <c r="AJ392" s="149"/>
      <c r="AK392" s="142"/>
      <c r="AL392" s="217"/>
      <c r="AM392" s="211">
        <v>8</v>
      </c>
      <c r="AN392" s="141" t="s">
        <v>90</v>
      </c>
      <c r="AO392" s="211">
        <v>0</v>
      </c>
      <c r="AP392" s="141" t="s">
        <v>90</v>
      </c>
      <c r="AQ392" s="131">
        <v>0</v>
      </c>
      <c r="AR392" s="141" t="s">
        <v>90</v>
      </c>
      <c r="AS392" s="131">
        <v>0</v>
      </c>
      <c r="AT392" s="141" t="s">
        <v>90</v>
      </c>
    </row>
    <row r="393" spans="2:46" s="4" customFormat="1" ht="15" hidden="1" customHeight="1" outlineLevel="1" x14ac:dyDescent="0.25">
      <c r="B393" s="53" t="s">
        <v>86</v>
      </c>
      <c r="C393" s="211">
        <v>24</v>
      </c>
      <c r="D393" s="141">
        <v>-0.4285714285714286</v>
      </c>
      <c r="E393" s="131">
        <v>90</v>
      </c>
      <c r="F393" s="141">
        <v>0.16883116883116878</v>
      </c>
      <c r="G393" s="131">
        <v>114</v>
      </c>
      <c r="H393" s="141">
        <v>-4.2016806722689037E-2</v>
      </c>
      <c r="I393" s="211">
        <v>6</v>
      </c>
      <c r="J393" s="141">
        <v>-0.7931034482758621</v>
      </c>
      <c r="K393" s="131">
        <v>10</v>
      </c>
      <c r="L393" s="141">
        <v>-0.375</v>
      </c>
      <c r="M393" s="131">
        <v>16</v>
      </c>
      <c r="N393" s="141">
        <v>-0.64444444444444438</v>
      </c>
      <c r="O393" s="213"/>
      <c r="P393" s="149"/>
      <c r="Q393" s="142"/>
      <c r="R393" s="149"/>
      <c r="S393" s="142"/>
      <c r="T393" s="217"/>
      <c r="U393" s="213"/>
      <c r="V393" s="149"/>
      <c r="W393" s="142"/>
      <c r="X393" s="149"/>
      <c r="Y393" s="142"/>
      <c r="Z393" s="217"/>
      <c r="AA393" s="211">
        <v>16</v>
      </c>
      <c r="AB393" s="141">
        <v>0.23076923076923084</v>
      </c>
      <c r="AC393" s="131">
        <v>80</v>
      </c>
      <c r="AD393" s="141">
        <v>0.31147540983606548</v>
      </c>
      <c r="AE393" s="131">
        <v>96</v>
      </c>
      <c r="AF393" s="141">
        <v>0.29729729729729737</v>
      </c>
      <c r="AG393" s="213"/>
      <c r="AH393" s="149"/>
      <c r="AI393" s="142"/>
      <c r="AJ393" s="149"/>
      <c r="AK393" s="142"/>
      <c r="AL393" s="217"/>
      <c r="AM393" s="211">
        <v>2</v>
      </c>
      <c r="AN393" s="141" t="s">
        <v>90</v>
      </c>
      <c r="AO393" s="211">
        <v>0</v>
      </c>
      <c r="AP393" s="141" t="s">
        <v>90</v>
      </c>
      <c r="AQ393" s="131">
        <v>0</v>
      </c>
      <c r="AR393" s="141" t="s">
        <v>90</v>
      </c>
      <c r="AS393" s="131">
        <v>0</v>
      </c>
      <c r="AT393" s="141" t="s">
        <v>90</v>
      </c>
    </row>
    <row r="394" spans="2:46" s="4" customFormat="1" ht="15" hidden="1" customHeight="1" outlineLevel="1" x14ac:dyDescent="0.25">
      <c r="B394" s="53" t="s">
        <v>87</v>
      </c>
      <c r="C394" s="211">
        <v>3007</v>
      </c>
      <c r="D394" s="141">
        <v>-0.21447230929989547</v>
      </c>
      <c r="E394" s="131">
        <v>4751</v>
      </c>
      <c r="F394" s="141">
        <v>5.7422657467171234E-2</v>
      </c>
      <c r="G394" s="131">
        <v>7758</v>
      </c>
      <c r="H394" s="141">
        <v>-6.7660137002764076E-2</v>
      </c>
      <c r="I394" s="211">
        <v>2292</v>
      </c>
      <c r="J394" s="141">
        <v>-6.6014669926650393E-2</v>
      </c>
      <c r="K394" s="131">
        <v>2751</v>
      </c>
      <c r="L394" s="141">
        <v>-0.18633540372670809</v>
      </c>
      <c r="M394" s="131">
        <v>5043</v>
      </c>
      <c r="N394" s="141">
        <v>-0.13573264781491001</v>
      </c>
      <c r="O394" s="213"/>
      <c r="P394" s="149"/>
      <c r="Q394" s="142"/>
      <c r="R394" s="149"/>
      <c r="S394" s="142"/>
      <c r="T394" s="217"/>
      <c r="U394" s="213"/>
      <c r="V394" s="149"/>
      <c r="W394" s="142"/>
      <c r="X394" s="149"/>
      <c r="Y394" s="142"/>
      <c r="Z394" s="217"/>
      <c r="AA394" s="211">
        <v>704</v>
      </c>
      <c r="AB394" s="141">
        <v>-0.48462664714494874</v>
      </c>
      <c r="AC394" s="131">
        <v>2000</v>
      </c>
      <c r="AD394" s="141">
        <v>0.79856115107913661</v>
      </c>
      <c r="AE394" s="131">
        <v>2704</v>
      </c>
      <c r="AF394" s="141">
        <v>9.120258272800652E-2</v>
      </c>
      <c r="AG394" s="213"/>
      <c r="AH394" s="149"/>
      <c r="AI394" s="142"/>
      <c r="AJ394" s="149"/>
      <c r="AK394" s="142"/>
      <c r="AL394" s="217"/>
      <c r="AM394" s="211">
        <v>11</v>
      </c>
      <c r="AN394" s="141">
        <v>0.375</v>
      </c>
      <c r="AO394" s="211">
        <v>0</v>
      </c>
      <c r="AP394" s="141" t="s">
        <v>90</v>
      </c>
      <c r="AQ394" s="131">
        <v>0</v>
      </c>
      <c r="AR394" s="141" t="s">
        <v>90</v>
      </c>
      <c r="AS394" s="131">
        <v>0</v>
      </c>
      <c r="AT394" s="141" t="s">
        <v>90</v>
      </c>
    </row>
    <row r="395" spans="2:46" s="4" customFormat="1" ht="15" hidden="1" customHeight="1" outlineLevel="1" x14ac:dyDescent="0.25">
      <c r="B395" s="53" t="s">
        <v>88</v>
      </c>
      <c r="C395" s="211">
        <v>5765</v>
      </c>
      <c r="D395" s="141">
        <v>-0.43285784554845053</v>
      </c>
      <c r="E395" s="131">
        <v>9298</v>
      </c>
      <c r="F395" s="141">
        <v>-0.18794759825327512</v>
      </c>
      <c r="G395" s="131">
        <v>15063</v>
      </c>
      <c r="H395" s="141">
        <v>-0.30312283136710616</v>
      </c>
      <c r="I395" s="211">
        <v>4263</v>
      </c>
      <c r="J395" s="141">
        <v>-0.38758799023128865</v>
      </c>
      <c r="K395" s="131">
        <v>5645</v>
      </c>
      <c r="L395" s="141">
        <v>-0.25271379401641514</v>
      </c>
      <c r="M395" s="131">
        <v>9908</v>
      </c>
      <c r="N395" s="141">
        <v>-0.31739579745091284</v>
      </c>
      <c r="O395" s="213"/>
      <c r="P395" s="149"/>
      <c r="Q395" s="142"/>
      <c r="R395" s="149"/>
      <c r="S395" s="142"/>
      <c r="T395" s="217"/>
      <c r="U395" s="213"/>
      <c r="V395" s="149"/>
      <c r="W395" s="142"/>
      <c r="X395" s="149"/>
      <c r="Y395" s="142"/>
      <c r="Z395" s="217"/>
      <c r="AA395" s="211">
        <v>1483</v>
      </c>
      <c r="AB395" s="141">
        <v>-0.53641763050953428</v>
      </c>
      <c r="AC395" s="131">
        <v>3653</v>
      </c>
      <c r="AD395" s="141">
        <v>-6.237166324435317E-2</v>
      </c>
      <c r="AE395" s="131">
        <v>5136</v>
      </c>
      <c r="AF395" s="141">
        <v>-0.27610993657505289</v>
      </c>
      <c r="AG395" s="213"/>
      <c r="AH395" s="149"/>
      <c r="AI395" s="142"/>
      <c r="AJ395" s="149"/>
      <c r="AK395" s="142"/>
      <c r="AL395" s="217"/>
      <c r="AM395" s="211">
        <v>19</v>
      </c>
      <c r="AN395" s="141">
        <v>2.8</v>
      </c>
      <c r="AO395" s="211">
        <v>0</v>
      </c>
      <c r="AP395" s="141" t="s">
        <v>90</v>
      </c>
      <c r="AQ395" s="131">
        <v>0</v>
      </c>
      <c r="AR395" s="141" t="s">
        <v>90</v>
      </c>
      <c r="AS395" s="131">
        <v>0</v>
      </c>
      <c r="AT395" s="141" t="s">
        <v>90</v>
      </c>
    </row>
    <row r="396" spans="2:46" s="4" customFormat="1" ht="15" hidden="1" customHeight="1" outlineLevel="1" x14ac:dyDescent="0.25">
      <c r="B396" s="53" t="s">
        <v>89</v>
      </c>
      <c r="C396" s="211">
        <v>5848</v>
      </c>
      <c r="D396" s="141">
        <v>-0.16433266647613609</v>
      </c>
      <c r="E396" s="131">
        <v>11268</v>
      </c>
      <c r="F396" s="141">
        <v>0.17301686445971276</v>
      </c>
      <c r="G396" s="131">
        <v>17116</v>
      </c>
      <c r="H396" s="141">
        <v>3.0835943146229727E-2</v>
      </c>
      <c r="I396" s="211">
        <v>3942</v>
      </c>
      <c r="J396" s="141">
        <v>-8.6654309545875829E-2</v>
      </c>
      <c r="K396" s="131">
        <v>6625</v>
      </c>
      <c r="L396" s="141">
        <v>0.14125753660637375</v>
      </c>
      <c r="M396" s="131">
        <v>10567</v>
      </c>
      <c r="N396" s="141">
        <v>4.4066791818990314E-2</v>
      </c>
      <c r="O396" s="213"/>
      <c r="P396" s="149"/>
      <c r="Q396" s="142"/>
      <c r="R396" s="149"/>
      <c r="S396" s="142"/>
      <c r="T396" s="217"/>
      <c r="U396" s="213"/>
      <c r="V396" s="149"/>
      <c r="W396" s="142"/>
      <c r="X396" s="149"/>
      <c r="Y396" s="142"/>
      <c r="Z396" s="217"/>
      <c r="AA396" s="211">
        <v>1582</v>
      </c>
      <c r="AB396" s="141">
        <v>-0.4070464767616192</v>
      </c>
      <c r="AC396" s="131">
        <v>4643</v>
      </c>
      <c r="AD396" s="141">
        <v>0.22152065245987895</v>
      </c>
      <c r="AE396" s="131">
        <v>6225</v>
      </c>
      <c r="AF396" s="141">
        <v>-3.771834904931215E-2</v>
      </c>
      <c r="AG396" s="213"/>
      <c r="AH396" s="149"/>
      <c r="AI396" s="142"/>
      <c r="AJ396" s="149"/>
      <c r="AK396" s="142"/>
      <c r="AL396" s="217"/>
      <c r="AM396" s="211">
        <v>324</v>
      </c>
      <c r="AN396" s="141">
        <v>22.142857142857142</v>
      </c>
      <c r="AO396" s="211">
        <v>0</v>
      </c>
      <c r="AP396" s="141" t="s">
        <v>90</v>
      </c>
      <c r="AQ396" s="131">
        <v>0</v>
      </c>
      <c r="AR396" s="141" t="s">
        <v>90</v>
      </c>
      <c r="AS396" s="131">
        <v>0</v>
      </c>
      <c r="AT396" s="141" t="s">
        <v>90</v>
      </c>
    </row>
    <row r="397" spans="2:46" s="4" customFormat="1" ht="15.75" collapsed="1" x14ac:dyDescent="0.25">
      <c r="B397" s="65">
        <v>1988</v>
      </c>
      <c r="C397" s="215">
        <v>40113</v>
      </c>
      <c r="D397" s="67">
        <v>-0.10820364606491772</v>
      </c>
      <c r="E397" s="216">
        <v>61896</v>
      </c>
      <c r="F397" s="67">
        <v>-7.9613382899628271E-2</v>
      </c>
      <c r="G397" s="216">
        <v>102009</v>
      </c>
      <c r="H397" s="67">
        <v>-9.1071905907511352E-2</v>
      </c>
      <c r="I397" s="215">
        <v>28637</v>
      </c>
      <c r="J397" s="67">
        <v>7.8931504784869322E-2</v>
      </c>
      <c r="K397" s="216">
        <v>36808</v>
      </c>
      <c r="L397" s="67">
        <v>-0.17963804938931982</v>
      </c>
      <c r="M397" s="216">
        <v>65445</v>
      </c>
      <c r="N397" s="67">
        <v>-8.3531718246744102E-2</v>
      </c>
      <c r="O397" s="214"/>
      <c r="P397" s="67"/>
      <c r="Q397" s="66"/>
      <c r="R397" s="67"/>
      <c r="S397" s="66"/>
      <c r="T397" s="218"/>
      <c r="U397" s="214"/>
      <c r="V397" s="67"/>
      <c r="W397" s="66"/>
      <c r="X397" s="67"/>
      <c r="Y397" s="66"/>
      <c r="Z397" s="218"/>
      <c r="AA397" s="215">
        <v>11042</v>
      </c>
      <c r="AB397" s="67">
        <v>-0.39628212137780205</v>
      </c>
      <c r="AC397" s="216">
        <v>25088</v>
      </c>
      <c r="AD397" s="67">
        <v>0.12090072379590744</v>
      </c>
      <c r="AE397" s="216">
        <v>36130</v>
      </c>
      <c r="AF397" s="67">
        <v>-0.11167387883556257</v>
      </c>
      <c r="AG397" s="214"/>
      <c r="AH397" s="67"/>
      <c r="AI397" s="66"/>
      <c r="AJ397" s="67"/>
      <c r="AK397" s="66"/>
      <c r="AL397" s="218"/>
      <c r="AM397" s="215">
        <v>434</v>
      </c>
      <c r="AN397" s="67">
        <v>2.472</v>
      </c>
      <c r="AO397" s="215">
        <v>0</v>
      </c>
      <c r="AP397" s="67">
        <v>-1</v>
      </c>
      <c r="AQ397" s="216">
        <v>0</v>
      </c>
      <c r="AR397" s="67" t="s">
        <v>90</v>
      </c>
      <c r="AS397" s="216">
        <v>0</v>
      </c>
      <c r="AT397" s="67">
        <v>-1</v>
      </c>
    </row>
    <row r="398" spans="2:46" s="4" customFormat="1" ht="15" hidden="1" customHeight="1" outlineLevel="1" x14ac:dyDescent="0.25">
      <c r="B398" s="53" t="s">
        <v>78</v>
      </c>
      <c r="C398" s="211">
        <v>7580</v>
      </c>
      <c r="D398" s="141">
        <v>0.46757018393030014</v>
      </c>
      <c r="E398" s="131">
        <v>10496</v>
      </c>
      <c r="F398" s="141">
        <v>0.16312056737588643</v>
      </c>
      <c r="G398" s="131">
        <v>18076</v>
      </c>
      <c r="H398" s="141">
        <v>0.27394460497568529</v>
      </c>
      <c r="I398" s="211">
        <v>4063</v>
      </c>
      <c r="J398" s="141">
        <v>0.50648869113830175</v>
      </c>
      <c r="K398" s="131">
        <v>6683</v>
      </c>
      <c r="L398" s="141">
        <v>0.39870238593553786</v>
      </c>
      <c r="M398" s="131">
        <v>10746</v>
      </c>
      <c r="N398" s="141">
        <v>0.43759197324414711</v>
      </c>
      <c r="O398" s="213"/>
      <c r="P398" s="149"/>
      <c r="Q398" s="142"/>
      <c r="R398" s="149"/>
      <c r="S398" s="142"/>
      <c r="T398" s="217"/>
      <c r="U398" s="213"/>
      <c r="V398" s="149"/>
      <c r="W398" s="142"/>
      <c r="X398" s="149"/>
      <c r="Y398" s="142"/>
      <c r="Z398" s="217"/>
      <c r="AA398" s="211">
        <v>3481</v>
      </c>
      <c r="AB398" s="141">
        <v>0.42780968006562747</v>
      </c>
      <c r="AC398" s="131">
        <v>3813</v>
      </c>
      <c r="AD398" s="141">
        <v>-0.10091959443527465</v>
      </c>
      <c r="AE398" s="131">
        <v>7294</v>
      </c>
      <c r="AF398" s="141">
        <v>9.2079652642611087E-2</v>
      </c>
      <c r="AG398" s="213"/>
      <c r="AH398" s="149"/>
      <c r="AI398" s="142"/>
      <c r="AJ398" s="149"/>
      <c r="AK398" s="142"/>
      <c r="AL398" s="217"/>
      <c r="AM398" s="211">
        <v>33</v>
      </c>
      <c r="AN398" s="141">
        <v>0.375</v>
      </c>
      <c r="AO398" s="211">
        <v>3</v>
      </c>
      <c r="AP398" s="141">
        <v>-0.5</v>
      </c>
      <c r="AQ398" s="131">
        <v>0</v>
      </c>
      <c r="AR398" s="141">
        <v>-1</v>
      </c>
      <c r="AS398" s="131">
        <v>3</v>
      </c>
      <c r="AT398" s="141">
        <v>-0.72727272727272729</v>
      </c>
    </row>
    <row r="399" spans="2:46" s="4" customFormat="1" ht="15" hidden="1" customHeight="1" outlineLevel="1" x14ac:dyDescent="0.25">
      <c r="B399" s="53" t="s">
        <v>79</v>
      </c>
      <c r="C399" s="211">
        <v>6175</v>
      </c>
      <c r="D399" s="141">
        <v>0.22592813182449878</v>
      </c>
      <c r="E399" s="131">
        <v>11246</v>
      </c>
      <c r="F399" s="141">
        <v>0.38225172074729596</v>
      </c>
      <c r="G399" s="131">
        <v>17421</v>
      </c>
      <c r="H399" s="141">
        <v>0.32247779549077649</v>
      </c>
      <c r="I399" s="211">
        <v>3427</v>
      </c>
      <c r="J399" s="141">
        <v>0.31655781790242021</v>
      </c>
      <c r="K399" s="131">
        <v>8005</v>
      </c>
      <c r="L399" s="141">
        <v>0.74591057797164662</v>
      </c>
      <c r="M399" s="131">
        <v>11432</v>
      </c>
      <c r="N399" s="141">
        <v>0.59042849193099611</v>
      </c>
      <c r="O399" s="213"/>
      <c r="P399" s="149"/>
      <c r="Q399" s="142"/>
      <c r="R399" s="149"/>
      <c r="S399" s="142"/>
      <c r="T399" s="217"/>
      <c r="U399" s="213"/>
      <c r="V399" s="149"/>
      <c r="W399" s="142"/>
      <c r="X399" s="149"/>
      <c r="Y399" s="142"/>
      <c r="Z399" s="217"/>
      <c r="AA399" s="211">
        <v>2740</v>
      </c>
      <c r="AB399" s="141">
        <v>0.13740141137401407</v>
      </c>
      <c r="AC399" s="131">
        <v>3241</v>
      </c>
      <c r="AD399" s="141">
        <v>-8.7299352295128085E-2</v>
      </c>
      <c r="AE399" s="131">
        <v>5981</v>
      </c>
      <c r="AF399" s="141">
        <v>3.5234899328859814E-3</v>
      </c>
      <c r="AG399" s="213"/>
      <c r="AH399" s="149"/>
      <c r="AI399" s="142"/>
      <c r="AJ399" s="149"/>
      <c r="AK399" s="142"/>
      <c r="AL399" s="217"/>
      <c r="AM399" s="211">
        <v>1</v>
      </c>
      <c r="AN399" s="141">
        <v>-0.95238095238095233</v>
      </c>
      <c r="AO399" s="211">
        <v>7</v>
      </c>
      <c r="AP399" s="141">
        <v>0.75</v>
      </c>
      <c r="AQ399" s="131">
        <v>0</v>
      </c>
      <c r="AR399" s="141" t="s">
        <v>90</v>
      </c>
      <c r="AS399" s="131">
        <v>7</v>
      </c>
      <c r="AT399" s="141">
        <v>0.75</v>
      </c>
    </row>
    <row r="400" spans="2:46" s="4" customFormat="1" ht="15" hidden="1" customHeight="1" outlineLevel="1" x14ac:dyDescent="0.25">
      <c r="B400" s="53" t="s">
        <v>80</v>
      </c>
      <c r="C400" s="211">
        <v>6539</v>
      </c>
      <c r="D400" s="141">
        <v>0.22338634237605248</v>
      </c>
      <c r="E400" s="131">
        <v>13304</v>
      </c>
      <c r="F400" s="141">
        <v>0.54967967384973782</v>
      </c>
      <c r="G400" s="131">
        <v>19843</v>
      </c>
      <c r="H400" s="141">
        <v>0.42447954055994264</v>
      </c>
      <c r="I400" s="211">
        <v>3333</v>
      </c>
      <c r="J400" s="141">
        <v>1.1572815533980583</v>
      </c>
      <c r="K400" s="131">
        <v>8849</v>
      </c>
      <c r="L400" s="141">
        <v>12.468797564687975</v>
      </c>
      <c r="M400" s="131">
        <v>12182</v>
      </c>
      <c r="N400" s="141">
        <v>4.5322434150772022</v>
      </c>
      <c r="O400" s="213"/>
      <c r="P400" s="149"/>
      <c r="Q400" s="142"/>
      <c r="R400" s="149"/>
      <c r="S400" s="142"/>
      <c r="T400" s="217"/>
      <c r="U400" s="213"/>
      <c r="V400" s="149"/>
      <c r="W400" s="142"/>
      <c r="X400" s="149"/>
      <c r="Y400" s="142"/>
      <c r="Z400" s="217"/>
      <c r="AA400" s="211">
        <v>3183</v>
      </c>
      <c r="AB400" s="141">
        <v>0.19841867469879526</v>
      </c>
      <c r="AC400" s="131">
        <v>4455</v>
      </c>
      <c r="AD400" s="141">
        <v>9.0842311459353509E-2</v>
      </c>
      <c r="AE400" s="131">
        <v>7638</v>
      </c>
      <c r="AF400" s="141">
        <v>0.1332344213649852</v>
      </c>
      <c r="AG400" s="213"/>
      <c r="AH400" s="149"/>
      <c r="AI400" s="142"/>
      <c r="AJ400" s="149"/>
      <c r="AK400" s="142"/>
      <c r="AL400" s="217"/>
      <c r="AM400" s="211">
        <v>21</v>
      </c>
      <c r="AN400" s="141">
        <v>2.5</v>
      </c>
      <c r="AO400" s="211">
        <v>2</v>
      </c>
      <c r="AP400" s="141" t="s">
        <v>90</v>
      </c>
      <c r="AQ400" s="131">
        <v>0</v>
      </c>
      <c r="AR400" s="141">
        <v>-1</v>
      </c>
      <c r="AS400" s="131">
        <v>2</v>
      </c>
      <c r="AT400" s="141">
        <v>-0.6</v>
      </c>
    </row>
    <row r="401" spans="2:46" s="4" customFormat="1" ht="15" hidden="1" customHeight="1" outlineLevel="1" x14ac:dyDescent="0.25">
      <c r="B401" s="53" t="s">
        <v>81</v>
      </c>
      <c r="C401" s="211">
        <v>3479</v>
      </c>
      <c r="D401" s="141">
        <v>0.12117305833064784</v>
      </c>
      <c r="E401" s="131">
        <v>6325</v>
      </c>
      <c r="F401" s="141">
        <v>0.17937721424575792</v>
      </c>
      <c r="G401" s="131">
        <v>9804</v>
      </c>
      <c r="H401" s="141">
        <v>0.15804394046775339</v>
      </c>
      <c r="I401" s="211">
        <v>1858</v>
      </c>
      <c r="J401" s="141">
        <v>0.16052467207995003</v>
      </c>
      <c r="K401" s="131">
        <v>4556</v>
      </c>
      <c r="L401" s="141">
        <v>0.75568400770712918</v>
      </c>
      <c r="M401" s="131">
        <v>6414</v>
      </c>
      <c r="N401" s="141">
        <v>0.52859866539561495</v>
      </c>
      <c r="O401" s="213"/>
      <c r="P401" s="149"/>
      <c r="Q401" s="142"/>
      <c r="R401" s="149"/>
      <c r="S401" s="142"/>
      <c r="T401" s="217"/>
      <c r="U401" s="213"/>
      <c r="V401" s="149"/>
      <c r="W401" s="142"/>
      <c r="X401" s="149"/>
      <c r="Y401" s="142"/>
      <c r="Z401" s="217"/>
      <c r="AA401" s="211">
        <v>1579</v>
      </c>
      <c r="AB401" s="141">
        <v>6.1869535978480217E-2</v>
      </c>
      <c r="AC401" s="131">
        <v>1769</v>
      </c>
      <c r="AD401" s="141">
        <v>-0.36091040462427748</v>
      </c>
      <c r="AE401" s="131">
        <v>3348</v>
      </c>
      <c r="AF401" s="141">
        <v>-0.21316098707403053</v>
      </c>
      <c r="AG401" s="213"/>
      <c r="AH401" s="149"/>
      <c r="AI401" s="142"/>
      <c r="AJ401" s="149"/>
      <c r="AK401" s="142"/>
      <c r="AL401" s="217"/>
      <c r="AM401" s="211">
        <v>32</v>
      </c>
      <c r="AN401" s="141">
        <v>1.4615384615384617</v>
      </c>
      <c r="AO401" s="211">
        <v>0</v>
      </c>
      <c r="AP401" s="141">
        <v>-1</v>
      </c>
      <c r="AQ401" s="131">
        <v>0</v>
      </c>
      <c r="AR401" s="141" t="s">
        <v>90</v>
      </c>
      <c r="AS401" s="131">
        <v>0</v>
      </c>
      <c r="AT401" s="141">
        <v>-1</v>
      </c>
    </row>
    <row r="402" spans="2:46" s="4" customFormat="1" ht="15" hidden="1" customHeight="1" outlineLevel="1" x14ac:dyDescent="0.25">
      <c r="B402" s="53" t="s">
        <v>82</v>
      </c>
      <c r="C402" s="211">
        <v>51</v>
      </c>
      <c r="D402" s="141">
        <v>0.37837837837837829</v>
      </c>
      <c r="E402" s="131">
        <v>91</v>
      </c>
      <c r="F402" s="141">
        <v>-3.1914893617021267E-2</v>
      </c>
      <c r="G402" s="131">
        <v>142</v>
      </c>
      <c r="H402" s="141">
        <v>8.3969465648854991E-2</v>
      </c>
      <c r="I402" s="211">
        <v>27</v>
      </c>
      <c r="J402" s="141">
        <v>0.9285714285714286</v>
      </c>
      <c r="K402" s="131">
        <v>9</v>
      </c>
      <c r="L402" s="141" t="s">
        <v>90</v>
      </c>
      <c r="M402" s="131">
        <v>36</v>
      </c>
      <c r="N402" s="141">
        <v>1.5714285714285716</v>
      </c>
      <c r="O402" s="213"/>
      <c r="P402" s="149"/>
      <c r="Q402" s="142"/>
      <c r="R402" s="149"/>
      <c r="S402" s="142"/>
      <c r="T402" s="217"/>
      <c r="U402" s="213"/>
      <c r="V402" s="149"/>
      <c r="W402" s="142"/>
      <c r="X402" s="149"/>
      <c r="Y402" s="142"/>
      <c r="Z402" s="217"/>
      <c r="AA402" s="211">
        <v>15</v>
      </c>
      <c r="AB402" s="141">
        <v>6.5</v>
      </c>
      <c r="AC402" s="131">
        <v>82</v>
      </c>
      <c r="AD402" s="141">
        <v>-0.12765957446808507</v>
      </c>
      <c r="AE402" s="131">
        <v>97</v>
      </c>
      <c r="AF402" s="141">
        <v>1.0416666666666741E-2</v>
      </c>
      <c r="AG402" s="213"/>
      <c r="AH402" s="149"/>
      <c r="AI402" s="142"/>
      <c r="AJ402" s="149"/>
      <c r="AK402" s="142"/>
      <c r="AL402" s="217"/>
      <c r="AM402" s="211">
        <v>8</v>
      </c>
      <c r="AN402" s="141">
        <v>-0.61904761904761907</v>
      </c>
      <c r="AO402" s="211">
        <v>1</v>
      </c>
      <c r="AP402" s="141" t="s">
        <v>90</v>
      </c>
      <c r="AQ402" s="131">
        <v>0</v>
      </c>
      <c r="AR402" s="141" t="s">
        <v>90</v>
      </c>
      <c r="AS402" s="131">
        <v>1</v>
      </c>
      <c r="AT402" s="141" t="s">
        <v>90</v>
      </c>
    </row>
    <row r="403" spans="2:46" s="4" customFormat="1" ht="15" hidden="1" customHeight="1" outlineLevel="1" x14ac:dyDescent="0.25">
      <c r="B403" s="53" t="s">
        <v>83</v>
      </c>
      <c r="C403" s="211">
        <v>37</v>
      </c>
      <c r="D403" s="141">
        <v>-0.13953488372093026</v>
      </c>
      <c r="E403" s="131">
        <v>48</v>
      </c>
      <c r="F403" s="141">
        <v>-0.80566801619433193</v>
      </c>
      <c r="G403" s="131">
        <v>85</v>
      </c>
      <c r="H403" s="141">
        <v>-0.7068965517241379</v>
      </c>
      <c r="I403" s="211">
        <v>25</v>
      </c>
      <c r="J403" s="141">
        <v>1.2727272727272729</v>
      </c>
      <c r="K403" s="131">
        <v>0</v>
      </c>
      <c r="L403" s="141">
        <v>-1</v>
      </c>
      <c r="M403" s="131">
        <v>25</v>
      </c>
      <c r="N403" s="141">
        <v>0.31578947368421062</v>
      </c>
      <c r="O403" s="213"/>
      <c r="P403" s="149"/>
      <c r="Q403" s="142"/>
      <c r="R403" s="149"/>
      <c r="S403" s="142"/>
      <c r="T403" s="217"/>
      <c r="U403" s="213"/>
      <c r="V403" s="149"/>
      <c r="W403" s="142"/>
      <c r="X403" s="149"/>
      <c r="Y403" s="142"/>
      <c r="Z403" s="217"/>
      <c r="AA403" s="211">
        <v>11</v>
      </c>
      <c r="AB403" s="141">
        <v>-0.44999999999999996</v>
      </c>
      <c r="AC403" s="131">
        <v>48</v>
      </c>
      <c r="AD403" s="141">
        <v>-0.79831932773109249</v>
      </c>
      <c r="AE403" s="131">
        <v>59</v>
      </c>
      <c r="AF403" s="141">
        <v>-0.77131782945736438</v>
      </c>
      <c r="AG403" s="213"/>
      <c r="AH403" s="149"/>
      <c r="AI403" s="142"/>
      <c r="AJ403" s="149"/>
      <c r="AK403" s="142"/>
      <c r="AL403" s="217"/>
      <c r="AM403" s="211">
        <v>1</v>
      </c>
      <c r="AN403" s="141">
        <v>-0.91666666666666663</v>
      </c>
      <c r="AO403" s="211">
        <v>0</v>
      </c>
      <c r="AP403" s="141" t="s">
        <v>90</v>
      </c>
      <c r="AQ403" s="131">
        <v>0</v>
      </c>
      <c r="AR403" s="141">
        <v>-1</v>
      </c>
      <c r="AS403" s="131">
        <v>0</v>
      </c>
      <c r="AT403" s="141">
        <v>-1</v>
      </c>
    </row>
    <row r="404" spans="2:46" s="4" customFormat="1" ht="15" hidden="1" customHeight="1" outlineLevel="1" x14ac:dyDescent="0.25">
      <c r="B404" s="53" t="s">
        <v>84</v>
      </c>
      <c r="C404" s="211">
        <v>35</v>
      </c>
      <c r="D404" s="141">
        <v>-0.20454545454545459</v>
      </c>
      <c r="E404" s="131">
        <v>49</v>
      </c>
      <c r="F404" s="141">
        <v>-0.74871794871794872</v>
      </c>
      <c r="G404" s="131">
        <v>84</v>
      </c>
      <c r="H404" s="141">
        <v>-0.64853556485355646</v>
      </c>
      <c r="I404" s="211">
        <v>16</v>
      </c>
      <c r="J404" s="141">
        <v>0.33333333333333326</v>
      </c>
      <c r="K404" s="131">
        <v>10</v>
      </c>
      <c r="L404" s="141">
        <v>-0.61538461538461542</v>
      </c>
      <c r="M404" s="131">
        <v>26</v>
      </c>
      <c r="N404" s="141">
        <v>-0.31578947368421051</v>
      </c>
      <c r="O404" s="213"/>
      <c r="P404" s="149"/>
      <c r="Q404" s="142"/>
      <c r="R404" s="149"/>
      <c r="S404" s="142"/>
      <c r="T404" s="217"/>
      <c r="U404" s="213"/>
      <c r="V404" s="149"/>
      <c r="W404" s="142"/>
      <c r="X404" s="149"/>
      <c r="Y404" s="142"/>
      <c r="Z404" s="217"/>
      <c r="AA404" s="211">
        <v>17</v>
      </c>
      <c r="AB404" s="141">
        <v>0.88888888888888884</v>
      </c>
      <c r="AC404" s="131">
        <v>39</v>
      </c>
      <c r="AD404" s="141">
        <v>-0.76923076923076916</v>
      </c>
      <c r="AE404" s="131">
        <v>56</v>
      </c>
      <c r="AF404" s="141">
        <v>-0.6853932584269663</v>
      </c>
      <c r="AG404" s="213"/>
      <c r="AH404" s="149"/>
      <c r="AI404" s="142"/>
      <c r="AJ404" s="149"/>
      <c r="AK404" s="142"/>
      <c r="AL404" s="217"/>
      <c r="AM404" s="211">
        <v>2</v>
      </c>
      <c r="AN404" s="141">
        <v>-0.91304347826086962</v>
      </c>
      <c r="AO404" s="211">
        <v>0</v>
      </c>
      <c r="AP404" s="141" t="s">
        <v>90</v>
      </c>
      <c r="AQ404" s="131">
        <v>0</v>
      </c>
      <c r="AR404" s="141" t="s">
        <v>90</v>
      </c>
      <c r="AS404" s="131">
        <v>0</v>
      </c>
      <c r="AT404" s="141" t="s">
        <v>90</v>
      </c>
    </row>
    <row r="405" spans="2:46" s="4" customFormat="1" ht="15" hidden="1" customHeight="1" outlineLevel="1" x14ac:dyDescent="0.25">
      <c r="B405" s="53" t="s">
        <v>85</v>
      </c>
      <c r="C405" s="211">
        <v>51</v>
      </c>
      <c r="D405" s="141">
        <v>-1.9230769230769273E-2</v>
      </c>
      <c r="E405" s="131">
        <v>65</v>
      </c>
      <c r="F405" s="141">
        <v>-0.66145833333333326</v>
      </c>
      <c r="G405" s="131">
        <v>116</v>
      </c>
      <c r="H405" s="141">
        <v>-0.52459016393442626</v>
      </c>
      <c r="I405" s="211">
        <v>33</v>
      </c>
      <c r="J405" s="141">
        <v>7.25</v>
      </c>
      <c r="K405" s="131">
        <v>0</v>
      </c>
      <c r="L405" s="141">
        <v>-1</v>
      </c>
      <c r="M405" s="131">
        <v>33</v>
      </c>
      <c r="N405" s="141">
        <v>3.125</v>
      </c>
      <c r="O405" s="213"/>
      <c r="P405" s="149"/>
      <c r="Q405" s="142"/>
      <c r="R405" s="149"/>
      <c r="S405" s="142"/>
      <c r="T405" s="217"/>
      <c r="U405" s="213"/>
      <c r="V405" s="149"/>
      <c r="W405" s="142"/>
      <c r="X405" s="149"/>
      <c r="Y405" s="142"/>
      <c r="Z405" s="217"/>
      <c r="AA405" s="211">
        <v>18</v>
      </c>
      <c r="AB405" s="141">
        <v>-0.53846153846153844</v>
      </c>
      <c r="AC405" s="131">
        <v>65</v>
      </c>
      <c r="AD405" s="141">
        <v>-0.6542553191489362</v>
      </c>
      <c r="AE405" s="131">
        <v>83</v>
      </c>
      <c r="AF405" s="141">
        <v>-0.63436123348017626</v>
      </c>
      <c r="AG405" s="213"/>
      <c r="AH405" s="149"/>
      <c r="AI405" s="142"/>
      <c r="AJ405" s="149"/>
      <c r="AK405" s="142"/>
      <c r="AL405" s="217"/>
      <c r="AM405" s="211">
        <v>0</v>
      </c>
      <c r="AN405" s="141">
        <v>-1</v>
      </c>
      <c r="AO405" s="211">
        <v>0</v>
      </c>
      <c r="AP405" s="141" t="s">
        <v>90</v>
      </c>
      <c r="AQ405" s="131">
        <v>0</v>
      </c>
      <c r="AR405" s="141" t="s">
        <v>90</v>
      </c>
      <c r="AS405" s="131">
        <v>0</v>
      </c>
      <c r="AT405" s="141" t="s">
        <v>90</v>
      </c>
    </row>
    <row r="406" spans="2:46" s="4" customFormat="1" ht="15" hidden="1" customHeight="1" outlineLevel="1" x14ac:dyDescent="0.25">
      <c r="B406" s="53" t="s">
        <v>86</v>
      </c>
      <c r="C406" s="211">
        <v>42</v>
      </c>
      <c r="D406" s="141">
        <v>0.55555555555555558</v>
      </c>
      <c r="E406" s="131">
        <v>77</v>
      </c>
      <c r="F406" s="141">
        <v>-0.73898305084745763</v>
      </c>
      <c r="G406" s="131">
        <v>119</v>
      </c>
      <c r="H406" s="141">
        <v>-0.63043478260869568</v>
      </c>
      <c r="I406" s="211">
        <v>29</v>
      </c>
      <c r="J406" s="141">
        <v>4.8</v>
      </c>
      <c r="K406" s="131">
        <v>16</v>
      </c>
      <c r="L406" s="141">
        <v>-0.64444444444444438</v>
      </c>
      <c r="M406" s="131">
        <v>45</v>
      </c>
      <c r="N406" s="141">
        <v>-9.9999999999999978E-2</v>
      </c>
      <c r="O406" s="213"/>
      <c r="P406" s="149"/>
      <c r="Q406" s="142"/>
      <c r="R406" s="149"/>
      <c r="S406" s="142"/>
      <c r="T406" s="217"/>
      <c r="U406" s="213"/>
      <c r="V406" s="149"/>
      <c r="W406" s="142"/>
      <c r="X406" s="149"/>
      <c r="Y406" s="142"/>
      <c r="Z406" s="217"/>
      <c r="AA406" s="211">
        <v>13</v>
      </c>
      <c r="AB406" s="141">
        <v>3.333333333333333</v>
      </c>
      <c r="AC406" s="131">
        <v>61</v>
      </c>
      <c r="AD406" s="141">
        <v>-0.75600000000000001</v>
      </c>
      <c r="AE406" s="131">
        <v>74</v>
      </c>
      <c r="AF406" s="141">
        <v>-0.70750988142292492</v>
      </c>
      <c r="AG406" s="213"/>
      <c r="AH406" s="149"/>
      <c r="AI406" s="142"/>
      <c r="AJ406" s="149"/>
      <c r="AK406" s="142"/>
      <c r="AL406" s="217"/>
      <c r="AM406" s="211">
        <v>0</v>
      </c>
      <c r="AN406" s="141">
        <v>-1</v>
      </c>
      <c r="AO406" s="211">
        <v>0</v>
      </c>
      <c r="AP406" s="141" t="s">
        <v>90</v>
      </c>
      <c r="AQ406" s="131">
        <v>0</v>
      </c>
      <c r="AR406" s="141" t="s">
        <v>90</v>
      </c>
      <c r="AS406" s="131">
        <v>0</v>
      </c>
      <c r="AT406" s="141" t="s">
        <v>90</v>
      </c>
    </row>
    <row r="407" spans="2:46" s="4" customFormat="1" ht="15" hidden="1" customHeight="1" outlineLevel="1" x14ac:dyDescent="0.25">
      <c r="B407" s="53" t="s">
        <v>87</v>
      </c>
      <c r="C407" s="211">
        <v>3828</v>
      </c>
      <c r="D407" s="141">
        <v>0.51724137931034475</v>
      </c>
      <c r="E407" s="131">
        <v>4493</v>
      </c>
      <c r="F407" s="141">
        <v>-4.4316419233325632E-3</v>
      </c>
      <c r="G407" s="131">
        <v>8321</v>
      </c>
      <c r="H407" s="141">
        <v>0.18263217737350756</v>
      </c>
      <c r="I407" s="211">
        <v>2454</v>
      </c>
      <c r="J407" s="141">
        <v>1.2248413417951043</v>
      </c>
      <c r="K407" s="131">
        <v>3381</v>
      </c>
      <c r="L407" s="141">
        <v>0.23664959765910742</v>
      </c>
      <c r="M407" s="131">
        <v>5835</v>
      </c>
      <c r="N407" s="141">
        <v>0.52071931196247068</v>
      </c>
      <c r="O407" s="213"/>
      <c r="P407" s="149"/>
      <c r="Q407" s="142"/>
      <c r="R407" s="149"/>
      <c r="S407" s="142"/>
      <c r="T407" s="217"/>
      <c r="U407" s="213"/>
      <c r="V407" s="149"/>
      <c r="W407" s="142"/>
      <c r="X407" s="149"/>
      <c r="Y407" s="142"/>
      <c r="Z407" s="217"/>
      <c r="AA407" s="211">
        <v>1366</v>
      </c>
      <c r="AB407" s="141">
        <v>-2.4285714285714244E-2</v>
      </c>
      <c r="AC407" s="131">
        <v>1112</v>
      </c>
      <c r="AD407" s="141">
        <v>-0.37492973580663291</v>
      </c>
      <c r="AE407" s="131">
        <v>2478</v>
      </c>
      <c r="AF407" s="141">
        <v>-0.22050959421201632</v>
      </c>
      <c r="AG407" s="213"/>
      <c r="AH407" s="149"/>
      <c r="AI407" s="142"/>
      <c r="AJ407" s="149"/>
      <c r="AK407" s="142"/>
      <c r="AL407" s="217"/>
      <c r="AM407" s="211">
        <v>8</v>
      </c>
      <c r="AN407" s="141">
        <v>-0.55555555555555558</v>
      </c>
      <c r="AO407" s="211">
        <v>0</v>
      </c>
      <c r="AP407" s="141">
        <v>-1</v>
      </c>
      <c r="AQ407" s="131">
        <v>0</v>
      </c>
      <c r="AR407" s="141" t="s">
        <v>90</v>
      </c>
      <c r="AS407" s="131">
        <v>0</v>
      </c>
      <c r="AT407" s="141">
        <v>-1</v>
      </c>
    </row>
    <row r="408" spans="2:46" s="4" customFormat="1" ht="15" hidden="1" customHeight="1" outlineLevel="1" x14ac:dyDescent="0.25">
      <c r="B408" s="53" t="s">
        <v>88</v>
      </c>
      <c r="C408" s="211">
        <v>10165</v>
      </c>
      <c r="D408" s="141">
        <v>0.58308674661267723</v>
      </c>
      <c r="E408" s="131">
        <v>11450</v>
      </c>
      <c r="F408" s="141">
        <v>0.17472042679798916</v>
      </c>
      <c r="G408" s="131">
        <v>21615</v>
      </c>
      <c r="H408" s="141">
        <v>0.33690004948045527</v>
      </c>
      <c r="I408" s="211">
        <v>6961</v>
      </c>
      <c r="J408" s="141">
        <v>1.1841857546281771</v>
      </c>
      <c r="K408" s="131">
        <v>7554</v>
      </c>
      <c r="L408" s="141">
        <v>0.39914799036858684</v>
      </c>
      <c r="M408" s="131">
        <v>14515</v>
      </c>
      <c r="N408" s="141">
        <v>0.69054274400186344</v>
      </c>
      <c r="O408" s="213"/>
      <c r="P408" s="149"/>
      <c r="Q408" s="142"/>
      <c r="R408" s="149"/>
      <c r="S408" s="142"/>
      <c r="T408" s="217"/>
      <c r="U408" s="213"/>
      <c r="V408" s="149"/>
      <c r="W408" s="142"/>
      <c r="X408" s="149"/>
      <c r="Y408" s="142"/>
      <c r="Z408" s="217"/>
      <c r="AA408" s="211">
        <v>3199</v>
      </c>
      <c r="AB408" s="141">
        <v>-4.976671850699832E-3</v>
      </c>
      <c r="AC408" s="131">
        <v>3896</v>
      </c>
      <c r="AD408" s="141">
        <v>-0.10395584176632933</v>
      </c>
      <c r="AE408" s="131">
        <v>7095</v>
      </c>
      <c r="AF408" s="141">
        <v>-6.1880206267354243E-2</v>
      </c>
      <c r="AG408" s="213"/>
      <c r="AH408" s="149"/>
      <c r="AI408" s="142"/>
      <c r="AJ408" s="149"/>
      <c r="AK408" s="142"/>
      <c r="AL408" s="217"/>
      <c r="AM408" s="211">
        <v>5</v>
      </c>
      <c r="AN408" s="141">
        <v>-0.6875</v>
      </c>
      <c r="AO408" s="211">
        <v>0</v>
      </c>
      <c r="AP408" s="141">
        <v>-1</v>
      </c>
      <c r="AQ408" s="131">
        <v>0</v>
      </c>
      <c r="AR408" s="141" t="s">
        <v>90</v>
      </c>
      <c r="AS408" s="131">
        <v>0</v>
      </c>
      <c r="AT408" s="141">
        <v>-1</v>
      </c>
    </row>
    <row r="409" spans="2:46" s="4" customFormat="1" ht="15" hidden="1" customHeight="1" outlineLevel="1" x14ac:dyDescent="0.25">
      <c r="B409" s="53" t="s">
        <v>89</v>
      </c>
      <c r="C409" s="211">
        <v>6998</v>
      </c>
      <c r="D409" s="141">
        <v>0.28191976552482134</v>
      </c>
      <c r="E409" s="131">
        <v>9606</v>
      </c>
      <c r="F409" s="141">
        <v>-1.4061377399158359E-2</v>
      </c>
      <c r="G409" s="131">
        <v>16604</v>
      </c>
      <c r="H409" s="141">
        <v>9.2224707275358586E-2</v>
      </c>
      <c r="I409" s="211">
        <v>4316</v>
      </c>
      <c r="J409" s="141">
        <v>0.47555555555555551</v>
      </c>
      <c r="K409" s="131">
        <v>5805</v>
      </c>
      <c r="L409" s="141">
        <v>-2.4059116686715454E-3</v>
      </c>
      <c r="M409" s="131">
        <v>10121</v>
      </c>
      <c r="N409" s="141">
        <v>0.15747941445562663</v>
      </c>
      <c r="O409" s="213"/>
      <c r="P409" s="149"/>
      <c r="Q409" s="142"/>
      <c r="R409" s="149"/>
      <c r="S409" s="142"/>
      <c r="T409" s="217"/>
      <c r="U409" s="213"/>
      <c r="V409" s="149"/>
      <c r="W409" s="142"/>
      <c r="X409" s="149"/>
      <c r="Y409" s="142"/>
      <c r="Z409" s="217"/>
      <c r="AA409" s="211">
        <v>2668</v>
      </c>
      <c r="AB409" s="141">
        <v>6.3795853269537517E-2</v>
      </c>
      <c r="AC409" s="131">
        <v>3801</v>
      </c>
      <c r="AD409" s="141">
        <v>-3.1345565749235527E-2</v>
      </c>
      <c r="AE409" s="131">
        <v>6469</v>
      </c>
      <c r="AF409" s="141">
        <v>5.7524875621890459E-3</v>
      </c>
      <c r="AG409" s="213"/>
      <c r="AH409" s="149"/>
      <c r="AI409" s="142"/>
      <c r="AJ409" s="149"/>
      <c r="AK409" s="142"/>
      <c r="AL409" s="217"/>
      <c r="AM409" s="211">
        <v>14</v>
      </c>
      <c r="AN409" s="141">
        <v>-0.43999999999999995</v>
      </c>
      <c r="AO409" s="211">
        <v>0</v>
      </c>
      <c r="AP409" s="141">
        <v>-1</v>
      </c>
      <c r="AQ409" s="131">
        <v>0</v>
      </c>
      <c r="AR409" s="141" t="s">
        <v>90</v>
      </c>
      <c r="AS409" s="131">
        <v>0</v>
      </c>
      <c r="AT409" s="141">
        <v>-1</v>
      </c>
    </row>
    <row r="410" spans="2:46" s="4" customFormat="1" ht="15.75" collapsed="1" x14ac:dyDescent="0.25">
      <c r="B410" s="65">
        <v>1987</v>
      </c>
      <c r="C410" s="215">
        <v>44980</v>
      </c>
      <c r="D410" s="67">
        <v>0.3525378878999279</v>
      </c>
      <c r="E410" s="216">
        <v>67250</v>
      </c>
      <c r="F410" s="67">
        <v>0.19802615170841209</v>
      </c>
      <c r="G410" s="216">
        <v>112230</v>
      </c>
      <c r="H410" s="67">
        <v>0.25550956482828058</v>
      </c>
      <c r="I410" s="215">
        <v>26542</v>
      </c>
      <c r="J410" s="67">
        <v>0.68981982555548482</v>
      </c>
      <c r="K410" s="216">
        <v>44868</v>
      </c>
      <c r="L410" s="67">
        <v>0.68360225140712938</v>
      </c>
      <c r="M410" s="216">
        <v>71410</v>
      </c>
      <c r="N410" s="67">
        <v>0.68590787827277655</v>
      </c>
      <c r="O410" s="214"/>
      <c r="P410" s="67"/>
      <c r="Q410" s="66"/>
      <c r="R410" s="67"/>
      <c r="S410" s="66"/>
      <c r="T410" s="218"/>
      <c r="U410" s="214"/>
      <c r="V410" s="67"/>
      <c r="W410" s="66"/>
      <c r="X410" s="67"/>
      <c r="Y410" s="66"/>
      <c r="Z410" s="218"/>
      <c r="AA410" s="215">
        <v>18290</v>
      </c>
      <c r="AB410" s="67">
        <v>0.12998887927838876</v>
      </c>
      <c r="AC410" s="216">
        <v>22382</v>
      </c>
      <c r="AD410" s="67">
        <v>-0.12686276039634858</v>
      </c>
      <c r="AE410" s="216">
        <v>40672</v>
      </c>
      <c r="AF410" s="67">
        <v>-2.7450980392156876E-2</v>
      </c>
      <c r="AG410" s="214"/>
      <c r="AH410" s="67"/>
      <c r="AI410" s="66"/>
      <c r="AJ410" s="67"/>
      <c r="AK410" s="66"/>
      <c r="AL410" s="218"/>
      <c r="AM410" s="215">
        <v>125</v>
      </c>
      <c r="AN410" s="67">
        <v>-0.39613526570048307</v>
      </c>
      <c r="AO410" s="215">
        <v>13</v>
      </c>
      <c r="AP410" s="67">
        <v>-0.27777777777777779</v>
      </c>
      <c r="AQ410" s="216">
        <v>0</v>
      </c>
      <c r="AR410" s="67">
        <v>-1</v>
      </c>
      <c r="AS410" s="216">
        <v>13</v>
      </c>
      <c r="AT410" s="67">
        <v>-0.55172413793103448</v>
      </c>
    </row>
    <row r="411" spans="2:46" s="4" customFormat="1" ht="15" hidden="1" customHeight="1" outlineLevel="1" x14ac:dyDescent="0.25">
      <c r="B411" s="53" t="s">
        <v>78</v>
      </c>
      <c r="C411" s="211">
        <v>5165</v>
      </c>
      <c r="D411" s="141">
        <v>8.5312040344610152E-2</v>
      </c>
      <c r="E411" s="131">
        <v>9024</v>
      </c>
      <c r="F411" s="141">
        <v>0.25159500693481274</v>
      </c>
      <c r="G411" s="131">
        <v>14189</v>
      </c>
      <c r="H411" s="141">
        <v>0.18547915448241281</v>
      </c>
      <c r="I411" s="211">
        <v>2697</v>
      </c>
      <c r="J411" s="141">
        <v>2.7820121951219523E-2</v>
      </c>
      <c r="K411" s="131">
        <v>4778</v>
      </c>
      <c r="L411" s="141">
        <v>0.22512820512820508</v>
      </c>
      <c r="M411" s="131">
        <v>7475</v>
      </c>
      <c r="N411" s="141">
        <v>0.14576946658491718</v>
      </c>
      <c r="O411" s="213"/>
      <c r="P411" s="149"/>
      <c r="Q411" s="142"/>
      <c r="R411" s="149"/>
      <c r="S411" s="142"/>
      <c r="T411" s="217"/>
      <c r="U411" s="213"/>
      <c r="V411" s="149"/>
      <c r="W411" s="142"/>
      <c r="X411" s="149"/>
      <c r="Y411" s="142"/>
      <c r="Z411" s="217"/>
      <c r="AA411" s="211">
        <v>2438</v>
      </c>
      <c r="AB411" s="141">
        <v>0.15874524714828908</v>
      </c>
      <c r="AC411" s="131">
        <v>4241</v>
      </c>
      <c r="AD411" s="141">
        <v>0.28320726172465971</v>
      </c>
      <c r="AE411" s="131">
        <v>6679</v>
      </c>
      <c r="AF411" s="141">
        <v>0.2347938620817156</v>
      </c>
      <c r="AG411" s="213"/>
      <c r="AH411" s="149"/>
      <c r="AI411" s="142"/>
      <c r="AJ411" s="149"/>
      <c r="AK411" s="142"/>
      <c r="AL411" s="217"/>
      <c r="AM411" s="211">
        <v>24</v>
      </c>
      <c r="AN411" s="141">
        <v>-0.19999999999999996</v>
      </c>
      <c r="AO411" s="211">
        <v>6</v>
      </c>
      <c r="AP411" s="141">
        <v>5</v>
      </c>
      <c r="AQ411" s="131">
        <v>5</v>
      </c>
      <c r="AR411" s="141">
        <v>0</v>
      </c>
      <c r="AS411" s="131">
        <v>11</v>
      </c>
      <c r="AT411" s="141">
        <v>0.83333333333333326</v>
      </c>
    </row>
    <row r="412" spans="2:46" s="4" customFormat="1" ht="15" hidden="1" customHeight="1" outlineLevel="1" x14ac:dyDescent="0.25">
      <c r="B412" s="53" t="s">
        <v>79</v>
      </c>
      <c r="C412" s="211">
        <v>5037</v>
      </c>
      <c r="D412" s="141">
        <v>0.21023546371936574</v>
      </c>
      <c r="E412" s="131">
        <v>8136</v>
      </c>
      <c r="F412" s="141">
        <v>0.16712092956534219</v>
      </c>
      <c r="G412" s="131">
        <v>13173</v>
      </c>
      <c r="H412" s="141">
        <v>0.18323901913230944</v>
      </c>
      <c r="I412" s="211">
        <v>2603</v>
      </c>
      <c r="J412" s="141">
        <v>0.21635514018691593</v>
      </c>
      <c r="K412" s="131">
        <v>4585</v>
      </c>
      <c r="L412" s="141">
        <v>0.32476162958682453</v>
      </c>
      <c r="M412" s="131">
        <v>7188</v>
      </c>
      <c r="N412" s="141">
        <v>0.28334226031065879</v>
      </c>
      <c r="O412" s="213"/>
      <c r="P412" s="149"/>
      <c r="Q412" s="142"/>
      <c r="R412" s="149"/>
      <c r="S412" s="142"/>
      <c r="T412" s="217"/>
      <c r="U412" s="213"/>
      <c r="V412" s="149"/>
      <c r="W412" s="142"/>
      <c r="X412" s="149"/>
      <c r="Y412" s="142"/>
      <c r="Z412" s="217"/>
      <c r="AA412" s="211">
        <v>2409</v>
      </c>
      <c r="AB412" s="141">
        <v>0.21912955465587047</v>
      </c>
      <c r="AC412" s="131">
        <v>3551</v>
      </c>
      <c r="AD412" s="141">
        <v>1.1969222000570046E-2</v>
      </c>
      <c r="AE412" s="131">
        <v>5960</v>
      </c>
      <c r="AF412" s="141">
        <v>8.6599817684594349E-2</v>
      </c>
      <c r="AG412" s="213"/>
      <c r="AH412" s="149"/>
      <c r="AI412" s="142"/>
      <c r="AJ412" s="149"/>
      <c r="AK412" s="142"/>
      <c r="AL412" s="217"/>
      <c r="AM412" s="211">
        <v>21</v>
      </c>
      <c r="AN412" s="141">
        <v>-0.54347826086956519</v>
      </c>
      <c r="AO412" s="211">
        <v>4</v>
      </c>
      <c r="AP412" s="141" t="s">
        <v>90</v>
      </c>
      <c r="AQ412" s="131">
        <v>0</v>
      </c>
      <c r="AR412" s="141">
        <v>-1</v>
      </c>
      <c r="AS412" s="131">
        <v>4</v>
      </c>
      <c r="AT412" s="141">
        <v>3</v>
      </c>
    </row>
    <row r="413" spans="2:46" s="4" customFormat="1" ht="15" hidden="1" customHeight="1" outlineLevel="1" x14ac:dyDescent="0.25">
      <c r="B413" s="53" t="s">
        <v>80</v>
      </c>
      <c r="C413" s="211">
        <v>5345</v>
      </c>
      <c r="D413" s="141">
        <v>-1.4944890715486991E-3</v>
      </c>
      <c r="E413" s="131">
        <v>8585</v>
      </c>
      <c r="F413" s="141">
        <v>-4.7064047064047099E-2</v>
      </c>
      <c r="G413" s="131">
        <v>13930</v>
      </c>
      <c r="H413" s="141">
        <v>-3.0079376131458058E-2</v>
      </c>
      <c r="I413" s="211">
        <v>1545</v>
      </c>
      <c r="J413" s="141">
        <v>-0.46595229865191845</v>
      </c>
      <c r="K413" s="131">
        <v>657</v>
      </c>
      <c r="L413" s="141">
        <v>-0.86089349989413511</v>
      </c>
      <c r="M413" s="131">
        <v>2202</v>
      </c>
      <c r="N413" s="141">
        <v>-0.71087184873949583</v>
      </c>
      <c r="O413" s="213"/>
      <c r="P413" s="149"/>
      <c r="Q413" s="142"/>
      <c r="R413" s="149"/>
      <c r="S413" s="142"/>
      <c r="T413" s="217"/>
      <c r="U413" s="213"/>
      <c r="V413" s="149"/>
      <c r="W413" s="142"/>
      <c r="X413" s="149"/>
      <c r="Y413" s="142"/>
      <c r="Z413" s="217"/>
      <c r="AA413" s="211">
        <v>2656</v>
      </c>
      <c r="AB413" s="141">
        <v>0.10299003322259126</v>
      </c>
      <c r="AC413" s="131">
        <v>4084</v>
      </c>
      <c r="AD413" s="141">
        <v>-4.6907817969661592E-2</v>
      </c>
      <c r="AE413" s="131">
        <v>6740</v>
      </c>
      <c r="AF413" s="141">
        <v>7.0222620648439094E-3</v>
      </c>
      <c r="AG413" s="213"/>
      <c r="AH413" s="149"/>
      <c r="AI413" s="142"/>
      <c r="AJ413" s="149"/>
      <c r="AK413" s="142"/>
      <c r="AL413" s="217"/>
      <c r="AM413" s="211">
        <v>6</v>
      </c>
      <c r="AN413" s="141">
        <v>-0.88461538461538458</v>
      </c>
      <c r="AO413" s="211">
        <v>0</v>
      </c>
      <c r="AP413" s="141" t="s">
        <v>90</v>
      </c>
      <c r="AQ413" s="131">
        <v>5</v>
      </c>
      <c r="AR413" s="141">
        <v>4</v>
      </c>
      <c r="AS413" s="131">
        <v>5</v>
      </c>
      <c r="AT413" s="141">
        <v>4</v>
      </c>
    </row>
    <row r="414" spans="2:46" s="4" customFormat="1" ht="15" hidden="1" customHeight="1" outlineLevel="1" x14ac:dyDescent="0.25">
      <c r="B414" s="53" t="s">
        <v>81</v>
      </c>
      <c r="C414" s="211">
        <v>3103</v>
      </c>
      <c r="D414" s="141">
        <v>0.21781789638932492</v>
      </c>
      <c r="E414" s="131">
        <v>5363</v>
      </c>
      <c r="F414" s="141">
        <v>0.33010912698412698</v>
      </c>
      <c r="G414" s="131">
        <v>8466</v>
      </c>
      <c r="H414" s="141">
        <v>0.28662613981762908</v>
      </c>
      <c r="I414" s="211">
        <v>1601</v>
      </c>
      <c r="J414" s="141">
        <v>9.8079561042524022E-2</v>
      </c>
      <c r="K414" s="131">
        <v>2595</v>
      </c>
      <c r="L414" s="141">
        <v>0.34665282823040999</v>
      </c>
      <c r="M414" s="131">
        <v>4196</v>
      </c>
      <c r="N414" s="141">
        <v>0.23958641063515507</v>
      </c>
      <c r="O414" s="213"/>
      <c r="P414" s="149"/>
      <c r="Q414" s="142"/>
      <c r="R414" s="149"/>
      <c r="S414" s="142"/>
      <c r="T414" s="217"/>
      <c r="U414" s="213"/>
      <c r="V414" s="149"/>
      <c r="W414" s="142"/>
      <c r="X414" s="149"/>
      <c r="Y414" s="142"/>
      <c r="Z414" s="217"/>
      <c r="AA414" s="211">
        <v>1487</v>
      </c>
      <c r="AB414" s="141">
        <v>0.37685185185185177</v>
      </c>
      <c r="AC414" s="131">
        <v>2768</v>
      </c>
      <c r="AD414" s="141">
        <v>0.31496437054631832</v>
      </c>
      <c r="AE414" s="131">
        <v>4255</v>
      </c>
      <c r="AF414" s="141">
        <v>0.33594976452119307</v>
      </c>
      <c r="AG414" s="213"/>
      <c r="AH414" s="149"/>
      <c r="AI414" s="142"/>
      <c r="AJ414" s="149"/>
      <c r="AK414" s="142"/>
      <c r="AL414" s="217"/>
      <c r="AM414" s="211">
        <v>13</v>
      </c>
      <c r="AN414" s="141">
        <v>0.30000000000000004</v>
      </c>
      <c r="AO414" s="211">
        <v>2</v>
      </c>
      <c r="AP414" s="141" t="s">
        <v>90</v>
      </c>
      <c r="AQ414" s="131">
        <v>0</v>
      </c>
      <c r="AR414" s="141" t="s">
        <v>90</v>
      </c>
      <c r="AS414" s="131">
        <v>2</v>
      </c>
      <c r="AT414" s="141" t="s">
        <v>90</v>
      </c>
    </row>
    <row r="415" spans="2:46" s="4" customFormat="1" ht="15" hidden="1" customHeight="1" outlineLevel="1" x14ac:dyDescent="0.25">
      <c r="B415" s="53" t="s">
        <v>82</v>
      </c>
      <c r="C415" s="211">
        <v>37</v>
      </c>
      <c r="D415" s="141">
        <v>-0.8966480446927374</v>
      </c>
      <c r="E415" s="131">
        <v>94</v>
      </c>
      <c r="F415" s="141">
        <v>-0.89681668496158062</v>
      </c>
      <c r="G415" s="131">
        <v>131</v>
      </c>
      <c r="H415" s="141">
        <v>-0.89676910953506694</v>
      </c>
      <c r="I415" s="211">
        <v>14</v>
      </c>
      <c r="J415" s="141">
        <v>-0.95512820512820518</v>
      </c>
      <c r="K415" s="131">
        <v>0</v>
      </c>
      <c r="L415" s="141">
        <v>-1</v>
      </c>
      <c r="M415" s="131">
        <v>14</v>
      </c>
      <c r="N415" s="141">
        <v>-0.98842975206611572</v>
      </c>
      <c r="O415" s="213"/>
      <c r="P415" s="149"/>
      <c r="Q415" s="142"/>
      <c r="R415" s="149"/>
      <c r="S415" s="142"/>
      <c r="T415" s="217"/>
      <c r="U415" s="213"/>
      <c r="V415" s="149"/>
      <c r="W415" s="142"/>
      <c r="X415" s="149"/>
      <c r="Y415" s="142"/>
      <c r="Z415" s="217"/>
      <c r="AA415" s="211">
        <v>2</v>
      </c>
      <c r="AB415" s="141">
        <v>-0.90476190476190477</v>
      </c>
      <c r="AC415" s="131">
        <v>94</v>
      </c>
      <c r="AD415" s="141">
        <v>9.4444444444444446</v>
      </c>
      <c r="AE415" s="131">
        <v>96</v>
      </c>
      <c r="AF415" s="141">
        <v>2.2000000000000002</v>
      </c>
      <c r="AG415" s="213"/>
      <c r="AH415" s="149"/>
      <c r="AI415" s="142"/>
      <c r="AJ415" s="149"/>
      <c r="AK415" s="142"/>
      <c r="AL415" s="217"/>
      <c r="AM415" s="211">
        <v>21</v>
      </c>
      <c r="AN415" s="141">
        <v>-0.16000000000000003</v>
      </c>
      <c r="AO415" s="211">
        <v>0</v>
      </c>
      <c r="AP415" s="141" t="s">
        <v>90</v>
      </c>
      <c r="AQ415" s="131">
        <v>0</v>
      </c>
      <c r="AR415" s="141">
        <v>-1</v>
      </c>
      <c r="AS415" s="131">
        <v>0</v>
      </c>
      <c r="AT415" s="141">
        <v>-1</v>
      </c>
    </row>
    <row r="416" spans="2:46" s="4" customFormat="1" ht="15" hidden="1" customHeight="1" outlineLevel="1" x14ac:dyDescent="0.25">
      <c r="B416" s="53" t="s">
        <v>83</v>
      </c>
      <c r="C416" s="211">
        <v>43</v>
      </c>
      <c r="D416" s="141">
        <v>-0.14000000000000001</v>
      </c>
      <c r="E416" s="131">
        <v>247</v>
      </c>
      <c r="F416" s="141">
        <v>15.466666666666665</v>
      </c>
      <c r="G416" s="131">
        <v>290</v>
      </c>
      <c r="H416" s="141">
        <v>3.4615384615384617</v>
      </c>
      <c r="I416" s="211">
        <v>11</v>
      </c>
      <c r="J416" s="141">
        <v>1.75</v>
      </c>
      <c r="K416" s="131">
        <v>8</v>
      </c>
      <c r="L416" s="141">
        <v>0.60000000000000009</v>
      </c>
      <c r="M416" s="131">
        <v>19</v>
      </c>
      <c r="N416" s="141">
        <v>1.1111111111111112</v>
      </c>
      <c r="O416" s="213"/>
      <c r="P416" s="149"/>
      <c r="Q416" s="142"/>
      <c r="R416" s="149"/>
      <c r="S416" s="142"/>
      <c r="T416" s="217"/>
      <c r="U416" s="213"/>
      <c r="V416" s="149"/>
      <c r="W416" s="142"/>
      <c r="X416" s="149"/>
      <c r="Y416" s="142"/>
      <c r="Z416" s="217"/>
      <c r="AA416" s="211">
        <v>20</v>
      </c>
      <c r="AB416" s="141">
        <v>-0.2857142857142857</v>
      </c>
      <c r="AC416" s="131">
        <v>238</v>
      </c>
      <c r="AD416" s="141">
        <v>22.8</v>
      </c>
      <c r="AE416" s="131">
        <v>258</v>
      </c>
      <c r="AF416" s="141">
        <v>5.7894736842105265</v>
      </c>
      <c r="AG416" s="213"/>
      <c r="AH416" s="149"/>
      <c r="AI416" s="142"/>
      <c r="AJ416" s="149"/>
      <c r="AK416" s="142"/>
      <c r="AL416" s="217"/>
      <c r="AM416" s="211">
        <v>12</v>
      </c>
      <c r="AN416" s="141">
        <v>-0.29411764705882348</v>
      </c>
      <c r="AO416" s="211">
        <v>0</v>
      </c>
      <c r="AP416" s="141">
        <v>-1</v>
      </c>
      <c r="AQ416" s="131">
        <v>1</v>
      </c>
      <c r="AR416" s="141" t="s">
        <v>90</v>
      </c>
      <c r="AS416" s="131">
        <v>1</v>
      </c>
      <c r="AT416" s="141">
        <v>0</v>
      </c>
    </row>
    <row r="417" spans="2:46" s="4" customFormat="1" ht="15" hidden="1" customHeight="1" outlineLevel="1" x14ac:dyDescent="0.25">
      <c r="B417" s="53" t="s">
        <v>84</v>
      </c>
      <c r="C417" s="211">
        <v>44</v>
      </c>
      <c r="D417" s="141">
        <v>2.3255813953488413E-2</v>
      </c>
      <c r="E417" s="131">
        <v>195</v>
      </c>
      <c r="F417" s="141">
        <v>9.2631578947368425</v>
      </c>
      <c r="G417" s="131">
        <v>239</v>
      </c>
      <c r="H417" s="141">
        <v>2.8548387096774195</v>
      </c>
      <c r="I417" s="211">
        <v>12</v>
      </c>
      <c r="J417" s="141">
        <v>-0.53846153846153844</v>
      </c>
      <c r="K417" s="131">
        <v>26</v>
      </c>
      <c r="L417" s="141">
        <v>0.625</v>
      </c>
      <c r="M417" s="131">
        <v>38</v>
      </c>
      <c r="N417" s="141">
        <v>-9.5238095238095233E-2</v>
      </c>
      <c r="O417" s="213"/>
      <c r="P417" s="149"/>
      <c r="Q417" s="142"/>
      <c r="R417" s="149"/>
      <c r="S417" s="142"/>
      <c r="T417" s="217"/>
      <c r="U417" s="213"/>
      <c r="V417" s="149"/>
      <c r="W417" s="142"/>
      <c r="X417" s="149"/>
      <c r="Y417" s="142"/>
      <c r="Z417" s="217"/>
      <c r="AA417" s="211">
        <v>9</v>
      </c>
      <c r="AB417" s="141">
        <v>0</v>
      </c>
      <c r="AC417" s="131">
        <v>169</v>
      </c>
      <c r="AD417" s="141">
        <v>55.333333333333336</v>
      </c>
      <c r="AE417" s="131">
        <v>178</v>
      </c>
      <c r="AF417" s="141">
        <v>13.833333333333334</v>
      </c>
      <c r="AG417" s="213"/>
      <c r="AH417" s="149"/>
      <c r="AI417" s="142"/>
      <c r="AJ417" s="149"/>
      <c r="AK417" s="142"/>
      <c r="AL417" s="217"/>
      <c r="AM417" s="211">
        <v>23</v>
      </c>
      <c r="AN417" s="141">
        <v>1.875</v>
      </c>
      <c r="AO417" s="211">
        <v>0</v>
      </c>
      <c r="AP417" s="141" t="s">
        <v>90</v>
      </c>
      <c r="AQ417" s="131">
        <v>0</v>
      </c>
      <c r="AR417" s="141" t="s">
        <v>90</v>
      </c>
      <c r="AS417" s="131">
        <v>0</v>
      </c>
      <c r="AT417" s="141" t="s">
        <v>90</v>
      </c>
    </row>
    <row r="418" spans="2:46" s="4" customFormat="1" ht="15" hidden="1" customHeight="1" outlineLevel="1" x14ac:dyDescent="0.25">
      <c r="B418" s="53" t="s">
        <v>85</v>
      </c>
      <c r="C418" s="211">
        <v>52</v>
      </c>
      <c r="D418" s="141">
        <v>-0.91289782244556117</v>
      </c>
      <c r="E418" s="131">
        <v>192</v>
      </c>
      <c r="F418" s="141" t="s">
        <v>90</v>
      </c>
      <c r="G418" s="131">
        <v>244</v>
      </c>
      <c r="H418" s="141">
        <v>-0.59128978224455619</v>
      </c>
      <c r="I418" s="211">
        <v>4</v>
      </c>
      <c r="J418" s="141">
        <v>-0.5</v>
      </c>
      <c r="K418" s="131">
        <v>4</v>
      </c>
      <c r="L418" s="141" t="s">
        <v>90</v>
      </c>
      <c r="M418" s="131">
        <v>8</v>
      </c>
      <c r="N418" s="141">
        <v>0</v>
      </c>
      <c r="O418" s="213"/>
      <c r="P418" s="149"/>
      <c r="Q418" s="142"/>
      <c r="R418" s="149"/>
      <c r="S418" s="142"/>
      <c r="T418" s="217"/>
      <c r="U418" s="213"/>
      <c r="V418" s="149"/>
      <c r="W418" s="142"/>
      <c r="X418" s="149"/>
      <c r="Y418" s="142"/>
      <c r="Z418" s="217"/>
      <c r="AA418" s="211">
        <v>39</v>
      </c>
      <c r="AB418" s="141">
        <v>-0.93229166666666663</v>
      </c>
      <c r="AC418" s="131">
        <v>188</v>
      </c>
      <c r="AD418" s="141" t="s">
        <v>90</v>
      </c>
      <c r="AE418" s="131">
        <v>227</v>
      </c>
      <c r="AF418" s="141">
        <v>-0.60590277777777779</v>
      </c>
      <c r="AG418" s="213"/>
      <c r="AH418" s="149"/>
      <c r="AI418" s="142"/>
      <c r="AJ418" s="149"/>
      <c r="AK418" s="142"/>
      <c r="AL418" s="217"/>
      <c r="AM418" s="211">
        <v>9</v>
      </c>
      <c r="AN418" s="141">
        <v>-0.30769230769230771</v>
      </c>
      <c r="AO418" s="211">
        <v>0</v>
      </c>
      <c r="AP418" s="141" t="s">
        <v>90</v>
      </c>
      <c r="AQ418" s="131">
        <v>0</v>
      </c>
      <c r="AR418" s="141" t="s">
        <v>90</v>
      </c>
      <c r="AS418" s="131">
        <v>0</v>
      </c>
      <c r="AT418" s="141" t="s">
        <v>90</v>
      </c>
    </row>
    <row r="419" spans="2:46" s="4" customFormat="1" ht="15" hidden="1" customHeight="1" outlineLevel="1" x14ac:dyDescent="0.25">
      <c r="B419" s="53" t="s">
        <v>86</v>
      </c>
      <c r="C419" s="211">
        <v>27</v>
      </c>
      <c r="D419" s="141">
        <v>-0.90847457627118644</v>
      </c>
      <c r="E419" s="131">
        <v>295</v>
      </c>
      <c r="F419" s="141">
        <v>21.692307692307693</v>
      </c>
      <c r="G419" s="131">
        <v>322</v>
      </c>
      <c r="H419" s="141">
        <v>4.5454545454545414E-2</v>
      </c>
      <c r="I419" s="211">
        <v>5</v>
      </c>
      <c r="J419" s="141">
        <v>0</v>
      </c>
      <c r="K419" s="131">
        <v>45</v>
      </c>
      <c r="L419" s="141" t="s">
        <v>90</v>
      </c>
      <c r="M419" s="131">
        <v>50</v>
      </c>
      <c r="N419" s="141">
        <v>9</v>
      </c>
      <c r="O419" s="213"/>
      <c r="P419" s="149"/>
      <c r="Q419" s="142"/>
      <c r="R419" s="149"/>
      <c r="S419" s="142"/>
      <c r="T419" s="217"/>
      <c r="U419" s="213"/>
      <c r="V419" s="149"/>
      <c r="W419" s="142"/>
      <c r="X419" s="149"/>
      <c r="Y419" s="142"/>
      <c r="Z419" s="217"/>
      <c r="AA419" s="211">
        <v>3</v>
      </c>
      <c r="AB419" s="141">
        <v>-0.98920863309352514</v>
      </c>
      <c r="AC419" s="131">
        <v>250</v>
      </c>
      <c r="AD419" s="141">
        <v>18.23076923076923</v>
      </c>
      <c r="AE419" s="131">
        <v>253</v>
      </c>
      <c r="AF419" s="141">
        <v>-0.13058419243986252</v>
      </c>
      <c r="AG419" s="213"/>
      <c r="AH419" s="149"/>
      <c r="AI419" s="142"/>
      <c r="AJ419" s="149"/>
      <c r="AK419" s="142"/>
      <c r="AL419" s="217"/>
      <c r="AM419" s="211">
        <v>19</v>
      </c>
      <c r="AN419" s="141">
        <v>0.58333333333333326</v>
      </c>
      <c r="AO419" s="211">
        <v>0</v>
      </c>
      <c r="AP419" s="141" t="s">
        <v>90</v>
      </c>
      <c r="AQ419" s="131">
        <v>0</v>
      </c>
      <c r="AR419" s="141" t="s">
        <v>90</v>
      </c>
      <c r="AS419" s="131">
        <v>0</v>
      </c>
      <c r="AT419" s="141" t="s">
        <v>90</v>
      </c>
    </row>
    <row r="420" spans="2:46" s="4" customFormat="1" ht="15" hidden="1" customHeight="1" outlineLevel="1" x14ac:dyDescent="0.25">
      <c r="B420" s="53" t="s">
        <v>87</v>
      </c>
      <c r="C420" s="211">
        <v>2523</v>
      </c>
      <c r="D420" s="141">
        <v>-8.8840736728060699E-2</v>
      </c>
      <c r="E420" s="131">
        <v>4513</v>
      </c>
      <c r="F420" s="141">
        <v>-9.0304374118121311E-2</v>
      </c>
      <c r="G420" s="131">
        <v>7036</v>
      </c>
      <c r="H420" s="141">
        <v>-8.9780077619663667E-2</v>
      </c>
      <c r="I420" s="211">
        <v>1103</v>
      </c>
      <c r="J420" s="141">
        <v>-1.25335720680394E-2</v>
      </c>
      <c r="K420" s="131">
        <v>2734</v>
      </c>
      <c r="L420" s="141">
        <v>-7.2621641249092095E-3</v>
      </c>
      <c r="M420" s="131">
        <v>3837</v>
      </c>
      <c r="N420" s="141">
        <v>-8.7832601394988163E-3</v>
      </c>
      <c r="O420" s="213"/>
      <c r="P420" s="149"/>
      <c r="Q420" s="142"/>
      <c r="R420" s="149"/>
      <c r="S420" s="142"/>
      <c r="T420" s="217"/>
      <c r="U420" s="213"/>
      <c r="V420" s="149"/>
      <c r="W420" s="142"/>
      <c r="X420" s="149"/>
      <c r="Y420" s="142"/>
      <c r="Z420" s="217"/>
      <c r="AA420" s="211">
        <v>1400</v>
      </c>
      <c r="AB420" s="141">
        <v>-0.14529914529914534</v>
      </c>
      <c r="AC420" s="131">
        <v>1779</v>
      </c>
      <c r="AD420" s="141">
        <v>-0.19392840960579971</v>
      </c>
      <c r="AE420" s="131">
        <v>3179</v>
      </c>
      <c r="AF420" s="141">
        <v>-0.17321196358907676</v>
      </c>
      <c r="AG420" s="213"/>
      <c r="AH420" s="149"/>
      <c r="AI420" s="142"/>
      <c r="AJ420" s="149"/>
      <c r="AK420" s="142"/>
      <c r="AL420" s="217"/>
      <c r="AM420" s="211">
        <v>18</v>
      </c>
      <c r="AN420" s="141">
        <v>0.63636363636363646</v>
      </c>
      <c r="AO420" s="211">
        <v>2</v>
      </c>
      <c r="AP420" s="141">
        <v>-0.33333333333333337</v>
      </c>
      <c r="AQ420" s="131">
        <v>0</v>
      </c>
      <c r="AR420" s="141" t="s">
        <v>90</v>
      </c>
      <c r="AS420" s="131">
        <v>2</v>
      </c>
      <c r="AT420" s="141">
        <v>-0.33333333333333337</v>
      </c>
    </row>
    <row r="421" spans="2:46" s="4" customFormat="1" ht="15" hidden="1" customHeight="1" outlineLevel="1" x14ac:dyDescent="0.25">
      <c r="B421" s="53" t="s">
        <v>88</v>
      </c>
      <c r="C421" s="211">
        <v>6421</v>
      </c>
      <c r="D421" s="141">
        <v>1.4055590650663197E-2</v>
      </c>
      <c r="E421" s="131">
        <v>9747</v>
      </c>
      <c r="F421" s="141">
        <v>0.29339171974522293</v>
      </c>
      <c r="G421" s="131">
        <v>16168</v>
      </c>
      <c r="H421" s="141">
        <v>0.16584943755408132</v>
      </c>
      <c r="I421" s="211">
        <v>3187</v>
      </c>
      <c r="J421" s="141">
        <v>-8.3141542002301505E-2</v>
      </c>
      <c r="K421" s="131">
        <v>5399</v>
      </c>
      <c r="L421" s="141">
        <v>0.50348092453355608</v>
      </c>
      <c r="M421" s="131">
        <v>8586</v>
      </c>
      <c r="N421" s="141">
        <v>0.2149426913824819</v>
      </c>
      <c r="O421" s="213"/>
      <c r="P421" s="149"/>
      <c r="Q421" s="142"/>
      <c r="R421" s="149"/>
      <c r="S421" s="142"/>
      <c r="T421" s="217"/>
      <c r="U421" s="213"/>
      <c r="V421" s="149"/>
      <c r="W421" s="142"/>
      <c r="X421" s="149"/>
      <c r="Y421" s="142"/>
      <c r="Z421" s="217"/>
      <c r="AA421" s="211">
        <v>3215</v>
      </c>
      <c r="AB421" s="141">
        <v>0.13084769609567348</v>
      </c>
      <c r="AC421" s="131">
        <v>4348</v>
      </c>
      <c r="AD421" s="141">
        <v>0.10355329949238579</v>
      </c>
      <c r="AE421" s="131">
        <v>7563</v>
      </c>
      <c r="AF421" s="141">
        <v>0.11499336576735963</v>
      </c>
      <c r="AG421" s="213"/>
      <c r="AH421" s="149"/>
      <c r="AI421" s="142"/>
      <c r="AJ421" s="149"/>
      <c r="AK421" s="142"/>
      <c r="AL421" s="217"/>
      <c r="AM421" s="211">
        <v>16</v>
      </c>
      <c r="AN421" s="141">
        <v>0.60000000000000009</v>
      </c>
      <c r="AO421" s="211">
        <v>3</v>
      </c>
      <c r="AP421" s="141">
        <v>0</v>
      </c>
      <c r="AQ421" s="131">
        <v>0</v>
      </c>
      <c r="AR421" s="141">
        <v>-1</v>
      </c>
      <c r="AS421" s="131">
        <v>3</v>
      </c>
      <c r="AT421" s="141">
        <v>-0.625</v>
      </c>
    </row>
    <row r="422" spans="2:46" s="4" customFormat="1" ht="15" hidden="1" customHeight="1" outlineLevel="1" x14ac:dyDescent="0.25">
      <c r="B422" s="53" t="s">
        <v>89</v>
      </c>
      <c r="C422" s="211">
        <v>5459</v>
      </c>
      <c r="D422" s="141">
        <v>-0.25869092884302014</v>
      </c>
      <c r="E422" s="131">
        <v>9743</v>
      </c>
      <c r="F422" s="141">
        <v>-0.15219282979463977</v>
      </c>
      <c r="G422" s="131">
        <v>15202</v>
      </c>
      <c r="H422" s="141">
        <v>-0.19378447178616887</v>
      </c>
      <c r="I422" s="211">
        <v>2925</v>
      </c>
      <c r="J422" s="141">
        <v>-0.36468288444830577</v>
      </c>
      <c r="K422" s="131">
        <v>5819</v>
      </c>
      <c r="L422" s="141">
        <v>-0.1362624313492653</v>
      </c>
      <c r="M422" s="131">
        <v>8744</v>
      </c>
      <c r="N422" s="141">
        <v>-0.22899215236751613</v>
      </c>
      <c r="O422" s="213"/>
      <c r="P422" s="149"/>
      <c r="Q422" s="142"/>
      <c r="R422" s="149"/>
      <c r="S422" s="142"/>
      <c r="T422" s="217"/>
      <c r="U422" s="213"/>
      <c r="V422" s="149"/>
      <c r="W422" s="142"/>
      <c r="X422" s="149"/>
      <c r="Y422" s="142"/>
      <c r="Z422" s="217"/>
      <c r="AA422" s="211">
        <v>2508</v>
      </c>
      <c r="AB422" s="141">
        <v>-8.7668242997453572E-2</v>
      </c>
      <c r="AC422" s="131">
        <v>3924</v>
      </c>
      <c r="AD422" s="141">
        <v>-0.17441615821586365</v>
      </c>
      <c r="AE422" s="131">
        <v>6432</v>
      </c>
      <c r="AF422" s="141">
        <v>-0.1426286323647028</v>
      </c>
      <c r="AG422" s="213"/>
      <c r="AH422" s="149"/>
      <c r="AI422" s="142"/>
      <c r="AJ422" s="149"/>
      <c r="AK422" s="142"/>
      <c r="AL422" s="217"/>
      <c r="AM422" s="211">
        <v>25</v>
      </c>
      <c r="AN422" s="141">
        <v>1.2727272727272729</v>
      </c>
      <c r="AO422" s="211">
        <v>1</v>
      </c>
      <c r="AP422" s="141" t="s">
        <v>90</v>
      </c>
      <c r="AQ422" s="131">
        <v>0</v>
      </c>
      <c r="AR422" s="141">
        <v>-1</v>
      </c>
      <c r="AS422" s="131">
        <v>1</v>
      </c>
      <c r="AT422" s="141">
        <v>-0.5</v>
      </c>
    </row>
    <row r="423" spans="2:46" s="4" customFormat="1" ht="15.75" collapsed="1" x14ac:dyDescent="0.25">
      <c r="B423" s="65">
        <v>1986</v>
      </c>
      <c r="C423" s="215">
        <v>33256</v>
      </c>
      <c r="D423" s="67">
        <v>-3.9676580999133737E-2</v>
      </c>
      <c r="E423" s="216">
        <v>56134</v>
      </c>
      <c r="F423" s="67">
        <v>7.6002990281584859E-2</v>
      </c>
      <c r="G423" s="216">
        <v>89390</v>
      </c>
      <c r="H423" s="67">
        <v>2.9850574315372302E-2</v>
      </c>
      <c r="I423" s="215">
        <v>15707</v>
      </c>
      <c r="J423" s="67">
        <v>-0.15856859698933945</v>
      </c>
      <c r="K423" s="216">
        <v>26650</v>
      </c>
      <c r="L423" s="67">
        <v>-4.862201913465658E-2</v>
      </c>
      <c r="M423" s="216">
        <v>42357</v>
      </c>
      <c r="N423" s="67">
        <v>-9.2589815548747789E-2</v>
      </c>
      <c r="O423" s="214"/>
      <c r="P423" s="67"/>
      <c r="Q423" s="66"/>
      <c r="R423" s="67"/>
      <c r="S423" s="66"/>
      <c r="T423" s="218"/>
      <c r="U423" s="214"/>
      <c r="V423" s="67"/>
      <c r="W423" s="66"/>
      <c r="X423" s="67"/>
      <c r="Y423" s="66"/>
      <c r="Z423" s="218"/>
      <c r="AA423" s="215">
        <v>16186</v>
      </c>
      <c r="AB423" s="67">
        <v>3.0299172501591309E-2</v>
      </c>
      <c r="AC423" s="216">
        <v>25634</v>
      </c>
      <c r="AD423" s="67">
        <v>6.1932971539831794E-2</v>
      </c>
      <c r="AE423" s="216">
        <v>41820</v>
      </c>
      <c r="AF423" s="67">
        <v>4.9461717985394893E-2</v>
      </c>
      <c r="AG423" s="214"/>
      <c r="AH423" s="67"/>
      <c r="AI423" s="66"/>
      <c r="AJ423" s="67"/>
      <c r="AK423" s="66"/>
      <c r="AL423" s="218"/>
      <c r="AM423" s="215">
        <v>207</v>
      </c>
      <c r="AN423" s="67">
        <v>-0.1551020408163265</v>
      </c>
      <c r="AO423" s="215">
        <v>18</v>
      </c>
      <c r="AP423" s="67">
        <v>1.25</v>
      </c>
      <c r="AQ423" s="216">
        <v>11</v>
      </c>
      <c r="AR423" s="67">
        <v>-0.38888888888888884</v>
      </c>
      <c r="AS423" s="216">
        <v>29</v>
      </c>
      <c r="AT423" s="67">
        <v>0.11538461538461542</v>
      </c>
    </row>
    <row r="424" spans="2:46" s="4" customFormat="1" ht="15" hidden="1" customHeight="1" outlineLevel="1" x14ac:dyDescent="0.25">
      <c r="B424" s="53" t="s">
        <v>78</v>
      </c>
      <c r="C424" s="211">
        <v>4759</v>
      </c>
      <c r="D424" s="141">
        <v>-8.6739589330262934E-2</v>
      </c>
      <c r="E424" s="131">
        <v>7210</v>
      </c>
      <c r="F424" s="141">
        <v>-7.9801871216290676E-3</v>
      </c>
      <c r="G424" s="131">
        <v>11969</v>
      </c>
      <c r="H424" s="141">
        <v>-4.0868659347704117E-2</v>
      </c>
      <c r="I424" s="211">
        <v>2624</v>
      </c>
      <c r="J424" s="141">
        <v>-0.15300193673337636</v>
      </c>
      <c r="K424" s="131">
        <v>3900</v>
      </c>
      <c r="L424" s="141">
        <v>-7.1870537839124227E-2</v>
      </c>
      <c r="M424" s="131">
        <v>6524</v>
      </c>
      <c r="N424" s="141">
        <v>-0.10630136986301375</v>
      </c>
      <c r="O424" s="213"/>
      <c r="P424" s="149"/>
      <c r="Q424" s="142"/>
      <c r="R424" s="149"/>
      <c r="S424" s="142"/>
      <c r="T424" s="217"/>
      <c r="U424" s="213"/>
      <c r="V424" s="149"/>
      <c r="W424" s="142"/>
      <c r="X424" s="149"/>
      <c r="Y424" s="142"/>
      <c r="Z424" s="217"/>
      <c r="AA424" s="211">
        <v>2104</v>
      </c>
      <c r="AB424" s="141">
        <v>2.0863658418243558E-2</v>
      </c>
      <c r="AC424" s="131">
        <v>3305</v>
      </c>
      <c r="AD424" s="141">
        <v>7.8655352480417662E-2</v>
      </c>
      <c r="AE424" s="131">
        <v>5409</v>
      </c>
      <c r="AF424" s="141">
        <v>5.5414634146341513E-2</v>
      </c>
      <c r="AG424" s="213"/>
      <c r="AH424" s="149"/>
      <c r="AI424" s="142"/>
      <c r="AJ424" s="149"/>
      <c r="AK424" s="142"/>
      <c r="AL424" s="217"/>
      <c r="AM424" s="211">
        <v>30</v>
      </c>
      <c r="AN424" s="141">
        <v>-0.31818181818181823</v>
      </c>
      <c r="AO424" s="211">
        <v>1</v>
      </c>
      <c r="AP424" s="141">
        <v>-0.875</v>
      </c>
      <c r="AQ424" s="131">
        <v>5</v>
      </c>
      <c r="AR424" s="141">
        <v>1.5</v>
      </c>
      <c r="AS424" s="131">
        <v>6</v>
      </c>
      <c r="AT424" s="141">
        <v>-0.4</v>
      </c>
    </row>
    <row r="425" spans="2:46" s="4" customFormat="1" ht="15" hidden="1" customHeight="1" outlineLevel="1" x14ac:dyDescent="0.25">
      <c r="B425" s="53" t="s">
        <v>79</v>
      </c>
      <c r="C425" s="211">
        <v>4162</v>
      </c>
      <c r="D425" s="141">
        <v>-7.7570921985815611E-2</v>
      </c>
      <c r="E425" s="131">
        <v>6971</v>
      </c>
      <c r="F425" s="141">
        <v>0.17693736282289385</v>
      </c>
      <c r="G425" s="131">
        <v>11133</v>
      </c>
      <c r="H425" s="141">
        <v>6.6890273119309951E-2</v>
      </c>
      <c r="I425" s="211">
        <v>2140</v>
      </c>
      <c r="J425" s="141">
        <v>-0.21207658321060385</v>
      </c>
      <c r="K425" s="131">
        <v>3461</v>
      </c>
      <c r="L425" s="141">
        <v>-6.0786974219810053E-2</v>
      </c>
      <c r="M425" s="131">
        <v>5601</v>
      </c>
      <c r="N425" s="141">
        <v>-0.12498047180128102</v>
      </c>
      <c r="O425" s="213"/>
      <c r="P425" s="149"/>
      <c r="Q425" s="142"/>
      <c r="R425" s="149"/>
      <c r="S425" s="142"/>
      <c r="T425" s="217"/>
      <c r="U425" s="213"/>
      <c r="V425" s="149"/>
      <c r="W425" s="142"/>
      <c r="X425" s="149"/>
      <c r="Y425" s="142"/>
      <c r="Z425" s="217"/>
      <c r="AA425" s="211">
        <v>1976</v>
      </c>
      <c r="AB425" s="141">
        <v>0.14418066010422703</v>
      </c>
      <c r="AC425" s="131">
        <v>3509</v>
      </c>
      <c r="AD425" s="141">
        <v>0.56791778373547808</v>
      </c>
      <c r="AE425" s="131">
        <v>5485</v>
      </c>
      <c r="AF425" s="141">
        <v>0.38335435056746525</v>
      </c>
      <c r="AG425" s="213"/>
      <c r="AH425" s="149"/>
      <c r="AI425" s="142"/>
      <c r="AJ425" s="149"/>
      <c r="AK425" s="142"/>
      <c r="AL425" s="217"/>
      <c r="AM425" s="211">
        <v>46</v>
      </c>
      <c r="AN425" s="141">
        <v>-0.32352941176470584</v>
      </c>
      <c r="AO425" s="211">
        <v>0</v>
      </c>
      <c r="AP425" s="141">
        <v>-1</v>
      </c>
      <c r="AQ425" s="131">
        <v>1</v>
      </c>
      <c r="AR425" s="141" t="s">
        <v>90</v>
      </c>
      <c r="AS425" s="131">
        <v>1</v>
      </c>
      <c r="AT425" s="141">
        <v>0</v>
      </c>
    </row>
    <row r="426" spans="2:46" s="4" customFormat="1" ht="15" hidden="1" customHeight="1" outlineLevel="1" x14ac:dyDescent="0.25">
      <c r="B426" s="53" t="s">
        <v>80</v>
      </c>
      <c r="C426" s="211">
        <v>5353</v>
      </c>
      <c r="D426" s="141">
        <v>2.7447216890595039E-2</v>
      </c>
      <c r="E426" s="131">
        <v>9009</v>
      </c>
      <c r="F426" s="141">
        <v>0.41695501730103812</v>
      </c>
      <c r="G426" s="131">
        <v>14362</v>
      </c>
      <c r="H426" s="141">
        <v>0.24152835408022133</v>
      </c>
      <c r="I426" s="211">
        <v>2893</v>
      </c>
      <c r="J426" s="141">
        <v>-7.0372750642673565E-2</v>
      </c>
      <c r="K426" s="131">
        <v>4723</v>
      </c>
      <c r="L426" s="141">
        <v>0.51523901187038823</v>
      </c>
      <c r="M426" s="131">
        <v>7616</v>
      </c>
      <c r="N426" s="141">
        <v>0.22266816503451592</v>
      </c>
      <c r="O426" s="213"/>
      <c r="P426" s="149"/>
      <c r="Q426" s="142"/>
      <c r="R426" s="149"/>
      <c r="S426" s="142"/>
      <c r="T426" s="217"/>
      <c r="U426" s="213"/>
      <c r="V426" s="149"/>
      <c r="W426" s="142"/>
      <c r="X426" s="149"/>
      <c r="Y426" s="142"/>
      <c r="Z426" s="217"/>
      <c r="AA426" s="211">
        <v>2408</v>
      </c>
      <c r="AB426" s="141">
        <v>0.18155053974484781</v>
      </c>
      <c r="AC426" s="131">
        <v>4285</v>
      </c>
      <c r="AD426" s="141">
        <v>0.32293917875887623</v>
      </c>
      <c r="AE426" s="131">
        <v>6693</v>
      </c>
      <c r="AF426" s="141">
        <v>0.26833428084138711</v>
      </c>
      <c r="AG426" s="213"/>
      <c r="AH426" s="149"/>
      <c r="AI426" s="142"/>
      <c r="AJ426" s="149"/>
      <c r="AK426" s="142"/>
      <c r="AL426" s="217"/>
      <c r="AM426" s="211">
        <v>52</v>
      </c>
      <c r="AN426" s="141">
        <v>-7.1428571428571397E-2</v>
      </c>
      <c r="AO426" s="211">
        <v>0</v>
      </c>
      <c r="AP426" s="141">
        <v>-1</v>
      </c>
      <c r="AQ426" s="131">
        <v>1</v>
      </c>
      <c r="AR426" s="141">
        <v>-0.5</v>
      </c>
      <c r="AS426" s="131">
        <v>1</v>
      </c>
      <c r="AT426" s="141">
        <v>-0.83333333333333337</v>
      </c>
    </row>
    <row r="427" spans="2:46" s="4" customFormat="1" ht="15" hidden="1" customHeight="1" outlineLevel="1" x14ac:dyDescent="0.25">
      <c r="B427" s="53" t="s">
        <v>81</v>
      </c>
      <c r="C427" s="211">
        <v>2548</v>
      </c>
      <c r="D427" s="141">
        <v>-0.22811269312329596</v>
      </c>
      <c r="E427" s="131">
        <v>4032</v>
      </c>
      <c r="F427" s="141">
        <v>-0.12990936555891242</v>
      </c>
      <c r="G427" s="131">
        <v>6580</v>
      </c>
      <c r="H427" s="141">
        <v>-0.1707624448645243</v>
      </c>
      <c r="I427" s="211">
        <v>1458</v>
      </c>
      <c r="J427" s="141">
        <v>-5.3246753246753209E-2</v>
      </c>
      <c r="K427" s="131">
        <v>1927</v>
      </c>
      <c r="L427" s="141">
        <v>-0.20634266886326191</v>
      </c>
      <c r="M427" s="131">
        <v>3385</v>
      </c>
      <c r="N427" s="141">
        <v>-0.14692540322580649</v>
      </c>
      <c r="O427" s="213"/>
      <c r="P427" s="149"/>
      <c r="Q427" s="142"/>
      <c r="R427" s="149"/>
      <c r="S427" s="142"/>
      <c r="T427" s="217"/>
      <c r="U427" s="213"/>
      <c r="V427" s="149"/>
      <c r="W427" s="142"/>
      <c r="X427" s="149"/>
      <c r="Y427" s="142"/>
      <c r="Z427" s="217"/>
      <c r="AA427" s="211">
        <v>1080</v>
      </c>
      <c r="AB427" s="141">
        <v>-0.36507936507936511</v>
      </c>
      <c r="AC427" s="131">
        <v>2105</v>
      </c>
      <c r="AD427" s="141">
        <v>-4.5784224841341814E-2</v>
      </c>
      <c r="AE427" s="131">
        <v>3185</v>
      </c>
      <c r="AF427" s="141">
        <v>-0.18479651906833883</v>
      </c>
      <c r="AG427" s="213"/>
      <c r="AH427" s="149"/>
      <c r="AI427" s="142"/>
      <c r="AJ427" s="149"/>
      <c r="AK427" s="142"/>
      <c r="AL427" s="217"/>
      <c r="AM427" s="211">
        <v>10</v>
      </c>
      <c r="AN427" s="141">
        <v>-0.83333333333333337</v>
      </c>
      <c r="AO427" s="211">
        <v>0</v>
      </c>
      <c r="AP427" s="141" t="s">
        <v>90</v>
      </c>
      <c r="AQ427" s="131">
        <v>0</v>
      </c>
      <c r="AR427" s="141" t="s">
        <v>90</v>
      </c>
      <c r="AS427" s="131">
        <v>0</v>
      </c>
      <c r="AT427" s="141" t="s">
        <v>90</v>
      </c>
    </row>
    <row r="428" spans="2:46" s="4" customFormat="1" ht="15" hidden="1" customHeight="1" outlineLevel="1" x14ac:dyDescent="0.25">
      <c r="B428" s="53" t="s">
        <v>82</v>
      </c>
      <c r="C428" s="211">
        <v>358</v>
      </c>
      <c r="D428" s="141">
        <v>7.5238095238095237</v>
      </c>
      <c r="E428" s="131">
        <v>911</v>
      </c>
      <c r="F428" s="141">
        <v>150.83333333333334</v>
      </c>
      <c r="G428" s="131">
        <v>1269</v>
      </c>
      <c r="H428" s="141">
        <v>25.4375</v>
      </c>
      <c r="I428" s="211">
        <v>312</v>
      </c>
      <c r="J428" s="141">
        <v>27.363636363636363</v>
      </c>
      <c r="K428" s="131">
        <v>898</v>
      </c>
      <c r="L428" s="141">
        <v>298.33333333333331</v>
      </c>
      <c r="M428" s="131">
        <v>1210</v>
      </c>
      <c r="N428" s="141">
        <v>85.428571428571431</v>
      </c>
      <c r="O428" s="213"/>
      <c r="P428" s="149"/>
      <c r="Q428" s="142"/>
      <c r="R428" s="149"/>
      <c r="S428" s="142"/>
      <c r="T428" s="217"/>
      <c r="U428" s="213"/>
      <c r="V428" s="149"/>
      <c r="W428" s="142"/>
      <c r="X428" s="149"/>
      <c r="Y428" s="142"/>
      <c r="Z428" s="217"/>
      <c r="AA428" s="211">
        <v>21</v>
      </c>
      <c r="AB428" s="141">
        <v>0.75</v>
      </c>
      <c r="AC428" s="131">
        <v>9</v>
      </c>
      <c r="AD428" s="141">
        <v>8</v>
      </c>
      <c r="AE428" s="131">
        <v>30</v>
      </c>
      <c r="AF428" s="141">
        <v>1.3076923076923075</v>
      </c>
      <c r="AG428" s="213"/>
      <c r="AH428" s="149"/>
      <c r="AI428" s="142"/>
      <c r="AJ428" s="149"/>
      <c r="AK428" s="142"/>
      <c r="AL428" s="217"/>
      <c r="AM428" s="211">
        <v>25</v>
      </c>
      <c r="AN428" s="141">
        <v>0.31578947368421062</v>
      </c>
      <c r="AO428" s="211">
        <v>0</v>
      </c>
      <c r="AP428" s="141" t="s">
        <v>90</v>
      </c>
      <c r="AQ428" s="131">
        <v>4</v>
      </c>
      <c r="AR428" s="141">
        <v>1</v>
      </c>
      <c r="AS428" s="131">
        <v>4</v>
      </c>
      <c r="AT428" s="141">
        <v>1</v>
      </c>
    </row>
    <row r="429" spans="2:46" s="4" customFormat="1" ht="15" hidden="1" customHeight="1" outlineLevel="1" x14ac:dyDescent="0.25">
      <c r="B429" s="53" t="s">
        <v>83</v>
      </c>
      <c r="C429" s="211">
        <v>50</v>
      </c>
      <c r="D429" s="141">
        <v>0.72413793103448265</v>
      </c>
      <c r="E429" s="131">
        <v>15</v>
      </c>
      <c r="F429" s="141">
        <v>0.15384615384615374</v>
      </c>
      <c r="G429" s="131">
        <v>65</v>
      </c>
      <c r="H429" s="141">
        <v>0.54761904761904767</v>
      </c>
      <c r="I429" s="211">
        <v>4</v>
      </c>
      <c r="J429" s="141">
        <v>-0.4285714285714286</v>
      </c>
      <c r="K429" s="131">
        <v>5</v>
      </c>
      <c r="L429" s="141">
        <v>0.66666666666666674</v>
      </c>
      <c r="M429" s="131">
        <v>9</v>
      </c>
      <c r="N429" s="141">
        <v>-9.9999999999999978E-2</v>
      </c>
      <c r="O429" s="213"/>
      <c r="P429" s="149"/>
      <c r="Q429" s="142"/>
      <c r="R429" s="149"/>
      <c r="S429" s="142"/>
      <c r="T429" s="217"/>
      <c r="U429" s="213"/>
      <c r="V429" s="149"/>
      <c r="W429" s="142"/>
      <c r="X429" s="149"/>
      <c r="Y429" s="142"/>
      <c r="Z429" s="217"/>
      <c r="AA429" s="211">
        <v>28</v>
      </c>
      <c r="AB429" s="141">
        <v>2.5</v>
      </c>
      <c r="AC429" s="131">
        <v>10</v>
      </c>
      <c r="AD429" s="141">
        <v>0</v>
      </c>
      <c r="AE429" s="131">
        <v>38</v>
      </c>
      <c r="AF429" s="141">
        <v>1.1111111111111112</v>
      </c>
      <c r="AG429" s="213"/>
      <c r="AH429" s="149"/>
      <c r="AI429" s="142"/>
      <c r="AJ429" s="149"/>
      <c r="AK429" s="142"/>
      <c r="AL429" s="217"/>
      <c r="AM429" s="211">
        <v>17</v>
      </c>
      <c r="AN429" s="141">
        <v>0.21428571428571419</v>
      </c>
      <c r="AO429" s="211">
        <v>1</v>
      </c>
      <c r="AP429" s="141" t="s">
        <v>90</v>
      </c>
      <c r="AQ429" s="131">
        <v>0</v>
      </c>
      <c r="AR429" s="141" t="s">
        <v>90</v>
      </c>
      <c r="AS429" s="131">
        <v>1</v>
      </c>
      <c r="AT429" s="141" t="s">
        <v>90</v>
      </c>
    </row>
    <row r="430" spans="2:46" s="4" customFormat="1" ht="15" hidden="1" customHeight="1" outlineLevel="1" x14ac:dyDescent="0.25">
      <c r="B430" s="53" t="s">
        <v>84</v>
      </c>
      <c r="C430" s="211">
        <v>43</v>
      </c>
      <c r="D430" s="141">
        <v>0.65384615384615374</v>
      </c>
      <c r="E430" s="131">
        <v>19</v>
      </c>
      <c r="F430" s="141">
        <v>-0.52500000000000002</v>
      </c>
      <c r="G430" s="131">
        <v>62</v>
      </c>
      <c r="H430" s="141">
        <v>-6.0606060606060552E-2</v>
      </c>
      <c r="I430" s="211">
        <v>26</v>
      </c>
      <c r="J430" s="141">
        <v>7.6666666666666661</v>
      </c>
      <c r="K430" s="131">
        <v>16</v>
      </c>
      <c r="L430" s="141">
        <v>-0.5</v>
      </c>
      <c r="M430" s="131">
        <v>42</v>
      </c>
      <c r="N430" s="141">
        <v>0.19999999999999996</v>
      </c>
      <c r="O430" s="213"/>
      <c r="P430" s="149"/>
      <c r="Q430" s="142"/>
      <c r="R430" s="149"/>
      <c r="S430" s="142"/>
      <c r="T430" s="217"/>
      <c r="U430" s="213"/>
      <c r="V430" s="149"/>
      <c r="W430" s="142"/>
      <c r="X430" s="149"/>
      <c r="Y430" s="142"/>
      <c r="Z430" s="217"/>
      <c r="AA430" s="211">
        <v>9</v>
      </c>
      <c r="AB430" s="141">
        <v>0.28571428571428581</v>
      </c>
      <c r="AC430" s="131">
        <v>3</v>
      </c>
      <c r="AD430" s="141">
        <v>-0.625</v>
      </c>
      <c r="AE430" s="131">
        <v>12</v>
      </c>
      <c r="AF430" s="141">
        <v>-0.19999999999999996</v>
      </c>
      <c r="AG430" s="213"/>
      <c r="AH430" s="149"/>
      <c r="AI430" s="142"/>
      <c r="AJ430" s="149"/>
      <c r="AK430" s="142"/>
      <c r="AL430" s="217"/>
      <c r="AM430" s="211">
        <v>8</v>
      </c>
      <c r="AN430" s="141">
        <v>-0.4285714285714286</v>
      </c>
      <c r="AO430" s="211">
        <v>0</v>
      </c>
      <c r="AP430" s="141">
        <v>-1</v>
      </c>
      <c r="AQ430" s="131">
        <v>0</v>
      </c>
      <c r="AR430" s="141" t="s">
        <v>90</v>
      </c>
      <c r="AS430" s="131">
        <v>0</v>
      </c>
      <c r="AT430" s="141">
        <v>-1</v>
      </c>
    </row>
    <row r="431" spans="2:46" s="4" customFormat="1" ht="15" hidden="1" customHeight="1" outlineLevel="1" x14ac:dyDescent="0.25">
      <c r="B431" s="53" t="s">
        <v>85</v>
      </c>
      <c r="C431" s="211">
        <v>597</v>
      </c>
      <c r="D431" s="141">
        <v>17.65625</v>
      </c>
      <c r="E431" s="131">
        <v>0</v>
      </c>
      <c r="F431" s="141">
        <v>-1</v>
      </c>
      <c r="G431" s="131">
        <v>597</v>
      </c>
      <c r="H431" s="141">
        <v>7.91044776119403</v>
      </c>
      <c r="I431" s="211">
        <v>8</v>
      </c>
      <c r="J431" s="141">
        <v>1.6666666666666665</v>
      </c>
      <c r="K431" s="131">
        <v>0</v>
      </c>
      <c r="L431" s="141">
        <v>-1</v>
      </c>
      <c r="M431" s="131">
        <v>8</v>
      </c>
      <c r="N431" s="141">
        <v>-0.38461538461538458</v>
      </c>
      <c r="O431" s="213"/>
      <c r="P431" s="149"/>
      <c r="Q431" s="142"/>
      <c r="R431" s="149"/>
      <c r="S431" s="142"/>
      <c r="T431" s="217"/>
      <c r="U431" s="213"/>
      <c r="V431" s="149"/>
      <c r="W431" s="142"/>
      <c r="X431" s="149"/>
      <c r="Y431" s="142"/>
      <c r="Z431" s="217"/>
      <c r="AA431" s="211">
        <v>576</v>
      </c>
      <c r="AB431" s="141">
        <v>56.6</v>
      </c>
      <c r="AC431" s="131">
        <v>0</v>
      </c>
      <c r="AD431" s="141">
        <v>-1</v>
      </c>
      <c r="AE431" s="131">
        <v>576</v>
      </c>
      <c r="AF431" s="141">
        <v>15.457142857142856</v>
      </c>
      <c r="AG431" s="213"/>
      <c r="AH431" s="149"/>
      <c r="AI431" s="142"/>
      <c r="AJ431" s="149"/>
      <c r="AK431" s="142"/>
      <c r="AL431" s="217"/>
      <c r="AM431" s="211">
        <v>13</v>
      </c>
      <c r="AN431" s="141">
        <v>-0.31578947368421051</v>
      </c>
      <c r="AO431" s="211">
        <v>0</v>
      </c>
      <c r="AP431" s="141" t="s">
        <v>90</v>
      </c>
      <c r="AQ431" s="131">
        <v>0</v>
      </c>
      <c r="AR431" s="141" t="s">
        <v>90</v>
      </c>
      <c r="AS431" s="131">
        <v>0</v>
      </c>
      <c r="AT431" s="141" t="s">
        <v>90</v>
      </c>
    </row>
    <row r="432" spans="2:46" s="4" customFormat="1" ht="15" hidden="1" customHeight="1" outlineLevel="1" x14ac:dyDescent="0.25">
      <c r="B432" s="53" t="s">
        <v>86</v>
      </c>
      <c r="C432" s="211">
        <v>295</v>
      </c>
      <c r="D432" s="141">
        <v>4.2678571428571432</v>
      </c>
      <c r="E432" s="131">
        <v>13</v>
      </c>
      <c r="F432" s="141">
        <v>-0.1333333333333333</v>
      </c>
      <c r="G432" s="131">
        <v>308</v>
      </c>
      <c r="H432" s="141">
        <v>3.3380281690140849</v>
      </c>
      <c r="I432" s="211">
        <v>5</v>
      </c>
      <c r="J432" s="141">
        <v>-0.58333333333333326</v>
      </c>
      <c r="K432" s="131">
        <v>0</v>
      </c>
      <c r="L432" s="141">
        <v>-1</v>
      </c>
      <c r="M432" s="131">
        <v>5</v>
      </c>
      <c r="N432" s="141">
        <v>-0.70588235294117641</v>
      </c>
      <c r="O432" s="213"/>
      <c r="P432" s="149"/>
      <c r="Q432" s="142"/>
      <c r="R432" s="149"/>
      <c r="S432" s="142"/>
      <c r="T432" s="217"/>
      <c r="U432" s="213"/>
      <c r="V432" s="149"/>
      <c r="W432" s="142"/>
      <c r="X432" s="149"/>
      <c r="Y432" s="142"/>
      <c r="Z432" s="217"/>
      <c r="AA432" s="211">
        <v>278</v>
      </c>
      <c r="AB432" s="141">
        <v>24.272727272727273</v>
      </c>
      <c r="AC432" s="131">
        <v>13</v>
      </c>
      <c r="AD432" s="141">
        <v>0.30000000000000004</v>
      </c>
      <c r="AE432" s="131">
        <v>291</v>
      </c>
      <c r="AF432" s="141">
        <v>12.857142857142858</v>
      </c>
      <c r="AG432" s="213"/>
      <c r="AH432" s="149"/>
      <c r="AI432" s="142"/>
      <c r="AJ432" s="149"/>
      <c r="AK432" s="142"/>
      <c r="AL432" s="217"/>
      <c r="AM432" s="211">
        <v>12</v>
      </c>
      <c r="AN432" s="141">
        <v>-0.1428571428571429</v>
      </c>
      <c r="AO432" s="211">
        <v>0</v>
      </c>
      <c r="AP432" s="141">
        <v>-1</v>
      </c>
      <c r="AQ432" s="131">
        <v>0</v>
      </c>
      <c r="AR432" s="141" t="s">
        <v>90</v>
      </c>
      <c r="AS432" s="131">
        <v>0</v>
      </c>
      <c r="AT432" s="141">
        <v>-1</v>
      </c>
    </row>
    <row r="433" spans="2:46" s="4" customFormat="1" ht="15" hidden="1" customHeight="1" outlineLevel="1" x14ac:dyDescent="0.25">
      <c r="B433" s="53" t="s">
        <v>87</v>
      </c>
      <c r="C433" s="211">
        <v>2769</v>
      </c>
      <c r="D433" s="141">
        <v>0.31669044222539222</v>
      </c>
      <c r="E433" s="131">
        <v>4961</v>
      </c>
      <c r="F433" s="141">
        <v>0.10293463761671862</v>
      </c>
      <c r="G433" s="131">
        <v>7730</v>
      </c>
      <c r="H433" s="141">
        <v>0.17103469171337671</v>
      </c>
      <c r="I433" s="211">
        <v>1117</v>
      </c>
      <c r="J433" s="141">
        <v>0.23835920177383585</v>
      </c>
      <c r="K433" s="131">
        <v>2754</v>
      </c>
      <c r="L433" s="141">
        <v>0.2234562416703687</v>
      </c>
      <c r="M433" s="131">
        <v>3871</v>
      </c>
      <c r="N433" s="141">
        <v>0.2277196320964161</v>
      </c>
      <c r="O433" s="213"/>
      <c r="P433" s="149"/>
      <c r="Q433" s="142"/>
      <c r="R433" s="149"/>
      <c r="S433" s="142"/>
      <c r="T433" s="217"/>
      <c r="U433" s="213"/>
      <c r="V433" s="149"/>
      <c r="W433" s="142"/>
      <c r="X433" s="149"/>
      <c r="Y433" s="142"/>
      <c r="Z433" s="217"/>
      <c r="AA433" s="211">
        <v>1638</v>
      </c>
      <c r="AB433" s="141">
        <v>0.37071129707112971</v>
      </c>
      <c r="AC433" s="131">
        <v>2207</v>
      </c>
      <c r="AD433" s="141">
        <v>-1.7801513128615887E-2</v>
      </c>
      <c r="AE433" s="131">
        <v>3845</v>
      </c>
      <c r="AF433" s="141">
        <v>0.11708309122603144</v>
      </c>
      <c r="AG433" s="213"/>
      <c r="AH433" s="149"/>
      <c r="AI433" s="142"/>
      <c r="AJ433" s="149"/>
      <c r="AK433" s="142"/>
      <c r="AL433" s="217"/>
      <c r="AM433" s="211">
        <v>11</v>
      </c>
      <c r="AN433" s="141">
        <v>0.83333333333333326</v>
      </c>
      <c r="AO433" s="211">
        <v>3</v>
      </c>
      <c r="AP433" s="141" t="s">
        <v>90</v>
      </c>
      <c r="AQ433" s="131">
        <v>0</v>
      </c>
      <c r="AR433" s="141" t="s">
        <v>90</v>
      </c>
      <c r="AS433" s="131">
        <v>3</v>
      </c>
      <c r="AT433" s="141" t="s">
        <v>90</v>
      </c>
    </row>
    <row r="434" spans="2:46" s="4" customFormat="1" ht="15" hidden="1" customHeight="1" outlineLevel="1" x14ac:dyDescent="0.25">
      <c r="B434" s="53" t="s">
        <v>88</v>
      </c>
      <c r="C434" s="211">
        <v>6332</v>
      </c>
      <c r="D434" s="141">
        <v>0.5279922779922781</v>
      </c>
      <c r="E434" s="131">
        <v>7536</v>
      </c>
      <c r="F434" s="141">
        <v>5.1192634956060745E-2</v>
      </c>
      <c r="G434" s="131">
        <v>13868</v>
      </c>
      <c r="H434" s="141">
        <v>0.22584637143109698</v>
      </c>
      <c r="I434" s="211">
        <v>3476</v>
      </c>
      <c r="J434" s="141">
        <v>1.1509900990099009</v>
      </c>
      <c r="K434" s="131">
        <v>3591</v>
      </c>
      <c r="L434" s="141">
        <v>4.4198895027624419E-2</v>
      </c>
      <c r="M434" s="131">
        <v>7067</v>
      </c>
      <c r="N434" s="141">
        <v>0.39802176063303651</v>
      </c>
      <c r="O434" s="213"/>
      <c r="P434" s="149"/>
      <c r="Q434" s="142"/>
      <c r="R434" s="149"/>
      <c r="S434" s="142"/>
      <c r="T434" s="217"/>
      <c r="U434" s="213"/>
      <c r="V434" s="149"/>
      <c r="W434" s="142"/>
      <c r="X434" s="149"/>
      <c r="Y434" s="142"/>
      <c r="Z434" s="217"/>
      <c r="AA434" s="211">
        <v>2843</v>
      </c>
      <c r="AB434" s="141">
        <v>0.13357256778309412</v>
      </c>
      <c r="AC434" s="131">
        <v>3940</v>
      </c>
      <c r="AD434" s="141">
        <v>5.6300268096514783E-2</v>
      </c>
      <c r="AE434" s="131">
        <v>6783</v>
      </c>
      <c r="AF434" s="141">
        <v>8.7367746072459118E-2</v>
      </c>
      <c r="AG434" s="213"/>
      <c r="AH434" s="149"/>
      <c r="AI434" s="142"/>
      <c r="AJ434" s="149"/>
      <c r="AK434" s="142"/>
      <c r="AL434" s="217"/>
      <c r="AM434" s="211">
        <v>10</v>
      </c>
      <c r="AN434" s="141">
        <v>-0.5</v>
      </c>
      <c r="AO434" s="211">
        <v>3</v>
      </c>
      <c r="AP434" s="141" t="s">
        <v>90</v>
      </c>
      <c r="AQ434" s="131">
        <v>5</v>
      </c>
      <c r="AR434" s="141" t="s">
        <v>90</v>
      </c>
      <c r="AS434" s="131">
        <v>8</v>
      </c>
      <c r="AT434" s="141" t="s">
        <v>90</v>
      </c>
    </row>
    <row r="435" spans="2:46" s="4" customFormat="1" ht="15" hidden="1" customHeight="1" outlineLevel="1" x14ac:dyDescent="0.25">
      <c r="B435" s="53" t="s">
        <v>89</v>
      </c>
      <c r="C435" s="211">
        <v>7364</v>
      </c>
      <c r="D435" s="141">
        <v>0.6057566506759704</v>
      </c>
      <c r="E435" s="131">
        <v>11492</v>
      </c>
      <c r="F435" s="141">
        <v>0.29779785431959338</v>
      </c>
      <c r="G435" s="131">
        <v>18856</v>
      </c>
      <c r="H435" s="141">
        <v>0.40287181013317452</v>
      </c>
      <c r="I435" s="211">
        <v>4604</v>
      </c>
      <c r="J435" s="141">
        <v>1.2546523016650344</v>
      </c>
      <c r="K435" s="131">
        <v>6737</v>
      </c>
      <c r="L435" s="141">
        <v>0.54695752009184839</v>
      </c>
      <c r="M435" s="131">
        <v>11341</v>
      </c>
      <c r="N435" s="141">
        <v>0.77286227919337191</v>
      </c>
      <c r="O435" s="213"/>
      <c r="P435" s="149"/>
      <c r="Q435" s="142"/>
      <c r="R435" s="149"/>
      <c r="S435" s="142"/>
      <c r="T435" s="217"/>
      <c r="U435" s="213"/>
      <c r="V435" s="149"/>
      <c r="W435" s="142"/>
      <c r="X435" s="149"/>
      <c r="Y435" s="142"/>
      <c r="Z435" s="217"/>
      <c r="AA435" s="211">
        <v>2749</v>
      </c>
      <c r="AB435" s="141">
        <v>8.9575901704320282E-2</v>
      </c>
      <c r="AC435" s="131">
        <v>4753</v>
      </c>
      <c r="AD435" s="141">
        <v>5.810329474621545E-2</v>
      </c>
      <c r="AE435" s="131">
        <v>7502</v>
      </c>
      <c r="AF435" s="141">
        <v>6.9422665716322163E-2</v>
      </c>
      <c r="AG435" s="213"/>
      <c r="AH435" s="149"/>
      <c r="AI435" s="142"/>
      <c r="AJ435" s="149"/>
      <c r="AK435" s="142"/>
      <c r="AL435" s="217"/>
      <c r="AM435" s="211">
        <v>11</v>
      </c>
      <c r="AN435" s="141">
        <v>-0.47619047619047616</v>
      </c>
      <c r="AO435" s="211">
        <v>0</v>
      </c>
      <c r="AP435" s="141" t="s">
        <v>90</v>
      </c>
      <c r="AQ435" s="131">
        <v>2</v>
      </c>
      <c r="AR435" s="141">
        <v>-0.75</v>
      </c>
      <c r="AS435" s="131">
        <v>2</v>
      </c>
      <c r="AT435" s="141">
        <v>-0.75</v>
      </c>
    </row>
    <row r="436" spans="2:46" s="4" customFormat="1" ht="15.75" collapsed="1" x14ac:dyDescent="0.25">
      <c r="B436" s="65">
        <v>1985</v>
      </c>
      <c r="C436" s="215">
        <v>34630</v>
      </c>
      <c r="D436" s="67">
        <v>0.18385067687679468</v>
      </c>
      <c r="E436" s="216">
        <v>52169</v>
      </c>
      <c r="F436" s="67">
        <v>0.16412281876199408</v>
      </c>
      <c r="G436" s="216">
        <v>86799</v>
      </c>
      <c r="H436" s="67">
        <v>0.17191423865201316</v>
      </c>
      <c r="I436" s="215">
        <v>18667</v>
      </c>
      <c r="J436" s="67">
        <v>0.239344044615589</v>
      </c>
      <c r="K436" s="216">
        <v>28012</v>
      </c>
      <c r="L436" s="67">
        <v>0.19048023799405023</v>
      </c>
      <c r="M436" s="216">
        <v>46679</v>
      </c>
      <c r="N436" s="67">
        <v>0.20955120232172475</v>
      </c>
      <c r="O436" s="214"/>
      <c r="P436" s="67"/>
      <c r="Q436" s="66"/>
      <c r="R436" s="67"/>
      <c r="S436" s="66"/>
      <c r="T436" s="218"/>
      <c r="U436" s="214"/>
      <c r="V436" s="67"/>
      <c r="W436" s="66"/>
      <c r="X436" s="67"/>
      <c r="Y436" s="66"/>
      <c r="Z436" s="218"/>
      <c r="AA436" s="215">
        <v>15710</v>
      </c>
      <c r="AB436" s="67">
        <v>0.13832330990507935</v>
      </c>
      <c r="AC436" s="216">
        <v>24139</v>
      </c>
      <c r="AD436" s="67">
        <v>0.1348848142924306</v>
      </c>
      <c r="AE436" s="216">
        <v>39849</v>
      </c>
      <c r="AF436" s="67">
        <v>0.13623791736762558</v>
      </c>
      <c r="AG436" s="214"/>
      <c r="AH436" s="67"/>
      <c r="AI436" s="66"/>
      <c r="AJ436" s="67"/>
      <c r="AK436" s="66"/>
      <c r="AL436" s="218"/>
      <c r="AM436" s="215">
        <v>245</v>
      </c>
      <c r="AN436" s="67">
        <v>-0.3098591549295775</v>
      </c>
      <c r="AO436" s="215">
        <v>8</v>
      </c>
      <c r="AP436" s="67">
        <v>-0.76470588235294112</v>
      </c>
      <c r="AQ436" s="216">
        <v>18</v>
      </c>
      <c r="AR436" s="67">
        <v>0.28571428571428581</v>
      </c>
      <c r="AS436" s="216">
        <v>26</v>
      </c>
      <c r="AT436" s="67">
        <v>-0.45833333333333337</v>
      </c>
    </row>
    <row r="437" spans="2:46" s="4" customFormat="1" ht="15" hidden="1" customHeight="1" outlineLevel="1" x14ac:dyDescent="0.25">
      <c r="B437" s="53" t="s">
        <v>78</v>
      </c>
      <c r="C437" s="211">
        <v>5211</v>
      </c>
      <c r="D437" s="141">
        <v>-0.26168886370076505</v>
      </c>
      <c r="E437" s="131">
        <v>7268</v>
      </c>
      <c r="F437" s="141">
        <v>1.2397269814737433E-2</v>
      </c>
      <c r="G437" s="131">
        <v>12479</v>
      </c>
      <c r="H437" s="141">
        <v>-0.12348107045023526</v>
      </c>
      <c r="I437" s="211">
        <v>3098</v>
      </c>
      <c r="J437" s="141">
        <v>-0.14348907934752553</v>
      </c>
      <c r="K437" s="131">
        <v>4202</v>
      </c>
      <c r="L437" s="141">
        <v>-1.6631028747920995E-3</v>
      </c>
      <c r="M437" s="131">
        <v>7300</v>
      </c>
      <c r="N437" s="141">
        <v>-6.7211857909532324E-2</v>
      </c>
      <c r="O437" s="213"/>
      <c r="P437" s="149"/>
      <c r="Q437" s="142"/>
      <c r="R437" s="149"/>
      <c r="S437" s="142"/>
      <c r="T437" s="217"/>
      <c r="U437" s="213"/>
      <c r="V437" s="149"/>
      <c r="W437" s="142"/>
      <c r="X437" s="149"/>
      <c r="Y437" s="142"/>
      <c r="Z437" s="217"/>
      <c r="AA437" s="211">
        <v>2061</v>
      </c>
      <c r="AB437" s="141">
        <v>-0.39560117302052789</v>
      </c>
      <c r="AC437" s="131">
        <v>3064</v>
      </c>
      <c r="AD437" s="141">
        <v>3.3389544688027017E-2</v>
      </c>
      <c r="AE437" s="131">
        <v>5125</v>
      </c>
      <c r="AF437" s="141">
        <v>-0.19607843137254899</v>
      </c>
      <c r="AG437" s="213"/>
      <c r="AH437" s="149"/>
      <c r="AI437" s="142"/>
      <c r="AJ437" s="149"/>
      <c r="AK437" s="142"/>
      <c r="AL437" s="217"/>
      <c r="AM437" s="211">
        <v>44</v>
      </c>
      <c r="AN437" s="141">
        <v>0.41935483870967749</v>
      </c>
      <c r="AO437" s="211">
        <v>8</v>
      </c>
      <c r="AP437" s="141" t="s">
        <v>90</v>
      </c>
      <c r="AQ437" s="131">
        <v>2</v>
      </c>
      <c r="AR437" s="141">
        <v>-0.6</v>
      </c>
      <c r="AS437" s="131">
        <v>10</v>
      </c>
      <c r="AT437" s="141">
        <v>1</v>
      </c>
    </row>
    <row r="438" spans="2:46" s="4" customFormat="1" ht="15" hidden="1" customHeight="1" outlineLevel="1" x14ac:dyDescent="0.25">
      <c r="B438" s="53" t="s">
        <v>79</v>
      </c>
      <c r="C438" s="211">
        <v>4512</v>
      </c>
      <c r="D438" s="141">
        <v>-0.19857904085257549</v>
      </c>
      <c r="E438" s="131">
        <v>5923</v>
      </c>
      <c r="F438" s="141">
        <v>-2.7741300065659891E-2</v>
      </c>
      <c r="G438" s="131">
        <v>10435</v>
      </c>
      <c r="H438" s="141">
        <v>-0.10979355058863671</v>
      </c>
      <c r="I438" s="211">
        <v>2716</v>
      </c>
      <c r="J438" s="141">
        <v>-0.13115802943058219</v>
      </c>
      <c r="K438" s="131">
        <v>3685</v>
      </c>
      <c r="L438" s="141">
        <v>6.6878980891719841E-2</v>
      </c>
      <c r="M438" s="131">
        <v>6401</v>
      </c>
      <c r="N438" s="141">
        <v>-2.7203647416413346E-2</v>
      </c>
      <c r="O438" s="213"/>
      <c r="P438" s="149"/>
      <c r="Q438" s="142"/>
      <c r="R438" s="149"/>
      <c r="S438" s="142"/>
      <c r="T438" s="217"/>
      <c r="U438" s="213"/>
      <c r="V438" s="149"/>
      <c r="W438" s="142"/>
      <c r="X438" s="149"/>
      <c r="Y438" s="142"/>
      <c r="Z438" s="217"/>
      <c r="AA438" s="211">
        <v>1727</v>
      </c>
      <c r="AB438" s="141">
        <v>-0.30530973451327437</v>
      </c>
      <c r="AC438" s="131">
        <v>2238</v>
      </c>
      <c r="AD438" s="141">
        <v>-0.15066413662239087</v>
      </c>
      <c r="AE438" s="131">
        <v>3965</v>
      </c>
      <c r="AF438" s="141">
        <v>-0.22573716071079863</v>
      </c>
      <c r="AG438" s="213"/>
      <c r="AH438" s="149"/>
      <c r="AI438" s="142"/>
      <c r="AJ438" s="149"/>
      <c r="AK438" s="142"/>
      <c r="AL438" s="217"/>
      <c r="AM438" s="211">
        <v>68</v>
      </c>
      <c r="AN438" s="141">
        <v>3.5333333333333332</v>
      </c>
      <c r="AO438" s="211">
        <v>1</v>
      </c>
      <c r="AP438" s="141">
        <v>-0.66666666666666674</v>
      </c>
      <c r="AQ438" s="131">
        <v>0</v>
      </c>
      <c r="AR438" s="141">
        <v>-1</v>
      </c>
      <c r="AS438" s="131">
        <v>1</v>
      </c>
      <c r="AT438" s="141">
        <v>-0.83333333333333337</v>
      </c>
    </row>
    <row r="439" spans="2:46" s="4" customFormat="1" ht="15" hidden="1" customHeight="1" outlineLevel="1" x14ac:dyDescent="0.25">
      <c r="B439" s="53" t="s">
        <v>80</v>
      </c>
      <c r="C439" s="211">
        <v>5210</v>
      </c>
      <c r="D439" s="141">
        <v>-0.20988777676675763</v>
      </c>
      <c r="E439" s="131">
        <v>6358</v>
      </c>
      <c r="F439" s="141">
        <v>-5.1610978520286399E-2</v>
      </c>
      <c r="G439" s="131">
        <v>11568</v>
      </c>
      <c r="H439" s="141">
        <v>-0.13009475109038948</v>
      </c>
      <c r="I439" s="211">
        <v>3112</v>
      </c>
      <c r="J439" s="141">
        <v>6.1429033301001468E-3</v>
      </c>
      <c r="K439" s="131">
        <v>3117</v>
      </c>
      <c r="L439" s="141">
        <v>-0.1607431340872375</v>
      </c>
      <c r="M439" s="131">
        <v>6229</v>
      </c>
      <c r="N439" s="141">
        <v>-8.4912589980902009E-2</v>
      </c>
      <c r="O439" s="213"/>
      <c r="P439" s="149"/>
      <c r="Q439" s="142"/>
      <c r="R439" s="149"/>
      <c r="S439" s="142"/>
      <c r="T439" s="217"/>
      <c r="U439" s="213"/>
      <c r="V439" s="149"/>
      <c r="W439" s="142"/>
      <c r="X439" s="149"/>
      <c r="Y439" s="142"/>
      <c r="Z439" s="217"/>
      <c r="AA439" s="211">
        <v>2038</v>
      </c>
      <c r="AB439" s="141">
        <v>-0.4065230052417006</v>
      </c>
      <c r="AC439" s="131">
        <v>3239</v>
      </c>
      <c r="AD439" s="141">
        <v>8.3277591973244247E-2</v>
      </c>
      <c r="AE439" s="131">
        <v>5277</v>
      </c>
      <c r="AF439" s="141">
        <v>-0.1785491905354919</v>
      </c>
      <c r="AG439" s="213"/>
      <c r="AH439" s="149"/>
      <c r="AI439" s="142"/>
      <c r="AJ439" s="149"/>
      <c r="AK439" s="142"/>
      <c r="AL439" s="217"/>
      <c r="AM439" s="211">
        <v>56</v>
      </c>
      <c r="AN439" s="141">
        <v>-0.16417910447761197</v>
      </c>
      <c r="AO439" s="211">
        <v>4</v>
      </c>
      <c r="AP439" s="141" t="s">
        <v>90</v>
      </c>
      <c r="AQ439" s="131">
        <v>2</v>
      </c>
      <c r="AR439" s="141" t="s">
        <v>90</v>
      </c>
      <c r="AS439" s="131">
        <v>6</v>
      </c>
      <c r="AT439" s="141" t="s">
        <v>90</v>
      </c>
    </row>
    <row r="440" spans="2:46" s="4" customFormat="1" ht="15" hidden="1" customHeight="1" outlineLevel="1" x14ac:dyDescent="0.25">
      <c r="B440" s="53" t="s">
        <v>81</v>
      </c>
      <c r="C440" s="211">
        <v>3301</v>
      </c>
      <c r="D440" s="141">
        <v>5.1273885350318515E-2</v>
      </c>
      <c r="E440" s="131">
        <v>4634</v>
      </c>
      <c r="F440" s="141">
        <v>0.27133058984910829</v>
      </c>
      <c r="G440" s="131">
        <v>7935</v>
      </c>
      <c r="H440" s="141">
        <v>0.16949152542372881</v>
      </c>
      <c r="I440" s="211">
        <v>1540</v>
      </c>
      <c r="J440" s="141">
        <v>3.2863849765258246E-2</v>
      </c>
      <c r="K440" s="131">
        <v>2428</v>
      </c>
      <c r="L440" s="141">
        <v>0.22688226376958065</v>
      </c>
      <c r="M440" s="131">
        <v>3968</v>
      </c>
      <c r="N440" s="141">
        <v>0.14351585014409229</v>
      </c>
      <c r="O440" s="213"/>
      <c r="P440" s="149"/>
      <c r="Q440" s="142"/>
      <c r="R440" s="149"/>
      <c r="S440" s="142"/>
      <c r="T440" s="217"/>
      <c r="U440" s="213"/>
      <c r="V440" s="149"/>
      <c r="W440" s="142"/>
      <c r="X440" s="149"/>
      <c r="Y440" s="142"/>
      <c r="Z440" s="217"/>
      <c r="AA440" s="211">
        <v>1701</v>
      </c>
      <c r="AB440" s="141">
        <v>4.4840294840294836E-2</v>
      </c>
      <c r="AC440" s="131">
        <v>2206</v>
      </c>
      <c r="AD440" s="141">
        <v>0.32412965186074438</v>
      </c>
      <c r="AE440" s="131">
        <v>3907</v>
      </c>
      <c r="AF440" s="141">
        <v>0.18609593199757124</v>
      </c>
      <c r="AG440" s="213"/>
      <c r="AH440" s="149"/>
      <c r="AI440" s="142"/>
      <c r="AJ440" s="149"/>
      <c r="AK440" s="142"/>
      <c r="AL440" s="217"/>
      <c r="AM440" s="211">
        <v>60</v>
      </c>
      <c r="AN440" s="141">
        <v>2.3333333333333335</v>
      </c>
      <c r="AO440" s="211">
        <v>0</v>
      </c>
      <c r="AP440" s="141">
        <v>-1</v>
      </c>
      <c r="AQ440" s="131">
        <v>0</v>
      </c>
      <c r="AR440" s="141" t="s">
        <v>90</v>
      </c>
      <c r="AS440" s="131">
        <v>0</v>
      </c>
      <c r="AT440" s="141">
        <v>-1</v>
      </c>
    </row>
    <row r="441" spans="2:46" s="4" customFormat="1" ht="15" hidden="1" customHeight="1" outlineLevel="1" x14ac:dyDescent="0.25">
      <c r="B441" s="53" t="s">
        <v>82</v>
      </c>
      <c r="C441" s="211">
        <v>42</v>
      </c>
      <c r="D441" s="141">
        <v>-0.31147540983606559</v>
      </c>
      <c r="E441" s="131">
        <v>6</v>
      </c>
      <c r="F441" s="141">
        <v>-0.5</v>
      </c>
      <c r="G441" s="131">
        <v>48</v>
      </c>
      <c r="H441" s="141">
        <v>-0.34246575342465757</v>
      </c>
      <c r="I441" s="211">
        <v>11</v>
      </c>
      <c r="J441" s="141">
        <v>0.5714285714285714</v>
      </c>
      <c r="K441" s="131">
        <v>3</v>
      </c>
      <c r="L441" s="141">
        <v>0.5</v>
      </c>
      <c r="M441" s="131">
        <v>14</v>
      </c>
      <c r="N441" s="141">
        <v>0.55555555555555558</v>
      </c>
      <c r="O441" s="213"/>
      <c r="P441" s="149"/>
      <c r="Q441" s="142"/>
      <c r="R441" s="149"/>
      <c r="S441" s="142"/>
      <c r="T441" s="217"/>
      <c r="U441" s="213"/>
      <c r="V441" s="149"/>
      <c r="W441" s="142"/>
      <c r="X441" s="149"/>
      <c r="Y441" s="142"/>
      <c r="Z441" s="217"/>
      <c r="AA441" s="211">
        <v>12</v>
      </c>
      <c r="AB441" s="141">
        <v>0</v>
      </c>
      <c r="AC441" s="131">
        <v>1</v>
      </c>
      <c r="AD441" s="141">
        <v>-0.9</v>
      </c>
      <c r="AE441" s="131">
        <v>13</v>
      </c>
      <c r="AF441" s="141">
        <v>-0.40909090909090906</v>
      </c>
      <c r="AG441" s="213"/>
      <c r="AH441" s="149"/>
      <c r="AI441" s="142"/>
      <c r="AJ441" s="149"/>
      <c r="AK441" s="142"/>
      <c r="AL441" s="217"/>
      <c r="AM441" s="211">
        <v>19</v>
      </c>
      <c r="AN441" s="141">
        <v>-0.54761904761904767</v>
      </c>
      <c r="AO441" s="211">
        <v>0</v>
      </c>
      <c r="AP441" s="141" t="s">
        <v>90</v>
      </c>
      <c r="AQ441" s="131">
        <v>2</v>
      </c>
      <c r="AR441" s="141" t="s">
        <v>90</v>
      </c>
      <c r="AS441" s="131">
        <v>2</v>
      </c>
      <c r="AT441" s="141" t="s">
        <v>90</v>
      </c>
    </row>
    <row r="442" spans="2:46" s="4" customFormat="1" ht="15" hidden="1" customHeight="1" outlineLevel="1" x14ac:dyDescent="0.25">
      <c r="B442" s="53" t="s">
        <v>83</v>
      </c>
      <c r="C442" s="211">
        <v>29</v>
      </c>
      <c r="D442" s="141">
        <v>0.20833333333333326</v>
      </c>
      <c r="E442" s="131">
        <v>13</v>
      </c>
      <c r="F442" s="141">
        <v>0</v>
      </c>
      <c r="G442" s="131">
        <v>42</v>
      </c>
      <c r="H442" s="141">
        <v>0.13513513513513509</v>
      </c>
      <c r="I442" s="211">
        <v>7</v>
      </c>
      <c r="J442" s="141">
        <v>1.3333333333333335</v>
      </c>
      <c r="K442" s="131">
        <v>3</v>
      </c>
      <c r="L442" s="141">
        <v>-0.5714285714285714</v>
      </c>
      <c r="M442" s="131">
        <v>10</v>
      </c>
      <c r="N442" s="141">
        <v>0</v>
      </c>
      <c r="O442" s="213"/>
      <c r="P442" s="149"/>
      <c r="Q442" s="142"/>
      <c r="R442" s="149"/>
      <c r="S442" s="142"/>
      <c r="T442" s="217"/>
      <c r="U442" s="213"/>
      <c r="V442" s="149"/>
      <c r="W442" s="142"/>
      <c r="X442" s="149"/>
      <c r="Y442" s="142"/>
      <c r="Z442" s="217"/>
      <c r="AA442" s="211">
        <v>8</v>
      </c>
      <c r="AB442" s="141">
        <v>3</v>
      </c>
      <c r="AC442" s="131">
        <v>10</v>
      </c>
      <c r="AD442" s="141">
        <v>1</v>
      </c>
      <c r="AE442" s="131">
        <v>18</v>
      </c>
      <c r="AF442" s="141">
        <v>1.5714285714285716</v>
      </c>
      <c r="AG442" s="213"/>
      <c r="AH442" s="149"/>
      <c r="AI442" s="142"/>
      <c r="AJ442" s="149"/>
      <c r="AK442" s="142"/>
      <c r="AL442" s="217"/>
      <c r="AM442" s="211">
        <v>14</v>
      </c>
      <c r="AN442" s="141">
        <v>-0.26315789473684215</v>
      </c>
      <c r="AO442" s="211">
        <v>0</v>
      </c>
      <c r="AP442" s="141" t="s">
        <v>90</v>
      </c>
      <c r="AQ442" s="131">
        <v>0</v>
      </c>
      <c r="AR442" s="141">
        <v>-1</v>
      </c>
      <c r="AS442" s="131">
        <v>0</v>
      </c>
      <c r="AT442" s="141">
        <v>-1</v>
      </c>
    </row>
    <row r="443" spans="2:46" s="4" customFormat="1" ht="15" hidden="1" customHeight="1" outlineLevel="1" x14ac:dyDescent="0.25">
      <c r="B443" s="53" t="s">
        <v>84</v>
      </c>
      <c r="C443" s="211">
        <v>26</v>
      </c>
      <c r="D443" s="141">
        <v>-0.56666666666666665</v>
      </c>
      <c r="E443" s="131">
        <v>40</v>
      </c>
      <c r="F443" s="141" t="s">
        <v>90</v>
      </c>
      <c r="G443" s="131">
        <v>66</v>
      </c>
      <c r="H443" s="141">
        <v>0.10000000000000009</v>
      </c>
      <c r="I443" s="211">
        <v>3</v>
      </c>
      <c r="J443" s="141">
        <v>-0.86363636363636365</v>
      </c>
      <c r="K443" s="131">
        <v>32</v>
      </c>
      <c r="L443" s="141" t="s">
        <v>90</v>
      </c>
      <c r="M443" s="131">
        <v>35</v>
      </c>
      <c r="N443" s="141">
        <v>0.59090909090909083</v>
      </c>
      <c r="O443" s="213"/>
      <c r="P443" s="149"/>
      <c r="Q443" s="142"/>
      <c r="R443" s="149"/>
      <c r="S443" s="142"/>
      <c r="T443" s="217"/>
      <c r="U443" s="213"/>
      <c r="V443" s="149"/>
      <c r="W443" s="142"/>
      <c r="X443" s="149"/>
      <c r="Y443" s="142"/>
      <c r="Z443" s="217"/>
      <c r="AA443" s="211">
        <v>7</v>
      </c>
      <c r="AB443" s="141">
        <v>-0.81578947368421051</v>
      </c>
      <c r="AC443" s="131">
        <v>8</v>
      </c>
      <c r="AD443" s="141" t="s">
        <v>90</v>
      </c>
      <c r="AE443" s="131">
        <v>15</v>
      </c>
      <c r="AF443" s="141">
        <v>-0.60526315789473684</v>
      </c>
      <c r="AG443" s="213"/>
      <c r="AH443" s="149"/>
      <c r="AI443" s="142"/>
      <c r="AJ443" s="149"/>
      <c r="AK443" s="142"/>
      <c r="AL443" s="217"/>
      <c r="AM443" s="211">
        <v>14</v>
      </c>
      <c r="AN443" s="141" t="s">
        <v>90</v>
      </c>
      <c r="AO443" s="211">
        <v>2</v>
      </c>
      <c r="AP443" s="141" t="s">
        <v>90</v>
      </c>
      <c r="AQ443" s="131">
        <v>0</v>
      </c>
      <c r="AR443" s="141" t="s">
        <v>90</v>
      </c>
      <c r="AS443" s="131">
        <v>2</v>
      </c>
      <c r="AT443" s="141" t="s">
        <v>90</v>
      </c>
    </row>
    <row r="444" spans="2:46" s="4" customFormat="1" ht="15" hidden="1" customHeight="1" outlineLevel="1" x14ac:dyDescent="0.25">
      <c r="B444" s="53" t="s">
        <v>85</v>
      </c>
      <c r="C444" s="211">
        <v>32</v>
      </c>
      <c r="D444" s="141">
        <v>-8.5714285714285743E-2</v>
      </c>
      <c r="E444" s="131">
        <v>35</v>
      </c>
      <c r="F444" s="141">
        <v>0.84210526315789469</v>
      </c>
      <c r="G444" s="131">
        <v>67</v>
      </c>
      <c r="H444" s="141">
        <v>0.2407407407407407</v>
      </c>
      <c r="I444" s="211">
        <v>3</v>
      </c>
      <c r="J444" s="141">
        <v>-0.5714285714285714</v>
      </c>
      <c r="K444" s="131">
        <v>10</v>
      </c>
      <c r="L444" s="141">
        <v>-0.41176470588235292</v>
      </c>
      <c r="M444" s="131">
        <v>13</v>
      </c>
      <c r="N444" s="141">
        <v>-0.45833333333333337</v>
      </c>
      <c r="O444" s="213"/>
      <c r="P444" s="149"/>
      <c r="Q444" s="142"/>
      <c r="R444" s="149"/>
      <c r="S444" s="142"/>
      <c r="T444" s="217"/>
      <c r="U444" s="213"/>
      <c r="V444" s="149"/>
      <c r="W444" s="142"/>
      <c r="X444" s="149"/>
      <c r="Y444" s="142"/>
      <c r="Z444" s="217"/>
      <c r="AA444" s="211">
        <v>10</v>
      </c>
      <c r="AB444" s="141">
        <v>-0.33333333333333337</v>
      </c>
      <c r="AC444" s="131">
        <v>25</v>
      </c>
      <c r="AD444" s="141">
        <v>11.5</v>
      </c>
      <c r="AE444" s="131">
        <v>35</v>
      </c>
      <c r="AF444" s="141">
        <v>1.0588235294117645</v>
      </c>
      <c r="AG444" s="213"/>
      <c r="AH444" s="149"/>
      <c r="AI444" s="142"/>
      <c r="AJ444" s="149"/>
      <c r="AK444" s="142"/>
      <c r="AL444" s="217"/>
      <c r="AM444" s="211">
        <v>19</v>
      </c>
      <c r="AN444" s="141">
        <v>0.46153846153846145</v>
      </c>
      <c r="AO444" s="211">
        <v>0</v>
      </c>
      <c r="AP444" s="141" t="s">
        <v>90</v>
      </c>
      <c r="AQ444" s="131">
        <v>0</v>
      </c>
      <c r="AR444" s="141" t="s">
        <v>90</v>
      </c>
      <c r="AS444" s="131">
        <v>0</v>
      </c>
      <c r="AT444" s="141" t="s">
        <v>90</v>
      </c>
    </row>
    <row r="445" spans="2:46" s="4" customFormat="1" ht="15" hidden="1" customHeight="1" outlineLevel="1" x14ac:dyDescent="0.25">
      <c r="B445" s="53" t="s">
        <v>86</v>
      </c>
      <c r="C445" s="211">
        <v>56</v>
      </c>
      <c r="D445" s="141">
        <v>-0.84864864864864864</v>
      </c>
      <c r="E445" s="131">
        <v>15</v>
      </c>
      <c r="F445" s="141">
        <v>0.875</v>
      </c>
      <c r="G445" s="131">
        <v>71</v>
      </c>
      <c r="H445" s="141">
        <v>-0.81216931216931221</v>
      </c>
      <c r="I445" s="211">
        <v>12</v>
      </c>
      <c r="J445" s="141">
        <v>-0.96284829721362231</v>
      </c>
      <c r="K445" s="131">
        <v>5</v>
      </c>
      <c r="L445" s="141" t="s">
        <v>90</v>
      </c>
      <c r="M445" s="131">
        <v>17</v>
      </c>
      <c r="N445" s="141">
        <v>-0.94736842105263164</v>
      </c>
      <c r="O445" s="213"/>
      <c r="P445" s="149"/>
      <c r="Q445" s="142"/>
      <c r="R445" s="149"/>
      <c r="S445" s="142"/>
      <c r="T445" s="217"/>
      <c r="U445" s="213"/>
      <c r="V445" s="149"/>
      <c r="W445" s="142"/>
      <c r="X445" s="149"/>
      <c r="Y445" s="142"/>
      <c r="Z445" s="217"/>
      <c r="AA445" s="211">
        <v>11</v>
      </c>
      <c r="AB445" s="141">
        <v>-0.64516129032258063</v>
      </c>
      <c r="AC445" s="131">
        <v>10</v>
      </c>
      <c r="AD445" s="141">
        <v>0.25</v>
      </c>
      <c r="AE445" s="131">
        <v>21</v>
      </c>
      <c r="AF445" s="141">
        <v>-0.46153846153846156</v>
      </c>
      <c r="AG445" s="213"/>
      <c r="AH445" s="149"/>
      <c r="AI445" s="142"/>
      <c r="AJ445" s="149"/>
      <c r="AK445" s="142"/>
      <c r="AL445" s="217"/>
      <c r="AM445" s="211">
        <v>14</v>
      </c>
      <c r="AN445" s="141">
        <v>-0.125</v>
      </c>
      <c r="AO445" s="211">
        <v>19</v>
      </c>
      <c r="AP445" s="141" t="s">
        <v>90</v>
      </c>
      <c r="AQ445" s="131">
        <v>0</v>
      </c>
      <c r="AR445" s="141" t="s">
        <v>90</v>
      </c>
      <c r="AS445" s="131">
        <v>19</v>
      </c>
      <c r="AT445" s="141" t="s">
        <v>90</v>
      </c>
    </row>
    <row r="446" spans="2:46" s="4" customFormat="1" ht="15" hidden="1" customHeight="1" outlineLevel="1" x14ac:dyDescent="0.25">
      <c r="B446" s="53" t="s">
        <v>87</v>
      </c>
      <c r="C446" s="211">
        <v>2103</v>
      </c>
      <c r="D446" s="141">
        <v>0.12761394101876666</v>
      </c>
      <c r="E446" s="131">
        <v>4498</v>
      </c>
      <c r="F446" s="141">
        <v>0.25642458100558652</v>
      </c>
      <c r="G446" s="131">
        <v>6601</v>
      </c>
      <c r="H446" s="141">
        <v>0.21230486685032135</v>
      </c>
      <c r="I446" s="211">
        <v>902</v>
      </c>
      <c r="J446" s="141">
        <v>-8.0530071355759403E-2</v>
      </c>
      <c r="K446" s="131">
        <v>2251</v>
      </c>
      <c r="L446" s="141">
        <v>0.41483343808925199</v>
      </c>
      <c r="M446" s="131">
        <v>3153</v>
      </c>
      <c r="N446" s="141">
        <v>0.22589424572317274</v>
      </c>
      <c r="O446" s="213"/>
      <c r="P446" s="149"/>
      <c r="Q446" s="142"/>
      <c r="R446" s="149"/>
      <c r="S446" s="142"/>
      <c r="T446" s="217"/>
      <c r="U446" s="213"/>
      <c r="V446" s="149"/>
      <c r="W446" s="142"/>
      <c r="X446" s="149"/>
      <c r="Y446" s="142"/>
      <c r="Z446" s="217"/>
      <c r="AA446" s="211">
        <v>1195</v>
      </c>
      <c r="AB446" s="141">
        <v>0.4467312348668282</v>
      </c>
      <c r="AC446" s="131">
        <v>2247</v>
      </c>
      <c r="AD446" s="141">
        <v>0.12971342383107087</v>
      </c>
      <c r="AE446" s="131">
        <v>3442</v>
      </c>
      <c r="AF446" s="141">
        <v>0.22273534635879222</v>
      </c>
      <c r="AG446" s="213"/>
      <c r="AH446" s="149"/>
      <c r="AI446" s="142"/>
      <c r="AJ446" s="149"/>
      <c r="AK446" s="142"/>
      <c r="AL446" s="217"/>
      <c r="AM446" s="211">
        <v>6</v>
      </c>
      <c r="AN446" s="141">
        <v>-0.89655172413793105</v>
      </c>
      <c r="AO446" s="211">
        <v>0</v>
      </c>
      <c r="AP446" s="141" t="s">
        <v>90</v>
      </c>
      <c r="AQ446" s="131">
        <v>0</v>
      </c>
      <c r="AR446" s="141" t="s">
        <v>90</v>
      </c>
      <c r="AS446" s="131">
        <v>0</v>
      </c>
      <c r="AT446" s="141" t="s">
        <v>90</v>
      </c>
    </row>
    <row r="447" spans="2:46" s="4" customFormat="1" ht="15" hidden="1" customHeight="1" outlineLevel="1" x14ac:dyDescent="0.25">
      <c r="B447" s="53" t="s">
        <v>88</v>
      </c>
      <c r="C447" s="211">
        <v>4144</v>
      </c>
      <c r="D447" s="141">
        <v>-0.11547491995731052</v>
      </c>
      <c r="E447" s="131">
        <v>7169</v>
      </c>
      <c r="F447" s="141">
        <v>8.7035633055345007E-2</v>
      </c>
      <c r="G447" s="131">
        <v>11313</v>
      </c>
      <c r="H447" s="141">
        <v>2.925531914893531E-3</v>
      </c>
      <c r="I447" s="211">
        <v>1616</v>
      </c>
      <c r="J447" s="141">
        <v>-0.42470630117479535</v>
      </c>
      <c r="K447" s="131">
        <v>3439</v>
      </c>
      <c r="L447" s="141">
        <v>4.1490006056935202E-2</v>
      </c>
      <c r="M447" s="131">
        <v>5055</v>
      </c>
      <c r="N447" s="141">
        <v>-0.17280314187530688</v>
      </c>
      <c r="O447" s="213"/>
      <c r="P447" s="149"/>
      <c r="Q447" s="142"/>
      <c r="R447" s="149"/>
      <c r="S447" s="142"/>
      <c r="T447" s="217"/>
      <c r="U447" s="213"/>
      <c r="V447" s="149"/>
      <c r="W447" s="142"/>
      <c r="X447" s="149"/>
      <c r="Y447" s="142"/>
      <c r="Z447" s="217"/>
      <c r="AA447" s="211">
        <v>2508</v>
      </c>
      <c r="AB447" s="141">
        <v>0.37953795379537958</v>
      </c>
      <c r="AC447" s="131">
        <v>3730</v>
      </c>
      <c r="AD447" s="141">
        <v>0.13270573944731257</v>
      </c>
      <c r="AE447" s="131">
        <v>6238</v>
      </c>
      <c r="AF447" s="141">
        <v>0.22050479358246911</v>
      </c>
      <c r="AG447" s="213"/>
      <c r="AH447" s="149"/>
      <c r="AI447" s="142"/>
      <c r="AJ447" s="149"/>
      <c r="AK447" s="142"/>
      <c r="AL447" s="217"/>
      <c r="AM447" s="211">
        <v>20</v>
      </c>
      <c r="AN447" s="141">
        <v>-0.65517241379310343</v>
      </c>
      <c r="AO447" s="211">
        <v>0</v>
      </c>
      <c r="AP447" s="141" t="s">
        <v>90</v>
      </c>
      <c r="AQ447" s="131">
        <v>0</v>
      </c>
      <c r="AR447" s="141" t="s">
        <v>90</v>
      </c>
      <c r="AS447" s="131">
        <v>0</v>
      </c>
      <c r="AT447" s="141" t="s">
        <v>90</v>
      </c>
    </row>
    <row r="448" spans="2:46" s="4" customFormat="1" ht="15" hidden="1" customHeight="1" outlineLevel="1" x14ac:dyDescent="0.25">
      <c r="B448" s="53" t="s">
        <v>89</v>
      </c>
      <c r="C448" s="211">
        <v>4586</v>
      </c>
      <c r="D448" s="141">
        <v>-9.1701326995444643E-2</v>
      </c>
      <c r="E448" s="131">
        <v>8855</v>
      </c>
      <c r="F448" s="141">
        <v>0.25460470388211953</v>
      </c>
      <c r="G448" s="131">
        <v>13441</v>
      </c>
      <c r="H448" s="141">
        <v>0.11018419096390519</v>
      </c>
      <c r="I448" s="211">
        <v>2042</v>
      </c>
      <c r="J448" s="141">
        <v>-0.41439632922282765</v>
      </c>
      <c r="K448" s="131">
        <v>4355</v>
      </c>
      <c r="L448" s="141">
        <v>0.15886109632783385</v>
      </c>
      <c r="M448" s="131">
        <v>6397</v>
      </c>
      <c r="N448" s="141">
        <v>-0.11704623878536924</v>
      </c>
      <c r="O448" s="213"/>
      <c r="P448" s="149"/>
      <c r="Q448" s="142"/>
      <c r="R448" s="149"/>
      <c r="S448" s="142"/>
      <c r="T448" s="217"/>
      <c r="U448" s="213"/>
      <c r="V448" s="149"/>
      <c r="W448" s="142"/>
      <c r="X448" s="149"/>
      <c r="Y448" s="142"/>
      <c r="Z448" s="217"/>
      <c r="AA448" s="211">
        <v>2523</v>
      </c>
      <c r="AB448" s="141">
        <v>0.65877712031558189</v>
      </c>
      <c r="AC448" s="131">
        <v>4492</v>
      </c>
      <c r="AD448" s="141">
        <v>0.36121212121212132</v>
      </c>
      <c r="AE448" s="131">
        <v>7015</v>
      </c>
      <c r="AF448" s="141">
        <v>0.4550923045011408</v>
      </c>
      <c r="AG448" s="213"/>
      <c r="AH448" s="149"/>
      <c r="AI448" s="142"/>
      <c r="AJ448" s="149"/>
      <c r="AK448" s="142"/>
      <c r="AL448" s="217"/>
      <c r="AM448" s="211">
        <v>21</v>
      </c>
      <c r="AN448" s="141">
        <v>-0.43243243243243246</v>
      </c>
      <c r="AO448" s="211">
        <v>0</v>
      </c>
      <c r="AP448" s="141">
        <v>-1</v>
      </c>
      <c r="AQ448" s="131">
        <v>8</v>
      </c>
      <c r="AR448" s="141" t="s">
        <v>90</v>
      </c>
      <c r="AS448" s="131">
        <v>8</v>
      </c>
      <c r="AT448" s="141">
        <v>1</v>
      </c>
    </row>
    <row r="449" spans="2:46" s="4" customFormat="1" ht="15.75" collapsed="1" x14ac:dyDescent="0.25">
      <c r="B449" s="65">
        <v>1984</v>
      </c>
      <c r="C449" s="215">
        <v>29252</v>
      </c>
      <c r="D449" s="67">
        <v>-0.15385727922246972</v>
      </c>
      <c r="E449" s="216">
        <v>44814</v>
      </c>
      <c r="F449" s="67">
        <v>9.5562889622295533E-2</v>
      </c>
      <c r="G449" s="216">
        <v>74066</v>
      </c>
      <c r="H449" s="67">
        <v>-1.868143515819598E-2</v>
      </c>
      <c r="I449" s="215">
        <v>15062</v>
      </c>
      <c r="J449" s="67">
        <v>-0.20584203311188443</v>
      </c>
      <c r="K449" s="216">
        <v>23530</v>
      </c>
      <c r="L449" s="67">
        <v>6.7943539236599682E-2</v>
      </c>
      <c r="M449" s="216">
        <v>38592</v>
      </c>
      <c r="N449" s="67">
        <v>-5.8708748993877902E-2</v>
      </c>
      <c r="O449" s="214"/>
      <c r="P449" s="67"/>
      <c r="Q449" s="66"/>
      <c r="R449" s="67"/>
      <c r="S449" s="66"/>
      <c r="T449" s="218"/>
      <c r="U449" s="214"/>
      <c r="V449" s="67"/>
      <c r="W449" s="66"/>
      <c r="X449" s="67"/>
      <c r="Y449" s="66"/>
      <c r="Z449" s="218"/>
      <c r="AA449" s="215">
        <v>13801</v>
      </c>
      <c r="AB449" s="67">
        <v>-9.3292162144405721E-2</v>
      </c>
      <c r="AC449" s="216">
        <v>21270</v>
      </c>
      <c r="AD449" s="67">
        <v>0.1276043047235329</v>
      </c>
      <c r="AE449" s="216">
        <v>35071</v>
      </c>
      <c r="AF449" s="67">
        <v>2.8957868794742492E-2</v>
      </c>
      <c r="AG449" s="214"/>
      <c r="AH449" s="67"/>
      <c r="AI449" s="66"/>
      <c r="AJ449" s="67"/>
      <c r="AK449" s="66"/>
      <c r="AL449" s="218"/>
      <c r="AM449" s="215">
        <v>355</v>
      </c>
      <c r="AN449" s="67">
        <v>-5.0802139037433136E-2</v>
      </c>
      <c r="AO449" s="215">
        <v>34</v>
      </c>
      <c r="AP449" s="67">
        <v>2.4</v>
      </c>
      <c r="AQ449" s="216">
        <v>14</v>
      </c>
      <c r="AR449" s="67">
        <v>0.55555555555555558</v>
      </c>
      <c r="AS449" s="216">
        <v>48</v>
      </c>
      <c r="AT449" s="67">
        <v>1.5263157894736841</v>
      </c>
    </row>
    <row r="450" spans="2:46" s="4" customFormat="1" ht="15" hidden="1" customHeight="1" outlineLevel="1" x14ac:dyDescent="0.25">
      <c r="B450" s="53" t="s">
        <v>78</v>
      </c>
      <c r="C450" s="211">
        <v>7058</v>
      </c>
      <c r="D450" s="141">
        <v>9.9205731194518032E-2</v>
      </c>
      <c r="E450" s="131">
        <v>7179</v>
      </c>
      <c r="F450" s="141">
        <v>-9.2299911493235576E-2</v>
      </c>
      <c r="G450" s="131">
        <v>14237</v>
      </c>
      <c r="H450" s="141">
        <v>-6.4898813677599643E-3</v>
      </c>
      <c r="I450" s="211">
        <v>3617</v>
      </c>
      <c r="J450" s="141">
        <v>2.6390465380249806E-2</v>
      </c>
      <c r="K450" s="131">
        <v>4209</v>
      </c>
      <c r="L450" s="141">
        <v>-2.4113146301877997E-2</v>
      </c>
      <c r="M450" s="131">
        <v>7826</v>
      </c>
      <c r="N450" s="141">
        <v>-1.403598315682042E-3</v>
      </c>
      <c r="O450" s="213"/>
      <c r="P450" s="149"/>
      <c r="Q450" s="142"/>
      <c r="R450" s="149"/>
      <c r="S450" s="142"/>
      <c r="T450" s="217"/>
      <c r="U450" s="213"/>
      <c r="V450" s="149"/>
      <c r="W450" s="142"/>
      <c r="X450" s="149"/>
      <c r="Y450" s="142"/>
      <c r="Z450" s="217"/>
      <c r="AA450" s="211">
        <v>3410</v>
      </c>
      <c r="AB450" s="141">
        <v>0.21309142653859836</v>
      </c>
      <c r="AC450" s="131">
        <v>2965</v>
      </c>
      <c r="AD450" s="141">
        <v>-0.17547274749721908</v>
      </c>
      <c r="AE450" s="131">
        <v>6375</v>
      </c>
      <c r="AF450" s="141">
        <v>-4.9945372249102782E-3</v>
      </c>
      <c r="AG450" s="213"/>
      <c r="AH450" s="149"/>
      <c r="AI450" s="142"/>
      <c r="AJ450" s="149"/>
      <c r="AK450" s="142"/>
      <c r="AL450" s="217"/>
      <c r="AM450" s="211">
        <v>31</v>
      </c>
      <c r="AN450" s="141">
        <v>-0.60759493670886078</v>
      </c>
      <c r="AO450" s="211">
        <v>0</v>
      </c>
      <c r="AP450" s="141">
        <v>-1</v>
      </c>
      <c r="AQ450" s="131">
        <v>5</v>
      </c>
      <c r="AR450" s="141" t="s">
        <v>90</v>
      </c>
      <c r="AS450" s="131">
        <v>5</v>
      </c>
      <c r="AT450" s="141">
        <v>-0.2857142857142857</v>
      </c>
    </row>
    <row r="451" spans="2:46" s="4" customFormat="1" ht="15" hidden="1" customHeight="1" outlineLevel="1" x14ac:dyDescent="0.25">
      <c r="B451" s="53" t="s">
        <v>79</v>
      </c>
      <c r="C451" s="211">
        <v>5630</v>
      </c>
      <c r="D451" s="141">
        <v>4.7441860465116337E-2</v>
      </c>
      <c r="E451" s="131">
        <v>6092</v>
      </c>
      <c r="F451" s="141">
        <v>4.2972093819551471E-2</v>
      </c>
      <c r="G451" s="131">
        <v>11722</v>
      </c>
      <c r="H451" s="141">
        <v>4.5114122681882973E-2</v>
      </c>
      <c r="I451" s="211">
        <v>3126</v>
      </c>
      <c r="J451" s="141">
        <v>0.12002866356144759</v>
      </c>
      <c r="K451" s="131">
        <v>3454</v>
      </c>
      <c r="L451" s="141">
        <v>6.3423645320197064E-2</v>
      </c>
      <c r="M451" s="131">
        <v>6580</v>
      </c>
      <c r="N451" s="141">
        <v>8.9584368272892956E-2</v>
      </c>
      <c r="O451" s="213"/>
      <c r="P451" s="149"/>
      <c r="Q451" s="142"/>
      <c r="R451" s="149"/>
      <c r="S451" s="142"/>
      <c r="T451" s="217"/>
      <c r="U451" s="213"/>
      <c r="V451" s="149"/>
      <c r="W451" s="142"/>
      <c r="X451" s="149"/>
      <c r="Y451" s="142"/>
      <c r="Z451" s="217"/>
      <c r="AA451" s="211">
        <v>2486</v>
      </c>
      <c r="AB451" s="141">
        <v>-1.8167456556082096E-2</v>
      </c>
      <c r="AC451" s="131">
        <v>2635</v>
      </c>
      <c r="AD451" s="141">
        <v>3.090766823161184E-2</v>
      </c>
      <c r="AE451" s="131">
        <v>5121</v>
      </c>
      <c r="AF451" s="141">
        <v>6.4858490566037652E-3</v>
      </c>
      <c r="AG451" s="213"/>
      <c r="AH451" s="149"/>
      <c r="AI451" s="142"/>
      <c r="AJ451" s="149"/>
      <c r="AK451" s="142"/>
      <c r="AL451" s="217"/>
      <c r="AM451" s="211">
        <v>15</v>
      </c>
      <c r="AN451" s="141">
        <v>-0.7</v>
      </c>
      <c r="AO451" s="211">
        <v>3</v>
      </c>
      <c r="AP451" s="141">
        <v>0.5</v>
      </c>
      <c r="AQ451" s="131">
        <v>3</v>
      </c>
      <c r="AR451" s="141">
        <v>-0.91891891891891886</v>
      </c>
      <c r="AS451" s="131">
        <v>6</v>
      </c>
      <c r="AT451" s="141">
        <v>-0.84615384615384615</v>
      </c>
    </row>
    <row r="452" spans="2:46" s="4" customFormat="1" ht="15" hidden="1" customHeight="1" outlineLevel="1" x14ac:dyDescent="0.25">
      <c r="B452" s="53" t="s">
        <v>80</v>
      </c>
      <c r="C452" s="211">
        <v>6594</v>
      </c>
      <c r="D452" s="141">
        <v>2.1691973969631295E-2</v>
      </c>
      <c r="E452" s="131">
        <v>6704</v>
      </c>
      <c r="F452" s="141">
        <v>-2.5439744148858856E-2</v>
      </c>
      <c r="G452" s="131">
        <v>13298</v>
      </c>
      <c r="H452" s="141">
        <v>-2.6250656266406658E-3</v>
      </c>
      <c r="I452" s="211">
        <v>3093</v>
      </c>
      <c r="J452" s="141">
        <v>-3.3135354798374483E-2</v>
      </c>
      <c r="K452" s="131">
        <v>3714</v>
      </c>
      <c r="L452" s="141">
        <v>-6.0460409815330074E-2</v>
      </c>
      <c r="M452" s="131">
        <v>6807</v>
      </c>
      <c r="N452" s="141">
        <v>-4.8238255033557054E-2</v>
      </c>
      <c r="O452" s="213"/>
      <c r="P452" s="149"/>
      <c r="Q452" s="142"/>
      <c r="R452" s="149"/>
      <c r="S452" s="142"/>
      <c r="T452" s="217"/>
      <c r="U452" s="213"/>
      <c r="V452" s="149"/>
      <c r="W452" s="142"/>
      <c r="X452" s="149"/>
      <c r="Y452" s="142"/>
      <c r="Z452" s="217"/>
      <c r="AA452" s="211">
        <v>3434</v>
      </c>
      <c r="AB452" s="141">
        <v>8.5335018963337506E-2</v>
      </c>
      <c r="AC452" s="131">
        <v>2990</v>
      </c>
      <c r="AD452" s="141">
        <v>2.1872863978127155E-2</v>
      </c>
      <c r="AE452" s="131">
        <v>6424</v>
      </c>
      <c r="AF452" s="141">
        <v>5.4844006568144588E-2</v>
      </c>
      <c r="AG452" s="213"/>
      <c r="AH452" s="149"/>
      <c r="AI452" s="142"/>
      <c r="AJ452" s="149"/>
      <c r="AK452" s="142"/>
      <c r="AL452" s="217"/>
      <c r="AM452" s="211">
        <v>67</v>
      </c>
      <c r="AN452" s="141">
        <v>-5.633802816901412E-2</v>
      </c>
      <c r="AO452" s="211">
        <v>0</v>
      </c>
      <c r="AP452" s="141">
        <v>-1</v>
      </c>
      <c r="AQ452" s="131">
        <v>0</v>
      </c>
      <c r="AR452" s="141" t="s">
        <v>90</v>
      </c>
      <c r="AS452" s="131">
        <v>0</v>
      </c>
      <c r="AT452" s="141">
        <v>-1</v>
      </c>
    </row>
    <row r="453" spans="2:46" s="4" customFormat="1" ht="15" hidden="1" customHeight="1" outlineLevel="1" x14ac:dyDescent="0.25">
      <c r="B453" s="53" t="s">
        <v>81</v>
      </c>
      <c r="C453" s="211">
        <v>3140</v>
      </c>
      <c r="D453" s="141">
        <v>4.0079496522027247E-2</v>
      </c>
      <c r="E453" s="131">
        <v>3645</v>
      </c>
      <c r="F453" s="141">
        <v>-6.9915794845623935E-2</v>
      </c>
      <c r="G453" s="131">
        <v>6785</v>
      </c>
      <c r="H453" s="141">
        <v>-2.2052464687229767E-2</v>
      </c>
      <c r="I453" s="211">
        <v>1491</v>
      </c>
      <c r="J453" s="141">
        <v>0.30104712041884807</v>
      </c>
      <c r="K453" s="131">
        <v>1979</v>
      </c>
      <c r="L453" s="141">
        <v>-4.5805207328833197E-2</v>
      </c>
      <c r="M453" s="131">
        <v>3470</v>
      </c>
      <c r="N453" s="141">
        <v>7.7639751552795122E-2</v>
      </c>
      <c r="O453" s="213"/>
      <c r="P453" s="149"/>
      <c r="Q453" s="142"/>
      <c r="R453" s="149"/>
      <c r="S453" s="142"/>
      <c r="T453" s="217"/>
      <c r="U453" s="213"/>
      <c r="V453" s="149"/>
      <c r="W453" s="142"/>
      <c r="X453" s="149"/>
      <c r="Y453" s="142"/>
      <c r="Z453" s="217"/>
      <c r="AA453" s="211">
        <v>1628</v>
      </c>
      <c r="AB453" s="141">
        <v>-0.127545551982851</v>
      </c>
      <c r="AC453" s="131">
        <v>1666</v>
      </c>
      <c r="AD453" s="141">
        <v>-9.7018970189701847E-2</v>
      </c>
      <c r="AE453" s="131">
        <v>3294</v>
      </c>
      <c r="AF453" s="141">
        <v>-0.11236863379143092</v>
      </c>
      <c r="AG453" s="213"/>
      <c r="AH453" s="149"/>
      <c r="AI453" s="142"/>
      <c r="AJ453" s="149"/>
      <c r="AK453" s="142"/>
      <c r="AL453" s="217"/>
      <c r="AM453" s="211">
        <v>18</v>
      </c>
      <c r="AN453" s="141">
        <v>1.5714285714285716</v>
      </c>
      <c r="AO453" s="211">
        <v>3</v>
      </c>
      <c r="AP453" s="141" t="s">
        <v>90</v>
      </c>
      <c r="AQ453" s="131">
        <v>0</v>
      </c>
      <c r="AR453" s="141" t="s">
        <v>90</v>
      </c>
      <c r="AS453" s="131">
        <v>3</v>
      </c>
      <c r="AT453" s="141" t="s">
        <v>90</v>
      </c>
    </row>
    <row r="454" spans="2:46" s="4" customFormat="1" ht="15" hidden="1" customHeight="1" outlineLevel="1" x14ac:dyDescent="0.25">
      <c r="B454" s="53" t="s">
        <v>82</v>
      </c>
      <c r="C454" s="211">
        <v>61</v>
      </c>
      <c r="D454" s="141">
        <v>0</v>
      </c>
      <c r="E454" s="131">
        <v>12</v>
      </c>
      <c r="F454" s="141" t="s">
        <v>90</v>
      </c>
      <c r="G454" s="131">
        <v>73</v>
      </c>
      <c r="H454" s="141">
        <v>0.19672131147540983</v>
      </c>
      <c r="I454" s="211">
        <v>7</v>
      </c>
      <c r="J454" s="141">
        <v>-0.66666666666666674</v>
      </c>
      <c r="K454" s="131">
        <v>2</v>
      </c>
      <c r="L454" s="141" t="s">
        <v>90</v>
      </c>
      <c r="M454" s="131">
        <v>9</v>
      </c>
      <c r="N454" s="141">
        <v>-0.5714285714285714</v>
      </c>
      <c r="O454" s="213"/>
      <c r="P454" s="149"/>
      <c r="Q454" s="142"/>
      <c r="R454" s="149"/>
      <c r="S454" s="142"/>
      <c r="T454" s="217"/>
      <c r="U454" s="213"/>
      <c r="V454" s="149"/>
      <c r="W454" s="142"/>
      <c r="X454" s="149"/>
      <c r="Y454" s="142"/>
      <c r="Z454" s="217"/>
      <c r="AA454" s="211">
        <v>12</v>
      </c>
      <c r="AB454" s="141">
        <v>0.33333333333333326</v>
      </c>
      <c r="AC454" s="131">
        <v>10</v>
      </c>
      <c r="AD454" s="141" t="s">
        <v>90</v>
      </c>
      <c r="AE454" s="131">
        <v>22</v>
      </c>
      <c r="AF454" s="141">
        <v>1.4444444444444446</v>
      </c>
      <c r="AG454" s="213"/>
      <c r="AH454" s="149"/>
      <c r="AI454" s="142"/>
      <c r="AJ454" s="149"/>
      <c r="AK454" s="142"/>
      <c r="AL454" s="217"/>
      <c r="AM454" s="211">
        <v>42</v>
      </c>
      <c r="AN454" s="141">
        <v>0.35483870967741926</v>
      </c>
      <c r="AO454" s="211">
        <v>0</v>
      </c>
      <c r="AP454" s="141" t="s">
        <v>90</v>
      </c>
      <c r="AQ454" s="131">
        <v>0</v>
      </c>
      <c r="AR454" s="141" t="s">
        <v>90</v>
      </c>
      <c r="AS454" s="131">
        <v>0</v>
      </c>
      <c r="AT454" s="141" t="s">
        <v>90</v>
      </c>
    </row>
    <row r="455" spans="2:46" s="4" customFormat="1" ht="15" hidden="1" customHeight="1" outlineLevel="1" x14ac:dyDescent="0.25">
      <c r="B455" s="53" t="s">
        <v>83</v>
      </c>
      <c r="C455" s="211">
        <v>24</v>
      </c>
      <c r="D455" s="141">
        <v>-4.0000000000000036E-2</v>
      </c>
      <c r="E455" s="131">
        <v>13</v>
      </c>
      <c r="F455" s="141">
        <v>-0.1875</v>
      </c>
      <c r="G455" s="131">
        <v>37</v>
      </c>
      <c r="H455" s="141">
        <v>-9.7560975609756073E-2</v>
      </c>
      <c r="I455" s="211">
        <v>3</v>
      </c>
      <c r="J455" s="141">
        <v>-0.76923076923076916</v>
      </c>
      <c r="K455" s="131">
        <v>7</v>
      </c>
      <c r="L455" s="141">
        <v>-0.30000000000000004</v>
      </c>
      <c r="M455" s="131">
        <v>10</v>
      </c>
      <c r="N455" s="141">
        <v>-0.56521739130434789</v>
      </c>
      <c r="O455" s="213"/>
      <c r="P455" s="149"/>
      <c r="Q455" s="142"/>
      <c r="R455" s="149"/>
      <c r="S455" s="142"/>
      <c r="T455" s="217"/>
      <c r="U455" s="213"/>
      <c r="V455" s="149"/>
      <c r="W455" s="142"/>
      <c r="X455" s="149"/>
      <c r="Y455" s="142"/>
      <c r="Z455" s="217"/>
      <c r="AA455" s="211">
        <v>2</v>
      </c>
      <c r="AB455" s="141">
        <v>-0.6</v>
      </c>
      <c r="AC455" s="131">
        <v>5</v>
      </c>
      <c r="AD455" s="141">
        <v>0.66666666666666674</v>
      </c>
      <c r="AE455" s="131">
        <v>7</v>
      </c>
      <c r="AF455" s="141">
        <v>-0.125</v>
      </c>
      <c r="AG455" s="213"/>
      <c r="AH455" s="149"/>
      <c r="AI455" s="142"/>
      <c r="AJ455" s="149"/>
      <c r="AK455" s="142"/>
      <c r="AL455" s="217"/>
      <c r="AM455" s="211">
        <v>19</v>
      </c>
      <c r="AN455" s="141">
        <v>1.7142857142857144</v>
      </c>
      <c r="AO455" s="211">
        <v>0</v>
      </c>
      <c r="AP455" s="141" t="s">
        <v>90</v>
      </c>
      <c r="AQ455" s="131">
        <v>1</v>
      </c>
      <c r="AR455" s="141">
        <v>-0.66666666666666674</v>
      </c>
      <c r="AS455" s="131">
        <v>1</v>
      </c>
      <c r="AT455" s="141">
        <v>-0.66666666666666674</v>
      </c>
    </row>
    <row r="456" spans="2:46" s="4" customFormat="1" ht="15" hidden="1" customHeight="1" outlineLevel="1" x14ac:dyDescent="0.25">
      <c r="B456" s="53" t="s">
        <v>84</v>
      </c>
      <c r="C456" s="211">
        <v>60</v>
      </c>
      <c r="D456" s="141">
        <v>1.0689655172413794</v>
      </c>
      <c r="E456" s="131">
        <v>0</v>
      </c>
      <c r="F456" s="141">
        <v>-1</v>
      </c>
      <c r="G456" s="131">
        <v>60</v>
      </c>
      <c r="H456" s="141">
        <v>0.875</v>
      </c>
      <c r="I456" s="211">
        <v>22</v>
      </c>
      <c r="J456" s="141">
        <v>0.83333333333333326</v>
      </c>
      <c r="K456" s="131">
        <v>0</v>
      </c>
      <c r="L456" s="141" t="s">
        <v>90</v>
      </c>
      <c r="M456" s="131">
        <v>22</v>
      </c>
      <c r="N456" s="141">
        <v>0.83333333333333326</v>
      </c>
      <c r="O456" s="213"/>
      <c r="P456" s="149"/>
      <c r="Q456" s="142"/>
      <c r="R456" s="149"/>
      <c r="S456" s="142"/>
      <c r="T456" s="217"/>
      <c r="U456" s="213"/>
      <c r="V456" s="149"/>
      <c r="W456" s="142"/>
      <c r="X456" s="149"/>
      <c r="Y456" s="142"/>
      <c r="Z456" s="217"/>
      <c r="AA456" s="211">
        <v>38</v>
      </c>
      <c r="AB456" s="141">
        <v>2.1666666666666665</v>
      </c>
      <c r="AC456" s="131">
        <v>0</v>
      </c>
      <c r="AD456" s="141">
        <v>-1</v>
      </c>
      <c r="AE456" s="131">
        <v>38</v>
      </c>
      <c r="AF456" s="141">
        <v>1.5333333333333332</v>
      </c>
      <c r="AG456" s="213"/>
      <c r="AH456" s="149"/>
      <c r="AI456" s="142"/>
      <c r="AJ456" s="149"/>
      <c r="AK456" s="142"/>
      <c r="AL456" s="217"/>
      <c r="AM456" s="211">
        <v>0</v>
      </c>
      <c r="AN456" s="141">
        <v>-1</v>
      </c>
      <c r="AO456" s="211">
        <v>0</v>
      </c>
      <c r="AP456" s="141" t="s">
        <v>90</v>
      </c>
      <c r="AQ456" s="131">
        <v>0</v>
      </c>
      <c r="AR456" s="141" t="s">
        <v>90</v>
      </c>
      <c r="AS456" s="131">
        <v>0</v>
      </c>
      <c r="AT456" s="141" t="s">
        <v>90</v>
      </c>
    </row>
    <row r="457" spans="2:46" s="4" customFormat="1" ht="15" hidden="1" customHeight="1" outlineLevel="1" x14ac:dyDescent="0.25">
      <c r="B457" s="53" t="s">
        <v>85</v>
      </c>
      <c r="C457" s="211">
        <v>35</v>
      </c>
      <c r="D457" s="141">
        <v>0</v>
      </c>
      <c r="E457" s="131">
        <v>19</v>
      </c>
      <c r="F457" s="141">
        <v>3.75</v>
      </c>
      <c r="G457" s="131">
        <v>54</v>
      </c>
      <c r="H457" s="141">
        <v>0.38461538461538458</v>
      </c>
      <c r="I457" s="211">
        <v>7</v>
      </c>
      <c r="J457" s="141">
        <v>-0.125</v>
      </c>
      <c r="K457" s="131">
        <v>17</v>
      </c>
      <c r="L457" s="141">
        <v>3.25</v>
      </c>
      <c r="M457" s="131">
        <v>24</v>
      </c>
      <c r="N457" s="141">
        <v>1</v>
      </c>
      <c r="O457" s="213"/>
      <c r="P457" s="149"/>
      <c r="Q457" s="142"/>
      <c r="R457" s="149"/>
      <c r="S457" s="142"/>
      <c r="T457" s="217"/>
      <c r="U457" s="213"/>
      <c r="V457" s="149"/>
      <c r="W457" s="142"/>
      <c r="X457" s="149"/>
      <c r="Y457" s="142"/>
      <c r="Z457" s="217"/>
      <c r="AA457" s="211">
        <v>15</v>
      </c>
      <c r="AB457" s="141">
        <v>0.875</v>
      </c>
      <c r="AC457" s="131">
        <v>2</v>
      </c>
      <c r="AD457" s="141" t="s">
        <v>90</v>
      </c>
      <c r="AE457" s="131">
        <v>17</v>
      </c>
      <c r="AF457" s="141">
        <v>1.125</v>
      </c>
      <c r="AG457" s="213"/>
      <c r="AH457" s="149"/>
      <c r="AI457" s="142"/>
      <c r="AJ457" s="149"/>
      <c r="AK457" s="142"/>
      <c r="AL457" s="217"/>
      <c r="AM457" s="211">
        <v>13</v>
      </c>
      <c r="AN457" s="141">
        <v>-0.23529411764705888</v>
      </c>
      <c r="AO457" s="211">
        <v>0</v>
      </c>
      <c r="AP457" s="141">
        <v>-1</v>
      </c>
      <c r="AQ457" s="131">
        <v>0</v>
      </c>
      <c r="AR457" s="141" t="s">
        <v>90</v>
      </c>
      <c r="AS457" s="131">
        <v>0</v>
      </c>
      <c r="AT457" s="141">
        <v>-1</v>
      </c>
    </row>
    <row r="458" spans="2:46" s="4" customFormat="1" ht="15" hidden="1" customHeight="1" outlineLevel="1" x14ac:dyDescent="0.25">
      <c r="B458" s="53" t="s">
        <v>86</v>
      </c>
      <c r="C458" s="211">
        <v>370</v>
      </c>
      <c r="D458" s="141">
        <v>5.8518518518518521</v>
      </c>
      <c r="E458" s="131">
        <v>8</v>
      </c>
      <c r="F458" s="141">
        <v>3</v>
      </c>
      <c r="G458" s="131">
        <v>378</v>
      </c>
      <c r="H458" s="141">
        <v>5.75</v>
      </c>
      <c r="I458" s="211">
        <v>323</v>
      </c>
      <c r="J458" s="141">
        <v>22.071428571428573</v>
      </c>
      <c r="K458" s="131">
        <v>0</v>
      </c>
      <c r="L458" s="141">
        <v>-1</v>
      </c>
      <c r="M458" s="131">
        <v>323</v>
      </c>
      <c r="N458" s="141">
        <v>19.1875</v>
      </c>
      <c r="O458" s="213"/>
      <c r="P458" s="149"/>
      <c r="Q458" s="142"/>
      <c r="R458" s="149"/>
      <c r="S458" s="142"/>
      <c r="T458" s="217"/>
      <c r="U458" s="213"/>
      <c r="V458" s="149"/>
      <c r="W458" s="142"/>
      <c r="X458" s="149"/>
      <c r="Y458" s="142"/>
      <c r="Z458" s="217"/>
      <c r="AA458" s="211">
        <v>31</v>
      </c>
      <c r="AB458" s="141">
        <v>0.63157894736842102</v>
      </c>
      <c r="AC458" s="131">
        <v>8</v>
      </c>
      <c r="AD458" s="141" t="s">
        <v>90</v>
      </c>
      <c r="AE458" s="131">
        <v>39</v>
      </c>
      <c r="AF458" s="141">
        <v>1.0526315789473686</v>
      </c>
      <c r="AG458" s="213"/>
      <c r="AH458" s="149"/>
      <c r="AI458" s="142"/>
      <c r="AJ458" s="149"/>
      <c r="AK458" s="142"/>
      <c r="AL458" s="217"/>
      <c r="AM458" s="211">
        <v>16</v>
      </c>
      <c r="AN458" s="141">
        <v>-5.8823529411764719E-2</v>
      </c>
      <c r="AO458" s="211">
        <v>0</v>
      </c>
      <c r="AP458" s="141">
        <v>-1</v>
      </c>
      <c r="AQ458" s="131">
        <v>0</v>
      </c>
      <c r="AR458" s="141" t="s">
        <v>90</v>
      </c>
      <c r="AS458" s="131">
        <v>0</v>
      </c>
      <c r="AT458" s="141">
        <v>-1</v>
      </c>
    </row>
    <row r="459" spans="2:46" s="4" customFormat="1" ht="15" hidden="1" customHeight="1" outlineLevel="1" x14ac:dyDescent="0.25">
      <c r="B459" s="53" t="s">
        <v>87</v>
      </c>
      <c r="C459" s="211">
        <v>1865</v>
      </c>
      <c r="D459" s="141">
        <v>-0.31509364671318396</v>
      </c>
      <c r="E459" s="131">
        <v>3580</v>
      </c>
      <c r="F459" s="141">
        <v>-9.7782258064516125E-2</v>
      </c>
      <c r="G459" s="131">
        <v>5445</v>
      </c>
      <c r="H459" s="141">
        <v>-0.18622029591989242</v>
      </c>
      <c r="I459" s="211">
        <v>981</v>
      </c>
      <c r="J459" s="141">
        <v>-0.13871817383669882</v>
      </c>
      <c r="K459" s="131">
        <v>1591</v>
      </c>
      <c r="L459" s="141">
        <v>7.3549257759784048E-2</v>
      </c>
      <c r="M459" s="131">
        <v>2572</v>
      </c>
      <c r="N459" s="141">
        <v>-1.8695154521175095E-2</v>
      </c>
      <c r="O459" s="213"/>
      <c r="P459" s="149"/>
      <c r="Q459" s="142"/>
      <c r="R459" s="149"/>
      <c r="S459" s="142"/>
      <c r="T459" s="217"/>
      <c r="U459" s="213"/>
      <c r="V459" s="149"/>
      <c r="W459" s="142"/>
      <c r="X459" s="149"/>
      <c r="Y459" s="142"/>
      <c r="Z459" s="217"/>
      <c r="AA459" s="211">
        <v>826</v>
      </c>
      <c r="AB459" s="141">
        <v>-0.46812620734063104</v>
      </c>
      <c r="AC459" s="131">
        <v>1989</v>
      </c>
      <c r="AD459" s="141">
        <v>-0.19991954947707158</v>
      </c>
      <c r="AE459" s="131">
        <v>2815</v>
      </c>
      <c r="AF459" s="141">
        <v>-0.30304530824461495</v>
      </c>
      <c r="AG459" s="213"/>
      <c r="AH459" s="149"/>
      <c r="AI459" s="142"/>
      <c r="AJ459" s="149"/>
      <c r="AK459" s="142"/>
      <c r="AL459" s="217"/>
      <c r="AM459" s="211">
        <v>58</v>
      </c>
      <c r="AN459" s="141">
        <v>0.87096774193548376</v>
      </c>
      <c r="AO459" s="211">
        <v>0</v>
      </c>
      <c r="AP459" s="141" t="s">
        <v>90</v>
      </c>
      <c r="AQ459" s="131">
        <v>0</v>
      </c>
      <c r="AR459" s="141" t="s">
        <v>90</v>
      </c>
      <c r="AS459" s="131">
        <v>0</v>
      </c>
      <c r="AT459" s="141" t="s">
        <v>90</v>
      </c>
    </row>
    <row r="460" spans="2:46" s="4" customFormat="1" ht="15" hidden="1" customHeight="1" outlineLevel="1" x14ac:dyDescent="0.25">
      <c r="B460" s="53" t="s">
        <v>88</v>
      </c>
      <c r="C460" s="211">
        <v>4685</v>
      </c>
      <c r="D460" s="141">
        <v>-0.22969417954620186</v>
      </c>
      <c r="E460" s="131">
        <v>6595</v>
      </c>
      <c r="F460" s="141">
        <v>8.5239427349020902E-2</v>
      </c>
      <c r="G460" s="131">
        <v>11280</v>
      </c>
      <c r="H460" s="141">
        <v>-7.2292129286947948E-2</v>
      </c>
      <c r="I460" s="211">
        <v>2809</v>
      </c>
      <c r="J460" s="141">
        <v>3.0447542186353704E-2</v>
      </c>
      <c r="K460" s="131">
        <v>3302</v>
      </c>
      <c r="L460" s="141">
        <v>0.18521177315147175</v>
      </c>
      <c r="M460" s="131">
        <v>6111</v>
      </c>
      <c r="N460" s="141">
        <v>0.10867198838896952</v>
      </c>
      <c r="O460" s="213"/>
      <c r="P460" s="149"/>
      <c r="Q460" s="142"/>
      <c r="R460" s="149"/>
      <c r="S460" s="142"/>
      <c r="T460" s="217"/>
      <c r="U460" s="213"/>
      <c r="V460" s="149"/>
      <c r="W460" s="142"/>
      <c r="X460" s="149"/>
      <c r="Y460" s="142"/>
      <c r="Z460" s="217"/>
      <c r="AA460" s="211">
        <v>1818</v>
      </c>
      <c r="AB460" s="141">
        <v>-0.45257452574525747</v>
      </c>
      <c r="AC460" s="131">
        <v>3293</v>
      </c>
      <c r="AD460" s="141">
        <v>6.0771801883929832E-4</v>
      </c>
      <c r="AE460" s="131">
        <v>5111</v>
      </c>
      <c r="AF460" s="141">
        <v>-0.22701149425287359</v>
      </c>
      <c r="AG460" s="213"/>
      <c r="AH460" s="149"/>
      <c r="AI460" s="142"/>
      <c r="AJ460" s="149"/>
      <c r="AK460" s="142"/>
      <c r="AL460" s="217"/>
      <c r="AM460" s="211">
        <v>58</v>
      </c>
      <c r="AN460" s="141">
        <v>0.65714285714285725</v>
      </c>
      <c r="AO460" s="211">
        <v>0</v>
      </c>
      <c r="AP460" s="141" t="s">
        <v>90</v>
      </c>
      <c r="AQ460" s="131">
        <v>0</v>
      </c>
      <c r="AR460" s="141" t="s">
        <v>90</v>
      </c>
      <c r="AS460" s="131">
        <v>0</v>
      </c>
      <c r="AT460" s="141" t="s">
        <v>90</v>
      </c>
    </row>
    <row r="461" spans="2:46" s="4" customFormat="1" ht="15" hidden="1" customHeight="1" outlineLevel="1" x14ac:dyDescent="0.25">
      <c r="B461" s="53" t="s">
        <v>89</v>
      </c>
      <c r="C461" s="211">
        <v>5049</v>
      </c>
      <c r="D461" s="141">
        <v>-9.1906474820143913E-2</v>
      </c>
      <c r="E461" s="131">
        <v>7058</v>
      </c>
      <c r="F461" s="141">
        <v>0.12982231471106132</v>
      </c>
      <c r="G461" s="131">
        <v>12107</v>
      </c>
      <c r="H461" s="141">
        <v>2.5408655882103837E-2</v>
      </c>
      <c r="I461" s="211">
        <v>3487</v>
      </c>
      <c r="J461" s="141">
        <v>0.27216344399854075</v>
      </c>
      <c r="K461" s="131">
        <v>3758</v>
      </c>
      <c r="L461" s="141">
        <v>0.11778703152885184</v>
      </c>
      <c r="M461" s="131">
        <v>7245</v>
      </c>
      <c r="N461" s="141">
        <v>0.18712108798951332</v>
      </c>
      <c r="O461" s="213"/>
      <c r="P461" s="149"/>
      <c r="Q461" s="142"/>
      <c r="R461" s="149"/>
      <c r="S461" s="142"/>
      <c r="T461" s="217"/>
      <c r="U461" s="213"/>
      <c r="V461" s="149"/>
      <c r="W461" s="142"/>
      <c r="X461" s="149"/>
      <c r="Y461" s="142"/>
      <c r="Z461" s="217"/>
      <c r="AA461" s="211">
        <v>1521</v>
      </c>
      <c r="AB461" s="141">
        <v>-0.45814036337727115</v>
      </c>
      <c r="AC461" s="131">
        <v>3300</v>
      </c>
      <c r="AD461" s="141">
        <v>0.143847487001733</v>
      </c>
      <c r="AE461" s="131">
        <v>4821</v>
      </c>
      <c r="AF461" s="141">
        <v>-0.15302178496134922</v>
      </c>
      <c r="AG461" s="213"/>
      <c r="AH461" s="149"/>
      <c r="AI461" s="142"/>
      <c r="AJ461" s="149"/>
      <c r="AK461" s="142"/>
      <c r="AL461" s="217"/>
      <c r="AM461" s="211">
        <v>37</v>
      </c>
      <c r="AN461" s="141">
        <v>2.0833333333333335</v>
      </c>
      <c r="AO461" s="211">
        <v>4</v>
      </c>
      <c r="AP461" s="141" t="s">
        <v>90</v>
      </c>
      <c r="AQ461" s="131">
        <v>0</v>
      </c>
      <c r="AR461" s="141" t="s">
        <v>90</v>
      </c>
      <c r="AS461" s="131">
        <v>4</v>
      </c>
      <c r="AT461" s="141" t="s">
        <v>90</v>
      </c>
    </row>
    <row r="462" spans="2:46" s="4" customFormat="1" ht="15.75" collapsed="1" x14ac:dyDescent="0.25">
      <c r="B462" s="65">
        <v>1983</v>
      </c>
      <c r="C462" s="215">
        <v>34571</v>
      </c>
      <c r="D462" s="67">
        <v>-3.5353535353535359E-2</v>
      </c>
      <c r="E462" s="216">
        <v>40905</v>
      </c>
      <c r="F462" s="67">
        <v>9.7883274195531556E-4</v>
      </c>
      <c r="G462" s="216">
        <v>75476</v>
      </c>
      <c r="H462" s="67">
        <v>-1.5996766749670766E-2</v>
      </c>
      <c r="I462" s="215">
        <v>18966</v>
      </c>
      <c r="J462" s="67">
        <v>9.4150224991346398E-2</v>
      </c>
      <c r="K462" s="216">
        <v>22033</v>
      </c>
      <c r="L462" s="67">
        <v>3.7628331920504854E-2</v>
      </c>
      <c r="M462" s="216">
        <v>40999</v>
      </c>
      <c r="N462" s="67">
        <v>6.3031528728479502E-2</v>
      </c>
      <c r="O462" s="214"/>
      <c r="P462" s="67"/>
      <c r="Q462" s="66"/>
      <c r="R462" s="67"/>
      <c r="S462" s="66"/>
      <c r="T462" s="218"/>
      <c r="U462" s="214"/>
      <c r="V462" s="67"/>
      <c r="W462" s="66"/>
      <c r="X462" s="67"/>
      <c r="Y462" s="66"/>
      <c r="Z462" s="218"/>
      <c r="AA462" s="215">
        <v>15221</v>
      </c>
      <c r="AB462" s="67">
        <v>-0.15938587286684702</v>
      </c>
      <c r="AC462" s="216">
        <v>18863</v>
      </c>
      <c r="AD462" s="67">
        <v>-3.7159920371599209E-2</v>
      </c>
      <c r="AE462" s="216">
        <v>34084</v>
      </c>
      <c r="AF462" s="67">
        <v>-9.5867154756220541E-2</v>
      </c>
      <c r="AG462" s="214"/>
      <c r="AH462" s="67"/>
      <c r="AI462" s="66"/>
      <c r="AJ462" s="67"/>
      <c r="AK462" s="66"/>
      <c r="AL462" s="218"/>
      <c r="AM462" s="215">
        <v>374</v>
      </c>
      <c r="AN462" s="67">
        <v>3.3149171270718147E-2</v>
      </c>
      <c r="AO462" s="215">
        <v>10</v>
      </c>
      <c r="AP462" s="67">
        <v>-0.7142857142857143</v>
      </c>
      <c r="AQ462" s="216">
        <v>9</v>
      </c>
      <c r="AR462" s="67">
        <v>-0.77500000000000002</v>
      </c>
      <c r="AS462" s="216">
        <v>19</v>
      </c>
      <c r="AT462" s="67">
        <v>-0.74666666666666659</v>
      </c>
    </row>
    <row r="463" spans="2:46" s="4" customFormat="1" ht="15" hidden="1" customHeight="1" outlineLevel="1" x14ac:dyDescent="0.25">
      <c r="B463" s="53" t="s">
        <v>78</v>
      </c>
      <c r="C463" s="211">
        <v>6421</v>
      </c>
      <c r="D463" s="141">
        <v>0.28677354709418834</v>
      </c>
      <c r="E463" s="131">
        <v>7909</v>
      </c>
      <c r="F463" s="141">
        <v>0.2437490171410599</v>
      </c>
      <c r="G463" s="131">
        <v>14330</v>
      </c>
      <c r="H463" s="141">
        <v>0.26266631421270592</v>
      </c>
      <c r="I463" s="211">
        <v>3524</v>
      </c>
      <c r="J463" s="141">
        <v>0.42039500201531643</v>
      </c>
      <c r="K463" s="131">
        <v>4313</v>
      </c>
      <c r="L463" s="141">
        <v>-2.3545392800543352E-2</v>
      </c>
      <c r="M463" s="131">
        <v>7837</v>
      </c>
      <c r="N463" s="141">
        <v>0.13612641345317478</v>
      </c>
      <c r="O463" s="213"/>
      <c r="P463" s="149"/>
      <c r="Q463" s="142"/>
      <c r="R463" s="149"/>
      <c r="S463" s="142"/>
      <c r="T463" s="217"/>
      <c r="U463" s="213"/>
      <c r="V463" s="149"/>
      <c r="W463" s="142"/>
      <c r="X463" s="149"/>
      <c r="Y463" s="142"/>
      <c r="Z463" s="217"/>
      <c r="AA463" s="211">
        <v>2811</v>
      </c>
      <c r="AB463" s="141">
        <v>0.1280096308186196</v>
      </c>
      <c r="AC463" s="131">
        <v>3596</v>
      </c>
      <c r="AD463" s="141">
        <v>0.8516992790937179</v>
      </c>
      <c r="AE463" s="131">
        <v>6407</v>
      </c>
      <c r="AF463" s="141">
        <v>0.44497068110058646</v>
      </c>
      <c r="AG463" s="213"/>
      <c r="AH463" s="149"/>
      <c r="AI463" s="142"/>
      <c r="AJ463" s="149"/>
      <c r="AK463" s="142"/>
      <c r="AL463" s="217"/>
      <c r="AM463" s="211">
        <v>79</v>
      </c>
      <c r="AN463" s="141">
        <v>5.0769230769230766</v>
      </c>
      <c r="AO463" s="211">
        <v>7</v>
      </c>
      <c r="AP463" s="141">
        <v>0.75</v>
      </c>
      <c r="AQ463" s="131">
        <v>0</v>
      </c>
      <c r="AR463" s="141" t="s">
        <v>90</v>
      </c>
      <c r="AS463" s="131">
        <v>7</v>
      </c>
      <c r="AT463" s="141">
        <v>0.75</v>
      </c>
    </row>
    <row r="464" spans="2:46" s="4" customFormat="1" ht="15" hidden="1" customHeight="1" outlineLevel="1" x14ac:dyDescent="0.25">
      <c r="B464" s="53" t="s">
        <v>79</v>
      </c>
      <c r="C464" s="211">
        <v>5375</v>
      </c>
      <c r="D464" s="141">
        <v>0.15417650848185538</v>
      </c>
      <c r="E464" s="131">
        <v>5841</v>
      </c>
      <c r="F464" s="141">
        <v>0.13793103448275867</v>
      </c>
      <c r="G464" s="131">
        <v>11216</v>
      </c>
      <c r="H464" s="141">
        <v>0.14565883554647607</v>
      </c>
      <c r="I464" s="211">
        <v>2791</v>
      </c>
      <c r="J464" s="141">
        <v>0.53099286889742192</v>
      </c>
      <c r="K464" s="131">
        <v>3248</v>
      </c>
      <c r="L464" s="141">
        <v>-0.11329511329511333</v>
      </c>
      <c r="M464" s="131">
        <v>6039</v>
      </c>
      <c r="N464" s="141">
        <v>0.10080204156033545</v>
      </c>
      <c r="O464" s="213"/>
      <c r="P464" s="149"/>
      <c r="Q464" s="142"/>
      <c r="R464" s="149"/>
      <c r="S464" s="142"/>
      <c r="T464" s="217"/>
      <c r="U464" s="213"/>
      <c r="V464" s="149"/>
      <c r="W464" s="142"/>
      <c r="X464" s="149"/>
      <c r="Y464" s="142"/>
      <c r="Z464" s="217"/>
      <c r="AA464" s="211">
        <v>2532</v>
      </c>
      <c r="AB464" s="141">
        <v>-9.861160555357773E-2</v>
      </c>
      <c r="AC464" s="131">
        <v>2556</v>
      </c>
      <c r="AD464" s="141">
        <v>0.73877551020408161</v>
      </c>
      <c r="AE464" s="131">
        <v>5088</v>
      </c>
      <c r="AF464" s="141">
        <v>0.18906286515541004</v>
      </c>
      <c r="AG464" s="213"/>
      <c r="AH464" s="149"/>
      <c r="AI464" s="142"/>
      <c r="AJ464" s="149"/>
      <c r="AK464" s="142"/>
      <c r="AL464" s="217"/>
      <c r="AM464" s="211">
        <v>50</v>
      </c>
      <c r="AN464" s="141">
        <v>1.1739130434782608</v>
      </c>
      <c r="AO464" s="211">
        <v>2</v>
      </c>
      <c r="AP464" s="141">
        <v>0</v>
      </c>
      <c r="AQ464" s="131">
        <v>37</v>
      </c>
      <c r="AR464" s="141" t="s">
        <v>90</v>
      </c>
      <c r="AS464" s="131">
        <v>39</v>
      </c>
      <c r="AT464" s="141">
        <v>18.5</v>
      </c>
    </row>
    <row r="465" spans="2:46" s="4" customFormat="1" ht="15" hidden="1" customHeight="1" outlineLevel="1" x14ac:dyDescent="0.25">
      <c r="B465" s="53" t="s">
        <v>80</v>
      </c>
      <c r="C465" s="211">
        <v>6454</v>
      </c>
      <c r="D465" s="141">
        <v>0.10627356873500182</v>
      </c>
      <c r="E465" s="131">
        <v>6879</v>
      </c>
      <c r="F465" s="141">
        <v>0.46736348122866889</v>
      </c>
      <c r="G465" s="131">
        <v>13333</v>
      </c>
      <c r="H465" s="141">
        <v>0.26715453335867712</v>
      </c>
      <c r="I465" s="211">
        <v>3199</v>
      </c>
      <c r="J465" s="141">
        <v>0.2122015915119364</v>
      </c>
      <c r="K465" s="131">
        <v>3953</v>
      </c>
      <c r="L465" s="141">
        <v>0.32562038900067058</v>
      </c>
      <c r="M465" s="131">
        <v>7152</v>
      </c>
      <c r="N465" s="141">
        <v>0.27237146415228608</v>
      </c>
      <c r="O465" s="213"/>
      <c r="P465" s="149"/>
      <c r="Q465" s="142"/>
      <c r="R465" s="149"/>
      <c r="S465" s="142"/>
      <c r="T465" s="217"/>
      <c r="U465" s="213"/>
      <c r="V465" s="149"/>
      <c r="W465" s="142"/>
      <c r="X465" s="149"/>
      <c r="Y465" s="142"/>
      <c r="Z465" s="217"/>
      <c r="AA465" s="211">
        <v>3164</v>
      </c>
      <c r="AB465" s="141">
        <v>3.1615554852981731E-4</v>
      </c>
      <c r="AC465" s="131">
        <v>2926</v>
      </c>
      <c r="AD465" s="141">
        <v>0.71512309495896842</v>
      </c>
      <c r="AE465" s="131">
        <v>6090</v>
      </c>
      <c r="AF465" s="141">
        <v>0.25077017868145401</v>
      </c>
      <c r="AG465" s="213"/>
      <c r="AH465" s="149"/>
      <c r="AI465" s="142"/>
      <c r="AJ465" s="149"/>
      <c r="AK465" s="142"/>
      <c r="AL465" s="217"/>
      <c r="AM465" s="211">
        <v>71</v>
      </c>
      <c r="AN465" s="141">
        <v>1.21875</v>
      </c>
      <c r="AO465" s="211">
        <v>20</v>
      </c>
      <c r="AP465" s="141" t="s">
        <v>90</v>
      </c>
      <c r="AQ465" s="131">
        <v>0</v>
      </c>
      <c r="AR465" s="141" t="s">
        <v>90</v>
      </c>
      <c r="AS465" s="131">
        <v>20</v>
      </c>
      <c r="AT465" s="141" t="s">
        <v>90</v>
      </c>
    </row>
    <row r="466" spans="2:46" s="4" customFormat="1" ht="15" hidden="1" customHeight="1" outlineLevel="1" x14ac:dyDescent="0.25">
      <c r="B466" s="53" t="s">
        <v>81</v>
      </c>
      <c r="C466" s="211">
        <v>3019</v>
      </c>
      <c r="D466" s="141">
        <v>-0.14669304691916341</v>
      </c>
      <c r="E466" s="131">
        <v>3919</v>
      </c>
      <c r="F466" s="141">
        <v>0.103322072072072</v>
      </c>
      <c r="G466" s="131">
        <v>6938</v>
      </c>
      <c r="H466" s="141">
        <v>-2.1438645980253912E-2</v>
      </c>
      <c r="I466" s="211">
        <v>1146</v>
      </c>
      <c r="J466" s="141">
        <v>-0.28419737663960021</v>
      </c>
      <c r="K466" s="131">
        <v>2074</v>
      </c>
      <c r="L466" s="141">
        <v>-0.17958860759493667</v>
      </c>
      <c r="M466" s="131">
        <v>3220</v>
      </c>
      <c r="N466" s="141">
        <v>-0.22015015742310484</v>
      </c>
      <c r="O466" s="213"/>
      <c r="P466" s="149"/>
      <c r="Q466" s="142"/>
      <c r="R466" s="149"/>
      <c r="S466" s="142"/>
      <c r="T466" s="217"/>
      <c r="U466" s="213"/>
      <c r="V466" s="149"/>
      <c r="W466" s="142"/>
      <c r="X466" s="149"/>
      <c r="Y466" s="142"/>
      <c r="Z466" s="217"/>
      <c r="AA466" s="211">
        <v>1866</v>
      </c>
      <c r="AB466" s="141">
        <v>-2.4058577405857706E-2</v>
      </c>
      <c r="AC466" s="131">
        <v>1845</v>
      </c>
      <c r="AD466" s="141">
        <v>0.8017578125</v>
      </c>
      <c r="AE466" s="131">
        <v>3711</v>
      </c>
      <c r="AF466" s="141">
        <v>0.26396457765667569</v>
      </c>
      <c r="AG466" s="213"/>
      <c r="AH466" s="149"/>
      <c r="AI466" s="142"/>
      <c r="AJ466" s="149"/>
      <c r="AK466" s="142"/>
      <c r="AL466" s="217"/>
      <c r="AM466" s="211">
        <v>7</v>
      </c>
      <c r="AN466" s="141">
        <v>-0.72</v>
      </c>
      <c r="AO466" s="211">
        <v>0</v>
      </c>
      <c r="AP466" s="141" t="s">
        <v>90</v>
      </c>
      <c r="AQ466" s="131">
        <v>0</v>
      </c>
      <c r="AR466" s="141" t="s">
        <v>90</v>
      </c>
      <c r="AS466" s="131">
        <v>0</v>
      </c>
      <c r="AT466" s="141" t="s">
        <v>90</v>
      </c>
    </row>
    <row r="467" spans="2:46" s="4" customFormat="1" ht="15" hidden="1" customHeight="1" outlineLevel="1" x14ac:dyDescent="0.25">
      <c r="B467" s="53" t="s">
        <v>82</v>
      </c>
      <c r="C467" s="211">
        <v>61</v>
      </c>
      <c r="D467" s="141">
        <v>-0.1029411764705882</v>
      </c>
      <c r="E467" s="131">
        <v>0</v>
      </c>
      <c r="F467" s="141">
        <v>-1</v>
      </c>
      <c r="G467" s="131">
        <v>61</v>
      </c>
      <c r="H467" s="141">
        <v>-0.39</v>
      </c>
      <c r="I467" s="211">
        <v>21</v>
      </c>
      <c r="J467" s="141">
        <v>0.39999999999999991</v>
      </c>
      <c r="K467" s="131">
        <v>0</v>
      </c>
      <c r="L467" s="141">
        <v>-1</v>
      </c>
      <c r="M467" s="131">
        <v>21</v>
      </c>
      <c r="N467" s="141">
        <v>-0.53333333333333333</v>
      </c>
      <c r="O467" s="213"/>
      <c r="P467" s="149"/>
      <c r="Q467" s="142"/>
      <c r="R467" s="149"/>
      <c r="S467" s="142"/>
      <c r="T467" s="217"/>
      <c r="U467" s="213"/>
      <c r="V467" s="149"/>
      <c r="W467" s="142"/>
      <c r="X467" s="149"/>
      <c r="Y467" s="142"/>
      <c r="Z467" s="217"/>
      <c r="AA467" s="211">
        <v>9</v>
      </c>
      <c r="AB467" s="141">
        <v>-0.74285714285714288</v>
      </c>
      <c r="AC467" s="131">
        <v>0</v>
      </c>
      <c r="AD467" s="141">
        <v>-1</v>
      </c>
      <c r="AE467" s="131">
        <v>9</v>
      </c>
      <c r="AF467" s="141">
        <v>-0.7567567567567568</v>
      </c>
      <c r="AG467" s="213"/>
      <c r="AH467" s="149"/>
      <c r="AI467" s="142"/>
      <c r="AJ467" s="149"/>
      <c r="AK467" s="142"/>
      <c r="AL467" s="217"/>
      <c r="AM467" s="211">
        <v>31</v>
      </c>
      <c r="AN467" s="141">
        <v>0.72222222222222232</v>
      </c>
      <c r="AO467" s="211">
        <v>0</v>
      </c>
      <c r="AP467" s="141" t="s">
        <v>90</v>
      </c>
      <c r="AQ467" s="131">
        <v>0</v>
      </c>
      <c r="AR467" s="141" t="s">
        <v>90</v>
      </c>
      <c r="AS467" s="131">
        <v>0</v>
      </c>
      <c r="AT467" s="141" t="s">
        <v>90</v>
      </c>
    </row>
    <row r="468" spans="2:46" s="4" customFormat="1" ht="15" hidden="1" customHeight="1" outlineLevel="1" x14ac:dyDescent="0.25">
      <c r="B468" s="53" t="s">
        <v>83</v>
      </c>
      <c r="C468" s="211">
        <v>25</v>
      </c>
      <c r="D468" s="141">
        <v>-0.54545454545454541</v>
      </c>
      <c r="E468" s="131">
        <v>16</v>
      </c>
      <c r="F468" s="141">
        <v>-0.46666666666666667</v>
      </c>
      <c r="G468" s="131">
        <v>41</v>
      </c>
      <c r="H468" s="141">
        <v>-0.51764705882352935</v>
      </c>
      <c r="I468" s="211">
        <v>13</v>
      </c>
      <c r="J468" s="141">
        <v>0.30000000000000004</v>
      </c>
      <c r="K468" s="131">
        <v>10</v>
      </c>
      <c r="L468" s="141">
        <v>-0.66666666666666674</v>
      </c>
      <c r="M468" s="131">
        <v>23</v>
      </c>
      <c r="N468" s="141">
        <v>-0.42500000000000004</v>
      </c>
      <c r="O468" s="213"/>
      <c r="P468" s="149"/>
      <c r="Q468" s="142"/>
      <c r="R468" s="149"/>
      <c r="S468" s="142"/>
      <c r="T468" s="217"/>
      <c r="U468" s="213"/>
      <c r="V468" s="149"/>
      <c r="W468" s="142"/>
      <c r="X468" s="149"/>
      <c r="Y468" s="142"/>
      <c r="Z468" s="217"/>
      <c r="AA468" s="211">
        <v>5</v>
      </c>
      <c r="AB468" s="141">
        <v>-0.58333333333333326</v>
      </c>
      <c r="AC468" s="131">
        <v>3</v>
      </c>
      <c r="AD468" s="141" t="s">
        <v>90</v>
      </c>
      <c r="AE468" s="131">
        <v>8</v>
      </c>
      <c r="AF468" s="141">
        <v>-0.33333333333333337</v>
      </c>
      <c r="AG468" s="213"/>
      <c r="AH468" s="149"/>
      <c r="AI468" s="142"/>
      <c r="AJ468" s="149"/>
      <c r="AK468" s="142"/>
      <c r="AL468" s="217"/>
      <c r="AM468" s="211">
        <v>7</v>
      </c>
      <c r="AN468" s="141">
        <v>-0.78787878787878785</v>
      </c>
      <c r="AO468" s="211">
        <v>0</v>
      </c>
      <c r="AP468" s="141" t="s">
        <v>90</v>
      </c>
      <c r="AQ468" s="131">
        <v>3</v>
      </c>
      <c r="AR468" s="141" t="s">
        <v>90</v>
      </c>
      <c r="AS468" s="131">
        <v>3</v>
      </c>
      <c r="AT468" s="141" t="s">
        <v>90</v>
      </c>
    </row>
    <row r="469" spans="2:46" s="4" customFormat="1" ht="15" hidden="1" customHeight="1" outlineLevel="1" x14ac:dyDescent="0.25">
      <c r="B469" s="53" t="s">
        <v>84</v>
      </c>
      <c r="C469" s="211">
        <v>29</v>
      </c>
      <c r="D469" s="141">
        <v>-0.12121212121212122</v>
      </c>
      <c r="E469" s="131">
        <v>3</v>
      </c>
      <c r="F469" s="141">
        <v>-0.970873786407767</v>
      </c>
      <c r="G469" s="131">
        <v>32</v>
      </c>
      <c r="H469" s="141">
        <v>-0.76470588235294112</v>
      </c>
      <c r="I469" s="211">
        <v>12</v>
      </c>
      <c r="J469" s="141">
        <v>0.19999999999999996</v>
      </c>
      <c r="K469" s="131">
        <v>0</v>
      </c>
      <c r="L469" s="141">
        <v>-1</v>
      </c>
      <c r="M469" s="131">
        <v>12</v>
      </c>
      <c r="N469" s="141">
        <v>-0.65714285714285714</v>
      </c>
      <c r="O469" s="213"/>
      <c r="P469" s="149"/>
      <c r="Q469" s="142"/>
      <c r="R469" s="149"/>
      <c r="S469" s="142"/>
      <c r="T469" s="217"/>
      <c r="U469" s="213"/>
      <c r="V469" s="149"/>
      <c r="W469" s="142"/>
      <c r="X469" s="149"/>
      <c r="Y469" s="142"/>
      <c r="Z469" s="217"/>
      <c r="AA469" s="211">
        <v>12</v>
      </c>
      <c r="AB469" s="141">
        <v>9.0909090909090828E-2</v>
      </c>
      <c r="AC469" s="131">
        <v>3</v>
      </c>
      <c r="AD469" s="141">
        <v>-0.96153846153846156</v>
      </c>
      <c r="AE469" s="131">
        <v>15</v>
      </c>
      <c r="AF469" s="141">
        <v>-0.8314606741573034</v>
      </c>
      <c r="AG469" s="213"/>
      <c r="AH469" s="149"/>
      <c r="AI469" s="142"/>
      <c r="AJ469" s="149"/>
      <c r="AK469" s="142"/>
      <c r="AL469" s="217"/>
      <c r="AM469" s="211">
        <v>5</v>
      </c>
      <c r="AN469" s="141">
        <v>-0.58333333333333326</v>
      </c>
      <c r="AO469" s="211">
        <v>0</v>
      </c>
      <c r="AP469" s="141" t="s">
        <v>90</v>
      </c>
      <c r="AQ469" s="131">
        <v>0</v>
      </c>
      <c r="AR469" s="141" t="s">
        <v>90</v>
      </c>
      <c r="AS469" s="131">
        <v>0</v>
      </c>
      <c r="AT469" s="141" t="s">
        <v>90</v>
      </c>
    </row>
    <row r="470" spans="2:46" s="4" customFormat="1" ht="15" hidden="1" customHeight="1" outlineLevel="1" x14ac:dyDescent="0.25">
      <c r="B470" s="53" t="s">
        <v>85</v>
      </c>
      <c r="C470" s="211">
        <v>35</v>
      </c>
      <c r="D470" s="141">
        <v>-0.18604651162790697</v>
      </c>
      <c r="E470" s="131">
        <v>4</v>
      </c>
      <c r="F470" s="141">
        <v>-0.63636363636363635</v>
      </c>
      <c r="G470" s="131">
        <v>39</v>
      </c>
      <c r="H470" s="141">
        <v>-0.27777777777777779</v>
      </c>
      <c r="I470" s="211">
        <v>8</v>
      </c>
      <c r="J470" s="141">
        <v>-0.76470588235294112</v>
      </c>
      <c r="K470" s="131">
        <v>4</v>
      </c>
      <c r="L470" s="141">
        <v>-0.33333333333333337</v>
      </c>
      <c r="M470" s="131">
        <v>12</v>
      </c>
      <c r="N470" s="141">
        <v>-0.7</v>
      </c>
      <c r="O470" s="213"/>
      <c r="P470" s="149"/>
      <c r="Q470" s="142"/>
      <c r="R470" s="149"/>
      <c r="S470" s="142"/>
      <c r="T470" s="217"/>
      <c r="U470" s="213"/>
      <c r="V470" s="149"/>
      <c r="W470" s="142"/>
      <c r="X470" s="149"/>
      <c r="Y470" s="142"/>
      <c r="Z470" s="217"/>
      <c r="AA470" s="211">
        <v>8</v>
      </c>
      <c r="AB470" s="141">
        <v>0.33333333333333326</v>
      </c>
      <c r="AC470" s="131">
        <v>0</v>
      </c>
      <c r="AD470" s="141">
        <v>-1</v>
      </c>
      <c r="AE470" s="131">
        <v>8</v>
      </c>
      <c r="AF470" s="141">
        <v>-0.27272727272727271</v>
      </c>
      <c r="AG470" s="213"/>
      <c r="AH470" s="149"/>
      <c r="AI470" s="142"/>
      <c r="AJ470" s="149"/>
      <c r="AK470" s="142"/>
      <c r="AL470" s="217"/>
      <c r="AM470" s="211">
        <v>17</v>
      </c>
      <c r="AN470" s="141">
        <v>4.666666666666667</v>
      </c>
      <c r="AO470" s="211">
        <v>2</v>
      </c>
      <c r="AP470" s="141" t="s">
        <v>90</v>
      </c>
      <c r="AQ470" s="131">
        <v>0</v>
      </c>
      <c r="AR470" s="141" t="s">
        <v>90</v>
      </c>
      <c r="AS470" s="131">
        <v>2</v>
      </c>
      <c r="AT470" s="141" t="s">
        <v>90</v>
      </c>
    </row>
    <row r="471" spans="2:46" s="4" customFormat="1" ht="15" hidden="1" customHeight="1" outlineLevel="1" x14ac:dyDescent="0.25">
      <c r="B471" s="53" t="s">
        <v>86</v>
      </c>
      <c r="C471" s="211">
        <v>54</v>
      </c>
      <c r="D471" s="141">
        <v>-0.16923076923076918</v>
      </c>
      <c r="E471" s="131">
        <v>2</v>
      </c>
      <c r="F471" s="141" t="s">
        <v>90</v>
      </c>
      <c r="G471" s="131">
        <v>56</v>
      </c>
      <c r="H471" s="141">
        <v>-0.13846153846153841</v>
      </c>
      <c r="I471" s="211">
        <v>14</v>
      </c>
      <c r="J471" s="141">
        <v>-0.36363636363636365</v>
      </c>
      <c r="K471" s="131">
        <v>2</v>
      </c>
      <c r="L471" s="141" t="s">
        <v>90</v>
      </c>
      <c r="M471" s="131">
        <v>16</v>
      </c>
      <c r="N471" s="141">
        <v>-0.27272727272727271</v>
      </c>
      <c r="O471" s="213"/>
      <c r="P471" s="149"/>
      <c r="Q471" s="142"/>
      <c r="R471" s="149"/>
      <c r="S471" s="142"/>
      <c r="T471" s="217"/>
      <c r="U471" s="213"/>
      <c r="V471" s="149"/>
      <c r="W471" s="142"/>
      <c r="X471" s="149"/>
      <c r="Y471" s="142"/>
      <c r="Z471" s="217"/>
      <c r="AA471" s="211">
        <v>19</v>
      </c>
      <c r="AB471" s="141">
        <v>-9.5238095238095233E-2</v>
      </c>
      <c r="AC471" s="131">
        <v>0</v>
      </c>
      <c r="AD471" s="141" t="s">
        <v>90</v>
      </c>
      <c r="AE471" s="131">
        <v>19</v>
      </c>
      <c r="AF471" s="141">
        <v>-9.5238095238095233E-2</v>
      </c>
      <c r="AG471" s="213"/>
      <c r="AH471" s="149"/>
      <c r="AI471" s="142"/>
      <c r="AJ471" s="149"/>
      <c r="AK471" s="142"/>
      <c r="AL471" s="217"/>
      <c r="AM471" s="211">
        <v>17</v>
      </c>
      <c r="AN471" s="141">
        <v>-0.22727272727272729</v>
      </c>
      <c r="AO471" s="211">
        <v>4</v>
      </c>
      <c r="AP471" s="141" t="s">
        <v>90</v>
      </c>
      <c r="AQ471" s="131">
        <v>0</v>
      </c>
      <c r="AR471" s="141" t="s">
        <v>90</v>
      </c>
      <c r="AS471" s="131">
        <v>4</v>
      </c>
      <c r="AT471" s="141" t="s">
        <v>90</v>
      </c>
    </row>
    <row r="472" spans="2:46" s="4" customFormat="1" ht="15" hidden="1" customHeight="1" outlineLevel="1" x14ac:dyDescent="0.25">
      <c r="B472" s="53" t="s">
        <v>87</v>
      </c>
      <c r="C472" s="211">
        <v>2723</v>
      </c>
      <c r="D472" s="141">
        <v>0.2766057196436944</v>
      </c>
      <c r="E472" s="131">
        <v>3968</v>
      </c>
      <c r="F472" s="141">
        <v>0.23000619962802227</v>
      </c>
      <c r="G472" s="131">
        <v>6691</v>
      </c>
      <c r="H472" s="141">
        <v>0.24855383467064751</v>
      </c>
      <c r="I472" s="211">
        <v>1139</v>
      </c>
      <c r="J472" s="141">
        <v>0.25302530253025313</v>
      </c>
      <c r="K472" s="131">
        <v>1482</v>
      </c>
      <c r="L472" s="141">
        <v>-4.0776699029126173E-2</v>
      </c>
      <c r="M472" s="131">
        <v>2621</v>
      </c>
      <c r="N472" s="141">
        <v>6.8052159739201201E-2</v>
      </c>
      <c r="O472" s="213"/>
      <c r="P472" s="149"/>
      <c r="Q472" s="142"/>
      <c r="R472" s="149"/>
      <c r="S472" s="142"/>
      <c r="T472" s="217"/>
      <c r="U472" s="213"/>
      <c r="V472" s="149"/>
      <c r="W472" s="142"/>
      <c r="X472" s="149"/>
      <c r="Y472" s="142"/>
      <c r="Z472" s="217"/>
      <c r="AA472" s="211">
        <v>1553</v>
      </c>
      <c r="AB472" s="141">
        <v>0.3183361629881154</v>
      </c>
      <c r="AC472" s="131">
        <v>2486</v>
      </c>
      <c r="AD472" s="141">
        <v>0.47888161808447349</v>
      </c>
      <c r="AE472" s="131">
        <v>4039</v>
      </c>
      <c r="AF472" s="141">
        <v>0.41273172437915351</v>
      </c>
      <c r="AG472" s="213"/>
      <c r="AH472" s="149"/>
      <c r="AI472" s="142"/>
      <c r="AJ472" s="149"/>
      <c r="AK472" s="142"/>
      <c r="AL472" s="217"/>
      <c r="AM472" s="211">
        <v>31</v>
      </c>
      <c r="AN472" s="141">
        <v>-0.32608695652173914</v>
      </c>
      <c r="AO472" s="211">
        <v>0</v>
      </c>
      <c r="AP472" s="141" t="s">
        <v>90</v>
      </c>
      <c r="AQ472" s="131">
        <v>0</v>
      </c>
      <c r="AR472" s="141" t="s">
        <v>90</v>
      </c>
      <c r="AS472" s="131">
        <v>0</v>
      </c>
      <c r="AT472" s="141" t="s">
        <v>90</v>
      </c>
    </row>
    <row r="473" spans="2:46" s="4" customFormat="1" ht="15" hidden="1" customHeight="1" outlineLevel="1" x14ac:dyDescent="0.25">
      <c r="B473" s="53" t="s">
        <v>88</v>
      </c>
      <c r="C473" s="211">
        <v>6082</v>
      </c>
      <c r="D473" s="141">
        <v>3.3474936278674594E-2</v>
      </c>
      <c r="E473" s="131">
        <v>6077</v>
      </c>
      <c r="F473" s="141">
        <v>4.1117012163782718E-2</v>
      </c>
      <c r="G473" s="131">
        <v>12159</v>
      </c>
      <c r="H473" s="141">
        <v>3.7280327589148676E-2</v>
      </c>
      <c r="I473" s="211">
        <v>2726</v>
      </c>
      <c r="J473" s="141">
        <v>-9.40511797939515E-2</v>
      </c>
      <c r="K473" s="131">
        <v>2786</v>
      </c>
      <c r="L473" s="141">
        <v>-0.12828535669586982</v>
      </c>
      <c r="M473" s="131">
        <v>5512</v>
      </c>
      <c r="N473" s="141">
        <v>-0.11168412570507658</v>
      </c>
      <c r="O473" s="213"/>
      <c r="P473" s="149"/>
      <c r="Q473" s="142"/>
      <c r="R473" s="149"/>
      <c r="S473" s="142"/>
      <c r="T473" s="217"/>
      <c r="U473" s="213"/>
      <c r="V473" s="149"/>
      <c r="W473" s="142"/>
      <c r="X473" s="149"/>
      <c r="Y473" s="142"/>
      <c r="Z473" s="217"/>
      <c r="AA473" s="211">
        <v>3321</v>
      </c>
      <c r="AB473" s="141">
        <v>0.20807566387777365</v>
      </c>
      <c r="AC473" s="131">
        <v>3291</v>
      </c>
      <c r="AD473" s="141">
        <v>0.24611889435819756</v>
      </c>
      <c r="AE473" s="131">
        <v>6612</v>
      </c>
      <c r="AF473" s="141">
        <v>0.22671614100185522</v>
      </c>
      <c r="AG473" s="213"/>
      <c r="AH473" s="149"/>
      <c r="AI473" s="142"/>
      <c r="AJ473" s="149"/>
      <c r="AK473" s="142"/>
      <c r="AL473" s="217"/>
      <c r="AM473" s="211">
        <v>35</v>
      </c>
      <c r="AN473" s="141">
        <v>-0.72440944881889768</v>
      </c>
      <c r="AO473" s="211">
        <v>0</v>
      </c>
      <c r="AP473" s="141" t="s">
        <v>90</v>
      </c>
      <c r="AQ473" s="131">
        <v>0</v>
      </c>
      <c r="AR473" s="141" t="s">
        <v>90</v>
      </c>
      <c r="AS473" s="131">
        <v>0</v>
      </c>
      <c r="AT473" s="141" t="s">
        <v>90</v>
      </c>
    </row>
    <row r="474" spans="2:46" s="4" customFormat="1" ht="15" hidden="1" customHeight="1" outlineLevel="1" x14ac:dyDescent="0.25">
      <c r="B474" s="53" t="s">
        <v>89</v>
      </c>
      <c r="C474" s="211">
        <v>5560</v>
      </c>
      <c r="D474" s="141">
        <v>-4.973508801914206E-2</v>
      </c>
      <c r="E474" s="131">
        <v>6247</v>
      </c>
      <c r="F474" s="141">
        <v>-5.861965039180228E-2</v>
      </c>
      <c r="G474" s="131">
        <v>11807</v>
      </c>
      <c r="H474" s="141">
        <v>-5.4456634900296286E-2</v>
      </c>
      <c r="I474" s="211">
        <v>2741</v>
      </c>
      <c r="J474" s="141">
        <v>-0.10483344219464408</v>
      </c>
      <c r="K474" s="131">
        <v>3362</v>
      </c>
      <c r="L474" s="141">
        <v>1.6324062877871803E-2</v>
      </c>
      <c r="M474" s="131">
        <v>6103</v>
      </c>
      <c r="N474" s="141">
        <v>-4.1915227629513385E-2</v>
      </c>
      <c r="O474" s="213"/>
      <c r="P474" s="149"/>
      <c r="Q474" s="142"/>
      <c r="R474" s="149"/>
      <c r="S474" s="142"/>
      <c r="T474" s="217"/>
      <c r="U474" s="213"/>
      <c r="V474" s="149"/>
      <c r="W474" s="142"/>
      <c r="X474" s="149"/>
      <c r="Y474" s="142"/>
      <c r="Z474" s="217"/>
      <c r="AA474" s="211">
        <v>2807</v>
      </c>
      <c r="AB474" s="141">
        <v>3.0469897209985275E-2</v>
      </c>
      <c r="AC474" s="131">
        <v>2885</v>
      </c>
      <c r="AD474" s="141">
        <v>-0.13128575730201741</v>
      </c>
      <c r="AE474" s="131">
        <v>5692</v>
      </c>
      <c r="AF474" s="141">
        <v>-5.8395368072787446E-2</v>
      </c>
      <c r="AG474" s="213"/>
      <c r="AH474" s="149"/>
      <c r="AI474" s="142"/>
      <c r="AJ474" s="149"/>
      <c r="AK474" s="142"/>
      <c r="AL474" s="217"/>
      <c r="AM474" s="211">
        <v>12</v>
      </c>
      <c r="AN474" s="141">
        <v>-0.65714285714285714</v>
      </c>
      <c r="AO474" s="211">
        <v>0</v>
      </c>
      <c r="AP474" s="141">
        <v>-1</v>
      </c>
      <c r="AQ474" s="131">
        <v>0</v>
      </c>
      <c r="AR474" s="141">
        <v>-1</v>
      </c>
      <c r="AS474" s="131">
        <v>0</v>
      </c>
      <c r="AT474" s="141">
        <v>-1</v>
      </c>
    </row>
    <row r="475" spans="2:46" s="4" customFormat="1" ht="15.75" collapsed="1" x14ac:dyDescent="0.25">
      <c r="B475" s="65">
        <v>1982</v>
      </c>
      <c r="C475" s="215">
        <v>35838</v>
      </c>
      <c r="D475" s="67">
        <v>8.1020752895752945E-2</v>
      </c>
      <c r="E475" s="216">
        <v>40865</v>
      </c>
      <c r="F475" s="67">
        <v>0.14766759345072589</v>
      </c>
      <c r="G475" s="216">
        <v>76703</v>
      </c>
      <c r="H475" s="67">
        <v>0.11553396646257208</v>
      </c>
      <c r="I475" s="215">
        <v>17334</v>
      </c>
      <c r="J475" s="67">
        <v>0.11008645533141204</v>
      </c>
      <c r="K475" s="216">
        <v>21234</v>
      </c>
      <c r="L475" s="67">
        <v>-2.2825586746433535E-2</v>
      </c>
      <c r="M475" s="216">
        <v>38568</v>
      </c>
      <c r="N475" s="67">
        <v>3.2748694604364692E-2</v>
      </c>
      <c r="O475" s="214"/>
      <c r="P475" s="67"/>
      <c r="Q475" s="66"/>
      <c r="R475" s="67"/>
      <c r="S475" s="66"/>
      <c r="T475" s="218"/>
      <c r="U475" s="214"/>
      <c r="V475" s="67"/>
      <c r="W475" s="66"/>
      <c r="X475" s="67"/>
      <c r="Y475" s="66"/>
      <c r="Z475" s="218"/>
      <c r="AA475" s="215">
        <v>18107</v>
      </c>
      <c r="AB475" s="67">
        <v>5.8146330060776075E-2</v>
      </c>
      <c r="AC475" s="216">
        <v>19591</v>
      </c>
      <c r="AD475" s="67">
        <v>0.41247296322999283</v>
      </c>
      <c r="AE475" s="216">
        <v>37698</v>
      </c>
      <c r="AF475" s="67">
        <v>0.21677102833903561</v>
      </c>
      <c r="AG475" s="214"/>
      <c r="AH475" s="67"/>
      <c r="AI475" s="66"/>
      <c r="AJ475" s="67"/>
      <c r="AK475" s="66"/>
      <c r="AL475" s="218"/>
      <c r="AM475" s="215">
        <v>362</v>
      </c>
      <c r="AN475" s="67">
        <v>-6.9408740359897192E-2</v>
      </c>
      <c r="AO475" s="215">
        <v>35</v>
      </c>
      <c r="AP475" s="67">
        <v>-2.777777777777779E-2</v>
      </c>
      <c r="AQ475" s="216">
        <v>40</v>
      </c>
      <c r="AR475" s="67">
        <v>4.7142857142857144</v>
      </c>
      <c r="AS475" s="216">
        <v>75</v>
      </c>
      <c r="AT475" s="67">
        <v>0.7441860465116279</v>
      </c>
    </row>
    <row r="476" spans="2:46" s="4" customFormat="1" ht="15" hidden="1" customHeight="1" outlineLevel="1" x14ac:dyDescent="0.25">
      <c r="B476" s="53" t="s">
        <v>78</v>
      </c>
      <c r="C476" s="211">
        <v>4990</v>
      </c>
      <c r="D476" s="141">
        <v>0.23790622674274364</v>
      </c>
      <c r="E476" s="131">
        <v>6359</v>
      </c>
      <c r="F476" s="141">
        <v>-0.13317884405670666</v>
      </c>
      <c r="G476" s="131">
        <v>11349</v>
      </c>
      <c r="H476" s="141">
        <v>-1.5835312747426444E-3</v>
      </c>
      <c r="I476" s="211">
        <v>2481</v>
      </c>
      <c r="J476" s="141">
        <v>0.9397967161845191</v>
      </c>
      <c r="K476" s="131">
        <v>4417</v>
      </c>
      <c r="L476" s="141">
        <v>-0.12046993229788927</v>
      </c>
      <c r="M476" s="131">
        <v>6898</v>
      </c>
      <c r="N476" s="141">
        <v>9.4746865576892603E-2</v>
      </c>
      <c r="O476" s="213"/>
      <c r="P476" s="149"/>
      <c r="Q476" s="142"/>
      <c r="R476" s="149"/>
      <c r="S476" s="142"/>
      <c r="T476" s="217"/>
      <c r="U476" s="213"/>
      <c r="V476" s="149"/>
      <c r="W476" s="142"/>
      <c r="X476" s="149"/>
      <c r="Y476" s="142"/>
      <c r="Z476" s="217"/>
      <c r="AA476" s="211">
        <v>2492</v>
      </c>
      <c r="AB476" s="141">
        <v>-7.0496083550913857E-2</v>
      </c>
      <c r="AC476" s="131">
        <v>1942</v>
      </c>
      <c r="AD476" s="141">
        <v>-0.16076058772687984</v>
      </c>
      <c r="AE476" s="131">
        <v>4434</v>
      </c>
      <c r="AF476" s="141">
        <v>-0.11231231231231231</v>
      </c>
      <c r="AG476" s="213"/>
      <c r="AH476" s="149"/>
      <c r="AI476" s="142"/>
      <c r="AJ476" s="149"/>
      <c r="AK476" s="142"/>
      <c r="AL476" s="217"/>
      <c r="AM476" s="211">
        <v>13</v>
      </c>
      <c r="AN476" s="141">
        <v>-0.81159420289855078</v>
      </c>
      <c r="AO476" s="211">
        <v>4</v>
      </c>
      <c r="AP476" s="141">
        <v>1</v>
      </c>
      <c r="AQ476" s="131">
        <v>0</v>
      </c>
      <c r="AR476" s="141" t="s">
        <v>90</v>
      </c>
      <c r="AS476" s="131">
        <v>4</v>
      </c>
      <c r="AT476" s="141">
        <v>1</v>
      </c>
    </row>
    <row r="477" spans="2:46" s="4" customFormat="1" ht="15" hidden="1" customHeight="1" outlineLevel="1" x14ac:dyDescent="0.25">
      <c r="B477" s="53" t="s">
        <v>79</v>
      </c>
      <c r="C477" s="211">
        <v>4657</v>
      </c>
      <c r="D477" s="141">
        <v>8.5800885987409758E-2</v>
      </c>
      <c r="E477" s="131">
        <v>5133</v>
      </c>
      <c r="F477" s="141">
        <v>-0.33129233976029182</v>
      </c>
      <c r="G477" s="131">
        <v>9790</v>
      </c>
      <c r="H477" s="141">
        <v>-0.18178019222732966</v>
      </c>
      <c r="I477" s="211">
        <v>1823</v>
      </c>
      <c r="J477" s="141">
        <v>0.55811965811965814</v>
      </c>
      <c r="K477" s="131">
        <v>3663</v>
      </c>
      <c r="L477" s="141">
        <v>-0.30703745743473321</v>
      </c>
      <c r="M477" s="131">
        <v>5486</v>
      </c>
      <c r="N477" s="141">
        <v>-0.1502478314745973</v>
      </c>
      <c r="O477" s="213"/>
      <c r="P477" s="149"/>
      <c r="Q477" s="142"/>
      <c r="R477" s="149"/>
      <c r="S477" s="142"/>
      <c r="T477" s="217"/>
      <c r="U477" s="213"/>
      <c r="V477" s="149"/>
      <c r="W477" s="142"/>
      <c r="X477" s="149"/>
      <c r="Y477" s="142"/>
      <c r="Z477" s="217"/>
      <c r="AA477" s="211">
        <v>2809</v>
      </c>
      <c r="AB477" s="141">
        <v>-6.9867549668874207E-2</v>
      </c>
      <c r="AC477" s="131">
        <v>1470</v>
      </c>
      <c r="AD477" s="141">
        <v>-0.38493723849372385</v>
      </c>
      <c r="AE477" s="131">
        <v>4279</v>
      </c>
      <c r="AF477" s="141">
        <v>-0.20905730129390021</v>
      </c>
      <c r="AG477" s="213"/>
      <c r="AH477" s="149"/>
      <c r="AI477" s="142"/>
      <c r="AJ477" s="149"/>
      <c r="AK477" s="142"/>
      <c r="AL477" s="217"/>
      <c r="AM477" s="211">
        <v>23</v>
      </c>
      <c r="AN477" s="141">
        <v>-0.76288659793814428</v>
      </c>
      <c r="AO477" s="211">
        <v>2</v>
      </c>
      <c r="AP477" s="141">
        <v>0</v>
      </c>
      <c r="AQ477" s="131">
        <v>0</v>
      </c>
      <c r="AR477" s="141" t="s">
        <v>90</v>
      </c>
      <c r="AS477" s="131">
        <v>2</v>
      </c>
      <c r="AT477" s="141">
        <v>0</v>
      </c>
    </row>
    <row r="478" spans="2:46" s="4" customFormat="1" ht="15" hidden="1" customHeight="1" outlineLevel="1" x14ac:dyDescent="0.25">
      <c r="B478" s="53" t="s">
        <v>80</v>
      </c>
      <c r="C478" s="211">
        <v>5834</v>
      </c>
      <c r="D478" s="141">
        <v>0.27770477441962327</v>
      </c>
      <c r="E478" s="131">
        <v>4688</v>
      </c>
      <c r="F478" s="141">
        <v>-0.43037667071688945</v>
      </c>
      <c r="G478" s="131">
        <v>10522</v>
      </c>
      <c r="H478" s="141">
        <v>-0.17771178493279149</v>
      </c>
      <c r="I478" s="211">
        <v>2639</v>
      </c>
      <c r="J478" s="141">
        <v>0.86238532110091737</v>
      </c>
      <c r="K478" s="131">
        <v>2982</v>
      </c>
      <c r="L478" s="141">
        <v>-0.46835443037974689</v>
      </c>
      <c r="M478" s="131">
        <v>5621</v>
      </c>
      <c r="N478" s="141">
        <v>-0.1999715343011671</v>
      </c>
      <c r="O478" s="213"/>
      <c r="P478" s="149"/>
      <c r="Q478" s="142"/>
      <c r="R478" s="149"/>
      <c r="S478" s="142"/>
      <c r="T478" s="217"/>
      <c r="U478" s="213"/>
      <c r="V478" s="149"/>
      <c r="W478" s="142"/>
      <c r="X478" s="149"/>
      <c r="Y478" s="142"/>
      <c r="Z478" s="217"/>
      <c r="AA478" s="211">
        <v>3163</v>
      </c>
      <c r="AB478" s="141">
        <v>4.7350993377483386E-2</v>
      </c>
      <c r="AC478" s="131">
        <v>1706</v>
      </c>
      <c r="AD478" s="141">
        <v>-0.34910339565051507</v>
      </c>
      <c r="AE478" s="131">
        <v>4869</v>
      </c>
      <c r="AF478" s="141">
        <v>-0.1368551675234887</v>
      </c>
      <c r="AG478" s="213"/>
      <c r="AH478" s="149"/>
      <c r="AI478" s="142"/>
      <c r="AJ478" s="149"/>
      <c r="AK478" s="142"/>
      <c r="AL478" s="217"/>
      <c r="AM478" s="211">
        <v>32</v>
      </c>
      <c r="AN478" s="141">
        <v>-0.75193798449612403</v>
      </c>
      <c r="AO478" s="211">
        <v>0</v>
      </c>
      <c r="AP478" s="141" t="s">
        <v>90</v>
      </c>
      <c r="AQ478" s="131">
        <v>0</v>
      </c>
      <c r="AR478" s="141" t="s">
        <v>90</v>
      </c>
      <c r="AS478" s="131">
        <v>0</v>
      </c>
      <c r="AT478" s="141" t="s">
        <v>90</v>
      </c>
    </row>
    <row r="479" spans="2:46" s="4" customFormat="1" ht="15" hidden="1" customHeight="1" outlineLevel="1" x14ac:dyDescent="0.25">
      <c r="B479" s="53" t="s">
        <v>81</v>
      </c>
      <c r="C479" s="211">
        <v>3538</v>
      </c>
      <c r="D479" s="141">
        <v>1.3555259653794942</v>
      </c>
      <c r="E479" s="131">
        <v>3552</v>
      </c>
      <c r="F479" s="141">
        <v>-8.6654667009513964E-2</v>
      </c>
      <c r="G479" s="131">
        <v>7090</v>
      </c>
      <c r="H479" s="141">
        <v>0.31515488777592293</v>
      </c>
      <c r="I479" s="211">
        <v>1601</v>
      </c>
      <c r="J479" s="141">
        <v>5.25390625</v>
      </c>
      <c r="K479" s="131">
        <v>2528</v>
      </c>
      <c r="L479" s="141">
        <v>-3.7319116527037344E-2</v>
      </c>
      <c r="M479" s="131">
        <v>4129</v>
      </c>
      <c r="N479" s="141">
        <v>0.43268563497571133</v>
      </c>
      <c r="O479" s="213"/>
      <c r="P479" s="149"/>
      <c r="Q479" s="142"/>
      <c r="R479" s="149"/>
      <c r="S479" s="142"/>
      <c r="T479" s="217"/>
      <c r="U479" s="213"/>
      <c r="V479" s="149"/>
      <c r="W479" s="142"/>
      <c r="X479" s="149"/>
      <c r="Y479" s="142"/>
      <c r="Z479" s="217"/>
      <c r="AA479" s="211">
        <v>1912</v>
      </c>
      <c r="AB479" s="141">
        <v>0.65397923875432529</v>
      </c>
      <c r="AC479" s="131">
        <v>1024</v>
      </c>
      <c r="AD479" s="141">
        <v>-0.18923198733174984</v>
      </c>
      <c r="AE479" s="131">
        <v>2936</v>
      </c>
      <c r="AF479" s="141">
        <v>0.21372467961967745</v>
      </c>
      <c r="AG479" s="213"/>
      <c r="AH479" s="149"/>
      <c r="AI479" s="142"/>
      <c r="AJ479" s="149"/>
      <c r="AK479" s="142"/>
      <c r="AL479" s="217"/>
      <c r="AM479" s="211">
        <v>25</v>
      </c>
      <c r="AN479" s="141">
        <v>-0.72222222222222221</v>
      </c>
      <c r="AO479" s="211">
        <v>0</v>
      </c>
      <c r="AP479" s="141" t="s">
        <v>90</v>
      </c>
      <c r="AQ479" s="131">
        <v>0</v>
      </c>
      <c r="AR479" s="141" t="s">
        <v>90</v>
      </c>
      <c r="AS479" s="131">
        <v>0</v>
      </c>
      <c r="AT479" s="141" t="s">
        <v>90</v>
      </c>
    </row>
    <row r="480" spans="2:46" s="4" customFormat="1" ht="15" hidden="1" customHeight="1" outlineLevel="1" x14ac:dyDescent="0.25">
      <c r="B480" s="53" t="s">
        <v>82</v>
      </c>
      <c r="C480" s="211">
        <v>68</v>
      </c>
      <c r="D480" s="141">
        <v>1.4285714285714284</v>
      </c>
      <c r="E480" s="131">
        <v>32</v>
      </c>
      <c r="F480" s="141">
        <v>1.9090909090909092</v>
      </c>
      <c r="G480" s="131">
        <v>100</v>
      </c>
      <c r="H480" s="141">
        <v>1.5641025641025643</v>
      </c>
      <c r="I480" s="211">
        <v>15</v>
      </c>
      <c r="J480" s="141">
        <v>2</v>
      </c>
      <c r="K480" s="131">
        <v>30</v>
      </c>
      <c r="L480" s="141">
        <v>2.75</v>
      </c>
      <c r="M480" s="131">
        <v>45</v>
      </c>
      <c r="N480" s="141">
        <v>2.4615384615384617</v>
      </c>
      <c r="O480" s="213"/>
      <c r="P480" s="149"/>
      <c r="Q480" s="142"/>
      <c r="R480" s="149"/>
      <c r="S480" s="142"/>
      <c r="T480" s="217"/>
      <c r="U480" s="213"/>
      <c r="V480" s="149"/>
      <c r="W480" s="142"/>
      <c r="X480" s="149"/>
      <c r="Y480" s="142"/>
      <c r="Z480" s="217"/>
      <c r="AA480" s="211">
        <v>35</v>
      </c>
      <c r="AB480" s="141">
        <v>0.84210526315789469</v>
      </c>
      <c r="AC480" s="131">
        <v>2</v>
      </c>
      <c r="AD480" s="141">
        <v>-0.33333333333333337</v>
      </c>
      <c r="AE480" s="131">
        <v>37</v>
      </c>
      <c r="AF480" s="141">
        <v>0.68181818181818188</v>
      </c>
      <c r="AG480" s="213"/>
      <c r="AH480" s="149"/>
      <c r="AI480" s="142"/>
      <c r="AJ480" s="149"/>
      <c r="AK480" s="142"/>
      <c r="AL480" s="217"/>
      <c r="AM480" s="211">
        <v>18</v>
      </c>
      <c r="AN480" s="141">
        <v>3.5</v>
      </c>
      <c r="AO480" s="211">
        <v>0</v>
      </c>
      <c r="AP480" s="141" t="s">
        <v>90</v>
      </c>
      <c r="AQ480" s="131">
        <v>0</v>
      </c>
      <c r="AR480" s="141" t="s">
        <v>90</v>
      </c>
      <c r="AS480" s="131">
        <v>0</v>
      </c>
      <c r="AT480" s="141" t="s">
        <v>90</v>
      </c>
    </row>
    <row r="481" spans="2:46" s="4" customFormat="1" ht="15" hidden="1" customHeight="1" outlineLevel="1" x14ac:dyDescent="0.25">
      <c r="B481" s="53" t="s">
        <v>83</v>
      </c>
      <c r="C481" s="211">
        <v>55</v>
      </c>
      <c r="D481" s="141">
        <v>0.66666666666666674</v>
      </c>
      <c r="E481" s="131">
        <v>30</v>
      </c>
      <c r="F481" s="141">
        <v>-0.2857142857142857</v>
      </c>
      <c r="G481" s="131">
        <v>85</v>
      </c>
      <c r="H481" s="141">
        <v>0.1333333333333333</v>
      </c>
      <c r="I481" s="211">
        <v>10</v>
      </c>
      <c r="J481" s="141">
        <v>1.5</v>
      </c>
      <c r="K481" s="131">
        <v>30</v>
      </c>
      <c r="L481" s="141">
        <v>-0.2857142857142857</v>
      </c>
      <c r="M481" s="131">
        <v>40</v>
      </c>
      <c r="N481" s="141">
        <v>-0.13043478260869568</v>
      </c>
      <c r="O481" s="213"/>
      <c r="P481" s="149"/>
      <c r="Q481" s="142"/>
      <c r="R481" s="149"/>
      <c r="S481" s="142"/>
      <c r="T481" s="217"/>
      <c r="U481" s="213"/>
      <c r="V481" s="149"/>
      <c r="W481" s="142"/>
      <c r="X481" s="149"/>
      <c r="Y481" s="142"/>
      <c r="Z481" s="217"/>
      <c r="AA481" s="211">
        <v>12</v>
      </c>
      <c r="AB481" s="141">
        <v>0.33333333333333326</v>
      </c>
      <c r="AC481" s="131">
        <v>0</v>
      </c>
      <c r="AD481" s="141" t="s">
        <v>90</v>
      </c>
      <c r="AE481" s="131">
        <v>12</v>
      </c>
      <c r="AF481" s="141">
        <v>0.33333333333333326</v>
      </c>
      <c r="AG481" s="213"/>
      <c r="AH481" s="149"/>
      <c r="AI481" s="142"/>
      <c r="AJ481" s="149"/>
      <c r="AK481" s="142"/>
      <c r="AL481" s="217"/>
      <c r="AM481" s="211">
        <v>33</v>
      </c>
      <c r="AN481" s="141">
        <v>0.64999999999999991</v>
      </c>
      <c r="AO481" s="211">
        <v>0</v>
      </c>
      <c r="AP481" s="141" t="s">
        <v>90</v>
      </c>
      <c r="AQ481" s="131">
        <v>0</v>
      </c>
      <c r="AR481" s="141" t="s">
        <v>90</v>
      </c>
      <c r="AS481" s="131">
        <v>0</v>
      </c>
      <c r="AT481" s="141" t="s">
        <v>90</v>
      </c>
    </row>
    <row r="482" spans="2:46" s="4" customFormat="1" ht="15" hidden="1" customHeight="1" outlineLevel="1" x14ac:dyDescent="0.25">
      <c r="B482" s="53" t="s">
        <v>84</v>
      </c>
      <c r="C482" s="211">
        <v>33</v>
      </c>
      <c r="D482" s="141">
        <v>0.13793103448275867</v>
      </c>
      <c r="E482" s="131">
        <v>103</v>
      </c>
      <c r="F482" s="141">
        <v>50.5</v>
      </c>
      <c r="G482" s="131">
        <v>136</v>
      </c>
      <c r="H482" s="141">
        <v>3.387096774193548</v>
      </c>
      <c r="I482" s="211">
        <v>10</v>
      </c>
      <c r="J482" s="141">
        <v>0</v>
      </c>
      <c r="K482" s="131">
        <v>25</v>
      </c>
      <c r="L482" s="141" t="s">
        <v>90</v>
      </c>
      <c r="M482" s="131">
        <v>35</v>
      </c>
      <c r="N482" s="141">
        <v>2.5</v>
      </c>
      <c r="O482" s="213"/>
      <c r="P482" s="149"/>
      <c r="Q482" s="142"/>
      <c r="R482" s="149"/>
      <c r="S482" s="142"/>
      <c r="T482" s="217"/>
      <c r="U482" s="213"/>
      <c r="V482" s="149"/>
      <c r="W482" s="142"/>
      <c r="X482" s="149"/>
      <c r="Y482" s="142"/>
      <c r="Z482" s="217"/>
      <c r="AA482" s="211">
        <v>11</v>
      </c>
      <c r="AB482" s="141">
        <v>0.83333333333333326</v>
      </c>
      <c r="AC482" s="131">
        <v>78</v>
      </c>
      <c r="AD482" s="141">
        <v>38</v>
      </c>
      <c r="AE482" s="131">
        <v>89</v>
      </c>
      <c r="AF482" s="141">
        <v>10.125</v>
      </c>
      <c r="AG482" s="213"/>
      <c r="AH482" s="149"/>
      <c r="AI482" s="142"/>
      <c r="AJ482" s="149"/>
      <c r="AK482" s="142"/>
      <c r="AL482" s="217"/>
      <c r="AM482" s="211">
        <v>12</v>
      </c>
      <c r="AN482" s="141">
        <v>-7.6923076923076872E-2</v>
      </c>
      <c r="AO482" s="211">
        <v>0</v>
      </c>
      <c r="AP482" s="141" t="s">
        <v>90</v>
      </c>
      <c r="AQ482" s="131">
        <v>0</v>
      </c>
      <c r="AR482" s="141" t="s">
        <v>90</v>
      </c>
      <c r="AS482" s="131">
        <v>0</v>
      </c>
      <c r="AT482" s="141" t="s">
        <v>90</v>
      </c>
    </row>
    <row r="483" spans="2:46" s="4" customFormat="1" ht="15" hidden="1" customHeight="1" outlineLevel="1" x14ac:dyDescent="0.25">
      <c r="B483" s="53" t="s">
        <v>85</v>
      </c>
      <c r="C483" s="211">
        <v>43</v>
      </c>
      <c r="D483" s="141">
        <v>-0.12244897959183676</v>
      </c>
      <c r="E483" s="131">
        <v>11</v>
      </c>
      <c r="F483" s="141">
        <v>2.6666666666666665</v>
      </c>
      <c r="G483" s="131">
        <v>54</v>
      </c>
      <c r="H483" s="141">
        <v>3.8461538461538547E-2</v>
      </c>
      <c r="I483" s="211">
        <v>34</v>
      </c>
      <c r="J483" s="141">
        <v>5.8</v>
      </c>
      <c r="K483" s="131">
        <v>6</v>
      </c>
      <c r="L483" s="141" t="s">
        <v>90</v>
      </c>
      <c r="M483" s="131">
        <v>40</v>
      </c>
      <c r="N483" s="141">
        <v>7</v>
      </c>
      <c r="O483" s="213"/>
      <c r="P483" s="149"/>
      <c r="Q483" s="142"/>
      <c r="R483" s="149"/>
      <c r="S483" s="142"/>
      <c r="T483" s="217"/>
      <c r="U483" s="213"/>
      <c r="V483" s="149"/>
      <c r="W483" s="142"/>
      <c r="X483" s="149"/>
      <c r="Y483" s="142"/>
      <c r="Z483" s="217"/>
      <c r="AA483" s="211">
        <v>6</v>
      </c>
      <c r="AB483" s="141">
        <v>-0.7931034482758621</v>
      </c>
      <c r="AC483" s="131">
        <v>5</v>
      </c>
      <c r="AD483" s="141">
        <v>0.66666666666666674</v>
      </c>
      <c r="AE483" s="131">
        <v>11</v>
      </c>
      <c r="AF483" s="141">
        <v>-0.65625</v>
      </c>
      <c r="AG483" s="213"/>
      <c r="AH483" s="149"/>
      <c r="AI483" s="142"/>
      <c r="AJ483" s="149"/>
      <c r="AK483" s="142"/>
      <c r="AL483" s="217"/>
      <c r="AM483" s="211">
        <v>3</v>
      </c>
      <c r="AN483" s="141">
        <v>-0.72727272727272729</v>
      </c>
      <c r="AO483" s="211">
        <v>0</v>
      </c>
      <c r="AP483" s="141">
        <v>-1</v>
      </c>
      <c r="AQ483" s="131">
        <v>0</v>
      </c>
      <c r="AR483" s="141" t="s">
        <v>90</v>
      </c>
      <c r="AS483" s="131">
        <v>0</v>
      </c>
      <c r="AT483" s="141">
        <v>-1</v>
      </c>
    </row>
    <row r="484" spans="2:46" s="4" customFormat="1" ht="15" hidden="1" customHeight="1" outlineLevel="1" x14ac:dyDescent="0.25">
      <c r="B484" s="53" t="s">
        <v>86</v>
      </c>
      <c r="C484" s="211">
        <v>65</v>
      </c>
      <c r="D484" s="141">
        <v>1.2413793103448274</v>
      </c>
      <c r="E484" s="131">
        <v>0</v>
      </c>
      <c r="F484" s="141">
        <v>-1</v>
      </c>
      <c r="G484" s="131">
        <v>65</v>
      </c>
      <c r="H484" s="141">
        <v>0.32653061224489788</v>
      </c>
      <c r="I484" s="211">
        <v>22</v>
      </c>
      <c r="J484" s="141">
        <v>10</v>
      </c>
      <c r="K484" s="131">
        <v>0</v>
      </c>
      <c r="L484" s="141">
        <v>-1</v>
      </c>
      <c r="M484" s="131">
        <v>22</v>
      </c>
      <c r="N484" s="141">
        <v>0.29411764705882359</v>
      </c>
      <c r="O484" s="213"/>
      <c r="P484" s="149"/>
      <c r="Q484" s="142"/>
      <c r="R484" s="149"/>
      <c r="S484" s="142"/>
      <c r="T484" s="217"/>
      <c r="U484" s="213"/>
      <c r="V484" s="149"/>
      <c r="W484" s="142"/>
      <c r="X484" s="149"/>
      <c r="Y484" s="142"/>
      <c r="Z484" s="217"/>
      <c r="AA484" s="211">
        <v>21</v>
      </c>
      <c r="AB484" s="141">
        <v>-0.22222222222222221</v>
      </c>
      <c r="AC484" s="131">
        <v>0</v>
      </c>
      <c r="AD484" s="141">
        <v>-1</v>
      </c>
      <c r="AE484" s="131">
        <v>21</v>
      </c>
      <c r="AF484" s="141">
        <v>-0.30000000000000004</v>
      </c>
      <c r="AG484" s="213"/>
      <c r="AH484" s="149"/>
      <c r="AI484" s="142"/>
      <c r="AJ484" s="149"/>
      <c r="AK484" s="142"/>
      <c r="AL484" s="217"/>
      <c r="AM484" s="211">
        <v>22</v>
      </c>
      <c r="AN484" s="141" t="s">
        <v>90</v>
      </c>
      <c r="AO484" s="211">
        <v>0</v>
      </c>
      <c r="AP484" s="141" t="s">
        <v>90</v>
      </c>
      <c r="AQ484" s="131">
        <v>0</v>
      </c>
      <c r="AR484" s="141">
        <v>-1</v>
      </c>
      <c r="AS484" s="131">
        <v>0</v>
      </c>
      <c r="AT484" s="141">
        <v>-1</v>
      </c>
    </row>
    <row r="485" spans="2:46" s="4" customFormat="1" ht="15" hidden="1" customHeight="1" outlineLevel="1" x14ac:dyDescent="0.25">
      <c r="B485" s="53" t="s">
        <v>87</v>
      </c>
      <c r="C485" s="211">
        <v>2133</v>
      </c>
      <c r="D485" s="141">
        <v>0.26964285714285707</v>
      </c>
      <c r="E485" s="131">
        <v>3226</v>
      </c>
      <c r="F485" s="141">
        <v>0.36637018212621775</v>
      </c>
      <c r="G485" s="131">
        <v>5359</v>
      </c>
      <c r="H485" s="141">
        <v>0.32615689185845098</v>
      </c>
      <c r="I485" s="211">
        <v>909</v>
      </c>
      <c r="J485" s="141">
        <v>2.8516949152542375</v>
      </c>
      <c r="K485" s="131">
        <v>1545</v>
      </c>
      <c r="L485" s="141">
        <v>0.1967467079783114</v>
      </c>
      <c r="M485" s="131">
        <v>2454</v>
      </c>
      <c r="N485" s="141">
        <v>0.60707269155206278</v>
      </c>
      <c r="O485" s="213"/>
      <c r="P485" s="149"/>
      <c r="Q485" s="142"/>
      <c r="R485" s="149"/>
      <c r="S485" s="142"/>
      <c r="T485" s="217"/>
      <c r="U485" s="213"/>
      <c r="V485" s="149"/>
      <c r="W485" s="142"/>
      <c r="X485" s="149"/>
      <c r="Y485" s="142"/>
      <c r="Z485" s="217"/>
      <c r="AA485" s="211">
        <v>1178</v>
      </c>
      <c r="AB485" s="141">
        <v>-0.17737430167597767</v>
      </c>
      <c r="AC485" s="131">
        <v>1681</v>
      </c>
      <c r="AD485" s="141">
        <v>0.57102803738317753</v>
      </c>
      <c r="AE485" s="131">
        <v>2859</v>
      </c>
      <c r="AF485" s="141">
        <v>0.14268585131894485</v>
      </c>
      <c r="AG485" s="213"/>
      <c r="AH485" s="149"/>
      <c r="AI485" s="142"/>
      <c r="AJ485" s="149"/>
      <c r="AK485" s="142"/>
      <c r="AL485" s="217"/>
      <c r="AM485" s="211">
        <v>46</v>
      </c>
      <c r="AN485" s="141">
        <v>2.8333333333333335</v>
      </c>
      <c r="AO485" s="211">
        <v>0</v>
      </c>
      <c r="AP485" s="141" t="s">
        <v>90</v>
      </c>
      <c r="AQ485" s="131">
        <v>0</v>
      </c>
      <c r="AR485" s="141" t="s">
        <v>90</v>
      </c>
      <c r="AS485" s="131">
        <v>0</v>
      </c>
      <c r="AT485" s="141" t="s">
        <v>90</v>
      </c>
    </row>
    <row r="486" spans="2:46" s="4" customFormat="1" ht="15" hidden="1" customHeight="1" outlineLevel="1" x14ac:dyDescent="0.25">
      <c r="B486" s="53" t="s">
        <v>88</v>
      </c>
      <c r="C486" s="211">
        <v>5885</v>
      </c>
      <c r="D486" s="141">
        <v>0.91631390426571158</v>
      </c>
      <c r="E486" s="131">
        <v>5837</v>
      </c>
      <c r="F486" s="141">
        <v>-0.11197322379431007</v>
      </c>
      <c r="G486" s="131">
        <v>11722</v>
      </c>
      <c r="H486" s="141">
        <v>0.21547075902115309</v>
      </c>
      <c r="I486" s="211">
        <v>3009</v>
      </c>
      <c r="J486" s="141">
        <v>4.0913705583756341</v>
      </c>
      <c r="K486" s="131">
        <v>3196</v>
      </c>
      <c r="L486" s="141">
        <v>-0.25657129565015124</v>
      </c>
      <c r="M486" s="131">
        <v>6205</v>
      </c>
      <c r="N486" s="141">
        <v>0.26891615541922298</v>
      </c>
      <c r="O486" s="213"/>
      <c r="P486" s="149"/>
      <c r="Q486" s="142"/>
      <c r="R486" s="149"/>
      <c r="S486" s="142"/>
      <c r="T486" s="217"/>
      <c r="U486" s="213"/>
      <c r="V486" s="149"/>
      <c r="W486" s="142"/>
      <c r="X486" s="149"/>
      <c r="Y486" s="142"/>
      <c r="Z486" s="217"/>
      <c r="AA486" s="211">
        <v>2749</v>
      </c>
      <c r="AB486" s="141">
        <v>0.11295546558704461</v>
      </c>
      <c r="AC486" s="131">
        <v>2641</v>
      </c>
      <c r="AD486" s="141">
        <v>0.1613896218117854</v>
      </c>
      <c r="AE486" s="131">
        <v>5390</v>
      </c>
      <c r="AF486" s="141">
        <v>0.13617200674536267</v>
      </c>
      <c r="AG486" s="213"/>
      <c r="AH486" s="149"/>
      <c r="AI486" s="142"/>
      <c r="AJ486" s="149"/>
      <c r="AK486" s="142"/>
      <c r="AL486" s="217"/>
      <c r="AM486" s="211">
        <v>127</v>
      </c>
      <c r="AN486" s="141">
        <v>11.7</v>
      </c>
      <c r="AO486" s="211">
        <v>0</v>
      </c>
      <c r="AP486" s="141" t="s">
        <v>90</v>
      </c>
      <c r="AQ486" s="131">
        <v>0</v>
      </c>
      <c r="AR486" s="141" t="s">
        <v>90</v>
      </c>
      <c r="AS486" s="131">
        <v>0</v>
      </c>
      <c r="AT486" s="141" t="s">
        <v>90</v>
      </c>
    </row>
    <row r="487" spans="2:46" s="4" customFormat="1" ht="15" hidden="1" customHeight="1" outlineLevel="1" x14ac:dyDescent="0.25">
      <c r="B487" s="53" t="s">
        <v>89</v>
      </c>
      <c r="C487" s="211">
        <v>5851</v>
      </c>
      <c r="D487" s="141">
        <v>1.1046762589928059</v>
      </c>
      <c r="E487" s="131">
        <v>6636</v>
      </c>
      <c r="F487" s="141">
        <v>0.23944714232349651</v>
      </c>
      <c r="G487" s="131">
        <v>12487</v>
      </c>
      <c r="H487" s="141">
        <v>0.53516105237275635</v>
      </c>
      <c r="I487" s="211">
        <v>3062</v>
      </c>
      <c r="J487" s="141">
        <v>4.261168384879725</v>
      </c>
      <c r="K487" s="131">
        <v>3308</v>
      </c>
      <c r="L487" s="141">
        <v>0.22609340252038557</v>
      </c>
      <c r="M487" s="131">
        <v>6370</v>
      </c>
      <c r="N487" s="141">
        <v>0.94207317073170738</v>
      </c>
      <c r="O487" s="213"/>
      <c r="P487" s="149"/>
      <c r="Q487" s="142"/>
      <c r="R487" s="149"/>
      <c r="S487" s="142"/>
      <c r="T487" s="217"/>
      <c r="U487" s="213"/>
      <c r="V487" s="149"/>
      <c r="W487" s="142"/>
      <c r="X487" s="149"/>
      <c r="Y487" s="142"/>
      <c r="Z487" s="217"/>
      <c r="AA487" s="211">
        <v>2724</v>
      </c>
      <c r="AB487" s="141">
        <v>0.25994449583718771</v>
      </c>
      <c r="AC487" s="131">
        <v>3321</v>
      </c>
      <c r="AD487" s="141">
        <v>0.61921014139444175</v>
      </c>
      <c r="AE487" s="131">
        <v>6045</v>
      </c>
      <c r="AF487" s="141">
        <v>0.4348445288393068</v>
      </c>
      <c r="AG487" s="213"/>
      <c r="AH487" s="149"/>
      <c r="AI487" s="142"/>
      <c r="AJ487" s="149"/>
      <c r="AK487" s="142"/>
      <c r="AL487" s="217"/>
      <c r="AM487" s="211">
        <v>35</v>
      </c>
      <c r="AN487" s="141">
        <v>-2.777777777777779E-2</v>
      </c>
      <c r="AO487" s="211">
        <v>30</v>
      </c>
      <c r="AP487" s="141" t="s">
        <v>90</v>
      </c>
      <c r="AQ487" s="131">
        <v>7</v>
      </c>
      <c r="AR487" s="141" t="s">
        <v>90</v>
      </c>
      <c r="AS487" s="131">
        <v>37</v>
      </c>
      <c r="AT487" s="141" t="s">
        <v>90</v>
      </c>
    </row>
    <row r="488" spans="2:46" s="4" customFormat="1" ht="15.75" collapsed="1" x14ac:dyDescent="0.25">
      <c r="B488" s="65">
        <v>1981</v>
      </c>
      <c r="C488" s="215">
        <v>33152</v>
      </c>
      <c r="D488" s="67">
        <v>0.50097342328066286</v>
      </c>
      <c r="E488" s="216">
        <v>35607</v>
      </c>
      <c r="F488" s="67">
        <v>-0.14193797141962072</v>
      </c>
      <c r="G488" s="216">
        <v>68759</v>
      </c>
      <c r="H488" s="67">
        <v>8.1388399597382977E-2</v>
      </c>
      <c r="I488" s="215">
        <v>15615</v>
      </c>
      <c r="J488" s="67">
        <v>1.8099694079539321</v>
      </c>
      <c r="K488" s="216">
        <v>21730</v>
      </c>
      <c r="L488" s="67">
        <v>-0.19207317073170727</v>
      </c>
      <c r="M488" s="216">
        <v>37345</v>
      </c>
      <c r="N488" s="67">
        <v>0.15074107170369455</v>
      </c>
      <c r="O488" s="214"/>
      <c r="P488" s="67"/>
      <c r="Q488" s="66"/>
      <c r="R488" s="67"/>
      <c r="S488" s="66"/>
      <c r="T488" s="218"/>
      <c r="U488" s="214"/>
      <c r="V488" s="67"/>
      <c r="W488" s="66"/>
      <c r="X488" s="67"/>
      <c r="Y488" s="66"/>
      <c r="Z488" s="218"/>
      <c r="AA488" s="215">
        <v>17112</v>
      </c>
      <c r="AB488" s="67">
        <v>6.7431850789096082E-2</v>
      </c>
      <c r="AC488" s="216">
        <v>13870</v>
      </c>
      <c r="AD488" s="67">
        <v>-8.8609404030298711E-3</v>
      </c>
      <c r="AE488" s="216">
        <v>30982</v>
      </c>
      <c r="AF488" s="67">
        <v>3.1873438800999132E-2</v>
      </c>
      <c r="AG488" s="214"/>
      <c r="AH488" s="67"/>
      <c r="AI488" s="66"/>
      <c r="AJ488" s="67"/>
      <c r="AK488" s="66"/>
      <c r="AL488" s="218"/>
      <c r="AM488" s="215">
        <v>389</v>
      </c>
      <c r="AN488" s="67">
        <v>-0.20773930753564152</v>
      </c>
      <c r="AO488" s="215">
        <v>36</v>
      </c>
      <c r="AP488" s="67">
        <v>3.5</v>
      </c>
      <c r="AQ488" s="216">
        <v>7</v>
      </c>
      <c r="AR488" s="67">
        <v>2.5</v>
      </c>
      <c r="AS488" s="216">
        <v>43</v>
      </c>
      <c r="AT488" s="67">
        <v>3.3</v>
      </c>
    </row>
    <row r="489" spans="2:46" s="4" customFormat="1" ht="15" hidden="1" customHeight="1" outlineLevel="1" x14ac:dyDescent="0.25">
      <c r="B489" s="53" t="s">
        <v>78</v>
      </c>
      <c r="C489" s="211">
        <v>4031</v>
      </c>
      <c r="D489" s="141">
        <v>-0.1428875186051457</v>
      </c>
      <c r="E489" s="131">
        <v>7336</v>
      </c>
      <c r="F489" s="141">
        <v>-0.2531052738749745</v>
      </c>
      <c r="G489" s="131">
        <v>11367</v>
      </c>
      <c r="H489" s="141">
        <v>-0.21741824440619617</v>
      </c>
      <c r="I489" s="211">
        <v>1279</v>
      </c>
      <c r="J489" s="141">
        <v>1.5078431372549019</v>
      </c>
      <c r="K489" s="131">
        <v>5022</v>
      </c>
      <c r="L489" s="141">
        <v>-0.14939024390243905</v>
      </c>
      <c r="M489" s="131">
        <v>6301</v>
      </c>
      <c r="N489" s="141">
        <v>-1.7617711256626145E-2</v>
      </c>
      <c r="O489" s="213"/>
      <c r="P489" s="149"/>
      <c r="Q489" s="142"/>
      <c r="R489" s="149"/>
      <c r="S489" s="142"/>
      <c r="T489" s="217"/>
      <c r="U489" s="213"/>
      <c r="V489" s="149"/>
      <c r="W489" s="142"/>
      <c r="X489" s="149"/>
      <c r="Y489" s="142"/>
      <c r="Z489" s="217"/>
      <c r="AA489" s="211">
        <v>2681</v>
      </c>
      <c r="AB489" s="141">
        <v>-0.35444257163496262</v>
      </c>
      <c r="AC489" s="131">
        <v>2314</v>
      </c>
      <c r="AD489" s="141">
        <v>-0.40939254721796836</v>
      </c>
      <c r="AE489" s="131">
        <v>4995</v>
      </c>
      <c r="AF489" s="141">
        <v>-0.38111758146450259</v>
      </c>
      <c r="AG489" s="213"/>
      <c r="AH489" s="149"/>
      <c r="AI489" s="142"/>
      <c r="AJ489" s="149"/>
      <c r="AK489" s="142"/>
      <c r="AL489" s="217"/>
      <c r="AM489" s="211">
        <v>69</v>
      </c>
      <c r="AN489" s="141">
        <v>0.97142857142857153</v>
      </c>
      <c r="AO489" s="211">
        <v>2</v>
      </c>
      <c r="AP489" s="141">
        <v>-0.6</v>
      </c>
      <c r="AQ489" s="131">
        <v>0</v>
      </c>
      <c r="AR489" s="141" t="s">
        <v>90</v>
      </c>
      <c r="AS489" s="131">
        <v>2</v>
      </c>
      <c r="AT489" s="141">
        <v>-0.6</v>
      </c>
    </row>
    <row r="490" spans="2:46" s="4" customFormat="1" ht="15" hidden="1" customHeight="1" outlineLevel="1" x14ac:dyDescent="0.25">
      <c r="B490" s="53" t="s">
        <v>79</v>
      </c>
      <c r="C490" s="211">
        <v>4289</v>
      </c>
      <c r="D490" s="141">
        <v>-0.22173834149882055</v>
      </c>
      <c r="E490" s="131">
        <v>7676</v>
      </c>
      <c r="F490" s="141">
        <v>-0.20677896042161825</v>
      </c>
      <c r="G490" s="131">
        <v>11965</v>
      </c>
      <c r="H490" s="141">
        <v>-0.21220700553068217</v>
      </c>
      <c r="I490" s="211">
        <v>1170</v>
      </c>
      <c r="J490" s="141">
        <v>-0.17314487632508835</v>
      </c>
      <c r="K490" s="131">
        <v>5286</v>
      </c>
      <c r="L490" s="141">
        <v>-0.14659347755892804</v>
      </c>
      <c r="M490" s="131">
        <v>6456</v>
      </c>
      <c r="N490" s="141">
        <v>-0.15153108161387829</v>
      </c>
      <c r="O490" s="213"/>
      <c r="P490" s="149"/>
      <c r="Q490" s="142"/>
      <c r="R490" s="149"/>
      <c r="S490" s="142"/>
      <c r="T490" s="217"/>
      <c r="U490" s="213"/>
      <c r="V490" s="149"/>
      <c r="W490" s="142"/>
      <c r="X490" s="149"/>
      <c r="Y490" s="142"/>
      <c r="Z490" s="217"/>
      <c r="AA490" s="211">
        <v>3020</v>
      </c>
      <c r="AB490" s="141">
        <v>-0.24819517052526763</v>
      </c>
      <c r="AC490" s="131">
        <v>2390</v>
      </c>
      <c r="AD490" s="141">
        <v>-0.3138099339649727</v>
      </c>
      <c r="AE490" s="131">
        <v>5410</v>
      </c>
      <c r="AF490" s="141">
        <v>-0.27866666666666662</v>
      </c>
      <c r="AG490" s="213"/>
      <c r="AH490" s="149"/>
      <c r="AI490" s="142"/>
      <c r="AJ490" s="149"/>
      <c r="AK490" s="142"/>
      <c r="AL490" s="217"/>
      <c r="AM490" s="211">
        <v>97</v>
      </c>
      <c r="AN490" s="141">
        <v>0.27631578947368429</v>
      </c>
      <c r="AO490" s="211">
        <v>2</v>
      </c>
      <c r="AP490" s="141">
        <v>-0.33333333333333337</v>
      </c>
      <c r="AQ490" s="131">
        <v>0</v>
      </c>
      <c r="AR490" s="141" t="s">
        <v>90</v>
      </c>
      <c r="AS490" s="131">
        <v>2</v>
      </c>
      <c r="AT490" s="141">
        <v>-0.33333333333333337</v>
      </c>
    </row>
    <row r="491" spans="2:46" s="4" customFormat="1" ht="15" hidden="1" customHeight="1" outlineLevel="1" x14ac:dyDescent="0.25">
      <c r="B491" s="53" t="s">
        <v>80</v>
      </c>
      <c r="C491" s="211">
        <v>4566</v>
      </c>
      <c r="D491" s="141">
        <v>-0.36732714424276014</v>
      </c>
      <c r="E491" s="131">
        <v>8230</v>
      </c>
      <c r="F491" s="141">
        <v>-0.23470336618932486</v>
      </c>
      <c r="G491" s="131">
        <v>12796</v>
      </c>
      <c r="H491" s="141">
        <v>-0.28796394190640473</v>
      </c>
      <c r="I491" s="211">
        <v>1417</v>
      </c>
      <c r="J491" s="141">
        <v>-0.13702801461632153</v>
      </c>
      <c r="K491" s="131">
        <v>5609</v>
      </c>
      <c r="L491" s="141">
        <v>-0.23195946871148843</v>
      </c>
      <c r="M491" s="131">
        <v>7026</v>
      </c>
      <c r="N491" s="141">
        <v>-0.21453325880380103</v>
      </c>
      <c r="O491" s="213"/>
      <c r="P491" s="149"/>
      <c r="Q491" s="142"/>
      <c r="R491" s="149"/>
      <c r="S491" s="142"/>
      <c r="T491" s="217"/>
      <c r="U491" s="213"/>
      <c r="V491" s="149"/>
      <c r="W491" s="142"/>
      <c r="X491" s="149"/>
      <c r="Y491" s="142"/>
      <c r="Z491" s="217"/>
      <c r="AA491" s="211">
        <v>3020</v>
      </c>
      <c r="AB491" s="141">
        <v>-0.45100890747136879</v>
      </c>
      <c r="AC491" s="131">
        <v>2621</v>
      </c>
      <c r="AD491" s="141">
        <v>-0.24050999710228915</v>
      </c>
      <c r="AE491" s="131">
        <v>5641</v>
      </c>
      <c r="AF491" s="141">
        <v>-0.36986148346738157</v>
      </c>
      <c r="AG491" s="213"/>
      <c r="AH491" s="149"/>
      <c r="AI491" s="142"/>
      <c r="AJ491" s="149"/>
      <c r="AK491" s="142"/>
      <c r="AL491" s="217"/>
      <c r="AM491" s="211">
        <v>129</v>
      </c>
      <c r="AN491" s="141">
        <v>0.7432432432432432</v>
      </c>
      <c r="AO491" s="211">
        <v>0</v>
      </c>
      <c r="AP491" s="141" t="s">
        <v>90</v>
      </c>
      <c r="AQ491" s="131">
        <v>0</v>
      </c>
      <c r="AR491" s="141" t="s">
        <v>90</v>
      </c>
      <c r="AS491" s="131">
        <v>0</v>
      </c>
      <c r="AT491" s="141" t="s">
        <v>90</v>
      </c>
    </row>
    <row r="492" spans="2:46" s="4" customFormat="1" ht="15" hidden="1" customHeight="1" outlineLevel="1" x14ac:dyDescent="0.25">
      <c r="B492" s="53" t="s">
        <v>81</v>
      </c>
      <c r="C492" s="211">
        <v>1502</v>
      </c>
      <c r="D492" s="141">
        <v>-0.44779411764705879</v>
      </c>
      <c r="E492" s="131">
        <v>3889</v>
      </c>
      <c r="F492" s="141">
        <v>0.5015444015444015</v>
      </c>
      <c r="G492" s="131">
        <v>5391</v>
      </c>
      <c r="H492" s="141">
        <v>1.5254237288135686E-2</v>
      </c>
      <c r="I492" s="211">
        <v>256</v>
      </c>
      <c r="J492" s="141">
        <v>-0.55632582322357016</v>
      </c>
      <c r="K492" s="131">
        <v>2626</v>
      </c>
      <c r="L492" s="141">
        <v>0.90152063721940623</v>
      </c>
      <c r="M492" s="131">
        <v>2882</v>
      </c>
      <c r="N492" s="141">
        <v>0.4719101123595506</v>
      </c>
      <c r="O492" s="213"/>
      <c r="P492" s="149"/>
      <c r="Q492" s="142"/>
      <c r="R492" s="149"/>
      <c r="S492" s="142"/>
      <c r="T492" s="217"/>
      <c r="U492" s="213"/>
      <c r="V492" s="149"/>
      <c r="W492" s="142"/>
      <c r="X492" s="149"/>
      <c r="Y492" s="142"/>
      <c r="Z492" s="217"/>
      <c r="AA492" s="211">
        <v>1156</v>
      </c>
      <c r="AB492" s="141">
        <v>-0.39253809774040993</v>
      </c>
      <c r="AC492" s="131">
        <v>1263</v>
      </c>
      <c r="AD492" s="141">
        <v>4.4665012406947868E-2</v>
      </c>
      <c r="AE492" s="131">
        <v>2419</v>
      </c>
      <c r="AF492" s="141">
        <v>-0.22268637532133673</v>
      </c>
      <c r="AG492" s="213"/>
      <c r="AH492" s="149"/>
      <c r="AI492" s="142"/>
      <c r="AJ492" s="149"/>
      <c r="AK492" s="142"/>
      <c r="AL492" s="217"/>
      <c r="AM492" s="211">
        <v>90</v>
      </c>
      <c r="AN492" s="141">
        <v>-0.625</v>
      </c>
      <c r="AO492" s="211">
        <v>0</v>
      </c>
      <c r="AP492" s="141" t="s">
        <v>90</v>
      </c>
      <c r="AQ492" s="131">
        <v>0</v>
      </c>
      <c r="AR492" s="141" t="s">
        <v>90</v>
      </c>
      <c r="AS492" s="131">
        <v>0</v>
      </c>
      <c r="AT492" s="141" t="s">
        <v>90</v>
      </c>
    </row>
    <row r="493" spans="2:46" s="4" customFormat="1" ht="15" hidden="1" customHeight="1" outlineLevel="1" x14ac:dyDescent="0.25">
      <c r="B493" s="53" t="s">
        <v>82</v>
      </c>
      <c r="C493" s="211">
        <v>28</v>
      </c>
      <c r="D493" s="141">
        <v>-0.61643835616438358</v>
      </c>
      <c r="E493" s="131">
        <v>11</v>
      </c>
      <c r="F493" s="141">
        <v>0.10000000000000009</v>
      </c>
      <c r="G493" s="131">
        <v>39</v>
      </c>
      <c r="H493" s="141">
        <v>-0.53012048192771077</v>
      </c>
      <c r="I493" s="211">
        <v>5</v>
      </c>
      <c r="J493" s="141">
        <v>-0.44444444444444442</v>
      </c>
      <c r="K493" s="131">
        <v>8</v>
      </c>
      <c r="L493" s="141" t="s">
        <v>90</v>
      </c>
      <c r="M493" s="131">
        <v>13</v>
      </c>
      <c r="N493" s="141">
        <v>0.44444444444444442</v>
      </c>
      <c r="O493" s="213"/>
      <c r="P493" s="149"/>
      <c r="Q493" s="142"/>
      <c r="R493" s="149"/>
      <c r="S493" s="142"/>
      <c r="T493" s="217"/>
      <c r="U493" s="213"/>
      <c r="V493" s="149"/>
      <c r="W493" s="142"/>
      <c r="X493" s="149"/>
      <c r="Y493" s="142"/>
      <c r="Z493" s="217"/>
      <c r="AA493" s="211">
        <v>19</v>
      </c>
      <c r="AB493" s="141">
        <v>-0.38709677419354838</v>
      </c>
      <c r="AC493" s="131">
        <v>3</v>
      </c>
      <c r="AD493" s="141">
        <v>-0.7</v>
      </c>
      <c r="AE493" s="131">
        <v>22</v>
      </c>
      <c r="AF493" s="141">
        <v>-0.46341463414634143</v>
      </c>
      <c r="AG493" s="213"/>
      <c r="AH493" s="149"/>
      <c r="AI493" s="142"/>
      <c r="AJ493" s="149"/>
      <c r="AK493" s="142"/>
      <c r="AL493" s="217"/>
      <c r="AM493" s="211">
        <v>4</v>
      </c>
      <c r="AN493" s="141">
        <v>-0.8666666666666667</v>
      </c>
      <c r="AO493" s="211">
        <v>0</v>
      </c>
      <c r="AP493" s="141">
        <v>-1</v>
      </c>
      <c r="AQ493" s="131">
        <v>0</v>
      </c>
      <c r="AR493" s="141" t="s">
        <v>90</v>
      </c>
      <c r="AS493" s="131">
        <v>0</v>
      </c>
      <c r="AT493" s="141">
        <v>-1</v>
      </c>
    </row>
    <row r="494" spans="2:46" s="4" customFormat="1" ht="15" hidden="1" customHeight="1" outlineLevel="1" x14ac:dyDescent="0.25">
      <c r="B494" s="53" t="s">
        <v>83</v>
      </c>
      <c r="C494" s="211">
        <v>33</v>
      </c>
      <c r="D494" s="141">
        <v>-2.9411764705882359E-2</v>
      </c>
      <c r="E494" s="131">
        <v>42</v>
      </c>
      <c r="F494" s="141">
        <v>20</v>
      </c>
      <c r="G494" s="131">
        <v>75</v>
      </c>
      <c r="H494" s="141">
        <v>1.0833333333333335</v>
      </c>
      <c r="I494" s="211">
        <v>4</v>
      </c>
      <c r="J494" s="141">
        <v>-0.33333333333333337</v>
      </c>
      <c r="K494" s="131">
        <v>42</v>
      </c>
      <c r="L494" s="141" t="s">
        <v>90</v>
      </c>
      <c r="M494" s="131">
        <v>46</v>
      </c>
      <c r="N494" s="141">
        <v>6.666666666666667</v>
      </c>
      <c r="O494" s="213"/>
      <c r="P494" s="149"/>
      <c r="Q494" s="142"/>
      <c r="R494" s="149"/>
      <c r="S494" s="142"/>
      <c r="T494" s="217"/>
      <c r="U494" s="213"/>
      <c r="V494" s="149"/>
      <c r="W494" s="142"/>
      <c r="X494" s="149"/>
      <c r="Y494" s="142"/>
      <c r="Z494" s="217"/>
      <c r="AA494" s="211">
        <v>9</v>
      </c>
      <c r="AB494" s="141">
        <v>-0.60869565217391308</v>
      </c>
      <c r="AC494" s="131">
        <v>0</v>
      </c>
      <c r="AD494" s="141">
        <v>-1</v>
      </c>
      <c r="AE494" s="131">
        <v>9</v>
      </c>
      <c r="AF494" s="141">
        <v>-0.64</v>
      </c>
      <c r="AG494" s="213"/>
      <c r="AH494" s="149"/>
      <c r="AI494" s="142"/>
      <c r="AJ494" s="149"/>
      <c r="AK494" s="142"/>
      <c r="AL494" s="217"/>
      <c r="AM494" s="211">
        <v>20</v>
      </c>
      <c r="AN494" s="141">
        <v>3</v>
      </c>
      <c r="AO494" s="211">
        <v>0</v>
      </c>
      <c r="AP494" s="141" t="s">
        <v>90</v>
      </c>
      <c r="AQ494" s="131">
        <v>0</v>
      </c>
      <c r="AR494" s="141" t="s">
        <v>90</v>
      </c>
      <c r="AS494" s="131">
        <v>0</v>
      </c>
      <c r="AT494" s="141" t="s">
        <v>90</v>
      </c>
    </row>
    <row r="495" spans="2:46" s="4" customFormat="1" ht="15" hidden="1" customHeight="1" outlineLevel="1" x14ac:dyDescent="0.25">
      <c r="B495" s="53" t="s">
        <v>84</v>
      </c>
      <c r="C495" s="211">
        <v>29</v>
      </c>
      <c r="D495" s="141">
        <v>-9.375E-2</v>
      </c>
      <c r="E495" s="131">
        <v>2</v>
      </c>
      <c r="F495" s="141">
        <v>-0.875</v>
      </c>
      <c r="G495" s="131">
        <v>31</v>
      </c>
      <c r="H495" s="141">
        <v>-0.35416666666666663</v>
      </c>
      <c r="I495" s="211">
        <v>10</v>
      </c>
      <c r="J495" s="141">
        <v>0.4285714285714286</v>
      </c>
      <c r="K495" s="131">
        <v>0</v>
      </c>
      <c r="L495" s="141" t="s">
        <v>90</v>
      </c>
      <c r="M495" s="131">
        <v>10</v>
      </c>
      <c r="N495" s="141">
        <v>0.4285714285714286</v>
      </c>
      <c r="O495" s="213"/>
      <c r="P495" s="149"/>
      <c r="Q495" s="142"/>
      <c r="R495" s="149"/>
      <c r="S495" s="142"/>
      <c r="T495" s="217"/>
      <c r="U495" s="213"/>
      <c r="V495" s="149"/>
      <c r="W495" s="142"/>
      <c r="X495" s="149"/>
      <c r="Y495" s="142"/>
      <c r="Z495" s="217"/>
      <c r="AA495" s="211">
        <v>6</v>
      </c>
      <c r="AB495" s="141">
        <v>-0.68421052631578949</v>
      </c>
      <c r="AC495" s="131">
        <v>2</v>
      </c>
      <c r="AD495" s="141">
        <v>-0.66666666666666674</v>
      </c>
      <c r="AE495" s="131">
        <v>8</v>
      </c>
      <c r="AF495" s="141">
        <v>-0.67999999999999994</v>
      </c>
      <c r="AG495" s="213"/>
      <c r="AH495" s="149"/>
      <c r="AI495" s="142"/>
      <c r="AJ495" s="149"/>
      <c r="AK495" s="142"/>
      <c r="AL495" s="217"/>
      <c r="AM495" s="211">
        <v>13</v>
      </c>
      <c r="AN495" s="141">
        <v>1.1666666666666665</v>
      </c>
      <c r="AO495" s="211">
        <v>0</v>
      </c>
      <c r="AP495" s="141" t="s">
        <v>90</v>
      </c>
      <c r="AQ495" s="131">
        <v>0</v>
      </c>
      <c r="AR495" s="141">
        <v>-1</v>
      </c>
      <c r="AS495" s="131">
        <v>0</v>
      </c>
      <c r="AT495" s="141">
        <v>-1</v>
      </c>
    </row>
    <row r="496" spans="2:46" s="4" customFormat="1" ht="15" hidden="1" customHeight="1" outlineLevel="1" x14ac:dyDescent="0.25">
      <c r="B496" s="53" t="s">
        <v>85</v>
      </c>
      <c r="C496" s="211">
        <v>49</v>
      </c>
      <c r="D496" s="141">
        <v>0.68965517241379315</v>
      </c>
      <c r="E496" s="131">
        <v>3</v>
      </c>
      <c r="F496" s="141">
        <v>0.5</v>
      </c>
      <c r="G496" s="131">
        <v>52</v>
      </c>
      <c r="H496" s="141">
        <v>0.67741935483870974</v>
      </c>
      <c r="I496" s="211">
        <v>5</v>
      </c>
      <c r="J496" s="141" t="s">
        <v>90</v>
      </c>
      <c r="K496" s="131">
        <v>0</v>
      </c>
      <c r="L496" s="141" t="s">
        <v>90</v>
      </c>
      <c r="M496" s="131">
        <v>5</v>
      </c>
      <c r="N496" s="141" t="s">
        <v>90</v>
      </c>
      <c r="O496" s="213"/>
      <c r="P496" s="149"/>
      <c r="Q496" s="142"/>
      <c r="R496" s="149"/>
      <c r="S496" s="142"/>
      <c r="T496" s="217"/>
      <c r="U496" s="213"/>
      <c r="V496" s="149"/>
      <c r="W496" s="142"/>
      <c r="X496" s="149"/>
      <c r="Y496" s="142"/>
      <c r="Z496" s="217"/>
      <c r="AA496" s="211">
        <v>29</v>
      </c>
      <c r="AB496" s="141">
        <v>0.38095238095238093</v>
      </c>
      <c r="AC496" s="131">
        <v>3</v>
      </c>
      <c r="AD496" s="141">
        <v>0.5</v>
      </c>
      <c r="AE496" s="131">
        <v>32</v>
      </c>
      <c r="AF496" s="141">
        <v>0.39130434782608692</v>
      </c>
      <c r="AG496" s="213"/>
      <c r="AH496" s="149"/>
      <c r="AI496" s="142"/>
      <c r="AJ496" s="149"/>
      <c r="AK496" s="142"/>
      <c r="AL496" s="217"/>
      <c r="AM496" s="211">
        <v>11</v>
      </c>
      <c r="AN496" s="141">
        <v>0.375</v>
      </c>
      <c r="AO496" s="211">
        <v>4</v>
      </c>
      <c r="AP496" s="141" t="s">
        <v>90</v>
      </c>
      <c r="AQ496" s="131">
        <v>0</v>
      </c>
      <c r="AR496" s="141" t="s">
        <v>90</v>
      </c>
      <c r="AS496" s="131">
        <v>4</v>
      </c>
      <c r="AT496" s="141" t="s">
        <v>90</v>
      </c>
    </row>
    <row r="497" spans="2:46" s="4" customFormat="1" ht="15" hidden="1" customHeight="1" outlineLevel="1" x14ac:dyDescent="0.25">
      <c r="B497" s="53" t="s">
        <v>86</v>
      </c>
      <c r="C497" s="211">
        <v>29</v>
      </c>
      <c r="D497" s="141">
        <v>-0.27500000000000002</v>
      </c>
      <c r="E497" s="131">
        <v>20</v>
      </c>
      <c r="F497" s="141">
        <v>-0.47368421052631582</v>
      </c>
      <c r="G497" s="131">
        <v>49</v>
      </c>
      <c r="H497" s="141">
        <v>-0.37179487179487181</v>
      </c>
      <c r="I497" s="211">
        <v>2</v>
      </c>
      <c r="J497" s="141">
        <v>-0.66666666666666674</v>
      </c>
      <c r="K497" s="131">
        <v>15</v>
      </c>
      <c r="L497" s="141" t="s">
        <v>90</v>
      </c>
      <c r="M497" s="131">
        <v>17</v>
      </c>
      <c r="N497" s="141">
        <v>1.8333333333333335</v>
      </c>
      <c r="O497" s="213"/>
      <c r="P497" s="149"/>
      <c r="Q497" s="142"/>
      <c r="R497" s="149"/>
      <c r="S497" s="142"/>
      <c r="T497" s="217"/>
      <c r="U497" s="213"/>
      <c r="V497" s="149"/>
      <c r="W497" s="142"/>
      <c r="X497" s="149"/>
      <c r="Y497" s="142"/>
      <c r="Z497" s="217"/>
      <c r="AA497" s="211">
        <v>27</v>
      </c>
      <c r="AB497" s="141">
        <v>0.17391304347826098</v>
      </c>
      <c r="AC497" s="131">
        <v>3</v>
      </c>
      <c r="AD497" s="141">
        <v>-0.92105263157894735</v>
      </c>
      <c r="AE497" s="131">
        <v>30</v>
      </c>
      <c r="AF497" s="141">
        <v>-0.50819672131147542</v>
      </c>
      <c r="AG497" s="213"/>
      <c r="AH497" s="149"/>
      <c r="AI497" s="142"/>
      <c r="AJ497" s="149"/>
      <c r="AK497" s="142"/>
      <c r="AL497" s="217"/>
      <c r="AM497" s="211">
        <v>0</v>
      </c>
      <c r="AN497" s="141">
        <v>-1</v>
      </c>
      <c r="AO497" s="211">
        <v>0</v>
      </c>
      <c r="AP497" s="141" t="s">
        <v>90</v>
      </c>
      <c r="AQ497" s="131">
        <v>2</v>
      </c>
      <c r="AR497" s="141" t="s">
        <v>90</v>
      </c>
      <c r="AS497" s="131">
        <v>2</v>
      </c>
      <c r="AT497" s="141" t="s">
        <v>90</v>
      </c>
    </row>
    <row r="498" spans="2:46" s="4" customFormat="1" ht="15" hidden="1" customHeight="1" outlineLevel="1" x14ac:dyDescent="0.25">
      <c r="B498" s="53" t="s">
        <v>87</v>
      </c>
      <c r="C498" s="211">
        <v>1680</v>
      </c>
      <c r="D498" s="141">
        <v>-0.36531922931620697</v>
      </c>
      <c r="E498" s="131">
        <v>2361</v>
      </c>
      <c r="F498" s="141">
        <v>-0.46438294010889292</v>
      </c>
      <c r="G498" s="131">
        <v>4041</v>
      </c>
      <c r="H498" s="141">
        <v>-0.42721474131821402</v>
      </c>
      <c r="I498" s="211">
        <v>236</v>
      </c>
      <c r="J498" s="141">
        <v>-0.6</v>
      </c>
      <c r="K498" s="131">
        <v>1291</v>
      </c>
      <c r="L498" s="141">
        <v>-0.60313556716876726</v>
      </c>
      <c r="M498" s="131">
        <v>1527</v>
      </c>
      <c r="N498" s="141">
        <v>-0.60265417642466823</v>
      </c>
      <c r="O498" s="213"/>
      <c r="P498" s="149"/>
      <c r="Q498" s="142"/>
      <c r="R498" s="149"/>
      <c r="S498" s="142"/>
      <c r="T498" s="217"/>
      <c r="U498" s="213"/>
      <c r="V498" s="149"/>
      <c r="W498" s="142"/>
      <c r="X498" s="149"/>
      <c r="Y498" s="142"/>
      <c r="Z498" s="217"/>
      <c r="AA498" s="211">
        <v>1432</v>
      </c>
      <c r="AB498" s="141">
        <v>-0.29527559055118113</v>
      </c>
      <c r="AC498" s="131">
        <v>1070</v>
      </c>
      <c r="AD498" s="141">
        <v>-7.3593073593073544E-2</v>
      </c>
      <c r="AE498" s="131">
        <v>2502</v>
      </c>
      <c r="AF498" s="141">
        <v>-0.21493567618449949</v>
      </c>
      <c r="AG498" s="213"/>
      <c r="AH498" s="149"/>
      <c r="AI498" s="142"/>
      <c r="AJ498" s="149"/>
      <c r="AK498" s="142"/>
      <c r="AL498" s="217"/>
      <c r="AM498" s="211">
        <v>12</v>
      </c>
      <c r="AN498" s="141">
        <v>-0.52</v>
      </c>
      <c r="AO498" s="211">
        <v>0</v>
      </c>
      <c r="AP498" s="141" t="s">
        <v>90</v>
      </c>
      <c r="AQ498" s="131">
        <v>0</v>
      </c>
      <c r="AR498" s="141" t="s">
        <v>90</v>
      </c>
      <c r="AS498" s="131">
        <v>0</v>
      </c>
      <c r="AT498" s="141" t="s">
        <v>90</v>
      </c>
    </row>
    <row r="499" spans="2:46" s="4" customFormat="1" ht="15" hidden="1" customHeight="1" outlineLevel="1" x14ac:dyDescent="0.25">
      <c r="B499" s="53" t="s">
        <v>88</v>
      </c>
      <c r="C499" s="211">
        <v>3071</v>
      </c>
      <c r="D499" s="141">
        <v>-0.32237422771403357</v>
      </c>
      <c r="E499" s="131">
        <v>6573</v>
      </c>
      <c r="F499" s="141">
        <v>7.2442486539402884E-2</v>
      </c>
      <c r="G499" s="131">
        <v>9644</v>
      </c>
      <c r="H499" s="141">
        <v>-9.5394428290029087E-2</v>
      </c>
      <c r="I499" s="211">
        <v>591</v>
      </c>
      <c r="J499" s="141">
        <v>-0.34187082405345215</v>
      </c>
      <c r="K499" s="131">
        <v>4299</v>
      </c>
      <c r="L499" s="141">
        <v>-2.6053466243769807E-2</v>
      </c>
      <c r="M499" s="131">
        <v>4890</v>
      </c>
      <c r="N499" s="141">
        <v>-7.9442771084337394E-2</v>
      </c>
      <c r="O499" s="213"/>
      <c r="P499" s="149"/>
      <c r="Q499" s="142"/>
      <c r="R499" s="149"/>
      <c r="S499" s="142"/>
      <c r="T499" s="217"/>
      <c r="U499" s="213"/>
      <c r="V499" s="149"/>
      <c r="W499" s="142"/>
      <c r="X499" s="149"/>
      <c r="Y499" s="142"/>
      <c r="Z499" s="217"/>
      <c r="AA499" s="211">
        <v>2470</v>
      </c>
      <c r="AB499" s="141">
        <v>-0.31673582295988933</v>
      </c>
      <c r="AC499" s="131">
        <v>2274</v>
      </c>
      <c r="AD499" s="141">
        <v>0.32594752186588916</v>
      </c>
      <c r="AE499" s="131">
        <v>4744</v>
      </c>
      <c r="AF499" s="141">
        <v>-0.10994371482176357</v>
      </c>
      <c r="AG499" s="213"/>
      <c r="AH499" s="149"/>
      <c r="AI499" s="142"/>
      <c r="AJ499" s="149"/>
      <c r="AK499" s="142"/>
      <c r="AL499" s="217"/>
      <c r="AM499" s="211">
        <v>10</v>
      </c>
      <c r="AN499" s="141">
        <v>-0.47368421052631582</v>
      </c>
      <c r="AO499" s="211">
        <v>0</v>
      </c>
      <c r="AP499" s="141" t="s">
        <v>90</v>
      </c>
      <c r="AQ499" s="131">
        <v>0</v>
      </c>
      <c r="AR499" s="141" t="s">
        <v>90</v>
      </c>
      <c r="AS499" s="131">
        <v>0</v>
      </c>
      <c r="AT499" s="141" t="s">
        <v>90</v>
      </c>
    </row>
    <row r="500" spans="2:46" s="4" customFormat="1" ht="15" hidden="1" customHeight="1" outlineLevel="1" x14ac:dyDescent="0.25">
      <c r="B500" s="53" t="s">
        <v>89</v>
      </c>
      <c r="C500" s="211">
        <v>2780</v>
      </c>
      <c r="D500" s="141">
        <v>-0.33762211103168926</v>
      </c>
      <c r="E500" s="131">
        <v>5354</v>
      </c>
      <c r="F500" s="141">
        <v>-0.34834469328140216</v>
      </c>
      <c r="G500" s="131">
        <v>8134</v>
      </c>
      <c r="H500" s="141">
        <v>-0.34471924595182468</v>
      </c>
      <c r="I500" s="211">
        <v>582</v>
      </c>
      <c r="J500" s="141">
        <v>-0.51174496644295298</v>
      </c>
      <c r="K500" s="131">
        <v>2698</v>
      </c>
      <c r="L500" s="141">
        <v>-0.54571476679575692</v>
      </c>
      <c r="M500" s="131">
        <v>3280</v>
      </c>
      <c r="N500" s="141">
        <v>-0.54003646052447063</v>
      </c>
      <c r="O500" s="213"/>
      <c r="P500" s="149"/>
      <c r="Q500" s="142"/>
      <c r="R500" s="149"/>
      <c r="S500" s="142"/>
      <c r="T500" s="217"/>
      <c r="U500" s="213"/>
      <c r="V500" s="149"/>
      <c r="W500" s="142"/>
      <c r="X500" s="149"/>
      <c r="Y500" s="142"/>
      <c r="Z500" s="217"/>
      <c r="AA500" s="211">
        <v>2162</v>
      </c>
      <c r="AB500" s="141">
        <v>-0.27740641711229952</v>
      </c>
      <c r="AC500" s="131">
        <v>2051</v>
      </c>
      <c r="AD500" s="141">
        <v>-8.6414253897550086E-2</v>
      </c>
      <c r="AE500" s="131">
        <v>4213</v>
      </c>
      <c r="AF500" s="141">
        <v>-0.195531793011266</v>
      </c>
      <c r="AG500" s="213"/>
      <c r="AH500" s="149"/>
      <c r="AI500" s="142"/>
      <c r="AJ500" s="149"/>
      <c r="AK500" s="142"/>
      <c r="AL500" s="217"/>
      <c r="AM500" s="211">
        <v>36</v>
      </c>
      <c r="AN500" s="141">
        <v>1.7692307692307692</v>
      </c>
      <c r="AO500" s="211">
        <v>0</v>
      </c>
      <c r="AP500" s="141" t="s">
        <v>90</v>
      </c>
      <c r="AQ500" s="131">
        <v>0</v>
      </c>
      <c r="AR500" s="141">
        <v>-1</v>
      </c>
      <c r="AS500" s="131">
        <v>0</v>
      </c>
      <c r="AT500" s="141">
        <v>-1</v>
      </c>
    </row>
    <row r="501" spans="2:46" s="4" customFormat="1" ht="15.75" collapsed="1" x14ac:dyDescent="0.25">
      <c r="B501" s="65">
        <v>1980</v>
      </c>
      <c r="C501" s="215">
        <v>22087</v>
      </c>
      <c r="D501" s="67">
        <v>-0.30401764613203086</v>
      </c>
      <c r="E501" s="216">
        <v>41497</v>
      </c>
      <c r="F501" s="67">
        <v>-0.19679080210591515</v>
      </c>
      <c r="G501" s="216">
        <v>63584</v>
      </c>
      <c r="H501" s="67">
        <v>-0.23759277689180924</v>
      </c>
      <c r="I501" s="215">
        <v>5557</v>
      </c>
      <c r="J501" s="67">
        <v>-0.18899591360186807</v>
      </c>
      <c r="K501" s="216">
        <v>26896</v>
      </c>
      <c r="L501" s="67">
        <v>-0.21786669768523903</v>
      </c>
      <c r="M501" s="216">
        <v>32453</v>
      </c>
      <c r="N501" s="67">
        <v>-0.21306983511154221</v>
      </c>
      <c r="O501" s="214"/>
      <c r="P501" s="67"/>
      <c r="Q501" s="66"/>
      <c r="R501" s="67"/>
      <c r="S501" s="66"/>
      <c r="T501" s="218"/>
      <c r="U501" s="214"/>
      <c r="V501" s="67"/>
      <c r="W501" s="66"/>
      <c r="X501" s="67"/>
      <c r="Y501" s="66"/>
      <c r="Z501" s="218"/>
      <c r="AA501" s="215">
        <v>16031</v>
      </c>
      <c r="AB501" s="67">
        <v>-0.34110152075626798</v>
      </c>
      <c r="AC501" s="216">
        <v>13994</v>
      </c>
      <c r="AD501" s="67">
        <v>-0.188000464198677</v>
      </c>
      <c r="AE501" s="216">
        <v>30025</v>
      </c>
      <c r="AF501" s="67">
        <v>-0.27762005581753435</v>
      </c>
      <c r="AG501" s="214"/>
      <c r="AH501" s="67"/>
      <c r="AI501" s="66"/>
      <c r="AJ501" s="67"/>
      <c r="AK501" s="66"/>
      <c r="AL501" s="218"/>
      <c r="AM501" s="215">
        <v>491</v>
      </c>
      <c r="AN501" s="67">
        <v>-9.4095940959409541E-2</v>
      </c>
      <c r="AO501" s="215">
        <v>8</v>
      </c>
      <c r="AP501" s="67">
        <v>-0.27272727272727271</v>
      </c>
      <c r="AQ501" s="216">
        <v>2</v>
      </c>
      <c r="AR501" s="67">
        <v>-0.95238095238095233</v>
      </c>
      <c r="AS501" s="216">
        <v>10</v>
      </c>
      <c r="AT501" s="67">
        <v>-0.81132075471698117</v>
      </c>
    </row>
    <row r="502" spans="2:46" s="4" customFormat="1" ht="15" hidden="1" customHeight="1" outlineLevel="1" x14ac:dyDescent="0.25">
      <c r="B502" s="53" t="s">
        <v>78</v>
      </c>
      <c r="C502" s="211">
        <v>4703</v>
      </c>
      <c r="D502" s="141">
        <v>0.10972156677678147</v>
      </c>
      <c r="E502" s="131">
        <v>9822</v>
      </c>
      <c r="F502" s="141">
        <v>-0.16635545747750802</v>
      </c>
      <c r="G502" s="131">
        <v>14525</v>
      </c>
      <c r="H502" s="141">
        <v>-9.3320848938826417E-2</v>
      </c>
      <c r="I502" s="211">
        <v>510</v>
      </c>
      <c r="J502" s="141">
        <v>-0.12820512820512819</v>
      </c>
      <c r="K502" s="131">
        <v>5904</v>
      </c>
      <c r="L502" s="141">
        <v>-0.3597918022121015</v>
      </c>
      <c r="M502" s="131">
        <v>6414</v>
      </c>
      <c r="N502" s="141">
        <v>-0.3459773631079841</v>
      </c>
      <c r="O502" s="213"/>
      <c r="P502" s="149"/>
      <c r="Q502" s="142"/>
      <c r="R502" s="149"/>
      <c r="S502" s="142"/>
      <c r="T502" s="217"/>
      <c r="U502" s="213"/>
      <c r="V502" s="149"/>
      <c r="W502" s="142"/>
      <c r="X502" s="149"/>
      <c r="Y502" s="142"/>
      <c r="Z502" s="217"/>
      <c r="AA502" s="211">
        <v>4153</v>
      </c>
      <c r="AB502" s="141">
        <v>0.14946028231386665</v>
      </c>
      <c r="AC502" s="131">
        <v>3918</v>
      </c>
      <c r="AD502" s="141">
        <v>0.53046875000000004</v>
      </c>
      <c r="AE502" s="131">
        <v>8071</v>
      </c>
      <c r="AF502" s="141">
        <v>0.30746800583184841</v>
      </c>
      <c r="AG502" s="213"/>
      <c r="AH502" s="149"/>
      <c r="AI502" s="142"/>
      <c r="AJ502" s="149"/>
      <c r="AK502" s="142"/>
      <c r="AL502" s="217"/>
      <c r="AM502" s="211">
        <v>35</v>
      </c>
      <c r="AN502" s="141">
        <v>-0.125</v>
      </c>
      <c r="AO502" s="211">
        <v>5</v>
      </c>
      <c r="AP502" s="141" t="s">
        <v>90</v>
      </c>
      <c r="AQ502" s="131">
        <v>0</v>
      </c>
      <c r="AR502" s="141" t="s">
        <v>90</v>
      </c>
      <c r="AS502" s="131">
        <v>5</v>
      </c>
      <c r="AT502" s="141" t="s">
        <v>90</v>
      </c>
    </row>
    <row r="503" spans="2:46" s="4" customFormat="1" ht="15" hidden="1" customHeight="1" outlineLevel="1" x14ac:dyDescent="0.25">
      <c r="B503" s="53" t="s">
        <v>79</v>
      </c>
      <c r="C503" s="211">
        <v>5511</v>
      </c>
      <c r="D503" s="141">
        <v>0.64213349225268179</v>
      </c>
      <c r="E503" s="131">
        <v>9677</v>
      </c>
      <c r="F503" s="141">
        <v>2.9139636286291681E-2</v>
      </c>
      <c r="G503" s="131">
        <v>15188</v>
      </c>
      <c r="H503" s="141">
        <v>0.19037542127125939</v>
      </c>
      <c r="I503" s="211">
        <v>1415</v>
      </c>
      <c r="J503" s="141">
        <v>3.0313390313390309</v>
      </c>
      <c r="K503" s="131">
        <v>6194</v>
      </c>
      <c r="L503" s="141">
        <v>-0.22739179244106278</v>
      </c>
      <c r="M503" s="131">
        <v>7609</v>
      </c>
      <c r="N503" s="141">
        <v>-9.0702676864244713E-2</v>
      </c>
      <c r="O503" s="213"/>
      <c r="P503" s="149"/>
      <c r="Q503" s="142"/>
      <c r="R503" s="149"/>
      <c r="S503" s="142"/>
      <c r="T503" s="217"/>
      <c r="U503" s="213"/>
      <c r="V503" s="149"/>
      <c r="W503" s="142"/>
      <c r="X503" s="149"/>
      <c r="Y503" s="142"/>
      <c r="Z503" s="217"/>
      <c r="AA503" s="211">
        <v>4017</v>
      </c>
      <c r="AB503" s="141">
        <v>0.36493374108053001</v>
      </c>
      <c r="AC503" s="131">
        <v>3483</v>
      </c>
      <c r="AD503" s="141">
        <v>1.5129870129870131</v>
      </c>
      <c r="AE503" s="131">
        <v>7500</v>
      </c>
      <c r="AF503" s="141">
        <v>0.73250173250173245</v>
      </c>
      <c r="AG503" s="213"/>
      <c r="AH503" s="149"/>
      <c r="AI503" s="142"/>
      <c r="AJ503" s="149"/>
      <c r="AK503" s="142"/>
      <c r="AL503" s="217"/>
      <c r="AM503" s="211">
        <v>76</v>
      </c>
      <c r="AN503" s="141">
        <v>0.22580645161290325</v>
      </c>
      <c r="AO503" s="211">
        <v>3</v>
      </c>
      <c r="AP503" s="141" t="s">
        <v>90</v>
      </c>
      <c r="AQ503" s="131">
        <v>0</v>
      </c>
      <c r="AR503" s="141" t="s">
        <v>90</v>
      </c>
      <c r="AS503" s="131">
        <v>3</v>
      </c>
      <c r="AT503" s="141" t="s">
        <v>90</v>
      </c>
    </row>
    <row r="504" spans="2:46" s="4" customFormat="1" ht="15" hidden="1" customHeight="1" outlineLevel="1" x14ac:dyDescent="0.25">
      <c r="B504" s="53" t="s">
        <v>80</v>
      </c>
      <c r="C504" s="211">
        <v>7217</v>
      </c>
      <c r="D504" s="141">
        <v>0.9189045466631216</v>
      </c>
      <c r="E504" s="131">
        <v>10754</v>
      </c>
      <c r="F504" s="141">
        <v>2.3313350461509286E-2</v>
      </c>
      <c r="G504" s="131">
        <v>17971</v>
      </c>
      <c r="H504" s="141">
        <v>0.25935529081990194</v>
      </c>
      <c r="I504" s="211">
        <v>1642</v>
      </c>
      <c r="J504" s="141">
        <v>4.0993788819875778</v>
      </c>
      <c r="K504" s="131">
        <v>7303</v>
      </c>
      <c r="L504" s="141">
        <v>-0.21193482248839968</v>
      </c>
      <c r="M504" s="131">
        <v>8945</v>
      </c>
      <c r="N504" s="141">
        <v>-6.7160287829804988E-2</v>
      </c>
      <c r="O504" s="213"/>
      <c r="P504" s="149"/>
      <c r="Q504" s="142"/>
      <c r="R504" s="149"/>
      <c r="S504" s="142"/>
      <c r="T504" s="217"/>
      <c r="U504" s="213"/>
      <c r="V504" s="149"/>
      <c r="W504" s="142"/>
      <c r="X504" s="149"/>
      <c r="Y504" s="142"/>
      <c r="Z504" s="217"/>
      <c r="AA504" s="211">
        <v>5501</v>
      </c>
      <c r="AB504" s="141">
        <v>0.61414319248826299</v>
      </c>
      <c r="AC504" s="131">
        <v>3451</v>
      </c>
      <c r="AD504" s="141">
        <v>1.7785829307568437</v>
      </c>
      <c r="AE504" s="131">
        <v>8952</v>
      </c>
      <c r="AF504" s="141">
        <v>0.92516129032258054</v>
      </c>
      <c r="AG504" s="213"/>
      <c r="AH504" s="149"/>
      <c r="AI504" s="142"/>
      <c r="AJ504" s="149"/>
      <c r="AK504" s="142"/>
      <c r="AL504" s="217"/>
      <c r="AM504" s="211">
        <v>74</v>
      </c>
      <c r="AN504" s="141">
        <v>1.3870967741935485</v>
      </c>
      <c r="AO504" s="211">
        <v>0</v>
      </c>
      <c r="AP504" s="141" t="s">
        <v>90</v>
      </c>
      <c r="AQ504" s="131">
        <v>0</v>
      </c>
      <c r="AR504" s="141" t="s">
        <v>90</v>
      </c>
      <c r="AS504" s="131">
        <v>0</v>
      </c>
      <c r="AT504" s="141" t="s">
        <v>90</v>
      </c>
    </row>
    <row r="505" spans="2:46" s="4" customFormat="1" ht="15" hidden="1" customHeight="1" outlineLevel="1" x14ac:dyDescent="0.25">
      <c r="B505" s="53" t="s">
        <v>81</v>
      </c>
      <c r="C505" s="211">
        <v>2720</v>
      </c>
      <c r="D505" s="141">
        <v>1.0779220779220777</v>
      </c>
      <c r="E505" s="131">
        <v>2590</v>
      </c>
      <c r="F505" s="141">
        <v>1.4095536413469167E-2</v>
      </c>
      <c r="G505" s="131">
        <v>5310</v>
      </c>
      <c r="H505" s="141">
        <v>0.37457934247993796</v>
      </c>
      <c r="I505" s="211">
        <v>577</v>
      </c>
      <c r="J505" s="141">
        <v>6.5921052631578947</v>
      </c>
      <c r="K505" s="131">
        <v>1381</v>
      </c>
      <c r="L505" s="141">
        <v>-0.41383701188455013</v>
      </c>
      <c r="M505" s="131">
        <v>1958</v>
      </c>
      <c r="N505" s="141">
        <v>-0.19490131578947367</v>
      </c>
      <c r="O505" s="213"/>
      <c r="P505" s="149"/>
      <c r="Q505" s="142"/>
      <c r="R505" s="149"/>
      <c r="S505" s="142"/>
      <c r="T505" s="217"/>
      <c r="U505" s="213"/>
      <c r="V505" s="149"/>
      <c r="W505" s="142"/>
      <c r="X505" s="149"/>
      <c r="Y505" s="142"/>
      <c r="Z505" s="217"/>
      <c r="AA505" s="211">
        <v>1903</v>
      </c>
      <c r="AB505" s="141">
        <v>0.60862214708368545</v>
      </c>
      <c r="AC505" s="131">
        <v>1209</v>
      </c>
      <c r="AD505" s="141">
        <v>5.1060606060606064</v>
      </c>
      <c r="AE505" s="131">
        <v>3112</v>
      </c>
      <c r="AF505" s="141">
        <v>1.2534395365677047</v>
      </c>
      <c r="AG505" s="213"/>
      <c r="AH505" s="149"/>
      <c r="AI505" s="142"/>
      <c r="AJ505" s="149"/>
      <c r="AK505" s="142"/>
      <c r="AL505" s="217"/>
      <c r="AM505" s="211">
        <v>240</v>
      </c>
      <c r="AN505" s="141">
        <v>4</v>
      </c>
      <c r="AO505" s="211">
        <v>0</v>
      </c>
      <c r="AP505" s="141">
        <v>-1</v>
      </c>
      <c r="AQ505" s="131">
        <v>0</v>
      </c>
      <c r="AR505" s="141" t="s">
        <v>90</v>
      </c>
      <c r="AS505" s="131">
        <v>0</v>
      </c>
      <c r="AT505" s="141">
        <v>-1</v>
      </c>
    </row>
    <row r="506" spans="2:46" s="4" customFormat="1" ht="15" hidden="1" customHeight="1" outlineLevel="1" x14ac:dyDescent="0.25">
      <c r="B506" s="53" t="s">
        <v>82</v>
      </c>
      <c r="C506" s="211">
        <v>73</v>
      </c>
      <c r="D506" s="141">
        <v>0.23728813559322037</v>
      </c>
      <c r="E506" s="131">
        <v>10</v>
      </c>
      <c r="F506" s="141">
        <v>-0.98552821997105644</v>
      </c>
      <c r="G506" s="131">
        <v>83</v>
      </c>
      <c r="H506" s="141">
        <v>-0.88933333333333331</v>
      </c>
      <c r="I506" s="211">
        <v>9</v>
      </c>
      <c r="J506" s="141">
        <v>0.5</v>
      </c>
      <c r="K506" s="131">
        <v>0</v>
      </c>
      <c r="L506" s="141">
        <v>-1</v>
      </c>
      <c r="M506" s="131">
        <v>9</v>
      </c>
      <c r="N506" s="141">
        <v>-0.98682284040995605</v>
      </c>
      <c r="O506" s="213"/>
      <c r="P506" s="149"/>
      <c r="Q506" s="142"/>
      <c r="R506" s="149"/>
      <c r="S506" s="142"/>
      <c r="T506" s="217"/>
      <c r="U506" s="213"/>
      <c r="V506" s="149"/>
      <c r="W506" s="142"/>
      <c r="X506" s="149"/>
      <c r="Y506" s="142"/>
      <c r="Z506" s="217"/>
      <c r="AA506" s="211">
        <v>31</v>
      </c>
      <c r="AB506" s="141">
        <v>6.8965517241379226E-2</v>
      </c>
      <c r="AC506" s="131">
        <v>10</v>
      </c>
      <c r="AD506" s="141">
        <v>-9.0909090909090939E-2</v>
      </c>
      <c r="AE506" s="131">
        <v>41</v>
      </c>
      <c r="AF506" s="141">
        <v>2.4999999999999911E-2</v>
      </c>
      <c r="AG506" s="213"/>
      <c r="AH506" s="149"/>
      <c r="AI506" s="142"/>
      <c r="AJ506" s="149"/>
      <c r="AK506" s="142"/>
      <c r="AL506" s="217"/>
      <c r="AM506" s="211">
        <v>30</v>
      </c>
      <c r="AN506" s="141">
        <v>0.25</v>
      </c>
      <c r="AO506" s="211">
        <v>3</v>
      </c>
      <c r="AP506" s="141" t="s">
        <v>90</v>
      </c>
      <c r="AQ506" s="131">
        <v>0</v>
      </c>
      <c r="AR506" s="141">
        <v>-1</v>
      </c>
      <c r="AS506" s="131">
        <v>3</v>
      </c>
      <c r="AT506" s="141">
        <v>0</v>
      </c>
    </row>
    <row r="507" spans="2:46" s="4" customFormat="1" ht="15" hidden="1" customHeight="1" outlineLevel="1" x14ac:dyDescent="0.25">
      <c r="B507" s="53" t="s">
        <v>83</v>
      </c>
      <c r="C507" s="211">
        <v>34</v>
      </c>
      <c r="D507" s="141">
        <v>-0.12820512820512819</v>
      </c>
      <c r="E507" s="131">
        <v>2</v>
      </c>
      <c r="F507" s="141">
        <v>-0.99725274725274726</v>
      </c>
      <c r="G507" s="131">
        <v>36</v>
      </c>
      <c r="H507" s="141">
        <v>-0.95306388526727515</v>
      </c>
      <c r="I507" s="211">
        <v>6</v>
      </c>
      <c r="J507" s="141">
        <v>5</v>
      </c>
      <c r="K507" s="131">
        <v>0</v>
      </c>
      <c r="L507" s="141">
        <v>-1</v>
      </c>
      <c r="M507" s="131">
        <v>6</v>
      </c>
      <c r="N507" s="141">
        <v>-0.9915730337078652</v>
      </c>
      <c r="O507" s="213"/>
      <c r="P507" s="149"/>
      <c r="Q507" s="142"/>
      <c r="R507" s="149"/>
      <c r="S507" s="142"/>
      <c r="T507" s="217"/>
      <c r="U507" s="213"/>
      <c r="V507" s="149"/>
      <c r="W507" s="142"/>
      <c r="X507" s="149"/>
      <c r="Y507" s="142"/>
      <c r="Z507" s="217"/>
      <c r="AA507" s="211">
        <v>23</v>
      </c>
      <c r="AB507" s="141">
        <v>0.4375</v>
      </c>
      <c r="AC507" s="131">
        <v>2</v>
      </c>
      <c r="AD507" s="141">
        <v>-0.88235294117647056</v>
      </c>
      <c r="AE507" s="131">
        <v>25</v>
      </c>
      <c r="AF507" s="141">
        <v>-0.24242424242424243</v>
      </c>
      <c r="AG507" s="213"/>
      <c r="AH507" s="149"/>
      <c r="AI507" s="142"/>
      <c r="AJ507" s="149"/>
      <c r="AK507" s="142"/>
      <c r="AL507" s="217"/>
      <c r="AM507" s="211">
        <v>5</v>
      </c>
      <c r="AN507" s="141">
        <v>-0.77272727272727271</v>
      </c>
      <c r="AO507" s="211">
        <v>0</v>
      </c>
      <c r="AP507" s="141" t="s">
        <v>90</v>
      </c>
      <c r="AQ507" s="131">
        <v>0</v>
      </c>
      <c r="AR507" s="141" t="s">
        <v>90</v>
      </c>
      <c r="AS507" s="131">
        <v>0</v>
      </c>
      <c r="AT507" s="141" t="s">
        <v>90</v>
      </c>
    </row>
    <row r="508" spans="2:46" s="4" customFormat="1" ht="15" hidden="1" customHeight="1" outlineLevel="1" x14ac:dyDescent="0.25">
      <c r="B508" s="53" t="s">
        <v>84</v>
      </c>
      <c r="C508" s="211">
        <v>32</v>
      </c>
      <c r="D508" s="141">
        <v>-5.8823529411764719E-2</v>
      </c>
      <c r="E508" s="131">
        <v>16</v>
      </c>
      <c r="F508" s="141">
        <v>-0.54285714285714293</v>
      </c>
      <c r="G508" s="131">
        <v>48</v>
      </c>
      <c r="H508" s="141">
        <v>-0.30434782608695654</v>
      </c>
      <c r="I508" s="211">
        <v>7</v>
      </c>
      <c r="J508" s="141">
        <v>-0.36363636363636365</v>
      </c>
      <c r="K508" s="131">
        <v>0</v>
      </c>
      <c r="L508" s="141">
        <v>-1</v>
      </c>
      <c r="M508" s="131">
        <v>7</v>
      </c>
      <c r="N508" s="141">
        <v>-0.5</v>
      </c>
      <c r="O508" s="213"/>
      <c r="P508" s="149"/>
      <c r="Q508" s="142"/>
      <c r="R508" s="149"/>
      <c r="S508" s="142"/>
      <c r="T508" s="217"/>
      <c r="U508" s="213"/>
      <c r="V508" s="149"/>
      <c r="W508" s="142"/>
      <c r="X508" s="149"/>
      <c r="Y508" s="142"/>
      <c r="Z508" s="217"/>
      <c r="AA508" s="211">
        <v>19</v>
      </c>
      <c r="AB508" s="141">
        <v>0.58333333333333326</v>
      </c>
      <c r="AC508" s="131">
        <v>6</v>
      </c>
      <c r="AD508" s="141">
        <v>-0.7</v>
      </c>
      <c r="AE508" s="131">
        <v>25</v>
      </c>
      <c r="AF508" s="141">
        <v>-0.21875</v>
      </c>
      <c r="AG508" s="213"/>
      <c r="AH508" s="149"/>
      <c r="AI508" s="142"/>
      <c r="AJ508" s="149"/>
      <c r="AK508" s="142"/>
      <c r="AL508" s="217"/>
      <c r="AM508" s="211">
        <v>6</v>
      </c>
      <c r="AN508" s="141">
        <v>-0.45454545454545459</v>
      </c>
      <c r="AO508" s="211">
        <v>0</v>
      </c>
      <c r="AP508" s="141" t="s">
        <v>90</v>
      </c>
      <c r="AQ508" s="131">
        <v>10</v>
      </c>
      <c r="AR508" s="141">
        <v>-0.16666666666666663</v>
      </c>
      <c r="AS508" s="131">
        <v>10</v>
      </c>
      <c r="AT508" s="141">
        <v>-0.16666666666666663</v>
      </c>
    </row>
    <row r="509" spans="2:46" s="4" customFormat="1" ht="15" hidden="1" customHeight="1" outlineLevel="1" x14ac:dyDescent="0.25">
      <c r="B509" s="53" t="s">
        <v>85</v>
      </c>
      <c r="C509" s="211">
        <v>29</v>
      </c>
      <c r="D509" s="141">
        <v>-0.40816326530612246</v>
      </c>
      <c r="E509" s="131">
        <v>2</v>
      </c>
      <c r="F509" s="141">
        <v>-0.81818181818181812</v>
      </c>
      <c r="G509" s="131">
        <v>31</v>
      </c>
      <c r="H509" s="141">
        <v>-0.48333333333333328</v>
      </c>
      <c r="I509" s="211">
        <v>0</v>
      </c>
      <c r="J509" s="141">
        <v>-1</v>
      </c>
      <c r="K509" s="131">
        <v>0</v>
      </c>
      <c r="L509" s="141" t="s">
        <v>90</v>
      </c>
      <c r="M509" s="131">
        <v>0</v>
      </c>
      <c r="N509" s="141">
        <v>-1</v>
      </c>
      <c r="O509" s="213"/>
      <c r="P509" s="149"/>
      <c r="Q509" s="142"/>
      <c r="R509" s="149"/>
      <c r="S509" s="142"/>
      <c r="T509" s="217"/>
      <c r="U509" s="213"/>
      <c r="V509" s="149"/>
      <c r="W509" s="142"/>
      <c r="X509" s="149"/>
      <c r="Y509" s="142"/>
      <c r="Z509" s="217"/>
      <c r="AA509" s="211">
        <v>21</v>
      </c>
      <c r="AB509" s="141">
        <v>-0.34375</v>
      </c>
      <c r="AC509" s="131">
        <v>2</v>
      </c>
      <c r="AD509" s="141">
        <v>-0.81818181818181812</v>
      </c>
      <c r="AE509" s="131">
        <v>23</v>
      </c>
      <c r="AF509" s="141">
        <v>-0.46511627906976749</v>
      </c>
      <c r="AG509" s="213"/>
      <c r="AH509" s="149"/>
      <c r="AI509" s="142"/>
      <c r="AJ509" s="149"/>
      <c r="AK509" s="142"/>
      <c r="AL509" s="217"/>
      <c r="AM509" s="211">
        <v>8</v>
      </c>
      <c r="AN509" s="141">
        <v>-0.27272727272727271</v>
      </c>
      <c r="AO509" s="211">
        <v>0</v>
      </c>
      <c r="AP509" s="141" t="s">
        <v>90</v>
      </c>
      <c r="AQ509" s="131">
        <v>0</v>
      </c>
      <c r="AR509" s="141" t="s">
        <v>90</v>
      </c>
      <c r="AS509" s="131">
        <v>0</v>
      </c>
      <c r="AT509" s="141" t="s">
        <v>90</v>
      </c>
    </row>
    <row r="510" spans="2:46" s="4" customFormat="1" ht="15" hidden="1" customHeight="1" outlineLevel="1" x14ac:dyDescent="0.25">
      <c r="B510" s="53" t="s">
        <v>86</v>
      </c>
      <c r="C510" s="211">
        <v>40</v>
      </c>
      <c r="D510" s="141">
        <v>-0.74522292993630579</v>
      </c>
      <c r="E510" s="131">
        <v>38</v>
      </c>
      <c r="F510" s="141">
        <v>-0.96118488253319712</v>
      </c>
      <c r="G510" s="131">
        <v>78</v>
      </c>
      <c r="H510" s="141">
        <v>-0.93133802816901412</v>
      </c>
      <c r="I510" s="211">
        <v>6</v>
      </c>
      <c r="J510" s="141">
        <v>-0.73913043478260865</v>
      </c>
      <c r="K510" s="131">
        <v>0</v>
      </c>
      <c r="L510" s="141">
        <v>-1</v>
      </c>
      <c r="M510" s="131">
        <v>6</v>
      </c>
      <c r="N510" s="141">
        <v>-0.99393326592517695</v>
      </c>
      <c r="O510" s="213"/>
      <c r="P510" s="149"/>
      <c r="Q510" s="142"/>
      <c r="R510" s="149"/>
      <c r="S510" s="142"/>
      <c r="T510" s="217"/>
      <c r="U510" s="213"/>
      <c r="V510" s="149"/>
      <c r="W510" s="142"/>
      <c r="X510" s="149"/>
      <c r="Y510" s="142"/>
      <c r="Z510" s="217"/>
      <c r="AA510" s="211">
        <v>23</v>
      </c>
      <c r="AB510" s="141">
        <v>-0.80991735537190079</v>
      </c>
      <c r="AC510" s="131">
        <v>38</v>
      </c>
      <c r="AD510" s="141">
        <v>1.9230769230769229</v>
      </c>
      <c r="AE510" s="131">
        <v>61</v>
      </c>
      <c r="AF510" s="141">
        <v>-0.54477611940298509</v>
      </c>
      <c r="AG510" s="213"/>
      <c r="AH510" s="149"/>
      <c r="AI510" s="142"/>
      <c r="AJ510" s="149"/>
      <c r="AK510" s="142"/>
      <c r="AL510" s="217"/>
      <c r="AM510" s="211">
        <v>11</v>
      </c>
      <c r="AN510" s="141">
        <v>-0.15384615384615385</v>
      </c>
      <c r="AO510" s="211">
        <v>0</v>
      </c>
      <c r="AP510" s="141" t="s">
        <v>90</v>
      </c>
      <c r="AQ510" s="131">
        <v>0</v>
      </c>
      <c r="AR510" s="141" t="s">
        <v>90</v>
      </c>
      <c r="AS510" s="131">
        <v>0</v>
      </c>
      <c r="AT510" s="141" t="s">
        <v>90</v>
      </c>
    </row>
    <row r="511" spans="2:46" s="4" customFormat="1" ht="15" hidden="1" customHeight="1" outlineLevel="1" x14ac:dyDescent="0.25">
      <c r="B511" s="53" t="s">
        <v>87</v>
      </c>
      <c r="C511" s="211">
        <v>2647</v>
      </c>
      <c r="D511" s="141">
        <v>6.0496794871794934E-2</v>
      </c>
      <c r="E511" s="131">
        <v>4408</v>
      </c>
      <c r="F511" s="141">
        <v>-0.16324981017463935</v>
      </c>
      <c r="G511" s="131">
        <v>7055</v>
      </c>
      <c r="H511" s="141">
        <v>-9.131890777949514E-2</v>
      </c>
      <c r="I511" s="211">
        <v>590</v>
      </c>
      <c r="J511" s="141">
        <v>1.1223021582733814</v>
      </c>
      <c r="K511" s="131">
        <v>3253</v>
      </c>
      <c r="L511" s="141">
        <v>-0.24959630911188002</v>
      </c>
      <c r="M511" s="131">
        <v>3843</v>
      </c>
      <c r="N511" s="141">
        <v>-0.16691957511380884</v>
      </c>
      <c r="O511" s="213"/>
      <c r="P511" s="149"/>
      <c r="Q511" s="142"/>
      <c r="R511" s="149"/>
      <c r="S511" s="142"/>
      <c r="T511" s="217"/>
      <c r="U511" s="213"/>
      <c r="V511" s="149"/>
      <c r="W511" s="142"/>
      <c r="X511" s="149"/>
      <c r="Y511" s="142"/>
      <c r="Z511" s="217"/>
      <c r="AA511" s="211">
        <v>2032</v>
      </c>
      <c r="AB511" s="141">
        <v>-6.57471264367816E-2</v>
      </c>
      <c r="AC511" s="131">
        <v>1155</v>
      </c>
      <c r="AD511" s="141">
        <v>0.23794212218649524</v>
      </c>
      <c r="AE511" s="131">
        <v>3187</v>
      </c>
      <c r="AF511" s="141">
        <v>2.541827541827546E-2</v>
      </c>
      <c r="AG511" s="213"/>
      <c r="AH511" s="149"/>
      <c r="AI511" s="142"/>
      <c r="AJ511" s="149"/>
      <c r="AK511" s="142"/>
      <c r="AL511" s="217"/>
      <c r="AM511" s="211">
        <v>25</v>
      </c>
      <c r="AN511" s="141">
        <v>-0.40476190476190477</v>
      </c>
      <c r="AO511" s="211">
        <v>0</v>
      </c>
      <c r="AP511" s="141">
        <v>-1</v>
      </c>
      <c r="AQ511" s="131">
        <v>0</v>
      </c>
      <c r="AR511" s="141" t="s">
        <v>90</v>
      </c>
      <c r="AS511" s="131">
        <v>0</v>
      </c>
      <c r="AT511" s="141">
        <v>-1</v>
      </c>
    </row>
    <row r="512" spans="2:46" s="4" customFormat="1" ht="15" hidden="1" customHeight="1" outlineLevel="1" x14ac:dyDescent="0.25">
      <c r="B512" s="53" t="s">
        <v>88</v>
      </c>
      <c r="C512" s="211">
        <v>4532</v>
      </c>
      <c r="D512" s="141">
        <v>0.3884803921568627</v>
      </c>
      <c r="E512" s="131">
        <v>6129</v>
      </c>
      <c r="F512" s="141">
        <v>-0.29906221408966149</v>
      </c>
      <c r="G512" s="131">
        <v>10661</v>
      </c>
      <c r="H512" s="141">
        <v>-0.11217521652231843</v>
      </c>
      <c r="I512" s="211">
        <v>898</v>
      </c>
      <c r="J512" s="141">
        <v>0.36474164133738607</v>
      </c>
      <c r="K512" s="131">
        <v>4414</v>
      </c>
      <c r="L512" s="141">
        <v>-0.25401385837417612</v>
      </c>
      <c r="M512" s="131">
        <v>5312</v>
      </c>
      <c r="N512" s="141">
        <v>-0.19209125475285171</v>
      </c>
      <c r="O512" s="213"/>
      <c r="P512" s="149"/>
      <c r="Q512" s="142"/>
      <c r="R512" s="149"/>
      <c r="S512" s="142"/>
      <c r="T512" s="217"/>
      <c r="U512" s="213"/>
      <c r="V512" s="149"/>
      <c r="W512" s="142"/>
      <c r="X512" s="149"/>
      <c r="Y512" s="142"/>
      <c r="Z512" s="217"/>
      <c r="AA512" s="211">
        <v>3615</v>
      </c>
      <c r="AB512" s="141">
        <v>0.40716231996885943</v>
      </c>
      <c r="AC512" s="131">
        <v>1715</v>
      </c>
      <c r="AD512" s="141">
        <v>-0.39334984082065794</v>
      </c>
      <c r="AE512" s="131">
        <v>5330</v>
      </c>
      <c r="AF512" s="141">
        <v>-1.2231282431430679E-2</v>
      </c>
      <c r="AG512" s="213"/>
      <c r="AH512" s="149"/>
      <c r="AI512" s="142"/>
      <c r="AJ512" s="149"/>
      <c r="AK512" s="142"/>
      <c r="AL512" s="217"/>
      <c r="AM512" s="211">
        <v>19</v>
      </c>
      <c r="AN512" s="141">
        <v>-0.48648648648648651</v>
      </c>
      <c r="AO512" s="211">
        <v>0</v>
      </c>
      <c r="AP512" s="141" t="s">
        <v>90</v>
      </c>
      <c r="AQ512" s="131">
        <v>0</v>
      </c>
      <c r="AR512" s="141" t="s">
        <v>90</v>
      </c>
      <c r="AS512" s="131">
        <v>0</v>
      </c>
      <c r="AT512" s="141" t="s">
        <v>90</v>
      </c>
    </row>
    <row r="513" spans="2:46" s="4" customFormat="1" ht="15" hidden="1" customHeight="1" outlineLevel="1" x14ac:dyDescent="0.25">
      <c r="B513" s="53" t="s">
        <v>89</v>
      </c>
      <c r="C513" s="211">
        <v>4197</v>
      </c>
      <c r="D513" s="141">
        <v>-5.6853932584269629E-2</v>
      </c>
      <c r="E513" s="131">
        <v>8216</v>
      </c>
      <c r="F513" s="141">
        <v>-0.15629492708975146</v>
      </c>
      <c r="G513" s="131">
        <v>12413</v>
      </c>
      <c r="H513" s="141">
        <v>-0.12510572314632085</v>
      </c>
      <c r="I513" s="211">
        <v>1192</v>
      </c>
      <c r="J513" s="141">
        <v>0.98666666666666658</v>
      </c>
      <c r="K513" s="131">
        <v>5939</v>
      </c>
      <c r="L513" s="141">
        <v>-0.18251892635925671</v>
      </c>
      <c r="M513" s="131">
        <v>7131</v>
      </c>
      <c r="N513" s="141">
        <v>-9.3324856961220615E-2</v>
      </c>
      <c r="O513" s="213"/>
      <c r="P513" s="149"/>
      <c r="Q513" s="142"/>
      <c r="R513" s="149"/>
      <c r="S513" s="142"/>
      <c r="T513" s="217"/>
      <c r="U513" s="213"/>
      <c r="V513" s="149"/>
      <c r="W513" s="142"/>
      <c r="X513" s="149"/>
      <c r="Y513" s="142"/>
      <c r="Z513" s="217"/>
      <c r="AA513" s="211">
        <v>2992</v>
      </c>
      <c r="AB513" s="141">
        <v>-0.20573400584019108</v>
      </c>
      <c r="AC513" s="131">
        <v>2245</v>
      </c>
      <c r="AD513" s="141">
        <v>-8.6284086284086237E-2</v>
      </c>
      <c r="AE513" s="131">
        <v>5237</v>
      </c>
      <c r="AF513" s="141">
        <v>-0.15857969151670948</v>
      </c>
      <c r="AG513" s="213"/>
      <c r="AH513" s="149"/>
      <c r="AI513" s="142"/>
      <c r="AJ513" s="149"/>
      <c r="AK513" s="142"/>
      <c r="AL513" s="217"/>
      <c r="AM513" s="211">
        <v>13</v>
      </c>
      <c r="AN513" s="141">
        <v>-0.84337349397590367</v>
      </c>
      <c r="AO513" s="211">
        <v>0</v>
      </c>
      <c r="AP513" s="141" t="s">
        <v>90</v>
      </c>
      <c r="AQ513" s="131">
        <v>32</v>
      </c>
      <c r="AR513" s="141">
        <v>1</v>
      </c>
      <c r="AS513" s="131">
        <v>32</v>
      </c>
      <c r="AT513" s="141">
        <v>1</v>
      </c>
    </row>
    <row r="514" spans="2:46" s="4" customFormat="1" ht="15.75" collapsed="1" x14ac:dyDescent="0.25">
      <c r="B514" s="65">
        <v>1979</v>
      </c>
      <c r="C514" s="215">
        <v>31735</v>
      </c>
      <c r="D514" s="67">
        <v>0.36718076856798199</v>
      </c>
      <c r="E514" s="216">
        <v>51664</v>
      </c>
      <c r="F514" s="67">
        <v>-0.14523013798352136</v>
      </c>
      <c r="G514" s="216">
        <v>83399</v>
      </c>
      <c r="H514" s="67">
        <v>-3.048270256054697E-3</v>
      </c>
      <c r="I514" s="215">
        <v>6852</v>
      </c>
      <c r="J514" s="67">
        <v>1.348988687007199</v>
      </c>
      <c r="K514" s="216">
        <v>34388</v>
      </c>
      <c r="L514" s="67">
        <v>-0.29440249507550886</v>
      </c>
      <c r="M514" s="216">
        <v>41240</v>
      </c>
      <c r="N514" s="67">
        <v>-0.20159526068185774</v>
      </c>
      <c r="O514" s="214"/>
      <c r="P514" s="67"/>
      <c r="Q514" s="66"/>
      <c r="R514" s="67"/>
      <c r="S514" s="66"/>
      <c r="T514" s="218"/>
      <c r="U514" s="214"/>
      <c r="V514" s="67"/>
      <c r="W514" s="66"/>
      <c r="X514" s="67"/>
      <c r="Y514" s="66"/>
      <c r="Z514" s="218"/>
      <c r="AA514" s="215">
        <v>24330</v>
      </c>
      <c r="AB514" s="67">
        <v>0.22458224280249639</v>
      </c>
      <c r="AC514" s="216">
        <v>17234</v>
      </c>
      <c r="AD514" s="67">
        <v>0.47614561027837254</v>
      </c>
      <c r="AE514" s="216">
        <v>41564</v>
      </c>
      <c r="AF514" s="67">
        <v>0.31769330754842606</v>
      </c>
      <c r="AG514" s="214"/>
      <c r="AH514" s="67"/>
      <c r="AI514" s="66"/>
      <c r="AJ514" s="67"/>
      <c r="AK514" s="66"/>
      <c r="AL514" s="218"/>
      <c r="AM514" s="215">
        <v>542</v>
      </c>
      <c r="AN514" s="67">
        <v>0.27830188679245293</v>
      </c>
      <c r="AO514" s="215">
        <v>11</v>
      </c>
      <c r="AP514" s="67">
        <v>2.6666666666666665</v>
      </c>
      <c r="AQ514" s="216">
        <v>42</v>
      </c>
      <c r="AR514" s="67">
        <v>0.35483870967741926</v>
      </c>
      <c r="AS514" s="216">
        <v>53</v>
      </c>
      <c r="AT514" s="67">
        <v>0.55882352941176472</v>
      </c>
    </row>
    <row r="515" spans="2:46" s="4" customFormat="1" ht="15" hidden="1" customHeight="1" outlineLevel="1" x14ac:dyDescent="0.25">
      <c r="B515" s="53" t="s">
        <v>78</v>
      </c>
      <c r="C515" s="211">
        <v>4238</v>
      </c>
      <c r="D515" s="141" t="s">
        <v>90</v>
      </c>
      <c r="E515" s="131">
        <v>11782</v>
      </c>
      <c r="F515" s="141" t="s">
        <v>90</v>
      </c>
      <c r="G515" s="131">
        <v>16020</v>
      </c>
      <c r="H515" s="141" t="s">
        <v>90</v>
      </c>
      <c r="I515" s="211">
        <v>585</v>
      </c>
      <c r="J515" s="141" t="s">
        <v>90</v>
      </c>
      <c r="K515" s="131">
        <v>9222</v>
      </c>
      <c r="L515" s="141" t="s">
        <v>90</v>
      </c>
      <c r="M515" s="131">
        <v>9807</v>
      </c>
      <c r="N515" s="141" t="s">
        <v>90</v>
      </c>
      <c r="O515" s="213"/>
      <c r="P515" s="149"/>
      <c r="Q515" s="142"/>
      <c r="R515" s="149"/>
      <c r="S515" s="142"/>
      <c r="T515" s="217"/>
      <c r="U515" s="213"/>
      <c r="V515" s="149"/>
      <c r="W515" s="142"/>
      <c r="X515" s="149"/>
      <c r="Y515" s="142"/>
      <c r="Z515" s="217"/>
      <c r="AA515" s="211">
        <v>3613</v>
      </c>
      <c r="AB515" s="141" t="s">
        <v>90</v>
      </c>
      <c r="AC515" s="131">
        <v>2560</v>
      </c>
      <c r="AD515" s="141" t="s">
        <v>90</v>
      </c>
      <c r="AE515" s="131">
        <v>6173</v>
      </c>
      <c r="AF515" s="141" t="s">
        <v>90</v>
      </c>
      <c r="AG515" s="213"/>
      <c r="AH515" s="149"/>
      <c r="AI515" s="142"/>
      <c r="AJ515" s="149"/>
      <c r="AK515" s="142"/>
      <c r="AL515" s="217"/>
      <c r="AM515" s="211">
        <v>40</v>
      </c>
      <c r="AN515" s="141" t="s">
        <v>90</v>
      </c>
      <c r="AO515" s="211">
        <v>0</v>
      </c>
      <c r="AP515" s="141" t="s">
        <v>90</v>
      </c>
      <c r="AQ515" s="131">
        <v>0</v>
      </c>
      <c r="AR515" s="141" t="s">
        <v>90</v>
      </c>
      <c r="AS515" s="131">
        <v>0</v>
      </c>
      <c r="AT515" s="141" t="s">
        <v>90</v>
      </c>
    </row>
    <row r="516" spans="2:46" s="4" customFormat="1" ht="15" hidden="1" customHeight="1" outlineLevel="1" x14ac:dyDescent="0.25">
      <c r="B516" s="53" t="s">
        <v>79</v>
      </c>
      <c r="C516" s="211">
        <v>3356</v>
      </c>
      <c r="D516" s="141" t="s">
        <v>90</v>
      </c>
      <c r="E516" s="131">
        <v>9403</v>
      </c>
      <c r="F516" s="141" t="s">
        <v>90</v>
      </c>
      <c r="G516" s="131">
        <v>12759</v>
      </c>
      <c r="H516" s="141" t="s">
        <v>90</v>
      </c>
      <c r="I516" s="211">
        <v>351</v>
      </c>
      <c r="J516" s="141" t="s">
        <v>90</v>
      </c>
      <c r="K516" s="131">
        <v>8017</v>
      </c>
      <c r="L516" s="141" t="s">
        <v>90</v>
      </c>
      <c r="M516" s="131">
        <v>8368</v>
      </c>
      <c r="N516" s="141" t="s">
        <v>90</v>
      </c>
      <c r="O516" s="213"/>
      <c r="P516" s="149"/>
      <c r="Q516" s="142"/>
      <c r="R516" s="149"/>
      <c r="S516" s="142"/>
      <c r="T516" s="217"/>
      <c r="U516" s="213"/>
      <c r="V516" s="149"/>
      <c r="W516" s="142"/>
      <c r="X516" s="149"/>
      <c r="Y516" s="142"/>
      <c r="Z516" s="217"/>
      <c r="AA516" s="211">
        <v>2943</v>
      </c>
      <c r="AB516" s="141" t="s">
        <v>90</v>
      </c>
      <c r="AC516" s="131">
        <v>1386</v>
      </c>
      <c r="AD516" s="141" t="s">
        <v>90</v>
      </c>
      <c r="AE516" s="131">
        <v>4329</v>
      </c>
      <c r="AF516" s="141" t="s">
        <v>90</v>
      </c>
      <c r="AG516" s="213"/>
      <c r="AH516" s="149"/>
      <c r="AI516" s="142"/>
      <c r="AJ516" s="149"/>
      <c r="AK516" s="142"/>
      <c r="AL516" s="217"/>
      <c r="AM516" s="211">
        <v>62</v>
      </c>
      <c r="AN516" s="141" t="s">
        <v>90</v>
      </c>
      <c r="AO516" s="211">
        <v>0</v>
      </c>
      <c r="AP516" s="141" t="s">
        <v>90</v>
      </c>
      <c r="AQ516" s="131">
        <v>0</v>
      </c>
      <c r="AR516" s="141" t="s">
        <v>90</v>
      </c>
      <c r="AS516" s="131">
        <v>0</v>
      </c>
      <c r="AT516" s="141" t="s">
        <v>90</v>
      </c>
    </row>
    <row r="517" spans="2:46" s="4" customFormat="1" ht="15" hidden="1" customHeight="1" outlineLevel="1" x14ac:dyDescent="0.25">
      <c r="B517" s="53" t="s">
        <v>80</v>
      </c>
      <c r="C517" s="211">
        <v>3761</v>
      </c>
      <c r="D517" s="141" t="s">
        <v>90</v>
      </c>
      <c r="E517" s="131">
        <v>10509</v>
      </c>
      <c r="F517" s="141" t="s">
        <v>90</v>
      </c>
      <c r="G517" s="131">
        <v>14270</v>
      </c>
      <c r="H517" s="141" t="s">
        <v>90</v>
      </c>
      <c r="I517" s="211">
        <v>322</v>
      </c>
      <c r="J517" s="141" t="s">
        <v>90</v>
      </c>
      <c r="K517" s="131">
        <v>9267</v>
      </c>
      <c r="L517" s="141" t="s">
        <v>90</v>
      </c>
      <c r="M517" s="131">
        <v>9589</v>
      </c>
      <c r="N517" s="141" t="s">
        <v>90</v>
      </c>
      <c r="O517" s="213"/>
      <c r="P517" s="149"/>
      <c r="Q517" s="142"/>
      <c r="R517" s="149"/>
      <c r="S517" s="142"/>
      <c r="T517" s="217"/>
      <c r="U517" s="213"/>
      <c r="V517" s="149"/>
      <c r="W517" s="142"/>
      <c r="X517" s="149"/>
      <c r="Y517" s="142"/>
      <c r="Z517" s="217"/>
      <c r="AA517" s="211">
        <v>3408</v>
      </c>
      <c r="AB517" s="141" t="s">
        <v>90</v>
      </c>
      <c r="AC517" s="131">
        <v>1242</v>
      </c>
      <c r="AD517" s="141" t="s">
        <v>90</v>
      </c>
      <c r="AE517" s="131">
        <v>4650</v>
      </c>
      <c r="AF517" s="141" t="s">
        <v>90</v>
      </c>
      <c r="AG517" s="213"/>
      <c r="AH517" s="149"/>
      <c r="AI517" s="142"/>
      <c r="AJ517" s="149"/>
      <c r="AK517" s="142"/>
      <c r="AL517" s="217"/>
      <c r="AM517" s="211">
        <v>31</v>
      </c>
      <c r="AN517" s="141" t="s">
        <v>90</v>
      </c>
      <c r="AO517" s="211">
        <v>0</v>
      </c>
      <c r="AP517" s="141" t="s">
        <v>90</v>
      </c>
      <c r="AQ517" s="131">
        <v>0</v>
      </c>
      <c r="AR517" s="141" t="s">
        <v>90</v>
      </c>
      <c r="AS517" s="131">
        <v>0</v>
      </c>
      <c r="AT517" s="141" t="s">
        <v>90</v>
      </c>
    </row>
    <row r="518" spans="2:46" s="4" customFormat="1" ht="15" hidden="1" customHeight="1" outlineLevel="1" x14ac:dyDescent="0.25">
      <c r="B518" s="53" t="s">
        <v>81</v>
      </c>
      <c r="C518" s="211">
        <v>1309</v>
      </c>
      <c r="D518" s="141" t="s">
        <v>90</v>
      </c>
      <c r="E518" s="131">
        <v>2554</v>
      </c>
      <c r="F518" s="141" t="s">
        <v>90</v>
      </c>
      <c r="G518" s="131">
        <v>3863</v>
      </c>
      <c r="H518" s="141" t="s">
        <v>90</v>
      </c>
      <c r="I518" s="211">
        <v>76</v>
      </c>
      <c r="J518" s="141" t="s">
        <v>90</v>
      </c>
      <c r="K518" s="131">
        <v>2356</v>
      </c>
      <c r="L518" s="141" t="s">
        <v>90</v>
      </c>
      <c r="M518" s="131">
        <v>2432</v>
      </c>
      <c r="N518" s="141" t="s">
        <v>90</v>
      </c>
      <c r="O518" s="213"/>
      <c r="P518" s="149"/>
      <c r="Q518" s="142"/>
      <c r="R518" s="149"/>
      <c r="S518" s="142"/>
      <c r="T518" s="217"/>
      <c r="U518" s="213"/>
      <c r="V518" s="149"/>
      <c r="W518" s="142"/>
      <c r="X518" s="149"/>
      <c r="Y518" s="142"/>
      <c r="Z518" s="217"/>
      <c r="AA518" s="211">
        <v>1183</v>
      </c>
      <c r="AB518" s="141" t="s">
        <v>90</v>
      </c>
      <c r="AC518" s="131">
        <v>198</v>
      </c>
      <c r="AD518" s="141" t="s">
        <v>90</v>
      </c>
      <c r="AE518" s="131">
        <v>1381</v>
      </c>
      <c r="AF518" s="141" t="s">
        <v>90</v>
      </c>
      <c r="AG518" s="213"/>
      <c r="AH518" s="149"/>
      <c r="AI518" s="142"/>
      <c r="AJ518" s="149"/>
      <c r="AK518" s="142"/>
      <c r="AL518" s="217"/>
      <c r="AM518" s="211">
        <v>48</v>
      </c>
      <c r="AN518" s="141" t="s">
        <v>90</v>
      </c>
      <c r="AO518" s="211">
        <v>2</v>
      </c>
      <c r="AP518" s="141" t="s">
        <v>90</v>
      </c>
      <c r="AQ518" s="131">
        <v>0</v>
      </c>
      <c r="AR518" s="141" t="s">
        <v>90</v>
      </c>
      <c r="AS518" s="131">
        <v>2</v>
      </c>
      <c r="AT518" s="141" t="s">
        <v>90</v>
      </c>
    </row>
    <row r="519" spans="2:46" s="4" customFormat="1" ht="15" hidden="1" customHeight="1" outlineLevel="1" x14ac:dyDescent="0.25">
      <c r="B519" s="53" t="s">
        <v>82</v>
      </c>
      <c r="C519" s="211">
        <v>59</v>
      </c>
      <c r="D519" s="141" t="s">
        <v>90</v>
      </c>
      <c r="E519" s="131">
        <v>691</v>
      </c>
      <c r="F519" s="141" t="s">
        <v>90</v>
      </c>
      <c r="G519" s="131">
        <v>750</v>
      </c>
      <c r="H519" s="141" t="s">
        <v>90</v>
      </c>
      <c r="I519" s="211">
        <v>6</v>
      </c>
      <c r="J519" s="141" t="s">
        <v>90</v>
      </c>
      <c r="K519" s="131">
        <v>677</v>
      </c>
      <c r="L519" s="141" t="s">
        <v>90</v>
      </c>
      <c r="M519" s="131">
        <v>683</v>
      </c>
      <c r="N519" s="141" t="s">
        <v>90</v>
      </c>
      <c r="O519" s="213"/>
      <c r="P519" s="149"/>
      <c r="Q519" s="142"/>
      <c r="R519" s="149"/>
      <c r="S519" s="142"/>
      <c r="T519" s="217"/>
      <c r="U519" s="213"/>
      <c r="V519" s="149"/>
      <c r="W519" s="142"/>
      <c r="X519" s="149"/>
      <c r="Y519" s="142"/>
      <c r="Z519" s="217"/>
      <c r="AA519" s="211">
        <v>29</v>
      </c>
      <c r="AB519" s="141" t="s">
        <v>90</v>
      </c>
      <c r="AC519" s="131">
        <v>11</v>
      </c>
      <c r="AD519" s="141" t="s">
        <v>90</v>
      </c>
      <c r="AE519" s="131">
        <v>40</v>
      </c>
      <c r="AF519" s="141" t="s">
        <v>90</v>
      </c>
      <c r="AG519" s="213"/>
      <c r="AH519" s="149"/>
      <c r="AI519" s="142"/>
      <c r="AJ519" s="149"/>
      <c r="AK519" s="142"/>
      <c r="AL519" s="217"/>
      <c r="AM519" s="211">
        <v>24</v>
      </c>
      <c r="AN519" s="141" t="s">
        <v>90</v>
      </c>
      <c r="AO519" s="211">
        <v>0</v>
      </c>
      <c r="AP519" s="141" t="s">
        <v>90</v>
      </c>
      <c r="AQ519" s="131">
        <v>3</v>
      </c>
      <c r="AR519" s="141" t="s">
        <v>90</v>
      </c>
      <c r="AS519" s="131">
        <v>3</v>
      </c>
      <c r="AT519" s="141" t="s">
        <v>90</v>
      </c>
    </row>
    <row r="520" spans="2:46" s="4" customFormat="1" ht="15" hidden="1" customHeight="1" outlineLevel="1" x14ac:dyDescent="0.25">
      <c r="B520" s="53" t="s">
        <v>83</v>
      </c>
      <c r="C520" s="211">
        <v>39</v>
      </c>
      <c r="D520" s="141" t="s">
        <v>90</v>
      </c>
      <c r="E520" s="131">
        <v>728</v>
      </c>
      <c r="F520" s="141" t="s">
        <v>90</v>
      </c>
      <c r="G520" s="131">
        <v>767</v>
      </c>
      <c r="H520" s="141" t="s">
        <v>90</v>
      </c>
      <c r="I520" s="211">
        <v>1</v>
      </c>
      <c r="J520" s="141" t="s">
        <v>90</v>
      </c>
      <c r="K520" s="131">
        <v>711</v>
      </c>
      <c r="L520" s="141" t="s">
        <v>90</v>
      </c>
      <c r="M520" s="131">
        <v>712</v>
      </c>
      <c r="N520" s="141" t="s">
        <v>90</v>
      </c>
      <c r="O520" s="213"/>
      <c r="P520" s="149"/>
      <c r="Q520" s="142"/>
      <c r="R520" s="149"/>
      <c r="S520" s="142"/>
      <c r="T520" s="217"/>
      <c r="U520" s="213"/>
      <c r="V520" s="149"/>
      <c r="W520" s="142"/>
      <c r="X520" s="149"/>
      <c r="Y520" s="142"/>
      <c r="Z520" s="217"/>
      <c r="AA520" s="211">
        <v>16</v>
      </c>
      <c r="AB520" s="141" t="s">
        <v>90</v>
      </c>
      <c r="AC520" s="131">
        <v>17</v>
      </c>
      <c r="AD520" s="141" t="s">
        <v>90</v>
      </c>
      <c r="AE520" s="131">
        <v>33</v>
      </c>
      <c r="AF520" s="141" t="s">
        <v>90</v>
      </c>
      <c r="AG520" s="213"/>
      <c r="AH520" s="149"/>
      <c r="AI520" s="142"/>
      <c r="AJ520" s="149"/>
      <c r="AK520" s="142"/>
      <c r="AL520" s="217"/>
      <c r="AM520" s="211">
        <v>22</v>
      </c>
      <c r="AN520" s="141" t="s">
        <v>90</v>
      </c>
      <c r="AO520" s="211">
        <v>0</v>
      </c>
      <c r="AP520" s="141" t="s">
        <v>90</v>
      </c>
      <c r="AQ520" s="131">
        <v>0</v>
      </c>
      <c r="AR520" s="141" t="s">
        <v>90</v>
      </c>
      <c r="AS520" s="131">
        <v>0</v>
      </c>
      <c r="AT520" s="141" t="s">
        <v>90</v>
      </c>
    </row>
    <row r="521" spans="2:46" s="4" customFormat="1" ht="15" hidden="1" customHeight="1" outlineLevel="1" x14ac:dyDescent="0.25">
      <c r="B521" s="53" t="s">
        <v>84</v>
      </c>
      <c r="C521" s="211">
        <v>34</v>
      </c>
      <c r="D521" s="141" t="s">
        <v>90</v>
      </c>
      <c r="E521" s="131">
        <v>35</v>
      </c>
      <c r="F521" s="141" t="s">
        <v>90</v>
      </c>
      <c r="G521" s="131">
        <v>69</v>
      </c>
      <c r="H521" s="141" t="s">
        <v>90</v>
      </c>
      <c r="I521" s="211">
        <v>11</v>
      </c>
      <c r="J521" s="141" t="s">
        <v>90</v>
      </c>
      <c r="K521" s="131">
        <v>3</v>
      </c>
      <c r="L521" s="141" t="s">
        <v>90</v>
      </c>
      <c r="M521" s="131">
        <v>14</v>
      </c>
      <c r="N521" s="141" t="s">
        <v>90</v>
      </c>
      <c r="O521" s="213"/>
      <c r="P521" s="149"/>
      <c r="Q521" s="142"/>
      <c r="R521" s="149"/>
      <c r="S521" s="142"/>
      <c r="T521" s="217"/>
      <c r="U521" s="213"/>
      <c r="V521" s="149"/>
      <c r="W521" s="142"/>
      <c r="X521" s="149"/>
      <c r="Y521" s="142"/>
      <c r="Z521" s="217"/>
      <c r="AA521" s="211">
        <v>12</v>
      </c>
      <c r="AB521" s="141" t="s">
        <v>90</v>
      </c>
      <c r="AC521" s="131">
        <v>20</v>
      </c>
      <c r="AD521" s="141" t="s">
        <v>90</v>
      </c>
      <c r="AE521" s="131">
        <v>32</v>
      </c>
      <c r="AF521" s="141" t="s">
        <v>90</v>
      </c>
      <c r="AG521" s="213"/>
      <c r="AH521" s="149"/>
      <c r="AI521" s="142"/>
      <c r="AJ521" s="149"/>
      <c r="AK521" s="142"/>
      <c r="AL521" s="217"/>
      <c r="AM521" s="211">
        <v>11</v>
      </c>
      <c r="AN521" s="141" t="s">
        <v>90</v>
      </c>
      <c r="AO521" s="211">
        <v>0</v>
      </c>
      <c r="AP521" s="141" t="s">
        <v>90</v>
      </c>
      <c r="AQ521" s="131">
        <v>12</v>
      </c>
      <c r="AR521" s="141" t="s">
        <v>90</v>
      </c>
      <c r="AS521" s="131">
        <v>12</v>
      </c>
      <c r="AT521" s="141" t="s">
        <v>90</v>
      </c>
    </row>
    <row r="522" spans="2:46" s="4" customFormat="1" ht="15" hidden="1" customHeight="1" outlineLevel="1" x14ac:dyDescent="0.25">
      <c r="B522" s="53" t="s">
        <v>85</v>
      </c>
      <c r="C522" s="211">
        <v>49</v>
      </c>
      <c r="D522" s="141" t="s">
        <v>90</v>
      </c>
      <c r="E522" s="131">
        <v>11</v>
      </c>
      <c r="F522" s="141" t="s">
        <v>90</v>
      </c>
      <c r="G522" s="131">
        <v>60</v>
      </c>
      <c r="H522" s="141" t="s">
        <v>90</v>
      </c>
      <c r="I522" s="211">
        <v>6</v>
      </c>
      <c r="J522" s="141" t="s">
        <v>90</v>
      </c>
      <c r="K522" s="131">
        <v>0</v>
      </c>
      <c r="L522" s="141" t="s">
        <v>90</v>
      </c>
      <c r="M522" s="131">
        <v>6</v>
      </c>
      <c r="N522" s="141" t="s">
        <v>90</v>
      </c>
      <c r="O522" s="213"/>
      <c r="P522" s="149"/>
      <c r="Q522" s="142"/>
      <c r="R522" s="149"/>
      <c r="S522" s="142"/>
      <c r="T522" s="217"/>
      <c r="U522" s="213"/>
      <c r="V522" s="149"/>
      <c r="W522" s="142"/>
      <c r="X522" s="149"/>
      <c r="Y522" s="142"/>
      <c r="Z522" s="217"/>
      <c r="AA522" s="211">
        <v>32</v>
      </c>
      <c r="AB522" s="141" t="s">
        <v>90</v>
      </c>
      <c r="AC522" s="131">
        <v>11</v>
      </c>
      <c r="AD522" s="141" t="s">
        <v>90</v>
      </c>
      <c r="AE522" s="131">
        <v>43</v>
      </c>
      <c r="AF522" s="141" t="s">
        <v>90</v>
      </c>
      <c r="AG522" s="213"/>
      <c r="AH522" s="149"/>
      <c r="AI522" s="142"/>
      <c r="AJ522" s="149"/>
      <c r="AK522" s="142"/>
      <c r="AL522" s="217"/>
      <c r="AM522" s="211">
        <v>11</v>
      </c>
      <c r="AN522" s="141" t="s">
        <v>90</v>
      </c>
      <c r="AO522" s="211">
        <v>0</v>
      </c>
      <c r="AP522" s="141" t="s">
        <v>90</v>
      </c>
      <c r="AQ522" s="131">
        <v>0</v>
      </c>
      <c r="AR522" s="141" t="s">
        <v>90</v>
      </c>
      <c r="AS522" s="131">
        <v>0</v>
      </c>
      <c r="AT522" s="141" t="s">
        <v>90</v>
      </c>
    </row>
    <row r="523" spans="2:46" s="4" customFormat="1" ht="15" hidden="1" customHeight="1" outlineLevel="1" x14ac:dyDescent="0.25">
      <c r="B523" s="53" t="s">
        <v>86</v>
      </c>
      <c r="C523" s="211">
        <v>157</v>
      </c>
      <c r="D523" s="141" t="s">
        <v>90</v>
      </c>
      <c r="E523" s="131">
        <v>979</v>
      </c>
      <c r="F523" s="141" t="s">
        <v>90</v>
      </c>
      <c r="G523" s="131">
        <v>1136</v>
      </c>
      <c r="H523" s="141" t="s">
        <v>90</v>
      </c>
      <c r="I523" s="211">
        <v>23</v>
      </c>
      <c r="J523" s="141" t="s">
        <v>90</v>
      </c>
      <c r="K523" s="131">
        <v>966</v>
      </c>
      <c r="L523" s="141" t="s">
        <v>90</v>
      </c>
      <c r="M523" s="131">
        <v>989</v>
      </c>
      <c r="N523" s="141" t="s">
        <v>90</v>
      </c>
      <c r="O523" s="213"/>
      <c r="P523" s="149"/>
      <c r="Q523" s="142"/>
      <c r="R523" s="149"/>
      <c r="S523" s="142"/>
      <c r="T523" s="217"/>
      <c r="U523" s="213"/>
      <c r="V523" s="149"/>
      <c r="W523" s="142"/>
      <c r="X523" s="149"/>
      <c r="Y523" s="142"/>
      <c r="Z523" s="217"/>
      <c r="AA523" s="211">
        <v>121</v>
      </c>
      <c r="AB523" s="141" t="s">
        <v>90</v>
      </c>
      <c r="AC523" s="131">
        <v>13</v>
      </c>
      <c r="AD523" s="141" t="s">
        <v>90</v>
      </c>
      <c r="AE523" s="131">
        <v>134</v>
      </c>
      <c r="AF523" s="141" t="s">
        <v>90</v>
      </c>
      <c r="AG523" s="213"/>
      <c r="AH523" s="149"/>
      <c r="AI523" s="142"/>
      <c r="AJ523" s="149"/>
      <c r="AK523" s="142"/>
      <c r="AL523" s="217"/>
      <c r="AM523" s="211">
        <v>13</v>
      </c>
      <c r="AN523" s="141" t="s">
        <v>90</v>
      </c>
      <c r="AO523" s="211">
        <v>0</v>
      </c>
      <c r="AP523" s="141" t="s">
        <v>90</v>
      </c>
      <c r="AQ523" s="131">
        <v>0</v>
      </c>
      <c r="AR523" s="141" t="s">
        <v>90</v>
      </c>
      <c r="AS523" s="131">
        <v>0</v>
      </c>
      <c r="AT523" s="141" t="s">
        <v>90</v>
      </c>
    </row>
    <row r="524" spans="2:46" s="4" customFormat="1" ht="15" hidden="1" customHeight="1" outlineLevel="1" x14ac:dyDescent="0.25">
      <c r="B524" s="53" t="s">
        <v>87</v>
      </c>
      <c r="C524" s="211">
        <v>2496</v>
      </c>
      <c r="D524" s="141" t="s">
        <v>90</v>
      </c>
      <c r="E524" s="131">
        <v>5268</v>
      </c>
      <c r="F524" s="141" t="s">
        <v>90</v>
      </c>
      <c r="G524" s="131">
        <v>7764</v>
      </c>
      <c r="H524" s="141" t="s">
        <v>90</v>
      </c>
      <c r="I524" s="211">
        <v>278</v>
      </c>
      <c r="J524" s="141" t="s">
        <v>90</v>
      </c>
      <c r="K524" s="131">
        <v>4335</v>
      </c>
      <c r="L524" s="141" t="s">
        <v>90</v>
      </c>
      <c r="M524" s="131">
        <v>4613</v>
      </c>
      <c r="N524" s="141" t="s">
        <v>90</v>
      </c>
      <c r="O524" s="213"/>
      <c r="P524" s="149"/>
      <c r="Q524" s="142"/>
      <c r="R524" s="149"/>
      <c r="S524" s="142"/>
      <c r="T524" s="217"/>
      <c r="U524" s="213"/>
      <c r="V524" s="149"/>
      <c r="W524" s="142"/>
      <c r="X524" s="149"/>
      <c r="Y524" s="142"/>
      <c r="Z524" s="217"/>
      <c r="AA524" s="211">
        <v>2175</v>
      </c>
      <c r="AB524" s="141" t="s">
        <v>90</v>
      </c>
      <c r="AC524" s="131">
        <v>933</v>
      </c>
      <c r="AD524" s="141" t="s">
        <v>90</v>
      </c>
      <c r="AE524" s="131">
        <v>3108</v>
      </c>
      <c r="AF524" s="141" t="s">
        <v>90</v>
      </c>
      <c r="AG524" s="213"/>
      <c r="AH524" s="149"/>
      <c r="AI524" s="142"/>
      <c r="AJ524" s="149"/>
      <c r="AK524" s="142"/>
      <c r="AL524" s="217"/>
      <c r="AM524" s="211">
        <v>42</v>
      </c>
      <c r="AN524" s="141" t="s">
        <v>90</v>
      </c>
      <c r="AO524" s="211">
        <v>1</v>
      </c>
      <c r="AP524" s="141" t="s">
        <v>90</v>
      </c>
      <c r="AQ524" s="131">
        <v>0</v>
      </c>
      <c r="AR524" s="141" t="s">
        <v>90</v>
      </c>
      <c r="AS524" s="131">
        <v>1</v>
      </c>
      <c r="AT524" s="141" t="s">
        <v>90</v>
      </c>
    </row>
    <row r="525" spans="2:46" s="4" customFormat="1" ht="15" hidden="1" customHeight="1" outlineLevel="1" x14ac:dyDescent="0.25">
      <c r="B525" s="53" t="s">
        <v>88</v>
      </c>
      <c r="C525" s="211">
        <v>3264</v>
      </c>
      <c r="D525" s="141" t="s">
        <v>90</v>
      </c>
      <c r="E525" s="131">
        <v>8744</v>
      </c>
      <c r="F525" s="141" t="s">
        <v>90</v>
      </c>
      <c r="G525" s="131">
        <v>12008</v>
      </c>
      <c r="H525" s="141" t="s">
        <v>90</v>
      </c>
      <c r="I525" s="211">
        <v>658</v>
      </c>
      <c r="J525" s="141" t="s">
        <v>90</v>
      </c>
      <c r="K525" s="131">
        <v>5917</v>
      </c>
      <c r="L525" s="141" t="s">
        <v>90</v>
      </c>
      <c r="M525" s="131">
        <v>6575</v>
      </c>
      <c r="N525" s="141" t="s">
        <v>90</v>
      </c>
      <c r="O525" s="213"/>
      <c r="P525" s="149"/>
      <c r="Q525" s="142"/>
      <c r="R525" s="149"/>
      <c r="S525" s="142"/>
      <c r="T525" s="217"/>
      <c r="U525" s="213"/>
      <c r="V525" s="149"/>
      <c r="W525" s="142"/>
      <c r="X525" s="149"/>
      <c r="Y525" s="142"/>
      <c r="Z525" s="217"/>
      <c r="AA525" s="211">
        <v>2569</v>
      </c>
      <c r="AB525" s="141" t="s">
        <v>90</v>
      </c>
      <c r="AC525" s="131">
        <v>2827</v>
      </c>
      <c r="AD525" s="141" t="s">
        <v>90</v>
      </c>
      <c r="AE525" s="131">
        <v>5396</v>
      </c>
      <c r="AF525" s="141" t="s">
        <v>90</v>
      </c>
      <c r="AG525" s="213"/>
      <c r="AH525" s="149"/>
      <c r="AI525" s="142"/>
      <c r="AJ525" s="149"/>
      <c r="AK525" s="142"/>
      <c r="AL525" s="217"/>
      <c r="AM525" s="211">
        <v>37</v>
      </c>
      <c r="AN525" s="141" t="s">
        <v>90</v>
      </c>
      <c r="AO525" s="211">
        <v>0</v>
      </c>
      <c r="AP525" s="141" t="s">
        <v>90</v>
      </c>
      <c r="AQ525" s="131">
        <v>0</v>
      </c>
      <c r="AR525" s="141" t="s">
        <v>90</v>
      </c>
      <c r="AS525" s="131">
        <v>0</v>
      </c>
      <c r="AT525" s="141" t="s">
        <v>90</v>
      </c>
    </row>
    <row r="526" spans="2:46" s="4" customFormat="1" ht="15" hidden="1" customHeight="1" outlineLevel="1" x14ac:dyDescent="0.25">
      <c r="B526" s="53" t="s">
        <v>89</v>
      </c>
      <c r="C526" s="211">
        <v>4450</v>
      </c>
      <c r="D526" s="141" t="s">
        <v>90</v>
      </c>
      <c r="E526" s="131">
        <v>9738</v>
      </c>
      <c r="F526" s="141" t="s">
        <v>90</v>
      </c>
      <c r="G526" s="131">
        <v>14188</v>
      </c>
      <c r="H526" s="141" t="s">
        <v>90</v>
      </c>
      <c r="I526" s="211">
        <v>600</v>
      </c>
      <c r="J526" s="141" t="s">
        <v>90</v>
      </c>
      <c r="K526" s="131">
        <v>7265</v>
      </c>
      <c r="L526" s="141" t="s">
        <v>90</v>
      </c>
      <c r="M526" s="131">
        <v>7865</v>
      </c>
      <c r="N526" s="141" t="s">
        <v>90</v>
      </c>
      <c r="O526" s="213"/>
      <c r="P526" s="149"/>
      <c r="Q526" s="142"/>
      <c r="R526" s="149"/>
      <c r="S526" s="142"/>
      <c r="T526" s="217"/>
      <c r="U526" s="213"/>
      <c r="V526" s="149"/>
      <c r="W526" s="142"/>
      <c r="X526" s="149"/>
      <c r="Y526" s="142"/>
      <c r="Z526" s="217"/>
      <c r="AA526" s="211">
        <v>3767</v>
      </c>
      <c r="AB526" s="141" t="s">
        <v>90</v>
      </c>
      <c r="AC526" s="131">
        <v>2457</v>
      </c>
      <c r="AD526" s="141" t="s">
        <v>90</v>
      </c>
      <c r="AE526" s="131">
        <v>6224</v>
      </c>
      <c r="AF526" s="141" t="s">
        <v>90</v>
      </c>
      <c r="AG526" s="213"/>
      <c r="AH526" s="149"/>
      <c r="AI526" s="142"/>
      <c r="AJ526" s="149"/>
      <c r="AK526" s="142"/>
      <c r="AL526" s="217"/>
      <c r="AM526" s="211">
        <v>83</v>
      </c>
      <c r="AN526" s="141" t="s">
        <v>90</v>
      </c>
      <c r="AO526" s="211">
        <v>0</v>
      </c>
      <c r="AP526" s="141" t="s">
        <v>90</v>
      </c>
      <c r="AQ526" s="131">
        <v>16</v>
      </c>
      <c r="AR526" s="141" t="s">
        <v>90</v>
      </c>
      <c r="AS526" s="131">
        <v>16</v>
      </c>
      <c r="AT526" s="141" t="s">
        <v>90</v>
      </c>
    </row>
    <row r="527" spans="2:46" s="4" customFormat="1" ht="16.5" collapsed="1" thickBot="1" x14ac:dyDescent="0.3">
      <c r="B527" s="65">
        <v>1978</v>
      </c>
      <c r="C527" s="215">
        <v>23212</v>
      </c>
      <c r="D527" s="67" t="s">
        <v>90</v>
      </c>
      <c r="E527" s="216">
        <v>60442</v>
      </c>
      <c r="F527" s="67" t="s">
        <v>90</v>
      </c>
      <c r="G527" s="216">
        <v>83654</v>
      </c>
      <c r="H527" s="67" t="s">
        <v>90</v>
      </c>
      <c r="I527" s="215">
        <v>2917</v>
      </c>
      <c r="J527" s="67" t="s">
        <v>90</v>
      </c>
      <c r="K527" s="216">
        <v>48736</v>
      </c>
      <c r="L527" s="67" t="s">
        <v>90</v>
      </c>
      <c r="M527" s="216">
        <v>51653</v>
      </c>
      <c r="N527" s="67" t="s">
        <v>90</v>
      </c>
      <c r="O527" s="219"/>
      <c r="P527" s="220"/>
      <c r="Q527" s="221"/>
      <c r="R527" s="220"/>
      <c r="S527" s="221"/>
      <c r="T527" s="222"/>
      <c r="U527" s="219"/>
      <c r="V527" s="220"/>
      <c r="W527" s="221"/>
      <c r="X527" s="220"/>
      <c r="Y527" s="221"/>
      <c r="Z527" s="222"/>
      <c r="AA527" s="215">
        <v>19868</v>
      </c>
      <c r="AB527" s="67" t="s">
        <v>90</v>
      </c>
      <c r="AC527" s="216">
        <v>11675</v>
      </c>
      <c r="AD527" s="67" t="s">
        <v>90</v>
      </c>
      <c r="AE527" s="216">
        <v>31543</v>
      </c>
      <c r="AF527" s="67" t="s">
        <v>90</v>
      </c>
      <c r="AG527" s="219"/>
      <c r="AH527" s="220"/>
      <c r="AI527" s="221"/>
      <c r="AJ527" s="220"/>
      <c r="AK527" s="221"/>
      <c r="AL527" s="222"/>
      <c r="AM527" s="215">
        <v>424</v>
      </c>
      <c r="AN527" s="67" t="s">
        <v>90</v>
      </c>
      <c r="AO527" s="215">
        <v>3</v>
      </c>
      <c r="AP527" s="67" t="s">
        <v>90</v>
      </c>
      <c r="AQ527" s="216">
        <v>31</v>
      </c>
      <c r="AR527" s="67" t="s">
        <v>90</v>
      </c>
      <c r="AS527" s="216">
        <v>34</v>
      </c>
      <c r="AT527" s="67" t="s">
        <v>90</v>
      </c>
    </row>
    <row r="528" spans="2:46" s="155" customFormat="1" ht="6" customHeight="1" x14ac:dyDescent="0.25">
      <c r="B528" s="152"/>
      <c r="C528" s="153"/>
      <c r="D528" s="154"/>
      <c r="E528" s="153"/>
      <c r="F528" s="154"/>
      <c r="G528" s="153"/>
      <c r="H528" s="154"/>
      <c r="I528" s="153"/>
      <c r="J528" s="154"/>
      <c r="K528" s="153"/>
      <c r="L528" s="154"/>
      <c r="M528" s="153"/>
      <c r="N528" s="154"/>
      <c r="O528" s="153"/>
      <c r="P528" s="154"/>
      <c r="Q528" s="153"/>
      <c r="R528" s="154"/>
      <c r="S528" s="153"/>
      <c r="T528" s="154"/>
      <c r="U528" s="153"/>
      <c r="V528" s="154"/>
      <c r="W528" s="153"/>
      <c r="X528" s="154"/>
      <c r="Y528" s="153"/>
      <c r="Z528" s="154"/>
      <c r="AA528" s="153"/>
      <c r="AB528" s="154"/>
      <c r="AC528" s="153"/>
      <c r="AD528" s="154"/>
      <c r="AE528" s="153"/>
      <c r="AF528" s="154"/>
      <c r="AG528" s="153"/>
      <c r="AH528" s="154"/>
      <c r="AI528" s="153"/>
      <c r="AJ528" s="154"/>
      <c r="AK528" s="153"/>
      <c r="AL528" s="154"/>
      <c r="AM528" s="153"/>
      <c r="AN528" s="154"/>
      <c r="AO528" s="153"/>
      <c r="AP528" s="154"/>
      <c r="AQ528" s="153"/>
      <c r="AR528" s="154"/>
      <c r="AS528" s="153"/>
      <c r="AT528" s="154"/>
    </row>
    <row r="529" spans="2:46" s="155" customFormat="1" x14ac:dyDescent="0.25">
      <c r="B529" s="223" t="s">
        <v>112</v>
      </c>
      <c r="C529" s="223"/>
      <c r="D529" s="223"/>
      <c r="E529" s="223"/>
      <c r="F529" s="223"/>
      <c r="G529" s="223"/>
      <c r="H529" s="223"/>
      <c r="I529" s="223"/>
      <c r="J529" s="223"/>
      <c r="K529" s="223"/>
      <c r="L529" s="223"/>
      <c r="M529" s="223"/>
      <c r="N529" s="223"/>
      <c r="O529" s="223"/>
      <c r="P529" s="223"/>
      <c r="Q529" s="223"/>
      <c r="R529" s="223"/>
      <c r="S529" s="223"/>
      <c r="T529" s="223"/>
      <c r="U529" s="223"/>
      <c r="V529" s="223"/>
      <c r="W529" s="223"/>
      <c r="X529" s="223"/>
      <c r="Y529" s="223"/>
      <c r="Z529" s="223"/>
      <c r="AA529" s="223"/>
      <c r="AB529" s="223"/>
      <c r="AC529" s="223"/>
      <c r="AD529" s="223"/>
      <c r="AE529" s="223"/>
      <c r="AF529" s="223"/>
      <c r="AG529" s="223"/>
      <c r="AH529" s="223"/>
      <c r="AI529" s="223"/>
      <c r="AJ529" s="223"/>
      <c r="AK529" s="223"/>
      <c r="AL529" s="223"/>
      <c r="AM529" s="223"/>
      <c r="AN529" s="223"/>
      <c r="AO529" s="223"/>
      <c r="AP529" s="223"/>
      <c r="AQ529" s="223"/>
      <c r="AR529" s="223"/>
      <c r="AS529" s="223"/>
      <c r="AT529" s="223"/>
    </row>
    <row r="530" spans="2:46" s="155" customFormat="1" x14ac:dyDescent="0.25">
      <c r="B530" s="152"/>
      <c r="C530" s="153"/>
      <c r="D530" s="154"/>
      <c r="E530" s="153"/>
      <c r="F530" s="154"/>
      <c r="G530" s="153"/>
      <c r="H530" s="154"/>
      <c r="I530" s="153"/>
      <c r="J530" s="154"/>
      <c r="K530" s="153"/>
      <c r="L530" s="154"/>
      <c r="M530" s="153"/>
      <c r="N530" s="154"/>
      <c r="O530" s="153"/>
      <c r="P530" s="154"/>
      <c r="Q530" s="153"/>
      <c r="R530" s="154"/>
      <c r="S530" s="153"/>
      <c r="T530" s="154"/>
      <c r="U530" s="153"/>
      <c r="V530" s="154"/>
      <c r="W530" s="153"/>
      <c r="X530" s="154"/>
      <c r="Y530" s="153"/>
      <c r="Z530" s="154"/>
      <c r="AA530" s="153"/>
      <c r="AB530" s="154"/>
      <c r="AC530" s="153"/>
      <c r="AD530" s="154"/>
      <c r="AE530" s="153"/>
      <c r="AF530" s="154"/>
      <c r="AG530" s="153"/>
      <c r="AH530" s="154"/>
      <c r="AI530" s="153"/>
      <c r="AJ530" s="154"/>
      <c r="AK530" s="153"/>
      <c r="AL530" s="154"/>
      <c r="AM530" s="153"/>
      <c r="AN530" s="154"/>
      <c r="AO530" s="153"/>
      <c r="AP530" s="154"/>
      <c r="AQ530" s="153"/>
      <c r="AR530" s="154"/>
      <c r="AS530" s="153"/>
      <c r="AT530" s="154"/>
    </row>
    <row r="531" spans="2:46" s="155" customFormat="1" x14ac:dyDescent="0.25">
      <c r="B531" s="152"/>
      <c r="C531" s="153"/>
      <c r="D531" s="154"/>
      <c r="E531" s="153"/>
      <c r="F531" s="154"/>
      <c r="G531" s="153"/>
      <c r="H531" s="154"/>
      <c r="I531" s="153"/>
      <c r="J531" s="154"/>
      <c r="K531" s="153"/>
      <c r="L531" s="154"/>
      <c r="M531" s="153"/>
      <c r="N531" s="154"/>
      <c r="O531" s="153"/>
      <c r="P531" s="154"/>
      <c r="Q531" s="153"/>
      <c r="R531" s="154"/>
      <c r="S531" s="153"/>
      <c r="T531" s="154"/>
      <c r="U531" s="153"/>
      <c r="V531" s="154"/>
      <c r="W531" s="153"/>
      <c r="X531" s="154"/>
      <c r="Y531" s="153"/>
      <c r="Z531" s="154"/>
      <c r="AA531" s="153"/>
      <c r="AB531" s="154"/>
      <c r="AC531" s="153"/>
      <c r="AD531" s="154"/>
      <c r="AE531" s="153"/>
      <c r="AF531" s="154"/>
      <c r="AG531" s="153"/>
      <c r="AH531" s="154"/>
      <c r="AI531" s="153"/>
      <c r="AJ531" s="154"/>
      <c r="AK531" s="153"/>
      <c r="AL531" s="154"/>
      <c r="AM531" s="153"/>
      <c r="AN531" s="154"/>
      <c r="AO531" s="153"/>
      <c r="AP531" s="154"/>
      <c r="AQ531" s="153"/>
      <c r="AR531" s="154"/>
      <c r="AS531" s="153"/>
      <c r="AT531" s="154"/>
    </row>
    <row r="532" spans="2:46" s="155" customFormat="1" x14ac:dyDescent="0.25">
      <c r="B532" s="152"/>
      <c r="C532" s="153"/>
      <c r="D532" s="154"/>
      <c r="E532" s="153"/>
      <c r="F532" s="154"/>
      <c r="G532" s="153"/>
      <c r="H532" s="154"/>
      <c r="I532" s="153"/>
      <c r="J532" s="154"/>
      <c r="K532" s="153"/>
      <c r="L532" s="154"/>
      <c r="M532" s="153"/>
      <c r="N532" s="154"/>
      <c r="O532" s="153"/>
      <c r="P532" s="154"/>
      <c r="Q532" s="153"/>
      <c r="R532" s="154"/>
      <c r="S532" s="153"/>
      <c r="T532" s="154"/>
      <c r="U532" s="153"/>
      <c r="V532" s="154"/>
      <c r="W532" s="153"/>
      <c r="X532" s="154"/>
      <c r="Y532" s="153"/>
      <c r="Z532" s="154"/>
      <c r="AA532" s="153"/>
      <c r="AB532" s="154"/>
      <c r="AC532" s="153"/>
      <c r="AD532" s="154"/>
      <c r="AE532" s="153"/>
      <c r="AF532" s="154"/>
      <c r="AG532" s="153"/>
      <c r="AH532" s="154"/>
      <c r="AI532" s="153"/>
      <c r="AJ532" s="154"/>
      <c r="AK532" s="153"/>
      <c r="AL532" s="154"/>
      <c r="AM532" s="153"/>
      <c r="AN532" s="154"/>
      <c r="AO532" s="153"/>
      <c r="AP532" s="154"/>
      <c r="AQ532" s="153"/>
      <c r="AR532" s="154"/>
      <c r="AS532" s="153"/>
      <c r="AT532" s="154"/>
    </row>
    <row r="533" spans="2:46" s="159" customFormat="1" x14ac:dyDescent="0.25">
      <c r="B533" s="157"/>
      <c r="C533" s="158"/>
      <c r="D533" s="154"/>
      <c r="E533" s="158"/>
      <c r="F533" s="154"/>
      <c r="G533" s="158"/>
      <c r="H533" s="154"/>
      <c r="I533" s="158"/>
      <c r="J533" s="154"/>
      <c r="K533" s="158"/>
      <c r="L533" s="154"/>
      <c r="M533" s="158"/>
      <c r="N533" s="154"/>
      <c r="O533" s="158"/>
      <c r="P533" s="154"/>
      <c r="Q533" s="158"/>
      <c r="R533" s="154"/>
      <c r="S533" s="158"/>
      <c r="T533" s="154"/>
      <c r="U533" s="158"/>
      <c r="V533" s="154"/>
      <c r="W533" s="158"/>
      <c r="X533" s="154"/>
      <c r="Y533" s="158"/>
      <c r="Z533" s="154"/>
      <c r="AA533" s="158"/>
      <c r="AB533" s="154"/>
      <c r="AC533" s="158"/>
      <c r="AD533" s="154"/>
      <c r="AE533" s="158"/>
      <c r="AF533" s="154"/>
      <c r="AG533" s="158"/>
      <c r="AH533" s="154"/>
      <c r="AI533" s="158"/>
      <c r="AJ533" s="154"/>
      <c r="AK533" s="158"/>
      <c r="AL533" s="154"/>
      <c r="AM533" s="158"/>
      <c r="AN533" s="154"/>
      <c r="AO533" s="158"/>
      <c r="AP533" s="154"/>
      <c r="AQ533" s="158"/>
      <c r="AR533" s="154"/>
      <c r="AS533" s="158"/>
      <c r="AT533" s="154"/>
    </row>
    <row r="534" spans="2:46" s="159" customFormat="1" x14ac:dyDescent="0.25">
      <c r="B534" s="157"/>
      <c r="C534" s="158"/>
      <c r="D534" s="154"/>
      <c r="E534" s="158"/>
      <c r="F534" s="154"/>
      <c r="G534" s="158"/>
      <c r="H534" s="154"/>
      <c r="I534" s="158"/>
      <c r="J534" s="154"/>
      <c r="K534" s="158"/>
      <c r="L534" s="154"/>
      <c r="M534" s="158"/>
      <c r="N534" s="154"/>
      <c r="O534" s="158"/>
      <c r="P534" s="154"/>
      <c r="Q534" s="158"/>
      <c r="R534" s="154"/>
      <c r="S534" s="158"/>
      <c r="T534" s="154"/>
      <c r="U534" s="158"/>
      <c r="V534" s="154"/>
      <c r="W534" s="158"/>
      <c r="X534" s="154"/>
      <c r="Y534" s="158"/>
      <c r="Z534" s="154"/>
      <c r="AA534" s="158"/>
      <c r="AB534" s="154"/>
      <c r="AC534" s="158"/>
      <c r="AD534" s="154"/>
      <c r="AE534" s="158"/>
      <c r="AF534" s="154"/>
      <c r="AG534" s="158"/>
      <c r="AH534" s="154"/>
      <c r="AI534" s="158"/>
      <c r="AJ534" s="154"/>
      <c r="AK534" s="158"/>
      <c r="AL534" s="154"/>
      <c r="AM534" s="158"/>
      <c r="AN534" s="154"/>
      <c r="AO534" s="158"/>
      <c r="AP534" s="154"/>
      <c r="AQ534" s="158"/>
      <c r="AR534" s="154"/>
      <c r="AS534" s="158"/>
      <c r="AT534" s="154"/>
    </row>
    <row r="535" spans="2:46" s="159" customFormat="1" x14ac:dyDescent="0.25">
      <c r="B535" s="157"/>
      <c r="C535" s="158"/>
      <c r="D535" s="154"/>
      <c r="E535" s="158"/>
      <c r="F535" s="154"/>
      <c r="G535" s="158"/>
      <c r="H535" s="154"/>
      <c r="I535" s="158"/>
      <c r="J535" s="154"/>
      <c r="K535" s="158"/>
      <c r="L535" s="154"/>
      <c r="M535" s="158"/>
      <c r="N535" s="154"/>
      <c r="O535" s="158"/>
      <c r="P535" s="154"/>
      <c r="Q535" s="158"/>
      <c r="R535" s="154"/>
      <c r="S535" s="158"/>
      <c r="T535" s="154"/>
      <c r="U535" s="158"/>
      <c r="V535" s="154"/>
      <c r="W535" s="158"/>
      <c r="X535" s="154"/>
      <c r="Y535" s="158"/>
      <c r="Z535" s="154"/>
      <c r="AA535" s="158"/>
      <c r="AB535" s="154"/>
      <c r="AC535" s="158"/>
      <c r="AD535" s="154"/>
      <c r="AE535" s="158"/>
      <c r="AF535" s="154"/>
      <c r="AG535" s="158"/>
      <c r="AH535" s="154"/>
      <c r="AI535" s="158"/>
      <c r="AJ535" s="154"/>
      <c r="AK535" s="158"/>
      <c r="AL535" s="154"/>
      <c r="AM535" s="158"/>
      <c r="AN535" s="154"/>
      <c r="AO535" s="158"/>
      <c r="AP535" s="154"/>
      <c r="AQ535" s="158"/>
      <c r="AR535" s="154"/>
      <c r="AS535" s="158"/>
      <c r="AT535" s="154"/>
    </row>
    <row r="536" spans="2:46" s="159" customFormat="1" x14ac:dyDescent="0.25">
      <c r="B536" s="157"/>
      <c r="C536" s="158"/>
      <c r="D536" s="154"/>
      <c r="E536" s="158"/>
      <c r="F536" s="154"/>
      <c r="G536" s="158"/>
      <c r="H536" s="154"/>
      <c r="I536" s="158"/>
      <c r="J536" s="154"/>
      <c r="K536" s="158"/>
      <c r="L536" s="154"/>
      <c r="M536" s="158"/>
      <c r="N536" s="154"/>
      <c r="O536" s="158"/>
      <c r="P536" s="154"/>
      <c r="Q536" s="158"/>
      <c r="R536" s="154"/>
      <c r="S536" s="158"/>
      <c r="T536" s="154"/>
      <c r="U536" s="158"/>
      <c r="V536" s="154"/>
      <c r="W536" s="158"/>
      <c r="X536" s="154"/>
      <c r="Y536" s="158"/>
      <c r="Z536" s="154"/>
      <c r="AA536" s="158"/>
      <c r="AB536" s="154"/>
      <c r="AC536" s="158"/>
      <c r="AD536" s="154"/>
      <c r="AE536" s="158"/>
      <c r="AF536" s="154"/>
      <c r="AG536" s="158"/>
      <c r="AH536" s="154"/>
      <c r="AI536" s="158"/>
      <c r="AJ536" s="154"/>
      <c r="AK536" s="158"/>
      <c r="AL536" s="154"/>
      <c r="AM536" s="158"/>
      <c r="AN536" s="154"/>
      <c r="AO536" s="158"/>
      <c r="AP536" s="154"/>
      <c r="AQ536" s="158"/>
      <c r="AR536" s="154"/>
      <c r="AS536" s="158"/>
      <c r="AT536" s="154"/>
    </row>
    <row r="537" spans="2:46" s="159" customFormat="1" x14ac:dyDescent="0.25">
      <c r="B537" s="157"/>
      <c r="C537" s="158"/>
      <c r="D537" s="154"/>
      <c r="E537" s="158"/>
      <c r="F537" s="154"/>
      <c r="G537" s="158"/>
      <c r="H537" s="154"/>
      <c r="I537" s="158"/>
      <c r="J537" s="154"/>
      <c r="K537" s="158"/>
      <c r="L537" s="154"/>
      <c r="M537" s="158"/>
      <c r="N537" s="154"/>
      <c r="O537" s="158"/>
      <c r="P537" s="154"/>
      <c r="Q537" s="158"/>
      <c r="R537" s="154"/>
      <c r="S537" s="158"/>
      <c r="T537" s="154"/>
      <c r="U537" s="158"/>
      <c r="V537" s="154"/>
      <c r="W537" s="158"/>
      <c r="X537" s="154"/>
      <c r="Y537" s="158"/>
      <c r="Z537" s="154"/>
      <c r="AA537" s="158"/>
      <c r="AB537" s="154"/>
      <c r="AC537" s="158"/>
      <c r="AD537" s="154"/>
      <c r="AE537" s="158"/>
      <c r="AF537" s="154"/>
      <c r="AG537" s="158"/>
      <c r="AH537" s="154"/>
      <c r="AI537" s="158"/>
      <c r="AJ537" s="154"/>
      <c r="AK537" s="158"/>
      <c r="AL537" s="154"/>
      <c r="AM537" s="158"/>
      <c r="AN537" s="154"/>
      <c r="AO537" s="158"/>
      <c r="AP537" s="154"/>
      <c r="AQ537" s="158"/>
      <c r="AR537" s="154"/>
      <c r="AS537" s="158"/>
      <c r="AT537" s="154"/>
    </row>
    <row r="538" spans="2:46" s="159" customFormat="1" x14ac:dyDescent="0.25">
      <c r="B538" s="157"/>
      <c r="C538" s="158"/>
      <c r="D538" s="154"/>
      <c r="E538" s="158"/>
      <c r="F538" s="154"/>
      <c r="G538" s="158"/>
      <c r="H538" s="154"/>
      <c r="I538" s="158"/>
      <c r="J538" s="154"/>
      <c r="K538" s="158"/>
      <c r="L538" s="154"/>
      <c r="M538" s="158"/>
      <c r="N538" s="154"/>
      <c r="O538" s="158"/>
      <c r="P538" s="154"/>
      <c r="Q538" s="158"/>
      <c r="R538" s="154"/>
      <c r="S538" s="158"/>
      <c r="T538" s="154"/>
      <c r="U538" s="158"/>
      <c r="V538" s="154"/>
      <c r="W538" s="158"/>
      <c r="X538" s="154"/>
      <c r="Y538" s="158"/>
      <c r="Z538" s="154"/>
      <c r="AA538" s="158"/>
      <c r="AB538" s="154"/>
      <c r="AC538" s="158"/>
      <c r="AD538" s="154"/>
      <c r="AE538" s="158"/>
      <c r="AF538" s="154"/>
      <c r="AG538" s="158"/>
      <c r="AH538" s="154"/>
      <c r="AI538" s="158"/>
      <c r="AJ538" s="154"/>
      <c r="AK538" s="158"/>
      <c r="AL538" s="154"/>
      <c r="AM538" s="158"/>
      <c r="AN538" s="154"/>
      <c r="AO538" s="158"/>
      <c r="AP538" s="154"/>
      <c r="AQ538" s="158"/>
      <c r="AR538" s="154"/>
      <c r="AS538" s="158"/>
      <c r="AT538" s="154"/>
    </row>
    <row r="539" spans="2:46" s="159" customFormat="1" x14ac:dyDescent="0.25">
      <c r="B539" s="157"/>
      <c r="C539" s="158"/>
      <c r="D539" s="154"/>
      <c r="E539" s="158"/>
      <c r="F539" s="154"/>
      <c r="G539" s="158"/>
      <c r="H539" s="154"/>
      <c r="I539" s="158"/>
      <c r="J539" s="154"/>
      <c r="K539" s="158"/>
      <c r="L539" s="154"/>
      <c r="M539" s="158"/>
      <c r="N539" s="154"/>
      <c r="O539" s="158"/>
      <c r="P539" s="154"/>
      <c r="Q539" s="158"/>
      <c r="R539" s="154"/>
      <c r="S539" s="158"/>
      <c r="T539" s="154"/>
      <c r="U539" s="158"/>
      <c r="V539" s="154"/>
      <c r="W539" s="158"/>
      <c r="X539" s="154"/>
      <c r="Y539" s="158"/>
      <c r="Z539" s="154"/>
      <c r="AA539" s="158"/>
      <c r="AB539" s="154"/>
      <c r="AC539" s="158"/>
      <c r="AD539" s="154"/>
      <c r="AE539" s="158"/>
      <c r="AF539" s="154"/>
      <c r="AG539" s="158"/>
      <c r="AH539" s="154"/>
      <c r="AI539" s="158"/>
      <c r="AJ539" s="154"/>
      <c r="AK539" s="158"/>
      <c r="AL539" s="154"/>
      <c r="AM539" s="158"/>
      <c r="AN539" s="154"/>
      <c r="AO539" s="158"/>
      <c r="AP539" s="154"/>
      <c r="AQ539" s="158"/>
      <c r="AR539" s="154"/>
      <c r="AS539" s="158"/>
      <c r="AT539" s="154"/>
    </row>
    <row r="540" spans="2:46" s="159" customFormat="1" ht="15.75" x14ac:dyDescent="0.25">
      <c r="B540" s="68"/>
      <c r="C540" s="69"/>
      <c r="D540" s="70"/>
      <c r="E540" s="69"/>
      <c r="F540" s="70"/>
      <c r="G540" s="69"/>
      <c r="H540" s="70"/>
      <c r="I540" s="69"/>
      <c r="J540" s="70"/>
      <c r="K540" s="69"/>
      <c r="L540" s="70"/>
      <c r="M540" s="69"/>
      <c r="N540" s="70"/>
      <c r="O540" s="69"/>
      <c r="P540" s="70"/>
      <c r="Q540" s="69"/>
      <c r="R540" s="70"/>
      <c r="S540" s="69"/>
      <c r="T540" s="70"/>
      <c r="U540" s="69"/>
      <c r="V540" s="70"/>
      <c r="W540" s="69"/>
      <c r="X540" s="70"/>
      <c r="Y540" s="69"/>
      <c r="Z540" s="70"/>
      <c r="AA540" s="69"/>
      <c r="AB540" s="70"/>
      <c r="AC540" s="69"/>
      <c r="AD540" s="70"/>
      <c r="AE540" s="69"/>
      <c r="AF540" s="70"/>
      <c r="AG540" s="69"/>
      <c r="AH540" s="70"/>
      <c r="AI540" s="69"/>
      <c r="AJ540" s="70"/>
      <c r="AK540" s="69"/>
      <c r="AL540" s="70"/>
      <c r="AM540" s="69"/>
      <c r="AN540" s="70"/>
      <c r="AO540" s="69"/>
      <c r="AP540" s="70"/>
      <c r="AQ540" s="69"/>
      <c r="AR540" s="70"/>
      <c r="AS540" s="69"/>
      <c r="AT540" s="70"/>
    </row>
    <row r="541" spans="2:46" s="159" customFormat="1" x14ac:dyDescent="0.25">
      <c r="B541" s="157"/>
      <c r="C541" s="158"/>
      <c r="D541" s="154"/>
      <c r="E541" s="158"/>
      <c r="F541" s="154"/>
      <c r="G541" s="158"/>
      <c r="H541" s="154"/>
      <c r="I541" s="158"/>
      <c r="J541" s="154"/>
      <c r="K541" s="158"/>
      <c r="L541" s="154"/>
      <c r="M541" s="158"/>
      <c r="N541" s="154"/>
      <c r="O541" s="158"/>
      <c r="P541" s="154"/>
      <c r="Q541" s="158"/>
      <c r="R541" s="154"/>
      <c r="S541" s="158"/>
      <c r="T541" s="154"/>
      <c r="U541" s="158"/>
      <c r="V541" s="154"/>
      <c r="W541" s="158"/>
      <c r="X541" s="154"/>
      <c r="Y541" s="158"/>
      <c r="Z541" s="154"/>
      <c r="AA541" s="158"/>
      <c r="AB541" s="154"/>
      <c r="AC541" s="158"/>
      <c r="AD541" s="154"/>
      <c r="AE541" s="158"/>
      <c r="AF541" s="154"/>
      <c r="AG541" s="158"/>
      <c r="AH541" s="154"/>
      <c r="AI541" s="158"/>
      <c r="AJ541" s="154"/>
      <c r="AK541" s="158"/>
      <c r="AL541" s="154"/>
      <c r="AM541" s="158"/>
      <c r="AN541" s="154"/>
      <c r="AO541" s="158"/>
      <c r="AP541" s="154"/>
      <c r="AQ541" s="158"/>
      <c r="AR541" s="154"/>
      <c r="AS541" s="158"/>
      <c r="AT541" s="154"/>
    </row>
    <row r="542" spans="2:46" s="159" customFormat="1" x14ac:dyDescent="0.25">
      <c r="B542" s="157"/>
      <c r="C542" s="158"/>
      <c r="D542" s="154"/>
      <c r="E542" s="158"/>
      <c r="F542" s="154"/>
      <c r="G542" s="158"/>
      <c r="H542" s="154"/>
      <c r="I542" s="158"/>
      <c r="J542" s="154"/>
      <c r="K542" s="158"/>
      <c r="L542" s="154"/>
      <c r="M542" s="158"/>
      <c r="N542" s="154"/>
      <c r="O542" s="158"/>
      <c r="P542" s="154"/>
      <c r="Q542" s="158"/>
      <c r="R542" s="154"/>
      <c r="S542" s="158"/>
      <c r="T542" s="154"/>
      <c r="U542" s="158"/>
      <c r="V542" s="154"/>
      <c r="W542" s="158"/>
      <c r="X542" s="154"/>
      <c r="Y542" s="158"/>
      <c r="Z542" s="154"/>
      <c r="AA542" s="158"/>
      <c r="AB542" s="154"/>
      <c r="AC542" s="158"/>
      <c r="AD542" s="154"/>
      <c r="AE542" s="158"/>
      <c r="AF542" s="154"/>
      <c r="AG542" s="158"/>
      <c r="AH542" s="154"/>
      <c r="AI542" s="158"/>
      <c r="AJ542" s="154"/>
      <c r="AK542" s="158"/>
      <c r="AL542" s="154"/>
      <c r="AM542" s="158"/>
      <c r="AN542" s="154"/>
      <c r="AO542" s="158"/>
      <c r="AP542" s="154"/>
      <c r="AQ542" s="158"/>
      <c r="AR542" s="154"/>
      <c r="AS542" s="158"/>
      <c r="AT542" s="154"/>
    </row>
    <row r="543" spans="2:46" s="159" customFormat="1" x14ac:dyDescent="0.25">
      <c r="B543" s="157"/>
      <c r="C543" s="158"/>
      <c r="D543" s="154"/>
      <c r="E543" s="158"/>
      <c r="F543" s="154"/>
      <c r="G543" s="158"/>
      <c r="H543" s="154"/>
      <c r="I543" s="158"/>
      <c r="J543" s="154"/>
      <c r="K543" s="158"/>
      <c r="L543" s="154"/>
      <c r="M543" s="158"/>
      <c r="N543" s="154"/>
      <c r="O543" s="158"/>
      <c r="P543" s="154"/>
      <c r="Q543" s="158"/>
      <c r="R543" s="154"/>
      <c r="S543" s="158"/>
      <c r="T543" s="154"/>
      <c r="U543" s="158"/>
      <c r="V543" s="154"/>
      <c r="W543" s="158"/>
      <c r="X543" s="154"/>
      <c r="Y543" s="158"/>
      <c r="Z543" s="154"/>
      <c r="AA543" s="158"/>
      <c r="AB543" s="154"/>
      <c r="AC543" s="158"/>
      <c r="AD543" s="154"/>
      <c r="AE543" s="158"/>
      <c r="AF543" s="154"/>
      <c r="AG543" s="158"/>
      <c r="AH543" s="154"/>
      <c r="AI543" s="158"/>
      <c r="AJ543" s="154"/>
      <c r="AK543" s="158"/>
      <c r="AL543" s="154"/>
      <c r="AM543" s="158"/>
      <c r="AN543" s="154"/>
      <c r="AO543" s="158"/>
      <c r="AP543" s="154"/>
      <c r="AQ543" s="158"/>
      <c r="AR543" s="154"/>
      <c r="AS543" s="158"/>
      <c r="AT543" s="154"/>
    </row>
    <row r="544" spans="2:46" s="159" customFormat="1" x14ac:dyDescent="0.25">
      <c r="B544" s="157"/>
      <c r="C544" s="158"/>
      <c r="D544" s="154"/>
      <c r="E544" s="158"/>
      <c r="F544" s="154"/>
      <c r="G544" s="158"/>
      <c r="H544" s="154"/>
      <c r="I544" s="158"/>
      <c r="J544" s="154"/>
      <c r="K544" s="158"/>
      <c r="L544" s="154"/>
      <c r="M544" s="158"/>
      <c r="N544" s="154"/>
      <c r="O544" s="158"/>
      <c r="P544" s="154"/>
      <c r="Q544" s="158"/>
      <c r="R544" s="154"/>
      <c r="S544" s="158"/>
      <c r="T544" s="154"/>
      <c r="U544" s="158"/>
      <c r="V544" s="154"/>
      <c r="W544" s="158"/>
      <c r="X544" s="154"/>
      <c r="Y544" s="158"/>
      <c r="Z544" s="154"/>
      <c r="AA544" s="158"/>
      <c r="AB544" s="154"/>
      <c r="AC544" s="158"/>
      <c r="AD544" s="154"/>
      <c r="AE544" s="158"/>
      <c r="AF544" s="154"/>
      <c r="AG544" s="158"/>
      <c r="AH544" s="154"/>
      <c r="AI544" s="158"/>
      <c r="AJ544" s="154"/>
      <c r="AK544" s="158"/>
      <c r="AL544" s="154"/>
      <c r="AM544" s="158"/>
      <c r="AN544" s="154"/>
      <c r="AO544" s="158"/>
      <c r="AP544" s="154"/>
      <c r="AQ544" s="158"/>
      <c r="AR544" s="154"/>
      <c r="AS544" s="158"/>
      <c r="AT544" s="154"/>
    </row>
    <row r="545" spans="2:46" s="159" customFormat="1" x14ac:dyDescent="0.25">
      <c r="B545" s="157"/>
      <c r="C545" s="158"/>
      <c r="D545" s="154"/>
      <c r="E545" s="158"/>
      <c r="F545" s="154"/>
      <c r="G545" s="158"/>
      <c r="H545" s="154"/>
      <c r="I545" s="158"/>
      <c r="J545" s="154"/>
      <c r="K545" s="158"/>
      <c r="L545" s="154"/>
      <c r="M545" s="158"/>
      <c r="N545" s="154"/>
      <c r="O545" s="158"/>
      <c r="P545" s="154"/>
      <c r="Q545" s="158"/>
      <c r="R545" s="154"/>
      <c r="S545" s="158"/>
      <c r="T545" s="154"/>
      <c r="U545" s="158"/>
      <c r="V545" s="154"/>
      <c r="W545" s="158"/>
      <c r="X545" s="154"/>
      <c r="Y545" s="158"/>
      <c r="Z545" s="154"/>
      <c r="AA545" s="158"/>
      <c r="AB545" s="154"/>
      <c r="AC545" s="158"/>
      <c r="AD545" s="154"/>
      <c r="AE545" s="158"/>
      <c r="AF545" s="154"/>
      <c r="AG545" s="158"/>
      <c r="AH545" s="154"/>
      <c r="AI545" s="158"/>
      <c r="AJ545" s="154"/>
      <c r="AK545" s="158"/>
      <c r="AL545" s="154"/>
      <c r="AM545" s="158"/>
      <c r="AN545" s="154"/>
      <c r="AO545" s="158"/>
      <c r="AP545" s="154"/>
      <c r="AQ545" s="158"/>
      <c r="AR545" s="154"/>
      <c r="AS545" s="158"/>
      <c r="AT545" s="154"/>
    </row>
    <row r="546" spans="2:46" s="159" customFormat="1" x14ac:dyDescent="0.25">
      <c r="B546" s="157"/>
      <c r="C546" s="158"/>
      <c r="D546" s="154"/>
      <c r="E546" s="158"/>
      <c r="F546" s="154"/>
      <c r="G546" s="158"/>
      <c r="H546" s="154"/>
      <c r="I546" s="158"/>
      <c r="J546" s="154"/>
      <c r="K546" s="158"/>
      <c r="L546" s="154"/>
      <c r="M546" s="158"/>
      <c r="N546" s="154"/>
      <c r="O546" s="158"/>
      <c r="P546" s="154"/>
      <c r="Q546" s="158"/>
      <c r="R546" s="154"/>
      <c r="S546" s="158"/>
      <c r="T546" s="154"/>
      <c r="U546" s="158"/>
      <c r="V546" s="154"/>
      <c r="W546" s="158"/>
      <c r="X546" s="154"/>
      <c r="Y546" s="158"/>
      <c r="Z546" s="154"/>
      <c r="AA546" s="158"/>
      <c r="AB546" s="154"/>
      <c r="AC546" s="158"/>
      <c r="AD546" s="154"/>
      <c r="AE546" s="158"/>
      <c r="AF546" s="154"/>
      <c r="AG546" s="158"/>
      <c r="AH546" s="154"/>
      <c r="AI546" s="158"/>
      <c r="AJ546" s="154"/>
      <c r="AK546" s="158"/>
      <c r="AL546" s="154"/>
      <c r="AM546" s="158"/>
      <c r="AN546" s="154"/>
      <c r="AO546" s="158"/>
      <c r="AP546" s="154"/>
      <c r="AQ546" s="158"/>
      <c r="AR546" s="154"/>
      <c r="AS546" s="158"/>
      <c r="AT546" s="154"/>
    </row>
    <row r="547" spans="2:46" s="159" customFormat="1" x14ac:dyDescent="0.25">
      <c r="B547" s="157"/>
      <c r="C547" s="158"/>
      <c r="D547" s="154"/>
      <c r="E547" s="158"/>
      <c r="F547" s="154"/>
      <c r="G547" s="158"/>
      <c r="H547" s="154"/>
      <c r="I547" s="158"/>
      <c r="J547" s="154"/>
      <c r="K547" s="158"/>
      <c r="L547" s="154"/>
      <c r="M547" s="158"/>
      <c r="N547" s="154"/>
      <c r="O547" s="158"/>
      <c r="P547" s="154"/>
      <c r="Q547" s="158"/>
      <c r="R547" s="154"/>
      <c r="S547" s="158"/>
      <c r="T547" s="154"/>
      <c r="U547" s="158"/>
      <c r="V547" s="154"/>
      <c r="W547" s="158"/>
      <c r="X547" s="154"/>
      <c r="Y547" s="158"/>
      <c r="Z547" s="154"/>
      <c r="AA547" s="158"/>
      <c r="AB547" s="154"/>
      <c r="AC547" s="158"/>
      <c r="AD547" s="154"/>
      <c r="AE547" s="158"/>
      <c r="AF547" s="154"/>
      <c r="AG547" s="158"/>
      <c r="AH547" s="154"/>
      <c r="AI547" s="158"/>
      <c r="AJ547" s="154"/>
      <c r="AK547" s="158"/>
      <c r="AL547" s="154"/>
      <c r="AM547" s="158"/>
      <c r="AN547" s="154"/>
      <c r="AO547" s="158"/>
      <c r="AP547" s="154"/>
      <c r="AQ547" s="158"/>
      <c r="AR547" s="154"/>
      <c r="AS547" s="158"/>
      <c r="AT547" s="154"/>
    </row>
    <row r="548" spans="2:46" s="159" customFormat="1" x14ac:dyDescent="0.25">
      <c r="B548" s="157"/>
      <c r="C548" s="158"/>
      <c r="D548" s="154"/>
      <c r="E548" s="158"/>
      <c r="F548" s="154"/>
      <c r="G548" s="158"/>
      <c r="H548" s="154"/>
      <c r="I548" s="158"/>
      <c r="J548" s="154"/>
      <c r="K548" s="158"/>
      <c r="L548" s="154"/>
      <c r="M548" s="158"/>
      <c r="N548" s="154"/>
      <c r="O548" s="158"/>
      <c r="P548" s="154"/>
      <c r="Q548" s="158"/>
      <c r="R548" s="154"/>
      <c r="S548" s="158"/>
      <c r="T548" s="154"/>
      <c r="U548" s="158"/>
      <c r="V548" s="154"/>
      <c r="W548" s="158"/>
      <c r="X548" s="154"/>
      <c r="Y548" s="158"/>
      <c r="Z548" s="154"/>
      <c r="AA548" s="158"/>
      <c r="AB548" s="154"/>
      <c r="AC548" s="158"/>
      <c r="AD548" s="154"/>
      <c r="AE548" s="158"/>
      <c r="AF548" s="154"/>
      <c r="AG548" s="158"/>
      <c r="AH548" s="154"/>
      <c r="AI548" s="158"/>
      <c r="AJ548" s="154"/>
      <c r="AK548" s="158"/>
      <c r="AL548" s="154"/>
      <c r="AM548" s="158"/>
      <c r="AN548" s="154"/>
      <c r="AO548" s="158"/>
      <c r="AP548" s="154"/>
      <c r="AQ548" s="158"/>
      <c r="AR548" s="154"/>
      <c r="AS548" s="158"/>
      <c r="AT548" s="154"/>
    </row>
    <row r="549" spans="2:46" s="159" customFormat="1" x14ac:dyDescent="0.25">
      <c r="B549" s="157"/>
      <c r="C549" s="158"/>
      <c r="D549" s="154"/>
      <c r="E549" s="158"/>
      <c r="F549" s="154"/>
      <c r="G549" s="158"/>
      <c r="H549" s="154"/>
      <c r="I549" s="158"/>
      <c r="J549" s="154"/>
      <c r="K549" s="158"/>
      <c r="L549" s="154"/>
      <c r="M549" s="158"/>
      <c r="N549" s="154"/>
      <c r="O549" s="158"/>
      <c r="P549" s="154"/>
      <c r="Q549" s="158"/>
      <c r="R549" s="154"/>
      <c r="S549" s="158"/>
      <c r="T549" s="154"/>
      <c r="U549" s="158"/>
      <c r="V549" s="154"/>
      <c r="W549" s="158"/>
      <c r="X549" s="154"/>
      <c r="Y549" s="158"/>
      <c r="Z549" s="154"/>
      <c r="AA549" s="158"/>
      <c r="AB549" s="154"/>
      <c r="AC549" s="158"/>
      <c r="AD549" s="154"/>
      <c r="AE549" s="158"/>
      <c r="AF549" s="154"/>
      <c r="AG549" s="158"/>
      <c r="AH549" s="154"/>
      <c r="AI549" s="158"/>
      <c r="AJ549" s="154"/>
      <c r="AK549" s="158"/>
      <c r="AL549" s="154"/>
      <c r="AM549" s="158"/>
      <c r="AN549" s="154"/>
      <c r="AO549" s="158"/>
      <c r="AP549" s="154"/>
      <c r="AQ549" s="158"/>
      <c r="AR549" s="154"/>
      <c r="AS549" s="158"/>
      <c r="AT549" s="154"/>
    </row>
    <row r="550" spans="2:46" s="159" customFormat="1" x14ac:dyDescent="0.25">
      <c r="B550" s="157"/>
      <c r="C550" s="158"/>
      <c r="D550" s="154"/>
      <c r="E550" s="158"/>
      <c r="F550" s="154"/>
      <c r="G550" s="158"/>
      <c r="H550" s="154"/>
      <c r="I550" s="158"/>
      <c r="J550" s="154"/>
      <c r="K550" s="158"/>
      <c r="L550" s="154"/>
      <c r="M550" s="158"/>
      <c r="N550" s="154"/>
      <c r="O550" s="158"/>
      <c r="P550" s="154"/>
      <c r="Q550" s="158"/>
      <c r="R550" s="154"/>
      <c r="S550" s="158"/>
      <c r="T550" s="154"/>
      <c r="U550" s="158"/>
      <c r="V550" s="154"/>
      <c r="W550" s="158"/>
      <c r="X550" s="154"/>
      <c r="Y550" s="158"/>
      <c r="Z550" s="154"/>
      <c r="AA550" s="158"/>
      <c r="AB550" s="154"/>
      <c r="AC550" s="158"/>
      <c r="AD550" s="154"/>
      <c r="AE550" s="158"/>
      <c r="AF550" s="154"/>
      <c r="AG550" s="158"/>
      <c r="AH550" s="154"/>
      <c r="AI550" s="158"/>
      <c r="AJ550" s="154"/>
      <c r="AK550" s="158"/>
      <c r="AL550" s="154"/>
      <c r="AM550" s="158"/>
      <c r="AN550" s="154"/>
      <c r="AO550" s="158"/>
      <c r="AP550" s="154"/>
      <c r="AQ550" s="158"/>
      <c r="AR550" s="154"/>
      <c r="AS550" s="158"/>
      <c r="AT550" s="154"/>
    </row>
    <row r="551" spans="2:46" s="159" customFormat="1" x14ac:dyDescent="0.25">
      <c r="B551" s="157"/>
      <c r="C551" s="158"/>
      <c r="D551" s="154"/>
      <c r="E551" s="158"/>
      <c r="F551" s="154"/>
      <c r="G551" s="158"/>
      <c r="H551" s="154"/>
      <c r="I551" s="158"/>
      <c r="J551" s="154"/>
      <c r="K551" s="158"/>
      <c r="L551" s="154"/>
      <c r="M551" s="158"/>
      <c r="N551" s="154"/>
      <c r="O551" s="158"/>
      <c r="P551" s="154"/>
      <c r="Q551" s="158"/>
      <c r="R551" s="154"/>
      <c r="S551" s="158"/>
      <c r="T551" s="154"/>
      <c r="U551" s="158"/>
      <c r="V551" s="154"/>
      <c r="W551" s="158"/>
      <c r="X551" s="154"/>
      <c r="Y551" s="158"/>
      <c r="Z551" s="154"/>
      <c r="AA551" s="158"/>
      <c r="AB551" s="154"/>
      <c r="AC551" s="158"/>
      <c r="AD551" s="154"/>
      <c r="AE551" s="158"/>
      <c r="AF551" s="154"/>
      <c r="AG551" s="158"/>
      <c r="AH551" s="154"/>
      <c r="AI551" s="158"/>
      <c r="AJ551" s="154"/>
      <c r="AK551" s="158"/>
      <c r="AL551" s="154"/>
      <c r="AM551" s="158"/>
      <c r="AN551" s="154"/>
      <c r="AO551" s="158"/>
      <c r="AP551" s="154"/>
      <c r="AQ551" s="158"/>
      <c r="AR551" s="154"/>
      <c r="AS551" s="158"/>
      <c r="AT551" s="154"/>
    </row>
    <row r="552" spans="2:46" s="159" customFormat="1" x14ac:dyDescent="0.25">
      <c r="B552" s="157"/>
      <c r="C552" s="158"/>
      <c r="D552" s="154"/>
      <c r="E552" s="158"/>
      <c r="F552" s="154"/>
      <c r="G552" s="158"/>
      <c r="H552" s="154"/>
      <c r="I552" s="158"/>
      <c r="J552" s="154"/>
      <c r="K552" s="158"/>
      <c r="L552" s="154"/>
      <c r="M552" s="158"/>
      <c r="N552" s="154"/>
      <c r="O552" s="158"/>
      <c r="P552" s="154"/>
      <c r="Q552" s="158"/>
      <c r="R552" s="154"/>
      <c r="S552" s="158"/>
      <c r="T552" s="154"/>
      <c r="U552" s="158"/>
      <c r="V552" s="154"/>
      <c r="W552" s="158"/>
      <c r="X552" s="154"/>
      <c r="Y552" s="158"/>
      <c r="Z552" s="154"/>
      <c r="AA552" s="158"/>
      <c r="AB552" s="154"/>
      <c r="AC552" s="158"/>
      <c r="AD552" s="154"/>
      <c r="AE552" s="158"/>
      <c r="AF552" s="154"/>
      <c r="AG552" s="158"/>
      <c r="AH552" s="154"/>
      <c r="AI552" s="158"/>
      <c r="AJ552" s="154"/>
      <c r="AK552" s="158"/>
      <c r="AL552" s="154"/>
      <c r="AM552" s="158"/>
      <c r="AN552" s="154"/>
      <c r="AO552" s="158"/>
      <c r="AP552" s="154"/>
      <c r="AQ552" s="158"/>
      <c r="AR552" s="154"/>
      <c r="AS552" s="158"/>
      <c r="AT552" s="154"/>
    </row>
    <row r="553" spans="2:46" s="159" customFormat="1" ht="15.75" x14ac:dyDescent="0.25">
      <c r="B553" s="68"/>
      <c r="C553" s="69"/>
      <c r="D553" s="70"/>
      <c r="E553" s="69"/>
      <c r="F553" s="70"/>
      <c r="G553" s="69"/>
      <c r="H553" s="70"/>
      <c r="I553" s="69"/>
      <c r="J553" s="70"/>
      <c r="K553" s="69"/>
      <c r="L553" s="70"/>
      <c r="M553" s="69"/>
      <c r="N553" s="70"/>
      <c r="O553" s="69"/>
      <c r="P553" s="70"/>
      <c r="Q553" s="69"/>
      <c r="R553" s="70"/>
      <c r="S553" s="69"/>
      <c r="T553" s="70"/>
      <c r="U553" s="69"/>
      <c r="V553" s="70"/>
      <c r="W553" s="69"/>
      <c r="X553" s="70"/>
      <c r="Y553" s="69"/>
      <c r="Z553" s="70"/>
      <c r="AA553" s="69"/>
      <c r="AB553" s="70"/>
      <c r="AC553" s="69"/>
      <c r="AD553" s="70"/>
      <c r="AE553" s="69"/>
      <c r="AF553" s="70"/>
      <c r="AG553" s="69"/>
      <c r="AH553" s="70"/>
      <c r="AI553" s="69"/>
      <c r="AJ553" s="70"/>
      <c r="AK553" s="69"/>
      <c r="AL553" s="70"/>
      <c r="AM553" s="69"/>
      <c r="AN553" s="70"/>
      <c r="AO553" s="69"/>
      <c r="AP553" s="70"/>
      <c r="AQ553" s="69"/>
      <c r="AR553" s="70"/>
      <c r="AS553" s="69"/>
      <c r="AT553" s="70"/>
    </row>
    <row r="554" spans="2:46" s="159" customFormat="1" x14ac:dyDescent="0.25">
      <c r="B554" s="157"/>
      <c r="C554" s="158"/>
      <c r="D554" s="154"/>
      <c r="E554" s="158"/>
      <c r="F554" s="154"/>
      <c r="G554" s="158"/>
      <c r="H554" s="154"/>
      <c r="I554" s="158"/>
      <c r="J554" s="154"/>
      <c r="K554" s="158"/>
      <c r="L554" s="154"/>
      <c r="M554" s="158"/>
      <c r="N554" s="154"/>
      <c r="O554" s="158"/>
      <c r="P554" s="154"/>
      <c r="Q554" s="158"/>
      <c r="R554" s="154"/>
      <c r="S554" s="158"/>
      <c r="T554" s="154"/>
      <c r="U554" s="158"/>
      <c r="V554" s="154"/>
      <c r="W554" s="158"/>
      <c r="X554" s="154"/>
      <c r="Y554" s="158"/>
      <c r="Z554" s="154"/>
      <c r="AA554" s="158"/>
      <c r="AB554" s="154"/>
      <c r="AC554" s="158"/>
      <c r="AD554" s="154"/>
      <c r="AE554" s="158"/>
      <c r="AF554" s="154"/>
      <c r="AG554" s="158"/>
      <c r="AH554" s="154"/>
      <c r="AI554" s="158"/>
      <c r="AJ554" s="154"/>
      <c r="AK554" s="158"/>
      <c r="AL554" s="154"/>
      <c r="AM554" s="158"/>
      <c r="AN554" s="154"/>
      <c r="AO554" s="158"/>
      <c r="AP554" s="154"/>
      <c r="AQ554" s="158"/>
      <c r="AR554" s="154"/>
      <c r="AS554" s="158"/>
      <c r="AT554" s="154"/>
    </row>
    <row r="555" spans="2:46" s="159" customFormat="1" x14ac:dyDescent="0.25">
      <c r="B555" s="157"/>
      <c r="C555" s="158"/>
      <c r="D555" s="154"/>
      <c r="E555" s="158"/>
      <c r="F555" s="154"/>
      <c r="G555" s="158"/>
      <c r="H555" s="154"/>
      <c r="I555" s="158"/>
      <c r="J555" s="154"/>
      <c r="K555" s="158"/>
      <c r="L555" s="154"/>
      <c r="M555" s="158"/>
      <c r="N555" s="154"/>
      <c r="O555" s="158"/>
      <c r="P555" s="154"/>
      <c r="Q555" s="158"/>
      <c r="R555" s="154"/>
      <c r="S555" s="158"/>
      <c r="T555" s="154"/>
      <c r="U555" s="158"/>
      <c r="V555" s="154"/>
      <c r="W555" s="158"/>
      <c r="X555" s="154"/>
      <c r="Y555" s="158"/>
      <c r="Z555" s="154"/>
      <c r="AA555" s="158"/>
      <c r="AB555" s="154"/>
      <c r="AC555" s="158"/>
      <c r="AD555" s="154"/>
      <c r="AE555" s="158"/>
      <c r="AF555" s="154"/>
      <c r="AG555" s="158"/>
      <c r="AH555" s="154"/>
      <c r="AI555" s="158"/>
      <c r="AJ555" s="154"/>
      <c r="AK555" s="158"/>
      <c r="AL555" s="154"/>
      <c r="AM555" s="158"/>
      <c r="AN555" s="154"/>
      <c r="AO555" s="158"/>
      <c r="AP555" s="154"/>
      <c r="AQ555" s="158"/>
      <c r="AR555" s="154"/>
      <c r="AS555" s="158"/>
      <c r="AT555" s="154"/>
    </row>
    <row r="556" spans="2:46" s="159" customFormat="1" x14ac:dyDescent="0.25">
      <c r="B556" s="157"/>
      <c r="C556" s="158"/>
      <c r="D556" s="154"/>
      <c r="E556" s="158"/>
      <c r="F556" s="154"/>
      <c r="G556" s="158"/>
      <c r="H556" s="154"/>
      <c r="I556" s="158"/>
      <c r="J556" s="154"/>
      <c r="K556" s="158"/>
      <c r="L556" s="154"/>
      <c r="M556" s="158"/>
      <c r="N556" s="154"/>
      <c r="O556" s="158"/>
      <c r="P556" s="154"/>
      <c r="Q556" s="158"/>
      <c r="R556" s="154"/>
      <c r="S556" s="158"/>
      <c r="T556" s="154"/>
      <c r="U556" s="158"/>
      <c r="V556" s="154"/>
      <c r="W556" s="158"/>
      <c r="X556" s="154"/>
      <c r="Y556" s="158"/>
      <c r="Z556" s="154"/>
      <c r="AA556" s="158"/>
      <c r="AB556" s="154"/>
      <c r="AC556" s="158"/>
      <c r="AD556" s="154"/>
      <c r="AE556" s="158"/>
      <c r="AF556" s="154"/>
      <c r="AG556" s="158"/>
      <c r="AH556" s="154"/>
      <c r="AI556" s="158"/>
      <c r="AJ556" s="154"/>
      <c r="AK556" s="158"/>
      <c r="AL556" s="154"/>
      <c r="AM556" s="158"/>
      <c r="AN556" s="154"/>
      <c r="AO556" s="158"/>
      <c r="AP556" s="154"/>
      <c r="AQ556" s="158"/>
      <c r="AR556" s="154"/>
      <c r="AS556" s="158"/>
      <c r="AT556" s="154"/>
    </row>
    <row r="557" spans="2:46" s="159" customFormat="1" x14ac:dyDescent="0.25">
      <c r="B557" s="157"/>
      <c r="C557" s="158"/>
      <c r="D557" s="154"/>
      <c r="E557" s="158"/>
      <c r="F557" s="154"/>
      <c r="G557" s="158"/>
      <c r="H557" s="154"/>
      <c r="I557" s="158"/>
      <c r="J557" s="154"/>
      <c r="K557" s="158"/>
      <c r="L557" s="154"/>
      <c r="M557" s="158"/>
      <c r="N557" s="154"/>
      <c r="O557" s="158"/>
      <c r="P557" s="154"/>
      <c r="Q557" s="158"/>
      <c r="R557" s="154"/>
      <c r="S557" s="158"/>
      <c r="T557" s="154"/>
      <c r="U557" s="158"/>
      <c r="V557" s="154"/>
      <c r="W557" s="158"/>
      <c r="X557" s="154"/>
      <c r="Y557" s="158"/>
      <c r="Z557" s="154"/>
      <c r="AA557" s="158"/>
      <c r="AB557" s="154"/>
      <c r="AC557" s="158"/>
      <c r="AD557" s="154"/>
      <c r="AE557" s="158"/>
      <c r="AF557" s="154"/>
      <c r="AG557" s="158"/>
      <c r="AH557" s="154"/>
      <c r="AI557" s="158"/>
      <c r="AJ557" s="154"/>
      <c r="AK557" s="158"/>
      <c r="AL557" s="154"/>
      <c r="AM557" s="158"/>
      <c r="AN557" s="154"/>
      <c r="AO557" s="158"/>
      <c r="AP557" s="154"/>
      <c r="AQ557" s="158"/>
      <c r="AR557" s="154"/>
      <c r="AS557" s="158"/>
      <c r="AT557" s="154"/>
    </row>
    <row r="558" spans="2:46" s="159" customFormat="1" x14ac:dyDescent="0.25">
      <c r="B558" s="157"/>
      <c r="C558" s="158"/>
      <c r="D558" s="154"/>
      <c r="E558" s="158"/>
      <c r="F558" s="154"/>
      <c r="G558" s="158"/>
      <c r="H558" s="154"/>
      <c r="I558" s="158"/>
      <c r="J558" s="154"/>
      <c r="K558" s="158"/>
      <c r="L558" s="154"/>
      <c r="M558" s="158"/>
      <c r="N558" s="154"/>
      <c r="O558" s="158"/>
      <c r="P558" s="154"/>
      <c r="Q558" s="158"/>
      <c r="R558" s="154"/>
      <c r="S558" s="158"/>
      <c r="T558" s="154"/>
      <c r="U558" s="158"/>
      <c r="V558" s="154"/>
      <c r="W558" s="158"/>
      <c r="X558" s="154"/>
      <c r="Y558" s="158"/>
      <c r="Z558" s="154"/>
      <c r="AA558" s="158"/>
      <c r="AB558" s="154"/>
      <c r="AC558" s="158"/>
      <c r="AD558" s="154"/>
      <c r="AE558" s="158"/>
      <c r="AF558" s="154"/>
      <c r="AG558" s="158"/>
      <c r="AH558" s="154"/>
      <c r="AI558" s="158"/>
      <c r="AJ558" s="154"/>
      <c r="AK558" s="158"/>
      <c r="AL558" s="154"/>
      <c r="AM558" s="158"/>
      <c r="AN558" s="154"/>
      <c r="AO558" s="158"/>
      <c r="AP558" s="154"/>
      <c r="AQ558" s="158"/>
      <c r="AR558" s="154"/>
      <c r="AS558" s="158"/>
      <c r="AT558" s="154"/>
    </row>
    <row r="559" spans="2:46" s="159" customFormat="1" x14ac:dyDescent="0.25">
      <c r="B559" s="157"/>
      <c r="C559" s="158"/>
      <c r="D559" s="154"/>
      <c r="E559" s="158"/>
      <c r="F559" s="154"/>
      <c r="G559" s="158"/>
      <c r="H559" s="154"/>
      <c r="I559" s="158"/>
      <c r="J559" s="154"/>
      <c r="K559" s="158"/>
      <c r="L559" s="154"/>
      <c r="M559" s="158"/>
      <c r="N559" s="154"/>
      <c r="O559" s="158"/>
      <c r="P559" s="154"/>
      <c r="Q559" s="158"/>
      <c r="R559" s="154"/>
      <c r="S559" s="158"/>
      <c r="T559" s="154"/>
      <c r="U559" s="158"/>
      <c r="V559" s="154"/>
      <c r="W559" s="158"/>
      <c r="X559" s="154"/>
      <c r="Y559" s="158"/>
      <c r="Z559" s="154"/>
      <c r="AA559" s="158"/>
      <c r="AB559" s="154"/>
      <c r="AC559" s="158"/>
      <c r="AD559" s="154"/>
      <c r="AE559" s="158"/>
      <c r="AF559" s="154"/>
      <c r="AG559" s="158"/>
      <c r="AH559" s="154"/>
      <c r="AI559" s="158"/>
      <c r="AJ559" s="154"/>
      <c r="AK559" s="158"/>
      <c r="AL559" s="154"/>
      <c r="AM559" s="158"/>
      <c r="AN559" s="154"/>
      <c r="AO559" s="158"/>
      <c r="AP559" s="154"/>
      <c r="AQ559" s="158"/>
      <c r="AR559" s="154"/>
      <c r="AS559" s="158"/>
      <c r="AT559" s="154"/>
    </row>
    <row r="560" spans="2:46" s="159" customFormat="1" x14ac:dyDescent="0.25">
      <c r="B560" s="157"/>
      <c r="C560" s="158"/>
      <c r="D560" s="154"/>
      <c r="E560" s="158"/>
      <c r="F560" s="154"/>
      <c r="G560" s="158"/>
      <c r="H560" s="154"/>
      <c r="I560" s="158"/>
      <c r="J560" s="154"/>
      <c r="K560" s="158"/>
      <c r="L560" s="154"/>
      <c r="M560" s="158"/>
      <c r="N560" s="154"/>
      <c r="O560" s="158"/>
      <c r="P560" s="154"/>
      <c r="Q560" s="158"/>
      <c r="R560" s="154"/>
      <c r="S560" s="158"/>
      <c r="T560" s="154"/>
      <c r="U560" s="158"/>
      <c r="V560" s="154"/>
      <c r="W560" s="158"/>
      <c r="X560" s="154"/>
      <c r="Y560" s="158"/>
      <c r="Z560" s="154"/>
      <c r="AA560" s="158"/>
      <c r="AB560" s="154"/>
      <c r="AC560" s="158"/>
      <c r="AD560" s="154"/>
      <c r="AE560" s="158"/>
      <c r="AF560" s="154"/>
      <c r="AG560" s="158"/>
      <c r="AH560" s="154"/>
      <c r="AI560" s="158"/>
      <c r="AJ560" s="154"/>
      <c r="AK560" s="158"/>
      <c r="AL560" s="154"/>
      <c r="AM560" s="158"/>
      <c r="AN560" s="154"/>
      <c r="AO560" s="158"/>
      <c r="AP560" s="154"/>
      <c r="AQ560" s="158"/>
      <c r="AR560" s="154"/>
      <c r="AS560" s="158"/>
      <c r="AT560" s="154"/>
    </row>
    <row r="561" spans="2:46" s="159" customFormat="1" x14ac:dyDescent="0.25">
      <c r="B561" s="157"/>
      <c r="C561" s="158"/>
      <c r="D561" s="154"/>
      <c r="E561" s="158"/>
      <c r="F561" s="154"/>
      <c r="G561" s="158"/>
      <c r="H561" s="154"/>
      <c r="I561" s="158"/>
      <c r="J561" s="154"/>
      <c r="K561" s="158"/>
      <c r="L561" s="154"/>
      <c r="M561" s="158"/>
      <c r="N561" s="154"/>
      <c r="O561" s="158"/>
      <c r="P561" s="154"/>
      <c r="Q561" s="158"/>
      <c r="R561" s="154"/>
      <c r="S561" s="158"/>
      <c r="T561" s="154"/>
      <c r="U561" s="158"/>
      <c r="V561" s="154"/>
      <c r="W561" s="158"/>
      <c r="X561" s="154"/>
      <c r="Y561" s="158"/>
      <c r="Z561" s="154"/>
      <c r="AA561" s="158"/>
      <c r="AB561" s="154"/>
      <c r="AC561" s="158"/>
      <c r="AD561" s="154"/>
      <c r="AE561" s="158"/>
      <c r="AF561" s="154"/>
      <c r="AG561" s="158"/>
      <c r="AH561" s="154"/>
      <c r="AI561" s="158"/>
      <c r="AJ561" s="154"/>
      <c r="AK561" s="158"/>
      <c r="AL561" s="154"/>
      <c r="AM561" s="158"/>
      <c r="AN561" s="154"/>
      <c r="AO561" s="158"/>
      <c r="AP561" s="154"/>
      <c r="AQ561" s="158"/>
      <c r="AR561" s="154"/>
      <c r="AS561" s="158"/>
      <c r="AT561" s="154"/>
    </row>
    <row r="562" spans="2:46" s="159" customFormat="1" x14ac:dyDescent="0.25">
      <c r="B562" s="157"/>
      <c r="C562" s="158"/>
      <c r="D562" s="154"/>
      <c r="E562" s="158"/>
      <c r="F562" s="154"/>
      <c r="G562" s="158"/>
      <c r="H562" s="154"/>
      <c r="I562" s="158"/>
      <c r="J562" s="154"/>
      <c r="K562" s="158"/>
      <c r="L562" s="154"/>
      <c r="M562" s="158"/>
      <c r="N562" s="154"/>
      <c r="O562" s="158"/>
      <c r="P562" s="154"/>
      <c r="Q562" s="158"/>
      <c r="R562" s="154"/>
      <c r="S562" s="158"/>
      <c r="T562" s="154"/>
      <c r="U562" s="158"/>
      <c r="V562" s="154"/>
      <c r="W562" s="158"/>
      <c r="X562" s="154"/>
      <c r="Y562" s="158"/>
      <c r="Z562" s="154"/>
      <c r="AA562" s="158"/>
      <c r="AB562" s="154"/>
      <c r="AC562" s="158"/>
      <c r="AD562" s="154"/>
      <c r="AE562" s="158"/>
      <c r="AF562" s="154"/>
      <c r="AG562" s="158"/>
      <c r="AH562" s="154"/>
      <c r="AI562" s="158"/>
      <c r="AJ562" s="154"/>
      <c r="AK562" s="158"/>
      <c r="AL562" s="154"/>
      <c r="AM562" s="158"/>
      <c r="AN562" s="154"/>
      <c r="AO562" s="158"/>
      <c r="AP562" s="154"/>
      <c r="AQ562" s="158"/>
      <c r="AR562" s="154"/>
      <c r="AS562" s="158"/>
      <c r="AT562" s="154"/>
    </row>
    <row r="563" spans="2:46" s="159" customFormat="1" x14ac:dyDescent="0.25">
      <c r="B563" s="157"/>
      <c r="C563" s="158"/>
      <c r="D563" s="154"/>
      <c r="E563" s="158"/>
      <c r="F563" s="154"/>
      <c r="G563" s="158"/>
      <c r="H563" s="154"/>
      <c r="I563" s="158"/>
      <c r="J563" s="154"/>
      <c r="K563" s="158"/>
      <c r="L563" s="154"/>
      <c r="M563" s="158"/>
      <c r="N563" s="154"/>
      <c r="O563" s="158"/>
      <c r="P563" s="154"/>
      <c r="Q563" s="158"/>
      <c r="R563" s="154"/>
      <c r="S563" s="158"/>
      <c r="T563" s="154"/>
      <c r="U563" s="158"/>
      <c r="V563" s="154"/>
      <c r="W563" s="158"/>
      <c r="X563" s="154"/>
      <c r="Y563" s="158"/>
      <c r="Z563" s="154"/>
      <c r="AA563" s="158"/>
      <c r="AB563" s="154"/>
      <c r="AC563" s="158"/>
      <c r="AD563" s="154"/>
      <c r="AE563" s="158"/>
      <c r="AF563" s="154"/>
      <c r="AG563" s="158"/>
      <c r="AH563" s="154"/>
      <c r="AI563" s="158"/>
      <c r="AJ563" s="154"/>
      <c r="AK563" s="158"/>
      <c r="AL563" s="154"/>
      <c r="AM563" s="158"/>
      <c r="AN563" s="154"/>
      <c r="AO563" s="158"/>
      <c r="AP563" s="154"/>
      <c r="AQ563" s="158"/>
      <c r="AR563" s="154"/>
      <c r="AS563" s="158"/>
      <c r="AT563" s="154"/>
    </row>
    <row r="564" spans="2:46" s="159" customFormat="1" x14ac:dyDescent="0.25">
      <c r="B564" s="157"/>
      <c r="C564" s="158"/>
      <c r="D564" s="154"/>
      <c r="E564" s="158"/>
      <c r="F564" s="154"/>
      <c r="G564" s="158"/>
      <c r="H564" s="154"/>
      <c r="I564" s="158"/>
      <c r="J564" s="154"/>
      <c r="K564" s="158"/>
      <c r="L564" s="154"/>
      <c r="M564" s="158"/>
      <c r="N564" s="154"/>
      <c r="O564" s="158"/>
      <c r="P564" s="154"/>
      <c r="Q564" s="158"/>
      <c r="R564" s="154"/>
      <c r="S564" s="158"/>
      <c r="T564" s="154"/>
      <c r="U564" s="158"/>
      <c r="V564" s="154"/>
      <c r="W564" s="158"/>
      <c r="X564" s="154"/>
      <c r="Y564" s="158"/>
      <c r="Z564" s="154"/>
      <c r="AA564" s="158"/>
      <c r="AB564" s="154"/>
      <c r="AC564" s="158"/>
      <c r="AD564" s="154"/>
      <c r="AE564" s="158"/>
      <c r="AF564" s="154"/>
      <c r="AG564" s="158"/>
      <c r="AH564" s="154"/>
      <c r="AI564" s="158"/>
      <c r="AJ564" s="154"/>
      <c r="AK564" s="158"/>
      <c r="AL564" s="154"/>
      <c r="AM564" s="158"/>
      <c r="AN564" s="154"/>
      <c r="AO564" s="158"/>
      <c r="AP564" s="154"/>
      <c r="AQ564" s="158"/>
      <c r="AR564" s="154"/>
      <c r="AS564" s="158"/>
      <c r="AT564" s="154"/>
    </row>
    <row r="565" spans="2:46" s="159" customFormat="1" x14ac:dyDescent="0.25">
      <c r="B565" s="157"/>
      <c r="C565" s="158"/>
      <c r="D565" s="154"/>
      <c r="E565" s="158"/>
      <c r="F565" s="154"/>
      <c r="G565" s="158"/>
      <c r="H565" s="154"/>
      <c r="I565" s="158"/>
      <c r="J565" s="154"/>
      <c r="K565" s="158"/>
      <c r="L565" s="154"/>
      <c r="M565" s="158"/>
      <c r="N565" s="154"/>
      <c r="O565" s="158"/>
      <c r="P565" s="154"/>
      <c r="Q565" s="158"/>
      <c r="R565" s="154"/>
      <c r="S565" s="158"/>
      <c r="T565" s="154"/>
      <c r="U565" s="158"/>
      <c r="V565" s="154"/>
      <c r="W565" s="158"/>
      <c r="X565" s="154"/>
      <c r="Y565" s="158"/>
      <c r="Z565" s="154"/>
      <c r="AA565" s="158"/>
      <c r="AB565" s="154"/>
      <c r="AC565" s="158"/>
      <c r="AD565" s="154"/>
      <c r="AE565" s="158"/>
      <c r="AF565" s="154"/>
      <c r="AG565" s="158"/>
      <c r="AH565" s="154"/>
      <c r="AI565" s="158"/>
      <c r="AJ565" s="154"/>
      <c r="AK565" s="158"/>
      <c r="AL565" s="154"/>
      <c r="AM565" s="158"/>
      <c r="AN565" s="154"/>
      <c r="AO565" s="158"/>
      <c r="AP565" s="154"/>
      <c r="AQ565" s="158"/>
      <c r="AR565" s="154"/>
      <c r="AS565" s="158"/>
      <c r="AT565" s="154"/>
    </row>
    <row r="566" spans="2:46" s="159" customFormat="1" ht="15.75" x14ac:dyDescent="0.25">
      <c r="B566" s="68"/>
      <c r="C566" s="69"/>
      <c r="D566" s="70"/>
      <c r="E566" s="69"/>
      <c r="F566" s="70"/>
      <c r="G566" s="69"/>
      <c r="H566" s="70"/>
      <c r="I566" s="69"/>
      <c r="J566" s="70"/>
      <c r="K566" s="69"/>
      <c r="L566" s="70"/>
      <c r="M566" s="69"/>
      <c r="N566" s="70"/>
      <c r="O566" s="69"/>
      <c r="P566" s="70"/>
      <c r="Q566" s="69"/>
      <c r="R566" s="70"/>
      <c r="S566" s="69"/>
      <c r="T566" s="70"/>
      <c r="U566" s="69"/>
      <c r="V566" s="70"/>
      <c r="W566" s="69"/>
      <c r="X566" s="70"/>
      <c r="Y566" s="69"/>
      <c r="Z566" s="70"/>
      <c r="AA566" s="69"/>
      <c r="AB566" s="70"/>
      <c r="AC566" s="69"/>
      <c r="AD566" s="70"/>
      <c r="AE566" s="69"/>
      <c r="AF566" s="70"/>
      <c r="AG566" s="69"/>
      <c r="AH566" s="70"/>
      <c r="AI566" s="69"/>
      <c r="AJ566" s="70"/>
      <c r="AK566" s="69"/>
      <c r="AL566" s="70"/>
      <c r="AM566" s="69"/>
      <c r="AN566" s="70"/>
      <c r="AO566" s="69"/>
      <c r="AP566" s="70"/>
      <c r="AQ566" s="69"/>
      <c r="AR566" s="70"/>
      <c r="AS566" s="69"/>
      <c r="AT566" s="70"/>
    </row>
    <row r="567" spans="2:46" s="159" customFormat="1" x14ac:dyDescent="0.25">
      <c r="B567" s="157"/>
      <c r="C567" s="158"/>
      <c r="D567" s="154"/>
      <c r="E567" s="158"/>
      <c r="F567" s="154"/>
      <c r="G567" s="158"/>
      <c r="H567" s="154"/>
      <c r="I567" s="158"/>
      <c r="J567" s="154"/>
      <c r="K567" s="158"/>
      <c r="L567" s="154"/>
      <c r="M567" s="158"/>
      <c r="N567" s="154"/>
      <c r="O567" s="158"/>
      <c r="P567" s="154"/>
      <c r="Q567" s="158"/>
      <c r="R567" s="154"/>
      <c r="S567" s="158"/>
      <c r="T567" s="154"/>
      <c r="U567" s="158"/>
      <c r="V567" s="154"/>
      <c r="W567" s="158"/>
      <c r="X567" s="154"/>
      <c r="Y567" s="158"/>
      <c r="Z567" s="154"/>
      <c r="AA567" s="158"/>
      <c r="AB567" s="154"/>
      <c r="AC567" s="158"/>
      <c r="AD567" s="154"/>
      <c r="AE567" s="158"/>
      <c r="AF567" s="154"/>
      <c r="AG567" s="158"/>
      <c r="AH567" s="154"/>
      <c r="AI567" s="158"/>
      <c r="AJ567" s="154"/>
      <c r="AK567" s="158"/>
      <c r="AL567" s="154"/>
      <c r="AM567" s="158"/>
      <c r="AN567" s="154"/>
      <c r="AO567" s="158"/>
      <c r="AP567" s="154"/>
      <c r="AQ567" s="158"/>
      <c r="AR567" s="154"/>
      <c r="AS567" s="158"/>
      <c r="AT567" s="154"/>
    </row>
    <row r="568" spans="2:46" s="159" customFormat="1" x14ac:dyDescent="0.25">
      <c r="B568" s="157"/>
      <c r="C568" s="158"/>
      <c r="D568" s="154"/>
      <c r="E568" s="158"/>
      <c r="F568" s="154"/>
      <c r="G568" s="158"/>
      <c r="H568" s="154"/>
      <c r="I568" s="158"/>
      <c r="J568" s="154"/>
      <c r="K568" s="158"/>
      <c r="L568" s="154"/>
      <c r="M568" s="158"/>
      <c r="N568" s="154"/>
      <c r="O568" s="158"/>
      <c r="P568" s="154"/>
      <c r="Q568" s="158"/>
      <c r="R568" s="154"/>
      <c r="S568" s="158"/>
      <c r="T568" s="154"/>
      <c r="U568" s="158"/>
      <c r="V568" s="154"/>
      <c r="W568" s="158"/>
      <c r="X568" s="154"/>
      <c r="Y568" s="158"/>
      <c r="Z568" s="154"/>
      <c r="AA568" s="158"/>
      <c r="AB568" s="154"/>
      <c r="AC568" s="158"/>
      <c r="AD568" s="154"/>
      <c r="AE568" s="158"/>
      <c r="AF568" s="154"/>
      <c r="AG568" s="158"/>
      <c r="AH568" s="154"/>
      <c r="AI568" s="158"/>
      <c r="AJ568" s="154"/>
      <c r="AK568" s="158"/>
      <c r="AL568" s="154"/>
      <c r="AM568" s="158"/>
      <c r="AN568" s="154"/>
      <c r="AO568" s="158"/>
      <c r="AP568" s="154"/>
      <c r="AQ568" s="158"/>
      <c r="AR568" s="154"/>
      <c r="AS568" s="158"/>
      <c r="AT568" s="154"/>
    </row>
    <row r="569" spans="2:46" s="159" customFormat="1" x14ac:dyDescent="0.25">
      <c r="B569" s="157"/>
      <c r="C569" s="158"/>
      <c r="D569" s="154"/>
      <c r="E569" s="158"/>
      <c r="F569" s="154"/>
      <c r="G569" s="158"/>
      <c r="H569" s="154"/>
      <c r="I569" s="158"/>
      <c r="J569" s="154"/>
      <c r="K569" s="158"/>
      <c r="L569" s="154"/>
      <c r="M569" s="158"/>
      <c r="N569" s="154"/>
      <c r="O569" s="158"/>
      <c r="P569" s="154"/>
      <c r="Q569" s="158"/>
      <c r="R569" s="154"/>
      <c r="S569" s="158"/>
      <c r="T569" s="154"/>
      <c r="U569" s="158"/>
      <c r="V569" s="154"/>
      <c r="W569" s="158"/>
      <c r="X569" s="154"/>
      <c r="Y569" s="158"/>
      <c r="Z569" s="154"/>
      <c r="AA569" s="158"/>
      <c r="AB569" s="154"/>
      <c r="AC569" s="158"/>
      <c r="AD569" s="154"/>
      <c r="AE569" s="158"/>
      <c r="AF569" s="154"/>
      <c r="AG569" s="158"/>
      <c r="AH569" s="154"/>
      <c r="AI569" s="158"/>
      <c r="AJ569" s="154"/>
      <c r="AK569" s="158"/>
      <c r="AL569" s="154"/>
      <c r="AM569" s="158"/>
      <c r="AN569" s="154"/>
      <c r="AO569" s="158"/>
      <c r="AP569" s="154"/>
      <c r="AQ569" s="158"/>
      <c r="AR569" s="154"/>
      <c r="AS569" s="158"/>
      <c r="AT569" s="154"/>
    </row>
    <row r="570" spans="2:46" s="159" customFormat="1" x14ac:dyDescent="0.25">
      <c r="B570" s="157"/>
      <c r="C570" s="158"/>
      <c r="D570" s="154"/>
      <c r="E570" s="158"/>
      <c r="F570" s="154"/>
      <c r="G570" s="158"/>
      <c r="H570" s="154"/>
      <c r="I570" s="158"/>
      <c r="J570" s="154"/>
      <c r="K570" s="158"/>
      <c r="L570" s="154"/>
      <c r="M570" s="158"/>
      <c r="N570" s="154"/>
      <c r="O570" s="158"/>
      <c r="P570" s="154"/>
      <c r="Q570" s="158"/>
      <c r="R570" s="154"/>
      <c r="S570" s="158"/>
      <c r="T570" s="154"/>
      <c r="U570" s="158"/>
      <c r="V570" s="154"/>
      <c r="W570" s="158"/>
      <c r="X570" s="154"/>
      <c r="Y570" s="158"/>
      <c r="Z570" s="154"/>
      <c r="AA570" s="158"/>
      <c r="AB570" s="154"/>
      <c r="AC570" s="158"/>
      <c r="AD570" s="154"/>
      <c r="AE570" s="158"/>
      <c r="AF570" s="154"/>
      <c r="AG570" s="158"/>
      <c r="AH570" s="154"/>
      <c r="AI570" s="158"/>
      <c r="AJ570" s="154"/>
      <c r="AK570" s="158"/>
      <c r="AL570" s="154"/>
      <c r="AM570" s="158"/>
      <c r="AN570" s="154"/>
      <c r="AO570" s="158"/>
      <c r="AP570" s="154"/>
      <c r="AQ570" s="158"/>
      <c r="AR570" s="154"/>
      <c r="AS570" s="158"/>
      <c r="AT570" s="154"/>
    </row>
    <row r="571" spans="2:46" s="159" customFormat="1" x14ac:dyDescent="0.25">
      <c r="B571" s="157"/>
      <c r="C571" s="158"/>
      <c r="D571" s="154"/>
      <c r="E571" s="158"/>
      <c r="F571" s="154"/>
      <c r="G571" s="158"/>
      <c r="H571" s="154"/>
      <c r="I571" s="158"/>
      <c r="J571" s="154"/>
      <c r="K571" s="158"/>
      <c r="L571" s="154"/>
      <c r="M571" s="158"/>
      <c r="N571" s="154"/>
      <c r="O571" s="158"/>
      <c r="P571" s="154"/>
      <c r="Q571" s="158"/>
      <c r="R571" s="154"/>
      <c r="S571" s="158"/>
      <c r="T571" s="154"/>
      <c r="U571" s="158"/>
      <c r="V571" s="154"/>
      <c r="W571" s="158"/>
      <c r="X571" s="154"/>
      <c r="Y571" s="158"/>
      <c r="Z571" s="154"/>
      <c r="AA571" s="158"/>
      <c r="AB571" s="154"/>
      <c r="AC571" s="158"/>
      <c r="AD571" s="154"/>
      <c r="AE571" s="158"/>
      <c r="AF571" s="154"/>
      <c r="AG571" s="158"/>
      <c r="AH571" s="154"/>
      <c r="AI571" s="158"/>
      <c r="AJ571" s="154"/>
      <c r="AK571" s="158"/>
      <c r="AL571" s="154"/>
      <c r="AM571" s="158"/>
      <c r="AN571" s="154"/>
      <c r="AO571" s="158"/>
      <c r="AP571" s="154"/>
      <c r="AQ571" s="158"/>
      <c r="AR571" s="154"/>
      <c r="AS571" s="158"/>
      <c r="AT571" s="154"/>
    </row>
    <row r="572" spans="2:46" s="159" customFormat="1" x14ac:dyDescent="0.25">
      <c r="B572" s="157"/>
      <c r="C572" s="158"/>
      <c r="D572" s="154"/>
      <c r="E572" s="158"/>
      <c r="F572" s="154"/>
      <c r="G572" s="158"/>
      <c r="H572" s="154"/>
      <c r="I572" s="158"/>
      <c r="J572" s="154"/>
      <c r="K572" s="158"/>
      <c r="L572" s="154"/>
      <c r="M572" s="158"/>
      <c r="N572" s="154"/>
      <c r="O572" s="158"/>
      <c r="P572" s="154"/>
      <c r="Q572" s="158"/>
      <c r="R572" s="154"/>
      <c r="S572" s="158"/>
      <c r="T572" s="154"/>
      <c r="U572" s="158"/>
      <c r="V572" s="154"/>
      <c r="W572" s="158"/>
      <c r="X572" s="154"/>
      <c r="Y572" s="158"/>
      <c r="Z572" s="154"/>
      <c r="AA572" s="158"/>
      <c r="AB572" s="154"/>
      <c r="AC572" s="158"/>
      <c r="AD572" s="154"/>
      <c r="AE572" s="158"/>
      <c r="AF572" s="154"/>
      <c r="AG572" s="158"/>
      <c r="AH572" s="154"/>
      <c r="AI572" s="158"/>
      <c r="AJ572" s="154"/>
      <c r="AK572" s="158"/>
      <c r="AL572" s="154"/>
      <c r="AM572" s="158"/>
      <c r="AN572" s="154"/>
      <c r="AO572" s="158"/>
      <c r="AP572" s="154"/>
      <c r="AQ572" s="158"/>
      <c r="AR572" s="154"/>
      <c r="AS572" s="158"/>
      <c r="AT572" s="154"/>
    </row>
    <row r="573" spans="2:46" s="159" customFormat="1" x14ac:dyDescent="0.25">
      <c r="B573" s="157"/>
      <c r="C573" s="158"/>
      <c r="D573" s="154"/>
      <c r="E573" s="158"/>
      <c r="F573" s="154"/>
      <c r="G573" s="158"/>
      <c r="H573" s="154"/>
      <c r="I573" s="158"/>
      <c r="J573" s="154"/>
      <c r="K573" s="158"/>
      <c r="L573" s="154"/>
      <c r="M573" s="158"/>
      <c r="N573" s="154"/>
      <c r="O573" s="158"/>
      <c r="P573" s="154"/>
      <c r="Q573" s="158"/>
      <c r="R573" s="154"/>
      <c r="S573" s="158"/>
      <c r="T573" s="154"/>
      <c r="U573" s="158"/>
      <c r="V573" s="154"/>
      <c r="W573" s="158"/>
      <c r="X573" s="154"/>
      <c r="Y573" s="158"/>
      <c r="Z573" s="154"/>
      <c r="AA573" s="158"/>
      <c r="AB573" s="154"/>
      <c r="AC573" s="158"/>
      <c r="AD573" s="154"/>
      <c r="AE573" s="158"/>
      <c r="AF573" s="154"/>
      <c r="AG573" s="158"/>
      <c r="AH573" s="154"/>
      <c r="AI573" s="158"/>
      <c r="AJ573" s="154"/>
      <c r="AK573" s="158"/>
      <c r="AL573" s="154"/>
      <c r="AM573" s="158"/>
      <c r="AN573" s="154"/>
      <c r="AO573" s="158"/>
      <c r="AP573" s="154"/>
      <c r="AQ573" s="158"/>
      <c r="AR573" s="154"/>
      <c r="AS573" s="158"/>
      <c r="AT573" s="154"/>
    </row>
    <row r="574" spans="2:46" s="159" customFormat="1" x14ac:dyDescent="0.25">
      <c r="B574" s="157"/>
      <c r="C574" s="158"/>
      <c r="D574" s="154"/>
      <c r="E574" s="158"/>
      <c r="F574" s="154"/>
      <c r="G574" s="158"/>
      <c r="H574" s="154"/>
      <c r="I574" s="158"/>
      <c r="J574" s="154"/>
      <c r="K574" s="158"/>
      <c r="L574" s="154"/>
      <c r="M574" s="158"/>
      <c r="N574" s="154"/>
      <c r="O574" s="158"/>
      <c r="P574" s="154"/>
      <c r="Q574" s="158"/>
      <c r="R574" s="154"/>
      <c r="S574" s="158"/>
      <c r="T574" s="154"/>
      <c r="U574" s="158"/>
      <c r="V574" s="154"/>
      <c r="W574" s="158"/>
      <c r="X574" s="154"/>
      <c r="Y574" s="158"/>
      <c r="Z574" s="154"/>
      <c r="AA574" s="158"/>
      <c r="AB574" s="154"/>
      <c r="AC574" s="158"/>
      <c r="AD574" s="154"/>
      <c r="AE574" s="158"/>
      <c r="AF574" s="154"/>
      <c r="AG574" s="158"/>
      <c r="AH574" s="154"/>
      <c r="AI574" s="158"/>
      <c r="AJ574" s="154"/>
      <c r="AK574" s="158"/>
      <c r="AL574" s="154"/>
      <c r="AM574" s="158"/>
      <c r="AN574" s="154"/>
      <c r="AO574" s="158"/>
      <c r="AP574" s="154"/>
      <c r="AQ574" s="158"/>
      <c r="AR574" s="154"/>
      <c r="AS574" s="158"/>
      <c r="AT574" s="154"/>
    </row>
    <row r="575" spans="2:46" s="159" customFormat="1" x14ac:dyDescent="0.25">
      <c r="B575" s="157"/>
      <c r="C575" s="158"/>
      <c r="D575" s="154"/>
      <c r="E575" s="158"/>
      <c r="F575" s="154"/>
      <c r="G575" s="158"/>
      <c r="H575" s="154"/>
      <c r="I575" s="158"/>
      <c r="J575" s="154"/>
      <c r="K575" s="158"/>
      <c r="L575" s="154"/>
      <c r="M575" s="158"/>
      <c r="N575" s="154"/>
      <c r="O575" s="158"/>
      <c r="P575" s="154"/>
      <c r="Q575" s="158"/>
      <c r="R575" s="154"/>
      <c r="S575" s="158"/>
      <c r="T575" s="154"/>
      <c r="U575" s="158"/>
      <c r="V575" s="154"/>
      <c r="W575" s="158"/>
      <c r="X575" s="154"/>
      <c r="Y575" s="158"/>
      <c r="Z575" s="154"/>
      <c r="AA575" s="158"/>
      <c r="AB575" s="154"/>
      <c r="AC575" s="158"/>
      <c r="AD575" s="154"/>
      <c r="AE575" s="158"/>
      <c r="AF575" s="154"/>
      <c r="AG575" s="158"/>
      <c r="AH575" s="154"/>
      <c r="AI575" s="158"/>
      <c r="AJ575" s="154"/>
      <c r="AK575" s="158"/>
      <c r="AL575" s="154"/>
      <c r="AM575" s="158"/>
      <c r="AN575" s="154"/>
      <c r="AO575" s="158"/>
      <c r="AP575" s="154"/>
      <c r="AQ575" s="158"/>
      <c r="AR575" s="154"/>
      <c r="AS575" s="158"/>
      <c r="AT575" s="154"/>
    </row>
    <row r="576" spans="2:46" s="159" customFormat="1" x14ac:dyDescent="0.25">
      <c r="B576" s="157"/>
      <c r="C576" s="158"/>
      <c r="D576" s="154"/>
      <c r="E576" s="158"/>
      <c r="F576" s="154"/>
      <c r="G576" s="158"/>
      <c r="H576" s="154"/>
      <c r="I576" s="158"/>
      <c r="J576" s="154"/>
      <c r="K576" s="158"/>
      <c r="L576" s="154"/>
      <c r="M576" s="158"/>
      <c r="N576" s="154"/>
      <c r="O576" s="158"/>
      <c r="P576" s="154"/>
      <c r="Q576" s="158"/>
      <c r="R576" s="154"/>
      <c r="S576" s="158"/>
      <c r="T576" s="154"/>
      <c r="U576" s="158"/>
      <c r="V576" s="154"/>
      <c r="W576" s="158"/>
      <c r="X576" s="154"/>
      <c r="Y576" s="158"/>
      <c r="Z576" s="154"/>
      <c r="AA576" s="158"/>
      <c r="AB576" s="154"/>
      <c r="AC576" s="158"/>
      <c r="AD576" s="154"/>
      <c r="AE576" s="158"/>
      <c r="AF576" s="154"/>
      <c r="AG576" s="158"/>
      <c r="AH576" s="154"/>
      <c r="AI576" s="158"/>
      <c r="AJ576" s="154"/>
      <c r="AK576" s="158"/>
      <c r="AL576" s="154"/>
      <c r="AM576" s="158"/>
      <c r="AN576" s="154"/>
      <c r="AO576" s="158"/>
      <c r="AP576" s="154"/>
      <c r="AQ576" s="158"/>
      <c r="AR576" s="154"/>
      <c r="AS576" s="158"/>
      <c r="AT576" s="154"/>
    </row>
    <row r="577" spans="2:46" s="159" customFormat="1" x14ac:dyDescent="0.25">
      <c r="B577" s="157"/>
      <c r="C577" s="158"/>
      <c r="D577" s="154"/>
      <c r="E577" s="158"/>
      <c r="F577" s="154"/>
      <c r="G577" s="158"/>
      <c r="H577" s="154"/>
      <c r="I577" s="158"/>
      <c r="J577" s="154"/>
      <c r="K577" s="158"/>
      <c r="L577" s="154"/>
      <c r="M577" s="158"/>
      <c r="N577" s="154"/>
      <c r="O577" s="158"/>
      <c r="P577" s="154"/>
      <c r="Q577" s="158"/>
      <c r="R577" s="154"/>
      <c r="S577" s="158"/>
      <c r="T577" s="154"/>
      <c r="U577" s="158"/>
      <c r="V577" s="154"/>
      <c r="W577" s="158"/>
      <c r="X577" s="154"/>
      <c r="Y577" s="158"/>
      <c r="Z577" s="154"/>
      <c r="AA577" s="158"/>
      <c r="AB577" s="154"/>
      <c r="AC577" s="158"/>
      <c r="AD577" s="154"/>
      <c r="AE577" s="158"/>
      <c r="AF577" s="154"/>
      <c r="AG577" s="158"/>
      <c r="AH577" s="154"/>
      <c r="AI577" s="158"/>
      <c r="AJ577" s="154"/>
      <c r="AK577" s="158"/>
      <c r="AL577" s="154"/>
      <c r="AM577" s="158"/>
      <c r="AN577" s="154"/>
      <c r="AO577" s="158"/>
      <c r="AP577" s="154"/>
      <c r="AQ577" s="158"/>
      <c r="AR577" s="154"/>
      <c r="AS577" s="158"/>
      <c r="AT577" s="154"/>
    </row>
    <row r="578" spans="2:46" s="159" customFormat="1" x14ac:dyDescent="0.25">
      <c r="B578" s="157"/>
      <c r="C578" s="158"/>
      <c r="D578" s="154"/>
      <c r="E578" s="158"/>
      <c r="F578" s="154"/>
      <c r="G578" s="158"/>
      <c r="H578" s="154"/>
      <c r="I578" s="158"/>
      <c r="J578" s="154"/>
      <c r="K578" s="158"/>
      <c r="L578" s="154"/>
      <c r="M578" s="158"/>
      <c r="N578" s="154"/>
      <c r="O578" s="158"/>
      <c r="P578" s="154"/>
      <c r="Q578" s="158"/>
      <c r="R578" s="154"/>
      <c r="S578" s="158"/>
      <c r="T578" s="154"/>
      <c r="U578" s="158"/>
      <c r="V578" s="154"/>
      <c r="W578" s="158"/>
      <c r="X578" s="154"/>
      <c r="Y578" s="158"/>
      <c r="Z578" s="154"/>
      <c r="AA578" s="158"/>
      <c r="AB578" s="154"/>
      <c r="AC578" s="158"/>
      <c r="AD578" s="154"/>
      <c r="AE578" s="158"/>
      <c r="AF578" s="154"/>
      <c r="AG578" s="158"/>
      <c r="AH578" s="154"/>
      <c r="AI578" s="158"/>
      <c r="AJ578" s="154"/>
      <c r="AK578" s="158"/>
      <c r="AL578" s="154"/>
      <c r="AM578" s="158"/>
      <c r="AN578" s="154"/>
      <c r="AO578" s="158"/>
      <c r="AP578" s="154"/>
      <c r="AQ578" s="158"/>
      <c r="AR578" s="154"/>
      <c r="AS578" s="158"/>
      <c r="AT578" s="154"/>
    </row>
    <row r="579" spans="2:46" s="159" customFormat="1" ht="15.75" x14ac:dyDescent="0.25">
      <c r="B579" s="68"/>
      <c r="C579" s="69"/>
      <c r="D579" s="70"/>
      <c r="E579" s="69"/>
      <c r="F579" s="70"/>
      <c r="G579" s="69"/>
      <c r="H579" s="70"/>
      <c r="I579" s="69"/>
      <c r="J579" s="70"/>
      <c r="K579" s="69"/>
      <c r="L579" s="70"/>
      <c r="M579" s="69"/>
      <c r="N579" s="70"/>
      <c r="O579" s="69"/>
      <c r="P579" s="70"/>
      <c r="Q579" s="69"/>
      <c r="R579" s="70"/>
      <c r="S579" s="69"/>
      <c r="T579" s="70"/>
      <c r="U579" s="69"/>
      <c r="V579" s="70"/>
      <c r="W579" s="69"/>
      <c r="X579" s="70"/>
      <c r="Y579" s="69"/>
      <c r="Z579" s="70"/>
      <c r="AA579" s="69"/>
      <c r="AB579" s="70"/>
      <c r="AC579" s="69"/>
      <c r="AD579" s="70"/>
      <c r="AE579" s="69"/>
      <c r="AF579" s="70"/>
      <c r="AG579" s="69"/>
      <c r="AH579" s="70"/>
      <c r="AI579" s="69"/>
      <c r="AJ579" s="70"/>
      <c r="AK579" s="69"/>
      <c r="AL579" s="70"/>
      <c r="AM579" s="69"/>
      <c r="AN579" s="70"/>
      <c r="AO579" s="69"/>
      <c r="AP579" s="70"/>
      <c r="AQ579" s="69"/>
      <c r="AR579" s="70"/>
      <c r="AS579" s="69"/>
      <c r="AT579" s="70"/>
    </row>
    <row r="580" spans="2:46" s="159" customFormat="1" x14ac:dyDescent="0.25">
      <c r="B580" s="157"/>
      <c r="C580" s="158"/>
      <c r="D580" s="154"/>
      <c r="E580" s="158"/>
      <c r="F580" s="154"/>
      <c r="G580" s="158"/>
      <c r="H580" s="154"/>
      <c r="I580" s="158"/>
      <c r="J580" s="154"/>
      <c r="K580" s="158"/>
      <c r="L580" s="154"/>
      <c r="M580" s="158"/>
      <c r="N580" s="154"/>
      <c r="O580" s="158"/>
      <c r="P580" s="154"/>
      <c r="Q580" s="158"/>
      <c r="R580" s="154"/>
      <c r="S580" s="158"/>
      <c r="T580" s="154"/>
      <c r="U580" s="158"/>
      <c r="V580" s="154"/>
      <c r="W580" s="158"/>
      <c r="X580" s="154"/>
      <c r="Y580" s="158"/>
      <c r="Z580" s="154"/>
      <c r="AA580" s="158"/>
      <c r="AB580" s="154"/>
      <c r="AC580" s="158"/>
      <c r="AD580" s="154"/>
      <c r="AE580" s="158"/>
      <c r="AF580" s="154"/>
      <c r="AG580" s="158"/>
      <c r="AH580" s="154"/>
      <c r="AI580" s="158"/>
      <c r="AJ580" s="154"/>
      <c r="AK580" s="158"/>
      <c r="AL580" s="154"/>
      <c r="AM580" s="158"/>
      <c r="AN580" s="154"/>
      <c r="AO580" s="158"/>
      <c r="AP580" s="154"/>
      <c r="AQ580" s="158"/>
      <c r="AR580" s="154"/>
      <c r="AS580" s="158"/>
      <c r="AT580" s="154"/>
    </row>
    <row r="581" spans="2:46" s="159" customFormat="1" x14ac:dyDescent="0.25">
      <c r="B581" s="157"/>
      <c r="C581" s="158"/>
      <c r="D581" s="154"/>
      <c r="E581" s="158"/>
      <c r="F581" s="154"/>
      <c r="G581" s="158"/>
      <c r="H581" s="154"/>
      <c r="I581" s="158"/>
      <c r="J581" s="154"/>
      <c r="K581" s="158"/>
      <c r="L581" s="154"/>
      <c r="M581" s="158"/>
      <c r="N581" s="154"/>
      <c r="O581" s="158"/>
      <c r="P581" s="154"/>
      <c r="Q581" s="158"/>
      <c r="R581" s="154"/>
      <c r="S581" s="158"/>
      <c r="T581" s="154"/>
      <c r="U581" s="158"/>
      <c r="V581" s="154"/>
      <c r="W581" s="158"/>
      <c r="X581" s="154"/>
      <c r="Y581" s="158"/>
      <c r="Z581" s="154"/>
      <c r="AA581" s="158"/>
      <c r="AB581" s="154"/>
      <c r="AC581" s="158"/>
      <c r="AD581" s="154"/>
      <c r="AE581" s="158"/>
      <c r="AF581" s="154"/>
      <c r="AG581" s="158"/>
      <c r="AH581" s="154"/>
      <c r="AI581" s="158"/>
      <c r="AJ581" s="154"/>
      <c r="AK581" s="158"/>
      <c r="AL581" s="154"/>
      <c r="AM581" s="158"/>
      <c r="AN581" s="154"/>
      <c r="AO581" s="158"/>
      <c r="AP581" s="154"/>
      <c r="AQ581" s="158"/>
      <c r="AR581" s="154"/>
      <c r="AS581" s="158"/>
      <c r="AT581" s="154"/>
    </row>
    <row r="582" spans="2:46" s="159" customFormat="1" x14ac:dyDescent="0.25">
      <c r="B582" s="157"/>
      <c r="C582" s="158"/>
      <c r="D582" s="154"/>
      <c r="E582" s="158"/>
      <c r="F582" s="154"/>
      <c r="G582" s="158"/>
      <c r="H582" s="154"/>
      <c r="I582" s="158"/>
      <c r="J582" s="154"/>
      <c r="K582" s="158"/>
      <c r="L582" s="154"/>
      <c r="M582" s="158"/>
      <c r="N582" s="154"/>
      <c r="O582" s="158"/>
      <c r="P582" s="154"/>
      <c r="Q582" s="158"/>
      <c r="R582" s="154"/>
      <c r="S582" s="158"/>
      <c r="T582" s="154"/>
      <c r="U582" s="158"/>
      <c r="V582" s="154"/>
      <c r="W582" s="158"/>
      <c r="X582" s="154"/>
      <c r="Y582" s="158"/>
      <c r="Z582" s="154"/>
      <c r="AA582" s="158"/>
      <c r="AB582" s="154"/>
      <c r="AC582" s="158"/>
      <c r="AD582" s="154"/>
      <c r="AE582" s="158"/>
      <c r="AF582" s="154"/>
      <c r="AG582" s="158"/>
      <c r="AH582" s="154"/>
      <c r="AI582" s="158"/>
      <c r="AJ582" s="154"/>
      <c r="AK582" s="158"/>
      <c r="AL582" s="154"/>
      <c r="AM582" s="158"/>
      <c r="AN582" s="154"/>
      <c r="AO582" s="158"/>
      <c r="AP582" s="154"/>
      <c r="AQ582" s="158"/>
      <c r="AR582" s="154"/>
      <c r="AS582" s="158"/>
      <c r="AT582" s="154"/>
    </row>
    <row r="583" spans="2:46" s="159" customFormat="1" x14ac:dyDescent="0.25">
      <c r="B583" s="157"/>
      <c r="C583" s="158"/>
      <c r="D583" s="154"/>
      <c r="E583" s="158"/>
      <c r="F583" s="154"/>
      <c r="G583" s="158"/>
      <c r="H583" s="154"/>
      <c r="I583" s="158"/>
      <c r="J583" s="154"/>
      <c r="K583" s="158"/>
      <c r="L583" s="154"/>
      <c r="M583" s="158"/>
      <c r="N583" s="154"/>
      <c r="O583" s="158"/>
      <c r="P583" s="154"/>
      <c r="Q583" s="158"/>
      <c r="R583" s="154"/>
      <c r="S583" s="158"/>
      <c r="T583" s="154"/>
      <c r="U583" s="158"/>
      <c r="V583" s="154"/>
      <c r="W583" s="158"/>
      <c r="X583" s="154"/>
      <c r="Y583" s="158"/>
      <c r="Z583" s="154"/>
      <c r="AA583" s="158"/>
      <c r="AB583" s="154"/>
      <c r="AC583" s="158"/>
      <c r="AD583" s="154"/>
      <c r="AE583" s="158"/>
      <c r="AF583" s="154"/>
      <c r="AG583" s="158"/>
      <c r="AH583" s="154"/>
      <c r="AI583" s="158"/>
      <c r="AJ583" s="154"/>
      <c r="AK583" s="158"/>
      <c r="AL583" s="154"/>
      <c r="AM583" s="158"/>
      <c r="AN583" s="154"/>
      <c r="AO583" s="158"/>
      <c r="AP583" s="154"/>
      <c r="AQ583" s="158"/>
      <c r="AR583" s="154"/>
      <c r="AS583" s="158"/>
      <c r="AT583" s="154"/>
    </row>
    <row r="584" spans="2:46" s="159" customFormat="1" x14ac:dyDescent="0.25">
      <c r="B584" s="157"/>
      <c r="C584" s="158"/>
      <c r="D584" s="154"/>
      <c r="E584" s="158"/>
      <c r="F584" s="154"/>
      <c r="G584" s="158"/>
      <c r="H584" s="154"/>
      <c r="I584" s="158"/>
      <c r="J584" s="154"/>
      <c r="K584" s="158"/>
      <c r="L584" s="154"/>
      <c r="M584" s="158"/>
      <c r="N584" s="154"/>
      <c r="O584" s="158"/>
      <c r="P584" s="154"/>
      <c r="Q584" s="158"/>
      <c r="R584" s="154"/>
      <c r="S584" s="158"/>
      <c r="T584" s="154"/>
      <c r="U584" s="158"/>
      <c r="V584" s="154"/>
      <c r="W584" s="158"/>
      <c r="X584" s="154"/>
      <c r="Y584" s="158"/>
      <c r="Z584" s="154"/>
      <c r="AA584" s="158"/>
      <c r="AB584" s="154"/>
      <c r="AC584" s="158"/>
      <c r="AD584" s="154"/>
      <c r="AE584" s="158"/>
      <c r="AF584" s="154"/>
      <c r="AG584" s="158"/>
      <c r="AH584" s="154"/>
      <c r="AI584" s="158"/>
      <c r="AJ584" s="154"/>
      <c r="AK584" s="158"/>
      <c r="AL584" s="154"/>
      <c r="AM584" s="158"/>
      <c r="AN584" s="154"/>
      <c r="AO584" s="158"/>
      <c r="AP584" s="154"/>
      <c r="AQ584" s="158"/>
      <c r="AR584" s="154"/>
      <c r="AS584" s="158"/>
      <c r="AT584" s="154"/>
    </row>
    <row r="585" spans="2:46" s="159" customFormat="1" x14ac:dyDescent="0.25">
      <c r="B585" s="157"/>
      <c r="C585" s="158"/>
      <c r="D585" s="154"/>
      <c r="E585" s="158"/>
      <c r="F585" s="154"/>
      <c r="G585" s="158"/>
      <c r="H585" s="154"/>
      <c r="I585" s="158"/>
      <c r="J585" s="154"/>
      <c r="K585" s="158"/>
      <c r="L585" s="154"/>
      <c r="M585" s="158"/>
      <c r="N585" s="154"/>
      <c r="O585" s="158"/>
      <c r="P585" s="154"/>
      <c r="Q585" s="158"/>
      <c r="R585" s="154"/>
      <c r="S585" s="158"/>
      <c r="T585" s="154"/>
      <c r="U585" s="158"/>
      <c r="V585" s="154"/>
      <c r="W585" s="158"/>
      <c r="X585" s="154"/>
      <c r="Y585" s="158"/>
      <c r="Z585" s="154"/>
      <c r="AA585" s="158"/>
      <c r="AB585" s="154"/>
      <c r="AC585" s="158"/>
      <c r="AD585" s="154"/>
      <c r="AE585" s="158"/>
      <c r="AF585" s="154"/>
      <c r="AG585" s="158"/>
      <c r="AH585" s="154"/>
      <c r="AI585" s="158"/>
      <c r="AJ585" s="154"/>
      <c r="AK585" s="158"/>
      <c r="AL585" s="154"/>
      <c r="AM585" s="158"/>
      <c r="AN585" s="154"/>
      <c r="AO585" s="158"/>
      <c r="AP585" s="154"/>
      <c r="AQ585" s="158"/>
      <c r="AR585" s="154"/>
      <c r="AS585" s="158"/>
      <c r="AT585" s="154"/>
    </row>
    <row r="586" spans="2:46" s="159" customFormat="1" x14ac:dyDescent="0.25">
      <c r="B586" s="157"/>
      <c r="C586" s="158"/>
      <c r="D586" s="154"/>
      <c r="E586" s="158"/>
      <c r="F586" s="154"/>
      <c r="G586" s="158"/>
      <c r="H586" s="154"/>
      <c r="I586" s="158"/>
      <c r="J586" s="154"/>
      <c r="K586" s="158"/>
      <c r="L586" s="154"/>
      <c r="M586" s="158"/>
      <c r="N586" s="154"/>
      <c r="O586" s="158"/>
      <c r="P586" s="154"/>
      <c r="Q586" s="158"/>
      <c r="R586" s="154"/>
      <c r="S586" s="158"/>
      <c r="T586" s="154"/>
      <c r="U586" s="158"/>
      <c r="V586" s="154"/>
      <c r="W586" s="158"/>
      <c r="X586" s="154"/>
      <c r="Y586" s="158"/>
      <c r="Z586" s="154"/>
      <c r="AA586" s="158"/>
      <c r="AB586" s="154"/>
      <c r="AC586" s="158"/>
      <c r="AD586" s="154"/>
      <c r="AE586" s="158"/>
      <c r="AF586" s="154"/>
      <c r="AG586" s="158"/>
      <c r="AH586" s="154"/>
      <c r="AI586" s="158"/>
      <c r="AJ586" s="154"/>
      <c r="AK586" s="158"/>
      <c r="AL586" s="154"/>
      <c r="AM586" s="158"/>
      <c r="AN586" s="154"/>
      <c r="AO586" s="158"/>
      <c r="AP586" s="154"/>
      <c r="AQ586" s="158"/>
      <c r="AR586" s="154"/>
      <c r="AS586" s="158"/>
      <c r="AT586" s="154"/>
    </row>
    <row r="587" spans="2:46" s="159" customFormat="1" x14ac:dyDescent="0.25">
      <c r="B587" s="157"/>
      <c r="C587" s="158"/>
      <c r="D587" s="154"/>
      <c r="E587" s="158"/>
      <c r="F587" s="154"/>
      <c r="G587" s="158"/>
      <c r="H587" s="154"/>
      <c r="I587" s="158"/>
      <c r="J587" s="154"/>
      <c r="K587" s="158"/>
      <c r="L587" s="154"/>
      <c r="M587" s="158"/>
      <c r="N587" s="154"/>
      <c r="O587" s="158"/>
      <c r="P587" s="154"/>
      <c r="Q587" s="158"/>
      <c r="R587" s="154"/>
      <c r="S587" s="158"/>
      <c r="T587" s="154"/>
      <c r="U587" s="158"/>
      <c r="V587" s="154"/>
      <c r="W587" s="158"/>
      <c r="X587" s="154"/>
      <c r="Y587" s="158"/>
      <c r="Z587" s="154"/>
      <c r="AA587" s="158"/>
      <c r="AB587" s="154"/>
      <c r="AC587" s="158"/>
      <c r="AD587" s="154"/>
      <c r="AE587" s="158"/>
      <c r="AF587" s="154"/>
      <c r="AG587" s="158"/>
      <c r="AH587" s="154"/>
      <c r="AI587" s="158"/>
      <c r="AJ587" s="154"/>
      <c r="AK587" s="158"/>
      <c r="AL587" s="154"/>
      <c r="AM587" s="158"/>
      <c r="AN587" s="154"/>
      <c r="AO587" s="158"/>
      <c r="AP587" s="154"/>
      <c r="AQ587" s="158"/>
      <c r="AR587" s="154"/>
      <c r="AS587" s="158"/>
      <c r="AT587" s="154"/>
    </row>
    <row r="588" spans="2:46" s="159" customFormat="1" x14ac:dyDescent="0.25">
      <c r="B588" s="157"/>
      <c r="C588" s="158"/>
      <c r="D588" s="154"/>
      <c r="E588" s="158"/>
      <c r="F588" s="154"/>
      <c r="G588" s="158"/>
      <c r="H588" s="154"/>
      <c r="I588" s="158"/>
      <c r="J588" s="154"/>
      <c r="K588" s="158"/>
      <c r="L588" s="154"/>
      <c r="M588" s="158"/>
      <c r="N588" s="154"/>
      <c r="O588" s="158"/>
      <c r="P588" s="154"/>
      <c r="Q588" s="158"/>
      <c r="R588" s="154"/>
      <c r="S588" s="158"/>
      <c r="T588" s="154"/>
      <c r="U588" s="158"/>
      <c r="V588" s="154"/>
      <c r="W588" s="158"/>
      <c r="X588" s="154"/>
      <c r="Y588" s="158"/>
      <c r="Z588" s="154"/>
      <c r="AA588" s="158"/>
      <c r="AB588" s="154"/>
      <c r="AC588" s="158"/>
      <c r="AD588" s="154"/>
      <c r="AE588" s="158"/>
      <c r="AF588" s="154"/>
      <c r="AG588" s="158"/>
      <c r="AH588" s="154"/>
      <c r="AI588" s="158"/>
      <c r="AJ588" s="154"/>
      <c r="AK588" s="158"/>
      <c r="AL588" s="154"/>
      <c r="AM588" s="158"/>
      <c r="AN588" s="154"/>
      <c r="AO588" s="158"/>
      <c r="AP588" s="154"/>
      <c r="AQ588" s="158"/>
      <c r="AR588" s="154"/>
      <c r="AS588" s="158"/>
      <c r="AT588" s="154"/>
    </row>
    <row r="589" spans="2:46" s="159" customFormat="1" x14ac:dyDescent="0.25">
      <c r="B589" s="157"/>
      <c r="C589" s="158"/>
      <c r="D589" s="154"/>
      <c r="E589" s="158"/>
      <c r="F589" s="154"/>
      <c r="G589" s="158"/>
      <c r="H589" s="154"/>
      <c r="I589" s="158"/>
      <c r="J589" s="154"/>
      <c r="K589" s="158"/>
      <c r="L589" s="154"/>
      <c r="M589" s="158"/>
      <c r="N589" s="154"/>
      <c r="O589" s="158"/>
      <c r="P589" s="154"/>
      <c r="Q589" s="158"/>
      <c r="R589" s="154"/>
      <c r="S589" s="158"/>
      <c r="T589" s="154"/>
      <c r="U589" s="158"/>
      <c r="V589" s="154"/>
      <c r="W589" s="158"/>
      <c r="X589" s="154"/>
      <c r="Y589" s="158"/>
      <c r="Z589" s="154"/>
      <c r="AA589" s="158"/>
      <c r="AB589" s="154"/>
      <c r="AC589" s="158"/>
      <c r="AD589" s="154"/>
      <c r="AE589" s="158"/>
      <c r="AF589" s="154"/>
      <c r="AG589" s="158"/>
      <c r="AH589" s="154"/>
      <c r="AI589" s="158"/>
      <c r="AJ589" s="154"/>
      <c r="AK589" s="158"/>
      <c r="AL589" s="154"/>
      <c r="AM589" s="158"/>
      <c r="AN589" s="154"/>
      <c r="AO589" s="158"/>
      <c r="AP589" s="154"/>
      <c r="AQ589" s="158"/>
      <c r="AR589" s="154"/>
      <c r="AS589" s="158"/>
      <c r="AT589" s="154"/>
    </row>
    <row r="590" spans="2:46" s="159" customFormat="1" x14ac:dyDescent="0.25">
      <c r="B590" s="157"/>
      <c r="C590" s="158"/>
      <c r="D590" s="154"/>
      <c r="E590" s="158"/>
      <c r="F590" s="154"/>
      <c r="G590" s="158"/>
      <c r="H590" s="154"/>
      <c r="I590" s="158"/>
      <c r="J590" s="154"/>
      <c r="K590" s="158"/>
      <c r="L590" s="154"/>
      <c r="M590" s="158"/>
      <c r="N590" s="154"/>
      <c r="O590" s="158"/>
      <c r="P590" s="154"/>
      <c r="Q590" s="158"/>
      <c r="R590" s="154"/>
      <c r="S590" s="158"/>
      <c r="T590" s="154"/>
      <c r="U590" s="158"/>
      <c r="V590" s="154"/>
      <c r="W590" s="158"/>
      <c r="X590" s="154"/>
      <c r="Y590" s="158"/>
      <c r="Z590" s="154"/>
      <c r="AA590" s="158"/>
      <c r="AB590" s="154"/>
      <c r="AC590" s="158"/>
      <c r="AD590" s="154"/>
      <c r="AE590" s="158"/>
      <c r="AF590" s="154"/>
      <c r="AG590" s="158"/>
      <c r="AH590" s="154"/>
      <c r="AI590" s="158"/>
      <c r="AJ590" s="154"/>
      <c r="AK590" s="158"/>
      <c r="AL590" s="154"/>
      <c r="AM590" s="158"/>
      <c r="AN590" s="154"/>
      <c r="AO590" s="158"/>
      <c r="AP590" s="154"/>
      <c r="AQ590" s="158"/>
      <c r="AR590" s="154"/>
      <c r="AS590" s="158"/>
      <c r="AT590" s="154"/>
    </row>
    <row r="591" spans="2:46" s="159" customFormat="1" x14ac:dyDescent="0.25">
      <c r="B591" s="157"/>
      <c r="C591" s="158"/>
      <c r="D591" s="154"/>
      <c r="E591" s="158"/>
      <c r="F591" s="154"/>
      <c r="G591" s="158"/>
      <c r="H591" s="154"/>
      <c r="I591" s="158"/>
      <c r="J591" s="154"/>
      <c r="K591" s="158"/>
      <c r="L591" s="154"/>
      <c r="M591" s="158"/>
      <c r="N591" s="154"/>
      <c r="O591" s="158"/>
      <c r="P591" s="154"/>
      <c r="Q591" s="158"/>
      <c r="R591" s="154"/>
      <c r="S591" s="158"/>
      <c r="T591" s="154"/>
      <c r="U591" s="158"/>
      <c r="V591" s="154"/>
      <c r="W591" s="158"/>
      <c r="X591" s="154"/>
      <c r="Y591" s="158"/>
      <c r="Z591" s="154"/>
      <c r="AA591" s="158"/>
      <c r="AB591" s="154"/>
      <c r="AC591" s="158"/>
      <c r="AD591" s="154"/>
      <c r="AE591" s="158"/>
      <c r="AF591" s="154"/>
      <c r="AG591" s="158"/>
      <c r="AH591" s="154"/>
      <c r="AI591" s="158"/>
      <c r="AJ591" s="154"/>
      <c r="AK591" s="158"/>
      <c r="AL591" s="154"/>
      <c r="AM591" s="158"/>
      <c r="AN591" s="154"/>
      <c r="AO591" s="158"/>
      <c r="AP591" s="154"/>
      <c r="AQ591" s="158"/>
      <c r="AR591" s="154"/>
      <c r="AS591" s="158"/>
      <c r="AT591" s="154"/>
    </row>
    <row r="592" spans="2:46" s="159" customFormat="1" ht="15.75" x14ac:dyDescent="0.25">
      <c r="B592" s="68"/>
      <c r="C592" s="69"/>
      <c r="D592" s="70"/>
      <c r="E592" s="69"/>
      <c r="F592" s="70"/>
      <c r="G592" s="69"/>
      <c r="H592" s="70"/>
      <c r="I592" s="69"/>
      <c r="J592" s="70"/>
      <c r="K592" s="69"/>
      <c r="L592" s="70"/>
      <c r="M592" s="69"/>
      <c r="N592" s="70"/>
      <c r="O592" s="69"/>
      <c r="P592" s="70"/>
      <c r="Q592" s="69"/>
      <c r="R592" s="70"/>
      <c r="S592" s="69"/>
      <c r="T592" s="70"/>
      <c r="U592" s="69"/>
      <c r="V592" s="70"/>
      <c r="W592" s="69"/>
      <c r="X592" s="70"/>
      <c r="Y592" s="69"/>
      <c r="Z592" s="70"/>
      <c r="AA592" s="69"/>
      <c r="AB592" s="70"/>
      <c r="AC592" s="69"/>
      <c r="AD592" s="70"/>
      <c r="AE592" s="69"/>
      <c r="AF592" s="70"/>
      <c r="AG592" s="69"/>
      <c r="AH592" s="70"/>
      <c r="AI592" s="69"/>
      <c r="AJ592" s="70"/>
      <c r="AK592" s="69"/>
      <c r="AL592" s="70"/>
      <c r="AM592" s="69"/>
      <c r="AN592" s="70"/>
      <c r="AO592" s="69"/>
      <c r="AP592" s="70"/>
      <c r="AQ592" s="69"/>
      <c r="AR592" s="70"/>
      <c r="AS592" s="69"/>
      <c r="AT592" s="70"/>
    </row>
    <row r="593" spans="2:46" s="159" customFormat="1" x14ac:dyDescent="0.25">
      <c r="B593" s="157"/>
      <c r="C593" s="158"/>
      <c r="D593" s="154"/>
      <c r="E593" s="158"/>
      <c r="F593" s="154"/>
      <c r="G593" s="158"/>
      <c r="H593" s="154"/>
      <c r="I593" s="158"/>
      <c r="J593" s="154"/>
      <c r="K593" s="158"/>
      <c r="L593" s="154"/>
      <c r="M593" s="158"/>
      <c r="N593" s="154"/>
      <c r="O593" s="158"/>
      <c r="P593" s="154"/>
      <c r="Q593" s="158"/>
      <c r="R593" s="154"/>
      <c r="S593" s="158"/>
      <c r="T593" s="154"/>
      <c r="U593" s="158"/>
      <c r="V593" s="154"/>
      <c r="W593" s="158"/>
      <c r="X593" s="154"/>
      <c r="Y593" s="158"/>
      <c r="Z593" s="154"/>
      <c r="AA593" s="158"/>
      <c r="AB593" s="154"/>
      <c r="AC593" s="158"/>
      <c r="AD593" s="154"/>
      <c r="AE593" s="158"/>
      <c r="AF593" s="154"/>
      <c r="AG593" s="158"/>
      <c r="AH593" s="154"/>
      <c r="AI593" s="158"/>
      <c r="AJ593" s="154"/>
      <c r="AK593" s="158"/>
      <c r="AL593" s="154"/>
      <c r="AM593" s="158"/>
      <c r="AN593" s="154"/>
      <c r="AO593" s="158"/>
      <c r="AP593" s="154"/>
      <c r="AQ593" s="158"/>
      <c r="AR593" s="154"/>
      <c r="AS593" s="158"/>
      <c r="AT593" s="154"/>
    </row>
    <row r="594" spans="2:46" s="159" customFormat="1" x14ac:dyDescent="0.25">
      <c r="B594" s="157"/>
      <c r="C594" s="158"/>
      <c r="D594" s="154"/>
      <c r="E594" s="158"/>
      <c r="F594" s="154"/>
      <c r="G594" s="158"/>
      <c r="H594" s="154"/>
      <c r="I594" s="158"/>
      <c r="J594" s="154"/>
      <c r="K594" s="158"/>
      <c r="L594" s="154"/>
      <c r="M594" s="158"/>
      <c r="N594" s="154"/>
      <c r="O594" s="158"/>
      <c r="P594" s="154"/>
      <c r="Q594" s="158"/>
      <c r="R594" s="154"/>
      <c r="S594" s="158"/>
      <c r="T594" s="154"/>
      <c r="U594" s="158"/>
      <c r="V594" s="154"/>
      <c r="W594" s="158"/>
      <c r="X594" s="154"/>
      <c r="Y594" s="158"/>
      <c r="Z594" s="154"/>
      <c r="AA594" s="158"/>
      <c r="AB594" s="154"/>
      <c r="AC594" s="158"/>
      <c r="AD594" s="154"/>
      <c r="AE594" s="158"/>
      <c r="AF594" s="154"/>
      <c r="AG594" s="158"/>
      <c r="AH594" s="154"/>
      <c r="AI594" s="158"/>
      <c r="AJ594" s="154"/>
      <c r="AK594" s="158"/>
      <c r="AL594" s="154"/>
      <c r="AM594" s="158"/>
      <c r="AN594" s="154"/>
      <c r="AO594" s="158"/>
      <c r="AP594" s="154"/>
      <c r="AQ594" s="158"/>
      <c r="AR594" s="154"/>
      <c r="AS594" s="158"/>
      <c r="AT594" s="154"/>
    </row>
    <row r="595" spans="2:46" s="159" customFormat="1" x14ac:dyDescent="0.25">
      <c r="B595" s="157"/>
      <c r="C595" s="158"/>
      <c r="D595" s="154"/>
      <c r="E595" s="158"/>
      <c r="F595" s="154"/>
      <c r="G595" s="158"/>
      <c r="H595" s="154"/>
      <c r="I595" s="158"/>
      <c r="J595" s="154"/>
      <c r="K595" s="158"/>
      <c r="L595" s="154"/>
      <c r="M595" s="158"/>
      <c r="N595" s="154"/>
      <c r="O595" s="158"/>
      <c r="P595" s="154"/>
      <c r="Q595" s="158"/>
      <c r="R595" s="154"/>
      <c r="S595" s="158"/>
      <c r="T595" s="154"/>
      <c r="U595" s="158"/>
      <c r="V595" s="154"/>
      <c r="W595" s="158"/>
      <c r="X595" s="154"/>
      <c r="Y595" s="158"/>
      <c r="Z595" s="154"/>
      <c r="AA595" s="158"/>
      <c r="AB595" s="154"/>
      <c r="AC595" s="158"/>
      <c r="AD595" s="154"/>
      <c r="AE595" s="158"/>
      <c r="AF595" s="154"/>
      <c r="AG595" s="158"/>
      <c r="AH595" s="154"/>
      <c r="AI595" s="158"/>
      <c r="AJ595" s="154"/>
      <c r="AK595" s="158"/>
      <c r="AL595" s="154"/>
      <c r="AM595" s="158"/>
      <c r="AN595" s="154"/>
      <c r="AO595" s="158"/>
      <c r="AP595" s="154"/>
      <c r="AQ595" s="158"/>
      <c r="AR595" s="154"/>
      <c r="AS595" s="158"/>
      <c r="AT595" s="154"/>
    </row>
    <row r="596" spans="2:46" s="159" customFormat="1" x14ac:dyDescent="0.25">
      <c r="B596" s="157"/>
      <c r="C596" s="158"/>
      <c r="D596" s="154"/>
      <c r="E596" s="158"/>
      <c r="F596" s="154"/>
      <c r="G596" s="158"/>
      <c r="H596" s="154"/>
      <c r="I596" s="158"/>
      <c r="J596" s="154"/>
      <c r="K596" s="158"/>
      <c r="L596" s="154"/>
      <c r="M596" s="158"/>
      <c r="N596" s="154"/>
      <c r="O596" s="158"/>
      <c r="P596" s="154"/>
      <c r="Q596" s="158"/>
      <c r="R596" s="154"/>
      <c r="S596" s="158"/>
      <c r="T596" s="154"/>
      <c r="U596" s="158"/>
      <c r="V596" s="154"/>
      <c r="W596" s="158"/>
      <c r="X596" s="154"/>
      <c r="Y596" s="158"/>
      <c r="Z596" s="154"/>
      <c r="AA596" s="158"/>
      <c r="AB596" s="154"/>
      <c r="AC596" s="158"/>
      <c r="AD596" s="154"/>
      <c r="AE596" s="158"/>
      <c r="AF596" s="154"/>
      <c r="AG596" s="158"/>
      <c r="AH596" s="154"/>
      <c r="AI596" s="158"/>
      <c r="AJ596" s="154"/>
      <c r="AK596" s="158"/>
      <c r="AL596" s="154"/>
      <c r="AM596" s="158"/>
      <c r="AN596" s="154"/>
      <c r="AO596" s="158"/>
      <c r="AP596" s="154"/>
      <c r="AQ596" s="158"/>
      <c r="AR596" s="154"/>
      <c r="AS596" s="158"/>
      <c r="AT596" s="154"/>
    </row>
    <row r="597" spans="2:46" s="159" customFormat="1" x14ac:dyDescent="0.25">
      <c r="B597" s="157"/>
      <c r="C597" s="158"/>
      <c r="D597" s="154"/>
      <c r="E597" s="158"/>
      <c r="F597" s="154"/>
      <c r="G597" s="158"/>
      <c r="H597" s="154"/>
      <c r="I597" s="158"/>
      <c r="J597" s="154"/>
      <c r="K597" s="158"/>
      <c r="L597" s="154"/>
      <c r="M597" s="158"/>
      <c r="N597" s="154"/>
      <c r="O597" s="158"/>
      <c r="P597" s="154"/>
      <c r="Q597" s="158"/>
      <c r="R597" s="154"/>
      <c r="S597" s="158"/>
      <c r="T597" s="154"/>
      <c r="U597" s="158"/>
      <c r="V597" s="154"/>
      <c r="W597" s="158"/>
      <c r="X597" s="154"/>
      <c r="Y597" s="158"/>
      <c r="Z597" s="154"/>
      <c r="AA597" s="158"/>
      <c r="AB597" s="154"/>
      <c r="AC597" s="158"/>
      <c r="AD597" s="154"/>
      <c r="AE597" s="158"/>
      <c r="AF597" s="154"/>
      <c r="AG597" s="158"/>
      <c r="AH597" s="154"/>
      <c r="AI597" s="158"/>
      <c r="AJ597" s="154"/>
      <c r="AK597" s="158"/>
      <c r="AL597" s="154"/>
      <c r="AM597" s="158"/>
      <c r="AN597" s="154"/>
      <c r="AO597" s="158"/>
      <c r="AP597" s="154"/>
      <c r="AQ597" s="158"/>
      <c r="AR597" s="154"/>
      <c r="AS597" s="158"/>
      <c r="AT597" s="154"/>
    </row>
    <row r="598" spans="2:46" s="159" customFormat="1" x14ac:dyDescent="0.25">
      <c r="B598" s="157"/>
      <c r="C598" s="158"/>
      <c r="D598" s="154"/>
      <c r="E598" s="158"/>
      <c r="F598" s="154"/>
      <c r="G598" s="158"/>
      <c r="H598" s="154"/>
      <c r="I598" s="158"/>
      <c r="J598" s="154"/>
      <c r="K598" s="158"/>
      <c r="L598" s="154"/>
      <c r="M598" s="158"/>
      <c r="N598" s="154"/>
      <c r="O598" s="158"/>
      <c r="P598" s="154"/>
      <c r="Q598" s="158"/>
      <c r="R598" s="154"/>
      <c r="S598" s="158"/>
      <c r="T598" s="154"/>
      <c r="U598" s="158"/>
      <c r="V598" s="154"/>
      <c r="W598" s="158"/>
      <c r="X598" s="154"/>
      <c r="Y598" s="158"/>
      <c r="Z598" s="154"/>
      <c r="AA598" s="158"/>
      <c r="AB598" s="154"/>
      <c r="AC598" s="158"/>
      <c r="AD598" s="154"/>
      <c r="AE598" s="158"/>
      <c r="AF598" s="154"/>
      <c r="AG598" s="158"/>
      <c r="AH598" s="154"/>
      <c r="AI598" s="158"/>
      <c r="AJ598" s="154"/>
      <c r="AK598" s="158"/>
      <c r="AL598" s="154"/>
      <c r="AM598" s="158"/>
      <c r="AN598" s="154"/>
      <c r="AO598" s="158"/>
      <c r="AP598" s="154"/>
      <c r="AQ598" s="158"/>
      <c r="AR598" s="154"/>
      <c r="AS598" s="158"/>
      <c r="AT598" s="154"/>
    </row>
    <row r="599" spans="2:46" s="159" customFormat="1" x14ac:dyDescent="0.25">
      <c r="B599" s="157"/>
      <c r="C599" s="158"/>
      <c r="D599" s="154"/>
      <c r="E599" s="158"/>
      <c r="F599" s="154"/>
      <c r="G599" s="158"/>
      <c r="H599" s="154"/>
      <c r="I599" s="158"/>
      <c r="J599" s="154"/>
      <c r="K599" s="158"/>
      <c r="L599" s="154"/>
      <c r="M599" s="158"/>
      <c r="N599" s="154"/>
      <c r="O599" s="158"/>
      <c r="P599" s="154"/>
      <c r="Q599" s="158"/>
      <c r="R599" s="154"/>
      <c r="S599" s="158"/>
      <c r="T599" s="154"/>
      <c r="U599" s="158"/>
      <c r="V599" s="154"/>
      <c r="W599" s="158"/>
      <c r="X599" s="154"/>
      <c r="Y599" s="158"/>
      <c r="Z599" s="154"/>
      <c r="AA599" s="158"/>
      <c r="AB599" s="154"/>
      <c r="AC599" s="158"/>
      <c r="AD599" s="154"/>
      <c r="AE599" s="158"/>
      <c r="AF599" s="154"/>
      <c r="AG599" s="158"/>
      <c r="AH599" s="154"/>
      <c r="AI599" s="158"/>
      <c r="AJ599" s="154"/>
      <c r="AK599" s="158"/>
      <c r="AL599" s="154"/>
      <c r="AM599" s="158"/>
      <c r="AN599" s="154"/>
      <c r="AO599" s="158"/>
      <c r="AP599" s="154"/>
      <c r="AQ599" s="158"/>
      <c r="AR599" s="154"/>
      <c r="AS599" s="158"/>
      <c r="AT599" s="154"/>
    </row>
    <row r="600" spans="2:46" s="159" customFormat="1" x14ac:dyDescent="0.25">
      <c r="B600" s="157"/>
      <c r="C600" s="158"/>
      <c r="D600" s="154"/>
      <c r="E600" s="158"/>
      <c r="F600" s="154"/>
      <c r="G600" s="158"/>
      <c r="H600" s="154"/>
      <c r="I600" s="158"/>
      <c r="J600" s="154"/>
      <c r="K600" s="158"/>
      <c r="L600" s="154"/>
      <c r="M600" s="158"/>
      <c r="N600" s="154"/>
      <c r="O600" s="158"/>
      <c r="P600" s="154"/>
      <c r="Q600" s="158"/>
      <c r="R600" s="154"/>
      <c r="S600" s="158"/>
      <c r="T600" s="154"/>
      <c r="U600" s="158"/>
      <c r="V600" s="154"/>
      <c r="W600" s="158"/>
      <c r="X600" s="154"/>
      <c r="Y600" s="158"/>
      <c r="Z600" s="154"/>
      <c r="AA600" s="158"/>
      <c r="AB600" s="154"/>
      <c r="AC600" s="158"/>
      <c r="AD600" s="154"/>
      <c r="AE600" s="158"/>
      <c r="AF600" s="154"/>
      <c r="AG600" s="158"/>
      <c r="AH600" s="154"/>
      <c r="AI600" s="158"/>
      <c r="AJ600" s="154"/>
      <c r="AK600" s="158"/>
      <c r="AL600" s="154"/>
      <c r="AM600" s="158"/>
      <c r="AN600" s="154"/>
      <c r="AO600" s="158"/>
      <c r="AP600" s="154"/>
      <c r="AQ600" s="158"/>
      <c r="AR600" s="154"/>
      <c r="AS600" s="158"/>
      <c r="AT600" s="154"/>
    </row>
    <row r="601" spans="2:46" s="159" customFormat="1" x14ac:dyDescent="0.25">
      <c r="B601" s="157"/>
      <c r="C601" s="158"/>
      <c r="D601" s="154"/>
      <c r="E601" s="158"/>
      <c r="F601" s="154"/>
      <c r="G601" s="158"/>
      <c r="H601" s="154"/>
      <c r="I601" s="158"/>
      <c r="J601" s="154"/>
      <c r="K601" s="158"/>
      <c r="L601" s="154"/>
      <c r="M601" s="158"/>
      <c r="N601" s="154"/>
      <c r="O601" s="158"/>
      <c r="P601" s="154"/>
      <c r="Q601" s="158"/>
      <c r="R601" s="154"/>
      <c r="S601" s="158"/>
      <c r="T601" s="154"/>
      <c r="U601" s="158"/>
      <c r="V601" s="154"/>
      <c r="W601" s="158"/>
      <c r="X601" s="154"/>
      <c r="Y601" s="158"/>
      <c r="Z601" s="154"/>
      <c r="AA601" s="158"/>
      <c r="AB601" s="154"/>
      <c r="AC601" s="158"/>
      <c r="AD601" s="154"/>
      <c r="AE601" s="158"/>
      <c r="AF601" s="154"/>
      <c r="AG601" s="158"/>
      <c r="AH601" s="154"/>
      <c r="AI601" s="158"/>
      <c r="AJ601" s="154"/>
      <c r="AK601" s="158"/>
      <c r="AL601" s="154"/>
      <c r="AM601" s="158"/>
      <c r="AN601" s="154"/>
      <c r="AO601" s="158"/>
      <c r="AP601" s="154"/>
      <c r="AQ601" s="158"/>
      <c r="AR601" s="154"/>
      <c r="AS601" s="158"/>
      <c r="AT601" s="154"/>
    </row>
    <row r="602" spans="2:46" s="159" customFormat="1" x14ac:dyDescent="0.25">
      <c r="B602" s="157"/>
      <c r="C602" s="158"/>
      <c r="D602" s="154"/>
      <c r="E602" s="158"/>
      <c r="F602" s="154"/>
      <c r="G602" s="158"/>
      <c r="H602" s="154"/>
      <c r="I602" s="158"/>
      <c r="J602" s="154"/>
      <c r="K602" s="158"/>
      <c r="L602" s="154"/>
      <c r="M602" s="158"/>
      <c r="N602" s="154"/>
      <c r="O602" s="158"/>
      <c r="P602" s="154"/>
      <c r="Q602" s="158"/>
      <c r="R602" s="154"/>
      <c r="S602" s="158"/>
      <c r="T602" s="154"/>
      <c r="U602" s="158"/>
      <c r="V602" s="154"/>
      <c r="W602" s="158"/>
      <c r="X602" s="154"/>
      <c r="Y602" s="158"/>
      <c r="Z602" s="154"/>
      <c r="AA602" s="158"/>
      <c r="AB602" s="154"/>
      <c r="AC602" s="158"/>
      <c r="AD602" s="154"/>
      <c r="AE602" s="158"/>
      <c r="AF602" s="154"/>
      <c r="AG602" s="158"/>
      <c r="AH602" s="154"/>
      <c r="AI602" s="158"/>
      <c r="AJ602" s="154"/>
      <c r="AK602" s="158"/>
      <c r="AL602" s="154"/>
      <c r="AM602" s="158"/>
      <c r="AN602" s="154"/>
      <c r="AO602" s="158"/>
      <c r="AP602" s="154"/>
      <c r="AQ602" s="158"/>
      <c r="AR602" s="154"/>
      <c r="AS602" s="158"/>
      <c r="AT602" s="154"/>
    </row>
    <row r="603" spans="2:46" s="159" customFormat="1" x14ac:dyDescent="0.25">
      <c r="B603" s="157"/>
      <c r="C603" s="158"/>
      <c r="D603" s="154"/>
      <c r="E603" s="158"/>
      <c r="F603" s="154"/>
      <c r="G603" s="158"/>
      <c r="H603" s="154"/>
      <c r="I603" s="158"/>
      <c r="J603" s="154"/>
      <c r="K603" s="158"/>
      <c r="L603" s="154"/>
      <c r="M603" s="158"/>
      <c r="N603" s="154"/>
      <c r="O603" s="158"/>
      <c r="P603" s="154"/>
      <c r="Q603" s="158"/>
      <c r="R603" s="154"/>
      <c r="S603" s="158"/>
      <c r="T603" s="154"/>
      <c r="U603" s="158"/>
      <c r="V603" s="154"/>
      <c r="W603" s="158"/>
      <c r="X603" s="154"/>
      <c r="Y603" s="158"/>
      <c r="Z603" s="154"/>
      <c r="AA603" s="158"/>
      <c r="AB603" s="154"/>
      <c r="AC603" s="158"/>
      <c r="AD603" s="154"/>
      <c r="AE603" s="158"/>
      <c r="AF603" s="154"/>
      <c r="AG603" s="158"/>
      <c r="AH603" s="154"/>
      <c r="AI603" s="158"/>
      <c r="AJ603" s="154"/>
      <c r="AK603" s="158"/>
      <c r="AL603" s="154"/>
      <c r="AM603" s="158"/>
      <c r="AN603" s="154"/>
      <c r="AO603" s="158"/>
      <c r="AP603" s="154"/>
      <c r="AQ603" s="158"/>
      <c r="AR603" s="154"/>
      <c r="AS603" s="158"/>
      <c r="AT603" s="154"/>
    </row>
    <row r="604" spans="2:46" s="159" customFormat="1" x14ac:dyDescent="0.25">
      <c r="B604" s="157"/>
      <c r="C604" s="158"/>
      <c r="D604" s="154"/>
      <c r="E604" s="158"/>
      <c r="F604" s="154"/>
      <c r="G604" s="158"/>
      <c r="H604" s="154"/>
      <c r="I604" s="158"/>
      <c r="J604" s="154"/>
      <c r="K604" s="158"/>
      <c r="L604" s="154"/>
      <c r="M604" s="158"/>
      <c r="N604" s="154"/>
      <c r="O604" s="158"/>
      <c r="P604" s="154"/>
      <c r="Q604" s="158"/>
      <c r="R604" s="154"/>
      <c r="S604" s="158"/>
      <c r="T604" s="154"/>
      <c r="U604" s="158"/>
      <c r="V604" s="154"/>
      <c r="W604" s="158"/>
      <c r="X604" s="154"/>
      <c r="Y604" s="158"/>
      <c r="Z604" s="154"/>
      <c r="AA604" s="158"/>
      <c r="AB604" s="154"/>
      <c r="AC604" s="158"/>
      <c r="AD604" s="154"/>
      <c r="AE604" s="158"/>
      <c r="AF604" s="154"/>
      <c r="AG604" s="158"/>
      <c r="AH604" s="154"/>
      <c r="AI604" s="158"/>
      <c r="AJ604" s="154"/>
      <c r="AK604" s="158"/>
      <c r="AL604" s="154"/>
      <c r="AM604" s="158"/>
      <c r="AN604" s="154"/>
      <c r="AO604" s="158"/>
      <c r="AP604" s="154"/>
      <c r="AQ604" s="158"/>
      <c r="AR604" s="154"/>
      <c r="AS604" s="158"/>
      <c r="AT604" s="154"/>
    </row>
    <row r="605" spans="2:46" s="159" customFormat="1" ht="15.75" x14ac:dyDescent="0.25">
      <c r="B605" s="68"/>
      <c r="C605" s="69"/>
      <c r="D605" s="70"/>
      <c r="E605" s="69"/>
      <c r="F605" s="70"/>
      <c r="G605" s="69"/>
      <c r="H605" s="70"/>
      <c r="I605" s="69"/>
      <c r="J605" s="70"/>
      <c r="K605" s="69"/>
      <c r="L605" s="70"/>
      <c r="M605" s="69"/>
      <c r="N605" s="70"/>
      <c r="O605" s="69"/>
      <c r="P605" s="70"/>
      <c r="Q605" s="69"/>
      <c r="R605" s="70"/>
      <c r="S605" s="69"/>
      <c r="T605" s="70"/>
      <c r="U605" s="69"/>
      <c r="V605" s="70"/>
      <c r="W605" s="69"/>
      <c r="X605" s="70"/>
      <c r="Y605" s="69"/>
      <c r="Z605" s="70"/>
      <c r="AA605" s="69"/>
      <c r="AB605" s="70"/>
      <c r="AC605" s="69"/>
      <c r="AD605" s="70"/>
      <c r="AE605" s="69"/>
      <c r="AF605" s="70"/>
      <c r="AG605" s="69"/>
      <c r="AH605" s="70"/>
      <c r="AI605" s="69"/>
      <c r="AJ605" s="70"/>
      <c r="AK605" s="69"/>
      <c r="AL605" s="70"/>
      <c r="AM605" s="69"/>
      <c r="AN605" s="70"/>
      <c r="AO605" s="69"/>
      <c r="AP605" s="70"/>
      <c r="AQ605" s="69"/>
      <c r="AR605" s="70"/>
      <c r="AS605" s="69"/>
      <c r="AT605" s="70"/>
    </row>
    <row r="606" spans="2:46" s="159" customFormat="1" x14ac:dyDescent="0.25">
      <c r="B606" s="157"/>
      <c r="C606" s="158"/>
      <c r="D606" s="154"/>
      <c r="E606" s="158"/>
      <c r="F606" s="154"/>
      <c r="G606" s="158"/>
      <c r="H606" s="154"/>
      <c r="I606" s="158"/>
      <c r="J606" s="154"/>
      <c r="K606" s="158"/>
      <c r="L606" s="154"/>
      <c r="M606" s="158"/>
      <c r="N606" s="154"/>
      <c r="O606" s="158"/>
      <c r="P606" s="154"/>
      <c r="Q606" s="158"/>
      <c r="R606" s="154"/>
      <c r="S606" s="158"/>
      <c r="T606" s="154"/>
      <c r="U606" s="158"/>
      <c r="V606" s="154"/>
      <c r="W606" s="158"/>
      <c r="X606" s="154"/>
      <c r="Y606" s="158"/>
      <c r="Z606" s="154"/>
      <c r="AA606" s="158"/>
      <c r="AB606" s="154"/>
      <c r="AC606" s="158"/>
      <c r="AD606" s="154"/>
      <c r="AE606" s="158"/>
      <c r="AF606" s="154"/>
      <c r="AG606" s="158"/>
      <c r="AH606" s="154"/>
      <c r="AI606" s="158"/>
      <c r="AJ606" s="154"/>
      <c r="AK606" s="158"/>
      <c r="AL606" s="154"/>
      <c r="AM606" s="158"/>
      <c r="AN606" s="154"/>
      <c r="AO606" s="158"/>
      <c r="AP606" s="154"/>
      <c r="AQ606" s="158"/>
      <c r="AR606" s="154"/>
      <c r="AS606" s="158"/>
      <c r="AT606" s="154"/>
    </row>
    <row r="607" spans="2:46" s="159" customFormat="1" x14ac:dyDescent="0.25">
      <c r="B607" s="157"/>
      <c r="C607" s="158"/>
      <c r="D607" s="154"/>
      <c r="E607" s="158"/>
      <c r="F607" s="154"/>
      <c r="G607" s="158"/>
      <c r="H607" s="154"/>
      <c r="I607" s="158"/>
      <c r="J607" s="154"/>
      <c r="K607" s="158"/>
      <c r="L607" s="154"/>
      <c r="M607" s="158"/>
      <c r="N607" s="154"/>
      <c r="O607" s="158"/>
      <c r="P607" s="154"/>
      <c r="Q607" s="158"/>
      <c r="R607" s="154"/>
      <c r="S607" s="158"/>
      <c r="T607" s="154"/>
      <c r="U607" s="158"/>
      <c r="V607" s="154"/>
      <c r="W607" s="158"/>
      <c r="X607" s="154"/>
      <c r="Y607" s="158"/>
      <c r="Z607" s="154"/>
      <c r="AA607" s="158"/>
      <c r="AB607" s="154"/>
      <c r="AC607" s="158"/>
      <c r="AD607" s="154"/>
      <c r="AE607" s="158"/>
      <c r="AF607" s="154"/>
      <c r="AG607" s="158"/>
      <c r="AH607" s="154"/>
      <c r="AI607" s="158"/>
      <c r="AJ607" s="154"/>
      <c r="AK607" s="158"/>
      <c r="AL607" s="154"/>
      <c r="AM607" s="158"/>
      <c r="AN607" s="154"/>
      <c r="AO607" s="158"/>
      <c r="AP607" s="154"/>
      <c r="AQ607" s="158"/>
      <c r="AR607" s="154"/>
      <c r="AS607" s="158"/>
      <c r="AT607" s="154"/>
    </row>
    <row r="608" spans="2:46" s="159" customFormat="1" x14ac:dyDescent="0.25">
      <c r="B608" s="157"/>
      <c r="C608" s="158"/>
      <c r="D608" s="154"/>
      <c r="E608" s="158"/>
      <c r="F608" s="154"/>
      <c r="G608" s="158"/>
      <c r="H608" s="154"/>
      <c r="I608" s="158"/>
      <c r="J608" s="154"/>
      <c r="K608" s="158"/>
      <c r="L608" s="154"/>
      <c r="M608" s="158"/>
      <c r="N608" s="154"/>
      <c r="O608" s="158"/>
      <c r="P608" s="154"/>
      <c r="Q608" s="158"/>
      <c r="R608" s="154"/>
      <c r="S608" s="158"/>
      <c r="T608" s="154"/>
      <c r="U608" s="158"/>
      <c r="V608" s="154"/>
      <c r="W608" s="158"/>
      <c r="X608" s="154"/>
      <c r="Y608" s="158"/>
      <c r="Z608" s="154"/>
      <c r="AA608" s="158"/>
      <c r="AB608" s="154"/>
      <c r="AC608" s="158"/>
      <c r="AD608" s="154"/>
      <c r="AE608" s="158"/>
      <c r="AF608" s="154"/>
      <c r="AG608" s="158"/>
      <c r="AH608" s="154"/>
      <c r="AI608" s="158"/>
      <c r="AJ608" s="154"/>
      <c r="AK608" s="158"/>
      <c r="AL608" s="154"/>
      <c r="AM608" s="158"/>
      <c r="AN608" s="154"/>
      <c r="AO608" s="158"/>
      <c r="AP608" s="154"/>
      <c r="AQ608" s="158"/>
      <c r="AR608" s="154"/>
      <c r="AS608" s="158"/>
      <c r="AT608" s="154"/>
    </row>
    <row r="609" spans="2:46" s="159" customFormat="1" x14ac:dyDescent="0.25">
      <c r="B609" s="157"/>
      <c r="C609" s="158"/>
      <c r="D609" s="154"/>
      <c r="E609" s="158"/>
      <c r="F609" s="154"/>
      <c r="G609" s="158"/>
      <c r="H609" s="154"/>
      <c r="I609" s="158"/>
      <c r="J609" s="154"/>
      <c r="K609" s="158"/>
      <c r="L609" s="154"/>
      <c r="M609" s="158"/>
      <c r="N609" s="154"/>
      <c r="O609" s="158"/>
      <c r="P609" s="154"/>
      <c r="Q609" s="158"/>
      <c r="R609" s="154"/>
      <c r="S609" s="158"/>
      <c r="T609" s="154"/>
      <c r="U609" s="158"/>
      <c r="V609" s="154"/>
      <c r="W609" s="158"/>
      <c r="X609" s="154"/>
      <c r="Y609" s="158"/>
      <c r="Z609" s="154"/>
      <c r="AA609" s="158"/>
      <c r="AB609" s="154"/>
      <c r="AC609" s="158"/>
      <c r="AD609" s="154"/>
      <c r="AE609" s="158"/>
      <c r="AF609" s="154"/>
      <c r="AG609" s="158"/>
      <c r="AH609" s="154"/>
      <c r="AI609" s="158"/>
      <c r="AJ609" s="154"/>
      <c r="AK609" s="158"/>
      <c r="AL609" s="154"/>
      <c r="AM609" s="158"/>
      <c r="AN609" s="154"/>
      <c r="AO609" s="158"/>
      <c r="AP609" s="154"/>
      <c r="AQ609" s="158"/>
      <c r="AR609" s="154"/>
      <c r="AS609" s="158"/>
      <c r="AT609" s="154"/>
    </row>
    <row r="610" spans="2:46" s="159" customFormat="1" x14ac:dyDescent="0.25">
      <c r="B610" s="157"/>
      <c r="C610" s="158"/>
      <c r="D610" s="154"/>
      <c r="E610" s="158"/>
      <c r="F610" s="154"/>
      <c r="G610" s="158"/>
      <c r="H610" s="154"/>
      <c r="I610" s="158"/>
      <c r="J610" s="154"/>
      <c r="K610" s="158"/>
      <c r="L610" s="154"/>
      <c r="M610" s="158"/>
      <c r="N610" s="154"/>
      <c r="O610" s="158"/>
      <c r="P610" s="154"/>
      <c r="Q610" s="158"/>
      <c r="R610" s="154"/>
      <c r="S610" s="158"/>
      <c r="T610" s="154"/>
      <c r="U610" s="158"/>
      <c r="V610" s="154"/>
      <c r="W610" s="158"/>
      <c r="X610" s="154"/>
      <c r="Y610" s="158"/>
      <c r="Z610" s="154"/>
      <c r="AA610" s="158"/>
      <c r="AB610" s="154"/>
      <c r="AC610" s="158"/>
      <c r="AD610" s="154"/>
      <c r="AE610" s="158"/>
      <c r="AF610" s="154"/>
      <c r="AG610" s="158"/>
      <c r="AH610" s="154"/>
      <c r="AI610" s="158"/>
      <c r="AJ610" s="154"/>
      <c r="AK610" s="158"/>
      <c r="AL610" s="154"/>
      <c r="AM610" s="158"/>
      <c r="AN610" s="154"/>
      <c r="AO610" s="158"/>
      <c r="AP610" s="154"/>
      <c r="AQ610" s="158"/>
      <c r="AR610" s="154"/>
      <c r="AS610" s="158"/>
      <c r="AT610" s="154"/>
    </row>
    <row r="611" spans="2:46" s="159" customFormat="1" x14ac:dyDescent="0.25">
      <c r="B611" s="157"/>
      <c r="C611" s="158"/>
      <c r="D611" s="154"/>
      <c r="E611" s="158"/>
      <c r="F611" s="154"/>
      <c r="G611" s="158"/>
      <c r="H611" s="154"/>
      <c r="I611" s="158"/>
      <c r="J611" s="154"/>
      <c r="K611" s="158"/>
      <c r="L611" s="154"/>
      <c r="M611" s="158"/>
      <c r="N611" s="154"/>
      <c r="O611" s="158"/>
      <c r="P611" s="154"/>
      <c r="Q611" s="158"/>
      <c r="R611" s="154"/>
      <c r="S611" s="158"/>
      <c r="T611" s="154"/>
      <c r="U611" s="158"/>
      <c r="V611" s="154"/>
      <c r="W611" s="158"/>
      <c r="X611" s="154"/>
      <c r="Y611" s="158"/>
      <c r="Z611" s="154"/>
      <c r="AA611" s="158"/>
      <c r="AB611" s="154"/>
      <c r="AC611" s="158"/>
      <c r="AD611" s="154"/>
      <c r="AE611" s="158"/>
      <c r="AF611" s="154"/>
      <c r="AG611" s="158"/>
      <c r="AH611" s="154"/>
      <c r="AI611" s="158"/>
      <c r="AJ611" s="154"/>
      <c r="AK611" s="158"/>
      <c r="AL611" s="154"/>
      <c r="AM611" s="158"/>
      <c r="AN611" s="154"/>
      <c r="AO611" s="158"/>
      <c r="AP611" s="154"/>
      <c r="AQ611" s="158"/>
      <c r="AR611" s="154"/>
      <c r="AS611" s="158"/>
      <c r="AT611" s="154"/>
    </row>
    <row r="612" spans="2:46" s="159" customFormat="1" x14ac:dyDescent="0.25">
      <c r="B612" s="157"/>
      <c r="C612" s="158"/>
      <c r="D612" s="154"/>
      <c r="E612" s="158"/>
      <c r="F612" s="154"/>
      <c r="G612" s="158"/>
      <c r="H612" s="154"/>
      <c r="I612" s="158"/>
      <c r="J612" s="154"/>
      <c r="K612" s="158"/>
      <c r="L612" s="154"/>
      <c r="M612" s="158"/>
      <c r="N612" s="154"/>
      <c r="O612" s="158"/>
      <c r="P612" s="154"/>
      <c r="Q612" s="158"/>
      <c r="R612" s="154"/>
      <c r="S612" s="158"/>
      <c r="T612" s="154"/>
      <c r="U612" s="158"/>
      <c r="V612" s="154"/>
      <c r="W612" s="158"/>
      <c r="X612" s="154"/>
      <c r="Y612" s="158"/>
      <c r="Z612" s="154"/>
      <c r="AA612" s="158"/>
      <c r="AB612" s="154"/>
      <c r="AC612" s="158"/>
      <c r="AD612" s="154"/>
      <c r="AE612" s="158"/>
      <c r="AF612" s="154"/>
      <c r="AG612" s="158"/>
      <c r="AH612" s="154"/>
      <c r="AI612" s="158"/>
      <c r="AJ612" s="154"/>
      <c r="AK612" s="158"/>
      <c r="AL612" s="154"/>
      <c r="AM612" s="158"/>
      <c r="AN612" s="154"/>
      <c r="AO612" s="158"/>
      <c r="AP612" s="154"/>
      <c r="AQ612" s="158"/>
      <c r="AR612" s="154"/>
      <c r="AS612" s="158"/>
      <c r="AT612" s="154"/>
    </row>
    <row r="613" spans="2:46" s="159" customFormat="1" x14ac:dyDescent="0.25">
      <c r="B613" s="157"/>
      <c r="C613" s="158"/>
      <c r="D613" s="154"/>
      <c r="E613" s="158"/>
      <c r="F613" s="154"/>
      <c r="G613" s="158"/>
      <c r="H613" s="154"/>
      <c r="I613" s="158"/>
      <c r="J613" s="154"/>
      <c r="K613" s="158"/>
      <c r="L613" s="154"/>
      <c r="M613" s="158"/>
      <c r="N613" s="154"/>
      <c r="O613" s="158"/>
      <c r="P613" s="154"/>
      <c r="Q613" s="158"/>
      <c r="R613" s="154"/>
      <c r="S613" s="158"/>
      <c r="T613" s="154"/>
      <c r="U613" s="158"/>
      <c r="V613" s="154"/>
      <c r="W613" s="158"/>
      <c r="X613" s="154"/>
      <c r="Y613" s="158"/>
      <c r="Z613" s="154"/>
      <c r="AA613" s="158"/>
      <c r="AB613" s="154"/>
      <c r="AC613" s="158"/>
      <c r="AD613" s="154"/>
      <c r="AE613" s="158"/>
      <c r="AF613" s="154"/>
      <c r="AG613" s="158"/>
      <c r="AH613" s="154"/>
      <c r="AI613" s="158"/>
      <c r="AJ613" s="154"/>
      <c r="AK613" s="158"/>
      <c r="AL613" s="154"/>
      <c r="AM613" s="158"/>
      <c r="AN613" s="154"/>
      <c r="AO613" s="158"/>
      <c r="AP613" s="154"/>
      <c r="AQ613" s="158"/>
      <c r="AR613" s="154"/>
      <c r="AS613" s="158"/>
      <c r="AT613" s="154"/>
    </row>
    <row r="614" spans="2:46" s="159" customFormat="1" x14ac:dyDescent="0.25">
      <c r="B614" s="157"/>
      <c r="C614" s="158"/>
      <c r="D614" s="154"/>
      <c r="E614" s="158"/>
      <c r="F614" s="154"/>
      <c r="G614" s="158"/>
      <c r="H614" s="154"/>
      <c r="I614" s="158"/>
      <c r="J614" s="154"/>
      <c r="K614" s="158"/>
      <c r="L614" s="154"/>
      <c r="M614" s="158"/>
      <c r="N614" s="154"/>
      <c r="O614" s="158"/>
      <c r="P614" s="154"/>
      <c r="Q614" s="158"/>
      <c r="R614" s="154"/>
      <c r="S614" s="158"/>
      <c r="T614" s="154"/>
      <c r="U614" s="158"/>
      <c r="V614" s="154"/>
      <c r="W614" s="158"/>
      <c r="X614" s="154"/>
      <c r="Y614" s="158"/>
      <c r="Z614" s="154"/>
      <c r="AA614" s="158"/>
      <c r="AB614" s="154"/>
      <c r="AC614" s="158"/>
      <c r="AD614" s="154"/>
      <c r="AE614" s="158"/>
      <c r="AF614" s="154"/>
      <c r="AG614" s="158"/>
      <c r="AH614" s="154"/>
      <c r="AI614" s="158"/>
      <c r="AJ614" s="154"/>
      <c r="AK614" s="158"/>
      <c r="AL614" s="154"/>
      <c r="AM614" s="158"/>
      <c r="AN614" s="154"/>
      <c r="AO614" s="158"/>
      <c r="AP614" s="154"/>
      <c r="AQ614" s="158"/>
      <c r="AR614" s="154"/>
      <c r="AS614" s="158"/>
      <c r="AT614" s="154"/>
    </row>
    <row r="615" spans="2:46" s="159" customFormat="1" x14ac:dyDescent="0.25">
      <c r="B615" s="157"/>
      <c r="C615" s="158"/>
      <c r="D615" s="154"/>
      <c r="E615" s="158"/>
      <c r="F615" s="154"/>
      <c r="G615" s="158"/>
      <c r="H615" s="154"/>
      <c r="I615" s="158"/>
      <c r="J615" s="154"/>
      <c r="K615" s="158"/>
      <c r="L615" s="154"/>
      <c r="M615" s="158"/>
      <c r="N615" s="154"/>
      <c r="O615" s="158"/>
      <c r="P615" s="154"/>
      <c r="Q615" s="158"/>
      <c r="R615" s="154"/>
      <c r="S615" s="158"/>
      <c r="T615" s="154"/>
      <c r="U615" s="158"/>
      <c r="V615" s="154"/>
      <c r="W615" s="158"/>
      <c r="X615" s="154"/>
      <c r="Y615" s="158"/>
      <c r="Z615" s="154"/>
      <c r="AA615" s="158"/>
      <c r="AB615" s="154"/>
      <c r="AC615" s="158"/>
      <c r="AD615" s="154"/>
      <c r="AE615" s="158"/>
      <c r="AF615" s="154"/>
      <c r="AG615" s="158"/>
      <c r="AH615" s="154"/>
      <c r="AI615" s="158"/>
      <c r="AJ615" s="154"/>
      <c r="AK615" s="158"/>
      <c r="AL615" s="154"/>
      <c r="AM615" s="158"/>
      <c r="AN615" s="154"/>
      <c r="AO615" s="158"/>
      <c r="AP615" s="154"/>
      <c r="AQ615" s="158"/>
      <c r="AR615" s="154"/>
      <c r="AS615" s="158"/>
      <c r="AT615" s="154"/>
    </row>
    <row r="616" spans="2:46" s="159" customFormat="1" x14ac:dyDescent="0.25">
      <c r="B616" s="157"/>
      <c r="C616" s="158"/>
      <c r="D616" s="154"/>
      <c r="E616" s="158"/>
      <c r="F616" s="154"/>
      <c r="G616" s="158"/>
      <c r="H616" s="154"/>
      <c r="I616" s="158"/>
      <c r="J616" s="154"/>
      <c r="K616" s="158"/>
      <c r="L616" s="154"/>
      <c r="M616" s="158"/>
      <c r="N616" s="154"/>
      <c r="O616" s="158"/>
      <c r="P616" s="154"/>
      <c r="Q616" s="158"/>
      <c r="R616" s="154"/>
      <c r="S616" s="158"/>
      <c r="T616" s="154"/>
      <c r="U616" s="158"/>
      <c r="V616" s="154"/>
      <c r="W616" s="158"/>
      <c r="X616" s="154"/>
      <c r="Y616" s="158"/>
      <c r="Z616" s="154"/>
      <c r="AA616" s="158"/>
      <c r="AB616" s="154"/>
      <c r="AC616" s="158"/>
      <c r="AD616" s="154"/>
      <c r="AE616" s="158"/>
      <c r="AF616" s="154"/>
      <c r="AG616" s="158"/>
      <c r="AH616" s="154"/>
      <c r="AI616" s="158"/>
      <c r="AJ616" s="154"/>
      <c r="AK616" s="158"/>
      <c r="AL616" s="154"/>
      <c r="AM616" s="158"/>
      <c r="AN616" s="154"/>
      <c r="AO616" s="158"/>
      <c r="AP616" s="154"/>
      <c r="AQ616" s="158"/>
      <c r="AR616" s="154"/>
      <c r="AS616" s="158"/>
      <c r="AT616" s="154"/>
    </row>
    <row r="617" spans="2:46" s="159" customFormat="1" x14ac:dyDescent="0.25">
      <c r="B617" s="157"/>
      <c r="C617" s="158"/>
      <c r="D617" s="154"/>
      <c r="E617" s="158"/>
      <c r="F617" s="154"/>
      <c r="G617" s="158"/>
      <c r="H617" s="154"/>
      <c r="I617" s="158"/>
      <c r="J617" s="154"/>
      <c r="K617" s="158"/>
      <c r="L617" s="154"/>
      <c r="M617" s="158"/>
      <c r="N617" s="154"/>
      <c r="O617" s="158"/>
      <c r="P617" s="154"/>
      <c r="Q617" s="158"/>
      <c r="R617" s="154"/>
      <c r="S617" s="158"/>
      <c r="T617" s="154"/>
      <c r="U617" s="158"/>
      <c r="V617" s="154"/>
      <c r="W617" s="158"/>
      <c r="X617" s="154"/>
      <c r="Y617" s="158"/>
      <c r="Z617" s="154"/>
      <c r="AA617" s="158"/>
      <c r="AB617" s="154"/>
      <c r="AC617" s="158"/>
      <c r="AD617" s="154"/>
      <c r="AE617" s="158"/>
      <c r="AF617" s="154"/>
      <c r="AG617" s="158"/>
      <c r="AH617" s="154"/>
      <c r="AI617" s="158"/>
      <c r="AJ617" s="154"/>
      <c r="AK617" s="158"/>
      <c r="AL617" s="154"/>
      <c r="AM617" s="158"/>
      <c r="AN617" s="154"/>
      <c r="AO617" s="158"/>
      <c r="AP617" s="154"/>
      <c r="AQ617" s="158"/>
      <c r="AR617" s="154"/>
      <c r="AS617" s="158"/>
      <c r="AT617" s="154"/>
    </row>
    <row r="618" spans="2:46" s="159" customFormat="1" ht="15.75" x14ac:dyDescent="0.25">
      <c r="B618" s="68"/>
      <c r="C618" s="69"/>
      <c r="D618" s="70"/>
      <c r="E618" s="69"/>
      <c r="F618" s="70"/>
      <c r="G618" s="69"/>
      <c r="H618" s="70"/>
      <c r="I618" s="69"/>
      <c r="J618" s="70"/>
      <c r="K618" s="69"/>
      <c r="L618" s="70"/>
      <c r="M618" s="69"/>
      <c r="N618" s="70"/>
      <c r="O618" s="69"/>
      <c r="P618" s="70"/>
      <c r="Q618" s="69"/>
      <c r="R618" s="70"/>
      <c r="S618" s="69"/>
      <c r="T618" s="70"/>
      <c r="U618" s="69"/>
      <c r="V618" s="70"/>
      <c r="W618" s="69"/>
      <c r="X618" s="70"/>
      <c r="Y618" s="69"/>
      <c r="Z618" s="70"/>
      <c r="AA618" s="69"/>
      <c r="AB618" s="70"/>
      <c r="AC618" s="69"/>
      <c r="AD618" s="70"/>
      <c r="AE618" s="69"/>
      <c r="AF618" s="70"/>
      <c r="AG618" s="69"/>
      <c r="AH618" s="70"/>
      <c r="AI618" s="69"/>
      <c r="AJ618" s="70"/>
      <c r="AK618" s="69"/>
      <c r="AL618" s="70"/>
      <c r="AM618" s="69"/>
      <c r="AN618" s="70"/>
      <c r="AO618" s="69"/>
      <c r="AP618" s="70"/>
      <c r="AQ618" s="69"/>
      <c r="AR618" s="70"/>
      <c r="AS618" s="69"/>
      <c r="AT618" s="70"/>
    </row>
    <row r="619" spans="2:46" s="159" customFormat="1" x14ac:dyDescent="0.25">
      <c r="B619" s="160"/>
      <c r="C619" s="160"/>
      <c r="D619" s="160"/>
      <c r="E619" s="160"/>
      <c r="F619" s="160"/>
      <c r="G619" s="160"/>
      <c r="H619" s="160"/>
      <c r="I619" s="160"/>
      <c r="J619" s="160"/>
      <c r="K619" s="160"/>
      <c r="L619" s="160"/>
      <c r="M619" s="160"/>
      <c r="N619" s="160"/>
      <c r="O619" s="160"/>
      <c r="P619" s="160"/>
      <c r="Q619" s="160"/>
      <c r="R619" s="160"/>
      <c r="S619" s="160"/>
      <c r="T619" s="160"/>
      <c r="U619" s="160"/>
      <c r="V619" s="160"/>
      <c r="W619" s="160"/>
      <c r="X619" s="160"/>
      <c r="Y619" s="160"/>
      <c r="Z619" s="160"/>
      <c r="AA619" s="160"/>
      <c r="AB619" s="160"/>
      <c r="AC619" s="160"/>
      <c r="AD619" s="160"/>
      <c r="AE619" s="160"/>
      <c r="AF619" s="160"/>
      <c r="AG619" s="160"/>
      <c r="AH619" s="160"/>
      <c r="AI619" s="160"/>
      <c r="AJ619" s="160"/>
      <c r="AK619" s="160"/>
      <c r="AL619" s="160"/>
      <c r="AM619" s="160"/>
      <c r="AN619" s="160"/>
      <c r="AO619" s="160"/>
      <c r="AP619" s="160"/>
      <c r="AQ619" s="160"/>
      <c r="AR619" s="160"/>
      <c r="AS619" s="160"/>
      <c r="AT619" s="160"/>
    </row>
    <row r="620" spans="2:46" s="159" customFormat="1" x14ac:dyDescent="0.25">
      <c r="B620" s="160"/>
      <c r="C620" s="160"/>
      <c r="D620" s="160"/>
      <c r="E620" s="160"/>
      <c r="F620" s="160"/>
      <c r="G620" s="160"/>
      <c r="H620" s="160"/>
      <c r="I620" s="160"/>
      <c r="J620" s="160"/>
      <c r="K620" s="160"/>
      <c r="L620" s="160"/>
      <c r="M620" s="160"/>
      <c r="N620" s="160"/>
      <c r="O620" s="160"/>
      <c r="P620" s="160"/>
      <c r="Q620" s="160"/>
      <c r="R620" s="160"/>
      <c r="S620" s="160"/>
      <c r="T620" s="160"/>
      <c r="U620" s="160"/>
      <c r="V620" s="160"/>
      <c r="W620" s="160"/>
      <c r="X620" s="160"/>
      <c r="Y620" s="160"/>
      <c r="Z620" s="160"/>
      <c r="AA620" s="160"/>
      <c r="AB620" s="160"/>
      <c r="AC620" s="160"/>
      <c r="AD620" s="160"/>
      <c r="AE620" s="160"/>
      <c r="AF620" s="160"/>
      <c r="AG620" s="160"/>
      <c r="AH620" s="160"/>
      <c r="AI620" s="160"/>
      <c r="AJ620" s="160"/>
      <c r="AK620" s="160"/>
      <c r="AL620" s="160"/>
      <c r="AM620" s="160"/>
      <c r="AN620" s="160"/>
      <c r="AO620" s="160"/>
      <c r="AP620" s="160"/>
      <c r="AQ620" s="160"/>
      <c r="AR620" s="160"/>
      <c r="AS620" s="160"/>
      <c r="AT620" s="160"/>
    </row>
    <row r="621" spans="2:46" s="159" customFormat="1" x14ac:dyDescent="0.25">
      <c r="B621" s="160"/>
      <c r="C621" s="160"/>
      <c r="D621" s="160"/>
      <c r="E621" s="160"/>
      <c r="F621" s="160"/>
      <c r="G621" s="160"/>
      <c r="H621" s="160"/>
      <c r="I621" s="160"/>
      <c r="J621" s="160"/>
      <c r="K621" s="160"/>
      <c r="L621" s="160"/>
      <c r="M621" s="160"/>
      <c r="N621" s="160"/>
      <c r="O621" s="160"/>
      <c r="P621" s="160"/>
      <c r="Q621" s="160"/>
      <c r="R621" s="160"/>
      <c r="S621" s="160"/>
      <c r="T621" s="160"/>
      <c r="U621" s="160"/>
      <c r="V621" s="160"/>
      <c r="W621" s="160"/>
      <c r="X621" s="160"/>
      <c r="Y621" s="160"/>
      <c r="Z621" s="160"/>
      <c r="AA621" s="160"/>
      <c r="AB621" s="160"/>
      <c r="AC621" s="160"/>
      <c r="AD621" s="160"/>
      <c r="AE621" s="160"/>
      <c r="AF621" s="160"/>
      <c r="AG621" s="160"/>
      <c r="AH621" s="160"/>
      <c r="AI621" s="160"/>
      <c r="AJ621" s="160"/>
      <c r="AK621" s="160"/>
      <c r="AL621" s="160"/>
      <c r="AM621" s="160"/>
      <c r="AN621" s="160"/>
      <c r="AO621" s="160"/>
      <c r="AP621" s="160"/>
      <c r="AQ621" s="160"/>
      <c r="AR621" s="160"/>
      <c r="AS621" s="160"/>
      <c r="AT621" s="160"/>
    </row>
    <row r="622" spans="2:46" s="159" customFormat="1" x14ac:dyDescent="0.25">
      <c r="B622" s="160"/>
      <c r="C622" s="160"/>
      <c r="D622" s="160"/>
      <c r="E622" s="160"/>
      <c r="F622" s="160"/>
      <c r="G622" s="160"/>
      <c r="H622" s="160"/>
      <c r="I622" s="160"/>
      <c r="J622" s="160"/>
      <c r="K622" s="160"/>
      <c r="L622" s="160"/>
      <c r="M622" s="160"/>
      <c r="N622" s="160"/>
      <c r="O622" s="160"/>
      <c r="P622" s="160"/>
      <c r="Q622" s="160"/>
      <c r="R622" s="160"/>
      <c r="S622" s="160"/>
      <c r="T622" s="160"/>
      <c r="U622" s="160"/>
      <c r="V622" s="160"/>
      <c r="W622" s="160"/>
      <c r="X622" s="160"/>
      <c r="Y622" s="160"/>
      <c r="Z622" s="160"/>
      <c r="AA622" s="160"/>
      <c r="AB622" s="160"/>
      <c r="AC622" s="160"/>
      <c r="AD622" s="160"/>
      <c r="AE622" s="160"/>
      <c r="AF622" s="160"/>
      <c r="AG622" s="160"/>
      <c r="AH622" s="160"/>
      <c r="AI622" s="160"/>
      <c r="AJ622" s="160"/>
      <c r="AK622" s="160"/>
      <c r="AL622" s="160"/>
      <c r="AM622" s="160"/>
      <c r="AN622" s="160"/>
      <c r="AO622" s="160"/>
      <c r="AP622" s="160"/>
      <c r="AQ622" s="160"/>
      <c r="AR622" s="160"/>
      <c r="AS622" s="160"/>
      <c r="AT622" s="160"/>
    </row>
    <row r="623" spans="2:46" s="159" customFormat="1" x14ac:dyDescent="0.25">
      <c r="B623" s="160"/>
      <c r="C623" s="160"/>
      <c r="D623" s="160"/>
      <c r="E623" s="160"/>
      <c r="F623" s="160"/>
      <c r="G623" s="160"/>
      <c r="H623" s="160"/>
      <c r="I623" s="160"/>
      <c r="J623" s="160"/>
      <c r="K623" s="160"/>
      <c r="L623" s="160"/>
      <c r="M623" s="160"/>
      <c r="N623" s="160"/>
      <c r="O623" s="160"/>
      <c r="P623" s="160"/>
      <c r="Q623" s="160"/>
      <c r="R623" s="160"/>
      <c r="S623" s="160"/>
      <c r="T623" s="160"/>
      <c r="U623" s="160"/>
      <c r="V623" s="160"/>
      <c r="W623" s="160"/>
      <c r="X623" s="160"/>
      <c r="Y623" s="160"/>
      <c r="Z623" s="160"/>
      <c r="AA623" s="160"/>
      <c r="AB623" s="160"/>
      <c r="AC623" s="160"/>
      <c r="AD623" s="160"/>
      <c r="AE623" s="160"/>
      <c r="AF623" s="160"/>
      <c r="AG623" s="160"/>
      <c r="AH623" s="160"/>
      <c r="AI623" s="160"/>
      <c r="AJ623" s="160"/>
      <c r="AK623" s="160"/>
      <c r="AL623" s="160"/>
      <c r="AM623" s="160"/>
      <c r="AN623" s="160"/>
      <c r="AO623" s="160"/>
      <c r="AP623" s="160"/>
      <c r="AQ623" s="160"/>
      <c r="AR623" s="160"/>
      <c r="AS623" s="160"/>
      <c r="AT623" s="160"/>
    </row>
    <row r="624" spans="2:46" s="159" customFormat="1" x14ac:dyDescent="0.25">
      <c r="B624" s="160"/>
      <c r="C624" s="160"/>
      <c r="D624" s="160"/>
      <c r="E624" s="160"/>
      <c r="F624" s="160"/>
      <c r="G624" s="160"/>
      <c r="H624" s="160"/>
      <c r="I624" s="160"/>
      <c r="J624" s="160"/>
      <c r="K624" s="160"/>
      <c r="L624" s="160"/>
      <c r="M624" s="160"/>
      <c r="N624" s="160"/>
      <c r="O624" s="160"/>
      <c r="P624" s="160"/>
      <c r="Q624" s="160"/>
      <c r="R624" s="160"/>
      <c r="S624" s="160"/>
      <c r="T624" s="160"/>
      <c r="U624" s="160"/>
      <c r="V624" s="160"/>
      <c r="W624" s="160"/>
      <c r="X624" s="160"/>
      <c r="Y624" s="160"/>
      <c r="Z624" s="160"/>
      <c r="AA624" s="160"/>
      <c r="AB624" s="160"/>
      <c r="AC624" s="160"/>
      <c r="AD624" s="160"/>
      <c r="AE624" s="160"/>
      <c r="AF624" s="160"/>
      <c r="AG624" s="160"/>
      <c r="AH624" s="160"/>
      <c r="AI624" s="160"/>
      <c r="AJ624" s="160"/>
      <c r="AK624" s="160"/>
      <c r="AL624" s="160"/>
      <c r="AM624" s="160"/>
      <c r="AN624" s="160"/>
      <c r="AO624" s="160"/>
      <c r="AP624" s="160"/>
      <c r="AQ624" s="160"/>
      <c r="AR624" s="160"/>
      <c r="AS624" s="160"/>
      <c r="AT624" s="160"/>
    </row>
    <row r="625" spans="2:46" s="159" customFormat="1" x14ac:dyDescent="0.25">
      <c r="B625" s="160"/>
      <c r="C625" s="160"/>
      <c r="D625" s="160"/>
      <c r="E625" s="160"/>
      <c r="F625" s="160"/>
      <c r="G625" s="160"/>
      <c r="H625" s="160"/>
      <c r="I625" s="160"/>
      <c r="J625" s="160"/>
      <c r="K625" s="160"/>
      <c r="L625" s="160"/>
      <c r="M625" s="160"/>
      <c r="N625" s="160"/>
      <c r="O625" s="160"/>
      <c r="P625" s="160"/>
      <c r="Q625" s="160"/>
      <c r="R625" s="160"/>
      <c r="S625" s="160"/>
      <c r="T625" s="160"/>
      <c r="U625" s="160"/>
      <c r="V625" s="160"/>
      <c r="W625" s="160"/>
      <c r="X625" s="160"/>
      <c r="Y625" s="160"/>
      <c r="Z625" s="160"/>
      <c r="AA625" s="160"/>
      <c r="AB625" s="160"/>
      <c r="AC625" s="160"/>
      <c r="AD625" s="160"/>
      <c r="AE625" s="160"/>
      <c r="AF625" s="160"/>
      <c r="AG625" s="160"/>
      <c r="AH625" s="160"/>
      <c r="AI625" s="160"/>
      <c r="AJ625" s="160"/>
      <c r="AK625" s="160"/>
      <c r="AL625" s="160"/>
      <c r="AM625" s="160"/>
      <c r="AN625" s="160"/>
      <c r="AO625" s="160"/>
      <c r="AP625" s="160"/>
      <c r="AQ625" s="160"/>
      <c r="AR625" s="160"/>
      <c r="AS625" s="160"/>
      <c r="AT625" s="160"/>
    </row>
    <row r="626" spans="2:46" s="159" customFormat="1" x14ac:dyDescent="0.25">
      <c r="B626" s="160"/>
      <c r="C626" s="160"/>
      <c r="D626" s="160"/>
      <c r="E626" s="160"/>
      <c r="F626" s="160"/>
      <c r="G626" s="160"/>
      <c r="H626" s="160"/>
      <c r="I626" s="160"/>
      <c r="J626" s="160"/>
      <c r="K626" s="160"/>
      <c r="L626" s="160"/>
      <c r="M626" s="160"/>
      <c r="N626" s="160"/>
      <c r="O626" s="160"/>
      <c r="P626" s="160"/>
      <c r="Q626" s="160"/>
      <c r="R626" s="160"/>
      <c r="S626" s="160"/>
      <c r="T626" s="160"/>
      <c r="U626" s="160"/>
      <c r="V626" s="160"/>
      <c r="W626" s="160"/>
      <c r="X626" s="160"/>
      <c r="Y626" s="160"/>
      <c r="Z626" s="160"/>
      <c r="AA626" s="160"/>
      <c r="AB626" s="160"/>
      <c r="AC626" s="160"/>
      <c r="AD626" s="160"/>
      <c r="AE626" s="160"/>
      <c r="AF626" s="160"/>
      <c r="AG626" s="160"/>
      <c r="AH626" s="160"/>
      <c r="AI626" s="160"/>
      <c r="AJ626" s="160"/>
      <c r="AK626" s="160"/>
      <c r="AL626" s="160"/>
      <c r="AM626" s="160"/>
      <c r="AN626" s="160"/>
      <c r="AO626" s="160"/>
      <c r="AP626" s="160"/>
      <c r="AQ626" s="160"/>
      <c r="AR626" s="160"/>
      <c r="AS626" s="160"/>
      <c r="AT626" s="160"/>
    </row>
    <row r="627" spans="2:46" s="159" customFormat="1" x14ac:dyDescent="0.25">
      <c r="B627" s="160"/>
      <c r="C627" s="160"/>
      <c r="D627" s="160"/>
      <c r="E627" s="160"/>
      <c r="F627" s="160"/>
      <c r="G627" s="160"/>
      <c r="H627" s="160"/>
      <c r="I627" s="160"/>
      <c r="J627" s="160"/>
      <c r="K627" s="160"/>
      <c r="L627" s="160"/>
      <c r="M627" s="160"/>
      <c r="N627" s="160"/>
      <c r="O627" s="160"/>
      <c r="P627" s="160"/>
      <c r="Q627" s="160"/>
      <c r="R627" s="160"/>
      <c r="S627" s="160"/>
      <c r="T627" s="160"/>
      <c r="U627" s="160"/>
      <c r="V627" s="160"/>
      <c r="W627" s="160"/>
      <c r="X627" s="160"/>
      <c r="Y627" s="160"/>
      <c r="Z627" s="160"/>
      <c r="AA627" s="160"/>
      <c r="AB627" s="160"/>
      <c r="AC627" s="160"/>
      <c r="AD627" s="160"/>
      <c r="AE627" s="160"/>
      <c r="AF627" s="160"/>
      <c r="AG627" s="160"/>
      <c r="AH627" s="160"/>
      <c r="AI627" s="160"/>
      <c r="AJ627" s="160"/>
      <c r="AK627" s="160"/>
      <c r="AL627" s="160"/>
      <c r="AM627" s="160"/>
      <c r="AN627" s="160"/>
      <c r="AO627" s="160"/>
      <c r="AP627" s="160"/>
      <c r="AQ627" s="160"/>
      <c r="AR627" s="160"/>
      <c r="AS627" s="160"/>
      <c r="AT627" s="160"/>
    </row>
    <row r="628" spans="2:46" s="159" customFormat="1" x14ac:dyDescent="0.25">
      <c r="B628" s="160"/>
      <c r="C628" s="160"/>
      <c r="D628" s="160"/>
      <c r="E628" s="160"/>
      <c r="F628" s="160"/>
      <c r="G628" s="160"/>
      <c r="H628" s="160"/>
      <c r="I628" s="160"/>
      <c r="J628" s="160"/>
      <c r="K628" s="160"/>
      <c r="L628" s="160"/>
      <c r="M628" s="160"/>
      <c r="N628" s="160"/>
      <c r="O628" s="160"/>
      <c r="P628" s="160"/>
      <c r="Q628" s="160"/>
      <c r="R628" s="160"/>
      <c r="S628" s="160"/>
      <c r="T628" s="160"/>
      <c r="U628" s="160"/>
      <c r="V628" s="160"/>
      <c r="W628" s="160"/>
      <c r="X628" s="160"/>
      <c r="Y628" s="160"/>
      <c r="Z628" s="160"/>
      <c r="AA628" s="160"/>
      <c r="AB628" s="160"/>
      <c r="AC628" s="160"/>
      <c r="AD628" s="160"/>
      <c r="AE628" s="160"/>
      <c r="AF628" s="160"/>
      <c r="AG628" s="160"/>
      <c r="AH628" s="160"/>
      <c r="AI628" s="160"/>
      <c r="AJ628" s="160"/>
      <c r="AK628" s="160"/>
      <c r="AL628" s="160"/>
      <c r="AM628" s="160"/>
      <c r="AN628" s="160"/>
      <c r="AO628" s="160"/>
      <c r="AP628" s="160"/>
      <c r="AQ628" s="160"/>
      <c r="AR628" s="160"/>
      <c r="AS628" s="160"/>
      <c r="AT628" s="160"/>
    </row>
    <row r="629" spans="2:46" s="159" customFormat="1" x14ac:dyDescent="0.25">
      <c r="B629" s="160"/>
      <c r="C629" s="160"/>
      <c r="D629" s="160"/>
      <c r="E629" s="160"/>
      <c r="F629" s="160"/>
      <c r="G629" s="160"/>
      <c r="H629" s="160"/>
      <c r="I629" s="160"/>
      <c r="J629" s="160"/>
      <c r="K629" s="160"/>
      <c r="L629" s="160"/>
      <c r="M629" s="160"/>
      <c r="N629" s="160"/>
      <c r="O629" s="160"/>
      <c r="P629" s="160"/>
      <c r="Q629" s="160"/>
      <c r="R629" s="160"/>
      <c r="S629" s="160"/>
      <c r="T629" s="160"/>
      <c r="U629" s="160"/>
      <c r="V629" s="160"/>
      <c r="W629" s="160"/>
      <c r="X629" s="160"/>
      <c r="Y629" s="160"/>
      <c r="Z629" s="160"/>
      <c r="AA629" s="160"/>
      <c r="AB629" s="160"/>
      <c r="AC629" s="160"/>
      <c r="AD629" s="160"/>
      <c r="AE629" s="160"/>
      <c r="AF629" s="160"/>
      <c r="AG629" s="160"/>
      <c r="AH629" s="160"/>
      <c r="AI629" s="160"/>
      <c r="AJ629" s="160"/>
      <c r="AK629" s="160"/>
      <c r="AL629" s="160"/>
      <c r="AM629" s="160"/>
      <c r="AN629" s="160"/>
      <c r="AO629" s="160"/>
      <c r="AP629" s="160"/>
      <c r="AQ629" s="160"/>
      <c r="AR629" s="160"/>
      <c r="AS629" s="160"/>
      <c r="AT629" s="160"/>
    </row>
    <row r="630" spans="2:46" s="159" customFormat="1" x14ac:dyDescent="0.25">
      <c r="B630" s="160"/>
      <c r="C630" s="160"/>
      <c r="D630" s="160"/>
      <c r="E630" s="160"/>
      <c r="F630" s="160"/>
      <c r="G630" s="160"/>
      <c r="H630" s="160"/>
      <c r="I630" s="160"/>
      <c r="J630" s="160"/>
      <c r="K630" s="160"/>
      <c r="L630" s="160"/>
      <c r="M630" s="160"/>
      <c r="N630" s="160"/>
      <c r="O630" s="160"/>
      <c r="P630" s="160"/>
      <c r="Q630" s="160"/>
      <c r="R630" s="160"/>
      <c r="S630" s="160"/>
      <c r="T630" s="160"/>
      <c r="U630" s="160"/>
      <c r="V630" s="160"/>
      <c r="W630" s="160"/>
      <c r="X630" s="160"/>
      <c r="Y630" s="160"/>
      <c r="Z630" s="160"/>
      <c r="AA630" s="160"/>
      <c r="AB630" s="160"/>
      <c r="AC630" s="160"/>
      <c r="AD630" s="160"/>
      <c r="AE630" s="160"/>
      <c r="AF630" s="160"/>
      <c r="AG630" s="160"/>
      <c r="AH630" s="160"/>
      <c r="AI630" s="160"/>
      <c r="AJ630" s="160"/>
      <c r="AK630" s="160"/>
      <c r="AL630" s="160"/>
      <c r="AM630" s="160"/>
      <c r="AN630" s="160"/>
      <c r="AO630" s="160"/>
      <c r="AP630" s="160"/>
      <c r="AQ630" s="160"/>
      <c r="AR630" s="160"/>
      <c r="AS630" s="160"/>
      <c r="AT630" s="160"/>
    </row>
    <row r="631" spans="2:46" s="159" customFormat="1" x14ac:dyDescent="0.25">
      <c r="B631" s="160"/>
      <c r="C631" s="160"/>
      <c r="D631" s="160"/>
      <c r="E631" s="160"/>
      <c r="F631" s="160"/>
      <c r="G631" s="160"/>
      <c r="H631" s="160"/>
      <c r="I631" s="160"/>
      <c r="J631" s="160"/>
      <c r="K631" s="160"/>
      <c r="L631" s="160"/>
      <c r="M631" s="160"/>
      <c r="N631" s="160"/>
      <c r="O631" s="160"/>
      <c r="P631" s="160"/>
      <c r="Q631" s="160"/>
      <c r="R631" s="160"/>
      <c r="S631" s="160"/>
      <c r="T631" s="160"/>
      <c r="U631" s="160"/>
      <c r="V631" s="160"/>
      <c r="W631" s="160"/>
      <c r="X631" s="160"/>
      <c r="Y631" s="160"/>
      <c r="Z631" s="160"/>
      <c r="AA631" s="160"/>
      <c r="AB631" s="160"/>
      <c r="AC631" s="160"/>
      <c r="AD631" s="160"/>
      <c r="AE631" s="160"/>
      <c r="AF631" s="160"/>
      <c r="AG631" s="160"/>
      <c r="AH631" s="160"/>
      <c r="AI631" s="160"/>
      <c r="AJ631" s="160"/>
      <c r="AK631" s="160"/>
      <c r="AL631" s="160"/>
      <c r="AM631" s="160"/>
      <c r="AN631" s="160"/>
      <c r="AO631" s="160"/>
      <c r="AP631" s="160"/>
      <c r="AQ631" s="160"/>
      <c r="AR631" s="160"/>
      <c r="AS631" s="160"/>
      <c r="AT631" s="160"/>
    </row>
    <row r="632" spans="2:46" s="159" customFormat="1" x14ac:dyDescent="0.25">
      <c r="B632" s="160"/>
      <c r="C632" s="160"/>
      <c r="D632" s="160"/>
      <c r="E632" s="160"/>
      <c r="F632" s="160"/>
      <c r="G632" s="160"/>
      <c r="H632" s="160"/>
      <c r="I632" s="160"/>
      <c r="J632" s="160"/>
      <c r="K632" s="160"/>
      <c r="L632" s="160"/>
      <c r="M632" s="160"/>
      <c r="N632" s="160"/>
      <c r="O632" s="160"/>
      <c r="P632" s="160"/>
      <c r="Q632" s="160"/>
      <c r="R632" s="160"/>
      <c r="S632" s="160"/>
      <c r="T632" s="160"/>
      <c r="U632" s="160"/>
      <c r="V632" s="160"/>
      <c r="W632" s="160"/>
      <c r="X632" s="160"/>
      <c r="Y632" s="160"/>
      <c r="Z632" s="160"/>
      <c r="AA632" s="160"/>
      <c r="AB632" s="160"/>
      <c r="AC632" s="160"/>
      <c r="AD632" s="160"/>
      <c r="AE632" s="160"/>
      <c r="AF632" s="160"/>
      <c r="AG632" s="160"/>
      <c r="AH632" s="160"/>
      <c r="AI632" s="160"/>
      <c r="AJ632" s="160"/>
      <c r="AK632" s="160"/>
      <c r="AL632" s="160"/>
      <c r="AM632" s="160"/>
      <c r="AN632" s="160"/>
      <c r="AO632" s="160"/>
      <c r="AP632" s="160"/>
      <c r="AQ632" s="160"/>
      <c r="AR632" s="160"/>
      <c r="AS632" s="160"/>
      <c r="AT632" s="160"/>
    </row>
    <row r="633" spans="2:46" s="159" customFormat="1" x14ac:dyDescent="0.25">
      <c r="B633" s="160"/>
      <c r="C633" s="160"/>
      <c r="D633" s="160"/>
      <c r="E633" s="160"/>
      <c r="F633" s="160"/>
      <c r="G633" s="160"/>
      <c r="H633" s="160"/>
      <c r="I633" s="160"/>
      <c r="J633" s="160"/>
      <c r="K633" s="160"/>
      <c r="L633" s="160"/>
      <c r="M633" s="160"/>
      <c r="N633" s="160"/>
      <c r="O633" s="160"/>
      <c r="P633" s="160"/>
      <c r="Q633" s="160"/>
      <c r="R633" s="160"/>
      <c r="S633" s="160"/>
      <c r="T633" s="160"/>
      <c r="U633" s="160"/>
      <c r="V633" s="160"/>
      <c r="W633" s="160"/>
      <c r="X633" s="160"/>
      <c r="Y633" s="160"/>
      <c r="Z633" s="160"/>
      <c r="AA633" s="160"/>
      <c r="AB633" s="160"/>
      <c r="AC633" s="160"/>
      <c r="AD633" s="160"/>
      <c r="AE633" s="160"/>
      <c r="AF633" s="160"/>
      <c r="AG633" s="160"/>
      <c r="AH633" s="160"/>
      <c r="AI633" s="160"/>
      <c r="AJ633" s="160"/>
      <c r="AK633" s="160"/>
      <c r="AL633" s="160"/>
      <c r="AM633" s="160"/>
      <c r="AN633" s="160"/>
      <c r="AO633" s="160"/>
      <c r="AP633" s="160"/>
      <c r="AQ633" s="160"/>
      <c r="AR633" s="160"/>
      <c r="AS633" s="160"/>
      <c r="AT633" s="160"/>
    </row>
    <row r="634" spans="2:46" s="159" customFormat="1" x14ac:dyDescent="0.25">
      <c r="B634" s="160"/>
      <c r="C634" s="160"/>
      <c r="D634" s="160"/>
      <c r="E634" s="160"/>
      <c r="F634" s="160"/>
      <c r="G634" s="160"/>
      <c r="H634" s="160"/>
      <c r="I634" s="160"/>
      <c r="J634" s="160"/>
      <c r="K634" s="160"/>
      <c r="L634" s="160"/>
      <c r="M634" s="160"/>
      <c r="N634" s="160"/>
      <c r="O634" s="160"/>
      <c r="P634" s="160"/>
      <c r="Q634" s="160"/>
      <c r="R634" s="160"/>
      <c r="S634" s="160"/>
      <c r="T634" s="160"/>
      <c r="U634" s="160"/>
      <c r="V634" s="160"/>
      <c r="W634" s="160"/>
      <c r="X634" s="160"/>
      <c r="Y634" s="160"/>
      <c r="Z634" s="160"/>
      <c r="AA634" s="160"/>
      <c r="AB634" s="160"/>
      <c r="AC634" s="160"/>
      <c r="AD634" s="160"/>
      <c r="AE634" s="160"/>
      <c r="AF634" s="160"/>
      <c r="AG634" s="160"/>
      <c r="AH634" s="160"/>
      <c r="AI634" s="160"/>
      <c r="AJ634" s="160"/>
      <c r="AK634" s="160"/>
      <c r="AL634" s="160"/>
      <c r="AM634" s="160"/>
      <c r="AN634" s="160"/>
      <c r="AO634" s="160"/>
      <c r="AP634" s="160"/>
      <c r="AQ634" s="160"/>
      <c r="AR634" s="160"/>
      <c r="AS634" s="160"/>
      <c r="AT634" s="160"/>
    </row>
    <row r="635" spans="2:46" s="159" customFormat="1" x14ac:dyDescent="0.25">
      <c r="B635" s="160"/>
      <c r="C635" s="160"/>
      <c r="D635" s="160"/>
      <c r="E635" s="160"/>
      <c r="F635" s="160"/>
      <c r="G635" s="160"/>
      <c r="H635" s="160"/>
      <c r="I635" s="160"/>
      <c r="J635" s="160"/>
      <c r="K635" s="160"/>
      <c r="L635" s="160"/>
      <c r="M635" s="160"/>
      <c r="N635" s="160"/>
      <c r="O635" s="160"/>
      <c r="P635" s="160"/>
      <c r="Q635" s="160"/>
      <c r="R635" s="160"/>
      <c r="S635" s="160"/>
      <c r="T635" s="160"/>
      <c r="U635" s="160"/>
      <c r="V635" s="160"/>
      <c r="W635" s="160"/>
      <c r="X635" s="160"/>
      <c r="Y635" s="160"/>
      <c r="Z635" s="160"/>
      <c r="AA635" s="160"/>
      <c r="AB635" s="160"/>
      <c r="AC635" s="160"/>
      <c r="AD635" s="160"/>
      <c r="AE635" s="160"/>
      <c r="AF635" s="160"/>
      <c r="AG635" s="160"/>
      <c r="AH635" s="160"/>
      <c r="AI635" s="160"/>
      <c r="AJ635" s="160"/>
      <c r="AK635" s="160"/>
      <c r="AL635" s="160"/>
      <c r="AM635" s="160"/>
      <c r="AN635" s="160"/>
      <c r="AO635" s="160"/>
      <c r="AP635" s="160"/>
      <c r="AQ635" s="160"/>
      <c r="AR635" s="160"/>
      <c r="AS635" s="160"/>
      <c r="AT635" s="160"/>
    </row>
    <row r="636" spans="2:46" s="159" customFormat="1" x14ac:dyDescent="0.25">
      <c r="B636" s="160"/>
      <c r="C636" s="160"/>
      <c r="D636" s="160"/>
      <c r="E636" s="160"/>
      <c r="F636" s="160"/>
      <c r="G636" s="160"/>
      <c r="H636" s="160"/>
      <c r="I636" s="160"/>
      <c r="J636" s="160"/>
      <c r="K636" s="160"/>
      <c r="L636" s="160"/>
      <c r="M636" s="160"/>
      <c r="N636" s="160"/>
      <c r="O636" s="160"/>
      <c r="P636" s="160"/>
      <c r="Q636" s="160"/>
      <c r="R636" s="160"/>
      <c r="S636" s="160"/>
      <c r="T636" s="160"/>
      <c r="U636" s="160"/>
      <c r="V636" s="160"/>
      <c r="W636" s="160"/>
      <c r="X636" s="160"/>
      <c r="Y636" s="160"/>
      <c r="Z636" s="160"/>
      <c r="AA636" s="160"/>
      <c r="AB636" s="160"/>
      <c r="AC636" s="160"/>
      <c r="AD636" s="160"/>
      <c r="AE636" s="160"/>
      <c r="AF636" s="160"/>
      <c r="AG636" s="160"/>
      <c r="AH636" s="160"/>
      <c r="AI636" s="160"/>
      <c r="AJ636" s="160"/>
      <c r="AK636" s="160"/>
      <c r="AL636" s="160"/>
      <c r="AM636" s="160"/>
      <c r="AN636" s="160"/>
      <c r="AO636" s="160"/>
      <c r="AP636" s="160"/>
      <c r="AQ636" s="160"/>
      <c r="AR636" s="160"/>
      <c r="AS636" s="160"/>
      <c r="AT636" s="160"/>
    </row>
    <row r="637" spans="2:46" s="159" customFormat="1" x14ac:dyDescent="0.25">
      <c r="B637" s="160"/>
      <c r="C637" s="160"/>
      <c r="D637" s="160"/>
      <c r="E637" s="160"/>
      <c r="F637" s="160"/>
      <c r="G637" s="160"/>
      <c r="H637" s="160"/>
      <c r="I637" s="160"/>
      <c r="J637" s="160"/>
      <c r="K637" s="160"/>
      <c r="L637" s="160"/>
      <c r="M637" s="160"/>
      <c r="N637" s="160"/>
      <c r="O637" s="160"/>
      <c r="P637" s="160"/>
      <c r="Q637" s="160"/>
      <c r="R637" s="160"/>
      <c r="S637" s="160"/>
      <c r="T637" s="160"/>
      <c r="U637" s="160"/>
      <c r="V637" s="160"/>
      <c r="W637" s="160"/>
      <c r="X637" s="160"/>
      <c r="Y637" s="160"/>
      <c r="Z637" s="160"/>
      <c r="AA637" s="160"/>
      <c r="AB637" s="160"/>
      <c r="AC637" s="160"/>
      <c r="AD637" s="160"/>
      <c r="AE637" s="160"/>
      <c r="AF637" s="160"/>
      <c r="AG637" s="160"/>
      <c r="AH637" s="160"/>
      <c r="AI637" s="160"/>
      <c r="AJ637" s="160"/>
      <c r="AK637" s="160"/>
      <c r="AL637" s="160"/>
      <c r="AM637" s="160"/>
      <c r="AN637" s="160"/>
      <c r="AO637" s="160"/>
      <c r="AP637" s="160"/>
      <c r="AQ637" s="160"/>
      <c r="AR637" s="160"/>
      <c r="AS637" s="160"/>
      <c r="AT637" s="160"/>
    </row>
    <row r="638" spans="2:46" s="159" customFormat="1" x14ac:dyDescent="0.25">
      <c r="B638" s="160"/>
      <c r="C638" s="160"/>
      <c r="D638" s="160"/>
      <c r="E638" s="160"/>
      <c r="F638" s="160"/>
      <c r="G638" s="160"/>
      <c r="H638" s="160"/>
      <c r="I638" s="160"/>
      <c r="J638" s="160"/>
      <c r="K638" s="160"/>
      <c r="L638" s="160"/>
      <c r="M638" s="160"/>
      <c r="N638" s="160"/>
      <c r="O638" s="160"/>
      <c r="P638" s="160"/>
      <c r="Q638" s="160"/>
      <c r="R638" s="160"/>
      <c r="S638" s="160"/>
      <c r="T638" s="160"/>
      <c r="U638" s="160"/>
      <c r="V638" s="160"/>
      <c r="W638" s="160"/>
      <c r="X638" s="160"/>
      <c r="Y638" s="160"/>
      <c r="Z638" s="160"/>
      <c r="AA638" s="160"/>
      <c r="AB638" s="160"/>
      <c r="AC638" s="160"/>
      <c r="AD638" s="160"/>
      <c r="AE638" s="160"/>
      <c r="AF638" s="160"/>
      <c r="AG638" s="160"/>
      <c r="AH638" s="160"/>
      <c r="AI638" s="160"/>
      <c r="AJ638" s="160"/>
      <c r="AK638" s="160"/>
      <c r="AL638" s="160"/>
      <c r="AM638" s="160"/>
      <c r="AN638" s="160"/>
      <c r="AO638" s="160"/>
      <c r="AP638" s="160"/>
      <c r="AQ638" s="160"/>
      <c r="AR638" s="160"/>
      <c r="AS638" s="160"/>
      <c r="AT638" s="160"/>
    </row>
    <row r="639" spans="2:46" s="159" customFormat="1" x14ac:dyDescent="0.25">
      <c r="B639" s="160"/>
      <c r="C639" s="160"/>
      <c r="D639" s="160"/>
      <c r="E639" s="160"/>
      <c r="F639" s="160"/>
      <c r="G639" s="160"/>
      <c r="H639" s="160"/>
      <c r="I639" s="160"/>
      <c r="J639" s="160"/>
      <c r="K639" s="160"/>
      <c r="L639" s="160"/>
      <c r="M639" s="160"/>
      <c r="N639" s="160"/>
      <c r="O639" s="160"/>
      <c r="P639" s="160"/>
      <c r="Q639" s="160"/>
      <c r="R639" s="160"/>
      <c r="S639" s="160"/>
      <c r="T639" s="160"/>
      <c r="U639" s="160"/>
      <c r="V639" s="160"/>
      <c r="W639" s="160"/>
      <c r="X639" s="160"/>
      <c r="Y639" s="160"/>
      <c r="Z639" s="160"/>
      <c r="AA639" s="160"/>
      <c r="AB639" s="160"/>
      <c r="AC639" s="160"/>
      <c r="AD639" s="160"/>
      <c r="AE639" s="160"/>
      <c r="AF639" s="160"/>
      <c r="AG639" s="160"/>
      <c r="AH639" s="160"/>
      <c r="AI639" s="160"/>
      <c r="AJ639" s="160"/>
      <c r="AK639" s="160"/>
      <c r="AL639" s="160"/>
      <c r="AM639" s="160"/>
      <c r="AN639" s="160"/>
      <c r="AO639" s="160"/>
      <c r="AP639" s="160"/>
      <c r="AQ639" s="160"/>
      <c r="AR639" s="160"/>
      <c r="AS639" s="160"/>
      <c r="AT639" s="160"/>
    </row>
    <row r="640" spans="2:46" s="159" customFormat="1" x14ac:dyDescent="0.25">
      <c r="B640" s="160"/>
      <c r="C640" s="160"/>
      <c r="D640" s="160"/>
      <c r="E640" s="160"/>
      <c r="F640" s="160"/>
      <c r="G640" s="160"/>
      <c r="H640" s="160"/>
      <c r="I640" s="160"/>
      <c r="J640" s="160"/>
      <c r="K640" s="160"/>
      <c r="L640" s="160"/>
      <c r="M640" s="160"/>
      <c r="N640" s="160"/>
      <c r="O640" s="160"/>
      <c r="P640" s="160"/>
      <c r="Q640" s="160"/>
      <c r="R640" s="160"/>
      <c r="S640" s="160"/>
      <c r="T640" s="160"/>
      <c r="U640" s="160"/>
      <c r="V640" s="160"/>
      <c r="W640" s="160"/>
      <c r="X640" s="160"/>
      <c r="Y640" s="160"/>
      <c r="Z640" s="160"/>
      <c r="AA640" s="160"/>
      <c r="AB640" s="160"/>
      <c r="AC640" s="160"/>
      <c r="AD640" s="160"/>
      <c r="AE640" s="160"/>
      <c r="AF640" s="160"/>
      <c r="AG640" s="160"/>
      <c r="AH640" s="160"/>
      <c r="AI640" s="160"/>
      <c r="AJ640" s="160"/>
      <c r="AK640" s="160"/>
      <c r="AL640" s="160"/>
      <c r="AM640" s="160"/>
      <c r="AN640" s="160"/>
      <c r="AO640" s="160"/>
      <c r="AP640" s="160"/>
      <c r="AQ640" s="160"/>
      <c r="AR640" s="160"/>
      <c r="AS640" s="160"/>
      <c r="AT640" s="160"/>
    </row>
    <row r="641" spans="2:46" s="159" customFormat="1" x14ac:dyDescent="0.25">
      <c r="B641" s="160"/>
      <c r="C641" s="160"/>
      <c r="D641" s="160"/>
      <c r="E641" s="160"/>
      <c r="F641" s="160"/>
      <c r="G641" s="160"/>
      <c r="H641" s="160"/>
      <c r="I641" s="160"/>
      <c r="J641" s="160"/>
      <c r="K641" s="160"/>
      <c r="L641" s="160"/>
      <c r="M641" s="160"/>
      <c r="N641" s="160"/>
      <c r="O641" s="160"/>
      <c r="P641" s="160"/>
      <c r="Q641" s="160"/>
      <c r="R641" s="160"/>
      <c r="S641" s="160"/>
      <c r="T641" s="160"/>
      <c r="U641" s="160"/>
      <c r="V641" s="160"/>
      <c r="W641" s="160"/>
      <c r="X641" s="160"/>
      <c r="Y641" s="160"/>
      <c r="Z641" s="160"/>
      <c r="AA641" s="160"/>
      <c r="AB641" s="160"/>
      <c r="AC641" s="160"/>
      <c r="AD641" s="160"/>
      <c r="AE641" s="160"/>
      <c r="AF641" s="160"/>
      <c r="AG641" s="160"/>
      <c r="AH641" s="160"/>
      <c r="AI641" s="160"/>
      <c r="AJ641" s="160"/>
      <c r="AK641" s="160"/>
      <c r="AL641" s="160"/>
      <c r="AM641" s="160"/>
      <c r="AN641" s="160"/>
      <c r="AO641" s="160"/>
      <c r="AP641" s="160"/>
      <c r="AQ641" s="160"/>
      <c r="AR641" s="160"/>
      <c r="AS641" s="160"/>
      <c r="AT641" s="160"/>
    </row>
    <row r="642" spans="2:46" s="159" customFormat="1" x14ac:dyDescent="0.25">
      <c r="B642" s="160"/>
      <c r="C642" s="160"/>
      <c r="D642" s="160"/>
      <c r="E642" s="160"/>
      <c r="F642" s="160"/>
      <c r="G642" s="160"/>
      <c r="H642" s="160"/>
      <c r="I642" s="160"/>
      <c r="J642" s="160"/>
      <c r="K642" s="160"/>
      <c r="L642" s="160"/>
      <c r="M642" s="160"/>
      <c r="N642" s="160"/>
      <c r="O642" s="160"/>
      <c r="P642" s="160"/>
      <c r="Q642" s="160"/>
      <c r="R642" s="160"/>
      <c r="S642" s="160"/>
      <c r="T642" s="160"/>
      <c r="U642" s="160"/>
      <c r="V642" s="160"/>
      <c r="W642" s="160"/>
      <c r="X642" s="160"/>
      <c r="Y642" s="160"/>
      <c r="Z642" s="160"/>
      <c r="AA642" s="160"/>
      <c r="AB642" s="160"/>
      <c r="AC642" s="160"/>
      <c r="AD642" s="160"/>
      <c r="AE642" s="160"/>
      <c r="AF642" s="160"/>
      <c r="AG642" s="160"/>
      <c r="AH642" s="160"/>
      <c r="AI642" s="160"/>
      <c r="AJ642" s="160"/>
      <c r="AK642" s="160"/>
      <c r="AL642" s="160"/>
      <c r="AM642" s="160"/>
      <c r="AN642" s="160"/>
      <c r="AO642" s="160"/>
      <c r="AP642" s="160"/>
      <c r="AQ642" s="160"/>
      <c r="AR642" s="160"/>
      <c r="AS642" s="160"/>
      <c r="AT642" s="160"/>
    </row>
    <row r="643" spans="2:46" s="159" customFormat="1" x14ac:dyDescent="0.25">
      <c r="B643" s="160"/>
      <c r="C643" s="160"/>
      <c r="D643" s="160"/>
      <c r="E643" s="160"/>
      <c r="F643" s="160"/>
      <c r="G643" s="160"/>
      <c r="H643" s="160"/>
      <c r="I643" s="160"/>
      <c r="J643" s="160"/>
      <c r="K643" s="160"/>
      <c r="L643" s="160"/>
      <c r="M643" s="160"/>
      <c r="N643" s="160"/>
      <c r="O643" s="160"/>
      <c r="P643" s="160"/>
      <c r="Q643" s="160"/>
      <c r="R643" s="160"/>
      <c r="S643" s="160"/>
      <c r="T643" s="160"/>
      <c r="U643" s="160"/>
      <c r="V643" s="160"/>
      <c r="W643" s="160"/>
      <c r="X643" s="160"/>
      <c r="Y643" s="160"/>
      <c r="Z643" s="160"/>
      <c r="AA643" s="160"/>
      <c r="AB643" s="160"/>
      <c r="AC643" s="160"/>
      <c r="AD643" s="160"/>
      <c r="AE643" s="160"/>
      <c r="AF643" s="160"/>
      <c r="AG643" s="160"/>
      <c r="AH643" s="160"/>
      <c r="AI643" s="160"/>
      <c r="AJ643" s="160"/>
      <c r="AK643" s="160"/>
      <c r="AL643" s="160"/>
      <c r="AM643" s="160"/>
      <c r="AN643" s="160"/>
      <c r="AO643" s="160"/>
      <c r="AP643" s="160"/>
      <c r="AQ643" s="160"/>
      <c r="AR643" s="160"/>
      <c r="AS643" s="160"/>
      <c r="AT643" s="160"/>
    </row>
    <row r="644" spans="2:46" s="159" customFormat="1" x14ac:dyDescent="0.25">
      <c r="B644" s="160"/>
      <c r="C644" s="160"/>
      <c r="D644" s="160"/>
      <c r="E644" s="160"/>
      <c r="F644" s="160"/>
      <c r="G644" s="160"/>
      <c r="H644" s="160"/>
      <c r="I644" s="160"/>
      <c r="J644" s="160"/>
      <c r="K644" s="160"/>
      <c r="L644" s="160"/>
      <c r="M644" s="160"/>
      <c r="N644" s="160"/>
      <c r="O644" s="160"/>
      <c r="P644" s="160"/>
      <c r="Q644" s="160"/>
      <c r="R644" s="160"/>
      <c r="S644" s="160"/>
      <c r="T644" s="160"/>
      <c r="U644" s="160"/>
      <c r="V644" s="160"/>
      <c r="W644" s="160"/>
      <c r="X644" s="160"/>
      <c r="Y644" s="160"/>
      <c r="Z644" s="160"/>
      <c r="AA644" s="160"/>
      <c r="AB644" s="160"/>
      <c r="AC644" s="160"/>
      <c r="AD644" s="160"/>
      <c r="AE644" s="160"/>
      <c r="AF644" s="160"/>
      <c r="AG644" s="160"/>
      <c r="AH644" s="160"/>
      <c r="AI644" s="160"/>
      <c r="AJ644" s="160"/>
      <c r="AK644" s="160"/>
      <c r="AL644" s="160"/>
      <c r="AM644" s="160"/>
      <c r="AN644" s="160"/>
      <c r="AO644" s="160"/>
      <c r="AP644" s="160"/>
      <c r="AQ644" s="160"/>
      <c r="AR644" s="160"/>
      <c r="AS644" s="160"/>
      <c r="AT644" s="160"/>
    </row>
    <row r="645" spans="2:46" s="159" customFormat="1" x14ac:dyDescent="0.25">
      <c r="B645" s="160"/>
      <c r="C645" s="160"/>
      <c r="D645" s="160"/>
      <c r="E645" s="160"/>
      <c r="F645" s="160"/>
      <c r="G645" s="160"/>
      <c r="H645" s="160"/>
      <c r="I645" s="160"/>
      <c r="J645" s="160"/>
      <c r="K645" s="160"/>
      <c r="L645" s="160"/>
      <c r="M645" s="160"/>
      <c r="N645" s="160"/>
      <c r="O645" s="160"/>
      <c r="P645" s="160"/>
      <c r="Q645" s="160"/>
      <c r="R645" s="160"/>
      <c r="S645" s="160"/>
      <c r="T645" s="160"/>
      <c r="U645" s="160"/>
      <c r="V645" s="160"/>
      <c r="W645" s="160"/>
      <c r="X645" s="160"/>
      <c r="Y645" s="160"/>
      <c r="Z645" s="160"/>
      <c r="AA645" s="160"/>
      <c r="AB645" s="160"/>
      <c r="AC645" s="160"/>
      <c r="AD645" s="160"/>
      <c r="AE645" s="160"/>
      <c r="AF645" s="160"/>
      <c r="AG645" s="160"/>
      <c r="AH645" s="160"/>
      <c r="AI645" s="160"/>
      <c r="AJ645" s="160"/>
      <c r="AK645" s="160"/>
      <c r="AL645" s="160"/>
      <c r="AM645" s="160"/>
      <c r="AN645" s="160"/>
      <c r="AO645" s="160"/>
      <c r="AP645" s="160"/>
      <c r="AQ645" s="160"/>
      <c r="AR645" s="160"/>
      <c r="AS645" s="160"/>
      <c r="AT645" s="160"/>
    </row>
    <row r="646" spans="2:46" s="159" customFormat="1" x14ac:dyDescent="0.25">
      <c r="B646" s="160"/>
      <c r="C646" s="160"/>
      <c r="D646" s="160"/>
      <c r="E646" s="160"/>
      <c r="F646" s="160"/>
      <c r="G646" s="160"/>
      <c r="H646" s="160"/>
      <c r="I646" s="160"/>
      <c r="J646" s="160"/>
      <c r="K646" s="160"/>
      <c r="L646" s="160"/>
      <c r="M646" s="160"/>
      <c r="N646" s="160"/>
      <c r="O646" s="160"/>
      <c r="P646" s="160"/>
      <c r="Q646" s="160"/>
      <c r="R646" s="160"/>
      <c r="S646" s="160"/>
      <c r="T646" s="160"/>
      <c r="U646" s="160"/>
      <c r="V646" s="160"/>
      <c r="W646" s="160"/>
      <c r="X646" s="160"/>
      <c r="Y646" s="160"/>
      <c r="Z646" s="160"/>
      <c r="AA646" s="160"/>
      <c r="AB646" s="160"/>
      <c r="AC646" s="160"/>
      <c r="AD646" s="160"/>
      <c r="AE646" s="160"/>
      <c r="AF646" s="160"/>
      <c r="AG646" s="160"/>
      <c r="AH646" s="160"/>
      <c r="AI646" s="160"/>
      <c r="AJ646" s="160"/>
      <c r="AK646" s="160"/>
      <c r="AL646" s="160"/>
      <c r="AM646" s="160"/>
      <c r="AN646" s="160"/>
      <c r="AO646" s="160"/>
      <c r="AP646" s="160"/>
      <c r="AQ646" s="160"/>
      <c r="AR646" s="160"/>
      <c r="AS646" s="160"/>
      <c r="AT646" s="160"/>
    </row>
    <row r="647" spans="2:46" s="159" customFormat="1" x14ac:dyDescent="0.25">
      <c r="B647" s="160"/>
      <c r="C647" s="160"/>
      <c r="D647" s="160"/>
      <c r="E647" s="160"/>
      <c r="F647" s="160"/>
      <c r="G647" s="160"/>
      <c r="H647" s="160"/>
      <c r="I647" s="160"/>
      <c r="J647" s="160"/>
      <c r="K647" s="160"/>
      <c r="L647" s="160"/>
      <c r="M647" s="160"/>
      <c r="N647" s="160"/>
      <c r="O647" s="160"/>
      <c r="P647" s="160"/>
      <c r="Q647" s="160"/>
      <c r="R647" s="160"/>
      <c r="S647" s="160"/>
      <c r="T647" s="160"/>
      <c r="U647" s="160"/>
      <c r="V647" s="160"/>
      <c r="W647" s="160"/>
      <c r="X647" s="160"/>
      <c r="Y647" s="160"/>
      <c r="Z647" s="160"/>
      <c r="AA647" s="160"/>
      <c r="AB647" s="160"/>
      <c r="AC647" s="160"/>
      <c r="AD647" s="160"/>
      <c r="AE647" s="160"/>
      <c r="AF647" s="160"/>
      <c r="AG647" s="160"/>
      <c r="AH647" s="160"/>
      <c r="AI647" s="160"/>
      <c r="AJ647" s="160"/>
      <c r="AK647" s="160"/>
      <c r="AL647" s="160"/>
      <c r="AM647" s="160"/>
      <c r="AN647" s="160"/>
      <c r="AO647" s="160"/>
      <c r="AP647" s="160"/>
      <c r="AQ647" s="160"/>
      <c r="AR647" s="160"/>
      <c r="AS647" s="160"/>
      <c r="AT647" s="160"/>
    </row>
    <row r="648" spans="2:46" s="159" customFormat="1" x14ac:dyDescent="0.25">
      <c r="B648" s="160"/>
      <c r="C648" s="160"/>
      <c r="D648" s="160"/>
      <c r="E648" s="160"/>
      <c r="F648" s="160"/>
      <c r="G648" s="160"/>
      <c r="H648" s="160"/>
      <c r="I648" s="160"/>
      <c r="J648" s="160"/>
      <c r="K648" s="160"/>
      <c r="L648" s="160"/>
      <c r="M648" s="160"/>
      <c r="N648" s="160"/>
      <c r="O648" s="160"/>
      <c r="P648" s="160"/>
      <c r="Q648" s="160"/>
      <c r="R648" s="160"/>
      <c r="S648" s="160"/>
      <c r="T648" s="160"/>
      <c r="U648" s="160"/>
      <c r="V648" s="160"/>
      <c r="W648" s="160"/>
      <c r="X648" s="160"/>
      <c r="Y648" s="160"/>
      <c r="Z648" s="160"/>
      <c r="AA648" s="160"/>
      <c r="AB648" s="160"/>
      <c r="AC648" s="160"/>
      <c r="AD648" s="160"/>
      <c r="AE648" s="160"/>
      <c r="AF648" s="160"/>
      <c r="AG648" s="160"/>
      <c r="AH648" s="160"/>
      <c r="AI648" s="160"/>
      <c r="AJ648" s="160"/>
      <c r="AK648" s="160"/>
      <c r="AL648" s="160"/>
      <c r="AM648" s="160"/>
      <c r="AN648" s="160"/>
      <c r="AO648" s="160"/>
      <c r="AP648" s="160"/>
      <c r="AQ648" s="160"/>
      <c r="AR648" s="160"/>
      <c r="AS648" s="160"/>
      <c r="AT648" s="160"/>
    </row>
    <row r="649" spans="2:46" s="159" customFormat="1" x14ac:dyDescent="0.25">
      <c r="B649" s="160"/>
      <c r="C649" s="160"/>
      <c r="D649" s="160"/>
      <c r="E649" s="160"/>
      <c r="F649" s="160"/>
      <c r="G649" s="160"/>
      <c r="H649" s="160"/>
      <c r="I649" s="160"/>
      <c r="J649" s="160"/>
      <c r="K649" s="160"/>
      <c r="L649" s="160"/>
      <c r="M649" s="160"/>
      <c r="N649" s="160"/>
      <c r="O649" s="160"/>
      <c r="P649" s="160"/>
      <c r="Q649" s="160"/>
      <c r="R649" s="160"/>
      <c r="S649" s="160"/>
      <c r="T649" s="160"/>
      <c r="U649" s="160"/>
      <c r="V649" s="160"/>
      <c r="W649" s="160"/>
      <c r="X649" s="160"/>
      <c r="Y649" s="160"/>
      <c r="Z649" s="160"/>
      <c r="AA649" s="160"/>
      <c r="AB649" s="160"/>
      <c r="AC649" s="160"/>
      <c r="AD649" s="160"/>
      <c r="AE649" s="160"/>
      <c r="AF649" s="160"/>
      <c r="AG649" s="160"/>
      <c r="AH649" s="160"/>
      <c r="AI649" s="160"/>
      <c r="AJ649" s="160"/>
      <c r="AK649" s="160"/>
      <c r="AL649" s="160"/>
      <c r="AM649" s="160"/>
      <c r="AN649" s="160"/>
      <c r="AO649" s="160"/>
      <c r="AP649" s="160"/>
      <c r="AQ649" s="160"/>
      <c r="AR649" s="160"/>
      <c r="AS649" s="160"/>
      <c r="AT649" s="160"/>
    </row>
    <row r="650" spans="2:46" s="159" customFormat="1" x14ac:dyDescent="0.25">
      <c r="B650" s="160"/>
      <c r="C650" s="160"/>
      <c r="D650" s="160"/>
      <c r="E650" s="160"/>
      <c r="F650" s="160"/>
      <c r="G650" s="160"/>
      <c r="H650" s="160"/>
      <c r="I650" s="160"/>
      <c r="J650" s="160"/>
      <c r="K650" s="160"/>
      <c r="L650" s="160"/>
      <c r="M650" s="160"/>
      <c r="N650" s="160"/>
      <c r="O650" s="160"/>
      <c r="P650" s="160"/>
      <c r="Q650" s="160"/>
      <c r="R650" s="160"/>
      <c r="S650" s="160"/>
      <c r="T650" s="160"/>
      <c r="U650" s="160"/>
      <c r="V650" s="160"/>
      <c r="W650" s="160"/>
      <c r="X650" s="160"/>
      <c r="Y650" s="160"/>
      <c r="Z650" s="160"/>
      <c r="AA650" s="160"/>
      <c r="AB650" s="160"/>
      <c r="AC650" s="160"/>
      <c r="AD650" s="160"/>
      <c r="AE650" s="160"/>
      <c r="AF650" s="160"/>
      <c r="AG650" s="160"/>
      <c r="AH650" s="160"/>
      <c r="AI650" s="160"/>
      <c r="AJ650" s="160"/>
      <c r="AK650" s="160"/>
      <c r="AL650" s="160"/>
      <c r="AM650" s="160"/>
      <c r="AN650" s="160"/>
      <c r="AO650" s="160"/>
      <c r="AP650" s="160"/>
      <c r="AQ650" s="160"/>
      <c r="AR650" s="160"/>
      <c r="AS650" s="160"/>
      <c r="AT650" s="160"/>
    </row>
    <row r="651" spans="2:46" s="159" customFormat="1" x14ac:dyDescent="0.25">
      <c r="B651" s="160"/>
      <c r="C651" s="160"/>
      <c r="D651" s="160"/>
      <c r="E651" s="160"/>
      <c r="F651" s="160"/>
      <c r="G651" s="160"/>
      <c r="H651" s="160"/>
      <c r="I651" s="160"/>
      <c r="J651" s="160"/>
      <c r="K651" s="160"/>
      <c r="L651" s="160"/>
      <c r="M651" s="160"/>
      <c r="N651" s="160"/>
      <c r="O651" s="160"/>
      <c r="P651" s="160"/>
      <c r="Q651" s="160"/>
      <c r="R651" s="160"/>
      <c r="S651" s="160"/>
      <c r="T651" s="160"/>
      <c r="U651" s="160"/>
      <c r="V651" s="160"/>
      <c r="W651" s="160"/>
      <c r="X651" s="160"/>
      <c r="Y651" s="160"/>
      <c r="Z651" s="160"/>
      <c r="AA651" s="160"/>
      <c r="AB651" s="160"/>
      <c r="AC651" s="160"/>
      <c r="AD651" s="160"/>
      <c r="AE651" s="160"/>
      <c r="AF651" s="160"/>
      <c r="AG651" s="160"/>
      <c r="AH651" s="160"/>
      <c r="AI651" s="160"/>
      <c r="AJ651" s="160"/>
      <c r="AK651" s="160"/>
      <c r="AL651" s="160"/>
      <c r="AM651" s="160"/>
      <c r="AN651" s="160"/>
      <c r="AO651" s="160"/>
      <c r="AP651" s="160"/>
      <c r="AQ651" s="160"/>
      <c r="AR651" s="160"/>
      <c r="AS651" s="160"/>
      <c r="AT651" s="160"/>
    </row>
    <row r="652" spans="2:46" s="159" customFormat="1" x14ac:dyDescent="0.25">
      <c r="B652" s="160"/>
      <c r="C652" s="160"/>
      <c r="D652" s="160"/>
      <c r="E652" s="160"/>
      <c r="F652" s="160"/>
      <c r="G652" s="160"/>
      <c r="H652" s="160"/>
      <c r="I652" s="160"/>
      <c r="J652" s="160"/>
      <c r="K652" s="160"/>
      <c r="L652" s="160"/>
      <c r="M652" s="160"/>
      <c r="N652" s="160"/>
      <c r="O652" s="160"/>
      <c r="P652" s="160"/>
      <c r="Q652" s="160"/>
      <c r="R652" s="160"/>
      <c r="S652" s="160"/>
      <c r="T652" s="160"/>
      <c r="U652" s="160"/>
      <c r="V652" s="160"/>
      <c r="W652" s="160"/>
      <c r="X652" s="160"/>
      <c r="Y652" s="160"/>
      <c r="Z652" s="160"/>
      <c r="AA652" s="160"/>
      <c r="AB652" s="160"/>
      <c r="AC652" s="160"/>
      <c r="AD652" s="160"/>
      <c r="AE652" s="160"/>
      <c r="AF652" s="160"/>
      <c r="AG652" s="160"/>
      <c r="AH652" s="160"/>
      <c r="AI652" s="160"/>
      <c r="AJ652" s="160"/>
      <c r="AK652" s="160"/>
      <c r="AL652" s="160"/>
      <c r="AM652" s="160"/>
      <c r="AN652" s="160"/>
      <c r="AO652" s="160"/>
      <c r="AP652" s="160"/>
      <c r="AQ652" s="160"/>
      <c r="AR652" s="160"/>
      <c r="AS652" s="160"/>
      <c r="AT652" s="160"/>
    </row>
    <row r="653" spans="2:46" s="159" customFormat="1" x14ac:dyDescent="0.25">
      <c r="B653" s="160"/>
      <c r="C653" s="160"/>
      <c r="D653" s="160"/>
      <c r="E653" s="160"/>
      <c r="F653" s="160"/>
      <c r="G653" s="160"/>
      <c r="H653" s="160"/>
      <c r="I653" s="160"/>
      <c r="J653" s="160"/>
      <c r="K653" s="160"/>
      <c r="L653" s="160"/>
      <c r="M653" s="160"/>
      <c r="N653" s="160"/>
      <c r="O653" s="160"/>
      <c r="P653" s="160"/>
      <c r="Q653" s="160"/>
      <c r="R653" s="160"/>
      <c r="S653" s="160"/>
      <c r="T653" s="160"/>
      <c r="U653" s="160"/>
      <c r="V653" s="160"/>
      <c r="W653" s="160"/>
      <c r="X653" s="160"/>
      <c r="Y653" s="160"/>
      <c r="Z653" s="160"/>
      <c r="AA653" s="160"/>
      <c r="AB653" s="160"/>
      <c r="AC653" s="160"/>
      <c r="AD653" s="160"/>
      <c r="AE653" s="160"/>
      <c r="AF653" s="160"/>
      <c r="AG653" s="160"/>
      <c r="AH653" s="160"/>
      <c r="AI653" s="160"/>
      <c r="AJ653" s="160"/>
      <c r="AK653" s="160"/>
      <c r="AL653" s="160"/>
      <c r="AM653" s="160"/>
      <c r="AN653" s="160"/>
      <c r="AO653" s="160"/>
      <c r="AP653" s="160"/>
      <c r="AQ653" s="160"/>
      <c r="AR653" s="160"/>
      <c r="AS653" s="160"/>
      <c r="AT653" s="160"/>
    </row>
    <row r="654" spans="2:46" s="159" customFormat="1" x14ac:dyDescent="0.25">
      <c r="B654" s="160"/>
      <c r="C654" s="160"/>
      <c r="D654" s="160"/>
      <c r="E654" s="160"/>
      <c r="F654" s="160"/>
      <c r="G654" s="160"/>
      <c r="H654" s="160"/>
      <c r="I654" s="160"/>
      <c r="J654" s="160"/>
      <c r="K654" s="160"/>
      <c r="L654" s="160"/>
      <c r="M654" s="160"/>
      <c r="N654" s="160"/>
      <c r="O654" s="160"/>
      <c r="P654" s="160"/>
      <c r="Q654" s="160"/>
      <c r="R654" s="160"/>
      <c r="S654" s="160"/>
      <c r="T654" s="160"/>
      <c r="U654" s="160"/>
      <c r="V654" s="160"/>
      <c r="W654" s="160"/>
      <c r="X654" s="160"/>
      <c r="Y654" s="160"/>
      <c r="Z654" s="160"/>
      <c r="AA654" s="160"/>
      <c r="AB654" s="160"/>
      <c r="AC654" s="160"/>
      <c r="AD654" s="160"/>
      <c r="AE654" s="160"/>
      <c r="AF654" s="160"/>
      <c r="AG654" s="160"/>
      <c r="AH654" s="160"/>
      <c r="AI654" s="160"/>
      <c r="AJ654" s="160"/>
      <c r="AK654" s="160"/>
      <c r="AL654" s="160"/>
      <c r="AM654" s="160"/>
      <c r="AN654" s="160"/>
      <c r="AO654" s="160"/>
      <c r="AP654" s="160"/>
      <c r="AQ654" s="160"/>
      <c r="AR654" s="160"/>
      <c r="AS654" s="160"/>
      <c r="AT654" s="160"/>
    </row>
    <row r="655" spans="2:46" s="159" customFormat="1" x14ac:dyDescent="0.25">
      <c r="B655" s="160"/>
      <c r="C655" s="160"/>
      <c r="D655" s="160"/>
      <c r="E655" s="160"/>
      <c r="F655" s="160"/>
      <c r="G655" s="160"/>
      <c r="H655" s="160"/>
      <c r="I655" s="160"/>
      <c r="J655" s="160"/>
      <c r="K655" s="160"/>
      <c r="L655" s="160"/>
      <c r="M655" s="160"/>
      <c r="N655" s="160"/>
      <c r="O655" s="160"/>
      <c r="P655" s="160"/>
      <c r="Q655" s="160"/>
      <c r="R655" s="160"/>
      <c r="S655" s="160"/>
      <c r="T655" s="160"/>
      <c r="U655" s="160"/>
      <c r="V655" s="160"/>
      <c r="W655" s="160"/>
      <c r="X655" s="160"/>
      <c r="Y655" s="160"/>
      <c r="Z655" s="160"/>
      <c r="AA655" s="160"/>
      <c r="AB655" s="160"/>
      <c r="AC655" s="160"/>
      <c r="AD655" s="160"/>
      <c r="AE655" s="160"/>
      <c r="AF655" s="160"/>
      <c r="AG655" s="160"/>
      <c r="AH655" s="160"/>
      <c r="AI655" s="160"/>
      <c r="AJ655" s="160"/>
      <c r="AK655" s="160"/>
      <c r="AL655" s="160"/>
      <c r="AM655" s="160"/>
      <c r="AN655" s="160"/>
      <c r="AO655" s="160"/>
      <c r="AP655" s="160"/>
      <c r="AQ655" s="160"/>
      <c r="AR655" s="160"/>
      <c r="AS655" s="160"/>
      <c r="AT655" s="160"/>
    </row>
    <row r="656" spans="2:46" s="159" customFormat="1" x14ac:dyDescent="0.25">
      <c r="B656" s="160"/>
      <c r="C656" s="160"/>
      <c r="D656" s="160"/>
      <c r="E656" s="160"/>
      <c r="F656" s="160"/>
      <c r="G656" s="160"/>
      <c r="H656" s="160"/>
      <c r="I656" s="160"/>
      <c r="J656" s="160"/>
      <c r="K656" s="160"/>
      <c r="L656" s="160"/>
      <c r="M656" s="160"/>
      <c r="N656" s="160"/>
      <c r="O656" s="160"/>
      <c r="P656" s="160"/>
      <c r="Q656" s="160"/>
      <c r="R656" s="160"/>
      <c r="S656" s="160"/>
      <c r="T656" s="160"/>
      <c r="U656" s="160"/>
      <c r="V656" s="160"/>
      <c r="W656" s="160"/>
      <c r="X656" s="160"/>
      <c r="Y656" s="160"/>
      <c r="Z656" s="160"/>
      <c r="AA656" s="160"/>
      <c r="AB656" s="160"/>
      <c r="AC656" s="160"/>
      <c r="AD656" s="160"/>
      <c r="AE656" s="160"/>
      <c r="AF656" s="160"/>
      <c r="AG656" s="160"/>
      <c r="AH656" s="160"/>
      <c r="AI656" s="160"/>
      <c r="AJ656" s="160"/>
      <c r="AK656" s="160"/>
      <c r="AL656" s="160"/>
      <c r="AM656" s="160"/>
      <c r="AN656" s="160"/>
      <c r="AO656" s="160"/>
      <c r="AP656" s="160"/>
      <c r="AQ656" s="160"/>
      <c r="AR656" s="160"/>
      <c r="AS656" s="160"/>
      <c r="AT656" s="160"/>
    </row>
    <row r="657" spans="2:46" s="159" customFormat="1" x14ac:dyDescent="0.25">
      <c r="B657" s="160"/>
      <c r="C657" s="160"/>
      <c r="D657" s="160"/>
      <c r="E657" s="160"/>
      <c r="F657" s="160"/>
      <c r="G657" s="160"/>
      <c r="H657" s="160"/>
      <c r="I657" s="160"/>
      <c r="J657" s="160"/>
      <c r="K657" s="160"/>
      <c r="L657" s="160"/>
      <c r="M657" s="160"/>
      <c r="N657" s="160"/>
      <c r="O657" s="160"/>
      <c r="P657" s="160"/>
      <c r="Q657" s="160"/>
      <c r="R657" s="160"/>
      <c r="S657" s="160"/>
      <c r="T657" s="160"/>
      <c r="U657" s="160"/>
      <c r="V657" s="160"/>
      <c r="W657" s="160"/>
      <c r="X657" s="160"/>
      <c r="Y657" s="160"/>
      <c r="Z657" s="160"/>
      <c r="AA657" s="160"/>
      <c r="AB657" s="160"/>
      <c r="AC657" s="160"/>
      <c r="AD657" s="160"/>
      <c r="AE657" s="160"/>
      <c r="AF657" s="160"/>
      <c r="AG657" s="160"/>
      <c r="AH657" s="160"/>
      <c r="AI657" s="160"/>
      <c r="AJ657" s="160"/>
      <c r="AK657" s="160"/>
      <c r="AL657" s="160"/>
      <c r="AM657" s="160"/>
      <c r="AN657" s="160"/>
      <c r="AO657" s="160"/>
      <c r="AP657" s="160"/>
      <c r="AQ657" s="160"/>
      <c r="AR657" s="160"/>
      <c r="AS657" s="160"/>
      <c r="AT657" s="160"/>
    </row>
    <row r="658" spans="2:46" s="159" customFormat="1" x14ac:dyDescent="0.25">
      <c r="B658" s="160"/>
      <c r="C658" s="160"/>
      <c r="D658" s="160"/>
      <c r="E658" s="160"/>
      <c r="F658" s="160"/>
      <c r="G658" s="160"/>
      <c r="H658" s="160"/>
      <c r="I658" s="160"/>
      <c r="J658" s="160"/>
      <c r="K658" s="160"/>
      <c r="L658" s="160"/>
      <c r="M658" s="160"/>
      <c r="N658" s="160"/>
      <c r="O658" s="160"/>
      <c r="P658" s="160"/>
      <c r="Q658" s="160"/>
      <c r="R658" s="160"/>
      <c r="S658" s="160"/>
      <c r="T658" s="160"/>
      <c r="U658" s="160"/>
      <c r="V658" s="160"/>
      <c r="W658" s="160"/>
      <c r="X658" s="160"/>
      <c r="Y658" s="160"/>
      <c r="Z658" s="160"/>
      <c r="AA658" s="160"/>
      <c r="AB658" s="160"/>
      <c r="AC658" s="160"/>
      <c r="AD658" s="160"/>
      <c r="AE658" s="160"/>
      <c r="AF658" s="160"/>
      <c r="AG658" s="160"/>
      <c r="AH658" s="160"/>
      <c r="AI658" s="160"/>
      <c r="AJ658" s="160"/>
      <c r="AK658" s="160"/>
      <c r="AL658" s="160"/>
      <c r="AM658" s="160"/>
      <c r="AN658" s="160"/>
      <c r="AO658" s="160"/>
      <c r="AP658" s="160"/>
      <c r="AQ658" s="160"/>
      <c r="AR658" s="160"/>
      <c r="AS658" s="160"/>
      <c r="AT658" s="160"/>
    </row>
    <row r="659" spans="2:46" s="159" customFormat="1" x14ac:dyDescent="0.25">
      <c r="B659" s="160"/>
      <c r="C659" s="160"/>
      <c r="D659" s="160"/>
      <c r="E659" s="160"/>
      <c r="F659" s="160"/>
      <c r="G659" s="160"/>
      <c r="H659" s="160"/>
      <c r="I659" s="160"/>
      <c r="J659" s="160"/>
      <c r="K659" s="160"/>
      <c r="L659" s="160"/>
      <c r="M659" s="160"/>
      <c r="N659" s="160"/>
      <c r="O659" s="160"/>
      <c r="P659" s="160"/>
      <c r="Q659" s="160"/>
      <c r="R659" s="160"/>
      <c r="S659" s="160"/>
      <c r="T659" s="160"/>
      <c r="U659" s="160"/>
      <c r="V659" s="160"/>
      <c r="W659" s="160"/>
      <c r="X659" s="160"/>
      <c r="Y659" s="160"/>
      <c r="Z659" s="160"/>
      <c r="AA659" s="160"/>
      <c r="AB659" s="160"/>
      <c r="AC659" s="160"/>
      <c r="AD659" s="160"/>
      <c r="AE659" s="160"/>
      <c r="AF659" s="160"/>
      <c r="AG659" s="160"/>
      <c r="AH659" s="160"/>
      <c r="AI659" s="160"/>
      <c r="AJ659" s="160"/>
      <c r="AK659" s="160"/>
      <c r="AL659" s="160"/>
      <c r="AM659" s="160"/>
      <c r="AN659" s="160"/>
      <c r="AO659" s="160"/>
      <c r="AP659" s="160"/>
      <c r="AQ659" s="160"/>
      <c r="AR659" s="160"/>
      <c r="AS659" s="160"/>
      <c r="AT659" s="160"/>
    </row>
    <row r="660" spans="2:46" s="159" customFormat="1" x14ac:dyDescent="0.25">
      <c r="B660" s="160"/>
      <c r="C660" s="160"/>
      <c r="D660" s="160"/>
      <c r="E660" s="160"/>
      <c r="F660" s="160"/>
      <c r="G660" s="160"/>
      <c r="H660" s="160"/>
      <c r="I660" s="160"/>
      <c r="J660" s="160"/>
      <c r="K660" s="160"/>
      <c r="L660" s="160"/>
      <c r="M660" s="160"/>
      <c r="N660" s="160"/>
      <c r="O660" s="160"/>
      <c r="P660" s="160"/>
      <c r="Q660" s="160"/>
      <c r="R660" s="160"/>
      <c r="S660" s="160"/>
      <c r="T660" s="160"/>
      <c r="U660" s="160"/>
      <c r="V660" s="160"/>
      <c r="W660" s="160"/>
      <c r="X660" s="160"/>
      <c r="Y660" s="160"/>
      <c r="Z660" s="160"/>
      <c r="AA660" s="160"/>
      <c r="AB660" s="160"/>
      <c r="AC660" s="160"/>
      <c r="AD660" s="160"/>
      <c r="AE660" s="160"/>
      <c r="AF660" s="160"/>
      <c r="AG660" s="160"/>
      <c r="AH660" s="160"/>
      <c r="AI660" s="160"/>
      <c r="AJ660" s="160"/>
      <c r="AK660" s="160"/>
      <c r="AL660" s="160"/>
      <c r="AM660" s="160"/>
      <c r="AN660" s="160"/>
      <c r="AO660" s="160"/>
      <c r="AP660" s="160"/>
      <c r="AQ660" s="160"/>
      <c r="AR660" s="160"/>
      <c r="AS660" s="160"/>
      <c r="AT660" s="160"/>
    </row>
    <row r="661" spans="2:46" s="159" customFormat="1" x14ac:dyDescent="0.25">
      <c r="B661" s="160"/>
      <c r="C661" s="160"/>
      <c r="D661" s="160"/>
      <c r="E661" s="160"/>
      <c r="F661" s="160"/>
      <c r="G661" s="160"/>
      <c r="H661" s="160"/>
      <c r="I661" s="160"/>
      <c r="J661" s="160"/>
      <c r="K661" s="160"/>
      <c r="L661" s="160"/>
      <c r="M661" s="160"/>
      <c r="N661" s="160"/>
      <c r="O661" s="160"/>
      <c r="P661" s="160"/>
      <c r="Q661" s="160"/>
      <c r="R661" s="160"/>
      <c r="S661" s="160"/>
      <c r="T661" s="160"/>
      <c r="U661" s="160"/>
      <c r="V661" s="160"/>
      <c r="W661" s="160"/>
      <c r="X661" s="160"/>
      <c r="Y661" s="160"/>
      <c r="Z661" s="160"/>
      <c r="AA661" s="160"/>
      <c r="AB661" s="160"/>
      <c r="AC661" s="160"/>
      <c r="AD661" s="160"/>
      <c r="AE661" s="160"/>
      <c r="AF661" s="160"/>
      <c r="AG661" s="160"/>
      <c r="AH661" s="160"/>
      <c r="AI661" s="160"/>
      <c r="AJ661" s="160"/>
      <c r="AK661" s="160"/>
      <c r="AL661" s="160"/>
      <c r="AM661" s="160"/>
      <c r="AN661" s="160"/>
      <c r="AO661" s="160"/>
      <c r="AP661" s="160"/>
      <c r="AQ661" s="160"/>
      <c r="AR661" s="160"/>
      <c r="AS661" s="160"/>
      <c r="AT661" s="160"/>
    </row>
    <row r="662" spans="2:46" s="159" customFormat="1" x14ac:dyDescent="0.25">
      <c r="B662" s="160"/>
      <c r="C662" s="160"/>
      <c r="D662" s="160"/>
      <c r="E662" s="160"/>
      <c r="F662" s="160"/>
      <c r="G662" s="160"/>
      <c r="H662" s="160"/>
      <c r="I662" s="160"/>
      <c r="J662" s="160"/>
      <c r="K662" s="160"/>
      <c r="L662" s="160"/>
      <c r="M662" s="160"/>
      <c r="N662" s="160"/>
      <c r="O662" s="160"/>
      <c r="P662" s="160"/>
      <c r="Q662" s="160"/>
      <c r="R662" s="160"/>
      <c r="S662" s="160"/>
      <c r="T662" s="160"/>
      <c r="U662" s="160"/>
      <c r="V662" s="160"/>
      <c r="W662" s="160"/>
      <c r="X662" s="160"/>
      <c r="Y662" s="160"/>
      <c r="Z662" s="160"/>
      <c r="AA662" s="160"/>
      <c r="AB662" s="160"/>
      <c r="AC662" s="160"/>
      <c r="AD662" s="160"/>
      <c r="AE662" s="160"/>
      <c r="AF662" s="160"/>
      <c r="AG662" s="160"/>
      <c r="AH662" s="160"/>
      <c r="AI662" s="160"/>
      <c r="AJ662" s="160"/>
      <c r="AK662" s="160"/>
      <c r="AL662" s="160"/>
      <c r="AM662" s="160"/>
      <c r="AN662" s="160"/>
      <c r="AO662" s="160"/>
      <c r="AP662" s="160"/>
      <c r="AQ662" s="160"/>
      <c r="AR662" s="160"/>
      <c r="AS662" s="160"/>
      <c r="AT662" s="160"/>
    </row>
    <row r="663" spans="2:46" s="159" customFormat="1" x14ac:dyDescent="0.25">
      <c r="B663" s="160"/>
      <c r="C663" s="160"/>
      <c r="D663" s="160"/>
      <c r="E663" s="160"/>
      <c r="F663" s="160"/>
      <c r="G663" s="160"/>
      <c r="H663" s="160"/>
      <c r="I663" s="160"/>
      <c r="J663" s="160"/>
      <c r="K663" s="160"/>
      <c r="L663" s="160"/>
      <c r="M663" s="160"/>
      <c r="N663" s="160"/>
      <c r="O663" s="160"/>
      <c r="P663" s="160"/>
      <c r="Q663" s="160"/>
      <c r="R663" s="160"/>
      <c r="S663" s="160"/>
      <c r="T663" s="160"/>
      <c r="U663" s="160"/>
      <c r="V663" s="160"/>
      <c r="W663" s="160"/>
      <c r="X663" s="160"/>
      <c r="Y663" s="160"/>
      <c r="Z663" s="160"/>
      <c r="AA663" s="160"/>
      <c r="AB663" s="160"/>
      <c r="AC663" s="160"/>
      <c r="AD663" s="160"/>
      <c r="AE663" s="160"/>
      <c r="AF663" s="160"/>
      <c r="AG663" s="160"/>
      <c r="AH663" s="160"/>
      <c r="AI663" s="160"/>
      <c r="AJ663" s="160"/>
      <c r="AK663" s="160"/>
      <c r="AL663" s="160"/>
      <c r="AM663" s="160"/>
      <c r="AN663" s="160"/>
      <c r="AO663" s="160"/>
      <c r="AP663" s="160"/>
      <c r="AQ663" s="160"/>
      <c r="AR663" s="160"/>
      <c r="AS663" s="160"/>
      <c r="AT663" s="160"/>
    </row>
    <row r="664" spans="2:46" s="159" customFormat="1" x14ac:dyDescent="0.25">
      <c r="B664" s="160"/>
      <c r="C664" s="160"/>
      <c r="D664" s="160"/>
      <c r="E664" s="160"/>
      <c r="F664" s="160"/>
      <c r="G664" s="160"/>
      <c r="H664" s="160"/>
      <c r="I664" s="160"/>
      <c r="J664" s="160"/>
      <c r="K664" s="160"/>
      <c r="L664" s="160"/>
      <c r="M664" s="160"/>
      <c r="N664" s="160"/>
      <c r="O664" s="160"/>
      <c r="P664" s="160"/>
      <c r="Q664" s="160"/>
      <c r="R664" s="160"/>
      <c r="S664" s="160"/>
      <c r="T664" s="160"/>
      <c r="U664" s="160"/>
      <c r="V664" s="160"/>
      <c r="W664" s="160"/>
      <c r="X664" s="160"/>
      <c r="Y664" s="160"/>
      <c r="Z664" s="160"/>
      <c r="AA664" s="160"/>
      <c r="AB664" s="160"/>
      <c r="AC664" s="160"/>
      <c r="AD664" s="160"/>
      <c r="AE664" s="160"/>
      <c r="AF664" s="160"/>
      <c r="AG664" s="160"/>
      <c r="AH664" s="160"/>
      <c r="AI664" s="160"/>
      <c r="AJ664" s="160"/>
      <c r="AK664" s="160"/>
      <c r="AL664" s="160"/>
      <c r="AM664" s="160"/>
      <c r="AN664" s="160"/>
      <c r="AO664" s="160"/>
      <c r="AP664" s="160"/>
      <c r="AQ664" s="160"/>
      <c r="AR664" s="160"/>
      <c r="AS664" s="160"/>
      <c r="AT664" s="160"/>
    </row>
    <row r="665" spans="2:46" s="159" customFormat="1" x14ac:dyDescent="0.25">
      <c r="B665" s="160"/>
      <c r="C665" s="160"/>
      <c r="D665" s="160"/>
      <c r="E665" s="160"/>
      <c r="F665" s="160"/>
      <c r="G665" s="160"/>
      <c r="H665" s="160"/>
      <c r="I665" s="160"/>
      <c r="J665" s="160"/>
      <c r="K665" s="160"/>
      <c r="L665" s="160"/>
      <c r="M665" s="160"/>
      <c r="N665" s="160"/>
      <c r="O665" s="160"/>
      <c r="P665" s="160"/>
      <c r="Q665" s="160"/>
      <c r="R665" s="160"/>
      <c r="S665" s="160"/>
      <c r="T665" s="160"/>
      <c r="U665" s="160"/>
      <c r="V665" s="160"/>
      <c r="W665" s="160"/>
      <c r="X665" s="160"/>
      <c r="Y665" s="160"/>
      <c r="Z665" s="160"/>
      <c r="AA665" s="160"/>
      <c r="AB665" s="160"/>
      <c r="AC665" s="160"/>
      <c r="AD665" s="160"/>
      <c r="AE665" s="160"/>
      <c r="AF665" s="160"/>
      <c r="AG665" s="160"/>
      <c r="AH665" s="160"/>
      <c r="AI665" s="160"/>
      <c r="AJ665" s="160"/>
      <c r="AK665" s="160"/>
      <c r="AL665" s="160"/>
      <c r="AM665" s="160"/>
      <c r="AN665" s="160"/>
      <c r="AO665" s="160"/>
      <c r="AP665" s="160"/>
      <c r="AQ665" s="160"/>
      <c r="AR665" s="160"/>
      <c r="AS665" s="160"/>
      <c r="AT665" s="160"/>
    </row>
    <row r="666" spans="2:46" s="159" customFormat="1" x14ac:dyDescent="0.25">
      <c r="B666" s="160"/>
      <c r="C666" s="160"/>
      <c r="D666" s="160"/>
      <c r="E666" s="160"/>
      <c r="F666" s="160"/>
      <c r="G666" s="160"/>
      <c r="H666" s="160"/>
      <c r="I666" s="160"/>
      <c r="J666" s="160"/>
      <c r="K666" s="160"/>
      <c r="L666" s="160"/>
      <c r="M666" s="160"/>
      <c r="N666" s="160"/>
      <c r="O666" s="160"/>
      <c r="P666" s="160"/>
      <c r="Q666" s="160"/>
      <c r="R666" s="160"/>
      <c r="S666" s="160"/>
      <c r="T666" s="160"/>
      <c r="U666" s="160"/>
      <c r="V666" s="160"/>
      <c r="W666" s="160"/>
      <c r="X666" s="160"/>
      <c r="Y666" s="160"/>
      <c r="Z666" s="160"/>
      <c r="AA666" s="160"/>
      <c r="AB666" s="160"/>
      <c r="AC666" s="160"/>
      <c r="AD666" s="160"/>
      <c r="AE666" s="160"/>
      <c r="AF666" s="160"/>
      <c r="AG666" s="160"/>
      <c r="AH666" s="160"/>
      <c r="AI666" s="160"/>
      <c r="AJ666" s="160"/>
      <c r="AK666" s="160"/>
      <c r="AL666" s="160"/>
      <c r="AM666" s="160"/>
      <c r="AN666" s="160"/>
      <c r="AO666" s="160"/>
      <c r="AP666" s="160"/>
      <c r="AQ666" s="160"/>
      <c r="AR666" s="160"/>
      <c r="AS666" s="160"/>
      <c r="AT666" s="160"/>
    </row>
    <row r="667" spans="2:46" s="159" customFormat="1" x14ac:dyDescent="0.25">
      <c r="B667" s="160"/>
      <c r="C667" s="160"/>
      <c r="D667" s="160"/>
      <c r="E667" s="160"/>
      <c r="F667" s="160"/>
      <c r="G667" s="160"/>
      <c r="H667" s="160"/>
      <c r="I667" s="160"/>
      <c r="J667" s="160"/>
      <c r="K667" s="160"/>
      <c r="L667" s="160"/>
      <c r="M667" s="160"/>
      <c r="N667" s="160"/>
      <c r="O667" s="160"/>
      <c r="P667" s="160"/>
      <c r="Q667" s="160"/>
      <c r="R667" s="160"/>
      <c r="S667" s="160"/>
      <c r="T667" s="160"/>
      <c r="U667" s="160"/>
      <c r="V667" s="160"/>
      <c r="W667" s="160"/>
      <c r="X667" s="160"/>
      <c r="Y667" s="160"/>
      <c r="Z667" s="160"/>
      <c r="AA667" s="160"/>
      <c r="AB667" s="160"/>
      <c r="AC667" s="160"/>
      <c r="AD667" s="160"/>
      <c r="AE667" s="160"/>
      <c r="AF667" s="160"/>
      <c r="AG667" s="160"/>
      <c r="AH667" s="160"/>
      <c r="AI667" s="160"/>
      <c r="AJ667" s="160"/>
      <c r="AK667" s="160"/>
      <c r="AL667" s="160"/>
      <c r="AM667" s="160"/>
      <c r="AN667" s="160"/>
      <c r="AO667" s="160"/>
      <c r="AP667" s="160"/>
      <c r="AQ667" s="160"/>
      <c r="AR667" s="160"/>
      <c r="AS667" s="160"/>
      <c r="AT667" s="160"/>
    </row>
    <row r="668" spans="2:46" s="159" customFormat="1" x14ac:dyDescent="0.25">
      <c r="B668" s="160"/>
      <c r="C668" s="160"/>
      <c r="D668" s="160"/>
      <c r="E668" s="160"/>
      <c r="F668" s="160"/>
      <c r="G668" s="160"/>
      <c r="H668" s="160"/>
      <c r="I668" s="160"/>
      <c r="J668" s="160"/>
      <c r="K668" s="160"/>
      <c r="L668" s="160"/>
      <c r="M668" s="160"/>
      <c r="N668" s="160"/>
      <c r="O668" s="160"/>
      <c r="P668" s="160"/>
      <c r="Q668" s="160"/>
      <c r="R668" s="160"/>
      <c r="S668" s="160"/>
      <c r="T668" s="160"/>
      <c r="U668" s="160"/>
      <c r="V668" s="160"/>
      <c r="W668" s="160"/>
      <c r="X668" s="160"/>
      <c r="Y668" s="160"/>
      <c r="Z668" s="160"/>
      <c r="AA668" s="160"/>
      <c r="AB668" s="160"/>
      <c r="AC668" s="160"/>
      <c r="AD668" s="160"/>
      <c r="AE668" s="160"/>
      <c r="AF668" s="160"/>
      <c r="AG668" s="160"/>
      <c r="AH668" s="160"/>
      <c r="AI668" s="160"/>
      <c r="AJ668" s="160"/>
      <c r="AK668" s="160"/>
      <c r="AL668" s="160"/>
      <c r="AM668" s="160"/>
      <c r="AN668" s="160"/>
      <c r="AO668" s="160"/>
      <c r="AP668" s="160"/>
      <c r="AQ668" s="160"/>
      <c r="AR668" s="160"/>
      <c r="AS668" s="160"/>
      <c r="AT668" s="160"/>
    </row>
    <row r="669" spans="2:46" s="159" customFormat="1" x14ac:dyDescent="0.25">
      <c r="B669" s="160"/>
      <c r="C669" s="160"/>
      <c r="D669" s="160"/>
      <c r="E669" s="160"/>
      <c r="F669" s="160"/>
      <c r="G669" s="160"/>
      <c r="H669" s="160"/>
      <c r="I669" s="160"/>
      <c r="J669" s="160"/>
      <c r="K669" s="160"/>
      <c r="L669" s="160"/>
      <c r="M669" s="160"/>
      <c r="N669" s="160"/>
      <c r="O669" s="160"/>
      <c r="P669" s="160"/>
      <c r="Q669" s="160"/>
      <c r="R669" s="160"/>
      <c r="S669" s="160"/>
      <c r="T669" s="160"/>
      <c r="U669" s="160"/>
      <c r="V669" s="160"/>
      <c r="W669" s="160"/>
      <c r="X669" s="160"/>
      <c r="Y669" s="160"/>
      <c r="Z669" s="160"/>
      <c r="AA669" s="160"/>
      <c r="AB669" s="160"/>
      <c r="AC669" s="160"/>
      <c r="AD669" s="160"/>
      <c r="AE669" s="160"/>
      <c r="AF669" s="160"/>
      <c r="AG669" s="160"/>
      <c r="AH669" s="160"/>
      <c r="AI669" s="160"/>
      <c r="AJ669" s="160"/>
      <c r="AK669" s="160"/>
      <c r="AL669" s="160"/>
      <c r="AM669" s="160"/>
      <c r="AN669" s="160"/>
      <c r="AO669" s="160"/>
      <c r="AP669" s="160"/>
      <c r="AQ669" s="160"/>
      <c r="AR669" s="160"/>
      <c r="AS669" s="160"/>
      <c r="AT669" s="160"/>
    </row>
    <row r="670" spans="2:46" s="159" customFormat="1" x14ac:dyDescent="0.25">
      <c r="B670" s="160"/>
      <c r="C670" s="160"/>
      <c r="D670" s="160"/>
      <c r="E670" s="160"/>
      <c r="F670" s="160"/>
      <c r="G670" s="160"/>
      <c r="H670" s="160"/>
      <c r="I670" s="160"/>
      <c r="J670" s="160"/>
      <c r="K670" s="160"/>
      <c r="L670" s="160"/>
      <c r="M670" s="160"/>
      <c r="N670" s="160"/>
      <c r="O670" s="160"/>
      <c r="P670" s="160"/>
      <c r="Q670" s="160"/>
      <c r="R670" s="160"/>
      <c r="S670" s="160"/>
      <c r="T670" s="160"/>
      <c r="U670" s="160"/>
      <c r="V670" s="160"/>
      <c r="W670" s="160"/>
      <c r="X670" s="160"/>
      <c r="Y670" s="160"/>
      <c r="Z670" s="160"/>
      <c r="AA670" s="160"/>
      <c r="AB670" s="160"/>
      <c r="AC670" s="160"/>
      <c r="AD670" s="160"/>
      <c r="AE670" s="160"/>
      <c r="AF670" s="160"/>
      <c r="AG670" s="160"/>
      <c r="AH670" s="160"/>
      <c r="AI670" s="160"/>
      <c r="AJ670" s="160"/>
      <c r="AK670" s="160"/>
      <c r="AL670" s="160"/>
      <c r="AM670" s="160"/>
      <c r="AN670" s="160"/>
      <c r="AO670" s="160"/>
      <c r="AP670" s="160"/>
      <c r="AQ670" s="160"/>
      <c r="AR670" s="160"/>
      <c r="AS670" s="160"/>
      <c r="AT670" s="160"/>
    </row>
    <row r="671" spans="2:46" s="159" customFormat="1" x14ac:dyDescent="0.25">
      <c r="B671" s="160"/>
      <c r="C671" s="160"/>
      <c r="D671" s="160"/>
      <c r="E671" s="160"/>
      <c r="F671" s="160"/>
      <c r="G671" s="160"/>
      <c r="H671" s="160"/>
      <c r="I671" s="160"/>
      <c r="J671" s="160"/>
      <c r="K671" s="160"/>
      <c r="L671" s="160"/>
      <c r="M671" s="160"/>
      <c r="N671" s="160"/>
      <c r="O671" s="160"/>
      <c r="P671" s="160"/>
      <c r="Q671" s="160"/>
      <c r="R671" s="160"/>
      <c r="S671" s="160"/>
      <c r="T671" s="160"/>
      <c r="U671" s="160"/>
      <c r="V671" s="160"/>
      <c r="W671" s="160"/>
      <c r="X671" s="160"/>
      <c r="Y671" s="160"/>
      <c r="Z671" s="160"/>
      <c r="AA671" s="160"/>
      <c r="AB671" s="160"/>
      <c r="AC671" s="160"/>
      <c r="AD671" s="160"/>
      <c r="AE671" s="160"/>
      <c r="AF671" s="160"/>
      <c r="AG671" s="160"/>
      <c r="AH671" s="160"/>
      <c r="AI671" s="160"/>
      <c r="AJ671" s="160"/>
      <c r="AK671" s="160"/>
      <c r="AL671" s="160"/>
      <c r="AM671" s="160"/>
      <c r="AN671" s="160"/>
      <c r="AO671" s="160"/>
      <c r="AP671" s="160"/>
      <c r="AQ671" s="160"/>
      <c r="AR671" s="160"/>
      <c r="AS671" s="160"/>
      <c r="AT671" s="160"/>
    </row>
    <row r="672" spans="2:46" s="159" customFormat="1" x14ac:dyDescent="0.25">
      <c r="B672" s="160"/>
      <c r="C672" s="160"/>
      <c r="D672" s="160"/>
      <c r="E672" s="160"/>
      <c r="F672" s="160"/>
      <c r="G672" s="160"/>
      <c r="H672" s="160"/>
      <c r="I672" s="160"/>
      <c r="J672" s="160"/>
      <c r="K672" s="160"/>
      <c r="L672" s="160"/>
      <c r="M672" s="160"/>
      <c r="N672" s="160"/>
      <c r="O672" s="160"/>
      <c r="P672" s="160"/>
      <c r="Q672" s="160"/>
      <c r="R672" s="160"/>
      <c r="S672" s="160"/>
      <c r="T672" s="160"/>
      <c r="U672" s="160"/>
      <c r="V672" s="160"/>
      <c r="W672" s="160"/>
      <c r="X672" s="160"/>
      <c r="Y672" s="160"/>
      <c r="Z672" s="160"/>
      <c r="AA672" s="160"/>
      <c r="AB672" s="160"/>
      <c r="AC672" s="160"/>
      <c r="AD672" s="160"/>
      <c r="AE672" s="160"/>
      <c r="AF672" s="160"/>
      <c r="AG672" s="160"/>
      <c r="AH672" s="160"/>
      <c r="AI672" s="160"/>
      <c r="AJ672" s="160"/>
      <c r="AK672" s="160"/>
      <c r="AL672" s="160"/>
      <c r="AM672" s="160"/>
      <c r="AN672" s="160"/>
      <c r="AO672" s="160"/>
      <c r="AP672" s="160"/>
      <c r="AQ672" s="160"/>
      <c r="AR672" s="160"/>
      <c r="AS672" s="160"/>
      <c r="AT672" s="160"/>
    </row>
    <row r="673" spans="2:46" s="159" customFormat="1" x14ac:dyDescent="0.25">
      <c r="B673" s="160"/>
      <c r="C673" s="160"/>
      <c r="D673" s="160"/>
      <c r="E673" s="160"/>
      <c r="F673" s="160"/>
      <c r="G673" s="160"/>
      <c r="H673" s="160"/>
      <c r="I673" s="160"/>
      <c r="J673" s="160"/>
      <c r="K673" s="160"/>
      <c r="L673" s="160"/>
      <c r="M673" s="160"/>
      <c r="N673" s="160"/>
      <c r="O673" s="160"/>
      <c r="P673" s="160"/>
      <c r="Q673" s="160"/>
      <c r="R673" s="160"/>
      <c r="S673" s="160"/>
      <c r="T673" s="160"/>
      <c r="U673" s="160"/>
      <c r="V673" s="160"/>
      <c r="W673" s="160"/>
      <c r="X673" s="160"/>
      <c r="Y673" s="160"/>
      <c r="Z673" s="160"/>
      <c r="AA673" s="160"/>
      <c r="AB673" s="160"/>
      <c r="AC673" s="160"/>
      <c r="AD673" s="160"/>
      <c r="AE673" s="160"/>
      <c r="AF673" s="160"/>
      <c r="AG673" s="160"/>
      <c r="AH673" s="160"/>
      <c r="AI673" s="160"/>
      <c r="AJ673" s="160"/>
      <c r="AK673" s="160"/>
      <c r="AL673" s="160"/>
      <c r="AM673" s="160"/>
      <c r="AN673" s="160"/>
      <c r="AO673" s="160"/>
      <c r="AP673" s="160"/>
      <c r="AQ673" s="160"/>
      <c r="AR673" s="160"/>
      <c r="AS673" s="160"/>
      <c r="AT673" s="160"/>
    </row>
    <row r="674" spans="2:46" s="159" customFormat="1" x14ac:dyDescent="0.25">
      <c r="B674" s="160"/>
      <c r="C674" s="160"/>
      <c r="D674" s="160"/>
      <c r="E674" s="160"/>
      <c r="F674" s="160"/>
      <c r="G674" s="160"/>
      <c r="H674" s="160"/>
      <c r="I674" s="160"/>
      <c r="J674" s="160"/>
      <c r="K674" s="160"/>
      <c r="L674" s="160"/>
      <c r="M674" s="160"/>
      <c r="N674" s="160"/>
      <c r="O674" s="160"/>
      <c r="P674" s="160"/>
      <c r="Q674" s="160"/>
      <c r="R674" s="160"/>
      <c r="S674" s="160"/>
      <c r="T674" s="160"/>
      <c r="U674" s="160"/>
      <c r="V674" s="160"/>
      <c r="W674" s="160"/>
      <c r="X674" s="160"/>
      <c r="Y674" s="160"/>
      <c r="Z674" s="160"/>
      <c r="AA674" s="160"/>
      <c r="AB674" s="160"/>
      <c r="AC674" s="160"/>
      <c r="AD674" s="160"/>
      <c r="AE674" s="160"/>
      <c r="AF674" s="160"/>
      <c r="AG674" s="160"/>
      <c r="AH674" s="160"/>
      <c r="AI674" s="160"/>
      <c r="AJ674" s="160"/>
      <c r="AK674" s="160"/>
      <c r="AL674" s="160"/>
      <c r="AM674" s="160"/>
      <c r="AN674" s="160"/>
      <c r="AO674" s="160"/>
      <c r="AP674" s="160"/>
      <c r="AQ674" s="160"/>
      <c r="AR674" s="160"/>
      <c r="AS674" s="160"/>
      <c r="AT674" s="160"/>
    </row>
    <row r="675" spans="2:46" s="159" customFormat="1" x14ac:dyDescent="0.25">
      <c r="B675" s="160"/>
      <c r="C675" s="160"/>
      <c r="D675" s="160"/>
      <c r="E675" s="160"/>
      <c r="F675" s="160"/>
      <c r="G675" s="160"/>
      <c r="H675" s="160"/>
      <c r="I675" s="160"/>
      <c r="J675" s="160"/>
      <c r="K675" s="160"/>
      <c r="L675" s="160"/>
      <c r="M675" s="160"/>
      <c r="N675" s="160"/>
      <c r="O675" s="160"/>
      <c r="P675" s="160"/>
      <c r="Q675" s="160"/>
      <c r="R675" s="160"/>
      <c r="S675" s="160"/>
      <c r="T675" s="160"/>
      <c r="U675" s="160"/>
      <c r="V675" s="160"/>
      <c r="W675" s="160"/>
      <c r="X675" s="160"/>
      <c r="Y675" s="160"/>
      <c r="Z675" s="160"/>
      <c r="AA675" s="160"/>
      <c r="AB675" s="160"/>
      <c r="AC675" s="160"/>
      <c r="AD675" s="160"/>
      <c r="AE675" s="160"/>
      <c r="AF675" s="160"/>
      <c r="AG675" s="160"/>
      <c r="AH675" s="160"/>
      <c r="AI675" s="160"/>
      <c r="AJ675" s="160"/>
      <c r="AK675" s="160"/>
      <c r="AL675" s="160"/>
      <c r="AM675" s="160"/>
      <c r="AN675" s="160"/>
      <c r="AO675" s="160"/>
      <c r="AP675" s="160"/>
      <c r="AQ675" s="160"/>
      <c r="AR675" s="160"/>
      <c r="AS675" s="160"/>
      <c r="AT675" s="160"/>
    </row>
    <row r="676" spans="2:46" s="159" customFormat="1" x14ac:dyDescent="0.25">
      <c r="B676" s="160"/>
      <c r="C676" s="160"/>
      <c r="D676" s="160"/>
      <c r="E676" s="160"/>
      <c r="F676" s="160"/>
      <c r="G676" s="160"/>
      <c r="H676" s="160"/>
      <c r="I676" s="160"/>
      <c r="J676" s="160"/>
      <c r="K676" s="160"/>
      <c r="L676" s="160"/>
      <c r="M676" s="160"/>
      <c r="N676" s="160"/>
      <c r="O676" s="160"/>
      <c r="P676" s="160"/>
      <c r="Q676" s="160"/>
      <c r="R676" s="160"/>
      <c r="S676" s="160"/>
      <c r="T676" s="160"/>
      <c r="U676" s="160"/>
      <c r="V676" s="160"/>
      <c r="W676" s="160"/>
      <c r="X676" s="160"/>
      <c r="Y676" s="160"/>
      <c r="Z676" s="160"/>
      <c r="AA676" s="160"/>
      <c r="AB676" s="160"/>
      <c r="AC676" s="160"/>
      <c r="AD676" s="160"/>
      <c r="AE676" s="160"/>
      <c r="AF676" s="160"/>
      <c r="AG676" s="160"/>
      <c r="AH676" s="160"/>
      <c r="AI676" s="160"/>
      <c r="AJ676" s="160"/>
      <c r="AK676" s="160"/>
      <c r="AL676" s="160"/>
      <c r="AM676" s="160"/>
      <c r="AN676" s="160"/>
      <c r="AO676" s="160"/>
      <c r="AP676" s="160"/>
      <c r="AQ676" s="160"/>
      <c r="AR676" s="160"/>
      <c r="AS676" s="160"/>
      <c r="AT676" s="160"/>
    </row>
    <row r="677" spans="2:46" s="159" customFormat="1" x14ac:dyDescent="0.25">
      <c r="B677" s="160"/>
      <c r="C677" s="160"/>
      <c r="D677" s="160"/>
      <c r="E677" s="160"/>
      <c r="F677" s="160"/>
      <c r="G677" s="160"/>
      <c r="H677" s="160"/>
      <c r="I677" s="160"/>
      <c r="J677" s="160"/>
      <c r="K677" s="160"/>
      <c r="L677" s="160"/>
      <c r="M677" s="160"/>
      <c r="N677" s="160"/>
      <c r="O677" s="160"/>
      <c r="P677" s="160"/>
      <c r="Q677" s="160"/>
      <c r="R677" s="160"/>
      <c r="S677" s="160"/>
      <c r="T677" s="160"/>
      <c r="U677" s="160"/>
      <c r="V677" s="160"/>
      <c r="W677" s="160"/>
      <c r="X677" s="160"/>
      <c r="Y677" s="160"/>
      <c r="Z677" s="160"/>
      <c r="AA677" s="160"/>
      <c r="AB677" s="160"/>
      <c r="AC677" s="160"/>
      <c r="AD677" s="160"/>
      <c r="AE677" s="160"/>
      <c r="AF677" s="160"/>
      <c r="AG677" s="160"/>
      <c r="AH677" s="160"/>
      <c r="AI677" s="160"/>
      <c r="AJ677" s="160"/>
      <c r="AK677" s="160"/>
      <c r="AL677" s="160"/>
      <c r="AM677" s="160"/>
      <c r="AN677" s="160"/>
      <c r="AO677" s="160"/>
      <c r="AP677" s="160"/>
      <c r="AQ677" s="160"/>
      <c r="AR677" s="160"/>
      <c r="AS677" s="160"/>
      <c r="AT677" s="160"/>
    </row>
    <row r="678" spans="2:46" s="159" customFormat="1" x14ac:dyDescent="0.25">
      <c r="B678" s="160"/>
      <c r="C678" s="160"/>
      <c r="D678" s="160"/>
      <c r="E678" s="160"/>
      <c r="F678" s="160"/>
      <c r="G678" s="160"/>
      <c r="H678" s="160"/>
      <c r="I678" s="160"/>
      <c r="J678" s="160"/>
      <c r="K678" s="160"/>
      <c r="L678" s="160"/>
      <c r="M678" s="160"/>
      <c r="N678" s="160"/>
      <c r="O678" s="160"/>
      <c r="P678" s="160"/>
      <c r="Q678" s="160"/>
      <c r="R678" s="160"/>
      <c r="S678" s="160"/>
      <c r="T678" s="160"/>
      <c r="U678" s="160"/>
      <c r="V678" s="160"/>
      <c r="W678" s="160"/>
      <c r="X678" s="160"/>
      <c r="Y678" s="160"/>
      <c r="Z678" s="160"/>
      <c r="AA678" s="160"/>
      <c r="AB678" s="160"/>
      <c r="AC678" s="160"/>
      <c r="AD678" s="160"/>
      <c r="AE678" s="160"/>
      <c r="AF678" s="160"/>
      <c r="AG678" s="160"/>
      <c r="AH678" s="160"/>
      <c r="AI678" s="160"/>
      <c r="AJ678" s="160"/>
      <c r="AK678" s="160"/>
      <c r="AL678" s="160"/>
      <c r="AM678" s="160"/>
      <c r="AN678" s="160"/>
      <c r="AO678" s="160"/>
      <c r="AP678" s="160"/>
      <c r="AQ678" s="160"/>
      <c r="AR678" s="160"/>
      <c r="AS678" s="160"/>
      <c r="AT678" s="160"/>
    </row>
    <row r="679" spans="2:46" s="159" customFormat="1" x14ac:dyDescent="0.25">
      <c r="B679" s="160"/>
      <c r="C679" s="160"/>
      <c r="D679" s="160"/>
      <c r="E679" s="160"/>
      <c r="F679" s="160"/>
      <c r="G679" s="160"/>
      <c r="H679" s="160"/>
      <c r="I679" s="160"/>
      <c r="J679" s="160"/>
      <c r="K679" s="160"/>
      <c r="L679" s="160"/>
      <c r="M679" s="160"/>
      <c r="N679" s="160"/>
      <c r="O679" s="160"/>
      <c r="P679" s="160"/>
      <c r="Q679" s="160"/>
      <c r="R679" s="160"/>
      <c r="S679" s="160"/>
      <c r="T679" s="160"/>
      <c r="U679" s="160"/>
      <c r="V679" s="160"/>
      <c r="W679" s="160"/>
      <c r="X679" s="160"/>
      <c r="Y679" s="160"/>
      <c r="Z679" s="160"/>
      <c r="AA679" s="160"/>
      <c r="AB679" s="160"/>
      <c r="AC679" s="160"/>
      <c r="AD679" s="160"/>
      <c r="AE679" s="160"/>
      <c r="AF679" s="160"/>
      <c r="AG679" s="160"/>
      <c r="AH679" s="160"/>
      <c r="AI679" s="160"/>
      <c r="AJ679" s="160"/>
      <c r="AK679" s="160"/>
      <c r="AL679" s="160"/>
      <c r="AM679" s="160"/>
      <c r="AN679" s="160"/>
      <c r="AO679" s="160"/>
      <c r="AP679" s="160"/>
      <c r="AQ679" s="160"/>
      <c r="AR679" s="160"/>
      <c r="AS679" s="160"/>
      <c r="AT679" s="160"/>
    </row>
    <row r="680" spans="2:46" s="159" customFormat="1" x14ac:dyDescent="0.25">
      <c r="B680" s="160"/>
      <c r="C680" s="160"/>
      <c r="D680" s="160"/>
      <c r="E680" s="160"/>
      <c r="F680" s="160"/>
      <c r="G680" s="160"/>
      <c r="H680" s="160"/>
      <c r="I680" s="160"/>
      <c r="J680" s="160"/>
      <c r="K680" s="160"/>
      <c r="L680" s="160"/>
      <c r="M680" s="160"/>
      <c r="N680" s="160"/>
      <c r="O680" s="160"/>
      <c r="P680" s="160"/>
      <c r="Q680" s="160"/>
      <c r="R680" s="160"/>
      <c r="S680" s="160"/>
      <c r="T680" s="160"/>
      <c r="U680" s="160"/>
      <c r="V680" s="160"/>
      <c r="W680" s="160"/>
      <c r="X680" s="160"/>
      <c r="Y680" s="160"/>
      <c r="Z680" s="160"/>
      <c r="AA680" s="160"/>
      <c r="AB680" s="160"/>
      <c r="AC680" s="160"/>
      <c r="AD680" s="160"/>
      <c r="AE680" s="160"/>
      <c r="AF680" s="160"/>
      <c r="AG680" s="160"/>
      <c r="AH680" s="160"/>
      <c r="AI680" s="160"/>
      <c r="AJ680" s="160"/>
      <c r="AK680" s="160"/>
      <c r="AL680" s="160"/>
      <c r="AM680" s="160"/>
      <c r="AN680" s="160"/>
      <c r="AO680" s="160"/>
      <c r="AP680" s="160"/>
      <c r="AQ680" s="160"/>
      <c r="AR680" s="160"/>
      <c r="AS680" s="160"/>
      <c r="AT680" s="160"/>
    </row>
    <row r="681" spans="2:46" s="159" customFormat="1" x14ac:dyDescent="0.25">
      <c r="B681" s="160"/>
      <c r="C681" s="160"/>
      <c r="D681" s="160"/>
      <c r="E681" s="160"/>
      <c r="F681" s="160"/>
      <c r="G681" s="160"/>
      <c r="H681" s="160"/>
      <c r="I681" s="160"/>
      <c r="J681" s="160"/>
      <c r="K681" s="160"/>
      <c r="L681" s="160"/>
      <c r="M681" s="160"/>
      <c r="N681" s="160"/>
      <c r="O681" s="160"/>
      <c r="P681" s="160"/>
      <c r="Q681" s="160"/>
      <c r="R681" s="160"/>
      <c r="S681" s="160"/>
      <c r="T681" s="160"/>
      <c r="U681" s="160"/>
      <c r="V681" s="160"/>
      <c r="W681" s="160"/>
      <c r="X681" s="160"/>
      <c r="Y681" s="160"/>
      <c r="Z681" s="160"/>
      <c r="AA681" s="160"/>
      <c r="AB681" s="160"/>
      <c r="AC681" s="160"/>
      <c r="AD681" s="160"/>
      <c r="AE681" s="160"/>
      <c r="AF681" s="160"/>
      <c r="AG681" s="160"/>
      <c r="AH681" s="160"/>
      <c r="AI681" s="160"/>
      <c r="AJ681" s="160"/>
      <c r="AK681" s="160"/>
      <c r="AL681" s="160"/>
      <c r="AM681" s="160"/>
      <c r="AN681" s="160"/>
      <c r="AO681" s="160"/>
      <c r="AP681" s="160"/>
      <c r="AQ681" s="160"/>
      <c r="AR681" s="160"/>
      <c r="AS681" s="160"/>
      <c r="AT681" s="160"/>
    </row>
    <row r="682" spans="2:46" s="159" customFormat="1" x14ac:dyDescent="0.25">
      <c r="B682" s="160"/>
      <c r="C682" s="160"/>
      <c r="D682" s="160"/>
      <c r="E682" s="160"/>
      <c r="F682" s="160"/>
      <c r="G682" s="160"/>
      <c r="H682" s="160"/>
      <c r="I682" s="160"/>
      <c r="J682" s="160"/>
      <c r="K682" s="160"/>
      <c r="L682" s="160"/>
      <c r="M682" s="160"/>
      <c r="N682" s="160"/>
      <c r="O682" s="160"/>
      <c r="P682" s="160"/>
      <c r="Q682" s="160"/>
      <c r="R682" s="160"/>
      <c r="S682" s="160"/>
      <c r="T682" s="160"/>
      <c r="U682" s="160"/>
      <c r="V682" s="160"/>
      <c r="W682" s="160"/>
      <c r="X682" s="160"/>
      <c r="Y682" s="160"/>
      <c r="Z682" s="160"/>
      <c r="AA682" s="160"/>
      <c r="AB682" s="160"/>
      <c r="AC682" s="160"/>
      <c r="AD682" s="160"/>
      <c r="AE682" s="160"/>
      <c r="AF682" s="160"/>
      <c r="AG682" s="160"/>
      <c r="AH682" s="160"/>
      <c r="AI682" s="160"/>
      <c r="AJ682" s="160"/>
      <c r="AK682" s="160"/>
      <c r="AL682" s="160"/>
      <c r="AM682" s="160"/>
      <c r="AN682" s="160"/>
      <c r="AO682" s="160"/>
      <c r="AP682" s="160"/>
      <c r="AQ682" s="160"/>
      <c r="AR682" s="160"/>
      <c r="AS682" s="160"/>
      <c r="AT682" s="160"/>
    </row>
    <row r="683" spans="2:46" s="159" customFormat="1" x14ac:dyDescent="0.25">
      <c r="B683" s="160"/>
      <c r="C683" s="160"/>
      <c r="D683" s="160"/>
      <c r="E683" s="160"/>
      <c r="F683" s="160"/>
      <c r="G683" s="160"/>
      <c r="H683" s="160"/>
      <c r="I683" s="160"/>
      <c r="J683" s="160"/>
      <c r="K683" s="160"/>
      <c r="L683" s="160"/>
      <c r="M683" s="160"/>
      <c r="N683" s="160"/>
      <c r="O683" s="160"/>
      <c r="P683" s="160"/>
      <c r="Q683" s="160"/>
      <c r="R683" s="160"/>
      <c r="S683" s="160"/>
      <c r="T683" s="160"/>
      <c r="U683" s="160"/>
      <c r="V683" s="160"/>
      <c r="W683" s="160"/>
      <c r="X683" s="160"/>
      <c r="Y683" s="160"/>
      <c r="Z683" s="160"/>
      <c r="AA683" s="160"/>
      <c r="AB683" s="160"/>
      <c r="AC683" s="160"/>
      <c r="AD683" s="160"/>
      <c r="AE683" s="160"/>
      <c r="AF683" s="160"/>
      <c r="AG683" s="160"/>
      <c r="AH683" s="160"/>
      <c r="AI683" s="160"/>
      <c r="AJ683" s="160"/>
      <c r="AK683" s="160"/>
      <c r="AL683" s="160"/>
      <c r="AM683" s="160"/>
      <c r="AN683" s="160"/>
      <c r="AO683" s="160"/>
      <c r="AP683" s="160"/>
      <c r="AQ683" s="160"/>
      <c r="AR683" s="160"/>
      <c r="AS683" s="160"/>
      <c r="AT683" s="160"/>
    </row>
    <row r="684" spans="2:46" s="159" customFormat="1" x14ac:dyDescent="0.25">
      <c r="B684" s="160"/>
      <c r="C684" s="160"/>
      <c r="D684" s="160"/>
      <c r="E684" s="160"/>
      <c r="F684" s="160"/>
      <c r="G684" s="160"/>
      <c r="H684" s="160"/>
      <c r="I684" s="160"/>
      <c r="J684" s="160"/>
      <c r="K684" s="160"/>
      <c r="L684" s="160"/>
      <c r="M684" s="160"/>
      <c r="N684" s="160"/>
      <c r="O684" s="160"/>
      <c r="P684" s="160"/>
      <c r="Q684" s="160"/>
      <c r="R684" s="160"/>
      <c r="S684" s="160"/>
      <c r="T684" s="160"/>
      <c r="U684" s="160"/>
      <c r="V684" s="160"/>
      <c r="W684" s="160"/>
      <c r="X684" s="160"/>
      <c r="Y684" s="160"/>
      <c r="Z684" s="160"/>
      <c r="AA684" s="160"/>
      <c r="AB684" s="160"/>
      <c r="AC684" s="160"/>
      <c r="AD684" s="160"/>
      <c r="AE684" s="160"/>
      <c r="AF684" s="160"/>
      <c r="AG684" s="160"/>
      <c r="AH684" s="160"/>
      <c r="AI684" s="160"/>
      <c r="AJ684" s="160"/>
      <c r="AK684" s="160"/>
      <c r="AL684" s="160"/>
      <c r="AM684" s="160"/>
      <c r="AN684" s="160"/>
      <c r="AO684" s="160"/>
      <c r="AP684" s="160"/>
      <c r="AQ684" s="160"/>
      <c r="AR684" s="160"/>
      <c r="AS684" s="160"/>
      <c r="AT684" s="160"/>
    </row>
    <row r="685" spans="2:46" s="159" customFormat="1" x14ac:dyDescent="0.25">
      <c r="B685" s="160"/>
      <c r="C685" s="160"/>
      <c r="D685" s="160"/>
      <c r="E685" s="160"/>
      <c r="F685" s="160"/>
      <c r="G685" s="160"/>
      <c r="H685" s="160"/>
      <c r="I685" s="160"/>
      <c r="J685" s="160"/>
      <c r="K685" s="160"/>
      <c r="L685" s="160"/>
      <c r="M685" s="160"/>
      <c r="N685" s="160"/>
      <c r="O685" s="160"/>
      <c r="P685" s="160"/>
      <c r="Q685" s="160"/>
      <c r="R685" s="160"/>
      <c r="S685" s="160"/>
      <c r="T685" s="160"/>
      <c r="U685" s="160"/>
      <c r="V685" s="160"/>
      <c r="W685" s="160"/>
      <c r="X685" s="160"/>
      <c r="Y685" s="160"/>
      <c r="Z685" s="160"/>
      <c r="AA685" s="160"/>
      <c r="AB685" s="160"/>
      <c r="AC685" s="160"/>
      <c r="AD685" s="160"/>
      <c r="AE685" s="160"/>
      <c r="AF685" s="160"/>
      <c r="AG685" s="160"/>
      <c r="AH685" s="160"/>
      <c r="AI685" s="160"/>
      <c r="AJ685" s="160"/>
      <c r="AK685" s="160"/>
      <c r="AL685" s="160"/>
      <c r="AM685" s="160"/>
      <c r="AN685" s="160"/>
      <c r="AO685" s="160"/>
      <c r="AP685" s="160"/>
      <c r="AQ685" s="160"/>
      <c r="AR685" s="160"/>
      <c r="AS685" s="160"/>
      <c r="AT685" s="160"/>
    </row>
    <row r="686" spans="2:46" s="159" customFormat="1" x14ac:dyDescent="0.25">
      <c r="B686" s="160"/>
      <c r="C686" s="160"/>
      <c r="D686" s="160"/>
      <c r="E686" s="160"/>
      <c r="F686" s="160"/>
      <c r="G686" s="160"/>
      <c r="H686" s="160"/>
      <c r="I686" s="160"/>
      <c r="J686" s="160"/>
      <c r="K686" s="160"/>
      <c r="L686" s="160"/>
      <c r="M686" s="160"/>
      <c r="N686" s="160"/>
      <c r="O686" s="160"/>
      <c r="P686" s="160"/>
      <c r="Q686" s="160"/>
      <c r="R686" s="160"/>
      <c r="S686" s="160"/>
      <c r="T686" s="160"/>
      <c r="U686" s="160"/>
      <c r="V686" s="160"/>
      <c r="W686" s="160"/>
      <c r="X686" s="160"/>
      <c r="Y686" s="160"/>
      <c r="Z686" s="160"/>
      <c r="AA686" s="160"/>
      <c r="AB686" s="160"/>
      <c r="AC686" s="160"/>
      <c r="AD686" s="160"/>
      <c r="AE686" s="160"/>
      <c r="AF686" s="160"/>
      <c r="AG686" s="160"/>
      <c r="AH686" s="160"/>
      <c r="AI686" s="160"/>
      <c r="AJ686" s="160"/>
      <c r="AK686" s="160"/>
      <c r="AL686" s="160"/>
      <c r="AM686" s="160"/>
      <c r="AN686" s="160"/>
      <c r="AO686" s="160"/>
      <c r="AP686" s="160"/>
      <c r="AQ686" s="160"/>
      <c r="AR686" s="160"/>
      <c r="AS686" s="160"/>
      <c r="AT686" s="160"/>
    </row>
    <row r="687" spans="2:46" s="159" customFormat="1" x14ac:dyDescent="0.25">
      <c r="B687" s="160"/>
      <c r="C687" s="160"/>
      <c r="D687" s="160"/>
      <c r="E687" s="160"/>
      <c r="F687" s="160"/>
      <c r="G687" s="160"/>
      <c r="H687" s="160"/>
      <c r="I687" s="160"/>
      <c r="J687" s="160"/>
      <c r="K687" s="160"/>
      <c r="L687" s="160"/>
      <c r="M687" s="160"/>
      <c r="N687" s="160"/>
      <c r="O687" s="160"/>
      <c r="P687" s="160"/>
      <c r="Q687" s="160"/>
      <c r="R687" s="160"/>
      <c r="S687" s="160"/>
      <c r="T687" s="160"/>
      <c r="U687" s="160"/>
      <c r="V687" s="160"/>
      <c r="W687" s="160"/>
      <c r="X687" s="160"/>
      <c r="Y687" s="160"/>
      <c r="Z687" s="160"/>
      <c r="AA687" s="160"/>
      <c r="AB687" s="160"/>
      <c r="AC687" s="160"/>
      <c r="AD687" s="160"/>
      <c r="AE687" s="160"/>
      <c r="AF687" s="160"/>
      <c r="AG687" s="160"/>
      <c r="AH687" s="160"/>
      <c r="AI687" s="160"/>
      <c r="AJ687" s="160"/>
      <c r="AK687" s="160"/>
      <c r="AL687" s="160"/>
      <c r="AM687" s="160"/>
      <c r="AN687" s="160"/>
      <c r="AO687" s="160"/>
      <c r="AP687" s="160"/>
      <c r="AQ687" s="160"/>
      <c r="AR687" s="160"/>
      <c r="AS687" s="160"/>
      <c r="AT687" s="160"/>
    </row>
    <row r="688" spans="2:46" s="159" customFormat="1" x14ac:dyDescent="0.25">
      <c r="B688" s="160"/>
      <c r="C688" s="160"/>
      <c r="D688" s="160"/>
      <c r="E688" s="160"/>
      <c r="F688" s="160"/>
      <c r="G688" s="160"/>
      <c r="H688" s="160"/>
      <c r="I688" s="160"/>
      <c r="J688" s="160"/>
      <c r="K688" s="160"/>
      <c r="L688" s="160"/>
      <c r="M688" s="160"/>
      <c r="N688" s="160"/>
      <c r="O688" s="160"/>
      <c r="P688" s="160"/>
      <c r="Q688" s="160"/>
      <c r="R688" s="160"/>
      <c r="S688" s="160"/>
      <c r="T688" s="160"/>
      <c r="U688" s="160"/>
      <c r="V688" s="160"/>
      <c r="W688" s="160"/>
      <c r="X688" s="160"/>
      <c r="Y688" s="160"/>
      <c r="Z688" s="160"/>
      <c r="AA688" s="160"/>
      <c r="AB688" s="160"/>
      <c r="AC688" s="160"/>
      <c r="AD688" s="160"/>
      <c r="AE688" s="160"/>
      <c r="AF688" s="160"/>
      <c r="AG688" s="160"/>
      <c r="AH688" s="160"/>
      <c r="AI688" s="160"/>
      <c r="AJ688" s="160"/>
      <c r="AK688" s="160"/>
      <c r="AL688" s="160"/>
      <c r="AM688" s="160"/>
      <c r="AN688" s="160"/>
      <c r="AO688" s="160"/>
      <c r="AP688" s="160"/>
      <c r="AQ688" s="160"/>
      <c r="AR688" s="160"/>
      <c r="AS688" s="160"/>
      <c r="AT688" s="160"/>
    </row>
    <row r="689" spans="2:46" s="159" customFormat="1" x14ac:dyDescent="0.25">
      <c r="B689" s="160"/>
      <c r="C689" s="160"/>
      <c r="D689" s="160"/>
      <c r="E689" s="160"/>
      <c r="F689" s="160"/>
      <c r="G689" s="160"/>
      <c r="H689" s="160"/>
      <c r="I689" s="160"/>
      <c r="J689" s="160"/>
      <c r="K689" s="160"/>
      <c r="L689" s="160"/>
      <c r="M689" s="160"/>
      <c r="N689" s="160"/>
      <c r="O689" s="160"/>
      <c r="P689" s="160"/>
      <c r="Q689" s="160"/>
      <c r="R689" s="160"/>
      <c r="S689" s="160"/>
      <c r="T689" s="160"/>
      <c r="U689" s="160"/>
      <c r="V689" s="160"/>
      <c r="W689" s="160"/>
      <c r="X689" s="160"/>
      <c r="Y689" s="160"/>
      <c r="Z689" s="160"/>
      <c r="AA689" s="160"/>
      <c r="AB689" s="160"/>
      <c r="AC689" s="160"/>
      <c r="AD689" s="160"/>
      <c r="AE689" s="160"/>
      <c r="AF689" s="160"/>
      <c r="AG689" s="160"/>
      <c r="AH689" s="160"/>
      <c r="AI689" s="160"/>
      <c r="AJ689" s="160"/>
      <c r="AK689" s="160"/>
      <c r="AL689" s="160"/>
      <c r="AM689" s="160"/>
      <c r="AN689" s="160"/>
      <c r="AO689" s="160"/>
      <c r="AP689" s="160"/>
      <c r="AQ689" s="160"/>
      <c r="AR689" s="160"/>
      <c r="AS689" s="160"/>
      <c r="AT689" s="160"/>
    </row>
    <row r="690" spans="2:46" s="159" customFormat="1" x14ac:dyDescent="0.25">
      <c r="B690" s="160"/>
      <c r="C690" s="160"/>
      <c r="D690" s="160"/>
      <c r="E690" s="160"/>
      <c r="F690" s="160"/>
      <c r="G690" s="160"/>
      <c r="H690" s="160"/>
      <c r="I690" s="160"/>
      <c r="J690" s="160"/>
      <c r="K690" s="160"/>
      <c r="L690" s="160"/>
      <c r="M690" s="160"/>
      <c r="N690" s="160"/>
      <c r="O690" s="160"/>
      <c r="P690" s="160"/>
      <c r="Q690" s="160"/>
      <c r="R690" s="160"/>
      <c r="S690" s="160"/>
      <c r="T690" s="160"/>
      <c r="U690" s="160"/>
      <c r="V690" s="160"/>
      <c r="W690" s="160"/>
      <c r="X690" s="160"/>
      <c r="Y690" s="160"/>
      <c r="Z690" s="160"/>
      <c r="AA690" s="160"/>
      <c r="AB690" s="160"/>
      <c r="AC690" s="160"/>
      <c r="AD690" s="160"/>
      <c r="AE690" s="160"/>
      <c r="AF690" s="160"/>
      <c r="AG690" s="160"/>
      <c r="AH690" s="160"/>
      <c r="AI690" s="160"/>
      <c r="AJ690" s="160"/>
      <c r="AK690" s="160"/>
      <c r="AL690" s="160"/>
      <c r="AM690" s="160"/>
      <c r="AN690" s="160"/>
      <c r="AO690" s="160"/>
      <c r="AP690" s="160"/>
      <c r="AQ690" s="160"/>
      <c r="AR690" s="160"/>
      <c r="AS690" s="160"/>
      <c r="AT690" s="160"/>
    </row>
    <row r="691" spans="2:46" s="159" customFormat="1" x14ac:dyDescent="0.25">
      <c r="B691" s="160"/>
      <c r="C691" s="160"/>
      <c r="D691" s="160"/>
      <c r="E691" s="160"/>
      <c r="F691" s="160"/>
      <c r="G691" s="160"/>
      <c r="H691" s="160"/>
      <c r="I691" s="160"/>
      <c r="J691" s="160"/>
      <c r="K691" s="160"/>
      <c r="L691" s="160"/>
      <c r="M691" s="160"/>
      <c r="N691" s="160"/>
      <c r="O691" s="160"/>
      <c r="P691" s="160"/>
      <c r="Q691" s="160"/>
      <c r="R691" s="160"/>
      <c r="S691" s="160"/>
      <c r="T691" s="160"/>
      <c r="U691" s="160"/>
      <c r="V691" s="160"/>
      <c r="W691" s="160"/>
      <c r="X691" s="160"/>
      <c r="Y691" s="160"/>
      <c r="Z691" s="160"/>
      <c r="AA691" s="160"/>
      <c r="AB691" s="160"/>
      <c r="AC691" s="160"/>
      <c r="AD691" s="160"/>
      <c r="AE691" s="160"/>
      <c r="AF691" s="160"/>
      <c r="AG691" s="160"/>
      <c r="AH691" s="160"/>
      <c r="AI691" s="160"/>
      <c r="AJ691" s="160"/>
      <c r="AK691" s="160"/>
      <c r="AL691" s="160"/>
      <c r="AM691" s="160"/>
      <c r="AN691" s="160"/>
      <c r="AO691" s="160"/>
      <c r="AP691" s="160"/>
      <c r="AQ691" s="160"/>
      <c r="AR691" s="160"/>
      <c r="AS691" s="160"/>
      <c r="AT691" s="160"/>
    </row>
    <row r="692" spans="2:46" s="159" customFormat="1" x14ac:dyDescent="0.25">
      <c r="B692" s="160"/>
      <c r="C692" s="160"/>
      <c r="D692" s="160"/>
      <c r="E692" s="160"/>
      <c r="F692" s="160"/>
      <c r="G692" s="160"/>
      <c r="H692" s="160"/>
      <c r="I692" s="160"/>
      <c r="J692" s="160"/>
      <c r="K692" s="160"/>
      <c r="L692" s="160"/>
      <c r="M692" s="160"/>
      <c r="N692" s="160"/>
      <c r="O692" s="160"/>
      <c r="P692" s="160"/>
      <c r="Q692" s="160"/>
      <c r="R692" s="160"/>
      <c r="S692" s="160"/>
      <c r="T692" s="160"/>
      <c r="U692" s="160"/>
      <c r="V692" s="160"/>
      <c r="W692" s="160"/>
      <c r="X692" s="160"/>
      <c r="Y692" s="160"/>
      <c r="Z692" s="160"/>
      <c r="AA692" s="160"/>
      <c r="AB692" s="160"/>
      <c r="AC692" s="160"/>
      <c r="AD692" s="160"/>
      <c r="AE692" s="160"/>
      <c r="AF692" s="160"/>
      <c r="AG692" s="160"/>
      <c r="AH692" s="160"/>
      <c r="AI692" s="160"/>
      <c r="AJ692" s="160"/>
      <c r="AK692" s="160"/>
      <c r="AL692" s="160"/>
      <c r="AM692" s="160"/>
      <c r="AN692" s="160"/>
      <c r="AO692" s="160"/>
      <c r="AP692" s="160"/>
      <c r="AQ692" s="160"/>
      <c r="AR692" s="160"/>
      <c r="AS692" s="160"/>
      <c r="AT692" s="160"/>
    </row>
    <row r="693" spans="2:46" s="159" customFormat="1" x14ac:dyDescent="0.25">
      <c r="B693" s="160"/>
      <c r="C693" s="160"/>
      <c r="D693" s="160"/>
      <c r="E693" s="160"/>
      <c r="F693" s="160"/>
      <c r="G693" s="160"/>
      <c r="H693" s="160"/>
      <c r="I693" s="160"/>
      <c r="J693" s="160"/>
      <c r="K693" s="160"/>
      <c r="L693" s="160"/>
      <c r="M693" s="160"/>
      <c r="N693" s="160"/>
      <c r="O693" s="160"/>
      <c r="P693" s="160"/>
      <c r="Q693" s="160"/>
      <c r="R693" s="160"/>
      <c r="S693" s="160"/>
      <c r="T693" s="160"/>
      <c r="U693" s="160"/>
      <c r="V693" s="160"/>
      <c r="W693" s="160"/>
      <c r="X693" s="160"/>
      <c r="Y693" s="160"/>
      <c r="Z693" s="160"/>
      <c r="AA693" s="160"/>
      <c r="AB693" s="160"/>
      <c r="AC693" s="160"/>
      <c r="AD693" s="160"/>
      <c r="AE693" s="160"/>
      <c r="AF693" s="160"/>
      <c r="AG693" s="160"/>
      <c r="AH693" s="160"/>
      <c r="AI693" s="160"/>
      <c r="AJ693" s="160"/>
      <c r="AK693" s="160"/>
      <c r="AL693" s="160"/>
      <c r="AM693" s="160"/>
      <c r="AN693" s="160"/>
      <c r="AO693" s="160"/>
      <c r="AP693" s="160"/>
      <c r="AQ693" s="160"/>
      <c r="AR693" s="160"/>
      <c r="AS693" s="160"/>
      <c r="AT693" s="160"/>
    </row>
    <row r="694" spans="2:46" s="159" customFormat="1" x14ac:dyDescent="0.25">
      <c r="B694" s="160"/>
      <c r="C694" s="160"/>
      <c r="D694" s="160"/>
      <c r="E694" s="160"/>
      <c r="F694" s="160"/>
      <c r="G694" s="160"/>
      <c r="H694" s="160"/>
      <c r="I694" s="160"/>
      <c r="J694" s="160"/>
      <c r="K694" s="160"/>
      <c r="L694" s="160"/>
      <c r="M694" s="160"/>
      <c r="N694" s="160"/>
      <c r="O694" s="160"/>
      <c r="P694" s="160"/>
      <c r="Q694" s="160"/>
      <c r="R694" s="160"/>
      <c r="S694" s="160"/>
      <c r="T694" s="160"/>
      <c r="U694" s="160"/>
      <c r="V694" s="160"/>
      <c r="W694" s="160"/>
      <c r="X694" s="160"/>
      <c r="Y694" s="160"/>
      <c r="Z694" s="160"/>
      <c r="AA694" s="160"/>
      <c r="AB694" s="160"/>
      <c r="AC694" s="160"/>
      <c r="AD694" s="160"/>
      <c r="AE694" s="160"/>
      <c r="AF694" s="160"/>
      <c r="AG694" s="160"/>
      <c r="AH694" s="160"/>
      <c r="AI694" s="160"/>
      <c r="AJ694" s="160"/>
      <c r="AK694" s="160"/>
      <c r="AL694" s="160"/>
      <c r="AM694" s="160"/>
      <c r="AN694" s="160"/>
      <c r="AO694" s="160"/>
      <c r="AP694" s="160"/>
      <c r="AQ694" s="160"/>
      <c r="AR694" s="160"/>
      <c r="AS694" s="160"/>
      <c r="AT694" s="160"/>
    </row>
    <row r="695" spans="2:46" s="159" customFormat="1" x14ac:dyDescent="0.25">
      <c r="B695" s="160"/>
      <c r="C695" s="160"/>
      <c r="D695" s="160"/>
      <c r="E695" s="160"/>
      <c r="F695" s="160"/>
      <c r="G695" s="160"/>
      <c r="H695" s="160"/>
      <c r="I695" s="160"/>
      <c r="J695" s="160"/>
      <c r="K695" s="160"/>
      <c r="L695" s="160"/>
      <c r="M695" s="160"/>
      <c r="N695" s="160"/>
      <c r="O695" s="160"/>
      <c r="P695" s="160"/>
      <c r="Q695" s="160"/>
      <c r="R695" s="160"/>
      <c r="S695" s="160"/>
      <c r="T695" s="160"/>
      <c r="U695" s="160"/>
      <c r="V695" s="160"/>
      <c r="W695" s="160"/>
      <c r="X695" s="160"/>
      <c r="Y695" s="160"/>
      <c r="Z695" s="160"/>
      <c r="AA695" s="160"/>
      <c r="AB695" s="160"/>
      <c r="AC695" s="160"/>
      <c r="AD695" s="160"/>
      <c r="AE695" s="160"/>
      <c r="AF695" s="160"/>
      <c r="AG695" s="160"/>
      <c r="AH695" s="160"/>
      <c r="AI695" s="160"/>
      <c r="AJ695" s="160"/>
      <c r="AK695" s="160"/>
      <c r="AL695" s="160"/>
      <c r="AM695" s="160"/>
      <c r="AN695" s="160"/>
      <c r="AO695" s="160"/>
      <c r="AP695" s="160"/>
      <c r="AQ695" s="160"/>
      <c r="AR695" s="160"/>
      <c r="AS695" s="160"/>
      <c r="AT695" s="160"/>
    </row>
    <row r="696" spans="2:46" s="159" customFormat="1" x14ac:dyDescent="0.25">
      <c r="B696" s="160"/>
      <c r="C696" s="160"/>
      <c r="D696" s="160"/>
      <c r="E696" s="160"/>
      <c r="F696" s="160"/>
      <c r="G696" s="160"/>
      <c r="H696" s="160"/>
      <c r="I696" s="160"/>
      <c r="J696" s="160"/>
      <c r="K696" s="160"/>
      <c r="L696" s="160"/>
      <c r="M696" s="160"/>
      <c r="N696" s="160"/>
      <c r="O696" s="160"/>
      <c r="P696" s="160"/>
      <c r="Q696" s="160"/>
      <c r="R696" s="160"/>
      <c r="S696" s="160"/>
      <c r="T696" s="160"/>
      <c r="U696" s="160"/>
      <c r="V696" s="160"/>
      <c r="W696" s="160"/>
      <c r="X696" s="160"/>
      <c r="Y696" s="160"/>
      <c r="Z696" s="160"/>
      <c r="AA696" s="160"/>
      <c r="AB696" s="160"/>
      <c r="AC696" s="160"/>
      <c r="AD696" s="160"/>
      <c r="AE696" s="160"/>
      <c r="AF696" s="160"/>
      <c r="AG696" s="160"/>
      <c r="AH696" s="160"/>
      <c r="AI696" s="160"/>
      <c r="AJ696" s="160"/>
      <c r="AK696" s="160"/>
      <c r="AL696" s="160"/>
      <c r="AM696" s="160"/>
      <c r="AN696" s="160"/>
      <c r="AO696" s="160"/>
      <c r="AP696" s="160"/>
      <c r="AQ696" s="160"/>
      <c r="AR696" s="160"/>
      <c r="AS696" s="160"/>
      <c r="AT696" s="160"/>
    </row>
    <row r="697" spans="2:46" s="159" customFormat="1" x14ac:dyDescent="0.25">
      <c r="B697" s="160"/>
      <c r="C697" s="160"/>
      <c r="D697" s="160"/>
      <c r="E697" s="160"/>
      <c r="F697" s="160"/>
      <c r="G697" s="160"/>
      <c r="H697" s="160"/>
      <c r="I697" s="160"/>
      <c r="J697" s="160"/>
      <c r="K697" s="160"/>
      <c r="L697" s="160"/>
      <c r="M697" s="160"/>
      <c r="N697" s="160"/>
      <c r="O697" s="160"/>
      <c r="P697" s="160"/>
      <c r="Q697" s="160"/>
      <c r="R697" s="160"/>
      <c r="S697" s="160"/>
      <c r="T697" s="160"/>
      <c r="U697" s="160"/>
      <c r="V697" s="160"/>
      <c r="W697" s="160"/>
      <c r="X697" s="160"/>
      <c r="Y697" s="160"/>
      <c r="Z697" s="160"/>
      <c r="AA697" s="160"/>
      <c r="AB697" s="160"/>
      <c r="AC697" s="160"/>
      <c r="AD697" s="160"/>
      <c r="AE697" s="160"/>
      <c r="AF697" s="160"/>
      <c r="AG697" s="160"/>
      <c r="AH697" s="160"/>
      <c r="AI697" s="160"/>
      <c r="AJ697" s="160"/>
      <c r="AK697" s="160"/>
      <c r="AL697" s="160"/>
      <c r="AM697" s="160"/>
      <c r="AN697" s="160"/>
      <c r="AO697" s="160"/>
      <c r="AP697" s="160"/>
      <c r="AQ697" s="160"/>
      <c r="AR697" s="160"/>
      <c r="AS697" s="160"/>
      <c r="AT697" s="160"/>
    </row>
    <row r="698" spans="2:46" s="159" customFormat="1" x14ac:dyDescent="0.25">
      <c r="B698" s="160"/>
      <c r="C698" s="160"/>
      <c r="D698" s="160"/>
      <c r="E698" s="160"/>
      <c r="F698" s="160"/>
      <c r="G698" s="160"/>
      <c r="H698" s="160"/>
      <c r="I698" s="160"/>
      <c r="J698" s="160"/>
      <c r="K698" s="160"/>
      <c r="L698" s="160"/>
      <c r="M698" s="160"/>
      <c r="N698" s="160"/>
      <c r="O698" s="160"/>
      <c r="P698" s="160"/>
      <c r="Q698" s="160"/>
      <c r="R698" s="160"/>
      <c r="S698" s="160"/>
      <c r="T698" s="160"/>
      <c r="U698" s="160"/>
      <c r="V698" s="160"/>
      <c r="W698" s="160"/>
      <c r="X698" s="160"/>
      <c r="Y698" s="160"/>
      <c r="Z698" s="160"/>
      <c r="AA698" s="160"/>
      <c r="AB698" s="160"/>
      <c r="AC698" s="160"/>
      <c r="AD698" s="160"/>
      <c r="AE698" s="160"/>
      <c r="AF698" s="160"/>
      <c r="AG698" s="160"/>
      <c r="AH698" s="160"/>
      <c r="AI698" s="160"/>
      <c r="AJ698" s="160"/>
      <c r="AK698" s="160"/>
      <c r="AL698" s="160"/>
      <c r="AM698" s="160"/>
      <c r="AN698" s="160"/>
      <c r="AO698" s="160"/>
      <c r="AP698" s="160"/>
      <c r="AQ698" s="160"/>
      <c r="AR698" s="160"/>
      <c r="AS698" s="160"/>
      <c r="AT698" s="160"/>
    </row>
    <row r="699" spans="2:46" s="159" customFormat="1" x14ac:dyDescent="0.25">
      <c r="B699" s="160"/>
      <c r="C699" s="160"/>
      <c r="D699" s="160"/>
      <c r="E699" s="160"/>
      <c r="F699" s="160"/>
      <c r="G699" s="160"/>
      <c r="H699" s="160"/>
      <c r="I699" s="160"/>
      <c r="J699" s="160"/>
      <c r="K699" s="160"/>
      <c r="L699" s="160"/>
      <c r="M699" s="160"/>
      <c r="N699" s="160"/>
      <c r="O699" s="160"/>
      <c r="P699" s="160"/>
      <c r="Q699" s="160"/>
      <c r="R699" s="160"/>
      <c r="S699" s="160"/>
      <c r="T699" s="160"/>
      <c r="U699" s="160"/>
      <c r="V699" s="160"/>
      <c r="W699" s="160"/>
      <c r="X699" s="160"/>
      <c r="Y699" s="160"/>
      <c r="Z699" s="160"/>
      <c r="AA699" s="160"/>
      <c r="AB699" s="160"/>
      <c r="AC699" s="160"/>
      <c r="AD699" s="160"/>
      <c r="AE699" s="160"/>
      <c r="AF699" s="160"/>
      <c r="AG699" s="160"/>
      <c r="AH699" s="160"/>
      <c r="AI699" s="160"/>
      <c r="AJ699" s="160"/>
      <c r="AK699" s="160"/>
      <c r="AL699" s="160"/>
      <c r="AM699" s="160"/>
      <c r="AN699" s="160"/>
      <c r="AO699" s="160"/>
      <c r="AP699" s="160"/>
      <c r="AQ699" s="160"/>
      <c r="AR699" s="160"/>
      <c r="AS699" s="160"/>
      <c r="AT699" s="160"/>
    </row>
    <row r="700" spans="2:46" s="159" customFormat="1" x14ac:dyDescent="0.25">
      <c r="B700" s="160"/>
      <c r="C700" s="160"/>
      <c r="D700" s="160"/>
      <c r="E700" s="160"/>
      <c r="F700" s="160"/>
      <c r="G700" s="160"/>
      <c r="H700" s="160"/>
      <c r="I700" s="160"/>
      <c r="J700" s="160"/>
      <c r="K700" s="160"/>
      <c r="L700" s="160"/>
      <c r="M700" s="160"/>
      <c r="N700" s="160"/>
      <c r="O700" s="160"/>
      <c r="P700" s="160"/>
      <c r="Q700" s="160"/>
      <c r="R700" s="160"/>
      <c r="S700" s="160"/>
      <c r="T700" s="160"/>
      <c r="U700" s="160"/>
      <c r="V700" s="160"/>
      <c r="W700" s="160"/>
      <c r="X700" s="160"/>
      <c r="Y700" s="160"/>
      <c r="Z700" s="160"/>
      <c r="AA700" s="160"/>
      <c r="AB700" s="160"/>
      <c r="AC700" s="160"/>
      <c r="AD700" s="160"/>
      <c r="AE700" s="160"/>
      <c r="AF700" s="160"/>
      <c r="AG700" s="160"/>
      <c r="AH700" s="160"/>
      <c r="AI700" s="160"/>
      <c r="AJ700" s="160"/>
      <c r="AK700" s="160"/>
      <c r="AL700" s="160"/>
      <c r="AM700" s="160"/>
      <c r="AN700" s="160"/>
      <c r="AO700" s="160"/>
      <c r="AP700" s="160"/>
      <c r="AQ700" s="160"/>
      <c r="AR700" s="160"/>
      <c r="AS700" s="160"/>
      <c r="AT700" s="160"/>
    </row>
    <row r="701" spans="2:46" s="159" customFormat="1" x14ac:dyDescent="0.25">
      <c r="B701" s="160"/>
      <c r="C701" s="160"/>
      <c r="D701" s="160"/>
      <c r="E701" s="160"/>
      <c r="F701" s="160"/>
      <c r="G701" s="160"/>
      <c r="H701" s="160"/>
      <c r="I701" s="160"/>
      <c r="J701" s="160"/>
      <c r="K701" s="160"/>
      <c r="L701" s="160"/>
      <c r="M701" s="160"/>
      <c r="N701" s="160"/>
      <c r="O701" s="160"/>
      <c r="P701" s="160"/>
      <c r="Q701" s="160"/>
      <c r="R701" s="160"/>
      <c r="S701" s="160"/>
      <c r="T701" s="160"/>
      <c r="U701" s="160"/>
      <c r="V701" s="160"/>
      <c r="W701" s="160"/>
      <c r="X701" s="160"/>
      <c r="Y701" s="160"/>
      <c r="Z701" s="160"/>
      <c r="AA701" s="160"/>
      <c r="AB701" s="160"/>
      <c r="AC701" s="160"/>
      <c r="AD701" s="160"/>
      <c r="AE701" s="160"/>
      <c r="AF701" s="160"/>
      <c r="AG701" s="160"/>
      <c r="AH701" s="160"/>
      <c r="AI701" s="160"/>
      <c r="AJ701" s="160"/>
      <c r="AK701" s="160"/>
      <c r="AL701" s="160"/>
      <c r="AM701" s="160"/>
      <c r="AN701" s="160"/>
      <c r="AO701" s="160"/>
      <c r="AP701" s="160"/>
      <c r="AQ701" s="160"/>
      <c r="AR701" s="160"/>
      <c r="AS701" s="160"/>
      <c r="AT701" s="160"/>
    </row>
    <row r="702" spans="2:46" s="159" customFormat="1" x14ac:dyDescent="0.25">
      <c r="B702" s="160"/>
      <c r="C702" s="160"/>
      <c r="D702" s="160"/>
      <c r="E702" s="160"/>
      <c r="F702" s="160"/>
      <c r="G702" s="160"/>
      <c r="H702" s="160"/>
      <c r="I702" s="160"/>
      <c r="J702" s="160"/>
      <c r="K702" s="160"/>
      <c r="L702" s="160"/>
      <c r="M702" s="160"/>
      <c r="N702" s="160"/>
      <c r="O702" s="160"/>
      <c r="P702" s="160"/>
      <c r="Q702" s="160"/>
      <c r="R702" s="160"/>
      <c r="S702" s="160"/>
      <c r="T702" s="160"/>
      <c r="U702" s="160"/>
      <c r="V702" s="160"/>
      <c r="W702" s="160"/>
      <c r="X702" s="160"/>
      <c r="Y702" s="160"/>
      <c r="Z702" s="160"/>
      <c r="AA702" s="160"/>
      <c r="AB702" s="160"/>
      <c r="AC702" s="160"/>
      <c r="AD702" s="160"/>
      <c r="AE702" s="160"/>
      <c r="AF702" s="160"/>
      <c r="AG702" s="160"/>
      <c r="AH702" s="160"/>
      <c r="AI702" s="160"/>
      <c r="AJ702" s="160"/>
      <c r="AK702" s="160"/>
      <c r="AL702" s="160"/>
      <c r="AM702" s="160"/>
      <c r="AN702" s="160"/>
      <c r="AO702" s="160"/>
      <c r="AP702" s="160"/>
      <c r="AQ702" s="160"/>
      <c r="AR702" s="160"/>
      <c r="AS702" s="160"/>
      <c r="AT702" s="160"/>
    </row>
    <row r="703" spans="2:46" s="159" customFormat="1" x14ac:dyDescent="0.25">
      <c r="B703" s="160"/>
      <c r="C703" s="160"/>
      <c r="D703" s="160"/>
      <c r="E703" s="160"/>
      <c r="F703" s="160"/>
      <c r="G703" s="160"/>
      <c r="H703" s="160"/>
      <c r="I703" s="160"/>
      <c r="J703" s="160"/>
      <c r="K703" s="160"/>
      <c r="L703" s="160"/>
      <c r="M703" s="160"/>
      <c r="N703" s="160"/>
      <c r="O703" s="160"/>
      <c r="P703" s="160"/>
      <c r="Q703" s="160"/>
      <c r="R703" s="160"/>
      <c r="S703" s="160"/>
      <c r="T703" s="160"/>
      <c r="U703" s="160"/>
      <c r="V703" s="160"/>
      <c r="W703" s="160"/>
      <c r="X703" s="160"/>
      <c r="Y703" s="160"/>
      <c r="Z703" s="160"/>
      <c r="AA703" s="160"/>
      <c r="AB703" s="160"/>
      <c r="AC703" s="160"/>
      <c r="AD703" s="160"/>
      <c r="AE703" s="160"/>
      <c r="AF703" s="160"/>
      <c r="AG703" s="160"/>
      <c r="AH703" s="160"/>
      <c r="AI703" s="160"/>
      <c r="AJ703" s="160"/>
      <c r="AK703" s="160"/>
      <c r="AL703" s="160"/>
      <c r="AM703" s="160"/>
      <c r="AN703" s="160"/>
      <c r="AO703" s="160"/>
      <c r="AP703" s="160"/>
      <c r="AQ703" s="160"/>
      <c r="AR703" s="160"/>
      <c r="AS703" s="160"/>
      <c r="AT703" s="160"/>
    </row>
    <row r="704" spans="2:46" s="159" customFormat="1" x14ac:dyDescent="0.25">
      <c r="B704" s="160"/>
      <c r="C704" s="160"/>
      <c r="D704" s="160"/>
      <c r="E704" s="160"/>
      <c r="F704" s="160"/>
      <c r="G704" s="160"/>
      <c r="H704" s="160"/>
      <c r="I704" s="160"/>
      <c r="J704" s="160"/>
      <c r="K704" s="160"/>
      <c r="L704" s="160"/>
      <c r="M704" s="160"/>
      <c r="N704" s="160"/>
      <c r="O704" s="160"/>
      <c r="P704" s="160"/>
      <c r="Q704" s="160"/>
      <c r="R704" s="160"/>
      <c r="S704" s="160"/>
      <c r="T704" s="160"/>
      <c r="U704" s="160"/>
      <c r="V704" s="160"/>
      <c r="W704" s="160"/>
      <c r="X704" s="160"/>
      <c r="Y704" s="160"/>
      <c r="Z704" s="160"/>
      <c r="AA704" s="160"/>
      <c r="AB704" s="160"/>
      <c r="AC704" s="160"/>
      <c r="AD704" s="160"/>
      <c r="AE704" s="160"/>
      <c r="AF704" s="160"/>
      <c r="AG704" s="160"/>
      <c r="AH704" s="160"/>
      <c r="AI704" s="160"/>
      <c r="AJ704" s="160"/>
      <c r="AK704" s="160"/>
      <c r="AL704" s="160"/>
      <c r="AM704" s="160"/>
      <c r="AN704" s="160"/>
      <c r="AO704" s="160"/>
      <c r="AP704" s="160"/>
      <c r="AQ704" s="160"/>
      <c r="AR704" s="160"/>
      <c r="AS704" s="160"/>
      <c r="AT704" s="160"/>
    </row>
    <row r="705" spans="2:46" s="159" customFormat="1" x14ac:dyDescent="0.25">
      <c r="B705" s="160"/>
      <c r="C705" s="160"/>
      <c r="D705" s="160"/>
      <c r="E705" s="160"/>
      <c r="F705" s="160"/>
      <c r="G705" s="160"/>
      <c r="H705" s="160"/>
      <c r="I705" s="160"/>
      <c r="J705" s="160"/>
      <c r="K705" s="160"/>
      <c r="L705" s="160"/>
      <c r="M705" s="160"/>
      <c r="N705" s="160"/>
      <c r="O705" s="160"/>
      <c r="P705" s="160"/>
      <c r="Q705" s="160"/>
      <c r="R705" s="160"/>
      <c r="S705" s="160"/>
      <c r="T705" s="160"/>
      <c r="U705" s="160"/>
      <c r="V705" s="160"/>
      <c r="W705" s="160"/>
      <c r="X705" s="160"/>
      <c r="Y705" s="160"/>
      <c r="Z705" s="160"/>
      <c r="AA705" s="160"/>
      <c r="AB705" s="160"/>
      <c r="AC705" s="160"/>
      <c r="AD705" s="160"/>
      <c r="AE705" s="160"/>
      <c r="AF705" s="160"/>
      <c r="AG705" s="160"/>
      <c r="AH705" s="160"/>
      <c r="AI705" s="160"/>
      <c r="AJ705" s="160"/>
      <c r="AK705" s="160"/>
      <c r="AL705" s="160"/>
      <c r="AM705" s="160"/>
      <c r="AN705" s="160"/>
      <c r="AO705" s="160"/>
      <c r="AP705" s="160"/>
      <c r="AQ705" s="160"/>
      <c r="AR705" s="160"/>
      <c r="AS705" s="160"/>
      <c r="AT705" s="160"/>
    </row>
    <row r="706" spans="2:46" s="159" customFormat="1" x14ac:dyDescent="0.25">
      <c r="B706" s="160"/>
      <c r="C706" s="160"/>
      <c r="D706" s="160"/>
      <c r="E706" s="160"/>
      <c r="F706" s="160"/>
      <c r="G706" s="160"/>
      <c r="H706" s="160"/>
      <c r="I706" s="160"/>
      <c r="J706" s="160"/>
      <c r="K706" s="160"/>
      <c r="L706" s="160"/>
      <c r="M706" s="160"/>
      <c r="N706" s="160"/>
      <c r="O706" s="160"/>
      <c r="P706" s="160"/>
      <c r="Q706" s="160"/>
      <c r="R706" s="160"/>
      <c r="S706" s="160"/>
      <c r="T706" s="160"/>
      <c r="U706" s="160"/>
      <c r="V706" s="160"/>
      <c r="W706" s="160"/>
      <c r="X706" s="160"/>
      <c r="Y706" s="160"/>
      <c r="Z706" s="160"/>
      <c r="AA706" s="160"/>
      <c r="AB706" s="160"/>
      <c r="AC706" s="160"/>
      <c r="AD706" s="160"/>
      <c r="AE706" s="160"/>
      <c r="AF706" s="160"/>
      <c r="AG706" s="160"/>
      <c r="AH706" s="160"/>
      <c r="AI706" s="160"/>
      <c r="AJ706" s="160"/>
      <c r="AK706" s="160"/>
      <c r="AL706" s="160"/>
      <c r="AM706" s="160"/>
      <c r="AN706" s="160"/>
      <c r="AO706" s="160"/>
      <c r="AP706" s="160"/>
      <c r="AQ706" s="160"/>
      <c r="AR706" s="160"/>
      <c r="AS706" s="160"/>
      <c r="AT706" s="160"/>
    </row>
    <row r="707" spans="2:46" s="159" customFormat="1" x14ac:dyDescent="0.25">
      <c r="B707" s="160"/>
      <c r="C707" s="160"/>
      <c r="D707" s="160"/>
      <c r="E707" s="160"/>
      <c r="F707" s="160"/>
      <c r="G707" s="160"/>
      <c r="H707" s="160"/>
      <c r="I707" s="160"/>
      <c r="J707" s="160"/>
      <c r="K707" s="160"/>
      <c r="L707" s="160"/>
      <c r="M707" s="160"/>
      <c r="N707" s="160"/>
      <c r="O707" s="160"/>
      <c r="P707" s="160"/>
      <c r="Q707" s="160"/>
      <c r="R707" s="160"/>
      <c r="S707" s="160"/>
      <c r="T707" s="160"/>
      <c r="U707" s="160"/>
      <c r="V707" s="160"/>
      <c r="W707" s="160"/>
      <c r="X707" s="160"/>
      <c r="Y707" s="160"/>
      <c r="Z707" s="160"/>
      <c r="AA707" s="160"/>
      <c r="AB707" s="160"/>
      <c r="AC707" s="160"/>
      <c r="AD707" s="160"/>
      <c r="AE707" s="160"/>
      <c r="AF707" s="160"/>
      <c r="AG707" s="160"/>
      <c r="AH707" s="160"/>
      <c r="AI707" s="160"/>
      <c r="AJ707" s="160"/>
      <c r="AK707" s="160"/>
      <c r="AL707" s="160"/>
      <c r="AM707" s="160"/>
      <c r="AN707" s="160"/>
      <c r="AO707" s="160"/>
      <c r="AP707" s="160"/>
      <c r="AQ707" s="160"/>
      <c r="AR707" s="160"/>
      <c r="AS707" s="160"/>
      <c r="AT707" s="160"/>
    </row>
    <row r="708" spans="2:46" s="159" customFormat="1" x14ac:dyDescent="0.25">
      <c r="B708" s="160"/>
      <c r="C708" s="160"/>
      <c r="D708" s="160"/>
      <c r="E708" s="160"/>
      <c r="F708" s="160"/>
      <c r="G708" s="160"/>
      <c r="H708" s="160"/>
      <c r="I708" s="160"/>
      <c r="J708" s="160"/>
      <c r="K708" s="160"/>
      <c r="L708" s="160"/>
      <c r="M708" s="160"/>
      <c r="N708" s="160"/>
      <c r="O708" s="160"/>
      <c r="P708" s="160"/>
      <c r="Q708" s="160"/>
      <c r="R708" s="160"/>
      <c r="S708" s="160"/>
      <c r="T708" s="160"/>
      <c r="U708" s="160"/>
      <c r="V708" s="160"/>
      <c r="W708" s="160"/>
      <c r="X708" s="160"/>
      <c r="Y708" s="160"/>
      <c r="Z708" s="160"/>
      <c r="AA708" s="160"/>
      <c r="AB708" s="160"/>
      <c r="AC708" s="160"/>
      <c r="AD708" s="160"/>
      <c r="AE708" s="160"/>
      <c r="AF708" s="160"/>
      <c r="AG708" s="160"/>
      <c r="AH708" s="160"/>
      <c r="AI708" s="160"/>
      <c r="AJ708" s="160"/>
      <c r="AK708" s="160"/>
      <c r="AL708" s="160"/>
      <c r="AM708" s="160"/>
      <c r="AN708" s="160"/>
      <c r="AO708" s="160"/>
      <c r="AP708" s="160"/>
      <c r="AQ708" s="160"/>
      <c r="AR708" s="160"/>
      <c r="AS708" s="160"/>
      <c r="AT708" s="160"/>
    </row>
    <row r="709" spans="2:46" s="159" customFormat="1" x14ac:dyDescent="0.25">
      <c r="B709" s="160"/>
      <c r="C709" s="160"/>
      <c r="D709" s="160"/>
      <c r="E709" s="160"/>
      <c r="F709" s="160"/>
      <c r="G709" s="160"/>
      <c r="H709" s="160"/>
      <c r="I709" s="160"/>
      <c r="J709" s="160"/>
      <c r="K709" s="160"/>
      <c r="L709" s="160"/>
      <c r="M709" s="160"/>
      <c r="N709" s="160"/>
      <c r="O709" s="160"/>
      <c r="P709" s="160"/>
      <c r="Q709" s="160"/>
      <c r="R709" s="160"/>
      <c r="S709" s="160"/>
      <c r="T709" s="160"/>
      <c r="U709" s="160"/>
      <c r="V709" s="160"/>
      <c r="W709" s="160"/>
      <c r="X709" s="160"/>
      <c r="Y709" s="160"/>
      <c r="Z709" s="160"/>
      <c r="AA709" s="160"/>
      <c r="AB709" s="160"/>
      <c r="AC709" s="160"/>
      <c r="AD709" s="160"/>
      <c r="AE709" s="160"/>
      <c r="AF709" s="160"/>
      <c r="AG709" s="160"/>
      <c r="AH709" s="160"/>
      <c r="AI709" s="160"/>
      <c r="AJ709" s="160"/>
      <c r="AK709" s="160"/>
      <c r="AL709" s="160"/>
      <c r="AM709" s="160"/>
      <c r="AN709" s="160"/>
      <c r="AO709" s="160"/>
      <c r="AP709" s="160"/>
      <c r="AQ709" s="160"/>
      <c r="AR709" s="160"/>
      <c r="AS709" s="160"/>
      <c r="AT709" s="160"/>
    </row>
    <row r="710" spans="2:46" s="159" customFormat="1" x14ac:dyDescent="0.25">
      <c r="B710" s="160"/>
      <c r="C710" s="160"/>
      <c r="D710" s="160"/>
      <c r="E710" s="160"/>
      <c r="F710" s="160"/>
      <c r="G710" s="160"/>
      <c r="H710" s="160"/>
      <c r="I710" s="160"/>
      <c r="J710" s="160"/>
      <c r="K710" s="160"/>
      <c r="L710" s="160"/>
      <c r="M710" s="160"/>
      <c r="N710" s="160"/>
      <c r="O710" s="160"/>
      <c r="P710" s="160"/>
      <c r="Q710" s="160"/>
      <c r="R710" s="160"/>
      <c r="S710" s="160"/>
      <c r="T710" s="160"/>
      <c r="U710" s="160"/>
      <c r="V710" s="160"/>
      <c r="W710" s="160"/>
      <c r="X710" s="160"/>
      <c r="Y710" s="160"/>
      <c r="Z710" s="160"/>
      <c r="AA710" s="160"/>
      <c r="AB710" s="160"/>
      <c r="AC710" s="160"/>
      <c r="AD710" s="160"/>
      <c r="AE710" s="160"/>
      <c r="AF710" s="160"/>
      <c r="AG710" s="160"/>
      <c r="AH710" s="160"/>
      <c r="AI710" s="160"/>
      <c r="AJ710" s="160"/>
      <c r="AK710" s="160"/>
      <c r="AL710" s="160"/>
      <c r="AM710" s="160"/>
      <c r="AN710" s="160"/>
      <c r="AO710" s="160"/>
      <c r="AP710" s="160"/>
      <c r="AQ710" s="160"/>
      <c r="AR710" s="160"/>
      <c r="AS710" s="160"/>
      <c r="AT710" s="160"/>
    </row>
    <row r="711" spans="2:46" s="159" customFormat="1" x14ac:dyDescent="0.25">
      <c r="B711" s="160"/>
      <c r="C711" s="160"/>
      <c r="D711" s="160"/>
      <c r="E711" s="160"/>
      <c r="F711" s="160"/>
      <c r="G711" s="160"/>
      <c r="H711" s="160"/>
      <c r="I711" s="160"/>
      <c r="J711" s="160"/>
      <c r="K711" s="160"/>
      <c r="L711" s="160"/>
      <c r="M711" s="160"/>
      <c r="N711" s="160"/>
      <c r="O711" s="160"/>
      <c r="P711" s="160"/>
      <c r="Q711" s="160"/>
      <c r="R711" s="160"/>
      <c r="S711" s="160"/>
      <c r="T711" s="160"/>
      <c r="U711" s="160"/>
      <c r="V711" s="160"/>
      <c r="W711" s="160"/>
      <c r="X711" s="160"/>
      <c r="Y711" s="160"/>
      <c r="Z711" s="160"/>
      <c r="AA711" s="160"/>
      <c r="AB711" s="160"/>
      <c r="AC711" s="160"/>
      <c r="AD711" s="160"/>
      <c r="AE711" s="160"/>
      <c r="AF711" s="160"/>
      <c r="AG711" s="160"/>
      <c r="AH711" s="160"/>
      <c r="AI711" s="160"/>
      <c r="AJ711" s="160"/>
      <c r="AK711" s="160"/>
      <c r="AL711" s="160"/>
      <c r="AM711" s="160"/>
      <c r="AN711" s="160"/>
      <c r="AO711" s="160"/>
      <c r="AP711" s="160"/>
      <c r="AQ711" s="160"/>
      <c r="AR711" s="160"/>
      <c r="AS711" s="160"/>
      <c r="AT711" s="160"/>
    </row>
    <row r="712" spans="2:46" s="159" customFormat="1" x14ac:dyDescent="0.25">
      <c r="B712" s="160"/>
      <c r="C712" s="160"/>
      <c r="D712" s="160"/>
      <c r="E712" s="160"/>
      <c r="F712" s="160"/>
      <c r="G712" s="160"/>
      <c r="H712" s="160"/>
      <c r="I712" s="160"/>
      <c r="J712" s="160"/>
      <c r="K712" s="160"/>
      <c r="L712" s="160"/>
      <c r="M712" s="160"/>
      <c r="N712" s="160"/>
      <c r="O712" s="160"/>
      <c r="P712" s="160"/>
      <c r="Q712" s="160"/>
      <c r="R712" s="160"/>
      <c r="S712" s="160"/>
      <c r="T712" s="160"/>
      <c r="U712" s="160"/>
      <c r="V712" s="160"/>
      <c r="W712" s="160"/>
      <c r="X712" s="160"/>
      <c r="Y712" s="160"/>
      <c r="Z712" s="160"/>
      <c r="AA712" s="160"/>
      <c r="AB712" s="160"/>
      <c r="AC712" s="160"/>
      <c r="AD712" s="160"/>
      <c r="AE712" s="160"/>
      <c r="AF712" s="160"/>
      <c r="AG712" s="160"/>
      <c r="AH712" s="160"/>
      <c r="AI712" s="160"/>
      <c r="AJ712" s="160"/>
      <c r="AK712" s="160"/>
      <c r="AL712" s="160"/>
      <c r="AM712" s="160"/>
      <c r="AN712" s="160"/>
      <c r="AO712" s="160"/>
      <c r="AP712" s="160"/>
      <c r="AQ712" s="160"/>
      <c r="AR712" s="160"/>
      <c r="AS712" s="160"/>
      <c r="AT712" s="160"/>
    </row>
    <row r="713" spans="2:46" s="159" customFormat="1" x14ac:dyDescent="0.25">
      <c r="B713" s="160"/>
      <c r="C713" s="160"/>
      <c r="D713" s="160"/>
      <c r="E713" s="160"/>
      <c r="F713" s="160"/>
      <c r="G713" s="160"/>
      <c r="H713" s="160"/>
      <c r="I713" s="160"/>
      <c r="J713" s="160"/>
      <c r="K713" s="160"/>
      <c r="L713" s="160"/>
      <c r="M713" s="160"/>
      <c r="N713" s="160"/>
      <c r="O713" s="160"/>
      <c r="P713" s="160"/>
      <c r="Q713" s="160"/>
      <c r="R713" s="160"/>
      <c r="S713" s="160"/>
      <c r="T713" s="160"/>
      <c r="U713" s="160"/>
      <c r="V713" s="160"/>
      <c r="W713" s="160"/>
      <c r="X713" s="160"/>
      <c r="Y713" s="160"/>
      <c r="Z713" s="160"/>
      <c r="AA713" s="160"/>
      <c r="AB713" s="160"/>
      <c r="AC713" s="160"/>
      <c r="AD713" s="160"/>
      <c r="AE713" s="160"/>
      <c r="AF713" s="160"/>
      <c r="AG713" s="160"/>
      <c r="AH713" s="160"/>
      <c r="AI713" s="160"/>
      <c r="AJ713" s="160"/>
      <c r="AK713" s="160"/>
      <c r="AL713" s="160"/>
      <c r="AM713" s="160"/>
      <c r="AN713" s="160"/>
      <c r="AO713" s="160"/>
      <c r="AP713" s="160"/>
      <c r="AQ713" s="160"/>
      <c r="AR713" s="160"/>
      <c r="AS713" s="160"/>
      <c r="AT713" s="160"/>
    </row>
    <row r="714" spans="2:46" s="159" customFormat="1" x14ac:dyDescent="0.25">
      <c r="B714" s="160"/>
      <c r="C714" s="160"/>
      <c r="D714" s="160"/>
      <c r="E714" s="160"/>
      <c r="F714" s="160"/>
      <c r="G714" s="160"/>
      <c r="H714" s="160"/>
      <c r="I714" s="160"/>
      <c r="J714" s="160"/>
      <c r="K714" s="160"/>
      <c r="L714" s="160"/>
      <c r="M714" s="160"/>
      <c r="N714" s="160"/>
      <c r="O714" s="160"/>
      <c r="P714" s="160"/>
      <c r="Q714" s="160"/>
      <c r="R714" s="160"/>
      <c r="S714" s="160"/>
      <c r="T714" s="160"/>
      <c r="U714" s="160"/>
      <c r="V714" s="160"/>
      <c r="W714" s="160"/>
      <c r="X714" s="160"/>
      <c r="Y714" s="160"/>
      <c r="Z714" s="160"/>
      <c r="AA714" s="160"/>
      <c r="AB714" s="160"/>
      <c r="AC714" s="160"/>
      <c r="AD714" s="160"/>
      <c r="AE714" s="160"/>
      <c r="AF714" s="160"/>
      <c r="AG714" s="160"/>
      <c r="AH714" s="160"/>
      <c r="AI714" s="160"/>
      <c r="AJ714" s="160"/>
      <c r="AK714" s="160"/>
      <c r="AL714" s="160"/>
      <c r="AM714" s="160"/>
      <c r="AN714" s="160"/>
      <c r="AO714" s="160"/>
      <c r="AP714" s="160"/>
      <c r="AQ714" s="160"/>
      <c r="AR714" s="160"/>
      <c r="AS714" s="160"/>
      <c r="AT714" s="160"/>
    </row>
    <row r="715" spans="2:46" s="159" customFormat="1" x14ac:dyDescent="0.25">
      <c r="B715" s="160"/>
      <c r="C715" s="160"/>
      <c r="D715" s="160"/>
      <c r="E715" s="160"/>
      <c r="F715" s="160"/>
      <c r="G715" s="160"/>
      <c r="H715" s="160"/>
      <c r="I715" s="160"/>
      <c r="J715" s="160"/>
      <c r="K715" s="160"/>
      <c r="L715" s="160"/>
      <c r="M715" s="160"/>
      <c r="N715" s="160"/>
      <c r="O715" s="160"/>
      <c r="P715" s="160"/>
      <c r="Q715" s="160"/>
      <c r="R715" s="160"/>
      <c r="S715" s="160"/>
      <c r="T715" s="160"/>
      <c r="U715" s="160"/>
      <c r="V715" s="160"/>
      <c r="W715" s="160"/>
      <c r="X715" s="160"/>
      <c r="Y715" s="160"/>
      <c r="Z715" s="160"/>
      <c r="AA715" s="160"/>
      <c r="AB715" s="160"/>
      <c r="AC715" s="160"/>
      <c r="AD715" s="160"/>
      <c r="AE715" s="160"/>
      <c r="AF715" s="160"/>
      <c r="AG715" s="160"/>
      <c r="AH715" s="160"/>
      <c r="AI715" s="160"/>
      <c r="AJ715" s="160"/>
      <c r="AK715" s="160"/>
      <c r="AL715" s="160"/>
      <c r="AM715" s="160"/>
      <c r="AN715" s="160"/>
      <c r="AO715" s="160"/>
      <c r="AP715" s="160"/>
      <c r="AQ715" s="160"/>
      <c r="AR715" s="160"/>
      <c r="AS715" s="160"/>
      <c r="AT715" s="160"/>
    </row>
    <row r="716" spans="2:46" s="159" customFormat="1" x14ac:dyDescent="0.25">
      <c r="B716" s="160"/>
      <c r="C716" s="160"/>
      <c r="D716" s="160"/>
      <c r="E716" s="160"/>
      <c r="F716" s="160"/>
      <c r="G716" s="160"/>
      <c r="H716" s="160"/>
      <c r="I716" s="160"/>
      <c r="J716" s="160"/>
      <c r="K716" s="160"/>
      <c r="L716" s="160"/>
      <c r="M716" s="160"/>
      <c r="N716" s="160"/>
      <c r="O716" s="160"/>
      <c r="P716" s="160"/>
      <c r="Q716" s="160"/>
      <c r="R716" s="160"/>
      <c r="S716" s="160"/>
      <c r="T716" s="160"/>
      <c r="U716" s="160"/>
      <c r="V716" s="160"/>
      <c r="W716" s="160"/>
      <c r="X716" s="160"/>
      <c r="Y716" s="160"/>
      <c r="Z716" s="160"/>
      <c r="AA716" s="160"/>
      <c r="AB716" s="160"/>
      <c r="AC716" s="160"/>
      <c r="AD716" s="160"/>
      <c r="AE716" s="160"/>
      <c r="AF716" s="160"/>
      <c r="AG716" s="160"/>
      <c r="AH716" s="160"/>
      <c r="AI716" s="160"/>
      <c r="AJ716" s="160"/>
      <c r="AK716" s="160"/>
      <c r="AL716" s="160"/>
      <c r="AM716" s="160"/>
      <c r="AN716" s="160"/>
      <c r="AO716" s="160"/>
      <c r="AP716" s="160"/>
      <c r="AQ716" s="160"/>
      <c r="AR716" s="160"/>
      <c r="AS716" s="160"/>
      <c r="AT716" s="160"/>
    </row>
    <row r="717" spans="2:46" s="159" customFormat="1" x14ac:dyDescent="0.25">
      <c r="B717" s="160"/>
      <c r="C717" s="160"/>
      <c r="D717" s="160"/>
      <c r="E717" s="160"/>
      <c r="F717" s="160"/>
      <c r="G717" s="160"/>
      <c r="H717" s="160"/>
      <c r="I717" s="160"/>
      <c r="J717" s="160"/>
      <c r="K717" s="160"/>
      <c r="L717" s="160"/>
      <c r="M717" s="160"/>
      <c r="N717" s="160"/>
      <c r="O717" s="160"/>
      <c r="P717" s="160"/>
      <c r="Q717" s="160"/>
      <c r="R717" s="160"/>
      <c r="S717" s="160"/>
      <c r="T717" s="160"/>
      <c r="U717" s="160"/>
      <c r="V717" s="160"/>
      <c r="W717" s="160"/>
      <c r="X717" s="160"/>
      <c r="Y717" s="160"/>
      <c r="Z717" s="160"/>
      <c r="AA717" s="160"/>
      <c r="AB717" s="160"/>
      <c r="AC717" s="160"/>
      <c r="AD717" s="160"/>
      <c r="AE717" s="160"/>
      <c r="AF717" s="160"/>
      <c r="AG717" s="160"/>
      <c r="AH717" s="160"/>
      <c r="AI717" s="160"/>
      <c r="AJ717" s="160"/>
      <c r="AK717" s="160"/>
      <c r="AL717" s="160"/>
      <c r="AM717" s="160"/>
      <c r="AN717" s="160"/>
      <c r="AO717" s="160"/>
      <c r="AP717" s="160"/>
      <c r="AQ717" s="160"/>
      <c r="AR717" s="160"/>
      <c r="AS717" s="160"/>
      <c r="AT717" s="160"/>
    </row>
    <row r="718" spans="2:46" s="159" customFormat="1" x14ac:dyDescent="0.25">
      <c r="B718" s="160"/>
      <c r="C718" s="160"/>
      <c r="D718" s="160"/>
      <c r="E718" s="160"/>
      <c r="F718" s="160"/>
      <c r="G718" s="160"/>
      <c r="H718" s="160"/>
      <c r="I718" s="160"/>
      <c r="J718" s="160"/>
      <c r="K718" s="160"/>
      <c r="L718" s="160"/>
      <c r="M718" s="160"/>
      <c r="N718" s="160"/>
      <c r="O718" s="160"/>
      <c r="P718" s="160"/>
      <c r="Q718" s="160"/>
      <c r="R718" s="160"/>
      <c r="S718" s="160"/>
      <c r="T718" s="160"/>
      <c r="U718" s="160"/>
      <c r="V718" s="160"/>
      <c r="W718" s="160"/>
      <c r="X718" s="160"/>
      <c r="Y718" s="160"/>
      <c r="Z718" s="160"/>
      <c r="AA718" s="160"/>
      <c r="AB718" s="160"/>
      <c r="AC718" s="160"/>
      <c r="AD718" s="160"/>
      <c r="AE718" s="160"/>
      <c r="AF718" s="160"/>
      <c r="AG718" s="160"/>
      <c r="AH718" s="160"/>
      <c r="AI718" s="160"/>
      <c r="AJ718" s="160"/>
      <c r="AK718" s="160"/>
      <c r="AL718" s="160"/>
      <c r="AM718" s="160"/>
      <c r="AN718" s="160"/>
      <c r="AO718" s="160"/>
      <c r="AP718" s="160"/>
      <c r="AQ718" s="160"/>
      <c r="AR718" s="160"/>
      <c r="AS718" s="160"/>
      <c r="AT718" s="160"/>
    </row>
    <row r="719" spans="2:46" s="159" customFormat="1" x14ac:dyDescent="0.25">
      <c r="B719" s="160"/>
      <c r="C719" s="160"/>
      <c r="D719" s="160"/>
      <c r="E719" s="160"/>
      <c r="F719" s="160"/>
      <c r="G719" s="160"/>
      <c r="H719" s="160"/>
      <c r="I719" s="160"/>
      <c r="J719" s="160"/>
      <c r="K719" s="160"/>
      <c r="L719" s="160"/>
      <c r="M719" s="160"/>
      <c r="N719" s="160"/>
      <c r="O719" s="160"/>
      <c r="P719" s="160"/>
      <c r="Q719" s="160"/>
      <c r="R719" s="160"/>
      <c r="S719" s="160"/>
      <c r="T719" s="160"/>
      <c r="U719" s="160"/>
      <c r="V719" s="160"/>
      <c r="W719" s="160"/>
      <c r="X719" s="160"/>
      <c r="Y719" s="160"/>
      <c r="Z719" s="160"/>
      <c r="AA719" s="160"/>
      <c r="AB719" s="160"/>
      <c r="AC719" s="160"/>
      <c r="AD719" s="160"/>
      <c r="AE719" s="160"/>
      <c r="AF719" s="160"/>
      <c r="AG719" s="160"/>
      <c r="AH719" s="160"/>
      <c r="AI719" s="160"/>
      <c r="AJ719" s="160"/>
      <c r="AK719" s="160"/>
      <c r="AL719" s="160"/>
      <c r="AM719" s="160"/>
      <c r="AN719" s="160"/>
      <c r="AO719" s="160"/>
      <c r="AP719" s="160"/>
      <c r="AQ719" s="160"/>
      <c r="AR719" s="160"/>
      <c r="AS719" s="160"/>
      <c r="AT719" s="160"/>
    </row>
    <row r="720" spans="2:46" s="159" customFormat="1" x14ac:dyDescent="0.25">
      <c r="B720" s="160"/>
      <c r="C720" s="160"/>
      <c r="D720" s="160"/>
      <c r="E720" s="160"/>
      <c r="F720" s="160"/>
      <c r="G720" s="160"/>
      <c r="H720" s="160"/>
      <c r="I720" s="160"/>
      <c r="J720" s="160"/>
      <c r="K720" s="160"/>
      <c r="L720" s="160"/>
      <c r="M720" s="160"/>
      <c r="N720" s="160"/>
      <c r="O720" s="160"/>
      <c r="P720" s="160"/>
      <c r="Q720" s="160"/>
      <c r="R720" s="160"/>
      <c r="S720" s="160"/>
      <c r="T720" s="160"/>
      <c r="U720" s="160"/>
      <c r="V720" s="160"/>
      <c r="W720" s="160"/>
      <c r="X720" s="160"/>
      <c r="Y720" s="160"/>
      <c r="Z720" s="160"/>
      <c r="AA720" s="160"/>
      <c r="AB720" s="160"/>
      <c r="AC720" s="160"/>
      <c r="AD720" s="160"/>
      <c r="AE720" s="160"/>
      <c r="AF720" s="160"/>
      <c r="AG720" s="160"/>
      <c r="AH720" s="160"/>
      <c r="AI720" s="160"/>
      <c r="AJ720" s="160"/>
      <c r="AK720" s="160"/>
      <c r="AL720" s="160"/>
      <c r="AM720" s="160"/>
      <c r="AN720" s="160"/>
      <c r="AO720" s="160"/>
      <c r="AP720" s="160"/>
      <c r="AQ720" s="160"/>
      <c r="AR720" s="160"/>
      <c r="AS720" s="160"/>
      <c r="AT720" s="160"/>
    </row>
    <row r="721" spans="2:46" s="159" customFormat="1" x14ac:dyDescent="0.25">
      <c r="B721" s="160"/>
      <c r="C721" s="160"/>
      <c r="D721" s="160"/>
      <c r="E721" s="160"/>
      <c r="F721" s="160"/>
      <c r="G721" s="160"/>
      <c r="H721" s="160"/>
      <c r="I721" s="160"/>
      <c r="J721" s="160"/>
      <c r="K721" s="160"/>
      <c r="L721" s="160"/>
      <c r="M721" s="160"/>
      <c r="N721" s="160"/>
      <c r="O721" s="160"/>
      <c r="P721" s="160"/>
      <c r="Q721" s="160"/>
      <c r="R721" s="160"/>
      <c r="S721" s="160"/>
      <c r="T721" s="160"/>
      <c r="U721" s="160"/>
      <c r="V721" s="160"/>
      <c r="W721" s="160"/>
      <c r="X721" s="160"/>
      <c r="Y721" s="160"/>
      <c r="Z721" s="160"/>
      <c r="AA721" s="160"/>
      <c r="AB721" s="160"/>
      <c r="AC721" s="160"/>
      <c r="AD721" s="160"/>
      <c r="AE721" s="160"/>
      <c r="AF721" s="160"/>
      <c r="AG721" s="160"/>
      <c r="AH721" s="160"/>
      <c r="AI721" s="160"/>
      <c r="AJ721" s="160"/>
      <c r="AK721" s="160"/>
      <c r="AL721" s="160"/>
      <c r="AM721" s="160"/>
      <c r="AN721" s="160"/>
      <c r="AO721" s="160"/>
      <c r="AP721" s="160"/>
      <c r="AQ721" s="160"/>
      <c r="AR721" s="160"/>
      <c r="AS721" s="160"/>
      <c r="AT721" s="160"/>
    </row>
    <row r="722" spans="2:46" s="159" customFormat="1" x14ac:dyDescent="0.25">
      <c r="B722" s="160"/>
      <c r="C722" s="160"/>
      <c r="D722" s="160"/>
      <c r="E722" s="160"/>
      <c r="F722" s="160"/>
      <c r="G722" s="160"/>
      <c r="H722" s="160"/>
      <c r="I722" s="160"/>
      <c r="J722" s="160"/>
      <c r="K722" s="160"/>
      <c r="L722" s="160"/>
      <c r="M722" s="160"/>
      <c r="N722" s="160"/>
      <c r="O722" s="160"/>
      <c r="P722" s="160"/>
      <c r="Q722" s="160"/>
      <c r="R722" s="160"/>
      <c r="S722" s="160"/>
      <c r="T722" s="160"/>
      <c r="U722" s="160"/>
      <c r="V722" s="160"/>
      <c r="W722" s="160"/>
      <c r="X722" s="160"/>
      <c r="Y722" s="160"/>
      <c r="Z722" s="160"/>
      <c r="AA722" s="160"/>
      <c r="AB722" s="160"/>
      <c r="AC722" s="160"/>
      <c r="AD722" s="160"/>
      <c r="AE722" s="160"/>
      <c r="AF722" s="160"/>
      <c r="AG722" s="160"/>
      <c r="AH722" s="160"/>
      <c r="AI722" s="160"/>
      <c r="AJ722" s="160"/>
      <c r="AK722" s="160"/>
      <c r="AL722" s="160"/>
      <c r="AM722" s="160"/>
      <c r="AN722" s="160"/>
      <c r="AO722" s="160"/>
      <c r="AP722" s="160"/>
      <c r="AQ722" s="160"/>
      <c r="AR722" s="160"/>
      <c r="AS722" s="160"/>
      <c r="AT722" s="160"/>
    </row>
    <row r="723" spans="2:46" s="159" customFormat="1" x14ac:dyDescent="0.25">
      <c r="B723" s="160"/>
      <c r="C723" s="160"/>
      <c r="D723" s="160"/>
      <c r="E723" s="160"/>
      <c r="F723" s="160"/>
      <c r="G723" s="160"/>
      <c r="H723" s="160"/>
      <c r="I723" s="160"/>
      <c r="J723" s="160"/>
      <c r="K723" s="160"/>
      <c r="L723" s="160"/>
      <c r="M723" s="160"/>
      <c r="N723" s="160"/>
      <c r="O723" s="160"/>
      <c r="P723" s="160"/>
      <c r="Q723" s="160"/>
      <c r="R723" s="160"/>
      <c r="S723" s="160"/>
      <c r="T723" s="160"/>
      <c r="U723" s="160"/>
      <c r="V723" s="160"/>
      <c r="W723" s="160"/>
      <c r="X723" s="160"/>
      <c r="Y723" s="160"/>
      <c r="Z723" s="160"/>
      <c r="AA723" s="160"/>
      <c r="AB723" s="160"/>
      <c r="AC723" s="160"/>
      <c r="AD723" s="160"/>
      <c r="AE723" s="160"/>
      <c r="AF723" s="160"/>
      <c r="AG723" s="160"/>
      <c r="AH723" s="160"/>
      <c r="AI723" s="160"/>
      <c r="AJ723" s="160"/>
      <c r="AK723" s="160"/>
      <c r="AL723" s="160"/>
      <c r="AM723" s="160"/>
      <c r="AN723" s="160"/>
      <c r="AO723" s="160"/>
      <c r="AP723" s="160"/>
      <c r="AQ723" s="160"/>
      <c r="AR723" s="160"/>
      <c r="AS723" s="160"/>
      <c r="AT723" s="160"/>
    </row>
    <row r="724" spans="2:46" s="159" customFormat="1" x14ac:dyDescent="0.25">
      <c r="B724" s="160"/>
      <c r="C724" s="160"/>
      <c r="D724" s="160"/>
      <c r="E724" s="160"/>
      <c r="F724" s="160"/>
      <c r="G724" s="160"/>
      <c r="H724" s="160"/>
      <c r="I724" s="160"/>
      <c r="J724" s="160"/>
      <c r="K724" s="160"/>
      <c r="L724" s="160"/>
      <c r="M724" s="160"/>
      <c r="N724" s="160"/>
      <c r="O724" s="160"/>
      <c r="P724" s="160"/>
      <c r="Q724" s="160"/>
      <c r="R724" s="160"/>
      <c r="S724" s="160"/>
      <c r="T724" s="160"/>
      <c r="U724" s="160"/>
      <c r="V724" s="160"/>
      <c r="W724" s="160"/>
      <c r="X724" s="160"/>
      <c r="Y724" s="160"/>
      <c r="Z724" s="160"/>
      <c r="AA724" s="160"/>
      <c r="AB724" s="160"/>
      <c r="AC724" s="160"/>
      <c r="AD724" s="160"/>
      <c r="AE724" s="160"/>
      <c r="AF724" s="160"/>
      <c r="AG724" s="160"/>
      <c r="AH724" s="160"/>
      <c r="AI724" s="160"/>
      <c r="AJ724" s="160"/>
      <c r="AK724" s="160"/>
      <c r="AL724" s="160"/>
      <c r="AM724" s="160"/>
      <c r="AN724" s="160"/>
      <c r="AO724" s="160"/>
      <c r="AP724" s="160"/>
      <c r="AQ724" s="160"/>
      <c r="AR724" s="160"/>
      <c r="AS724" s="160"/>
      <c r="AT724" s="160"/>
    </row>
    <row r="725" spans="2:46" s="159" customFormat="1" x14ac:dyDescent="0.25">
      <c r="B725" s="160"/>
      <c r="C725" s="160"/>
      <c r="D725" s="160"/>
      <c r="E725" s="160"/>
      <c r="F725" s="160"/>
      <c r="G725" s="160"/>
      <c r="H725" s="160"/>
      <c r="I725" s="160"/>
      <c r="J725" s="160"/>
      <c r="K725" s="160"/>
      <c r="L725" s="160"/>
      <c r="M725" s="160"/>
      <c r="N725" s="160"/>
      <c r="O725" s="160"/>
      <c r="P725" s="160"/>
      <c r="Q725" s="160"/>
      <c r="R725" s="160"/>
      <c r="S725" s="160"/>
      <c r="T725" s="160"/>
      <c r="U725" s="160"/>
      <c r="V725" s="160"/>
      <c r="W725" s="160"/>
      <c r="X725" s="160"/>
      <c r="Y725" s="160"/>
      <c r="Z725" s="160"/>
      <c r="AA725" s="160"/>
      <c r="AB725" s="160"/>
      <c r="AC725" s="160"/>
      <c r="AD725" s="160"/>
      <c r="AE725" s="160"/>
      <c r="AF725" s="160"/>
      <c r="AG725" s="160"/>
      <c r="AH725" s="160"/>
      <c r="AI725" s="160"/>
      <c r="AJ725" s="160"/>
      <c r="AK725" s="160"/>
      <c r="AL725" s="160"/>
      <c r="AM725" s="160"/>
      <c r="AN725" s="160"/>
      <c r="AO725" s="160"/>
      <c r="AP725" s="160"/>
      <c r="AQ725" s="160"/>
      <c r="AR725" s="160"/>
      <c r="AS725" s="160"/>
      <c r="AT725" s="160"/>
    </row>
    <row r="726" spans="2:46" s="159" customFormat="1" x14ac:dyDescent="0.25">
      <c r="B726" s="160"/>
      <c r="C726" s="160"/>
      <c r="D726" s="160"/>
      <c r="E726" s="160"/>
      <c r="F726" s="160"/>
      <c r="G726" s="160"/>
      <c r="H726" s="160"/>
      <c r="I726" s="160"/>
      <c r="J726" s="160"/>
      <c r="K726" s="160"/>
      <c r="L726" s="160"/>
      <c r="M726" s="160"/>
      <c r="N726" s="160"/>
      <c r="O726" s="160"/>
      <c r="P726" s="160"/>
      <c r="Q726" s="160"/>
      <c r="R726" s="160"/>
      <c r="S726" s="160"/>
      <c r="T726" s="160"/>
      <c r="U726" s="160"/>
      <c r="V726" s="160"/>
      <c r="W726" s="160"/>
      <c r="X726" s="160"/>
      <c r="Y726" s="160"/>
      <c r="Z726" s="160"/>
      <c r="AA726" s="160"/>
      <c r="AB726" s="160"/>
      <c r="AC726" s="160"/>
      <c r="AD726" s="160"/>
      <c r="AE726" s="160"/>
      <c r="AF726" s="160"/>
      <c r="AG726" s="160"/>
      <c r="AH726" s="160"/>
      <c r="AI726" s="160"/>
      <c r="AJ726" s="160"/>
      <c r="AK726" s="160"/>
      <c r="AL726" s="160"/>
      <c r="AM726" s="160"/>
      <c r="AN726" s="160"/>
      <c r="AO726" s="160"/>
      <c r="AP726" s="160"/>
      <c r="AQ726" s="160"/>
      <c r="AR726" s="160"/>
      <c r="AS726" s="160"/>
      <c r="AT726" s="160"/>
    </row>
    <row r="727" spans="2:46" s="159" customFormat="1" x14ac:dyDescent="0.25">
      <c r="B727" s="160"/>
      <c r="C727" s="160"/>
      <c r="D727" s="160"/>
      <c r="E727" s="160"/>
      <c r="F727" s="160"/>
      <c r="G727" s="160"/>
      <c r="H727" s="160"/>
      <c r="I727" s="160"/>
      <c r="J727" s="160"/>
      <c r="K727" s="160"/>
      <c r="L727" s="160"/>
      <c r="M727" s="160"/>
      <c r="N727" s="160"/>
      <c r="O727" s="160"/>
      <c r="P727" s="160"/>
      <c r="Q727" s="160"/>
      <c r="R727" s="160"/>
      <c r="S727" s="160"/>
      <c r="T727" s="160"/>
      <c r="U727" s="160"/>
      <c r="V727" s="160"/>
      <c r="W727" s="160"/>
      <c r="X727" s="160"/>
      <c r="Y727" s="160"/>
      <c r="Z727" s="160"/>
      <c r="AA727" s="160"/>
      <c r="AB727" s="160"/>
      <c r="AC727" s="160"/>
      <c r="AD727" s="160"/>
      <c r="AE727" s="160"/>
      <c r="AF727" s="160"/>
      <c r="AG727" s="160"/>
      <c r="AH727" s="160"/>
      <c r="AI727" s="160"/>
      <c r="AJ727" s="160"/>
      <c r="AK727" s="160"/>
      <c r="AL727" s="160"/>
      <c r="AM727" s="160"/>
      <c r="AN727" s="160"/>
      <c r="AO727" s="160"/>
      <c r="AP727" s="160"/>
      <c r="AQ727" s="160"/>
      <c r="AR727" s="160"/>
      <c r="AS727" s="160"/>
      <c r="AT727" s="160"/>
    </row>
    <row r="728" spans="2:46" s="159" customFormat="1" x14ac:dyDescent="0.25">
      <c r="B728" s="160"/>
      <c r="C728" s="160"/>
      <c r="D728" s="160"/>
      <c r="E728" s="160"/>
      <c r="F728" s="160"/>
      <c r="G728" s="160"/>
      <c r="H728" s="160"/>
      <c r="I728" s="160"/>
      <c r="J728" s="160"/>
      <c r="K728" s="160"/>
      <c r="L728" s="160"/>
      <c r="M728" s="160"/>
      <c r="N728" s="160"/>
      <c r="O728" s="160"/>
      <c r="P728" s="160"/>
      <c r="Q728" s="160"/>
      <c r="R728" s="160"/>
      <c r="S728" s="160"/>
      <c r="T728" s="160"/>
      <c r="U728" s="160"/>
      <c r="V728" s="160"/>
      <c r="W728" s="160"/>
      <c r="X728" s="160"/>
      <c r="Y728" s="160"/>
      <c r="Z728" s="160"/>
      <c r="AA728" s="160"/>
      <c r="AB728" s="160"/>
      <c r="AC728" s="160"/>
      <c r="AD728" s="160"/>
      <c r="AE728" s="160"/>
      <c r="AF728" s="160"/>
      <c r="AG728" s="160"/>
      <c r="AH728" s="160"/>
      <c r="AI728" s="160"/>
      <c r="AJ728" s="160"/>
      <c r="AK728" s="160"/>
      <c r="AL728" s="160"/>
      <c r="AM728" s="160"/>
      <c r="AN728" s="160"/>
      <c r="AO728" s="160"/>
      <c r="AP728" s="160"/>
      <c r="AQ728" s="160"/>
      <c r="AR728" s="160"/>
      <c r="AS728" s="160"/>
      <c r="AT728" s="160"/>
    </row>
    <row r="729" spans="2:46" s="159" customFormat="1" x14ac:dyDescent="0.25">
      <c r="B729" s="160"/>
      <c r="C729" s="160"/>
      <c r="D729" s="160"/>
      <c r="E729" s="160"/>
      <c r="F729" s="160"/>
      <c r="G729" s="160"/>
      <c r="H729" s="160"/>
      <c r="I729" s="160"/>
      <c r="J729" s="160"/>
      <c r="K729" s="160"/>
      <c r="L729" s="160"/>
      <c r="M729" s="160"/>
      <c r="N729" s="160"/>
      <c r="O729" s="160"/>
      <c r="P729" s="160"/>
      <c r="Q729" s="160"/>
      <c r="R729" s="160"/>
      <c r="S729" s="160"/>
      <c r="T729" s="160"/>
      <c r="U729" s="160"/>
      <c r="V729" s="160"/>
      <c r="W729" s="160"/>
      <c r="X729" s="160"/>
      <c r="Y729" s="160"/>
      <c r="Z729" s="160"/>
      <c r="AA729" s="160"/>
      <c r="AB729" s="160"/>
      <c r="AC729" s="160"/>
      <c r="AD729" s="160"/>
      <c r="AE729" s="160"/>
      <c r="AF729" s="160"/>
      <c r="AG729" s="160"/>
      <c r="AH729" s="160"/>
      <c r="AI729" s="160"/>
      <c r="AJ729" s="160"/>
      <c r="AK729" s="160"/>
      <c r="AL729" s="160"/>
      <c r="AM729" s="160"/>
      <c r="AN729" s="160"/>
      <c r="AO729" s="160"/>
      <c r="AP729" s="160"/>
      <c r="AQ729" s="160"/>
      <c r="AR729" s="160"/>
      <c r="AS729" s="160"/>
      <c r="AT729" s="160"/>
    </row>
    <row r="730" spans="2:46" s="159" customFormat="1" x14ac:dyDescent="0.25">
      <c r="B730" s="160"/>
      <c r="C730" s="160"/>
      <c r="D730" s="160"/>
      <c r="E730" s="160"/>
      <c r="F730" s="160"/>
      <c r="G730" s="160"/>
      <c r="H730" s="160"/>
      <c r="I730" s="160"/>
      <c r="J730" s="160"/>
      <c r="K730" s="160"/>
      <c r="L730" s="160"/>
      <c r="M730" s="160"/>
      <c r="N730" s="160"/>
      <c r="O730" s="160"/>
      <c r="P730" s="160"/>
      <c r="Q730" s="160"/>
      <c r="R730" s="160"/>
      <c r="S730" s="160"/>
      <c r="T730" s="160"/>
      <c r="U730" s="160"/>
      <c r="V730" s="160"/>
      <c r="W730" s="160"/>
      <c r="X730" s="160"/>
      <c r="Y730" s="160"/>
      <c r="Z730" s="160"/>
      <c r="AA730" s="160"/>
      <c r="AB730" s="160"/>
      <c r="AC730" s="160"/>
      <c r="AD730" s="160"/>
      <c r="AE730" s="160"/>
      <c r="AF730" s="160"/>
      <c r="AG730" s="160"/>
      <c r="AH730" s="160"/>
      <c r="AI730" s="160"/>
      <c r="AJ730" s="160"/>
      <c r="AK730" s="160"/>
      <c r="AL730" s="160"/>
      <c r="AM730" s="160"/>
      <c r="AN730" s="160"/>
      <c r="AO730" s="160"/>
      <c r="AP730" s="160"/>
      <c r="AQ730" s="160"/>
      <c r="AR730" s="160"/>
      <c r="AS730" s="160"/>
      <c r="AT730" s="160"/>
    </row>
    <row r="731" spans="2:46" s="159" customFormat="1" x14ac:dyDescent="0.25">
      <c r="B731" s="160"/>
      <c r="C731" s="160"/>
      <c r="D731" s="160"/>
      <c r="E731" s="160"/>
      <c r="F731" s="160"/>
      <c r="G731" s="160"/>
      <c r="H731" s="160"/>
      <c r="I731" s="160"/>
      <c r="J731" s="160"/>
      <c r="K731" s="160"/>
      <c r="L731" s="160"/>
      <c r="M731" s="160"/>
      <c r="N731" s="160"/>
      <c r="O731" s="160"/>
      <c r="P731" s="160"/>
      <c r="Q731" s="160"/>
      <c r="R731" s="160"/>
      <c r="S731" s="160"/>
      <c r="T731" s="160"/>
      <c r="U731" s="160"/>
      <c r="V731" s="160"/>
      <c r="W731" s="160"/>
      <c r="X731" s="160"/>
      <c r="Y731" s="160"/>
      <c r="Z731" s="160"/>
      <c r="AA731" s="160"/>
      <c r="AB731" s="160"/>
      <c r="AC731" s="160"/>
      <c r="AD731" s="160"/>
      <c r="AE731" s="160"/>
      <c r="AF731" s="160"/>
      <c r="AG731" s="160"/>
      <c r="AH731" s="160"/>
      <c r="AI731" s="160"/>
      <c r="AJ731" s="160"/>
      <c r="AK731" s="160"/>
      <c r="AL731" s="160"/>
      <c r="AM731" s="160"/>
      <c r="AN731" s="160"/>
      <c r="AO731" s="160"/>
      <c r="AP731" s="160"/>
      <c r="AQ731" s="160"/>
      <c r="AR731" s="160"/>
      <c r="AS731" s="160"/>
      <c r="AT731" s="160"/>
    </row>
    <row r="732" spans="2:46" s="159" customFormat="1" x14ac:dyDescent="0.25">
      <c r="B732" s="160"/>
      <c r="C732" s="160"/>
      <c r="D732" s="160"/>
      <c r="E732" s="160"/>
      <c r="F732" s="160"/>
      <c r="G732" s="160"/>
      <c r="H732" s="160"/>
      <c r="I732" s="160"/>
      <c r="J732" s="160"/>
      <c r="K732" s="160"/>
      <c r="L732" s="160"/>
      <c r="M732" s="160"/>
      <c r="N732" s="160"/>
      <c r="O732" s="160"/>
      <c r="P732" s="160"/>
      <c r="Q732" s="160"/>
      <c r="R732" s="160"/>
      <c r="S732" s="160"/>
      <c r="T732" s="160"/>
      <c r="U732" s="160"/>
      <c r="V732" s="160"/>
      <c r="W732" s="160"/>
      <c r="X732" s="160"/>
      <c r="Y732" s="160"/>
      <c r="Z732" s="160"/>
      <c r="AA732" s="160"/>
      <c r="AB732" s="160"/>
      <c r="AC732" s="160"/>
      <c r="AD732" s="160"/>
      <c r="AE732" s="160"/>
      <c r="AF732" s="160"/>
      <c r="AG732" s="160"/>
      <c r="AH732" s="160"/>
      <c r="AI732" s="160"/>
      <c r="AJ732" s="160"/>
      <c r="AK732" s="160"/>
      <c r="AL732" s="160"/>
      <c r="AM732" s="160"/>
      <c r="AN732" s="160"/>
      <c r="AO732" s="160"/>
      <c r="AP732" s="160"/>
      <c r="AQ732" s="160"/>
      <c r="AR732" s="160"/>
      <c r="AS732" s="160"/>
      <c r="AT732" s="160"/>
    </row>
    <row r="733" spans="2:46" s="159" customFormat="1" x14ac:dyDescent="0.25">
      <c r="B733" s="160"/>
      <c r="C733" s="160"/>
      <c r="D733" s="160"/>
      <c r="E733" s="160"/>
      <c r="F733" s="160"/>
      <c r="G733" s="160"/>
      <c r="H733" s="160"/>
      <c r="I733" s="160"/>
      <c r="J733" s="160"/>
      <c r="K733" s="160"/>
      <c r="L733" s="160"/>
      <c r="M733" s="160"/>
      <c r="N733" s="160"/>
      <c r="O733" s="160"/>
      <c r="P733" s="160"/>
      <c r="Q733" s="160"/>
      <c r="R733" s="160"/>
      <c r="S733" s="160"/>
      <c r="T733" s="160"/>
      <c r="U733" s="160"/>
      <c r="V733" s="160"/>
      <c r="W733" s="160"/>
      <c r="X733" s="160"/>
      <c r="Y733" s="160"/>
      <c r="Z733" s="160"/>
      <c r="AA733" s="160"/>
      <c r="AB733" s="160"/>
      <c r="AC733" s="160"/>
      <c r="AD733" s="160"/>
      <c r="AE733" s="160"/>
      <c r="AF733" s="160"/>
      <c r="AG733" s="160"/>
      <c r="AH733" s="160"/>
      <c r="AI733" s="160"/>
      <c r="AJ733" s="160"/>
      <c r="AK733" s="160"/>
      <c r="AL733" s="160"/>
      <c r="AM733" s="160"/>
      <c r="AN733" s="160"/>
      <c r="AO733" s="160"/>
      <c r="AP733" s="160"/>
      <c r="AQ733" s="160"/>
      <c r="AR733" s="160"/>
      <c r="AS733" s="160"/>
      <c r="AT733" s="160"/>
    </row>
    <row r="734" spans="2:46" s="159" customFormat="1" x14ac:dyDescent="0.25">
      <c r="B734" s="160"/>
      <c r="C734" s="160"/>
      <c r="D734" s="160"/>
      <c r="E734" s="160"/>
      <c r="F734" s="160"/>
      <c r="G734" s="160"/>
      <c r="H734" s="160"/>
      <c r="I734" s="160"/>
      <c r="J734" s="160"/>
      <c r="K734" s="160"/>
      <c r="L734" s="160"/>
      <c r="M734" s="160"/>
      <c r="N734" s="160"/>
      <c r="O734" s="160"/>
      <c r="P734" s="160"/>
      <c r="Q734" s="160"/>
      <c r="R734" s="160"/>
      <c r="S734" s="160"/>
      <c r="T734" s="160"/>
      <c r="U734" s="160"/>
      <c r="V734" s="160"/>
      <c r="W734" s="160"/>
      <c r="X734" s="160"/>
      <c r="Y734" s="160"/>
      <c r="Z734" s="160"/>
      <c r="AA734" s="160"/>
      <c r="AB734" s="160"/>
      <c r="AC734" s="160"/>
      <c r="AD734" s="160"/>
      <c r="AE734" s="160"/>
      <c r="AF734" s="160"/>
      <c r="AG734" s="160"/>
      <c r="AH734" s="160"/>
      <c r="AI734" s="160"/>
      <c r="AJ734" s="160"/>
      <c r="AK734" s="160"/>
      <c r="AL734" s="160"/>
      <c r="AM734" s="160"/>
      <c r="AN734" s="160"/>
      <c r="AO734" s="160"/>
      <c r="AP734" s="160"/>
      <c r="AQ734" s="160"/>
      <c r="AR734" s="160"/>
      <c r="AS734" s="160"/>
      <c r="AT734" s="160"/>
    </row>
    <row r="735" spans="2:46" s="159" customFormat="1" x14ac:dyDescent="0.25">
      <c r="B735" s="160"/>
      <c r="C735" s="160"/>
      <c r="D735" s="160"/>
      <c r="E735" s="160"/>
      <c r="F735" s="160"/>
      <c r="G735" s="160"/>
      <c r="H735" s="160"/>
      <c r="I735" s="160"/>
      <c r="J735" s="160"/>
      <c r="K735" s="160"/>
      <c r="L735" s="160"/>
      <c r="M735" s="160"/>
      <c r="N735" s="160"/>
      <c r="O735" s="160"/>
      <c r="P735" s="160"/>
      <c r="Q735" s="160"/>
      <c r="R735" s="160"/>
      <c r="S735" s="160"/>
      <c r="T735" s="160"/>
      <c r="U735" s="160"/>
      <c r="V735" s="160"/>
      <c r="W735" s="160"/>
      <c r="X735" s="160"/>
      <c r="Y735" s="160"/>
      <c r="Z735" s="160"/>
      <c r="AA735" s="160"/>
      <c r="AB735" s="160"/>
      <c r="AC735" s="160"/>
      <c r="AD735" s="160"/>
      <c r="AE735" s="160"/>
      <c r="AF735" s="160"/>
      <c r="AG735" s="160"/>
      <c r="AH735" s="160"/>
      <c r="AI735" s="160"/>
      <c r="AJ735" s="160"/>
      <c r="AK735" s="160"/>
      <c r="AL735" s="160"/>
      <c r="AM735" s="160"/>
      <c r="AN735" s="160"/>
      <c r="AO735" s="160"/>
      <c r="AP735" s="160"/>
      <c r="AQ735" s="160"/>
      <c r="AR735" s="160"/>
      <c r="AS735" s="160"/>
      <c r="AT735" s="160"/>
    </row>
  </sheetData>
  <mergeCells count="30">
    <mergeCell ref="AQ6:AR6"/>
    <mergeCell ref="AS6:AT6"/>
    <mergeCell ref="AE6:AF6"/>
    <mergeCell ref="AG6:AH6"/>
    <mergeCell ref="AI6:AJ6"/>
    <mergeCell ref="AK6:AL6"/>
    <mergeCell ref="AM6:AN6"/>
    <mergeCell ref="AO6:AP6"/>
    <mergeCell ref="S6:T6"/>
    <mergeCell ref="U6:V6"/>
    <mergeCell ref="W6:X6"/>
    <mergeCell ref="Y6:Z6"/>
    <mergeCell ref="AA6:AB6"/>
    <mergeCell ref="AC6:AD6"/>
    <mergeCell ref="AM5:AN5"/>
    <mergeCell ref="AO5:AT5"/>
    <mergeCell ref="C6:D6"/>
    <mergeCell ref="E6:F6"/>
    <mergeCell ref="G6:H6"/>
    <mergeCell ref="I6:J6"/>
    <mergeCell ref="K6:L6"/>
    <mergeCell ref="M6:N6"/>
    <mergeCell ref="O6:P6"/>
    <mergeCell ref="Q6:R6"/>
    <mergeCell ref="C5:H5"/>
    <mergeCell ref="I5:N5"/>
    <mergeCell ref="O5:T5"/>
    <mergeCell ref="U5:Z5"/>
    <mergeCell ref="AA5:AF5"/>
    <mergeCell ref="AG5:AL5"/>
  </mergeCells>
  <pageMargins left="0.11811023622047245" right="0.11811023622047245" top="0.78740157480314965" bottom="0.74803149606299213" header="0.31496062992125984" footer="0.31496062992125984"/>
  <pageSetup paperSize="9" scale="68" fitToWidth="3" fitToHeight="10" pageOrder="overThenDown" orientation="landscape" r:id="rId1"/>
  <headerFooter scaleWithDoc="0" alignWithMargins="0">
    <oddHeader>&amp;L&amp;"-,Negrita"&amp;16&amp;K00-049Turistas suecos alojados en Tenerife por zona y tipología de alojamiento</oddHeader>
    <oddFooter>&amp;L&amp;G&amp;R&amp;K00-023&amp;P</oddFooter>
  </headerFooter>
  <colBreaks count="2" manualBreakCount="2">
    <brk id="8" min="4" max="233" man="1"/>
    <brk id="26" min="4" max="233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5" id="{7AF7FDC3-F916-4CA3-8404-F75424F88723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D8:D20</xm:sqref>
        </x14:conditionalFormatting>
        <x14:conditionalFormatting xmlns:xm="http://schemas.microsoft.com/office/excel/2006/main">
          <x14:cfRule type="expression" priority="4" id="{FCE0D0B5-1BE2-497D-B370-D4C0460775E2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T8:T20 R8:R20 P8:P20 N8:N20 L8:L20 J8:J20 H8:H20 F8:F20 V8:V20</xm:sqref>
        </x14:conditionalFormatting>
        <x14:conditionalFormatting xmlns:xm="http://schemas.microsoft.com/office/excel/2006/main">
          <x14:cfRule type="expression" priority="3" id="{DF554C6B-3FBC-4BAA-BD32-C10B587D6DC5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AL8:AL20 AJ8:AJ20 AH8:AH20 AF8:AF20 AD8:AD20 AB8:AB20 Z8:Z20 X8:X19</xm:sqref>
        </x14:conditionalFormatting>
        <x14:conditionalFormatting xmlns:xm="http://schemas.microsoft.com/office/excel/2006/main">
          <x14:cfRule type="expression" priority="2" id="{F71132AA-DE80-4A1C-96CC-67AF3FCF5B79}">
            <xm:f>AN$5='Menú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AT8:AT20 AR8:AR20 AP8:AP20 AN8:AN20</xm:sqref>
        </x14:conditionalFormatting>
        <x14:conditionalFormatting xmlns:xm="http://schemas.microsoft.com/office/excel/2006/main">
          <x14:cfRule type="expression" priority="1" id="{058DB68E-42A9-4B29-905C-D7FA44155430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X20</xm:sqref>
        </x14:conditionalFormatting>
      </x14:conditionalFormattings>
    </ext>
  </extLst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H177"/>
  <sheetViews>
    <sheetView showGridLines="0" topLeftCell="B1" zoomScaleNormal="100" workbookViewId="0">
      <selection activeCell="J1" sqref="J1"/>
    </sheetView>
  </sheetViews>
  <sheetFormatPr baseColWidth="10" defaultRowHeight="15" x14ac:dyDescent="0.25"/>
  <cols>
    <col min="1" max="1" width="17.7109375" customWidth="1"/>
    <col min="2" max="2" width="17" style="39" customWidth="1"/>
    <col min="3" max="8" width="11" style="39" customWidth="1"/>
  </cols>
  <sheetData>
    <row r="1" spans="2:8" ht="30" customHeight="1" x14ac:dyDescent="0.25"/>
    <row r="3" spans="2:8" s="4" customFormat="1" ht="21.75" customHeight="1" thickBot="1" x14ac:dyDescent="0.3">
      <c r="B3" s="12" t="s">
        <v>190</v>
      </c>
      <c r="C3" s="12"/>
      <c r="D3" s="12"/>
      <c r="E3" s="12"/>
      <c r="F3" s="12"/>
      <c r="G3" s="12"/>
      <c r="H3" s="12"/>
    </row>
    <row r="4" spans="2:8" s="4" customFormat="1" ht="6" customHeight="1" thickBot="1" x14ac:dyDescent="0.3">
      <c r="B4" s="112"/>
      <c r="C4" s="112"/>
      <c r="D4" s="112"/>
      <c r="E4" s="112"/>
      <c r="F4" s="112"/>
      <c r="G4" s="73"/>
      <c r="H4" s="224"/>
    </row>
    <row r="5" spans="2:8" s="4" customFormat="1" ht="21.75" thickBot="1" x14ac:dyDescent="0.3">
      <c r="B5" s="112"/>
      <c r="C5" s="225">
        <v>2015</v>
      </c>
      <c r="D5" s="226"/>
      <c r="E5" s="225">
        <v>2016</v>
      </c>
      <c r="F5" s="227"/>
      <c r="G5" s="228">
        <v>2017</v>
      </c>
      <c r="H5" s="229"/>
    </row>
    <row r="6" spans="2:8" s="4" customFormat="1" ht="30.75" thickBot="1" x14ac:dyDescent="0.3">
      <c r="B6" s="16"/>
      <c r="C6" s="230" t="s">
        <v>113</v>
      </c>
      <c r="D6" s="231" t="s">
        <v>52</v>
      </c>
      <c r="E6" s="230" t="s">
        <v>113</v>
      </c>
      <c r="F6" s="231" t="s">
        <v>52</v>
      </c>
      <c r="G6" s="230" t="s">
        <v>113</v>
      </c>
      <c r="H6" s="231" t="s">
        <v>52</v>
      </c>
    </row>
    <row r="7" spans="2:8" s="4" customFormat="1" x14ac:dyDescent="0.25">
      <c r="B7" s="53" t="s">
        <v>78</v>
      </c>
      <c r="C7" s="142">
        <v>25740</v>
      </c>
      <c r="D7" s="232">
        <v>-0.15245307869608171</v>
      </c>
      <c r="E7" s="142">
        <v>27297</v>
      </c>
      <c r="F7" s="232">
        <v>6.0489510489510456E-2</v>
      </c>
      <c r="G7" s="142">
        <v>27546</v>
      </c>
      <c r="H7" s="232">
        <v>9.1218815254423546E-3</v>
      </c>
    </row>
    <row r="8" spans="2:8" s="4" customFormat="1" x14ac:dyDescent="0.25">
      <c r="B8" s="53" t="s">
        <v>79</v>
      </c>
      <c r="C8" s="142">
        <v>24472</v>
      </c>
      <c r="D8" s="232">
        <v>-0.11544856502566325</v>
      </c>
      <c r="E8" s="142">
        <v>21687</v>
      </c>
      <c r="F8" s="232">
        <v>-0.11380353056554426</v>
      </c>
      <c r="G8" s="142">
        <v>21959</v>
      </c>
      <c r="H8" s="232">
        <v>1.2542075898003491E-2</v>
      </c>
    </row>
    <row r="9" spans="2:8" s="4" customFormat="1" x14ac:dyDescent="0.25">
      <c r="B9" s="53" t="s">
        <v>80</v>
      </c>
      <c r="C9" s="142">
        <v>27795</v>
      </c>
      <c r="D9" s="232">
        <v>-9.521484375E-2</v>
      </c>
      <c r="E9" s="142">
        <v>22433</v>
      </c>
      <c r="F9" s="232">
        <v>-0.19291239431552443</v>
      </c>
      <c r="G9" s="142">
        <v>21398</v>
      </c>
      <c r="H9" s="232">
        <v>-4.613738688539204E-2</v>
      </c>
    </row>
    <row r="10" spans="2:8" s="4" customFormat="1" x14ac:dyDescent="0.25">
      <c r="B10" s="53" t="s">
        <v>81</v>
      </c>
      <c r="C10" s="142">
        <v>11089</v>
      </c>
      <c r="D10" s="232">
        <v>-0.2275703538590137</v>
      </c>
      <c r="E10" s="142">
        <v>9658</v>
      </c>
      <c r="F10" s="232">
        <v>-0.12904680313824513</v>
      </c>
      <c r="G10" s="142">
        <v>12806</v>
      </c>
      <c r="H10" s="232">
        <v>0.32594740111824394</v>
      </c>
    </row>
    <row r="11" spans="2:8" s="4" customFormat="1" x14ac:dyDescent="0.25">
      <c r="B11" s="53" t="s">
        <v>82</v>
      </c>
      <c r="C11" s="142">
        <v>935</v>
      </c>
      <c r="D11" s="232">
        <v>8.2175925925925819E-2</v>
      </c>
      <c r="E11" s="142">
        <v>715</v>
      </c>
      <c r="F11" s="232">
        <v>-0.23529411764705888</v>
      </c>
      <c r="G11" s="142">
        <v>1096</v>
      </c>
      <c r="H11" s="232">
        <v>0.53286713286713283</v>
      </c>
    </row>
    <row r="12" spans="2:8" s="4" customFormat="1" x14ac:dyDescent="0.25">
      <c r="B12" s="53" t="s">
        <v>83</v>
      </c>
      <c r="C12" s="142">
        <v>1591</v>
      </c>
      <c r="D12" s="232">
        <v>9.3470790378006763E-2</v>
      </c>
      <c r="E12" s="142">
        <v>1342</v>
      </c>
      <c r="F12" s="232">
        <v>-0.15650534255185422</v>
      </c>
      <c r="G12" s="142">
        <v>1556</v>
      </c>
      <c r="H12" s="232">
        <v>0.15946348733233973</v>
      </c>
    </row>
    <row r="13" spans="2:8" s="4" customFormat="1" x14ac:dyDescent="0.25">
      <c r="B13" s="53" t="s">
        <v>84</v>
      </c>
      <c r="C13" s="142">
        <v>1486</v>
      </c>
      <c r="D13" s="232">
        <v>-0.20321715817694375</v>
      </c>
      <c r="E13" s="142">
        <v>1301</v>
      </c>
      <c r="F13" s="232">
        <v>-0.12449528936742937</v>
      </c>
      <c r="G13" s="142">
        <v>1767</v>
      </c>
      <c r="H13" s="232">
        <v>0.35818601076095313</v>
      </c>
    </row>
    <row r="14" spans="2:8" s="4" customFormat="1" x14ac:dyDescent="0.25">
      <c r="B14" s="53" t="s">
        <v>85</v>
      </c>
      <c r="C14" s="142">
        <v>1068</v>
      </c>
      <c r="D14" s="232">
        <v>-0.21354933726067749</v>
      </c>
      <c r="E14" s="142">
        <v>1180</v>
      </c>
      <c r="F14" s="232">
        <v>0.10486891385767794</v>
      </c>
      <c r="G14" s="142">
        <v>1485</v>
      </c>
      <c r="H14" s="232">
        <v>0.25847457627118642</v>
      </c>
    </row>
    <row r="15" spans="2:8" s="4" customFormat="1" x14ac:dyDescent="0.25">
      <c r="B15" s="53" t="s">
        <v>86</v>
      </c>
      <c r="C15" s="142">
        <v>1442</v>
      </c>
      <c r="D15" s="232">
        <v>-0.29486552567237168</v>
      </c>
      <c r="E15" s="142">
        <v>1238</v>
      </c>
      <c r="F15" s="232">
        <v>-0.14147018030513181</v>
      </c>
      <c r="G15" s="142">
        <v>1627</v>
      </c>
      <c r="H15" s="232">
        <v>0.31421647819063003</v>
      </c>
    </row>
    <row r="16" spans="2:8" s="4" customFormat="1" x14ac:dyDescent="0.25">
      <c r="B16" s="53" t="s">
        <v>87</v>
      </c>
      <c r="C16" s="142">
        <v>12804</v>
      </c>
      <c r="D16" s="232">
        <v>-6.4308681672025747E-2</v>
      </c>
      <c r="E16" s="142">
        <v>13369</v>
      </c>
      <c r="F16" s="232">
        <v>4.4126835363948791E-2</v>
      </c>
      <c r="G16" s="142">
        <v>14454</v>
      </c>
      <c r="H16" s="232">
        <v>8.1157902610516919E-2</v>
      </c>
    </row>
    <row r="17" spans="1:8" s="4" customFormat="1" x14ac:dyDescent="0.25">
      <c r="B17" s="53" t="s">
        <v>88</v>
      </c>
      <c r="C17" s="142">
        <v>24240</v>
      </c>
      <c r="D17" s="232">
        <v>-0.14521475421397845</v>
      </c>
      <c r="E17" s="142">
        <v>24351</v>
      </c>
      <c r="F17" s="232">
        <v>4.5792079207920278E-3</v>
      </c>
      <c r="G17" s="142">
        <v>23371</v>
      </c>
      <c r="H17" s="232">
        <v>-4.0244753808878486E-2</v>
      </c>
    </row>
    <row r="18" spans="1:8" s="4" customFormat="1" x14ac:dyDescent="0.25">
      <c r="B18" s="53" t="s">
        <v>89</v>
      </c>
      <c r="C18" s="142">
        <v>23323</v>
      </c>
      <c r="D18" s="232">
        <v>-0.13261928669716239</v>
      </c>
      <c r="E18" s="142">
        <v>22152</v>
      </c>
      <c r="F18" s="232">
        <v>-5.0207949234661098E-2</v>
      </c>
      <c r="G18" s="142">
        <v>26579</v>
      </c>
      <c r="H18" s="232">
        <v>0.19984651498736006</v>
      </c>
    </row>
    <row r="19" spans="1:8" ht="15.75" x14ac:dyDescent="0.25">
      <c r="B19" s="233" t="s">
        <v>51</v>
      </c>
      <c r="C19" s="234">
        <v>155985</v>
      </c>
      <c r="D19" s="235">
        <v>-0.13163168735734565</v>
      </c>
      <c r="E19" s="234">
        <v>146723</v>
      </c>
      <c r="F19" s="235">
        <v>-5.9377504247203228E-2</v>
      </c>
      <c r="G19" s="234">
        <v>155644</v>
      </c>
      <c r="H19" s="235">
        <v>6.0801646640267659E-2</v>
      </c>
    </row>
    <row r="20" spans="1:8" ht="6" customHeight="1" x14ac:dyDescent="0.25">
      <c r="B20" s="236"/>
      <c r="C20" s="237"/>
      <c r="D20" s="238"/>
      <c r="E20" s="237"/>
      <c r="F20" s="238"/>
      <c r="G20" s="237"/>
      <c r="H20" s="238"/>
    </row>
    <row r="21" spans="1:8" s="155" customFormat="1" x14ac:dyDescent="0.25">
      <c r="A21" s="4"/>
      <c r="B21" s="239" t="s">
        <v>112</v>
      </c>
      <c r="C21" s="239"/>
      <c r="D21" s="239"/>
      <c r="E21" s="239"/>
      <c r="F21" s="239"/>
      <c r="G21" s="239"/>
      <c r="H21" s="239"/>
    </row>
    <row r="22" spans="1:8" s="155" customFormat="1" x14ac:dyDescent="0.25">
      <c r="A22" s="4"/>
      <c r="B22" s="240"/>
      <c r="C22" s="240"/>
      <c r="D22" s="240"/>
      <c r="E22" s="240"/>
      <c r="F22" s="240"/>
      <c r="G22" s="240"/>
      <c r="H22" s="240"/>
    </row>
    <row r="23" spans="1:8" s="155" customFormat="1" x14ac:dyDescent="0.25">
      <c r="A23" s="4"/>
      <c r="B23" s="240"/>
      <c r="C23" s="240"/>
      <c r="D23" s="240"/>
      <c r="E23" s="240"/>
      <c r="F23" s="240"/>
      <c r="G23" s="240"/>
      <c r="H23" s="240"/>
    </row>
    <row r="24" spans="1:8" s="4" customFormat="1" ht="21.75" customHeight="1" thickBot="1" x14ac:dyDescent="0.3">
      <c r="B24" s="12" t="s">
        <v>191</v>
      </c>
      <c r="C24" s="12"/>
      <c r="D24" s="12"/>
      <c r="E24" s="12"/>
      <c r="F24" s="12"/>
      <c r="G24" s="12"/>
      <c r="H24" s="12"/>
    </row>
    <row r="25" spans="1:8" s="4" customFormat="1" ht="6" customHeight="1" thickBot="1" x14ac:dyDescent="0.3"/>
    <row r="26" spans="1:8" s="4" customFormat="1" ht="19.5" thickBot="1" x14ac:dyDescent="0.3">
      <c r="B26" s="240"/>
      <c r="C26" s="225">
        <v>2015</v>
      </c>
      <c r="D26" s="226"/>
      <c r="E26" s="225">
        <v>2016</v>
      </c>
      <c r="F26" s="227"/>
      <c r="G26" s="228">
        <v>2017</v>
      </c>
      <c r="H26" s="229"/>
    </row>
    <row r="27" spans="1:8" s="4" customFormat="1" ht="30.75" customHeight="1" thickBot="1" x14ac:dyDescent="0.3">
      <c r="B27" s="16"/>
      <c r="C27" s="230" t="s">
        <v>113</v>
      </c>
      <c r="D27" s="231" t="s">
        <v>52</v>
      </c>
      <c r="E27" s="230" t="s">
        <v>113</v>
      </c>
      <c r="F27" s="231" t="s">
        <v>52</v>
      </c>
      <c r="G27" s="230" t="s">
        <v>113</v>
      </c>
      <c r="H27" s="231" t="s">
        <v>52</v>
      </c>
    </row>
    <row r="28" spans="1:8" s="4" customFormat="1" ht="15" customHeight="1" x14ac:dyDescent="0.25">
      <c r="B28" s="53" t="s">
        <v>78</v>
      </c>
      <c r="C28" s="142">
        <v>23242</v>
      </c>
      <c r="D28" s="141">
        <v>-0.13123761821104174</v>
      </c>
      <c r="E28" s="142">
        <v>23947</v>
      </c>
      <c r="F28" s="232">
        <v>3.0333017812580687E-2</v>
      </c>
      <c r="G28" s="142">
        <v>23599</v>
      </c>
      <c r="H28" s="232">
        <v>-1.4532091702509686E-2</v>
      </c>
    </row>
    <row r="29" spans="1:8" s="4" customFormat="1" ht="15" customHeight="1" x14ac:dyDescent="0.25">
      <c r="B29" s="53" t="s">
        <v>79</v>
      </c>
      <c r="C29" s="142">
        <v>21734</v>
      </c>
      <c r="D29" s="141">
        <v>-0.10204924805817217</v>
      </c>
      <c r="E29" s="142">
        <v>18577</v>
      </c>
      <c r="F29" s="232">
        <v>-0.14525628048219374</v>
      </c>
      <c r="G29" s="142">
        <v>18739</v>
      </c>
      <c r="H29" s="232">
        <v>8.720460784841455E-3</v>
      </c>
    </row>
    <row r="30" spans="1:8" s="4" customFormat="1" ht="15" customHeight="1" x14ac:dyDescent="0.25">
      <c r="B30" s="53" t="s">
        <v>80</v>
      </c>
      <c r="C30" s="142">
        <v>25131</v>
      </c>
      <c r="D30" s="141">
        <v>-7.8404048553302297E-2</v>
      </c>
      <c r="E30" s="142">
        <v>19596</v>
      </c>
      <c r="F30" s="232">
        <v>-0.22024591142413752</v>
      </c>
      <c r="G30" s="142">
        <v>18667</v>
      </c>
      <c r="H30" s="232">
        <v>-4.7407634211063532E-2</v>
      </c>
    </row>
    <row r="31" spans="1:8" s="4" customFormat="1" ht="15" customHeight="1" x14ac:dyDescent="0.25">
      <c r="B31" s="53" t="s">
        <v>81</v>
      </c>
      <c r="C31" s="142">
        <v>10047</v>
      </c>
      <c r="D31" s="141">
        <v>-0.23880597014925375</v>
      </c>
      <c r="E31" s="142">
        <v>8552</v>
      </c>
      <c r="F31" s="232">
        <v>-0.14880063700607149</v>
      </c>
      <c r="G31" s="142">
        <v>11256</v>
      </c>
      <c r="H31" s="232">
        <v>0.31618334892422828</v>
      </c>
    </row>
    <row r="32" spans="1:8" s="4" customFormat="1" ht="15" customHeight="1" x14ac:dyDescent="0.25">
      <c r="B32" s="53" t="s">
        <v>82</v>
      </c>
      <c r="C32" s="142">
        <v>801</v>
      </c>
      <c r="D32" s="141">
        <v>8.6838534599728678E-2</v>
      </c>
      <c r="E32" s="142">
        <v>562</v>
      </c>
      <c r="F32" s="232">
        <v>-0.29837702871410732</v>
      </c>
      <c r="G32" s="142">
        <v>903</v>
      </c>
      <c r="H32" s="232">
        <v>0.60676156583629903</v>
      </c>
    </row>
    <row r="33" spans="2:8" s="4" customFormat="1" ht="15" customHeight="1" x14ac:dyDescent="0.25">
      <c r="B33" s="53" t="s">
        <v>83</v>
      </c>
      <c r="C33" s="142">
        <v>1515</v>
      </c>
      <c r="D33" s="141">
        <v>0.14599092284417559</v>
      </c>
      <c r="E33" s="142">
        <v>1154</v>
      </c>
      <c r="F33" s="232">
        <v>-0.23828382838283824</v>
      </c>
      <c r="G33" s="142">
        <v>1344</v>
      </c>
      <c r="H33" s="232">
        <v>0.16464471403812819</v>
      </c>
    </row>
    <row r="34" spans="2:8" s="4" customFormat="1" ht="15" customHeight="1" x14ac:dyDescent="0.25">
      <c r="B34" s="53" t="s">
        <v>84</v>
      </c>
      <c r="C34" s="142">
        <v>1287</v>
      </c>
      <c r="D34" s="141">
        <v>-0.22282608695652173</v>
      </c>
      <c r="E34" s="142">
        <v>1086</v>
      </c>
      <c r="F34" s="232">
        <v>-0.15617715617715622</v>
      </c>
      <c r="G34" s="142">
        <v>1449</v>
      </c>
      <c r="H34" s="232">
        <v>0.33425414364640882</v>
      </c>
    </row>
    <row r="35" spans="2:8" s="4" customFormat="1" ht="15" customHeight="1" x14ac:dyDescent="0.25">
      <c r="B35" s="53" t="s">
        <v>85</v>
      </c>
      <c r="C35" s="142">
        <v>995</v>
      </c>
      <c r="D35" s="141">
        <v>-0.21156893819334388</v>
      </c>
      <c r="E35" s="142">
        <v>1091</v>
      </c>
      <c r="F35" s="232">
        <v>9.6482412060301614E-2</v>
      </c>
      <c r="G35" s="142">
        <v>1337</v>
      </c>
      <c r="H35" s="232">
        <v>0.22548120989917497</v>
      </c>
    </row>
    <row r="36" spans="2:8" s="4" customFormat="1" ht="15" customHeight="1" x14ac:dyDescent="0.25">
      <c r="B36" s="53" t="s">
        <v>86</v>
      </c>
      <c r="C36" s="142">
        <v>1331</v>
      </c>
      <c r="D36" s="141">
        <v>-0.30821205821205822</v>
      </c>
      <c r="E36" s="142">
        <v>1103</v>
      </c>
      <c r="F36" s="232">
        <v>-0.17129977460555978</v>
      </c>
      <c r="G36" s="142">
        <v>1359</v>
      </c>
      <c r="H36" s="232">
        <v>0.23209428830462375</v>
      </c>
    </row>
    <row r="37" spans="2:8" s="4" customFormat="1" ht="15" customHeight="1" x14ac:dyDescent="0.25">
      <c r="B37" s="53" t="s">
        <v>87</v>
      </c>
      <c r="C37" s="142">
        <v>11727</v>
      </c>
      <c r="D37" s="141">
        <v>-6.0035267714010909E-2</v>
      </c>
      <c r="E37" s="142">
        <v>11504</v>
      </c>
      <c r="F37" s="232">
        <v>-1.9015946107273862E-2</v>
      </c>
      <c r="G37" s="142">
        <v>12303</v>
      </c>
      <c r="H37" s="232">
        <v>6.9454102920723182E-2</v>
      </c>
    </row>
    <row r="38" spans="2:8" s="4" customFormat="1" ht="15" customHeight="1" x14ac:dyDescent="0.25">
      <c r="B38" s="53" t="s">
        <v>88</v>
      </c>
      <c r="C38" s="142">
        <v>21811</v>
      </c>
      <c r="D38" s="141">
        <v>-0.15670429941231057</v>
      </c>
      <c r="E38" s="142">
        <v>21360</v>
      </c>
      <c r="F38" s="232">
        <v>-2.0677639723075458E-2</v>
      </c>
      <c r="G38" s="142">
        <v>20464</v>
      </c>
      <c r="H38" s="232">
        <v>-4.1947565543071108E-2</v>
      </c>
    </row>
    <row r="39" spans="2:8" s="4" customFormat="1" ht="15" customHeight="1" x14ac:dyDescent="0.25">
      <c r="B39" s="53" t="s">
        <v>89</v>
      </c>
      <c r="C39" s="142">
        <v>20982</v>
      </c>
      <c r="D39" s="141">
        <v>-0.13859922817965353</v>
      </c>
      <c r="E39" s="142">
        <v>19273</v>
      </c>
      <c r="F39" s="232">
        <v>-8.1450767324373285E-2</v>
      </c>
      <c r="G39" s="142">
        <v>23583</v>
      </c>
      <c r="H39" s="232">
        <v>0.22362891091163806</v>
      </c>
    </row>
    <row r="40" spans="2:8" ht="15.75" x14ac:dyDescent="0.25">
      <c r="B40" s="233" t="s">
        <v>51</v>
      </c>
      <c r="C40" s="234">
        <v>140603</v>
      </c>
      <c r="D40" s="235">
        <v>-0.12681960453100161</v>
      </c>
      <c r="E40" s="234">
        <v>127805</v>
      </c>
      <c r="F40" s="235">
        <v>-9.1022239923756909E-2</v>
      </c>
      <c r="G40" s="234">
        <v>135003</v>
      </c>
      <c r="H40" s="235">
        <v>5.6320175267008388E-2</v>
      </c>
    </row>
    <row r="41" spans="2:8" ht="6" customHeight="1" x14ac:dyDescent="0.25">
      <c r="B41" s="236"/>
      <c r="C41" s="237"/>
      <c r="D41" s="238"/>
      <c r="E41" s="237"/>
      <c r="F41" s="238"/>
      <c r="G41" s="237"/>
      <c r="H41" s="238"/>
    </row>
    <row r="42" spans="2:8" s="4" customFormat="1" x14ac:dyDescent="0.25">
      <c r="B42" s="239" t="s">
        <v>112</v>
      </c>
      <c r="C42" s="239"/>
      <c r="D42" s="239"/>
      <c r="E42" s="239"/>
      <c r="F42" s="239"/>
      <c r="G42" s="239"/>
      <c r="H42" s="239"/>
    </row>
    <row r="43" spans="2:8" s="4" customFormat="1" x14ac:dyDescent="0.25">
      <c r="B43" s="240"/>
      <c r="C43" s="240"/>
      <c r="D43" s="240"/>
      <c r="E43" s="240"/>
      <c r="F43" s="240"/>
      <c r="G43" s="240"/>
      <c r="H43" s="240"/>
    </row>
    <row r="44" spans="2:8" s="4" customFormat="1" x14ac:dyDescent="0.25">
      <c r="B44" s="240"/>
      <c r="C44" s="240"/>
      <c r="D44" s="240"/>
      <c r="E44" s="240"/>
      <c r="F44" s="240"/>
      <c r="G44" s="240"/>
      <c r="H44" s="240"/>
    </row>
    <row r="45" spans="2:8" s="4" customFormat="1" ht="21.75" customHeight="1" thickBot="1" x14ac:dyDescent="0.3">
      <c r="B45" s="12" t="s">
        <v>192</v>
      </c>
      <c r="C45" s="12"/>
      <c r="D45" s="12"/>
      <c r="E45" s="12"/>
      <c r="F45" s="12"/>
      <c r="G45" s="12"/>
      <c r="H45" s="12"/>
    </row>
    <row r="46" spans="2:8" s="4" customFormat="1" ht="6" customHeight="1" thickBot="1" x14ac:dyDescent="0.3"/>
    <row r="47" spans="2:8" s="4" customFormat="1" ht="19.5" thickBot="1" x14ac:dyDescent="0.3">
      <c r="B47" s="240"/>
      <c r="C47" s="225">
        <v>2015</v>
      </c>
      <c r="D47" s="226"/>
      <c r="E47" s="225">
        <v>2016</v>
      </c>
      <c r="F47" s="227"/>
      <c r="G47" s="228">
        <v>2017</v>
      </c>
      <c r="H47" s="229"/>
    </row>
    <row r="48" spans="2:8" s="4" customFormat="1" ht="30.75" thickBot="1" x14ac:dyDescent="0.3">
      <c r="B48" s="16"/>
      <c r="C48" s="230" t="s">
        <v>113</v>
      </c>
      <c r="D48" s="231" t="s">
        <v>52</v>
      </c>
      <c r="E48" s="230" t="s">
        <v>113</v>
      </c>
      <c r="F48" s="231" t="s">
        <v>52</v>
      </c>
      <c r="G48" s="230" t="s">
        <v>113</v>
      </c>
      <c r="H48" s="231" t="s">
        <v>52</v>
      </c>
    </row>
    <row r="49" spans="2:8" s="4" customFormat="1" ht="15" customHeight="1" x14ac:dyDescent="0.25">
      <c r="B49" s="53" t="s">
        <v>78</v>
      </c>
      <c r="C49" s="142">
        <v>11101</v>
      </c>
      <c r="D49" s="141">
        <v>-0.11812837623133143</v>
      </c>
      <c r="E49" s="142">
        <v>11806</v>
      </c>
      <c r="F49" s="232">
        <v>6.3507792090802706E-2</v>
      </c>
      <c r="G49" s="142">
        <v>10855</v>
      </c>
      <c r="H49" s="232">
        <v>-8.0552261561917637E-2</v>
      </c>
    </row>
    <row r="50" spans="2:8" s="4" customFormat="1" ht="15" customHeight="1" x14ac:dyDescent="0.25">
      <c r="B50" s="53" t="s">
        <v>79</v>
      </c>
      <c r="C50" s="142">
        <v>10696</v>
      </c>
      <c r="D50" s="141">
        <v>-7.8804581862027434E-2</v>
      </c>
      <c r="E50" s="142">
        <v>9155</v>
      </c>
      <c r="F50" s="232">
        <v>-0.14407255048616308</v>
      </c>
      <c r="G50" s="142">
        <v>8907</v>
      </c>
      <c r="H50" s="232">
        <v>-2.7089022392135398E-2</v>
      </c>
    </row>
    <row r="51" spans="2:8" s="4" customFormat="1" ht="15" customHeight="1" x14ac:dyDescent="0.25">
      <c r="B51" s="53" t="s">
        <v>80</v>
      </c>
      <c r="C51" s="142">
        <v>12401</v>
      </c>
      <c r="D51" s="141">
        <v>-4.2985028553789162E-2</v>
      </c>
      <c r="E51" s="142">
        <v>10185</v>
      </c>
      <c r="F51" s="232">
        <v>-0.17869526651076528</v>
      </c>
      <c r="G51" s="142">
        <v>8769</v>
      </c>
      <c r="H51" s="232">
        <v>-0.13902798232695135</v>
      </c>
    </row>
    <row r="52" spans="2:8" s="4" customFormat="1" ht="15" customHeight="1" x14ac:dyDescent="0.25">
      <c r="B52" s="53" t="s">
        <v>81</v>
      </c>
      <c r="C52" s="142">
        <v>4689</v>
      </c>
      <c r="D52" s="141">
        <v>-0.29008327024981073</v>
      </c>
      <c r="E52" s="142">
        <v>4443</v>
      </c>
      <c r="F52" s="232">
        <v>-5.2463211772232898E-2</v>
      </c>
      <c r="G52" s="142">
        <v>5468</v>
      </c>
      <c r="H52" s="232">
        <v>0.23069997749268523</v>
      </c>
    </row>
    <row r="53" spans="2:8" s="4" customFormat="1" ht="15" customHeight="1" x14ac:dyDescent="0.25">
      <c r="B53" s="53" t="s">
        <v>82</v>
      </c>
      <c r="C53" s="142">
        <v>248</v>
      </c>
      <c r="D53" s="141">
        <v>0.27179487179487172</v>
      </c>
      <c r="E53" s="142">
        <v>285</v>
      </c>
      <c r="F53" s="232">
        <v>0.14919354838709675</v>
      </c>
      <c r="G53" s="142">
        <v>486</v>
      </c>
      <c r="H53" s="232">
        <v>0.70526315789473681</v>
      </c>
    </row>
    <row r="54" spans="2:8" s="4" customFormat="1" ht="15" customHeight="1" x14ac:dyDescent="0.25">
      <c r="B54" s="53" t="s">
        <v>83</v>
      </c>
      <c r="C54" s="142">
        <v>394</v>
      </c>
      <c r="D54" s="141">
        <v>-9.0069284064665078E-2</v>
      </c>
      <c r="E54" s="142">
        <v>514</v>
      </c>
      <c r="F54" s="232">
        <v>0.30456852791878175</v>
      </c>
      <c r="G54" s="142">
        <v>558</v>
      </c>
      <c r="H54" s="232">
        <v>8.5603112840466844E-2</v>
      </c>
    </row>
    <row r="55" spans="2:8" s="4" customFormat="1" ht="15" customHeight="1" x14ac:dyDescent="0.25">
      <c r="B55" s="53" t="s">
        <v>84</v>
      </c>
      <c r="C55" s="142">
        <v>654</v>
      </c>
      <c r="D55" s="141">
        <v>-3.539823008849563E-2</v>
      </c>
      <c r="E55" s="142">
        <v>525</v>
      </c>
      <c r="F55" s="232">
        <v>-0.19724770642201839</v>
      </c>
      <c r="G55" s="142">
        <v>714</v>
      </c>
      <c r="H55" s="232">
        <v>0.3600000000000001</v>
      </c>
    </row>
    <row r="56" spans="2:8" s="4" customFormat="1" ht="15" customHeight="1" x14ac:dyDescent="0.25">
      <c r="B56" s="53" t="s">
        <v>85</v>
      </c>
      <c r="C56" s="142">
        <v>320</v>
      </c>
      <c r="D56" s="141">
        <v>-0.26267281105990781</v>
      </c>
      <c r="E56" s="142">
        <v>358</v>
      </c>
      <c r="F56" s="232">
        <v>0.11874999999999991</v>
      </c>
      <c r="G56" s="142">
        <v>616</v>
      </c>
      <c r="H56" s="232">
        <v>0.72067039106145248</v>
      </c>
    </row>
    <row r="57" spans="2:8" s="4" customFormat="1" ht="15" customHeight="1" x14ac:dyDescent="0.25">
      <c r="B57" s="53" t="s">
        <v>86</v>
      </c>
      <c r="C57" s="142">
        <v>460</v>
      </c>
      <c r="D57" s="141">
        <v>-0.21367521367521369</v>
      </c>
      <c r="E57" s="142">
        <v>465</v>
      </c>
      <c r="F57" s="232">
        <v>1.0869565217391353E-2</v>
      </c>
      <c r="G57" s="142">
        <v>628</v>
      </c>
      <c r="H57" s="232">
        <v>0.35053763440860219</v>
      </c>
    </row>
    <row r="58" spans="2:8" s="4" customFormat="1" ht="15" customHeight="1" x14ac:dyDescent="0.25">
      <c r="B58" s="53" t="s">
        <v>87</v>
      </c>
      <c r="C58" s="142">
        <v>6288</v>
      </c>
      <c r="D58" s="141">
        <v>-5.0151057401812693E-2</v>
      </c>
      <c r="E58" s="142">
        <v>5808</v>
      </c>
      <c r="F58" s="232">
        <v>-7.6335877862595436E-2</v>
      </c>
      <c r="G58" s="142">
        <v>6412</v>
      </c>
      <c r="H58" s="232">
        <v>0.10399449035812669</v>
      </c>
    </row>
    <row r="59" spans="2:8" s="4" customFormat="1" ht="15" customHeight="1" x14ac:dyDescent="0.25">
      <c r="B59" s="53" t="s">
        <v>88</v>
      </c>
      <c r="C59" s="142">
        <v>11407</v>
      </c>
      <c r="D59" s="141">
        <v>-0.11105049875311723</v>
      </c>
      <c r="E59" s="142">
        <v>10013</v>
      </c>
      <c r="F59" s="232">
        <v>-0.12220566318926973</v>
      </c>
      <c r="G59" s="142">
        <v>9178</v>
      </c>
      <c r="H59" s="232">
        <v>-8.3391590931788717E-2</v>
      </c>
    </row>
    <row r="60" spans="2:8" s="4" customFormat="1" ht="15" customHeight="1" x14ac:dyDescent="0.25">
      <c r="B60" s="53" t="s">
        <v>89</v>
      </c>
      <c r="C60" s="142">
        <v>10861</v>
      </c>
      <c r="D60" s="141">
        <v>-0.12163364334816018</v>
      </c>
      <c r="E60" s="142">
        <v>9249</v>
      </c>
      <c r="F60" s="232">
        <v>-0.14842095571310188</v>
      </c>
      <c r="G60" s="142">
        <v>10791</v>
      </c>
      <c r="H60" s="232">
        <v>0.16672072656503412</v>
      </c>
    </row>
    <row r="61" spans="2:8" ht="15.75" x14ac:dyDescent="0.25">
      <c r="B61" s="233" t="s">
        <v>51</v>
      </c>
      <c r="C61" s="234">
        <v>69519</v>
      </c>
      <c r="D61" s="235">
        <v>-0.10763247073321014</v>
      </c>
      <c r="E61" s="234">
        <v>62806</v>
      </c>
      <c r="F61" s="235">
        <v>-9.6563529394841696E-2</v>
      </c>
      <c r="G61" s="234">
        <v>63382</v>
      </c>
      <c r="H61" s="235">
        <v>9.1710983027100124E-3</v>
      </c>
    </row>
    <row r="62" spans="2:8" ht="6" customHeight="1" x14ac:dyDescent="0.25">
      <c r="B62" s="236"/>
      <c r="C62" s="237"/>
      <c r="D62" s="238"/>
      <c r="E62" s="237"/>
      <c r="F62" s="238"/>
      <c r="G62" s="237"/>
      <c r="H62" s="238"/>
    </row>
    <row r="63" spans="2:8" s="4" customFormat="1" x14ac:dyDescent="0.25">
      <c r="B63" s="239" t="s">
        <v>112</v>
      </c>
      <c r="C63" s="239"/>
      <c r="D63" s="239"/>
      <c r="E63" s="239"/>
      <c r="F63" s="239"/>
      <c r="G63" s="239"/>
      <c r="H63" s="239"/>
    </row>
    <row r="64" spans="2:8" s="4" customFormat="1" x14ac:dyDescent="0.25">
      <c r="B64" s="240"/>
      <c r="C64" s="240"/>
      <c r="D64" s="240"/>
      <c r="E64" s="240"/>
      <c r="F64" s="240"/>
      <c r="G64" s="240"/>
      <c r="H64" s="240"/>
    </row>
    <row r="65" spans="2:8" s="4" customFormat="1" x14ac:dyDescent="0.25">
      <c r="B65" s="240"/>
      <c r="C65" s="240"/>
      <c r="D65" s="240"/>
      <c r="E65" s="240"/>
      <c r="F65" s="240"/>
      <c r="G65" s="240"/>
      <c r="H65" s="240"/>
    </row>
    <row r="66" spans="2:8" s="4" customFormat="1" ht="21.75" customHeight="1" thickBot="1" x14ac:dyDescent="0.3">
      <c r="B66" s="12" t="s">
        <v>193</v>
      </c>
      <c r="C66" s="12"/>
      <c r="D66" s="12"/>
      <c r="E66" s="12"/>
      <c r="F66" s="12"/>
      <c r="G66" s="12"/>
      <c r="H66" s="12"/>
    </row>
    <row r="67" spans="2:8" s="4" customFormat="1" ht="6" customHeight="1" thickBot="1" x14ac:dyDescent="0.3"/>
    <row r="68" spans="2:8" s="4" customFormat="1" ht="19.5" thickBot="1" x14ac:dyDescent="0.3">
      <c r="B68" s="240"/>
      <c r="C68" s="225">
        <v>2015</v>
      </c>
      <c r="D68" s="226"/>
      <c r="E68" s="225">
        <v>2016</v>
      </c>
      <c r="F68" s="227"/>
      <c r="G68" s="228">
        <v>2017</v>
      </c>
      <c r="H68" s="229"/>
    </row>
    <row r="69" spans="2:8" s="4" customFormat="1" ht="30.75" thickBot="1" x14ac:dyDescent="0.3">
      <c r="B69" s="16"/>
      <c r="C69" s="230" t="s">
        <v>113</v>
      </c>
      <c r="D69" s="231" t="s">
        <v>52</v>
      </c>
      <c r="E69" s="230" t="s">
        <v>113</v>
      </c>
      <c r="F69" s="231" t="s">
        <v>52</v>
      </c>
      <c r="G69" s="230" t="s">
        <v>113</v>
      </c>
      <c r="H69" s="231" t="s">
        <v>52</v>
      </c>
    </row>
    <row r="70" spans="2:8" s="4" customFormat="1" ht="15" customHeight="1" x14ac:dyDescent="0.25">
      <c r="B70" s="53" t="s">
        <v>78</v>
      </c>
      <c r="C70" s="142">
        <v>8354</v>
      </c>
      <c r="D70" s="141">
        <v>-0.11504237288135588</v>
      </c>
      <c r="E70" s="142">
        <v>8491</v>
      </c>
      <c r="F70" s="232">
        <v>1.6399329662437179E-2</v>
      </c>
      <c r="G70" s="142">
        <v>8698</v>
      </c>
      <c r="H70" s="232">
        <v>2.437875397479683E-2</v>
      </c>
    </row>
    <row r="71" spans="2:8" s="4" customFormat="1" ht="15" customHeight="1" x14ac:dyDescent="0.25">
      <c r="B71" s="53" t="s">
        <v>79</v>
      </c>
      <c r="C71" s="142">
        <v>7619</v>
      </c>
      <c r="D71" s="141">
        <v>-0.11581756991992576</v>
      </c>
      <c r="E71" s="142">
        <v>6457</v>
      </c>
      <c r="F71" s="232">
        <v>-0.15251345320908261</v>
      </c>
      <c r="G71" s="142">
        <v>7300</v>
      </c>
      <c r="H71" s="232">
        <v>0.1305559857518972</v>
      </c>
    </row>
    <row r="72" spans="2:8" s="4" customFormat="1" ht="15" customHeight="1" x14ac:dyDescent="0.25">
      <c r="B72" s="53" t="s">
        <v>80</v>
      </c>
      <c r="C72" s="142">
        <v>9079</v>
      </c>
      <c r="D72" s="141">
        <v>-0.12701923076923072</v>
      </c>
      <c r="E72" s="142">
        <v>6918</v>
      </c>
      <c r="F72" s="232">
        <v>-0.23802180856922572</v>
      </c>
      <c r="G72" s="142">
        <v>6799</v>
      </c>
      <c r="H72" s="232">
        <v>-1.7201503324660306E-2</v>
      </c>
    </row>
    <row r="73" spans="2:8" s="4" customFormat="1" ht="15" customHeight="1" x14ac:dyDescent="0.25">
      <c r="B73" s="53" t="s">
        <v>81</v>
      </c>
      <c r="C73" s="142">
        <v>4307</v>
      </c>
      <c r="D73" s="141">
        <v>-0.15895332942784612</v>
      </c>
      <c r="E73" s="142">
        <v>3305</v>
      </c>
      <c r="F73" s="232">
        <v>-0.2326445321569538</v>
      </c>
      <c r="G73" s="142">
        <v>4281</v>
      </c>
      <c r="H73" s="232">
        <v>0.29531013615733737</v>
      </c>
    </row>
    <row r="74" spans="2:8" s="4" customFormat="1" ht="15" customHeight="1" x14ac:dyDescent="0.25">
      <c r="B74" s="53" t="s">
        <v>82</v>
      </c>
      <c r="C74" s="142">
        <v>493</v>
      </c>
      <c r="D74" s="141">
        <v>3.5714285714285809E-2</v>
      </c>
      <c r="E74" s="142">
        <v>209</v>
      </c>
      <c r="F74" s="232">
        <v>-0.57606490872210947</v>
      </c>
      <c r="G74" s="142">
        <v>299</v>
      </c>
      <c r="H74" s="232">
        <v>0.43062200956937802</v>
      </c>
    </row>
    <row r="75" spans="2:8" s="4" customFormat="1" ht="15" customHeight="1" x14ac:dyDescent="0.25">
      <c r="B75" s="53" t="s">
        <v>83</v>
      </c>
      <c r="C75" s="142">
        <v>1075</v>
      </c>
      <c r="D75" s="141">
        <v>0.33209417596034707</v>
      </c>
      <c r="E75" s="142">
        <v>498</v>
      </c>
      <c r="F75" s="232">
        <v>-0.53674418604651164</v>
      </c>
      <c r="G75" s="142">
        <v>639</v>
      </c>
      <c r="H75" s="232">
        <v>0.2831325301204819</v>
      </c>
    </row>
    <row r="76" spans="2:8" s="4" customFormat="1" ht="15" customHeight="1" x14ac:dyDescent="0.25">
      <c r="B76" s="53" t="s">
        <v>84</v>
      </c>
      <c r="C76" s="142">
        <v>505</v>
      </c>
      <c r="D76" s="141">
        <v>-0.43888888888888888</v>
      </c>
      <c r="E76" s="142">
        <v>450</v>
      </c>
      <c r="F76" s="232">
        <v>-0.1089108910891089</v>
      </c>
      <c r="G76" s="142">
        <v>555</v>
      </c>
      <c r="H76" s="232">
        <v>0.23333333333333339</v>
      </c>
    </row>
    <row r="77" spans="2:8" s="4" customFormat="1" ht="15" customHeight="1" x14ac:dyDescent="0.25">
      <c r="B77" s="53" t="s">
        <v>85</v>
      </c>
      <c r="C77" s="142">
        <v>578</v>
      </c>
      <c r="D77" s="141">
        <v>-0.28641975308641976</v>
      </c>
      <c r="E77" s="142">
        <v>653</v>
      </c>
      <c r="F77" s="232">
        <v>0.12975778546712813</v>
      </c>
      <c r="G77" s="142">
        <v>662</v>
      </c>
      <c r="H77" s="232">
        <v>1.3782542113323082E-2</v>
      </c>
    </row>
    <row r="78" spans="2:8" s="4" customFormat="1" ht="15" customHeight="1" x14ac:dyDescent="0.25">
      <c r="B78" s="53" t="s">
        <v>86</v>
      </c>
      <c r="C78" s="142">
        <v>826</v>
      </c>
      <c r="D78" s="141">
        <v>-0.38587360594795539</v>
      </c>
      <c r="E78" s="142">
        <v>541</v>
      </c>
      <c r="F78" s="232">
        <v>-0.34503631961259085</v>
      </c>
      <c r="G78" s="142">
        <v>616</v>
      </c>
      <c r="H78" s="232">
        <v>0.1386321626617375</v>
      </c>
    </row>
    <row r="79" spans="2:8" s="4" customFormat="1" ht="15" customHeight="1" x14ac:dyDescent="0.25">
      <c r="B79" s="53" t="s">
        <v>87</v>
      </c>
      <c r="C79" s="142">
        <v>4709</v>
      </c>
      <c r="D79" s="141">
        <v>-3.1069958847736667E-2</v>
      </c>
      <c r="E79" s="142">
        <v>4342</v>
      </c>
      <c r="F79" s="232">
        <v>-7.7935867487789356E-2</v>
      </c>
      <c r="G79" s="142">
        <v>4565</v>
      </c>
      <c r="H79" s="232">
        <v>5.1358820819898732E-2</v>
      </c>
    </row>
    <row r="80" spans="2:8" s="4" customFormat="1" ht="15" customHeight="1" x14ac:dyDescent="0.25">
      <c r="B80" s="53" t="s">
        <v>88</v>
      </c>
      <c r="C80" s="142">
        <v>7632</v>
      </c>
      <c r="D80" s="141">
        <v>-0.17944307063756582</v>
      </c>
      <c r="E80" s="142">
        <v>8182</v>
      </c>
      <c r="F80" s="232">
        <v>7.2064989517819811E-2</v>
      </c>
      <c r="G80" s="142">
        <v>7708</v>
      </c>
      <c r="H80" s="232">
        <v>-5.7932045954534384E-2</v>
      </c>
    </row>
    <row r="81" spans="2:8" s="4" customFormat="1" ht="15" customHeight="1" x14ac:dyDescent="0.25">
      <c r="B81" s="53" t="s">
        <v>89</v>
      </c>
      <c r="C81" s="142">
        <v>7257</v>
      </c>
      <c r="D81" s="141">
        <v>-0.14391883921198534</v>
      </c>
      <c r="E81" s="142">
        <v>6769</v>
      </c>
      <c r="F81" s="232">
        <v>-6.7245418216894004E-2</v>
      </c>
      <c r="G81" s="142">
        <v>7821</v>
      </c>
      <c r="H81" s="232">
        <v>0.15541438912690198</v>
      </c>
    </row>
    <row r="82" spans="2:8" ht="15.75" x14ac:dyDescent="0.25">
      <c r="B82" s="233" t="s">
        <v>51</v>
      </c>
      <c r="C82" s="234">
        <v>52434</v>
      </c>
      <c r="D82" s="235">
        <v>-0.13409518776629126</v>
      </c>
      <c r="E82" s="234">
        <v>46815</v>
      </c>
      <c r="F82" s="235">
        <v>-0.10716329099439292</v>
      </c>
      <c r="G82" s="234">
        <v>49943</v>
      </c>
      <c r="H82" s="235">
        <v>6.6816191391648072E-2</v>
      </c>
    </row>
    <row r="83" spans="2:8" ht="6" customHeight="1" x14ac:dyDescent="0.25">
      <c r="B83" s="236"/>
      <c r="C83" s="237"/>
      <c r="D83" s="238"/>
      <c r="E83" s="237"/>
      <c r="F83" s="238"/>
      <c r="G83" s="237"/>
      <c r="H83" s="238"/>
    </row>
    <row r="84" spans="2:8" s="4" customFormat="1" x14ac:dyDescent="0.25">
      <c r="B84" s="239" t="s">
        <v>112</v>
      </c>
      <c r="C84" s="239"/>
      <c r="D84" s="239"/>
      <c r="E84" s="239"/>
      <c r="F84" s="239"/>
      <c r="G84" s="239"/>
      <c r="H84" s="239"/>
    </row>
    <row r="85" spans="2:8" s="4" customFormat="1" ht="21.75" customHeight="1" x14ac:dyDescent="0.25">
      <c r="B85" s="240"/>
      <c r="C85" s="240"/>
      <c r="D85" s="240"/>
      <c r="E85" s="240"/>
      <c r="F85" s="240"/>
      <c r="G85" s="240"/>
      <c r="H85" s="240"/>
    </row>
    <row r="86" spans="2:8" s="155" customFormat="1" x14ac:dyDescent="0.25">
      <c r="B86" s="241"/>
      <c r="C86" s="241"/>
      <c r="D86" s="241"/>
      <c r="E86" s="241"/>
      <c r="F86" s="241"/>
      <c r="G86" s="241"/>
      <c r="H86" s="241"/>
    </row>
    <row r="87" spans="2:8" s="4" customFormat="1" ht="21.75" customHeight="1" thickBot="1" x14ac:dyDescent="0.3">
      <c r="B87" s="12" t="s">
        <v>194</v>
      </c>
      <c r="C87" s="12"/>
      <c r="D87" s="12"/>
      <c r="E87" s="12"/>
      <c r="F87" s="12"/>
      <c r="G87" s="12"/>
      <c r="H87" s="12"/>
    </row>
    <row r="88" spans="2:8" s="4" customFormat="1" ht="6" customHeight="1" thickBot="1" x14ac:dyDescent="0.3"/>
    <row r="89" spans="2:8" s="4" customFormat="1" ht="19.5" thickBot="1" x14ac:dyDescent="0.3">
      <c r="B89" s="240"/>
      <c r="C89" s="225">
        <v>2015</v>
      </c>
      <c r="D89" s="226"/>
      <c r="E89" s="225">
        <v>2016</v>
      </c>
      <c r="F89" s="227"/>
      <c r="G89" s="228">
        <v>2017</v>
      </c>
      <c r="H89" s="229"/>
    </row>
    <row r="90" spans="2:8" s="4" customFormat="1" ht="30.75" thickBot="1" x14ac:dyDescent="0.3">
      <c r="B90" s="16"/>
      <c r="C90" s="230" t="s">
        <v>113</v>
      </c>
      <c r="D90" s="231" t="s">
        <v>52</v>
      </c>
      <c r="E90" s="230" t="s">
        <v>113</v>
      </c>
      <c r="F90" s="231" t="s">
        <v>52</v>
      </c>
      <c r="G90" s="230" t="s">
        <v>113</v>
      </c>
      <c r="H90" s="231" t="s">
        <v>52</v>
      </c>
    </row>
    <row r="91" spans="2:8" s="4" customFormat="1" ht="15" customHeight="1" x14ac:dyDescent="0.25">
      <c r="B91" s="53" t="s">
        <v>78</v>
      </c>
      <c r="C91" s="142">
        <v>1802</v>
      </c>
      <c r="D91" s="141">
        <v>-0.37234413096482066</v>
      </c>
      <c r="E91" s="142">
        <v>2891</v>
      </c>
      <c r="F91" s="232">
        <v>0.60432852386237523</v>
      </c>
      <c r="G91" s="142">
        <v>3319</v>
      </c>
      <c r="H91" s="232">
        <v>0.14804565894154265</v>
      </c>
    </row>
    <row r="92" spans="2:8" s="4" customFormat="1" ht="15" customHeight="1" x14ac:dyDescent="0.25">
      <c r="B92" s="53" t="s">
        <v>79</v>
      </c>
      <c r="C92" s="142">
        <v>2110</v>
      </c>
      <c r="D92" s="141">
        <v>-0.26326815642458101</v>
      </c>
      <c r="E92" s="142">
        <v>2629</v>
      </c>
      <c r="F92" s="232">
        <v>0.2459715639810427</v>
      </c>
      <c r="G92" s="142">
        <v>2748</v>
      </c>
      <c r="H92" s="232">
        <v>4.5264359071890414E-2</v>
      </c>
    </row>
    <row r="93" spans="2:8" s="4" customFormat="1" ht="15" customHeight="1" x14ac:dyDescent="0.25">
      <c r="B93" s="53" t="s">
        <v>80</v>
      </c>
      <c r="C93" s="142">
        <v>2091</v>
      </c>
      <c r="D93" s="141">
        <v>-0.29973208305425314</v>
      </c>
      <c r="E93" s="142">
        <v>2233</v>
      </c>
      <c r="F93" s="232">
        <v>6.7910090865614503E-2</v>
      </c>
      <c r="G93" s="142">
        <v>2271</v>
      </c>
      <c r="H93" s="232">
        <v>1.7017465293327261E-2</v>
      </c>
    </row>
    <row r="94" spans="2:8" s="4" customFormat="1" ht="15" customHeight="1" x14ac:dyDescent="0.25">
      <c r="B94" s="53" t="s">
        <v>81</v>
      </c>
      <c r="C94" s="142">
        <v>630</v>
      </c>
      <c r="D94" s="141">
        <v>-0.23728813559322037</v>
      </c>
      <c r="E94" s="142">
        <v>730</v>
      </c>
      <c r="F94" s="232">
        <v>0.15873015873015883</v>
      </c>
      <c r="G94" s="142">
        <v>1220</v>
      </c>
      <c r="H94" s="232">
        <v>0.67123287671232879</v>
      </c>
    </row>
    <row r="95" spans="2:8" s="4" customFormat="1" ht="15" customHeight="1" x14ac:dyDescent="0.25">
      <c r="B95" s="53" t="s">
        <v>82</v>
      </c>
      <c r="C95" s="142">
        <v>94</v>
      </c>
      <c r="D95" s="141">
        <v>0</v>
      </c>
      <c r="E95" s="142">
        <v>91</v>
      </c>
      <c r="F95" s="232">
        <v>-3.1914893617021267E-2</v>
      </c>
      <c r="G95" s="142">
        <v>147</v>
      </c>
      <c r="H95" s="232">
        <v>0.61538461538461542</v>
      </c>
    </row>
    <row r="96" spans="2:8" s="4" customFormat="1" ht="15" customHeight="1" x14ac:dyDescent="0.25">
      <c r="B96" s="53" t="s">
        <v>83</v>
      </c>
      <c r="C96" s="142">
        <v>41</v>
      </c>
      <c r="D96" s="141">
        <v>-0.5494505494505495</v>
      </c>
      <c r="E96" s="142">
        <v>137</v>
      </c>
      <c r="F96" s="232">
        <v>2.3414634146341462</v>
      </c>
      <c r="G96" s="142">
        <v>154</v>
      </c>
      <c r="H96" s="232">
        <v>0.12408759124087587</v>
      </c>
    </row>
    <row r="97" spans="2:8" s="4" customFormat="1" ht="15" customHeight="1" x14ac:dyDescent="0.25">
      <c r="B97" s="53" t="s">
        <v>84</v>
      </c>
      <c r="C97" s="142">
        <v>172</v>
      </c>
      <c r="D97" s="141">
        <v>0.11688311688311681</v>
      </c>
      <c r="E97" s="142">
        <v>131</v>
      </c>
      <c r="F97" s="232">
        <v>-0.23837209302325579</v>
      </c>
      <c r="G97" s="142">
        <v>259</v>
      </c>
      <c r="H97" s="232">
        <v>0.97709923664122145</v>
      </c>
    </row>
    <row r="98" spans="2:8" s="4" customFormat="1" ht="15" customHeight="1" x14ac:dyDescent="0.25">
      <c r="B98" s="53" t="s">
        <v>85</v>
      </c>
      <c r="C98" s="142">
        <v>45</v>
      </c>
      <c r="D98" s="141">
        <v>-0.2857142857142857</v>
      </c>
      <c r="E98" s="142">
        <v>38</v>
      </c>
      <c r="F98" s="232">
        <v>-0.15555555555555556</v>
      </c>
      <c r="G98" s="142">
        <v>105</v>
      </c>
      <c r="H98" s="232">
        <v>1.763157894736842</v>
      </c>
    </row>
    <row r="99" spans="2:8" s="4" customFormat="1" ht="15" customHeight="1" x14ac:dyDescent="0.25">
      <c r="B99" s="53" t="s">
        <v>86</v>
      </c>
      <c r="C99" s="142">
        <v>83</v>
      </c>
      <c r="D99" s="141">
        <v>2.4691358024691468E-2</v>
      </c>
      <c r="E99" s="142">
        <v>82</v>
      </c>
      <c r="F99" s="232">
        <v>-1.2048192771084376E-2</v>
      </c>
      <c r="G99" s="142">
        <v>181</v>
      </c>
      <c r="H99" s="232">
        <v>1.2073170731707319</v>
      </c>
    </row>
    <row r="100" spans="2:8" s="4" customFormat="1" ht="15" customHeight="1" x14ac:dyDescent="0.25">
      <c r="B100" s="53" t="s">
        <v>87</v>
      </c>
      <c r="C100" s="142">
        <v>747</v>
      </c>
      <c r="D100" s="141">
        <v>-0.19763694951664879</v>
      </c>
      <c r="E100" s="142">
        <v>1591</v>
      </c>
      <c r="F100" s="232">
        <v>1.1298527443105755</v>
      </c>
      <c r="G100" s="142">
        <v>1838</v>
      </c>
      <c r="H100" s="232">
        <v>0.15524827152734133</v>
      </c>
    </row>
    <row r="101" spans="2:8" s="4" customFormat="1" ht="15" customHeight="1" x14ac:dyDescent="0.25">
      <c r="B101" s="53" t="s">
        <v>88</v>
      </c>
      <c r="C101" s="142">
        <v>2040</v>
      </c>
      <c r="D101" s="141">
        <v>0.10509209100758388</v>
      </c>
      <c r="E101" s="142">
        <v>2615</v>
      </c>
      <c r="F101" s="232">
        <v>0.28186274509803932</v>
      </c>
      <c r="G101" s="142">
        <v>2427</v>
      </c>
      <c r="H101" s="232">
        <v>-7.1892925430210308E-2</v>
      </c>
    </row>
    <row r="102" spans="2:8" s="4" customFormat="1" ht="15" customHeight="1" x14ac:dyDescent="0.25">
      <c r="B102" s="53" t="s">
        <v>89</v>
      </c>
      <c r="C102" s="142">
        <v>1880</v>
      </c>
      <c r="D102" s="141">
        <v>-1.0005265929436513E-2</v>
      </c>
      <c r="E102" s="142">
        <v>2383</v>
      </c>
      <c r="F102" s="232">
        <v>0.26755319148936163</v>
      </c>
      <c r="G102" s="142">
        <v>2393</v>
      </c>
      <c r="H102" s="232">
        <v>4.1963911036508872E-3</v>
      </c>
    </row>
    <row r="103" spans="2:8" ht="15.75" x14ac:dyDescent="0.25">
      <c r="B103" s="233" t="s">
        <v>51</v>
      </c>
      <c r="C103" s="234">
        <v>11735</v>
      </c>
      <c r="D103" s="235">
        <v>-0.20202638378892968</v>
      </c>
      <c r="E103" s="234">
        <v>15551</v>
      </c>
      <c r="F103" s="235">
        <v>0.32518108223263731</v>
      </c>
      <c r="G103" s="234">
        <v>17062</v>
      </c>
      <c r="H103" s="235">
        <v>9.7164169506784193E-2</v>
      </c>
    </row>
    <row r="104" spans="2:8" ht="6" customHeight="1" x14ac:dyDescent="0.25">
      <c r="B104" s="236"/>
      <c r="C104" s="237"/>
      <c r="D104" s="238"/>
      <c r="E104" s="237"/>
      <c r="F104" s="238"/>
      <c r="G104" s="237"/>
      <c r="H104" s="238"/>
    </row>
    <row r="105" spans="2:8" s="4" customFormat="1" x14ac:dyDescent="0.25">
      <c r="B105" s="239" t="s">
        <v>112</v>
      </c>
      <c r="C105" s="239"/>
      <c r="D105" s="239"/>
      <c r="E105" s="239"/>
      <c r="F105" s="239"/>
      <c r="G105" s="239"/>
      <c r="H105" s="239"/>
    </row>
    <row r="106" spans="2:8" s="4" customFormat="1" ht="21.75" customHeight="1" x14ac:dyDescent="0.25">
      <c r="B106" s="240"/>
      <c r="C106" s="242">
        <v>300</v>
      </c>
      <c r="D106" s="240"/>
      <c r="E106" s="242">
        <v>251</v>
      </c>
      <c r="F106" s="243">
        <v>-0.16333333333333333</v>
      </c>
      <c r="G106" s="242">
        <v>545</v>
      </c>
      <c r="H106" s="243">
        <v>1.1713147410358564</v>
      </c>
    </row>
    <row r="107" spans="2:8" s="4" customFormat="1" x14ac:dyDescent="0.25">
      <c r="B107" s="240"/>
      <c r="C107" s="240"/>
      <c r="D107" s="240"/>
      <c r="E107" s="240"/>
      <c r="F107" s="240"/>
      <c r="G107" s="240"/>
      <c r="H107" s="240"/>
    </row>
    <row r="108" spans="2:8" s="4" customFormat="1" ht="21.75" customHeight="1" thickBot="1" x14ac:dyDescent="0.3">
      <c r="B108" s="12" t="s">
        <v>195</v>
      </c>
      <c r="C108" s="12"/>
      <c r="D108" s="12"/>
      <c r="E108" s="12"/>
      <c r="F108" s="12"/>
      <c r="G108" s="12"/>
      <c r="H108" s="12"/>
    </row>
    <row r="109" spans="2:8" s="4" customFormat="1" ht="6" customHeight="1" thickBot="1" x14ac:dyDescent="0.3"/>
    <row r="110" spans="2:8" s="4" customFormat="1" ht="19.5" thickBot="1" x14ac:dyDescent="0.3">
      <c r="B110" s="240"/>
      <c r="C110" s="225">
        <v>2015</v>
      </c>
      <c r="D110" s="226"/>
      <c r="E110" s="225">
        <v>2016</v>
      </c>
      <c r="F110" s="227"/>
      <c r="G110" s="228">
        <v>2017</v>
      </c>
      <c r="H110" s="229"/>
    </row>
    <row r="111" spans="2:8" s="4" customFormat="1" ht="30.75" thickBot="1" x14ac:dyDescent="0.3">
      <c r="B111" s="16"/>
      <c r="C111" s="230" t="s">
        <v>113</v>
      </c>
      <c r="D111" s="231" t="s">
        <v>52</v>
      </c>
      <c r="E111" s="230" t="s">
        <v>113</v>
      </c>
      <c r="F111" s="231" t="s">
        <v>52</v>
      </c>
      <c r="G111" s="230" t="s">
        <v>113</v>
      </c>
      <c r="H111" s="231" t="s">
        <v>52</v>
      </c>
    </row>
    <row r="112" spans="2:8" s="4" customFormat="1" ht="15" customHeight="1" x14ac:dyDescent="0.25">
      <c r="B112" s="53" t="s">
        <v>78</v>
      </c>
      <c r="C112" s="142">
        <v>1648</v>
      </c>
      <c r="D112" s="141">
        <v>-0.39300184162062612</v>
      </c>
      <c r="E112" s="142">
        <v>2779</v>
      </c>
      <c r="F112" s="232">
        <v>0.68628640776699035</v>
      </c>
      <c r="G112" s="142">
        <v>2990</v>
      </c>
      <c r="H112" s="232">
        <v>7.5926592299388362E-2</v>
      </c>
    </row>
    <row r="113" spans="2:8" s="4" customFormat="1" ht="15" customHeight="1" x14ac:dyDescent="0.25">
      <c r="B113" s="53" t="s">
        <v>79</v>
      </c>
      <c r="C113" s="142">
        <v>1968</v>
      </c>
      <c r="D113" s="141">
        <v>-0.25931501693639447</v>
      </c>
      <c r="E113" s="142">
        <v>2431</v>
      </c>
      <c r="F113" s="232">
        <v>0.2352642276422765</v>
      </c>
      <c r="G113" s="142">
        <v>2487</v>
      </c>
      <c r="H113" s="232">
        <v>2.3035787741670033E-2</v>
      </c>
    </row>
    <row r="114" spans="2:8" s="4" customFormat="1" ht="15" customHeight="1" x14ac:dyDescent="0.25">
      <c r="B114" s="53" t="s">
        <v>80</v>
      </c>
      <c r="C114" s="142">
        <v>1936</v>
      </c>
      <c r="D114" s="141">
        <v>-0.27354596622889304</v>
      </c>
      <c r="E114" s="142">
        <v>1993</v>
      </c>
      <c r="F114" s="232">
        <v>2.9442148760330689E-2</v>
      </c>
      <c r="G114" s="142">
        <v>2056</v>
      </c>
      <c r="H114" s="232">
        <v>3.1610637230305993E-2</v>
      </c>
    </row>
    <row r="115" spans="2:8" s="4" customFormat="1" ht="15" customHeight="1" x14ac:dyDescent="0.25">
      <c r="B115" s="53" t="s">
        <v>81</v>
      </c>
      <c r="C115" s="142">
        <v>599</v>
      </c>
      <c r="D115" s="141">
        <v>-0.21494102228047185</v>
      </c>
      <c r="E115" s="142">
        <v>711</v>
      </c>
      <c r="F115" s="232">
        <v>0.18697829716193648</v>
      </c>
      <c r="G115" s="142">
        <v>1139</v>
      </c>
      <c r="H115" s="232">
        <v>0.6019690576652601</v>
      </c>
    </row>
    <row r="116" spans="2:8" s="4" customFormat="1" ht="15" customHeight="1" x14ac:dyDescent="0.25">
      <c r="B116" s="53" t="s">
        <v>82</v>
      </c>
      <c r="C116" s="142">
        <v>78</v>
      </c>
      <c r="D116" s="141">
        <v>-0.1428571428571429</v>
      </c>
      <c r="E116" s="142">
        <v>79</v>
      </c>
      <c r="F116" s="232">
        <v>1.2820512820512775E-2</v>
      </c>
      <c r="G116" s="142">
        <v>135</v>
      </c>
      <c r="H116" s="232">
        <v>0.70886075949367089</v>
      </c>
    </row>
    <row r="117" spans="2:8" s="4" customFormat="1" ht="15" customHeight="1" x14ac:dyDescent="0.25">
      <c r="B117" s="53" t="s">
        <v>83</v>
      </c>
      <c r="C117" s="142">
        <v>29</v>
      </c>
      <c r="D117" s="141">
        <v>-0.66279069767441867</v>
      </c>
      <c r="E117" s="142">
        <v>117</v>
      </c>
      <c r="F117" s="232">
        <v>3.0344827586206895</v>
      </c>
      <c r="G117" s="142">
        <v>116</v>
      </c>
      <c r="H117" s="232">
        <v>-8.5470085470085166E-3</v>
      </c>
    </row>
    <row r="118" spans="2:8" s="4" customFormat="1" ht="15" customHeight="1" x14ac:dyDescent="0.25">
      <c r="B118" s="53" t="s">
        <v>84</v>
      </c>
      <c r="C118" s="142">
        <v>121</v>
      </c>
      <c r="D118" s="141">
        <v>-0.11678832116788318</v>
      </c>
      <c r="E118" s="142">
        <v>105</v>
      </c>
      <c r="F118" s="232">
        <v>-0.13223140495867769</v>
      </c>
      <c r="G118" s="142">
        <v>241</v>
      </c>
      <c r="H118" s="232">
        <v>1.2952380952380951</v>
      </c>
    </row>
    <row r="119" spans="2:8" s="4" customFormat="1" ht="15" customHeight="1" x14ac:dyDescent="0.25">
      <c r="B119" s="53" t="s">
        <v>85</v>
      </c>
      <c r="C119" s="142">
        <v>43</v>
      </c>
      <c r="D119" s="141">
        <v>-0.27118644067796616</v>
      </c>
      <c r="E119" s="142">
        <v>27</v>
      </c>
      <c r="F119" s="232">
        <v>-0.37209302325581395</v>
      </c>
      <c r="G119" s="142">
        <v>92</v>
      </c>
      <c r="H119" s="232">
        <v>2.4074074074074074</v>
      </c>
    </row>
    <row r="120" spans="2:8" s="4" customFormat="1" ht="15" customHeight="1" x14ac:dyDescent="0.25">
      <c r="B120" s="53" t="s">
        <v>86</v>
      </c>
      <c r="C120" s="142">
        <v>61</v>
      </c>
      <c r="D120" s="141">
        <v>8.9285714285714191E-2</v>
      </c>
      <c r="E120" s="142">
        <v>67</v>
      </c>
      <c r="F120" s="232">
        <v>9.8360655737705027E-2</v>
      </c>
      <c r="G120" s="142">
        <v>163</v>
      </c>
      <c r="H120" s="232">
        <v>1.4328358208955225</v>
      </c>
    </row>
    <row r="121" spans="2:8" s="4" customFormat="1" ht="15" customHeight="1" x14ac:dyDescent="0.25">
      <c r="B121" s="53" t="s">
        <v>87</v>
      </c>
      <c r="C121" s="142">
        <v>701</v>
      </c>
      <c r="D121" s="141">
        <v>-0.17432273262661957</v>
      </c>
      <c r="E121" s="142">
        <v>1455</v>
      </c>
      <c r="F121" s="232">
        <v>1.0756062767475036</v>
      </c>
      <c r="G121" s="142">
        <v>1685</v>
      </c>
      <c r="H121" s="232">
        <v>0.15807560137457055</v>
      </c>
    </row>
    <row r="122" spans="2:8" s="4" customFormat="1" ht="15" customHeight="1" x14ac:dyDescent="0.25">
      <c r="B122" s="53" t="s">
        <v>88</v>
      </c>
      <c r="C122" s="142">
        <v>1970</v>
      </c>
      <c r="D122" s="141">
        <v>0.2048929663608563</v>
      </c>
      <c r="E122" s="142">
        <v>2401</v>
      </c>
      <c r="F122" s="232">
        <v>0.2187817258883249</v>
      </c>
      <c r="G122" s="142">
        <v>2065</v>
      </c>
      <c r="H122" s="232">
        <v>-0.13994169096209907</v>
      </c>
    </row>
    <row r="123" spans="2:8" s="4" customFormat="1" ht="15" customHeight="1" x14ac:dyDescent="0.25">
      <c r="B123" s="53" t="s">
        <v>89</v>
      </c>
      <c r="C123" s="142">
        <v>1807</v>
      </c>
      <c r="D123" s="141">
        <v>2.9043280182232456E-2</v>
      </c>
      <c r="E123" s="142">
        <v>2195</v>
      </c>
      <c r="F123" s="232">
        <v>0.21472053126729396</v>
      </c>
      <c r="G123" s="142">
        <v>2156</v>
      </c>
      <c r="H123" s="232">
        <v>-1.7767653758542168E-2</v>
      </c>
    </row>
    <row r="124" spans="2:8" ht="15.75" x14ac:dyDescent="0.25">
      <c r="B124" s="233" t="s">
        <v>51</v>
      </c>
      <c r="C124" s="234">
        <v>10961</v>
      </c>
      <c r="D124" s="235">
        <v>-0.18620536045734648</v>
      </c>
      <c r="E124" s="234">
        <v>14360</v>
      </c>
      <c r="F124" s="235">
        <v>0.31009944348143414</v>
      </c>
      <c r="G124" s="234">
        <v>15325</v>
      </c>
      <c r="H124" s="235">
        <v>6.7200557103064051E-2</v>
      </c>
    </row>
    <row r="125" spans="2:8" ht="6" customHeight="1" x14ac:dyDescent="0.25">
      <c r="B125" s="236"/>
      <c r="C125" s="237"/>
      <c r="D125" s="238"/>
      <c r="E125" s="237"/>
      <c r="F125" s="238"/>
      <c r="G125" s="237"/>
      <c r="H125" s="238"/>
    </row>
    <row r="126" spans="2:8" s="4" customFormat="1" x14ac:dyDescent="0.25">
      <c r="B126" s="239" t="s">
        <v>112</v>
      </c>
      <c r="C126" s="239"/>
      <c r="D126" s="239"/>
      <c r="E126" s="239"/>
      <c r="F126" s="239"/>
      <c r="G126" s="239"/>
      <c r="H126" s="239"/>
    </row>
    <row r="127" spans="2:8" s="4" customFormat="1" x14ac:dyDescent="0.25">
      <c r="B127" s="240"/>
      <c r="C127" s="242">
        <v>225</v>
      </c>
      <c r="D127" s="240"/>
      <c r="E127" s="242">
        <v>199</v>
      </c>
      <c r="F127" s="243">
        <v>-0.11555555555555552</v>
      </c>
      <c r="G127" s="242">
        <v>496</v>
      </c>
      <c r="H127" s="243">
        <v>1.4924623115577891</v>
      </c>
    </row>
    <row r="128" spans="2:8" s="4" customFormat="1" x14ac:dyDescent="0.25">
      <c r="B128" s="240"/>
      <c r="C128" s="240"/>
      <c r="D128" s="240"/>
      <c r="E128" s="240"/>
      <c r="F128" s="240"/>
      <c r="G128" s="240"/>
      <c r="H128" s="240"/>
    </row>
    <row r="129" spans="1:8" s="155" customFormat="1" ht="21.75" customHeight="1" thickBot="1" x14ac:dyDescent="0.3">
      <c r="A129" s="4"/>
      <c r="B129" s="12" t="s">
        <v>196</v>
      </c>
      <c r="C129" s="12"/>
      <c r="D129" s="12"/>
      <c r="E129" s="12"/>
      <c r="F129" s="12"/>
      <c r="G129" s="12"/>
      <c r="H129" s="12"/>
    </row>
    <row r="130" spans="1:8" s="4" customFormat="1" ht="6" customHeight="1" thickBot="1" x14ac:dyDescent="0.3"/>
    <row r="131" spans="1:8" s="4" customFormat="1" ht="21.75" thickBot="1" x14ac:dyDescent="0.3">
      <c r="B131" s="112"/>
      <c r="C131" s="225">
        <v>2015</v>
      </c>
      <c r="D131" s="226"/>
      <c r="E131" s="225">
        <v>2016</v>
      </c>
      <c r="F131" s="227"/>
      <c r="G131" s="228">
        <v>2017</v>
      </c>
      <c r="H131" s="229"/>
    </row>
    <row r="132" spans="1:8" s="4" customFormat="1" ht="30.75" thickBot="1" x14ac:dyDescent="0.3">
      <c r="B132" s="16"/>
      <c r="C132" s="230" t="s">
        <v>113</v>
      </c>
      <c r="D132" s="231" t="s">
        <v>52</v>
      </c>
      <c r="E132" s="230" t="s">
        <v>113</v>
      </c>
      <c r="F132" s="231" t="s">
        <v>52</v>
      </c>
      <c r="G132" s="230" t="s">
        <v>113</v>
      </c>
      <c r="H132" s="231" t="s">
        <v>52</v>
      </c>
    </row>
    <row r="133" spans="1:8" s="4" customFormat="1" x14ac:dyDescent="0.25">
      <c r="B133" s="53" t="s">
        <v>78</v>
      </c>
      <c r="C133" s="244">
        <v>683</v>
      </c>
      <c r="D133" s="141">
        <v>-5.6629834254143696E-2</v>
      </c>
      <c r="E133" s="244">
        <v>423</v>
      </c>
      <c r="F133" s="232">
        <v>-0.38067349926793559</v>
      </c>
      <c r="G133" s="244">
        <v>566</v>
      </c>
      <c r="H133" s="232">
        <v>0.33806146572104012</v>
      </c>
    </row>
    <row r="134" spans="1:8" s="4" customFormat="1" x14ac:dyDescent="0.25">
      <c r="B134" s="53" t="s">
        <v>79</v>
      </c>
      <c r="C134" s="244">
        <v>611</v>
      </c>
      <c r="D134" s="141">
        <v>9.8920863309352569E-2</v>
      </c>
      <c r="E134" s="244">
        <v>453</v>
      </c>
      <c r="F134" s="232">
        <v>-0.25859247135842878</v>
      </c>
      <c r="G134" s="244">
        <v>452</v>
      </c>
      <c r="H134" s="232">
        <v>-2.2075055187638082E-3</v>
      </c>
    </row>
    <row r="135" spans="1:8" s="4" customFormat="1" x14ac:dyDescent="0.25">
      <c r="B135" s="53" t="s">
        <v>80</v>
      </c>
      <c r="C135" s="244">
        <v>560</v>
      </c>
      <c r="D135" s="141">
        <v>0.22807017543859653</v>
      </c>
      <c r="E135" s="244">
        <v>588</v>
      </c>
      <c r="F135" s="232">
        <v>5.0000000000000044E-2</v>
      </c>
      <c r="G135" s="244">
        <v>449</v>
      </c>
      <c r="H135" s="232">
        <v>-0.23639455782312924</v>
      </c>
    </row>
    <row r="136" spans="1:8" s="4" customFormat="1" x14ac:dyDescent="0.25">
      <c r="B136" s="53" t="s">
        <v>81</v>
      </c>
      <c r="C136" s="244">
        <v>393</v>
      </c>
      <c r="D136" s="141">
        <v>0.22812499999999991</v>
      </c>
      <c r="E136" s="244">
        <v>363</v>
      </c>
      <c r="F136" s="232">
        <v>-7.6335877862595436E-2</v>
      </c>
      <c r="G136" s="244">
        <v>326</v>
      </c>
      <c r="H136" s="232">
        <v>-0.10192837465564741</v>
      </c>
    </row>
    <row r="137" spans="1:8" s="4" customFormat="1" x14ac:dyDescent="0.25">
      <c r="B137" s="53" t="s">
        <v>82</v>
      </c>
      <c r="C137" s="244">
        <v>37</v>
      </c>
      <c r="D137" s="141">
        <v>0.3214285714285714</v>
      </c>
      <c r="E137" s="244">
        <v>61</v>
      </c>
      <c r="F137" s="232">
        <v>0.64864864864864868</v>
      </c>
      <c r="G137" s="244">
        <v>41</v>
      </c>
      <c r="H137" s="232">
        <v>-0.32786885245901642</v>
      </c>
    </row>
    <row r="138" spans="1:8" s="4" customFormat="1" x14ac:dyDescent="0.25">
      <c r="B138" s="53" t="s">
        <v>83</v>
      </c>
      <c r="C138" s="244">
        <v>25</v>
      </c>
      <c r="D138" s="141">
        <v>-0.21875</v>
      </c>
      <c r="E138" s="244">
        <v>50</v>
      </c>
      <c r="F138" s="232">
        <v>1</v>
      </c>
      <c r="G138" s="244">
        <v>57</v>
      </c>
      <c r="H138" s="232">
        <v>0.1399999999999999</v>
      </c>
    </row>
    <row r="139" spans="1:8" s="4" customFormat="1" x14ac:dyDescent="0.25">
      <c r="B139" s="53" t="s">
        <v>84</v>
      </c>
      <c r="C139" s="244">
        <v>19</v>
      </c>
      <c r="D139" s="141">
        <v>-0.61224489795918369</v>
      </c>
      <c r="E139" s="244">
        <v>75</v>
      </c>
      <c r="F139" s="232">
        <v>2.9473684210526314</v>
      </c>
      <c r="G139" s="244">
        <v>46</v>
      </c>
      <c r="H139" s="232">
        <v>-0.38666666666666671</v>
      </c>
    </row>
    <row r="140" spans="1:8" s="4" customFormat="1" x14ac:dyDescent="0.25">
      <c r="B140" s="53" t="s">
        <v>85</v>
      </c>
      <c r="C140" s="244">
        <v>24</v>
      </c>
      <c r="D140" s="141">
        <v>-0.27272727272727271</v>
      </c>
      <c r="E140" s="244">
        <v>47</v>
      </c>
      <c r="F140" s="232">
        <v>0.95833333333333326</v>
      </c>
      <c r="G140" s="244">
        <v>36</v>
      </c>
      <c r="H140" s="232">
        <v>-0.23404255319148937</v>
      </c>
    </row>
    <row r="141" spans="1:8" s="4" customFormat="1" x14ac:dyDescent="0.25">
      <c r="B141" s="53" t="s">
        <v>86</v>
      </c>
      <c r="C141" s="244">
        <v>25</v>
      </c>
      <c r="D141" s="141">
        <v>-0.375</v>
      </c>
      <c r="E141" s="244">
        <v>45</v>
      </c>
      <c r="F141" s="232">
        <v>0.8</v>
      </c>
      <c r="G141" s="244">
        <v>69</v>
      </c>
      <c r="H141" s="232">
        <v>0.53333333333333344</v>
      </c>
    </row>
    <row r="142" spans="1:8" s="4" customFormat="1" x14ac:dyDescent="0.25">
      <c r="B142" s="53" t="s">
        <v>87</v>
      </c>
      <c r="C142" s="244">
        <v>321</v>
      </c>
      <c r="D142" s="141">
        <v>0.23461538461538467</v>
      </c>
      <c r="E142" s="244">
        <v>271</v>
      </c>
      <c r="F142" s="232">
        <v>-0.15576323987538943</v>
      </c>
      <c r="G142" s="244">
        <v>274</v>
      </c>
      <c r="H142" s="232">
        <v>1.1070110701107083E-2</v>
      </c>
    </row>
    <row r="143" spans="1:8" s="4" customFormat="1" x14ac:dyDescent="0.25">
      <c r="B143" s="53" t="s">
        <v>88</v>
      </c>
      <c r="C143" s="244">
        <v>377</v>
      </c>
      <c r="D143" s="141">
        <v>-0.39193548387096777</v>
      </c>
      <c r="E143" s="244">
        <v>347</v>
      </c>
      <c r="F143" s="232">
        <v>-7.9575596816976124E-2</v>
      </c>
      <c r="G143" s="244">
        <v>421</v>
      </c>
      <c r="H143" s="232">
        <v>0.21325648414985587</v>
      </c>
    </row>
    <row r="144" spans="1:8" s="4" customFormat="1" x14ac:dyDescent="0.25">
      <c r="B144" s="53" t="s">
        <v>89</v>
      </c>
      <c r="C144" s="244">
        <v>449</v>
      </c>
      <c r="D144" s="141">
        <v>-0.2663398692810458</v>
      </c>
      <c r="E144" s="244">
        <v>433</v>
      </c>
      <c r="F144" s="232">
        <v>-3.563474387527843E-2</v>
      </c>
      <c r="G144" s="244">
        <v>540</v>
      </c>
      <c r="H144" s="232">
        <v>0.24711316397228633</v>
      </c>
    </row>
    <row r="145" spans="1:8" ht="15.75" x14ac:dyDescent="0.25">
      <c r="B145" s="233" t="s">
        <v>51</v>
      </c>
      <c r="C145" s="234">
        <v>3524</v>
      </c>
      <c r="D145" s="235">
        <v>-5.5227882037533482E-2</v>
      </c>
      <c r="E145" s="234">
        <v>3156</v>
      </c>
      <c r="F145" s="235">
        <v>-0.10442678774120318</v>
      </c>
      <c r="G145" s="234">
        <v>3277</v>
      </c>
      <c r="H145" s="235">
        <v>3.8339670468948039E-2</v>
      </c>
    </row>
    <row r="146" spans="1:8" ht="6" customHeight="1" x14ac:dyDescent="0.25">
      <c r="B146" s="236"/>
      <c r="C146" s="237"/>
      <c r="D146" s="238"/>
      <c r="E146" s="237"/>
      <c r="F146" s="238"/>
      <c r="G146" s="237"/>
      <c r="H146" s="238"/>
    </row>
    <row r="147" spans="1:8" s="155" customFormat="1" x14ac:dyDescent="0.25">
      <c r="A147" s="4"/>
      <c r="B147" s="239" t="s">
        <v>112</v>
      </c>
      <c r="C147" s="239"/>
      <c r="D147" s="239"/>
      <c r="E147" s="239"/>
      <c r="F147" s="239"/>
      <c r="G147" s="239"/>
      <c r="H147" s="239"/>
    </row>
    <row r="148" spans="1:8" s="155" customFormat="1" x14ac:dyDescent="0.25">
      <c r="A148" s="4"/>
      <c r="B148" s="240"/>
      <c r="C148" s="240"/>
      <c r="D148" s="240"/>
      <c r="E148" s="240"/>
      <c r="F148" s="240"/>
      <c r="G148" s="240"/>
      <c r="H148" s="240"/>
    </row>
    <row r="149" spans="1:8" s="155" customFormat="1" x14ac:dyDescent="0.25">
      <c r="A149" s="4"/>
      <c r="B149" s="240"/>
      <c r="C149" s="240"/>
      <c r="D149" s="240"/>
      <c r="E149" s="240"/>
      <c r="F149" s="240"/>
      <c r="G149" s="240"/>
      <c r="H149" s="240"/>
    </row>
    <row r="150" spans="1:8" s="155" customFormat="1" ht="39.75" customHeight="1" thickBot="1" x14ac:dyDescent="0.3">
      <c r="A150" s="4"/>
      <c r="B150" s="12" t="s">
        <v>197</v>
      </c>
      <c r="C150" s="12"/>
      <c r="D150" s="12"/>
      <c r="E150" s="12"/>
      <c r="F150" s="12"/>
      <c r="G150" s="12"/>
      <c r="H150" s="12"/>
    </row>
    <row r="151" spans="1:8" s="155" customFormat="1" ht="6" customHeight="1" thickBot="1" x14ac:dyDescent="0.3"/>
    <row r="152" spans="1:8" s="155" customFormat="1" ht="19.5" thickBot="1" x14ac:dyDescent="0.3">
      <c r="B152" s="240"/>
      <c r="C152" s="225">
        <v>2015</v>
      </c>
      <c r="D152" s="226"/>
      <c r="E152" s="225">
        <v>2016</v>
      </c>
      <c r="F152" s="227"/>
      <c r="G152" s="228">
        <v>2017</v>
      </c>
      <c r="H152" s="229"/>
    </row>
    <row r="153" spans="1:8" s="155" customFormat="1" ht="30.75" thickBot="1" x14ac:dyDescent="0.3">
      <c r="B153" s="16"/>
      <c r="C153" s="230" t="s">
        <v>113</v>
      </c>
      <c r="D153" s="231" t="s">
        <v>52</v>
      </c>
      <c r="E153" s="230" t="s">
        <v>113</v>
      </c>
      <c r="F153" s="231" t="s">
        <v>52</v>
      </c>
      <c r="G153" s="230" t="s">
        <v>113</v>
      </c>
      <c r="H153" s="231" t="s">
        <v>52</v>
      </c>
    </row>
    <row r="154" spans="1:8" s="4" customFormat="1" ht="15" customHeight="1" x14ac:dyDescent="0.25">
      <c r="A154" s="155"/>
      <c r="B154" s="53" t="s">
        <v>78</v>
      </c>
      <c r="C154" s="142">
        <v>13</v>
      </c>
      <c r="D154" s="141">
        <v>-0.40909090909090906</v>
      </c>
      <c r="E154" s="142">
        <v>36</v>
      </c>
      <c r="F154" s="232">
        <v>1.7692307692307692</v>
      </c>
      <c r="G154" s="142">
        <v>62</v>
      </c>
      <c r="H154" s="232">
        <v>0.72222222222222232</v>
      </c>
    </row>
    <row r="155" spans="1:8" s="4" customFormat="1" ht="15" customHeight="1" x14ac:dyDescent="0.25">
      <c r="B155" s="53" t="s">
        <v>79</v>
      </c>
      <c r="C155" s="142">
        <v>17</v>
      </c>
      <c r="D155" s="141">
        <v>-0.59523809523809523</v>
      </c>
      <c r="E155" s="142">
        <v>28</v>
      </c>
      <c r="F155" s="232">
        <v>0.64705882352941169</v>
      </c>
      <c r="G155" s="142">
        <v>20</v>
      </c>
      <c r="H155" s="232">
        <v>-0.2857142857142857</v>
      </c>
    </row>
    <row r="156" spans="1:8" s="4" customFormat="1" ht="15" customHeight="1" x14ac:dyDescent="0.25">
      <c r="B156" s="53" t="s">
        <v>80</v>
      </c>
      <c r="C156" s="142">
        <v>13</v>
      </c>
      <c r="D156" s="141">
        <v>0.44444444444444442</v>
      </c>
      <c r="E156" s="142">
        <v>16</v>
      </c>
      <c r="F156" s="232">
        <v>0.23076923076923084</v>
      </c>
      <c r="G156" s="142">
        <v>11</v>
      </c>
      <c r="H156" s="232">
        <v>-0.3125</v>
      </c>
    </row>
    <row r="157" spans="1:8" s="4" customFormat="1" ht="15" customHeight="1" x14ac:dyDescent="0.25">
      <c r="B157" s="53" t="s">
        <v>81</v>
      </c>
      <c r="C157" s="142">
        <v>19</v>
      </c>
      <c r="D157" s="141">
        <v>0.72727272727272729</v>
      </c>
      <c r="E157" s="142">
        <v>13</v>
      </c>
      <c r="F157" s="232">
        <v>-0.31578947368421051</v>
      </c>
      <c r="G157" s="142">
        <v>4</v>
      </c>
      <c r="H157" s="232">
        <v>-0.69230769230769229</v>
      </c>
    </row>
    <row r="158" spans="1:8" s="4" customFormat="1" ht="15" customHeight="1" x14ac:dyDescent="0.25">
      <c r="B158" s="53" t="s">
        <v>82</v>
      </c>
      <c r="C158" s="142">
        <v>3</v>
      </c>
      <c r="D158" s="141">
        <v>-0.4</v>
      </c>
      <c r="E158" s="142">
        <v>1</v>
      </c>
      <c r="F158" s="232">
        <v>-0.66666666666666674</v>
      </c>
      <c r="G158" s="142">
        <v>5</v>
      </c>
      <c r="H158" s="232">
        <v>4</v>
      </c>
    </row>
    <row r="159" spans="1:8" s="4" customFormat="1" ht="15" customHeight="1" x14ac:dyDescent="0.25">
      <c r="B159" s="53" t="s">
        <v>83</v>
      </c>
      <c r="C159" s="142">
        <v>10</v>
      </c>
      <c r="D159" s="141">
        <v>0</v>
      </c>
      <c r="E159" s="142">
        <v>1</v>
      </c>
      <c r="F159" s="232">
        <v>-0.9</v>
      </c>
      <c r="G159" s="142">
        <v>1</v>
      </c>
      <c r="H159" s="232">
        <v>0</v>
      </c>
    </row>
    <row r="160" spans="1:8" s="4" customFormat="1" ht="15" customHeight="1" x14ac:dyDescent="0.25">
      <c r="B160" s="53" t="s">
        <v>84</v>
      </c>
      <c r="C160" s="142">
        <v>8</v>
      </c>
      <c r="D160" s="141">
        <v>0.33333333333333326</v>
      </c>
      <c r="E160" s="142">
        <v>9</v>
      </c>
      <c r="F160" s="232">
        <v>0.125</v>
      </c>
      <c r="G160" s="142">
        <v>13</v>
      </c>
      <c r="H160" s="232">
        <v>0.44444444444444442</v>
      </c>
    </row>
    <row r="161" spans="2:8" s="4" customFormat="1" ht="15" customHeight="1" x14ac:dyDescent="0.25">
      <c r="B161" s="53" t="s">
        <v>85</v>
      </c>
      <c r="C161" s="142">
        <v>4</v>
      </c>
      <c r="D161" s="141" t="s">
        <v>90</v>
      </c>
      <c r="E161" s="142">
        <v>4</v>
      </c>
      <c r="F161" s="232">
        <v>0</v>
      </c>
      <c r="G161" s="142">
        <v>7</v>
      </c>
      <c r="H161" s="232">
        <v>0.75</v>
      </c>
    </row>
    <row r="162" spans="2:8" s="4" customFormat="1" ht="15" customHeight="1" x14ac:dyDescent="0.25">
      <c r="B162" s="53" t="s">
        <v>86</v>
      </c>
      <c r="C162" s="142">
        <v>3</v>
      </c>
      <c r="D162" s="141" t="s">
        <v>90</v>
      </c>
      <c r="E162" s="142">
        <v>8</v>
      </c>
      <c r="F162" s="232">
        <v>1.6666666666666665</v>
      </c>
      <c r="G162" s="142">
        <v>18</v>
      </c>
      <c r="H162" s="232">
        <v>1.25</v>
      </c>
    </row>
    <row r="163" spans="2:8" s="4" customFormat="1" ht="15" customHeight="1" x14ac:dyDescent="0.25">
      <c r="B163" s="53" t="s">
        <v>87</v>
      </c>
      <c r="C163" s="142">
        <v>9</v>
      </c>
      <c r="D163" s="141">
        <v>-0.47058823529411764</v>
      </c>
      <c r="E163" s="142">
        <v>3</v>
      </c>
      <c r="F163" s="232">
        <v>-0.66666666666666674</v>
      </c>
      <c r="G163" s="142">
        <v>39</v>
      </c>
      <c r="H163" s="232">
        <v>12</v>
      </c>
    </row>
    <row r="164" spans="2:8" s="4" customFormat="1" ht="15" customHeight="1" x14ac:dyDescent="0.25">
      <c r="B164" s="53" t="s">
        <v>88</v>
      </c>
      <c r="C164" s="142">
        <v>12</v>
      </c>
      <c r="D164" s="141">
        <v>-0.5714285714285714</v>
      </c>
      <c r="E164" s="142">
        <v>29</v>
      </c>
      <c r="F164" s="232">
        <v>1.4166666666666665</v>
      </c>
      <c r="G164" s="142">
        <v>59</v>
      </c>
      <c r="H164" s="232">
        <v>1.0344827586206895</v>
      </c>
    </row>
    <row r="165" spans="2:8" s="4" customFormat="1" ht="15" customHeight="1" x14ac:dyDescent="0.25">
      <c r="B165" s="53" t="s">
        <v>89</v>
      </c>
      <c r="C165" s="142">
        <v>12</v>
      </c>
      <c r="D165" s="141">
        <v>-0.4</v>
      </c>
      <c r="E165" s="142">
        <v>63</v>
      </c>
      <c r="F165" s="232">
        <v>4.25</v>
      </c>
      <c r="G165" s="142">
        <v>63</v>
      </c>
      <c r="H165" s="232">
        <v>0</v>
      </c>
    </row>
    <row r="166" spans="2:8" ht="15.75" x14ac:dyDescent="0.25">
      <c r="B166" s="233" t="s">
        <v>51</v>
      </c>
      <c r="C166" s="234">
        <v>123</v>
      </c>
      <c r="D166" s="235">
        <v>-0.27647058823529413</v>
      </c>
      <c r="E166" s="234">
        <v>211</v>
      </c>
      <c r="F166" s="235">
        <v>0.71544715447154461</v>
      </c>
      <c r="G166" s="234">
        <v>302</v>
      </c>
      <c r="H166" s="235">
        <v>0.43127962085308047</v>
      </c>
    </row>
    <row r="167" spans="2:8" ht="6" customHeight="1" x14ac:dyDescent="0.25">
      <c r="B167" s="236"/>
      <c r="C167" s="237"/>
      <c r="D167" s="238"/>
      <c r="E167" s="237"/>
      <c r="F167" s="238"/>
      <c r="G167" s="237"/>
      <c r="H167" s="238"/>
    </row>
    <row r="168" spans="2:8" s="4" customFormat="1" x14ac:dyDescent="0.25">
      <c r="B168" s="239" t="s">
        <v>112</v>
      </c>
      <c r="C168" s="239"/>
      <c r="D168" s="239"/>
      <c r="E168" s="239"/>
      <c r="F168" s="239"/>
      <c r="G168" s="239"/>
      <c r="H168" s="239"/>
    </row>
    <row r="169" spans="2:8" x14ac:dyDescent="0.25">
      <c r="B169" s="245"/>
      <c r="C169" s="245"/>
      <c r="D169" s="245"/>
      <c r="E169" s="245"/>
      <c r="F169" s="245"/>
      <c r="G169" s="245"/>
      <c r="H169" s="245"/>
    </row>
    <row r="170" spans="2:8" x14ac:dyDescent="0.25">
      <c r="B170" s="245"/>
      <c r="C170" s="245"/>
      <c r="D170" s="245"/>
      <c r="E170" s="245"/>
      <c r="F170" s="245"/>
      <c r="G170" s="245"/>
      <c r="H170" s="245"/>
    </row>
    <row r="171" spans="2:8" s="159" customFormat="1" x14ac:dyDescent="0.25">
      <c r="B171" s="160"/>
      <c r="C171" s="160"/>
      <c r="D171" s="160"/>
      <c r="E171" s="160"/>
      <c r="F171" s="160"/>
      <c r="G171" s="160"/>
      <c r="H171" s="160"/>
    </row>
    <row r="172" spans="2:8" s="159" customFormat="1" x14ac:dyDescent="0.25">
      <c r="B172" s="160"/>
      <c r="C172" s="160"/>
      <c r="D172" s="160"/>
      <c r="E172" s="160"/>
      <c r="F172" s="160"/>
      <c r="G172" s="160"/>
      <c r="H172" s="160"/>
    </row>
    <row r="173" spans="2:8" s="159" customFormat="1" x14ac:dyDescent="0.25">
      <c r="B173" s="160"/>
      <c r="C173" s="160"/>
      <c r="D173" s="160"/>
      <c r="E173" s="160"/>
      <c r="F173" s="160"/>
      <c r="G173" s="160"/>
      <c r="H173" s="160"/>
    </row>
    <row r="174" spans="2:8" s="159" customFormat="1" x14ac:dyDescent="0.25">
      <c r="B174" s="160"/>
      <c r="C174" s="160"/>
      <c r="D174" s="160"/>
      <c r="E174" s="160"/>
      <c r="F174" s="160"/>
      <c r="G174" s="160"/>
      <c r="H174" s="160"/>
    </row>
    <row r="175" spans="2:8" s="159" customFormat="1" x14ac:dyDescent="0.25">
      <c r="B175" s="160"/>
      <c r="C175" s="160"/>
      <c r="D175" s="160"/>
      <c r="E175" s="160"/>
      <c r="F175" s="160"/>
      <c r="G175" s="160"/>
      <c r="H175" s="160"/>
    </row>
    <row r="176" spans="2:8" s="159" customFormat="1" x14ac:dyDescent="0.25">
      <c r="B176" s="160"/>
      <c r="C176" s="160"/>
      <c r="D176" s="160"/>
      <c r="E176" s="160"/>
      <c r="F176" s="160"/>
      <c r="G176" s="160"/>
      <c r="H176" s="160"/>
    </row>
    <row r="177" spans="1:1" x14ac:dyDescent="0.25">
      <c r="A177" s="159"/>
    </row>
  </sheetData>
  <mergeCells count="32">
    <mergeCell ref="B129:H129"/>
    <mergeCell ref="C131:D131"/>
    <mergeCell ref="E131:F131"/>
    <mergeCell ref="G131:H131"/>
    <mergeCell ref="B150:H150"/>
    <mergeCell ref="C152:D152"/>
    <mergeCell ref="E152:F152"/>
    <mergeCell ref="G152:H152"/>
    <mergeCell ref="B87:H87"/>
    <mergeCell ref="C89:D89"/>
    <mergeCell ref="E89:F89"/>
    <mergeCell ref="G89:H89"/>
    <mergeCell ref="B108:H108"/>
    <mergeCell ref="C110:D110"/>
    <mergeCell ref="E110:F110"/>
    <mergeCell ref="G110:H110"/>
    <mergeCell ref="B45:H45"/>
    <mergeCell ref="C47:D47"/>
    <mergeCell ref="E47:F47"/>
    <mergeCell ref="G47:H47"/>
    <mergeCell ref="B66:H66"/>
    <mergeCell ref="C68:D68"/>
    <mergeCell ref="E68:F68"/>
    <mergeCell ref="G68:H68"/>
    <mergeCell ref="B3:H3"/>
    <mergeCell ref="C5:D5"/>
    <mergeCell ref="E5:F5"/>
    <mergeCell ref="G5:H5"/>
    <mergeCell ref="B24:H24"/>
    <mergeCell ref="C26:D26"/>
    <mergeCell ref="E26:F26"/>
    <mergeCell ref="G26:H26"/>
  </mergeCells>
  <pageMargins left="0.11811023622047245" right="0.11811023622047245" top="0.74803149606299213" bottom="0.74803149606299213" header="0.31496062992125984" footer="0.31496062992125984"/>
  <pageSetup paperSize="9" scale="77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Y734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9" customWidth="1"/>
    <col min="3" max="3" width="11.140625" style="39" customWidth="1"/>
    <col min="4" max="4" width="13.28515625" style="39" customWidth="1"/>
    <col min="5" max="5" width="10.7109375" style="39" customWidth="1"/>
    <col min="6" max="6" width="11.140625" style="39" customWidth="1"/>
    <col min="7" max="7" width="13.28515625" style="39" bestFit="1" customWidth="1"/>
    <col min="8" max="8" width="10.7109375" style="39" customWidth="1"/>
    <col min="9" max="9" width="11.140625" style="39" customWidth="1"/>
    <col min="10" max="10" width="13.28515625" style="39" bestFit="1" customWidth="1"/>
    <col min="11" max="11" width="10.7109375" style="39" customWidth="1"/>
    <col min="12" max="12" width="11.140625" style="39" customWidth="1"/>
    <col min="13" max="13" width="13.28515625" style="39" bestFit="1" customWidth="1"/>
    <col min="14" max="14" width="10.7109375" style="39" customWidth="1"/>
    <col min="15" max="15" width="11.140625" style="39" customWidth="1"/>
    <col min="16" max="16" width="13.28515625" style="39" bestFit="1" customWidth="1"/>
    <col min="17" max="17" width="10.7109375" style="39" customWidth="1"/>
    <col min="18" max="18" width="11.140625" style="39" customWidth="1"/>
    <col min="19" max="19" width="13.28515625" style="39" bestFit="1" customWidth="1"/>
    <col min="20" max="20" width="10.7109375" style="39" customWidth="1"/>
    <col min="21" max="21" width="13" style="39" customWidth="1"/>
    <col min="22" max="22" width="10.7109375" style="39" customWidth="1"/>
    <col min="23" max="23" width="11.140625" style="39" customWidth="1"/>
    <col min="24" max="24" width="13.28515625" style="39" customWidth="1"/>
    <col min="25" max="25" width="10.7109375" style="39" customWidth="1"/>
  </cols>
  <sheetData>
    <row r="1" spans="2:25" ht="30" customHeight="1" x14ac:dyDescent="0.25"/>
    <row r="3" spans="2:25" s="4" customFormat="1" ht="21.75" thickBot="1" x14ac:dyDescent="0.3">
      <c r="B3" s="43" t="s">
        <v>198</v>
      </c>
      <c r="C3" s="43"/>
      <c r="D3" s="43"/>
      <c r="E3" s="43"/>
      <c r="F3" s="43"/>
      <c r="G3" s="43"/>
      <c r="H3" s="43"/>
      <c r="I3" s="43"/>
      <c r="J3" s="43"/>
      <c r="K3" s="43"/>
      <c r="L3" s="43"/>
      <c r="M3" s="43"/>
      <c r="N3" s="43"/>
      <c r="O3" s="43"/>
      <c r="P3" s="43"/>
      <c r="Q3" s="43"/>
      <c r="R3" s="43"/>
      <c r="S3" s="43"/>
      <c r="T3" s="43"/>
      <c r="U3" s="43"/>
      <c r="V3" s="43"/>
      <c r="W3" s="43"/>
      <c r="X3" s="43"/>
      <c r="Y3" s="43"/>
    </row>
    <row r="4" spans="2:25" s="4" customFormat="1" ht="6" customHeight="1" thickBot="1" x14ac:dyDescent="0.3">
      <c r="B4" s="75"/>
      <c r="C4" s="75"/>
      <c r="D4" s="75"/>
      <c r="E4" s="75"/>
      <c r="F4" s="75"/>
      <c r="G4" s="75"/>
      <c r="H4" s="75"/>
      <c r="I4" s="75"/>
      <c r="J4" s="75"/>
      <c r="K4" s="75"/>
      <c r="L4" s="75"/>
      <c r="M4" s="75"/>
      <c r="N4" s="75"/>
      <c r="O4" s="75"/>
      <c r="P4" s="75"/>
      <c r="Q4" s="75"/>
      <c r="R4" s="75"/>
      <c r="S4" s="75"/>
      <c r="T4" s="75"/>
      <c r="U4" s="75"/>
      <c r="V4" s="75"/>
      <c r="W4" s="75"/>
      <c r="X4" s="75"/>
      <c r="Y4" s="75"/>
    </row>
    <row r="5" spans="2:25" s="4" customFormat="1" ht="36.75" customHeight="1" thickBot="1" x14ac:dyDescent="0.3">
      <c r="B5" s="112"/>
      <c r="C5" s="246" t="s">
        <v>44</v>
      </c>
      <c r="D5" s="247"/>
      <c r="E5" s="248"/>
      <c r="F5" s="249" t="s">
        <v>121</v>
      </c>
      <c r="G5" s="250"/>
      <c r="H5" s="251"/>
      <c r="I5" s="252" t="s">
        <v>122</v>
      </c>
      <c r="J5" s="253"/>
      <c r="K5" s="254"/>
      <c r="L5" s="252" t="s">
        <v>123</v>
      </c>
      <c r="M5" s="253"/>
      <c r="N5" s="254"/>
      <c r="O5" s="249" t="s">
        <v>124</v>
      </c>
      <c r="P5" s="250"/>
      <c r="Q5" s="251"/>
      <c r="R5" s="252" t="s">
        <v>125</v>
      </c>
      <c r="S5" s="253"/>
      <c r="T5" s="254"/>
      <c r="U5" s="249" t="s">
        <v>129</v>
      </c>
      <c r="V5" s="251"/>
      <c r="W5" s="249" t="s">
        <v>132</v>
      </c>
      <c r="X5" s="250"/>
      <c r="Y5" s="251"/>
    </row>
    <row r="6" spans="2:25" s="4" customFormat="1" ht="21" customHeight="1" x14ac:dyDescent="0.25">
      <c r="B6" s="16"/>
      <c r="C6" s="255" t="s">
        <v>114</v>
      </c>
      <c r="D6" s="256" t="s">
        <v>115</v>
      </c>
      <c r="E6" s="257" t="s">
        <v>51</v>
      </c>
      <c r="F6" s="258" t="s">
        <v>114</v>
      </c>
      <c r="G6" s="259" t="s">
        <v>115</v>
      </c>
      <c r="H6" s="260" t="s">
        <v>51</v>
      </c>
      <c r="I6" s="258" t="s">
        <v>114</v>
      </c>
      <c r="J6" s="259" t="s">
        <v>115</v>
      </c>
      <c r="K6" s="260" t="s">
        <v>51</v>
      </c>
      <c r="L6" s="258" t="s">
        <v>114</v>
      </c>
      <c r="M6" s="259" t="s">
        <v>115</v>
      </c>
      <c r="N6" s="260" t="s">
        <v>51</v>
      </c>
      <c r="O6" s="258" t="s">
        <v>114</v>
      </c>
      <c r="P6" s="259" t="s">
        <v>115</v>
      </c>
      <c r="Q6" s="260" t="s">
        <v>51</v>
      </c>
      <c r="R6" s="258" t="s">
        <v>114</v>
      </c>
      <c r="S6" s="259" t="s">
        <v>115</v>
      </c>
      <c r="T6" s="260" t="s">
        <v>51</v>
      </c>
      <c r="U6" s="261" t="s">
        <v>114</v>
      </c>
      <c r="V6" s="262" t="s">
        <v>51</v>
      </c>
      <c r="W6" s="258" t="s">
        <v>114</v>
      </c>
      <c r="X6" s="259" t="s">
        <v>115</v>
      </c>
      <c r="Y6" s="260" t="s">
        <v>51</v>
      </c>
    </row>
    <row r="7" spans="2:25" s="4" customFormat="1" x14ac:dyDescent="0.25">
      <c r="B7" s="53" t="s">
        <v>78</v>
      </c>
      <c r="C7" s="263">
        <v>1</v>
      </c>
      <c r="D7" s="133">
        <v>1</v>
      </c>
      <c r="E7" s="264">
        <v>1</v>
      </c>
      <c r="F7" s="263">
        <v>0.84440984117097473</v>
      </c>
      <c r="G7" s="133">
        <v>0.87390131407188232</v>
      </c>
      <c r="H7" s="264">
        <v>0.8567124083351485</v>
      </c>
      <c r="I7" s="263">
        <v>0.2020554344440984</v>
      </c>
      <c r="J7" s="133">
        <v>0.6623444434775041</v>
      </c>
      <c r="K7" s="264">
        <v>0.39406810426196182</v>
      </c>
      <c r="L7" s="263">
        <v>0.46322018062908749</v>
      </c>
      <c r="M7" s="133">
        <v>0.10973805586981115</v>
      </c>
      <c r="N7" s="264">
        <v>0.31576272417047846</v>
      </c>
      <c r="O7" s="263">
        <v>0.11678604796013703</v>
      </c>
      <c r="P7" s="133">
        <v>0.12566356278826907</v>
      </c>
      <c r="Q7" s="264">
        <v>0.12048936324693241</v>
      </c>
      <c r="R7" s="263">
        <v>0.10414201183431952</v>
      </c>
      <c r="S7" s="133">
        <v>0.11469845966408494</v>
      </c>
      <c r="T7" s="264">
        <v>0.10854570536557032</v>
      </c>
      <c r="U7" s="263">
        <v>3.5253815010900032E-2</v>
      </c>
      <c r="V7" s="264">
        <v>2.0547447905322008E-2</v>
      </c>
      <c r="W7" s="263">
        <v>3.5502958579881655E-3</v>
      </c>
      <c r="X7" s="133">
        <v>4.3512313984857715E-4</v>
      </c>
      <c r="Y7" s="264">
        <v>2.2507805125971101E-3</v>
      </c>
    </row>
    <row r="8" spans="2:25" s="4" customFormat="1" x14ac:dyDescent="0.25">
      <c r="B8" s="53" t="s">
        <v>79</v>
      </c>
      <c r="C8" s="263">
        <v>1</v>
      </c>
      <c r="D8" s="133">
        <v>1</v>
      </c>
      <c r="E8" s="264">
        <v>1</v>
      </c>
      <c r="F8" s="263">
        <v>0.82896350812634156</v>
      </c>
      <c r="G8" s="133">
        <v>0.8890633763320247</v>
      </c>
      <c r="H8" s="264">
        <v>0.85336308575071729</v>
      </c>
      <c r="I8" s="263">
        <v>0.20584176632934684</v>
      </c>
      <c r="J8" s="133">
        <v>0.69792484576556368</v>
      </c>
      <c r="K8" s="264">
        <v>0.40561956373241043</v>
      </c>
      <c r="L8" s="263">
        <v>0.47493100275988959</v>
      </c>
      <c r="M8" s="133">
        <v>0.12394840157038699</v>
      </c>
      <c r="N8" s="264">
        <v>0.33243772485085843</v>
      </c>
      <c r="O8" s="263">
        <v>0.13538791781662066</v>
      </c>
      <c r="P8" s="133">
        <v>0.11015143017386428</v>
      </c>
      <c r="Q8" s="264">
        <v>0.12514231066988479</v>
      </c>
      <c r="R8" s="263">
        <v>0.12243176939589083</v>
      </c>
      <c r="S8" s="133">
        <v>9.9831744251261914E-2</v>
      </c>
      <c r="T8" s="264">
        <v>0.11325652352110752</v>
      </c>
      <c r="U8" s="263">
        <v>3.4651947255443113E-2</v>
      </c>
      <c r="V8" s="264">
        <v>2.0583815292135342E-2</v>
      </c>
      <c r="W8" s="263">
        <v>9.9662680159460278E-4</v>
      </c>
      <c r="X8" s="133">
        <v>7.8519349411104885E-4</v>
      </c>
      <c r="Y8" s="264">
        <v>9.1078828726262584E-4</v>
      </c>
    </row>
    <row r="9" spans="2:25" s="4" customFormat="1" x14ac:dyDescent="0.25">
      <c r="B9" s="53" t="s">
        <v>80</v>
      </c>
      <c r="C9" s="263">
        <v>1</v>
      </c>
      <c r="D9" s="133">
        <v>1</v>
      </c>
      <c r="E9" s="264">
        <v>1</v>
      </c>
      <c r="F9" s="263">
        <v>0.85603702817013805</v>
      </c>
      <c r="G9" s="133">
        <v>0.89545505808052328</v>
      </c>
      <c r="H9" s="264">
        <v>0.87237124964949997</v>
      </c>
      <c r="I9" s="263">
        <v>0.21538584310908945</v>
      </c>
      <c r="J9" s="133">
        <v>0.68456073079959401</v>
      </c>
      <c r="K9" s="264">
        <v>0.4098046546406206</v>
      </c>
      <c r="L9" s="263">
        <v>0.44864735456068949</v>
      </c>
      <c r="M9" s="133">
        <v>0.13273937070034961</v>
      </c>
      <c r="N9" s="264">
        <v>0.31773997569866341</v>
      </c>
      <c r="O9" s="263">
        <v>0.10725401005506344</v>
      </c>
      <c r="P9" s="133">
        <v>0.10454494191947671</v>
      </c>
      <c r="Q9" s="264">
        <v>0.10613141415085522</v>
      </c>
      <c r="R9" s="263">
        <v>9.6161519431809117E-2</v>
      </c>
      <c r="S9" s="133">
        <v>9.5973835570091356E-2</v>
      </c>
      <c r="T9" s="264">
        <v>9.6083746144499479E-2</v>
      </c>
      <c r="U9" s="263">
        <v>3.5831138775835929E-2</v>
      </c>
      <c r="V9" s="264">
        <v>2.098326946443593E-2</v>
      </c>
      <c r="W9" s="263">
        <v>8.7782299896257282E-4</v>
      </c>
      <c r="X9" s="133">
        <v>0</v>
      </c>
      <c r="Y9" s="264">
        <v>5.1406673520889797E-4</v>
      </c>
    </row>
    <row r="10" spans="2:25" s="4" customFormat="1" x14ac:dyDescent="0.25">
      <c r="B10" s="53" t="s">
        <v>81</v>
      </c>
      <c r="C10" s="263">
        <v>1</v>
      </c>
      <c r="D10" s="133">
        <v>1</v>
      </c>
      <c r="E10" s="264">
        <v>1</v>
      </c>
      <c r="F10" s="263">
        <v>0.86894510226049515</v>
      </c>
      <c r="G10" s="133">
        <v>0.89281726832899144</v>
      </c>
      <c r="H10" s="264">
        <v>0.87896298610026546</v>
      </c>
      <c r="I10" s="263">
        <v>0.22672228202368139</v>
      </c>
      <c r="J10" s="133">
        <v>0.70394491998511355</v>
      </c>
      <c r="K10" s="264">
        <v>0.42698734967983759</v>
      </c>
      <c r="L10" s="263">
        <v>0.48412271259418732</v>
      </c>
      <c r="M10" s="133">
        <v>0.12709341272794938</v>
      </c>
      <c r="N10" s="264">
        <v>0.33429642355146028</v>
      </c>
      <c r="O10" s="263">
        <v>8.6652314316469317E-2</v>
      </c>
      <c r="P10" s="133">
        <v>0.10718273167100856</v>
      </c>
      <c r="Q10" s="264">
        <v>9.5267843198500707E-2</v>
      </c>
      <c r="R10" s="263">
        <v>8.1539289558665226E-2</v>
      </c>
      <c r="S10" s="133">
        <v>9.9181243021957577E-2</v>
      </c>
      <c r="T10" s="264">
        <v>8.8942683117288771E-2</v>
      </c>
      <c r="U10" s="263">
        <v>4.3864370290635092E-2</v>
      </c>
      <c r="V10" s="264">
        <v>2.5456817116976418E-2</v>
      </c>
      <c r="W10" s="263">
        <v>5.3821313240043052E-4</v>
      </c>
      <c r="X10" s="133">
        <v>0</v>
      </c>
      <c r="Y10" s="264">
        <v>3.1235358425737937E-4</v>
      </c>
    </row>
    <row r="11" spans="2:25" s="4" customFormat="1" x14ac:dyDescent="0.25">
      <c r="B11" s="53" t="s">
        <v>82</v>
      </c>
      <c r="C11" s="263">
        <v>1</v>
      </c>
      <c r="D11" s="133">
        <v>1</v>
      </c>
      <c r="E11" s="264">
        <v>1</v>
      </c>
      <c r="F11" s="263">
        <v>0.77434312210200928</v>
      </c>
      <c r="G11" s="133">
        <v>0.89532293986636968</v>
      </c>
      <c r="H11" s="264">
        <v>0.82390510948905105</v>
      </c>
      <c r="I11" s="263">
        <v>0.33693972179289028</v>
      </c>
      <c r="J11" s="133">
        <v>0.5968819599109132</v>
      </c>
      <c r="K11" s="264">
        <v>0.44343065693430656</v>
      </c>
      <c r="L11" s="263">
        <v>0.31839258114374036</v>
      </c>
      <c r="M11" s="133">
        <v>0.20712694877505569</v>
      </c>
      <c r="N11" s="264">
        <v>0.2728102189781022</v>
      </c>
      <c r="O11" s="263">
        <v>0.15455950540958269</v>
      </c>
      <c r="P11" s="133">
        <v>0.10467706013363029</v>
      </c>
      <c r="Q11" s="264">
        <v>0.13412408759124086</v>
      </c>
      <c r="R11" s="263">
        <v>0.14219474497681608</v>
      </c>
      <c r="S11" s="133">
        <v>9.5768374164810696E-2</v>
      </c>
      <c r="T11" s="264">
        <v>0.12317518248175183</v>
      </c>
      <c r="U11" s="263">
        <v>6.3369397217928905E-2</v>
      </c>
      <c r="V11" s="264">
        <v>3.7408759124087594E-2</v>
      </c>
      <c r="W11" s="263">
        <v>7.7279752704791345E-3</v>
      </c>
      <c r="X11" s="133">
        <v>0</v>
      </c>
      <c r="Y11" s="264">
        <v>4.5620437956204376E-3</v>
      </c>
    </row>
    <row r="12" spans="2:25" s="4" customFormat="1" x14ac:dyDescent="0.25">
      <c r="B12" s="53" t="s">
        <v>83</v>
      </c>
      <c r="C12" s="263">
        <v>1</v>
      </c>
      <c r="D12" s="133">
        <v>1</v>
      </c>
      <c r="E12" s="264">
        <v>1</v>
      </c>
      <c r="F12" s="263">
        <v>0.84888438133874244</v>
      </c>
      <c r="G12" s="133">
        <v>0.88947368421052631</v>
      </c>
      <c r="H12" s="264">
        <v>0.86375321336760924</v>
      </c>
      <c r="I12" s="263">
        <v>0.25456389452332656</v>
      </c>
      <c r="J12" s="133">
        <v>0.53859649122807018</v>
      </c>
      <c r="K12" s="264">
        <v>0.35861182519280205</v>
      </c>
      <c r="L12" s="263">
        <v>0.55273833671399597</v>
      </c>
      <c r="M12" s="133">
        <v>0.1649122807017544</v>
      </c>
      <c r="N12" s="264">
        <v>0.41066838046272491</v>
      </c>
      <c r="O12" s="263">
        <v>9.2292089249492906E-2</v>
      </c>
      <c r="P12" s="133">
        <v>0.11052631578947368</v>
      </c>
      <c r="Q12" s="264">
        <v>9.8971722365038567E-2</v>
      </c>
      <c r="R12" s="263">
        <v>7.9107505070993914E-2</v>
      </c>
      <c r="S12" s="133">
        <v>6.6666666666666666E-2</v>
      </c>
      <c r="T12" s="264">
        <v>7.4550128534704371E-2</v>
      </c>
      <c r="U12" s="263">
        <v>5.7809330628803245E-2</v>
      </c>
      <c r="V12" s="264">
        <v>3.6632390745501286E-2</v>
      </c>
      <c r="W12" s="263">
        <v>1.0141987829614604E-3</v>
      </c>
      <c r="X12" s="133">
        <v>0</v>
      </c>
      <c r="Y12" s="264">
        <v>6.426735218508997E-4</v>
      </c>
    </row>
    <row r="13" spans="2:25" s="4" customFormat="1" x14ac:dyDescent="0.25">
      <c r="B13" s="53" t="s">
        <v>84</v>
      </c>
      <c r="C13" s="263">
        <v>1</v>
      </c>
      <c r="D13" s="133">
        <v>1</v>
      </c>
      <c r="E13" s="264">
        <v>1</v>
      </c>
      <c r="F13" s="263">
        <v>0.78622540250447226</v>
      </c>
      <c r="G13" s="133">
        <v>0.8782742681047766</v>
      </c>
      <c r="H13" s="264">
        <v>0.82003395585738537</v>
      </c>
      <c r="I13" s="263">
        <v>0.29427549194991054</v>
      </c>
      <c r="J13" s="133">
        <v>0.59322033898305082</v>
      </c>
      <c r="K13" s="264">
        <v>0.40407470288624786</v>
      </c>
      <c r="L13" s="263">
        <v>0.43470483005366728</v>
      </c>
      <c r="M13" s="133">
        <v>0.10631741140215717</v>
      </c>
      <c r="N13" s="264">
        <v>0.3140916808149406</v>
      </c>
      <c r="O13" s="263">
        <v>0.16100178890876565</v>
      </c>
      <c r="P13" s="133">
        <v>0.12172573189522343</v>
      </c>
      <c r="Q13" s="264">
        <v>0.14657611771363893</v>
      </c>
      <c r="R13" s="263">
        <v>0.15295169946332737</v>
      </c>
      <c r="S13" s="133">
        <v>0.10785824345146379</v>
      </c>
      <c r="T13" s="264">
        <v>0.13638936049801925</v>
      </c>
      <c r="U13" s="263">
        <v>4.1144901610017888E-2</v>
      </c>
      <c r="V13" s="264">
        <v>2.6032823995472552E-2</v>
      </c>
      <c r="W13" s="263">
        <v>1.1627906976744186E-2</v>
      </c>
      <c r="X13" s="133">
        <v>0</v>
      </c>
      <c r="Y13" s="264">
        <v>7.3571024335031127E-3</v>
      </c>
    </row>
    <row r="14" spans="2:25" s="4" customFormat="1" x14ac:dyDescent="0.25">
      <c r="B14" s="53" t="s">
        <v>85</v>
      </c>
      <c r="C14" s="263">
        <v>1</v>
      </c>
      <c r="D14" s="133">
        <v>1</v>
      </c>
      <c r="E14" s="264">
        <v>1</v>
      </c>
      <c r="F14" s="263">
        <v>0.88977955911823647</v>
      </c>
      <c r="G14" s="133">
        <v>0.92197125256673507</v>
      </c>
      <c r="H14" s="264">
        <v>0.90033670033670032</v>
      </c>
      <c r="I14" s="263">
        <v>0.25551102204408815</v>
      </c>
      <c r="J14" s="133">
        <v>0.74127310061601648</v>
      </c>
      <c r="K14" s="264">
        <v>0.4148148148148148</v>
      </c>
      <c r="L14" s="263">
        <v>0.62024048096192386</v>
      </c>
      <c r="M14" s="133">
        <v>8.8295687885010271E-2</v>
      </c>
      <c r="N14" s="264">
        <v>0.44579124579124579</v>
      </c>
      <c r="O14" s="263">
        <v>6.7134268537074146E-2</v>
      </c>
      <c r="P14" s="133">
        <v>7.8028747433264892E-2</v>
      </c>
      <c r="Q14" s="264">
        <v>7.0707070707070704E-2</v>
      </c>
      <c r="R14" s="263">
        <v>5.8116232464929862E-2</v>
      </c>
      <c r="S14" s="133">
        <v>6.9815195071868577E-2</v>
      </c>
      <c r="T14" s="264">
        <v>6.1952861952861954E-2</v>
      </c>
      <c r="U14" s="263">
        <v>3.6072144288577156E-2</v>
      </c>
      <c r="V14" s="264">
        <v>2.4242424242424242E-2</v>
      </c>
      <c r="W14" s="263">
        <v>7.0140280561122245E-3</v>
      </c>
      <c r="X14" s="133">
        <v>0</v>
      </c>
      <c r="Y14" s="264">
        <v>4.7138047138047135E-3</v>
      </c>
    </row>
    <row r="15" spans="2:25" s="4" customFormat="1" x14ac:dyDescent="0.25">
      <c r="B15" s="53" t="s">
        <v>86</v>
      </c>
      <c r="C15" s="263">
        <v>1</v>
      </c>
      <c r="D15" s="133">
        <v>1</v>
      </c>
      <c r="E15" s="264">
        <v>1</v>
      </c>
      <c r="F15" s="263">
        <v>0.81640625</v>
      </c>
      <c r="G15" s="133">
        <v>0.86733001658374798</v>
      </c>
      <c r="H15" s="264">
        <v>0.83527965580823604</v>
      </c>
      <c r="I15" s="263">
        <v>0.234375</v>
      </c>
      <c r="J15" s="133">
        <v>0.64344941956882251</v>
      </c>
      <c r="K15" s="264">
        <v>0.3859864781807007</v>
      </c>
      <c r="L15" s="263">
        <v>0.525390625</v>
      </c>
      <c r="M15" s="133">
        <v>0.12935323383084577</v>
      </c>
      <c r="N15" s="264">
        <v>0.37861094038106946</v>
      </c>
      <c r="O15" s="263">
        <v>9.86328125E-2</v>
      </c>
      <c r="P15" s="133">
        <v>0.13266998341625208</v>
      </c>
      <c r="Q15" s="264">
        <v>0.11124769514443761</v>
      </c>
      <c r="R15" s="263">
        <v>8.88671875E-2</v>
      </c>
      <c r="S15" s="133">
        <v>0.11940298507462686</v>
      </c>
      <c r="T15" s="264">
        <v>0.10018438844499078</v>
      </c>
      <c r="U15" s="263">
        <v>6.73828125E-2</v>
      </c>
      <c r="V15" s="264">
        <v>4.2409342347879533E-2</v>
      </c>
      <c r="W15" s="263">
        <v>1.7578125E-2</v>
      </c>
      <c r="X15" s="133">
        <v>0</v>
      </c>
      <c r="Y15" s="264">
        <v>1.1063306699446834E-2</v>
      </c>
    </row>
    <row r="16" spans="2:25" s="4" customFormat="1" x14ac:dyDescent="0.25">
      <c r="B16" s="53" t="s">
        <v>87</v>
      </c>
      <c r="C16" s="263">
        <v>1</v>
      </c>
      <c r="D16" s="133">
        <v>1</v>
      </c>
      <c r="E16" s="264">
        <v>1</v>
      </c>
      <c r="F16" s="263">
        <v>0.82633533276206794</v>
      </c>
      <c r="G16" s="133">
        <v>0.87453032742887815</v>
      </c>
      <c r="H16" s="264">
        <v>0.8511830635118306</v>
      </c>
      <c r="I16" s="263">
        <v>0.23464724364467296</v>
      </c>
      <c r="J16" s="133">
        <v>0.63996242619431021</v>
      </c>
      <c r="K16" s="264">
        <v>0.44361422443614223</v>
      </c>
      <c r="L16" s="263">
        <v>0.51185375606969441</v>
      </c>
      <c r="M16" s="133">
        <v>0.13164251207729469</v>
      </c>
      <c r="N16" s="264">
        <v>0.31582952815829529</v>
      </c>
      <c r="O16" s="263">
        <v>0.12982005141388175</v>
      </c>
      <c r="P16" s="133">
        <v>0.12466451959205582</v>
      </c>
      <c r="Q16" s="264">
        <v>0.12716203127162032</v>
      </c>
      <c r="R16" s="263">
        <v>0.12210796915167095</v>
      </c>
      <c r="S16" s="133">
        <v>0.11137949543746645</v>
      </c>
      <c r="T16" s="264">
        <v>0.11657672616576727</v>
      </c>
      <c r="U16" s="263">
        <v>3.9131676663810337E-2</v>
      </c>
      <c r="V16" s="264">
        <v>1.8956690189566902E-2</v>
      </c>
      <c r="W16" s="263">
        <v>4.7129391602399318E-3</v>
      </c>
      <c r="X16" s="133">
        <v>8.0515297906602254E-4</v>
      </c>
      <c r="Y16" s="264">
        <v>2.6982150269821504E-3</v>
      </c>
    </row>
    <row r="17" spans="2:25" s="4" customFormat="1" x14ac:dyDescent="0.25">
      <c r="B17" s="53" t="s">
        <v>88</v>
      </c>
      <c r="C17" s="263">
        <v>1</v>
      </c>
      <c r="D17" s="133">
        <v>1</v>
      </c>
      <c r="E17" s="264">
        <v>1</v>
      </c>
      <c r="F17" s="263">
        <v>0.8503523766681661</v>
      </c>
      <c r="G17" s="133">
        <v>0.90919964118409247</v>
      </c>
      <c r="H17" s="264">
        <v>0.87561507851610976</v>
      </c>
      <c r="I17" s="263">
        <v>0.21764882291198082</v>
      </c>
      <c r="J17" s="133">
        <v>0.6254360609987043</v>
      </c>
      <c r="K17" s="264">
        <v>0.39270891275512387</v>
      </c>
      <c r="L17" s="263">
        <v>0.44414454940770731</v>
      </c>
      <c r="M17" s="133">
        <v>0.17781321638592645</v>
      </c>
      <c r="N17" s="264">
        <v>0.3298104488468615</v>
      </c>
      <c r="O17" s="263">
        <v>0.11388514020092967</v>
      </c>
      <c r="P17" s="133">
        <v>9.050134555965314E-2</v>
      </c>
      <c r="Q17" s="264">
        <v>0.10384664755466176</v>
      </c>
      <c r="R17" s="263">
        <v>9.4167041535462584E-2</v>
      </c>
      <c r="S17" s="133">
        <v>8.0633908103259239E-2</v>
      </c>
      <c r="T17" s="264">
        <v>8.8357365966368576E-2</v>
      </c>
      <c r="U17" s="263">
        <v>3.1563952616584193E-2</v>
      </c>
      <c r="V17" s="264">
        <v>1.8013777758760858E-2</v>
      </c>
      <c r="W17" s="263">
        <v>4.1985305143199883E-3</v>
      </c>
      <c r="X17" s="133">
        <v>2.990132562543606E-4</v>
      </c>
      <c r="Y17" s="264">
        <v>2.5244961704676736E-3</v>
      </c>
    </row>
    <row r="18" spans="2:25" s="4" customFormat="1" x14ac:dyDescent="0.25">
      <c r="B18" s="53" t="s">
        <v>89</v>
      </c>
      <c r="C18" s="263">
        <v>1</v>
      </c>
      <c r="D18" s="133">
        <v>1</v>
      </c>
      <c r="E18" s="264">
        <v>1</v>
      </c>
      <c r="F18" s="263">
        <v>0.85660508888114328</v>
      </c>
      <c r="G18" s="133">
        <v>0.92324668955370282</v>
      </c>
      <c r="H18" s="264">
        <v>0.88727943112983931</v>
      </c>
      <c r="I18" s="263">
        <v>0.19867549668874171</v>
      </c>
      <c r="J18" s="133">
        <v>0.64909269249632173</v>
      </c>
      <c r="K18" s="264">
        <v>0.40599721584709736</v>
      </c>
      <c r="L18" s="263">
        <v>0.40355524573021961</v>
      </c>
      <c r="M18" s="133">
        <v>0.16609449076344612</v>
      </c>
      <c r="N18" s="264">
        <v>0.2942548628616577</v>
      </c>
      <c r="O18" s="263">
        <v>0.1028232833739979</v>
      </c>
      <c r="P18" s="133">
        <v>7.503678273663561E-2</v>
      </c>
      <c r="Q18" s="264">
        <v>9.0033485082207765E-2</v>
      </c>
      <c r="R18" s="263">
        <v>9.3203206692227258E-2</v>
      </c>
      <c r="S18" s="133">
        <v>6.6944580676802354E-2</v>
      </c>
      <c r="T18" s="264">
        <v>8.111667105609692E-2</v>
      </c>
      <c r="U18" s="263">
        <v>3.7643778319972114E-2</v>
      </c>
      <c r="V18" s="264">
        <v>2.0316791451898113E-2</v>
      </c>
      <c r="W18" s="263">
        <v>2.9278494248867202E-3</v>
      </c>
      <c r="X18" s="133">
        <v>1.7165277096615988E-3</v>
      </c>
      <c r="Y18" s="264">
        <v>2.3702923360547799E-3</v>
      </c>
    </row>
    <row r="19" spans="2:25" s="84" customFormat="1" ht="34.5" customHeight="1" x14ac:dyDescent="0.25">
      <c r="B19" s="58">
        <v>2017</v>
      </c>
      <c r="C19" s="265">
        <v>1</v>
      </c>
      <c r="D19" s="138">
        <v>1</v>
      </c>
      <c r="E19" s="266">
        <v>1</v>
      </c>
      <c r="F19" s="265">
        <v>0.84627202892001807</v>
      </c>
      <c r="G19" s="138">
        <v>0.89522376497229006</v>
      </c>
      <c r="H19" s="266">
        <v>0.86738325923260773</v>
      </c>
      <c r="I19" s="265">
        <v>0.21466335291459557</v>
      </c>
      <c r="J19" s="138">
        <v>0.66116441213276922</v>
      </c>
      <c r="K19" s="266">
        <v>0.40722417825293616</v>
      </c>
      <c r="L19" s="265">
        <v>0.45800948938093089</v>
      </c>
      <c r="M19" s="138">
        <v>0.14003933019486323</v>
      </c>
      <c r="N19" s="266">
        <v>0.32087969982781217</v>
      </c>
      <c r="O19" s="265">
        <v>0.11377089923181202</v>
      </c>
      <c r="P19" s="138">
        <v>0.10415052738215839</v>
      </c>
      <c r="Q19" s="266">
        <v>0.10962195780113593</v>
      </c>
      <c r="R19" s="265">
        <v>0.10187528242205152</v>
      </c>
      <c r="S19" s="138">
        <v>9.3960431440319403E-2</v>
      </c>
      <c r="T19" s="266">
        <v>9.8461874534193417E-2</v>
      </c>
      <c r="U19" s="265">
        <v>3.701988251242657E-2</v>
      </c>
      <c r="V19" s="266">
        <v>2.1054457608388373E-2</v>
      </c>
      <c r="W19" s="265">
        <v>2.9371893357433348E-3</v>
      </c>
      <c r="X19" s="138">
        <v>6.2570764555151663E-4</v>
      </c>
      <c r="Y19" s="266">
        <v>1.940325357867955E-3</v>
      </c>
    </row>
    <row r="20" spans="2:25" s="4" customFormat="1" ht="15" hidden="1" customHeight="1" outlineLevel="1" x14ac:dyDescent="0.25">
      <c r="B20" s="53" t="s">
        <v>78</v>
      </c>
      <c r="C20" s="267">
        <v>1</v>
      </c>
      <c r="D20" s="144">
        <v>1</v>
      </c>
      <c r="E20" s="268">
        <v>1</v>
      </c>
      <c r="F20" s="267">
        <v>0.85818035101876133</v>
      </c>
      <c r="G20" s="144">
        <v>0.90012876227265415</v>
      </c>
      <c r="H20" s="268">
        <v>0.87727589112356674</v>
      </c>
      <c r="I20" s="267">
        <v>0.2139062605070271</v>
      </c>
      <c r="J20" s="144">
        <v>0.69410912602607433</v>
      </c>
      <c r="K20" s="268">
        <v>0.43250174011796166</v>
      </c>
      <c r="L20" s="267">
        <v>0.48140676484432787</v>
      </c>
      <c r="M20" s="144">
        <v>0.10719459198454853</v>
      </c>
      <c r="N20" s="268">
        <v>0.31105982342381949</v>
      </c>
      <c r="O20" s="267">
        <v>0.11129043104027973</v>
      </c>
      <c r="P20" s="144">
        <v>9.9468855625301791E-2</v>
      </c>
      <c r="Q20" s="268">
        <v>0.10590907425724438</v>
      </c>
      <c r="R20" s="267">
        <v>0.10900410194337973</v>
      </c>
      <c r="S20" s="144">
        <v>9.3191694833413816E-2</v>
      </c>
      <c r="T20" s="268">
        <v>0.10180605927391288</v>
      </c>
      <c r="U20" s="267">
        <v>2.8444623764373612E-2</v>
      </c>
      <c r="V20" s="268">
        <v>1.5496208374546653E-2</v>
      </c>
      <c r="W20" s="267">
        <v>2.0845941765853001E-3</v>
      </c>
      <c r="X20" s="144">
        <v>4.023821020441011E-4</v>
      </c>
      <c r="Y20" s="268">
        <v>1.3188262446422684E-3</v>
      </c>
    </row>
    <row r="21" spans="2:25" s="4" customFormat="1" ht="15" hidden="1" customHeight="1" outlineLevel="1" x14ac:dyDescent="0.25">
      <c r="B21" s="53" t="s">
        <v>79</v>
      </c>
      <c r="C21" s="267">
        <v>1</v>
      </c>
      <c r="D21" s="144">
        <v>1</v>
      </c>
      <c r="E21" s="268">
        <v>1</v>
      </c>
      <c r="F21" s="267">
        <v>0.82968287526427065</v>
      </c>
      <c r="G21" s="144">
        <v>0.88886635570878114</v>
      </c>
      <c r="H21" s="268">
        <v>0.85659611748974041</v>
      </c>
      <c r="I21" s="267">
        <v>0.20938689217758985</v>
      </c>
      <c r="J21" s="144">
        <v>0.6772459947272359</v>
      </c>
      <c r="K21" s="268">
        <v>0.42214229722875457</v>
      </c>
      <c r="L21" s="267">
        <v>0.44964059196617334</v>
      </c>
      <c r="M21" s="144">
        <v>0.11559521395254513</v>
      </c>
      <c r="N21" s="268">
        <v>0.29773597085811776</v>
      </c>
      <c r="O21" s="267">
        <v>0.12964059196617336</v>
      </c>
      <c r="P21" s="144">
        <v>0.11113364429121882</v>
      </c>
      <c r="Q21" s="268">
        <v>0.12122469682298151</v>
      </c>
      <c r="R21" s="267">
        <v>0.11940803382663848</v>
      </c>
      <c r="S21" s="144">
        <v>0.10332589738389779</v>
      </c>
      <c r="T21" s="268">
        <v>0.11209480333840549</v>
      </c>
      <c r="U21" s="267">
        <v>3.8308668076109935E-2</v>
      </c>
      <c r="V21" s="268">
        <v>2.0888089638954211E-2</v>
      </c>
      <c r="W21" s="267">
        <v>2.3678646934460887E-3</v>
      </c>
      <c r="X21" s="144">
        <v>0</v>
      </c>
      <c r="Y21" s="268">
        <v>1.2910960483238807E-3</v>
      </c>
    </row>
    <row r="22" spans="2:25" s="4" customFormat="1" ht="15" hidden="1" customHeight="1" outlineLevel="1" x14ac:dyDescent="0.25">
      <c r="B22" s="53" t="s">
        <v>80</v>
      </c>
      <c r="C22" s="267">
        <v>1</v>
      </c>
      <c r="D22" s="144">
        <v>1</v>
      </c>
      <c r="E22" s="268">
        <v>1</v>
      </c>
      <c r="F22" s="267">
        <v>0.83808880634813443</v>
      </c>
      <c r="G22" s="144">
        <v>0.91319542835553036</v>
      </c>
      <c r="H22" s="268">
        <v>0.87353452503008955</v>
      </c>
      <c r="I22" s="267">
        <v>0.21787945297990882</v>
      </c>
      <c r="J22" s="144">
        <v>0.71823935014640594</v>
      </c>
      <c r="K22" s="268">
        <v>0.45401863326349573</v>
      </c>
      <c r="L22" s="267">
        <v>0.48455174742529122</v>
      </c>
      <c r="M22" s="144">
        <v>0.11126853688485878</v>
      </c>
      <c r="N22" s="268">
        <v>0.30838496857308428</v>
      </c>
      <c r="O22" s="267">
        <v>0.11126118521019754</v>
      </c>
      <c r="P22" s="144">
        <v>8.6426749787475207E-2</v>
      </c>
      <c r="Q22" s="268">
        <v>9.95408549904159E-2</v>
      </c>
      <c r="R22" s="267">
        <v>9.5559682593280432E-2</v>
      </c>
      <c r="S22" s="144">
        <v>8.1326154718050436E-2</v>
      </c>
      <c r="T22" s="268">
        <v>8.8842330495252531E-2</v>
      </c>
      <c r="U22" s="267">
        <v>4.963700827283471E-2</v>
      </c>
      <c r="V22" s="268">
        <v>2.6211385013150269E-2</v>
      </c>
      <c r="W22" s="267">
        <v>1.0130001688333614E-3</v>
      </c>
      <c r="X22" s="144">
        <v>3.7782185699442711E-4</v>
      </c>
      <c r="Y22" s="268">
        <v>7.13234966344225E-4</v>
      </c>
    </row>
    <row r="23" spans="2:25" s="4" customFormat="1" ht="15" hidden="1" customHeight="1" outlineLevel="1" x14ac:dyDescent="0.25">
      <c r="B23" s="53" t="s">
        <v>81</v>
      </c>
      <c r="C23" s="267">
        <v>1</v>
      </c>
      <c r="D23" s="144">
        <v>1</v>
      </c>
      <c r="E23" s="268">
        <v>1</v>
      </c>
      <c r="F23" s="267">
        <v>0.86147681740125925</v>
      </c>
      <c r="G23" s="144">
        <v>0.91396875707493774</v>
      </c>
      <c r="H23" s="268">
        <v>0.88548353696417481</v>
      </c>
      <c r="I23" s="267">
        <v>0.25624880747948864</v>
      </c>
      <c r="J23" s="144">
        <v>0.70183382386235005</v>
      </c>
      <c r="K23" s="268">
        <v>0.46003313315386207</v>
      </c>
      <c r="L23" s="267">
        <v>0.52394581186796418</v>
      </c>
      <c r="M23" s="144">
        <v>0.12655648630292055</v>
      </c>
      <c r="N23" s="268">
        <v>0.34220335473182856</v>
      </c>
      <c r="O23" s="267">
        <v>6.7544361763022323E-2</v>
      </c>
      <c r="P23" s="144">
        <v>8.5125650894272126E-2</v>
      </c>
      <c r="Q23" s="268">
        <v>7.5585007247877409E-2</v>
      </c>
      <c r="R23" s="267">
        <v>6.8307574890288117E-2</v>
      </c>
      <c r="S23" s="144">
        <v>7.9918496717228893E-2</v>
      </c>
      <c r="T23" s="268">
        <v>7.3617726237316217E-2</v>
      </c>
      <c r="U23" s="267">
        <v>6.9261591299370345E-2</v>
      </c>
      <c r="V23" s="268">
        <v>3.7585421412300681E-2</v>
      </c>
      <c r="W23" s="267">
        <v>1.7172295363480253E-3</v>
      </c>
      <c r="X23" s="144">
        <v>9.05592030790129E-4</v>
      </c>
      <c r="Y23" s="268">
        <v>1.346034375647132E-3</v>
      </c>
    </row>
    <row r="24" spans="2:25" s="4" customFormat="1" ht="15" hidden="1" customHeight="1" outlineLevel="1" x14ac:dyDescent="0.25">
      <c r="B24" s="53" t="s">
        <v>82</v>
      </c>
      <c r="C24" s="267">
        <v>1</v>
      </c>
      <c r="D24" s="144">
        <v>1</v>
      </c>
      <c r="E24" s="268">
        <v>1</v>
      </c>
      <c r="F24" s="267">
        <v>0.72020725388601037</v>
      </c>
      <c r="G24" s="144">
        <v>0.86322188449848025</v>
      </c>
      <c r="H24" s="268">
        <v>0.78601398601398598</v>
      </c>
      <c r="I24" s="267">
        <v>0.31347150259067358</v>
      </c>
      <c r="J24" s="144">
        <v>0.49848024316109424</v>
      </c>
      <c r="K24" s="268">
        <v>0.39860139860139859</v>
      </c>
      <c r="L24" s="267">
        <v>0.30569948186528495</v>
      </c>
      <c r="M24" s="144">
        <v>0.27659574468085107</v>
      </c>
      <c r="N24" s="268">
        <v>0.29230769230769232</v>
      </c>
      <c r="O24" s="267">
        <v>0.11917098445595854</v>
      </c>
      <c r="P24" s="144">
        <v>0.13677811550151975</v>
      </c>
      <c r="Q24" s="268">
        <v>0.12727272727272726</v>
      </c>
      <c r="R24" s="267">
        <v>9.8445595854922283E-2</v>
      </c>
      <c r="S24" s="144">
        <v>0.12462006079027356</v>
      </c>
      <c r="T24" s="268">
        <v>0.11048951048951049</v>
      </c>
      <c r="U24" s="267">
        <v>0.15803108808290156</v>
      </c>
      <c r="V24" s="268">
        <v>8.5314685314685321E-2</v>
      </c>
      <c r="W24" s="267">
        <v>2.5906735751295338E-3</v>
      </c>
      <c r="X24" s="144">
        <v>0</v>
      </c>
      <c r="Y24" s="268">
        <v>1.3986013986013986E-3</v>
      </c>
    </row>
    <row r="25" spans="2:25" s="4" customFormat="1" ht="15" hidden="1" customHeight="1" outlineLevel="1" x14ac:dyDescent="0.25">
      <c r="B25" s="53" t="s">
        <v>83</v>
      </c>
      <c r="C25" s="267">
        <v>1</v>
      </c>
      <c r="D25" s="144">
        <v>1</v>
      </c>
      <c r="E25" s="268">
        <v>1</v>
      </c>
      <c r="F25" s="267">
        <v>0.82272159800249689</v>
      </c>
      <c r="G25" s="144">
        <v>0.91497227356746769</v>
      </c>
      <c r="H25" s="268">
        <v>0.85991058122205666</v>
      </c>
      <c r="I25" s="267">
        <v>0.22721598002496879</v>
      </c>
      <c r="J25" s="144">
        <v>0.61367837338262476</v>
      </c>
      <c r="K25" s="268">
        <v>0.38301043219076009</v>
      </c>
      <c r="L25" s="267">
        <v>0.5280898876404494</v>
      </c>
      <c r="M25" s="144">
        <v>0.13863216266173753</v>
      </c>
      <c r="N25" s="268">
        <v>0.37108792846497762</v>
      </c>
      <c r="O25" s="267">
        <v>0.11360799001248439</v>
      </c>
      <c r="P25" s="144">
        <v>8.5027726432532341E-2</v>
      </c>
      <c r="Q25" s="268">
        <v>0.10208643815201192</v>
      </c>
      <c r="R25" s="267">
        <v>9.2384519350811489E-2</v>
      </c>
      <c r="S25" s="144">
        <v>7.9482439926062853E-2</v>
      </c>
      <c r="T25" s="268">
        <v>8.7183308494783909E-2</v>
      </c>
      <c r="U25" s="267">
        <v>6.2421972534332085E-2</v>
      </c>
      <c r="V25" s="268">
        <v>3.7257824143070044E-2</v>
      </c>
      <c r="W25" s="267">
        <v>1.2484394506866417E-3</v>
      </c>
      <c r="X25" s="144">
        <v>0</v>
      </c>
      <c r="Y25" s="268">
        <v>7.4515648286140089E-4</v>
      </c>
    </row>
    <row r="26" spans="2:25" s="4" customFormat="1" ht="15" hidden="1" customHeight="1" outlineLevel="1" x14ac:dyDescent="0.25">
      <c r="B26" s="53" t="s">
        <v>84</v>
      </c>
      <c r="C26" s="267">
        <v>1</v>
      </c>
      <c r="D26" s="144">
        <v>1</v>
      </c>
      <c r="E26" s="268">
        <v>1</v>
      </c>
      <c r="F26" s="267">
        <v>0.83354192740926158</v>
      </c>
      <c r="G26" s="144">
        <v>0.8366533864541833</v>
      </c>
      <c r="H26" s="268">
        <v>0.83474250576479636</v>
      </c>
      <c r="I26" s="267">
        <v>0.27784730913642053</v>
      </c>
      <c r="J26" s="144">
        <v>0.60358565737051795</v>
      </c>
      <c r="K26" s="268">
        <v>0.40353574173712531</v>
      </c>
      <c r="L26" s="267">
        <v>0.49561952440550688</v>
      </c>
      <c r="M26" s="144">
        <v>0.10756972111553785</v>
      </c>
      <c r="N26" s="268">
        <v>0.34588777863182169</v>
      </c>
      <c r="O26" s="267">
        <v>6.1326658322903627E-2</v>
      </c>
      <c r="P26" s="144">
        <v>0.16334661354581673</v>
      </c>
      <c r="Q26" s="268">
        <v>0.10069177555726365</v>
      </c>
      <c r="R26" s="267">
        <v>3.8798498122653319E-2</v>
      </c>
      <c r="S26" s="144">
        <v>0.14741035856573706</v>
      </c>
      <c r="T26" s="268">
        <v>8.0707148347425053E-2</v>
      </c>
      <c r="U26" s="267">
        <v>9.3867334167709635E-2</v>
      </c>
      <c r="V26" s="268">
        <v>5.764796310530361E-2</v>
      </c>
      <c r="W26" s="267">
        <v>1.1264080100125156E-2</v>
      </c>
      <c r="X26" s="144">
        <v>0</v>
      </c>
      <c r="Y26" s="268">
        <v>6.9177555726364333E-3</v>
      </c>
    </row>
    <row r="27" spans="2:25" s="4" customFormat="1" ht="15" hidden="1" customHeight="1" outlineLevel="1" x14ac:dyDescent="0.25">
      <c r="B27" s="53" t="s">
        <v>85</v>
      </c>
      <c r="C27" s="267">
        <v>1</v>
      </c>
      <c r="D27" s="144">
        <v>1</v>
      </c>
      <c r="E27" s="268">
        <v>1</v>
      </c>
      <c r="F27" s="267">
        <v>0.91666666666666663</v>
      </c>
      <c r="G27" s="144">
        <v>0.95491803278688525</v>
      </c>
      <c r="H27" s="268">
        <v>0.9245762711864407</v>
      </c>
      <c r="I27" s="267">
        <v>0.18482905982905984</v>
      </c>
      <c r="J27" s="144">
        <v>0.75819672131147542</v>
      </c>
      <c r="K27" s="268">
        <v>0.30338983050847457</v>
      </c>
      <c r="L27" s="267">
        <v>0.67628205128205132</v>
      </c>
      <c r="M27" s="144">
        <v>8.1967213114754092E-2</v>
      </c>
      <c r="N27" s="268">
        <v>0.55338983050847457</v>
      </c>
      <c r="O27" s="267">
        <v>2.8846153846153848E-2</v>
      </c>
      <c r="P27" s="144">
        <v>4.5081967213114756E-2</v>
      </c>
      <c r="Q27" s="268">
        <v>3.2203389830508473E-2</v>
      </c>
      <c r="R27" s="267">
        <v>1.8162393162393164E-2</v>
      </c>
      <c r="S27" s="144">
        <v>4.0983606557377046E-2</v>
      </c>
      <c r="T27" s="268">
        <v>2.288135593220339E-2</v>
      </c>
      <c r="U27" s="267">
        <v>5.0213675213675216E-2</v>
      </c>
      <c r="V27" s="268">
        <v>3.9830508474576268E-2</v>
      </c>
      <c r="W27" s="267">
        <v>4.2735042735042739E-3</v>
      </c>
      <c r="X27" s="144">
        <v>0</v>
      </c>
      <c r="Y27" s="268">
        <v>3.3898305084745762E-3</v>
      </c>
    </row>
    <row r="28" spans="2:25" s="4" customFormat="1" ht="15" hidden="1" customHeight="1" outlineLevel="1" x14ac:dyDescent="0.25">
      <c r="B28" s="53" t="s">
        <v>86</v>
      </c>
      <c r="C28" s="267">
        <v>1</v>
      </c>
      <c r="D28" s="144">
        <v>1</v>
      </c>
      <c r="E28" s="268">
        <v>1</v>
      </c>
      <c r="F28" s="267">
        <v>0.89547038327526129</v>
      </c>
      <c r="G28" s="144">
        <v>0.88063660477453576</v>
      </c>
      <c r="H28" s="268">
        <v>0.89095315024232635</v>
      </c>
      <c r="I28" s="267">
        <v>0.23809523809523808</v>
      </c>
      <c r="J28" s="144">
        <v>0.68965517241379315</v>
      </c>
      <c r="K28" s="268">
        <v>0.3756058158319871</v>
      </c>
      <c r="L28" s="267">
        <v>0.58885017421602792</v>
      </c>
      <c r="M28" s="144">
        <v>9.0185676392572939E-2</v>
      </c>
      <c r="N28" s="268">
        <v>0.43699515347334411</v>
      </c>
      <c r="O28" s="267">
        <v>4.2973286875725901E-2</v>
      </c>
      <c r="P28" s="144">
        <v>0.11936339522546419</v>
      </c>
      <c r="Q28" s="268">
        <v>6.623586429725363E-2</v>
      </c>
      <c r="R28" s="267">
        <v>3.0197444831591175E-2</v>
      </c>
      <c r="S28" s="144">
        <v>0.10875331564986737</v>
      </c>
      <c r="T28" s="268">
        <v>5.4119547657512118E-2</v>
      </c>
      <c r="U28" s="267">
        <v>5.2264808362369339E-2</v>
      </c>
      <c r="V28" s="268">
        <v>3.6348949919224556E-2</v>
      </c>
      <c r="W28" s="267">
        <v>9.2915214866434379E-3</v>
      </c>
      <c r="X28" s="144">
        <v>0</v>
      </c>
      <c r="Y28" s="268">
        <v>6.462035541195477E-3</v>
      </c>
    </row>
    <row r="29" spans="2:25" s="4" customFormat="1" ht="15" hidden="1" customHeight="1" outlineLevel="1" x14ac:dyDescent="0.25">
      <c r="B29" s="53" t="s">
        <v>87</v>
      </c>
      <c r="C29" s="267">
        <v>1</v>
      </c>
      <c r="D29" s="144">
        <v>1</v>
      </c>
      <c r="E29" s="268">
        <v>1</v>
      </c>
      <c r="F29" s="267">
        <v>0.84242786664673341</v>
      </c>
      <c r="G29" s="144">
        <v>0.87859281437125747</v>
      </c>
      <c r="H29" s="268">
        <v>0.86049816740219909</v>
      </c>
      <c r="I29" s="267">
        <v>0.21363432501121243</v>
      </c>
      <c r="J29" s="144">
        <v>0.65553892215568865</v>
      </c>
      <c r="K29" s="268">
        <v>0.43443787867454559</v>
      </c>
      <c r="L29" s="267">
        <v>0.51801465091941989</v>
      </c>
      <c r="M29" s="144">
        <v>0.1312874251497006</v>
      </c>
      <c r="N29" s="268">
        <v>0.32478121026254769</v>
      </c>
      <c r="O29" s="267">
        <v>0.11660935864852744</v>
      </c>
      <c r="P29" s="144">
        <v>0.12140718562874252</v>
      </c>
      <c r="Q29" s="268">
        <v>0.11900665719201137</v>
      </c>
      <c r="R29" s="267">
        <v>0.10659291373897443</v>
      </c>
      <c r="S29" s="144">
        <v>0.11107784431137725</v>
      </c>
      <c r="T29" s="268">
        <v>0.10883386939935671</v>
      </c>
      <c r="U29" s="267">
        <v>4.0514277171475557E-2</v>
      </c>
      <c r="V29" s="268">
        <v>2.0270775675069189E-2</v>
      </c>
      <c r="W29" s="267">
        <v>4.4849753326356705E-4</v>
      </c>
      <c r="X29" s="144">
        <v>0</v>
      </c>
      <c r="Y29" s="268">
        <v>2.2439973072032313E-4</v>
      </c>
    </row>
    <row r="30" spans="2:25" s="4" customFormat="1" ht="15" hidden="1" customHeight="1" outlineLevel="1" x14ac:dyDescent="0.25">
      <c r="B30" s="53" t="s">
        <v>88</v>
      </c>
      <c r="C30" s="267">
        <v>1</v>
      </c>
      <c r="D30" s="144">
        <v>1</v>
      </c>
      <c r="E30" s="268">
        <v>1</v>
      </c>
      <c r="F30" s="267">
        <v>0.86408673176335438</v>
      </c>
      <c r="G30" s="144">
        <v>0.8946560491221337</v>
      </c>
      <c r="H30" s="268">
        <v>0.87717136873229029</v>
      </c>
      <c r="I30" s="267">
        <v>0.20290063182079265</v>
      </c>
      <c r="J30" s="144">
        <v>0.68953276407943975</v>
      </c>
      <c r="K30" s="268">
        <v>0.41119461213091862</v>
      </c>
      <c r="L30" s="267">
        <v>0.49411257897759908</v>
      </c>
      <c r="M30" s="144">
        <v>0.12472416770603473</v>
      </c>
      <c r="N30" s="268">
        <v>0.33600262822882015</v>
      </c>
      <c r="O30" s="267">
        <v>0.108917288914417</v>
      </c>
      <c r="P30" s="144">
        <v>0.10534395087786626</v>
      </c>
      <c r="Q30" s="268">
        <v>0.10738778694920126</v>
      </c>
      <c r="R30" s="267">
        <v>9.9296381390005739E-2</v>
      </c>
      <c r="S30" s="144">
        <v>9.7668617480571818E-2</v>
      </c>
      <c r="T30" s="268">
        <v>9.8599646831752291E-2</v>
      </c>
      <c r="U30" s="267">
        <v>2.4913842619184376E-2</v>
      </c>
      <c r="V30" s="268">
        <v>1.4249928134368199E-2</v>
      </c>
      <c r="W30" s="267">
        <v>2.0821367030442275E-3</v>
      </c>
      <c r="X30" s="144">
        <v>0</v>
      </c>
      <c r="Y30" s="268">
        <v>1.1909161841402818E-3</v>
      </c>
    </row>
    <row r="31" spans="2:25" s="4" customFormat="1" ht="15" hidden="1" customHeight="1" outlineLevel="1" x14ac:dyDescent="0.25">
      <c r="B31" s="53" t="s">
        <v>89</v>
      </c>
      <c r="C31" s="267">
        <v>1</v>
      </c>
      <c r="D31" s="144">
        <v>1</v>
      </c>
      <c r="E31" s="268">
        <v>1</v>
      </c>
      <c r="F31" s="267">
        <v>0.85903191576197857</v>
      </c>
      <c r="G31" s="144">
        <v>0.88364811635188367</v>
      </c>
      <c r="H31" s="268">
        <v>0.87003430841459006</v>
      </c>
      <c r="I31" s="267">
        <v>0.2152477348787854</v>
      </c>
      <c r="J31" s="144">
        <v>0.66781133218866784</v>
      </c>
      <c r="K31" s="268">
        <v>0.41752437703141926</v>
      </c>
      <c r="L31" s="267">
        <v>0.45514651865153866</v>
      </c>
      <c r="M31" s="144">
        <v>0.1204928795071205</v>
      </c>
      <c r="N31" s="268">
        <v>0.30557060310581435</v>
      </c>
      <c r="O31" s="267">
        <v>0.10399151089706962</v>
      </c>
      <c r="P31" s="144">
        <v>0.11200888799111201</v>
      </c>
      <c r="Q31" s="268">
        <v>0.10757493680028891</v>
      </c>
      <c r="R31" s="267">
        <v>9.6155415884417603E-2</v>
      </c>
      <c r="S31" s="144">
        <v>0.10271689728310272</v>
      </c>
      <c r="T31" s="268">
        <v>9.9088118454315643E-2</v>
      </c>
      <c r="U31" s="267">
        <v>3.5344053546649254E-2</v>
      </c>
      <c r="V31" s="268">
        <v>1.9546767786204407E-2</v>
      </c>
      <c r="W31" s="267">
        <v>1.632519794302506E-3</v>
      </c>
      <c r="X31" s="144">
        <v>4.342995657004343E-3</v>
      </c>
      <c r="Y31" s="268">
        <v>2.8439869989165764E-3</v>
      </c>
    </row>
    <row r="32" spans="2:25" s="4" customFormat="1" ht="15.75" collapsed="1" x14ac:dyDescent="0.25">
      <c r="B32" s="65">
        <v>2016</v>
      </c>
      <c r="C32" s="269">
        <v>1</v>
      </c>
      <c r="D32" s="88">
        <v>1</v>
      </c>
      <c r="E32" s="270">
        <v>1</v>
      </c>
      <c r="F32" s="269">
        <v>0.85090881965338039</v>
      </c>
      <c r="G32" s="88">
        <v>0.89551811009368065</v>
      </c>
      <c r="H32" s="270">
        <v>0.87106315983179183</v>
      </c>
      <c r="I32" s="269">
        <v>0.21602804784046548</v>
      </c>
      <c r="J32" s="88">
        <v>0.68533240809184026</v>
      </c>
      <c r="K32" s="270">
        <v>0.42805831396577226</v>
      </c>
      <c r="L32" s="269">
        <v>0.48439714548573987</v>
      </c>
      <c r="M32" s="88">
        <v>0.11846611051607356</v>
      </c>
      <c r="N32" s="270">
        <v>0.31907062968995997</v>
      </c>
      <c r="O32" s="269">
        <v>0.10792699604644802</v>
      </c>
      <c r="P32" s="88">
        <v>0.10363710419526619</v>
      </c>
      <c r="Q32" s="270">
        <v>0.10598883610613197</v>
      </c>
      <c r="R32" s="269">
        <v>9.9249073774771865E-2</v>
      </c>
      <c r="S32" s="88">
        <v>9.619997284617357E-2</v>
      </c>
      <c r="T32" s="270">
        <v>9.7871499355929203E-2</v>
      </c>
      <c r="U32" s="269">
        <v>3.9237138523509955E-2</v>
      </c>
      <c r="V32" s="270">
        <v>2.1509920053434023E-2</v>
      </c>
      <c r="W32" s="269">
        <v>1.9270457766616107E-3</v>
      </c>
      <c r="X32" s="88">
        <v>8.4478571105311593E-4</v>
      </c>
      <c r="Y32" s="270">
        <v>1.4380840086421352E-3</v>
      </c>
    </row>
    <row r="33" spans="2:25" s="4" customFormat="1" ht="15" hidden="1" customHeight="1" outlineLevel="1" x14ac:dyDescent="0.25">
      <c r="B33" s="53" t="s">
        <v>78</v>
      </c>
      <c r="C33" s="267">
        <v>1</v>
      </c>
      <c r="D33" s="144">
        <v>1</v>
      </c>
      <c r="E33" s="268">
        <v>1</v>
      </c>
      <c r="F33" s="267">
        <v>0.87119400605770758</v>
      </c>
      <c r="G33" s="144">
        <v>0.93315143246930421</v>
      </c>
      <c r="H33" s="268">
        <v>0.90295260295260293</v>
      </c>
      <c r="I33" s="267">
        <v>0.22509166268133268</v>
      </c>
      <c r="J33" s="144">
        <v>0.62733060482037295</v>
      </c>
      <c r="K33" s="268">
        <v>0.4312742812742813</v>
      </c>
      <c r="L33" s="267">
        <v>0.49457994579945802</v>
      </c>
      <c r="M33" s="144">
        <v>0.162877065332727</v>
      </c>
      <c r="N33" s="268">
        <v>0.32455322455322455</v>
      </c>
      <c r="O33" s="267">
        <v>7.3330145066156538E-2</v>
      </c>
      <c r="P33" s="144">
        <v>6.6848567530695777E-2</v>
      </c>
      <c r="Q33" s="268">
        <v>7.0007770007770004E-2</v>
      </c>
      <c r="R33" s="267">
        <v>6.4004463574047502E-2</v>
      </c>
      <c r="S33" s="144">
        <v>6.4044262543580421E-2</v>
      </c>
      <c r="T33" s="268">
        <v>6.4024864024864028E-2</v>
      </c>
      <c r="U33" s="267">
        <v>5.4439662043679261E-2</v>
      </c>
      <c r="V33" s="268">
        <v>2.6534576534576533E-2</v>
      </c>
      <c r="W33" s="267">
        <v>1.0361868324565598E-3</v>
      </c>
      <c r="X33" s="144">
        <v>0</v>
      </c>
      <c r="Y33" s="268">
        <v>5.0505050505050505E-4</v>
      </c>
    </row>
    <row r="34" spans="2:25" s="4" customFormat="1" ht="15" hidden="1" customHeight="1" outlineLevel="1" x14ac:dyDescent="0.25">
      <c r="B34" s="53" t="s">
        <v>79</v>
      </c>
      <c r="C34" s="267">
        <v>1</v>
      </c>
      <c r="D34" s="144">
        <v>1</v>
      </c>
      <c r="E34" s="268">
        <v>1</v>
      </c>
      <c r="F34" s="267">
        <v>0.85474341661039843</v>
      </c>
      <c r="G34" s="144">
        <v>0.91943916349809884</v>
      </c>
      <c r="H34" s="268">
        <v>0.88811703170970901</v>
      </c>
      <c r="I34" s="267">
        <v>0.22974341661039838</v>
      </c>
      <c r="J34" s="144">
        <v>0.63165399239543729</v>
      </c>
      <c r="K34" s="268">
        <v>0.43707093821510296</v>
      </c>
      <c r="L34" s="267">
        <v>0.46066846725185684</v>
      </c>
      <c r="M34" s="144">
        <v>0.17118187579214195</v>
      </c>
      <c r="N34" s="268">
        <v>0.31133540372670809</v>
      </c>
      <c r="O34" s="267">
        <v>9.2251856853477379E-2</v>
      </c>
      <c r="P34" s="144">
        <v>8.0560836501901142E-2</v>
      </c>
      <c r="Q34" s="268">
        <v>8.6220987250735528E-2</v>
      </c>
      <c r="R34" s="267">
        <v>8.3220796758946655E-2</v>
      </c>
      <c r="S34" s="144">
        <v>7.7788339670468942E-2</v>
      </c>
      <c r="T34" s="268">
        <v>8.0418437397842435E-2</v>
      </c>
      <c r="U34" s="267">
        <v>5.1569885212694129E-2</v>
      </c>
      <c r="V34" s="268">
        <v>2.4967309578293559E-2</v>
      </c>
      <c r="W34" s="267">
        <v>1.4348413234301148E-3</v>
      </c>
      <c r="X34" s="144">
        <v>0</v>
      </c>
      <c r="Y34" s="268">
        <v>6.9467146126185023E-4</v>
      </c>
    </row>
    <row r="35" spans="2:25" s="4" customFormat="1" ht="15" hidden="1" customHeight="1" outlineLevel="1" x14ac:dyDescent="0.25">
      <c r="B35" s="53" t="s">
        <v>80</v>
      </c>
      <c r="C35" s="267">
        <v>1</v>
      </c>
      <c r="D35" s="144">
        <v>1</v>
      </c>
      <c r="E35" s="268">
        <v>1</v>
      </c>
      <c r="F35" s="267">
        <v>0.87138842856113552</v>
      </c>
      <c r="G35" s="144">
        <v>0.93683529749928141</v>
      </c>
      <c r="H35" s="268">
        <v>0.9041554236373448</v>
      </c>
      <c r="I35" s="267">
        <v>0.22321492902946899</v>
      </c>
      <c r="J35" s="144">
        <v>0.66851106639839031</v>
      </c>
      <c r="K35" s="268">
        <v>0.4461593811836661</v>
      </c>
      <c r="L35" s="267">
        <v>0.47409755746091214</v>
      </c>
      <c r="M35" s="144">
        <v>0.1795774647887324</v>
      </c>
      <c r="N35" s="268">
        <v>0.32664148228098577</v>
      </c>
      <c r="O35" s="267">
        <v>8.7326176237481082E-2</v>
      </c>
      <c r="P35" s="144">
        <v>6.3164702500718595E-2</v>
      </c>
      <c r="Q35" s="268">
        <v>7.5229357798165142E-2</v>
      </c>
      <c r="R35" s="267">
        <v>7.8247712371208297E-2</v>
      </c>
      <c r="S35" s="144">
        <v>6.1080770336303533E-2</v>
      </c>
      <c r="T35" s="268">
        <v>6.9652815254542186E-2</v>
      </c>
      <c r="U35" s="267">
        <v>4.0348728294545715E-2</v>
      </c>
      <c r="V35" s="268">
        <v>2.0147508544702285E-2</v>
      </c>
      <c r="W35" s="267">
        <v>9.3666690683766839E-4</v>
      </c>
      <c r="X35" s="144">
        <v>0</v>
      </c>
      <c r="Y35" s="268">
        <v>4.677100197877316E-4</v>
      </c>
    </row>
    <row r="36" spans="2:25" s="4" customFormat="1" ht="15" hidden="1" customHeight="1" outlineLevel="1" x14ac:dyDescent="0.25">
      <c r="B36" s="53" t="s">
        <v>81</v>
      </c>
      <c r="C36" s="267">
        <v>1</v>
      </c>
      <c r="D36" s="144">
        <v>1</v>
      </c>
      <c r="E36" s="268">
        <v>1</v>
      </c>
      <c r="F36" s="267">
        <v>0.86931319163885479</v>
      </c>
      <c r="G36" s="144">
        <v>0.94477390659747962</v>
      </c>
      <c r="H36" s="268">
        <v>0.90603300568130585</v>
      </c>
      <c r="I36" s="267">
        <v>0.19480063235552433</v>
      </c>
      <c r="J36" s="144">
        <v>0.66345441067457378</v>
      </c>
      <c r="K36" s="268">
        <v>0.42285147443412391</v>
      </c>
      <c r="L36" s="267">
        <v>0.57860530476023186</v>
      </c>
      <c r="M36" s="144">
        <v>0.18773165307635287</v>
      </c>
      <c r="N36" s="268">
        <v>0.38840292181441066</v>
      </c>
      <c r="O36" s="267">
        <v>5.9019848937291411E-2</v>
      </c>
      <c r="P36" s="144">
        <v>5.4484803558191255E-2</v>
      </c>
      <c r="Q36" s="268">
        <v>5.6813057985390929E-2</v>
      </c>
      <c r="R36" s="267">
        <v>5.5331108378710699E-2</v>
      </c>
      <c r="S36" s="144">
        <v>5.2631578947368418E-2</v>
      </c>
      <c r="T36" s="268">
        <v>5.4017494814681218E-2</v>
      </c>
      <c r="U36" s="267">
        <v>6.9032144739153339E-2</v>
      </c>
      <c r="V36" s="268">
        <v>3.5440526648029581E-2</v>
      </c>
      <c r="W36" s="267">
        <v>2.6348146847005095E-3</v>
      </c>
      <c r="X36" s="144">
        <v>7.4128984432913266E-4</v>
      </c>
      <c r="Y36" s="268">
        <v>1.7134096852736947E-3</v>
      </c>
    </row>
    <row r="37" spans="2:25" s="4" customFormat="1" ht="15" hidden="1" customHeight="1" outlineLevel="1" x14ac:dyDescent="0.25">
      <c r="B37" s="53" t="s">
        <v>82</v>
      </c>
      <c r="C37" s="267">
        <v>1</v>
      </c>
      <c r="D37" s="144">
        <v>1</v>
      </c>
      <c r="E37" s="268">
        <v>1</v>
      </c>
      <c r="F37" s="267">
        <v>0.79277566539923949</v>
      </c>
      <c r="G37" s="144">
        <v>0.93887530562347188</v>
      </c>
      <c r="H37" s="268">
        <v>0.85668449197860963</v>
      </c>
      <c r="I37" s="267">
        <v>0.29277566539923955</v>
      </c>
      <c r="J37" s="144">
        <v>0.22982885085574573</v>
      </c>
      <c r="K37" s="268">
        <v>0.26524064171122996</v>
      </c>
      <c r="L37" s="267">
        <v>0.41634980988593157</v>
      </c>
      <c r="M37" s="144">
        <v>0.66992665036674814</v>
      </c>
      <c r="N37" s="268">
        <v>0.52727272727272723</v>
      </c>
      <c r="O37" s="267">
        <v>0.13117870722433461</v>
      </c>
      <c r="P37" s="144">
        <v>6.1124694376528114E-2</v>
      </c>
      <c r="Q37" s="268">
        <v>0.10053475935828877</v>
      </c>
      <c r="R37" s="267">
        <v>0.10266159695817491</v>
      </c>
      <c r="S37" s="144">
        <v>5.8679706601466992E-2</v>
      </c>
      <c r="T37" s="268">
        <v>8.3422459893048126E-2</v>
      </c>
      <c r="U37" s="267">
        <v>7.0342205323193921E-2</v>
      </c>
      <c r="V37" s="268">
        <v>3.9572192513368985E-2</v>
      </c>
      <c r="W37" s="267">
        <v>5.7034220532319393E-3</v>
      </c>
      <c r="X37" s="144">
        <v>0</v>
      </c>
      <c r="Y37" s="268">
        <v>3.2085561497326204E-3</v>
      </c>
    </row>
    <row r="38" spans="2:25" s="4" customFormat="1" ht="15" hidden="1" customHeight="1" outlineLevel="1" x14ac:dyDescent="0.25">
      <c r="B38" s="53" t="s">
        <v>83</v>
      </c>
      <c r="C38" s="267">
        <v>1</v>
      </c>
      <c r="D38" s="144">
        <v>1</v>
      </c>
      <c r="E38" s="268">
        <v>1</v>
      </c>
      <c r="F38" s="267">
        <v>0.93879668049792531</v>
      </c>
      <c r="G38" s="144">
        <v>0.97288676236044658</v>
      </c>
      <c r="H38" s="268">
        <v>0.95223130106851039</v>
      </c>
      <c r="I38" s="267">
        <v>0.14522821576763487</v>
      </c>
      <c r="J38" s="144">
        <v>0.40510366826156302</v>
      </c>
      <c r="K38" s="268">
        <v>0.24764299182903834</v>
      </c>
      <c r="L38" s="267">
        <v>0.74896265560165975</v>
      </c>
      <c r="M38" s="144">
        <v>0.56299840510366828</v>
      </c>
      <c r="N38" s="268">
        <v>0.67567567567567566</v>
      </c>
      <c r="O38" s="267">
        <v>2.4896265560165973E-2</v>
      </c>
      <c r="P38" s="144">
        <v>2.7113237639553429E-2</v>
      </c>
      <c r="Q38" s="268">
        <v>2.5769956002514142E-2</v>
      </c>
      <c r="R38" s="267">
        <v>1.3485477178423237E-2</v>
      </c>
      <c r="S38" s="144">
        <v>2.5518341307814992E-2</v>
      </c>
      <c r="T38" s="268">
        <v>1.8227529855436832E-2</v>
      </c>
      <c r="U38" s="267">
        <v>2.5933609958506226E-2</v>
      </c>
      <c r="V38" s="268">
        <v>1.5713387806411062E-2</v>
      </c>
      <c r="W38" s="267">
        <v>1.0373443983402489E-2</v>
      </c>
      <c r="X38" s="144">
        <v>0</v>
      </c>
      <c r="Y38" s="268">
        <v>6.285355122564425E-3</v>
      </c>
    </row>
    <row r="39" spans="2:25" s="4" customFormat="1" ht="15" hidden="1" customHeight="1" outlineLevel="1" x14ac:dyDescent="0.25">
      <c r="B39" s="53" t="s">
        <v>84</v>
      </c>
      <c r="C39" s="267">
        <v>1</v>
      </c>
      <c r="D39" s="144">
        <v>1</v>
      </c>
      <c r="E39" s="268">
        <v>1</v>
      </c>
      <c r="F39" s="267">
        <v>0.87198321091290665</v>
      </c>
      <c r="G39" s="144">
        <v>0.85553470919324581</v>
      </c>
      <c r="H39" s="268">
        <v>0.86608344549125171</v>
      </c>
      <c r="I39" s="267">
        <v>0.33263378803777544</v>
      </c>
      <c r="J39" s="144">
        <v>0.63227016885553466</v>
      </c>
      <c r="K39" s="268">
        <v>0.44010767160161507</v>
      </c>
      <c r="L39" s="267">
        <v>0.47429171038824763</v>
      </c>
      <c r="M39" s="144">
        <v>9.9437148217636023E-2</v>
      </c>
      <c r="N39" s="268">
        <v>0.33983849259757737</v>
      </c>
      <c r="O39" s="267">
        <v>9.9685204616998951E-2</v>
      </c>
      <c r="P39" s="144">
        <v>0.14446529080675422</v>
      </c>
      <c r="Q39" s="268">
        <v>0.11574697173620457</v>
      </c>
      <c r="R39" s="267">
        <v>5.2465897166841552E-2</v>
      </c>
      <c r="S39" s="144">
        <v>0.13320825515947468</v>
      </c>
      <c r="T39" s="268">
        <v>8.1426648721399736E-2</v>
      </c>
      <c r="U39" s="267">
        <v>1.993704092339979E-2</v>
      </c>
      <c r="V39" s="268">
        <v>1.278600269179004E-2</v>
      </c>
      <c r="W39" s="267">
        <v>8.3945435466946487E-3</v>
      </c>
      <c r="X39" s="144">
        <v>0</v>
      </c>
      <c r="Y39" s="268">
        <v>5.3835800807537013E-3</v>
      </c>
    </row>
    <row r="40" spans="2:25" s="4" customFormat="1" ht="15" hidden="1" customHeight="1" outlineLevel="1" x14ac:dyDescent="0.25">
      <c r="B40" s="53" t="s">
        <v>85</v>
      </c>
      <c r="C40" s="267">
        <v>1</v>
      </c>
      <c r="D40" s="144">
        <v>1</v>
      </c>
      <c r="E40" s="268">
        <v>1</v>
      </c>
      <c r="F40" s="267">
        <v>0.93570608495981633</v>
      </c>
      <c r="G40" s="144">
        <v>0.91370558375634514</v>
      </c>
      <c r="H40" s="268">
        <v>0.93164794007490637</v>
      </c>
      <c r="I40" s="267">
        <v>0.20206659012629161</v>
      </c>
      <c r="J40" s="144">
        <v>0.73096446700507611</v>
      </c>
      <c r="K40" s="268">
        <v>0.29962546816479402</v>
      </c>
      <c r="L40" s="267">
        <v>0.63260619977037891</v>
      </c>
      <c r="M40" s="144">
        <v>0.13705583756345177</v>
      </c>
      <c r="N40" s="268">
        <v>0.54119850187265917</v>
      </c>
      <c r="O40" s="267">
        <v>3.4443168771526977E-2</v>
      </c>
      <c r="P40" s="144">
        <v>7.6142131979695438E-2</v>
      </c>
      <c r="Q40" s="268">
        <v>4.2134831460674156E-2</v>
      </c>
      <c r="R40" s="267">
        <v>3.2146957520091848E-2</v>
      </c>
      <c r="S40" s="144">
        <v>7.6142131979695438E-2</v>
      </c>
      <c r="T40" s="268">
        <v>4.0262172284644196E-2</v>
      </c>
      <c r="U40" s="267">
        <v>2.7554535017221583E-2</v>
      </c>
      <c r="V40" s="268">
        <v>2.247191011235955E-2</v>
      </c>
      <c r="W40" s="267">
        <v>2.2962112514351321E-3</v>
      </c>
      <c r="X40" s="144">
        <v>1.015228426395939E-2</v>
      </c>
      <c r="Y40" s="268">
        <v>3.7453183520599251E-3</v>
      </c>
    </row>
    <row r="41" spans="2:25" s="4" customFormat="1" ht="15" hidden="1" customHeight="1" outlineLevel="1" x14ac:dyDescent="0.25">
      <c r="B41" s="53" t="s">
        <v>86</v>
      </c>
      <c r="C41" s="267">
        <v>1</v>
      </c>
      <c r="D41" s="144">
        <v>1</v>
      </c>
      <c r="E41" s="268">
        <v>1</v>
      </c>
      <c r="F41" s="267">
        <v>0.91861552853133766</v>
      </c>
      <c r="G41" s="144">
        <v>0.93565683646112596</v>
      </c>
      <c r="H41" s="268">
        <v>0.92302357836338422</v>
      </c>
      <c r="I41" s="267">
        <v>0.17960710944808231</v>
      </c>
      <c r="J41" s="144">
        <v>0.71849865951742631</v>
      </c>
      <c r="K41" s="268">
        <v>0.31900138696255204</v>
      </c>
      <c r="L41" s="267">
        <v>0.69691300280636104</v>
      </c>
      <c r="M41" s="144">
        <v>0.21715817694369974</v>
      </c>
      <c r="N41" s="268">
        <v>0.57281553398058249</v>
      </c>
      <c r="O41" s="267">
        <v>5.5191768007483627E-2</v>
      </c>
      <c r="P41" s="144">
        <v>6.4343163538873996E-2</v>
      </c>
      <c r="Q41" s="268">
        <v>5.7558945908460474E-2</v>
      </c>
      <c r="R41" s="267">
        <v>3.5547240411599623E-2</v>
      </c>
      <c r="S41" s="144">
        <v>6.1662198391420911E-2</v>
      </c>
      <c r="T41" s="268">
        <v>4.2302357836338421E-2</v>
      </c>
      <c r="U41" s="267">
        <v>2.3386342376052385E-2</v>
      </c>
      <c r="V41" s="268">
        <v>1.7337031900138695E-2</v>
      </c>
      <c r="W41" s="267">
        <v>2.8063610851262861E-3</v>
      </c>
      <c r="X41" s="144">
        <v>0</v>
      </c>
      <c r="Y41" s="268">
        <v>2.0804438280166435E-3</v>
      </c>
    </row>
    <row r="42" spans="2:25" s="4" customFormat="1" ht="15" hidden="1" customHeight="1" outlineLevel="1" x14ac:dyDescent="0.25">
      <c r="B42" s="53" t="s">
        <v>87</v>
      </c>
      <c r="C42" s="267">
        <v>1</v>
      </c>
      <c r="D42" s="144">
        <v>1</v>
      </c>
      <c r="E42" s="268">
        <v>1</v>
      </c>
      <c r="F42" s="267">
        <v>0.88907797029702973</v>
      </c>
      <c r="G42" s="144">
        <v>0.94321766561514198</v>
      </c>
      <c r="H42" s="268">
        <v>0.91588566073102151</v>
      </c>
      <c r="I42" s="267">
        <v>0.2172029702970297</v>
      </c>
      <c r="J42" s="144">
        <v>0.77034700315457416</v>
      </c>
      <c r="K42" s="268">
        <v>0.49109653233364575</v>
      </c>
      <c r="L42" s="267">
        <v>0.61494430693069302</v>
      </c>
      <c r="M42" s="144">
        <v>0.11577287066246057</v>
      </c>
      <c r="N42" s="268">
        <v>0.36777569509528274</v>
      </c>
      <c r="O42" s="267">
        <v>5.9870049504950493E-2</v>
      </c>
      <c r="P42" s="144">
        <v>5.6782334384858045E-2</v>
      </c>
      <c r="Q42" s="268">
        <v>5.8341143392689782E-2</v>
      </c>
      <c r="R42" s="267">
        <v>5.5228960396039604E-2</v>
      </c>
      <c r="S42" s="144">
        <v>5.4258675078864352E-2</v>
      </c>
      <c r="T42" s="268">
        <v>5.4748516088722277E-2</v>
      </c>
      <c r="U42" s="267">
        <v>4.9659653465346537E-2</v>
      </c>
      <c r="V42" s="268">
        <v>2.5070290534208058E-2</v>
      </c>
      <c r="W42" s="267">
        <v>1.3923267326732673E-3</v>
      </c>
      <c r="X42" s="144">
        <v>0</v>
      </c>
      <c r="Y42" s="268">
        <v>7.0290534208059983E-4</v>
      </c>
    </row>
    <row r="43" spans="2:25" s="4" customFormat="1" ht="15" hidden="1" customHeight="1" outlineLevel="1" x14ac:dyDescent="0.25">
      <c r="B43" s="53" t="s">
        <v>88</v>
      </c>
      <c r="C43" s="267">
        <v>1</v>
      </c>
      <c r="D43" s="144">
        <v>1</v>
      </c>
      <c r="E43" s="268">
        <v>1</v>
      </c>
      <c r="F43" s="267">
        <v>0.8711060084194413</v>
      </c>
      <c r="G43" s="144">
        <v>0.93333333333333335</v>
      </c>
      <c r="H43" s="268">
        <v>0.89979372937293733</v>
      </c>
      <c r="I43" s="267">
        <v>0.23796402602372752</v>
      </c>
      <c r="J43" s="144">
        <v>0.74255033557046979</v>
      </c>
      <c r="K43" s="268">
        <v>0.47058580858085808</v>
      </c>
      <c r="L43" s="267">
        <v>0.47937236892460772</v>
      </c>
      <c r="M43" s="144">
        <v>0.12250559284116332</v>
      </c>
      <c r="N43" s="268">
        <v>0.31485148514851485</v>
      </c>
      <c r="O43" s="267">
        <v>9.911978568694986E-2</v>
      </c>
      <c r="P43" s="144">
        <v>6.6666666666666666E-2</v>
      </c>
      <c r="Q43" s="268">
        <v>8.4158415841584164E-2</v>
      </c>
      <c r="R43" s="267">
        <v>9.6517412935323385E-2</v>
      </c>
      <c r="S43" s="144">
        <v>6.3445190156599551E-2</v>
      </c>
      <c r="T43" s="268">
        <v>8.1270627062706269E-2</v>
      </c>
      <c r="U43" s="267">
        <v>2.8855721393034824E-2</v>
      </c>
      <c r="V43" s="268">
        <v>1.5552805280528053E-2</v>
      </c>
      <c r="W43" s="267">
        <v>9.1848450057405281E-4</v>
      </c>
      <c r="X43" s="144">
        <v>0</v>
      </c>
      <c r="Y43" s="268">
        <v>4.9504950495049506E-4</v>
      </c>
    </row>
    <row r="44" spans="2:25" s="4" customFormat="1" ht="15" hidden="1" customHeight="1" outlineLevel="1" x14ac:dyDescent="0.25">
      <c r="B44" s="53" t="s">
        <v>89</v>
      </c>
      <c r="C44" s="267">
        <v>1</v>
      </c>
      <c r="D44" s="144">
        <v>1</v>
      </c>
      <c r="E44" s="268">
        <v>1</v>
      </c>
      <c r="F44" s="267">
        <v>0.86917831004657353</v>
      </c>
      <c r="G44" s="144">
        <v>0.9320293831312505</v>
      </c>
      <c r="H44" s="268">
        <v>0.89962697766153588</v>
      </c>
      <c r="I44" s="267">
        <v>0.21972721224218231</v>
      </c>
      <c r="J44" s="144">
        <v>0.72740950526595272</v>
      </c>
      <c r="K44" s="268">
        <v>0.46567765724820992</v>
      </c>
      <c r="L44" s="267">
        <v>0.50174650698602796</v>
      </c>
      <c r="M44" s="144">
        <v>0.10832817063456943</v>
      </c>
      <c r="N44" s="268">
        <v>0.31115208163615315</v>
      </c>
      <c r="O44" s="267">
        <v>9.2481703260146375E-2</v>
      </c>
      <c r="P44" s="144">
        <v>6.7970616868749445E-2</v>
      </c>
      <c r="Q44" s="268">
        <v>8.0607126012948588E-2</v>
      </c>
      <c r="R44" s="267">
        <v>8.9986693280106458E-2</v>
      </c>
      <c r="S44" s="144">
        <v>6.4164970351358527E-2</v>
      </c>
      <c r="T44" s="268">
        <v>7.7477168460318144E-2</v>
      </c>
      <c r="U44" s="267">
        <v>3.734198270126414E-2</v>
      </c>
      <c r="V44" s="268">
        <v>1.9251382755220169E-2</v>
      </c>
      <c r="W44" s="267">
        <v>9.9800399201596798E-4</v>
      </c>
      <c r="X44" s="144">
        <v>0</v>
      </c>
      <c r="Y44" s="268">
        <v>5.1451357029541655E-4</v>
      </c>
    </row>
    <row r="45" spans="2:25" s="4" customFormat="1" ht="15.75" collapsed="1" x14ac:dyDescent="0.25">
      <c r="B45" s="65">
        <v>2015</v>
      </c>
      <c r="C45" s="269">
        <v>1</v>
      </c>
      <c r="D45" s="88">
        <v>1</v>
      </c>
      <c r="E45" s="270">
        <v>1</v>
      </c>
      <c r="F45" s="269">
        <v>0.87143000175214635</v>
      </c>
      <c r="G45" s="88">
        <v>0.93284965103899686</v>
      </c>
      <c r="H45" s="270">
        <v>0.90138795396993299</v>
      </c>
      <c r="I45" s="269">
        <v>0.22386173062000952</v>
      </c>
      <c r="J45" s="88">
        <v>0.67862728861900823</v>
      </c>
      <c r="K45" s="270">
        <v>0.44567746898740263</v>
      </c>
      <c r="L45" s="269">
        <v>0.50683337087932723</v>
      </c>
      <c r="M45" s="88">
        <v>0.15689444422538543</v>
      </c>
      <c r="N45" s="270">
        <v>0.3361477065102414</v>
      </c>
      <c r="O45" s="269">
        <v>8.3001677054391626E-2</v>
      </c>
      <c r="P45" s="88">
        <v>6.7071487717361308E-2</v>
      </c>
      <c r="Q45" s="270">
        <v>7.5231592781357187E-2</v>
      </c>
      <c r="R45" s="269">
        <v>7.6005606868413803E-2</v>
      </c>
      <c r="S45" s="88">
        <v>6.4245626486863036E-2</v>
      </c>
      <c r="T45" s="270">
        <v>7.0269577202936181E-2</v>
      </c>
      <c r="U45" s="269">
        <v>4.4104027433606169E-2</v>
      </c>
      <c r="V45" s="270">
        <v>2.2591915889348335E-2</v>
      </c>
      <c r="W45" s="269">
        <v>1.4642937598558234E-3</v>
      </c>
      <c r="X45" s="88">
        <v>7.8861243641812227E-5</v>
      </c>
      <c r="Y45" s="270">
        <v>7.8853735936147706E-4</v>
      </c>
    </row>
    <row r="46" spans="2:25" s="4" customFormat="1" ht="15" hidden="1" customHeight="1" outlineLevel="1" x14ac:dyDescent="0.25">
      <c r="B46" s="53" t="s">
        <v>78</v>
      </c>
      <c r="C46" s="267">
        <v>1</v>
      </c>
      <c r="D46" s="144">
        <v>1</v>
      </c>
      <c r="E46" s="268">
        <v>1</v>
      </c>
      <c r="F46" s="267">
        <v>0.82998422604759614</v>
      </c>
      <c r="G46" s="144">
        <v>0.92792450440179874</v>
      </c>
      <c r="H46" s="268">
        <v>0.8809022061244649</v>
      </c>
      <c r="I46" s="267">
        <v>0.19909471229682463</v>
      </c>
      <c r="J46" s="144">
        <v>0.61340173538539489</v>
      </c>
      <c r="K46" s="268">
        <v>0.41448798156075073</v>
      </c>
      <c r="L46" s="267">
        <v>0.45621013647897951</v>
      </c>
      <c r="M46" s="144">
        <v>0.1765786306922541</v>
      </c>
      <c r="N46" s="268">
        <v>0.31083305893974317</v>
      </c>
      <c r="O46" s="267">
        <v>0.11905904944791167</v>
      </c>
      <c r="P46" s="144">
        <v>7.1885489898030272E-2</v>
      </c>
      <c r="Q46" s="268">
        <v>9.4534079683898584E-2</v>
      </c>
      <c r="R46" s="267">
        <v>0.11151498525478362</v>
      </c>
      <c r="S46" s="144">
        <v>6.8972069162074864E-2</v>
      </c>
      <c r="T46" s="268">
        <v>8.939743167599605E-2</v>
      </c>
      <c r="U46" s="267">
        <v>4.9653658871133668E-2</v>
      </c>
      <c r="V46" s="268">
        <v>2.3839315113598946E-2</v>
      </c>
      <c r="W46" s="267">
        <v>1.3030656333584802E-3</v>
      </c>
      <c r="X46" s="144">
        <v>1.9000570017100514E-4</v>
      </c>
      <c r="Y46" s="268">
        <v>7.2439907803753707E-4</v>
      </c>
    </row>
    <row r="47" spans="2:25" s="4" customFormat="1" ht="15" hidden="1" customHeight="1" outlineLevel="1" x14ac:dyDescent="0.25">
      <c r="B47" s="53" t="s">
        <v>79</v>
      </c>
      <c r="C47" s="267">
        <v>1</v>
      </c>
      <c r="D47" s="144">
        <v>1</v>
      </c>
      <c r="E47" s="268">
        <v>1</v>
      </c>
      <c r="F47" s="267">
        <v>0.8184567719091177</v>
      </c>
      <c r="G47" s="144">
        <v>0.92905740609496812</v>
      </c>
      <c r="H47" s="268">
        <v>0.87486445456517026</v>
      </c>
      <c r="I47" s="267">
        <v>0.22034523458247271</v>
      </c>
      <c r="J47" s="144">
        <v>0.61119773210489015</v>
      </c>
      <c r="K47" s="268">
        <v>0.41968481168220922</v>
      </c>
      <c r="L47" s="267">
        <v>0.44519032162879907</v>
      </c>
      <c r="M47" s="144">
        <v>0.18299078667611623</v>
      </c>
      <c r="N47" s="268">
        <v>0.31146533651413288</v>
      </c>
      <c r="O47" s="267">
        <v>0.13742992033048096</v>
      </c>
      <c r="P47" s="144">
        <v>7.0942593905031895E-2</v>
      </c>
      <c r="Q47" s="268">
        <v>0.10352056676064483</v>
      </c>
      <c r="R47" s="267">
        <v>0.12511065210976691</v>
      </c>
      <c r="S47" s="144">
        <v>6.8107725017717932E-2</v>
      </c>
      <c r="T47" s="268">
        <v>9.6038458758042358E-2</v>
      </c>
      <c r="U47" s="267">
        <v>4.1015048686928297E-2</v>
      </c>
      <c r="V47" s="268">
        <v>2.0096869804091665E-2</v>
      </c>
      <c r="W47" s="267">
        <v>3.098259073473001E-3</v>
      </c>
      <c r="X47" s="144">
        <v>0</v>
      </c>
      <c r="Y47" s="268">
        <v>1.5181088700932553E-3</v>
      </c>
    </row>
    <row r="48" spans="2:25" s="4" customFormat="1" ht="15" hidden="1" customHeight="1" outlineLevel="1" x14ac:dyDescent="0.25">
      <c r="B48" s="53" t="s">
        <v>80</v>
      </c>
      <c r="C48" s="267">
        <v>1</v>
      </c>
      <c r="D48" s="144">
        <v>1</v>
      </c>
      <c r="E48" s="268">
        <v>1</v>
      </c>
      <c r="F48" s="267">
        <v>0.84425191602799066</v>
      </c>
      <c r="G48" s="144">
        <v>0.9291123130766783</v>
      </c>
      <c r="H48" s="268">
        <v>0.8876627604166667</v>
      </c>
      <c r="I48" s="267">
        <v>0.24231922692435856</v>
      </c>
      <c r="J48" s="144">
        <v>0.59319121858097357</v>
      </c>
      <c r="K48" s="268">
        <v>0.42180989583333334</v>
      </c>
      <c r="L48" s="267">
        <v>0.46404531822725759</v>
      </c>
      <c r="M48" s="144">
        <v>0.21870824053452115</v>
      </c>
      <c r="N48" s="268">
        <v>0.33854166666666669</v>
      </c>
      <c r="O48" s="267">
        <v>0.1250916361212929</v>
      </c>
      <c r="P48" s="144">
        <v>7.0569519567292391E-2</v>
      </c>
      <c r="Q48" s="268">
        <v>9.7200520833333331E-2</v>
      </c>
      <c r="R48" s="267">
        <v>0.10663112295901367</v>
      </c>
      <c r="S48" s="144">
        <v>6.7769646834234809E-2</v>
      </c>
      <c r="T48" s="268">
        <v>8.6751302083333329E-2</v>
      </c>
      <c r="U48" s="267">
        <v>3.0389870043318893E-2</v>
      </c>
      <c r="V48" s="268">
        <v>1.4843749999999999E-2</v>
      </c>
      <c r="W48" s="267">
        <v>2.6657780739753413E-4</v>
      </c>
      <c r="X48" s="144">
        <v>3.1816735602927139E-4</v>
      </c>
      <c r="Y48" s="268">
        <v>2.9296874999999999E-4</v>
      </c>
    </row>
    <row r="49" spans="2:25" s="4" customFormat="1" ht="15" hidden="1" customHeight="1" outlineLevel="1" x14ac:dyDescent="0.25">
      <c r="B49" s="53" t="s">
        <v>81</v>
      </c>
      <c r="C49" s="267">
        <v>1</v>
      </c>
      <c r="D49" s="144">
        <v>1</v>
      </c>
      <c r="E49" s="268">
        <v>1</v>
      </c>
      <c r="F49" s="267">
        <v>0.88795434064283574</v>
      </c>
      <c r="G49" s="144">
        <v>0.94660950896336715</v>
      </c>
      <c r="H49" s="268">
        <v>0.91940651992198386</v>
      </c>
      <c r="I49" s="267">
        <v>0.22334034244517872</v>
      </c>
      <c r="J49" s="144">
        <v>0.66484801247077163</v>
      </c>
      <c r="K49" s="268">
        <v>0.46008637503482863</v>
      </c>
      <c r="L49" s="267">
        <v>0.51997596875938723</v>
      </c>
      <c r="M49" s="144">
        <v>0.21551052221356196</v>
      </c>
      <c r="N49" s="268">
        <v>0.3567149623850655</v>
      </c>
      <c r="O49" s="267">
        <v>6.2781616100931206E-2</v>
      </c>
      <c r="P49" s="144">
        <v>5.3000779423226813E-2</v>
      </c>
      <c r="Q49" s="268">
        <v>5.7536918361660631E-2</v>
      </c>
      <c r="R49" s="267">
        <v>5.5872634424752175E-2</v>
      </c>
      <c r="S49" s="144">
        <v>5.0792413613925697E-2</v>
      </c>
      <c r="T49" s="268">
        <v>5.3148509334076346E-2</v>
      </c>
      <c r="U49" s="267">
        <v>4.806248122559327E-2</v>
      </c>
      <c r="V49" s="268">
        <v>2.2290331568682084E-2</v>
      </c>
      <c r="W49" s="267">
        <v>1.2015620306398318E-3</v>
      </c>
      <c r="X49" s="144">
        <v>3.8971161340607951E-4</v>
      </c>
      <c r="Y49" s="268">
        <v>7.6623014767344662E-4</v>
      </c>
    </row>
    <row r="50" spans="2:25" s="4" customFormat="1" ht="15" hidden="1" customHeight="1" outlineLevel="1" x14ac:dyDescent="0.25">
      <c r="B50" s="53" t="s">
        <v>82</v>
      </c>
      <c r="C50" s="267">
        <v>1</v>
      </c>
      <c r="D50" s="144">
        <v>1</v>
      </c>
      <c r="E50" s="268">
        <v>1</v>
      </c>
      <c r="F50" s="267">
        <v>0.71212121212121215</v>
      </c>
      <c r="G50" s="144">
        <v>0.97222222222222221</v>
      </c>
      <c r="H50" s="268">
        <v>0.8530092592592593</v>
      </c>
      <c r="I50" s="267">
        <v>0.21212121212121213</v>
      </c>
      <c r="J50" s="144">
        <v>0.23717948717948717</v>
      </c>
      <c r="K50" s="268">
        <v>0.22569444444444445</v>
      </c>
      <c r="L50" s="267">
        <v>0.39393939393939392</v>
      </c>
      <c r="M50" s="144">
        <v>0.68376068376068377</v>
      </c>
      <c r="N50" s="268">
        <v>0.55092592592592593</v>
      </c>
      <c r="O50" s="267">
        <v>0.20454545454545456</v>
      </c>
      <c r="P50" s="144">
        <v>2.7777777777777776E-2</v>
      </c>
      <c r="Q50" s="268">
        <v>0.10879629629629629</v>
      </c>
      <c r="R50" s="267">
        <v>0.19696969696969696</v>
      </c>
      <c r="S50" s="144">
        <v>2.7777777777777776E-2</v>
      </c>
      <c r="T50" s="268">
        <v>0.10532407407407407</v>
      </c>
      <c r="U50" s="267">
        <v>7.0707070707070704E-2</v>
      </c>
      <c r="V50" s="268">
        <v>3.2407407407407406E-2</v>
      </c>
      <c r="W50" s="267">
        <v>1.2626262626262626E-2</v>
      </c>
      <c r="X50" s="144">
        <v>0</v>
      </c>
      <c r="Y50" s="268">
        <v>5.7870370370370367E-3</v>
      </c>
    </row>
    <row r="51" spans="2:25" s="4" customFormat="1" ht="15" hidden="1" customHeight="1" outlineLevel="1" x14ac:dyDescent="0.25">
      <c r="B51" s="53" t="s">
        <v>83</v>
      </c>
      <c r="C51" s="267">
        <v>1</v>
      </c>
      <c r="D51" s="144">
        <v>1</v>
      </c>
      <c r="E51" s="268">
        <v>1</v>
      </c>
      <c r="F51" s="267">
        <v>0.87409551374819106</v>
      </c>
      <c r="G51" s="144">
        <v>0.93979057591623039</v>
      </c>
      <c r="H51" s="268">
        <v>0.90859106529209621</v>
      </c>
      <c r="I51" s="267">
        <v>0.16642547033285093</v>
      </c>
      <c r="J51" s="144">
        <v>0.41623036649214662</v>
      </c>
      <c r="K51" s="268">
        <v>0.29759450171821306</v>
      </c>
      <c r="L51" s="267">
        <v>0.63531114327062232</v>
      </c>
      <c r="M51" s="144">
        <v>0.48167539267015708</v>
      </c>
      <c r="N51" s="268">
        <v>0.55463917525773199</v>
      </c>
      <c r="O51" s="267">
        <v>6.9464544138929094E-2</v>
      </c>
      <c r="P51" s="144">
        <v>5.6282722513089002E-2</v>
      </c>
      <c r="Q51" s="268">
        <v>6.2542955326460481E-2</v>
      </c>
      <c r="R51" s="267">
        <v>6.3675832127351659E-2</v>
      </c>
      <c r="S51" s="144">
        <v>5.4973821989528798E-2</v>
      </c>
      <c r="T51" s="268">
        <v>5.9106529209621991E-2</v>
      </c>
      <c r="U51" s="267">
        <v>4.6309696092619389E-2</v>
      </c>
      <c r="V51" s="268">
        <v>2.1993127147766325E-2</v>
      </c>
      <c r="W51" s="267">
        <v>1.0130246020260492E-2</v>
      </c>
      <c r="X51" s="144">
        <v>3.9267015706806281E-3</v>
      </c>
      <c r="Y51" s="268">
        <v>6.8728522336769758E-3</v>
      </c>
    </row>
    <row r="52" spans="2:25" s="4" customFormat="1" ht="15" hidden="1" customHeight="1" outlineLevel="1" x14ac:dyDescent="0.25">
      <c r="B52" s="53" t="s">
        <v>84</v>
      </c>
      <c r="C52" s="267">
        <v>1</v>
      </c>
      <c r="D52" s="144">
        <v>1</v>
      </c>
      <c r="E52" s="268">
        <v>1</v>
      </c>
      <c r="F52" s="267">
        <v>0.86956521739130432</v>
      </c>
      <c r="G52" s="144">
        <v>0.91458607095926414</v>
      </c>
      <c r="H52" s="268">
        <v>0.88793565683646114</v>
      </c>
      <c r="I52" s="267">
        <v>0.28804347826086957</v>
      </c>
      <c r="J52" s="144">
        <v>0.47306176084099871</v>
      </c>
      <c r="K52" s="268">
        <v>0.36353887399463808</v>
      </c>
      <c r="L52" s="267">
        <v>0.5498188405797102</v>
      </c>
      <c r="M52" s="144">
        <v>0.38501971090670173</v>
      </c>
      <c r="N52" s="268">
        <v>0.48257372654155495</v>
      </c>
      <c r="O52" s="267">
        <v>8.0615942028985504E-2</v>
      </c>
      <c r="P52" s="144">
        <v>8.5413929040735873E-2</v>
      </c>
      <c r="Q52" s="268">
        <v>8.2573726541554954E-2</v>
      </c>
      <c r="R52" s="267">
        <v>6.7934782608695649E-2</v>
      </c>
      <c r="S52" s="144">
        <v>8.1471747700394212E-2</v>
      </c>
      <c r="T52" s="268">
        <v>7.3458445040214482E-2</v>
      </c>
      <c r="U52" s="267">
        <v>4.4384057971014496E-2</v>
      </c>
      <c r="V52" s="268">
        <v>2.6273458445040216E-2</v>
      </c>
      <c r="W52" s="267">
        <v>5.434782608695652E-3</v>
      </c>
      <c r="X52" s="144">
        <v>0</v>
      </c>
      <c r="Y52" s="268">
        <v>3.2171581769436996E-3</v>
      </c>
    </row>
    <row r="53" spans="2:25" s="4" customFormat="1" ht="15" hidden="1" customHeight="1" outlineLevel="1" x14ac:dyDescent="0.25">
      <c r="B53" s="53" t="s">
        <v>85</v>
      </c>
      <c r="C53" s="267">
        <v>1</v>
      </c>
      <c r="D53" s="144">
        <v>1</v>
      </c>
      <c r="E53" s="268">
        <v>1</v>
      </c>
      <c r="F53" s="267">
        <v>0.89880159786950731</v>
      </c>
      <c r="G53" s="144">
        <v>0.9670510708401977</v>
      </c>
      <c r="H53" s="268">
        <v>0.92930780559646542</v>
      </c>
      <c r="I53" s="267">
        <v>0.21970705725699069</v>
      </c>
      <c r="J53" s="144">
        <v>0.44316309719934099</v>
      </c>
      <c r="K53" s="268">
        <v>0.31958762886597936</v>
      </c>
      <c r="L53" s="267">
        <v>0.64580559254327563</v>
      </c>
      <c r="M53" s="144">
        <v>0.53542009884678743</v>
      </c>
      <c r="N53" s="268">
        <v>0.59646539027982326</v>
      </c>
      <c r="O53" s="267">
        <v>5.7256990679094538E-2</v>
      </c>
      <c r="P53" s="144">
        <v>3.2948929159802305E-2</v>
      </c>
      <c r="Q53" s="268">
        <v>4.6391752577319589E-2</v>
      </c>
      <c r="R53" s="267">
        <v>5.459387483355526E-2</v>
      </c>
      <c r="S53" s="144">
        <v>2.9654036243822075E-2</v>
      </c>
      <c r="T53" s="268">
        <v>4.3446244477172311E-2</v>
      </c>
      <c r="U53" s="267">
        <v>4.3941411451398134E-2</v>
      </c>
      <c r="V53" s="268">
        <v>2.4300441826215022E-2</v>
      </c>
      <c r="W53" s="267">
        <v>0</v>
      </c>
      <c r="X53" s="144">
        <v>0</v>
      </c>
      <c r="Y53" s="268">
        <v>0</v>
      </c>
    </row>
    <row r="54" spans="2:25" s="4" customFormat="1" ht="15" hidden="1" customHeight="1" outlineLevel="1" x14ac:dyDescent="0.25">
      <c r="B54" s="53" t="s">
        <v>86</v>
      </c>
      <c r="C54" s="267">
        <v>1</v>
      </c>
      <c r="D54" s="144">
        <v>1</v>
      </c>
      <c r="E54" s="268">
        <v>1</v>
      </c>
      <c r="F54" s="267">
        <v>0.91312931885488646</v>
      </c>
      <c r="G54" s="144">
        <v>0.96802325581395354</v>
      </c>
      <c r="H54" s="268">
        <v>0.94083129584352077</v>
      </c>
      <c r="I54" s="267">
        <v>0.11154985192497532</v>
      </c>
      <c r="J54" s="144">
        <v>0.4573643410852713</v>
      </c>
      <c r="K54" s="268">
        <v>0.28606356968215157</v>
      </c>
      <c r="L54" s="267">
        <v>0.81441263573543932</v>
      </c>
      <c r="M54" s="144">
        <v>0.50387596899224807</v>
      </c>
      <c r="N54" s="268">
        <v>0.65770171149144252</v>
      </c>
      <c r="O54" s="267">
        <v>4.738400789733465E-2</v>
      </c>
      <c r="P54" s="144">
        <v>3.1976744186046513E-2</v>
      </c>
      <c r="Q54" s="268">
        <v>3.9608801955990217E-2</v>
      </c>
      <c r="R54" s="267">
        <v>2.4679170779861797E-2</v>
      </c>
      <c r="S54" s="144">
        <v>3.0038759689922482E-2</v>
      </c>
      <c r="T54" s="268">
        <v>2.7383863080684596E-2</v>
      </c>
      <c r="U54" s="267">
        <v>3.9486673247778874E-2</v>
      </c>
      <c r="V54" s="268">
        <v>1.9559902200488997E-2</v>
      </c>
      <c r="W54" s="267">
        <v>0</v>
      </c>
      <c r="X54" s="144">
        <v>0</v>
      </c>
      <c r="Y54" s="268">
        <v>0</v>
      </c>
    </row>
    <row r="55" spans="2:25" s="4" customFormat="1" ht="15" hidden="1" customHeight="1" outlineLevel="1" x14ac:dyDescent="0.25">
      <c r="B55" s="53" t="s">
        <v>87</v>
      </c>
      <c r="C55" s="267">
        <v>1</v>
      </c>
      <c r="D55" s="144">
        <v>1</v>
      </c>
      <c r="E55" s="268">
        <v>1</v>
      </c>
      <c r="F55" s="267">
        <v>0.87249114521841797</v>
      </c>
      <c r="G55" s="144">
        <v>0.94171502256608641</v>
      </c>
      <c r="H55" s="268">
        <v>0.91172171879567376</v>
      </c>
      <c r="I55" s="267">
        <v>0.22600775847529095</v>
      </c>
      <c r="J55" s="144">
        <v>0.68085106382978722</v>
      </c>
      <c r="K55" s="268">
        <v>0.48377667348728443</v>
      </c>
      <c r="L55" s="267">
        <v>0.5847529094282341</v>
      </c>
      <c r="M55" s="144">
        <v>0.17962604771115409</v>
      </c>
      <c r="N55" s="268">
        <v>0.35515931014323299</v>
      </c>
      <c r="O55" s="267">
        <v>8.1126665542249954E-2</v>
      </c>
      <c r="P55" s="144">
        <v>5.8027079303675046E-2</v>
      </c>
      <c r="Q55" s="268">
        <v>6.8035662087109039E-2</v>
      </c>
      <c r="R55" s="267">
        <v>7.0163602631135094E-2</v>
      </c>
      <c r="S55" s="144">
        <v>5.5834945196647327E-2</v>
      </c>
      <c r="T55" s="268">
        <v>6.204326220403391E-2</v>
      </c>
      <c r="U55" s="267">
        <v>4.3852251644459439E-2</v>
      </c>
      <c r="V55" s="268">
        <v>1.9000292312189419E-2</v>
      </c>
      <c r="W55" s="267">
        <v>2.5299375948726597E-3</v>
      </c>
      <c r="X55" s="144">
        <v>2.5789813023855578E-4</v>
      </c>
      <c r="Y55" s="268">
        <v>1.2423268050277697E-3</v>
      </c>
    </row>
    <row r="56" spans="2:25" s="4" customFormat="1" ht="15" hidden="1" customHeight="1" outlineLevel="1" x14ac:dyDescent="0.25">
      <c r="B56" s="53" t="s">
        <v>88</v>
      </c>
      <c r="C56" s="267">
        <v>1</v>
      </c>
      <c r="D56" s="144">
        <v>1</v>
      </c>
      <c r="E56" s="268">
        <v>1</v>
      </c>
      <c r="F56" s="267">
        <v>0.87240465321749372</v>
      </c>
      <c r="G56" s="144">
        <v>0.9484975636166757</v>
      </c>
      <c r="H56" s="268">
        <v>0.91205303618026656</v>
      </c>
      <c r="I56" s="267">
        <v>0.22110145781180976</v>
      </c>
      <c r="J56" s="144">
        <v>0.66520032485110991</v>
      </c>
      <c r="K56" s="268">
        <v>0.45250017631708866</v>
      </c>
      <c r="L56" s="267">
        <v>0.49462523928729202</v>
      </c>
      <c r="M56" s="144">
        <v>0.17481050351922037</v>
      </c>
      <c r="N56" s="268">
        <v>0.32798504831088227</v>
      </c>
      <c r="O56" s="267">
        <v>7.9885142099838019E-2</v>
      </c>
      <c r="P56" s="144">
        <v>5.1502436383324308E-2</v>
      </c>
      <c r="Q56" s="268">
        <v>6.5096269130404116E-2</v>
      </c>
      <c r="R56" s="267">
        <v>6.6853188042998085E-2</v>
      </c>
      <c r="S56" s="144">
        <v>4.9201407688142934E-2</v>
      </c>
      <c r="T56" s="268">
        <v>5.7655687989279919E-2</v>
      </c>
      <c r="U56" s="267">
        <v>4.5648652628478871E-2</v>
      </c>
      <c r="V56" s="268">
        <v>2.1863318992876791E-2</v>
      </c>
      <c r="W56" s="267">
        <v>2.0615520541893682E-3</v>
      </c>
      <c r="X56" s="144">
        <v>0</v>
      </c>
      <c r="Y56" s="268">
        <v>9.8737569645250024E-4</v>
      </c>
    </row>
    <row r="57" spans="2:25" s="4" customFormat="1" ht="15" hidden="1" customHeight="1" outlineLevel="1" x14ac:dyDescent="0.25">
      <c r="B57" s="53" t="s">
        <v>89</v>
      </c>
      <c r="C57" s="267">
        <v>1</v>
      </c>
      <c r="D57" s="144">
        <v>1</v>
      </c>
      <c r="E57" s="268">
        <v>1</v>
      </c>
      <c r="F57" s="267">
        <v>0.86793560288445415</v>
      </c>
      <c r="G57" s="144">
        <v>0.93610906903695779</v>
      </c>
      <c r="H57" s="268">
        <v>0.90587228978392653</v>
      </c>
      <c r="I57" s="267">
        <v>0.21616635921516014</v>
      </c>
      <c r="J57" s="144">
        <v>0.65408006415825704</v>
      </c>
      <c r="K57" s="268">
        <v>0.45985347167986912</v>
      </c>
      <c r="L57" s="267">
        <v>0.51039745094750966</v>
      </c>
      <c r="M57" s="144">
        <v>0.15972732740760542</v>
      </c>
      <c r="N57" s="268">
        <v>0.31525902785525678</v>
      </c>
      <c r="O57" s="267">
        <v>7.9322488680194536E-2</v>
      </c>
      <c r="P57" s="144">
        <v>6.3690436409810869E-2</v>
      </c>
      <c r="Q57" s="268">
        <v>7.0623675108780537E-2</v>
      </c>
      <c r="R57" s="267">
        <v>7.0685896360892161E-2</v>
      </c>
      <c r="S57" s="144">
        <v>6.1017175700060149E-2</v>
      </c>
      <c r="T57" s="268">
        <v>6.5305515266465844E-2</v>
      </c>
      <c r="U57" s="267">
        <v>5.1316451450612109E-2</v>
      </c>
      <c r="V57" s="268">
        <v>2.276023652794823E-2</v>
      </c>
      <c r="W57" s="267">
        <v>1.4254569847392251E-3</v>
      </c>
      <c r="X57" s="144">
        <v>2.0049455323130388E-4</v>
      </c>
      <c r="Y57" s="268">
        <v>7.4379857934471342E-4</v>
      </c>
    </row>
    <row r="58" spans="2:25" s="4" customFormat="1" ht="15.75" collapsed="1" x14ac:dyDescent="0.25">
      <c r="B58" s="65">
        <v>2014</v>
      </c>
      <c r="C58" s="269">
        <v>1</v>
      </c>
      <c r="D58" s="88">
        <v>1</v>
      </c>
      <c r="E58" s="270">
        <v>1</v>
      </c>
      <c r="F58" s="269">
        <v>0.85214574138416754</v>
      </c>
      <c r="G58" s="88">
        <v>0.93636036341303286</v>
      </c>
      <c r="H58" s="270">
        <v>0.89642041975171183</v>
      </c>
      <c r="I58" s="269">
        <v>0.2198445863461358</v>
      </c>
      <c r="J58" s="88">
        <v>0.62660157987250897</v>
      </c>
      <c r="K58" s="270">
        <v>0.43369147692478982</v>
      </c>
      <c r="L58" s="269">
        <v>0.49178326603436945</v>
      </c>
      <c r="M58" s="88">
        <v>0.19756877528113684</v>
      </c>
      <c r="N58" s="270">
        <v>0.33710404720815007</v>
      </c>
      <c r="O58" s="269">
        <v>0.10229833787210067</v>
      </c>
      <c r="P58" s="88">
        <v>6.3438446388106487E-2</v>
      </c>
      <c r="Q58" s="270">
        <v>8.1868284807660188E-2</v>
      </c>
      <c r="R58" s="269">
        <v>9.066579021504366E-2</v>
      </c>
      <c r="S58" s="88">
        <v>6.0833562760753086E-2</v>
      </c>
      <c r="T58" s="270">
        <v>7.4981907253799482E-2</v>
      </c>
      <c r="U58" s="269">
        <v>4.3783453845431496E-2</v>
      </c>
      <c r="V58" s="270">
        <v>2.0764905639369814E-2</v>
      </c>
      <c r="W58" s="269">
        <v>1.7724668983003099E-3</v>
      </c>
      <c r="X58" s="88">
        <v>2.0119019886062815E-4</v>
      </c>
      <c r="Y58" s="270">
        <v>9.4638980125814171E-4</v>
      </c>
    </row>
    <row r="59" spans="2:25" s="4" customFormat="1" ht="15" hidden="1" customHeight="1" outlineLevel="1" x14ac:dyDescent="0.25">
      <c r="B59" s="53" t="s">
        <v>78</v>
      </c>
      <c r="C59" s="267">
        <v>1</v>
      </c>
      <c r="D59" s="144">
        <v>1</v>
      </c>
      <c r="E59" s="268">
        <v>1</v>
      </c>
      <c r="F59" s="267">
        <v>0.89194362275970074</v>
      </c>
      <c r="G59" s="144">
        <v>0.8971631205673759</v>
      </c>
      <c r="H59" s="268">
        <v>0.89489409984871404</v>
      </c>
      <c r="I59" s="267">
        <v>0.21219766834870368</v>
      </c>
      <c r="J59" s="144">
        <v>0.61401043757527096</v>
      </c>
      <c r="K59" s="268">
        <v>0.43933434190620274</v>
      </c>
      <c r="L59" s="267">
        <v>0.54506699147381243</v>
      </c>
      <c r="M59" s="144">
        <v>0.17409340291716846</v>
      </c>
      <c r="N59" s="268">
        <v>0.33536308623298033</v>
      </c>
      <c r="O59" s="267">
        <v>8.5348877675308854E-2</v>
      </c>
      <c r="P59" s="144">
        <v>0.10283687943262411</v>
      </c>
      <c r="Q59" s="268">
        <v>9.5234493192133132E-2</v>
      </c>
      <c r="R59" s="267">
        <v>7.9606751348529667E-2</v>
      </c>
      <c r="S59" s="144">
        <v>0.10016057808109192</v>
      </c>
      <c r="T59" s="268">
        <v>9.1225416036308626E-2</v>
      </c>
      <c r="U59" s="267">
        <v>2.1837480424569341E-2</v>
      </c>
      <c r="V59" s="268">
        <v>9.4931921331316196E-3</v>
      </c>
      <c r="W59" s="267">
        <v>8.7001914042108923E-4</v>
      </c>
      <c r="X59" s="144">
        <v>0</v>
      </c>
      <c r="Y59" s="268">
        <v>3.7821482602118004E-4</v>
      </c>
    </row>
    <row r="60" spans="2:25" s="4" customFormat="1" ht="15" hidden="1" customHeight="1" outlineLevel="1" x14ac:dyDescent="0.25">
      <c r="B60" s="53" t="s">
        <v>79</v>
      </c>
      <c r="C60" s="267">
        <v>1</v>
      </c>
      <c r="D60" s="144">
        <v>1</v>
      </c>
      <c r="E60" s="268">
        <v>1</v>
      </c>
      <c r="F60" s="267">
        <v>0.90166623499956833</v>
      </c>
      <c r="G60" s="144">
        <v>0.91053391053391053</v>
      </c>
      <c r="H60" s="268">
        <v>0.90649687536847068</v>
      </c>
      <c r="I60" s="267">
        <v>0.22558922558922559</v>
      </c>
      <c r="J60" s="144">
        <v>0.58715728715728721</v>
      </c>
      <c r="K60" s="268">
        <v>0.42255237196871437</v>
      </c>
      <c r="L60" s="267">
        <v>0.53095053095053091</v>
      </c>
      <c r="M60" s="144">
        <v>0.20050505050505049</v>
      </c>
      <c r="N60" s="268">
        <v>0.35094131981291515</v>
      </c>
      <c r="O60" s="267">
        <v>7.5887075887075883E-2</v>
      </c>
      <c r="P60" s="144">
        <v>8.9466089466089471E-2</v>
      </c>
      <c r="Q60" s="268">
        <v>8.3284203906772006E-2</v>
      </c>
      <c r="R60" s="267">
        <v>7.0966070966070965E-2</v>
      </c>
      <c r="S60" s="144">
        <v>8.7012987012987014E-2</v>
      </c>
      <c r="T60" s="268">
        <v>7.9707581653106943E-2</v>
      </c>
      <c r="U60" s="267">
        <v>2.1756021756021756E-2</v>
      </c>
      <c r="V60" s="268">
        <v>9.9044923947647686E-3</v>
      </c>
      <c r="W60" s="267">
        <v>6.9066735733402398E-4</v>
      </c>
      <c r="X60" s="144">
        <v>0</v>
      </c>
      <c r="Y60" s="268">
        <v>3.1442832999253233E-4</v>
      </c>
    </row>
    <row r="61" spans="2:25" s="4" customFormat="1" ht="15" hidden="1" customHeight="1" outlineLevel="1" x14ac:dyDescent="0.25">
      <c r="B61" s="53" t="s">
        <v>80</v>
      </c>
      <c r="C61" s="267">
        <v>1</v>
      </c>
      <c r="D61" s="144">
        <v>1</v>
      </c>
      <c r="E61" s="268">
        <v>1</v>
      </c>
      <c r="F61" s="267">
        <v>0.89635302145727502</v>
      </c>
      <c r="G61" s="144">
        <v>0.90580910114592306</v>
      </c>
      <c r="H61" s="268">
        <v>0.90139998585872871</v>
      </c>
      <c r="I61" s="267">
        <v>0.20153157934642504</v>
      </c>
      <c r="J61" s="144">
        <v>0.61555275882625682</v>
      </c>
      <c r="K61" s="268">
        <v>0.42250583327441138</v>
      </c>
      <c r="L61" s="267">
        <v>0.5497005079990902</v>
      </c>
      <c r="M61" s="144">
        <v>0.2089156786116447</v>
      </c>
      <c r="N61" s="268">
        <v>0.36781446652054017</v>
      </c>
      <c r="O61" s="267">
        <v>8.514671317006596E-2</v>
      </c>
      <c r="P61" s="144">
        <v>9.4190898854076971E-2</v>
      </c>
      <c r="Q61" s="268">
        <v>8.9973838648094467E-2</v>
      </c>
      <c r="R61" s="267">
        <v>7.7716278717112744E-2</v>
      </c>
      <c r="S61" s="144">
        <v>9.1408889183281453E-2</v>
      </c>
      <c r="T61" s="268">
        <v>8.5024393692993E-2</v>
      </c>
      <c r="U61" s="267">
        <v>1.7893699294866935E-2</v>
      </c>
      <c r="V61" s="268">
        <v>8.3433500671710389E-3</v>
      </c>
      <c r="W61" s="267">
        <v>6.0656607779209948E-4</v>
      </c>
      <c r="X61" s="144">
        <v>0</v>
      </c>
      <c r="Y61" s="268">
        <v>2.8282542600579792E-4</v>
      </c>
    </row>
    <row r="62" spans="2:25" s="4" customFormat="1" ht="15" hidden="1" customHeight="1" outlineLevel="1" x14ac:dyDescent="0.25">
      <c r="B62" s="53" t="s">
        <v>81</v>
      </c>
      <c r="C62" s="267">
        <v>1</v>
      </c>
      <c r="D62" s="144">
        <v>1</v>
      </c>
      <c r="E62" s="268">
        <v>1</v>
      </c>
      <c r="F62" s="267">
        <v>0.91435513261793888</v>
      </c>
      <c r="G62" s="144">
        <v>0.91389258766089654</v>
      </c>
      <c r="H62" s="268">
        <v>0.91408787826978966</v>
      </c>
      <c r="I62" s="267">
        <v>0.21441587365863535</v>
      </c>
      <c r="J62" s="144">
        <v>0.6795383932534399</v>
      </c>
      <c r="K62" s="268">
        <v>0.48315951444691402</v>
      </c>
      <c r="L62" s="267">
        <v>0.59607207936829321</v>
      </c>
      <c r="M62" s="144">
        <v>0.19928983577452286</v>
      </c>
      <c r="N62" s="268">
        <v>0.36681484014361432</v>
      </c>
      <c r="O62" s="267">
        <v>5.8513869204292364E-2</v>
      </c>
      <c r="P62" s="144">
        <v>8.610741233910342E-2</v>
      </c>
      <c r="Q62" s="268">
        <v>7.4457172166182251E-2</v>
      </c>
      <c r="R62" s="267">
        <v>5.3654585948572586E-2</v>
      </c>
      <c r="S62" s="144">
        <v>8.3148394732948661E-2</v>
      </c>
      <c r="T62" s="268">
        <v>7.0695845443665584E-2</v>
      </c>
      <c r="U62" s="267">
        <v>2.5511237092528852E-2</v>
      </c>
      <c r="V62" s="268">
        <v>1.0771071978115917E-2</v>
      </c>
      <c r="W62" s="267">
        <v>1.619761085239927E-3</v>
      </c>
      <c r="X62" s="144">
        <v>0</v>
      </c>
      <c r="Y62" s="268">
        <v>6.8387758591212172E-4</v>
      </c>
    </row>
    <row r="63" spans="2:25" s="4" customFormat="1" ht="15" hidden="1" customHeight="1" outlineLevel="1" x14ac:dyDescent="0.25">
      <c r="B63" s="53" t="s">
        <v>82</v>
      </c>
      <c r="C63" s="267">
        <v>1</v>
      </c>
      <c r="D63" s="144">
        <v>1</v>
      </c>
      <c r="E63" s="268">
        <v>1</v>
      </c>
      <c r="F63" s="267">
        <v>0.8354114713216958</v>
      </c>
      <c r="G63" s="144">
        <v>0.94218134034165568</v>
      </c>
      <c r="H63" s="268">
        <v>0.90533562822719449</v>
      </c>
      <c r="I63" s="267">
        <v>0.15960099750623441</v>
      </c>
      <c r="J63" s="144">
        <v>0.75821287779237845</v>
      </c>
      <c r="K63" s="268">
        <v>0.55163511187607572</v>
      </c>
      <c r="L63" s="267">
        <v>0.58852867830423938</v>
      </c>
      <c r="M63" s="144">
        <v>0.15768725361366623</v>
      </c>
      <c r="N63" s="268">
        <v>0.30636833046471601</v>
      </c>
      <c r="O63" s="267">
        <v>9.2269326683291769E-2</v>
      </c>
      <c r="P63" s="144">
        <v>5.7818659658344283E-2</v>
      </c>
      <c r="Q63" s="268">
        <v>6.9707401032702232E-2</v>
      </c>
      <c r="R63" s="267">
        <v>6.9825436408977551E-2</v>
      </c>
      <c r="S63" s="144">
        <v>5.6504599211563734E-2</v>
      </c>
      <c r="T63" s="268">
        <v>6.1101549053356283E-2</v>
      </c>
      <c r="U63" s="267">
        <v>5.9850374064837904E-2</v>
      </c>
      <c r="V63" s="268">
        <v>2.0654044750430294E-2</v>
      </c>
      <c r="W63" s="267">
        <v>1.2468827930174564E-2</v>
      </c>
      <c r="X63" s="144">
        <v>0</v>
      </c>
      <c r="Y63" s="268">
        <v>4.3029259896729772E-3</v>
      </c>
    </row>
    <row r="64" spans="2:25" s="4" customFormat="1" ht="15" hidden="1" customHeight="1" outlineLevel="1" x14ac:dyDescent="0.25">
      <c r="B64" s="53" t="s">
        <v>83</v>
      </c>
      <c r="C64" s="267">
        <v>1</v>
      </c>
      <c r="D64" s="144">
        <v>1</v>
      </c>
      <c r="E64" s="268">
        <v>1</v>
      </c>
      <c r="F64" s="267">
        <v>0.87556904400606983</v>
      </c>
      <c r="G64" s="144">
        <v>0.9544895448954489</v>
      </c>
      <c r="H64" s="268">
        <v>0.91915760869565222</v>
      </c>
      <c r="I64" s="267">
        <v>0.16084977238239756</v>
      </c>
      <c r="J64" s="144">
        <v>0.43911439114391143</v>
      </c>
      <c r="K64" s="268">
        <v>0.31453804347826086</v>
      </c>
      <c r="L64" s="267">
        <v>0.60849772382397571</v>
      </c>
      <c r="M64" s="144">
        <v>0.48339483394833949</v>
      </c>
      <c r="N64" s="268">
        <v>0.53940217391304346</v>
      </c>
      <c r="O64" s="267">
        <v>8.8012139605462822E-2</v>
      </c>
      <c r="P64" s="144">
        <v>4.5510455104551047E-2</v>
      </c>
      <c r="Q64" s="268">
        <v>6.4538043478260865E-2</v>
      </c>
      <c r="R64" s="267">
        <v>8.1942336874051599E-2</v>
      </c>
      <c r="S64" s="144">
        <v>4.4280442804428041E-2</v>
      </c>
      <c r="T64" s="268">
        <v>6.1141304347826088E-2</v>
      </c>
      <c r="U64" s="267">
        <v>2.8831562974203338E-2</v>
      </c>
      <c r="V64" s="268">
        <v>1.2907608695652174E-2</v>
      </c>
      <c r="W64" s="267">
        <v>7.5872534142640367E-3</v>
      </c>
      <c r="X64" s="144">
        <v>0</v>
      </c>
      <c r="Y64" s="268">
        <v>3.3967391304347825E-3</v>
      </c>
    </row>
    <row r="65" spans="2:25" s="4" customFormat="1" ht="15" hidden="1" customHeight="1" outlineLevel="1" x14ac:dyDescent="0.25">
      <c r="B65" s="53" t="s">
        <v>84</v>
      </c>
      <c r="C65" s="267">
        <v>1</v>
      </c>
      <c r="D65" s="144">
        <v>1</v>
      </c>
      <c r="E65" s="268">
        <v>1</v>
      </c>
      <c r="F65" s="267">
        <v>0.91979010494752622</v>
      </c>
      <c r="G65" s="144">
        <v>0.82658959537572252</v>
      </c>
      <c r="H65" s="268">
        <v>0.88312869486130063</v>
      </c>
      <c r="I65" s="267">
        <v>0.19340329835082459</v>
      </c>
      <c r="J65" s="144">
        <v>0.39653179190751447</v>
      </c>
      <c r="K65" s="268">
        <v>0.27330604820372895</v>
      </c>
      <c r="L65" s="267">
        <v>0.69415292353823088</v>
      </c>
      <c r="M65" s="144">
        <v>0.39537572254335263</v>
      </c>
      <c r="N65" s="268">
        <v>0.5766257389722601</v>
      </c>
      <c r="O65" s="267">
        <v>3.2233883058470768E-2</v>
      </c>
      <c r="P65" s="144">
        <v>0.17341040462427745</v>
      </c>
      <c r="Q65" s="268">
        <v>8.776716689404275E-2</v>
      </c>
      <c r="R65" s="267">
        <v>2.6986506746626688E-2</v>
      </c>
      <c r="S65" s="144">
        <v>0.16878612716763006</v>
      </c>
      <c r="T65" s="268">
        <v>8.2764893133242382E-2</v>
      </c>
      <c r="U65" s="267">
        <v>4.572713643178411E-2</v>
      </c>
      <c r="V65" s="268">
        <v>2.7739881764438382E-2</v>
      </c>
      <c r="W65" s="267">
        <v>2.2488755622188904E-3</v>
      </c>
      <c r="X65" s="144">
        <v>0</v>
      </c>
      <c r="Y65" s="268">
        <v>1.364256480218281E-3</v>
      </c>
    </row>
    <row r="66" spans="2:25" s="4" customFormat="1" ht="15" hidden="1" customHeight="1" outlineLevel="1" x14ac:dyDescent="0.25">
      <c r="B66" s="53" t="s">
        <v>85</v>
      </c>
      <c r="C66" s="267">
        <v>1</v>
      </c>
      <c r="D66" s="144">
        <v>1</v>
      </c>
      <c r="E66" s="268">
        <v>1</v>
      </c>
      <c r="F66" s="267">
        <v>0.94289044289044288</v>
      </c>
      <c r="G66" s="144">
        <v>0.92005610098176716</v>
      </c>
      <c r="H66" s="268">
        <v>0.93252705283259074</v>
      </c>
      <c r="I66" s="267">
        <v>0.19813519813519814</v>
      </c>
      <c r="J66" s="144">
        <v>0.50350631136044877</v>
      </c>
      <c r="K66" s="268">
        <v>0.33672819859961806</v>
      </c>
      <c r="L66" s="267">
        <v>0.75990675990675993</v>
      </c>
      <c r="M66" s="144">
        <v>0.40112201963534361</v>
      </c>
      <c r="N66" s="268">
        <v>0.59707192870782944</v>
      </c>
      <c r="O66" s="267">
        <v>4.4289044289044288E-2</v>
      </c>
      <c r="P66" s="144">
        <v>7.9943899018232817E-2</v>
      </c>
      <c r="Q66" s="268">
        <v>6.0471037555697008E-2</v>
      </c>
      <c r="R66" s="267">
        <v>3.0303030303030304E-2</v>
      </c>
      <c r="S66" s="144">
        <v>7.8541374474053294E-2</v>
      </c>
      <c r="T66" s="268">
        <v>5.2196053469127944E-2</v>
      </c>
      <c r="U66" s="267">
        <v>1.048951048951049E-2</v>
      </c>
      <c r="V66" s="268">
        <v>5.7288351368555059E-3</v>
      </c>
      <c r="W66" s="267">
        <v>2.331002331002331E-3</v>
      </c>
      <c r="X66" s="144">
        <v>0</v>
      </c>
      <c r="Y66" s="268">
        <v>1.273074474856779E-3</v>
      </c>
    </row>
    <row r="67" spans="2:25" s="4" customFormat="1" ht="15" hidden="1" customHeight="1" outlineLevel="1" x14ac:dyDescent="0.25">
      <c r="B67" s="53" t="s">
        <v>86</v>
      </c>
      <c r="C67" s="267">
        <v>1</v>
      </c>
      <c r="D67" s="144">
        <v>1</v>
      </c>
      <c r="E67" s="268">
        <v>1</v>
      </c>
      <c r="F67" s="267">
        <v>0.92837837837837833</v>
      </c>
      <c r="G67" s="144">
        <v>0.89513108614232206</v>
      </c>
      <c r="H67" s="268">
        <v>0.91109669046073982</v>
      </c>
      <c r="I67" s="267">
        <v>0.14324324324324325</v>
      </c>
      <c r="J67" s="144">
        <v>0.47191011235955055</v>
      </c>
      <c r="K67" s="268">
        <v>0.31408176508760544</v>
      </c>
      <c r="L67" s="267">
        <v>0.73513513513513518</v>
      </c>
      <c r="M67" s="144">
        <v>0.3807740324594257</v>
      </c>
      <c r="N67" s="268">
        <v>0.55094094743672939</v>
      </c>
      <c r="O67" s="267">
        <v>3.6486486486486489E-2</v>
      </c>
      <c r="P67" s="144">
        <v>0.10486891385767791</v>
      </c>
      <c r="Q67" s="268">
        <v>7.2031148604802073E-2</v>
      </c>
      <c r="R67" s="267">
        <v>3.3783783783783786E-2</v>
      </c>
      <c r="S67" s="144">
        <v>0.10237203495630462</v>
      </c>
      <c r="T67" s="268">
        <v>6.9435431537962361E-2</v>
      </c>
      <c r="U67" s="267">
        <v>2.837837837837838E-2</v>
      </c>
      <c r="V67" s="268">
        <v>1.36275146009085E-2</v>
      </c>
      <c r="W67" s="267">
        <v>6.7567567567567571E-3</v>
      </c>
      <c r="X67" s="144">
        <v>0</v>
      </c>
      <c r="Y67" s="268">
        <v>3.2446463335496431E-3</v>
      </c>
    </row>
    <row r="68" spans="2:25" s="4" customFormat="1" ht="15" hidden="1" customHeight="1" outlineLevel="1" x14ac:dyDescent="0.25">
      <c r="B68" s="53" t="s">
        <v>87</v>
      </c>
      <c r="C68" s="267">
        <v>1</v>
      </c>
      <c r="D68" s="144">
        <v>1</v>
      </c>
      <c r="E68" s="268">
        <v>1</v>
      </c>
      <c r="F68" s="267">
        <v>0.85917099759158322</v>
      </c>
      <c r="G68" s="144">
        <v>0.89561163474206951</v>
      </c>
      <c r="H68" s="268">
        <v>0.87942104077494931</v>
      </c>
      <c r="I68" s="267">
        <v>0.20801115477246798</v>
      </c>
      <c r="J68" s="144">
        <v>0.61568865916692006</v>
      </c>
      <c r="K68" s="268">
        <v>0.43455733273259745</v>
      </c>
      <c r="L68" s="267">
        <v>0.55165420205349225</v>
      </c>
      <c r="M68" s="144">
        <v>0.18729096989966554</v>
      </c>
      <c r="N68" s="268">
        <v>0.34917774273485019</v>
      </c>
      <c r="O68" s="267">
        <v>0.11775890480415768</v>
      </c>
      <c r="P68" s="144">
        <v>0.10438836525793048</v>
      </c>
      <c r="Q68" s="268">
        <v>0.11032890290605993</v>
      </c>
      <c r="R68" s="267">
        <v>0.11357586512866016</v>
      </c>
      <c r="S68" s="144">
        <v>0.10043579608797</v>
      </c>
      <c r="T68" s="268">
        <v>0.10627393557107456</v>
      </c>
      <c r="U68" s="267">
        <v>2.1422233489669158E-2</v>
      </c>
      <c r="V68" s="268">
        <v>9.5179094390628518E-3</v>
      </c>
      <c r="W68" s="267">
        <v>1.6478641145899354E-3</v>
      </c>
      <c r="X68" s="144">
        <v>0</v>
      </c>
      <c r="Y68" s="268">
        <v>7.3214687992791171E-4</v>
      </c>
    </row>
    <row r="69" spans="2:25" s="4" customFormat="1" ht="15" hidden="1" customHeight="1" outlineLevel="1" x14ac:dyDescent="0.25">
      <c r="B69" s="53" t="s">
        <v>88</v>
      </c>
      <c r="C69" s="267">
        <v>1</v>
      </c>
      <c r="D69" s="144">
        <v>1</v>
      </c>
      <c r="E69" s="268">
        <v>1</v>
      </c>
      <c r="F69" s="267">
        <v>0.84393355649592627</v>
      </c>
      <c r="G69" s="144">
        <v>0.88745053323495871</v>
      </c>
      <c r="H69" s="268">
        <v>0.86503805868193351</v>
      </c>
      <c r="I69" s="267">
        <v>0.2088675551064233</v>
      </c>
      <c r="J69" s="144">
        <v>0.59749144811858612</v>
      </c>
      <c r="K69" s="268">
        <v>0.39733914514345198</v>
      </c>
      <c r="L69" s="267">
        <v>0.45998863133960716</v>
      </c>
      <c r="M69" s="144">
        <v>0.18062915017774497</v>
      </c>
      <c r="N69" s="268">
        <v>0.32450718886214297</v>
      </c>
      <c r="O69" s="267">
        <v>0.11886566032969115</v>
      </c>
      <c r="P69" s="144">
        <v>0.11228117244617346</v>
      </c>
      <c r="Q69" s="268">
        <v>0.11567237004749203</v>
      </c>
      <c r="R69" s="267">
        <v>0.10471799406303291</v>
      </c>
      <c r="S69" s="144">
        <v>0.10959822925749547</v>
      </c>
      <c r="T69" s="268">
        <v>0.107084770021469</v>
      </c>
      <c r="U69" s="267">
        <v>3.5811280237478683E-2</v>
      </c>
      <c r="V69" s="268">
        <v>1.8443822783163099E-2</v>
      </c>
      <c r="W69" s="267">
        <v>1.3895029369039348E-3</v>
      </c>
      <c r="X69" s="144">
        <v>2.6829431886779797E-4</v>
      </c>
      <c r="Y69" s="268">
        <v>8.45748487411359E-4</v>
      </c>
    </row>
    <row r="70" spans="2:25" s="4" customFormat="1" ht="15" hidden="1" customHeight="1" outlineLevel="1" x14ac:dyDescent="0.25">
      <c r="B70" s="53" t="s">
        <v>89</v>
      </c>
      <c r="C70" s="267">
        <v>1</v>
      </c>
      <c r="D70" s="144">
        <v>1</v>
      </c>
      <c r="E70" s="268">
        <v>1</v>
      </c>
      <c r="F70" s="267">
        <v>0.82249729599807719</v>
      </c>
      <c r="G70" s="144">
        <v>0.92045944779982747</v>
      </c>
      <c r="H70" s="268">
        <v>0.87412607286989141</v>
      </c>
      <c r="I70" s="267">
        <v>0.18783800024035574</v>
      </c>
      <c r="J70" s="144">
        <v>0.65336496980155301</v>
      </c>
      <c r="K70" s="268">
        <v>0.43318365258909791</v>
      </c>
      <c r="L70" s="267">
        <v>0.47962985218122822</v>
      </c>
      <c r="M70" s="144">
        <v>0.13395168248490077</v>
      </c>
      <c r="N70" s="268">
        <v>0.29744784857613826</v>
      </c>
      <c r="O70" s="267">
        <v>0.13712294195409205</v>
      </c>
      <c r="P70" s="144">
        <v>7.9324849007765319E-2</v>
      </c>
      <c r="Q70" s="268">
        <v>0.10666174046495765</v>
      </c>
      <c r="R70" s="267">
        <v>0.12300204302367504</v>
      </c>
      <c r="S70" s="144">
        <v>7.5927523727351162E-2</v>
      </c>
      <c r="T70" s="268">
        <v>9.8192462911385212E-2</v>
      </c>
      <c r="U70" s="267">
        <v>3.9538517005167646E-2</v>
      </c>
      <c r="V70" s="268">
        <v>1.8700619564599556E-2</v>
      </c>
      <c r="W70" s="267">
        <v>8.4124504266314148E-4</v>
      </c>
      <c r="X70" s="144">
        <v>2.1570319240724764E-4</v>
      </c>
      <c r="Y70" s="268">
        <v>5.1156710055135564E-4</v>
      </c>
    </row>
    <row r="71" spans="2:25" s="4" customFormat="1" ht="15.75" collapsed="1" x14ac:dyDescent="0.25">
      <c r="B71" s="65">
        <v>2013</v>
      </c>
      <c r="C71" s="269">
        <v>1</v>
      </c>
      <c r="D71" s="88">
        <v>1</v>
      </c>
      <c r="E71" s="270">
        <v>1</v>
      </c>
      <c r="F71" s="269">
        <v>0.87068874837834997</v>
      </c>
      <c r="G71" s="88">
        <v>0.90467146576811153</v>
      </c>
      <c r="H71" s="270">
        <v>0.88882591446135062</v>
      </c>
      <c r="I71" s="269">
        <v>0.20508175453769825</v>
      </c>
      <c r="J71" s="88">
        <v>0.61585745647623424</v>
      </c>
      <c r="K71" s="270">
        <v>0.4243198761825871</v>
      </c>
      <c r="L71" s="269">
        <v>0.52576524351047793</v>
      </c>
      <c r="M71" s="88">
        <v>0.18739980599377137</v>
      </c>
      <c r="N71" s="270">
        <v>0.34517373675720453</v>
      </c>
      <c r="O71" s="269">
        <v>0.10013908205841446</v>
      </c>
      <c r="P71" s="88">
        <v>9.5246847398784903E-2</v>
      </c>
      <c r="Q71" s="270">
        <v>9.7528011509787682E-2</v>
      </c>
      <c r="R71" s="269">
        <v>9.1127967181309236E-2</v>
      </c>
      <c r="S71" s="88">
        <v>9.2316332261193651E-2</v>
      </c>
      <c r="T71" s="270">
        <v>9.1762218249989105E-2</v>
      </c>
      <c r="U71" s="269">
        <v>2.796835006603476E-2</v>
      </c>
      <c r="V71" s="270">
        <v>1.3041156210489601E-2</v>
      </c>
      <c r="W71" s="269">
        <v>1.2038194972008275E-3</v>
      </c>
      <c r="X71" s="88">
        <v>8.1686833103589116E-5</v>
      </c>
      <c r="Y71" s="270">
        <v>6.0491781837206256E-4</v>
      </c>
    </row>
    <row r="72" spans="2:25" s="4" customFormat="1" ht="15" hidden="1" customHeight="1" outlineLevel="1" x14ac:dyDescent="0.25">
      <c r="B72" s="53" t="s">
        <v>78</v>
      </c>
      <c r="C72" s="267">
        <v>1</v>
      </c>
      <c r="D72" s="144">
        <v>1</v>
      </c>
      <c r="E72" s="268">
        <v>1</v>
      </c>
      <c r="F72" s="267">
        <v>0.91220298026580748</v>
      </c>
      <c r="G72" s="144">
        <v>0.87380777696258249</v>
      </c>
      <c r="H72" s="268">
        <v>0.89037572555698441</v>
      </c>
      <c r="I72" s="267">
        <v>0.22609746274667741</v>
      </c>
      <c r="J72" s="144">
        <v>0.61903888481291269</v>
      </c>
      <c r="K72" s="268">
        <v>0.44948037954885128</v>
      </c>
      <c r="L72" s="267">
        <v>0.53975030205396701</v>
      </c>
      <c r="M72" s="144">
        <v>0.14392271949131816</v>
      </c>
      <c r="N72" s="268">
        <v>0.31472663445830873</v>
      </c>
      <c r="O72" s="267">
        <v>7.797019734192509E-2</v>
      </c>
      <c r="P72" s="144">
        <v>0.12619222303741745</v>
      </c>
      <c r="Q72" s="268">
        <v>0.10538389350387543</v>
      </c>
      <c r="R72" s="267">
        <v>6.9834877164720102E-2</v>
      </c>
      <c r="S72" s="144">
        <v>0.11604304230863292</v>
      </c>
      <c r="T72" s="268">
        <v>9.6103715546904875E-2</v>
      </c>
      <c r="U72" s="267">
        <v>7.8131292790978649E-3</v>
      </c>
      <c r="V72" s="268">
        <v>3.3714504188245109E-3</v>
      </c>
      <c r="W72" s="267">
        <v>2.0136931131695531E-3</v>
      </c>
      <c r="X72" s="144">
        <v>0</v>
      </c>
      <c r="Y72" s="268">
        <v>8.6893052031559558E-4</v>
      </c>
    </row>
    <row r="73" spans="2:25" s="4" customFormat="1" ht="15" hidden="1" customHeight="1" outlineLevel="1" x14ac:dyDescent="0.25">
      <c r="B73" s="53" t="s">
        <v>79</v>
      </c>
      <c r="C73" s="267">
        <v>1</v>
      </c>
      <c r="D73" s="144">
        <v>1</v>
      </c>
      <c r="E73" s="268">
        <v>1</v>
      </c>
      <c r="F73" s="267">
        <v>0.90904973276564904</v>
      </c>
      <c r="G73" s="144">
        <v>0.91518259302889615</v>
      </c>
      <c r="H73" s="268">
        <v>0.91252453867294858</v>
      </c>
      <c r="I73" s="267">
        <v>0.2852613461364254</v>
      </c>
      <c r="J73" s="144">
        <v>0.75684290762940887</v>
      </c>
      <c r="K73" s="268">
        <v>0.55245386729485668</v>
      </c>
      <c r="L73" s="267">
        <v>0.4860947549596884</v>
      </c>
      <c r="M73" s="144">
        <v>8.2184186820040195E-2</v>
      </c>
      <c r="N73" s="268">
        <v>0.25724381625441695</v>
      </c>
      <c r="O73" s="267">
        <v>7.2379744542078087E-2</v>
      </c>
      <c r="P73" s="144">
        <v>8.4540225902570848E-2</v>
      </c>
      <c r="Q73" s="268">
        <v>7.9269729093050648E-2</v>
      </c>
      <c r="R73" s="267">
        <v>6.0331551770993752E-2</v>
      </c>
      <c r="S73" s="144">
        <v>7.7541403922112118E-2</v>
      </c>
      <c r="T73" s="268">
        <v>7.0082449941107183E-2</v>
      </c>
      <c r="U73" s="267">
        <v>1.8389346861128725E-2</v>
      </c>
      <c r="V73" s="268">
        <v>7.9701609736945421E-3</v>
      </c>
      <c r="W73" s="267">
        <v>1.8117583114412537E-4</v>
      </c>
      <c r="X73" s="144">
        <v>2.771810685330192E-4</v>
      </c>
      <c r="Y73" s="268">
        <v>2.3557126030624264E-4</v>
      </c>
    </row>
    <row r="74" spans="2:25" s="4" customFormat="1" ht="15" hidden="1" customHeight="1" outlineLevel="1" x14ac:dyDescent="0.25">
      <c r="B74" s="53" t="s">
        <v>80</v>
      </c>
      <c r="C74" s="267">
        <v>1</v>
      </c>
      <c r="D74" s="144">
        <v>1</v>
      </c>
      <c r="E74" s="268">
        <v>1</v>
      </c>
      <c r="F74" s="267">
        <v>0.89146479117825828</v>
      </c>
      <c r="G74" s="144">
        <v>0.8931051764874347</v>
      </c>
      <c r="H74" s="268">
        <v>0.89236383613247527</v>
      </c>
      <c r="I74" s="267">
        <v>0.24424763393244769</v>
      </c>
      <c r="J74" s="144">
        <v>0.65461444834252169</v>
      </c>
      <c r="K74" s="268">
        <v>0.46915711819180661</v>
      </c>
      <c r="L74" s="267">
        <v>0.53790049492055225</v>
      </c>
      <c r="M74" s="144">
        <v>0.16646380754635928</v>
      </c>
      <c r="N74" s="268">
        <v>0.33432742112698166</v>
      </c>
      <c r="O74" s="267">
        <v>9.7768516106624986E-2</v>
      </c>
      <c r="P74" s="144">
        <v>0.10689482351256534</v>
      </c>
      <c r="Q74" s="268">
        <v>0.10277036571966724</v>
      </c>
      <c r="R74" s="267">
        <v>8.3876009377442037E-2</v>
      </c>
      <c r="S74" s="144">
        <v>9.6942793728073309E-2</v>
      </c>
      <c r="T74" s="268">
        <v>9.1037513734107678E-2</v>
      </c>
      <c r="U74" s="267">
        <v>9.9852392116002425E-3</v>
      </c>
      <c r="V74" s="268">
        <v>4.5126353790613718E-3</v>
      </c>
      <c r="W74" s="267">
        <v>7.8145350351654073E-4</v>
      </c>
      <c r="X74" s="144">
        <v>0</v>
      </c>
      <c r="Y74" s="268">
        <v>3.5316276879610736E-4</v>
      </c>
    </row>
    <row r="75" spans="2:25" s="4" customFormat="1" ht="15" hidden="1" customHeight="1" outlineLevel="1" x14ac:dyDescent="0.25">
      <c r="B75" s="53" t="s">
        <v>81</v>
      </c>
      <c r="C75" s="267">
        <v>1</v>
      </c>
      <c r="D75" s="144">
        <v>1</v>
      </c>
      <c r="E75" s="268">
        <v>1</v>
      </c>
      <c r="F75" s="267">
        <v>0.93067226890756305</v>
      </c>
      <c r="G75" s="144">
        <v>0.92581860330339028</v>
      </c>
      <c r="H75" s="268">
        <v>0.92791234140715106</v>
      </c>
      <c r="I75" s="267">
        <v>0.29602750190985483</v>
      </c>
      <c r="J75" s="144">
        <v>0.72949869603013617</v>
      </c>
      <c r="K75" s="268">
        <v>0.54251112209589714</v>
      </c>
      <c r="L75" s="267">
        <v>0.49255156608097783</v>
      </c>
      <c r="M75" s="144">
        <v>0.16343088959721819</v>
      </c>
      <c r="N75" s="268">
        <v>0.30540451474707531</v>
      </c>
      <c r="O75" s="267">
        <v>6.1497326203208559E-2</v>
      </c>
      <c r="P75" s="144">
        <v>7.360185453491741E-2</v>
      </c>
      <c r="Q75" s="268">
        <v>6.83802932937881E-2</v>
      </c>
      <c r="R75" s="267">
        <v>5.3093964858670739E-2</v>
      </c>
      <c r="S75" s="144">
        <v>6.7082005215879453E-2</v>
      </c>
      <c r="T75" s="268">
        <v>6.1047948591201183E-2</v>
      </c>
      <c r="U75" s="267">
        <v>7.4484339190221543E-3</v>
      </c>
      <c r="V75" s="268">
        <v>3.2130499258526939E-3</v>
      </c>
      <c r="W75" s="267">
        <v>3.8197097020626432E-4</v>
      </c>
      <c r="X75" s="144">
        <v>5.7954216169226315E-4</v>
      </c>
      <c r="Y75" s="268">
        <v>4.9431537320810673E-4</v>
      </c>
    </row>
    <row r="76" spans="2:25" s="4" customFormat="1" ht="15" hidden="1" customHeight="1" outlineLevel="1" x14ac:dyDescent="0.25">
      <c r="B76" s="53" t="s">
        <v>82</v>
      </c>
      <c r="C76" s="267">
        <v>1</v>
      </c>
      <c r="D76" s="144">
        <v>1</v>
      </c>
      <c r="E76" s="268">
        <v>1</v>
      </c>
      <c r="F76" s="267">
        <v>0.86111111111111116</v>
      </c>
      <c r="G76" s="144">
        <v>0.93032786885245899</v>
      </c>
      <c r="H76" s="268">
        <v>0.89932126696832582</v>
      </c>
      <c r="I76" s="267">
        <v>0.4116161616161616</v>
      </c>
      <c r="J76" s="144">
        <v>0.11680327868852459</v>
      </c>
      <c r="K76" s="268">
        <v>0.24886877828054299</v>
      </c>
      <c r="L76" s="267">
        <v>0.39646464646464646</v>
      </c>
      <c r="M76" s="144">
        <v>0.76844262295081966</v>
      </c>
      <c r="N76" s="268">
        <v>0.60180995475113119</v>
      </c>
      <c r="O76" s="267">
        <v>7.0707070707070704E-2</v>
      </c>
      <c r="P76" s="144">
        <v>5.5327868852459015E-2</v>
      </c>
      <c r="Q76" s="268">
        <v>6.2217194570135748E-2</v>
      </c>
      <c r="R76" s="267">
        <v>5.5555555555555552E-2</v>
      </c>
      <c r="S76" s="144">
        <v>5.1229508196721313E-2</v>
      </c>
      <c r="T76" s="268">
        <v>5.3167420814479636E-2</v>
      </c>
      <c r="U76" s="267">
        <v>5.3030303030303032E-2</v>
      </c>
      <c r="V76" s="268">
        <v>2.3755656108597284E-2</v>
      </c>
      <c r="W76" s="267">
        <v>1.5151515151515152E-2</v>
      </c>
      <c r="X76" s="144">
        <v>1.4344262295081968E-2</v>
      </c>
      <c r="Y76" s="268">
        <v>1.4705882352941176E-2</v>
      </c>
    </row>
    <row r="77" spans="2:25" s="4" customFormat="1" ht="15" hidden="1" customHeight="1" outlineLevel="1" x14ac:dyDescent="0.25">
      <c r="B77" s="53" t="s">
        <v>83</v>
      </c>
      <c r="C77" s="267">
        <v>1</v>
      </c>
      <c r="D77" s="144">
        <v>1</v>
      </c>
      <c r="E77" s="268">
        <v>1</v>
      </c>
      <c r="F77" s="267">
        <v>0.92638036809815949</v>
      </c>
      <c r="G77" s="144">
        <v>0.91699604743083007</v>
      </c>
      <c r="H77" s="268">
        <v>0.92067307692307687</v>
      </c>
      <c r="I77" s="267">
        <v>0.30879345603271985</v>
      </c>
      <c r="J77" s="144">
        <v>0.39657444005270093</v>
      </c>
      <c r="K77" s="268">
        <v>0.36217948717948717</v>
      </c>
      <c r="L77" s="267">
        <v>0.50306748466257667</v>
      </c>
      <c r="M77" s="144">
        <v>0.4163372859025033</v>
      </c>
      <c r="N77" s="268">
        <v>0.45032051282051283</v>
      </c>
      <c r="O77" s="267">
        <v>6.1349693251533742E-2</v>
      </c>
      <c r="P77" s="144">
        <v>8.3003952569169967E-2</v>
      </c>
      <c r="Q77" s="268">
        <v>7.4519230769230768E-2</v>
      </c>
      <c r="R77" s="267">
        <v>6.3394683026584867E-2</v>
      </c>
      <c r="S77" s="144">
        <v>7.7733860342555999E-2</v>
      </c>
      <c r="T77" s="268">
        <v>7.2115384615384609E-2</v>
      </c>
      <c r="U77" s="267">
        <v>8.1799591002044997E-3</v>
      </c>
      <c r="V77" s="268">
        <v>3.205128205128205E-3</v>
      </c>
      <c r="W77" s="267">
        <v>4.0899795501022499E-3</v>
      </c>
      <c r="X77" s="144">
        <v>0</v>
      </c>
      <c r="Y77" s="268">
        <v>1.6025641025641025E-3</v>
      </c>
    </row>
    <row r="78" spans="2:25" s="4" customFormat="1" ht="15" hidden="1" customHeight="1" outlineLevel="1" x14ac:dyDescent="0.25">
      <c r="B78" s="53" t="s">
        <v>84</v>
      </c>
      <c r="C78" s="267">
        <v>1</v>
      </c>
      <c r="D78" s="144">
        <v>1</v>
      </c>
      <c r="E78" s="268">
        <v>1</v>
      </c>
      <c r="F78" s="267">
        <v>0.91648351648351645</v>
      </c>
      <c r="G78" s="144">
        <v>0.91117478510028649</v>
      </c>
      <c r="H78" s="268">
        <v>0.91417910447761197</v>
      </c>
      <c r="I78" s="267">
        <v>0.38461538461538464</v>
      </c>
      <c r="J78" s="144">
        <v>0.50143266475644699</v>
      </c>
      <c r="K78" s="268">
        <v>0.43532338308457713</v>
      </c>
      <c r="L78" s="267">
        <v>0.48351648351648352</v>
      </c>
      <c r="M78" s="144">
        <v>0.31232091690544411</v>
      </c>
      <c r="N78" s="268">
        <v>0.40920398009950248</v>
      </c>
      <c r="O78" s="267">
        <v>5.7142857142857141E-2</v>
      </c>
      <c r="P78" s="144">
        <v>8.882521489971347E-2</v>
      </c>
      <c r="Q78" s="268">
        <v>7.0895522388059698E-2</v>
      </c>
      <c r="R78" s="267">
        <v>5.3846153846153849E-2</v>
      </c>
      <c r="S78" s="144">
        <v>4.5845272206303724E-2</v>
      </c>
      <c r="T78" s="268">
        <v>5.0373134328358209E-2</v>
      </c>
      <c r="U78" s="267">
        <v>2.4175824175824177E-2</v>
      </c>
      <c r="V78" s="268">
        <v>1.3681592039800995E-2</v>
      </c>
      <c r="W78" s="267">
        <v>2.1978021978021978E-3</v>
      </c>
      <c r="X78" s="144">
        <v>0</v>
      </c>
      <c r="Y78" s="268">
        <v>1.2437810945273632E-3</v>
      </c>
    </row>
    <row r="79" spans="2:25" s="4" customFormat="1" ht="15" hidden="1" customHeight="1" outlineLevel="1" x14ac:dyDescent="0.25">
      <c r="B79" s="53" t="s">
        <v>85</v>
      </c>
      <c r="C79" s="267">
        <v>1</v>
      </c>
      <c r="D79" s="144">
        <v>1</v>
      </c>
      <c r="E79" s="268">
        <v>1</v>
      </c>
      <c r="F79" s="267">
        <v>0.96158463385354143</v>
      </c>
      <c r="G79" s="144">
        <v>0.94796747967479678</v>
      </c>
      <c r="H79" s="268">
        <v>0.95580110497237569</v>
      </c>
      <c r="I79" s="267">
        <v>5.0420168067226892E-2</v>
      </c>
      <c r="J79" s="144">
        <v>0.20650406504065041</v>
      </c>
      <c r="K79" s="268">
        <v>0.11671270718232044</v>
      </c>
      <c r="L79" s="267">
        <v>0.82953181272509002</v>
      </c>
      <c r="M79" s="144">
        <v>0.67967479674796749</v>
      </c>
      <c r="N79" s="268">
        <v>0.76588397790055252</v>
      </c>
      <c r="O79" s="267">
        <v>2.0408163265306121E-2</v>
      </c>
      <c r="P79" s="144">
        <v>5.2032520325203252E-2</v>
      </c>
      <c r="Q79" s="268">
        <v>3.3839779005524859E-2</v>
      </c>
      <c r="R79" s="267">
        <v>1.5606242496998799E-2</v>
      </c>
      <c r="S79" s="144">
        <v>5.0406504065040651E-2</v>
      </c>
      <c r="T79" s="268">
        <v>3.0386740331491711E-2</v>
      </c>
      <c r="U79" s="267">
        <v>1.800720288115246E-2</v>
      </c>
      <c r="V79" s="268">
        <v>1.0359116022099447E-2</v>
      </c>
      <c r="W79" s="267">
        <v>0</v>
      </c>
      <c r="X79" s="144">
        <v>0</v>
      </c>
      <c r="Y79" s="268">
        <v>0</v>
      </c>
    </row>
    <row r="80" spans="2:25" s="4" customFormat="1" ht="15" hidden="1" customHeight="1" outlineLevel="1" x14ac:dyDescent="0.25">
      <c r="B80" s="53" t="s">
        <v>86</v>
      </c>
      <c r="C80" s="267">
        <v>1</v>
      </c>
      <c r="D80" s="144">
        <v>1</v>
      </c>
      <c r="E80" s="268">
        <v>1</v>
      </c>
      <c r="F80" s="267">
        <v>0.9218158890290038</v>
      </c>
      <c r="G80" s="144">
        <v>0.88830486202365311</v>
      </c>
      <c r="H80" s="268">
        <v>0.90540540540540537</v>
      </c>
      <c r="I80" s="267">
        <v>7.4401008827238338E-2</v>
      </c>
      <c r="J80" s="144">
        <v>0.39027595269382392</v>
      </c>
      <c r="K80" s="268">
        <v>0.22908622908622908</v>
      </c>
      <c r="L80" s="267">
        <v>0.7465321563682219</v>
      </c>
      <c r="M80" s="144">
        <v>0.46780551905387646</v>
      </c>
      <c r="N80" s="268">
        <v>0.61003861003861004</v>
      </c>
      <c r="O80" s="267">
        <v>5.1702395964691047E-2</v>
      </c>
      <c r="P80" s="144">
        <v>0.11169513797634691</v>
      </c>
      <c r="Q80" s="268">
        <v>8.1081081081081086E-2</v>
      </c>
      <c r="R80" s="267">
        <v>4.1614123581336697E-2</v>
      </c>
      <c r="S80" s="144">
        <v>0.10512483574244415</v>
      </c>
      <c r="T80" s="268">
        <v>7.2715572715572718E-2</v>
      </c>
      <c r="U80" s="267">
        <v>2.269861286254729E-2</v>
      </c>
      <c r="V80" s="268">
        <v>1.1583011583011582E-2</v>
      </c>
      <c r="W80" s="267">
        <v>3.7831021437578815E-3</v>
      </c>
      <c r="X80" s="144">
        <v>0</v>
      </c>
      <c r="Y80" s="268">
        <v>1.9305019305019305E-3</v>
      </c>
    </row>
    <row r="81" spans="2:25" s="4" customFormat="1" ht="15" hidden="1" customHeight="1" outlineLevel="1" x14ac:dyDescent="0.25">
      <c r="B81" s="53" t="s">
        <v>87</v>
      </c>
      <c r="C81" s="267">
        <v>1</v>
      </c>
      <c r="D81" s="144">
        <v>1</v>
      </c>
      <c r="E81" s="268">
        <v>1</v>
      </c>
      <c r="F81" s="267">
        <v>0.87562274523277783</v>
      </c>
      <c r="G81" s="144">
        <v>0.9034902787538065</v>
      </c>
      <c r="H81" s="268">
        <v>0.89219304965526847</v>
      </c>
      <c r="I81" s="267">
        <v>0.17076103762240166</v>
      </c>
      <c r="J81" s="144">
        <v>0.66268446943078008</v>
      </c>
      <c r="K81" s="268">
        <v>0.4632634584581099</v>
      </c>
      <c r="L81" s="267">
        <v>0.53100841779762931</v>
      </c>
      <c r="M81" s="144">
        <v>0.19934410869055985</v>
      </c>
      <c r="N81" s="268">
        <v>0.33379761821853887</v>
      </c>
      <c r="O81" s="267">
        <v>0.1118364542174884</v>
      </c>
      <c r="P81" s="144">
        <v>9.6509721246193489E-2</v>
      </c>
      <c r="Q81" s="268">
        <v>0.10272303085173062</v>
      </c>
      <c r="R81" s="267">
        <v>0.10582374162515032</v>
      </c>
      <c r="S81" s="144">
        <v>9.1707659873506681E-2</v>
      </c>
      <c r="T81" s="268">
        <v>9.7430183160387207E-2</v>
      </c>
      <c r="U81" s="267">
        <v>1.1681841607971139E-2</v>
      </c>
      <c r="V81" s="268">
        <v>4.7357058290967338E-3</v>
      </c>
      <c r="W81" s="267">
        <v>8.5895894176258377E-4</v>
      </c>
      <c r="X81" s="144">
        <v>0</v>
      </c>
      <c r="Y81" s="268">
        <v>3.482136639041716E-4</v>
      </c>
    </row>
    <row r="82" spans="2:25" s="4" customFormat="1" ht="15" hidden="1" customHeight="1" outlineLevel="1" x14ac:dyDescent="0.25">
      <c r="B82" s="53" t="s">
        <v>88</v>
      </c>
      <c r="C82" s="267">
        <v>1</v>
      </c>
      <c r="D82" s="144">
        <v>1</v>
      </c>
      <c r="E82" s="268">
        <v>1</v>
      </c>
      <c r="F82" s="267">
        <v>0.87989080982711554</v>
      </c>
      <c r="G82" s="144">
        <v>0.88150907505746212</v>
      </c>
      <c r="H82" s="268">
        <v>0.88071723467983487</v>
      </c>
      <c r="I82" s="267">
        <v>0.20762676813632228</v>
      </c>
      <c r="J82" s="144">
        <v>0.6370769596576048</v>
      </c>
      <c r="K82" s="268">
        <v>0.42694082409131384</v>
      </c>
      <c r="L82" s="267">
        <v>0.49855240301100173</v>
      </c>
      <c r="M82" s="144">
        <v>0.18633589601331538</v>
      </c>
      <c r="N82" s="268">
        <v>0.33910790900995708</v>
      </c>
      <c r="O82" s="267">
        <v>0.10199354785342046</v>
      </c>
      <c r="P82" s="144">
        <v>0.11849092494253785</v>
      </c>
      <c r="Q82" s="268">
        <v>0.11041852181656278</v>
      </c>
      <c r="R82" s="267">
        <v>9.1157250392919179E-2</v>
      </c>
      <c r="S82" s="144">
        <v>0.1122295315843703</v>
      </c>
      <c r="T82" s="268">
        <v>0.10191856229256051</v>
      </c>
      <c r="U82" s="267">
        <v>1.6543965588551576E-2</v>
      </c>
      <c r="V82" s="268">
        <v>8.0951995466688256E-3</v>
      </c>
      <c r="W82" s="267">
        <v>1.5716767309123998E-3</v>
      </c>
      <c r="X82" s="144">
        <v>0</v>
      </c>
      <c r="Y82" s="268">
        <v>7.6904395693353845E-4</v>
      </c>
    </row>
    <row r="83" spans="2:25" s="4" customFormat="1" ht="15" hidden="1" customHeight="1" outlineLevel="1" x14ac:dyDescent="0.25">
      <c r="B83" s="53" t="s">
        <v>89</v>
      </c>
      <c r="C83" s="267">
        <v>1</v>
      </c>
      <c r="D83" s="144">
        <v>1</v>
      </c>
      <c r="E83" s="268">
        <v>1</v>
      </c>
      <c r="F83" s="267">
        <v>0.87076468759714021</v>
      </c>
      <c r="G83" s="144">
        <v>0.87765240224256613</v>
      </c>
      <c r="H83" s="268">
        <v>0.87436477614154828</v>
      </c>
      <c r="I83" s="267">
        <v>0.20065278209511966</v>
      </c>
      <c r="J83" s="144">
        <v>0.57994464551841596</v>
      </c>
      <c r="K83" s="268">
        <v>0.39890203642568345</v>
      </c>
      <c r="L83" s="267">
        <v>0.47046938141125272</v>
      </c>
      <c r="M83" s="144">
        <v>0.18706976084025265</v>
      </c>
      <c r="N83" s="268">
        <v>0.32234133313550206</v>
      </c>
      <c r="O83" s="267">
        <v>0.10242461921044452</v>
      </c>
      <c r="P83" s="144">
        <v>0.12234759775743383</v>
      </c>
      <c r="Q83" s="268">
        <v>0.11283801327942432</v>
      </c>
      <c r="R83" s="267">
        <v>9.7684177805408764E-2</v>
      </c>
      <c r="S83" s="144">
        <v>0.11603150947413242</v>
      </c>
      <c r="T83" s="268">
        <v>0.10727400867984717</v>
      </c>
      <c r="U83" s="267">
        <v>2.4246192104445136E-2</v>
      </c>
      <c r="V83" s="268">
        <v>1.1573129567120442E-2</v>
      </c>
      <c r="W83" s="267">
        <v>2.5645010879701583E-3</v>
      </c>
      <c r="X83" s="144">
        <v>0</v>
      </c>
      <c r="Y83" s="268">
        <v>1.2240810119069699E-3</v>
      </c>
    </row>
    <row r="84" spans="2:25" s="4" customFormat="1" ht="15.75" collapsed="1" x14ac:dyDescent="0.25">
      <c r="B84" s="65">
        <v>2012</v>
      </c>
      <c r="C84" s="269">
        <v>1</v>
      </c>
      <c r="D84" s="88">
        <v>1</v>
      </c>
      <c r="E84" s="270">
        <v>1</v>
      </c>
      <c r="F84" s="269">
        <v>0.8950756659409187</v>
      </c>
      <c r="G84" s="88">
        <v>0.89346397260122146</v>
      </c>
      <c r="H84" s="270">
        <v>0.89419239623638602</v>
      </c>
      <c r="I84" s="269">
        <v>0.23076096013762332</v>
      </c>
      <c r="J84" s="88">
        <v>0.64534542189907229</v>
      </c>
      <c r="K84" s="270">
        <v>0.45796913059060068</v>
      </c>
      <c r="L84" s="269">
        <v>0.51257963067494561</v>
      </c>
      <c r="M84" s="88">
        <v>0.17030025603227558</v>
      </c>
      <c r="N84" s="270">
        <v>0.32499741843782082</v>
      </c>
      <c r="O84" s="269">
        <v>8.8500927344568991E-2</v>
      </c>
      <c r="P84" s="88">
        <v>0.1063697726743735</v>
      </c>
      <c r="Q84" s="270">
        <v>9.8293739256145637E-2</v>
      </c>
      <c r="R84" s="269">
        <v>7.9294680536515866E-2</v>
      </c>
      <c r="S84" s="88">
        <v>9.8589051572215508E-2</v>
      </c>
      <c r="T84" s="270">
        <v>8.9868735156017468E-2</v>
      </c>
      <c r="U84" s="269">
        <v>1.4971910867403166E-2</v>
      </c>
      <c r="V84" s="270">
        <v>6.7667300414872228E-3</v>
      </c>
      <c r="W84" s="269">
        <v>1.4514958471091041E-3</v>
      </c>
      <c r="X84" s="88">
        <v>1.6625472440508519E-4</v>
      </c>
      <c r="Y84" s="270">
        <v>7.4713446598108477E-4</v>
      </c>
    </row>
    <row r="85" spans="2:25" s="4" customFormat="1" ht="15" hidden="1" customHeight="1" outlineLevel="1" x14ac:dyDescent="0.25">
      <c r="B85" s="53" t="s">
        <v>78</v>
      </c>
      <c r="C85" s="267">
        <v>1</v>
      </c>
      <c r="D85" s="144">
        <v>1</v>
      </c>
      <c r="E85" s="268">
        <v>1</v>
      </c>
      <c r="F85" s="267">
        <v>0.91149312377210212</v>
      </c>
      <c r="G85" s="144">
        <v>0.89853203729418762</v>
      </c>
      <c r="H85" s="268">
        <v>0.90504392458789851</v>
      </c>
      <c r="I85" s="267">
        <v>0.35510805500982318</v>
      </c>
      <c r="J85" s="144">
        <v>0.56972822852608607</v>
      </c>
      <c r="K85" s="268">
        <v>0.46189912150824203</v>
      </c>
      <c r="L85" s="267">
        <v>0.51768172888015718</v>
      </c>
      <c r="M85" s="144">
        <v>0.27415195397738545</v>
      </c>
      <c r="N85" s="268">
        <v>0.3965057743559372</v>
      </c>
      <c r="O85" s="267">
        <v>7.8880157170923379E-2</v>
      </c>
      <c r="P85" s="144">
        <v>0.10146796270581233</v>
      </c>
      <c r="Q85" s="268">
        <v>9.0119435396308359E-2</v>
      </c>
      <c r="R85" s="267">
        <v>7.6326129666011794E-2</v>
      </c>
      <c r="S85" s="144">
        <v>9.1946042451894472E-2</v>
      </c>
      <c r="T85" s="268">
        <v>8.4098312111341431E-2</v>
      </c>
      <c r="U85" s="267">
        <v>7.3673870333988214E-3</v>
      </c>
      <c r="V85" s="268">
        <v>3.7015102161681965E-3</v>
      </c>
      <c r="W85" s="267">
        <v>2.2593320235756386E-3</v>
      </c>
      <c r="X85" s="144">
        <v>0</v>
      </c>
      <c r="Y85" s="268">
        <v>1.1351297996249137E-3</v>
      </c>
    </row>
    <row r="86" spans="2:25" s="4" customFormat="1" ht="15" hidden="1" customHeight="1" outlineLevel="1" x14ac:dyDescent="0.25">
      <c r="B86" s="53" t="s">
        <v>79</v>
      </c>
      <c r="C86" s="267">
        <v>1</v>
      </c>
      <c r="D86" s="144">
        <v>1</v>
      </c>
      <c r="E86" s="268">
        <v>1</v>
      </c>
      <c r="F86" s="267">
        <v>0.91588785046728971</v>
      </c>
      <c r="G86" s="144">
        <v>0.90041965378562683</v>
      </c>
      <c r="H86" s="268">
        <v>0.9079343672735446</v>
      </c>
      <c r="I86" s="267">
        <v>0.40806884426760431</v>
      </c>
      <c r="J86" s="144">
        <v>0.55324357405140756</v>
      </c>
      <c r="K86" s="268">
        <v>0.48271521690267477</v>
      </c>
      <c r="L86" s="267">
        <v>0.46053483853058202</v>
      </c>
      <c r="M86" s="144">
        <v>0.21900681937401645</v>
      </c>
      <c r="N86" s="268">
        <v>0.33634524612272421</v>
      </c>
      <c r="O86" s="267">
        <v>7.365596372721385E-2</v>
      </c>
      <c r="P86" s="144">
        <v>9.9143206854345162E-2</v>
      </c>
      <c r="Q86" s="268">
        <v>8.6761069903349072E-2</v>
      </c>
      <c r="R86" s="267">
        <v>6.4772832423429252E-2</v>
      </c>
      <c r="S86" s="144">
        <v>9.4596957510054203E-2</v>
      </c>
      <c r="T86" s="268">
        <v>8.0107889413351313E-2</v>
      </c>
      <c r="U86" s="267">
        <v>1.017858795225317E-2</v>
      </c>
      <c r="V86" s="268">
        <v>4.9449314452685994E-3</v>
      </c>
      <c r="W86" s="267">
        <v>2.7759785324326823E-4</v>
      </c>
      <c r="X86" s="144">
        <v>4.371393600279769E-4</v>
      </c>
      <c r="Y86" s="268">
        <v>3.5963137783771631E-4</v>
      </c>
    </row>
    <row r="87" spans="2:25" s="4" customFormat="1" ht="15" hidden="1" customHeight="1" outlineLevel="1" x14ac:dyDescent="0.25">
      <c r="B87" s="53" t="s">
        <v>80</v>
      </c>
      <c r="C87" s="267">
        <v>1</v>
      </c>
      <c r="D87" s="144">
        <v>1</v>
      </c>
      <c r="E87" s="268">
        <v>1</v>
      </c>
      <c r="F87" s="267">
        <v>0.91481585605847626</v>
      </c>
      <c r="G87" s="144">
        <v>0.88421259327137058</v>
      </c>
      <c r="H87" s="268">
        <v>0.89679756445335079</v>
      </c>
      <c r="I87" s="267">
        <v>0.30915565551494706</v>
      </c>
      <c r="J87" s="144">
        <v>0.60158397696033516</v>
      </c>
      <c r="K87" s="268">
        <v>0.48132876026051102</v>
      </c>
      <c r="L87" s="267">
        <v>0.53293974322931315</v>
      </c>
      <c r="M87" s="144">
        <v>0.22090587773268752</v>
      </c>
      <c r="N87" s="268">
        <v>0.349223476819916</v>
      </c>
      <c r="O87" s="267">
        <v>7.9467716240277389E-2</v>
      </c>
      <c r="P87" s="144">
        <v>0.1157874067286294</v>
      </c>
      <c r="Q87" s="268">
        <v>0.10085167058460827</v>
      </c>
      <c r="R87" s="267">
        <v>7.2907881173273362E-2</v>
      </c>
      <c r="S87" s="144">
        <v>0.10452938866343763</v>
      </c>
      <c r="T87" s="268">
        <v>9.1525684997495083E-2</v>
      </c>
      <c r="U87" s="267">
        <v>5.3415799831318528E-3</v>
      </c>
      <c r="V87" s="268">
        <v>2.196616439939882E-3</v>
      </c>
      <c r="W87" s="267">
        <v>3.7484771811451597E-4</v>
      </c>
      <c r="X87" s="144">
        <v>0</v>
      </c>
      <c r="Y87" s="268">
        <v>1.5414852210104437E-4</v>
      </c>
    </row>
    <row r="88" spans="2:25" s="4" customFormat="1" ht="15" hidden="1" customHeight="1" outlineLevel="1" x14ac:dyDescent="0.25">
      <c r="B88" s="53" t="s">
        <v>81</v>
      </c>
      <c r="C88" s="267">
        <v>1</v>
      </c>
      <c r="D88" s="144">
        <v>1</v>
      </c>
      <c r="E88" s="268">
        <v>1</v>
      </c>
      <c r="F88" s="267">
        <v>0.94299674267100975</v>
      </c>
      <c r="G88" s="144">
        <v>0.90932164282418093</v>
      </c>
      <c r="H88" s="268">
        <v>0.92328471096704479</v>
      </c>
      <c r="I88" s="267">
        <v>0.26938110749185668</v>
      </c>
      <c r="J88" s="144">
        <v>0.66151361329026304</v>
      </c>
      <c r="K88" s="268">
        <v>0.49891950297136684</v>
      </c>
      <c r="L88" s="267">
        <v>0.59348534201954395</v>
      </c>
      <c r="M88" s="144">
        <v>0.14293954776188278</v>
      </c>
      <c r="N88" s="268">
        <v>0.32975418692598596</v>
      </c>
      <c r="O88" s="267">
        <v>5.2931596091205214E-2</v>
      </c>
      <c r="P88" s="144">
        <v>7.1642824180895251E-2</v>
      </c>
      <c r="Q88" s="268">
        <v>6.3884386817936248E-2</v>
      </c>
      <c r="R88" s="267">
        <v>4.7231270358306189E-2</v>
      </c>
      <c r="S88" s="144">
        <v>6.4605445316105209E-2</v>
      </c>
      <c r="T88" s="268">
        <v>5.7401404646137223E-2</v>
      </c>
      <c r="U88" s="267">
        <v>3.7459283387622148E-3</v>
      </c>
      <c r="V88" s="268">
        <v>1.5532144786601838E-3</v>
      </c>
      <c r="W88" s="267">
        <v>3.2573289902280132E-4</v>
      </c>
      <c r="X88" s="144">
        <v>1.9035532994923859E-2</v>
      </c>
      <c r="Y88" s="268">
        <v>1.1277687736358726E-2</v>
      </c>
    </row>
    <row r="89" spans="2:25" s="4" customFormat="1" ht="15" hidden="1" customHeight="1" outlineLevel="1" x14ac:dyDescent="0.25">
      <c r="B89" s="53" t="s">
        <v>82</v>
      </c>
      <c r="C89" s="267">
        <v>1</v>
      </c>
      <c r="D89" s="144">
        <v>1</v>
      </c>
      <c r="E89" s="268">
        <v>1</v>
      </c>
      <c r="F89" s="267">
        <v>0.8910891089108911</v>
      </c>
      <c r="G89" s="144">
        <v>0.9631490787269682</v>
      </c>
      <c r="H89" s="268">
        <v>0.93406593406593408</v>
      </c>
      <c r="I89" s="267">
        <v>0.40099009900990101</v>
      </c>
      <c r="J89" s="144">
        <v>0.7755443886097152</v>
      </c>
      <c r="K89" s="268">
        <v>0.62437562437562433</v>
      </c>
      <c r="L89" s="267">
        <v>0.42079207920792078</v>
      </c>
      <c r="M89" s="144">
        <v>9.5477386934673364E-2</v>
      </c>
      <c r="N89" s="268">
        <v>0.22677322677322678</v>
      </c>
      <c r="O89" s="267">
        <v>6.6831683168316836E-2</v>
      </c>
      <c r="P89" s="144">
        <v>3.6850921273031828E-2</v>
      </c>
      <c r="Q89" s="268">
        <v>4.8951048951048952E-2</v>
      </c>
      <c r="R89" s="267">
        <v>6.1881188118811881E-2</v>
      </c>
      <c r="S89" s="144">
        <v>3.350083752093802E-2</v>
      </c>
      <c r="T89" s="268">
        <v>4.4955044955044952E-2</v>
      </c>
      <c r="U89" s="267">
        <v>3.2178217821782179E-2</v>
      </c>
      <c r="V89" s="268">
        <v>1.2987012987012988E-2</v>
      </c>
      <c r="W89" s="267">
        <v>9.9009900990099011E-3</v>
      </c>
      <c r="X89" s="144">
        <v>0</v>
      </c>
      <c r="Y89" s="268">
        <v>3.996003996003996E-3</v>
      </c>
    </row>
    <row r="90" spans="2:25" s="4" customFormat="1" ht="15" hidden="1" customHeight="1" outlineLevel="1" x14ac:dyDescent="0.25">
      <c r="B90" s="53" t="s">
        <v>83</v>
      </c>
      <c r="C90" s="267">
        <v>1</v>
      </c>
      <c r="D90" s="144">
        <v>1</v>
      </c>
      <c r="E90" s="268">
        <v>1</v>
      </c>
      <c r="F90" s="267">
        <v>0.82978723404255317</v>
      </c>
      <c r="G90" s="144">
        <v>0.9884615384615385</v>
      </c>
      <c r="H90" s="268">
        <v>0.91313131313131313</v>
      </c>
      <c r="I90" s="267">
        <v>0.36170212765957449</v>
      </c>
      <c r="J90" s="144">
        <v>0.68076923076923079</v>
      </c>
      <c r="K90" s="268">
        <v>0.52929292929292926</v>
      </c>
      <c r="L90" s="267">
        <v>0.36170212765957449</v>
      </c>
      <c r="M90" s="144">
        <v>0.24230769230769231</v>
      </c>
      <c r="N90" s="268">
        <v>0.29898989898989897</v>
      </c>
      <c r="O90" s="267">
        <v>8.085106382978724E-2</v>
      </c>
      <c r="P90" s="144">
        <v>1.1538461538461539E-2</v>
      </c>
      <c r="Q90" s="268">
        <v>4.4444444444444446E-2</v>
      </c>
      <c r="R90" s="267">
        <v>6.8085106382978725E-2</v>
      </c>
      <c r="S90" s="144">
        <v>1.1538461538461539E-2</v>
      </c>
      <c r="T90" s="268">
        <v>3.8383838383838381E-2</v>
      </c>
      <c r="U90" s="267">
        <v>8.5106382978723402E-2</v>
      </c>
      <c r="V90" s="268">
        <v>4.0404040404040407E-2</v>
      </c>
      <c r="W90" s="267">
        <v>4.2553191489361703E-3</v>
      </c>
      <c r="X90" s="144">
        <v>0</v>
      </c>
      <c r="Y90" s="268">
        <v>2.0202020202020202E-3</v>
      </c>
    </row>
    <row r="91" spans="2:25" s="4" customFormat="1" ht="15" hidden="1" customHeight="1" outlineLevel="1" x14ac:dyDescent="0.25">
      <c r="B91" s="53" t="s">
        <v>84</v>
      </c>
      <c r="C91" s="267">
        <v>1</v>
      </c>
      <c r="D91" s="144">
        <v>1</v>
      </c>
      <c r="E91" s="268">
        <v>1</v>
      </c>
      <c r="F91" s="267">
        <v>0.8901303538175046</v>
      </c>
      <c r="G91" s="144">
        <v>0.84123222748815163</v>
      </c>
      <c r="H91" s="268">
        <v>0.86861313868613144</v>
      </c>
      <c r="I91" s="267">
        <v>0.20670391061452514</v>
      </c>
      <c r="J91" s="144">
        <v>0.41232227488151657</v>
      </c>
      <c r="K91" s="268">
        <v>0.29718456725755998</v>
      </c>
      <c r="L91" s="267">
        <v>0.64990689013035385</v>
      </c>
      <c r="M91" s="144">
        <v>0.32227488151658767</v>
      </c>
      <c r="N91" s="268">
        <v>0.50573514077163717</v>
      </c>
      <c r="O91" s="267">
        <v>7.6350093109869649E-2</v>
      </c>
      <c r="P91" s="144">
        <v>0.15876777251184834</v>
      </c>
      <c r="Q91" s="268">
        <v>0.11261730969760167</v>
      </c>
      <c r="R91" s="267">
        <v>6.5176908752327747E-2</v>
      </c>
      <c r="S91" s="144">
        <v>0.14218009478672985</v>
      </c>
      <c r="T91" s="268">
        <v>9.9061522419186657E-2</v>
      </c>
      <c r="U91" s="267">
        <v>2.9795158286778398E-2</v>
      </c>
      <c r="V91" s="268">
        <v>1.6684045881126174E-2</v>
      </c>
      <c r="W91" s="267">
        <v>3.7243947858472998E-3</v>
      </c>
      <c r="X91" s="144">
        <v>0</v>
      </c>
      <c r="Y91" s="268">
        <v>2.0855057351407717E-3</v>
      </c>
    </row>
    <row r="92" spans="2:25" s="4" customFormat="1" ht="15" hidden="1" customHeight="1" outlineLevel="1" x14ac:dyDescent="0.25">
      <c r="B92" s="53" t="s">
        <v>85</v>
      </c>
      <c r="C92" s="267">
        <v>1</v>
      </c>
      <c r="D92" s="144">
        <v>1</v>
      </c>
      <c r="E92" s="268">
        <v>1</v>
      </c>
      <c r="F92" s="267">
        <v>0.94762684124386254</v>
      </c>
      <c r="G92" s="144">
        <v>0.74377224199288261</v>
      </c>
      <c r="H92" s="268">
        <v>0.88340807174887892</v>
      </c>
      <c r="I92" s="267">
        <v>7.2013093289689037E-2</v>
      </c>
      <c r="J92" s="144">
        <v>0.68683274021352314</v>
      </c>
      <c r="K92" s="268">
        <v>0.26569506726457398</v>
      </c>
      <c r="L92" s="267">
        <v>0.81178396072013093</v>
      </c>
      <c r="M92" s="144">
        <v>3.9145907473309607E-2</v>
      </c>
      <c r="N92" s="268">
        <v>0.56838565022421528</v>
      </c>
      <c r="O92" s="267">
        <v>3.4369885433715219E-2</v>
      </c>
      <c r="P92" s="144">
        <v>0.25622775800711745</v>
      </c>
      <c r="Q92" s="268">
        <v>0.10426008968609865</v>
      </c>
      <c r="R92" s="267">
        <v>1.6366612111292964E-2</v>
      </c>
      <c r="S92" s="144">
        <v>0.23131672597864769</v>
      </c>
      <c r="T92" s="268">
        <v>8.4080717488789244E-2</v>
      </c>
      <c r="U92" s="267">
        <v>1.8003273322422259E-2</v>
      </c>
      <c r="V92" s="268">
        <v>1.2331838565022421E-2</v>
      </c>
      <c r="W92" s="267">
        <v>0</v>
      </c>
      <c r="X92" s="144">
        <v>0</v>
      </c>
      <c r="Y92" s="268">
        <v>0</v>
      </c>
    </row>
    <row r="93" spans="2:25" s="4" customFormat="1" ht="15" hidden="1" customHeight="1" outlineLevel="1" x14ac:dyDescent="0.25">
      <c r="B93" s="53" t="s">
        <v>86</v>
      </c>
      <c r="C93" s="267">
        <v>1</v>
      </c>
      <c r="D93" s="144">
        <v>1</v>
      </c>
      <c r="E93" s="268">
        <v>1</v>
      </c>
      <c r="F93" s="267">
        <v>0.91200000000000003</v>
      </c>
      <c r="G93" s="144">
        <v>0.71392405063291142</v>
      </c>
      <c r="H93" s="268">
        <v>0.83529411764705885</v>
      </c>
      <c r="I93" s="267">
        <v>9.7600000000000006E-2</v>
      </c>
      <c r="J93" s="144">
        <v>0.49873417721518987</v>
      </c>
      <c r="K93" s="268">
        <v>0.25294117647058822</v>
      </c>
      <c r="L93" s="267">
        <v>0.74239999999999995</v>
      </c>
      <c r="M93" s="144">
        <v>0.11392405063291139</v>
      </c>
      <c r="N93" s="268">
        <v>0.49901960784313726</v>
      </c>
      <c r="O93" s="267">
        <v>4.1599999999999998E-2</v>
      </c>
      <c r="P93" s="144">
        <v>0.28607594936708863</v>
      </c>
      <c r="Q93" s="268">
        <v>0.13627450980392156</v>
      </c>
      <c r="R93" s="267">
        <v>3.04E-2</v>
      </c>
      <c r="S93" s="144">
        <v>0.25822784810126581</v>
      </c>
      <c r="T93" s="268">
        <v>0.11862745098039215</v>
      </c>
      <c r="U93" s="267">
        <v>4.6399999999999997E-2</v>
      </c>
      <c r="V93" s="268">
        <v>2.8431372549019607E-2</v>
      </c>
      <c r="W93" s="267">
        <v>0</v>
      </c>
      <c r="X93" s="144">
        <v>0</v>
      </c>
      <c r="Y93" s="268">
        <v>0</v>
      </c>
    </row>
    <row r="94" spans="2:25" s="4" customFormat="1" ht="15" hidden="1" customHeight="1" outlineLevel="1" x14ac:dyDescent="0.25">
      <c r="B94" s="53" t="s">
        <v>87</v>
      </c>
      <c r="C94" s="267">
        <v>1</v>
      </c>
      <c r="D94" s="144">
        <v>1</v>
      </c>
      <c r="E94" s="268">
        <v>1</v>
      </c>
      <c r="F94" s="267">
        <v>0.93517534537725822</v>
      </c>
      <c r="G94" s="144">
        <v>0.88375113651123527</v>
      </c>
      <c r="H94" s="268">
        <v>0.90550768077931809</v>
      </c>
      <c r="I94" s="267">
        <v>0.29808714133900105</v>
      </c>
      <c r="J94" s="144">
        <v>0.6845044811014418</v>
      </c>
      <c r="K94" s="268">
        <v>0.52101910828025477</v>
      </c>
      <c r="L94" s="267">
        <v>0.55278072972015591</v>
      </c>
      <c r="M94" s="144">
        <v>0.15001948304974672</v>
      </c>
      <c r="N94" s="268">
        <v>0.32041963282128139</v>
      </c>
      <c r="O94" s="267">
        <v>5.4020545518951468E-2</v>
      </c>
      <c r="P94" s="144">
        <v>0.11624886348876477</v>
      </c>
      <c r="Q94" s="268">
        <v>8.9921318846009735E-2</v>
      </c>
      <c r="R94" s="267">
        <v>5.1540913921360253E-2</v>
      </c>
      <c r="S94" s="144">
        <v>0.10429925964410962</v>
      </c>
      <c r="T94" s="268">
        <v>8.1978269014612221E-2</v>
      </c>
      <c r="U94" s="267">
        <v>8.6787105915692529E-3</v>
      </c>
      <c r="V94" s="268">
        <v>3.6717871862120646E-3</v>
      </c>
      <c r="W94" s="267">
        <v>2.1253985122210413E-3</v>
      </c>
      <c r="X94" s="144">
        <v>0</v>
      </c>
      <c r="Y94" s="268">
        <v>8.9921318846009741E-4</v>
      </c>
    </row>
    <row r="95" spans="2:25" s="4" customFormat="1" ht="15" hidden="1" customHeight="1" outlineLevel="1" x14ac:dyDescent="0.25">
      <c r="B95" s="53" t="s">
        <v>88</v>
      </c>
      <c r="C95" s="267">
        <v>1</v>
      </c>
      <c r="D95" s="144">
        <v>1</v>
      </c>
      <c r="E95" s="268">
        <v>1</v>
      </c>
      <c r="F95" s="267">
        <v>0.9010226100009382</v>
      </c>
      <c r="G95" s="144">
        <v>0.90537480634012635</v>
      </c>
      <c r="H95" s="268">
        <v>0.90368426806603253</v>
      </c>
      <c r="I95" s="267">
        <v>0.29880851862276009</v>
      </c>
      <c r="J95" s="144">
        <v>0.71177452031938981</v>
      </c>
      <c r="K95" s="268">
        <v>0.55136474618271925</v>
      </c>
      <c r="L95" s="267">
        <v>0.50164180504737776</v>
      </c>
      <c r="M95" s="144">
        <v>0.1362769634131808</v>
      </c>
      <c r="N95" s="268">
        <v>0.27819685871506139</v>
      </c>
      <c r="O95" s="267">
        <v>9.2503987240829352E-2</v>
      </c>
      <c r="P95" s="144">
        <v>9.462519365987368E-2</v>
      </c>
      <c r="Q95" s="268">
        <v>9.3801246310265665E-2</v>
      </c>
      <c r="R95" s="267">
        <v>8.2371704662726336E-2</v>
      </c>
      <c r="S95" s="144">
        <v>8.5091169109760459E-2</v>
      </c>
      <c r="T95" s="268">
        <v>8.4034838380525487E-2</v>
      </c>
      <c r="U95" s="267">
        <v>6.379585326953748E-3</v>
      </c>
      <c r="V95" s="268">
        <v>2.4780438030684014E-3</v>
      </c>
      <c r="W95" s="267">
        <v>9.3817431278731586E-5</v>
      </c>
      <c r="X95" s="144">
        <v>0</v>
      </c>
      <c r="Y95" s="268">
        <v>3.6441820633358846E-5</v>
      </c>
    </row>
    <row r="96" spans="2:25" s="4" customFormat="1" ht="15" hidden="1" customHeight="1" outlineLevel="1" x14ac:dyDescent="0.25">
      <c r="B96" s="53" t="s">
        <v>89</v>
      </c>
      <c r="C96" s="267">
        <v>1</v>
      </c>
      <c r="D96" s="144">
        <v>1</v>
      </c>
      <c r="E96" s="268">
        <v>1</v>
      </c>
      <c r="F96" s="267">
        <v>0.92113564668769721</v>
      </c>
      <c r="G96" s="144">
        <v>0.89289525414209492</v>
      </c>
      <c r="H96" s="268">
        <v>0.90272743913600584</v>
      </c>
      <c r="I96" s="267">
        <v>0.26719242902208201</v>
      </c>
      <c r="J96" s="144">
        <v>0.63403538331929232</v>
      </c>
      <c r="K96" s="268">
        <v>0.50631521142229541</v>
      </c>
      <c r="L96" s="267">
        <v>0.51924290220820191</v>
      </c>
      <c r="M96" s="144">
        <v>0.12007862959842741</v>
      </c>
      <c r="N96" s="268">
        <v>0.25905180303862346</v>
      </c>
      <c r="O96" s="267">
        <v>7.0872765509989485E-2</v>
      </c>
      <c r="P96" s="144">
        <v>0.10710474585790508</v>
      </c>
      <c r="Q96" s="268">
        <v>9.4490206846055275E-2</v>
      </c>
      <c r="R96" s="267">
        <v>6.8664563617245003E-2</v>
      </c>
      <c r="S96" s="144">
        <v>9.6489750070204994E-2</v>
      </c>
      <c r="T96" s="268">
        <v>8.6802123375434748E-2</v>
      </c>
      <c r="U96" s="267">
        <v>7.9915878023133543E-3</v>
      </c>
      <c r="V96" s="268">
        <v>2.7823540179388612E-3</v>
      </c>
      <c r="W96" s="267">
        <v>0</v>
      </c>
      <c r="X96" s="144">
        <v>0</v>
      </c>
      <c r="Y96" s="268">
        <v>0</v>
      </c>
    </row>
    <row r="97" spans="2:25" s="4" customFormat="1" ht="15.75" collapsed="1" x14ac:dyDescent="0.25">
      <c r="B97" s="65">
        <v>2011</v>
      </c>
      <c r="C97" s="269">
        <v>1</v>
      </c>
      <c r="D97" s="88">
        <v>1</v>
      </c>
      <c r="E97" s="270">
        <v>1</v>
      </c>
      <c r="F97" s="269">
        <v>0.91715259371450208</v>
      </c>
      <c r="G97" s="88">
        <v>0.895392778712921</v>
      </c>
      <c r="H97" s="270">
        <v>0.9046181902242314</v>
      </c>
      <c r="I97" s="269">
        <v>0.31578947368421051</v>
      </c>
      <c r="J97" s="88">
        <v>0.63211343596374869</v>
      </c>
      <c r="K97" s="270">
        <v>0.498002979477564</v>
      </c>
      <c r="L97" s="269">
        <v>0.5232563422945854</v>
      </c>
      <c r="M97" s="88">
        <v>0.17585026809502047</v>
      </c>
      <c r="N97" s="270">
        <v>0.32313846865127271</v>
      </c>
      <c r="O97" s="269">
        <v>7.3775085195001894E-2</v>
      </c>
      <c r="P97" s="88">
        <v>0.10271216293042906</v>
      </c>
      <c r="Q97" s="270">
        <v>9.0443839416433358E-2</v>
      </c>
      <c r="R97" s="269">
        <v>6.7731919727375994E-2</v>
      </c>
      <c r="S97" s="88">
        <v>9.3248018549277084E-2</v>
      </c>
      <c r="T97" s="270">
        <v>8.2430072175275468E-2</v>
      </c>
      <c r="U97" s="269">
        <v>8.2847406285497926E-3</v>
      </c>
      <c r="V97" s="270">
        <v>3.5124444558600671E-3</v>
      </c>
      <c r="W97" s="269">
        <v>7.8758046194623253E-4</v>
      </c>
      <c r="X97" s="88">
        <v>1.8950583566499828E-3</v>
      </c>
      <c r="Y97" s="270">
        <v>1.4255259034752011E-3</v>
      </c>
    </row>
    <row r="98" spans="2:25" s="4" customFormat="1" ht="15" hidden="1" customHeight="1" outlineLevel="1" x14ac:dyDescent="0.25">
      <c r="B98" s="53" t="s">
        <v>78</v>
      </c>
      <c r="C98" s="267">
        <v>1</v>
      </c>
      <c r="D98" s="144">
        <v>1</v>
      </c>
      <c r="E98" s="268">
        <v>1</v>
      </c>
      <c r="F98" s="267">
        <v>0.90714672441797506</v>
      </c>
      <c r="G98" s="144">
        <v>0.86867995551373089</v>
      </c>
      <c r="H98" s="268">
        <v>0.88357708235047439</v>
      </c>
      <c r="I98" s="267">
        <v>0.3570655116404981</v>
      </c>
      <c r="J98" s="144">
        <v>0.56839763880571481</v>
      </c>
      <c r="K98" s="268">
        <v>0.48655448969963833</v>
      </c>
      <c r="L98" s="267">
        <v>0.46277747698971305</v>
      </c>
      <c r="M98" s="144">
        <v>0.22080588587560954</v>
      </c>
      <c r="N98" s="268">
        <v>0.31451486082717406</v>
      </c>
      <c r="O98" s="267">
        <v>8.3243096913914461E-2</v>
      </c>
      <c r="P98" s="144">
        <v>0.13132004448626913</v>
      </c>
      <c r="Q98" s="268">
        <v>0.11270115846307072</v>
      </c>
      <c r="R98" s="267">
        <v>7.5392528424472111E-2</v>
      </c>
      <c r="S98" s="144">
        <v>0.12233724014030285</v>
      </c>
      <c r="T98" s="268">
        <v>0.10415683807726582</v>
      </c>
      <c r="U98" s="267">
        <v>6.3616675690308612E-3</v>
      </c>
      <c r="V98" s="268">
        <v>2.4636997431461971E-3</v>
      </c>
      <c r="W98" s="267">
        <v>3.2485110990795887E-3</v>
      </c>
      <c r="X98" s="144">
        <v>0</v>
      </c>
      <c r="Y98" s="268">
        <v>1.2580594433086963E-3</v>
      </c>
    </row>
    <row r="99" spans="2:25" s="4" customFormat="1" ht="15" hidden="1" customHeight="1" outlineLevel="1" x14ac:dyDescent="0.25">
      <c r="B99" s="53" t="s">
        <v>79</v>
      </c>
      <c r="C99" s="267">
        <v>1</v>
      </c>
      <c r="D99" s="144">
        <v>1</v>
      </c>
      <c r="E99" s="268">
        <v>1</v>
      </c>
      <c r="F99" s="267">
        <v>0.88417890520694264</v>
      </c>
      <c r="G99" s="144">
        <v>0.88385099370817932</v>
      </c>
      <c r="H99" s="268">
        <v>0.88397375820056234</v>
      </c>
      <c r="I99" s="267">
        <v>0.38134178905206945</v>
      </c>
      <c r="J99" s="144">
        <v>0.60281633875961249</v>
      </c>
      <c r="K99" s="268">
        <v>0.51990003124023743</v>
      </c>
      <c r="L99" s="267">
        <v>0.42222963951935916</v>
      </c>
      <c r="M99" s="144">
        <v>0.20343553380605214</v>
      </c>
      <c r="N99" s="268">
        <v>0.2853483286472977</v>
      </c>
      <c r="O99" s="267">
        <v>9.4793057409879838E-2</v>
      </c>
      <c r="P99" s="144">
        <v>0.11614900629182064</v>
      </c>
      <c r="Q99" s="268">
        <v>0.10815370196813495</v>
      </c>
      <c r="R99" s="267">
        <v>8.2610146862483316E-2</v>
      </c>
      <c r="S99" s="144">
        <v>0.10795965245181265</v>
      </c>
      <c r="T99" s="268">
        <v>9.8469228366135586E-2</v>
      </c>
      <c r="U99" s="267">
        <v>1.6688918558077435E-2</v>
      </c>
      <c r="V99" s="268">
        <v>6.2480474851608877E-3</v>
      </c>
      <c r="W99" s="267">
        <v>4.3391188251001335E-3</v>
      </c>
      <c r="X99" s="144">
        <v>0</v>
      </c>
      <c r="Y99" s="268">
        <v>1.6244923461418306E-3</v>
      </c>
    </row>
    <row r="100" spans="2:25" s="4" customFormat="1" ht="15" hidden="1" customHeight="1" outlineLevel="1" x14ac:dyDescent="0.25">
      <c r="B100" s="53" t="s">
        <v>80</v>
      </c>
      <c r="C100" s="267">
        <v>1</v>
      </c>
      <c r="D100" s="144">
        <v>1</v>
      </c>
      <c r="E100" s="268">
        <v>1</v>
      </c>
      <c r="F100" s="267">
        <v>0.93120464441219153</v>
      </c>
      <c r="G100" s="144">
        <v>0.902049456364861</v>
      </c>
      <c r="H100" s="268">
        <v>0.91367239483885898</v>
      </c>
      <c r="I100" s="267">
        <v>0.44310595065312047</v>
      </c>
      <c r="J100" s="144">
        <v>0.62089868180506114</v>
      </c>
      <c r="K100" s="268">
        <v>0.55002025111381125</v>
      </c>
      <c r="L100" s="267">
        <v>0.41320754716981134</v>
      </c>
      <c r="M100" s="144">
        <v>0.20763975752910613</v>
      </c>
      <c r="N100" s="268">
        <v>0.28959092750101256</v>
      </c>
      <c r="O100" s="267">
        <v>6.081277213352685E-2</v>
      </c>
      <c r="P100" s="144">
        <v>9.7373231983065522E-2</v>
      </c>
      <c r="Q100" s="268">
        <v>8.2798125325464322E-2</v>
      </c>
      <c r="R100" s="267">
        <v>5.587808417997097E-2</v>
      </c>
      <c r="S100" s="144">
        <v>9.0445492158183399E-2</v>
      </c>
      <c r="T100" s="268">
        <v>7.6664930856911409E-2</v>
      </c>
      <c r="U100" s="267">
        <v>5.6603773584905656E-3</v>
      </c>
      <c r="V100" s="268">
        <v>2.2565526818260719E-3</v>
      </c>
      <c r="W100" s="267">
        <v>2.3222060957910013E-3</v>
      </c>
      <c r="X100" s="144">
        <v>5.7731165207351102E-4</v>
      </c>
      <c r="Y100" s="268">
        <v>1.2729271538506047E-3</v>
      </c>
    </row>
    <row r="101" spans="2:25" s="4" customFormat="1" ht="15" hidden="1" customHeight="1" outlineLevel="1" x14ac:dyDescent="0.25">
      <c r="B101" s="53" t="s">
        <v>81</v>
      </c>
      <c r="C101" s="267">
        <v>1</v>
      </c>
      <c r="D101" s="144">
        <v>1</v>
      </c>
      <c r="E101" s="268">
        <v>1</v>
      </c>
      <c r="F101" s="267">
        <v>0.94595419847328244</v>
      </c>
      <c r="G101" s="144">
        <v>0.96320346320346317</v>
      </c>
      <c r="H101" s="268">
        <v>0.956797822882413</v>
      </c>
      <c r="I101" s="267">
        <v>0.43145038167938932</v>
      </c>
      <c r="J101" s="144">
        <v>0.66648629148629146</v>
      </c>
      <c r="K101" s="268">
        <v>0.57920399138224288</v>
      </c>
      <c r="L101" s="267">
        <v>0.46320610687022901</v>
      </c>
      <c r="M101" s="144">
        <v>0.25306637806637805</v>
      </c>
      <c r="N101" s="268">
        <v>0.33110329969384283</v>
      </c>
      <c r="O101" s="267">
        <v>4.549618320610687E-2</v>
      </c>
      <c r="P101" s="144">
        <v>3.67965367965368E-2</v>
      </c>
      <c r="Q101" s="268">
        <v>4.0027213969837848E-2</v>
      </c>
      <c r="R101" s="267">
        <v>4.4580152671755725E-2</v>
      </c>
      <c r="S101" s="144">
        <v>3.4271284271284272E-2</v>
      </c>
      <c r="T101" s="268">
        <v>3.8099557772990136E-2</v>
      </c>
      <c r="U101" s="267">
        <v>6.1068702290076335E-3</v>
      </c>
      <c r="V101" s="268">
        <v>2.2678308198208412E-3</v>
      </c>
      <c r="W101" s="267">
        <v>2.4427480916030535E-3</v>
      </c>
      <c r="X101" s="144">
        <v>0</v>
      </c>
      <c r="Y101" s="268">
        <v>9.0713232792833656E-4</v>
      </c>
    </row>
    <row r="102" spans="2:25" s="4" customFormat="1" ht="15" hidden="1" customHeight="1" outlineLevel="1" x14ac:dyDescent="0.25">
      <c r="B102" s="53" t="s">
        <v>82</v>
      </c>
      <c r="C102" s="267">
        <v>1</v>
      </c>
      <c r="D102" s="144">
        <v>1</v>
      </c>
      <c r="E102" s="268">
        <v>1</v>
      </c>
      <c r="F102" s="267">
        <v>0.79856115107913672</v>
      </c>
      <c r="G102" s="144">
        <v>0.93908629441624369</v>
      </c>
      <c r="H102" s="268">
        <v>0.90243902439024393</v>
      </c>
      <c r="I102" s="267">
        <v>0.28417266187050361</v>
      </c>
      <c r="J102" s="144">
        <v>7.8680203045685279E-2</v>
      </c>
      <c r="K102" s="268">
        <v>0.13227016885553472</v>
      </c>
      <c r="L102" s="267">
        <v>0.49280575539568344</v>
      </c>
      <c r="M102" s="144">
        <v>0.79060913705583757</v>
      </c>
      <c r="N102" s="268">
        <v>0.71294559099437149</v>
      </c>
      <c r="O102" s="267">
        <v>8.6330935251798566E-2</v>
      </c>
      <c r="P102" s="144">
        <v>5.5837563451776651E-2</v>
      </c>
      <c r="Q102" s="268">
        <v>6.3789868667917443E-2</v>
      </c>
      <c r="R102" s="267">
        <v>8.6330935251798566E-2</v>
      </c>
      <c r="S102" s="144">
        <v>5.0761421319796954E-2</v>
      </c>
      <c r="T102" s="268">
        <v>6.0037523452157598E-2</v>
      </c>
      <c r="U102" s="267">
        <v>0.10431654676258993</v>
      </c>
      <c r="V102" s="268">
        <v>2.7204502814258912E-2</v>
      </c>
      <c r="W102" s="267">
        <v>1.0791366906474821E-2</v>
      </c>
      <c r="X102" s="144">
        <v>5.076142131979695E-3</v>
      </c>
      <c r="Y102" s="268">
        <v>6.5666041275797378E-3</v>
      </c>
    </row>
    <row r="103" spans="2:25" s="4" customFormat="1" ht="15" hidden="1" customHeight="1" outlineLevel="1" x14ac:dyDescent="0.25">
      <c r="B103" s="53" t="s">
        <v>83</v>
      </c>
      <c r="C103" s="267">
        <v>1</v>
      </c>
      <c r="D103" s="144">
        <v>1</v>
      </c>
      <c r="E103" s="268">
        <v>1</v>
      </c>
      <c r="F103" s="267">
        <v>0.86363636363636365</v>
      </c>
      <c r="G103" s="144">
        <v>0.93907745865970405</v>
      </c>
      <c r="H103" s="268">
        <v>0.91744258224705155</v>
      </c>
      <c r="I103" s="267">
        <v>0.18614718614718614</v>
      </c>
      <c r="J103" s="144">
        <v>0.18015665796344649</v>
      </c>
      <c r="K103" s="268">
        <v>0.18187461204220981</v>
      </c>
      <c r="L103" s="267">
        <v>0.6558441558441559</v>
      </c>
      <c r="M103" s="144">
        <v>0.70496083550913835</v>
      </c>
      <c r="N103" s="268">
        <v>0.69087523277467411</v>
      </c>
      <c r="O103" s="267">
        <v>0.11471861471861472</v>
      </c>
      <c r="P103" s="144">
        <v>6.0922541340295906E-2</v>
      </c>
      <c r="Q103" s="268">
        <v>7.6350093109869649E-2</v>
      </c>
      <c r="R103" s="267">
        <v>0.10173160173160173</v>
      </c>
      <c r="S103" s="144">
        <v>5.6570931244560488E-2</v>
      </c>
      <c r="T103" s="268">
        <v>6.9522036002482926E-2</v>
      </c>
      <c r="U103" s="267">
        <v>1.5151515151515152E-2</v>
      </c>
      <c r="V103" s="268">
        <v>4.3451272501551829E-3</v>
      </c>
      <c r="W103" s="267">
        <v>6.4935064935064939E-3</v>
      </c>
      <c r="X103" s="144">
        <v>0</v>
      </c>
      <c r="Y103" s="268">
        <v>1.8621973929236499E-3</v>
      </c>
    </row>
    <row r="104" spans="2:25" s="4" customFormat="1" ht="15" hidden="1" customHeight="1" outlineLevel="1" x14ac:dyDescent="0.25">
      <c r="B104" s="53" t="s">
        <v>84</v>
      </c>
      <c r="C104" s="267">
        <v>1</v>
      </c>
      <c r="D104" s="144">
        <v>1</v>
      </c>
      <c r="E104" s="268">
        <v>1</v>
      </c>
      <c r="F104" s="267">
        <v>0.85854616895874258</v>
      </c>
      <c r="G104" s="144">
        <v>0.9686434901158828</v>
      </c>
      <c r="H104" s="268">
        <v>0.94028340080971662</v>
      </c>
      <c r="I104" s="267">
        <v>0.11591355599214145</v>
      </c>
      <c r="J104" s="144">
        <v>0.28766189502385819</v>
      </c>
      <c r="K104" s="268">
        <v>0.24342105263157895</v>
      </c>
      <c r="L104" s="267">
        <v>0.69351669941060901</v>
      </c>
      <c r="M104" s="144">
        <v>0.6175869120654397</v>
      </c>
      <c r="N104" s="268">
        <v>0.63714574898785425</v>
      </c>
      <c r="O104" s="267">
        <v>0.10805500982318271</v>
      </c>
      <c r="P104" s="144">
        <v>3.1356509884117249E-2</v>
      </c>
      <c r="Q104" s="268">
        <v>5.1113360323886636E-2</v>
      </c>
      <c r="R104" s="267">
        <v>9.4302554027504912E-2</v>
      </c>
      <c r="S104" s="144">
        <v>2.9311520109066121E-2</v>
      </c>
      <c r="T104" s="268">
        <v>4.6052631578947366E-2</v>
      </c>
      <c r="U104" s="267">
        <v>2.3575638506876228E-2</v>
      </c>
      <c r="V104" s="268">
        <v>6.0728744939271256E-3</v>
      </c>
      <c r="W104" s="267">
        <v>9.823182711198428E-3</v>
      </c>
      <c r="X104" s="144">
        <v>0</v>
      </c>
      <c r="Y104" s="268">
        <v>2.5303643724696357E-3</v>
      </c>
    </row>
    <row r="105" spans="2:25" s="4" customFormat="1" ht="15" hidden="1" customHeight="1" outlineLevel="1" x14ac:dyDescent="0.25">
      <c r="B105" s="53" t="s">
        <v>85</v>
      </c>
      <c r="C105" s="267">
        <v>1</v>
      </c>
      <c r="D105" s="144">
        <v>1</v>
      </c>
      <c r="E105" s="268">
        <v>1</v>
      </c>
      <c r="F105" s="267">
        <v>0.91423670668953683</v>
      </c>
      <c r="G105" s="144">
        <v>0.98050458715596334</v>
      </c>
      <c r="H105" s="268">
        <v>0.95395189003436431</v>
      </c>
      <c r="I105" s="267">
        <v>7.375643224699828E-2</v>
      </c>
      <c r="J105" s="144">
        <v>0.19495412844036697</v>
      </c>
      <c r="K105" s="268">
        <v>0.14639175257731959</v>
      </c>
      <c r="L105" s="267">
        <v>0.78387650085763294</v>
      </c>
      <c r="M105" s="144">
        <v>0.73967889908256879</v>
      </c>
      <c r="N105" s="268">
        <v>0.75738831615120272</v>
      </c>
      <c r="O105" s="267">
        <v>3.430531732418525E-2</v>
      </c>
      <c r="P105" s="144">
        <v>1.9495412844036698E-2</v>
      </c>
      <c r="Q105" s="268">
        <v>2.5429553264604811E-2</v>
      </c>
      <c r="R105" s="267">
        <v>3.0874785591766724E-2</v>
      </c>
      <c r="S105" s="144">
        <v>1.834862385321101E-2</v>
      </c>
      <c r="T105" s="268">
        <v>2.3367697594501718E-2</v>
      </c>
      <c r="U105" s="267">
        <v>4.8027444253859346E-2</v>
      </c>
      <c r="V105" s="268">
        <v>1.9243986254295534E-2</v>
      </c>
      <c r="W105" s="267">
        <v>3.4305317324185248E-3</v>
      </c>
      <c r="X105" s="144">
        <v>0</v>
      </c>
      <c r="Y105" s="268">
        <v>1.3745704467353953E-3</v>
      </c>
    </row>
    <row r="106" spans="2:25" s="4" customFormat="1" ht="15" hidden="1" customHeight="1" outlineLevel="1" x14ac:dyDescent="0.25">
      <c r="B106" s="53" t="s">
        <v>86</v>
      </c>
      <c r="C106" s="267">
        <v>1</v>
      </c>
      <c r="D106" s="144">
        <v>1</v>
      </c>
      <c r="E106" s="268">
        <v>1</v>
      </c>
      <c r="F106" s="267">
        <v>0.90405904059040587</v>
      </c>
      <c r="G106" s="144">
        <v>0.94857142857142862</v>
      </c>
      <c r="H106" s="268">
        <v>0.93491794001131867</v>
      </c>
      <c r="I106" s="267">
        <v>0.14575645756457564</v>
      </c>
      <c r="J106" s="144">
        <v>0.19346938775510203</v>
      </c>
      <c r="K106" s="268">
        <v>0.17883418222976796</v>
      </c>
      <c r="L106" s="267">
        <v>0.72878228782287824</v>
      </c>
      <c r="M106" s="144">
        <v>0.72734693877551015</v>
      </c>
      <c r="N106" s="268">
        <v>0.72778720996038482</v>
      </c>
      <c r="O106" s="267">
        <v>2.5830258302583026E-2</v>
      </c>
      <c r="P106" s="144">
        <v>5.1428571428571428E-2</v>
      </c>
      <c r="Q106" s="268">
        <v>4.3576683644595361E-2</v>
      </c>
      <c r="R106" s="267">
        <v>2.2140221402214021E-2</v>
      </c>
      <c r="S106" s="144">
        <v>4.7346938775510203E-2</v>
      </c>
      <c r="T106" s="268">
        <v>3.9615166949632144E-2</v>
      </c>
      <c r="U106" s="267">
        <v>5.350553505535055E-2</v>
      </c>
      <c r="V106" s="268">
        <v>1.6411997736276173E-2</v>
      </c>
      <c r="W106" s="267">
        <v>1.6605166051660517E-2</v>
      </c>
      <c r="X106" s="144">
        <v>0</v>
      </c>
      <c r="Y106" s="268">
        <v>5.0933786078098476E-3</v>
      </c>
    </row>
    <row r="107" spans="2:25" s="4" customFormat="1" ht="15" hidden="1" customHeight="1" outlineLevel="1" x14ac:dyDescent="0.25">
      <c r="B107" s="53" t="s">
        <v>87</v>
      </c>
      <c r="C107" s="267">
        <v>1</v>
      </c>
      <c r="D107" s="144">
        <v>1</v>
      </c>
      <c r="E107" s="268">
        <v>1</v>
      </c>
      <c r="F107" s="267">
        <v>0.94565682498930248</v>
      </c>
      <c r="G107" s="144">
        <v>0.92206950207468885</v>
      </c>
      <c r="H107" s="268">
        <v>0.9309704505086388</v>
      </c>
      <c r="I107" s="267">
        <v>0.29439452289259732</v>
      </c>
      <c r="J107" s="144">
        <v>0.59945539419087135</v>
      </c>
      <c r="K107" s="268">
        <v>0.48433715485225254</v>
      </c>
      <c r="L107" s="267">
        <v>0.58429610611895588</v>
      </c>
      <c r="M107" s="144">
        <v>0.2204356846473029</v>
      </c>
      <c r="N107" s="268">
        <v>0.35774261262715967</v>
      </c>
      <c r="O107" s="267">
        <v>4.5571245186136075E-2</v>
      </c>
      <c r="P107" s="144">
        <v>7.7930497925311204E-2</v>
      </c>
      <c r="Q107" s="268">
        <v>6.5719360568383664E-2</v>
      </c>
      <c r="R107" s="267">
        <v>3.9794608472400517E-2</v>
      </c>
      <c r="S107" s="144">
        <v>7.1576763485477174E-2</v>
      </c>
      <c r="T107" s="268">
        <v>5.9583400613595995E-2</v>
      </c>
      <c r="U107" s="267">
        <v>8.3440308087291398E-3</v>
      </c>
      <c r="V107" s="268">
        <v>3.1487162925884064E-3</v>
      </c>
      <c r="W107" s="267">
        <v>4.2789901583226359E-4</v>
      </c>
      <c r="X107" s="144">
        <v>0</v>
      </c>
      <c r="Y107" s="268">
        <v>1.6147263038914905E-4</v>
      </c>
    </row>
    <row r="108" spans="2:25" s="4" customFormat="1" ht="15" hidden="1" customHeight="1" outlineLevel="1" x14ac:dyDescent="0.25">
      <c r="B108" s="53" t="s">
        <v>88</v>
      </c>
      <c r="C108" s="267">
        <v>1</v>
      </c>
      <c r="D108" s="144">
        <v>1</v>
      </c>
      <c r="E108" s="268">
        <v>1</v>
      </c>
      <c r="F108" s="267">
        <v>0.94183783783783781</v>
      </c>
      <c r="G108" s="144">
        <v>0.90009492168960603</v>
      </c>
      <c r="H108" s="268">
        <v>0.91773250502466652</v>
      </c>
      <c r="I108" s="267">
        <v>0.41610810810810811</v>
      </c>
      <c r="J108" s="144">
        <v>0.62118335706375571</v>
      </c>
      <c r="K108" s="268">
        <v>0.53453316279919605</v>
      </c>
      <c r="L108" s="267">
        <v>0.54270270270270271</v>
      </c>
      <c r="M108" s="144">
        <v>0.19205821863629172</v>
      </c>
      <c r="N108" s="268">
        <v>0.34021560387356115</v>
      </c>
      <c r="O108" s="267">
        <v>4.9513513513513512E-2</v>
      </c>
      <c r="P108" s="144">
        <v>9.9746875494383797E-2</v>
      </c>
      <c r="Q108" s="268">
        <v>7.8521834460076739E-2</v>
      </c>
      <c r="R108" s="267">
        <v>4.1729729729729728E-2</v>
      </c>
      <c r="S108" s="144">
        <v>9.5870906502135742E-2</v>
      </c>
      <c r="T108" s="268">
        <v>7.2994701260734512E-2</v>
      </c>
      <c r="U108" s="267">
        <v>6.5945945945945945E-3</v>
      </c>
      <c r="V108" s="268">
        <v>2.7864059930568243E-3</v>
      </c>
      <c r="W108" s="267">
        <v>2.0540540540540542E-3</v>
      </c>
      <c r="X108" s="144">
        <v>1.5820281601012498E-4</v>
      </c>
      <c r="Y108" s="268">
        <v>9.5925452219989041E-4</v>
      </c>
    </row>
    <row r="109" spans="2:25" s="4" customFormat="1" ht="15" hidden="1" customHeight="1" outlineLevel="1" x14ac:dyDescent="0.25">
      <c r="B109" s="53" t="s">
        <v>89</v>
      </c>
      <c r="C109" s="267">
        <v>1</v>
      </c>
      <c r="D109" s="144">
        <v>1</v>
      </c>
      <c r="E109" s="268">
        <v>1</v>
      </c>
      <c r="F109" s="267">
        <v>0.90599261573416645</v>
      </c>
      <c r="G109" s="144">
        <v>0.88815228714840422</v>
      </c>
      <c r="H109" s="268">
        <v>0.89529004033861714</v>
      </c>
      <c r="I109" s="267">
        <v>0.31681340528259017</v>
      </c>
      <c r="J109" s="144">
        <v>0.59522682072165922</v>
      </c>
      <c r="K109" s="268">
        <v>0.48383614567354127</v>
      </c>
      <c r="L109" s="267">
        <v>0.51931269525702928</v>
      </c>
      <c r="M109" s="144">
        <v>0.18837011080594754</v>
      </c>
      <c r="N109" s="268">
        <v>0.32077722856655871</v>
      </c>
      <c r="O109" s="267">
        <v>8.4351036637318938E-2</v>
      </c>
      <c r="P109" s="144">
        <v>0.11137418316128421</v>
      </c>
      <c r="Q109" s="268">
        <v>0.10056246804158854</v>
      </c>
      <c r="R109" s="267">
        <v>7.0008520306731048E-2</v>
      </c>
      <c r="S109" s="144">
        <v>0.10474476749692206</v>
      </c>
      <c r="T109" s="268">
        <v>9.0847110959604571E-2</v>
      </c>
      <c r="U109" s="267">
        <v>7.1002556092019308E-3</v>
      </c>
      <c r="V109" s="268">
        <v>2.8407476847906368E-3</v>
      </c>
      <c r="W109" s="267">
        <v>2.5560920193126954E-3</v>
      </c>
      <c r="X109" s="144">
        <v>4.7352969031158251E-4</v>
      </c>
      <c r="Y109" s="268">
        <v>1.3067439350036929E-3</v>
      </c>
    </row>
    <row r="110" spans="2:25" s="4" customFormat="1" ht="15.75" collapsed="1" x14ac:dyDescent="0.25">
      <c r="B110" s="65">
        <v>2010</v>
      </c>
      <c r="C110" s="269">
        <v>1</v>
      </c>
      <c r="D110" s="88">
        <v>1</v>
      </c>
      <c r="E110" s="270">
        <v>1</v>
      </c>
      <c r="F110" s="269">
        <v>0.91941985709715257</v>
      </c>
      <c r="G110" s="88">
        <v>0.90265080415378174</v>
      </c>
      <c r="H110" s="270">
        <v>0.90915179678843705</v>
      </c>
      <c r="I110" s="269">
        <v>0.36666311186946787</v>
      </c>
      <c r="J110" s="88">
        <v>0.57643849675232606</v>
      </c>
      <c r="K110" s="270">
        <v>0.49511319849840413</v>
      </c>
      <c r="L110" s="269">
        <v>0.49836834808574171</v>
      </c>
      <c r="M110" s="88">
        <v>0.24537831012923178</v>
      </c>
      <c r="N110" s="270">
        <v>0.34345697795564667</v>
      </c>
      <c r="O110" s="269">
        <v>6.7868188119867764E-2</v>
      </c>
      <c r="P110" s="88">
        <v>9.7119630534887175E-2</v>
      </c>
      <c r="Q110" s="270">
        <v>8.57794903173527E-2</v>
      </c>
      <c r="R110" s="269">
        <v>5.9656606590594005E-2</v>
      </c>
      <c r="S110" s="88">
        <v>9.0921367128948188E-2</v>
      </c>
      <c r="T110" s="270">
        <v>7.8800707800691261E-2</v>
      </c>
      <c r="U110" s="269">
        <v>9.8325690519355871E-3</v>
      </c>
      <c r="V110" s="270">
        <v>3.8118705452380558E-3</v>
      </c>
      <c r="W110" s="269">
        <v>2.8793857310440438E-3</v>
      </c>
      <c r="X110" s="88">
        <v>2.295653113310737E-4</v>
      </c>
      <c r="Y110" s="270">
        <v>1.2568423489722007E-3</v>
      </c>
    </row>
    <row r="111" spans="2:25" s="4" customFormat="1" ht="15" hidden="1" customHeight="1" outlineLevel="1" x14ac:dyDescent="0.25">
      <c r="B111" s="53" t="s">
        <v>78</v>
      </c>
      <c r="C111" s="267">
        <v>1</v>
      </c>
      <c r="D111" s="144">
        <v>1</v>
      </c>
      <c r="E111" s="268">
        <v>1</v>
      </c>
      <c r="F111" s="267">
        <v>0.8814708002883922</v>
      </c>
      <c r="G111" s="144">
        <v>0.89410305064954021</v>
      </c>
      <c r="H111" s="268">
        <v>0.88985802199932162</v>
      </c>
      <c r="I111" s="267">
        <v>0.30396539293439079</v>
      </c>
      <c r="J111" s="144">
        <v>0.60633484162895923</v>
      </c>
      <c r="K111" s="268">
        <v>0.50472452391335954</v>
      </c>
      <c r="L111" s="267">
        <v>0.50526315789473686</v>
      </c>
      <c r="M111" s="144">
        <v>0.19230769230769232</v>
      </c>
      <c r="N111" s="268">
        <v>0.29747540824732277</v>
      </c>
      <c r="O111" s="267">
        <v>0.11232876712328767</v>
      </c>
      <c r="P111" s="144">
        <v>0.10589694935045979</v>
      </c>
      <c r="Q111" s="268">
        <v>0.10805834181324805</v>
      </c>
      <c r="R111" s="267">
        <v>0.10526315789473684</v>
      </c>
      <c r="S111" s="144">
        <v>9.8744708801634801E-2</v>
      </c>
      <c r="T111" s="268">
        <v>0.10093521345156757</v>
      </c>
      <c r="U111" s="267">
        <v>5.0468637346791634E-3</v>
      </c>
      <c r="V111" s="268">
        <v>1.6959829432572563E-3</v>
      </c>
      <c r="W111" s="267">
        <v>1.1535688536409518E-3</v>
      </c>
      <c r="X111" s="144">
        <v>0</v>
      </c>
      <c r="Y111" s="268">
        <v>3.876532441730872E-4</v>
      </c>
    </row>
    <row r="112" spans="2:25" s="4" customFormat="1" ht="15" hidden="1" customHeight="1" outlineLevel="1" x14ac:dyDescent="0.25">
      <c r="B112" s="53" t="s">
        <v>79</v>
      </c>
      <c r="C112" s="267">
        <v>1</v>
      </c>
      <c r="D112" s="144">
        <v>1</v>
      </c>
      <c r="E112" s="268">
        <v>1</v>
      </c>
      <c r="F112" s="267">
        <v>0.88859521606977665</v>
      </c>
      <c r="G112" s="144">
        <v>0.89466792754782865</v>
      </c>
      <c r="H112" s="268">
        <v>0.89251196396734545</v>
      </c>
      <c r="I112" s="267">
        <v>0.38932205629707944</v>
      </c>
      <c r="J112" s="144">
        <v>0.61686186076962246</v>
      </c>
      <c r="K112" s="268">
        <v>0.53607957211222668</v>
      </c>
      <c r="L112" s="267">
        <v>0.41654552662878286</v>
      </c>
      <c r="M112" s="144">
        <v>0.19087800974758129</v>
      </c>
      <c r="N112" s="268">
        <v>0.27099558975321386</v>
      </c>
      <c r="O112" s="267">
        <v>0.10202193735958769</v>
      </c>
      <c r="P112" s="144">
        <v>0.10533207245217138</v>
      </c>
      <c r="Q112" s="268">
        <v>0.10415689218354134</v>
      </c>
      <c r="R112" s="267">
        <v>9.2242632483150525E-2</v>
      </c>
      <c r="S112" s="144">
        <v>9.718484032879901E-2</v>
      </c>
      <c r="T112" s="268">
        <v>9.5430233649244633E-2</v>
      </c>
      <c r="U112" s="267">
        <v>8.9863882648341491E-3</v>
      </c>
      <c r="V112" s="268">
        <v>3.1903912921084731E-3</v>
      </c>
      <c r="W112" s="267">
        <v>3.9645830580150654E-4</v>
      </c>
      <c r="X112" s="144">
        <v>0</v>
      </c>
      <c r="Y112" s="268">
        <v>1.4075255700478559E-4</v>
      </c>
    </row>
    <row r="113" spans="2:25" s="4" customFormat="1" ht="15" hidden="1" customHeight="1" outlineLevel="1" x14ac:dyDescent="0.25">
      <c r="B113" s="53" t="s">
        <v>80</v>
      </c>
      <c r="C113" s="267">
        <v>1</v>
      </c>
      <c r="D113" s="144">
        <v>1</v>
      </c>
      <c r="E113" s="268">
        <v>1</v>
      </c>
      <c r="F113" s="267">
        <v>0.88746679546003382</v>
      </c>
      <c r="G113" s="144">
        <v>0.90614114307831251</v>
      </c>
      <c r="H113" s="268">
        <v>0.8996384123780693</v>
      </c>
      <c r="I113" s="267">
        <v>0.37128712871287128</v>
      </c>
      <c r="J113" s="144">
        <v>0.57721584311701712</v>
      </c>
      <c r="K113" s="268">
        <v>0.50550790447359573</v>
      </c>
      <c r="L113" s="267">
        <v>0.43069306930693069</v>
      </c>
      <c r="M113" s="144">
        <v>0.18629854212359695</v>
      </c>
      <c r="N113" s="268">
        <v>0.27140094180961993</v>
      </c>
      <c r="O113" s="267">
        <v>0.10444337116638493</v>
      </c>
      <c r="P113" s="144">
        <v>9.2826732034576184E-2</v>
      </c>
      <c r="Q113" s="268">
        <v>9.687184661957618E-2</v>
      </c>
      <c r="R113" s="267">
        <v>9.2851968123641632E-2</v>
      </c>
      <c r="S113" s="144">
        <v>8.437620952135208E-2</v>
      </c>
      <c r="T113" s="268">
        <v>8.7327615203498146E-2</v>
      </c>
      <c r="U113" s="267">
        <v>7.8483458101907752E-3</v>
      </c>
      <c r="V113" s="268">
        <v>2.7329297006390852E-3</v>
      </c>
      <c r="W113" s="267">
        <v>2.4148756339048539E-4</v>
      </c>
      <c r="X113" s="144">
        <v>1.0321248871113405E-3</v>
      </c>
      <c r="Y113" s="268">
        <v>7.568113017154389E-4</v>
      </c>
    </row>
    <row r="114" spans="2:25" s="4" customFormat="1" ht="15" hidden="1" customHeight="1" outlineLevel="1" x14ac:dyDescent="0.25">
      <c r="B114" s="53" t="s">
        <v>81</v>
      </c>
      <c r="C114" s="267">
        <v>1</v>
      </c>
      <c r="D114" s="144">
        <v>1</v>
      </c>
      <c r="E114" s="268">
        <v>1</v>
      </c>
      <c r="F114" s="267">
        <v>0.92160461457787102</v>
      </c>
      <c r="G114" s="144">
        <v>0.96263813366076123</v>
      </c>
      <c r="H114" s="268">
        <v>0.94619022595901203</v>
      </c>
      <c r="I114" s="267">
        <v>0.30755112742527529</v>
      </c>
      <c r="J114" s="144">
        <v>0.65392036484827221</v>
      </c>
      <c r="K114" s="268">
        <v>0.51508145034156594</v>
      </c>
      <c r="L114" s="267">
        <v>0.53356056633455684</v>
      </c>
      <c r="M114" s="144">
        <v>0.22838098579196633</v>
      </c>
      <c r="N114" s="268">
        <v>0.35070940620073571</v>
      </c>
      <c r="O114" s="267">
        <v>7.2364971158888305E-2</v>
      </c>
      <c r="P114" s="144">
        <v>3.7361866339238728E-2</v>
      </c>
      <c r="Q114" s="268">
        <v>5.1392538097740408E-2</v>
      </c>
      <c r="R114" s="267">
        <v>6.9218668065023595E-2</v>
      </c>
      <c r="S114" s="144">
        <v>3.4555341168216104E-2</v>
      </c>
      <c r="T114" s="268">
        <v>4.8449816079873885E-2</v>
      </c>
      <c r="U114" s="267">
        <v>6.0304142632406918E-3</v>
      </c>
      <c r="V114" s="268">
        <v>2.4172359432475038E-3</v>
      </c>
      <c r="W114" s="267">
        <v>0</v>
      </c>
      <c r="X114" s="144">
        <v>0</v>
      </c>
      <c r="Y114" s="268">
        <v>0</v>
      </c>
    </row>
    <row r="115" spans="2:25" s="4" customFormat="1" ht="15" hidden="1" customHeight="1" outlineLevel="1" x14ac:dyDescent="0.25">
      <c r="B115" s="53" t="s">
        <v>82</v>
      </c>
      <c r="C115" s="267">
        <v>1</v>
      </c>
      <c r="D115" s="144">
        <v>1</v>
      </c>
      <c r="E115" s="268">
        <v>1</v>
      </c>
      <c r="F115" s="267">
        <v>0.85353535353535348</v>
      </c>
      <c r="G115" s="144">
        <v>0.95108077360637089</v>
      </c>
      <c r="H115" s="268">
        <v>0.93314763231197773</v>
      </c>
      <c r="I115" s="267">
        <v>0.20707070707070707</v>
      </c>
      <c r="J115" s="144">
        <v>9.6700796359499436E-2</v>
      </c>
      <c r="K115" s="268">
        <v>0.11699164345403899</v>
      </c>
      <c r="L115" s="267">
        <v>0.48989898989898989</v>
      </c>
      <c r="M115" s="144">
        <v>0.80546075085324231</v>
      </c>
      <c r="N115" s="268">
        <v>0.74744661095636022</v>
      </c>
      <c r="O115" s="267">
        <v>6.0606060606060608E-2</v>
      </c>
      <c r="P115" s="144">
        <v>4.8919226393629126E-2</v>
      </c>
      <c r="Q115" s="268">
        <v>5.1067780872794802E-2</v>
      </c>
      <c r="R115" s="267">
        <v>6.0606060606060608E-2</v>
      </c>
      <c r="S115" s="144">
        <v>4.4368600682593858E-2</v>
      </c>
      <c r="T115" s="268">
        <v>4.7353760445682451E-2</v>
      </c>
      <c r="U115" s="267">
        <v>7.575757575757576E-2</v>
      </c>
      <c r="V115" s="268">
        <v>1.3927576601671309E-2</v>
      </c>
      <c r="W115" s="267">
        <v>1.0101010101010102E-2</v>
      </c>
      <c r="X115" s="144">
        <v>0</v>
      </c>
      <c r="Y115" s="268">
        <v>1.8570102135561746E-3</v>
      </c>
    </row>
    <row r="116" spans="2:25" s="4" customFormat="1" ht="15" hidden="1" customHeight="1" outlineLevel="1" x14ac:dyDescent="0.25">
      <c r="B116" s="53" t="s">
        <v>83</v>
      </c>
      <c r="C116" s="267">
        <v>1</v>
      </c>
      <c r="D116" s="144">
        <v>1</v>
      </c>
      <c r="E116" s="268">
        <v>1</v>
      </c>
      <c r="F116" s="267">
        <v>0.92978723404255315</v>
      </c>
      <c r="G116" s="144">
        <v>0.93930905695611577</v>
      </c>
      <c r="H116" s="268">
        <v>0.93640493186242701</v>
      </c>
      <c r="I116" s="267">
        <v>0.14042553191489363</v>
      </c>
      <c r="J116" s="144">
        <v>0.26704014939309056</v>
      </c>
      <c r="K116" s="268">
        <v>0.22842310188189488</v>
      </c>
      <c r="L116" s="267">
        <v>0.7531914893617021</v>
      </c>
      <c r="M116" s="144">
        <v>0.64612511671335204</v>
      </c>
      <c r="N116" s="268">
        <v>0.67878001297858537</v>
      </c>
      <c r="O116" s="267">
        <v>3.8297872340425532E-2</v>
      </c>
      <c r="P116" s="144">
        <v>6.069094304388422E-2</v>
      </c>
      <c r="Q116" s="268">
        <v>5.3861129136924077E-2</v>
      </c>
      <c r="R116" s="267">
        <v>3.8297872340425532E-2</v>
      </c>
      <c r="S116" s="144">
        <v>4.9486461251167131E-2</v>
      </c>
      <c r="T116" s="268">
        <v>4.6073977936404935E-2</v>
      </c>
      <c r="U116" s="267">
        <v>2.7659574468085105E-2</v>
      </c>
      <c r="V116" s="268">
        <v>8.4360804672290717E-3</v>
      </c>
      <c r="W116" s="267">
        <v>4.2553191489361703E-3</v>
      </c>
      <c r="X116" s="144">
        <v>0</v>
      </c>
      <c r="Y116" s="268">
        <v>1.2978585334198572E-3</v>
      </c>
    </row>
    <row r="117" spans="2:25" s="4" customFormat="1" ht="15" hidden="1" customHeight="1" outlineLevel="1" x14ac:dyDescent="0.25">
      <c r="B117" s="53" t="s">
        <v>84</v>
      </c>
      <c r="C117" s="267">
        <v>1</v>
      </c>
      <c r="D117" s="144">
        <v>1</v>
      </c>
      <c r="E117" s="268">
        <v>1</v>
      </c>
      <c r="F117" s="267">
        <v>0.91338582677165359</v>
      </c>
      <c r="G117" s="144">
        <v>0.95446038677479728</v>
      </c>
      <c r="H117" s="268">
        <v>0.94457603031738513</v>
      </c>
      <c r="I117" s="267">
        <v>0.24015748031496062</v>
      </c>
      <c r="J117" s="144">
        <v>0.28509045539613226</v>
      </c>
      <c r="K117" s="268">
        <v>0.27427759355755565</v>
      </c>
      <c r="L117" s="267">
        <v>0.60433070866141736</v>
      </c>
      <c r="M117" s="144">
        <v>0.58265751715533376</v>
      </c>
      <c r="N117" s="268">
        <v>0.58787304594978684</v>
      </c>
      <c r="O117" s="267">
        <v>4.9212598425196853E-2</v>
      </c>
      <c r="P117" s="144">
        <v>4.5539613225202745E-2</v>
      </c>
      <c r="Q117" s="268">
        <v>4.6423495973472291E-2</v>
      </c>
      <c r="R117" s="267">
        <v>3.3464566929133861E-2</v>
      </c>
      <c r="S117" s="144">
        <v>4.1796631316281974E-2</v>
      </c>
      <c r="T117" s="268">
        <v>3.9791567977261959E-2</v>
      </c>
      <c r="U117" s="267">
        <v>3.5433070866141732E-2</v>
      </c>
      <c r="V117" s="268">
        <v>8.5267645665561345E-3</v>
      </c>
      <c r="W117" s="267">
        <v>1.968503937007874E-3</v>
      </c>
      <c r="X117" s="144">
        <v>0</v>
      </c>
      <c r="Y117" s="268">
        <v>4.7370914258645192E-4</v>
      </c>
    </row>
    <row r="118" spans="2:25" s="4" customFormat="1" ht="15" hidden="1" customHeight="1" outlineLevel="1" x14ac:dyDescent="0.25">
      <c r="B118" s="53" t="s">
        <v>85</v>
      </c>
      <c r="C118" s="267">
        <v>1</v>
      </c>
      <c r="D118" s="144">
        <v>1</v>
      </c>
      <c r="E118" s="268">
        <v>1</v>
      </c>
      <c r="F118" s="267">
        <v>0.96533333333333338</v>
      </c>
      <c r="G118" s="144">
        <v>0.95297029702970293</v>
      </c>
      <c r="H118" s="268">
        <v>0.95892169448010267</v>
      </c>
      <c r="I118" s="267">
        <v>5.6000000000000001E-2</v>
      </c>
      <c r="J118" s="144">
        <v>0.70297029702970293</v>
      </c>
      <c r="K118" s="268">
        <v>0.39152759948652116</v>
      </c>
      <c r="L118" s="267">
        <v>0.8773333333333333</v>
      </c>
      <c r="M118" s="144">
        <v>0.2202970297029703</v>
      </c>
      <c r="N118" s="268">
        <v>0.53658536585365857</v>
      </c>
      <c r="O118" s="267">
        <v>2.9333333333333333E-2</v>
      </c>
      <c r="P118" s="144">
        <v>4.702970297029703E-2</v>
      </c>
      <c r="Q118" s="268">
        <v>3.8510911424903725E-2</v>
      </c>
      <c r="R118" s="267">
        <v>2.1333333333333333E-2</v>
      </c>
      <c r="S118" s="144">
        <v>4.2079207920792082E-2</v>
      </c>
      <c r="T118" s="268">
        <v>3.2092426187419767E-2</v>
      </c>
      <c r="U118" s="267">
        <v>5.3333333333333332E-3</v>
      </c>
      <c r="V118" s="268">
        <v>2.5673940949935813E-3</v>
      </c>
      <c r="W118" s="267">
        <v>0</v>
      </c>
      <c r="X118" s="144">
        <v>0</v>
      </c>
      <c r="Y118" s="268">
        <v>0</v>
      </c>
    </row>
    <row r="119" spans="2:25" s="4" customFormat="1" ht="15" hidden="1" customHeight="1" outlineLevel="1" x14ac:dyDescent="0.25">
      <c r="B119" s="53" t="s">
        <v>86</v>
      </c>
      <c r="C119" s="267">
        <v>1</v>
      </c>
      <c r="D119" s="144">
        <v>1</v>
      </c>
      <c r="E119" s="268">
        <v>1</v>
      </c>
      <c r="F119" s="267">
        <v>0.93565217391304345</v>
      </c>
      <c r="G119" s="144">
        <v>0.99183417085427139</v>
      </c>
      <c r="H119" s="268">
        <v>0.9769266266728196</v>
      </c>
      <c r="I119" s="267">
        <v>0.11478260869565217</v>
      </c>
      <c r="J119" s="144">
        <v>0.24811557788944724</v>
      </c>
      <c r="K119" s="268">
        <v>0.21273650207660361</v>
      </c>
      <c r="L119" s="267">
        <v>0.71652173913043482</v>
      </c>
      <c r="M119" s="144">
        <v>0.69221105527638194</v>
      </c>
      <c r="N119" s="268">
        <v>0.69866174434702355</v>
      </c>
      <c r="O119" s="267">
        <v>2.2608695652173914E-2</v>
      </c>
      <c r="P119" s="144">
        <v>8.1658291457286439E-3</v>
      </c>
      <c r="Q119" s="268">
        <v>1.1998154130133826E-2</v>
      </c>
      <c r="R119" s="267">
        <v>1.7391304347826087E-2</v>
      </c>
      <c r="S119" s="144">
        <v>8.1658291457286439E-3</v>
      </c>
      <c r="T119" s="268">
        <v>1.0613751730502999E-2</v>
      </c>
      <c r="U119" s="267">
        <v>3.826086956521739E-2</v>
      </c>
      <c r="V119" s="268">
        <v>1.015228426395939E-2</v>
      </c>
      <c r="W119" s="267">
        <v>3.4782608695652175E-3</v>
      </c>
      <c r="X119" s="144">
        <v>0</v>
      </c>
      <c r="Y119" s="268">
        <v>9.2293493308721734E-4</v>
      </c>
    </row>
    <row r="120" spans="2:25" s="4" customFormat="1" ht="15" hidden="1" customHeight="1" outlineLevel="1" x14ac:dyDescent="0.25">
      <c r="B120" s="53" t="s">
        <v>87</v>
      </c>
      <c r="C120" s="267">
        <v>1</v>
      </c>
      <c r="D120" s="144">
        <v>1</v>
      </c>
      <c r="E120" s="268">
        <v>1</v>
      </c>
      <c r="F120" s="267">
        <v>0.93901808785529717</v>
      </c>
      <c r="G120" s="144">
        <v>0.90112891478514201</v>
      </c>
      <c r="H120" s="268">
        <v>0.91679128391369369</v>
      </c>
      <c r="I120" s="267">
        <v>0.28294573643410853</v>
      </c>
      <c r="J120" s="144">
        <v>0.3525127458120903</v>
      </c>
      <c r="K120" s="268">
        <v>0.32375560777611623</v>
      </c>
      <c r="L120" s="267">
        <v>0.52196382428940569</v>
      </c>
      <c r="M120" s="144">
        <v>0.45538965768390388</v>
      </c>
      <c r="N120" s="268">
        <v>0.48290963469344156</v>
      </c>
      <c r="O120" s="267">
        <v>4.9870801033591733E-2</v>
      </c>
      <c r="P120" s="144">
        <v>9.8871085214857976E-2</v>
      </c>
      <c r="Q120" s="268">
        <v>7.8615680410168767E-2</v>
      </c>
      <c r="R120" s="267">
        <v>4.0568475452196384E-2</v>
      </c>
      <c r="S120" s="144">
        <v>9.2134013109978152E-2</v>
      </c>
      <c r="T120" s="268">
        <v>7.0818201239051484E-2</v>
      </c>
      <c r="U120" s="267">
        <v>1.0594315245478035E-2</v>
      </c>
      <c r="V120" s="268">
        <v>4.3794061098055975E-3</v>
      </c>
      <c r="W120" s="267">
        <v>5.1679586563307489E-4</v>
      </c>
      <c r="X120" s="144">
        <v>0</v>
      </c>
      <c r="Y120" s="268">
        <v>2.1362956633198035E-4</v>
      </c>
    </row>
    <row r="121" spans="2:25" s="4" customFormat="1" ht="15" hidden="1" customHeight="1" outlineLevel="1" x14ac:dyDescent="0.25">
      <c r="B121" s="53" t="s">
        <v>88</v>
      </c>
      <c r="C121" s="267">
        <v>1</v>
      </c>
      <c r="D121" s="144">
        <v>1</v>
      </c>
      <c r="E121" s="268">
        <v>1</v>
      </c>
      <c r="F121" s="267">
        <v>0.94172586161536442</v>
      </c>
      <c r="G121" s="144">
        <v>0.89784304726938968</v>
      </c>
      <c r="H121" s="268">
        <v>0.91587825052711247</v>
      </c>
      <c r="I121" s="267">
        <v>0.35017100762957115</v>
      </c>
      <c r="J121" s="144">
        <v>0.62083524552547042</v>
      </c>
      <c r="K121" s="268">
        <v>0.50959615072714493</v>
      </c>
      <c r="L121" s="267">
        <v>0.45751118126808732</v>
      </c>
      <c r="M121" s="144">
        <v>0.17760440569068381</v>
      </c>
      <c r="N121" s="268">
        <v>0.29264205006217225</v>
      </c>
      <c r="O121" s="267">
        <v>5.1960010523546436E-2</v>
      </c>
      <c r="P121" s="144">
        <v>0.10215695273061037</v>
      </c>
      <c r="Q121" s="268">
        <v>8.1526734064983508E-2</v>
      </c>
      <c r="R121" s="267">
        <v>4.9066035253880556E-2</v>
      </c>
      <c r="S121" s="144">
        <v>9.5364846259752181E-2</v>
      </c>
      <c r="T121" s="268">
        <v>7.6336703249175547E-2</v>
      </c>
      <c r="U121" s="267">
        <v>5.5248618784530384E-3</v>
      </c>
      <c r="V121" s="268">
        <v>2.2706384819159865E-3</v>
      </c>
      <c r="W121" s="267">
        <v>7.8926598263614838E-4</v>
      </c>
      <c r="X121" s="144">
        <v>0</v>
      </c>
      <c r="Y121" s="268">
        <v>3.2437692598799806E-4</v>
      </c>
    </row>
    <row r="122" spans="2:25" s="4" customFormat="1" ht="15" hidden="1" customHeight="1" outlineLevel="1" x14ac:dyDescent="0.25">
      <c r="B122" s="53" t="s">
        <v>89</v>
      </c>
      <c r="C122" s="267">
        <v>1</v>
      </c>
      <c r="D122" s="144">
        <v>1</v>
      </c>
      <c r="E122" s="268">
        <v>1</v>
      </c>
      <c r="F122" s="267">
        <v>0.90809349658133254</v>
      </c>
      <c r="G122" s="144">
        <v>0.87440652154438769</v>
      </c>
      <c r="H122" s="268">
        <v>0.88654595461838182</v>
      </c>
      <c r="I122" s="267">
        <v>0.3425027826363492</v>
      </c>
      <c r="J122" s="144">
        <v>0.57135178715399082</v>
      </c>
      <c r="K122" s="268">
        <v>0.48888379555351824</v>
      </c>
      <c r="L122" s="267">
        <v>0.45396724439497538</v>
      </c>
      <c r="M122" s="144">
        <v>0.22261040938815729</v>
      </c>
      <c r="N122" s="268">
        <v>0.30598212239284894</v>
      </c>
      <c r="O122" s="267">
        <v>8.7931308634123073E-2</v>
      </c>
      <c r="P122" s="144">
        <v>0.12559347845561228</v>
      </c>
      <c r="Q122" s="268">
        <v>0.11202154480861792</v>
      </c>
      <c r="R122" s="267">
        <v>8.093496581332485E-2</v>
      </c>
      <c r="S122" s="144">
        <v>0.11735196631729822</v>
      </c>
      <c r="T122" s="268">
        <v>0.10422874169149668</v>
      </c>
      <c r="U122" s="267">
        <v>3.3391636190173318E-3</v>
      </c>
      <c r="V122" s="268">
        <v>1.2033004813201925E-3</v>
      </c>
      <c r="W122" s="267">
        <v>6.360311655271108E-4</v>
      </c>
      <c r="X122" s="144">
        <v>0</v>
      </c>
      <c r="Y122" s="268">
        <v>2.2920009168003668E-4</v>
      </c>
    </row>
    <row r="123" spans="2:25" s="4" customFormat="1" ht="15.75" collapsed="1" x14ac:dyDescent="0.25">
      <c r="B123" s="65">
        <v>2009</v>
      </c>
      <c r="C123" s="269">
        <v>1</v>
      </c>
      <c r="D123" s="88">
        <v>1</v>
      </c>
      <c r="E123" s="270">
        <v>1</v>
      </c>
      <c r="F123" s="269">
        <v>0.90730343121437018</v>
      </c>
      <c r="G123" s="88">
        <v>0.90412349696028182</v>
      </c>
      <c r="H123" s="270">
        <v>0.90527620948875509</v>
      </c>
      <c r="I123" s="269">
        <v>0.33406475207056041</v>
      </c>
      <c r="J123" s="88">
        <v>0.56328362955804823</v>
      </c>
      <c r="K123" s="270">
        <v>0.48019276958108487</v>
      </c>
      <c r="L123" s="269">
        <v>0.47563730235559859</v>
      </c>
      <c r="M123" s="88">
        <v>0.24336093748088708</v>
      </c>
      <c r="N123" s="270">
        <v>0.32756012352225583</v>
      </c>
      <c r="O123" s="269">
        <v>8.4156179412713777E-2</v>
      </c>
      <c r="P123" s="88">
        <v>9.5680786779366617E-2</v>
      </c>
      <c r="Q123" s="270">
        <v>9.1503166037618142E-2</v>
      </c>
      <c r="R123" s="269">
        <v>7.6691405829837578E-2</v>
      </c>
      <c r="S123" s="88">
        <v>8.8537143276534849E-2</v>
      </c>
      <c r="T123" s="270">
        <v>8.4243114258086657E-2</v>
      </c>
      <c r="U123" s="269">
        <v>7.8519952672905236E-3</v>
      </c>
      <c r="V123" s="270">
        <v>2.8463146074425277E-3</v>
      </c>
      <c r="W123" s="269">
        <v>6.8839410562547055E-4</v>
      </c>
      <c r="X123" s="88">
        <v>1.9571626035155533E-4</v>
      </c>
      <c r="Y123" s="270">
        <v>3.7430986618422284E-4</v>
      </c>
    </row>
    <row r="124" spans="2:25" s="4" customFormat="1" ht="15" hidden="1" customHeight="1" outlineLevel="1" x14ac:dyDescent="0.25">
      <c r="B124" s="53" t="s">
        <v>78</v>
      </c>
      <c r="C124" s="267">
        <v>1</v>
      </c>
      <c r="D124" s="144">
        <v>1</v>
      </c>
      <c r="E124" s="268">
        <v>1</v>
      </c>
      <c r="F124" s="267">
        <v>0.84503325240156235</v>
      </c>
      <c r="G124" s="144">
        <v>0.80767430978006549</v>
      </c>
      <c r="H124" s="268">
        <v>0.82523067764659197</v>
      </c>
      <c r="I124" s="267">
        <v>0.39945107146627257</v>
      </c>
      <c r="J124" s="144">
        <v>0.53523631258773985</v>
      </c>
      <c r="K124" s="268">
        <v>0.47142573668022619</v>
      </c>
      <c r="L124" s="267">
        <v>0.36567085400612265</v>
      </c>
      <c r="M124" s="144">
        <v>0.15872718764623303</v>
      </c>
      <c r="N124" s="268">
        <v>0.25597777557297352</v>
      </c>
      <c r="O124" s="267">
        <v>0.1457827509764594</v>
      </c>
      <c r="P124" s="144">
        <v>0.19232569021993448</v>
      </c>
      <c r="Q124" s="268">
        <v>0.17045341799781724</v>
      </c>
      <c r="R124" s="267">
        <v>0.13691544389317006</v>
      </c>
      <c r="S124" s="144">
        <v>0.17753860552175948</v>
      </c>
      <c r="T124" s="268">
        <v>0.15844825875582896</v>
      </c>
      <c r="U124" s="267">
        <v>7.7061121080966959E-3</v>
      </c>
      <c r="V124" s="268">
        <v>3.6213910110129972E-3</v>
      </c>
      <c r="W124" s="267">
        <v>1.477884513881558E-3</v>
      </c>
      <c r="X124" s="144">
        <v>0</v>
      </c>
      <c r="Y124" s="268">
        <v>6.9451334457783513E-4</v>
      </c>
    </row>
    <row r="125" spans="2:25" s="4" customFormat="1" ht="15" hidden="1" customHeight="1" outlineLevel="1" x14ac:dyDescent="0.25">
      <c r="B125" s="53" t="s">
        <v>79</v>
      </c>
      <c r="C125" s="267">
        <v>1</v>
      </c>
      <c r="D125" s="144">
        <v>1</v>
      </c>
      <c r="E125" s="268">
        <v>1</v>
      </c>
      <c r="F125" s="267">
        <v>0.86609946318241671</v>
      </c>
      <c r="G125" s="144">
        <v>0.8627351296390442</v>
      </c>
      <c r="H125" s="268">
        <v>0.86426758938869663</v>
      </c>
      <c r="I125" s="267">
        <v>0.49204902258685301</v>
      </c>
      <c r="J125" s="144">
        <v>0.62641925097441109</v>
      </c>
      <c r="K125" s="268">
        <v>0.56521337946943484</v>
      </c>
      <c r="L125" s="267">
        <v>0.32371113136837842</v>
      </c>
      <c r="M125" s="144">
        <v>0.14463650228774783</v>
      </c>
      <c r="N125" s="268">
        <v>0.22620530565167243</v>
      </c>
      <c r="O125" s="267">
        <v>0.12063202673959283</v>
      </c>
      <c r="P125" s="144">
        <v>0.13684121335366886</v>
      </c>
      <c r="Q125" s="268">
        <v>0.12945790080738179</v>
      </c>
      <c r="R125" s="267">
        <v>0.10695837131570951</v>
      </c>
      <c r="S125" s="144">
        <v>0.12633451957295375</v>
      </c>
      <c r="T125" s="268">
        <v>0.11750865051903114</v>
      </c>
      <c r="U125" s="267">
        <v>1.1850501367365542E-2</v>
      </c>
      <c r="V125" s="268">
        <v>5.3979238754325257E-3</v>
      </c>
      <c r="W125" s="267">
        <v>1.4180087106249366E-3</v>
      </c>
      <c r="X125" s="144">
        <v>4.2365700728690055E-4</v>
      </c>
      <c r="Y125" s="268">
        <v>8.7658592848904263E-4</v>
      </c>
    </row>
    <row r="126" spans="2:25" s="4" customFormat="1" ht="15" hidden="1" customHeight="1" outlineLevel="1" x14ac:dyDescent="0.25">
      <c r="B126" s="53" t="s">
        <v>80</v>
      </c>
      <c r="C126" s="267">
        <v>1</v>
      </c>
      <c r="D126" s="144">
        <v>1</v>
      </c>
      <c r="E126" s="268">
        <v>1</v>
      </c>
      <c r="F126" s="267">
        <v>0.85867200417718215</v>
      </c>
      <c r="G126" s="144">
        <v>0.88497652582159625</v>
      </c>
      <c r="H126" s="268">
        <v>0.873339749759384</v>
      </c>
      <c r="I126" s="267">
        <v>0.40509964319902531</v>
      </c>
      <c r="J126" s="144">
        <v>0.65313449323391326</v>
      </c>
      <c r="K126" s="268">
        <v>0.54340712223291632</v>
      </c>
      <c r="L126" s="267">
        <v>0.38995735793229486</v>
      </c>
      <c r="M126" s="144">
        <v>0.13656448494890913</v>
      </c>
      <c r="N126" s="268">
        <v>0.24866217516843117</v>
      </c>
      <c r="O126" s="267">
        <v>0.13210338525802803</v>
      </c>
      <c r="P126" s="144">
        <v>0.11502347417840375</v>
      </c>
      <c r="Q126" s="268">
        <v>0.12257940327237729</v>
      </c>
      <c r="R126" s="267">
        <v>0.12374902097293534</v>
      </c>
      <c r="S126" s="144">
        <v>0.10666942833471417</v>
      </c>
      <c r="T126" s="268">
        <v>0.11422521655437921</v>
      </c>
      <c r="U126" s="267">
        <v>8.8765120529109738E-3</v>
      </c>
      <c r="V126" s="268">
        <v>3.9268527430221366E-3</v>
      </c>
      <c r="W126" s="267">
        <v>3.480985118788617E-4</v>
      </c>
      <c r="X126" s="144">
        <v>0</v>
      </c>
      <c r="Y126" s="268">
        <v>1.5399422521655438E-4</v>
      </c>
    </row>
    <row r="127" spans="2:25" s="4" customFormat="1" ht="15" hidden="1" customHeight="1" outlineLevel="1" x14ac:dyDescent="0.25">
      <c r="B127" s="53" t="s">
        <v>81</v>
      </c>
      <c r="C127" s="267">
        <v>1</v>
      </c>
      <c r="D127" s="144">
        <v>1</v>
      </c>
      <c r="E127" s="268">
        <v>1</v>
      </c>
      <c r="F127" s="267">
        <v>0.91841004184100417</v>
      </c>
      <c r="G127" s="144">
        <v>0.8286260352516458</v>
      </c>
      <c r="H127" s="268">
        <v>0.86886206492441109</v>
      </c>
      <c r="I127" s="267">
        <v>0.39382845188284521</v>
      </c>
      <c r="J127" s="144">
        <v>0.58547462306222131</v>
      </c>
      <c r="K127" s="268">
        <v>0.4995898277276456</v>
      </c>
      <c r="L127" s="267">
        <v>0.47594142259414224</v>
      </c>
      <c r="M127" s="144">
        <v>0.1603312805266511</v>
      </c>
      <c r="N127" s="268">
        <v>0.30176960037501466</v>
      </c>
      <c r="O127" s="267">
        <v>6.851464435146444E-2</v>
      </c>
      <c r="P127" s="144">
        <v>0.1713739647483542</v>
      </c>
      <c r="Q127" s="268">
        <v>0.12527833118481191</v>
      </c>
      <c r="R127" s="267">
        <v>6.3546025104602513E-2</v>
      </c>
      <c r="S127" s="144">
        <v>0.15842004671904863</v>
      </c>
      <c r="T127" s="268">
        <v>0.11590296495956873</v>
      </c>
      <c r="U127" s="267">
        <v>8.8912133891213396E-3</v>
      </c>
      <c r="V127" s="268">
        <v>3.9845306457283484E-3</v>
      </c>
      <c r="W127" s="267">
        <v>4.1841004184100415E-3</v>
      </c>
      <c r="X127" s="144">
        <v>0</v>
      </c>
      <c r="Y127" s="268">
        <v>1.8750732450486347E-3</v>
      </c>
    </row>
    <row r="128" spans="2:25" s="4" customFormat="1" ht="15" hidden="1" customHeight="1" outlineLevel="1" x14ac:dyDescent="0.25">
      <c r="B128" s="53" t="s">
        <v>82</v>
      </c>
      <c r="C128" s="267">
        <v>1</v>
      </c>
      <c r="D128" s="144">
        <v>1</v>
      </c>
      <c r="E128" s="268">
        <v>1</v>
      </c>
      <c r="F128" s="267">
        <v>0.8477011494252874</v>
      </c>
      <c r="G128" s="144">
        <v>0.85977859778597787</v>
      </c>
      <c r="H128" s="268">
        <v>0.85298869143780287</v>
      </c>
      <c r="I128" s="267">
        <v>0.33333333333333331</v>
      </c>
      <c r="J128" s="144">
        <v>0.39114391143911437</v>
      </c>
      <c r="K128" s="268">
        <v>0.35864297253634897</v>
      </c>
      <c r="L128" s="267">
        <v>0.46264367816091956</v>
      </c>
      <c r="M128" s="144">
        <v>0.42435424354243545</v>
      </c>
      <c r="N128" s="268">
        <v>0.44588045234248791</v>
      </c>
      <c r="O128" s="267">
        <v>0.10632183908045977</v>
      </c>
      <c r="P128" s="144">
        <v>0.14022140221402213</v>
      </c>
      <c r="Q128" s="268">
        <v>0.12116316639741519</v>
      </c>
      <c r="R128" s="267">
        <v>9.1954022988505746E-2</v>
      </c>
      <c r="S128" s="144">
        <v>0.13284132841328414</v>
      </c>
      <c r="T128" s="268">
        <v>0.1098546042003231</v>
      </c>
      <c r="U128" s="267">
        <v>4.3103448275862072E-2</v>
      </c>
      <c r="V128" s="268">
        <v>2.4232633279483037E-2</v>
      </c>
      <c r="W128" s="267">
        <v>2.8735632183908046E-3</v>
      </c>
      <c r="X128" s="144">
        <v>0</v>
      </c>
      <c r="Y128" s="268">
        <v>1.6155088852988692E-3</v>
      </c>
    </row>
    <row r="129" spans="2:25" s="4" customFormat="1" ht="15" hidden="1" customHeight="1" outlineLevel="1" x14ac:dyDescent="0.25">
      <c r="B129" s="53" t="s">
        <v>83</v>
      </c>
      <c r="C129" s="267">
        <v>1</v>
      </c>
      <c r="D129" s="144">
        <v>1</v>
      </c>
      <c r="E129" s="268">
        <v>1</v>
      </c>
      <c r="F129" s="267">
        <v>0.88427299703264095</v>
      </c>
      <c r="G129" s="144">
        <v>0.92415169660678642</v>
      </c>
      <c r="H129" s="268">
        <v>0.90811455847255373</v>
      </c>
      <c r="I129" s="267">
        <v>0.14243323442136499</v>
      </c>
      <c r="J129" s="144">
        <v>0.49301397205588821</v>
      </c>
      <c r="K129" s="268">
        <v>0.35202863961813841</v>
      </c>
      <c r="L129" s="267">
        <v>0.72106824925816027</v>
      </c>
      <c r="M129" s="144">
        <v>0.34530938123752497</v>
      </c>
      <c r="N129" s="268">
        <v>0.49642004773269688</v>
      </c>
      <c r="O129" s="267">
        <v>3.5608308605341248E-2</v>
      </c>
      <c r="P129" s="144">
        <v>7.5848303393213579E-2</v>
      </c>
      <c r="Q129" s="268">
        <v>5.9665871121718374E-2</v>
      </c>
      <c r="R129" s="267">
        <v>1.7804154302670624E-2</v>
      </c>
      <c r="S129" s="144">
        <v>6.9860279441117765E-2</v>
      </c>
      <c r="T129" s="268">
        <v>4.8926014319809072E-2</v>
      </c>
      <c r="U129" s="267">
        <v>4.7477744807121663E-2</v>
      </c>
      <c r="V129" s="268">
        <v>1.9093078758949882E-2</v>
      </c>
      <c r="W129" s="267">
        <v>3.2640949554896145E-2</v>
      </c>
      <c r="X129" s="144">
        <v>0</v>
      </c>
      <c r="Y129" s="268">
        <v>1.3126491646778043E-2</v>
      </c>
    </row>
    <row r="130" spans="2:25" s="4" customFormat="1" ht="15" hidden="1" customHeight="1" outlineLevel="1" x14ac:dyDescent="0.25">
      <c r="B130" s="53" t="s">
        <v>84</v>
      </c>
      <c r="C130" s="267">
        <v>1</v>
      </c>
      <c r="D130" s="144">
        <v>1</v>
      </c>
      <c r="E130" s="268">
        <v>1</v>
      </c>
      <c r="F130" s="267">
        <v>0.84883720930232553</v>
      </c>
      <c r="G130" s="144">
        <v>0.88235294117647056</v>
      </c>
      <c r="H130" s="268">
        <v>0.86969253294289894</v>
      </c>
      <c r="I130" s="267">
        <v>0.27131782945736432</v>
      </c>
      <c r="J130" s="144">
        <v>0.53411764705882347</v>
      </c>
      <c r="K130" s="268">
        <v>0.43484626647144947</v>
      </c>
      <c r="L130" s="267">
        <v>0.50968992248062017</v>
      </c>
      <c r="M130" s="144">
        <v>0.28352941176470586</v>
      </c>
      <c r="N130" s="268">
        <v>0.36896046852122988</v>
      </c>
      <c r="O130" s="267">
        <v>0.11046511627906977</v>
      </c>
      <c r="P130" s="144">
        <v>0.11764705882352941</v>
      </c>
      <c r="Q130" s="268">
        <v>0.11493411420204978</v>
      </c>
      <c r="R130" s="267">
        <v>9.8837209302325577E-2</v>
      </c>
      <c r="S130" s="144">
        <v>0.10823529411764705</v>
      </c>
      <c r="T130" s="268">
        <v>0.10468521229868229</v>
      </c>
      <c r="U130" s="267">
        <v>3.1007751937984496E-2</v>
      </c>
      <c r="V130" s="268">
        <v>1.171303074670571E-2</v>
      </c>
      <c r="W130" s="267">
        <v>9.6899224806201549E-3</v>
      </c>
      <c r="X130" s="144">
        <v>0</v>
      </c>
      <c r="Y130" s="268">
        <v>3.6603221083455345E-3</v>
      </c>
    </row>
    <row r="131" spans="2:25" s="4" customFormat="1" ht="15" hidden="1" customHeight="1" outlineLevel="1" x14ac:dyDescent="0.25">
      <c r="B131" s="53" t="s">
        <v>85</v>
      </c>
      <c r="C131" s="267">
        <v>1</v>
      </c>
      <c r="D131" s="144">
        <v>1</v>
      </c>
      <c r="E131" s="268">
        <v>1</v>
      </c>
      <c r="F131" s="267">
        <v>0.88997555012224938</v>
      </c>
      <c r="G131" s="144">
        <v>0.93766233766233764</v>
      </c>
      <c r="H131" s="268">
        <v>0.91309823677581869</v>
      </c>
      <c r="I131" s="267">
        <v>0.15647921760391198</v>
      </c>
      <c r="J131" s="144">
        <v>0.67272727272727273</v>
      </c>
      <c r="K131" s="268">
        <v>0.40680100755667509</v>
      </c>
      <c r="L131" s="267">
        <v>0.73105134474327627</v>
      </c>
      <c r="M131" s="144">
        <v>0.20519480519480521</v>
      </c>
      <c r="N131" s="268">
        <v>0.47607052896725438</v>
      </c>
      <c r="O131" s="267">
        <v>8.0684596577017112E-2</v>
      </c>
      <c r="P131" s="144">
        <v>6.2337662337662338E-2</v>
      </c>
      <c r="Q131" s="268">
        <v>7.1788413098236775E-2</v>
      </c>
      <c r="R131" s="267">
        <v>8.0684596577017112E-2</v>
      </c>
      <c r="S131" s="144">
        <v>5.7142857142857141E-2</v>
      </c>
      <c r="T131" s="268">
        <v>6.9269521410579349E-2</v>
      </c>
      <c r="U131" s="267">
        <v>2.6894865525672371E-2</v>
      </c>
      <c r="V131" s="268">
        <v>1.3853904282115869E-2</v>
      </c>
      <c r="W131" s="267">
        <v>2.4449877750611247E-3</v>
      </c>
      <c r="X131" s="144">
        <v>0</v>
      </c>
      <c r="Y131" s="268">
        <v>1.2594458438287153E-3</v>
      </c>
    </row>
    <row r="132" spans="2:25" s="4" customFormat="1" ht="15" hidden="1" customHeight="1" outlineLevel="1" x14ac:dyDescent="0.25">
      <c r="B132" s="53" t="s">
        <v>86</v>
      </c>
      <c r="C132" s="267">
        <v>1</v>
      </c>
      <c r="D132" s="144">
        <v>1</v>
      </c>
      <c r="E132" s="268">
        <v>1</v>
      </c>
      <c r="F132" s="267">
        <v>0.89895988112927194</v>
      </c>
      <c r="G132" s="144">
        <v>0.93729729729729727</v>
      </c>
      <c r="H132" s="268">
        <v>0.92115143929912391</v>
      </c>
      <c r="I132" s="267">
        <v>0.27934621099554235</v>
      </c>
      <c r="J132" s="144">
        <v>0.63351351351351348</v>
      </c>
      <c r="K132" s="268">
        <v>0.48435544430538174</v>
      </c>
      <c r="L132" s="267">
        <v>0.60624071322436845</v>
      </c>
      <c r="M132" s="144">
        <v>0.26918918918918922</v>
      </c>
      <c r="N132" s="268">
        <v>0.41113892365456822</v>
      </c>
      <c r="O132" s="267">
        <v>6.2407132243684993E-2</v>
      </c>
      <c r="P132" s="144">
        <v>6.2702702702702701E-2</v>
      </c>
      <c r="Q132" s="268">
        <v>6.2578222778473094E-2</v>
      </c>
      <c r="R132" s="267">
        <v>6.3893016344725106E-2</v>
      </c>
      <c r="S132" s="144">
        <v>5.7297297297297295E-2</v>
      </c>
      <c r="T132" s="268">
        <v>6.0075093867334166E-2</v>
      </c>
      <c r="U132" s="267">
        <v>2.2288261515601784E-2</v>
      </c>
      <c r="V132" s="268">
        <v>9.3867334167709645E-3</v>
      </c>
      <c r="W132" s="267">
        <v>1.6344725111441308E-2</v>
      </c>
      <c r="X132" s="144">
        <v>0</v>
      </c>
      <c r="Y132" s="268">
        <v>6.8836045056320403E-3</v>
      </c>
    </row>
    <row r="133" spans="2:25" s="4" customFormat="1" ht="15" hidden="1" customHeight="1" outlineLevel="1" x14ac:dyDescent="0.25">
      <c r="B133" s="53" t="s">
        <v>87</v>
      </c>
      <c r="C133" s="267">
        <v>1</v>
      </c>
      <c r="D133" s="144">
        <v>1</v>
      </c>
      <c r="E133" s="268">
        <v>1</v>
      </c>
      <c r="F133" s="267">
        <v>0.86569391477366942</v>
      </c>
      <c r="G133" s="144">
        <v>0.86518097044412834</v>
      </c>
      <c r="H133" s="268">
        <v>0.8654312995630361</v>
      </c>
      <c r="I133" s="267">
        <v>0.33642845299287016</v>
      </c>
      <c r="J133" s="144">
        <v>0.60992571518887306</v>
      </c>
      <c r="K133" s="268">
        <v>0.47645250040459619</v>
      </c>
      <c r="L133" s="267">
        <v>0.48416514674183386</v>
      </c>
      <c r="M133" s="144">
        <v>0.12438754544017702</v>
      </c>
      <c r="N133" s="268">
        <v>0.29996763230296164</v>
      </c>
      <c r="O133" s="267">
        <v>0.12402586635715471</v>
      </c>
      <c r="P133" s="144">
        <v>0.13481902955587166</v>
      </c>
      <c r="Q133" s="268">
        <v>0.12955170739601876</v>
      </c>
      <c r="R133" s="267">
        <v>0.11921737688608854</v>
      </c>
      <c r="S133" s="144">
        <v>0.12533586217796744</v>
      </c>
      <c r="T133" s="268">
        <v>0.12234989480498462</v>
      </c>
      <c r="U133" s="267">
        <v>9.4511689603714137E-3</v>
      </c>
      <c r="V133" s="268">
        <v>4.6123968279656903E-3</v>
      </c>
      <c r="W133" s="267">
        <v>8.2904990880451005E-4</v>
      </c>
      <c r="X133" s="144">
        <v>0</v>
      </c>
      <c r="Y133" s="268">
        <v>4.0459621297944654E-4</v>
      </c>
    </row>
    <row r="134" spans="2:25" s="4" customFormat="1" ht="15" hidden="1" customHeight="1" outlineLevel="1" x14ac:dyDescent="0.25">
      <c r="B134" s="53" t="s">
        <v>88</v>
      </c>
      <c r="C134" s="267">
        <v>1</v>
      </c>
      <c r="D134" s="144">
        <v>1</v>
      </c>
      <c r="E134" s="268">
        <v>1</v>
      </c>
      <c r="F134" s="267">
        <v>0.85481751086846625</v>
      </c>
      <c r="G134" s="144">
        <v>0.89810581319399085</v>
      </c>
      <c r="H134" s="268">
        <v>0.88111582873695493</v>
      </c>
      <c r="I134" s="267">
        <v>0.32696390658174096</v>
      </c>
      <c r="J134" s="144">
        <v>0.65996080992815154</v>
      </c>
      <c r="K134" s="268">
        <v>0.52926471171778899</v>
      </c>
      <c r="L134" s="267">
        <v>0.46456374481852186</v>
      </c>
      <c r="M134" s="144">
        <v>0.11299804049640758</v>
      </c>
      <c r="N134" s="268">
        <v>0.25098210388476649</v>
      </c>
      <c r="O134" s="267">
        <v>0.13365685977150946</v>
      </c>
      <c r="P134" s="144">
        <v>0.10189418680600915</v>
      </c>
      <c r="Q134" s="268">
        <v>0.11436054124836316</v>
      </c>
      <c r="R134" s="267">
        <v>0.12364776059043575</v>
      </c>
      <c r="S134" s="144">
        <v>9.431743958197257E-2</v>
      </c>
      <c r="T134" s="268">
        <v>0.10582913376453315</v>
      </c>
      <c r="U134" s="267">
        <v>1.0919017288444041E-2</v>
      </c>
      <c r="V134" s="268">
        <v>4.2855442244355384E-3</v>
      </c>
      <c r="W134" s="267">
        <v>6.0661207158022447E-4</v>
      </c>
      <c r="X134" s="144">
        <v>0</v>
      </c>
      <c r="Y134" s="268">
        <v>2.3808579024641878E-4</v>
      </c>
    </row>
    <row r="135" spans="2:25" s="4" customFormat="1" ht="15" hidden="1" customHeight="1" outlineLevel="1" x14ac:dyDescent="0.25">
      <c r="B135" s="53" t="s">
        <v>89</v>
      </c>
      <c r="C135" s="267">
        <v>1</v>
      </c>
      <c r="D135" s="144">
        <v>1</v>
      </c>
      <c r="E135" s="268">
        <v>1</v>
      </c>
      <c r="F135" s="267">
        <v>0.87487757100881491</v>
      </c>
      <c r="G135" s="144">
        <v>0.87729697688203911</v>
      </c>
      <c r="H135" s="268">
        <v>0.87638478581979318</v>
      </c>
      <c r="I135" s="267">
        <v>0.3634916748285994</v>
      </c>
      <c r="J135" s="144">
        <v>0.62055423829282752</v>
      </c>
      <c r="K135" s="268">
        <v>0.52363367799113736</v>
      </c>
      <c r="L135" s="267">
        <v>0.44600881488736532</v>
      </c>
      <c r="M135" s="144">
        <v>0.12707468879668049</v>
      </c>
      <c r="N135" s="268">
        <v>0.24732274741506646</v>
      </c>
      <c r="O135" s="267">
        <v>0.12022526934378061</v>
      </c>
      <c r="P135" s="144">
        <v>0.12211025489033787</v>
      </c>
      <c r="Q135" s="268">
        <v>0.12139955686853766</v>
      </c>
      <c r="R135" s="267">
        <v>0.11177766895200783</v>
      </c>
      <c r="S135" s="144">
        <v>0.11351511558980439</v>
      </c>
      <c r="T135" s="268">
        <v>0.11286004431314624</v>
      </c>
      <c r="U135" s="267">
        <v>4.285014691478942E-3</v>
      </c>
      <c r="V135" s="268">
        <v>1.6155834564254062E-3</v>
      </c>
      <c r="W135" s="267">
        <v>6.1214495592556322E-4</v>
      </c>
      <c r="X135" s="144">
        <v>5.9276822762299936E-4</v>
      </c>
      <c r="Y135" s="268">
        <v>6.0007385524372232E-4</v>
      </c>
    </row>
    <row r="136" spans="2:25" s="4" customFormat="1" ht="15.75" collapsed="1" x14ac:dyDescent="0.25">
      <c r="B136" s="65">
        <v>2008</v>
      </c>
      <c r="C136" s="269">
        <v>1</v>
      </c>
      <c r="D136" s="88">
        <v>1</v>
      </c>
      <c r="E136" s="270">
        <v>1</v>
      </c>
      <c r="F136" s="269">
        <v>0.86438706294852052</v>
      </c>
      <c r="G136" s="88">
        <v>0.86864380211925507</v>
      </c>
      <c r="H136" s="270">
        <v>0.86679831508960858</v>
      </c>
      <c r="I136" s="269">
        <v>0.38652226627781239</v>
      </c>
      <c r="J136" s="88">
        <v>0.61845883754467368</v>
      </c>
      <c r="K136" s="270">
        <v>0.51790394874235501</v>
      </c>
      <c r="L136" s="269">
        <v>0.41768522462889535</v>
      </c>
      <c r="M136" s="88">
        <v>0.14076117624929463</v>
      </c>
      <c r="N136" s="270">
        <v>0.2608201507327087</v>
      </c>
      <c r="O136" s="269">
        <v>0.12427499426549136</v>
      </c>
      <c r="P136" s="88">
        <v>0.13119317825569002</v>
      </c>
      <c r="Q136" s="270">
        <v>0.12819383572834017</v>
      </c>
      <c r="R136" s="269">
        <v>0.11531277648523773</v>
      </c>
      <c r="S136" s="88">
        <v>0.12146216063703054</v>
      </c>
      <c r="T136" s="270">
        <v>0.11879612726329922</v>
      </c>
      <c r="U136" s="269">
        <v>9.8142019202411765E-3</v>
      </c>
      <c r="V136" s="270">
        <v>4.2548959717003242E-3</v>
      </c>
      <c r="W136" s="269">
        <v>1.5237408657469607E-3</v>
      </c>
      <c r="X136" s="88">
        <v>1.6301962505486237E-4</v>
      </c>
      <c r="Y136" s="270">
        <v>7.5295321035097568E-4</v>
      </c>
    </row>
    <row r="137" spans="2:25" s="4" customFormat="1" ht="15" hidden="1" customHeight="1" outlineLevel="1" x14ac:dyDescent="0.25">
      <c r="B137" s="53" t="s">
        <v>78</v>
      </c>
      <c r="C137" s="267">
        <v>1</v>
      </c>
      <c r="D137" s="144">
        <v>1</v>
      </c>
      <c r="E137" s="268">
        <v>1</v>
      </c>
      <c r="F137" s="267">
        <v>0.88520818955601566</v>
      </c>
      <c r="G137" s="144">
        <v>0.7936236138290933</v>
      </c>
      <c r="H137" s="268">
        <v>0.83161561217673441</v>
      </c>
      <c r="I137" s="267">
        <v>0.37612146307798483</v>
      </c>
      <c r="J137" s="144">
        <v>0.56400848010437055</v>
      </c>
      <c r="K137" s="268">
        <v>0.48606737284091994</v>
      </c>
      <c r="L137" s="267">
        <v>0.41649413388543821</v>
      </c>
      <c r="M137" s="144">
        <v>0.16772667971298108</v>
      </c>
      <c r="N137" s="268">
        <v>0.27092279797690622</v>
      </c>
      <c r="O137" s="267">
        <v>0.11088106740280654</v>
      </c>
      <c r="P137" s="144">
        <v>0.20425636007827788</v>
      </c>
      <c r="Q137" s="268">
        <v>0.16552151922893407</v>
      </c>
      <c r="R137" s="267">
        <v>9.7193466758684149E-2</v>
      </c>
      <c r="S137" s="144">
        <v>0.18851924331376385</v>
      </c>
      <c r="T137" s="268">
        <v>0.15063460253841016</v>
      </c>
      <c r="U137" s="267">
        <v>3.795721187025535E-3</v>
      </c>
      <c r="V137" s="268">
        <v>1.5745777268823362E-3</v>
      </c>
      <c r="W137" s="267">
        <v>1.1502185415228893E-4</v>
      </c>
      <c r="X137" s="144">
        <v>2.1200260926288322E-3</v>
      </c>
      <c r="Y137" s="268">
        <v>1.288290867449184E-3</v>
      </c>
    </row>
    <row r="138" spans="2:25" s="4" customFormat="1" ht="15" hidden="1" customHeight="1" outlineLevel="1" x14ac:dyDescent="0.25">
      <c r="B138" s="53" t="s">
        <v>79</v>
      </c>
      <c r="C138" s="267">
        <v>1</v>
      </c>
      <c r="D138" s="144">
        <v>1</v>
      </c>
      <c r="E138" s="268">
        <v>1</v>
      </c>
      <c r="F138" s="267">
        <v>0.90131725831658849</v>
      </c>
      <c r="G138" s="144">
        <v>0.82099368944982665</v>
      </c>
      <c r="H138" s="268">
        <v>0.85659854520263246</v>
      </c>
      <c r="I138" s="267">
        <v>0.3640321500334896</v>
      </c>
      <c r="J138" s="144">
        <v>0.602346458092614</v>
      </c>
      <c r="K138" s="268">
        <v>0.4967093869068237</v>
      </c>
      <c r="L138" s="267">
        <v>0.47644563518642552</v>
      </c>
      <c r="M138" s="144">
        <v>0.16771842502888631</v>
      </c>
      <c r="N138" s="268">
        <v>0.30456727200752143</v>
      </c>
      <c r="O138" s="267">
        <v>9.4552355436481356E-2</v>
      </c>
      <c r="P138" s="144">
        <v>0.17900631055017333</v>
      </c>
      <c r="Q138" s="268">
        <v>0.1415705873620664</v>
      </c>
      <c r="R138" s="267">
        <v>8.3277517302969409E-2</v>
      </c>
      <c r="S138" s="144">
        <v>0.16771842502888631</v>
      </c>
      <c r="T138" s="268">
        <v>0.13028848532831908</v>
      </c>
      <c r="U138" s="267">
        <v>3.5722259432909133E-3</v>
      </c>
      <c r="V138" s="268">
        <v>1.5834529170171705E-3</v>
      </c>
      <c r="W138" s="267">
        <v>5.5816030363920518E-4</v>
      </c>
      <c r="X138" s="144">
        <v>0</v>
      </c>
      <c r="Y138" s="268">
        <v>2.4741451828393291E-4</v>
      </c>
    </row>
    <row r="139" spans="2:25" s="4" customFormat="1" ht="15" hidden="1" customHeight="1" outlineLevel="1" x14ac:dyDescent="0.25">
      <c r="B139" s="53" t="s">
        <v>80</v>
      </c>
      <c r="C139" s="267">
        <v>1</v>
      </c>
      <c r="D139" s="144">
        <v>1</v>
      </c>
      <c r="E139" s="268">
        <v>1</v>
      </c>
      <c r="F139" s="267">
        <v>0.88383667005994793</v>
      </c>
      <c r="G139" s="144">
        <v>0.81829968512687534</v>
      </c>
      <c r="H139" s="268">
        <v>0.84780284128519778</v>
      </c>
      <c r="I139" s="267">
        <v>0.34871620857369073</v>
      </c>
      <c r="J139" s="144">
        <v>0.56843859974069277</v>
      </c>
      <c r="K139" s="268">
        <v>0.46952492489434289</v>
      </c>
      <c r="L139" s="267">
        <v>0.48297703879651621</v>
      </c>
      <c r="M139" s="144">
        <v>0.18540470457492128</v>
      </c>
      <c r="N139" s="268">
        <v>0.31936452976220786</v>
      </c>
      <c r="O139" s="267">
        <v>0.10835878294310598</v>
      </c>
      <c r="P139" s="144">
        <v>0.18170031487312466</v>
      </c>
      <c r="Q139" s="268">
        <v>0.14868374153470135</v>
      </c>
      <c r="R139" s="267">
        <v>9.1166157674471213E-2</v>
      </c>
      <c r="S139" s="144">
        <v>0.17049453602518985</v>
      </c>
      <c r="T139" s="268">
        <v>0.13478283008299813</v>
      </c>
      <c r="U139" s="267">
        <v>7.5783282434113792E-3</v>
      </c>
      <c r="V139" s="268">
        <v>3.4115790009674627E-3</v>
      </c>
      <c r="W139" s="267">
        <v>2.2621875353466802E-4</v>
      </c>
      <c r="X139" s="144">
        <v>0</v>
      </c>
      <c r="Y139" s="268">
        <v>1.018381791333571E-4</v>
      </c>
    </row>
    <row r="140" spans="2:25" s="4" customFormat="1" ht="15" hidden="1" customHeight="1" outlineLevel="1" x14ac:dyDescent="0.25">
      <c r="B140" s="53" t="s">
        <v>81</v>
      </c>
      <c r="C140" s="267">
        <v>1</v>
      </c>
      <c r="D140" s="144">
        <v>1</v>
      </c>
      <c r="E140" s="268">
        <v>1</v>
      </c>
      <c r="F140" s="267">
        <v>0.92815981559738758</v>
      </c>
      <c r="G140" s="144">
        <v>0.8495795107033639</v>
      </c>
      <c r="H140" s="268">
        <v>0.88877179536309636</v>
      </c>
      <c r="I140" s="267">
        <v>0.38609296965040341</v>
      </c>
      <c r="J140" s="144">
        <v>0.59938837920489296</v>
      </c>
      <c r="K140" s="268">
        <v>0.49300632305039277</v>
      </c>
      <c r="L140" s="267">
        <v>0.49788705339992317</v>
      </c>
      <c r="M140" s="144">
        <v>0.15787461773700306</v>
      </c>
      <c r="N140" s="268">
        <v>0.32745736731174552</v>
      </c>
      <c r="O140" s="267">
        <v>6.530925854782943E-2</v>
      </c>
      <c r="P140" s="144">
        <v>0.1504204892966361</v>
      </c>
      <c r="Q140" s="268">
        <v>0.10797087564667561</v>
      </c>
      <c r="R140" s="267">
        <v>6.454091432961967E-2</v>
      </c>
      <c r="S140" s="144">
        <v>0.14105504587155962</v>
      </c>
      <c r="T140" s="268">
        <v>0.10289327457367312</v>
      </c>
      <c r="U140" s="267">
        <v>6.3388398002305031E-3</v>
      </c>
      <c r="V140" s="268">
        <v>3.1615251963977775E-3</v>
      </c>
      <c r="W140" s="267">
        <v>1.920860545524395E-4</v>
      </c>
      <c r="X140" s="144">
        <v>0</v>
      </c>
      <c r="Y140" s="268">
        <v>9.5803793830235681E-5</v>
      </c>
    </row>
    <row r="141" spans="2:25" s="4" customFormat="1" ht="15" hidden="1" customHeight="1" outlineLevel="1" x14ac:dyDescent="0.25">
      <c r="B141" s="53" t="s">
        <v>82</v>
      </c>
      <c r="C141" s="267">
        <v>1</v>
      </c>
      <c r="D141" s="144">
        <v>1</v>
      </c>
      <c r="E141" s="268">
        <v>1</v>
      </c>
      <c r="F141" s="267">
        <v>0.64485981308411211</v>
      </c>
      <c r="G141" s="144">
        <v>0.83576642335766427</v>
      </c>
      <c r="H141" s="268">
        <v>0.78215223097112863</v>
      </c>
      <c r="I141" s="267">
        <v>0.10280373831775701</v>
      </c>
      <c r="J141" s="144">
        <v>0.54014598540145986</v>
      </c>
      <c r="K141" s="268">
        <v>0.41732283464566927</v>
      </c>
      <c r="L141" s="267">
        <v>0.52336448598130836</v>
      </c>
      <c r="M141" s="144">
        <v>0.20437956204379562</v>
      </c>
      <c r="N141" s="268">
        <v>0.29396325459317585</v>
      </c>
      <c r="O141" s="267">
        <v>0.14953271028037382</v>
      </c>
      <c r="P141" s="144">
        <v>0.12043795620437957</v>
      </c>
      <c r="Q141" s="268">
        <v>0.12860892388451445</v>
      </c>
      <c r="R141" s="267">
        <v>0.12149532710280374</v>
      </c>
      <c r="S141" s="144">
        <v>0.11313868613138686</v>
      </c>
      <c r="T141" s="268">
        <v>0.11548556430446194</v>
      </c>
      <c r="U141" s="267">
        <v>0.19626168224299065</v>
      </c>
      <c r="V141" s="268">
        <v>5.5118110236220472E-2</v>
      </c>
      <c r="W141" s="267">
        <v>9.3457943925233638E-3</v>
      </c>
      <c r="X141" s="144">
        <v>4.3795620437956206E-2</v>
      </c>
      <c r="Y141" s="268">
        <v>3.4120734908136482E-2</v>
      </c>
    </row>
    <row r="142" spans="2:25" s="4" customFormat="1" ht="15" hidden="1" customHeight="1" outlineLevel="1" x14ac:dyDescent="0.25">
      <c r="B142" s="53" t="s">
        <v>83</v>
      </c>
      <c r="C142" s="267">
        <v>1</v>
      </c>
      <c r="D142" s="144">
        <v>1</v>
      </c>
      <c r="E142" s="268">
        <v>1</v>
      </c>
      <c r="F142" s="267">
        <v>0.74100719424460426</v>
      </c>
      <c r="G142" s="144">
        <v>0.85869565217391308</v>
      </c>
      <c r="H142" s="268">
        <v>0.82642998027613412</v>
      </c>
      <c r="I142" s="267">
        <v>0.33093525179856115</v>
      </c>
      <c r="J142" s="144">
        <v>0.60869565217391308</v>
      </c>
      <c r="K142" s="268">
        <v>0.53254437869822491</v>
      </c>
      <c r="L142" s="267">
        <v>0.35251798561151076</v>
      </c>
      <c r="M142" s="144">
        <v>0.17391304347826086</v>
      </c>
      <c r="N142" s="268">
        <v>0.22287968441814596</v>
      </c>
      <c r="O142" s="267">
        <v>0.16546762589928057</v>
      </c>
      <c r="P142" s="144">
        <v>0.14130434782608695</v>
      </c>
      <c r="Q142" s="268">
        <v>0.14792899408284024</v>
      </c>
      <c r="R142" s="267">
        <v>0.16546762589928057</v>
      </c>
      <c r="S142" s="144">
        <v>0.13043478260869565</v>
      </c>
      <c r="T142" s="268">
        <v>0.14003944773175542</v>
      </c>
      <c r="U142" s="267">
        <v>9.3525179856115109E-2</v>
      </c>
      <c r="V142" s="268">
        <v>2.564102564102564E-2</v>
      </c>
      <c r="W142" s="267">
        <v>0</v>
      </c>
      <c r="X142" s="144">
        <v>0</v>
      </c>
      <c r="Y142" s="268">
        <v>0</v>
      </c>
    </row>
    <row r="143" spans="2:25" s="4" customFormat="1" ht="15" hidden="1" customHeight="1" outlineLevel="1" x14ac:dyDescent="0.25">
      <c r="B143" s="53" t="s">
        <v>84</v>
      </c>
      <c r="C143" s="267">
        <v>1</v>
      </c>
      <c r="D143" s="144">
        <v>1</v>
      </c>
      <c r="E143" s="268">
        <v>1</v>
      </c>
      <c r="F143" s="267">
        <v>0.8844765342960289</v>
      </c>
      <c r="G143" s="144">
        <v>0.86899563318777295</v>
      </c>
      <c r="H143" s="268">
        <v>0.87482993197278913</v>
      </c>
      <c r="I143" s="267">
        <v>0.1299638989169675</v>
      </c>
      <c r="J143" s="144">
        <v>0.66812227074235808</v>
      </c>
      <c r="K143" s="268">
        <v>0.46530612244897956</v>
      </c>
      <c r="L143" s="267">
        <v>0.70036101083032487</v>
      </c>
      <c r="M143" s="144">
        <v>0.18777292576419213</v>
      </c>
      <c r="N143" s="268">
        <v>0.38095238095238093</v>
      </c>
      <c r="O143" s="267">
        <v>7.9422382671480149E-2</v>
      </c>
      <c r="P143" s="144">
        <v>0.12445414847161572</v>
      </c>
      <c r="Q143" s="268">
        <v>0.10748299319727891</v>
      </c>
      <c r="R143" s="267">
        <v>7.2202166064981949E-2</v>
      </c>
      <c r="S143" s="144">
        <v>0.11572052401746726</v>
      </c>
      <c r="T143" s="268">
        <v>9.9319727891156465E-2</v>
      </c>
      <c r="U143" s="267">
        <v>3.6101083032490974E-2</v>
      </c>
      <c r="V143" s="268">
        <v>1.3605442176870748E-2</v>
      </c>
      <c r="W143" s="267">
        <v>0</v>
      </c>
      <c r="X143" s="144">
        <v>6.5502183406113534E-3</v>
      </c>
      <c r="Y143" s="268">
        <v>4.0816326530612249E-3</v>
      </c>
    </row>
    <row r="144" spans="2:25" s="4" customFormat="1" ht="15" hidden="1" customHeight="1" outlineLevel="1" x14ac:dyDescent="0.25">
      <c r="B144" s="53" t="s">
        <v>85</v>
      </c>
      <c r="C144" s="267">
        <v>1</v>
      </c>
      <c r="D144" s="144">
        <v>1</v>
      </c>
      <c r="E144" s="268">
        <v>1</v>
      </c>
      <c r="F144" s="267">
        <v>0.92537313432835822</v>
      </c>
      <c r="G144" s="144">
        <v>0.92634560906515584</v>
      </c>
      <c r="H144" s="268">
        <v>0.92592592592592593</v>
      </c>
      <c r="I144" s="267">
        <v>9.7014925373134331E-2</v>
      </c>
      <c r="J144" s="144">
        <v>0.67422096317280455</v>
      </c>
      <c r="K144" s="268">
        <v>0.4251207729468599</v>
      </c>
      <c r="L144" s="267">
        <v>0.79850746268656714</v>
      </c>
      <c r="M144" s="144">
        <v>0.17280453257790368</v>
      </c>
      <c r="N144" s="268">
        <v>0.44283413848631242</v>
      </c>
      <c r="O144" s="267">
        <v>5.5970149253731345E-2</v>
      </c>
      <c r="P144" s="144">
        <v>5.6657223796033995E-2</v>
      </c>
      <c r="Q144" s="268">
        <v>5.6360708534621579E-2</v>
      </c>
      <c r="R144" s="267">
        <v>4.8507462686567165E-2</v>
      </c>
      <c r="S144" s="144">
        <v>5.3824362606232294E-2</v>
      </c>
      <c r="T144" s="268">
        <v>5.1529790660225443E-2</v>
      </c>
      <c r="U144" s="267">
        <v>1.8656716417910446E-2</v>
      </c>
      <c r="V144" s="268">
        <v>8.0515297906602248E-3</v>
      </c>
      <c r="W144" s="267">
        <v>0</v>
      </c>
      <c r="X144" s="144">
        <v>1.69971671388102E-2</v>
      </c>
      <c r="Y144" s="268">
        <v>9.6618357487922701E-3</v>
      </c>
    </row>
    <row r="145" spans="2:25" s="4" customFormat="1" ht="15" hidden="1" customHeight="1" outlineLevel="1" x14ac:dyDescent="0.25">
      <c r="B145" s="53" t="s">
        <v>86</v>
      </c>
      <c r="C145" s="267">
        <v>1</v>
      </c>
      <c r="D145" s="144">
        <v>1</v>
      </c>
      <c r="E145" s="268">
        <v>1</v>
      </c>
      <c r="F145" s="267">
        <v>0.86337209302325579</v>
      </c>
      <c r="G145" s="144">
        <v>0.92366412213740456</v>
      </c>
      <c r="H145" s="268">
        <v>0.89552238805970152</v>
      </c>
      <c r="I145" s="267">
        <v>0.14825581395348839</v>
      </c>
      <c r="J145" s="144">
        <v>0.67938931297709926</v>
      </c>
      <c r="K145" s="268">
        <v>0.43147896879240161</v>
      </c>
      <c r="L145" s="267">
        <v>0.69767441860465118</v>
      </c>
      <c r="M145" s="144">
        <v>7.8880407124681931E-2</v>
      </c>
      <c r="N145" s="268">
        <v>0.36770691994572591</v>
      </c>
      <c r="O145" s="267">
        <v>7.5581395348837205E-2</v>
      </c>
      <c r="P145" s="144">
        <v>7.6335877862595422E-2</v>
      </c>
      <c r="Q145" s="268">
        <v>7.5983717774762552E-2</v>
      </c>
      <c r="R145" s="267">
        <v>6.1046511627906974E-2</v>
      </c>
      <c r="S145" s="144">
        <v>7.124681933842239E-2</v>
      </c>
      <c r="T145" s="268">
        <v>6.6485753052917235E-2</v>
      </c>
      <c r="U145" s="267">
        <v>5.232558139534884E-2</v>
      </c>
      <c r="V145" s="268">
        <v>2.4423337856173677E-2</v>
      </c>
      <c r="W145" s="267">
        <v>8.7209302325581394E-3</v>
      </c>
      <c r="X145" s="144">
        <v>0</v>
      </c>
      <c r="Y145" s="268">
        <v>4.0705563093622792E-3</v>
      </c>
    </row>
    <row r="146" spans="2:25" s="4" customFormat="1" ht="15" hidden="1" customHeight="1" outlineLevel="1" x14ac:dyDescent="0.25">
      <c r="B146" s="53" t="s">
        <v>87</v>
      </c>
      <c r="C146" s="267">
        <v>1</v>
      </c>
      <c r="D146" s="144">
        <v>1</v>
      </c>
      <c r="E146" s="268">
        <v>1</v>
      </c>
      <c r="F146" s="267">
        <v>0.87961913398322378</v>
      </c>
      <c r="G146" s="144">
        <v>0.81740370898716119</v>
      </c>
      <c r="H146" s="268">
        <v>0.85207175341081354</v>
      </c>
      <c r="I146" s="267">
        <v>0.37803219224665607</v>
      </c>
      <c r="J146" s="144">
        <v>0.51854493580599148</v>
      </c>
      <c r="K146" s="268">
        <v>0.4402475997978777</v>
      </c>
      <c r="L146" s="267">
        <v>0.42926773974155519</v>
      </c>
      <c r="M146" s="144">
        <v>0.20342368045649073</v>
      </c>
      <c r="N146" s="268">
        <v>0.32926983324911574</v>
      </c>
      <c r="O146" s="267">
        <v>0.11357968714577193</v>
      </c>
      <c r="P146" s="144">
        <v>0.18045649072753209</v>
      </c>
      <c r="Q146" s="268">
        <v>0.14319100555836281</v>
      </c>
      <c r="R146" s="267">
        <v>0.10870550895488551</v>
      </c>
      <c r="S146" s="144">
        <v>0.16904422253922968</v>
      </c>
      <c r="T146" s="268">
        <v>0.13542193026781202</v>
      </c>
      <c r="U146" s="267">
        <v>6.2344139650872821E-3</v>
      </c>
      <c r="V146" s="268">
        <v>3.473976755937342E-3</v>
      </c>
      <c r="W146" s="267">
        <v>5.6676490591702562E-4</v>
      </c>
      <c r="X146" s="144">
        <v>2.1398002853067048E-3</v>
      </c>
      <c r="Y146" s="268">
        <v>1.2632642748863063E-3</v>
      </c>
    </row>
    <row r="147" spans="2:25" s="4" customFormat="1" ht="15" hidden="1" customHeight="1" outlineLevel="1" x14ac:dyDescent="0.25">
      <c r="B147" s="53" t="s">
        <v>88</v>
      </c>
      <c r="C147" s="267">
        <v>1</v>
      </c>
      <c r="D147" s="144">
        <v>1</v>
      </c>
      <c r="E147" s="268">
        <v>1</v>
      </c>
      <c r="F147" s="267">
        <v>0.87451095461658845</v>
      </c>
      <c r="G147" s="144">
        <v>0.84697367374532728</v>
      </c>
      <c r="H147" s="268">
        <v>0.85932359520989599</v>
      </c>
      <c r="I147" s="267">
        <v>0.36326291079812206</v>
      </c>
      <c r="J147" s="144">
        <v>0.62848962061560487</v>
      </c>
      <c r="K147" s="268">
        <v>0.50954072904329517</v>
      </c>
      <c r="L147" s="267">
        <v>0.43065336463223786</v>
      </c>
      <c r="M147" s="144">
        <v>0.19295315358307485</v>
      </c>
      <c r="N147" s="268">
        <v>0.29955695924902398</v>
      </c>
      <c r="O147" s="267">
        <v>0.11296948356807512</v>
      </c>
      <c r="P147" s="144">
        <v>0.15254911317903444</v>
      </c>
      <c r="Q147" s="268">
        <v>0.13479843839101635</v>
      </c>
      <c r="R147" s="267">
        <v>0.10406885758998435</v>
      </c>
      <c r="S147" s="144">
        <v>0.14395927781754553</v>
      </c>
      <c r="T147" s="268">
        <v>0.1260692196341624</v>
      </c>
      <c r="U147" s="267">
        <v>1.2421752738654148E-2</v>
      </c>
      <c r="V147" s="268">
        <v>5.5709084528666056E-3</v>
      </c>
      <c r="W147" s="267">
        <v>9.7809076682316121E-5</v>
      </c>
      <c r="X147" s="144">
        <v>4.7721307563827249E-4</v>
      </c>
      <c r="Y147" s="268">
        <v>3.0705794622099398E-4</v>
      </c>
    </row>
    <row r="148" spans="2:25" s="4" customFormat="1" ht="15" hidden="1" customHeight="1" outlineLevel="1" x14ac:dyDescent="0.25">
      <c r="B148" s="53" t="s">
        <v>89</v>
      </c>
      <c r="C148" s="267">
        <v>1</v>
      </c>
      <c r="D148" s="144">
        <v>1</v>
      </c>
      <c r="E148" s="268">
        <v>1</v>
      </c>
      <c r="F148" s="267">
        <v>0.8605749055812002</v>
      </c>
      <c r="G148" s="144">
        <v>0.83586525759577279</v>
      </c>
      <c r="H148" s="268">
        <v>0.84541180285343709</v>
      </c>
      <c r="I148" s="267">
        <v>0.40621065883340329</v>
      </c>
      <c r="J148" s="144">
        <v>0.58586525759577279</v>
      </c>
      <c r="K148" s="268">
        <v>0.5164559014267186</v>
      </c>
      <c r="L148" s="267">
        <v>0.36770877045740663</v>
      </c>
      <c r="M148" s="144">
        <v>0.13916776750330251</v>
      </c>
      <c r="N148" s="268">
        <v>0.22746433203631647</v>
      </c>
      <c r="O148" s="267">
        <v>0.13271086865295845</v>
      </c>
      <c r="P148" s="144">
        <v>0.16413474240422721</v>
      </c>
      <c r="Q148" s="268">
        <v>0.1519941634241245</v>
      </c>
      <c r="R148" s="267">
        <v>0.12882920688208141</v>
      </c>
      <c r="S148" s="144">
        <v>0.15501981505944518</v>
      </c>
      <c r="T148" s="268">
        <v>0.14490110246433205</v>
      </c>
      <c r="U148" s="267">
        <v>5.4553084347461183E-3</v>
      </c>
      <c r="V148" s="268">
        <v>2.1076523994811931E-3</v>
      </c>
      <c r="W148" s="267">
        <v>1.258917331095258E-3</v>
      </c>
      <c r="X148" s="144">
        <v>0</v>
      </c>
      <c r="Y148" s="268">
        <v>4.8638132295719845E-4</v>
      </c>
    </row>
    <row r="149" spans="2:25" s="4" customFormat="1" ht="15.75" collapsed="1" x14ac:dyDescent="0.25">
      <c r="B149" s="65">
        <v>2007</v>
      </c>
      <c r="C149" s="269">
        <v>1</v>
      </c>
      <c r="D149" s="88">
        <v>1</v>
      </c>
      <c r="E149" s="270">
        <v>1</v>
      </c>
      <c r="F149" s="269">
        <v>0.88389891226470396</v>
      </c>
      <c r="G149" s="88">
        <v>0.82662847833512887</v>
      </c>
      <c r="H149" s="270">
        <v>0.85220249261957737</v>
      </c>
      <c r="I149" s="269">
        <v>0.3698788510388849</v>
      </c>
      <c r="J149" s="88">
        <v>0.58541135664923671</v>
      </c>
      <c r="K149" s="270">
        <v>0.48916568503410263</v>
      </c>
      <c r="L149" s="269">
        <v>0.44289389695824921</v>
      </c>
      <c r="M149" s="88">
        <v>0.17117744435977614</v>
      </c>
      <c r="N149" s="270">
        <v>0.29251196137457647</v>
      </c>
      <c r="O149" s="269">
        <v>0.1080082068651078</v>
      </c>
      <c r="P149" s="88">
        <v>0.17247812491788633</v>
      </c>
      <c r="Q149" s="270">
        <v>0.14368919331617294</v>
      </c>
      <c r="R149" s="269">
        <v>9.8905751318960469E-2</v>
      </c>
      <c r="S149" s="88">
        <v>0.16158656751714534</v>
      </c>
      <c r="T149" s="270">
        <v>0.13359655628753836</v>
      </c>
      <c r="U149" s="269">
        <v>7.5880935322086892E-3</v>
      </c>
      <c r="V149" s="270">
        <v>3.388450183965214E-3</v>
      </c>
      <c r="W149" s="269">
        <v>5.0478733797954803E-4</v>
      </c>
      <c r="X149" s="88">
        <v>8.9339674698478595E-4</v>
      </c>
      <c r="Y149" s="270">
        <v>7.198638802844553E-4</v>
      </c>
    </row>
    <row r="150" spans="2:25" s="4" customFormat="1" ht="15" hidden="1" customHeight="1" outlineLevel="1" x14ac:dyDescent="0.25">
      <c r="B150" s="53" t="s">
        <v>78</v>
      </c>
      <c r="C150" s="267">
        <v>1</v>
      </c>
      <c r="D150" s="144">
        <v>1</v>
      </c>
      <c r="E150" s="268">
        <v>1</v>
      </c>
      <c r="F150" s="267">
        <v>0.87395298567954605</v>
      </c>
      <c r="G150" s="144">
        <v>0.86228893058161349</v>
      </c>
      <c r="H150" s="268">
        <v>0.86597982216142266</v>
      </c>
      <c r="I150" s="267">
        <v>0.27181842745203999</v>
      </c>
      <c r="J150" s="144">
        <v>0.53896185115697315</v>
      </c>
      <c r="K150" s="268">
        <v>0.45442886456908343</v>
      </c>
      <c r="L150" s="267">
        <v>0.49162388543636854</v>
      </c>
      <c r="M150" s="144">
        <v>0.28105065666041273</v>
      </c>
      <c r="N150" s="268">
        <v>0.34768296853625169</v>
      </c>
      <c r="O150" s="267">
        <v>0.10929478519319102</v>
      </c>
      <c r="P150" s="144">
        <v>0.1371482176360225</v>
      </c>
      <c r="Q150" s="268">
        <v>0.12833447332421341</v>
      </c>
      <c r="R150" s="267">
        <v>9.2947851931910297E-2</v>
      </c>
      <c r="S150" s="144">
        <v>0.12682926829268293</v>
      </c>
      <c r="T150" s="268">
        <v>0.11610807113543091</v>
      </c>
      <c r="U150" s="267">
        <v>1.6482031883274791E-2</v>
      </c>
      <c r="V150" s="268">
        <v>5.2154582763337893E-3</v>
      </c>
      <c r="W150" s="267">
        <v>2.7019724398811131E-4</v>
      </c>
      <c r="X150" s="144">
        <v>5.6285178236397749E-4</v>
      </c>
      <c r="Y150" s="268">
        <v>4.7024623803009575E-4</v>
      </c>
    </row>
    <row r="151" spans="2:25" s="4" customFormat="1" ht="15" hidden="1" customHeight="1" outlineLevel="1" x14ac:dyDescent="0.25">
      <c r="B151" s="53" t="s">
        <v>79</v>
      </c>
      <c r="C151" s="267">
        <v>1</v>
      </c>
      <c r="D151" s="144">
        <v>1</v>
      </c>
      <c r="E151" s="268">
        <v>1</v>
      </c>
      <c r="F151" s="267">
        <v>0.83518049398353389</v>
      </c>
      <c r="G151" s="144">
        <v>0.86211901306240923</v>
      </c>
      <c r="H151" s="268">
        <v>0.85302916978309651</v>
      </c>
      <c r="I151" s="267">
        <v>0.28989867004433184</v>
      </c>
      <c r="J151" s="144">
        <v>0.54652475407192391</v>
      </c>
      <c r="K151" s="268">
        <v>0.45993161662570786</v>
      </c>
      <c r="L151" s="267">
        <v>0.45360987967067762</v>
      </c>
      <c r="M151" s="144">
        <v>0.25326560232220607</v>
      </c>
      <c r="N151" s="268">
        <v>0.32086761406133135</v>
      </c>
      <c r="O151" s="267">
        <v>0.13141228625712476</v>
      </c>
      <c r="P151" s="144">
        <v>0.13715529753265601</v>
      </c>
      <c r="Q151" s="268">
        <v>0.13521743776044448</v>
      </c>
      <c r="R151" s="267">
        <v>0.1143128562381254</v>
      </c>
      <c r="S151" s="144">
        <v>0.12707627801967425</v>
      </c>
      <c r="T151" s="268">
        <v>0.12276952665883108</v>
      </c>
      <c r="U151" s="267">
        <v>3.2140595313489548E-2</v>
      </c>
      <c r="V151" s="268">
        <v>1.0845175766641735E-2</v>
      </c>
      <c r="W151" s="267">
        <v>1.266624445851805E-3</v>
      </c>
      <c r="X151" s="144">
        <v>7.2568940493468795E-4</v>
      </c>
      <c r="Y151" s="268">
        <v>9.0821668981728814E-4</v>
      </c>
    </row>
    <row r="152" spans="2:25" s="4" customFormat="1" ht="15" hidden="1" customHeight="1" outlineLevel="1" x14ac:dyDescent="0.25">
      <c r="B152" s="53" t="s">
        <v>80</v>
      </c>
      <c r="C152" s="267">
        <v>1</v>
      </c>
      <c r="D152" s="144">
        <v>1</v>
      </c>
      <c r="E152" s="268">
        <v>1</v>
      </c>
      <c r="F152" s="267">
        <v>0.86453790969193978</v>
      </c>
      <c r="G152" s="144">
        <v>0.86878711461807534</v>
      </c>
      <c r="H152" s="268">
        <v>0.86723018245541694</v>
      </c>
      <c r="I152" s="267">
        <v>0.27022084681389785</v>
      </c>
      <c r="J152" s="144">
        <v>0.55413650044740914</v>
      </c>
      <c r="K152" s="268">
        <v>0.45010823626430263</v>
      </c>
      <c r="L152" s="267">
        <v>0.50893233928822623</v>
      </c>
      <c r="M152" s="144">
        <v>0.26039209306109168</v>
      </c>
      <c r="N152" s="268">
        <v>0.35145861251417382</v>
      </c>
      <c r="O152" s="267">
        <v>0.10113940075960051</v>
      </c>
      <c r="P152" s="144">
        <v>0.12958594321971853</v>
      </c>
      <c r="Q152" s="268">
        <v>0.11916297288939284</v>
      </c>
      <c r="R152" s="267">
        <v>7.3850049233366161E-2</v>
      </c>
      <c r="S152" s="144">
        <v>0.12112584397624665</v>
      </c>
      <c r="T152" s="268">
        <v>0.10380373157406453</v>
      </c>
      <c r="U152" s="267">
        <v>3.3197355464903641E-2</v>
      </c>
      <c r="V152" s="268">
        <v>1.2163694464488197E-2</v>
      </c>
      <c r="W152" s="267">
        <v>1.1253340835560557E-3</v>
      </c>
      <c r="X152" s="144">
        <v>1.6269421622061337E-3</v>
      </c>
      <c r="Y152" s="268">
        <v>1.4431501907019894E-3</v>
      </c>
    </row>
    <row r="153" spans="2:25" s="4" customFormat="1" ht="15" hidden="1" customHeight="1" outlineLevel="1" x14ac:dyDescent="0.25">
      <c r="B153" s="53" t="s">
        <v>81</v>
      </c>
      <c r="C153" s="267">
        <v>1</v>
      </c>
      <c r="D153" s="144">
        <v>1</v>
      </c>
      <c r="E153" s="268">
        <v>1</v>
      </c>
      <c r="F153" s="267">
        <v>0.88228822882288227</v>
      </c>
      <c r="G153" s="144">
        <v>0.88677845377652476</v>
      </c>
      <c r="H153" s="268">
        <v>0.88496986884083662</v>
      </c>
      <c r="I153" s="267">
        <v>0.31463146314631463</v>
      </c>
      <c r="J153" s="144">
        <v>0.58154028787653955</v>
      </c>
      <c r="K153" s="268">
        <v>0.47403403048564341</v>
      </c>
      <c r="L153" s="267">
        <v>0.49636963696369635</v>
      </c>
      <c r="M153" s="144">
        <v>0.23683039026561806</v>
      </c>
      <c r="N153" s="268">
        <v>0.34136830911024457</v>
      </c>
      <c r="O153" s="267">
        <v>7.4807480748074806E-2</v>
      </c>
      <c r="P153" s="144">
        <v>0.11322154622347529</v>
      </c>
      <c r="Q153" s="268">
        <v>9.7749025168380008E-2</v>
      </c>
      <c r="R153" s="267">
        <v>6.8426842684268421E-2</v>
      </c>
      <c r="S153" s="144">
        <v>0.10698916753227482</v>
      </c>
      <c r="T153" s="268">
        <v>9.1456930166607581E-2</v>
      </c>
      <c r="U153" s="267">
        <v>4.2024202420242025E-2</v>
      </c>
      <c r="V153" s="268">
        <v>1.6926621765331443E-2</v>
      </c>
      <c r="W153" s="267">
        <v>8.8008800880088006E-4</v>
      </c>
      <c r="X153" s="144">
        <v>0</v>
      </c>
      <c r="Y153" s="268">
        <v>3.5448422545196739E-4</v>
      </c>
    </row>
    <row r="154" spans="2:25" s="4" customFormat="1" ht="15" hidden="1" customHeight="1" outlineLevel="1" x14ac:dyDescent="0.25">
      <c r="B154" s="53" t="s">
        <v>82</v>
      </c>
      <c r="C154" s="267">
        <v>1</v>
      </c>
      <c r="D154" s="144">
        <v>1</v>
      </c>
      <c r="E154" s="268">
        <v>1</v>
      </c>
      <c r="F154" s="267">
        <v>0.4732142857142857</v>
      </c>
      <c r="G154" s="144">
        <v>0.75298804780876494</v>
      </c>
      <c r="H154" s="268">
        <v>0.66666666666666663</v>
      </c>
      <c r="I154" s="267">
        <v>0.24107142857142858</v>
      </c>
      <c r="J154" s="144">
        <v>0.47410358565737054</v>
      </c>
      <c r="K154" s="268">
        <v>0.40220385674931131</v>
      </c>
      <c r="L154" s="267">
        <v>0.125</v>
      </c>
      <c r="M154" s="144">
        <v>0.21115537848605578</v>
      </c>
      <c r="N154" s="268">
        <v>0.18457300275482094</v>
      </c>
      <c r="O154" s="267">
        <v>0.25892857142857145</v>
      </c>
      <c r="P154" s="144">
        <v>0.22310756972111553</v>
      </c>
      <c r="Q154" s="268">
        <v>0.23415977961432508</v>
      </c>
      <c r="R154" s="267">
        <v>0.26785714285714285</v>
      </c>
      <c r="S154" s="144">
        <v>0.19123505976095617</v>
      </c>
      <c r="T154" s="268">
        <v>0.21487603305785125</v>
      </c>
      <c r="U154" s="267">
        <v>0.25892857142857145</v>
      </c>
      <c r="V154" s="268">
        <v>7.9889807162534437E-2</v>
      </c>
      <c r="W154" s="267">
        <v>8.9285714285714281E-3</v>
      </c>
      <c r="X154" s="144">
        <v>2.3904382470119521E-2</v>
      </c>
      <c r="Y154" s="268">
        <v>1.928374655647383E-2</v>
      </c>
    </row>
    <row r="155" spans="2:25" s="4" customFormat="1" ht="15" hidden="1" customHeight="1" outlineLevel="1" x14ac:dyDescent="0.25">
      <c r="B155" s="53" t="s">
        <v>83</v>
      </c>
      <c r="C155" s="267">
        <v>1</v>
      </c>
      <c r="D155" s="144">
        <v>1</v>
      </c>
      <c r="E155" s="268">
        <v>1</v>
      </c>
      <c r="F155" s="267">
        <v>0.53508771929824561</v>
      </c>
      <c r="G155" s="144">
        <v>0.80434782608695654</v>
      </c>
      <c r="H155" s="268">
        <v>0.74066390041493779</v>
      </c>
      <c r="I155" s="267">
        <v>0.21052631578947367</v>
      </c>
      <c r="J155" s="144">
        <v>0.49728260869565216</v>
      </c>
      <c r="K155" s="268">
        <v>0.42946058091286304</v>
      </c>
      <c r="L155" s="267">
        <v>0.2807017543859649</v>
      </c>
      <c r="M155" s="144">
        <v>0.19293478260869565</v>
      </c>
      <c r="N155" s="268">
        <v>0.21369294605809128</v>
      </c>
      <c r="O155" s="267">
        <v>0.27192982456140352</v>
      </c>
      <c r="P155" s="144">
        <v>0.19565217391304349</v>
      </c>
      <c r="Q155" s="268">
        <v>0.21369294605809128</v>
      </c>
      <c r="R155" s="267">
        <v>0.11403508771929824</v>
      </c>
      <c r="S155" s="144">
        <v>0.18478260869565216</v>
      </c>
      <c r="T155" s="268">
        <v>0.16804979253112035</v>
      </c>
      <c r="U155" s="267">
        <v>0.16666666666666666</v>
      </c>
      <c r="V155" s="268">
        <v>3.9419087136929459E-2</v>
      </c>
      <c r="W155" s="267">
        <v>2.6315789473684209E-2</v>
      </c>
      <c r="X155" s="144">
        <v>0</v>
      </c>
      <c r="Y155" s="268">
        <v>6.2240663900414933E-3</v>
      </c>
    </row>
    <row r="156" spans="2:25" s="4" customFormat="1" ht="15" hidden="1" customHeight="1" outlineLevel="1" x14ac:dyDescent="0.25">
      <c r="B156" s="53" t="s">
        <v>84</v>
      </c>
      <c r="C156" s="267">
        <v>1</v>
      </c>
      <c r="D156" s="144">
        <v>1</v>
      </c>
      <c r="E156" s="268">
        <v>1</v>
      </c>
      <c r="F156" s="267">
        <v>0.83850931677018636</v>
      </c>
      <c r="G156" s="144">
        <v>0.8192090395480226</v>
      </c>
      <c r="H156" s="268">
        <v>0.82649472450175854</v>
      </c>
      <c r="I156" s="267">
        <v>6.8322981366459631E-2</v>
      </c>
      <c r="J156" s="144">
        <v>0.52354048964218458</v>
      </c>
      <c r="K156" s="268">
        <v>0.35169988276670572</v>
      </c>
      <c r="L156" s="267">
        <v>0.70496894409937894</v>
      </c>
      <c r="M156" s="144">
        <v>0.23728813559322035</v>
      </c>
      <c r="N156" s="268">
        <v>0.41383352872215712</v>
      </c>
      <c r="O156" s="267">
        <v>5.2795031055900624E-2</v>
      </c>
      <c r="P156" s="144">
        <v>0.1807909604519774</v>
      </c>
      <c r="Q156" s="268">
        <v>0.13247362250879249</v>
      </c>
      <c r="R156" s="267">
        <v>4.9689440993788817E-2</v>
      </c>
      <c r="S156" s="144">
        <v>0.17137476459510359</v>
      </c>
      <c r="T156" s="268">
        <v>0.12543962485345839</v>
      </c>
      <c r="U156" s="267">
        <v>0.10559006211180125</v>
      </c>
      <c r="V156" s="268">
        <v>3.9859320046893319E-2</v>
      </c>
      <c r="W156" s="267">
        <v>3.105590062111801E-3</v>
      </c>
      <c r="X156" s="144">
        <v>0</v>
      </c>
      <c r="Y156" s="268">
        <v>1.1723329425556857E-3</v>
      </c>
    </row>
    <row r="157" spans="2:25" s="4" customFormat="1" ht="15" hidden="1" customHeight="1" outlineLevel="1" x14ac:dyDescent="0.25">
      <c r="B157" s="53" t="s">
        <v>85</v>
      </c>
      <c r="C157" s="267">
        <v>1</v>
      </c>
      <c r="D157" s="144">
        <v>1</v>
      </c>
      <c r="E157" s="268">
        <v>1</v>
      </c>
      <c r="F157" s="267">
        <v>0.95</v>
      </c>
      <c r="G157" s="144">
        <v>0.89768976897689767</v>
      </c>
      <c r="H157" s="268">
        <v>0.92807745504840944</v>
      </c>
      <c r="I157" s="267">
        <v>5.9523809523809521E-2</v>
      </c>
      <c r="J157" s="144">
        <v>0.5907590759075908</v>
      </c>
      <c r="K157" s="268">
        <v>0.28215767634854771</v>
      </c>
      <c r="L157" s="267">
        <v>0.86428571428571432</v>
      </c>
      <c r="M157" s="144">
        <v>0.26732673267326734</v>
      </c>
      <c r="N157" s="268">
        <v>0.61410788381742742</v>
      </c>
      <c r="O157" s="267">
        <v>3.3333333333333333E-2</v>
      </c>
      <c r="P157" s="144">
        <v>0.10231023102310231</v>
      </c>
      <c r="Q157" s="268">
        <v>6.2240663900414939E-2</v>
      </c>
      <c r="R157" s="267">
        <v>2.6190476190476191E-2</v>
      </c>
      <c r="S157" s="144">
        <v>9.5709570957095716E-2</v>
      </c>
      <c r="T157" s="268">
        <v>5.5325034578146609E-2</v>
      </c>
      <c r="U157" s="267">
        <v>1.6666666666666666E-2</v>
      </c>
      <c r="V157" s="268">
        <v>9.6818810511756573E-3</v>
      </c>
      <c r="W157" s="267">
        <v>0</v>
      </c>
      <c r="X157" s="144">
        <v>0</v>
      </c>
      <c r="Y157" s="268">
        <v>0</v>
      </c>
    </row>
    <row r="158" spans="2:25" s="4" customFormat="1" ht="15" hidden="1" customHeight="1" outlineLevel="1" x14ac:dyDescent="0.25">
      <c r="B158" s="53" t="s">
        <v>86</v>
      </c>
      <c r="C158" s="267">
        <v>1</v>
      </c>
      <c r="D158" s="144">
        <v>1</v>
      </c>
      <c r="E158" s="268">
        <v>1</v>
      </c>
      <c r="F158" s="267">
        <v>0.88578088578088576</v>
      </c>
      <c r="G158" s="144">
        <v>0.92761394101876671</v>
      </c>
      <c r="H158" s="268">
        <v>0.90523690773067333</v>
      </c>
      <c r="I158" s="267">
        <v>8.3916083916083919E-2</v>
      </c>
      <c r="J158" s="144">
        <v>0.72386058981233248</v>
      </c>
      <c r="K158" s="268">
        <v>0.38154613466334164</v>
      </c>
      <c r="L158" s="267">
        <v>0.77389277389277389</v>
      </c>
      <c r="M158" s="144">
        <v>0.12600536193029491</v>
      </c>
      <c r="N158" s="268">
        <v>0.47256857855361595</v>
      </c>
      <c r="O158" s="267">
        <v>5.8275058275058272E-2</v>
      </c>
      <c r="P158" s="144">
        <v>7.2386058981233251E-2</v>
      </c>
      <c r="Q158" s="268">
        <v>6.4837905236907731E-2</v>
      </c>
      <c r="R158" s="267">
        <v>5.5944055944055944E-2</v>
      </c>
      <c r="S158" s="144">
        <v>6.7024128686327081E-2</v>
      </c>
      <c r="T158" s="268">
        <v>6.1097256857855359E-2</v>
      </c>
      <c r="U158" s="267">
        <v>5.5944055944055944E-2</v>
      </c>
      <c r="V158" s="268">
        <v>2.9925187032418952E-2</v>
      </c>
      <c r="W158" s="267">
        <v>0</v>
      </c>
      <c r="X158" s="144">
        <v>0</v>
      </c>
      <c r="Y158" s="268">
        <v>0</v>
      </c>
    </row>
    <row r="159" spans="2:25" s="4" customFormat="1" ht="15" hidden="1" customHeight="1" outlineLevel="1" x14ac:dyDescent="0.25">
      <c r="B159" s="53" t="s">
        <v>87</v>
      </c>
      <c r="C159" s="267">
        <v>1</v>
      </c>
      <c r="D159" s="144">
        <v>1</v>
      </c>
      <c r="E159" s="268">
        <v>1</v>
      </c>
      <c r="F159" s="267">
        <v>0.92838913076114693</v>
      </c>
      <c r="G159" s="144">
        <v>0.84864792143145429</v>
      </c>
      <c r="H159" s="268">
        <v>0.88633461047254147</v>
      </c>
      <c r="I159" s="267">
        <v>0.33718660861732475</v>
      </c>
      <c r="J159" s="144">
        <v>0.61751648055966635</v>
      </c>
      <c r="K159" s="268">
        <v>0.48502909039307507</v>
      </c>
      <c r="L159" s="267">
        <v>0.52544662963518995</v>
      </c>
      <c r="M159" s="144">
        <v>0.1471814879591013</v>
      </c>
      <c r="N159" s="268">
        <v>0.32595430679721865</v>
      </c>
      <c r="O159" s="267">
        <v>6.6506530550968321E-2</v>
      </c>
      <c r="P159" s="144">
        <v>0.15054486748284676</v>
      </c>
      <c r="Q159" s="268">
        <v>0.11082730239818363</v>
      </c>
      <c r="R159" s="267">
        <v>6.2753340339288394E-2</v>
      </c>
      <c r="S159" s="144">
        <v>0.14018565854971074</v>
      </c>
      <c r="T159" s="268">
        <v>0.10359018021853271</v>
      </c>
      <c r="U159" s="267">
        <v>3.7531902116799279E-3</v>
      </c>
      <c r="V159" s="268">
        <v>1.773804455796793E-3</v>
      </c>
      <c r="W159" s="267">
        <v>1.3511484762047741E-3</v>
      </c>
      <c r="X159" s="144">
        <v>8.0721108569891027E-4</v>
      </c>
      <c r="Y159" s="268">
        <v>1.0642826734780758E-3</v>
      </c>
    </row>
    <row r="160" spans="2:25" s="4" customFormat="1" ht="15" hidden="1" customHeight="1" outlineLevel="1" x14ac:dyDescent="0.25">
      <c r="B160" s="53" t="s">
        <v>88</v>
      </c>
      <c r="C160" s="267">
        <v>1</v>
      </c>
      <c r="D160" s="144">
        <v>1</v>
      </c>
      <c r="E160" s="268">
        <v>1</v>
      </c>
      <c r="F160" s="267">
        <v>0.87728702948374315</v>
      </c>
      <c r="G160" s="144">
        <v>0.82897592228996586</v>
      </c>
      <c r="H160" s="268">
        <v>0.85168145470478696</v>
      </c>
      <c r="I160" s="267">
        <v>0.29227362778230975</v>
      </c>
      <c r="J160" s="144">
        <v>0.59191898315593672</v>
      </c>
      <c r="K160" s="268">
        <v>0.45108993317997592</v>
      </c>
      <c r="L160" s="267">
        <v>0.5418948840461485</v>
      </c>
      <c r="M160" s="144">
        <v>0.16999069959698254</v>
      </c>
      <c r="N160" s="268">
        <v>0.3447803702486581</v>
      </c>
      <c r="O160" s="267">
        <v>0.10558209998834635</v>
      </c>
      <c r="P160" s="144">
        <v>0.17102407771003411</v>
      </c>
      <c r="Q160" s="268">
        <v>0.14026728009639611</v>
      </c>
      <c r="R160" s="267">
        <v>9.3928446567999063E-2</v>
      </c>
      <c r="S160" s="144">
        <v>0.15810685129688953</v>
      </c>
      <c r="T160" s="268">
        <v>0.12794391499616606</v>
      </c>
      <c r="U160" s="267">
        <v>1.2469409159771589E-2</v>
      </c>
      <c r="V160" s="268">
        <v>5.860444736553839E-3</v>
      </c>
      <c r="W160" s="267">
        <v>4.6614613681389113E-3</v>
      </c>
      <c r="X160" s="144">
        <v>0</v>
      </c>
      <c r="Y160" s="268">
        <v>2.1908204622631175E-3</v>
      </c>
    </row>
    <row r="161" spans="2:25" s="4" customFormat="1" ht="15" hidden="1" customHeight="1" outlineLevel="1" x14ac:dyDescent="0.25">
      <c r="B161" s="53" t="s">
        <v>89</v>
      </c>
      <c r="C161" s="267">
        <v>1</v>
      </c>
      <c r="D161" s="144">
        <v>1</v>
      </c>
      <c r="E161" s="268">
        <v>1</v>
      </c>
      <c r="F161" s="267">
        <v>0.88171009967575353</v>
      </c>
      <c r="G161" s="144">
        <v>0.79086880835575246</v>
      </c>
      <c r="H161" s="268">
        <v>0.82694967803481989</v>
      </c>
      <c r="I161" s="267">
        <v>0.36399663744445782</v>
      </c>
      <c r="J161" s="144">
        <v>0.57991770849818014</v>
      </c>
      <c r="K161" s="268">
        <v>0.49415692821368951</v>
      </c>
      <c r="L161" s="267">
        <v>0.48252672030743365</v>
      </c>
      <c r="M161" s="144">
        <v>0.14480139262541541</v>
      </c>
      <c r="N161" s="268">
        <v>0.27894109229668496</v>
      </c>
      <c r="O161" s="267">
        <v>0.11168488050918698</v>
      </c>
      <c r="P161" s="144">
        <v>0.20913119164424751</v>
      </c>
      <c r="Q161" s="268">
        <v>0.17042690197948962</v>
      </c>
      <c r="R161" s="267">
        <v>0.10039630118890357</v>
      </c>
      <c r="S161" s="144">
        <v>0.19496755815793637</v>
      </c>
      <c r="T161" s="268">
        <v>0.1574051991414262</v>
      </c>
      <c r="U161" s="267">
        <v>4.803650774588687E-3</v>
      </c>
      <c r="V161" s="268">
        <v>1.9079418077748629E-3</v>
      </c>
      <c r="W161" s="267">
        <v>1.8013690404707578E-3</v>
      </c>
      <c r="X161" s="144">
        <v>0</v>
      </c>
      <c r="Y161" s="268">
        <v>7.1547817791557363E-4</v>
      </c>
    </row>
    <row r="162" spans="2:25" s="4" customFormat="1" ht="15.75" collapsed="1" x14ac:dyDescent="0.25">
      <c r="B162" s="65">
        <v>2006</v>
      </c>
      <c r="C162" s="269">
        <v>1</v>
      </c>
      <c r="D162" s="88">
        <v>1</v>
      </c>
      <c r="E162" s="270">
        <v>1</v>
      </c>
      <c r="F162" s="269">
        <v>0.87641543168183078</v>
      </c>
      <c r="G162" s="88">
        <v>0.8481100787361705</v>
      </c>
      <c r="H162" s="270">
        <v>0.85912661594606299</v>
      </c>
      <c r="I162" s="269">
        <v>0.30023044221065598</v>
      </c>
      <c r="J162" s="88">
        <v>0.56714094027696904</v>
      </c>
      <c r="K162" s="270">
        <v>0.46325848951568011</v>
      </c>
      <c r="L162" s="269">
        <v>0.50685366919623343</v>
      </c>
      <c r="M162" s="88">
        <v>0.21999291121294209</v>
      </c>
      <c r="N162" s="270">
        <v>0.33164006927692213</v>
      </c>
      <c r="O162" s="269">
        <v>0.10117604990265804</v>
      </c>
      <c r="P162" s="88">
        <v>0.15125699384794553</v>
      </c>
      <c r="Q162" s="270">
        <v>0.13176532442630048</v>
      </c>
      <c r="R162" s="269">
        <v>8.7409114386745604E-2</v>
      </c>
      <c r="S162" s="88">
        <v>0.14064913035773058</v>
      </c>
      <c r="T162" s="270">
        <v>0.11992793963011072</v>
      </c>
      <c r="U162" s="269">
        <v>2.0600739004330723E-2</v>
      </c>
      <c r="V162" s="270">
        <v>8.0178759200841224E-3</v>
      </c>
      <c r="W162" s="269">
        <v>1.8077794111804203E-3</v>
      </c>
      <c r="X162" s="88">
        <v>6.3292741588394646E-4</v>
      </c>
      <c r="Y162" s="270">
        <v>1.0901837075524216E-3</v>
      </c>
    </row>
    <row r="163" spans="2:25" s="4" customFormat="1" ht="15" hidden="1" customHeight="1" outlineLevel="1" x14ac:dyDescent="0.25">
      <c r="B163" s="53" t="s">
        <v>78</v>
      </c>
      <c r="C163" s="267">
        <v>1</v>
      </c>
      <c r="D163" s="144">
        <v>1</v>
      </c>
      <c r="E163" s="268">
        <v>1</v>
      </c>
      <c r="F163" s="267">
        <v>0.81731181259820029</v>
      </c>
      <c r="G163" s="144">
        <v>0.82195493816703369</v>
      </c>
      <c r="H163" s="268">
        <v>0.82022651140532776</v>
      </c>
      <c r="I163" s="267"/>
      <c r="J163" s="144"/>
      <c r="K163" s="268"/>
      <c r="L163" s="267"/>
      <c r="M163" s="144"/>
      <c r="N163" s="268"/>
      <c r="O163" s="267">
        <v>0.14197971718325952</v>
      </c>
      <c r="P163" s="144">
        <v>0.17482635947823141</v>
      </c>
      <c r="Q163" s="268">
        <v>0.16259903227521669</v>
      </c>
      <c r="R163" s="267"/>
      <c r="S163" s="144"/>
      <c r="T163" s="268"/>
      <c r="U163" s="267">
        <v>3.9994286530495644E-2</v>
      </c>
      <c r="V163" s="268">
        <v>1.4888073589620885E-2</v>
      </c>
      <c r="W163" s="267">
        <v>7.1418368804456508E-4</v>
      </c>
      <c r="X163" s="144">
        <v>3.2187023547348807E-3</v>
      </c>
      <c r="Y163" s="268">
        <v>2.2863827298346359E-3</v>
      </c>
    </row>
    <row r="164" spans="2:25" s="4" customFormat="1" ht="15" hidden="1" customHeight="1" outlineLevel="1" x14ac:dyDescent="0.25">
      <c r="B164" s="53" t="s">
        <v>79</v>
      </c>
      <c r="C164" s="267">
        <v>1</v>
      </c>
      <c r="D164" s="144">
        <v>1</v>
      </c>
      <c r="E164" s="268">
        <v>1</v>
      </c>
      <c r="F164" s="267">
        <v>0.80454618216744034</v>
      </c>
      <c r="G164" s="144">
        <v>0.83691424337840337</v>
      </c>
      <c r="H164" s="268">
        <v>0.82505133470225878</v>
      </c>
      <c r="I164" s="267"/>
      <c r="J164" s="144"/>
      <c r="K164" s="268"/>
      <c r="L164" s="267"/>
      <c r="M164" s="144"/>
      <c r="N164" s="268"/>
      <c r="O164" s="267">
        <v>0.15799583800224107</v>
      </c>
      <c r="P164" s="144">
        <v>0.16308575662159658</v>
      </c>
      <c r="Q164" s="268">
        <v>0.16122029920797887</v>
      </c>
      <c r="R164" s="267"/>
      <c r="S164" s="144"/>
      <c r="T164" s="268"/>
      <c r="U164" s="267">
        <v>3.5056827277093007E-2</v>
      </c>
      <c r="V164" s="268">
        <v>1.2848342622469932E-2</v>
      </c>
      <c r="W164" s="267">
        <v>2.4011525532255484E-3</v>
      </c>
      <c r="X164" s="144">
        <v>0</v>
      </c>
      <c r="Y164" s="268">
        <v>8.8002346729246109E-4</v>
      </c>
    </row>
    <row r="165" spans="2:25" s="4" customFormat="1" ht="15" hidden="1" customHeight="1" outlineLevel="1" x14ac:dyDescent="0.25">
      <c r="B165" s="53" t="s">
        <v>80</v>
      </c>
      <c r="C165" s="267">
        <v>1</v>
      </c>
      <c r="D165" s="144">
        <v>1</v>
      </c>
      <c r="E165" s="268">
        <v>1</v>
      </c>
      <c r="F165" s="267">
        <v>0.80005508124483615</v>
      </c>
      <c r="G165" s="144">
        <v>0.80742111757447554</v>
      </c>
      <c r="H165" s="268">
        <v>0.80454643164230444</v>
      </c>
      <c r="I165" s="267"/>
      <c r="J165" s="144"/>
      <c r="K165" s="268"/>
      <c r="L165" s="267"/>
      <c r="M165" s="144"/>
      <c r="N165" s="268"/>
      <c r="O165" s="267">
        <v>0.1586339851280639</v>
      </c>
      <c r="P165" s="144">
        <v>0.1925788824255244</v>
      </c>
      <c r="Q165" s="268">
        <v>0.17933147033533964</v>
      </c>
      <c r="R165" s="267"/>
      <c r="S165" s="144"/>
      <c r="T165" s="268"/>
      <c r="U165" s="267">
        <v>3.993390250619664E-2</v>
      </c>
      <c r="V165" s="268">
        <v>1.558469475494411E-2</v>
      </c>
      <c r="W165" s="267">
        <v>1.3770311209033324E-3</v>
      </c>
      <c r="X165" s="144">
        <v>0</v>
      </c>
      <c r="Y165" s="268">
        <v>5.3740326741186586E-4</v>
      </c>
    </row>
    <row r="166" spans="2:25" s="4" customFormat="1" ht="15" hidden="1" customHeight="1" outlineLevel="1" x14ac:dyDescent="0.25">
      <c r="B166" s="53" t="s">
        <v>81</v>
      </c>
      <c r="C166" s="267">
        <v>1</v>
      </c>
      <c r="D166" s="144">
        <v>1</v>
      </c>
      <c r="E166" s="268">
        <v>1</v>
      </c>
      <c r="F166" s="267">
        <v>0.82829541913368654</v>
      </c>
      <c r="G166" s="144">
        <v>0.90915848944394884</v>
      </c>
      <c r="H166" s="268">
        <v>0.88303975842979365</v>
      </c>
      <c r="I166" s="267"/>
      <c r="J166" s="144"/>
      <c r="K166" s="268"/>
      <c r="L166" s="267"/>
      <c r="M166" s="144"/>
      <c r="N166" s="268"/>
      <c r="O166" s="267">
        <v>0.10626363353069491</v>
      </c>
      <c r="P166" s="144">
        <v>9.03954802259887E-2</v>
      </c>
      <c r="Q166" s="268">
        <v>9.5520885757423249E-2</v>
      </c>
      <c r="R166" s="267"/>
      <c r="S166" s="144"/>
      <c r="T166" s="268"/>
      <c r="U166" s="267">
        <v>6.5129323776877537E-2</v>
      </c>
      <c r="V166" s="268">
        <v>2.1036738802214395E-2</v>
      </c>
      <c r="W166" s="267">
        <v>3.1162355874104082E-4</v>
      </c>
      <c r="X166" s="144">
        <v>4.4603033006244426E-4</v>
      </c>
      <c r="Y166" s="268">
        <v>4.0261701056869655E-4</v>
      </c>
    </row>
    <row r="167" spans="2:25" s="4" customFormat="1" ht="15" hidden="1" customHeight="1" outlineLevel="1" x14ac:dyDescent="0.25">
      <c r="B167" s="53" t="s">
        <v>82</v>
      </c>
      <c r="C167" s="267">
        <v>1</v>
      </c>
      <c r="D167" s="144">
        <v>1</v>
      </c>
      <c r="E167" s="268">
        <v>1</v>
      </c>
      <c r="F167" s="267">
        <v>0.89271255060728749</v>
      </c>
      <c r="G167" s="144">
        <v>0.86128364389233958</v>
      </c>
      <c r="H167" s="268">
        <v>0.87717502558853633</v>
      </c>
      <c r="I167" s="267"/>
      <c r="J167" s="144"/>
      <c r="K167" s="268"/>
      <c r="L167" s="267"/>
      <c r="M167" s="144"/>
      <c r="N167" s="268"/>
      <c r="O167" s="267">
        <v>7.08502024291498E-2</v>
      </c>
      <c r="P167" s="144">
        <v>0.13871635610766045</v>
      </c>
      <c r="Q167" s="268">
        <v>0.10440122824974411</v>
      </c>
      <c r="R167" s="267"/>
      <c r="S167" s="144"/>
      <c r="T167" s="268"/>
      <c r="U167" s="267">
        <v>2.8340080971659919E-2</v>
      </c>
      <c r="V167" s="268">
        <v>1.4329580348004094E-2</v>
      </c>
      <c r="W167" s="267">
        <v>8.0971659919028341E-3</v>
      </c>
      <c r="X167" s="144">
        <v>0</v>
      </c>
      <c r="Y167" s="268">
        <v>4.0941658137154556E-3</v>
      </c>
    </row>
    <row r="168" spans="2:25" s="4" customFormat="1" ht="15" hidden="1" customHeight="1" outlineLevel="1" x14ac:dyDescent="0.25">
      <c r="B168" s="53" t="s">
        <v>83</v>
      </c>
      <c r="C168" s="267">
        <v>1</v>
      </c>
      <c r="D168" s="144">
        <v>1</v>
      </c>
      <c r="E168" s="268">
        <v>1</v>
      </c>
      <c r="F168" s="267">
        <v>0.92129629629629628</v>
      </c>
      <c r="G168" s="144">
        <v>0.93371757925072041</v>
      </c>
      <c r="H168" s="268">
        <v>0.92682926829268297</v>
      </c>
      <c r="I168" s="267"/>
      <c r="J168" s="144"/>
      <c r="K168" s="268"/>
      <c r="L168" s="267"/>
      <c r="M168" s="144"/>
      <c r="N168" s="268"/>
      <c r="O168" s="267">
        <v>1.8518518518518517E-2</v>
      </c>
      <c r="P168" s="144">
        <v>6.6282420749279536E-2</v>
      </c>
      <c r="Q168" s="268">
        <v>3.9794608472400517E-2</v>
      </c>
      <c r="R168" s="267"/>
      <c r="S168" s="144"/>
      <c r="T168" s="268"/>
      <c r="U168" s="267">
        <v>5.5555555555555552E-2</v>
      </c>
      <c r="V168" s="268">
        <v>3.0808729139922979E-2</v>
      </c>
      <c r="W168" s="267">
        <v>4.6296296296296294E-3</v>
      </c>
      <c r="X168" s="144">
        <v>0</v>
      </c>
      <c r="Y168" s="268">
        <v>2.5673940949935813E-3</v>
      </c>
    </row>
    <row r="169" spans="2:25" s="4" customFormat="1" ht="15" hidden="1" customHeight="1" outlineLevel="1" x14ac:dyDescent="0.25">
      <c r="B169" s="53" t="s">
        <v>84</v>
      </c>
      <c r="C169" s="267">
        <v>1</v>
      </c>
      <c r="D169" s="144">
        <v>1</v>
      </c>
      <c r="E169" s="268">
        <v>1</v>
      </c>
      <c r="F169" s="267">
        <v>0.84593837535014005</v>
      </c>
      <c r="G169" s="144">
        <v>0.90786516853932586</v>
      </c>
      <c r="H169" s="268">
        <v>0.88029925187032421</v>
      </c>
      <c r="I169" s="267"/>
      <c r="J169" s="144"/>
      <c r="K169" s="268"/>
      <c r="L169" s="267"/>
      <c r="M169" s="144"/>
      <c r="N169" s="268"/>
      <c r="O169" s="267">
        <v>0.10364145658263306</v>
      </c>
      <c r="P169" s="144">
        <v>9.2134831460674152E-2</v>
      </c>
      <c r="Q169" s="268">
        <v>9.7256857855361589E-2</v>
      </c>
      <c r="R169" s="267"/>
      <c r="S169" s="144"/>
      <c r="T169" s="268"/>
      <c r="U169" s="267">
        <v>5.0420168067226892E-2</v>
      </c>
      <c r="V169" s="268">
        <v>2.2443890274314215E-2</v>
      </c>
      <c r="W169" s="267">
        <v>0</v>
      </c>
      <c r="X169" s="144">
        <v>0</v>
      </c>
      <c r="Y169" s="268">
        <v>0</v>
      </c>
    </row>
    <row r="170" spans="2:25" s="4" customFormat="1" ht="15" hidden="1" customHeight="1" outlineLevel="1" x14ac:dyDescent="0.25">
      <c r="B170" s="53" t="s">
        <v>85</v>
      </c>
      <c r="C170" s="267">
        <v>1</v>
      </c>
      <c r="D170" s="144">
        <v>1</v>
      </c>
      <c r="E170" s="268">
        <v>1</v>
      </c>
      <c r="F170" s="267">
        <v>0.77317554240631159</v>
      </c>
      <c r="G170" s="144">
        <v>0.80310880829015541</v>
      </c>
      <c r="H170" s="268">
        <v>0.78142857142857147</v>
      </c>
      <c r="I170" s="267"/>
      <c r="J170" s="144"/>
      <c r="K170" s="268"/>
      <c r="L170" s="267"/>
      <c r="M170" s="144"/>
      <c r="N170" s="268"/>
      <c r="O170" s="267">
        <v>0.17357001972386588</v>
      </c>
      <c r="P170" s="144">
        <v>0.19689119170984457</v>
      </c>
      <c r="Q170" s="268">
        <v>0.18</v>
      </c>
      <c r="R170" s="267"/>
      <c r="S170" s="144"/>
      <c r="T170" s="268"/>
      <c r="U170" s="267">
        <v>5.3254437869822487E-2</v>
      </c>
      <c r="V170" s="268">
        <v>3.8571428571428569E-2</v>
      </c>
      <c r="W170" s="267">
        <v>0</v>
      </c>
      <c r="X170" s="144">
        <v>0</v>
      </c>
      <c r="Y170" s="268">
        <v>0</v>
      </c>
    </row>
    <row r="171" spans="2:25" s="4" customFormat="1" ht="15" hidden="1" customHeight="1" outlineLevel="1" x14ac:dyDescent="0.25">
      <c r="B171" s="53" t="s">
        <v>86</v>
      </c>
      <c r="C171" s="267">
        <v>1</v>
      </c>
      <c r="D171" s="144">
        <v>1</v>
      </c>
      <c r="E171" s="268">
        <v>1</v>
      </c>
      <c r="F171" s="267">
        <v>0.93816631130063965</v>
      </c>
      <c r="G171" s="144">
        <v>0.96597353497164462</v>
      </c>
      <c r="H171" s="268">
        <v>0.9529058116232465</v>
      </c>
      <c r="I171" s="267"/>
      <c r="J171" s="144"/>
      <c r="K171" s="268"/>
      <c r="L171" s="267"/>
      <c r="M171" s="144"/>
      <c r="N171" s="268"/>
      <c r="O171" s="267">
        <v>1.9189765458422176E-2</v>
      </c>
      <c r="P171" s="144">
        <v>3.4026465028355386E-2</v>
      </c>
      <c r="Q171" s="268">
        <v>2.7054108216432865E-2</v>
      </c>
      <c r="R171" s="267"/>
      <c r="S171" s="144"/>
      <c r="T171" s="268"/>
      <c r="U171" s="267">
        <v>4.2643923240938165E-2</v>
      </c>
      <c r="V171" s="268">
        <v>2.004008016032064E-2</v>
      </c>
      <c r="W171" s="267">
        <v>0</v>
      </c>
      <c r="X171" s="144">
        <v>0</v>
      </c>
      <c r="Y171" s="268">
        <v>0</v>
      </c>
    </row>
    <row r="172" spans="2:25" s="4" customFormat="1" ht="15" hidden="1" customHeight="1" outlineLevel="1" x14ac:dyDescent="0.25">
      <c r="B172" s="53" t="s">
        <v>87</v>
      </c>
      <c r="C172" s="267">
        <v>1</v>
      </c>
      <c r="D172" s="144">
        <v>1</v>
      </c>
      <c r="E172" s="268">
        <v>1</v>
      </c>
      <c r="F172" s="267">
        <v>0.88817598533455544</v>
      </c>
      <c r="G172" s="144">
        <v>0.86109974075590123</v>
      </c>
      <c r="H172" s="268">
        <v>0.87265331664580725</v>
      </c>
      <c r="I172" s="267"/>
      <c r="J172" s="144"/>
      <c r="K172" s="268"/>
      <c r="L172" s="267"/>
      <c r="M172" s="144"/>
      <c r="N172" s="268"/>
      <c r="O172" s="267">
        <v>9.2025664527956005E-2</v>
      </c>
      <c r="P172" s="144">
        <v>0.13890025924409879</v>
      </c>
      <c r="Q172" s="268">
        <v>0.11889862327909888</v>
      </c>
      <c r="R172" s="267"/>
      <c r="S172" s="144"/>
      <c r="T172" s="268"/>
      <c r="U172" s="267">
        <v>1.8881759853345555E-2</v>
      </c>
      <c r="V172" s="268">
        <v>8.0569461827284111E-3</v>
      </c>
      <c r="W172" s="267">
        <v>9.1659028414298811E-4</v>
      </c>
      <c r="X172" s="144">
        <v>0</v>
      </c>
      <c r="Y172" s="268">
        <v>3.9111389236545682E-4</v>
      </c>
    </row>
    <row r="173" spans="2:25" s="4" customFormat="1" ht="15" hidden="1" customHeight="1" outlineLevel="1" x14ac:dyDescent="0.25">
      <c r="B173" s="53" t="s">
        <v>88</v>
      </c>
      <c r="C173" s="267">
        <v>1</v>
      </c>
      <c r="D173" s="144">
        <v>1</v>
      </c>
      <c r="E173" s="268">
        <v>1</v>
      </c>
      <c r="F173" s="267">
        <v>0.866815966275853</v>
      </c>
      <c r="G173" s="144">
        <v>0.86598510064986522</v>
      </c>
      <c r="H173" s="268">
        <v>0.8662971943193627</v>
      </c>
      <c r="I173" s="267"/>
      <c r="J173" s="144"/>
      <c r="K173" s="268"/>
      <c r="L173" s="267"/>
      <c r="M173" s="144"/>
      <c r="N173" s="268"/>
      <c r="O173" s="267">
        <v>0.10064550125148201</v>
      </c>
      <c r="P173" s="144">
        <v>0.13353938817562214</v>
      </c>
      <c r="Q173" s="268">
        <v>0.12118363105547034</v>
      </c>
      <c r="R173" s="267"/>
      <c r="S173" s="144"/>
      <c r="T173" s="268"/>
      <c r="U173" s="267">
        <v>3.2538532472664999E-2</v>
      </c>
      <c r="V173" s="268">
        <v>1.2222277203226285E-2</v>
      </c>
      <c r="W173" s="267">
        <v>0</v>
      </c>
      <c r="X173" s="144">
        <v>4.7551117451260106E-4</v>
      </c>
      <c r="Y173" s="268">
        <v>2.9689742194071947E-4</v>
      </c>
    </row>
    <row r="174" spans="2:25" s="4" customFormat="1" ht="15" hidden="1" customHeight="1" outlineLevel="1" x14ac:dyDescent="0.25">
      <c r="B174" s="53" t="s">
        <v>89</v>
      </c>
      <c r="C174" s="267">
        <v>1</v>
      </c>
      <c r="D174" s="144">
        <v>1</v>
      </c>
      <c r="E174" s="268">
        <v>1</v>
      </c>
      <c r="F174" s="267">
        <v>0.82837859553270132</v>
      </c>
      <c r="G174" s="144">
        <v>0.84024801677760552</v>
      </c>
      <c r="H174" s="268">
        <v>0.83595113438045376</v>
      </c>
      <c r="I174" s="267"/>
      <c r="J174" s="144"/>
      <c r="K174" s="268"/>
      <c r="L174" s="267"/>
      <c r="M174" s="144"/>
      <c r="N174" s="268"/>
      <c r="O174" s="267">
        <v>0.13369757351759601</v>
      </c>
      <c r="P174" s="144">
        <v>0.15947843530591777</v>
      </c>
      <c r="Q174" s="268">
        <v>0.15014543339150668</v>
      </c>
      <c r="R174" s="267"/>
      <c r="S174" s="144"/>
      <c r="T174" s="268"/>
      <c r="U174" s="267">
        <v>3.7763136750763295E-2</v>
      </c>
      <c r="V174" s="268">
        <v>1.3670738801628854E-2</v>
      </c>
      <c r="W174" s="267">
        <v>1.6069419893941829E-4</v>
      </c>
      <c r="X174" s="144">
        <v>2.7354791647670281E-4</v>
      </c>
      <c r="Y174" s="268">
        <v>2.3269342641070391E-4</v>
      </c>
    </row>
    <row r="175" spans="2:25" s="4" customFormat="1" ht="15.75" collapsed="1" x14ac:dyDescent="0.25">
      <c r="B175" s="65">
        <v>2005</v>
      </c>
      <c r="C175" s="269">
        <v>1</v>
      </c>
      <c r="D175" s="88">
        <v>1</v>
      </c>
      <c r="E175" s="270">
        <v>1</v>
      </c>
      <c r="F175" s="269">
        <v>0.83472937432315952</v>
      </c>
      <c r="G175" s="88">
        <v>0.84634514248440618</v>
      </c>
      <c r="H175" s="270">
        <v>0.84192234545668743</v>
      </c>
      <c r="I175" s="269"/>
      <c r="J175" s="88"/>
      <c r="K175" s="270"/>
      <c r="L175" s="269"/>
      <c r="M175" s="88"/>
      <c r="N175" s="270"/>
      <c r="O175" s="269">
        <v>0.1270581475014918</v>
      </c>
      <c r="P175" s="88">
        <v>0.1529753896748067</v>
      </c>
      <c r="Q175" s="270">
        <v>0.14310719154450746</v>
      </c>
      <c r="R175" s="269"/>
      <c r="S175" s="88"/>
      <c r="T175" s="270"/>
      <c r="U175" s="269">
        <v>3.726213892633766E-2</v>
      </c>
      <c r="V175" s="270">
        <v>1.4187858693639867E-2</v>
      </c>
      <c r="W175" s="269">
        <v>9.5033924901098416E-4</v>
      </c>
      <c r="X175" s="88">
        <v>6.7946784078709555E-4</v>
      </c>
      <c r="Y175" s="270">
        <v>7.8260430516518837E-4</v>
      </c>
    </row>
    <row r="176" spans="2:25" s="4" customFormat="1" ht="15" hidden="1" customHeight="1" outlineLevel="1" x14ac:dyDescent="0.25">
      <c r="B176" s="53" t="s">
        <v>78</v>
      </c>
      <c r="C176" s="267">
        <v>1</v>
      </c>
      <c r="D176" s="144">
        <v>1</v>
      </c>
      <c r="E176" s="268">
        <v>1</v>
      </c>
      <c r="F176" s="267">
        <v>0.70355480321625052</v>
      </c>
      <c r="G176" s="144">
        <v>0.82988220706757598</v>
      </c>
      <c r="H176" s="268">
        <v>0.7832069423813619</v>
      </c>
      <c r="I176" s="267"/>
      <c r="J176" s="144"/>
      <c r="K176" s="268"/>
      <c r="L176" s="267"/>
      <c r="M176" s="144"/>
      <c r="N176" s="268"/>
      <c r="O176" s="267">
        <v>0.17350825222175201</v>
      </c>
      <c r="P176" s="144">
        <v>0.16924984500929943</v>
      </c>
      <c r="Q176" s="268">
        <v>0.17082323508717068</v>
      </c>
      <c r="R176" s="267"/>
      <c r="S176" s="144"/>
      <c r="T176" s="268"/>
      <c r="U176" s="267">
        <v>0.11997460854845535</v>
      </c>
      <c r="V176" s="268">
        <v>4.4328043155343604E-2</v>
      </c>
      <c r="W176" s="267">
        <v>2.9623360135421074E-3</v>
      </c>
      <c r="X176" s="144">
        <v>8.6794792312461255E-4</v>
      </c>
      <c r="Y176" s="268">
        <v>1.641779376123837E-3</v>
      </c>
    </row>
    <row r="177" spans="2:25" s="4" customFormat="1" ht="15" hidden="1" customHeight="1" outlineLevel="1" x14ac:dyDescent="0.25">
      <c r="B177" s="53" t="s">
        <v>79</v>
      </c>
      <c r="C177" s="267">
        <v>1</v>
      </c>
      <c r="D177" s="144">
        <v>1</v>
      </c>
      <c r="E177" s="268">
        <v>1</v>
      </c>
      <c r="F177" s="267">
        <v>0.65694417616380141</v>
      </c>
      <c r="G177" s="144">
        <v>0.80738847583643125</v>
      </c>
      <c r="H177" s="268">
        <v>0.75088864708015957</v>
      </c>
      <c r="I177" s="267"/>
      <c r="J177" s="144"/>
      <c r="K177" s="268"/>
      <c r="L177" s="267"/>
      <c r="M177" s="144"/>
      <c r="N177" s="268"/>
      <c r="O177" s="267">
        <v>0.23952095808383234</v>
      </c>
      <c r="P177" s="144">
        <v>0.19261152416356878</v>
      </c>
      <c r="Q177" s="268">
        <v>0.2102285092491839</v>
      </c>
      <c r="R177" s="267"/>
      <c r="S177" s="144"/>
      <c r="T177" s="268"/>
      <c r="U177" s="267">
        <v>0.10353486575236623</v>
      </c>
      <c r="V177" s="268">
        <v>3.888284367065651E-2</v>
      </c>
      <c r="W177" s="267">
        <v>0</v>
      </c>
      <c r="X177" s="144">
        <v>0</v>
      </c>
      <c r="Y177" s="268">
        <v>0</v>
      </c>
    </row>
    <row r="178" spans="2:25" s="4" customFormat="1" ht="15" hidden="1" customHeight="1" outlineLevel="1" x14ac:dyDescent="0.25">
      <c r="B178" s="53" t="s">
        <v>80</v>
      </c>
      <c r="C178" s="267">
        <v>1</v>
      </c>
      <c r="D178" s="144">
        <v>1</v>
      </c>
      <c r="E178" s="268">
        <v>1</v>
      </c>
      <c r="F178" s="267">
        <v>0.68064040446597851</v>
      </c>
      <c r="G178" s="144">
        <v>0.80345270033827132</v>
      </c>
      <c r="H178" s="268">
        <v>0.75968468468468464</v>
      </c>
      <c r="I178" s="267"/>
      <c r="J178" s="144"/>
      <c r="K178" s="268"/>
      <c r="L178" s="267"/>
      <c r="M178" s="144"/>
      <c r="N178" s="268"/>
      <c r="O178" s="267">
        <v>0.21150200126395619</v>
      </c>
      <c r="P178" s="144">
        <v>0.1957307826898402</v>
      </c>
      <c r="Q178" s="268">
        <v>0.20135135135135135</v>
      </c>
      <c r="R178" s="267"/>
      <c r="S178" s="144"/>
      <c r="T178" s="268"/>
      <c r="U178" s="267">
        <v>0.10701495681483042</v>
      </c>
      <c r="V178" s="268">
        <v>3.8138138138138135E-2</v>
      </c>
      <c r="W178" s="267">
        <v>8.4263745523488519E-4</v>
      </c>
      <c r="X178" s="144">
        <v>8.165169718884871E-4</v>
      </c>
      <c r="Y178" s="268">
        <v>8.2582582582582578E-4</v>
      </c>
    </row>
    <row r="179" spans="2:25" s="4" customFormat="1" ht="15" hidden="1" customHeight="1" outlineLevel="1" x14ac:dyDescent="0.25">
      <c r="B179" s="53" t="s">
        <v>81</v>
      </c>
      <c r="C179" s="267">
        <v>1</v>
      </c>
      <c r="D179" s="144">
        <v>1</v>
      </c>
      <c r="E179" s="268">
        <v>1</v>
      </c>
      <c r="F179" s="267">
        <v>0.67954856361149107</v>
      </c>
      <c r="G179" s="144">
        <v>0.89434381951064501</v>
      </c>
      <c r="H179" s="268">
        <v>0.8262095899327403</v>
      </c>
      <c r="I179" s="267"/>
      <c r="J179" s="144"/>
      <c r="K179" s="268"/>
      <c r="L179" s="267"/>
      <c r="M179" s="144"/>
      <c r="N179" s="268"/>
      <c r="O179" s="267">
        <v>0.14774281805745554</v>
      </c>
      <c r="P179" s="144">
        <v>0.10565618048935495</v>
      </c>
      <c r="Q179" s="268">
        <v>0.11900629203731829</v>
      </c>
      <c r="R179" s="267"/>
      <c r="S179" s="144"/>
      <c r="T179" s="268"/>
      <c r="U179" s="267">
        <v>0.17168262653898769</v>
      </c>
      <c r="V179" s="268">
        <v>5.4458667823822957E-2</v>
      </c>
      <c r="W179" s="267">
        <v>1.0259917920656635E-3</v>
      </c>
      <c r="X179" s="144">
        <v>0</v>
      </c>
      <c r="Y179" s="268">
        <v>3.254502061184639E-4</v>
      </c>
    </row>
    <row r="180" spans="2:25" s="4" customFormat="1" ht="15" hidden="1" customHeight="1" outlineLevel="1" x14ac:dyDescent="0.25">
      <c r="B180" s="53" t="s">
        <v>82</v>
      </c>
      <c r="C180" s="267">
        <v>1</v>
      </c>
      <c r="D180" s="144">
        <v>1</v>
      </c>
      <c r="E180" s="268">
        <v>1</v>
      </c>
      <c r="F180" s="267">
        <v>0.56603773584905659</v>
      </c>
      <c r="G180" s="144">
        <v>0.79761904761904767</v>
      </c>
      <c r="H180" s="268">
        <v>0.70802919708029199</v>
      </c>
      <c r="I180" s="267"/>
      <c r="J180" s="144"/>
      <c r="K180" s="268"/>
      <c r="L180" s="267"/>
      <c r="M180" s="144"/>
      <c r="N180" s="268"/>
      <c r="O180" s="267">
        <v>0.33962264150943394</v>
      </c>
      <c r="P180" s="144">
        <v>0.20238095238095238</v>
      </c>
      <c r="Q180" s="268">
        <v>0.25547445255474455</v>
      </c>
      <c r="R180" s="267"/>
      <c r="S180" s="144"/>
      <c r="T180" s="268"/>
      <c r="U180" s="267">
        <v>9.4339622641509441E-2</v>
      </c>
      <c r="V180" s="268">
        <v>3.6496350364963501E-2</v>
      </c>
      <c r="W180" s="267">
        <v>0</v>
      </c>
      <c r="X180" s="144">
        <v>0</v>
      </c>
      <c r="Y180" s="268">
        <v>0</v>
      </c>
    </row>
    <row r="181" spans="2:25" s="4" customFormat="1" ht="15" hidden="1" customHeight="1" outlineLevel="1" x14ac:dyDescent="0.25">
      <c r="B181" s="53" t="s">
        <v>83</v>
      </c>
      <c r="C181" s="267">
        <v>1</v>
      </c>
      <c r="D181" s="144">
        <v>1</v>
      </c>
      <c r="E181" s="268">
        <v>1</v>
      </c>
      <c r="F181" s="267">
        <v>0.88888888888888884</v>
      </c>
      <c r="G181" s="144">
        <v>0.86624203821656054</v>
      </c>
      <c r="H181" s="268">
        <v>0.87707641196013286</v>
      </c>
      <c r="I181" s="267"/>
      <c r="J181" s="144"/>
      <c r="K181" s="268"/>
      <c r="L181" s="267"/>
      <c r="M181" s="144"/>
      <c r="N181" s="268"/>
      <c r="O181" s="267">
        <v>6.9444444444444448E-2</v>
      </c>
      <c r="P181" s="144">
        <v>0.13375796178343949</v>
      </c>
      <c r="Q181" s="268">
        <v>0.10299003322259136</v>
      </c>
      <c r="R181" s="267"/>
      <c r="S181" s="144"/>
      <c r="T181" s="268"/>
      <c r="U181" s="267">
        <v>3.125E-2</v>
      </c>
      <c r="V181" s="268">
        <v>1.4950166112956811E-2</v>
      </c>
      <c r="W181" s="267">
        <v>1.0416666666666666E-2</v>
      </c>
      <c r="X181" s="144">
        <v>0</v>
      </c>
      <c r="Y181" s="268">
        <v>4.9833887043189366E-3</v>
      </c>
    </row>
    <row r="182" spans="2:25" s="4" customFormat="1" ht="15" hidden="1" customHeight="1" outlineLevel="1" x14ac:dyDescent="0.25">
      <c r="B182" s="53" t="s">
        <v>84</v>
      </c>
      <c r="C182" s="267">
        <v>1</v>
      </c>
      <c r="D182" s="144">
        <v>1</v>
      </c>
      <c r="E182" s="268">
        <v>1</v>
      </c>
      <c r="F182" s="267">
        <v>0.93864229765013052</v>
      </c>
      <c r="G182" s="144">
        <v>0.9244444444444444</v>
      </c>
      <c r="H182" s="268">
        <v>0.93541876892028253</v>
      </c>
      <c r="I182" s="267"/>
      <c r="J182" s="144"/>
      <c r="K182" s="268"/>
      <c r="L182" s="267"/>
      <c r="M182" s="144"/>
      <c r="N182" s="268"/>
      <c r="O182" s="267">
        <v>2.4804177545691905E-2</v>
      </c>
      <c r="P182" s="144">
        <v>7.5555555555555556E-2</v>
      </c>
      <c r="Q182" s="268">
        <v>3.6326942482341071E-2</v>
      </c>
      <c r="R182" s="267"/>
      <c r="S182" s="144"/>
      <c r="T182" s="268"/>
      <c r="U182" s="267">
        <v>3.6553524804177548E-2</v>
      </c>
      <c r="V182" s="268">
        <v>2.8254288597376387E-2</v>
      </c>
      <c r="W182" s="267">
        <v>0</v>
      </c>
      <c r="X182" s="144">
        <v>0</v>
      </c>
      <c r="Y182" s="268">
        <v>0</v>
      </c>
    </row>
    <row r="183" spans="2:25" s="4" customFormat="1" ht="15" hidden="1" customHeight="1" outlineLevel="1" x14ac:dyDescent="0.25">
      <c r="B183" s="53" t="s">
        <v>85</v>
      </c>
      <c r="C183" s="267">
        <v>1</v>
      </c>
      <c r="D183" s="144">
        <v>1</v>
      </c>
      <c r="E183" s="268">
        <v>1</v>
      </c>
      <c r="F183" s="267">
        <v>0.96716417910447761</v>
      </c>
      <c r="G183" s="144">
        <v>0.97660818713450293</v>
      </c>
      <c r="H183" s="268">
        <v>0.97035573122529639</v>
      </c>
      <c r="I183" s="267"/>
      <c r="J183" s="144"/>
      <c r="K183" s="268"/>
      <c r="L183" s="267"/>
      <c r="M183" s="144"/>
      <c r="N183" s="268"/>
      <c r="O183" s="267">
        <v>7.462686567164179E-3</v>
      </c>
      <c r="P183" s="144">
        <v>2.3391812865497075E-2</v>
      </c>
      <c r="Q183" s="268">
        <v>1.2845849802371542E-2</v>
      </c>
      <c r="R183" s="267"/>
      <c r="S183" s="144"/>
      <c r="T183" s="268"/>
      <c r="U183" s="267">
        <v>2.5373134328358207E-2</v>
      </c>
      <c r="V183" s="268">
        <v>1.6798418972332016E-2</v>
      </c>
      <c r="W183" s="267">
        <v>0</v>
      </c>
      <c r="X183" s="144">
        <v>0</v>
      </c>
      <c r="Y183" s="268">
        <v>0</v>
      </c>
    </row>
    <row r="184" spans="2:25" s="4" customFormat="1" ht="15" hidden="1" customHeight="1" outlineLevel="1" x14ac:dyDescent="0.25">
      <c r="B184" s="53" t="s">
        <v>86</v>
      </c>
      <c r="C184" s="267">
        <v>1</v>
      </c>
      <c r="D184" s="144">
        <v>1</v>
      </c>
      <c r="E184" s="268">
        <v>1</v>
      </c>
      <c r="F184" s="267">
        <v>0.95567375886524819</v>
      </c>
      <c r="G184" s="144">
        <v>0.932475884244373</v>
      </c>
      <c r="H184" s="268">
        <v>0.9474285714285714</v>
      </c>
      <c r="I184" s="267"/>
      <c r="J184" s="144"/>
      <c r="K184" s="268"/>
      <c r="L184" s="267"/>
      <c r="M184" s="144"/>
      <c r="N184" s="268"/>
      <c r="O184" s="267">
        <v>1.2411347517730497E-2</v>
      </c>
      <c r="P184" s="144">
        <v>6.7524115755627015E-2</v>
      </c>
      <c r="Q184" s="268">
        <v>3.2000000000000001E-2</v>
      </c>
      <c r="R184" s="267"/>
      <c r="S184" s="144"/>
      <c r="T184" s="268"/>
      <c r="U184" s="267">
        <v>2.6595744680851064E-2</v>
      </c>
      <c r="V184" s="268">
        <v>1.7142857142857144E-2</v>
      </c>
      <c r="W184" s="267">
        <v>5.3191489361702126E-3</v>
      </c>
      <c r="X184" s="144">
        <v>0</v>
      </c>
      <c r="Y184" s="268">
        <v>3.4285714285714284E-3</v>
      </c>
    </row>
    <row r="185" spans="2:25" s="4" customFormat="1" ht="15" hidden="1" customHeight="1" outlineLevel="1" x14ac:dyDescent="0.25">
      <c r="B185" s="53" t="s">
        <v>87</v>
      </c>
      <c r="C185" s="267">
        <v>1</v>
      </c>
      <c r="D185" s="144">
        <v>1</v>
      </c>
      <c r="E185" s="268">
        <v>1</v>
      </c>
      <c r="F185" s="267">
        <v>0.8688929100180951</v>
      </c>
      <c r="G185" s="144">
        <v>0.8018984729673958</v>
      </c>
      <c r="H185" s="268">
        <v>0.83240934971531311</v>
      </c>
      <c r="I185" s="267"/>
      <c r="J185" s="144"/>
      <c r="K185" s="268"/>
      <c r="L185" s="267"/>
      <c r="M185" s="144"/>
      <c r="N185" s="268"/>
      <c r="O185" s="267">
        <v>0.10363546635959862</v>
      </c>
      <c r="P185" s="144">
        <v>0.1981015270326042</v>
      </c>
      <c r="Q185" s="268">
        <v>0.15507941264608929</v>
      </c>
      <c r="R185" s="267"/>
      <c r="S185" s="144"/>
      <c r="T185" s="268"/>
      <c r="U185" s="267">
        <v>2.7307122882052969E-2</v>
      </c>
      <c r="V185" s="268">
        <v>1.2436320047947258E-2</v>
      </c>
      <c r="W185" s="267">
        <v>1.6450074025333114E-4</v>
      </c>
      <c r="X185" s="144">
        <v>0</v>
      </c>
      <c r="Y185" s="268">
        <v>7.4917590650284692E-5</v>
      </c>
    </row>
    <row r="186" spans="2:25" s="4" customFormat="1" ht="15" hidden="1" customHeight="1" outlineLevel="1" x14ac:dyDescent="0.25">
      <c r="B186" s="53" t="s">
        <v>88</v>
      </c>
      <c r="C186" s="267">
        <v>1</v>
      </c>
      <c r="D186" s="144">
        <v>1</v>
      </c>
      <c r="E186" s="268">
        <v>1</v>
      </c>
      <c r="F186" s="267">
        <v>0.83808135683052865</v>
      </c>
      <c r="G186" s="144">
        <v>0.81256609094113497</v>
      </c>
      <c r="H186" s="268">
        <v>0.82275734321249006</v>
      </c>
      <c r="I186" s="267"/>
      <c r="J186" s="144"/>
      <c r="K186" s="268"/>
      <c r="L186" s="267"/>
      <c r="M186" s="144"/>
      <c r="N186" s="268"/>
      <c r="O186" s="267">
        <v>0.12203524579303034</v>
      </c>
      <c r="P186" s="144">
        <v>0.186905181529785</v>
      </c>
      <c r="Q186" s="268">
        <v>0.16099497221487166</v>
      </c>
      <c r="R186" s="267"/>
      <c r="S186" s="144"/>
      <c r="T186" s="268"/>
      <c r="U186" s="267">
        <v>3.922088246985557E-2</v>
      </c>
      <c r="V186" s="268">
        <v>1.5665519978830377E-2</v>
      </c>
      <c r="W186" s="267">
        <v>6.6251490658539812E-4</v>
      </c>
      <c r="X186" s="144">
        <v>5.2872752908001406E-4</v>
      </c>
      <c r="Y186" s="268">
        <v>5.8216459380788571E-4</v>
      </c>
    </row>
    <row r="187" spans="2:25" s="4" customFormat="1" ht="15" hidden="1" customHeight="1" outlineLevel="1" x14ac:dyDescent="0.25">
      <c r="B187" s="53" t="s">
        <v>89</v>
      </c>
      <c r="C187" s="267">
        <v>1</v>
      </c>
      <c r="D187" s="144">
        <v>1</v>
      </c>
      <c r="E187" s="268">
        <v>1</v>
      </c>
      <c r="F187" s="267">
        <v>0.79502312968575528</v>
      </c>
      <c r="G187" s="144">
        <v>0.81591989481136851</v>
      </c>
      <c r="H187" s="268">
        <v>0.80781133944045558</v>
      </c>
      <c r="I187" s="267"/>
      <c r="J187" s="144"/>
      <c r="K187" s="268"/>
      <c r="L187" s="267"/>
      <c r="M187" s="144"/>
      <c r="N187" s="268"/>
      <c r="O187" s="267">
        <v>0.15887701387781145</v>
      </c>
      <c r="P187" s="144">
        <v>0.18408010518863155</v>
      </c>
      <c r="Q187" s="268">
        <v>0.17430056944788314</v>
      </c>
      <c r="R187" s="267"/>
      <c r="S187" s="144"/>
      <c r="T187" s="268"/>
      <c r="U187" s="267">
        <v>4.5940341362258733E-2</v>
      </c>
      <c r="V187" s="268">
        <v>1.7826194602624412E-2</v>
      </c>
      <c r="W187" s="267">
        <v>1.5951507417450949E-4</v>
      </c>
      <c r="X187" s="144">
        <v>0</v>
      </c>
      <c r="Y187" s="268">
        <v>6.1896509036890322E-5</v>
      </c>
    </row>
    <row r="188" spans="2:25" s="4" customFormat="1" ht="15.75" collapsed="1" x14ac:dyDescent="0.25">
      <c r="B188" s="65">
        <v>2004</v>
      </c>
      <c r="C188" s="269">
        <v>1</v>
      </c>
      <c r="D188" s="88">
        <v>1</v>
      </c>
      <c r="E188" s="270">
        <v>1</v>
      </c>
      <c r="F188" s="269">
        <v>0.77156761909540172</v>
      </c>
      <c r="G188" s="88">
        <v>0.82266627581265062</v>
      </c>
      <c r="H188" s="270">
        <v>0.80255167033683228</v>
      </c>
      <c r="I188" s="269"/>
      <c r="J188" s="88"/>
      <c r="K188" s="270"/>
      <c r="L188" s="269"/>
      <c r="M188" s="88"/>
      <c r="N188" s="270"/>
      <c r="O188" s="269">
        <v>0.15377668514662721</v>
      </c>
      <c r="P188" s="88">
        <v>0.1770080125073285</v>
      </c>
      <c r="Q188" s="270">
        <v>0.16786317359060701</v>
      </c>
      <c r="R188" s="269"/>
      <c r="S188" s="88"/>
      <c r="T188" s="270"/>
      <c r="U188" s="269">
        <v>7.3802774502671656E-2</v>
      </c>
      <c r="V188" s="270">
        <v>2.9051912271519844E-2</v>
      </c>
      <c r="W188" s="269">
        <v>8.5292125529940041E-4</v>
      </c>
      <c r="X188" s="88">
        <v>3.2571168002084553E-4</v>
      </c>
      <c r="Y188" s="270">
        <v>5.3324380104081287E-4</v>
      </c>
    </row>
    <row r="189" spans="2:25" s="4" customFormat="1" ht="15" hidden="1" customHeight="1" outlineLevel="1" x14ac:dyDescent="0.25">
      <c r="B189" s="53" t="s">
        <v>78</v>
      </c>
      <c r="C189" s="267">
        <v>1</v>
      </c>
      <c r="D189" s="144">
        <v>1</v>
      </c>
      <c r="E189" s="268">
        <v>1</v>
      </c>
      <c r="F189" s="267">
        <v>0.71874349906386514</v>
      </c>
      <c r="G189" s="144">
        <v>0.79949399114484498</v>
      </c>
      <c r="H189" s="268">
        <v>0.77725580063019195</v>
      </c>
      <c r="I189" s="267"/>
      <c r="J189" s="144"/>
      <c r="K189" s="268"/>
      <c r="L189" s="267"/>
      <c r="M189" s="144"/>
      <c r="N189" s="268"/>
      <c r="O189" s="267">
        <v>0.19388391928437695</v>
      </c>
      <c r="P189" s="144">
        <v>0.19939911448450348</v>
      </c>
      <c r="Q189" s="268">
        <v>0.19788026353480379</v>
      </c>
      <c r="R189" s="267"/>
      <c r="S189" s="144"/>
      <c r="T189" s="268"/>
      <c r="U189" s="267">
        <v>8.716455169544414E-2</v>
      </c>
      <c r="V189" s="268">
        <v>2.4004583213978803E-2</v>
      </c>
      <c r="W189" s="267">
        <v>2.0802995631370917E-4</v>
      </c>
      <c r="X189" s="144">
        <v>1.1068943706514865E-3</v>
      </c>
      <c r="Y189" s="268">
        <v>8.5935262102549413E-4</v>
      </c>
    </row>
    <row r="190" spans="2:25" s="4" customFormat="1" ht="15" hidden="1" customHeight="1" outlineLevel="1" x14ac:dyDescent="0.25">
      <c r="B190" s="53" t="s">
        <v>79</v>
      </c>
      <c r="C190" s="267">
        <v>1</v>
      </c>
      <c r="D190" s="144">
        <v>1</v>
      </c>
      <c r="E190" s="268">
        <v>1</v>
      </c>
      <c r="F190" s="267">
        <v>0.76298176782829452</v>
      </c>
      <c r="G190" s="144">
        <v>0.79176328726463219</v>
      </c>
      <c r="H190" s="268">
        <v>0.7835119756517136</v>
      </c>
      <c r="I190" s="267"/>
      <c r="J190" s="144"/>
      <c r="K190" s="268"/>
      <c r="L190" s="267"/>
      <c r="M190" s="144"/>
      <c r="N190" s="268"/>
      <c r="O190" s="267">
        <v>0.16755135010385414</v>
      </c>
      <c r="P190" s="144">
        <v>0.20730915499489844</v>
      </c>
      <c r="Q190" s="268">
        <v>0.19591107582373957</v>
      </c>
      <c r="R190" s="267"/>
      <c r="S190" s="144"/>
      <c r="T190" s="268"/>
      <c r="U190" s="267">
        <v>6.8312947149780756E-2</v>
      </c>
      <c r="V190" s="268">
        <v>1.9584491200211725E-2</v>
      </c>
      <c r="W190" s="267">
        <v>1.1539349180706207E-3</v>
      </c>
      <c r="X190" s="144">
        <v>9.2755774046934423E-4</v>
      </c>
      <c r="Y190" s="268">
        <v>9.9245732433505358E-4</v>
      </c>
    </row>
    <row r="191" spans="2:25" s="4" customFormat="1" ht="15" hidden="1" customHeight="1" outlineLevel="1" x14ac:dyDescent="0.25">
      <c r="B191" s="53" t="s">
        <v>80</v>
      </c>
      <c r="C191" s="267">
        <v>1</v>
      </c>
      <c r="D191" s="144">
        <v>1</v>
      </c>
      <c r="E191" s="268">
        <v>1</v>
      </c>
      <c r="F191" s="267">
        <v>0.75683769215412255</v>
      </c>
      <c r="G191" s="144">
        <v>0.77712202742579417</v>
      </c>
      <c r="H191" s="268">
        <v>0.77097574254431067</v>
      </c>
      <c r="I191" s="267"/>
      <c r="J191" s="144"/>
      <c r="K191" s="268"/>
      <c r="L191" s="267"/>
      <c r="M191" s="144"/>
      <c r="N191" s="268"/>
      <c r="O191" s="267">
        <v>0.19205430225593931</v>
      </c>
      <c r="P191" s="144">
        <v>0.22287797257420586</v>
      </c>
      <c r="Q191" s="268">
        <v>0.21353820095578005</v>
      </c>
      <c r="R191" s="267"/>
      <c r="S191" s="144"/>
      <c r="T191" s="268"/>
      <c r="U191" s="267">
        <v>4.9311239768416851E-2</v>
      </c>
      <c r="V191" s="268">
        <v>1.4941624826084327E-2</v>
      </c>
      <c r="W191" s="267">
        <v>1.7967658215212617E-3</v>
      </c>
      <c r="X191" s="144">
        <v>0</v>
      </c>
      <c r="Y191" s="268">
        <v>5.4443167382493493E-4</v>
      </c>
    </row>
    <row r="192" spans="2:25" s="4" customFormat="1" ht="15" hidden="1" customHeight="1" outlineLevel="1" x14ac:dyDescent="0.25">
      <c r="B192" s="53" t="s">
        <v>81</v>
      </c>
      <c r="C192" s="267">
        <v>1</v>
      </c>
      <c r="D192" s="144">
        <v>1</v>
      </c>
      <c r="E192" s="268">
        <v>1</v>
      </c>
      <c r="F192" s="267">
        <v>0.81158432708688244</v>
      </c>
      <c r="G192" s="144">
        <v>0.86042632066728453</v>
      </c>
      <c r="H192" s="268">
        <v>0.84321728691476594</v>
      </c>
      <c r="I192" s="267"/>
      <c r="J192" s="144"/>
      <c r="K192" s="268"/>
      <c r="L192" s="267"/>
      <c r="M192" s="144"/>
      <c r="N192" s="268"/>
      <c r="O192" s="267">
        <v>0.10834752981260648</v>
      </c>
      <c r="P192" s="144">
        <v>0.13864689527340129</v>
      </c>
      <c r="Q192" s="268">
        <v>0.12797118847539016</v>
      </c>
      <c r="R192" s="267"/>
      <c r="S192" s="144"/>
      <c r="T192" s="268"/>
      <c r="U192" s="267">
        <v>7.9386712095400339E-2</v>
      </c>
      <c r="V192" s="268">
        <v>2.7971188475390155E-2</v>
      </c>
      <c r="W192" s="267">
        <v>6.814310051107325E-4</v>
      </c>
      <c r="X192" s="144">
        <v>9.2678405931417981E-4</v>
      </c>
      <c r="Y192" s="268">
        <v>8.4033613445378156E-4</v>
      </c>
    </row>
    <row r="193" spans="2:25" s="4" customFormat="1" ht="15" hidden="1" customHeight="1" outlineLevel="1" x14ac:dyDescent="0.25">
      <c r="B193" s="53" t="s">
        <v>82</v>
      </c>
      <c r="C193" s="267">
        <v>1</v>
      </c>
      <c r="D193" s="144">
        <v>1</v>
      </c>
      <c r="E193" s="268">
        <v>1</v>
      </c>
      <c r="F193" s="267">
        <v>0.95504087193460485</v>
      </c>
      <c r="G193" s="144">
        <v>0.97429519071310111</v>
      </c>
      <c r="H193" s="268">
        <v>0.96701030927835052</v>
      </c>
      <c r="I193" s="267"/>
      <c r="J193" s="144"/>
      <c r="K193" s="268"/>
      <c r="L193" s="267"/>
      <c r="M193" s="144"/>
      <c r="N193" s="268"/>
      <c r="O193" s="267">
        <v>2.7247956403269755E-2</v>
      </c>
      <c r="P193" s="144">
        <v>2.570480928689884E-2</v>
      </c>
      <c r="Q193" s="268">
        <v>2.6288659793814433E-2</v>
      </c>
      <c r="R193" s="267"/>
      <c r="S193" s="144"/>
      <c r="T193" s="268"/>
      <c r="U193" s="267">
        <v>1.3623978201634877E-2</v>
      </c>
      <c r="V193" s="268">
        <v>5.1546391752577319E-3</v>
      </c>
      <c r="W193" s="267">
        <v>4.0871934604904629E-3</v>
      </c>
      <c r="X193" s="144">
        <v>0</v>
      </c>
      <c r="Y193" s="268">
        <v>1.5463917525773195E-3</v>
      </c>
    </row>
    <row r="194" spans="2:25" s="4" customFormat="1" ht="15" hidden="1" customHeight="1" outlineLevel="1" x14ac:dyDescent="0.25">
      <c r="B194" s="53" t="s">
        <v>83</v>
      </c>
      <c r="C194" s="267">
        <v>1</v>
      </c>
      <c r="D194" s="144">
        <v>1</v>
      </c>
      <c r="E194" s="268">
        <v>1</v>
      </c>
      <c r="F194" s="267">
        <v>0.93977272727272732</v>
      </c>
      <c r="G194" s="144">
        <v>0.96797437950360288</v>
      </c>
      <c r="H194" s="268">
        <v>0.95631751996242365</v>
      </c>
      <c r="I194" s="267"/>
      <c r="J194" s="144"/>
      <c r="K194" s="268"/>
      <c r="L194" s="267"/>
      <c r="M194" s="144"/>
      <c r="N194" s="268"/>
      <c r="O194" s="267">
        <v>2.3863636363636365E-2</v>
      </c>
      <c r="P194" s="144">
        <v>3.2025620496397116E-2</v>
      </c>
      <c r="Q194" s="268">
        <v>2.8651949271958667E-2</v>
      </c>
      <c r="R194" s="267"/>
      <c r="S194" s="144"/>
      <c r="T194" s="268"/>
      <c r="U194" s="267">
        <v>3.6363636363636362E-2</v>
      </c>
      <c r="V194" s="268">
        <v>1.5030530765617662E-2</v>
      </c>
      <c r="W194" s="267">
        <v>0</v>
      </c>
      <c r="X194" s="144">
        <v>0</v>
      </c>
      <c r="Y194" s="268">
        <v>0</v>
      </c>
    </row>
    <row r="195" spans="2:25" s="4" customFormat="1" ht="15" hidden="1" customHeight="1" outlineLevel="1" x14ac:dyDescent="0.25">
      <c r="B195" s="53" t="s">
        <v>84</v>
      </c>
      <c r="C195" s="267">
        <v>1</v>
      </c>
      <c r="D195" s="144">
        <v>1</v>
      </c>
      <c r="E195" s="268">
        <v>1</v>
      </c>
      <c r="F195" s="267">
        <v>0.94189944134078207</v>
      </c>
      <c r="G195" s="144">
        <v>0.95849960095770148</v>
      </c>
      <c r="H195" s="268">
        <v>0.95158286778398515</v>
      </c>
      <c r="I195" s="267"/>
      <c r="J195" s="144"/>
      <c r="K195" s="268"/>
      <c r="L195" s="267"/>
      <c r="M195" s="144"/>
      <c r="N195" s="268"/>
      <c r="O195" s="267">
        <v>3.9106145251396648E-2</v>
      </c>
      <c r="P195" s="144">
        <v>4.1500399042298484E-2</v>
      </c>
      <c r="Q195" s="268">
        <v>4.0502793296089384E-2</v>
      </c>
      <c r="R195" s="267"/>
      <c r="S195" s="144"/>
      <c r="T195" s="268"/>
      <c r="U195" s="267">
        <v>1.452513966480447E-2</v>
      </c>
      <c r="V195" s="268">
        <v>6.0521415270018619E-3</v>
      </c>
      <c r="W195" s="267">
        <v>4.4692737430167594E-3</v>
      </c>
      <c r="X195" s="144">
        <v>0</v>
      </c>
      <c r="Y195" s="268">
        <v>1.8621973929236499E-3</v>
      </c>
    </row>
    <row r="196" spans="2:25" s="4" customFormat="1" ht="15" hidden="1" customHeight="1" outlineLevel="1" x14ac:dyDescent="0.25">
      <c r="B196" s="53" t="s">
        <v>85</v>
      </c>
      <c r="C196" s="267">
        <v>1</v>
      </c>
      <c r="D196" s="144">
        <v>1</v>
      </c>
      <c r="E196" s="268">
        <v>1</v>
      </c>
      <c r="F196" s="267">
        <v>0.95166163141993954</v>
      </c>
      <c r="G196" s="144">
        <v>0.990506329113924</v>
      </c>
      <c r="H196" s="268">
        <v>0.97063369397217925</v>
      </c>
      <c r="I196" s="267"/>
      <c r="J196" s="144"/>
      <c r="K196" s="268"/>
      <c r="L196" s="267"/>
      <c r="M196" s="144"/>
      <c r="N196" s="268"/>
      <c r="O196" s="267">
        <v>3.3232628398791542E-2</v>
      </c>
      <c r="P196" s="144">
        <v>9.4936708860759497E-3</v>
      </c>
      <c r="Q196" s="268">
        <v>2.1638330757341576E-2</v>
      </c>
      <c r="R196" s="267"/>
      <c r="S196" s="144"/>
      <c r="T196" s="268"/>
      <c r="U196" s="267">
        <v>1.5105740181268883E-2</v>
      </c>
      <c r="V196" s="268">
        <v>7.7279752704791345E-3</v>
      </c>
      <c r="W196" s="267">
        <v>0</v>
      </c>
      <c r="X196" s="144">
        <v>0</v>
      </c>
      <c r="Y196" s="268">
        <v>0</v>
      </c>
    </row>
    <row r="197" spans="2:25" s="4" customFormat="1" ht="15" hidden="1" customHeight="1" outlineLevel="1" x14ac:dyDescent="0.25">
      <c r="B197" s="53" t="s">
        <v>86</v>
      </c>
      <c r="C197" s="267">
        <v>1</v>
      </c>
      <c r="D197" s="144">
        <v>1</v>
      </c>
      <c r="E197" s="268">
        <v>1</v>
      </c>
      <c r="F197" s="267">
        <v>0.91412742382271472</v>
      </c>
      <c r="G197" s="144">
        <v>0.94718309859154926</v>
      </c>
      <c r="H197" s="268">
        <v>0.93433799784714744</v>
      </c>
      <c r="I197" s="267"/>
      <c r="J197" s="144"/>
      <c r="K197" s="268"/>
      <c r="L197" s="267"/>
      <c r="M197" s="144"/>
      <c r="N197" s="268"/>
      <c r="O197" s="267">
        <v>5.5401662049861494E-2</v>
      </c>
      <c r="P197" s="144">
        <v>5.2816901408450703E-2</v>
      </c>
      <c r="Q197" s="268">
        <v>5.3821313240043057E-2</v>
      </c>
      <c r="R197" s="267"/>
      <c r="S197" s="144"/>
      <c r="T197" s="268"/>
      <c r="U197" s="267">
        <v>1.9390581717451522E-2</v>
      </c>
      <c r="V197" s="268">
        <v>7.5349838536060282E-3</v>
      </c>
      <c r="W197" s="267">
        <v>1.1080332409972299E-2</v>
      </c>
      <c r="X197" s="144">
        <v>0</v>
      </c>
      <c r="Y197" s="268">
        <v>4.3057050592034442E-3</v>
      </c>
    </row>
    <row r="198" spans="2:25" s="4" customFormat="1" ht="15" hidden="1" customHeight="1" outlineLevel="1" x14ac:dyDescent="0.25">
      <c r="B198" s="53" t="s">
        <v>87</v>
      </c>
      <c r="C198" s="267">
        <v>1</v>
      </c>
      <c r="D198" s="144">
        <v>1</v>
      </c>
      <c r="E198" s="268">
        <v>1</v>
      </c>
      <c r="F198" s="267">
        <v>0.70161290322580649</v>
      </c>
      <c r="G198" s="144">
        <v>0.84292901062045833</v>
      </c>
      <c r="H198" s="268">
        <v>0.78989640321266441</v>
      </c>
      <c r="I198" s="267"/>
      <c r="J198" s="144"/>
      <c r="K198" s="268"/>
      <c r="L198" s="267"/>
      <c r="M198" s="144"/>
      <c r="N198" s="268"/>
      <c r="O198" s="267">
        <v>0.13833746898263027</v>
      </c>
      <c r="P198" s="144">
        <v>0.15446245574809017</v>
      </c>
      <c r="Q198" s="268">
        <v>0.14841112792457223</v>
      </c>
      <c r="R198" s="267"/>
      <c r="S198" s="144"/>
      <c r="T198" s="268"/>
      <c r="U198" s="267">
        <v>0.15942928039702234</v>
      </c>
      <c r="V198" s="268">
        <v>5.9830054708415785E-2</v>
      </c>
      <c r="W198" s="267">
        <v>6.2034739454094293E-4</v>
      </c>
      <c r="X198" s="144">
        <v>2.6085336314514629E-3</v>
      </c>
      <c r="Y198" s="268">
        <v>1.8624141543475731E-3</v>
      </c>
    </row>
    <row r="199" spans="2:25" s="4" customFormat="1" ht="15" hidden="1" customHeight="1" outlineLevel="1" x14ac:dyDescent="0.25">
      <c r="B199" s="53" t="s">
        <v>88</v>
      </c>
      <c r="C199" s="267">
        <v>1</v>
      </c>
      <c r="D199" s="144">
        <v>1</v>
      </c>
      <c r="E199" s="268">
        <v>1</v>
      </c>
      <c r="F199" s="267">
        <v>0.71350799591697855</v>
      </c>
      <c r="G199" s="144">
        <v>0.83998223011994666</v>
      </c>
      <c r="H199" s="268">
        <v>0.79659137337302277</v>
      </c>
      <c r="I199" s="267"/>
      <c r="J199" s="144"/>
      <c r="K199" s="268"/>
      <c r="L199" s="267"/>
      <c r="M199" s="144"/>
      <c r="N199" s="268"/>
      <c r="O199" s="267">
        <v>0.18832936372915957</v>
      </c>
      <c r="P199" s="144">
        <v>0.15939582407818748</v>
      </c>
      <c r="Q199" s="268">
        <v>0.16932236035720538</v>
      </c>
      <c r="R199" s="267"/>
      <c r="S199" s="144"/>
      <c r="T199" s="268"/>
      <c r="U199" s="267">
        <v>9.7992514460700925E-2</v>
      </c>
      <c r="V199" s="268">
        <v>3.3619331115391352E-2</v>
      </c>
      <c r="W199" s="267">
        <v>1.7012589316093909E-4</v>
      </c>
      <c r="X199" s="144">
        <v>6.2194580186583745E-4</v>
      </c>
      <c r="Y199" s="268">
        <v>4.6693515438043544E-4</v>
      </c>
    </row>
    <row r="200" spans="2:25" s="4" customFormat="1" ht="15" hidden="1" customHeight="1" outlineLevel="1" x14ac:dyDescent="0.25">
      <c r="B200" s="53" t="s">
        <v>89</v>
      </c>
      <c r="C200" s="267">
        <v>1</v>
      </c>
      <c r="D200" s="144">
        <v>1</v>
      </c>
      <c r="E200" s="268">
        <v>1</v>
      </c>
      <c r="F200" s="267">
        <v>0.69006676107626952</v>
      </c>
      <c r="G200" s="144">
        <v>0.8406256389286445</v>
      </c>
      <c r="H200" s="268">
        <v>0.79008488964346346</v>
      </c>
      <c r="I200" s="267"/>
      <c r="J200" s="144"/>
      <c r="K200" s="268"/>
      <c r="L200" s="267"/>
      <c r="M200" s="144"/>
      <c r="N200" s="268"/>
      <c r="O200" s="267">
        <v>0.20594780497673479</v>
      </c>
      <c r="P200" s="144">
        <v>0.15937436107135555</v>
      </c>
      <c r="Q200" s="268">
        <v>0.17500848896434634</v>
      </c>
      <c r="R200" s="267"/>
      <c r="S200" s="144"/>
      <c r="T200" s="268"/>
      <c r="U200" s="267">
        <v>0.10256928990491604</v>
      </c>
      <c r="V200" s="268">
        <v>3.4431239388794568E-2</v>
      </c>
      <c r="W200" s="267">
        <v>1.4161440420797087E-3</v>
      </c>
      <c r="X200" s="144">
        <v>0</v>
      </c>
      <c r="Y200" s="268">
        <v>4.7538200339558573E-4</v>
      </c>
    </row>
    <row r="201" spans="2:25" s="4" customFormat="1" ht="15.75" collapsed="1" x14ac:dyDescent="0.25">
      <c r="B201" s="65">
        <v>2003</v>
      </c>
      <c r="C201" s="269">
        <v>1</v>
      </c>
      <c r="D201" s="88">
        <v>1</v>
      </c>
      <c r="E201" s="270">
        <v>1</v>
      </c>
      <c r="F201" s="269">
        <v>0.75202446839498982</v>
      </c>
      <c r="G201" s="88">
        <v>0.82533430517787554</v>
      </c>
      <c r="H201" s="270">
        <v>0.80151790445908089</v>
      </c>
      <c r="I201" s="269"/>
      <c r="J201" s="88"/>
      <c r="K201" s="270"/>
      <c r="L201" s="269"/>
      <c r="M201" s="88"/>
      <c r="N201" s="270"/>
      <c r="O201" s="269">
        <v>0.16358869793183806</v>
      </c>
      <c r="P201" s="88">
        <v>0.17396484539261586</v>
      </c>
      <c r="Q201" s="270">
        <v>0.17059391324097206</v>
      </c>
      <c r="R201" s="269"/>
      <c r="S201" s="88"/>
      <c r="T201" s="270"/>
      <c r="U201" s="269">
        <v>8.3279930090300033E-2</v>
      </c>
      <c r="V201" s="270">
        <v>2.7055416761299113E-2</v>
      </c>
      <c r="W201" s="269">
        <v>1.1069035828721234E-3</v>
      </c>
      <c r="X201" s="88">
        <v>7.0084942950856437E-4</v>
      </c>
      <c r="Y201" s="270">
        <v>8.3276553864789155E-4</v>
      </c>
    </row>
    <row r="202" spans="2:25" s="4" customFormat="1" ht="15" hidden="1" customHeight="1" outlineLevel="1" x14ac:dyDescent="0.25">
      <c r="B202" s="53" t="s">
        <v>78</v>
      </c>
      <c r="C202" s="267">
        <v>1</v>
      </c>
      <c r="D202" s="144">
        <v>1</v>
      </c>
      <c r="E202" s="268">
        <v>1</v>
      </c>
      <c r="F202" s="267">
        <v>0.80422135029089437</v>
      </c>
      <c r="G202" s="144">
        <v>0.86209805478364432</v>
      </c>
      <c r="H202" s="268">
        <v>0.84656718585484514</v>
      </c>
      <c r="I202" s="267"/>
      <c r="J202" s="144"/>
      <c r="K202" s="268"/>
      <c r="L202" s="267"/>
      <c r="M202" s="144"/>
      <c r="N202" s="268"/>
      <c r="O202" s="267">
        <v>0.14314707076173724</v>
      </c>
      <c r="P202" s="144">
        <v>0.13755458515283842</v>
      </c>
      <c r="Q202" s="268">
        <v>0.13905529535635189</v>
      </c>
      <c r="R202" s="267"/>
      <c r="S202" s="144"/>
      <c r="T202" s="268"/>
      <c r="U202" s="267">
        <v>5.1684481125693411E-2</v>
      </c>
      <c r="V202" s="268">
        <v>1.3869222670006898E-2</v>
      </c>
      <c r="W202" s="267">
        <v>9.4709782167501019E-4</v>
      </c>
      <c r="X202" s="144">
        <v>3.4736006351726876E-4</v>
      </c>
      <c r="Y202" s="268">
        <v>5.0829611879606434E-4</v>
      </c>
    </row>
    <row r="203" spans="2:25" s="4" customFormat="1" ht="15" hidden="1" customHeight="1" outlineLevel="1" x14ac:dyDescent="0.25">
      <c r="B203" s="53" t="s">
        <v>79</v>
      </c>
      <c r="C203" s="267">
        <v>1</v>
      </c>
      <c r="D203" s="144">
        <v>1</v>
      </c>
      <c r="E203" s="268">
        <v>1</v>
      </c>
      <c r="F203" s="267">
        <v>0.78926070038910501</v>
      </c>
      <c r="G203" s="144">
        <v>0.85369333772363076</v>
      </c>
      <c r="H203" s="268">
        <v>0.83689698543433277</v>
      </c>
      <c r="I203" s="267"/>
      <c r="J203" s="144"/>
      <c r="K203" s="268"/>
      <c r="L203" s="267"/>
      <c r="M203" s="144"/>
      <c r="N203" s="268"/>
      <c r="O203" s="267">
        <v>0.168715953307393</v>
      </c>
      <c r="P203" s="144">
        <v>0.14630666227636924</v>
      </c>
      <c r="Q203" s="268">
        <v>0.15214833448289852</v>
      </c>
      <c r="R203" s="267"/>
      <c r="S203" s="144"/>
      <c r="T203" s="268"/>
      <c r="U203" s="267">
        <v>4.0933852140077824E-2</v>
      </c>
      <c r="V203" s="268">
        <v>1.0670669858400617E-2</v>
      </c>
      <c r="W203" s="267">
        <v>1.0894941634241246E-3</v>
      </c>
      <c r="X203" s="144">
        <v>0</v>
      </c>
      <c r="Y203" s="268">
        <v>2.8401022436807724E-4</v>
      </c>
    </row>
    <row r="204" spans="2:25" s="4" customFormat="1" ht="15" hidden="1" customHeight="1" outlineLevel="1" x14ac:dyDescent="0.25">
      <c r="B204" s="53" t="s">
        <v>80</v>
      </c>
      <c r="C204" s="267">
        <v>1</v>
      </c>
      <c r="D204" s="144">
        <v>1</v>
      </c>
      <c r="E204" s="268">
        <v>1</v>
      </c>
      <c r="F204" s="267">
        <v>0.82389380530973455</v>
      </c>
      <c r="G204" s="144">
        <v>0.8556269615901958</v>
      </c>
      <c r="H204" s="268">
        <v>0.84761479164339182</v>
      </c>
      <c r="I204" s="267"/>
      <c r="J204" s="144"/>
      <c r="K204" s="268"/>
      <c r="L204" s="267"/>
      <c r="M204" s="144"/>
      <c r="N204" s="268"/>
      <c r="O204" s="267">
        <v>0.13820058997050147</v>
      </c>
      <c r="P204" s="144">
        <v>0.14402431126388682</v>
      </c>
      <c r="Q204" s="268">
        <v>0.14255390459166573</v>
      </c>
      <c r="R204" s="267"/>
      <c r="S204" s="144"/>
      <c r="T204" s="268"/>
      <c r="U204" s="267">
        <v>3.6430678466076699E-2</v>
      </c>
      <c r="V204" s="268">
        <v>9.1982273861393512E-3</v>
      </c>
      <c r="W204" s="267">
        <v>1.4749262536873156E-3</v>
      </c>
      <c r="X204" s="144">
        <v>3.4872714591740149E-4</v>
      </c>
      <c r="Y204" s="268">
        <v>6.3307637880311322E-4</v>
      </c>
    </row>
    <row r="205" spans="2:25" s="4" customFormat="1" ht="15" hidden="1" customHeight="1" outlineLevel="1" x14ac:dyDescent="0.25">
      <c r="B205" s="53" t="s">
        <v>81</v>
      </c>
      <c r="C205" s="267">
        <v>1</v>
      </c>
      <c r="D205" s="144">
        <v>1</v>
      </c>
      <c r="E205" s="268">
        <v>1</v>
      </c>
      <c r="F205" s="267">
        <v>0.85746289554746569</v>
      </c>
      <c r="G205" s="144">
        <v>0.91697543570742412</v>
      </c>
      <c r="H205" s="268">
        <v>0.89740283661816167</v>
      </c>
      <c r="I205" s="267"/>
      <c r="J205" s="144"/>
      <c r="K205" s="268"/>
      <c r="L205" s="267"/>
      <c r="M205" s="144"/>
      <c r="N205" s="268"/>
      <c r="O205" s="267">
        <v>7.8969476337160463E-2</v>
      </c>
      <c r="P205" s="144">
        <v>8.302456429257582E-2</v>
      </c>
      <c r="Q205" s="268">
        <v>8.1690919137962795E-2</v>
      </c>
      <c r="R205" s="267"/>
      <c r="S205" s="144"/>
      <c r="T205" s="268"/>
      <c r="U205" s="267">
        <v>6.2727527303276395E-2</v>
      </c>
      <c r="V205" s="268">
        <v>2.0629950267084179E-2</v>
      </c>
      <c r="W205" s="267">
        <v>8.4010081209745166E-4</v>
      </c>
      <c r="X205" s="144">
        <v>0</v>
      </c>
      <c r="Y205" s="268">
        <v>2.7629397679130593E-4</v>
      </c>
    </row>
    <row r="206" spans="2:25" s="4" customFormat="1" ht="15" hidden="1" customHeight="1" outlineLevel="1" x14ac:dyDescent="0.25">
      <c r="B206" s="53" t="s">
        <v>82</v>
      </c>
      <c r="C206" s="267">
        <v>1</v>
      </c>
      <c r="D206" s="144">
        <v>1</v>
      </c>
      <c r="E206" s="268">
        <v>1</v>
      </c>
      <c r="F206" s="267">
        <v>0.8703976435935199</v>
      </c>
      <c r="G206" s="144">
        <v>0.93941908713692945</v>
      </c>
      <c r="H206" s="268">
        <v>0.91454352441613584</v>
      </c>
      <c r="I206" s="267"/>
      <c r="J206" s="144"/>
      <c r="K206" s="268"/>
      <c r="L206" s="267"/>
      <c r="M206" s="144"/>
      <c r="N206" s="268"/>
      <c r="O206" s="267">
        <v>0.101620029455081</v>
      </c>
      <c r="P206" s="144">
        <v>4.8962655601659751E-2</v>
      </c>
      <c r="Q206" s="268">
        <v>6.7940552016985137E-2</v>
      </c>
      <c r="R206" s="267"/>
      <c r="S206" s="144"/>
      <c r="T206" s="268"/>
      <c r="U206" s="267">
        <v>2.6509572901325478E-2</v>
      </c>
      <c r="V206" s="268">
        <v>9.5541401273885346E-3</v>
      </c>
      <c r="W206" s="267">
        <v>1.4727540500736377E-3</v>
      </c>
      <c r="X206" s="144">
        <v>1.1618257261410789E-2</v>
      </c>
      <c r="Y206" s="268">
        <v>7.9617834394904458E-3</v>
      </c>
    </row>
    <row r="207" spans="2:25" s="4" customFormat="1" ht="15" hidden="1" customHeight="1" outlineLevel="1" x14ac:dyDescent="0.25">
      <c r="B207" s="53" t="s">
        <v>83</v>
      </c>
      <c r="C207" s="267">
        <v>1</v>
      </c>
      <c r="D207" s="144">
        <v>1</v>
      </c>
      <c r="E207" s="268">
        <v>1</v>
      </c>
      <c r="F207" s="267">
        <v>0.91886409736308317</v>
      </c>
      <c r="G207" s="144">
        <v>0.93246445497630337</v>
      </c>
      <c r="H207" s="268">
        <v>0.92513661202185793</v>
      </c>
      <c r="I207" s="267"/>
      <c r="J207" s="144"/>
      <c r="K207" s="268"/>
      <c r="L207" s="267"/>
      <c r="M207" s="144"/>
      <c r="N207" s="268"/>
      <c r="O207" s="267">
        <v>6.0851926977687626E-2</v>
      </c>
      <c r="P207" s="144">
        <v>4.9763033175355451E-2</v>
      </c>
      <c r="Q207" s="268">
        <v>5.5737704918032788E-2</v>
      </c>
      <c r="R207" s="267"/>
      <c r="S207" s="144"/>
      <c r="T207" s="268"/>
      <c r="U207" s="267">
        <v>2.0283975659229209E-2</v>
      </c>
      <c r="V207" s="268">
        <v>1.092896174863388E-2</v>
      </c>
      <c r="W207" s="267">
        <v>0</v>
      </c>
      <c r="X207" s="144">
        <v>1.7772511848341232E-2</v>
      </c>
      <c r="Y207" s="268">
        <v>8.1967213114754103E-3</v>
      </c>
    </row>
    <row r="208" spans="2:25" s="4" customFormat="1" ht="15" hidden="1" customHeight="1" outlineLevel="1" x14ac:dyDescent="0.25">
      <c r="B208" s="53" t="s">
        <v>84</v>
      </c>
      <c r="C208" s="267">
        <v>1</v>
      </c>
      <c r="D208" s="144">
        <v>1</v>
      </c>
      <c r="E208" s="268">
        <v>1</v>
      </c>
      <c r="F208" s="267">
        <v>0.93952967525195974</v>
      </c>
      <c r="G208" s="144">
        <v>0.94513031550068582</v>
      </c>
      <c r="H208" s="268">
        <v>0.94300297745640149</v>
      </c>
      <c r="I208" s="267"/>
      <c r="J208" s="144"/>
      <c r="K208" s="268"/>
      <c r="L208" s="267"/>
      <c r="M208" s="144"/>
      <c r="N208" s="268"/>
      <c r="O208" s="267">
        <v>3.471444568868981E-2</v>
      </c>
      <c r="P208" s="144">
        <v>4.4581618655692733E-2</v>
      </c>
      <c r="Q208" s="268">
        <v>4.0833687792428755E-2</v>
      </c>
      <c r="R208" s="267"/>
      <c r="S208" s="144"/>
      <c r="T208" s="268"/>
      <c r="U208" s="267">
        <v>2.5755879059350503E-2</v>
      </c>
      <c r="V208" s="268">
        <v>9.7830710336027221E-3</v>
      </c>
      <c r="W208" s="267">
        <v>0</v>
      </c>
      <c r="X208" s="144">
        <v>1.0288065843621399E-2</v>
      </c>
      <c r="Y208" s="268">
        <v>6.3802637175669925E-3</v>
      </c>
    </row>
    <row r="209" spans="2:25" s="4" customFormat="1" ht="15" hidden="1" customHeight="1" outlineLevel="1" x14ac:dyDescent="0.25">
      <c r="B209" s="53" t="s">
        <v>85</v>
      </c>
      <c r="C209" s="267">
        <v>1</v>
      </c>
      <c r="D209" s="144">
        <v>1</v>
      </c>
      <c r="E209" s="268">
        <v>1</v>
      </c>
      <c r="F209" s="267">
        <v>0.95716395864106352</v>
      </c>
      <c r="G209" s="144">
        <v>0.97437888198757761</v>
      </c>
      <c r="H209" s="268">
        <v>0.96844783715012728</v>
      </c>
      <c r="I209" s="267"/>
      <c r="J209" s="144"/>
      <c r="K209" s="268"/>
      <c r="L209" s="267"/>
      <c r="M209" s="144"/>
      <c r="N209" s="268"/>
      <c r="O209" s="267">
        <v>1.6248153618906941E-2</v>
      </c>
      <c r="P209" s="144">
        <v>2.562111801242236E-2</v>
      </c>
      <c r="Q209" s="268">
        <v>2.2391857506361322E-2</v>
      </c>
      <c r="R209" s="267"/>
      <c r="S209" s="144"/>
      <c r="T209" s="268"/>
      <c r="U209" s="267">
        <v>2.3633677991137372E-2</v>
      </c>
      <c r="V209" s="268">
        <v>8.1424936386768447E-3</v>
      </c>
      <c r="W209" s="267">
        <v>2.9542097488921715E-3</v>
      </c>
      <c r="X209" s="144">
        <v>0</v>
      </c>
      <c r="Y209" s="268">
        <v>1.0178117048346056E-3</v>
      </c>
    </row>
    <row r="210" spans="2:25" s="4" customFormat="1" ht="15" hidden="1" customHeight="1" outlineLevel="1" x14ac:dyDescent="0.25">
      <c r="B210" s="53" t="s">
        <v>86</v>
      </c>
      <c r="C210" s="267">
        <v>1</v>
      </c>
      <c r="D210" s="144">
        <v>1</v>
      </c>
      <c r="E210" s="268">
        <v>1</v>
      </c>
      <c r="F210" s="267">
        <v>0.96751968503937003</v>
      </c>
      <c r="G210" s="144">
        <v>0.96863045141545523</v>
      </c>
      <c r="H210" s="268">
        <v>0.96814464055101157</v>
      </c>
      <c r="I210" s="267"/>
      <c r="J210" s="144"/>
      <c r="K210" s="268"/>
      <c r="L210" s="267"/>
      <c r="M210" s="144"/>
      <c r="N210" s="268"/>
      <c r="O210" s="267">
        <v>1.968503937007874E-2</v>
      </c>
      <c r="P210" s="144">
        <v>2.6013771996939557E-2</v>
      </c>
      <c r="Q210" s="268">
        <v>2.3245802841153681E-2</v>
      </c>
      <c r="R210" s="267"/>
      <c r="S210" s="144"/>
      <c r="T210" s="268"/>
      <c r="U210" s="267">
        <v>1.0826771653543307E-2</v>
      </c>
      <c r="V210" s="268">
        <v>4.7352561343090831E-3</v>
      </c>
      <c r="W210" s="267">
        <v>1.968503937007874E-3</v>
      </c>
      <c r="X210" s="144">
        <v>5.3557765876052028E-3</v>
      </c>
      <c r="Y210" s="268">
        <v>3.8743004735256135E-3</v>
      </c>
    </row>
    <row r="211" spans="2:25" s="4" customFormat="1" ht="15" hidden="1" customHeight="1" outlineLevel="1" x14ac:dyDescent="0.25">
      <c r="B211" s="53" t="s">
        <v>87</v>
      </c>
      <c r="C211" s="267">
        <v>1</v>
      </c>
      <c r="D211" s="144">
        <v>1</v>
      </c>
      <c r="E211" s="268">
        <v>1</v>
      </c>
      <c r="F211" s="267">
        <v>0.83905472636815925</v>
      </c>
      <c r="G211" s="144">
        <v>0.69343297821593253</v>
      </c>
      <c r="H211" s="268">
        <v>0.75021825589290914</v>
      </c>
      <c r="I211" s="267"/>
      <c r="J211" s="144"/>
      <c r="K211" s="268"/>
      <c r="L211" s="267"/>
      <c r="M211" s="144"/>
      <c r="N211" s="268"/>
      <c r="O211" s="267">
        <v>0.12512437810945273</v>
      </c>
      <c r="P211" s="144">
        <v>0.30608999840992207</v>
      </c>
      <c r="Q211" s="268">
        <v>0.23552235910369579</v>
      </c>
      <c r="R211" s="267"/>
      <c r="S211" s="144"/>
      <c r="T211" s="268"/>
      <c r="U211" s="267">
        <v>3.5820895522388062E-2</v>
      </c>
      <c r="V211" s="268">
        <v>1.3968377146182947E-2</v>
      </c>
      <c r="W211" s="267">
        <v>0</v>
      </c>
      <c r="X211" s="144">
        <v>4.7702337414533313E-4</v>
      </c>
      <c r="Y211" s="268">
        <v>2.9100785721214472E-4</v>
      </c>
    </row>
    <row r="212" spans="2:25" s="4" customFormat="1" ht="15" hidden="1" customHeight="1" outlineLevel="1" x14ac:dyDescent="0.25">
      <c r="B212" s="53" t="s">
        <v>88</v>
      </c>
      <c r="C212" s="267">
        <v>1</v>
      </c>
      <c r="D212" s="144">
        <v>1</v>
      </c>
      <c r="E212" s="268">
        <v>1</v>
      </c>
      <c r="F212" s="267">
        <v>0.70811320754716978</v>
      </c>
      <c r="G212" s="144">
        <v>0.77955199031330402</v>
      </c>
      <c r="H212" s="268">
        <v>0.75910122069785024</v>
      </c>
      <c r="I212" s="267"/>
      <c r="J212" s="144"/>
      <c r="K212" s="268"/>
      <c r="L212" s="267"/>
      <c r="M212" s="144"/>
      <c r="N212" s="268"/>
      <c r="O212" s="267">
        <v>0.21264150943396226</v>
      </c>
      <c r="P212" s="144">
        <v>0.22044800968669592</v>
      </c>
      <c r="Q212" s="268">
        <v>0.21821324403154368</v>
      </c>
      <c r="R212" s="267"/>
      <c r="S212" s="144"/>
      <c r="T212" s="268"/>
      <c r="U212" s="267">
        <v>7.9245283018867921E-2</v>
      </c>
      <c r="V212" s="268">
        <v>2.2685535270606027E-2</v>
      </c>
      <c r="W212" s="267">
        <v>0</v>
      </c>
      <c r="X212" s="144">
        <v>0</v>
      </c>
      <c r="Y212" s="268">
        <v>0</v>
      </c>
    </row>
    <row r="213" spans="2:25" s="4" customFormat="1" ht="15" hidden="1" customHeight="1" outlineLevel="1" x14ac:dyDescent="0.25">
      <c r="B213" s="53" t="s">
        <v>89</v>
      </c>
      <c r="C213" s="267">
        <v>1</v>
      </c>
      <c r="D213" s="144">
        <v>1</v>
      </c>
      <c r="E213" s="268">
        <v>1</v>
      </c>
      <c r="F213" s="267">
        <v>0.73999272197962151</v>
      </c>
      <c r="G213" s="144">
        <v>0.76852106101378437</v>
      </c>
      <c r="H213" s="268">
        <v>0.76190677072347601</v>
      </c>
      <c r="I213" s="267"/>
      <c r="J213" s="144"/>
      <c r="K213" s="268"/>
      <c r="L213" s="267"/>
      <c r="M213" s="144"/>
      <c r="N213" s="268"/>
      <c r="O213" s="267">
        <v>0.17631004366812228</v>
      </c>
      <c r="P213" s="144">
        <v>0.23131418529298697</v>
      </c>
      <c r="Q213" s="268">
        <v>0.21856148491879351</v>
      </c>
      <c r="R213" s="267"/>
      <c r="S213" s="144"/>
      <c r="T213" s="268"/>
      <c r="U213" s="267">
        <v>8.296943231441048E-2</v>
      </c>
      <c r="V213" s="268">
        <v>1.9236448006749632E-2</v>
      </c>
      <c r="W213" s="267">
        <v>7.27802037845706E-4</v>
      </c>
      <c r="X213" s="144">
        <v>1.647536932286232E-4</v>
      </c>
      <c r="Y213" s="268">
        <v>2.9529635098080574E-4</v>
      </c>
    </row>
    <row r="214" spans="2:25" s="4" customFormat="1" ht="15.75" collapsed="1" x14ac:dyDescent="0.25">
      <c r="B214" s="65">
        <v>2002</v>
      </c>
      <c r="C214" s="269">
        <v>1</v>
      </c>
      <c r="D214" s="88">
        <v>1</v>
      </c>
      <c r="E214" s="270">
        <v>1</v>
      </c>
      <c r="F214" s="269">
        <v>0.80545404080122129</v>
      </c>
      <c r="G214" s="88">
        <v>0.83305948077555048</v>
      </c>
      <c r="H214" s="270">
        <v>0.8252477386079512</v>
      </c>
      <c r="I214" s="269"/>
      <c r="J214" s="88"/>
      <c r="K214" s="270"/>
      <c r="L214" s="269"/>
      <c r="M214" s="88"/>
      <c r="N214" s="270"/>
      <c r="O214" s="269">
        <v>0.14227228570106859</v>
      </c>
      <c r="P214" s="88">
        <v>0.16629240150436339</v>
      </c>
      <c r="Q214" s="270">
        <v>0.1594952284955034</v>
      </c>
      <c r="R214" s="269"/>
      <c r="S214" s="88"/>
      <c r="T214" s="270"/>
      <c r="U214" s="269">
        <v>5.1440995512790862E-2</v>
      </c>
      <c r="V214" s="270">
        <v>1.4556688615151E-2</v>
      </c>
      <c r="W214" s="269">
        <v>8.3267798491927655E-4</v>
      </c>
      <c r="X214" s="88">
        <v>6.4811772008617225E-4</v>
      </c>
      <c r="Y214" s="270">
        <v>7.0034428139440505E-4</v>
      </c>
    </row>
    <row r="215" spans="2:25" s="4" customFormat="1" ht="15" hidden="1" customHeight="1" outlineLevel="1" x14ac:dyDescent="0.25">
      <c r="B215" s="53" t="s">
        <v>78</v>
      </c>
      <c r="C215" s="267">
        <v>1</v>
      </c>
      <c r="D215" s="144">
        <v>1</v>
      </c>
      <c r="E215" s="268">
        <v>1</v>
      </c>
      <c r="F215" s="267">
        <v>0.78703511323498854</v>
      </c>
      <c r="G215" s="144">
        <v>0.7893708675616109</v>
      </c>
      <c r="H215" s="268">
        <v>0.7886110172355526</v>
      </c>
      <c r="I215" s="267"/>
      <c r="J215" s="144"/>
      <c r="K215" s="268"/>
      <c r="L215" s="267"/>
      <c r="M215" s="144"/>
      <c r="N215" s="268"/>
      <c r="O215" s="267">
        <v>0.12258466652815292</v>
      </c>
      <c r="P215" s="144">
        <v>0.2106291324383891</v>
      </c>
      <c r="Q215" s="268">
        <v>0.18198715782358904</v>
      </c>
      <c r="R215" s="267"/>
      <c r="S215" s="144"/>
      <c r="T215" s="268"/>
      <c r="U215" s="267">
        <v>9.0380220236858502E-2</v>
      </c>
      <c r="V215" s="268">
        <v>2.9401824940858398E-2</v>
      </c>
      <c r="W215" s="267">
        <v>0</v>
      </c>
      <c r="X215" s="144">
        <v>0</v>
      </c>
      <c r="Y215" s="268">
        <v>0</v>
      </c>
    </row>
    <row r="216" spans="2:25" s="4" customFormat="1" ht="15" hidden="1" customHeight="1" outlineLevel="1" x14ac:dyDescent="0.25">
      <c r="B216" s="53" t="s">
        <v>79</v>
      </c>
      <c r="C216" s="267">
        <v>1</v>
      </c>
      <c r="D216" s="144">
        <v>1</v>
      </c>
      <c r="E216" s="268">
        <v>1</v>
      </c>
      <c r="F216" s="267">
        <v>0.78932952244849353</v>
      </c>
      <c r="G216" s="144">
        <v>0.79543219320292868</v>
      </c>
      <c r="H216" s="268">
        <v>0.79351286565039891</v>
      </c>
      <c r="I216" s="267"/>
      <c r="J216" s="144"/>
      <c r="K216" s="268"/>
      <c r="L216" s="267"/>
      <c r="M216" s="144"/>
      <c r="N216" s="268"/>
      <c r="O216" s="267">
        <v>0.14016910801476717</v>
      </c>
      <c r="P216" s="144">
        <v>0.20456780679707137</v>
      </c>
      <c r="Q216" s="268">
        <v>0.18431401925165736</v>
      </c>
      <c r="R216" s="267"/>
      <c r="S216" s="144"/>
      <c r="T216" s="268"/>
      <c r="U216" s="267">
        <v>7.0382279385494823E-2</v>
      </c>
      <c r="V216" s="268">
        <v>2.213566051162965E-2</v>
      </c>
      <c r="W216" s="267">
        <v>1.1909015124449208E-4</v>
      </c>
      <c r="X216" s="144">
        <v>0</v>
      </c>
      <c r="Y216" s="268">
        <v>3.7454586314094163E-5</v>
      </c>
    </row>
    <row r="217" spans="2:25" s="4" customFormat="1" ht="15" hidden="1" customHeight="1" outlineLevel="1" x14ac:dyDescent="0.25">
      <c r="B217" s="53" t="s">
        <v>80</v>
      </c>
      <c r="C217" s="267">
        <v>1</v>
      </c>
      <c r="D217" s="144">
        <v>1</v>
      </c>
      <c r="E217" s="268">
        <v>1</v>
      </c>
      <c r="F217" s="267">
        <v>0.8112215746771797</v>
      </c>
      <c r="G217" s="144">
        <v>0.80706375658531337</v>
      </c>
      <c r="H217" s="268">
        <v>0.80839396044309586</v>
      </c>
      <c r="I217" s="267"/>
      <c r="J217" s="144"/>
      <c r="K217" s="268"/>
      <c r="L217" s="267"/>
      <c r="M217" s="144"/>
      <c r="N217" s="268"/>
      <c r="O217" s="267">
        <v>0.12021483259056108</v>
      </c>
      <c r="P217" s="144">
        <v>0.19272121277282012</v>
      </c>
      <c r="Q217" s="268">
        <v>0.16952436661426534</v>
      </c>
      <c r="R217" s="267"/>
      <c r="S217" s="144"/>
      <c r="T217" s="268"/>
      <c r="U217" s="267">
        <v>6.799222945949035E-2</v>
      </c>
      <c r="V217" s="268">
        <v>2.175264139216905E-2</v>
      </c>
      <c r="W217" s="267">
        <v>5.7136327276882638E-4</v>
      </c>
      <c r="X217" s="144">
        <v>2.1503064186646596E-4</v>
      </c>
      <c r="Y217" s="268">
        <v>3.2903155046978393E-4</v>
      </c>
    </row>
    <row r="218" spans="2:25" s="4" customFormat="1" ht="15" hidden="1" customHeight="1" outlineLevel="1" x14ac:dyDescent="0.25">
      <c r="B218" s="53" t="s">
        <v>81</v>
      </c>
      <c r="C218" s="267">
        <v>1</v>
      </c>
      <c r="D218" s="144">
        <v>1</v>
      </c>
      <c r="E218" s="268">
        <v>1</v>
      </c>
      <c r="F218" s="267">
        <v>0.8999094202898551</v>
      </c>
      <c r="G218" s="144">
        <v>0.88058217320556864</v>
      </c>
      <c r="H218" s="268">
        <v>0.8860963948830598</v>
      </c>
      <c r="I218" s="267"/>
      <c r="J218" s="144"/>
      <c r="K218" s="268"/>
      <c r="L218" s="267"/>
      <c r="M218" s="144"/>
      <c r="N218" s="268"/>
      <c r="O218" s="267">
        <v>9.5561594202898545E-2</v>
      </c>
      <c r="P218" s="144">
        <v>0.11941782679443139</v>
      </c>
      <c r="Q218" s="268">
        <v>0.11261144850755912</v>
      </c>
      <c r="R218" s="267"/>
      <c r="S218" s="144"/>
      <c r="T218" s="268"/>
      <c r="U218" s="267">
        <v>1.585144927536232E-3</v>
      </c>
      <c r="V218" s="268">
        <v>4.5225481328336993E-4</v>
      </c>
      <c r="W218" s="267">
        <v>2.943840579710145E-3</v>
      </c>
      <c r="X218" s="144">
        <v>0</v>
      </c>
      <c r="Y218" s="268">
        <v>8.3990179609768701E-4</v>
      </c>
    </row>
    <row r="219" spans="2:25" s="4" customFormat="1" ht="15" hidden="1" customHeight="1" outlineLevel="1" x14ac:dyDescent="0.25">
      <c r="B219" s="53" t="s">
        <v>82</v>
      </c>
      <c r="C219" s="267">
        <v>1</v>
      </c>
      <c r="D219" s="144">
        <v>1</v>
      </c>
      <c r="E219" s="268">
        <v>1</v>
      </c>
      <c r="F219" s="267">
        <v>0.938950988822012</v>
      </c>
      <c r="G219" s="144">
        <v>0.94887118193891107</v>
      </c>
      <c r="H219" s="268">
        <v>0.9445485200449607</v>
      </c>
      <c r="I219" s="267"/>
      <c r="J219" s="144"/>
      <c r="K219" s="268"/>
      <c r="L219" s="267"/>
      <c r="M219" s="144"/>
      <c r="N219" s="268"/>
      <c r="O219" s="267">
        <v>3.6973344797936368E-2</v>
      </c>
      <c r="P219" s="144">
        <v>5.1128818061088981E-2</v>
      </c>
      <c r="Q219" s="268">
        <v>4.4960659423004867E-2</v>
      </c>
      <c r="R219" s="267"/>
      <c r="S219" s="144"/>
      <c r="T219" s="268"/>
      <c r="U219" s="267">
        <v>1.7196904557179708E-2</v>
      </c>
      <c r="V219" s="268">
        <v>7.4934432371674782E-3</v>
      </c>
      <c r="W219" s="267">
        <v>6.8787618228718832E-3</v>
      </c>
      <c r="X219" s="144">
        <v>0</v>
      </c>
      <c r="Y219" s="268">
        <v>2.9973772948669914E-3</v>
      </c>
    </row>
    <row r="220" spans="2:25" s="4" customFormat="1" ht="15" hidden="1" customHeight="1" outlineLevel="1" x14ac:dyDescent="0.25">
      <c r="B220" s="53" t="s">
        <v>83</v>
      </c>
      <c r="C220" s="267">
        <v>1</v>
      </c>
      <c r="D220" s="144">
        <v>1</v>
      </c>
      <c r="E220" s="268">
        <v>1</v>
      </c>
      <c r="F220" s="267">
        <v>0.96703296703296704</v>
      </c>
      <c r="G220" s="144">
        <v>0.9645441389290883</v>
      </c>
      <c r="H220" s="268">
        <v>0.96540284360189577</v>
      </c>
      <c r="I220" s="267"/>
      <c r="J220" s="144"/>
      <c r="K220" s="268"/>
      <c r="L220" s="267"/>
      <c r="M220" s="144"/>
      <c r="N220" s="268"/>
      <c r="O220" s="267">
        <v>1.2362637362637362E-2</v>
      </c>
      <c r="P220" s="144">
        <v>3.5455861070911719E-2</v>
      </c>
      <c r="Q220" s="268">
        <v>2.7488151658767772E-2</v>
      </c>
      <c r="R220" s="267"/>
      <c r="S220" s="144"/>
      <c r="T220" s="268"/>
      <c r="U220" s="267">
        <v>2.0604395604395604E-2</v>
      </c>
      <c r="V220" s="268">
        <v>7.1090047393364926E-3</v>
      </c>
      <c r="W220" s="267">
        <v>0</v>
      </c>
      <c r="X220" s="144">
        <v>0</v>
      </c>
      <c r="Y220" s="268">
        <v>0</v>
      </c>
    </row>
    <row r="221" spans="2:25" s="4" customFormat="1" ht="15" hidden="1" customHeight="1" outlineLevel="1" x14ac:dyDescent="0.25">
      <c r="B221" s="53" t="s">
        <v>84</v>
      </c>
      <c r="C221" s="267">
        <v>1</v>
      </c>
      <c r="D221" s="144">
        <v>1</v>
      </c>
      <c r="E221" s="268">
        <v>1</v>
      </c>
      <c r="F221" s="267">
        <v>0.97629796839729122</v>
      </c>
      <c r="G221" s="144">
        <v>0.98454063604240283</v>
      </c>
      <c r="H221" s="268">
        <v>0.98222222222222222</v>
      </c>
      <c r="I221" s="267"/>
      <c r="J221" s="144"/>
      <c r="K221" s="268"/>
      <c r="L221" s="267"/>
      <c r="M221" s="144"/>
      <c r="N221" s="268"/>
      <c r="O221" s="267">
        <v>1.0158013544018058E-2</v>
      </c>
      <c r="P221" s="144">
        <v>1.5459363957597174E-2</v>
      </c>
      <c r="Q221" s="268">
        <v>1.3968253968253968E-2</v>
      </c>
      <c r="R221" s="267"/>
      <c r="S221" s="144"/>
      <c r="T221" s="268"/>
      <c r="U221" s="267">
        <v>7.900677200902935E-3</v>
      </c>
      <c r="V221" s="268">
        <v>2.2222222222222222E-3</v>
      </c>
      <c r="W221" s="267">
        <v>5.6433408577878106E-3</v>
      </c>
      <c r="X221" s="144">
        <v>0</v>
      </c>
      <c r="Y221" s="268">
        <v>1.5873015873015873E-3</v>
      </c>
    </row>
    <row r="222" spans="2:25" s="4" customFormat="1" ht="15" hidden="1" customHeight="1" outlineLevel="1" x14ac:dyDescent="0.25">
      <c r="B222" s="53" t="s">
        <v>85</v>
      </c>
      <c r="C222" s="267">
        <v>1</v>
      </c>
      <c r="D222" s="144">
        <v>1</v>
      </c>
      <c r="E222" s="268">
        <v>1</v>
      </c>
      <c r="F222" s="267">
        <v>0.98098859315589348</v>
      </c>
      <c r="G222" s="144">
        <v>0.99017681728880158</v>
      </c>
      <c r="H222" s="268">
        <v>0.98704663212435229</v>
      </c>
      <c r="I222" s="267"/>
      <c r="J222" s="144"/>
      <c r="K222" s="268"/>
      <c r="L222" s="267"/>
      <c r="M222" s="144"/>
      <c r="N222" s="268"/>
      <c r="O222" s="267">
        <v>7.6045627376425855E-3</v>
      </c>
      <c r="P222" s="144">
        <v>9.823182711198428E-3</v>
      </c>
      <c r="Q222" s="268">
        <v>9.0673575129533671E-3</v>
      </c>
      <c r="R222" s="267"/>
      <c r="S222" s="144"/>
      <c r="T222" s="268"/>
      <c r="U222" s="267">
        <v>1.1406844106463879E-2</v>
      </c>
      <c r="V222" s="268">
        <v>3.8860103626943004E-3</v>
      </c>
      <c r="W222" s="267">
        <v>0</v>
      </c>
      <c r="X222" s="144">
        <v>0</v>
      </c>
      <c r="Y222" s="268">
        <v>0</v>
      </c>
    </row>
    <row r="223" spans="2:25" s="4" customFormat="1" ht="15" hidden="1" customHeight="1" outlineLevel="1" x14ac:dyDescent="0.25">
      <c r="B223" s="53" t="s">
        <v>86</v>
      </c>
      <c r="C223" s="267">
        <v>1</v>
      </c>
      <c r="D223" s="144">
        <v>1</v>
      </c>
      <c r="E223" s="268">
        <v>1</v>
      </c>
      <c r="F223" s="267">
        <v>0.95573997233748276</v>
      </c>
      <c r="G223" s="144">
        <v>0.97765006385696041</v>
      </c>
      <c r="H223" s="268">
        <v>0.97072957623416334</v>
      </c>
      <c r="I223" s="267"/>
      <c r="J223" s="144"/>
      <c r="K223" s="268"/>
      <c r="L223" s="267"/>
      <c r="M223" s="144"/>
      <c r="N223" s="268"/>
      <c r="O223" s="267">
        <v>1.9363762102351315E-2</v>
      </c>
      <c r="P223" s="144">
        <v>2.2349936143039591E-2</v>
      </c>
      <c r="Q223" s="268">
        <v>2.1406727828746176E-2</v>
      </c>
      <c r="R223" s="267"/>
      <c r="S223" s="144"/>
      <c r="T223" s="268"/>
      <c r="U223" s="267">
        <v>2.2130013831258646E-2</v>
      </c>
      <c r="V223" s="268">
        <v>6.9899519440803845E-3</v>
      </c>
      <c r="W223" s="267">
        <v>2.7662517289073307E-3</v>
      </c>
      <c r="X223" s="144">
        <v>0</v>
      </c>
      <c r="Y223" s="268">
        <v>8.7374399301004806E-4</v>
      </c>
    </row>
    <row r="224" spans="2:25" s="4" customFormat="1" ht="15" hidden="1" customHeight="1" outlineLevel="1" x14ac:dyDescent="0.25">
      <c r="B224" s="53" t="s">
        <v>87</v>
      </c>
      <c r="C224" s="267">
        <v>1</v>
      </c>
      <c r="D224" s="144">
        <v>1</v>
      </c>
      <c r="E224" s="268">
        <v>1</v>
      </c>
      <c r="F224" s="267">
        <v>0.86512638230647709</v>
      </c>
      <c r="G224" s="144">
        <v>0.7381465517241379</v>
      </c>
      <c r="H224" s="268">
        <v>0.78607632677400119</v>
      </c>
      <c r="I224" s="267"/>
      <c r="J224" s="144"/>
      <c r="K224" s="268"/>
      <c r="L224" s="267"/>
      <c r="M224" s="144"/>
      <c r="N224" s="268"/>
      <c r="O224" s="267">
        <v>0.10248815165876778</v>
      </c>
      <c r="P224" s="144">
        <v>0.26185344827586204</v>
      </c>
      <c r="Q224" s="268">
        <v>0.20169946332737029</v>
      </c>
      <c r="R224" s="267"/>
      <c r="S224" s="144"/>
      <c r="T224" s="268"/>
      <c r="U224" s="267">
        <v>2.9423380726698263E-2</v>
      </c>
      <c r="V224" s="268">
        <v>1.1106141920095408E-2</v>
      </c>
      <c r="W224" s="267">
        <v>2.9620853080568718E-3</v>
      </c>
      <c r="X224" s="144">
        <v>0</v>
      </c>
      <c r="Y224" s="268">
        <v>1.1180679785330948E-3</v>
      </c>
    </row>
    <row r="225" spans="2:25" s="4" customFormat="1" ht="15" hidden="1" customHeight="1" outlineLevel="1" x14ac:dyDescent="0.25">
      <c r="B225" s="53" t="s">
        <v>88</v>
      </c>
      <c r="C225" s="267">
        <v>1</v>
      </c>
      <c r="D225" s="144">
        <v>1</v>
      </c>
      <c r="E225" s="268">
        <v>1</v>
      </c>
      <c r="F225" s="267">
        <v>0.78003986332574027</v>
      </c>
      <c r="G225" s="144">
        <v>0.83637013219006784</v>
      </c>
      <c r="H225" s="268">
        <v>0.81975816609287089</v>
      </c>
      <c r="I225" s="267"/>
      <c r="J225" s="144"/>
      <c r="K225" s="268"/>
      <c r="L225" s="267"/>
      <c r="M225" s="144"/>
      <c r="N225" s="268"/>
      <c r="O225" s="267">
        <v>0.16941913439635536</v>
      </c>
      <c r="P225" s="144">
        <v>0.16362986780993211</v>
      </c>
      <c r="Q225" s="268">
        <v>0.16533713997816776</v>
      </c>
      <c r="R225" s="267"/>
      <c r="S225" s="144"/>
      <c r="T225" s="268"/>
      <c r="U225" s="267">
        <v>5.0541002277904326E-2</v>
      </c>
      <c r="V225" s="268">
        <v>1.490469392896129E-2</v>
      </c>
      <c r="W225" s="267">
        <v>0</v>
      </c>
      <c r="X225" s="144">
        <v>0</v>
      </c>
      <c r="Y225" s="268">
        <v>0</v>
      </c>
    </row>
    <row r="226" spans="2:25" s="4" customFormat="1" ht="15" hidden="1" customHeight="1" outlineLevel="1" x14ac:dyDescent="0.25">
      <c r="B226" s="53" t="s">
        <v>89</v>
      </c>
      <c r="C226" s="267">
        <v>1</v>
      </c>
      <c r="D226" s="144">
        <v>1</v>
      </c>
      <c r="E226" s="268">
        <v>1</v>
      </c>
      <c r="F226" s="267">
        <v>0.80099715099715096</v>
      </c>
      <c r="G226" s="144">
        <v>0.83364677722687641</v>
      </c>
      <c r="H226" s="268">
        <v>0.82431717344405098</v>
      </c>
      <c r="I226" s="267"/>
      <c r="J226" s="144"/>
      <c r="K226" s="268"/>
      <c r="L226" s="267"/>
      <c r="M226" s="144"/>
      <c r="N226" s="268"/>
      <c r="O226" s="267">
        <v>0.1309116809116809</v>
      </c>
      <c r="P226" s="144">
        <v>0.16635322277312362</v>
      </c>
      <c r="Q226" s="268">
        <v>0.15622583139984533</v>
      </c>
      <c r="R226" s="267"/>
      <c r="S226" s="144"/>
      <c r="T226" s="268"/>
      <c r="U226" s="267">
        <v>6.6524216524216528E-2</v>
      </c>
      <c r="V226" s="268">
        <v>1.900924003744861E-2</v>
      </c>
      <c r="W226" s="267">
        <v>1.5669515669515669E-3</v>
      </c>
      <c r="X226" s="144">
        <v>0</v>
      </c>
      <c r="Y226" s="268">
        <v>4.4775511865510645E-4</v>
      </c>
    </row>
    <row r="227" spans="2:25" s="4" customFormat="1" ht="15.75" collapsed="1" x14ac:dyDescent="0.25">
      <c r="B227" s="65">
        <v>2001</v>
      </c>
      <c r="C227" s="269">
        <v>1</v>
      </c>
      <c r="D227" s="88">
        <v>1</v>
      </c>
      <c r="E227" s="270">
        <v>1</v>
      </c>
      <c r="F227" s="269">
        <v>0.82228369391979772</v>
      </c>
      <c r="G227" s="88">
        <v>0.82397281017599355</v>
      </c>
      <c r="H227" s="270">
        <v>0.82344123836153471</v>
      </c>
      <c r="I227" s="269"/>
      <c r="J227" s="88"/>
      <c r="K227" s="270"/>
      <c r="L227" s="269"/>
      <c r="M227" s="88"/>
      <c r="N227" s="270"/>
      <c r="O227" s="269">
        <v>0.11980874567204645</v>
      </c>
      <c r="P227" s="88">
        <v>0.17599353905172124</v>
      </c>
      <c r="Q227" s="270">
        <v>0.15831195410913493</v>
      </c>
      <c r="R227" s="269"/>
      <c r="S227" s="88"/>
      <c r="T227" s="270"/>
      <c r="U227" s="269">
        <v>5.6808397603825084E-2</v>
      </c>
      <c r="V227" s="270">
        <v>1.7877835749906316E-2</v>
      </c>
      <c r="W227" s="269">
        <v>1.0991628043307015E-3</v>
      </c>
      <c r="X227" s="88">
        <v>3.3650772285223949E-5</v>
      </c>
      <c r="Y227" s="270">
        <v>3.6897177942405812E-4</v>
      </c>
    </row>
    <row r="228" spans="2:25" s="4" customFormat="1" ht="15" hidden="1" customHeight="1" outlineLevel="1" x14ac:dyDescent="0.25">
      <c r="B228" s="53" t="s">
        <v>78</v>
      </c>
      <c r="C228" s="267">
        <v>1</v>
      </c>
      <c r="D228" s="144">
        <v>1</v>
      </c>
      <c r="E228" s="268">
        <v>1</v>
      </c>
      <c r="F228" s="267">
        <v>0.68159658744667884</v>
      </c>
      <c r="G228" s="144">
        <v>0.83112447055608685</v>
      </c>
      <c r="H228" s="268">
        <v>0.7967111952596333</v>
      </c>
      <c r="I228" s="267"/>
      <c r="J228" s="144"/>
      <c r="K228" s="268"/>
      <c r="L228" s="267"/>
      <c r="M228" s="144"/>
      <c r="N228" s="268"/>
      <c r="O228" s="267">
        <v>0.20551492992078002</v>
      </c>
      <c r="P228" s="144">
        <v>0.16828346313248621</v>
      </c>
      <c r="Q228" s="268">
        <v>0.17685214403422039</v>
      </c>
      <c r="R228" s="267"/>
      <c r="S228" s="144"/>
      <c r="T228" s="268"/>
      <c r="U228" s="267">
        <v>0.11258379037172456</v>
      </c>
      <c r="V228" s="268">
        <v>2.5910732442761476E-2</v>
      </c>
      <c r="W228" s="267">
        <v>3.0469226081657528E-4</v>
      </c>
      <c r="X228" s="144">
        <v>5.9206631142687976E-4</v>
      </c>
      <c r="Y228" s="268">
        <v>5.2592826338487429E-4</v>
      </c>
    </row>
    <row r="229" spans="2:25" s="4" customFormat="1" ht="15" hidden="1" customHeight="1" outlineLevel="1" x14ac:dyDescent="0.25">
      <c r="B229" s="53" t="s">
        <v>79</v>
      </c>
      <c r="C229" s="267">
        <v>1</v>
      </c>
      <c r="D229" s="144">
        <v>1</v>
      </c>
      <c r="E229" s="268">
        <v>1</v>
      </c>
      <c r="F229" s="267">
        <v>0.7124820659971306</v>
      </c>
      <c r="G229" s="144">
        <v>0.82667182812348783</v>
      </c>
      <c r="H229" s="268">
        <v>0.7978723404255319</v>
      </c>
      <c r="I229" s="267"/>
      <c r="J229" s="144"/>
      <c r="K229" s="268"/>
      <c r="L229" s="267"/>
      <c r="M229" s="144"/>
      <c r="N229" s="268"/>
      <c r="O229" s="267">
        <v>0.20071736011477762</v>
      </c>
      <c r="P229" s="144">
        <v>0.1731346172457176</v>
      </c>
      <c r="Q229" s="268">
        <v>0.18009118541033434</v>
      </c>
      <c r="R229" s="267"/>
      <c r="S229" s="144"/>
      <c r="T229" s="268"/>
      <c r="U229" s="267">
        <v>8.608321377331421E-2</v>
      </c>
      <c r="V229" s="268">
        <v>2.1710811984368215E-2</v>
      </c>
      <c r="W229" s="267">
        <v>7.173601147776184E-4</v>
      </c>
      <c r="X229" s="144">
        <v>1.9355463079454176E-4</v>
      </c>
      <c r="Y229" s="268">
        <v>3.2566217976552321E-4</v>
      </c>
    </row>
    <row r="230" spans="2:25" s="4" customFormat="1" ht="15" hidden="1" customHeight="1" outlineLevel="1" x14ac:dyDescent="0.25">
      <c r="B230" s="53" t="s">
        <v>80</v>
      </c>
      <c r="C230" s="267">
        <v>1</v>
      </c>
      <c r="D230" s="144">
        <v>1</v>
      </c>
      <c r="E230" s="268">
        <v>1</v>
      </c>
      <c r="F230" s="267">
        <v>0.7286401925391095</v>
      </c>
      <c r="G230" s="144">
        <v>0.78390196191243311</v>
      </c>
      <c r="H230" s="268">
        <v>0.76861292604769238</v>
      </c>
      <c r="I230" s="267"/>
      <c r="J230" s="144"/>
      <c r="K230" s="268"/>
      <c r="L230" s="267"/>
      <c r="M230" s="144"/>
      <c r="N230" s="268"/>
      <c r="O230" s="267">
        <v>0.18140794223826714</v>
      </c>
      <c r="P230" s="144">
        <v>0.21575283355388067</v>
      </c>
      <c r="Q230" s="268">
        <v>0.20625078030712887</v>
      </c>
      <c r="R230" s="267"/>
      <c r="S230" s="144"/>
      <c r="T230" s="268"/>
      <c r="U230" s="267">
        <v>8.9199759326113112E-2</v>
      </c>
      <c r="V230" s="268">
        <v>2.4678513462898996E-2</v>
      </c>
      <c r="W230" s="267">
        <v>7.5210589651022867E-4</v>
      </c>
      <c r="X230" s="144">
        <v>3.452045336862091E-4</v>
      </c>
      <c r="Y230" s="268">
        <v>4.577801822797453E-4</v>
      </c>
    </row>
    <row r="231" spans="2:25" s="4" customFormat="1" ht="15" hidden="1" customHeight="1" outlineLevel="1" x14ac:dyDescent="0.25">
      <c r="B231" s="53" t="s">
        <v>81</v>
      </c>
      <c r="C231" s="267">
        <v>1</v>
      </c>
      <c r="D231" s="144">
        <v>1</v>
      </c>
      <c r="E231" s="268">
        <v>1</v>
      </c>
      <c r="F231" s="267">
        <v>0.75485961123110146</v>
      </c>
      <c r="G231" s="144">
        <v>0.86794199321197163</v>
      </c>
      <c r="H231" s="268">
        <v>0.8381834716380584</v>
      </c>
      <c r="I231" s="267"/>
      <c r="J231" s="144"/>
      <c r="K231" s="268"/>
      <c r="L231" s="267"/>
      <c r="M231" s="144"/>
      <c r="N231" s="268"/>
      <c r="O231" s="267">
        <v>9.5248380129589638E-2</v>
      </c>
      <c r="P231" s="144">
        <v>0.1320580067880284</v>
      </c>
      <c r="Q231" s="268">
        <v>0.1223712629305445</v>
      </c>
      <c r="R231" s="267"/>
      <c r="S231" s="144"/>
      <c r="T231" s="268"/>
      <c r="U231" s="267">
        <v>0.14924406047516198</v>
      </c>
      <c r="V231" s="268">
        <v>3.9274752756621574E-2</v>
      </c>
      <c r="W231" s="267">
        <v>6.4794816414686827E-4</v>
      </c>
      <c r="X231" s="144">
        <v>0</v>
      </c>
      <c r="Y231" s="268">
        <v>1.7051267477549164E-4</v>
      </c>
    </row>
    <row r="232" spans="2:25" s="4" customFormat="1" ht="15" hidden="1" customHeight="1" outlineLevel="1" x14ac:dyDescent="0.25">
      <c r="B232" s="53" t="s">
        <v>82</v>
      </c>
      <c r="C232" s="267">
        <v>1</v>
      </c>
      <c r="D232" s="144">
        <v>1</v>
      </c>
      <c r="E232" s="268">
        <v>1</v>
      </c>
      <c r="F232" s="267">
        <v>0.59287531806615779</v>
      </c>
      <c r="G232" s="144">
        <v>0.99154478976234006</v>
      </c>
      <c r="H232" s="268">
        <v>0.95869154959110925</v>
      </c>
      <c r="I232" s="267"/>
      <c r="J232" s="144"/>
      <c r="K232" s="268"/>
      <c r="L232" s="267"/>
      <c r="M232" s="144"/>
      <c r="N232" s="268"/>
      <c r="O232" s="267">
        <v>0.24681933842239187</v>
      </c>
      <c r="P232" s="144">
        <v>8.4552102376599641E-3</v>
      </c>
      <c r="Q232" s="268">
        <v>2.8098133780666806E-2</v>
      </c>
      <c r="R232" s="267"/>
      <c r="S232" s="144"/>
      <c r="T232" s="268"/>
      <c r="U232" s="267">
        <v>0.15776081424936386</v>
      </c>
      <c r="V232" s="268">
        <v>1.3000629062696582E-2</v>
      </c>
      <c r="W232" s="267">
        <v>2.5445292620865142E-3</v>
      </c>
      <c r="X232" s="144">
        <v>0</v>
      </c>
      <c r="Y232" s="268">
        <v>2.0968756552736424E-4</v>
      </c>
    </row>
    <row r="233" spans="2:25" s="4" customFormat="1" ht="15" hidden="1" customHeight="1" outlineLevel="1" x14ac:dyDescent="0.25">
      <c r="B233" s="53" t="s">
        <v>83</v>
      </c>
      <c r="C233" s="267">
        <v>1</v>
      </c>
      <c r="D233" s="144">
        <v>1</v>
      </c>
      <c r="E233" s="268">
        <v>1</v>
      </c>
      <c r="F233" s="267">
        <v>0.89160839160839156</v>
      </c>
      <c r="G233" s="144">
        <v>0.99467040673211782</v>
      </c>
      <c r="H233" s="268">
        <v>0.98701635938717214</v>
      </c>
      <c r="I233" s="267"/>
      <c r="J233" s="144"/>
      <c r="K233" s="268"/>
      <c r="L233" s="267"/>
      <c r="M233" s="144"/>
      <c r="N233" s="268"/>
      <c r="O233" s="267">
        <v>3.1468531468531472E-2</v>
      </c>
      <c r="P233" s="144">
        <v>5.3295932678821883E-3</v>
      </c>
      <c r="Q233" s="268">
        <v>7.2708387431835884E-3</v>
      </c>
      <c r="R233" s="267"/>
      <c r="S233" s="144"/>
      <c r="T233" s="268"/>
      <c r="U233" s="267">
        <v>5.5944055944055944E-2</v>
      </c>
      <c r="V233" s="268">
        <v>4.1547649961049078E-3</v>
      </c>
      <c r="W233" s="267">
        <v>2.097902097902098E-2</v>
      </c>
      <c r="X233" s="144">
        <v>0</v>
      </c>
      <c r="Y233" s="268">
        <v>1.5580368735393405E-3</v>
      </c>
    </row>
    <row r="234" spans="2:25" s="4" customFormat="1" ht="15" hidden="1" customHeight="1" outlineLevel="1" x14ac:dyDescent="0.25">
      <c r="B234" s="53" t="s">
        <v>84</v>
      </c>
      <c r="C234" s="267">
        <v>1</v>
      </c>
      <c r="D234" s="144">
        <v>1</v>
      </c>
      <c r="E234" s="268">
        <v>1</v>
      </c>
      <c r="F234" s="267">
        <v>0.96697038724373574</v>
      </c>
      <c r="G234" s="144">
        <v>0.99810606060606055</v>
      </c>
      <c r="H234" s="268">
        <v>0.98896321070234117</v>
      </c>
      <c r="I234" s="267"/>
      <c r="J234" s="144"/>
      <c r="K234" s="268"/>
      <c r="L234" s="267"/>
      <c r="M234" s="144"/>
      <c r="N234" s="268"/>
      <c r="O234" s="267">
        <v>1.7084282460136675E-2</v>
      </c>
      <c r="P234" s="144">
        <v>1.893939393939394E-3</v>
      </c>
      <c r="Q234" s="268">
        <v>6.3545150501672244E-3</v>
      </c>
      <c r="R234" s="267"/>
      <c r="S234" s="144"/>
      <c r="T234" s="268"/>
      <c r="U234" s="267">
        <v>1.2528473804100227E-2</v>
      </c>
      <c r="V234" s="268">
        <v>3.6789297658862876E-3</v>
      </c>
      <c r="W234" s="267">
        <v>3.4168564920273349E-3</v>
      </c>
      <c r="X234" s="144">
        <v>0</v>
      </c>
      <c r="Y234" s="268">
        <v>1.0033444816053511E-3</v>
      </c>
    </row>
    <row r="235" spans="2:25" s="4" customFormat="1" ht="15" hidden="1" customHeight="1" outlineLevel="1" x14ac:dyDescent="0.25">
      <c r="B235" s="53" t="s">
        <v>85</v>
      </c>
      <c r="C235" s="267">
        <v>1</v>
      </c>
      <c r="D235" s="144">
        <v>1</v>
      </c>
      <c r="E235" s="268">
        <v>1</v>
      </c>
      <c r="F235" s="267">
        <v>0.96915887850467286</v>
      </c>
      <c r="G235" s="144">
        <v>0.99201666088163831</v>
      </c>
      <c r="H235" s="268">
        <v>0.98582637307010879</v>
      </c>
      <c r="I235" s="267"/>
      <c r="J235" s="144"/>
      <c r="K235" s="268"/>
      <c r="L235" s="267"/>
      <c r="M235" s="144"/>
      <c r="N235" s="268"/>
      <c r="O235" s="267">
        <v>1.8691588785046728E-2</v>
      </c>
      <c r="P235" s="144">
        <v>7.9833391183616806E-3</v>
      </c>
      <c r="Q235" s="268">
        <v>1.0883320678309289E-2</v>
      </c>
      <c r="R235" s="267"/>
      <c r="S235" s="144"/>
      <c r="T235" s="268"/>
      <c r="U235" s="267">
        <v>1.0280373831775701E-2</v>
      </c>
      <c r="V235" s="268">
        <v>2.7841052898000505E-3</v>
      </c>
      <c r="W235" s="267">
        <v>1.869158878504673E-3</v>
      </c>
      <c r="X235" s="144">
        <v>0</v>
      </c>
      <c r="Y235" s="268">
        <v>5.0620096178182741E-4</v>
      </c>
    </row>
    <row r="236" spans="2:25" s="4" customFormat="1" ht="15" hidden="1" customHeight="1" outlineLevel="1" x14ac:dyDescent="0.25">
      <c r="B236" s="53" t="s">
        <v>86</v>
      </c>
      <c r="C236" s="267">
        <v>1</v>
      </c>
      <c r="D236" s="144">
        <v>1</v>
      </c>
      <c r="E236" s="268">
        <v>1</v>
      </c>
      <c r="F236" s="267">
        <v>0.94165535956580737</v>
      </c>
      <c r="G236" s="144">
        <v>0.97543988269794724</v>
      </c>
      <c r="H236" s="268">
        <v>0.96825396825396826</v>
      </c>
      <c r="I236" s="267"/>
      <c r="J236" s="144"/>
      <c r="K236" s="268"/>
      <c r="L236" s="267"/>
      <c r="M236" s="144"/>
      <c r="N236" s="268"/>
      <c r="O236" s="267">
        <v>3.5278154681139755E-2</v>
      </c>
      <c r="P236" s="144">
        <v>2.4560117302052785E-2</v>
      </c>
      <c r="Q236" s="268">
        <v>2.6839826839826841E-2</v>
      </c>
      <c r="R236" s="267"/>
      <c r="S236" s="144"/>
      <c r="T236" s="268"/>
      <c r="U236" s="267">
        <v>2.3066485753052916E-2</v>
      </c>
      <c r="V236" s="268">
        <v>4.9062049062049062E-3</v>
      </c>
      <c r="W236" s="267">
        <v>0</v>
      </c>
      <c r="X236" s="144">
        <v>0</v>
      </c>
      <c r="Y236" s="268">
        <v>0</v>
      </c>
    </row>
    <row r="237" spans="2:25" s="4" customFormat="1" ht="15" hidden="1" customHeight="1" outlineLevel="1" x14ac:dyDescent="0.25">
      <c r="B237" s="53" t="s">
        <v>87</v>
      </c>
      <c r="C237" s="267">
        <v>1</v>
      </c>
      <c r="D237" s="144">
        <v>1</v>
      </c>
      <c r="E237" s="268">
        <v>1</v>
      </c>
      <c r="F237" s="267">
        <v>0.65236318407960203</v>
      </c>
      <c r="G237" s="144">
        <v>0.79662666234187485</v>
      </c>
      <c r="H237" s="268">
        <v>0.74717544233638888</v>
      </c>
      <c r="I237" s="267"/>
      <c r="J237" s="144"/>
      <c r="K237" s="268"/>
      <c r="L237" s="267"/>
      <c r="M237" s="144"/>
      <c r="N237" s="268"/>
      <c r="O237" s="267">
        <v>0.15713101160862356</v>
      </c>
      <c r="P237" s="144">
        <v>0.20218401989404261</v>
      </c>
      <c r="Q237" s="268">
        <v>0.18674056704327435</v>
      </c>
      <c r="R237" s="267"/>
      <c r="S237" s="144"/>
      <c r="T237" s="268"/>
      <c r="U237" s="267">
        <v>0.18988391376451078</v>
      </c>
      <c r="V237" s="268">
        <v>6.508917785831024E-2</v>
      </c>
      <c r="W237" s="267">
        <v>6.2189054726368158E-4</v>
      </c>
      <c r="X237" s="144">
        <v>1.1893177640826035E-3</v>
      </c>
      <c r="Y237" s="268">
        <v>9.948127620265756E-4</v>
      </c>
    </row>
    <row r="238" spans="2:25" s="4" customFormat="1" ht="15" hidden="1" customHeight="1" outlineLevel="1" x14ac:dyDescent="0.25">
      <c r="B238" s="53" t="s">
        <v>88</v>
      </c>
      <c r="C238" s="267">
        <v>1</v>
      </c>
      <c r="D238" s="144">
        <v>1</v>
      </c>
      <c r="E238" s="268">
        <v>1</v>
      </c>
      <c r="F238" s="267">
        <v>0.75978364619790006</v>
      </c>
      <c r="G238" s="144">
        <v>0.8177510382280907</v>
      </c>
      <c r="H238" s="268">
        <v>0.79837651979724222</v>
      </c>
      <c r="I238" s="267"/>
      <c r="J238" s="144"/>
      <c r="K238" s="268"/>
      <c r="L238" s="267"/>
      <c r="M238" s="144"/>
      <c r="N238" s="268"/>
      <c r="O238" s="267">
        <v>0.15229610775267791</v>
      </c>
      <c r="P238" s="144">
        <v>0.18054520285379619</v>
      </c>
      <c r="Q238" s="268">
        <v>0.17110347027755132</v>
      </c>
      <c r="R238" s="267"/>
      <c r="S238" s="144"/>
      <c r="T238" s="268"/>
      <c r="U238" s="267">
        <v>8.3996181991727648E-2</v>
      </c>
      <c r="V238" s="268">
        <v>2.8074155471270072E-2</v>
      </c>
      <c r="W238" s="267">
        <v>3.9240640576943472E-3</v>
      </c>
      <c r="X238" s="144">
        <v>1.703758918113087E-3</v>
      </c>
      <c r="Y238" s="268">
        <v>2.4458544539364079E-3</v>
      </c>
    </row>
    <row r="239" spans="2:25" s="4" customFormat="1" ht="15" hidden="1" customHeight="1" outlineLevel="1" x14ac:dyDescent="0.25">
      <c r="B239" s="53" t="s">
        <v>89</v>
      </c>
      <c r="C239" s="267">
        <v>1</v>
      </c>
      <c r="D239" s="144">
        <v>1</v>
      </c>
      <c r="E239" s="268">
        <v>1</v>
      </c>
      <c r="F239" s="267">
        <v>0.79918663442514837</v>
      </c>
      <c r="G239" s="144">
        <v>0.76819603753910326</v>
      </c>
      <c r="H239" s="268">
        <v>0.77816677275620627</v>
      </c>
      <c r="I239" s="267"/>
      <c r="J239" s="144"/>
      <c r="K239" s="268"/>
      <c r="L239" s="267"/>
      <c r="M239" s="144"/>
      <c r="N239" s="268"/>
      <c r="O239" s="267">
        <v>0.10156078258958012</v>
      </c>
      <c r="P239" s="144">
        <v>0.23112617309697603</v>
      </c>
      <c r="Q239" s="268">
        <v>0.18944055449466016</v>
      </c>
      <c r="R239" s="267"/>
      <c r="S239" s="144"/>
      <c r="T239" s="268"/>
      <c r="U239" s="267">
        <v>9.8922840184655969E-2</v>
      </c>
      <c r="V239" s="268">
        <v>3.1826861871419476E-2</v>
      </c>
      <c r="W239" s="267">
        <v>3.297428006155199E-4</v>
      </c>
      <c r="X239" s="144">
        <v>6.7778936392075078E-4</v>
      </c>
      <c r="Y239" s="268">
        <v>5.6581087771412407E-4</v>
      </c>
    </row>
    <row r="240" spans="2:25" s="4" customFormat="1" ht="15.75" collapsed="1" x14ac:dyDescent="0.25">
      <c r="B240" s="65">
        <v>2000</v>
      </c>
      <c r="C240" s="269">
        <v>1</v>
      </c>
      <c r="D240" s="88">
        <v>1</v>
      </c>
      <c r="E240" s="270">
        <v>1</v>
      </c>
      <c r="F240" s="269">
        <v>0.74580317115298778</v>
      </c>
      <c r="G240" s="88">
        <v>0.83320205239949652</v>
      </c>
      <c r="H240" s="270">
        <v>0.80916698689210542</v>
      </c>
      <c r="I240" s="269"/>
      <c r="J240" s="88"/>
      <c r="K240" s="270"/>
      <c r="L240" s="269"/>
      <c r="M240" s="88"/>
      <c r="N240" s="270"/>
      <c r="O240" s="269">
        <v>0.149048071884643</v>
      </c>
      <c r="P240" s="88">
        <v>0.16621638533285238</v>
      </c>
      <c r="Q240" s="270">
        <v>0.16149502583151873</v>
      </c>
      <c r="R240" s="269"/>
      <c r="S240" s="88"/>
      <c r="T240" s="270"/>
      <c r="U240" s="269">
        <v>0.10379024589050401</v>
      </c>
      <c r="V240" s="270">
        <v>2.8542760770248921E-2</v>
      </c>
      <c r="W240" s="269">
        <v>1.3585110718652357E-3</v>
      </c>
      <c r="X240" s="88">
        <v>5.8156226765115101E-4</v>
      </c>
      <c r="Y240" s="270">
        <v>7.9522650612698007E-4</v>
      </c>
    </row>
    <row r="241" spans="2:25" s="4" customFormat="1" ht="15" hidden="1" customHeight="1" outlineLevel="1" x14ac:dyDescent="0.25">
      <c r="B241" s="53" t="s">
        <v>78</v>
      </c>
      <c r="C241" s="267">
        <v>1</v>
      </c>
      <c r="D241" s="144">
        <v>1</v>
      </c>
      <c r="E241" s="268">
        <v>1</v>
      </c>
      <c r="F241" s="267">
        <v>0.77192766637962851</v>
      </c>
      <c r="G241" s="144">
        <v>0.84549560256714995</v>
      </c>
      <c r="H241" s="268">
        <v>0.82757484043031371</v>
      </c>
      <c r="I241" s="267"/>
      <c r="J241" s="144"/>
      <c r="K241" s="268"/>
      <c r="L241" s="267"/>
      <c r="M241" s="144"/>
      <c r="N241" s="268"/>
      <c r="O241" s="267">
        <v>0.16607208758764916</v>
      </c>
      <c r="P241" s="144">
        <v>0.15371206718960462</v>
      </c>
      <c r="Q241" s="268">
        <v>0.15672290311947498</v>
      </c>
      <c r="R241" s="267"/>
      <c r="S241" s="144"/>
      <c r="T241" s="268"/>
      <c r="U241" s="267">
        <v>6.1877229671546317E-2</v>
      </c>
      <c r="V241" s="268">
        <v>1.5072967546672261E-2</v>
      </c>
      <c r="W241" s="267">
        <v>1.2301636117603641E-4</v>
      </c>
      <c r="X241" s="144">
        <v>7.9233024324538472E-4</v>
      </c>
      <c r="Y241" s="268">
        <v>6.2928890353900098E-4</v>
      </c>
    </row>
    <row r="242" spans="2:25" s="4" customFormat="1" ht="15" hidden="1" customHeight="1" outlineLevel="1" x14ac:dyDescent="0.25">
      <c r="B242" s="53" t="s">
        <v>79</v>
      </c>
      <c r="C242" s="267">
        <v>1</v>
      </c>
      <c r="D242" s="144">
        <v>1</v>
      </c>
      <c r="E242" s="268">
        <v>1</v>
      </c>
      <c r="F242" s="267">
        <v>0.73367433930093773</v>
      </c>
      <c r="G242" s="144">
        <v>0.80739815046238439</v>
      </c>
      <c r="H242" s="268">
        <v>0.79068419018167757</v>
      </c>
      <c r="I242" s="267"/>
      <c r="J242" s="144"/>
      <c r="K242" s="268"/>
      <c r="L242" s="267"/>
      <c r="M242" s="144"/>
      <c r="N242" s="268"/>
      <c r="O242" s="267">
        <v>0.18891730605285592</v>
      </c>
      <c r="P242" s="144">
        <v>0.18985253686578354</v>
      </c>
      <c r="Q242" s="268">
        <v>0.18964051024352532</v>
      </c>
      <c r="R242" s="267"/>
      <c r="S242" s="144"/>
      <c r="T242" s="268"/>
      <c r="U242" s="267">
        <v>7.6726342710997444E-2</v>
      </c>
      <c r="V242" s="268">
        <v>1.7394665635871664E-2</v>
      </c>
      <c r="W242" s="267">
        <v>6.8201193520886613E-4</v>
      </c>
      <c r="X242" s="144">
        <v>2.7493126718320421E-3</v>
      </c>
      <c r="Y242" s="268">
        <v>2.2806339389253964E-3</v>
      </c>
    </row>
    <row r="243" spans="2:25" s="4" customFormat="1" ht="15" hidden="1" customHeight="1" outlineLevel="1" x14ac:dyDescent="0.25">
      <c r="B243" s="53" t="s">
        <v>80</v>
      </c>
      <c r="C243" s="267">
        <v>1</v>
      </c>
      <c r="D243" s="144">
        <v>1</v>
      </c>
      <c r="E243" s="268">
        <v>1</v>
      </c>
      <c r="F243" s="267">
        <v>0.7952542372881356</v>
      </c>
      <c r="G243" s="144">
        <v>0.84534708790027935</v>
      </c>
      <c r="H243" s="268">
        <v>0.83521344076804394</v>
      </c>
      <c r="I243" s="267"/>
      <c r="J243" s="144"/>
      <c r="K243" s="268"/>
      <c r="L243" s="267"/>
      <c r="M243" s="144"/>
      <c r="N243" s="268"/>
      <c r="O243" s="267">
        <v>0.20254237288135593</v>
      </c>
      <c r="P243" s="144">
        <v>0.15422308188265635</v>
      </c>
      <c r="Q243" s="268">
        <v>0.16399794273958512</v>
      </c>
      <c r="R243" s="267"/>
      <c r="S243" s="144"/>
      <c r="T243" s="268"/>
      <c r="U243" s="267">
        <v>2.0338983050847458E-3</v>
      </c>
      <c r="V243" s="268">
        <v>4.1145208297617007E-4</v>
      </c>
      <c r="W243" s="267">
        <v>1.6949152542372882E-4</v>
      </c>
      <c r="X243" s="144">
        <v>4.298302170642596E-4</v>
      </c>
      <c r="Y243" s="268">
        <v>3.7716440939482255E-4</v>
      </c>
    </row>
    <row r="244" spans="2:25" s="4" customFormat="1" ht="15" hidden="1" customHeight="1" outlineLevel="1" x14ac:dyDescent="0.25">
      <c r="B244" s="53" t="s">
        <v>81</v>
      </c>
      <c r="C244" s="267">
        <v>1</v>
      </c>
      <c r="D244" s="144">
        <v>1</v>
      </c>
      <c r="E244" s="268">
        <v>1</v>
      </c>
      <c r="F244" s="267">
        <v>0.87920792079207921</v>
      </c>
      <c r="G244" s="144">
        <v>0.92973784093918266</v>
      </c>
      <c r="H244" s="268">
        <v>0.92052836725855347</v>
      </c>
      <c r="I244" s="267"/>
      <c r="J244" s="144"/>
      <c r="K244" s="268"/>
      <c r="L244" s="267"/>
      <c r="M244" s="144"/>
      <c r="N244" s="268"/>
      <c r="O244" s="267">
        <v>0.11683168316831684</v>
      </c>
      <c r="P244" s="144">
        <v>6.9909082884632365E-2</v>
      </c>
      <c r="Q244" s="268">
        <v>7.8461094268803239E-2</v>
      </c>
      <c r="R244" s="267"/>
      <c r="S244" s="144"/>
      <c r="T244" s="268"/>
      <c r="U244" s="267">
        <v>3.5643564356435645E-3</v>
      </c>
      <c r="V244" s="268">
        <v>6.4963187527067995E-4</v>
      </c>
      <c r="W244" s="267">
        <v>3.9603960396039607E-4</v>
      </c>
      <c r="X244" s="144">
        <v>3.5307617618501191E-4</v>
      </c>
      <c r="Y244" s="268">
        <v>3.6090659737259998E-4</v>
      </c>
    </row>
    <row r="245" spans="2:25" s="4" customFormat="1" ht="15" hidden="1" customHeight="1" outlineLevel="1" x14ac:dyDescent="0.25">
      <c r="B245" s="53" t="s">
        <v>82</v>
      </c>
      <c r="C245" s="267">
        <v>1</v>
      </c>
      <c r="D245" s="144">
        <v>1</v>
      </c>
      <c r="E245" s="268">
        <v>1</v>
      </c>
      <c r="F245" s="267">
        <v>0.875</v>
      </c>
      <c r="G245" s="144">
        <v>0.99093444909344486</v>
      </c>
      <c r="H245" s="268">
        <v>0.97674418604651159</v>
      </c>
      <c r="I245" s="267"/>
      <c r="J245" s="144"/>
      <c r="K245" s="268"/>
      <c r="L245" s="267"/>
      <c r="M245" s="144"/>
      <c r="N245" s="268"/>
      <c r="O245" s="267">
        <v>7.0000000000000007E-2</v>
      </c>
      <c r="P245" s="144">
        <v>9.06555090655509E-3</v>
      </c>
      <c r="Q245" s="268">
        <v>1.6523867809057527E-2</v>
      </c>
      <c r="R245" s="267"/>
      <c r="S245" s="144"/>
      <c r="T245" s="268"/>
      <c r="U245" s="267">
        <v>0.05</v>
      </c>
      <c r="V245" s="268">
        <v>6.1199510403916772E-3</v>
      </c>
      <c r="W245" s="267">
        <v>5.0000000000000001E-3</v>
      </c>
      <c r="X245" s="144">
        <v>0</v>
      </c>
      <c r="Y245" s="268">
        <v>6.1199510403916763E-4</v>
      </c>
    </row>
    <row r="246" spans="2:25" s="4" customFormat="1" ht="15" hidden="1" customHeight="1" outlineLevel="1" x14ac:dyDescent="0.25">
      <c r="B246" s="53" t="s">
        <v>83</v>
      </c>
      <c r="C246" s="267">
        <v>1</v>
      </c>
      <c r="D246" s="144">
        <v>1</v>
      </c>
      <c r="E246" s="268">
        <v>1</v>
      </c>
      <c r="F246" s="267">
        <v>0.92176870748299322</v>
      </c>
      <c r="G246" s="144">
        <v>0.98555609051516613</v>
      </c>
      <c r="H246" s="268">
        <v>0.97764656263180094</v>
      </c>
      <c r="I246" s="267"/>
      <c r="J246" s="144"/>
      <c r="K246" s="268"/>
      <c r="L246" s="267"/>
      <c r="M246" s="144"/>
      <c r="N246" s="268"/>
      <c r="O246" s="267">
        <v>2.7210884353741496E-2</v>
      </c>
      <c r="P246" s="144">
        <v>9.1478093403948007E-3</v>
      </c>
      <c r="Q246" s="268">
        <v>1.1387600168705188E-2</v>
      </c>
      <c r="R246" s="267"/>
      <c r="S246" s="144"/>
      <c r="T246" s="268"/>
      <c r="U246" s="267">
        <v>4.7619047619047616E-2</v>
      </c>
      <c r="V246" s="268">
        <v>5.9046815689582453E-3</v>
      </c>
      <c r="W246" s="267">
        <v>3.4013605442176869E-3</v>
      </c>
      <c r="X246" s="144">
        <v>5.296100144439095E-3</v>
      </c>
      <c r="Y246" s="268">
        <v>5.0611556305356388E-3</v>
      </c>
    </row>
    <row r="247" spans="2:25" s="4" customFormat="1" ht="15" hidden="1" customHeight="1" outlineLevel="1" x14ac:dyDescent="0.25">
      <c r="B247" s="53" t="s">
        <v>84</v>
      </c>
      <c r="C247" s="267">
        <v>1</v>
      </c>
      <c r="D247" s="144">
        <v>1</v>
      </c>
      <c r="E247" s="268">
        <v>1</v>
      </c>
      <c r="F247" s="267">
        <v>0.90268456375838924</v>
      </c>
      <c r="G247" s="144">
        <v>0.96670428893905191</v>
      </c>
      <c r="H247" s="268">
        <v>0.95748792270531402</v>
      </c>
      <c r="I247" s="267"/>
      <c r="J247" s="144"/>
      <c r="K247" s="268"/>
      <c r="L247" s="267"/>
      <c r="M247" s="144"/>
      <c r="N247" s="268"/>
      <c r="O247" s="267">
        <v>8.7248322147651006E-2</v>
      </c>
      <c r="P247" s="144">
        <v>3.3295711060948079E-2</v>
      </c>
      <c r="Q247" s="268">
        <v>4.1062801932367152E-2</v>
      </c>
      <c r="R247" s="267"/>
      <c r="S247" s="144"/>
      <c r="T247" s="268"/>
      <c r="U247" s="267">
        <v>1.0067114093959731E-2</v>
      </c>
      <c r="V247" s="268">
        <v>1.4492753623188406E-3</v>
      </c>
      <c r="W247" s="267">
        <v>0</v>
      </c>
      <c r="X247" s="144">
        <v>0</v>
      </c>
      <c r="Y247" s="268">
        <v>0</v>
      </c>
    </row>
    <row r="248" spans="2:25" s="4" customFormat="1" ht="15" hidden="1" customHeight="1" outlineLevel="1" x14ac:dyDescent="0.25">
      <c r="B248" s="53" t="s">
        <v>85</v>
      </c>
      <c r="C248" s="267">
        <v>1</v>
      </c>
      <c r="D248" s="144">
        <v>1</v>
      </c>
      <c r="E248" s="268">
        <v>1</v>
      </c>
      <c r="F248" s="267">
        <v>0.96621621621621623</v>
      </c>
      <c r="G248" s="144">
        <v>0.98433792121499764</v>
      </c>
      <c r="H248" s="268">
        <v>0.98210570120682483</v>
      </c>
      <c r="I248" s="267"/>
      <c r="J248" s="144"/>
      <c r="K248" s="268"/>
      <c r="L248" s="267"/>
      <c r="M248" s="144"/>
      <c r="N248" s="268"/>
      <c r="O248" s="267">
        <v>1.3513513513513514E-2</v>
      </c>
      <c r="P248" s="144">
        <v>1.5662078785002372E-2</v>
      </c>
      <c r="Q248" s="268">
        <v>1.5397419891801914E-2</v>
      </c>
      <c r="R248" s="267"/>
      <c r="S248" s="144"/>
      <c r="T248" s="268"/>
      <c r="U248" s="267">
        <v>2.0270270270270271E-2</v>
      </c>
      <c r="V248" s="268">
        <v>2.4968789013732834E-3</v>
      </c>
      <c r="W248" s="267">
        <v>0</v>
      </c>
      <c r="X248" s="144">
        <v>0</v>
      </c>
      <c r="Y248" s="268">
        <v>0</v>
      </c>
    </row>
    <row r="249" spans="2:25" s="4" customFormat="1" ht="15" hidden="1" customHeight="1" outlineLevel="1" x14ac:dyDescent="0.25">
      <c r="B249" s="53" t="s">
        <v>86</v>
      </c>
      <c r="C249" s="267">
        <v>1</v>
      </c>
      <c r="D249" s="144">
        <v>1</v>
      </c>
      <c r="E249" s="268">
        <v>1</v>
      </c>
      <c r="F249" s="267">
        <v>0.80208333333333337</v>
      </c>
      <c r="G249" s="144">
        <v>0.9695989650711514</v>
      </c>
      <c r="H249" s="268">
        <v>0.9432933478735005</v>
      </c>
      <c r="I249" s="267"/>
      <c r="J249" s="144"/>
      <c r="K249" s="268"/>
      <c r="L249" s="267"/>
      <c r="M249" s="144"/>
      <c r="N249" s="268"/>
      <c r="O249" s="267">
        <v>0.12152777777777778</v>
      </c>
      <c r="P249" s="144">
        <v>3.0401034928848641E-2</v>
      </c>
      <c r="Q249" s="268">
        <v>4.4711014176663032E-2</v>
      </c>
      <c r="R249" s="267"/>
      <c r="S249" s="144"/>
      <c r="T249" s="268"/>
      <c r="U249" s="267">
        <v>6.5972222222222224E-2</v>
      </c>
      <c r="V249" s="268">
        <v>1.0359869138495093E-2</v>
      </c>
      <c r="W249" s="267">
        <v>1.0416666666666666E-2</v>
      </c>
      <c r="X249" s="144">
        <v>0</v>
      </c>
      <c r="Y249" s="268">
        <v>1.6357688113413304E-3</v>
      </c>
    </row>
    <row r="250" spans="2:25" s="4" customFormat="1" ht="15" hidden="1" customHeight="1" outlineLevel="1" x14ac:dyDescent="0.25">
      <c r="B250" s="53" t="s">
        <v>87</v>
      </c>
      <c r="C250" s="267">
        <v>1</v>
      </c>
      <c r="D250" s="144">
        <v>1</v>
      </c>
      <c r="E250" s="268">
        <v>1</v>
      </c>
      <c r="F250" s="267">
        <v>0.75722874320068712</v>
      </c>
      <c r="G250" s="144">
        <v>0.84259622937941869</v>
      </c>
      <c r="H250" s="268">
        <v>0.82079403377933757</v>
      </c>
      <c r="I250" s="267"/>
      <c r="J250" s="144"/>
      <c r="K250" s="268"/>
      <c r="L250" s="267"/>
      <c r="M250" s="144"/>
      <c r="N250" s="268"/>
      <c r="O250" s="267">
        <v>0.16117950186086458</v>
      </c>
      <c r="P250" s="144">
        <v>0.156127258444619</v>
      </c>
      <c r="Q250" s="268">
        <v>0.15741756233092052</v>
      </c>
      <c r="R250" s="267"/>
      <c r="S250" s="144"/>
      <c r="T250" s="268"/>
      <c r="U250" s="267">
        <v>8.1305468079015175E-2</v>
      </c>
      <c r="V250" s="268">
        <v>2.0764787599619798E-2</v>
      </c>
      <c r="W250" s="267">
        <v>2.8628685943315199E-4</v>
      </c>
      <c r="X250" s="144">
        <v>1.2765121759622938E-3</v>
      </c>
      <c r="Y250" s="268">
        <v>1.0236162901221028E-3</v>
      </c>
    </row>
    <row r="251" spans="2:25" s="4" customFormat="1" ht="15" hidden="1" customHeight="1" outlineLevel="1" x14ac:dyDescent="0.25">
      <c r="B251" s="53" t="s">
        <v>88</v>
      </c>
      <c r="C251" s="267">
        <v>1</v>
      </c>
      <c r="D251" s="144">
        <v>1</v>
      </c>
      <c r="E251" s="268">
        <v>1</v>
      </c>
      <c r="F251" s="267">
        <v>0.84685945273631846</v>
      </c>
      <c r="G251" s="144">
        <v>0.84090500179920835</v>
      </c>
      <c r="H251" s="268">
        <v>0.84224113871057771</v>
      </c>
      <c r="I251" s="267"/>
      <c r="J251" s="144"/>
      <c r="K251" s="268"/>
      <c r="L251" s="267"/>
      <c r="M251" s="144"/>
      <c r="N251" s="268"/>
      <c r="O251" s="267">
        <v>0.14723258706467662</v>
      </c>
      <c r="P251" s="144">
        <v>0.15891507736595897</v>
      </c>
      <c r="Q251" s="268">
        <v>0.15629360870778677</v>
      </c>
      <c r="R251" s="267"/>
      <c r="S251" s="144"/>
      <c r="T251" s="268"/>
      <c r="U251" s="267">
        <v>5.4415422885572143E-3</v>
      </c>
      <c r="V251" s="268">
        <v>1.2210438180295842E-3</v>
      </c>
      <c r="W251" s="267">
        <v>4.6641791044776119E-4</v>
      </c>
      <c r="X251" s="144">
        <v>1.7992083483267361E-4</v>
      </c>
      <c r="Y251" s="268">
        <v>2.4420876360591682E-4</v>
      </c>
    </row>
    <row r="252" spans="2:25" s="4" customFormat="1" ht="15" hidden="1" customHeight="1" outlineLevel="1" x14ac:dyDescent="0.25">
      <c r="B252" s="53" t="s">
        <v>89</v>
      </c>
      <c r="C252" s="267">
        <v>1</v>
      </c>
      <c r="D252" s="144">
        <v>1</v>
      </c>
      <c r="E252" s="268">
        <v>1</v>
      </c>
      <c r="F252" s="267">
        <v>0.73913886733902245</v>
      </c>
      <c r="G252" s="144">
        <v>0.82088458518712382</v>
      </c>
      <c r="H252" s="268">
        <v>0.80351180907629527</v>
      </c>
      <c r="I252" s="267"/>
      <c r="J252" s="144"/>
      <c r="K252" s="268"/>
      <c r="L252" s="267"/>
      <c r="M252" s="144"/>
      <c r="N252" s="268"/>
      <c r="O252" s="267">
        <v>0.13440651667959658</v>
      </c>
      <c r="P252" s="144">
        <v>0.17822559539387595</v>
      </c>
      <c r="Q252" s="268">
        <v>0.16891307035983677</v>
      </c>
      <c r="R252" s="267"/>
      <c r="S252" s="144"/>
      <c r="T252" s="268"/>
      <c r="U252" s="267">
        <v>0.12606671838634601</v>
      </c>
      <c r="V252" s="268">
        <v>2.6791970652487531E-2</v>
      </c>
      <c r="W252" s="267">
        <v>3.8789759503491078E-4</v>
      </c>
      <c r="X252" s="144">
        <v>8.8981941900026171E-4</v>
      </c>
      <c r="Y252" s="268">
        <v>7.8314991138040476E-4</v>
      </c>
    </row>
    <row r="253" spans="2:25" s="4" customFormat="1" ht="15.75" collapsed="1" x14ac:dyDescent="0.25">
      <c r="B253" s="65">
        <v>1999</v>
      </c>
      <c r="C253" s="269">
        <v>1</v>
      </c>
      <c r="D253" s="88">
        <v>1</v>
      </c>
      <c r="E253" s="270">
        <v>1</v>
      </c>
      <c r="F253" s="269">
        <v>0.7877610865315362</v>
      </c>
      <c r="G253" s="88">
        <v>0.8510955252391339</v>
      </c>
      <c r="H253" s="270">
        <v>0.8373536338977754</v>
      </c>
      <c r="I253" s="269"/>
      <c r="J253" s="88"/>
      <c r="K253" s="270"/>
      <c r="L253" s="269"/>
      <c r="M253" s="88"/>
      <c r="N253" s="270"/>
      <c r="O253" s="269">
        <v>0.16045889494803992</v>
      </c>
      <c r="P253" s="88">
        <v>0.14794936492323482</v>
      </c>
      <c r="Q253" s="270">
        <v>0.15066360074564389</v>
      </c>
      <c r="R253" s="269"/>
      <c r="S253" s="88"/>
      <c r="T253" s="270"/>
      <c r="U253" s="269">
        <v>5.1317007922625786E-2</v>
      </c>
      <c r="V253" s="270">
        <v>1.1134427986203356E-2</v>
      </c>
      <c r="W253" s="269">
        <v>4.6301059779812738E-4</v>
      </c>
      <c r="X253" s="88">
        <v>9.5510983763132757E-4</v>
      </c>
      <c r="Y253" s="270">
        <v>8.4833737037739846E-4</v>
      </c>
    </row>
    <row r="254" spans="2:25" s="4" customFormat="1" ht="15" hidden="1" customHeight="1" outlineLevel="1" x14ac:dyDescent="0.25">
      <c r="B254" s="53" t="s">
        <v>78</v>
      </c>
      <c r="C254" s="267">
        <v>1</v>
      </c>
      <c r="D254" s="144">
        <v>1</v>
      </c>
      <c r="E254" s="268">
        <v>1</v>
      </c>
      <c r="F254" s="267">
        <v>0.77187220065691253</v>
      </c>
      <c r="G254" s="144">
        <v>0.81109277378285982</v>
      </c>
      <c r="H254" s="268">
        <v>0.7999915483434753</v>
      </c>
      <c r="I254" s="267"/>
      <c r="J254" s="144"/>
      <c r="K254" s="268"/>
      <c r="L254" s="267"/>
      <c r="M254" s="144"/>
      <c r="N254" s="268"/>
      <c r="O254" s="267">
        <v>0.17542550014929831</v>
      </c>
      <c r="P254" s="144">
        <v>0.18890722621714015</v>
      </c>
      <c r="Q254" s="268">
        <v>0.18509127789046653</v>
      </c>
      <c r="R254" s="267"/>
      <c r="S254" s="144"/>
      <c r="T254" s="268"/>
      <c r="U254" s="267">
        <v>5.2702299193789194E-2</v>
      </c>
      <c r="V254" s="268">
        <v>1.4917173766058148E-2</v>
      </c>
      <c r="W254" s="267">
        <v>0</v>
      </c>
      <c r="X254" s="144">
        <v>0</v>
      </c>
      <c r="Y254" s="268">
        <v>0</v>
      </c>
    </row>
    <row r="255" spans="2:25" s="4" customFormat="1" ht="15" hidden="1" customHeight="1" outlineLevel="1" x14ac:dyDescent="0.25">
      <c r="B255" s="53" t="s">
        <v>79</v>
      </c>
      <c r="C255" s="267">
        <v>1</v>
      </c>
      <c r="D255" s="144">
        <v>1</v>
      </c>
      <c r="E255" s="268">
        <v>1</v>
      </c>
      <c r="F255" s="267">
        <v>0.75233069481090586</v>
      </c>
      <c r="G255" s="144">
        <v>0.77899199808909592</v>
      </c>
      <c r="H255" s="268">
        <v>0.77223485355088939</v>
      </c>
      <c r="I255" s="267"/>
      <c r="J255" s="144"/>
      <c r="K255" s="268"/>
      <c r="L255" s="267"/>
      <c r="M255" s="144"/>
      <c r="N255" s="268"/>
      <c r="O255" s="267">
        <v>0.18469656992084432</v>
      </c>
      <c r="P255" s="144">
        <v>0.21915681356741909</v>
      </c>
      <c r="Q255" s="268">
        <v>0.21042307520841691</v>
      </c>
      <c r="R255" s="267"/>
      <c r="S255" s="144"/>
      <c r="T255" s="268"/>
      <c r="U255" s="267">
        <v>6.2620932277924368E-2</v>
      </c>
      <c r="V255" s="268">
        <v>1.5870892960634837E-2</v>
      </c>
      <c r="W255" s="267">
        <v>3.5180299032541777E-4</v>
      </c>
      <c r="X255" s="144">
        <v>1.8511883434850114E-3</v>
      </c>
      <c r="Y255" s="268">
        <v>1.4711782800588471E-3</v>
      </c>
    </row>
    <row r="256" spans="2:25" s="4" customFormat="1" ht="15" hidden="1" customHeight="1" outlineLevel="1" x14ac:dyDescent="0.25">
      <c r="B256" s="53" t="s">
        <v>80</v>
      </c>
      <c r="C256" s="267">
        <v>1</v>
      </c>
      <c r="D256" s="144">
        <v>1</v>
      </c>
      <c r="E256" s="268">
        <v>1</v>
      </c>
      <c r="F256" s="267">
        <v>0.76760661202944858</v>
      </c>
      <c r="G256" s="144">
        <v>0.82834296640737037</v>
      </c>
      <c r="H256" s="268">
        <v>0.81386957960940087</v>
      </c>
      <c r="I256" s="267"/>
      <c r="J256" s="144"/>
      <c r="K256" s="268"/>
      <c r="L256" s="267"/>
      <c r="M256" s="144"/>
      <c r="N256" s="268"/>
      <c r="O256" s="267">
        <v>0.18252535074315876</v>
      </c>
      <c r="P256" s="144">
        <v>0.17148320368519404</v>
      </c>
      <c r="Q256" s="268">
        <v>0.17411453161204898</v>
      </c>
      <c r="R256" s="267"/>
      <c r="S256" s="144"/>
      <c r="T256" s="268"/>
      <c r="U256" s="267">
        <v>4.9312404500625087E-2</v>
      </c>
      <c r="V256" s="268">
        <v>1.1751075802714332E-2</v>
      </c>
      <c r="W256" s="267">
        <v>5.5563272676760662E-4</v>
      </c>
      <c r="X256" s="144">
        <v>1.7382990743557429E-4</v>
      </c>
      <c r="Y256" s="268">
        <v>2.6481297583581597E-4</v>
      </c>
    </row>
    <row r="257" spans="2:25" s="4" customFormat="1" ht="15" hidden="1" customHeight="1" outlineLevel="1" x14ac:dyDescent="0.25">
      <c r="B257" s="53" t="s">
        <v>81</v>
      </c>
      <c r="C257" s="267">
        <v>1</v>
      </c>
      <c r="D257" s="144">
        <v>1</v>
      </c>
      <c r="E257" s="268">
        <v>1</v>
      </c>
      <c r="F257" s="267">
        <v>0.85259809119830332</v>
      </c>
      <c r="G257" s="144">
        <v>0.93706047819971872</v>
      </c>
      <c r="H257" s="268">
        <v>0.92177001343827991</v>
      </c>
      <c r="I257" s="267"/>
      <c r="J257" s="144"/>
      <c r="K257" s="268"/>
      <c r="L257" s="267"/>
      <c r="M257" s="144"/>
      <c r="N257" s="268"/>
      <c r="O257" s="267">
        <v>0.13891834570519618</v>
      </c>
      <c r="P257" s="144">
        <v>6.2939521800281298E-2</v>
      </c>
      <c r="Q257" s="268">
        <v>7.669418314455749E-2</v>
      </c>
      <c r="R257" s="267"/>
      <c r="S257" s="144"/>
      <c r="T257" s="268"/>
      <c r="U257" s="267">
        <v>2.6511134676564158E-3</v>
      </c>
      <c r="V257" s="268">
        <v>4.7993856786331351E-4</v>
      </c>
      <c r="W257" s="267">
        <v>5.8324496288441148E-3</v>
      </c>
      <c r="X257" s="144">
        <v>0</v>
      </c>
      <c r="Y257" s="268">
        <v>1.0558648492992896E-3</v>
      </c>
    </row>
    <row r="258" spans="2:25" s="4" customFormat="1" ht="15" hidden="1" customHeight="1" outlineLevel="1" x14ac:dyDescent="0.25">
      <c r="B258" s="53" t="s">
        <v>82</v>
      </c>
      <c r="C258" s="267">
        <v>1</v>
      </c>
      <c r="D258" s="144">
        <v>1</v>
      </c>
      <c r="E258" s="268">
        <v>1</v>
      </c>
      <c r="F258" s="267">
        <v>0.875</v>
      </c>
      <c r="G258" s="144">
        <v>0.98793565683646112</v>
      </c>
      <c r="H258" s="268">
        <v>0.97228637413394914</v>
      </c>
      <c r="I258" s="267"/>
      <c r="J258" s="144"/>
      <c r="K258" s="268"/>
      <c r="L258" s="267"/>
      <c r="M258" s="144"/>
      <c r="N258" s="268"/>
      <c r="O258" s="267">
        <v>7.4999999999999997E-2</v>
      </c>
      <c r="P258" s="144">
        <v>1.2064343163538873E-2</v>
      </c>
      <c r="Q258" s="268">
        <v>2.0785219399538105E-2</v>
      </c>
      <c r="R258" s="267"/>
      <c r="S258" s="144"/>
      <c r="T258" s="268"/>
      <c r="U258" s="267">
        <v>1.6666666666666666E-2</v>
      </c>
      <c r="V258" s="268">
        <v>2.3094688221709007E-3</v>
      </c>
      <c r="W258" s="267">
        <v>3.3333333333333333E-2</v>
      </c>
      <c r="X258" s="144">
        <v>0</v>
      </c>
      <c r="Y258" s="268">
        <v>4.6189376443418013E-3</v>
      </c>
    </row>
    <row r="259" spans="2:25" s="4" customFormat="1" ht="15" hidden="1" customHeight="1" outlineLevel="1" x14ac:dyDescent="0.25">
      <c r="B259" s="53" t="s">
        <v>83</v>
      </c>
      <c r="C259" s="267">
        <v>1</v>
      </c>
      <c r="D259" s="144">
        <v>1</v>
      </c>
      <c r="E259" s="268">
        <v>1</v>
      </c>
      <c r="F259" s="267">
        <v>0.79807692307692313</v>
      </c>
      <c r="G259" s="144">
        <v>0.98315217391304344</v>
      </c>
      <c r="H259" s="268">
        <v>0.97325102880658432</v>
      </c>
      <c r="I259" s="267"/>
      <c r="J259" s="144"/>
      <c r="K259" s="268"/>
      <c r="L259" s="267"/>
      <c r="M259" s="144"/>
      <c r="N259" s="268"/>
      <c r="O259" s="267">
        <v>0.11538461538461539</v>
      </c>
      <c r="P259" s="144">
        <v>1.6847826086956522E-2</v>
      </c>
      <c r="Q259" s="268">
        <v>2.2119341563786008E-2</v>
      </c>
      <c r="R259" s="267"/>
      <c r="S259" s="144"/>
      <c r="T259" s="268"/>
      <c r="U259" s="267">
        <v>6.7307692307692304E-2</v>
      </c>
      <c r="V259" s="268">
        <v>3.6008230452674898E-3</v>
      </c>
      <c r="W259" s="267">
        <v>1.9230769230769232E-2</v>
      </c>
      <c r="X259" s="144">
        <v>0</v>
      </c>
      <c r="Y259" s="268">
        <v>1.02880658436214E-3</v>
      </c>
    </row>
    <row r="260" spans="2:25" s="4" customFormat="1" ht="15" hidden="1" customHeight="1" outlineLevel="1" x14ac:dyDescent="0.25">
      <c r="B260" s="53" t="s">
        <v>84</v>
      </c>
      <c r="C260" s="267">
        <v>1</v>
      </c>
      <c r="D260" s="144">
        <v>1</v>
      </c>
      <c r="E260" s="268">
        <v>1</v>
      </c>
      <c r="F260" s="267">
        <v>0.85</v>
      </c>
      <c r="G260" s="144">
        <v>0.97553516819571862</v>
      </c>
      <c r="H260" s="268">
        <v>0.96185286103542234</v>
      </c>
      <c r="I260" s="267"/>
      <c r="J260" s="144"/>
      <c r="K260" s="268"/>
      <c r="L260" s="267"/>
      <c r="M260" s="144"/>
      <c r="N260" s="268"/>
      <c r="O260" s="267">
        <v>0.11666666666666667</v>
      </c>
      <c r="P260" s="144">
        <v>2.4464831804281346E-2</v>
      </c>
      <c r="Q260" s="268">
        <v>3.4514078110808359E-2</v>
      </c>
      <c r="R260" s="267"/>
      <c r="S260" s="144"/>
      <c r="T260" s="268"/>
      <c r="U260" s="267">
        <v>3.3333333333333333E-2</v>
      </c>
      <c r="V260" s="268">
        <v>3.6330608537693005E-3</v>
      </c>
      <c r="W260" s="267">
        <v>0</v>
      </c>
      <c r="X260" s="144">
        <v>0</v>
      </c>
      <c r="Y260" s="268">
        <v>0</v>
      </c>
    </row>
    <row r="261" spans="2:25" s="4" customFormat="1" ht="15" hidden="1" customHeight="1" outlineLevel="1" x14ac:dyDescent="0.25">
      <c r="B261" s="53" t="s">
        <v>85</v>
      </c>
      <c r="C261" s="267">
        <v>1</v>
      </c>
      <c r="D261" s="144">
        <v>1</v>
      </c>
      <c r="E261" s="268">
        <v>1</v>
      </c>
      <c r="F261" s="267">
        <v>0.85542168674698793</v>
      </c>
      <c r="G261" s="144">
        <v>0.99495374264087466</v>
      </c>
      <c r="H261" s="268">
        <v>0.97785977859778594</v>
      </c>
      <c r="I261" s="267"/>
      <c r="J261" s="144"/>
      <c r="K261" s="268"/>
      <c r="L261" s="267"/>
      <c r="M261" s="144"/>
      <c r="N261" s="268"/>
      <c r="O261" s="267">
        <v>5.4216867469879519E-2</v>
      </c>
      <c r="P261" s="144">
        <v>5.0462573591253156E-3</v>
      </c>
      <c r="Q261" s="268">
        <v>1.107011070110701E-2</v>
      </c>
      <c r="R261" s="267"/>
      <c r="S261" s="144"/>
      <c r="T261" s="268"/>
      <c r="U261" s="267">
        <v>9.036144578313253E-2</v>
      </c>
      <c r="V261" s="268">
        <v>1.107011070110701E-2</v>
      </c>
      <c r="W261" s="267">
        <v>0</v>
      </c>
      <c r="X261" s="144">
        <v>0</v>
      </c>
      <c r="Y261" s="268">
        <v>0</v>
      </c>
    </row>
    <row r="262" spans="2:25" s="4" customFormat="1" ht="15" hidden="1" customHeight="1" outlineLevel="1" x14ac:dyDescent="0.25">
      <c r="B262" s="53" t="s">
        <v>86</v>
      </c>
      <c r="C262" s="267">
        <v>1</v>
      </c>
      <c r="D262" s="144">
        <v>1</v>
      </c>
      <c r="E262" s="268">
        <v>1</v>
      </c>
      <c r="F262" s="267">
        <v>0.77173913043478259</v>
      </c>
      <c r="G262" s="144">
        <v>0.99349881796690309</v>
      </c>
      <c r="H262" s="268">
        <v>0.9717484008528785</v>
      </c>
      <c r="I262" s="267"/>
      <c r="J262" s="144"/>
      <c r="K262" s="268"/>
      <c r="L262" s="267"/>
      <c r="M262" s="144"/>
      <c r="N262" s="268"/>
      <c r="O262" s="267">
        <v>0.15217391304347827</v>
      </c>
      <c r="P262" s="144">
        <v>6.5011820330969266E-3</v>
      </c>
      <c r="Q262" s="268">
        <v>2.0788912579957356E-2</v>
      </c>
      <c r="R262" s="267"/>
      <c r="S262" s="144"/>
      <c r="T262" s="268"/>
      <c r="U262" s="267">
        <v>7.6086956521739135E-2</v>
      </c>
      <c r="V262" s="268">
        <v>7.462686567164179E-3</v>
      </c>
      <c r="W262" s="267">
        <v>0</v>
      </c>
      <c r="X262" s="144">
        <v>0</v>
      </c>
      <c r="Y262" s="268">
        <v>0</v>
      </c>
    </row>
    <row r="263" spans="2:25" s="4" customFormat="1" ht="15" hidden="1" customHeight="1" outlineLevel="1" x14ac:dyDescent="0.25">
      <c r="B263" s="53" t="s">
        <v>87</v>
      </c>
      <c r="C263" s="267">
        <v>1</v>
      </c>
      <c r="D263" s="144">
        <v>1</v>
      </c>
      <c r="E263" s="268">
        <v>1</v>
      </c>
      <c r="F263" s="267">
        <v>0.65992167101827681</v>
      </c>
      <c r="G263" s="144">
        <v>0.80974571978522947</v>
      </c>
      <c r="H263" s="268">
        <v>0.77425589485890989</v>
      </c>
      <c r="I263" s="267"/>
      <c r="J263" s="144"/>
      <c r="K263" s="268"/>
      <c r="L263" s="267"/>
      <c r="M263" s="144"/>
      <c r="N263" s="268"/>
      <c r="O263" s="267">
        <v>0.17232375979112272</v>
      </c>
      <c r="P263" s="144">
        <v>0.19025428021477053</v>
      </c>
      <c r="Q263" s="268">
        <v>0.18600695786625435</v>
      </c>
      <c r="R263" s="267"/>
      <c r="S263" s="144"/>
      <c r="T263" s="268"/>
      <c r="U263" s="267">
        <v>0.16742819843342036</v>
      </c>
      <c r="V263" s="268">
        <v>3.9659837649787401E-2</v>
      </c>
      <c r="W263" s="267">
        <v>3.2637075718015666E-4</v>
      </c>
      <c r="X263" s="144">
        <v>0</v>
      </c>
      <c r="Y263" s="268">
        <v>7.7309625048318511E-5</v>
      </c>
    </row>
    <row r="264" spans="2:25" s="4" customFormat="1" ht="15" hidden="1" customHeight="1" outlineLevel="1" x14ac:dyDescent="0.25">
      <c r="B264" s="53" t="s">
        <v>88</v>
      </c>
      <c r="C264" s="267">
        <v>1</v>
      </c>
      <c r="D264" s="144">
        <v>1</v>
      </c>
      <c r="E264" s="268">
        <v>1</v>
      </c>
      <c r="F264" s="267">
        <v>0.78362168396770471</v>
      </c>
      <c r="G264" s="144">
        <v>0.84818650641435456</v>
      </c>
      <c r="H264" s="268">
        <v>0.83076587931410073</v>
      </c>
      <c r="I264" s="267"/>
      <c r="J264" s="144"/>
      <c r="K264" s="268"/>
      <c r="L264" s="267"/>
      <c r="M264" s="144"/>
      <c r="N264" s="268"/>
      <c r="O264" s="267">
        <v>0.16274509803921569</v>
      </c>
      <c r="P264" s="144">
        <v>0.15164301240250608</v>
      </c>
      <c r="Q264" s="268">
        <v>0.15463853359474683</v>
      </c>
      <c r="R264" s="267"/>
      <c r="S264" s="144"/>
      <c r="T264" s="268"/>
      <c r="U264" s="267">
        <v>5.3056516724336797E-2</v>
      </c>
      <c r="V264" s="268">
        <v>1.4315501198145208E-2</v>
      </c>
      <c r="W264" s="267">
        <v>5.7670126874279125E-4</v>
      </c>
      <c r="X264" s="144">
        <v>1.7048118313941099E-4</v>
      </c>
      <c r="Y264" s="268">
        <v>2.8008589300718888E-4</v>
      </c>
    </row>
    <row r="265" spans="2:25" s="4" customFormat="1" ht="15" hidden="1" customHeight="1" outlineLevel="1" x14ac:dyDescent="0.25">
      <c r="B265" s="53" t="s">
        <v>89</v>
      </c>
      <c r="C265" s="267">
        <v>1</v>
      </c>
      <c r="D265" s="144">
        <v>1</v>
      </c>
      <c r="E265" s="268">
        <v>1</v>
      </c>
      <c r="F265" s="267">
        <v>0.78140340745018766</v>
      </c>
      <c r="G265" s="144">
        <v>0.82984921178889648</v>
      </c>
      <c r="H265" s="268">
        <v>0.8187644532540469</v>
      </c>
      <c r="I265" s="267"/>
      <c r="J265" s="144"/>
      <c r="K265" s="268"/>
      <c r="L265" s="267"/>
      <c r="M265" s="144"/>
      <c r="N265" s="268"/>
      <c r="O265" s="267">
        <v>0.1475599191452498</v>
      </c>
      <c r="P265" s="144">
        <v>0.16997943797121315</v>
      </c>
      <c r="Q265" s="268">
        <v>0.16484968615791212</v>
      </c>
      <c r="R265" s="267"/>
      <c r="S265" s="144"/>
      <c r="T265" s="268"/>
      <c r="U265" s="267">
        <v>7.0314755991914529E-2</v>
      </c>
      <c r="V265" s="268">
        <v>1.6088536504790221E-2</v>
      </c>
      <c r="W265" s="267">
        <v>7.2191741264799312E-4</v>
      </c>
      <c r="X265" s="144">
        <v>1.7135023989033586E-4</v>
      </c>
      <c r="Y265" s="268">
        <v>2.9732408325074334E-4</v>
      </c>
    </row>
    <row r="266" spans="2:25" s="4" customFormat="1" ht="15.75" collapsed="1" x14ac:dyDescent="0.25">
      <c r="B266" s="65">
        <v>1998</v>
      </c>
      <c r="C266" s="269">
        <v>1</v>
      </c>
      <c r="D266" s="88">
        <v>1</v>
      </c>
      <c r="E266" s="270">
        <v>1</v>
      </c>
      <c r="F266" s="269">
        <v>0.7687766400470335</v>
      </c>
      <c r="G266" s="88">
        <v>0.8373123748841339</v>
      </c>
      <c r="H266" s="270">
        <v>0.82077740938399435</v>
      </c>
      <c r="I266" s="269"/>
      <c r="J266" s="88"/>
      <c r="K266" s="270"/>
      <c r="L266" s="269"/>
      <c r="M266" s="88"/>
      <c r="N266" s="270"/>
      <c r="O266" s="269">
        <v>0.16740973004752338</v>
      </c>
      <c r="P266" s="88">
        <v>0.16235268458728316</v>
      </c>
      <c r="Q266" s="270">
        <v>0.16357274989214141</v>
      </c>
      <c r="R266" s="269"/>
      <c r="S266" s="88"/>
      <c r="T266" s="270"/>
      <c r="U266" s="269">
        <v>6.2980745676350994E-2</v>
      </c>
      <c r="V266" s="270">
        <v>1.5194766050247336E-2</v>
      </c>
      <c r="W266" s="269">
        <v>8.3288422909215615E-4</v>
      </c>
      <c r="X266" s="88">
        <v>3.3494052858289001E-4</v>
      </c>
      <c r="Y266" s="270">
        <v>4.5507467361689802E-4</v>
      </c>
    </row>
    <row r="267" spans="2:25" s="4" customFormat="1" ht="15" hidden="1" customHeight="1" outlineLevel="1" x14ac:dyDescent="0.25">
      <c r="B267" s="53" t="s">
        <v>78</v>
      </c>
      <c r="C267" s="267">
        <v>1</v>
      </c>
      <c r="D267" s="144">
        <v>1</v>
      </c>
      <c r="E267" s="268">
        <v>1</v>
      </c>
      <c r="F267" s="267">
        <v>0.74885342139057054</v>
      </c>
      <c r="G267" s="144">
        <v>0.7474822575194322</v>
      </c>
      <c r="H267" s="268">
        <v>0.74785142744245781</v>
      </c>
      <c r="I267" s="267"/>
      <c r="J267" s="144"/>
      <c r="K267" s="268"/>
      <c r="L267" s="267"/>
      <c r="M267" s="144"/>
      <c r="N267" s="268"/>
      <c r="O267" s="267">
        <v>0.21152082186754723</v>
      </c>
      <c r="P267" s="144">
        <v>0.25170665765461303</v>
      </c>
      <c r="Q267" s="268">
        <v>0.24088708880766571</v>
      </c>
      <c r="R267" s="267"/>
      <c r="S267" s="144"/>
      <c r="T267" s="268"/>
      <c r="U267" s="267">
        <v>3.9258851586864797E-2</v>
      </c>
      <c r="V267" s="268">
        <v>1.0569989133656031E-2</v>
      </c>
      <c r="W267" s="267">
        <v>3.6690515501742798E-4</v>
      </c>
      <c r="X267" s="144">
        <v>8.1108482595471446E-4</v>
      </c>
      <c r="Y267" s="268">
        <v>6.9149461622048801E-4</v>
      </c>
    </row>
    <row r="268" spans="2:25" s="4" customFormat="1" ht="15" hidden="1" customHeight="1" outlineLevel="1" x14ac:dyDescent="0.25">
      <c r="B268" s="53" t="s">
        <v>79</v>
      </c>
      <c r="C268" s="267">
        <v>1</v>
      </c>
      <c r="D268" s="144">
        <v>1</v>
      </c>
      <c r="E268" s="268">
        <v>1</v>
      </c>
      <c r="F268" s="267">
        <v>0.74740793707543796</v>
      </c>
      <c r="G268" s="144">
        <v>0.80367036011080328</v>
      </c>
      <c r="H268" s="268">
        <v>0.78796046720575019</v>
      </c>
      <c r="I268" s="267"/>
      <c r="J268" s="144"/>
      <c r="K268" s="268"/>
      <c r="L268" s="267"/>
      <c r="M268" s="144"/>
      <c r="N268" s="268"/>
      <c r="O268" s="267">
        <v>0.19771183410797283</v>
      </c>
      <c r="P268" s="144">
        <v>0.19605263157894737</v>
      </c>
      <c r="Q268" s="268">
        <v>0.19651592293101727</v>
      </c>
      <c r="R268" s="267"/>
      <c r="S268" s="144"/>
      <c r="T268" s="268"/>
      <c r="U268" s="267">
        <v>5.4880228816589202E-2</v>
      </c>
      <c r="V268" s="268">
        <v>1.5323949286213437E-2</v>
      </c>
      <c r="W268" s="267">
        <v>0</v>
      </c>
      <c r="X268" s="144">
        <v>2.770083102493075E-4</v>
      </c>
      <c r="Y268" s="268">
        <v>1.9966057701906759E-4</v>
      </c>
    </row>
    <row r="269" spans="2:25" s="4" customFormat="1" ht="15" hidden="1" customHeight="1" outlineLevel="1" x14ac:dyDescent="0.25">
      <c r="B269" s="53" t="s">
        <v>80</v>
      </c>
      <c r="C269" s="267">
        <v>1</v>
      </c>
      <c r="D269" s="144">
        <v>1</v>
      </c>
      <c r="E269" s="268">
        <v>1</v>
      </c>
      <c r="F269" s="267">
        <v>0.78133216476774758</v>
      </c>
      <c r="G269" s="144">
        <v>0.76499317675788259</v>
      </c>
      <c r="H269" s="268">
        <v>0.7703789301362608</v>
      </c>
      <c r="I269" s="267"/>
      <c r="J269" s="144"/>
      <c r="K269" s="268"/>
      <c r="L269" s="267"/>
      <c r="M269" s="144"/>
      <c r="N269" s="268"/>
      <c r="O269" s="267">
        <v>0.1593631317557698</v>
      </c>
      <c r="P269" s="144">
        <v>0.23471952883717589</v>
      </c>
      <c r="Q269" s="268">
        <v>0.20988010977899754</v>
      </c>
      <c r="R269" s="267"/>
      <c r="S269" s="144"/>
      <c r="T269" s="268"/>
      <c r="U269" s="267">
        <v>5.8866491381828805E-2</v>
      </c>
      <c r="V269" s="268">
        <v>1.940391930280707E-2</v>
      </c>
      <c r="W269" s="267">
        <v>4.3821209465381246E-4</v>
      </c>
      <c r="X269" s="144">
        <v>2.8729440494146377E-4</v>
      </c>
      <c r="Y269" s="268">
        <v>3.370407819346141E-4</v>
      </c>
    </row>
    <row r="270" spans="2:25" s="4" customFormat="1" ht="15" hidden="1" customHeight="1" outlineLevel="1" x14ac:dyDescent="0.25">
      <c r="B270" s="53" t="s">
        <v>81</v>
      </c>
      <c r="C270" s="267">
        <v>1</v>
      </c>
      <c r="D270" s="144">
        <v>1</v>
      </c>
      <c r="E270" s="268">
        <v>1</v>
      </c>
      <c r="F270" s="267">
        <v>0.81312889314805936</v>
      </c>
      <c r="G270" s="144">
        <v>0.88615695520377236</v>
      </c>
      <c r="H270" s="268">
        <v>0.86716510903426791</v>
      </c>
      <c r="I270" s="267"/>
      <c r="J270" s="144"/>
      <c r="K270" s="268"/>
      <c r="L270" s="267"/>
      <c r="M270" s="144"/>
      <c r="N270" s="268"/>
      <c r="O270" s="267">
        <v>0.1020603737422137</v>
      </c>
      <c r="P270" s="144">
        <v>0.11384304479622769</v>
      </c>
      <c r="Q270" s="268">
        <v>0.11077881619937695</v>
      </c>
      <c r="R270" s="267"/>
      <c r="S270" s="144"/>
      <c r="T270" s="268"/>
      <c r="U270" s="267">
        <v>8.481073310972688E-2</v>
      </c>
      <c r="V270" s="268">
        <v>2.2056074766355141E-2</v>
      </c>
      <c r="W270" s="267">
        <v>0</v>
      </c>
      <c r="X270" s="144">
        <v>0</v>
      </c>
      <c r="Y270" s="268">
        <v>0</v>
      </c>
    </row>
    <row r="271" spans="2:25" s="4" customFormat="1" ht="15" hidden="1" customHeight="1" outlineLevel="1" x14ac:dyDescent="0.25">
      <c r="B271" s="53" t="s">
        <v>82</v>
      </c>
      <c r="C271" s="267">
        <v>1</v>
      </c>
      <c r="D271" s="144">
        <v>1</v>
      </c>
      <c r="E271" s="268">
        <v>1</v>
      </c>
      <c r="F271" s="267">
        <v>0.82905982905982911</v>
      </c>
      <c r="G271" s="144">
        <v>0.9891956782713085</v>
      </c>
      <c r="H271" s="268">
        <v>0.96947368421052627</v>
      </c>
      <c r="I271" s="267"/>
      <c r="J271" s="144"/>
      <c r="K271" s="268"/>
      <c r="L271" s="267"/>
      <c r="M271" s="144"/>
      <c r="N271" s="268"/>
      <c r="O271" s="267">
        <v>5.128205128205128E-2</v>
      </c>
      <c r="P271" s="144">
        <v>1.0804321728691477E-2</v>
      </c>
      <c r="Q271" s="268">
        <v>1.5789473684210527E-2</v>
      </c>
      <c r="R271" s="267"/>
      <c r="S271" s="144"/>
      <c r="T271" s="268"/>
      <c r="U271" s="267">
        <v>0.1111111111111111</v>
      </c>
      <c r="V271" s="268">
        <v>1.368421052631579E-2</v>
      </c>
      <c r="W271" s="267">
        <v>8.5470085470085479E-3</v>
      </c>
      <c r="X271" s="144">
        <v>0</v>
      </c>
      <c r="Y271" s="268">
        <v>1.0526315789473684E-3</v>
      </c>
    </row>
    <row r="272" spans="2:25" s="4" customFormat="1" ht="15" hidden="1" customHeight="1" outlineLevel="1" x14ac:dyDescent="0.25">
      <c r="B272" s="53" t="s">
        <v>83</v>
      </c>
      <c r="C272" s="267">
        <v>1</v>
      </c>
      <c r="D272" s="144">
        <v>1</v>
      </c>
      <c r="E272" s="268">
        <v>1</v>
      </c>
      <c r="F272" s="267">
        <v>0.91</v>
      </c>
      <c r="G272" s="144">
        <v>0.98990918264379413</v>
      </c>
      <c r="H272" s="268">
        <v>0.98258478460128318</v>
      </c>
      <c r="I272" s="267"/>
      <c r="J272" s="144"/>
      <c r="K272" s="268"/>
      <c r="L272" s="267"/>
      <c r="M272" s="144"/>
      <c r="N272" s="268"/>
      <c r="O272" s="267">
        <v>0.04</v>
      </c>
      <c r="P272" s="144">
        <v>1.0090817356205853E-2</v>
      </c>
      <c r="Q272" s="268">
        <v>1.2832263978001834E-2</v>
      </c>
      <c r="R272" s="267"/>
      <c r="S272" s="144"/>
      <c r="T272" s="268"/>
      <c r="U272" s="267">
        <v>0.05</v>
      </c>
      <c r="V272" s="268">
        <v>4.5829514207149404E-3</v>
      </c>
      <c r="W272" s="267">
        <v>0</v>
      </c>
      <c r="X272" s="144">
        <v>0</v>
      </c>
      <c r="Y272" s="268">
        <v>0</v>
      </c>
    </row>
    <row r="273" spans="2:25" s="4" customFormat="1" ht="15" hidden="1" customHeight="1" outlineLevel="1" x14ac:dyDescent="0.25">
      <c r="B273" s="53" t="s">
        <v>84</v>
      </c>
      <c r="C273" s="267">
        <v>1</v>
      </c>
      <c r="D273" s="144">
        <v>1</v>
      </c>
      <c r="E273" s="268">
        <v>1</v>
      </c>
      <c r="F273" s="267">
        <v>0.91329479768786126</v>
      </c>
      <c r="G273" s="144">
        <v>0.98887122416534179</v>
      </c>
      <c r="H273" s="268">
        <v>0.97973445143256466</v>
      </c>
      <c r="I273" s="267"/>
      <c r="J273" s="144"/>
      <c r="K273" s="268"/>
      <c r="L273" s="267"/>
      <c r="M273" s="144"/>
      <c r="N273" s="268"/>
      <c r="O273" s="267">
        <v>7.5144508670520235E-2</v>
      </c>
      <c r="P273" s="144">
        <v>1.1128775834658187E-2</v>
      </c>
      <c r="Q273" s="268">
        <v>1.8867924528301886E-2</v>
      </c>
      <c r="R273" s="267"/>
      <c r="S273" s="144"/>
      <c r="T273" s="268"/>
      <c r="U273" s="267">
        <v>1.1560693641618497E-2</v>
      </c>
      <c r="V273" s="268">
        <v>1.397624039133473E-3</v>
      </c>
      <c r="W273" s="267">
        <v>0</v>
      </c>
      <c r="X273" s="144">
        <v>0</v>
      </c>
      <c r="Y273" s="268">
        <v>0</v>
      </c>
    </row>
    <row r="274" spans="2:25" s="4" customFormat="1" ht="15" hidden="1" customHeight="1" outlineLevel="1" x14ac:dyDescent="0.25">
      <c r="B274" s="53" t="s">
        <v>85</v>
      </c>
      <c r="C274" s="267">
        <v>1</v>
      </c>
      <c r="D274" s="144">
        <v>1</v>
      </c>
      <c r="E274" s="268">
        <v>1</v>
      </c>
      <c r="F274" s="267">
        <v>0.77707006369426757</v>
      </c>
      <c r="G274" s="144">
        <v>0.97432239657631958</v>
      </c>
      <c r="H274" s="268">
        <v>0.93822843822843827</v>
      </c>
      <c r="I274" s="267"/>
      <c r="J274" s="144"/>
      <c r="K274" s="268"/>
      <c r="L274" s="267"/>
      <c r="M274" s="144"/>
      <c r="N274" s="268"/>
      <c r="O274" s="267">
        <v>7.0063694267515922E-2</v>
      </c>
      <c r="P274" s="144">
        <v>2.5677603423680456E-2</v>
      </c>
      <c r="Q274" s="268">
        <v>3.37995337995338E-2</v>
      </c>
      <c r="R274" s="267"/>
      <c r="S274" s="144"/>
      <c r="T274" s="268"/>
      <c r="U274" s="267">
        <v>0.15286624203821655</v>
      </c>
      <c r="V274" s="268">
        <v>2.7972027972027972E-2</v>
      </c>
      <c r="W274" s="267">
        <v>0</v>
      </c>
      <c r="X274" s="144">
        <v>0</v>
      </c>
      <c r="Y274" s="268">
        <v>0</v>
      </c>
    </row>
    <row r="275" spans="2:25" s="4" customFormat="1" ht="15" hidden="1" customHeight="1" outlineLevel="1" x14ac:dyDescent="0.25">
      <c r="B275" s="53" t="s">
        <v>86</v>
      </c>
      <c r="C275" s="267">
        <v>1</v>
      </c>
      <c r="D275" s="144">
        <v>1</v>
      </c>
      <c r="E275" s="268">
        <v>1</v>
      </c>
      <c r="F275" s="267">
        <v>0.62874251497005984</v>
      </c>
      <c r="G275" s="144">
        <v>0.93376068376068377</v>
      </c>
      <c r="H275" s="268">
        <v>0.88757932910244786</v>
      </c>
      <c r="I275" s="267"/>
      <c r="J275" s="144"/>
      <c r="K275" s="268"/>
      <c r="L275" s="267"/>
      <c r="M275" s="144"/>
      <c r="N275" s="268"/>
      <c r="O275" s="267">
        <v>0.19760479041916168</v>
      </c>
      <c r="P275" s="144">
        <v>6.623931623931624E-2</v>
      </c>
      <c r="Q275" s="268">
        <v>8.6128739800543974E-2</v>
      </c>
      <c r="R275" s="267"/>
      <c r="S275" s="144"/>
      <c r="T275" s="268"/>
      <c r="U275" s="267">
        <v>0.12574850299401197</v>
      </c>
      <c r="V275" s="268">
        <v>1.9038984587488667E-2</v>
      </c>
      <c r="W275" s="267">
        <v>4.790419161676647E-2</v>
      </c>
      <c r="X275" s="144">
        <v>0</v>
      </c>
      <c r="Y275" s="268">
        <v>7.2529465095194923E-3</v>
      </c>
    </row>
    <row r="276" spans="2:25" s="4" customFormat="1" ht="15" hidden="1" customHeight="1" outlineLevel="1" x14ac:dyDescent="0.25">
      <c r="B276" s="53" t="s">
        <v>87</v>
      </c>
      <c r="C276" s="267">
        <v>1</v>
      </c>
      <c r="D276" s="144">
        <v>1</v>
      </c>
      <c r="E276" s="268">
        <v>1</v>
      </c>
      <c r="F276" s="267">
        <v>0.85018419975440029</v>
      </c>
      <c r="G276" s="144">
        <v>0.81043716527587495</v>
      </c>
      <c r="H276" s="268">
        <v>0.81970970206264326</v>
      </c>
      <c r="I276" s="267"/>
      <c r="J276" s="144"/>
      <c r="K276" s="268"/>
      <c r="L276" s="267"/>
      <c r="M276" s="144"/>
      <c r="N276" s="268"/>
      <c r="O276" s="267">
        <v>0.12157183790421613</v>
      </c>
      <c r="P276" s="144">
        <v>0.18956283472412505</v>
      </c>
      <c r="Q276" s="268">
        <v>0.17370129870129869</v>
      </c>
      <c r="R276" s="267"/>
      <c r="S276" s="144"/>
      <c r="T276" s="268"/>
      <c r="U276" s="267">
        <v>2.5378632828489563E-2</v>
      </c>
      <c r="V276" s="268">
        <v>5.9205500381970966E-3</v>
      </c>
      <c r="W276" s="267">
        <v>2.8653295128939827E-3</v>
      </c>
      <c r="X276" s="144">
        <v>0</v>
      </c>
      <c r="Y276" s="268">
        <v>6.6844919786096253E-4</v>
      </c>
    </row>
    <row r="277" spans="2:25" s="4" customFormat="1" ht="15" hidden="1" customHeight="1" outlineLevel="1" x14ac:dyDescent="0.25">
      <c r="B277" s="53" t="s">
        <v>88</v>
      </c>
      <c r="C277" s="267">
        <v>1</v>
      </c>
      <c r="D277" s="144">
        <v>1</v>
      </c>
      <c r="E277" s="268">
        <v>1</v>
      </c>
      <c r="F277" s="267">
        <v>0.79775710462597171</v>
      </c>
      <c r="G277" s="144">
        <v>0.791289064645466</v>
      </c>
      <c r="H277" s="268">
        <v>0.79323712289859527</v>
      </c>
      <c r="I277" s="267"/>
      <c r="J277" s="144"/>
      <c r="K277" s="268"/>
      <c r="L277" s="267"/>
      <c r="M277" s="144"/>
      <c r="N277" s="268"/>
      <c r="O277" s="267">
        <v>0.17178539569262138</v>
      </c>
      <c r="P277" s="144">
        <v>0.20849123963310814</v>
      </c>
      <c r="Q277" s="268">
        <v>0.19743609426575573</v>
      </c>
      <c r="R277" s="267"/>
      <c r="S277" s="144"/>
      <c r="T277" s="268"/>
      <c r="U277" s="267">
        <v>3.007518796992481E-2</v>
      </c>
      <c r="V277" s="268">
        <v>9.0581100790665548E-3</v>
      </c>
      <c r="W277" s="267">
        <v>3.8231171148209506E-4</v>
      </c>
      <c r="X277" s="144">
        <v>2.1969572142582522E-4</v>
      </c>
      <c r="Y277" s="268">
        <v>2.6867275658248256E-4</v>
      </c>
    </row>
    <row r="278" spans="2:25" s="4" customFormat="1" ht="15" hidden="1" customHeight="1" outlineLevel="1" x14ac:dyDescent="0.25">
      <c r="B278" s="53" t="s">
        <v>89</v>
      </c>
      <c r="C278" s="267">
        <v>1</v>
      </c>
      <c r="D278" s="144">
        <v>1</v>
      </c>
      <c r="E278" s="268">
        <v>1</v>
      </c>
      <c r="F278" s="267">
        <v>0.80384208671131474</v>
      </c>
      <c r="G278" s="144">
        <v>0.77318132464712275</v>
      </c>
      <c r="H278" s="268">
        <v>0.78040175977421766</v>
      </c>
      <c r="I278" s="267"/>
      <c r="J278" s="144"/>
      <c r="K278" s="268"/>
      <c r="L278" s="267"/>
      <c r="M278" s="144"/>
      <c r="N278" s="268"/>
      <c r="O278" s="267">
        <v>0.15720831864645751</v>
      </c>
      <c r="P278" s="144">
        <v>0.2266015200868621</v>
      </c>
      <c r="Q278" s="268">
        <v>0.21025981572175645</v>
      </c>
      <c r="R278" s="267"/>
      <c r="S278" s="144"/>
      <c r="T278" s="268"/>
      <c r="U278" s="267">
        <v>3.8597109622841026E-2</v>
      </c>
      <c r="V278" s="268">
        <v>9.0893998505852079E-3</v>
      </c>
      <c r="W278" s="267">
        <v>3.5248501938667606E-4</v>
      </c>
      <c r="X278" s="144">
        <v>2.1715526601520088E-4</v>
      </c>
      <c r="Y278" s="268">
        <v>2.4902465344069064E-4</v>
      </c>
    </row>
    <row r="279" spans="2:25" s="4" customFormat="1" ht="15.75" collapsed="1" x14ac:dyDescent="0.25">
      <c r="B279" s="65">
        <v>1997</v>
      </c>
      <c r="C279" s="269">
        <v>1</v>
      </c>
      <c r="D279" s="88">
        <v>1</v>
      </c>
      <c r="E279" s="270">
        <v>1</v>
      </c>
      <c r="F279" s="269">
        <v>0.78513749454386728</v>
      </c>
      <c r="G279" s="88">
        <v>0.79555402098079642</v>
      </c>
      <c r="H279" s="270">
        <v>0.79272832224499912</v>
      </c>
      <c r="I279" s="269"/>
      <c r="J279" s="88"/>
      <c r="K279" s="270"/>
      <c r="L279" s="269"/>
      <c r="M279" s="88"/>
      <c r="N279" s="270"/>
      <c r="O279" s="269">
        <v>0.16823985159319074</v>
      </c>
      <c r="P279" s="88">
        <v>0.20416163134323811</v>
      </c>
      <c r="Q279" s="270">
        <v>0.19441710390965536</v>
      </c>
      <c r="R279" s="269"/>
      <c r="S279" s="88"/>
      <c r="T279" s="270"/>
      <c r="U279" s="269">
        <v>4.5913356612832822E-2</v>
      </c>
      <c r="V279" s="270">
        <v>1.2454949787977235E-2</v>
      </c>
      <c r="W279" s="269">
        <v>7.0929725010912266E-4</v>
      </c>
      <c r="X279" s="88">
        <v>2.8434767596551268E-4</v>
      </c>
      <c r="Y279" s="270">
        <v>3.9962405736825355E-4</v>
      </c>
    </row>
    <row r="280" spans="2:25" s="4" customFormat="1" ht="15" hidden="1" customHeight="1" outlineLevel="1" x14ac:dyDescent="0.25">
      <c r="B280" s="53" t="s">
        <v>78</v>
      </c>
      <c r="C280" s="267">
        <v>1</v>
      </c>
      <c r="D280" s="144">
        <v>1</v>
      </c>
      <c r="E280" s="268">
        <v>1</v>
      </c>
      <c r="F280" s="267">
        <v>0.77036293694597757</v>
      </c>
      <c r="G280" s="144">
        <v>0.77563103770645059</v>
      </c>
      <c r="H280" s="268">
        <v>0.77395694924262559</v>
      </c>
      <c r="I280" s="267"/>
      <c r="J280" s="144"/>
      <c r="K280" s="268"/>
      <c r="L280" s="267"/>
      <c r="M280" s="144"/>
      <c r="N280" s="268"/>
      <c r="O280" s="267">
        <v>0.17160060210737582</v>
      </c>
      <c r="P280" s="144">
        <v>0.35883452789030851</v>
      </c>
      <c r="Q280" s="268">
        <v>0.29933563646027106</v>
      </c>
      <c r="R280" s="267"/>
      <c r="S280" s="144"/>
      <c r="T280" s="268"/>
      <c r="U280" s="267">
        <v>5.7869208897808999E-2</v>
      </c>
      <c r="V280" s="268">
        <v>1.8389582779697052E-2</v>
      </c>
      <c r="W280" s="267">
        <v>1.6725204883759825E-4</v>
      </c>
      <c r="X280" s="144">
        <v>3.1162355874104082E-4</v>
      </c>
      <c r="Y280" s="268">
        <v>2.6574541589157585E-4</v>
      </c>
    </row>
    <row r="281" spans="2:25" s="4" customFormat="1" ht="15" hidden="1" customHeight="1" outlineLevel="1" x14ac:dyDescent="0.25">
      <c r="B281" s="53" t="s">
        <v>79</v>
      </c>
      <c r="C281" s="267">
        <v>1</v>
      </c>
      <c r="D281" s="144">
        <v>1</v>
      </c>
      <c r="E281" s="268">
        <v>1</v>
      </c>
      <c r="F281" s="267">
        <v>0.76246498599439771</v>
      </c>
      <c r="G281" s="144">
        <v>0.75274413323239975</v>
      </c>
      <c r="H281" s="268">
        <v>0.75601331407398098</v>
      </c>
      <c r="I281" s="267"/>
      <c r="J281" s="144"/>
      <c r="K281" s="268"/>
      <c r="L281" s="267"/>
      <c r="M281" s="144"/>
      <c r="N281" s="268"/>
      <c r="O281" s="267">
        <v>0.16265172735760972</v>
      </c>
      <c r="P281" s="144">
        <v>0.24612036336109008</v>
      </c>
      <c r="Q281" s="268">
        <v>0.21804936255730703</v>
      </c>
      <c r="R281" s="267"/>
      <c r="S281" s="144"/>
      <c r="T281" s="268"/>
      <c r="U281" s="267">
        <v>7.4696545284780577E-2</v>
      </c>
      <c r="V281" s="268">
        <v>2.5120894303837217E-2</v>
      </c>
      <c r="W281" s="267">
        <v>1.8674136321195143E-4</v>
      </c>
      <c r="X281" s="144">
        <v>1.1355034065102195E-3</v>
      </c>
      <c r="Y281" s="268">
        <v>8.1642906487470958E-4</v>
      </c>
    </row>
    <row r="282" spans="2:25" s="4" customFormat="1" ht="15" hidden="1" customHeight="1" outlineLevel="1" x14ac:dyDescent="0.25">
      <c r="B282" s="53" t="s">
        <v>80</v>
      </c>
      <c r="C282" s="267">
        <v>1</v>
      </c>
      <c r="D282" s="144">
        <v>1</v>
      </c>
      <c r="E282" s="268">
        <v>1</v>
      </c>
      <c r="F282" s="267">
        <v>0.74839712453856611</v>
      </c>
      <c r="G282" s="144">
        <v>0.75261064147190448</v>
      </c>
      <c r="H282" s="268">
        <v>0.7513507232905362</v>
      </c>
      <c r="I282" s="267"/>
      <c r="J282" s="144"/>
      <c r="K282" s="268"/>
      <c r="L282" s="267"/>
      <c r="M282" s="144"/>
      <c r="N282" s="268"/>
      <c r="O282" s="267">
        <v>0.16903050320575091</v>
      </c>
      <c r="P282" s="144">
        <v>0.24738935852809549</v>
      </c>
      <c r="Q282" s="268">
        <v>0.22395863591471563</v>
      </c>
      <c r="R282" s="267"/>
      <c r="S282" s="144"/>
      <c r="T282" s="268"/>
      <c r="U282" s="267">
        <v>8.1989508451525167E-2</v>
      </c>
      <c r="V282" s="268">
        <v>2.4516353918549932E-2</v>
      </c>
      <c r="W282" s="267">
        <v>5.8286380415776184E-4</v>
      </c>
      <c r="X282" s="144">
        <v>0</v>
      </c>
      <c r="Y282" s="268">
        <v>1.7428687619822227E-4</v>
      </c>
    </row>
    <row r="283" spans="2:25" s="4" customFormat="1" ht="15" hidden="1" customHeight="1" outlineLevel="1" x14ac:dyDescent="0.25">
      <c r="B283" s="53" t="s">
        <v>81</v>
      </c>
      <c r="C283" s="267">
        <v>1</v>
      </c>
      <c r="D283" s="144">
        <v>1</v>
      </c>
      <c r="E283" s="268">
        <v>1</v>
      </c>
      <c r="F283" s="267">
        <v>0.83775419982316535</v>
      </c>
      <c r="G283" s="144">
        <v>0.92325151311365161</v>
      </c>
      <c r="H283" s="268">
        <v>0.90959175024721006</v>
      </c>
      <c r="I283" s="267"/>
      <c r="J283" s="144"/>
      <c r="K283" s="268"/>
      <c r="L283" s="267"/>
      <c r="M283" s="144"/>
      <c r="N283" s="268"/>
      <c r="O283" s="267">
        <v>0.10565870910698497</v>
      </c>
      <c r="P283" s="144">
        <v>7.6748486886348347E-2</v>
      </c>
      <c r="Q283" s="268">
        <v>8.1367424777510952E-2</v>
      </c>
      <c r="R283" s="267"/>
      <c r="S283" s="144"/>
      <c r="T283" s="268"/>
      <c r="U283" s="267">
        <v>5.5702917771883291E-2</v>
      </c>
      <c r="V283" s="268">
        <v>8.8995620850402593E-3</v>
      </c>
      <c r="W283" s="267">
        <v>8.8417329796640137E-4</v>
      </c>
      <c r="X283" s="144">
        <v>0</v>
      </c>
      <c r="Y283" s="268">
        <v>1.4126289023873428E-4</v>
      </c>
    </row>
    <row r="284" spans="2:25" s="4" customFormat="1" ht="15" hidden="1" customHeight="1" outlineLevel="1" x14ac:dyDescent="0.25">
      <c r="B284" s="53" t="s">
        <v>82</v>
      </c>
      <c r="C284" s="267">
        <v>1</v>
      </c>
      <c r="D284" s="144">
        <v>1</v>
      </c>
      <c r="E284" s="268">
        <v>1</v>
      </c>
      <c r="F284" s="267">
        <v>10.953757225433526</v>
      </c>
      <c r="G284" s="144">
        <v>11.609936575052854</v>
      </c>
      <c r="H284" s="268">
        <v>11.508489722966935</v>
      </c>
      <c r="I284" s="267"/>
      <c r="J284" s="144"/>
      <c r="K284" s="268"/>
      <c r="L284" s="267"/>
      <c r="M284" s="144"/>
      <c r="N284" s="268"/>
      <c r="O284" s="267">
        <v>1.3815028901734103</v>
      </c>
      <c r="P284" s="144">
        <v>0.96511627906976749</v>
      </c>
      <c r="Q284" s="268">
        <v>1.0294906166219839</v>
      </c>
      <c r="R284" s="267"/>
      <c r="S284" s="144"/>
      <c r="T284" s="268"/>
      <c r="U284" s="267">
        <v>0.72832369942196529</v>
      </c>
      <c r="V284" s="268">
        <v>0.1126005361930295</v>
      </c>
      <c r="W284" s="267">
        <v>1.1560693641618497E-2</v>
      </c>
      <c r="X284" s="144">
        <v>0</v>
      </c>
      <c r="Y284" s="268">
        <v>1.7873100983020554E-3</v>
      </c>
    </row>
    <row r="285" spans="2:25" s="4" customFormat="1" ht="15" hidden="1" customHeight="1" outlineLevel="1" x14ac:dyDescent="0.25">
      <c r="B285" s="53" t="s">
        <v>83</v>
      </c>
      <c r="C285" s="267">
        <v>1</v>
      </c>
      <c r="D285" s="144">
        <v>1</v>
      </c>
      <c r="E285" s="268">
        <v>1</v>
      </c>
      <c r="F285" s="267">
        <v>0.7578125</v>
      </c>
      <c r="G285" s="144">
        <v>0.96895787139689582</v>
      </c>
      <c r="H285" s="268">
        <v>0.92227979274611394</v>
      </c>
      <c r="I285" s="267"/>
      <c r="J285" s="144"/>
      <c r="K285" s="268"/>
      <c r="L285" s="267"/>
      <c r="M285" s="144"/>
      <c r="N285" s="268"/>
      <c r="O285" s="267">
        <v>0.1796875</v>
      </c>
      <c r="P285" s="144">
        <v>3.1042128603104215E-2</v>
      </c>
      <c r="Q285" s="268">
        <v>6.3903281519861826E-2</v>
      </c>
      <c r="R285" s="267"/>
      <c r="S285" s="144"/>
      <c r="T285" s="268"/>
      <c r="U285" s="267">
        <v>6.25E-2</v>
      </c>
      <c r="V285" s="268">
        <v>1.3816925734024179E-2</v>
      </c>
      <c r="W285" s="267">
        <v>0</v>
      </c>
      <c r="X285" s="144">
        <v>0</v>
      </c>
      <c r="Y285" s="268">
        <v>0</v>
      </c>
    </row>
    <row r="286" spans="2:25" s="4" customFormat="1" ht="15" hidden="1" customHeight="1" outlineLevel="1" x14ac:dyDescent="0.25">
      <c r="B286" s="53" t="s">
        <v>84</v>
      </c>
      <c r="C286" s="267">
        <v>1</v>
      </c>
      <c r="D286" s="144">
        <v>1</v>
      </c>
      <c r="E286" s="268">
        <v>1</v>
      </c>
      <c r="F286" s="267">
        <v>0.86363636363636365</v>
      </c>
      <c r="G286" s="144">
        <v>0.99846035411855272</v>
      </c>
      <c r="H286" s="268">
        <v>0.98602375960866528</v>
      </c>
      <c r="I286" s="267"/>
      <c r="J286" s="144"/>
      <c r="K286" s="268"/>
      <c r="L286" s="267"/>
      <c r="M286" s="144"/>
      <c r="N286" s="268"/>
      <c r="O286" s="267">
        <v>8.3333333333333329E-2</v>
      </c>
      <c r="P286" s="144">
        <v>1.539645881447267E-3</v>
      </c>
      <c r="Q286" s="268">
        <v>9.0845562543675745E-3</v>
      </c>
      <c r="R286" s="267"/>
      <c r="S286" s="144"/>
      <c r="T286" s="268"/>
      <c r="U286" s="267">
        <v>5.3030303030303032E-2</v>
      </c>
      <c r="V286" s="268">
        <v>4.8916841369671558E-3</v>
      </c>
      <c r="W286" s="267">
        <v>0</v>
      </c>
      <c r="X286" s="144">
        <v>0</v>
      </c>
      <c r="Y286" s="268">
        <v>0</v>
      </c>
    </row>
    <row r="287" spans="2:25" s="4" customFormat="1" ht="15" hidden="1" customHeight="1" outlineLevel="1" x14ac:dyDescent="0.25">
      <c r="B287" s="53" t="s">
        <v>85</v>
      </c>
      <c r="C287" s="267">
        <v>1</v>
      </c>
      <c r="D287" s="144">
        <v>1</v>
      </c>
      <c r="E287" s="268">
        <v>1</v>
      </c>
      <c r="F287" s="267">
        <v>0.89820359281437123</v>
      </c>
      <c r="G287" s="144">
        <v>1</v>
      </c>
      <c r="H287" s="268">
        <v>0.98412698412698407</v>
      </c>
      <c r="I287" s="267"/>
      <c r="J287" s="144"/>
      <c r="K287" s="268"/>
      <c r="L287" s="267"/>
      <c r="M287" s="144"/>
      <c r="N287" s="268"/>
      <c r="O287" s="267">
        <v>4.1916167664670656E-2</v>
      </c>
      <c r="P287" s="144">
        <v>0</v>
      </c>
      <c r="Q287" s="268">
        <v>6.5359477124183009E-3</v>
      </c>
      <c r="R287" s="267"/>
      <c r="S287" s="144"/>
      <c r="T287" s="268"/>
      <c r="U287" s="267">
        <v>4.1916167664670656E-2</v>
      </c>
      <c r="V287" s="268">
        <v>6.5359477124183009E-3</v>
      </c>
      <c r="W287" s="267">
        <v>1.7964071856287425E-2</v>
      </c>
      <c r="X287" s="144">
        <v>0</v>
      </c>
      <c r="Y287" s="268">
        <v>2.8011204481792717E-3</v>
      </c>
    </row>
    <row r="288" spans="2:25" s="4" customFormat="1" ht="15" hidden="1" customHeight="1" outlineLevel="1" x14ac:dyDescent="0.25">
      <c r="B288" s="53" t="s">
        <v>86</v>
      </c>
      <c r="C288" s="267">
        <v>1</v>
      </c>
      <c r="D288" s="144">
        <v>1</v>
      </c>
      <c r="E288" s="268">
        <v>1</v>
      </c>
      <c r="F288" s="267">
        <v>0.80379746835443033</v>
      </c>
      <c r="G288" s="144">
        <v>0.99264705882352944</v>
      </c>
      <c r="H288" s="268">
        <v>0.93992932862190814</v>
      </c>
      <c r="I288" s="267"/>
      <c r="J288" s="144"/>
      <c r="K288" s="268"/>
      <c r="L288" s="267"/>
      <c r="M288" s="144"/>
      <c r="N288" s="268"/>
      <c r="O288" s="267">
        <v>0.11708860759493671</v>
      </c>
      <c r="P288" s="144">
        <v>7.3529411764705881E-3</v>
      </c>
      <c r="Q288" s="268">
        <v>3.7985865724381625E-2</v>
      </c>
      <c r="R288" s="267"/>
      <c r="S288" s="144"/>
      <c r="T288" s="268"/>
      <c r="U288" s="267">
        <v>6.9620253164556958E-2</v>
      </c>
      <c r="V288" s="268">
        <v>1.9434628975265017E-2</v>
      </c>
      <c r="W288" s="267">
        <v>9.4936708860759497E-3</v>
      </c>
      <c r="X288" s="144">
        <v>0</v>
      </c>
      <c r="Y288" s="268">
        <v>2.6501766784452299E-3</v>
      </c>
    </row>
    <row r="289" spans="2:25" s="4" customFormat="1" ht="15" hidden="1" customHeight="1" outlineLevel="1" x14ac:dyDescent="0.25">
      <c r="B289" s="53" t="s">
        <v>87</v>
      </c>
      <c r="C289" s="267">
        <v>1</v>
      </c>
      <c r="D289" s="144">
        <v>1</v>
      </c>
      <c r="E289" s="268">
        <v>1</v>
      </c>
      <c r="F289" s="267">
        <v>0.84804397025541545</v>
      </c>
      <c r="G289" s="144">
        <v>0.82991882489369928</v>
      </c>
      <c r="H289" s="268">
        <v>0.83508384005896441</v>
      </c>
      <c r="I289" s="267"/>
      <c r="J289" s="144"/>
      <c r="K289" s="268"/>
      <c r="L289" s="267"/>
      <c r="M289" s="144"/>
      <c r="N289" s="268"/>
      <c r="O289" s="267">
        <v>0.11251212415130941</v>
      </c>
      <c r="P289" s="144">
        <v>0.16905038010565648</v>
      </c>
      <c r="Q289" s="268">
        <v>0.15293900866040169</v>
      </c>
      <c r="R289" s="267"/>
      <c r="S289" s="144"/>
      <c r="T289" s="268"/>
      <c r="U289" s="267">
        <v>3.8473973488522467E-2</v>
      </c>
      <c r="V289" s="268">
        <v>1.0963700018426387E-2</v>
      </c>
      <c r="W289" s="267">
        <v>9.6993210475266732E-4</v>
      </c>
      <c r="X289" s="144">
        <v>1.030795000644247E-3</v>
      </c>
      <c r="Y289" s="268">
        <v>1.0134512622074811E-3</v>
      </c>
    </row>
    <row r="290" spans="2:25" s="4" customFormat="1" ht="15" hidden="1" customHeight="1" outlineLevel="1" x14ac:dyDescent="0.25">
      <c r="B290" s="53" t="s">
        <v>88</v>
      </c>
      <c r="C290" s="267">
        <v>1</v>
      </c>
      <c r="D290" s="144">
        <v>1</v>
      </c>
      <c r="E290" s="268">
        <v>1</v>
      </c>
      <c r="F290" s="267">
        <v>0.80118854673149653</v>
      </c>
      <c r="G290" s="144">
        <v>0.78859012661829564</v>
      </c>
      <c r="H290" s="268">
        <v>0.79215746264851361</v>
      </c>
      <c r="I290" s="267"/>
      <c r="J290" s="144"/>
      <c r="K290" s="268"/>
      <c r="L290" s="267"/>
      <c r="M290" s="144"/>
      <c r="N290" s="268"/>
      <c r="O290" s="267">
        <v>0.1698181163335134</v>
      </c>
      <c r="P290" s="144">
        <v>0.21112533788590127</v>
      </c>
      <c r="Q290" s="268">
        <v>0.1994288919483963</v>
      </c>
      <c r="R290" s="267"/>
      <c r="S290" s="144"/>
      <c r="T290" s="268"/>
      <c r="U290" s="267">
        <v>2.8092922744462453E-2</v>
      </c>
      <c r="V290" s="268">
        <v>7.954719290194279E-3</v>
      </c>
      <c r="W290" s="267">
        <v>9.004141905276427E-4</v>
      </c>
      <c r="X290" s="144">
        <v>2.8453549580310141E-4</v>
      </c>
      <c r="Y290" s="268">
        <v>4.5892611289582378E-4</v>
      </c>
    </row>
    <row r="291" spans="2:25" s="4" customFormat="1" ht="15" hidden="1" customHeight="1" outlineLevel="1" x14ac:dyDescent="0.25">
      <c r="B291" s="53" t="s">
        <v>89</v>
      </c>
      <c r="C291" s="267">
        <v>1</v>
      </c>
      <c r="D291" s="144">
        <v>1</v>
      </c>
      <c r="E291" s="268">
        <v>1</v>
      </c>
      <c r="F291" s="267">
        <v>0.7808143800440206</v>
      </c>
      <c r="G291" s="144">
        <v>0.79586181415111767</v>
      </c>
      <c r="H291" s="268">
        <v>0.79207966437693056</v>
      </c>
      <c r="I291" s="267"/>
      <c r="J291" s="144"/>
      <c r="K291" s="268"/>
      <c r="L291" s="267"/>
      <c r="M291" s="144"/>
      <c r="N291" s="268"/>
      <c r="O291" s="267">
        <v>0.16764490095377843</v>
      </c>
      <c r="P291" s="144">
        <v>0.20364554467639634</v>
      </c>
      <c r="Q291" s="268">
        <v>0.19459683739799918</v>
      </c>
      <c r="R291" s="267"/>
      <c r="S291" s="144"/>
      <c r="T291" s="268"/>
      <c r="U291" s="267">
        <v>5.0256786500366836E-2</v>
      </c>
      <c r="V291" s="268">
        <v>1.2631967175326173E-2</v>
      </c>
      <c r="W291" s="267">
        <v>1.2839325018341892E-3</v>
      </c>
      <c r="X291" s="144">
        <v>4.9264117248599049E-4</v>
      </c>
      <c r="Y291" s="268">
        <v>6.9153104974413351E-4</v>
      </c>
    </row>
    <row r="292" spans="2:25" s="4" customFormat="1" ht="15.75" collapsed="1" x14ac:dyDescent="0.25">
      <c r="B292" s="65">
        <v>1996</v>
      </c>
      <c r="C292" s="269">
        <v>1</v>
      </c>
      <c r="D292" s="88">
        <v>1</v>
      </c>
      <c r="E292" s="270">
        <v>1</v>
      </c>
      <c r="F292" s="269">
        <v>0.83760405249281633</v>
      </c>
      <c r="G292" s="88">
        <v>0.9222729296527159</v>
      </c>
      <c r="H292" s="270">
        <v>0.89914803757372752</v>
      </c>
      <c r="I292" s="269"/>
      <c r="J292" s="88"/>
      <c r="K292" s="270"/>
      <c r="L292" s="269"/>
      <c r="M292" s="88"/>
      <c r="N292" s="270"/>
      <c r="O292" s="269">
        <v>0.16375862784015166</v>
      </c>
      <c r="P292" s="88">
        <v>0.21846616206589492</v>
      </c>
      <c r="Q292" s="270">
        <v>0.20352435738731522</v>
      </c>
      <c r="R292" s="269"/>
      <c r="S292" s="88"/>
      <c r="T292" s="270"/>
      <c r="U292" s="269">
        <v>5.9632076310098647E-2</v>
      </c>
      <c r="V292" s="270">
        <v>1.6286803077744605E-2</v>
      </c>
      <c r="W292" s="269">
        <v>8.8870456497911539E-4</v>
      </c>
      <c r="X292" s="88">
        <v>4.0071237756010683E-4</v>
      </c>
      <c r="Y292" s="270">
        <v>5.3399354353261006E-4</v>
      </c>
    </row>
    <row r="293" spans="2:25" s="4" customFormat="1" ht="15" hidden="1" customHeight="1" outlineLevel="1" x14ac:dyDescent="0.25">
      <c r="B293" s="53" t="s">
        <v>78</v>
      </c>
      <c r="C293" s="267">
        <v>1</v>
      </c>
      <c r="D293" s="144">
        <v>1</v>
      </c>
      <c r="E293" s="268">
        <v>1</v>
      </c>
      <c r="F293" s="267">
        <v>0.72381870781099322</v>
      </c>
      <c r="G293" s="144">
        <v>0.75087842586085729</v>
      </c>
      <c r="H293" s="268">
        <v>0.74365181560648985</v>
      </c>
      <c r="I293" s="267"/>
      <c r="J293" s="144"/>
      <c r="K293" s="268"/>
      <c r="L293" s="267"/>
      <c r="M293" s="144"/>
      <c r="N293" s="268"/>
      <c r="O293" s="267">
        <v>0.17647058823529413</v>
      </c>
      <c r="P293" s="144">
        <v>0.24750527055516514</v>
      </c>
      <c r="Q293" s="268">
        <v>0.22853463816636621</v>
      </c>
      <c r="R293" s="267"/>
      <c r="S293" s="144"/>
      <c r="T293" s="268"/>
      <c r="U293" s="267">
        <v>9.9132111861137892E-2</v>
      </c>
      <c r="V293" s="268">
        <v>2.6474375482874065E-2</v>
      </c>
      <c r="W293" s="267">
        <v>5.7859209257473483E-4</v>
      </c>
      <c r="X293" s="144">
        <v>1.6163035839775123E-3</v>
      </c>
      <c r="Y293" s="268">
        <v>1.3391707442698944E-3</v>
      </c>
    </row>
    <row r="294" spans="2:25" s="4" customFormat="1" ht="15" hidden="1" customHeight="1" outlineLevel="1" x14ac:dyDescent="0.25">
      <c r="B294" s="53" t="s">
        <v>79</v>
      </c>
      <c r="C294" s="267">
        <v>1</v>
      </c>
      <c r="D294" s="144">
        <v>1</v>
      </c>
      <c r="E294" s="268">
        <v>1</v>
      </c>
      <c r="F294" s="267">
        <v>0.77347273472734723</v>
      </c>
      <c r="G294" s="144">
        <v>0.74448123620309048</v>
      </c>
      <c r="H294" s="268">
        <v>0.7534603174603175</v>
      </c>
      <c r="I294" s="267"/>
      <c r="J294" s="144"/>
      <c r="K294" s="268"/>
      <c r="L294" s="267"/>
      <c r="M294" s="144"/>
      <c r="N294" s="268"/>
      <c r="O294" s="267">
        <v>0.15354653546535466</v>
      </c>
      <c r="P294" s="144">
        <v>0.25524282560706402</v>
      </c>
      <c r="Q294" s="268">
        <v>0.22374603174603175</v>
      </c>
      <c r="R294" s="267"/>
      <c r="S294" s="144"/>
      <c r="T294" s="268"/>
      <c r="U294" s="267">
        <v>7.2365723657236578E-2</v>
      </c>
      <c r="V294" s="268">
        <v>2.2412698412698412E-2</v>
      </c>
      <c r="W294" s="267">
        <v>6.1500615006150063E-4</v>
      </c>
      <c r="X294" s="144">
        <v>2.7593818984547461E-4</v>
      </c>
      <c r="Y294" s="268">
        <v>3.8095238095238096E-4</v>
      </c>
    </row>
    <row r="295" spans="2:25" s="4" customFormat="1" ht="15" hidden="1" customHeight="1" outlineLevel="1" x14ac:dyDescent="0.25">
      <c r="B295" s="53" t="s">
        <v>80</v>
      </c>
      <c r="C295" s="267">
        <v>1</v>
      </c>
      <c r="D295" s="144">
        <v>1</v>
      </c>
      <c r="E295" s="268">
        <v>1</v>
      </c>
      <c r="F295" s="267">
        <v>0.66069142125480151</v>
      </c>
      <c r="G295" s="144">
        <v>0.74764918625678123</v>
      </c>
      <c r="H295" s="268">
        <v>0.72495823588372865</v>
      </c>
      <c r="I295" s="267"/>
      <c r="J295" s="144"/>
      <c r="K295" s="268"/>
      <c r="L295" s="267"/>
      <c r="M295" s="144"/>
      <c r="N295" s="268"/>
      <c r="O295" s="267">
        <v>0.22740076824583866</v>
      </c>
      <c r="P295" s="144">
        <v>0.24972875226039784</v>
      </c>
      <c r="Q295" s="268">
        <v>0.24390243902439024</v>
      </c>
      <c r="R295" s="267"/>
      <c r="S295" s="144"/>
      <c r="T295" s="268"/>
      <c r="U295" s="267">
        <v>0.11037131882202304</v>
      </c>
      <c r="V295" s="268">
        <v>2.8800534580688271E-2</v>
      </c>
      <c r="W295" s="267">
        <v>1.5364916773367477E-3</v>
      </c>
      <c r="X295" s="144">
        <v>2.6220614828209765E-3</v>
      </c>
      <c r="Y295" s="268">
        <v>2.3387905111927833E-3</v>
      </c>
    </row>
    <row r="296" spans="2:25" s="4" customFormat="1" ht="15" hidden="1" customHeight="1" outlineLevel="1" x14ac:dyDescent="0.25">
      <c r="B296" s="53" t="s">
        <v>81</v>
      </c>
      <c r="C296" s="267">
        <v>1</v>
      </c>
      <c r="D296" s="144">
        <v>1</v>
      </c>
      <c r="E296" s="268">
        <v>1</v>
      </c>
      <c r="F296" s="267">
        <v>0.69287469287469283</v>
      </c>
      <c r="G296" s="144">
        <v>0.84217573221757325</v>
      </c>
      <c r="H296" s="268">
        <v>0.79397098821396195</v>
      </c>
      <c r="I296" s="267"/>
      <c r="J296" s="144"/>
      <c r="K296" s="268"/>
      <c r="L296" s="267"/>
      <c r="M296" s="144"/>
      <c r="N296" s="268"/>
      <c r="O296" s="267">
        <v>0.19691119691119691</v>
      </c>
      <c r="P296" s="144">
        <v>0.15782426778242678</v>
      </c>
      <c r="Q296" s="268">
        <v>0.17044424297370808</v>
      </c>
      <c r="R296" s="267"/>
      <c r="S296" s="144"/>
      <c r="T296" s="268"/>
      <c r="U296" s="267">
        <v>0.10810810810810811</v>
      </c>
      <c r="V296" s="268">
        <v>3.4904805077062555E-2</v>
      </c>
      <c r="W296" s="267">
        <v>2.106002106002106E-3</v>
      </c>
      <c r="X296" s="144">
        <v>0</v>
      </c>
      <c r="Y296" s="268">
        <v>6.799637352674524E-4</v>
      </c>
    </row>
    <row r="297" spans="2:25" s="4" customFormat="1" ht="15" hidden="1" customHeight="1" outlineLevel="1" x14ac:dyDescent="0.25">
      <c r="B297" s="53" t="s">
        <v>82</v>
      </c>
      <c r="C297" s="267">
        <v>1</v>
      </c>
      <c r="D297" s="144">
        <v>1</v>
      </c>
      <c r="E297" s="268">
        <v>1</v>
      </c>
      <c r="F297" s="267">
        <v>0.6705882352941176</v>
      </c>
      <c r="G297" s="144">
        <v>1</v>
      </c>
      <c r="H297" s="268">
        <v>0.78294573643410847</v>
      </c>
      <c r="I297" s="267"/>
      <c r="J297" s="144"/>
      <c r="K297" s="268"/>
      <c r="L297" s="267"/>
      <c r="M297" s="144"/>
      <c r="N297" s="268"/>
      <c r="O297" s="267">
        <v>0.18823529411764706</v>
      </c>
      <c r="P297" s="144">
        <v>0</v>
      </c>
      <c r="Q297" s="268">
        <v>0.12403100775193798</v>
      </c>
      <c r="R297" s="267"/>
      <c r="S297" s="144"/>
      <c r="T297" s="268"/>
      <c r="U297" s="267">
        <v>0.12941176470588237</v>
      </c>
      <c r="V297" s="268">
        <v>8.5271317829457363E-2</v>
      </c>
      <c r="W297" s="267">
        <v>1.1764705882352941E-2</v>
      </c>
      <c r="X297" s="144">
        <v>0</v>
      </c>
      <c r="Y297" s="268">
        <v>7.7519379844961239E-3</v>
      </c>
    </row>
    <row r="298" spans="2:25" s="4" customFormat="1" ht="15" hidden="1" customHeight="1" outlineLevel="1" x14ac:dyDescent="0.25">
      <c r="B298" s="53" t="s">
        <v>83</v>
      </c>
      <c r="C298" s="267">
        <v>1</v>
      </c>
      <c r="D298" s="144">
        <v>1</v>
      </c>
      <c r="E298" s="268">
        <v>1</v>
      </c>
      <c r="F298" s="267">
        <v>0.5901639344262295</v>
      </c>
      <c r="G298" s="144">
        <v>0.78378378378378377</v>
      </c>
      <c r="H298" s="268">
        <v>0.71511627906976749</v>
      </c>
      <c r="I298" s="267"/>
      <c r="J298" s="144"/>
      <c r="K298" s="268"/>
      <c r="L298" s="267"/>
      <c r="M298" s="144"/>
      <c r="N298" s="268"/>
      <c r="O298" s="267">
        <v>0.29508196721311475</v>
      </c>
      <c r="P298" s="144">
        <v>0.21621621621621623</v>
      </c>
      <c r="Q298" s="268">
        <v>0.2441860465116279</v>
      </c>
      <c r="R298" s="267"/>
      <c r="S298" s="144"/>
      <c r="T298" s="268"/>
      <c r="U298" s="267">
        <v>8.1967213114754092E-2</v>
      </c>
      <c r="V298" s="268">
        <v>2.9069767441860465E-2</v>
      </c>
      <c r="W298" s="267">
        <v>3.2786885245901641E-2</v>
      </c>
      <c r="X298" s="144">
        <v>0</v>
      </c>
      <c r="Y298" s="268">
        <v>1.1627906976744186E-2</v>
      </c>
    </row>
    <row r="299" spans="2:25" s="4" customFormat="1" ht="15" hidden="1" customHeight="1" outlineLevel="1" x14ac:dyDescent="0.25">
      <c r="B299" s="53" t="s">
        <v>84</v>
      </c>
      <c r="C299" s="267">
        <v>1</v>
      </c>
      <c r="D299" s="144">
        <v>1</v>
      </c>
      <c r="E299" s="268">
        <v>1</v>
      </c>
      <c r="F299" s="267">
        <v>0.7021276595744681</v>
      </c>
      <c r="G299" s="144">
        <v>0.99288256227758009</v>
      </c>
      <c r="H299" s="268">
        <v>0.97044334975369462</v>
      </c>
      <c r="I299" s="267"/>
      <c r="J299" s="144"/>
      <c r="K299" s="268"/>
      <c r="L299" s="267"/>
      <c r="M299" s="144"/>
      <c r="N299" s="268"/>
      <c r="O299" s="267">
        <v>0.25531914893617019</v>
      </c>
      <c r="P299" s="144">
        <v>7.1174377224199285E-3</v>
      </c>
      <c r="Q299" s="268">
        <v>2.6272577996715927E-2</v>
      </c>
      <c r="R299" s="267"/>
      <c r="S299" s="144"/>
      <c r="T299" s="268"/>
      <c r="U299" s="267">
        <v>4.2553191489361701E-2</v>
      </c>
      <c r="V299" s="268">
        <v>3.2840722495894909E-3</v>
      </c>
      <c r="W299" s="267">
        <v>0</v>
      </c>
      <c r="X299" s="144">
        <v>0</v>
      </c>
      <c r="Y299" s="268">
        <v>0</v>
      </c>
    </row>
    <row r="300" spans="2:25" s="4" customFormat="1" ht="15" hidden="1" customHeight="1" outlineLevel="1" x14ac:dyDescent="0.25">
      <c r="B300" s="53" t="s">
        <v>85</v>
      </c>
      <c r="C300" s="267">
        <v>1</v>
      </c>
      <c r="D300" s="144">
        <v>1</v>
      </c>
      <c r="E300" s="268">
        <v>1</v>
      </c>
      <c r="F300" s="267">
        <v>0.75</v>
      </c>
      <c r="G300" s="144">
        <v>0.92045454545454541</v>
      </c>
      <c r="H300" s="268">
        <v>0.84615384615384615</v>
      </c>
      <c r="I300" s="267"/>
      <c r="J300" s="144"/>
      <c r="K300" s="268"/>
      <c r="L300" s="267"/>
      <c r="M300" s="144"/>
      <c r="N300" s="268"/>
      <c r="O300" s="267">
        <v>0.11764705882352941</v>
      </c>
      <c r="P300" s="144">
        <v>5.6818181818181816E-2</v>
      </c>
      <c r="Q300" s="268">
        <v>8.3333333333333329E-2</v>
      </c>
      <c r="R300" s="267"/>
      <c r="S300" s="144"/>
      <c r="T300" s="268"/>
      <c r="U300" s="267">
        <v>0.11764705882352941</v>
      </c>
      <c r="V300" s="268">
        <v>5.128205128205128E-2</v>
      </c>
      <c r="W300" s="267">
        <v>1.4705882352941176E-2</v>
      </c>
      <c r="X300" s="144">
        <v>2.2727272727272728E-2</v>
      </c>
      <c r="Y300" s="268">
        <v>1.9230769230769232E-2</v>
      </c>
    </row>
    <row r="301" spans="2:25" s="4" customFormat="1" ht="15" hidden="1" customHeight="1" outlineLevel="1" x14ac:dyDescent="0.25">
      <c r="B301" s="53" t="s">
        <v>86</v>
      </c>
      <c r="C301" s="267">
        <v>1</v>
      </c>
      <c r="D301" s="144">
        <v>1</v>
      </c>
      <c r="E301" s="268">
        <v>1</v>
      </c>
      <c r="F301" s="267">
        <v>0.84558823529411764</v>
      </c>
      <c r="G301" s="144">
        <v>0.8</v>
      </c>
      <c r="H301" s="268">
        <v>0.82683982683982682</v>
      </c>
      <c r="I301" s="267"/>
      <c r="J301" s="144"/>
      <c r="K301" s="268"/>
      <c r="L301" s="267"/>
      <c r="M301" s="144"/>
      <c r="N301" s="268"/>
      <c r="O301" s="267">
        <v>8.0882352941176475E-2</v>
      </c>
      <c r="P301" s="144">
        <v>0.2</v>
      </c>
      <c r="Q301" s="268">
        <v>0.12987012987012986</v>
      </c>
      <c r="R301" s="267"/>
      <c r="S301" s="144"/>
      <c r="T301" s="268"/>
      <c r="U301" s="267">
        <v>7.3529411764705885E-2</v>
      </c>
      <c r="V301" s="268">
        <v>4.3290043290043288E-2</v>
      </c>
      <c r="W301" s="267">
        <v>0</v>
      </c>
      <c r="X301" s="144">
        <v>0</v>
      </c>
      <c r="Y301" s="268">
        <v>0</v>
      </c>
    </row>
    <row r="302" spans="2:25" s="4" customFormat="1" ht="15" hidden="1" customHeight="1" outlineLevel="1" x14ac:dyDescent="0.25">
      <c r="B302" s="53" t="s">
        <v>87</v>
      </c>
      <c r="C302" s="267">
        <v>1</v>
      </c>
      <c r="D302" s="144">
        <v>1</v>
      </c>
      <c r="E302" s="268">
        <v>1</v>
      </c>
      <c r="F302" s="267">
        <v>0.75350341358246498</v>
      </c>
      <c r="G302" s="144">
        <v>0.82185347526612396</v>
      </c>
      <c r="H302" s="268">
        <v>0.80111220150474316</v>
      </c>
      <c r="I302" s="267"/>
      <c r="J302" s="144"/>
      <c r="K302" s="268"/>
      <c r="L302" s="267"/>
      <c r="M302" s="144"/>
      <c r="N302" s="268"/>
      <c r="O302" s="267">
        <v>0.18936399568810636</v>
      </c>
      <c r="P302" s="144">
        <v>0.17814652473387602</v>
      </c>
      <c r="Q302" s="268">
        <v>0.18155053974484789</v>
      </c>
      <c r="R302" s="267"/>
      <c r="S302" s="144"/>
      <c r="T302" s="268"/>
      <c r="U302" s="267">
        <v>5.677326625943227E-2</v>
      </c>
      <c r="V302" s="268">
        <v>1.7228219387198779E-2</v>
      </c>
      <c r="W302" s="267">
        <v>3.5932446999640676E-4</v>
      </c>
      <c r="X302" s="144">
        <v>0</v>
      </c>
      <c r="Y302" s="268">
        <v>1.0903936321011885E-4</v>
      </c>
    </row>
    <row r="303" spans="2:25" s="4" customFormat="1" ht="15" hidden="1" customHeight="1" outlineLevel="1" x14ac:dyDescent="0.25">
      <c r="B303" s="53" t="s">
        <v>88</v>
      </c>
      <c r="C303" s="267">
        <v>1</v>
      </c>
      <c r="D303" s="144">
        <v>1</v>
      </c>
      <c r="E303" s="268">
        <v>1</v>
      </c>
      <c r="F303" s="267">
        <v>0.77455896007428038</v>
      </c>
      <c r="G303" s="144">
        <v>0.7559645535105658</v>
      </c>
      <c r="H303" s="268">
        <v>0.76181297821388938</v>
      </c>
      <c r="I303" s="267"/>
      <c r="J303" s="144"/>
      <c r="K303" s="268"/>
      <c r="L303" s="267"/>
      <c r="M303" s="144"/>
      <c r="N303" s="268"/>
      <c r="O303" s="267">
        <v>0.1584029712163417</v>
      </c>
      <c r="P303" s="144">
        <v>0.24335378323108384</v>
      </c>
      <c r="Q303" s="268">
        <v>0.21663454237486129</v>
      </c>
      <c r="R303" s="267"/>
      <c r="S303" s="144"/>
      <c r="T303" s="268"/>
      <c r="U303" s="267">
        <v>6.5738161559888583E-2</v>
      </c>
      <c r="V303" s="268">
        <v>2.0676362362011563E-2</v>
      </c>
      <c r="W303" s="267">
        <v>1.2999071494893223E-3</v>
      </c>
      <c r="X303" s="144">
        <v>6.8166325835037494E-4</v>
      </c>
      <c r="Y303" s="268">
        <v>8.7611704923777818E-4</v>
      </c>
    </row>
    <row r="304" spans="2:25" s="4" customFormat="1" ht="15" hidden="1" customHeight="1" outlineLevel="1" x14ac:dyDescent="0.25">
      <c r="B304" s="53" t="s">
        <v>89</v>
      </c>
      <c r="C304" s="267">
        <v>1</v>
      </c>
      <c r="D304" s="144">
        <v>1</v>
      </c>
      <c r="E304" s="268">
        <v>1</v>
      </c>
      <c r="F304" s="267">
        <v>0.73988439306358378</v>
      </c>
      <c r="G304" s="144">
        <v>0.77298597194388774</v>
      </c>
      <c r="H304" s="268">
        <v>0.76303397241843252</v>
      </c>
      <c r="I304" s="267"/>
      <c r="J304" s="144"/>
      <c r="K304" s="268"/>
      <c r="L304" s="267"/>
      <c r="M304" s="144"/>
      <c r="N304" s="268"/>
      <c r="O304" s="267">
        <v>0.18086891665112809</v>
      </c>
      <c r="P304" s="144">
        <v>0.22605210420841684</v>
      </c>
      <c r="Q304" s="268">
        <v>0.21246776544455656</v>
      </c>
      <c r="R304" s="267"/>
      <c r="S304" s="144"/>
      <c r="T304" s="268"/>
      <c r="U304" s="267">
        <v>8.0365467089315676E-2</v>
      </c>
      <c r="V304" s="268">
        <v>2.4161901558470679E-2</v>
      </c>
      <c r="W304" s="267">
        <v>3.7292560134253216E-4</v>
      </c>
      <c r="X304" s="144">
        <v>9.6192384769539082E-4</v>
      </c>
      <c r="Y304" s="268">
        <v>7.8484134992712188E-4</v>
      </c>
    </row>
    <row r="305" spans="2:25" s="4" customFormat="1" ht="15.75" collapsed="1" x14ac:dyDescent="0.25">
      <c r="B305" s="65">
        <v>1995</v>
      </c>
      <c r="C305" s="269">
        <v>1</v>
      </c>
      <c r="D305" s="88">
        <v>1</v>
      </c>
      <c r="E305" s="270">
        <v>1</v>
      </c>
      <c r="F305" s="269">
        <v>0.735339079525126</v>
      </c>
      <c r="G305" s="88">
        <v>0.76988157966212178</v>
      </c>
      <c r="H305" s="270">
        <v>0.75970722641093691</v>
      </c>
      <c r="I305" s="269"/>
      <c r="J305" s="88"/>
      <c r="K305" s="270"/>
      <c r="L305" s="269"/>
      <c r="M305" s="88"/>
      <c r="N305" s="270"/>
      <c r="O305" s="269">
        <v>0.17980159375508212</v>
      </c>
      <c r="P305" s="88">
        <v>0.22907273616166005</v>
      </c>
      <c r="Q305" s="270">
        <v>0.21456012109483527</v>
      </c>
      <c r="R305" s="269"/>
      <c r="S305" s="88"/>
      <c r="T305" s="270"/>
      <c r="U305" s="269">
        <v>8.4078711985688726E-2</v>
      </c>
      <c r="V305" s="270">
        <v>2.4765043446604268E-2</v>
      </c>
      <c r="W305" s="269">
        <v>1.0408196454708082E-3</v>
      </c>
      <c r="X305" s="88">
        <v>1.0456841762181541E-3</v>
      </c>
      <c r="Y305" s="270">
        <v>1.0442513484254798E-3</v>
      </c>
    </row>
    <row r="306" spans="2:25" s="4" customFormat="1" ht="15" hidden="1" customHeight="1" outlineLevel="1" x14ac:dyDescent="0.25">
      <c r="B306" s="53" t="s">
        <v>78</v>
      </c>
      <c r="C306" s="267">
        <v>1</v>
      </c>
      <c r="D306" s="144">
        <v>1</v>
      </c>
      <c r="E306" s="268">
        <v>1</v>
      </c>
      <c r="F306" s="267">
        <v>0.68484145398298535</v>
      </c>
      <c r="G306" s="144">
        <v>0.791405118300338</v>
      </c>
      <c r="H306" s="268">
        <v>0.76008637345152863</v>
      </c>
      <c r="I306" s="267"/>
      <c r="J306" s="144"/>
      <c r="K306" s="268"/>
      <c r="L306" s="267"/>
      <c r="M306" s="144"/>
      <c r="N306" s="268"/>
      <c r="O306" s="267">
        <v>0.25</v>
      </c>
      <c r="P306" s="144">
        <v>0.20754868823434733</v>
      </c>
      <c r="Q306" s="268">
        <v>0.22002500284123197</v>
      </c>
      <c r="R306" s="267"/>
      <c r="S306" s="144"/>
      <c r="T306" s="268"/>
      <c r="U306" s="267">
        <v>6.2838360402165505E-2</v>
      </c>
      <c r="V306" s="268">
        <v>1.8468007728150927E-2</v>
      </c>
      <c r="W306" s="267">
        <v>2.3201856148491878E-3</v>
      </c>
      <c r="X306" s="144">
        <v>1.0461934653146628E-3</v>
      </c>
      <c r="Y306" s="268">
        <v>1.4206159790885328E-3</v>
      </c>
    </row>
    <row r="307" spans="2:25" s="4" customFormat="1" ht="15" hidden="1" customHeight="1" outlineLevel="1" x14ac:dyDescent="0.25">
      <c r="B307" s="53" t="s">
        <v>79</v>
      </c>
      <c r="C307" s="267">
        <v>1</v>
      </c>
      <c r="D307" s="144">
        <v>1</v>
      </c>
      <c r="E307" s="268">
        <v>1</v>
      </c>
      <c r="F307" s="267">
        <v>0.77848101265822789</v>
      </c>
      <c r="G307" s="144">
        <v>0.78106685209099036</v>
      </c>
      <c r="H307" s="268">
        <v>0.78008503296567877</v>
      </c>
      <c r="I307" s="267"/>
      <c r="J307" s="144"/>
      <c r="K307" s="268"/>
      <c r="L307" s="267"/>
      <c r="M307" s="144"/>
      <c r="N307" s="268"/>
      <c r="O307" s="267">
        <v>0.1510873093151574</v>
      </c>
      <c r="P307" s="144">
        <v>0.21754246548127545</v>
      </c>
      <c r="Q307" s="268">
        <v>0.19231006223427199</v>
      </c>
      <c r="R307" s="267"/>
      <c r="S307" s="144"/>
      <c r="T307" s="268"/>
      <c r="U307" s="267">
        <v>6.9457968192145406E-2</v>
      </c>
      <c r="V307" s="268">
        <v>2.6372542978618522E-2</v>
      </c>
      <c r="W307" s="267">
        <v>9.7370983446932818E-4</v>
      </c>
      <c r="X307" s="144">
        <v>1.390682427734181E-3</v>
      </c>
      <c r="Y307" s="268">
        <v>1.2323618214307721E-3</v>
      </c>
    </row>
    <row r="308" spans="2:25" s="4" customFormat="1" ht="15" hidden="1" customHeight="1" outlineLevel="1" x14ac:dyDescent="0.25">
      <c r="B308" s="53" t="s">
        <v>80</v>
      </c>
      <c r="C308" s="267">
        <v>1</v>
      </c>
      <c r="D308" s="144">
        <v>1</v>
      </c>
      <c r="E308" s="268">
        <v>1</v>
      </c>
      <c r="F308" s="267">
        <v>0.7474244505494505</v>
      </c>
      <c r="G308" s="144">
        <v>0.76331759946055289</v>
      </c>
      <c r="H308" s="268">
        <v>0.75760567726010486</v>
      </c>
      <c r="I308" s="267"/>
      <c r="J308" s="144"/>
      <c r="K308" s="268"/>
      <c r="L308" s="267"/>
      <c r="M308" s="144"/>
      <c r="N308" s="268"/>
      <c r="O308" s="267">
        <v>0.1931662087912088</v>
      </c>
      <c r="P308" s="144">
        <v>0.23600809170600134</v>
      </c>
      <c r="Q308" s="268">
        <v>0.22061092255476705</v>
      </c>
      <c r="R308" s="267"/>
      <c r="S308" s="144"/>
      <c r="T308" s="268"/>
      <c r="U308" s="267">
        <v>5.837912087912088E-2</v>
      </c>
      <c r="V308" s="268">
        <v>2.0981178648565257E-2</v>
      </c>
      <c r="W308" s="267">
        <v>1.0302197802197802E-3</v>
      </c>
      <c r="X308" s="144">
        <v>6.7430883344571813E-4</v>
      </c>
      <c r="Y308" s="268">
        <v>8.0222153656278931E-4</v>
      </c>
    </row>
    <row r="309" spans="2:25" s="4" customFormat="1" ht="15" hidden="1" customHeight="1" outlineLevel="1" x14ac:dyDescent="0.25">
      <c r="B309" s="53" t="s">
        <v>81</v>
      </c>
      <c r="C309" s="267">
        <v>1</v>
      </c>
      <c r="D309" s="144">
        <v>1</v>
      </c>
      <c r="E309" s="268">
        <v>1</v>
      </c>
      <c r="F309" s="267">
        <v>0.73398576512455516</v>
      </c>
      <c r="G309" s="144">
        <v>0.83684714901772883</v>
      </c>
      <c r="H309" s="268">
        <v>0.80084085954531303</v>
      </c>
      <c r="I309" s="267"/>
      <c r="J309" s="144"/>
      <c r="K309" s="268"/>
      <c r="L309" s="267"/>
      <c r="M309" s="144"/>
      <c r="N309" s="268"/>
      <c r="O309" s="267">
        <v>0.15880782918149466</v>
      </c>
      <c r="P309" s="144">
        <v>0.1631528509822712</v>
      </c>
      <c r="Q309" s="268">
        <v>0.16163189037682965</v>
      </c>
      <c r="R309" s="267"/>
      <c r="S309" s="144"/>
      <c r="T309" s="268"/>
      <c r="U309" s="267">
        <v>0.10631672597864769</v>
      </c>
      <c r="V309" s="268">
        <v>3.7215820616630334E-2</v>
      </c>
      <c r="W309" s="267">
        <v>8.8967971530249106E-4</v>
      </c>
      <c r="X309" s="144">
        <v>0</v>
      </c>
      <c r="Y309" s="268">
        <v>3.114294612270321E-4</v>
      </c>
    </row>
    <row r="310" spans="2:25" s="4" customFormat="1" ht="15" hidden="1" customHeight="1" outlineLevel="1" x14ac:dyDescent="0.25">
      <c r="B310" s="53" t="s">
        <v>82</v>
      </c>
      <c r="C310" s="267">
        <v>1</v>
      </c>
      <c r="D310" s="144">
        <v>1</v>
      </c>
      <c r="E310" s="268">
        <v>1</v>
      </c>
      <c r="F310" s="267">
        <v>0.70129870129870131</v>
      </c>
      <c r="G310" s="144">
        <v>0.875</v>
      </c>
      <c r="H310" s="268">
        <v>0.79393939393939394</v>
      </c>
      <c r="I310" s="267"/>
      <c r="J310" s="144"/>
      <c r="K310" s="268"/>
      <c r="L310" s="267"/>
      <c r="M310" s="144"/>
      <c r="N310" s="268"/>
      <c r="O310" s="267">
        <v>0.16883116883116883</v>
      </c>
      <c r="P310" s="144">
        <v>0.125</v>
      </c>
      <c r="Q310" s="268">
        <v>0.14545454545454545</v>
      </c>
      <c r="R310" s="267"/>
      <c r="S310" s="144"/>
      <c r="T310" s="268"/>
      <c r="U310" s="267">
        <v>9.0909090909090912E-2</v>
      </c>
      <c r="V310" s="268">
        <v>4.2424242424242427E-2</v>
      </c>
      <c r="W310" s="267">
        <v>3.896103896103896E-2</v>
      </c>
      <c r="X310" s="144">
        <v>0</v>
      </c>
      <c r="Y310" s="268">
        <v>1.8181818181818181E-2</v>
      </c>
    </row>
    <row r="311" spans="2:25" s="4" customFormat="1" ht="15" hidden="1" customHeight="1" outlineLevel="1" x14ac:dyDescent="0.25">
      <c r="B311" s="53" t="s">
        <v>83</v>
      </c>
      <c r="C311" s="267">
        <v>1</v>
      </c>
      <c r="D311" s="144">
        <v>1</v>
      </c>
      <c r="E311" s="268">
        <v>1</v>
      </c>
      <c r="F311" s="267">
        <v>0.68965517241379315</v>
      </c>
      <c r="G311" s="144">
        <v>1</v>
      </c>
      <c r="H311" s="268">
        <v>0.92035398230088494</v>
      </c>
      <c r="I311" s="267"/>
      <c r="J311" s="144"/>
      <c r="K311" s="268"/>
      <c r="L311" s="267"/>
      <c r="M311" s="144"/>
      <c r="N311" s="268"/>
      <c r="O311" s="267">
        <v>0.13793103448275862</v>
      </c>
      <c r="P311" s="144">
        <v>0</v>
      </c>
      <c r="Q311" s="268">
        <v>3.5398230088495575E-2</v>
      </c>
      <c r="R311" s="267"/>
      <c r="S311" s="144"/>
      <c r="T311" s="268"/>
      <c r="U311" s="267">
        <v>0.17241379310344829</v>
      </c>
      <c r="V311" s="268">
        <v>4.4247787610619468E-2</v>
      </c>
      <c r="W311" s="267">
        <v>0</v>
      </c>
      <c r="X311" s="144">
        <v>0</v>
      </c>
      <c r="Y311" s="268">
        <v>0</v>
      </c>
    </row>
    <row r="312" spans="2:25" s="4" customFormat="1" ht="15" hidden="1" customHeight="1" outlineLevel="1" x14ac:dyDescent="0.25">
      <c r="B312" s="53" t="s">
        <v>84</v>
      </c>
      <c r="C312" s="267">
        <v>1</v>
      </c>
      <c r="D312" s="144">
        <v>1</v>
      </c>
      <c r="E312" s="268">
        <v>1</v>
      </c>
      <c r="F312" s="267">
        <v>0.62068965517241381</v>
      </c>
      <c r="G312" s="144">
        <v>0.86904761904761907</v>
      </c>
      <c r="H312" s="268">
        <v>0.80530973451327437</v>
      </c>
      <c r="I312" s="267"/>
      <c r="J312" s="144"/>
      <c r="K312" s="268"/>
      <c r="L312" s="267"/>
      <c r="M312" s="144"/>
      <c r="N312" s="268"/>
      <c r="O312" s="267">
        <v>3.4482758620689655E-2</v>
      </c>
      <c r="P312" s="144">
        <v>0.13095238095238096</v>
      </c>
      <c r="Q312" s="268">
        <v>0.10619469026548672</v>
      </c>
      <c r="R312" s="267"/>
      <c r="S312" s="144"/>
      <c r="T312" s="268"/>
      <c r="U312" s="267">
        <v>0.34482758620689657</v>
      </c>
      <c r="V312" s="268">
        <v>8.8495575221238937E-2</v>
      </c>
      <c r="W312" s="267">
        <v>0</v>
      </c>
      <c r="X312" s="144">
        <v>0</v>
      </c>
      <c r="Y312" s="268">
        <v>0</v>
      </c>
    </row>
    <row r="313" spans="2:25" s="4" customFormat="1" ht="15" hidden="1" customHeight="1" outlineLevel="1" x14ac:dyDescent="0.25">
      <c r="B313" s="53" t="s">
        <v>85</v>
      </c>
      <c r="C313" s="267">
        <v>1</v>
      </c>
      <c r="D313" s="144">
        <v>1</v>
      </c>
      <c r="E313" s="268">
        <v>1</v>
      </c>
      <c r="F313" s="267">
        <v>0.91489361702127658</v>
      </c>
      <c r="G313" s="144">
        <v>0.96226415094339623</v>
      </c>
      <c r="H313" s="268">
        <v>0.94</v>
      </c>
      <c r="I313" s="267"/>
      <c r="J313" s="144"/>
      <c r="K313" s="268"/>
      <c r="L313" s="267"/>
      <c r="M313" s="144"/>
      <c r="N313" s="268"/>
      <c r="O313" s="267">
        <v>2.1276595744680851E-2</v>
      </c>
      <c r="P313" s="144">
        <v>3.7735849056603772E-2</v>
      </c>
      <c r="Q313" s="268">
        <v>0.03</v>
      </c>
      <c r="R313" s="267"/>
      <c r="S313" s="144"/>
      <c r="T313" s="268"/>
      <c r="U313" s="267">
        <v>4.2553191489361701E-2</v>
      </c>
      <c r="V313" s="268">
        <v>0.02</v>
      </c>
      <c r="W313" s="267">
        <v>2.1276595744680851E-2</v>
      </c>
      <c r="X313" s="144">
        <v>0</v>
      </c>
      <c r="Y313" s="268">
        <v>0.01</v>
      </c>
    </row>
    <row r="314" spans="2:25" s="4" customFormat="1" ht="15" hidden="1" customHeight="1" outlineLevel="1" x14ac:dyDescent="0.25">
      <c r="B314" s="53" t="s">
        <v>86</v>
      </c>
      <c r="C314" s="267">
        <v>1</v>
      </c>
      <c r="D314" s="144">
        <v>1</v>
      </c>
      <c r="E314" s="268">
        <v>1</v>
      </c>
      <c r="F314" s="267">
        <v>0.91124260355029585</v>
      </c>
      <c r="G314" s="144">
        <v>0.96226415094339623</v>
      </c>
      <c r="H314" s="268">
        <v>0.92342342342342343</v>
      </c>
      <c r="I314" s="267"/>
      <c r="J314" s="144"/>
      <c r="K314" s="268"/>
      <c r="L314" s="267"/>
      <c r="M314" s="144"/>
      <c r="N314" s="268"/>
      <c r="O314" s="267">
        <v>4.142011834319527E-2</v>
      </c>
      <c r="P314" s="144">
        <v>3.7735849056603772E-2</v>
      </c>
      <c r="Q314" s="268">
        <v>4.0540540540540543E-2</v>
      </c>
      <c r="R314" s="267"/>
      <c r="S314" s="144"/>
      <c r="T314" s="268"/>
      <c r="U314" s="267">
        <v>2.3668639053254437E-2</v>
      </c>
      <c r="V314" s="268">
        <v>1.8018018018018018E-2</v>
      </c>
      <c r="W314" s="267">
        <v>2.3668639053254437E-2</v>
      </c>
      <c r="X314" s="144">
        <v>0</v>
      </c>
      <c r="Y314" s="268">
        <v>1.8018018018018018E-2</v>
      </c>
    </row>
    <row r="315" spans="2:25" s="4" customFormat="1" ht="15" hidden="1" customHeight="1" outlineLevel="1" x14ac:dyDescent="0.25">
      <c r="B315" s="53" t="s">
        <v>87</v>
      </c>
      <c r="C315" s="267">
        <v>1</v>
      </c>
      <c r="D315" s="144">
        <v>1</v>
      </c>
      <c r="E315" s="268">
        <v>1</v>
      </c>
      <c r="F315" s="267">
        <v>0.80018472906403937</v>
      </c>
      <c r="G315" s="144">
        <v>0.69946741060106521</v>
      </c>
      <c r="H315" s="268">
        <v>0.74495897649840082</v>
      </c>
      <c r="I315" s="267"/>
      <c r="J315" s="144"/>
      <c r="K315" s="268"/>
      <c r="L315" s="267"/>
      <c r="M315" s="144"/>
      <c r="N315" s="268"/>
      <c r="O315" s="267">
        <v>0.1188423645320197</v>
      </c>
      <c r="P315" s="144">
        <v>0.29977174740045648</v>
      </c>
      <c r="Q315" s="268">
        <v>0.21805034070365734</v>
      </c>
      <c r="R315" s="267"/>
      <c r="S315" s="144"/>
      <c r="T315" s="268"/>
      <c r="U315" s="267">
        <v>8.0049261083743842E-2</v>
      </c>
      <c r="V315" s="268">
        <v>3.61563064942289E-2</v>
      </c>
      <c r="W315" s="267">
        <v>9.2364532019704429E-4</v>
      </c>
      <c r="X315" s="144">
        <v>7.6084199847831603E-4</v>
      </c>
      <c r="Y315" s="268">
        <v>8.3437630371297454E-4</v>
      </c>
    </row>
    <row r="316" spans="2:25" s="4" customFormat="1" ht="15" hidden="1" customHeight="1" outlineLevel="1" x14ac:dyDescent="0.25">
      <c r="B316" s="53" t="s">
        <v>88</v>
      </c>
      <c r="C316" s="267">
        <v>1</v>
      </c>
      <c r="D316" s="144">
        <v>1</v>
      </c>
      <c r="E316" s="268">
        <v>1</v>
      </c>
      <c r="F316" s="267">
        <v>0.77017484868863484</v>
      </c>
      <c r="G316" s="144">
        <v>0.75510204081632648</v>
      </c>
      <c r="H316" s="268">
        <v>0.7603238394781292</v>
      </c>
      <c r="I316" s="267"/>
      <c r="J316" s="144"/>
      <c r="K316" s="268"/>
      <c r="L316" s="267"/>
      <c r="M316" s="144"/>
      <c r="N316" s="268"/>
      <c r="O316" s="267">
        <v>0.14626765299260255</v>
      </c>
      <c r="P316" s="144">
        <v>0.24365029854736656</v>
      </c>
      <c r="Q316" s="268">
        <v>0.20991321567942223</v>
      </c>
      <c r="R316" s="267"/>
      <c r="S316" s="144"/>
      <c r="T316" s="268"/>
      <c r="U316" s="267">
        <v>8.3221250840618696E-2</v>
      </c>
      <c r="V316" s="268">
        <v>2.8831032675170364E-2</v>
      </c>
      <c r="W316" s="267">
        <v>3.3624747814391392E-4</v>
      </c>
      <c r="X316" s="144">
        <v>1.2476606363069245E-3</v>
      </c>
      <c r="Y316" s="268">
        <v>9.3191216727823403E-4</v>
      </c>
    </row>
    <row r="317" spans="2:25" s="4" customFormat="1" ht="15" hidden="1" customHeight="1" outlineLevel="1" x14ac:dyDescent="0.25">
      <c r="B317" s="53" t="s">
        <v>89</v>
      </c>
      <c r="C317" s="267">
        <v>1</v>
      </c>
      <c r="D317" s="144">
        <v>1</v>
      </c>
      <c r="E317" s="268">
        <v>1</v>
      </c>
      <c r="F317" s="267">
        <v>0.76887291182068096</v>
      </c>
      <c r="G317" s="144">
        <v>0.75120123005958106</v>
      </c>
      <c r="H317" s="268">
        <v>0.75672282788239176</v>
      </c>
      <c r="I317" s="267"/>
      <c r="J317" s="144"/>
      <c r="K317" s="268"/>
      <c r="L317" s="267"/>
      <c r="M317" s="144"/>
      <c r="N317" s="268"/>
      <c r="O317" s="267">
        <v>0.11693804186931699</v>
      </c>
      <c r="P317" s="144">
        <v>0.24831827791658659</v>
      </c>
      <c r="Q317" s="268">
        <v>0.20726792203501818</v>
      </c>
      <c r="R317" s="267"/>
      <c r="S317" s="144"/>
      <c r="T317" s="268"/>
      <c r="U317" s="267">
        <v>0.11228589553816874</v>
      </c>
      <c r="V317" s="268">
        <v>3.5084241823587714E-2</v>
      </c>
      <c r="W317" s="267">
        <v>1.9031507718333686E-3</v>
      </c>
      <c r="X317" s="144">
        <v>4.8049202383240437E-4</v>
      </c>
      <c r="Y317" s="268">
        <v>9.2500825900231249E-4</v>
      </c>
    </row>
    <row r="318" spans="2:25" s="4" customFormat="1" ht="15.75" collapsed="1" x14ac:dyDescent="0.25">
      <c r="B318" s="65">
        <v>1994</v>
      </c>
      <c r="C318" s="269">
        <v>1</v>
      </c>
      <c r="D318" s="88">
        <v>1</v>
      </c>
      <c r="E318" s="270">
        <v>1</v>
      </c>
      <c r="F318" s="269">
        <v>0.75550739267264411</v>
      </c>
      <c r="G318" s="88">
        <v>0.77005398539218795</v>
      </c>
      <c r="H318" s="270">
        <v>0.76498520618236743</v>
      </c>
      <c r="I318" s="269"/>
      <c r="J318" s="88"/>
      <c r="K318" s="270"/>
      <c r="L318" s="269"/>
      <c r="M318" s="88"/>
      <c r="N318" s="270"/>
      <c r="O318" s="269">
        <v>0.16450923341844309</v>
      </c>
      <c r="P318" s="88">
        <v>0.22905684344236266</v>
      </c>
      <c r="Q318" s="270">
        <v>0.2065651445242184</v>
      </c>
      <c r="R318" s="269"/>
      <c r="S318" s="88"/>
      <c r="T318" s="270"/>
      <c r="U318" s="269">
        <v>7.8558280387150403E-2</v>
      </c>
      <c r="V318" s="270">
        <v>2.7373735283772321E-2</v>
      </c>
      <c r="W318" s="269">
        <v>1.4250935217623656E-3</v>
      </c>
      <c r="X318" s="88">
        <v>8.8917116544934901E-4</v>
      </c>
      <c r="Y318" s="270">
        <v>1.0759140096418447E-3</v>
      </c>
    </row>
    <row r="319" spans="2:25" s="4" customFormat="1" ht="15" hidden="1" customHeight="1" outlineLevel="1" x14ac:dyDescent="0.25">
      <c r="B319" s="53" t="s">
        <v>78</v>
      </c>
      <c r="C319" s="267">
        <v>1</v>
      </c>
      <c r="D319" s="144">
        <v>1</v>
      </c>
      <c r="E319" s="268">
        <v>1</v>
      </c>
      <c r="F319" s="267">
        <v>0.62740471869328496</v>
      </c>
      <c r="G319" s="144">
        <v>0.79738275074653087</v>
      </c>
      <c r="H319" s="268">
        <v>0.74195075757575757</v>
      </c>
      <c r="I319" s="267"/>
      <c r="J319" s="144"/>
      <c r="K319" s="268"/>
      <c r="L319" s="267"/>
      <c r="M319" s="144"/>
      <c r="N319" s="268"/>
      <c r="O319" s="267">
        <v>0.31361161524500908</v>
      </c>
      <c r="P319" s="144">
        <v>0.20112418759880554</v>
      </c>
      <c r="Q319" s="268">
        <v>0.23780776515151514</v>
      </c>
      <c r="R319" s="267"/>
      <c r="S319" s="144"/>
      <c r="T319" s="268"/>
      <c r="U319" s="267">
        <v>5.8983666061705992E-2</v>
      </c>
      <c r="V319" s="268">
        <v>1.9235321969696968E-2</v>
      </c>
      <c r="W319" s="267">
        <v>0</v>
      </c>
      <c r="X319" s="144">
        <v>1.4930616546636221E-3</v>
      </c>
      <c r="Y319" s="268">
        <v>1.006155303030303E-3</v>
      </c>
    </row>
    <row r="320" spans="2:25" s="4" customFormat="1" ht="15" hidden="1" customHeight="1" outlineLevel="1" x14ac:dyDescent="0.25">
      <c r="B320" s="53" t="s">
        <v>79</v>
      </c>
      <c r="C320" s="267">
        <v>1</v>
      </c>
      <c r="D320" s="144">
        <v>1</v>
      </c>
      <c r="E320" s="268">
        <v>1</v>
      </c>
      <c r="F320" s="267">
        <v>0.67557715674362095</v>
      </c>
      <c r="G320" s="144">
        <v>0.76395883512152396</v>
      </c>
      <c r="H320" s="268">
        <v>0.73294485503126772</v>
      </c>
      <c r="I320" s="267"/>
      <c r="J320" s="144"/>
      <c r="K320" s="268"/>
      <c r="L320" s="267"/>
      <c r="M320" s="144"/>
      <c r="N320" s="268"/>
      <c r="O320" s="267">
        <v>0.26670716889428919</v>
      </c>
      <c r="P320" s="144">
        <v>0.23604116487847601</v>
      </c>
      <c r="Q320" s="268">
        <v>0.24680216031836272</v>
      </c>
      <c r="R320" s="267"/>
      <c r="S320" s="144"/>
      <c r="T320" s="268"/>
      <c r="U320" s="267">
        <v>5.7715674362089915E-2</v>
      </c>
      <c r="V320" s="268">
        <v>2.0252984650369527E-2</v>
      </c>
      <c r="W320" s="267">
        <v>0</v>
      </c>
      <c r="X320" s="144">
        <v>0</v>
      </c>
      <c r="Y320" s="268">
        <v>0</v>
      </c>
    </row>
    <row r="321" spans="2:25" s="4" customFormat="1" ht="15" hidden="1" customHeight="1" outlineLevel="1" x14ac:dyDescent="0.25">
      <c r="B321" s="53" t="s">
        <v>80</v>
      </c>
      <c r="C321" s="267">
        <v>1</v>
      </c>
      <c r="D321" s="144">
        <v>1</v>
      </c>
      <c r="E321" s="268">
        <v>1</v>
      </c>
      <c r="F321" s="267">
        <v>0.76148449875537449</v>
      </c>
      <c r="G321" s="144">
        <v>0.83116732420515205</v>
      </c>
      <c r="H321" s="268">
        <v>0.80754774871519519</v>
      </c>
      <c r="I321" s="267"/>
      <c r="J321" s="144"/>
      <c r="K321" s="268"/>
      <c r="L321" s="267"/>
      <c r="M321" s="144"/>
      <c r="N321" s="268"/>
      <c r="O321" s="267">
        <v>0.16949536094138945</v>
      </c>
      <c r="P321" s="144">
        <v>0.16883267579484798</v>
      </c>
      <c r="Q321" s="268">
        <v>0.16905729845823425</v>
      </c>
      <c r="R321" s="267"/>
      <c r="S321" s="144"/>
      <c r="T321" s="268"/>
      <c r="U321" s="267">
        <v>6.9020140303236027E-2</v>
      </c>
      <c r="V321" s="268">
        <v>2.3394952826570531E-2</v>
      </c>
      <c r="W321" s="267">
        <v>0</v>
      </c>
      <c r="X321" s="144">
        <v>0</v>
      </c>
      <c r="Y321" s="268">
        <v>0</v>
      </c>
    </row>
    <row r="322" spans="2:25" s="4" customFormat="1" ht="15" hidden="1" customHeight="1" outlineLevel="1" x14ac:dyDescent="0.25">
      <c r="B322" s="53" t="s">
        <v>81</v>
      </c>
      <c r="C322" s="267">
        <v>1</v>
      </c>
      <c r="D322" s="144">
        <v>1</v>
      </c>
      <c r="E322" s="268">
        <v>1</v>
      </c>
      <c r="F322" s="267">
        <v>0.69469290399522954</v>
      </c>
      <c r="G322" s="144">
        <v>0.86058564394920967</v>
      </c>
      <c r="H322" s="268">
        <v>0.81033236994219648</v>
      </c>
      <c r="I322" s="267"/>
      <c r="J322" s="144"/>
      <c r="K322" s="268"/>
      <c r="L322" s="267"/>
      <c r="M322" s="144"/>
      <c r="N322" s="268"/>
      <c r="O322" s="267">
        <v>0.19141323792486584</v>
      </c>
      <c r="P322" s="144">
        <v>0.13941435605079036</v>
      </c>
      <c r="Q322" s="268">
        <v>0.15516618497109827</v>
      </c>
      <c r="R322" s="267"/>
      <c r="S322" s="144"/>
      <c r="T322" s="268"/>
      <c r="U322" s="267">
        <v>0.10912343470483005</v>
      </c>
      <c r="V322" s="268">
        <v>3.3056358381502893E-2</v>
      </c>
      <c r="W322" s="267">
        <v>4.7704233750745376E-3</v>
      </c>
      <c r="X322" s="144">
        <v>0</v>
      </c>
      <c r="Y322" s="268">
        <v>1.4450867052023121E-3</v>
      </c>
    </row>
    <row r="323" spans="2:25" s="4" customFormat="1" ht="15" hidden="1" customHeight="1" outlineLevel="1" x14ac:dyDescent="0.25">
      <c r="B323" s="53" t="s">
        <v>82</v>
      </c>
      <c r="C323" s="267">
        <v>1</v>
      </c>
      <c r="D323" s="144">
        <v>1</v>
      </c>
      <c r="E323" s="268">
        <v>1</v>
      </c>
      <c r="F323" s="267">
        <v>0.54639175257731953</v>
      </c>
      <c r="G323" s="144">
        <v>0.75</v>
      </c>
      <c r="H323" s="268">
        <v>0.5752212389380531</v>
      </c>
      <c r="I323" s="267"/>
      <c r="J323" s="144"/>
      <c r="K323" s="268"/>
      <c r="L323" s="267"/>
      <c r="M323" s="144"/>
      <c r="N323" s="268"/>
      <c r="O323" s="267">
        <v>0.36082474226804123</v>
      </c>
      <c r="P323" s="144">
        <v>0.25</v>
      </c>
      <c r="Q323" s="268">
        <v>0.34513274336283184</v>
      </c>
      <c r="R323" s="267"/>
      <c r="S323" s="144"/>
      <c r="T323" s="268"/>
      <c r="U323" s="267">
        <v>7.2164948453608241E-2</v>
      </c>
      <c r="V323" s="268">
        <v>6.1946902654867256E-2</v>
      </c>
      <c r="W323" s="267">
        <v>2.0618556701030927E-2</v>
      </c>
      <c r="X323" s="144">
        <v>0</v>
      </c>
      <c r="Y323" s="268">
        <v>1.7699115044247787E-2</v>
      </c>
    </row>
    <row r="324" spans="2:25" s="4" customFormat="1" ht="15" hidden="1" customHeight="1" outlineLevel="1" x14ac:dyDescent="0.25">
      <c r="B324" s="53" t="s">
        <v>83</v>
      </c>
      <c r="C324" s="267">
        <v>1</v>
      </c>
      <c r="D324" s="144">
        <v>1</v>
      </c>
      <c r="E324" s="268">
        <v>1</v>
      </c>
      <c r="F324" s="267">
        <v>0.90303030303030307</v>
      </c>
      <c r="G324" s="144">
        <v>0.90721649484536082</v>
      </c>
      <c r="H324" s="268">
        <v>0.90458015267175573</v>
      </c>
      <c r="I324" s="267"/>
      <c r="J324" s="144"/>
      <c r="K324" s="268"/>
      <c r="L324" s="267"/>
      <c r="M324" s="144"/>
      <c r="N324" s="268"/>
      <c r="O324" s="267">
        <v>7.2727272727272724E-2</v>
      </c>
      <c r="P324" s="144">
        <v>9.2783505154639179E-2</v>
      </c>
      <c r="Q324" s="268">
        <v>8.0152671755725186E-2</v>
      </c>
      <c r="R324" s="267"/>
      <c r="S324" s="144"/>
      <c r="T324" s="268"/>
      <c r="U324" s="267">
        <v>1.8181818181818181E-2</v>
      </c>
      <c r="V324" s="268">
        <v>1.1450381679389313E-2</v>
      </c>
      <c r="W324" s="267">
        <v>6.0606060606060606E-3</v>
      </c>
      <c r="X324" s="144">
        <v>0</v>
      </c>
      <c r="Y324" s="268">
        <v>3.8167938931297708E-3</v>
      </c>
    </row>
    <row r="325" spans="2:25" s="4" customFormat="1" ht="15" hidden="1" customHeight="1" outlineLevel="1" x14ac:dyDescent="0.25">
      <c r="B325" s="53" t="s">
        <v>84</v>
      </c>
      <c r="C325" s="267">
        <v>1</v>
      </c>
      <c r="D325" s="144">
        <v>1</v>
      </c>
      <c r="E325" s="268">
        <v>1</v>
      </c>
      <c r="F325" s="267">
        <v>0.94972067039106145</v>
      </c>
      <c r="G325" s="144">
        <v>0.94117647058823528</v>
      </c>
      <c r="H325" s="268">
        <v>0.94630872483221473</v>
      </c>
      <c r="I325" s="267"/>
      <c r="J325" s="144"/>
      <c r="K325" s="268"/>
      <c r="L325" s="267"/>
      <c r="M325" s="144"/>
      <c r="N325" s="268"/>
      <c r="O325" s="267">
        <v>1.6759776536312849E-2</v>
      </c>
      <c r="P325" s="144">
        <v>5.8823529411764705E-2</v>
      </c>
      <c r="Q325" s="268">
        <v>3.3557046979865772E-2</v>
      </c>
      <c r="R325" s="267"/>
      <c r="S325" s="144"/>
      <c r="T325" s="268"/>
      <c r="U325" s="267">
        <v>3.3519553072625698E-2</v>
      </c>
      <c r="V325" s="268">
        <v>2.0134228187919462E-2</v>
      </c>
      <c r="W325" s="267">
        <v>0</v>
      </c>
      <c r="X325" s="144">
        <v>0</v>
      </c>
      <c r="Y325" s="268">
        <v>0</v>
      </c>
    </row>
    <row r="326" spans="2:25" s="4" customFormat="1" ht="15" hidden="1" customHeight="1" outlineLevel="1" x14ac:dyDescent="0.25">
      <c r="B326" s="53" t="s">
        <v>85</v>
      </c>
      <c r="C326" s="267">
        <v>1</v>
      </c>
      <c r="D326" s="144">
        <v>1</v>
      </c>
      <c r="E326" s="268">
        <v>1</v>
      </c>
      <c r="F326" s="267">
        <v>0.91044776119402981</v>
      </c>
      <c r="G326" s="144">
        <v>0.91228070175438591</v>
      </c>
      <c r="H326" s="268">
        <v>0.91129032258064513</v>
      </c>
      <c r="I326" s="267"/>
      <c r="J326" s="144"/>
      <c r="K326" s="268"/>
      <c r="L326" s="267"/>
      <c r="M326" s="144"/>
      <c r="N326" s="268"/>
      <c r="O326" s="267">
        <v>0</v>
      </c>
      <c r="P326" s="144">
        <v>8.771929824561403E-2</v>
      </c>
      <c r="Q326" s="268">
        <v>4.0322580645161289E-2</v>
      </c>
      <c r="R326" s="267"/>
      <c r="S326" s="144"/>
      <c r="T326" s="268"/>
      <c r="U326" s="267">
        <v>8.9552238805970144E-2</v>
      </c>
      <c r="V326" s="268">
        <v>4.8387096774193547E-2</v>
      </c>
      <c r="W326" s="267">
        <v>0</v>
      </c>
      <c r="X326" s="144">
        <v>0</v>
      </c>
      <c r="Y326" s="268">
        <v>0</v>
      </c>
    </row>
    <row r="327" spans="2:25" s="4" customFormat="1" ht="15" hidden="1" customHeight="1" outlineLevel="1" x14ac:dyDescent="0.25">
      <c r="B327" s="53" t="s">
        <v>86</v>
      </c>
      <c r="C327" s="267">
        <v>1</v>
      </c>
      <c r="D327" s="144">
        <v>1</v>
      </c>
      <c r="E327" s="268">
        <v>1</v>
      </c>
      <c r="F327" s="267">
        <v>0.67164179104477617</v>
      </c>
      <c r="G327" s="144">
        <v>1</v>
      </c>
      <c r="H327" s="268">
        <v>0.91164658634538154</v>
      </c>
      <c r="I327" s="267"/>
      <c r="J327" s="144"/>
      <c r="K327" s="268"/>
      <c r="L327" s="267"/>
      <c r="M327" s="144"/>
      <c r="N327" s="268"/>
      <c r="O327" s="267">
        <v>0.23880597014925373</v>
      </c>
      <c r="P327" s="144">
        <v>0</v>
      </c>
      <c r="Q327" s="268">
        <v>6.4257028112449793E-2</v>
      </c>
      <c r="R327" s="267"/>
      <c r="S327" s="144"/>
      <c r="T327" s="268"/>
      <c r="U327" s="267">
        <v>8.9552238805970144E-2</v>
      </c>
      <c r="V327" s="268">
        <v>2.4096385542168676E-2</v>
      </c>
      <c r="W327" s="267">
        <v>0</v>
      </c>
      <c r="X327" s="144">
        <v>0</v>
      </c>
      <c r="Y327" s="268">
        <v>0</v>
      </c>
    </row>
    <row r="328" spans="2:25" s="4" customFormat="1" ht="15" hidden="1" customHeight="1" outlineLevel="1" x14ac:dyDescent="0.25">
      <c r="B328" s="53" t="s">
        <v>87</v>
      </c>
      <c r="C328" s="267">
        <v>1</v>
      </c>
      <c r="D328" s="144">
        <v>1</v>
      </c>
      <c r="E328" s="268">
        <v>1</v>
      </c>
      <c r="F328" s="267">
        <v>0.82204020848845871</v>
      </c>
      <c r="G328" s="144">
        <v>0.78299837045084197</v>
      </c>
      <c r="H328" s="268">
        <v>0.79946608040201006</v>
      </c>
      <c r="I328" s="267"/>
      <c r="J328" s="144"/>
      <c r="K328" s="268"/>
      <c r="L328" s="267"/>
      <c r="M328" s="144"/>
      <c r="N328" s="268"/>
      <c r="O328" s="267">
        <v>0.12360387192851824</v>
      </c>
      <c r="P328" s="144">
        <v>0.21700162954915805</v>
      </c>
      <c r="Q328" s="268">
        <v>0.177606783919598</v>
      </c>
      <c r="R328" s="267"/>
      <c r="S328" s="144"/>
      <c r="T328" s="268"/>
      <c r="U328" s="267">
        <v>5.398361876396128E-2</v>
      </c>
      <c r="V328" s="268">
        <v>2.2770100502512564E-2</v>
      </c>
      <c r="W328" s="267">
        <v>3.7230081906180194E-4</v>
      </c>
      <c r="X328" s="144">
        <v>0</v>
      </c>
      <c r="Y328" s="268">
        <v>1.5703517587939699E-4</v>
      </c>
    </row>
    <row r="329" spans="2:25" s="4" customFormat="1" ht="15" hidden="1" customHeight="1" outlineLevel="1" x14ac:dyDescent="0.25">
      <c r="B329" s="53" t="s">
        <v>88</v>
      </c>
      <c r="C329" s="267">
        <v>1</v>
      </c>
      <c r="D329" s="144">
        <v>1</v>
      </c>
      <c r="E329" s="268">
        <v>1</v>
      </c>
      <c r="F329" s="267">
        <v>0.76240303084972039</v>
      </c>
      <c r="G329" s="144">
        <v>0.80286532951289402</v>
      </c>
      <c r="H329" s="268">
        <v>0.78885905202023354</v>
      </c>
      <c r="I329" s="267"/>
      <c r="J329" s="144"/>
      <c r="K329" s="268"/>
      <c r="L329" s="267"/>
      <c r="M329" s="144"/>
      <c r="N329" s="268"/>
      <c r="O329" s="267">
        <v>0.20277827891033737</v>
      </c>
      <c r="P329" s="144">
        <v>0.19646609360076409</v>
      </c>
      <c r="Q329" s="268">
        <v>0.19865109598451258</v>
      </c>
      <c r="R329" s="267"/>
      <c r="S329" s="144"/>
      <c r="T329" s="268"/>
      <c r="U329" s="267">
        <v>3.4277467075590838E-2</v>
      </c>
      <c r="V329" s="268">
        <v>1.1865359395491163E-2</v>
      </c>
      <c r="W329" s="267">
        <v>5.4122316435143423E-4</v>
      </c>
      <c r="X329" s="144">
        <v>6.6857688634192937E-4</v>
      </c>
      <c r="Y329" s="268">
        <v>6.2449259976269278E-4</v>
      </c>
    </row>
    <row r="330" spans="2:25" s="4" customFormat="1" ht="15" hidden="1" customHeight="1" outlineLevel="1" x14ac:dyDescent="0.25">
      <c r="B330" s="53" t="s">
        <v>89</v>
      </c>
      <c r="C330" s="267">
        <v>1</v>
      </c>
      <c r="D330" s="144">
        <v>1</v>
      </c>
      <c r="E330" s="268">
        <v>1</v>
      </c>
      <c r="F330" s="267">
        <v>0.70069404279930592</v>
      </c>
      <c r="G330" s="144">
        <v>0.76496633151923255</v>
      </c>
      <c r="H330" s="268">
        <v>0.7494230365759843</v>
      </c>
      <c r="I330" s="267"/>
      <c r="J330" s="144"/>
      <c r="K330" s="268"/>
      <c r="L330" s="267"/>
      <c r="M330" s="144"/>
      <c r="N330" s="268"/>
      <c r="O330" s="267">
        <v>0.23366107576633893</v>
      </c>
      <c r="P330" s="144">
        <v>0.23411124435015221</v>
      </c>
      <c r="Q330" s="268">
        <v>0.23400237778865654</v>
      </c>
      <c r="R330" s="267"/>
      <c r="S330" s="144"/>
      <c r="T330" s="268"/>
      <c r="U330" s="267">
        <v>6.3909774436090222E-2</v>
      </c>
      <c r="V330" s="268">
        <v>1.5455626267571158E-2</v>
      </c>
      <c r="W330" s="267">
        <v>1.735106998264893E-3</v>
      </c>
      <c r="X330" s="144">
        <v>9.2242413061525692E-4</v>
      </c>
      <c r="Y330" s="268">
        <v>1.1189593677879573E-3</v>
      </c>
    </row>
    <row r="331" spans="2:25" s="4" customFormat="1" ht="15.75" collapsed="1" x14ac:dyDescent="0.25">
      <c r="B331" s="65">
        <v>1993</v>
      </c>
      <c r="C331" s="269">
        <v>1</v>
      </c>
      <c r="D331" s="88">
        <v>1</v>
      </c>
      <c r="E331" s="270">
        <v>1</v>
      </c>
      <c r="F331" s="269">
        <v>0.71714226202874398</v>
      </c>
      <c r="G331" s="88">
        <v>0.79658233694257707</v>
      </c>
      <c r="H331" s="270">
        <v>0.7703599298703977</v>
      </c>
      <c r="I331" s="269"/>
      <c r="J331" s="88"/>
      <c r="K331" s="270"/>
      <c r="L331" s="269"/>
      <c r="M331" s="88"/>
      <c r="N331" s="270"/>
      <c r="O331" s="269">
        <v>0.22373811011594807</v>
      </c>
      <c r="P331" s="88">
        <v>0.20283607875335694</v>
      </c>
      <c r="Q331" s="270">
        <v>0.2097356389013029</v>
      </c>
      <c r="R331" s="269"/>
      <c r="S331" s="88"/>
      <c r="T331" s="270"/>
      <c r="U331" s="269">
        <v>5.8390613066722212E-2</v>
      </c>
      <c r="V331" s="270">
        <v>1.927418153482989E-2</v>
      </c>
      <c r="W331" s="269">
        <v>7.2901478858571132E-4</v>
      </c>
      <c r="X331" s="88">
        <v>5.8158430406595851E-4</v>
      </c>
      <c r="Y331" s="270">
        <v>6.3024969346946722E-4</v>
      </c>
    </row>
    <row r="332" spans="2:25" s="4" customFormat="1" ht="15" hidden="1" customHeight="1" outlineLevel="1" x14ac:dyDescent="0.25">
      <c r="B332" s="53" t="s">
        <v>78</v>
      </c>
      <c r="C332" s="267">
        <v>1</v>
      </c>
      <c r="D332" s="144">
        <v>1</v>
      </c>
      <c r="E332" s="268">
        <v>1</v>
      </c>
      <c r="F332" s="267">
        <v>0.7442122186495177</v>
      </c>
      <c r="G332" s="144">
        <v>0.6875265347711641</v>
      </c>
      <c r="H332" s="268">
        <v>0.7071178529754959</v>
      </c>
      <c r="I332" s="267"/>
      <c r="J332" s="144"/>
      <c r="K332" s="268"/>
      <c r="L332" s="267"/>
      <c r="M332" s="144"/>
      <c r="N332" s="268"/>
      <c r="O332" s="267">
        <v>0.19292604501607716</v>
      </c>
      <c r="P332" s="144">
        <v>0.31128470748068271</v>
      </c>
      <c r="Q332" s="268">
        <v>0.27037839639939992</v>
      </c>
      <c r="R332" s="267"/>
      <c r="S332" s="144"/>
      <c r="T332" s="268"/>
      <c r="U332" s="267">
        <v>6.2861736334405144E-2</v>
      </c>
      <c r="V332" s="268">
        <v>2.1725843196088238E-2</v>
      </c>
      <c r="W332" s="267">
        <v>0</v>
      </c>
      <c r="X332" s="144">
        <v>1.18875774815318E-3</v>
      </c>
      <c r="Y332" s="268">
        <v>7.7790742901594711E-4</v>
      </c>
    </row>
    <row r="333" spans="2:25" s="4" customFormat="1" ht="15" hidden="1" customHeight="1" outlineLevel="1" x14ac:dyDescent="0.25">
      <c r="B333" s="53" t="s">
        <v>79</v>
      </c>
      <c r="C333" s="267">
        <v>1</v>
      </c>
      <c r="D333" s="144">
        <v>1</v>
      </c>
      <c r="E333" s="268">
        <v>1</v>
      </c>
      <c r="F333" s="267">
        <v>0.78130738156445101</v>
      </c>
      <c r="G333" s="144">
        <v>0.74434131248982249</v>
      </c>
      <c r="H333" s="268">
        <v>0.75569720216606495</v>
      </c>
      <c r="I333" s="267"/>
      <c r="J333" s="144"/>
      <c r="K333" s="268"/>
      <c r="L333" s="267"/>
      <c r="M333" s="144"/>
      <c r="N333" s="268"/>
      <c r="O333" s="267">
        <v>0.14597869996327581</v>
      </c>
      <c r="P333" s="144">
        <v>0.25508874776095097</v>
      </c>
      <c r="Q333" s="268">
        <v>0.22157039711191337</v>
      </c>
      <c r="R333" s="267"/>
      <c r="S333" s="144"/>
      <c r="T333" s="268"/>
      <c r="U333" s="267">
        <v>7.2346676459786999E-2</v>
      </c>
      <c r="V333" s="268">
        <v>2.2224729241877256E-2</v>
      </c>
      <c r="W333" s="267">
        <v>3.6724201248622841E-4</v>
      </c>
      <c r="X333" s="144">
        <v>5.6993974922651036E-4</v>
      </c>
      <c r="Y333" s="268">
        <v>5.0767148014440428E-4</v>
      </c>
    </row>
    <row r="334" spans="2:25" s="4" customFormat="1" ht="15" hidden="1" customHeight="1" outlineLevel="1" x14ac:dyDescent="0.25">
      <c r="B334" s="53" t="s">
        <v>80</v>
      </c>
      <c r="C334" s="267">
        <v>1</v>
      </c>
      <c r="D334" s="144">
        <v>1</v>
      </c>
      <c r="E334" s="268">
        <v>1</v>
      </c>
      <c r="F334" s="267">
        <v>0.82827014812955058</v>
      </c>
      <c r="G334" s="144">
        <v>0.7304795877923107</v>
      </c>
      <c r="H334" s="268">
        <v>0.76419667590027696</v>
      </c>
      <c r="I334" s="267"/>
      <c r="J334" s="144"/>
      <c r="K334" s="268"/>
      <c r="L334" s="267"/>
      <c r="M334" s="144"/>
      <c r="N334" s="268"/>
      <c r="O334" s="267">
        <v>0.11975897564649761</v>
      </c>
      <c r="P334" s="144">
        <v>0.26879376403752148</v>
      </c>
      <c r="Q334" s="268">
        <v>0.21740824099722991</v>
      </c>
      <c r="R334" s="267"/>
      <c r="S334" s="144"/>
      <c r="T334" s="268"/>
      <c r="U334" s="267">
        <v>5.1970876223951794E-2</v>
      </c>
      <c r="V334" s="268">
        <v>1.7918975069252076E-2</v>
      </c>
      <c r="W334" s="267">
        <v>0</v>
      </c>
      <c r="X334" s="144">
        <v>7.2664817016778968E-4</v>
      </c>
      <c r="Y334" s="268">
        <v>4.7610803324099724E-4</v>
      </c>
    </row>
    <row r="335" spans="2:25" s="4" customFormat="1" ht="15" hidden="1" customHeight="1" outlineLevel="1" x14ac:dyDescent="0.25">
      <c r="B335" s="53" t="s">
        <v>81</v>
      </c>
      <c r="C335" s="267">
        <v>1</v>
      </c>
      <c r="D335" s="144">
        <v>1</v>
      </c>
      <c r="E335" s="268">
        <v>1</v>
      </c>
      <c r="F335" s="267">
        <v>0.72796143250688705</v>
      </c>
      <c r="G335" s="144">
        <v>0.75950742484607026</v>
      </c>
      <c r="H335" s="268">
        <v>0.74863517683361025</v>
      </c>
      <c r="I335" s="267"/>
      <c r="J335" s="144"/>
      <c r="K335" s="268"/>
      <c r="L335" s="267"/>
      <c r="M335" s="144"/>
      <c r="N335" s="268"/>
      <c r="O335" s="267">
        <v>0.16838842975206611</v>
      </c>
      <c r="P335" s="144">
        <v>0.24049257515392974</v>
      </c>
      <c r="Q335" s="268">
        <v>0.21564206028957988</v>
      </c>
      <c r="R335" s="267"/>
      <c r="S335" s="144"/>
      <c r="T335" s="268"/>
      <c r="U335" s="267">
        <v>0.10158402203856749</v>
      </c>
      <c r="V335" s="268">
        <v>3.5010681224780439E-2</v>
      </c>
      <c r="W335" s="267">
        <v>2.0661157024793389E-3</v>
      </c>
      <c r="X335" s="144">
        <v>0</v>
      </c>
      <c r="Y335" s="268">
        <v>7.1208165202943266E-4</v>
      </c>
    </row>
    <row r="336" spans="2:25" s="4" customFormat="1" ht="15" hidden="1" customHeight="1" outlineLevel="1" x14ac:dyDescent="0.25">
      <c r="B336" s="53" t="s">
        <v>82</v>
      </c>
      <c r="C336" s="267">
        <v>1</v>
      </c>
      <c r="D336" s="144">
        <v>1</v>
      </c>
      <c r="E336" s="268">
        <v>1</v>
      </c>
      <c r="F336" s="267">
        <v>0.72</v>
      </c>
      <c r="G336" s="144">
        <v>0.56218905472636815</v>
      </c>
      <c r="H336" s="268">
        <v>0.64966740576496673</v>
      </c>
      <c r="I336" s="267"/>
      <c r="J336" s="144"/>
      <c r="K336" s="268"/>
      <c r="L336" s="267"/>
      <c r="M336" s="144"/>
      <c r="N336" s="268"/>
      <c r="O336" s="267">
        <v>0.184</v>
      </c>
      <c r="P336" s="144">
        <v>0.43781094527363185</v>
      </c>
      <c r="Q336" s="268">
        <v>0.29711751662971175</v>
      </c>
      <c r="R336" s="267"/>
      <c r="S336" s="144"/>
      <c r="T336" s="268"/>
      <c r="U336" s="267">
        <v>9.6000000000000002E-2</v>
      </c>
      <c r="V336" s="268">
        <v>5.3215077605321508E-2</v>
      </c>
      <c r="W336" s="267">
        <v>0</v>
      </c>
      <c r="X336" s="144">
        <v>0</v>
      </c>
      <c r="Y336" s="268">
        <v>0</v>
      </c>
    </row>
    <row r="337" spans="2:25" s="4" customFormat="1" ht="15" hidden="1" customHeight="1" outlineLevel="1" x14ac:dyDescent="0.25">
      <c r="B337" s="53" t="s">
        <v>83</v>
      </c>
      <c r="C337" s="267">
        <v>1</v>
      </c>
      <c r="D337" s="144">
        <v>1</v>
      </c>
      <c r="E337" s="268">
        <v>1</v>
      </c>
      <c r="F337" s="267">
        <v>0.94366197183098588</v>
      </c>
      <c r="G337" s="144">
        <v>0.89830508474576276</v>
      </c>
      <c r="H337" s="268">
        <v>0.91534391534391535</v>
      </c>
      <c r="I337" s="267"/>
      <c r="J337" s="144"/>
      <c r="K337" s="268"/>
      <c r="L337" s="267"/>
      <c r="M337" s="144"/>
      <c r="N337" s="268"/>
      <c r="O337" s="267">
        <v>1.4084507042253521E-2</v>
      </c>
      <c r="P337" s="144">
        <v>0.10169491525423729</v>
      </c>
      <c r="Q337" s="268">
        <v>6.8783068783068779E-2</v>
      </c>
      <c r="R337" s="267"/>
      <c r="S337" s="144"/>
      <c r="T337" s="268"/>
      <c r="U337" s="267">
        <v>4.2253521126760563E-2</v>
      </c>
      <c r="V337" s="268">
        <v>1.5873015873015872E-2</v>
      </c>
      <c r="W337" s="267">
        <v>0</v>
      </c>
      <c r="X337" s="144">
        <v>0</v>
      </c>
      <c r="Y337" s="268">
        <v>0</v>
      </c>
    </row>
    <row r="338" spans="2:25" s="4" customFormat="1" ht="15" hidden="1" customHeight="1" outlineLevel="1" x14ac:dyDescent="0.25">
      <c r="B338" s="53" t="s">
        <v>84</v>
      </c>
      <c r="C338" s="267">
        <v>1</v>
      </c>
      <c r="D338" s="144">
        <v>1</v>
      </c>
      <c r="E338" s="268">
        <v>1</v>
      </c>
      <c r="F338" s="267">
        <v>0.58252427184466016</v>
      </c>
      <c r="G338" s="144">
        <v>0.60439560439560436</v>
      </c>
      <c r="H338" s="268">
        <v>0.59278350515463918</v>
      </c>
      <c r="I338" s="267"/>
      <c r="J338" s="144"/>
      <c r="K338" s="268"/>
      <c r="L338" s="267"/>
      <c r="M338" s="144"/>
      <c r="N338" s="268"/>
      <c r="O338" s="267">
        <v>0.34951456310679613</v>
      </c>
      <c r="P338" s="144">
        <v>0.39560439560439559</v>
      </c>
      <c r="Q338" s="268">
        <v>0.37113402061855671</v>
      </c>
      <c r="R338" s="267"/>
      <c r="S338" s="144"/>
      <c r="T338" s="268"/>
      <c r="U338" s="267">
        <v>6.7961165048543687E-2</v>
      </c>
      <c r="V338" s="268">
        <v>3.608247422680412E-2</v>
      </c>
      <c r="W338" s="267">
        <v>0</v>
      </c>
      <c r="X338" s="144">
        <v>0</v>
      </c>
      <c r="Y338" s="268">
        <v>0</v>
      </c>
    </row>
    <row r="339" spans="2:25" s="4" customFormat="1" ht="15" hidden="1" customHeight="1" outlineLevel="1" x14ac:dyDescent="0.25">
      <c r="B339" s="53" t="s">
        <v>85</v>
      </c>
      <c r="C339" s="267">
        <v>1</v>
      </c>
      <c r="D339" s="144">
        <v>1</v>
      </c>
      <c r="E339" s="268">
        <v>1</v>
      </c>
      <c r="F339" s="267">
        <v>0.82608695652173914</v>
      </c>
      <c r="G339" s="144">
        <v>0.87559808612440193</v>
      </c>
      <c r="H339" s="268">
        <v>0.85802469135802473</v>
      </c>
      <c r="I339" s="267"/>
      <c r="J339" s="144"/>
      <c r="K339" s="268"/>
      <c r="L339" s="267"/>
      <c r="M339" s="144"/>
      <c r="N339" s="268"/>
      <c r="O339" s="267">
        <v>0.17391304347826086</v>
      </c>
      <c r="P339" s="144">
        <v>0.12440191387559808</v>
      </c>
      <c r="Q339" s="268">
        <v>0.1419753086419753</v>
      </c>
      <c r="R339" s="267"/>
      <c r="S339" s="144"/>
      <c r="T339" s="268"/>
      <c r="U339" s="267">
        <v>0</v>
      </c>
      <c r="V339" s="268">
        <v>0</v>
      </c>
      <c r="W339" s="267">
        <v>0</v>
      </c>
      <c r="X339" s="144">
        <v>0</v>
      </c>
      <c r="Y339" s="268">
        <v>0</v>
      </c>
    </row>
    <row r="340" spans="2:25" s="4" customFormat="1" ht="15" hidden="1" customHeight="1" outlineLevel="1" x14ac:dyDescent="0.25">
      <c r="B340" s="53" t="s">
        <v>86</v>
      </c>
      <c r="C340" s="267">
        <v>1</v>
      </c>
      <c r="D340" s="144">
        <v>1</v>
      </c>
      <c r="E340" s="268">
        <v>1</v>
      </c>
      <c r="F340" s="267">
        <v>0.84210526315789469</v>
      </c>
      <c r="G340" s="144">
        <v>0.7854671280276817</v>
      </c>
      <c r="H340" s="268">
        <v>0.79726027397260268</v>
      </c>
      <c r="I340" s="267"/>
      <c r="J340" s="144"/>
      <c r="K340" s="268"/>
      <c r="L340" s="267"/>
      <c r="M340" s="144"/>
      <c r="N340" s="268"/>
      <c r="O340" s="267">
        <v>5.2631578947368418E-2</v>
      </c>
      <c r="P340" s="144">
        <v>0.20415224913494809</v>
      </c>
      <c r="Q340" s="268">
        <v>0.17260273972602741</v>
      </c>
      <c r="R340" s="267"/>
      <c r="S340" s="144"/>
      <c r="T340" s="268"/>
      <c r="U340" s="267">
        <v>0.10526315789473684</v>
      </c>
      <c r="V340" s="268">
        <v>2.1917808219178082E-2</v>
      </c>
      <c r="W340" s="267">
        <v>0</v>
      </c>
      <c r="X340" s="144">
        <v>1.0380622837370242E-2</v>
      </c>
      <c r="Y340" s="268">
        <v>8.21917808219178E-3</v>
      </c>
    </row>
    <row r="341" spans="2:25" s="4" customFormat="1" ht="15" hidden="1" customHeight="1" outlineLevel="1" x14ac:dyDescent="0.25">
      <c r="B341" s="53" t="s">
        <v>87</v>
      </c>
      <c r="C341" s="267">
        <v>1</v>
      </c>
      <c r="D341" s="144">
        <v>1</v>
      </c>
      <c r="E341" s="268">
        <v>1</v>
      </c>
      <c r="F341" s="267">
        <v>0.79601990049751248</v>
      </c>
      <c r="G341" s="144">
        <v>0.81671812968681079</v>
      </c>
      <c r="H341" s="268">
        <v>0.80915069259829298</v>
      </c>
      <c r="I341" s="267"/>
      <c r="J341" s="144"/>
      <c r="K341" s="268"/>
      <c r="L341" s="267"/>
      <c r="M341" s="144"/>
      <c r="N341" s="268"/>
      <c r="O341" s="267">
        <v>0.15308075009567546</v>
      </c>
      <c r="P341" s="144">
        <v>0.18262020291133657</v>
      </c>
      <c r="Q341" s="268">
        <v>0.17182034420036379</v>
      </c>
      <c r="R341" s="267"/>
      <c r="S341" s="144"/>
      <c r="T341" s="268"/>
      <c r="U341" s="267">
        <v>5.0899349406812094E-2</v>
      </c>
      <c r="V341" s="268">
        <v>1.8609206660137122E-2</v>
      </c>
      <c r="W341" s="267">
        <v>0</v>
      </c>
      <c r="X341" s="144">
        <v>6.6166740185266877E-4</v>
      </c>
      <c r="Y341" s="268">
        <v>4.1975654120610047E-4</v>
      </c>
    </row>
    <row r="342" spans="2:25" s="4" customFormat="1" ht="15" hidden="1" customHeight="1" outlineLevel="1" x14ac:dyDescent="0.25">
      <c r="B342" s="53" t="s">
        <v>88</v>
      </c>
      <c r="C342" s="267">
        <v>1</v>
      </c>
      <c r="D342" s="144">
        <v>1</v>
      </c>
      <c r="E342" s="268">
        <v>1</v>
      </c>
      <c r="F342" s="267">
        <v>0.71201232032854211</v>
      </c>
      <c r="G342" s="144">
        <v>0.82372444280714685</v>
      </c>
      <c r="H342" s="268">
        <v>0.78463657047060231</v>
      </c>
      <c r="I342" s="267"/>
      <c r="J342" s="144"/>
      <c r="K342" s="268"/>
      <c r="L342" s="267"/>
      <c r="M342" s="144"/>
      <c r="N342" s="268"/>
      <c r="O342" s="267">
        <v>0.2268993839835729</v>
      </c>
      <c r="P342" s="144">
        <v>0.17627555719285321</v>
      </c>
      <c r="Q342" s="268">
        <v>0.1939887438630104</v>
      </c>
      <c r="R342" s="267"/>
      <c r="S342" s="144"/>
      <c r="T342" s="268"/>
      <c r="U342" s="267">
        <v>6.0746064339493498E-2</v>
      </c>
      <c r="V342" s="268">
        <v>2.1254939528200217E-2</v>
      </c>
      <c r="W342" s="267">
        <v>3.4223134839151266E-4</v>
      </c>
      <c r="X342" s="144">
        <v>0</v>
      </c>
      <c r="Y342" s="268">
        <v>1.1974613818704346E-4</v>
      </c>
    </row>
    <row r="343" spans="2:25" s="4" customFormat="1" ht="15" hidden="1" customHeight="1" outlineLevel="1" x14ac:dyDescent="0.25">
      <c r="B343" s="53" t="s">
        <v>89</v>
      </c>
      <c r="C343" s="267">
        <v>1</v>
      </c>
      <c r="D343" s="144">
        <v>1</v>
      </c>
      <c r="E343" s="268">
        <v>1</v>
      </c>
      <c r="F343" s="267">
        <v>0.70796272765777213</v>
      </c>
      <c r="G343" s="144">
        <v>0.75886408404464867</v>
      </c>
      <c r="H343" s="268">
        <v>0.74464687093339643</v>
      </c>
      <c r="I343" s="267"/>
      <c r="J343" s="144"/>
      <c r="K343" s="268"/>
      <c r="L343" s="267"/>
      <c r="M343" s="144"/>
      <c r="N343" s="268"/>
      <c r="O343" s="267">
        <v>0.22659889877170691</v>
      </c>
      <c r="P343" s="144">
        <v>0.24088969139855548</v>
      </c>
      <c r="Q343" s="268">
        <v>0.23689814267124099</v>
      </c>
      <c r="R343" s="267"/>
      <c r="S343" s="144"/>
      <c r="T343" s="268"/>
      <c r="U343" s="267">
        <v>6.5014824227022441E-2</v>
      </c>
      <c r="V343" s="268">
        <v>1.8159233408257425E-2</v>
      </c>
      <c r="W343" s="267">
        <v>4.2354934349851756E-4</v>
      </c>
      <c r="X343" s="144">
        <v>2.4622455679579775E-4</v>
      </c>
      <c r="Y343" s="268">
        <v>2.9575298710516978E-4</v>
      </c>
    </row>
    <row r="344" spans="2:25" s="4" customFormat="1" ht="15.75" collapsed="1" x14ac:dyDescent="0.25">
      <c r="B344" s="65">
        <v>1992</v>
      </c>
      <c r="C344" s="269">
        <v>1</v>
      </c>
      <c r="D344" s="88">
        <v>1</v>
      </c>
      <c r="E344" s="270">
        <v>1</v>
      </c>
      <c r="F344" s="269">
        <v>0.76096889622901187</v>
      </c>
      <c r="G344" s="88">
        <v>0.75226425146510389</v>
      </c>
      <c r="H344" s="270">
        <v>0.75515141555512955</v>
      </c>
      <c r="I344" s="269"/>
      <c r="J344" s="88"/>
      <c r="K344" s="270"/>
      <c r="L344" s="269"/>
      <c r="M344" s="88"/>
      <c r="N344" s="270"/>
      <c r="O344" s="269">
        <v>0.17453894852738783</v>
      </c>
      <c r="P344" s="88">
        <v>0.24717566219963663</v>
      </c>
      <c r="Q344" s="270">
        <v>0.22308345430144341</v>
      </c>
      <c r="R344" s="269"/>
      <c r="S344" s="88"/>
      <c r="T344" s="270"/>
      <c r="U344" s="269">
        <v>6.4161849710982655E-2</v>
      </c>
      <c r="V344" s="270">
        <v>2.1281257703157953E-2</v>
      </c>
      <c r="W344" s="269">
        <v>3.3030553261767135E-4</v>
      </c>
      <c r="X344" s="88">
        <v>5.6008633525948392E-4</v>
      </c>
      <c r="Y344" s="270">
        <v>4.8387244026914264E-4</v>
      </c>
    </row>
    <row r="345" spans="2:25" s="4" customFormat="1" ht="15" hidden="1" customHeight="1" outlineLevel="1" x14ac:dyDescent="0.25">
      <c r="B345" s="53" t="s">
        <v>78</v>
      </c>
      <c r="C345" s="267">
        <v>1</v>
      </c>
      <c r="D345" s="144">
        <v>1</v>
      </c>
      <c r="E345" s="268">
        <v>1</v>
      </c>
      <c r="F345" s="267">
        <v>0.72923588039867104</v>
      </c>
      <c r="G345" s="144">
        <v>0.68953785086475761</v>
      </c>
      <c r="H345" s="268">
        <v>0.70195492628434109</v>
      </c>
      <c r="I345" s="267"/>
      <c r="J345" s="144"/>
      <c r="K345" s="268"/>
      <c r="L345" s="267"/>
      <c r="M345" s="144"/>
      <c r="N345" s="268"/>
      <c r="O345" s="267">
        <v>0.2009966777408638</v>
      </c>
      <c r="P345" s="144">
        <v>0.30961156790473487</v>
      </c>
      <c r="Q345" s="268">
        <v>0.27563811132038707</v>
      </c>
      <c r="R345" s="267"/>
      <c r="S345" s="144"/>
      <c r="T345" s="268"/>
      <c r="U345" s="267">
        <v>6.9767441860465115E-2</v>
      </c>
      <c r="V345" s="268">
        <v>2.1822432941482107E-2</v>
      </c>
      <c r="W345" s="267">
        <v>0</v>
      </c>
      <c r="X345" s="144">
        <v>8.5058123050751346E-4</v>
      </c>
      <c r="Y345" s="268">
        <v>5.8452945378969926E-4</v>
      </c>
    </row>
    <row r="346" spans="2:25" s="4" customFormat="1" ht="15" hidden="1" customHeight="1" outlineLevel="1" x14ac:dyDescent="0.25">
      <c r="B346" s="53" t="s">
        <v>79</v>
      </c>
      <c r="C346" s="267">
        <v>1</v>
      </c>
      <c r="D346" s="144">
        <v>1</v>
      </c>
      <c r="E346" s="268">
        <v>1</v>
      </c>
      <c r="F346" s="267">
        <v>0.78418058359331988</v>
      </c>
      <c r="G346" s="144">
        <v>0.76482802202762479</v>
      </c>
      <c r="H346" s="268">
        <v>0.77120900399370684</v>
      </c>
      <c r="I346" s="267"/>
      <c r="J346" s="144"/>
      <c r="K346" s="268"/>
      <c r="L346" s="267"/>
      <c r="M346" s="144"/>
      <c r="N346" s="268"/>
      <c r="O346" s="267">
        <v>0.15048632776656268</v>
      </c>
      <c r="P346" s="144">
        <v>0.23490114651981583</v>
      </c>
      <c r="Q346" s="268">
        <v>0.20706765097422244</v>
      </c>
      <c r="R346" s="267"/>
      <c r="S346" s="144"/>
      <c r="T346" s="268"/>
      <c r="U346" s="267">
        <v>6.5333088640117457E-2</v>
      </c>
      <c r="V346" s="268">
        <v>2.1541812900883455E-2</v>
      </c>
      <c r="W346" s="267">
        <v>0</v>
      </c>
      <c r="X346" s="144">
        <v>2.708314525593572E-4</v>
      </c>
      <c r="Y346" s="268">
        <v>1.8153213118722014E-4</v>
      </c>
    </row>
    <row r="347" spans="2:25" s="4" customFormat="1" ht="15" hidden="1" customHeight="1" outlineLevel="1" x14ac:dyDescent="0.25">
      <c r="B347" s="53" t="s">
        <v>80</v>
      </c>
      <c r="C347" s="267">
        <v>1</v>
      </c>
      <c r="D347" s="144">
        <v>1</v>
      </c>
      <c r="E347" s="268">
        <v>1</v>
      </c>
      <c r="F347" s="267">
        <v>0.79002932551319649</v>
      </c>
      <c r="G347" s="144">
        <v>0.78184544812985179</v>
      </c>
      <c r="H347" s="268">
        <v>0.78491958581185284</v>
      </c>
      <c r="I347" s="267"/>
      <c r="J347" s="144"/>
      <c r="K347" s="268"/>
      <c r="L347" s="267"/>
      <c r="M347" s="144"/>
      <c r="N347" s="268"/>
      <c r="O347" s="267">
        <v>0.15630498533724341</v>
      </c>
      <c r="P347" s="144">
        <v>0.2177134791813691</v>
      </c>
      <c r="Q347" s="268">
        <v>0.19464639788499669</v>
      </c>
      <c r="R347" s="267"/>
      <c r="S347" s="144"/>
      <c r="T347" s="268"/>
      <c r="U347" s="267">
        <v>5.3519061583577714E-2</v>
      </c>
      <c r="V347" s="268">
        <v>2.0103547036792246E-2</v>
      </c>
      <c r="W347" s="267">
        <v>1.4662756598240469E-4</v>
      </c>
      <c r="X347" s="144">
        <v>4.4107268877911082E-4</v>
      </c>
      <c r="Y347" s="268">
        <v>3.3046926635822867E-4</v>
      </c>
    </row>
    <row r="348" spans="2:25" s="4" customFormat="1" ht="15" hidden="1" customHeight="1" outlineLevel="1" x14ac:dyDescent="0.25">
      <c r="B348" s="53" t="s">
        <v>81</v>
      </c>
      <c r="C348" s="267">
        <v>1</v>
      </c>
      <c r="D348" s="144">
        <v>1</v>
      </c>
      <c r="E348" s="268">
        <v>1</v>
      </c>
      <c r="F348" s="267">
        <v>0.75085518814139107</v>
      </c>
      <c r="G348" s="144">
        <v>0.80825958702064893</v>
      </c>
      <c r="H348" s="268">
        <v>0.78730489073881371</v>
      </c>
      <c r="I348" s="267"/>
      <c r="J348" s="144"/>
      <c r="K348" s="268"/>
      <c r="L348" s="267"/>
      <c r="M348" s="144"/>
      <c r="N348" s="268"/>
      <c r="O348" s="267">
        <v>0.16761687571265679</v>
      </c>
      <c r="P348" s="144">
        <v>0.18977384464110128</v>
      </c>
      <c r="Q348" s="268">
        <v>0.18168574401664933</v>
      </c>
      <c r="R348" s="267"/>
      <c r="S348" s="144"/>
      <c r="T348" s="268"/>
      <c r="U348" s="267">
        <v>8.0957810718358045E-2</v>
      </c>
      <c r="V348" s="268">
        <v>2.95525494276795E-2</v>
      </c>
      <c r="W348" s="267">
        <v>5.7012542759407071E-4</v>
      </c>
      <c r="X348" s="144">
        <v>1.9665683382497543E-3</v>
      </c>
      <c r="Y348" s="268">
        <v>1.4568158168574402E-3</v>
      </c>
    </row>
    <row r="349" spans="2:25" s="4" customFormat="1" ht="15" hidden="1" customHeight="1" outlineLevel="1" x14ac:dyDescent="0.25">
      <c r="B349" s="53" t="s">
        <v>82</v>
      </c>
      <c r="C349" s="267">
        <v>1</v>
      </c>
      <c r="D349" s="144">
        <v>1</v>
      </c>
      <c r="E349" s="268">
        <v>1</v>
      </c>
      <c r="F349" s="267">
        <v>0.74509803921568629</v>
      </c>
      <c r="G349" s="144">
        <v>0.90322580645161288</v>
      </c>
      <c r="H349" s="268">
        <v>0.86407766990291257</v>
      </c>
      <c r="I349" s="267"/>
      <c r="J349" s="144"/>
      <c r="K349" s="268"/>
      <c r="L349" s="267"/>
      <c r="M349" s="144"/>
      <c r="N349" s="268"/>
      <c r="O349" s="267">
        <v>0.17647058823529413</v>
      </c>
      <c r="P349" s="144">
        <v>9.6774193548387094E-2</v>
      </c>
      <c r="Q349" s="268">
        <v>0.11650485436893204</v>
      </c>
      <c r="R349" s="267"/>
      <c r="S349" s="144"/>
      <c r="T349" s="268"/>
      <c r="U349" s="267">
        <v>0</v>
      </c>
      <c r="V349" s="268">
        <v>0</v>
      </c>
      <c r="W349" s="267">
        <v>7.8431372549019607E-2</v>
      </c>
      <c r="X349" s="144">
        <v>0</v>
      </c>
      <c r="Y349" s="268">
        <v>1.9417475728155338E-2</v>
      </c>
    </row>
    <row r="350" spans="2:25" s="4" customFormat="1" ht="15" hidden="1" customHeight="1" outlineLevel="1" x14ac:dyDescent="0.25">
      <c r="B350" s="53" t="s">
        <v>83</v>
      </c>
      <c r="C350" s="267">
        <v>1</v>
      </c>
      <c r="D350" s="144">
        <v>1</v>
      </c>
      <c r="E350" s="268">
        <v>1</v>
      </c>
      <c r="F350" s="267">
        <v>0.94262295081967218</v>
      </c>
      <c r="G350" s="144">
        <v>1</v>
      </c>
      <c r="H350" s="268">
        <v>0.98869143780290791</v>
      </c>
      <c r="I350" s="267"/>
      <c r="J350" s="144"/>
      <c r="K350" s="268"/>
      <c r="L350" s="267"/>
      <c r="M350" s="144"/>
      <c r="N350" s="268"/>
      <c r="O350" s="267">
        <v>4.0983606557377046E-2</v>
      </c>
      <c r="P350" s="144">
        <v>0</v>
      </c>
      <c r="Q350" s="268">
        <v>8.0775444264943458E-3</v>
      </c>
      <c r="R350" s="267"/>
      <c r="S350" s="144"/>
      <c r="T350" s="268"/>
      <c r="U350" s="267">
        <v>1.6393442622950821E-2</v>
      </c>
      <c r="V350" s="268">
        <v>3.2310177705977385E-3</v>
      </c>
      <c r="W350" s="267">
        <v>0</v>
      </c>
      <c r="X350" s="144">
        <v>0</v>
      </c>
      <c r="Y350" s="268">
        <v>0</v>
      </c>
    </row>
    <row r="351" spans="2:25" s="4" customFormat="1" ht="15" hidden="1" customHeight="1" outlineLevel="1" x14ac:dyDescent="0.25">
      <c r="B351" s="53" t="s">
        <v>84</v>
      </c>
      <c r="C351" s="267">
        <v>1</v>
      </c>
      <c r="D351" s="144">
        <v>1</v>
      </c>
      <c r="E351" s="268">
        <v>1</v>
      </c>
      <c r="F351" s="267">
        <v>0.73913043478260865</v>
      </c>
      <c r="G351" s="144">
        <v>0.97986577181208057</v>
      </c>
      <c r="H351" s="268">
        <v>0.94767441860465118</v>
      </c>
      <c r="I351" s="267"/>
      <c r="J351" s="144"/>
      <c r="K351" s="268"/>
      <c r="L351" s="267"/>
      <c r="M351" s="144"/>
      <c r="N351" s="268"/>
      <c r="O351" s="267">
        <v>0.17391304347826086</v>
      </c>
      <c r="P351" s="144">
        <v>2.0134228187919462E-2</v>
      </c>
      <c r="Q351" s="268">
        <v>4.0697674418604654E-2</v>
      </c>
      <c r="R351" s="267"/>
      <c r="S351" s="144"/>
      <c r="T351" s="268"/>
      <c r="U351" s="267">
        <v>8.6956521739130432E-2</v>
      </c>
      <c r="V351" s="268">
        <v>1.1627906976744186E-2</v>
      </c>
      <c r="W351" s="267">
        <v>0</v>
      </c>
      <c r="X351" s="144">
        <v>0</v>
      </c>
      <c r="Y351" s="268">
        <v>0</v>
      </c>
    </row>
    <row r="352" spans="2:25" s="4" customFormat="1" ht="15" hidden="1" customHeight="1" outlineLevel="1" x14ac:dyDescent="0.25">
      <c r="B352" s="53" t="s">
        <v>85</v>
      </c>
      <c r="C352" s="267">
        <v>1</v>
      </c>
      <c r="D352" s="144">
        <v>1</v>
      </c>
      <c r="E352" s="268">
        <v>1</v>
      </c>
      <c r="F352" s="267">
        <v>0.9107142857142857</v>
      </c>
      <c r="G352" s="144">
        <v>0.7142857142857143</v>
      </c>
      <c r="H352" s="268">
        <v>0.80158730158730163</v>
      </c>
      <c r="I352" s="267"/>
      <c r="J352" s="144"/>
      <c r="K352" s="268"/>
      <c r="L352" s="267"/>
      <c r="M352" s="144"/>
      <c r="N352" s="268"/>
      <c r="O352" s="267">
        <v>0</v>
      </c>
      <c r="P352" s="144">
        <v>0.2857142857142857</v>
      </c>
      <c r="Q352" s="268">
        <v>0.15873015873015872</v>
      </c>
      <c r="R352" s="267"/>
      <c r="S352" s="144"/>
      <c r="T352" s="268"/>
      <c r="U352" s="267">
        <v>8.9285714285714288E-2</v>
      </c>
      <c r="V352" s="268">
        <v>3.968253968253968E-2</v>
      </c>
      <c r="W352" s="267">
        <v>0</v>
      </c>
      <c r="X352" s="144">
        <v>0</v>
      </c>
      <c r="Y352" s="268">
        <v>0</v>
      </c>
    </row>
    <row r="353" spans="2:25" s="4" customFormat="1" ht="15" hidden="1" customHeight="1" outlineLevel="1" x14ac:dyDescent="0.25">
      <c r="B353" s="53" t="s">
        <v>86</v>
      </c>
      <c r="C353" s="267">
        <v>1</v>
      </c>
      <c r="D353" s="144">
        <v>1</v>
      </c>
      <c r="E353" s="268">
        <v>1</v>
      </c>
      <c r="F353" s="267">
        <v>0.82242990654205606</v>
      </c>
      <c r="G353" s="144">
        <v>0.87969924812030076</v>
      </c>
      <c r="H353" s="268">
        <v>0.85416666666666663</v>
      </c>
      <c r="I353" s="267"/>
      <c r="J353" s="144"/>
      <c r="K353" s="268"/>
      <c r="L353" s="267"/>
      <c r="M353" s="144"/>
      <c r="N353" s="268"/>
      <c r="O353" s="267">
        <v>6.5420560747663545E-2</v>
      </c>
      <c r="P353" s="144">
        <v>0.12030075187969924</v>
      </c>
      <c r="Q353" s="268">
        <v>9.583333333333334E-2</v>
      </c>
      <c r="R353" s="267"/>
      <c r="S353" s="144"/>
      <c r="T353" s="268"/>
      <c r="U353" s="267">
        <v>0.11214953271028037</v>
      </c>
      <c r="V353" s="268">
        <v>0.05</v>
      </c>
      <c r="W353" s="267">
        <v>0</v>
      </c>
      <c r="X353" s="144">
        <v>0</v>
      </c>
      <c r="Y353" s="268">
        <v>0</v>
      </c>
    </row>
    <row r="354" spans="2:25" s="4" customFormat="1" ht="15" hidden="1" customHeight="1" outlineLevel="1" x14ac:dyDescent="0.25">
      <c r="B354" s="53" t="s">
        <v>87</v>
      </c>
      <c r="C354" s="267">
        <v>1</v>
      </c>
      <c r="D354" s="144">
        <v>1</v>
      </c>
      <c r="E354" s="268">
        <v>1</v>
      </c>
      <c r="F354" s="267">
        <v>0.80717863105175292</v>
      </c>
      <c r="G354" s="144">
        <v>0.7871198568872988</v>
      </c>
      <c r="H354" s="268">
        <v>0.79473767633539383</v>
      </c>
      <c r="I354" s="267"/>
      <c r="J354" s="144"/>
      <c r="K354" s="268"/>
      <c r="L354" s="267"/>
      <c r="M354" s="144"/>
      <c r="N354" s="268"/>
      <c r="O354" s="267">
        <v>0.13939899833055092</v>
      </c>
      <c r="P354" s="144">
        <v>0.21288014311270126</v>
      </c>
      <c r="Q354" s="268">
        <v>0.1849738468854018</v>
      </c>
      <c r="R354" s="267"/>
      <c r="S354" s="144"/>
      <c r="T354" s="268"/>
      <c r="U354" s="267">
        <v>5.3422370617696162E-2</v>
      </c>
      <c r="V354" s="268">
        <v>2.0288476779204312E-2</v>
      </c>
      <c r="W354" s="267">
        <v>0</v>
      </c>
      <c r="X354" s="144">
        <v>0</v>
      </c>
      <c r="Y354" s="268">
        <v>0</v>
      </c>
    </row>
    <row r="355" spans="2:25" s="4" customFormat="1" ht="15" hidden="1" customHeight="1" outlineLevel="1" x14ac:dyDescent="0.25">
      <c r="B355" s="53" t="s">
        <v>88</v>
      </c>
      <c r="C355" s="267">
        <v>1</v>
      </c>
      <c r="D355" s="144">
        <v>1</v>
      </c>
      <c r="E355" s="268">
        <v>1</v>
      </c>
      <c r="F355" s="267">
        <v>0.78116178873867181</v>
      </c>
      <c r="G355" s="144">
        <v>0.63347427766032416</v>
      </c>
      <c r="H355" s="268">
        <v>0.68099039242866022</v>
      </c>
      <c r="I355" s="267"/>
      <c r="J355" s="144"/>
      <c r="K355" s="268"/>
      <c r="L355" s="267"/>
      <c r="M355" s="144"/>
      <c r="N355" s="268"/>
      <c r="O355" s="267">
        <v>0.17486257614024661</v>
      </c>
      <c r="P355" s="144">
        <v>0.21888653981677236</v>
      </c>
      <c r="Q355" s="268">
        <v>0.20472252760384302</v>
      </c>
      <c r="R355" s="267"/>
      <c r="S355" s="144"/>
      <c r="T355" s="268"/>
      <c r="U355" s="267">
        <v>5.2741048878324169E-2</v>
      </c>
      <c r="V355" s="268">
        <v>1.6968596147411693E-2</v>
      </c>
      <c r="W355" s="267">
        <v>4.4569900460555636E-4</v>
      </c>
      <c r="X355" s="144">
        <v>1.2684989429175475E-3</v>
      </c>
      <c r="Y355" s="268">
        <v>1.0037761101285788E-3</v>
      </c>
    </row>
    <row r="356" spans="2:25" s="4" customFormat="1" ht="15" hidden="1" customHeight="1" outlineLevel="1" x14ac:dyDescent="0.25">
      <c r="B356" s="53" t="s">
        <v>89</v>
      </c>
      <c r="C356" s="267">
        <v>1</v>
      </c>
      <c r="D356" s="144">
        <v>1</v>
      </c>
      <c r="E356" s="268">
        <v>1</v>
      </c>
      <c r="F356" s="267">
        <v>0.77241277785956131</v>
      </c>
      <c r="G356" s="144">
        <v>0.83001733674564515</v>
      </c>
      <c r="H356" s="268">
        <v>0.80931979265841536</v>
      </c>
      <c r="I356" s="267"/>
      <c r="J356" s="144"/>
      <c r="K356" s="268"/>
      <c r="L356" s="267"/>
      <c r="M356" s="144"/>
      <c r="N356" s="268"/>
      <c r="O356" s="267">
        <v>0.16355071397026349</v>
      </c>
      <c r="P356" s="144">
        <v>0.34029555023528441</v>
      </c>
      <c r="Q356" s="268">
        <v>0.27679043689833915</v>
      </c>
      <c r="R356" s="267"/>
      <c r="S356" s="144"/>
      <c r="T356" s="268"/>
      <c r="U356" s="267">
        <v>5.4467834535551304E-2</v>
      </c>
      <c r="V356" s="268">
        <v>1.9570506717444199E-2</v>
      </c>
      <c r="W356" s="267">
        <v>4.4163109082879436E-4</v>
      </c>
      <c r="X356" s="144">
        <v>1.1557830430116403E-3</v>
      </c>
      <c r="Y356" s="268">
        <v>8.9918544377446319E-4</v>
      </c>
    </row>
    <row r="357" spans="2:25" s="4" customFormat="1" ht="15.75" collapsed="1" x14ac:dyDescent="0.25">
      <c r="B357" s="65">
        <v>1991</v>
      </c>
      <c r="C357" s="269">
        <v>1</v>
      </c>
      <c r="D357" s="88">
        <v>1</v>
      </c>
      <c r="E357" s="270">
        <v>1</v>
      </c>
      <c r="F357" s="269">
        <v>0.77561364542399913</v>
      </c>
      <c r="G357" s="88">
        <v>0.74585594291236157</v>
      </c>
      <c r="H357" s="270">
        <v>0.75606301827451827</v>
      </c>
      <c r="I357" s="269"/>
      <c r="J357" s="88"/>
      <c r="K357" s="270"/>
      <c r="L357" s="269"/>
      <c r="M357" s="88"/>
      <c r="N357" s="270"/>
      <c r="O357" s="269">
        <v>0.16501509197562503</v>
      </c>
      <c r="P357" s="88">
        <v>0.25332639559949455</v>
      </c>
      <c r="Q357" s="270">
        <v>0.22303507418223728</v>
      </c>
      <c r="R357" s="269"/>
      <c r="S357" s="88"/>
      <c r="T357" s="270"/>
      <c r="U357" s="269">
        <v>5.9029557491884502E-2</v>
      </c>
      <c r="V357" s="270">
        <v>2.024750202670365E-2</v>
      </c>
      <c r="W357" s="269">
        <v>3.4170510849137196E-4</v>
      </c>
      <c r="X357" s="88">
        <v>8.1766148814390845E-4</v>
      </c>
      <c r="Y357" s="270">
        <v>6.5440551654083196E-4</v>
      </c>
    </row>
    <row r="358" spans="2:25" s="4" customFormat="1" ht="15" hidden="1" customHeight="1" outlineLevel="1" x14ac:dyDescent="0.25">
      <c r="B358" s="53" t="s">
        <v>78</v>
      </c>
      <c r="C358" s="267">
        <v>1</v>
      </c>
      <c r="D358" s="144">
        <v>1</v>
      </c>
      <c r="E358" s="268">
        <v>1</v>
      </c>
      <c r="F358" s="267">
        <v>0.73838344396720035</v>
      </c>
      <c r="G358" s="144">
        <v>0.70779065121853779</v>
      </c>
      <c r="H358" s="268">
        <v>0.71667517151442994</v>
      </c>
      <c r="I358" s="267"/>
      <c r="J358" s="144"/>
      <c r="K358" s="268"/>
      <c r="L358" s="267"/>
      <c r="M358" s="144"/>
      <c r="N358" s="268"/>
      <c r="O358" s="267">
        <v>0.16302225693088637</v>
      </c>
      <c r="P358" s="144">
        <v>0.29180982820615264</v>
      </c>
      <c r="Q358" s="268">
        <v>0.25440834609060498</v>
      </c>
      <c r="R358" s="267"/>
      <c r="S358" s="144"/>
      <c r="T358" s="268"/>
      <c r="U358" s="267">
        <v>9.8399062866067949E-2</v>
      </c>
      <c r="V358" s="268">
        <v>2.8576288484436128E-2</v>
      </c>
      <c r="W358" s="267">
        <v>1.9523623584537291E-4</v>
      </c>
      <c r="X358" s="144">
        <v>3.9952057530962844E-4</v>
      </c>
      <c r="Y358" s="268">
        <v>3.4019391052900151E-4</v>
      </c>
    </row>
    <row r="359" spans="2:25" s="4" customFormat="1" ht="15" hidden="1" customHeight="1" outlineLevel="1" x14ac:dyDescent="0.25">
      <c r="B359" s="53" t="s">
        <v>79</v>
      </c>
      <c r="C359" s="267">
        <v>1</v>
      </c>
      <c r="D359" s="144">
        <v>1</v>
      </c>
      <c r="E359" s="268">
        <v>1</v>
      </c>
      <c r="F359" s="267">
        <v>0.7749271137026239</v>
      </c>
      <c r="G359" s="144">
        <v>0.67248120300751879</v>
      </c>
      <c r="H359" s="268">
        <v>0.70105719707237735</v>
      </c>
      <c r="I359" s="267"/>
      <c r="J359" s="144"/>
      <c r="K359" s="268"/>
      <c r="L359" s="267"/>
      <c r="M359" s="144"/>
      <c r="N359" s="268"/>
      <c r="O359" s="267">
        <v>0.16831875607385813</v>
      </c>
      <c r="P359" s="144">
        <v>0.32714285714285712</v>
      </c>
      <c r="Q359" s="268">
        <v>0.2828408782867986</v>
      </c>
      <c r="R359" s="267"/>
      <c r="S359" s="144"/>
      <c r="T359" s="268"/>
      <c r="U359" s="267">
        <v>5.6754130223517982E-2</v>
      </c>
      <c r="V359" s="268">
        <v>1.5830848468419628E-2</v>
      </c>
      <c r="W359" s="267">
        <v>0</v>
      </c>
      <c r="X359" s="144">
        <v>3.7593984962406017E-4</v>
      </c>
      <c r="Y359" s="268">
        <v>2.7107617240444562E-4</v>
      </c>
    </row>
    <row r="360" spans="2:25" s="4" customFormat="1" ht="15" hidden="1" customHeight="1" outlineLevel="1" x14ac:dyDescent="0.25">
      <c r="B360" s="53" t="s">
        <v>80</v>
      </c>
      <c r="C360" s="267">
        <v>1</v>
      </c>
      <c r="D360" s="144">
        <v>1</v>
      </c>
      <c r="E360" s="268">
        <v>1</v>
      </c>
      <c r="F360" s="267">
        <v>0.70295924064768289</v>
      </c>
      <c r="G360" s="144">
        <v>0.7254309288456825</v>
      </c>
      <c r="H360" s="268">
        <v>0.71857613262177811</v>
      </c>
      <c r="I360" s="267"/>
      <c r="J360" s="144"/>
      <c r="K360" s="268"/>
      <c r="L360" s="267"/>
      <c r="M360" s="144"/>
      <c r="N360" s="268"/>
      <c r="O360" s="267">
        <v>0.19877163595756561</v>
      </c>
      <c r="P360" s="144">
        <v>0.27416060779348095</v>
      </c>
      <c r="Q360" s="268">
        <v>0.25116384693993415</v>
      </c>
      <c r="R360" s="267"/>
      <c r="S360" s="144"/>
      <c r="T360" s="268"/>
      <c r="U360" s="267">
        <v>9.7896891866741109E-2</v>
      </c>
      <c r="V360" s="268">
        <v>2.9862609288066312E-2</v>
      </c>
      <c r="W360" s="267">
        <v>3.7223152801042249E-4</v>
      </c>
      <c r="X360" s="144">
        <v>4.0846336083653298E-4</v>
      </c>
      <c r="Y360" s="268">
        <v>3.9741115022141481E-4</v>
      </c>
    </row>
    <row r="361" spans="2:25" s="4" customFormat="1" ht="15" hidden="1" customHeight="1" outlineLevel="1" x14ac:dyDescent="0.25">
      <c r="B361" s="53" t="s">
        <v>81</v>
      </c>
      <c r="C361" s="267">
        <v>1</v>
      </c>
      <c r="D361" s="144">
        <v>1</v>
      </c>
      <c r="E361" s="268">
        <v>1</v>
      </c>
      <c r="F361" s="267">
        <v>0.73781337047353757</v>
      </c>
      <c r="G361" s="144">
        <v>0.72352634324465315</v>
      </c>
      <c r="H361" s="268">
        <v>0.72828481966832892</v>
      </c>
      <c r="I361" s="267"/>
      <c r="J361" s="144"/>
      <c r="K361" s="268"/>
      <c r="L361" s="267"/>
      <c r="M361" s="144"/>
      <c r="N361" s="268"/>
      <c r="O361" s="267">
        <v>0.18732590529247911</v>
      </c>
      <c r="P361" s="144">
        <v>0.27647365675534691</v>
      </c>
      <c r="Q361" s="268">
        <v>0.24678186246086048</v>
      </c>
      <c r="R361" s="267"/>
      <c r="S361" s="144"/>
      <c r="T361" s="268"/>
      <c r="U361" s="267">
        <v>7.4860724233983281E-2</v>
      </c>
      <c r="V361" s="268">
        <v>2.4933317870810622E-2</v>
      </c>
      <c r="W361" s="267">
        <v>0</v>
      </c>
      <c r="X361" s="144">
        <v>0</v>
      </c>
      <c r="Y361" s="268">
        <v>0</v>
      </c>
    </row>
    <row r="362" spans="2:25" s="4" customFormat="1" ht="15" hidden="1" customHeight="1" outlineLevel="1" x14ac:dyDescent="0.25">
      <c r="B362" s="53" t="s">
        <v>82</v>
      </c>
      <c r="C362" s="267">
        <v>1</v>
      </c>
      <c r="D362" s="144">
        <v>1</v>
      </c>
      <c r="E362" s="268">
        <v>1</v>
      </c>
      <c r="F362" s="267">
        <v>0.7857142857142857</v>
      </c>
      <c r="G362" s="144">
        <v>0.83636363636363631</v>
      </c>
      <c r="H362" s="268">
        <v>0.82127659574468082</v>
      </c>
      <c r="I362" s="267"/>
      <c r="J362" s="144"/>
      <c r="K362" s="268"/>
      <c r="L362" s="267"/>
      <c r="M362" s="144"/>
      <c r="N362" s="268"/>
      <c r="O362" s="267">
        <v>0.18571428571428572</v>
      </c>
      <c r="P362" s="144">
        <v>0.16363636363636364</v>
      </c>
      <c r="Q362" s="268">
        <v>0.1702127659574468</v>
      </c>
      <c r="R362" s="267"/>
      <c r="S362" s="144"/>
      <c r="T362" s="268"/>
      <c r="U362" s="267">
        <v>2.8571428571428571E-2</v>
      </c>
      <c r="V362" s="268">
        <v>8.5106382978723406E-3</v>
      </c>
      <c r="W362" s="267">
        <v>0</v>
      </c>
      <c r="X362" s="144">
        <v>0</v>
      </c>
      <c r="Y362" s="268">
        <v>0</v>
      </c>
    </row>
    <row r="363" spans="2:25" s="4" customFormat="1" ht="15" hidden="1" customHeight="1" outlineLevel="1" x14ac:dyDescent="0.25">
      <c r="B363" s="53" t="s">
        <v>83</v>
      </c>
      <c r="C363" s="267">
        <v>1</v>
      </c>
      <c r="D363" s="144">
        <v>1</v>
      </c>
      <c r="E363" s="268">
        <v>1</v>
      </c>
      <c r="F363" s="267">
        <v>0.57894736842105265</v>
      </c>
      <c r="G363" s="144">
        <v>1</v>
      </c>
      <c r="H363" s="268">
        <v>0.86324786324786329</v>
      </c>
      <c r="I363" s="267"/>
      <c r="J363" s="144"/>
      <c r="K363" s="268"/>
      <c r="L363" s="267"/>
      <c r="M363" s="144"/>
      <c r="N363" s="268"/>
      <c r="O363" s="267">
        <v>0.42105263157894735</v>
      </c>
      <c r="P363" s="144">
        <v>0</v>
      </c>
      <c r="Q363" s="268">
        <v>0.13675213675213677</v>
      </c>
      <c r="R363" s="267"/>
      <c r="S363" s="144"/>
      <c r="T363" s="268"/>
      <c r="U363" s="267">
        <v>0</v>
      </c>
      <c r="V363" s="268">
        <v>0</v>
      </c>
      <c r="W363" s="267">
        <v>0</v>
      </c>
      <c r="X363" s="144">
        <v>0</v>
      </c>
      <c r="Y363" s="268">
        <v>0</v>
      </c>
    </row>
    <row r="364" spans="2:25" s="4" customFormat="1" ht="15" hidden="1" customHeight="1" outlineLevel="1" x14ac:dyDescent="0.25">
      <c r="B364" s="53" t="s">
        <v>84</v>
      </c>
      <c r="C364" s="267">
        <v>1</v>
      </c>
      <c r="D364" s="144">
        <v>1</v>
      </c>
      <c r="E364" s="268">
        <v>1</v>
      </c>
      <c r="F364" s="267">
        <v>0.5</v>
      </c>
      <c r="G364" s="144">
        <v>0.96226415094339623</v>
      </c>
      <c r="H364" s="268">
        <v>0.91061452513966479</v>
      </c>
      <c r="I364" s="267"/>
      <c r="J364" s="144"/>
      <c r="K364" s="268"/>
      <c r="L364" s="267"/>
      <c r="M364" s="144"/>
      <c r="N364" s="268"/>
      <c r="O364" s="267">
        <v>0.5</v>
      </c>
      <c r="P364" s="144">
        <v>3.7735849056603772E-2</v>
      </c>
      <c r="Q364" s="268">
        <v>8.9385474860335198E-2</v>
      </c>
      <c r="R364" s="267"/>
      <c r="S364" s="144"/>
      <c r="T364" s="268"/>
      <c r="U364" s="267">
        <v>0</v>
      </c>
      <c r="V364" s="268">
        <v>0</v>
      </c>
      <c r="W364" s="267">
        <v>0</v>
      </c>
      <c r="X364" s="144">
        <v>0</v>
      </c>
      <c r="Y364" s="268">
        <v>0</v>
      </c>
    </row>
    <row r="365" spans="2:25" s="4" customFormat="1" ht="15" hidden="1" customHeight="1" outlineLevel="1" x14ac:dyDescent="0.25">
      <c r="B365" s="53" t="s">
        <v>85</v>
      </c>
      <c r="C365" s="267">
        <v>1</v>
      </c>
      <c r="D365" s="144">
        <v>1</v>
      </c>
      <c r="E365" s="268">
        <v>1</v>
      </c>
      <c r="F365" s="267">
        <v>0.20833333333333334</v>
      </c>
      <c r="G365" s="144">
        <v>1</v>
      </c>
      <c r="H365" s="268">
        <v>0.85039370078740162</v>
      </c>
      <c r="I365" s="267"/>
      <c r="J365" s="144"/>
      <c r="K365" s="268"/>
      <c r="L365" s="267"/>
      <c r="M365" s="144"/>
      <c r="N365" s="268"/>
      <c r="O365" s="267">
        <v>0.54166666666666663</v>
      </c>
      <c r="P365" s="144">
        <v>0</v>
      </c>
      <c r="Q365" s="268">
        <v>0.10236220472440945</v>
      </c>
      <c r="R365" s="267"/>
      <c r="S365" s="144"/>
      <c r="T365" s="268"/>
      <c r="U365" s="267">
        <v>0.25</v>
      </c>
      <c r="V365" s="268">
        <v>4.7244094488188976E-2</v>
      </c>
      <c r="W365" s="267">
        <v>0</v>
      </c>
      <c r="X365" s="144">
        <v>0</v>
      </c>
      <c r="Y365" s="268">
        <v>0</v>
      </c>
    </row>
    <row r="366" spans="2:25" s="4" customFormat="1" ht="15" hidden="1" customHeight="1" outlineLevel="1" x14ac:dyDescent="0.25">
      <c r="B366" s="53" t="s">
        <v>86</v>
      </c>
      <c r="C366" s="267">
        <v>1</v>
      </c>
      <c r="D366" s="144">
        <v>1</v>
      </c>
      <c r="E366" s="268">
        <v>1</v>
      </c>
      <c r="F366" s="267">
        <v>0.32038834951456313</v>
      </c>
      <c r="G366" s="144">
        <v>0.8764044943820225</v>
      </c>
      <c r="H366" s="268">
        <v>0.578125</v>
      </c>
      <c r="I366" s="267"/>
      <c r="J366" s="144"/>
      <c r="K366" s="268"/>
      <c r="L366" s="267"/>
      <c r="M366" s="144"/>
      <c r="N366" s="268"/>
      <c r="O366" s="267">
        <v>0.44660194174757284</v>
      </c>
      <c r="P366" s="144">
        <v>0.12359550561797752</v>
      </c>
      <c r="Q366" s="268">
        <v>0.296875</v>
      </c>
      <c r="R366" s="267"/>
      <c r="S366" s="144"/>
      <c r="T366" s="268"/>
      <c r="U366" s="267">
        <v>0.17475728155339806</v>
      </c>
      <c r="V366" s="268">
        <v>9.375E-2</v>
      </c>
      <c r="W366" s="267">
        <v>5.8252427184466021E-2</v>
      </c>
      <c r="X366" s="144">
        <v>0</v>
      </c>
      <c r="Y366" s="268">
        <v>3.125E-2</v>
      </c>
    </row>
    <row r="367" spans="2:25" s="4" customFormat="1" ht="15" hidden="1" customHeight="1" outlineLevel="1" x14ac:dyDescent="0.25">
      <c r="B367" s="53" t="s">
        <v>87</v>
      </c>
      <c r="C367" s="267">
        <v>1</v>
      </c>
      <c r="D367" s="144">
        <v>1</v>
      </c>
      <c r="E367" s="268">
        <v>1</v>
      </c>
      <c r="F367" s="267">
        <v>0.87411397788488798</v>
      </c>
      <c r="G367" s="144">
        <v>0.70831994860263414</v>
      </c>
      <c r="H367" s="268">
        <v>0.79638554216867474</v>
      </c>
      <c r="I367" s="267"/>
      <c r="J367" s="144"/>
      <c r="K367" s="268"/>
      <c r="L367" s="267"/>
      <c r="M367" s="144"/>
      <c r="N367" s="268"/>
      <c r="O367" s="267">
        <v>9.299688120215481E-2</v>
      </c>
      <c r="P367" s="144">
        <v>0.29168005139736586</v>
      </c>
      <c r="Q367" s="268">
        <v>0.18614457831325301</v>
      </c>
      <c r="R367" s="267"/>
      <c r="S367" s="144"/>
      <c r="T367" s="268"/>
      <c r="U367" s="267">
        <v>3.2605613836121351E-2</v>
      </c>
      <c r="V367" s="268">
        <v>1.7319277108433735E-2</v>
      </c>
      <c r="W367" s="267">
        <v>2.8352707683583782E-4</v>
      </c>
      <c r="X367" s="144">
        <v>0</v>
      </c>
      <c r="Y367" s="268">
        <v>1.5060240963855423E-4</v>
      </c>
    </row>
    <row r="368" spans="2:25" s="4" customFormat="1" ht="15" hidden="1" customHeight="1" outlineLevel="1" x14ac:dyDescent="0.25">
      <c r="B368" s="53" t="s">
        <v>88</v>
      </c>
      <c r="C368" s="267">
        <v>1</v>
      </c>
      <c r="D368" s="144">
        <v>1</v>
      </c>
      <c r="E368" s="268">
        <v>1</v>
      </c>
      <c r="F368" s="267">
        <v>0.71626873958911719</v>
      </c>
      <c r="G368" s="144">
        <v>0.75754910583406621</v>
      </c>
      <c r="H368" s="268">
        <v>0.74328472755180353</v>
      </c>
      <c r="I368" s="267"/>
      <c r="J368" s="144"/>
      <c r="K368" s="268"/>
      <c r="L368" s="267"/>
      <c r="M368" s="144"/>
      <c r="N368" s="268"/>
      <c r="O368" s="267">
        <v>0.21895243383305571</v>
      </c>
      <c r="P368" s="144">
        <v>0.24176683279585653</v>
      </c>
      <c r="Q368" s="268">
        <v>0.23388334612432848</v>
      </c>
      <c r="R368" s="267"/>
      <c r="S368" s="144"/>
      <c r="T368" s="268"/>
      <c r="U368" s="267">
        <v>6.4593744216176197E-2</v>
      </c>
      <c r="V368" s="268">
        <v>2.2320286518291124E-2</v>
      </c>
      <c r="W368" s="267">
        <v>1.8508236165093466E-4</v>
      </c>
      <c r="X368" s="144">
        <v>6.8406137007720122E-4</v>
      </c>
      <c r="Y368" s="268">
        <v>5.1163980557687391E-4</v>
      </c>
    </row>
    <row r="369" spans="2:25" s="4" customFormat="1" ht="15" hidden="1" customHeight="1" outlineLevel="1" x14ac:dyDescent="0.25">
      <c r="B369" s="53" t="s">
        <v>89</v>
      </c>
      <c r="C369" s="267">
        <v>1</v>
      </c>
      <c r="D369" s="144">
        <v>1</v>
      </c>
      <c r="E369" s="268">
        <v>1</v>
      </c>
      <c r="F369" s="267">
        <v>0.81747709654686396</v>
      </c>
      <c r="G369" s="144">
        <v>0.80492640890719136</v>
      </c>
      <c r="H369" s="268">
        <v>0.8093329374505146</v>
      </c>
      <c r="I369" s="267"/>
      <c r="J369" s="144"/>
      <c r="K369" s="268"/>
      <c r="L369" s="267"/>
      <c r="M369" s="144"/>
      <c r="N369" s="268"/>
      <c r="O369" s="267">
        <v>0.12586328400281888</v>
      </c>
      <c r="P369" s="144">
        <v>0.19484481049340349</v>
      </c>
      <c r="Q369" s="268">
        <v>0.17062549485352335</v>
      </c>
      <c r="R369" s="267"/>
      <c r="S369" s="144"/>
      <c r="T369" s="268"/>
      <c r="U369" s="267">
        <v>5.5813953488372092E-2</v>
      </c>
      <c r="V369" s="268">
        <v>1.9596199524940617E-2</v>
      </c>
      <c r="W369" s="267">
        <v>8.4566596194503166E-4</v>
      </c>
      <c r="X369" s="144">
        <v>2.2878059940517045E-4</v>
      </c>
      <c r="Y369" s="268">
        <v>4.4536817102137769E-4</v>
      </c>
    </row>
    <row r="370" spans="2:25" s="4" customFormat="1" ht="15.75" collapsed="1" x14ac:dyDescent="0.25">
      <c r="B370" s="65">
        <v>1990</v>
      </c>
      <c r="C370" s="269">
        <v>1</v>
      </c>
      <c r="D370" s="88">
        <v>1</v>
      </c>
      <c r="E370" s="270">
        <v>1</v>
      </c>
      <c r="F370" s="269">
        <v>0.76290526557829386</v>
      </c>
      <c r="G370" s="88">
        <v>0.73250448060287043</v>
      </c>
      <c r="H370" s="270">
        <v>0.74251559349947471</v>
      </c>
      <c r="I370" s="269"/>
      <c r="J370" s="88"/>
      <c r="K370" s="270"/>
      <c r="L370" s="269"/>
      <c r="M370" s="88"/>
      <c r="N370" s="270"/>
      <c r="O370" s="269">
        <v>0.16696366980915153</v>
      </c>
      <c r="P370" s="88">
        <v>0.26714271602150691</v>
      </c>
      <c r="Q370" s="270">
        <v>0.23415331320454696</v>
      </c>
      <c r="R370" s="269"/>
      <c r="S370" s="88"/>
      <c r="T370" s="270"/>
      <c r="U370" s="269">
        <v>6.9642446539434355E-2</v>
      </c>
      <c r="V370" s="270">
        <v>2.2933565540022526E-2</v>
      </c>
      <c r="W370" s="269">
        <v>4.8861807312025748E-4</v>
      </c>
      <c r="X370" s="88">
        <v>3.5280337562269793E-4</v>
      </c>
      <c r="Y370" s="270">
        <v>3.9752775595581764E-4</v>
      </c>
    </row>
    <row r="371" spans="2:25" s="4" customFormat="1" ht="15" hidden="1" customHeight="1" outlineLevel="1" x14ac:dyDescent="0.25">
      <c r="B371" s="53" t="s">
        <v>78</v>
      </c>
      <c r="C371" s="267">
        <v>1</v>
      </c>
      <c r="D371" s="144">
        <v>1</v>
      </c>
      <c r="E371" s="268">
        <v>1</v>
      </c>
      <c r="F371" s="267">
        <v>0.779057746270861</v>
      </c>
      <c r="G371" s="144">
        <v>0.69845601436265714</v>
      </c>
      <c r="H371" s="268">
        <v>0.72482605334364125</v>
      </c>
      <c r="I371" s="267"/>
      <c r="J371" s="144"/>
      <c r="K371" s="268"/>
      <c r="L371" s="267"/>
      <c r="M371" s="144"/>
      <c r="N371" s="268"/>
      <c r="O371" s="267">
        <v>0.16467286959090238</v>
      </c>
      <c r="P371" s="144">
        <v>0.30154398563734292</v>
      </c>
      <c r="Q371" s="268">
        <v>0.25676459219172787</v>
      </c>
      <c r="R371" s="267"/>
      <c r="S371" s="144"/>
      <c r="T371" s="268"/>
      <c r="U371" s="267">
        <v>5.6269384138236594E-2</v>
      </c>
      <c r="V371" s="268">
        <v>1.8409354464630847E-2</v>
      </c>
      <c r="W371" s="267">
        <v>0</v>
      </c>
      <c r="X371" s="144">
        <v>0</v>
      </c>
      <c r="Y371" s="268">
        <v>0</v>
      </c>
    </row>
    <row r="372" spans="2:25" s="4" customFormat="1" ht="15" hidden="1" customHeight="1" outlineLevel="1" x14ac:dyDescent="0.25">
      <c r="B372" s="53" t="s">
        <v>79</v>
      </c>
      <c r="C372" s="267">
        <v>1</v>
      </c>
      <c r="D372" s="144">
        <v>1</v>
      </c>
      <c r="E372" s="268">
        <v>1</v>
      </c>
      <c r="F372" s="267">
        <v>0.75044247787610618</v>
      </c>
      <c r="G372" s="144">
        <v>0.67738910250398576</v>
      </c>
      <c r="H372" s="268">
        <v>0.70428960777343286</v>
      </c>
      <c r="I372" s="267"/>
      <c r="J372" s="144"/>
      <c r="K372" s="268"/>
      <c r="L372" s="267"/>
      <c r="M372" s="144"/>
      <c r="N372" s="268"/>
      <c r="O372" s="267">
        <v>0.19501206757843925</v>
      </c>
      <c r="P372" s="144">
        <v>0.32261089749601424</v>
      </c>
      <c r="Q372" s="268">
        <v>0.27562507406090769</v>
      </c>
      <c r="R372" s="267"/>
      <c r="S372" s="144"/>
      <c r="T372" s="268"/>
      <c r="U372" s="267">
        <v>5.4062751407884149E-2</v>
      </c>
      <c r="V372" s="268">
        <v>1.9907571987202274E-2</v>
      </c>
      <c r="W372" s="267">
        <v>4.8270313757039422E-4</v>
      </c>
      <c r="X372" s="144">
        <v>0</v>
      </c>
      <c r="Y372" s="268">
        <v>1.7774617845716317E-4</v>
      </c>
    </row>
    <row r="373" spans="2:25" s="4" customFormat="1" ht="15" hidden="1" customHeight="1" outlineLevel="1" x14ac:dyDescent="0.25">
      <c r="B373" s="53" t="s">
        <v>80</v>
      </c>
      <c r="C373" s="267">
        <v>1</v>
      </c>
      <c r="D373" s="144">
        <v>1</v>
      </c>
      <c r="E373" s="268">
        <v>1</v>
      </c>
      <c r="F373" s="267">
        <v>0.67155612244897955</v>
      </c>
      <c r="G373" s="144">
        <v>0.70612029546253952</v>
      </c>
      <c r="H373" s="268">
        <v>0.69383359782362275</v>
      </c>
      <c r="I373" s="267"/>
      <c r="J373" s="144"/>
      <c r="K373" s="268"/>
      <c r="L373" s="267"/>
      <c r="M373" s="144"/>
      <c r="N373" s="268"/>
      <c r="O373" s="267">
        <v>0.22688137755102042</v>
      </c>
      <c r="P373" s="144">
        <v>0.29387970453746043</v>
      </c>
      <c r="Q373" s="268">
        <v>0.2700634776694627</v>
      </c>
      <c r="R373" s="267"/>
      <c r="S373" s="144"/>
      <c r="T373" s="268"/>
      <c r="U373" s="267">
        <v>0.1015625</v>
      </c>
      <c r="V373" s="268">
        <v>3.6102924506914533E-2</v>
      </c>
      <c r="W373" s="267">
        <v>0</v>
      </c>
      <c r="X373" s="144">
        <v>0</v>
      </c>
      <c r="Y373" s="268">
        <v>0</v>
      </c>
    </row>
    <row r="374" spans="2:25" s="4" customFormat="1" ht="15" hidden="1" customHeight="1" outlineLevel="1" x14ac:dyDescent="0.25">
      <c r="B374" s="53" t="s">
        <v>81</v>
      </c>
      <c r="C374" s="267">
        <v>1</v>
      </c>
      <c r="D374" s="144">
        <v>1</v>
      </c>
      <c r="E374" s="268">
        <v>1</v>
      </c>
      <c r="F374" s="267">
        <v>0.68013220712449507</v>
      </c>
      <c r="G374" s="144">
        <v>0.65369204350314825</v>
      </c>
      <c r="H374" s="268">
        <v>0.66273229532898037</v>
      </c>
      <c r="I374" s="267"/>
      <c r="J374" s="144"/>
      <c r="K374" s="268"/>
      <c r="L374" s="267"/>
      <c r="M374" s="144"/>
      <c r="N374" s="268"/>
      <c r="O374" s="267">
        <v>0.16672787366874769</v>
      </c>
      <c r="P374" s="144">
        <v>0.34630795649685175</v>
      </c>
      <c r="Q374" s="268">
        <v>0.28490708186840785</v>
      </c>
      <c r="R374" s="267"/>
      <c r="S374" s="144"/>
      <c r="T374" s="268"/>
      <c r="U374" s="267">
        <v>0.15313991920675726</v>
      </c>
      <c r="V374" s="268">
        <v>5.236062280261175E-2</v>
      </c>
      <c r="W374" s="267">
        <v>0</v>
      </c>
      <c r="X374" s="144">
        <v>0</v>
      </c>
      <c r="Y374" s="268">
        <v>0</v>
      </c>
    </row>
    <row r="375" spans="2:25" s="4" customFormat="1" ht="15" hidden="1" customHeight="1" outlineLevel="1" x14ac:dyDescent="0.25">
      <c r="B375" s="53" t="s">
        <v>82</v>
      </c>
      <c r="C375" s="267">
        <v>1</v>
      </c>
      <c r="D375" s="144">
        <v>1</v>
      </c>
      <c r="E375" s="268">
        <v>1</v>
      </c>
      <c r="F375" s="267">
        <v>0.3902439024390244</v>
      </c>
      <c r="G375" s="144">
        <v>0.93269230769230771</v>
      </c>
      <c r="H375" s="268">
        <v>0.77931034482758621</v>
      </c>
      <c r="I375" s="267"/>
      <c r="J375" s="144"/>
      <c r="K375" s="268"/>
      <c r="L375" s="267"/>
      <c r="M375" s="144"/>
      <c r="N375" s="268"/>
      <c r="O375" s="267">
        <v>0.46341463414634149</v>
      </c>
      <c r="P375" s="144">
        <v>6.7307692307692304E-2</v>
      </c>
      <c r="Q375" s="268">
        <v>0.1793103448275862</v>
      </c>
      <c r="R375" s="267"/>
      <c r="S375" s="144"/>
      <c r="T375" s="268"/>
      <c r="U375" s="267">
        <v>0.14634146341463414</v>
      </c>
      <c r="V375" s="268">
        <v>4.1379310344827586E-2</v>
      </c>
      <c r="W375" s="267">
        <v>0</v>
      </c>
      <c r="X375" s="144">
        <v>0</v>
      </c>
      <c r="Y375" s="268">
        <v>0</v>
      </c>
    </row>
    <row r="376" spans="2:25" s="4" customFormat="1" ht="15" hidden="1" customHeight="1" outlineLevel="1" x14ac:dyDescent="0.25">
      <c r="B376" s="53" t="s">
        <v>83</v>
      </c>
      <c r="C376" s="267">
        <v>1</v>
      </c>
      <c r="D376" s="144">
        <v>1</v>
      </c>
      <c r="E376" s="268">
        <v>1</v>
      </c>
      <c r="F376" s="267">
        <v>0.18965517241379309</v>
      </c>
      <c r="G376" s="144">
        <v>0.75</v>
      </c>
      <c r="H376" s="268">
        <v>0.5074626865671642</v>
      </c>
      <c r="I376" s="267"/>
      <c r="J376" s="144"/>
      <c r="K376" s="268"/>
      <c r="L376" s="267"/>
      <c r="M376" s="144"/>
      <c r="N376" s="268"/>
      <c r="O376" s="267">
        <v>0.62068965517241381</v>
      </c>
      <c r="P376" s="144">
        <v>0.25</v>
      </c>
      <c r="Q376" s="268">
        <v>0.41044776119402987</v>
      </c>
      <c r="R376" s="267"/>
      <c r="S376" s="144"/>
      <c r="T376" s="268"/>
      <c r="U376" s="267">
        <v>0.18965517241379309</v>
      </c>
      <c r="V376" s="268">
        <v>8.2089552238805971E-2</v>
      </c>
      <c r="W376" s="267">
        <v>0</v>
      </c>
      <c r="X376" s="144">
        <v>0</v>
      </c>
      <c r="Y376" s="268">
        <v>0</v>
      </c>
    </row>
    <row r="377" spans="2:25" s="4" customFormat="1" ht="15" hidden="1" customHeight="1" outlineLevel="1" x14ac:dyDescent="0.25">
      <c r="B377" s="53" t="s">
        <v>84</v>
      </c>
      <c r="C377" s="267">
        <v>1</v>
      </c>
      <c r="D377" s="144">
        <v>1</v>
      </c>
      <c r="E377" s="268">
        <v>1</v>
      </c>
      <c r="F377" s="267">
        <v>0.2</v>
      </c>
      <c r="G377" s="144">
        <v>0.87596899224806202</v>
      </c>
      <c r="H377" s="268">
        <v>0.80555555555555558</v>
      </c>
      <c r="I377" s="267"/>
      <c r="J377" s="144"/>
      <c r="K377" s="268"/>
      <c r="L377" s="267"/>
      <c r="M377" s="144"/>
      <c r="N377" s="268"/>
      <c r="O377" s="267">
        <v>0.6</v>
      </c>
      <c r="P377" s="144">
        <v>0.12403100775193798</v>
      </c>
      <c r="Q377" s="268">
        <v>0.1736111111111111</v>
      </c>
      <c r="R377" s="267"/>
      <c r="S377" s="144"/>
      <c r="T377" s="268"/>
      <c r="U377" s="267">
        <v>0.2</v>
      </c>
      <c r="V377" s="268">
        <v>2.0833333333333332E-2</v>
      </c>
      <c r="W377" s="267">
        <v>0</v>
      </c>
      <c r="X377" s="144">
        <v>0</v>
      </c>
      <c r="Y377" s="268">
        <v>0</v>
      </c>
    </row>
    <row r="378" spans="2:25" s="4" customFormat="1" ht="15" hidden="1" customHeight="1" outlineLevel="1" x14ac:dyDescent="0.25">
      <c r="B378" s="53" t="s">
        <v>85</v>
      </c>
      <c r="C378" s="267">
        <v>1</v>
      </c>
      <c r="D378" s="144">
        <v>1</v>
      </c>
      <c r="E378" s="268">
        <v>1</v>
      </c>
      <c r="F378" s="267">
        <v>0.33333333333333331</v>
      </c>
      <c r="G378" s="144">
        <v>0</v>
      </c>
      <c r="H378" s="268">
        <v>0.19444444444444445</v>
      </c>
      <c r="I378" s="267"/>
      <c r="J378" s="144"/>
      <c r="K378" s="268"/>
      <c r="L378" s="267"/>
      <c r="M378" s="144"/>
      <c r="N378" s="268"/>
      <c r="O378" s="267">
        <v>0.66666666666666663</v>
      </c>
      <c r="P378" s="144">
        <v>1</v>
      </c>
      <c r="Q378" s="268">
        <v>0.80555555555555558</v>
      </c>
      <c r="R378" s="267"/>
      <c r="S378" s="144"/>
      <c r="T378" s="268"/>
      <c r="U378" s="267">
        <v>0</v>
      </c>
      <c r="V378" s="268">
        <v>0</v>
      </c>
      <c r="W378" s="267">
        <v>0</v>
      </c>
      <c r="X378" s="144">
        <v>0</v>
      </c>
      <c r="Y378" s="268">
        <v>0</v>
      </c>
    </row>
    <row r="379" spans="2:25" s="4" customFormat="1" ht="15" hidden="1" customHeight="1" outlineLevel="1" x14ac:dyDescent="0.25">
      <c r="B379" s="53" t="s">
        <v>86</v>
      </c>
      <c r="C379" s="267">
        <v>1</v>
      </c>
      <c r="D379" s="144">
        <v>1</v>
      </c>
      <c r="E379" s="268">
        <v>1</v>
      </c>
      <c r="F379" s="267">
        <v>0.77876106194690264</v>
      </c>
      <c r="G379" s="144">
        <v>0.49295774647887325</v>
      </c>
      <c r="H379" s="268">
        <v>0.66847826086956519</v>
      </c>
      <c r="I379" s="267"/>
      <c r="J379" s="144"/>
      <c r="K379" s="268"/>
      <c r="L379" s="267"/>
      <c r="M379" s="144"/>
      <c r="N379" s="268"/>
      <c r="O379" s="267">
        <v>0.18584070796460178</v>
      </c>
      <c r="P379" s="144">
        <v>0.50704225352112675</v>
      </c>
      <c r="Q379" s="268">
        <v>0.30978260869565216</v>
      </c>
      <c r="R379" s="267"/>
      <c r="S379" s="144"/>
      <c r="T379" s="268"/>
      <c r="U379" s="267">
        <v>3.5398230088495575E-2</v>
      </c>
      <c r="V379" s="268">
        <v>2.1739130434782608E-2</v>
      </c>
      <c r="W379" s="267">
        <v>0</v>
      </c>
      <c r="X379" s="144">
        <v>0</v>
      </c>
      <c r="Y379" s="268">
        <v>0</v>
      </c>
    </row>
    <row r="380" spans="2:25" s="4" customFormat="1" ht="15" hidden="1" customHeight="1" outlineLevel="1" x14ac:dyDescent="0.25">
      <c r="B380" s="53" t="s">
        <v>87</v>
      </c>
      <c r="C380" s="267">
        <v>1</v>
      </c>
      <c r="D380" s="144">
        <v>1</v>
      </c>
      <c r="E380" s="268">
        <v>1</v>
      </c>
      <c r="F380" s="267">
        <v>0.75416997617156478</v>
      </c>
      <c r="G380" s="144">
        <v>0.76204950065132437</v>
      </c>
      <c r="H380" s="268">
        <v>0.75926445816956767</v>
      </c>
      <c r="I380" s="267"/>
      <c r="J380" s="144"/>
      <c r="K380" s="268"/>
      <c r="L380" s="267"/>
      <c r="M380" s="144"/>
      <c r="N380" s="268"/>
      <c r="O380" s="267">
        <v>0.22478157267672755</v>
      </c>
      <c r="P380" s="144">
        <v>0.23795049934867565</v>
      </c>
      <c r="Q380" s="268">
        <v>0.23329590117911286</v>
      </c>
      <c r="R380" s="267"/>
      <c r="S380" s="144"/>
      <c r="T380" s="268"/>
      <c r="U380" s="267">
        <v>2.1048451151707705E-2</v>
      </c>
      <c r="V380" s="268">
        <v>7.4396406513194836E-3</v>
      </c>
      <c r="W380" s="267">
        <v>0</v>
      </c>
      <c r="X380" s="144">
        <v>0</v>
      </c>
      <c r="Y380" s="268">
        <v>0</v>
      </c>
    </row>
    <row r="381" spans="2:25" s="4" customFormat="1" ht="15" hidden="1" customHeight="1" outlineLevel="1" x14ac:dyDescent="0.25">
      <c r="B381" s="53" t="s">
        <v>88</v>
      </c>
      <c r="C381" s="267">
        <v>1</v>
      </c>
      <c r="D381" s="144">
        <v>1</v>
      </c>
      <c r="E381" s="268">
        <v>1</v>
      </c>
      <c r="F381" s="267">
        <v>0.77474081055607913</v>
      </c>
      <c r="G381" s="144">
        <v>0.69624043473439057</v>
      </c>
      <c r="H381" s="268">
        <v>0.72531769305962857</v>
      </c>
      <c r="I381" s="267"/>
      <c r="J381" s="144"/>
      <c r="K381" s="268"/>
      <c r="L381" s="267"/>
      <c r="M381" s="144"/>
      <c r="N381" s="268"/>
      <c r="O381" s="267">
        <v>0.21621112158341188</v>
      </c>
      <c r="P381" s="144">
        <v>0.30375956526560938</v>
      </c>
      <c r="Q381" s="268">
        <v>0.2713308197179165</v>
      </c>
      <c r="R381" s="267"/>
      <c r="S381" s="144"/>
      <c r="T381" s="268"/>
      <c r="U381" s="267">
        <v>9.0480678605089539E-3</v>
      </c>
      <c r="V381" s="268">
        <v>3.3514872224549644E-3</v>
      </c>
      <c r="W381" s="267">
        <v>0</v>
      </c>
      <c r="X381" s="144">
        <v>0</v>
      </c>
      <c r="Y381" s="268">
        <v>0</v>
      </c>
    </row>
    <row r="382" spans="2:25" s="4" customFormat="1" ht="15" hidden="1" customHeight="1" outlineLevel="1" x14ac:dyDescent="0.25">
      <c r="B382" s="53" t="s">
        <v>89</v>
      </c>
      <c r="C382" s="267">
        <v>1</v>
      </c>
      <c r="D382" s="144">
        <v>1</v>
      </c>
      <c r="E382" s="268">
        <v>1</v>
      </c>
      <c r="F382" s="267">
        <v>0.67233774417139258</v>
      </c>
      <c r="G382" s="144">
        <v>0.70073450376209245</v>
      </c>
      <c r="H382" s="268">
        <v>0.69224489795918365</v>
      </c>
      <c r="I382" s="267"/>
      <c r="J382" s="144"/>
      <c r="K382" s="268"/>
      <c r="L382" s="267"/>
      <c r="M382" s="144"/>
      <c r="N382" s="268"/>
      <c r="O382" s="267">
        <v>0.24070573408947701</v>
      </c>
      <c r="P382" s="144">
        <v>0.29926549623790755</v>
      </c>
      <c r="Q382" s="268">
        <v>0.28175824175824177</v>
      </c>
      <c r="R382" s="267"/>
      <c r="S382" s="144"/>
      <c r="T382" s="268"/>
      <c r="U382" s="267">
        <v>8.6956521739130432E-2</v>
      </c>
      <c r="V382" s="268">
        <v>2.5996860282574568E-2</v>
      </c>
      <c r="W382" s="267">
        <v>0</v>
      </c>
      <c r="X382" s="144">
        <v>0</v>
      </c>
      <c r="Y382" s="268">
        <v>0</v>
      </c>
    </row>
    <row r="383" spans="2:25" s="4" customFormat="1" ht="15.75" collapsed="1" x14ac:dyDescent="0.25">
      <c r="B383" s="65">
        <v>1989</v>
      </c>
      <c r="C383" s="269">
        <v>1</v>
      </c>
      <c r="D383" s="88">
        <v>1</v>
      </c>
      <c r="E383" s="270">
        <v>1</v>
      </c>
      <c r="F383" s="269">
        <v>0.72783155717691672</v>
      </c>
      <c r="G383" s="88">
        <v>0.69773887892984654</v>
      </c>
      <c r="H383" s="270">
        <v>0.70809122890232812</v>
      </c>
      <c r="I383" s="269"/>
      <c r="J383" s="88"/>
      <c r="K383" s="270"/>
      <c r="L383" s="269"/>
      <c r="M383" s="88"/>
      <c r="N383" s="270"/>
      <c r="O383" s="269">
        <v>0.20572774538247207</v>
      </c>
      <c r="P383" s="88">
        <v>0.30226112107015352</v>
      </c>
      <c r="Q383" s="270">
        <v>0.26905213644808096</v>
      </c>
      <c r="R383" s="269"/>
      <c r="S383" s="88"/>
      <c r="T383" s="270"/>
      <c r="U383" s="269">
        <v>6.6354522735759633E-2</v>
      </c>
      <c r="V383" s="270">
        <v>2.2826989209059647E-2</v>
      </c>
      <c r="W383" s="269">
        <v>8.6174704851635885E-5</v>
      </c>
      <c r="X383" s="88">
        <v>0</v>
      </c>
      <c r="Y383" s="270">
        <v>2.9645440531246293E-5</v>
      </c>
    </row>
    <row r="384" spans="2:25" s="4" customFormat="1" ht="15" hidden="1" customHeight="1" outlineLevel="1" x14ac:dyDescent="0.25">
      <c r="B384" s="53" t="s">
        <v>78</v>
      </c>
      <c r="C384" s="267">
        <v>1</v>
      </c>
      <c r="D384" s="144">
        <v>1</v>
      </c>
      <c r="E384" s="268">
        <v>1</v>
      </c>
      <c r="F384" s="267">
        <v>0.73378798755683183</v>
      </c>
      <c r="G384" s="144">
        <v>0.60015514566454065</v>
      </c>
      <c r="H384" s="268">
        <v>0.65611222444889783</v>
      </c>
      <c r="I384" s="267"/>
      <c r="J384" s="144"/>
      <c r="K384" s="268"/>
      <c r="L384" s="267"/>
      <c r="M384" s="144"/>
      <c r="N384" s="268"/>
      <c r="O384" s="267">
        <v>0.26381909547738691</v>
      </c>
      <c r="P384" s="144">
        <v>0.39984485433545941</v>
      </c>
      <c r="Q384" s="268">
        <v>0.34288577154308619</v>
      </c>
      <c r="R384" s="267"/>
      <c r="S384" s="144"/>
      <c r="T384" s="268"/>
      <c r="U384" s="267">
        <v>2.3929169657812875E-3</v>
      </c>
      <c r="V384" s="268">
        <v>1.002004008016032E-3</v>
      </c>
      <c r="W384" s="267">
        <v>0</v>
      </c>
      <c r="X384" s="144">
        <v>0</v>
      </c>
      <c r="Y384" s="268">
        <v>0</v>
      </c>
    </row>
    <row r="385" spans="2:25" s="4" customFormat="1" ht="15" hidden="1" customHeight="1" outlineLevel="1" x14ac:dyDescent="0.25">
      <c r="B385" s="53" t="s">
        <v>79</v>
      </c>
      <c r="C385" s="267">
        <v>1</v>
      </c>
      <c r="D385" s="144">
        <v>1</v>
      </c>
      <c r="E385" s="268">
        <v>1</v>
      </c>
      <c r="F385" s="267">
        <v>0.6981160065272215</v>
      </c>
      <c r="G385" s="144">
        <v>0.61258922777417257</v>
      </c>
      <c r="H385" s="268">
        <v>0.64865202977419156</v>
      </c>
      <c r="I385" s="267"/>
      <c r="J385" s="144"/>
      <c r="K385" s="268"/>
      <c r="L385" s="267"/>
      <c r="M385" s="144"/>
      <c r="N385" s="268"/>
      <c r="O385" s="267">
        <v>0.30099391781634771</v>
      </c>
      <c r="P385" s="144">
        <v>0.38741077222582737</v>
      </c>
      <c r="Q385" s="268">
        <v>0.35097266529054855</v>
      </c>
      <c r="R385" s="267"/>
      <c r="S385" s="144"/>
      <c r="T385" s="268"/>
      <c r="U385" s="267">
        <v>8.9007565643079659E-4</v>
      </c>
      <c r="V385" s="268">
        <v>3.7530493525989868E-4</v>
      </c>
      <c r="W385" s="267">
        <v>0</v>
      </c>
      <c r="X385" s="144">
        <v>0</v>
      </c>
      <c r="Y385" s="268">
        <v>0</v>
      </c>
    </row>
    <row r="386" spans="2:25" s="4" customFormat="1" ht="15" hidden="1" customHeight="1" outlineLevel="1" x14ac:dyDescent="0.25">
      <c r="B386" s="53" t="s">
        <v>80</v>
      </c>
      <c r="C386" s="267">
        <v>1</v>
      </c>
      <c r="D386" s="144">
        <v>1</v>
      </c>
      <c r="E386" s="268">
        <v>1</v>
      </c>
      <c r="F386" s="267">
        <v>0.67662692141933634</v>
      </c>
      <c r="G386" s="144">
        <v>0.54626951995373052</v>
      </c>
      <c r="H386" s="268">
        <v>0.59861551773867894</v>
      </c>
      <c r="I386" s="267"/>
      <c r="J386" s="144"/>
      <c r="K386" s="268"/>
      <c r="L386" s="267"/>
      <c r="M386" s="144"/>
      <c r="N386" s="268"/>
      <c r="O386" s="267">
        <v>0.32150553081453814</v>
      </c>
      <c r="P386" s="144">
        <v>0.45373048004626954</v>
      </c>
      <c r="Q386" s="268">
        <v>0.40063455436977213</v>
      </c>
      <c r="R386" s="267"/>
      <c r="S386" s="144"/>
      <c r="T386" s="268"/>
      <c r="U386" s="267">
        <v>1.8675477661255567E-3</v>
      </c>
      <c r="V386" s="268">
        <v>7.4992789154888957E-4</v>
      </c>
      <c r="W386" s="267">
        <v>0</v>
      </c>
      <c r="X386" s="144">
        <v>0</v>
      </c>
      <c r="Y386" s="268">
        <v>0</v>
      </c>
    </row>
    <row r="387" spans="2:25" s="4" customFormat="1" ht="15" hidden="1" customHeight="1" outlineLevel="1" x14ac:dyDescent="0.25">
      <c r="B387" s="53" t="s">
        <v>81</v>
      </c>
      <c r="C387" s="267">
        <v>1</v>
      </c>
      <c r="D387" s="144">
        <v>1</v>
      </c>
      <c r="E387" s="268">
        <v>1</v>
      </c>
      <c r="F387" s="267">
        <v>0.77219482120838467</v>
      </c>
      <c r="G387" s="144">
        <v>0.66418983700862899</v>
      </c>
      <c r="H387" s="268">
        <v>0.71143473570658033</v>
      </c>
      <c r="I387" s="267"/>
      <c r="J387" s="144"/>
      <c r="K387" s="268"/>
      <c r="L387" s="267"/>
      <c r="M387" s="144"/>
      <c r="N387" s="268"/>
      <c r="O387" s="267">
        <v>0.2219482120838471</v>
      </c>
      <c r="P387" s="144">
        <v>0.33581016299137106</v>
      </c>
      <c r="Q387" s="268">
        <v>0.2860032362459547</v>
      </c>
      <c r="R387" s="267"/>
      <c r="S387" s="144"/>
      <c r="T387" s="268"/>
      <c r="U387" s="267">
        <v>5.8569667077681877E-3</v>
      </c>
      <c r="V387" s="268">
        <v>2.5620280474649409E-3</v>
      </c>
      <c r="W387" s="267">
        <v>0</v>
      </c>
      <c r="X387" s="144">
        <v>0</v>
      </c>
      <c r="Y387" s="268">
        <v>0</v>
      </c>
    </row>
    <row r="388" spans="2:25" s="4" customFormat="1" ht="15" hidden="1" customHeight="1" outlineLevel="1" x14ac:dyDescent="0.25">
      <c r="B388" s="53" t="s">
        <v>82</v>
      </c>
      <c r="C388" s="267">
        <v>1</v>
      </c>
      <c r="D388" s="144">
        <v>1</v>
      </c>
      <c r="E388" s="268">
        <v>1</v>
      </c>
      <c r="F388" s="267">
        <v>0.68292682926829273</v>
      </c>
      <c r="G388" s="144">
        <v>6.1135371179039298E-2</v>
      </c>
      <c r="H388" s="268">
        <v>0.15555555555555556</v>
      </c>
      <c r="I388" s="267"/>
      <c r="J388" s="144"/>
      <c r="K388" s="268"/>
      <c r="L388" s="267"/>
      <c r="M388" s="144"/>
      <c r="N388" s="268"/>
      <c r="O388" s="267">
        <v>0.31707317073170732</v>
      </c>
      <c r="P388" s="144">
        <v>0.93886462882096067</v>
      </c>
      <c r="Q388" s="268">
        <v>0.84444444444444444</v>
      </c>
      <c r="R388" s="267"/>
      <c r="S388" s="144"/>
      <c r="T388" s="268"/>
      <c r="U388" s="267">
        <v>0</v>
      </c>
      <c r="V388" s="268">
        <v>0</v>
      </c>
      <c r="W388" s="267">
        <v>0</v>
      </c>
      <c r="X388" s="144">
        <v>0</v>
      </c>
      <c r="Y388" s="268">
        <v>0</v>
      </c>
    </row>
    <row r="389" spans="2:25" s="4" customFormat="1" ht="15" hidden="1" customHeight="1" outlineLevel="1" x14ac:dyDescent="0.25">
      <c r="B389" s="53" t="s">
        <v>83</v>
      </c>
      <c r="C389" s="267">
        <v>1</v>
      </c>
      <c r="D389" s="144">
        <v>1</v>
      </c>
      <c r="E389" s="268">
        <v>1</v>
      </c>
      <c r="F389" s="267">
        <v>0.58333333333333337</v>
      </c>
      <c r="G389" s="144">
        <v>0.98969072164948457</v>
      </c>
      <c r="H389" s="268">
        <v>0.94495412844036697</v>
      </c>
      <c r="I389" s="267"/>
      <c r="J389" s="144"/>
      <c r="K389" s="268"/>
      <c r="L389" s="267"/>
      <c r="M389" s="144"/>
      <c r="N389" s="268"/>
      <c r="O389" s="267">
        <v>0.41666666666666669</v>
      </c>
      <c r="P389" s="144">
        <v>1.0309278350515464E-2</v>
      </c>
      <c r="Q389" s="268">
        <v>5.5045871559633031E-2</v>
      </c>
      <c r="R389" s="267"/>
      <c r="S389" s="144"/>
      <c r="T389" s="268"/>
      <c r="U389" s="267">
        <v>0</v>
      </c>
      <c r="V389" s="268">
        <v>0</v>
      </c>
      <c r="W389" s="267">
        <v>0</v>
      </c>
      <c r="X389" s="144">
        <v>0</v>
      </c>
      <c r="Y389" s="268">
        <v>0</v>
      </c>
    </row>
    <row r="390" spans="2:25" s="4" customFormat="1" ht="15" hidden="1" customHeight="1" outlineLevel="1" x14ac:dyDescent="0.25">
      <c r="B390" s="53" t="s">
        <v>84</v>
      </c>
      <c r="C390" s="267">
        <v>1</v>
      </c>
      <c r="D390" s="144">
        <v>1</v>
      </c>
      <c r="E390" s="268">
        <v>1</v>
      </c>
      <c r="F390" s="267">
        <v>0.44444444444444442</v>
      </c>
      <c r="G390" s="144">
        <v>0.87358916478555304</v>
      </c>
      <c r="H390" s="268">
        <v>0.84133611691022969</v>
      </c>
      <c r="I390" s="267"/>
      <c r="J390" s="144"/>
      <c r="K390" s="268"/>
      <c r="L390" s="267"/>
      <c r="M390" s="144"/>
      <c r="N390" s="268"/>
      <c r="O390" s="267">
        <v>0.22222222222222221</v>
      </c>
      <c r="P390" s="144">
        <v>0.12641083521444696</v>
      </c>
      <c r="Q390" s="268">
        <v>0.1336116910229645</v>
      </c>
      <c r="R390" s="267"/>
      <c r="S390" s="144"/>
      <c r="T390" s="268"/>
      <c r="U390" s="267">
        <v>0.33333333333333331</v>
      </c>
      <c r="V390" s="268">
        <v>2.5052192066805846E-2</v>
      </c>
      <c r="W390" s="267">
        <v>0</v>
      </c>
      <c r="X390" s="144">
        <v>0</v>
      </c>
      <c r="Y390" s="268">
        <v>0</v>
      </c>
    </row>
    <row r="391" spans="2:25" s="4" customFormat="1" ht="15" hidden="1" customHeight="1" outlineLevel="1" x14ac:dyDescent="0.25">
      <c r="B391" s="53" t="s">
        <v>85</v>
      </c>
      <c r="C391" s="267">
        <v>1</v>
      </c>
      <c r="D391" s="144">
        <v>1</v>
      </c>
      <c r="E391" s="268">
        <v>1</v>
      </c>
      <c r="F391" s="267">
        <v>0.34375</v>
      </c>
      <c r="G391" s="144">
        <v>0.51965065502183405</v>
      </c>
      <c r="H391" s="268">
        <v>0.48122866894197952</v>
      </c>
      <c r="I391" s="267"/>
      <c r="J391" s="144"/>
      <c r="K391" s="268"/>
      <c r="L391" s="267"/>
      <c r="M391" s="144"/>
      <c r="N391" s="268"/>
      <c r="O391" s="267">
        <v>0.53125</v>
      </c>
      <c r="P391" s="144">
        <v>0.48034934497816595</v>
      </c>
      <c r="Q391" s="268">
        <v>0.49146757679180886</v>
      </c>
      <c r="R391" s="267"/>
      <c r="S391" s="144"/>
      <c r="T391" s="268"/>
      <c r="U391" s="267">
        <v>0.125</v>
      </c>
      <c r="V391" s="268">
        <v>2.7303754266211604E-2</v>
      </c>
      <c r="W391" s="267">
        <v>0</v>
      </c>
      <c r="X391" s="144">
        <v>0</v>
      </c>
      <c r="Y391" s="268">
        <v>0</v>
      </c>
    </row>
    <row r="392" spans="2:25" s="4" customFormat="1" ht="15" hidden="1" customHeight="1" outlineLevel="1" x14ac:dyDescent="0.25">
      <c r="B392" s="53" t="s">
        <v>86</v>
      </c>
      <c r="C392" s="267">
        <v>1</v>
      </c>
      <c r="D392" s="144">
        <v>1</v>
      </c>
      <c r="E392" s="268">
        <v>1</v>
      </c>
      <c r="F392" s="267">
        <v>0.25</v>
      </c>
      <c r="G392" s="144">
        <v>0.1111111111111111</v>
      </c>
      <c r="H392" s="268">
        <v>0.14035087719298245</v>
      </c>
      <c r="I392" s="267"/>
      <c r="J392" s="144"/>
      <c r="K392" s="268"/>
      <c r="L392" s="267"/>
      <c r="M392" s="144"/>
      <c r="N392" s="268"/>
      <c r="O392" s="267">
        <v>0.66666666666666663</v>
      </c>
      <c r="P392" s="144">
        <v>0.88888888888888884</v>
      </c>
      <c r="Q392" s="268">
        <v>0.84210526315789469</v>
      </c>
      <c r="R392" s="267"/>
      <c r="S392" s="144"/>
      <c r="T392" s="268"/>
      <c r="U392" s="267">
        <v>8.3333333333333329E-2</v>
      </c>
      <c r="V392" s="268">
        <v>1.7543859649122806E-2</v>
      </c>
      <c r="W392" s="267">
        <v>0</v>
      </c>
      <c r="X392" s="144">
        <v>0</v>
      </c>
      <c r="Y392" s="268">
        <v>0</v>
      </c>
    </row>
    <row r="393" spans="2:25" s="4" customFormat="1" ht="15" hidden="1" customHeight="1" outlineLevel="1" x14ac:dyDescent="0.25">
      <c r="B393" s="53" t="s">
        <v>87</v>
      </c>
      <c r="C393" s="267">
        <v>1</v>
      </c>
      <c r="D393" s="144">
        <v>1</v>
      </c>
      <c r="E393" s="268">
        <v>1</v>
      </c>
      <c r="F393" s="267">
        <v>0.76222148320585303</v>
      </c>
      <c r="G393" s="144">
        <v>0.57903599242264792</v>
      </c>
      <c r="H393" s="268">
        <v>0.65003866976024749</v>
      </c>
      <c r="I393" s="267"/>
      <c r="J393" s="144"/>
      <c r="K393" s="268"/>
      <c r="L393" s="267"/>
      <c r="M393" s="144"/>
      <c r="N393" s="268"/>
      <c r="O393" s="267">
        <v>0.23412038576654473</v>
      </c>
      <c r="P393" s="144">
        <v>0.42096400757735214</v>
      </c>
      <c r="Q393" s="268">
        <v>0.34854343903067803</v>
      </c>
      <c r="R393" s="267"/>
      <c r="S393" s="144"/>
      <c r="T393" s="268"/>
      <c r="U393" s="267">
        <v>3.6581310276022614E-3</v>
      </c>
      <c r="V393" s="268">
        <v>1.4178912090745037E-3</v>
      </c>
      <c r="W393" s="267">
        <v>0</v>
      </c>
      <c r="X393" s="144">
        <v>0</v>
      </c>
      <c r="Y393" s="268">
        <v>0</v>
      </c>
    </row>
    <row r="394" spans="2:25" s="4" customFormat="1" ht="15" hidden="1" customHeight="1" outlineLevel="1" x14ac:dyDescent="0.25">
      <c r="B394" s="53" t="s">
        <v>88</v>
      </c>
      <c r="C394" s="267">
        <v>1</v>
      </c>
      <c r="D394" s="144">
        <v>1</v>
      </c>
      <c r="E394" s="268">
        <v>1</v>
      </c>
      <c r="F394" s="267">
        <v>0.73946227233304418</v>
      </c>
      <c r="G394" s="144">
        <v>0.60711981071198107</v>
      </c>
      <c r="H394" s="268">
        <v>0.65777069640841801</v>
      </c>
      <c r="I394" s="267"/>
      <c r="J394" s="144"/>
      <c r="K394" s="268"/>
      <c r="L394" s="267"/>
      <c r="M394" s="144"/>
      <c r="N394" s="268"/>
      <c r="O394" s="267">
        <v>0.25724197745013011</v>
      </c>
      <c r="P394" s="144">
        <v>0.39288018928801893</v>
      </c>
      <c r="Q394" s="268">
        <v>0.34096793467436765</v>
      </c>
      <c r="R394" s="267"/>
      <c r="S394" s="144"/>
      <c r="T394" s="268"/>
      <c r="U394" s="267">
        <v>3.2957502168256721E-3</v>
      </c>
      <c r="V394" s="268">
        <v>1.2613689172143664E-3</v>
      </c>
      <c r="W394" s="267">
        <v>0</v>
      </c>
      <c r="X394" s="144">
        <v>0</v>
      </c>
      <c r="Y394" s="268">
        <v>0</v>
      </c>
    </row>
    <row r="395" spans="2:25" s="4" customFormat="1" ht="15" hidden="1" customHeight="1" outlineLevel="1" x14ac:dyDescent="0.25">
      <c r="B395" s="53" t="s">
        <v>89</v>
      </c>
      <c r="C395" s="267">
        <v>1</v>
      </c>
      <c r="D395" s="144">
        <v>1</v>
      </c>
      <c r="E395" s="268">
        <v>1</v>
      </c>
      <c r="F395" s="267">
        <v>0.67407660738714092</v>
      </c>
      <c r="G395" s="144">
        <v>0.58794817181398651</v>
      </c>
      <c r="H395" s="268">
        <v>0.61737555503622343</v>
      </c>
      <c r="I395" s="267"/>
      <c r="J395" s="144"/>
      <c r="K395" s="268"/>
      <c r="L395" s="267"/>
      <c r="M395" s="144"/>
      <c r="N395" s="268"/>
      <c r="O395" s="267">
        <v>0.27051983584131328</v>
      </c>
      <c r="P395" s="144">
        <v>0.41205182818601349</v>
      </c>
      <c r="Q395" s="268">
        <v>0.36369478850198644</v>
      </c>
      <c r="R395" s="267"/>
      <c r="S395" s="144"/>
      <c r="T395" s="268"/>
      <c r="U395" s="267">
        <v>5.5403556771545827E-2</v>
      </c>
      <c r="V395" s="268">
        <v>1.8929656461790137E-2</v>
      </c>
      <c r="W395" s="267">
        <v>0</v>
      </c>
      <c r="X395" s="144">
        <v>0</v>
      </c>
      <c r="Y395" s="268">
        <v>0</v>
      </c>
    </row>
    <row r="396" spans="2:25" s="4" customFormat="1" ht="15.75" collapsed="1" x14ac:dyDescent="0.25">
      <c r="B396" s="65">
        <v>1988</v>
      </c>
      <c r="C396" s="269">
        <v>1</v>
      </c>
      <c r="D396" s="88">
        <v>1</v>
      </c>
      <c r="E396" s="270">
        <v>1</v>
      </c>
      <c r="F396" s="269">
        <v>0.71390820930870291</v>
      </c>
      <c r="G396" s="88">
        <v>0.59467493860669507</v>
      </c>
      <c r="H396" s="270">
        <v>0.64156103873187664</v>
      </c>
      <c r="I396" s="269"/>
      <c r="J396" s="88"/>
      <c r="K396" s="270"/>
      <c r="L396" s="269"/>
      <c r="M396" s="88"/>
      <c r="N396" s="270"/>
      <c r="O396" s="269">
        <v>0.27527235559544289</v>
      </c>
      <c r="P396" s="88">
        <v>0.40532506139330488</v>
      </c>
      <c r="Q396" s="270">
        <v>0.35418443470674155</v>
      </c>
      <c r="R396" s="269"/>
      <c r="S396" s="88"/>
      <c r="T396" s="270"/>
      <c r="U396" s="269">
        <v>1.0819435095854212E-2</v>
      </c>
      <c r="V396" s="270">
        <v>4.2545265613818392E-3</v>
      </c>
      <c r="W396" s="269">
        <v>0</v>
      </c>
      <c r="X396" s="88">
        <v>0</v>
      </c>
      <c r="Y396" s="270">
        <v>0</v>
      </c>
    </row>
    <row r="397" spans="2:25" s="4" customFormat="1" ht="15" hidden="1" customHeight="1" outlineLevel="1" x14ac:dyDescent="0.25">
      <c r="B397" s="53" t="s">
        <v>78</v>
      </c>
      <c r="C397" s="267">
        <v>1</v>
      </c>
      <c r="D397" s="144">
        <v>1</v>
      </c>
      <c r="E397" s="268">
        <v>1</v>
      </c>
      <c r="F397" s="267">
        <v>0.53601583113456464</v>
      </c>
      <c r="G397" s="144">
        <v>0.63671875</v>
      </c>
      <c r="H397" s="268">
        <v>0.59448993140075235</v>
      </c>
      <c r="I397" s="267"/>
      <c r="J397" s="144"/>
      <c r="K397" s="268"/>
      <c r="L397" s="267"/>
      <c r="M397" s="144"/>
      <c r="N397" s="268"/>
      <c r="O397" s="267">
        <v>0.45923482849604219</v>
      </c>
      <c r="P397" s="144">
        <v>0.36328125</v>
      </c>
      <c r="Q397" s="268">
        <v>0.40351847753927861</v>
      </c>
      <c r="R397" s="267"/>
      <c r="S397" s="144"/>
      <c r="T397" s="268"/>
      <c r="U397" s="267">
        <v>4.3535620052770445E-3</v>
      </c>
      <c r="V397" s="268">
        <v>1.8256251383049348E-3</v>
      </c>
      <c r="W397" s="267">
        <v>3.9577836411609497E-4</v>
      </c>
      <c r="X397" s="144">
        <v>0</v>
      </c>
      <c r="Y397" s="268">
        <v>1.6596592166408496E-4</v>
      </c>
    </row>
    <row r="398" spans="2:25" s="4" customFormat="1" ht="15" hidden="1" customHeight="1" outlineLevel="1" x14ac:dyDescent="0.25">
      <c r="B398" s="53" t="s">
        <v>79</v>
      </c>
      <c r="C398" s="267">
        <v>1</v>
      </c>
      <c r="D398" s="144">
        <v>1</v>
      </c>
      <c r="E398" s="268">
        <v>1</v>
      </c>
      <c r="F398" s="267">
        <v>0.55497975708502023</v>
      </c>
      <c r="G398" s="144">
        <v>0.71180864307309266</v>
      </c>
      <c r="H398" s="268">
        <v>0.6562195051948797</v>
      </c>
      <c r="I398" s="267"/>
      <c r="J398" s="144"/>
      <c r="K398" s="268"/>
      <c r="L398" s="267"/>
      <c r="M398" s="144"/>
      <c r="N398" s="268"/>
      <c r="O398" s="267">
        <v>0.44372469635627532</v>
      </c>
      <c r="P398" s="144">
        <v>0.28819135692690734</v>
      </c>
      <c r="Q398" s="268">
        <v>0.34332127891625053</v>
      </c>
      <c r="R398" s="267"/>
      <c r="S398" s="144"/>
      <c r="T398" s="268"/>
      <c r="U398" s="267">
        <v>1.6194331983805668E-4</v>
      </c>
      <c r="V398" s="268">
        <v>5.7401986108719361E-5</v>
      </c>
      <c r="W398" s="267">
        <v>1.1336032388663967E-3</v>
      </c>
      <c r="X398" s="144">
        <v>0</v>
      </c>
      <c r="Y398" s="268">
        <v>4.0181390276103552E-4</v>
      </c>
    </row>
    <row r="399" spans="2:25" s="4" customFormat="1" ht="15" hidden="1" customHeight="1" outlineLevel="1" x14ac:dyDescent="0.25">
      <c r="B399" s="53" t="s">
        <v>80</v>
      </c>
      <c r="C399" s="267">
        <v>1</v>
      </c>
      <c r="D399" s="144">
        <v>1</v>
      </c>
      <c r="E399" s="268">
        <v>1</v>
      </c>
      <c r="F399" s="267">
        <v>0.50971096497935464</v>
      </c>
      <c r="G399" s="144">
        <v>0.66513830426939269</v>
      </c>
      <c r="H399" s="268">
        <v>0.61391926623998383</v>
      </c>
      <c r="I399" s="267"/>
      <c r="J399" s="144"/>
      <c r="K399" s="268"/>
      <c r="L399" s="267"/>
      <c r="M399" s="144"/>
      <c r="N399" s="268"/>
      <c r="O399" s="267">
        <v>0.48677167762654838</v>
      </c>
      <c r="P399" s="144">
        <v>0.33486169573060731</v>
      </c>
      <c r="Q399" s="268">
        <v>0.38492163483344255</v>
      </c>
      <c r="R399" s="267"/>
      <c r="S399" s="144"/>
      <c r="T399" s="268"/>
      <c r="U399" s="267">
        <v>3.2115002293928736E-3</v>
      </c>
      <c r="V399" s="268">
        <v>1.0583077155672026E-3</v>
      </c>
      <c r="W399" s="267">
        <v>3.058571647040832E-4</v>
      </c>
      <c r="X399" s="144">
        <v>0</v>
      </c>
      <c r="Y399" s="268">
        <v>1.0079121100640024E-4</v>
      </c>
    </row>
    <row r="400" spans="2:25" s="4" customFormat="1" ht="15" hidden="1" customHeight="1" outlineLevel="1" x14ac:dyDescent="0.25">
      <c r="B400" s="53" t="s">
        <v>81</v>
      </c>
      <c r="C400" s="267">
        <v>1</v>
      </c>
      <c r="D400" s="144">
        <v>1</v>
      </c>
      <c r="E400" s="268">
        <v>1</v>
      </c>
      <c r="F400" s="267">
        <v>0.53406151192871509</v>
      </c>
      <c r="G400" s="144">
        <v>0.72031620553359688</v>
      </c>
      <c r="H400" s="268">
        <v>0.65422276621787023</v>
      </c>
      <c r="I400" s="267"/>
      <c r="J400" s="144"/>
      <c r="K400" s="268"/>
      <c r="L400" s="267"/>
      <c r="M400" s="144"/>
      <c r="N400" s="268"/>
      <c r="O400" s="267">
        <v>0.45386605346363895</v>
      </c>
      <c r="P400" s="144">
        <v>0.27968379446640318</v>
      </c>
      <c r="Q400" s="268">
        <v>0.34149326805385555</v>
      </c>
      <c r="R400" s="267"/>
      <c r="S400" s="144"/>
      <c r="T400" s="268"/>
      <c r="U400" s="267">
        <v>9.1980454153492378E-3</v>
      </c>
      <c r="V400" s="268">
        <v>3.2639738882088943E-3</v>
      </c>
      <c r="W400" s="267">
        <v>0</v>
      </c>
      <c r="X400" s="144">
        <v>0</v>
      </c>
      <c r="Y400" s="268">
        <v>0</v>
      </c>
    </row>
    <row r="401" spans="2:25" s="4" customFormat="1" ht="15" hidden="1" customHeight="1" outlineLevel="1" x14ac:dyDescent="0.25">
      <c r="B401" s="53" t="s">
        <v>82</v>
      </c>
      <c r="C401" s="267">
        <v>1</v>
      </c>
      <c r="D401" s="144">
        <v>1</v>
      </c>
      <c r="E401" s="268">
        <v>1</v>
      </c>
      <c r="F401" s="267">
        <v>0.52941176470588236</v>
      </c>
      <c r="G401" s="144">
        <v>9.8901098901098897E-2</v>
      </c>
      <c r="H401" s="268">
        <v>0.25352112676056338</v>
      </c>
      <c r="I401" s="267"/>
      <c r="J401" s="144"/>
      <c r="K401" s="268"/>
      <c r="L401" s="267"/>
      <c r="M401" s="144"/>
      <c r="N401" s="268"/>
      <c r="O401" s="267">
        <v>0.29411764705882354</v>
      </c>
      <c r="P401" s="144">
        <v>0.90109890109890112</v>
      </c>
      <c r="Q401" s="268">
        <v>0.68309859154929575</v>
      </c>
      <c r="R401" s="267"/>
      <c r="S401" s="144"/>
      <c r="T401" s="268"/>
      <c r="U401" s="267">
        <v>0.15686274509803921</v>
      </c>
      <c r="V401" s="268">
        <v>5.6338028169014086E-2</v>
      </c>
      <c r="W401" s="267">
        <v>1.9607843137254902E-2</v>
      </c>
      <c r="X401" s="144">
        <v>0</v>
      </c>
      <c r="Y401" s="268">
        <v>7.0422535211267607E-3</v>
      </c>
    </row>
    <row r="402" spans="2:25" s="4" customFormat="1" ht="15" hidden="1" customHeight="1" outlineLevel="1" x14ac:dyDescent="0.25">
      <c r="B402" s="53" t="s">
        <v>83</v>
      </c>
      <c r="C402" s="267">
        <v>1</v>
      </c>
      <c r="D402" s="144">
        <v>1</v>
      </c>
      <c r="E402" s="268">
        <v>1</v>
      </c>
      <c r="F402" s="267">
        <v>0.67567567567567566</v>
      </c>
      <c r="G402" s="144">
        <v>0</v>
      </c>
      <c r="H402" s="268">
        <v>0.29411764705882354</v>
      </c>
      <c r="I402" s="267"/>
      <c r="J402" s="144"/>
      <c r="K402" s="268"/>
      <c r="L402" s="267"/>
      <c r="M402" s="144"/>
      <c r="N402" s="268"/>
      <c r="O402" s="267">
        <v>0.29729729729729731</v>
      </c>
      <c r="P402" s="144">
        <v>1</v>
      </c>
      <c r="Q402" s="268">
        <v>0.69411764705882351</v>
      </c>
      <c r="R402" s="267"/>
      <c r="S402" s="144"/>
      <c r="T402" s="268"/>
      <c r="U402" s="267">
        <v>2.7027027027027029E-2</v>
      </c>
      <c r="V402" s="268">
        <v>1.1764705882352941E-2</v>
      </c>
      <c r="W402" s="267">
        <v>0</v>
      </c>
      <c r="X402" s="144">
        <v>0</v>
      </c>
      <c r="Y402" s="268">
        <v>0</v>
      </c>
    </row>
    <row r="403" spans="2:25" s="4" customFormat="1" ht="15" hidden="1" customHeight="1" outlineLevel="1" x14ac:dyDescent="0.25">
      <c r="B403" s="53" t="s">
        <v>84</v>
      </c>
      <c r="C403" s="267">
        <v>1</v>
      </c>
      <c r="D403" s="144">
        <v>1</v>
      </c>
      <c r="E403" s="268">
        <v>1</v>
      </c>
      <c r="F403" s="267">
        <v>0.45714285714285713</v>
      </c>
      <c r="G403" s="144">
        <v>0.20408163265306123</v>
      </c>
      <c r="H403" s="268">
        <v>0.30952380952380953</v>
      </c>
      <c r="I403" s="267"/>
      <c r="J403" s="144"/>
      <c r="K403" s="268"/>
      <c r="L403" s="267"/>
      <c r="M403" s="144"/>
      <c r="N403" s="268"/>
      <c r="O403" s="267">
        <v>0.48571428571428571</v>
      </c>
      <c r="P403" s="144">
        <v>0.79591836734693877</v>
      </c>
      <c r="Q403" s="268">
        <v>0.66666666666666663</v>
      </c>
      <c r="R403" s="267"/>
      <c r="S403" s="144"/>
      <c r="T403" s="268"/>
      <c r="U403" s="267">
        <v>5.7142857142857141E-2</v>
      </c>
      <c r="V403" s="268">
        <v>2.3809523809523808E-2</v>
      </c>
      <c r="W403" s="267">
        <v>0</v>
      </c>
      <c r="X403" s="144">
        <v>0</v>
      </c>
      <c r="Y403" s="268">
        <v>0</v>
      </c>
    </row>
    <row r="404" spans="2:25" s="4" customFormat="1" ht="15" hidden="1" customHeight="1" outlineLevel="1" x14ac:dyDescent="0.25">
      <c r="B404" s="53" t="s">
        <v>85</v>
      </c>
      <c r="C404" s="267">
        <v>1</v>
      </c>
      <c r="D404" s="144">
        <v>1</v>
      </c>
      <c r="E404" s="268">
        <v>1</v>
      </c>
      <c r="F404" s="267">
        <v>0.6470588235294118</v>
      </c>
      <c r="G404" s="144">
        <v>0</v>
      </c>
      <c r="H404" s="268">
        <v>0.28448275862068967</v>
      </c>
      <c r="I404" s="267"/>
      <c r="J404" s="144"/>
      <c r="K404" s="268"/>
      <c r="L404" s="267"/>
      <c r="M404" s="144"/>
      <c r="N404" s="268"/>
      <c r="O404" s="267">
        <v>0.35294117647058826</v>
      </c>
      <c r="P404" s="144">
        <v>1</v>
      </c>
      <c r="Q404" s="268">
        <v>0.71551724137931039</v>
      </c>
      <c r="R404" s="267"/>
      <c r="S404" s="144"/>
      <c r="T404" s="268"/>
      <c r="U404" s="267">
        <v>0</v>
      </c>
      <c r="V404" s="268">
        <v>0</v>
      </c>
      <c r="W404" s="267">
        <v>0</v>
      </c>
      <c r="X404" s="144">
        <v>0</v>
      </c>
      <c r="Y404" s="268">
        <v>0</v>
      </c>
    </row>
    <row r="405" spans="2:25" s="4" customFormat="1" ht="15" hidden="1" customHeight="1" outlineLevel="1" x14ac:dyDescent="0.25">
      <c r="B405" s="53" t="s">
        <v>86</v>
      </c>
      <c r="C405" s="267">
        <v>1</v>
      </c>
      <c r="D405" s="144">
        <v>1</v>
      </c>
      <c r="E405" s="268">
        <v>1</v>
      </c>
      <c r="F405" s="267">
        <v>0.69047619047619047</v>
      </c>
      <c r="G405" s="144">
        <v>0.20779220779220781</v>
      </c>
      <c r="H405" s="268">
        <v>0.37815126050420167</v>
      </c>
      <c r="I405" s="267"/>
      <c r="J405" s="144"/>
      <c r="K405" s="268"/>
      <c r="L405" s="267"/>
      <c r="M405" s="144"/>
      <c r="N405" s="268"/>
      <c r="O405" s="267">
        <v>0.30952380952380953</v>
      </c>
      <c r="P405" s="144">
        <v>0.79220779220779225</v>
      </c>
      <c r="Q405" s="268">
        <v>0.62184873949579833</v>
      </c>
      <c r="R405" s="267"/>
      <c r="S405" s="144"/>
      <c r="T405" s="268"/>
      <c r="U405" s="267">
        <v>0</v>
      </c>
      <c r="V405" s="268">
        <v>0</v>
      </c>
      <c r="W405" s="267">
        <v>0</v>
      </c>
      <c r="X405" s="144">
        <v>0</v>
      </c>
      <c r="Y405" s="268">
        <v>0</v>
      </c>
    </row>
    <row r="406" spans="2:25" s="4" customFormat="1" ht="15" hidden="1" customHeight="1" outlineLevel="1" x14ac:dyDescent="0.25">
      <c r="B406" s="53" t="s">
        <v>87</v>
      </c>
      <c r="C406" s="267">
        <v>1</v>
      </c>
      <c r="D406" s="144">
        <v>1</v>
      </c>
      <c r="E406" s="268">
        <v>1</v>
      </c>
      <c r="F406" s="267">
        <v>0.64106583072100309</v>
      </c>
      <c r="G406" s="144">
        <v>0.75250389494769643</v>
      </c>
      <c r="H406" s="268">
        <v>0.70123783199134715</v>
      </c>
      <c r="I406" s="267"/>
      <c r="J406" s="144"/>
      <c r="K406" s="268"/>
      <c r="L406" s="267"/>
      <c r="M406" s="144"/>
      <c r="N406" s="268"/>
      <c r="O406" s="267">
        <v>0.35684430512016718</v>
      </c>
      <c r="P406" s="144">
        <v>0.24749610505230357</v>
      </c>
      <c r="Q406" s="268">
        <v>0.29780074510275206</v>
      </c>
      <c r="R406" s="267"/>
      <c r="S406" s="144"/>
      <c r="T406" s="268"/>
      <c r="U406" s="267">
        <v>2.0898641588296763E-3</v>
      </c>
      <c r="V406" s="268">
        <v>9.6142290590073309E-4</v>
      </c>
      <c r="W406" s="267">
        <v>0</v>
      </c>
      <c r="X406" s="144">
        <v>0</v>
      </c>
      <c r="Y406" s="268">
        <v>0</v>
      </c>
    </row>
    <row r="407" spans="2:25" s="4" customFormat="1" ht="15" hidden="1" customHeight="1" outlineLevel="1" x14ac:dyDescent="0.25">
      <c r="B407" s="53" t="s">
        <v>88</v>
      </c>
      <c r="C407" s="267">
        <v>1</v>
      </c>
      <c r="D407" s="144">
        <v>1</v>
      </c>
      <c r="E407" s="268">
        <v>1</v>
      </c>
      <c r="F407" s="267">
        <v>0.68480078701426461</v>
      </c>
      <c r="G407" s="144">
        <v>0.65973799126637556</v>
      </c>
      <c r="H407" s="268">
        <v>0.67152440434883187</v>
      </c>
      <c r="I407" s="267"/>
      <c r="J407" s="144"/>
      <c r="K407" s="268"/>
      <c r="L407" s="267"/>
      <c r="M407" s="144"/>
      <c r="N407" s="268"/>
      <c r="O407" s="267">
        <v>0.31470732907033938</v>
      </c>
      <c r="P407" s="144">
        <v>0.34026200873362444</v>
      </c>
      <c r="Q407" s="268">
        <v>0.3282442748091603</v>
      </c>
      <c r="R407" s="267"/>
      <c r="S407" s="144"/>
      <c r="T407" s="268"/>
      <c r="U407" s="267">
        <v>4.9188391539596653E-4</v>
      </c>
      <c r="V407" s="268">
        <v>2.3132084200786491E-4</v>
      </c>
      <c r="W407" s="267">
        <v>0</v>
      </c>
      <c r="X407" s="144">
        <v>0</v>
      </c>
      <c r="Y407" s="268">
        <v>0</v>
      </c>
    </row>
    <row r="408" spans="2:25" s="4" customFormat="1" ht="15" hidden="1" customHeight="1" outlineLevel="1" x14ac:dyDescent="0.25">
      <c r="B408" s="53" t="s">
        <v>89</v>
      </c>
      <c r="C408" s="267">
        <v>1</v>
      </c>
      <c r="D408" s="144">
        <v>1</v>
      </c>
      <c r="E408" s="268">
        <v>1</v>
      </c>
      <c r="F408" s="267">
        <v>0.61674764218348099</v>
      </c>
      <c r="G408" s="144">
        <v>0.60430980637101817</v>
      </c>
      <c r="H408" s="268">
        <v>0.60955191520115637</v>
      </c>
      <c r="I408" s="267"/>
      <c r="J408" s="144"/>
      <c r="K408" s="268"/>
      <c r="L408" s="267"/>
      <c r="M408" s="144"/>
      <c r="N408" s="268"/>
      <c r="O408" s="267">
        <v>0.38125178622463562</v>
      </c>
      <c r="P408" s="144">
        <v>0.39569019362898189</v>
      </c>
      <c r="Q408" s="268">
        <v>0.38960491447843892</v>
      </c>
      <c r="R408" s="267"/>
      <c r="S408" s="144"/>
      <c r="T408" s="268"/>
      <c r="U408" s="267">
        <v>2.0005715918833952E-3</v>
      </c>
      <c r="V408" s="268">
        <v>8.4317032040472171E-4</v>
      </c>
      <c r="W408" s="267">
        <v>0</v>
      </c>
      <c r="X408" s="144">
        <v>0</v>
      </c>
      <c r="Y408" s="268">
        <v>0</v>
      </c>
    </row>
    <row r="409" spans="2:25" s="4" customFormat="1" ht="15.75" collapsed="1" x14ac:dyDescent="0.25">
      <c r="B409" s="65">
        <v>1987</v>
      </c>
      <c r="C409" s="269">
        <v>1</v>
      </c>
      <c r="D409" s="88">
        <v>1</v>
      </c>
      <c r="E409" s="270">
        <v>1</v>
      </c>
      <c r="F409" s="269">
        <v>0.59008448199199648</v>
      </c>
      <c r="G409" s="88">
        <v>0.66718215613382903</v>
      </c>
      <c r="H409" s="270">
        <v>0.63628263387686002</v>
      </c>
      <c r="I409" s="269"/>
      <c r="J409" s="88"/>
      <c r="K409" s="270"/>
      <c r="L409" s="269"/>
      <c r="M409" s="88"/>
      <c r="N409" s="270"/>
      <c r="O409" s="269">
        <v>0.4066251667407737</v>
      </c>
      <c r="P409" s="88">
        <v>0.33281784386617103</v>
      </c>
      <c r="Q409" s="270">
        <v>0.36239864563842111</v>
      </c>
      <c r="R409" s="269"/>
      <c r="S409" s="88"/>
      <c r="T409" s="270"/>
      <c r="U409" s="269">
        <v>2.7790128946198309E-3</v>
      </c>
      <c r="V409" s="270">
        <v>1.1137841931747304E-3</v>
      </c>
      <c r="W409" s="269">
        <v>2.8901734104046245E-4</v>
      </c>
      <c r="X409" s="88">
        <v>0</v>
      </c>
      <c r="Y409" s="270">
        <v>1.1583355609017197E-4</v>
      </c>
    </row>
    <row r="410" spans="2:25" s="4" customFormat="1" ht="15" hidden="1" customHeight="1" outlineLevel="1" x14ac:dyDescent="0.25">
      <c r="B410" s="53" t="s">
        <v>78</v>
      </c>
      <c r="C410" s="267">
        <v>1</v>
      </c>
      <c r="D410" s="144">
        <v>1</v>
      </c>
      <c r="E410" s="268">
        <v>1</v>
      </c>
      <c r="F410" s="267">
        <v>0.52216844143272023</v>
      </c>
      <c r="G410" s="144">
        <v>0.52947695035460995</v>
      </c>
      <c r="H410" s="268">
        <v>0.5268165480301642</v>
      </c>
      <c r="I410" s="267"/>
      <c r="J410" s="144"/>
      <c r="K410" s="268"/>
      <c r="L410" s="267"/>
      <c r="M410" s="144"/>
      <c r="N410" s="268"/>
      <c r="O410" s="267">
        <v>0.47202323330106488</v>
      </c>
      <c r="P410" s="144">
        <v>0.46996897163120566</v>
      </c>
      <c r="Q410" s="268">
        <v>0.4707167524138417</v>
      </c>
      <c r="R410" s="267"/>
      <c r="S410" s="144"/>
      <c r="T410" s="268"/>
      <c r="U410" s="267">
        <v>4.6466602129719261E-3</v>
      </c>
      <c r="V410" s="268">
        <v>1.6914511241102263E-3</v>
      </c>
      <c r="W410" s="267">
        <v>1.1616650532429815E-3</v>
      </c>
      <c r="X410" s="144">
        <v>5.540780141843972E-4</v>
      </c>
      <c r="Y410" s="268">
        <v>7.7524843188385374E-4</v>
      </c>
    </row>
    <row r="411" spans="2:25" s="4" customFormat="1" ht="15" hidden="1" customHeight="1" outlineLevel="1" x14ac:dyDescent="0.25">
      <c r="B411" s="53" t="s">
        <v>79</v>
      </c>
      <c r="C411" s="267">
        <v>1</v>
      </c>
      <c r="D411" s="144">
        <v>1</v>
      </c>
      <c r="E411" s="268">
        <v>1</v>
      </c>
      <c r="F411" s="267">
        <v>0.51677585864601949</v>
      </c>
      <c r="G411" s="144">
        <v>0.56354473942969519</v>
      </c>
      <c r="H411" s="268">
        <v>0.54566158050557956</v>
      </c>
      <c r="I411" s="267"/>
      <c r="J411" s="144"/>
      <c r="K411" s="268"/>
      <c r="L411" s="267"/>
      <c r="M411" s="144"/>
      <c r="N411" s="268"/>
      <c r="O411" s="267">
        <v>0.47826086956521741</v>
      </c>
      <c r="P411" s="144">
        <v>0.43645526057030481</v>
      </c>
      <c r="Q411" s="268">
        <v>0.45244059819327415</v>
      </c>
      <c r="R411" s="267"/>
      <c r="S411" s="144"/>
      <c r="T411" s="268"/>
      <c r="U411" s="267">
        <v>4.1691483025610484E-3</v>
      </c>
      <c r="V411" s="268">
        <v>1.5941698929628787E-3</v>
      </c>
      <c r="W411" s="267">
        <v>7.9412348620210439E-4</v>
      </c>
      <c r="X411" s="144">
        <v>0</v>
      </c>
      <c r="Y411" s="268">
        <v>3.0365140818340548E-4</v>
      </c>
    </row>
    <row r="412" spans="2:25" s="4" customFormat="1" ht="15" hidden="1" customHeight="1" outlineLevel="1" x14ac:dyDescent="0.25">
      <c r="B412" s="53" t="s">
        <v>80</v>
      </c>
      <c r="C412" s="267">
        <v>1</v>
      </c>
      <c r="D412" s="144">
        <v>1</v>
      </c>
      <c r="E412" s="268">
        <v>1</v>
      </c>
      <c r="F412" s="267">
        <v>0.28905519176800748</v>
      </c>
      <c r="G412" s="144">
        <v>7.6528829353523592E-2</v>
      </c>
      <c r="H412" s="268">
        <v>0.15807609475951184</v>
      </c>
      <c r="I412" s="267"/>
      <c r="J412" s="144"/>
      <c r="K412" s="268"/>
      <c r="L412" s="267"/>
      <c r="M412" s="144"/>
      <c r="N412" s="268"/>
      <c r="O412" s="267">
        <v>0.49691300280636108</v>
      </c>
      <c r="P412" s="144">
        <v>0.47571345369831103</v>
      </c>
      <c r="Q412" s="268">
        <v>0.4838478104809763</v>
      </c>
      <c r="R412" s="267"/>
      <c r="S412" s="144"/>
      <c r="T412" s="268"/>
      <c r="U412" s="267">
        <v>1.1225444340505146E-3</v>
      </c>
      <c r="V412" s="268">
        <v>4.3072505384063173E-4</v>
      </c>
      <c r="W412" s="267">
        <v>0</v>
      </c>
      <c r="X412" s="144">
        <v>5.8241118229470008E-4</v>
      </c>
      <c r="Y412" s="268">
        <v>3.5893754486719312E-4</v>
      </c>
    </row>
    <row r="413" spans="2:25" s="4" customFormat="1" ht="15" hidden="1" customHeight="1" outlineLevel="1" x14ac:dyDescent="0.25">
      <c r="B413" s="53" t="s">
        <v>81</v>
      </c>
      <c r="C413" s="267">
        <v>1</v>
      </c>
      <c r="D413" s="144">
        <v>1</v>
      </c>
      <c r="E413" s="268">
        <v>1</v>
      </c>
      <c r="F413" s="267">
        <v>0.51595230422172089</v>
      </c>
      <c r="G413" s="144">
        <v>0.4838709677419355</v>
      </c>
      <c r="H413" s="268">
        <v>0.49562957713205763</v>
      </c>
      <c r="I413" s="267"/>
      <c r="J413" s="144"/>
      <c r="K413" s="268"/>
      <c r="L413" s="267"/>
      <c r="M413" s="144"/>
      <c r="N413" s="268"/>
      <c r="O413" s="267">
        <v>0.47921366419593941</v>
      </c>
      <c r="P413" s="144">
        <v>0.5161290322580645</v>
      </c>
      <c r="Q413" s="268">
        <v>0.50259862981337111</v>
      </c>
      <c r="R413" s="267"/>
      <c r="S413" s="144"/>
      <c r="T413" s="268"/>
      <c r="U413" s="267">
        <v>4.1894940380277149E-3</v>
      </c>
      <c r="V413" s="268">
        <v>1.535553980628396E-3</v>
      </c>
      <c r="W413" s="267">
        <v>6.4453754431195622E-4</v>
      </c>
      <c r="X413" s="144">
        <v>0</v>
      </c>
      <c r="Y413" s="268">
        <v>2.3623907394283014E-4</v>
      </c>
    </row>
    <row r="414" spans="2:25" s="4" customFormat="1" ht="15" hidden="1" customHeight="1" outlineLevel="1" x14ac:dyDescent="0.25">
      <c r="B414" s="53" t="s">
        <v>82</v>
      </c>
      <c r="C414" s="267">
        <v>1</v>
      </c>
      <c r="D414" s="144">
        <v>1</v>
      </c>
      <c r="E414" s="268">
        <v>1</v>
      </c>
      <c r="F414" s="267">
        <v>0.3783783783783784</v>
      </c>
      <c r="G414" s="144">
        <v>0</v>
      </c>
      <c r="H414" s="268">
        <v>0.10687022900763359</v>
      </c>
      <c r="I414" s="267"/>
      <c r="J414" s="144"/>
      <c r="K414" s="268"/>
      <c r="L414" s="267"/>
      <c r="M414" s="144"/>
      <c r="N414" s="268"/>
      <c r="O414" s="267">
        <v>5.4054054054054057E-2</v>
      </c>
      <c r="P414" s="144">
        <v>1</v>
      </c>
      <c r="Q414" s="268">
        <v>0.73282442748091603</v>
      </c>
      <c r="R414" s="267"/>
      <c r="S414" s="144"/>
      <c r="T414" s="268"/>
      <c r="U414" s="267">
        <v>0.56756756756756754</v>
      </c>
      <c r="V414" s="268">
        <v>0.16030534351145037</v>
      </c>
      <c r="W414" s="267">
        <v>0</v>
      </c>
      <c r="X414" s="144">
        <v>0</v>
      </c>
      <c r="Y414" s="268">
        <v>0</v>
      </c>
    </row>
    <row r="415" spans="2:25" s="4" customFormat="1" ht="15" hidden="1" customHeight="1" outlineLevel="1" x14ac:dyDescent="0.25">
      <c r="B415" s="53" t="s">
        <v>83</v>
      </c>
      <c r="C415" s="267">
        <v>1</v>
      </c>
      <c r="D415" s="144">
        <v>1</v>
      </c>
      <c r="E415" s="268">
        <v>1</v>
      </c>
      <c r="F415" s="267">
        <v>0.2558139534883721</v>
      </c>
      <c r="G415" s="144">
        <v>3.2388663967611336E-2</v>
      </c>
      <c r="H415" s="268">
        <v>6.5517241379310351E-2</v>
      </c>
      <c r="I415" s="267"/>
      <c r="J415" s="144"/>
      <c r="K415" s="268"/>
      <c r="L415" s="267"/>
      <c r="M415" s="144"/>
      <c r="N415" s="268"/>
      <c r="O415" s="267">
        <v>0.46511627906976744</v>
      </c>
      <c r="P415" s="144">
        <v>0.96356275303643724</v>
      </c>
      <c r="Q415" s="268">
        <v>0.8896551724137931</v>
      </c>
      <c r="R415" s="267"/>
      <c r="S415" s="144"/>
      <c r="T415" s="268"/>
      <c r="U415" s="267">
        <v>0.27906976744186046</v>
      </c>
      <c r="V415" s="268">
        <v>4.1379310344827586E-2</v>
      </c>
      <c r="W415" s="267">
        <v>0</v>
      </c>
      <c r="X415" s="144">
        <v>4.048582995951417E-3</v>
      </c>
      <c r="Y415" s="268">
        <v>3.4482758620689655E-3</v>
      </c>
    </row>
    <row r="416" spans="2:25" s="4" customFormat="1" ht="15" hidden="1" customHeight="1" outlineLevel="1" x14ac:dyDescent="0.25">
      <c r="B416" s="53" t="s">
        <v>84</v>
      </c>
      <c r="C416" s="267">
        <v>1</v>
      </c>
      <c r="D416" s="144">
        <v>1</v>
      </c>
      <c r="E416" s="268">
        <v>1</v>
      </c>
      <c r="F416" s="267">
        <v>0.27272727272727271</v>
      </c>
      <c r="G416" s="144">
        <v>0.13333333333333333</v>
      </c>
      <c r="H416" s="268">
        <v>0.15899581589958159</v>
      </c>
      <c r="I416" s="267"/>
      <c r="J416" s="144"/>
      <c r="K416" s="268"/>
      <c r="L416" s="267"/>
      <c r="M416" s="144"/>
      <c r="N416" s="268"/>
      <c r="O416" s="267">
        <v>0.20454545454545456</v>
      </c>
      <c r="P416" s="144">
        <v>0.8666666666666667</v>
      </c>
      <c r="Q416" s="268">
        <v>0.74476987447698739</v>
      </c>
      <c r="R416" s="267"/>
      <c r="S416" s="144"/>
      <c r="T416" s="268"/>
      <c r="U416" s="267">
        <v>0.52272727272727271</v>
      </c>
      <c r="V416" s="268">
        <v>9.6234309623430964E-2</v>
      </c>
      <c r="W416" s="267">
        <v>0</v>
      </c>
      <c r="X416" s="144">
        <v>0</v>
      </c>
      <c r="Y416" s="268">
        <v>0</v>
      </c>
    </row>
    <row r="417" spans="2:25" s="4" customFormat="1" ht="15" hidden="1" customHeight="1" outlineLevel="1" x14ac:dyDescent="0.25">
      <c r="B417" s="53" t="s">
        <v>85</v>
      </c>
      <c r="C417" s="267">
        <v>1</v>
      </c>
      <c r="D417" s="144">
        <v>1</v>
      </c>
      <c r="E417" s="268">
        <v>1</v>
      </c>
      <c r="F417" s="267">
        <v>7.6923076923076927E-2</v>
      </c>
      <c r="G417" s="144">
        <v>2.0833333333333332E-2</v>
      </c>
      <c r="H417" s="268">
        <v>3.2786885245901641E-2</v>
      </c>
      <c r="I417" s="267"/>
      <c r="J417" s="144"/>
      <c r="K417" s="268"/>
      <c r="L417" s="267"/>
      <c r="M417" s="144"/>
      <c r="N417" s="268"/>
      <c r="O417" s="267">
        <v>0.75</v>
      </c>
      <c r="P417" s="144">
        <v>0.97916666666666663</v>
      </c>
      <c r="Q417" s="268">
        <v>0.93032786885245899</v>
      </c>
      <c r="R417" s="267"/>
      <c r="S417" s="144"/>
      <c r="T417" s="268"/>
      <c r="U417" s="267">
        <v>0.17307692307692307</v>
      </c>
      <c r="V417" s="268">
        <v>3.6885245901639344E-2</v>
      </c>
      <c r="W417" s="267">
        <v>0</v>
      </c>
      <c r="X417" s="144">
        <v>0</v>
      </c>
      <c r="Y417" s="268">
        <v>0</v>
      </c>
    </row>
    <row r="418" spans="2:25" s="4" customFormat="1" ht="15" hidden="1" customHeight="1" outlineLevel="1" x14ac:dyDescent="0.25">
      <c r="B418" s="53" t="s">
        <v>86</v>
      </c>
      <c r="C418" s="267">
        <v>1</v>
      </c>
      <c r="D418" s="144">
        <v>1</v>
      </c>
      <c r="E418" s="268">
        <v>1</v>
      </c>
      <c r="F418" s="267">
        <v>0.18518518518518517</v>
      </c>
      <c r="G418" s="144">
        <v>0.15254237288135594</v>
      </c>
      <c r="H418" s="268">
        <v>0.15527950310559005</v>
      </c>
      <c r="I418" s="267"/>
      <c r="J418" s="144"/>
      <c r="K418" s="268"/>
      <c r="L418" s="267"/>
      <c r="M418" s="144"/>
      <c r="N418" s="268"/>
      <c r="O418" s="267">
        <v>0.1111111111111111</v>
      </c>
      <c r="P418" s="144">
        <v>0.84745762711864403</v>
      </c>
      <c r="Q418" s="268">
        <v>0.7857142857142857</v>
      </c>
      <c r="R418" s="267"/>
      <c r="S418" s="144"/>
      <c r="T418" s="268"/>
      <c r="U418" s="267">
        <v>0.70370370370370372</v>
      </c>
      <c r="V418" s="268">
        <v>5.9006211180124224E-2</v>
      </c>
      <c r="W418" s="267">
        <v>0</v>
      </c>
      <c r="X418" s="144">
        <v>0</v>
      </c>
      <c r="Y418" s="268">
        <v>0</v>
      </c>
    </row>
    <row r="419" spans="2:25" s="4" customFormat="1" ht="15" hidden="1" customHeight="1" outlineLevel="1" x14ac:dyDescent="0.25">
      <c r="B419" s="53" t="s">
        <v>87</v>
      </c>
      <c r="C419" s="267">
        <v>1</v>
      </c>
      <c r="D419" s="144">
        <v>1</v>
      </c>
      <c r="E419" s="268">
        <v>1</v>
      </c>
      <c r="F419" s="267">
        <v>0.43717796274276655</v>
      </c>
      <c r="G419" s="144">
        <v>0.60580545091956572</v>
      </c>
      <c r="H419" s="268">
        <v>0.54533826037521316</v>
      </c>
      <c r="I419" s="267"/>
      <c r="J419" s="144"/>
      <c r="K419" s="268"/>
      <c r="L419" s="267"/>
      <c r="M419" s="144"/>
      <c r="N419" s="268"/>
      <c r="O419" s="267">
        <v>0.5548949663099485</v>
      </c>
      <c r="P419" s="144">
        <v>0.39419454908043428</v>
      </c>
      <c r="Q419" s="268">
        <v>0.45181921546333143</v>
      </c>
      <c r="R419" s="267"/>
      <c r="S419" s="144"/>
      <c r="T419" s="268"/>
      <c r="U419" s="267">
        <v>7.1343638525564806E-3</v>
      </c>
      <c r="V419" s="268">
        <v>2.5582717453098351E-3</v>
      </c>
      <c r="W419" s="267">
        <v>7.9270709472849786E-4</v>
      </c>
      <c r="X419" s="144">
        <v>0</v>
      </c>
      <c r="Y419" s="268">
        <v>2.8425241614553722E-4</v>
      </c>
    </row>
    <row r="420" spans="2:25" s="4" customFormat="1" ht="15" hidden="1" customHeight="1" outlineLevel="1" x14ac:dyDescent="0.25">
      <c r="B420" s="53" t="s">
        <v>88</v>
      </c>
      <c r="C420" s="267">
        <v>1</v>
      </c>
      <c r="D420" s="144">
        <v>1</v>
      </c>
      <c r="E420" s="268">
        <v>1</v>
      </c>
      <c r="F420" s="267">
        <v>0.49634013393552406</v>
      </c>
      <c r="G420" s="144">
        <v>0.55391402482815222</v>
      </c>
      <c r="H420" s="268">
        <v>0.53104898565066794</v>
      </c>
      <c r="I420" s="267"/>
      <c r="J420" s="144"/>
      <c r="K420" s="268"/>
      <c r="L420" s="267"/>
      <c r="M420" s="144"/>
      <c r="N420" s="268"/>
      <c r="O420" s="267">
        <v>0.50070082541660177</v>
      </c>
      <c r="P420" s="144">
        <v>0.44608597517184773</v>
      </c>
      <c r="Q420" s="268">
        <v>0.46777585353785256</v>
      </c>
      <c r="R420" s="267"/>
      <c r="S420" s="144"/>
      <c r="T420" s="268"/>
      <c r="U420" s="267">
        <v>2.4918237034729793E-3</v>
      </c>
      <c r="V420" s="268">
        <v>9.8960910440376061E-4</v>
      </c>
      <c r="W420" s="267">
        <v>4.6721694440118362E-4</v>
      </c>
      <c r="X420" s="144">
        <v>0</v>
      </c>
      <c r="Y420" s="268">
        <v>1.8555170707570509E-4</v>
      </c>
    </row>
    <row r="421" spans="2:25" s="4" customFormat="1" ht="15" hidden="1" customHeight="1" outlineLevel="1" x14ac:dyDescent="0.25">
      <c r="B421" s="53" t="s">
        <v>89</v>
      </c>
      <c r="C421" s="267">
        <v>1</v>
      </c>
      <c r="D421" s="144">
        <v>1</v>
      </c>
      <c r="E421" s="268">
        <v>1</v>
      </c>
      <c r="F421" s="267">
        <v>0.5358124198571167</v>
      </c>
      <c r="G421" s="144">
        <v>0.59724930719490921</v>
      </c>
      <c r="H421" s="268">
        <v>0.57518747533219317</v>
      </c>
      <c r="I421" s="267"/>
      <c r="J421" s="144"/>
      <c r="K421" s="268"/>
      <c r="L421" s="267"/>
      <c r="M421" s="144"/>
      <c r="N421" s="268"/>
      <c r="O421" s="267">
        <v>0.45942480307748673</v>
      </c>
      <c r="P421" s="144">
        <v>0.40275069280509085</v>
      </c>
      <c r="Q421" s="268">
        <v>0.42310222339165898</v>
      </c>
      <c r="R421" s="267"/>
      <c r="S421" s="144"/>
      <c r="T421" s="268"/>
      <c r="U421" s="267">
        <v>4.5795933321121085E-3</v>
      </c>
      <c r="V421" s="268">
        <v>1.6445204578344954E-3</v>
      </c>
      <c r="W421" s="267">
        <v>1.8318373328448433E-4</v>
      </c>
      <c r="X421" s="144">
        <v>0</v>
      </c>
      <c r="Y421" s="268">
        <v>6.5780818313379823E-5</v>
      </c>
    </row>
    <row r="422" spans="2:25" s="4" customFormat="1" ht="15.75" collapsed="1" x14ac:dyDescent="0.25">
      <c r="B422" s="65">
        <v>1986</v>
      </c>
      <c r="C422" s="269">
        <v>1</v>
      </c>
      <c r="D422" s="88">
        <v>1</v>
      </c>
      <c r="E422" s="270">
        <v>1</v>
      </c>
      <c r="F422" s="269">
        <v>0.47230574933846525</v>
      </c>
      <c r="G422" s="88">
        <v>0.47475683186660489</v>
      </c>
      <c r="H422" s="270">
        <v>0.47384494909945185</v>
      </c>
      <c r="I422" s="269"/>
      <c r="J422" s="88"/>
      <c r="K422" s="270"/>
      <c r="L422" s="269"/>
      <c r="M422" s="88"/>
      <c r="N422" s="270"/>
      <c r="O422" s="269">
        <v>0.48670916526341113</v>
      </c>
      <c r="P422" s="88">
        <v>0.45665728435529268</v>
      </c>
      <c r="Q422" s="270">
        <v>0.46783756572323526</v>
      </c>
      <c r="R422" s="269"/>
      <c r="S422" s="88"/>
      <c r="T422" s="270"/>
      <c r="U422" s="269">
        <v>6.2244407024296365E-3</v>
      </c>
      <c r="V422" s="270">
        <v>2.3156952679270612E-3</v>
      </c>
      <c r="W422" s="269">
        <v>5.4125571325475098E-4</v>
      </c>
      <c r="X422" s="88">
        <v>1.9595966793743542E-4</v>
      </c>
      <c r="Y422" s="270">
        <v>3.2442107618301826E-4</v>
      </c>
    </row>
    <row r="423" spans="2:25" s="4" customFormat="1" ht="15" hidden="1" customHeight="1" outlineLevel="1" x14ac:dyDescent="0.25">
      <c r="B423" s="53" t="s">
        <v>78</v>
      </c>
      <c r="C423" s="267">
        <v>1</v>
      </c>
      <c r="D423" s="144">
        <v>1</v>
      </c>
      <c r="E423" s="268">
        <v>1</v>
      </c>
      <c r="F423" s="267">
        <v>0.55137633956713594</v>
      </c>
      <c r="G423" s="144">
        <v>0.5409153952843273</v>
      </c>
      <c r="H423" s="268">
        <v>0.5450747765059738</v>
      </c>
      <c r="I423" s="267"/>
      <c r="J423" s="144"/>
      <c r="K423" s="268"/>
      <c r="L423" s="267"/>
      <c r="M423" s="144"/>
      <c r="N423" s="268"/>
      <c r="O423" s="267">
        <v>0.44210968690901448</v>
      </c>
      <c r="P423" s="144">
        <v>0.45839112343966715</v>
      </c>
      <c r="Q423" s="268">
        <v>0.45191745342133843</v>
      </c>
      <c r="R423" s="267"/>
      <c r="S423" s="144"/>
      <c r="T423" s="268"/>
      <c r="U423" s="267">
        <v>6.303845345660853E-3</v>
      </c>
      <c r="V423" s="268">
        <v>2.5064750605731474E-3</v>
      </c>
      <c r="W423" s="267">
        <v>2.101281781886951E-4</v>
      </c>
      <c r="X423" s="144">
        <v>6.9348127600554787E-4</v>
      </c>
      <c r="Y423" s="268">
        <v>5.0129501211462941E-4</v>
      </c>
    </row>
    <row r="424" spans="2:25" s="4" customFormat="1" ht="15" hidden="1" customHeight="1" outlineLevel="1" x14ac:dyDescent="0.25">
      <c r="B424" s="53" t="s">
        <v>79</v>
      </c>
      <c r="C424" s="267">
        <v>1</v>
      </c>
      <c r="D424" s="144">
        <v>1</v>
      </c>
      <c r="E424" s="268">
        <v>1</v>
      </c>
      <c r="F424" s="267">
        <v>0.51417587698222011</v>
      </c>
      <c r="G424" s="144">
        <v>0.49648543967866876</v>
      </c>
      <c r="H424" s="268">
        <v>0.5030988951765023</v>
      </c>
      <c r="I424" s="267"/>
      <c r="J424" s="144"/>
      <c r="K424" s="268"/>
      <c r="L424" s="267"/>
      <c r="M424" s="144"/>
      <c r="N424" s="268"/>
      <c r="O424" s="267">
        <v>0.47477174435367614</v>
      </c>
      <c r="P424" s="144">
        <v>0.5033711088796442</v>
      </c>
      <c r="Q424" s="268">
        <v>0.49267942153956706</v>
      </c>
      <c r="R424" s="267"/>
      <c r="S424" s="144"/>
      <c r="T424" s="268"/>
      <c r="U424" s="267">
        <v>1.1052378664103796E-2</v>
      </c>
      <c r="V424" s="268">
        <v>4.1318602353363878E-3</v>
      </c>
      <c r="W424" s="267">
        <v>0</v>
      </c>
      <c r="X424" s="144">
        <v>1.4345144168698896E-4</v>
      </c>
      <c r="Y424" s="268">
        <v>8.9823048594269285E-5</v>
      </c>
    </row>
    <row r="425" spans="2:25" s="4" customFormat="1" ht="15" hidden="1" customHeight="1" outlineLevel="1" x14ac:dyDescent="0.25">
      <c r="B425" s="53" t="s">
        <v>80</v>
      </c>
      <c r="C425" s="267">
        <v>1</v>
      </c>
      <c r="D425" s="144">
        <v>1</v>
      </c>
      <c r="E425" s="268">
        <v>1</v>
      </c>
      <c r="F425" s="267">
        <v>0.54044461049878578</v>
      </c>
      <c r="G425" s="144">
        <v>0.52425352425352423</v>
      </c>
      <c r="H425" s="268">
        <v>0.53028826068792645</v>
      </c>
      <c r="I425" s="267"/>
      <c r="J425" s="144"/>
      <c r="K425" s="268"/>
      <c r="L425" s="267"/>
      <c r="M425" s="144"/>
      <c r="N425" s="268"/>
      <c r="O425" s="267">
        <v>0.44984121053614795</v>
      </c>
      <c r="P425" s="144">
        <v>0.47563547563547565</v>
      </c>
      <c r="Q425" s="268">
        <v>0.46602144548113078</v>
      </c>
      <c r="R425" s="267"/>
      <c r="S425" s="144"/>
      <c r="T425" s="268"/>
      <c r="U425" s="267">
        <v>9.7141789650663172E-3</v>
      </c>
      <c r="V425" s="268">
        <v>3.6206656454532793E-3</v>
      </c>
      <c r="W425" s="267">
        <v>0</v>
      </c>
      <c r="X425" s="144">
        <v>1.11000111000111E-4</v>
      </c>
      <c r="Y425" s="268">
        <v>6.9628185489486148E-5</v>
      </c>
    </row>
    <row r="426" spans="2:25" s="4" customFormat="1" ht="15" hidden="1" customHeight="1" outlineLevel="1" x14ac:dyDescent="0.25">
      <c r="B426" s="53" t="s">
        <v>81</v>
      </c>
      <c r="C426" s="267">
        <v>1</v>
      </c>
      <c r="D426" s="144">
        <v>1</v>
      </c>
      <c r="E426" s="268">
        <v>1</v>
      </c>
      <c r="F426" s="267">
        <v>0.57221350078492939</v>
      </c>
      <c r="G426" s="144">
        <v>0.47792658730158732</v>
      </c>
      <c r="H426" s="268">
        <v>0.51443768996960482</v>
      </c>
      <c r="I426" s="267"/>
      <c r="J426" s="144"/>
      <c r="K426" s="268"/>
      <c r="L426" s="267"/>
      <c r="M426" s="144"/>
      <c r="N426" s="268"/>
      <c r="O426" s="267">
        <v>0.42386185243328101</v>
      </c>
      <c r="P426" s="144">
        <v>0.52207341269841268</v>
      </c>
      <c r="Q426" s="268">
        <v>0.48404255319148937</v>
      </c>
      <c r="R426" s="267"/>
      <c r="S426" s="144"/>
      <c r="T426" s="268"/>
      <c r="U426" s="267">
        <v>3.9246467817896386E-3</v>
      </c>
      <c r="V426" s="268">
        <v>1.5197568389057751E-3</v>
      </c>
      <c r="W426" s="267">
        <v>0</v>
      </c>
      <c r="X426" s="144">
        <v>0</v>
      </c>
      <c r="Y426" s="268">
        <v>0</v>
      </c>
    </row>
    <row r="427" spans="2:25" s="4" customFormat="1" ht="15" hidden="1" customHeight="1" outlineLevel="1" x14ac:dyDescent="0.25">
      <c r="B427" s="53" t="s">
        <v>82</v>
      </c>
      <c r="C427" s="267">
        <v>1</v>
      </c>
      <c r="D427" s="144">
        <v>1</v>
      </c>
      <c r="E427" s="268">
        <v>1</v>
      </c>
      <c r="F427" s="267">
        <v>0.87150837988826813</v>
      </c>
      <c r="G427" s="144">
        <v>0.98572996706915472</v>
      </c>
      <c r="H427" s="268">
        <v>0.9535066981875493</v>
      </c>
      <c r="I427" s="267"/>
      <c r="J427" s="144"/>
      <c r="K427" s="268"/>
      <c r="L427" s="267"/>
      <c r="M427" s="144"/>
      <c r="N427" s="268"/>
      <c r="O427" s="267">
        <v>5.8659217877094973E-2</v>
      </c>
      <c r="P427" s="144">
        <v>9.8792535675082324E-3</v>
      </c>
      <c r="Q427" s="268">
        <v>2.3640661938534278E-2</v>
      </c>
      <c r="R427" s="267"/>
      <c r="S427" s="144"/>
      <c r="T427" s="268"/>
      <c r="U427" s="267">
        <v>6.9832402234636867E-2</v>
      </c>
      <c r="V427" s="268">
        <v>1.9700551615445233E-2</v>
      </c>
      <c r="W427" s="267">
        <v>0</v>
      </c>
      <c r="X427" s="144">
        <v>4.3907793633369925E-3</v>
      </c>
      <c r="Y427" s="268">
        <v>3.1520882584712374E-3</v>
      </c>
    </row>
    <row r="428" spans="2:25" s="4" customFormat="1" ht="15" hidden="1" customHeight="1" outlineLevel="1" x14ac:dyDescent="0.25">
      <c r="B428" s="53" t="s">
        <v>83</v>
      </c>
      <c r="C428" s="267">
        <v>1</v>
      </c>
      <c r="D428" s="144">
        <v>1</v>
      </c>
      <c r="E428" s="268">
        <v>1</v>
      </c>
      <c r="F428" s="267">
        <v>0.08</v>
      </c>
      <c r="G428" s="144">
        <v>0.33333333333333331</v>
      </c>
      <c r="H428" s="268">
        <v>0.13846153846153847</v>
      </c>
      <c r="I428" s="267"/>
      <c r="J428" s="144"/>
      <c r="K428" s="268"/>
      <c r="L428" s="267"/>
      <c r="M428" s="144"/>
      <c r="N428" s="268"/>
      <c r="O428" s="267">
        <v>0.56000000000000005</v>
      </c>
      <c r="P428" s="144">
        <v>0.66666666666666663</v>
      </c>
      <c r="Q428" s="268">
        <v>0.58461538461538465</v>
      </c>
      <c r="R428" s="267"/>
      <c r="S428" s="144"/>
      <c r="T428" s="268"/>
      <c r="U428" s="267">
        <v>0.34</v>
      </c>
      <c r="V428" s="268">
        <v>0.26153846153846155</v>
      </c>
      <c r="W428" s="267">
        <v>0.02</v>
      </c>
      <c r="X428" s="144">
        <v>0</v>
      </c>
      <c r="Y428" s="268">
        <v>1.5384615384615385E-2</v>
      </c>
    </row>
    <row r="429" spans="2:25" s="4" customFormat="1" ht="15" hidden="1" customHeight="1" outlineLevel="1" x14ac:dyDescent="0.25">
      <c r="B429" s="53" t="s">
        <v>84</v>
      </c>
      <c r="C429" s="267">
        <v>1</v>
      </c>
      <c r="D429" s="144">
        <v>1</v>
      </c>
      <c r="E429" s="268">
        <v>1</v>
      </c>
      <c r="F429" s="267">
        <v>0.60465116279069764</v>
      </c>
      <c r="G429" s="144">
        <v>0.84210526315789469</v>
      </c>
      <c r="H429" s="268">
        <v>0.67741935483870963</v>
      </c>
      <c r="I429" s="267"/>
      <c r="J429" s="144"/>
      <c r="K429" s="268"/>
      <c r="L429" s="267"/>
      <c r="M429" s="144"/>
      <c r="N429" s="268"/>
      <c r="O429" s="267">
        <v>0.20930232558139536</v>
      </c>
      <c r="P429" s="144">
        <v>0.15789473684210525</v>
      </c>
      <c r="Q429" s="268">
        <v>0.19354838709677419</v>
      </c>
      <c r="R429" s="267"/>
      <c r="S429" s="144"/>
      <c r="T429" s="268"/>
      <c r="U429" s="267">
        <v>0.18604651162790697</v>
      </c>
      <c r="V429" s="268">
        <v>0.12903225806451613</v>
      </c>
      <c r="W429" s="267">
        <v>0</v>
      </c>
      <c r="X429" s="144">
        <v>0</v>
      </c>
      <c r="Y429" s="268">
        <v>0</v>
      </c>
    </row>
    <row r="430" spans="2:25" s="4" customFormat="1" ht="15" hidden="1" customHeight="1" outlineLevel="1" x14ac:dyDescent="0.25">
      <c r="B430" s="53" t="s">
        <v>85</v>
      </c>
      <c r="C430" s="267">
        <v>1</v>
      </c>
      <c r="D430" s="144" t="s">
        <v>90</v>
      </c>
      <c r="E430" s="268">
        <v>1</v>
      </c>
      <c r="F430" s="267">
        <v>1.340033500837521E-2</v>
      </c>
      <c r="G430" s="144" t="s">
        <v>90</v>
      </c>
      <c r="H430" s="268">
        <v>1.340033500837521E-2</v>
      </c>
      <c r="I430" s="267"/>
      <c r="J430" s="144"/>
      <c r="K430" s="268"/>
      <c r="L430" s="267"/>
      <c r="M430" s="144"/>
      <c r="N430" s="268"/>
      <c r="O430" s="267">
        <v>0.96482412060301503</v>
      </c>
      <c r="P430" s="144" t="s">
        <v>90</v>
      </c>
      <c r="Q430" s="268">
        <v>0.96482412060301503</v>
      </c>
      <c r="R430" s="267"/>
      <c r="S430" s="144"/>
      <c r="T430" s="268"/>
      <c r="U430" s="267">
        <v>2.1775544388609715E-2</v>
      </c>
      <c r="V430" s="268">
        <v>2.1775544388609715E-2</v>
      </c>
      <c r="W430" s="267">
        <v>0</v>
      </c>
      <c r="X430" s="144" t="s">
        <v>90</v>
      </c>
      <c r="Y430" s="268">
        <v>0</v>
      </c>
    </row>
    <row r="431" spans="2:25" s="4" customFormat="1" ht="15" hidden="1" customHeight="1" outlineLevel="1" x14ac:dyDescent="0.25">
      <c r="B431" s="53" t="s">
        <v>86</v>
      </c>
      <c r="C431" s="267">
        <v>1</v>
      </c>
      <c r="D431" s="144">
        <v>1</v>
      </c>
      <c r="E431" s="268">
        <v>1</v>
      </c>
      <c r="F431" s="267">
        <v>1.6949152542372881E-2</v>
      </c>
      <c r="G431" s="144">
        <v>0</v>
      </c>
      <c r="H431" s="268">
        <v>1.6233766233766232E-2</v>
      </c>
      <c r="I431" s="267"/>
      <c r="J431" s="144"/>
      <c r="K431" s="268"/>
      <c r="L431" s="267"/>
      <c r="M431" s="144"/>
      <c r="N431" s="268"/>
      <c r="O431" s="267">
        <v>0.94237288135593222</v>
      </c>
      <c r="P431" s="144">
        <v>1</v>
      </c>
      <c r="Q431" s="268">
        <v>0.94480519480519476</v>
      </c>
      <c r="R431" s="267"/>
      <c r="S431" s="144"/>
      <c r="T431" s="268"/>
      <c r="U431" s="267">
        <v>4.0677966101694912E-2</v>
      </c>
      <c r="V431" s="268">
        <v>3.896103896103896E-2</v>
      </c>
      <c r="W431" s="267">
        <v>0</v>
      </c>
      <c r="X431" s="144">
        <v>0</v>
      </c>
      <c r="Y431" s="268">
        <v>0</v>
      </c>
    </row>
    <row r="432" spans="2:25" s="4" customFormat="1" ht="15" hidden="1" customHeight="1" outlineLevel="1" x14ac:dyDescent="0.25">
      <c r="B432" s="53" t="s">
        <v>87</v>
      </c>
      <c r="C432" s="267">
        <v>1</v>
      </c>
      <c r="D432" s="144">
        <v>1</v>
      </c>
      <c r="E432" s="268">
        <v>1</v>
      </c>
      <c r="F432" s="267">
        <v>0.40339472733838933</v>
      </c>
      <c r="G432" s="144">
        <v>0.55513001411005847</v>
      </c>
      <c r="H432" s="268">
        <v>0.50077619663648121</v>
      </c>
      <c r="I432" s="267"/>
      <c r="J432" s="144"/>
      <c r="K432" s="268"/>
      <c r="L432" s="267"/>
      <c r="M432" s="144"/>
      <c r="N432" s="268"/>
      <c r="O432" s="267">
        <v>0.59154929577464788</v>
      </c>
      <c r="P432" s="144">
        <v>0.44486998588994153</v>
      </c>
      <c r="Q432" s="268">
        <v>0.49741267787839588</v>
      </c>
      <c r="R432" s="267"/>
      <c r="S432" s="144"/>
      <c r="T432" s="268"/>
      <c r="U432" s="267">
        <v>3.9725532683279165E-3</v>
      </c>
      <c r="V432" s="268">
        <v>1.4230271668822768E-3</v>
      </c>
      <c r="W432" s="267">
        <v>1.0834236186348862E-3</v>
      </c>
      <c r="X432" s="144">
        <v>0</v>
      </c>
      <c r="Y432" s="268">
        <v>3.8809831824062095E-4</v>
      </c>
    </row>
    <row r="433" spans="2:25" s="4" customFormat="1" ht="15" hidden="1" customHeight="1" outlineLevel="1" x14ac:dyDescent="0.25">
      <c r="B433" s="53" t="s">
        <v>88</v>
      </c>
      <c r="C433" s="267">
        <v>1</v>
      </c>
      <c r="D433" s="144">
        <v>1</v>
      </c>
      <c r="E433" s="268">
        <v>1</v>
      </c>
      <c r="F433" s="267">
        <v>0.54895767530006312</v>
      </c>
      <c r="G433" s="144">
        <v>0.4765127388535032</v>
      </c>
      <c r="H433" s="268">
        <v>0.5095904239976925</v>
      </c>
      <c r="I433" s="267"/>
      <c r="J433" s="144"/>
      <c r="K433" s="268"/>
      <c r="L433" s="267"/>
      <c r="M433" s="144"/>
      <c r="N433" s="268"/>
      <c r="O433" s="267">
        <v>0.44898926089703095</v>
      </c>
      <c r="P433" s="144">
        <v>0.522823779193206</v>
      </c>
      <c r="Q433" s="268">
        <v>0.48911162388231899</v>
      </c>
      <c r="R433" s="267"/>
      <c r="S433" s="144"/>
      <c r="T433" s="268"/>
      <c r="U433" s="267">
        <v>1.5792798483891346E-3</v>
      </c>
      <c r="V433" s="268">
        <v>7.2108451110470151E-4</v>
      </c>
      <c r="W433" s="267">
        <v>4.7378395451674036E-4</v>
      </c>
      <c r="X433" s="144">
        <v>6.6348195329087045E-4</v>
      </c>
      <c r="Y433" s="268">
        <v>5.7686760888376112E-4</v>
      </c>
    </row>
    <row r="434" spans="2:25" s="4" customFormat="1" ht="15" hidden="1" customHeight="1" outlineLevel="1" x14ac:dyDescent="0.25">
      <c r="B434" s="53" t="s">
        <v>89</v>
      </c>
      <c r="C434" s="267">
        <v>1</v>
      </c>
      <c r="D434" s="144">
        <v>1</v>
      </c>
      <c r="E434" s="268">
        <v>1</v>
      </c>
      <c r="F434" s="267">
        <v>0.62520369364475825</v>
      </c>
      <c r="G434" s="144">
        <v>0.58623390184476154</v>
      </c>
      <c r="H434" s="268">
        <v>0.60145311837081039</v>
      </c>
      <c r="I434" s="267"/>
      <c r="J434" s="144"/>
      <c r="K434" s="268"/>
      <c r="L434" s="267"/>
      <c r="M434" s="144"/>
      <c r="N434" s="268"/>
      <c r="O434" s="267">
        <v>0.37330255296034764</v>
      </c>
      <c r="P434" s="144">
        <v>0.41359206404455273</v>
      </c>
      <c r="Q434" s="268">
        <v>0.39785744590581246</v>
      </c>
      <c r="R434" s="267"/>
      <c r="S434" s="144"/>
      <c r="T434" s="268"/>
      <c r="U434" s="267">
        <v>1.4937533948940792E-3</v>
      </c>
      <c r="V434" s="268">
        <v>5.8336868901145522E-4</v>
      </c>
      <c r="W434" s="267">
        <v>0</v>
      </c>
      <c r="X434" s="144">
        <v>1.7403411068569441E-4</v>
      </c>
      <c r="Y434" s="268">
        <v>1.0606703436571913E-4</v>
      </c>
    </row>
    <row r="435" spans="2:25" s="4" customFormat="1" ht="15.75" collapsed="1" x14ac:dyDescent="0.25">
      <c r="B435" s="65">
        <v>1985</v>
      </c>
      <c r="C435" s="269">
        <v>1</v>
      </c>
      <c r="D435" s="88">
        <v>1</v>
      </c>
      <c r="E435" s="270">
        <v>1</v>
      </c>
      <c r="F435" s="269">
        <v>0.53904129367600351</v>
      </c>
      <c r="G435" s="88">
        <v>0.53694722919741611</v>
      </c>
      <c r="H435" s="270">
        <v>0.53778269334900175</v>
      </c>
      <c r="I435" s="269"/>
      <c r="J435" s="88"/>
      <c r="K435" s="270"/>
      <c r="L435" s="269"/>
      <c r="M435" s="88"/>
      <c r="N435" s="270"/>
      <c r="O435" s="269">
        <v>0.45365290210799886</v>
      </c>
      <c r="P435" s="88">
        <v>0.46270773831202439</v>
      </c>
      <c r="Q435" s="270">
        <v>0.45909515086579339</v>
      </c>
      <c r="R435" s="269"/>
      <c r="S435" s="88"/>
      <c r="T435" s="270"/>
      <c r="U435" s="269">
        <v>7.0747906439503324E-3</v>
      </c>
      <c r="V435" s="270">
        <v>2.8226131637461259E-3</v>
      </c>
      <c r="W435" s="269">
        <v>2.3101357204735777E-4</v>
      </c>
      <c r="X435" s="88">
        <v>3.4503249055952768E-4</v>
      </c>
      <c r="Y435" s="270">
        <v>2.9954262145877254E-4</v>
      </c>
    </row>
    <row r="436" spans="2:25" s="4" customFormat="1" ht="15" hidden="1" customHeight="1" outlineLevel="1" x14ac:dyDescent="0.25">
      <c r="B436" s="53" t="s">
        <v>78</v>
      </c>
      <c r="C436" s="267">
        <v>1</v>
      </c>
      <c r="D436" s="144">
        <v>1</v>
      </c>
      <c r="E436" s="268">
        <v>1</v>
      </c>
      <c r="F436" s="267">
        <v>0.59451161005565145</v>
      </c>
      <c r="G436" s="144">
        <v>0.57815079801871216</v>
      </c>
      <c r="H436" s="268">
        <v>0.584982771055373</v>
      </c>
      <c r="I436" s="267"/>
      <c r="J436" s="144"/>
      <c r="K436" s="268"/>
      <c r="L436" s="267"/>
      <c r="M436" s="144"/>
      <c r="N436" s="268"/>
      <c r="O436" s="267">
        <v>0.39550949913644212</v>
      </c>
      <c r="P436" s="144">
        <v>0.42157402311502479</v>
      </c>
      <c r="Q436" s="268">
        <v>0.41068995913134065</v>
      </c>
      <c r="R436" s="267"/>
      <c r="S436" s="144"/>
      <c r="T436" s="268"/>
      <c r="U436" s="267">
        <v>8.4436768374592207E-3</v>
      </c>
      <c r="V436" s="268">
        <v>3.525923551566632E-3</v>
      </c>
      <c r="W436" s="267">
        <v>1.535213970447131E-3</v>
      </c>
      <c r="X436" s="144">
        <v>2.7517886626307099E-4</v>
      </c>
      <c r="Y436" s="268">
        <v>8.0134626171968909E-4</v>
      </c>
    </row>
    <row r="437" spans="2:25" s="4" customFormat="1" ht="15" hidden="1" customHeight="1" outlineLevel="1" x14ac:dyDescent="0.25">
      <c r="B437" s="53" t="s">
        <v>79</v>
      </c>
      <c r="C437" s="267">
        <v>1</v>
      </c>
      <c r="D437" s="144">
        <v>1</v>
      </c>
      <c r="E437" s="268">
        <v>1</v>
      </c>
      <c r="F437" s="267">
        <v>0.60195035460992907</v>
      </c>
      <c r="G437" s="144">
        <v>0.62215093702515623</v>
      </c>
      <c r="H437" s="268">
        <v>0.61341638715860092</v>
      </c>
      <c r="I437" s="267"/>
      <c r="J437" s="144"/>
      <c r="K437" s="268"/>
      <c r="L437" s="267"/>
      <c r="M437" s="144"/>
      <c r="N437" s="268"/>
      <c r="O437" s="267">
        <v>0.38275709219858156</v>
      </c>
      <c r="P437" s="144">
        <v>0.37784906297484383</v>
      </c>
      <c r="Q437" s="268">
        <v>0.37997125059894588</v>
      </c>
      <c r="R437" s="267"/>
      <c r="S437" s="144"/>
      <c r="T437" s="268"/>
      <c r="U437" s="267">
        <v>1.5070921985815602E-2</v>
      </c>
      <c r="V437" s="268">
        <v>6.516530905606133E-3</v>
      </c>
      <c r="W437" s="267">
        <v>2.2163120567375886E-4</v>
      </c>
      <c r="X437" s="144">
        <v>0</v>
      </c>
      <c r="Y437" s="268">
        <v>9.5831336847149022E-5</v>
      </c>
    </row>
    <row r="438" spans="2:25" s="4" customFormat="1" ht="15" hidden="1" customHeight="1" outlineLevel="1" x14ac:dyDescent="0.25">
      <c r="B438" s="53" t="s">
        <v>80</v>
      </c>
      <c r="C438" s="267">
        <v>1</v>
      </c>
      <c r="D438" s="144">
        <v>1</v>
      </c>
      <c r="E438" s="268">
        <v>1</v>
      </c>
      <c r="F438" s="267">
        <v>0.59731285988483684</v>
      </c>
      <c r="G438" s="144">
        <v>0.49024850581944007</v>
      </c>
      <c r="H438" s="268">
        <v>0.53846818810511754</v>
      </c>
      <c r="I438" s="267"/>
      <c r="J438" s="144"/>
      <c r="K438" s="268"/>
      <c r="L438" s="267"/>
      <c r="M438" s="144"/>
      <c r="N438" s="268"/>
      <c r="O438" s="267">
        <v>0.39117082533589254</v>
      </c>
      <c r="P438" s="144">
        <v>0.50943692985215472</v>
      </c>
      <c r="Q438" s="268">
        <v>0.45617219917012447</v>
      </c>
      <c r="R438" s="267"/>
      <c r="S438" s="144"/>
      <c r="T438" s="268"/>
      <c r="U438" s="267">
        <v>1.0748560460652591E-2</v>
      </c>
      <c r="V438" s="268">
        <v>4.8409405255878286E-3</v>
      </c>
      <c r="W438" s="267">
        <v>7.6775431861804226E-4</v>
      </c>
      <c r="X438" s="144">
        <v>3.1456432840515884E-4</v>
      </c>
      <c r="Y438" s="268">
        <v>5.1867219917012448E-4</v>
      </c>
    </row>
    <row r="439" spans="2:25" s="4" customFormat="1" ht="15" hidden="1" customHeight="1" outlineLevel="1" x14ac:dyDescent="0.25">
      <c r="B439" s="53" t="s">
        <v>81</v>
      </c>
      <c r="C439" s="267">
        <v>1</v>
      </c>
      <c r="D439" s="144">
        <v>1</v>
      </c>
      <c r="E439" s="268">
        <v>1</v>
      </c>
      <c r="F439" s="267">
        <v>0.46652529536504089</v>
      </c>
      <c r="G439" s="144">
        <v>0.52395338800172642</v>
      </c>
      <c r="H439" s="268">
        <v>0.50006301197227476</v>
      </c>
      <c r="I439" s="267"/>
      <c r="J439" s="144"/>
      <c r="K439" s="268"/>
      <c r="L439" s="267"/>
      <c r="M439" s="144"/>
      <c r="N439" s="268"/>
      <c r="O439" s="267">
        <v>0.51529839442593151</v>
      </c>
      <c r="P439" s="144">
        <v>0.47604661199827364</v>
      </c>
      <c r="Q439" s="268">
        <v>0.49237555135475741</v>
      </c>
      <c r="R439" s="267"/>
      <c r="S439" s="144"/>
      <c r="T439" s="268"/>
      <c r="U439" s="267">
        <v>1.8176310209027567E-2</v>
      </c>
      <c r="V439" s="268">
        <v>7.5614366729678641E-3</v>
      </c>
      <c r="W439" s="267">
        <v>0</v>
      </c>
      <c r="X439" s="144">
        <v>0</v>
      </c>
      <c r="Y439" s="268">
        <v>0</v>
      </c>
    </row>
    <row r="440" spans="2:25" s="4" customFormat="1" ht="15" hidden="1" customHeight="1" outlineLevel="1" x14ac:dyDescent="0.25">
      <c r="B440" s="53" t="s">
        <v>82</v>
      </c>
      <c r="C440" s="267">
        <v>1</v>
      </c>
      <c r="D440" s="144">
        <v>1</v>
      </c>
      <c r="E440" s="268">
        <v>1</v>
      </c>
      <c r="F440" s="267">
        <v>0.26190476190476192</v>
      </c>
      <c r="G440" s="144">
        <v>0.5</v>
      </c>
      <c r="H440" s="268">
        <v>0.29166666666666669</v>
      </c>
      <c r="I440" s="267"/>
      <c r="J440" s="144"/>
      <c r="K440" s="268"/>
      <c r="L440" s="267"/>
      <c r="M440" s="144"/>
      <c r="N440" s="268"/>
      <c r="O440" s="267">
        <v>0.2857142857142857</v>
      </c>
      <c r="P440" s="144">
        <v>0.16666666666666666</v>
      </c>
      <c r="Q440" s="268">
        <v>0.27083333333333331</v>
      </c>
      <c r="R440" s="267"/>
      <c r="S440" s="144"/>
      <c r="T440" s="268"/>
      <c r="U440" s="267">
        <v>0.45238095238095238</v>
      </c>
      <c r="V440" s="268">
        <v>0.39583333333333331</v>
      </c>
      <c r="W440" s="267">
        <v>0</v>
      </c>
      <c r="X440" s="144">
        <v>0.33333333333333331</v>
      </c>
      <c r="Y440" s="268">
        <v>4.1666666666666664E-2</v>
      </c>
    </row>
    <row r="441" spans="2:25" s="4" customFormat="1" ht="15" hidden="1" customHeight="1" outlineLevel="1" x14ac:dyDescent="0.25">
      <c r="B441" s="53" t="s">
        <v>83</v>
      </c>
      <c r="C441" s="267">
        <v>1</v>
      </c>
      <c r="D441" s="144">
        <v>1</v>
      </c>
      <c r="E441" s="268">
        <v>1</v>
      </c>
      <c r="F441" s="267">
        <v>0.2413793103448276</v>
      </c>
      <c r="G441" s="144">
        <v>0.23076923076923078</v>
      </c>
      <c r="H441" s="268">
        <v>0.23809523809523808</v>
      </c>
      <c r="I441" s="267"/>
      <c r="J441" s="144"/>
      <c r="K441" s="268"/>
      <c r="L441" s="267"/>
      <c r="M441" s="144"/>
      <c r="N441" s="268"/>
      <c r="O441" s="267">
        <v>0.27586206896551724</v>
      </c>
      <c r="P441" s="144">
        <v>0.76923076923076927</v>
      </c>
      <c r="Q441" s="268">
        <v>0.42857142857142855</v>
      </c>
      <c r="R441" s="267"/>
      <c r="S441" s="144"/>
      <c r="T441" s="268"/>
      <c r="U441" s="267">
        <v>0.48275862068965519</v>
      </c>
      <c r="V441" s="268">
        <v>0.33333333333333331</v>
      </c>
      <c r="W441" s="267">
        <v>0</v>
      </c>
      <c r="X441" s="144">
        <v>0</v>
      </c>
      <c r="Y441" s="268">
        <v>0</v>
      </c>
    </row>
    <row r="442" spans="2:25" s="4" customFormat="1" ht="15" hidden="1" customHeight="1" outlineLevel="1" x14ac:dyDescent="0.25">
      <c r="B442" s="53" t="s">
        <v>84</v>
      </c>
      <c r="C442" s="267">
        <v>1</v>
      </c>
      <c r="D442" s="144">
        <v>1</v>
      </c>
      <c r="E442" s="268">
        <v>1</v>
      </c>
      <c r="F442" s="267">
        <v>0.11538461538461539</v>
      </c>
      <c r="G442" s="144">
        <v>0.8</v>
      </c>
      <c r="H442" s="268">
        <v>0.53030303030303028</v>
      </c>
      <c r="I442" s="267"/>
      <c r="J442" s="144"/>
      <c r="K442" s="268"/>
      <c r="L442" s="267"/>
      <c r="M442" s="144"/>
      <c r="N442" s="268"/>
      <c r="O442" s="267">
        <v>0.26923076923076922</v>
      </c>
      <c r="P442" s="144">
        <v>0.2</v>
      </c>
      <c r="Q442" s="268">
        <v>0.22727272727272727</v>
      </c>
      <c r="R442" s="267"/>
      <c r="S442" s="144"/>
      <c r="T442" s="268"/>
      <c r="U442" s="267">
        <v>0.53846153846153844</v>
      </c>
      <c r="V442" s="268">
        <v>0.21212121212121213</v>
      </c>
      <c r="W442" s="267">
        <v>7.6923076923076927E-2</v>
      </c>
      <c r="X442" s="144">
        <v>0</v>
      </c>
      <c r="Y442" s="268">
        <v>3.0303030303030304E-2</v>
      </c>
    </row>
    <row r="443" spans="2:25" s="4" customFormat="1" ht="15" hidden="1" customHeight="1" outlineLevel="1" x14ac:dyDescent="0.25">
      <c r="B443" s="53" t="s">
        <v>85</v>
      </c>
      <c r="C443" s="267">
        <v>1</v>
      </c>
      <c r="D443" s="144">
        <v>1</v>
      </c>
      <c r="E443" s="268">
        <v>1</v>
      </c>
      <c r="F443" s="267">
        <v>9.375E-2</v>
      </c>
      <c r="G443" s="144">
        <v>0.2857142857142857</v>
      </c>
      <c r="H443" s="268">
        <v>0.19402985074626866</v>
      </c>
      <c r="I443" s="267"/>
      <c r="J443" s="144"/>
      <c r="K443" s="268"/>
      <c r="L443" s="267"/>
      <c r="M443" s="144"/>
      <c r="N443" s="268"/>
      <c r="O443" s="267">
        <v>0.3125</v>
      </c>
      <c r="P443" s="144">
        <v>0.7142857142857143</v>
      </c>
      <c r="Q443" s="268">
        <v>0.52238805970149249</v>
      </c>
      <c r="R443" s="267"/>
      <c r="S443" s="144"/>
      <c r="T443" s="268"/>
      <c r="U443" s="267">
        <v>0.59375</v>
      </c>
      <c r="V443" s="268">
        <v>0.28358208955223879</v>
      </c>
      <c r="W443" s="267">
        <v>0</v>
      </c>
      <c r="X443" s="144">
        <v>0</v>
      </c>
      <c r="Y443" s="268">
        <v>0</v>
      </c>
    </row>
    <row r="444" spans="2:25" s="4" customFormat="1" ht="15" hidden="1" customHeight="1" outlineLevel="1" x14ac:dyDescent="0.25">
      <c r="B444" s="53" t="s">
        <v>86</v>
      </c>
      <c r="C444" s="267">
        <v>1</v>
      </c>
      <c r="D444" s="144">
        <v>1</v>
      </c>
      <c r="E444" s="268">
        <v>1</v>
      </c>
      <c r="F444" s="267">
        <v>0.21428571428571427</v>
      </c>
      <c r="G444" s="144">
        <v>0.33333333333333331</v>
      </c>
      <c r="H444" s="268">
        <v>0.23943661971830985</v>
      </c>
      <c r="I444" s="267"/>
      <c r="J444" s="144"/>
      <c r="K444" s="268"/>
      <c r="L444" s="267"/>
      <c r="M444" s="144"/>
      <c r="N444" s="268"/>
      <c r="O444" s="267">
        <v>0.19642857142857142</v>
      </c>
      <c r="P444" s="144">
        <v>0.66666666666666663</v>
      </c>
      <c r="Q444" s="268">
        <v>0.29577464788732394</v>
      </c>
      <c r="R444" s="267"/>
      <c r="S444" s="144"/>
      <c r="T444" s="268"/>
      <c r="U444" s="267">
        <v>0.25</v>
      </c>
      <c r="V444" s="268">
        <v>0.19718309859154928</v>
      </c>
      <c r="W444" s="267">
        <v>0.3392857142857143</v>
      </c>
      <c r="X444" s="144">
        <v>0</v>
      </c>
      <c r="Y444" s="268">
        <v>0.26760563380281688</v>
      </c>
    </row>
    <row r="445" spans="2:25" s="4" customFormat="1" ht="15" hidden="1" customHeight="1" outlineLevel="1" x14ac:dyDescent="0.25">
      <c r="B445" s="53" t="s">
        <v>87</v>
      </c>
      <c r="C445" s="267">
        <v>1</v>
      </c>
      <c r="D445" s="144">
        <v>1</v>
      </c>
      <c r="E445" s="268">
        <v>1</v>
      </c>
      <c r="F445" s="267">
        <v>0.42891107941036616</v>
      </c>
      <c r="G445" s="144">
        <v>0.50044464206313921</v>
      </c>
      <c r="H445" s="268">
        <v>0.47765490077261019</v>
      </c>
      <c r="I445" s="267"/>
      <c r="J445" s="144"/>
      <c r="K445" s="268"/>
      <c r="L445" s="267"/>
      <c r="M445" s="144"/>
      <c r="N445" s="268"/>
      <c r="O445" s="267">
        <v>0.56823585354255823</v>
      </c>
      <c r="P445" s="144">
        <v>0.49955535793686084</v>
      </c>
      <c r="Q445" s="268">
        <v>0.52143614603847899</v>
      </c>
      <c r="R445" s="267"/>
      <c r="S445" s="144"/>
      <c r="T445" s="268"/>
      <c r="U445" s="267">
        <v>2.8530670470756064E-3</v>
      </c>
      <c r="V445" s="268">
        <v>9.0895318891077114E-4</v>
      </c>
      <c r="W445" s="267">
        <v>0</v>
      </c>
      <c r="X445" s="144">
        <v>0</v>
      </c>
      <c r="Y445" s="268">
        <v>0</v>
      </c>
    </row>
    <row r="446" spans="2:25" s="4" customFormat="1" ht="15" hidden="1" customHeight="1" outlineLevel="1" x14ac:dyDescent="0.25">
      <c r="B446" s="53" t="s">
        <v>88</v>
      </c>
      <c r="C446" s="267">
        <v>1</v>
      </c>
      <c r="D446" s="144">
        <v>1</v>
      </c>
      <c r="E446" s="268">
        <v>1</v>
      </c>
      <c r="F446" s="267">
        <v>0.38996138996138996</v>
      </c>
      <c r="G446" s="144">
        <v>0.47970428232668433</v>
      </c>
      <c r="H446" s="268">
        <v>0.4468310792893132</v>
      </c>
      <c r="I446" s="267"/>
      <c r="J446" s="144"/>
      <c r="K446" s="268"/>
      <c r="L446" s="267"/>
      <c r="M446" s="144"/>
      <c r="N446" s="268"/>
      <c r="O446" s="267">
        <v>0.60521235521235517</v>
      </c>
      <c r="P446" s="144">
        <v>0.52029571767331562</v>
      </c>
      <c r="Q446" s="268">
        <v>0.55140104304782112</v>
      </c>
      <c r="R446" s="267"/>
      <c r="S446" s="144"/>
      <c r="T446" s="268"/>
      <c r="U446" s="267">
        <v>4.8262548262548262E-3</v>
      </c>
      <c r="V446" s="268">
        <v>1.7678776628657297E-3</v>
      </c>
      <c r="W446" s="267">
        <v>0</v>
      </c>
      <c r="X446" s="144">
        <v>0</v>
      </c>
      <c r="Y446" s="268">
        <v>0</v>
      </c>
    </row>
    <row r="447" spans="2:25" s="4" customFormat="1" ht="15" hidden="1" customHeight="1" outlineLevel="1" x14ac:dyDescent="0.25">
      <c r="B447" s="53" t="s">
        <v>89</v>
      </c>
      <c r="C447" s="267">
        <v>1</v>
      </c>
      <c r="D447" s="144">
        <v>1</v>
      </c>
      <c r="E447" s="268">
        <v>1</v>
      </c>
      <c r="F447" s="267">
        <v>0.44526820758831226</v>
      </c>
      <c r="G447" s="144">
        <v>0.49181253529079616</v>
      </c>
      <c r="H447" s="268">
        <v>0.47593185030875679</v>
      </c>
      <c r="I447" s="267"/>
      <c r="J447" s="144"/>
      <c r="K447" s="268"/>
      <c r="L447" s="267"/>
      <c r="M447" s="144"/>
      <c r="N447" s="268"/>
      <c r="O447" s="267">
        <v>0.55015263846489315</v>
      </c>
      <c r="P447" s="144">
        <v>0.50728402032749864</v>
      </c>
      <c r="Q447" s="268">
        <v>0.52191057213004988</v>
      </c>
      <c r="R447" s="267"/>
      <c r="S447" s="144"/>
      <c r="T447" s="268"/>
      <c r="U447" s="267">
        <v>4.5791539467945922E-3</v>
      </c>
      <c r="V447" s="268">
        <v>1.5623837512089875E-3</v>
      </c>
      <c r="W447" s="267">
        <v>0</v>
      </c>
      <c r="X447" s="144">
        <v>9.0344438170525127E-4</v>
      </c>
      <c r="Y447" s="268">
        <v>5.9519380998437617E-4</v>
      </c>
    </row>
    <row r="448" spans="2:25" s="4" customFormat="1" ht="15.75" collapsed="1" x14ac:dyDescent="0.25">
      <c r="B448" s="65">
        <v>1984</v>
      </c>
      <c r="C448" s="269">
        <v>1</v>
      </c>
      <c r="D448" s="88">
        <v>1</v>
      </c>
      <c r="E448" s="270">
        <v>1</v>
      </c>
      <c r="F448" s="269">
        <v>0.51490496376316153</v>
      </c>
      <c r="G448" s="88">
        <v>0.52505913330655596</v>
      </c>
      <c r="H448" s="270">
        <v>0.52104879431858075</v>
      </c>
      <c r="I448" s="269"/>
      <c r="J448" s="88"/>
      <c r="K448" s="270"/>
      <c r="L448" s="269"/>
      <c r="M448" s="88"/>
      <c r="N448" s="270"/>
      <c r="O448" s="269">
        <v>0.47179680021878845</v>
      </c>
      <c r="P448" s="88">
        <v>0.47462846431918598</v>
      </c>
      <c r="Q448" s="270">
        <v>0.47351011260227366</v>
      </c>
      <c r="R448" s="269"/>
      <c r="S448" s="88"/>
      <c r="T448" s="270"/>
      <c r="U448" s="269">
        <v>1.2135922330097087E-2</v>
      </c>
      <c r="V448" s="270">
        <v>4.7930224394458999E-3</v>
      </c>
      <c r="W448" s="269">
        <v>1.1623136879529605E-3</v>
      </c>
      <c r="X448" s="88">
        <v>3.1240237425804435E-4</v>
      </c>
      <c r="Y448" s="270">
        <v>6.4807063969972727E-4</v>
      </c>
    </row>
    <row r="449" spans="2:25" s="4" customFormat="1" ht="15" hidden="1" customHeight="1" outlineLevel="1" x14ac:dyDescent="0.25">
      <c r="B449" s="53" t="s">
        <v>78</v>
      </c>
      <c r="C449" s="267">
        <v>1</v>
      </c>
      <c r="D449" s="144">
        <v>1</v>
      </c>
      <c r="E449" s="268">
        <v>1</v>
      </c>
      <c r="F449" s="267">
        <v>0.51246812128081609</v>
      </c>
      <c r="G449" s="144">
        <v>0.58629335562055995</v>
      </c>
      <c r="H449" s="268">
        <v>0.54969445810212825</v>
      </c>
      <c r="I449" s="267"/>
      <c r="J449" s="144"/>
      <c r="K449" s="268"/>
      <c r="L449" s="267"/>
      <c r="M449" s="144"/>
      <c r="N449" s="268"/>
      <c r="O449" s="267">
        <v>0.48313969963162368</v>
      </c>
      <c r="P449" s="144">
        <v>0.41301016854715139</v>
      </c>
      <c r="Q449" s="268">
        <v>0.44777691929479524</v>
      </c>
      <c r="R449" s="267"/>
      <c r="S449" s="144"/>
      <c r="T449" s="268"/>
      <c r="U449" s="267">
        <v>4.3921790875602156E-3</v>
      </c>
      <c r="V449" s="268">
        <v>2.1774250193158672E-3</v>
      </c>
      <c r="W449" s="267">
        <v>0</v>
      </c>
      <c r="X449" s="144">
        <v>6.9647583228861954E-4</v>
      </c>
      <c r="Y449" s="268">
        <v>3.5119758376062375E-4</v>
      </c>
    </row>
    <row r="450" spans="2:25" s="4" customFormat="1" ht="15" hidden="1" customHeight="1" outlineLevel="1" x14ac:dyDescent="0.25">
      <c r="B450" s="53" t="s">
        <v>79</v>
      </c>
      <c r="C450" s="267">
        <v>1</v>
      </c>
      <c r="D450" s="144">
        <v>1</v>
      </c>
      <c r="E450" s="268">
        <v>1</v>
      </c>
      <c r="F450" s="267">
        <v>0.55523978685612785</v>
      </c>
      <c r="G450" s="144">
        <v>0.56697307944845698</v>
      </c>
      <c r="H450" s="268">
        <v>0.56133765569015526</v>
      </c>
      <c r="I450" s="267"/>
      <c r="J450" s="144"/>
      <c r="K450" s="268"/>
      <c r="L450" s="267"/>
      <c r="M450" s="144"/>
      <c r="N450" s="268"/>
      <c r="O450" s="267">
        <v>0.44156305506216698</v>
      </c>
      <c r="P450" s="144">
        <v>0.43253447143795143</v>
      </c>
      <c r="Q450" s="268">
        <v>0.43687084115338681</v>
      </c>
      <c r="R450" s="267"/>
      <c r="S450" s="144"/>
      <c r="T450" s="268"/>
      <c r="U450" s="267">
        <v>2.6642984014209592E-3</v>
      </c>
      <c r="V450" s="268">
        <v>1.2796451117556731E-3</v>
      </c>
      <c r="W450" s="267">
        <v>5.3285968028419183E-4</v>
      </c>
      <c r="X450" s="144">
        <v>4.9244911359159549E-4</v>
      </c>
      <c r="Y450" s="268">
        <v>5.1185804470226925E-4</v>
      </c>
    </row>
    <row r="451" spans="2:25" s="4" customFormat="1" ht="15" hidden="1" customHeight="1" outlineLevel="1" x14ac:dyDescent="0.25">
      <c r="B451" s="53" t="s">
        <v>80</v>
      </c>
      <c r="C451" s="267">
        <v>1</v>
      </c>
      <c r="D451" s="144">
        <v>1</v>
      </c>
      <c r="E451" s="268">
        <v>1</v>
      </c>
      <c r="F451" s="267">
        <v>0.46906278434940857</v>
      </c>
      <c r="G451" s="144">
        <v>0.55399761336515518</v>
      </c>
      <c r="H451" s="268">
        <v>0.51188148593773497</v>
      </c>
      <c r="I451" s="267"/>
      <c r="J451" s="144"/>
      <c r="K451" s="268"/>
      <c r="L451" s="267"/>
      <c r="M451" s="144"/>
      <c r="N451" s="268"/>
      <c r="O451" s="267">
        <v>0.52077646345162265</v>
      </c>
      <c r="P451" s="144">
        <v>0.44600238663484487</v>
      </c>
      <c r="Q451" s="268">
        <v>0.48308016243044066</v>
      </c>
      <c r="R451" s="267"/>
      <c r="S451" s="144"/>
      <c r="T451" s="268"/>
      <c r="U451" s="267">
        <v>1.016075219896876E-2</v>
      </c>
      <c r="V451" s="268">
        <v>5.0383516318243341E-3</v>
      </c>
      <c r="W451" s="267">
        <v>0</v>
      </c>
      <c r="X451" s="144">
        <v>0</v>
      </c>
      <c r="Y451" s="268">
        <v>0</v>
      </c>
    </row>
    <row r="452" spans="2:25" s="4" customFormat="1" ht="15" hidden="1" customHeight="1" outlineLevel="1" x14ac:dyDescent="0.25">
      <c r="B452" s="53" t="s">
        <v>81</v>
      </c>
      <c r="C452" s="267">
        <v>1</v>
      </c>
      <c r="D452" s="144">
        <v>1</v>
      </c>
      <c r="E452" s="268">
        <v>1</v>
      </c>
      <c r="F452" s="267">
        <v>0.4748407643312102</v>
      </c>
      <c r="G452" s="144">
        <v>0.54293552812071333</v>
      </c>
      <c r="H452" s="268">
        <v>0.51142225497420779</v>
      </c>
      <c r="I452" s="267"/>
      <c r="J452" s="144"/>
      <c r="K452" s="268"/>
      <c r="L452" s="267"/>
      <c r="M452" s="144"/>
      <c r="N452" s="268"/>
      <c r="O452" s="267">
        <v>0.51847133757961783</v>
      </c>
      <c r="P452" s="144">
        <v>0.45706447187928667</v>
      </c>
      <c r="Q452" s="268">
        <v>0.48548268238761977</v>
      </c>
      <c r="R452" s="267"/>
      <c r="S452" s="144"/>
      <c r="T452" s="268"/>
      <c r="U452" s="267">
        <v>5.7324840764331206E-3</v>
      </c>
      <c r="V452" s="268">
        <v>2.6529108327192335E-3</v>
      </c>
      <c r="W452" s="267">
        <v>9.5541401273885351E-4</v>
      </c>
      <c r="X452" s="144">
        <v>0</v>
      </c>
      <c r="Y452" s="268">
        <v>4.421518054532056E-4</v>
      </c>
    </row>
    <row r="453" spans="2:25" s="4" customFormat="1" ht="15" hidden="1" customHeight="1" outlineLevel="1" x14ac:dyDescent="0.25">
      <c r="B453" s="53" t="s">
        <v>82</v>
      </c>
      <c r="C453" s="267">
        <v>1</v>
      </c>
      <c r="D453" s="144">
        <v>1</v>
      </c>
      <c r="E453" s="268">
        <v>1</v>
      </c>
      <c r="F453" s="267">
        <v>0.11475409836065574</v>
      </c>
      <c r="G453" s="144">
        <v>0.16666666666666666</v>
      </c>
      <c r="H453" s="268">
        <v>0.12328767123287671</v>
      </c>
      <c r="I453" s="267"/>
      <c r="J453" s="144"/>
      <c r="K453" s="268"/>
      <c r="L453" s="267"/>
      <c r="M453" s="144"/>
      <c r="N453" s="268"/>
      <c r="O453" s="267">
        <v>0.19672131147540983</v>
      </c>
      <c r="P453" s="144">
        <v>0.83333333333333337</v>
      </c>
      <c r="Q453" s="268">
        <v>0.30136986301369861</v>
      </c>
      <c r="R453" s="267"/>
      <c r="S453" s="144"/>
      <c r="T453" s="268"/>
      <c r="U453" s="267">
        <v>0.68852459016393441</v>
      </c>
      <c r="V453" s="268">
        <v>0.57534246575342463</v>
      </c>
      <c r="W453" s="267">
        <v>0</v>
      </c>
      <c r="X453" s="144">
        <v>0</v>
      </c>
      <c r="Y453" s="268">
        <v>0</v>
      </c>
    </row>
    <row r="454" spans="2:25" s="4" customFormat="1" ht="15" hidden="1" customHeight="1" outlineLevel="1" x14ac:dyDescent="0.25">
      <c r="B454" s="53" t="s">
        <v>83</v>
      </c>
      <c r="C454" s="267">
        <v>1</v>
      </c>
      <c r="D454" s="144">
        <v>1</v>
      </c>
      <c r="E454" s="268">
        <v>1</v>
      </c>
      <c r="F454" s="267">
        <v>0.125</v>
      </c>
      <c r="G454" s="144">
        <v>0.53846153846153844</v>
      </c>
      <c r="H454" s="268">
        <v>0.27027027027027029</v>
      </c>
      <c r="I454" s="267"/>
      <c r="J454" s="144"/>
      <c r="K454" s="268"/>
      <c r="L454" s="267"/>
      <c r="M454" s="144"/>
      <c r="N454" s="268"/>
      <c r="O454" s="267">
        <v>8.3333333333333329E-2</v>
      </c>
      <c r="P454" s="144">
        <v>0.38461538461538464</v>
      </c>
      <c r="Q454" s="268">
        <v>0.1891891891891892</v>
      </c>
      <c r="R454" s="267"/>
      <c r="S454" s="144"/>
      <c r="T454" s="268"/>
      <c r="U454" s="267">
        <v>0.79166666666666663</v>
      </c>
      <c r="V454" s="268">
        <v>0.51351351351351349</v>
      </c>
      <c r="W454" s="267">
        <v>0</v>
      </c>
      <c r="X454" s="144">
        <v>7.6923076923076927E-2</v>
      </c>
      <c r="Y454" s="268">
        <v>2.7027027027027029E-2</v>
      </c>
    </row>
    <row r="455" spans="2:25" s="4" customFormat="1" ht="15" hidden="1" customHeight="1" outlineLevel="1" x14ac:dyDescent="0.25">
      <c r="B455" s="53" t="s">
        <v>84</v>
      </c>
      <c r="C455" s="267">
        <v>1</v>
      </c>
      <c r="D455" s="144" t="s">
        <v>90</v>
      </c>
      <c r="E455" s="268">
        <v>1</v>
      </c>
      <c r="F455" s="267">
        <v>0.36666666666666664</v>
      </c>
      <c r="G455" s="144" t="s">
        <v>90</v>
      </c>
      <c r="H455" s="268">
        <v>0.36666666666666664</v>
      </c>
      <c r="I455" s="267"/>
      <c r="J455" s="144"/>
      <c r="K455" s="268"/>
      <c r="L455" s="267"/>
      <c r="M455" s="144"/>
      <c r="N455" s="268"/>
      <c r="O455" s="267">
        <v>0.6333333333333333</v>
      </c>
      <c r="P455" s="144" t="s">
        <v>90</v>
      </c>
      <c r="Q455" s="268">
        <v>0.6333333333333333</v>
      </c>
      <c r="R455" s="267"/>
      <c r="S455" s="144"/>
      <c r="T455" s="268"/>
      <c r="U455" s="267">
        <v>0</v>
      </c>
      <c r="V455" s="268">
        <v>0</v>
      </c>
      <c r="W455" s="267">
        <v>0</v>
      </c>
      <c r="X455" s="144" t="s">
        <v>90</v>
      </c>
      <c r="Y455" s="268">
        <v>0</v>
      </c>
    </row>
    <row r="456" spans="2:25" s="4" customFormat="1" ht="15" hidden="1" customHeight="1" outlineLevel="1" x14ac:dyDescent="0.25">
      <c r="B456" s="53" t="s">
        <v>85</v>
      </c>
      <c r="C456" s="267">
        <v>1</v>
      </c>
      <c r="D456" s="144">
        <v>1</v>
      </c>
      <c r="E456" s="268">
        <v>1</v>
      </c>
      <c r="F456" s="267">
        <v>0.2</v>
      </c>
      <c r="G456" s="144">
        <v>0.89473684210526316</v>
      </c>
      <c r="H456" s="268">
        <v>0.44444444444444442</v>
      </c>
      <c r="I456" s="267"/>
      <c r="J456" s="144"/>
      <c r="K456" s="268"/>
      <c r="L456" s="267"/>
      <c r="M456" s="144"/>
      <c r="N456" s="268"/>
      <c r="O456" s="267">
        <v>0.42857142857142855</v>
      </c>
      <c r="P456" s="144">
        <v>0.10526315789473684</v>
      </c>
      <c r="Q456" s="268">
        <v>0.31481481481481483</v>
      </c>
      <c r="R456" s="267"/>
      <c r="S456" s="144"/>
      <c r="T456" s="268"/>
      <c r="U456" s="267">
        <v>0.37142857142857144</v>
      </c>
      <c r="V456" s="268">
        <v>0.24074074074074073</v>
      </c>
      <c r="W456" s="267">
        <v>0</v>
      </c>
      <c r="X456" s="144">
        <v>0</v>
      </c>
      <c r="Y456" s="268">
        <v>0</v>
      </c>
    </row>
    <row r="457" spans="2:25" s="4" customFormat="1" ht="15" hidden="1" customHeight="1" outlineLevel="1" x14ac:dyDescent="0.25">
      <c r="B457" s="53" t="s">
        <v>86</v>
      </c>
      <c r="C457" s="267">
        <v>1</v>
      </c>
      <c r="D457" s="144">
        <v>1</v>
      </c>
      <c r="E457" s="268">
        <v>1</v>
      </c>
      <c r="F457" s="267">
        <v>0.87297297297297294</v>
      </c>
      <c r="G457" s="144">
        <v>0</v>
      </c>
      <c r="H457" s="268">
        <v>0.85449735449735453</v>
      </c>
      <c r="I457" s="267"/>
      <c r="J457" s="144"/>
      <c r="K457" s="268"/>
      <c r="L457" s="267"/>
      <c r="M457" s="144"/>
      <c r="N457" s="268"/>
      <c r="O457" s="267">
        <v>8.3783783783783788E-2</v>
      </c>
      <c r="P457" s="144">
        <v>1</v>
      </c>
      <c r="Q457" s="268">
        <v>0.10317460317460317</v>
      </c>
      <c r="R457" s="267"/>
      <c r="S457" s="144"/>
      <c r="T457" s="268"/>
      <c r="U457" s="267">
        <v>4.3243243243243246E-2</v>
      </c>
      <c r="V457" s="268">
        <v>4.2328042328042326E-2</v>
      </c>
      <c r="W457" s="267">
        <v>0</v>
      </c>
      <c r="X457" s="144">
        <v>0</v>
      </c>
      <c r="Y457" s="268">
        <v>0</v>
      </c>
    </row>
    <row r="458" spans="2:25" s="4" customFormat="1" ht="15" hidden="1" customHeight="1" outlineLevel="1" x14ac:dyDescent="0.25">
      <c r="B458" s="53" t="s">
        <v>87</v>
      </c>
      <c r="C458" s="267">
        <v>1</v>
      </c>
      <c r="D458" s="144">
        <v>1</v>
      </c>
      <c r="E458" s="268">
        <v>1</v>
      </c>
      <c r="F458" s="267">
        <v>0.5260053619302949</v>
      </c>
      <c r="G458" s="144">
        <v>0.44441340782122907</v>
      </c>
      <c r="H458" s="268">
        <v>0.47235996326905416</v>
      </c>
      <c r="I458" s="267"/>
      <c r="J458" s="144"/>
      <c r="K458" s="268"/>
      <c r="L458" s="267"/>
      <c r="M458" s="144"/>
      <c r="N458" s="268"/>
      <c r="O458" s="267">
        <v>0.44289544235924933</v>
      </c>
      <c r="P458" s="144">
        <v>0.55558659217877093</v>
      </c>
      <c r="Q458" s="268">
        <v>0.51698806244260787</v>
      </c>
      <c r="R458" s="267"/>
      <c r="S458" s="144"/>
      <c r="T458" s="268"/>
      <c r="U458" s="267">
        <v>3.1099195710455763E-2</v>
      </c>
      <c r="V458" s="268">
        <v>1.0651974288337925E-2</v>
      </c>
      <c r="W458" s="267">
        <v>0</v>
      </c>
      <c r="X458" s="144">
        <v>0</v>
      </c>
      <c r="Y458" s="268">
        <v>0</v>
      </c>
    </row>
    <row r="459" spans="2:25" s="4" customFormat="1" ht="15" hidden="1" customHeight="1" outlineLevel="1" x14ac:dyDescent="0.25">
      <c r="B459" s="53" t="s">
        <v>88</v>
      </c>
      <c r="C459" s="267">
        <v>1</v>
      </c>
      <c r="D459" s="144">
        <v>1</v>
      </c>
      <c r="E459" s="268">
        <v>1</v>
      </c>
      <c r="F459" s="267">
        <v>0.59957310565635002</v>
      </c>
      <c r="G459" s="144">
        <v>0.50068233510235027</v>
      </c>
      <c r="H459" s="268">
        <v>0.54175531914893615</v>
      </c>
      <c r="I459" s="267"/>
      <c r="J459" s="144"/>
      <c r="K459" s="268"/>
      <c r="L459" s="267"/>
      <c r="M459" s="144"/>
      <c r="N459" s="268"/>
      <c r="O459" s="267">
        <v>0.38804695837780151</v>
      </c>
      <c r="P459" s="144">
        <v>0.49931766489764973</v>
      </c>
      <c r="Q459" s="268">
        <v>0.45310283687943265</v>
      </c>
      <c r="R459" s="267"/>
      <c r="S459" s="144"/>
      <c r="T459" s="268"/>
      <c r="U459" s="267">
        <v>1.2379935965848453E-2</v>
      </c>
      <c r="V459" s="268">
        <v>5.1418439716312053E-3</v>
      </c>
      <c r="W459" s="267">
        <v>0</v>
      </c>
      <c r="X459" s="144">
        <v>0</v>
      </c>
      <c r="Y459" s="268">
        <v>0</v>
      </c>
    </row>
    <row r="460" spans="2:25" s="4" customFormat="1" ht="15" hidden="1" customHeight="1" outlineLevel="1" x14ac:dyDescent="0.25">
      <c r="B460" s="53" t="s">
        <v>89</v>
      </c>
      <c r="C460" s="267">
        <v>1</v>
      </c>
      <c r="D460" s="144">
        <v>1</v>
      </c>
      <c r="E460" s="268">
        <v>1</v>
      </c>
      <c r="F460" s="267">
        <v>0.69063180827886705</v>
      </c>
      <c r="G460" s="144">
        <v>0.53244545196939641</v>
      </c>
      <c r="H460" s="268">
        <v>0.59841414057982989</v>
      </c>
      <c r="I460" s="267"/>
      <c r="J460" s="144"/>
      <c r="K460" s="268"/>
      <c r="L460" s="267"/>
      <c r="M460" s="144"/>
      <c r="N460" s="268"/>
      <c r="O460" s="267">
        <v>0.30124777183600715</v>
      </c>
      <c r="P460" s="144">
        <v>0.46755454803060359</v>
      </c>
      <c r="Q460" s="268">
        <v>0.39819938878334848</v>
      </c>
      <c r="R460" s="267"/>
      <c r="S460" s="144"/>
      <c r="T460" s="268"/>
      <c r="U460" s="267">
        <v>7.328183798772034E-3</v>
      </c>
      <c r="V460" s="268">
        <v>3.0560832576195587E-3</v>
      </c>
      <c r="W460" s="267">
        <v>7.9223608635373339E-4</v>
      </c>
      <c r="X460" s="144">
        <v>0</v>
      </c>
      <c r="Y460" s="268">
        <v>3.303873792021145E-4</v>
      </c>
    </row>
    <row r="461" spans="2:25" s="4" customFormat="1" ht="15.75" collapsed="1" x14ac:dyDescent="0.25">
      <c r="B461" s="65">
        <v>1983</v>
      </c>
      <c r="C461" s="269">
        <v>1</v>
      </c>
      <c r="D461" s="88">
        <v>1</v>
      </c>
      <c r="E461" s="270">
        <v>1</v>
      </c>
      <c r="F461" s="269">
        <v>0.54861010673686039</v>
      </c>
      <c r="G461" s="88">
        <v>0.53863830827527193</v>
      </c>
      <c r="H461" s="270">
        <v>0.54320578727012558</v>
      </c>
      <c r="I461" s="269"/>
      <c r="J461" s="88"/>
      <c r="K461" s="270"/>
      <c r="L461" s="269"/>
      <c r="M461" s="88"/>
      <c r="N461" s="270"/>
      <c r="O461" s="269">
        <v>0.44028231754939112</v>
      </c>
      <c r="P461" s="88">
        <v>0.46114166972252779</v>
      </c>
      <c r="Q461" s="270">
        <v>0.45158725952620699</v>
      </c>
      <c r="R461" s="269"/>
      <c r="S461" s="88"/>
      <c r="T461" s="270"/>
      <c r="U461" s="269">
        <v>1.0818315929536316E-2</v>
      </c>
      <c r="V461" s="270">
        <v>4.9552175525995022E-3</v>
      </c>
      <c r="W461" s="269">
        <v>2.8925978421220097E-4</v>
      </c>
      <c r="X461" s="88">
        <v>2.2002200220022002E-4</v>
      </c>
      <c r="Y461" s="270">
        <v>2.5173565106788911E-4</v>
      </c>
    </row>
    <row r="462" spans="2:25" s="4" customFormat="1" ht="15" hidden="1" customHeight="1" outlineLevel="1" x14ac:dyDescent="0.25">
      <c r="B462" s="53" t="s">
        <v>78</v>
      </c>
      <c r="C462" s="267">
        <v>1</v>
      </c>
      <c r="D462" s="144">
        <v>1</v>
      </c>
      <c r="E462" s="268">
        <v>1</v>
      </c>
      <c r="F462" s="267">
        <v>0.54882417068992373</v>
      </c>
      <c r="G462" s="144">
        <v>0.54532810721962321</v>
      </c>
      <c r="H462" s="268">
        <v>0.54689462665736222</v>
      </c>
      <c r="I462" s="267"/>
      <c r="J462" s="144"/>
      <c r="K462" s="268"/>
      <c r="L462" s="267"/>
      <c r="M462" s="144"/>
      <c r="N462" s="268"/>
      <c r="O462" s="267">
        <v>0.43778227690390903</v>
      </c>
      <c r="P462" s="144">
        <v>0.45467189278037679</v>
      </c>
      <c r="Q462" s="268">
        <v>0.44710397766922538</v>
      </c>
      <c r="R462" s="267"/>
      <c r="S462" s="144"/>
      <c r="T462" s="268"/>
      <c r="U462" s="267">
        <v>1.2303379535897834E-2</v>
      </c>
      <c r="V462" s="268">
        <v>5.5129099790648985E-3</v>
      </c>
      <c r="W462" s="267">
        <v>1.0901728702694285E-3</v>
      </c>
      <c r="X462" s="144">
        <v>0</v>
      </c>
      <c r="Y462" s="268">
        <v>4.8848569434752271E-4</v>
      </c>
    </row>
    <row r="463" spans="2:25" s="4" customFormat="1" ht="15" hidden="1" customHeight="1" outlineLevel="1" x14ac:dyDescent="0.25">
      <c r="B463" s="53" t="s">
        <v>79</v>
      </c>
      <c r="C463" s="267">
        <v>1</v>
      </c>
      <c r="D463" s="144">
        <v>1</v>
      </c>
      <c r="E463" s="268">
        <v>1</v>
      </c>
      <c r="F463" s="267">
        <v>0.51925581395348841</v>
      </c>
      <c r="G463" s="144">
        <v>0.55606916623865776</v>
      </c>
      <c r="H463" s="268">
        <v>0.53842724679029952</v>
      </c>
      <c r="I463" s="267"/>
      <c r="J463" s="144"/>
      <c r="K463" s="268"/>
      <c r="L463" s="267"/>
      <c r="M463" s="144"/>
      <c r="N463" s="268"/>
      <c r="O463" s="267">
        <v>0.47106976744186047</v>
      </c>
      <c r="P463" s="144">
        <v>0.43759630200308164</v>
      </c>
      <c r="Q463" s="268">
        <v>0.45363766048502141</v>
      </c>
      <c r="R463" s="267"/>
      <c r="S463" s="144"/>
      <c r="T463" s="268"/>
      <c r="U463" s="267">
        <v>9.3023255813953487E-3</v>
      </c>
      <c r="V463" s="268">
        <v>4.4579172610556351E-3</v>
      </c>
      <c r="W463" s="267">
        <v>3.7209302325581393E-4</v>
      </c>
      <c r="X463" s="144">
        <v>6.3345317582605715E-3</v>
      </c>
      <c r="Y463" s="268">
        <v>3.4771754636233952E-3</v>
      </c>
    </row>
    <row r="464" spans="2:25" s="4" customFormat="1" ht="15" hidden="1" customHeight="1" outlineLevel="1" x14ac:dyDescent="0.25">
      <c r="B464" s="53" t="s">
        <v>80</v>
      </c>
      <c r="C464" s="267">
        <v>1</v>
      </c>
      <c r="D464" s="144">
        <v>1</v>
      </c>
      <c r="E464" s="268">
        <v>1</v>
      </c>
      <c r="F464" s="267">
        <v>0.49566160520607377</v>
      </c>
      <c r="G464" s="144">
        <v>0.57464747783108006</v>
      </c>
      <c r="H464" s="268">
        <v>0.53641341033525836</v>
      </c>
      <c r="I464" s="267"/>
      <c r="J464" s="144"/>
      <c r="K464" s="268"/>
      <c r="L464" s="267"/>
      <c r="M464" s="144"/>
      <c r="N464" s="268"/>
      <c r="O464" s="267">
        <v>0.49023861171366595</v>
      </c>
      <c r="P464" s="144">
        <v>0.42535252216891989</v>
      </c>
      <c r="Q464" s="268">
        <v>0.4567614190354759</v>
      </c>
      <c r="R464" s="267"/>
      <c r="S464" s="144"/>
      <c r="T464" s="268"/>
      <c r="U464" s="267">
        <v>1.100092965602727E-2</v>
      </c>
      <c r="V464" s="268">
        <v>5.3251331283282084E-3</v>
      </c>
      <c r="W464" s="267">
        <v>3.0988534242330336E-3</v>
      </c>
      <c r="X464" s="144">
        <v>0</v>
      </c>
      <c r="Y464" s="268">
        <v>1.5000375009375235E-3</v>
      </c>
    </row>
    <row r="465" spans="2:25" s="4" customFormat="1" ht="15" hidden="1" customHeight="1" outlineLevel="1" x14ac:dyDescent="0.25">
      <c r="B465" s="53" t="s">
        <v>81</v>
      </c>
      <c r="C465" s="267">
        <v>1</v>
      </c>
      <c r="D465" s="144">
        <v>1</v>
      </c>
      <c r="E465" s="268">
        <v>1</v>
      </c>
      <c r="F465" s="267">
        <v>0.37959589267969529</v>
      </c>
      <c r="G465" s="144">
        <v>0.52921663689716769</v>
      </c>
      <c r="H465" s="268">
        <v>0.46411069472470451</v>
      </c>
      <c r="I465" s="267"/>
      <c r="J465" s="144"/>
      <c r="K465" s="268"/>
      <c r="L465" s="267"/>
      <c r="M465" s="144"/>
      <c r="N465" s="268"/>
      <c r="O465" s="267">
        <v>0.61808545876117915</v>
      </c>
      <c r="P465" s="144">
        <v>0.47078336310283236</v>
      </c>
      <c r="Q465" s="268">
        <v>0.53488036898241564</v>
      </c>
      <c r="R465" s="267"/>
      <c r="S465" s="144"/>
      <c r="T465" s="268"/>
      <c r="U465" s="267">
        <v>2.3186485591255384E-3</v>
      </c>
      <c r="V465" s="268">
        <v>1.0089362928797925E-3</v>
      </c>
      <c r="W465" s="267">
        <v>0</v>
      </c>
      <c r="X465" s="144">
        <v>0</v>
      </c>
      <c r="Y465" s="268">
        <v>0</v>
      </c>
    </row>
    <row r="466" spans="2:25" s="4" customFormat="1" ht="15" hidden="1" customHeight="1" outlineLevel="1" x14ac:dyDescent="0.25">
      <c r="B466" s="53" t="s">
        <v>82</v>
      </c>
      <c r="C466" s="267">
        <v>1</v>
      </c>
      <c r="D466" s="144" t="s">
        <v>90</v>
      </c>
      <c r="E466" s="268">
        <v>1</v>
      </c>
      <c r="F466" s="267">
        <v>0.34426229508196721</v>
      </c>
      <c r="G466" s="144" t="s">
        <v>90</v>
      </c>
      <c r="H466" s="268">
        <v>0.34426229508196721</v>
      </c>
      <c r="I466" s="267"/>
      <c r="J466" s="144"/>
      <c r="K466" s="268"/>
      <c r="L466" s="267"/>
      <c r="M466" s="144"/>
      <c r="N466" s="268"/>
      <c r="O466" s="267">
        <v>0.14754098360655737</v>
      </c>
      <c r="P466" s="144" t="s">
        <v>90</v>
      </c>
      <c r="Q466" s="268">
        <v>0.14754098360655737</v>
      </c>
      <c r="R466" s="267"/>
      <c r="S466" s="144"/>
      <c r="T466" s="268"/>
      <c r="U466" s="267">
        <v>0.50819672131147542</v>
      </c>
      <c r="V466" s="268">
        <v>0.50819672131147542</v>
      </c>
      <c r="W466" s="267">
        <v>0</v>
      </c>
      <c r="X466" s="144" t="s">
        <v>90</v>
      </c>
      <c r="Y466" s="268">
        <v>0</v>
      </c>
    </row>
    <row r="467" spans="2:25" s="4" customFormat="1" ht="15" hidden="1" customHeight="1" outlineLevel="1" x14ac:dyDescent="0.25">
      <c r="B467" s="53" t="s">
        <v>83</v>
      </c>
      <c r="C467" s="267">
        <v>1</v>
      </c>
      <c r="D467" s="144">
        <v>1</v>
      </c>
      <c r="E467" s="268">
        <v>1</v>
      </c>
      <c r="F467" s="267">
        <v>0.52</v>
      </c>
      <c r="G467" s="144">
        <v>0.625</v>
      </c>
      <c r="H467" s="268">
        <v>0.56097560975609762</v>
      </c>
      <c r="I467" s="267"/>
      <c r="J467" s="144"/>
      <c r="K467" s="268"/>
      <c r="L467" s="267"/>
      <c r="M467" s="144"/>
      <c r="N467" s="268"/>
      <c r="O467" s="267">
        <v>0.2</v>
      </c>
      <c r="P467" s="144">
        <v>0.1875</v>
      </c>
      <c r="Q467" s="268">
        <v>0.1951219512195122</v>
      </c>
      <c r="R467" s="267"/>
      <c r="S467" s="144"/>
      <c r="T467" s="268"/>
      <c r="U467" s="267">
        <v>0.28000000000000003</v>
      </c>
      <c r="V467" s="268">
        <v>0.17073170731707318</v>
      </c>
      <c r="W467" s="267">
        <v>0</v>
      </c>
      <c r="X467" s="144">
        <v>0.1875</v>
      </c>
      <c r="Y467" s="268">
        <v>7.3170731707317069E-2</v>
      </c>
    </row>
    <row r="468" spans="2:25" s="4" customFormat="1" ht="15" hidden="1" customHeight="1" outlineLevel="1" x14ac:dyDescent="0.25">
      <c r="B468" s="53" t="s">
        <v>84</v>
      </c>
      <c r="C468" s="267">
        <v>1</v>
      </c>
      <c r="D468" s="144">
        <v>1</v>
      </c>
      <c r="E468" s="268">
        <v>1</v>
      </c>
      <c r="F468" s="267">
        <v>0.41379310344827586</v>
      </c>
      <c r="G468" s="144">
        <v>0</v>
      </c>
      <c r="H468" s="268">
        <v>0.375</v>
      </c>
      <c r="I468" s="267"/>
      <c r="J468" s="144"/>
      <c r="K468" s="268"/>
      <c r="L468" s="267"/>
      <c r="M468" s="144"/>
      <c r="N468" s="268"/>
      <c r="O468" s="267">
        <v>0.41379310344827586</v>
      </c>
      <c r="P468" s="144">
        <v>1</v>
      </c>
      <c r="Q468" s="268">
        <v>0.46875</v>
      </c>
      <c r="R468" s="267"/>
      <c r="S468" s="144"/>
      <c r="T468" s="268"/>
      <c r="U468" s="267">
        <v>0.17241379310344829</v>
      </c>
      <c r="V468" s="268">
        <v>0.15625</v>
      </c>
      <c r="W468" s="267">
        <v>0</v>
      </c>
      <c r="X468" s="144">
        <v>0</v>
      </c>
      <c r="Y468" s="268">
        <v>0</v>
      </c>
    </row>
    <row r="469" spans="2:25" s="4" customFormat="1" ht="15" hidden="1" customHeight="1" outlineLevel="1" x14ac:dyDescent="0.25">
      <c r="B469" s="53" t="s">
        <v>85</v>
      </c>
      <c r="C469" s="267">
        <v>1</v>
      </c>
      <c r="D469" s="144">
        <v>1</v>
      </c>
      <c r="E469" s="268">
        <v>1</v>
      </c>
      <c r="F469" s="267">
        <v>0.22857142857142856</v>
      </c>
      <c r="G469" s="144">
        <v>1</v>
      </c>
      <c r="H469" s="268">
        <v>0.30769230769230771</v>
      </c>
      <c r="I469" s="267"/>
      <c r="J469" s="144"/>
      <c r="K469" s="268"/>
      <c r="L469" s="267"/>
      <c r="M469" s="144"/>
      <c r="N469" s="268"/>
      <c r="O469" s="267">
        <v>0.22857142857142856</v>
      </c>
      <c r="P469" s="144">
        <v>0</v>
      </c>
      <c r="Q469" s="268">
        <v>0.20512820512820512</v>
      </c>
      <c r="R469" s="267"/>
      <c r="S469" s="144"/>
      <c r="T469" s="268"/>
      <c r="U469" s="267">
        <v>0.48571428571428571</v>
      </c>
      <c r="V469" s="268">
        <v>0.4358974358974359</v>
      </c>
      <c r="W469" s="267">
        <v>5.7142857142857141E-2</v>
      </c>
      <c r="X469" s="144">
        <v>0</v>
      </c>
      <c r="Y469" s="268">
        <v>5.128205128205128E-2</v>
      </c>
    </row>
    <row r="470" spans="2:25" s="4" customFormat="1" ht="15" hidden="1" customHeight="1" outlineLevel="1" x14ac:dyDescent="0.25">
      <c r="B470" s="53" t="s">
        <v>86</v>
      </c>
      <c r="C470" s="267">
        <v>1</v>
      </c>
      <c r="D470" s="144">
        <v>1</v>
      </c>
      <c r="E470" s="268">
        <v>1</v>
      </c>
      <c r="F470" s="267">
        <v>0.25925925925925924</v>
      </c>
      <c r="G470" s="144">
        <v>1</v>
      </c>
      <c r="H470" s="268">
        <v>0.2857142857142857</v>
      </c>
      <c r="I470" s="267"/>
      <c r="J470" s="144"/>
      <c r="K470" s="268"/>
      <c r="L470" s="267"/>
      <c r="M470" s="144"/>
      <c r="N470" s="268"/>
      <c r="O470" s="267">
        <v>0.35185185185185186</v>
      </c>
      <c r="P470" s="144">
        <v>0</v>
      </c>
      <c r="Q470" s="268">
        <v>0.3392857142857143</v>
      </c>
      <c r="R470" s="267"/>
      <c r="S470" s="144"/>
      <c r="T470" s="268"/>
      <c r="U470" s="267">
        <v>0.31481481481481483</v>
      </c>
      <c r="V470" s="268">
        <v>0.30357142857142855</v>
      </c>
      <c r="W470" s="267">
        <v>7.407407407407407E-2</v>
      </c>
      <c r="X470" s="144">
        <v>0</v>
      </c>
      <c r="Y470" s="268">
        <v>7.1428571428571425E-2</v>
      </c>
    </row>
    <row r="471" spans="2:25" s="4" customFormat="1" ht="15" hidden="1" customHeight="1" outlineLevel="1" x14ac:dyDescent="0.25">
      <c r="B471" s="53" t="s">
        <v>87</v>
      </c>
      <c r="C471" s="267">
        <v>1</v>
      </c>
      <c r="D471" s="144">
        <v>1</v>
      </c>
      <c r="E471" s="268">
        <v>1</v>
      </c>
      <c r="F471" s="267">
        <v>0.41828865222181416</v>
      </c>
      <c r="G471" s="144">
        <v>0.37348790322580644</v>
      </c>
      <c r="H471" s="268">
        <v>0.39172022119264682</v>
      </c>
      <c r="I471" s="267"/>
      <c r="J471" s="144"/>
      <c r="K471" s="268"/>
      <c r="L471" s="267"/>
      <c r="M471" s="144"/>
      <c r="N471" s="268"/>
      <c r="O471" s="267">
        <v>0.57032684539111278</v>
      </c>
      <c r="P471" s="144">
        <v>0.62651209677419351</v>
      </c>
      <c r="Q471" s="268">
        <v>0.60364668958302192</v>
      </c>
      <c r="R471" s="267"/>
      <c r="S471" s="144"/>
      <c r="T471" s="268"/>
      <c r="U471" s="267">
        <v>1.1384502387073081E-2</v>
      </c>
      <c r="V471" s="268">
        <v>4.6330892243311907E-3</v>
      </c>
      <c r="W471" s="267">
        <v>0</v>
      </c>
      <c r="X471" s="144">
        <v>0</v>
      </c>
      <c r="Y471" s="268">
        <v>0</v>
      </c>
    </row>
    <row r="472" spans="2:25" s="4" customFormat="1" ht="15" hidden="1" customHeight="1" outlineLevel="1" x14ac:dyDescent="0.25">
      <c r="B472" s="53" t="s">
        <v>88</v>
      </c>
      <c r="C472" s="267">
        <v>1</v>
      </c>
      <c r="D472" s="144">
        <v>1</v>
      </c>
      <c r="E472" s="268">
        <v>1</v>
      </c>
      <c r="F472" s="267">
        <v>0.44820782637290363</v>
      </c>
      <c r="G472" s="144">
        <v>0.45844989303932859</v>
      </c>
      <c r="H472" s="268">
        <v>0.45332675384488857</v>
      </c>
      <c r="I472" s="267"/>
      <c r="J472" s="144"/>
      <c r="K472" s="268"/>
      <c r="L472" s="267"/>
      <c r="M472" s="144"/>
      <c r="N472" s="268"/>
      <c r="O472" s="267">
        <v>0.54603748766853011</v>
      </c>
      <c r="P472" s="144">
        <v>0.54155010696067141</v>
      </c>
      <c r="Q472" s="268">
        <v>0.54379471996052309</v>
      </c>
      <c r="R472" s="267"/>
      <c r="S472" s="144"/>
      <c r="T472" s="268"/>
      <c r="U472" s="267">
        <v>5.7546859585662609E-3</v>
      </c>
      <c r="V472" s="268">
        <v>2.8785261945883708E-3</v>
      </c>
      <c r="W472" s="267">
        <v>0</v>
      </c>
      <c r="X472" s="144">
        <v>0</v>
      </c>
      <c r="Y472" s="268">
        <v>0</v>
      </c>
    </row>
    <row r="473" spans="2:25" s="4" customFormat="1" ht="15" hidden="1" customHeight="1" outlineLevel="1" x14ac:dyDescent="0.25">
      <c r="B473" s="53" t="s">
        <v>89</v>
      </c>
      <c r="C473" s="267">
        <v>1</v>
      </c>
      <c r="D473" s="144">
        <v>1</v>
      </c>
      <c r="E473" s="268">
        <v>1</v>
      </c>
      <c r="F473" s="267">
        <v>0.49298561151079134</v>
      </c>
      <c r="G473" s="144">
        <v>0.5381783255962862</v>
      </c>
      <c r="H473" s="268">
        <v>0.51689675616159902</v>
      </c>
      <c r="I473" s="267"/>
      <c r="J473" s="144"/>
      <c r="K473" s="268"/>
      <c r="L473" s="267"/>
      <c r="M473" s="144"/>
      <c r="N473" s="268"/>
      <c r="O473" s="267">
        <v>0.50485611510791362</v>
      </c>
      <c r="P473" s="144">
        <v>0.4618216744037138</v>
      </c>
      <c r="Q473" s="268">
        <v>0.48208689760311679</v>
      </c>
      <c r="R473" s="267"/>
      <c r="S473" s="144"/>
      <c r="T473" s="268"/>
      <c r="U473" s="267">
        <v>2.158273381294964E-3</v>
      </c>
      <c r="V473" s="268">
        <v>1.0163462352841535E-3</v>
      </c>
      <c r="W473" s="267">
        <v>0</v>
      </c>
      <c r="X473" s="144">
        <v>0</v>
      </c>
      <c r="Y473" s="268">
        <v>0</v>
      </c>
    </row>
    <row r="474" spans="2:25" s="4" customFormat="1" ht="15.75" collapsed="1" x14ac:dyDescent="0.25">
      <c r="B474" s="65">
        <v>1982</v>
      </c>
      <c r="C474" s="269">
        <v>1</v>
      </c>
      <c r="D474" s="88">
        <v>1</v>
      </c>
      <c r="E474" s="270">
        <v>1</v>
      </c>
      <c r="F474" s="269">
        <v>0.48367654445002511</v>
      </c>
      <c r="G474" s="88">
        <v>0.51961336106692768</v>
      </c>
      <c r="H474" s="270">
        <v>0.50282257538818564</v>
      </c>
      <c r="I474" s="269"/>
      <c r="J474" s="88"/>
      <c r="K474" s="270"/>
      <c r="L474" s="269"/>
      <c r="M474" s="88"/>
      <c r="N474" s="270"/>
      <c r="O474" s="269">
        <v>0.50524582845024835</v>
      </c>
      <c r="P474" s="88">
        <v>0.47940780619111711</v>
      </c>
      <c r="Q474" s="270">
        <v>0.49148012463658525</v>
      </c>
      <c r="R474" s="269"/>
      <c r="S474" s="88"/>
      <c r="T474" s="270"/>
      <c r="U474" s="269">
        <v>1.0101010101010102E-2</v>
      </c>
      <c r="V474" s="270">
        <v>4.7195024966428956E-3</v>
      </c>
      <c r="W474" s="269">
        <v>9.7661699871644616E-4</v>
      </c>
      <c r="X474" s="88">
        <v>9.7883274195521841E-4</v>
      </c>
      <c r="Y474" s="270">
        <v>9.7779747858623518E-4</v>
      </c>
    </row>
    <row r="475" spans="2:25" s="4" customFormat="1" ht="15" hidden="1" customHeight="1" outlineLevel="1" x14ac:dyDescent="0.25">
      <c r="B475" s="53" t="s">
        <v>78</v>
      </c>
      <c r="C475" s="267">
        <v>1</v>
      </c>
      <c r="D475" s="144">
        <v>1</v>
      </c>
      <c r="E475" s="268">
        <v>1</v>
      </c>
      <c r="F475" s="267">
        <v>0.49719438877755512</v>
      </c>
      <c r="G475" s="144">
        <v>0.69460607013681397</v>
      </c>
      <c r="H475" s="268">
        <v>0.60780685522953559</v>
      </c>
      <c r="I475" s="267"/>
      <c r="J475" s="144"/>
      <c r="K475" s="268"/>
      <c r="L475" s="267"/>
      <c r="M475" s="144"/>
      <c r="N475" s="268"/>
      <c r="O475" s="267">
        <v>0.4993987975951904</v>
      </c>
      <c r="P475" s="144">
        <v>0.30539392986318603</v>
      </c>
      <c r="Q475" s="268">
        <v>0.39069521543748348</v>
      </c>
      <c r="R475" s="267"/>
      <c r="S475" s="144"/>
      <c r="T475" s="268"/>
      <c r="U475" s="267">
        <v>2.6052104208416833E-3</v>
      </c>
      <c r="V475" s="268">
        <v>1.145475372279496E-3</v>
      </c>
      <c r="W475" s="267">
        <v>8.0160320641282565E-4</v>
      </c>
      <c r="X475" s="144">
        <v>0</v>
      </c>
      <c r="Y475" s="268">
        <v>3.5245396070138338E-4</v>
      </c>
    </row>
    <row r="476" spans="2:25" s="4" customFormat="1" ht="15" hidden="1" customHeight="1" outlineLevel="1" x14ac:dyDescent="0.25">
      <c r="B476" s="53" t="s">
        <v>79</v>
      </c>
      <c r="C476" s="267">
        <v>1</v>
      </c>
      <c r="D476" s="144">
        <v>1</v>
      </c>
      <c r="E476" s="268">
        <v>1</v>
      </c>
      <c r="F476" s="267">
        <v>0.39145372557440411</v>
      </c>
      <c r="G476" s="144">
        <v>0.71361776738749272</v>
      </c>
      <c r="H476" s="268">
        <v>0.56036772216547492</v>
      </c>
      <c r="I476" s="267"/>
      <c r="J476" s="144"/>
      <c r="K476" s="268"/>
      <c r="L476" s="267"/>
      <c r="M476" s="144"/>
      <c r="N476" s="268"/>
      <c r="O476" s="267">
        <v>0.60317801159544771</v>
      </c>
      <c r="P476" s="144">
        <v>0.28638223261250728</v>
      </c>
      <c r="Q476" s="268">
        <v>0.43707865168539328</v>
      </c>
      <c r="R476" s="267"/>
      <c r="S476" s="144"/>
      <c r="T476" s="268"/>
      <c r="U476" s="267">
        <v>4.9388018037363106E-3</v>
      </c>
      <c r="V476" s="268">
        <v>2.3493360572012256E-3</v>
      </c>
      <c r="W476" s="267">
        <v>4.2946102641185313E-4</v>
      </c>
      <c r="X476" s="144">
        <v>0</v>
      </c>
      <c r="Y476" s="268">
        <v>2.0429009193054137E-4</v>
      </c>
    </row>
    <row r="477" spans="2:25" s="4" customFormat="1" ht="15" hidden="1" customHeight="1" outlineLevel="1" x14ac:dyDescent="0.25">
      <c r="B477" s="53" t="s">
        <v>80</v>
      </c>
      <c r="C477" s="267">
        <v>1</v>
      </c>
      <c r="D477" s="144">
        <v>1</v>
      </c>
      <c r="E477" s="268">
        <v>1</v>
      </c>
      <c r="F477" s="267">
        <v>0.45234830305107987</v>
      </c>
      <c r="G477" s="144">
        <v>0.63609215017064846</v>
      </c>
      <c r="H477" s="268">
        <v>0.53421402775137805</v>
      </c>
      <c r="I477" s="267"/>
      <c r="J477" s="144"/>
      <c r="K477" s="268"/>
      <c r="L477" s="267"/>
      <c r="M477" s="144"/>
      <c r="N477" s="268"/>
      <c r="O477" s="267">
        <v>0.54216660953033935</v>
      </c>
      <c r="P477" s="144">
        <v>0.36390784982935154</v>
      </c>
      <c r="Q477" s="268">
        <v>0.46274472533738831</v>
      </c>
      <c r="R477" s="267"/>
      <c r="S477" s="144"/>
      <c r="T477" s="268"/>
      <c r="U477" s="267">
        <v>5.4850874185807339E-3</v>
      </c>
      <c r="V477" s="268">
        <v>3.041246911233606E-3</v>
      </c>
      <c r="W477" s="267">
        <v>0</v>
      </c>
      <c r="X477" s="144">
        <v>0</v>
      </c>
      <c r="Y477" s="268">
        <v>0</v>
      </c>
    </row>
    <row r="478" spans="2:25" s="4" customFormat="1" ht="15" hidden="1" customHeight="1" outlineLevel="1" x14ac:dyDescent="0.25">
      <c r="B478" s="53" t="s">
        <v>81</v>
      </c>
      <c r="C478" s="267">
        <v>1</v>
      </c>
      <c r="D478" s="144">
        <v>1</v>
      </c>
      <c r="E478" s="268">
        <v>1</v>
      </c>
      <c r="F478" s="267">
        <v>0.45251554550593553</v>
      </c>
      <c r="G478" s="144">
        <v>0.71171171171171166</v>
      </c>
      <c r="H478" s="268">
        <v>0.58236953455571228</v>
      </c>
      <c r="I478" s="267"/>
      <c r="J478" s="144"/>
      <c r="K478" s="268"/>
      <c r="L478" s="267"/>
      <c r="M478" s="144"/>
      <c r="N478" s="268"/>
      <c r="O478" s="267">
        <v>0.54041831543244767</v>
      </c>
      <c r="P478" s="144">
        <v>0.28828828828828829</v>
      </c>
      <c r="Q478" s="268">
        <v>0.41410437235543018</v>
      </c>
      <c r="R478" s="267"/>
      <c r="S478" s="144"/>
      <c r="T478" s="268"/>
      <c r="U478" s="267">
        <v>7.0661390616167325E-3</v>
      </c>
      <c r="V478" s="268">
        <v>3.526093088857546E-3</v>
      </c>
      <c r="W478" s="267">
        <v>0</v>
      </c>
      <c r="X478" s="144">
        <v>0</v>
      </c>
      <c r="Y478" s="268">
        <v>0</v>
      </c>
    </row>
    <row r="479" spans="2:25" s="4" customFormat="1" ht="15" hidden="1" customHeight="1" outlineLevel="1" x14ac:dyDescent="0.25">
      <c r="B479" s="53" t="s">
        <v>82</v>
      </c>
      <c r="C479" s="267">
        <v>1</v>
      </c>
      <c r="D479" s="144">
        <v>1</v>
      </c>
      <c r="E479" s="268">
        <v>1</v>
      </c>
      <c r="F479" s="267">
        <v>0.22058823529411764</v>
      </c>
      <c r="G479" s="144">
        <v>0.9375</v>
      </c>
      <c r="H479" s="268">
        <v>0.45</v>
      </c>
      <c r="I479" s="267"/>
      <c r="J479" s="144"/>
      <c r="K479" s="268"/>
      <c r="L479" s="267"/>
      <c r="M479" s="144"/>
      <c r="N479" s="268"/>
      <c r="O479" s="267">
        <v>0.51470588235294112</v>
      </c>
      <c r="P479" s="144">
        <v>6.25E-2</v>
      </c>
      <c r="Q479" s="268">
        <v>0.37</v>
      </c>
      <c r="R479" s="267"/>
      <c r="S479" s="144"/>
      <c r="T479" s="268"/>
      <c r="U479" s="267">
        <v>0.26470588235294118</v>
      </c>
      <c r="V479" s="268">
        <v>0.18</v>
      </c>
      <c r="W479" s="267">
        <v>0</v>
      </c>
      <c r="X479" s="144">
        <v>0</v>
      </c>
      <c r="Y479" s="268">
        <v>0</v>
      </c>
    </row>
    <row r="480" spans="2:25" s="4" customFormat="1" ht="15" hidden="1" customHeight="1" outlineLevel="1" x14ac:dyDescent="0.25">
      <c r="B480" s="53" t="s">
        <v>83</v>
      </c>
      <c r="C480" s="267">
        <v>1</v>
      </c>
      <c r="D480" s="144">
        <v>1</v>
      </c>
      <c r="E480" s="268">
        <v>1</v>
      </c>
      <c r="F480" s="267">
        <v>0.18181818181818182</v>
      </c>
      <c r="G480" s="144">
        <v>1</v>
      </c>
      <c r="H480" s="268">
        <v>0.47058823529411764</v>
      </c>
      <c r="I480" s="267"/>
      <c r="J480" s="144"/>
      <c r="K480" s="268"/>
      <c r="L480" s="267"/>
      <c r="M480" s="144"/>
      <c r="N480" s="268"/>
      <c r="O480" s="267">
        <v>0.21818181818181817</v>
      </c>
      <c r="P480" s="144">
        <v>0</v>
      </c>
      <c r="Q480" s="268">
        <v>0.14117647058823529</v>
      </c>
      <c r="R480" s="267"/>
      <c r="S480" s="144"/>
      <c r="T480" s="268"/>
      <c r="U480" s="267">
        <v>0.6</v>
      </c>
      <c r="V480" s="268">
        <v>0.38823529411764707</v>
      </c>
      <c r="W480" s="267">
        <v>0</v>
      </c>
      <c r="X480" s="144">
        <v>0</v>
      </c>
      <c r="Y480" s="268">
        <v>0</v>
      </c>
    </row>
    <row r="481" spans="2:25" s="4" customFormat="1" ht="15" hidden="1" customHeight="1" outlineLevel="1" x14ac:dyDescent="0.25">
      <c r="B481" s="53" t="s">
        <v>84</v>
      </c>
      <c r="C481" s="267">
        <v>1</v>
      </c>
      <c r="D481" s="144">
        <v>1</v>
      </c>
      <c r="E481" s="268">
        <v>1</v>
      </c>
      <c r="F481" s="267">
        <v>0.30303030303030304</v>
      </c>
      <c r="G481" s="144">
        <v>0.24271844660194175</v>
      </c>
      <c r="H481" s="268">
        <v>0.25735294117647056</v>
      </c>
      <c r="I481" s="267"/>
      <c r="J481" s="144"/>
      <c r="K481" s="268"/>
      <c r="L481" s="267"/>
      <c r="M481" s="144"/>
      <c r="N481" s="268"/>
      <c r="O481" s="267">
        <v>0.33333333333333331</v>
      </c>
      <c r="P481" s="144">
        <v>0.75728155339805825</v>
      </c>
      <c r="Q481" s="268">
        <v>0.65441176470588236</v>
      </c>
      <c r="R481" s="267"/>
      <c r="S481" s="144"/>
      <c r="T481" s="268"/>
      <c r="U481" s="267">
        <v>0.36363636363636365</v>
      </c>
      <c r="V481" s="268">
        <v>8.8235294117647065E-2</v>
      </c>
      <c r="W481" s="267">
        <v>0</v>
      </c>
      <c r="X481" s="144">
        <v>0</v>
      </c>
      <c r="Y481" s="268">
        <v>0</v>
      </c>
    </row>
    <row r="482" spans="2:25" s="4" customFormat="1" ht="15" hidden="1" customHeight="1" outlineLevel="1" x14ac:dyDescent="0.25">
      <c r="B482" s="53" t="s">
        <v>85</v>
      </c>
      <c r="C482" s="267">
        <v>1</v>
      </c>
      <c r="D482" s="144">
        <v>1</v>
      </c>
      <c r="E482" s="268">
        <v>1</v>
      </c>
      <c r="F482" s="267">
        <v>0.79069767441860461</v>
      </c>
      <c r="G482" s="144">
        <v>0.54545454545454541</v>
      </c>
      <c r="H482" s="268">
        <v>0.7407407407407407</v>
      </c>
      <c r="I482" s="267"/>
      <c r="J482" s="144"/>
      <c r="K482" s="268"/>
      <c r="L482" s="267"/>
      <c r="M482" s="144"/>
      <c r="N482" s="268"/>
      <c r="O482" s="267">
        <v>0.13953488372093023</v>
      </c>
      <c r="P482" s="144">
        <v>0.45454545454545453</v>
      </c>
      <c r="Q482" s="268">
        <v>0.20370370370370369</v>
      </c>
      <c r="R482" s="267"/>
      <c r="S482" s="144"/>
      <c r="T482" s="268"/>
      <c r="U482" s="267">
        <v>6.9767441860465115E-2</v>
      </c>
      <c r="V482" s="268">
        <v>5.5555555555555552E-2</v>
      </c>
      <c r="W482" s="267">
        <v>0</v>
      </c>
      <c r="X482" s="144">
        <v>0</v>
      </c>
      <c r="Y482" s="268">
        <v>0</v>
      </c>
    </row>
    <row r="483" spans="2:25" s="4" customFormat="1" ht="15" hidden="1" customHeight="1" outlineLevel="1" x14ac:dyDescent="0.25">
      <c r="B483" s="53" t="s">
        <v>86</v>
      </c>
      <c r="C483" s="267">
        <v>1</v>
      </c>
      <c r="D483" s="144" t="s">
        <v>90</v>
      </c>
      <c r="E483" s="268">
        <v>1</v>
      </c>
      <c r="F483" s="267">
        <v>0.33846153846153848</v>
      </c>
      <c r="G483" s="144" t="s">
        <v>90</v>
      </c>
      <c r="H483" s="268">
        <v>0.33846153846153848</v>
      </c>
      <c r="I483" s="267"/>
      <c r="J483" s="144"/>
      <c r="K483" s="268"/>
      <c r="L483" s="267"/>
      <c r="M483" s="144"/>
      <c r="N483" s="268"/>
      <c r="O483" s="267">
        <v>0.32307692307692309</v>
      </c>
      <c r="P483" s="144" t="s">
        <v>90</v>
      </c>
      <c r="Q483" s="268">
        <v>0.32307692307692309</v>
      </c>
      <c r="R483" s="267"/>
      <c r="S483" s="144"/>
      <c r="T483" s="268"/>
      <c r="U483" s="267">
        <v>0.33846153846153848</v>
      </c>
      <c r="V483" s="268">
        <v>0.33846153846153848</v>
      </c>
      <c r="W483" s="267">
        <v>0</v>
      </c>
      <c r="X483" s="144" t="s">
        <v>90</v>
      </c>
      <c r="Y483" s="268">
        <v>0</v>
      </c>
    </row>
    <row r="484" spans="2:25" s="4" customFormat="1" ht="15" hidden="1" customHeight="1" outlineLevel="1" x14ac:dyDescent="0.25">
      <c r="B484" s="53" t="s">
        <v>87</v>
      </c>
      <c r="C484" s="267">
        <v>1</v>
      </c>
      <c r="D484" s="144">
        <v>1</v>
      </c>
      <c r="E484" s="268">
        <v>1</v>
      </c>
      <c r="F484" s="267">
        <v>0.42616033755274263</v>
      </c>
      <c r="G484" s="144">
        <v>0.47892126472411656</v>
      </c>
      <c r="H484" s="268">
        <v>0.45792125396529204</v>
      </c>
      <c r="I484" s="267"/>
      <c r="J484" s="144"/>
      <c r="K484" s="268"/>
      <c r="L484" s="267"/>
      <c r="M484" s="144"/>
      <c r="N484" s="268"/>
      <c r="O484" s="267">
        <v>0.5522737927801219</v>
      </c>
      <c r="P484" s="144">
        <v>0.52107873527588344</v>
      </c>
      <c r="Q484" s="268">
        <v>0.53349505504758354</v>
      </c>
      <c r="R484" s="267"/>
      <c r="S484" s="144"/>
      <c r="T484" s="268"/>
      <c r="U484" s="267">
        <v>2.1565869667135491E-2</v>
      </c>
      <c r="V484" s="268">
        <v>8.5836909871244635E-3</v>
      </c>
      <c r="W484" s="267">
        <v>0</v>
      </c>
      <c r="X484" s="144">
        <v>0</v>
      </c>
      <c r="Y484" s="268">
        <v>0</v>
      </c>
    </row>
    <row r="485" spans="2:25" s="4" customFormat="1" ht="15" hidden="1" customHeight="1" outlineLevel="1" x14ac:dyDescent="0.25">
      <c r="B485" s="53" t="s">
        <v>88</v>
      </c>
      <c r="C485" s="267">
        <v>1</v>
      </c>
      <c r="D485" s="144">
        <v>1</v>
      </c>
      <c r="E485" s="268">
        <v>1</v>
      </c>
      <c r="F485" s="267">
        <v>0.5112999150382328</v>
      </c>
      <c r="G485" s="144">
        <v>0.54754154531437382</v>
      </c>
      <c r="H485" s="268">
        <v>0.52934652789626346</v>
      </c>
      <c r="I485" s="267"/>
      <c r="J485" s="144"/>
      <c r="K485" s="268"/>
      <c r="L485" s="267"/>
      <c r="M485" s="144"/>
      <c r="N485" s="268"/>
      <c r="O485" s="267">
        <v>0.46711979609175869</v>
      </c>
      <c r="P485" s="144">
        <v>0.45245845468562618</v>
      </c>
      <c r="Q485" s="268">
        <v>0.45981914349087188</v>
      </c>
      <c r="R485" s="267"/>
      <c r="S485" s="144"/>
      <c r="T485" s="268"/>
      <c r="U485" s="267">
        <v>2.1580288870008495E-2</v>
      </c>
      <c r="V485" s="268">
        <v>1.0834328612864699E-2</v>
      </c>
      <c r="W485" s="267">
        <v>0</v>
      </c>
      <c r="X485" s="144">
        <v>0</v>
      </c>
      <c r="Y485" s="268">
        <v>0</v>
      </c>
    </row>
    <row r="486" spans="2:25" s="4" customFormat="1" ht="15" hidden="1" customHeight="1" outlineLevel="1" x14ac:dyDescent="0.25">
      <c r="B486" s="53" t="s">
        <v>89</v>
      </c>
      <c r="C486" s="267">
        <v>1</v>
      </c>
      <c r="D486" s="144">
        <v>1</v>
      </c>
      <c r="E486" s="268">
        <v>1</v>
      </c>
      <c r="F486" s="267">
        <v>0.52332934541104081</v>
      </c>
      <c r="G486" s="144">
        <v>0.49849306811332128</v>
      </c>
      <c r="H486" s="268">
        <v>0.51013053575718748</v>
      </c>
      <c r="I486" s="267"/>
      <c r="J486" s="144"/>
      <c r="K486" s="268"/>
      <c r="L486" s="267"/>
      <c r="M486" s="144"/>
      <c r="N486" s="268"/>
      <c r="O486" s="267">
        <v>0.46556144248846348</v>
      </c>
      <c r="P486" s="144">
        <v>0.50045207956600357</v>
      </c>
      <c r="Q486" s="268">
        <v>0.48410346760631057</v>
      </c>
      <c r="R486" s="267"/>
      <c r="S486" s="144"/>
      <c r="T486" s="268"/>
      <c r="U486" s="267">
        <v>5.9818834387284229E-3</v>
      </c>
      <c r="V486" s="268">
        <v>2.8029150316328981E-3</v>
      </c>
      <c r="W486" s="267">
        <v>5.1273286617672196E-3</v>
      </c>
      <c r="X486" s="144">
        <v>1.0548523206751054E-3</v>
      </c>
      <c r="Y486" s="268">
        <v>2.9630816048690639E-3</v>
      </c>
    </row>
    <row r="487" spans="2:25" s="4" customFormat="1" ht="15.75" collapsed="1" x14ac:dyDescent="0.25">
      <c r="B487" s="65">
        <v>1981</v>
      </c>
      <c r="C487" s="269">
        <v>1</v>
      </c>
      <c r="D487" s="88">
        <v>1</v>
      </c>
      <c r="E487" s="270">
        <v>1</v>
      </c>
      <c r="F487" s="269">
        <v>0.47101230694980695</v>
      </c>
      <c r="G487" s="88">
        <v>0.61027326087567046</v>
      </c>
      <c r="H487" s="270">
        <v>0.54312889948952137</v>
      </c>
      <c r="I487" s="269"/>
      <c r="J487" s="88"/>
      <c r="K487" s="270"/>
      <c r="L487" s="269"/>
      <c r="M487" s="88"/>
      <c r="N487" s="270"/>
      <c r="O487" s="269">
        <v>0.51616795366795365</v>
      </c>
      <c r="P487" s="88">
        <v>0.38953014856629314</v>
      </c>
      <c r="Q487" s="270">
        <v>0.45058828662429645</v>
      </c>
      <c r="R487" s="269"/>
      <c r="S487" s="88"/>
      <c r="T487" s="270"/>
      <c r="U487" s="269">
        <v>1.1733832046332047E-2</v>
      </c>
      <c r="V487" s="270">
        <v>5.6574412076964469E-3</v>
      </c>
      <c r="W487" s="269">
        <v>1.0859073359073359E-3</v>
      </c>
      <c r="X487" s="88">
        <v>1.9659055803634116E-4</v>
      </c>
      <c r="Y487" s="270">
        <v>6.2537267848572552E-4</v>
      </c>
    </row>
    <row r="488" spans="2:25" s="4" customFormat="1" ht="15" hidden="1" customHeight="1" outlineLevel="1" x14ac:dyDescent="0.25">
      <c r="B488" s="53" t="s">
        <v>78</v>
      </c>
      <c r="C488" s="267">
        <v>1</v>
      </c>
      <c r="D488" s="144">
        <v>1</v>
      </c>
      <c r="E488" s="268">
        <v>1</v>
      </c>
      <c r="F488" s="267">
        <v>0.31729099479037459</v>
      </c>
      <c r="G488" s="144">
        <v>0.68456924754634674</v>
      </c>
      <c r="H488" s="268">
        <v>0.5543239201196446</v>
      </c>
      <c r="I488" s="267"/>
      <c r="J488" s="144"/>
      <c r="K488" s="268"/>
      <c r="L488" s="267"/>
      <c r="M488" s="144"/>
      <c r="N488" s="268"/>
      <c r="O488" s="267">
        <v>0.66509550979905729</v>
      </c>
      <c r="P488" s="144">
        <v>0.31543075245365321</v>
      </c>
      <c r="Q488" s="268">
        <v>0.43942992874109266</v>
      </c>
      <c r="R488" s="267"/>
      <c r="S488" s="144"/>
      <c r="T488" s="268"/>
      <c r="U488" s="267">
        <v>1.7117340610270405E-2</v>
      </c>
      <c r="V488" s="268">
        <v>6.0702032198469251E-3</v>
      </c>
      <c r="W488" s="267">
        <v>4.9615480029769287E-4</v>
      </c>
      <c r="X488" s="144">
        <v>0</v>
      </c>
      <c r="Y488" s="268">
        <v>1.7594791941585291E-4</v>
      </c>
    </row>
    <row r="489" spans="2:25" s="4" customFormat="1" ht="15" hidden="1" customHeight="1" outlineLevel="1" x14ac:dyDescent="0.25">
      <c r="B489" s="53" t="s">
        <v>79</v>
      </c>
      <c r="C489" s="267">
        <v>1</v>
      </c>
      <c r="D489" s="144">
        <v>1</v>
      </c>
      <c r="E489" s="268">
        <v>1</v>
      </c>
      <c r="F489" s="267">
        <v>0.27279086034040567</v>
      </c>
      <c r="G489" s="144">
        <v>0.68863991662324131</v>
      </c>
      <c r="H489" s="268">
        <v>0.53957375679063935</v>
      </c>
      <c r="I489" s="267"/>
      <c r="J489" s="144"/>
      <c r="K489" s="268"/>
      <c r="L489" s="267"/>
      <c r="M489" s="144"/>
      <c r="N489" s="268"/>
      <c r="O489" s="267">
        <v>0.70412683609232918</v>
      </c>
      <c r="P489" s="144">
        <v>0.31136008337675875</v>
      </c>
      <c r="Q489" s="268">
        <v>0.45215211032177183</v>
      </c>
      <c r="R489" s="267"/>
      <c r="S489" s="144"/>
      <c r="T489" s="268"/>
      <c r="U489" s="267">
        <v>2.2615994404290043E-2</v>
      </c>
      <c r="V489" s="268">
        <v>8.1069786878395327E-3</v>
      </c>
      <c r="W489" s="267">
        <v>4.6630916297505244E-4</v>
      </c>
      <c r="X489" s="144">
        <v>0</v>
      </c>
      <c r="Y489" s="268">
        <v>1.671541997492687E-4</v>
      </c>
    </row>
    <row r="490" spans="2:25" s="4" customFormat="1" ht="15" hidden="1" customHeight="1" outlineLevel="1" x14ac:dyDescent="0.25">
      <c r="B490" s="53" t="s">
        <v>80</v>
      </c>
      <c r="C490" s="267">
        <v>1</v>
      </c>
      <c r="D490" s="144">
        <v>1</v>
      </c>
      <c r="E490" s="268">
        <v>1</v>
      </c>
      <c r="F490" s="267">
        <v>0.31033727551467366</v>
      </c>
      <c r="G490" s="144">
        <v>0.68153098420413127</v>
      </c>
      <c r="H490" s="268">
        <v>0.54907783682400746</v>
      </c>
      <c r="I490" s="267"/>
      <c r="J490" s="144"/>
      <c r="K490" s="268"/>
      <c r="L490" s="267"/>
      <c r="M490" s="144"/>
      <c r="N490" s="268"/>
      <c r="O490" s="267">
        <v>0.66141042487954449</v>
      </c>
      <c r="P490" s="144">
        <v>0.31846901579586878</v>
      </c>
      <c r="Q490" s="268">
        <v>0.44084088777743047</v>
      </c>
      <c r="R490" s="267"/>
      <c r="S490" s="144"/>
      <c r="T490" s="268"/>
      <c r="U490" s="267">
        <v>2.8252299605781867E-2</v>
      </c>
      <c r="V490" s="268">
        <v>1.008127539856205E-2</v>
      </c>
      <c r="W490" s="267">
        <v>0</v>
      </c>
      <c r="X490" s="144">
        <v>0</v>
      </c>
      <c r="Y490" s="268">
        <v>0</v>
      </c>
    </row>
    <row r="491" spans="2:25" s="4" customFormat="1" ht="15" hidden="1" customHeight="1" outlineLevel="1" x14ac:dyDescent="0.25">
      <c r="B491" s="53" t="s">
        <v>81</v>
      </c>
      <c r="C491" s="267">
        <v>1</v>
      </c>
      <c r="D491" s="144">
        <v>1</v>
      </c>
      <c r="E491" s="268">
        <v>1</v>
      </c>
      <c r="F491" s="267">
        <v>0.17043941411451399</v>
      </c>
      <c r="G491" s="144">
        <v>0.67523785034713291</v>
      </c>
      <c r="H491" s="268">
        <v>0.53459469486180666</v>
      </c>
      <c r="I491" s="267"/>
      <c r="J491" s="144"/>
      <c r="K491" s="268"/>
      <c r="L491" s="267"/>
      <c r="M491" s="144"/>
      <c r="N491" s="268"/>
      <c r="O491" s="267">
        <v>0.76964047936085223</v>
      </c>
      <c r="P491" s="144">
        <v>0.32476214965286704</v>
      </c>
      <c r="Q491" s="268">
        <v>0.44871081432016324</v>
      </c>
      <c r="R491" s="267"/>
      <c r="S491" s="144"/>
      <c r="T491" s="268"/>
      <c r="U491" s="267">
        <v>5.9920106524633823E-2</v>
      </c>
      <c r="V491" s="268">
        <v>1.6694490818030049E-2</v>
      </c>
      <c r="W491" s="267">
        <v>0</v>
      </c>
      <c r="X491" s="144">
        <v>0</v>
      </c>
      <c r="Y491" s="268">
        <v>0</v>
      </c>
    </row>
    <row r="492" spans="2:25" s="4" customFormat="1" ht="15" hidden="1" customHeight="1" outlineLevel="1" x14ac:dyDescent="0.25">
      <c r="B492" s="53" t="s">
        <v>82</v>
      </c>
      <c r="C492" s="267">
        <v>1</v>
      </c>
      <c r="D492" s="144">
        <v>1</v>
      </c>
      <c r="E492" s="268">
        <v>1</v>
      </c>
      <c r="F492" s="267">
        <v>0.17857142857142858</v>
      </c>
      <c r="G492" s="144">
        <v>0.72727272727272729</v>
      </c>
      <c r="H492" s="268">
        <v>0.33333333333333331</v>
      </c>
      <c r="I492" s="267"/>
      <c r="J492" s="144"/>
      <c r="K492" s="268"/>
      <c r="L492" s="267"/>
      <c r="M492" s="144"/>
      <c r="N492" s="268"/>
      <c r="O492" s="267">
        <v>0.6785714285714286</v>
      </c>
      <c r="P492" s="144">
        <v>0.27272727272727271</v>
      </c>
      <c r="Q492" s="268">
        <v>0.5641025641025641</v>
      </c>
      <c r="R492" s="267"/>
      <c r="S492" s="144"/>
      <c r="T492" s="268"/>
      <c r="U492" s="267">
        <v>0.14285714285714285</v>
      </c>
      <c r="V492" s="268">
        <v>0.10256410256410256</v>
      </c>
      <c r="W492" s="267">
        <v>0</v>
      </c>
      <c r="X492" s="144">
        <v>0</v>
      </c>
      <c r="Y492" s="268">
        <v>0</v>
      </c>
    </row>
    <row r="493" spans="2:25" s="4" customFormat="1" ht="15" hidden="1" customHeight="1" outlineLevel="1" x14ac:dyDescent="0.25">
      <c r="B493" s="53" t="s">
        <v>83</v>
      </c>
      <c r="C493" s="267">
        <v>1</v>
      </c>
      <c r="D493" s="144">
        <v>1</v>
      </c>
      <c r="E493" s="268">
        <v>1</v>
      </c>
      <c r="F493" s="267">
        <v>0.12121212121212122</v>
      </c>
      <c r="G493" s="144">
        <v>1</v>
      </c>
      <c r="H493" s="268">
        <v>0.61333333333333329</v>
      </c>
      <c r="I493" s="267"/>
      <c r="J493" s="144"/>
      <c r="K493" s="268"/>
      <c r="L493" s="267"/>
      <c r="M493" s="144"/>
      <c r="N493" s="268"/>
      <c r="O493" s="267">
        <v>0.27272727272727271</v>
      </c>
      <c r="P493" s="144">
        <v>0</v>
      </c>
      <c r="Q493" s="268">
        <v>0.12</v>
      </c>
      <c r="R493" s="267"/>
      <c r="S493" s="144"/>
      <c r="T493" s="268"/>
      <c r="U493" s="267">
        <v>0.60606060606060608</v>
      </c>
      <c r="V493" s="268">
        <v>0.26666666666666666</v>
      </c>
      <c r="W493" s="267">
        <v>0</v>
      </c>
      <c r="X493" s="144">
        <v>0</v>
      </c>
      <c r="Y493" s="268">
        <v>0</v>
      </c>
    </row>
    <row r="494" spans="2:25" s="4" customFormat="1" ht="15" hidden="1" customHeight="1" outlineLevel="1" x14ac:dyDescent="0.25">
      <c r="B494" s="53" t="s">
        <v>84</v>
      </c>
      <c r="C494" s="267">
        <v>1</v>
      </c>
      <c r="D494" s="144">
        <v>1</v>
      </c>
      <c r="E494" s="268">
        <v>1</v>
      </c>
      <c r="F494" s="267">
        <v>0.34482758620689657</v>
      </c>
      <c r="G494" s="144">
        <v>0</v>
      </c>
      <c r="H494" s="268">
        <v>0.32258064516129031</v>
      </c>
      <c r="I494" s="267"/>
      <c r="J494" s="144"/>
      <c r="K494" s="268"/>
      <c r="L494" s="267"/>
      <c r="M494" s="144"/>
      <c r="N494" s="268"/>
      <c r="O494" s="267">
        <v>0.20689655172413793</v>
      </c>
      <c r="P494" s="144">
        <v>1</v>
      </c>
      <c r="Q494" s="268">
        <v>0.25806451612903225</v>
      </c>
      <c r="R494" s="267"/>
      <c r="S494" s="144"/>
      <c r="T494" s="268"/>
      <c r="U494" s="267">
        <v>0.44827586206896552</v>
      </c>
      <c r="V494" s="268">
        <v>0.41935483870967744</v>
      </c>
      <c r="W494" s="267">
        <v>0</v>
      </c>
      <c r="X494" s="144">
        <v>0</v>
      </c>
      <c r="Y494" s="268">
        <v>0</v>
      </c>
    </row>
    <row r="495" spans="2:25" s="4" customFormat="1" ht="15" hidden="1" customHeight="1" outlineLevel="1" x14ac:dyDescent="0.25">
      <c r="B495" s="53" t="s">
        <v>85</v>
      </c>
      <c r="C495" s="267">
        <v>1</v>
      </c>
      <c r="D495" s="144">
        <v>1</v>
      </c>
      <c r="E495" s="268">
        <v>1</v>
      </c>
      <c r="F495" s="267">
        <v>0.10204081632653061</v>
      </c>
      <c r="G495" s="144">
        <v>0</v>
      </c>
      <c r="H495" s="268">
        <v>9.6153846153846159E-2</v>
      </c>
      <c r="I495" s="267"/>
      <c r="J495" s="144"/>
      <c r="K495" s="268"/>
      <c r="L495" s="267"/>
      <c r="M495" s="144"/>
      <c r="N495" s="268"/>
      <c r="O495" s="267">
        <v>0.59183673469387754</v>
      </c>
      <c r="P495" s="144">
        <v>1</v>
      </c>
      <c r="Q495" s="268">
        <v>0.61538461538461542</v>
      </c>
      <c r="R495" s="267"/>
      <c r="S495" s="144"/>
      <c r="T495" s="268"/>
      <c r="U495" s="267">
        <v>0.22448979591836735</v>
      </c>
      <c r="V495" s="268">
        <v>0.21153846153846154</v>
      </c>
      <c r="W495" s="267">
        <v>8.1632653061224483E-2</v>
      </c>
      <c r="X495" s="144">
        <v>0</v>
      </c>
      <c r="Y495" s="268">
        <v>7.6923076923076927E-2</v>
      </c>
    </row>
    <row r="496" spans="2:25" s="4" customFormat="1" ht="15" hidden="1" customHeight="1" outlineLevel="1" x14ac:dyDescent="0.25">
      <c r="B496" s="53" t="s">
        <v>86</v>
      </c>
      <c r="C496" s="267">
        <v>1</v>
      </c>
      <c r="D496" s="144">
        <v>1</v>
      </c>
      <c r="E496" s="268">
        <v>1</v>
      </c>
      <c r="F496" s="267">
        <v>6.8965517241379309E-2</v>
      </c>
      <c r="G496" s="144">
        <v>0.75</v>
      </c>
      <c r="H496" s="268">
        <v>0.34693877551020408</v>
      </c>
      <c r="I496" s="267"/>
      <c r="J496" s="144"/>
      <c r="K496" s="268"/>
      <c r="L496" s="267"/>
      <c r="M496" s="144"/>
      <c r="N496" s="268"/>
      <c r="O496" s="267">
        <v>0.93103448275862066</v>
      </c>
      <c r="P496" s="144">
        <v>0.15</v>
      </c>
      <c r="Q496" s="268">
        <v>0.61224489795918369</v>
      </c>
      <c r="R496" s="267"/>
      <c r="S496" s="144"/>
      <c r="T496" s="268"/>
      <c r="U496" s="267">
        <v>0</v>
      </c>
      <c r="V496" s="268">
        <v>0</v>
      </c>
      <c r="W496" s="267">
        <v>0</v>
      </c>
      <c r="X496" s="144">
        <v>0.1</v>
      </c>
      <c r="Y496" s="268">
        <v>4.0816326530612242E-2</v>
      </c>
    </row>
    <row r="497" spans="2:25" s="4" customFormat="1" ht="15" hidden="1" customHeight="1" outlineLevel="1" x14ac:dyDescent="0.25">
      <c r="B497" s="53" t="s">
        <v>87</v>
      </c>
      <c r="C497" s="267">
        <v>1</v>
      </c>
      <c r="D497" s="144">
        <v>1</v>
      </c>
      <c r="E497" s="268">
        <v>1</v>
      </c>
      <c r="F497" s="267">
        <v>0.14047619047619048</v>
      </c>
      <c r="G497" s="144">
        <v>0.54680220245658617</v>
      </c>
      <c r="H497" s="268">
        <v>0.37787676317743135</v>
      </c>
      <c r="I497" s="267"/>
      <c r="J497" s="144"/>
      <c r="K497" s="268"/>
      <c r="L497" s="267"/>
      <c r="M497" s="144"/>
      <c r="N497" s="268"/>
      <c r="O497" s="267">
        <v>0.85238095238095235</v>
      </c>
      <c r="P497" s="144">
        <v>0.45319779754341383</v>
      </c>
      <c r="Q497" s="268">
        <v>0.61915367483296213</v>
      </c>
      <c r="R497" s="267"/>
      <c r="S497" s="144"/>
      <c r="T497" s="268"/>
      <c r="U497" s="267">
        <v>7.1428571428571426E-3</v>
      </c>
      <c r="V497" s="268">
        <v>2.9695619896065329E-3</v>
      </c>
      <c r="W497" s="267">
        <v>0</v>
      </c>
      <c r="X497" s="144">
        <v>0</v>
      </c>
      <c r="Y497" s="268">
        <v>0</v>
      </c>
    </row>
    <row r="498" spans="2:25" s="4" customFormat="1" ht="15" hidden="1" customHeight="1" outlineLevel="1" x14ac:dyDescent="0.25">
      <c r="B498" s="53" t="s">
        <v>88</v>
      </c>
      <c r="C498" s="267">
        <v>1</v>
      </c>
      <c r="D498" s="144">
        <v>1</v>
      </c>
      <c r="E498" s="268">
        <v>1</v>
      </c>
      <c r="F498" s="267">
        <v>0.19244545750569847</v>
      </c>
      <c r="G498" s="144">
        <v>0.65403925148334097</v>
      </c>
      <c r="H498" s="268">
        <v>0.50705101617586068</v>
      </c>
      <c r="I498" s="267"/>
      <c r="J498" s="144"/>
      <c r="K498" s="268"/>
      <c r="L498" s="267"/>
      <c r="M498" s="144"/>
      <c r="N498" s="268"/>
      <c r="O498" s="267">
        <v>0.80429827417779221</v>
      </c>
      <c r="P498" s="144">
        <v>0.34596074851665903</v>
      </c>
      <c r="Q498" s="268">
        <v>0.49191206968063045</v>
      </c>
      <c r="R498" s="267"/>
      <c r="S498" s="144"/>
      <c r="T498" s="268"/>
      <c r="U498" s="267">
        <v>3.2562683165092803E-3</v>
      </c>
      <c r="V498" s="268">
        <v>1.0369141435089175E-3</v>
      </c>
      <c r="W498" s="267">
        <v>0</v>
      </c>
      <c r="X498" s="144">
        <v>0</v>
      </c>
      <c r="Y498" s="268">
        <v>0</v>
      </c>
    </row>
    <row r="499" spans="2:25" s="4" customFormat="1" ht="15" hidden="1" customHeight="1" outlineLevel="1" x14ac:dyDescent="0.25">
      <c r="B499" s="53" t="s">
        <v>89</v>
      </c>
      <c r="C499" s="267">
        <v>1</v>
      </c>
      <c r="D499" s="144">
        <v>1</v>
      </c>
      <c r="E499" s="268">
        <v>1</v>
      </c>
      <c r="F499" s="267">
        <v>0.2093525179856115</v>
      </c>
      <c r="G499" s="144">
        <v>0.50392230108330216</v>
      </c>
      <c r="H499" s="268">
        <v>0.40324563560363902</v>
      </c>
      <c r="I499" s="267"/>
      <c r="J499" s="144"/>
      <c r="K499" s="268"/>
      <c r="L499" s="267"/>
      <c r="M499" s="144"/>
      <c r="N499" s="268"/>
      <c r="O499" s="267">
        <v>0.77769784172661871</v>
      </c>
      <c r="P499" s="144">
        <v>0.38307807246918191</v>
      </c>
      <c r="Q499" s="268">
        <v>0.51794934841406437</v>
      </c>
      <c r="R499" s="267"/>
      <c r="S499" s="144"/>
      <c r="T499" s="268"/>
      <c r="U499" s="267">
        <v>1.2949640287769784E-2</v>
      </c>
      <c r="V499" s="268">
        <v>4.425866732235063E-3</v>
      </c>
      <c r="W499" s="267">
        <v>0</v>
      </c>
      <c r="X499" s="144">
        <v>0</v>
      </c>
      <c r="Y499" s="268">
        <v>0</v>
      </c>
    </row>
    <row r="500" spans="2:25" s="4" customFormat="1" ht="15.75" collapsed="1" x14ac:dyDescent="0.25">
      <c r="B500" s="65">
        <v>1980</v>
      </c>
      <c r="C500" s="269">
        <v>1</v>
      </c>
      <c r="D500" s="88">
        <v>1</v>
      </c>
      <c r="E500" s="270">
        <v>1</v>
      </c>
      <c r="F500" s="269">
        <v>0.2515959614252728</v>
      </c>
      <c r="G500" s="88">
        <v>0.6481432392703087</v>
      </c>
      <c r="H500" s="270">
        <v>0.51039569703069954</v>
      </c>
      <c r="I500" s="269"/>
      <c r="J500" s="88"/>
      <c r="K500" s="270"/>
      <c r="L500" s="269"/>
      <c r="M500" s="88"/>
      <c r="N500" s="270"/>
      <c r="O500" s="269">
        <v>0.72581156336306429</v>
      </c>
      <c r="P500" s="88">
        <v>0.33722919729137046</v>
      </c>
      <c r="Q500" s="270">
        <v>0.47220998993457475</v>
      </c>
      <c r="R500" s="269"/>
      <c r="S500" s="88"/>
      <c r="T500" s="270"/>
      <c r="U500" s="269">
        <v>2.2230271200253542E-2</v>
      </c>
      <c r="V500" s="270">
        <v>7.7220684448917965E-3</v>
      </c>
      <c r="W500" s="269">
        <v>3.6220401140942639E-4</v>
      </c>
      <c r="X500" s="88">
        <v>4.8196255150974768E-5</v>
      </c>
      <c r="Y500" s="270">
        <v>1.5727226975339708E-4</v>
      </c>
    </row>
    <row r="501" spans="2:25" s="4" customFormat="1" ht="15" hidden="1" customHeight="1" outlineLevel="1" x14ac:dyDescent="0.25">
      <c r="B501" s="53" t="s">
        <v>78</v>
      </c>
      <c r="C501" s="267">
        <v>1</v>
      </c>
      <c r="D501" s="144">
        <v>1</v>
      </c>
      <c r="E501" s="268">
        <v>1</v>
      </c>
      <c r="F501" s="267">
        <v>0.10844142036997662</v>
      </c>
      <c r="G501" s="144">
        <v>0.60109957238851552</v>
      </c>
      <c r="H501" s="268">
        <v>0.44158347676419968</v>
      </c>
      <c r="I501" s="267"/>
      <c r="J501" s="144"/>
      <c r="K501" s="268"/>
      <c r="L501" s="267"/>
      <c r="M501" s="144"/>
      <c r="N501" s="268"/>
      <c r="O501" s="267">
        <v>0.8830533701892409</v>
      </c>
      <c r="P501" s="144">
        <v>0.39890042761148442</v>
      </c>
      <c r="Q501" s="268">
        <v>0.5556626506024096</v>
      </c>
      <c r="R501" s="267"/>
      <c r="S501" s="144"/>
      <c r="T501" s="268"/>
      <c r="U501" s="267">
        <v>7.4420582606846697E-3</v>
      </c>
      <c r="V501" s="268">
        <v>2.4096385542168677E-3</v>
      </c>
      <c r="W501" s="267">
        <v>1.06315118009781E-3</v>
      </c>
      <c r="X501" s="144">
        <v>0</v>
      </c>
      <c r="Y501" s="268">
        <v>3.4423407917383823E-4</v>
      </c>
    </row>
    <row r="502" spans="2:25" s="4" customFormat="1" ht="15" hidden="1" customHeight="1" outlineLevel="1" x14ac:dyDescent="0.25">
      <c r="B502" s="53" t="s">
        <v>79</v>
      </c>
      <c r="C502" s="267">
        <v>1</v>
      </c>
      <c r="D502" s="144">
        <v>1</v>
      </c>
      <c r="E502" s="268">
        <v>1</v>
      </c>
      <c r="F502" s="267">
        <v>0.25675920885501724</v>
      </c>
      <c r="G502" s="144">
        <v>0.64007440322413967</v>
      </c>
      <c r="H502" s="268">
        <v>0.50098762180668954</v>
      </c>
      <c r="I502" s="267"/>
      <c r="J502" s="144"/>
      <c r="K502" s="268"/>
      <c r="L502" s="267"/>
      <c r="M502" s="144"/>
      <c r="N502" s="268"/>
      <c r="O502" s="267">
        <v>0.72890582471420795</v>
      </c>
      <c r="P502" s="144">
        <v>0.35992559677586028</v>
      </c>
      <c r="Q502" s="268">
        <v>0.49381090334474587</v>
      </c>
      <c r="R502" s="267"/>
      <c r="S502" s="144"/>
      <c r="T502" s="268"/>
      <c r="U502" s="267">
        <v>1.3790600616947922E-2</v>
      </c>
      <c r="V502" s="268">
        <v>5.0039504872267581E-3</v>
      </c>
      <c r="W502" s="267">
        <v>5.4436581382689172E-4</v>
      </c>
      <c r="X502" s="144">
        <v>0</v>
      </c>
      <c r="Y502" s="268">
        <v>1.9752436133789835E-4</v>
      </c>
    </row>
    <row r="503" spans="2:25" s="4" customFormat="1" ht="15" hidden="1" customHeight="1" outlineLevel="1" x14ac:dyDescent="0.25">
      <c r="B503" s="53" t="s">
        <v>80</v>
      </c>
      <c r="C503" s="267">
        <v>1</v>
      </c>
      <c r="D503" s="144">
        <v>1</v>
      </c>
      <c r="E503" s="268">
        <v>1</v>
      </c>
      <c r="F503" s="267">
        <v>0.22751835942912568</v>
      </c>
      <c r="G503" s="144">
        <v>0.67909615026966708</v>
      </c>
      <c r="H503" s="268">
        <v>0.49774636915029769</v>
      </c>
      <c r="I503" s="267"/>
      <c r="J503" s="144"/>
      <c r="K503" s="268"/>
      <c r="L503" s="267"/>
      <c r="M503" s="144"/>
      <c r="N503" s="268"/>
      <c r="O503" s="267">
        <v>0.76222807260634617</v>
      </c>
      <c r="P503" s="144">
        <v>0.32090384973033292</v>
      </c>
      <c r="Q503" s="268">
        <v>0.49813588559345612</v>
      </c>
      <c r="R503" s="267"/>
      <c r="S503" s="144"/>
      <c r="T503" s="268"/>
      <c r="U503" s="267">
        <v>1.0253567964528197E-2</v>
      </c>
      <c r="V503" s="268">
        <v>4.1177452562461744E-3</v>
      </c>
      <c r="W503" s="267">
        <v>0</v>
      </c>
      <c r="X503" s="144">
        <v>0</v>
      </c>
      <c r="Y503" s="268">
        <v>0</v>
      </c>
    </row>
    <row r="504" spans="2:25" s="4" customFormat="1" ht="15" hidden="1" customHeight="1" outlineLevel="1" x14ac:dyDescent="0.25">
      <c r="B504" s="53" t="s">
        <v>81</v>
      </c>
      <c r="C504" s="267">
        <v>1</v>
      </c>
      <c r="D504" s="144">
        <v>1</v>
      </c>
      <c r="E504" s="268">
        <v>1</v>
      </c>
      <c r="F504" s="267">
        <v>0.21213235294117647</v>
      </c>
      <c r="G504" s="144">
        <v>0.53320463320463318</v>
      </c>
      <c r="H504" s="268">
        <v>0.36873822975517889</v>
      </c>
      <c r="I504" s="267"/>
      <c r="J504" s="144"/>
      <c r="K504" s="268"/>
      <c r="L504" s="267"/>
      <c r="M504" s="144"/>
      <c r="N504" s="268"/>
      <c r="O504" s="267">
        <v>0.69963235294117643</v>
      </c>
      <c r="P504" s="144">
        <v>0.46679536679536682</v>
      </c>
      <c r="Q504" s="268">
        <v>0.58606403013182673</v>
      </c>
      <c r="R504" s="267"/>
      <c r="S504" s="144"/>
      <c r="T504" s="268"/>
      <c r="U504" s="267">
        <v>8.8235294117647065E-2</v>
      </c>
      <c r="V504" s="268">
        <v>4.519774011299435E-2</v>
      </c>
      <c r="W504" s="267">
        <v>0</v>
      </c>
      <c r="X504" s="144">
        <v>0</v>
      </c>
      <c r="Y504" s="268">
        <v>0</v>
      </c>
    </row>
    <row r="505" spans="2:25" s="4" customFormat="1" ht="15" hidden="1" customHeight="1" outlineLevel="1" x14ac:dyDescent="0.25">
      <c r="B505" s="53" t="s">
        <v>82</v>
      </c>
      <c r="C505" s="267">
        <v>1</v>
      </c>
      <c r="D505" s="144">
        <v>1</v>
      </c>
      <c r="E505" s="268">
        <v>1</v>
      </c>
      <c r="F505" s="267">
        <v>0.12328767123287671</v>
      </c>
      <c r="G505" s="144">
        <v>0</v>
      </c>
      <c r="H505" s="268">
        <v>0.10843373493975904</v>
      </c>
      <c r="I505" s="267"/>
      <c r="J505" s="144"/>
      <c r="K505" s="268"/>
      <c r="L505" s="267"/>
      <c r="M505" s="144"/>
      <c r="N505" s="268"/>
      <c r="O505" s="267">
        <v>0.42465753424657532</v>
      </c>
      <c r="P505" s="144">
        <v>1</v>
      </c>
      <c r="Q505" s="268">
        <v>0.49397590361445781</v>
      </c>
      <c r="R505" s="267"/>
      <c r="S505" s="144"/>
      <c r="T505" s="268"/>
      <c r="U505" s="267">
        <v>0.41095890410958902</v>
      </c>
      <c r="V505" s="268">
        <v>0.36144578313253012</v>
      </c>
      <c r="W505" s="267">
        <v>4.1095890410958902E-2</v>
      </c>
      <c r="X505" s="144">
        <v>0</v>
      </c>
      <c r="Y505" s="268">
        <v>3.614457831325301E-2</v>
      </c>
    </row>
    <row r="506" spans="2:25" s="4" customFormat="1" ht="15" hidden="1" customHeight="1" outlineLevel="1" x14ac:dyDescent="0.25">
      <c r="B506" s="53" t="s">
        <v>83</v>
      </c>
      <c r="C506" s="267">
        <v>1</v>
      </c>
      <c r="D506" s="144">
        <v>1</v>
      </c>
      <c r="E506" s="268">
        <v>1</v>
      </c>
      <c r="F506" s="267">
        <v>0.17647058823529413</v>
      </c>
      <c r="G506" s="144">
        <v>0</v>
      </c>
      <c r="H506" s="268">
        <v>0.16666666666666666</v>
      </c>
      <c r="I506" s="267"/>
      <c r="J506" s="144"/>
      <c r="K506" s="268"/>
      <c r="L506" s="267"/>
      <c r="M506" s="144"/>
      <c r="N506" s="268"/>
      <c r="O506" s="267">
        <v>0.67647058823529416</v>
      </c>
      <c r="P506" s="144">
        <v>1</v>
      </c>
      <c r="Q506" s="268">
        <v>0.69444444444444442</v>
      </c>
      <c r="R506" s="267"/>
      <c r="S506" s="144"/>
      <c r="T506" s="268"/>
      <c r="U506" s="267">
        <v>0.14705882352941177</v>
      </c>
      <c r="V506" s="268">
        <v>0.1388888888888889</v>
      </c>
      <c r="W506" s="267">
        <v>0</v>
      </c>
      <c r="X506" s="144">
        <v>0</v>
      </c>
      <c r="Y506" s="268">
        <v>0</v>
      </c>
    </row>
    <row r="507" spans="2:25" s="4" customFormat="1" ht="15" hidden="1" customHeight="1" outlineLevel="1" x14ac:dyDescent="0.25">
      <c r="B507" s="53" t="s">
        <v>84</v>
      </c>
      <c r="C507" s="267">
        <v>1</v>
      </c>
      <c r="D507" s="144">
        <v>1</v>
      </c>
      <c r="E507" s="268">
        <v>1</v>
      </c>
      <c r="F507" s="267">
        <v>0.21875</v>
      </c>
      <c r="G507" s="144">
        <v>0</v>
      </c>
      <c r="H507" s="268">
        <v>0.14583333333333334</v>
      </c>
      <c r="I507" s="267"/>
      <c r="J507" s="144"/>
      <c r="K507" s="268"/>
      <c r="L507" s="267"/>
      <c r="M507" s="144"/>
      <c r="N507" s="268"/>
      <c r="O507" s="267">
        <v>0.59375</v>
      </c>
      <c r="P507" s="144">
        <v>0.375</v>
      </c>
      <c r="Q507" s="268">
        <v>0.52083333333333337</v>
      </c>
      <c r="R507" s="267"/>
      <c r="S507" s="144"/>
      <c r="T507" s="268"/>
      <c r="U507" s="267">
        <v>0.1875</v>
      </c>
      <c r="V507" s="268">
        <v>0.125</v>
      </c>
      <c r="W507" s="267">
        <v>0</v>
      </c>
      <c r="X507" s="144">
        <v>0.625</v>
      </c>
      <c r="Y507" s="268">
        <v>0.20833333333333334</v>
      </c>
    </row>
    <row r="508" spans="2:25" s="4" customFormat="1" ht="15" hidden="1" customHeight="1" outlineLevel="1" x14ac:dyDescent="0.25">
      <c r="B508" s="53" t="s">
        <v>85</v>
      </c>
      <c r="C508" s="267">
        <v>1</v>
      </c>
      <c r="D508" s="144">
        <v>1</v>
      </c>
      <c r="E508" s="268">
        <v>1</v>
      </c>
      <c r="F508" s="267">
        <v>0</v>
      </c>
      <c r="G508" s="144">
        <v>0</v>
      </c>
      <c r="H508" s="268">
        <v>0</v>
      </c>
      <c r="I508" s="267"/>
      <c r="J508" s="144"/>
      <c r="K508" s="268"/>
      <c r="L508" s="267"/>
      <c r="M508" s="144"/>
      <c r="N508" s="268"/>
      <c r="O508" s="267">
        <v>0.72413793103448276</v>
      </c>
      <c r="P508" s="144">
        <v>1</v>
      </c>
      <c r="Q508" s="268">
        <v>0.74193548387096775</v>
      </c>
      <c r="R508" s="267"/>
      <c r="S508" s="144"/>
      <c r="T508" s="268"/>
      <c r="U508" s="267">
        <v>0.27586206896551724</v>
      </c>
      <c r="V508" s="268">
        <v>0.25806451612903225</v>
      </c>
      <c r="W508" s="267">
        <v>0</v>
      </c>
      <c r="X508" s="144">
        <v>0</v>
      </c>
      <c r="Y508" s="268">
        <v>0</v>
      </c>
    </row>
    <row r="509" spans="2:25" s="4" customFormat="1" ht="15" hidden="1" customHeight="1" outlineLevel="1" x14ac:dyDescent="0.25">
      <c r="B509" s="53" t="s">
        <v>86</v>
      </c>
      <c r="C509" s="267">
        <v>1</v>
      </c>
      <c r="D509" s="144">
        <v>1</v>
      </c>
      <c r="E509" s="268">
        <v>1</v>
      </c>
      <c r="F509" s="267">
        <v>0.15</v>
      </c>
      <c r="G509" s="144">
        <v>0</v>
      </c>
      <c r="H509" s="268">
        <v>7.6923076923076927E-2</v>
      </c>
      <c r="I509" s="267"/>
      <c r="J509" s="144"/>
      <c r="K509" s="268"/>
      <c r="L509" s="267"/>
      <c r="M509" s="144"/>
      <c r="N509" s="268"/>
      <c r="O509" s="267">
        <v>0.57499999999999996</v>
      </c>
      <c r="P509" s="144">
        <v>1</v>
      </c>
      <c r="Q509" s="268">
        <v>0.78205128205128205</v>
      </c>
      <c r="R509" s="267"/>
      <c r="S509" s="144"/>
      <c r="T509" s="268"/>
      <c r="U509" s="267">
        <v>0.27500000000000002</v>
      </c>
      <c r="V509" s="268">
        <v>0.14102564102564102</v>
      </c>
      <c r="W509" s="267">
        <v>0</v>
      </c>
      <c r="X509" s="144">
        <v>0</v>
      </c>
      <c r="Y509" s="268">
        <v>0</v>
      </c>
    </row>
    <row r="510" spans="2:25" s="4" customFormat="1" ht="15" hidden="1" customHeight="1" outlineLevel="1" x14ac:dyDescent="0.25">
      <c r="B510" s="53" t="s">
        <v>87</v>
      </c>
      <c r="C510" s="267">
        <v>1</v>
      </c>
      <c r="D510" s="144">
        <v>1</v>
      </c>
      <c r="E510" s="268">
        <v>1</v>
      </c>
      <c r="F510" s="267">
        <v>0.22289384208537968</v>
      </c>
      <c r="G510" s="144">
        <v>0.73797640653357532</v>
      </c>
      <c r="H510" s="268">
        <v>0.54472005669737777</v>
      </c>
      <c r="I510" s="267"/>
      <c r="J510" s="144"/>
      <c r="K510" s="268"/>
      <c r="L510" s="267"/>
      <c r="M510" s="144"/>
      <c r="N510" s="268"/>
      <c r="O510" s="267">
        <v>0.76766150358896867</v>
      </c>
      <c r="P510" s="144">
        <v>0.26202359346642468</v>
      </c>
      <c r="Q510" s="268">
        <v>0.45173635719347982</v>
      </c>
      <c r="R510" s="267"/>
      <c r="S510" s="144"/>
      <c r="T510" s="268"/>
      <c r="U510" s="267">
        <v>9.4446543256516812E-3</v>
      </c>
      <c r="V510" s="268">
        <v>3.5435861091424521E-3</v>
      </c>
      <c r="W510" s="267">
        <v>0</v>
      </c>
      <c r="X510" s="144">
        <v>0</v>
      </c>
      <c r="Y510" s="268">
        <v>0</v>
      </c>
    </row>
    <row r="511" spans="2:25" s="4" customFormat="1" ht="15" hidden="1" customHeight="1" outlineLevel="1" x14ac:dyDescent="0.25">
      <c r="B511" s="53" t="s">
        <v>88</v>
      </c>
      <c r="C511" s="267">
        <v>1</v>
      </c>
      <c r="D511" s="144">
        <v>1</v>
      </c>
      <c r="E511" s="268">
        <v>1</v>
      </c>
      <c r="F511" s="267">
        <v>0.19814651368049427</v>
      </c>
      <c r="G511" s="144">
        <v>0.7201827378038832</v>
      </c>
      <c r="H511" s="268">
        <v>0.49826470312353438</v>
      </c>
      <c r="I511" s="267"/>
      <c r="J511" s="144"/>
      <c r="K511" s="268"/>
      <c r="L511" s="267"/>
      <c r="M511" s="144"/>
      <c r="N511" s="268"/>
      <c r="O511" s="267">
        <v>0.79766107678729037</v>
      </c>
      <c r="P511" s="144">
        <v>0.2798172621961168</v>
      </c>
      <c r="Q511" s="268">
        <v>0.49995310008441984</v>
      </c>
      <c r="R511" s="267"/>
      <c r="S511" s="144"/>
      <c r="T511" s="268"/>
      <c r="U511" s="267">
        <v>4.1924095322153571E-3</v>
      </c>
      <c r="V511" s="268">
        <v>1.7821967920457742E-3</v>
      </c>
      <c r="W511" s="267">
        <v>0</v>
      </c>
      <c r="X511" s="144">
        <v>0</v>
      </c>
      <c r="Y511" s="268">
        <v>0</v>
      </c>
    </row>
    <row r="512" spans="2:25" s="4" customFormat="1" ht="15" hidden="1" customHeight="1" outlineLevel="1" x14ac:dyDescent="0.25">
      <c r="B512" s="53" t="s">
        <v>89</v>
      </c>
      <c r="C512" s="267">
        <v>1</v>
      </c>
      <c r="D512" s="144">
        <v>1</v>
      </c>
      <c r="E512" s="268">
        <v>1</v>
      </c>
      <c r="F512" s="267">
        <v>0.2840123898022397</v>
      </c>
      <c r="G512" s="144">
        <v>0.7228578383641675</v>
      </c>
      <c r="H512" s="268">
        <v>0.57447836945138164</v>
      </c>
      <c r="I512" s="267"/>
      <c r="J512" s="144"/>
      <c r="K512" s="268"/>
      <c r="L512" s="267"/>
      <c r="M512" s="144"/>
      <c r="N512" s="268"/>
      <c r="O512" s="267">
        <v>0.71289015963783653</v>
      </c>
      <c r="P512" s="144">
        <v>0.27324732229795523</v>
      </c>
      <c r="Q512" s="268">
        <v>0.42189639893659875</v>
      </c>
      <c r="R512" s="267"/>
      <c r="S512" s="144"/>
      <c r="T512" s="268"/>
      <c r="U512" s="267">
        <v>3.0974505599237552E-3</v>
      </c>
      <c r="V512" s="268">
        <v>1.0472891323612342E-3</v>
      </c>
      <c r="W512" s="267">
        <v>0</v>
      </c>
      <c r="X512" s="144">
        <v>3.8948393378773127E-3</v>
      </c>
      <c r="Y512" s="268">
        <v>2.5779424796584225E-3</v>
      </c>
    </row>
    <row r="513" spans="2:25" s="4" customFormat="1" ht="15.75" collapsed="1" x14ac:dyDescent="0.25">
      <c r="B513" s="65">
        <v>1979</v>
      </c>
      <c r="C513" s="269">
        <v>1</v>
      </c>
      <c r="D513" s="88">
        <v>1</v>
      </c>
      <c r="E513" s="270">
        <v>1</v>
      </c>
      <c r="F513" s="269">
        <v>0.21591302977784779</v>
      </c>
      <c r="G513" s="88">
        <v>0.66560854753793741</v>
      </c>
      <c r="H513" s="270">
        <v>0.49449034161081068</v>
      </c>
      <c r="I513" s="269"/>
      <c r="J513" s="88"/>
      <c r="K513" s="270"/>
      <c r="L513" s="269"/>
      <c r="M513" s="88"/>
      <c r="N513" s="270"/>
      <c r="O513" s="269">
        <v>0.76666141484165751</v>
      </c>
      <c r="P513" s="88">
        <v>0.33357850727779498</v>
      </c>
      <c r="Q513" s="270">
        <v>0.49837528027914002</v>
      </c>
      <c r="R513" s="269"/>
      <c r="S513" s="88"/>
      <c r="T513" s="270"/>
      <c r="U513" s="269">
        <v>1.7078934929888136E-2</v>
      </c>
      <c r="V513" s="270">
        <v>6.4988788834398495E-3</v>
      </c>
      <c r="W513" s="269">
        <v>3.466204506065858E-4</v>
      </c>
      <c r="X513" s="88">
        <v>8.1294518426757508E-4</v>
      </c>
      <c r="Y513" s="270">
        <v>6.3549922660943172E-4</v>
      </c>
    </row>
    <row r="514" spans="2:25" s="4" customFormat="1" ht="15" hidden="1" customHeight="1" outlineLevel="1" x14ac:dyDescent="0.25">
      <c r="B514" s="53" t="s">
        <v>78</v>
      </c>
      <c r="C514" s="267">
        <v>1</v>
      </c>
      <c r="D514" s="144">
        <v>1</v>
      </c>
      <c r="E514" s="268">
        <v>1</v>
      </c>
      <c r="F514" s="267">
        <v>0.13803680981595093</v>
      </c>
      <c r="G514" s="144">
        <v>0.78271940247835681</v>
      </c>
      <c r="H514" s="268">
        <v>0.61217228464419471</v>
      </c>
      <c r="I514" s="267"/>
      <c r="J514" s="144"/>
      <c r="K514" s="268"/>
      <c r="L514" s="267"/>
      <c r="M514" s="144"/>
      <c r="N514" s="268"/>
      <c r="O514" s="267">
        <v>0.85252477583765929</v>
      </c>
      <c r="P514" s="144">
        <v>0.21728059752164319</v>
      </c>
      <c r="Q514" s="268">
        <v>0.38533083645443195</v>
      </c>
      <c r="R514" s="267"/>
      <c r="S514" s="144"/>
      <c r="T514" s="268"/>
      <c r="U514" s="267">
        <v>9.4384143463898066E-3</v>
      </c>
      <c r="V514" s="268">
        <v>2.4968789013732834E-3</v>
      </c>
      <c r="W514" s="267">
        <v>0</v>
      </c>
      <c r="X514" s="144">
        <v>0</v>
      </c>
      <c r="Y514" s="268">
        <v>0</v>
      </c>
    </row>
    <row r="515" spans="2:25" s="4" customFormat="1" ht="15" hidden="1" customHeight="1" outlineLevel="1" x14ac:dyDescent="0.25">
      <c r="B515" s="53" t="s">
        <v>79</v>
      </c>
      <c r="C515" s="267">
        <v>1</v>
      </c>
      <c r="D515" s="144">
        <v>1</v>
      </c>
      <c r="E515" s="268">
        <v>1</v>
      </c>
      <c r="F515" s="267">
        <v>0.10458879618593564</v>
      </c>
      <c r="G515" s="144">
        <v>0.85260023396788254</v>
      </c>
      <c r="H515" s="268">
        <v>0.6558507720040756</v>
      </c>
      <c r="I515" s="267"/>
      <c r="J515" s="144"/>
      <c r="K515" s="268"/>
      <c r="L515" s="267"/>
      <c r="M515" s="144"/>
      <c r="N515" s="268"/>
      <c r="O515" s="267">
        <v>0.87693682955899876</v>
      </c>
      <c r="P515" s="144">
        <v>0.14739976603211741</v>
      </c>
      <c r="Q515" s="268">
        <v>0.33928991300258643</v>
      </c>
      <c r="R515" s="267"/>
      <c r="S515" s="144"/>
      <c r="T515" s="268"/>
      <c r="U515" s="267">
        <v>1.8474374255065554E-2</v>
      </c>
      <c r="V515" s="268">
        <v>4.859314993338036E-3</v>
      </c>
      <c r="W515" s="267">
        <v>0</v>
      </c>
      <c r="X515" s="144">
        <v>0</v>
      </c>
      <c r="Y515" s="268">
        <v>0</v>
      </c>
    </row>
    <row r="516" spans="2:25" s="4" customFormat="1" ht="15" hidden="1" customHeight="1" outlineLevel="1" x14ac:dyDescent="0.25">
      <c r="B516" s="53" t="s">
        <v>80</v>
      </c>
      <c r="C516" s="267">
        <v>1</v>
      </c>
      <c r="D516" s="144">
        <v>1</v>
      </c>
      <c r="E516" s="268">
        <v>1</v>
      </c>
      <c r="F516" s="267">
        <v>8.5615527785163514E-2</v>
      </c>
      <c r="G516" s="144">
        <v>0.8818155866400228</v>
      </c>
      <c r="H516" s="268">
        <v>0.67196916608269097</v>
      </c>
      <c r="I516" s="267"/>
      <c r="J516" s="144"/>
      <c r="K516" s="268"/>
      <c r="L516" s="267"/>
      <c r="M516" s="144"/>
      <c r="N516" s="268"/>
      <c r="O516" s="267">
        <v>0.90614198351502262</v>
      </c>
      <c r="P516" s="144">
        <v>0.11818441335997716</v>
      </c>
      <c r="Q516" s="268">
        <v>0.32585844428871757</v>
      </c>
      <c r="R516" s="267"/>
      <c r="S516" s="144"/>
      <c r="T516" s="268"/>
      <c r="U516" s="267">
        <v>8.2424886998138797E-3</v>
      </c>
      <c r="V516" s="268">
        <v>2.1723896285914504E-3</v>
      </c>
      <c r="W516" s="267">
        <v>0</v>
      </c>
      <c r="X516" s="144">
        <v>0</v>
      </c>
      <c r="Y516" s="268">
        <v>0</v>
      </c>
    </row>
    <row r="517" spans="2:25" s="4" customFormat="1" ht="15" hidden="1" customHeight="1" outlineLevel="1" x14ac:dyDescent="0.25">
      <c r="B517" s="53" t="s">
        <v>81</v>
      </c>
      <c r="C517" s="267">
        <v>1</v>
      </c>
      <c r="D517" s="144">
        <v>1</v>
      </c>
      <c r="E517" s="268">
        <v>1</v>
      </c>
      <c r="F517" s="267">
        <v>5.8059587471352175E-2</v>
      </c>
      <c r="G517" s="144">
        <v>0.92247454972592013</v>
      </c>
      <c r="H517" s="268">
        <v>0.62956251617913539</v>
      </c>
      <c r="I517" s="267"/>
      <c r="J517" s="144"/>
      <c r="K517" s="268"/>
      <c r="L517" s="267"/>
      <c r="M517" s="144"/>
      <c r="N517" s="268"/>
      <c r="O517" s="267">
        <v>0.90374331550802134</v>
      </c>
      <c r="P517" s="144">
        <v>7.752545027407988E-2</v>
      </c>
      <c r="Q517" s="268">
        <v>0.35749417551126067</v>
      </c>
      <c r="R517" s="267"/>
      <c r="S517" s="144"/>
      <c r="T517" s="268"/>
      <c r="U517" s="267">
        <v>3.6669213139801378E-2</v>
      </c>
      <c r="V517" s="268">
        <v>1.2425575977219777E-2</v>
      </c>
      <c r="W517" s="267">
        <v>1.5278838808250573E-3</v>
      </c>
      <c r="X517" s="144">
        <v>0</v>
      </c>
      <c r="Y517" s="268">
        <v>5.1773233238415744E-4</v>
      </c>
    </row>
    <row r="518" spans="2:25" s="4" customFormat="1" ht="15" hidden="1" customHeight="1" outlineLevel="1" x14ac:dyDescent="0.25">
      <c r="B518" s="53" t="s">
        <v>82</v>
      </c>
      <c r="C518" s="267">
        <v>1</v>
      </c>
      <c r="D518" s="144">
        <v>1</v>
      </c>
      <c r="E518" s="268">
        <v>1</v>
      </c>
      <c r="F518" s="267">
        <v>0.10169491525423729</v>
      </c>
      <c r="G518" s="144">
        <v>0.97973950795947906</v>
      </c>
      <c r="H518" s="268">
        <v>0.91066666666666662</v>
      </c>
      <c r="I518" s="267"/>
      <c r="J518" s="144"/>
      <c r="K518" s="268"/>
      <c r="L518" s="267"/>
      <c r="M518" s="144"/>
      <c r="N518" s="268"/>
      <c r="O518" s="267">
        <v>0.49152542372881358</v>
      </c>
      <c r="P518" s="144">
        <v>1.5918958031837915E-2</v>
      </c>
      <c r="Q518" s="268">
        <v>5.3333333333333337E-2</v>
      </c>
      <c r="R518" s="267"/>
      <c r="S518" s="144"/>
      <c r="T518" s="268"/>
      <c r="U518" s="267">
        <v>0.40677966101694918</v>
      </c>
      <c r="V518" s="268">
        <v>3.2000000000000001E-2</v>
      </c>
      <c r="W518" s="267">
        <v>0</v>
      </c>
      <c r="X518" s="144">
        <v>4.3415340086830683E-3</v>
      </c>
      <c r="Y518" s="268">
        <v>4.0000000000000001E-3</v>
      </c>
    </row>
    <row r="519" spans="2:25" s="4" customFormat="1" ht="15" hidden="1" customHeight="1" outlineLevel="1" x14ac:dyDescent="0.25">
      <c r="B519" s="53" t="s">
        <v>83</v>
      </c>
      <c r="C519" s="267">
        <v>1</v>
      </c>
      <c r="D519" s="144">
        <v>1</v>
      </c>
      <c r="E519" s="268">
        <v>1</v>
      </c>
      <c r="F519" s="267">
        <v>2.564102564102564E-2</v>
      </c>
      <c r="G519" s="144">
        <v>0.97664835164835162</v>
      </c>
      <c r="H519" s="268">
        <v>0.92829204693611478</v>
      </c>
      <c r="I519" s="267"/>
      <c r="J519" s="144"/>
      <c r="K519" s="268"/>
      <c r="L519" s="267"/>
      <c r="M519" s="144"/>
      <c r="N519" s="268"/>
      <c r="O519" s="267">
        <v>0.41025641025641024</v>
      </c>
      <c r="P519" s="144">
        <v>2.3351648351648352E-2</v>
      </c>
      <c r="Q519" s="268">
        <v>4.3024771838331158E-2</v>
      </c>
      <c r="R519" s="267"/>
      <c r="S519" s="144"/>
      <c r="T519" s="268"/>
      <c r="U519" s="267">
        <v>0.5641025641025641</v>
      </c>
      <c r="V519" s="268">
        <v>2.8683181225554105E-2</v>
      </c>
      <c r="W519" s="267">
        <v>0</v>
      </c>
      <c r="X519" s="144">
        <v>0</v>
      </c>
      <c r="Y519" s="268">
        <v>0</v>
      </c>
    </row>
    <row r="520" spans="2:25" s="4" customFormat="1" ht="15" hidden="1" customHeight="1" outlineLevel="1" x14ac:dyDescent="0.25">
      <c r="B520" s="53" t="s">
        <v>84</v>
      </c>
      <c r="C520" s="267">
        <v>1</v>
      </c>
      <c r="D520" s="144">
        <v>1</v>
      </c>
      <c r="E520" s="268">
        <v>1</v>
      </c>
      <c r="F520" s="267">
        <v>0.3235294117647059</v>
      </c>
      <c r="G520" s="144">
        <v>8.5714285714285715E-2</v>
      </c>
      <c r="H520" s="268">
        <v>0.20289855072463769</v>
      </c>
      <c r="I520" s="267"/>
      <c r="J520" s="144"/>
      <c r="K520" s="268"/>
      <c r="L520" s="267"/>
      <c r="M520" s="144"/>
      <c r="N520" s="268"/>
      <c r="O520" s="267">
        <v>0.35294117647058826</v>
      </c>
      <c r="P520" s="144">
        <v>0.5714285714285714</v>
      </c>
      <c r="Q520" s="268">
        <v>0.46376811594202899</v>
      </c>
      <c r="R520" s="267"/>
      <c r="S520" s="144"/>
      <c r="T520" s="268"/>
      <c r="U520" s="267">
        <v>0.3235294117647059</v>
      </c>
      <c r="V520" s="268">
        <v>0.15942028985507245</v>
      </c>
      <c r="W520" s="267">
        <v>0</v>
      </c>
      <c r="X520" s="144">
        <v>0.34285714285714286</v>
      </c>
      <c r="Y520" s="268">
        <v>0.17391304347826086</v>
      </c>
    </row>
    <row r="521" spans="2:25" s="4" customFormat="1" ht="15" hidden="1" customHeight="1" outlineLevel="1" x14ac:dyDescent="0.25">
      <c r="B521" s="53" t="s">
        <v>85</v>
      </c>
      <c r="C521" s="267">
        <v>1</v>
      </c>
      <c r="D521" s="144">
        <v>1</v>
      </c>
      <c r="E521" s="268">
        <v>1</v>
      </c>
      <c r="F521" s="267">
        <v>0.12244897959183673</v>
      </c>
      <c r="G521" s="144">
        <v>0</v>
      </c>
      <c r="H521" s="268">
        <v>0.1</v>
      </c>
      <c r="I521" s="267"/>
      <c r="J521" s="144"/>
      <c r="K521" s="268"/>
      <c r="L521" s="267"/>
      <c r="M521" s="144"/>
      <c r="N521" s="268"/>
      <c r="O521" s="267">
        <v>0.65306122448979587</v>
      </c>
      <c r="P521" s="144">
        <v>1</v>
      </c>
      <c r="Q521" s="268">
        <v>0.71666666666666667</v>
      </c>
      <c r="R521" s="267"/>
      <c r="S521" s="144"/>
      <c r="T521" s="268"/>
      <c r="U521" s="267">
        <v>0.22448979591836735</v>
      </c>
      <c r="V521" s="268">
        <v>0.18333333333333332</v>
      </c>
      <c r="W521" s="267">
        <v>0</v>
      </c>
      <c r="X521" s="144">
        <v>0</v>
      </c>
      <c r="Y521" s="268">
        <v>0</v>
      </c>
    </row>
    <row r="522" spans="2:25" s="4" customFormat="1" ht="15" hidden="1" customHeight="1" outlineLevel="1" x14ac:dyDescent="0.25">
      <c r="B522" s="53" t="s">
        <v>86</v>
      </c>
      <c r="C522" s="267">
        <v>1</v>
      </c>
      <c r="D522" s="144">
        <v>1</v>
      </c>
      <c r="E522" s="268">
        <v>1</v>
      </c>
      <c r="F522" s="267">
        <v>0.1464968152866242</v>
      </c>
      <c r="G522" s="144">
        <v>0.98672114402451483</v>
      </c>
      <c r="H522" s="268">
        <v>0.87059859154929575</v>
      </c>
      <c r="I522" s="267"/>
      <c r="J522" s="144"/>
      <c r="K522" s="268"/>
      <c r="L522" s="267"/>
      <c r="M522" s="144"/>
      <c r="N522" s="268"/>
      <c r="O522" s="267">
        <v>0.77070063694267521</v>
      </c>
      <c r="P522" s="144">
        <v>1.3278855975485188E-2</v>
      </c>
      <c r="Q522" s="268">
        <v>0.11795774647887323</v>
      </c>
      <c r="R522" s="267"/>
      <c r="S522" s="144"/>
      <c r="T522" s="268"/>
      <c r="U522" s="267">
        <v>8.2802547770700632E-2</v>
      </c>
      <c r="V522" s="268">
        <v>1.1443661971830986E-2</v>
      </c>
      <c r="W522" s="267">
        <v>0</v>
      </c>
      <c r="X522" s="144">
        <v>0</v>
      </c>
      <c r="Y522" s="268">
        <v>0</v>
      </c>
    </row>
    <row r="523" spans="2:25" s="4" customFormat="1" ht="15" hidden="1" customHeight="1" outlineLevel="1" x14ac:dyDescent="0.25">
      <c r="B523" s="53" t="s">
        <v>87</v>
      </c>
      <c r="C523" s="267">
        <v>1</v>
      </c>
      <c r="D523" s="144">
        <v>1</v>
      </c>
      <c r="E523" s="268">
        <v>1</v>
      </c>
      <c r="F523" s="267">
        <v>0.11137820512820513</v>
      </c>
      <c r="G523" s="144">
        <v>0.82289293849658318</v>
      </c>
      <c r="H523" s="268">
        <v>0.59415249871200415</v>
      </c>
      <c r="I523" s="267"/>
      <c r="J523" s="144"/>
      <c r="K523" s="268"/>
      <c r="L523" s="267"/>
      <c r="M523" s="144"/>
      <c r="N523" s="268"/>
      <c r="O523" s="267">
        <v>0.87139423076923073</v>
      </c>
      <c r="P523" s="144">
        <v>0.17710706150341685</v>
      </c>
      <c r="Q523" s="268">
        <v>0.40030911901081917</v>
      </c>
      <c r="R523" s="267"/>
      <c r="S523" s="144"/>
      <c r="T523" s="268"/>
      <c r="U523" s="267">
        <v>1.6826923076923076E-2</v>
      </c>
      <c r="V523" s="268">
        <v>5.4095826893353939E-3</v>
      </c>
      <c r="W523" s="267">
        <v>4.0064102564102563E-4</v>
      </c>
      <c r="X523" s="144">
        <v>0</v>
      </c>
      <c r="Y523" s="268">
        <v>1.2879958784131891E-4</v>
      </c>
    </row>
    <row r="524" spans="2:25" s="4" customFormat="1" ht="15" hidden="1" customHeight="1" outlineLevel="1" x14ac:dyDescent="0.25">
      <c r="B524" s="53" t="s">
        <v>88</v>
      </c>
      <c r="C524" s="267">
        <v>1</v>
      </c>
      <c r="D524" s="144">
        <v>1</v>
      </c>
      <c r="E524" s="268">
        <v>1</v>
      </c>
      <c r="F524" s="267">
        <v>0.20159313725490197</v>
      </c>
      <c r="G524" s="144">
        <v>0.67669258920402564</v>
      </c>
      <c r="H524" s="268">
        <v>0.54755163224516989</v>
      </c>
      <c r="I524" s="267"/>
      <c r="J524" s="144"/>
      <c r="K524" s="268"/>
      <c r="L524" s="267"/>
      <c r="M524" s="144"/>
      <c r="N524" s="268"/>
      <c r="O524" s="267">
        <v>0.78707107843137258</v>
      </c>
      <c r="P524" s="144">
        <v>0.32330741079597436</v>
      </c>
      <c r="Q524" s="268">
        <v>0.44936708860759494</v>
      </c>
      <c r="R524" s="267"/>
      <c r="S524" s="144"/>
      <c r="T524" s="268"/>
      <c r="U524" s="267">
        <v>1.133578431372549E-2</v>
      </c>
      <c r="V524" s="268">
        <v>3.0812791472351764E-3</v>
      </c>
      <c r="W524" s="267">
        <v>0</v>
      </c>
      <c r="X524" s="144">
        <v>0</v>
      </c>
      <c r="Y524" s="268">
        <v>0</v>
      </c>
    </row>
    <row r="525" spans="2:25" s="4" customFormat="1" ht="15" hidden="1" customHeight="1" outlineLevel="1" x14ac:dyDescent="0.25">
      <c r="B525" s="53" t="s">
        <v>89</v>
      </c>
      <c r="C525" s="267">
        <v>1</v>
      </c>
      <c r="D525" s="144">
        <v>1</v>
      </c>
      <c r="E525" s="268">
        <v>1</v>
      </c>
      <c r="F525" s="267">
        <v>0.1348314606741573</v>
      </c>
      <c r="G525" s="144">
        <v>0.74604641610186895</v>
      </c>
      <c r="H525" s="268">
        <v>0.55434169720890891</v>
      </c>
      <c r="I525" s="267"/>
      <c r="J525" s="144"/>
      <c r="K525" s="268"/>
      <c r="L525" s="267"/>
      <c r="M525" s="144"/>
      <c r="N525" s="268"/>
      <c r="O525" s="267">
        <v>0.84651685393258425</v>
      </c>
      <c r="P525" s="144">
        <v>0.25231053604436227</v>
      </c>
      <c r="Q525" s="268">
        <v>0.43868057513391601</v>
      </c>
      <c r="R525" s="267"/>
      <c r="S525" s="144"/>
      <c r="T525" s="268"/>
      <c r="U525" s="267">
        <v>1.8651685393258427E-2</v>
      </c>
      <c r="V525" s="268">
        <v>5.8500140964195093E-3</v>
      </c>
      <c r="W525" s="267">
        <v>0</v>
      </c>
      <c r="X525" s="144">
        <v>1.6430478537687409E-3</v>
      </c>
      <c r="Y525" s="268">
        <v>1.1277135607555681E-3</v>
      </c>
    </row>
    <row r="526" spans="2:25" s="4" customFormat="1" ht="15.75" collapsed="1" x14ac:dyDescent="0.25">
      <c r="B526" s="65">
        <v>1978</v>
      </c>
      <c r="C526" s="269">
        <v>1</v>
      </c>
      <c r="D526" s="88">
        <v>1</v>
      </c>
      <c r="E526" s="270">
        <v>1</v>
      </c>
      <c r="F526" s="269">
        <v>0.12566775805617783</v>
      </c>
      <c r="G526" s="88">
        <v>0.80632672644849612</v>
      </c>
      <c r="H526" s="270">
        <v>0.61746001386664118</v>
      </c>
      <c r="I526" s="269"/>
      <c r="J526" s="88"/>
      <c r="K526" s="270"/>
      <c r="L526" s="269"/>
      <c r="M526" s="88"/>
      <c r="N526" s="270"/>
      <c r="O526" s="269">
        <v>0.85593658452524557</v>
      </c>
      <c r="P526" s="88">
        <v>0.19316038516263526</v>
      </c>
      <c r="Q526" s="270">
        <v>0.37706505367346449</v>
      </c>
      <c r="R526" s="269"/>
      <c r="S526" s="88"/>
      <c r="T526" s="270"/>
      <c r="U526" s="269">
        <v>1.8266413923832499E-2</v>
      </c>
      <c r="V526" s="270">
        <v>5.0684964257537001E-3</v>
      </c>
      <c r="W526" s="269">
        <v>1.2924349474409787E-4</v>
      </c>
      <c r="X526" s="88">
        <v>5.1288838886866749E-4</v>
      </c>
      <c r="Y526" s="270">
        <v>4.0643603414062689E-4</v>
      </c>
    </row>
    <row r="527" spans="2:25" s="155" customFormat="1" ht="6" customHeight="1" x14ac:dyDescent="0.25">
      <c r="B527" s="152"/>
      <c r="C527" s="153"/>
      <c r="D527" s="153"/>
      <c r="E527" s="153"/>
      <c r="F527" s="153"/>
      <c r="G527" s="153"/>
      <c r="H527" s="153"/>
      <c r="I527" s="153"/>
      <c r="J527" s="153"/>
      <c r="K527" s="153"/>
      <c r="L527" s="153"/>
      <c r="M527" s="153"/>
      <c r="N527" s="153"/>
      <c r="O527" s="153"/>
      <c r="P527" s="153"/>
      <c r="Q527" s="153"/>
      <c r="R527" s="153"/>
      <c r="S527" s="153"/>
      <c r="T527" s="153"/>
      <c r="U527" s="152"/>
      <c r="V527" s="153"/>
      <c r="W527" s="153"/>
      <c r="X527" s="153"/>
      <c r="Y527" s="153"/>
    </row>
    <row r="528" spans="2:25" s="155" customFormat="1" x14ac:dyDescent="0.25">
      <c r="B528" s="223" t="s">
        <v>112</v>
      </c>
      <c r="C528" s="223"/>
      <c r="D528" s="223"/>
      <c r="E528" s="223"/>
      <c r="F528" s="223"/>
      <c r="G528" s="223"/>
      <c r="H528" s="223"/>
      <c r="I528" s="223"/>
      <c r="J528" s="223"/>
      <c r="K528" s="223"/>
      <c r="L528" s="223"/>
      <c r="M528" s="223"/>
      <c r="N528" s="223"/>
      <c r="O528" s="223"/>
      <c r="P528" s="223"/>
      <c r="Q528" s="223"/>
      <c r="R528" s="223"/>
      <c r="S528" s="223"/>
      <c r="T528" s="223"/>
      <c r="U528" s="223"/>
      <c r="V528" s="223"/>
      <c r="W528" s="223"/>
      <c r="X528" s="223"/>
      <c r="Y528" s="223"/>
    </row>
    <row r="529" spans="2:25" s="155" customFormat="1" x14ac:dyDescent="0.25">
      <c r="B529" s="152"/>
      <c r="C529" s="153"/>
      <c r="D529" s="153"/>
      <c r="E529" s="153"/>
      <c r="F529" s="153"/>
      <c r="G529" s="153"/>
      <c r="H529" s="153"/>
      <c r="I529" s="153"/>
      <c r="J529" s="153"/>
      <c r="K529" s="153"/>
      <c r="L529" s="153"/>
      <c r="M529" s="153"/>
      <c r="N529" s="153"/>
      <c r="O529" s="153"/>
      <c r="P529" s="153"/>
      <c r="Q529" s="153"/>
      <c r="R529" s="153"/>
      <c r="S529" s="153"/>
      <c r="T529" s="153"/>
      <c r="U529" s="152"/>
      <c r="V529" s="153"/>
      <c r="W529" s="153"/>
      <c r="X529" s="153"/>
      <c r="Y529" s="153"/>
    </row>
    <row r="530" spans="2:25" s="159" customFormat="1" x14ac:dyDescent="0.25">
      <c r="B530" s="157"/>
      <c r="C530" s="158"/>
      <c r="D530" s="158"/>
      <c r="E530" s="158"/>
      <c r="F530" s="158"/>
      <c r="G530" s="158"/>
      <c r="H530" s="158"/>
      <c r="I530" s="158"/>
      <c r="J530" s="158"/>
      <c r="K530" s="158"/>
      <c r="L530" s="158"/>
      <c r="M530" s="158"/>
      <c r="N530" s="158"/>
      <c r="O530" s="158"/>
      <c r="P530" s="158"/>
      <c r="Q530" s="158"/>
      <c r="R530" s="158"/>
      <c r="S530" s="158"/>
      <c r="T530" s="158"/>
      <c r="U530" s="157"/>
      <c r="V530" s="158"/>
      <c r="W530" s="158"/>
      <c r="X530" s="158"/>
      <c r="Y530" s="158"/>
    </row>
    <row r="531" spans="2:25" s="159" customFormat="1" x14ac:dyDescent="0.25">
      <c r="B531" s="157"/>
      <c r="C531" s="158"/>
      <c r="D531" s="158"/>
      <c r="E531" s="158"/>
      <c r="F531" s="158"/>
      <c r="G531" s="158"/>
      <c r="H531" s="158"/>
      <c r="I531" s="158"/>
      <c r="J531" s="158"/>
      <c r="K531" s="158"/>
      <c r="L531" s="158"/>
      <c r="M531" s="158"/>
      <c r="N531" s="158"/>
      <c r="O531" s="158"/>
      <c r="P531" s="158"/>
      <c r="Q531" s="158"/>
      <c r="R531" s="158"/>
      <c r="S531" s="158"/>
      <c r="T531" s="158"/>
      <c r="U531" s="157"/>
      <c r="V531" s="158"/>
      <c r="W531" s="158"/>
      <c r="X531" s="158"/>
      <c r="Y531" s="158"/>
    </row>
    <row r="532" spans="2:25" s="159" customFormat="1" x14ac:dyDescent="0.25">
      <c r="B532" s="157"/>
      <c r="C532" s="158"/>
      <c r="D532" s="158"/>
      <c r="E532" s="158"/>
      <c r="F532" s="158"/>
      <c r="G532" s="158"/>
      <c r="H532" s="158"/>
      <c r="I532" s="158"/>
      <c r="J532" s="158"/>
      <c r="K532" s="158"/>
      <c r="L532" s="158"/>
      <c r="M532" s="158"/>
      <c r="N532" s="158"/>
      <c r="O532" s="158"/>
      <c r="P532" s="158"/>
      <c r="Q532" s="158"/>
      <c r="R532" s="158"/>
      <c r="S532" s="158"/>
      <c r="T532" s="158"/>
      <c r="U532" s="157"/>
      <c r="V532" s="158"/>
      <c r="W532" s="158"/>
      <c r="X532" s="158"/>
      <c r="Y532" s="158"/>
    </row>
    <row r="533" spans="2:25" s="159" customFormat="1" x14ac:dyDescent="0.25">
      <c r="B533" s="157"/>
      <c r="C533" s="158"/>
      <c r="D533" s="158"/>
      <c r="E533" s="158"/>
      <c r="F533" s="158"/>
      <c r="G533" s="158"/>
      <c r="H533" s="158"/>
      <c r="I533" s="158"/>
      <c r="J533" s="158"/>
      <c r="K533" s="158"/>
      <c r="L533" s="158"/>
      <c r="M533" s="158"/>
      <c r="N533" s="158"/>
      <c r="O533" s="158"/>
      <c r="P533" s="158"/>
      <c r="Q533" s="158"/>
      <c r="R533" s="158"/>
      <c r="S533" s="158"/>
      <c r="T533" s="158"/>
      <c r="U533" s="157"/>
      <c r="V533" s="158"/>
      <c r="W533" s="158"/>
      <c r="X533" s="158"/>
      <c r="Y533" s="158"/>
    </row>
    <row r="534" spans="2:25" s="159" customFormat="1" x14ac:dyDescent="0.25">
      <c r="B534" s="157"/>
      <c r="C534" s="158"/>
      <c r="D534" s="158"/>
      <c r="E534" s="158"/>
      <c r="F534" s="158"/>
      <c r="G534" s="158"/>
      <c r="H534" s="158"/>
      <c r="I534" s="158"/>
      <c r="J534" s="158"/>
      <c r="K534" s="158"/>
      <c r="L534" s="158"/>
      <c r="M534" s="158"/>
      <c r="N534" s="158"/>
      <c r="O534" s="158"/>
      <c r="P534" s="158"/>
      <c r="Q534" s="158"/>
      <c r="R534" s="158"/>
      <c r="S534" s="158"/>
      <c r="T534" s="158"/>
      <c r="U534" s="157"/>
      <c r="V534" s="158"/>
      <c r="W534" s="158"/>
      <c r="X534" s="158"/>
      <c r="Y534" s="158"/>
    </row>
    <row r="535" spans="2:25" s="159" customFormat="1" x14ac:dyDescent="0.25">
      <c r="B535" s="157"/>
      <c r="C535" s="158"/>
      <c r="D535" s="158"/>
      <c r="E535" s="158"/>
      <c r="F535" s="158"/>
      <c r="G535" s="158"/>
      <c r="H535" s="158"/>
      <c r="I535" s="158"/>
      <c r="J535" s="158"/>
      <c r="K535" s="158"/>
      <c r="L535" s="158"/>
      <c r="M535" s="158"/>
      <c r="N535" s="158"/>
      <c r="O535" s="158"/>
      <c r="P535" s="158"/>
      <c r="Q535" s="158"/>
      <c r="R535" s="158"/>
      <c r="S535" s="158"/>
      <c r="T535" s="158"/>
      <c r="U535" s="157"/>
      <c r="V535" s="158"/>
      <c r="W535" s="158"/>
      <c r="X535" s="158"/>
      <c r="Y535" s="158"/>
    </row>
    <row r="536" spans="2:25" s="159" customFormat="1" x14ac:dyDescent="0.25">
      <c r="B536" s="157"/>
      <c r="C536" s="158"/>
      <c r="D536" s="158"/>
      <c r="E536" s="158"/>
      <c r="F536" s="158"/>
      <c r="G536" s="158"/>
      <c r="H536" s="158"/>
      <c r="I536" s="158"/>
      <c r="J536" s="158"/>
      <c r="K536" s="158"/>
      <c r="L536" s="158"/>
      <c r="M536" s="158"/>
      <c r="N536" s="158"/>
      <c r="O536" s="158"/>
      <c r="P536" s="158"/>
      <c r="Q536" s="158"/>
      <c r="R536" s="158"/>
      <c r="S536" s="158"/>
      <c r="T536" s="158"/>
      <c r="U536" s="157"/>
      <c r="V536" s="158"/>
      <c r="W536" s="158"/>
      <c r="X536" s="158"/>
      <c r="Y536" s="158"/>
    </row>
    <row r="537" spans="2:25" s="159" customFormat="1" x14ac:dyDescent="0.25">
      <c r="B537" s="157"/>
      <c r="C537" s="158"/>
      <c r="D537" s="158"/>
      <c r="E537" s="158"/>
      <c r="F537" s="158"/>
      <c r="G537" s="158"/>
      <c r="H537" s="158"/>
      <c r="I537" s="158"/>
      <c r="J537" s="158"/>
      <c r="K537" s="158"/>
      <c r="L537" s="158"/>
      <c r="M537" s="158"/>
      <c r="N537" s="158"/>
      <c r="O537" s="158"/>
      <c r="P537" s="158"/>
      <c r="Q537" s="158"/>
      <c r="R537" s="158"/>
      <c r="S537" s="158"/>
      <c r="T537" s="158"/>
      <c r="U537" s="157"/>
      <c r="V537" s="158"/>
      <c r="W537" s="158"/>
      <c r="X537" s="158"/>
      <c r="Y537" s="158"/>
    </row>
    <row r="538" spans="2:25" s="159" customFormat="1" x14ac:dyDescent="0.25">
      <c r="B538" s="157"/>
      <c r="C538" s="158"/>
      <c r="D538" s="158"/>
      <c r="E538" s="158"/>
      <c r="F538" s="158"/>
      <c r="G538" s="158"/>
      <c r="H538" s="158"/>
      <c r="I538" s="158"/>
      <c r="J538" s="158"/>
      <c r="K538" s="158"/>
      <c r="L538" s="158"/>
      <c r="M538" s="158"/>
      <c r="N538" s="158"/>
      <c r="O538" s="158"/>
      <c r="P538" s="158"/>
      <c r="Q538" s="158"/>
      <c r="R538" s="158"/>
      <c r="S538" s="158"/>
      <c r="T538" s="158"/>
      <c r="U538" s="157"/>
      <c r="V538" s="158"/>
      <c r="W538" s="158"/>
      <c r="X538" s="158"/>
      <c r="Y538" s="158"/>
    </row>
    <row r="539" spans="2:25" s="159" customFormat="1" ht="15.75" x14ac:dyDescent="0.25">
      <c r="B539" s="68"/>
      <c r="C539" s="69"/>
      <c r="D539" s="69"/>
      <c r="E539" s="69"/>
      <c r="F539" s="69"/>
      <c r="G539" s="69"/>
      <c r="H539" s="69"/>
      <c r="I539" s="69"/>
      <c r="J539" s="69"/>
      <c r="K539" s="69"/>
      <c r="L539" s="69"/>
      <c r="M539" s="69"/>
      <c r="N539" s="69"/>
      <c r="O539" s="69"/>
      <c r="P539" s="69"/>
      <c r="Q539" s="69"/>
      <c r="R539" s="69"/>
      <c r="S539" s="69"/>
      <c r="T539" s="69"/>
      <c r="U539" s="68"/>
      <c r="V539" s="69"/>
      <c r="W539" s="69"/>
      <c r="X539" s="69"/>
      <c r="Y539" s="69"/>
    </row>
    <row r="540" spans="2:25" s="159" customFormat="1" x14ac:dyDescent="0.25">
      <c r="B540" s="157"/>
      <c r="C540" s="158"/>
      <c r="D540" s="158"/>
      <c r="E540" s="158"/>
      <c r="F540" s="158"/>
      <c r="G540" s="158"/>
      <c r="H540" s="158"/>
      <c r="I540" s="158"/>
      <c r="J540" s="158"/>
      <c r="K540" s="158"/>
      <c r="L540" s="158"/>
      <c r="M540" s="158"/>
      <c r="N540" s="158"/>
      <c r="O540" s="158"/>
      <c r="P540" s="158"/>
      <c r="Q540" s="158"/>
      <c r="R540" s="158"/>
      <c r="S540" s="158"/>
      <c r="T540" s="158"/>
      <c r="U540" s="157"/>
      <c r="V540" s="158"/>
      <c r="W540" s="158"/>
      <c r="X540" s="158"/>
      <c r="Y540" s="158"/>
    </row>
    <row r="541" spans="2:25" s="159" customFormat="1" x14ac:dyDescent="0.25">
      <c r="B541" s="157"/>
      <c r="C541" s="158"/>
      <c r="D541" s="158"/>
      <c r="E541" s="158"/>
      <c r="F541" s="158"/>
      <c r="G541" s="158"/>
      <c r="H541" s="158"/>
      <c r="I541" s="158"/>
      <c r="J541" s="158"/>
      <c r="K541" s="158"/>
      <c r="L541" s="158"/>
      <c r="M541" s="158"/>
      <c r="N541" s="158"/>
      <c r="O541" s="158"/>
      <c r="P541" s="158"/>
      <c r="Q541" s="158"/>
      <c r="R541" s="158"/>
      <c r="S541" s="158"/>
      <c r="T541" s="158"/>
      <c r="U541" s="157"/>
      <c r="V541" s="158"/>
      <c r="W541" s="158"/>
      <c r="X541" s="158"/>
      <c r="Y541" s="158"/>
    </row>
    <row r="542" spans="2:25" s="159" customFormat="1" x14ac:dyDescent="0.25">
      <c r="B542" s="157"/>
      <c r="C542" s="158"/>
      <c r="D542" s="158"/>
      <c r="E542" s="158"/>
      <c r="F542" s="158"/>
      <c r="G542" s="158"/>
      <c r="H542" s="158"/>
      <c r="I542" s="158"/>
      <c r="J542" s="158"/>
      <c r="K542" s="158"/>
      <c r="L542" s="158"/>
      <c r="M542" s="158"/>
      <c r="N542" s="158"/>
      <c r="O542" s="158"/>
      <c r="P542" s="158"/>
      <c r="Q542" s="158"/>
      <c r="R542" s="158"/>
      <c r="S542" s="158"/>
      <c r="T542" s="158"/>
      <c r="U542" s="157"/>
      <c r="V542" s="158"/>
      <c r="W542" s="158"/>
      <c r="X542" s="158"/>
      <c r="Y542" s="158"/>
    </row>
    <row r="543" spans="2:25" s="159" customFormat="1" x14ac:dyDescent="0.25">
      <c r="B543" s="157"/>
      <c r="C543" s="158"/>
      <c r="D543" s="158"/>
      <c r="E543" s="158"/>
      <c r="F543" s="158"/>
      <c r="G543" s="158"/>
      <c r="H543" s="158"/>
      <c r="I543" s="158"/>
      <c r="J543" s="158"/>
      <c r="K543" s="158"/>
      <c r="L543" s="158"/>
      <c r="M543" s="158"/>
      <c r="N543" s="158"/>
      <c r="O543" s="158"/>
      <c r="P543" s="158"/>
      <c r="Q543" s="158"/>
      <c r="R543" s="158"/>
      <c r="S543" s="158"/>
      <c r="T543" s="158"/>
      <c r="U543" s="157"/>
      <c r="V543" s="158"/>
      <c r="W543" s="158"/>
      <c r="X543" s="158"/>
      <c r="Y543" s="158"/>
    </row>
    <row r="544" spans="2:25" s="159" customFormat="1" x14ac:dyDescent="0.25">
      <c r="B544" s="157"/>
      <c r="C544" s="158"/>
      <c r="D544" s="158"/>
      <c r="E544" s="158"/>
      <c r="F544" s="158"/>
      <c r="G544" s="158"/>
      <c r="H544" s="158"/>
      <c r="I544" s="158"/>
      <c r="J544" s="158"/>
      <c r="K544" s="158"/>
      <c r="L544" s="158"/>
      <c r="M544" s="158"/>
      <c r="N544" s="158"/>
      <c r="O544" s="158"/>
      <c r="P544" s="158"/>
      <c r="Q544" s="158"/>
      <c r="R544" s="158"/>
      <c r="S544" s="158"/>
      <c r="T544" s="158"/>
      <c r="U544" s="157"/>
      <c r="V544" s="158"/>
      <c r="W544" s="158"/>
      <c r="X544" s="158"/>
      <c r="Y544" s="158"/>
    </row>
    <row r="545" spans="2:25" s="159" customFormat="1" x14ac:dyDescent="0.25">
      <c r="B545" s="157"/>
      <c r="C545" s="158"/>
      <c r="D545" s="158"/>
      <c r="E545" s="158"/>
      <c r="F545" s="158"/>
      <c r="G545" s="158"/>
      <c r="H545" s="158"/>
      <c r="I545" s="158"/>
      <c r="J545" s="158"/>
      <c r="K545" s="158"/>
      <c r="L545" s="158"/>
      <c r="M545" s="158"/>
      <c r="N545" s="158"/>
      <c r="O545" s="158"/>
      <c r="P545" s="158"/>
      <c r="Q545" s="158"/>
      <c r="R545" s="158"/>
      <c r="S545" s="158"/>
      <c r="T545" s="158"/>
      <c r="U545" s="157"/>
      <c r="V545" s="158"/>
      <c r="W545" s="158"/>
      <c r="X545" s="158"/>
      <c r="Y545" s="158"/>
    </row>
    <row r="546" spans="2:25" s="159" customFormat="1" x14ac:dyDescent="0.25">
      <c r="B546" s="157"/>
      <c r="C546" s="158"/>
      <c r="D546" s="158"/>
      <c r="E546" s="158"/>
      <c r="F546" s="158"/>
      <c r="G546" s="158"/>
      <c r="H546" s="158"/>
      <c r="I546" s="158"/>
      <c r="J546" s="158"/>
      <c r="K546" s="158"/>
      <c r="L546" s="158"/>
      <c r="M546" s="158"/>
      <c r="N546" s="158"/>
      <c r="O546" s="158"/>
      <c r="P546" s="158"/>
      <c r="Q546" s="158"/>
      <c r="R546" s="158"/>
      <c r="S546" s="158"/>
      <c r="T546" s="158"/>
      <c r="U546" s="157"/>
      <c r="V546" s="158"/>
      <c r="W546" s="158"/>
      <c r="X546" s="158"/>
      <c r="Y546" s="158"/>
    </row>
    <row r="547" spans="2:25" s="159" customFormat="1" x14ac:dyDescent="0.25">
      <c r="B547" s="157"/>
      <c r="C547" s="158"/>
      <c r="D547" s="158"/>
      <c r="E547" s="158"/>
      <c r="F547" s="158"/>
      <c r="G547" s="158"/>
      <c r="H547" s="158"/>
      <c r="I547" s="158"/>
      <c r="J547" s="158"/>
      <c r="K547" s="158"/>
      <c r="L547" s="158"/>
      <c r="M547" s="158"/>
      <c r="N547" s="158"/>
      <c r="O547" s="158"/>
      <c r="P547" s="158"/>
      <c r="Q547" s="158"/>
      <c r="R547" s="158"/>
      <c r="S547" s="158"/>
      <c r="T547" s="158"/>
      <c r="U547" s="157"/>
      <c r="V547" s="158"/>
      <c r="W547" s="158"/>
      <c r="X547" s="158"/>
      <c r="Y547" s="158"/>
    </row>
    <row r="548" spans="2:25" s="159" customFormat="1" x14ac:dyDescent="0.25">
      <c r="B548" s="157"/>
      <c r="C548" s="158"/>
      <c r="D548" s="158"/>
      <c r="E548" s="158"/>
      <c r="F548" s="158"/>
      <c r="G548" s="158"/>
      <c r="H548" s="158"/>
      <c r="I548" s="158"/>
      <c r="J548" s="158"/>
      <c r="K548" s="158"/>
      <c r="L548" s="158"/>
      <c r="M548" s="158"/>
      <c r="N548" s="158"/>
      <c r="O548" s="158"/>
      <c r="P548" s="158"/>
      <c r="Q548" s="158"/>
      <c r="R548" s="158"/>
      <c r="S548" s="158"/>
      <c r="T548" s="158"/>
      <c r="U548" s="157"/>
      <c r="V548" s="158"/>
      <c r="W548" s="158"/>
      <c r="X548" s="158"/>
      <c r="Y548" s="158"/>
    </row>
    <row r="549" spans="2:25" s="159" customFormat="1" x14ac:dyDescent="0.25">
      <c r="B549" s="157"/>
      <c r="C549" s="158"/>
      <c r="D549" s="158"/>
      <c r="E549" s="158"/>
      <c r="F549" s="158"/>
      <c r="G549" s="158"/>
      <c r="H549" s="158"/>
      <c r="I549" s="158"/>
      <c r="J549" s="158"/>
      <c r="K549" s="158"/>
      <c r="L549" s="158"/>
      <c r="M549" s="158"/>
      <c r="N549" s="158"/>
      <c r="O549" s="158"/>
      <c r="P549" s="158"/>
      <c r="Q549" s="158"/>
      <c r="R549" s="158"/>
      <c r="S549" s="158"/>
      <c r="T549" s="158"/>
      <c r="U549" s="157"/>
      <c r="V549" s="158"/>
      <c r="W549" s="158"/>
      <c r="X549" s="158"/>
      <c r="Y549" s="158"/>
    </row>
    <row r="550" spans="2:25" s="159" customFormat="1" x14ac:dyDescent="0.25">
      <c r="B550" s="157"/>
      <c r="C550" s="158"/>
      <c r="D550" s="158"/>
      <c r="E550" s="158"/>
      <c r="F550" s="158"/>
      <c r="G550" s="158"/>
      <c r="H550" s="158"/>
      <c r="I550" s="158"/>
      <c r="J550" s="158"/>
      <c r="K550" s="158"/>
      <c r="L550" s="158"/>
      <c r="M550" s="158"/>
      <c r="N550" s="158"/>
      <c r="O550" s="158"/>
      <c r="P550" s="158"/>
      <c r="Q550" s="158"/>
      <c r="R550" s="158"/>
      <c r="S550" s="158"/>
      <c r="T550" s="158"/>
      <c r="U550" s="157"/>
      <c r="V550" s="158"/>
      <c r="W550" s="158"/>
      <c r="X550" s="158"/>
      <c r="Y550" s="158"/>
    </row>
    <row r="551" spans="2:25" s="159" customFormat="1" x14ac:dyDescent="0.25">
      <c r="B551" s="157"/>
      <c r="C551" s="158"/>
      <c r="D551" s="158"/>
      <c r="E551" s="158"/>
      <c r="F551" s="158"/>
      <c r="G551" s="158"/>
      <c r="H551" s="158"/>
      <c r="I551" s="158"/>
      <c r="J551" s="158"/>
      <c r="K551" s="158"/>
      <c r="L551" s="158"/>
      <c r="M551" s="158"/>
      <c r="N551" s="158"/>
      <c r="O551" s="158"/>
      <c r="P551" s="158"/>
      <c r="Q551" s="158"/>
      <c r="R551" s="158"/>
      <c r="S551" s="158"/>
      <c r="T551" s="158"/>
      <c r="U551" s="157"/>
      <c r="V551" s="158"/>
      <c r="W551" s="158"/>
      <c r="X551" s="158"/>
      <c r="Y551" s="158"/>
    </row>
    <row r="552" spans="2:25" s="159" customFormat="1" ht="15.75" x14ac:dyDescent="0.25">
      <c r="B552" s="68"/>
      <c r="C552" s="69"/>
      <c r="D552" s="69"/>
      <c r="E552" s="69"/>
      <c r="F552" s="69"/>
      <c r="G552" s="69"/>
      <c r="H552" s="69"/>
      <c r="I552" s="69"/>
      <c r="J552" s="69"/>
      <c r="K552" s="69"/>
      <c r="L552" s="69"/>
      <c r="M552" s="69"/>
      <c r="N552" s="69"/>
      <c r="O552" s="69"/>
      <c r="P552" s="69"/>
      <c r="Q552" s="69"/>
      <c r="R552" s="69"/>
      <c r="S552" s="69"/>
      <c r="T552" s="69"/>
      <c r="U552" s="68"/>
      <c r="V552" s="69"/>
      <c r="W552" s="69"/>
      <c r="X552" s="69"/>
      <c r="Y552" s="69"/>
    </row>
    <row r="553" spans="2:25" s="159" customFormat="1" x14ac:dyDescent="0.25">
      <c r="B553" s="157"/>
      <c r="C553" s="158"/>
      <c r="D553" s="158"/>
      <c r="E553" s="158"/>
      <c r="F553" s="158"/>
      <c r="G553" s="158"/>
      <c r="H553" s="158"/>
      <c r="I553" s="158"/>
      <c r="J553" s="158"/>
      <c r="K553" s="158"/>
      <c r="L553" s="158"/>
      <c r="M553" s="158"/>
      <c r="N553" s="158"/>
      <c r="O553" s="158"/>
      <c r="P553" s="158"/>
      <c r="Q553" s="158"/>
      <c r="R553" s="158"/>
      <c r="S553" s="158"/>
      <c r="T553" s="158"/>
      <c r="U553" s="157"/>
      <c r="V553" s="158"/>
      <c r="W553" s="158"/>
      <c r="X553" s="158"/>
      <c r="Y553" s="158"/>
    </row>
    <row r="554" spans="2:25" s="159" customFormat="1" x14ac:dyDescent="0.25">
      <c r="B554" s="157"/>
      <c r="C554" s="158"/>
      <c r="D554" s="158"/>
      <c r="E554" s="158"/>
      <c r="F554" s="158"/>
      <c r="G554" s="158"/>
      <c r="H554" s="158"/>
      <c r="I554" s="158"/>
      <c r="J554" s="158"/>
      <c r="K554" s="158"/>
      <c r="L554" s="158"/>
      <c r="M554" s="158"/>
      <c r="N554" s="158"/>
      <c r="O554" s="158"/>
      <c r="P554" s="158"/>
      <c r="Q554" s="158"/>
      <c r="R554" s="158"/>
      <c r="S554" s="158"/>
      <c r="T554" s="158"/>
      <c r="U554" s="157"/>
      <c r="V554" s="158"/>
      <c r="W554" s="158"/>
      <c r="X554" s="158"/>
      <c r="Y554" s="158"/>
    </row>
    <row r="555" spans="2:25" s="159" customFormat="1" x14ac:dyDescent="0.25">
      <c r="B555" s="157"/>
      <c r="C555" s="158"/>
      <c r="D555" s="158"/>
      <c r="E555" s="158"/>
      <c r="F555" s="158"/>
      <c r="G555" s="158"/>
      <c r="H555" s="158"/>
      <c r="I555" s="158"/>
      <c r="J555" s="158"/>
      <c r="K555" s="158"/>
      <c r="L555" s="158"/>
      <c r="M555" s="158"/>
      <c r="N555" s="158"/>
      <c r="O555" s="158"/>
      <c r="P555" s="158"/>
      <c r="Q555" s="158"/>
      <c r="R555" s="158"/>
      <c r="S555" s="158"/>
      <c r="T555" s="158"/>
      <c r="U555" s="157"/>
      <c r="V555" s="158"/>
      <c r="W555" s="158"/>
      <c r="X555" s="158"/>
      <c r="Y555" s="158"/>
    </row>
    <row r="556" spans="2:25" s="159" customFormat="1" x14ac:dyDescent="0.25">
      <c r="B556" s="157"/>
      <c r="C556" s="158"/>
      <c r="D556" s="158"/>
      <c r="E556" s="158"/>
      <c r="F556" s="158"/>
      <c r="G556" s="158"/>
      <c r="H556" s="158"/>
      <c r="I556" s="158"/>
      <c r="J556" s="158"/>
      <c r="K556" s="158"/>
      <c r="L556" s="158"/>
      <c r="M556" s="158"/>
      <c r="N556" s="158"/>
      <c r="O556" s="158"/>
      <c r="P556" s="158"/>
      <c r="Q556" s="158"/>
      <c r="R556" s="158"/>
      <c r="S556" s="158"/>
      <c r="T556" s="158"/>
      <c r="U556" s="157"/>
      <c r="V556" s="158"/>
      <c r="W556" s="158"/>
      <c r="X556" s="158"/>
      <c r="Y556" s="158"/>
    </row>
    <row r="557" spans="2:25" s="159" customFormat="1" x14ac:dyDescent="0.25">
      <c r="B557" s="157"/>
      <c r="C557" s="158"/>
      <c r="D557" s="158"/>
      <c r="E557" s="158"/>
      <c r="F557" s="158"/>
      <c r="G557" s="158"/>
      <c r="H557" s="158"/>
      <c r="I557" s="158"/>
      <c r="J557" s="158"/>
      <c r="K557" s="158"/>
      <c r="L557" s="158"/>
      <c r="M557" s="158"/>
      <c r="N557" s="158"/>
      <c r="O557" s="158"/>
      <c r="P557" s="158"/>
      <c r="Q557" s="158"/>
      <c r="R557" s="158"/>
      <c r="S557" s="158"/>
      <c r="T557" s="158"/>
      <c r="U557" s="157"/>
      <c r="V557" s="158"/>
      <c r="W557" s="158"/>
      <c r="X557" s="158"/>
      <c r="Y557" s="158"/>
    </row>
    <row r="558" spans="2:25" s="159" customFormat="1" x14ac:dyDescent="0.25">
      <c r="B558" s="157"/>
      <c r="C558" s="158"/>
      <c r="D558" s="158"/>
      <c r="E558" s="158"/>
      <c r="F558" s="158"/>
      <c r="G558" s="158"/>
      <c r="H558" s="158"/>
      <c r="I558" s="158"/>
      <c r="J558" s="158"/>
      <c r="K558" s="158"/>
      <c r="L558" s="158"/>
      <c r="M558" s="158"/>
      <c r="N558" s="158"/>
      <c r="O558" s="158"/>
      <c r="P558" s="158"/>
      <c r="Q558" s="158"/>
      <c r="R558" s="158"/>
      <c r="S558" s="158"/>
      <c r="T558" s="158"/>
      <c r="U558" s="157"/>
      <c r="V558" s="158"/>
      <c r="W558" s="158"/>
      <c r="X558" s="158"/>
      <c r="Y558" s="158"/>
    </row>
    <row r="559" spans="2:25" s="159" customFormat="1" x14ac:dyDescent="0.25">
      <c r="B559" s="157"/>
      <c r="C559" s="158"/>
      <c r="D559" s="158"/>
      <c r="E559" s="158"/>
      <c r="F559" s="158"/>
      <c r="G559" s="158"/>
      <c r="H559" s="158"/>
      <c r="I559" s="158"/>
      <c r="J559" s="158"/>
      <c r="K559" s="158"/>
      <c r="L559" s="158"/>
      <c r="M559" s="158"/>
      <c r="N559" s="158"/>
      <c r="O559" s="158"/>
      <c r="P559" s="158"/>
      <c r="Q559" s="158"/>
      <c r="R559" s="158"/>
      <c r="S559" s="158"/>
      <c r="T559" s="158"/>
      <c r="U559" s="157"/>
      <c r="V559" s="158"/>
      <c r="W559" s="158"/>
      <c r="X559" s="158"/>
      <c r="Y559" s="158"/>
    </row>
    <row r="560" spans="2:25" s="159" customFormat="1" x14ac:dyDescent="0.25">
      <c r="B560" s="157"/>
      <c r="C560" s="158"/>
      <c r="D560" s="158"/>
      <c r="E560" s="158"/>
      <c r="F560" s="158"/>
      <c r="G560" s="158"/>
      <c r="H560" s="158"/>
      <c r="I560" s="158"/>
      <c r="J560" s="158"/>
      <c r="K560" s="158"/>
      <c r="L560" s="158"/>
      <c r="M560" s="158"/>
      <c r="N560" s="158"/>
      <c r="O560" s="158"/>
      <c r="P560" s="158"/>
      <c r="Q560" s="158"/>
      <c r="R560" s="158"/>
      <c r="S560" s="158"/>
      <c r="T560" s="158"/>
      <c r="U560" s="157"/>
      <c r="V560" s="158"/>
      <c r="W560" s="158"/>
      <c r="X560" s="158"/>
      <c r="Y560" s="158"/>
    </row>
    <row r="561" spans="2:25" s="159" customFormat="1" x14ac:dyDescent="0.25">
      <c r="B561" s="157"/>
      <c r="C561" s="158"/>
      <c r="D561" s="158"/>
      <c r="E561" s="158"/>
      <c r="F561" s="158"/>
      <c r="G561" s="158"/>
      <c r="H561" s="158"/>
      <c r="I561" s="158"/>
      <c r="J561" s="158"/>
      <c r="K561" s="158"/>
      <c r="L561" s="158"/>
      <c r="M561" s="158"/>
      <c r="N561" s="158"/>
      <c r="O561" s="158"/>
      <c r="P561" s="158"/>
      <c r="Q561" s="158"/>
      <c r="R561" s="158"/>
      <c r="S561" s="158"/>
      <c r="T561" s="158"/>
      <c r="U561" s="157"/>
      <c r="V561" s="158"/>
      <c r="W561" s="158"/>
      <c r="X561" s="158"/>
      <c r="Y561" s="158"/>
    </row>
    <row r="562" spans="2:25" s="159" customFormat="1" x14ac:dyDescent="0.25">
      <c r="B562" s="157"/>
      <c r="C562" s="158"/>
      <c r="D562" s="158"/>
      <c r="E562" s="158"/>
      <c r="F562" s="158"/>
      <c r="G562" s="158"/>
      <c r="H562" s="158"/>
      <c r="I562" s="158"/>
      <c r="J562" s="158"/>
      <c r="K562" s="158"/>
      <c r="L562" s="158"/>
      <c r="M562" s="158"/>
      <c r="N562" s="158"/>
      <c r="O562" s="158"/>
      <c r="P562" s="158"/>
      <c r="Q562" s="158"/>
      <c r="R562" s="158"/>
      <c r="S562" s="158"/>
      <c r="T562" s="158"/>
      <c r="U562" s="157"/>
      <c r="V562" s="158"/>
      <c r="W562" s="158"/>
      <c r="X562" s="158"/>
      <c r="Y562" s="158"/>
    </row>
    <row r="563" spans="2:25" s="159" customFormat="1" x14ac:dyDescent="0.25">
      <c r="B563" s="157"/>
      <c r="C563" s="158"/>
      <c r="D563" s="158"/>
      <c r="E563" s="158"/>
      <c r="F563" s="158"/>
      <c r="G563" s="158"/>
      <c r="H563" s="158"/>
      <c r="I563" s="158"/>
      <c r="J563" s="158"/>
      <c r="K563" s="158"/>
      <c r="L563" s="158"/>
      <c r="M563" s="158"/>
      <c r="N563" s="158"/>
      <c r="O563" s="158"/>
      <c r="P563" s="158"/>
      <c r="Q563" s="158"/>
      <c r="R563" s="158"/>
      <c r="S563" s="158"/>
      <c r="T563" s="158"/>
      <c r="U563" s="157"/>
      <c r="V563" s="158"/>
      <c r="W563" s="158"/>
      <c r="X563" s="158"/>
      <c r="Y563" s="158"/>
    </row>
    <row r="564" spans="2:25" s="159" customFormat="1" x14ac:dyDescent="0.25">
      <c r="B564" s="157"/>
      <c r="C564" s="158"/>
      <c r="D564" s="158"/>
      <c r="E564" s="158"/>
      <c r="F564" s="158"/>
      <c r="G564" s="158"/>
      <c r="H564" s="158"/>
      <c r="I564" s="158"/>
      <c r="J564" s="158"/>
      <c r="K564" s="158"/>
      <c r="L564" s="158"/>
      <c r="M564" s="158"/>
      <c r="N564" s="158"/>
      <c r="O564" s="158"/>
      <c r="P564" s="158"/>
      <c r="Q564" s="158"/>
      <c r="R564" s="158"/>
      <c r="S564" s="158"/>
      <c r="T564" s="158"/>
      <c r="U564" s="157"/>
      <c r="V564" s="158"/>
      <c r="W564" s="158"/>
      <c r="X564" s="158"/>
      <c r="Y564" s="158"/>
    </row>
    <row r="565" spans="2:25" s="159" customFormat="1" ht="15.75" x14ac:dyDescent="0.25">
      <c r="B565" s="68"/>
      <c r="C565" s="69"/>
      <c r="D565" s="69"/>
      <c r="E565" s="69"/>
      <c r="F565" s="69"/>
      <c r="G565" s="69"/>
      <c r="H565" s="69"/>
      <c r="I565" s="69"/>
      <c r="J565" s="69"/>
      <c r="K565" s="69"/>
      <c r="L565" s="69"/>
      <c r="M565" s="69"/>
      <c r="N565" s="69"/>
      <c r="O565" s="69"/>
      <c r="P565" s="69"/>
      <c r="Q565" s="69"/>
      <c r="R565" s="69"/>
      <c r="S565" s="69"/>
      <c r="T565" s="69"/>
      <c r="U565" s="68"/>
      <c r="V565" s="69"/>
      <c r="W565" s="69"/>
      <c r="X565" s="69"/>
      <c r="Y565" s="69"/>
    </row>
    <row r="566" spans="2:25" s="159" customFormat="1" x14ac:dyDescent="0.25">
      <c r="B566" s="157"/>
      <c r="C566" s="158"/>
      <c r="D566" s="158"/>
      <c r="E566" s="158"/>
      <c r="F566" s="158"/>
      <c r="G566" s="158"/>
      <c r="H566" s="158"/>
      <c r="I566" s="158"/>
      <c r="J566" s="158"/>
      <c r="K566" s="158"/>
      <c r="L566" s="158"/>
      <c r="M566" s="158"/>
      <c r="N566" s="158"/>
      <c r="O566" s="158"/>
      <c r="P566" s="158"/>
      <c r="Q566" s="158"/>
      <c r="R566" s="158"/>
      <c r="S566" s="158"/>
      <c r="T566" s="158"/>
      <c r="U566" s="157"/>
      <c r="V566" s="158"/>
      <c r="W566" s="158"/>
      <c r="X566" s="158"/>
      <c r="Y566" s="158"/>
    </row>
    <row r="567" spans="2:25" s="159" customFormat="1" x14ac:dyDescent="0.25">
      <c r="B567" s="157"/>
      <c r="C567" s="158"/>
      <c r="D567" s="158"/>
      <c r="E567" s="158"/>
      <c r="F567" s="158"/>
      <c r="G567" s="158"/>
      <c r="H567" s="158"/>
      <c r="I567" s="158"/>
      <c r="J567" s="158"/>
      <c r="K567" s="158"/>
      <c r="L567" s="158"/>
      <c r="M567" s="158"/>
      <c r="N567" s="158"/>
      <c r="O567" s="158"/>
      <c r="P567" s="158"/>
      <c r="Q567" s="158"/>
      <c r="R567" s="158"/>
      <c r="S567" s="158"/>
      <c r="T567" s="158"/>
      <c r="U567" s="157"/>
      <c r="V567" s="158"/>
      <c r="W567" s="158"/>
      <c r="X567" s="158"/>
      <c r="Y567" s="158"/>
    </row>
    <row r="568" spans="2:25" s="159" customFormat="1" x14ac:dyDescent="0.25">
      <c r="B568" s="157"/>
      <c r="C568" s="158"/>
      <c r="D568" s="158"/>
      <c r="E568" s="158"/>
      <c r="F568" s="158"/>
      <c r="G568" s="158"/>
      <c r="H568" s="158"/>
      <c r="I568" s="158"/>
      <c r="J568" s="158"/>
      <c r="K568" s="158"/>
      <c r="L568" s="158"/>
      <c r="M568" s="158"/>
      <c r="N568" s="158"/>
      <c r="O568" s="158"/>
      <c r="P568" s="158"/>
      <c r="Q568" s="158"/>
      <c r="R568" s="158"/>
      <c r="S568" s="158"/>
      <c r="T568" s="158"/>
      <c r="U568" s="157"/>
      <c r="V568" s="158"/>
      <c r="W568" s="158"/>
      <c r="X568" s="158"/>
      <c r="Y568" s="158"/>
    </row>
    <row r="569" spans="2:25" s="159" customFormat="1" x14ac:dyDescent="0.25">
      <c r="B569" s="157"/>
      <c r="C569" s="158"/>
      <c r="D569" s="158"/>
      <c r="E569" s="158"/>
      <c r="F569" s="158"/>
      <c r="G569" s="158"/>
      <c r="H569" s="158"/>
      <c r="I569" s="158"/>
      <c r="J569" s="158"/>
      <c r="K569" s="158"/>
      <c r="L569" s="158"/>
      <c r="M569" s="158"/>
      <c r="N569" s="158"/>
      <c r="O569" s="158"/>
      <c r="P569" s="158"/>
      <c r="Q569" s="158"/>
      <c r="R569" s="158"/>
      <c r="S569" s="158"/>
      <c r="T569" s="158"/>
      <c r="U569" s="157"/>
      <c r="V569" s="158"/>
      <c r="W569" s="158"/>
      <c r="X569" s="158"/>
      <c r="Y569" s="158"/>
    </row>
    <row r="570" spans="2:25" s="159" customFormat="1" x14ac:dyDescent="0.25">
      <c r="B570" s="157"/>
      <c r="C570" s="158"/>
      <c r="D570" s="158"/>
      <c r="E570" s="158"/>
      <c r="F570" s="158"/>
      <c r="G570" s="158"/>
      <c r="H570" s="158"/>
      <c r="I570" s="158"/>
      <c r="J570" s="158"/>
      <c r="K570" s="158"/>
      <c r="L570" s="158"/>
      <c r="M570" s="158"/>
      <c r="N570" s="158"/>
      <c r="O570" s="158"/>
      <c r="P570" s="158"/>
      <c r="Q570" s="158"/>
      <c r="R570" s="158"/>
      <c r="S570" s="158"/>
      <c r="T570" s="158"/>
      <c r="U570" s="157"/>
      <c r="V570" s="158"/>
      <c r="W570" s="158"/>
      <c r="X570" s="158"/>
      <c r="Y570" s="158"/>
    </row>
    <row r="571" spans="2:25" s="159" customFormat="1" x14ac:dyDescent="0.25">
      <c r="B571" s="157"/>
      <c r="C571" s="158"/>
      <c r="D571" s="158"/>
      <c r="E571" s="158"/>
      <c r="F571" s="158"/>
      <c r="G571" s="158"/>
      <c r="H571" s="158"/>
      <c r="I571" s="158"/>
      <c r="J571" s="158"/>
      <c r="K571" s="158"/>
      <c r="L571" s="158"/>
      <c r="M571" s="158"/>
      <c r="N571" s="158"/>
      <c r="O571" s="158"/>
      <c r="P571" s="158"/>
      <c r="Q571" s="158"/>
      <c r="R571" s="158"/>
      <c r="S571" s="158"/>
      <c r="T571" s="158"/>
      <c r="U571" s="157"/>
      <c r="V571" s="158"/>
      <c r="W571" s="158"/>
      <c r="X571" s="158"/>
      <c r="Y571" s="158"/>
    </row>
    <row r="572" spans="2:25" s="159" customFormat="1" x14ac:dyDescent="0.25">
      <c r="B572" s="157"/>
      <c r="C572" s="158"/>
      <c r="D572" s="158"/>
      <c r="E572" s="158"/>
      <c r="F572" s="158"/>
      <c r="G572" s="158"/>
      <c r="H572" s="158"/>
      <c r="I572" s="158"/>
      <c r="J572" s="158"/>
      <c r="K572" s="158"/>
      <c r="L572" s="158"/>
      <c r="M572" s="158"/>
      <c r="N572" s="158"/>
      <c r="O572" s="158"/>
      <c r="P572" s="158"/>
      <c r="Q572" s="158"/>
      <c r="R572" s="158"/>
      <c r="S572" s="158"/>
      <c r="T572" s="158"/>
      <c r="U572" s="157"/>
      <c r="V572" s="158"/>
      <c r="W572" s="158"/>
      <c r="X572" s="158"/>
      <c r="Y572" s="158"/>
    </row>
    <row r="573" spans="2:25" s="159" customFormat="1" x14ac:dyDescent="0.25">
      <c r="B573" s="157"/>
      <c r="C573" s="158"/>
      <c r="D573" s="158"/>
      <c r="E573" s="158"/>
      <c r="F573" s="158"/>
      <c r="G573" s="158"/>
      <c r="H573" s="158"/>
      <c r="I573" s="158"/>
      <c r="J573" s="158"/>
      <c r="K573" s="158"/>
      <c r="L573" s="158"/>
      <c r="M573" s="158"/>
      <c r="N573" s="158"/>
      <c r="O573" s="158"/>
      <c r="P573" s="158"/>
      <c r="Q573" s="158"/>
      <c r="R573" s="158"/>
      <c r="S573" s="158"/>
      <c r="T573" s="158"/>
      <c r="U573" s="157"/>
      <c r="V573" s="158"/>
      <c r="W573" s="158"/>
      <c r="X573" s="158"/>
      <c r="Y573" s="158"/>
    </row>
    <row r="574" spans="2:25" s="159" customFormat="1" x14ac:dyDescent="0.25">
      <c r="B574" s="157"/>
      <c r="C574" s="158"/>
      <c r="D574" s="158"/>
      <c r="E574" s="158"/>
      <c r="F574" s="158"/>
      <c r="G574" s="158"/>
      <c r="H574" s="158"/>
      <c r="I574" s="158"/>
      <c r="J574" s="158"/>
      <c r="K574" s="158"/>
      <c r="L574" s="158"/>
      <c r="M574" s="158"/>
      <c r="N574" s="158"/>
      <c r="O574" s="158"/>
      <c r="P574" s="158"/>
      <c r="Q574" s="158"/>
      <c r="R574" s="158"/>
      <c r="S574" s="158"/>
      <c r="T574" s="158"/>
      <c r="U574" s="157"/>
      <c r="V574" s="158"/>
      <c r="W574" s="158"/>
      <c r="X574" s="158"/>
      <c r="Y574" s="158"/>
    </row>
    <row r="575" spans="2:25" s="159" customFormat="1" x14ac:dyDescent="0.25">
      <c r="B575" s="157"/>
      <c r="C575" s="158"/>
      <c r="D575" s="158"/>
      <c r="E575" s="158"/>
      <c r="F575" s="158"/>
      <c r="G575" s="158"/>
      <c r="H575" s="158"/>
      <c r="I575" s="158"/>
      <c r="J575" s="158"/>
      <c r="K575" s="158"/>
      <c r="L575" s="158"/>
      <c r="M575" s="158"/>
      <c r="N575" s="158"/>
      <c r="O575" s="158"/>
      <c r="P575" s="158"/>
      <c r="Q575" s="158"/>
      <c r="R575" s="158"/>
      <c r="S575" s="158"/>
      <c r="T575" s="158"/>
      <c r="U575" s="157"/>
      <c r="V575" s="158"/>
      <c r="W575" s="158"/>
      <c r="X575" s="158"/>
      <c r="Y575" s="158"/>
    </row>
    <row r="576" spans="2:25" s="159" customFormat="1" x14ac:dyDescent="0.25">
      <c r="B576" s="157"/>
      <c r="C576" s="158"/>
      <c r="D576" s="158"/>
      <c r="E576" s="158"/>
      <c r="F576" s="158"/>
      <c r="G576" s="158"/>
      <c r="H576" s="158"/>
      <c r="I576" s="158"/>
      <c r="J576" s="158"/>
      <c r="K576" s="158"/>
      <c r="L576" s="158"/>
      <c r="M576" s="158"/>
      <c r="N576" s="158"/>
      <c r="O576" s="158"/>
      <c r="P576" s="158"/>
      <c r="Q576" s="158"/>
      <c r="R576" s="158"/>
      <c r="S576" s="158"/>
      <c r="T576" s="158"/>
      <c r="U576" s="157"/>
      <c r="V576" s="158"/>
      <c r="W576" s="158"/>
      <c r="X576" s="158"/>
      <c r="Y576" s="158"/>
    </row>
    <row r="577" spans="2:25" s="159" customFormat="1" x14ac:dyDescent="0.25">
      <c r="B577" s="157"/>
      <c r="C577" s="158"/>
      <c r="D577" s="158"/>
      <c r="E577" s="158"/>
      <c r="F577" s="158"/>
      <c r="G577" s="158"/>
      <c r="H577" s="158"/>
      <c r="I577" s="158"/>
      <c r="J577" s="158"/>
      <c r="K577" s="158"/>
      <c r="L577" s="158"/>
      <c r="M577" s="158"/>
      <c r="N577" s="158"/>
      <c r="O577" s="158"/>
      <c r="P577" s="158"/>
      <c r="Q577" s="158"/>
      <c r="R577" s="158"/>
      <c r="S577" s="158"/>
      <c r="T577" s="158"/>
      <c r="U577" s="157"/>
      <c r="V577" s="158"/>
      <c r="W577" s="158"/>
      <c r="X577" s="158"/>
      <c r="Y577" s="158"/>
    </row>
    <row r="578" spans="2:25" s="159" customFormat="1" ht="15.75" x14ac:dyDescent="0.25">
      <c r="B578" s="68"/>
      <c r="C578" s="69"/>
      <c r="D578" s="69"/>
      <c r="E578" s="69"/>
      <c r="F578" s="69"/>
      <c r="G578" s="69"/>
      <c r="H578" s="69"/>
      <c r="I578" s="69"/>
      <c r="J578" s="69"/>
      <c r="K578" s="69"/>
      <c r="L578" s="69"/>
      <c r="M578" s="69"/>
      <c r="N578" s="69"/>
      <c r="O578" s="69"/>
      <c r="P578" s="69"/>
      <c r="Q578" s="69"/>
      <c r="R578" s="69"/>
      <c r="S578" s="69"/>
      <c r="T578" s="69"/>
      <c r="U578" s="68"/>
      <c r="V578" s="69"/>
      <c r="W578" s="69"/>
      <c r="X578" s="69"/>
      <c r="Y578" s="69"/>
    </row>
    <row r="579" spans="2:25" s="159" customFormat="1" x14ac:dyDescent="0.25">
      <c r="B579" s="157"/>
      <c r="C579" s="158"/>
      <c r="D579" s="158"/>
      <c r="E579" s="158"/>
      <c r="F579" s="158"/>
      <c r="G579" s="158"/>
      <c r="H579" s="158"/>
      <c r="I579" s="158"/>
      <c r="J579" s="158"/>
      <c r="K579" s="158"/>
      <c r="L579" s="158"/>
      <c r="M579" s="158"/>
      <c r="N579" s="158"/>
      <c r="O579" s="158"/>
      <c r="P579" s="158"/>
      <c r="Q579" s="158"/>
      <c r="R579" s="158"/>
      <c r="S579" s="158"/>
      <c r="T579" s="158"/>
      <c r="U579" s="157"/>
      <c r="V579" s="158"/>
      <c r="W579" s="158"/>
      <c r="X579" s="158"/>
      <c r="Y579" s="158"/>
    </row>
    <row r="580" spans="2:25" s="159" customFormat="1" x14ac:dyDescent="0.25">
      <c r="B580" s="157"/>
      <c r="C580" s="158"/>
      <c r="D580" s="158"/>
      <c r="E580" s="158"/>
      <c r="F580" s="158"/>
      <c r="G580" s="158"/>
      <c r="H580" s="158"/>
      <c r="I580" s="158"/>
      <c r="J580" s="158"/>
      <c r="K580" s="158"/>
      <c r="L580" s="158"/>
      <c r="M580" s="158"/>
      <c r="N580" s="158"/>
      <c r="O580" s="158"/>
      <c r="P580" s="158"/>
      <c r="Q580" s="158"/>
      <c r="R580" s="158"/>
      <c r="S580" s="158"/>
      <c r="T580" s="158"/>
      <c r="U580" s="157"/>
      <c r="V580" s="158"/>
      <c r="W580" s="158"/>
      <c r="X580" s="158"/>
      <c r="Y580" s="158"/>
    </row>
    <row r="581" spans="2:25" s="159" customFormat="1" x14ac:dyDescent="0.25">
      <c r="B581" s="157"/>
      <c r="C581" s="158"/>
      <c r="D581" s="158"/>
      <c r="E581" s="158"/>
      <c r="F581" s="158"/>
      <c r="G581" s="158"/>
      <c r="H581" s="158"/>
      <c r="I581" s="158"/>
      <c r="J581" s="158"/>
      <c r="K581" s="158"/>
      <c r="L581" s="158"/>
      <c r="M581" s="158"/>
      <c r="N581" s="158"/>
      <c r="O581" s="158"/>
      <c r="P581" s="158"/>
      <c r="Q581" s="158"/>
      <c r="R581" s="158"/>
      <c r="S581" s="158"/>
      <c r="T581" s="158"/>
      <c r="U581" s="157"/>
      <c r="V581" s="158"/>
      <c r="W581" s="158"/>
      <c r="X581" s="158"/>
      <c r="Y581" s="158"/>
    </row>
    <row r="582" spans="2:25" s="159" customFormat="1" x14ac:dyDescent="0.25">
      <c r="B582" s="157"/>
      <c r="C582" s="158"/>
      <c r="D582" s="158"/>
      <c r="E582" s="158"/>
      <c r="F582" s="158"/>
      <c r="G582" s="158"/>
      <c r="H582" s="158"/>
      <c r="I582" s="158"/>
      <c r="J582" s="158"/>
      <c r="K582" s="158"/>
      <c r="L582" s="158"/>
      <c r="M582" s="158"/>
      <c r="N582" s="158"/>
      <c r="O582" s="158"/>
      <c r="P582" s="158"/>
      <c r="Q582" s="158"/>
      <c r="R582" s="158"/>
      <c r="S582" s="158"/>
      <c r="T582" s="158"/>
      <c r="U582" s="157"/>
      <c r="V582" s="158"/>
      <c r="W582" s="158"/>
      <c r="X582" s="158"/>
      <c r="Y582" s="158"/>
    </row>
    <row r="583" spans="2:25" s="159" customFormat="1" x14ac:dyDescent="0.25">
      <c r="B583" s="157"/>
      <c r="C583" s="158"/>
      <c r="D583" s="158"/>
      <c r="E583" s="158"/>
      <c r="F583" s="158"/>
      <c r="G583" s="158"/>
      <c r="H583" s="158"/>
      <c r="I583" s="158"/>
      <c r="J583" s="158"/>
      <c r="K583" s="158"/>
      <c r="L583" s="158"/>
      <c r="M583" s="158"/>
      <c r="N583" s="158"/>
      <c r="O583" s="158"/>
      <c r="P583" s="158"/>
      <c r="Q583" s="158"/>
      <c r="R583" s="158"/>
      <c r="S583" s="158"/>
      <c r="T583" s="158"/>
      <c r="U583" s="157"/>
      <c r="V583" s="158"/>
      <c r="W583" s="158"/>
      <c r="X583" s="158"/>
      <c r="Y583" s="158"/>
    </row>
    <row r="584" spans="2:25" s="159" customFormat="1" x14ac:dyDescent="0.25">
      <c r="B584" s="157"/>
      <c r="C584" s="158"/>
      <c r="D584" s="158"/>
      <c r="E584" s="158"/>
      <c r="F584" s="158"/>
      <c r="G584" s="158"/>
      <c r="H584" s="158"/>
      <c r="I584" s="158"/>
      <c r="J584" s="158"/>
      <c r="K584" s="158"/>
      <c r="L584" s="158"/>
      <c r="M584" s="158"/>
      <c r="N584" s="158"/>
      <c r="O584" s="158"/>
      <c r="P584" s="158"/>
      <c r="Q584" s="158"/>
      <c r="R584" s="158"/>
      <c r="S584" s="158"/>
      <c r="T584" s="158"/>
      <c r="U584" s="157"/>
      <c r="V584" s="158"/>
      <c r="W584" s="158"/>
      <c r="X584" s="158"/>
      <c r="Y584" s="158"/>
    </row>
    <row r="585" spans="2:25" s="159" customFormat="1" x14ac:dyDescent="0.25">
      <c r="B585" s="157"/>
      <c r="C585" s="158"/>
      <c r="D585" s="158"/>
      <c r="E585" s="158"/>
      <c r="F585" s="158"/>
      <c r="G585" s="158"/>
      <c r="H585" s="158"/>
      <c r="I585" s="158"/>
      <c r="J585" s="158"/>
      <c r="K585" s="158"/>
      <c r="L585" s="158"/>
      <c r="M585" s="158"/>
      <c r="N585" s="158"/>
      <c r="O585" s="158"/>
      <c r="P585" s="158"/>
      <c r="Q585" s="158"/>
      <c r="R585" s="158"/>
      <c r="S585" s="158"/>
      <c r="T585" s="158"/>
      <c r="U585" s="157"/>
      <c r="V585" s="158"/>
      <c r="W585" s="158"/>
      <c r="X585" s="158"/>
      <c r="Y585" s="158"/>
    </row>
    <row r="586" spans="2:25" s="159" customFormat="1" x14ac:dyDescent="0.25">
      <c r="B586" s="157"/>
      <c r="C586" s="158"/>
      <c r="D586" s="158"/>
      <c r="E586" s="158"/>
      <c r="F586" s="158"/>
      <c r="G586" s="158"/>
      <c r="H586" s="158"/>
      <c r="I586" s="158"/>
      <c r="J586" s="158"/>
      <c r="K586" s="158"/>
      <c r="L586" s="158"/>
      <c r="M586" s="158"/>
      <c r="N586" s="158"/>
      <c r="O586" s="158"/>
      <c r="P586" s="158"/>
      <c r="Q586" s="158"/>
      <c r="R586" s="158"/>
      <c r="S586" s="158"/>
      <c r="T586" s="158"/>
      <c r="U586" s="157"/>
      <c r="V586" s="158"/>
      <c r="W586" s="158"/>
      <c r="X586" s="158"/>
      <c r="Y586" s="158"/>
    </row>
    <row r="587" spans="2:25" s="159" customFormat="1" x14ac:dyDescent="0.25">
      <c r="B587" s="157"/>
      <c r="C587" s="158"/>
      <c r="D587" s="158"/>
      <c r="E587" s="158"/>
      <c r="F587" s="158"/>
      <c r="G587" s="158"/>
      <c r="H587" s="158"/>
      <c r="I587" s="158"/>
      <c r="J587" s="158"/>
      <c r="K587" s="158"/>
      <c r="L587" s="158"/>
      <c r="M587" s="158"/>
      <c r="N587" s="158"/>
      <c r="O587" s="158"/>
      <c r="P587" s="158"/>
      <c r="Q587" s="158"/>
      <c r="R587" s="158"/>
      <c r="S587" s="158"/>
      <c r="T587" s="158"/>
      <c r="U587" s="157"/>
      <c r="V587" s="158"/>
      <c r="W587" s="158"/>
      <c r="X587" s="158"/>
      <c r="Y587" s="158"/>
    </row>
    <row r="588" spans="2:25" s="159" customFormat="1" x14ac:dyDescent="0.25">
      <c r="B588" s="157"/>
      <c r="C588" s="158"/>
      <c r="D588" s="158"/>
      <c r="E588" s="158"/>
      <c r="F588" s="158"/>
      <c r="G588" s="158"/>
      <c r="H588" s="158"/>
      <c r="I588" s="158"/>
      <c r="J588" s="158"/>
      <c r="K588" s="158"/>
      <c r="L588" s="158"/>
      <c r="M588" s="158"/>
      <c r="N588" s="158"/>
      <c r="O588" s="158"/>
      <c r="P588" s="158"/>
      <c r="Q588" s="158"/>
      <c r="R588" s="158"/>
      <c r="S588" s="158"/>
      <c r="T588" s="158"/>
      <c r="U588" s="157"/>
      <c r="V588" s="158"/>
      <c r="W588" s="158"/>
      <c r="X588" s="158"/>
      <c r="Y588" s="158"/>
    </row>
    <row r="589" spans="2:25" s="159" customFormat="1" x14ac:dyDescent="0.25">
      <c r="B589" s="157"/>
      <c r="C589" s="158"/>
      <c r="D589" s="158"/>
      <c r="E589" s="158"/>
      <c r="F589" s="158"/>
      <c r="G589" s="158"/>
      <c r="H589" s="158"/>
      <c r="I589" s="158"/>
      <c r="J589" s="158"/>
      <c r="K589" s="158"/>
      <c r="L589" s="158"/>
      <c r="M589" s="158"/>
      <c r="N589" s="158"/>
      <c r="O589" s="158"/>
      <c r="P589" s="158"/>
      <c r="Q589" s="158"/>
      <c r="R589" s="158"/>
      <c r="S589" s="158"/>
      <c r="T589" s="158"/>
      <c r="U589" s="157"/>
      <c r="V589" s="158"/>
      <c r="W589" s="158"/>
      <c r="X589" s="158"/>
      <c r="Y589" s="158"/>
    </row>
    <row r="590" spans="2:25" s="159" customFormat="1" x14ac:dyDescent="0.25">
      <c r="B590" s="157"/>
      <c r="C590" s="158"/>
      <c r="D590" s="158"/>
      <c r="E590" s="158"/>
      <c r="F590" s="158"/>
      <c r="G590" s="158"/>
      <c r="H590" s="158"/>
      <c r="I590" s="158"/>
      <c r="J590" s="158"/>
      <c r="K590" s="158"/>
      <c r="L590" s="158"/>
      <c r="M590" s="158"/>
      <c r="N590" s="158"/>
      <c r="O590" s="158"/>
      <c r="P590" s="158"/>
      <c r="Q590" s="158"/>
      <c r="R590" s="158"/>
      <c r="S590" s="158"/>
      <c r="T590" s="158"/>
      <c r="U590" s="157"/>
      <c r="V590" s="158"/>
      <c r="W590" s="158"/>
      <c r="X590" s="158"/>
      <c r="Y590" s="158"/>
    </row>
    <row r="591" spans="2:25" s="159" customFormat="1" ht="15.75" x14ac:dyDescent="0.25">
      <c r="B591" s="68"/>
      <c r="C591" s="69"/>
      <c r="D591" s="69"/>
      <c r="E591" s="69"/>
      <c r="F591" s="69"/>
      <c r="G591" s="69"/>
      <c r="H591" s="69"/>
      <c r="I591" s="69"/>
      <c r="J591" s="69"/>
      <c r="K591" s="69"/>
      <c r="L591" s="69"/>
      <c r="M591" s="69"/>
      <c r="N591" s="69"/>
      <c r="O591" s="69"/>
      <c r="P591" s="69"/>
      <c r="Q591" s="69"/>
      <c r="R591" s="69"/>
      <c r="S591" s="69"/>
      <c r="T591" s="69"/>
      <c r="U591" s="68"/>
      <c r="V591" s="69"/>
      <c r="W591" s="69"/>
      <c r="X591" s="69"/>
      <c r="Y591" s="69"/>
    </row>
    <row r="592" spans="2:25" s="159" customFormat="1" x14ac:dyDescent="0.25">
      <c r="B592" s="157"/>
      <c r="C592" s="158"/>
      <c r="D592" s="158"/>
      <c r="E592" s="158"/>
      <c r="F592" s="158"/>
      <c r="G592" s="158"/>
      <c r="H592" s="158"/>
      <c r="I592" s="158"/>
      <c r="J592" s="158"/>
      <c r="K592" s="158"/>
      <c r="L592" s="158"/>
      <c r="M592" s="158"/>
      <c r="N592" s="158"/>
      <c r="O592" s="158"/>
      <c r="P592" s="158"/>
      <c r="Q592" s="158"/>
      <c r="R592" s="158"/>
      <c r="S592" s="158"/>
      <c r="T592" s="158"/>
      <c r="U592" s="157"/>
      <c r="V592" s="158"/>
      <c r="W592" s="158"/>
      <c r="X592" s="158"/>
      <c r="Y592" s="158"/>
    </row>
    <row r="593" spans="2:25" s="159" customFormat="1" x14ac:dyDescent="0.25">
      <c r="B593" s="157"/>
      <c r="C593" s="158"/>
      <c r="D593" s="158"/>
      <c r="E593" s="158"/>
      <c r="F593" s="158"/>
      <c r="G593" s="158"/>
      <c r="H593" s="158"/>
      <c r="I593" s="158"/>
      <c r="J593" s="158"/>
      <c r="K593" s="158"/>
      <c r="L593" s="158"/>
      <c r="M593" s="158"/>
      <c r="N593" s="158"/>
      <c r="O593" s="158"/>
      <c r="P593" s="158"/>
      <c r="Q593" s="158"/>
      <c r="R593" s="158"/>
      <c r="S593" s="158"/>
      <c r="T593" s="158"/>
      <c r="U593" s="157"/>
      <c r="V593" s="158"/>
      <c r="W593" s="158"/>
      <c r="X593" s="158"/>
      <c r="Y593" s="158"/>
    </row>
    <row r="594" spans="2:25" s="159" customFormat="1" x14ac:dyDescent="0.25">
      <c r="B594" s="157"/>
      <c r="C594" s="158"/>
      <c r="D594" s="158"/>
      <c r="E594" s="158"/>
      <c r="F594" s="158"/>
      <c r="G594" s="158"/>
      <c r="H594" s="158"/>
      <c r="I594" s="158"/>
      <c r="J594" s="158"/>
      <c r="K594" s="158"/>
      <c r="L594" s="158"/>
      <c r="M594" s="158"/>
      <c r="N594" s="158"/>
      <c r="O594" s="158"/>
      <c r="P594" s="158"/>
      <c r="Q594" s="158"/>
      <c r="R594" s="158"/>
      <c r="S594" s="158"/>
      <c r="T594" s="158"/>
      <c r="U594" s="157"/>
      <c r="V594" s="158"/>
      <c r="W594" s="158"/>
      <c r="X594" s="158"/>
      <c r="Y594" s="158"/>
    </row>
    <row r="595" spans="2:25" s="159" customFormat="1" x14ac:dyDescent="0.25">
      <c r="B595" s="157"/>
      <c r="C595" s="158"/>
      <c r="D595" s="158"/>
      <c r="E595" s="158"/>
      <c r="F595" s="158"/>
      <c r="G595" s="158"/>
      <c r="H595" s="158"/>
      <c r="I595" s="158"/>
      <c r="J595" s="158"/>
      <c r="K595" s="158"/>
      <c r="L595" s="158"/>
      <c r="M595" s="158"/>
      <c r="N595" s="158"/>
      <c r="O595" s="158"/>
      <c r="P595" s="158"/>
      <c r="Q595" s="158"/>
      <c r="R595" s="158"/>
      <c r="S595" s="158"/>
      <c r="T595" s="158"/>
      <c r="U595" s="157"/>
      <c r="V595" s="158"/>
      <c r="W595" s="158"/>
      <c r="X595" s="158"/>
      <c r="Y595" s="158"/>
    </row>
    <row r="596" spans="2:25" s="159" customFormat="1" x14ac:dyDescent="0.25">
      <c r="B596" s="157"/>
      <c r="C596" s="158"/>
      <c r="D596" s="158"/>
      <c r="E596" s="158"/>
      <c r="F596" s="158"/>
      <c r="G596" s="158"/>
      <c r="H596" s="158"/>
      <c r="I596" s="158"/>
      <c r="J596" s="158"/>
      <c r="K596" s="158"/>
      <c r="L596" s="158"/>
      <c r="M596" s="158"/>
      <c r="N596" s="158"/>
      <c r="O596" s="158"/>
      <c r="P596" s="158"/>
      <c r="Q596" s="158"/>
      <c r="R596" s="158"/>
      <c r="S596" s="158"/>
      <c r="T596" s="158"/>
      <c r="U596" s="157"/>
      <c r="V596" s="158"/>
      <c r="W596" s="158"/>
      <c r="X596" s="158"/>
      <c r="Y596" s="158"/>
    </row>
    <row r="597" spans="2:25" s="159" customFormat="1" x14ac:dyDescent="0.25">
      <c r="B597" s="157"/>
      <c r="C597" s="158"/>
      <c r="D597" s="158"/>
      <c r="E597" s="158"/>
      <c r="F597" s="158"/>
      <c r="G597" s="158"/>
      <c r="H597" s="158"/>
      <c r="I597" s="158"/>
      <c r="J597" s="158"/>
      <c r="K597" s="158"/>
      <c r="L597" s="158"/>
      <c r="M597" s="158"/>
      <c r="N597" s="158"/>
      <c r="O597" s="158"/>
      <c r="P597" s="158"/>
      <c r="Q597" s="158"/>
      <c r="R597" s="158"/>
      <c r="S597" s="158"/>
      <c r="T597" s="158"/>
      <c r="U597" s="157"/>
      <c r="V597" s="158"/>
      <c r="W597" s="158"/>
      <c r="X597" s="158"/>
      <c r="Y597" s="158"/>
    </row>
    <row r="598" spans="2:25" s="159" customFormat="1" x14ac:dyDescent="0.25">
      <c r="B598" s="157"/>
      <c r="C598" s="158"/>
      <c r="D598" s="158"/>
      <c r="E598" s="158"/>
      <c r="F598" s="158"/>
      <c r="G598" s="158"/>
      <c r="H598" s="158"/>
      <c r="I598" s="158"/>
      <c r="J598" s="158"/>
      <c r="K598" s="158"/>
      <c r="L598" s="158"/>
      <c r="M598" s="158"/>
      <c r="N598" s="158"/>
      <c r="O598" s="158"/>
      <c r="P598" s="158"/>
      <c r="Q598" s="158"/>
      <c r="R598" s="158"/>
      <c r="S598" s="158"/>
      <c r="T598" s="158"/>
      <c r="U598" s="157"/>
      <c r="V598" s="158"/>
      <c r="W598" s="158"/>
      <c r="X598" s="158"/>
      <c r="Y598" s="158"/>
    </row>
    <row r="599" spans="2:25" s="159" customFormat="1" x14ac:dyDescent="0.25">
      <c r="B599" s="157"/>
      <c r="C599" s="158"/>
      <c r="D599" s="158"/>
      <c r="E599" s="158"/>
      <c r="F599" s="158"/>
      <c r="G599" s="158"/>
      <c r="H599" s="158"/>
      <c r="I599" s="158"/>
      <c r="J599" s="158"/>
      <c r="K599" s="158"/>
      <c r="L599" s="158"/>
      <c r="M599" s="158"/>
      <c r="N599" s="158"/>
      <c r="O599" s="158"/>
      <c r="P599" s="158"/>
      <c r="Q599" s="158"/>
      <c r="R599" s="158"/>
      <c r="S599" s="158"/>
      <c r="T599" s="158"/>
      <c r="U599" s="157"/>
      <c r="V599" s="158"/>
      <c r="W599" s="158"/>
      <c r="X599" s="158"/>
      <c r="Y599" s="158"/>
    </row>
    <row r="600" spans="2:25" s="159" customFormat="1" x14ac:dyDescent="0.25">
      <c r="B600" s="157"/>
      <c r="C600" s="158"/>
      <c r="D600" s="158"/>
      <c r="E600" s="158"/>
      <c r="F600" s="158"/>
      <c r="G600" s="158"/>
      <c r="H600" s="158"/>
      <c r="I600" s="158"/>
      <c r="J600" s="158"/>
      <c r="K600" s="158"/>
      <c r="L600" s="158"/>
      <c r="M600" s="158"/>
      <c r="N600" s="158"/>
      <c r="O600" s="158"/>
      <c r="P600" s="158"/>
      <c r="Q600" s="158"/>
      <c r="R600" s="158"/>
      <c r="S600" s="158"/>
      <c r="T600" s="158"/>
      <c r="U600" s="157"/>
      <c r="V600" s="158"/>
      <c r="W600" s="158"/>
      <c r="X600" s="158"/>
      <c r="Y600" s="158"/>
    </row>
    <row r="601" spans="2:25" s="159" customFormat="1" x14ac:dyDescent="0.25">
      <c r="B601" s="157"/>
      <c r="C601" s="158"/>
      <c r="D601" s="158"/>
      <c r="E601" s="158"/>
      <c r="F601" s="158"/>
      <c r="G601" s="158"/>
      <c r="H601" s="158"/>
      <c r="I601" s="158"/>
      <c r="J601" s="158"/>
      <c r="K601" s="158"/>
      <c r="L601" s="158"/>
      <c r="M601" s="158"/>
      <c r="N601" s="158"/>
      <c r="O601" s="158"/>
      <c r="P601" s="158"/>
      <c r="Q601" s="158"/>
      <c r="R601" s="158"/>
      <c r="S601" s="158"/>
      <c r="T601" s="158"/>
      <c r="U601" s="157"/>
      <c r="V601" s="158"/>
      <c r="W601" s="158"/>
      <c r="X601" s="158"/>
      <c r="Y601" s="158"/>
    </row>
    <row r="602" spans="2:25" s="159" customFormat="1" x14ac:dyDescent="0.25">
      <c r="B602" s="157"/>
      <c r="C602" s="158"/>
      <c r="D602" s="158"/>
      <c r="E602" s="158"/>
      <c r="F602" s="158"/>
      <c r="G602" s="158"/>
      <c r="H602" s="158"/>
      <c r="I602" s="158"/>
      <c r="J602" s="158"/>
      <c r="K602" s="158"/>
      <c r="L602" s="158"/>
      <c r="M602" s="158"/>
      <c r="N602" s="158"/>
      <c r="O602" s="158"/>
      <c r="P602" s="158"/>
      <c r="Q602" s="158"/>
      <c r="R602" s="158"/>
      <c r="S602" s="158"/>
      <c r="T602" s="158"/>
      <c r="U602" s="157"/>
      <c r="V602" s="158"/>
      <c r="W602" s="158"/>
      <c r="X602" s="158"/>
      <c r="Y602" s="158"/>
    </row>
    <row r="603" spans="2:25" s="159" customFormat="1" x14ac:dyDescent="0.25">
      <c r="B603" s="157"/>
      <c r="C603" s="158"/>
      <c r="D603" s="158"/>
      <c r="E603" s="158"/>
      <c r="F603" s="158"/>
      <c r="G603" s="158"/>
      <c r="H603" s="158"/>
      <c r="I603" s="158"/>
      <c r="J603" s="158"/>
      <c r="K603" s="158"/>
      <c r="L603" s="158"/>
      <c r="M603" s="158"/>
      <c r="N603" s="158"/>
      <c r="O603" s="158"/>
      <c r="P603" s="158"/>
      <c r="Q603" s="158"/>
      <c r="R603" s="158"/>
      <c r="S603" s="158"/>
      <c r="T603" s="158"/>
      <c r="U603" s="157"/>
      <c r="V603" s="158"/>
      <c r="W603" s="158"/>
      <c r="X603" s="158"/>
      <c r="Y603" s="158"/>
    </row>
    <row r="604" spans="2:25" s="159" customFormat="1" ht="15.75" x14ac:dyDescent="0.25">
      <c r="B604" s="68"/>
      <c r="C604" s="69"/>
      <c r="D604" s="69"/>
      <c r="E604" s="69"/>
      <c r="F604" s="69"/>
      <c r="G604" s="69"/>
      <c r="H604" s="69"/>
      <c r="I604" s="69"/>
      <c r="J604" s="69"/>
      <c r="K604" s="69"/>
      <c r="L604" s="69"/>
      <c r="M604" s="69"/>
      <c r="N604" s="69"/>
      <c r="O604" s="69"/>
      <c r="P604" s="69"/>
      <c r="Q604" s="69"/>
      <c r="R604" s="69"/>
      <c r="S604" s="69"/>
      <c r="T604" s="69"/>
      <c r="U604" s="68"/>
      <c r="V604" s="69"/>
      <c r="W604" s="69"/>
      <c r="X604" s="69"/>
      <c r="Y604" s="69"/>
    </row>
    <row r="605" spans="2:25" s="159" customFormat="1" x14ac:dyDescent="0.25">
      <c r="B605" s="157"/>
      <c r="C605" s="158"/>
      <c r="D605" s="158"/>
      <c r="E605" s="158"/>
      <c r="F605" s="158"/>
      <c r="G605" s="158"/>
      <c r="H605" s="158"/>
      <c r="I605" s="158"/>
      <c r="J605" s="158"/>
      <c r="K605" s="158"/>
      <c r="L605" s="158"/>
      <c r="M605" s="158"/>
      <c r="N605" s="158"/>
      <c r="O605" s="158"/>
      <c r="P605" s="158"/>
      <c r="Q605" s="158"/>
      <c r="R605" s="158"/>
      <c r="S605" s="158"/>
      <c r="T605" s="158"/>
      <c r="U605" s="157"/>
      <c r="V605" s="158"/>
      <c r="W605" s="158"/>
      <c r="X605" s="158"/>
      <c r="Y605" s="158"/>
    </row>
    <row r="606" spans="2:25" s="159" customFormat="1" x14ac:dyDescent="0.25">
      <c r="B606" s="157"/>
      <c r="C606" s="158"/>
      <c r="D606" s="158"/>
      <c r="E606" s="158"/>
      <c r="F606" s="158"/>
      <c r="G606" s="158"/>
      <c r="H606" s="158"/>
      <c r="I606" s="158"/>
      <c r="J606" s="158"/>
      <c r="K606" s="158"/>
      <c r="L606" s="158"/>
      <c r="M606" s="158"/>
      <c r="N606" s="158"/>
      <c r="O606" s="158"/>
      <c r="P606" s="158"/>
      <c r="Q606" s="158"/>
      <c r="R606" s="158"/>
      <c r="S606" s="158"/>
      <c r="T606" s="158"/>
      <c r="U606" s="157"/>
      <c r="V606" s="158"/>
      <c r="W606" s="158"/>
      <c r="X606" s="158"/>
      <c r="Y606" s="158"/>
    </row>
    <row r="607" spans="2:25" s="159" customFormat="1" x14ac:dyDescent="0.25">
      <c r="B607" s="157"/>
      <c r="C607" s="158"/>
      <c r="D607" s="158"/>
      <c r="E607" s="158"/>
      <c r="F607" s="158"/>
      <c r="G607" s="158"/>
      <c r="H607" s="158"/>
      <c r="I607" s="158"/>
      <c r="J607" s="158"/>
      <c r="K607" s="158"/>
      <c r="L607" s="158"/>
      <c r="M607" s="158"/>
      <c r="N607" s="158"/>
      <c r="O607" s="158"/>
      <c r="P607" s="158"/>
      <c r="Q607" s="158"/>
      <c r="R607" s="158"/>
      <c r="S607" s="158"/>
      <c r="T607" s="158"/>
      <c r="U607" s="157"/>
      <c r="V607" s="158"/>
      <c r="W607" s="158"/>
      <c r="X607" s="158"/>
      <c r="Y607" s="158"/>
    </row>
    <row r="608" spans="2:25" s="159" customFormat="1" x14ac:dyDescent="0.25">
      <c r="B608" s="157"/>
      <c r="C608" s="158"/>
      <c r="D608" s="158"/>
      <c r="E608" s="158"/>
      <c r="F608" s="158"/>
      <c r="G608" s="158"/>
      <c r="H608" s="158"/>
      <c r="I608" s="158"/>
      <c r="J608" s="158"/>
      <c r="K608" s="158"/>
      <c r="L608" s="158"/>
      <c r="M608" s="158"/>
      <c r="N608" s="158"/>
      <c r="O608" s="158"/>
      <c r="P608" s="158"/>
      <c r="Q608" s="158"/>
      <c r="R608" s="158"/>
      <c r="S608" s="158"/>
      <c r="T608" s="158"/>
      <c r="U608" s="157"/>
      <c r="V608" s="158"/>
      <c r="W608" s="158"/>
      <c r="X608" s="158"/>
      <c r="Y608" s="158"/>
    </row>
    <row r="609" spans="2:25" s="159" customFormat="1" x14ac:dyDescent="0.25">
      <c r="B609" s="157"/>
      <c r="C609" s="158"/>
      <c r="D609" s="158"/>
      <c r="E609" s="158"/>
      <c r="F609" s="158"/>
      <c r="G609" s="158"/>
      <c r="H609" s="158"/>
      <c r="I609" s="158"/>
      <c r="J609" s="158"/>
      <c r="K609" s="158"/>
      <c r="L609" s="158"/>
      <c r="M609" s="158"/>
      <c r="N609" s="158"/>
      <c r="O609" s="158"/>
      <c r="P609" s="158"/>
      <c r="Q609" s="158"/>
      <c r="R609" s="158"/>
      <c r="S609" s="158"/>
      <c r="T609" s="158"/>
      <c r="U609" s="157"/>
      <c r="V609" s="158"/>
      <c r="W609" s="158"/>
      <c r="X609" s="158"/>
      <c r="Y609" s="158"/>
    </row>
    <row r="610" spans="2:25" s="159" customFormat="1" x14ac:dyDescent="0.25">
      <c r="B610" s="157"/>
      <c r="C610" s="158"/>
      <c r="D610" s="158"/>
      <c r="E610" s="158"/>
      <c r="F610" s="158"/>
      <c r="G610" s="158"/>
      <c r="H610" s="158"/>
      <c r="I610" s="158"/>
      <c r="J610" s="158"/>
      <c r="K610" s="158"/>
      <c r="L610" s="158"/>
      <c r="M610" s="158"/>
      <c r="N610" s="158"/>
      <c r="O610" s="158"/>
      <c r="P610" s="158"/>
      <c r="Q610" s="158"/>
      <c r="R610" s="158"/>
      <c r="S610" s="158"/>
      <c r="T610" s="158"/>
      <c r="U610" s="157"/>
      <c r="V610" s="158"/>
      <c r="W610" s="158"/>
      <c r="X610" s="158"/>
      <c r="Y610" s="158"/>
    </row>
    <row r="611" spans="2:25" s="159" customFormat="1" x14ac:dyDescent="0.25">
      <c r="B611" s="157"/>
      <c r="C611" s="158"/>
      <c r="D611" s="158"/>
      <c r="E611" s="158"/>
      <c r="F611" s="158"/>
      <c r="G611" s="158"/>
      <c r="H611" s="158"/>
      <c r="I611" s="158"/>
      <c r="J611" s="158"/>
      <c r="K611" s="158"/>
      <c r="L611" s="158"/>
      <c r="M611" s="158"/>
      <c r="N611" s="158"/>
      <c r="O611" s="158"/>
      <c r="P611" s="158"/>
      <c r="Q611" s="158"/>
      <c r="R611" s="158"/>
      <c r="S611" s="158"/>
      <c r="T611" s="158"/>
      <c r="U611" s="157"/>
      <c r="V611" s="158"/>
      <c r="W611" s="158"/>
      <c r="X611" s="158"/>
      <c r="Y611" s="158"/>
    </row>
    <row r="612" spans="2:25" s="159" customFormat="1" x14ac:dyDescent="0.25">
      <c r="B612" s="157"/>
      <c r="C612" s="158"/>
      <c r="D612" s="158"/>
      <c r="E612" s="158"/>
      <c r="F612" s="158"/>
      <c r="G612" s="158"/>
      <c r="H612" s="158"/>
      <c r="I612" s="158"/>
      <c r="J612" s="158"/>
      <c r="K612" s="158"/>
      <c r="L612" s="158"/>
      <c r="M612" s="158"/>
      <c r="N612" s="158"/>
      <c r="O612" s="158"/>
      <c r="P612" s="158"/>
      <c r="Q612" s="158"/>
      <c r="R612" s="158"/>
      <c r="S612" s="158"/>
      <c r="T612" s="158"/>
      <c r="U612" s="157"/>
      <c r="V612" s="158"/>
      <c r="W612" s="158"/>
      <c r="X612" s="158"/>
      <c r="Y612" s="158"/>
    </row>
    <row r="613" spans="2:25" s="159" customFormat="1" x14ac:dyDescent="0.25">
      <c r="B613" s="157"/>
      <c r="C613" s="158"/>
      <c r="D613" s="158"/>
      <c r="E613" s="158"/>
      <c r="F613" s="158"/>
      <c r="G613" s="158"/>
      <c r="H613" s="158"/>
      <c r="I613" s="158"/>
      <c r="J613" s="158"/>
      <c r="K613" s="158"/>
      <c r="L613" s="158"/>
      <c r="M613" s="158"/>
      <c r="N613" s="158"/>
      <c r="O613" s="158"/>
      <c r="P613" s="158"/>
      <c r="Q613" s="158"/>
      <c r="R613" s="158"/>
      <c r="S613" s="158"/>
      <c r="T613" s="158"/>
      <c r="U613" s="157"/>
      <c r="V613" s="158"/>
      <c r="W613" s="158"/>
      <c r="X613" s="158"/>
      <c r="Y613" s="158"/>
    </row>
    <row r="614" spans="2:25" s="159" customFormat="1" x14ac:dyDescent="0.25">
      <c r="B614" s="157"/>
      <c r="C614" s="158"/>
      <c r="D614" s="158"/>
      <c r="E614" s="158"/>
      <c r="F614" s="158"/>
      <c r="G614" s="158"/>
      <c r="H614" s="158"/>
      <c r="I614" s="158"/>
      <c r="J614" s="158"/>
      <c r="K614" s="158"/>
      <c r="L614" s="158"/>
      <c r="M614" s="158"/>
      <c r="N614" s="158"/>
      <c r="O614" s="158"/>
      <c r="P614" s="158"/>
      <c r="Q614" s="158"/>
      <c r="R614" s="158"/>
      <c r="S614" s="158"/>
      <c r="T614" s="158"/>
      <c r="U614" s="157"/>
      <c r="V614" s="158"/>
      <c r="W614" s="158"/>
      <c r="X614" s="158"/>
      <c r="Y614" s="158"/>
    </row>
    <row r="615" spans="2:25" s="159" customFormat="1" x14ac:dyDescent="0.25">
      <c r="B615" s="157"/>
      <c r="C615" s="158"/>
      <c r="D615" s="158"/>
      <c r="E615" s="158"/>
      <c r="F615" s="158"/>
      <c r="G615" s="158"/>
      <c r="H615" s="158"/>
      <c r="I615" s="158"/>
      <c r="J615" s="158"/>
      <c r="K615" s="158"/>
      <c r="L615" s="158"/>
      <c r="M615" s="158"/>
      <c r="N615" s="158"/>
      <c r="O615" s="158"/>
      <c r="P615" s="158"/>
      <c r="Q615" s="158"/>
      <c r="R615" s="158"/>
      <c r="S615" s="158"/>
      <c r="T615" s="158"/>
      <c r="U615" s="157"/>
      <c r="V615" s="158"/>
      <c r="W615" s="158"/>
      <c r="X615" s="158"/>
      <c r="Y615" s="158"/>
    </row>
    <row r="616" spans="2:25" s="159" customFormat="1" x14ac:dyDescent="0.25">
      <c r="B616" s="157"/>
      <c r="C616" s="158"/>
      <c r="D616" s="158"/>
      <c r="E616" s="158"/>
      <c r="F616" s="158"/>
      <c r="G616" s="158"/>
      <c r="H616" s="158"/>
      <c r="I616" s="158"/>
      <c r="J616" s="158"/>
      <c r="K616" s="158"/>
      <c r="L616" s="158"/>
      <c r="M616" s="158"/>
      <c r="N616" s="158"/>
      <c r="O616" s="158"/>
      <c r="P616" s="158"/>
      <c r="Q616" s="158"/>
      <c r="R616" s="158"/>
      <c r="S616" s="158"/>
      <c r="T616" s="158"/>
      <c r="U616" s="157"/>
      <c r="V616" s="158"/>
      <c r="W616" s="158"/>
      <c r="X616" s="158"/>
      <c r="Y616" s="158"/>
    </row>
    <row r="617" spans="2:25" s="159" customFormat="1" ht="15.75" x14ac:dyDescent="0.25">
      <c r="B617" s="68"/>
      <c r="C617" s="69"/>
      <c r="D617" s="69"/>
      <c r="E617" s="69"/>
      <c r="F617" s="69"/>
      <c r="G617" s="69"/>
      <c r="H617" s="69"/>
      <c r="I617" s="69"/>
      <c r="J617" s="69"/>
      <c r="K617" s="69"/>
      <c r="L617" s="69"/>
      <c r="M617" s="69"/>
      <c r="N617" s="69"/>
      <c r="O617" s="69"/>
      <c r="P617" s="69"/>
      <c r="Q617" s="69"/>
      <c r="R617" s="69"/>
      <c r="S617" s="69"/>
      <c r="T617" s="69"/>
      <c r="U617" s="68"/>
      <c r="V617" s="69"/>
      <c r="W617" s="69"/>
      <c r="X617" s="69"/>
      <c r="Y617" s="69"/>
    </row>
    <row r="618" spans="2:25" s="159" customFormat="1" x14ac:dyDescent="0.25">
      <c r="B618" s="160"/>
      <c r="C618" s="160"/>
      <c r="D618" s="160"/>
      <c r="E618" s="160"/>
      <c r="F618" s="160"/>
      <c r="G618" s="160"/>
      <c r="H618" s="160"/>
      <c r="I618" s="160"/>
      <c r="J618" s="160"/>
      <c r="K618" s="160"/>
      <c r="L618" s="160"/>
      <c r="M618" s="160"/>
      <c r="N618" s="160"/>
      <c r="O618" s="160"/>
      <c r="P618" s="160"/>
      <c r="Q618" s="160"/>
      <c r="R618" s="160"/>
      <c r="S618" s="160"/>
      <c r="T618" s="160"/>
      <c r="U618" s="160"/>
      <c r="V618" s="160"/>
      <c r="W618" s="160"/>
      <c r="X618" s="160"/>
      <c r="Y618" s="160"/>
    </row>
    <row r="619" spans="2:25" s="159" customFormat="1" x14ac:dyDescent="0.25">
      <c r="B619" s="160"/>
      <c r="C619" s="160"/>
      <c r="D619" s="160"/>
      <c r="E619" s="160"/>
      <c r="F619" s="160"/>
      <c r="G619" s="160"/>
      <c r="H619" s="160"/>
      <c r="I619" s="160"/>
      <c r="J619" s="160"/>
      <c r="K619" s="160"/>
      <c r="L619" s="160"/>
      <c r="M619" s="160"/>
      <c r="N619" s="160"/>
      <c r="O619" s="160"/>
      <c r="P619" s="160"/>
      <c r="Q619" s="160"/>
      <c r="R619" s="160"/>
      <c r="S619" s="160"/>
      <c r="T619" s="160"/>
      <c r="U619" s="160"/>
      <c r="V619" s="160"/>
      <c r="W619" s="160"/>
      <c r="X619" s="160"/>
      <c r="Y619" s="160"/>
    </row>
    <row r="620" spans="2:25" s="159" customFormat="1" x14ac:dyDescent="0.25">
      <c r="B620" s="160"/>
      <c r="C620" s="160"/>
      <c r="D620" s="160"/>
      <c r="E620" s="160"/>
      <c r="F620" s="160"/>
      <c r="G620" s="160"/>
      <c r="H620" s="160"/>
      <c r="I620" s="160"/>
      <c r="J620" s="160"/>
      <c r="K620" s="160"/>
      <c r="L620" s="160"/>
      <c r="M620" s="160"/>
      <c r="N620" s="160"/>
      <c r="O620" s="160"/>
      <c r="P620" s="160"/>
      <c r="Q620" s="160"/>
      <c r="R620" s="160"/>
      <c r="S620" s="160"/>
      <c r="T620" s="160"/>
      <c r="U620" s="160"/>
      <c r="V620" s="160"/>
      <c r="W620" s="160"/>
      <c r="X620" s="160"/>
      <c r="Y620" s="160"/>
    </row>
    <row r="621" spans="2:25" s="159" customFormat="1" x14ac:dyDescent="0.25">
      <c r="B621" s="160"/>
      <c r="C621" s="160"/>
      <c r="D621" s="160"/>
      <c r="E621" s="160"/>
      <c r="F621" s="160"/>
      <c r="G621" s="160"/>
      <c r="H621" s="160"/>
      <c r="I621" s="160"/>
      <c r="J621" s="160"/>
      <c r="K621" s="160"/>
      <c r="L621" s="160"/>
      <c r="M621" s="160"/>
      <c r="N621" s="160"/>
      <c r="O621" s="160"/>
      <c r="P621" s="160"/>
      <c r="Q621" s="160"/>
      <c r="R621" s="160"/>
      <c r="S621" s="160"/>
      <c r="T621" s="160"/>
      <c r="U621" s="160"/>
      <c r="V621" s="160"/>
      <c r="W621" s="160"/>
      <c r="X621" s="160"/>
      <c r="Y621" s="160"/>
    </row>
    <row r="622" spans="2:25" s="159" customFormat="1" x14ac:dyDescent="0.25">
      <c r="B622" s="160"/>
      <c r="C622" s="160"/>
      <c r="D622" s="160"/>
      <c r="E622" s="160"/>
      <c r="F622" s="160"/>
      <c r="G622" s="160"/>
      <c r="H622" s="160"/>
      <c r="I622" s="160"/>
      <c r="J622" s="160"/>
      <c r="K622" s="160"/>
      <c r="L622" s="160"/>
      <c r="M622" s="160"/>
      <c r="N622" s="160"/>
      <c r="O622" s="160"/>
      <c r="P622" s="160"/>
      <c r="Q622" s="160"/>
      <c r="R622" s="160"/>
      <c r="S622" s="160"/>
      <c r="T622" s="160"/>
      <c r="U622" s="160"/>
      <c r="V622" s="160"/>
      <c r="W622" s="160"/>
      <c r="X622" s="160"/>
      <c r="Y622" s="160"/>
    </row>
    <row r="623" spans="2:25" s="159" customFormat="1" x14ac:dyDescent="0.25">
      <c r="B623" s="160"/>
      <c r="C623" s="160"/>
      <c r="D623" s="160"/>
      <c r="E623" s="160"/>
      <c r="F623" s="160"/>
      <c r="G623" s="160"/>
      <c r="H623" s="160"/>
      <c r="I623" s="160"/>
      <c r="J623" s="160"/>
      <c r="K623" s="160"/>
      <c r="L623" s="160"/>
      <c r="M623" s="160"/>
      <c r="N623" s="160"/>
      <c r="O623" s="160"/>
      <c r="P623" s="160"/>
      <c r="Q623" s="160"/>
      <c r="R623" s="160"/>
      <c r="S623" s="160"/>
      <c r="T623" s="160"/>
      <c r="U623" s="160"/>
      <c r="V623" s="160"/>
      <c r="W623" s="160"/>
      <c r="X623" s="160"/>
      <c r="Y623" s="160"/>
    </row>
    <row r="624" spans="2:25" s="159" customFormat="1" x14ac:dyDescent="0.25">
      <c r="B624" s="160"/>
      <c r="C624" s="160"/>
      <c r="D624" s="160"/>
      <c r="E624" s="160"/>
      <c r="F624" s="160"/>
      <c r="G624" s="160"/>
      <c r="H624" s="160"/>
      <c r="I624" s="160"/>
      <c r="J624" s="160"/>
      <c r="K624" s="160"/>
      <c r="L624" s="160"/>
      <c r="M624" s="160"/>
      <c r="N624" s="160"/>
      <c r="O624" s="160"/>
      <c r="P624" s="160"/>
      <c r="Q624" s="160"/>
      <c r="R624" s="160"/>
      <c r="S624" s="160"/>
      <c r="T624" s="160"/>
      <c r="U624" s="160"/>
      <c r="V624" s="160"/>
      <c r="W624" s="160"/>
      <c r="X624" s="160"/>
      <c r="Y624" s="160"/>
    </row>
    <row r="625" spans="2:25" s="159" customFormat="1" x14ac:dyDescent="0.25">
      <c r="B625" s="160"/>
      <c r="C625" s="160"/>
      <c r="D625" s="160"/>
      <c r="E625" s="160"/>
      <c r="F625" s="160"/>
      <c r="G625" s="160"/>
      <c r="H625" s="160"/>
      <c r="I625" s="160"/>
      <c r="J625" s="160"/>
      <c r="K625" s="160"/>
      <c r="L625" s="160"/>
      <c r="M625" s="160"/>
      <c r="N625" s="160"/>
      <c r="O625" s="160"/>
      <c r="P625" s="160"/>
      <c r="Q625" s="160"/>
      <c r="R625" s="160"/>
      <c r="S625" s="160"/>
      <c r="T625" s="160"/>
      <c r="U625" s="160"/>
      <c r="V625" s="160"/>
      <c r="W625" s="160"/>
      <c r="X625" s="160"/>
      <c r="Y625" s="160"/>
    </row>
    <row r="626" spans="2:25" s="159" customFormat="1" x14ac:dyDescent="0.25">
      <c r="B626" s="160"/>
      <c r="C626" s="160"/>
      <c r="D626" s="160"/>
      <c r="E626" s="160"/>
      <c r="F626" s="160"/>
      <c r="G626" s="160"/>
      <c r="H626" s="160"/>
      <c r="I626" s="160"/>
      <c r="J626" s="160"/>
      <c r="K626" s="160"/>
      <c r="L626" s="160"/>
      <c r="M626" s="160"/>
      <c r="N626" s="160"/>
      <c r="O626" s="160"/>
      <c r="P626" s="160"/>
      <c r="Q626" s="160"/>
      <c r="R626" s="160"/>
      <c r="S626" s="160"/>
      <c r="T626" s="160"/>
      <c r="U626" s="160"/>
      <c r="V626" s="160"/>
      <c r="W626" s="160"/>
      <c r="X626" s="160"/>
      <c r="Y626" s="160"/>
    </row>
    <row r="627" spans="2:25" s="159" customFormat="1" x14ac:dyDescent="0.25">
      <c r="B627" s="160"/>
      <c r="C627" s="160"/>
      <c r="D627" s="160"/>
      <c r="E627" s="160"/>
      <c r="F627" s="160"/>
      <c r="G627" s="160"/>
      <c r="H627" s="160"/>
      <c r="I627" s="160"/>
      <c r="J627" s="160"/>
      <c r="K627" s="160"/>
      <c r="L627" s="160"/>
      <c r="M627" s="160"/>
      <c r="N627" s="160"/>
      <c r="O627" s="160"/>
      <c r="P627" s="160"/>
      <c r="Q627" s="160"/>
      <c r="R627" s="160"/>
      <c r="S627" s="160"/>
      <c r="T627" s="160"/>
      <c r="U627" s="160"/>
      <c r="V627" s="160"/>
      <c r="W627" s="160"/>
      <c r="X627" s="160"/>
      <c r="Y627" s="160"/>
    </row>
    <row r="628" spans="2:25" s="159" customFormat="1" x14ac:dyDescent="0.25">
      <c r="B628" s="160"/>
      <c r="C628" s="160"/>
      <c r="D628" s="160"/>
      <c r="E628" s="160"/>
      <c r="F628" s="160"/>
      <c r="G628" s="160"/>
      <c r="H628" s="160"/>
      <c r="I628" s="160"/>
      <c r="J628" s="160"/>
      <c r="K628" s="160"/>
      <c r="L628" s="160"/>
      <c r="M628" s="160"/>
      <c r="N628" s="160"/>
      <c r="O628" s="160"/>
      <c r="P628" s="160"/>
      <c r="Q628" s="160"/>
      <c r="R628" s="160"/>
      <c r="S628" s="160"/>
      <c r="T628" s="160"/>
      <c r="U628" s="160"/>
      <c r="V628" s="160"/>
      <c r="W628" s="160"/>
      <c r="X628" s="160"/>
      <c r="Y628" s="160"/>
    </row>
    <row r="629" spans="2:25" s="159" customFormat="1" x14ac:dyDescent="0.25">
      <c r="B629" s="160"/>
      <c r="C629" s="160"/>
      <c r="D629" s="160"/>
      <c r="E629" s="160"/>
      <c r="F629" s="160"/>
      <c r="G629" s="160"/>
      <c r="H629" s="160"/>
      <c r="I629" s="160"/>
      <c r="J629" s="160"/>
      <c r="K629" s="160"/>
      <c r="L629" s="160"/>
      <c r="M629" s="160"/>
      <c r="N629" s="160"/>
      <c r="O629" s="160"/>
      <c r="P629" s="160"/>
      <c r="Q629" s="160"/>
      <c r="R629" s="160"/>
      <c r="S629" s="160"/>
      <c r="T629" s="160"/>
      <c r="U629" s="160"/>
      <c r="V629" s="160"/>
      <c r="W629" s="160"/>
      <c r="X629" s="160"/>
      <c r="Y629" s="160"/>
    </row>
    <row r="630" spans="2:25" s="159" customFormat="1" x14ac:dyDescent="0.25">
      <c r="B630" s="160"/>
      <c r="C630" s="160"/>
      <c r="D630" s="160"/>
      <c r="E630" s="160"/>
      <c r="F630" s="160"/>
      <c r="G630" s="160"/>
      <c r="H630" s="160"/>
      <c r="I630" s="160"/>
      <c r="J630" s="160"/>
      <c r="K630" s="160"/>
      <c r="L630" s="160"/>
      <c r="M630" s="160"/>
      <c r="N630" s="160"/>
      <c r="O630" s="160"/>
      <c r="P630" s="160"/>
      <c r="Q630" s="160"/>
      <c r="R630" s="160"/>
      <c r="S630" s="160"/>
      <c r="T630" s="160"/>
      <c r="U630" s="160"/>
      <c r="V630" s="160"/>
      <c r="W630" s="160"/>
      <c r="X630" s="160"/>
      <c r="Y630" s="160"/>
    </row>
    <row r="631" spans="2:25" s="159" customFormat="1" x14ac:dyDescent="0.25">
      <c r="B631" s="160"/>
      <c r="C631" s="160"/>
      <c r="D631" s="160"/>
      <c r="E631" s="160"/>
      <c r="F631" s="160"/>
      <c r="G631" s="160"/>
      <c r="H631" s="160"/>
      <c r="I631" s="160"/>
      <c r="J631" s="160"/>
      <c r="K631" s="160"/>
      <c r="L631" s="160"/>
      <c r="M631" s="160"/>
      <c r="N631" s="160"/>
      <c r="O631" s="160"/>
      <c r="P631" s="160"/>
      <c r="Q631" s="160"/>
      <c r="R631" s="160"/>
      <c r="S631" s="160"/>
      <c r="T631" s="160"/>
      <c r="U631" s="160"/>
      <c r="V631" s="160"/>
      <c r="W631" s="160"/>
      <c r="X631" s="160"/>
      <c r="Y631" s="160"/>
    </row>
    <row r="632" spans="2:25" s="159" customFormat="1" x14ac:dyDescent="0.25">
      <c r="B632" s="160"/>
      <c r="C632" s="160"/>
      <c r="D632" s="160"/>
      <c r="E632" s="160"/>
      <c r="F632" s="160"/>
      <c r="G632" s="160"/>
      <c r="H632" s="160"/>
      <c r="I632" s="160"/>
      <c r="J632" s="160"/>
      <c r="K632" s="160"/>
      <c r="L632" s="160"/>
      <c r="M632" s="160"/>
      <c r="N632" s="160"/>
      <c r="O632" s="160"/>
      <c r="P632" s="160"/>
      <c r="Q632" s="160"/>
      <c r="R632" s="160"/>
      <c r="S632" s="160"/>
      <c r="T632" s="160"/>
      <c r="U632" s="160"/>
      <c r="V632" s="160"/>
      <c r="W632" s="160"/>
      <c r="X632" s="160"/>
      <c r="Y632" s="160"/>
    </row>
    <row r="633" spans="2:25" s="159" customFormat="1" x14ac:dyDescent="0.25">
      <c r="B633" s="160"/>
      <c r="C633" s="160"/>
      <c r="D633" s="160"/>
      <c r="E633" s="160"/>
      <c r="F633" s="160"/>
      <c r="G633" s="160"/>
      <c r="H633" s="160"/>
      <c r="I633" s="160"/>
      <c r="J633" s="160"/>
      <c r="K633" s="160"/>
      <c r="L633" s="160"/>
      <c r="M633" s="160"/>
      <c r="N633" s="160"/>
      <c r="O633" s="160"/>
      <c r="P633" s="160"/>
      <c r="Q633" s="160"/>
      <c r="R633" s="160"/>
      <c r="S633" s="160"/>
      <c r="T633" s="160"/>
      <c r="U633" s="160"/>
      <c r="V633" s="160"/>
      <c r="W633" s="160"/>
      <c r="X633" s="160"/>
      <c r="Y633" s="160"/>
    </row>
    <row r="634" spans="2:25" s="159" customFormat="1" x14ac:dyDescent="0.25">
      <c r="B634" s="160"/>
      <c r="C634" s="160"/>
      <c r="D634" s="160"/>
      <c r="E634" s="160"/>
      <c r="F634" s="160"/>
      <c r="G634" s="160"/>
      <c r="H634" s="160"/>
      <c r="I634" s="160"/>
      <c r="J634" s="160"/>
      <c r="K634" s="160"/>
      <c r="L634" s="160"/>
      <c r="M634" s="160"/>
      <c r="N634" s="160"/>
      <c r="O634" s="160"/>
      <c r="P634" s="160"/>
      <c r="Q634" s="160"/>
      <c r="R634" s="160"/>
      <c r="S634" s="160"/>
      <c r="T634" s="160"/>
      <c r="U634" s="160"/>
      <c r="V634" s="160"/>
      <c r="W634" s="160"/>
      <c r="X634" s="160"/>
      <c r="Y634" s="160"/>
    </row>
    <row r="635" spans="2:25" s="159" customFormat="1" x14ac:dyDescent="0.25">
      <c r="B635" s="160"/>
      <c r="C635" s="160"/>
      <c r="D635" s="160"/>
      <c r="E635" s="160"/>
      <c r="F635" s="160"/>
      <c r="G635" s="160"/>
      <c r="H635" s="160"/>
      <c r="I635" s="160"/>
      <c r="J635" s="160"/>
      <c r="K635" s="160"/>
      <c r="L635" s="160"/>
      <c r="M635" s="160"/>
      <c r="N635" s="160"/>
      <c r="O635" s="160"/>
      <c r="P635" s="160"/>
      <c r="Q635" s="160"/>
      <c r="R635" s="160"/>
      <c r="S635" s="160"/>
      <c r="T635" s="160"/>
      <c r="U635" s="160"/>
      <c r="V635" s="160"/>
      <c r="W635" s="160"/>
      <c r="X635" s="160"/>
      <c r="Y635" s="160"/>
    </row>
    <row r="636" spans="2:25" s="159" customFormat="1" x14ac:dyDescent="0.25">
      <c r="B636" s="160"/>
      <c r="C636" s="160"/>
      <c r="D636" s="160"/>
      <c r="E636" s="160"/>
      <c r="F636" s="160"/>
      <c r="G636" s="160"/>
      <c r="H636" s="160"/>
      <c r="I636" s="160"/>
      <c r="J636" s="160"/>
      <c r="K636" s="160"/>
      <c r="L636" s="160"/>
      <c r="M636" s="160"/>
      <c r="N636" s="160"/>
      <c r="O636" s="160"/>
      <c r="P636" s="160"/>
      <c r="Q636" s="160"/>
      <c r="R636" s="160"/>
      <c r="S636" s="160"/>
      <c r="T636" s="160"/>
      <c r="U636" s="160"/>
      <c r="V636" s="160"/>
      <c r="W636" s="160"/>
      <c r="X636" s="160"/>
      <c r="Y636" s="160"/>
    </row>
    <row r="637" spans="2:25" s="159" customFormat="1" x14ac:dyDescent="0.25">
      <c r="B637" s="160"/>
      <c r="C637" s="160"/>
      <c r="D637" s="160"/>
      <c r="E637" s="160"/>
      <c r="F637" s="160"/>
      <c r="G637" s="160"/>
      <c r="H637" s="160"/>
      <c r="I637" s="160"/>
      <c r="J637" s="160"/>
      <c r="K637" s="160"/>
      <c r="L637" s="160"/>
      <c r="M637" s="160"/>
      <c r="N637" s="160"/>
      <c r="O637" s="160"/>
      <c r="P637" s="160"/>
      <c r="Q637" s="160"/>
      <c r="R637" s="160"/>
      <c r="S637" s="160"/>
      <c r="T637" s="160"/>
      <c r="U637" s="160"/>
      <c r="V637" s="160"/>
      <c r="W637" s="160"/>
      <c r="X637" s="160"/>
      <c r="Y637" s="160"/>
    </row>
    <row r="638" spans="2:25" s="159" customFormat="1" x14ac:dyDescent="0.25">
      <c r="B638" s="160"/>
      <c r="C638" s="160"/>
      <c r="D638" s="160"/>
      <c r="E638" s="160"/>
      <c r="F638" s="160"/>
      <c r="G638" s="160"/>
      <c r="H638" s="160"/>
      <c r="I638" s="160"/>
      <c r="J638" s="160"/>
      <c r="K638" s="160"/>
      <c r="L638" s="160"/>
      <c r="M638" s="160"/>
      <c r="N638" s="160"/>
      <c r="O638" s="160"/>
      <c r="P638" s="160"/>
      <c r="Q638" s="160"/>
      <c r="R638" s="160"/>
      <c r="S638" s="160"/>
      <c r="T638" s="160"/>
      <c r="U638" s="160"/>
      <c r="V638" s="160"/>
      <c r="W638" s="160"/>
      <c r="X638" s="160"/>
      <c r="Y638" s="160"/>
    </row>
    <row r="639" spans="2:25" s="159" customFormat="1" x14ac:dyDescent="0.25">
      <c r="B639" s="160"/>
      <c r="C639" s="160"/>
      <c r="D639" s="160"/>
      <c r="E639" s="160"/>
      <c r="F639" s="160"/>
      <c r="G639" s="160"/>
      <c r="H639" s="160"/>
      <c r="I639" s="160"/>
      <c r="J639" s="160"/>
      <c r="K639" s="160"/>
      <c r="L639" s="160"/>
      <c r="M639" s="160"/>
      <c r="N639" s="160"/>
      <c r="O639" s="160"/>
      <c r="P639" s="160"/>
      <c r="Q639" s="160"/>
      <c r="R639" s="160"/>
      <c r="S639" s="160"/>
      <c r="T639" s="160"/>
      <c r="U639" s="160"/>
      <c r="V639" s="160"/>
      <c r="W639" s="160"/>
      <c r="X639" s="160"/>
      <c r="Y639" s="160"/>
    </row>
    <row r="640" spans="2:25" s="159" customFormat="1" x14ac:dyDescent="0.25">
      <c r="B640" s="160"/>
      <c r="C640" s="160"/>
      <c r="D640" s="160"/>
      <c r="E640" s="160"/>
      <c r="F640" s="160"/>
      <c r="G640" s="160"/>
      <c r="H640" s="160"/>
      <c r="I640" s="160"/>
      <c r="J640" s="160"/>
      <c r="K640" s="160"/>
      <c r="L640" s="160"/>
      <c r="M640" s="160"/>
      <c r="N640" s="160"/>
      <c r="O640" s="160"/>
      <c r="P640" s="160"/>
      <c r="Q640" s="160"/>
      <c r="R640" s="160"/>
      <c r="S640" s="160"/>
      <c r="T640" s="160"/>
      <c r="U640" s="160"/>
      <c r="V640" s="160"/>
      <c r="W640" s="160"/>
      <c r="X640" s="160"/>
      <c r="Y640" s="160"/>
    </row>
    <row r="641" spans="2:25" s="159" customFormat="1" x14ac:dyDescent="0.25">
      <c r="B641" s="160"/>
      <c r="C641" s="160"/>
      <c r="D641" s="160"/>
      <c r="E641" s="160"/>
      <c r="F641" s="160"/>
      <c r="G641" s="160"/>
      <c r="H641" s="160"/>
      <c r="I641" s="160"/>
      <c r="J641" s="160"/>
      <c r="K641" s="160"/>
      <c r="L641" s="160"/>
      <c r="M641" s="160"/>
      <c r="N641" s="160"/>
      <c r="O641" s="160"/>
      <c r="P641" s="160"/>
      <c r="Q641" s="160"/>
      <c r="R641" s="160"/>
      <c r="S641" s="160"/>
      <c r="T641" s="160"/>
      <c r="U641" s="160"/>
      <c r="V641" s="160"/>
      <c r="W641" s="160"/>
      <c r="X641" s="160"/>
      <c r="Y641" s="160"/>
    </row>
    <row r="642" spans="2:25" s="159" customFormat="1" x14ac:dyDescent="0.25">
      <c r="B642" s="160"/>
      <c r="C642" s="160"/>
      <c r="D642" s="160"/>
      <c r="E642" s="160"/>
      <c r="F642" s="160"/>
      <c r="G642" s="160"/>
      <c r="H642" s="160"/>
      <c r="I642" s="160"/>
      <c r="J642" s="160"/>
      <c r="K642" s="160"/>
      <c r="L642" s="160"/>
      <c r="M642" s="160"/>
      <c r="N642" s="160"/>
      <c r="O642" s="160"/>
      <c r="P642" s="160"/>
      <c r="Q642" s="160"/>
      <c r="R642" s="160"/>
      <c r="S642" s="160"/>
      <c r="T642" s="160"/>
      <c r="U642" s="160"/>
      <c r="V642" s="160"/>
      <c r="W642" s="160"/>
      <c r="X642" s="160"/>
      <c r="Y642" s="160"/>
    </row>
    <row r="643" spans="2:25" s="159" customFormat="1" x14ac:dyDescent="0.25">
      <c r="B643" s="160"/>
      <c r="C643" s="160"/>
      <c r="D643" s="160"/>
      <c r="E643" s="160"/>
      <c r="F643" s="160"/>
      <c r="G643" s="160"/>
      <c r="H643" s="160"/>
      <c r="I643" s="160"/>
      <c r="J643" s="160"/>
      <c r="K643" s="160"/>
      <c r="L643" s="160"/>
      <c r="M643" s="160"/>
      <c r="N643" s="160"/>
      <c r="O643" s="160"/>
      <c r="P643" s="160"/>
      <c r="Q643" s="160"/>
      <c r="R643" s="160"/>
      <c r="S643" s="160"/>
      <c r="T643" s="160"/>
      <c r="U643" s="160"/>
      <c r="V643" s="160"/>
      <c r="W643" s="160"/>
      <c r="X643" s="160"/>
      <c r="Y643" s="160"/>
    </row>
    <row r="644" spans="2:25" s="159" customFormat="1" x14ac:dyDescent="0.25">
      <c r="B644" s="160"/>
      <c r="C644" s="160"/>
      <c r="D644" s="160"/>
      <c r="E644" s="160"/>
      <c r="F644" s="160"/>
      <c r="G644" s="160"/>
      <c r="H644" s="160"/>
      <c r="I644" s="160"/>
      <c r="J644" s="160"/>
      <c r="K644" s="160"/>
      <c r="L644" s="160"/>
      <c r="M644" s="160"/>
      <c r="N644" s="160"/>
      <c r="O644" s="160"/>
      <c r="P644" s="160"/>
      <c r="Q644" s="160"/>
      <c r="R644" s="160"/>
      <c r="S644" s="160"/>
      <c r="T644" s="160"/>
      <c r="U644" s="160"/>
      <c r="V644" s="160"/>
      <c r="W644" s="160"/>
      <c r="X644" s="160"/>
      <c r="Y644" s="160"/>
    </row>
    <row r="645" spans="2:25" s="159" customFormat="1" x14ac:dyDescent="0.25">
      <c r="B645" s="160"/>
      <c r="C645" s="160"/>
      <c r="D645" s="160"/>
      <c r="E645" s="160"/>
      <c r="F645" s="160"/>
      <c r="G645" s="160"/>
      <c r="H645" s="160"/>
      <c r="I645" s="160"/>
      <c r="J645" s="160"/>
      <c r="K645" s="160"/>
      <c r="L645" s="160"/>
      <c r="M645" s="160"/>
      <c r="N645" s="160"/>
      <c r="O645" s="160"/>
      <c r="P645" s="160"/>
      <c r="Q645" s="160"/>
      <c r="R645" s="160"/>
      <c r="S645" s="160"/>
      <c r="T645" s="160"/>
      <c r="U645" s="160"/>
      <c r="V645" s="160"/>
      <c r="W645" s="160"/>
      <c r="X645" s="160"/>
      <c r="Y645" s="160"/>
    </row>
    <row r="646" spans="2:25" s="159" customFormat="1" x14ac:dyDescent="0.25">
      <c r="B646" s="160"/>
      <c r="C646" s="160"/>
      <c r="D646" s="160"/>
      <c r="E646" s="160"/>
      <c r="F646" s="160"/>
      <c r="G646" s="160"/>
      <c r="H646" s="160"/>
      <c r="I646" s="160"/>
      <c r="J646" s="160"/>
      <c r="K646" s="160"/>
      <c r="L646" s="160"/>
      <c r="M646" s="160"/>
      <c r="N646" s="160"/>
      <c r="O646" s="160"/>
      <c r="P646" s="160"/>
      <c r="Q646" s="160"/>
      <c r="R646" s="160"/>
      <c r="S646" s="160"/>
      <c r="T646" s="160"/>
      <c r="U646" s="160"/>
      <c r="V646" s="160"/>
      <c r="W646" s="160"/>
      <c r="X646" s="160"/>
      <c r="Y646" s="160"/>
    </row>
    <row r="647" spans="2:25" s="159" customFormat="1" x14ac:dyDescent="0.25">
      <c r="B647" s="160"/>
      <c r="C647" s="160"/>
      <c r="D647" s="160"/>
      <c r="E647" s="160"/>
      <c r="F647" s="160"/>
      <c r="G647" s="160"/>
      <c r="H647" s="160"/>
      <c r="I647" s="160"/>
      <c r="J647" s="160"/>
      <c r="K647" s="160"/>
      <c r="L647" s="160"/>
      <c r="M647" s="160"/>
      <c r="N647" s="160"/>
      <c r="O647" s="160"/>
      <c r="P647" s="160"/>
      <c r="Q647" s="160"/>
      <c r="R647" s="160"/>
      <c r="S647" s="160"/>
      <c r="T647" s="160"/>
      <c r="U647" s="160"/>
      <c r="V647" s="160"/>
      <c r="W647" s="160"/>
      <c r="X647" s="160"/>
      <c r="Y647" s="160"/>
    </row>
    <row r="648" spans="2:25" s="159" customFormat="1" x14ac:dyDescent="0.25">
      <c r="B648" s="160"/>
      <c r="C648" s="160"/>
      <c r="D648" s="160"/>
      <c r="E648" s="160"/>
      <c r="F648" s="160"/>
      <c r="G648" s="160"/>
      <c r="H648" s="160"/>
      <c r="I648" s="160"/>
      <c r="J648" s="160"/>
      <c r="K648" s="160"/>
      <c r="L648" s="160"/>
      <c r="M648" s="160"/>
      <c r="N648" s="160"/>
      <c r="O648" s="160"/>
      <c r="P648" s="160"/>
      <c r="Q648" s="160"/>
      <c r="R648" s="160"/>
      <c r="S648" s="160"/>
      <c r="T648" s="160"/>
      <c r="U648" s="160"/>
      <c r="V648" s="160"/>
      <c r="W648" s="160"/>
      <c r="X648" s="160"/>
      <c r="Y648" s="160"/>
    </row>
    <row r="649" spans="2:25" s="159" customFormat="1" x14ac:dyDescent="0.25">
      <c r="B649" s="160"/>
      <c r="C649" s="160"/>
      <c r="D649" s="160"/>
      <c r="E649" s="160"/>
      <c r="F649" s="160"/>
      <c r="G649" s="160"/>
      <c r="H649" s="160"/>
      <c r="I649" s="160"/>
      <c r="J649" s="160"/>
      <c r="K649" s="160"/>
      <c r="L649" s="160"/>
      <c r="M649" s="160"/>
      <c r="N649" s="160"/>
      <c r="O649" s="160"/>
      <c r="P649" s="160"/>
      <c r="Q649" s="160"/>
      <c r="R649" s="160"/>
      <c r="S649" s="160"/>
      <c r="T649" s="160"/>
      <c r="U649" s="160"/>
      <c r="V649" s="160"/>
      <c r="W649" s="160"/>
      <c r="X649" s="160"/>
      <c r="Y649" s="160"/>
    </row>
    <row r="650" spans="2:25" s="159" customFormat="1" x14ac:dyDescent="0.25">
      <c r="B650" s="160"/>
      <c r="C650" s="160"/>
      <c r="D650" s="160"/>
      <c r="E650" s="160"/>
      <c r="F650" s="160"/>
      <c r="G650" s="160"/>
      <c r="H650" s="160"/>
      <c r="I650" s="160"/>
      <c r="J650" s="160"/>
      <c r="K650" s="160"/>
      <c r="L650" s="160"/>
      <c r="M650" s="160"/>
      <c r="N650" s="160"/>
      <c r="O650" s="160"/>
      <c r="P650" s="160"/>
      <c r="Q650" s="160"/>
      <c r="R650" s="160"/>
      <c r="S650" s="160"/>
      <c r="T650" s="160"/>
      <c r="U650" s="160"/>
      <c r="V650" s="160"/>
      <c r="W650" s="160"/>
      <c r="X650" s="160"/>
      <c r="Y650" s="160"/>
    </row>
    <row r="651" spans="2:25" s="159" customFormat="1" x14ac:dyDescent="0.25">
      <c r="B651" s="160"/>
      <c r="C651" s="160"/>
      <c r="D651" s="160"/>
      <c r="E651" s="160"/>
      <c r="F651" s="160"/>
      <c r="G651" s="160"/>
      <c r="H651" s="160"/>
      <c r="I651" s="160"/>
      <c r="J651" s="160"/>
      <c r="K651" s="160"/>
      <c r="L651" s="160"/>
      <c r="M651" s="160"/>
      <c r="N651" s="160"/>
      <c r="O651" s="160"/>
      <c r="P651" s="160"/>
      <c r="Q651" s="160"/>
      <c r="R651" s="160"/>
      <c r="S651" s="160"/>
      <c r="T651" s="160"/>
      <c r="U651" s="160"/>
      <c r="V651" s="160"/>
      <c r="W651" s="160"/>
      <c r="X651" s="160"/>
      <c r="Y651" s="160"/>
    </row>
    <row r="652" spans="2:25" s="159" customFormat="1" x14ac:dyDescent="0.25">
      <c r="B652" s="160"/>
      <c r="C652" s="160"/>
      <c r="D652" s="160"/>
      <c r="E652" s="160"/>
      <c r="F652" s="160"/>
      <c r="G652" s="160"/>
      <c r="H652" s="160"/>
      <c r="I652" s="160"/>
      <c r="J652" s="160"/>
      <c r="K652" s="160"/>
      <c r="L652" s="160"/>
      <c r="M652" s="160"/>
      <c r="N652" s="160"/>
      <c r="O652" s="160"/>
      <c r="P652" s="160"/>
      <c r="Q652" s="160"/>
      <c r="R652" s="160"/>
      <c r="S652" s="160"/>
      <c r="T652" s="160"/>
      <c r="U652" s="160"/>
      <c r="V652" s="160"/>
      <c r="W652" s="160"/>
      <c r="X652" s="160"/>
      <c r="Y652" s="160"/>
    </row>
    <row r="653" spans="2:25" s="159" customFormat="1" x14ac:dyDescent="0.25">
      <c r="B653" s="160"/>
      <c r="C653" s="160"/>
      <c r="D653" s="160"/>
      <c r="E653" s="160"/>
      <c r="F653" s="160"/>
      <c r="G653" s="160"/>
      <c r="H653" s="160"/>
      <c r="I653" s="160"/>
      <c r="J653" s="160"/>
      <c r="K653" s="160"/>
      <c r="L653" s="160"/>
      <c r="M653" s="160"/>
      <c r="N653" s="160"/>
      <c r="O653" s="160"/>
      <c r="P653" s="160"/>
      <c r="Q653" s="160"/>
      <c r="R653" s="160"/>
      <c r="S653" s="160"/>
      <c r="T653" s="160"/>
      <c r="U653" s="160"/>
      <c r="V653" s="160"/>
      <c r="W653" s="160"/>
      <c r="X653" s="160"/>
      <c r="Y653" s="160"/>
    </row>
    <row r="654" spans="2:25" s="159" customFormat="1" x14ac:dyDescent="0.25">
      <c r="B654" s="160"/>
      <c r="C654" s="160"/>
      <c r="D654" s="160"/>
      <c r="E654" s="160"/>
      <c r="F654" s="160"/>
      <c r="G654" s="160"/>
      <c r="H654" s="160"/>
      <c r="I654" s="160"/>
      <c r="J654" s="160"/>
      <c r="K654" s="160"/>
      <c r="L654" s="160"/>
      <c r="M654" s="160"/>
      <c r="N654" s="160"/>
      <c r="O654" s="160"/>
      <c r="P654" s="160"/>
      <c r="Q654" s="160"/>
      <c r="R654" s="160"/>
      <c r="S654" s="160"/>
      <c r="T654" s="160"/>
      <c r="U654" s="160"/>
      <c r="V654" s="160"/>
      <c r="W654" s="160"/>
      <c r="X654" s="160"/>
      <c r="Y654" s="160"/>
    </row>
    <row r="655" spans="2:25" s="159" customFormat="1" x14ac:dyDescent="0.25">
      <c r="B655" s="160"/>
      <c r="C655" s="160"/>
      <c r="D655" s="160"/>
      <c r="E655" s="160"/>
      <c r="F655" s="160"/>
      <c r="G655" s="160"/>
      <c r="H655" s="160"/>
      <c r="I655" s="160"/>
      <c r="J655" s="160"/>
      <c r="K655" s="160"/>
      <c r="L655" s="160"/>
      <c r="M655" s="160"/>
      <c r="N655" s="160"/>
      <c r="O655" s="160"/>
      <c r="P655" s="160"/>
      <c r="Q655" s="160"/>
      <c r="R655" s="160"/>
      <c r="S655" s="160"/>
      <c r="T655" s="160"/>
      <c r="U655" s="160"/>
      <c r="V655" s="160"/>
      <c r="W655" s="160"/>
      <c r="X655" s="160"/>
      <c r="Y655" s="160"/>
    </row>
    <row r="656" spans="2:25" s="159" customFormat="1" x14ac:dyDescent="0.25">
      <c r="B656" s="160"/>
      <c r="C656" s="160"/>
      <c r="D656" s="160"/>
      <c r="E656" s="160"/>
      <c r="F656" s="160"/>
      <c r="G656" s="160"/>
      <c r="H656" s="160"/>
      <c r="I656" s="160"/>
      <c r="J656" s="160"/>
      <c r="K656" s="160"/>
      <c r="L656" s="160"/>
      <c r="M656" s="160"/>
      <c r="N656" s="160"/>
      <c r="O656" s="160"/>
      <c r="P656" s="160"/>
      <c r="Q656" s="160"/>
      <c r="R656" s="160"/>
      <c r="S656" s="160"/>
      <c r="T656" s="160"/>
      <c r="U656" s="160"/>
      <c r="V656" s="160"/>
      <c r="W656" s="160"/>
      <c r="X656" s="160"/>
      <c r="Y656" s="160"/>
    </row>
    <row r="657" spans="2:25" s="159" customFormat="1" x14ac:dyDescent="0.25">
      <c r="B657" s="160"/>
      <c r="C657" s="160"/>
      <c r="D657" s="160"/>
      <c r="E657" s="160"/>
      <c r="F657" s="160"/>
      <c r="G657" s="160"/>
      <c r="H657" s="160"/>
      <c r="I657" s="160"/>
      <c r="J657" s="160"/>
      <c r="K657" s="160"/>
      <c r="L657" s="160"/>
      <c r="M657" s="160"/>
      <c r="N657" s="160"/>
      <c r="O657" s="160"/>
      <c r="P657" s="160"/>
      <c r="Q657" s="160"/>
      <c r="R657" s="160"/>
      <c r="S657" s="160"/>
      <c r="T657" s="160"/>
      <c r="U657" s="160"/>
      <c r="V657" s="160"/>
      <c r="W657" s="160"/>
      <c r="X657" s="160"/>
      <c r="Y657" s="160"/>
    </row>
    <row r="658" spans="2:25" s="159" customFormat="1" x14ac:dyDescent="0.25">
      <c r="B658" s="160"/>
      <c r="C658" s="160"/>
      <c r="D658" s="160"/>
      <c r="E658" s="160"/>
      <c r="F658" s="160"/>
      <c r="G658" s="160"/>
      <c r="H658" s="160"/>
      <c r="I658" s="160"/>
      <c r="J658" s="160"/>
      <c r="K658" s="160"/>
      <c r="L658" s="160"/>
      <c r="M658" s="160"/>
      <c r="N658" s="160"/>
      <c r="O658" s="160"/>
      <c r="P658" s="160"/>
      <c r="Q658" s="160"/>
      <c r="R658" s="160"/>
      <c r="S658" s="160"/>
      <c r="T658" s="160"/>
      <c r="U658" s="160"/>
      <c r="V658" s="160"/>
      <c r="W658" s="160"/>
      <c r="X658" s="160"/>
      <c r="Y658" s="160"/>
    </row>
    <row r="659" spans="2:25" s="159" customFormat="1" x14ac:dyDescent="0.25">
      <c r="B659" s="160"/>
      <c r="C659" s="160"/>
      <c r="D659" s="160"/>
      <c r="E659" s="160"/>
      <c r="F659" s="160"/>
      <c r="G659" s="160"/>
      <c r="H659" s="160"/>
      <c r="I659" s="160"/>
      <c r="J659" s="160"/>
      <c r="K659" s="160"/>
      <c r="L659" s="160"/>
      <c r="M659" s="160"/>
      <c r="N659" s="160"/>
      <c r="O659" s="160"/>
      <c r="P659" s="160"/>
      <c r="Q659" s="160"/>
      <c r="R659" s="160"/>
      <c r="S659" s="160"/>
      <c r="T659" s="160"/>
      <c r="U659" s="160"/>
      <c r="V659" s="160"/>
      <c r="W659" s="160"/>
      <c r="X659" s="160"/>
      <c r="Y659" s="160"/>
    </row>
    <row r="660" spans="2:25" s="159" customFormat="1" x14ac:dyDescent="0.25">
      <c r="B660" s="160"/>
      <c r="C660" s="160"/>
      <c r="D660" s="160"/>
      <c r="E660" s="160"/>
      <c r="F660" s="160"/>
      <c r="G660" s="160"/>
      <c r="H660" s="160"/>
      <c r="I660" s="160"/>
      <c r="J660" s="160"/>
      <c r="K660" s="160"/>
      <c r="L660" s="160"/>
      <c r="M660" s="160"/>
      <c r="N660" s="160"/>
      <c r="O660" s="160"/>
      <c r="P660" s="160"/>
      <c r="Q660" s="160"/>
      <c r="R660" s="160"/>
      <c r="S660" s="160"/>
      <c r="T660" s="160"/>
      <c r="U660" s="160"/>
      <c r="V660" s="160"/>
      <c r="W660" s="160"/>
      <c r="X660" s="160"/>
      <c r="Y660" s="160"/>
    </row>
    <row r="661" spans="2:25" s="159" customFormat="1" x14ac:dyDescent="0.25">
      <c r="B661" s="160"/>
      <c r="C661" s="160"/>
      <c r="D661" s="160"/>
      <c r="E661" s="160"/>
      <c r="F661" s="160"/>
      <c r="G661" s="160"/>
      <c r="H661" s="160"/>
      <c r="I661" s="160"/>
      <c r="J661" s="160"/>
      <c r="K661" s="160"/>
      <c r="L661" s="160"/>
      <c r="M661" s="160"/>
      <c r="N661" s="160"/>
      <c r="O661" s="160"/>
      <c r="P661" s="160"/>
      <c r="Q661" s="160"/>
      <c r="R661" s="160"/>
      <c r="S661" s="160"/>
      <c r="T661" s="160"/>
      <c r="U661" s="160"/>
      <c r="V661" s="160"/>
      <c r="W661" s="160"/>
      <c r="X661" s="160"/>
      <c r="Y661" s="160"/>
    </row>
    <row r="662" spans="2:25" s="159" customFormat="1" x14ac:dyDescent="0.25">
      <c r="B662" s="160"/>
      <c r="C662" s="160"/>
      <c r="D662" s="160"/>
      <c r="E662" s="160"/>
      <c r="F662" s="160"/>
      <c r="G662" s="160"/>
      <c r="H662" s="160"/>
      <c r="I662" s="160"/>
      <c r="J662" s="160"/>
      <c r="K662" s="160"/>
      <c r="L662" s="160"/>
      <c r="M662" s="160"/>
      <c r="N662" s="160"/>
      <c r="O662" s="160"/>
      <c r="P662" s="160"/>
      <c r="Q662" s="160"/>
      <c r="R662" s="160"/>
      <c r="S662" s="160"/>
      <c r="T662" s="160"/>
      <c r="U662" s="160"/>
      <c r="V662" s="160"/>
      <c r="W662" s="160"/>
      <c r="X662" s="160"/>
      <c r="Y662" s="160"/>
    </row>
    <row r="663" spans="2:25" s="159" customFormat="1" x14ac:dyDescent="0.25">
      <c r="B663" s="160"/>
      <c r="C663" s="160"/>
      <c r="D663" s="160"/>
      <c r="E663" s="160"/>
      <c r="F663" s="160"/>
      <c r="G663" s="160"/>
      <c r="H663" s="160"/>
      <c r="I663" s="160"/>
      <c r="J663" s="160"/>
      <c r="K663" s="160"/>
      <c r="L663" s="160"/>
      <c r="M663" s="160"/>
      <c r="N663" s="160"/>
      <c r="O663" s="160"/>
      <c r="P663" s="160"/>
      <c r="Q663" s="160"/>
      <c r="R663" s="160"/>
      <c r="S663" s="160"/>
      <c r="T663" s="160"/>
      <c r="U663" s="160"/>
      <c r="V663" s="160"/>
      <c r="W663" s="160"/>
      <c r="X663" s="160"/>
      <c r="Y663" s="160"/>
    </row>
    <row r="664" spans="2:25" s="159" customFormat="1" x14ac:dyDescent="0.25">
      <c r="B664" s="160"/>
      <c r="C664" s="160"/>
      <c r="D664" s="160"/>
      <c r="E664" s="160"/>
      <c r="F664" s="160"/>
      <c r="G664" s="160"/>
      <c r="H664" s="160"/>
      <c r="I664" s="160"/>
      <c r="J664" s="160"/>
      <c r="K664" s="160"/>
      <c r="L664" s="160"/>
      <c r="M664" s="160"/>
      <c r="N664" s="160"/>
      <c r="O664" s="160"/>
      <c r="P664" s="160"/>
      <c r="Q664" s="160"/>
      <c r="R664" s="160"/>
      <c r="S664" s="160"/>
      <c r="T664" s="160"/>
      <c r="U664" s="160"/>
      <c r="V664" s="160"/>
      <c r="W664" s="160"/>
      <c r="X664" s="160"/>
      <c r="Y664" s="160"/>
    </row>
    <row r="665" spans="2:25" s="159" customFormat="1" x14ac:dyDescent="0.25">
      <c r="B665" s="160"/>
      <c r="C665" s="160"/>
      <c r="D665" s="160"/>
      <c r="E665" s="160"/>
      <c r="F665" s="160"/>
      <c r="G665" s="160"/>
      <c r="H665" s="160"/>
      <c r="I665" s="160"/>
      <c r="J665" s="160"/>
      <c r="K665" s="160"/>
      <c r="L665" s="160"/>
      <c r="M665" s="160"/>
      <c r="N665" s="160"/>
      <c r="O665" s="160"/>
      <c r="P665" s="160"/>
      <c r="Q665" s="160"/>
      <c r="R665" s="160"/>
      <c r="S665" s="160"/>
      <c r="T665" s="160"/>
      <c r="U665" s="160"/>
      <c r="V665" s="160"/>
      <c r="W665" s="160"/>
      <c r="X665" s="160"/>
      <c r="Y665" s="160"/>
    </row>
    <row r="666" spans="2:25" s="159" customFormat="1" x14ac:dyDescent="0.25">
      <c r="B666" s="160"/>
      <c r="C666" s="160"/>
      <c r="D666" s="160"/>
      <c r="E666" s="160"/>
      <c r="F666" s="160"/>
      <c r="G666" s="160"/>
      <c r="H666" s="160"/>
      <c r="I666" s="160"/>
      <c r="J666" s="160"/>
      <c r="K666" s="160"/>
      <c r="L666" s="160"/>
      <c r="M666" s="160"/>
      <c r="N666" s="160"/>
      <c r="O666" s="160"/>
      <c r="P666" s="160"/>
      <c r="Q666" s="160"/>
      <c r="R666" s="160"/>
      <c r="S666" s="160"/>
      <c r="T666" s="160"/>
      <c r="U666" s="160"/>
      <c r="V666" s="160"/>
      <c r="W666" s="160"/>
      <c r="X666" s="160"/>
      <c r="Y666" s="160"/>
    </row>
    <row r="667" spans="2:25" s="159" customFormat="1" x14ac:dyDescent="0.25">
      <c r="B667" s="160"/>
      <c r="C667" s="160"/>
      <c r="D667" s="160"/>
      <c r="E667" s="160"/>
      <c r="F667" s="160"/>
      <c r="G667" s="160"/>
      <c r="H667" s="160"/>
      <c r="I667" s="160"/>
      <c r="J667" s="160"/>
      <c r="K667" s="160"/>
      <c r="L667" s="160"/>
      <c r="M667" s="160"/>
      <c r="N667" s="160"/>
      <c r="O667" s="160"/>
      <c r="P667" s="160"/>
      <c r="Q667" s="160"/>
      <c r="R667" s="160"/>
      <c r="S667" s="160"/>
      <c r="T667" s="160"/>
      <c r="U667" s="160"/>
      <c r="V667" s="160"/>
      <c r="W667" s="160"/>
      <c r="X667" s="160"/>
      <c r="Y667" s="160"/>
    </row>
    <row r="668" spans="2:25" s="159" customFormat="1" x14ac:dyDescent="0.25">
      <c r="B668" s="160"/>
      <c r="C668" s="160"/>
      <c r="D668" s="160"/>
      <c r="E668" s="160"/>
      <c r="F668" s="160"/>
      <c r="G668" s="160"/>
      <c r="H668" s="160"/>
      <c r="I668" s="160"/>
      <c r="J668" s="160"/>
      <c r="K668" s="160"/>
      <c r="L668" s="160"/>
      <c r="M668" s="160"/>
      <c r="N668" s="160"/>
      <c r="O668" s="160"/>
      <c r="P668" s="160"/>
      <c r="Q668" s="160"/>
      <c r="R668" s="160"/>
      <c r="S668" s="160"/>
      <c r="T668" s="160"/>
      <c r="U668" s="160"/>
      <c r="V668" s="160"/>
      <c r="W668" s="160"/>
      <c r="X668" s="160"/>
      <c r="Y668" s="160"/>
    </row>
    <row r="669" spans="2:25" s="159" customFormat="1" x14ac:dyDescent="0.25">
      <c r="B669" s="160"/>
      <c r="C669" s="160"/>
      <c r="D669" s="160"/>
      <c r="E669" s="160"/>
      <c r="F669" s="160"/>
      <c r="G669" s="160"/>
      <c r="H669" s="160"/>
      <c r="I669" s="160"/>
      <c r="J669" s="160"/>
      <c r="K669" s="160"/>
      <c r="L669" s="160"/>
      <c r="M669" s="160"/>
      <c r="N669" s="160"/>
      <c r="O669" s="160"/>
      <c r="P669" s="160"/>
      <c r="Q669" s="160"/>
      <c r="R669" s="160"/>
      <c r="S669" s="160"/>
      <c r="T669" s="160"/>
      <c r="U669" s="160"/>
      <c r="V669" s="160"/>
      <c r="W669" s="160"/>
      <c r="X669" s="160"/>
      <c r="Y669" s="160"/>
    </row>
    <row r="670" spans="2:25" s="159" customFormat="1" x14ac:dyDescent="0.25">
      <c r="B670" s="160"/>
      <c r="C670" s="160"/>
      <c r="D670" s="160"/>
      <c r="E670" s="160"/>
      <c r="F670" s="160"/>
      <c r="G670" s="160"/>
      <c r="H670" s="160"/>
      <c r="I670" s="160"/>
      <c r="J670" s="160"/>
      <c r="K670" s="160"/>
      <c r="L670" s="160"/>
      <c r="M670" s="160"/>
      <c r="N670" s="160"/>
      <c r="O670" s="160"/>
      <c r="P670" s="160"/>
      <c r="Q670" s="160"/>
      <c r="R670" s="160"/>
      <c r="S670" s="160"/>
      <c r="T670" s="160"/>
      <c r="U670" s="160"/>
      <c r="V670" s="160"/>
      <c r="W670" s="160"/>
      <c r="X670" s="160"/>
      <c r="Y670" s="160"/>
    </row>
    <row r="671" spans="2:25" s="159" customFormat="1" x14ac:dyDescent="0.25">
      <c r="B671" s="160"/>
      <c r="C671" s="160"/>
      <c r="D671" s="160"/>
      <c r="E671" s="160"/>
      <c r="F671" s="160"/>
      <c r="G671" s="160"/>
      <c r="H671" s="160"/>
      <c r="I671" s="160"/>
      <c r="J671" s="160"/>
      <c r="K671" s="160"/>
      <c r="L671" s="160"/>
      <c r="M671" s="160"/>
      <c r="N671" s="160"/>
      <c r="O671" s="160"/>
      <c r="P671" s="160"/>
      <c r="Q671" s="160"/>
      <c r="R671" s="160"/>
      <c r="S671" s="160"/>
      <c r="T671" s="160"/>
      <c r="U671" s="160"/>
      <c r="V671" s="160"/>
      <c r="W671" s="160"/>
      <c r="X671" s="160"/>
      <c r="Y671" s="160"/>
    </row>
    <row r="672" spans="2:25" s="159" customFormat="1" x14ac:dyDescent="0.25">
      <c r="B672" s="160"/>
      <c r="C672" s="160"/>
      <c r="D672" s="160"/>
      <c r="E672" s="160"/>
      <c r="F672" s="160"/>
      <c r="G672" s="160"/>
      <c r="H672" s="160"/>
      <c r="I672" s="160"/>
      <c r="J672" s="160"/>
      <c r="K672" s="160"/>
      <c r="L672" s="160"/>
      <c r="M672" s="160"/>
      <c r="N672" s="160"/>
      <c r="O672" s="160"/>
      <c r="P672" s="160"/>
      <c r="Q672" s="160"/>
      <c r="R672" s="160"/>
      <c r="S672" s="160"/>
      <c r="T672" s="160"/>
      <c r="U672" s="160"/>
      <c r="V672" s="160"/>
      <c r="W672" s="160"/>
      <c r="X672" s="160"/>
      <c r="Y672" s="160"/>
    </row>
    <row r="673" spans="2:25" s="159" customFormat="1" x14ac:dyDescent="0.25">
      <c r="B673" s="160"/>
      <c r="C673" s="160"/>
      <c r="D673" s="160"/>
      <c r="E673" s="160"/>
      <c r="F673" s="160"/>
      <c r="G673" s="160"/>
      <c r="H673" s="160"/>
      <c r="I673" s="160"/>
      <c r="J673" s="160"/>
      <c r="K673" s="160"/>
      <c r="L673" s="160"/>
      <c r="M673" s="160"/>
      <c r="N673" s="160"/>
      <c r="O673" s="160"/>
      <c r="P673" s="160"/>
      <c r="Q673" s="160"/>
      <c r="R673" s="160"/>
      <c r="S673" s="160"/>
      <c r="T673" s="160"/>
      <c r="U673" s="160"/>
      <c r="V673" s="160"/>
      <c r="W673" s="160"/>
      <c r="X673" s="160"/>
      <c r="Y673" s="160"/>
    </row>
    <row r="674" spans="2:25" s="159" customFormat="1" x14ac:dyDescent="0.25">
      <c r="B674" s="160"/>
      <c r="C674" s="160"/>
      <c r="D674" s="160"/>
      <c r="E674" s="160"/>
      <c r="F674" s="160"/>
      <c r="G674" s="160"/>
      <c r="H674" s="160"/>
      <c r="I674" s="160"/>
      <c r="J674" s="160"/>
      <c r="K674" s="160"/>
      <c r="L674" s="160"/>
      <c r="M674" s="160"/>
      <c r="N674" s="160"/>
      <c r="O674" s="160"/>
      <c r="P674" s="160"/>
      <c r="Q674" s="160"/>
      <c r="R674" s="160"/>
      <c r="S674" s="160"/>
      <c r="T674" s="160"/>
      <c r="U674" s="160"/>
      <c r="V674" s="160"/>
      <c r="W674" s="160"/>
      <c r="X674" s="160"/>
      <c r="Y674" s="160"/>
    </row>
    <row r="675" spans="2:25" s="159" customFormat="1" x14ac:dyDescent="0.25">
      <c r="B675" s="160"/>
      <c r="C675" s="160"/>
      <c r="D675" s="160"/>
      <c r="E675" s="160"/>
      <c r="F675" s="160"/>
      <c r="G675" s="160"/>
      <c r="H675" s="160"/>
      <c r="I675" s="160"/>
      <c r="J675" s="160"/>
      <c r="K675" s="160"/>
      <c r="L675" s="160"/>
      <c r="M675" s="160"/>
      <c r="N675" s="160"/>
      <c r="O675" s="160"/>
      <c r="P675" s="160"/>
      <c r="Q675" s="160"/>
      <c r="R675" s="160"/>
      <c r="S675" s="160"/>
      <c r="T675" s="160"/>
      <c r="U675" s="160"/>
      <c r="V675" s="160"/>
      <c r="W675" s="160"/>
      <c r="X675" s="160"/>
      <c r="Y675" s="160"/>
    </row>
    <row r="676" spans="2:25" s="159" customFormat="1" x14ac:dyDescent="0.25">
      <c r="B676" s="160"/>
      <c r="C676" s="160"/>
      <c r="D676" s="160"/>
      <c r="E676" s="160"/>
      <c r="F676" s="160"/>
      <c r="G676" s="160"/>
      <c r="H676" s="160"/>
      <c r="I676" s="160"/>
      <c r="J676" s="160"/>
      <c r="K676" s="160"/>
      <c r="L676" s="160"/>
      <c r="M676" s="160"/>
      <c r="N676" s="160"/>
      <c r="O676" s="160"/>
      <c r="P676" s="160"/>
      <c r="Q676" s="160"/>
      <c r="R676" s="160"/>
      <c r="S676" s="160"/>
      <c r="T676" s="160"/>
      <c r="U676" s="160"/>
      <c r="V676" s="160"/>
      <c r="W676" s="160"/>
      <c r="X676" s="160"/>
      <c r="Y676" s="160"/>
    </row>
    <row r="677" spans="2:25" s="159" customFormat="1" x14ac:dyDescent="0.25">
      <c r="B677" s="160"/>
      <c r="C677" s="160"/>
      <c r="D677" s="160"/>
      <c r="E677" s="160"/>
      <c r="F677" s="160"/>
      <c r="G677" s="160"/>
      <c r="H677" s="160"/>
      <c r="I677" s="160"/>
      <c r="J677" s="160"/>
      <c r="K677" s="160"/>
      <c r="L677" s="160"/>
      <c r="M677" s="160"/>
      <c r="N677" s="160"/>
      <c r="O677" s="160"/>
      <c r="P677" s="160"/>
      <c r="Q677" s="160"/>
      <c r="R677" s="160"/>
      <c r="S677" s="160"/>
      <c r="T677" s="160"/>
      <c r="U677" s="160"/>
      <c r="V677" s="160"/>
      <c r="W677" s="160"/>
      <c r="X677" s="160"/>
      <c r="Y677" s="160"/>
    </row>
    <row r="678" spans="2:25" s="159" customFormat="1" x14ac:dyDescent="0.25">
      <c r="B678" s="160"/>
      <c r="C678" s="160"/>
      <c r="D678" s="160"/>
      <c r="E678" s="160"/>
      <c r="F678" s="160"/>
      <c r="G678" s="160"/>
      <c r="H678" s="160"/>
      <c r="I678" s="160"/>
      <c r="J678" s="160"/>
      <c r="K678" s="160"/>
      <c r="L678" s="160"/>
      <c r="M678" s="160"/>
      <c r="N678" s="160"/>
      <c r="O678" s="160"/>
      <c r="P678" s="160"/>
      <c r="Q678" s="160"/>
      <c r="R678" s="160"/>
      <c r="S678" s="160"/>
      <c r="T678" s="160"/>
      <c r="U678" s="160"/>
      <c r="V678" s="160"/>
      <c r="W678" s="160"/>
      <c r="X678" s="160"/>
      <c r="Y678" s="160"/>
    </row>
    <row r="679" spans="2:25" s="159" customFormat="1" x14ac:dyDescent="0.25">
      <c r="B679" s="160"/>
      <c r="C679" s="160"/>
      <c r="D679" s="160"/>
      <c r="E679" s="160"/>
      <c r="F679" s="160"/>
      <c r="G679" s="160"/>
      <c r="H679" s="160"/>
      <c r="I679" s="160"/>
      <c r="J679" s="160"/>
      <c r="K679" s="160"/>
      <c r="L679" s="160"/>
      <c r="M679" s="160"/>
      <c r="N679" s="160"/>
      <c r="O679" s="160"/>
      <c r="P679" s="160"/>
      <c r="Q679" s="160"/>
      <c r="R679" s="160"/>
      <c r="S679" s="160"/>
      <c r="T679" s="160"/>
      <c r="U679" s="160"/>
      <c r="V679" s="160"/>
      <c r="W679" s="160"/>
      <c r="X679" s="160"/>
      <c r="Y679" s="160"/>
    </row>
    <row r="680" spans="2:25" s="159" customFormat="1" x14ac:dyDescent="0.25">
      <c r="B680" s="160"/>
      <c r="C680" s="160"/>
      <c r="D680" s="160"/>
      <c r="E680" s="160"/>
      <c r="F680" s="160"/>
      <c r="G680" s="160"/>
      <c r="H680" s="160"/>
      <c r="I680" s="160"/>
      <c r="J680" s="160"/>
      <c r="K680" s="160"/>
      <c r="L680" s="160"/>
      <c r="M680" s="160"/>
      <c r="N680" s="160"/>
      <c r="O680" s="160"/>
      <c r="P680" s="160"/>
      <c r="Q680" s="160"/>
      <c r="R680" s="160"/>
      <c r="S680" s="160"/>
      <c r="T680" s="160"/>
      <c r="U680" s="160"/>
      <c r="V680" s="160"/>
      <c r="W680" s="160"/>
      <c r="X680" s="160"/>
      <c r="Y680" s="160"/>
    </row>
    <row r="681" spans="2:25" s="159" customFormat="1" x14ac:dyDescent="0.25">
      <c r="B681" s="160"/>
      <c r="C681" s="160"/>
      <c r="D681" s="160"/>
      <c r="E681" s="160"/>
      <c r="F681" s="160"/>
      <c r="G681" s="160"/>
      <c r="H681" s="160"/>
      <c r="I681" s="160"/>
      <c r="J681" s="160"/>
      <c r="K681" s="160"/>
      <c r="L681" s="160"/>
      <c r="M681" s="160"/>
      <c r="N681" s="160"/>
      <c r="O681" s="160"/>
      <c r="P681" s="160"/>
      <c r="Q681" s="160"/>
      <c r="R681" s="160"/>
      <c r="S681" s="160"/>
      <c r="T681" s="160"/>
      <c r="U681" s="160"/>
      <c r="V681" s="160"/>
      <c r="W681" s="160"/>
      <c r="X681" s="160"/>
      <c r="Y681" s="160"/>
    </row>
    <row r="682" spans="2:25" s="159" customFormat="1" x14ac:dyDescent="0.25">
      <c r="B682" s="160"/>
      <c r="C682" s="160"/>
      <c r="D682" s="160"/>
      <c r="E682" s="160"/>
      <c r="F682" s="160"/>
      <c r="G682" s="160"/>
      <c r="H682" s="160"/>
      <c r="I682" s="160"/>
      <c r="J682" s="160"/>
      <c r="K682" s="160"/>
      <c r="L682" s="160"/>
      <c r="M682" s="160"/>
      <c r="N682" s="160"/>
      <c r="O682" s="160"/>
      <c r="P682" s="160"/>
      <c r="Q682" s="160"/>
      <c r="R682" s="160"/>
      <c r="S682" s="160"/>
      <c r="T682" s="160"/>
      <c r="U682" s="160"/>
      <c r="V682" s="160"/>
      <c r="W682" s="160"/>
      <c r="X682" s="160"/>
      <c r="Y682" s="160"/>
    </row>
    <row r="683" spans="2:25" s="159" customFormat="1" x14ac:dyDescent="0.25">
      <c r="B683" s="160"/>
      <c r="C683" s="160"/>
      <c r="D683" s="160"/>
      <c r="E683" s="160"/>
      <c r="F683" s="160"/>
      <c r="G683" s="160"/>
      <c r="H683" s="160"/>
      <c r="I683" s="160"/>
      <c r="J683" s="160"/>
      <c r="K683" s="160"/>
      <c r="L683" s="160"/>
      <c r="M683" s="160"/>
      <c r="N683" s="160"/>
      <c r="O683" s="160"/>
      <c r="P683" s="160"/>
      <c r="Q683" s="160"/>
      <c r="R683" s="160"/>
      <c r="S683" s="160"/>
      <c r="T683" s="160"/>
      <c r="U683" s="160"/>
      <c r="V683" s="160"/>
      <c r="W683" s="160"/>
      <c r="X683" s="160"/>
      <c r="Y683" s="160"/>
    </row>
    <row r="684" spans="2:25" s="159" customFormat="1" x14ac:dyDescent="0.25">
      <c r="B684" s="160"/>
      <c r="C684" s="160"/>
      <c r="D684" s="160"/>
      <c r="E684" s="160"/>
      <c r="F684" s="160"/>
      <c r="G684" s="160"/>
      <c r="H684" s="160"/>
      <c r="I684" s="160"/>
      <c r="J684" s="160"/>
      <c r="K684" s="160"/>
      <c r="L684" s="160"/>
      <c r="M684" s="160"/>
      <c r="N684" s="160"/>
      <c r="O684" s="160"/>
      <c r="P684" s="160"/>
      <c r="Q684" s="160"/>
      <c r="R684" s="160"/>
      <c r="S684" s="160"/>
      <c r="T684" s="160"/>
      <c r="U684" s="160"/>
      <c r="V684" s="160"/>
      <c r="W684" s="160"/>
      <c r="X684" s="160"/>
      <c r="Y684" s="160"/>
    </row>
    <row r="685" spans="2:25" s="159" customFormat="1" x14ac:dyDescent="0.25">
      <c r="B685" s="160"/>
      <c r="C685" s="160"/>
      <c r="D685" s="160"/>
      <c r="E685" s="160"/>
      <c r="F685" s="160"/>
      <c r="G685" s="160"/>
      <c r="H685" s="160"/>
      <c r="I685" s="160"/>
      <c r="J685" s="160"/>
      <c r="K685" s="160"/>
      <c r="L685" s="160"/>
      <c r="M685" s="160"/>
      <c r="N685" s="160"/>
      <c r="O685" s="160"/>
      <c r="P685" s="160"/>
      <c r="Q685" s="160"/>
      <c r="R685" s="160"/>
      <c r="S685" s="160"/>
      <c r="T685" s="160"/>
      <c r="U685" s="160"/>
      <c r="V685" s="160"/>
      <c r="W685" s="160"/>
      <c r="X685" s="160"/>
      <c r="Y685" s="160"/>
    </row>
    <row r="686" spans="2:25" s="159" customFormat="1" x14ac:dyDescent="0.25">
      <c r="B686" s="160"/>
      <c r="C686" s="160"/>
      <c r="D686" s="160"/>
      <c r="E686" s="160"/>
      <c r="F686" s="160"/>
      <c r="G686" s="160"/>
      <c r="H686" s="160"/>
      <c r="I686" s="160"/>
      <c r="J686" s="160"/>
      <c r="K686" s="160"/>
      <c r="L686" s="160"/>
      <c r="M686" s="160"/>
      <c r="N686" s="160"/>
      <c r="O686" s="160"/>
      <c r="P686" s="160"/>
      <c r="Q686" s="160"/>
      <c r="R686" s="160"/>
      <c r="S686" s="160"/>
      <c r="T686" s="160"/>
      <c r="U686" s="160"/>
      <c r="V686" s="160"/>
      <c r="W686" s="160"/>
      <c r="X686" s="160"/>
      <c r="Y686" s="160"/>
    </row>
    <row r="687" spans="2:25" s="159" customFormat="1" x14ac:dyDescent="0.25">
      <c r="B687" s="160"/>
      <c r="C687" s="160"/>
      <c r="D687" s="160"/>
      <c r="E687" s="160"/>
      <c r="F687" s="160"/>
      <c r="G687" s="160"/>
      <c r="H687" s="160"/>
      <c r="I687" s="160"/>
      <c r="J687" s="160"/>
      <c r="K687" s="160"/>
      <c r="L687" s="160"/>
      <c r="M687" s="160"/>
      <c r="N687" s="160"/>
      <c r="O687" s="160"/>
      <c r="P687" s="160"/>
      <c r="Q687" s="160"/>
      <c r="R687" s="160"/>
      <c r="S687" s="160"/>
      <c r="T687" s="160"/>
      <c r="U687" s="160"/>
      <c r="V687" s="160"/>
      <c r="W687" s="160"/>
      <c r="X687" s="160"/>
      <c r="Y687" s="160"/>
    </row>
    <row r="688" spans="2:25" s="159" customFormat="1" x14ac:dyDescent="0.25">
      <c r="B688" s="160"/>
      <c r="C688" s="160"/>
      <c r="D688" s="160"/>
      <c r="E688" s="160"/>
      <c r="F688" s="160"/>
      <c r="G688" s="160"/>
      <c r="H688" s="160"/>
      <c r="I688" s="160"/>
      <c r="J688" s="160"/>
      <c r="K688" s="160"/>
      <c r="L688" s="160"/>
      <c r="M688" s="160"/>
      <c r="N688" s="160"/>
      <c r="O688" s="160"/>
      <c r="P688" s="160"/>
      <c r="Q688" s="160"/>
      <c r="R688" s="160"/>
      <c r="S688" s="160"/>
      <c r="T688" s="160"/>
      <c r="U688" s="160"/>
      <c r="V688" s="160"/>
      <c r="W688" s="160"/>
      <c r="X688" s="160"/>
      <c r="Y688" s="160"/>
    </row>
    <row r="689" spans="2:25" s="159" customFormat="1" x14ac:dyDescent="0.25">
      <c r="B689" s="160"/>
      <c r="C689" s="160"/>
      <c r="D689" s="160"/>
      <c r="E689" s="160"/>
      <c r="F689" s="160"/>
      <c r="G689" s="160"/>
      <c r="H689" s="160"/>
      <c r="I689" s="160"/>
      <c r="J689" s="160"/>
      <c r="K689" s="160"/>
      <c r="L689" s="160"/>
      <c r="M689" s="160"/>
      <c r="N689" s="160"/>
      <c r="O689" s="160"/>
      <c r="P689" s="160"/>
      <c r="Q689" s="160"/>
      <c r="R689" s="160"/>
      <c r="S689" s="160"/>
      <c r="T689" s="160"/>
      <c r="U689" s="160"/>
      <c r="V689" s="160"/>
      <c r="W689" s="160"/>
      <c r="X689" s="160"/>
      <c r="Y689" s="160"/>
    </row>
    <row r="690" spans="2:25" s="159" customFormat="1" x14ac:dyDescent="0.25">
      <c r="B690" s="160"/>
      <c r="C690" s="160"/>
      <c r="D690" s="160"/>
      <c r="E690" s="160"/>
      <c r="F690" s="160"/>
      <c r="G690" s="160"/>
      <c r="H690" s="160"/>
      <c r="I690" s="160"/>
      <c r="J690" s="160"/>
      <c r="K690" s="160"/>
      <c r="L690" s="160"/>
      <c r="M690" s="160"/>
      <c r="N690" s="160"/>
      <c r="O690" s="160"/>
      <c r="P690" s="160"/>
      <c r="Q690" s="160"/>
      <c r="R690" s="160"/>
      <c r="S690" s="160"/>
      <c r="T690" s="160"/>
      <c r="U690" s="160"/>
      <c r="V690" s="160"/>
      <c r="W690" s="160"/>
      <c r="X690" s="160"/>
      <c r="Y690" s="160"/>
    </row>
    <row r="691" spans="2:25" s="159" customFormat="1" x14ac:dyDescent="0.25">
      <c r="B691" s="160"/>
      <c r="C691" s="160"/>
      <c r="D691" s="160"/>
      <c r="E691" s="160"/>
      <c r="F691" s="160"/>
      <c r="G691" s="160"/>
      <c r="H691" s="160"/>
      <c r="I691" s="160"/>
      <c r="J691" s="160"/>
      <c r="K691" s="160"/>
      <c r="L691" s="160"/>
      <c r="M691" s="160"/>
      <c r="N691" s="160"/>
      <c r="O691" s="160"/>
      <c r="P691" s="160"/>
      <c r="Q691" s="160"/>
      <c r="R691" s="160"/>
      <c r="S691" s="160"/>
      <c r="T691" s="160"/>
      <c r="U691" s="160"/>
      <c r="V691" s="160"/>
      <c r="W691" s="160"/>
      <c r="X691" s="160"/>
      <c r="Y691" s="160"/>
    </row>
    <row r="692" spans="2:25" s="159" customFormat="1" x14ac:dyDescent="0.25">
      <c r="B692" s="160"/>
      <c r="C692" s="160"/>
      <c r="D692" s="160"/>
      <c r="E692" s="160"/>
      <c r="F692" s="160"/>
      <c r="G692" s="160"/>
      <c r="H692" s="160"/>
      <c r="I692" s="160"/>
      <c r="J692" s="160"/>
      <c r="K692" s="160"/>
      <c r="L692" s="160"/>
      <c r="M692" s="160"/>
      <c r="N692" s="160"/>
      <c r="O692" s="160"/>
      <c r="P692" s="160"/>
      <c r="Q692" s="160"/>
      <c r="R692" s="160"/>
      <c r="S692" s="160"/>
      <c r="T692" s="160"/>
      <c r="U692" s="160"/>
      <c r="V692" s="160"/>
      <c r="W692" s="160"/>
      <c r="X692" s="160"/>
      <c r="Y692" s="160"/>
    </row>
    <row r="693" spans="2:25" s="159" customFormat="1" x14ac:dyDescent="0.25">
      <c r="B693" s="160"/>
      <c r="C693" s="160"/>
      <c r="D693" s="160"/>
      <c r="E693" s="160"/>
      <c r="F693" s="160"/>
      <c r="G693" s="160"/>
      <c r="H693" s="160"/>
      <c r="I693" s="160"/>
      <c r="J693" s="160"/>
      <c r="K693" s="160"/>
      <c r="L693" s="160"/>
      <c r="M693" s="160"/>
      <c r="N693" s="160"/>
      <c r="O693" s="160"/>
      <c r="P693" s="160"/>
      <c r="Q693" s="160"/>
      <c r="R693" s="160"/>
      <c r="S693" s="160"/>
      <c r="T693" s="160"/>
      <c r="U693" s="160"/>
      <c r="V693" s="160"/>
      <c r="W693" s="160"/>
      <c r="X693" s="160"/>
      <c r="Y693" s="160"/>
    </row>
    <row r="694" spans="2:25" s="159" customFormat="1" x14ac:dyDescent="0.25">
      <c r="B694" s="160"/>
      <c r="C694" s="160"/>
      <c r="D694" s="160"/>
      <c r="E694" s="160"/>
      <c r="F694" s="160"/>
      <c r="G694" s="160"/>
      <c r="H694" s="160"/>
      <c r="I694" s="160"/>
      <c r="J694" s="160"/>
      <c r="K694" s="160"/>
      <c r="L694" s="160"/>
      <c r="M694" s="160"/>
      <c r="N694" s="160"/>
      <c r="O694" s="160"/>
      <c r="P694" s="160"/>
      <c r="Q694" s="160"/>
      <c r="R694" s="160"/>
      <c r="S694" s="160"/>
      <c r="T694" s="160"/>
      <c r="U694" s="160"/>
      <c r="V694" s="160"/>
      <c r="W694" s="160"/>
      <c r="X694" s="160"/>
      <c r="Y694" s="160"/>
    </row>
    <row r="695" spans="2:25" s="159" customFormat="1" x14ac:dyDescent="0.25">
      <c r="B695" s="160"/>
      <c r="C695" s="160"/>
      <c r="D695" s="160"/>
      <c r="E695" s="160"/>
      <c r="F695" s="160"/>
      <c r="G695" s="160"/>
      <c r="H695" s="160"/>
      <c r="I695" s="160"/>
      <c r="J695" s="160"/>
      <c r="K695" s="160"/>
      <c r="L695" s="160"/>
      <c r="M695" s="160"/>
      <c r="N695" s="160"/>
      <c r="O695" s="160"/>
      <c r="P695" s="160"/>
      <c r="Q695" s="160"/>
      <c r="R695" s="160"/>
      <c r="S695" s="160"/>
      <c r="T695" s="160"/>
      <c r="U695" s="160"/>
      <c r="V695" s="160"/>
      <c r="W695" s="160"/>
      <c r="X695" s="160"/>
      <c r="Y695" s="160"/>
    </row>
    <row r="696" spans="2:25" s="159" customFormat="1" x14ac:dyDescent="0.25">
      <c r="B696" s="160"/>
      <c r="C696" s="160"/>
      <c r="D696" s="160"/>
      <c r="E696" s="160"/>
      <c r="F696" s="160"/>
      <c r="G696" s="160"/>
      <c r="H696" s="160"/>
      <c r="I696" s="160"/>
      <c r="J696" s="160"/>
      <c r="K696" s="160"/>
      <c r="L696" s="160"/>
      <c r="M696" s="160"/>
      <c r="N696" s="160"/>
      <c r="O696" s="160"/>
      <c r="P696" s="160"/>
      <c r="Q696" s="160"/>
      <c r="R696" s="160"/>
      <c r="S696" s="160"/>
      <c r="T696" s="160"/>
      <c r="U696" s="160"/>
      <c r="V696" s="160"/>
      <c r="W696" s="160"/>
      <c r="X696" s="160"/>
      <c r="Y696" s="160"/>
    </row>
    <row r="697" spans="2:25" s="159" customFormat="1" x14ac:dyDescent="0.25">
      <c r="B697" s="160"/>
      <c r="C697" s="160"/>
      <c r="D697" s="160"/>
      <c r="E697" s="160"/>
      <c r="F697" s="160"/>
      <c r="G697" s="160"/>
      <c r="H697" s="160"/>
      <c r="I697" s="160"/>
      <c r="J697" s="160"/>
      <c r="K697" s="160"/>
      <c r="L697" s="160"/>
      <c r="M697" s="160"/>
      <c r="N697" s="160"/>
      <c r="O697" s="160"/>
      <c r="P697" s="160"/>
      <c r="Q697" s="160"/>
      <c r="R697" s="160"/>
      <c r="S697" s="160"/>
      <c r="T697" s="160"/>
      <c r="U697" s="160"/>
      <c r="V697" s="160"/>
      <c r="W697" s="160"/>
      <c r="X697" s="160"/>
      <c r="Y697" s="160"/>
    </row>
    <row r="698" spans="2:25" s="159" customFormat="1" x14ac:dyDescent="0.25">
      <c r="B698" s="160"/>
      <c r="C698" s="160"/>
      <c r="D698" s="160"/>
      <c r="E698" s="160"/>
      <c r="F698" s="160"/>
      <c r="G698" s="160"/>
      <c r="H698" s="160"/>
      <c r="I698" s="160"/>
      <c r="J698" s="160"/>
      <c r="K698" s="160"/>
      <c r="L698" s="160"/>
      <c r="M698" s="160"/>
      <c r="N698" s="160"/>
      <c r="O698" s="160"/>
      <c r="P698" s="160"/>
      <c r="Q698" s="160"/>
      <c r="R698" s="160"/>
      <c r="S698" s="160"/>
      <c r="T698" s="160"/>
      <c r="U698" s="160"/>
      <c r="V698" s="160"/>
      <c r="W698" s="160"/>
      <c r="X698" s="160"/>
      <c r="Y698" s="160"/>
    </row>
    <row r="699" spans="2:25" s="159" customFormat="1" x14ac:dyDescent="0.25">
      <c r="B699" s="160"/>
      <c r="C699" s="160"/>
      <c r="D699" s="160"/>
      <c r="E699" s="160"/>
      <c r="F699" s="160"/>
      <c r="G699" s="160"/>
      <c r="H699" s="160"/>
      <c r="I699" s="160"/>
      <c r="J699" s="160"/>
      <c r="K699" s="160"/>
      <c r="L699" s="160"/>
      <c r="M699" s="160"/>
      <c r="N699" s="160"/>
      <c r="O699" s="160"/>
      <c r="P699" s="160"/>
      <c r="Q699" s="160"/>
      <c r="R699" s="160"/>
      <c r="S699" s="160"/>
      <c r="T699" s="160"/>
      <c r="U699" s="160"/>
      <c r="V699" s="160"/>
      <c r="W699" s="160"/>
      <c r="X699" s="160"/>
      <c r="Y699" s="160"/>
    </row>
    <row r="700" spans="2:25" s="159" customFormat="1" x14ac:dyDescent="0.25">
      <c r="B700" s="160"/>
      <c r="C700" s="160"/>
      <c r="D700" s="160"/>
      <c r="E700" s="160"/>
      <c r="F700" s="160"/>
      <c r="G700" s="160"/>
      <c r="H700" s="160"/>
      <c r="I700" s="160"/>
      <c r="J700" s="160"/>
      <c r="K700" s="160"/>
      <c r="L700" s="160"/>
      <c r="M700" s="160"/>
      <c r="N700" s="160"/>
      <c r="O700" s="160"/>
      <c r="P700" s="160"/>
      <c r="Q700" s="160"/>
      <c r="R700" s="160"/>
      <c r="S700" s="160"/>
      <c r="T700" s="160"/>
      <c r="U700" s="160"/>
      <c r="V700" s="160"/>
      <c r="W700" s="160"/>
      <c r="X700" s="160"/>
      <c r="Y700" s="160"/>
    </row>
    <row r="701" spans="2:25" s="159" customFormat="1" x14ac:dyDescent="0.25">
      <c r="B701" s="160"/>
      <c r="C701" s="160"/>
      <c r="D701" s="160"/>
      <c r="E701" s="160"/>
      <c r="F701" s="160"/>
      <c r="G701" s="160"/>
      <c r="H701" s="160"/>
      <c r="I701" s="160"/>
      <c r="J701" s="160"/>
      <c r="K701" s="160"/>
      <c r="L701" s="160"/>
      <c r="M701" s="160"/>
      <c r="N701" s="160"/>
      <c r="O701" s="160"/>
      <c r="P701" s="160"/>
      <c r="Q701" s="160"/>
      <c r="R701" s="160"/>
      <c r="S701" s="160"/>
      <c r="T701" s="160"/>
      <c r="U701" s="160"/>
      <c r="V701" s="160"/>
      <c r="W701" s="160"/>
      <c r="X701" s="160"/>
      <c r="Y701" s="160"/>
    </row>
    <row r="702" spans="2:25" s="159" customFormat="1" x14ac:dyDescent="0.25">
      <c r="B702" s="160"/>
      <c r="C702" s="160"/>
      <c r="D702" s="160"/>
      <c r="E702" s="160"/>
      <c r="F702" s="160"/>
      <c r="G702" s="160"/>
      <c r="H702" s="160"/>
      <c r="I702" s="160"/>
      <c r="J702" s="160"/>
      <c r="K702" s="160"/>
      <c r="L702" s="160"/>
      <c r="M702" s="160"/>
      <c r="N702" s="160"/>
      <c r="O702" s="160"/>
      <c r="P702" s="160"/>
      <c r="Q702" s="160"/>
      <c r="R702" s="160"/>
      <c r="S702" s="160"/>
      <c r="T702" s="160"/>
      <c r="U702" s="160"/>
      <c r="V702" s="160"/>
      <c r="W702" s="160"/>
      <c r="X702" s="160"/>
      <c r="Y702" s="160"/>
    </row>
    <row r="703" spans="2:25" s="159" customFormat="1" x14ac:dyDescent="0.25">
      <c r="B703" s="160"/>
      <c r="C703" s="160"/>
      <c r="D703" s="160"/>
      <c r="E703" s="160"/>
      <c r="F703" s="160"/>
      <c r="G703" s="160"/>
      <c r="H703" s="160"/>
      <c r="I703" s="160"/>
      <c r="J703" s="160"/>
      <c r="K703" s="160"/>
      <c r="L703" s="160"/>
      <c r="M703" s="160"/>
      <c r="N703" s="160"/>
      <c r="O703" s="160"/>
      <c r="P703" s="160"/>
      <c r="Q703" s="160"/>
      <c r="R703" s="160"/>
      <c r="S703" s="160"/>
      <c r="T703" s="160"/>
      <c r="U703" s="160"/>
      <c r="V703" s="160"/>
      <c r="W703" s="160"/>
      <c r="X703" s="160"/>
      <c r="Y703" s="160"/>
    </row>
    <row r="704" spans="2:25" s="159" customFormat="1" x14ac:dyDescent="0.25">
      <c r="B704" s="160"/>
      <c r="C704" s="160"/>
      <c r="D704" s="160"/>
      <c r="E704" s="160"/>
      <c r="F704" s="160"/>
      <c r="G704" s="160"/>
      <c r="H704" s="160"/>
      <c r="I704" s="160"/>
      <c r="J704" s="160"/>
      <c r="K704" s="160"/>
      <c r="L704" s="160"/>
      <c r="M704" s="160"/>
      <c r="N704" s="160"/>
      <c r="O704" s="160"/>
      <c r="P704" s="160"/>
      <c r="Q704" s="160"/>
      <c r="R704" s="160"/>
      <c r="S704" s="160"/>
      <c r="T704" s="160"/>
      <c r="U704" s="160"/>
      <c r="V704" s="160"/>
      <c r="W704" s="160"/>
      <c r="X704" s="160"/>
      <c r="Y704" s="160"/>
    </row>
    <row r="705" spans="2:25" s="159" customFormat="1" x14ac:dyDescent="0.25">
      <c r="B705" s="160"/>
      <c r="C705" s="160"/>
      <c r="D705" s="160"/>
      <c r="E705" s="160"/>
      <c r="F705" s="160"/>
      <c r="G705" s="160"/>
      <c r="H705" s="160"/>
      <c r="I705" s="160"/>
      <c r="J705" s="160"/>
      <c r="K705" s="160"/>
      <c r="L705" s="160"/>
      <c r="M705" s="160"/>
      <c r="N705" s="160"/>
      <c r="O705" s="160"/>
      <c r="P705" s="160"/>
      <c r="Q705" s="160"/>
      <c r="R705" s="160"/>
      <c r="S705" s="160"/>
      <c r="T705" s="160"/>
      <c r="U705" s="160"/>
      <c r="V705" s="160"/>
      <c r="W705" s="160"/>
      <c r="X705" s="160"/>
      <c r="Y705" s="160"/>
    </row>
    <row r="706" spans="2:25" s="159" customFormat="1" x14ac:dyDescent="0.25">
      <c r="B706" s="160"/>
      <c r="C706" s="160"/>
      <c r="D706" s="160"/>
      <c r="E706" s="160"/>
      <c r="F706" s="160"/>
      <c r="G706" s="160"/>
      <c r="H706" s="160"/>
      <c r="I706" s="160"/>
      <c r="J706" s="160"/>
      <c r="K706" s="160"/>
      <c r="L706" s="160"/>
      <c r="M706" s="160"/>
      <c r="N706" s="160"/>
      <c r="O706" s="160"/>
      <c r="P706" s="160"/>
      <c r="Q706" s="160"/>
      <c r="R706" s="160"/>
      <c r="S706" s="160"/>
      <c r="T706" s="160"/>
      <c r="U706" s="160"/>
      <c r="V706" s="160"/>
      <c r="W706" s="160"/>
      <c r="X706" s="160"/>
      <c r="Y706" s="160"/>
    </row>
    <row r="707" spans="2:25" s="159" customFormat="1" x14ac:dyDescent="0.25">
      <c r="B707" s="160"/>
      <c r="C707" s="160"/>
      <c r="D707" s="160"/>
      <c r="E707" s="160"/>
      <c r="F707" s="160"/>
      <c r="G707" s="160"/>
      <c r="H707" s="160"/>
      <c r="I707" s="160"/>
      <c r="J707" s="160"/>
      <c r="K707" s="160"/>
      <c r="L707" s="160"/>
      <c r="M707" s="160"/>
      <c r="N707" s="160"/>
      <c r="O707" s="160"/>
      <c r="P707" s="160"/>
      <c r="Q707" s="160"/>
      <c r="R707" s="160"/>
      <c r="S707" s="160"/>
      <c r="T707" s="160"/>
      <c r="U707" s="160"/>
      <c r="V707" s="160"/>
      <c r="W707" s="160"/>
      <c r="X707" s="160"/>
      <c r="Y707" s="160"/>
    </row>
    <row r="708" spans="2:25" s="159" customFormat="1" x14ac:dyDescent="0.25">
      <c r="B708" s="160"/>
      <c r="C708" s="160"/>
      <c r="D708" s="160"/>
      <c r="E708" s="160"/>
      <c r="F708" s="160"/>
      <c r="G708" s="160"/>
      <c r="H708" s="160"/>
      <c r="I708" s="160"/>
      <c r="J708" s="160"/>
      <c r="K708" s="160"/>
      <c r="L708" s="160"/>
      <c r="M708" s="160"/>
      <c r="N708" s="160"/>
      <c r="O708" s="160"/>
      <c r="P708" s="160"/>
      <c r="Q708" s="160"/>
      <c r="R708" s="160"/>
      <c r="S708" s="160"/>
      <c r="T708" s="160"/>
      <c r="U708" s="160"/>
      <c r="V708" s="160"/>
      <c r="W708" s="160"/>
      <c r="X708" s="160"/>
      <c r="Y708" s="160"/>
    </row>
    <row r="709" spans="2:25" s="159" customFormat="1" x14ac:dyDescent="0.25">
      <c r="B709" s="160"/>
      <c r="C709" s="160"/>
      <c r="D709" s="160"/>
      <c r="E709" s="160"/>
      <c r="F709" s="160"/>
      <c r="G709" s="160"/>
      <c r="H709" s="160"/>
      <c r="I709" s="160"/>
      <c r="J709" s="160"/>
      <c r="K709" s="160"/>
      <c r="L709" s="160"/>
      <c r="M709" s="160"/>
      <c r="N709" s="160"/>
      <c r="O709" s="160"/>
      <c r="P709" s="160"/>
      <c r="Q709" s="160"/>
      <c r="R709" s="160"/>
      <c r="S709" s="160"/>
      <c r="T709" s="160"/>
      <c r="U709" s="160"/>
      <c r="V709" s="160"/>
      <c r="W709" s="160"/>
      <c r="X709" s="160"/>
      <c r="Y709" s="160"/>
    </row>
    <row r="710" spans="2:25" s="159" customFormat="1" x14ac:dyDescent="0.25">
      <c r="B710" s="160"/>
      <c r="C710" s="160"/>
      <c r="D710" s="160"/>
      <c r="E710" s="160"/>
      <c r="F710" s="160"/>
      <c r="G710" s="160"/>
      <c r="H710" s="160"/>
      <c r="I710" s="160"/>
      <c r="J710" s="160"/>
      <c r="K710" s="160"/>
      <c r="L710" s="160"/>
      <c r="M710" s="160"/>
      <c r="N710" s="160"/>
      <c r="O710" s="160"/>
      <c r="P710" s="160"/>
      <c r="Q710" s="160"/>
      <c r="R710" s="160"/>
      <c r="S710" s="160"/>
      <c r="T710" s="160"/>
      <c r="U710" s="160"/>
      <c r="V710" s="160"/>
      <c r="W710" s="160"/>
      <c r="X710" s="160"/>
      <c r="Y710" s="160"/>
    </row>
    <row r="711" spans="2:25" s="159" customFormat="1" x14ac:dyDescent="0.25">
      <c r="B711" s="160"/>
      <c r="C711" s="160"/>
      <c r="D711" s="160"/>
      <c r="E711" s="160"/>
      <c r="F711" s="160"/>
      <c r="G711" s="160"/>
      <c r="H711" s="160"/>
      <c r="I711" s="160"/>
      <c r="J711" s="160"/>
      <c r="K711" s="160"/>
      <c r="L711" s="160"/>
      <c r="M711" s="160"/>
      <c r="N711" s="160"/>
      <c r="O711" s="160"/>
      <c r="P711" s="160"/>
      <c r="Q711" s="160"/>
      <c r="R711" s="160"/>
      <c r="S711" s="160"/>
      <c r="T711" s="160"/>
      <c r="U711" s="160"/>
      <c r="V711" s="160"/>
      <c r="W711" s="160"/>
      <c r="X711" s="160"/>
      <c r="Y711" s="160"/>
    </row>
    <row r="712" spans="2:25" s="159" customFormat="1" x14ac:dyDescent="0.25">
      <c r="B712" s="160"/>
      <c r="C712" s="160"/>
      <c r="D712" s="160"/>
      <c r="E712" s="160"/>
      <c r="F712" s="160"/>
      <c r="G712" s="160"/>
      <c r="H712" s="160"/>
      <c r="I712" s="160"/>
      <c r="J712" s="160"/>
      <c r="K712" s="160"/>
      <c r="L712" s="160"/>
      <c r="M712" s="160"/>
      <c r="N712" s="160"/>
      <c r="O712" s="160"/>
      <c r="P712" s="160"/>
      <c r="Q712" s="160"/>
      <c r="R712" s="160"/>
      <c r="S712" s="160"/>
      <c r="T712" s="160"/>
      <c r="U712" s="160"/>
      <c r="V712" s="160"/>
      <c r="W712" s="160"/>
      <c r="X712" s="160"/>
      <c r="Y712" s="160"/>
    </row>
    <row r="713" spans="2:25" s="159" customFormat="1" x14ac:dyDescent="0.25">
      <c r="B713" s="160"/>
      <c r="C713" s="160"/>
      <c r="D713" s="160"/>
      <c r="E713" s="160"/>
      <c r="F713" s="160"/>
      <c r="G713" s="160"/>
      <c r="H713" s="160"/>
      <c r="I713" s="160"/>
      <c r="J713" s="160"/>
      <c r="K713" s="160"/>
      <c r="L713" s="160"/>
      <c r="M713" s="160"/>
      <c r="N713" s="160"/>
      <c r="O713" s="160"/>
      <c r="P713" s="160"/>
      <c r="Q713" s="160"/>
      <c r="R713" s="160"/>
      <c r="S713" s="160"/>
      <c r="T713" s="160"/>
      <c r="U713" s="160"/>
      <c r="V713" s="160"/>
      <c r="W713" s="160"/>
      <c r="X713" s="160"/>
      <c r="Y713" s="160"/>
    </row>
    <row r="714" spans="2:25" s="159" customFormat="1" x14ac:dyDescent="0.25">
      <c r="B714" s="160"/>
      <c r="C714" s="160"/>
      <c r="D714" s="160"/>
      <c r="E714" s="160"/>
      <c r="F714" s="160"/>
      <c r="G714" s="160"/>
      <c r="H714" s="160"/>
      <c r="I714" s="160"/>
      <c r="J714" s="160"/>
      <c r="K714" s="160"/>
      <c r="L714" s="160"/>
      <c r="M714" s="160"/>
      <c r="N714" s="160"/>
      <c r="O714" s="160"/>
      <c r="P714" s="160"/>
      <c r="Q714" s="160"/>
      <c r="R714" s="160"/>
      <c r="S714" s="160"/>
      <c r="T714" s="160"/>
      <c r="U714" s="160"/>
      <c r="V714" s="160"/>
      <c r="W714" s="160"/>
      <c r="X714" s="160"/>
      <c r="Y714" s="160"/>
    </row>
    <row r="715" spans="2:25" s="159" customFormat="1" x14ac:dyDescent="0.25">
      <c r="B715" s="160"/>
      <c r="C715" s="160"/>
      <c r="D715" s="160"/>
      <c r="E715" s="160"/>
      <c r="F715" s="160"/>
      <c r="G715" s="160"/>
      <c r="H715" s="160"/>
      <c r="I715" s="160"/>
      <c r="J715" s="160"/>
      <c r="K715" s="160"/>
      <c r="L715" s="160"/>
      <c r="M715" s="160"/>
      <c r="N715" s="160"/>
      <c r="O715" s="160"/>
      <c r="P715" s="160"/>
      <c r="Q715" s="160"/>
      <c r="R715" s="160"/>
      <c r="S715" s="160"/>
      <c r="T715" s="160"/>
      <c r="U715" s="160"/>
      <c r="V715" s="160"/>
      <c r="W715" s="160"/>
      <c r="X715" s="160"/>
      <c r="Y715" s="160"/>
    </row>
    <row r="716" spans="2:25" s="159" customFormat="1" x14ac:dyDescent="0.25">
      <c r="B716" s="160"/>
      <c r="C716" s="160"/>
      <c r="D716" s="160"/>
      <c r="E716" s="160"/>
      <c r="F716" s="160"/>
      <c r="G716" s="160"/>
      <c r="H716" s="160"/>
      <c r="I716" s="160"/>
      <c r="J716" s="160"/>
      <c r="K716" s="160"/>
      <c r="L716" s="160"/>
      <c r="M716" s="160"/>
      <c r="N716" s="160"/>
      <c r="O716" s="160"/>
      <c r="P716" s="160"/>
      <c r="Q716" s="160"/>
      <c r="R716" s="160"/>
      <c r="S716" s="160"/>
      <c r="T716" s="160"/>
      <c r="U716" s="160"/>
      <c r="V716" s="160"/>
      <c r="W716" s="160"/>
      <c r="X716" s="160"/>
      <c r="Y716" s="160"/>
    </row>
    <row r="717" spans="2:25" s="159" customFormat="1" x14ac:dyDescent="0.25">
      <c r="B717" s="160"/>
      <c r="C717" s="160"/>
      <c r="D717" s="160"/>
      <c r="E717" s="160"/>
      <c r="F717" s="160"/>
      <c r="G717" s="160"/>
      <c r="H717" s="160"/>
      <c r="I717" s="160"/>
      <c r="J717" s="160"/>
      <c r="K717" s="160"/>
      <c r="L717" s="160"/>
      <c r="M717" s="160"/>
      <c r="N717" s="160"/>
      <c r="O717" s="160"/>
      <c r="P717" s="160"/>
      <c r="Q717" s="160"/>
      <c r="R717" s="160"/>
      <c r="S717" s="160"/>
      <c r="T717" s="160"/>
      <c r="U717" s="160"/>
      <c r="V717" s="160"/>
      <c r="W717" s="160"/>
      <c r="X717" s="160"/>
      <c r="Y717" s="160"/>
    </row>
    <row r="718" spans="2:25" s="159" customFormat="1" x14ac:dyDescent="0.25">
      <c r="B718" s="160"/>
      <c r="C718" s="160"/>
      <c r="D718" s="160"/>
      <c r="E718" s="160"/>
      <c r="F718" s="160"/>
      <c r="G718" s="160"/>
      <c r="H718" s="160"/>
      <c r="I718" s="160"/>
      <c r="J718" s="160"/>
      <c r="K718" s="160"/>
      <c r="L718" s="160"/>
      <c r="M718" s="160"/>
      <c r="N718" s="160"/>
      <c r="O718" s="160"/>
      <c r="P718" s="160"/>
      <c r="Q718" s="160"/>
      <c r="R718" s="160"/>
      <c r="S718" s="160"/>
      <c r="T718" s="160"/>
      <c r="U718" s="160"/>
      <c r="V718" s="160"/>
      <c r="W718" s="160"/>
      <c r="X718" s="160"/>
      <c r="Y718" s="160"/>
    </row>
    <row r="719" spans="2:25" s="159" customFormat="1" x14ac:dyDescent="0.25">
      <c r="B719" s="160"/>
      <c r="C719" s="160"/>
      <c r="D719" s="160"/>
      <c r="E719" s="160"/>
      <c r="F719" s="160"/>
      <c r="G719" s="160"/>
      <c r="H719" s="160"/>
      <c r="I719" s="160"/>
      <c r="J719" s="160"/>
      <c r="K719" s="160"/>
      <c r="L719" s="160"/>
      <c r="M719" s="160"/>
      <c r="N719" s="160"/>
      <c r="O719" s="160"/>
      <c r="P719" s="160"/>
      <c r="Q719" s="160"/>
      <c r="R719" s="160"/>
      <c r="S719" s="160"/>
      <c r="T719" s="160"/>
      <c r="U719" s="160"/>
      <c r="V719" s="160"/>
      <c r="W719" s="160"/>
      <c r="X719" s="160"/>
      <c r="Y719" s="160"/>
    </row>
    <row r="720" spans="2:25" s="159" customFormat="1" x14ac:dyDescent="0.25">
      <c r="B720" s="160"/>
      <c r="C720" s="160"/>
      <c r="D720" s="160"/>
      <c r="E720" s="160"/>
      <c r="F720" s="160"/>
      <c r="G720" s="160"/>
      <c r="H720" s="160"/>
      <c r="I720" s="160"/>
      <c r="J720" s="160"/>
      <c r="K720" s="160"/>
      <c r="L720" s="160"/>
      <c r="M720" s="160"/>
      <c r="N720" s="160"/>
      <c r="O720" s="160"/>
      <c r="P720" s="160"/>
      <c r="Q720" s="160"/>
      <c r="R720" s="160"/>
      <c r="S720" s="160"/>
      <c r="T720" s="160"/>
      <c r="U720" s="160"/>
      <c r="V720" s="160"/>
      <c r="W720" s="160"/>
      <c r="X720" s="160"/>
      <c r="Y720" s="160"/>
    </row>
    <row r="721" spans="2:25" s="159" customFormat="1" x14ac:dyDescent="0.25">
      <c r="B721" s="160"/>
      <c r="C721" s="160"/>
      <c r="D721" s="160"/>
      <c r="E721" s="160"/>
      <c r="F721" s="160"/>
      <c r="G721" s="160"/>
      <c r="H721" s="160"/>
      <c r="I721" s="160"/>
      <c r="J721" s="160"/>
      <c r="K721" s="160"/>
      <c r="L721" s="160"/>
      <c r="M721" s="160"/>
      <c r="N721" s="160"/>
      <c r="O721" s="160"/>
      <c r="P721" s="160"/>
      <c r="Q721" s="160"/>
      <c r="R721" s="160"/>
      <c r="S721" s="160"/>
      <c r="T721" s="160"/>
      <c r="U721" s="160"/>
      <c r="V721" s="160"/>
      <c r="W721" s="160"/>
      <c r="X721" s="160"/>
      <c r="Y721" s="160"/>
    </row>
    <row r="722" spans="2:25" s="159" customFormat="1" x14ac:dyDescent="0.25">
      <c r="B722" s="160"/>
      <c r="C722" s="160"/>
      <c r="D722" s="160"/>
      <c r="E722" s="160"/>
      <c r="F722" s="160"/>
      <c r="G722" s="160"/>
      <c r="H722" s="160"/>
      <c r="I722" s="160"/>
      <c r="J722" s="160"/>
      <c r="K722" s="160"/>
      <c r="L722" s="160"/>
      <c r="M722" s="160"/>
      <c r="N722" s="160"/>
      <c r="O722" s="160"/>
      <c r="P722" s="160"/>
      <c r="Q722" s="160"/>
      <c r="R722" s="160"/>
      <c r="S722" s="160"/>
      <c r="T722" s="160"/>
      <c r="U722" s="160"/>
      <c r="V722" s="160"/>
      <c r="W722" s="160"/>
      <c r="X722" s="160"/>
      <c r="Y722" s="160"/>
    </row>
    <row r="723" spans="2:25" s="159" customFormat="1" x14ac:dyDescent="0.25">
      <c r="B723" s="160"/>
      <c r="C723" s="160"/>
      <c r="D723" s="160"/>
      <c r="E723" s="160"/>
      <c r="F723" s="160"/>
      <c r="G723" s="160"/>
      <c r="H723" s="160"/>
      <c r="I723" s="160"/>
      <c r="J723" s="160"/>
      <c r="K723" s="160"/>
      <c r="L723" s="160"/>
      <c r="M723" s="160"/>
      <c r="N723" s="160"/>
      <c r="O723" s="160"/>
      <c r="P723" s="160"/>
      <c r="Q723" s="160"/>
      <c r="R723" s="160"/>
      <c r="S723" s="160"/>
      <c r="T723" s="160"/>
      <c r="U723" s="160"/>
      <c r="V723" s="160"/>
      <c r="W723" s="160"/>
      <c r="X723" s="160"/>
      <c r="Y723" s="160"/>
    </row>
    <row r="724" spans="2:25" s="159" customFormat="1" x14ac:dyDescent="0.25">
      <c r="B724" s="160"/>
      <c r="C724" s="160"/>
      <c r="D724" s="160"/>
      <c r="E724" s="160"/>
      <c r="F724" s="160"/>
      <c r="G724" s="160"/>
      <c r="H724" s="160"/>
      <c r="I724" s="160"/>
      <c r="J724" s="160"/>
      <c r="K724" s="160"/>
      <c r="L724" s="160"/>
      <c r="M724" s="160"/>
      <c r="N724" s="160"/>
      <c r="O724" s="160"/>
      <c r="P724" s="160"/>
      <c r="Q724" s="160"/>
      <c r="R724" s="160"/>
      <c r="S724" s="160"/>
      <c r="T724" s="160"/>
      <c r="U724" s="160"/>
      <c r="V724" s="160"/>
      <c r="W724" s="160"/>
      <c r="X724" s="160"/>
      <c r="Y724" s="160"/>
    </row>
    <row r="725" spans="2:25" s="159" customFormat="1" x14ac:dyDescent="0.25">
      <c r="B725" s="160"/>
      <c r="C725" s="160"/>
      <c r="D725" s="160"/>
      <c r="E725" s="160"/>
      <c r="F725" s="160"/>
      <c r="G725" s="160"/>
      <c r="H725" s="160"/>
      <c r="I725" s="160"/>
      <c r="J725" s="160"/>
      <c r="K725" s="160"/>
      <c r="L725" s="160"/>
      <c r="M725" s="160"/>
      <c r="N725" s="160"/>
      <c r="O725" s="160"/>
      <c r="P725" s="160"/>
      <c r="Q725" s="160"/>
      <c r="R725" s="160"/>
      <c r="S725" s="160"/>
      <c r="T725" s="160"/>
      <c r="U725" s="160"/>
      <c r="V725" s="160"/>
      <c r="W725" s="160"/>
      <c r="X725" s="160"/>
      <c r="Y725" s="160"/>
    </row>
    <row r="726" spans="2:25" s="159" customFormat="1" x14ac:dyDescent="0.25">
      <c r="B726" s="160"/>
      <c r="C726" s="160"/>
      <c r="D726" s="160"/>
      <c r="E726" s="160"/>
      <c r="F726" s="160"/>
      <c r="G726" s="160"/>
      <c r="H726" s="160"/>
      <c r="I726" s="160"/>
      <c r="J726" s="160"/>
      <c r="K726" s="160"/>
      <c r="L726" s="160"/>
      <c r="M726" s="160"/>
      <c r="N726" s="160"/>
      <c r="O726" s="160"/>
      <c r="P726" s="160"/>
      <c r="Q726" s="160"/>
      <c r="R726" s="160"/>
      <c r="S726" s="160"/>
      <c r="T726" s="160"/>
      <c r="U726" s="160"/>
      <c r="V726" s="160"/>
      <c r="W726" s="160"/>
      <c r="X726" s="160"/>
      <c r="Y726" s="160"/>
    </row>
    <row r="727" spans="2:25" s="159" customFormat="1" x14ac:dyDescent="0.25">
      <c r="B727" s="160"/>
      <c r="C727" s="160"/>
      <c r="D727" s="160"/>
      <c r="E727" s="160"/>
      <c r="F727" s="160"/>
      <c r="G727" s="160"/>
      <c r="H727" s="160"/>
      <c r="I727" s="160"/>
      <c r="J727" s="160"/>
      <c r="K727" s="160"/>
      <c r="L727" s="160"/>
      <c r="M727" s="160"/>
      <c r="N727" s="160"/>
      <c r="O727" s="160"/>
      <c r="P727" s="160"/>
      <c r="Q727" s="160"/>
      <c r="R727" s="160"/>
      <c r="S727" s="160"/>
      <c r="T727" s="160"/>
      <c r="U727" s="160"/>
      <c r="V727" s="160"/>
      <c r="W727" s="160"/>
      <c r="X727" s="160"/>
      <c r="Y727" s="160"/>
    </row>
    <row r="728" spans="2:25" s="159" customFormat="1" x14ac:dyDescent="0.25">
      <c r="B728" s="160"/>
      <c r="C728" s="160"/>
      <c r="D728" s="160"/>
      <c r="E728" s="160"/>
      <c r="F728" s="160"/>
      <c r="G728" s="160"/>
      <c r="H728" s="160"/>
      <c r="I728" s="160"/>
      <c r="J728" s="160"/>
      <c r="K728" s="160"/>
      <c r="L728" s="160"/>
      <c r="M728" s="160"/>
      <c r="N728" s="160"/>
      <c r="O728" s="160"/>
      <c r="P728" s="160"/>
      <c r="Q728" s="160"/>
      <c r="R728" s="160"/>
      <c r="S728" s="160"/>
      <c r="T728" s="160"/>
      <c r="U728" s="160"/>
      <c r="V728" s="160"/>
      <c r="W728" s="160"/>
      <c r="X728" s="160"/>
      <c r="Y728" s="160"/>
    </row>
    <row r="729" spans="2:25" s="159" customFormat="1" x14ac:dyDescent="0.25">
      <c r="B729" s="160"/>
      <c r="C729" s="160"/>
      <c r="D729" s="160"/>
      <c r="E729" s="160"/>
      <c r="F729" s="160"/>
      <c r="G729" s="160"/>
      <c r="H729" s="160"/>
      <c r="I729" s="160"/>
      <c r="J729" s="160"/>
      <c r="K729" s="160"/>
      <c r="L729" s="160"/>
      <c r="M729" s="160"/>
      <c r="N729" s="160"/>
      <c r="O729" s="160"/>
      <c r="P729" s="160"/>
      <c r="Q729" s="160"/>
      <c r="R729" s="160"/>
      <c r="S729" s="160"/>
      <c r="T729" s="160"/>
      <c r="U729" s="160"/>
      <c r="V729" s="160"/>
      <c r="W729" s="160"/>
      <c r="X729" s="160"/>
      <c r="Y729" s="160"/>
    </row>
    <row r="730" spans="2:25" s="159" customFormat="1" x14ac:dyDescent="0.25">
      <c r="B730" s="160"/>
      <c r="C730" s="160"/>
      <c r="D730" s="160"/>
      <c r="E730" s="160"/>
      <c r="F730" s="160"/>
      <c r="G730" s="160"/>
      <c r="H730" s="160"/>
      <c r="I730" s="160"/>
      <c r="J730" s="160"/>
      <c r="K730" s="160"/>
      <c r="L730" s="160"/>
      <c r="M730" s="160"/>
      <c r="N730" s="160"/>
      <c r="O730" s="160"/>
      <c r="P730" s="160"/>
      <c r="Q730" s="160"/>
      <c r="R730" s="160"/>
      <c r="S730" s="160"/>
      <c r="T730" s="160"/>
      <c r="U730" s="160"/>
      <c r="V730" s="160"/>
      <c r="W730" s="160"/>
      <c r="X730" s="160"/>
      <c r="Y730" s="160"/>
    </row>
    <row r="731" spans="2:25" s="159" customFormat="1" x14ac:dyDescent="0.25">
      <c r="B731" s="160"/>
      <c r="C731" s="160"/>
      <c r="D731" s="160"/>
      <c r="E731" s="160"/>
      <c r="F731" s="160"/>
      <c r="G731" s="160"/>
      <c r="H731" s="160"/>
      <c r="I731" s="160"/>
      <c r="J731" s="160"/>
      <c r="K731" s="160"/>
      <c r="L731" s="160"/>
      <c r="M731" s="160"/>
      <c r="N731" s="160"/>
      <c r="O731" s="160"/>
      <c r="P731" s="160"/>
      <c r="Q731" s="160"/>
      <c r="R731" s="160"/>
      <c r="S731" s="160"/>
      <c r="T731" s="160"/>
      <c r="U731" s="160"/>
      <c r="V731" s="160"/>
      <c r="W731" s="160"/>
      <c r="X731" s="160"/>
      <c r="Y731" s="160"/>
    </row>
    <row r="732" spans="2:25" s="159" customFormat="1" x14ac:dyDescent="0.25">
      <c r="B732" s="160"/>
      <c r="C732" s="160"/>
      <c r="D732" s="160"/>
      <c r="E732" s="160"/>
      <c r="F732" s="160"/>
      <c r="G732" s="160"/>
      <c r="H732" s="160"/>
      <c r="I732" s="160"/>
      <c r="J732" s="160"/>
      <c r="K732" s="160"/>
      <c r="L732" s="160"/>
      <c r="M732" s="160"/>
      <c r="N732" s="160"/>
      <c r="O732" s="160"/>
      <c r="P732" s="160"/>
      <c r="Q732" s="160"/>
      <c r="R732" s="160"/>
      <c r="S732" s="160"/>
      <c r="T732" s="160"/>
      <c r="U732" s="160"/>
      <c r="V732" s="160"/>
      <c r="W732" s="160"/>
      <c r="X732" s="160"/>
      <c r="Y732" s="160"/>
    </row>
    <row r="733" spans="2:25" s="159" customFormat="1" x14ac:dyDescent="0.25">
      <c r="B733" s="160"/>
      <c r="C733" s="160"/>
      <c r="D733" s="160"/>
      <c r="E733" s="160"/>
      <c r="F733" s="160"/>
      <c r="G733" s="160"/>
      <c r="H733" s="160"/>
      <c r="I733" s="160"/>
      <c r="J733" s="160"/>
      <c r="K733" s="160"/>
      <c r="L733" s="160"/>
      <c r="M733" s="160"/>
      <c r="N733" s="160"/>
      <c r="O733" s="160"/>
      <c r="P733" s="160"/>
      <c r="Q733" s="160"/>
      <c r="R733" s="160"/>
      <c r="S733" s="160"/>
      <c r="T733" s="160"/>
      <c r="U733" s="160"/>
      <c r="V733" s="160"/>
      <c r="W733" s="160"/>
      <c r="X733" s="160"/>
      <c r="Y733" s="160"/>
    </row>
    <row r="734" spans="2:25" s="159" customFormat="1" x14ac:dyDescent="0.25">
      <c r="B734" s="160"/>
      <c r="C734" s="160"/>
      <c r="D734" s="160"/>
      <c r="E734" s="160"/>
      <c r="F734" s="160"/>
      <c r="G734" s="160"/>
      <c r="H734" s="160"/>
      <c r="I734" s="160"/>
      <c r="J734" s="160"/>
      <c r="K734" s="160"/>
      <c r="L734" s="160"/>
      <c r="M734" s="160"/>
      <c r="N734" s="160"/>
      <c r="O734" s="160"/>
      <c r="P734" s="160"/>
      <c r="Q734" s="160"/>
      <c r="R734" s="160"/>
      <c r="S734" s="160"/>
      <c r="T734" s="160"/>
      <c r="U734" s="160"/>
      <c r="V734" s="160"/>
      <c r="W734" s="160"/>
      <c r="X734" s="160"/>
      <c r="Y734" s="160"/>
    </row>
  </sheetData>
  <mergeCells count="8">
    <mergeCell ref="U5:V5"/>
    <mergeCell ref="W5:Y5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72" fitToWidth="2" fitToHeight="11" pageOrder="overThenDown" orientation="landscape" r:id="rId1"/>
  <headerFooter scaleWithDoc="0" alignWithMargins="0">
    <oddHeader>&amp;L&amp;"-,Negrita"&amp;16&amp;K00-034Distribución del turismo italiano alojado en Tenerife por zona y tipología de alojamiento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Y734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9" customWidth="1"/>
    <col min="3" max="3" width="11.140625" style="39" customWidth="1"/>
    <col min="4" max="4" width="13.28515625" style="39" customWidth="1"/>
    <col min="5" max="5" width="10.7109375" style="39" customWidth="1"/>
    <col min="6" max="6" width="11.140625" style="39" customWidth="1"/>
    <col min="7" max="7" width="13.28515625" style="39" bestFit="1" customWidth="1"/>
    <col min="8" max="8" width="10.7109375" style="39" customWidth="1"/>
    <col min="9" max="9" width="11.140625" style="39" customWidth="1"/>
    <col min="10" max="10" width="13.28515625" style="39" bestFit="1" customWidth="1"/>
    <col min="11" max="11" width="10.7109375" style="39" customWidth="1"/>
    <col min="12" max="12" width="11.140625" style="39" customWidth="1"/>
    <col min="13" max="13" width="13.28515625" style="39" bestFit="1" customWidth="1"/>
    <col min="14" max="14" width="10.7109375" style="39" customWidth="1"/>
    <col min="15" max="15" width="11.140625" style="39" customWidth="1"/>
    <col min="16" max="16" width="13.28515625" style="39" bestFit="1" customWidth="1"/>
    <col min="17" max="17" width="10.7109375" style="39" customWidth="1"/>
    <col min="18" max="18" width="11.140625" style="39" customWidth="1"/>
    <col min="19" max="19" width="13.28515625" style="39" bestFit="1" customWidth="1"/>
    <col min="20" max="20" width="10.7109375" style="39" customWidth="1"/>
    <col min="21" max="21" width="13" style="39" customWidth="1"/>
    <col min="22" max="22" width="10.7109375" style="39" customWidth="1"/>
    <col min="23" max="23" width="11.140625" style="39" customWidth="1"/>
    <col min="24" max="24" width="13.28515625" style="39" customWidth="1"/>
    <col min="25" max="25" width="10.7109375" style="39" customWidth="1"/>
  </cols>
  <sheetData>
    <row r="1" spans="2:25" ht="30" customHeight="1" x14ac:dyDescent="0.25"/>
    <row r="3" spans="2:25" s="4" customFormat="1" ht="21.75" thickBot="1" x14ac:dyDescent="0.3">
      <c r="B3" s="43" t="s">
        <v>199</v>
      </c>
      <c r="C3" s="43"/>
      <c r="D3" s="43"/>
      <c r="E3" s="43"/>
      <c r="F3" s="43"/>
      <c r="G3" s="43"/>
      <c r="H3" s="43"/>
      <c r="I3" s="43"/>
      <c r="J3" s="43"/>
      <c r="K3" s="43"/>
      <c r="L3" s="43"/>
      <c r="M3" s="43"/>
      <c r="N3" s="43"/>
      <c r="O3" s="43"/>
      <c r="P3" s="43"/>
      <c r="Q3" s="43"/>
      <c r="R3" s="43"/>
      <c r="S3" s="43"/>
      <c r="T3" s="43"/>
      <c r="U3" s="43"/>
      <c r="V3" s="43"/>
      <c r="W3" s="43"/>
      <c r="X3" s="43"/>
      <c r="Y3" s="43"/>
    </row>
    <row r="4" spans="2:25" s="4" customFormat="1" ht="6" customHeight="1" thickBot="1" x14ac:dyDescent="0.3">
      <c r="B4" s="75"/>
      <c r="C4" s="75"/>
      <c r="D4" s="75"/>
      <c r="E4" s="75"/>
      <c r="F4" s="75"/>
      <c r="G4" s="75"/>
      <c r="H4" s="75"/>
      <c r="I4" s="75"/>
      <c r="J4" s="75"/>
      <c r="K4" s="75"/>
      <c r="L4" s="75"/>
      <c r="M4" s="75"/>
      <c r="N4" s="75"/>
      <c r="O4" s="75"/>
      <c r="P4" s="75"/>
      <c r="Q4" s="75"/>
      <c r="R4" s="75"/>
      <c r="S4" s="75"/>
      <c r="T4" s="75"/>
      <c r="U4" s="75"/>
      <c r="V4" s="75"/>
      <c r="W4" s="75"/>
      <c r="X4" s="75"/>
      <c r="Y4" s="75"/>
    </row>
    <row r="5" spans="2:25" s="4" customFormat="1" ht="36.75" customHeight="1" thickBot="1" x14ac:dyDescent="0.3">
      <c r="B5" s="112"/>
      <c r="C5" s="246" t="s">
        <v>44</v>
      </c>
      <c r="D5" s="247"/>
      <c r="E5" s="248"/>
      <c r="F5" s="249" t="s">
        <v>121</v>
      </c>
      <c r="G5" s="250"/>
      <c r="H5" s="251"/>
      <c r="I5" s="252" t="s">
        <v>122</v>
      </c>
      <c r="J5" s="253"/>
      <c r="K5" s="254"/>
      <c r="L5" s="252" t="s">
        <v>123</v>
      </c>
      <c r="M5" s="253"/>
      <c r="N5" s="254"/>
      <c r="O5" s="249" t="s">
        <v>124</v>
      </c>
      <c r="P5" s="250"/>
      <c r="Q5" s="251"/>
      <c r="R5" s="252" t="s">
        <v>125</v>
      </c>
      <c r="S5" s="253"/>
      <c r="T5" s="254"/>
      <c r="U5" s="249" t="s">
        <v>129</v>
      </c>
      <c r="V5" s="251"/>
      <c r="W5" s="249" t="s">
        <v>132</v>
      </c>
      <c r="X5" s="250"/>
      <c r="Y5" s="251"/>
    </row>
    <row r="6" spans="2:25" s="4" customFormat="1" ht="21" customHeight="1" x14ac:dyDescent="0.25">
      <c r="B6" s="16"/>
      <c r="C6" s="255" t="s">
        <v>114</v>
      </c>
      <c r="D6" s="256" t="s">
        <v>115</v>
      </c>
      <c r="E6" s="257" t="s">
        <v>51</v>
      </c>
      <c r="F6" s="258" t="s">
        <v>114</v>
      </c>
      <c r="G6" s="259" t="s">
        <v>115</v>
      </c>
      <c r="H6" s="260" t="s">
        <v>51</v>
      </c>
      <c r="I6" s="258" t="s">
        <v>114</v>
      </c>
      <c r="J6" s="259" t="s">
        <v>115</v>
      </c>
      <c r="K6" s="260" t="s">
        <v>51</v>
      </c>
      <c r="L6" s="258" t="s">
        <v>114</v>
      </c>
      <c r="M6" s="259" t="s">
        <v>115</v>
      </c>
      <c r="N6" s="260" t="s">
        <v>51</v>
      </c>
      <c r="O6" s="258" t="s">
        <v>114</v>
      </c>
      <c r="P6" s="259" t="s">
        <v>115</v>
      </c>
      <c r="Q6" s="260" t="s">
        <v>51</v>
      </c>
      <c r="R6" s="258" t="s">
        <v>114</v>
      </c>
      <c r="S6" s="259" t="s">
        <v>115</v>
      </c>
      <c r="T6" s="260" t="s">
        <v>51</v>
      </c>
      <c r="U6" s="261" t="s">
        <v>114</v>
      </c>
      <c r="V6" s="262" t="s">
        <v>51</v>
      </c>
      <c r="W6" s="258" t="s">
        <v>114</v>
      </c>
      <c r="X6" s="259" t="s">
        <v>115</v>
      </c>
      <c r="Y6" s="260" t="s">
        <v>51</v>
      </c>
    </row>
    <row r="7" spans="2:25" s="4" customFormat="1" x14ac:dyDescent="0.25">
      <c r="B7" s="53" t="s">
        <v>78</v>
      </c>
      <c r="C7" s="263">
        <v>0.58284324402817111</v>
      </c>
      <c r="D7" s="133">
        <v>0.41715675597182894</v>
      </c>
      <c r="E7" s="264">
        <v>1</v>
      </c>
      <c r="F7" s="263">
        <v>0.5744734946396034</v>
      </c>
      <c r="G7" s="133">
        <v>0.4255265053603966</v>
      </c>
      <c r="H7" s="264">
        <v>1</v>
      </c>
      <c r="I7" s="263">
        <v>0.29884845693228929</v>
      </c>
      <c r="J7" s="133">
        <v>0.70115154306771077</v>
      </c>
      <c r="K7" s="264">
        <v>1</v>
      </c>
      <c r="L7" s="263">
        <v>0.8550241434812601</v>
      </c>
      <c r="M7" s="133">
        <v>0.14497585651873995</v>
      </c>
      <c r="N7" s="264">
        <v>1</v>
      </c>
      <c r="O7" s="263">
        <v>0.56492919554082555</v>
      </c>
      <c r="P7" s="133">
        <v>0.43507080445917445</v>
      </c>
      <c r="Q7" s="264">
        <v>1</v>
      </c>
      <c r="R7" s="263">
        <v>0.5591973244147157</v>
      </c>
      <c r="S7" s="133">
        <v>0.4408026755852843</v>
      </c>
      <c r="T7" s="264">
        <v>1</v>
      </c>
      <c r="U7" s="263">
        <v>1</v>
      </c>
      <c r="V7" s="264">
        <v>1</v>
      </c>
      <c r="W7" s="263">
        <v>0.91935483870967738</v>
      </c>
      <c r="X7" s="133">
        <v>8.0645161290322578E-2</v>
      </c>
      <c r="Y7" s="264">
        <v>1</v>
      </c>
    </row>
    <row r="8" spans="2:25" s="4" customFormat="1" x14ac:dyDescent="0.25">
      <c r="B8" s="53" t="s">
        <v>79</v>
      </c>
      <c r="C8" s="263">
        <v>0.59401612095268452</v>
      </c>
      <c r="D8" s="133">
        <v>0.40598387904731548</v>
      </c>
      <c r="E8" s="264">
        <v>1</v>
      </c>
      <c r="F8" s="263">
        <v>0.57703185869043172</v>
      </c>
      <c r="G8" s="133">
        <v>0.42296814130956828</v>
      </c>
      <c r="H8" s="264">
        <v>1</v>
      </c>
      <c r="I8" s="263">
        <v>0.30144829909060289</v>
      </c>
      <c r="J8" s="133">
        <v>0.69855170090939711</v>
      </c>
      <c r="K8" s="264">
        <v>1</v>
      </c>
      <c r="L8" s="263">
        <v>0.84863013698630141</v>
      </c>
      <c r="M8" s="133">
        <v>0.15136986301369862</v>
      </c>
      <c r="N8" s="264">
        <v>1</v>
      </c>
      <c r="O8" s="263">
        <v>0.64264919941775833</v>
      </c>
      <c r="P8" s="133">
        <v>0.35735080058224161</v>
      </c>
      <c r="Q8" s="264">
        <v>1</v>
      </c>
      <c r="R8" s="263">
        <v>0.64213912344189783</v>
      </c>
      <c r="S8" s="133">
        <v>0.35786087655810211</v>
      </c>
      <c r="T8" s="264">
        <v>1</v>
      </c>
      <c r="U8" s="263">
        <v>1</v>
      </c>
      <c r="V8" s="264">
        <v>1</v>
      </c>
      <c r="W8" s="263">
        <v>0.65</v>
      </c>
      <c r="X8" s="133">
        <v>0.35</v>
      </c>
      <c r="Y8" s="264">
        <v>1</v>
      </c>
    </row>
    <row r="9" spans="2:25" s="4" customFormat="1" x14ac:dyDescent="0.25">
      <c r="B9" s="53" t="s">
        <v>80</v>
      </c>
      <c r="C9" s="263">
        <v>0.58561547808206371</v>
      </c>
      <c r="D9" s="133">
        <v>0.41438452191793623</v>
      </c>
      <c r="E9" s="264">
        <v>1</v>
      </c>
      <c r="F9" s="263">
        <v>0.57465045267048798</v>
      </c>
      <c r="G9" s="133">
        <v>0.42534954732951197</v>
      </c>
      <c r="H9" s="264">
        <v>1</v>
      </c>
      <c r="I9" s="263">
        <v>0.30778880145968751</v>
      </c>
      <c r="J9" s="133">
        <v>0.69221119854031243</v>
      </c>
      <c r="K9" s="264">
        <v>1</v>
      </c>
      <c r="L9" s="263">
        <v>0.826886306809825</v>
      </c>
      <c r="M9" s="133">
        <v>0.17311369319017503</v>
      </c>
      <c r="N9" s="264">
        <v>1</v>
      </c>
      <c r="O9" s="263">
        <v>0.59180977542932633</v>
      </c>
      <c r="P9" s="133">
        <v>0.40819022457067372</v>
      </c>
      <c r="Q9" s="264">
        <v>1</v>
      </c>
      <c r="R9" s="263">
        <v>0.58608949416342415</v>
      </c>
      <c r="S9" s="133">
        <v>0.41391050583657585</v>
      </c>
      <c r="T9" s="264">
        <v>1</v>
      </c>
      <c r="U9" s="263">
        <v>1</v>
      </c>
      <c r="V9" s="264">
        <v>1</v>
      </c>
      <c r="W9" s="263">
        <v>1</v>
      </c>
      <c r="X9" s="133">
        <v>0</v>
      </c>
      <c r="Y9" s="264">
        <v>1</v>
      </c>
    </row>
    <row r="10" spans="2:25" s="4" customFormat="1" x14ac:dyDescent="0.25">
      <c r="B10" s="53" t="s">
        <v>81</v>
      </c>
      <c r="C10" s="263">
        <v>0.58035295955021082</v>
      </c>
      <c r="D10" s="133">
        <v>0.41964704044978918</v>
      </c>
      <c r="E10" s="264">
        <v>1</v>
      </c>
      <c r="F10" s="263">
        <v>0.57373845060412221</v>
      </c>
      <c r="G10" s="133">
        <v>0.42626154939587774</v>
      </c>
      <c r="H10" s="264">
        <v>1</v>
      </c>
      <c r="I10" s="263">
        <v>0.30815654718361374</v>
      </c>
      <c r="J10" s="133">
        <v>0.69184345281638626</v>
      </c>
      <c r="K10" s="264">
        <v>1</v>
      </c>
      <c r="L10" s="263">
        <v>0.84045783695398268</v>
      </c>
      <c r="M10" s="133">
        <v>0.15954216304601729</v>
      </c>
      <c r="N10" s="264">
        <v>1</v>
      </c>
      <c r="O10" s="263">
        <v>0.52786885245901638</v>
      </c>
      <c r="P10" s="133">
        <v>0.47213114754098362</v>
      </c>
      <c r="Q10" s="264">
        <v>1</v>
      </c>
      <c r="R10" s="263">
        <v>0.53204565408252857</v>
      </c>
      <c r="S10" s="133">
        <v>0.46795434591747148</v>
      </c>
      <c r="T10" s="264">
        <v>1</v>
      </c>
      <c r="U10" s="263">
        <v>1</v>
      </c>
      <c r="V10" s="264">
        <v>1</v>
      </c>
      <c r="W10" s="263">
        <v>1</v>
      </c>
      <c r="X10" s="133">
        <v>0</v>
      </c>
      <c r="Y10" s="264">
        <v>1</v>
      </c>
    </row>
    <row r="11" spans="2:25" s="4" customFormat="1" x14ac:dyDescent="0.25">
      <c r="B11" s="53" t="s">
        <v>82</v>
      </c>
      <c r="C11" s="263">
        <v>0.59032846715328469</v>
      </c>
      <c r="D11" s="133">
        <v>0.40967153284671531</v>
      </c>
      <c r="E11" s="264">
        <v>1</v>
      </c>
      <c r="F11" s="263">
        <v>0.55481727574750828</v>
      </c>
      <c r="G11" s="133">
        <v>0.44518272425249167</v>
      </c>
      <c r="H11" s="264">
        <v>1</v>
      </c>
      <c r="I11" s="263">
        <v>0.44855967078189302</v>
      </c>
      <c r="J11" s="133">
        <v>0.55144032921810704</v>
      </c>
      <c r="K11" s="264">
        <v>1</v>
      </c>
      <c r="L11" s="263">
        <v>0.68896321070234112</v>
      </c>
      <c r="M11" s="133">
        <v>0.31103678929765888</v>
      </c>
      <c r="N11" s="264">
        <v>1</v>
      </c>
      <c r="O11" s="263">
        <v>0.68027210884353739</v>
      </c>
      <c r="P11" s="133">
        <v>0.31972789115646261</v>
      </c>
      <c r="Q11" s="264">
        <v>1</v>
      </c>
      <c r="R11" s="263">
        <v>0.68148148148148147</v>
      </c>
      <c r="S11" s="133">
        <v>0.31851851851851853</v>
      </c>
      <c r="T11" s="264">
        <v>1</v>
      </c>
      <c r="U11" s="263">
        <v>1</v>
      </c>
      <c r="V11" s="264">
        <v>1</v>
      </c>
      <c r="W11" s="263">
        <v>1</v>
      </c>
      <c r="X11" s="133">
        <v>0</v>
      </c>
      <c r="Y11" s="264">
        <v>1</v>
      </c>
    </row>
    <row r="12" spans="2:25" s="4" customFormat="1" x14ac:dyDescent="0.25">
      <c r="B12" s="53" t="s">
        <v>83</v>
      </c>
      <c r="C12" s="263">
        <v>0.63367609254498714</v>
      </c>
      <c r="D12" s="133">
        <v>0.36632390745501286</v>
      </c>
      <c r="E12" s="264">
        <v>1</v>
      </c>
      <c r="F12" s="263">
        <v>0.6227678571428571</v>
      </c>
      <c r="G12" s="133">
        <v>0.37723214285714285</v>
      </c>
      <c r="H12" s="264">
        <v>1</v>
      </c>
      <c r="I12" s="263">
        <v>0.44982078853046598</v>
      </c>
      <c r="J12" s="133">
        <v>0.55017921146953408</v>
      </c>
      <c r="K12" s="264">
        <v>1</v>
      </c>
      <c r="L12" s="263">
        <v>0.85289514866979654</v>
      </c>
      <c r="M12" s="133">
        <v>0.14710485133020346</v>
      </c>
      <c r="N12" s="264">
        <v>1</v>
      </c>
      <c r="O12" s="263">
        <v>0.59090909090909094</v>
      </c>
      <c r="P12" s="133">
        <v>0.40909090909090912</v>
      </c>
      <c r="Q12" s="264">
        <v>1</v>
      </c>
      <c r="R12" s="263">
        <v>0.67241379310344829</v>
      </c>
      <c r="S12" s="133">
        <v>0.32758620689655171</v>
      </c>
      <c r="T12" s="264">
        <v>1</v>
      </c>
      <c r="U12" s="263">
        <v>1</v>
      </c>
      <c r="V12" s="264">
        <v>1</v>
      </c>
      <c r="W12" s="263">
        <v>1</v>
      </c>
      <c r="X12" s="133">
        <v>0</v>
      </c>
      <c r="Y12" s="264">
        <v>1</v>
      </c>
    </row>
    <row r="13" spans="2:25" s="4" customFormat="1" x14ac:dyDescent="0.25">
      <c r="B13" s="53" t="s">
        <v>84</v>
      </c>
      <c r="C13" s="263">
        <v>0.63271080928126766</v>
      </c>
      <c r="D13" s="133">
        <v>0.36728919071873234</v>
      </c>
      <c r="E13" s="264">
        <v>1</v>
      </c>
      <c r="F13" s="263">
        <v>0.60662525879917184</v>
      </c>
      <c r="G13" s="133">
        <v>0.39337474120082816</v>
      </c>
      <c r="H13" s="264">
        <v>1</v>
      </c>
      <c r="I13" s="263">
        <v>0.46078431372549017</v>
      </c>
      <c r="J13" s="133">
        <v>0.53921568627450978</v>
      </c>
      <c r="K13" s="264">
        <v>1</v>
      </c>
      <c r="L13" s="263">
        <v>0.87567567567567572</v>
      </c>
      <c r="M13" s="133">
        <v>0.12432432432432433</v>
      </c>
      <c r="N13" s="264">
        <v>1</v>
      </c>
      <c r="O13" s="263">
        <v>0.69498069498069504</v>
      </c>
      <c r="P13" s="133">
        <v>0.30501930501930502</v>
      </c>
      <c r="Q13" s="264">
        <v>1</v>
      </c>
      <c r="R13" s="263">
        <v>0.70954356846473032</v>
      </c>
      <c r="S13" s="133">
        <v>0.29045643153526973</v>
      </c>
      <c r="T13" s="264">
        <v>1</v>
      </c>
      <c r="U13" s="263">
        <v>1</v>
      </c>
      <c r="V13" s="264">
        <v>1</v>
      </c>
      <c r="W13" s="263">
        <v>1</v>
      </c>
      <c r="X13" s="133">
        <v>0</v>
      </c>
      <c r="Y13" s="264">
        <v>1</v>
      </c>
    </row>
    <row r="14" spans="2:25" s="4" customFormat="1" x14ac:dyDescent="0.25">
      <c r="B14" s="53" t="s">
        <v>85</v>
      </c>
      <c r="C14" s="263">
        <v>0.67205387205387201</v>
      </c>
      <c r="D14" s="133">
        <v>0.32794612794612793</v>
      </c>
      <c r="E14" s="264">
        <v>1</v>
      </c>
      <c r="F14" s="263">
        <v>0.66417352281226627</v>
      </c>
      <c r="G14" s="133">
        <v>0.33582647718773373</v>
      </c>
      <c r="H14" s="264">
        <v>1</v>
      </c>
      <c r="I14" s="263">
        <v>0.41396103896103897</v>
      </c>
      <c r="J14" s="133">
        <v>0.58603896103896103</v>
      </c>
      <c r="K14" s="264">
        <v>1</v>
      </c>
      <c r="L14" s="263">
        <v>0.93504531722054385</v>
      </c>
      <c r="M14" s="133">
        <v>6.4954682779456194E-2</v>
      </c>
      <c r="N14" s="264">
        <v>1</v>
      </c>
      <c r="O14" s="263">
        <v>0.63809523809523805</v>
      </c>
      <c r="P14" s="133">
        <v>0.3619047619047619</v>
      </c>
      <c r="Q14" s="264">
        <v>1</v>
      </c>
      <c r="R14" s="263">
        <v>0.63043478260869568</v>
      </c>
      <c r="S14" s="133">
        <v>0.36956521739130432</v>
      </c>
      <c r="T14" s="264">
        <v>1</v>
      </c>
      <c r="U14" s="263">
        <v>1</v>
      </c>
      <c r="V14" s="264">
        <v>1</v>
      </c>
      <c r="W14" s="263">
        <v>1</v>
      </c>
      <c r="X14" s="133">
        <v>0</v>
      </c>
      <c r="Y14" s="264">
        <v>1</v>
      </c>
    </row>
    <row r="15" spans="2:25" s="4" customFormat="1" x14ac:dyDescent="0.25">
      <c r="B15" s="53" t="s">
        <v>86</v>
      </c>
      <c r="C15" s="263">
        <v>0.62937922556853099</v>
      </c>
      <c r="D15" s="133">
        <v>0.37062077443146896</v>
      </c>
      <c r="E15" s="264">
        <v>1</v>
      </c>
      <c r="F15" s="263">
        <v>0.61515820456217807</v>
      </c>
      <c r="G15" s="133">
        <v>0.38484179543782193</v>
      </c>
      <c r="H15" s="264">
        <v>1</v>
      </c>
      <c r="I15" s="263">
        <v>0.38216560509554143</v>
      </c>
      <c r="J15" s="133">
        <v>0.61783439490445857</v>
      </c>
      <c r="K15" s="264">
        <v>1</v>
      </c>
      <c r="L15" s="263">
        <v>0.87337662337662336</v>
      </c>
      <c r="M15" s="133">
        <v>0.12662337662337661</v>
      </c>
      <c r="N15" s="264">
        <v>1</v>
      </c>
      <c r="O15" s="263">
        <v>0.55801104972375692</v>
      </c>
      <c r="P15" s="133">
        <v>0.44198895027624308</v>
      </c>
      <c r="Q15" s="264">
        <v>1</v>
      </c>
      <c r="R15" s="263">
        <v>0.55828220858895705</v>
      </c>
      <c r="S15" s="133">
        <v>0.44171779141104295</v>
      </c>
      <c r="T15" s="264">
        <v>1</v>
      </c>
      <c r="U15" s="263">
        <v>1</v>
      </c>
      <c r="V15" s="264">
        <v>1</v>
      </c>
      <c r="W15" s="263">
        <v>1</v>
      </c>
      <c r="X15" s="133">
        <v>0</v>
      </c>
      <c r="Y15" s="264">
        <v>1</v>
      </c>
    </row>
    <row r="16" spans="2:25" s="4" customFormat="1" x14ac:dyDescent="0.25">
      <c r="B16" s="53" t="s">
        <v>87</v>
      </c>
      <c r="C16" s="263">
        <v>0.48443337484433374</v>
      </c>
      <c r="D16" s="133">
        <v>0.5155666251556662</v>
      </c>
      <c r="E16" s="264">
        <v>1</v>
      </c>
      <c r="F16" s="263">
        <v>0.47029179874827276</v>
      </c>
      <c r="G16" s="133">
        <v>0.52970820125172724</v>
      </c>
      <c r="H16" s="264">
        <v>1</v>
      </c>
      <c r="I16" s="263">
        <v>0.25623830318153462</v>
      </c>
      <c r="J16" s="133">
        <v>0.74376169681846538</v>
      </c>
      <c r="K16" s="264">
        <v>1</v>
      </c>
      <c r="L16" s="263">
        <v>0.78510405257393212</v>
      </c>
      <c r="M16" s="133">
        <v>0.21489594742606791</v>
      </c>
      <c r="N16" s="264">
        <v>1</v>
      </c>
      <c r="O16" s="263">
        <v>0.49455930359085964</v>
      </c>
      <c r="P16" s="133">
        <v>0.50544069640914036</v>
      </c>
      <c r="Q16" s="264">
        <v>1</v>
      </c>
      <c r="R16" s="263">
        <v>0.50741839762611274</v>
      </c>
      <c r="S16" s="133">
        <v>0.49258160237388726</v>
      </c>
      <c r="T16" s="264">
        <v>1</v>
      </c>
      <c r="U16" s="263">
        <v>1</v>
      </c>
      <c r="V16" s="264">
        <v>1</v>
      </c>
      <c r="W16" s="263">
        <v>0.84615384615384615</v>
      </c>
      <c r="X16" s="133">
        <v>0.15384615384615385</v>
      </c>
      <c r="Y16" s="264">
        <v>1</v>
      </c>
    </row>
    <row r="17" spans="2:25" s="4" customFormat="1" x14ac:dyDescent="0.25">
      <c r="B17" s="53" t="s">
        <v>88</v>
      </c>
      <c r="C17" s="263">
        <v>0.57070728680843785</v>
      </c>
      <c r="D17" s="133">
        <v>0.4292927131915622</v>
      </c>
      <c r="E17" s="264">
        <v>1</v>
      </c>
      <c r="F17" s="263">
        <v>0.55424159499609071</v>
      </c>
      <c r="G17" s="133">
        <v>0.44575840500390929</v>
      </c>
      <c r="H17" s="264">
        <v>1</v>
      </c>
      <c r="I17" s="263">
        <v>0.31629984746132056</v>
      </c>
      <c r="J17" s="133">
        <v>0.68370015253867944</v>
      </c>
      <c r="K17" s="264">
        <v>1</v>
      </c>
      <c r="L17" s="263">
        <v>0.76855215360664242</v>
      </c>
      <c r="M17" s="133">
        <v>0.23144784639335755</v>
      </c>
      <c r="N17" s="264">
        <v>1</v>
      </c>
      <c r="O17" s="263">
        <v>0.62587556654305732</v>
      </c>
      <c r="P17" s="133">
        <v>0.37412443345694274</v>
      </c>
      <c r="Q17" s="264">
        <v>1</v>
      </c>
      <c r="R17" s="263">
        <v>0.60823244552058109</v>
      </c>
      <c r="S17" s="133">
        <v>0.39176755447941891</v>
      </c>
      <c r="T17" s="264">
        <v>1</v>
      </c>
      <c r="U17" s="263">
        <v>1</v>
      </c>
      <c r="V17" s="264">
        <v>1</v>
      </c>
      <c r="W17" s="263">
        <v>0.94915254237288138</v>
      </c>
      <c r="X17" s="133">
        <v>5.0847457627118647E-2</v>
      </c>
      <c r="Y17" s="264">
        <v>1</v>
      </c>
    </row>
    <row r="18" spans="2:25" s="4" customFormat="1" x14ac:dyDescent="0.25">
      <c r="B18" s="53" t="s">
        <v>89</v>
      </c>
      <c r="C18" s="263">
        <v>0.53971180255088602</v>
      </c>
      <c r="D18" s="133">
        <v>0.46028819744911398</v>
      </c>
      <c r="E18" s="264">
        <v>1</v>
      </c>
      <c r="F18" s="263">
        <v>0.52105330110672943</v>
      </c>
      <c r="G18" s="133">
        <v>0.47894669889327057</v>
      </c>
      <c r="H18" s="264">
        <v>1</v>
      </c>
      <c r="I18" s="263">
        <v>0.26410897970531</v>
      </c>
      <c r="J18" s="133">
        <v>0.73589102029469</v>
      </c>
      <c r="K18" s="264">
        <v>1</v>
      </c>
      <c r="L18" s="263">
        <v>0.74018667689553763</v>
      </c>
      <c r="M18" s="133">
        <v>0.25981332310446237</v>
      </c>
      <c r="N18" s="264">
        <v>1</v>
      </c>
      <c r="O18" s="263">
        <v>0.6163811115754283</v>
      </c>
      <c r="P18" s="133">
        <v>0.38361888842457165</v>
      </c>
      <c r="Q18" s="264">
        <v>1</v>
      </c>
      <c r="R18" s="263">
        <v>0.62012987012987009</v>
      </c>
      <c r="S18" s="133">
        <v>0.37987012987012986</v>
      </c>
      <c r="T18" s="264">
        <v>1</v>
      </c>
      <c r="U18" s="263">
        <v>1</v>
      </c>
      <c r="V18" s="264">
        <v>1</v>
      </c>
      <c r="W18" s="263">
        <v>0.66666666666666663</v>
      </c>
      <c r="X18" s="133">
        <v>0.33333333333333331</v>
      </c>
      <c r="Y18" s="264">
        <v>1</v>
      </c>
    </row>
    <row r="19" spans="2:25" s="84" customFormat="1" ht="34.5" customHeight="1" x14ac:dyDescent="0.25">
      <c r="B19" s="58">
        <v>2017</v>
      </c>
      <c r="C19" s="265">
        <v>0.56873377708103112</v>
      </c>
      <c r="D19" s="138">
        <v>0.43126622291896893</v>
      </c>
      <c r="E19" s="266">
        <v>1</v>
      </c>
      <c r="F19" s="265">
        <v>0.55489137278430845</v>
      </c>
      <c r="G19" s="138">
        <v>0.4451086272156915</v>
      </c>
      <c r="H19" s="266">
        <v>1</v>
      </c>
      <c r="I19" s="265">
        <v>0.29980120538954275</v>
      </c>
      <c r="J19" s="138">
        <v>0.7001987946104572</v>
      </c>
      <c r="K19" s="266">
        <v>1</v>
      </c>
      <c r="L19" s="265">
        <v>0.81178543539635184</v>
      </c>
      <c r="M19" s="138">
        <v>0.18821456460364816</v>
      </c>
      <c r="N19" s="266">
        <v>1</v>
      </c>
      <c r="O19" s="265">
        <v>0.59025905521040911</v>
      </c>
      <c r="P19" s="138">
        <v>0.40974094478959089</v>
      </c>
      <c r="Q19" s="266">
        <v>1</v>
      </c>
      <c r="R19" s="265">
        <v>0.5884502446982055</v>
      </c>
      <c r="S19" s="138">
        <v>0.41154975530179444</v>
      </c>
      <c r="T19" s="266">
        <v>1</v>
      </c>
      <c r="U19" s="265">
        <v>1</v>
      </c>
      <c r="V19" s="266">
        <v>1</v>
      </c>
      <c r="W19" s="265">
        <v>0.86092715231788075</v>
      </c>
      <c r="X19" s="138">
        <v>0.13907284768211919</v>
      </c>
      <c r="Y19" s="266">
        <v>1</v>
      </c>
    </row>
    <row r="20" spans="2:25" s="4" customFormat="1" ht="15" hidden="1" customHeight="1" outlineLevel="1" x14ac:dyDescent="0.25">
      <c r="B20" s="53" t="s">
        <v>78</v>
      </c>
      <c r="C20" s="267">
        <v>0.54478514122431032</v>
      </c>
      <c r="D20" s="144">
        <v>0.45521485877568962</v>
      </c>
      <c r="E20" s="268">
        <v>1</v>
      </c>
      <c r="F20" s="267">
        <v>0.53292688019376122</v>
      </c>
      <c r="G20" s="144">
        <v>0.46707311980623878</v>
      </c>
      <c r="H20" s="268">
        <v>1</v>
      </c>
      <c r="I20" s="267">
        <v>0.26943926816872776</v>
      </c>
      <c r="J20" s="144">
        <v>0.73056073183127224</v>
      </c>
      <c r="K20" s="268">
        <v>1</v>
      </c>
      <c r="L20" s="267">
        <v>0.84312801790130731</v>
      </c>
      <c r="M20" s="144">
        <v>0.15687198209869274</v>
      </c>
      <c r="N20" s="268">
        <v>1</v>
      </c>
      <c r="O20" s="267">
        <v>0.57246627464545141</v>
      </c>
      <c r="P20" s="144">
        <v>0.42753372535454859</v>
      </c>
      <c r="Q20" s="268">
        <v>1</v>
      </c>
      <c r="R20" s="267">
        <v>0.58330334652752791</v>
      </c>
      <c r="S20" s="144">
        <v>0.41669665347247209</v>
      </c>
      <c r="T20" s="268">
        <v>1</v>
      </c>
      <c r="U20" s="267">
        <v>1</v>
      </c>
      <c r="V20" s="268">
        <v>1</v>
      </c>
      <c r="W20" s="267">
        <v>0.86111111111111116</v>
      </c>
      <c r="X20" s="144">
        <v>0.1388888888888889</v>
      </c>
      <c r="Y20" s="268">
        <v>1</v>
      </c>
    </row>
    <row r="21" spans="2:25" s="4" customFormat="1" ht="15" hidden="1" customHeight="1" outlineLevel="1" x14ac:dyDescent="0.25">
      <c r="B21" s="53" t="s">
        <v>79</v>
      </c>
      <c r="C21" s="267">
        <v>0.54525752755106749</v>
      </c>
      <c r="D21" s="144">
        <v>0.45474247244893257</v>
      </c>
      <c r="E21" s="268">
        <v>1</v>
      </c>
      <c r="F21" s="267">
        <v>0.52812617753135593</v>
      </c>
      <c r="G21" s="144">
        <v>0.47187382246864401</v>
      </c>
      <c r="H21" s="268">
        <v>1</v>
      </c>
      <c r="I21" s="267">
        <v>0.27045330420535224</v>
      </c>
      <c r="J21" s="144">
        <v>0.7295466957946477</v>
      </c>
      <c r="K21" s="268">
        <v>1</v>
      </c>
      <c r="L21" s="267">
        <v>0.82344742140312843</v>
      </c>
      <c r="M21" s="144">
        <v>0.17655257859687162</v>
      </c>
      <c r="N21" s="268">
        <v>1</v>
      </c>
      <c r="O21" s="267">
        <v>0.58311144922023583</v>
      </c>
      <c r="P21" s="144">
        <v>0.41688855077976417</v>
      </c>
      <c r="Q21" s="268">
        <v>1</v>
      </c>
      <c r="R21" s="267">
        <v>0.58083093377211026</v>
      </c>
      <c r="S21" s="144">
        <v>0.41916906622788974</v>
      </c>
      <c r="T21" s="268">
        <v>1</v>
      </c>
      <c r="U21" s="267">
        <v>1</v>
      </c>
      <c r="V21" s="268">
        <v>1</v>
      </c>
      <c r="W21" s="267">
        <v>1</v>
      </c>
      <c r="X21" s="144">
        <v>0</v>
      </c>
      <c r="Y21" s="268">
        <v>1</v>
      </c>
    </row>
    <row r="22" spans="2:25" s="4" customFormat="1" ht="15" hidden="1" customHeight="1" outlineLevel="1" x14ac:dyDescent="0.25">
      <c r="B22" s="53" t="s">
        <v>80</v>
      </c>
      <c r="C22" s="267">
        <v>0.52806133820710566</v>
      </c>
      <c r="D22" s="144">
        <v>0.4719386617928944</v>
      </c>
      <c r="E22" s="268">
        <v>1</v>
      </c>
      <c r="F22" s="267">
        <v>0.50663400694019189</v>
      </c>
      <c r="G22" s="144">
        <v>0.49336599305980811</v>
      </c>
      <c r="H22" s="268">
        <v>1</v>
      </c>
      <c r="I22" s="267">
        <v>0.25341188021600392</v>
      </c>
      <c r="J22" s="144">
        <v>0.74658811978399608</v>
      </c>
      <c r="K22" s="268">
        <v>1</v>
      </c>
      <c r="L22" s="267">
        <v>0.8297195721306736</v>
      </c>
      <c r="M22" s="144">
        <v>0.1702804278693264</v>
      </c>
      <c r="N22" s="268">
        <v>1</v>
      </c>
      <c r="O22" s="267">
        <v>0.59023734885803847</v>
      </c>
      <c r="P22" s="144">
        <v>0.40976265114196148</v>
      </c>
      <c r="Q22" s="268">
        <v>1</v>
      </c>
      <c r="R22" s="267">
        <v>0.56798795785248368</v>
      </c>
      <c r="S22" s="144">
        <v>0.43201204214751632</v>
      </c>
      <c r="T22" s="268">
        <v>1</v>
      </c>
      <c r="U22" s="267">
        <v>1</v>
      </c>
      <c r="V22" s="268">
        <v>1</v>
      </c>
      <c r="W22" s="267">
        <v>0.75</v>
      </c>
      <c r="X22" s="144">
        <v>0.25</v>
      </c>
      <c r="Y22" s="268">
        <v>1</v>
      </c>
    </row>
    <row r="23" spans="2:25" s="4" customFormat="1" ht="15" hidden="1" customHeight="1" outlineLevel="1" x14ac:dyDescent="0.25">
      <c r="B23" s="53" t="s">
        <v>81</v>
      </c>
      <c r="C23" s="267">
        <v>0.54265893559743217</v>
      </c>
      <c r="D23" s="144">
        <v>0.45734106440256783</v>
      </c>
      <c r="E23" s="268">
        <v>1</v>
      </c>
      <c r="F23" s="267">
        <v>0.52794667913938265</v>
      </c>
      <c r="G23" s="144">
        <v>0.47205332086061741</v>
      </c>
      <c r="H23" s="268">
        <v>1</v>
      </c>
      <c r="I23" s="267">
        <v>0.30227323880261087</v>
      </c>
      <c r="J23" s="144">
        <v>0.69772676119738919</v>
      </c>
      <c r="K23" s="268">
        <v>1</v>
      </c>
      <c r="L23" s="267">
        <v>0.8308623298033283</v>
      </c>
      <c r="M23" s="144">
        <v>0.1691376701966717</v>
      </c>
      <c r="N23" s="268">
        <v>1</v>
      </c>
      <c r="O23" s="267">
        <v>0.48493150684931507</v>
      </c>
      <c r="P23" s="144">
        <v>0.51506849315068493</v>
      </c>
      <c r="Q23" s="268">
        <v>1</v>
      </c>
      <c r="R23" s="267">
        <v>0.50351617440225038</v>
      </c>
      <c r="S23" s="144">
        <v>0.49648382559774967</v>
      </c>
      <c r="T23" s="268">
        <v>1</v>
      </c>
      <c r="U23" s="267">
        <v>1</v>
      </c>
      <c r="V23" s="268">
        <v>1</v>
      </c>
      <c r="W23" s="267">
        <v>0.69230769230769229</v>
      </c>
      <c r="X23" s="144">
        <v>0.30769230769230771</v>
      </c>
      <c r="Y23" s="268">
        <v>1</v>
      </c>
    </row>
    <row r="24" spans="2:25" s="4" customFormat="1" ht="15" hidden="1" customHeight="1" outlineLevel="1" x14ac:dyDescent="0.25">
      <c r="B24" s="53" t="s">
        <v>82</v>
      </c>
      <c r="C24" s="267">
        <v>0.53986013986013981</v>
      </c>
      <c r="D24" s="144">
        <v>0.46013986013986014</v>
      </c>
      <c r="E24" s="268">
        <v>1</v>
      </c>
      <c r="F24" s="267">
        <v>0.49466192170818507</v>
      </c>
      <c r="G24" s="144">
        <v>0.50533807829181498</v>
      </c>
      <c r="H24" s="268">
        <v>1</v>
      </c>
      <c r="I24" s="267">
        <v>0.42456140350877192</v>
      </c>
      <c r="J24" s="144">
        <v>0.57543859649122808</v>
      </c>
      <c r="K24" s="268">
        <v>1</v>
      </c>
      <c r="L24" s="267">
        <v>0.56459330143540665</v>
      </c>
      <c r="M24" s="144">
        <v>0.4354066985645933</v>
      </c>
      <c r="N24" s="268">
        <v>1</v>
      </c>
      <c r="O24" s="267">
        <v>0.50549450549450547</v>
      </c>
      <c r="P24" s="144">
        <v>0.49450549450549453</v>
      </c>
      <c r="Q24" s="268">
        <v>1</v>
      </c>
      <c r="R24" s="267">
        <v>0.48101265822784811</v>
      </c>
      <c r="S24" s="144">
        <v>0.51898734177215189</v>
      </c>
      <c r="T24" s="268">
        <v>1</v>
      </c>
      <c r="U24" s="267">
        <v>1</v>
      </c>
      <c r="V24" s="268">
        <v>1</v>
      </c>
      <c r="W24" s="267">
        <v>1</v>
      </c>
      <c r="X24" s="144">
        <v>0</v>
      </c>
      <c r="Y24" s="268">
        <v>1</v>
      </c>
    </row>
    <row r="25" spans="2:25" s="4" customFormat="1" ht="15" hidden="1" customHeight="1" outlineLevel="1" x14ac:dyDescent="0.25">
      <c r="B25" s="53" t="s">
        <v>83</v>
      </c>
      <c r="C25" s="267">
        <v>0.59687034277198214</v>
      </c>
      <c r="D25" s="144">
        <v>0.40312965722801786</v>
      </c>
      <c r="E25" s="268">
        <v>1</v>
      </c>
      <c r="F25" s="267">
        <v>0.57105719237435004</v>
      </c>
      <c r="G25" s="144">
        <v>0.4289428076256499</v>
      </c>
      <c r="H25" s="268">
        <v>1</v>
      </c>
      <c r="I25" s="267">
        <v>0.35408560311284049</v>
      </c>
      <c r="J25" s="144">
        <v>0.64591439688715957</v>
      </c>
      <c r="K25" s="268">
        <v>1</v>
      </c>
      <c r="L25" s="267">
        <v>0.8493975903614458</v>
      </c>
      <c r="M25" s="144">
        <v>0.15060240963855423</v>
      </c>
      <c r="N25" s="268">
        <v>1</v>
      </c>
      <c r="O25" s="267">
        <v>0.66423357664233573</v>
      </c>
      <c r="P25" s="144">
        <v>0.33576642335766421</v>
      </c>
      <c r="Q25" s="268">
        <v>1</v>
      </c>
      <c r="R25" s="267">
        <v>0.63247863247863245</v>
      </c>
      <c r="S25" s="144">
        <v>0.36752136752136755</v>
      </c>
      <c r="T25" s="268">
        <v>1</v>
      </c>
      <c r="U25" s="267">
        <v>1</v>
      </c>
      <c r="V25" s="268">
        <v>1</v>
      </c>
      <c r="W25" s="267">
        <v>1</v>
      </c>
      <c r="X25" s="144">
        <v>0</v>
      </c>
      <c r="Y25" s="268">
        <v>1</v>
      </c>
    </row>
    <row r="26" spans="2:25" s="4" customFormat="1" ht="15" hidden="1" customHeight="1" outlineLevel="1" x14ac:dyDescent="0.25">
      <c r="B26" s="53" t="s">
        <v>84</v>
      </c>
      <c r="C26" s="267">
        <v>0.61414296694850112</v>
      </c>
      <c r="D26" s="144">
        <v>0.38585703305149882</v>
      </c>
      <c r="E26" s="268">
        <v>1</v>
      </c>
      <c r="F26" s="267">
        <v>0.61325966850828728</v>
      </c>
      <c r="G26" s="144">
        <v>0.38674033149171272</v>
      </c>
      <c r="H26" s="268">
        <v>1</v>
      </c>
      <c r="I26" s="267">
        <v>0.42285714285714288</v>
      </c>
      <c r="J26" s="144">
        <v>0.57714285714285718</v>
      </c>
      <c r="K26" s="268">
        <v>1</v>
      </c>
      <c r="L26" s="267">
        <v>0.88</v>
      </c>
      <c r="M26" s="144">
        <v>0.12</v>
      </c>
      <c r="N26" s="268">
        <v>1</v>
      </c>
      <c r="O26" s="267">
        <v>0.37404580152671757</v>
      </c>
      <c r="P26" s="144">
        <v>0.62595419847328249</v>
      </c>
      <c r="Q26" s="268">
        <v>1</v>
      </c>
      <c r="R26" s="267">
        <v>0.29523809523809524</v>
      </c>
      <c r="S26" s="144">
        <v>0.70476190476190481</v>
      </c>
      <c r="T26" s="268">
        <v>1</v>
      </c>
      <c r="U26" s="267">
        <v>1</v>
      </c>
      <c r="V26" s="268">
        <v>1</v>
      </c>
      <c r="W26" s="267">
        <v>1</v>
      </c>
      <c r="X26" s="144">
        <v>0</v>
      </c>
      <c r="Y26" s="268">
        <v>1</v>
      </c>
    </row>
    <row r="27" spans="2:25" s="4" customFormat="1" ht="15" hidden="1" customHeight="1" outlineLevel="1" x14ac:dyDescent="0.25">
      <c r="B27" s="53" t="s">
        <v>85</v>
      </c>
      <c r="C27" s="267">
        <v>0.79322033898305089</v>
      </c>
      <c r="D27" s="144">
        <v>0.20677966101694914</v>
      </c>
      <c r="E27" s="268">
        <v>1</v>
      </c>
      <c r="F27" s="267">
        <v>0.78643446379468374</v>
      </c>
      <c r="G27" s="144">
        <v>0.21356553620531624</v>
      </c>
      <c r="H27" s="268">
        <v>1</v>
      </c>
      <c r="I27" s="267">
        <v>0.48324022346368717</v>
      </c>
      <c r="J27" s="144">
        <v>0.51675977653631289</v>
      </c>
      <c r="K27" s="268">
        <v>1</v>
      </c>
      <c r="L27" s="267">
        <v>0.96937212863705968</v>
      </c>
      <c r="M27" s="144">
        <v>3.0627871362940276E-2</v>
      </c>
      <c r="N27" s="268">
        <v>1</v>
      </c>
      <c r="O27" s="267">
        <v>0.71052631578947367</v>
      </c>
      <c r="P27" s="144">
        <v>0.28947368421052633</v>
      </c>
      <c r="Q27" s="268">
        <v>1</v>
      </c>
      <c r="R27" s="267">
        <v>0.62962962962962965</v>
      </c>
      <c r="S27" s="144">
        <v>0.37037037037037035</v>
      </c>
      <c r="T27" s="268">
        <v>1</v>
      </c>
      <c r="U27" s="267">
        <v>1</v>
      </c>
      <c r="V27" s="268">
        <v>1</v>
      </c>
      <c r="W27" s="267">
        <v>1</v>
      </c>
      <c r="X27" s="144">
        <v>0</v>
      </c>
      <c r="Y27" s="268">
        <v>1</v>
      </c>
    </row>
    <row r="28" spans="2:25" s="4" customFormat="1" ht="15" hidden="1" customHeight="1" outlineLevel="1" x14ac:dyDescent="0.25">
      <c r="B28" s="53" t="s">
        <v>86</v>
      </c>
      <c r="C28" s="267">
        <v>0.69547657512116312</v>
      </c>
      <c r="D28" s="144">
        <v>0.30452342487883682</v>
      </c>
      <c r="E28" s="268">
        <v>1</v>
      </c>
      <c r="F28" s="267">
        <v>0.69900271985494111</v>
      </c>
      <c r="G28" s="144">
        <v>0.30099728014505894</v>
      </c>
      <c r="H28" s="268">
        <v>1</v>
      </c>
      <c r="I28" s="267">
        <v>0.44086021505376344</v>
      </c>
      <c r="J28" s="144">
        <v>0.55913978494623651</v>
      </c>
      <c r="K28" s="268">
        <v>1</v>
      </c>
      <c r="L28" s="267">
        <v>0.93715341959334564</v>
      </c>
      <c r="M28" s="144">
        <v>6.2846580406654348E-2</v>
      </c>
      <c r="N28" s="268">
        <v>1</v>
      </c>
      <c r="O28" s="267">
        <v>0.45121951219512196</v>
      </c>
      <c r="P28" s="144">
        <v>0.54878048780487809</v>
      </c>
      <c r="Q28" s="268">
        <v>1</v>
      </c>
      <c r="R28" s="267">
        <v>0.38805970149253732</v>
      </c>
      <c r="S28" s="144">
        <v>0.61194029850746268</v>
      </c>
      <c r="T28" s="268">
        <v>1</v>
      </c>
      <c r="U28" s="267">
        <v>1</v>
      </c>
      <c r="V28" s="268">
        <v>1</v>
      </c>
      <c r="W28" s="267">
        <v>1</v>
      </c>
      <c r="X28" s="144">
        <v>0</v>
      </c>
      <c r="Y28" s="268">
        <v>1</v>
      </c>
    </row>
    <row r="29" spans="2:25" s="4" customFormat="1" ht="15" hidden="1" customHeight="1" outlineLevel="1" x14ac:dyDescent="0.25">
      <c r="B29" s="53" t="s">
        <v>87</v>
      </c>
      <c r="C29" s="267">
        <v>0.50033659959608046</v>
      </c>
      <c r="D29" s="144">
        <v>0.49966340040391949</v>
      </c>
      <c r="E29" s="268">
        <v>1</v>
      </c>
      <c r="F29" s="267">
        <v>0.4898296244784423</v>
      </c>
      <c r="G29" s="144">
        <v>0.51017037552155775</v>
      </c>
      <c r="H29" s="268">
        <v>1</v>
      </c>
      <c r="I29" s="267">
        <v>0.24603994490358128</v>
      </c>
      <c r="J29" s="144">
        <v>0.75396005509641872</v>
      </c>
      <c r="K29" s="268">
        <v>1</v>
      </c>
      <c r="L29" s="267">
        <v>0.79801934592353752</v>
      </c>
      <c r="M29" s="144">
        <v>0.20198065407646246</v>
      </c>
      <c r="N29" s="268">
        <v>1</v>
      </c>
      <c r="O29" s="267">
        <v>0.49025769956002513</v>
      </c>
      <c r="P29" s="144">
        <v>0.50974230043997482</v>
      </c>
      <c r="Q29" s="268">
        <v>1</v>
      </c>
      <c r="R29" s="267">
        <v>0.49003436426116836</v>
      </c>
      <c r="S29" s="144">
        <v>0.50996563573883158</v>
      </c>
      <c r="T29" s="268">
        <v>1</v>
      </c>
      <c r="U29" s="267">
        <v>1</v>
      </c>
      <c r="V29" s="268">
        <v>1</v>
      </c>
      <c r="W29" s="267">
        <v>1</v>
      </c>
      <c r="X29" s="144">
        <v>0</v>
      </c>
      <c r="Y29" s="268">
        <v>1</v>
      </c>
    </row>
    <row r="30" spans="2:25" s="4" customFormat="1" ht="15" hidden="1" customHeight="1" outlineLevel="1" x14ac:dyDescent="0.25">
      <c r="B30" s="53" t="s">
        <v>88</v>
      </c>
      <c r="C30" s="267">
        <v>0.57196829698985663</v>
      </c>
      <c r="D30" s="144">
        <v>0.42803170301014332</v>
      </c>
      <c r="E30" s="268">
        <v>1</v>
      </c>
      <c r="F30" s="267">
        <v>0.56343632958801493</v>
      </c>
      <c r="G30" s="144">
        <v>0.43656367041198502</v>
      </c>
      <c r="H30" s="268">
        <v>1</v>
      </c>
      <c r="I30" s="267">
        <v>0.28223309697393389</v>
      </c>
      <c r="J30" s="144">
        <v>0.71776690302606616</v>
      </c>
      <c r="K30" s="268">
        <v>1</v>
      </c>
      <c r="L30" s="267">
        <v>0.8411146418968467</v>
      </c>
      <c r="M30" s="144">
        <v>0.15888535810315327</v>
      </c>
      <c r="N30" s="268">
        <v>1</v>
      </c>
      <c r="O30" s="267">
        <v>0.58011472275334608</v>
      </c>
      <c r="P30" s="144">
        <v>0.41988527724665392</v>
      </c>
      <c r="Q30" s="268">
        <v>1</v>
      </c>
      <c r="R30" s="267">
        <v>0.57600999583506873</v>
      </c>
      <c r="S30" s="144">
        <v>0.42399000416493127</v>
      </c>
      <c r="T30" s="268">
        <v>1</v>
      </c>
      <c r="U30" s="267">
        <v>1</v>
      </c>
      <c r="V30" s="268">
        <v>1</v>
      </c>
      <c r="W30" s="267">
        <v>1</v>
      </c>
      <c r="X30" s="144">
        <v>0</v>
      </c>
      <c r="Y30" s="268">
        <v>1</v>
      </c>
    </row>
    <row r="31" spans="2:25" s="4" customFormat="1" ht="15" hidden="1" customHeight="1" outlineLevel="1" x14ac:dyDescent="0.25">
      <c r="B31" s="53" t="s">
        <v>89</v>
      </c>
      <c r="C31" s="267">
        <v>0.55304261466233295</v>
      </c>
      <c r="D31" s="144">
        <v>0.44695738533766705</v>
      </c>
      <c r="E31" s="268">
        <v>1</v>
      </c>
      <c r="F31" s="267">
        <v>0.54604887666683966</v>
      </c>
      <c r="G31" s="144">
        <v>0.4539511233331604</v>
      </c>
      <c r="H31" s="268">
        <v>1</v>
      </c>
      <c r="I31" s="267">
        <v>0.2851119039896205</v>
      </c>
      <c r="J31" s="144">
        <v>0.7148880960103795</v>
      </c>
      <c r="K31" s="268">
        <v>1</v>
      </c>
      <c r="L31" s="267">
        <v>0.82375535529620325</v>
      </c>
      <c r="M31" s="144">
        <v>0.17624464470379672</v>
      </c>
      <c r="N31" s="268">
        <v>1</v>
      </c>
      <c r="O31" s="267">
        <v>0.53462022660511954</v>
      </c>
      <c r="P31" s="144">
        <v>0.4653797733948804</v>
      </c>
      <c r="Q31" s="268">
        <v>1</v>
      </c>
      <c r="R31" s="267">
        <v>0.53667425968109339</v>
      </c>
      <c r="S31" s="144">
        <v>0.46332574031890661</v>
      </c>
      <c r="T31" s="268">
        <v>1</v>
      </c>
      <c r="U31" s="267">
        <v>1</v>
      </c>
      <c r="V31" s="268">
        <v>1</v>
      </c>
      <c r="W31" s="267">
        <v>0.31746031746031744</v>
      </c>
      <c r="X31" s="144">
        <v>0.68253968253968256</v>
      </c>
      <c r="Y31" s="268">
        <v>1</v>
      </c>
    </row>
    <row r="32" spans="2:25" s="4" customFormat="1" ht="15.75" collapsed="1" x14ac:dyDescent="0.25">
      <c r="B32" s="65">
        <v>2016</v>
      </c>
      <c r="C32" s="269">
        <v>0.54820307654559952</v>
      </c>
      <c r="D32" s="88">
        <v>0.45179692345440048</v>
      </c>
      <c r="E32" s="270">
        <v>1</v>
      </c>
      <c r="F32" s="269">
        <v>0.535518954657486</v>
      </c>
      <c r="G32" s="88">
        <v>0.464481045342514</v>
      </c>
      <c r="H32" s="270">
        <v>1</v>
      </c>
      <c r="I32" s="269">
        <v>0.27666146546508297</v>
      </c>
      <c r="J32" s="88">
        <v>0.72333853453491703</v>
      </c>
      <c r="K32" s="270">
        <v>1</v>
      </c>
      <c r="L32" s="269">
        <v>0.83225461924596822</v>
      </c>
      <c r="M32" s="88">
        <v>0.16774538075403184</v>
      </c>
      <c r="N32" s="270">
        <v>1</v>
      </c>
      <c r="O32" s="269">
        <v>0.55822776670310592</v>
      </c>
      <c r="P32" s="88">
        <v>0.44177223329689408</v>
      </c>
      <c r="Q32" s="270">
        <v>1</v>
      </c>
      <c r="R32" s="269">
        <v>0.55591922005571026</v>
      </c>
      <c r="S32" s="88">
        <v>0.44408077994428968</v>
      </c>
      <c r="T32" s="270">
        <v>1</v>
      </c>
      <c r="U32" s="269">
        <v>1</v>
      </c>
      <c r="V32" s="270">
        <v>1</v>
      </c>
      <c r="W32" s="269">
        <v>0.7345971563981043</v>
      </c>
      <c r="X32" s="88">
        <v>0.26540284360189575</v>
      </c>
      <c r="Y32" s="270">
        <v>1</v>
      </c>
    </row>
    <row r="33" spans="2:25" s="4" customFormat="1" ht="15" hidden="1" customHeight="1" outlineLevel="1" x14ac:dyDescent="0.25">
      <c r="B33" s="53" t="s">
        <v>78</v>
      </c>
      <c r="C33" s="267">
        <v>0.48741258741258742</v>
      </c>
      <c r="D33" s="144">
        <v>0.51258741258741258</v>
      </c>
      <c r="E33" s="268">
        <v>1</v>
      </c>
      <c r="F33" s="267">
        <v>0.47026933998795284</v>
      </c>
      <c r="G33" s="144">
        <v>0.52973066001204716</v>
      </c>
      <c r="H33" s="268">
        <v>1</v>
      </c>
      <c r="I33" s="267">
        <v>0.25439149626159807</v>
      </c>
      <c r="J33" s="144">
        <v>0.74560850373840193</v>
      </c>
      <c r="K33" s="268">
        <v>1</v>
      </c>
      <c r="L33" s="267">
        <v>0.74275796025855878</v>
      </c>
      <c r="M33" s="144">
        <v>0.25724203974144122</v>
      </c>
      <c r="N33" s="268">
        <v>1</v>
      </c>
      <c r="O33" s="267">
        <v>0.51054384017758048</v>
      </c>
      <c r="P33" s="144">
        <v>0.48945615982241952</v>
      </c>
      <c r="Q33" s="268">
        <v>1</v>
      </c>
      <c r="R33" s="267">
        <v>0.48725728155339804</v>
      </c>
      <c r="S33" s="144">
        <v>0.51274271844660191</v>
      </c>
      <c r="T33" s="268">
        <v>1</v>
      </c>
      <c r="U33" s="267">
        <v>1</v>
      </c>
      <c r="V33" s="268">
        <v>1</v>
      </c>
      <c r="W33" s="267">
        <v>1</v>
      </c>
      <c r="X33" s="144">
        <v>0</v>
      </c>
      <c r="Y33" s="268">
        <v>1</v>
      </c>
    </row>
    <row r="34" spans="2:25" s="4" customFormat="1" ht="15" hidden="1" customHeight="1" outlineLevel="1" x14ac:dyDescent="0.25">
      <c r="B34" s="53" t="s">
        <v>79</v>
      </c>
      <c r="C34" s="267">
        <v>0.48414514547237658</v>
      </c>
      <c r="D34" s="144">
        <v>0.51585485452762336</v>
      </c>
      <c r="E34" s="268">
        <v>1</v>
      </c>
      <c r="F34" s="267">
        <v>0.46595196466366062</v>
      </c>
      <c r="G34" s="144">
        <v>0.53404803533633938</v>
      </c>
      <c r="H34" s="268">
        <v>1</v>
      </c>
      <c r="I34" s="267">
        <v>0.25448765893792069</v>
      </c>
      <c r="J34" s="144">
        <v>0.74551234106207931</v>
      </c>
      <c r="K34" s="268">
        <v>1</v>
      </c>
      <c r="L34" s="267">
        <v>0.7163669772936081</v>
      </c>
      <c r="M34" s="144">
        <v>0.2836330227063919</v>
      </c>
      <c r="N34" s="268">
        <v>1</v>
      </c>
      <c r="O34" s="267">
        <v>0.51800947867298575</v>
      </c>
      <c r="P34" s="144">
        <v>0.4819905213270142</v>
      </c>
      <c r="Q34" s="268">
        <v>1</v>
      </c>
      <c r="R34" s="267">
        <v>0.50101626016260159</v>
      </c>
      <c r="S34" s="144">
        <v>0.49898373983739835</v>
      </c>
      <c r="T34" s="268">
        <v>1</v>
      </c>
      <c r="U34" s="267">
        <v>1</v>
      </c>
      <c r="V34" s="268">
        <v>1</v>
      </c>
      <c r="W34" s="267">
        <v>1</v>
      </c>
      <c r="X34" s="144">
        <v>0</v>
      </c>
      <c r="Y34" s="268">
        <v>1</v>
      </c>
    </row>
    <row r="35" spans="2:25" s="4" customFormat="1" ht="15" hidden="1" customHeight="1" outlineLevel="1" x14ac:dyDescent="0.25">
      <c r="B35" s="53" t="s">
        <v>80</v>
      </c>
      <c r="C35" s="267">
        <v>0.49933441266414824</v>
      </c>
      <c r="D35" s="144">
        <v>0.50066558733585176</v>
      </c>
      <c r="E35" s="268">
        <v>1</v>
      </c>
      <c r="F35" s="267">
        <v>0.48123831124905497</v>
      </c>
      <c r="G35" s="144">
        <v>0.51876168875094508</v>
      </c>
      <c r="H35" s="268">
        <v>1</v>
      </c>
      <c r="I35" s="267">
        <v>0.24981856301911137</v>
      </c>
      <c r="J35" s="144">
        <v>0.75018143698088868</v>
      </c>
      <c r="K35" s="268">
        <v>1</v>
      </c>
      <c r="L35" s="267">
        <v>0.72474942174248269</v>
      </c>
      <c r="M35" s="144">
        <v>0.27525057825751736</v>
      </c>
      <c r="N35" s="268">
        <v>1</v>
      </c>
      <c r="O35" s="267">
        <v>0.5796269727403156</v>
      </c>
      <c r="P35" s="144">
        <v>0.42037302725968434</v>
      </c>
      <c r="Q35" s="268">
        <v>1</v>
      </c>
      <c r="R35" s="267">
        <v>0.56095041322314054</v>
      </c>
      <c r="S35" s="144">
        <v>0.43904958677685951</v>
      </c>
      <c r="T35" s="268">
        <v>1</v>
      </c>
      <c r="U35" s="267">
        <v>1</v>
      </c>
      <c r="V35" s="268">
        <v>1</v>
      </c>
      <c r="W35" s="267">
        <v>1</v>
      </c>
      <c r="X35" s="144">
        <v>0</v>
      </c>
      <c r="Y35" s="268">
        <v>1</v>
      </c>
    </row>
    <row r="36" spans="2:25" s="4" customFormat="1" ht="15" hidden="1" customHeight="1" outlineLevel="1" x14ac:dyDescent="0.25">
      <c r="B36" s="53" t="s">
        <v>81</v>
      </c>
      <c r="C36" s="267">
        <v>0.51339164938227067</v>
      </c>
      <c r="D36" s="144">
        <v>0.48660835061772928</v>
      </c>
      <c r="E36" s="268">
        <v>1</v>
      </c>
      <c r="F36" s="267">
        <v>0.49258485119936302</v>
      </c>
      <c r="G36" s="144">
        <v>0.50741514880063698</v>
      </c>
      <c r="H36" s="268">
        <v>1</v>
      </c>
      <c r="I36" s="267">
        <v>0.23651098315205801</v>
      </c>
      <c r="J36" s="144">
        <v>0.76348901684794201</v>
      </c>
      <c r="K36" s="268">
        <v>1</v>
      </c>
      <c r="L36" s="267">
        <v>0.7648014859530996</v>
      </c>
      <c r="M36" s="144">
        <v>0.2351985140469004</v>
      </c>
      <c r="N36" s="268">
        <v>1</v>
      </c>
      <c r="O36" s="267">
        <v>0.53333333333333333</v>
      </c>
      <c r="P36" s="144">
        <v>0.46666666666666667</v>
      </c>
      <c r="Q36" s="268">
        <v>1</v>
      </c>
      <c r="R36" s="267">
        <v>0.52587646076794659</v>
      </c>
      <c r="S36" s="144">
        <v>0.47412353923205341</v>
      </c>
      <c r="T36" s="268">
        <v>1</v>
      </c>
      <c r="U36" s="267">
        <v>1</v>
      </c>
      <c r="V36" s="268">
        <v>1</v>
      </c>
      <c r="W36" s="267">
        <v>0.78947368421052633</v>
      </c>
      <c r="X36" s="144">
        <v>0.21052631578947367</v>
      </c>
      <c r="Y36" s="268">
        <v>1</v>
      </c>
    </row>
    <row r="37" spans="2:25" s="4" customFormat="1" ht="15" hidden="1" customHeight="1" outlineLevel="1" x14ac:dyDescent="0.25">
      <c r="B37" s="53" t="s">
        <v>82</v>
      </c>
      <c r="C37" s="267">
        <v>0.56256684491978615</v>
      </c>
      <c r="D37" s="144">
        <v>0.43743315508021391</v>
      </c>
      <c r="E37" s="268">
        <v>1</v>
      </c>
      <c r="F37" s="267">
        <v>0.52059925093632964</v>
      </c>
      <c r="G37" s="144">
        <v>0.47940074906367042</v>
      </c>
      <c r="H37" s="268">
        <v>1</v>
      </c>
      <c r="I37" s="267">
        <v>0.62096774193548387</v>
      </c>
      <c r="J37" s="144">
        <v>0.37903225806451613</v>
      </c>
      <c r="K37" s="268">
        <v>1</v>
      </c>
      <c r="L37" s="267">
        <v>0.44421906693711966</v>
      </c>
      <c r="M37" s="144">
        <v>0.55578093306288034</v>
      </c>
      <c r="N37" s="268">
        <v>1</v>
      </c>
      <c r="O37" s="267">
        <v>0.73404255319148937</v>
      </c>
      <c r="P37" s="144">
        <v>0.26595744680851063</v>
      </c>
      <c r="Q37" s="268">
        <v>1</v>
      </c>
      <c r="R37" s="267">
        <v>0.69230769230769229</v>
      </c>
      <c r="S37" s="144">
        <v>0.30769230769230771</v>
      </c>
      <c r="T37" s="268">
        <v>1</v>
      </c>
      <c r="U37" s="267">
        <v>1</v>
      </c>
      <c r="V37" s="268">
        <v>1</v>
      </c>
      <c r="W37" s="267">
        <v>1</v>
      </c>
      <c r="X37" s="144">
        <v>0</v>
      </c>
      <c r="Y37" s="268">
        <v>1</v>
      </c>
    </row>
    <row r="38" spans="2:25" s="4" customFormat="1" ht="15" hidden="1" customHeight="1" outlineLevel="1" x14ac:dyDescent="0.25">
      <c r="B38" s="53" t="s">
        <v>83</v>
      </c>
      <c r="C38" s="267">
        <v>0.60590823381521053</v>
      </c>
      <c r="D38" s="144">
        <v>0.39409176618478942</v>
      </c>
      <c r="E38" s="268">
        <v>1</v>
      </c>
      <c r="F38" s="267">
        <v>0.59735973597359737</v>
      </c>
      <c r="G38" s="144">
        <v>0.40264026402640263</v>
      </c>
      <c r="H38" s="268">
        <v>1</v>
      </c>
      <c r="I38" s="267">
        <v>0.35532994923857869</v>
      </c>
      <c r="J38" s="144">
        <v>0.64467005076142136</v>
      </c>
      <c r="K38" s="268">
        <v>1</v>
      </c>
      <c r="L38" s="267">
        <v>0.67162790697674424</v>
      </c>
      <c r="M38" s="144">
        <v>0.32837209302325582</v>
      </c>
      <c r="N38" s="268">
        <v>1</v>
      </c>
      <c r="O38" s="267">
        <v>0.58536585365853655</v>
      </c>
      <c r="P38" s="144">
        <v>0.41463414634146339</v>
      </c>
      <c r="Q38" s="268">
        <v>1</v>
      </c>
      <c r="R38" s="267">
        <v>0.44827586206896552</v>
      </c>
      <c r="S38" s="144">
        <v>0.55172413793103448</v>
      </c>
      <c r="T38" s="268">
        <v>1</v>
      </c>
      <c r="U38" s="267">
        <v>1</v>
      </c>
      <c r="V38" s="268">
        <v>1</v>
      </c>
      <c r="W38" s="267">
        <v>1</v>
      </c>
      <c r="X38" s="144">
        <v>0</v>
      </c>
      <c r="Y38" s="268">
        <v>1</v>
      </c>
    </row>
    <row r="39" spans="2:25" s="4" customFormat="1" ht="15" hidden="1" customHeight="1" outlineLevel="1" x14ac:dyDescent="0.25">
      <c r="B39" s="53" t="s">
        <v>84</v>
      </c>
      <c r="C39" s="267">
        <v>0.64131897711978469</v>
      </c>
      <c r="D39" s="144">
        <v>0.35868102288021536</v>
      </c>
      <c r="E39" s="268">
        <v>1</v>
      </c>
      <c r="F39" s="267">
        <v>0.64568764568764569</v>
      </c>
      <c r="G39" s="144">
        <v>0.35431235431235431</v>
      </c>
      <c r="H39" s="268">
        <v>1</v>
      </c>
      <c r="I39" s="267">
        <v>0.48470948012232418</v>
      </c>
      <c r="J39" s="144">
        <v>0.51529051987767582</v>
      </c>
      <c r="K39" s="268">
        <v>1</v>
      </c>
      <c r="L39" s="267">
        <v>0.89504950495049507</v>
      </c>
      <c r="M39" s="144">
        <v>0.10495049504950495</v>
      </c>
      <c r="N39" s="268">
        <v>1</v>
      </c>
      <c r="O39" s="267">
        <v>0.55232558139534882</v>
      </c>
      <c r="P39" s="144">
        <v>0.44767441860465118</v>
      </c>
      <c r="Q39" s="268">
        <v>1</v>
      </c>
      <c r="R39" s="267">
        <v>0.41322314049586778</v>
      </c>
      <c r="S39" s="144">
        <v>0.58677685950413228</v>
      </c>
      <c r="T39" s="268">
        <v>1</v>
      </c>
      <c r="U39" s="267">
        <v>1</v>
      </c>
      <c r="V39" s="268">
        <v>1</v>
      </c>
      <c r="W39" s="267">
        <v>1</v>
      </c>
      <c r="X39" s="144">
        <v>0</v>
      </c>
      <c r="Y39" s="268">
        <v>1</v>
      </c>
    </row>
    <row r="40" spans="2:25" s="4" customFormat="1" ht="15" hidden="1" customHeight="1" outlineLevel="1" x14ac:dyDescent="0.25">
      <c r="B40" s="53" t="s">
        <v>85</v>
      </c>
      <c r="C40" s="267">
        <v>0.81554307116104874</v>
      </c>
      <c r="D40" s="144">
        <v>0.18445692883895132</v>
      </c>
      <c r="E40" s="268">
        <v>1</v>
      </c>
      <c r="F40" s="267">
        <v>0.81909547738693467</v>
      </c>
      <c r="G40" s="144">
        <v>0.18090452261306533</v>
      </c>
      <c r="H40" s="268">
        <v>1</v>
      </c>
      <c r="I40" s="267">
        <v>0.55000000000000004</v>
      </c>
      <c r="J40" s="144">
        <v>0.45</v>
      </c>
      <c r="K40" s="268">
        <v>1</v>
      </c>
      <c r="L40" s="267">
        <v>0.95328719723183386</v>
      </c>
      <c r="M40" s="144">
        <v>4.6712802768166091E-2</v>
      </c>
      <c r="N40" s="268">
        <v>1</v>
      </c>
      <c r="O40" s="267">
        <v>0.66666666666666663</v>
      </c>
      <c r="P40" s="144">
        <v>0.33333333333333331</v>
      </c>
      <c r="Q40" s="268">
        <v>1</v>
      </c>
      <c r="R40" s="267">
        <v>0.65116279069767447</v>
      </c>
      <c r="S40" s="144">
        <v>0.34883720930232559</v>
      </c>
      <c r="T40" s="268">
        <v>1</v>
      </c>
      <c r="U40" s="267">
        <v>1</v>
      </c>
      <c r="V40" s="268">
        <v>1</v>
      </c>
      <c r="W40" s="267">
        <v>0.5</v>
      </c>
      <c r="X40" s="144">
        <v>0.5</v>
      </c>
      <c r="Y40" s="268">
        <v>1</v>
      </c>
    </row>
    <row r="41" spans="2:25" s="4" customFormat="1" ht="15" hidden="1" customHeight="1" outlineLevel="1" x14ac:dyDescent="0.25">
      <c r="B41" s="53" t="s">
        <v>86</v>
      </c>
      <c r="C41" s="267">
        <v>0.74133148404993066</v>
      </c>
      <c r="D41" s="144">
        <v>0.25866851595006934</v>
      </c>
      <c r="E41" s="268">
        <v>1</v>
      </c>
      <c r="F41" s="267">
        <v>0.73779113448534939</v>
      </c>
      <c r="G41" s="144">
        <v>0.26220886551465061</v>
      </c>
      <c r="H41" s="268">
        <v>1</v>
      </c>
      <c r="I41" s="267">
        <v>0.41739130434782606</v>
      </c>
      <c r="J41" s="144">
        <v>0.58260869565217388</v>
      </c>
      <c r="K41" s="268">
        <v>1</v>
      </c>
      <c r="L41" s="267">
        <v>0.90193704600484259</v>
      </c>
      <c r="M41" s="144">
        <v>9.8062953995157381E-2</v>
      </c>
      <c r="N41" s="268">
        <v>1</v>
      </c>
      <c r="O41" s="267">
        <v>0.71084337349397586</v>
      </c>
      <c r="P41" s="144">
        <v>0.28915662650602408</v>
      </c>
      <c r="Q41" s="268">
        <v>1</v>
      </c>
      <c r="R41" s="267">
        <v>0.62295081967213117</v>
      </c>
      <c r="S41" s="144">
        <v>0.37704918032786883</v>
      </c>
      <c r="T41" s="268">
        <v>1</v>
      </c>
      <c r="U41" s="267">
        <v>1</v>
      </c>
      <c r="V41" s="268">
        <v>1</v>
      </c>
      <c r="W41" s="267">
        <v>1</v>
      </c>
      <c r="X41" s="144">
        <v>0</v>
      </c>
      <c r="Y41" s="268">
        <v>1</v>
      </c>
    </row>
    <row r="42" spans="2:25" s="4" customFormat="1" ht="15" hidden="1" customHeight="1" outlineLevel="1" x14ac:dyDescent="0.25">
      <c r="B42" s="53" t="s">
        <v>87</v>
      </c>
      <c r="C42" s="267">
        <v>0.50484223680099971</v>
      </c>
      <c r="D42" s="144">
        <v>0.49515776319900029</v>
      </c>
      <c r="E42" s="268">
        <v>1</v>
      </c>
      <c r="F42" s="267">
        <v>0.49006566044171568</v>
      </c>
      <c r="G42" s="144">
        <v>0.50993433955828427</v>
      </c>
      <c r="H42" s="268">
        <v>1</v>
      </c>
      <c r="I42" s="267">
        <v>0.22328244274809161</v>
      </c>
      <c r="J42" s="144">
        <v>0.77671755725190839</v>
      </c>
      <c r="K42" s="268">
        <v>1</v>
      </c>
      <c r="L42" s="267">
        <v>0.84412826502442129</v>
      </c>
      <c r="M42" s="144">
        <v>0.15587173497557869</v>
      </c>
      <c r="N42" s="268">
        <v>1</v>
      </c>
      <c r="O42" s="267">
        <v>0.51807228915662651</v>
      </c>
      <c r="P42" s="144">
        <v>0.48192771084337349</v>
      </c>
      <c r="Q42" s="268">
        <v>1</v>
      </c>
      <c r="R42" s="267">
        <v>0.50927246790299574</v>
      </c>
      <c r="S42" s="144">
        <v>0.49072753209700426</v>
      </c>
      <c r="T42" s="268">
        <v>1</v>
      </c>
      <c r="U42" s="267">
        <v>1</v>
      </c>
      <c r="V42" s="268">
        <v>1</v>
      </c>
      <c r="W42" s="267">
        <v>1</v>
      </c>
      <c r="X42" s="144">
        <v>0</v>
      </c>
      <c r="Y42" s="268">
        <v>1</v>
      </c>
    </row>
    <row r="43" spans="2:25" s="4" customFormat="1" ht="15" hidden="1" customHeight="1" outlineLevel="1" x14ac:dyDescent="0.25">
      <c r="B43" s="53" t="s">
        <v>88</v>
      </c>
      <c r="C43" s="267">
        <v>0.53898514851485146</v>
      </c>
      <c r="D43" s="144">
        <v>0.46101485148514854</v>
      </c>
      <c r="E43" s="268">
        <v>1</v>
      </c>
      <c r="F43" s="267">
        <v>0.52180092613818718</v>
      </c>
      <c r="G43" s="144">
        <v>0.47819907386181287</v>
      </c>
      <c r="H43" s="268">
        <v>1</v>
      </c>
      <c r="I43" s="267">
        <v>0.27255194179012887</v>
      </c>
      <c r="J43" s="144">
        <v>0.72744805820987113</v>
      </c>
      <c r="K43" s="268">
        <v>1</v>
      </c>
      <c r="L43" s="267">
        <v>0.82062368972746336</v>
      </c>
      <c r="M43" s="144">
        <v>0.1793763102725367</v>
      </c>
      <c r="N43" s="268">
        <v>1</v>
      </c>
      <c r="O43" s="267">
        <v>0.63480392156862742</v>
      </c>
      <c r="P43" s="144">
        <v>0.36519607843137253</v>
      </c>
      <c r="Q43" s="268">
        <v>1</v>
      </c>
      <c r="R43" s="267">
        <v>0.64010152284263955</v>
      </c>
      <c r="S43" s="144">
        <v>0.3598984771573604</v>
      </c>
      <c r="T43" s="268">
        <v>1</v>
      </c>
      <c r="U43" s="267">
        <v>1</v>
      </c>
      <c r="V43" s="268">
        <v>1</v>
      </c>
      <c r="W43" s="267">
        <v>1</v>
      </c>
      <c r="X43" s="144">
        <v>0</v>
      </c>
      <c r="Y43" s="268">
        <v>1</v>
      </c>
    </row>
    <row r="44" spans="2:25" s="4" customFormat="1" ht="15" hidden="1" customHeight="1" outlineLevel="1" x14ac:dyDescent="0.25">
      <c r="B44" s="53" t="s">
        <v>89</v>
      </c>
      <c r="C44" s="267">
        <v>0.51554259743600739</v>
      </c>
      <c r="D44" s="144">
        <v>0.48445740256399261</v>
      </c>
      <c r="E44" s="268">
        <v>1</v>
      </c>
      <c r="F44" s="267">
        <v>0.49809360404155945</v>
      </c>
      <c r="G44" s="144">
        <v>0.50190639595844055</v>
      </c>
      <c r="H44" s="268">
        <v>1</v>
      </c>
      <c r="I44" s="267">
        <v>0.24325568548015836</v>
      </c>
      <c r="J44" s="144">
        <v>0.75674431451984159</v>
      </c>
      <c r="K44" s="268">
        <v>1</v>
      </c>
      <c r="L44" s="267">
        <v>0.83133526250516743</v>
      </c>
      <c r="M44" s="144">
        <v>0.16866473749483257</v>
      </c>
      <c r="N44" s="268">
        <v>1</v>
      </c>
      <c r="O44" s="267">
        <v>0.59148936170212763</v>
      </c>
      <c r="P44" s="144">
        <v>0.40851063829787232</v>
      </c>
      <c r="Q44" s="268">
        <v>1</v>
      </c>
      <c r="R44" s="267">
        <v>0.59878251245157721</v>
      </c>
      <c r="S44" s="144">
        <v>0.40121748754842279</v>
      </c>
      <c r="T44" s="268">
        <v>1</v>
      </c>
      <c r="U44" s="267">
        <v>1</v>
      </c>
      <c r="V44" s="268">
        <v>1</v>
      </c>
      <c r="W44" s="267">
        <v>1</v>
      </c>
      <c r="X44" s="144">
        <v>0</v>
      </c>
      <c r="Y44" s="268">
        <v>1</v>
      </c>
    </row>
    <row r="45" spans="2:25" s="4" customFormat="1" ht="15.75" collapsed="1" x14ac:dyDescent="0.25">
      <c r="B45" s="65">
        <v>2015</v>
      </c>
      <c r="C45" s="269">
        <v>0.51224156168862389</v>
      </c>
      <c r="D45" s="88">
        <v>0.48775843831137611</v>
      </c>
      <c r="E45" s="270">
        <v>1</v>
      </c>
      <c r="F45" s="269">
        <v>0.49521702950861646</v>
      </c>
      <c r="G45" s="88">
        <v>0.50478297049138354</v>
      </c>
      <c r="H45" s="270">
        <v>1</v>
      </c>
      <c r="I45" s="269">
        <v>0.25729656640630622</v>
      </c>
      <c r="J45" s="88">
        <v>0.74270343359369384</v>
      </c>
      <c r="K45" s="270">
        <v>1</v>
      </c>
      <c r="L45" s="269">
        <v>0.77234237326925281</v>
      </c>
      <c r="M45" s="88">
        <v>0.22765762673074721</v>
      </c>
      <c r="N45" s="270">
        <v>1</v>
      </c>
      <c r="O45" s="269">
        <v>0.56514699616531738</v>
      </c>
      <c r="P45" s="88">
        <v>0.43485300383468256</v>
      </c>
      <c r="Q45" s="270">
        <v>1</v>
      </c>
      <c r="R45" s="269">
        <v>0.55405528692637529</v>
      </c>
      <c r="S45" s="88">
        <v>0.44594471307362465</v>
      </c>
      <c r="T45" s="270">
        <v>1</v>
      </c>
      <c r="U45" s="269">
        <v>1</v>
      </c>
      <c r="V45" s="270">
        <v>1</v>
      </c>
      <c r="W45" s="269">
        <v>0.95121951219512191</v>
      </c>
      <c r="X45" s="88">
        <v>4.878048780487805E-2</v>
      </c>
      <c r="Y45" s="270">
        <v>1</v>
      </c>
    </row>
    <row r="46" spans="2:25" s="4" customFormat="1" ht="15" hidden="1" customHeight="1" outlineLevel="1" x14ac:dyDescent="0.25">
      <c r="B46" s="53" t="s">
        <v>78</v>
      </c>
      <c r="C46" s="267">
        <v>0.48011195258478762</v>
      </c>
      <c r="D46" s="144">
        <v>0.51988804741521233</v>
      </c>
      <c r="E46" s="268">
        <v>1</v>
      </c>
      <c r="F46" s="267">
        <v>0.45236048293649311</v>
      </c>
      <c r="G46" s="144">
        <v>0.54763951706350689</v>
      </c>
      <c r="H46" s="268">
        <v>1</v>
      </c>
      <c r="I46" s="267">
        <v>0.23061646012074993</v>
      </c>
      <c r="J46" s="144">
        <v>0.76938353987925012</v>
      </c>
      <c r="K46" s="268">
        <v>1</v>
      </c>
      <c r="L46" s="267">
        <v>0.70466101694915251</v>
      </c>
      <c r="M46" s="144">
        <v>0.29533898305084744</v>
      </c>
      <c r="N46" s="268">
        <v>1</v>
      </c>
      <c r="O46" s="267">
        <v>0.60466736328805293</v>
      </c>
      <c r="P46" s="144">
        <v>0.39533263671194707</v>
      </c>
      <c r="Q46" s="268">
        <v>1</v>
      </c>
      <c r="R46" s="267">
        <v>0.59889502762430935</v>
      </c>
      <c r="S46" s="144">
        <v>0.40110497237569059</v>
      </c>
      <c r="T46" s="268">
        <v>1</v>
      </c>
      <c r="U46" s="267">
        <v>1</v>
      </c>
      <c r="V46" s="268">
        <v>1</v>
      </c>
      <c r="W46" s="267">
        <v>0.86363636363636365</v>
      </c>
      <c r="X46" s="144">
        <v>0.13636363636363635</v>
      </c>
      <c r="Y46" s="268">
        <v>1</v>
      </c>
    </row>
    <row r="47" spans="2:25" s="4" customFormat="1" ht="15" hidden="1" customHeight="1" outlineLevel="1" x14ac:dyDescent="0.25">
      <c r="B47" s="53" t="s">
        <v>79</v>
      </c>
      <c r="C47" s="267">
        <v>0.48998771054724211</v>
      </c>
      <c r="D47" s="144">
        <v>0.51001228945275789</v>
      </c>
      <c r="E47" s="268">
        <v>1</v>
      </c>
      <c r="F47" s="267">
        <v>0.45839530656089905</v>
      </c>
      <c r="G47" s="144">
        <v>0.541604693439101</v>
      </c>
      <c r="H47" s="268">
        <v>1</v>
      </c>
      <c r="I47" s="267">
        <v>0.25725605029713206</v>
      </c>
      <c r="J47" s="144">
        <v>0.74274394970286794</v>
      </c>
      <c r="K47" s="268">
        <v>1</v>
      </c>
      <c r="L47" s="267">
        <v>0.70035975397470118</v>
      </c>
      <c r="M47" s="144">
        <v>0.29964024602529882</v>
      </c>
      <c r="N47" s="268">
        <v>1</v>
      </c>
      <c r="O47" s="267">
        <v>0.65048882681564246</v>
      </c>
      <c r="P47" s="144">
        <v>0.34951117318435754</v>
      </c>
      <c r="Q47" s="268">
        <v>1</v>
      </c>
      <c r="R47" s="267">
        <v>0.63831388784343246</v>
      </c>
      <c r="S47" s="144">
        <v>0.36168611215656754</v>
      </c>
      <c r="T47" s="268">
        <v>1</v>
      </c>
      <c r="U47" s="267">
        <v>1</v>
      </c>
      <c r="V47" s="268">
        <v>1</v>
      </c>
      <c r="W47" s="267">
        <v>1</v>
      </c>
      <c r="X47" s="144">
        <v>0</v>
      </c>
      <c r="Y47" s="268">
        <v>1</v>
      </c>
    </row>
    <row r="48" spans="2:25" s="4" customFormat="1" ht="15" hidden="1" customHeight="1" outlineLevel="1" x14ac:dyDescent="0.25">
      <c r="B48" s="53" t="s">
        <v>80</v>
      </c>
      <c r="C48" s="267">
        <v>0.48844401041666669</v>
      </c>
      <c r="D48" s="144">
        <v>0.51155598958333337</v>
      </c>
      <c r="E48" s="268">
        <v>1</v>
      </c>
      <c r="F48" s="267">
        <v>0.46455682276577798</v>
      </c>
      <c r="G48" s="144">
        <v>0.53544317723422197</v>
      </c>
      <c r="H48" s="268">
        <v>1</v>
      </c>
      <c r="I48" s="267">
        <v>0.28059885784843341</v>
      </c>
      <c r="J48" s="144">
        <v>0.71940114215156659</v>
      </c>
      <c r="K48" s="268">
        <v>1</v>
      </c>
      <c r="L48" s="267">
        <v>0.66951923076923081</v>
      </c>
      <c r="M48" s="144">
        <v>0.33048076923076924</v>
      </c>
      <c r="N48" s="268">
        <v>1</v>
      </c>
      <c r="O48" s="267">
        <v>0.62860013395847292</v>
      </c>
      <c r="P48" s="144">
        <v>0.37139986604152714</v>
      </c>
      <c r="Q48" s="268">
        <v>1</v>
      </c>
      <c r="R48" s="267">
        <v>0.60037523452157604</v>
      </c>
      <c r="S48" s="144">
        <v>0.39962476547842402</v>
      </c>
      <c r="T48" s="268">
        <v>1</v>
      </c>
      <c r="U48" s="267">
        <v>1</v>
      </c>
      <c r="V48" s="268">
        <v>1</v>
      </c>
      <c r="W48" s="267">
        <v>0.44444444444444442</v>
      </c>
      <c r="X48" s="144">
        <v>0.55555555555555558</v>
      </c>
      <c r="Y48" s="268">
        <v>1</v>
      </c>
    </row>
    <row r="49" spans="2:25" s="4" customFormat="1" ht="15" hidden="1" customHeight="1" outlineLevel="1" x14ac:dyDescent="0.25">
      <c r="B49" s="53" t="s">
        <v>81</v>
      </c>
      <c r="C49" s="267">
        <v>0.46377821120089163</v>
      </c>
      <c r="D49" s="144">
        <v>0.53622178879910842</v>
      </c>
      <c r="E49" s="268">
        <v>1</v>
      </c>
      <c r="F49" s="267">
        <v>0.44791272066065613</v>
      </c>
      <c r="G49" s="144">
        <v>0.55208727933934387</v>
      </c>
      <c r="H49" s="268">
        <v>1</v>
      </c>
      <c r="I49" s="267">
        <v>0.2251324753974262</v>
      </c>
      <c r="J49" s="144">
        <v>0.7748675246025738</v>
      </c>
      <c r="K49" s="268">
        <v>1</v>
      </c>
      <c r="L49" s="267">
        <v>0.67603983596953721</v>
      </c>
      <c r="M49" s="144">
        <v>0.32396016403046279</v>
      </c>
      <c r="N49" s="268">
        <v>1</v>
      </c>
      <c r="O49" s="267">
        <v>0.50605326876513312</v>
      </c>
      <c r="P49" s="144">
        <v>0.49394673123486682</v>
      </c>
      <c r="Q49" s="268">
        <v>1</v>
      </c>
      <c r="R49" s="267">
        <v>0.48754914809960681</v>
      </c>
      <c r="S49" s="144">
        <v>0.51245085190039319</v>
      </c>
      <c r="T49" s="268">
        <v>1</v>
      </c>
      <c r="U49" s="267">
        <v>1</v>
      </c>
      <c r="V49" s="268">
        <v>1</v>
      </c>
      <c r="W49" s="267">
        <v>0.72727272727272729</v>
      </c>
      <c r="X49" s="144">
        <v>0.27272727272727271</v>
      </c>
      <c r="Y49" s="268">
        <v>1</v>
      </c>
    </row>
    <row r="50" spans="2:25" s="4" customFormat="1" ht="15" hidden="1" customHeight="1" outlineLevel="1" x14ac:dyDescent="0.25">
      <c r="B50" s="53" t="s">
        <v>82</v>
      </c>
      <c r="C50" s="267">
        <v>0.45833333333333331</v>
      </c>
      <c r="D50" s="144">
        <v>0.54166666666666663</v>
      </c>
      <c r="E50" s="268">
        <v>1</v>
      </c>
      <c r="F50" s="267">
        <v>0.38263229308005425</v>
      </c>
      <c r="G50" s="144">
        <v>0.61736770691994569</v>
      </c>
      <c r="H50" s="268">
        <v>1</v>
      </c>
      <c r="I50" s="267">
        <v>0.43076923076923079</v>
      </c>
      <c r="J50" s="144">
        <v>0.56923076923076921</v>
      </c>
      <c r="K50" s="268">
        <v>1</v>
      </c>
      <c r="L50" s="267">
        <v>0.32773109243697479</v>
      </c>
      <c r="M50" s="144">
        <v>0.67226890756302526</v>
      </c>
      <c r="N50" s="268">
        <v>1</v>
      </c>
      <c r="O50" s="267">
        <v>0.86170212765957444</v>
      </c>
      <c r="P50" s="144">
        <v>0.13829787234042554</v>
      </c>
      <c r="Q50" s="268">
        <v>1</v>
      </c>
      <c r="R50" s="267">
        <v>0.8571428571428571</v>
      </c>
      <c r="S50" s="144">
        <v>0.14285714285714285</v>
      </c>
      <c r="T50" s="268">
        <v>1</v>
      </c>
      <c r="U50" s="267">
        <v>1</v>
      </c>
      <c r="V50" s="268">
        <v>1</v>
      </c>
      <c r="W50" s="267">
        <v>1</v>
      </c>
      <c r="X50" s="144">
        <v>0</v>
      </c>
      <c r="Y50" s="268">
        <v>1</v>
      </c>
    </row>
    <row r="51" spans="2:25" s="4" customFormat="1" ht="15" hidden="1" customHeight="1" outlineLevel="1" x14ac:dyDescent="0.25">
      <c r="B51" s="53" t="s">
        <v>83</v>
      </c>
      <c r="C51" s="267">
        <v>0.47491408934707902</v>
      </c>
      <c r="D51" s="144">
        <v>0.52508591065292098</v>
      </c>
      <c r="E51" s="268">
        <v>1</v>
      </c>
      <c r="F51" s="267">
        <v>0.4568835098335855</v>
      </c>
      <c r="G51" s="144">
        <v>0.5431164901664145</v>
      </c>
      <c r="H51" s="268">
        <v>1</v>
      </c>
      <c r="I51" s="267">
        <v>0.26558891454965355</v>
      </c>
      <c r="J51" s="144">
        <v>0.73441108545034639</v>
      </c>
      <c r="K51" s="268">
        <v>1</v>
      </c>
      <c r="L51" s="267">
        <v>0.54399008674101612</v>
      </c>
      <c r="M51" s="144">
        <v>0.45600991325898388</v>
      </c>
      <c r="N51" s="268">
        <v>1</v>
      </c>
      <c r="O51" s="267">
        <v>0.52747252747252749</v>
      </c>
      <c r="P51" s="144">
        <v>0.47252747252747251</v>
      </c>
      <c r="Q51" s="268">
        <v>1</v>
      </c>
      <c r="R51" s="267">
        <v>0.51162790697674421</v>
      </c>
      <c r="S51" s="144">
        <v>0.48837209302325579</v>
      </c>
      <c r="T51" s="268">
        <v>1</v>
      </c>
      <c r="U51" s="267">
        <v>1</v>
      </c>
      <c r="V51" s="268">
        <v>1</v>
      </c>
      <c r="W51" s="267">
        <v>0.7</v>
      </c>
      <c r="X51" s="144">
        <v>0.3</v>
      </c>
      <c r="Y51" s="268">
        <v>1</v>
      </c>
    </row>
    <row r="52" spans="2:25" s="4" customFormat="1" ht="15" hidden="1" customHeight="1" outlineLevel="1" x14ac:dyDescent="0.25">
      <c r="B52" s="53" t="s">
        <v>84</v>
      </c>
      <c r="C52" s="267">
        <v>0.59195710455764072</v>
      </c>
      <c r="D52" s="144">
        <v>0.40804289544235928</v>
      </c>
      <c r="E52" s="268">
        <v>1</v>
      </c>
      <c r="F52" s="267">
        <v>0.57971014492753625</v>
      </c>
      <c r="G52" s="144">
        <v>0.42028985507246375</v>
      </c>
      <c r="H52" s="268">
        <v>1</v>
      </c>
      <c r="I52" s="267">
        <v>0.46902654867256638</v>
      </c>
      <c r="J52" s="144">
        <v>0.53097345132743368</v>
      </c>
      <c r="K52" s="268">
        <v>1</v>
      </c>
      <c r="L52" s="267">
        <v>0.6744444444444444</v>
      </c>
      <c r="M52" s="144">
        <v>0.32555555555555554</v>
      </c>
      <c r="N52" s="268">
        <v>1</v>
      </c>
      <c r="O52" s="267">
        <v>0.57792207792207795</v>
      </c>
      <c r="P52" s="144">
        <v>0.42207792207792205</v>
      </c>
      <c r="Q52" s="268">
        <v>1</v>
      </c>
      <c r="R52" s="267">
        <v>0.54744525547445255</v>
      </c>
      <c r="S52" s="144">
        <v>0.45255474452554745</v>
      </c>
      <c r="T52" s="268">
        <v>1</v>
      </c>
      <c r="U52" s="267">
        <v>1</v>
      </c>
      <c r="V52" s="268">
        <v>1</v>
      </c>
      <c r="W52" s="267">
        <v>1</v>
      </c>
      <c r="X52" s="144">
        <v>0</v>
      </c>
      <c r="Y52" s="268">
        <v>1</v>
      </c>
    </row>
    <row r="53" spans="2:25" s="4" customFormat="1" ht="15" hidden="1" customHeight="1" outlineLevel="1" x14ac:dyDescent="0.25">
      <c r="B53" s="53" t="s">
        <v>85</v>
      </c>
      <c r="C53" s="267">
        <v>0.55301914580265099</v>
      </c>
      <c r="D53" s="144">
        <v>0.44698085419734906</v>
      </c>
      <c r="E53" s="268">
        <v>1</v>
      </c>
      <c r="F53" s="267">
        <v>0.53486529318541998</v>
      </c>
      <c r="G53" s="144">
        <v>0.46513470681458002</v>
      </c>
      <c r="H53" s="268">
        <v>1</v>
      </c>
      <c r="I53" s="267">
        <v>0.38018433179723504</v>
      </c>
      <c r="J53" s="144">
        <v>0.61981566820276501</v>
      </c>
      <c r="K53" s="268">
        <v>1</v>
      </c>
      <c r="L53" s="267">
        <v>0.59876543209876543</v>
      </c>
      <c r="M53" s="144">
        <v>0.40123456790123457</v>
      </c>
      <c r="N53" s="268">
        <v>1</v>
      </c>
      <c r="O53" s="267">
        <v>0.68253968253968256</v>
      </c>
      <c r="P53" s="144">
        <v>0.31746031746031744</v>
      </c>
      <c r="Q53" s="268">
        <v>1</v>
      </c>
      <c r="R53" s="267">
        <v>0.69491525423728817</v>
      </c>
      <c r="S53" s="144">
        <v>0.30508474576271188</v>
      </c>
      <c r="T53" s="268">
        <v>1</v>
      </c>
      <c r="U53" s="267">
        <v>1</v>
      </c>
      <c r="V53" s="268">
        <v>1</v>
      </c>
      <c r="W53" s="267" t="e">
        <v>#DIV/0!</v>
      </c>
      <c r="X53" s="144" t="e">
        <v>#DIV/0!</v>
      </c>
      <c r="Y53" s="268" t="e">
        <v>#DIV/0!</v>
      </c>
    </row>
    <row r="54" spans="2:25" s="4" customFormat="1" ht="15" hidden="1" customHeight="1" outlineLevel="1" x14ac:dyDescent="0.25">
      <c r="B54" s="53" t="s">
        <v>86</v>
      </c>
      <c r="C54" s="267">
        <v>0.49535452322738388</v>
      </c>
      <c r="D54" s="144">
        <v>0.50464547677261617</v>
      </c>
      <c r="E54" s="268">
        <v>1</v>
      </c>
      <c r="F54" s="267">
        <v>0.48076923076923078</v>
      </c>
      <c r="G54" s="144">
        <v>0.51923076923076927</v>
      </c>
      <c r="H54" s="268">
        <v>1</v>
      </c>
      <c r="I54" s="267">
        <v>0.19316239316239317</v>
      </c>
      <c r="J54" s="144">
        <v>0.80683760683760686</v>
      </c>
      <c r="K54" s="268">
        <v>1</v>
      </c>
      <c r="L54" s="267">
        <v>0.61338289962825276</v>
      </c>
      <c r="M54" s="144">
        <v>0.38661710037174724</v>
      </c>
      <c r="N54" s="268">
        <v>1</v>
      </c>
      <c r="O54" s="267">
        <v>0.59259259259259256</v>
      </c>
      <c r="P54" s="144">
        <v>0.40740740740740738</v>
      </c>
      <c r="Q54" s="268">
        <v>1</v>
      </c>
      <c r="R54" s="267">
        <v>0.44642857142857145</v>
      </c>
      <c r="S54" s="144">
        <v>0.5535714285714286</v>
      </c>
      <c r="T54" s="268">
        <v>1</v>
      </c>
      <c r="U54" s="267">
        <v>1</v>
      </c>
      <c r="V54" s="268">
        <v>1</v>
      </c>
      <c r="W54" s="267" t="e">
        <v>#DIV/0!</v>
      </c>
      <c r="X54" s="144" t="e">
        <v>#DIV/0!</v>
      </c>
      <c r="Y54" s="268" t="e">
        <v>#DIV/0!</v>
      </c>
    </row>
    <row r="55" spans="2:25" s="4" customFormat="1" ht="15" hidden="1" customHeight="1" outlineLevel="1" x14ac:dyDescent="0.25">
      <c r="B55" s="53" t="s">
        <v>87</v>
      </c>
      <c r="C55" s="267">
        <v>0.43327974276527331</v>
      </c>
      <c r="D55" s="144">
        <v>0.56672025723472674</v>
      </c>
      <c r="E55" s="268">
        <v>1</v>
      </c>
      <c r="F55" s="267">
        <v>0.41463610131452389</v>
      </c>
      <c r="G55" s="144">
        <v>0.58536389868547611</v>
      </c>
      <c r="H55" s="268">
        <v>1</v>
      </c>
      <c r="I55" s="267">
        <v>0.20241691842900303</v>
      </c>
      <c r="J55" s="144">
        <v>0.797583081570997</v>
      </c>
      <c r="K55" s="268">
        <v>1</v>
      </c>
      <c r="L55" s="267">
        <v>0.7133744855967078</v>
      </c>
      <c r="M55" s="144">
        <v>0.2866255144032922</v>
      </c>
      <c r="N55" s="268">
        <v>1</v>
      </c>
      <c r="O55" s="267">
        <v>0.51664876476906552</v>
      </c>
      <c r="P55" s="144">
        <v>0.48335123523093448</v>
      </c>
      <c r="Q55" s="268">
        <v>1</v>
      </c>
      <c r="R55" s="267">
        <v>0.48998822143698467</v>
      </c>
      <c r="S55" s="144">
        <v>0.51001177856301527</v>
      </c>
      <c r="T55" s="268">
        <v>1</v>
      </c>
      <c r="U55" s="267">
        <v>1</v>
      </c>
      <c r="V55" s="268">
        <v>1</v>
      </c>
      <c r="W55" s="267">
        <v>0.88235294117647056</v>
      </c>
      <c r="X55" s="144">
        <v>0.11764705882352941</v>
      </c>
      <c r="Y55" s="268">
        <v>1</v>
      </c>
    </row>
    <row r="56" spans="2:25" s="4" customFormat="1" ht="15" hidden="1" customHeight="1" outlineLevel="1" x14ac:dyDescent="0.25">
      <c r="B56" s="53" t="s">
        <v>88</v>
      </c>
      <c r="C56" s="267">
        <v>0.47894773961492348</v>
      </c>
      <c r="D56" s="144">
        <v>0.52105226038507657</v>
      </c>
      <c r="E56" s="268">
        <v>1</v>
      </c>
      <c r="F56" s="267">
        <v>0.45812712650788739</v>
      </c>
      <c r="G56" s="144">
        <v>0.54187287349211255</v>
      </c>
      <c r="H56" s="268">
        <v>1</v>
      </c>
      <c r="I56" s="267">
        <v>0.23402431421446385</v>
      </c>
      <c r="J56" s="144">
        <v>0.76597568578553621</v>
      </c>
      <c r="K56" s="268">
        <v>1</v>
      </c>
      <c r="L56" s="267">
        <v>0.72228792602945924</v>
      </c>
      <c r="M56" s="144">
        <v>0.27771207397054082</v>
      </c>
      <c r="N56" s="268">
        <v>1</v>
      </c>
      <c r="O56" s="267">
        <v>0.58775731310942581</v>
      </c>
      <c r="P56" s="144">
        <v>0.41224268689057419</v>
      </c>
      <c r="Q56" s="268">
        <v>1</v>
      </c>
      <c r="R56" s="267">
        <v>0.55535168195718654</v>
      </c>
      <c r="S56" s="144">
        <v>0.44464831804281346</v>
      </c>
      <c r="T56" s="268">
        <v>1</v>
      </c>
      <c r="U56" s="267">
        <v>1</v>
      </c>
      <c r="V56" s="268">
        <v>1</v>
      </c>
      <c r="W56" s="267">
        <v>1</v>
      </c>
      <c r="X56" s="144">
        <v>0</v>
      </c>
      <c r="Y56" s="268">
        <v>1</v>
      </c>
    </row>
    <row r="57" spans="2:25" s="4" customFormat="1" ht="15" hidden="1" customHeight="1" outlineLevel="1" x14ac:dyDescent="0.25">
      <c r="B57" s="53" t="s">
        <v>89</v>
      </c>
      <c r="C57" s="267">
        <v>0.44352709286325265</v>
      </c>
      <c r="D57" s="144">
        <v>0.55647290713674735</v>
      </c>
      <c r="E57" s="268">
        <v>1</v>
      </c>
      <c r="F57" s="267">
        <v>0.42495278758518762</v>
      </c>
      <c r="G57" s="144">
        <v>0.57504721241481238</v>
      </c>
      <c r="H57" s="268">
        <v>1</v>
      </c>
      <c r="I57" s="267">
        <v>0.20849171047310958</v>
      </c>
      <c r="J57" s="144">
        <v>0.79150828952689045</v>
      </c>
      <c r="K57" s="268">
        <v>1</v>
      </c>
      <c r="L57" s="267">
        <v>0.71806063465848768</v>
      </c>
      <c r="M57" s="144">
        <v>0.28193936534151232</v>
      </c>
      <c r="N57" s="268">
        <v>1</v>
      </c>
      <c r="O57" s="267">
        <v>0.49815692469720907</v>
      </c>
      <c r="P57" s="144">
        <v>0.50184307530279093</v>
      </c>
      <c r="Q57" s="268">
        <v>1</v>
      </c>
      <c r="R57" s="267">
        <v>0.48006833712984054</v>
      </c>
      <c r="S57" s="144">
        <v>0.51993166287015946</v>
      </c>
      <c r="T57" s="268">
        <v>1</v>
      </c>
      <c r="U57" s="267">
        <v>1</v>
      </c>
      <c r="V57" s="268">
        <v>1</v>
      </c>
      <c r="W57" s="267">
        <v>0.85</v>
      </c>
      <c r="X57" s="144">
        <v>0.15</v>
      </c>
      <c r="Y57" s="268">
        <v>1</v>
      </c>
    </row>
    <row r="58" spans="2:25" s="4" customFormat="1" ht="15.75" collapsed="1" x14ac:dyDescent="0.25">
      <c r="B58" s="65">
        <v>2014</v>
      </c>
      <c r="C58" s="269">
        <v>0.47426376440460949</v>
      </c>
      <c r="D58" s="88">
        <v>0.52573623559539051</v>
      </c>
      <c r="E58" s="270">
        <v>1</v>
      </c>
      <c r="F58" s="269">
        <v>0.45083962639109698</v>
      </c>
      <c r="G58" s="88">
        <v>0.54916037360890302</v>
      </c>
      <c r="H58" s="270">
        <v>1</v>
      </c>
      <c r="I58" s="269">
        <v>0.24041127541589649</v>
      </c>
      <c r="J58" s="88">
        <v>0.75958872458410354</v>
      </c>
      <c r="K58" s="270">
        <v>1</v>
      </c>
      <c r="L58" s="269">
        <v>0.69187832347986922</v>
      </c>
      <c r="M58" s="88">
        <v>0.30812167652013078</v>
      </c>
      <c r="N58" s="270">
        <v>1</v>
      </c>
      <c r="O58" s="269">
        <v>0.59261525907792734</v>
      </c>
      <c r="P58" s="88">
        <v>0.40738474092207261</v>
      </c>
      <c r="Q58" s="270">
        <v>1</v>
      </c>
      <c r="R58" s="269">
        <v>0.57346499368921222</v>
      </c>
      <c r="S58" s="88">
        <v>0.42653500631078772</v>
      </c>
      <c r="T58" s="270">
        <v>1</v>
      </c>
      <c r="U58" s="269">
        <v>1</v>
      </c>
      <c r="V58" s="270">
        <v>1</v>
      </c>
      <c r="W58" s="269">
        <v>0.88823529411764701</v>
      </c>
      <c r="X58" s="88">
        <v>0.11176470588235295</v>
      </c>
      <c r="Y58" s="270">
        <v>1</v>
      </c>
    </row>
    <row r="59" spans="2:25" s="4" customFormat="1" ht="15" hidden="1" customHeight="1" outlineLevel="1" x14ac:dyDescent="0.25">
      <c r="B59" s="53" t="s">
        <v>78</v>
      </c>
      <c r="C59" s="267">
        <v>0.4347201210287443</v>
      </c>
      <c r="D59" s="144">
        <v>0.56527987897125564</v>
      </c>
      <c r="E59" s="268">
        <v>1</v>
      </c>
      <c r="F59" s="267">
        <v>0.43328684332868433</v>
      </c>
      <c r="G59" s="144">
        <v>0.56671315667131572</v>
      </c>
      <c r="H59" s="268">
        <v>1</v>
      </c>
      <c r="I59" s="267">
        <v>0.2099690082644628</v>
      </c>
      <c r="J59" s="144">
        <v>0.79003099173553715</v>
      </c>
      <c r="K59" s="268">
        <v>1</v>
      </c>
      <c r="L59" s="267">
        <v>0.70655238524867481</v>
      </c>
      <c r="M59" s="144">
        <v>0.29344761475132514</v>
      </c>
      <c r="N59" s="268">
        <v>1</v>
      </c>
      <c r="O59" s="267">
        <v>0.38959491660047657</v>
      </c>
      <c r="P59" s="144">
        <v>0.61040508339952348</v>
      </c>
      <c r="Q59" s="268">
        <v>1</v>
      </c>
      <c r="R59" s="267">
        <v>0.37935323383084579</v>
      </c>
      <c r="S59" s="144">
        <v>0.62064676616915426</v>
      </c>
      <c r="T59" s="268">
        <v>1</v>
      </c>
      <c r="U59" s="267">
        <v>1</v>
      </c>
      <c r="V59" s="268">
        <v>1</v>
      </c>
      <c r="W59" s="267">
        <v>1</v>
      </c>
      <c r="X59" s="144">
        <v>0</v>
      </c>
      <c r="Y59" s="268">
        <v>1</v>
      </c>
    </row>
    <row r="60" spans="2:25" s="4" customFormat="1" ht="15" hidden="1" customHeight="1" outlineLevel="1" x14ac:dyDescent="0.25">
      <c r="B60" s="53" t="s">
        <v>79</v>
      </c>
      <c r="C60" s="267">
        <v>0.45525291828793774</v>
      </c>
      <c r="D60" s="144">
        <v>0.54474708171206221</v>
      </c>
      <c r="E60" s="268">
        <v>1</v>
      </c>
      <c r="F60" s="267">
        <v>0.45282691640652101</v>
      </c>
      <c r="G60" s="144">
        <v>0.54717308359347905</v>
      </c>
      <c r="H60" s="268">
        <v>1</v>
      </c>
      <c r="I60" s="267">
        <v>0.2430471584038694</v>
      </c>
      <c r="J60" s="144">
        <v>0.75695284159613063</v>
      </c>
      <c r="K60" s="268">
        <v>1</v>
      </c>
      <c r="L60" s="267">
        <v>0.688766939186919</v>
      </c>
      <c r="M60" s="144">
        <v>0.311233060813081</v>
      </c>
      <c r="N60" s="268">
        <v>1</v>
      </c>
      <c r="O60" s="267">
        <v>0.414818310523832</v>
      </c>
      <c r="P60" s="144">
        <v>0.585181689476168</v>
      </c>
      <c r="Q60" s="268">
        <v>1</v>
      </c>
      <c r="R60" s="267">
        <v>0.40532544378698226</v>
      </c>
      <c r="S60" s="144">
        <v>0.59467455621301779</v>
      </c>
      <c r="T60" s="268">
        <v>1</v>
      </c>
      <c r="U60" s="267">
        <v>1</v>
      </c>
      <c r="V60" s="268">
        <v>1</v>
      </c>
      <c r="W60" s="267">
        <v>1</v>
      </c>
      <c r="X60" s="144">
        <v>0</v>
      </c>
      <c r="Y60" s="268">
        <v>1</v>
      </c>
    </row>
    <row r="61" spans="2:25" s="4" customFormat="1" ht="15" hidden="1" customHeight="1" outlineLevel="1" x14ac:dyDescent="0.25">
      <c r="B61" s="53" t="s">
        <v>80</v>
      </c>
      <c r="C61" s="267">
        <v>0.46627306794880857</v>
      </c>
      <c r="D61" s="144">
        <v>0.53372693205119137</v>
      </c>
      <c r="E61" s="268">
        <v>1</v>
      </c>
      <c r="F61" s="267">
        <v>0.46366239165392009</v>
      </c>
      <c r="G61" s="144">
        <v>0.53633760834607991</v>
      </c>
      <c r="H61" s="268">
        <v>1</v>
      </c>
      <c r="I61" s="267">
        <v>0.2224081666806125</v>
      </c>
      <c r="J61" s="144">
        <v>0.77759183331938753</v>
      </c>
      <c r="K61" s="268">
        <v>1</v>
      </c>
      <c r="L61" s="267">
        <v>0.69684736639753941</v>
      </c>
      <c r="M61" s="144">
        <v>0.30315263360246059</v>
      </c>
      <c r="N61" s="268">
        <v>1</v>
      </c>
      <c r="O61" s="267">
        <v>0.44125736738703342</v>
      </c>
      <c r="P61" s="144">
        <v>0.55874263261296664</v>
      </c>
      <c r="Q61" s="268">
        <v>1</v>
      </c>
      <c r="R61" s="267">
        <v>0.42619542619542622</v>
      </c>
      <c r="S61" s="144">
        <v>0.57380457380457384</v>
      </c>
      <c r="T61" s="268">
        <v>1</v>
      </c>
      <c r="U61" s="267">
        <v>1</v>
      </c>
      <c r="V61" s="268">
        <v>1</v>
      </c>
      <c r="W61" s="267">
        <v>1</v>
      </c>
      <c r="X61" s="144">
        <v>0</v>
      </c>
      <c r="Y61" s="268">
        <v>1</v>
      </c>
    </row>
    <row r="62" spans="2:25" s="4" customFormat="1" ht="15" hidden="1" customHeight="1" outlineLevel="1" x14ac:dyDescent="0.25">
      <c r="B62" s="53" t="s">
        <v>81</v>
      </c>
      <c r="C62" s="267">
        <v>0.42220892460249615</v>
      </c>
      <c r="D62" s="144">
        <v>0.57779107539750385</v>
      </c>
      <c r="E62" s="268">
        <v>1</v>
      </c>
      <c r="F62" s="267">
        <v>0.42233236696904519</v>
      </c>
      <c r="G62" s="144">
        <v>0.57766763303095481</v>
      </c>
      <c r="H62" s="268">
        <v>1</v>
      </c>
      <c r="I62" s="267">
        <v>0.18736730360934181</v>
      </c>
      <c r="J62" s="144">
        <v>0.81263269639065816</v>
      </c>
      <c r="K62" s="268">
        <v>1</v>
      </c>
      <c r="L62" s="267">
        <v>0.68608715917035656</v>
      </c>
      <c r="M62" s="144">
        <v>0.31391284082964344</v>
      </c>
      <c r="N62" s="268">
        <v>1</v>
      </c>
      <c r="O62" s="267">
        <v>0.33180252583237657</v>
      </c>
      <c r="P62" s="144">
        <v>0.66819747416762343</v>
      </c>
      <c r="Q62" s="268">
        <v>1</v>
      </c>
      <c r="R62" s="267">
        <v>0.32043530834340994</v>
      </c>
      <c r="S62" s="144">
        <v>0.67956469165659006</v>
      </c>
      <c r="T62" s="268">
        <v>1</v>
      </c>
      <c r="U62" s="267">
        <v>1</v>
      </c>
      <c r="V62" s="268">
        <v>1</v>
      </c>
      <c r="W62" s="267">
        <v>1</v>
      </c>
      <c r="X62" s="144">
        <v>0</v>
      </c>
      <c r="Y62" s="268">
        <v>1</v>
      </c>
    </row>
    <row r="63" spans="2:25" s="4" customFormat="1" ht="15" hidden="1" customHeight="1" outlineLevel="1" x14ac:dyDescent="0.25">
      <c r="B63" s="53" t="s">
        <v>82</v>
      </c>
      <c r="C63" s="267">
        <v>0.34509466437177283</v>
      </c>
      <c r="D63" s="144">
        <v>0.65490533562822717</v>
      </c>
      <c r="E63" s="268">
        <v>1</v>
      </c>
      <c r="F63" s="267">
        <v>0.31844106463878324</v>
      </c>
      <c r="G63" s="144">
        <v>0.6815589353612167</v>
      </c>
      <c r="H63" s="268">
        <v>1</v>
      </c>
      <c r="I63" s="267">
        <v>9.9843993759750393E-2</v>
      </c>
      <c r="J63" s="144">
        <v>0.90015600624024961</v>
      </c>
      <c r="K63" s="268">
        <v>1</v>
      </c>
      <c r="L63" s="267">
        <v>0.6629213483146067</v>
      </c>
      <c r="M63" s="144">
        <v>0.33707865168539325</v>
      </c>
      <c r="N63" s="268">
        <v>1</v>
      </c>
      <c r="O63" s="267">
        <v>0.4567901234567901</v>
      </c>
      <c r="P63" s="144">
        <v>0.54320987654320985</v>
      </c>
      <c r="Q63" s="268">
        <v>1</v>
      </c>
      <c r="R63" s="267">
        <v>0.39436619718309857</v>
      </c>
      <c r="S63" s="144">
        <v>0.60563380281690138</v>
      </c>
      <c r="T63" s="268">
        <v>1</v>
      </c>
      <c r="U63" s="267">
        <v>1</v>
      </c>
      <c r="V63" s="268">
        <v>1</v>
      </c>
      <c r="W63" s="267">
        <v>1</v>
      </c>
      <c r="X63" s="144">
        <v>0</v>
      </c>
      <c r="Y63" s="268">
        <v>1</v>
      </c>
    </row>
    <row r="64" spans="2:25" s="4" customFormat="1" ht="15" hidden="1" customHeight="1" outlineLevel="1" x14ac:dyDescent="0.25">
      <c r="B64" s="53" t="s">
        <v>83</v>
      </c>
      <c r="C64" s="267">
        <v>0.44769021739130432</v>
      </c>
      <c r="D64" s="144">
        <v>0.55230978260869568</v>
      </c>
      <c r="E64" s="268">
        <v>1</v>
      </c>
      <c r="F64" s="267">
        <v>0.42645971914264597</v>
      </c>
      <c r="G64" s="144">
        <v>0.57354028085735398</v>
      </c>
      <c r="H64" s="268">
        <v>1</v>
      </c>
      <c r="I64" s="267">
        <v>0.22894168466522677</v>
      </c>
      <c r="J64" s="144">
        <v>0.7710583153347732</v>
      </c>
      <c r="K64" s="268">
        <v>1</v>
      </c>
      <c r="L64" s="267">
        <v>0.50503778337531491</v>
      </c>
      <c r="M64" s="144">
        <v>0.49496221662468515</v>
      </c>
      <c r="N64" s="268">
        <v>1</v>
      </c>
      <c r="O64" s="267">
        <v>0.61052631578947369</v>
      </c>
      <c r="P64" s="144">
        <v>0.38947368421052631</v>
      </c>
      <c r="Q64" s="268">
        <v>1</v>
      </c>
      <c r="R64" s="267">
        <v>0.6</v>
      </c>
      <c r="S64" s="144">
        <v>0.4</v>
      </c>
      <c r="T64" s="268">
        <v>1</v>
      </c>
      <c r="U64" s="267">
        <v>1</v>
      </c>
      <c r="V64" s="268">
        <v>1</v>
      </c>
      <c r="W64" s="267">
        <v>1</v>
      </c>
      <c r="X64" s="144">
        <v>0</v>
      </c>
      <c r="Y64" s="268">
        <v>1</v>
      </c>
    </row>
    <row r="65" spans="2:25" s="4" customFormat="1" ht="15" hidden="1" customHeight="1" outlineLevel="1" x14ac:dyDescent="0.25">
      <c r="B65" s="53" t="s">
        <v>84</v>
      </c>
      <c r="C65" s="267">
        <v>0.60663938153706232</v>
      </c>
      <c r="D65" s="144">
        <v>0.39336061846293768</v>
      </c>
      <c r="E65" s="268">
        <v>1</v>
      </c>
      <c r="F65" s="267">
        <v>0.63182286302780644</v>
      </c>
      <c r="G65" s="144">
        <v>0.36817713697219362</v>
      </c>
      <c r="H65" s="268">
        <v>1</v>
      </c>
      <c r="I65" s="267">
        <v>0.42928452579034942</v>
      </c>
      <c r="J65" s="144">
        <v>0.57071547420965063</v>
      </c>
      <c r="K65" s="268">
        <v>1</v>
      </c>
      <c r="L65" s="267">
        <v>0.7302839116719243</v>
      </c>
      <c r="M65" s="144">
        <v>0.2697160883280757</v>
      </c>
      <c r="N65" s="268">
        <v>1</v>
      </c>
      <c r="O65" s="267">
        <v>0.22279792746113988</v>
      </c>
      <c r="P65" s="144">
        <v>0.77720207253886009</v>
      </c>
      <c r="Q65" s="268">
        <v>1</v>
      </c>
      <c r="R65" s="267">
        <v>0.19780219780219779</v>
      </c>
      <c r="S65" s="144">
        <v>0.80219780219780223</v>
      </c>
      <c r="T65" s="268">
        <v>1</v>
      </c>
      <c r="U65" s="267">
        <v>1</v>
      </c>
      <c r="V65" s="268">
        <v>1</v>
      </c>
      <c r="W65" s="267">
        <v>1</v>
      </c>
      <c r="X65" s="144">
        <v>0</v>
      </c>
      <c r="Y65" s="268">
        <v>1</v>
      </c>
    </row>
    <row r="66" spans="2:25" s="4" customFormat="1" ht="15" hidden="1" customHeight="1" outlineLevel="1" x14ac:dyDescent="0.25">
      <c r="B66" s="53" t="s">
        <v>85</v>
      </c>
      <c r="C66" s="267">
        <v>0.54614894971355821</v>
      </c>
      <c r="D66" s="144">
        <v>0.45385105028644174</v>
      </c>
      <c r="E66" s="268">
        <v>1</v>
      </c>
      <c r="F66" s="267">
        <v>0.55221843003412974</v>
      </c>
      <c r="G66" s="144">
        <v>0.44778156996587032</v>
      </c>
      <c r="H66" s="268">
        <v>1</v>
      </c>
      <c r="I66" s="267">
        <v>0.32136105860113423</v>
      </c>
      <c r="J66" s="144">
        <v>0.67863894139886582</v>
      </c>
      <c r="K66" s="268">
        <v>1</v>
      </c>
      <c r="L66" s="267">
        <v>0.69509594882729209</v>
      </c>
      <c r="M66" s="144">
        <v>0.30490405117270791</v>
      </c>
      <c r="N66" s="268">
        <v>1</v>
      </c>
      <c r="O66" s="267">
        <v>0.4</v>
      </c>
      <c r="P66" s="144">
        <v>0.6</v>
      </c>
      <c r="Q66" s="268">
        <v>1</v>
      </c>
      <c r="R66" s="267">
        <v>0.31707317073170732</v>
      </c>
      <c r="S66" s="144">
        <v>0.68292682926829273</v>
      </c>
      <c r="T66" s="268">
        <v>1</v>
      </c>
      <c r="U66" s="267">
        <v>1</v>
      </c>
      <c r="V66" s="268">
        <v>1</v>
      </c>
      <c r="W66" s="267">
        <v>1</v>
      </c>
      <c r="X66" s="144">
        <v>0</v>
      </c>
      <c r="Y66" s="268">
        <v>1</v>
      </c>
    </row>
    <row r="67" spans="2:25" s="4" customFormat="1" ht="15" hidden="1" customHeight="1" outlineLevel="1" x14ac:dyDescent="0.25">
      <c r="B67" s="53" t="s">
        <v>86</v>
      </c>
      <c r="C67" s="267">
        <v>0.48020765736534715</v>
      </c>
      <c r="D67" s="144">
        <v>0.51979234263465279</v>
      </c>
      <c r="E67" s="268">
        <v>1</v>
      </c>
      <c r="F67" s="267">
        <v>0.4893162393162393</v>
      </c>
      <c r="G67" s="144">
        <v>0.51068376068376065</v>
      </c>
      <c r="H67" s="268">
        <v>1</v>
      </c>
      <c r="I67" s="267">
        <v>0.21900826446280991</v>
      </c>
      <c r="J67" s="144">
        <v>0.78099173553719003</v>
      </c>
      <c r="K67" s="268">
        <v>1</v>
      </c>
      <c r="L67" s="267">
        <v>0.64075382803297998</v>
      </c>
      <c r="M67" s="144">
        <v>0.35924617196702002</v>
      </c>
      <c r="N67" s="268">
        <v>1</v>
      </c>
      <c r="O67" s="267">
        <v>0.24324324324324326</v>
      </c>
      <c r="P67" s="144">
        <v>0.7567567567567568</v>
      </c>
      <c r="Q67" s="268">
        <v>1</v>
      </c>
      <c r="R67" s="267">
        <v>0.23364485981308411</v>
      </c>
      <c r="S67" s="144">
        <v>0.76635514018691586</v>
      </c>
      <c r="T67" s="268">
        <v>1</v>
      </c>
      <c r="U67" s="267">
        <v>1</v>
      </c>
      <c r="V67" s="268">
        <v>1</v>
      </c>
      <c r="W67" s="267">
        <v>1</v>
      </c>
      <c r="X67" s="144">
        <v>0</v>
      </c>
      <c r="Y67" s="268">
        <v>1</v>
      </c>
    </row>
    <row r="68" spans="2:25" s="4" customFormat="1" ht="15" hidden="1" customHeight="1" outlineLevel="1" x14ac:dyDescent="0.25">
      <c r="B68" s="53" t="s">
        <v>87</v>
      </c>
      <c r="C68" s="267">
        <v>0.44430051813471505</v>
      </c>
      <c r="D68" s="144">
        <v>0.55569948186528495</v>
      </c>
      <c r="E68" s="268">
        <v>1</v>
      </c>
      <c r="F68" s="267">
        <v>0.43406980467499201</v>
      </c>
      <c r="G68" s="144">
        <v>0.56593019532500799</v>
      </c>
      <c r="H68" s="268">
        <v>1</v>
      </c>
      <c r="I68" s="267">
        <v>0.21267496111975118</v>
      </c>
      <c r="J68" s="144">
        <v>0.78732503888024885</v>
      </c>
      <c r="K68" s="268">
        <v>1</v>
      </c>
      <c r="L68" s="267">
        <v>0.70193548387096771</v>
      </c>
      <c r="M68" s="144">
        <v>0.29806451612903223</v>
      </c>
      <c r="N68" s="268">
        <v>1</v>
      </c>
      <c r="O68" s="267">
        <v>0.47422154160285862</v>
      </c>
      <c r="P68" s="144">
        <v>0.52577845839714143</v>
      </c>
      <c r="Q68" s="268">
        <v>1</v>
      </c>
      <c r="R68" s="267">
        <v>0.47482776894541601</v>
      </c>
      <c r="S68" s="144">
        <v>0.52517223105458399</v>
      </c>
      <c r="T68" s="268">
        <v>1</v>
      </c>
      <c r="U68" s="267">
        <v>1</v>
      </c>
      <c r="V68" s="268">
        <v>1</v>
      </c>
      <c r="W68" s="267">
        <v>1</v>
      </c>
      <c r="X68" s="144">
        <v>0</v>
      </c>
      <c r="Y68" s="268">
        <v>1</v>
      </c>
    </row>
    <row r="69" spans="2:25" s="4" customFormat="1" ht="15" hidden="1" customHeight="1" outlineLevel="1" x14ac:dyDescent="0.25">
      <c r="B69" s="53" t="s">
        <v>88</v>
      </c>
      <c r="C69" s="267">
        <v>0.51502830004554034</v>
      </c>
      <c r="D69" s="144">
        <v>0.48497169995445971</v>
      </c>
      <c r="E69" s="268">
        <v>1</v>
      </c>
      <c r="F69" s="267">
        <v>0.50246305418719217</v>
      </c>
      <c r="G69" s="144">
        <v>0.49753694581280788</v>
      </c>
      <c r="H69" s="268">
        <v>1</v>
      </c>
      <c r="I69" s="267">
        <v>0.27073270568972574</v>
      </c>
      <c r="J69" s="144">
        <v>0.72926729431027426</v>
      </c>
      <c r="K69" s="268">
        <v>1</v>
      </c>
      <c r="L69" s="267">
        <v>0.73005212510024053</v>
      </c>
      <c r="M69" s="144">
        <v>0.26994787489975941</v>
      </c>
      <c r="N69" s="268">
        <v>1</v>
      </c>
      <c r="O69" s="267">
        <v>0.52924634420697414</v>
      </c>
      <c r="P69" s="144">
        <v>0.47075365579302586</v>
      </c>
      <c r="Q69" s="268">
        <v>1</v>
      </c>
      <c r="R69" s="267">
        <v>0.50364520048602668</v>
      </c>
      <c r="S69" s="144">
        <v>0.49635479951397327</v>
      </c>
      <c r="T69" s="268">
        <v>1</v>
      </c>
      <c r="U69" s="267">
        <v>1</v>
      </c>
      <c r="V69" s="268">
        <v>1</v>
      </c>
      <c r="W69" s="267">
        <v>0.84615384615384615</v>
      </c>
      <c r="X69" s="144">
        <v>0.15384615384615385</v>
      </c>
      <c r="Y69" s="268">
        <v>1</v>
      </c>
    </row>
    <row r="70" spans="2:25" s="4" customFormat="1" ht="15" hidden="1" customHeight="1" outlineLevel="1" x14ac:dyDescent="0.25">
      <c r="B70" s="53" t="s">
        <v>89</v>
      </c>
      <c r="C70" s="267">
        <v>0.47297220485420338</v>
      </c>
      <c r="D70" s="144">
        <v>0.52702779514579667</v>
      </c>
      <c r="E70" s="268">
        <v>1</v>
      </c>
      <c r="F70" s="267">
        <v>0.44503690216861203</v>
      </c>
      <c r="G70" s="144">
        <v>0.55496309783138797</v>
      </c>
      <c r="H70" s="268">
        <v>1</v>
      </c>
      <c r="I70" s="267">
        <v>0.20509119538118356</v>
      </c>
      <c r="J70" s="144">
        <v>0.79490880461881641</v>
      </c>
      <c r="K70" s="268">
        <v>1</v>
      </c>
      <c r="L70" s="267">
        <v>0.76266004204089433</v>
      </c>
      <c r="M70" s="144">
        <v>0.23733995795910567</v>
      </c>
      <c r="N70" s="268">
        <v>1</v>
      </c>
      <c r="O70" s="267">
        <v>0.60804689581668003</v>
      </c>
      <c r="P70" s="144">
        <v>0.39195310418332002</v>
      </c>
      <c r="Q70" s="268">
        <v>1</v>
      </c>
      <c r="R70" s="267">
        <v>0.59247467438494938</v>
      </c>
      <c r="S70" s="144">
        <v>0.40752532561505067</v>
      </c>
      <c r="T70" s="268">
        <v>1</v>
      </c>
      <c r="U70" s="267">
        <v>1</v>
      </c>
      <c r="V70" s="268">
        <v>1</v>
      </c>
      <c r="W70" s="267">
        <v>0.77777777777777779</v>
      </c>
      <c r="X70" s="144">
        <v>0.22222222222222221</v>
      </c>
      <c r="Y70" s="268">
        <v>1</v>
      </c>
    </row>
    <row r="71" spans="2:25" s="4" customFormat="1" ht="15.75" collapsed="1" x14ac:dyDescent="0.25">
      <c r="B71" s="65">
        <v>2013</v>
      </c>
      <c r="C71" s="269">
        <v>0.46628264376335177</v>
      </c>
      <c r="D71" s="88">
        <v>0.53371735623664818</v>
      </c>
      <c r="E71" s="270">
        <v>1</v>
      </c>
      <c r="F71" s="269">
        <v>0.45676779320155003</v>
      </c>
      <c r="G71" s="88">
        <v>0.54323220679844997</v>
      </c>
      <c r="H71" s="270">
        <v>1</v>
      </c>
      <c r="I71" s="269">
        <v>0.22536314714683861</v>
      </c>
      <c r="J71" s="88">
        <v>0.77463685285316142</v>
      </c>
      <c r="K71" s="270">
        <v>1</v>
      </c>
      <c r="L71" s="269">
        <v>0.71023714042123209</v>
      </c>
      <c r="M71" s="88">
        <v>0.28976285957876791</v>
      </c>
      <c r="N71" s="270">
        <v>1</v>
      </c>
      <c r="O71" s="269">
        <v>0.47876620473848902</v>
      </c>
      <c r="P71" s="88">
        <v>0.52123379526151092</v>
      </c>
      <c r="Q71" s="270">
        <v>1</v>
      </c>
      <c r="R71" s="269">
        <v>0.46305974581304193</v>
      </c>
      <c r="S71" s="88">
        <v>0.53694025418695812</v>
      </c>
      <c r="T71" s="270">
        <v>1</v>
      </c>
      <c r="U71" s="269">
        <v>1</v>
      </c>
      <c r="V71" s="270">
        <v>1</v>
      </c>
      <c r="W71" s="269">
        <v>0.92792792792792789</v>
      </c>
      <c r="X71" s="88">
        <v>7.2072072072072071E-2</v>
      </c>
      <c r="Y71" s="270">
        <v>1</v>
      </c>
    </row>
    <row r="72" spans="2:25" s="4" customFormat="1" ht="15" hidden="1" customHeight="1" outlineLevel="1" x14ac:dyDescent="0.25">
      <c r="B72" s="53" t="s">
        <v>78</v>
      </c>
      <c r="C72" s="267">
        <v>0.43151089638872475</v>
      </c>
      <c r="D72" s="144">
        <v>0.56848910361127525</v>
      </c>
      <c r="E72" s="268">
        <v>1</v>
      </c>
      <c r="F72" s="267">
        <v>0.44208923761564584</v>
      </c>
      <c r="G72" s="144">
        <v>0.55791076238435411</v>
      </c>
      <c r="H72" s="268">
        <v>1</v>
      </c>
      <c r="I72" s="267">
        <v>0.21705845963501391</v>
      </c>
      <c r="J72" s="144">
        <v>0.78294154036498609</v>
      </c>
      <c r="K72" s="268">
        <v>1</v>
      </c>
      <c r="L72" s="267">
        <v>0.74003313086692435</v>
      </c>
      <c r="M72" s="144">
        <v>0.25996686913307565</v>
      </c>
      <c r="N72" s="268">
        <v>1</v>
      </c>
      <c r="O72" s="267">
        <v>0.31926121372031663</v>
      </c>
      <c r="P72" s="144">
        <v>0.68073878627968343</v>
      </c>
      <c r="Q72" s="268">
        <v>1</v>
      </c>
      <c r="R72" s="267">
        <v>0.31356238698010852</v>
      </c>
      <c r="S72" s="144">
        <v>0.68643761301989148</v>
      </c>
      <c r="T72" s="268">
        <v>1</v>
      </c>
      <c r="U72" s="267">
        <v>1</v>
      </c>
      <c r="V72" s="268">
        <v>1</v>
      </c>
      <c r="W72" s="267">
        <v>1</v>
      </c>
      <c r="X72" s="144">
        <v>0</v>
      </c>
      <c r="Y72" s="268">
        <v>1</v>
      </c>
    </row>
    <row r="73" spans="2:25" s="4" customFormat="1" ht="15" hidden="1" customHeight="1" outlineLevel="1" x14ac:dyDescent="0.25">
      <c r="B73" s="53" t="s">
        <v>79</v>
      </c>
      <c r="C73" s="267">
        <v>0.43341185708676877</v>
      </c>
      <c r="D73" s="144">
        <v>0.56658814291323123</v>
      </c>
      <c r="E73" s="268">
        <v>1</v>
      </c>
      <c r="F73" s="267">
        <v>0.43176146631098872</v>
      </c>
      <c r="G73" s="144">
        <v>0.56823853368901123</v>
      </c>
      <c r="H73" s="268">
        <v>1</v>
      </c>
      <c r="I73" s="267">
        <v>0.22379361807973847</v>
      </c>
      <c r="J73" s="144">
        <v>0.77620638192026148</v>
      </c>
      <c r="K73" s="268">
        <v>1</v>
      </c>
      <c r="L73" s="267">
        <v>0.81898656898656896</v>
      </c>
      <c r="M73" s="144">
        <v>0.18101343101343101</v>
      </c>
      <c r="N73" s="268">
        <v>1</v>
      </c>
      <c r="O73" s="267">
        <v>0.39574046557701831</v>
      </c>
      <c r="P73" s="144">
        <v>0.60425953442298164</v>
      </c>
      <c r="Q73" s="268">
        <v>1</v>
      </c>
      <c r="R73" s="267">
        <v>0.373109243697479</v>
      </c>
      <c r="S73" s="144">
        <v>0.626890756302521</v>
      </c>
      <c r="T73" s="268">
        <v>1</v>
      </c>
      <c r="U73" s="267">
        <v>1</v>
      </c>
      <c r="V73" s="268">
        <v>1</v>
      </c>
      <c r="W73" s="267">
        <v>0.33333333333333331</v>
      </c>
      <c r="X73" s="144">
        <v>0.66666666666666663</v>
      </c>
      <c r="Y73" s="268">
        <v>1</v>
      </c>
    </row>
    <row r="74" spans="2:25" s="4" customFormat="1" ht="15" hidden="1" customHeight="1" outlineLevel="1" x14ac:dyDescent="0.25">
      <c r="B74" s="53" t="s">
        <v>80</v>
      </c>
      <c r="C74" s="267">
        <v>0.4519306231360854</v>
      </c>
      <c r="D74" s="144">
        <v>0.54806937686391466</v>
      </c>
      <c r="E74" s="268">
        <v>1</v>
      </c>
      <c r="F74" s="267">
        <v>0.45147530891341631</v>
      </c>
      <c r="G74" s="144">
        <v>0.54852469108658375</v>
      </c>
      <c r="H74" s="268">
        <v>1</v>
      </c>
      <c r="I74" s="267">
        <v>0.23527935764469723</v>
      </c>
      <c r="J74" s="144">
        <v>0.76472064235530279</v>
      </c>
      <c r="K74" s="268">
        <v>1</v>
      </c>
      <c r="L74" s="267">
        <v>0.727112676056338</v>
      </c>
      <c r="M74" s="144">
        <v>0.272887323943662</v>
      </c>
      <c r="N74" s="268">
        <v>1</v>
      </c>
      <c r="O74" s="267">
        <v>0.42993508972890415</v>
      </c>
      <c r="P74" s="144">
        <v>0.57006491027109585</v>
      </c>
      <c r="Q74" s="268">
        <v>1</v>
      </c>
      <c r="R74" s="267">
        <v>0.41637931034482761</v>
      </c>
      <c r="S74" s="144">
        <v>0.58362068965517244</v>
      </c>
      <c r="T74" s="268">
        <v>1</v>
      </c>
      <c r="U74" s="267">
        <v>1</v>
      </c>
      <c r="V74" s="268">
        <v>1</v>
      </c>
      <c r="W74" s="267">
        <v>1</v>
      </c>
      <c r="X74" s="144">
        <v>0</v>
      </c>
      <c r="Y74" s="268">
        <v>1</v>
      </c>
    </row>
    <row r="75" spans="2:25" s="4" customFormat="1" ht="15" hidden="1" customHeight="1" outlineLevel="1" x14ac:dyDescent="0.25">
      <c r="B75" s="53" t="s">
        <v>81</v>
      </c>
      <c r="C75" s="267">
        <v>0.43137254901960786</v>
      </c>
      <c r="D75" s="144">
        <v>0.56862745098039214</v>
      </c>
      <c r="E75" s="268">
        <v>1</v>
      </c>
      <c r="F75" s="267">
        <v>0.43265559797567255</v>
      </c>
      <c r="G75" s="144">
        <v>0.56734440202432745</v>
      </c>
      <c r="H75" s="268">
        <v>1</v>
      </c>
      <c r="I75" s="267">
        <v>0.23538344722854973</v>
      </c>
      <c r="J75" s="144">
        <v>0.76461655277145024</v>
      </c>
      <c r="K75" s="268">
        <v>1</v>
      </c>
      <c r="L75" s="267">
        <v>0.69571081737253848</v>
      </c>
      <c r="M75" s="144">
        <v>0.30428918262746157</v>
      </c>
      <c r="N75" s="268">
        <v>1</v>
      </c>
      <c r="O75" s="267">
        <v>0.38795180722891565</v>
      </c>
      <c r="P75" s="144">
        <v>0.61204819277108435</v>
      </c>
      <c r="Q75" s="268">
        <v>1</v>
      </c>
      <c r="R75" s="267">
        <v>0.37516869095816463</v>
      </c>
      <c r="S75" s="144">
        <v>0.62483130904183537</v>
      </c>
      <c r="T75" s="268">
        <v>1</v>
      </c>
      <c r="U75" s="267">
        <v>1</v>
      </c>
      <c r="V75" s="268">
        <v>1</v>
      </c>
      <c r="W75" s="267">
        <v>0.33333333333333331</v>
      </c>
      <c r="X75" s="144">
        <v>0.66666666666666663</v>
      </c>
      <c r="Y75" s="268">
        <v>1</v>
      </c>
    </row>
    <row r="76" spans="2:25" s="4" customFormat="1" ht="15" hidden="1" customHeight="1" outlineLevel="1" x14ac:dyDescent="0.25">
      <c r="B76" s="53" t="s">
        <v>82</v>
      </c>
      <c r="C76" s="267">
        <v>0.44796380090497739</v>
      </c>
      <c r="D76" s="144">
        <v>0.55203619909502266</v>
      </c>
      <c r="E76" s="268">
        <v>1</v>
      </c>
      <c r="F76" s="267">
        <v>0.42893081761006291</v>
      </c>
      <c r="G76" s="144">
        <v>0.57106918238993709</v>
      </c>
      <c r="H76" s="268">
        <v>1</v>
      </c>
      <c r="I76" s="267">
        <v>0.74090909090909096</v>
      </c>
      <c r="J76" s="144">
        <v>0.25909090909090909</v>
      </c>
      <c r="K76" s="268">
        <v>1</v>
      </c>
      <c r="L76" s="267">
        <v>0.29511278195488722</v>
      </c>
      <c r="M76" s="144">
        <v>0.70488721804511278</v>
      </c>
      <c r="N76" s="268">
        <v>1</v>
      </c>
      <c r="O76" s="267">
        <v>0.50909090909090904</v>
      </c>
      <c r="P76" s="144">
        <v>0.49090909090909091</v>
      </c>
      <c r="Q76" s="268">
        <v>1</v>
      </c>
      <c r="R76" s="267">
        <v>0.46808510638297873</v>
      </c>
      <c r="S76" s="144">
        <v>0.53191489361702127</v>
      </c>
      <c r="T76" s="268">
        <v>1</v>
      </c>
      <c r="U76" s="267">
        <v>1</v>
      </c>
      <c r="V76" s="268">
        <v>1</v>
      </c>
      <c r="W76" s="267">
        <v>0.46153846153846156</v>
      </c>
      <c r="X76" s="144">
        <v>0.53846153846153844</v>
      </c>
      <c r="Y76" s="268">
        <v>1</v>
      </c>
    </row>
    <row r="77" spans="2:25" s="4" customFormat="1" ht="15" hidden="1" customHeight="1" outlineLevel="1" x14ac:dyDescent="0.25">
      <c r="B77" s="53" t="s">
        <v>83</v>
      </c>
      <c r="C77" s="267">
        <v>0.39182692307692307</v>
      </c>
      <c r="D77" s="144">
        <v>0.60817307692307687</v>
      </c>
      <c r="E77" s="268">
        <v>1</v>
      </c>
      <c r="F77" s="267">
        <v>0.39425587467362927</v>
      </c>
      <c r="G77" s="144">
        <v>0.60574412532637079</v>
      </c>
      <c r="H77" s="268">
        <v>1</v>
      </c>
      <c r="I77" s="267">
        <v>0.33407079646017701</v>
      </c>
      <c r="J77" s="144">
        <v>0.66592920353982299</v>
      </c>
      <c r="K77" s="268">
        <v>1</v>
      </c>
      <c r="L77" s="267">
        <v>0.4377224199288256</v>
      </c>
      <c r="M77" s="144">
        <v>0.56227758007117434</v>
      </c>
      <c r="N77" s="268">
        <v>1</v>
      </c>
      <c r="O77" s="267">
        <v>0.32258064516129031</v>
      </c>
      <c r="P77" s="144">
        <v>0.67741935483870963</v>
      </c>
      <c r="Q77" s="268">
        <v>1</v>
      </c>
      <c r="R77" s="267">
        <v>0.34444444444444444</v>
      </c>
      <c r="S77" s="144">
        <v>0.65555555555555556</v>
      </c>
      <c r="T77" s="268">
        <v>1</v>
      </c>
      <c r="U77" s="267">
        <v>1</v>
      </c>
      <c r="V77" s="268">
        <v>1</v>
      </c>
      <c r="W77" s="267">
        <v>1</v>
      </c>
      <c r="X77" s="144">
        <v>0</v>
      </c>
      <c r="Y77" s="268">
        <v>1</v>
      </c>
    </row>
    <row r="78" spans="2:25" s="4" customFormat="1" ht="15" hidden="1" customHeight="1" outlineLevel="1" x14ac:dyDescent="0.25">
      <c r="B78" s="53" t="s">
        <v>84</v>
      </c>
      <c r="C78" s="267">
        <v>0.5659203980099502</v>
      </c>
      <c r="D78" s="144">
        <v>0.43407960199004975</v>
      </c>
      <c r="E78" s="268">
        <v>1</v>
      </c>
      <c r="F78" s="267">
        <v>0.56734693877551023</v>
      </c>
      <c r="G78" s="144">
        <v>0.43265306122448982</v>
      </c>
      <c r="H78" s="268">
        <v>1</v>
      </c>
      <c r="I78" s="267">
        <v>0.5</v>
      </c>
      <c r="J78" s="144">
        <v>0.5</v>
      </c>
      <c r="K78" s="268">
        <v>1</v>
      </c>
      <c r="L78" s="267">
        <v>0.66869300911854102</v>
      </c>
      <c r="M78" s="144">
        <v>0.33130699088145898</v>
      </c>
      <c r="N78" s="268">
        <v>1</v>
      </c>
      <c r="O78" s="267">
        <v>0.45614035087719296</v>
      </c>
      <c r="P78" s="144">
        <v>0.54385964912280704</v>
      </c>
      <c r="Q78" s="268">
        <v>1</v>
      </c>
      <c r="R78" s="267">
        <v>0.60493827160493829</v>
      </c>
      <c r="S78" s="144">
        <v>0.39506172839506171</v>
      </c>
      <c r="T78" s="268">
        <v>1</v>
      </c>
      <c r="U78" s="267">
        <v>1</v>
      </c>
      <c r="V78" s="268">
        <v>1</v>
      </c>
      <c r="W78" s="267">
        <v>1</v>
      </c>
      <c r="X78" s="144">
        <v>0</v>
      </c>
      <c r="Y78" s="268">
        <v>1</v>
      </c>
    </row>
    <row r="79" spans="2:25" s="4" customFormat="1" ht="15" hidden="1" customHeight="1" outlineLevel="1" x14ac:dyDescent="0.25">
      <c r="B79" s="53" t="s">
        <v>85</v>
      </c>
      <c r="C79" s="267">
        <v>0.57527624309392267</v>
      </c>
      <c r="D79" s="144">
        <v>0.42472375690607733</v>
      </c>
      <c r="E79" s="268">
        <v>1</v>
      </c>
      <c r="F79" s="267">
        <v>0.57875722543352603</v>
      </c>
      <c r="G79" s="144">
        <v>0.42124277456647397</v>
      </c>
      <c r="H79" s="268">
        <v>1</v>
      </c>
      <c r="I79" s="267">
        <v>0.24852071005917159</v>
      </c>
      <c r="J79" s="144">
        <v>0.75147928994082835</v>
      </c>
      <c r="K79" s="268">
        <v>1</v>
      </c>
      <c r="L79" s="267">
        <v>0.62308385933273214</v>
      </c>
      <c r="M79" s="144">
        <v>0.37691614066726781</v>
      </c>
      <c r="N79" s="268">
        <v>1</v>
      </c>
      <c r="O79" s="267">
        <v>0.34693877551020408</v>
      </c>
      <c r="P79" s="144">
        <v>0.65306122448979587</v>
      </c>
      <c r="Q79" s="268">
        <v>1</v>
      </c>
      <c r="R79" s="267">
        <v>0.29545454545454547</v>
      </c>
      <c r="S79" s="144">
        <v>0.70454545454545459</v>
      </c>
      <c r="T79" s="268">
        <v>1</v>
      </c>
      <c r="U79" s="267">
        <v>1</v>
      </c>
      <c r="V79" s="268">
        <v>1</v>
      </c>
      <c r="W79" s="267" t="e">
        <v>#DIV/0!</v>
      </c>
      <c r="X79" s="144" t="e">
        <v>#DIV/0!</v>
      </c>
      <c r="Y79" s="268" t="e">
        <v>#DIV/0!</v>
      </c>
    </row>
    <row r="80" spans="2:25" s="4" customFormat="1" ht="15" hidden="1" customHeight="1" outlineLevel="1" x14ac:dyDescent="0.25">
      <c r="B80" s="53" t="s">
        <v>86</v>
      </c>
      <c r="C80" s="267">
        <v>0.51029601029601035</v>
      </c>
      <c r="D80" s="144">
        <v>0.48970398970398971</v>
      </c>
      <c r="E80" s="268">
        <v>1</v>
      </c>
      <c r="F80" s="267">
        <v>0.51954513148543002</v>
      </c>
      <c r="G80" s="144">
        <v>0.48045486851457003</v>
      </c>
      <c r="H80" s="268">
        <v>1</v>
      </c>
      <c r="I80" s="267">
        <v>0.16573033707865167</v>
      </c>
      <c r="J80" s="144">
        <v>0.8342696629213483</v>
      </c>
      <c r="K80" s="268">
        <v>1</v>
      </c>
      <c r="L80" s="267">
        <v>0.62447257383966248</v>
      </c>
      <c r="M80" s="144">
        <v>0.37552742616033757</v>
      </c>
      <c r="N80" s="268">
        <v>1</v>
      </c>
      <c r="O80" s="267">
        <v>0.32539682539682541</v>
      </c>
      <c r="P80" s="144">
        <v>0.67460317460317465</v>
      </c>
      <c r="Q80" s="268">
        <v>1</v>
      </c>
      <c r="R80" s="267">
        <v>0.29203539823008851</v>
      </c>
      <c r="S80" s="144">
        <v>0.70796460176991149</v>
      </c>
      <c r="T80" s="268">
        <v>1</v>
      </c>
      <c r="U80" s="267">
        <v>1</v>
      </c>
      <c r="V80" s="268">
        <v>1</v>
      </c>
      <c r="W80" s="267">
        <v>1</v>
      </c>
      <c r="X80" s="144">
        <v>0</v>
      </c>
      <c r="Y80" s="268">
        <v>1</v>
      </c>
    </row>
    <row r="81" spans="2:25" s="4" customFormat="1" ht="15" hidden="1" customHeight="1" outlineLevel="1" x14ac:dyDescent="0.25">
      <c r="B81" s="53" t="s">
        <v>87</v>
      </c>
      <c r="C81" s="267">
        <v>0.40539034751723657</v>
      </c>
      <c r="D81" s="144">
        <v>0.59460965248276343</v>
      </c>
      <c r="E81" s="268">
        <v>1</v>
      </c>
      <c r="F81" s="267">
        <v>0.39786121302006089</v>
      </c>
      <c r="G81" s="144">
        <v>0.60213878697993917</v>
      </c>
      <c r="H81" s="268">
        <v>1</v>
      </c>
      <c r="I81" s="267">
        <v>0.14942874323511726</v>
      </c>
      <c r="J81" s="144">
        <v>0.85057125676488277</v>
      </c>
      <c r="K81" s="268">
        <v>1</v>
      </c>
      <c r="L81" s="267">
        <v>0.64489881076569999</v>
      </c>
      <c r="M81" s="144">
        <v>0.35510118923430001</v>
      </c>
      <c r="N81" s="268">
        <v>1</v>
      </c>
      <c r="O81" s="267">
        <v>0.44135593220338981</v>
      </c>
      <c r="P81" s="144">
        <v>0.55864406779661013</v>
      </c>
      <c r="Q81" s="268">
        <v>1</v>
      </c>
      <c r="R81" s="267">
        <v>0.44031451036454611</v>
      </c>
      <c r="S81" s="144">
        <v>0.55968548963545395</v>
      </c>
      <c r="T81" s="268">
        <v>1</v>
      </c>
      <c r="U81" s="267">
        <v>1</v>
      </c>
      <c r="V81" s="268">
        <v>1</v>
      </c>
      <c r="W81" s="267">
        <v>1</v>
      </c>
      <c r="X81" s="144">
        <v>0</v>
      </c>
      <c r="Y81" s="268">
        <v>1</v>
      </c>
    </row>
    <row r="82" spans="2:25" s="4" customFormat="1" ht="15" hidden="1" customHeight="1" outlineLevel="1" x14ac:dyDescent="0.25">
      <c r="B82" s="53" t="s">
        <v>88</v>
      </c>
      <c r="C82" s="267">
        <v>0.48931433659839713</v>
      </c>
      <c r="D82" s="144">
        <v>0.51068566340160282</v>
      </c>
      <c r="E82" s="268">
        <v>1</v>
      </c>
      <c r="F82" s="267">
        <v>0.48885518635966724</v>
      </c>
      <c r="G82" s="144">
        <v>0.51114481364033271</v>
      </c>
      <c r="H82" s="268">
        <v>1</v>
      </c>
      <c r="I82" s="267">
        <v>0.2379598028062192</v>
      </c>
      <c r="J82" s="144">
        <v>0.7620401971937808</v>
      </c>
      <c r="K82" s="268">
        <v>1</v>
      </c>
      <c r="L82" s="267">
        <v>0.71938410121747431</v>
      </c>
      <c r="M82" s="144">
        <v>0.28061589878252569</v>
      </c>
      <c r="N82" s="268">
        <v>1</v>
      </c>
      <c r="O82" s="267">
        <v>0.45197947214076245</v>
      </c>
      <c r="P82" s="144">
        <v>0.54802052785923749</v>
      </c>
      <c r="Q82" s="268">
        <v>1</v>
      </c>
      <c r="R82" s="267">
        <v>0.43764892772041303</v>
      </c>
      <c r="S82" s="144">
        <v>0.56235107227958703</v>
      </c>
      <c r="T82" s="268">
        <v>1</v>
      </c>
      <c r="U82" s="267">
        <v>1</v>
      </c>
      <c r="V82" s="268">
        <v>1</v>
      </c>
      <c r="W82" s="267">
        <v>1</v>
      </c>
      <c r="X82" s="144">
        <v>0</v>
      </c>
      <c r="Y82" s="268">
        <v>1</v>
      </c>
    </row>
    <row r="83" spans="2:25" s="4" customFormat="1" ht="15" hidden="1" customHeight="1" outlineLevel="1" x14ac:dyDescent="0.25">
      <c r="B83" s="53" t="s">
        <v>89</v>
      </c>
      <c r="C83" s="267">
        <v>0.47731740791572386</v>
      </c>
      <c r="D83" s="144">
        <v>0.52268259208427614</v>
      </c>
      <c r="E83" s="268">
        <v>1</v>
      </c>
      <c r="F83" s="267">
        <v>0.47535211267605632</v>
      </c>
      <c r="G83" s="144">
        <v>0.52464788732394363</v>
      </c>
      <c r="H83" s="268">
        <v>1</v>
      </c>
      <c r="I83" s="267">
        <v>0.2400967082015994</v>
      </c>
      <c r="J83" s="144">
        <v>0.75990329179840055</v>
      </c>
      <c r="K83" s="268">
        <v>1</v>
      </c>
      <c r="L83" s="267">
        <v>0.69666283084004599</v>
      </c>
      <c r="M83" s="144">
        <v>0.30333716915995396</v>
      </c>
      <c r="N83" s="268">
        <v>1</v>
      </c>
      <c r="O83" s="267">
        <v>0.43326758711374097</v>
      </c>
      <c r="P83" s="144">
        <v>0.56673241288625908</v>
      </c>
      <c r="Q83" s="268">
        <v>1</v>
      </c>
      <c r="R83" s="267">
        <v>0.43464730290456433</v>
      </c>
      <c r="S83" s="144">
        <v>0.56535269709543567</v>
      </c>
      <c r="T83" s="268">
        <v>1</v>
      </c>
      <c r="U83" s="267">
        <v>1</v>
      </c>
      <c r="V83" s="268">
        <v>1</v>
      </c>
      <c r="W83" s="267">
        <v>1</v>
      </c>
      <c r="X83" s="144">
        <v>0</v>
      </c>
      <c r="Y83" s="268">
        <v>1</v>
      </c>
    </row>
    <row r="84" spans="2:25" s="4" customFormat="1" ht="15.75" collapsed="1" x14ac:dyDescent="0.25">
      <c r="B84" s="65">
        <v>2012</v>
      </c>
      <c r="C84" s="269">
        <v>0.45196168354299665</v>
      </c>
      <c r="D84" s="88">
        <v>0.54803831645700329</v>
      </c>
      <c r="E84" s="270">
        <v>1</v>
      </c>
      <c r="F84" s="269">
        <v>0.45240812444806738</v>
      </c>
      <c r="G84" s="88">
        <v>0.54759187555193256</v>
      </c>
      <c r="H84" s="270">
        <v>1</v>
      </c>
      <c r="I84" s="269">
        <v>0.22773393461104849</v>
      </c>
      <c r="J84" s="88">
        <v>0.77226606538895148</v>
      </c>
      <c r="K84" s="270">
        <v>1</v>
      </c>
      <c r="L84" s="269">
        <v>0.71282520933014359</v>
      </c>
      <c r="M84" s="88">
        <v>0.28717479066985646</v>
      </c>
      <c r="N84" s="270">
        <v>1</v>
      </c>
      <c r="O84" s="269">
        <v>0.40693362995921395</v>
      </c>
      <c r="P84" s="88">
        <v>0.59306637004078611</v>
      </c>
      <c r="Q84" s="270">
        <v>1</v>
      </c>
      <c r="R84" s="269">
        <v>0.39878337276106796</v>
      </c>
      <c r="S84" s="88">
        <v>0.6012166272389321</v>
      </c>
      <c r="T84" s="270">
        <v>1</v>
      </c>
      <c r="U84" s="269">
        <v>1</v>
      </c>
      <c r="V84" s="270">
        <v>1</v>
      </c>
      <c r="W84" s="269">
        <v>0.87804878048780488</v>
      </c>
      <c r="X84" s="88">
        <v>0.12195121951219512</v>
      </c>
      <c r="Y84" s="270">
        <v>1</v>
      </c>
    </row>
    <row r="85" spans="2:25" s="4" customFormat="1" ht="15" hidden="1" customHeight="1" outlineLevel="1" x14ac:dyDescent="0.25">
      <c r="B85" s="53" t="s">
        <v>78</v>
      </c>
      <c r="C85" s="267">
        <v>0.50241832000789655</v>
      </c>
      <c r="D85" s="144">
        <v>0.49758167999210345</v>
      </c>
      <c r="E85" s="268">
        <v>1</v>
      </c>
      <c r="F85" s="267">
        <v>0.50599847311593416</v>
      </c>
      <c r="G85" s="144">
        <v>0.4940015268840659</v>
      </c>
      <c r="H85" s="268">
        <v>1</v>
      </c>
      <c r="I85" s="267">
        <v>0.38625921572817606</v>
      </c>
      <c r="J85" s="144">
        <v>0.61374078427182388</v>
      </c>
      <c r="K85" s="268">
        <v>1</v>
      </c>
      <c r="L85" s="267">
        <v>0.65596216081652969</v>
      </c>
      <c r="M85" s="144">
        <v>0.34403783918347025</v>
      </c>
      <c r="N85" s="268">
        <v>1</v>
      </c>
      <c r="O85" s="267">
        <v>0.43975903614457829</v>
      </c>
      <c r="P85" s="144">
        <v>0.56024096385542166</v>
      </c>
      <c r="Q85" s="268">
        <v>1</v>
      </c>
      <c r="R85" s="267">
        <v>0.45598591549295775</v>
      </c>
      <c r="S85" s="144">
        <v>0.54401408450704225</v>
      </c>
      <c r="T85" s="268">
        <v>1</v>
      </c>
      <c r="U85" s="267">
        <v>1</v>
      </c>
      <c r="V85" s="268">
        <v>1</v>
      </c>
      <c r="W85" s="267">
        <v>1</v>
      </c>
      <c r="X85" s="144">
        <v>0</v>
      </c>
      <c r="Y85" s="268">
        <v>1</v>
      </c>
    </row>
    <row r="86" spans="2:25" s="4" customFormat="1" ht="15" hidden="1" customHeight="1" outlineLevel="1" x14ac:dyDescent="0.25">
      <c r="B86" s="53" t="s">
        <v>79</v>
      </c>
      <c r="C86" s="267">
        <v>0.48581703753652505</v>
      </c>
      <c r="D86" s="144">
        <v>0.51418296246347495</v>
      </c>
      <c r="E86" s="268">
        <v>1</v>
      </c>
      <c r="F86" s="267">
        <v>0.49007278308659702</v>
      </c>
      <c r="G86" s="144">
        <v>0.50992721691340293</v>
      </c>
      <c r="H86" s="268">
        <v>1</v>
      </c>
      <c r="I86" s="267">
        <v>0.41069100391134289</v>
      </c>
      <c r="J86" s="144">
        <v>0.58930899608865706</v>
      </c>
      <c r="K86" s="268">
        <v>1</v>
      </c>
      <c r="L86" s="267">
        <v>0.66519647153167605</v>
      </c>
      <c r="M86" s="144">
        <v>0.33480352846832395</v>
      </c>
      <c r="N86" s="268">
        <v>1</v>
      </c>
      <c r="O86" s="267">
        <v>0.41243523316062175</v>
      </c>
      <c r="P86" s="144">
        <v>0.58756476683937819</v>
      </c>
      <c r="Q86" s="268">
        <v>1</v>
      </c>
      <c r="R86" s="267">
        <v>0.39281705948372614</v>
      </c>
      <c r="S86" s="144">
        <v>0.60718294051627386</v>
      </c>
      <c r="T86" s="268">
        <v>1</v>
      </c>
      <c r="U86" s="267">
        <v>1</v>
      </c>
      <c r="V86" s="268">
        <v>1</v>
      </c>
      <c r="W86" s="267">
        <v>0.375</v>
      </c>
      <c r="X86" s="144">
        <v>0.625</v>
      </c>
      <c r="Y86" s="268">
        <v>1</v>
      </c>
    </row>
    <row r="87" spans="2:25" s="4" customFormat="1" ht="15" hidden="1" customHeight="1" outlineLevel="1" x14ac:dyDescent="0.25">
      <c r="B87" s="53" t="s">
        <v>80</v>
      </c>
      <c r="C87" s="267">
        <v>0.41122971983506107</v>
      </c>
      <c r="D87" s="144">
        <v>0.58877028016493893</v>
      </c>
      <c r="E87" s="268">
        <v>1</v>
      </c>
      <c r="F87" s="267">
        <v>0.41949207167719477</v>
      </c>
      <c r="G87" s="144">
        <v>0.58050792832280518</v>
      </c>
      <c r="H87" s="268">
        <v>1</v>
      </c>
      <c r="I87" s="267">
        <v>0.2641313050440352</v>
      </c>
      <c r="J87" s="144">
        <v>0.73586869495596474</v>
      </c>
      <c r="K87" s="268">
        <v>1</v>
      </c>
      <c r="L87" s="267">
        <v>0.62756565879496795</v>
      </c>
      <c r="M87" s="144">
        <v>0.37243434120503199</v>
      </c>
      <c r="N87" s="268">
        <v>1</v>
      </c>
      <c r="O87" s="267">
        <v>0.32403515475735573</v>
      </c>
      <c r="P87" s="144">
        <v>0.67596484524264422</v>
      </c>
      <c r="Q87" s="268">
        <v>1</v>
      </c>
      <c r="R87" s="267">
        <v>0.32757894736842103</v>
      </c>
      <c r="S87" s="144">
        <v>0.67242105263157892</v>
      </c>
      <c r="T87" s="268">
        <v>1</v>
      </c>
      <c r="U87" s="267">
        <v>1</v>
      </c>
      <c r="V87" s="268">
        <v>1</v>
      </c>
      <c r="W87" s="267">
        <v>1</v>
      </c>
      <c r="X87" s="144">
        <v>0</v>
      </c>
      <c r="Y87" s="268">
        <v>1</v>
      </c>
    </row>
    <row r="88" spans="2:25" s="4" customFormat="1" ht="15" hidden="1" customHeight="1" outlineLevel="1" x14ac:dyDescent="0.25">
      <c r="B88" s="53" t="s">
        <v>81</v>
      </c>
      <c r="C88" s="267">
        <v>0.41464073473797947</v>
      </c>
      <c r="D88" s="144">
        <v>0.58535926526202053</v>
      </c>
      <c r="E88" s="268">
        <v>1</v>
      </c>
      <c r="F88" s="267">
        <v>0.4234932709186659</v>
      </c>
      <c r="G88" s="144">
        <v>0.57650672908133416</v>
      </c>
      <c r="H88" s="268">
        <v>1</v>
      </c>
      <c r="I88" s="267">
        <v>0.22387655657823496</v>
      </c>
      <c r="J88" s="144">
        <v>0.77612344342176498</v>
      </c>
      <c r="K88" s="268">
        <v>1</v>
      </c>
      <c r="L88" s="267">
        <v>0.74626254351832888</v>
      </c>
      <c r="M88" s="144">
        <v>0.25373745648167112</v>
      </c>
      <c r="N88" s="268">
        <v>1</v>
      </c>
      <c r="O88" s="267">
        <v>0.34355179704016914</v>
      </c>
      <c r="P88" s="144">
        <v>0.65644820295983086</v>
      </c>
      <c r="Q88" s="268">
        <v>1</v>
      </c>
      <c r="R88" s="267">
        <v>0.3411764705882353</v>
      </c>
      <c r="S88" s="144">
        <v>0.6588235294117647</v>
      </c>
      <c r="T88" s="268">
        <v>1</v>
      </c>
      <c r="U88" s="267">
        <v>1</v>
      </c>
      <c r="V88" s="268">
        <v>1</v>
      </c>
      <c r="W88" s="267">
        <v>1.1976047904191617E-2</v>
      </c>
      <c r="X88" s="144">
        <v>0.9880239520958084</v>
      </c>
      <c r="Y88" s="268">
        <v>1</v>
      </c>
    </row>
    <row r="89" spans="2:25" s="4" customFormat="1" ht="15" hidden="1" customHeight="1" outlineLevel="1" x14ac:dyDescent="0.25">
      <c r="B89" s="53" t="s">
        <v>82</v>
      </c>
      <c r="C89" s="267">
        <v>0.40359640359640359</v>
      </c>
      <c r="D89" s="144">
        <v>0.59640359640359641</v>
      </c>
      <c r="E89" s="268">
        <v>1</v>
      </c>
      <c r="F89" s="267">
        <v>0.38502673796791442</v>
      </c>
      <c r="G89" s="144">
        <v>0.61497326203208558</v>
      </c>
      <c r="H89" s="268">
        <v>1</v>
      </c>
      <c r="I89" s="267">
        <v>0.25919999999999999</v>
      </c>
      <c r="J89" s="144">
        <v>0.74080000000000001</v>
      </c>
      <c r="K89" s="268">
        <v>1</v>
      </c>
      <c r="L89" s="267">
        <v>0.74889867841409696</v>
      </c>
      <c r="M89" s="144">
        <v>0.25110132158590309</v>
      </c>
      <c r="N89" s="268">
        <v>1</v>
      </c>
      <c r="O89" s="267">
        <v>0.55102040816326525</v>
      </c>
      <c r="P89" s="144">
        <v>0.44897959183673469</v>
      </c>
      <c r="Q89" s="268">
        <v>1</v>
      </c>
      <c r="R89" s="267">
        <v>0.55555555555555558</v>
      </c>
      <c r="S89" s="144">
        <v>0.44444444444444442</v>
      </c>
      <c r="T89" s="268">
        <v>1</v>
      </c>
      <c r="U89" s="267">
        <v>1</v>
      </c>
      <c r="V89" s="268">
        <v>1</v>
      </c>
      <c r="W89" s="267">
        <v>1</v>
      </c>
      <c r="X89" s="144">
        <v>0</v>
      </c>
      <c r="Y89" s="268">
        <v>1</v>
      </c>
    </row>
    <row r="90" spans="2:25" s="4" customFormat="1" ht="15" hidden="1" customHeight="1" outlineLevel="1" x14ac:dyDescent="0.25">
      <c r="B90" s="53" t="s">
        <v>83</v>
      </c>
      <c r="C90" s="267">
        <v>0.47474747474747475</v>
      </c>
      <c r="D90" s="144">
        <v>0.5252525252525253</v>
      </c>
      <c r="E90" s="268">
        <v>1</v>
      </c>
      <c r="F90" s="267">
        <v>0.43141592920353983</v>
      </c>
      <c r="G90" s="144">
        <v>0.56858407079646023</v>
      </c>
      <c r="H90" s="268">
        <v>1</v>
      </c>
      <c r="I90" s="267">
        <v>0.32442748091603052</v>
      </c>
      <c r="J90" s="144">
        <v>0.67557251908396942</v>
      </c>
      <c r="K90" s="268">
        <v>1</v>
      </c>
      <c r="L90" s="267">
        <v>0.57432432432432434</v>
      </c>
      <c r="M90" s="144">
        <v>0.42567567567567566</v>
      </c>
      <c r="N90" s="268">
        <v>1</v>
      </c>
      <c r="O90" s="267">
        <v>0.86363636363636365</v>
      </c>
      <c r="P90" s="144">
        <v>0.13636363636363635</v>
      </c>
      <c r="Q90" s="268">
        <v>1</v>
      </c>
      <c r="R90" s="267">
        <v>0.84210526315789469</v>
      </c>
      <c r="S90" s="144">
        <v>0.15789473684210525</v>
      </c>
      <c r="T90" s="268">
        <v>1</v>
      </c>
      <c r="U90" s="267">
        <v>1</v>
      </c>
      <c r="V90" s="268">
        <v>1</v>
      </c>
      <c r="W90" s="267">
        <v>1</v>
      </c>
      <c r="X90" s="144">
        <v>0</v>
      </c>
      <c r="Y90" s="268">
        <v>1</v>
      </c>
    </row>
    <row r="91" spans="2:25" s="4" customFormat="1" ht="15" hidden="1" customHeight="1" outlineLevel="1" x14ac:dyDescent="0.25">
      <c r="B91" s="53" t="s">
        <v>84</v>
      </c>
      <c r="C91" s="267">
        <v>0.55995828988529717</v>
      </c>
      <c r="D91" s="144">
        <v>0.44004171011470283</v>
      </c>
      <c r="E91" s="268">
        <v>1</v>
      </c>
      <c r="F91" s="267">
        <v>0.57382953181272511</v>
      </c>
      <c r="G91" s="144">
        <v>0.42617046818727489</v>
      </c>
      <c r="H91" s="268">
        <v>1</v>
      </c>
      <c r="I91" s="267">
        <v>0.38947368421052631</v>
      </c>
      <c r="J91" s="144">
        <v>0.61052631578947369</v>
      </c>
      <c r="K91" s="268">
        <v>1</v>
      </c>
      <c r="L91" s="267">
        <v>0.71958762886597938</v>
      </c>
      <c r="M91" s="144">
        <v>0.28041237113402062</v>
      </c>
      <c r="N91" s="268">
        <v>1</v>
      </c>
      <c r="O91" s="267">
        <v>0.37962962962962965</v>
      </c>
      <c r="P91" s="144">
        <v>0.62037037037037035</v>
      </c>
      <c r="Q91" s="268">
        <v>1</v>
      </c>
      <c r="R91" s="267">
        <v>0.36842105263157893</v>
      </c>
      <c r="S91" s="144">
        <v>0.63157894736842102</v>
      </c>
      <c r="T91" s="268">
        <v>1</v>
      </c>
      <c r="U91" s="267">
        <v>1</v>
      </c>
      <c r="V91" s="268">
        <v>1</v>
      </c>
      <c r="W91" s="267">
        <v>1</v>
      </c>
      <c r="X91" s="144">
        <v>0</v>
      </c>
      <c r="Y91" s="268">
        <v>1</v>
      </c>
    </row>
    <row r="92" spans="2:25" s="4" customFormat="1" ht="15" hidden="1" customHeight="1" outlineLevel="1" x14ac:dyDescent="0.25">
      <c r="B92" s="53" t="s">
        <v>85</v>
      </c>
      <c r="C92" s="267">
        <v>0.68497757847533636</v>
      </c>
      <c r="D92" s="144">
        <v>0.3150224215246637</v>
      </c>
      <c r="E92" s="268">
        <v>1</v>
      </c>
      <c r="F92" s="267">
        <v>0.73477157360406087</v>
      </c>
      <c r="G92" s="144">
        <v>0.26522842639593908</v>
      </c>
      <c r="H92" s="268">
        <v>1</v>
      </c>
      <c r="I92" s="267">
        <v>0.18565400843881857</v>
      </c>
      <c r="J92" s="144">
        <v>0.81434599156118148</v>
      </c>
      <c r="K92" s="268">
        <v>1</v>
      </c>
      <c r="L92" s="267">
        <v>0.97830374753451677</v>
      </c>
      <c r="M92" s="144">
        <v>2.1696252465483234E-2</v>
      </c>
      <c r="N92" s="268">
        <v>1</v>
      </c>
      <c r="O92" s="267">
        <v>0.22580645161290322</v>
      </c>
      <c r="P92" s="144">
        <v>0.77419354838709675</v>
      </c>
      <c r="Q92" s="268">
        <v>1</v>
      </c>
      <c r="R92" s="267">
        <v>0.13333333333333333</v>
      </c>
      <c r="S92" s="144">
        <v>0.8666666666666667</v>
      </c>
      <c r="T92" s="268">
        <v>1</v>
      </c>
      <c r="U92" s="267">
        <v>1</v>
      </c>
      <c r="V92" s="268">
        <v>1</v>
      </c>
      <c r="W92" s="267" t="e">
        <v>#DIV/0!</v>
      </c>
      <c r="X92" s="144" t="e">
        <v>#DIV/0!</v>
      </c>
      <c r="Y92" s="268" t="e">
        <v>#DIV/0!</v>
      </c>
    </row>
    <row r="93" spans="2:25" s="4" customFormat="1" ht="15" hidden="1" customHeight="1" outlineLevel="1" x14ac:dyDescent="0.25">
      <c r="B93" s="53" t="s">
        <v>86</v>
      </c>
      <c r="C93" s="267">
        <v>0.61274509803921573</v>
      </c>
      <c r="D93" s="144">
        <v>0.38725490196078433</v>
      </c>
      <c r="E93" s="268">
        <v>1</v>
      </c>
      <c r="F93" s="267">
        <v>0.66901408450704225</v>
      </c>
      <c r="G93" s="144">
        <v>0.33098591549295775</v>
      </c>
      <c r="H93" s="268">
        <v>1</v>
      </c>
      <c r="I93" s="267">
        <v>0.23643410852713179</v>
      </c>
      <c r="J93" s="144">
        <v>0.76356589147286824</v>
      </c>
      <c r="K93" s="268">
        <v>1</v>
      </c>
      <c r="L93" s="267">
        <v>0.91159135559921411</v>
      </c>
      <c r="M93" s="144">
        <v>8.8408644400785857E-2</v>
      </c>
      <c r="N93" s="268">
        <v>1</v>
      </c>
      <c r="O93" s="267">
        <v>0.18705035971223022</v>
      </c>
      <c r="P93" s="144">
        <v>0.81294964028776984</v>
      </c>
      <c r="Q93" s="268">
        <v>1</v>
      </c>
      <c r="R93" s="267">
        <v>0.15702479338842976</v>
      </c>
      <c r="S93" s="144">
        <v>0.84297520661157022</v>
      </c>
      <c r="T93" s="268">
        <v>1</v>
      </c>
      <c r="U93" s="267">
        <v>1</v>
      </c>
      <c r="V93" s="268">
        <v>1</v>
      </c>
      <c r="W93" s="267" t="e">
        <v>#DIV/0!</v>
      </c>
      <c r="X93" s="144" t="e">
        <v>#DIV/0!</v>
      </c>
      <c r="Y93" s="268" t="e">
        <v>#DIV/0!</v>
      </c>
    </row>
    <row r="94" spans="2:25" s="4" customFormat="1" ht="15" hidden="1" customHeight="1" outlineLevel="1" x14ac:dyDescent="0.25">
      <c r="B94" s="53" t="s">
        <v>87</v>
      </c>
      <c r="C94" s="267">
        <v>0.42307980517047583</v>
      </c>
      <c r="D94" s="144">
        <v>0.57692019482952417</v>
      </c>
      <c r="E94" s="268">
        <v>1</v>
      </c>
      <c r="F94" s="267">
        <v>0.43694141012909632</v>
      </c>
      <c r="G94" s="144">
        <v>0.56305858987090363</v>
      </c>
      <c r="H94" s="268">
        <v>1</v>
      </c>
      <c r="I94" s="267">
        <v>0.24205378973105135</v>
      </c>
      <c r="J94" s="144">
        <v>0.75794621026894871</v>
      </c>
      <c r="K94" s="268">
        <v>1</v>
      </c>
      <c r="L94" s="267">
        <v>0.72988774555659497</v>
      </c>
      <c r="M94" s="144">
        <v>0.27011225444340503</v>
      </c>
      <c r="N94" s="268">
        <v>1</v>
      </c>
      <c r="O94" s="267">
        <v>0.25416666666666665</v>
      </c>
      <c r="P94" s="144">
        <v>0.74583333333333335</v>
      </c>
      <c r="Q94" s="268">
        <v>1</v>
      </c>
      <c r="R94" s="267">
        <v>0.26599634369287017</v>
      </c>
      <c r="S94" s="144">
        <v>0.73400365630712983</v>
      </c>
      <c r="T94" s="268">
        <v>1</v>
      </c>
      <c r="U94" s="267">
        <v>1</v>
      </c>
      <c r="V94" s="268">
        <v>1</v>
      </c>
      <c r="W94" s="267">
        <v>1</v>
      </c>
      <c r="X94" s="144">
        <v>0</v>
      </c>
      <c r="Y94" s="268">
        <v>1</v>
      </c>
    </row>
    <row r="95" spans="2:25" s="4" customFormat="1" ht="15" hidden="1" customHeight="1" outlineLevel="1" x14ac:dyDescent="0.25">
      <c r="B95" s="53" t="s">
        <v>88</v>
      </c>
      <c r="C95" s="267">
        <v>0.3884333661309719</v>
      </c>
      <c r="D95" s="144">
        <v>0.6115666338690281</v>
      </c>
      <c r="E95" s="268">
        <v>1</v>
      </c>
      <c r="F95" s="267">
        <v>0.38728929752399388</v>
      </c>
      <c r="G95" s="144">
        <v>0.61271070247600612</v>
      </c>
      <c r="H95" s="268">
        <v>1</v>
      </c>
      <c r="I95" s="267">
        <v>0.21050892267019167</v>
      </c>
      <c r="J95" s="144">
        <v>0.78949107732980828</v>
      </c>
      <c r="K95" s="268">
        <v>1</v>
      </c>
      <c r="L95" s="267">
        <v>0.70041917736442227</v>
      </c>
      <c r="M95" s="144">
        <v>0.29958082263557767</v>
      </c>
      <c r="N95" s="268">
        <v>1</v>
      </c>
      <c r="O95" s="267">
        <v>0.38306138306138304</v>
      </c>
      <c r="P95" s="144">
        <v>0.61693861693861696</v>
      </c>
      <c r="Q95" s="268">
        <v>1</v>
      </c>
      <c r="R95" s="267">
        <v>0.38074588031222895</v>
      </c>
      <c r="S95" s="144">
        <v>0.619254119687771</v>
      </c>
      <c r="T95" s="268">
        <v>1</v>
      </c>
      <c r="U95" s="267">
        <v>1</v>
      </c>
      <c r="V95" s="268">
        <v>1</v>
      </c>
      <c r="W95" s="267">
        <v>1</v>
      </c>
      <c r="X95" s="144">
        <v>0</v>
      </c>
      <c r="Y95" s="268">
        <v>1</v>
      </c>
    </row>
    <row r="96" spans="2:25" s="4" customFormat="1" ht="15" hidden="1" customHeight="1" outlineLevel="1" x14ac:dyDescent="0.25">
      <c r="B96" s="53" t="s">
        <v>89</v>
      </c>
      <c r="C96" s="267">
        <v>0.34816035145524438</v>
      </c>
      <c r="D96" s="144">
        <v>0.65183964854475562</v>
      </c>
      <c r="E96" s="268">
        <v>1</v>
      </c>
      <c r="F96" s="267">
        <v>0.35525995620082734</v>
      </c>
      <c r="G96" s="144">
        <v>0.64474004379917271</v>
      </c>
      <c r="H96" s="268">
        <v>1</v>
      </c>
      <c r="I96" s="267">
        <v>0.18373101952277657</v>
      </c>
      <c r="J96" s="144">
        <v>0.8162689804772234</v>
      </c>
      <c r="K96" s="268">
        <v>1</v>
      </c>
      <c r="L96" s="267">
        <v>0.69785189372526857</v>
      </c>
      <c r="M96" s="144">
        <v>0.30214810627473149</v>
      </c>
      <c r="N96" s="268">
        <v>1</v>
      </c>
      <c r="O96" s="267">
        <v>0.26113909337466096</v>
      </c>
      <c r="P96" s="144">
        <v>0.73886090662533899</v>
      </c>
      <c r="Q96" s="268">
        <v>1</v>
      </c>
      <c r="R96" s="267">
        <v>0.27541121889498105</v>
      </c>
      <c r="S96" s="144">
        <v>0.72458878110501901</v>
      </c>
      <c r="T96" s="268">
        <v>1</v>
      </c>
      <c r="U96" s="267">
        <v>1</v>
      </c>
      <c r="V96" s="268">
        <v>1</v>
      </c>
      <c r="W96" s="267" t="e">
        <v>#DIV/0!</v>
      </c>
      <c r="X96" s="144" t="e">
        <v>#DIV/0!</v>
      </c>
      <c r="Y96" s="268" t="e">
        <v>#DIV/0!</v>
      </c>
    </row>
    <row r="97" spans="2:25" s="4" customFormat="1" ht="15.75" collapsed="1" x14ac:dyDescent="0.25">
      <c r="B97" s="65">
        <v>2011</v>
      </c>
      <c r="C97" s="269">
        <v>0.42396553052680247</v>
      </c>
      <c r="D97" s="88">
        <v>0.57603446947319759</v>
      </c>
      <c r="E97" s="270">
        <v>1</v>
      </c>
      <c r="F97" s="269">
        <v>0.42984000340720341</v>
      </c>
      <c r="G97" s="88">
        <v>0.57015999659279659</v>
      </c>
      <c r="H97" s="270">
        <v>1</v>
      </c>
      <c r="I97" s="269">
        <v>0.26884146734575465</v>
      </c>
      <c r="J97" s="88">
        <v>0.73115853265424535</v>
      </c>
      <c r="K97" s="270">
        <v>1</v>
      </c>
      <c r="L97" s="269">
        <v>0.68652504818870097</v>
      </c>
      <c r="M97" s="88">
        <v>0.31347495181129903</v>
      </c>
      <c r="N97" s="270">
        <v>1</v>
      </c>
      <c r="O97" s="269">
        <v>0.34582889598864042</v>
      </c>
      <c r="P97" s="88">
        <v>0.65417110401135958</v>
      </c>
      <c r="Q97" s="270">
        <v>1</v>
      </c>
      <c r="R97" s="269">
        <v>0.34836799875360286</v>
      </c>
      <c r="S97" s="88">
        <v>0.65163200124639709</v>
      </c>
      <c r="T97" s="270">
        <v>1</v>
      </c>
      <c r="U97" s="269">
        <v>1</v>
      </c>
      <c r="V97" s="270">
        <v>1</v>
      </c>
      <c r="W97" s="269">
        <v>0.23423423423423423</v>
      </c>
      <c r="X97" s="88">
        <v>0.76576576576576572</v>
      </c>
      <c r="Y97" s="270">
        <v>1</v>
      </c>
    </row>
    <row r="98" spans="2:25" s="4" customFormat="1" ht="15" hidden="1" customHeight="1" outlineLevel="1" x14ac:dyDescent="0.25">
      <c r="B98" s="53" t="s">
        <v>78</v>
      </c>
      <c r="C98" s="267">
        <v>0.38727263196519368</v>
      </c>
      <c r="D98" s="144">
        <v>0.61272736803480632</v>
      </c>
      <c r="E98" s="268">
        <v>1</v>
      </c>
      <c r="F98" s="267">
        <v>0.39760322733744663</v>
      </c>
      <c r="G98" s="144">
        <v>0.60239677266255343</v>
      </c>
      <c r="H98" s="268">
        <v>1</v>
      </c>
      <c r="I98" s="267">
        <v>0.28420599008834302</v>
      </c>
      <c r="J98" s="144">
        <v>0.71579400991165698</v>
      </c>
      <c r="K98" s="268">
        <v>1</v>
      </c>
      <c r="L98" s="267">
        <v>0.5698333333333333</v>
      </c>
      <c r="M98" s="144">
        <v>0.43016666666666664</v>
      </c>
      <c r="N98" s="268">
        <v>1</v>
      </c>
      <c r="O98" s="267">
        <v>0.28604651162790695</v>
      </c>
      <c r="P98" s="144">
        <v>0.71395348837209305</v>
      </c>
      <c r="Q98" s="268">
        <v>1</v>
      </c>
      <c r="R98" s="267">
        <v>0.28032209360845495</v>
      </c>
      <c r="S98" s="144">
        <v>0.71967790639154505</v>
      </c>
      <c r="T98" s="268">
        <v>1</v>
      </c>
      <c r="U98" s="267">
        <v>1</v>
      </c>
      <c r="V98" s="268">
        <v>1</v>
      </c>
      <c r="W98" s="267">
        <v>1</v>
      </c>
      <c r="X98" s="144">
        <v>0</v>
      </c>
      <c r="Y98" s="268">
        <v>1</v>
      </c>
    </row>
    <row r="99" spans="2:25" s="4" customFormat="1" ht="15" hidden="1" customHeight="1" outlineLevel="1" x14ac:dyDescent="0.25">
      <c r="B99" s="53" t="s">
        <v>79</v>
      </c>
      <c r="C99" s="267">
        <v>0.37438300531084034</v>
      </c>
      <c r="D99" s="144">
        <v>0.62561699468915966</v>
      </c>
      <c r="E99" s="268">
        <v>1</v>
      </c>
      <c r="F99" s="267">
        <v>0.3744698897370653</v>
      </c>
      <c r="G99" s="144">
        <v>0.6255301102629347</v>
      </c>
      <c r="H99" s="268">
        <v>1</v>
      </c>
      <c r="I99" s="267">
        <v>0.27460641749789688</v>
      </c>
      <c r="J99" s="144">
        <v>0.72539358250210306</v>
      </c>
      <c r="K99" s="268">
        <v>1</v>
      </c>
      <c r="L99" s="267">
        <v>0.55397416246989273</v>
      </c>
      <c r="M99" s="144">
        <v>0.44602583753010727</v>
      </c>
      <c r="N99" s="268">
        <v>1</v>
      </c>
      <c r="O99" s="267">
        <v>0.32813402657423457</v>
      </c>
      <c r="P99" s="144">
        <v>0.67186597342576548</v>
      </c>
      <c r="Q99" s="268">
        <v>1</v>
      </c>
      <c r="R99" s="267">
        <v>0.31408629441624364</v>
      </c>
      <c r="S99" s="144">
        <v>0.68591370558375631</v>
      </c>
      <c r="T99" s="268">
        <v>1</v>
      </c>
      <c r="U99" s="267">
        <v>1</v>
      </c>
      <c r="V99" s="268">
        <v>1</v>
      </c>
      <c r="W99" s="267">
        <v>1</v>
      </c>
      <c r="X99" s="144">
        <v>0</v>
      </c>
      <c r="Y99" s="268">
        <v>1</v>
      </c>
    </row>
    <row r="100" spans="2:25" s="4" customFormat="1" ht="15" hidden="1" customHeight="1" outlineLevel="1" x14ac:dyDescent="0.25">
      <c r="B100" s="53" t="s">
        <v>80</v>
      </c>
      <c r="C100" s="267">
        <v>0.39865764045593938</v>
      </c>
      <c r="D100" s="144">
        <v>0.60134235954406068</v>
      </c>
      <c r="E100" s="268">
        <v>1</v>
      </c>
      <c r="F100" s="267">
        <v>0.40630739028560575</v>
      </c>
      <c r="G100" s="144">
        <v>0.5936926097143943</v>
      </c>
      <c r="H100" s="268">
        <v>1</v>
      </c>
      <c r="I100" s="267">
        <v>0.3211655796339154</v>
      </c>
      <c r="J100" s="144">
        <v>0.67883442036608455</v>
      </c>
      <c r="K100" s="268">
        <v>1</v>
      </c>
      <c r="L100" s="267">
        <v>0.5688311688311688</v>
      </c>
      <c r="M100" s="144">
        <v>0.43116883116883115</v>
      </c>
      <c r="N100" s="268">
        <v>1</v>
      </c>
      <c r="O100" s="267">
        <v>0.29280223619846263</v>
      </c>
      <c r="P100" s="144">
        <v>0.70719776380153743</v>
      </c>
      <c r="Q100" s="268">
        <v>1</v>
      </c>
      <c r="R100" s="267">
        <v>0.29056603773584905</v>
      </c>
      <c r="S100" s="144">
        <v>0.7094339622641509</v>
      </c>
      <c r="T100" s="268">
        <v>1</v>
      </c>
      <c r="U100" s="267">
        <v>1</v>
      </c>
      <c r="V100" s="268">
        <v>1</v>
      </c>
      <c r="W100" s="267">
        <v>0.72727272727272729</v>
      </c>
      <c r="X100" s="144">
        <v>0.27272727272727271</v>
      </c>
      <c r="Y100" s="268">
        <v>1</v>
      </c>
    </row>
    <row r="101" spans="2:25" s="4" customFormat="1" ht="15" hidden="1" customHeight="1" outlineLevel="1" x14ac:dyDescent="0.25">
      <c r="B101" s="53" t="s">
        <v>81</v>
      </c>
      <c r="C101" s="267">
        <v>0.37135729674566276</v>
      </c>
      <c r="D101" s="144">
        <v>0.62864270325433724</v>
      </c>
      <c r="E101" s="268">
        <v>1</v>
      </c>
      <c r="F101" s="267">
        <v>0.36714861341550131</v>
      </c>
      <c r="G101" s="144">
        <v>0.63285138658449869</v>
      </c>
      <c r="H101" s="268">
        <v>1</v>
      </c>
      <c r="I101" s="267">
        <v>0.27662490211433044</v>
      </c>
      <c r="J101" s="144">
        <v>0.72337509788566956</v>
      </c>
      <c r="K101" s="268">
        <v>1</v>
      </c>
      <c r="L101" s="267">
        <v>0.51952054794520552</v>
      </c>
      <c r="M101" s="144">
        <v>0.48047945205479453</v>
      </c>
      <c r="N101" s="268">
        <v>1</v>
      </c>
      <c r="O101" s="267">
        <v>0.42209631728045327</v>
      </c>
      <c r="P101" s="144">
        <v>0.57790368271954673</v>
      </c>
      <c r="Q101" s="268">
        <v>1</v>
      </c>
      <c r="R101" s="267">
        <v>0.43452380952380953</v>
      </c>
      <c r="S101" s="144">
        <v>0.56547619047619047</v>
      </c>
      <c r="T101" s="268">
        <v>1</v>
      </c>
      <c r="U101" s="267">
        <v>1</v>
      </c>
      <c r="V101" s="268">
        <v>1</v>
      </c>
      <c r="W101" s="267">
        <v>1</v>
      </c>
      <c r="X101" s="144">
        <v>0</v>
      </c>
      <c r="Y101" s="268">
        <v>1</v>
      </c>
    </row>
    <row r="102" spans="2:25" s="4" customFormat="1" ht="15" hidden="1" customHeight="1" outlineLevel="1" x14ac:dyDescent="0.25">
      <c r="B102" s="53" t="s">
        <v>82</v>
      </c>
      <c r="C102" s="267">
        <v>0.2607879924953096</v>
      </c>
      <c r="D102" s="144">
        <v>0.7392120075046904</v>
      </c>
      <c r="E102" s="268">
        <v>1</v>
      </c>
      <c r="F102" s="267">
        <v>0.23076923076923078</v>
      </c>
      <c r="G102" s="144">
        <v>0.76923076923076927</v>
      </c>
      <c r="H102" s="268">
        <v>1</v>
      </c>
      <c r="I102" s="267">
        <v>0.56028368794326244</v>
      </c>
      <c r="J102" s="144">
        <v>0.43971631205673761</v>
      </c>
      <c r="K102" s="268">
        <v>1</v>
      </c>
      <c r="L102" s="267">
        <v>0.18026315789473685</v>
      </c>
      <c r="M102" s="144">
        <v>0.81973684210526321</v>
      </c>
      <c r="N102" s="268">
        <v>1</v>
      </c>
      <c r="O102" s="267">
        <v>0.35294117647058826</v>
      </c>
      <c r="P102" s="144">
        <v>0.6470588235294118</v>
      </c>
      <c r="Q102" s="268">
        <v>1</v>
      </c>
      <c r="R102" s="267">
        <v>0.375</v>
      </c>
      <c r="S102" s="144">
        <v>0.625</v>
      </c>
      <c r="T102" s="268">
        <v>1</v>
      </c>
      <c r="U102" s="267">
        <v>1</v>
      </c>
      <c r="V102" s="268">
        <v>1</v>
      </c>
      <c r="W102" s="267">
        <v>0.42857142857142855</v>
      </c>
      <c r="X102" s="144">
        <v>0.5714285714285714</v>
      </c>
      <c r="Y102" s="268">
        <v>1</v>
      </c>
    </row>
    <row r="103" spans="2:25" s="4" customFormat="1" ht="15" hidden="1" customHeight="1" outlineLevel="1" x14ac:dyDescent="0.25">
      <c r="B103" s="53" t="s">
        <v>83</v>
      </c>
      <c r="C103" s="267">
        <v>0.28677839851024206</v>
      </c>
      <c r="D103" s="144">
        <v>0.71322160148975788</v>
      </c>
      <c r="E103" s="268">
        <v>1</v>
      </c>
      <c r="F103" s="267">
        <v>0.26995940460081191</v>
      </c>
      <c r="G103" s="144">
        <v>0.73004059539918809</v>
      </c>
      <c r="H103" s="268">
        <v>1</v>
      </c>
      <c r="I103" s="267">
        <v>0.29351535836177473</v>
      </c>
      <c r="J103" s="144">
        <v>0.70648464163822522</v>
      </c>
      <c r="K103" s="268">
        <v>1</v>
      </c>
      <c r="L103" s="267">
        <v>0.27223719676549868</v>
      </c>
      <c r="M103" s="144">
        <v>0.72776280323450138</v>
      </c>
      <c r="N103" s="268">
        <v>1</v>
      </c>
      <c r="O103" s="267">
        <v>0.43089430894308944</v>
      </c>
      <c r="P103" s="144">
        <v>0.56910569105691056</v>
      </c>
      <c r="Q103" s="268">
        <v>1</v>
      </c>
      <c r="R103" s="267">
        <v>0.41964285714285715</v>
      </c>
      <c r="S103" s="144">
        <v>0.5803571428571429</v>
      </c>
      <c r="T103" s="268">
        <v>1</v>
      </c>
      <c r="U103" s="267">
        <v>1</v>
      </c>
      <c r="V103" s="268">
        <v>1</v>
      </c>
      <c r="W103" s="267">
        <v>1</v>
      </c>
      <c r="X103" s="144">
        <v>0</v>
      </c>
      <c r="Y103" s="268">
        <v>1</v>
      </c>
    </row>
    <row r="104" spans="2:25" s="4" customFormat="1" ht="15" hidden="1" customHeight="1" outlineLevel="1" x14ac:dyDescent="0.25">
      <c r="B104" s="53" t="s">
        <v>84</v>
      </c>
      <c r="C104" s="267">
        <v>0.25759109311740891</v>
      </c>
      <c r="D104" s="144">
        <v>0.74240890688259109</v>
      </c>
      <c r="E104" s="268">
        <v>1</v>
      </c>
      <c r="F104" s="267">
        <v>0.23519913885898816</v>
      </c>
      <c r="G104" s="144">
        <v>0.76480086114101187</v>
      </c>
      <c r="H104" s="268">
        <v>1</v>
      </c>
      <c r="I104" s="267">
        <v>0.12266112266112267</v>
      </c>
      <c r="J104" s="144">
        <v>0.87733887733887739</v>
      </c>
      <c r="K104" s="268">
        <v>1</v>
      </c>
      <c r="L104" s="267">
        <v>0.28038125496425736</v>
      </c>
      <c r="M104" s="144">
        <v>0.71961874503574264</v>
      </c>
      <c r="N104" s="268">
        <v>1</v>
      </c>
      <c r="O104" s="267">
        <v>0.54455445544554459</v>
      </c>
      <c r="P104" s="144">
        <v>0.45544554455445546</v>
      </c>
      <c r="Q104" s="268">
        <v>1</v>
      </c>
      <c r="R104" s="267">
        <v>0.52747252747252749</v>
      </c>
      <c r="S104" s="144">
        <v>0.47252747252747251</v>
      </c>
      <c r="T104" s="268">
        <v>1</v>
      </c>
      <c r="U104" s="267">
        <v>1</v>
      </c>
      <c r="V104" s="268">
        <v>1</v>
      </c>
      <c r="W104" s="267">
        <v>1</v>
      </c>
      <c r="X104" s="144">
        <v>0</v>
      </c>
      <c r="Y104" s="268">
        <v>1</v>
      </c>
    </row>
    <row r="105" spans="2:25" s="4" customFormat="1" ht="15" hidden="1" customHeight="1" outlineLevel="1" x14ac:dyDescent="0.25">
      <c r="B105" s="53" t="s">
        <v>85</v>
      </c>
      <c r="C105" s="267">
        <v>0.40068728522336772</v>
      </c>
      <c r="D105" s="144">
        <v>0.59931271477663228</v>
      </c>
      <c r="E105" s="268">
        <v>1</v>
      </c>
      <c r="F105" s="267">
        <v>0.38400576368876083</v>
      </c>
      <c r="G105" s="144">
        <v>0.61599423631123917</v>
      </c>
      <c r="H105" s="268">
        <v>1</v>
      </c>
      <c r="I105" s="267">
        <v>0.20187793427230047</v>
      </c>
      <c r="J105" s="144">
        <v>0.7981220657276995</v>
      </c>
      <c r="K105" s="268">
        <v>1</v>
      </c>
      <c r="L105" s="267">
        <v>0.4147005444646098</v>
      </c>
      <c r="M105" s="144">
        <v>0.5852994555353902</v>
      </c>
      <c r="N105" s="268">
        <v>1</v>
      </c>
      <c r="O105" s="267">
        <v>0.54054054054054057</v>
      </c>
      <c r="P105" s="144">
        <v>0.45945945945945948</v>
      </c>
      <c r="Q105" s="268">
        <v>1</v>
      </c>
      <c r="R105" s="267">
        <v>0.52941176470588236</v>
      </c>
      <c r="S105" s="144">
        <v>0.47058823529411764</v>
      </c>
      <c r="T105" s="268">
        <v>1</v>
      </c>
      <c r="U105" s="267">
        <v>1</v>
      </c>
      <c r="V105" s="268">
        <v>1</v>
      </c>
      <c r="W105" s="267">
        <v>1</v>
      </c>
      <c r="X105" s="144">
        <v>0</v>
      </c>
      <c r="Y105" s="268">
        <v>1</v>
      </c>
    </row>
    <row r="106" spans="2:25" s="4" customFormat="1" ht="15" hidden="1" customHeight="1" outlineLevel="1" x14ac:dyDescent="0.25">
      <c r="B106" s="53" t="s">
        <v>86</v>
      </c>
      <c r="C106" s="267">
        <v>0.30673457838143747</v>
      </c>
      <c r="D106" s="144">
        <v>0.69326542161856253</v>
      </c>
      <c r="E106" s="268">
        <v>1</v>
      </c>
      <c r="F106" s="267">
        <v>0.29661016949152541</v>
      </c>
      <c r="G106" s="144">
        <v>0.70338983050847459</v>
      </c>
      <c r="H106" s="268">
        <v>1</v>
      </c>
      <c r="I106" s="267">
        <v>0.25</v>
      </c>
      <c r="J106" s="144">
        <v>0.75</v>
      </c>
      <c r="K106" s="268">
        <v>1</v>
      </c>
      <c r="L106" s="267">
        <v>0.30715396578538101</v>
      </c>
      <c r="M106" s="144">
        <v>0.69284603421461899</v>
      </c>
      <c r="N106" s="268">
        <v>1</v>
      </c>
      <c r="O106" s="267">
        <v>0.18181818181818182</v>
      </c>
      <c r="P106" s="144">
        <v>0.81818181818181823</v>
      </c>
      <c r="Q106" s="268">
        <v>1</v>
      </c>
      <c r="R106" s="267">
        <v>0.17142857142857143</v>
      </c>
      <c r="S106" s="144">
        <v>0.82857142857142863</v>
      </c>
      <c r="T106" s="268">
        <v>1</v>
      </c>
      <c r="U106" s="267">
        <v>1</v>
      </c>
      <c r="V106" s="268">
        <v>1</v>
      </c>
      <c r="W106" s="267">
        <v>1</v>
      </c>
      <c r="X106" s="144">
        <v>0</v>
      </c>
      <c r="Y106" s="268">
        <v>1</v>
      </c>
    </row>
    <row r="107" spans="2:25" s="4" customFormat="1" ht="15" hidden="1" customHeight="1" outlineLevel="1" x14ac:dyDescent="0.25">
      <c r="B107" s="53" t="s">
        <v>87</v>
      </c>
      <c r="C107" s="267">
        <v>0.37736153721944132</v>
      </c>
      <c r="D107" s="144">
        <v>0.62263846278055868</v>
      </c>
      <c r="E107" s="268">
        <v>1</v>
      </c>
      <c r="F107" s="267">
        <v>0.38331454340473509</v>
      </c>
      <c r="G107" s="144">
        <v>0.61668545659526497</v>
      </c>
      <c r="H107" s="268">
        <v>1</v>
      </c>
      <c r="I107" s="267">
        <v>0.22937156192698782</v>
      </c>
      <c r="J107" s="144">
        <v>0.77062843807301218</v>
      </c>
      <c r="K107" s="268">
        <v>1</v>
      </c>
      <c r="L107" s="267">
        <v>0.61633942676596709</v>
      </c>
      <c r="M107" s="144">
        <v>0.38366057323403296</v>
      </c>
      <c r="N107" s="268">
        <v>1</v>
      </c>
      <c r="O107" s="267">
        <v>0.2616707616707617</v>
      </c>
      <c r="P107" s="144">
        <v>0.73832923832923836</v>
      </c>
      <c r="Q107" s="268">
        <v>1</v>
      </c>
      <c r="R107" s="267">
        <v>0.25203252032520324</v>
      </c>
      <c r="S107" s="144">
        <v>0.74796747967479671</v>
      </c>
      <c r="T107" s="268">
        <v>1</v>
      </c>
      <c r="U107" s="267">
        <v>1</v>
      </c>
      <c r="V107" s="268">
        <v>1</v>
      </c>
      <c r="W107" s="267">
        <v>1</v>
      </c>
      <c r="X107" s="144">
        <v>0</v>
      </c>
      <c r="Y107" s="268">
        <v>1</v>
      </c>
    </row>
    <row r="108" spans="2:25" s="4" customFormat="1" ht="15" hidden="1" customHeight="1" outlineLevel="1" x14ac:dyDescent="0.25">
      <c r="B108" s="53" t="s">
        <v>88</v>
      </c>
      <c r="C108" s="267">
        <v>0.42252877763566599</v>
      </c>
      <c r="D108" s="144">
        <v>0.57747122236433401</v>
      </c>
      <c r="E108" s="268">
        <v>1</v>
      </c>
      <c r="F108" s="267">
        <v>0.43362699716290876</v>
      </c>
      <c r="G108" s="144">
        <v>0.56637300283709124</v>
      </c>
      <c r="H108" s="268">
        <v>1</v>
      </c>
      <c r="I108" s="267">
        <v>0.32891813365236711</v>
      </c>
      <c r="J108" s="144">
        <v>0.67108186634763289</v>
      </c>
      <c r="K108" s="268">
        <v>1</v>
      </c>
      <c r="L108" s="267">
        <v>0.67400644468313642</v>
      </c>
      <c r="M108" s="144">
        <v>0.32599355531686358</v>
      </c>
      <c r="N108" s="268">
        <v>1</v>
      </c>
      <c r="O108" s="267">
        <v>0.26643397324025597</v>
      </c>
      <c r="P108" s="144">
        <v>0.73356602675974403</v>
      </c>
      <c r="Q108" s="268">
        <v>1</v>
      </c>
      <c r="R108" s="267">
        <v>0.24155193992490614</v>
      </c>
      <c r="S108" s="144">
        <v>0.75844806007509391</v>
      </c>
      <c r="T108" s="268">
        <v>1</v>
      </c>
      <c r="U108" s="267">
        <v>1</v>
      </c>
      <c r="V108" s="268">
        <v>1</v>
      </c>
      <c r="W108" s="267">
        <v>0.90476190476190477</v>
      </c>
      <c r="X108" s="144">
        <v>9.5238095238095233E-2</v>
      </c>
      <c r="Y108" s="268">
        <v>1</v>
      </c>
    </row>
    <row r="109" spans="2:25" s="4" customFormat="1" ht="15" hidden="1" customHeight="1" outlineLevel="1" x14ac:dyDescent="0.25">
      <c r="B109" s="53" t="s">
        <v>89</v>
      </c>
      <c r="C109" s="267">
        <v>0.40009090392591329</v>
      </c>
      <c r="D109" s="144">
        <v>0.59990909607408671</v>
      </c>
      <c r="E109" s="268">
        <v>1</v>
      </c>
      <c r="F109" s="267">
        <v>0.40487371493844398</v>
      </c>
      <c r="G109" s="144">
        <v>0.59512628506155607</v>
      </c>
      <c r="H109" s="268">
        <v>1</v>
      </c>
      <c r="I109" s="267">
        <v>0.2619774542038516</v>
      </c>
      <c r="J109" s="144">
        <v>0.73802254579614845</v>
      </c>
      <c r="K109" s="268">
        <v>1</v>
      </c>
      <c r="L109" s="267">
        <v>0.64771519659936239</v>
      </c>
      <c r="M109" s="144">
        <v>0.35228480340063761</v>
      </c>
      <c r="N109" s="268">
        <v>1</v>
      </c>
      <c r="O109" s="267">
        <v>0.33559322033898303</v>
      </c>
      <c r="P109" s="144">
        <v>0.66440677966101691</v>
      </c>
      <c r="Q109" s="268">
        <v>1</v>
      </c>
      <c r="R109" s="267">
        <v>0.30831769856160102</v>
      </c>
      <c r="S109" s="144">
        <v>0.69168230143839904</v>
      </c>
      <c r="T109" s="268">
        <v>1</v>
      </c>
      <c r="U109" s="267">
        <v>1</v>
      </c>
      <c r="V109" s="268">
        <v>1</v>
      </c>
      <c r="W109" s="267">
        <v>0.78260869565217395</v>
      </c>
      <c r="X109" s="144">
        <v>0.21739130434782608</v>
      </c>
      <c r="Y109" s="268">
        <v>1</v>
      </c>
    </row>
    <row r="110" spans="2:25" s="4" customFormat="1" ht="15.75" collapsed="1" x14ac:dyDescent="0.25">
      <c r="B110" s="65">
        <v>2010</v>
      </c>
      <c r="C110" s="269">
        <v>0.38767798376027385</v>
      </c>
      <c r="D110" s="88">
        <v>0.61232201623972615</v>
      </c>
      <c r="E110" s="270">
        <v>1</v>
      </c>
      <c r="F110" s="269">
        <v>0.39205646151467471</v>
      </c>
      <c r="G110" s="88">
        <v>0.60794353848532523</v>
      </c>
      <c r="H110" s="270">
        <v>1</v>
      </c>
      <c r="I110" s="269">
        <v>0.28710043755636461</v>
      </c>
      <c r="J110" s="88">
        <v>0.71289956244363539</v>
      </c>
      <c r="K110" s="270">
        <v>1</v>
      </c>
      <c r="L110" s="269">
        <v>0.56253460769915975</v>
      </c>
      <c r="M110" s="88">
        <v>0.43746539230084019</v>
      </c>
      <c r="N110" s="270">
        <v>1</v>
      </c>
      <c r="O110" s="269">
        <v>0.30672835935993831</v>
      </c>
      <c r="P110" s="88">
        <v>0.69327164064006175</v>
      </c>
      <c r="Q110" s="270">
        <v>1</v>
      </c>
      <c r="R110" s="269">
        <v>0.29349422875131165</v>
      </c>
      <c r="S110" s="88">
        <v>0.70650577124868841</v>
      </c>
      <c r="T110" s="270">
        <v>1</v>
      </c>
      <c r="U110" s="269">
        <v>1</v>
      </c>
      <c r="V110" s="270">
        <v>1</v>
      </c>
      <c r="W110" s="269">
        <v>0.88815789473684215</v>
      </c>
      <c r="X110" s="88">
        <v>0.1118421052631579</v>
      </c>
      <c r="Y110" s="270">
        <v>1</v>
      </c>
    </row>
    <row r="111" spans="2:25" s="4" customFormat="1" ht="15" hidden="1" customHeight="1" outlineLevel="1" x14ac:dyDescent="0.25">
      <c r="B111" s="53" t="s">
        <v>78</v>
      </c>
      <c r="C111" s="267">
        <v>0.33604690604254495</v>
      </c>
      <c r="D111" s="144">
        <v>0.66395309395745505</v>
      </c>
      <c r="E111" s="268">
        <v>1</v>
      </c>
      <c r="F111" s="267">
        <v>0.33287954693966454</v>
      </c>
      <c r="G111" s="144">
        <v>0.66712045306033541</v>
      </c>
      <c r="H111" s="268">
        <v>1</v>
      </c>
      <c r="I111" s="267">
        <v>0.20238095238095238</v>
      </c>
      <c r="J111" s="144">
        <v>0.79761904761904767</v>
      </c>
      <c r="K111" s="268">
        <v>1</v>
      </c>
      <c r="L111" s="267">
        <v>0.5707769995113211</v>
      </c>
      <c r="M111" s="144">
        <v>0.42922300048867895</v>
      </c>
      <c r="N111" s="268">
        <v>1</v>
      </c>
      <c r="O111" s="267">
        <v>0.34932735426008971</v>
      </c>
      <c r="P111" s="144">
        <v>0.65067264573991035</v>
      </c>
      <c r="Q111" s="268">
        <v>1</v>
      </c>
      <c r="R111" s="267">
        <v>0.35045607297167547</v>
      </c>
      <c r="S111" s="144">
        <v>0.64954392702832453</v>
      </c>
      <c r="T111" s="268">
        <v>1</v>
      </c>
      <c r="U111" s="267">
        <v>1</v>
      </c>
      <c r="V111" s="268">
        <v>1</v>
      </c>
      <c r="W111" s="267">
        <v>1</v>
      </c>
      <c r="X111" s="144">
        <v>0</v>
      </c>
      <c r="Y111" s="268">
        <v>1</v>
      </c>
    </row>
    <row r="112" spans="2:25" s="4" customFormat="1" ht="15" hidden="1" customHeight="1" outlineLevel="1" x14ac:dyDescent="0.25">
      <c r="B112" s="53" t="s">
        <v>79</v>
      </c>
      <c r="C112" s="267">
        <v>0.35502486628507085</v>
      </c>
      <c r="D112" s="144">
        <v>0.64497513371492921</v>
      </c>
      <c r="E112" s="268">
        <v>1</v>
      </c>
      <c r="F112" s="267">
        <v>0.35346685591126531</v>
      </c>
      <c r="G112" s="144">
        <v>0.64653314408873463</v>
      </c>
      <c r="H112" s="268">
        <v>1</v>
      </c>
      <c r="I112" s="267">
        <v>0.25783301242779627</v>
      </c>
      <c r="J112" s="144">
        <v>0.74216698757220378</v>
      </c>
      <c r="K112" s="268">
        <v>1</v>
      </c>
      <c r="L112" s="267">
        <v>0.54570637119113574</v>
      </c>
      <c r="M112" s="144">
        <v>0.45429362880886426</v>
      </c>
      <c r="N112" s="268">
        <v>1</v>
      </c>
      <c r="O112" s="267">
        <v>0.34774774774774775</v>
      </c>
      <c r="P112" s="144">
        <v>0.65225225225225225</v>
      </c>
      <c r="Q112" s="268">
        <v>1</v>
      </c>
      <c r="R112" s="267">
        <v>0.34316617502458213</v>
      </c>
      <c r="S112" s="144">
        <v>0.65683382497541787</v>
      </c>
      <c r="T112" s="268">
        <v>1</v>
      </c>
      <c r="U112" s="267">
        <v>1</v>
      </c>
      <c r="V112" s="268">
        <v>1</v>
      </c>
      <c r="W112" s="267">
        <v>1</v>
      </c>
      <c r="X112" s="144">
        <v>0</v>
      </c>
      <c r="Y112" s="268">
        <v>1</v>
      </c>
    </row>
    <row r="113" spans="2:25" s="4" customFormat="1" ht="15" hidden="1" customHeight="1" outlineLevel="1" x14ac:dyDescent="0.25">
      <c r="B113" s="53" t="s">
        <v>80</v>
      </c>
      <c r="C113" s="267">
        <v>0.34821728893373699</v>
      </c>
      <c r="D113" s="144">
        <v>0.65178271106626307</v>
      </c>
      <c r="E113" s="268">
        <v>1</v>
      </c>
      <c r="F113" s="267">
        <v>0.34350609898583911</v>
      </c>
      <c r="G113" s="144">
        <v>0.65649390101416083</v>
      </c>
      <c r="H113" s="268">
        <v>1</v>
      </c>
      <c r="I113" s="267">
        <v>0.25575979372868668</v>
      </c>
      <c r="J113" s="144">
        <v>0.74424020627131326</v>
      </c>
      <c r="K113" s="268">
        <v>1</v>
      </c>
      <c r="L113" s="267">
        <v>0.55259488768396592</v>
      </c>
      <c r="M113" s="144">
        <v>0.44740511231603408</v>
      </c>
      <c r="N113" s="268">
        <v>1</v>
      </c>
      <c r="O113" s="267">
        <v>0.37543402777777779</v>
      </c>
      <c r="P113" s="144">
        <v>0.62456597222222221</v>
      </c>
      <c r="Q113" s="268">
        <v>1</v>
      </c>
      <c r="R113" s="267">
        <v>0.37024554646124219</v>
      </c>
      <c r="S113" s="144">
        <v>0.62975445353875781</v>
      </c>
      <c r="T113" s="268">
        <v>1</v>
      </c>
      <c r="U113" s="267">
        <v>1</v>
      </c>
      <c r="V113" s="268">
        <v>1</v>
      </c>
      <c r="W113" s="267">
        <v>0.1111111111111111</v>
      </c>
      <c r="X113" s="144">
        <v>0.88888888888888884</v>
      </c>
      <c r="Y113" s="268">
        <v>1</v>
      </c>
    </row>
    <row r="114" spans="2:25" s="4" customFormat="1" ht="15" hidden="1" customHeight="1" outlineLevel="1" x14ac:dyDescent="0.25">
      <c r="B114" s="53" t="s">
        <v>81</v>
      </c>
      <c r="C114" s="267">
        <v>0.40084077771939042</v>
      </c>
      <c r="D114" s="144">
        <v>0.59915922228060958</v>
      </c>
      <c r="E114" s="268">
        <v>1</v>
      </c>
      <c r="F114" s="267">
        <v>0.39042541375097189</v>
      </c>
      <c r="G114" s="144">
        <v>0.60957458624902805</v>
      </c>
      <c r="H114" s="268">
        <v>1</v>
      </c>
      <c r="I114" s="267">
        <v>0.23933891042644359</v>
      </c>
      <c r="J114" s="144">
        <v>0.76066108957355638</v>
      </c>
      <c r="K114" s="268">
        <v>1</v>
      </c>
      <c r="L114" s="267">
        <v>0.6098291878933173</v>
      </c>
      <c r="M114" s="144">
        <v>0.39017081210668264</v>
      </c>
      <c r="N114" s="268">
        <v>1</v>
      </c>
      <c r="O114" s="267">
        <v>0.56441717791411039</v>
      </c>
      <c r="P114" s="144">
        <v>0.43558282208588955</v>
      </c>
      <c r="Q114" s="268">
        <v>1</v>
      </c>
      <c r="R114" s="267">
        <v>0.57266811279826468</v>
      </c>
      <c r="S114" s="144">
        <v>0.42733188720173537</v>
      </c>
      <c r="T114" s="268">
        <v>1</v>
      </c>
      <c r="U114" s="267">
        <v>1</v>
      </c>
      <c r="V114" s="268">
        <v>1</v>
      </c>
      <c r="W114" s="267" t="e">
        <v>#DIV/0!</v>
      </c>
      <c r="X114" s="144" t="e">
        <v>#DIV/0!</v>
      </c>
      <c r="Y114" s="268" t="e">
        <v>#DIV/0!</v>
      </c>
    </row>
    <row r="115" spans="2:25" s="4" customFormat="1" ht="15" hidden="1" customHeight="1" outlineLevel="1" x14ac:dyDescent="0.25">
      <c r="B115" s="53" t="s">
        <v>82</v>
      </c>
      <c r="C115" s="267">
        <v>0.18384401114206128</v>
      </c>
      <c r="D115" s="144">
        <v>0.81615598885793872</v>
      </c>
      <c r="E115" s="268">
        <v>1</v>
      </c>
      <c r="F115" s="267">
        <v>0.16815920398009951</v>
      </c>
      <c r="G115" s="144">
        <v>0.83184079601990046</v>
      </c>
      <c r="H115" s="268">
        <v>1</v>
      </c>
      <c r="I115" s="267">
        <v>0.32539682539682541</v>
      </c>
      <c r="J115" s="144">
        <v>0.67460317460317465</v>
      </c>
      <c r="K115" s="268">
        <v>1</v>
      </c>
      <c r="L115" s="267">
        <v>0.12049689440993788</v>
      </c>
      <c r="M115" s="144">
        <v>0.87950310559006206</v>
      </c>
      <c r="N115" s="268">
        <v>1</v>
      </c>
      <c r="O115" s="267">
        <v>0.21818181818181817</v>
      </c>
      <c r="P115" s="144">
        <v>0.78181818181818186</v>
      </c>
      <c r="Q115" s="268">
        <v>1</v>
      </c>
      <c r="R115" s="267">
        <v>0.23529411764705882</v>
      </c>
      <c r="S115" s="144">
        <v>0.76470588235294112</v>
      </c>
      <c r="T115" s="268">
        <v>1</v>
      </c>
      <c r="U115" s="267">
        <v>1</v>
      </c>
      <c r="V115" s="268">
        <v>1</v>
      </c>
      <c r="W115" s="267">
        <v>1</v>
      </c>
      <c r="X115" s="144">
        <v>0</v>
      </c>
      <c r="Y115" s="268">
        <v>1</v>
      </c>
    </row>
    <row r="116" spans="2:25" s="4" customFormat="1" ht="15" hidden="1" customHeight="1" outlineLevel="1" x14ac:dyDescent="0.25">
      <c r="B116" s="53" t="s">
        <v>83</v>
      </c>
      <c r="C116" s="267">
        <v>0.30499675535366644</v>
      </c>
      <c r="D116" s="144">
        <v>0.69500324464633356</v>
      </c>
      <c r="E116" s="268">
        <v>1</v>
      </c>
      <c r="F116" s="267">
        <v>0.30284130284130284</v>
      </c>
      <c r="G116" s="144">
        <v>0.69715869715869716</v>
      </c>
      <c r="H116" s="268">
        <v>1</v>
      </c>
      <c r="I116" s="267">
        <v>0.1875</v>
      </c>
      <c r="J116" s="144">
        <v>0.8125</v>
      </c>
      <c r="K116" s="268">
        <v>1</v>
      </c>
      <c r="L116" s="267">
        <v>0.33843212237093689</v>
      </c>
      <c r="M116" s="144">
        <v>0.66156787762906311</v>
      </c>
      <c r="N116" s="268">
        <v>1</v>
      </c>
      <c r="O116" s="267">
        <v>0.21686746987951808</v>
      </c>
      <c r="P116" s="144">
        <v>0.7831325301204819</v>
      </c>
      <c r="Q116" s="268">
        <v>1</v>
      </c>
      <c r="R116" s="267">
        <v>0.25352112676056338</v>
      </c>
      <c r="S116" s="144">
        <v>0.74647887323943662</v>
      </c>
      <c r="T116" s="268">
        <v>1</v>
      </c>
      <c r="U116" s="267">
        <v>1</v>
      </c>
      <c r="V116" s="268">
        <v>1</v>
      </c>
      <c r="W116" s="267">
        <v>1</v>
      </c>
      <c r="X116" s="144">
        <v>0</v>
      </c>
      <c r="Y116" s="268">
        <v>1</v>
      </c>
    </row>
    <row r="117" spans="2:25" s="4" customFormat="1" ht="15" hidden="1" customHeight="1" outlineLevel="1" x14ac:dyDescent="0.25">
      <c r="B117" s="53" t="s">
        <v>84</v>
      </c>
      <c r="C117" s="267">
        <v>0.24064424443391758</v>
      </c>
      <c r="D117" s="144">
        <v>0.75935575556608248</v>
      </c>
      <c r="E117" s="268">
        <v>1</v>
      </c>
      <c r="F117" s="267">
        <v>0.23269809428284854</v>
      </c>
      <c r="G117" s="144">
        <v>0.7673019057171514</v>
      </c>
      <c r="H117" s="268">
        <v>1</v>
      </c>
      <c r="I117" s="267">
        <v>0.21070811744386875</v>
      </c>
      <c r="J117" s="144">
        <v>0.78929188255613125</v>
      </c>
      <c r="K117" s="268">
        <v>1</v>
      </c>
      <c r="L117" s="267">
        <v>0.24738114423851731</v>
      </c>
      <c r="M117" s="144">
        <v>0.75261885576148269</v>
      </c>
      <c r="N117" s="268">
        <v>1</v>
      </c>
      <c r="O117" s="267">
        <v>0.25510204081632654</v>
      </c>
      <c r="P117" s="144">
        <v>0.74489795918367352</v>
      </c>
      <c r="Q117" s="268">
        <v>1</v>
      </c>
      <c r="R117" s="267">
        <v>0.20238095238095238</v>
      </c>
      <c r="S117" s="144">
        <v>0.79761904761904767</v>
      </c>
      <c r="T117" s="268">
        <v>1</v>
      </c>
      <c r="U117" s="267">
        <v>1</v>
      </c>
      <c r="V117" s="268">
        <v>1</v>
      </c>
      <c r="W117" s="267">
        <v>1</v>
      </c>
      <c r="X117" s="144">
        <v>0</v>
      </c>
      <c r="Y117" s="268">
        <v>1</v>
      </c>
    </row>
    <row r="118" spans="2:25" s="4" customFormat="1" ht="15" hidden="1" customHeight="1" outlineLevel="1" x14ac:dyDescent="0.25">
      <c r="B118" s="53" t="s">
        <v>85</v>
      </c>
      <c r="C118" s="267">
        <v>0.48138639281129653</v>
      </c>
      <c r="D118" s="144">
        <v>0.51861360718870342</v>
      </c>
      <c r="E118" s="268">
        <v>1</v>
      </c>
      <c r="F118" s="267">
        <v>0.48460508701472554</v>
      </c>
      <c r="G118" s="144">
        <v>0.5153949129852744</v>
      </c>
      <c r="H118" s="268">
        <v>1</v>
      </c>
      <c r="I118" s="267">
        <v>6.8852459016393447E-2</v>
      </c>
      <c r="J118" s="144">
        <v>0.93114754098360653</v>
      </c>
      <c r="K118" s="268">
        <v>1</v>
      </c>
      <c r="L118" s="267">
        <v>0.78708133971291872</v>
      </c>
      <c r="M118" s="144">
        <v>0.21291866028708134</v>
      </c>
      <c r="N118" s="268">
        <v>1</v>
      </c>
      <c r="O118" s="267">
        <v>0.36666666666666664</v>
      </c>
      <c r="P118" s="144">
        <v>0.6333333333333333</v>
      </c>
      <c r="Q118" s="268">
        <v>1</v>
      </c>
      <c r="R118" s="267">
        <v>0.32</v>
      </c>
      <c r="S118" s="144">
        <v>0.68</v>
      </c>
      <c r="T118" s="268">
        <v>1</v>
      </c>
      <c r="U118" s="267">
        <v>1</v>
      </c>
      <c r="V118" s="268">
        <v>1</v>
      </c>
      <c r="W118" s="267" t="e">
        <v>#DIV/0!</v>
      </c>
      <c r="X118" s="144" t="e">
        <v>#DIV/0!</v>
      </c>
      <c r="Y118" s="268" t="e">
        <v>#DIV/0!</v>
      </c>
    </row>
    <row r="119" spans="2:25" s="4" customFormat="1" ht="15" hidden="1" customHeight="1" outlineLevel="1" x14ac:dyDescent="0.25">
      <c r="B119" s="53" t="s">
        <v>86</v>
      </c>
      <c r="C119" s="267">
        <v>0.26534379326257501</v>
      </c>
      <c r="D119" s="144">
        <v>0.73465620673742504</v>
      </c>
      <c r="E119" s="268">
        <v>1</v>
      </c>
      <c r="F119" s="267">
        <v>0.25413320736891826</v>
      </c>
      <c r="G119" s="144">
        <v>0.74586679263108169</v>
      </c>
      <c r="H119" s="268">
        <v>1</v>
      </c>
      <c r="I119" s="267">
        <v>0.14316702819956617</v>
      </c>
      <c r="J119" s="144">
        <v>0.85683297180043383</v>
      </c>
      <c r="K119" s="268">
        <v>1</v>
      </c>
      <c r="L119" s="267">
        <v>0.27212681638044917</v>
      </c>
      <c r="M119" s="144">
        <v>0.72787318361955089</v>
      </c>
      <c r="N119" s="268">
        <v>1</v>
      </c>
      <c r="O119" s="267">
        <v>0.5</v>
      </c>
      <c r="P119" s="144">
        <v>0.5</v>
      </c>
      <c r="Q119" s="268">
        <v>1</v>
      </c>
      <c r="R119" s="267">
        <v>0.43478260869565216</v>
      </c>
      <c r="S119" s="144">
        <v>0.56521739130434778</v>
      </c>
      <c r="T119" s="268">
        <v>1</v>
      </c>
      <c r="U119" s="267">
        <v>1</v>
      </c>
      <c r="V119" s="268">
        <v>1</v>
      </c>
      <c r="W119" s="267">
        <v>1</v>
      </c>
      <c r="X119" s="144">
        <v>0</v>
      </c>
      <c r="Y119" s="268">
        <v>1</v>
      </c>
    </row>
    <row r="120" spans="2:25" s="4" customFormat="1" ht="15" hidden="1" customHeight="1" outlineLevel="1" x14ac:dyDescent="0.25">
      <c r="B120" s="53" t="s">
        <v>87</v>
      </c>
      <c r="C120" s="267">
        <v>0.41337321085238199</v>
      </c>
      <c r="D120" s="144">
        <v>0.58662678914761801</v>
      </c>
      <c r="E120" s="268">
        <v>1</v>
      </c>
      <c r="F120" s="267">
        <v>0.423395083304206</v>
      </c>
      <c r="G120" s="144">
        <v>0.57660491669579406</v>
      </c>
      <c r="H120" s="268">
        <v>1</v>
      </c>
      <c r="I120" s="267">
        <v>0.36126690861101945</v>
      </c>
      <c r="J120" s="144">
        <v>0.63873309138898049</v>
      </c>
      <c r="K120" s="268">
        <v>1</v>
      </c>
      <c r="L120" s="267">
        <v>0.44680380446803802</v>
      </c>
      <c r="M120" s="144">
        <v>0.55319619553196198</v>
      </c>
      <c r="N120" s="268">
        <v>1</v>
      </c>
      <c r="O120" s="267">
        <v>0.26222826086956524</v>
      </c>
      <c r="P120" s="144">
        <v>0.73777173913043481</v>
      </c>
      <c r="Q120" s="268">
        <v>1</v>
      </c>
      <c r="R120" s="267">
        <v>0.2368024132730015</v>
      </c>
      <c r="S120" s="144">
        <v>0.76319758672699844</v>
      </c>
      <c r="T120" s="268">
        <v>1</v>
      </c>
      <c r="U120" s="267">
        <v>1</v>
      </c>
      <c r="V120" s="268">
        <v>1</v>
      </c>
      <c r="W120" s="267">
        <v>1</v>
      </c>
      <c r="X120" s="144">
        <v>0</v>
      </c>
      <c r="Y120" s="268">
        <v>1</v>
      </c>
    </row>
    <row r="121" spans="2:25" s="4" customFormat="1" ht="15" hidden="1" customHeight="1" outlineLevel="1" x14ac:dyDescent="0.25">
      <c r="B121" s="53" t="s">
        <v>88</v>
      </c>
      <c r="C121" s="267">
        <v>0.41098556522679353</v>
      </c>
      <c r="D121" s="144">
        <v>0.58901443477320647</v>
      </c>
      <c r="E121" s="268">
        <v>1</v>
      </c>
      <c r="F121" s="267">
        <v>0.42258426303051766</v>
      </c>
      <c r="G121" s="144">
        <v>0.57741573696948234</v>
      </c>
      <c r="H121" s="268">
        <v>1</v>
      </c>
      <c r="I121" s="267">
        <v>0.28241035433906214</v>
      </c>
      <c r="J121" s="144">
        <v>0.71758964566093786</v>
      </c>
      <c r="K121" s="268">
        <v>1</v>
      </c>
      <c r="L121" s="267">
        <v>0.64252724921485316</v>
      </c>
      <c r="M121" s="144">
        <v>0.35747275078514684</v>
      </c>
      <c r="N121" s="268">
        <v>1</v>
      </c>
      <c r="O121" s="267">
        <v>0.26193633952254641</v>
      </c>
      <c r="P121" s="144">
        <v>0.73806366047745353</v>
      </c>
      <c r="Q121" s="268">
        <v>1</v>
      </c>
      <c r="R121" s="267">
        <v>0.26416430594900847</v>
      </c>
      <c r="S121" s="144">
        <v>0.73583569405099147</v>
      </c>
      <c r="T121" s="268">
        <v>1</v>
      </c>
      <c r="U121" s="267">
        <v>1</v>
      </c>
      <c r="V121" s="268">
        <v>1</v>
      </c>
      <c r="W121" s="267">
        <v>1</v>
      </c>
      <c r="X121" s="144">
        <v>0</v>
      </c>
      <c r="Y121" s="268">
        <v>1</v>
      </c>
    </row>
    <row r="122" spans="2:25" s="4" customFormat="1" ht="15" hidden="1" customHeight="1" outlineLevel="1" x14ac:dyDescent="0.25">
      <c r="B122" s="53" t="s">
        <v>89</v>
      </c>
      <c r="C122" s="267">
        <v>0.36035984414393768</v>
      </c>
      <c r="D122" s="144">
        <v>0.63964015585606238</v>
      </c>
      <c r="E122" s="268">
        <v>1</v>
      </c>
      <c r="F122" s="267">
        <v>0.3691184074457084</v>
      </c>
      <c r="G122" s="144">
        <v>0.63088159255429166</v>
      </c>
      <c r="H122" s="268">
        <v>1</v>
      </c>
      <c r="I122" s="267">
        <v>0.25246132208157523</v>
      </c>
      <c r="J122" s="144">
        <v>0.74753867791842477</v>
      </c>
      <c r="K122" s="268">
        <v>1</v>
      </c>
      <c r="L122" s="267">
        <v>0.53464419475655434</v>
      </c>
      <c r="M122" s="144">
        <v>0.46535580524344572</v>
      </c>
      <c r="N122" s="268">
        <v>1</v>
      </c>
      <c r="O122" s="267">
        <v>0.28286445012787725</v>
      </c>
      <c r="P122" s="144">
        <v>0.7171355498721228</v>
      </c>
      <c r="Q122" s="268">
        <v>1</v>
      </c>
      <c r="R122" s="267">
        <v>0.27982407916437602</v>
      </c>
      <c r="S122" s="144">
        <v>0.72017592083562398</v>
      </c>
      <c r="T122" s="268">
        <v>1</v>
      </c>
      <c r="U122" s="267">
        <v>1</v>
      </c>
      <c r="V122" s="268">
        <v>1</v>
      </c>
      <c r="W122" s="267">
        <v>1</v>
      </c>
      <c r="X122" s="144">
        <v>0</v>
      </c>
      <c r="Y122" s="268">
        <v>1</v>
      </c>
    </row>
    <row r="123" spans="2:25" s="4" customFormat="1" ht="15.75" collapsed="1" x14ac:dyDescent="0.25">
      <c r="B123" s="65">
        <v>2009</v>
      </c>
      <c r="C123" s="269">
        <v>0.36249571103278333</v>
      </c>
      <c r="D123" s="88">
        <v>0.63750428896721667</v>
      </c>
      <c r="E123" s="270">
        <v>1</v>
      </c>
      <c r="F123" s="269">
        <v>0.3633074623780031</v>
      </c>
      <c r="G123" s="88">
        <v>0.63669253762199696</v>
      </c>
      <c r="H123" s="270">
        <v>1</v>
      </c>
      <c r="I123" s="269">
        <v>0.25218422163759785</v>
      </c>
      <c r="J123" s="88">
        <v>0.74781577836240221</v>
      </c>
      <c r="K123" s="270">
        <v>1</v>
      </c>
      <c r="L123" s="269">
        <v>0.52636590882037848</v>
      </c>
      <c r="M123" s="88">
        <v>0.47363409117962146</v>
      </c>
      <c r="N123" s="270">
        <v>1</v>
      </c>
      <c r="O123" s="269">
        <v>0.33339014828702912</v>
      </c>
      <c r="P123" s="88">
        <v>0.66660985171297082</v>
      </c>
      <c r="Q123" s="270">
        <v>1</v>
      </c>
      <c r="R123" s="269">
        <v>0.33000092566879569</v>
      </c>
      <c r="S123" s="88">
        <v>0.66999907433120431</v>
      </c>
      <c r="T123" s="270">
        <v>1</v>
      </c>
      <c r="U123" s="269">
        <v>1</v>
      </c>
      <c r="V123" s="270">
        <v>1</v>
      </c>
      <c r="W123" s="269">
        <v>0.66666666666666663</v>
      </c>
      <c r="X123" s="88">
        <v>0.33333333333333331</v>
      </c>
      <c r="Y123" s="270">
        <v>1</v>
      </c>
    </row>
    <row r="124" spans="2:25" s="4" customFormat="1" ht="15" hidden="1" customHeight="1" outlineLevel="1" x14ac:dyDescent="0.25">
      <c r="B124" s="53" t="s">
        <v>78</v>
      </c>
      <c r="C124" s="267">
        <v>0.46993749379898797</v>
      </c>
      <c r="D124" s="144">
        <v>0.53006250620101203</v>
      </c>
      <c r="E124" s="268">
        <v>1</v>
      </c>
      <c r="F124" s="267">
        <v>0.48121430718364894</v>
      </c>
      <c r="G124" s="144">
        <v>0.51878569281635112</v>
      </c>
      <c r="H124" s="268">
        <v>1</v>
      </c>
      <c r="I124" s="267">
        <v>0.39819004524886875</v>
      </c>
      <c r="J124" s="144">
        <v>0.60180995475113119</v>
      </c>
      <c r="K124" s="268">
        <v>1</v>
      </c>
      <c r="L124" s="267">
        <v>0.67131782945736429</v>
      </c>
      <c r="M124" s="144">
        <v>0.32868217054263565</v>
      </c>
      <c r="N124" s="268">
        <v>1</v>
      </c>
      <c r="O124" s="267">
        <v>0.40192083818393481</v>
      </c>
      <c r="P124" s="144">
        <v>0.59807916181606524</v>
      </c>
      <c r="Q124" s="268">
        <v>1</v>
      </c>
      <c r="R124" s="267">
        <v>0.40607388854101439</v>
      </c>
      <c r="S124" s="144">
        <v>0.59392611145898555</v>
      </c>
      <c r="T124" s="268">
        <v>1</v>
      </c>
      <c r="U124" s="267">
        <v>1</v>
      </c>
      <c r="V124" s="268">
        <v>1</v>
      </c>
      <c r="W124" s="267">
        <v>1</v>
      </c>
      <c r="X124" s="144">
        <v>0</v>
      </c>
      <c r="Y124" s="268">
        <v>1</v>
      </c>
    </row>
    <row r="125" spans="2:25" s="4" customFormat="1" ht="15" hidden="1" customHeight="1" outlineLevel="1" x14ac:dyDescent="0.25">
      <c r="B125" s="53" t="s">
        <v>79</v>
      </c>
      <c r="C125" s="267">
        <v>0.45550173010380623</v>
      </c>
      <c r="D125" s="144">
        <v>0.54449826989619377</v>
      </c>
      <c r="E125" s="268">
        <v>1</v>
      </c>
      <c r="F125" s="267">
        <v>0.4564671969252122</v>
      </c>
      <c r="G125" s="144">
        <v>0.5435328030747878</v>
      </c>
      <c r="H125" s="268">
        <v>1</v>
      </c>
      <c r="I125" s="267">
        <v>0.3965390580360787</v>
      </c>
      <c r="J125" s="144">
        <v>0.6034609419639213</v>
      </c>
      <c r="K125" s="268">
        <v>1</v>
      </c>
      <c r="L125" s="267">
        <v>0.65184580868855801</v>
      </c>
      <c r="M125" s="144">
        <v>0.34815419131144199</v>
      </c>
      <c r="N125" s="268">
        <v>1</v>
      </c>
      <c r="O125" s="267">
        <v>0.42444761225944405</v>
      </c>
      <c r="P125" s="144">
        <v>0.57555238774055595</v>
      </c>
      <c r="Q125" s="268">
        <v>1</v>
      </c>
      <c r="R125" s="267">
        <v>0.41460541813898705</v>
      </c>
      <c r="S125" s="144">
        <v>0.58539458186101301</v>
      </c>
      <c r="T125" s="268">
        <v>1</v>
      </c>
      <c r="U125" s="267">
        <v>1</v>
      </c>
      <c r="V125" s="268">
        <v>1</v>
      </c>
      <c r="W125" s="267">
        <v>0.73684210526315785</v>
      </c>
      <c r="X125" s="144">
        <v>0.26315789473684209</v>
      </c>
      <c r="Y125" s="268">
        <v>1</v>
      </c>
    </row>
    <row r="126" spans="2:25" s="4" customFormat="1" ht="15" hidden="1" customHeight="1" outlineLevel="1" x14ac:dyDescent="0.25">
      <c r="B126" s="53" t="s">
        <v>80</v>
      </c>
      <c r="C126" s="267">
        <v>0.4423869104908566</v>
      </c>
      <c r="D126" s="144">
        <v>0.55761308950914346</v>
      </c>
      <c r="E126" s="268">
        <v>1</v>
      </c>
      <c r="F126" s="267">
        <v>0.43495702005730658</v>
      </c>
      <c r="G126" s="144">
        <v>0.56504297994269337</v>
      </c>
      <c r="H126" s="268">
        <v>1</v>
      </c>
      <c r="I126" s="267">
        <v>0.32979100247963161</v>
      </c>
      <c r="J126" s="144">
        <v>0.67020899752036844</v>
      </c>
      <c r="K126" s="268">
        <v>1</v>
      </c>
      <c r="L126" s="267">
        <v>0.69376064406254834</v>
      </c>
      <c r="M126" s="144">
        <v>0.30623935593745161</v>
      </c>
      <c r="N126" s="268">
        <v>1</v>
      </c>
      <c r="O126" s="267">
        <v>0.47675879396984927</v>
      </c>
      <c r="P126" s="144">
        <v>0.52324120603015079</v>
      </c>
      <c r="Q126" s="268">
        <v>1</v>
      </c>
      <c r="R126" s="267">
        <v>0.47927199191102121</v>
      </c>
      <c r="S126" s="144">
        <v>0.52072800808897879</v>
      </c>
      <c r="T126" s="268">
        <v>1</v>
      </c>
      <c r="U126" s="267">
        <v>1</v>
      </c>
      <c r="V126" s="268">
        <v>1</v>
      </c>
      <c r="W126" s="267">
        <v>1</v>
      </c>
      <c r="X126" s="144">
        <v>0</v>
      </c>
      <c r="Y126" s="268">
        <v>1</v>
      </c>
    </row>
    <row r="127" spans="2:25" s="4" customFormat="1" ht="15" hidden="1" customHeight="1" outlineLevel="1" x14ac:dyDescent="0.25">
      <c r="B127" s="53" t="s">
        <v>81</v>
      </c>
      <c r="C127" s="267">
        <v>0.44814250556662372</v>
      </c>
      <c r="D127" s="144">
        <v>0.55185749443337628</v>
      </c>
      <c r="E127" s="268">
        <v>1</v>
      </c>
      <c r="F127" s="267">
        <v>0.47369840841650929</v>
      </c>
      <c r="G127" s="144">
        <v>0.52630159158349066</v>
      </c>
      <c r="H127" s="268">
        <v>1</v>
      </c>
      <c r="I127" s="267">
        <v>0.35327234342012664</v>
      </c>
      <c r="J127" s="144">
        <v>0.6467276565798733</v>
      </c>
      <c r="K127" s="268">
        <v>1</v>
      </c>
      <c r="L127" s="267">
        <v>0.70679611650485441</v>
      </c>
      <c r="M127" s="144">
        <v>0.29320388349514565</v>
      </c>
      <c r="N127" s="268">
        <v>1</v>
      </c>
      <c r="O127" s="267">
        <v>0.24508886810102901</v>
      </c>
      <c r="P127" s="144">
        <v>0.75491113189897097</v>
      </c>
      <c r="Q127" s="268">
        <v>1</v>
      </c>
      <c r="R127" s="267">
        <v>0.24570273003033366</v>
      </c>
      <c r="S127" s="144">
        <v>0.75429726996966628</v>
      </c>
      <c r="T127" s="268">
        <v>1</v>
      </c>
      <c r="U127" s="267">
        <v>1</v>
      </c>
      <c r="V127" s="268">
        <v>1</v>
      </c>
      <c r="W127" s="267">
        <v>1</v>
      </c>
      <c r="X127" s="144">
        <v>0</v>
      </c>
      <c r="Y127" s="268">
        <v>1</v>
      </c>
    </row>
    <row r="128" spans="2:25" s="4" customFormat="1" ht="15" hidden="1" customHeight="1" outlineLevel="1" x14ac:dyDescent="0.25">
      <c r="B128" s="53" t="s">
        <v>82</v>
      </c>
      <c r="C128" s="267">
        <v>0.56219709208400648</v>
      </c>
      <c r="D128" s="144">
        <v>0.43780290791599352</v>
      </c>
      <c r="E128" s="268">
        <v>1</v>
      </c>
      <c r="F128" s="267">
        <v>0.55871212121212122</v>
      </c>
      <c r="G128" s="144">
        <v>0.44128787878787878</v>
      </c>
      <c r="H128" s="268">
        <v>1</v>
      </c>
      <c r="I128" s="267">
        <v>0.52252252252252251</v>
      </c>
      <c r="J128" s="144">
        <v>0.47747747747747749</v>
      </c>
      <c r="K128" s="268">
        <v>1</v>
      </c>
      <c r="L128" s="267">
        <v>0.58333333333333337</v>
      </c>
      <c r="M128" s="144">
        <v>0.41666666666666669</v>
      </c>
      <c r="N128" s="268">
        <v>1</v>
      </c>
      <c r="O128" s="267">
        <v>0.49333333333333335</v>
      </c>
      <c r="P128" s="144">
        <v>0.50666666666666671</v>
      </c>
      <c r="Q128" s="268">
        <v>1</v>
      </c>
      <c r="R128" s="267">
        <v>0.47058823529411764</v>
      </c>
      <c r="S128" s="144">
        <v>0.52941176470588236</v>
      </c>
      <c r="T128" s="268">
        <v>1</v>
      </c>
      <c r="U128" s="267">
        <v>1</v>
      </c>
      <c r="V128" s="268">
        <v>1</v>
      </c>
      <c r="W128" s="267">
        <v>1</v>
      </c>
      <c r="X128" s="144">
        <v>0</v>
      </c>
      <c r="Y128" s="268">
        <v>1</v>
      </c>
    </row>
    <row r="129" spans="2:25" s="4" customFormat="1" ht="15" hidden="1" customHeight="1" outlineLevel="1" x14ac:dyDescent="0.25">
      <c r="B129" s="53" t="s">
        <v>83</v>
      </c>
      <c r="C129" s="267">
        <v>0.40214797136038188</v>
      </c>
      <c r="D129" s="144">
        <v>0.59785202863961817</v>
      </c>
      <c r="E129" s="268">
        <v>1</v>
      </c>
      <c r="F129" s="267">
        <v>0.39159001314060449</v>
      </c>
      <c r="G129" s="144">
        <v>0.60840998685939551</v>
      </c>
      <c r="H129" s="268">
        <v>1</v>
      </c>
      <c r="I129" s="267">
        <v>0.16271186440677965</v>
      </c>
      <c r="J129" s="144">
        <v>0.83728813559322035</v>
      </c>
      <c r="K129" s="268">
        <v>1</v>
      </c>
      <c r="L129" s="267">
        <v>0.58413461538461542</v>
      </c>
      <c r="M129" s="144">
        <v>0.41586538461538464</v>
      </c>
      <c r="N129" s="268">
        <v>1</v>
      </c>
      <c r="O129" s="267">
        <v>0.24</v>
      </c>
      <c r="P129" s="144">
        <v>0.76</v>
      </c>
      <c r="Q129" s="268">
        <v>1</v>
      </c>
      <c r="R129" s="267">
        <v>0.14634146341463414</v>
      </c>
      <c r="S129" s="144">
        <v>0.85365853658536583</v>
      </c>
      <c r="T129" s="268">
        <v>1</v>
      </c>
      <c r="U129" s="267">
        <v>1</v>
      </c>
      <c r="V129" s="268">
        <v>1</v>
      </c>
      <c r="W129" s="267">
        <v>1</v>
      </c>
      <c r="X129" s="144">
        <v>0</v>
      </c>
      <c r="Y129" s="268">
        <v>1</v>
      </c>
    </row>
    <row r="130" spans="2:25" s="4" customFormat="1" ht="15" hidden="1" customHeight="1" outlineLevel="1" x14ac:dyDescent="0.25">
      <c r="B130" s="53" t="s">
        <v>84</v>
      </c>
      <c r="C130" s="267">
        <v>0.37774524158125916</v>
      </c>
      <c r="D130" s="144">
        <v>0.62225475841874089</v>
      </c>
      <c r="E130" s="268">
        <v>1</v>
      </c>
      <c r="F130" s="267">
        <v>0.36868686868686867</v>
      </c>
      <c r="G130" s="144">
        <v>0.63131313131313127</v>
      </c>
      <c r="H130" s="268">
        <v>1</v>
      </c>
      <c r="I130" s="267">
        <v>0.2356902356902357</v>
      </c>
      <c r="J130" s="144">
        <v>0.76430976430976427</v>
      </c>
      <c r="K130" s="268">
        <v>1</v>
      </c>
      <c r="L130" s="267">
        <v>0.52182539682539686</v>
      </c>
      <c r="M130" s="144">
        <v>0.4781746031746032</v>
      </c>
      <c r="N130" s="268">
        <v>1</v>
      </c>
      <c r="O130" s="267">
        <v>0.36305732484076431</v>
      </c>
      <c r="P130" s="144">
        <v>0.63694267515923564</v>
      </c>
      <c r="Q130" s="268">
        <v>1</v>
      </c>
      <c r="R130" s="267">
        <v>0.35664335664335667</v>
      </c>
      <c r="S130" s="144">
        <v>0.64335664335664333</v>
      </c>
      <c r="T130" s="268">
        <v>1</v>
      </c>
      <c r="U130" s="267">
        <v>1</v>
      </c>
      <c r="V130" s="268">
        <v>1</v>
      </c>
      <c r="W130" s="267">
        <v>1</v>
      </c>
      <c r="X130" s="144">
        <v>0</v>
      </c>
      <c r="Y130" s="268">
        <v>1</v>
      </c>
    </row>
    <row r="131" spans="2:25" s="4" customFormat="1" ht="15" hidden="1" customHeight="1" outlineLevel="1" x14ac:dyDescent="0.25">
      <c r="B131" s="53" t="s">
        <v>85</v>
      </c>
      <c r="C131" s="267">
        <v>0.51511335012594461</v>
      </c>
      <c r="D131" s="144">
        <v>0.48488664987405544</v>
      </c>
      <c r="E131" s="268">
        <v>1</v>
      </c>
      <c r="F131" s="267">
        <v>0.50206896551724134</v>
      </c>
      <c r="G131" s="144">
        <v>0.49793103448275861</v>
      </c>
      <c r="H131" s="268">
        <v>1</v>
      </c>
      <c r="I131" s="267">
        <v>0.19814241486068113</v>
      </c>
      <c r="J131" s="144">
        <v>0.80185758513931893</v>
      </c>
      <c r="K131" s="268">
        <v>1</v>
      </c>
      <c r="L131" s="267">
        <v>0.79100529100529104</v>
      </c>
      <c r="M131" s="144">
        <v>0.20899470899470898</v>
      </c>
      <c r="N131" s="268">
        <v>1</v>
      </c>
      <c r="O131" s="267">
        <v>0.57894736842105265</v>
      </c>
      <c r="P131" s="144">
        <v>0.42105263157894735</v>
      </c>
      <c r="Q131" s="268">
        <v>1</v>
      </c>
      <c r="R131" s="267">
        <v>0.6</v>
      </c>
      <c r="S131" s="144">
        <v>0.4</v>
      </c>
      <c r="T131" s="268">
        <v>1</v>
      </c>
      <c r="U131" s="267">
        <v>1</v>
      </c>
      <c r="V131" s="268">
        <v>1</v>
      </c>
      <c r="W131" s="267">
        <v>1</v>
      </c>
      <c r="X131" s="144">
        <v>0</v>
      </c>
      <c r="Y131" s="268">
        <v>1</v>
      </c>
    </row>
    <row r="132" spans="2:25" s="4" customFormat="1" ht="15" hidden="1" customHeight="1" outlineLevel="1" x14ac:dyDescent="0.25">
      <c r="B132" s="53" t="s">
        <v>86</v>
      </c>
      <c r="C132" s="267">
        <v>0.42115143929912391</v>
      </c>
      <c r="D132" s="144">
        <v>0.57884856070087609</v>
      </c>
      <c r="E132" s="268">
        <v>1</v>
      </c>
      <c r="F132" s="267">
        <v>0.4110054347826087</v>
      </c>
      <c r="G132" s="144">
        <v>0.58899456521739135</v>
      </c>
      <c r="H132" s="268">
        <v>1</v>
      </c>
      <c r="I132" s="267">
        <v>0.24289405684754523</v>
      </c>
      <c r="J132" s="144">
        <v>0.75710594315245483</v>
      </c>
      <c r="K132" s="268">
        <v>1</v>
      </c>
      <c r="L132" s="267">
        <v>0.62100456621004563</v>
      </c>
      <c r="M132" s="144">
        <v>0.37899543378995432</v>
      </c>
      <c r="N132" s="268">
        <v>1</v>
      </c>
      <c r="O132" s="267">
        <v>0.42</v>
      </c>
      <c r="P132" s="144">
        <v>0.57999999999999996</v>
      </c>
      <c r="Q132" s="268">
        <v>1</v>
      </c>
      <c r="R132" s="267">
        <v>0.44791666666666669</v>
      </c>
      <c r="S132" s="144">
        <v>0.55208333333333337</v>
      </c>
      <c r="T132" s="268">
        <v>1</v>
      </c>
      <c r="U132" s="267">
        <v>1</v>
      </c>
      <c r="V132" s="268">
        <v>1</v>
      </c>
      <c r="W132" s="267">
        <v>1</v>
      </c>
      <c r="X132" s="144">
        <v>0</v>
      </c>
      <c r="Y132" s="268">
        <v>1</v>
      </c>
    </row>
    <row r="133" spans="2:25" s="4" customFormat="1" ht="15" hidden="1" customHeight="1" outlineLevel="1" x14ac:dyDescent="0.25">
      <c r="B133" s="53" t="s">
        <v>87</v>
      </c>
      <c r="C133" s="267">
        <v>0.4880239520958084</v>
      </c>
      <c r="D133" s="144">
        <v>0.5119760479041916</v>
      </c>
      <c r="E133" s="268">
        <v>1</v>
      </c>
      <c r="F133" s="267">
        <v>0.48817204301075268</v>
      </c>
      <c r="G133" s="144">
        <v>0.51182795698924732</v>
      </c>
      <c r="H133" s="268">
        <v>1</v>
      </c>
      <c r="I133" s="267">
        <v>0.3445991847826087</v>
      </c>
      <c r="J133" s="144">
        <v>0.65540081521739135</v>
      </c>
      <c r="K133" s="268">
        <v>1</v>
      </c>
      <c r="L133" s="267">
        <v>0.78769894793633666</v>
      </c>
      <c r="M133" s="144">
        <v>0.21230105206366334</v>
      </c>
      <c r="N133" s="268">
        <v>1</v>
      </c>
      <c r="O133" s="267">
        <v>0.46720799500312304</v>
      </c>
      <c r="P133" s="144">
        <v>0.53279200499687696</v>
      </c>
      <c r="Q133" s="268">
        <v>1</v>
      </c>
      <c r="R133" s="267">
        <v>0.47552910052910052</v>
      </c>
      <c r="S133" s="144">
        <v>0.52447089947089942</v>
      </c>
      <c r="T133" s="268">
        <v>1</v>
      </c>
      <c r="U133" s="267">
        <v>1</v>
      </c>
      <c r="V133" s="268">
        <v>1</v>
      </c>
      <c r="W133" s="267">
        <v>1</v>
      </c>
      <c r="X133" s="144">
        <v>0</v>
      </c>
      <c r="Y133" s="268">
        <v>1</v>
      </c>
    </row>
    <row r="134" spans="2:25" s="4" customFormat="1" ht="15" hidden="1" customHeight="1" outlineLevel="1" x14ac:dyDescent="0.25">
      <c r="B134" s="53" t="s">
        <v>88</v>
      </c>
      <c r="C134" s="267">
        <v>0.3924844252212214</v>
      </c>
      <c r="D134" s="144">
        <v>0.6075155747787786</v>
      </c>
      <c r="E134" s="268">
        <v>1</v>
      </c>
      <c r="F134" s="267">
        <v>0.38077009682503943</v>
      </c>
      <c r="G134" s="144">
        <v>0.61922990317496063</v>
      </c>
      <c r="H134" s="268">
        <v>1</v>
      </c>
      <c r="I134" s="267">
        <v>0.24246513720197932</v>
      </c>
      <c r="J134" s="144">
        <v>0.75753486279802074</v>
      </c>
      <c r="K134" s="268">
        <v>1</v>
      </c>
      <c r="L134" s="267">
        <v>0.7264822134387352</v>
      </c>
      <c r="M134" s="144">
        <v>0.2735177865612648</v>
      </c>
      <c r="N134" s="268">
        <v>1</v>
      </c>
      <c r="O134" s="267">
        <v>0.45870922970159611</v>
      </c>
      <c r="P134" s="144">
        <v>0.54129077029840389</v>
      </c>
      <c r="Q134" s="268">
        <v>1</v>
      </c>
      <c r="R134" s="267">
        <v>0.45856767904011997</v>
      </c>
      <c r="S134" s="144">
        <v>0.54143232095988003</v>
      </c>
      <c r="T134" s="268">
        <v>1</v>
      </c>
      <c r="U134" s="267">
        <v>1</v>
      </c>
      <c r="V134" s="268">
        <v>1</v>
      </c>
      <c r="W134" s="267">
        <v>1</v>
      </c>
      <c r="X134" s="144">
        <v>0</v>
      </c>
      <c r="Y134" s="268">
        <v>1</v>
      </c>
    </row>
    <row r="135" spans="2:25" s="4" customFormat="1" ht="15" hidden="1" customHeight="1" outlineLevel="1" x14ac:dyDescent="0.25">
      <c r="B135" s="53" t="s">
        <v>89</v>
      </c>
      <c r="C135" s="267">
        <v>0.37703101920236337</v>
      </c>
      <c r="D135" s="144">
        <v>0.62296898079763663</v>
      </c>
      <c r="E135" s="268">
        <v>1</v>
      </c>
      <c r="F135" s="267">
        <v>0.37638259770357108</v>
      </c>
      <c r="G135" s="144">
        <v>0.62361740229642892</v>
      </c>
      <c r="H135" s="268">
        <v>1</v>
      </c>
      <c r="I135" s="267">
        <v>0.26172425952045136</v>
      </c>
      <c r="J135" s="144">
        <v>0.73827574047954869</v>
      </c>
      <c r="K135" s="268">
        <v>1</v>
      </c>
      <c r="L135" s="267">
        <v>0.67991787980589768</v>
      </c>
      <c r="M135" s="144">
        <v>0.32008212019410226</v>
      </c>
      <c r="N135" s="268">
        <v>1</v>
      </c>
      <c r="O135" s="267">
        <v>0.37338403041825097</v>
      </c>
      <c r="P135" s="144">
        <v>0.62661596958174903</v>
      </c>
      <c r="Q135" s="268">
        <v>1</v>
      </c>
      <c r="R135" s="267">
        <v>0.37341513292433537</v>
      </c>
      <c r="S135" s="144">
        <v>0.62658486707566463</v>
      </c>
      <c r="T135" s="268">
        <v>1</v>
      </c>
      <c r="U135" s="267">
        <v>1</v>
      </c>
      <c r="V135" s="268">
        <v>1</v>
      </c>
      <c r="W135" s="267">
        <v>0.38461538461538464</v>
      </c>
      <c r="X135" s="144">
        <v>0.61538461538461542</v>
      </c>
      <c r="Y135" s="268">
        <v>1</v>
      </c>
    </row>
    <row r="136" spans="2:25" s="4" customFormat="1" ht="15.75" collapsed="1" x14ac:dyDescent="0.25">
      <c r="B136" s="65">
        <v>2008</v>
      </c>
      <c r="C136" s="269">
        <v>0.4335447758543533</v>
      </c>
      <c r="D136" s="88">
        <v>0.56645522414564675</v>
      </c>
      <c r="E136" s="270">
        <v>1</v>
      </c>
      <c r="F136" s="269">
        <v>0.43233874470404093</v>
      </c>
      <c r="G136" s="88">
        <v>0.56766125529595912</v>
      </c>
      <c r="H136" s="270">
        <v>1</v>
      </c>
      <c r="I136" s="269">
        <v>0.32356329721574545</v>
      </c>
      <c r="J136" s="88">
        <v>0.67643670278425461</v>
      </c>
      <c r="K136" s="270">
        <v>1</v>
      </c>
      <c r="L136" s="269">
        <v>0.69429162808431832</v>
      </c>
      <c r="M136" s="88">
        <v>0.30570837191568168</v>
      </c>
      <c r="N136" s="270">
        <v>1</v>
      </c>
      <c r="O136" s="269">
        <v>0.42029146118468441</v>
      </c>
      <c r="P136" s="88">
        <v>0.57970853881531559</v>
      </c>
      <c r="Q136" s="270">
        <v>1</v>
      </c>
      <c r="R136" s="269">
        <v>0.4208323367615403</v>
      </c>
      <c r="S136" s="88">
        <v>0.5791676632384597</v>
      </c>
      <c r="T136" s="270">
        <v>1</v>
      </c>
      <c r="U136" s="269">
        <v>1</v>
      </c>
      <c r="V136" s="270">
        <v>1</v>
      </c>
      <c r="W136" s="269">
        <v>0.87735849056603776</v>
      </c>
      <c r="X136" s="88">
        <v>0.12264150943396226</v>
      </c>
      <c r="Y136" s="270">
        <v>1</v>
      </c>
    </row>
    <row r="137" spans="2:25" s="4" customFormat="1" ht="15" hidden="1" customHeight="1" outlineLevel="1" x14ac:dyDescent="0.25">
      <c r="B137" s="53" t="s">
        <v>78</v>
      </c>
      <c r="C137" s="267">
        <v>0.4148296593186373</v>
      </c>
      <c r="D137" s="144">
        <v>0.58517034068136276</v>
      </c>
      <c r="E137" s="268">
        <v>1</v>
      </c>
      <c r="F137" s="267">
        <v>0.44156291238740031</v>
      </c>
      <c r="G137" s="144">
        <v>0.55843708761259969</v>
      </c>
      <c r="H137" s="268">
        <v>1</v>
      </c>
      <c r="I137" s="267">
        <v>0.32099734956316872</v>
      </c>
      <c r="J137" s="144">
        <v>0.67900265043683128</v>
      </c>
      <c r="K137" s="268">
        <v>1</v>
      </c>
      <c r="L137" s="267">
        <v>0.63772455089820357</v>
      </c>
      <c r="M137" s="144">
        <v>0.36227544910179643</v>
      </c>
      <c r="N137" s="268">
        <v>1</v>
      </c>
      <c r="O137" s="267">
        <v>0.27788988181031998</v>
      </c>
      <c r="P137" s="144">
        <v>0.72211011818968007</v>
      </c>
      <c r="Q137" s="268">
        <v>1</v>
      </c>
      <c r="R137" s="267">
        <v>0.26765917009819451</v>
      </c>
      <c r="S137" s="144">
        <v>0.73234082990180549</v>
      </c>
      <c r="T137" s="268">
        <v>1</v>
      </c>
      <c r="U137" s="267">
        <v>1</v>
      </c>
      <c r="V137" s="268">
        <v>1</v>
      </c>
      <c r="W137" s="267">
        <v>3.7037037037037035E-2</v>
      </c>
      <c r="X137" s="144">
        <v>0.96296296296296291</v>
      </c>
      <c r="Y137" s="268">
        <v>1</v>
      </c>
    </row>
    <row r="138" spans="2:25" s="4" customFormat="1" ht="15" hidden="1" customHeight="1" outlineLevel="1" x14ac:dyDescent="0.25">
      <c r="B138" s="53" t="s">
        <v>79</v>
      </c>
      <c r="C138" s="267">
        <v>0.44326785095749416</v>
      </c>
      <c r="D138" s="144">
        <v>0.55673214904250579</v>
      </c>
      <c r="E138" s="268">
        <v>1</v>
      </c>
      <c r="F138" s="267">
        <v>0.46640864190399167</v>
      </c>
      <c r="G138" s="144">
        <v>0.53359135809600833</v>
      </c>
      <c r="H138" s="268">
        <v>1</v>
      </c>
      <c r="I138" s="267">
        <v>0.32486551105797967</v>
      </c>
      <c r="J138" s="144">
        <v>0.67513448894202033</v>
      </c>
      <c r="K138" s="268">
        <v>1</v>
      </c>
      <c r="L138" s="267">
        <v>0.69341998375304625</v>
      </c>
      <c r="M138" s="144">
        <v>0.30658001624695369</v>
      </c>
      <c r="N138" s="268">
        <v>1</v>
      </c>
      <c r="O138" s="267">
        <v>0.29605033205173015</v>
      </c>
      <c r="P138" s="144">
        <v>0.70394966794826985</v>
      </c>
      <c r="Q138" s="268">
        <v>1</v>
      </c>
      <c r="R138" s="267">
        <v>0.2833270034181542</v>
      </c>
      <c r="S138" s="144">
        <v>0.7166729965818458</v>
      </c>
      <c r="T138" s="268">
        <v>1</v>
      </c>
      <c r="U138" s="267">
        <v>1</v>
      </c>
      <c r="V138" s="268">
        <v>1</v>
      </c>
      <c r="W138" s="267">
        <v>1</v>
      </c>
      <c r="X138" s="144">
        <v>0</v>
      </c>
      <c r="Y138" s="268">
        <v>1</v>
      </c>
    </row>
    <row r="139" spans="2:25" s="4" customFormat="1" ht="15" hidden="1" customHeight="1" outlineLevel="1" x14ac:dyDescent="0.25">
      <c r="B139" s="53" t="s">
        <v>80</v>
      </c>
      <c r="C139" s="267">
        <v>0.45017567085900506</v>
      </c>
      <c r="D139" s="144">
        <v>0.54982432914099499</v>
      </c>
      <c r="E139" s="268">
        <v>1</v>
      </c>
      <c r="F139" s="267">
        <v>0.46930930930930931</v>
      </c>
      <c r="G139" s="144">
        <v>0.53069069069069064</v>
      </c>
      <c r="H139" s="268">
        <v>1</v>
      </c>
      <c r="I139" s="267">
        <v>0.33434551567075155</v>
      </c>
      <c r="J139" s="144">
        <v>0.66565448432924845</v>
      </c>
      <c r="K139" s="268">
        <v>1</v>
      </c>
      <c r="L139" s="267">
        <v>0.6808035714285714</v>
      </c>
      <c r="M139" s="144">
        <v>0.31919642857142855</v>
      </c>
      <c r="N139" s="268">
        <v>1</v>
      </c>
      <c r="O139" s="267">
        <v>0.32808219178082193</v>
      </c>
      <c r="P139" s="144">
        <v>0.67191780821917813</v>
      </c>
      <c r="Q139" s="268">
        <v>1</v>
      </c>
      <c r="R139" s="267">
        <v>0.30449565545901019</v>
      </c>
      <c r="S139" s="144">
        <v>0.69550434454098975</v>
      </c>
      <c r="T139" s="268">
        <v>1</v>
      </c>
      <c r="U139" s="267">
        <v>1</v>
      </c>
      <c r="V139" s="268">
        <v>1</v>
      </c>
      <c r="W139" s="267">
        <v>1</v>
      </c>
      <c r="X139" s="144">
        <v>0</v>
      </c>
      <c r="Y139" s="268">
        <v>1</v>
      </c>
    </row>
    <row r="140" spans="2:25" s="4" customFormat="1" ht="15" hidden="1" customHeight="1" outlineLevel="1" x14ac:dyDescent="0.25">
      <c r="B140" s="53" t="s">
        <v>81</v>
      </c>
      <c r="C140" s="267">
        <v>0.49875455068020691</v>
      </c>
      <c r="D140" s="144">
        <v>0.50124544931979309</v>
      </c>
      <c r="E140" s="268">
        <v>1</v>
      </c>
      <c r="F140" s="267">
        <v>0.52085803600301817</v>
      </c>
      <c r="G140" s="144">
        <v>0.47914196399698178</v>
      </c>
      <c r="H140" s="268">
        <v>1</v>
      </c>
      <c r="I140" s="267">
        <v>0.39059463661095994</v>
      </c>
      <c r="J140" s="144">
        <v>0.60940536338904006</v>
      </c>
      <c r="K140" s="268">
        <v>1</v>
      </c>
      <c r="L140" s="267">
        <v>0.75833820947922759</v>
      </c>
      <c r="M140" s="144">
        <v>0.24166179052077238</v>
      </c>
      <c r="N140" s="268">
        <v>1</v>
      </c>
      <c r="O140" s="267">
        <v>0.30168589174800353</v>
      </c>
      <c r="P140" s="144">
        <v>0.69831410825199647</v>
      </c>
      <c r="Q140" s="268">
        <v>1</v>
      </c>
      <c r="R140" s="267">
        <v>0.31284916201117319</v>
      </c>
      <c r="S140" s="144">
        <v>0.68715083798882681</v>
      </c>
      <c r="T140" s="268">
        <v>1</v>
      </c>
      <c r="U140" s="267">
        <v>1</v>
      </c>
      <c r="V140" s="268">
        <v>1</v>
      </c>
      <c r="W140" s="267">
        <v>1</v>
      </c>
      <c r="X140" s="144">
        <v>0</v>
      </c>
      <c r="Y140" s="268">
        <v>1</v>
      </c>
    </row>
    <row r="141" spans="2:25" s="4" customFormat="1" ht="15" hidden="1" customHeight="1" outlineLevel="1" x14ac:dyDescent="0.25">
      <c r="B141" s="53" t="s">
        <v>82</v>
      </c>
      <c r="C141" s="267">
        <v>0.28083989501312334</v>
      </c>
      <c r="D141" s="144">
        <v>0.71916010498687666</v>
      </c>
      <c r="E141" s="268">
        <v>1</v>
      </c>
      <c r="F141" s="267">
        <v>0.23154362416107382</v>
      </c>
      <c r="G141" s="144">
        <v>0.76845637583892612</v>
      </c>
      <c r="H141" s="268">
        <v>1</v>
      </c>
      <c r="I141" s="267">
        <v>6.9182389937106917E-2</v>
      </c>
      <c r="J141" s="144">
        <v>0.9308176100628931</v>
      </c>
      <c r="K141" s="268">
        <v>1</v>
      </c>
      <c r="L141" s="267">
        <v>0.5</v>
      </c>
      <c r="M141" s="144">
        <v>0.5</v>
      </c>
      <c r="N141" s="268">
        <v>1</v>
      </c>
      <c r="O141" s="267">
        <v>0.32653061224489793</v>
      </c>
      <c r="P141" s="144">
        <v>0.67346938775510201</v>
      </c>
      <c r="Q141" s="268">
        <v>1</v>
      </c>
      <c r="R141" s="267">
        <v>0.29545454545454547</v>
      </c>
      <c r="S141" s="144">
        <v>0.70454545454545459</v>
      </c>
      <c r="T141" s="268">
        <v>1</v>
      </c>
      <c r="U141" s="267">
        <v>1</v>
      </c>
      <c r="V141" s="268">
        <v>1</v>
      </c>
      <c r="W141" s="267">
        <v>7.6923076923076927E-2</v>
      </c>
      <c r="X141" s="144">
        <v>0.92307692307692313</v>
      </c>
      <c r="Y141" s="268">
        <v>1</v>
      </c>
    </row>
    <row r="142" spans="2:25" s="4" customFormat="1" ht="15" hidden="1" customHeight="1" outlineLevel="1" x14ac:dyDescent="0.25">
      <c r="B142" s="53" t="s">
        <v>83</v>
      </c>
      <c r="C142" s="267">
        <v>0.27416173570019725</v>
      </c>
      <c r="D142" s="144">
        <v>0.7258382642998028</v>
      </c>
      <c r="E142" s="268">
        <v>1</v>
      </c>
      <c r="F142" s="267">
        <v>0.24582338902147971</v>
      </c>
      <c r="G142" s="144">
        <v>0.75417661097852029</v>
      </c>
      <c r="H142" s="268">
        <v>1</v>
      </c>
      <c r="I142" s="267">
        <v>0.17037037037037037</v>
      </c>
      <c r="J142" s="144">
        <v>0.82962962962962961</v>
      </c>
      <c r="K142" s="268">
        <v>1</v>
      </c>
      <c r="L142" s="267">
        <v>0.4336283185840708</v>
      </c>
      <c r="M142" s="144">
        <v>0.5663716814159292</v>
      </c>
      <c r="N142" s="268">
        <v>1</v>
      </c>
      <c r="O142" s="267">
        <v>0.30666666666666664</v>
      </c>
      <c r="P142" s="144">
        <v>0.69333333333333336</v>
      </c>
      <c r="Q142" s="268">
        <v>1</v>
      </c>
      <c r="R142" s="267">
        <v>0.323943661971831</v>
      </c>
      <c r="S142" s="144">
        <v>0.676056338028169</v>
      </c>
      <c r="T142" s="268">
        <v>1</v>
      </c>
      <c r="U142" s="267">
        <v>1</v>
      </c>
      <c r="V142" s="268">
        <v>1</v>
      </c>
      <c r="W142" s="267" t="e">
        <v>#DIV/0!</v>
      </c>
      <c r="X142" s="144" t="e">
        <v>#DIV/0!</v>
      </c>
      <c r="Y142" s="268" t="e">
        <v>#DIV/0!</v>
      </c>
    </row>
    <row r="143" spans="2:25" s="4" customFormat="1" ht="15" hidden="1" customHeight="1" outlineLevel="1" x14ac:dyDescent="0.25">
      <c r="B143" s="53" t="s">
        <v>84</v>
      </c>
      <c r="C143" s="267">
        <v>0.37687074829931971</v>
      </c>
      <c r="D143" s="144">
        <v>0.62312925170068023</v>
      </c>
      <c r="E143" s="268">
        <v>1</v>
      </c>
      <c r="F143" s="267">
        <v>0.38102643856920682</v>
      </c>
      <c r="G143" s="144">
        <v>0.61897356143079318</v>
      </c>
      <c r="H143" s="268">
        <v>1</v>
      </c>
      <c r="I143" s="267">
        <v>0.10526315789473684</v>
      </c>
      <c r="J143" s="144">
        <v>0.89473684210526316</v>
      </c>
      <c r="K143" s="268">
        <v>1</v>
      </c>
      <c r="L143" s="267">
        <v>0.69285714285714284</v>
      </c>
      <c r="M143" s="144">
        <v>0.30714285714285716</v>
      </c>
      <c r="N143" s="268">
        <v>1</v>
      </c>
      <c r="O143" s="267">
        <v>0.27848101265822783</v>
      </c>
      <c r="P143" s="144">
        <v>0.72151898734177211</v>
      </c>
      <c r="Q143" s="268">
        <v>1</v>
      </c>
      <c r="R143" s="267">
        <v>0.27397260273972601</v>
      </c>
      <c r="S143" s="144">
        <v>0.72602739726027399</v>
      </c>
      <c r="T143" s="268">
        <v>1</v>
      </c>
      <c r="U143" s="267">
        <v>1</v>
      </c>
      <c r="V143" s="268">
        <v>1</v>
      </c>
      <c r="W143" s="267">
        <v>0</v>
      </c>
      <c r="X143" s="144">
        <v>1</v>
      </c>
      <c r="Y143" s="268">
        <v>1</v>
      </c>
    </row>
    <row r="144" spans="2:25" s="4" customFormat="1" ht="15" hidden="1" customHeight="1" outlineLevel="1" x14ac:dyDescent="0.25">
      <c r="B144" s="53" t="s">
        <v>85</v>
      </c>
      <c r="C144" s="267">
        <v>0.43156199677938806</v>
      </c>
      <c r="D144" s="144">
        <v>0.56843800322061189</v>
      </c>
      <c r="E144" s="268">
        <v>1</v>
      </c>
      <c r="F144" s="267">
        <v>0.43130434782608695</v>
      </c>
      <c r="G144" s="144">
        <v>0.56869565217391305</v>
      </c>
      <c r="H144" s="268">
        <v>1</v>
      </c>
      <c r="I144" s="267">
        <v>9.8484848484848481E-2</v>
      </c>
      <c r="J144" s="144">
        <v>0.90151515151515149</v>
      </c>
      <c r="K144" s="268">
        <v>1</v>
      </c>
      <c r="L144" s="267">
        <v>0.7781818181818182</v>
      </c>
      <c r="M144" s="144">
        <v>0.22181818181818183</v>
      </c>
      <c r="N144" s="268">
        <v>1</v>
      </c>
      <c r="O144" s="267">
        <v>0.42857142857142855</v>
      </c>
      <c r="P144" s="144">
        <v>0.5714285714285714</v>
      </c>
      <c r="Q144" s="268">
        <v>1</v>
      </c>
      <c r="R144" s="267">
        <v>0.40625</v>
      </c>
      <c r="S144" s="144">
        <v>0.59375</v>
      </c>
      <c r="T144" s="268">
        <v>1</v>
      </c>
      <c r="U144" s="267">
        <v>1</v>
      </c>
      <c r="V144" s="268">
        <v>1</v>
      </c>
      <c r="W144" s="267">
        <v>0</v>
      </c>
      <c r="X144" s="144">
        <v>1</v>
      </c>
      <c r="Y144" s="268">
        <v>1</v>
      </c>
    </row>
    <row r="145" spans="2:25" s="4" customFormat="1" ht="15" hidden="1" customHeight="1" outlineLevel="1" x14ac:dyDescent="0.25">
      <c r="B145" s="53" t="s">
        <v>86</v>
      </c>
      <c r="C145" s="267">
        <v>0.46675712347354137</v>
      </c>
      <c r="D145" s="144">
        <v>0.53324287652645863</v>
      </c>
      <c r="E145" s="268">
        <v>1</v>
      </c>
      <c r="F145" s="267">
        <v>0.45</v>
      </c>
      <c r="G145" s="144">
        <v>0.55000000000000004</v>
      </c>
      <c r="H145" s="268">
        <v>1</v>
      </c>
      <c r="I145" s="267">
        <v>0.16037735849056603</v>
      </c>
      <c r="J145" s="144">
        <v>0.839622641509434</v>
      </c>
      <c r="K145" s="268">
        <v>1</v>
      </c>
      <c r="L145" s="267">
        <v>0.88560885608856088</v>
      </c>
      <c r="M145" s="144">
        <v>0.11439114391143912</v>
      </c>
      <c r="N145" s="268">
        <v>1</v>
      </c>
      <c r="O145" s="267">
        <v>0.4642857142857143</v>
      </c>
      <c r="P145" s="144">
        <v>0.5357142857142857</v>
      </c>
      <c r="Q145" s="268">
        <v>1</v>
      </c>
      <c r="R145" s="267">
        <v>0.42857142857142855</v>
      </c>
      <c r="S145" s="144">
        <v>0.5714285714285714</v>
      </c>
      <c r="T145" s="268">
        <v>1</v>
      </c>
      <c r="U145" s="267">
        <v>1</v>
      </c>
      <c r="V145" s="268">
        <v>1</v>
      </c>
      <c r="W145" s="267">
        <v>1</v>
      </c>
      <c r="X145" s="144">
        <v>0</v>
      </c>
      <c r="Y145" s="268">
        <v>1</v>
      </c>
    </row>
    <row r="146" spans="2:25" s="4" customFormat="1" ht="15" hidden="1" customHeight="1" outlineLevel="1" x14ac:dyDescent="0.25">
      <c r="B146" s="53" t="s">
        <v>87</v>
      </c>
      <c r="C146" s="267">
        <v>0.55722587165234971</v>
      </c>
      <c r="D146" s="144">
        <v>0.44277412834765034</v>
      </c>
      <c r="E146" s="268">
        <v>1</v>
      </c>
      <c r="F146" s="267">
        <v>0.57524091919940701</v>
      </c>
      <c r="G146" s="144">
        <v>0.42475908080059305</v>
      </c>
      <c r="H146" s="268">
        <v>1</v>
      </c>
      <c r="I146" s="267">
        <v>0.47847919655667143</v>
      </c>
      <c r="J146" s="144">
        <v>0.52152080344332852</v>
      </c>
      <c r="K146" s="268">
        <v>1</v>
      </c>
      <c r="L146" s="267">
        <v>0.72645309802417035</v>
      </c>
      <c r="M146" s="144">
        <v>0.27354690197582965</v>
      </c>
      <c r="N146" s="268">
        <v>1</v>
      </c>
      <c r="O146" s="267">
        <v>0.44199382443758273</v>
      </c>
      <c r="P146" s="144">
        <v>0.55800617556241727</v>
      </c>
      <c r="Q146" s="268">
        <v>1</v>
      </c>
      <c r="R146" s="267">
        <v>0.44729477611940299</v>
      </c>
      <c r="S146" s="144">
        <v>0.55270522388059706</v>
      </c>
      <c r="T146" s="268">
        <v>1</v>
      </c>
      <c r="U146" s="267">
        <v>1</v>
      </c>
      <c r="V146" s="268">
        <v>1</v>
      </c>
      <c r="W146" s="267">
        <v>0.25</v>
      </c>
      <c r="X146" s="144">
        <v>0.75</v>
      </c>
      <c r="Y146" s="268">
        <v>1</v>
      </c>
    </row>
    <row r="147" spans="2:25" s="4" customFormat="1" ht="15" hidden="1" customHeight="1" outlineLevel="1" x14ac:dyDescent="0.25">
      <c r="B147" s="53" t="s">
        <v>88</v>
      </c>
      <c r="C147" s="267">
        <v>0.44848006316620609</v>
      </c>
      <c r="D147" s="144">
        <v>0.55151993683379397</v>
      </c>
      <c r="E147" s="268">
        <v>1</v>
      </c>
      <c r="F147" s="267">
        <v>0.45640632976008166</v>
      </c>
      <c r="G147" s="144">
        <v>0.54359367023991834</v>
      </c>
      <c r="H147" s="268">
        <v>1</v>
      </c>
      <c r="I147" s="267">
        <v>0.31973140495867769</v>
      </c>
      <c r="J147" s="144">
        <v>0.68026859504132231</v>
      </c>
      <c r="K147" s="268">
        <v>1</v>
      </c>
      <c r="L147" s="267">
        <v>0.64475032947722943</v>
      </c>
      <c r="M147" s="144">
        <v>0.35524967052277051</v>
      </c>
      <c r="N147" s="268">
        <v>1</v>
      </c>
      <c r="O147" s="267">
        <v>0.37585421412300685</v>
      </c>
      <c r="P147" s="144">
        <v>0.62414578587699321</v>
      </c>
      <c r="Q147" s="268">
        <v>1</v>
      </c>
      <c r="R147" s="267">
        <v>0.37021572720946416</v>
      </c>
      <c r="S147" s="144">
        <v>0.62978427279053584</v>
      </c>
      <c r="T147" s="268">
        <v>1</v>
      </c>
      <c r="U147" s="267">
        <v>1</v>
      </c>
      <c r="V147" s="268">
        <v>1</v>
      </c>
      <c r="W147" s="267">
        <v>0.14285714285714285</v>
      </c>
      <c r="X147" s="144">
        <v>0.8571428571428571</v>
      </c>
      <c r="Y147" s="268">
        <v>1</v>
      </c>
    </row>
    <row r="148" spans="2:25" s="4" customFormat="1" ht="15" hidden="1" customHeight="1" outlineLevel="1" x14ac:dyDescent="0.25">
      <c r="B148" s="53" t="s">
        <v>89</v>
      </c>
      <c r="C148" s="267">
        <v>0.38634889753566798</v>
      </c>
      <c r="D148" s="144">
        <v>0.61365110246433208</v>
      </c>
      <c r="E148" s="268">
        <v>1</v>
      </c>
      <c r="F148" s="267">
        <v>0.39327835842362641</v>
      </c>
      <c r="G148" s="144">
        <v>0.60672164157637354</v>
      </c>
      <c r="H148" s="268">
        <v>1</v>
      </c>
      <c r="I148" s="267">
        <v>0.30387694239522839</v>
      </c>
      <c r="J148" s="144">
        <v>0.69612305760477167</v>
      </c>
      <c r="K148" s="268">
        <v>1</v>
      </c>
      <c r="L148" s="267">
        <v>0.62455452601568073</v>
      </c>
      <c r="M148" s="144">
        <v>0.37544547398431932</v>
      </c>
      <c r="N148" s="268">
        <v>1</v>
      </c>
      <c r="O148" s="267">
        <v>0.33733333333333332</v>
      </c>
      <c r="P148" s="144">
        <v>0.66266666666666663</v>
      </c>
      <c r="Q148" s="268">
        <v>1</v>
      </c>
      <c r="R148" s="267">
        <v>0.34349650349650351</v>
      </c>
      <c r="S148" s="144">
        <v>0.65650349650349649</v>
      </c>
      <c r="T148" s="268">
        <v>1</v>
      </c>
      <c r="U148" s="267">
        <v>1</v>
      </c>
      <c r="V148" s="268">
        <v>1</v>
      </c>
      <c r="W148" s="267">
        <v>1</v>
      </c>
      <c r="X148" s="144">
        <v>0</v>
      </c>
      <c r="Y148" s="268">
        <v>1</v>
      </c>
    </row>
    <row r="149" spans="2:25" s="4" customFormat="1" ht="15.75" collapsed="1" x14ac:dyDescent="0.25">
      <c r="B149" s="65">
        <v>2007</v>
      </c>
      <c r="C149" s="269">
        <v>0.44654828905079769</v>
      </c>
      <c r="D149" s="88">
        <v>0.55345171094920231</v>
      </c>
      <c r="E149" s="270">
        <v>1</v>
      </c>
      <c r="F149" s="269">
        <v>0.46315699658703069</v>
      </c>
      <c r="G149" s="88">
        <v>0.53684300341296931</v>
      </c>
      <c r="H149" s="270">
        <v>1</v>
      </c>
      <c r="I149" s="269">
        <v>0.33765403653768972</v>
      </c>
      <c r="J149" s="88">
        <v>0.66234596346231034</v>
      </c>
      <c r="K149" s="270">
        <v>1</v>
      </c>
      <c r="L149" s="269">
        <v>0.67612110967485328</v>
      </c>
      <c r="M149" s="88">
        <v>0.32387889032514666</v>
      </c>
      <c r="N149" s="270">
        <v>1</v>
      </c>
      <c r="O149" s="269">
        <v>0.33566115075148018</v>
      </c>
      <c r="P149" s="88">
        <v>0.66433884924851982</v>
      </c>
      <c r="Q149" s="270">
        <v>1</v>
      </c>
      <c r="R149" s="269">
        <v>0.33059380612855821</v>
      </c>
      <c r="S149" s="88">
        <v>0.66940619387144173</v>
      </c>
      <c r="T149" s="270">
        <v>1</v>
      </c>
      <c r="U149" s="269">
        <v>1</v>
      </c>
      <c r="V149" s="270">
        <v>1</v>
      </c>
      <c r="W149" s="269">
        <v>0.31313131313131315</v>
      </c>
      <c r="X149" s="88">
        <v>0.68686868686868685</v>
      </c>
      <c r="Y149" s="270">
        <v>1</v>
      </c>
    </row>
    <row r="150" spans="2:25" s="4" customFormat="1" ht="15" hidden="1" customHeight="1" outlineLevel="1" x14ac:dyDescent="0.25">
      <c r="B150" s="53" t="s">
        <v>78</v>
      </c>
      <c r="C150" s="267">
        <v>0.31643296853625169</v>
      </c>
      <c r="D150" s="144">
        <v>0.68356703146374831</v>
      </c>
      <c r="E150" s="268">
        <v>1</v>
      </c>
      <c r="F150" s="267">
        <v>0.31934639877573184</v>
      </c>
      <c r="G150" s="144">
        <v>0.6806536012242681</v>
      </c>
      <c r="H150" s="268">
        <v>1</v>
      </c>
      <c r="I150" s="267">
        <v>0.18927563499529634</v>
      </c>
      <c r="J150" s="144">
        <v>0.81072436500470368</v>
      </c>
      <c r="K150" s="268">
        <v>1</v>
      </c>
      <c r="L150" s="267">
        <v>0.44743637034304684</v>
      </c>
      <c r="M150" s="144">
        <v>0.55256362965695316</v>
      </c>
      <c r="N150" s="268">
        <v>1</v>
      </c>
      <c r="O150" s="267">
        <v>0.26948700866089276</v>
      </c>
      <c r="P150" s="144">
        <v>0.7305129913391073</v>
      </c>
      <c r="Q150" s="268">
        <v>1</v>
      </c>
      <c r="R150" s="267">
        <v>0.25331369661266567</v>
      </c>
      <c r="S150" s="144">
        <v>0.74668630338733433</v>
      </c>
      <c r="T150" s="268">
        <v>1</v>
      </c>
      <c r="U150" s="267">
        <v>1</v>
      </c>
      <c r="V150" s="268">
        <v>1</v>
      </c>
      <c r="W150" s="267">
        <v>0.18181818181818182</v>
      </c>
      <c r="X150" s="144">
        <v>0.81818181818181823</v>
      </c>
      <c r="Y150" s="268">
        <v>1</v>
      </c>
    </row>
    <row r="151" spans="2:25" s="4" customFormat="1" ht="15" hidden="1" customHeight="1" outlineLevel="1" x14ac:dyDescent="0.25">
      <c r="B151" s="53" t="s">
        <v>79</v>
      </c>
      <c r="C151" s="267">
        <v>0.33742921252270541</v>
      </c>
      <c r="D151" s="144">
        <v>0.66257078747729459</v>
      </c>
      <c r="E151" s="268">
        <v>1</v>
      </c>
      <c r="F151" s="267">
        <v>0.33036888582701823</v>
      </c>
      <c r="G151" s="144">
        <v>0.66963111417298182</v>
      </c>
      <c r="H151" s="268">
        <v>1</v>
      </c>
      <c r="I151" s="267">
        <v>0.212684400046463</v>
      </c>
      <c r="J151" s="144">
        <v>0.78731559995353695</v>
      </c>
      <c r="K151" s="268">
        <v>1</v>
      </c>
      <c r="L151" s="267">
        <v>0.47702297702297702</v>
      </c>
      <c r="M151" s="144">
        <v>0.52297702297702298</v>
      </c>
      <c r="N151" s="268">
        <v>1</v>
      </c>
      <c r="O151" s="267">
        <v>0.32793362307388385</v>
      </c>
      <c r="P151" s="144">
        <v>0.67206637692611615</v>
      </c>
      <c r="Q151" s="268">
        <v>1</v>
      </c>
      <c r="R151" s="267">
        <v>0.31418624891209745</v>
      </c>
      <c r="S151" s="144">
        <v>0.68581375108790255</v>
      </c>
      <c r="T151" s="268">
        <v>1</v>
      </c>
      <c r="U151" s="267">
        <v>1</v>
      </c>
      <c r="V151" s="268">
        <v>1</v>
      </c>
      <c r="W151" s="267">
        <v>0.47058823529411764</v>
      </c>
      <c r="X151" s="144">
        <v>0.52941176470588236</v>
      </c>
      <c r="Y151" s="268">
        <v>1</v>
      </c>
    </row>
    <row r="152" spans="2:25" s="4" customFormat="1" ht="15" hidden="1" customHeight="1" outlineLevel="1" x14ac:dyDescent="0.25">
      <c r="B152" s="53" t="s">
        <v>80</v>
      </c>
      <c r="C152" s="267">
        <v>0.36640552520358727</v>
      </c>
      <c r="D152" s="144">
        <v>0.63359447479641273</v>
      </c>
      <c r="E152" s="268">
        <v>1</v>
      </c>
      <c r="F152" s="267">
        <v>0.36526803756091764</v>
      </c>
      <c r="G152" s="144">
        <v>0.63473196243908236</v>
      </c>
      <c r="H152" s="268">
        <v>1</v>
      </c>
      <c r="I152" s="267">
        <v>0.21997022787129281</v>
      </c>
      <c r="J152" s="144">
        <v>0.78002977212870717</v>
      </c>
      <c r="K152" s="268">
        <v>1</v>
      </c>
      <c r="L152" s="267">
        <v>0.5305763308402992</v>
      </c>
      <c r="M152" s="144">
        <v>0.46942366915970085</v>
      </c>
      <c r="N152" s="268">
        <v>1</v>
      </c>
      <c r="O152" s="267">
        <v>0.31098615916955019</v>
      </c>
      <c r="P152" s="144">
        <v>0.68901384083044981</v>
      </c>
      <c r="Q152" s="268">
        <v>1</v>
      </c>
      <c r="R152" s="267">
        <v>0.26067527308838134</v>
      </c>
      <c r="S152" s="144">
        <v>0.73932472691161866</v>
      </c>
      <c r="T152" s="268">
        <v>1</v>
      </c>
      <c r="U152" s="267">
        <v>1</v>
      </c>
      <c r="V152" s="268">
        <v>1</v>
      </c>
      <c r="W152" s="267">
        <v>0.2857142857142857</v>
      </c>
      <c r="X152" s="144">
        <v>0.7142857142857143</v>
      </c>
      <c r="Y152" s="268">
        <v>1</v>
      </c>
    </row>
    <row r="153" spans="2:25" s="4" customFormat="1" ht="15" hidden="1" customHeight="1" outlineLevel="1" x14ac:dyDescent="0.25">
      <c r="B153" s="53" t="s">
        <v>81</v>
      </c>
      <c r="C153" s="267">
        <v>0.40278270116979792</v>
      </c>
      <c r="D153" s="144">
        <v>0.59721729883020203</v>
      </c>
      <c r="E153" s="268">
        <v>1</v>
      </c>
      <c r="F153" s="267">
        <v>0.40156218706188662</v>
      </c>
      <c r="G153" s="144">
        <v>0.59843781293811338</v>
      </c>
      <c r="H153" s="268">
        <v>1</v>
      </c>
      <c r="I153" s="267">
        <v>0.26733968966161897</v>
      </c>
      <c r="J153" s="144">
        <v>0.73266031033838097</v>
      </c>
      <c r="K153" s="268">
        <v>1</v>
      </c>
      <c r="L153" s="267">
        <v>0.58566978193146413</v>
      </c>
      <c r="M153" s="144">
        <v>0.41433021806853582</v>
      </c>
      <c r="N153" s="268">
        <v>1</v>
      </c>
      <c r="O153" s="267">
        <v>0.30825022665457841</v>
      </c>
      <c r="P153" s="144">
        <v>0.69174977334542154</v>
      </c>
      <c r="Q153" s="268">
        <v>1</v>
      </c>
      <c r="R153" s="267">
        <v>0.3013565891472868</v>
      </c>
      <c r="S153" s="144">
        <v>0.6986434108527132</v>
      </c>
      <c r="T153" s="268">
        <v>1</v>
      </c>
      <c r="U153" s="267">
        <v>1</v>
      </c>
      <c r="V153" s="268">
        <v>1</v>
      </c>
      <c r="W153" s="267">
        <v>1</v>
      </c>
      <c r="X153" s="144">
        <v>0</v>
      </c>
      <c r="Y153" s="268">
        <v>1</v>
      </c>
    </row>
    <row r="154" spans="2:25" s="4" customFormat="1" ht="15" hidden="1" customHeight="1" outlineLevel="1" x14ac:dyDescent="0.25">
      <c r="B154" s="53" t="s">
        <v>82</v>
      </c>
      <c r="C154" s="267">
        <v>0.30853994490358128</v>
      </c>
      <c r="D154" s="144">
        <v>0.69146005509641872</v>
      </c>
      <c r="E154" s="268">
        <v>1</v>
      </c>
      <c r="F154" s="267">
        <v>0.21900826446280991</v>
      </c>
      <c r="G154" s="144">
        <v>0.78099173553719003</v>
      </c>
      <c r="H154" s="268">
        <v>1</v>
      </c>
      <c r="I154" s="267">
        <v>0.18493150684931506</v>
      </c>
      <c r="J154" s="144">
        <v>0.81506849315068497</v>
      </c>
      <c r="K154" s="268">
        <v>1</v>
      </c>
      <c r="L154" s="267">
        <v>0.20895522388059701</v>
      </c>
      <c r="M154" s="144">
        <v>0.79104477611940294</v>
      </c>
      <c r="N154" s="268">
        <v>1</v>
      </c>
      <c r="O154" s="267">
        <v>0.3411764705882353</v>
      </c>
      <c r="P154" s="144">
        <v>0.6588235294117647</v>
      </c>
      <c r="Q154" s="268">
        <v>1</v>
      </c>
      <c r="R154" s="267">
        <v>0.38461538461538464</v>
      </c>
      <c r="S154" s="144">
        <v>0.61538461538461542</v>
      </c>
      <c r="T154" s="268">
        <v>1</v>
      </c>
      <c r="U154" s="267">
        <v>1</v>
      </c>
      <c r="V154" s="268">
        <v>1</v>
      </c>
      <c r="W154" s="267">
        <v>0.14285714285714285</v>
      </c>
      <c r="X154" s="144">
        <v>0.8571428571428571</v>
      </c>
      <c r="Y154" s="268">
        <v>1</v>
      </c>
    </row>
    <row r="155" spans="2:25" s="4" customFormat="1" ht="15" hidden="1" customHeight="1" outlineLevel="1" x14ac:dyDescent="0.25">
      <c r="B155" s="53" t="s">
        <v>83</v>
      </c>
      <c r="C155" s="267">
        <v>0.23651452282157676</v>
      </c>
      <c r="D155" s="144">
        <v>0.76348547717842319</v>
      </c>
      <c r="E155" s="268">
        <v>1</v>
      </c>
      <c r="F155" s="267">
        <v>0.17086834733893558</v>
      </c>
      <c r="G155" s="144">
        <v>0.82913165266106448</v>
      </c>
      <c r="H155" s="268">
        <v>1</v>
      </c>
      <c r="I155" s="267">
        <v>0.11594202898550725</v>
      </c>
      <c r="J155" s="144">
        <v>0.88405797101449279</v>
      </c>
      <c r="K155" s="268">
        <v>1</v>
      </c>
      <c r="L155" s="267">
        <v>0.31067961165048541</v>
      </c>
      <c r="M155" s="144">
        <v>0.68932038834951459</v>
      </c>
      <c r="N155" s="268">
        <v>1</v>
      </c>
      <c r="O155" s="267">
        <v>0.30097087378640774</v>
      </c>
      <c r="P155" s="144">
        <v>0.69902912621359226</v>
      </c>
      <c r="Q155" s="268">
        <v>1</v>
      </c>
      <c r="R155" s="267">
        <v>0.16049382716049382</v>
      </c>
      <c r="S155" s="144">
        <v>0.83950617283950613</v>
      </c>
      <c r="T155" s="268">
        <v>1</v>
      </c>
      <c r="U155" s="267">
        <v>1</v>
      </c>
      <c r="V155" s="268">
        <v>1</v>
      </c>
      <c r="W155" s="267">
        <v>1</v>
      </c>
      <c r="X155" s="144">
        <v>0</v>
      </c>
      <c r="Y155" s="268">
        <v>1</v>
      </c>
    </row>
    <row r="156" spans="2:25" s="4" customFormat="1" ht="15" hidden="1" customHeight="1" outlineLevel="1" x14ac:dyDescent="0.25">
      <c r="B156" s="53" t="s">
        <v>84</v>
      </c>
      <c r="C156" s="267">
        <v>0.37749120750293086</v>
      </c>
      <c r="D156" s="144">
        <v>0.62250879249706914</v>
      </c>
      <c r="E156" s="268">
        <v>1</v>
      </c>
      <c r="F156" s="267">
        <v>0.38297872340425532</v>
      </c>
      <c r="G156" s="144">
        <v>0.61702127659574468</v>
      </c>
      <c r="H156" s="268">
        <v>1</v>
      </c>
      <c r="I156" s="267">
        <v>7.3333333333333334E-2</v>
      </c>
      <c r="J156" s="144">
        <v>0.92666666666666664</v>
      </c>
      <c r="K156" s="268">
        <v>1</v>
      </c>
      <c r="L156" s="267">
        <v>0.64305949008498586</v>
      </c>
      <c r="M156" s="144">
        <v>0.35694050991501414</v>
      </c>
      <c r="N156" s="268">
        <v>1</v>
      </c>
      <c r="O156" s="267">
        <v>0.15044247787610621</v>
      </c>
      <c r="P156" s="144">
        <v>0.84955752212389379</v>
      </c>
      <c r="Q156" s="268">
        <v>1</v>
      </c>
      <c r="R156" s="267">
        <v>0.14953271028037382</v>
      </c>
      <c r="S156" s="144">
        <v>0.85046728971962615</v>
      </c>
      <c r="T156" s="268">
        <v>1</v>
      </c>
      <c r="U156" s="267">
        <v>1</v>
      </c>
      <c r="V156" s="268">
        <v>1</v>
      </c>
      <c r="W156" s="267">
        <v>1</v>
      </c>
      <c r="X156" s="144">
        <v>0</v>
      </c>
      <c r="Y156" s="268">
        <v>1</v>
      </c>
    </row>
    <row r="157" spans="2:25" s="4" customFormat="1" ht="15" hidden="1" customHeight="1" outlineLevel="1" x14ac:dyDescent="0.25">
      <c r="B157" s="53" t="s">
        <v>85</v>
      </c>
      <c r="C157" s="267">
        <v>0.58091286307053946</v>
      </c>
      <c r="D157" s="144">
        <v>0.41908713692946059</v>
      </c>
      <c r="E157" s="268">
        <v>1</v>
      </c>
      <c r="F157" s="267">
        <v>0.59463487332339793</v>
      </c>
      <c r="G157" s="144">
        <v>0.40536512667660207</v>
      </c>
      <c r="H157" s="268">
        <v>1</v>
      </c>
      <c r="I157" s="267">
        <v>0.12254901960784313</v>
      </c>
      <c r="J157" s="144">
        <v>0.87745098039215685</v>
      </c>
      <c r="K157" s="268">
        <v>1</v>
      </c>
      <c r="L157" s="267">
        <v>0.81756756756756754</v>
      </c>
      <c r="M157" s="144">
        <v>0.18243243243243243</v>
      </c>
      <c r="N157" s="268">
        <v>1</v>
      </c>
      <c r="O157" s="267">
        <v>0.31111111111111112</v>
      </c>
      <c r="P157" s="144">
        <v>0.68888888888888888</v>
      </c>
      <c r="Q157" s="268">
        <v>1</v>
      </c>
      <c r="R157" s="267">
        <v>0.27500000000000002</v>
      </c>
      <c r="S157" s="144">
        <v>0.72499999999999998</v>
      </c>
      <c r="T157" s="268">
        <v>1</v>
      </c>
      <c r="U157" s="267">
        <v>1</v>
      </c>
      <c r="V157" s="268">
        <v>1</v>
      </c>
      <c r="W157" s="267" t="e">
        <v>#DIV/0!</v>
      </c>
      <c r="X157" s="144" t="e">
        <v>#DIV/0!</v>
      </c>
      <c r="Y157" s="268" t="e">
        <v>#DIV/0!</v>
      </c>
    </row>
    <row r="158" spans="2:25" s="4" customFormat="1" ht="15" hidden="1" customHeight="1" outlineLevel="1" x14ac:dyDescent="0.25">
      <c r="B158" s="53" t="s">
        <v>86</v>
      </c>
      <c r="C158" s="267">
        <v>0.53491271820448882</v>
      </c>
      <c r="D158" s="144">
        <v>0.46508728179551123</v>
      </c>
      <c r="E158" s="268">
        <v>1</v>
      </c>
      <c r="F158" s="267">
        <v>0.52341597796143247</v>
      </c>
      <c r="G158" s="144">
        <v>0.47658402203856748</v>
      </c>
      <c r="H158" s="268">
        <v>1</v>
      </c>
      <c r="I158" s="267">
        <v>0.11764705882352941</v>
      </c>
      <c r="J158" s="144">
        <v>0.88235294117647056</v>
      </c>
      <c r="K158" s="268">
        <v>1</v>
      </c>
      <c r="L158" s="267">
        <v>0.87598944591029027</v>
      </c>
      <c r="M158" s="144">
        <v>0.12401055408970976</v>
      </c>
      <c r="N158" s="268">
        <v>1</v>
      </c>
      <c r="O158" s="267">
        <v>0.48076923076923078</v>
      </c>
      <c r="P158" s="144">
        <v>0.51923076923076927</v>
      </c>
      <c r="Q158" s="268">
        <v>1</v>
      </c>
      <c r="R158" s="267">
        <v>0.48979591836734693</v>
      </c>
      <c r="S158" s="144">
        <v>0.51020408163265307</v>
      </c>
      <c r="T158" s="268">
        <v>1</v>
      </c>
      <c r="U158" s="267">
        <v>1</v>
      </c>
      <c r="V158" s="268">
        <v>1</v>
      </c>
      <c r="W158" s="267" t="e">
        <v>#DIV/0!</v>
      </c>
      <c r="X158" s="144" t="e">
        <v>#DIV/0!</v>
      </c>
      <c r="Y158" s="268" t="e">
        <v>#DIV/0!</v>
      </c>
    </row>
    <row r="159" spans="2:25" s="4" customFormat="1" ht="15" hidden="1" customHeight="1" outlineLevel="1" x14ac:dyDescent="0.25">
      <c r="B159" s="53" t="s">
        <v>87</v>
      </c>
      <c r="C159" s="267">
        <v>0.4726124592024975</v>
      </c>
      <c r="D159" s="144">
        <v>0.5273875407975025</v>
      </c>
      <c r="E159" s="268">
        <v>1</v>
      </c>
      <c r="F159" s="267">
        <v>0.49503682356708295</v>
      </c>
      <c r="G159" s="144">
        <v>0.5049631764329171</v>
      </c>
      <c r="H159" s="268">
        <v>1</v>
      </c>
      <c r="I159" s="267">
        <v>0.3285547103569339</v>
      </c>
      <c r="J159" s="144">
        <v>0.67144528964306616</v>
      </c>
      <c r="K159" s="268">
        <v>1</v>
      </c>
      <c r="L159" s="267">
        <v>0.76186329995646496</v>
      </c>
      <c r="M159" s="144">
        <v>0.23813670004353504</v>
      </c>
      <c r="N159" s="268">
        <v>1</v>
      </c>
      <c r="O159" s="267">
        <v>0.28361075544174136</v>
      </c>
      <c r="P159" s="144">
        <v>0.7163892445582587</v>
      </c>
      <c r="Q159" s="268">
        <v>1</v>
      </c>
      <c r="R159" s="267">
        <v>0.28630136986301369</v>
      </c>
      <c r="S159" s="144">
        <v>0.71369863013698631</v>
      </c>
      <c r="T159" s="268">
        <v>1</v>
      </c>
      <c r="U159" s="267">
        <v>1</v>
      </c>
      <c r="V159" s="268">
        <v>1</v>
      </c>
      <c r="W159" s="267">
        <v>0.6</v>
      </c>
      <c r="X159" s="144">
        <v>0.4</v>
      </c>
      <c r="Y159" s="268">
        <v>1</v>
      </c>
    </row>
    <row r="160" spans="2:25" s="4" customFormat="1" ht="15" hidden="1" customHeight="1" outlineLevel="1" x14ac:dyDescent="0.25">
      <c r="B160" s="53" t="s">
        <v>88</v>
      </c>
      <c r="C160" s="267">
        <v>0.4699857596669953</v>
      </c>
      <c r="D160" s="144">
        <v>0.5300142403330047</v>
      </c>
      <c r="E160" s="268">
        <v>1</v>
      </c>
      <c r="F160" s="267">
        <v>0.48411575562700965</v>
      </c>
      <c r="G160" s="144">
        <v>0.51588424437299041</v>
      </c>
      <c r="H160" s="268">
        <v>1</v>
      </c>
      <c r="I160" s="267">
        <v>0.30451675570665371</v>
      </c>
      <c r="J160" s="144">
        <v>0.69548324429334629</v>
      </c>
      <c r="K160" s="268">
        <v>1</v>
      </c>
      <c r="L160" s="267">
        <v>0.73868149324860999</v>
      </c>
      <c r="M160" s="144">
        <v>0.26131850675139001</v>
      </c>
      <c r="N160" s="268">
        <v>1</v>
      </c>
      <c r="O160" s="267">
        <v>0.35376805935181571</v>
      </c>
      <c r="P160" s="144">
        <v>0.64623194064818434</v>
      </c>
      <c r="Q160" s="268">
        <v>1</v>
      </c>
      <c r="R160" s="267">
        <v>0.34503424657534248</v>
      </c>
      <c r="S160" s="144">
        <v>0.65496575342465757</v>
      </c>
      <c r="T160" s="268">
        <v>1</v>
      </c>
      <c r="U160" s="267">
        <v>1</v>
      </c>
      <c r="V160" s="268">
        <v>1</v>
      </c>
      <c r="W160" s="267">
        <v>1</v>
      </c>
      <c r="X160" s="144">
        <v>0</v>
      </c>
      <c r="Y160" s="268">
        <v>1</v>
      </c>
    </row>
    <row r="161" spans="2:25" s="4" customFormat="1" ht="15" hidden="1" customHeight="1" outlineLevel="1" x14ac:dyDescent="0.25">
      <c r="B161" s="53" t="s">
        <v>89</v>
      </c>
      <c r="C161" s="267">
        <v>0.39718578583353209</v>
      </c>
      <c r="D161" s="144">
        <v>0.60281421416646797</v>
      </c>
      <c r="E161" s="268">
        <v>1</v>
      </c>
      <c r="F161" s="267">
        <v>0.42348733921670417</v>
      </c>
      <c r="G161" s="144">
        <v>0.57651266078329588</v>
      </c>
      <c r="H161" s="268">
        <v>1</v>
      </c>
      <c r="I161" s="267">
        <v>0.29256756756756758</v>
      </c>
      <c r="J161" s="144">
        <v>0.70743243243243248</v>
      </c>
      <c r="K161" s="268">
        <v>1</v>
      </c>
      <c r="L161" s="267">
        <v>0.68707250341997261</v>
      </c>
      <c r="M161" s="144">
        <v>0.31292749658002739</v>
      </c>
      <c r="N161" s="268">
        <v>1</v>
      </c>
      <c r="O161" s="267">
        <v>0.26028547439126787</v>
      </c>
      <c r="P161" s="144">
        <v>0.73971452560873219</v>
      </c>
      <c r="Q161" s="268">
        <v>1</v>
      </c>
      <c r="R161" s="267">
        <v>0.25333333333333335</v>
      </c>
      <c r="S161" s="144">
        <v>0.7466666666666667</v>
      </c>
      <c r="T161" s="268">
        <v>1</v>
      </c>
      <c r="U161" s="267">
        <v>1</v>
      </c>
      <c r="V161" s="268">
        <v>1</v>
      </c>
      <c r="W161" s="267">
        <v>1</v>
      </c>
      <c r="X161" s="144">
        <v>0</v>
      </c>
      <c r="Y161" s="268">
        <v>1</v>
      </c>
    </row>
    <row r="162" spans="2:25" s="4" customFormat="1" ht="15.75" collapsed="1" x14ac:dyDescent="0.25">
      <c r="B162" s="65">
        <v>2006</v>
      </c>
      <c r="C162" s="269">
        <v>0.38920331539555886</v>
      </c>
      <c r="D162" s="88">
        <v>0.61079668460444114</v>
      </c>
      <c r="E162" s="270">
        <v>1</v>
      </c>
      <c r="F162" s="269">
        <v>0.39703553043666079</v>
      </c>
      <c r="G162" s="88">
        <v>0.60296446956333927</v>
      </c>
      <c r="H162" s="270">
        <v>1</v>
      </c>
      <c r="I162" s="269">
        <v>0.25223646438347019</v>
      </c>
      <c r="J162" s="88">
        <v>0.74776353561652986</v>
      </c>
      <c r="K162" s="270">
        <v>1</v>
      </c>
      <c r="L162" s="269">
        <v>0.59482899307579329</v>
      </c>
      <c r="M162" s="88">
        <v>0.40517100692420677</v>
      </c>
      <c r="N162" s="270">
        <v>1</v>
      </c>
      <c r="O162" s="269">
        <v>0.29884990024644997</v>
      </c>
      <c r="P162" s="88">
        <v>0.70115009975355003</v>
      </c>
      <c r="Q162" s="270">
        <v>1</v>
      </c>
      <c r="R162" s="269">
        <v>0.2836696537940816</v>
      </c>
      <c r="S162" s="88">
        <v>0.7163303462059184</v>
      </c>
      <c r="T162" s="270">
        <v>1</v>
      </c>
      <c r="U162" s="269">
        <v>1</v>
      </c>
      <c r="V162" s="270">
        <v>1</v>
      </c>
      <c r="W162" s="269">
        <v>0.64539007092198586</v>
      </c>
      <c r="X162" s="88">
        <v>0.3546099290780142</v>
      </c>
      <c r="Y162" s="270">
        <v>1</v>
      </c>
    </row>
    <row r="163" spans="2:25" s="4" customFormat="1" ht="15" hidden="1" customHeight="1" outlineLevel="1" x14ac:dyDescent="0.25">
      <c r="B163" s="53" t="s">
        <v>78</v>
      </c>
      <c r="C163" s="267">
        <v>0.37225501143191364</v>
      </c>
      <c r="D163" s="144">
        <v>0.62774498856808636</v>
      </c>
      <c r="E163" s="268">
        <v>1</v>
      </c>
      <c r="F163" s="267">
        <v>0.37093219240243747</v>
      </c>
      <c r="G163" s="144">
        <v>0.62906780759756253</v>
      </c>
      <c r="H163" s="268">
        <v>1</v>
      </c>
      <c r="I163" s="267"/>
      <c r="J163" s="144"/>
      <c r="K163" s="268"/>
      <c r="L163" s="267"/>
      <c r="M163" s="144"/>
      <c r="N163" s="268"/>
      <c r="O163" s="267">
        <v>0.32504905166775672</v>
      </c>
      <c r="P163" s="144">
        <v>0.67495094833224334</v>
      </c>
      <c r="Q163" s="268">
        <v>1</v>
      </c>
      <c r="R163" s="267"/>
      <c r="S163" s="144"/>
      <c r="T163" s="268"/>
      <c r="U163" s="267">
        <v>1</v>
      </c>
      <c r="V163" s="268">
        <v>1</v>
      </c>
      <c r="W163" s="267">
        <v>0.11627906976744186</v>
      </c>
      <c r="X163" s="144">
        <v>0.88372093023255816</v>
      </c>
      <c r="Y163" s="268">
        <v>1</v>
      </c>
    </row>
    <row r="164" spans="2:25" s="4" customFormat="1" ht="15" hidden="1" customHeight="1" outlineLevel="1" x14ac:dyDescent="0.25">
      <c r="B164" s="53" t="s">
        <v>79</v>
      </c>
      <c r="C164" s="267">
        <v>0.36650044001173365</v>
      </c>
      <c r="D164" s="144">
        <v>0.63349955998826635</v>
      </c>
      <c r="E164" s="268">
        <v>1</v>
      </c>
      <c r="F164" s="267">
        <v>0.35739173718267797</v>
      </c>
      <c r="G164" s="144">
        <v>0.64260826281732208</v>
      </c>
      <c r="H164" s="268">
        <v>1</v>
      </c>
      <c r="I164" s="267"/>
      <c r="J164" s="144"/>
      <c r="K164" s="268"/>
      <c r="L164" s="267"/>
      <c r="M164" s="144"/>
      <c r="N164" s="268"/>
      <c r="O164" s="267">
        <v>0.35917030567685587</v>
      </c>
      <c r="P164" s="144">
        <v>0.64082969432314407</v>
      </c>
      <c r="Q164" s="268">
        <v>1</v>
      </c>
      <c r="R164" s="267"/>
      <c r="S164" s="144"/>
      <c r="T164" s="268"/>
      <c r="U164" s="267">
        <v>1</v>
      </c>
      <c r="V164" s="268">
        <v>1</v>
      </c>
      <c r="W164" s="267">
        <v>1</v>
      </c>
      <c r="X164" s="144">
        <v>0</v>
      </c>
      <c r="Y164" s="268">
        <v>1</v>
      </c>
    </row>
    <row r="165" spans="2:25" s="4" customFormat="1" ht="15" hidden="1" customHeight="1" outlineLevel="1" x14ac:dyDescent="0.25">
      <c r="B165" s="53" t="s">
        <v>80</v>
      </c>
      <c r="C165" s="267">
        <v>0.390262252794497</v>
      </c>
      <c r="D165" s="144">
        <v>0.609737747205503</v>
      </c>
      <c r="E165" s="268">
        <v>1</v>
      </c>
      <c r="F165" s="267">
        <v>0.38808362834813975</v>
      </c>
      <c r="G165" s="144">
        <v>0.6119163716518603</v>
      </c>
      <c r="H165" s="268">
        <v>1</v>
      </c>
      <c r="I165" s="267"/>
      <c r="J165" s="144"/>
      <c r="K165" s="268"/>
      <c r="L165" s="267"/>
      <c r="M165" s="144"/>
      <c r="N165" s="268"/>
      <c r="O165" s="267">
        <v>0.34522025771651182</v>
      </c>
      <c r="P165" s="144">
        <v>0.65477974228348812</v>
      </c>
      <c r="Q165" s="268">
        <v>1</v>
      </c>
      <c r="R165" s="267"/>
      <c r="S165" s="144"/>
      <c r="T165" s="268"/>
      <c r="U165" s="267">
        <v>1</v>
      </c>
      <c r="V165" s="268">
        <v>1</v>
      </c>
      <c r="W165" s="267">
        <v>1</v>
      </c>
      <c r="X165" s="144">
        <v>0</v>
      </c>
      <c r="Y165" s="268">
        <v>1</v>
      </c>
    </row>
    <row r="166" spans="2:25" s="4" customFormat="1" ht="15" hidden="1" customHeight="1" outlineLevel="1" x14ac:dyDescent="0.25">
      <c r="B166" s="53" t="s">
        <v>81</v>
      </c>
      <c r="C166" s="267">
        <v>0.32299949672873679</v>
      </c>
      <c r="D166" s="144">
        <v>0.67700050327126327</v>
      </c>
      <c r="E166" s="268">
        <v>1</v>
      </c>
      <c r="F166" s="267">
        <v>0.30297503704548046</v>
      </c>
      <c r="G166" s="144">
        <v>0.69702496295451954</v>
      </c>
      <c r="H166" s="268">
        <v>1</v>
      </c>
      <c r="I166" s="267"/>
      <c r="J166" s="144"/>
      <c r="K166" s="268"/>
      <c r="L166" s="267"/>
      <c r="M166" s="144"/>
      <c r="N166" s="268"/>
      <c r="O166" s="267">
        <v>0.35932560590094836</v>
      </c>
      <c r="P166" s="144">
        <v>0.64067439409905158</v>
      </c>
      <c r="Q166" s="268">
        <v>1</v>
      </c>
      <c r="R166" s="267"/>
      <c r="S166" s="144"/>
      <c r="T166" s="268"/>
      <c r="U166" s="267">
        <v>1</v>
      </c>
      <c r="V166" s="268">
        <v>1</v>
      </c>
      <c r="W166" s="267">
        <v>0.25</v>
      </c>
      <c r="X166" s="144">
        <v>0.75</v>
      </c>
      <c r="Y166" s="268">
        <v>1</v>
      </c>
    </row>
    <row r="167" spans="2:25" s="4" customFormat="1" ht="15" hidden="1" customHeight="1" outlineLevel="1" x14ac:dyDescent="0.25">
      <c r="B167" s="53" t="s">
        <v>82</v>
      </c>
      <c r="C167" s="267">
        <v>0.50562947799385871</v>
      </c>
      <c r="D167" s="144">
        <v>0.49437052200614123</v>
      </c>
      <c r="E167" s="268">
        <v>1</v>
      </c>
      <c r="F167" s="267">
        <v>0.51458576429404901</v>
      </c>
      <c r="G167" s="144">
        <v>0.48541423570595099</v>
      </c>
      <c r="H167" s="268">
        <v>1</v>
      </c>
      <c r="I167" s="267"/>
      <c r="J167" s="144"/>
      <c r="K167" s="268"/>
      <c r="L167" s="267"/>
      <c r="M167" s="144"/>
      <c r="N167" s="268"/>
      <c r="O167" s="267">
        <v>0.34313725490196079</v>
      </c>
      <c r="P167" s="144">
        <v>0.65686274509803921</v>
      </c>
      <c r="Q167" s="268">
        <v>1</v>
      </c>
      <c r="R167" s="267"/>
      <c r="S167" s="144"/>
      <c r="T167" s="268"/>
      <c r="U167" s="267">
        <v>1</v>
      </c>
      <c r="V167" s="268">
        <v>1</v>
      </c>
      <c r="W167" s="267">
        <v>1</v>
      </c>
      <c r="X167" s="144">
        <v>0</v>
      </c>
      <c r="Y167" s="268">
        <v>1</v>
      </c>
    </row>
    <row r="168" spans="2:25" s="4" customFormat="1" ht="15" hidden="1" customHeight="1" outlineLevel="1" x14ac:dyDescent="0.25">
      <c r="B168" s="53" t="s">
        <v>83</v>
      </c>
      <c r="C168" s="267">
        <v>0.55455712451861361</v>
      </c>
      <c r="D168" s="144">
        <v>0.44544287548138639</v>
      </c>
      <c r="E168" s="268">
        <v>1</v>
      </c>
      <c r="F168" s="267">
        <v>0.55124653739612184</v>
      </c>
      <c r="G168" s="144">
        <v>0.44875346260387811</v>
      </c>
      <c r="H168" s="268">
        <v>1</v>
      </c>
      <c r="I168" s="267"/>
      <c r="J168" s="144"/>
      <c r="K168" s="268"/>
      <c r="L168" s="267"/>
      <c r="M168" s="144"/>
      <c r="N168" s="268"/>
      <c r="O168" s="267">
        <v>0.25806451612903225</v>
      </c>
      <c r="P168" s="144">
        <v>0.74193548387096775</v>
      </c>
      <c r="Q168" s="268">
        <v>1</v>
      </c>
      <c r="R168" s="267"/>
      <c r="S168" s="144"/>
      <c r="T168" s="268"/>
      <c r="U168" s="267">
        <v>1</v>
      </c>
      <c r="V168" s="268">
        <v>1</v>
      </c>
      <c r="W168" s="267">
        <v>1</v>
      </c>
      <c r="X168" s="144">
        <v>0</v>
      </c>
      <c r="Y168" s="268">
        <v>1</v>
      </c>
    </row>
    <row r="169" spans="2:25" s="4" customFormat="1" ht="15" hidden="1" customHeight="1" outlineLevel="1" x14ac:dyDescent="0.25">
      <c r="B169" s="53" t="s">
        <v>84</v>
      </c>
      <c r="C169" s="267">
        <v>0.4451371571072319</v>
      </c>
      <c r="D169" s="144">
        <v>0.5548628428927681</v>
      </c>
      <c r="E169" s="268">
        <v>1</v>
      </c>
      <c r="F169" s="267">
        <v>0.42776203966005666</v>
      </c>
      <c r="G169" s="144">
        <v>0.57223796033994334</v>
      </c>
      <c r="H169" s="268">
        <v>1</v>
      </c>
      <c r="I169" s="267"/>
      <c r="J169" s="144"/>
      <c r="K169" s="268"/>
      <c r="L169" s="267"/>
      <c r="M169" s="144"/>
      <c r="N169" s="268"/>
      <c r="O169" s="267">
        <v>0.47435897435897434</v>
      </c>
      <c r="P169" s="144">
        <v>0.52564102564102566</v>
      </c>
      <c r="Q169" s="268">
        <v>1</v>
      </c>
      <c r="R169" s="267"/>
      <c r="S169" s="144"/>
      <c r="T169" s="268"/>
      <c r="U169" s="267">
        <v>1</v>
      </c>
      <c r="V169" s="268">
        <v>1</v>
      </c>
      <c r="W169" s="267" t="e">
        <v>#DIV/0!</v>
      </c>
      <c r="X169" s="144" t="e">
        <v>#DIV/0!</v>
      </c>
      <c r="Y169" s="268" t="e">
        <v>#DIV/0!</v>
      </c>
    </row>
    <row r="170" spans="2:25" s="4" customFormat="1" ht="15" hidden="1" customHeight="1" outlineLevel="1" x14ac:dyDescent="0.25">
      <c r="B170" s="53" t="s">
        <v>85</v>
      </c>
      <c r="C170" s="267">
        <v>0.72428571428571431</v>
      </c>
      <c r="D170" s="144">
        <v>0.27571428571428569</v>
      </c>
      <c r="E170" s="268">
        <v>1</v>
      </c>
      <c r="F170" s="267">
        <v>0.71663619744058504</v>
      </c>
      <c r="G170" s="144">
        <v>0.28336380255941501</v>
      </c>
      <c r="H170" s="268">
        <v>1</v>
      </c>
      <c r="I170" s="267"/>
      <c r="J170" s="144"/>
      <c r="K170" s="268"/>
      <c r="L170" s="267"/>
      <c r="M170" s="144"/>
      <c r="N170" s="268"/>
      <c r="O170" s="267">
        <v>0.69841269841269837</v>
      </c>
      <c r="P170" s="144">
        <v>0.30158730158730157</v>
      </c>
      <c r="Q170" s="268">
        <v>1</v>
      </c>
      <c r="R170" s="267"/>
      <c r="S170" s="144"/>
      <c r="T170" s="268"/>
      <c r="U170" s="267">
        <v>1</v>
      </c>
      <c r="V170" s="268">
        <v>1</v>
      </c>
      <c r="W170" s="267" t="e">
        <v>#DIV/0!</v>
      </c>
      <c r="X170" s="144" t="e">
        <v>#DIV/0!</v>
      </c>
      <c r="Y170" s="268" t="e">
        <v>#DIV/0!</v>
      </c>
    </row>
    <row r="171" spans="2:25" s="4" customFormat="1" ht="15" hidden="1" customHeight="1" outlineLevel="1" x14ac:dyDescent="0.25">
      <c r="B171" s="53" t="s">
        <v>86</v>
      </c>
      <c r="C171" s="267">
        <v>0.46993987975951906</v>
      </c>
      <c r="D171" s="144">
        <v>0.53006012024048099</v>
      </c>
      <c r="E171" s="268">
        <v>1</v>
      </c>
      <c r="F171" s="267">
        <v>0.46267087276551</v>
      </c>
      <c r="G171" s="144">
        <v>0.53732912723449</v>
      </c>
      <c r="H171" s="268">
        <v>1</v>
      </c>
      <c r="I171" s="267"/>
      <c r="J171" s="144"/>
      <c r="K171" s="268"/>
      <c r="L171" s="267"/>
      <c r="M171" s="144"/>
      <c r="N171" s="268"/>
      <c r="O171" s="267">
        <v>0.33333333333333331</v>
      </c>
      <c r="P171" s="144">
        <v>0.66666666666666663</v>
      </c>
      <c r="Q171" s="268">
        <v>1</v>
      </c>
      <c r="R171" s="267"/>
      <c r="S171" s="144"/>
      <c r="T171" s="268"/>
      <c r="U171" s="267">
        <v>1</v>
      </c>
      <c r="V171" s="268">
        <v>1</v>
      </c>
      <c r="W171" s="267" t="e">
        <v>#DIV/0!</v>
      </c>
      <c r="X171" s="144" t="e">
        <v>#DIV/0!</v>
      </c>
      <c r="Y171" s="268" t="e">
        <v>#DIV/0!</v>
      </c>
    </row>
    <row r="172" spans="2:25" s="4" customFormat="1" ht="15" hidden="1" customHeight="1" outlineLevel="1" x14ac:dyDescent="0.25">
      <c r="B172" s="53" t="s">
        <v>87</v>
      </c>
      <c r="C172" s="267">
        <v>0.4267052565707134</v>
      </c>
      <c r="D172" s="144">
        <v>0.57329474342928666</v>
      </c>
      <c r="E172" s="268">
        <v>1</v>
      </c>
      <c r="F172" s="267">
        <v>0.43429544639655793</v>
      </c>
      <c r="G172" s="144">
        <v>0.56570455360344207</v>
      </c>
      <c r="H172" s="268">
        <v>1</v>
      </c>
      <c r="I172" s="267"/>
      <c r="J172" s="144"/>
      <c r="K172" s="268"/>
      <c r="L172" s="267"/>
      <c r="M172" s="144"/>
      <c r="N172" s="268"/>
      <c r="O172" s="267">
        <v>0.33026315789473687</v>
      </c>
      <c r="P172" s="144">
        <v>0.66973684210526319</v>
      </c>
      <c r="Q172" s="268">
        <v>1</v>
      </c>
      <c r="R172" s="267"/>
      <c r="S172" s="144"/>
      <c r="T172" s="268"/>
      <c r="U172" s="267">
        <v>1</v>
      </c>
      <c r="V172" s="268">
        <v>1</v>
      </c>
      <c r="W172" s="267">
        <v>1</v>
      </c>
      <c r="X172" s="144">
        <v>0</v>
      </c>
      <c r="Y172" s="268">
        <v>1</v>
      </c>
    </row>
    <row r="173" spans="2:25" s="4" customFormat="1" ht="15" hidden="1" customHeight="1" outlineLevel="1" x14ac:dyDescent="0.25">
      <c r="B173" s="53" t="s">
        <v>88</v>
      </c>
      <c r="C173" s="267">
        <v>0.37562472165866695</v>
      </c>
      <c r="D173" s="144">
        <v>0.62437527834133311</v>
      </c>
      <c r="E173" s="268">
        <v>1</v>
      </c>
      <c r="F173" s="267">
        <v>0.37584966013594562</v>
      </c>
      <c r="G173" s="144">
        <v>0.62415033986405433</v>
      </c>
      <c r="H173" s="268">
        <v>1</v>
      </c>
      <c r="I173" s="267"/>
      <c r="J173" s="144"/>
      <c r="K173" s="268"/>
      <c r="L173" s="267"/>
      <c r="M173" s="144"/>
      <c r="N173" s="268"/>
      <c r="O173" s="267">
        <v>0.31196406696610862</v>
      </c>
      <c r="P173" s="144">
        <v>0.68803593303389143</v>
      </c>
      <c r="Q173" s="268">
        <v>1</v>
      </c>
      <c r="R173" s="267"/>
      <c r="S173" s="144"/>
      <c r="T173" s="268"/>
      <c r="U173" s="267">
        <v>1</v>
      </c>
      <c r="V173" s="268">
        <v>1</v>
      </c>
      <c r="W173" s="267">
        <v>0</v>
      </c>
      <c r="X173" s="144">
        <v>1</v>
      </c>
      <c r="Y173" s="268">
        <v>1</v>
      </c>
    </row>
    <row r="174" spans="2:25" s="4" customFormat="1" ht="15" hidden="1" customHeight="1" outlineLevel="1" x14ac:dyDescent="0.25">
      <c r="B174" s="53" t="s">
        <v>89</v>
      </c>
      <c r="C174" s="267">
        <v>0.36201279813845261</v>
      </c>
      <c r="D174" s="144">
        <v>0.63798720186154745</v>
      </c>
      <c r="E174" s="268">
        <v>1</v>
      </c>
      <c r="F174" s="267">
        <v>0.35873347251217813</v>
      </c>
      <c r="G174" s="144">
        <v>0.64126652748782187</v>
      </c>
      <c r="H174" s="268">
        <v>1</v>
      </c>
      <c r="I174" s="267"/>
      <c r="J174" s="144"/>
      <c r="K174" s="268"/>
      <c r="L174" s="267"/>
      <c r="M174" s="144"/>
      <c r="N174" s="268"/>
      <c r="O174" s="267">
        <v>0.32235567609453702</v>
      </c>
      <c r="P174" s="144">
        <v>0.67764432390546303</v>
      </c>
      <c r="Q174" s="268">
        <v>1</v>
      </c>
      <c r="R174" s="267"/>
      <c r="S174" s="144"/>
      <c r="T174" s="268"/>
      <c r="U174" s="267">
        <v>1</v>
      </c>
      <c r="V174" s="268">
        <v>1</v>
      </c>
      <c r="W174" s="267">
        <v>0.25</v>
      </c>
      <c r="X174" s="144">
        <v>0.75</v>
      </c>
      <c r="Y174" s="268">
        <v>1</v>
      </c>
    </row>
    <row r="175" spans="2:25" s="4" customFormat="1" ht="15.75" collapsed="1" x14ac:dyDescent="0.25">
      <c r="B175" s="65">
        <v>2005</v>
      </c>
      <c r="C175" s="269">
        <v>0.38075803221300303</v>
      </c>
      <c r="D175" s="88">
        <v>0.61924196778699703</v>
      </c>
      <c r="E175" s="270">
        <v>1</v>
      </c>
      <c r="F175" s="269">
        <v>0.3775050225389559</v>
      </c>
      <c r="G175" s="88">
        <v>0.6224949774610441</v>
      </c>
      <c r="H175" s="270">
        <v>1</v>
      </c>
      <c r="I175" s="269"/>
      <c r="J175" s="88"/>
      <c r="K175" s="270"/>
      <c r="L175" s="269"/>
      <c r="M175" s="88"/>
      <c r="N175" s="270"/>
      <c r="O175" s="269">
        <v>0.33805715629777727</v>
      </c>
      <c r="P175" s="88">
        <v>0.66194284370222278</v>
      </c>
      <c r="Q175" s="270">
        <v>1</v>
      </c>
      <c r="R175" s="269"/>
      <c r="S175" s="88"/>
      <c r="T175" s="270"/>
      <c r="U175" s="269">
        <v>1</v>
      </c>
      <c r="V175" s="270">
        <v>1</v>
      </c>
      <c r="W175" s="269">
        <v>0.46236559139784944</v>
      </c>
      <c r="X175" s="88">
        <v>0.5376344086021505</v>
      </c>
      <c r="Y175" s="270">
        <v>1</v>
      </c>
    </row>
    <row r="176" spans="2:25" s="4" customFormat="1" ht="15" hidden="1" customHeight="1" outlineLevel="1" x14ac:dyDescent="0.25">
      <c r="B176" s="53" t="s">
        <v>78</v>
      </c>
      <c r="C176" s="267">
        <v>0.36947853959815496</v>
      </c>
      <c r="D176" s="144">
        <v>0.63052146040184509</v>
      </c>
      <c r="E176" s="268">
        <v>1</v>
      </c>
      <c r="F176" s="267">
        <v>0.3319025753643442</v>
      </c>
      <c r="G176" s="144">
        <v>0.6680974246356558</v>
      </c>
      <c r="H176" s="268">
        <v>1</v>
      </c>
      <c r="I176" s="267"/>
      <c r="J176" s="144"/>
      <c r="K176" s="268"/>
      <c r="L176" s="267"/>
      <c r="M176" s="144"/>
      <c r="N176" s="268"/>
      <c r="O176" s="267">
        <v>0.37528604118993136</v>
      </c>
      <c r="P176" s="144">
        <v>0.62471395881006864</v>
      </c>
      <c r="Q176" s="268">
        <v>1</v>
      </c>
      <c r="R176" s="267"/>
      <c r="S176" s="144"/>
      <c r="T176" s="268"/>
      <c r="U176" s="267">
        <v>1</v>
      </c>
      <c r="V176" s="268">
        <v>1</v>
      </c>
      <c r="W176" s="267">
        <v>0.66666666666666663</v>
      </c>
      <c r="X176" s="144">
        <v>0.33333333333333331</v>
      </c>
      <c r="Y176" s="268">
        <v>1</v>
      </c>
    </row>
    <row r="177" spans="2:25" s="4" customFormat="1" ht="15" hidden="1" customHeight="1" outlineLevel="1" x14ac:dyDescent="0.25">
      <c r="B177" s="53" t="s">
        <v>79</v>
      </c>
      <c r="C177" s="267">
        <v>0.37555313746826258</v>
      </c>
      <c r="D177" s="144">
        <v>0.62444686253173742</v>
      </c>
      <c r="E177" s="268">
        <v>1</v>
      </c>
      <c r="F177" s="267">
        <v>0.32856728818471648</v>
      </c>
      <c r="G177" s="144">
        <v>0.67143271181528352</v>
      </c>
      <c r="H177" s="268">
        <v>1</v>
      </c>
      <c r="I177" s="267"/>
      <c r="J177" s="144"/>
      <c r="K177" s="268"/>
      <c r="L177" s="267"/>
      <c r="M177" s="144"/>
      <c r="N177" s="268"/>
      <c r="O177" s="267">
        <v>0.42788129744651482</v>
      </c>
      <c r="P177" s="144">
        <v>0.57211870255348518</v>
      </c>
      <c r="Q177" s="268">
        <v>1</v>
      </c>
      <c r="R177" s="267"/>
      <c r="S177" s="144"/>
      <c r="T177" s="268"/>
      <c r="U177" s="267">
        <v>1</v>
      </c>
      <c r="V177" s="268">
        <v>1</v>
      </c>
      <c r="W177" s="267" t="e">
        <v>#DIV/0!</v>
      </c>
      <c r="X177" s="144" t="e">
        <v>#DIV/0!</v>
      </c>
      <c r="Y177" s="268" t="e">
        <v>#DIV/0!</v>
      </c>
    </row>
    <row r="178" spans="2:25" s="4" customFormat="1" ht="15" hidden="1" customHeight="1" outlineLevel="1" x14ac:dyDescent="0.25">
      <c r="B178" s="53" t="s">
        <v>80</v>
      </c>
      <c r="C178" s="267">
        <v>0.35638138138138137</v>
      </c>
      <c r="D178" s="144">
        <v>0.64361861861861858</v>
      </c>
      <c r="E178" s="268">
        <v>1</v>
      </c>
      <c r="F178" s="267">
        <v>0.31930032611918174</v>
      </c>
      <c r="G178" s="144">
        <v>0.68069967388081831</v>
      </c>
      <c r="H178" s="268">
        <v>1</v>
      </c>
      <c r="I178" s="267"/>
      <c r="J178" s="144"/>
      <c r="K178" s="268"/>
      <c r="L178" s="267"/>
      <c r="M178" s="144"/>
      <c r="N178" s="268"/>
      <c r="O178" s="267">
        <v>0.3743475018642804</v>
      </c>
      <c r="P178" s="144">
        <v>0.62565249813571966</v>
      </c>
      <c r="Q178" s="268">
        <v>1</v>
      </c>
      <c r="R178" s="267"/>
      <c r="S178" s="144"/>
      <c r="T178" s="268"/>
      <c r="U178" s="267">
        <v>1</v>
      </c>
      <c r="V178" s="268">
        <v>1</v>
      </c>
      <c r="W178" s="267">
        <v>0.36363636363636365</v>
      </c>
      <c r="X178" s="144">
        <v>0.63636363636363635</v>
      </c>
      <c r="Y178" s="268">
        <v>1</v>
      </c>
    </row>
    <row r="179" spans="2:25" s="4" customFormat="1" ht="15" hidden="1" customHeight="1" outlineLevel="1" x14ac:dyDescent="0.25">
      <c r="B179" s="53" t="s">
        <v>81</v>
      </c>
      <c r="C179" s="267">
        <v>0.3172054675634628</v>
      </c>
      <c r="D179" s="144">
        <v>0.6827945324365372</v>
      </c>
      <c r="E179" s="268">
        <v>1</v>
      </c>
      <c r="F179" s="267">
        <v>0.2608981092436975</v>
      </c>
      <c r="G179" s="144">
        <v>0.7391018907563025</v>
      </c>
      <c r="H179" s="268">
        <v>1</v>
      </c>
      <c r="I179" s="267"/>
      <c r="J179" s="144"/>
      <c r="K179" s="268"/>
      <c r="L179" s="267"/>
      <c r="M179" s="144"/>
      <c r="N179" s="268"/>
      <c r="O179" s="267">
        <v>0.39380127620783956</v>
      </c>
      <c r="P179" s="144">
        <v>0.60619872379216044</v>
      </c>
      <c r="Q179" s="268">
        <v>1</v>
      </c>
      <c r="R179" s="267"/>
      <c r="S179" s="144"/>
      <c r="T179" s="268"/>
      <c r="U179" s="267">
        <v>1</v>
      </c>
      <c r="V179" s="268">
        <v>1</v>
      </c>
      <c r="W179" s="267">
        <v>1</v>
      </c>
      <c r="X179" s="144">
        <v>0</v>
      </c>
      <c r="Y179" s="268">
        <v>1</v>
      </c>
    </row>
    <row r="180" spans="2:25" s="4" customFormat="1" ht="15" hidden="1" customHeight="1" outlineLevel="1" x14ac:dyDescent="0.25">
      <c r="B180" s="53" t="s">
        <v>82</v>
      </c>
      <c r="C180" s="267">
        <v>0.38686131386861317</v>
      </c>
      <c r="D180" s="144">
        <v>0.61313868613138689</v>
      </c>
      <c r="E180" s="268">
        <v>1</v>
      </c>
      <c r="F180" s="267">
        <v>0.30927835051546393</v>
      </c>
      <c r="G180" s="144">
        <v>0.69072164948453607</v>
      </c>
      <c r="H180" s="268">
        <v>1</v>
      </c>
      <c r="I180" s="267"/>
      <c r="J180" s="144"/>
      <c r="K180" s="268"/>
      <c r="L180" s="267"/>
      <c r="M180" s="144"/>
      <c r="N180" s="268"/>
      <c r="O180" s="267">
        <v>0.51428571428571423</v>
      </c>
      <c r="P180" s="144">
        <v>0.48571428571428571</v>
      </c>
      <c r="Q180" s="268">
        <v>1</v>
      </c>
      <c r="R180" s="267"/>
      <c r="S180" s="144"/>
      <c r="T180" s="268"/>
      <c r="U180" s="267">
        <v>1</v>
      </c>
      <c r="V180" s="268">
        <v>1</v>
      </c>
      <c r="W180" s="267" t="e">
        <v>#DIV/0!</v>
      </c>
      <c r="X180" s="144" t="e">
        <v>#DIV/0!</v>
      </c>
      <c r="Y180" s="268" t="e">
        <v>#DIV/0!</v>
      </c>
    </row>
    <row r="181" spans="2:25" s="4" customFormat="1" ht="15" hidden="1" customHeight="1" outlineLevel="1" x14ac:dyDescent="0.25">
      <c r="B181" s="53" t="s">
        <v>83</v>
      </c>
      <c r="C181" s="267">
        <v>0.47840531561461797</v>
      </c>
      <c r="D181" s="144">
        <v>0.52159468438538203</v>
      </c>
      <c r="E181" s="268">
        <v>1</v>
      </c>
      <c r="F181" s="267">
        <v>0.48484848484848486</v>
      </c>
      <c r="G181" s="144">
        <v>0.51515151515151514</v>
      </c>
      <c r="H181" s="268">
        <v>1</v>
      </c>
      <c r="I181" s="267"/>
      <c r="J181" s="144"/>
      <c r="K181" s="268"/>
      <c r="L181" s="267"/>
      <c r="M181" s="144"/>
      <c r="N181" s="268"/>
      <c r="O181" s="267">
        <v>0.32258064516129031</v>
      </c>
      <c r="P181" s="144">
        <v>0.67741935483870963</v>
      </c>
      <c r="Q181" s="268">
        <v>1</v>
      </c>
      <c r="R181" s="267"/>
      <c r="S181" s="144"/>
      <c r="T181" s="268"/>
      <c r="U181" s="267">
        <v>1</v>
      </c>
      <c r="V181" s="268">
        <v>1</v>
      </c>
      <c r="W181" s="267">
        <v>1</v>
      </c>
      <c r="X181" s="144">
        <v>0</v>
      </c>
      <c r="Y181" s="268">
        <v>1</v>
      </c>
    </row>
    <row r="182" spans="2:25" s="4" customFormat="1" ht="15" hidden="1" customHeight="1" outlineLevel="1" x14ac:dyDescent="0.25">
      <c r="B182" s="53" t="s">
        <v>84</v>
      </c>
      <c r="C182" s="267">
        <v>0.77295660948536826</v>
      </c>
      <c r="D182" s="144">
        <v>0.22704339051463168</v>
      </c>
      <c r="E182" s="268">
        <v>1</v>
      </c>
      <c r="F182" s="267">
        <v>0.77562028047464937</v>
      </c>
      <c r="G182" s="144">
        <v>0.2243797195253506</v>
      </c>
      <c r="H182" s="268">
        <v>1</v>
      </c>
      <c r="I182" s="267"/>
      <c r="J182" s="144"/>
      <c r="K182" s="268"/>
      <c r="L182" s="267"/>
      <c r="M182" s="144"/>
      <c r="N182" s="268"/>
      <c r="O182" s="267">
        <v>0.52777777777777779</v>
      </c>
      <c r="P182" s="144">
        <v>0.47222222222222221</v>
      </c>
      <c r="Q182" s="268">
        <v>1</v>
      </c>
      <c r="R182" s="267"/>
      <c r="S182" s="144"/>
      <c r="T182" s="268"/>
      <c r="U182" s="267">
        <v>1</v>
      </c>
      <c r="V182" s="268">
        <v>1</v>
      </c>
      <c r="W182" s="267" t="e">
        <v>#DIV/0!</v>
      </c>
      <c r="X182" s="144" t="e">
        <v>#DIV/0!</v>
      </c>
      <c r="Y182" s="268" t="e">
        <v>#DIV/0!</v>
      </c>
    </row>
    <row r="183" spans="2:25" s="4" customFormat="1" ht="15" hidden="1" customHeight="1" outlineLevel="1" x14ac:dyDescent="0.25">
      <c r="B183" s="53" t="s">
        <v>85</v>
      </c>
      <c r="C183" s="267">
        <v>0.6620553359683794</v>
      </c>
      <c r="D183" s="144">
        <v>0.33794466403162055</v>
      </c>
      <c r="E183" s="268">
        <v>1</v>
      </c>
      <c r="F183" s="267">
        <v>0.65987780040733202</v>
      </c>
      <c r="G183" s="144">
        <v>0.34012219959266804</v>
      </c>
      <c r="H183" s="268">
        <v>1</v>
      </c>
      <c r="I183" s="267"/>
      <c r="J183" s="144"/>
      <c r="K183" s="268"/>
      <c r="L183" s="267"/>
      <c r="M183" s="144"/>
      <c r="N183" s="268"/>
      <c r="O183" s="267">
        <v>0.38461538461538464</v>
      </c>
      <c r="P183" s="144">
        <v>0.61538461538461542</v>
      </c>
      <c r="Q183" s="268">
        <v>1</v>
      </c>
      <c r="R183" s="267"/>
      <c r="S183" s="144"/>
      <c r="T183" s="268"/>
      <c r="U183" s="267">
        <v>1</v>
      </c>
      <c r="V183" s="268">
        <v>1</v>
      </c>
      <c r="W183" s="267" t="e">
        <v>#DIV/0!</v>
      </c>
      <c r="X183" s="144" t="e">
        <v>#DIV/0!</v>
      </c>
      <c r="Y183" s="268" t="e">
        <v>#DIV/0!</v>
      </c>
    </row>
    <row r="184" spans="2:25" s="4" customFormat="1" ht="15" hidden="1" customHeight="1" outlineLevel="1" x14ac:dyDescent="0.25">
      <c r="B184" s="53" t="s">
        <v>86</v>
      </c>
      <c r="C184" s="267">
        <v>0.64457142857142857</v>
      </c>
      <c r="D184" s="144">
        <v>0.35542857142857143</v>
      </c>
      <c r="E184" s="268">
        <v>1</v>
      </c>
      <c r="F184" s="267">
        <v>0.65018094089264178</v>
      </c>
      <c r="G184" s="144">
        <v>0.34981905910735828</v>
      </c>
      <c r="H184" s="268">
        <v>1</v>
      </c>
      <c r="I184" s="267"/>
      <c r="J184" s="144"/>
      <c r="K184" s="268"/>
      <c r="L184" s="267"/>
      <c r="M184" s="144"/>
      <c r="N184" s="268"/>
      <c r="O184" s="267">
        <v>0.25</v>
      </c>
      <c r="P184" s="144">
        <v>0.75</v>
      </c>
      <c r="Q184" s="268">
        <v>1</v>
      </c>
      <c r="R184" s="267"/>
      <c r="S184" s="144"/>
      <c r="T184" s="268"/>
      <c r="U184" s="267">
        <v>1</v>
      </c>
      <c r="V184" s="268">
        <v>1</v>
      </c>
      <c r="W184" s="267">
        <v>1</v>
      </c>
      <c r="X184" s="144">
        <v>0</v>
      </c>
      <c r="Y184" s="268">
        <v>1</v>
      </c>
    </row>
    <row r="185" spans="2:25" s="4" customFormat="1" ht="15" hidden="1" customHeight="1" outlineLevel="1" x14ac:dyDescent="0.25">
      <c r="B185" s="53" t="s">
        <v>87</v>
      </c>
      <c r="C185" s="267">
        <v>0.45542403356308059</v>
      </c>
      <c r="D185" s="144">
        <v>0.54457596643691941</v>
      </c>
      <c r="E185" s="268">
        <v>1</v>
      </c>
      <c r="F185" s="267">
        <v>0.47538475384753848</v>
      </c>
      <c r="G185" s="144">
        <v>0.52461524615246158</v>
      </c>
      <c r="H185" s="268">
        <v>1</v>
      </c>
      <c r="I185" s="267"/>
      <c r="J185" s="144"/>
      <c r="K185" s="268"/>
      <c r="L185" s="267"/>
      <c r="M185" s="144"/>
      <c r="N185" s="268"/>
      <c r="O185" s="267">
        <v>0.30434782608695654</v>
      </c>
      <c r="P185" s="144">
        <v>0.69565217391304346</v>
      </c>
      <c r="Q185" s="268">
        <v>1</v>
      </c>
      <c r="R185" s="267"/>
      <c r="S185" s="144"/>
      <c r="T185" s="268"/>
      <c r="U185" s="267">
        <v>1</v>
      </c>
      <c r="V185" s="268">
        <v>1</v>
      </c>
      <c r="W185" s="267">
        <v>1</v>
      </c>
      <c r="X185" s="144">
        <v>0</v>
      </c>
      <c r="Y185" s="268">
        <v>1</v>
      </c>
    </row>
    <row r="186" spans="2:25" s="4" customFormat="1" ht="15" hidden="1" customHeight="1" outlineLevel="1" x14ac:dyDescent="0.25">
      <c r="B186" s="53" t="s">
        <v>88</v>
      </c>
      <c r="C186" s="267">
        <v>0.39941783540619213</v>
      </c>
      <c r="D186" s="144">
        <v>0.60058216459380787</v>
      </c>
      <c r="E186" s="268">
        <v>1</v>
      </c>
      <c r="F186" s="267">
        <v>0.40685706934259619</v>
      </c>
      <c r="G186" s="144">
        <v>0.59314293065740387</v>
      </c>
      <c r="H186" s="268">
        <v>1</v>
      </c>
      <c r="I186" s="267"/>
      <c r="J186" s="144"/>
      <c r="K186" s="268"/>
      <c r="L186" s="267"/>
      <c r="M186" s="144"/>
      <c r="N186" s="268"/>
      <c r="O186" s="267">
        <v>0.30276134122287968</v>
      </c>
      <c r="P186" s="144">
        <v>0.69723865877712032</v>
      </c>
      <c r="Q186" s="268">
        <v>1</v>
      </c>
      <c r="R186" s="267"/>
      <c r="S186" s="144"/>
      <c r="T186" s="268"/>
      <c r="U186" s="267">
        <v>1</v>
      </c>
      <c r="V186" s="268">
        <v>1</v>
      </c>
      <c r="W186" s="267">
        <v>0.45454545454545453</v>
      </c>
      <c r="X186" s="144">
        <v>0.54545454545454541</v>
      </c>
      <c r="Y186" s="268">
        <v>1</v>
      </c>
    </row>
    <row r="187" spans="2:25" s="4" customFormat="1" ht="15" hidden="1" customHeight="1" outlineLevel="1" x14ac:dyDescent="0.25">
      <c r="B187" s="53" t="s">
        <v>89</v>
      </c>
      <c r="C187" s="267">
        <v>0.38802921515226541</v>
      </c>
      <c r="D187" s="144">
        <v>0.61197078484773459</v>
      </c>
      <c r="E187" s="268">
        <v>1</v>
      </c>
      <c r="F187" s="267">
        <v>0.38188644548310474</v>
      </c>
      <c r="G187" s="144">
        <v>0.6181135545168952</v>
      </c>
      <c r="H187" s="268">
        <v>1</v>
      </c>
      <c r="I187" s="267"/>
      <c r="J187" s="144"/>
      <c r="K187" s="268"/>
      <c r="L187" s="267"/>
      <c r="M187" s="144"/>
      <c r="N187" s="268"/>
      <c r="O187" s="267">
        <v>0.35369318181818182</v>
      </c>
      <c r="P187" s="144">
        <v>0.64630681818181823</v>
      </c>
      <c r="Q187" s="268">
        <v>1</v>
      </c>
      <c r="R187" s="267"/>
      <c r="S187" s="144"/>
      <c r="T187" s="268"/>
      <c r="U187" s="267">
        <v>1</v>
      </c>
      <c r="V187" s="268">
        <v>1</v>
      </c>
      <c r="W187" s="267">
        <v>1</v>
      </c>
      <c r="X187" s="144">
        <v>0</v>
      </c>
      <c r="Y187" s="268">
        <v>1</v>
      </c>
    </row>
    <row r="188" spans="2:25" s="4" customFormat="1" ht="15.75" collapsed="1" x14ac:dyDescent="0.25">
      <c r="B188" s="65">
        <v>2004</v>
      </c>
      <c r="C188" s="269">
        <v>0.39364254890536898</v>
      </c>
      <c r="D188" s="88">
        <v>0.60635745109463102</v>
      </c>
      <c r="E188" s="270">
        <v>1</v>
      </c>
      <c r="F188" s="269">
        <v>0.37844522098631755</v>
      </c>
      <c r="G188" s="88">
        <v>0.6215547790136825</v>
      </c>
      <c r="H188" s="270">
        <v>1</v>
      </c>
      <c r="I188" s="269"/>
      <c r="J188" s="88"/>
      <c r="K188" s="270"/>
      <c r="L188" s="269"/>
      <c r="M188" s="88"/>
      <c r="N188" s="270"/>
      <c r="O188" s="269">
        <v>0.36060944761456554</v>
      </c>
      <c r="P188" s="88">
        <v>0.63939055238543441</v>
      </c>
      <c r="Q188" s="270">
        <v>1</v>
      </c>
      <c r="R188" s="269"/>
      <c r="S188" s="88"/>
      <c r="T188" s="270"/>
      <c r="U188" s="269">
        <v>1</v>
      </c>
      <c r="V188" s="270">
        <v>1</v>
      </c>
      <c r="W188" s="269">
        <v>0.62962962962962965</v>
      </c>
      <c r="X188" s="88">
        <v>0.37037037037037035</v>
      </c>
      <c r="Y188" s="270">
        <v>1</v>
      </c>
    </row>
    <row r="189" spans="2:25" s="4" customFormat="1" ht="15" hidden="1" customHeight="1" outlineLevel="1" x14ac:dyDescent="0.25">
      <c r="B189" s="53" t="s">
        <v>78</v>
      </c>
      <c r="C189" s="267">
        <v>0.27539386995130333</v>
      </c>
      <c r="D189" s="144">
        <v>0.72460613004869667</v>
      </c>
      <c r="E189" s="268">
        <v>1</v>
      </c>
      <c r="F189" s="267">
        <v>0.25466204761553768</v>
      </c>
      <c r="G189" s="144">
        <v>0.74533795238446232</v>
      </c>
      <c r="H189" s="268">
        <v>1</v>
      </c>
      <c r="I189" s="267"/>
      <c r="J189" s="144"/>
      <c r="K189" s="268"/>
      <c r="L189" s="267"/>
      <c r="M189" s="144"/>
      <c r="N189" s="268"/>
      <c r="O189" s="267">
        <v>0.26983207874927623</v>
      </c>
      <c r="P189" s="144">
        <v>0.73016792125072383</v>
      </c>
      <c r="Q189" s="268">
        <v>1</v>
      </c>
      <c r="R189" s="267"/>
      <c r="S189" s="144"/>
      <c r="T189" s="268"/>
      <c r="U189" s="267">
        <v>1</v>
      </c>
      <c r="V189" s="268">
        <v>1</v>
      </c>
      <c r="W189" s="267">
        <v>6.6666666666666666E-2</v>
      </c>
      <c r="X189" s="144">
        <v>0.93333333333333335</v>
      </c>
      <c r="Y189" s="268">
        <v>1</v>
      </c>
    </row>
    <row r="190" spans="2:25" s="4" customFormat="1" ht="15" hidden="1" customHeight="1" outlineLevel="1" x14ac:dyDescent="0.25">
      <c r="B190" s="53" t="s">
        <v>79</v>
      </c>
      <c r="C190" s="267">
        <v>0.28668783908958584</v>
      </c>
      <c r="D190" s="144">
        <v>0.71331216091041416</v>
      </c>
      <c r="E190" s="268">
        <v>1</v>
      </c>
      <c r="F190" s="267">
        <v>0.27917581489613241</v>
      </c>
      <c r="G190" s="144">
        <v>0.72082418510386759</v>
      </c>
      <c r="H190" s="268">
        <v>1</v>
      </c>
      <c r="I190" s="267"/>
      <c r="J190" s="144"/>
      <c r="K190" s="268"/>
      <c r="L190" s="267"/>
      <c r="M190" s="144"/>
      <c r="N190" s="268"/>
      <c r="O190" s="267">
        <v>0.24518743667679838</v>
      </c>
      <c r="P190" s="144">
        <v>0.75481256332320157</v>
      </c>
      <c r="Q190" s="268">
        <v>1</v>
      </c>
      <c r="R190" s="267"/>
      <c r="S190" s="144"/>
      <c r="T190" s="268"/>
      <c r="U190" s="267">
        <v>1</v>
      </c>
      <c r="V190" s="268">
        <v>1</v>
      </c>
      <c r="W190" s="267">
        <v>0.33333333333333331</v>
      </c>
      <c r="X190" s="144">
        <v>0.66666666666666663</v>
      </c>
      <c r="Y190" s="268">
        <v>1</v>
      </c>
    </row>
    <row r="191" spans="2:25" s="4" customFormat="1" ht="15" hidden="1" customHeight="1" outlineLevel="1" x14ac:dyDescent="0.25">
      <c r="B191" s="53" t="s">
        <v>80</v>
      </c>
      <c r="C191" s="267">
        <v>0.30300647268767772</v>
      </c>
      <c r="D191" s="144">
        <v>0.69699352731232234</v>
      </c>
      <c r="E191" s="268">
        <v>1</v>
      </c>
      <c r="F191" s="267">
        <v>0.29744998038446452</v>
      </c>
      <c r="G191" s="144">
        <v>0.70255001961553554</v>
      </c>
      <c r="H191" s="268">
        <v>1</v>
      </c>
      <c r="I191" s="267"/>
      <c r="J191" s="144"/>
      <c r="K191" s="268"/>
      <c r="L191" s="267"/>
      <c r="M191" s="144"/>
      <c r="N191" s="268"/>
      <c r="O191" s="267">
        <v>0.27252124645892351</v>
      </c>
      <c r="P191" s="144">
        <v>0.72747875354107649</v>
      </c>
      <c r="Q191" s="268">
        <v>1</v>
      </c>
      <c r="R191" s="267"/>
      <c r="S191" s="144"/>
      <c r="T191" s="268"/>
      <c r="U191" s="267">
        <v>1</v>
      </c>
      <c r="V191" s="268">
        <v>1</v>
      </c>
      <c r="W191" s="267">
        <v>1</v>
      </c>
      <c r="X191" s="144">
        <v>0</v>
      </c>
      <c r="Y191" s="268">
        <v>1</v>
      </c>
    </row>
    <row r="192" spans="2:25" s="4" customFormat="1" ht="15" hidden="1" customHeight="1" outlineLevel="1" x14ac:dyDescent="0.25">
      <c r="B192" s="53" t="s">
        <v>81</v>
      </c>
      <c r="C192" s="267">
        <v>0.35234093637454983</v>
      </c>
      <c r="D192" s="144">
        <v>0.64765906362545023</v>
      </c>
      <c r="E192" s="268">
        <v>1</v>
      </c>
      <c r="F192" s="267">
        <v>0.33912300683371299</v>
      </c>
      <c r="G192" s="144">
        <v>0.66087699316628701</v>
      </c>
      <c r="H192" s="268">
        <v>1</v>
      </c>
      <c r="I192" s="267"/>
      <c r="J192" s="144"/>
      <c r="K192" s="268"/>
      <c r="L192" s="267"/>
      <c r="M192" s="144"/>
      <c r="N192" s="268"/>
      <c r="O192" s="267">
        <v>0.29831144465290804</v>
      </c>
      <c r="P192" s="144">
        <v>0.70168855534709196</v>
      </c>
      <c r="Q192" s="268">
        <v>1</v>
      </c>
      <c r="R192" s="267"/>
      <c r="S192" s="144"/>
      <c r="T192" s="268"/>
      <c r="U192" s="267">
        <v>1</v>
      </c>
      <c r="V192" s="268">
        <v>1</v>
      </c>
      <c r="W192" s="267">
        <v>0.2857142857142857</v>
      </c>
      <c r="X192" s="144">
        <v>0.7142857142857143</v>
      </c>
      <c r="Y192" s="268">
        <v>1</v>
      </c>
    </row>
    <row r="193" spans="2:25" s="4" customFormat="1" ht="15" hidden="1" customHeight="1" outlineLevel="1" x14ac:dyDescent="0.25">
      <c r="B193" s="53" t="s">
        <v>82</v>
      </c>
      <c r="C193" s="267">
        <v>0.37835051546391751</v>
      </c>
      <c r="D193" s="144">
        <v>0.62164948453608249</v>
      </c>
      <c r="E193" s="268">
        <v>1</v>
      </c>
      <c r="F193" s="267">
        <v>0.37366737739872069</v>
      </c>
      <c r="G193" s="144">
        <v>0.62633262260127931</v>
      </c>
      <c r="H193" s="268">
        <v>1</v>
      </c>
      <c r="I193" s="267"/>
      <c r="J193" s="144"/>
      <c r="K193" s="268"/>
      <c r="L193" s="267"/>
      <c r="M193" s="144"/>
      <c r="N193" s="268"/>
      <c r="O193" s="267">
        <v>0.39215686274509803</v>
      </c>
      <c r="P193" s="144">
        <v>0.60784313725490191</v>
      </c>
      <c r="Q193" s="268">
        <v>1</v>
      </c>
      <c r="R193" s="267"/>
      <c r="S193" s="144"/>
      <c r="T193" s="268"/>
      <c r="U193" s="267">
        <v>1</v>
      </c>
      <c r="V193" s="268">
        <v>1</v>
      </c>
      <c r="W193" s="267">
        <v>1</v>
      </c>
      <c r="X193" s="144">
        <v>0</v>
      </c>
      <c r="Y193" s="268">
        <v>1</v>
      </c>
    </row>
    <row r="194" spans="2:25" s="4" customFormat="1" ht="15" hidden="1" customHeight="1" outlineLevel="1" x14ac:dyDescent="0.25">
      <c r="B194" s="53" t="s">
        <v>83</v>
      </c>
      <c r="C194" s="267">
        <v>0.41333959605448567</v>
      </c>
      <c r="D194" s="144">
        <v>0.58666040394551433</v>
      </c>
      <c r="E194" s="268">
        <v>1</v>
      </c>
      <c r="F194" s="267">
        <v>0.40618860510805499</v>
      </c>
      <c r="G194" s="144">
        <v>0.59381139489194501</v>
      </c>
      <c r="H194" s="268">
        <v>1</v>
      </c>
      <c r="I194" s="267"/>
      <c r="J194" s="144"/>
      <c r="K194" s="268"/>
      <c r="L194" s="267"/>
      <c r="M194" s="144"/>
      <c r="N194" s="268"/>
      <c r="O194" s="267">
        <v>0.34426229508196721</v>
      </c>
      <c r="P194" s="144">
        <v>0.65573770491803274</v>
      </c>
      <c r="Q194" s="268">
        <v>1</v>
      </c>
      <c r="R194" s="267"/>
      <c r="S194" s="144"/>
      <c r="T194" s="268"/>
      <c r="U194" s="267">
        <v>1</v>
      </c>
      <c r="V194" s="268">
        <v>1</v>
      </c>
      <c r="W194" s="267" t="e">
        <v>#DIV/0!</v>
      </c>
      <c r="X194" s="144" t="e">
        <v>#DIV/0!</v>
      </c>
      <c r="Y194" s="268" t="e">
        <v>#DIV/0!</v>
      </c>
    </row>
    <row r="195" spans="2:25" s="4" customFormat="1" ht="15" hidden="1" customHeight="1" outlineLevel="1" x14ac:dyDescent="0.25">
      <c r="B195" s="53" t="s">
        <v>84</v>
      </c>
      <c r="C195" s="267">
        <v>0.41666666666666669</v>
      </c>
      <c r="D195" s="144">
        <v>0.58333333333333337</v>
      </c>
      <c r="E195" s="268">
        <v>1</v>
      </c>
      <c r="F195" s="267">
        <v>0.41242661448140899</v>
      </c>
      <c r="G195" s="144">
        <v>0.58757338551859095</v>
      </c>
      <c r="H195" s="268">
        <v>1</v>
      </c>
      <c r="I195" s="267"/>
      <c r="J195" s="144"/>
      <c r="K195" s="268"/>
      <c r="L195" s="267"/>
      <c r="M195" s="144"/>
      <c r="N195" s="268"/>
      <c r="O195" s="267">
        <v>0.40229885057471265</v>
      </c>
      <c r="P195" s="144">
        <v>0.5977011494252874</v>
      </c>
      <c r="Q195" s="268">
        <v>1</v>
      </c>
      <c r="R195" s="267"/>
      <c r="S195" s="144"/>
      <c r="T195" s="268"/>
      <c r="U195" s="267">
        <v>1</v>
      </c>
      <c r="V195" s="268">
        <v>1</v>
      </c>
      <c r="W195" s="267">
        <v>1</v>
      </c>
      <c r="X195" s="144">
        <v>0</v>
      </c>
      <c r="Y195" s="268">
        <v>1</v>
      </c>
    </row>
    <row r="196" spans="2:25" s="4" customFormat="1" ht="15" hidden="1" customHeight="1" outlineLevel="1" x14ac:dyDescent="0.25">
      <c r="B196" s="53" t="s">
        <v>85</v>
      </c>
      <c r="C196" s="267">
        <v>0.51159196290571873</v>
      </c>
      <c r="D196" s="144">
        <v>0.48840803709428132</v>
      </c>
      <c r="E196" s="268">
        <v>1</v>
      </c>
      <c r="F196" s="267">
        <v>0.50159235668789814</v>
      </c>
      <c r="G196" s="144">
        <v>0.49840764331210191</v>
      </c>
      <c r="H196" s="268">
        <v>1</v>
      </c>
      <c r="I196" s="267"/>
      <c r="J196" s="144"/>
      <c r="K196" s="268"/>
      <c r="L196" s="267"/>
      <c r="M196" s="144"/>
      <c r="N196" s="268"/>
      <c r="O196" s="267">
        <v>0.7857142857142857</v>
      </c>
      <c r="P196" s="144">
        <v>0.21428571428571427</v>
      </c>
      <c r="Q196" s="268">
        <v>1</v>
      </c>
      <c r="R196" s="267"/>
      <c r="S196" s="144"/>
      <c r="T196" s="268"/>
      <c r="U196" s="267">
        <v>1</v>
      </c>
      <c r="V196" s="268">
        <v>1</v>
      </c>
      <c r="W196" s="267" t="e">
        <v>#DIV/0!</v>
      </c>
      <c r="X196" s="144" t="e">
        <v>#DIV/0!</v>
      </c>
      <c r="Y196" s="268" t="e">
        <v>#DIV/0!</v>
      </c>
    </row>
    <row r="197" spans="2:25" s="4" customFormat="1" ht="15" hidden="1" customHeight="1" outlineLevel="1" x14ac:dyDescent="0.25">
      <c r="B197" s="53" t="s">
        <v>86</v>
      </c>
      <c r="C197" s="267">
        <v>0.38858988159311086</v>
      </c>
      <c r="D197" s="144">
        <v>0.61141011840688908</v>
      </c>
      <c r="E197" s="268">
        <v>1</v>
      </c>
      <c r="F197" s="267">
        <v>0.38018433179723504</v>
      </c>
      <c r="G197" s="144">
        <v>0.61981566820276501</v>
      </c>
      <c r="H197" s="268">
        <v>1</v>
      </c>
      <c r="I197" s="267"/>
      <c r="J197" s="144"/>
      <c r="K197" s="268"/>
      <c r="L197" s="267"/>
      <c r="M197" s="144"/>
      <c r="N197" s="268"/>
      <c r="O197" s="267">
        <v>0.4</v>
      </c>
      <c r="P197" s="144">
        <v>0.6</v>
      </c>
      <c r="Q197" s="268">
        <v>1</v>
      </c>
      <c r="R197" s="267"/>
      <c r="S197" s="144"/>
      <c r="T197" s="268"/>
      <c r="U197" s="267">
        <v>1</v>
      </c>
      <c r="V197" s="268">
        <v>1</v>
      </c>
      <c r="W197" s="267">
        <v>1</v>
      </c>
      <c r="X197" s="144">
        <v>0</v>
      </c>
      <c r="Y197" s="268">
        <v>1</v>
      </c>
    </row>
    <row r="198" spans="2:25" s="4" customFormat="1" ht="15" hidden="1" customHeight="1" outlineLevel="1" x14ac:dyDescent="0.25">
      <c r="B198" s="53" t="s">
        <v>87</v>
      </c>
      <c r="C198" s="267">
        <v>0.375276452101036</v>
      </c>
      <c r="D198" s="144">
        <v>0.624723547898964</v>
      </c>
      <c r="E198" s="268">
        <v>1</v>
      </c>
      <c r="F198" s="267">
        <v>0.33333333333333331</v>
      </c>
      <c r="G198" s="144">
        <v>0.66666666666666663</v>
      </c>
      <c r="H198" s="268">
        <v>1</v>
      </c>
      <c r="I198" s="267"/>
      <c r="J198" s="144"/>
      <c r="K198" s="268"/>
      <c r="L198" s="267"/>
      <c r="M198" s="144"/>
      <c r="N198" s="268"/>
      <c r="O198" s="267">
        <v>0.34980392156862744</v>
      </c>
      <c r="P198" s="144">
        <v>0.6501960784313725</v>
      </c>
      <c r="Q198" s="268">
        <v>1</v>
      </c>
      <c r="R198" s="267"/>
      <c r="S198" s="144"/>
      <c r="T198" s="268"/>
      <c r="U198" s="267">
        <v>1</v>
      </c>
      <c r="V198" s="268">
        <v>1</v>
      </c>
      <c r="W198" s="267">
        <v>0.125</v>
      </c>
      <c r="X198" s="144">
        <v>0.875</v>
      </c>
      <c r="Y198" s="268">
        <v>1</v>
      </c>
    </row>
    <row r="199" spans="2:25" s="4" customFormat="1" ht="15" hidden="1" customHeight="1" outlineLevel="1" x14ac:dyDescent="0.25">
      <c r="B199" s="53" t="s">
        <v>88</v>
      </c>
      <c r="C199" s="267">
        <v>0.34308060468102491</v>
      </c>
      <c r="D199" s="144">
        <v>0.65691939531897503</v>
      </c>
      <c r="E199" s="268">
        <v>1</v>
      </c>
      <c r="F199" s="267">
        <v>0.30729777256740914</v>
      </c>
      <c r="G199" s="144">
        <v>0.69270222743259091</v>
      </c>
      <c r="H199" s="268">
        <v>1</v>
      </c>
      <c r="I199" s="267"/>
      <c r="J199" s="144"/>
      <c r="K199" s="268"/>
      <c r="L199" s="267"/>
      <c r="M199" s="144"/>
      <c r="N199" s="268"/>
      <c r="O199" s="267">
        <v>0.38159255429162359</v>
      </c>
      <c r="P199" s="144">
        <v>0.61840744570837647</v>
      </c>
      <c r="Q199" s="268">
        <v>1</v>
      </c>
      <c r="R199" s="267"/>
      <c r="S199" s="144"/>
      <c r="T199" s="268"/>
      <c r="U199" s="267">
        <v>1</v>
      </c>
      <c r="V199" s="268">
        <v>1</v>
      </c>
      <c r="W199" s="267">
        <v>0.125</v>
      </c>
      <c r="X199" s="144">
        <v>0.875</v>
      </c>
      <c r="Y199" s="268">
        <v>1</v>
      </c>
    </row>
    <row r="200" spans="2:25" s="4" customFormat="1" ht="15" hidden="1" customHeight="1" outlineLevel="1" x14ac:dyDescent="0.25">
      <c r="B200" s="53" t="s">
        <v>89</v>
      </c>
      <c r="C200" s="267">
        <v>0.33568760611205434</v>
      </c>
      <c r="D200" s="144">
        <v>0.66431239388794572</v>
      </c>
      <c r="E200" s="268">
        <v>1</v>
      </c>
      <c r="F200" s="267">
        <v>0.29319236719958741</v>
      </c>
      <c r="G200" s="144">
        <v>0.70680763280041259</v>
      </c>
      <c r="H200" s="268">
        <v>1</v>
      </c>
      <c r="I200" s="267"/>
      <c r="J200" s="144"/>
      <c r="K200" s="268"/>
      <c r="L200" s="267"/>
      <c r="M200" s="144"/>
      <c r="N200" s="268"/>
      <c r="O200" s="267">
        <v>0.39503298409002718</v>
      </c>
      <c r="P200" s="144">
        <v>0.60496701590997282</v>
      </c>
      <c r="Q200" s="268">
        <v>1</v>
      </c>
      <c r="R200" s="267"/>
      <c r="S200" s="144"/>
      <c r="T200" s="268"/>
      <c r="U200" s="267">
        <v>1</v>
      </c>
      <c r="V200" s="268">
        <v>1</v>
      </c>
      <c r="W200" s="267">
        <v>1</v>
      </c>
      <c r="X200" s="144">
        <v>0</v>
      </c>
      <c r="Y200" s="268">
        <v>1</v>
      </c>
    </row>
    <row r="201" spans="2:25" s="4" customFormat="1" ht="15.75" collapsed="1" x14ac:dyDescent="0.25">
      <c r="B201" s="65">
        <v>2003</v>
      </c>
      <c r="C201" s="269">
        <v>0.32487319252025132</v>
      </c>
      <c r="D201" s="88">
        <v>0.67512680747974863</v>
      </c>
      <c r="E201" s="270">
        <v>1</v>
      </c>
      <c r="F201" s="269">
        <v>0.30481239226428014</v>
      </c>
      <c r="G201" s="88">
        <v>0.69518760773571986</v>
      </c>
      <c r="H201" s="270">
        <v>1</v>
      </c>
      <c r="I201" s="269"/>
      <c r="J201" s="88"/>
      <c r="K201" s="270"/>
      <c r="L201" s="269"/>
      <c r="M201" s="88"/>
      <c r="N201" s="270"/>
      <c r="O201" s="269">
        <v>0.31153270094857716</v>
      </c>
      <c r="P201" s="88">
        <v>0.6884672990514229</v>
      </c>
      <c r="Q201" s="270">
        <v>1</v>
      </c>
      <c r="R201" s="269"/>
      <c r="S201" s="88"/>
      <c r="T201" s="270"/>
      <c r="U201" s="269">
        <v>1</v>
      </c>
      <c r="V201" s="270">
        <v>1</v>
      </c>
      <c r="W201" s="269">
        <v>0.43181818181818182</v>
      </c>
      <c r="X201" s="88">
        <v>0.56818181818181823</v>
      </c>
      <c r="Y201" s="270">
        <v>1</v>
      </c>
    </row>
    <row r="202" spans="2:25" s="4" customFormat="1" ht="15" hidden="1" customHeight="1" outlineLevel="1" x14ac:dyDescent="0.25">
      <c r="B202" s="53" t="s">
        <v>78</v>
      </c>
      <c r="C202" s="267">
        <v>0.2683440438586937</v>
      </c>
      <c r="D202" s="144">
        <v>0.7316559561413063</v>
      </c>
      <c r="E202" s="268">
        <v>1</v>
      </c>
      <c r="F202" s="267">
        <v>0.25492130205429514</v>
      </c>
      <c r="G202" s="144">
        <v>0.7450786979457048</v>
      </c>
      <c r="H202" s="268">
        <v>1</v>
      </c>
      <c r="I202" s="267"/>
      <c r="J202" s="144"/>
      <c r="K202" s="268"/>
      <c r="L202" s="267"/>
      <c r="M202" s="144"/>
      <c r="N202" s="268"/>
      <c r="O202" s="267">
        <v>0.27624020887728462</v>
      </c>
      <c r="P202" s="144">
        <v>0.72375979112271538</v>
      </c>
      <c r="Q202" s="268">
        <v>1</v>
      </c>
      <c r="R202" s="267"/>
      <c r="S202" s="144"/>
      <c r="T202" s="268"/>
      <c r="U202" s="267">
        <v>1</v>
      </c>
      <c r="V202" s="268">
        <v>1</v>
      </c>
      <c r="W202" s="267">
        <v>0.5</v>
      </c>
      <c r="X202" s="144">
        <v>0.5</v>
      </c>
      <c r="Y202" s="268">
        <v>1</v>
      </c>
    </row>
    <row r="203" spans="2:25" s="4" customFormat="1" ht="15" hidden="1" customHeight="1" outlineLevel="1" x14ac:dyDescent="0.25">
      <c r="B203" s="53" t="s">
        <v>79</v>
      </c>
      <c r="C203" s="267">
        <v>0.26068081308069946</v>
      </c>
      <c r="D203" s="144">
        <v>0.73931918691930054</v>
      </c>
      <c r="E203" s="268">
        <v>1</v>
      </c>
      <c r="F203" s="267">
        <v>0.24584282736219518</v>
      </c>
      <c r="G203" s="144">
        <v>0.7541571726378048</v>
      </c>
      <c r="H203" s="268">
        <v>1</v>
      </c>
      <c r="I203" s="267"/>
      <c r="J203" s="144"/>
      <c r="K203" s="268"/>
      <c r="L203" s="267"/>
      <c r="M203" s="144"/>
      <c r="N203" s="268"/>
      <c r="O203" s="267">
        <v>0.28906666666666669</v>
      </c>
      <c r="P203" s="144">
        <v>0.71093333333333331</v>
      </c>
      <c r="Q203" s="268">
        <v>1</v>
      </c>
      <c r="R203" s="267"/>
      <c r="S203" s="144"/>
      <c r="T203" s="268"/>
      <c r="U203" s="267">
        <v>1</v>
      </c>
      <c r="V203" s="268">
        <v>1</v>
      </c>
      <c r="W203" s="267">
        <v>1</v>
      </c>
      <c r="X203" s="144">
        <v>0</v>
      </c>
      <c r="Y203" s="268">
        <v>1</v>
      </c>
    </row>
    <row r="204" spans="2:25" s="4" customFormat="1" ht="15" hidden="1" customHeight="1" outlineLevel="1" x14ac:dyDescent="0.25">
      <c r="B204" s="53" t="s">
        <v>80</v>
      </c>
      <c r="C204" s="267">
        <v>0.25248575578147692</v>
      </c>
      <c r="D204" s="144">
        <v>0.74751424421852308</v>
      </c>
      <c r="E204" s="268">
        <v>1</v>
      </c>
      <c r="F204" s="267">
        <v>0.24541979702122052</v>
      </c>
      <c r="G204" s="144">
        <v>0.75458020297877948</v>
      </c>
      <c r="H204" s="268">
        <v>1</v>
      </c>
      <c r="I204" s="267"/>
      <c r="J204" s="144"/>
      <c r="K204" s="268"/>
      <c r="L204" s="267"/>
      <c r="M204" s="144"/>
      <c r="N204" s="268"/>
      <c r="O204" s="267">
        <v>0.2447753396029258</v>
      </c>
      <c r="P204" s="144">
        <v>0.75522466039707414</v>
      </c>
      <c r="Q204" s="268">
        <v>1</v>
      </c>
      <c r="R204" s="267"/>
      <c r="S204" s="144"/>
      <c r="T204" s="268"/>
      <c r="U204" s="267">
        <v>1</v>
      </c>
      <c r="V204" s="268">
        <v>1</v>
      </c>
      <c r="W204" s="267">
        <v>0.58823529411764708</v>
      </c>
      <c r="X204" s="144">
        <v>0.41176470588235292</v>
      </c>
      <c r="Y204" s="268">
        <v>1</v>
      </c>
    </row>
    <row r="205" spans="2:25" s="4" customFormat="1" ht="15" hidden="1" customHeight="1" outlineLevel="1" x14ac:dyDescent="0.25">
      <c r="B205" s="53" t="s">
        <v>81</v>
      </c>
      <c r="C205" s="267">
        <v>0.32888193037391783</v>
      </c>
      <c r="D205" s="144">
        <v>0.67111806962608211</v>
      </c>
      <c r="E205" s="268">
        <v>1</v>
      </c>
      <c r="F205" s="267">
        <v>0.31424466338259444</v>
      </c>
      <c r="G205" s="144">
        <v>0.68575533661740562</v>
      </c>
      <c r="H205" s="268">
        <v>1</v>
      </c>
      <c r="I205" s="267"/>
      <c r="J205" s="144"/>
      <c r="K205" s="268"/>
      <c r="L205" s="267"/>
      <c r="M205" s="144"/>
      <c r="N205" s="268"/>
      <c r="O205" s="267">
        <v>0.31792559188275082</v>
      </c>
      <c r="P205" s="144">
        <v>0.68207440811724918</v>
      </c>
      <c r="Q205" s="268">
        <v>1</v>
      </c>
      <c r="R205" s="267"/>
      <c r="S205" s="144"/>
      <c r="T205" s="268"/>
      <c r="U205" s="267">
        <v>1</v>
      </c>
      <c r="V205" s="268">
        <v>1</v>
      </c>
      <c r="W205" s="267">
        <v>1</v>
      </c>
      <c r="X205" s="144">
        <v>0</v>
      </c>
      <c r="Y205" s="268">
        <v>1</v>
      </c>
    </row>
    <row r="206" spans="2:25" s="4" customFormat="1" ht="15" hidden="1" customHeight="1" outlineLevel="1" x14ac:dyDescent="0.25">
      <c r="B206" s="53" t="s">
        <v>82</v>
      </c>
      <c r="C206" s="267">
        <v>0.36040339702760082</v>
      </c>
      <c r="D206" s="144">
        <v>0.63959660297239918</v>
      </c>
      <c r="E206" s="268">
        <v>1</v>
      </c>
      <c r="F206" s="267">
        <v>0.34300638421358098</v>
      </c>
      <c r="G206" s="144">
        <v>0.65699361578641902</v>
      </c>
      <c r="H206" s="268">
        <v>1</v>
      </c>
      <c r="I206" s="267"/>
      <c r="J206" s="144"/>
      <c r="K206" s="268"/>
      <c r="L206" s="267"/>
      <c r="M206" s="144"/>
      <c r="N206" s="268"/>
      <c r="O206" s="267">
        <v>0.5390625</v>
      </c>
      <c r="P206" s="144">
        <v>0.4609375</v>
      </c>
      <c r="Q206" s="268">
        <v>1</v>
      </c>
      <c r="R206" s="267"/>
      <c r="S206" s="144"/>
      <c r="T206" s="268"/>
      <c r="U206" s="267">
        <v>1</v>
      </c>
      <c r="V206" s="268">
        <v>1</v>
      </c>
      <c r="W206" s="267">
        <v>6.6666666666666666E-2</v>
      </c>
      <c r="X206" s="144">
        <v>0.93333333333333335</v>
      </c>
      <c r="Y206" s="268">
        <v>1</v>
      </c>
    </row>
    <row r="207" spans="2:25" s="4" customFormat="1" ht="15" hidden="1" customHeight="1" outlineLevel="1" x14ac:dyDescent="0.25">
      <c r="B207" s="53" t="s">
        <v>83</v>
      </c>
      <c r="C207" s="267">
        <v>0.53879781420765027</v>
      </c>
      <c r="D207" s="144">
        <v>0.46120218579234973</v>
      </c>
      <c r="E207" s="268">
        <v>1</v>
      </c>
      <c r="F207" s="267">
        <v>0.53514471352628468</v>
      </c>
      <c r="G207" s="144">
        <v>0.46485528647371532</v>
      </c>
      <c r="H207" s="268">
        <v>1</v>
      </c>
      <c r="I207" s="267"/>
      <c r="J207" s="144"/>
      <c r="K207" s="268"/>
      <c r="L207" s="267"/>
      <c r="M207" s="144"/>
      <c r="N207" s="268"/>
      <c r="O207" s="267">
        <v>0.58823529411764708</v>
      </c>
      <c r="P207" s="144">
        <v>0.41176470588235292</v>
      </c>
      <c r="Q207" s="268">
        <v>1</v>
      </c>
      <c r="R207" s="267"/>
      <c r="S207" s="144"/>
      <c r="T207" s="268"/>
      <c r="U207" s="267">
        <v>1</v>
      </c>
      <c r="V207" s="268">
        <v>1</v>
      </c>
      <c r="W207" s="267">
        <v>0</v>
      </c>
      <c r="X207" s="144">
        <v>1</v>
      </c>
      <c r="Y207" s="268">
        <v>1</v>
      </c>
    </row>
    <row r="208" spans="2:25" s="4" customFormat="1" ht="15" hidden="1" customHeight="1" outlineLevel="1" x14ac:dyDescent="0.25">
      <c r="B208" s="53" t="s">
        <v>84</v>
      </c>
      <c r="C208" s="267">
        <v>0.37983836665248832</v>
      </c>
      <c r="D208" s="144">
        <v>0.62016163334751173</v>
      </c>
      <c r="E208" s="268">
        <v>1</v>
      </c>
      <c r="F208" s="267">
        <v>0.37843933243121336</v>
      </c>
      <c r="G208" s="144">
        <v>0.6215606675687867</v>
      </c>
      <c r="H208" s="268">
        <v>1</v>
      </c>
      <c r="I208" s="267"/>
      <c r="J208" s="144"/>
      <c r="K208" s="268"/>
      <c r="L208" s="267"/>
      <c r="M208" s="144"/>
      <c r="N208" s="268"/>
      <c r="O208" s="267">
        <v>0.32291666666666669</v>
      </c>
      <c r="P208" s="144">
        <v>0.67708333333333337</v>
      </c>
      <c r="Q208" s="268">
        <v>1</v>
      </c>
      <c r="R208" s="267"/>
      <c r="S208" s="144"/>
      <c r="T208" s="268"/>
      <c r="U208" s="267">
        <v>1</v>
      </c>
      <c r="V208" s="268">
        <v>1</v>
      </c>
      <c r="W208" s="267">
        <v>0</v>
      </c>
      <c r="X208" s="144">
        <v>1</v>
      </c>
      <c r="Y208" s="268">
        <v>1</v>
      </c>
    </row>
    <row r="209" spans="2:25" s="4" customFormat="1" ht="15" hidden="1" customHeight="1" outlineLevel="1" x14ac:dyDescent="0.25">
      <c r="B209" s="53" t="s">
        <v>85</v>
      </c>
      <c r="C209" s="267">
        <v>0.34452926208651402</v>
      </c>
      <c r="D209" s="144">
        <v>0.65547073791348598</v>
      </c>
      <c r="E209" s="268">
        <v>1</v>
      </c>
      <c r="F209" s="267">
        <v>0.34051497635312666</v>
      </c>
      <c r="G209" s="144">
        <v>0.65948502364687334</v>
      </c>
      <c r="H209" s="268">
        <v>1</v>
      </c>
      <c r="I209" s="267"/>
      <c r="J209" s="144"/>
      <c r="K209" s="268"/>
      <c r="L209" s="267"/>
      <c r="M209" s="144"/>
      <c r="N209" s="268"/>
      <c r="O209" s="267">
        <v>0.25</v>
      </c>
      <c r="P209" s="144">
        <v>0.75</v>
      </c>
      <c r="Q209" s="268">
        <v>1</v>
      </c>
      <c r="R209" s="267"/>
      <c r="S209" s="144"/>
      <c r="T209" s="268"/>
      <c r="U209" s="267">
        <v>1</v>
      </c>
      <c r="V209" s="268">
        <v>1</v>
      </c>
      <c r="W209" s="267">
        <v>1</v>
      </c>
      <c r="X209" s="144">
        <v>0</v>
      </c>
      <c r="Y209" s="268">
        <v>1</v>
      </c>
    </row>
    <row r="210" spans="2:25" s="4" customFormat="1" ht="15" hidden="1" customHeight="1" outlineLevel="1" x14ac:dyDescent="0.25">
      <c r="B210" s="53" t="s">
        <v>86</v>
      </c>
      <c r="C210" s="267">
        <v>0.4373654756780026</v>
      </c>
      <c r="D210" s="144">
        <v>0.56263452432199745</v>
      </c>
      <c r="E210" s="268">
        <v>1</v>
      </c>
      <c r="F210" s="267">
        <v>0.437083148065807</v>
      </c>
      <c r="G210" s="144">
        <v>0.56291685193419294</v>
      </c>
      <c r="H210" s="268">
        <v>1</v>
      </c>
      <c r="I210" s="267"/>
      <c r="J210" s="144"/>
      <c r="K210" s="268"/>
      <c r="L210" s="267"/>
      <c r="M210" s="144"/>
      <c r="N210" s="268"/>
      <c r="O210" s="267">
        <v>0.37037037037037035</v>
      </c>
      <c r="P210" s="144">
        <v>0.62962962962962965</v>
      </c>
      <c r="Q210" s="268">
        <v>1</v>
      </c>
      <c r="R210" s="267"/>
      <c r="S210" s="144"/>
      <c r="T210" s="268"/>
      <c r="U210" s="267">
        <v>1</v>
      </c>
      <c r="V210" s="268">
        <v>1</v>
      </c>
      <c r="W210" s="267">
        <v>0.22222222222222221</v>
      </c>
      <c r="X210" s="144">
        <v>0.77777777777777779</v>
      </c>
      <c r="Y210" s="268">
        <v>1</v>
      </c>
    </row>
    <row r="211" spans="2:25" s="4" customFormat="1" ht="15" hidden="1" customHeight="1" outlineLevel="1" x14ac:dyDescent="0.25">
      <c r="B211" s="53" t="s">
        <v>87</v>
      </c>
      <c r="C211" s="267">
        <v>0.38995052866427393</v>
      </c>
      <c r="D211" s="144">
        <v>0.61004947133572607</v>
      </c>
      <c r="E211" s="268">
        <v>1</v>
      </c>
      <c r="F211" s="267">
        <v>0.43612619601758468</v>
      </c>
      <c r="G211" s="144">
        <v>0.56387380398241527</v>
      </c>
      <c r="H211" s="268">
        <v>1</v>
      </c>
      <c r="I211" s="267"/>
      <c r="J211" s="144"/>
      <c r="K211" s="268"/>
      <c r="L211" s="267"/>
      <c r="M211" s="144"/>
      <c r="N211" s="268"/>
      <c r="O211" s="267">
        <v>0.20716639209225701</v>
      </c>
      <c r="P211" s="144">
        <v>0.79283360790774304</v>
      </c>
      <c r="Q211" s="268">
        <v>1</v>
      </c>
      <c r="R211" s="267"/>
      <c r="S211" s="144"/>
      <c r="T211" s="268"/>
      <c r="U211" s="267">
        <v>1</v>
      </c>
      <c r="V211" s="268">
        <v>1</v>
      </c>
      <c r="W211" s="267">
        <v>0</v>
      </c>
      <c r="X211" s="144">
        <v>1</v>
      </c>
      <c r="Y211" s="268">
        <v>1</v>
      </c>
    </row>
    <row r="212" spans="2:25" s="4" customFormat="1" ht="15" hidden="1" customHeight="1" outlineLevel="1" x14ac:dyDescent="0.25">
      <c r="B212" s="53" t="s">
        <v>88</v>
      </c>
      <c r="C212" s="267">
        <v>0.28626984984336179</v>
      </c>
      <c r="D212" s="144">
        <v>0.71373015015663821</v>
      </c>
      <c r="E212" s="268">
        <v>1</v>
      </c>
      <c r="F212" s="267">
        <v>0.26704141169773732</v>
      </c>
      <c r="G212" s="144">
        <v>0.73295858830226268</v>
      </c>
      <c r="H212" s="268">
        <v>1</v>
      </c>
      <c r="I212" s="267"/>
      <c r="J212" s="144"/>
      <c r="K212" s="268"/>
      <c r="L212" s="267"/>
      <c r="M212" s="144"/>
      <c r="N212" s="268"/>
      <c r="O212" s="267">
        <v>0.27896039603960399</v>
      </c>
      <c r="P212" s="144">
        <v>0.72103960396039601</v>
      </c>
      <c r="Q212" s="268">
        <v>1</v>
      </c>
      <c r="R212" s="267"/>
      <c r="S212" s="144"/>
      <c r="T212" s="268"/>
      <c r="U212" s="267">
        <v>1</v>
      </c>
      <c r="V212" s="268">
        <v>1</v>
      </c>
      <c r="W212" s="267" t="e">
        <v>#DIV/0!</v>
      </c>
      <c r="X212" s="144" t="e">
        <v>#DIV/0!</v>
      </c>
      <c r="Y212" s="268" t="e">
        <v>#DIV/0!</v>
      </c>
    </row>
    <row r="213" spans="2:25" s="4" customFormat="1" ht="15" hidden="1" customHeight="1" outlineLevel="1" x14ac:dyDescent="0.25">
      <c r="B213" s="53" t="s">
        <v>89</v>
      </c>
      <c r="C213" s="267">
        <v>0.23184982071292976</v>
      </c>
      <c r="D213" s="144">
        <v>0.76815017928707019</v>
      </c>
      <c r="E213" s="268">
        <v>1</v>
      </c>
      <c r="F213" s="267">
        <v>0.22518132993743425</v>
      </c>
      <c r="G213" s="144">
        <v>0.77481867006256577</v>
      </c>
      <c r="H213" s="268">
        <v>1</v>
      </c>
      <c r="I213" s="267"/>
      <c r="J213" s="144"/>
      <c r="K213" s="268"/>
      <c r="L213" s="267"/>
      <c r="M213" s="144"/>
      <c r="N213" s="268"/>
      <c r="O213" s="267">
        <v>0.18702953097857555</v>
      </c>
      <c r="P213" s="144">
        <v>0.81297046902142445</v>
      </c>
      <c r="Q213" s="268">
        <v>1</v>
      </c>
      <c r="R213" s="267"/>
      <c r="S213" s="144"/>
      <c r="T213" s="268"/>
      <c r="U213" s="267">
        <v>1</v>
      </c>
      <c r="V213" s="268">
        <v>1</v>
      </c>
      <c r="W213" s="267">
        <v>0.5714285714285714</v>
      </c>
      <c r="X213" s="144">
        <v>0.42857142857142855</v>
      </c>
      <c r="Y213" s="268">
        <v>1</v>
      </c>
    </row>
    <row r="214" spans="2:25" s="4" customFormat="1" ht="15.75" collapsed="1" x14ac:dyDescent="0.25">
      <c r="B214" s="65">
        <v>2002</v>
      </c>
      <c r="C214" s="269">
        <v>0.28297836132528703</v>
      </c>
      <c r="D214" s="88">
        <v>0.71702163867471302</v>
      </c>
      <c r="E214" s="270">
        <v>1</v>
      </c>
      <c r="F214" s="269">
        <v>0.27619108047873225</v>
      </c>
      <c r="G214" s="88">
        <v>0.72380891952126769</v>
      </c>
      <c r="H214" s="270">
        <v>1</v>
      </c>
      <c r="I214" s="269"/>
      <c r="J214" s="88"/>
      <c r="K214" s="270"/>
      <c r="L214" s="269"/>
      <c r="M214" s="88"/>
      <c r="N214" s="270"/>
      <c r="O214" s="269">
        <v>0.25242120814182534</v>
      </c>
      <c r="P214" s="88">
        <v>0.74757879185817466</v>
      </c>
      <c r="Q214" s="270">
        <v>1</v>
      </c>
      <c r="R214" s="269"/>
      <c r="S214" s="88"/>
      <c r="T214" s="270"/>
      <c r="U214" s="269">
        <v>1</v>
      </c>
      <c r="V214" s="270">
        <v>1</v>
      </c>
      <c r="W214" s="269">
        <v>0.3364485981308411</v>
      </c>
      <c r="X214" s="88">
        <v>0.66355140186915884</v>
      </c>
      <c r="Y214" s="270">
        <v>1</v>
      </c>
    </row>
    <row r="215" spans="2:25" s="4" customFormat="1" ht="15" hidden="1" customHeight="1" outlineLevel="1" x14ac:dyDescent="0.25">
      <c r="B215" s="53" t="s">
        <v>78</v>
      </c>
      <c r="C215" s="267">
        <v>0.32531260561000336</v>
      </c>
      <c r="D215" s="144">
        <v>0.67468739438999659</v>
      </c>
      <c r="E215" s="268">
        <v>1</v>
      </c>
      <c r="F215" s="267">
        <v>0.32466252410542107</v>
      </c>
      <c r="G215" s="144">
        <v>0.67533747589457893</v>
      </c>
      <c r="H215" s="268">
        <v>1</v>
      </c>
      <c r="I215" s="267"/>
      <c r="J215" s="144"/>
      <c r="K215" s="268"/>
      <c r="L215" s="267"/>
      <c r="M215" s="144"/>
      <c r="N215" s="268"/>
      <c r="O215" s="267">
        <v>0.21912720519962861</v>
      </c>
      <c r="P215" s="144">
        <v>0.78087279480037142</v>
      </c>
      <c r="Q215" s="268">
        <v>1</v>
      </c>
      <c r="R215" s="267"/>
      <c r="S215" s="144"/>
      <c r="T215" s="268"/>
      <c r="U215" s="267">
        <v>1</v>
      </c>
      <c r="V215" s="268">
        <v>1</v>
      </c>
      <c r="W215" s="267" t="e">
        <v>#DIV/0!</v>
      </c>
      <c r="X215" s="144" t="e">
        <v>#DIV/0!</v>
      </c>
      <c r="Y215" s="268" t="e">
        <v>#DIV/0!</v>
      </c>
    </row>
    <row r="216" spans="2:25" s="4" customFormat="1" ht="15" hidden="1" customHeight="1" outlineLevel="1" x14ac:dyDescent="0.25">
      <c r="B216" s="53" t="s">
        <v>79</v>
      </c>
      <c r="C216" s="267">
        <v>0.31450616127944869</v>
      </c>
      <c r="D216" s="144">
        <v>0.68549383872055136</v>
      </c>
      <c r="E216" s="268">
        <v>1</v>
      </c>
      <c r="F216" s="267">
        <v>0.31284810724063061</v>
      </c>
      <c r="G216" s="144">
        <v>0.68715189275936939</v>
      </c>
      <c r="H216" s="268">
        <v>1</v>
      </c>
      <c r="I216" s="267"/>
      <c r="J216" s="144"/>
      <c r="K216" s="268"/>
      <c r="L216" s="267"/>
      <c r="M216" s="144"/>
      <c r="N216" s="268"/>
      <c r="O216" s="267">
        <v>0.23917902865271287</v>
      </c>
      <c r="P216" s="144">
        <v>0.7608209713472871</v>
      </c>
      <c r="Q216" s="268">
        <v>1</v>
      </c>
      <c r="R216" s="267"/>
      <c r="S216" s="144"/>
      <c r="T216" s="268"/>
      <c r="U216" s="267">
        <v>1</v>
      </c>
      <c r="V216" s="268">
        <v>1</v>
      </c>
      <c r="W216" s="267">
        <v>1</v>
      </c>
      <c r="X216" s="144">
        <v>0</v>
      </c>
      <c r="Y216" s="268">
        <v>1</v>
      </c>
    </row>
    <row r="217" spans="2:25" s="4" customFormat="1" ht="15" hidden="1" customHeight="1" outlineLevel="1" x14ac:dyDescent="0.25">
      <c r="B217" s="53" t="s">
        <v>80</v>
      </c>
      <c r="C217" s="267">
        <v>0.3199283442401199</v>
      </c>
      <c r="D217" s="144">
        <v>0.68007165575988004</v>
      </c>
      <c r="E217" s="268">
        <v>1</v>
      </c>
      <c r="F217" s="267">
        <v>0.32104739507959479</v>
      </c>
      <c r="G217" s="144">
        <v>0.67895260492040521</v>
      </c>
      <c r="H217" s="268">
        <v>1</v>
      </c>
      <c r="I217" s="267"/>
      <c r="J217" s="144"/>
      <c r="K217" s="268"/>
      <c r="L217" s="267"/>
      <c r="M217" s="144"/>
      <c r="N217" s="268"/>
      <c r="O217" s="267">
        <v>0.22687082165193012</v>
      </c>
      <c r="P217" s="144">
        <v>0.77312917834806982</v>
      </c>
      <c r="Q217" s="268">
        <v>1</v>
      </c>
      <c r="R217" s="267"/>
      <c r="S217" s="144"/>
      <c r="T217" s="268"/>
      <c r="U217" s="267">
        <v>1</v>
      </c>
      <c r="V217" s="268">
        <v>1</v>
      </c>
      <c r="W217" s="267">
        <v>0.55555555555555558</v>
      </c>
      <c r="X217" s="144">
        <v>0.44444444444444442</v>
      </c>
      <c r="Y217" s="268">
        <v>1</v>
      </c>
    </row>
    <row r="218" spans="2:25" s="4" customFormat="1" ht="15" hidden="1" customHeight="1" outlineLevel="1" x14ac:dyDescent="0.25">
      <c r="B218" s="53" t="s">
        <v>81</v>
      </c>
      <c r="C218" s="267">
        <v>0.2853081793513374</v>
      </c>
      <c r="D218" s="144">
        <v>0.71469182064866266</v>
      </c>
      <c r="E218" s="268">
        <v>1</v>
      </c>
      <c r="F218" s="267">
        <v>0.28975574188844333</v>
      </c>
      <c r="G218" s="144">
        <v>0.71024425811155667</v>
      </c>
      <c r="H218" s="268">
        <v>1</v>
      </c>
      <c r="I218" s="267"/>
      <c r="J218" s="144"/>
      <c r="K218" s="268"/>
      <c r="L218" s="267"/>
      <c r="M218" s="144"/>
      <c r="N218" s="268"/>
      <c r="O218" s="267">
        <v>0.24211130235226622</v>
      </c>
      <c r="P218" s="144">
        <v>0.75788869764773381</v>
      </c>
      <c r="Q218" s="268">
        <v>1</v>
      </c>
      <c r="R218" s="267"/>
      <c r="S218" s="144"/>
      <c r="T218" s="268"/>
      <c r="U218" s="267">
        <v>1</v>
      </c>
      <c r="V218" s="268">
        <v>1</v>
      </c>
      <c r="W218" s="267">
        <v>1</v>
      </c>
      <c r="X218" s="144">
        <v>0</v>
      </c>
      <c r="Y218" s="268">
        <v>1</v>
      </c>
    </row>
    <row r="219" spans="2:25" s="4" customFormat="1" ht="15" hidden="1" customHeight="1" outlineLevel="1" x14ac:dyDescent="0.25">
      <c r="B219" s="53" t="s">
        <v>82</v>
      </c>
      <c r="C219" s="267">
        <v>0.43574372424128888</v>
      </c>
      <c r="D219" s="144">
        <v>0.56425627575871118</v>
      </c>
      <c r="E219" s="268">
        <v>1</v>
      </c>
      <c r="F219" s="267">
        <v>0.43316144387147959</v>
      </c>
      <c r="G219" s="144">
        <v>0.56683855612852041</v>
      </c>
      <c r="H219" s="268">
        <v>1</v>
      </c>
      <c r="I219" s="267"/>
      <c r="J219" s="144"/>
      <c r="K219" s="268"/>
      <c r="L219" s="267"/>
      <c r="M219" s="144"/>
      <c r="N219" s="268"/>
      <c r="O219" s="267">
        <v>0.35833333333333334</v>
      </c>
      <c r="P219" s="144">
        <v>0.64166666666666672</v>
      </c>
      <c r="Q219" s="268">
        <v>1</v>
      </c>
      <c r="R219" s="267"/>
      <c r="S219" s="144"/>
      <c r="T219" s="268"/>
      <c r="U219" s="267">
        <v>1</v>
      </c>
      <c r="V219" s="268">
        <v>1</v>
      </c>
      <c r="W219" s="267">
        <v>1</v>
      </c>
      <c r="X219" s="144">
        <v>0</v>
      </c>
      <c r="Y219" s="268">
        <v>1</v>
      </c>
    </row>
    <row r="220" spans="2:25" s="4" customFormat="1" ht="15" hidden="1" customHeight="1" outlineLevel="1" x14ac:dyDescent="0.25">
      <c r="B220" s="53" t="s">
        <v>83</v>
      </c>
      <c r="C220" s="267">
        <v>0.34502369668246446</v>
      </c>
      <c r="D220" s="144">
        <v>0.65497630331753554</v>
      </c>
      <c r="E220" s="268">
        <v>1</v>
      </c>
      <c r="F220" s="267">
        <v>0.34560628375061364</v>
      </c>
      <c r="G220" s="144">
        <v>0.65439371624938636</v>
      </c>
      <c r="H220" s="268">
        <v>1</v>
      </c>
      <c r="I220" s="267"/>
      <c r="J220" s="144"/>
      <c r="K220" s="268"/>
      <c r="L220" s="267"/>
      <c r="M220" s="144"/>
      <c r="N220" s="268"/>
      <c r="O220" s="267">
        <v>0.15517241379310345</v>
      </c>
      <c r="P220" s="144">
        <v>0.84482758620689657</v>
      </c>
      <c r="Q220" s="268">
        <v>1</v>
      </c>
      <c r="R220" s="267"/>
      <c r="S220" s="144"/>
      <c r="T220" s="268"/>
      <c r="U220" s="267">
        <v>1</v>
      </c>
      <c r="V220" s="268">
        <v>1</v>
      </c>
      <c r="W220" s="267" t="e">
        <v>#DIV/0!</v>
      </c>
      <c r="X220" s="144" t="e">
        <v>#DIV/0!</v>
      </c>
      <c r="Y220" s="268" t="e">
        <v>#DIV/0!</v>
      </c>
    </row>
    <row r="221" spans="2:25" s="4" customFormat="1" ht="15" hidden="1" customHeight="1" outlineLevel="1" x14ac:dyDescent="0.25">
      <c r="B221" s="53" t="s">
        <v>84</v>
      </c>
      <c r="C221" s="267">
        <v>0.28126984126984128</v>
      </c>
      <c r="D221" s="144">
        <v>0.71873015873015877</v>
      </c>
      <c r="E221" s="268">
        <v>1</v>
      </c>
      <c r="F221" s="267">
        <v>0.27957336780866193</v>
      </c>
      <c r="G221" s="144">
        <v>0.72042663219133807</v>
      </c>
      <c r="H221" s="268">
        <v>1</v>
      </c>
      <c r="I221" s="267"/>
      <c r="J221" s="144"/>
      <c r="K221" s="268"/>
      <c r="L221" s="267"/>
      <c r="M221" s="144"/>
      <c r="N221" s="268"/>
      <c r="O221" s="267">
        <v>0.20454545454545456</v>
      </c>
      <c r="P221" s="144">
        <v>0.79545454545454541</v>
      </c>
      <c r="Q221" s="268">
        <v>1</v>
      </c>
      <c r="R221" s="267"/>
      <c r="S221" s="144"/>
      <c r="T221" s="268"/>
      <c r="U221" s="267">
        <v>1</v>
      </c>
      <c r="V221" s="268">
        <v>1</v>
      </c>
      <c r="W221" s="267">
        <v>1</v>
      </c>
      <c r="X221" s="144">
        <v>0</v>
      </c>
      <c r="Y221" s="268">
        <v>1</v>
      </c>
    </row>
    <row r="222" spans="2:25" s="4" customFormat="1" ht="15" hidden="1" customHeight="1" outlineLevel="1" x14ac:dyDescent="0.25">
      <c r="B222" s="53" t="s">
        <v>85</v>
      </c>
      <c r="C222" s="267">
        <v>0.34067357512953367</v>
      </c>
      <c r="D222" s="144">
        <v>0.65932642487046633</v>
      </c>
      <c r="E222" s="268">
        <v>1</v>
      </c>
      <c r="F222" s="267">
        <v>0.33858267716535434</v>
      </c>
      <c r="G222" s="144">
        <v>0.66141732283464572</v>
      </c>
      <c r="H222" s="268">
        <v>1</v>
      </c>
      <c r="I222" s="267"/>
      <c r="J222" s="144"/>
      <c r="K222" s="268"/>
      <c r="L222" s="267"/>
      <c r="M222" s="144"/>
      <c r="N222" s="268"/>
      <c r="O222" s="267">
        <v>0.2857142857142857</v>
      </c>
      <c r="P222" s="144">
        <v>0.7142857142857143</v>
      </c>
      <c r="Q222" s="268">
        <v>1</v>
      </c>
      <c r="R222" s="267"/>
      <c r="S222" s="144"/>
      <c r="T222" s="268"/>
      <c r="U222" s="267">
        <v>1</v>
      </c>
      <c r="V222" s="268">
        <v>1</v>
      </c>
      <c r="W222" s="267" t="e">
        <v>#DIV/0!</v>
      </c>
      <c r="X222" s="144" t="e">
        <v>#DIV/0!</v>
      </c>
      <c r="Y222" s="268" t="e">
        <v>#DIV/0!</v>
      </c>
    </row>
    <row r="223" spans="2:25" s="4" customFormat="1" ht="15" hidden="1" customHeight="1" outlineLevel="1" x14ac:dyDescent="0.25">
      <c r="B223" s="53" t="s">
        <v>86</v>
      </c>
      <c r="C223" s="267">
        <v>0.31585845347313235</v>
      </c>
      <c r="D223" s="144">
        <v>0.68414154652686765</v>
      </c>
      <c r="E223" s="268">
        <v>1</v>
      </c>
      <c r="F223" s="267">
        <v>0.310981098109811</v>
      </c>
      <c r="G223" s="144">
        <v>0.689018901890189</v>
      </c>
      <c r="H223" s="268">
        <v>1</v>
      </c>
      <c r="I223" s="267"/>
      <c r="J223" s="144"/>
      <c r="K223" s="268"/>
      <c r="L223" s="267"/>
      <c r="M223" s="144"/>
      <c r="N223" s="268"/>
      <c r="O223" s="267">
        <v>0.2857142857142857</v>
      </c>
      <c r="P223" s="144">
        <v>0.7142857142857143</v>
      </c>
      <c r="Q223" s="268">
        <v>1</v>
      </c>
      <c r="R223" s="267"/>
      <c r="S223" s="144"/>
      <c r="T223" s="268"/>
      <c r="U223" s="267">
        <v>1</v>
      </c>
      <c r="V223" s="268">
        <v>1</v>
      </c>
      <c r="W223" s="267">
        <v>1</v>
      </c>
      <c r="X223" s="144">
        <v>0</v>
      </c>
      <c r="Y223" s="268">
        <v>1</v>
      </c>
    </row>
    <row r="224" spans="2:25" s="4" customFormat="1" ht="15" hidden="1" customHeight="1" outlineLevel="1" x14ac:dyDescent="0.25">
      <c r="B224" s="53" t="s">
        <v>87</v>
      </c>
      <c r="C224" s="267">
        <v>0.37745974955277278</v>
      </c>
      <c r="D224" s="144">
        <v>0.62254025044722716</v>
      </c>
      <c r="E224" s="268">
        <v>1</v>
      </c>
      <c r="F224" s="267">
        <v>0.41541816802579179</v>
      </c>
      <c r="G224" s="144">
        <v>0.58458183197420821</v>
      </c>
      <c r="H224" s="268">
        <v>1</v>
      </c>
      <c r="I224" s="267"/>
      <c r="J224" s="144"/>
      <c r="K224" s="268"/>
      <c r="L224" s="267"/>
      <c r="M224" s="144"/>
      <c r="N224" s="268"/>
      <c r="O224" s="267">
        <v>0.19179600886917961</v>
      </c>
      <c r="P224" s="144">
        <v>0.80820399113082042</v>
      </c>
      <c r="Q224" s="268">
        <v>1</v>
      </c>
      <c r="R224" s="267"/>
      <c r="S224" s="144"/>
      <c r="T224" s="268"/>
      <c r="U224" s="267">
        <v>1</v>
      </c>
      <c r="V224" s="268">
        <v>1</v>
      </c>
      <c r="W224" s="267">
        <v>1</v>
      </c>
      <c r="X224" s="144">
        <v>0</v>
      </c>
      <c r="Y224" s="268">
        <v>1</v>
      </c>
    </row>
    <row r="225" spans="2:25" s="4" customFormat="1" ht="15" hidden="1" customHeight="1" outlineLevel="1" x14ac:dyDescent="0.25">
      <c r="B225" s="53" t="s">
        <v>88</v>
      </c>
      <c r="C225" s="267">
        <v>0.29490301452682843</v>
      </c>
      <c r="D225" s="144">
        <v>0.70509698547317157</v>
      </c>
      <c r="E225" s="268">
        <v>1</v>
      </c>
      <c r="F225" s="267">
        <v>0.28061459667093469</v>
      </c>
      <c r="G225" s="144">
        <v>0.71938540332906531</v>
      </c>
      <c r="H225" s="268">
        <v>1</v>
      </c>
      <c r="I225" s="267"/>
      <c r="J225" s="144"/>
      <c r="K225" s="268"/>
      <c r="L225" s="267"/>
      <c r="M225" s="144"/>
      <c r="N225" s="268"/>
      <c r="O225" s="267">
        <v>0.30218384966988321</v>
      </c>
      <c r="P225" s="144">
        <v>0.69781615033011679</v>
      </c>
      <c r="Q225" s="268">
        <v>1</v>
      </c>
      <c r="R225" s="267"/>
      <c r="S225" s="144"/>
      <c r="T225" s="268"/>
      <c r="U225" s="267">
        <v>1</v>
      </c>
      <c r="V225" s="268">
        <v>1</v>
      </c>
      <c r="W225" s="267" t="e">
        <v>#DIV/0!</v>
      </c>
      <c r="X225" s="144" t="e">
        <v>#DIV/0!</v>
      </c>
      <c r="Y225" s="268" t="e">
        <v>#DIV/0!</v>
      </c>
    </row>
    <row r="226" spans="2:25" s="4" customFormat="1" ht="15" hidden="1" customHeight="1" outlineLevel="1" x14ac:dyDescent="0.25">
      <c r="B226" s="53" t="s">
        <v>89</v>
      </c>
      <c r="C226" s="267">
        <v>0.28574917572353159</v>
      </c>
      <c r="D226" s="144">
        <v>0.71425082427646847</v>
      </c>
      <c r="E226" s="268">
        <v>1</v>
      </c>
      <c r="F226" s="267">
        <v>0.27766530047898869</v>
      </c>
      <c r="G226" s="144">
        <v>0.72233469952101126</v>
      </c>
      <c r="H226" s="268">
        <v>1</v>
      </c>
      <c r="I226" s="267"/>
      <c r="J226" s="144"/>
      <c r="K226" s="268"/>
      <c r="L226" s="267"/>
      <c r="M226" s="144"/>
      <c r="N226" s="268"/>
      <c r="O226" s="267">
        <v>0.23944762897342367</v>
      </c>
      <c r="P226" s="144">
        <v>0.76055237102657636</v>
      </c>
      <c r="Q226" s="268">
        <v>1</v>
      </c>
      <c r="R226" s="267"/>
      <c r="S226" s="144"/>
      <c r="T226" s="268"/>
      <c r="U226" s="267">
        <v>1</v>
      </c>
      <c r="V226" s="268">
        <v>1</v>
      </c>
      <c r="W226" s="267">
        <v>1</v>
      </c>
      <c r="X226" s="144">
        <v>0</v>
      </c>
      <c r="Y226" s="268">
        <v>1</v>
      </c>
    </row>
    <row r="227" spans="2:25" s="4" customFormat="1" ht="15.75" collapsed="1" x14ac:dyDescent="0.25">
      <c r="B227" s="65">
        <v>2001</v>
      </c>
      <c r="C227" s="269">
        <v>0.31470410192845405</v>
      </c>
      <c r="D227" s="88">
        <v>0.68529589807154589</v>
      </c>
      <c r="E227" s="270">
        <v>1</v>
      </c>
      <c r="F227" s="269">
        <v>0.31426170972484774</v>
      </c>
      <c r="G227" s="88">
        <v>0.68573829027515232</v>
      </c>
      <c r="H227" s="270">
        <v>1</v>
      </c>
      <c r="I227" s="269"/>
      <c r="J227" s="88"/>
      <c r="K227" s="270"/>
      <c r="L227" s="269"/>
      <c r="M227" s="88"/>
      <c r="N227" s="270"/>
      <c r="O227" s="269">
        <v>0.23816460305899489</v>
      </c>
      <c r="P227" s="88">
        <v>0.76183539694100511</v>
      </c>
      <c r="Q227" s="270">
        <v>1</v>
      </c>
      <c r="R227" s="269"/>
      <c r="S227" s="88"/>
      <c r="T227" s="270"/>
      <c r="U227" s="269">
        <v>1</v>
      </c>
      <c r="V227" s="270">
        <v>1</v>
      </c>
      <c r="W227" s="269">
        <v>0.9375</v>
      </c>
      <c r="X227" s="88">
        <v>6.25E-2</v>
      </c>
      <c r="Y227" s="270">
        <v>1</v>
      </c>
    </row>
    <row r="228" spans="2:25" s="4" customFormat="1" ht="15" hidden="1" customHeight="1" outlineLevel="1" x14ac:dyDescent="0.25">
      <c r="B228" s="53" t="s">
        <v>78</v>
      </c>
      <c r="C228" s="267">
        <v>0.230146208057221</v>
      </c>
      <c r="D228" s="144">
        <v>0.76985379194277903</v>
      </c>
      <c r="E228" s="268">
        <v>1</v>
      </c>
      <c r="F228" s="267">
        <v>0.19689301588698677</v>
      </c>
      <c r="G228" s="144">
        <v>0.80310698411301329</v>
      </c>
      <c r="H228" s="268">
        <v>1</v>
      </c>
      <c r="I228" s="267"/>
      <c r="J228" s="144"/>
      <c r="K228" s="268"/>
      <c r="L228" s="267"/>
      <c r="M228" s="144"/>
      <c r="N228" s="268"/>
      <c r="O228" s="267">
        <v>0.26744647105471847</v>
      </c>
      <c r="P228" s="144">
        <v>0.73255352894528147</v>
      </c>
      <c r="Q228" s="268">
        <v>1</v>
      </c>
      <c r="R228" s="267"/>
      <c r="S228" s="144"/>
      <c r="T228" s="268"/>
      <c r="U228" s="267">
        <v>1</v>
      </c>
      <c r="V228" s="268">
        <v>1</v>
      </c>
      <c r="W228" s="267">
        <v>0.13333333333333333</v>
      </c>
      <c r="X228" s="144">
        <v>0.8666666666666667</v>
      </c>
      <c r="Y228" s="268">
        <v>1</v>
      </c>
    </row>
    <row r="229" spans="2:25" s="4" customFormat="1" ht="15" hidden="1" customHeight="1" outlineLevel="1" x14ac:dyDescent="0.25">
      <c r="B229" s="53" t="s">
        <v>79</v>
      </c>
      <c r="C229" s="267">
        <v>0.25220726588507741</v>
      </c>
      <c r="D229" s="144">
        <v>0.74779273411492253</v>
      </c>
      <c r="E229" s="268">
        <v>1</v>
      </c>
      <c r="F229" s="267">
        <v>0.22521541950113377</v>
      </c>
      <c r="G229" s="144">
        <v>0.77478458049886623</v>
      </c>
      <c r="H229" s="268">
        <v>1</v>
      </c>
      <c r="I229" s="267"/>
      <c r="J229" s="144"/>
      <c r="K229" s="268"/>
      <c r="L229" s="267"/>
      <c r="M229" s="144"/>
      <c r="N229" s="268"/>
      <c r="O229" s="267">
        <v>0.28109302792847096</v>
      </c>
      <c r="P229" s="144">
        <v>0.71890697207152898</v>
      </c>
      <c r="Q229" s="268">
        <v>1</v>
      </c>
      <c r="R229" s="267"/>
      <c r="S229" s="144"/>
      <c r="T229" s="268"/>
      <c r="U229" s="267">
        <v>1</v>
      </c>
      <c r="V229" s="268">
        <v>1</v>
      </c>
      <c r="W229" s="267">
        <v>0.55555555555555558</v>
      </c>
      <c r="X229" s="144">
        <v>0.44444444444444442</v>
      </c>
      <c r="Y229" s="268">
        <v>1</v>
      </c>
    </row>
    <row r="230" spans="2:25" s="4" customFormat="1" ht="15" hidden="1" customHeight="1" outlineLevel="1" x14ac:dyDescent="0.25">
      <c r="B230" s="53" t="s">
        <v>80</v>
      </c>
      <c r="C230" s="267">
        <v>0.27666569561779514</v>
      </c>
      <c r="D230" s="144">
        <v>0.72333430438220481</v>
      </c>
      <c r="E230" s="268">
        <v>1</v>
      </c>
      <c r="F230" s="267">
        <v>0.26227732957929506</v>
      </c>
      <c r="G230" s="144">
        <v>0.73772267042070494</v>
      </c>
      <c r="H230" s="268">
        <v>1</v>
      </c>
      <c r="I230" s="267"/>
      <c r="J230" s="144"/>
      <c r="K230" s="268"/>
      <c r="L230" s="267"/>
      <c r="M230" s="144"/>
      <c r="N230" s="268"/>
      <c r="O230" s="267">
        <v>0.24334140435835352</v>
      </c>
      <c r="P230" s="144">
        <v>0.7566585956416465</v>
      </c>
      <c r="Q230" s="268">
        <v>1</v>
      </c>
      <c r="R230" s="267"/>
      <c r="S230" s="144"/>
      <c r="T230" s="268"/>
      <c r="U230" s="267">
        <v>1</v>
      </c>
      <c r="V230" s="268">
        <v>1</v>
      </c>
      <c r="W230" s="267">
        <v>0.45454545454545453</v>
      </c>
      <c r="X230" s="144">
        <v>0.54545454545454541</v>
      </c>
      <c r="Y230" s="268">
        <v>1</v>
      </c>
    </row>
    <row r="231" spans="2:25" s="4" customFormat="1" ht="15" hidden="1" customHeight="1" outlineLevel="1" x14ac:dyDescent="0.25">
      <c r="B231" s="53" t="s">
        <v>81</v>
      </c>
      <c r="C231" s="267">
        <v>0.26315789473684209</v>
      </c>
      <c r="D231" s="144">
        <v>0.73684210526315785</v>
      </c>
      <c r="E231" s="268">
        <v>1</v>
      </c>
      <c r="F231" s="267">
        <v>0.23699735539431749</v>
      </c>
      <c r="G231" s="144">
        <v>0.76300264460568246</v>
      </c>
      <c r="H231" s="268">
        <v>1</v>
      </c>
      <c r="I231" s="267"/>
      <c r="J231" s="144"/>
      <c r="K231" s="268"/>
      <c r="L231" s="267"/>
      <c r="M231" s="144"/>
      <c r="N231" s="268"/>
      <c r="O231" s="267">
        <v>0.20483046911286576</v>
      </c>
      <c r="P231" s="144">
        <v>0.79516953088713427</v>
      </c>
      <c r="Q231" s="268">
        <v>1</v>
      </c>
      <c r="R231" s="267"/>
      <c r="S231" s="144"/>
      <c r="T231" s="268"/>
      <c r="U231" s="267">
        <v>1</v>
      </c>
      <c r="V231" s="268">
        <v>1</v>
      </c>
      <c r="W231" s="267">
        <v>1</v>
      </c>
      <c r="X231" s="144">
        <v>0</v>
      </c>
      <c r="Y231" s="268">
        <v>1</v>
      </c>
    </row>
    <row r="232" spans="2:25" s="4" customFormat="1" ht="15" hidden="1" customHeight="1" outlineLevel="1" x14ac:dyDescent="0.25">
      <c r="B232" s="53" t="s">
        <v>82</v>
      </c>
      <c r="C232" s="267">
        <v>8.2407213252254141E-2</v>
      </c>
      <c r="D232" s="144">
        <v>0.9175927867477458</v>
      </c>
      <c r="E232" s="268">
        <v>1</v>
      </c>
      <c r="F232" s="267">
        <v>5.0962379702537183E-2</v>
      </c>
      <c r="G232" s="144">
        <v>0.94903762029746286</v>
      </c>
      <c r="H232" s="268">
        <v>1</v>
      </c>
      <c r="I232" s="267"/>
      <c r="J232" s="144"/>
      <c r="K232" s="268"/>
      <c r="L232" s="267"/>
      <c r="M232" s="144"/>
      <c r="N232" s="268"/>
      <c r="O232" s="267">
        <v>0.72388059701492535</v>
      </c>
      <c r="P232" s="144">
        <v>0.27611940298507465</v>
      </c>
      <c r="Q232" s="268">
        <v>1</v>
      </c>
      <c r="R232" s="267"/>
      <c r="S232" s="144"/>
      <c r="T232" s="268"/>
      <c r="U232" s="267">
        <v>1</v>
      </c>
      <c r="V232" s="268">
        <v>1</v>
      </c>
      <c r="W232" s="267">
        <v>1</v>
      </c>
      <c r="X232" s="144">
        <v>0</v>
      </c>
      <c r="Y232" s="268">
        <v>1</v>
      </c>
    </row>
    <row r="233" spans="2:25" s="4" customFormat="1" ht="15" hidden="1" customHeight="1" outlineLevel="1" x14ac:dyDescent="0.25">
      <c r="B233" s="53" t="s">
        <v>83</v>
      </c>
      <c r="C233" s="267">
        <v>7.4266424305375223E-2</v>
      </c>
      <c r="D233" s="144">
        <v>0.92573357569462478</v>
      </c>
      <c r="E233" s="268">
        <v>1</v>
      </c>
      <c r="F233" s="267">
        <v>6.7087608524072612E-2</v>
      </c>
      <c r="G233" s="144">
        <v>0.93291239147592742</v>
      </c>
      <c r="H233" s="268">
        <v>1</v>
      </c>
      <c r="I233" s="267"/>
      <c r="J233" s="144"/>
      <c r="K233" s="268"/>
      <c r="L233" s="267"/>
      <c r="M233" s="144"/>
      <c r="N233" s="268"/>
      <c r="O233" s="267">
        <v>0.32142857142857145</v>
      </c>
      <c r="P233" s="144">
        <v>0.6785714285714286</v>
      </c>
      <c r="Q233" s="268">
        <v>1</v>
      </c>
      <c r="R233" s="267"/>
      <c r="S233" s="144"/>
      <c r="T233" s="268"/>
      <c r="U233" s="267">
        <v>1</v>
      </c>
      <c r="V233" s="268">
        <v>1</v>
      </c>
      <c r="W233" s="267">
        <v>1</v>
      </c>
      <c r="X233" s="144">
        <v>0</v>
      </c>
      <c r="Y233" s="268">
        <v>1</v>
      </c>
    </row>
    <row r="234" spans="2:25" s="4" customFormat="1" ht="15" hidden="1" customHeight="1" outlineLevel="1" x14ac:dyDescent="0.25">
      <c r="B234" s="53" t="s">
        <v>84</v>
      </c>
      <c r="C234" s="267">
        <v>0.29364548494983278</v>
      </c>
      <c r="D234" s="144">
        <v>0.70635451505016722</v>
      </c>
      <c r="E234" s="268">
        <v>1</v>
      </c>
      <c r="F234" s="267">
        <v>0.28711531958065606</v>
      </c>
      <c r="G234" s="144">
        <v>0.71288468041934394</v>
      </c>
      <c r="H234" s="268">
        <v>1</v>
      </c>
      <c r="I234" s="267"/>
      <c r="J234" s="144"/>
      <c r="K234" s="268"/>
      <c r="L234" s="267"/>
      <c r="M234" s="144"/>
      <c r="N234" s="268"/>
      <c r="O234" s="267">
        <v>0.78947368421052633</v>
      </c>
      <c r="P234" s="144">
        <v>0.21052631578947367</v>
      </c>
      <c r="Q234" s="268">
        <v>1</v>
      </c>
      <c r="R234" s="267"/>
      <c r="S234" s="144"/>
      <c r="T234" s="268"/>
      <c r="U234" s="267">
        <v>1</v>
      </c>
      <c r="V234" s="268">
        <v>1</v>
      </c>
      <c r="W234" s="267">
        <v>1</v>
      </c>
      <c r="X234" s="144">
        <v>0</v>
      </c>
      <c r="Y234" s="268">
        <v>1</v>
      </c>
    </row>
    <row r="235" spans="2:25" s="4" customFormat="1" ht="15" hidden="1" customHeight="1" outlineLevel="1" x14ac:dyDescent="0.25">
      <c r="B235" s="53" t="s">
        <v>85</v>
      </c>
      <c r="C235" s="267">
        <v>0.27081751455327763</v>
      </c>
      <c r="D235" s="144">
        <v>0.72918248544672237</v>
      </c>
      <c r="E235" s="268">
        <v>1</v>
      </c>
      <c r="F235" s="267">
        <v>0.26623876765083443</v>
      </c>
      <c r="G235" s="144">
        <v>0.73376123234916557</v>
      </c>
      <c r="H235" s="268">
        <v>1</v>
      </c>
      <c r="I235" s="267"/>
      <c r="J235" s="144"/>
      <c r="K235" s="268"/>
      <c r="L235" s="267"/>
      <c r="M235" s="144"/>
      <c r="N235" s="268"/>
      <c r="O235" s="267">
        <v>0.46511627906976744</v>
      </c>
      <c r="P235" s="144">
        <v>0.53488372093023251</v>
      </c>
      <c r="Q235" s="268">
        <v>1</v>
      </c>
      <c r="R235" s="267"/>
      <c r="S235" s="144"/>
      <c r="T235" s="268"/>
      <c r="U235" s="267">
        <v>1</v>
      </c>
      <c r="V235" s="268">
        <v>1</v>
      </c>
      <c r="W235" s="267">
        <v>1</v>
      </c>
      <c r="X235" s="144">
        <v>0</v>
      </c>
      <c r="Y235" s="268">
        <v>1</v>
      </c>
    </row>
    <row r="236" spans="2:25" s="4" customFormat="1" ht="15" hidden="1" customHeight="1" outlineLevel="1" x14ac:dyDescent="0.25">
      <c r="B236" s="53" t="s">
        <v>86</v>
      </c>
      <c r="C236" s="267">
        <v>0.21269841269841269</v>
      </c>
      <c r="D236" s="144">
        <v>0.78730158730158728</v>
      </c>
      <c r="E236" s="268">
        <v>1</v>
      </c>
      <c r="F236" s="267">
        <v>0.20685543964232489</v>
      </c>
      <c r="G236" s="144">
        <v>0.79314456035767511</v>
      </c>
      <c r="H236" s="268">
        <v>1</v>
      </c>
      <c r="I236" s="267"/>
      <c r="J236" s="144"/>
      <c r="K236" s="268"/>
      <c r="L236" s="267"/>
      <c r="M236" s="144"/>
      <c r="N236" s="268"/>
      <c r="O236" s="267">
        <v>0.27956989247311825</v>
      </c>
      <c r="P236" s="144">
        <v>0.72043010752688175</v>
      </c>
      <c r="Q236" s="268">
        <v>1</v>
      </c>
      <c r="R236" s="267"/>
      <c r="S236" s="144"/>
      <c r="T236" s="268"/>
      <c r="U236" s="267">
        <v>1</v>
      </c>
      <c r="V236" s="268">
        <v>1</v>
      </c>
      <c r="W236" s="267" t="e">
        <v>#DIV/0!</v>
      </c>
      <c r="X236" s="144" t="e">
        <v>#DIV/0!</v>
      </c>
      <c r="Y236" s="268" t="e">
        <v>#DIV/0!</v>
      </c>
    </row>
    <row r="237" spans="2:25" s="4" customFormat="1" ht="15" hidden="1" customHeight="1" outlineLevel="1" x14ac:dyDescent="0.25">
      <c r="B237" s="53" t="s">
        <v>87</v>
      </c>
      <c r="C237" s="267">
        <v>0.34278405457258582</v>
      </c>
      <c r="D237" s="144">
        <v>0.65721594542741424</v>
      </c>
      <c r="E237" s="268">
        <v>1</v>
      </c>
      <c r="F237" s="267">
        <v>0.29928673323823107</v>
      </c>
      <c r="G237" s="144">
        <v>0.70071326676176893</v>
      </c>
      <c r="H237" s="268">
        <v>1</v>
      </c>
      <c r="I237" s="267"/>
      <c r="J237" s="144"/>
      <c r="K237" s="268"/>
      <c r="L237" s="267"/>
      <c r="M237" s="144"/>
      <c r="N237" s="268"/>
      <c r="O237" s="267">
        <v>0.28843226788432269</v>
      </c>
      <c r="P237" s="144">
        <v>0.71156773211567736</v>
      </c>
      <c r="Q237" s="268">
        <v>1</v>
      </c>
      <c r="R237" s="267"/>
      <c r="S237" s="144"/>
      <c r="T237" s="268"/>
      <c r="U237" s="267">
        <v>1</v>
      </c>
      <c r="V237" s="268">
        <v>1</v>
      </c>
      <c r="W237" s="267">
        <v>0.21428571428571427</v>
      </c>
      <c r="X237" s="144">
        <v>0.7857142857142857</v>
      </c>
      <c r="Y237" s="268">
        <v>1</v>
      </c>
    </row>
    <row r="238" spans="2:25" s="4" customFormat="1" ht="15" hidden="1" customHeight="1" outlineLevel="1" x14ac:dyDescent="0.25">
      <c r="B238" s="53" t="s">
        <v>88</v>
      </c>
      <c r="C238" s="267">
        <v>0.33423132820530999</v>
      </c>
      <c r="D238" s="144">
        <v>0.66576867179469001</v>
      </c>
      <c r="E238" s="268">
        <v>1</v>
      </c>
      <c r="F238" s="267">
        <v>0.31807485681303554</v>
      </c>
      <c r="G238" s="144">
        <v>0.6819251431869644</v>
      </c>
      <c r="H238" s="268">
        <v>1</v>
      </c>
      <c r="I238" s="267"/>
      <c r="J238" s="144"/>
      <c r="K238" s="268"/>
      <c r="L238" s="267"/>
      <c r="M238" s="144"/>
      <c r="N238" s="268"/>
      <c r="O238" s="267">
        <v>0.29749326703956908</v>
      </c>
      <c r="P238" s="144">
        <v>0.70250673296043087</v>
      </c>
      <c r="Q238" s="268">
        <v>1</v>
      </c>
      <c r="R238" s="267"/>
      <c r="S238" s="144"/>
      <c r="T238" s="268"/>
      <c r="U238" s="267">
        <v>1</v>
      </c>
      <c r="V238" s="268">
        <v>1</v>
      </c>
      <c r="W238" s="267">
        <v>0.53623188405797106</v>
      </c>
      <c r="X238" s="144">
        <v>0.46376811594202899</v>
      </c>
      <c r="Y238" s="268">
        <v>1</v>
      </c>
    </row>
    <row r="239" spans="2:25" s="4" customFormat="1" ht="15" hidden="1" customHeight="1" outlineLevel="1" x14ac:dyDescent="0.25">
      <c r="B239" s="53" t="s">
        <v>89</v>
      </c>
      <c r="C239" s="267">
        <v>0.32173421034019378</v>
      </c>
      <c r="D239" s="144">
        <v>0.67826578965980622</v>
      </c>
      <c r="E239" s="268">
        <v>1</v>
      </c>
      <c r="F239" s="267">
        <v>0.33042490343103842</v>
      </c>
      <c r="G239" s="144">
        <v>0.66957509656896164</v>
      </c>
      <c r="H239" s="268">
        <v>1</v>
      </c>
      <c r="I239" s="267"/>
      <c r="J239" s="144"/>
      <c r="K239" s="268"/>
      <c r="L239" s="267"/>
      <c r="M239" s="144"/>
      <c r="N239" s="268"/>
      <c r="O239" s="267">
        <v>0.17248459958932238</v>
      </c>
      <c r="P239" s="144">
        <v>0.82751540041067762</v>
      </c>
      <c r="Q239" s="268">
        <v>1</v>
      </c>
      <c r="R239" s="267"/>
      <c r="S239" s="144"/>
      <c r="T239" s="268"/>
      <c r="U239" s="267">
        <v>1</v>
      </c>
      <c r="V239" s="268">
        <v>1</v>
      </c>
      <c r="W239" s="267">
        <v>0.1875</v>
      </c>
      <c r="X239" s="144">
        <v>0.8125</v>
      </c>
      <c r="Y239" s="268">
        <v>1</v>
      </c>
    </row>
    <row r="240" spans="2:25" s="4" customFormat="1" ht="15.75" collapsed="1" x14ac:dyDescent="0.25">
      <c r="B240" s="65">
        <v>2000</v>
      </c>
      <c r="C240" s="269">
        <v>0.27500426967251612</v>
      </c>
      <c r="D240" s="88">
        <v>0.72499573032748388</v>
      </c>
      <c r="E240" s="270">
        <v>1</v>
      </c>
      <c r="F240" s="269">
        <v>0.25346938237078859</v>
      </c>
      <c r="G240" s="88">
        <v>0.74653061762921136</v>
      </c>
      <c r="H240" s="270">
        <v>1</v>
      </c>
      <c r="I240" s="269"/>
      <c r="J240" s="88"/>
      <c r="K240" s="270"/>
      <c r="L240" s="269"/>
      <c r="M240" s="88"/>
      <c r="N240" s="270"/>
      <c r="O240" s="269">
        <v>0.25380878416338942</v>
      </c>
      <c r="P240" s="88">
        <v>0.74619121583661063</v>
      </c>
      <c r="Q240" s="270">
        <v>1</v>
      </c>
      <c r="R240" s="269"/>
      <c r="S240" s="88"/>
      <c r="T240" s="270"/>
      <c r="U240" s="269">
        <v>1</v>
      </c>
      <c r="V240" s="270">
        <v>1</v>
      </c>
      <c r="W240" s="269">
        <v>0.46979865771812079</v>
      </c>
      <c r="X240" s="88">
        <v>0.53020134228187921</v>
      </c>
      <c r="Y240" s="270">
        <v>1</v>
      </c>
    </row>
    <row r="241" spans="2:25" s="4" customFormat="1" ht="15" hidden="1" customHeight="1" outlineLevel="1" x14ac:dyDescent="0.25">
      <c r="B241" s="53" t="s">
        <v>78</v>
      </c>
      <c r="C241" s="267">
        <v>0.24359473794612088</v>
      </c>
      <c r="D241" s="144">
        <v>0.75640526205387915</v>
      </c>
      <c r="E241" s="268">
        <v>1</v>
      </c>
      <c r="F241" s="267">
        <v>0.22721512112104864</v>
      </c>
      <c r="G241" s="144">
        <v>0.77278487887895142</v>
      </c>
      <c r="H241" s="268">
        <v>1</v>
      </c>
      <c r="I241" s="267"/>
      <c r="J241" s="144"/>
      <c r="K241" s="268"/>
      <c r="L241" s="267"/>
      <c r="M241" s="144"/>
      <c r="N241" s="268"/>
      <c r="O241" s="267">
        <v>0.25812619502868067</v>
      </c>
      <c r="P241" s="144">
        <v>0.74187380497131927</v>
      </c>
      <c r="Q241" s="268">
        <v>1</v>
      </c>
      <c r="R241" s="267"/>
      <c r="S241" s="144"/>
      <c r="T241" s="268"/>
      <c r="U241" s="267">
        <v>1</v>
      </c>
      <c r="V241" s="268">
        <v>1</v>
      </c>
      <c r="W241" s="267">
        <v>4.7619047619047616E-2</v>
      </c>
      <c r="X241" s="144">
        <v>0.95238095238095233</v>
      </c>
      <c r="Y241" s="268">
        <v>1</v>
      </c>
    </row>
    <row r="242" spans="2:25" s="4" customFormat="1" ht="15" hidden="1" customHeight="1" outlineLevel="1" x14ac:dyDescent="0.25">
      <c r="B242" s="53" t="s">
        <v>79</v>
      </c>
      <c r="C242" s="267">
        <v>0.22671047545419404</v>
      </c>
      <c r="D242" s="144">
        <v>0.77328952454580591</v>
      </c>
      <c r="E242" s="268">
        <v>1</v>
      </c>
      <c r="F242" s="267">
        <v>0.21036421412857492</v>
      </c>
      <c r="G242" s="144">
        <v>0.78963578587142513</v>
      </c>
      <c r="H242" s="268">
        <v>1</v>
      </c>
      <c r="I242" s="267"/>
      <c r="J242" s="144"/>
      <c r="K242" s="268"/>
      <c r="L242" s="267"/>
      <c r="M242" s="144"/>
      <c r="N242" s="268"/>
      <c r="O242" s="267">
        <v>0.22584590297594781</v>
      </c>
      <c r="P242" s="144">
        <v>0.77415409702405213</v>
      </c>
      <c r="Q242" s="268">
        <v>1</v>
      </c>
      <c r="R242" s="267"/>
      <c r="S242" s="144"/>
      <c r="T242" s="268"/>
      <c r="U242" s="267">
        <v>1</v>
      </c>
      <c r="V242" s="268">
        <v>1</v>
      </c>
      <c r="W242" s="267">
        <v>6.7796610169491525E-2</v>
      </c>
      <c r="X242" s="144">
        <v>0.93220338983050843</v>
      </c>
      <c r="Y242" s="268">
        <v>1</v>
      </c>
    </row>
    <row r="243" spans="2:25" s="4" customFormat="1" ht="15" hidden="1" customHeight="1" outlineLevel="1" x14ac:dyDescent="0.25">
      <c r="B243" s="53" t="s">
        <v>80</v>
      </c>
      <c r="C243" s="267">
        <v>0.20229727412995027</v>
      </c>
      <c r="D243" s="144">
        <v>0.79770272587004976</v>
      </c>
      <c r="E243" s="268">
        <v>1</v>
      </c>
      <c r="F243" s="267">
        <v>0.19261874461184778</v>
      </c>
      <c r="G243" s="144">
        <v>0.8073812553881522</v>
      </c>
      <c r="H243" s="268">
        <v>1</v>
      </c>
      <c r="I243" s="267"/>
      <c r="J243" s="144"/>
      <c r="K243" s="268"/>
      <c r="L243" s="267"/>
      <c r="M243" s="144"/>
      <c r="N243" s="268"/>
      <c r="O243" s="267">
        <v>0.24984319464771065</v>
      </c>
      <c r="P243" s="144">
        <v>0.75015680535228935</v>
      </c>
      <c r="Q243" s="268">
        <v>1</v>
      </c>
      <c r="R243" s="267"/>
      <c r="S243" s="144"/>
      <c r="T243" s="268"/>
      <c r="U243" s="267">
        <v>1</v>
      </c>
      <c r="V243" s="268">
        <v>1</v>
      </c>
      <c r="W243" s="267">
        <v>9.0909090909090912E-2</v>
      </c>
      <c r="X243" s="144">
        <v>0.90909090909090906</v>
      </c>
      <c r="Y243" s="268">
        <v>1</v>
      </c>
    </row>
    <row r="244" spans="2:25" s="4" customFormat="1" ht="15" hidden="1" customHeight="1" outlineLevel="1" x14ac:dyDescent="0.25">
      <c r="B244" s="53" t="s">
        <v>81</v>
      </c>
      <c r="C244" s="267">
        <v>0.18225783167316298</v>
      </c>
      <c r="D244" s="144">
        <v>0.81774216832683699</v>
      </c>
      <c r="E244" s="268">
        <v>1</v>
      </c>
      <c r="F244" s="267">
        <v>0.17407668783815572</v>
      </c>
      <c r="G244" s="144">
        <v>0.82592331216184423</v>
      </c>
      <c r="H244" s="268">
        <v>1</v>
      </c>
      <c r="I244" s="267"/>
      <c r="J244" s="144"/>
      <c r="K244" s="268"/>
      <c r="L244" s="267"/>
      <c r="M244" s="144"/>
      <c r="N244" s="268"/>
      <c r="O244" s="267">
        <v>0.27138914443422263</v>
      </c>
      <c r="P244" s="144">
        <v>0.72861085556577732</v>
      </c>
      <c r="Q244" s="268">
        <v>1</v>
      </c>
      <c r="R244" s="267"/>
      <c r="S244" s="144"/>
      <c r="T244" s="268"/>
      <c r="U244" s="267">
        <v>1</v>
      </c>
      <c r="V244" s="268">
        <v>1</v>
      </c>
      <c r="W244" s="267">
        <v>0.2</v>
      </c>
      <c r="X244" s="144">
        <v>0.8</v>
      </c>
      <c r="Y244" s="268">
        <v>1</v>
      </c>
    </row>
    <row r="245" spans="2:25" s="4" customFormat="1" ht="15" hidden="1" customHeight="1" outlineLevel="1" x14ac:dyDescent="0.25">
      <c r="B245" s="53" t="s">
        <v>82</v>
      </c>
      <c r="C245" s="267">
        <v>0.12239902080783353</v>
      </c>
      <c r="D245" s="144">
        <v>0.87760097919216651</v>
      </c>
      <c r="E245" s="268">
        <v>1</v>
      </c>
      <c r="F245" s="267">
        <v>0.10964912280701754</v>
      </c>
      <c r="G245" s="144">
        <v>0.89035087719298245</v>
      </c>
      <c r="H245" s="268">
        <v>1</v>
      </c>
      <c r="I245" s="267"/>
      <c r="J245" s="144"/>
      <c r="K245" s="268"/>
      <c r="L245" s="267"/>
      <c r="M245" s="144"/>
      <c r="N245" s="268"/>
      <c r="O245" s="267">
        <v>0.51851851851851849</v>
      </c>
      <c r="P245" s="144">
        <v>0.48148148148148145</v>
      </c>
      <c r="Q245" s="268">
        <v>1</v>
      </c>
      <c r="R245" s="267"/>
      <c r="S245" s="144"/>
      <c r="T245" s="268"/>
      <c r="U245" s="267">
        <v>1</v>
      </c>
      <c r="V245" s="268">
        <v>1</v>
      </c>
      <c r="W245" s="267">
        <v>1</v>
      </c>
      <c r="X245" s="144">
        <v>0</v>
      </c>
      <c r="Y245" s="268">
        <v>1</v>
      </c>
    </row>
    <row r="246" spans="2:25" s="4" customFormat="1" ht="15" hidden="1" customHeight="1" outlineLevel="1" x14ac:dyDescent="0.25">
      <c r="B246" s="53" t="s">
        <v>83</v>
      </c>
      <c r="C246" s="267">
        <v>0.12399831294812315</v>
      </c>
      <c r="D246" s="144">
        <v>0.87600168705187687</v>
      </c>
      <c r="E246" s="268">
        <v>1</v>
      </c>
      <c r="F246" s="267">
        <v>0.11691113028472822</v>
      </c>
      <c r="G246" s="144">
        <v>0.88308886971527178</v>
      </c>
      <c r="H246" s="268">
        <v>1</v>
      </c>
      <c r="I246" s="267"/>
      <c r="J246" s="144"/>
      <c r="K246" s="268"/>
      <c r="L246" s="267"/>
      <c r="M246" s="144"/>
      <c r="N246" s="268"/>
      <c r="O246" s="267">
        <v>0.29629629629629628</v>
      </c>
      <c r="P246" s="144">
        <v>0.70370370370370372</v>
      </c>
      <c r="Q246" s="268">
        <v>1</v>
      </c>
      <c r="R246" s="267"/>
      <c r="S246" s="144"/>
      <c r="T246" s="268"/>
      <c r="U246" s="267">
        <v>1</v>
      </c>
      <c r="V246" s="268">
        <v>1</v>
      </c>
      <c r="W246" s="267">
        <v>8.3333333333333329E-2</v>
      </c>
      <c r="X246" s="144">
        <v>0.91666666666666663</v>
      </c>
      <c r="Y246" s="268">
        <v>1</v>
      </c>
    </row>
    <row r="247" spans="2:25" s="4" customFormat="1" ht="15" hidden="1" customHeight="1" outlineLevel="1" x14ac:dyDescent="0.25">
      <c r="B247" s="53" t="s">
        <v>84</v>
      </c>
      <c r="C247" s="267">
        <v>0.14396135265700483</v>
      </c>
      <c r="D247" s="144">
        <v>0.85603864734299517</v>
      </c>
      <c r="E247" s="268">
        <v>1</v>
      </c>
      <c r="F247" s="267">
        <v>0.1357214934409687</v>
      </c>
      <c r="G247" s="144">
        <v>0.86427850655903127</v>
      </c>
      <c r="H247" s="268">
        <v>1</v>
      </c>
      <c r="I247" s="267"/>
      <c r="J247" s="144"/>
      <c r="K247" s="268"/>
      <c r="L247" s="267"/>
      <c r="M247" s="144"/>
      <c r="N247" s="268"/>
      <c r="O247" s="267">
        <v>0.30588235294117649</v>
      </c>
      <c r="P247" s="144">
        <v>0.69411764705882351</v>
      </c>
      <c r="Q247" s="268">
        <v>1</v>
      </c>
      <c r="R247" s="267"/>
      <c r="S247" s="144"/>
      <c r="T247" s="268"/>
      <c r="U247" s="267">
        <v>1</v>
      </c>
      <c r="V247" s="268">
        <v>1</v>
      </c>
      <c r="W247" s="267" t="e">
        <v>#DIV/0!</v>
      </c>
      <c r="X247" s="144" t="e">
        <v>#DIV/0!</v>
      </c>
      <c r="Y247" s="268" t="e">
        <v>#DIV/0!</v>
      </c>
    </row>
    <row r="248" spans="2:25" s="4" customFormat="1" ht="15" hidden="1" customHeight="1" outlineLevel="1" x14ac:dyDescent="0.25">
      <c r="B248" s="53" t="s">
        <v>85</v>
      </c>
      <c r="C248" s="267">
        <v>0.12317935913441531</v>
      </c>
      <c r="D248" s="144">
        <v>0.87682064086558464</v>
      </c>
      <c r="E248" s="268">
        <v>1</v>
      </c>
      <c r="F248" s="267">
        <v>0.12118644067796611</v>
      </c>
      <c r="G248" s="144">
        <v>0.87881355932203387</v>
      </c>
      <c r="H248" s="268">
        <v>1</v>
      </c>
      <c r="I248" s="267"/>
      <c r="J248" s="144"/>
      <c r="K248" s="268"/>
      <c r="L248" s="267"/>
      <c r="M248" s="144"/>
      <c r="N248" s="268"/>
      <c r="O248" s="267">
        <v>0.10810810810810811</v>
      </c>
      <c r="P248" s="144">
        <v>0.89189189189189189</v>
      </c>
      <c r="Q248" s="268">
        <v>1</v>
      </c>
      <c r="R248" s="267"/>
      <c r="S248" s="144"/>
      <c r="T248" s="268"/>
      <c r="U248" s="267">
        <v>1</v>
      </c>
      <c r="V248" s="268">
        <v>1</v>
      </c>
      <c r="W248" s="267" t="e">
        <v>#DIV/0!</v>
      </c>
      <c r="X248" s="144" t="e">
        <v>#DIV/0!</v>
      </c>
      <c r="Y248" s="268" t="e">
        <v>#DIV/0!</v>
      </c>
    </row>
    <row r="249" spans="2:25" s="4" customFormat="1" ht="15" hidden="1" customHeight="1" outlineLevel="1" x14ac:dyDescent="0.25">
      <c r="B249" s="53" t="s">
        <v>86</v>
      </c>
      <c r="C249" s="267">
        <v>0.15703380588876772</v>
      </c>
      <c r="D249" s="144">
        <v>0.8429661941112323</v>
      </c>
      <c r="E249" s="268">
        <v>1</v>
      </c>
      <c r="F249" s="267">
        <v>0.13352601156069363</v>
      </c>
      <c r="G249" s="144">
        <v>0.86647398843930634</v>
      </c>
      <c r="H249" s="268">
        <v>1</v>
      </c>
      <c r="I249" s="267"/>
      <c r="J249" s="144"/>
      <c r="K249" s="268"/>
      <c r="L249" s="267"/>
      <c r="M249" s="144"/>
      <c r="N249" s="268"/>
      <c r="O249" s="267">
        <v>0.42682926829268292</v>
      </c>
      <c r="P249" s="144">
        <v>0.57317073170731703</v>
      </c>
      <c r="Q249" s="268">
        <v>1</v>
      </c>
      <c r="R249" s="267"/>
      <c r="S249" s="144"/>
      <c r="T249" s="268"/>
      <c r="U249" s="267">
        <v>1</v>
      </c>
      <c r="V249" s="268">
        <v>1</v>
      </c>
      <c r="W249" s="267">
        <v>1</v>
      </c>
      <c r="X249" s="144">
        <v>0</v>
      </c>
      <c r="Y249" s="268">
        <v>1</v>
      </c>
    </row>
    <row r="250" spans="2:25" s="4" customFormat="1" ht="15" hidden="1" customHeight="1" outlineLevel="1" x14ac:dyDescent="0.25">
      <c r="B250" s="53" t="s">
        <v>87</v>
      </c>
      <c r="C250" s="267">
        <v>0.25539226438546464</v>
      </c>
      <c r="D250" s="144">
        <v>0.7446077356145353</v>
      </c>
      <c r="E250" s="268">
        <v>1</v>
      </c>
      <c r="F250" s="267">
        <v>0.23561375378585428</v>
      </c>
      <c r="G250" s="144">
        <v>0.76438624621414575</v>
      </c>
      <c r="H250" s="268">
        <v>1</v>
      </c>
      <c r="I250" s="267"/>
      <c r="J250" s="144"/>
      <c r="K250" s="268"/>
      <c r="L250" s="267"/>
      <c r="M250" s="144"/>
      <c r="N250" s="268"/>
      <c r="O250" s="267">
        <v>0.26149558755225266</v>
      </c>
      <c r="P250" s="144">
        <v>0.73850441244774734</v>
      </c>
      <c r="Q250" s="268">
        <v>1</v>
      </c>
      <c r="R250" s="267"/>
      <c r="S250" s="144"/>
      <c r="T250" s="268"/>
      <c r="U250" s="267">
        <v>1</v>
      </c>
      <c r="V250" s="268">
        <v>1</v>
      </c>
      <c r="W250" s="267">
        <v>7.1428571428571425E-2</v>
      </c>
      <c r="X250" s="144">
        <v>0.9285714285714286</v>
      </c>
      <c r="Y250" s="268">
        <v>1</v>
      </c>
    </row>
    <row r="251" spans="2:25" s="4" customFormat="1" ht="15" hidden="1" customHeight="1" outlineLevel="1" x14ac:dyDescent="0.25">
      <c r="B251" s="53" t="s">
        <v>88</v>
      </c>
      <c r="C251" s="267">
        <v>0.22439296678760814</v>
      </c>
      <c r="D251" s="144">
        <v>0.77560703321239188</v>
      </c>
      <c r="E251" s="268">
        <v>1</v>
      </c>
      <c r="F251" s="267">
        <v>0.22562339491342889</v>
      </c>
      <c r="G251" s="144">
        <v>0.77437660508657113</v>
      </c>
      <c r="H251" s="268">
        <v>1</v>
      </c>
      <c r="I251" s="267"/>
      <c r="J251" s="144"/>
      <c r="K251" s="268"/>
      <c r="L251" s="267"/>
      <c r="M251" s="144"/>
      <c r="N251" s="268"/>
      <c r="O251" s="267">
        <v>0.21138392857142857</v>
      </c>
      <c r="P251" s="144">
        <v>0.78861607142857137</v>
      </c>
      <c r="Q251" s="268">
        <v>1</v>
      </c>
      <c r="R251" s="267"/>
      <c r="S251" s="144"/>
      <c r="T251" s="268"/>
      <c r="U251" s="267">
        <v>1</v>
      </c>
      <c r="V251" s="268">
        <v>1</v>
      </c>
      <c r="W251" s="267">
        <v>0.42857142857142855</v>
      </c>
      <c r="X251" s="144">
        <v>0.5714285714285714</v>
      </c>
      <c r="Y251" s="268">
        <v>1</v>
      </c>
    </row>
    <row r="252" spans="2:25" s="4" customFormat="1" ht="15" hidden="1" customHeight="1" outlineLevel="1" x14ac:dyDescent="0.25">
      <c r="B252" s="53" t="s">
        <v>89</v>
      </c>
      <c r="C252" s="267">
        <v>0.2125221548988088</v>
      </c>
      <c r="D252" s="144">
        <v>0.78747784510119123</v>
      </c>
      <c r="E252" s="268">
        <v>1</v>
      </c>
      <c r="F252" s="267">
        <v>0.19549605006668719</v>
      </c>
      <c r="G252" s="144">
        <v>0.80450394993331287</v>
      </c>
      <c r="H252" s="268">
        <v>1</v>
      </c>
      <c r="I252" s="267"/>
      <c r="J252" s="144"/>
      <c r="K252" s="268"/>
      <c r="L252" s="267"/>
      <c r="M252" s="144"/>
      <c r="N252" s="268"/>
      <c r="O252" s="267">
        <v>0.16910688140556368</v>
      </c>
      <c r="P252" s="144">
        <v>0.83089311859443626</v>
      </c>
      <c r="Q252" s="268">
        <v>1</v>
      </c>
      <c r="R252" s="267"/>
      <c r="S252" s="144"/>
      <c r="T252" s="268"/>
      <c r="U252" s="267">
        <v>1</v>
      </c>
      <c r="V252" s="268">
        <v>1</v>
      </c>
      <c r="W252" s="267">
        <v>0.10526315789473684</v>
      </c>
      <c r="X252" s="144">
        <v>0.89473684210526316</v>
      </c>
      <c r="Y252" s="268">
        <v>1</v>
      </c>
    </row>
    <row r="253" spans="2:25" s="4" customFormat="1" ht="15.75" collapsed="1" x14ac:dyDescent="0.25">
      <c r="B253" s="65">
        <v>1999</v>
      </c>
      <c r="C253" s="269">
        <v>0.21697344480784042</v>
      </c>
      <c r="D253" s="88">
        <v>0.78302655519215958</v>
      </c>
      <c r="E253" s="270">
        <v>1</v>
      </c>
      <c r="F253" s="269">
        <v>0.20412312040098113</v>
      </c>
      <c r="G253" s="88">
        <v>0.79587687959901887</v>
      </c>
      <c r="H253" s="270">
        <v>1</v>
      </c>
      <c r="I253" s="269"/>
      <c r="J253" s="88"/>
      <c r="K253" s="270"/>
      <c r="L253" s="269"/>
      <c r="M253" s="88"/>
      <c r="N253" s="270"/>
      <c r="O253" s="269">
        <v>0.23107982959807372</v>
      </c>
      <c r="P253" s="88">
        <v>0.76892017040192628</v>
      </c>
      <c r="Q253" s="270">
        <v>1</v>
      </c>
      <c r="R253" s="269"/>
      <c r="S253" s="88"/>
      <c r="T253" s="270"/>
      <c r="U253" s="269">
        <v>1</v>
      </c>
      <c r="V253" s="270">
        <v>1</v>
      </c>
      <c r="W253" s="269">
        <v>0.11842105263157894</v>
      </c>
      <c r="X253" s="88">
        <v>0.88157894736842102</v>
      </c>
      <c r="Y253" s="270">
        <v>1</v>
      </c>
    </row>
    <row r="254" spans="2:25" s="4" customFormat="1" ht="15" hidden="1" customHeight="1" outlineLevel="1" x14ac:dyDescent="0.25">
      <c r="B254" s="53" t="s">
        <v>78</v>
      </c>
      <c r="C254" s="267">
        <v>0.28304597701149425</v>
      </c>
      <c r="D254" s="144">
        <v>0.71695402298850575</v>
      </c>
      <c r="E254" s="268">
        <v>1</v>
      </c>
      <c r="F254" s="267">
        <v>0.27309703660662404</v>
      </c>
      <c r="G254" s="144">
        <v>0.7269029633933759</v>
      </c>
      <c r="H254" s="268">
        <v>1</v>
      </c>
      <c r="I254" s="267"/>
      <c r="J254" s="144"/>
      <c r="K254" s="268"/>
      <c r="L254" s="267"/>
      <c r="M254" s="144"/>
      <c r="N254" s="268"/>
      <c r="O254" s="267">
        <v>0.2682648401826484</v>
      </c>
      <c r="P254" s="144">
        <v>0.7317351598173516</v>
      </c>
      <c r="Q254" s="268">
        <v>1</v>
      </c>
      <c r="R254" s="267"/>
      <c r="S254" s="144"/>
      <c r="T254" s="268"/>
      <c r="U254" s="267">
        <v>1</v>
      </c>
      <c r="V254" s="268">
        <v>1</v>
      </c>
      <c r="W254" s="267" t="e">
        <v>#DIV/0!</v>
      </c>
      <c r="X254" s="144" t="e">
        <v>#DIV/0!</v>
      </c>
      <c r="Y254" s="268" t="e">
        <v>#DIV/0!</v>
      </c>
    </row>
    <row r="255" spans="2:25" s="4" customFormat="1" ht="15" hidden="1" customHeight="1" outlineLevel="1" x14ac:dyDescent="0.25">
      <c r="B255" s="53" t="s">
        <v>79</v>
      </c>
      <c r="C255" s="267">
        <v>0.25344389461013778</v>
      </c>
      <c r="D255" s="144">
        <v>0.74655610538986228</v>
      </c>
      <c r="E255" s="268">
        <v>1</v>
      </c>
      <c r="F255" s="267">
        <v>0.24691144209675558</v>
      </c>
      <c r="G255" s="144">
        <v>0.75308855790324447</v>
      </c>
      <c r="H255" s="268">
        <v>1</v>
      </c>
      <c r="I255" s="267"/>
      <c r="J255" s="144"/>
      <c r="K255" s="268"/>
      <c r="L255" s="267"/>
      <c r="M255" s="144"/>
      <c r="N255" s="268"/>
      <c r="O255" s="267">
        <v>0.22245762711864406</v>
      </c>
      <c r="P255" s="144">
        <v>0.77754237288135597</v>
      </c>
      <c r="Q255" s="268">
        <v>1</v>
      </c>
      <c r="R255" s="267"/>
      <c r="S255" s="144"/>
      <c r="T255" s="268"/>
      <c r="U255" s="267">
        <v>1</v>
      </c>
      <c r="V255" s="268">
        <v>1</v>
      </c>
      <c r="W255" s="267">
        <v>6.0606060606060608E-2</v>
      </c>
      <c r="X255" s="144">
        <v>0.93939393939393945</v>
      </c>
      <c r="Y255" s="268">
        <v>1</v>
      </c>
    </row>
    <row r="256" spans="2:25" s="4" customFormat="1" ht="15" hidden="1" customHeight="1" outlineLevel="1" x14ac:dyDescent="0.25">
      <c r="B256" s="53" t="s">
        <v>80</v>
      </c>
      <c r="C256" s="267">
        <v>0.23829857663025489</v>
      </c>
      <c r="D256" s="144">
        <v>0.76170142336974511</v>
      </c>
      <c r="E256" s="268">
        <v>1</v>
      </c>
      <c r="F256" s="267">
        <v>0.22475291820880952</v>
      </c>
      <c r="G256" s="144">
        <v>0.77524708179119051</v>
      </c>
      <c r="H256" s="268">
        <v>1</v>
      </c>
      <c r="I256" s="267"/>
      <c r="J256" s="144"/>
      <c r="K256" s="268"/>
      <c r="L256" s="267"/>
      <c r="M256" s="144"/>
      <c r="N256" s="268"/>
      <c r="O256" s="267">
        <v>0.24980988593155892</v>
      </c>
      <c r="P256" s="144">
        <v>0.75019011406844105</v>
      </c>
      <c r="Q256" s="268">
        <v>1</v>
      </c>
      <c r="R256" s="267"/>
      <c r="S256" s="144"/>
      <c r="T256" s="268"/>
      <c r="U256" s="267">
        <v>1</v>
      </c>
      <c r="V256" s="268">
        <v>1</v>
      </c>
      <c r="W256" s="267">
        <v>0.5</v>
      </c>
      <c r="X256" s="144">
        <v>0.5</v>
      </c>
      <c r="Y256" s="268">
        <v>1</v>
      </c>
    </row>
    <row r="257" spans="2:25" s="4" customFormat="1" ht="15" hidden="1" customHeight="1" outlineLevel="1" x14ac:dyDescent="0.25">
      <c r="B257" s="53" t="s">
        <v>81</v>
      </c>
      <c r="C257" s="267">
        <v>0.18103282779804186</v>
      </c>
      <c r="D257" s="144">
        <v>0.81896717220195814</v>
      </c>
      <c r="E257" s="268">
        <v>1</v>
      </c>
      <c r="F257" s="267">
        <v>0.16744767260231178</v>
      </c>
      <c r="G257" s="144">
        <v>0.83255232739768825</v>
      </c>
      <c r="H257" s="268">
        <v>1</v>
      </c>
      <c r="I257" s="267"/>
      <c r="J257" s="144"/>
      <c r="K257" s="268"/>
      <c r="L257" s="267"/>
      <c r="M257" s="144"/>
      <c r="N257" s="268"/>
      <c r="O257" s="267">
        <v>0.32790988735919901</v>
      </c>
      <c r="P257" s="144">
        <v>0.67209011264080099</v>
      </c>
      <c r="Q257" s="268">
        <v>1</v>
      </c>
      <c r="R257" s="267"/>
      <c r="S257" s="144"/>
      <c r="T257" s="268"/>
      <c r="U257" s="267">
        <v>1</v>
      </c>
      <c r="V257" s="268">
        <v>1</v>
      </c>
      <c r="W257" s="267">
        <v>1</v>
      </c>
      <c r="X257" s="144">
        <v>0</v>
      </c>
      <c r="Y257" s="268">
        <v>1</v>
      </c>
    </row>
    <row r="258" spans="2:25" s="4" customFormat="1" ht="15" hidden="1" customHeight="1" outlineLevel="1" x14ac:dyDescent="0.25">
      <c r="B258" s="53" t="s">
        <v>82</v>
      </c>
      <c r="C258" s="267">
        <v>0.13856812933025403</v>
      </c>
      <c r="D258" s="144">
        <v>0.86143187066974591</v>
      </c>
      <c r="E258" s="268">
        <v>1</v>
      </c>
      <c r="F258" s="267">
        <v>0.12470308788598575</v>
      </c>
      <c r="G258" s="144">
        <v>0.87529691211401428</v>
      </c>
      <c r="H258" s="268">
        <v>1</v>
      </c>
      <c r="I258" s="267"/>
      <c r="J258" s="144"/>
      <c r="K258" s="268"/>
      <c r="L258" s="267"/>
      <c r="M258" s="144"/>
      <c r="N258" s="268"/>
      <c r="O258" s="267">
        <v>0.5</v>
      </c>
      <c r="P258" s="144">
        <v>0.5</v>
      </c>
      <c r="Q258" s="268">
        <v>1</v>
      </c>
      <c r="R258" s="267"/>
      <c r="S258" s="144"/>
      <c r="T258" s="268"/>
      <c r="U258" s="267">
        <v>1</v>
      </c>
      <c r="V258" s="268">
        <v>1</v>
      </c>
      <c r="W258" s="267">
        <v>1</v>
      </c>
      <c r="X258" s="144">
        <v>0</v>
      </c>
      <c r="Y258" s="268">
        <v>1</v>
      </c>
    </row>
    <row r="259" spans="2:25" s="4" customFormat="1" ht="15" hidden="1" customHeight="1" outlineLevel="1" x14ac:dyDescent="0.25">
      <c r="B259" s="53" t="s">
        <v>83</v>
      </c>
      <c r="C259" s="267">
        <v>5.3497942386831275E-2</v>
      </c>
      <c r="D259" s="144">
        <v>0.94650205761316875</v>
      </c>
      <c r="E259" s="268">
        <v>1</v>
      </c>
      <c r="F259" s="267">
        <v>4.3868921775898517E-2</v>
      </c>
      <c r="G259" s="144">
        <v>0.95613107822410148</v>
      </c>
      <c r="H259" s="268">
        <v>1</v>
      </c>
      <c r="I259" s="267"/>
      <c r="J259" s="144"/>
      <c r="K259" s="268"/>
      <c r="L259" s="267"/>
      <c r="M259" s="144"/>
      <c r="N259" s="268"/>
      <c r="O259" s="267">
        <v>0.27906976744186046</v>
      </c>
      <c r="P259" s="144">
        <v>0.72093023255813948</v>
      </c>
      <c r="Q259" s="268">
        <v>1</v>
      </c>
      <c r="R259" s="267"/>
      <c r="S259" s="144"/>
      <c r="T259" s="268"/>
      <c r="U259" s="267">
        <v>1</v>
      </c>
      <c r="V259" s="268">
        <v>1</v>
      </c>
      <c r="W259" s="267">
        <v>1</v>
      </c>
      <c r="X259" s="144">
        <v>0</v>
      </c>
      <c r="Y259" s="268">
        <v>1</v>
      </c>
    </row>
    <row r="260" spans="2:25" s="4" customFormat="1" ht="15" hidden="1" customHeight="1" outlineLevel="1" x14ac:dyDescent="0.25">
      <c r="B260" s="53" t="s">
        <v>84</v>
      </c>
      <c r="C260" s="267">
        <v>0.10899182561307902</v>
      </c>
      <c r="D260" s="144">
        <v>0.89100817438692093</v>
      </c>
      <c r="E260" s="268">
        <v>1</v>
      </c>
      <c r="F260" s="267">
        <v>9.6317280453257784E-2</v>
      </c>
      <c r="G260" s="144">
        <v>0.90368271954674217</v>
      </c>
      <c r="H260" s="268">
        <v>1</v>
      </c>
      <c r="I260" s="267"/>
      <c r="J260" s="144"/>
      <c r="K260" s="268"/>
      <c r="L260" s="267"/>
      <c r="M260" s="144"/>
      <c r="N260" s="268"/>
      <c r="O260" s="267">
        <v>0.36842105263157893</v>
      </c>
      <c r="P260" s="144">
        <v>0.63157894736842102</v>
      </c>
      <c r="Q260" s="268">
        <v>1</v>
      </c>
      <c r="R260" s="267"/>
      <c r="S260" s="144"/>
      <c r="T260" s="268"/>
      <c r="U260" s="267">
        <v>1</v>
      </c>
      <c r="V260" s="268">
        <v>1</v>
      </c>
      <c r="W260" s="267" t="e">
        <v>#DIV/0!</v>
      </c>
      <c r="X260" s="144" t="e">
        <v>#DIV/0!</v>
      </c>
      <c r="Y260" s="268" t="e">
        <v>#DIV/0!</v>
      </c>
    </row>
    <row r="261" spans="2:25" s="4" customFormat="1" ht="15" hidden="1" customHeight="1" outlineLevel="1" x14ac:dyDescent="0.25">
      <c r="B261" s="53" t="s">
        <v>85</v>
      </c>
      <c r="C261" s="267">
        <v>0.12250922509225093</v>
      </c>
      <c r="D261" s="144">
        <v>0.87749077490774907</v>
      </c>
      <c r="E261" s="268">
        <v>1</v>
      </c>
      <c r="F261" s="267">
        <v>0.10716981132075472</v>
      </c>
      <c r="G261" s="144">
        <v>0.89283018867924524</v>
      </c>
      <c r="H261" s="268">
        <v>1</v>
      </c>
      <c r="I261" s="267"/>
      <c r="J261" s="144"/>
      <c r="K261" s="268"/>
      <c r="L261" s="267"/>
      <c r="M261" s="144"/>
      <c r="N261" s="268"/>
      <c r="O261" s="267">
        <v>0.6</v>
      </c>
      <c r="P261" s="144">
        <v>0.4</v>
      </c>
      <c r="Q261" s="268">
        <v>1</v>
      </c>
      <c r="R261" s="267"/>
      <c r="S261" s="144"/>
      <c r="T261" s="268"/>
      <c r="U261" s="267">
        <v>1</v>
      </c>
      <c r="V261" s="268">
        <v>1</v>
      </c>
      <c r="W261" s="267" t="e">
        <v>#DIV/0!</v>
      </c>
      <c r="X261" s="144" t="e">
        <v>#DIV/0!</v>
      </c>
      <c r="Y261" s="268" t="e">
        <v>#DIV/0!</v>
      </c>
    </row>
    <row r="262" spans="2:25" s="4" customFormat="1" ht="15" hidden="1" customHeight="1" outlineLevel="1" x14ac:dyDescent="0.25">
      <c r="B262" s="53" t="s">
        <v>86</v>
      </c>
      <c r="C262" s="267">
        <v>9.8081023454157784E-2</v>
      </c>
      <c r="D262" s="144">
        <v>0.90191897654584219</v>
      </c>
      <c r="E262" s="268">
        <v>1</v>
      </c>
      <c r="F262" s="267">
        <v>7.7893582007679651E-2</v>
      </c>
      <c r="G262" s="144">
        <v>0.9221064179923204</v>
      </c>
      <c r="H262" s="268">
        <v>1</v>
      </c>
      <c r="I262" s="267"/>
      <c r="J262" s="144"/>
      <c r="K262" s="268"/>
      <c r="L262" s="267"/>
      <c r="M262" s="144"/>
      <c r="N262" s="268"/>
      <c r="O262" s="267">
        <v>0.71794871794871795</v>
      </c>
      <c r="P262" s="144">
        <v>0.28205128205128205</v>
      </c>
      <c r="Q262" s="268">
        <v>1</v>
      </c>
      <c r="R262" s="267"/>
      <c r="S262" s="144"/>
      <c r="T262" s="268"/>
      <c r="U262" s="267">
        <v>1</v>
      </c>
      <c r="V262" s="268">
        <v>1</v>
      </c>
      <c r="W262" s="267" t="e">
        <v>#DIV/0!</v>
      </c>
      <c r="X262" s="144" t="e">
        <v>#DIV/0!</v>
      </c>
      <c r="Y262" s="268" t="e">
        <v>#DIV/0!</v>
      </c>
    </row>
    <row r="263" spans="2:25" s="4" customFormat="1" ht="15" hidden="1" customHeight="1" outlineLevel="1" x14ac:dyDescent="0.25">
      <c r="B263" s="53" t="s">
        <v>87</v>
      </c>
      <c r="C263" s="267">
        <v>0.23687669114804794</v>
      </c>
      <c r="D263" s="144">
        <v>0.76312330885195212</v>
      </c>
      <c r="E263" s="268">
        <v>1</v>
      </c>
      <c r="F263" s="267">
        <v>0.20189715426859711</v>
      </c>
      <c r="G263" s="144">
        <v>0.79810284573140289</v>
      </c>
      <c r="H263" s="268">
        <v>1</v>
      </c>
      <c r="I263" s="267"/>
      <c r="J263" s="144"/>
      <c r="K263" s="268"/>
      <c r="L263" s="267"/>
      <c r="M263" s="144"/>
      <c r="N263" s="268"/>
      <c r="O263" s="267">
        <v>0.21945137157107231</v>
      </c>
      <c r="P263" s="144">
        <v>0.78054862842892769</v>
      </c>
      <c r="Q263" s="268">
        <v>1</v>
      </c>
      <c r="R263" s="267"/>
      <c r="S263" s="144"/>
      <c r="T263" s="268"/>
      <c r="U263" s="267">
        <v>1</v>
      </c>
      <c r="V263" s="268">
        <v>1</v>
      </c>
      <c r="W263" s="267">
        <v>1</v>
      </c>
      <c r="X263" s="144">
        <v>0</v>
      </c>
      <c r="Y263" s="268">
        <v>1</v>
      </c>
    </row>
    <row r="264" spans="2:25" s="4" customFormat="1" ht="15" hidden="1" customHeight="1" outlineLevel="1" x14ac:dyDescent="0.25">
      <c r="B264" s="53" t="s">
        <v>88</v>
      </c>
      <c r="C264" s="267">
        <v>0.26981607693025861</v>
      </c>
      <c r="D264" s="144">
        <v>0.73018392306974134</v>
      </c>
      <c r="E264" s="268">
        <v>1</v>
      </c>
      <c r="F264" s="267">
        <v>0.25450458887432104</v>
      </c>
      <c r="G264" s="144">
        <v>0.74549541112567896</v>
      </c>
      <c r="H264" s="268">
        <v>1</v>
      </c>
      <c r="I264" s="267"/>
      <c r="J264" s="144"/>
      <c r="K264" s="268"/>
      <c r="L264" s="267"/>
      <c r="M264" s="144"/>
      <c r="N264" s="268"/>
      <c r="O264" s="267">
        <v>0.28396055544375126</v>
      </c>
      <c r="P264" s="144">
        <v>0.71603944455624879</v>
      </c>
      <c r="Q264" s="268">
        <v>1</v>
      </c>
      <c r="R264" s="267"/>
      <c r="S264" s="144"/>
      <c r="T264" s="268"/>
      <c r="U264" s="267">
        <v>1</v>
      </c>
      <c r="V264" s="268">
        <v>1</v>
      </c>
      <c r="W264" s="267">
        <v>0.55555555555555558</v>
      </c>
      <c r="X264" s="144">
        <v>0.44444444444444442</v>
      </c>
      <c r="Y264" s="268">
        <v>1</v>
      </c>
    </row>
    <row r="265" spans="2:25" s="4" customFormat="1" ht="15" hidden="1" customHeight="1" outlineLevel="1" x14ac:dyDescent="0.25">
      <c r="B265" s="53" t="s">
        <v>89</v>
      </c>
      <c r="C265" s="267">
        <v>0.22880740006607203</v>
      </c>
      <c r="D265" s="144">
        <v>0.77119259993392797</v>
      </c>
      <c r="E265" s="268">
        <v>1</v>
      </c>
      <c r="F265" s="267">
        <v>0.21836668818592642</v>
      </c>
      <c r="G265" s="144">
        <v>0.78163331181407358</v>
      </c>
      <c r="H265" s="268">
        <v>1</v>
      </c>
      <c r="I265" s="267"/>
      <c r="J265" s="144"/>
      <c r="K265" s="268"/>
      <c r="L265" s="267"/>
      <c r="M265" s="144"/>
      <c r="N265" s="268"/>
      <c r="O265" s="267">
        <v>0.20480961923847696</v>
      </c>
      <c r="P265" s="144">
        <v>0.79519038076152304</v>
      </c>
      <c r="Q265" s="268">
        <v>1</v>
      </c>
      <c r="R265" s="267"/>
      <c r="S265" s="144"/>
      <c r="T265" s="268"/>
      <c r="U265" s="267">
        <v>1</v>
      </c>
      <c r="V265" s="268">
        <v>1</v>
      </c>
      <c r="W265" s="267">
        <v>0.55555555555555558</v>
      </c>
      <c r="X265" s="144">
        <v>0.44444444444444442</v>
      </c>
      <c r="Y265" s="268">
        <v>1</v>
      </c>
    </row>
    <row r="266" spans="2:25" s="4" customFormat="1" ht="15.75" collapsed="1" x14ac:dyDescent="0.25">
      <c r="B266" s="65">
        <v>1998</v>
      </c>
      <c r="C266" s="269">
        <v>0.24126049774531186</v>
      </c>
      <c r="D266" s="88">
        <v>0.75873950225468811</v>
      </c>
      <c r="E266" s="270">
        <v>1</v>
      </c>
      <c r="F266" s="269">
        <v>0.22597531646481084</v>
      </c>
      <c r="G266" s="88">
        <v>0.77402468353518916</v>
      </c>
      <c r="H266" s="270">
        <v>1</v>
      </c>
      <c r="I266" s="269"/>
      <c r="J266" s="88"/>
      <c r="K266" s="270"/>
      <c r="L266" s="269"/>
      <c r="M266" s="88"/>
      <c r="N266" s="270"/>
      <c r="O266" s="269">
        <v>0.24691982512555552</v>
      </c>
      <c r="P266" s="88">
        <v>0.75308017487444445</v>
      </c>
      <c r="Q266" s="270">
        <v>1</v>
      </c>
      <c r="R266" s="269"/>
      <c r="S266" s="88"/>
      <c r="T266" s="270"/>
      <c r="U266" s="269">
        <v>1</v>
      </c>
      <c r="V266" s="270">
        <v>1</v>
      </c>
      <c r="W266" s="269">
        <v>0.44155844155844154</v>
      </c>
      <c r="X266" s="88">
        <v>0.55844155844155841</v>
      </c>
      <c r="Y266" s="270">
        <v>1</v>
      </c>
    </row>
    <row r="267" spans="2:25" s="4" customFormat="1" ht="15" hidden="1" customHeight="1" outlineLevel="1" x14ac:dyDescent="0.25">
      <c r="B267" s="53" t="s">
        <v>78</v>
      </c>
      <c r="C267" s="267">
        <v>0.26923836807270574</v>
      </c>
      <c r="D267" s="144">
        <v>0.73076163192729426</v>
      </c>
      <c r="E267" s="268">
        <v>1</v>
      </c>
      <c r="F267" s="267">
        <v>0.26959910177663299</v>
      </c>
      <c r="G267" s="144">
        <v>0.73040089822336707</v>
      </c>
      <c r="H267" s="268">
        <v>1</v>
      </c>
      <c r="I267" s="267"/>
      <c r="J267" s="144"/>
      <c r="K267" s="268"/>
      <c r="L267" s="267"/>
      <c r="M267" s="144"/>
      <c r="N267" s="268"/>
      <c r="O267" s="267">
        <v>0.2364158294033217</v>
      </c>
      <c r="P267" s="144">
        <v>0.76358417059667827</v>
      </c>
      <c r="Q267" s="268">
        <v>1</v>
      </c>
      <c r="R267" s="267"/>
      <c r="S267" s="144"/>
      <c r="T267" s="268"/>
      <c r="U267" s="267">
        <v>1</v>
      </c>
      <c r="V267" s="268">
        <v>1</v>
      </c>
      <c r="W267" s="267">
        <v>0.14285714285714285</v>
      </c>
      <c r="X267" s="144">
        <v>0.8571428571428571</v>
      </c>
      <c r="Y267" s="268">
        <v>1</v>
      </c>
    </row>
    <row r="268" spans="2:25" s="4" customFormat="1" ht="15" hidden="1" customHeight="1" outlineLevel="1" x14ac:dyDescent="0.25">
      <c r="B268" s="53" t="s">
        <v>79</v>
      </c>
      <c r="C268" s="267">
        <v>0.27922531696116604</v>
      </c>
      <c r="D268" s="144">
        <v>0.72077468303883396</v>
      </c>
      <c r="E268" s="268">
        <v>1</v>
      </c>
      <c r="F268" s="267">
        <v>0.2648549347523122</v>
      </c>
      <c r="G268" s="144">
        <v>0.73514506524768786</v>
      </c>
      <c r="H268" s="268">
        <v>1</v>
      </c>
      <c r="I268" s="267"/>
      <c r="J268" s="144"/>
      <c r="K268" s="268"/>
      <c r="L268" s="267"/>
      <c r="M268" s="144"/>
      <c r="N268" s="268"/>
      <c r="O268" s="267">
        <v>0.28092456184912368</v>
      </c>
      <c r="P268" s="144">
        <v>0.71907543815087627</v>
      </c>
      <c r="Q268" s="268">
        <v>1</v>
      </c>
      <c r="R268" s="267"/>
      <c r="S268" s="144"/>
      <c r="T268" s="268"/>
      <c r="U268" s="267">
        <v>1</v>
      </c>
      <c r="V268" s="268">
        <v>1</v>
      </c>
      <c r="W268" s="267">
        <v>0</v>
      </c>
      <c r="X268" s="144">
        <v>1</v>
      </c>
      <c r="Y268" s="268">
        <v>1</v>
      </c>
    </row>
    <row r="269" spans="2:25" s="4" customFormat="1" ht="15" hidden="1" customHeight="1" outlineLevel="1" x14ac:dyDescent="0.25">
      <c r="B269" s="53" t="s">
        <v>80</v>
      </c>
      <c r="C269" s="267">
        <v>0.32962588473205257</v>
      </c>
      <c r="D269" s="144">
        <v>0.67037411526794743</v>
      </c>
      <c r="E269" s="268">
        <v>1</v>
      </c>
      <c r="F269" s="267">
        <v>0.33431250000000001</v>
      </c>
      <c r="G269" s="144">
        <v>0.66568749999999999</v>
      </c>
      <c r="H269" s="268">
        <v>1</v>
      </c>
      <c r="I269" s="267"/>
      <c r="J269" s="144"/>
      <c r="K269" s="268"/>
      <c r="L269" s="267"/>
      <c r="M269" s="144"/>
      <c r="N269" s="268"/>
      <c r="O269" s="267">
        <v>0.25028676301904107</v>
      </c>
      <c r="P269" s="144">
        <v>0.74971323698095893</v>
      </c>
      <c r="Q269" s="268">
        <v>1</v>
      </c>
      <c r="R269" s="267"/>
      <c r="S269" s="144"/>
      <c r="T269" s="268"/>
      <c r="U269" s="267">
        <v>1</v>
      </c>
      <c r="V269" s="268">
        <v>1</v>
      </c>
      <c r="W269" s="267">
        <v>0.42857142857142855</v>
      </c>
      <c r="X269" s="144">
        <v>0.5714285714285714</v>
      </c>
      <c r="Y269" s="268">
        <v>1</v>
      </c>
    </row>
    <row r="270" spans="2:25" s="4" customFormat="1" ht="15" hidden="1" customHeight="1" outlineLevel="1" x14ac:dyDescent="0.25">
      <c r="B270" s="53" t="s">
        <v>81</v>
      </c>
      <c r="C270" s="267">
        <v>0.26006230529595015</v>
      </c>
      <c r="D270" s="144">
        <v>0.7399376947040498</v>
      </c>
      <c r="E270" s="268">
        <v>1</v>
      </c>
      <c r="F270" s="267">
        <v>0.24385687598792929</v>
      </c>
      <c r="G270" s="144">
        <v>0.75614312401207073</v>
      </c>
      <c r="H270" s="268">
        <v>1</v>
      </c>
      <c r="I270" s="267"/>
      <c r="J270" s="144"/>
      <c r="K270" s="268"/>
      <c r="L270" s="267"/>
      <c r="M270" s="144"/>
      <c r="N270" s="268"/>
      <c r="O270" s="267">
        <v>0.23959505061867267</v>
      </c>
      <c r="P270" s="144">
        <v>0.7604049493813273</v>
      </c>
      <c r="Q270" s="268">
        <v>1</v>
      </c>
      <c r="R270" s="267"/>
      <c r="S270" s="144"/>
      <c r="T270" s="268"/>
      <c r="U270" s="267">
        <v>1</v>
      </c>
      <c r="V270" s="268">
        <v>1</v>
      </c>
      <c r="W270" s="267" t="e">
        <v>#DIV/0!</v>
      </c>
      <c r="X270" s="144" t="e">
        <v>#DIV/0!</v>
      </c>
      <c r="Y270" s="268" t="e">
        <v>#DIV/0!</v>
      </c>
    </row>
    <row r="271" spans="2:25" s="4" customFormat="1" ht="15" hidden="1" customHeight="1" outlineLevel="1" x14ac:dyDescent="0.25">
      <c r="B271" s="53" t="s">
        <v>82</v>
      </c>
      <c r="C271" s="267">
        <v>0.12315789473684211</v>
      </c>
      <c r="D271" s="144">
        <v>0.87684210526315787</v>
      </c>
      <c r="E271" s="268">
        <v>1</v>
      </c>
      <c r="F271" s="267">
        <v>0.10532030401737243</v>
      </c>
      <c r="G271" s="144">
        <v>0.89467969598262753</v>
      </c>
      <c r="H271" s="268">
        <v>1</v>
      </c>
      <c r="I271" s="267"/>
      <c r="J271" s="144"/>
      <c r="K271" s="268"/>
      <c r="L271" s="267"/>
      <c r="M271" s="144"/>
      <c r="N271" s="268"/>
      <c r="O271" s="267">
        <v>0.4</v>
      </c>
      <c r="P271" s="144">
        <v>0.6</v>
      </c>
      <c r="Q271" s="268">
        <v>1</v>
      </c>
      <c r="R271" s="267"/>
      <c r="S271" s="144"/>
      <c r="T271" s="268"/>
      <c r="U271" s="267">
        <v>1</v>
      </c>
      <c r="V271" s="268">
        <v>1</v>
      </c>
      <c r="W271" s="267">
        <v>1</v>
      </c>
      <c r="X271" s="144">
        <v>0</v>
      </c>
      <c r="Y271" s="268">
        <v>1</v>
      </c>
    </row>
    <row r="272" spans="2:25" s="4" customFormat="1" ht="15" hidden="1" customHeight="1" outlineLevel="1" x14ac:dyDescent="0.25">
      <c r="B272" s="53" t="s">
        <v>83</v>
      </c>
      <c r="C272" s="267">
        <v>9.1659028414298807E-2</v>
      </c>
      <c r="D272" s="144">
        <v>0.90834097158570115</v>
      </c>
      <c r="E272" s="268">
        <v>1</v>
      </c>
      <c r="F272" s="267">
        <v>8.4888059701492533E-2</v>
      </c>
      <c r="G272" s="144">
        <v>0.91511194029850751</v>
      </c>
      <c r="H272" s="268">
        <v>1</v>
      </c>
      <c r="I272" s="267"/>
      <c r="J272" s="144"/>
      <c r="K272" s="268"/>
      <c r="L272" s="267"/>
      <c r="M272" s="144"/>
      <c r="N272" s="268"/>
      <c r="O272" s="267">
        <v>0.2857142857142857</v>
      </c>
      <c r="P272" s="144">
        <v>0.7142857142857143</v>
      </c>
      <c r="Q272" s="268">
        <v>1</v>
      </c>
      <c r="R272" s="267"/>
      <c r="S272" s="144"/>
      <c r="T272" s="268"/>
      <c r="U272" s="267">
        <v>1</v>
      </c>
      <c r="V272" s="268">
        <v>1</v>
      </c>
      <c r="W272" s="267" t="e">
        <v>#DIV/0!</v>
      </c>
      <c r="X272" s="144" t="e">
        <v>#DIV/0!</v>
      </c>
      <c r="Y272" s="268" t="e">
        <v>#DIV/0!</v>
      </c>
    </row>
    <row r="273" spans="2:25" s="4" customFormat="1" ht="15" hidden="1" customHeight="1" outlineLevel="1" x14ac:dyDescent="0.25">
      <c r="B273" s="53" t="s">
        <v>84</v>
      </c>
      <c r="C273" s="267">
        <v>0.12089447938504543</v>
      </c>
      <c r="D273" s="144">
        <v>0.87910552061495462</v>
      </c>
      <c r="E273" s="268">
        <v>1</v>
      </c>
      <c r="F273" s="267">
        <v>0.11269614835948645</v>
      </c>
      <c r="G273" s="144">
        <v>0.88730385164051351</v>
      </c>
      <c r="H273" s="268">
        <v>1</v>
      </c>
      <c r="I273" s="267"/>
      <c r="J273" s="144"/>
      <c r="K273" s="268"/>
      <c r="L273" s="267"/>
      <c r="M273" s="144"/>
      <c r="N273" s="268"/>
      <c r="O273" s="267">
        <v>0.48148148148148145</v>
      </c>
      <c r="P273" s="144">
        <v>0.51851851851851849</v>
      </c>
      <c r="Q273" s="268">
        <v>1</v>
      </c>
      <c r="R273" s="267"/>
      <c r="S273" s="144"/>
      <c r="T273" s="268"/>
      <c r="U273" s="267">
        <v>1</v>
      </c>
      <c r="V273" s="268">
        <v>1</v>
      </c>
      <c r="W273" s="267" t="e">
        <v>#DIV/0!</v>
      </c>
      <c r="X273" s="144" t="e">
        <v>#DIV/0!</v>
      </c>
      <c r="Y273" s="268" t="e">
        <v>#DIV/0!</v>
      </c>
    </row>
    <row r="274" spans="2:25" s="4" customFormat="1" ht="15" hidden="1" customHeight="1" outlineLevel="1" x14ac:dyDescent="0.25">
      <c r="B274" s="53" t="s">
        <v>85</v>
      </c>
      <c r="C274" s="267">
        <v>0.18298368298368298</v>
      </c>
      <c r="D274" s="144">
        <v>0.81701631701631705</v>
      </c>
      <c r="E274" s="268">
        <v>1</v>
      </c>
      <c r="F274" s="267">
        <v>0.1515527950310559</v>
      </c>
      <c r="G274" s="144">
        <v>0.8484472049689441</v>
      </c>
      <c r="H274" s="268">
        <v>1</v>
      </c>
      <c r="I274" s="267"/>
      <c r="J274" s="144"/>
      <c r="K274" s="268"/>
      <c r="L274" s="267"/>
      <c r="M274" s="144"/>
      <c r="N274" s="268"/>
      <c r="O274" s="267">
        <v>0.37931034482758619</v>
      </c>
      <c r="P274" s="144">
        <v>0.62068965517241381</v>
      </c>
      <c r="Q274" s="268">
        <v>1</v>
      </c>
      <c r="R274" s="267"/>
      <c r="S274" s="144"/>
      <c r="T274" s="268"/>
      <c r="U274" s="267">
        <v>1</v>
      </c>
      <c r="V274" s="268">
        <v>1</v>
      </c>
      <c r="W274" s="267" t="e">
        <v>#DIV/0!</v>
      </c>
      <c r="X274" s="144" t="e">
        <v>#DIV/0!</v>
      </c>
      <c r="Y274" s="268" t="e">
        <v>#DIV/0!</v>
      </c>
    </row>
    <row r="275" spans="2:25" s="4" customFormat="1" ht="15" hidden="1" customHeight="1" outlineLevel="1" x14ac:dyDescent="0.25">
      <c r="B275" s="53" t="s">
        <v>86</v>
      </c>
      <c r="C275" s="267">
        <v>0.1514052583862194</v>
      </c>
      <c r="D275" s="144">
        <v>0.84859474161378057</v>
      </c>
      <c r="E275" s="268">
        <v>1</v>
      </c>
      <c r="F275" s="267">
        <v>0.10725229826353422</v>
      </c>
      <c r="G275" s="144">
        <v>0.89274770173646578</v>
      </c>
      <c r="H275" s="268">
        <v>1</v>
      </c>
      <c r="I275" s="267"/>
      <c r="J275" s="144"/>
      <c r="K275" s="268"/>
      <c r="L275" s="267"/>
      <c r="M275" s="144"/>
      <c r="N275" s="268"/>
      <c r="O275" s="267">
        <v>0.3473684210526316</v>
      </c>
      <c r="P275" s="144">
        <v>0.65263157894736845</v>
      </c>
      <c r="Q275" s="268">
        <v>1</v>
      </c>
      <c r="R275" s="267"/>
      <c r="S275" s="144"/>
      <c r="T275" s="268"/>
      <c r="U275" s="267">
        <v>1</v>
      </c>
      <c r="V275" s="268">
        <v>1</v>
      </c>
      <c r="W275" s="267">
        <v>1</v>
      </c>
      <c r="X275" s="144">
        <v>0</v>
      </c>
      <c r="Y275" s="268">
        <v>1</v>
      </c>
    </row>
    <row r="276" spans="2:25" s="4" customFormat="1" ht="15" hidden="1" customHeight="1" outlineLevel="1" x14ac:dyDescent="0.25">
      <c r="B276" s="53" t="s">
        <v>87</v>
      </c>
      <c r="C276" s="267">
        <v>0.23328877005347592</v>
      </c>
      <c r="D276" s="144">
        <v>0.76671122994652408</v>
      </c>
      <c r="E276" s="268">
        <v>1</v>
      </c>
      <c r="F276" s="267">
        <v>0.24196178937558249</v>
      </c>
      <c r="G276" s="144">
        <v>0.75803821062441756</v>
      </c>
      <c r="H276" s="268">
        <v>1</v>
      </c>
      <c r="I276" s="267"/>
      <c r="J276" s="144"/>
      <c r="K276" s="268"/>
      <c r="L276" s="267"/>
      <c r="M276" s="144"/>
      <c r="N276" s="268"/>
      <c r="O276" s="267">
        <v>0.16327652556349642</v>
      </c>
      <c r="P276" s="144">
        <v>0.83672347443650352</v>
      </c>
      <c r="Q276" s="268">
        <v>1</v>
      </c>
      <c r="R276" s="267"/>
      <c r="S276" s="144"/>
      <c r="T276" s="268"/>
      <c r="U276" s="267">
        <v>1</v>
      </c>
      <c r="V276" s="268">
        <v>1</v>
      </c>
      <c r="W276" s="267">
        <v>1</v>
      </c>
      <c r="X276" s="144">
        <v>0</v>
      </c>
      <c r="Y276" s="268">
        <v>1</v>
      </c>
    </row>
    <row r="277" spans="2:25" s="4" customFormat="1" ht="15" hidden="1" customHeight="1" outlineLevel="1" x14ac:dyDescent="0.25">
      <c r="B277" s="53" t="s">
        <v>88</v>
      </c>
      <c r="C277" s="267">
        <v>0.30118216012896293</v>
      </c>
      <c r="D277" s="144">
        <v>0.69881783987103707</v>
      </c>
      <c r="E277" s="268">
        <v>1</v>
      </c>
      <c r="F277" s="267">
        <v>0.3028983403493492</v>
      </c>
      <c r="G277" s="144">
        <v>0.69710165965065085</v>
      </c>
      <c r="H277" s="268">
        <v>1</v>
      </c>
      <c r="I277" s="267"/>
      <c r="J277" s="144"/>
      <c r="K277" s="268"/>
      <c r="L277" s="267"/>
      <c r="M277" s="144"/>
      <c r="N277" s="268"/>
      <c r="O277" s="267">
        <v>0.26205287713841369</v>
      </c>
      <c r="P277" s="144">
        <v>0.73794712286158637</v>
      </c>
      <c r="Q277" s="268">
        <v>1</v>
      </c>
      <c r="R277" s="267"/>
      <c r="S277" s="144"/>
      <c r="T277" s="268"/>
      <c r="U277" s="267">
        <v>1</v>
      </c>
      <c r="V277" s="268">
        <v>1</v>
      </c>
      <c r="W277" s="267">
        <v>0.42857142857142855</v>
      </c>
      <c r="X277" s="144">
        <v>0.5714285714285714</v>
      </c>
      <c r="Y277" s="268">
        <v>1</v>
      </c>
    </row>
    <row r="278" spans="2:25" s="4" customFormat="1" ht="15" hidden="1" customHeight="1" outlineLevel="1" x14ac:dyDescent="0.25">
      <c r="B278" s="53" t="s">
        <v>89</v>
      </c>
      <c r="C278" s="267">
        <v>0.23549431393707976</v>
      </c>
      <c r="D278" s="144">
        <v>0.76450568606292024</v>
      </c>
      <c r="E278" s="268">
        <v>1</v>
      </c>
      <c r="F278" s="267">
        <v>0.24256767537095145</v>
      </c>
      <c r="G278" s="144">
        <v>0.75743232462904853</v>
      </c>
      <c r="H278" s="268">
        <v>1</v>
      </c>
      <c r="I278" s="267"/>
      <c r="J278" s="144"/>
      <c r="K278" s="268"/>
      <c r="L278" s="267"/>
      <c r="M278" s="144"/>
      <c r="N278" s="268"/>
      <c r="O278" s="267">
        <v>0.17607579944729571</v>
      </c>
      <c r="P278" s="144">
        <v>0.82392420055270432</v>
      </c>
      <c r="Q278" s="268">
        <v>1</v>
      </c>
      <c r="R278" s="267"/>
      <c r="S278" s="144"/>
      <c r="T278" s="268"/>
      <c r="U278" s="267">
        <v>1</v>
      </c>
      <c r="V278" s="268">
        <v>1</v>
      </c>
      <c r="W278" s="267">
        <v>0.33333333333333331</v>
      </c>
      <c r="X278" s="144">
        <v>0.66666666666666663</v>
      </c>
      <c r="Y278" s="268">
        <v>1</v>
      </c>
    </row>
    <row r="279" spans="2:25" s="4" customFormat="1" ht="15.75" collapsed="1" x14ac:dyDescent="0.25">
      <c r="B279" s="65">
        <v>1997</v>
      </c>
      <c r="C279" s="269">
        <v>0.27127073049797595</v>
      </c>
      <c r="D279" s="88">
        <v>0.72872926950202399</v>
      </c>
      <c r="E279" s="270">
        <v>1</v>
      </c>
      <c r="F279" s="269">
        <v>0.26867315788982349</v>
      </c>
      <c r="G279" s="88">
        <v>0.73132684211017651</v>
      </c>
      <c r="H279" s="270">
        <v>1</v>
      </c>
      <c r="I279" s="269"/>
      <c r="J279" s="88"/>
      <c r="K279" s="270"/>
      <c r="L279" s="269"/>
      <c r="M279" s="88"/>
      <c r="N279" s="270"/>
      <c r="O279" s="269">
        <v>0.23474553690381028</v>
      </c>
      <c r="P279" s="88">
        <v>0.76525446309618972</v>
      </c>
      <c r="Q279" s="270">
        <v>1</v>
      </c>
      <c r="R279" s="269"/>
      <c r="S279" s="88"/>
      <c r="T279" s="270"/>
      <c r="U279" s="269">
        <v>1</v>
      </c>
      <c r="V279" s="270">
        <v>1</v>
      </c>
      <c r="W279" s="269">
        <v>0.48148148148148145</v>
      </c>
      <c r="X279" s="88">
        <v>0.51851851851851849</v>
      </c>
      <c r="Y279" s="270">
        <v>1</v>
      </c>
    </row>
    <row r="280" spans="2:25" s="4" customFormat="1" ht="15" hidden="1" customHeight="1" outlineLevel="1" x14ac:dyDescent="0.25">
      <c r="B280" s="53" t="s">
        <v>78</v>
      </c>
      <c r="C280" s="267">
        <v>0.31777836832314643</v>
      </c>
      <c r="D280" s="144">
        <v>0.68222163167685357</v>
      </c>
      <c r="E280" s="268">
        <v>1</v>
      </c>
      <c r="F280" s="267">
        <v>0.31630270567229773</v>
      </c>
      <c r="G280" s="144">
        <v>0.68369729432770221</v>
      </c>
      <c r="H280" s="268">
        <v>1</v>
      </c>
      <c r="I280" s="267"/>
      <c r="J280" s="144"/>
      <c r="K280" s="268"/>
      <c r="L280" s="267"/>
      <c r="M280" s="144"/>
      <c r="N280" s="268"/>
      <c r="O280" s="267">
        <v>0.18217329545454544</v>
      </c>
      <c r="P280" s="144">
        <v>0.81782670454545459</v>
      </c>
      <c r="Q280" s="268">
        <v>1</v>
      </c>
      <c r="R280" s="267"/>
      <c r="S280" s="144"/>
      <c r="T280" s="268"/>
      <c r="U280" s="267">
        <v>1</v>
      </c>
      <c r="V280" s="268">
        <v>1</v>
      </c>
      <c r="W280" s="267">
        <v>0.2</v>
      </c>
      <c r="X280" s="144">
        <v>0.8</v>
      </c>
      <c r="Y280" s="268">
        <v>1</v>
      </c>
    </row>
    <row r="281" spans="2:25" s="4" customFormat="1" ht="15" hidden="1" customHeight="1" outlineLevel="1" x14ac:dyDescent="0.25">
      <c r="B281" s="53" t="s">
        <v>79</v>
      </c>
      <c r="C281" s="267">
        <v>0.33630597249262073</v>
      </c>
      <c r="D281" s="144">
        <v>0.66369402750737927</v>
      </c>
      <c r="E281" s="268">
        <v>1</v>
      </c>
      <c r="F281" s="267">
        <v>0.33917594284764913</v>
      </c>
      <c r="G281" s="144">
        <v>0.66082405715235093</v>
      </c>
      <c r="H281" s="268">
        <v>1</v>
      </c>
      <c r="I281" s="267"/>
      <c r="J281" s="144"/>
      <c r="K281" s="268"/>
      <c r="L281" s="267"/>
      <c r="M281" s="144"/>
      <c r="N281" s="268"/>
      <c r="O281" s="267">
        <v>0.25086405529953915</v>
      </c>
      <c r="P281" s="144">
        <v>0.74913594470046085</v>
      </c>
      <c r="Q281" s="268">
        <v>1</v>
      </c>
      <c r="R281" s="267"/>
      <c r="S281" s="144"/>
      <c r="T281" s="268"/>
      <c r="U281" s="267">
        <v>1</v>
      </c>
      <c r="V281" s="268">
        <v>1</v>
      </c>
      <c r="W281" s="267">
        <v>7.6923076923076927E-2</v>
      </c>
      <c r="X281" s="144">
        <v>0.92307692307692313</v>
      </c>
      <c r="Y281" s="268">
        <v>1</v>
      </c>
    </row>
    <row r="282" spans="2:25" s="4" customFormat="1" ht="15" hidden="1" customHeight="1" outlineLevel="1" x14ac:dyDescent="0.25">
      <c r="B282" s="53" t="s">
        <v>80</v>
      </c>
      <c r="C282" s="267">
        <v>0.29901818393075003</v>
      </c>
      <c r="D282" s="144">
        <v>0.70098181606925003</v>
      </c>
      <c r="E282" s="268">
        <v>1</v>
      </c>
      <c r="F282" s="267">
        <v>0.29784272790535837</v>
      </c>
      <c r="G282" s="144">
        <v>0.70215727209464163</v>
      </c>
      <c r="H282" s="268">
        <v>1</v>
      </c>
      <c r="I282" s="267"/>
      <c r="J282" s="144"/>
      <c r="K282" s="268"/>
      <c r="L282" s="267"/>
      <c r="M282" s="144"/>
      <c r="N282" s="268"/>
      <c r="O282" s="267">
        <v>0.22568093385214008</v>
      </c>
      <c r="P282" s="144">
        <v>0.77431906614785995</v>
      </c>
      <c r="Q282" s="268">
        <v>1</v>
      </c>
      <c r="R282" s="267"/>
      <c r="S282" s="144"/>
      <c r="T282" s="268"/>
      <c r="U282" s="267">
        <v>1</v>
      </c>
      <c r="V282" s="268">
        <v>1</v>
      </c>
      <c r="W282" s="267">
        <v>1</v>
      </c>
      <c r="X282" s="144">
        <v>0</v>
      </c>
      <c r="Y282" s="268">
        <v>1</v>
      </c>
    </row>
    <row r="283" spans="2:25" s="4" customFormat="1" ht="15" hidden="1" customHeight="1" outlineLevel="1" x14ac:dyDescent="0.25">
      <c r="B283" s="53" t="s">
        <v>81</v>
      </c>
      <c r="C283" s="267">
        <v>0.15976832886000847</v>
      </c>
      <c r="D283" s="144">
        <v>0.84023167113999153</v>
      </c>
      <c r="E283" s="268">
        <v>1</v>
      </c>
      <c r="F283" s="267">
        <v>0.14715017859916135</v>
      </c>
      <c r="G283" s="144">
        <v>0.85284982140083865</v>
      </c>
      <c r="H283" s="268">
        <v>1</v>
      </c>
      <c r="I283" s="267"/>
      <c r="J283" s="144"/>
      <c r="K283" s="268"/>
      <c r="L283" s="267"/>
      <c r="M283" s="144"/>
      <c r="N283" s="268"/>
      <c r="O283" s="267">
        <v>0.20746527777777779</v>
      </c>
      <c r="P283" s="144">
        <v>0.79253472222222221</v>
      </c>
      <c r="Q283" s="268">
        <v>1</v>
      </c>
      <c r="R283" s="267"/>
      <c r="S283" s="144"/>
      <c r="T283" s="268"/>
      <c r="U283" s="267">
        <v>1</v>
      </c>
      <c r="V283" s="268">
        <v>1</v>
      </c>
      <c r="W283" s="267">
        <v>1</v>
      </c>
      <c r="X283" s="144">
        <v>0</v>
      </c>
      <c r="Y283" s="268">
        <v>1</v>
      </c>
    </row>
    <row r="284" spans="2:25" s="4" customFormat="1" ht="15" hidden="1" customHeight="1" outlineLevel="1" x14ac:dyDescent="0.25">
      <c r="B284" s="53" t="s">
        <v>82</v>
      </c>
      <c r="C284" s="267">
        <v>0.1546023235031278</v>
      </c>
      <c r="D284" s="144">
        <v>0.84539767649687225</v>
      </c>
      <c r="E284" s="268">
        <v>1</v>
      </c>
      <c r="F284" s="267">
        <v>0.14715017859916135</v>
      </c>
      <c r="G284" s="144">
        <v>0.85284982140083865</v>
      </c>
      <c r="H284" s="268">
        <v>1</v>
      </c>
      <c r="I284" s="267"/>
      <c r="J284" s="144"/>
      <c r="K284" s="268"/>
      <c r="L284" s="267"/>
      <c r="M284" s="144"/>
      <c r="N284" s="268"/>
      <c r="O284" s="267">
        <v>0.20746527777777779</v>
      </c>
      <c r="P284" s="144">
        <v>0.79253472222222221</v>
      </c>
      <c r="Q284" s="268">
        <v>1</v>
      </c>
      <c r="R284" s="267"/>
      <c r="S284" s="144"/>
      <c r="T284" s="268"/>
      <c r="U284" s="267">
        <v>1</v>
      </c>
      <c r="V284" s="268">
        <v>1</v>
      </c>
      <c r="W284" s="267">
        <v>1</v>
      </c>
      <c r="X284" s="144">
        <v>0</v>
      </c>
      <c r="Y284" s="268">
        <v>1</v>
      </c>
    </row>
    <row r="285" spans="2:25" s="4" customFormat="1" ht="15" hidden="1" customHeight="1" outlineLevel="1" x14ac:dyDescent="0.25">
      <c r="B285" s="53" t="s">
        <v>83</v>
      </c>
      <c r="C285" s="267">
        <v>0.22107081174438686</v>
      </c>
      <c r="D285" s="144">
        <v>0.77892918825561308</v>
      </c>
      <c r="E285" s="268">
        <v>1</v>
      </c>
      <c r="F285" s="267">
        <v>0.18164794007490637</v>
      </c>
      <c r="G285" s="144">
        <v>0.81835205992509363</v>
      </c>
      <c r="H285" s="268">
        <v>1</v>
      </c>
      <c r="I285" s="267"/>
      <c r="J285" s="144"/>
      <c r="K285" s="268"/>
      <c r="L285" s="267"/>
      <c r="M285" s="144"/>
      <c r="N285" s="268"/>
      <c r="O285" s="267">
        <v>0.6216216216216216</v>
      </c>
      <c r="P285" s="144">
        <v>0.3783783783783784</v>
      </c>
      <c r="Q285" s="268">
        <v>1</v>
      </c>
      <c r="R285" s="267"/>
      <c r="S285" s="144"/>
      <c r="T285" s="268"/>
      <c r="U285" s="267">
        <v>1</v>
      </c>
      <c r="V285" s="268">
        <v>1</v>
      </c>
      <c r="W285" s="267" t="e">
        <v>#DIV/0!</v>
      </c>
      <c r="X285" s="144" t="e">
        <v>#DIV/0!</v>
      </c>
      <c r="Y285" s="268" t="e">
        <v>#DIV/0!</v>
      </c>
    </row>
    <row r="286" spans="2:25" s="4" customFormat="1" ht="15" hidden="1" customHeight="1" outlineLevel="1" x14ac:dyDescent="0.25">
      <c r="B286" s="53" t="s">
        <v>84</v>
      </c>
      <c r="C286" s="267">
        <v>9.2243186582809222E-2</v>
      </c>
      <c r="D286" s="144">
        <v>0.90775681341719072</v>
      </c>
      <c r="E286" s="268">
        <v>1</v>
      </c>
      <c r="F286" s="267">
        <v>8.0793763288447909E-2</v>
      </c>
      <c r="G286" s="144">
        <v>0.9192062367115521</v>
      </c>
      <c r="H286" s="268">
        <v>1</v>
      </c>
      <c r="I286" s="267"/>
      <c r="J286" s="144"/>
      <c r="K286" s="268"/>
      <c r="L286" s="267"/>
      <c r="M286" s="144"/>
      <c r="N286" s="268"/>
      <c r="O286" s="267">
        <v>0.84615384615384615</v>
      </c>
      <c r="P286" s="144">
        <v>0.15384615384615385</v>
      </c>
      <c r="Q286" s="268">
        <v>1</v>
      </c>
      <c r="R286" s="267"/>
      <c r="S286" s="144"/>
      <c r="T286" s="268"/>
      <c r="U286" s="267">
        <v>1</v>
      </c>
      <c r="V286" s="268">
        <v>1</v>
      </c>
      <c r="W286" s="267" t="e">
        <v>#DIV/0!</v>
      </c>
      <c r="X286" s="144" t="e">
        <v>#DIV/0!</v>
      </c>
      <c r="Y286" s="268" t="e">
        <v>#DIV/0!</v>
      </c>
    </row>
    <row r="287" spans="2:25" s="4" customFormat="1" ht="15" hidden="1" customHeight="1" outlineLevel="1" x14ac:dyDescent="0.25">
      <c r="B287" s="53" t="s">
        <v>85</v>
      </c>
      <c r="C287" s="267">
        <v>0.15592903828197946</v>
      </c>
      <c r="D287" s="144">
        <v>0.84407096171802054</v>
      </c>
      <c r="E287" s="268">
        <v>1</v>
      </c>
      <c r="F287" s="267">
        <v>0.14231499051233396</v>
      </c>
      <c r="G287" s="144">
        <v>0.85768500948766602</v>
      </c>
      <c r="H287" s="268">
        <v>1</v>
      </c>
      <c r="I287" s="267"/>
      <c r="J287" s="144"/>
      <c r="K287" s="268"/>
      <c r="L287" s="267"/>
      <c r="M287" s="144"/>
      <c r="N287" s="268"/>
      <c r="O287" s="267">
        <v>1</v>
      </c>
      <c r="P287" s="144">
        <v>0</v>
      </c>
      <c r="Q287" s="268">
        <v>1</v>
      </c>
      <c r="R287" s="267"/>
      <c r="S287" s="144"/>
      <c r="T287" s="268"/>
      <c r="U287" s="267">
        <v>1</v>
      </c>
      <c r="V287" s="268">
        <v>1</v>
      </c>
      <c r="W287" s="267">
        <v>1</v>
      </c>
      <c r="X287" s="144">
        <v>0</v>
      </c>
      <c r="Y287" s="268">
        <v>1</v>
      </c>
    </row>
    <row r="288" spans="2:25" s="4" customFormat="1" ht="15" hidden="1" customHeight="1" outlineLevel="1" x14ac:dyDescent="0.25">
      <c r="B288" s="53" t="s">
        <v>86</v>
      </c>
      <c r="C288" s="267">
        <v>0.27915194346289751</v>
      </c>
      <c r="D288" s="144">
        <v>0.72084805653710249</v>
      </c>
      <c r="E288" s="268">
        <v>1</v>
      </c>
      <c r="F288" s="267">
        <v>0.2387218045112782</v>
      </c>
      <c r="G288" s="144">
        <v>0.76127819548872178</v>
      </c>
      <c r="H288" s="268">
        <v>1</v>
      </c>
      <c r="I288" s="267"/>
      <c r="J288" s="144"/>
      <c r="K288" s="268"/>
      <c r="L288" s="267"/>
      <c r="M288" s="144"/>
      <c r="N288" s="268"/>
      <c r="O288" s="267">
        <v>0.86046511627906974</v>
      </c>
      <c r="P288" s="144">
        <v>0.13953488372093023</v>
      </c>
      <c r="Q288" s="268">
        <v>1</v>
      </c>
      <c r="R288" s="267"/>
      <c r="S288" s="144"/>
      <c r="T288" s="268"/>
      <c r="U288" s="267">
        <v>1</v>
      </c>
      <c r="V288" s="268">
        <v>1</v>
      </c>
      <c r="W288" s="267">
        <v>1</v>
      </c>
      <c r="X288" s="144">
        <v>0</v>
      </c>
      <c r="Y288" s="268">
        <v>1</v>
      </c>
    </row>
    <row r="289" spans="2:25" s="4" customFormat="1" ht="15" hidden="1" customHeight="1" outlineLevel="1" x14ac:dyDescent="0.25">
      <c r="B289" s="53" t="s">
        <v>87</v>
      </c>
      <c r="C289" s="267">
        <v>0.28496406854615808</v>
      </c>
      <c r="D289" s="144">
        <v>0.71503593145384192</v>
      </c>
      <c r="E289" s="268">
        <v>1</v>
      </c>
      <c r="F289" s="267">
        <v>0.28938658428949693</v>
      </c>
      <c r="G289" s="144">
        <v>0.71061341571050307</v>
      </c>
      <c r="H289" s="268">
        <v>1</v>
      </c>
      <c r="I289" s="267"/>
      <c r="J289" s="144"/>
      <c r="K289" s="268"/>
      <c r="L289" s="267"/>
      <c r="M289" s="144"/>
      <c r="N289" s="268"/>
      <c r="O289" s="267">
        <v>0.20963855421686747</v>
      </c>
      <c r="P289" s="144">
        <v>0.7903614457831325</v>
      </c>
      <c r="Q289" s="268">
        <v>1</v>
      </c>
      <c r="R289" s="267"/>
      <c r="S289" s="144"/>
      <c r="T289" s="268"/>
      <c r="U289" s="267">
        <v>1</v>
      </c>
      <c r="V289" s="268">
        <v>1</v>
      </c>
      <c r="W289" s="267">
        <v>0.27272727272727271</v>
      </c>
      <c r="X289" s="144">
        <v>0.72727272727272729</v>
      </c>
      <c r="Y289" s="268">
        <v>1</v>
      </c>
    </row>
    <row r="290" spans="2:25" s="4" customFormat="1" ht="15" hidden="1" customHeight="1" outlineLevel="1" x14ac:dyDescent="0.25">
      <c r="B290" s="53" t="s">
        <v>88</v>
      </c>
      <c r="C290" s="267">
        <v>0.28315741165672326</v>
      </c>
      <c r="D290" s="144">
        <v>0.71684258834327674</v>
      </c>
      <c r="E290" s="268">
        <v>1</v>
      </c>
      <c r="F290" s="267">
        <v>0.28638558094625038</v>
      </c>
      <c r="G290" s="144">
        <v>0.71361441905374956</v>
      </c>
      <c r="H290" s="268">
        <v>1</v>
      </c>
      <c r="I290" s="267"/>
      <c r="J290" s="144"/>
      <c r="K290" s="268"/>
      <c r="L290" s="267"/>
      <c r="M290" s="144"/>
      <c r="N290" s="268"/>
      <c r="O290" s="267">
        <v>0.24111480439785221</v>
      </c>
      <c r="P290" s="144">
        <v>0.75888519560214773</v>
      </c>
      <c r="Q290" s="268">
        <v>1</v>
      </c>
      <c r="R290" s="267"/>
      <c r="S290" s="144"/>
      <c r="T290" s="268"/>
      <c r="U290" s="267">
        <v>1</v>
      </c>
      <c r="V290" s="268">
        <v>1</v>
      </c>
      <c r="W290" s="267">
        <v>0.55555555555555558</v>
      </c>
      <c r="X290" s="144">
        <v>0.44444444444444442</v>
      </c>
      <c r="Y290" s="268">
        <v>1</v>
      </c>
    </row>
    <row r="291" spans="2:25" s="4" customFormat="1" ht="15" hidden="1" customHeight="1" outlineLevel="1" x14ac:dyDescent="0.25">
      <c r="B291" s="53" t="s">
        <v>89</v>
      </c>
      <c r="C291" s="267">
        <v>0.25134848554700107</v>
      </c>
      <c r="D291" s="144">
        <v>0.74865151445299893</v>
      </c>
      <c r="E291" s="268">
        <v>1</v>
      </c>
      <c r="F291" s="267">
        <v>0.24777370350969094</v>
      </c>
      <c r="G291" s="144">
        <v>0.75222629649030903</v>
      </c>
      <c r="H291" s="268">
        <v>1</v>
      </c>
      <c r="I291" s="267"/>
      <c r="J291" s="144"/>
      <c r="K291" s="268"/>
      <c r="L291" s="267"/>
      <c r="M291" s="144"/>
      <c r="N291" s="268"/>
      <c r="O291" s="267">
        <v>0.21653636579009714</v>
      </c>
      <c r="P291" s="144">
        <v>0.78346363420990284</v>
      </c>
      <c r="Q291" s="268">
        <v>1</v>
      </c>
      <c r="R291" s="267"/>
      <c r="S291" s="144"/>
      <c r="T291" s="268"/>
      <c r="U291" s="267">
        <v>1</v>
      </c>
      <c r="V291" s="268">
        <v>1</v>
      </c>
      <c r="W291" s="267">
        <v>0.46666666666666667</v>
      </c>
      <c r="X291" s="144">
        <v>0.53333333333333333</v>
      </c>
      <c r="Y291" s="268">
        <v>1</v>
      </c>
    </row>
    <row r="292" spans="2:25" s="4" customFormat="1" ht="15.75" collapsed="1" x14ac:dyDescent="0.25">
      <c r="B292" s="65">
        <v>1996</v>
      </c>
      <c r="C292" s="269">
        <v>0.27312151589439876</v>
      </c>
      <c r="D292" s="88">
        <v>0.7268784841056013</v>
      </c>
      <c r="E292" s="270">
        <v>1</v>
      </c>
      <c r="F292" s="269">
        <v>0.25442716769247381</v>
      </c>
      <c r="G292" s="88">
        <v>0.74557283230752613</v>
      </c>
      <c r="H292" s="270">
        <v>1</v>
      </c>
      <c r="I292" s="269"/>
      <c r="J292" s="88"/>
      <c r="K292" s="270"/>
      <c r="L292" s="269"/>
      <c r="M292" s="88"/>
      <c r="N292" s="270"/>
      <c r="O292" s="269">
        <v>0.2197575034784337</v>
      </c>
      <c r="P292" s="88">
        <v>0.7802424965215663</v>
      </c>
      <c r="Q292" s="270">
        <v>1</v>
      </c>
      <c r="R292" s="269"/>
      <c r="S292" s="88"/>
      <c r="T292" s="270"/>
      <c r="U292" s="269">
        <v>1</v>
      </c>
      <c r="V292" s="270">
        <v>1</v>
      </c>
      <c r="W292" s="269">
        <v>0.45454545454545453</v>
      </c>
      <c r="X292" s="88">
        <v>0.54545454545454541</v>
      </c>
      <c r="Y292" s="270">
        <v>1</v>
      </c>
    </row>
    <row r="293" spans="2:25" s="4" customFormat="1" ht="15" hidden="1" customHeight="1" outlineLevel="1" x14ac:dyDescent="0.25">
      <c r="B293" s="53" t="s">
        <v>78</v>
      </c>
      <c r="C293" s="267">
        <v>0.26706155034766932</v>
      </c>
      <c r="D293" s="144">
        <v>0.73293844965233068</v>
      </c>
      <c r="E293" s="268">
        <v>1</v>
      </c>
      <c r="F293" s="267">
        <v>0.25993904972987947</v>
      </c>
      <c r="G293" s="144">
        <v>0.74006095027012053</v>
      </c>
      <c r="H293" s="268">
        <v>1</v>
      </c>
      <c r="I293" s="267"/>
      <c r="J293" s="144"/>
      <c r="K293" s="268"/>
      <c r="L293" s="267"/>
      <c r="M293" s="144"/>
      <c r="N293" s="268"/>
      <c r="O293" s="267">
        <v>0.20622041920216364</v>
      </c>
      <c r="P293" s="144">
        <v>0.79377958079783639</v>
      </c>
      <c r="Q293" s="268">
        <v>1</v>
      </c>
      <c r="R293" s="267"/>
      <c r="S293" s="144"/>
      <c r="T293" s="268"/>
      <c r="U293" s="267">
        <v>1</v>
      </c>
      <c r="V293" s="268">
        <v>1</v>
      </c>
      <c r="W293" s="267">
        <v>0.11538461538461539</v>
      </c>
      <c r="X293" s="144">
        <v>0.88461538461538458</v>
      </c>
      <c r="Y293" s="268">
        <v>1</v>
      </c>
    </row>
    <row r="294" spans="2:25" s="4" customFormat="1" ht="15" hidden="1" customHeight="1" outlineLevel="1" x14ac:dyDescent="0.25">
      <c r="B294" s="53" t="s">
        <v>79</v>
      </c>
      <c r="C294" s="267">
        <v>0.30971428571428572</v>
      </c>
      <c r="D294" s="144">
        <v>0.69028571428571428</v>
      </c>
      <c r="E294" s="268">
        <v>1</v>
      </c>
      <c r="F294" s="267">
        <v>0.3179405072891211</v>
      </c>
      <c r="G294" s="144">
        <v>0.68205949271087896</v>
      </c>
      <c r="H294" s="268">
        <v>1</v>
      </c>
      <c r="I294" s="267"/>
      <c r="J294" s="144"/>
      <c r="K294" s="268"/>
      <c r="L294" s="267"/>
      <c r="M294" s="144"/>
      <c r="N294" s="268"/>
      <c r="O294" s="267">
        <v>0.21254256526674234</v>
      </c>
      <c r="P294" s="144">
        <v>0.78745743473325769</v>
      </c>
      <c r="Q294" s="268">
        <v>1</v>
      </c>
      <c r="R294" s="267"/>
      <c r="S294" s="144"/>
      <c r="T294" s="268"/>
      <c r="U294" s="267">
        <v>1</v>
      </c>
      <c r="V294" s="268">
        <v>1</v>
      </c>
      <c r="W294" s="267">
        <v>0.5</v>
      </c>
      <c r="X294" s="144">
        <v>0.5</v>
      </c>
      <c r="Y294" s="268">
        <v>1</v>
      </c>
    </row>
    <row r="295" spans="2:25" s="4" customFormat="1" ht="15" hidden="1" customHeight="1" outlineLevel="1" x14ac:dyDescent="0.25">
      <c r="B295" s="53" t="s">
        <v>80</v>
      </c>
      <c r="C295" s="267">
        <v>0.26094219846308053</v>
      </c>
      <c r="D295" s="144">
        <v>0.73905780153691947</v>
      </c>
      <c r="E295" s="268">
        <v>1</v>
      </c>
      <c r="F295" s="267">
        <v>0.23780993639966816</v>
      </c>
      <c r="G295" s="144">
        <v>0.76219006360033181</v>
      </c>
      <c r="H295" s="268">
        <v>1</v>
      </c>
      <c r="I295" s="267"/>
      <c r="J295" s="144"/>
      <c r="K295" s="268"/>
      <c r="L295" s="267"/>
      <c r="M295" s="144"/>
      <c r="N295" s="268"/>
      <c r="O295" s="267">
        <v>0.2432876712328767</v>
      </c>
      <c r="P295" s="144">
        <v>0.75671232876712324</v>
      </c>
      <c r="Q295" s="268">
        <v>1</v>
      </c>
      <c r="R295" s="267"/>
      <c r="S295" s="144"/>
      <c r="T295" s="268"/>
      <c r="U295" s="267">
        <v>1</v>
      </c>
      <c r="V295" s="268">
        <v>1</v>
      </c>
      <c r="W295" s="267">
        <v>0.17142857142857143</v>
      </c>
      <c r="X295" s="144">
        <v>0.82857142857142863</v>
      </c>
      <c r="Y295" s="268">
        <v>1</v>
      </c>
    </row>
    <row r="296" spans="2:25" s="4" customFormat="1" ht="15" hidden="1" customHeight="1" outlineLevel="1" x14ac:dyDescent="0.25">
      <c r="B296" s="53" t="s">
        <v>81</v>
      </c>
      <c r="C296" s="267">
        <v>0.32286944696282865</v>
      </c>
      <c r="D296" s="144">
        <v>0.6771305530371714</v>
      </c>
      <c r="E296" s="268">
        <v>1</v>
      </c>
      <c r="F296" s="267">
        <v>0.28175849272052528</v>
      </c>
      <c r="G296" s="144">
        <v>0.71824150727947478</v>
      </c>
      <c r="H296" s="268">
        <v>1</v>
      </c>
      <c r="I296" s="267"/>
      <c r="J296" s="144"/>
      <c r="K296" s="268"/>
      <c r="L296" s="267"/>
      <c r="M296" s="144"/>
      <c r="N296" s="268"/>
      <c r="O296" s="267">
        <v>0.37300531914893614</v>
      </c>
      <c r="P296" s="144">
        <v>0.6269946808510638</v>
      </c>
      <c r="Q296" s="268">
        <v>1</v>
      </c>
      <c r="R296" s="267"/>
      <c r="S296" s="144"/>
      <c r="T296" s="268"/>
      <c r="U296" s="267">
        <v>1</v>
      </c>
      <c r="V296" s="268">
        <v>1</v>
      </c>
      <c r="W296" s="267">
        <v>1</v>
      </c>
      <c r="X296" s="144">
        <v>0</v>
      </c>
      <c r="Y296" s="268">
        <v>1</v>
      </c>
    </row>
    <row r="297" spans="2:25" s="4" customFormat="1" ht="15" hidden="1" customHeight="1" outlineLevel="1" x14ac:dyDescent="0.25">
      <c r="B297" s="53" t="s">
        <v>82</v>
      </c>
      <c r="C297" s="267">
        <v>0.65891472868217049</v>
      </c>
      <c r="D297" s="144">
        <v>0.34108527131782945</v>
      </c>
      <c r="E297" s="268">
        <v>1</v>
      </c>
      <c r="F297" s="267">
        <v>0.5643564356435643</v>
      </c>
      <c r="G297" s="144">
        <v>0.43564356435643564</v>
      </c>
      <c r="H297" s="268">
        <v>1</v>
      </c>
      <c r="I297" s="267"/>
      <c r="J297" s="144"/>
      <c r="K297" s="268"/>
      <c r="L297" s="267"/>
      <c r="M297" s="144"/>
      <c r="N297" s="268"/>
      <c r="O297" s="267">
        <v>1</v>
      </c>
      <c r="P297" s="144">
        <v>0</v>
      </c>
      <c r="Q297" s="268">
        <v>1</v>
      </c>
      <c r="R297" s="267"/>
      <c r="S297" s="144"/>
      <c r="T297" s="268"/>
      <c r="U297" s="267">
        <v>1</v>
      </c>
      <c r="V297" s="268">
        <v>1</v>
      </c>
      <c r="W297" s="267">
        <v>1</v>
      </c>
      <c r="X297" s="144">
        <v>0</v>
      </c>
      <c r="Y297" s="268">
        <v>1</v>
      </c>
    </row>
    <row r="298" spans="2:25" s="4" customFormat="1" ht="15" hidden="1" customHeight="1" outlineLevel="1" x14ac:dyDescent="0.25">
      <c r="B298" s="53" t="s">
        <v>83</v>
      </c>
      <c r="C298" s="267">
        <v>0.35465116279069769</v>
      </c>
      <c r="D298" s="144">
        <v>0.64534883720930236</v>
      </c>
      <c r="E298" s="268">
        <v>1</v>
      </c>
      <c r="F298" s="267">
        <v>0.29268292682926828</v>
      </c>
      <c r="G298" s="144">
        <v>0.70731707317073167</v>
      </c>
      <c r="H298" s="268">
        <v>1</v>
      </c>
      <c r="I298" s="267"/>
      <c r="J298" s="144"/>
      <c r="K298" s="268"/>
      <c r="L298" s="267"/>
      <c r="M298" s="144"/>
      <c r="N298" s="268"/>
      <c r="O298" s="267">
        <v>0.42857142857142855</v>
      </c>
      <c r="P298" s="144">
        <v>0.5714285714285714</v>
      </c>
      <c r="Q298" s="268">
        <v>1</v>
      </c>
      <c r="R298" s="267"/>
      <c r="S298" s="144"/>
      <c r="T298" s="268"/>
      <c r="U298" s="267">
        <v>1</v>
      </c>
      <c r="V298" s="268">
        <v>1</v>
      </c>
      <c r="W298" s="267">
        <v>1</v>
      </c>
      <c r="X298" s="144">
        <v>0</v>
      </c>
      <c r="Y298" s="268">
        <v>1</v>
      </c>
    </row>
    <row r="299" spans="2:25" s="4" customFormat="1" ht="15" hidden="1" customHeight="1" outlineLevel="1" x14ac:dyDescent="0.25">
      <c r="B299" s="53" t="s">
        <v>84</v>
      </c>
      <c r="C299" s="267">
        <v>7.7175697865353041E-2</v>
      </c>
      <c r="D299" s="144">
        <v>0.92282430213464695</v>
      </c>
      <c r="E299" s="268">
        <v>1</v>
      </c>
      <c r="F299" s="267">
        <v>5.5837563451776651E-2</v>
      </c>
      <c r="G299" s="144">
        <v>0.9441624365482234</v>
      </c>
      <c r="H299" s="268">
        <v>1</v>
      </c>
      <c r="I299" s="267"/>
      <c r="J299" s="144"/>
      <c r="K299" s="268"/>
      <c r="L299" s="267"/>
      <c r="M299" s="144"/>
      <c r="N299" s="268"/>
      <c r="O299" s="267">
        <v>0.75</v>
      </c>
      <c r="P299" s="144">
        <v>0.25</v>
      </c>
      <c r="Q299" s="268">
        <v>1</v>
      </c>
      <c r="R299" s="267"/>
      <c r="S299" s="144"/>
      <c r="T299" s="268"/>
      <c r="U299" s="267">
        <v>1</v>
      </c>
      <c r="V299" s="268">
        <v>1</v>
      </c>
      <c r="W299" s="267" t="e">
        <v>#DIV/0!</v>
      </c>
      <c r="X299" s="144" t="e">
        <v>#DIV/0!</v>
      </c>
      <c r="Y299" s="268" t="e">
        <v>#DIV/0!</v>
      </c>
    </row>
    <row r="300" spans="2:25" s="4" customFormat="1" ht="15" hidden="1" customHeight="1" outlineLevel="1" x14ac:dyDescent="0.25">
      <c r="B300" s="53" t="s">
        <v>85</v>
      </c>
      <c r="C300" s="267">
        <v>0.4358974358974359</v>
      </c>
      <c r="D300" s="144">
        <v>0.5641025641025641</v>
      </c>
      <c r="E300" s="268">
        <v>1</v>
      </c>
      <c r="F300" s="267">
        <v>0.38636363636363635</v>
      </c>
      <c r="G300" s="144">
        <v>0.61363636363636365</v>
      </c>
      <c r="H300" s="268">
        <v>1</v>
      </c>
      <c r="I300" s="267"/>
      <c r="J300" s="144"/>
      <c r="K300" s="268"/>
      <c r="L300" s="267"/>
      <c r="M300" s="144"/>
      <c r="N300" s="268"/>
      <c r="O300" s="267">
        <v>0.61538461538461542</v>
      </c>
      <c r="P300" s="144">
        <v>0.38461538461538464</v>
      </c>
      <c r="Q300" s="268">
        <v>1</v>
      </c>
      <c r="R300" s="267"/>
      <c r="S300" s="144"/>
      <c r="T300" s="268"/>
      <c r="U300" s="267">
        <v>1</v>
      </c>
      <c r="V300" s="268">
        <v>1</v>
      </c>
      <c r="W300" s="267">
        <v>0.33333333333333331</v>
      </c>
      <c r="X300" s="144">
        <v>0.66666666666666663</v>
      </c>
      <c r="Y300" s="268">
        <v>1</v>
      </c>
    </row>
    <row r="301" spans="2:25" s="4" customFormat="1" ht="15" hidden="1" customHeight="1" outlineLevel="1" x14ac:dyDescent="0.25">
      <c r="B301" s="53" t="s">
        <v>86</v>
      </c>
      <c r="C301" s="267">
        <v>0.58874458874458879</v>
      </c>
      <c r="D301" s="144">
        <v>0.41125541125541126</v>
      </c>
      <c r="E301" s="268">
        <v>1</v>
      </c>
      <c r="F301" s="267">
        <v>0.60209424083769636</v>
      </c>
      <c r="G301" s="144">
        <v>0.39790575916230364</v>
      </c>
      <c r="H301" s="268">
        <v>1</v>
      </c>
      <c r="I301" s="267"/>
      <c r="J301" s="144"/>
      <c r="K301" s="268"/>
      <c r="L301" s="267"/>
      <c r="M301" s="144"/>
      <c r="N301" s="268"/>
      <c r="O301" s="267">
        <v>0.36666666666666664</v>
      </c>
      <c r="P301" s="144">
        <v>0.6333333333333333</v>
      </c>
      <c r="Q301" s="268">
        <v>1</v>
      </c>
      <c r="R301" s="267"/>
      <c r="S301" s="144"/>
      <c r="T301" s="268"/>
      <c r="U301" s="267">
        <v>1</v>
      </c>
      <c r="V301" s="268">
        <v>1</v>
      </c>
      <c r="W301" s="267" t="e">
        <v>#DIV/0!</v>
      </c>
      <c r="X301" s="144" t="e">
        <v>#DIV/0!</v>
      </c>
      <c r="Y301" s="268" t="e">
        <v>#DIV/0!</v>
      </c>
    </row>
    <row r="302" spans="2:25" s="4" customFormat="1" ht="15" hidden="1" customHeight="1" outlineLevel="1" x14ac:dyDescent="0.25">
      <c r="B302" s="53" t="s">
        <v>87</v>
      </c>
      <c r="C302" s="267">
        <v>0.30345654781376075</v>
      </c>
      <c r="D302" s="144">
        <v>0.69654345218623925</v>
      </c>
      <c r="E302" s="268">
        <v>1</v>
      </c>
      <c r="F302" s="267">
        <v>0.28542262147815434</v>
      </c>
      <c r="G302" s="144">
        <v>0.71457737852184566</v>
      </c>
      <c r="H302" s="268">
        <v>1</v>
      </c>
      <c r="I302" s="267"/>
      <c r="J302" s="144"/>
      <c r="K302" s="268"/>
      <c r="L302" s="267"/>
      <c r="M302" s="144"/>
      <c r="N302" s="268"/>
      <c r="O302" s="267">
        <v>0.31651651651651652</v>
      </c>
      <c r="P302" s="144">
        <v>0.68348348348348353</v>
      </c>
      <c r="Q302" s="268">
        <v>1</v>
      </c>
      <c r="R302" s="267"/>
      <c r="S302" s="144"/>
      <c r="T302" s="268"/>
      <c r="U302" s="267">
        <v>1</v>
      </c>
      <c r="V302" s="268">
        <v>1</v>
      </c>
      <c r="W302" s="267">
        <v>1</v>
      </c>
      <c r="X302" s="144">
        <v>0</v>
      </c>
      <c r="Y302" s="268">
        <v>1</v>
      </c>
    </row>
    <row r="303" spans="2:25" s="4" customFormat="1" ht="15" hidden="1" customHeight="1" outlineLevel="1" x14ac:dyDescent="0.25">
      <c r="B303" s="53" t="s">
        <v>88</v>
      </c>
      <c r="C303" s="267">
        <v>0.31452602067636237</v>
      </c>
      <c r="D303" s="144">
        <v>0.68547397932363763</v>
      </c>
      <c r="E303" s="268">
        <v>1</v>
      </c>
      <c r="F303" s="267">
        <v>0.31978839224104882</v>
      </c>
      <c r="G303" s="144">
        <v>0.68021160775895118</v>
      </c>
      <c r="H303" s="268">
        <v>1</v>
      </c>
      <c r="I303" s="267"/>
      <c r="J303" s="144"/>
      <c r="K303" s="268"/>
      <c r="L303" s="267"/>
      <c r="M303" s="144"/>
      <c r="N303" s="268"/>
      <c r="O303" s="267">
        <v>0.22998112698840659</v>
      </c>
      <c r="P303" s="144">
        <v>0.77001887301159344</v>
      </c>
      <c r="Q303" s="268">
        <v>1</v>
      </c>
      <c r="R303" s="267"/>
      <c r="S303" s="144"/>
      <c r="T303" s="268"/>
      <c r="U303" s="267">
        <v>1</v>
      </c>
      <c r="V303" s="268">
        <v>1</v>
      </c>
      <c r="W303" s="267">
        <v>0.46666666666666667</v>
      </c>
      <c r="X303" s="144">
        <v>0.53333333333333333</v>
      </c>
      <c r="Y303" s="268">
        <v>1</v>
      </c>
    </row>
    <row r="304" spans="2:25" s="4" customFormat="1" ht="15" hidden="1" customHeight="1" outlineLevel="1" x14ac:dyDescent="0.25">
      <c r="B304" s="53" t="s">
        <v>89</v>
      </c>
      <c r="C304" s="267">
        <v>0.30065029711851105</v>
      </c>
      <c r="D304" s="144">
        <v>0.69934970288148901</v>
      </c>
      <c r="E304" s="268">
        <v>1</v>
      </c>
      <c r="F304" s="267">
        <v>0.29152891044008522</v>
      </c>
      <c r="G304" s="144">
        <v>0.70847108955991478</v>
      </c>
      <c r="H304" s="268">
        <v>1</v>
      </c>
      <c r="I304" s="267"/>
      <c r="J304" s="144"/>
      <c r="K304" s="268"/>
      <c r="L304" s="267"/>
      <c r="M304" s="144"/>
      <c r="N304" s="268"/>
      <c r="O304" s="267">
        <v>0.25593667546174143</v>
      </c>
      <c r="P304" s="144">
        <v>0.74406332453825863</v>
      </c>
      <c r="Q304" s="268">
        <v>1</v>
      </c>
      <c r="R304" s="267"/>
      <c r="S304" s="144"/>
      <c r="T304" s="268"/>
      <c r="U304" s="267">
        <v>1</v>
      </c>
      <c r="V304" s="268">
        <v>1</v>
      </c>
      <c r="W304" s="267">
        <v>0.14285714285714285</v>
      </c>
      <c r="X304" s="144">
        <v>0.8571428571428571</v>
      </c>
      <c r="Y304" s="268">
        <v>1</v>
      </c>
    </row>
    <row r="305" spans="2:25" s="4" customFormat="1" ht="15.75" collapsed="1" x14ac:dyDescent="0.25">
      <c r="B305" s="65">
        <v>1995</v>
      </c>
      <c r="C305" s="269">
        <v>0.2945459422691869</v>
      </c>
      <c r="D305" s="88">
        <v>0.70545405773081304</v>
      </c>
      <c r="E305" s="270">
        <v>1</v>
      </c>
      <c r="F305" s="269">
        <v>0.2850981727386222</v>
      </c>
      <c r="G305" s="88">
        <v>0.71490182726137785</v>
      </c>
      <c r="H305" s="270">
        <v>1</v>
      </c>
      <c r="I305" s="269"/>
      <c r="J305" s="88"/>
      <c r="K305" s="270"/>
      <c r="L305" s="269"/>
      <c r="M305" s="88"/>
      <c r="N305" s="270"/>
      <c r="O305" s="269">
        <v>0.24682979103411323</v>
      </c>
      <c r="P305" s="88">
        <v>0.75317020896588671</v>
      </c>
      <c r="Q305" s="270">
        <v>1</v>
      </c>
      <c r="R305" s="269"/>
      <c r="S305" s="88"/>
      <c r="T305" s="270"/>
      <c r="U305" s="269">
        <v>1</v>
      </c>
      <c r="V305" s="270">
        <v>1</v>
      </c>
      <c r="W305" s="269">
        <v>0.29357798165137616</v>
      </c>
      <c r="X305" s="88">
        <v>0.70642201834862384</v>
      </c>
      <c r="Y305" s="270">
        <v>1</v>
      </c>
    </row>
    <row r="306" spans="2:25" s="4" customFormat="1" ht="15" hidden="1" customHeight="1" outlineLevel="1" x14ac:dyDescent="0.25">
      <c r="B306" s="53" t="s">
        <v>78</v>
      </c>
      <c r="C306" s="267">
        <v>0.29389703375383569</v>
      </c>
      <c r="D306" s="144">
        <v>0.70610296624616431</v>
      </c>
      <c r="E306" s="268">
        <v>1</v>
      </c>
      <c r="F306" s="267">
        <v>0.26480263157894735</v>
      </c>
      <c r="G306" s="144">
        <v>0.73519736842105265</v>
      </c>
      <c r="H306" s="268">
        <v>1</v>
      </c>
      <c r="I306" s="267"/>
      <c r="J306" s="144"/>
      <c r="K306" s="268"/>
      <c r="L306" s="267"/>
      <c r="M306" s="144"/>
      <c r="N306" s="268"/>
      <c r="O306" s="267">
        <v>0.33393595041322316</v>
      </c>
      <c r="P306" s="144">
        <v>0.6660640495867769</v>
      </c>
      <c r="Q306" s="268">
        <v>1</v>
      </c>
      <c r="R306" s="267"/>
      <c r="S306" s="144"/>
      <c r="T306" s="268"/>
      <c r="U306" s="267">
        <v>1</v>
      </c>
      <c r="V306" s="268">
        <v>1</v>
      </c>
      <c r="W306" s="267">
        <v>0.48</v>
      </c>
      <c r="X306" s="144">
        <v>0.52</v>
      </c>
      <c r="Y306" s="268">
        <v>1</v>
      </c>
    </row>
    <row r="307" spans="2:25" s="4" customFormat="1" ht="15" hidden="1" customHeight="1" outlineLevel="1" x14ac:dyDescent="0.25">
      <c r="B307" s="53" t="s">
        <v>79</v>
      </c>
      <c r="C307" s="267">
        <v>0.3796906771828209</v>
      </c>
      <c r="D307" s="144">
        <v>0.6203093228171791</v>
      </c>
      <c r="E307" s="268">
        <v>1</v>
      </c>
      <c r="F307" s="267">
        <v>0.37890995260663507</v>
      </c>
      <c r="G307" s="144">
        <v>0.62109004739336493</v>
      </c>
      <c r="H307" s="268">
        <v>1</v>
      </c>
      <c r="I307" s="267"/>
      <c r="J307" s="144"/>
      <c r="K307" s="268"/>
      <c r="L307" s="267"/>
      <c r="M307" s="144"/>
      <c r="N307" s="268"/>
      <c r="O307" s="267">
        <v>0.29830182633771229</v>
      </c>
      <c r="P307" s="144">
        <v>0.70169817366228771</v>
      </c>
      <c r="Q307" s="268">
        <v>1</v>
      </c>
      <c r="R307" s="267"/>
      <c r="S307" s="144"/>
      <c r="T307" s="268"/>
      <c r="U307" s="267">
        <v>1</v>
      </c>
      <c r="V307" s="268">
        <v>1</v>
      </c>
      <c r="W307" s="267">
        <v>0.3</v>
      </c>
      <c r="X307" s="144">
        <v>0.7</v>
      </c>
      <c r="Y307" s="268">
        <v>1</v>
      </c>
    </row>
    <row r="308" spans="2:25" s="4" customFormat="1" ht="15" hidden="1" customHeight="1" outlineLevel="1" x14ac:dyDescent="0.25">
      <c r="B308" s="53" t="s">
        <v>80</v>
      </c>
      <c r="C308" s="267">
        <v>0.35939524838012959</v>
      </c>
      <c r="D308" s="144">
        <v>0.64060475161987041</v>
      </c>
      <c r="E308" s="268">
        <v>1</v>
      </c>
      <c r="F308" s="267">
        <v>0.35456544758491487</v>
      </c>
      <c r="G308" s="144">
        <v>0.64543455241508507</v>
      </c>
      <c r="H308" s="268">
        <v>1</v>
      </c>
      <c r="I308" s="267"/>
      <c r="J308" s="144"/>
      <c r="K308" s="268"/>
      <c r="L308" s="267"/>
      <c r="M308" s="144"/>
      <c r="N308" s="268"/>
      <c r="O308" s="267">
        <v>0.31468531468531469</v>
      </c>
      <c r="P308" s="144">
        <v>0.68531468531468531</v>
      </c>
      <c r="Q308" s="268">
        <v>1</v>
      </c>
      <c r="R308" s="267"/>
      <c r="S308" s="144"/>
      <c r="T308" s="268"/>
      <c r="U308" s="267">
        <v>1</v>
      </c>
      <c r="V308" s="268">
        <v>1</v>
      </c>
      <c r="W308" s="267">
        <v>0.46153846153846156</v>
      </c>
      <c r="X308" s="144">
        <v>0.53846153846153844</v>
      </c>
      <c r="Y308" s="268">
        <v>1</v>
      </c>
    </row>
    <row r="309" spans="2:25" s="4" customFormat="1" ht="15" hidden="1" customHeight="1" outlineLevel="1" x14ac:dyDescent="0.25">
      <c r="B309" s="53" t="s">
        <v>81</v>
      </c>
      <c r="C309" s="267">
        <v>0.35004671441918406</v>
      </c>
      <c r="D309" s="144">
        <v>0.649953285580816</v>
      </c>
      <c r="E309" s="268">
        <v>1</v>
      </c>
      <c r="F309" s="267">
        <v>0.32082442154384599</v>
      </c>
      <c r="G309" s="144">
        <v>0.67917557845615395</v>
      </c>
      <c r="H309" s="268">
        <v>1</v>
      </c>
      <c r="I309" s="267"/>
      <c r="J309" s="144"/>
      <c r="K309" s="268"/>
      <c r="L309" s="267"/>
      <c r="M309" s="144"/>
      <c r="N309" s="268"/>
      <c r="O309" s="267">
        <v>0.34393063583815031</v>
      </c>
      <c r="P309" s="144">
        <v>0.65606936416184969</v>
      </c>
      <c r="Q309" s="268">
        <v>1</v>
      </c>
      <c r="R309" s="267"/>
      <c r="S309" s="144"/>
      <c r="T309" s="268"/>
      <c r="U309" s="267">
        <v>1</v>
      </c>
      <c r="V309" s="268">
        <v>1</v>
      </c>
      <c r="W309" s="267">
        <v>1</v>
      </c>
      <c r="X309" s="144">
        <v>0</v>
      </c>
      <c r="Y309" s="268">
        <v>1</v>
      </c>
    </row>
    <row r="310" spans="2:25" s="4" customFormat="1" ht="15" hidden="1" customHeight="1" outlineLevel="1" x14ac:dyDescent="0.25">
      <c r="B310" s="53" t="s">
        <v>82</v>
      </c>
      <c r="C310" s="267">
        <v>0.46666666666666667</v>
      </c>
      <c r="D310" s="144">
        <v>0.53333333333333333</v>
      </c>
      <c r="E310" s="268">
        <v>1</v>
      </c>
      <c r="F310" s="267">
        <v>0.41221374045801529</v>
      </c>
      <c r="G310" s="144">
        <v>0.58778625954198471</v>
      </c>
      <c r="H310" s="268">
        <v>1</v>
      </c>
      <c r="I310" s="267"/>
      <c r="J310" s="144"/>
      <c r="K310" s="268"/>
      <c r="L310" s="267"/>
      <c r="M310" s="144"/>
      <c r="N310" s="268"/>
      <c r="O310" s="267">
        <v>0.54166666666666663</v>
      </c>
      <c r="P310" s="144">
        <v>0.45833333333333331</v>
      </c>
      <c r="Q310" s="268">
        <v>1</v>
      </c>
      <c r="R310" s="267"/>
      <c r="S310" s="144"/>
      <c r="T310" s="268"/>
      <c r="U310" s="267">
        <v>1</v>
      </c>
      <c r="V310" s="268">
        <v>1</v>
      </c>
      <c r="W310" s="267">
        <v>1</v>
      </c>
      <c r="X310" s="144">
        <v>0</v>
      </c>
      <c r="Y310" s="268">
        <v>1</v>
      </c>
    </row>
    <row r="311" spans="2:25" s="4" customFormat="1" ht="15" hidden="1" customHeight="1" outlineLevel="1" x14ac:dyDescent="0.25">
      <c r="B311" s="53" t="s">
        <v>83</v>
      </c>
      <c r="C311" s="267">
        <v>0.25663716814159293</v>
      </c>
      <c r="D311" s="144">
        <v>0.74336283185840712</v>
      </c>
      <c r="E311" s="268">
        <v>1</v>
      </c>
      <c r="F311" s="267">
        <v>0.19230769230769232</v>
      </c>
      <c r="G311" s="144">
        <v>0.80769230769230771</v>
      </c>
      <c r="H311" s="268">
        <v>1</v>
      </c>
      <c r="I311" s="267"/>
      <c r="J311" s="144"/>
      <c r="K311" s="268"/>
      <c r="L311" s="267"/>
      <c r="M311" s="144"/>
      <c r="N311" s="268"/>
      <c r="O311" s="267">
        <v>1</v>
      </c>
      <c r="P311" s="144">
        <v>0</v>
      </c>
      <c r="Q311" s="268">
        <v>1</v>
      </c>
      <c r="R311" s="267"/>
      <c r="S311" s="144"/>
      <c r="T311" s="268"/>
      <c r="U311" s="267">
        <v>1</v>
      </c>
      <c r="V311" s="268">
        <v>1</v>
      </c>
      <c r="W311" s="267" t="e">
        <v>#DIV/0!</v>
      </c>
      <c r="X311" s="144" t="e">
        <v>#DIV/0!</v>
      </c>
      <c r="Y311" s="268" t="e">
        <v>#DIV/0!</v>
      </c>
    </row>
    <row r="312" spans="2:25" s="4" customFormat="1" ht="15" hidden="1" customHeight="1" outlineLevel="1" x14ac:dyDescent="0.25">
      <c r="B312" s="53" t="s">
        <v>84</v>
      </c>
      <c r="C312" s="267">
        <v>0.25663716814159293</v>
      </c>
      <c r="D312" s="144">
        <v>0.74336283185840712</v>
      </c>
      <c r="E312" s="268">
        <v>1</v>
      </c>
      <c r="F312" s="267">
        <v>0.19780219780219779</v>
      </c>
      <c r="G312" s="144">
        <v>0.80219780219780223</v>
      </c>
      <c r="H312" s="268">
        <v>1</v>
      </c>
      <c r="I312" s="267"/>
      <c r="J312" s="144"/>
      <c r="K312" s="268"/>
      <c r="L312" s="267"/>
      <c r="M312" s="144"/>
      <c r="N312" s="268"/>
      <c r="O312" s="267">
        <v>8.3333333333333329E-2</v>
      </c>
      <c r="P312" s="144">
        <v>0.91666666666666663</v>
      </c>
      <c r="Q312" s="268">
        <v>1</v>
      </c>
      <c r="R312" s="267"/>
      <c r="S312" s="144"/>
      <c r="T312" s="268"/>
      <c r="U312" s="267">
        <v>1</v>
      </c>
      <c r="V312" s="268">
        <v>1</v>
      </c>
      <c r="W312" s="267" t="e">
        <v>#DIV/0!</v>
      </c>
      <c r="X312" s="144" t="e">
        <v>#DIV/0!</v>
      </c>
      <c r="Y312" s="268" t="e">
        <v>#DIV/0!</v>
      </c>
    </row>
    <row r="313" spans="2:25" s="4" customFormat="1" ht="15" hidden="1" customHeight="1" outlineLevel="1" x14ac:dyDescent="0.25">
      <c r="B313" s="53" t="s">
        <v>85</v>
      </c>
      <c r="C313" s="267">
        <v>0.47</v>
      </c>
      <c r="D313" s="144">
        <v>0.53</v>
      </c>
      <c r="E313" s="268">
        <v>1</v>
      </c>
      <c r="F313" s="267">
        <v>0.45744680851063829</v>
      </c>
      <c r="G313" s="144">
        <v>0.54255319148936165</v>
      </c>
      <c r="H313" s="268">
        <v>1</v>
      </c>
      <c r="I313" s="267"/>
      <c r="J313" s="144"/>
      <c r="K313" s="268"/>
      <c r="L313" s="267"/>
      <c r="M313" s="144"/>
      <c r="N313" s="268"/>
      <c r="O313" s="267">
        <v>0.33333333333333331</v>
      </c>
      <c r="P313" s="144">
        <v>0.66666666666666663</v>
      </c>
      <c r="Q313" s="268">
        <v>1</v>
      </c>
      <c r="R313" s="267"/>
      <c r="S313" s="144"/>
      <c r="T313" s="268"/>
      <c r="U313" s="267">
        <v>1</v>
      </c>
      <c r="V313" s="268">
        <v>1</v>
      </c>
      <c r="W313" s="267">
        <v>1</v>
      </c>
      <c r="X313" s="144">
        <v>0</v>
      </c>
      <c r="Y313" s="268">
        <v>1</v>
      </c>
    </row>
    <row r="314" spans="2:25" s="4" customFormat="1" ht="15" hidden="1" customHeight="1" outlineLevel="1" x14ac:dyDescent="0.25">
      <c r="B314" s="53" t="s">
        <v>86</v>
      </c>
      <c r="C314" s="267">
        <v>0.76126126126126126</v>
      </c>
      <c r="D314" s="144">
        <v>0.23873873873873874</v>
      </c>
      <c r="E314" s="268">
        <v>1</v>
      </c>
      <c r="F314" s="267">
        <v>0.75121951219512195</v>
      </c>
      <c r="G314" s="144">
        <v>0.24878048780487805</v>
      </c>
      <c r="H314" s="268">
        <v>1</v>
      </c>
      <c r="I314" s="267"/>
      <c r="J314" s="144"/>
      <c r="K314" s="268"/>
      <c r="L314" s="267"/>
      <c r="M314" s="144"/>
      <c r="N314" s="268"/>
      <c r="O314" s="267">
        <v>0.77777777777777779</v>
      </c>
      <c r="P314" s="144">
        <v>0.22222222222222221</v>
      </c>
      <c r="Q314" s="268">
        <v>1</v>
      </c>
      <c r="R314" s="267"/>
      <c r="S314" s="144"/>
      <c r="T314" s="268"/>
      <c r="U314" s="267">
        <v>1</v>
      </c>
      <c r="V314" s="268">
        <v>1</v>
      </c>
      <c r="W314" s="267">
        <v>1</v>
      </c>
      <c r="X314" s="144">
        <v>0</v>
      </c>
      <c r="Y314" s="268">
        <v>1</v>
      </c>
    </row>
    <row r="315" spans="2:25" s="4" customFormat="1" ht="15" hidden="1" customHeight="1" outlineLevel="1" x14ac:dyDescent="0.25">
      <c r="B315" s="53" t="s">
        <v>87</v>
      </c>
      <c r="C315" s="267">
        <v>0.45167570574329025</v>
      </c>
      <c r="D315" s="144">
        <v>0.54832429425670981</v>
      </c>
      <c r="E315" s="268">
        <v>1</v>
      </c>
      <c r="F315" s="267">
        <v>0.48515960425611349</v>
      </c>
      <c r="G315" s="144">
        <v>0.51484039574388651</v>
      </c>
      <c r="H315" s="268">
        <v>1</v>
      </c>
      <c r="I315" s="267"/>
      <c r="J315" s="144"/>
      <c r="K315" s="268"/>
      <c r="L315" s="267"/>
      <c r="M315" s="144"/>
      <c r="N315" s="268"/>
      <c r="O315" s="267">
        <v>0.24617346938775511</v>
      </c>
      <c r="P315" s="144">
        <v>0.75382653061224492</v>
      </c>
      <c r="Q315" s="268">
        <v>1</v>
      </c>
      <c r="R315" s="267"/>
      <c r="S315" s="144"/>
      <c r="T315" s="268"/>
      <c r="U315" s="267">
        <v>1</v>
      </c>
      <c r="V315" s="268">
        <v>1</v>
      </c>
      <c r="W315" s="267">
        <v>0.5</v>
      </c>
      <c r="X315" s="144">
        <v>0.5</v>
      </c>
      <c r="Y315" s="268">
        <v>1</v>
      </c>
    </row>
    <row r="316" spans="2:25" s="4" customFormat="1" ht="15" hidden="1" customHeight="1" outlineLevel="1" x14ac:dyDescent="0.25">
      <c r="B316" s="53" t="s">
        <v>88</v>
      </c>
      <c r="C316" s="267">
        <v>0.34643834818568348</v>
      </c>
      <c r="D316" s="144">
        <v>0.65356165181431647</v>
      </c>
      <c r="E316" s="268">
        <v>1</v>
      </c>
      <c r="F316" s="267">
        <v>0.35092691895204536</v>
      </c>
      <c r="G316" s="144">
        <v>0.64907308104795469</v>
      </c>
      <c r="H316" s="268">
        <v>1</v>
      </c>
      <c r="I316" s="267"/>
      <c r="J316" s="144"/>
      <c r="K316" s="268"/>
      <c r="L316" s="267"/>
      <c r="M316" s="144"/>
      <c r="N316" s="268"/>
      <c r="O316" s="267">
        <v>0.24139844617092121</v>
      </c>
      <c r="P316" s="144">
        <v>0.75860155382907879</v>
      </c>
      <c r="Q316" s="268">
        <v>1</v>
      </c>
      <c r="R316" s="267"/>
      <c r="S316" s="144"/>
      <c r="T316" s="268"/>
      <c r="U316" s="267">
        <v>1</v>
      </c>
      <c r="V316" s="268">
        <v>1</v>
      </c>
      <c r="W316" s="267">
        <v>0.125</v>
      </c>
      <c r="X316" s="144">
        <v>0.875</v>
      </c>
      <c r="Y316" s="268">
        <v>1</v>
      </c>
    </row>
    <row r="317" spans="2:25" s="4" customFormat="1" ht="15" hidden="1" customHeight="1" outlineLevel="1" x14ac:dyDescent="0.25">
      <c r="B317" s="53" t="s">
        <v>89</v>
      </c>
      <c r="C317" s="267">
        <v>0.31245457548728112</v>
      </c>
      <c r="D317" s="144">
        <v>0.68754542451271883</v>
      </c>
      <c r="E317" s="268">
        <v>1</v>
      </c>
      <c r="F317" s="267">
        <v>0.31747140487208592</v>
      </c>
      <c r="G317" s="144">
        <v>0.68252859512791408</v>
      </c>
      <c r="H317" s="268">
        <v>1</v>
      </c>
      <c r="I317" s="267"/>
      <c r="J317" s="144"/>
      <c r="K317" s="268"/>
      <c r="L317" s="267"/>
      <c r="M317" s="144"/>
      <c r="N317" s="268"/>
      <c r="O317" s="267">
        <v>0.17628307299968121</v>
      </c>
      <c r="P317" s="144">
        <v>0.82371692700031873</v>
      </c>
      <c r="Q317" s="268">
        <v>1</v>
      </c>
      <c r="R317" s="267"/>
      <c r="S317" s="144"/>
      <c r="T317" s="268"/>
      <c r="U317" s="267">
        <v>1</v>
      </c>
      <c r="V317" s="268">
        <v>1</v>
      </c>
      <c r="W317" s="267">
        <v>0.6428571428571429</v>
      </c>
      <c r="X317" s="144">
        <v>0.35714285714285715</v>
      </c>
      <c r="Y317" s="268">
        <v>1</v>
      </c>
    </row>
    <row r="318" spans="2:25" s="4" customFormat="1" ht="15.75" collapsed="1" x14ac:dyDescent="0.25">
      <c r="B318" s="65">
        <v>1994</v>
      </c>
      <c r="C318" s="269">
        <v>0.3484513045457367</v>
      </c>
      <c r="D318" s="88">
        <v>0.6515486954542633</v>
      </c>
      <c r="E318" s="270">
        <v>1</v>
      </c>
      <c r="F318" s="269">
        <v>0.34413415376293188</v>
      </c>
      <c r="G318" s="88">
        <v>0.65586584623706812</v>
      </c>
      <c r="H318" s="270">
        <v>1</v>
      </c>
      <c r="I318" s="269"/>
      <c r="J318" s="88"/>
      <c r="K318" s="270"/>
      <c r="L318" s="269"/>
      <c r="M318" s="88"/>
      <c r="N318" s="270"/>
      <c r="O318" s="269">
        <v>0.27750788801522513</v>
      </c>
      <c r="P318" s="88">
        <v>0.72249211198477492</v>
      </c>
      <c r="Q318" s="270">
        <v>1</v>
      </c>
      <c r="R318" s="269"/>
      <c r="S318" s="88"/>
      <c r="T318" s="270"/>
      <c r="U318" s="269">
        <v>1</v>
      </c>
      <c r="V318" s="270">
        <v>1</v>
      </c>
      <c r="W318" s="269">
        <v>0.46153846153846156</v>
      </c>
      <c r="X318" s="88">
        <v>0.53846153846153844</v>
      </c>
      <c r="Y318" s="270">
        <v>1</v>
      </c>
    </row>
    <row r="319" spans="2:25" s="4" customFormat="1" ht="15" hidden="1" customHeight="1" outlineLevel="1" x14ac:dyDescent="0.25">
      <c r="B319" s="53" t="s">
        <v>78</v>
      </c>
      <c r="C319" s="267">
        <v>0.32611268939393939</v>
      </c>
      <c r="D319" s="144">
        <v>0.67388731060606055</v>
      </c>
      <c r="E319" s="268">
        <v>1</v>
      </c>
      <c r="F319" s="267">
        <v>0.275765794511806</v>
      </c>
      <c r="G319" s="144">
        <v>0.72423420548819395</v>
      </c>
      <c r="H319" s="268">
        <v>1</v>
      </c>
      <c r="I319" s="267"/>
      <c r="J319" s="144"/>
      <c r="K319" s="268"/>
      <c r="L319" s="267"/>
      <c r="M319" s="144"/>
      <c r="N319" s="268"/>
      <c r="O319" s="267">
        <v>0.43006470881035341</v>
      </c>
      <c r="P319" s="144">
        <v>0.56993529118964659</v>
      </c>
      <c r="Q319" s="268">
        <v>1</v>
      </c>
      <c r="R319" s="267"/>
      <c r="S319" s="144"/>
      <c r="T319" s="268"/>
      <c r="U319" s="267">
        <v>1</v>
      </c>
      <c r="V319" s="268">
        <v>1</v>
      </c>
      <c r="W319" s="267">
        <v>0</v>
      </c>
      <c r="X319" s="144">
        <v>1</v>
      </c>
      <c r="Y319" s="268">
        <v>1</v>
      </c>
    </row>
    <row r="320" spans="2:25" s="4" customFormat="1" ht="15" hidden="1" customHeight="1" outlineLevel="1" x14ac:dyDescent="0.25">
      <c r="B320" s="53" t="s">
        <v>79</v>
      </c>
      <c r="C320" s="267">
        <v>0.35090960773166574</v>
      </c>
      <c r="D320" s="144">
        <v>0.64909039226833432</v>
      </c>
      <c r="E320" s="268">
        <v>1</v>
      </c>
      <c r="F320" s="267">
        <v>0.32344386271087844</v>
      </c>
      <c r="G320" s="144">
        <v>0.67655613728912156</v>
      </c>
      <c r="H320" s="268">
        <v>1</v>
      </c>
      <c r="I320" s="267"/>
      <c r="J320" s="144"/>
      <c r="K320" s="268"/>
      <c r="L320" s="267"/>
      <c r="M320" s="144"/>
      <c r="N320" s="268"/>
      <c r="O320" s="267">
        <v>0.37921105672329397</v>
      </c>
      <c r="P320" s="144">
        <v>0.62078894327670597</v>
      </c>
      <c r="Q320" s="268">
        <v>1</v>
      </c>
      <c r="R320" s="267"/>
      <c r="S320" s="144"/>
      <c r="T320" s="268"/>
      <c r="U320" s="267">
        <v>1</v>
      </c>
      <c r="V320" s="268">
        <v>1</v>
      </c>
      <c r="W320" s="267" t="e">
        <v>#DIV/0!</v>
      </c>
      <c r="X320" s="144" t="e">
        <v>#DIV/0!</v>
      </c>
      <c r="Y320" s="268" t="e">
        <v>#DIV/0!</v>
      </c>
    </row>
    <row r="321" spans="2:25" s="4" customFormat="1" ht="15" hidden="1" customHeight="1" outlineLevel="1" x14ac:dyDescent="0.25">
      <c r="B321" s="53" t="s">
        <v>80</v>
      </c>
      <c r="C321" s="267">
        <v>0.33895834931349239</v>
      </c>
      <c r="D321" s="144">
        <v>0.66104165068650766</v>
      </c>
      <c r="E321" s="268">
        <v>1</v>
      </c>
      <c r="F321" s="267">
        <v>0.31962386018237082</v>
      </c>
      <c r="G321" s="144">
        <v>0.68037613981762923</v>
      </c>
      <c r="H321" s="268">
        <v>1</v>
      </c>
      <c r="I321" s="267"/>
      <c r="J321" s="144"/>
      <c r="K321" s="268"/>
      <c r="L321" s="267"/>
      <c r="M321" s="144"/>
      <c r="N321" s="268"/>
      <c r="O321" s="267">
        <v>0.33983666061705992</v>
      </c>
      <c r="P321" s="144">
        <v>0.66016333938294014</v>
      </c>
      <c r="Q321" s="268">
        <v>1</v>
      </c>
      <c r="R321" s="267"/>
      <c r="S321" s="144"/>
      <c r="T321" s="268"/>
      <c r="U321" s="267">
        <v>1</v>
      </c>
      <c r="V321" s="268">
        <v>1</v>
      </c>
      <c r="W321" s="267" t="e">
        <v>#DIV/0!</v>
      </c>
      <c r="X321" s="144" t="e">
        <v>#DIV/0!</v>
      </c>
      <c r="Y321" s="268" t="e">
        <v>#DIV/0!</v>
      </c>
    </row>
    <row r="322" spans="2:25" s="4" customFormat="1" ht="15" hidden="1" customHeight="1" outlineLevel="1" x14ac:dyDescent="0.25">
      <c r="B322" s="53" t="s">
        <v>81</v>
      </c>
      <c r="C322" s="267">
        <v>0.30292630057803466</v>
      </c>
      <c r="D322" s="144">
        <v>0.69707369942196529</v>
      </c>
      <c r="E322" s="268">
        <v>1</v>
      </c>
      <c r="F322" s="267">
        <v>0.25969683459652254</v>
      </c>
      <c r="G322" s="144">
        <v>0.74030316540347751</v>
      </c>
      <c r="H322" s="268">
        <v>1</v>
      </c>
      <c r="I322" s="267"/>
      <c r="J322" s="144"/>
      <c r="K322" s="268"/>
      <c r="L322" s="267"/>
      <c r="M322" s="144"/>
      <c r="N322" s="268"/>
      <c r="O322" s="267">
        <v>0.37369033760186265</v>
      </c>
      <c r="P322" s="144">
        <v>0.62630966239813735</v>
      </c>
      <c r="Q322" s="268">
        <v>1</v>
      </c>
      <c r="R322" s="267"/>
      <c r="S322" s="144"/>
      <c r="T322" s="268"/>
      <c r="U322" s="267">
        <v>1</v>
      </c>
      <c r="V322" s="268">
        <v>1</v>
      </c>
      <c r="W322" s="267">
        <v>1</v>
      </c>
      <c r="X322" s="144">
        <v>0</v>
      </c>
      <c r="Y322" s="268">
        <v>1</v>
      </c>
    </row>
    <row r="323" spans="2:25" s="4" customFormat="1" ht="15" hidden="1" customHeight="1" outlineLevel="1" x14ac:dyDescent="0.25">
      <c r="B323" s="53" t="s">
        <v>82</v>
      </c>
      <c r="C323" s="267">
        <v>0.8584070796460177</v>
      </c>
      <c r="D323" s="144">
        <v>0.1415929203539823</v>
      </c>
      <c r="E323" s="268">
        <v>1</v>
      </c>
      <c r="F323" s="267">
        <v>0.81538461538461537</v>
      </c>
      <c r="G323" s="144">
        <v>0.18461538461538463</v>
      </c>
      <c r="H323" s="268">
        <v>1</v>
      </c>
      <c r="I323" s="267"/>
      <c r="J323" s="144"/>
      <c r="K323" s="268"/>
      <c r="L323" s="267"/>
      <c r="M323" s="144"/>
      <c r="N323" s="268"/>
      <c r="O323" s="267">
        <v>0.89743589743589747</v>
      </c>
      <c r="P323" s="144">
        <v>0.10256410256410256</v>
      </c>
      <c r="Q323" s="268">
        <v>1</v>
      </c>
      <c r="R323" s="267"/>
      <c r="S323" s="144"/>
      <c r="T323" s="268"/>
      <c r="U323" s="267">
        <v>1</v>
      </c>
      <c r="V323" s="268">
        <v>1</v>
      </c>
      <c r="W323" s="267">
        <v>1</v>
      </c>
      <c r="X323" s="144">
        <v>0</v>
      </c>
      <c r="Y323" s="268">
        <v>1</v>
      </c>
    </row>
    <row r="324" spans="2:25" s="4" customFormat="1" ht="15" hidden="1" customHeight="1" outlineLevel="1" x14ac:dyDescent="0.25">
      <c r="B324" s="53" t="s">
        <v>83</v>
      </c>
      <c r="C324" s="267">
        <v>0.62977099236641221</v>
      </c>
      <c r="D324" s="144">
        <v>0.37022900763358779</v>
      </c>
      <c r="E324" s="268">
        <v>1</v>
      </c>
      <c r="F324" s="267">
        <v>0.62869198312236285</v>
      </c>
      <c r="G324" s="144">
        <v>0.37130801687763715</v>
      </c>
      <c r="H324" s="268">
        <v>1</v>
      </c>
      <c r="I324" s="267"/>
      <c r="J324" s="144"/>
      <c r="K324" s="268"/>
      <c r="L324" s="267"/>
      <c r="M324" s="144"/>
      <c r="N324" s="268"/>
      <c r="O324" s="267">
        <v>0.5714285714285714</v>
      </c>
      <c r="P324" s="144">
        <v>0.42857142857142855</v>
      </c>
      <c r="Q324" s="268">
        <v>1</v>
      </c>
      <c r="R324" s="267"/>
      <c r="S324" s="144"/>
      <c r="T324" s="268"/>
      <c r="U324" s="267">
        <v>1</v>
      </c>
      <c r="V324" s="268">
        <v>1</v>
      </c>
      <c r="W324" s="267">
        <v>1</v>
      </c>
      <c r="X324" s="144">
        <v>0</v>
      </c>
      <c r="Y324" s="268">
        <v>1</v>
      </c>
    </row>
    <row r="325" spans="2:25" s="4" customFormat="1" ht="15" hidden="1" customHeight="1" outlineLevel="1" x14ac:dyDescent="0.25">
      <c r="B325" s="53" t="s">
        <v>84</v>
      </c>
      <c r="C325" s="267">
        <v>0.60067114093959728</v>
      </c>
      <c r="D325" s="144">
        <v>0.39932885906040266</v>
      </c>
      <c r="E325" s="268">
        <v>1</v>
      </c>
      <c r="F325" s="267">
        <v>0.6028368794326241</v>
      </c>
      <c r="G325" s="144">
        <v>0.3971631205673759</v>
      </c>
      <c r="H325" s="268">
        <v>1</v>
      </c>
      <c r="I325" s="267"/>
      <c r="J325" s="144"/>
      <c r="K325" s="268"/>
      <c r="L325" s="267"/>
      <c r="M325" s="144"/>
      <c r="N325" s="268"/>
      <c r="O325" s="267">
        <v>0.3</v>
      </c>
      <c r="P325" s="144">
        <v>0.7</v>
      </c>
      <c r="Q325" s="268">
        <v>1</v>
      </c>
      <c r="R325" s="267"/>
      <c r="S325" s="144"/>
      <c r="T325" s="268"/>
      <c r="U325" s="267">
        <v>1</v>
      </c>
      <c r="V325" s="268">
        <v>1</v>
      </c>
      <c r="W325" s="267" t="e">
        <v>#DIV/0!</v>
      </c>
      <c r="X325" s="144" t="e">
        <v>#DIV/0!</v>
      </c>
      <c r="Y325" s="268" t="e">
        <v>#DIV/0!</v>
      </c>
    </row>
    <row r="326" spans="2:25" s="4" customFormat="1" ht="15" hidden="1" customHeight="1" outlineLevel="1" x14ac:dyDescent="0.25">
      <c r="B326" s="53" t="s">
        <v>85</v>
      </c>
      <c r="C326" s="267">
        <v>0.54032258064516125</v>
      </c>
      <c r="D326" s="144">
        <v>0.45967741935483869</v>
      </c>
      <c r="E326" s="268">
        <v>1</v>
      </c>
      <c r="F326" s="267">
        <v>0.53982300884955747</v>
      </c>
      <c r="G326" s="144">
        <v>0.46017699115044247</v>
      </c>
      <c r="H326" s="268">
        <v>1</v>
      </c>
      <c r="I326" s="267"/>
      <c r="J326" s="144"/>
      <c r="K326" s="268"/>
      <c r="L326" s="267"/>
      <c r="M326" s="144"/>
      <c r="N326" s="268"/>
      <c r="O326" s="267">
        <v>0</v>
      </c>
      <c r="P326" s="144">
        <v>1</v>
      </c>
      <c r="Q326" s="268">
        <v>1</v>
      </c>
      <c r="R326" s="267"/>
      <c r="S326" s="144"/>
      <c r="T326" s="268"/>
      <c r="U326" s="267">
        <v>1</v>
      </c>
      <c r="V326" s="268">
        <v>1</v>
      </c>
      <c r="W326" s="267" t="e">
        <v>#DIV/0!</v>
      </c>
      <c r="X326" s="144" t="e">
        <v>#DIV/0!</v>
      </c>
      <c r="Y326" s="268" t="e">
        <v>#DIV/0!</v>
      </c>
    </row>
    <row r="327" spans="2:25" s="4" customFormat="1" ht="15" hidden="1" customHeight="1" outlineLevel="1" x14ac:dyDescent="0.25">
      <c r="B327" s="53" t="s">
        <v>86</v>
      </c>
      <c r="C327" s="267">
        <v>0.26907630522088355</v>
      </c>
      <c r="D327" s="144">
        <v>0.73092369477911645</v>
      </c>
      <c r="E327" s="268">
        <v>1</v>
      </c>
      <c r="F327" s="267">
        <v>0.19823788546255505</v>
      </c>
      <c r="G327" s="144">
        <v>0.80176211453744495</v>
      </c>
      <c r="H327" s="268">
        <v>1</v>
      </c>
      <c r="I327" s="267"/>
      <c r="J327" s="144"/>
      <c r="K327" s="268"/>
      <c r="L327" s="267"/>
      <c r="M327" s="144"/>
      <c r="N327" s="268"/>
      <c r="O327" s="267">
        <v>1</v>
      </c>
      <c r="P327" s="144">
        <v>0</v>
      </c>
      <c r="Q327" s="268">
        <v>1</v>
      </c>
      <c r="R327" s="267"/>
      <c r="S327" s="144"/>
      <c r="T327" s="268"/>
      <c r="U327" s="267">
        <v>1</v>
      </c>
      <c r="V327" s="268">
        <v>1</v>
      </c>
      <c r="W327" s="267" t="e">
        <v>#DIV/0!</v>
      </c>
      <c r="X327" s="144" t="e">
        <v>#DIV/0!</v>
      </c>
      <c r="Y327" s="268" t="e">
        <v>#DIV/0!</v>
      </c>
    </row>
    <row r="328" spans="2:25" s="4" customFormat="1" ht="15" hidden="1" customHeight="1" outlineLevel="1" x14ac:dyDescent="0.25">
      <c r="B328" s="53" t="s">
        <v>87</v>
      </c>
      <c r="C328" s="267">
        <v>0.4217964824120603</v>
      </c>
      <c r="D328" s="144">
        <v>0.57820351758793975</v>
      </c>
      <c r="E328" s="268">
        <v>1</v>
      </c>
      <c r="F328" s="267">
        <v>0.4337065409546258</v>
      </c>
      <c r="G328" s="144">
        <v>0.5662934590453742</v>
      </c>
      <c r="H328" s="268">
        <v>1</v>
      </c>
      <c r="I328" s="267"/>
      <c r="J328" s="144"/>
      <c r="K328" s="268"/>
      <c r="L328" s="267"/>
      <c r="M328" s="144"/>
      <c r="N328" s="268"/>
      <c r="O328" s="267">
        <v>0.29354553492484525</v>
      </c>
      <c r="P328" s="144">
        <v>0.70645446507515475</v>
      </c>
      <c r="Q328" s="268">
        <v>1</v>
      </c>
      <c r="R328" s="267"/>
      <c r="S328" s="144"/>
      <c r="T328" s="268"/>
      <c r="U328" s="267">
        <v>1</v>
      </c>
      <c r="V328" s="268">
        <v>1</v>
      </c>
      <c r="W328" s="267">
        <v>1</v>
      </c>
      <c r="X328" s="144">
        <v>0</v>
      </c>
      <c r="Y328" s="268">
        <v>1</v>
      </c>
    </row>
    <row r="329" spans="2:25" s="4" customFormat="1" ht="15" hidden="1" customHeight="1" outlineLevel="1" x14ac:dyDescent="0.25">
      <c r="B329" s="53" t="s">
        <v>88</v>
      </c>
      <c r="C329" s="267">
        <v>0.34615624804846062</v>
      </c>
      <c r="D329" s="144">
        <v>0.65384375195153932</v>
      </c>
      <c r="E329" s="268">
        <v>1</v>
      </c>
      <c r="F329" s="267">
        <v>0.33454718176060799</v>
      </c>
      <c r="G329" s="144">
        <v>0.66545281823939206</v>
      </c>
      <c r="H329" s="268">
        <v>1</v>
      </c>
      <c r="I329" s="267"/>
      <c r="J329" s="144"/>
      <c r="K329" s="268"/>
      <c r="L329" s="267"/>
      <c r="M329" s="144"/>
      <c r="N329" s="268"/>
      <c r="O329" s="267">
        <v>0.35334800377239861</v>
      </c>
      <c r="P329" s="144">
        <v>0.64665199622760139</v>
      </c>
      <c r="Q329" s="268">
        <v>1</v>
      </c>
      <c r="R329" s="267"/>
      <c r="S329" s="144"/>
      <c r="T329" s="268"/>
      <c r="U329" s="267">
        <v>1</v>
      </c>
      <c r="V329" s="268">
        <v>1</v>
      </c>
      <c r="W329" s="267">
        <v>0.3</v>
      </c>
      <c r="X329" s="144">
        <v>0.7</v>
      </c>
      <c r="Y329" s="268">
        <v>1</v>
      </c>
    </row>
    <row r="330" spans="2:25" s="4" customFormat="1" ht="15" hidden="1" customHeight="1" outlineLevel="1" x14ac:dyDescent="0.25">
      <c r="B330" s="53" t="s">
        <v>89</v>
      </c>
      <c r="C330" s="267">
        <v>0.24183509336317224</v>
      </c>
      <c r="D330" s="144">
        <v>0.75816490663682778</v>
      </c>
      <c r="E330" s="268">
        <v>1</v>
      </c>
      <c r="F330" s="267">
        <v>0.22611048898842853</v>
      </c>
      <c r="G330" s="144">
        <v>0.77388951101157144</v>
      </c>
      <c r="H330" s="268">
        <v>1</v>
      </c>
      <c r="I330" s="267"/>
      <c r="J330" s="144"/>
      <c r="K330" s="268"/>
      <c r="L330" s="267"/>
      <c r="M330" s="144"/>
      <c r="N330" s="268"/>
      <c r="O330" s="267">
        <v>0.24148236700537956</v>
      </c>
      <c r="P330" s="144">
        <v>0.75851763299462049</v>
      </c>
      <c r="Q330" s="268">
        <v>1</v>
      </c>
      <c r="R330" s="267"/>
      <c r="S330" s="144"/>
      <c r="T330" s="268"/>
      <c r="U330" s="267">
        <v>1</v>
      </c>
      <c r="V330" s="268">
        <v>1</v>
      </c>
      <c r="W330" s="267">
        <v>0.375</v>
      </c>
      <c r="X330" s="144">
        <v>0.625</v>
      </c>
      <c r="Y330" s="268">
        <v>1</v>
      </c>
    </row>
    <row r="331" spans="2:25" s="4" customFormat="1" ht="15.75" collapsed="1" x14ac:dyDescent="0.25">
      <c r="B331" s="65">
        <v>1993</v>
      </c>
      <c r="C331" s="269">
        <v>0.33009041218329954</v>
      </c>
      <c r="D331" s="88">
        <v>0.66990958781670051</v>
      </c>
      <c r="E331" s="270">
        <v>1</v>
      </c>
      <c r="F331" s="269">
        <v>0.30728725065821766</v>
      </c>
      <c r="G331" s="88">
        <v>0.69271274934178229</v>
      </c>
      <c r="H331" s="270">
        <v>1</v>
      </c>
      <c r="I331" s="269"/>
      <c r="J331" s="88"/>
      <c r="K331" s="270"/>
      <c r="L331" s="269"/>
      <c r="M331" s="88"/>
      <c r="N331" s="270"/>
      <c r="O331" s="269">
        <v>0.35212806643719607</v>
      </c>
      <c r="P331" s="88">
        <v>0.64787193356280393</v>
      </c>
      <c r="Q331" s="270">
        <v>1</v>
      </c>
      <c r="R331" s="269"/>
      <c r="S331" s="88"/>
      <c r="T331" s="270"/>
      <c r="U331" s="269">
        <v>1</v>
      </c>
      <c r="V331" s="270">
        <v>1</v>
      </c>
      <c r="W331" s="269">
        <v>0.38181818181818183</v>
      </c>
      <c r="X331" s="88">
        <v>0.61818181818181817</v>
      </c>
      <c r="Y331" s="270">
        <v>1</v>
      </c>
    </row>
    <row r="332" spans="2:25" s="4" customFormat="1" ht="15" hidden="1" customHeight="1" outlineLevel="1" x14ac:dyDescent="0.25">
      <c r="B332" s="53" t="s">
        <v>78</v>
      </c>
      <c r="C332" s="267">
        <v>0.34561315774851364</v>
      </c>
      <c r="D332" s="144">
        <v>0.65438684225148636</v>
      </c>
      <c r="E332" s="268">
        <v>1</v>
      </c>
      <c r="F332" s="267">
        <v>0.36374351720886372</v>
      </c>
      <c r="G332" s="144">
        <v>0.63625648279113622</v>
      </c>
      <c r="H332" s="268">
        <v>1</v>
      </c>
      <c r="I332" s="267"/>
      <c r="J332" s="144"/>
      <c r="K332" s="268"/>
      <c r="L332" s="267"/>
      <c r="M332" s="144"/>
      <c r="N332" s="268"/>
      <c r="O332" s="267">
        <v>0.24660912453760789</v>
      </c>
      <c r="P332" s="144">
        <v>0.75339087546239214</v>
      </c>
      <c r="Q332" s="268">
        <v>1</v>
      </c>
      <c r="R332" s="267"/>
      <c r="S332" s="144"/>
      <c r="T332" s="268"/>
      <c r="U332" s="267">
        <v>1</v>
      </c>
      <c r="V332" s="268">
        <v>1</v>
      </c>
      <c r="W332" s="267">
        <v>0</v>
      </c>
      <c r="X332" s="144">
        <v>1</v>
      </c>
      <c r="Y332" s="268">
        <v>1</v>
      </c>
    </row>
    <row r="333" spans="2:25" s="4" customFormat="1" ht="15" hidden="1" customHeight="1" outlineLevel="1" x14ac:dyDescent="0.25">
      <c r="B333" s="53" t="s">
        <v>79</v>
      </c>
      <c r="C333" s="267">
        <v>0.30719765342960287</v>
      </c>
      <c r="D333" s="144">
        <v>0.69280234657039708</v>
      </c>
      <c r="E333" s="268">
        <v>1</v>
      </c>
      <c r="F333" s="267">
        <v>0.3176084197954766</v>
      </c>
      <c r="G333" s="144">
        <v>0.6823915802045234</v>
      </c>
      <c r="H333" s="268">
        <v>1</v>
      </c>
      <c r="I333" s="267"/>
      <c r="J333" s="144"/>
      <c r="K333" s="268"/>
      <c r="L333" s="267"/>
      <c r="M333" s="144"/>
      <c r="N333" s="268"/>
      <c r="O333" s="267">
        <v>0.20239307535641549</v>
      </c>
      <c r="P333" s="144">
        <v>0.79760692464358451</v>
      </c>
      <c r="Q333" s="268">
        <v>1</v>
      </c>
      <c r="R333" s="267"/>
      <c r="S333" s="144"/>
      <c r="T333" s="268"/>
      <c r="U333" s="267">
        <v>1</v>
      </c>
      <c r="V333" s="268">
        <v>1</v>
      </c>
      <c r="W333" s="267">
        <v>0.22222222222222221</v>
      </c>
      <c r="X333" s="144">
        <v>0.77777777777777779</v>
      </c>
      <c r="Y333" s="268">
        <v>1</v>
      </c>
    </row>
    <row r="334" spans="2:25" s="4" customFormat="1" ht="15" hidden="1" customHeight="1" outlineLevel="1" x14ac:dyDescent="0.25">
      <c r="B334" s="53" t="s">
        <v>80</v>
      </c>
      <c r="C334" s="267">
        <v>0.34478878116343492</v>
      </c>
      <c r="D334" s="144">
        <v>0.65521121883656508</v>
      </c>
      <c r="E334" s="268">
        <v>1</v>
      </c>
      <c r="F334" s="267">
        <v>0.37369732668781153</v>
      </c>
      <c r="G334" s="144">
        <v>0.62630267331218847</v>
      </c>
      <c r="H334" s="268">
        <v>1</v>
      </c>
      <c r="I334" s="267"/>
      <c r="J334" s="144"/>
      <c r="K334" s="268"/>
      <c r="L334" s="267"/>
      <c r="M334" s="144"/>
      <c r="N334" s="268"/>
      <c r="O334" s="267">
        <v>0.18992633884132989</v>
      </c>
      <c r="P334" s="144">
        <v>0.81007366115867008</v>
      </c>
      <c r="Q334" s="268">
        <v>1</v>
      </c>
      <c r="R334" s="267"/>
      <c r="S334" s="144"/>
      <c r="T334" s="268"/>
      <c r="U334" s="267">
        <v>1</v>
      </c>
      <c r="V334" s="268">
        <v>1</v>
      </c>
      <c r="W334" s="267">
        <v>0</v>
      </c>
      <c r="X334" s="144">
        <v>1</v>
      </c>
      <c r="Y334" s="268">
        <v>1</v>
      </c>
    </row>
    <row r="335" spans="2:25" s="4" customFormat="1" ht="15" hidden="1" customHeight="1" outlineLevel="1" x14ac:dyDescent="0.25">
      <c r="B335" s="53" t="s">
        <v>81</v>
      </c>
      <c r="C335" s="267">
        <v>0.34464751958224543</v>
      </c>
      <c r="D335" s="144">
        <v>0.65535248041775462</v>
      </c>
      <c r="E335" s="268">
        <v>1</v>
      </c>
      <c r="F335" s="267">
        <v>0.33512999365884594</v>
      </c>
      <c r="G335" s="144">
        <v>0.66487000634115412</v>
      </c>
      <c r="H335" s="268">
        <v>1</v>
      </c>
      <c r="I335" s="267"/>
      <c r="J335" s="144"/>
      <c r="K335" s="268"/>
      <c r="L335" s="267"/>
      <c r="M335" s="144"/>
      <c r="N335" s="268"/>
      <c r="O335" s="267">
        <v>0.26912493120528341</v>
      </c>
      <c r="P335" s="144">
        <v>0.73087506879471653</v>
      </c>
      <c r="Q335" s="268">
        <v>1</v>
      </c>
      <c r="R335" s="267"/>
      <c r="S335" s="144"/>
      <c r="T335" s="268"/>
      <c r="U335" s="267">
        <v>1</v>
      </c>
      <c r="V335" s="268">
        <v>1</v>
      </c>
      <c r="W335" s="267">
        <v>1</v>
      </c>
      <c r="X335" s="144">
        <v>0</v>
      </c>
      <c r="Y335" s="268">
        <v>1</v>
      </c>
    </row>
    <row r="336" spans="2:25" s="4" customFormat="1" ht="15" hidden="1" customHeight="1" outlineLevel="1" x14ac:dyDescent="0.25">
      <c r="B336" s="53" t="s">
        <v>82</v>
      </c>
      <c r="C336" s="267">
        <v>0.55432372505543237</v>
      </c>
      <c r="D336" s="144">
        <v>0.44567627494456763</v>
      </c>
      <c r="E336" s="268">
        <v>1</v>
      </c>
      <c r="F336" s="267">
        <v>0.61433447098976113</v>
      </c>
      <c r="G336" s="144">
        <v>0.38566552901023893</v>
      </c>
      <c r="H336" s="268">
        <v>1</v>
      </c>
      <c r="I336" s="267"/>
      <c r="J336" s="144"/>
      <c r="K336" s="268"/>
      <c r="L336" s="267"/>
      <c r="M336" s="144"/>
      <c r="N336" s="268"/>
      <c r="O336" s="267">
        <v>0.34328358208955223</v>
      </c>
      <c r="P336" s="144">
        <v>0.65671641791044777</v>
      </c>
      <c r="Q336" s="268">
        <v>1</v>
      </c>
      <c r="R336" s="267"/>
      <c r="S336" s="144"/>
      <c r="T336" s="268"/>
      <c r="U336" s="267">
        <v>1</v>
      </c>
      <c r="V336" s="268">
        <v>1</v>
      </c>
      <c r="W336" s="267" t="e">
        <v>#DIV/0!</v>
      </c>
      <c r="X336" s="144" t="e">
        <v>#DIV/0!</v>
      </c>
      <c r="Y336" s="268" t="e">
        <v>#DIV/0!</v>
      </c>
    </row>
    <row r="337" spans="2:25" s="4" customFormat="1" ht="15" hidden="1" customHeight="1" outlineLevel="1" x14ac:dyDescent="0.25">
      <c r="B337" s="53" t="s">
        <v>83</v>
      </c>
      <c r="C337" s="267">
        <v>0.37566137566137564</v>
      </c>
      <c r="D337" s="144">
        <v>0.6243386243386243</v>
      </c>
      <c r="E337" s="268">
        <v>1</v>
      </c>
      <c r="F337" s="267">
        <v>0.38728323699421963</v>
      </c>
      <c r="G337" s="144">
        <v>0.61271676300578037</v>
      </c>
      <c r="H337" s="268">
        <v>1</v>
      </c>
      <c r="I337" s="267"/>
      <c r="J337" s="144"/>
      <c r="K337" s="268"/>
      <c r="L337" s="267"/>
      <c r="M337" s="144"/>
      <c r="N337" s="268"/>
      <c r="O337" s="267">
        <v>7.6923076923076927E-2</v>
      </c>
      <c r="P337" s="144">
        <v>0.92307692307692313</v>
      </c>
      <c r="Q337" s="268">
        <v>1</v>
      </c>
      <c r="R337" s="267"/>
      <c r="S337" s="144"/>
      <c r="T337" s="268"/>
      <c r="U337" s="267">
        <v>1</v>
      </c>
      <c r="V337" s="268">
        <v>1</v>
      </c>
      <c r="W337" s="267" t="e">
        <v>#DIV/0!</v>
      </c>
      <c r="X337" s="144" t="e">
        <v>#DIV/0!</v>
      </c>
      <c r="Y337" s="268" t="e">
        <v>#DIV/0!</v>
      </c>
    </row>
    <row r="338" spans="2:25" s="4" customFormat="1" ht="15" hidden="1" customHeight="1" outlineLevel="1" x14ac:dyDescent="0.25">
      <c r="B338" s="53" t="s">
        <v>84</v>
      </c>
      <c r="C338" s="267">
        <v>0.53092783505154639</v>
      </c>
      <c r="D338" s="144">
        <v>0.46907216494845361</v>
      </c>
      <c r="E338" s="268">
        <v>1</v>
      </c>
      <c r="F338" s="267">
        <v>0.52173913043478259</v>
      </c>
      <c r="G338" s="144">
        <v>0.47826086956521741</v>
      </c>
      <c r="H338" s="268">
        <v>1</v>
      </c>
      <c r="I338" s="267"/>
      <c r="J338" s="144"/>
      <c r="K338" s="268"/>
      <c r="L338" s="267"/>
      <c r="M338" s="144"/>
      <c r="N338" s="268"/>
      <c r="O338" s="267">
        <v>0.5</v>
      </c>
      <c r="P338" s="144">
        <v>0.5</v>
      </c>
      <c r="Q338" s="268">
        <v>1</v>
      </c>
      <c r="R338" s="267"/>
      <c r="S338" s="144"/>
      <c r="T338" s="268"/>
      <c r="U338" s="267">
        <v>1</v>
      </c>
      <c r="V338" s="268">
        <v>1</v>
      </c>
      <c r="W338" s="267" t="e">
        <v>#DIV/0!</v>
      </c>
      <c r="X338" s="144" t="e">
        <v>#DIV/0!</v>
      </c>
      <c r="Y338" s="268" t="e">
        <v>#DIV/0!</v>
      </c>
    </row>
    <row r="339" spans="2:25" s="4" customFormat="1" ht="15" hidden="1" customHeight="1" outlineLevel="1" x14ac:dyDescent="0.25">
      <c r="B339" s="53" t="s">
        <v>85</v>
      </c>
      <c r="C339" s="267">
        <v>0.35493827160493829</v>
      </c>
      <c r="D339" s="144">
        <v>0.64506172839506171</v>
      </c>
      <c r="E339" s="268">
        <v>1</v>
      </c>
      <c r="F339" s="267">
        <v>0.34172661870503596</v>
      </c>
      <c r="G339" s="144">
        <v>0.65827338129496404</v>
      </c>
      <c r="H339" s="268">
        <v>1</v>
      </c>
      <c r="I339" s="267"/>
      <c r="J339" s="144"/>
      <c r="K339" s="268"/>
      <c r="L339" s="267"/>
      <c r="M339" s="144"/>
      <c r="N339" s="268"/>
      <c r="O339" s="267">
        <v>0.43478260869565216</v>
      </c>
      <c r="P339" s="144">
        <v>0.56521739130434778</v>
      </c>
      <c r="Q339" s="268">
        <v>1</v>
      </c>
      <c r="R339" s="267"/>
      <c r="S339" s="144"/>
      <c r="T339" s="268"/>
      <c r="U339" s="267" t="e">
        <v>#DIV/0!</v>
      </c>
      <c r="V339" s="268" t="e">
        <v>#DIV/0!</v>
      </c>
      <c r="W339" s="267" t="e">
        <v>#DIV/0!</v>
      </c>
      <c r="X339" s="144" t="e">
        <v>#DIV/0!</v>
      </c>
      <c r="Y339" s="268" t="e">
        <v>#DIV/0!</v>
      </c>
    </row>
    <row r="340" spans="2:25" s="4" customFormat="1" ht="15" hidden="1" customHeight="1" outlineLevel="1" x14ac:dyDescent="0.25">
      <c r="B340" s="53" t="s">
        <v>86</v>
      </c>
      <c r="C340" s="267">
        <v>0.20821917808219179</v>
      </c>
      <c r="D340" s="144">
        <v>0.79178082191780819</v>
      </c>
      <c r="E340" s="268">
        <v>1</v>
      </c>
      <c r="F340" s="267">
        <v>0.21993127147766323</v>
      </c>
      <c r="G340" s="144">
        <v>0.78006872852233677</v>
      </c>
      <c r="H340" s="268">
        <v>1</v>
      </c>
      <c r="I340" s="267"/>
      <c r="J340" s="144"/>
      <c r="K340" s="268"/>
      <c r="L340" s="267"/>
      <c r="M340" s="144"/>
      <c r="N340" s="268"/>
      <c r="O340" s="267">
        <v>6.3492063492063489E-2</v>
      </c>
      <c r="P340" s="144">
        <v>0.93650793650793651</v>
      </c>
      <c r="Q340" s="268">
        <v>1</v>
      </c>
      <c r="R340" s="267"/>
      <c r="S340" s="144"/>
      <c r="T340" s="268"/>
      <c r="U340" s="267">
        <v>1</v>
      </c>
      <c r="V340" s="268">
        <v>1</v>
      </c>
      <c r="W340" s="267">
        <v>0</v>
      </c>
      <c r="X340" s="144">
        <v>1</v>
      </c>
      <c r="Y340" s="268">
        <v>1</v>
      </c>
    </row>
    <row r="341" spans="2:25" s="4" customFormat="1" ht="15" hidden="1" customHeight="1" outlineLevel="1" x14ac:dyDescent="0.25">
      <c r="B341" s="53" t="s">
        <v>87</v>
      </c>
      <c r="C341" s="267">
        <v>0.3656079473905135</v>
      </c>
      <c r="D341" s="144">
        <v>0.6343920526094865</v>
      </c>
      <c r="E341" s="268">
        <v>1</v>
      </c>
      <c r="F341" s="267">
        <v>0.35967490921666956</v>
      </c>
      <c r="G341" s="144">
        <v>0.64032509078333044</v>
      </c>
      <c r="H341" s="268">
        <v>1</v>
      </c>
      <c r="I341" s="267"/>
      <c r="J341" s="144"/>
      <c r="K341" s="268"/>
      <c r="L341" s="267"/>
      <c r="M341" s="144"/>
      <c r="N341" s="268"/>
      <c r="O341" s="267">
        <v>0.32573289902280128</v>
      </c>
      <c r="P341" s="144">
        <v>0.67426710097719866</v>
      </c>
      <c r="Q341" s="268">
        <v>1</v>
      </c>
      <c r="R341" s="267"/>
      <c r="S341" s="144"/>
      <c r="T341" s="268"/>
      <c r="U341" s="267">
        <v>1</v>
      </c>
      <c r="V341" s="268">
        <v>1</v>
      </c>
      <c r="W341" s="267">
        <v>0</v>
      </c>
      <c r="X341" s="144">
        <v>1</v>
      </c>
      <c r="Y341" s="268">
        <v>1</v>
      </c>
    </row>
    <row r="342" spans="2:25" s="4" customFormat="1" ht="15" hidden="1" customHeight="1" outlineLevel="1" x14ac:dyDescent="0.25">
      <c r="B342" s="53" t="s">
        <v>88</v>
      </c>
      <c r="C342" s="267">
        <v>0.34989821578254099</v>
      </c>
      <c r="D342" s="144">
        <v>0.65010178421745901</v>
      </c>
      <c r="E342" s="268">
        <v>1</v>
      </c>
      <c r="F342" s="267">
        <v>0.3175123998473865</v>
      </c>
      <c r="G342" s="144">
        <v>0.68248760015261356</v>
      </c>
      <c r="H342" s="268">
        <v>1</v>
      </c>
      <c r="I342" s="267"/>
      <c r="J342" s="144"/>
      <c r="K342" s="268"/>
      <c r="L342" s="267"/>
      <c r="M342" s="144"/>
      <c r="N342" s="268"/>
      <c r="O342" s="267">
        <v>0.40925925925925927</v>
      </c>
      <c r="P342" s="144">
        <v>0.59074074074074079</v>
      </c>
      <c r="Q342" s="268">
        <v>1</v>
      </c>
      <c r="R342" s="267"/>
      <c r="S342" s="144"/>
      <c r="T342" s="268"/>
      <c r="U342" s="267">
        <v>1</v>
      </c>
      <c r="V342" s="268">
        <v>1</v>
      </c>
      <c r="W342" s="267">
        <v>1</v>
      </c>
      <c r="X342" s="144">
        <v>0</v>
      </c>
      <c r="Y342" s="268">
        <v>1</v>
      </c>
    </row>
    <row r="343" spans="2:25" s="4" customFormat="1" ht="15" hidden="1" customHeight="1" outlineLevel="1" x14ac:dyDescent="0.25">
      <c r="B343" s="53" t="s">
        <v>89</v>
      </c>
      <c r="C343" s="267">
        <v>0.2793091210221223</v>
      </c>
      <c r="D343" s="144">
        <v>0.72069087897787765</v>
      </c>
      <c r="E343" s="268">
        <v>1</v>
      </c>
      <c r="F343" s="267">
        <v>0.26554928906187941</v>
      </c>
      <c r="G343" s="144">
        <v>0.73445071093812053</v>
      </c>
      <c r="H343" s="268">
        <v>1</v>
      </c>
      <c r="I343" s="267"/>
      <c r="J343" s="144"/>
      <c r="K343" s="268"/>
      <c r="L343" s="267"/>
      <c r="M343" s="144"/>
      <c r="N343" s="268"/>
      <c r="O343" s="267">
        <v>0.26716604244694131</v>
      </c>
      <c r="P343" s="144">
        <v>0.73283395755305869</v>
      </c>
      <c r="Q343" s="268">
        <v>1</v>
      </c>
      <c r="R343" s="267"/>
      <c r="S343" s="144"/>
      <c r="T343" s="268"/>
      <c r="U343" s="267">
        <v>1</v>
      </c>
      <c r="V343" s="268">
        <v>1</v>
      </c>
      <c r="W343" s="267">
        <v>0.4</v>
      </c>
      <c r="X343" s="144">
        <v>0.6</v>
      </c>
      <c r="Y343" s="268">
        <v>1</v>
      </c>
    </row>
    <row r="344" spans="2:25" s="4" customFormat="1" ht="15.75" collapsed="1" x14ac:dyDescent="0.25">
      <c r="B344" s="65">
        <v>1992</v>
      </c>
      <c r="C344" s="269">
        <v>0.33168086330147079</v>
      </c>
      <c r="D344" s="88">
        <v>0.66831913669852916</v>
      </c>
      <c r="E344" s="270">
        <v>1</v>
      </c>
      <c r="F344" s="269">
        <v>0.3342360422661218</v>
      </c>
      <c r="G344" s="88">
        <v>0.6657639577338782</v>
      </c>
      <c r="H344" s="270">
        <v>1</v>
      </c>
      <c r="I344" s="269"/>
      <c r="J344" s="88"/>
      <c r="K344" s="270"/>
      <c r="L344" s="269"/>
      <c r="M344" s="88"/>
      <c r="N344" s="270"/>
      <c r="O344" s="269">
        <v>0.25950480867607939</v>
      </c>
      <c r="P344" s="88">
        <v>0.74049519132392061</v>
      </c>
      <c r="Q344" s="270">
        <v>1</v>
      </c>
      <c r="R344" s="269"/>
      <c r="S344" s="88"/>
      <c r="T344" s="270"/>
      <c r="U344" s="269">
        <v>1</v>
      </c>
      <c r="V344" s="270">
        <v>1</v>
      </c>
      <c r="W344" s="269">
        <v>0.22641509433962265</v>
      </c>
      <c r="X344" s="88">
        <v>0.77358490566037741</v>
      </c>
      <c r="Y344" s="270">
        <v>1</v>
      </c>
    </row>
    <row r="345" spans="2:25" s="4" customFormat="1" ht="15" hidden="1" customHeight="1" outlineLevel="1" x14ac:dyDescent="0.25">
      <c r="B345" s="53" t="s">
        <v>78</v>
      </c>
      <c r="C345" s="267">
        <v>0.31278820549457687</v>
      </c>
      <c r="D345" s="144">
        <v>0.68721179450542313</v>
      </c>
      <c r="E345" s="268">
        <v>1</v>
      </c>
      <c r="F345" s="267">
        <v>0.32494448556624722</v>
      </c>
      <c r="G345" s="144">
        <v>0.67505551443375278</v>
      </c>
      <c r="H345" s="268">
        <v>1</v>
      </c>
      <c r="I345" s="267"/>
      <c r="J345" s="144"/>
      <c r="K345" s="268"/>
      <c r="L345" s="267"/>
      <c r="M345" s="144"/>
      <c r="N345" s="268"/>
      <c r="O345" s="267">
        <v>0.22808671065032987</v>
      </c>
      <c r="P345" s="144">
        <v>0.77191328934967007</v>
      </c>
      <c r="Q345" s="268">
        <v>1</v>
      </c>
      <c r="R345" s="267"/>
      <c r="S345" s="144"/>
      <c r="T345" s="268"/>
      <c r="U345" s="267">
        <v>1</v>
      </c>
      <c r="V345" s="268">
        <v>1</v>
      </c>
      <c r="W345" s="267">
        <v>0</v>
      </c>
      <c r="X345" s="144">
        <v>1</v>
      </c>
      <c r="Y345" s="268">
        <v>1</v>
      </c>
    </row>
    <row r="346" spans="2:25" s="4" customFormat="1" ht="15" hidden="1" customHeight="1" outlineLevel="1" x14ac:dyDescent="0.25">
      <c r="B346" s="53" t="s">
        <v>79</v>
      </c>
      <c r="C346" s="267">
        <v>0.32972286094638753</v>
      </c>
      <c r="D346" s="144">
        <v>0.67027713905361253</v>
      </c>
      <c r="E346" s="268">
        <v>1</v>
      </c>
      <c r="F346" s="267">
        <v>0.33526873283640646</v>
      </c>
      <c r="G346" s="144">
        <v>0.66473126716359354</v>
      </c>
      <c r="H346" s="268">
        <v>1</v>
      </c>
      <c r="I346" s="267"/>
      <c r="J346" s="144"/>
      <c r="K346" s="268"/>
      <c r="L346" s="267"/>
      <c r="M346" s="144"/>
      <c r="N346" s="268"/>
      <c r="O346" s="267">
        <v>0.23962594973699591</v>
      </c>
      <c r="P346" s="144">
        <v>0.76037405026300409</v>
      </c>
      <c r="Q346" s="268">
        <v>1</v>
      </c>
      <c r="R346" s="267"/>
      <c r="S346" s="144"/>
      <c r="T346" s="268"/>
      <c r="U346" s="267">
        <v>1</v>
      </c>
      <c r="V346" s="268">
        <v>1</v>
      </c>
      <c r="W346" s="267">
        <v>0</v>
      </c>
      <c r="X346" s="144">
        <v>1</v>
      </c>
      <c r="Y346" s="268">
        <v>1</v>
      </c>
    </row>
    <row r="347" spans="2:25" s="4" customFormat="1" ht="15" hidden="1" customHeight="1" outlineLevel="1" x14ac:dyDescent="0.25">
      <c r="B347" s="53" t="s">
        <v>80</v>
      </c>
      <c r="C347" s="267">
        <v>0.3756333994271866</v>
      </c>
      <c r="D347" s="144">
        <v>0.62436660057281335</v>
      </c>
      <c r="E347" s="268">
        <v>1</v>
      </c>
      <c r="F347" s="267">
        <v>0.37807873131710057</v>
      </c>
      <c r="G347" s="144">
        <v>0.62192126868289943</v>
      </c>
      <c r="H347" s="268">
        <v>1</v>
      </c>
      <c r="I347" s="267"/>
      <c r="J347" s="144"/>
      <c r="K347" s="268"/>
      <c r="L347" s="267"/>
      <c r="M347" s="144"/>
      <c r="N347" s="268"/>
      <c r="O347" s="267">
        <v>0.30164119977362763</v>
      </c>
      <c r="P347" s="144">
        <v>0.69835880022637242</v>
      </c>
      <c r="Q347" s="268">
        <v>1</v>
      </c>
      <c r="R347" s="267"/>
      <c r="S347" s="144"/>
      <c r="T347" s="268"/>
      <c r="U347" s="267">
        <v>1</v>
      </c>
      <c r="V347" s="268">
        <v>1</v>
      </c>
      <c r="W347" s="267">
        <v>0.16666666666666666</v>
      </c>
      <c r="X347" s="144">
        <v>0.83333333333333337</v>
      </c>
      <c r="Y347" s="268">
        <v>1</v>
      </c>
    </row>
    <row r="348" spans="2:25" s="4" customFormat="1" ht="15" hidden="1" customHeight="1" outlineLevel="1" x14ac:dyDescent="0.25">
      <c r="B348" s="53" t="s">
        <v>81</v>
      </c>
      <c r="C348" s="267">
        <v>0.36503642039542145</v>
      </c>
      <c r="D348" s="144">
        <v>0.63496357960457861</v>
      </c>
      <c r="E348" s="268">
        <v>1</v>
      </c>
      <c r="F348" s="267">
        <v>0.34813639968279142</v>
      </c>
      <c r="G348" s="144">
        <v>0.65186360031720858</v>
      </c>
      <c r="H348" s="268">
        <v>1</v>
      </c>
      <c r="I348" s="267"/>
      <c r="J348" s="144"/>
      <c r="K348" s="268"/>
      <c r="L348" s="267"/>
      <c r="M348" s="144"/>
      <c r="N348" s="268"/>
      <c r="O348" s="267">
        <v>0.33676975945017185</v>
      </c>
      <c r="P348" s="144">
        <v>0.66323024054982815</v>
      </c>
      <c r="Q348" s="268">
        <v>1</v>
      </c>
      <c r="R348" s="267"/>
      <c r="S348" s="144"/>
      <c r="T348" s="268"/>
      <c r="U348" s="267">
        <v>1</v>
      </c>
      <c r="V348" s="268">
        <v>1</v>
      </c>
      <c r="W348" s="267">
        <v>0.14285714285714285</v>
      </c>
      <c r="X348" s="144">
        <v>0.8571428571428571</v>
      </c>
      <c r="Y348" s="268">
        <v>1</v>
      </c>
    </row>
    <row r="349" spans="2:25" s="4" customFormat="1" ht="15" hidden="1" customHeight="1" outlineLevel="1" x14ac:dyDescent="0.25">
      <c r="B349" s="53" t="s">
        <v>82</v>
      </c>
      <c r="C349" s="267">
        <v>0.24757281553398058</v>
      </c>
      <c r="D349" s="144">
        <v>0.75242718446601942</v>
      </c>
      <c r="E349" s="268">
        <v>1</v>
      </c>
      <c r="F349" s="267">
        <v>0.21348314606741572</v>
      </c>
      <c r="G349" s="144">
        <v>0.7865168539325843</v>
      </c>
      <c r="H349" s="268">
        <v>1</v>
      </c>
      <c r="I349" s="267"/>
      <c r="J349" s="144"/>
      <c r="K349" s="268"/>
      <c r="L349" s="267"/>
      <c r="M349" s="144"/>
      <c r="N349" s="268"/>
      <c r="O349" s="267">
        <v>0.375</v>
      </c>
      <c r="P349" s="144">
        <v>0.625</v>
      </c>
      <c r="Q349" s="268">
        <v>1</v>
      </c>
      <c r="R349" s="267"/>
      <c r="S349" s="144"/>
      <c r="T349" s="268"/>
      <c r="U349" s="267" t="e">
        <v>#DIV/0!</v>
      </c>
      <c r="V349" s="268" t="e">
        <v>#DIV/0!</v>
      </c>
      <c r="W349" s="267">
        <v>1</v>
      </c>
      <c r="X349" s="144">
        <v>0</v>
      </c>
      <c r="Y349" s="268">
        <v>1</v>
      </c>
    </row>
    <row r="350" spans="2:25" s="4" customFormat="1" ht="15" hidden="1" customHeight="1" outlineLevel="1" x14ac:dyDescent="0.25">
      <c r="B350" s="53" t="s">
        <v>83</v>
      </c>
      <c r="C350" s="267">
        <v>0.19709208400646203</v>
      </c>
      <c r="D350" s="144">
        <v>0.80290791599353795</v>
      </c>
      <c r="E350" s="268">
        <v>1</v>
      </c>
      <c r="F350" s="267">
        <v>0.18790849673202614</v>
      </c>
      <c r="G350" s="144">
        <v>0.81209150326797386</v>
      </c>
      <c r="H350" s="268">
        <v>1</v>
      </c>
      <c r="I350" s="267"/>
      <c r="J350" s="144"/>
      <c r="K350" s="268"/>
      <c r="L350" s="267"/>
      <c r="M350" s="144"/>
      <c r="N350" s="268"/>
      <c r="O350" s="267">
        <v>1</v>
      </c>
      <c r="P350" s="144">
        <v>0</v>
      </c>
      <c r="Q350" s="268">
        <v>1</v>
      </c>
      <c r="R350" s="267"/>
      <c r="S350" s="144"/>
      <c r="T350" s="268"/>
      <c r="U350" s="267">
        <v>1</v>
      </c>
      <c r="V350" s="268">
        <v>1</v>
      </c>
      <c r="W350" s="267" t="e">
        <v>#DIV/0!</v>
      </c>
      <c r="X350" s="144" t="e">
        <v>#DIV/0!</v>
      </c>
      <c r="Y350" s="268" t="e">
        <v>#DIV/0!</v>
      </c>
    </row>
    <row r="351" spans="2:25" s="4" customFormat="1" ht="15" hidden="1" customHeight="1" outlineLevel="1" x14ac:dyDescent="0.25">
      <c r="B351" s="53" t="s">
        <v>84</v>
      </c>
      <c r="C351" s="267">
        <v>0.13372093023255813</v>
      </c>
      <c r="D351" s="144">
        <v>0.86627906976744184</v>
      </c>
      <c r="E351" s="268">
        <v>1</v>
      </c>
      <c r="F351" s="267">
        <v>0.10429447852760736</v>
      </c>
      <c r="G351" s="144">
        <v>0.89570552147239269</v>
      </c>
      <c r="H351" s="268">
        <v>1</v>
      </c>
      <c r="I351" s="267"/>
      <c r="J351" s="144"/>
      <c r="K351" s="268"/>
      <c r="L351" s="267"/>
      <c r="M351" s="144"/>
      <c r="N351" s="268"/>
      <c r="O351" s="267">
        <v>0.5714285714285714</v>
      </c>
      <c r="P351" s="144">
        <v>0.42857142857142855</v>
      </c>
      <c r="Q351" s="268">
        <v>1</v>
      </c>
      <c r="R351" s="267"/>
      <c r="S351" s="144"/>
      <c r="T351" s="268"/>
      <c r="U351" s="267">
        <v>1</v>
      </c>
      <c r="V351" s="268">
        <v>1</v>
      </c>
      <c r="W351" s="267" t="e">
        <v>#DIV/0!</v>
      </c>
      <c r="X351" s="144" t="e">
        <v>#DIV/0!</v>
      </c>
      <c r="Y351" s="268" t="e">
        <v>#DIV/0!</v>
      </c>
    </row>
    <row r="352" spans="2:25" s="4" customFormat="1" ht="15" hidden="1" customHeight="1" outlineLevel="1" x14ac:dyDescent="0.25">
      <c r="B352" s="53" t="s">
        <v>85</v>
      </c>
      <c r="C352" s="267">
        <v>0.44444444444444442</v>
      </c>
      <c r="D352" s="144">
        <v>0.55555555555555558</v>
      </c>
      <c r="E352" s="268">
        <v>1</v>
      </c>
      <c r="F352" s="267">
        <v>0.50495049504950495</v>
      </c>
      <c r="G352" s="144">
        <v>0.49504950495049505</v>
      </c>
      <c r="H352" s="268">
        <v>1</v>
      </c>
      <c r="I352" s="267"/>
      <c r="J352" s="144"/>
      <c r="K352" s="268"/>
      <c r="L352" s="267"/>
      <c r="M352" s="144"/>
      <c r="N352" s="268"/>
      <c r="O352" s="267">
        <v>0</v>
      </c>
      <c r="P352" s="144">
        <v>1</v>
      </c>
      <c r="Q352" s="268">
        <v>1</v>
      </c>
      <c r="R352" s="267"/>
      <c r="S352" s="144"/>
      <c r="T352" s="268"/>
      <c r="U352" s="267">
        <v>1</v>
      </c>
      <c r="V352" s="268">
        <v>1</v>
      </c>
      <c r="W352" s="267" t="e">
        <v>#DIV/0!</v>
      </c>
      <c r="X352" s="144" t="e">
        <v>#DIV/0!</v>
      </c>
      <c r="Y352" s="268" t="e">
        <v>#DIV/0!</v>
      </c>
    </row>
    <row r="353" spans="2:25" s="4" customFormat="1" ht="15" hidden="1" customHeight="1" outlineLevel="1" x14ac:dyDescent="0.25">
      <c r="B353" s="53" t="s">
        <v>86</v>
      </c>
      <c r="C353" s="267">
        <v>0.44583333333333336</v>
      </c>
      <c r="D353" s="144">
        <v>0.5541666666666667</v>
      </c>
      <c r="E353" s="268">
        <v>1</v>
      </c>
      <c r="F353" s="267">
        <v>0.42926829268292682</v>
      </c>
      <c r="G353" s="144">
        <v>0.57073170731707312</v>
      </c>
      <c r="H353" s="268">
        <v>1</v>
      </c>
      <c r="I353" s="267"/>
      <c r="J353" s="144"/>
      <c r="K353" s="268"/>
      <c r="L353" s="267"/>
      <c r="M353" s="144"/>
      <c r="N353" s="268"/>
      <c r="O353" s="267">
        <v>0.30434782608695654</v>
      </c>
      <c r="P353" s="144">
        <v>0.69565217391304346</v>
      </c>
      <c r="Q353" s="268">
        <v>1</v>
      </c>
      <c r="R353" s="267"/>
      <c r="S353" s="144"/>
      <c r="T353" s="268"/>
      <c r="U353" s="267">
        <v>1</v>
      </c>
      <c r="V353" s="268">
        <v>1</v>
      </c>
      <c r="W353" s="267" t="e">
        <v>#DIV/0!</v>
      </c>
      <c r="X353" s="144" t="e">
        <v>#DIV/0!</v>
      </c>
      <c r="Y353" s="268" t="e">
        <v>#DIV/0!</v>
      </c>
    </row>
    <row r="354" spans="2:25" s="4" customFormat="1" ht="15" hidden="1" customHeight="1" outlineLevel="1" x14ac:dyDescent="0.25">
      <c r="B354" s="53" t="s">
        <v>87</v>
      </c>
      <c r="C354" s="267">
        <v>0.37977492471073071</v>
      </c>
      <c r="D354" s="144">
        <v>0.62022507528926929</v>
      </c>
      <c r="E354" s="268">
        <v>1</v>
      </c>
      <c r="F354" s="267">
        <v>0.38571998404467489</v>
      </c>
      <c r="G354" s="144">
        <v>0.61428001595532511</v>
      </c>
      <c r="H354" s="268">
        <v>1</v>
      </c>
      <c r="I354" s="267"/>
      <c r="J354" s="144"/>
      <c r="K354" s="268"/>
      <c r="L354" s="267"/>
      <c r="M354" s="144"/>
      <c r="N354" s="268"/>
      <c r="O354" s="267">
        <v>0.286203941730934</v>
      </c>
      <c r="P354" s="144">
        <v>0.713796058269066</v>
      </c>
      <c r="Q354" s="268">
        <v>1</v>
      </c>
      <c r="R354" s="267"/>
      <c r="S354" s="144"/>
      <c r="T354" s="268"/>
      <c r="U354" s="267">
        <v>1</v>
      </c>
      <c r="V354" s="268">
        <v>1</v>
      </c>
      <c r="W354" s="267" t="e">
        <v>#DIV/0!</v>
      </c>
      <c r="X354" s="144" t="e">
        <v>#DIV/0!</v>
      </c>
      <c r="Y354" s="268" t="e">
        <v>#DIV/0!</v>
      </c>
    </row>
    <row r="355" spans="2:25" s="4" customFormat="1" ht="15" hidden="1" customHeight="1" outlineLevel="1" x14ac:dyDescent="0.25">
      <c r="B355" s="53" t="s">
        <v>88</v>
      </c>
      <c r="C355" s="267">
        <v>0.32173414272740308</v>
      </c>
      <c r="D355" s="144">
        <v>0.67826585727259692</v>
      </c>
      <c r="E355" s="268">
        <v>1</v>
      </c>
      <c r="F355" s="267">
        <v>0.36906015301466977</v>
      </c>
      <c r="G355" s="144">
        <v>0.63093984698533023</v>
      </c>
      <c r="H355" s="268">
        <v>1</v>
      </c>
      <c r="I355" s="267"/>
      <c r="J355" s="144"/>
      <c r="K355" s="268"/>
      <c r="L355" s="267"/>
      <c r="M355" s="144"/>
      <c r="N355" s="268"/>
      <c r="O355" s="267">
        <v>0.27480737800607052</v>
      </c>
      <c r="P355" s="144">
        <v>0.72519262199392953</v>
      </c>
      <c r="Q355" s="268">
        <v>1</v>
      </c>
      <c r="R355" s="267"/>
      <c r="S355" s="144"/>
      <c r="T355" s="268"/>
      <c r="U355" s="267">
        <v>1</v>
      </c>
      <c r="V355" s="268">
        <v>1</v>
      </c>
      <c r="W355" s="267">
        <v>0.14285714285714285</v>
      </c>
      <c r="X355" s="144">
        <v>0.8571428571428571</v>
      </c>
      <c r="Y355" s="268">
        <v>1</v>
      </c>
    </row>
    <row r="356" spans="2:25" s="4" customFormat="1" ht="15" hidden="1" customHeight="1" outlineLevel="1" x14ac:dyDescent="0.25">
      <c r="B356" s="53" t="s">
        <v>89</v>
      </c>
      <c r="C356" s="267">
        <v>0.35930392467999578</v>
      </c>
      <c r="D356" s="144">
        <v>0.64069607532000428</v>
      </c>
      <c r="E356" s="268">
        <v>1</v>
      </c>
      <c r="F356" s="267">
        <v>0.34291876347951117</v>
      </c>
      <c r="G356" s="144">
        <v>0.65708123652048889</v>
      </c>
      <c r="H356" s="268">
        <v>1</v>
      </c>
      <c r="I356" s="267"/>
      <c r="J356" s="144"/>
      <c r="K356" s="268"/>
      <c r="L356" s="267"/>
      <c r="M356" s="144"/>
      <c r="N356" s="268"/>
      <c r="O356" s="267">
        <v>0.2123065163386203</v>
      </c>
      <c r="P356" s="144">
        <v>0.7876934836613797</v>
      </c>
      <c r="Q356" s="268">
        <v>1</v>
      </c>
      <c r="R356" s="267"/>
      <c r="S356" s="144"/>
      <c r="T356" s="268"/>
      <c r="U356" s="267">
        <v>1</v>
      </c>
      <c r="V356" s="268">
        <v>1</v>
      </c>
      <c r="W356" s="267">
        <v>0.17647058823529413</v>
      </c>
      <c r="X356" s="144">
        <v>0.82352941176470584</v>
      </c>
      <c r="Y356" s="268">
        <v>1</v>
      </c>
    </row>
    <row r="357" spans="2:25" s="4" customFormat="1" ht="15.75" collapsed="1" x14ac:dyDescent="0.25">
      <c r="B357" s="65">
        <v>1991</v>
      </c>
      <c r="C357" s="269">
        <v>0.34300616313255128</v>
      </c>
      <c r="D357" s="88">
        <v>0.65699383686744872</v>
      </c>
      <c r="E357" s="270">
        <v>1</v>
      </c>
      <c r="F357" s="269">
        <v>0.35187577511368334</v>
      </c>
      <c r="G357" s="88">
        <v>0.64812422488631671</v>
      </c>
      <c r="H357" s="270">
        <v>1</v>
      </c>
      <c r="I357" s="269"/>
      <c r="J357" s="88"/>
      <c r="K357" s="270"/>
      <c r="L357" s="269"/>
      <c r="M357" s="88"/>
      <c r="N357" s="270"/>
      <c r="O357" s="269">
        <v>0.25377709656229475</v>
      </c>
      <c r="P357" s="88">
        <v>0.74622290343770525</v>
      </c>
      <c r="Q357" s="270">
        <v>1</v>
      </c>
      <c r="R357" s="269"/>
      <c r="S357" s="88"/>
      <c r="T357" s="270"/>
      <c r="U357" s="269">
        <v>1</v>
      </c>
      <c r="V357" s="270">
        <v>1</v>
      </c>
      <c r="W357" s="269">
        <v>0.17910447761194029</v>
      </c>
      <c r="X357" s="88">
        <v>0.82089552238805974</v>
      </c>
      <c r="Y357" s="270">
        <v>1</v>
      </c>
    </row>
    <row r="358" spans="2:25" s="4" customFormat="1" ht="15" hidden="1" customHeight="1" outlineLevel="1" x14ac:dyDescent="0.25">
      <c r="B358" s="53" t="s">
        <v>78</v>
      </c>
      <c r="C358" s="267">
        <v>0.29041220162159098</v>
      </c>
      <c r="D358" s="144">
        <v>0.70958779837840902</v>
      </c>
      <c r="E358" s="268">
        <v>1</v>
      </c>
      <c r="F358" s="267">
        <v>0.29920886075949366</v>
      </c>
      <c r="G358" s="144">
        <v>0.70079113924050629</v>
      </c>
      <c r="H358" s="268">
        <v>1</v>
      </c>
      <c r="I358" s="267"/>
      <c r="J358" s="144"/>
      <c r="K358" s="268"/>
      <c r="L358" s="267"/>
      <c r="M358" s="144"/>
      <c r="N358" s="268"/>
      <c r="O358" s="267">
        <v>0.18609315801203477</v>
      </c>
      <c r="P358" s="144">
        <v>0.81390684198796526</v>
      </c>
      <c r="Q358" s="268">
        <v>1</v>
      </c>
      <c r="R358" s="267"/>
      <c r="S358" s="144"/>
      <c r="T358" s="268"/>
      <c r="U358" s="267">
        <v>1</v>
      </c>
      <c r="V358" s="268">
        <v>1</v>
      </c>
      <c r="W358" s="267">
        <v>0.16666666666666666</v>
      </c>
      <c r="X358" s="144">
        <v>0.83333333333333337</v>
      </c>
      <c r="Y358" s="268">
        <v>1</v>
      </c>
    </row>
    <row r="359" spans="2:25" s="4" customFormat="1" ht="15" hidden="1" customHeight="1" outlineLevel="1" x14ac:dyDescent="0.25">
      <c r="B359" s="53" t="s">
        <v>79</v>
      </c>
      <c r="C359" s="267">
        <v>0.27893738140417457</v>
      </c>
      <c r="D359" s="144">
        <v>0.72106261859582543</v>
      </c>
      <c r="E359" s="268">
        <v>1</v>
      </c>
      <c r="F359" s="267">
        <v>0.30832882221019259</v>
      </c>
      <c r="G359" s="144">
        <v>0.69167117778980747</v>
      </c>
      <c r="H359" s="268">
        <v>1</v>
      </c>
      <c r="I359" s="267"/>
      <c r="J359" s="144"/>
      <c r="K359" s="268"/>
      <c r="L359" s="267"/>
      <c r="M359" s="144"/>
      <c r="N359" s="268"/>
      <c r="O359" s="267">
        <v>0.16599578301705961</v>
      </c>
      <c r="P359" s="144">
        <v>0.83400421698294036</v>
      </c>
      <c r="Q359" s="268">
        <v>1</v>
      </c>
      <c r="R359" s="267"/>
      <c r="S359" s="144"/>
      <c r="T359" s="268"/>
      <c r="U359" s="267">
        <v>1</v>
      </c>
      <c r="V359" s="268">
        <v>1</v>
      </c>
      <c r="W359" s="267">
        <v>0</v>
      </c>
      <c r="X359" s="144">
        <v>1</v>
      </c>
      <c r="Y359" s="268">
        <v>1</v>
      </c>
    </row>
    <row r="360" spans="2:25" s="4" customFormat="1" ht="15" hidden="1" customHeight="1" outlineLevel="1" x14ac:dyDescent="0.25">
      <c r="B360" s="53" t="s">
        <v>80</v>
      </c>
      <c r="C360" s="267">
        <v>0.30504144430566593</v>
      </c>
      <c r="D360" s="144">
        <v>0.69495855569433407</v>
      </c>
      <c r="E360" s="268">
        <v>1</v>
      </c>
      <c r="F360" s="267">
        <v>0.29841194595875797</v>
      </c>
      <c r="G360" s="144">
        <v>0.70158805404124203</v>
      </c>
      <c r="H360" s="268">
        <v>1</v>
      </c>
      <c r="I360" s="267"/>
      <c r="J360" s="144"/>
      <c r="K360" s="268"/>
      <c r="L360" s="267"/>
      <c r="M360" s="144"/>
      <c r="N360" s="268"/>
      <c r="O360" s="267">
        <v>0.24141048824593128</v>
      </c>
      <c r="P360" s="144">
        <v>0.75858951175406875</v>
      </c>
      <c r="Q360" s="268">
        <v>1</v>
      </c>
      <c r="R360" s="267"/>
      <c r="S360" s="144"/>
      <c r="T360" s="268"/>
      <c r="U360" s="267">
        <v>1</v>
      </c>
      <c r="V360" s="268">
        <v>1</v>
      </c>
      <c r="W360" s="267">
        <v>0.2857142857142857</v>
      </c>
      <c r="X360" s="144">
        <v>0.7142857142857143</v>
      </c>
      <c r="Y360" s="268">
        <v>1</v>
      </c>
    </row>
    <row r="361" spans="2:25" s="4" customFormat="1" ht="15" hidden="1" customHeight="1" outlineLevel="1" x14ac:dyDescent="0.25">
      <c r="B361" s="53" t="s">
        <v>81</v>
      </c>
      <c r="C361" s="267">
        <v>0.33306273918589818</v>
      </c>
      <c r="D361" s="144">
        <v>0.66693726081410187</v>
      </c>
      <c r="E361" s="268">
        <v>1</v>
      </c>
      <c r="F361" s="267">
        <v>0.3374203821656051</v>
      </c>
      <c r="G361" s="144">
        <v>0.6625796178343949</v>
      </c>
      <c r="H361" s="268">
        <v>1</v>
      </c>
      <c r="I361" s="267"/>
      <c r="J361" s="144"/>
      <c r="K361" s="268"/>
      <c r="L361" s="267"/>
      <c r="M361" s="144"/>
      <c r="N361" s="268"/>
      <c r="O361" s="267">
        <v>0.25281954887218044</v>
      </c>
      <c r="P361" s="144">
        <v>0.7471804511278195</v>
      </c>
      <c r="Q361" s="268">
        <v>1</v>
      </c>
      <c r="R361" s="267"/>
      <c r="S361" s="144"/>
      <c r="T361" s="268"/>
      <c r="U361" s="267">
        <v>1</v>
      </c>
      <c r="V361" s="268">
        <v>1</v>
      </c>
      <c r="W361" s="267" t="e">
        <v>#DIV/0!</v>
      </c>
      <c r="X361" s="144" t="e">
        <v>#DIV/0!</v>
      </c>
      <c r="Y361" s="268" t="e">
        <v>#DIV/0!</v>
      </c>
    </row>
    <row r="362" spans="2:25" s="4" customFormat="1" ht="15" hidden="1" customHeight="1" outlineLevel="1" x14ac:dyDescent="0.25">
      <c r="B362" s="53" t="s">
        <v>82</v>
      </c>
      <c r="C362" s="267">
        <v>0.2978723404255319</v>
      </c>
      <c r="D362" s="144">
        <v>0.7021276595744681</v>
      </c>
      <c r="E362" s="268">
        <v>1</v>
      </c>
      <c r="F362" s="267">
        <v>0.28497409326424872</v>
      </c>
      <c r="G362" s="144">
        <v>0.71502590673575128</v>
      </c>
      <c r="H362" s="268">
        <v>1</v>
      </c>
      <c r="I362" s="267"/>
      <c r="J362" s="144"/>
      <c r="K362" s="268"/>
      <c r="L362" s="267"/>
      <c r="M362" s="144"/>
      <c r="N362" s="268"/>
      <c r="O362" s="267">
        <v>0.32500000000000001</v>
      </c>
      <c r="P362" s="144">
        <v>0.67500000000000004</v>
      </c>
      <c r="Q362" s="268">
        <v>1</v>
      </c>
      <c r="R362" s="267"/>
      <c r="S362" s="144"/>
      <c r="T362" s="268"/>
      <c r="U362" s="267">
        <v>1</v>
      </c>
      <c r="V362" s="268">
        <v>1</v>
      </c>
      <c r="W362" s="267" t="e">
        <v>#DIV/0!</v>
      </c>
      <c r="X362" s="144" t="e">
        <v>#DIV/0!</v>
      </c>
      <c r="Y362" s="268" t="e">
        <v>#DIV/0!</v>
      </c>
    </row>
    <row r="363" spans="2:25" s="4" customFormat="1" ht="15" hidden="1" customHeight="1" outlineLevel="1" x14ac:dyDescent="0.25">
      <c r="B363" s="53" t="s">
        <v>83</v>
      </c>
      <c r="C363" s="267">
        <v>0.3247863247863248</v>
      </c>
      <c r="D363" s="144">
        <v>0.67521367521367526</v>
      </c>
      <c r="E363" s="268">
        <v>1</v>
      </c>
      <c r="F363" s="267">
        <v>0.21782178217821782</v>
      </c>
      <c r="G363" s="144">
        <v>0.78217821782178221</v>
      </c>
      <c r="H363" s="268">
        <v>1</v>
      </c>
      <c r="I363" s="267"/>
      <c r="J363" s="144"/>
      <c r="K363" s="268"/>
      <c r="L363" s="267"/>
      <c r="M363" s="144"/>
      <c r="N363" s="268"/>
      <c r="O363" s="267">
        <v>1</v>
      </c>
      <c r="P363" s="144">
        <v>0</v>
      </c>
      <c r="Q363" s="268">
        <v>1</v>
      </c>
      <c r="R363" s="267"/>
      <c r="S363" s="144"/>
      <c r="T363" s="268"/>
      <c r="U363" s="267" t="e">
        <v>#DIV/0!</v>
      </c>
      <c r="V363" s="268" t="e">
        <v>#DIV/0!</v>
      </c>
      <c r="W363" s="267" t="e">
        <v>#DIV/0!</v>
      </c>
      <c r="X363" s="144" t="e">
        <v>#DIV/0!</v>
      </c>
      <c r="Y363" s="268" t="e">
        <v>#DIV/0!</v>
      </c>
    </row>
    <row r="364" spans="2:25" s="4" customFormat="1" ht="15" hidden="1" customHeight="1" outlineLevel="1" x14ac:dyDescent="0.25">
      <c r="B364" s="53" t="s">
        <v>84</v>
      </c>
      <c r="C364" s="267">
        <v>0.11173184357541899</v>
      </c>
      <c r="D364" s="144">
        <v>0.88826815642458101</v>
      </c>
      <c r="E364" s="268">
        <v>1</v>
      </c>
      <c r="F364" s="267">
        <v>6.1349693251533742E-2</v>
      </c>
      <c r="G364" s="144">
        <v>0.93865030674846628</v>
      </c>
      <c r="H364" s="268">
        <v>1</v>
      </c>
      <c r="I364" s="267"/>
      <c r="J364" s="144"/>
      <c r="K364" s="268"/>
      <c r="L364" s="267"/>
      <c r="M364" s="144"/>
      <c r="N364" s="268"/>
      <c r="O364" s="267">
        <v>0.625</v>
      </c>
      <c r="P364" s="144">
        <v>0.375</v>
      </c>
      <c r="Q364" s="268">
        <v>1</v>
      </c>
      <c r="R364" s="267"/>
      <c r="S364" s="144"/>
      <c r="T364" s="268"/>
      <c r="U364" s="267" t="e">
        <v>#DIV/0!</v>
      </c>
      <c r="V364" s="268" t="e">
        <v>#DIV/0!</v>
      </c>
      <c r="W364" s="267" t="e">
        <v>#DIV/0!</v>
      </c>
      <c r="X364" s="144" t="e">
        <v>#DIV/0!</v>
      </c>
      <c r="Y364" s="268" t="e">
        <v>#DIV/0!</v>
      </c>
    </row>
    <row r="365" spans="2:25" s="4" customFormat="1" ht="15" hidden="1" customHeight="1" outlineLevel="1" x14ac:dyDescent="0.25">
      <c r="B365" s="53" t="s">
        <v>85</v>
      </c>
      <c r="C365" s="267">
        <v>0.1889763779527559</v>
      </c>
      <c r="D365" s="144">
        <v>0.8110236220472441</v>
      </c>
      <c r="E365" s="268">
        <v>1</v>
      </c>
      <c r="F365" s="267">
        <v>4.6296296296296294E-2</v>
      </c>
      <c r="G365" s="144">
        <v>0.95370370370370372</v>
      </c>
      <c r="H365" s="268">
        <v>1</v>
      </c>
      <c r="I365" s="267"/>
      <c r="J365" s="144"/>
      <c r="K365" s="268"/>
      <c r="L365" s="267"/>
      <c r="M365" s="144"/>
      <c r="N365" s="268"/>
      <c r="O365" s="267">
        <v>1</v>
      </c>
      <c r="P365" s="144">
        <v>0</v>
      </c>
      <c r="Q365" s="268">
        <v>1</v>
      </c>
      <c r="R365" s="267"/>
      <c r="S365" s="144"/>
      <c r="T365" s="268"/>
      <c r="U365" s="267">
        <v>1</v>
      </c>
      <c r="V365" s="268">
        <v>1</v>
      </c>
      <c r="W365" s="267" t="e">
        <v>#DIV/0!</v>
      </c>
      <c r="X365" s="144" t="e">
        <v>#DIV/0!</v>
      </c>
      <c r="Y365" s="268" t="e">
        <v>#DIV/0!</v>
      </c>
    </row>
    <row r="366" spans="2:25" s="4" customFormat="1" ht="15" hidden="1" customHeight="1" outlineLevel="1" x14ac:dyDescent="0.25">
      <c r="B366" s="53" t="s">
        <v>86</v>
      </c>
      <c r="C366" s="267">
        <v>0.53645833333333337</v>
      </c>
      <c r="D366" s="144">
        <v>0.46354166666666669</v>
      </c>
      <c r="E366" s="268">
        <v>1</v>
      </c>
      <c r="F366" s="267">
        <v>0.29729729729729731</v>
      </c>
      <c r="G366" s="144">
        <v>0.70270270270270274</v>
      </c>
      <c r="H366" s="268">
        <v>1</v>
      </c>
      <c r="I366" s="267"/>
      <c r="J366" s="144"/>
      <c r="K366" s="268"/>
      <c r="L366" s="267"/>
      <c r="M366" s="144"/>
      <c r="N366" s="268"/>
      <c r="O366" s="267">
        <v>0.80701754385964908</v>
      </c>
      <c r="P366" s="144">
        <v>0.19298245614035087</v>
      </c>
      <c r="Q366" s="268">
        <v>1</v>
      </c>
      <c r="R366" s="267"/>
      <c r="S366" s="144"/>
      <c r="T366" s="268"/>
      <c r="U366" s="267">
        <v>1</v>
      </c>
      <c r="V366" s="268">
        <v>1</v>
      </c>
      <c r="W366" s="267">
        <v>1</v>
      </c>
      <c r="X366" s="144">
        <v>0</v>
      </c>
      <c r="Y366" s="268">
        <v>1</v>
      </c>
    </row>
    <row r="367" spans="2:25" s="4" customFormat="1" ht="15" hidden="1" customHeight="1" outlineLevel="1" x14ac:dyDescent="0.25">
      <c r="B367" s="53" t="s">
        <v>87</v>
      </c>
      <c r="C367" s="267">
        <v>0.53117469879518076</v>
      </c>
      <c r="D367" s="144">
        <v>0.4688253012048193</v>
      </c>
      <c r="E367" s="268">
        <v>1</v>
      </c>
      <c r="F367" s="267">
        <v>0.58301815431164905</v>
      </c>
      <c r="G367" s="144">
        <v>0.416981845688351</v>
      </c>
      <c r="H367" s="268">
        <v>1</v>
      </c>
      <c r="I367" s="267"/>
      <c r="J367" s="144"/>
      <c r="K367" s="268"/>
      <c r="L367" s="267"/>
      <c r="M367" s="144"/>
      <c r="N367" s="268"/>
      <c r="O367" s="267">
        <v>0.26537216828478966</v>
      </c>
      <c r="P367" s="144">
        <v>0.7346278317152104</v>
      </c>
      <c r="Q367" s="268">
        <v>1</v>
      </c>
      <c r="R367" s="267"/>
      <c r="S367" s="144"/>
      <c r="T367" s="268"/>
      <c r="U367" s="267">
        <v>1</v>
      </c>
      <c r="V367" s="268">
        <v>1</v>
      </c>
      <c r="W367" s="267">
        <v>1</v>
      </c>
      <c r="X367" s="144">
        <v>0</v>
      </c>
      <c r="Y367" s="268">
        <v>1</v>
      </c>
    </row>
    <row r="368" spans="2:25" s="4" customFormat="1" ht="15" hidden="1" customHeight="1" outlineLevel="1" x14ac:dyDescent="0.25">
      <c r="B368" s="53" t="s">
        <v>88</v>
      </c>
      <c r="C368" s="267">
        <v>0.3455487336914812</v>
      </c>
      <c r="D368" s="144">
        <v>0.6544512663085188</v>
      </c>
      <c r="E368" s="268">
        <v>1</v>
      </c>
      <c r="F368" s="267">
        <v>0.3329891584925142</v>
      </c>
      <c r="G368" s="144">
        <v>0.6670108415074858</v>
      </c>
      <c r="H368" s="268">
        <v>1</v>
      </c>
      <c r="I368" s="267"/>
      <c r="J368" s="144"/>
      <c r="K368" s="268"/>
      <c r="L368" s="267"/>
      <c r="M368" s="144"/>
      <c r="N368" s="268"/>
      <c r="O368" s="267">
        <v>0.32348919879682803</v>
      </c>
      <c r="P368" s="144">
        <v>0.67651080120317197</v>
      </c>
      <c r="Q368" s="268">
        <v>1</v>
      </c>
      <c r="R368" s="267"/>
      <c r="S368" s="144"/>
      <c r="T368" s="268"/>
      <c r="U368" s="267">
        <v>1</v>
      </c>
      <c r="V368" s="268">
        <v>1</v>
      </c>
      <c r="W368" s="267">
        <v>0.125</v>
      </c>
      <c r="X368" s="144">
        <v>0.875</v>
      </c>
      <c r="Y368" s="268">
        <v>1</v>
      </c>
    </row>
    <row r="369" spans="2:25" s="4" customFormat="1" ht="15" hidden="1" customHeight="1" outlineLevel="1" x14ac:dyDescent="0.25">
      <c r="B369" s="53" t="s">
        <v>89</v>
      </c>
      <c r="C369" s="267">
        <v>0.35109857482185275</v>
      </c>
      <c r="D369" s="144">
        <v>0.64890142517814731</v>
      </c>
      <c r="E369" s="268">
        <v>1</v>
      </c>
      <c r="F369" s="267">
        <v>0.35463161112809538</v>
      </c>
      <c r="G369" s="144">
        <v>0.64536838887190462</v>
      </c>
      <c r="H369" s="268">
        <v>1</v>
      </c>
      <c r="I369" s="267"/>
      <c r="J369" s="144"/>
      <c r="K369" s="268"/>
      <c r="L369" s="267"/>
      <c r="M369" s="144"/>
      <c r="N369" s="268"/>
      <c r="O369" s="267">
        <v>0.25899071925754058</v>
      </c>
      <c r="P369" s="144">
        <v>0.74100928074245942</v>
      </c>
      <c r="Q369" s="268">
        <v>1</v>
      </c>
      <c r="R369" s="267"/>
      <c r="S369" s="144"/>
      <c r="T369" s="268"/>
      <c r="U369" s="267">
        <v>1</v>
      </c>
      <c r="V369" s="268">
        <v>1</v>
      </c>
      <c r="W369" s="267">
        <v>0.66666666666666663</v>
      </c>
      <c r="X369" s="144">
        <v>0.33333333333333331</v>
      </c>
      <c r="Y369" s="268">
        <v>1</v>
      </c>
    </row>
    <row r="370" spans="2:25" s="4" customFormat="1" ht="15.75" collapsed="1" x14ac:dyDescent="0.25">
      <c r="B370" s="65">
        <v>1990</v>
      </c>
      <c r="C370" s="269">
        <v>0.32930442107654301</v>
      </c>
      <c r="D370" s="88">
        <v>0.67069557892345699</v>
      </c>
      <c r="E370" s="270">
        <v>1</v>
      </c>
      <c r="F370" s="269">
        <v>0.33834720646534694</v>
      </c>
      <c r="G370" s="88">
        <v>0.66165279353465312</v>
      </c>
      <c r="H370" s="270">
        <v>1</v>
      </c>
      <c r="I370" s="269"/>
      <c r="J370" s="88"/>
      <c r="K370" s="270"/>
      <c r="L370" s="269"/>
      <c r="M370" s="88"/>
      <c r="N370" s="270"/>
      <c r="O370" s="269">
        <v>0.23481143134322324</v>
      </c>
      <c r="P370" s="88">
        <v>0.76518856865677676</v>
      </c>
      <c r="Q370" s="270">
        <v>1</v>
      </c>
      <c r="R370" s="269"/>
      <c r="S370" s="88"/>
      <c r="T370" s="270"/>
      <c r="U370" s="269">
        <v>1</v>
      </c>
      <c r="V370" s="270">
        <v>1</v>
      </c>
      <c r="W370" s="269">
        <v>0.40476190476190477</v>
      </c>
      <c r="X370" s="88">
        <v>0.59523809523809523</v>
      </c>
      <c r="Y370" s="270">
        <v>1</v>
      </c>
    </row>
    <row r="371" spans="2:25" s="4" customFormat="1" ht="15" hidden="1" customHeight="1" outlineLevel="1" x14ac:dyDescent="0.25">
      <c r="B371" s="53" t="s">
        <v>78</v>
      </c>
      <c r="C371" s="267">
        <v>0.32716466950135292</v>
      </c>
      <c r="D371" s="144">
        <v>0.67283533049864708</v>
      </c>
      <c r="E371" s="268">
        <v>1</v>
      </c>
      <c r="F371" s="267">
        <v>0.351643223785081</v>
      </c>
      <c r="G371" s="144">
        <v>0.64835677621491905</v>
      </c>
      <c r="H371" s="268">
        <v>1</v>
      </c>
      <c r="I371" s="267"/>
      <c r="J371" s="144"/>
      <c r="K371" s="268"/>
      <c r="L371" s="267"/>
      <c r="M371" s="144"/>
      <c r="N371" s="268"/>
      <c r="O371" s="267">
        <v>0.20982310876928867</v>
      </c>
      <c r="P371" s="144">
        <v>0.79017689123071133</v>
      </c>
      <c r="Q371" s="268">
        <v>1</v>
      </c>
      <c r="R371" s="267"/>
      <c r="S371" s="144"/>
      <c r="T371" s="268"/>
      <c r="U371" s="267">
        <v>1</v>
      </c>
      <c r="V371" s="268">
        <v>1</v>
      </c>
      <c r="W371" s="267" t="e">
        <v>#DIV/0!</v>
      </c>
      <c r="X371" s="144" t="e">
        <v>#DIV/0!</v>
      </c>
      <c r="Y371" s="268" t="e">
        <v>#DIV/0!</v>
      </c>
    </row>
    <row r="372" spans="2:25" s="4" customFormat="1" ht="15" hidden="1" customHeight="1" outlineLevel="1" x14ac:dyDescent="0.25">
      <c r="B372" s="53" t="s">
        <v>79</v>
      </c>
      <c r="C372" s="267">
        <v>0.3682308330370897</v>
      </c>
      <c r="D372" s="144">
        <v>0.6317691669629103</v>
      </c>
      <c r="E372" s="268">
        <v>1</v>
      </c>
      <c r="F372" s="267">
        <v>0.39236140321359469</v>
      </c>
      <c r="G372" s="144">
        <v>0.60763859678640531</v>
      </c>
      <c r="H372" s="268">
        <v>1</v>
      </c>
      <c r="I372" s="267"/>
      <c r="J372" s="144"/>
      <c r="K372" s="268"/>
      <c r="L372" s="267"/>
      <c r="M372" s="144"/>
      <c r="N372" s="268"/>
      <c r="O372" s="267">
        <v>0.26053310404127256</v>
      </c>
      <c r="P372" s="144">
        <v>0.73946689595872739</v>
      </c>
      <c r="Q372" s="268">
        <v>1</v>
      </c>
      <c r="R372" s="267"/>
      <c r="S372" s="144"/>
      <c r="T372" s="268"/>
      <c r="U372" s="267">
        <v>1</v>
      </c>
      <c r="V372" s="268">
        <v>1</v>
      </c>
      <c r="W372" s="267">
        <v>1</v>
      </c>
      <c r="X372" s="144">
        <v>0</v>
      </c>
      <c r="Y372" s="268">
        <v>1</v>
      </c>
    </row>
    <row r="373" spans="2:25" s="4" customFormat="1" ht="15" hidden="1" customHeight="1" outlineLevel="1" x14ac:dyDescent="0.25">
      <c r="B373" s="53" t="s">
        <v>80</v>
      </c>
      <c r="C373" s="267">
        <v>0.35547494899115845</v>
      </c>
      <c r="D373" s="144">
        <v>0.6445250510088415</v>
      </c>
      <c r="E373" s="268">
        <v>1</v>
      </c>
      <c r="F373" s="267">
        <v>0.34406142787126287</v>
      </c>
      <c r="G373" s="144">
        <v>0.65593857212873719</v>
      </c>
      <c r="H373" s="268">
        <v>1</v>
      </c>
      <c r="I373" s="267"/>
      <c r="J373" s="144"/>
      <c r="K373" s="268"/>
      <c r="L373" s="267"/>
      <c r="M373" s="144"/>
      <c r="N373" s="268"/>
      <c r="O373" s="267">
        <v>0.29863588667366214</v>
      </c>
      <c r="P373" s="144">
        <v>0.70136411332633786</v>
      </c>
      <c r="Q373" s="268">
        <v>1</v>
      </c>
      <c r="R373" s="267"/>
      <c r="S373" s="144"/>
      <c r="T373" s="268"/>
      <c r="U373" s="267">
        <v>1</v>
      </c>
      <c r="V373" s="268">
        <v>1</v>
      </c>
      <c r="W373" s="267" t="e">
        <v>#DIV/0!</v>
      </c>
      <c r="X373" s="144" t="e">
        <v>#DIV/0!</v>
      </c>
      <c r="Y373" s="268" t="e">
        <v>#DIV/0!</v>
      </c>
    </row>
    <row r="374" spans="2:25" s="4" customFormat="1" ht="15" hidden="1" customHeight="1" outlineLevel="1" x14ac:dyDescent="0.25">
      <c r="B374" s="53" t="s">
        <v>81</v>
      </c>
      <c r="C374" s="267">
        <v>0.3419136112506278</v>
      </c>
      <c r="D374" s="144">
        <v>0.6580863887493722</v>
      </c>
      <c r="E374" s="268">
        <v>1</v>
      </c>
      <c r="F374" s="267">
        <v>0.35089048882152329</v>
      </c>
      <c r="G374" s="144">
        <v>0.64910951117847671</v>
      </c>
      <c r="H374" s="268">
        <v>1</v>
      </c>
      <c r="I374" s="267"/>
      <c r="J374" s="144"/>
      <c r="K374" s="268"/>
      <c r="L374" s="267"/>
      <c r="M374" s="144"/>
      <c r="N374" s="268"/>
      <c r="O374" s="267">
        <v>0.20008814455707361</v>
      </c>
      <c r="P374" s="144">
        <v>0.79991185544292642</v>
      </c>
      <c r="Q374" s="268">
        <v>1</v>
      </c>
      <c r="R374" s="267"/>
      <c r="S374" s="144"/>
      <c r="T374" s="268"/>
      <c r="U374" s="267">
        <v>1</v>
      </c>
      <c r="V374" s="268">
        <v>1</v>
      </c>
      <c r="W374" s="267" t="e">
        <v>#DIV/0!</v>
      </c>
      <c r="X374" s="144" t="e">
        <v>#DIV/0!</v>
      </c>
      <c r="Y374" s="268" t="e">
        <v>#DIV/0!</v>
      </c>
    </row>
    <row r="375" spans="2:25" s="4" customFormat="1" ht="15" hidden="1" customHeight="1" outlineLevel="1" x14ac:dyDescent="0.25">
      <c r="B375" s="53" t="s">
        <v>82</v>
      </c>
      <c r="C375" s="267">
        <v>0.28275862068965518</v>
      </c>
      <c r="D375" s="144">
        <v>0.71724137931034482</v>
      </c>
      <c r="E375" s="268">
        <v>1</v>
      </c>
      <c r="F375" s="267">
        <v>0.1415929203539823</v>
      </c>
      <c r="G375" s="144">
        <v>0.8584070796460177</v>
      </c>
      <c r="H375" s="268">
        <v>1</v>
      </c>
      <c r="I375" s="267"/>
      <c r="J375" s="144"/>
      <c r="K375" s="268"/>
      <c r="L375" s="267"/>
      <c r="M375" s="144"/>
      <c r="N375" s="268"/>
      <c r="O375" s="267">
        <v>0.73076923076923073</v>
      </c>
      <c r="P375" s="144">
        <v>0.26923076923076922</v>
      </c>
      <c r="Q375" s="268">
        <v>1</v>
      </c>
      <c r="R375" s="267"/>
      <c r="S375" s="144"/>
      <c r="T375" s="268"/>
      <c r="U375" s="267">
        <v>1</v>
      </c>
      <c r="V375" s="268">
        <v>1</v>
      </c>
      <c r="W375" s="267" t="e">
        <v>#DIV/0!</v>
      </c>
      <c r="X375" s="144" t="e">
        <v>#DIV/0!</v>
      </c>
      <c r="Y375" s="268" t="e">
        <v>#DIV/0!</v>
      </c>
    </row>
    <row r="376" spans="2:25" s="4" customFormat="1" ht="15" hidden="1" customHeight="1" outlineLevel="1" x14ac:dyDescent="0.25">
      <c r="B376" s="53" t="s">
        <v>83</v>
      </c>
      <c r="C376" s="267">
        <v>0.43283582089552236</v>
      </c>
      <c r="D376" s="144">
        <v>0.56716417910447758</v>
      </c>
      <c r="E376" s="268">
        <v>1</v>
      </c>
      <c r="F376" s="267">
        <v>0.16176470588235295</v>
      </c>
      <c r="G376" s="144">
        <v>0.83823529411764708</v>
      </c>
      <c r="H376" s="268">
        <v>1</v>
      </c>
      <c r="I376" s="267"/>
      <c r="J376" s="144"/>
      <c r="K376" s="268"/>
      <c r="L376" s="267"/>
      <c r="M376" s="144"/>
      <c r="N376" s="268"/>
      <c r="O376" s="267">
        <v>0.65454545454545454</v>
      </c>
      <c r="P376" s="144">
        <v>0.34545454545454546</v>
      </c>
      <c r="Q376" s="268">
        <v>1</v>
      </c>
      <c r="R376" s="267"/>
      <c r="S376" s="144"/>
      <c r="T376" s="268"/>
      <c r="U376" s="267">
        <v>1</v>
      </c>
      <c r="V376" s="268">
        <v>1</v>
      </c>
      <c r="W376" s="267" t="e">
        <v>#DIV/0!</v>
      </c>
      <c r="X376" s="144" t="e">
        <v>#DIV/0!</v>
      </c>
      <c r="Y376" s="268" t="e">
        <v>#DIV/0!</v>
      </c>
    </row>
    <row r="377" spans="2:25" s="4" customFormat="1" ht="15" hidden="1" customHeight="1" outlineLevel="1" x14ac:dyDescent="0.25">
      <c r="B377" s="53" t="s">
        <v>84</v>
      </c>
      <c r="C377" s="267">
        <v>0.10416666666666667</v>
      </c>
      <c r="D377" s="144">
        <v>0.89583333333333337</v>
      </c>
      <c r="E377" s="268">
        <v>1</v>
      </c>
      <c r="F377" s="267">
        <v>2.5862068965517241E-2</v>
      </c>
      <c r="G377" s="144">
        <v>0.97413793103448276</v>
      </c>
      <c r="H377" s="268">
        <v>1</v>
      </c>
      <c r="I377" s="267"/>
      <c r="J377" s="144"/>
      <c r="K377" s="268"/>
      <c r="L377" s="267"/>
      <c r="M377" s="144"/>
      <c r="N377" s="268"/>
      <c r="O377" s="267">
        <v>0.36</v>
      </c>
      <c r="P377" s="144">
        <v>0.64</v>
      </c>
      <c r="Q377" s="268">
        <v>1</v>
      </c>
      <c r="R377" s="267"/>
      <c r="S377" s="144"/>
      <c r="T377" s="268"/>
      <c r="U377" s="267">
        <v>1</v>
      </c>
      <c r="V377" s="268">
        <v>1</v>
      </c>
      <c r="W377" s="267" t="e">
        <v>#DIV/0!</v>
      </c>
      <c r="X377" s="144" t="e">
        <v>#DIV/0!</v>
      </c>
      <c r="Y377" s="268" t="e">
        <v>#DIV/0!</v>
      </c>
    </row>
    <row r="378" spans="2:25" s="4" customFormat="1" ht="15" hidden="1" customHeight="1" outlineLevel="1" x14ac:dyDescent="0.25">
      <c r="B378" s="53" t="s">
        <v>85</v>
      </c>
      <c r="C378" s="267">
        <v>0.58333333333333337</v>
      </c>
      <c r="D378" s="144">
        <v>0.41666666666666669</v>
      </c>
      <c r="E378" s="268">
        <v>1</v>
      </c>
      <c r="F378" s="267">
        <v>1</v>
      </c>
      <c r="G378" s="144">
        <v>0</v>
      </c>
      <c r="H378" s="268">
        <v>1</v>
      </c>
      <c r="I378" s="267"/>
      <c r="J378" s="144"/>
      <c r="K378" s="268"/>
      <c r="L378" s="267"/>
      <c r="M378" s="144"/>
      <c r="N378" s="268"/>
      <c r="O378" s="267">
        <v>0.48275862068965519</v>
      </c>
      <c r="P378" s="144">
        <v>0.51724137931034486</v>
      </c>
      <c r="Q378" s="268">
        <v>1</v>
      </c>
      <c r="R378" s="267"/>
      <c r="S378" s="144"/>
      <c r="T378" s="268"/>
      <c r="U378" s="267" t="e">
        <v>#DIV/0!</v>
      </c>
      <c r="V378" s="268" t="e">
        <v>#DIV/0!</v>
      </c>
      <c r="W378" s="267" t="e">
        <v>#DIV/0!</v>
      </c>
      <c r="X378" s="144" t="e">
        <v>#DIV/0!</v>
      </c>
      <c r="Y378" s="268" t="e">
        <v>#DIV/0!</v>
      </c>
    </row>
    <row r="379" spans="2:25" s="4" customFormat="1" ht="15" hidden="1" customHeight="1" outlineLevel="1" x14ac:dyDescent="0.25">
      <c r="B379" s="53" t="s">
        <v>86</v>
      </c>
      <c r="C379" s="267">
        <v>0.61413043478260865</v>
      </c>
      <c r="D379" s="144">
        <v>0.3858695652173913</v>
      </c>
      <c r="E379" s="268">
        <v>1</v>
      </c>
      <c r="F379" s="267">
        <v>0.71544715447154472</v>
      </c>
      <c r="G379" s="144">
        <v>0.28455284552845528</v>
      </c>
      <c r="H379" s="268">
        <v>1</v>
      </c>
      <c r="I379" s="267"/>
      <c r="J379" s="144"/>
      <c r="K379" s="268"/>
      <c r="L379" s="267"/>
      <c r="M379" s="144"/>
      <c r="N379" s="268"/>
      <c r="O379" s="267">
        <v>0.36842105263157893</v>
      </c>
      <c r="P379" s="144">
        <v>0.63157894736842102</v>
      </c>
      <c r="Q379" s="268">
        <v>1</v>
      </c>
      <c r="R379" s="267"/>
      <c r="S379" s="144"/>
      <c r="T379" s="268"/>
      <c r="U379" s="267">
        <v>1</v>
      </c>
      <c r="V379" s="268">
        <v>1</v>
      </c>
      <c r="W379" s="267" t="e">
        <v>#DIV/0!</v>
      </c>
      <c r="X379" s="144" t="e">
        <v>#DIV/0!</v>
      </c>
      <c r="Y379" s="268" t="e">
        <v>#DIV/0!</v>
      </c>
    </row>
    <row r="380" spans="2:25" s="4" customFormat="1" ht="15" hidden="1" customHeight="1" outlineLevel="1" x14ac:dyDescent="0.25">
      <c r="B380" s="53" t="s">
        <v>87</v>
      </c>
      <c r="C380" s="267">
        <v>0.35345311622683884</v>
      </c>
      <c r="D380" s="144">
        <v>0.64654688377316116</v>
      </c>
      <c r="E380" s="268">
        <v>1</v>
      </c>
      <c r="F380" s="267">
        <v>0.35108153078202997</v>
      </c>
      <c r="G380" s="144">
        <v>0.64891846921797003</v>
      </c>
      <c r="H380" s="268">
        <v>1</v>
      </c>
      <c r="I380" s="267"/>
      <c r="J380" s="144"/>
      <c r="K380" s="268"/>
      <c r="L380" s="267"/>
      <c r="M380" s="144"/>
      <c r="N380" s="268"/>
      <c r="O380" s="267">
        <v>0.3405535499398315</v>
      </c>
      <c r="P380" s="144">
        <v>0.65944645006016844</v>
      </c>
      <c r="Q380" s="268">
        <v>1</v>
      </c>
      <c r="R380" s="267"/>
      <c r="S380" s="144"/>
      <c r="T380" s="268"/>
      <c r="U380" s="267">
        <v>1</v>
      </c>
      <c r="V380" s="268">
        <v>1</v>
      </c>
      <c r="W380" s="267" t="e">
        <v>#DIV/0!</v>
      </c>
      <c r="X380" s="144" t="e">
        <v>#DIV/0!</v>
      </c>
      <c r="Y380" s="268" t="e">
        <v>#DIV/0!</v>
      </c>
    </row>
    <row r="381" spans="2:25" s="4" customFormat="1" ht="15" hidden="1" customHeight="1" outlineLevel="1" x14ac:dyDescent="0.25">
      <c r="B381" s="53" t="s">
        <v>88</v>
      </c>
      <c r="C381" s="267">
        <v>0.37040916073174135</v>
      </c>
      <c r="D381" s="144">
        <v>0.62959083926825865</v>
      </c>
      <c r="E381" s="268">
        <v>1</v>
      </c>
      <c r="F381" s="267">
        <v>0.39564882556796305</v>
      </c>
      <c r="G381" s="144">
        <v>0.60435117443203701</v>
      </c>
      <c r="H381" s="268">
        <v>1</v>
      </c>
      <c r="I381" s="267"/>
      <c r="J381" s="144"/>
      <c r="K381" s="268"/>
      <c r="L381" s="267"/>
      <c r="M381" s="144"/>
      <c r="N381" s="268"/>
      <c r="O381" s="267">
        <v>0.29516212043232115</v>
      </c>
      <c r="P381" s="144">
        <v>0.70483787956767885</v>
      </c>
      <c r="Q381" s="268">
        <v>1</v>
      </c>
      <c r="R381" s="267"/>
      <c r="S381" s="144"/>
      <c r="T381" s="268"/>
      <c r="U381" s="267">
        <v>1</v>
      </c>
      <c r="V381" s="268">
        <v>1</v>
      </c>
      <c r="W381" s="267" t="e">
        <v>#DIV/0!</v>
      </c>
      <c r="X381" s="144" t="e">
        <v>#DIV/0!</v>
      </c>
      <c r="Y381" s="268" t="e">
        <v>#DIV/0!</v>
      </c>
    </row>
    <row r="382" spans="2:25" s="4" customFormat="1" ht="15" hidden="1" customHeight="1" outlineLevel="1" x14ac:dyDescent="0.25">
      <c r="B382" s="53" t="s">
        <v>89</v>
      </c>
      <c r="C382" s="267">
        <v>0.29896389324960754</v>
      </c>
      <c r="D382" s="144">
        <v>0.70103610675039252</v>
      </c>
      <c r="E382" s="268">
        <v>1</v>
      </c>
      <c r="F382" s="267">
        <v>0.29036647314949204</v>
      </c>
      <c r="G382" s="144">
        <v>0.70963352685050796</v>
      </c>
      <c r="H382" s="268">
        <v>1</v>
      </c>
      <c r="I382" s="267"/>
      <c r="J382" s="144"/>
      <c r="K382" s="268"/>
      <c r="L382" s="267"/>
      <c r="M382" s="144"/>
      <c r="N382" s="268"/>
      <c r="O382" s="267">
        <v>0.25540450189436148</v>
      </c>
      <c r="P382" s="144">
        <v>0.74459549810563852</v>
      </c>
      <c r="Q382" s="268">
        <v>1</v>
      </c>
      <c r="R382" s="267"/>
      <c r="S382" s="144"/>
      <c r="T382" s="268"/>
      <c r="U382" s="267">
        <v>1</v>
      </c>
      <c r="V382" s="268">
        <v>1</v>
      </c>
      <c r="W382" s="267" t="e">
        <v>#DIV/0!</v>
      </c>
      <c r="X382" s="144" t="e">
        <v>#DIV/0!</v>
      </c>
      <c r="Y382" s="268" t="e">
        <v>#DIV/0!</v>
      </c>
    </row>
    <row r="383" spans="2:25" s="4" customFormat="1" ht="15.75" collapsed="1" x14ac:dyDescent="0.25">
      <c r="B383" s="65">
        <v>1989</v>
      </c>
      <c r="C383" s="269">
        <v>0.34401557373809244</v>
      </c>
      <c r="D383" s="88">
        <v>0.65598442626190756</v>
      </c>
      <c r="E383" s="270">
        <v>1</v>
      </c>
      <c r="F383" s="269">
        <v>0.35360611811990622</v>
      </c>
      <c r="G383" s="88">
        <v>0.64639388188009383</v>
      </c>
      <c r="H383" s="270">
        <v>1</v>
      </c>
      <c r="I383" s="269"/>
      <c r="J383" s="88"/>
      <c r="K383" s="270"/>
      <c r="L383" s="269"/>
      <c r="M383" s="88"/>
      <c r="N383" s="270"/>
      <c r="O383" s="269">
        <v>0.26304770999375621</v>
      </c>
      <c r="P383" s="88">
        <v>0.73695229000624385</v>
      </c>
      <c r="Q383" s="270">
        <v>1</v>
      </c>
      <c r="R383" s="269"/>
      <c r="S383" s="88"/>
      <c r="T383" s="270"/>
      <c r="U383" s="269">
        <v>1</v>
      </c>
      <c r="V383" s="270">
        <v>1</v>
      </c>
      <c r="W383" s="269">
        <v>1</v>
      </c>
      <c r="X383" s="88">
        <v>0</v>
      </c>
      <c r="Y383" s="270">
        <v>1</v>
      </c>
    </row>
    <row r="384" spans="2:25" s="4" customFormat="1" ht="15" hidden="1" customHeight="1" outlineLevel="1" x14ac:dyDescent="0.25">
      <c r="B384" s="53" t="s">
        <v>78</v>
      </c>
      <c r="C384" s="267">
        <v>0.41873747494989982</v>
      </c>
      <c r="D384" s="144">
        <v>0.58126252505010023</v>
      </c>
      <c r="E384" s="268">
        <v>1</v>
      </c>
      <c r="F384" s="267">
        <v>0.46831093463653023</v>
      </c>
      <c r="G384" s="144">
        <v>0.53168906536346972</v>
      </c>
      <c r="H384" s="268">
        <v>1</v>
      </c>
      <c r="I384" s="267"/>
      <c r="J384" s="144"/>
      <c r="K384" s="268"/>
      <c r="L384" s="267"/>
      <c r="M384" s="144"/>
      <c r="N384" s="268"/>
      <c r="O384" s="267">
        <v>0.32218001168907073</v>
      </c>
      <c r="P384" s="144">
        <v>0.67781998831092927</v>
      </c>
      <c r="Q384" s="268">
        <v>1</v>
      </c>
      <c r="R384" s="267"/>
      <c r="S384" s="144"/>
      <c r="T384" s="268"/>
      <c r="U384" s="267">
        <v>1</v>
      </c>
      <c r="V384" s="268">
        <v>1</v>
      </c>
      <c r="W384" s="267" t="e">
        <v>#DIV/0!</v>
      </c>
      <c r="X384" s="144" t="e">
        <v>#DIV/0!</v>
      </c>
      <c r="Y384" s="268" t="e">
        <v>#DIV/0!</v>
      </c>
    </row>
    <row r="385" spans="2:25" s="4" customFormat="1" ht="15" hidden="1" customHeight="1" outlineLevel="1" x14ac:dyDescent="0.25">
      <c r="B385" s="53" t="s">
        <v>79</v>
      </c>
      <c r="C385" s="267">
        <v>0.42165509476449614</v>
      </c>
      <c r="D385" s="144">
        <v>0.57834490523550386</v>
      </c>
      <c r="E385" s="268">
        <v>1</v>
      </c>
      <c r="F385" s="267">
        <v>0.45380906460945036</v>
      </c>
      <c r="G385" s="144">
        <v>0.54619093539054964</v>
      </c>
      <c r="H385" s="268">
        <v>1</v>
      </c>
      <c r="I385" s="267"/>
      <c r="J385" s="144"/>
      <c r="K385" s="268"/>
      <c r="L385" s="267"/>
      <c r="M385" s="144"/>
      <c r="N385" s="268"/>
      <c r="O385" s="267">
        <v>0.36161112101229725</v>
      </c>
      <c r="P385" s="144">
        <v>0.63838887898770269</v>
      </c>
      <c r="Q385" s="268">
        <v>1</v>
      </c>
      <c r="R385" s="267"/>
      <c r="S385" s="144"/>
      <c r="T385" s="268"/>
      <c r="U385" s="267">
        <v>1</v>
      </c>
      <c r="V385" s="268">
        <v>1</v>
      </c>
      <c r="W385" s="267" t="e">
        <v>#DIV/0!</v>
      </c>
      <c r="X385" s="144" t="e">
        <v>#DIV/0!</v>
      </c>
      <c r="Y385" s="268" t="e">
        <v>#DIV/0!</v>
      </c>
    </row>
    <row r="386" spans="2:25" s="4" customFormat="1" ht="15" hidden="1" customHeight="1" outlineLevel="1" x14ac:dyDescent="0.25">
      <c r="B386" s="53" t="s">
        <v>80</v>
      </c>
      <c r="C386" s="267">
        <v>0.40155754254398618</v>
      </c>
      <c r="D386" s="144">
        <v>0.59844245745601388</v>
      </c>
      <c r="E386" s="268">
        <v>1</v>
      </c>
      <c r="F386" s="267">
        <v>0.45388840705406186</v>
      </c>
      <c r="G386" s="144">
        <v>0.54611159294593814</v>
      </c>
      <c r="H386" s="268">
        <v>1</v>
      </c>
      <c r="I386" s="267"/>
      <c r="J386" s="144"/>
      <c r="K386" s="268"/>
      <c r="L386" s="267"/>
      <c r="M386" s="144"/>
      <c r="N386" s="268"/>
      <c r="O386" s="267">
        <v>0.32224622030237582</v>
      </c>
      <c r="P386" s="144">
        <v>0.67775377969762418</v>
      </c>
      <c r="Q386" s="268">
        <v>1</v>
      </c>
      <c r="R386" s="267"/>
      <c r="S386" s="144"/>
      <c r="T386" s="268"/>
      <c r="U386" s="267">
        <v>1</v>
      </c>
      <c r="V386" s="268">
        <v>1</v>
      </c>
      <c r="W386" s="267" t="e">
        <v>#DIV/0!</v>
      </c>
      <c r="X386" s="144" t="e">
        <v>#DIV/0!</v>
      </c>
      <c r="Y386" s="268" t="e">
        <v>#DIV/0!</v>
      </c>
    </row>
    <row r="387" spans="2:25" s="4" customFormat="1" ht="15" hidden="1" customHeight="1" outlineLevel="1" x14ac:dyDescent="0.25">
      <c r="B387" s="53" t="s">
        <v>81</v>
      </c>
      <c r="C387" s="267">
        <v>0.43743257820927722</v>
      </c>
      <c r="D387" s="144">
        <v>0.56256742179072272</v>
      </c>
      <c r="E387" s="268">
        <v>1</v>
      </c>
      <c r="F387" s="267">
        <v>0.47479150871872633</v>
      </c>
      <c r="G387" s="144">
        <v>0.52520849128127367</v>
      </c>
      <c r="H387" s="268">
        <v>1</v>
      </c>
      <c r="I387" s="267"/>
      <c r="J387" s="144"/>
      <c r="K387" s="268"/>
      <c r="L387" s="267"/>
      <c r="M387" s="144"/>
      <c r="N387" s="268"/>
      <c r="O387" s="267">
        <v>0.33946251768033947</v>
      </c>
      <c r="P387" s="144">
        <v>0.66053748231966058</v>
      </c>
      <c r="Q387" s="268">
        <v>1</v>
      </c>
      <c r="R387" s="267"/>
      <c r="S387" s="144"/>
      <c r="T387" s="268"/>
      <c r="U387" s="267">
        <v>1</v>
      </c>
      <c r="V387" s="268">
        <v>1</v>
      </c>
      <c r="W387" s="267" t="e">
        <v>#DIV/0!</v>
      </c>
      <c r="X387" s="144" t="e">
        <v>#DIV/0!</v>
      </c>
      <c r="Y387" s="268" t="e">
        <v>#DIV/0!</v>
      </c>
    </row>
    <row r="388" spans="2:25" s="4" customFormat="1" ht="15" hidden="1" customHeight="1" outlineLevel="1" x14ac:dyDescent="0.25">
      <c r="B388" s="53" t="s">
        <v>82</v>
      </c>
      <c r="C388" s="267">
        <v>0.15185185185185185</v>
      </c>
      <c r="D388" s="144">
        <v>0.8481481481481481</v>
      </c>
      <c r="E388" s="268">
        <v>1</v>
      </c>
      <c r="F388" s="267">
        <v>0.66666666666666663</v>
      </c>
      <c r="G388" s="144">
        <v>0.33333333333333331</v>
      </c>
      <c r="H388" s="268">
        <v>1</v>
      </c>
      <c r="I388" s="267"/>
      <c r="J388" s="144"/>
      <c r="K388" s="268"/>
      <c r="L388" s="267"/>
      <c r="M388" s="144"/>
      <c r="N388" s="268"/>
      <c r="O388" s="267">
        <v>5.701754385964912E-2</v>
      </c>
      <c r="P388" s="144">
        <v>0.94298245614035092</v>
      </c>
      <c r="Q388" s="268">
        <v>1</v>
      </c>
      <c r="R388" s="267"/>
      <c r="S388" s="144"/>
      <c r="T388" s="268"/>
      <c r="U388" s="267" t="e">
        <v>#DIV/0!</v>
      </c>
      <c r="V388" s="268" t="e">
        <v>#DIV/0!</v>
      </c>
      <c r="W388" s="267" t="e">
        <v>#DIV/0!</v>
      </c>
      <c r="X388" s="144" t="e">
        <v>#DIV/0!</v>
      </c>
      <c r="Y388" s="268" t="e">
        <v>#DIV/0!</v>
      </c>
    </row>
    <row r="389" spans="2:25" s="4" customFormat="1" ht="15" hidden="1" customHeight="1" outlineLevel="1" x14ac:dyDescent="0.25">
      <c r="B389" s="53" t="s">
        <v>83</v>
      </c>
      <c r="C389" s="267">
        <v>0.11009174311926606</v>
      </c>
      <c r="D389" s="144">
        <v>0.88990825688073394</v>
      </c>
      <c r="E389" s="268">
        <v>1</v>
      </c>
      <c r="F389" s="267">
        <v>6.7961165048543687E-2</v>
      </c>
      <c r="G389" s="144">
        <v>0.93203883495145634</v>
      </c>
      <c r="H389" s="268">
        <v>1</v>
      </c>
      <c r="I389" s="267"/>
      <c r="J389" s="144"/>
      <c r="K389" s="268"/>
      <c r="L389" s="267"/>
      <c r="M389" s="144"/>
      <c r="N389" s="268"/>
      <c r="O389" s="267">
        <v>0.83333333333333337</v>
      </c>
      <c r="P389" s="144">
        <v>0.16666666666666666</v>
      </c>
      <c r="Q389" s="268">
        <v>1</v>
      </c>
      <c r="R389" s="267"/>
      <c r="S389" s="144"/>
      <c r="T389" s="268"/>
      <c r="U389" s="267" t="e">
        <v>#DIV/0!</v>
      </c>
      <c r="V389" s="268" t="e">
        <v>#DIV/0!</v>
      </c>
      <c r="W389" s="267" t="e">
        <v>#DIV/0!</v>
      </c>
      <c r="X389" s="144" t="e">
        <v>#DIV/0!</v>
      </c>
      <c r="Y389" s="268" t="e">
        <v>#DIV/0!</v>
      </c>
    </row>
    <row r="390" spans="2:25" s="4" customFormat="1" ht="15" hidden="1" customHeight="1" outlineLevel="1" x14ac:dyDescent="0.25">
      <c r="B390" s="53" t="s">
        <v>84</v>
      </c>
      <c r="C390" s="267">
        <v>7.5156576200417533E-2</v>
      </c>
      <c r="D390" s="144">
        <v>0.92484342379958251</v>
      </c>
      <c r="E390" s="268">
        <v>1</v>
      </c>
      <c r="F390" s="267">
        <v>3.9702233250620347E-2</v>
      </c>
      <c r="G390" s="144">
        <v>0.96029776674937961</v>
      </c>
      <c r="H390" s="268">
        <v>1</v>
      </c>
      <c r="I390" s="267"/>
      <c r="J390" s="144"/>
      <c r="K390" s="268"/>
      <c r="L390" s="267"/>
      <c r="M390" s="144"/>
      <c r="N390" s="268"/>
      <c r="O390" s="267">
        <v>0.125</v>
      </c>
      <c r="P390" s="144">
        <v>0.875</v>
      </c>
      <c r="Q390" s="268">
        <v>1</v>
      </c>
      <c r="R390" s="267"/>
      <c r="S390" s="144"/>
      <c r="T390" s="268"/>
      <c r="U390" s="267">
        <v>1</v>
      </c>
      <c r="V390" s="268">
        <v>1</v>
      </c>
      <c r="W390" s="267" t="e">
        <v>#DIV/0!</v>
      </c>
      <c r="X390" s="144" t="e">
        <v>#DIV/0!</v>
      </c>
      <c r="Y390" s="268" t="e">
        <v>#DIV/0!</v>
      </c>
    </row>
    <row r="391" spans="2:25" s="4" customFormat="1" ht="15" hidden="1" customHeight="1" outlineLevel="1" x14ac:dyDescent="0.25">
      <c r="B391" s="53" t="s">
        <v>85</v>
      </c>
      <c r="C391" s="267">
        <v>0.21843003412969283</v>
      </c>
      <c r="D391" s="144">
        <v>0.78156996587030714</v>
      </c>
      <c r="E391" s="268">
        <v>1</v>
      </c>
      <c r="F391" s="267">
        <v>0.15602836879432624</v>
      </c>
      <c r="G391" s="144">
        <v>0.84397163120567376</v>
      </c>
      <c r="H391" s="268">
        <v>1</v>
      </c>
      <c r="I391" s="267"/>
      <c r="J391" s="144"/>
      <c r="K391" s="268"/>
      <c r="L391" s="267"/>
      <c r="M391" s="144"/>
      <c r="N391" s="268"/>
      <c r="O391" s="267">
        <v>0.2361111111111111</v>
      </c>
      <c r="P391" s="144">
        <v>0.76388888888888884</v>
      </c>
      <c r="Q391" s="268">
        <v>1</v>
      </c>
      <c r="R391" s="267"/>
      <c r="S391" s="144"/>
      <c r="T391" s="268"/>
      <c r="U391" s="267">
        <v>1</v>
      </c>
      <c r="V391" s="268">
        <v>1</v>
      </c>
      <c r="W391" s="267" t="e">
        <v>#DIV/0!</v>
      </c>
      <c r="X391" s="144" t="e">
        <v>#DIV/0!</v>
      </c>
      <c r="Y391" s="268" t="e">
        <v>#DIV/0!</v>
      </c>
    </row>
    <row r="392" spans="2:25" s="4" customFormat="1" ht="15" hidden="1" customHeight="1" outlineLevel="1" x14ac:dyDescent="0.25">
      <c r="B392" s="53" t="s">
        <v>86</v>
      </c>
      <c r="C392" s="267">
        <v>0.21052631578947367</v>
      </c>
      <c r="D392" s="144">
        <v>0.78947368421052633</v>
      </c>
      <c r="E392" s="268">
        <v>1</v>
      </c>
      <c r="F392" s="267">
        <v>0.375</v>
      </c>
      <c r="G392" s="144">
        <v>0.625</v>
      </c>
      <c r="H392" s="268">
        <v>1</v>
      </c>
      <c r="I392" s="267"/>
      <c r="J392" s="144"/>
      <c r="K392" s="268"/>
      <c r="L392" s="267"/>
      <c r="M392" s="144"/>
      <c r="N392" s="268"/>
      <c r="O392" s="267">
        <v>0.16666666666666666</v>
      </c>
      <c r="P392" s="144">
        <v>0.83333333333333337</v>
      </c>
      <c r="Q392" s="268">
        <v>1</v>
      </c>
      <c r="R392" s="267"/>
      <c r="S392" s="144"/>
      <c r="T392" s="268"/>
      <c r="U392" s="267">
        <v>1</v>
      </c>
      <c r="V392" s="268">
        <v>1</v>
      </c>
      <c r="W392" s="267" t="e">
        <v>#DIV/0!</v>
      </c>
      <c r="X392" s="144" t="e">
        <v>#DIV/0!</v>
      </c>
      <c r="Y392" s="268" t="e">
        <v>#DIV/0!</v>
      </c>
    </row>
    <row r="393" spans="2:25" s="4" customFormat="1" ht="15" hidden="1" customHeight="1" outlineLevel="1" x14ac:dyDescent="0.25">
      <c r="B393" s="53" t="s">
        <v>87</v>
      </c>
      <c r="C393" s="267">
        <v>0.38759989688063934</v>
      </c>
      <c r="D393" s="144">
        <v>0.61240010311936066</v>
      </c>
      <c r="E393" s="268">
        <v>1</v>
      </c>
      <c r="F393" s="267">
        <v>0.4544913741820345</v>
      </c>
      <c r="G393" s="144">
        <v>0.54550862581796544</v>
      </c>
      <c r="H393" s="268">
        <v>1</v>
      </c>
      <c r="I393" s="267"/>
      <c r="J393" s="144"/>
      <c r="K393" s="268"/>
      <c r="L393" s="267"/>
      <c r="M393" s="144"/>
      <c r="N393" s="268"/>
      <c r="O393" s="267">
        <v>0.26035502958579881</v>
      </c>
      <c r="P393" s="144">
        <v>0.73964497041420119</v>
      </c>
      <c r="Q393" s="268">
        <v>1</v>
      </c>
      <c r="R393" s="267"/>
      <c r="S393" s="144"/>
      <c r="T393" s="268"/>
      <c r="U393" s="267">
        <v>1</v>
      </c>
      <c r="V393" s="268">
        <v>1</v>
      </c>
      <c r="W393" s="267" t="e">
        <v>#DIV/0!</v>
      </c>
      <c r="X393" s="144" t="e">
        <v>#DIV/0!</v>
      </c>
      <c r="Y393" s="268" t="e">
        <v>#DIV/0!</v>
      </c>
    </row>
    <row r="394" spans="2:25" s="4" customFormat="1" ht="15" hidden="1" customHeight="1" outlineLevel="1" x14ac:dyDescent="0.25">
      <c r="B394" s="53" t="s">
        <v>88</v>
      </c>
      <c r="C394" s="267">
        <v>0.38272588461793799</v>
      </c>
      <c r="D394" s="144">
        <v>0.61727411538206201</v>
      </c>
      <c r="E394" s="268">
        <v>1</v>
      </c>
      <c r="F394" s="267">
        <v>0.43025837706903514</v>
      </c>
      <c r="G394" s="144">
        <v>0.56974162293096486</v>
      </c>
      <c r="H394" s="268">
        <v>1</v>
      </c>
      <c r="I394" s="267"/>
      <c r="J394" s="144"/>
      <c r="K394" s="268"/>
      <c r="L394" s="267"/>
      <c r="M394" s="144"/>
      <c r="N394" s="268"/>
      <c r="O394" s="267">
        <v>0.28874610591900313</v>
      </c>
      <c r="P394" s="144">
        <v>0.71125389408099693</v>
      </c>
      <c r="Q394" s="268">
        <v>1</v>
      </c>
      <c r="R394" s="267"/>
      <c r="S394" s="144"/>
      <c r="T394" s="268"/>
      <c r="U394" s="267">
        <v>1</v>
      </c>
      <c r="V394" s="268">
        <v>1</v>
      </c>
      <c r="W394" s="267" t="e">
        <v>#DIV/0!</v>
      </c>
      <c r="X394" s="144" t="e">
        <v>#DIV/0!</v>
      </c>
      <c r="Y394" s="268" t="e">
        <v>#DIV/0!</v>
      </c>
    </row>
    <row r="395" spans="2:25" s="4" customFormat="1" ht="15" hidden="1" customHeight="1" outlineLevel="1" x14ac:dyDescent="0.25">
      <c r="B395" s="53" t="s">
        <v>89</v>
      </c>
      <c r="C395" s="267">
        <v>0.34166861416218741</v>
      </c>
      <c r="D395" s="144">
        <v>0.65833138583781259</v>
      </c>
      <c r="E395" s="268">
        <v>1</v>
      </c>
      <c r="F395" s="267">
        <v>0.37304816882748176</v>
      </c>
      <c r="G395" s="144">
        <v>0.62695183117251818</v>
      </c>
      <c r="H395" s="268">
        <v>1</v>
      </c>
      <c r="I395" s="267"/>
      <c r="J395" s="144"/>
      <c r="K395" s="268"/>
      <c r="L395" s="267"/>
      <c r="M395" s="144"/>
      <c r="N395" s="268"/>
      <c r="O395" s="267">
        <v>0.25413654618473897</v>
      </c>
      <c r="P395" s="144">
        <v>0.74586345381526109</v>
      </c>
      <c r="Q395" s="268">
        <v>1</v>
      </c>
      <c r="R395" s="267"/>
      <c r="S395" s="144"/>
      <c r="T395" s="268"/>
      <c r="U395" s="267">
        <v>1</v>
      </c>
      <c r="V395" s="268">
        <v>1</v>
      </c>
      <c r="W395" s="267" t="e">
        <v>#DIV/0!</v>
      </c>
      <c r="X395" s="144" t="e">
        <v>#DIV/0!</v>
      </c>
      <c r="Y395" s="268" t="e">
        <v>#DIV/0!</v>
      </c>
    </row>
    <row r="396" spans="2:25" s="4" customFormat="1" ht="15.75" collapsed="1" x14ac:dyDescent="0.25">
      <c r="B396" s="65">
        <v>1988</v>
      </c>
      <c r="C396" s="269">
        <v>0.39323000911684264</v>
      </c>
      <c r="D396" s="88">
        <v>0.60676999088315742</v>
      </c>
      <c r="E396" s="270">
        <v>1</v>
      </c>
      <c r="F396" s="269">
        <v>0.43757353502941398</v>
      </c>
      <c r="G396" s="88">
        <v>0.56242646497058602</v>
      </c>
      <c r="H396" s="270">
        <v>1</v>
      </c>
      <c r="I396" s="269"/>
      <c r="J396" s="88"/>
      <c r="K396" s="270"/>
      <c r="L396" s="269"/>
      <c r="M396" s="88"/>
      <c r="N396" s="270"/>
      <c r="O396" s="269">
        <v>0.30561859950179904</v>
      </c>
      <c r="P396" s="88">
        <v>0.69438140049820096</v>
      </c>
      <c r="Q396" s="270">
        <v>1</v>
      </c>
      <c r="R396" s="269"/>
      <c r="S396" s="88"/>
      <c r="T396" s="270"/>
      <c r="U396" s="269">
        <v>1</v>
      </c>
      <c r="V396" s="270">
        <v>1</v>
      </c>
      <c r="W396" s="269" t="e">
        <v>#DIV/0!</v>
      </c>
      <c r="X396" s="88" t="e">
        <v>#DIV/0!</v>
      </c>
      <c r="Y396" s="270" t="e">
        <v>#DIV/0!</v>
      </c>
    </row>
    <row r="397" spans="2:25" s="4" customFormat="1" ht="15" hidden="1" customHeight="1" outlineLevel="1" x14ac:dyDescent="0.25">
      <c r="B397" s="53" t="s">
        <v>78</v>
      </c>
      <c r="C397" s="267">
        <v>0.4193405620712547</v>
      </c>
      <c r="D397" s="144">
        <v>0.5806594379287453</v>
      </c>
      <c r="E397" s="268">
        <v>1</v>
      </c>
      <c r="F397" s="267">
        <v>0.37809417457658662</v>
      </c>
      <c r="G397" s="144">
        <v>0.62190582542341333</v>
      </c>
      <c r="H397" s="268">
        <v>1</v>
      </c>
      <c r="I397" s="267"/>
      <c r="J397" s="144"/>
      <c r="K397" s="268"/>
      <c r="L397" s="267"/>
      <c r="M397" s="144"/>
      <c r="N397" s="268"/>
      <c r="O397" s="267">
        <v>0.47724156841239374</v>
      </c>
      <c r="P397" s="144">
        <v>0.52275843158760626</v>
      </c>
      <c r="Q397" s="268">
        <v>1</v>
      </c>
      <c r="R397" s="267"/>
      <c r="S397" s="144"/>
      <c r="T397" s="268"/>
      <c r="U397" s="267">
        <v>1</v>
      </c>
      <c r="V397" s="268">
        <v>1</v>
      </c>
      <c r="W397" s="267">
        <v>1</v>
      </c>
      <c r="X397" s="144">
        <v>0</v>
      </c>
      <c r="Y397" s="268">
        <v>1</v>
      </c>
    </row>
    <row r="398" spans="2:25" s="4" customFormat="1" ht="15" hidden="1" customHeight="1" outlineLevel="1" x14ac:dyDescent="0.25">
      <c r="B398" s="53" t="s">
        <v>79</v>
      </c>
      <c r="C398" s="267">
        <v>0.35445726422134205</v>
      </c>
      <c r="D398" s="144">
        <v>0.64554273577865795</v>
      </c>
      <c r="E398" s="268">
        <v>1</v>
      </c>
      <c r="F398" s="267">
        <v>0.29977256822953113</v>
      </c>
      <c r="G398" s="144">
        <v>0.70022743177046887</v>
      </c>
      <c r="H398" s="268">
        <v>1</v>
      </c>
      <c r="I398" s="267"/>
      <c r="J398" s="144"/>
      <c r="K398" s="268"/>
      <c r="L398" s="267"/>
      <c r="M398" s="144"/>
      <c r="N398" s="268"/>
      <c r="O398" s="267">
        <v>0.45811737167697708</v>
      </c>
      <c r="P398" s="144">
        <v>0.54188262832302292</v>
      </c>
      <c r="Q398" s="268">
        <v>1</v>
      </c>
      <c r="R398" s="267"/>
      <c r="S398" s="144"/>
      <c r="T398" s="268"/>
      <c r="U398" s="267">
        <v>1</v>
      </c>
      <c r="V398" s="268">
        <v>1</v>
      </c>
      <c r="W398" s="267">
        <v>1</v>
      </c>
      <c r="X398" s="144">
        <v>0</v>
      </c>
      <c r="Y398" s="268">
        <v>1</v>
      </c>
    </row>
    <row r="399" spans="2:25" s="4" customFormat="1" ht="15" hidden="1" customHeight="1" outlineLevel="1" x14ac:dyDescent="0.25">
      <c r="B399" s="53" t="s">
        <v>80</v>
      </c>
      <c r="C399" s="267">
        <v>0.32953686438542557</v>
      </c>
      <c r="D399" s="144">
        <v>0.67046313561457438</v>
      </c>
      <c r="E399" s="268">
        <v>1</v>
      </c>
      <c r="F399" s="267">
        <v>0.2736003940239698</v>
      </c>
      <c r="G399" s="144">
        <v>0.72639960597603026</v>
      </c>
      <c r="H399" s="268">
        <v>1</v>
      </c>
      <c r="I399" s="267"/>
      <c r="J399" s="144"/>
      <c r="K399" s="268"/>
      <c r="L399" s="267"/>
      <c r="M399" s="144"/>
      <c r="N399" s="268"/>
      <c r="O399" s="267">
        <v>0.41673212882953653</v>
      </c>
      <c r="P399" s="144">
        <v>0.58326787117046353</v>
      </c>
      <c r="Q399" s="268">
        <v>1</v>
      </c>
      <c r="R399" s="267"/>
      <c r="S399" s="144"/>
      <c r="T399" s="268"/>
      <c r="U399" s="267">
        <v>1</v>
      </c>
      <c r="V399" s="268">
        <v>1</v>
      </c>
      <c r="W399" s="267">
        <v>1</v>
      </c>
      <c r="X399" s="144">
        <v>0</v>
      </c>
      <c r="Y399" s="268">
        <v>1</v>
      </c>
    </row>
    <row r="400" spans="2:25" s="4" customFormat="1" ht="15" hidden="1" customHeight="1" outlineLevel="1" x14ac:dyDescent="0.25">
      <c r="B400" s="53" t="s">
        <v>81</v>
      </c>
      <c r="C400" s="267">
        <v>0.35485516115871074</v>
      </c>
      <c r="D400" s="144">
        <v>0.64514483884128926</v>
      </c>
      <c r="E400" s="268">
        <v>1</v>
      </c>
      <c r="F400" s="267">
        <v>0.2896788275647022</v>
      </c>
      <c r="G400" s="144">
        <v>0.7103211724352978</v>
      </c>
      <c r="H400" s="268">
        <v>1</v>
      </c>
      <c r="I400" s="267"/>
      <c r="J400" s="144"/>
      <c r="K400" s="268"/>
      <c r="L400" s="267"/>
      <c r="M400" s="144"/>
      <c r="N400" s="268"/>
      <c r="O400" s="267">
        <v>0.47162485065710874</v>
      </c>
      <c r="P400" s="144">
        <v>0.52837514934289131</v>
      </c>
      <c r="Q400" s="268">
        <v>1</v>
      </c>
      <c r="R400" s="267"/>
      <c r="S400" s="144"/>
      <c r="T400" s="268"/>
      <c r="U400" s="267">
        <v>1</v>
      </c>
      <c r="V400" s="268">
        <v>1</v>
      </c>
      <c r="W400" s="267" t="e">
        <v>#DIV/0!</v>
      </c>
      <c r="X400" s="144" t="e">
        <v>#DIV/0!</v>
      </c>
      <c r="Y400" s="268" t="e">
        <v>#DIV/0!</v>
      </c>
    </row>
    <row r="401" spans="2:25" s="4" customFormat="1" ht="15" hidden="1" customHeight="1" outlineLevel="1" x14ac:dyDescent="0.25">
      <c r="B401" s="53" t="s">
        <v>82</v>
      </c>
      <c r="C401" s="267">
        <v>0.35915492957746481</v>
      </c>
      <c r="D401" s="144">
        <v>0.64084507042253525</v>
      </c>
      <c r="E401" s="268">
        <v>1</v>
      </c>
      <c r="F401" s="267">
        <v>0.75</v>
      </c>
      <c r="G401" s="144">
        <v>0.25</v>
      </c>
      <c r="H401" s="268">
        <v>1</v>
      </c>
      <c r="I401" s="267"/>
      <c r="J401" s="144"/>
      <c r="K401" s="268"/>
      <c r="L401" s="267"/>
      <c r="M401" s="144"/>
      <c r="N401" s="268"/>
      <c r="O401" s="267">
        <v>0.15463917525773196</v>
      </c>
      <c r="P401" s="144">
        <v>0.84536082474226804</v>
      </c>
      <c r="Q401" s="268">
        <v>1</v>
      </c>
      <c r="R401" s="267"/>
      <c r="S401" s="144"/>
      <c r="T401" s="268"/>
      <c r="U401" s="267">
        <v>1</v>
      </c>
      <c r="V401" s="268">
        <v>1</v>
      </c>
      <c r="W401" s="267">
        <v>1</v>
      </c>
      <c r="X401" s="144">
        <v>0</v>
      </c>
      <c r="Y401" s="268">
        <v>1</v>
      </c>
    </row>
    <row r="402" spans="2:25" s="4" customFormat="1" ht="15" hidden="1" customHeight="1" outlineLevel="1" x14ac:dyDescent="0.25">
      <c r="B402" s="53" t="s">
        <v>83</v>
      </c>
      <c r="C402" s="267">
        <v>0.43529411764705883</v>
      </c>
      <c r="D402" s="144">
        <v>0.56470588235294117</v>
      </c>
      <c r="E402" s="268">
        <v>1</v>
      </c>
      <c r="F402" s="267">
        <v>1</v>
      </c>
      <c r="G402" s="144">
        <v>0</v>
      </c>
      <c r="H402" s="268">
        <v>1</v>
      </c>
      <c r="I402" s="267"/>
      <c r="J402" s="144"/>
      <c r="K402" s="268"/>
      <c r="L402" s="267"/>
      <c r="M402" s="144"/>
      <c r="N402" s="268"/>
      <c r="O402" s="267">
        <v>0.1864406779661017</v>
      </c>
      <c r="P402" s="144">
        <v>0.81355932203389836</v>
      </c>
      <c r="Q402" s="268">
        <v>1</v>
      </c>
      <c r="R402" s="267"/>
      <c r="S402" s="144"/>
      <c r="T402" s="268"/>
      <c r="U402" s="267">
        <v>1</v>
      </c>
      <c r="V402" s="268">
        <v>1</v>
      </c>
      <c r="W402" s="267" t="e">
        <v>#DIV/0!</v>
      </c>
      <c r="X402" s="144" t="e">
        <v>#DIV/0!</v>
      </c>
      <c r="Y402" s="268" t="e">
        <v>#DIV/0!</v>
      </c>
    </row>
    <row r="403" spans="2:25" s="4" customFormat="1" ht="15" hidden="1" customHeight="1" outlineLevel="1" x14ac:dyDescent="0.25">
      <c r="B403" s="53" t="s">
        <v>84</v>
      </c>
      <c r="C403" s="267">
        <v>0.41666666666666669</v>
      </c>
      <c r="D403" s="144">
        <v>0.58333333333333337</v>
      </c>
      <c r="E403" s="268">
        <v>1</v>
      </c>
      <c r="F403" s="267">
        <v>0.61538461538461542</v>
      </c>
      <c r="G403" s="144">
        <v>0.38461538461538464</v>
      </c>
      <c r="H403" s="268">
        <v>1</v>
      </c>
      <c r="I403" s="267"/>
      <c r="J403" s="144"/>
      <c r="K403" s="268"/>
      <c r="L403" s="267"/>
      <c r="M403" s="144"/>
      <c r="N403" s="268"/>
      <c r="O403" s="267">
        <v>0.30357142857142855</v>
      </c>
      <c r="P403" s="144">
        <v>0.6964285714285714</v>
      </c>
      <c r="Q403" s="268">
        <v>1</v>
      </c>
      <c r="R403" s="267"/>
      <c r="S403" s="144"/>
      <c r="T403" s="268"/>
      <c r="U403" s="267">
        <v>1</v>
      </c>
      <c r="V403" s="268">
        <v>1</v>
      </c>
      <c r="W403" s="267" t="e">
        <v>#DIV/0!</v>
      </c>
      <c r="X403" s="144" t="e">
        <v>#DIV/0!</v>
      </c>
      <c r="Y403" s="268" t="e">
        <v>#DIV/0!</v>
      </c>
    </row>
    <row r="404" spans="2:25" s="4" customFormat="1" ht="15" hidden="1" customHeight="1" outlineLevel="1" x14ac:dyDescent="0.25">
      <c r="B404" s="53" t="s">
        <v>85</v>
      </c>
      <c r="C404" s="267">
        <v>0.43965517241379309</v>
      </c>
      <c r="D404" s="144">
        <v>0.56034482758620685</v>
      </c>
      <c r="E404" s="268">
        <v>1</v>
      </c>
      <c r="F404" s="267">
        <v>1</v>
      </c>
      <c r="G404" s="144">
        <v>0</v>
      </c>
      <c r="H404" s="268">
        <v>1</v>
      </c>
      <c r="I404" s="267"/>
      <c r="J404" s="144"/>
      <c r="K404" s="268"/>
      <c r="L404" s="267"/>
      <c r="M404" s="144"/>
      <c r="N404" s="268"/>
      <c r="O404" s="267">
        <v>0.21686746987951808</v>
      </c>
      <c r="P404" s="144">
        <v>0.7831325301204819</v>
      </c>
      <c r="Q404" s="268">
        <v>1</v>
      </c>
      <c r="R404" s="267"/>
      <c r="S404" s="144"/>
      <c r="T404" s="268"/>
      <c r="U404" s="267" t="e">
        <v>#DIV/0!</v>
      </c>
      <c r="V404" s="268" t="e">
        <v>#DIV/0!</v>
      </c>
      <c r="W404" s="267" t="e">
        <v>#DIV/0!</v>
      </c>
      <c r="X404" s="144" t="e">
        <v>#DIV/0!</v>
      </c>
      <c r="Y404" s="268" t="e">
        <v>#DIV/0!</v>
      </c>
    </row>
    <row r="405" spans="2:25" s="4" customFormat="1" ht="15" hidden="1" customHeight="1" outlineLevel="1" x14ac:dyDescent="0.25">
      <c r="B405" s="53" t="s">
        <v>86</v>
      </c>
      <c r="C405" s="267">
        <v>0.35294117647058826</v>
      </c>
      <c r="D405" s="144">
        <v>0.6470588235294118</v>
      </c>
      <c r="E405" s="268">
        <v>1</v>
      </c>
      <c r="F405" s="267">
        <v>0.64444444444444449</v>
      </c>
      <c r="G405" s="144">
        <v>0.35555555555555557</v>
      </c>
      <c r="H405" s="268">
        <v>1</v>
      </c>
      <c r="I405" s="267"/>
      <c r="J405" s="144"/>
      <c r="K405" s="268"/>
      <c r="L405" s="267"/>
      <c r="M405" s="144"/>
      <c r="N405" s="268"/>
      <c r="O405" s="267">
        <v>0.17567567567567569</v>
      </c>
      <c r="P405" s="144">
        <v>0.82432432432432434</v>
      </c>
      <c r="Q405" s="268">
        <v>1</v>
      </c>
      <c r="R405" s="267"/>
      <c r="S405" s="144"/>
      <c r="T405" s="268"/>
      <c r="U405" s="267" t="e">
        <v>#DIV/0!</v>
      </c>
      <c r="V405" s="268" t="e">
        <v>#DIV/0!</v>
      </c>
      <c r="W405" s="267" t="e">
        <v>#DIV/0!</v>
      </c>
      <c r="X405" s="144" t="e">
        <v>#DIV/0!</v>
      </c>
      <c r="Y405" s="268" t="e">
        <v>#DIV/0!</v>
      </c>
    </row>
    <row r="406" spans="2:25" s="4" customFormat="1" ht="15" hidden="1" customHeight="1" outlineLevel="1" x14ac:dyDescent="0.25">
      <c r="B406" s="53" t="s">
        <v>87</v>
      </c>
      <c r="C406" s="267">
        <v>0.46004086047350079</v>
      </c>
      <c r="D406" s="144">
        <v>0.53995913952649921</v>
      </c>
      <c r="E406" s="268">
        <v>1</v>
      </c>
      <c r="F406" s="267">
        <v>0.4205655526992288</v>
      </c>
      <c r="G406" s="144">
        <v>0.5794344473007712</v>
      </c>
      <c r="H406" s="268">
        <v>1</v>
      </c>
      <c r="I406" s="267"/>
      <c r="J406" s="144"/>
      <c r="K406" s="268"/>
      <c r="L406" s="267"/>
      <c r="M406" s="144"/>
      <c r="N406" s="268"/>
      <c r="O406" s="267">
        <v>0.5512510088781275</v>
      </c>
      <c r="P406" s="144">
        <v>0.4487489911218725</v>
      </c>
      <c r="Q406" s="268">
        <v>1</v>
      </c>
      <c r="R406" s="267"/>
      <c r="S406" s="144"/>
      <c r="T406" s="268"/>
      <c r="U406" s="267">
        <v>1</v>
      </c>
      <c r="V406" s="268">
        <v>1</v>
      </c>
      <c r="W406" s="267" t="e">
        <v>#DIV/0!</v>
      </c>
      <c r="X406" s="144" t="e">
        <v>#DIV/0!</v>
      </c>
      <c r="Y406" s="268" t="e">
        <v>#DIV/0!</v>
      </c>
    </row>
    <row r="407" spans="2:25" s="4" customFormat="1" ht="15" hidden="1" customHeight="1" outlineLevel="1" x14ac:dyDescent="0.25">
      <c r="B407" s="53" t="s">
        <v>88</v>
      </c>
      <c r="C407" s="267">
        <v>0.47027527180198936</v>
      </c>
      <c r="D407" s="144">
        <v>0.52972472819801064</v>
      </c>
      <c r="E407" s="268">
        <v>1</v>
      </c>
      <c r="F407" s="267">
        <v>0.47957285566655183</v>
      </c>
      <c r="G407" s="144">
        <v>0.52042714433344817</v>
      </c>
      <c r="H407" s="268">
        <v>1</v>
      </c>
      <c r="I407" s="267"/>
      <c r="J407" s="144"/>
      <c r="K407" s="268"/>
      <c r="L407" s="267"/>
      <c r="M407" s="144"/>
      <c r="N407" s="268"/>
      <c r="O407" s="267">
        <v>0.45088090204369274</v>
      </c>
      <c r="P407" s="144">
        <v>0.54911909795630731</v>
      </c>
      <c r="Q407" s="268">
        <v>1</v>
      </c>
      <c r="R407" s="267"/>
      <c r="S407" s="144"/>
      <c r="T407" s="268"/>
      <c r="U407" s="267">
        <v>1</v>
      </c>
      <c r="V407" s="268">
        <v>1</v>
      </c>
      <c r="W407" s="267" t="e">
        <v>#DIV/0!</v>
      </c>
      <c r="X407" s="144" t="e">
        <v>#DIV/0!</v>
      </c>
      <c r="Y407" s="268" t="e">
        <v>#DIV/0!</v>
      </c>
    </row>
    <row r="408" spans="2:25" s="4" customFormat="1" ht="15" hidden="1" customHeight="1" outlineLevel="1" x14ac:dyDescent="0.25">
      <c r="B408" s="53" t="s">
        <v>89</v>
      </c>
      <c r="C408" s="267">
        <v>0.42146470729944591</v>
      </c>
      <c r="D408" s="144">
        <v>0.57853529270055404</v>
      </c>
      <c r="E408" s="268">
        <v>1</v>
      </c>
      <c r="F408" s="267">
        <v>0.42644007509139414</v>
      </c>
      <c r="G408" s="144">
        <v>0.57355992490860586</v>
      </c>
      <c r="H408" s="268">
        <v>1</v>
      </c>
      <c r="I408" s="267"/>
      <c r="J408" s="144"/>
      <c r="K408" s="268"/>
      <c r="L408" s="267"/>
      <c r="M408" s="144"/>
      <c r="N408" s="268"/>
      <c r="O408" s="267">
        <v>0.41242850517854385</v>
      </c>
      <c r="P408" s="144">
        <v>0.58757149482145621</v>
      </c>
      <c r="Q408" s="268">
        <v>1</v>
      </c>
      <c r="R408" s="267"/>
      <c r="S408" s="144"/>
      <c r="T408" s="268"/>
      <c r="U408" s="267">
        <v>1</v>
      </c>
      <c r="V408" s="268">
        <v>1</v>
      </c>
      <c r="W408" s="267" t="e">
        <v>#DIV/0!</v>
      </c>
      <c r="X408" s="144" t="e">
        <v>#DIV/0!</v>
      </c>
      <c r="Y408" s="268" t="e">
        <v>#DIV/0!</v>
      </c>
    </row>
    <row r="409" spans="2:25" s="4" customFormat="1" ht="15.75" collapsed="1" x14ac:dyDescent="0.25">
      <c r="B409" s="65">
        <v>1987</v>
      </c>
      <c r="C409" s="269">
        <v>0.400784104071995</v>
      </c>
      <c r="D409" s="88">
        <v>0.59921589592800495</v>
      </c>
      <c r="E409" s="270">
        <v>1</v>
      </c>
      <c r="F409" s="269">
        <v>0.37168463800588153</v>
      </c>
      <c r="G409" s="88">
        <v>0.62831536199411842</v>
      </c>
      <c r="H409" s="270">
        <v>1</v>
      </c>
      <c r="I409" s="269"/>
      <c r="J409" s="88"/>
      <c r="K409" s="270"/>
      <c r="L409" s="269"/>
      <c r="M409" s="88"/>
      <c r="N409" s="270"/>
      <c r="O409" s="269">
        <v>0.44969512195121952</v>
      </c>
      <c r="P409" s="88">
        <v>0.55030487804878048</v>
      </c>
      <c r="Q409" s="270">
        <v>1</v>
      </c>
      <c r="R409" s="269"/>
      <c r="S409" s="88"/>
      <c r="T409" s="270"/>
      <c r="U409" s="269">
        <v>1</v>
      </c>
      <c r="V409" s="270">
        <v>1</v>
      </c>
      <c r="W409" s="269">
        <v>1</v>
      </c>
      <c r="X409" s="88">
        <v>0</v>
      </c>
      <c r="Y409" s="270">
        <v>1</v>
      </c>
    </row>
    <row r="410" spans="2:25" s="4" customFormat="1" ht="15" hidden="1" customHeight="1" outlineLevel="1" x14ac:dyDescent="0.25">
      <c r="B410" s="53" t="s">
        <v>78</v>
      </c>
      <c r="C410" s="267">
        <v>0.36401437733455494</v>
      </c>
      <c r="D410" s="144">
        <v>0.63598562266544512</v>
      </c>
      <c r="E410" s="268">
        <v>1</v>
      </c>
      <c r="F410" s="267">
        <v>0.36080267558528428</v>
      </c>
      <c r="G410" s="144">
        <v>0.63919732441471577</v>
      </c>
      <c r="H410" s="268">
        <v>1</v>
      </c>
      <c r="I410" s="267"/>
      <c r="J410" s="144"/>
      <c r="K410" s="268"/>
      <c r="L410" s="267"/>
      <c r="M410" s="144"/>
      <c r="N410" s="268"/>
      <c r="O410" s="267">
        <v>0.36502470429705047</v>
      </c>
      <c r="P410" s="144">
        <v>0.63497529570294953</v>
      </c>
      <c r="Q410" s="268">
        <v>1</v>
      </c>
      <c r="R410" s="267"/>
      <c r="S410" s="144"/>
      <c r="T410" s="268"/>
      <c r="U410" s="267">
        <v>1</v>
      </c>
      <c r="V410" s="268">
        <v>1</v>
      </c>
      <c r="W410" s="267">
        <v>0.54545454545454541</v>
      </c>
      <c r="X410" s="144">
        <v>0.45454545454545453</v>
      </c>
      <c r="Y410" s="268">
        <v>1</v>
      </c>
    </row>
    <row r="411" spans="2:25" s="4" customFormat="1" ht="15" hidden="1" customHeight="1" outlineLevel="1" x14ac:dyDescent="0.25">
      <c r="B411" s="53" t="s">
        <v>79</v>
      </c>
      <c r="C411" s="267">
        <v>0.38237303575495329</v>
      </c>
      <c r="D411" s="144">
        <v>0.61762696424504671</v>
      </c>
      <c r="E411" s="268">
        <v>1</v>
      </c>
      <c r="F411" s="267">
        <v>0.36213132999443515</v>
      </c>
      <c r="G411" s="144">
        <v>0.6378686700055648</v>
      </c>
      <c r="H411" s="268">
        <v>1</v>
      </c>
      <c r="I411" s="267"/>
      <c r="J411" s="144"/>
      <c r="K411" s="268"/>
      <c r="L411" s="267"/>
      <c r="M411" s="144"/>
      <c r="N411" s="268"/>
      <c r="O411" s="267">
        <v>0.4041946308724832</v>
      </c>
      <c r="P411" s="144">
        <v>0.5958053691275168</v>
      </c>
      <c r="Q411" s="268">
        <v>1</v>
      </c>
      <c r="R411" s="267"/>
      <c r="S411" s="144"/>
      <c r="T411" s="268"/>
      <c r="U411" s="267">
        <v>1</v>
      </c>
      <c r="V411" s="268">
        <v>1</v>
      </c>
      <c r="W411" s="267">
        <v>1</v>
      </c>
      <c r="X411" s="144">
        <v>0</v>
      </c>
      <c r="Y411" s="268">
        <v>1</v>
      </c>
    </row>
    <row r="412" spans="2:25" s="4" customFormat="1" ht="15" hidden="1" customHeight="1" outlineLevel="1" x14ac:dyDescent="0.25">
      <c r="B412" s="53" t="s">
        <v>80</v>
      </c>
      <c r="C412" s="267">
        <v>0.38370423546302945</v>
      </c>
      <c r="D412" s="144">
        <v>0.61629576453697055</v>
      </c>
      <c r="E412" s="268">
        <v>1</v>
      </c>
      <c r="F412" s="267">
        <v>0.70163487738419617</v>
      </c>
      <c r="G412" s="144">
        <v>0.29836512261580383</v>
      </c>
      <c r="H412" s="268">
        <v>1</v>
      </c>
      <c r="I412" s="267"/>
      <c r="J412" s="144"/>
      <c r="K412" s="268"/>
      <c r="L412" s="267"/>
      <c r="M412" s="144"/>
      <c r="N412" s="268"/>
      <c r="O412" s="267">
        <v>0.39406528189910978</v>
      </c>
      <c r="P412" s="144">
        <v>0.60593471810089017</v>
      </c>
      <c r="Q412" s="268">
        <v>1</v>
      </c>
      <c r="R412" s="267"/>
      <c r="S412" s="144"/>
      <c r="T412" s="268"/>
      <c r="U412" s="267">
        <v>1</v>
      </c>
      <c r="V412" s="268">
        <v>1</v>
      </c>
      <c r="W412" s="267">
        <v>0</v>
      </c>
      <c r="X412" s="144">
        <v>1</v>
      </c>
      <c r="Y412" s="268">
        <v>1</v>
      </c>
    </row>
    <row r="413" spans="2:25" s="4" customFormat="1" ht="15" hidden="1" customHeight="1" outlineLevel="1" x14ac:dyDescent="0.25">
      <c r="B413" s="53" t="s">
        <v>81</v>
      </c>
      <c r="C413" s="267">
        <v>0.36652492322230096</v>
      </c>
      <c r="D413" s="144">
        <v>0.63347507677769899</v>
      </c>
      <c r="E413" s="268">
        <v>1</v>
      </c>
      <c r="F413" s="267">
        <v>0.38155386081982839</v>
      </c>
      <c r="G413" s="144">
        <v>0.61844613918017155</v>
      </c>
      <c r="H413" s="268">
        <v>1</v>
      </c>
      <c r="I413" s="267"/>
      <c r="J413" s="144"/>
      <c r="K413" s="268"/>
      <c r="L413" s="267"/>
      <c r="M413" s="144"/>
      <c r="N413" s="268"/>
      <c r="O413" s="267">
        <v>0.34947121034077555</v>
      </c>
      <c r="P413" s="144">
        <v>0.65052878965922445</v>
      </c>
      <c r="Q413" s="268">
        <v>1</v>
      </c>
      <c r="R413" s="267"/>
      <c r="S413" s="144"/>
      <c r="T413" s="268"/>
      <c r="U413" s="267">
        <v>1</v>
      </c>
      <c r="V413" s="268">
        <v>1</v>
      </c>
      <c r="W413" s="267">
        <v>1</v>
      </c>
      <c r="X413" s="144">
        <v>0</v>
      </c>
      <c r="Y413" s="268">
        <v>1</v>
      </c>
    </row>
    <row r="414" spans="2:25" s="4" customFormat="1" ht="15" hidden="1" customHeight="1" outlineLevel="1" x14ac:dyDescent="0.25">
      <c r="B414" s="53" t="s">
        <v>82</v>
      </c>
      <c r="C414" s="267">
        <v>0.28244274809160308</v>
      </c>
      <c r="D414" s="144">
        <v>0.71755725190839692</v>
      </c>
      <c r="E414" s="268">
        <v>1</v>
      </c>
      <c r="F414" s="267">
        <v>1</v>
      </c>
      <c r="G414" s="144">
        <v>0</v>
      </c>
      <c r="H414" s="268">
        <v>1</v>
      </c>
      <c r="I414" s="267"/>
      <c r="J414" s="144"/>
      <c r="K414" s="268"/>
      <c r="L414" s="267"/>
      <c r="M414" s="144"/>
      <c r="N414" s="268"/>
      <c r="O414" s="267">
        <v>2.0833333333333332E-2</v>
      </c>
      <c r="P414" s="144">
        <v>0.97916666666666663</v>
      </c>
      <c r="Q414" s="268">
        <v>1</v>
      </c>
      <c r="R414" s="267"/>
      <c r="S414" s="144"/>
      <c r="T414" s="268"/>
      <c r="U414" s="267">
        <v>1</v>
      </c>
      <c r="V414" s="268">
        <v>1</v>
      </c>
      <c r="W414" s="267" t="e">
        <v>#DIV/0!</v>
      </c>
      <c r="X414" s="144" t="e">
        <v>#DIV/0!</v>
      </c>
      <c r="Y414" s="268" t="e">
        <v>#DIV/0!</v>
      </c>
    </row>
    <row r="415" spans="2:25" s="4" customFormat="1" ht="15" hidden="1" customHeight="1" outlineLevel="1" x14ac:dyDescent="0.25">
      <c r="B415" s="53" t="s">
        <v>83</v>
      </c>
      <c r="C415" s="267">
        <v>0.14827586206896551</v>
      </c>
      <c r="D415" s="144">
        <v>0.85172413793103452</v>
      </c>
      <c r="E415" s="268">
        <v>1</v>
      </c>
      <c r="F415" s="267">
        <v>0.57894736842105265</v>
      </c>
      <c r="G415" s="144">
        <v>0.42105263157894735</v>
      </c>
      <c r="H415" s="268">
        <v>1</v>
      </c>
      <c r="I415" s="267"/>
      <c r="J415" s="144"/>
      <c r="K415" s="268"/>
      <c r="L415" s="267"/>
      <c r="M415" s="144"/>
      <c r="N415" s="268"/>
      <c r="O415" s="267">
        <v>7.7519379844961239E-2</v>
      </c>
      <c r="P415" s="144">
        <v>0.92248062015503873</v>
      </c>
      <c r="Q415" s="268">
        <v>1</v>
      </c>
      <c r="R415" s="267"/>
      <c r="S415" s="144"/>
      <c r="T415" s="268"/>
      <c r="U415" s="267">
        <v>1</v>
      </c>
      <c r="V415" s="268">
        <v>1</v>
      </c>
      <c r="W415" s="267">
        <v>0</v>
      </c>
      <c r="X415" s="144">
        <v>1</v>
      </c>
      <c r="Y415" s="268">
        <v>1</v>
      </c>
    </row>
    <row r="416" spans="2:25" s="4" customFormat="1" ht="15" hidden="1" customHeight="1" outlineLevel="1" x14ac:dyDescent="0.25">
      <c r="B416" s="53" t="s">
        <v>84</v>
      </c>
      <c r="C416" s="267">
        <v>0.18410041841004185</v>
      </c>
      <c r="D416" s="144">
        <v>0.81589958158995812</v>
      </c>
      <c r="E416" s="268">
        <v>1</v>
      </c>
      <c r="F416" s="267">
        <v>0.31578947368421051</v>
      </c>
      <c r="G416" s="144">
        <v>0.68421052631578949</v>
      </c>
      <c r="H416" s="268">
        <v>1</v>
      </c>
      <c r="I416" s="267"/>
      <c r="J416" s="144"/>
      <c r="K416" s="268"/>
      <c r="L416" s="267"/>
      <c r="M416" s="144"/>
      <c r="N416" s="268"/>
      <c r="O416" s="267">
        <v>5.0561797752808987E-2</v>
      </c>
      <c r="P416" s="144">
        <v>0.949438202247191</v>
      </c>
      <c r="Q416" s="268">
        <v>1</v>
      </c>
      <c r="R416" s="267"/>
      <c r="S416" s="144"/>
      <c r="T416" s="268"/>
      <c r="U416" s="267">
        <v>1</v>
      </c>
      <c r="V416" s="268">
        <v>1</v>
      </c>
      <c r="W416" s="267" t="e">
        <v>#DIV/0!</v>
      </c>
      <c r="X416" s="144" t="e">
        <v>#DIV/0!</v>
      </c>
      <c r="Y416" s="268" t="e">
        <v>#DIV/0!</v>
      </c>
    </row>
    <row r="417" spans="2:25" s="4" customFormat="1" ht="15" hidden="1" customHeight="1" outlineLevel="1" x14ac:dyDescent="0.25">
      <c r="B417" s="53" t="s">
        <v>85</v>
      </c>
      <c r="C417" s="267">
        <v>0.21311475409836064</v>
      </c>
      <c r="D417" s="144">
        <v>0.78688524590163933</v>
      </c>
      <c r="E417" s="268">
        <v>1</v>
      </c>
      <c r="F417" s="267">
        <v>0.5</v>
      </c>
      <c r="G417" s="144">
        <v>0.5</v>
      </c>
      <c r="H417" s="268">
        <v>1</v>
      </c>
      <c r="I417" s="267"/>
      <c r="J417" s="144"/>
      <c r="K417" s="268"/>
      <c r="L417" s="267"/>
      <c r="M417" s="144"/>
      <c r="N417" s="268"/>
      <c r="O417" s="267">
        <v>0.17180616740088106</v>
      </c>
      <c r="P417" s="144">
        <v>0.82819383259911894</v>
      </c>
      <c r="Q417" s="268">
        <v>1</v>
      </c>
      <c r="R417" s="267"/>
      <c r="S417" s="144"/>
      <c r="T417" s="268"/>
      <c r="U417" s="267">
        <v>1</v>
      </c>
      <c r="V417" s="268">
        <v>1</v>
      </c>
      <c r="W417" s="267" t="e">
        <v>#DIV/0!</v>
      </c>
      <c r="X417" s="144" t="e">
        <v>#DIV/0!</v>
      </c>
      <c r="Y417" s="268" t="e">
        <v>#DIV/0!</v>
      </c>
    </row>
    <row r="418" spans="2:25" s="4" customFormat="1" ht="15" hidden="1" customHeight="1" outlineLevel="1" x14ac:dyDescent="0.25">
      <c r="B418" s="53" t="s">
        <v>86</v>
      </c>
      <c r="C418" s="267">
        <v>8.3850931677018639E-2</v>
      </c>
      <c r="D418" s="144">
        <v>0.91614906832298137</v>
      </c>
      <c r="E418" s="268">
        <v>1</v>
      </c>
      <c r="F418" s="267">
        <v>0.1</v>
      </c>
      <c r="G418" s="144">
        <v>0.9</v>
      </c>
      <c r="H418" s="268">
        <v>1</v>
      </c>
      <c r="I418" s="267"/>
      <c r="J418" s="144"/>
      <c r="K418" s="268"/>
      <c r="L418" s="267"/>
      <c r="M418" s="144"/>
      <c r="N418" s="268"/>
      <c r="O418" s="267">
        <v>1.1857707509881422E-2</v>
      </c>
      <c r="P418" s="144">
        <v>0.98814229249011853</v>
      </c>
      <c r="Q418" s="268">
        <v>1</v>
      </c>
      <c r="R418" s="267"/>
      <c r="S418" s="144"/>
      <c r="T418" s="268"/>
      <c r="U418" s="267">
        <v>1</v>
      </c>
      <c r="V418" s="268">
        <v>1</v>
      </c>
      <c r="W418" s="267" t="e">
        <v>#DIV/0!</v>
      </c>
      <c r="X418" s="144" t="e">
        <v>#DIV/0!</v>
      </c>
      <c r="Y418" s="268" t="e">
        <v>#DIV/0!</v>
      </c>
    </row>
    <row r="419" spans="2:25" s="4" customFormat="1" ht="15" hidden="1" customHeight="1" outlineLevel="1" x14ac:dyDescent="0.25">
      <c r="B419" s="53" t="s">
        <v>87</v>
      </c>
      <c r="C419" s="267">
        <v>0.35858442296759524</v>
      </c>
      <c r="D419" s="144">
        <v>0.64141557703240482</v>
      </c>
      <c r="E419" s="268">
        <v>1</v>
      </c>
      <c r="F419" s="267">
        <v>0.28746416471201458</v>
      </c>
      <c r="G419" s="144">
        <v>0.71253583528798536</v>
      </c>
      <c r="H419" s="268">
        <v>1</v>
      </c>
      <c r="I419" s="267"/>
      <c r="J419" s="144"/>
      <c r="K419" s="268"/>
      <c r="L419" s="267"/>
      <c r="M419" s="144"/>
      <c r="N419" s="268"/>
      <c r="O419" s="267">
        <v>0.4403900597672224</v>
      </c>
      <c r="P419" s="144">
        <v>0.55960994023277766</v>
      </c>
      <c r="Q419" s="268">
        <v>1</v>
      </c>
      <c r="R419" s="267"/>
      <c r="S419" s="144"/>
      <c r="T419" s="268"/>
      <c r="U419" s="267">
        <v>1</v>
      </c>
      <c r="V419" s="268">
        <v>1</v>
      </c>
      <c r="W419" s="267">
        <v>1</v>
      </c>
      <c r="X419" s="144">
        <v>0</v>
      </c>
      <c r="Y419" s="268">
        <v>1</v>
      </c>
    </row>
    <row r="420" spans="2:25" s="4" customFormat="1" ht="15" hidden="1" customHeight="1" outlineLevel="1" x14ac:dyDescent="0.25">
      <c r="B420" s="53" t="s">
        <v>88</v>
      </c>
      <c r="C420" s="267">
        <v>0.39714250371103416</v>
      </c>
      <c r="D420" s="144">
        <v>0.6028574962889659</v>
      </c>
      <c r="E420" s="268">
        <v>1</v>
      </c>
      <c r="F420" s="267">
        <v>0.3711856510598649</v>
      </c>
      <c r="G420" s="144">
        <v>0.6288143489401351</v>
      </c>
      <c r="H420" s="268">
        <v>1</v>
      </c>
      <c r="I420" s="267"/>
      <c r="J420" s="144"/>
      <c r="K420" s="268"/>
      <c r="L420" s="267"/>
      <c r="M420" s="144"/>
      <c r="N420" s="268"/>
      <c r="O420" s="267">
        <v>0.4250958614306492</v>
      </c>
      <c r="P420" s="144">
        <v>0.57490413856935074</v>
      </c>
      <c r="Q420" s="268">
        <v>1</v>
      </c>
      <c r="R420" s="267"/>
      <c r="S420" s="144"/>
      <c r="T420" s="268"/>
      <c r="U420" s="267">
        <v>1</v>
      </c>
      <c r="V420" s="268">
        <v>1</v>
      </c>
      <c r="W420" s="267">
        <v>1</v>
      </c>
      <c r="X420" s="144">
        <v>0</v>
      </c>
      <c r="Y420" s="268">
        <v>1</v>
      </c>
    </row>
    <row r="421" spans="2:25" s="4" customFormat="1" ht="15" hidden="1" customHeight="1" outlineLevel="1" x14ac:dyDescent="0.25">
      <c r="B421" s="53" t="s">
        <v>89</v>
      </c>
      <c r="C421" s="267">
        <v>0.35909748717274043</v>
      </c>
      <c r="D421" s="144">
        <v>0.64090251282725952</v>
      </c>
      <c r="E421" s="268">
        <v>1</v>
      </c>
      <c r="F421" s="267">
        <v>0.33451509606587376</v>
      </c>
      <c r="G421" s="144">
        <v>0.66548490393412629</v>
      </c>
      <c r="H421" s="268">
        <v>1</v>
      </c>
      <c r="I421" s="267"/>
      <c r="J421" s="144"/>
      <c r="K421" s="268"/>
      <c r="L421" s="267"/>
      <c r="M421" s="144"/>
      <c r="N421" s="268"/>
      <c r="O421" s="267">
        <v>0.38992537313432835</v>
      </c>
      <c r="P421" s="144">
        <v>0.6100746268656716</v>
      </c>
      <c r="Q421" s="268">
        <v>1</v>
      </c>
      <c r="R421" s="267"/>
      <c r="S421" s="144"/>
      <c r="T421" s="268"/>
      <c r="U421" s="267">
        <v>1</v>
      </c>
      <c r="V421" s="268">
        <v>1</v>
      </c>
      <c r="W421" s="267">
        <v>1</v>
      </c>
      <c r="X421" s="144">
        <v>0</v>
      </c>
      <c r="Y421" s="268">
        <v>1</v>
      </c>
    </row>
    <row r="422" spans="2:25" s="4" customFormat="1" ht="15.75" collapsed="1" x14ac:dyDescent="0.25">
      <c r="B422" s="65">
        <v>1986</v>
      </c>
      <c r="C422" s="269">
        <v>0.37203266584629152</v>
      </c>
      <c r="D422" s="88">
        <v>0.62796733415370842</v>
      </c>
      <c r="E422" s="270">
        <v>1</v>
      </c>
      <c r="F422" s="269">
        <v>0.3708241849045022</v>
      </c>
      <c r="G422" s="88">
        <v>0.6291758150954978</v>
      </c>
      <c r="H422" s="270">
        <v>1</v>
      </c>
      <c r="I422" s="269"/>
      <c r="J422" s="88"/>
      <c r="K422" s="270"/>
      <c r="L422" s="269"/>
      <c r="M422" s="88"/>
      <c r="N422" s="270"/>
      <c r="O422" s="269">
        <v>0.38703969392635101</v>
      </c>
      <c r="P422" s="88">
        <v>0.61296030607364893</v>
      </c>
      <c r="Q422" s="270">
        <v>1</v>
      </c>
      <c r="R422" s="269"/>
      <c r="S422" s="88"/>
      <c r="T422" s="270"/>
      <c r="U422" s="269">
        <v>1</v>
      </c>
      <c r="V422" s="270">
        <v>1</v>
      </c>
      <c r="W422" s="269">
        <v>0.62068965517241381</v>
      </c>
      <c r="X422" s="88">
        <v>0.37931034482758619</v>
      </c>
      <c r="Y422" s="270">
        <v>1</v>
      </c>
    </row>
    <row r="423" spans="2:25" s="4" customFormat="1" ht="15" hidden="1" customHeight="1" outlineLevel="1" x14ac:dyDescent="0.25">
      <c r="B423" s="53" t="s">
        <v>78</v>
      </c>
      <c r="C423" s="267">
        <v>0.39761049377558694</v>
      </c>
      <c r="D423" s="144">
        <v>0.60238950622441312</v>
      </c>
      <c r="E423" s="268">
        <v>1</v>
      </c>
      <c r="F423" s="267">
        <v>0.40220723482526055</v>
      </c>
      <c r="G423" s="144">
        <v>0.59779276517473945</v>
      </c>
      <c r="H423" s="268">
        <v>1</v>
      </c>
      <c r="I423" s="267"/>
      <c r="J423" s="144"/>
      <c r="K423" s="268"/>
      <c r="L423" s="267"/>
      <c r="M423" s="144"/>
      <c r="N423" s="268"/>
      <c r="O423" s="267">
        <v>0.38898132741726754</v>
      </c>
      <c r="P423" s="144">
        <v>0.61101867258273246</v>
      </c>
      <c r="Q423" s="268">
        <v>1</v>
      </c>
      <c r="R423" s="267"/>
      <c r="S423" s="144"/>
      <c r="T423" s="268"/>
      <c r="U423" s="267">
        <v>1</v>
      </c>
      <c r="V423" s="268">
        <v>1</v>
      </c>
      <c r="W423" s="267">
        <v>0.16666666666666666</v>
      </c>
      <c r="X423" s="144">
        <v>0.83333333333333337</v>
      </c>
      <c r="Y423" s="268">
        <v>1</v>
      </c>
    </row>
    <row r="424" spans="2:25" s="4" customFormat="1" ht="15" hidden="1" customHeight="1" outlineLevel="1" x14ac:dyDescent="0.25">
      <c r="B424" s="53" t="s">
        <v>79</v>
      </c>
      <c r="C424" s="267">
        <v>0.3738435282493488</v>
      </c>
      <c r="D424" s="144">
        <v>0.62615647175065126</v>
      </c>
      <c r="E424" s="268">
        <v>1</v>
      </c>
      <c r="F424" s="267">
        <v>0.38207462953044097</v>
      </c>
      <c r="G424" s="144">
        <v>0.61792537046955898</v>
      </c>
      <c r="H424" s="268">
        <v>1</v>
      </c>
      <c r="I424" s="267"/>
      <c r="J424" s="144"/>
      <c r="K424" s="268"/>
      <c r="L424" s="267"/>
      <c r="M424" s="144"/>
      <c r="N424" s="268"/>
      <c r="O424" s="267">
        <v>0.3602552415679125</v>
      </c>
      <c r="P424" s="144">
        <v>0.63974475843208756</v>
      </c>
      <c r="Q424" s="268">
        <v>1</v>
      </c>
      <c r="R424" s="267"/>
      <c r="S424" s="144"/>
      <c r="T424" s="268"/>
      <c r="U424" s="267">
        <v>1</v>
      </c>
      <c r="V424" s="268">
        <v>1</v>
      </c>
      <c r="W424" s="267">
        <v>0</v>
      </c>
      <c r="X424" s="144">
        <v>1</v>
      </c>
      <c r="Y424" s="268">
        <v>1</v>
      </c>
    </row>
    <row r="425" spans="2:25" s="4" customFormat="1" ht="15" hidden="1" customHeight="1" outlineLevel="1" x14ac:dyDescent="0.25">
      <c r="B425" s="53" t="s">
        <v>80</v>
      </c>
      <c r="C425" s="267">
        <v>0.37271967692521935</v>
      </c>
      <c r="D425" s="144">
        <v>0.62728032307478065</v>
      </c>
      <c r="E425" s="268">
        <v>1</v>
      </c>
      <c r="F425" s="267">
        <v>0.37985819327731091</v>
      </c>
      <c r="G425" s="144">
        <v>0.62014180672268904</v>
      </c>
      <c r="H425" s="268">
        <v>1</v>
      </c>
      <c r="I425" s="267"/>
      <c r="J425" s="144"/>
      <c r="K425" s="268"/>
      <c r="L425" s="267"/>
      <c r="M425" s="144"/>
      <c r="N425" s="268"/>
      <c r="O425" s="267">
        <v>0.35977887344987303</v>
      </c>
      <c r="P425" s="144">
        <v>0.64022112655012697</v>
      </c>
      <c r="Q425" s="268">
        <v>1</v>
      </c>
      <c r="R425" s="267"/>
      <c r="S425" s="144"/>
      <c r="T425" s="268"/>
      <c r="U425" s="267">
        <v>1</v>
      </c>
      <c r="V425" s="268">
        <v>1</v>
      </c>
      <c r="W425" s="267">
        <v>0</v>
      </c>
      <c r="X425" s="144">
        <v>1</v>
      </c>
      <c r="Y425" s="268">
        <v>1</v>
      </c>
    </row>
    <row r="426" spans="2:25" s="4" customFormat="1" ht="15" hidden="1" customHeight="1" outlineLevel="1" x14ac:dyDescent="0.25">
      <c r="B426" s="53" t="s">
        <v>81</v>
      </c>
      <c r="C426" s="267">
        <v>0.38723404255319149</v>
      </c>
      <c r="D426" s="144">
        <v>0.61276595744680851</v>
      </c>
      <c r="E426" s="268">
        <v>1</v>
      </c>
      <c r="F426" s="267">
        <v>0.43072378138847855</v>
      </c>
      <c r="G426" s="144">
        <v>0.56927621861152145</v>
      </c>
      <c r="H426" s="268">
        <v>1</v>
      </c>
      <c r="I426" s="267"/>
      <c r="J426" s="144"/>
      <c r="K426" s="268"/>
      <c r="L426" s="267"/>
      <c r="M426" s="144"/>
      <c r="N426" s="268"/>
      <c r="O426" s="267">
        <v>0.3390894819466248</v>
      </c>
      <c r="P426" s="144">
        <v>0.6609105180533752</v>
      </c>
      <c r="Q426" s="268">
        <v>1</v>
      </c>
      <c r="R426" s="267"/>
      <c r="S426" s="144"/>
      <c r="T426" s="268"/>
      <c r="U426" s="267">
        <v>1</v>
      </c>
      <c r="V426" s="268">
        <v>1</v>
      </c>
      <c r="W426" s="267" t="e">
        <v>#DIV/0!</v>
      </c>
      <c r="X426" s="144" t="e">
        <v>#DIV/0!</v>
      </c>
      <c r="Y426" s="268" t="e">
        <v>#DIV/0!</v>
      </c>
    </row>
    <row r="427" spans="2:25" s="4" customFormat="1" ht="15" hidden="1" customHeight="1" outlineLevel="1" x14ac:dyDescent="0.25">
      <c r="B427" s="53" t="s">
        <v>82</v>
      </c>
      <c r="C427" s="267">
        <v>0.28211189913317575</v>
      </c>
      <c r="D427" s="144">
        <v>0.71788810086682431</v>
      </c>
      <c r="E427" s="268">
        <v>1</v>
      </c>
      <c r="F427" s="267">
        <v>0.25785123966942147</v>
      </c>
      <c r="G427" s="144">
        <v>0.74214876033057853</v>
      </c>
      <c r="H427" s="268">
        <v>1</v>
      </c>
      <c r="I427" s="267"/>
      <c r="J427" s="144"/>
      <c r="K427" s="268"/>
      <c r="L427" s="267"/>
      <c r="M427" s="144"/>
      <c r="N427" s="268"/>
      <c r="O427" s="267">
        <v>0.7</v>
      </c>
      <c r="P427" s="144">
        <v>0.3</v>
      </c>
      <c r="Q427" s="268">
        <v>1</v>
      </c>
      <c r="R427" s="267"/>
      <c r="S427" s="144"/>
      <c r="T427" s="268"/>
      <c r="U427" s="267">
        <v>1</v>
      </c>
      <c r="V427" s="268">
        <v>1</v>
      </c>
      <c r="W427" s="267">
        <v>0</v>
      </c>
      <c r="X427" s="144">
        <v>1</v>
      </c>
      <c r="Y427" s="268">
        <v>1</v>
      </c>
    </row>
    <row r="428" spans="2:25" s="4" customFormat="1" ht="15" hidden="1" customHeight="1" outlineLevel="1" x14ac:dyDescent="0.25">
      <c r="B428" s="53" t="s">
        <v>83</v>
      </c>
      <c r="C428" s="267">
        <v>0.76923076923076927</v>
      </c>
      <c r="D428" s="144">
        <v>0.23076923076923078</v>
      </c>
      <c r="E428" s="268">
        <v>1</v>
      </c>
      <c r="F428" s="267">
        <v>0.44444444444444442</v>
      </c>
      <c r="G428" s="144">
        <v>0.55555555555555558</v>
      </c>
      <c r="H428" s="268">
        <v>1</v>
      </c>
      <c r="I428" s="267"/>
      <c r="J428" s="144"/>
      <c r="K428" s="268"/>
      <c r="L428" s="267"/>
      <c r="M428" s="144"/>
      <c r="N428" s="268"/>
      <c r="O428" s="267">
        <v>0.73684210526315785</v>
      </c>
      <c r="P428" s="144">
        <v>0.26315789473684209</v>
      </c>
      <c r="Q428" s="268">
        <v>1</v>
      </c>
      <c r="R428" s="267"/>
      <c r="S428" s="144"/>
      <c r="T428" s="268"/>
      <c r="U428" s="267">
        <v>1</v>
      </c>
      <c r="V428" s="268">
        <v>1</v>
      </c>
      <c r="W428" s="267">
        <v>1</v>
      </c>
      <c r="X428" s="144">
        <v>0</v>
      </c>
      <c r="Y428" s="268">
        <v>1</v>
      </c>
    </row>
    <row r="429" spans="2:25" s="4" customFormat="1" ht="15" hidden="1" customHeight="1" outlineLevel="1" x14ac:dyDescent="0.25">
      <c r="B429" s="53" t="s">
        <v>84</v>
      </c>
      <c r="C429" s="267">
        <v>0.69354838709677424</v>
      </c>
      <c r="D429" s="144">
        <v>0.30645161290322581</v>
      </c>
      <c r="E429" s="268">
        <v>1</v>
      </c>
      <c r="F429" s="267">
        <v>0.61904761904761907</v>
      </c>
      <c r="G429" s="144">
        <v>0.38095238095238093</v>
      </c>
      <c r="H429" s="268">
        <v>1</v>
      </c>
      <c r="I429" s="267"/>
      <c r="J429" s="144"/>
      <c r="K429" s="268"/>
      <c r="L429" s="267"/>
      <c r="M429" s="144"/>
      <c r="N429" s="268"/>
      <c r="O429" s="267">
        <v>0.75</v>
      </c>
      <c r="P429" s="144">
        <v>0.25</v>
      </c>
      <c r="Q429" s="268">
        <v>1</v>
      </c>
      <c r="R429" s="267"/>
      <c r="S429" s="144"/>
      <c r="T429" s="268"/>
      <c r="U429" s="267">
        <v>1</v>
      </c>
      <c r="V429" s="268">
        <v>1</v>
      </c>
      <c r="W429" s="267" t="e">
        <v>#DIV/0!</v>
      </c>
      <c r="X429" s="144" t="e">
        <v>#DIV/0!</v>
      </c>
      <c r="Y429" s="268" t="e">
        <v>#DIV/0!</v>
      </c>
    </row>
    <row r="430" spans="2:25" s="4" customFormat="1" ht="15" hidden="1" customHeight="1" outlineLevel="1" x14ac:dyDescent="0.25">
      <c r="B430" s="53" t="s">
        <v>85</v>
      </c>
      <c r="C430" s="267">
        <v>1</v>
      </c>
      <c r="D430" s="144">
        <v>0</v>
      </c>
      <c r="E430" s="268">
        <v>1</v>
      </c>
      <c r="F430" s="267">
        <v>1</v>
      </c>
      <c r="G430" s="144">
        <v>0</v>
      </c>
      <c r="H430" s="268">
        <v>1</v>
      </c>
      <c r="I430" s="267"/>
      <c r="J430" s="144"/>
      <c r="K430" s="268"/>
      <c r="L430" s="267"/>
      <c r="M430" s="144"/>
      <c r="N430" s="268"/>
      <c r="O430" s="267">
        <v>1</v>
      </c>
      <c r="P430" s="144">
        <v>0</v>
      </c>
      <c r="Q430" s="268">
        <v>1</v>
      </c>
      <c r="R430" s="267"/>
      <c r="S430" s="144"/>
      <c r="T430" s="268"/>
      <c r="U430" s="267">
        <v>1</v>
      </c>
      <c r="V430" s="268">
        <v>1</v>
      </c>
      <c r="W430" s="267" t="e">
        <v>#DIV/0!</v>
      </c>
      <c r="X430" s="144" t="e">
        <v>#DIV/0!</v>
      </c>
      <c r="Y430" s="268" t="e">
        <v>#DIV/0!</v>
      </c>
    </row>
    <row r="431" spans="2:25" s="4" customFormat="1" ht="15" hidden="1" customHeight="1" outlineLevel="1" x14ac:dyDescent="0.25">
      <c r="B431" s="53" t="s">
        <v>86</v>
      </c>
      <c r="C431" s="267">
        <v>0.95779220779220775</v>
      </c>
      <c r="D431" s="144">
        <v>4.2207792207792208E-2</v>
      </c>
      <c r="E431" s="268">
        <v>1</v>
      </c>
      <c r="F431" s="267">
        <v>1</v>
      </c>
      <c r="G431" s="144">
        <v>0</v>
      </c>
      <c r="H431" s="268">
        <v>1</v>
      </c>
      <c r="I431" s="267"/>
      <c r="J431" s="144"/>
      <c r="K431" s="268"/>
      <c r="L431" s="267"/>
      <c r="M431" s="144"/>
      <c r="N431" s="268"/>
      <c r="O431" s="267">
        <v>0.9553264604810997</v>
      </c>
      <c r="P431" s="144">
        <v>4.4673539518900345E-2</v>
      </c>
      <c r="Q431" s="268">
        <v>1</v>
      </c>
      <c r="R431" s="267"/>
      <c r="S431" s="144"/>
      <c r="T431" s="268"/>
      <c r="U431" s="267">
        <v>1</v>
      </c>
      <c r="V431" s="268">
        <v>1</v>
      </c>
      <c r="W431" s="267" t="e">
        <v>#DIV/0!</v>
      </c>
      <c r="X431" s="144" t="e">
        <v>#DIV/0!</v>
      </c>
      <c r="Y431" s="268" t="e">
        <v>#DIV/0!</v>
      </c>
    </row>
    <row r="432" spans="2:25" s="4" customFormat="1" ht="15" hidden="1" customHeight="1" outlineLevel="1" x14ac:dyDescent="0.25">
      <c r="B432" s="53" t="s">
        <v>87</v>
      </c>
      <c r="C432" s="267">
        <v>0.35821474773609313</v>
      </c>
      <c r="D432" s="144">
        <v>0.64178525226390681</v>
      </c>
      <c r="E432" s="268">
        <v>1</v>
      </c>
      <c r="F432" s="267">
        <v>0.28855592870059416</v>
      </c>
      <c r="G432" s="144">
        <v>0.71144407129940579</v>
      </c>
      <c r="H432" s="268">
        <v>1</v>
      </c>
      <c r="I432" s="267"/>
      <c r="J432" s="144"/>
      <c r="K432" s="268"/>
      <c r="L432" s="267"/>
      <c r="M432" s="144"/>
      <c r="N432" s="268"/>
      <c r="O432" s="267">
        <v>0.42600780234070224</v>
      </c>
      <c r="P432" s="144">
        <v>0.57399219765929776</v>
      </c>
      <c r="Q432" s="268">
        <v>1</v>
      </c>
      <c r="R432" s="267"/>
      <c r="S432" s="144"/>
      <c r="T432" s="268"/>
      <c r="U432" s="267">
        <v>1</v>
      </c>
      <c r="V432" s="268">
        <v>1</v>
      </c>
      <c r="W432" s="267">
        <v>1</v>
      </c>
      <c r="X432" s="144">
        <v>0</v>
      </c>
      <c r="Y432" s="268">
        <v>1</v>
      </c>
    </row>
    <row r="433" spans="2:25" s="4" customFormat="1" ht="15" hidden="1" customHeight="1" outlineLevel="1" x14ac:dyDescent="0.25">
      <c r="B433" s="53" t="s">
        <v>88</v>
      </c>
      <c r="C433" s="267">
        <v>0.45659071243149696</v>
      </c>
      <c r="D433" s="144">
        <v>0.54340928756850304</v>
      </c>
      <c r="E433" s="268">
        <v>1</v>
      </c>
      <c r="F433" s="267">
        <v>0.4918635913400311</v>
      </c>
      <c r="G433" s="144">
        <v>0.5081364086599689</v>
      </c>
      <c r="H433" s="268">
        <v>1</v>
      </c>
      <c r="I433" s="267"/>
      <c r="J433" s="144"/>
      <c r="K433" s="268"/>
      <c r="L433" s="267"/>
      <c r="M433" s="144"/>
      <c r="N433" s="268"/>
      <c r="O433" s="267">
        <v>0.41913607548282472</v>
      </c>
      <c r="P433" s="144">
        <v>0.58086392451717528</v>
      </c>
      <c r="Q433" s="268">
        <v>1</v>
      </c>
      <c r="R433" s="267"/>
      <c r="S433" s="144"/>
      <c r="T433" s="268"/>
      <c r="U433" s="267">
        <v>1</v>
      </c>
      <c r="V433" s="268">
        <v>1</v>
      </c>
      <c r="W433" s="267">
        <v>0.375</v>
      </c>
      <c r="X433" s="144">
        <v>0.625</v>
      </c>
      <c r="Y433" s="268">
        <v>1</v>
      </c>
    </row>
    <row r="434" spans="2:25" s="4" customFormat="1" ht="15" hidden="1" customHeight="1" outlineLevel="1" x14ac:dyDescent="0.25">
      <c r="B434" s="53" t="s">
        <v>89</v>
      </c>
      <c r="C434" s="267">
        <v>0.39053882053457784</v>
      </c>
      <c r="D434" s="144">
        <v>0.60946117946542211</v>
      </c>
      <c r="E434" s="268">
        <v>1</v>
      </c>
      <c r="F434" s="267">
        <v>0.40596067366193456</v>
      </c>
      <c r="G434" s="144">
        <v>0.59403932633806544</v>
      </c>
      <c r="H434" s="268">
        <v>1</v>
      </c>
      <c r="I434" s="267"/>
      <c r="J434" s="144"/>
      <c r="K434" s="268"/>
      <c r="L434" s="267"/>
      <c r="M434" s="144"/>
      <c r="N434" s="268"/>
      <c r="O434" s="267">
        <v>0.366435617168755</v>
      </c>
      <c r="P434" s="144">
        <v>0.63356438283124505</v>
      </c>
      <c r="Q434" s="268">
        <v>1</v>
      </c>
      <c r="R434" s="267"/>
      <c r="S434" s="144"/>
      <c r="T434" s="268"/>
      <c r="U434" s="267">
        <v>1</v>
      </c>
      <c r="V434" s="268">
        <v>1</v>
      </c>
      <c r="W434" s="267">
        <v>0</v>
      </c>
      <c r="X434" s="144">
        <v>1</v>
      </c>
      <c r="Y434" s="268">
        <v>1</v>
      </c>
    </row>
    <row r="435" spans="2:25" s="4" customFormat="1" ht="15.75" collapsed="1" x14ac:dyDescent="0.25">
      <c r="B435" s="65">
        <v>1985</v>
      </c>
      <c r="C435" s="269">
        <v>0.39896773004297287</v>
      </c>
      <c r="D435" s="88">
        <v>0.60103226995702719</v>
      </c>
      <c r="E435" s="270">
        <v>1</v>
      </c>
      <c r="F435" s="269">
        <v>0.39990145461556587</v>
      </c>
      <c r="G435" s="88">
        <v>0.60009854538443408</v>
      </c>
      <c r="H435" s="270">
        <v>1</v>
      </c>
      <c r="I435" s="269"/>
      <c r="J435" s="88"/>
      <c r="K435" s="270"/>
      <c r="L435" s="269"/>
      <c r="M435" s="88"/>
      <c r="N435" s="270"/>
      <c r="O435" s="269">
        <v>0.39423824939145274</v>
      </c>
      <c r="P435" s="88">
        <v>0.60576175060854731</v>
      </c>
      <c r="Q435" s="270">
        <v>1</v>
      </c>
      <c r="R435" s="269"/>
      <c r="S435" s="88"/>
      <c r="T435" s="270"/>
      <c r="U435" s="269">
        <v>1</v>
      </c>
      <c r="V435" s="270">
        <v>1</v>
      </c>
      <c r="W435" s="269">
        <v>0.30769230769230771</v>
      </c>
      <c r="X435" s="88">
        <v>0.69230769230769229</v>
      </c>
      <c r="Y435" s="270">
        <v>1</v>
      </c>
    </row>
    <row r="436" spans="2:25" s="4" customFormat="1" ht="15" hidden="1" customHeight="1" outlineLevel="1" x14ac:dyDescent="0.25">
      <c r="B436" s="53" t="s">
        <v>78</v>
      </c>
      <c r="C436" s="267">
        <v>0.41758153698212996</v>
      </c>
      <c r="D436" s="144">
        <v>0.58241846301787004</v>
      </c>
      <c r="E436" s="268">
        <v>1</v>
      </c>
      <c r="F436" s="267">
        <v>0.42438356164383562</v>
      </c>
      <c r="G436" s="144">
        <v>0.57561643835616438</v>
      </c>
      <c r="H436" s="268">
        <v>1</v>
      </c>
      <c r="I436" s="267"/>
      <c r="J436" s="144"/>
      <c r="K436" s="268"/>
      <c r="L436" s="267"/>
      <c r="M436" s="144"/>
      <c r="N436" s="268"/>
      <c r="O436" s="267">
        <v>0.40214634146341466</v>
      </c>
      <c r="P436" s="144">
        <v>0.59785365853658534</v>
      </c>
      <c r="Q436" s="268">
        <v>1</v>
      </c>
      <c r="R436" s="267"/>
      <c r="S436" s="144"/>
      <c r="T436" s="268"/>
      <c r="U436" s="267">
        <v>1</v>
      </c>
      <c r="V436" s="268">
        <v>1</v>
      </c>
      <c r="W436" s="267">
        <v>0.8</v>
      </c>
      <c r="X436" s="144">
        <v>0.2</v>
      </c>
      <c r="Y436" s="268">
        <v>1</v>
      </c>
    </row>
    <row r="437" spans="2:25" s="4" customFormat="1" ht="15" hidden="1" customHeight="1" outlineLevel="1" x14ac:dyDescent="0.25">
      <c r="B437" s="53" t="s">
        <v>79</v>
      </c>
      <c r="C437" s="267">
        <v>0.43239099185433638</v>
      </c>
      <c r="D437" s="144">
        <v>0.56760900814566362</v>
      </c>
      <c r="E437" s="268">
        <v>1</v>
      </c>
      <c r="F437" s="267">
        <v>0.42430870176534918</v>
      </c>
      <c r="G437" s="144">
        <v>0.57569129823465082</v>
      </c>
      <c r="H437" s="268">
        <v>1</v>
      </c>
      <c r="I437" s="267"/>
      <c r="J437" s="144"/>
      <c r="K437" s="268"/>
      <c r="L437" s="267"/>
      <c r="M437" s="144"/>
      <c r="N437" s="268"/>
      <c r="O437" s="267">
        <v>0.43556116015132407</v>
      </c>
      <c r="P437" s="144">
        <v>0.56443883984867593</v>
      </c>
      <c r="Q437" s="268">
        <v>1</v>
      </c>
      <c r="R437" s="267"/>
      <c r="S437" s="144"/>
      <c r="T437" s="268"/>
      <c r="U437" s="267">
        <v>1</v>
      </c>
      <c r="V437" s="268">
        <v>1</v>
      </c>
      <c r="W437" s="267">
        <v>1</v>
      </c>
      <c r="X437" s="144">
        <v>0</v>
      </c>
      <c r="Y437" s="268">
        <v>1</v>
      </c>
    </row>
    <row r="438" spans="2:25" s="4" customFormat="1" ht="15" hidden="1" customHeight="1" outlineLevel="1" x14ac:dyDescent="0.25">
      <c r="B438" s="53" t="s">
        <v>80</v>
      </c>
      <c r="C438" s="267">
        <v>0.45038035961272477</v>
      </c>
      <c r="D438" s="144">
        <v>0.54961964038727529</v>
      </c>
      <c r="E438" s="268">
        <v>1</v>
      </c>
      <c r="F438" s="267">
        <v>0.49959865146893562</v>
      </c>
      <c r="G438" s="144">
        <v>0.50040134853106433</v>
      </c>
      <c r="H438" s="268">
        <v>1</v>
      </c>
      <c r="I438" s="267"/>
      <c r="J438" s="144"/>
      <c r="K438" s="268"/>
      <c r="L438" s="267"/>
      <c r="M438" s="144"/>
      <c r="N438" s="268"/>
      <c r="O438" s="267">
        <v>0.38620428273640328</v>
      </c>
      <c r="P438" s="144">
        <v>0.61379571726359672</v>
      </c>
      <c r="Q438" s="268">
        <v>1</v>
      </c>
      <c r="R438" s="267"/>
      <c r="S438" s="144"/>
      <c r="T438" s="268"/>
      <c r="U438" s="267">
        <v>1</v>
      </c>
      <c r="V438" s="268">
        <v>1</v>
      </c>
      <c r="W438" s="267">
        <v>0.66666666666666663</v>
      </c>
      <c r="X438" s="144">
        <v>0.33333333333333331</v>
      </c>
      <c r="Y438" s="268">
        <v>1</v>
      </c>
    </row>
    <row r="439" spans="2:25" s="4" customFormat="1" ht="15" hidden="1" customHeight="1" outlineLevel="1" x14ac:dyDescent="0.25">
      <c r="B439" s="53" t="s">
        <v>81</v>
      </c>
      <c r="C439" s="267">
        <v>0.41600504095778196</v>
      </c>
      <c r="D439" s="144">
        <v>0.58399495904221799</v>
      </c>
      <c r="E439" s="268">
        <v>1</v>
      </c>
      <c r="F439" s="267">
        <v>0.38810483870967744</v>
      </c>
      <c r="G439" s="144">
        <v>0.61189516129032262</v>
      </c>
      <c r="H439" s="268">
        <v>1</v>
      </c>
      <c r="I439" s="267"/>
      <c r="J439" s="144"/>
      <c r="K439" s="268"/>
      <c r="L439" s="267"/>
      <c r="M439" s="144"/>
      <c r="N439" s="268"/>
      <c r="O439" s="267">
        <v>0.43537240849756847</v>
      </c>
      <c r="P439" s="144">
        <v>0.56462759150243158</v>
      </c>
      <c r="Q439" s="268">
        <v>1</v>
      </c>
      <c r="R439" s="267"/>
      <c r="S439" s="144"/>
      <c r="T439" s="268"/>
      <c r="U439" s="267">
        <v>1</v>
      </c>
      <c r="V439" s="268">
        <v>1</v>
      </c>
      <c r="W439" s="267" t="e">
        <v>#DIV/0!</v>
      </c>
      <c r="X439" s="144" t="e">
        <v>#DIV/0!</v>
      </c>
      <c r="Y439" s="268" t="e">
        <v>#DIV/0!</v>
      </c>
    </row>
    <row r="440" spans="2:25" s="4" customFormat="1" ht="15" hidden="1" customHeight="1" outlineLevel="1" x14ac:dyDescent="0.25">
      <c r="B440" s="53" t="s">
        <v>82</v>
      </c>
      <c r="C440" s="267">
        <v>0.875</v>
      </c>
      <c r="D440" s="144">
        <v>0.125</v>
      </c>
      <c r="E440" s="268">
        <v>1</v>
      </c>
      <c r="F440" s="267">
        <v>0.7857142857142857</v>
      </c>
      <c r="G440" s="144">
        <v>0.21428571428571427</v>
      </c>
      <c r="H440" s="268">
        <v>1</v>
      </c>
      <c r="I440" s="267"/>
      <c r="J440" s="144"/>
      <c r="K440" s="268"/>
      <c r="L440" s="267"/>
      <c r="M440" s="144"/>
      <c r="N440" s="268"/>
      <c r="O440" s="267">
        <v>0.92307692307692313</v>
      </c>
      <c r="P440" s="144">
        <v>7.6923076923076927E-2</v>
      </c>
      <c r="Q440" s="268">
        <v>1</v>
      </c>
      <c r="R440" s="267"/>
      <c r="S440" s="144"/>
      <c r="T440" s="268"/>
      <c r="U440" s="267">
        <v>1</v>
      </c>
      <c r="V440" s="268">
        <v>1</v>
      </c>
      <c r="W440" s="267">
        <v>0</v>
      </c>
      <c r="X440" s="144">
        <v>1</v>
      </c>
      <c r="Y440" s="268">
        <v>1</v>
      </c>
    </row>
    <row r="441" spans="2:25" s="4" customFormat="1" ht="15" hidden="1" customHeight="1" outlineLevel="1" x14ac:dyDescent="0.25">
      <c r="B441" s="53" t="s">
        <v>83</v>
      </c>
      <c r="C441" s="267">
        <v>0.69047619047619047</v>
      </c>
      <c r="D441" s="144">
        <v>0.30952380952380953</v>
      </c>
      <c r="E441" s="268">
        <v>1</v>
      </c>
      <c r="F441" s="267">
        <v>0.7</v>
      </c>
      <c r="G441" s="144">
        <v>0.3</v>
      </c>
      <c r="H441" s="268">
        <v>1</v>
      </c>
      <c r="I441" s="267"/>
      <c r="J441" s="144"/>
      <c r="K441" s="268"/>
      <c r="L441" s="267"/>
      <c r="M441" s="144"/>
      <c r="N441" s="268"/>
      <c r="O441" s="267">
        <v>0.44444444444444442</v>
      </c>
      <c r="P441" s="144">
        <v>0.55555555555555558</v>
      </c>
      <c r="Q441" s="268">
        <v>1</v>
      </c>
      <c r="R441" s="267"/>
      <c r="S441" s="144"/>
      <c r="T441" s="268"/>
      <c r="U441" s="267">
        <v>1</v>
      </c>
      <c r="V441" s="268">
        <v>1</v>
      </c>
      <c r="W441" s="267" t="e">
        <v>#DIV/0!</v>
      </c>
      <c r="X441" s="144" t="e">
        <v>#DIV/0!</v>
      </c>
      <c r="Y441" s="268" t="e">
        <v>#DIV/0!</v>
      </c>
    </row>
    <row r="442" spans="2:25" s="4" customFormat="1" ht="15" hidden="1" customHeight="1" outlineLevel="1" x14ac:dyDescent="0.25">
      <c r="B442" s="53" t="s">
        <v>84</v>
      </c>
      <c r="C442" s="267">
        <v>0.39393939393939392</v>
      </c>
      <c r="D442" s="144">
        <v>0.60606060606060608</v>
      </c>
      <c r="E442" s="268">
        <v>1</v>
      </c>
      <c r="F442" s="267">
        <v>8.5714285714285715E-2</v>
      </c>
      <c r="G442" s="144">
        <v>0.91428571428571426</v>
      </c>
      <c r="H442" s="268">
        <v>1</v>
      </c>
      <c r="I442" s="267"/>
      <c r="J442" s="144"/>
      <c r="K442" s="268"/>
      <c r="L442" s="267"/>
      <c r="M442" s="144"/>
      <c r="N442" s="268"/>
      <c r="O442" s="267">
        <v>0.46666666666666667</v>
      </c>
      <c r="P442" s="144">
        <v>0.53333333333333333</v>
      </c>
      <c r="Q442" s="268">
        <v>1</v>
      </c>
      <c r="R442" s="267"/>
      <c r="S442" s="144"/>
      <c r="T442" s="268"/>
      <c r="U442" s="267">
        <v>1</v>
      </c>
      <c r="V442" s="268">
        <v>1</v>
      </c>
      <c r="W442" s="267">
        <v>1</v>
      </c>
      <c r="X442" s="144">
        <v>0</v>
      </c>
      <c r="Y442" s="268">
        <v>1</v>
      </c>
    </row>
    <row r="443" spans="2:25" s="4" customFormat="1" ht="15" hidden="1" customHeight="1" outlineLevel="1" x14ac:dyDescent="0.25">
      <c r="B443" s="53" t="s">
        <v>85</v>
      </c>
      <c r="C443" s="267">
        <v>0.47761194029850745</v>
      </c>
      <c r="D443" s="144">
        <v>0.52238805970149249</v>
      </c>
      <c r="E443" s="268">
        <v>1</v>
      </c>
      <c r="F443" s="267">
        <v>0.23076923076923078</v>
      </c>
      <c r="G443" s="144">
        <v>0.76923076923076927</v>
      </c>
      <c r="H443" s="268">
        <v>1</v>
      </c>
      <c r="I443" s="267"/>
      <c r="J443" s="144"/>
      <c r="K443" s="268"/>
      <c r="L443" s="267"/>
      <c r="M443" s="144"/>
      <c r="N443" s="268"/>
      <c r="O443" s="267">
        <v>0.2857142857142857</v>
      </c>
      <c r="P443" s="144">
        <v>0.7142857142857143</v>
      </c>
      <c r="Q443" s="268">
        <v>1</v>
      </c>
      <c r="R443" s="267"/>
      <c r="S443" s="144"/>
      <c r="T443" s="268"/>
      <c r="U443" s="267">
        <v>1</v>
      </c>
      <c r="V443" s="268">
        <v>1</v>
      </c>
      <c r="W443" s="267" t="e">
        <v>#DIV/0!</v>
      </c>
      <c r="X443" s="144" t="e">
        <v>#DIV/0!</v>
      </c>
      <c r="Y443" s="268" t="e">
        <v>#DIV/0!</v>
      </c>
    </row>
    <row r="444" spans="2:25" s="4" customFormat="1" ht="15" hidden="1" customHeight="1" outlineLevel="1" x14ac:dyDescent="0.25">
      <c r="B444" s="53" t="s">
        <v>86</v>
      </c>
      <c r="C444" s="267">
        <v>0.78873239436619713</v>
      </c>
      <c r="D444" s="144">
        <v>0.21126760563380281</v>
      </c>
      <c r="E444" s="268">
        <v>1</v>
      </c>
      <c r="F444" s="267">
        <v>0.70588235294117652</v>
      </c>
      <c r="G444" s="144">
        <v>0.29411764705882354</v>
      </c>
      <c r="H444" s="268">
        <v>1</v>
      </c>
      <c r="I444" s="267"/>
      <c r="J444" s="144"/>
      <c r="K444" s="268"/>
      <c r="L444" s="267"/>
      <c r="M444" s="144"/>
      <c r="N444" s="268"/>
      <c r="O444" s="267">
        <v>0.52380952380952384</v>
      </c>
      <c r="P444" s="144">
        <v>0.47619047619047616</v>
      </c>
      <c r="Q444" s="268">
        <v>1</v>
      </c>
      <c r="R444" s="267"/>
      <c r="S444" s="144"/>
      <c r="T444" s="268"/>
      <c r="U444" s="267">
        <v>1</v>
      </c>
      <c r="V444" s="268">
        <v>1</v>
      </c>
      <c r="W444" s="267">
        <v>1</v>
      </c>
      <c r="X444" s="144">
        <v>0</v>
      </c>
      <c r="Y444" s="268">
        <v>1</v>
      </c>
    </row>
    <row r="445" spans="2:25" s="4" customFormat="1" ht="15" hidden="1" customHeight="1" outlineLevel="1" x14ac:dyDescent="0.25">
      <c r="B445" s="53" t="s">
        <v>87</v>
      </c>
      <c r="C445" s="267">
        <v>0.31858809271322525</v>
      </c>
      <c r="D445" s="144">
        <v>0.6814119072867747</v>
      </c>
      <c r="E445" s="268">
        <v>1</v>
      </c>
      <c r="F445" s="267">
        <v>0.28607675229939739</v>
      </c>
      <c r="G445" s="144">
        <v>0.71392324770060256</v>
      </c>
      <c r="H445" s="268">
        <v>1</v>
      </c>
      <c r="I445" s="267"/>
      <c r="J445" s="144"/>
      <c r="K445" s="268"/>
      <c r="L445" s="267"/>
      <c r="M445" s="144"/>
      <c r="N445" s="268"/>
      <c r="O445" s="267">
        <v>0.34718187100522951</v>
      </c>
      <c r="P445" s="144">
        <v>0.65281812899477043</v>
      </c>
      <c r="Q445" s="268">
        <v>1</v>
      </c>
      <c r="R445" s="267"/>
      <c r="S445" s="144"/>
      <c r="T445" s="268"/>
      <c r="U445" s="267">
        <v>1</v>
      </c>
      <c r="V445" s="268">
        <v>1</v>
      </c>
      <c r="W445" s="267" t="e">
        <v>#DIV/0!</v>
      </c>
      <c r="X445" s="144" t="e">
        <v>#DIV/0!</v>
      </c>
      <c r="Y445" s="268" t="e">
        <v>#DIV/0!</v>
      </c>
    </row>
    <row r="446" spans="2:25" s="4" customFormat="1" ht="15" hidden="1" customHeight="1" outlineLevel="1" x14ac:dyDescent="0.25">
      <c r="B446" s="53" t="s">
        <v>88</v>
      </c>
      <c r="C446" s="267">
        <v>0.36630425174577919</v>
      </c>
      <c r="D446" s="144">
        <v>0.63369574825422081</v>
      </c>
      <c r="E446" s="268">
        <v>1</v>
      </c>
      <c r="F446" s="267">
        <v>0.31968348170128585</v>
      </c>
      <c r="G446" s="144">
        <v>0.68031651829871409</v>
      </c>
      <c r="H446" s="268">
        <v>1</v>
      </c>
      <c r="I446" s="267"/>
      <c r="J446" s="144"/>
      <c r="K446" s="268"/>
      <c r="L446" s="267"/>
      <c r="M446" s="144"/>
      <c r="N446" s="268"/>
      <c r="O446" s="267">
        <v>0.40205193972427061</v>
      </c>
      <c r="P446" s="144">
        <v>0.59794806027572944</v>
      </c>
      <c r="Q446" s="268">
        <v>1</v>
      </c>
      <c r="R446" s="267"/>
      <c r="S446" s="144"/>
      <c r="T446" s="268"/>
      <c r="U446" s="267">
        <v>1</v>
      </c>
      <c r="V446" s="268">
        <v>1</v>
      </c>
      <c r="W446" s="267" t="e">
        <v>#DIV/0!</v>
      </c>
      <c r="X446" s="144" t="e">
        <v>#DIV/0!</v>
      </c>
      <c r="Y446" s="268" t="e">
        <v>#DIV/0!</v>
      </c>
    </row>
    <row r="447" spans="2:25" s="4" customFormat="1" ht="15" hidden="1" customHeight="1" outlineLevel="1" x14ac:dyDescent="0.25">
      <c r="B447" s="53" t="s">
        <v>89</v>
      </c>
      <c r="C447" s="267">
        <v>0.34119485157354362</v>
      </c>
      <c r="D447" s="144">
        <v>0.65880514842645632</v>
      </c>
      <c r="E447" s="268">
        <v>1</v>
      </c>
      <c r="F447" s="267">
        <v>0.3192121306862592</v>
      </c>
      <c r="G447" s="144">
        <v>0.6807878693137408</v>
      </c>
      <c r="H447" s="268">
        <v>1</v>
      </c>
      <c r="I447" s="267"/>
      <c r="J447" s="144"/>
      <c r="K447" s="268"/>
      <c r="L447" s="267"/>
      <c r="M447" s="144"/>
      <c r="N447" s="268"/>
      <c r="O447" s="267">
        <v>0.35965787598004278</v>
      </c>
      <c r="P447" s="144">
        <v>0.64034212401995727</v>
      </c>
      <c r="Q447" s="268">
        <v>1</v>
      </c>
      <c r="R447" s="267"/>
      <c r="S447" s="144"/>
      <c r="T447" s="268"/>
      <c r="U447" s="267">
        <v>1</v>
      </c>
      <c r="V447" s="268">
        <v>1</v>
      </c>
      <c r="W447" s="267">
        <v>0</v>
      </c>
      <c r="X447" s="144">
        <v>1</v>
      </c>
      <c r="Y447" s="268">
        <v>1</v>
      </c>
    </row>
    <row r="448" spans="2:25" s="4" customFormat="1" ht="15.75" collapsed="1" x14ac:dyDescent="0.25">
      <c r="B448" s="65">
        <v>1984</v>
      </c>
      <c r="C448" s="269">
        <v>0.39494504901034211</v>
      </c>
      <c r="D448" s="88">
        <v>0.60505495098965789</v>
      </c>
      <c r="E448" s="270">
        <v>1</v>
      </c>
      <c r="F448" s="269">
        <v>0.39028814262023215</v>
      </c>
      <c r="G448" s="88">
        <v>0.60971185737976785</v>
      </c>
      <c r="H448" s="270">
        <v>1</v>
      </c>
      <c r="I448" s="269"/>
      <c r="J448" s="88"/>
      <c r="K448" s="270"/>
      <c r="L448" s="269"/>
      <c r="M448" s="88"/>
      <c r="N448" s="270"/>
      <c r="O448" s="269">
        <v>0.39351601037894557</v>
      </c>
      <c r="P448" s="88">
        <v>0.60648398962105443</v>
      </c>
      <c r="Q448" s="270">
        <v>1</v>
      </c>
      <c r="R448" s="269"/>
      <c r="S448" s="88"/>
      <c r="T448" s="270"/>
      <c r="U448" s="269">
        <v>1</v>
      </c>
      <c r="V448" s="270">
        <v>1</v>
      </c>
      <c r="W448" s="269">
        <v>0.70833333333333337</v>
      </c>
      <c r="X448" s="88">
        <v>0.29166666666666669</v>
      </c>
      <c r="Y448" s="270">
        <v>1</v>
      </c>
    </row>
    <row r="449" spans="2:25" s="4" customFormat="1" ht="15" hidden="1" customHeight="1" outlineLevel="1" x14ac:dyDescent="0.25">
      <c r="B449" s="53" t="s">
        <v>78</v>
      </c>
      <c r="C449" s="267">
        <v>0.49575050923649644</v>
      </c>
      <c r="D449" s="144">
        <v>0.50424949076350356</v>
      </c>
      <c r="E449" s="268">
        <v>1</v>
      </c>
      <c r="F449" s="267">
        <v>0.46217735752619471</v>
      </c>
      <c r="G449" s="144">
        <v>0.53782264247380529</v>
      </c>
      <c r="H449" s="268">
        <v>1</v>
      </c>
      <c r="I449" s="267"/>
      <c r="J449" s="144"/>
      <c r="K449" s="268"/>
      <c r="L449" s="267"/>
      <c r="M449" s="144"/>
      <c r="N449" s="268"/>
      <c r="O449" s="267">
        <v>0.53490196078431373</v>
      </c>
      <c r="P449" s="144">
        <v>0.46509803921568627</v>
      </c>
      <c r="Q449" s="268">
        <v>1</v>
      </c>
      <c r="R449" s="267"/>
      <c r="S449" s="144"/>
      <c r="T449" s="268"/>
      <c r="U449" s="267">
        <v>1</v>
      </c>
      <c r="V449" s="268">
        <v>1</v>
      </c>
      <c r="W449" s="267">
        <v>0</v>
      </c>
      <c r="X449" s="144">
        <v>1</v>
      </c>
      <c r="Y449" s="268">
        <v>1</v>
      </c>
    </row>
    <row r="450" spans="2:25" s="4" customFormat="1" ht="15" hidden="1" customHeight="1" outlineLevel="1" x14ac:dyDescent="0.25">
      <c r="B450" s="53" t="s">
        <v>79</v>
      </c>
      <c r="C450" s="267">
        <v>0.48029346527896266</v>
      </c>
      <c r="D450" s="144">
        <v>0.51970653472103734</v>
      </c>
      <c r="E450" s="268">
        <v>1</v>
      </c>
      <c r="F450" s="267">
        <v>0.47507598784194527</v>
      </c>
      <c r="G450" s="144">
        <v>0.52492401215805473</v>
      </c>
      <c r="H450" s="268">
        <v>1</v>
      </c>
      <c r="I450" s="267"/>
      <c r="J450" s="144"/>
      <c r="K450" s="268"/>
      <c r="L450" s="267"/>
      <c r="M450" s="144"/>
      <c r="N450" s="268"/>
      <c r="O450" s="267">
        <v>0.48545206014450304</v>
      </c>
      <c r="P450" s="144">
        <v>0.51454793985549696</v>
      </c>
      <c r="Q450" s="268">
        <v>1</v>
      </c>
      <c r="R450" s="267"/>
      <c r="S450" s="144"/>
      <c r="T450" s="268"/>
      <c r="U450" s="267">
        <v>1</v>
      </c>
      <c r="V450" s="268">
        <v>1</v>
      </c>
      <c r="W450" s="267">
        <v>0.5</v>
      </c>
      <c r="X450" s="144">
        <v>0.5</v>
      </c>
      <c r="Y450" s="268">
        <v>1</v>
      </c>
    </row>
    <row r="451" spans="2:25" s="4" customFormat="1" ht="15" hidden="1" customHeight="1" outlineLevel="1" x14ac:dyDescent="0.25">
      <c r="B451" s="53" t="s">
        <v>80</v>
      </c>
      <c r="C451" s="267">
        <v>0.49586403970521881</v>
      </c>
      <c r="D451" s="144">
        <v>0.50413596029478114</v>
      </c>
      <c r="E451" s="268">
        <v>1</v>
      </c>
      <c r="F451" s="267">
        <v>0.45438519171441166</v>
      </c>
      <c r="G451" s="144">
        <v>0.54561480828558839</v>
      </c>
      <c r="H451" s="268">
        <v>1</v>
      </c>
      <c r="I451" s="267"/>
      <c r="J451" s="144"/>
      <c r="K451" s="268"/>
      <c r="L451" s="267"/>
      <c r="M451" s="144"/>
      <c r="N451" s="268"/>
      <c r="O451" s="267">
        <v>0.53455790784557911</v>
      </c>
      <c r="P451" s="144">
        <v>0.46544209215442089</v>
      </c>
      <c r="Q451" s="268">
        <v>1</v>
      </c>
      <c r="R451" s="267"/>
      <c r="S451" s="144"/>
      <c r="T451" s="268"/>
      <c r="U451" s="267">
        <v>1</v>
      </c>
      <c r="V451" s="268">
        <v>1</v>
      </c>
      <c r="W451" s="267" t="e">
        <v>#DIV/0!</v>
      </c>
      <c r="X451" s="144" t="e">
        <v>#DIV/0!</v>
      </c>
      <c r="Y451" s="268" t="e">
        <v>#DIV/0!</v>
      </c>
    </row>
    <row r="452" spans="2:25" s="4" customFormat="1" ht="15" hidden="1" customHeight="1" outlineLevel="1" x14ac:dyDescent="0.25">
      <c r="B452" s="53" t="s">
        <v>81</v>
      </c>
      <c r="C452" s="267">
        <v>0.4627855563743552</v>
      </c>
      <c r="D452" s="144">
        <v>0.53721444362564486</v>
      </c>
      <c r="E452" s="268">
        <v>1</v>
      </c>
      <c r="F452" s="267">
        <v>0.42968299711815561</v>
      </c>
      <c r="G452" s="144">
        <v>0.57031700288184439</v>
      </c>
      <c r="H452" s="268">
        <v>1</v>
      </c>
      <c r="I452" s="267"/>
      <c r="J452" s="144"/>
      <c r="K452" s="268"/>
      <c r="L452" s="267"/>
      <c r="M452" s="144"/>
      <c r="N452" s="268"/>
      <c r="O452" s="267">
        <v>0.4942319368548877</v>
      </c>
      <c r="P452" s="144">
        <v>0.50576806314511236</v>
      </c>
      <c r="Q452" s="268">
        <v>1</v>
      </c>
      <c r="R452" s="267"/>
      <c r="S452" s="144"/>
      <c r="T452" s="268"/>
      <c r="U452" s="267">
        <v>1</v>
      </c>
      <c r="V452" s="268">
        <v>1</v>
      </c>
      <c r="W452" s="267">
        <v>1</v>
      </c>
      <c r="X452" s="144">
        <v>0</v>
      </c>
      <c r="Y452" s="268">
        <v>1</v>
      </c>
    </row>
    <row r="453" spans="2:25" s="4" customFormat="1" ht="15" hidden="1" customHeight="1" outlineLevel="1" x14ac:dyDescent="0.25">
      <c r="B453" s="53" t="s">
        <v>82</v>
      </c>
      <c r="C453" s="267">
        <v>0.83561643835616439</v>
      </c>
      <c r="D453" s="144">
        <v>0.16438356164383561</v>
      </c>
      <c r="E453" s="268">
        <v>1</v>
      </c>
      <c r="F453" s="267">
        <v>0.77777777777777779</v>
      </c>
      <c r="G453" s="144">
        <v>0.22222222222222221</v>
      </c>
      <c r="H453" s="268">
        <v>1</v>
      </c>
      <c r="I453" s="267"/>
      <c r="J453" s="144"/>
      <c r="K453" s="268"/>
      <c r="L453" s="267"/>
      <c r="M453" s="144"/>
      <c r="N453" s="268"/>
      <c r="O453" s="267">
        <v>0.54545454545454541</v>
      </c>
      <c r="P453" s="144">
        <v>0.45454545454545453</v>
      </c>
      <c r="Q453" s="268">
        <v>1</v>
      </c>
      <c r="R453" s="267"/>
      <c r="S453" s="144"/>
      <c r="T453" s="268"/>
      <c r="U453" s="267">
        <v>1</v>
      </c>
      <c r="V453" s="268">
        <v>1</v>
      </c>
      <c r="W453" s="267" t="e">
        <v>#DIV/0!</v>
      </c>
      <c r="X453" s="144" t="e">
        <v>#DIV/0!</v>
      </c>
      <c r="Y453" s="268" t="e">
        <v>#DIV/0!</v>
      </c>
    </row>
    <row r="454" spans="2:25" s="4" customFormat="1" ht="15" hidden="1" customHeight="1" outlineLevel="1" x14ac:dyDescent="0.25">
      <c r="B454" s="53" t="s">
        <v>83</v>
      </c>
      <c r="C454" s="267">
        <v>0.64864864864864868</v>
      </c>
      <c r="D454" s="144">
        <v>0.35135135135135137</v>
      </c>
      <c r="E454" s="268">
        <v>1</v>
      </c>
      <c r="F454" s="267">
        <v>0.3</v>
      </c>
      <c r="G454" s="144">
        <v>0.7</v>
      </c>
      <c r="H454" s="268">
        <v>1</v>
      </c>
      <c r="I454" s="267"/>
      <c r="J454" s="144"/>
      <c r="K454" s="268"/>
      <c r="L454" s="267"/>
      <c r="M454" s="144"/>
      <c r="N454" s="268"/>
      <c r="O454" s="267">
        <v>0.2857142857142857</v>
      </c>
      <c r="P454" s="144">
        <v>0.7142857142857143</v>
      </c>
      <c r="Q454" s="268">
        <v>1</v>
      </c>
      <c r="R454" s="267"/>
      <c r="S454" s="144"/>
      <c r="T454" s="268"/>
      <c r="U454" s="267">
        <v>1</v>
      </c>
      <c r="V454" s="268">
        <v>1</v>
      </c>
      <c r="W454" s="267">
        <v>0</v>
      </c>
      <c r="X454" s="144">
        <v>1</v>
      </c>
      <c r="Y454" s="268">
        <v>1</v>
      </c>
    </row>
    <row r="455" spans="2:25" s="4" customFormat="1" ht="15" hidden="1" customHeight="1" outlineLevel="1" x14ac:dyDescent="0.25">
      <c r="B455" s="53" t="s">
        <v>84</v>
      </c>
      <c r="C455" s="267">
        <v>1</v>
      </c>
      <c r="D455" s="144">
        <v>0</v>
      </c>
      <c r="E455" s="268">
        <v>1</v>
      </c>
      <c r="F455" s="267">
        <v>1</v>
      </c>
      <c r="G455" s="144">
        <v>0</v>
      </c>
      <c r="H455" s="268">
        <v>1</v>
      </c>
      <c r="I455" s="267"/>
      <c r="J455" s="144"/>
      <c r="K455" s="268"/>
      <c r="L455" s="267"/>
      <c r="M455" s="144"/>
      <c r="N455" s="268"/>
      <c r="O455" s="267">
        <v>1</v>
      </c>
      <c r="P455" s="144">
        <v>0</v>
      </c>
      <c r="Q455" s="268">
        <v>1</v>
      </c>
      <c r="R455" s="267"/>
      <c r="S455" s="144"/>
      <c r="T455" s="268"/>
      <c r="U455" s="267" t="e">
        <v>#DIV/0!</v>
      </c>
      <c r="V455" s="268" t="e">
        <v>#DIV/0!</v>
      </c>
      <c r="W455" s="267" t="e">
        <v>#DIV/0!</v>
      </c>
      <c r="X455" s="144" t="e">
        <v>#DIV/0!</v>
      </c>
      <c r="Y455" s="268" t="e">
        <v>#DIV/0!</v>
      </c>
    </row>
    <row r="456" spans="2:25" s="4" customFormat="1" ht="15" hidden="1" customHeight="1" outlineLevel="1" x14ac:dyDescent="0.25">
      <c r="B456" s="53" t="s">
        <v>85</v>
      </c>
      <c r="C456" s="267">
        <v>0.64814814814814814</v>
      </c>
      <c r="D456" s="144">
        <v>0.35185185185185186</v>
      </c>
      <c r="E456" s="268">
        <v>1</v>
      </c>
      <c r="F456" s="267">
        <v>0.29166666666666669</v>
      </c>
      <c r="G456" s="144">
        <v>0.70833333333333337</v>
      </c>
      <c r="H456" s="268">
        <v>1</v>
      </c>
      <c r="I456" s="267"/>
      <c r="J456" s="144"/>
      <c r="K456" s="268"/>
      <c r="L456" s="267"/>
      <c r="M456" s="144"/>
      <c r="N456" s="268"/>
      <c r="O456" s="267">
        <v>0.88235294117647056</v>
      </c>
      <c r="P456" s="144">
        <v>0.11764705882352941</v>
      </c>
      <c r="Q456" s="268">
        <v>1</v>
      </c>
      <c r="R456" s="267"/>
      <c r="S456" s="144"/>
      <c r="T456" s="268"/>
      <c r="U456" s="267">
        <v>1</v>
      </c>
      <c r="V456" s="268">
        <v>1</v>
      </c>
      <c r="W456" s="267" t="e">
        <v>#DIV/0!</v>
      </c>
      <c r="X456" s="144" t="e">
        <v>#DIV/0!</v>
      </c>
      <c r="Y456" s="268" t="e">
        <v>#DIV/0!</v>
      </c>
    </row>
    <row r="457" spans="2:25" s="4" customFormat="1" ht="15" hidden="1" customHeight="1" outlineLevel="1" x14ac:dyDescent="0.25">
      <c r="B457" s="53" t="s">
        <v>86</v>
      </c>
      <c r="C457" s="267">
        <v>0.97883597883597884</v>
      </c>
      <c r="D457" s="144">
        <v>2.1164021164021163E-2</v>
      </c>
      <c r="E457" s="268">
        <v>1</v>
      </c>
      <c r="F457" s="267">
        <v>1</v>
      </c>
      <c r="G457" s="144">
        <v>0</v>
      </c>
      <c r="H457" s="268">
        <v>1</v>
      </c>
      <c r="I457" s="267"/>
      <c r="J457" s="144"/>
      <c r="K457" s="268"/>
      <c r="L457" s="267"/>
      <c r="M457" s="144"/>
      <c r="N457" s="268"/>
      <c r="O457" s="267">
        <v>0.79487179487179482</v>
      </c>
      <c r="P457" s="144">
        <v>0.20512820512820512</v>
      </c>
      <c r="Q457" s="268">
        <v>1</v>
      </c>
      <c r="R457" s="267"/>
      <c r="S457" s="144"/>
      <c r="T457" s="268"/>
      <c r="U457" s="267">
        <v>1</v>
      </c>
      <c r="V457" s="268">
        <v>1</v>
      </c>
      <c r="W457" s="267" t="e">
        <v>#DIV/0!</v>
      </c>
      <c r="X457" s="144" t="e">
        <v>#DIV/0!</v>
      </c>
      <c r="Y457" s="268" t="e">
        <v>#DIV/0!</v>
      </c>
    </row>
    <row r="458" spans="2:25" s="4" customFormat="1" ht="15" hidden="1" customHeight="1" outlineLevel="1" x14ac:dyDescent="0.25">
      <c r="B458" s="53" t="s">
        <v>87</v>
      </c>
      <c r="C458" s="267">
        <v>0.34251606978879706</v>
      </c>
      <c r="D458" s="144">
        <v>0.65748393021120299</v>
      </c>
      <c r="E458" s="268">
        <v>1</v>
      </c>
      <c r="F458" s="267">
        <v>0.38141524105754276</v>
      </c>
      <c r="G458" s="144">
        <v>0.61858475894245724</v>
      </c>
      <c r="H458" s="268">
        <v>1</v>
      </c>
      <c r="I458" s="267"/>
      <c r="J458" s="144"/>
      <c r="K458" s="268"/>
      <c r="L458" s="267"/>
      <c r="M458" s="144"/>
      <c r="N458" s="268"/>
      <c r="O458" s="267">
        <v>0.29342806394316162</v>
      </c>
      <c r="P458" s="144">
        <v>0.70657193605683832</v>
      </c>
      <c r="Q458" s="268">
        <v>1</v>
      </c>
      <c r="R458" s="267"/>
      <c r="S458" s="144"/>
      <c r="T458" s="268"/>
      <c r="U458" s="267">
        <v>1</v>
      </c>
      <c r="V458" s="268">
        <v>1</v>
      </c>
      <c r="W458" s="267" t="e">
        <v>#DIV/0!</v>
      </c>
      <c r="X458" s="144" t="e">
        <v>#DIV/0!</v>
      </c>
      <c r="Y458" s="268" t="e">
        <v>#DIV/0!</v>
      </c>
    </row>
    <row r="459" spans="2:25" s="4" customFormat="1" ht="15" hidden="1" customHeight="1" outlineLevel="1" x14ac:dyDescent="0.25">
      <c r="B459" s="53" t="s">
        <v>88</v>
      </c>
      <c r="C459" s="267">
        <v>0.4153368794326241</v>
      </c>
      <c r="D459" s="144">
        <v>0.5846631205673759</v>
      </c>
      <c r="E459" s="268">
        <v>1</v>
      </c>
      <c r="F459" s="267">
        <v>0.45966290296187201</v>
      </c>
      <c r="G459" s="144">
        <v>0.54033709703812793</v>
      </c>
      <c r="H459" s="268">
        <v>1</v>
      </c>
      <c r="I459" s="267"/>
      <c r="J459" s="144"/>
      <c r="K459" s="268"/>
      <c r="L459" s="267"/>
      <c r="M459" s="144"/>
      <c r="N459" s="268"/>
      <c r="O459" s="267">
        <v>0.35570338485619252</v>
      </c>
      <c r="P459" s="144">
        <v>0.64429661514380743</v>
      </c>
      <c r="Q459" s="268">
        <v>1</v>
      </c>
      <c r="R459" s="267"/>
      <c r="S459" s="144"/>
      <c r="T459" s="268"/>
      <c r="U459" s="267">
        <v>1</v>
      </c>
      <c r="V459" s="268">
        <v>1</v>
      </c>
      <c r="W459" s="267" t="e">
        <v>#DIV/0!</v>
      </c>
      <c r="X459" s="144" t="e">
        <v>#DIV/0!</v>
      </c>
      <c r="Y459" s="268" t="e">
        <v>#DIV/0!</v>
      </c>
    </row>
    <row r="460" spans="2:25" s="4" customFormat="1" ht="15" hidden="1" customHeight="1" outlineLevel="1" x14ac:dyDescent="0.25">
      <c r="B460" s="53" t="s">
        <v>89</v>
      </c>
      <c r="C460" s="267">
        <v>0.417031469397869</v>
      </c>
      <c r="D460" s="144">
        <v>0.58296853060213105</v>
      </c>
      <c r="E460" s="268">
        <v>1</v>
      </c>
      <c r="F460" s="267">
        <v>0.4812974465148378</v>
      </c>
      <c r="G460" s="144">
        <v>0.51870255348516214</v>
      </c>
      <c r="H460" s="268">
        <v>1</v>
      </c>
      <c r="I460" s="267"/>
      <c r="J460" s="144"/>
      <c r="K460" s="268"/>
      <c r="L460" s="267"/>
      <c r="M460" s="144"/>
      <c r="N460" s="268"/>
      <c r="O460" s="267">
        <v>0.31549471064094586</v>
      </c>
      <c r="P460" s="144">
        <v>0.68450528935905419</v>
      </c>
      <c r="Q460" s="268">
        <v>1</v>
      </c>
      <c r="R460" s="267"/>
      <c r="S460" s="144"/>
      <c r="T460" s="268"/>
      <c r="U460" s="267">
        <v>1</v>
      </c>
      <c r="V460" s="268">
        <v>1</v>
      </c>
      <c r="W460" s="267">
        <v>1</v>
      </c>
      <c r="X460" s="144">
        <v>0</v>
      </c>
      <c r="Y460" s="268">
        <v>1</v>
      </c>
    </row>
    <row r="461" spans="2:25" s="4" customFormat="1" ht="15.75" collapsed="1" x14ac:dyDescent="0.25">
      <c r="B461" s="65">
        <v>1983</v>
      </c>
      <c r="C461" s="269">
        <v>0.45803964174042078</v>
      </c>
      <c r="D461" s="88">
        <v>0.54196035825957922</v>
      </c>
      <c r="E461" s="270">
        <v>1</v>
      </c>
      <c r="F461" s="269">
        <v>0.46259664869874872</v>
      </c>
      <c r="G461" s="88">
        <v>0.53740335130125128</v>
      </c>
      <c r="H461" s="270">
        <v>1</v>
      </c>
      <c r="I461" s="269"/>
      <c r="J461" s="88"/>
      <c r="K461" s="270"/>
      <c r="L461" s="269"/>
      <c r="M461" s="88"/>
      <c r="N461" s="270"/>
      <c r="O461" s="269">
        <v>0.44657317216289166</v>
      </c>
      <c r="P461" s="88">
        <v>0.55342682783710828</v>
      </c>
      <c r="Q461" s="270">
        <v>1</v>
      </c>
      <c r="R461" s="269"/>
      <c r="S461" s="88"/>
      <c r="T461" s="270"/>
      <c r="U461" s="269">
        <v>1</v>
      </c>
      <c r="V461" s="270">
        <v>1</v>
      </c>
      <c r="W461" s="269">
        <v>0.52631578947368418</v>
      </c>
      <c r="X461" s="88">
        <v>0.47368421052631576</v>
      </c>
      <c r="Y461" s="270">
        <v>1</v>
      </c>
    </row>
    <row r="462" spans="2:25" s="4" customFormat="1" ht="15" hidden="1" customHeight="1" outlineLevel="1" x14ac:dyDescent="0.25">
      <c r="B462" s="53" t="s">
        <v>78</v>
      </c>
      <c r="C462" s="267">
        <v>0.44808094905792045</v>
      </c>
      <c r="D462" s="144">
        <v>0.5519190509420796</v>
      </c>
      <c r="E462" s="268">
        <v>1</v>
      </c>
      <c r="F462" s="267">
        <v>0.4496618604057675</v>
      </c>
      <c r="G462" s="144">
        <v>0.5503381395942325</v>
      </c>
      <c r="H462" s="268">
        <v>1</v>
      </c>
      <c r="I462" s="267"/>
      <c r="J462" s="144"/>
      <c r="K462" s="268"/>
      <c r="L462" s="267"/>
      <c r="M462" s="144"/>
      <c r="N462" s="268"/>
      <c r="O462" s="267">
        <v>0.43873887935071015</v>
      </c>
      <c r="P462" s="144">
        <v>0.56126112064928979</v>
      </c>
      <c r="Q462" s="268">
        <v>1</v>
      </c>
      <c r="R462" s="267"/>
      <c r="S462" s="144"/>
      <c r="T462" s="268"/>
      <c r="U462" s="267">
        <v>1</v>
      </c>
      <c r="V462" s="268">
        <v>1</v>
      </c>
      <c r="W462" s="267">
        <v>1</v>
      </c>
      <c r="X462" s="144">
        <v>0</v>
      </c>
      <c r="Y462" s="268">
        <v>1</v>
      </c>
    </row>
    <row r="463" spans="2:25" s="4" customFormat="1" ht="15" hidden="1" customHeight="1" outlineLevel="1" x14ac:dyDescent="0.25">
      <c r="B463" s="53" t="s">
        <v>79</v>
      </c>
      <c r="C463" s="267">
        <v>0.47922610556348072</v>
      </c>
      <c r="D463" s="144">
        <v>0.52077389443651922</v>
      </c>
      <c r="E463" s="268">
        <v>1</v>
      </c>
      <c r="F463" s="267">
        <v>0.4621626097035933</v>
      </c>
      <c r="G463" s="144">
        <v>0.53783739029640665</v>
      </c>
      <c r="H463" s="268">
        <v>1</v>
      </c>
      <c r="I463" s="267"/>
      <c r="J463" s="144"/>
      <c r="K463" s="268"/>
      <c r="L463" s="267"/>
      <c r="M463" s="144"/>
      <c r="N463" s="268"/>
      <c r="O463" s="267">
        <v>0.49764150943396224</v>
      </c>
      <c r="P463" s="144">
        <v>0.50235849056603776</v>
      </c>
      <c r="Q463" s="268">
        <v>1</v>
      </c>
      <c r="R463" s="267"/>
      <c r="S463" s="144"/>
      <c r="T463" s="268"/>
      <c r="U463" s="267">
        <v>1</v>
      </c>
      <c r="V463" s="268">
        <v>1</v>
      </c>
      <c r="W463" s="267">
        <v>5.128205128205128E-2</v>
      </c>
      <c r="X463" s="144">
        <v>0.94871794871794868</v>
      </c>
      <c r="Y463" s="268">
        <v>1</v>
      </c>
    </row>
    <row r="464" spans="2:25" s="4" customFormat="1" ht="15" hidden="1" customHeight="1" outlineLevel="1" x14ac:dyDescent="0.25">
      <c r="B464" s="53" t="s">
        <v>80</v>
      </c>
      <c r="C464" s="267">
        <v>0.48406210155253881</v>
      </c>
      <c r="D464" s="144">
        <v>0.51593789844746119</v>
      </c>
      <c r="E464" s="268">
        <v>1</v>
      </c>
      <c r="F464" s="267">
        <v>0.44728747203579416</v>
      </c>
      <c r="G464" s="144">
        <v>0.55271252796420578</v>
      </c>
      <c r="H464" s="268">
        <v>1</v>
      </c>
      <c r="I464" s="267"/>
      <c r="J464" s="144"/>
      <c r="K464" s="268"/>
      <c r="L464" s="267"/>
      <c r="M464" s="144"/>
      <c r="N464" s="268"/>
      <c r="O464" s="267">
        <v>0.51954022988505744</v>
      </c>
      <c r="P464" s="144">
        <v>0.48045977011494251</v>
      </c>
      <c r="Q464" s="268">
        <v>1</v>
      </c>
      <c r="R464" s="267"/>
      <c r="S464" s="144"/>
      <c r="T464" s="268"/>
      <c r="U464" s="267">
        <v>1</v>
      </c>
      <c r="V464" s="268">
        <v>1</v>
      </c>
      <c r="W464" s="267">
        <v>1</v>
      </c>
      <c r="X464" s="144">
        <v>0</v>
      </c>
      <c r="Y464" s="268">
        <v>1</v>
      </c>
    </row>
    <row r="465" spans="2:25" s="4" customFormat="1" ht="15" hidden="1" customHeight="1" outlineLevel="1" x14ac:dyDescent="0.25">
      <c r="B465" s="53" t="s">
        <v>81</v>
      </c>
      <c r="C465" s="267">
        <v>0.43513980974344191</v>
      </c>
      <c r="D465" s="144">
        <v>0.56486019025655809</v>
      </c>
      <c r="E465" s="268">
        <v>1</v>
      </c>
      <c r="F465" s="267">
        <v>0.35590062111801241</v>
      </c>
      <c r="G465" s="144">
        <v>0.64409937888198754</v>
      </c>
      <c r="H465" s="268">
        <v>1</v>
      </c>
      <c r="I465" s="267"/>
      <c r="J465" s="144"/>
      <c r="K465" s="268"/>
      <c r="L465" s="267"/>
      <c r="M465" s="144"/>
      <c r="N465" s="268"/>
      <c r="O465" s="267">
        <v>0.50282942603071945</v>
      </c>
      <c r="P465" s="144">
        <v>0.49717057396928049</v>
      </c>
      <c r="Q465" s="268">
        <v>1</v>
      </c>
      <c r="R465" s="267"/>
      <c r="S465" s="144"/>
      <c r="T465" s="268"/>
      <c r="U465" s="267">
        <v>1</v>
      </c>
      <c r="V465" s="268">
        <v>1</v>
      </c>
      <c r="W465" s="267" t="e">
        <v>#DIV/0!</v>
      </c>
      <c r="X465" s="144" t="e">
        <v>#DIV/0!</v>
      </c>
      <c r="Y465" s="268" t="e">
        <v>#DIV/0!</v>
      </c>
    </row>
    <row r="466" spans="2:25" s="4" customFormat="1" ht="15" hidden="1" customHeight="1" outlineLevel="1" x14ac:dyDescent="0.25">
      <c r="B466" s="53" t="s">
        <v>82</v>
      </c>
      <c r="C466" s="267">
        <v>1</v>
      </c>
      <c r="D466" s="144">
        <v>0</v>
      </c>
      <c r="E466" s="268">
        <v>1</v>
      </c>
      <c r="F466" s="267">
        <v>1</v>
      </c>
      <c r="G466" s="144">
        <v>0</v>
      </c>
      <c r="H466" s="268">
        <v>1</v>
      </c>
      <c r="I466" s="267"/>
      <c r="J466" s="144"/>
      <c r="K466" s="268"/>
      <c r="L466" s="267"/>
      <c r="M466" s="144"/>
      <c r="N466" s="268"/>
      <c r="O466" s="267">
        <v>1</v>
      </c>
      <c r="P466" s="144">
        <v>0</v>
      </c>
      <c r="Q466" s="268">
        <v>1</v>
      </c>
      <c r="R466" s="267"/>
      <c r="S466" s="144"/>
      <c r="T466" s="268"/>
      <c r="U466" s="267">
        <v>1</v>
      </c>
      <c r="V466" s="268">
        <v>1</v>
      </c>
      <c r="W466" s="267" t="e">
        <v>#DIV/0!</v>
      </c>
      <c r="X466" s="144" t="e">
        <v>#DIV/0!</v>
      </c>
      <c r="Y466" s="268" t="e">
        <v>#DIV/0!</v>
      </c>
    </row>
    <row r="467" spans="2:25" s="4" customFormat="1" ht="15" hidden="1" customHeight="1" outlineLevel="1" x14ac:dyDescent="0.25">
      <c r="B467" s="53" t="s">
        <v>83</v>
      </c>
      <c r="C467" s="267">
        <v>0.6097560975609756</v>
      </c>
      <c r="D467" s="144">
        <v>0.3902439024390244</v>
      </c>
      <c r="E467" s="268">
        <v>1</v>
      </c>
      <c r="F467" s="267">
        <v>0.56521739130434778</v>
      </c>
      <c r="G467" s="144">
        <v>0.43478260869565216</v>
      </c>
      <c r="H467" s="268">
        <v>1</v>
      </c>
      <c r="I467" s="267"/>
      <c r="J467" s="144"/>
      <c r="K467" s="268"/>
      <c r="L467" s="267"/>
      <c r="M467" s="144"/>
      <c r="N467" s="268"/>
      <c r="O467" s="267">
        <v>0.625</v>
      </c>
      <c r="P467" s="144">
        <v>0.375</v>
      </c>
      <c r="Q467" s="268">
        <v>1</v>
      </c>
      <c r="R467" s="267"/>
      <c r="S467" s="144"/>
      <c r="T467" s="268"/>
      <c r="U467" s="267">
        <v>1</v>
      </c>
      <c r="V467" s="268">
        <v>1</v>
      </c>
      <c r="W467" s="267">
        <v>0</v>
      </c>
      <c r="X467" s="144">
        <v>1</v>
      </c>
      <c r="Y467" s="268">
        <v>1</v>
      </c>
    </row>
    <row r="468" spans="2:25" s="4" customFormat="1" ht="15" hidden="1" customHeight="1" outlineLevel="1" x14ac:dyDescent="0.25">
      <c r="B468" s="53" t="s">
        <v>84</v>
      </c>
      <c r="C468" s="267">
        <v>0.90625</v>
      </c>
      <c r="D468" s="144">
        <v>9.375E-2</v>
      </c>
      <c r="E468" s="268">
        <v>1</v>
      </c>
      <c r="F468" s="267">
        <v>1</v>
      </c>
      <c r="G468" s="144">
        <v>0</v>
      </c>
      <c r="H468" s="268">
        <v>1</v>
      </c>
      <c r="I468" s="267"/>
      <c r="J468" s="144"/>
      <c r="K468" s="268"/>
      <c r="L468" s="267"/>
      <c r="M468" s="144"/>
      <c r="N468" s="268"/>
      <c r="O468" s="267">
        <v>0.8</v>
      </c>
      <c r="P468" s="144">
        <v>0.2</v>
      </c>
      <c r="Q468" s="268">
        <v>1</v>
      </c>
      <c r="R468" s="267"/>
      <c r="S468" s="144"/>
      <c r="T468" s="268"/>
      <c r="U468" s="267">
        <v>1</v>
      </c>
      <c r="V468" s="268">
        <v>1</v>
      </c>
      <c r="W468" s="267" t="e">
        <v>#DIV/0!</v>
      </c>
      <c r="X468" s="144" t="e">
        <v>#DIV/0!</v>
      </c>
      <c r="Y468" s="268" t="e">
        <v>#DIV/0!</v>
      </c>
    </row>
    <row r="469" spans="2:25" s="4" customFormat="1" ht="15" hidden="1" customHeight="1" outlineLevel="1" x14ac:dyDescent="0.25">
      <c r="B469" s="53" t="s">
        <v>85</v>
      </c>
      <c r="C469" s="267">
        <v>0.89743589743589747</v>
      </c>
      <c r="D469" s="144">
        <v>0.10256410256410256</v>
      </c>
      <c r="E469" s="268">
        <v>1</v>
      </c>
      <c r="F469" s="267">
        <v>0.66666666666666663</v>
      </c>
      <c r="G469" s="144">
        <v>0.33333333333333331</v>
      </c>
      <c r="H469" s="268">
        <v>1</v>
      </c>
      <c r="I469" s="267"/>
      <c r="J469" s="144"/>
      <c r="K469" s="268"/>
      <c r="L469" s="267"/>
      <c r="M469" s="144"/>
      <c r="N469" s="268"/>
      <c r="O469" s="267">
        <v>1</v>
      </c>
      <c r="P469" s="144">
        <v>0</v>
      </c>
      <c r="Q469" s="268">
        <v>1</v>
      </c>
      <c r="R469" s="267"/>
      <c r="S469" s="144"/>
      <c r="T469" s="268"/>
      <c r="U469" s="267">
        <v>1</v>
      </c>
      <c r="V469" s="268">
        <v>1</v>
      </c>
      <c r="W469" s="267">
        <v>1</v>
      </c>
      <c r="X469" s="144">
        <v>0</v>
      </c>
      <c r="Y469" s="268">
        <v>1</v>
      </c>
    </row>
    <row r="470" spans="2:25" s="4" customFormat="1" ht="15" hidden="1" customHeight="1" outlineLevel="1" x14ac:dyDescent="0.25">
      <c r="B470" s="53" t="s">
        <v>86</v>
      </c>
      <c r="C470" s="267">
        <v>0.9642857142857143</v>
      </c>
      <c r="D470" s="144">
        <v>3.5714285714285712E-2</v>
      </c>
      <c r="E470" s="268">
        <v>1</v>
      </c>
      <c r="F470" s="267">
        <v>0.875</v>
      </c>
      <c r="G470" s="144">
        <v>0.125</v>
      </c>
      <c r="H470" s="268">
        <v>1</v>
      </c>
      <c r="I470" s="267"/>
      <c r="J470" s="144"/>
      <c r="K470" s="268"/>
      <c r="L470" s="267"/>
      <c r="M470" s="144"/>
      <c r="N470" s="268"/>
      <c r="O470" s="267">
        <v>1</v>
      </c>
      <c r="P470" s="144">
        <v>0</v>
      </c>
      <c r="Q470" s="268">
        <v>1</v>
      </c>
      <c r="R470" s="267"/>
      <c r="S470" s="144"/>
      <c r="T470" s="268"/>
      <c r="U470" s="267">
        <v>1</v>
      </c>
      <c r="V470" s="268">
        <v>1</v>
      </c>
      <c r="W470" s="267">
        <v>1</v>
      </c>
      <c r="X470" s="144">
        <v>0</v>
      </c>
      <c r="Y470" s="268">
        <v>1</v>
      </c>
    </row>
    <row r="471" spans="2:25" s="4" customFormat="1" ht="15" hidden="1" customHeight="1" outlineLevel="1" x14ac:dyDescent="0.25">
      <c r="B471" s="53" t="s">
        <v>87</v>
      </c>
      <c r="C471" s="267">
        <v>0.40696457928560753</v>
      </c>
      <c r="D471" s="144">
        <v>0.59303542071439241</v>
      </c>
      <c r="E471" s="268">
        <v>1</v>
      </c>
      <c r="F471" s="267">
        <v>0.43456695917588706</v>
      </c>
      <c r="G471" s="144">
        <v>0.56543304082411294</v>
      </c>
      <c r="H471" s="268">
        <v>1</v>
      </c>
      <c r="I471" s="267"/>
      <c r="J471" s="144"/>
      <c r="K471" s="268"/>
      <c r="L471" s="267"/>
      <c r="M471" s="144"/>
      <c r="N471" s="268"/>
      <c r="O471" s="267">
        <v>0.38450111413716265</v>
      </c>
      <c r="P471" s="144">
        <v>0.6154988858628373</v>
      </c>
      <c r="Q471" s="268">
        <v>1</v>
      </c>
      <c r="R471" s="267"/>
      <c r="S471" s="144"/>
      <c r="T471" s="268"/>
      <c r="U471" s="267">
        <v>1</v>
      </c>
      <c r="V471" s="268">
        <v>1</v>
      </c>
      <c r="W471" s="267" t="e">
        <v>#DIV/0!</v>
      </c>
      <c r="X471" s="144" t="e">
        <v>#DIV/0!</v>
      </c>
      <c r="Y471" s="268" t="e">
        <v>#DIV/0!</v>
      </c>
    </row>
    <row r="472" spans="2:25" s="4" customFormat="1" ht="15" hidden="1" customHeight="1" outlineLevel="1" x14ac:dyDescent="0.25">
      <c r="B472" s="53" t="s">
        <v>88</v>
      </c>
      <c r="C472" s="267">
        <v>0.50020560901389921</v>
      </c>
      <c r="D472" s="144">
        <v>0.49979439098610084</v>
      </c>
      <c r="E472" s="268">
        <v>1</v>
      </c>
      <c r="F472" s="267">
        <v>0.49455732946298986</v>
      </c>
      <c r="G472" s="144">
        <v>0.5054426705370102</v>
      </c>
      <c r="H472" s="268">
        <v>1</v>
      </c>
      <c r="I472" s="267"/>
      <c r="J472" s="144"/>
      <c r="K472" s="268"/>
      <c r="L472" s="267"/>
      <c r="M472" s="144"/>
      <c r="N472" s="268"/>
      <c r="O472" s="267">
        <v>0.50226860254083483</v>
      </c>
      <c r="P472" s="144">
        <v>0.49773139745916517</v>
      </c>
      <c r="Q472" s="268">
        <v>1</v>
      </c>
      <c r="R472" s="267"/>
      <c r="S472" s="144"/>
      <c r="T472" s="268"/>
      <c r="U472" s="267">
        <v>1</v>
      </c>
      <c r="V472" s="268">
        <v>1</v>
      </c>
      <c r="W472" s="267" t="e">
        <v>#DIV/0!</v>
      </c>
      <c r="X472" s="144" t="e">
        <v>#DIV/0!</v>
      </c>
      <c r="Y472" s="268" t="e">
        <v>#DIV/0!</v>
      </c>
    </row>
    <row r="473" spans="2:25" s="4" customFormat="1" ht="15" hidden="1" customHeight="1" outlineLevel="1" x14ac:dyDescent="0.25">
      <c r="B473" s="53" t="s">
        <v>89</v>
      </c>
      <c r="C473" s="267">
        <v>0.47090708901499112</v>
      </c>
      <c r="D473" s="144">
        <v>0.52909291098500888</v>
      </c>
      <c r="E473" s="268">
        <v>1</v>
      </c>
      <c r="F473" s="267">
        <v>0.44912338194330659</v>
      </c>
      <c r="G473" s="144">
        <v>0.55087661805669341</v>
      </c>
      <c r="H473" s="268">
        <v>1</v>
      </c>
      <c r="I473" s="267"/>
      <c r="J473" s="144"/>
      <c r="K473" s="268"/>
      <c r="L473" s="267"/>
      <c r="M473" s="144"/>
      <c r="N473" s="268"/>
      <c r="O473" s="267">
        <v>0.49314827828531271</v>
      </c>
      <c r="P473" s="144">
        <v>0.50685172171468729</v>
      </c>
      <c r="Q473" s="268">
        <v>1</v>
      </c>
      <c r="R473" s="267"/>
      <c r="S473" s="144"/>
      <c r="T473" s="268"/>
      <c r="U473" s="267">
        <v>1</v>
      </c>
      <c r="V473" s="268">
        <v>1</v>
      </c>
      <c r="W473" s="267" t="e">
        <v>#DIV/0!</v>
      </c>
      <c r="X473" s="144" t="e">
        <v>#DIV/0!</v>
      </c>
      <c r="Y473" s="268" t="e">
        <v>#DIV/0!</v>
      </c>
    </row>
    <row r="474" spans="2:25" s="4" customFormat="1" ht="15.75" collapsed="1" x14ac:dyDescent="0.25">
      <c r="B474" s="65">
        <v>1982</v>
      </c>
      <c r="C474" s="269">
        <v>0.46723074716764662</v>
      </c>
      <c r="D474" s="88">
        <v>0.53276925283235332</v>
      </c>
      <c r="E474" s="270">
        <v>1</v>
      </c>
      <c r="F474" s="269">
        <v>0.44943995021779715</v>
      </c>
      <c r="G474" s="88">
        <v>0.55056004978220285</v>
      </c>
      <c r="H474" s="270">
        <v>1</v>
      </c>
      <c r="I474" s="269"/>
      <c r="J474" s="88"/>
      <c r="K474" s="270"/>
      <c r="L474" s="269"/>
      <c r="M474" s="88"/>
      <c r="N474" s="270"/>
      <c r="O474" s="269">
        <v>0.48031725820998461</v>
      </c>
      <c r="P474" s="88">
        <v>0.51968274179001539</v>
      </c>
      <c r="Q474" s="270">
        <v>1</v>
      </c>
      <c r="R474" s="269"/>
      <c r="S474" s="88"/>
      <c r="T474" s="270"/>
      <c r="U474" s="269">
        <v>1</v>
      </c>
      <c r="V474" s="270">
        <v>1</v>
      </c>
      <c r="W474" s="269">
        <v>0.46666666666666667</v>
      </c>
      <c r="X474" s="88">
        <v>0.53333333333333333</v>
      </c>
      <c r="Y474" s="270">
        <v>1</v>
      </c>
    </row>
    <row r="475" spans="2:25" s="4" customFormat="1" ht="15" hidden="1" customHeight="1" outlineLevel="1" x14ac:dyDescent="0.25">
      <c r="B475" s="53" t="s">
        <v>78</v>
      </c>
      <c r="C475" s="267">
        <v>0.43968631597497576</v>
      </c>
      <c r="D475" s="144">
        <v>0.56031368402502424</v>
      </c>
      <c r="E475" s="268">
        <v>1</v>
      </c>
      <c r="F475" s="267">
        <v>0.35966946941142358</v>
      </c>
      <c r="G475" s="144">
        <v>0.64033053058857636</v>
      </c>
      <c r="H475" s="268">
        <v>1</v>
      </c>
      <c r="I475" s="267"/>
      <c r="J475" s="144"/>
      <c r="K475" s="268"/>
      <c r="L475" s="267"/>
      <c r="M475" s="144"/>
      <c r="N475" s="268"/>
      <c r="O475" s="267">
        <v>0.56202074875958508</v>
      </c>
      <c r="P475" s="144">
        <v>0.43797925124041498</v>
      </c>
      <c r="Q475" s="268">
        <v>1</v>
      </c>
      <c r="R475" s="267"/>
      <c r="S475" s="144"/>
      <c r="T475" s="268"/>
      <c r="U475" s="267">
        <v>1</v>
      </c>
      <c r="V475" s="268">
        <v>1</v>
      </c>
      <c r="W475" s="267">
        <v>1</v>
      </c>
      <c r="X475" s="144">
        <v>0</v>
      </c>
      <c r="Y475" s="268">
        <v>1</v>
      </c>
    </row>
    <row r="476" spans="2:25" s="4" customFormat="1" ht="15" hidden="1" customHeight="1" outlineLevel="1" x14ac:dyDescent="0.25">
      <c r="B476" s="53" t="s">
        <v>79</v>
      </c>
      <c r="C476" s="267">
        <v>0.4756894790602656</v>
      </c>
      <c r="D476" s="144">
        <v>0.5243105209397344</v>
      </c>
      <c r="E476" s="268">
        <v>1</v>
      </c>
      <c r="F476" s="267">
        <v>0.33230040102078018</v>
      </c>
      <c r="G476" s="144">
        <v>0.66769959897921982</v>
      </c>
      <c r="H476" s="268">
        <v>1</v>
      </c>
      <c r="I476" s="267"/>
      <c r="J476" s="144"/>
      <c r="K476" s="268"/>
      <c r="L476" s="267"/>
      <c r="M476" s="144"/>
      <c r="N476" s="268"/>
      <c r="O476" s="267">
        <v>0.65646179013788264</v>
      </c>
      <c r="P476" s="144">
        <v>0.34353820986211731</v>
      </c>
      <c r="Q476" s="268">
        <v>1</v>
      </c>
      <c r="R476" s="267"/>
      <c r="S476" s="144"/>
      <c r="T476" s="268"/>
      <c r="U476" s="267">
        <v>1</v>
      </c>
      <c r="V476" s="268">
        <v>1</v>
      </c>
      <c r="W476" s="267">
        <v>1</v>
      </c>
      <c r="X476" s="144">
        <v>0</v>
      </c>
      <c r="Y476" s="268">
        <v>1</v>
      </c>
    </row>
    <row r="477" spans="2:25" s="4" customFormat="1" ht="15" hidden="1" customHeight="1" outlineLevel="1" x14ac:dyDescent="0.25">
      <c r="B477" s="53" t="s">
        <v>80</v>
      </c>
      <c r="C477" s="267">
        <v>0.55445732750427679</v>
      </c>
      <c r="D477" s="144">
        <v>0.44554267249572327</v>
      </c>
      <c r="E477" s="268">
        <v>1</v>
      </c>
      <c r="F477" s="267">
        <v>0.46948941469489414</v>
      </c>
      <c r="G477" s="144">
        <v>0.53051058530510586</v>
      </c>
      <c r="H477" s="268">
        <v>1</v>
      </c>
      <c r="I477" s="267"/>
      <c r="J477" s="144"/>
      <c r="K477" s="268"/>
      <c r="L477" s="267"/>
      <c r="M477" s="144"/>
      <c r="N477" s="268"/>
      <c r="O477" s="267">
        <v>0.649620045183816</v>
      </c>
      <c r="P477" s="144">
        <v>0.350379954816184</v>
      </c>
      <c r="Q477" s="268">
        <v>1</v>
      </c>
      <c r="R477" s="267"/>
      <c r="S477" s="144"/>
      <c r="T477" s="268"/>
      <c r="U477" s="267">
        <v>1</v>
      </c>
      <c r="V477" s="268">
        <v>1</v>
      </c>
      <c r="W477" s="267" t="e">
        <v>#DIV/0!</v>
      </c>
      <c r="X477" s="144" t="e">
        <v>#DIV/0!</v>
      </c>
      <c r="Y477" s="268" t="e">
        <v>#DIV/0!</v>
      </c>
    </row>
    <row r="478" spans="2:25" s="4" customFormat="1" ht="15" hidden="1" customHeight="1" outlineLevel="1" x14ac:dyDescent="0.25">
      <c r="B478" s="53" t="s">
        <v>81</v>
      </c>
      <c r="C478" s="267">
        <v>0.49901269393511988</v>
      </c>
      <c r="D478" s="144">
        <v>0.50098730606488007</v>
      </c>
      <c r="E478" s="268">
        <v>1</v>
      </c>
      <c r="F478" s="267">
        <v>0.38774521675950591</v>
      </c>
      <c r="G478" s="144">
        <v>0.61225478324049409</v>
      </c>
      <c r="H478" s="268">
        <v>1</v>
      </c>
      <c r="I478" s="267"/>
      <c r="J478" s="144"/>
      <c r="K478" s="268"/>
      <c r="L478" s="267"/>
      <c r="M478" s="144"/>
      <c r="N478" s="268"/>
      <c r="O478" s="267">
        <v>0.6512261580381471</v>
      </c>
      <c r="P478" s="144">
        <v>0.34877384196185285</v>
      </c>
      <c r="Q478" s="268">
        <v>1</v>
      </c>
      <c r="R478" s="267"/>
      <c r="S478" s="144"/>
      <c r="T478" s="268"/>
      <c r="U478" s="267">
        <v>1</v>
      </c>
      <c r="V478" s="268">
        <v>1</v>
      </c>
      <c r="W478" s="267" t="e">
        <v>#DIV/0!</v>
      </c>
      <c r="X478" s="144" t="e">
        <v>#DIV/0!</v>
      </c>
      <c r="Y478" s="268" t="e">
        <v>#DIV/0!</v>
      </c>
    </row>
    <row r="479" spans="2:25" s="4" customFormat="1" ht="15" hidden="1" customHeight="1" outlineLevel="1" x14ac:dyDescent="0.25">
      <c r="B479" s="53" t="s">
        <v>82</v>
      </c>
      <c r="C479" s="267">
        <v>0.68</v>
      </c>
      <c r="D479" s="144">
        <v>0.32</v>
      </c>
      <c r="E479" s="268">
        <v>1</v>
      </c>
      <c r="F479" s="267">
        <v>0.33333333333333331</v>
      </c>
      <c r="G479" s="144">
        <v>0.66666666666666663</v>
      </c>
      <c r="H479" s="268">
        <v>1</v>
      </c>
      <c r="I479" s="267"/>
      <c r="J479" s="144"/>
      <c r="K479" s="268"/>
      <c r="L479" s="267"/>
      <c r="M479" s="144"/>
      <c r="N479" s="268"/>
      <c r="O479" s="267">
        <v>0.94594594594594594</v>
      </c>
      <c r="P479" s="144">
        <v>5.4054054054054057E-2</v>
      </c>
      <c r="Q479" s="268">
        <v>1</v>
      </c>
      <c r="R479" s="267"/>
      <c r="S479" s="144"/>
      <c r="T479" s="268"/>
      <c r="U479" s="267">
        <v>1</v>
      </c>
      <c r="V479" s="268">
        <v>1</v>
      </c>
      <c r="W479" s="267" t="e">
        <v>#DIV/0!</v>
      </c>
      <c r="X479" s="144" t="e">
        <v>#DIV/0!</v>
      </c>
      <c r="Y479" s="268" t="e">
        <v>#DIV/0!</v>
      </c>
    </row>
    <row r="480" spans="2:25" s="4" customFormat="1" ht="15" hidden="1" customHeight="1" outlineLevel="1" x14ac:dyDescent="0.25">
      <c r="B480" s="53" t="s">
        <v>83</v>
      </c>
      <c r="C480" s="267">
        <v>0.6470588235294118</v>
      </c>
      <c r="D480" s="144">
        <v>0.35294117647058826</v>
      </c>
      <c r="E480" s="268">
        <v>1</v>
      </c>
      <c r="F480" s="267">
        <v>0.25</v>
      </c>
      <c r="G480" s="144">
        <v>0.75</v>
      </c>
      <c r="H480" s="268">
        <v>1</v>
      </c>
      <c r="I480" s="267"/>
      <c r="J480" s="144"/>
      <c r="K480" s="268"/>
      <c r="L480" s="267"/>
      <c r="M480" s="144"/>
      <c r="N480" s="268"/>
      <c r="O480" s="267">
        <v>1</v>
      </c>
      <c r="P480" s="144">
        <v>0</v>
      </c>
      <c r="Q480" s="268">
        <v>1</v>
      </c>
      <c r="R480" s="267"/>
      <c r="S480" s="144"/>
      <c r="T480" s="268"/>
      <c r="U480" s="267">
        <v>1</v>
      </c>
      <c r="V480" s="268">
        <v>1</v>
      </c>
      <c r="W480" s="267" t="e">
        <v>#DIV/0!</v>
      </c>
      <c r="X480" s="144" t="e">
        <v>#DIV/0!</v>
      </c>
      <c r="Y480" s="268" t="e">
        <v>#DIV/0!</v>
      </c>
    </row>
    <row r="481" spans="2:25" s="4" customFormat="1" ht="15" hidden="1" customHeight="1" outlineLevel="1" x14ac:dyDescent="0.25">
      <c r="B481" s="53" t="s">
        <v>84</v>
      </c>
      <c r="C481" s="267">
        <v>0.24264705882352941</v>
      </c>
      <c r="D481" s="144">
        <v>0.75735294117647056</v>
      </c>
      <c r="E481" s="268">
        <v>1</v>
      </c>
      <c r="F481" s="267">
        <v>0.2857142857142857</v>
      </c>
      <c r="G481" s="144">
        <v>0.7142857142857143</v>
      </c>
      <c r="H481" s="268">
        <v>1</v>
      </c>
      <c r="I481" s="267"/>
      <c r="J481" s="144"/>
      <c r="K481" s="268"/>
      <c r="L481" s="267"/>
      <c r="M481" s="144"/>
      <c r="N481" s="268"/>
      <c r="O481" s="267">
        <v>0.12359550561797752</v>
      </c>
      <c r="P481" s="144">
        <v>0.8764044943820225</v>
      </c>
      <c r="Q481" s="268">
        <v>1</v>
      </c>
      <c r="R481" s="267"/>
      <c r="S481" s="144"/>
      <c r="T481" s="268"/>
      <c r="U481" s="267">
        <v>1</v>
      </c>
      <c r="V481" s="268">
        <v>1</v>
      </c>
      <c r="W481" s="267" t="e">
        <v>#DIV/0!</v>
      </c>
      <c r="X481" s="144" t="e">
        <v>#DIV/0!</v>
      </c>
      <c r="Y481" s="268" t="e">
        <v>#DIV/0!</v>
      </c>
    </row>
    <row r="482" spans="2:25" s="4" customFormat="1" ht="15" hidden="1" customHeight="1" outlineLevel="1" x14ac:dyDescent="0.25">
      <c r="B482" s="53" t="s">
        <v>85</v>
      </c>
      <c r="C482" s="267">
        <v>0.79629629629629628</v>
      </c>
      <c r="D482" s="144">
        <v>0.20370370370370369</v>
      </c>
      <c r="E482" s="268">
        <v>1</v>
      </c>
      <c r="F482" s="267">
        <v>0.85</v>
      </c>
      <c r="G482" s="144">
        <v>0.15</v>
      </c>
      <c r="H482" s="268">
        <v>1</v>
      </c>
      <c r="I482" s="267"/>
      <c r="J482" s="144"/>
      <c r="K482" s="268"/>
      <c r="L482" s="267"/>
      <c r="M482" s="144"/>
      <c r="N482" s="268"/>
      <c r="O482" s="267">
        <v>0.54545454545454541</v>
      </c>
      <c r="P482" s="144">
        <v>0.45454545454545453</v>
      </c>
      <c r="Q482" s="268">
        <v>1</v>
      </c>
      <c r="R482" s="267"/>
      <c r="S482" s="144"/>
      <c r="T482" s="268"/>
      <c r="U482" s="267">
        <v>1</v>
      </c>
      <c r="V482" s="268">
        <v>1</v>
      </c>
      <c r="W482" s="267" t="e">
        <v>#DIV/0!</v>
      </c>
      <c r="X482" s="144" t="e">
        <v>#DIV/0!</v>
      </c>
      <c r="Y482" s="268" t="e">
        <v>#DIV/0!</v>
      </c>
    </row>
    <row r="483" spans="2:25" s="4" customFormat="1" ht="15" hidden="1" customHeight="1" outlineLevel="1" x14ac:dyDescent="0.25">
      <c r="B483" s="53" t="s">
        <v>86</v>
      </c>
      <c r="C483" s="267">
        <v>1</v>
      </c>
      <c r="D483" s="144">
        <v>0</v>
      </c>
      <c r="E483" s="268">
        <v>1</v>
      </c>
      <c r="F483" s="267">
        <v>1</v>
      </c>
      <c r="G483" s="144">
        <v>0</v>
      </c>
      <c r="H483" s="268">
        <v>1</v>
      </c>
      <c r="I483" s="267"/>
      <c r="J483" s="144"/>
      <c r="K483" s="268"/>
      <c r="L483" s="267"/>
      <c r="M483" s="144"/>
      <c r="N483" s="268"/>
      <c r="O483" s="267">
        <v>1</v>
      </c>
      <c r="P483" s="144">
        <v>0</v>
      </c>
      <c r="Q483" s="268">
        <v>1</v>
      </c>
      <c r="R483" s="267"/>
      <c r="S483" s="144"/>
      <c r="T483" s="268"/>
      <c r="U483" s="267">
        <v>1</v>
      </c>
      <c r="V483" s="268">
        <v>1</v>
      </c>
      <c r="W483" s="267" t="e">
        <v>#DIV/0!</v>
      </c>
      <c r="X483" s="144" t="e">
        <v>#DIV/0!</v>
      </c>
      <c r="Y483" s="268" t="e">
        <v>#DIV/0!</v>
      </c>
    </row>
    <row r="484" spans="2:25" s="4" customFormat="1" ht="15" hidden="1" customHeight="1" outlineLevel="1" x14ac:dyDescent="0.25">
      <c r="B484" s="53" t="s">
        <v>87</v>
      </c>
      <c r="C484" s="267">
        <v>0.39802201903340173</v>
      </c>
      <c r="D484" s="144">
        <v>0.60197798096659827</v>
      </c>
      <c r="E484" s="268">
        <v>1</v>
      </c>
      <c r="F484" s="267">
        <v>0.3704156479217604</v>
      </c>
      <c r="G484" s="144">
        <v>0.6295843520782396</v>
      </c>
      <c r="H484" s="268">
        <v>1</v>
      </c>
      <c r="I484" s="267"/>
      <c r="J484" s="144"/>
      <c r="K484" s="268"/>
      <c r="L484" s="267"/>
      <c r="M484" s="144"/>
      <c r="N484" s="268"/>
      <c r="O484" s="267">
        <v>0.41203217908359568</v>
      </c>
      <c r="P484" s="144">
        <v>0.58796782091640432</v>
      </c>
      <c r="Q484" s="268">
        <v>1</v>
      </c>
      <c r="R484" s="267"/>
      <c r="S484" s="144"/>
      <c r="T484" s="268"/>
      <c r="U484" s="267">
        <v>1</v>
      </c>
      <c r="V484" s="268">
        <v>1</v>
      </c>
      <c r="W484" s="267" t="e">
        <v>#DIV/0!</v>
      </c>
      <c r="X484" s="144" t="e">
        <v>#DIV/0!</v>
      </c>
      <c r="Y484" s="268" t="e">
        <v>#DIV/0!</v>
      </c>
    </row>
    <row r="485" spans="2:25" s="4" customFormat="1" ht="15" hidden="1" customHeight="1" outlineLevel="1" x14ac:dyDescent="0.25">
      <c r="B485" s="53" t="s">
        <v>88</v>
      </c>
      <c r="C485" s="267">
        <v>0.50204743217880909</v>
      </c>
      <c r="D485" s="144">
        <v>0.49795256782119091</v>
      </c>
      <c r="E485" s="268">
        <v>1</v>
      </c>
      <c r="F485" s="267">
        <v>0.48493150684931507</v>
      </c>
      <c r="G485" s="144">
        <v>0.51506849315068493</v>
      </c>
      <c r="H485" s="268">
        <v>1</v>
      </c>
      <c r="I485" s="267"/>
      <c r="J485" s="144"/>
      <c r="K485" s="268"/>
      <c r="L485" s="267"/>
      <c r="M485" s="144"/>
      <c r="N485" s="268"/>
      <c r="O485" s="267">
        <v>0.51001855287569575</v>
      </c>
      <c r="P485" s="144">
        <v>0.48998144712430425</v>
      </c>
      <c r="Q485" s="268">
        <v>1</v>
      </c>
      <c r="R485" s="267"/>
      <c r="S485" s="144"/>
      <c r="T485" s="268"/>
      <c r="U485" s="267">
        <v>1</v>
      </c>
      <c r="V485" s="268">
        <v>1</v>
      </c>
      <c r="W485" s="267" t="e">
        <v>#DIV/0!</v>
      </c>
      <c r="X485" s="144" t="e">
        <v>#DIV/0!</v>
      </c>
      <c r="Y485" s="268" t="e">
        <v>#DIV/0!</v>
      </c>
    </row>
    <row r="486" spans="2:25" s="4" customFormat="1" ht="15" hidden="1" customHeight="1" outlineLevel="1" x14ac:dyDescent="0.25">
      <c r="B486" s="53" t="s">
        <v>89</v>
      </c>
      <c r="C486" s="267">
        <v>0.46856731000240248</v>
      </c>
      <c r="D486" s="144">
        <v>0.53143268999759752</v>
      </c>
      <c r="E486" s="268">
        <v>1</v>
      </c>
      <c r="F486" s="267">
        <v>0.48069073783359495</v>
      </c>
      <c r="G486" s="144">
        <v>0.51930926216640505</v>
      </c>
      <c r="H486" s="268">
        <v>1</v>
      </c>
      <c r="I486" s="267"/>
      <c r="J486" s="144"/>
      <c r="K486" s="268"/>
      <c r="L486" s="267"/>
      <c r="M486" s="144"/>
      <c r="N486" s="268"/>
      <c r="O486" s="267">
        <v>0.45062034739454093</v>
      </c>
      <c r="P486" s="144">
        <v>0.54937965260545907</v>
      </c>
      <c r="Q486" s="268">
        <v>1</v>
      </c>
      <c r="R486" s="267"/>
      <c r="S486" s="144"/>
      <c r="T486" s="268"/>
      <c r="U486" s="267">
        <v>1</v>
      </c>
      <c r="V486" s="268">
        <v>1</v>
      </c>
      <c r="W486" s="267">
        <v>0.81081081081081086</v>
      </c>
      <c r="X486" s="144">
        <v>0.1891891891891892</v>
      </c>
      <c r="Y486" s="268">
        <v>1</v>
      </c>
    </row>
    <row r="487" spans="2:25" s="4" customFormat="1" ht="15.75" collapsed="1" x14ac:dyDescent="0.25">
      <c r="B487" s="65">
        <v>1981</v>
      </c>
      <c r="C487" s="269">
        <v>0.48214779156183191</v>
      </c>
      <c r="D487" s="88">
        <v>0.51785220843816815</v>
      </c>
      <c r="E487" s="270">
        <v>1</v>
      </c>
      <c r="F487" s="269">
        <v>0.41812826348908821</v>
      </c>
      <c r="G487" s="88">
        <v>0.58187173651091173</v>
      </c>
      <c r="H487" s="270">
        <v>1</v>
      </c>
      <c r="I487" s="269"/>
      <c r="J487" s="88"/>
      <c r="K487" s="270"/>
      <c r="L487" s="269"/>
      <c r="M487" s="88"/>
      <c r="N487" s="270"/>
      <c r="O487" s="269">
        <v>0.55232070234329611</v>
      </c>
      <c r="P487" s="88">
        <v>0.44767929765670389</v>
      </c>
      <c r="Q487" s="270">
        <v>1</v>
      </c>
      <c r="R487" s="269"/>
      <c r="S487" s="88"/>
      <c r="T487" s="270"/>
      <c r="U487" s="269">
        <v>1</v>
      </c>
      <c r="V487" s="270">
        <v>1</v>
      </c>
      <c r="W487" s="269">
        <v>0.83720930232558144</v>
      </c>
      <c r="X487" s="88">
        <v>0.16279069767441862</v>
      </c>
      <c r="Y487" s="270">
        <v>1</v>
      </c>
    </row>
    <row r="488" spans="2:25" s="4" customFormat="1" ht="15" hidden="1" customHeight="1" outlineLevel="1" x14ac:dyDescent="0.25">
      <c r="B488" s="53" t="s">
        <v>78</v>
      </c>
      <c r="C488" s="267">
        <v>0.35462303158265152</v>
      </c>
      <c r="D488" s="144">
        <v>0.64537696841734848</v>
      </c>
      <c r="E488" s="268">
        <v>1</v>
      </c>
      <c r="F488" s="267">
        <v>0.20298365338835106</v>
      </c>
      <c r="G488" s="144">
        <v>0.797016346611649</v>
      </c>
      <c r="H488" s="268">
        <v>1</v>
      </c>
      <c r="I488" s="267"/>
      <c r="J488" s="144"/>
      <c r="K488" s="268"/>
      <c r="L488" s="267"/>
      <c r="M488" s="144"/>
      <c r="N488" s="268"/>
      <c r="O488" s="267">
        <v>0.53673673673673672</v>
      </c>
      <c r="P488" s="144">
        <v>0.46326326326326328</v>
      </c>
      <c r="Q488" s="268">
        <v>1</v>
      </c>
      <c r="R488" s="267"/>
      <c r="S488" s="144"/>
      <c r="T488" s="268"/>
      <c r="U488" s="267">
        <v>1</v>
      </c>
      <c r="V488" s="268">
        <v>1</v>
      </c>
      <c r="W488" s="267">
        <v>1</v>
      </c>
      <c r="X488" s="144">
        <v>0</v>
      </c>
      <c r="Y488" s="268">
        <v>1</v>
      </c>
    </row>
    <row r="489" spans="2:25" s="4" customFormat="1" ht="15" hidden="1" customHeight="1" outlineLevel="1" x14ac:dyDescent="0.25">
      <c r="B489" s="53" t="s">
        <v>79</v>
      </c>
      <c r="C489" s="267">
        <v>0.35846218136230673</v>
      </c>
      <c r="D489" s="144">
        <v>0.64153781863769332</v>
      </c>
      <c r="E489" s="268">
        <v>1</v>
      </c>
      <c r="F489" s="267">
        <v>0.18122676579925651</v>
      </c>
      <c r="G489" s="144">
        <v>0.81877323420074355</v>
      </c>
      <c r="H489" s="268">
        <v>1</v>
      </c>
      <c r="I489" s="267"/>
      <c r="J489" s="144"/>
      <c r="K489" s="268"/>
      <c r="L489" s="267"/>
      <c r="M489" s="144"/>
      <c r="N489" s="268"/>
      <c r="O489" s="267">
        <v>0.55822550831792972</v>
      </c>
      <c r="P489" s="144">
        <v>0.44177449168207023</v>
      </c>
      <c r="Q489" s="268">
        <v>1</v>
      </c>
      <c r="R489" s="267"/>
      <c r="S489" s="144"/>
      <c r="T489" s="268"/>
      <c r="U489" s="267">
        <v>1</v>
      </c>
      <c r="V489" s="268">
        <v>1</v>
      </c>
      <c r="W489" s="267">
        <v>1</v>
      </c>
      <c r="X489" s="144">
        <v>0</v>
      </c>
      <c r="Y489" s="268">
        <v>1</v>
      </c>
    </row>
    <row r="490" spans="2:25" s="4" customFormat="1" ht="15" hidden="1" customHeight="1" outlineLevel="1" x14ac:dyDescent="0.25">
      <c r="B490" s="53" t="s">
        <v>80</v>
      </c>
      <c r="C490" s="267">
        <v>0.35683025945608005</v>
      </c>
      <c r="D490" s="144">
        <v>0.64316974054391995</v>
      </c>
      <c r="E490" s="268">
        <v>1</v>
      </c>
      <c r="F490" s="267">
        <v>0.20167947623114146</v>
      </c>
      <c r="G490" s="144">
        <v>0.79832052376885854</v>
      </c>
      <c r="H490" s="268">
        <v>1</v>
      </c>
      <c r="I490" s="267"/>
      <c r="J490" s="144"/>
      <c r="K490" s="268"/>
      <c r="L490" s="267"/>
      <c r="M490" s="144"/>
      <c r="N490" s="268"/>
      <c r="O490" s="267">
        <v>0.53536606984577206</v>
      </c>
      <c r="P490" s="144">
        <v>0.46463393015422799</v>
      </c>
      <c r="Q490" s="268">
        <v>1</v>
      </c>
      <c r="R490" s="267"/>
      <c r="S490" s="144"/>
      <c r="T490" s="268"/>
      <c r="U490" s="267">
        <v>1</v>
      </c>
      <c r="V490" s="268">
        <v>1</v>
      </c>
      <c r="W490" s="267" t="e">
        <v>#DIV/0!</v>
      </c>
      <c r="X490" s="144" t="e">
        <v>#DIV/0!</v>
      </c>
      <c r="Y490" s="268" t="e">
        <v>#DIV/0!</v>
      </c>
    </row>
    <row r="491" spans="2:25" s="4" customFormat="1" ht="15" hidden="1" customHeight="1" outlineLevel="1" x14ac:dyDescent="0.25">
      <c r="B491" s="53" t="s">
        <v>81</v>
      </c>
      <c r="C491" s="267">
        <v>0.27861250231867929</v>
      </c>
      <c r="D491" s="144">
        <v>0.72138749768132071</v>
      </c>
      <c r="E491" s="268">
        <v>1</v>
      </c>
      <c r="F491" s="267">
        <v>8.8827203331020121E-2</v>
      </c>
      <c r="G491" s="144">
        <v>0.91117279666897988</v>
      </c>
      <c r="H491" s="268">
        <v>1</v>
      </c>
      <c r="I491" s="267"/>
      <c r="J491" s="144"/>
      <c r="K491" s="268"/>
      <c r="L491" s="267"/>
      <c r="M491" s="144"/>
      <c r="N491" s="268"/>
      <c r="O491" s="267">
        <v>0.47788342290202562</v>
      </c>
      <c r="P491" s="144">
        <v>0.52211657709797432</v>
      </c>
      <c r="Q491" s="268">
        <v>1</v>
      </c>
      <c r="R491" s="267"/>
      <c r="S491" s="144"/>
      <c r="T491" s="268"/>
      <c r="U491" s="267">
        <v>1</v>
      </c>
      <c r="V491" s="268">
        <v>1</v>
      </c>
      <c r="W491" s="267" t="e">
        <v>#DIV/0!</v>
      </c>
      <c r="X491" s="144" t="e">
        <v>#DIV/0!</v>
      </c>
      <c r="Y491" s="268" t="e">
        <v>#DIV/0!</v>
      </c>
    </row>
    <row r="492" spans="2:25" s="4" customFormat="1" ht="15" hidden="1" customHeight="1" outlineLevel="1" x14ac:dyDescent="0.25">
      <c r="B492" s="53" t="s">
        <v>82</v>
      </c>
      <c r="C492" s="267">
        <v>0.71794871794871795</v>
      </c>
      <c r="D492" s="144">
        <v>0.28205128205128205</v>
      </c>
      <c r="E492" s="268">
        <v>1</v>
      </c>
      <c r="F492" s="267">
        <v>0.38461538461538464</v>
      </c>
      <c r="G492" s="144">
        <v>0.61538461538461542</v>
      </c>
      <c r="H492" s="268">
        <v>1</v>
      </c>
      <c r="I492" s="267"/>
      <c r="J492" s="144"/>
      <c r="K492" s="268"/>
      <c r="L492" s="267"/>
      <c r="M492" s="144"/>
      <c r="N492" s="268"/>
      <c r="O492" s="267">
        <v>0.86363636363636365</v>
      </c>
      <c r="P492" s="144">
        <v>0.13636363636363635</v>
      </c>
      <c r="Q492" s="268">
        <v>1</v>
      </c>
      <c r="R492" s="267"/>
      <c r="S492" s="144"/>
      <c r="T492" s="268"/>
      <c r="U492" s="267">
        <v>1</v>
      </c>
      <c r="V492" s="268">
        <v>1</v>
      </c>
      <c r="W492" s="267" t="e">
        <v>#DIV/0!</v>
      </c>
      <c r="X492" s="144" t="e">
        <v>#DIV/0!</v>
      </c>
      <c r="Y492" s="268" t="e">
        <v>#DIV/0!</v>
      </c>
    </row>
    <row r="493" spans="2:25" s="4" customFormat="1" ht="15" hidden="1" customHeight="1" outlineLevel="1" x14ac:dyDescent="0.25">
      <c r="B493" s="53" t="s">
        <v>83</v>
      </c>
      <c r="C493" s="267">
        <v>0.44</v>
      </c>
      <c r="D493" s="144">
        <v>0.56000000000000005</v>
      </c>
      <c r="E493" s="268">
        <v>1</v>
      </c>
      <c r="F493" s="267">
        <v>8.6956521739130432E-2</v>
      </c>
      <c r="G493" s="144">
        <v>0.91304347826086951</v>
      </c>
      <c r="H493" s="268">
        <v>1</v>
      </c>
      <c r="I493" s="267"/>
      <c r="J493" s="144"/>
      <c r="K493" s="268"/>
      <c r="L493" s="267"/>
      <c r="M493" s="144"/>
      <c r="N493" s="268"/>
      <c r="O493" s="267">
        <v>1</v>
      </c>
      <c r="P493" s="144">
        <v>0</v>
      </c>
      <c r="Q493" s="268">
        <v>1</v>
      </c>
      <c r="R493" s="267"/>
      <c r="S493" s="144"/>
      <c r="T493" s="268"/>
      <c r="U493" s="267">
        <v>1</v>
      </c>
      <c r="V493" s="268">
        <v>1</v>
      </c>
      <c r="W493" s="267" t="e">
        <v>#DIV/0!</v>
      </c>
      <c r="X493" s="144" t="e">
        <v>#DIV/0!</v>
      </c>
      <c r="Y493" s="268" t="e">
        <v>#DIV/0!</v>
      </c>
    </row>
    <row r="494" spans="2:25" s="4" customFormat="1" ht="15" hidden="1" customHeight="1" outlineLevel="1" x14ac:dyDescent="0.25">
      <c r="B494" s="53" t="s">
        <v>84</v>
      </c>
      <c r="C494" s="267">
        <v>0.93548387096774188</v>
      </c>
      <c r="D494" s="144">
        <v>6.4516129032258063E-2</v>
      </c>
      <c r="E494" s="268">
        <v>1</v>
      </c>
      <c r="F494" s="267">
        <v>1</v>
      </c>
      <c r="G494" s="144">
        <v>0</v>
      </c>
      <c r="H494" s="268">
        <v>1</v>
      </c>
      <c r="I494" s="267"/>
      <c r="J494" s="144"/>
      <c r="K494" s="268"/>
      <c r="L494" s="267"/>
      <c r="M494" s="144"/>
      <c r="N494" s="268"/>
      <c r="O494" s="267">
        <v>0.75</v>
      </c>
      <c r="P494" s="144">
        <v>0.25</v>
      </c>
      <c r="Q494" s="268">
        <v>1</v>
      </c>
      <c r="R494" s="267"/>
      <c r="S494" s="144"/>
      <c r="T494" s="268"/>
      <c r="U494" s="267">
        <v>1</v>
      </c>
      <c r="V494" s="268">
        <v>1</v>
      </c>
      <c r="W494" s="267" t="e">
        <v>#DIV/0!</v>
      </c>
      <c r="X494" s="144" t="e">
        <v>#DIV/0!</v>
      </c>
      <c r="Y494" s="268" t="e">
        <v>#DIV/0!</v>
      </c>
    </row>
    <row r="495" spans="2:25" s="4" customFormat="1" ht="15" hidden="1" customHeight="1" outlineLevel="1" x14ac:dyDescent="0.25">
      <c r="B495" s="53" t="s">
        <v>85</v>
      </c>
      <c r="C495" s="267">
        <v>0.94230769230769229</v>
      </c>
      <c r="D495" s="144">
        <v>5.7692307692307696E-2</v>
      </c>
      <c r="E495" s="268">
        <v>1</v>
      </c>
      <c r="F495" s="267">
        <v>1</v>
      </c>
      <c r="G495" s="144">
        <v>0</v>
      </c>
      <c r="H495" s="268">
        <v>1</v>
      </c>
      <c r="I495" s="267"/>
      <c r="J495" s="144"/>
      <c r="K495" s="268"/>
      <c r="L495" s="267"/>
      <c r="M495" s="144"/>
      <c r="N495" s="268"/>
      <c r="O495" s="267">
        <v>0.90625</v>
      </c>
      <c r="P495" s="144">
        <v>9.375E-2</v>
      </c>
      <c r="Q495" s="268">
        <v>1</v>
      </c>
      <c r="R495" s="267"/>
      <c r="S495" s="144"/>
      <c r="T495" s="268"/>
      <c r="U495" s="267">
        <v>1</v>
      </c>
      <c r="V495" s="268">
        <v>1</v>
      </c>
      <c r="W495" s="267">
        <v>1</v>
      </c>
      <c r="X495" s="144">
        <v>0</v>
      </c>
      <c r="Y495" s="268">
        <v>1</v>
      </c>
    </row>
    <row r="496" spans="2:25" s="4" customFormat="1" ht="15" hidden="1" customHeight="1" outlineLevel="1" x14ac:dyDescent="0.25">
      <c r="B496" s="53" t="s">
        <v>86</v>
      </c>
      <c r="C496" s="267">
        <v>0.59183673469387754</v>
      </c>
      <c r="D496" s="144">
        <v>0.40816326530612246</v>
      </c>
      <c r="E496" s="268">
        <v>1</v>
      </c>
      <c r="F496" s="267">
        <v>0.11764705882352941</v>
      </c>
      <c r="G496" s="144">
        <v>0.88235294117647056</v>
      </c>
      <c r="H496" s="268">
        <v>1</v>
      </c>
      <c r="I496" s="267"/>
      <c r="J496" s="144"/>
      <c r="K496" s="268"/>
      <c r="L496" s="267"/>
      <c r="M496" s="144"/>
      <c r="N496" s="268"/>
      <c r="O496" s="267">
        <v>0.9</v>
      </c>
      <c r="P496" s="144">
        <v>0.1</v>
      </c>
      <c r="Q496" s="268">
        <v>1</v>
      </c>
      <c r="R496" s="267"/>
      <c r="S496" s="144"/>
      <c r="T496" s="268"/>
      <c r="U496" s="267" t="e">
        <v>#DIV/0!</v>
      </c>
      <c r="V496" s="268" t="e">
        <v>#DIV/0!</v>
      </c>
      <c r="W496" s="267">
        <v>0</v>
      </c>
      <c r="X496" s="144">
        <v>1</v>
      </c>
      <c r="Y496" s="268">
        <v>1</v>
      </c>
    </row>
    <row r="497" spans="2:25" s="4" customFormat="1" ht="15" hidden="1" customHeight="1" outlineLevel="1" x14ac:dyDescent="0.25">
      <c r="B497" s="53" t="s">
        <v>87</v>
      </c>
      <c r="C497" s="267">
        <v>0.41573867854491464</v>
      </c>
      <c r="D497" s="144">
        <v>0.58426132145508536</v>
      </c>
      <c r="E497" s="268">
        <v>1</v>
      </c>
      <c r="F497" s="267">
        <v>0.15455140798952194</v>
      </c>
      <c r="G497" s="144">
        <v>0.84544859201047806</v>
      </c>
      <c r="H497" s="268">
        <v>1</v>
      </c>
      <c r="I497" s="267"/>
      <c r="J497" s="144"/>
      <c r="K497" s="268"/>
      <c r="L497" s="267"/>
      <c r="M497" s="144"/>
      <c r="N497" s="268"/>
      <c r="O497" s="267">
        <v>0.57234212629896086</v>
      </c>
      <c r="P497" s="144">
        <v>0.42765787370103919</v>
      </c>
      <c r="Q497" s="268">
        <v>1</v>
      </c>
      <c r="R497" s="267"/>
      <c r="S497" s="144"/>
      <c r="T497" s="268"/>
      <c r="U497" s="267">
        <v>1</v>
      </c>
      <c r="V497" s="268">
        <v>1</v>
      </c>
      <c r="W497" s="267" t="e">
        <v>#DIV/0!</v>
      </c>
      <c r="X497" s="144" t="e">
        <v>#DIV/0!</v>
      </c>
      <c r="Y497" s="268" t="e">
        <v>#DIV/0!</v>
      </c>
    </row>
    <row r="498" spans="2:25" s="4" customFormat="1" ht="15" hidden="1" customHeight="1" outlineLevel="1" x14ac:dyDescent="0.25">
      <c r="B498" s="53" t="s">
        <v>88</v>
      </c>
      <c r="C498" s="267">
        <v>0.31843633347158856</v>
      </c>
      <c r="D498" s="144">
        <v>0.68156366652841149</v>
      </c>
      <c r="E498" s="268">
        <v>1</v>
      </c>
      <c r="F498" s="267">
        <v>0.12085889570552147</v>
      </c>
      <c r="G498" s="144">
        <v>0.87914110429447856</v>
      </c>
      <c r="H498" s="268">
        <v>1</v>
      </c>
      <c r="I498" s="267"/>
      <c r="J498" s="144"/>
      <c r="K498" s="268"/>
      <c r="L498" s="267"/>
      <c r="M498" s="144"/>
      <c r="N498" s="268"/>
      <c r="O498" s="267">
        <v>0.52065767284991571</v>
      </c>
      <c r="P498" s="144">
        <v>0.47934232715008429</v>
      </c>
      <c r="Q498" s="268">
        <v>1</v>
      </c>
      <c r="R498" s="267"/>
      <c r="S498" s="144"/>
      <c r="T498" s="268"/>
      <c r="U498" s="267">
        <v>1</v>
      </c>
      <c r="V498" s="268">
        <v>1</v>
      </c>
      <c r="W498" s="267" t="e">
        <v>#DIV/0!</v>
      </c>
      <c r="X498" s="144" t="e">
        <v>#DIV/0!</v>
      </c>
      <c r="Y498" s="268" t="e">
        <v>#DIV/0!</v>
      </c>
    </row>
    <row r="499" spans="2:25" s="4" customFormat="1" ht="15" hidden="1" customHeight="1" outlineLevel="1" x14ac:dyDescent="0.25">
      <c r="B499" s="53" t="s">
        <v>89</v>
      </c>
      <c r="C499" s="267">
        <v>0.34177526432259653</v>
      </c>
      <c r="D499" s="144">
        <v>0.65822473567740347</v>
      </c>
      <c r="E499" s="268">
        <v>1</v>
      </c>
      <c r="F499" s="267">
        <v>0.17743902439024389</v>
      </c>
      <c r="G499" s="144">
        <v>0.82256097560975605</v>
      </c>
      <c r="H499" s="268">
        <v>1</v>
      </c>
      <c r="I499" s="267"/>
      <c r="J499" s="144"/>
      <c r="K499" s="268"/>
      <c r="L499" s="267"/>
      <c r="M499" s="144"/>
      <c r="N499" s="268"/>
      <c r="O499" s="267">
        <v>0.51317351056254445</v>
      </c>
      <c r="P499" s="144">
        <v>0.48682648943745549</v>
      </c>
      <c r="Q499" s="268">
        <v>1</v>
      </c>
      <c r="R499" s="267"/>
      <c r="S499" s="144"/>
      <c r="T499" s="268"/>
      <c r="U499" s="267">
        <v>1</v>
      </c>
      <c r="V499" s="268">
        <v>1</v>
      </c>
      <c r="W499" s="267" t="e">
        <v>#DIV/0!</v>
      </c>
      <c r="X499" s="144" t="e">
        <v>#DIV/0!</v>
      </c>
      <c r="Y499" s="268" t="e">
        <v>#DIV/0!</v>
      </c>
    </row>
    <row r="500" spans="2:25" s="4" customFormat="1" ht="15.75" collapsed="1" x14ac:dyDescent="0.25">
      <c r="B500" s="65">
        <v>1980</v>
      </c>
      <c r="C500" s="269">
        <v>0.34736726220432812</v>
      </c>
      <c r="D500" s="88">
        <v>0.65263273779567188</v>
      </c>
      <c r="E500" s="270">
        <v>1</v>
      </c>
      <c r="F500" s="269">
        <v>0.17123224355221398</v>
      </c>
      <c r="G500" s="88">
        <v>0.828767756447786</v>
      </c>
      <c r="H500" s="270">
        <v>1</v>
      </c>
      <c r="I500" s="269"/>
      <c r="J500" s="88"/>
      <c r="K500" s="270"/>
      <c r="L500" s="269"/>
      <c r="M500" s="88"/>
      <c r="N500" s="270"/>
      <c r="O500" s="269">
        <v>0.53392173189009162</v>
      </c>
      <c r="P500" s="88">
        <v>0.46607826810990843</v>
      </c>
      <c r="Q500" s="270">
        <v>1</v>
      </c>
      <c r="R500" s="269"/>
      <c r="S500" s="88"/>
      <c r="T500" s="270"/>
      <c r="U500" s="269">
        <v>1</v>
      </c>
      <c r="V500" s="270">
        <v>1</v>
      </c>
      <c r="W500" s="269">
        <v>0.8</v>
      </c>
      <c r="X500" s="88">
        <v>0.2</v>
      </c>
      <c r="Y500" s="270">
        <v>1</v>
      </c>
    </row>
    <row r="501" spans="2:25" s="4" customFormat="1" ht="15" hidden="1" customHeight="1" outlineLevel="1" x14ac:dyDescent="0.25">
      <c r="B501" s="53" t="s">
        <v>78</v>
      </c>
      <c r="C501" s="267">
        <v>0.32378657487091222</v>
      </c>
      <c r="D501" s="144">
        <v>0.67621342512908778</v>
      </c>
      <c r="E501" s="268">
        <v>1</v>
      </c>
      <c r="F501" s="267">
        <v>7.9513564078578111E-2</v>
      </c>
      <c r="G501" s="144">
        <v>0.92048643592142187</v>
      </c>
      <c r="H501" s="268">
        <v>1</v>
      </c>
      <c r="I501" s="267"/>
      <c r="J501" s="144"/>
      <c r="K501" s="268"/>
      <c r="L501" s="267"/>
      <c r="M501" s="144"/>
      <c r="N501" s="268"/>
      <c r="O501" s="267">
        <v>0.51455829513071494</v>
      </c>
      <c r="P501" s="144">
        <v>0.48544170486928512</v>
      </c>
      <c r="Q501" s="268">
        <v>1</v>
      </c>
      <c r="R501" s="267"/>
      <c r="S501" s="144"/>
      <c r="T501" s="268"/>
      <c r="U501" s="267">
        <v>1</v>
      </c>
      <c r="V501" s="268">
        <v>1</v>
      </c>
      <c r="W501" s="267">
        <v>1</v>
      </c>
      <c r="X501" s="144">
        <v>0</v>
      </c>
      <c r="Y501" s="268">
        <v>1</v>
      </c>
    </row>
    <row r="502" spans="2:25" s="4" customFormat="1" ht="15" hidden="1" customHeight="1" outlineLevel="1" x14ac:dyDescent="0.25">
      <c r="B502" s="53" t="s">
        <v>79</v>
      </c>
      <c r="C502" s="267">
        <v>0.36285225177771924</v>
      </c>
      <c r="D502" s="144">
        <v>0.63714774822228071</v>
      </c>
      <c r="E502" s="268">
        <v>1</v>
      </c>
      <c r="F502" s="267">
        <v>0.18596399001182809</v>
      </c>
      <c r="G502" s="144">
        <v>0.81403600998817194</v>
      </c>
      <c r="H502" s="268">
        <v>1</v>
      </c>
      <c r="I502" s="267"/>
      <c r="J502" s="144"/>
      <c r="K502" s="268"/>
      <c r="L502" s="267"/>
      <c r="M502" s="144"/>
      <c r="N502" s="268"/>
      <c r="O502" s="267">
        <v>0.53559999999999997</v>
      </c>
      <c r="P502" s="144">
        <v>0.46439999999999998</v>
      </c>
      <c r="Q502" s="268">
        <v>1</v>
      </c>
      <c r="R502" s="267"/>
      <c r="S502" s="144"/>
      <c r="T502" s="268"/>
      <c r="U502" s="267">
        <v>1</v>
      </c>
      <c r="V502" s="268">
        <v>1</v>
      </c>
      <c r="W502" s="267">
        <v>1</v>
      </c>
      <c r="X502" s="144">
        <v>0</v>
      </c>
      <c r="Y502" s="268">
        <v>1</v>
      </c>
    </row>
    <row r="503" spans="2:25" s="4" customFormat="1" ht="15" hidden="1" customHeight="1" outlineLevel="1" x14ac:dyDescent="0.25">
      <c r="B503" s="53" t="s">
        <v>80</v>
      </c>
      <c r="C503" s="267">
        <v>0.40159145289633297</v>
      </c>
      <c r="D503" s="144">
        <v>0.59840854710366698</v>
      </c>
      <c r="E503" s="268">
        <v>1</v>
      </c>
      <c r="F503" s="267">
        <v>0.1835662381218558</v>
      </c>
      <c r="G503" s="144">
        <v>0.8164337618781442</v>
      </c>
      <c r="H503" s="268">
        <v>1</v>
      </c>
      <c r="I503" s="267"/>
      <c r="J503" s="144"/>
      <c r="K503" s="268"/>
      <c r="L503" s="267"/>
      <c r="M503" s="144"/>
      <c r="N503" s="268"/>
      <c r="O503" s="267">
        <v>0.6144995531724754</v>
      </c>
      <c r="P503" s="144">
        <v>0.3855004468275246</v>
      </c>
      <c r="Q503" s="268">
        <v>1</v>
      </c>
      <c r="R503" s="267"/>
      <c r="S503" s="144"/>
      <c r="T503" s="268"/>
      <c r="U503" s="267">
        <v>1</v>
      </c>
      <c r="V503" s="268">
        <v>1</v>
      </c>
      <c r="W503" s="267" t="e">
        <v>#DIV/0!</v>
      </c>
      <c r="X503" s="144" t="e">
        <v>#DIV/0!</v>
      </c>
      <c r="Y503" s="268" t="e">
        <v>#DIV/0!</v>
      </c>
    </row>
    <row r="504" spans="2:25" s="4" customFormat="1" ht="15" hidden="1" customHeight="1" outlineLevel="1" x14ac:dyDescent="0.25">
      <c r="B504" s="53" t="s">
        <v>81</v>
      </c>
      <c r="C504" s="267">
        <v>0.51224105461393599</v>
      </c>
      <c r="D504" s="144">
        <v>0.48775894538606401</v>
      </c>
      <c r="E504" s="268">
        <v>1</v>
      </c>
      <c r="F504" s="267">
        <v>0.29468845760980594</v>
      </c>
      <c r="G504" s="144">
        <v>0.70531154239019411</v>
      </c>
      <c r="H504" s="268">
        <v>1</v>
      </c>
      <c r="I504" s="267"/>
      <c r="J504" s="144"/>
      <c r="K504" s="268"/>
      <c r="L504" s="267"/>
      <c r="M504" s="144"/>
      <c r="N504" s="268"/>
      <c r="O504" s="267">
        <v>0.61150385604113111</v>
      </c>
      <c r="P504" s="144">
        <v>0.38849614395886889</v>
      </c>
      <c r="Q504" s="268">
        <v>1</v>
      </c>
      <c r="R504" s="267"/>
      <c r="S504" s="144"/>
      <c r="T504" s="268"/>
      <c r="U504" s="267">
        <v>1</v>
      </c>
      <c r="V504" s="268">
        <v>1</v>
      </c>
      <c r="W504" s="267" t="e">
        <v>#DIV/0!</v>
      </c>
      <c r="X504" s="144" t="e">
        <v>#DIV/0!</v>
      </c>
      <c r="Y504" s="268" t="e">
        <v>#DIV/0!</v>
      </c>
    </row>
    <row r="505" spans="2:25" s="4" customFormat="1" ht="15" hidden="1" customHeight="1" outlineLevel="1" x14ac:dyDescent="0.25">
      <c r="B505" s="53" t="s">
        <v>82</v>
      </c>
      <c r="C505" s="267">
        <v>0.87951807228915657</v>
      </c>
      <c r="D505" s="144">
        <v>0.12048192771084337</v>
      </c>
      <c r="E505" s="268">
        <v>1</v>
      </c>
      <c r="F505" s="267">
        <v>1</v>
      </c>
      <c r="G505" s="144">
        <v>0</v>
      </c>
      <c r="H505" s="268">
        <v>1</v>
      </c>
      <c r="I505" s="267"/>
      <c r="J505" s="144"/>
      <c r="K505" s="268"/>
      <c r="L505" s="267"/>
      <c r="M505" s="144"/>
      <c r="N505" s="268"/>
      <c r="O505" s="267">
        <v>0.75609756097560976</v>
      </c>
      <c r="P505" s="144">
        <v>0.24390243902439024</v>
      </c>
      <c r="Q505" s="268">
        <v>1</v>
      </c>
      <c r="R505" s="267"/>
      <c r="S505" s="144"/>
      <c r="T505" s="268"/>
      <c r="U505" s="267">
        <v>1</v>
      </c>
      <c r="V505" s="268">
        <v>1</v>
      </c>
      <c r="W505" s="267">
        <v>1</v>
      </c>
      <c r="X505" s="144">
        <v>0</v>
      </c>
      <c r="Y505" s="268">
        <v>1</v>
      </c>
    </row>
    <row r="506" spans="2:25" s="4" customFormat="1" ht="15" hidden="1" customHeight="1" outlineLevel="1" x14ac:dyDescent="0.25">
      <c r="B506" s="53" t="s">
        <v>83</v>
      </c>
      <c r="C506" s="267">
        <v>0.94444444444444442</v>
      </c>
      <c r="D506" s="144">
        <v>5.5555555555555552E-2</v>
      </c>
      <c r="E506" s="268">
        <v>1</v>
      </c>
      <c r="F506" s="267">
        <v>1</v>
      </c>
      <c r="G506" s="144">
        <v>0</v>
      </c>
      <c r="H506" s="268">
        <v>1</v>
      </c>
      <c r="I506" s="267"/>
      <c r="J506" s="144"/>
      <c r="K506" s="268"/>
      <c r="L506" s="267"/>
      <c r="M506" s="144"/>
      <c r="N506" s="268"/>
      <c r="O506" s="267">
        <v>0.92</v>
      </c>
      <c r="P506" s="144">
        <v>0.08</v>
      </c>
      <c r="Q506" s="268">
        <v>1</v>
      </c>
      <c r="R506" s="267"/>
      <c r="S506" s="144"/>
      <c r="T506" s="268"/>
      <c r="U506" s="267">
        <v>1</v>
      </c>
      <c r="V506" s="268">
        <v>1</v>
      </c>
      <c r="W506" s="267" t="e">
        <v>#DIV/0!</v>
      </c>
      <c r="X506" s="144" t="e">
        <v>#DIV/0!</v>
      </c>
      <c r="Y506" s="268" t="e">
        <v>#DIV/0!</v>
      </c>
    </row>
    <row r="507" spans="2:25" s="4" customFormat="1" ht="15" hidden="1" customHeight="1" outlineLevel="1" x14ac:dyDescent="0.25">
      <c r="B507" s="53" t="s">
        <v>84</v>
      </c>
      <c r="C507" s="267">
        <v>0.66666666666666663</v>
      </c>
      <c r="D507" s="144">
        <v>0.33333333333333331</v>
      </c>
      <c r="E507" s="268">
        <v>1</v>
      </c>
      <c r="F507" s="267">
        <v>1</v>
      </c>
      <c r="G507" s="144">
        <v>0</v>
      </c>
      <c r="H507" s="268">
        <v>1</v>
      </c>
      <c r="I507" s="267"/>
      <c r="J507" s="144"/>
      <c r="K507" s="268"/>
      <c r="L507" s="267"/>
      <c r="M507" s="144"/>
      <c r="N507" s="268"/>
      <c r="O507" s="267">
        <v>0.76</v>
      </c>
      <c r="P507" s="144">
        <v>0.24</v>
      </c>
      <c r="Q507" s="268">
        <v>1</v>
      </c>
      <c r="R507" s="267"/>
      <c r="S507" s="144"/>
      <c r="T507" s="268"/>
      <c r="U507" s="267">
        <v>1</v>
      </c>
      <c r="V507" s="268">
        <v>1</v>
      </c>
      <c r="W507" s="267">
        <v>0</v>
      </c>
      <c r="X507" s="144">
        <v>1</v>
      </c>
      <c r="Y507" s="268">
        <v>1</v>
      </c>
    </row>
    <row r="508" spans="2:25" s="4" customFormat="1" ht="15" hidden="1" customHeight="1" outlineLevel="1" x14ac:dyDescent="0.25">
      <c r="B508" s="53" t="s">
        <v>85</v>
      </c>
      <c r="C508" s="267">
        <v>0.93548387096774188</v>
      </c>
      <c r="D508" s="144">
        <v>6.4516129032258063E-2</v>
      </c>
      <c r="E508" s="268">
        <v>1</v>
      </c>
      <c r="F508" s="267" t="e">
        <v>#DIV/0!</v>
      </c>
      <c r="G508" s="144" t="e">
        <v>#DIV/0!</v>
      </c>
      <c r="H508" s="268" t="e">
        <v>#DIV/0!</v>
      </c>
      <c r="I508" s="267"/>
      <c r="J508" s="144"/>
      <c r="K508" s="268"/>
      <c r="L508" s="267"/>
      <c r="M508" s="144"/>
      <c r="N508" s="268"/>
      <c r="O508" s="267">
        <v>0.91304347826086951</v>
      </c>
      <c r="P508" s="144">
        <v>8.6956521739130432E-2</v>
      </c>
      <c r="Q508" s="268">
        <v>1</v>
      </c>
      <c r="R508" s="267"/>
      <c r="S508" s="144"/>
      <c r="T508" s="268"/>
      <c r="U508" s="267">
        <v>1</v>
      </c>
      <c r="V508" s="268">
        <v>1</v>
      </c>
      <c r="W508" s="267" t="e">
        <v>#DIV/0!</v>
      </c>
      <c r="X508" s="144" t="e">
        <v>#DIV/0!</v>
      </c>
      <c r="Y508" s="268" t="e">
        <v>#DIV/0!</v>
      </c>
    </row>
    <row r="509" spans="2:25" s="4" customFormat="1" ht="15" hidden="1" customHeight="1" outlineLevel="1" x14ac:dyDescent="0.25">
      <c r="B509" s="53" t="s">
        <v>86</v>
      </c>
      <c r="C509" s="267">
        <v>0.51282051282051277</v>
      </c>
      <c r="D509" s="144">
        <v>0.48717948717948717</v>
      </c>
      <c r="E509" s="268">
        <v>1</v>
      </c>
      <c r="F509" s="267">
        <v>1</v>
      </c>
      <c r="G509" s="144">
        <v>0</v>
      </c>
      <c r="H509" s="268">
        <v>1</v>
      </c>
      <c r="I509" s="267"/>
      <c r="J509" s="144"/>
      <c r="K509" s="268"/>
      <c r="L509" s="267"/>
      <c r="M509" s="144"/>
      <c r="N509" s="268"/>
      <c r="O509" s="267">
        <v>0.37704918032786883</v>
      </c>
      <c r="P509" s="144">
        <v>0.62295081967213117</v>
      </c>
      <c r="Q509" s="268">
        <v>1</v>
      </c>
      <c r="R509" s="267"/>
      <c r="S509" s="144"/>
      <c r="T509" s="268"/>
      <c r="U509" s="267">
        <v>1</v>
      </c>
      <c r="V509" s="268">
        <v>1</v>
      </c>
      <c r="W509" s="267" t="e">
        <v>#DIV/0!</v>
      </c>
      <c r="X509" s="144" t="e">
        <v>#DIV/0!</v>
      </c>
      <c r="Y509" s="268" t="e">
        <v>#DIV/0!</v>
      </c>
    </row>
    <row r="510" spans="2:25" s="4" customFormat="1" ht="15" hidden="1" customHeight="1" outlineLevel="1" x14ac:dyDescent="0.25">
      <c r="B510" s="53" t="s">
        <v>87</v>
      </c>
      <c r="C510" s="267">
        <v>0.37519489723600286</v>
      </c>
      <c r="D510" s="144">
        <v>0.62480510276399714</v>
      </c>
      <c r="E510" s="268">
        <v>1</v>
      </c>
      <c r="F510" s="267">
        <v>0.15352589123080926</v>
      </c>
      <c r="G510" s="144">
        <v>0.84647410876919071</v>
      </c>
      <c r="H510" s="268">
        <v>1</v>
      </c>
      <c r="I510" s="267"/>
      <c r="J510" s="144"/>
      <c r="K510" s="268"/>
      <c r="L510" s="267"/>
      <c r="M510" s="144"/>
      <c r="N510" s="268"/>
      <c r="O510" s="267">
        <v>0.63759021022905549</v>
      </c>
      <c r="P510" s="144">
        <v>0.36240978977094446</v>
      </c>
      <c r="Q510" s="268">
        <v>1</v>
      </c>
      <c r="R510" s="267"/>
      <c r="S510" s="144"/>
      <c r="T510" s="268"/>
      <c r="U510" s="267">
        <v>1</v>
      </c>
      <c r="V510" s="268">
        <v>1</v>
      </c>
      <c r="W510" s="267" t="e">
        <v>#DIV/0!</v>
      </c>
      <c r="X510" s="144" t="e">
        <v>#DIV/0!</v>
      </c>
      <c r="Y510" s="268" t="e">
        <v>#DIV/0!</v>
      </c>
    </row>
    <row r="511" spans="2:25" s="4" customFormat="1" ht="15" hidden="1" customHeight="1" outlineLevel="1" x14ac:dyDescent="0.25">
      <c r="B511" s="53" t="s">
        <v>88</v>
      </c>
      <c r="C511" s="267">
        <v>0.42510083481849731</v>
      </c>
      <c r="D511" s="144">
        <v>0.57489916518150264</v>
      </c>
      <c r="E511" s="268">
        <v>1</v>
      </c>
      <c r="F511" s="267">
        <v>0.1690512048192771</v>
      </c>
      <c r="G511" s="144">
        <v>0.83094879518072284</v>
      </c>
      <c r="H511" s="268">
        <v>1</v>
      </c>
      <c r="I511" s="267"/>
      <c r="J511" s="144"/>
      <c r="K511" s="268"/>
      <c r="L511" s="267"/>
      <c r="M511" s="144"/>
      <c r="N511" s="268"/>
      <c r="O511" s="267">
        <v>0.6782363977485929</v>
      </c>
      <c r="P511" s="144">
        <v>0.32176360225140715</v>
      </c>
      <c r="Q511" s="268">
        <v>1</v>
      </c>
      <c r="R511" s="267"/>
      <c r="S511" s="144"/>
      <c r="T511" s="268"/>
      <c r="U511" s="267">
        <v>1</v>
      </c>
      <c r="V511" s="268">
        <v>1</v>
      </c>
      <c r="W511" s="267" t="e">
        <v>#DIV/0!</v>
      </c>
      <c r="X511" s="144" t="e">
        <v>#DIV/0!</v>
      </c>
      <c r="Y511" s="268" t="e">
        <v>#DIV/0!</v>
      </c>
    </row>
    <row r="512" spans="2:25" s="4" customFormat="1" ht="15" hidden="1" customHeight="1" outlineLevel="1" x14ac:dyDescent="0.25">
      <c r="B512" s="53" t="s">
        <v>89</v>
      </c>
      <c r="C512" s="267">
        <v>0.3381132683477</v>
      </c>
      <c r="D512" s="144">
        <v>0.66188673165230005</v>
      </c>
      <c r="E512" s="268">
        <v>1</v>
      </c>
      <c r="F512" s="267">
        <v>0.16715748141915579</v>
      </c>
      <c r="G512" s="144">
        <v>0.83284251858084424</v>
      </c>
      <c r="H512" s="268">
        <v>1</v>
      </c>
      <c r="I512" s="267"/>
      <c r="J512" s="144"/>
      <c r="K512" s="268"/>
      <c r="L512" s="267"/>
      <c r="M512" s="144"/>
      <c r="N512" s="268"/>
      <c r="O512" s="267">
        <v>0.57131945770479287</v>
      </c>
      <c r="P512" s="144">
        <v>0.42868054229520719</v>
      </c>
      <c r="Q512" s="268">
        <v>1</v>
      </c>
      <c r="R512" s="267"/>
      <c r="S512" s="144"/>
      <c r="T512" s="268"/>
      <c r="U512" s="267">
        <v>1</v>
      </c>
      <c r="V512" s="268">
        <v>1</v>
      </c>
      <c r="W512" s="267">
        <v>0</v>
      </c>
      <c r="X512" s="144">
        <v>1</v>
      </c>
      <c r="Y512" s="268">
        <v>1</v>
      </c>
    </row>
    <row r="513" spans="2:25" s="4" customFormat="1" ht="15.75" collapsed="1" x14ac:dyDescent="0.25">
      <c r="B513" s="65">
        <v>1979</v>
      </c>
      <c r="C513" s="269">
        <v>0.38052015012170409</v>
      </c>
      <c r="D513" s="88">
        <v>0.61947984987829585</v>
      </c>
      <c r="E513" s="270">
        <v>1</v>
      </c>
      <c r="F513" s="269">
        <v>0.1661493695441319</v>
      </c>
      <c r="G513" s="88">
        <v>0.83385063045586805</v>
      </c>
      <c r="H513" s="270">
        <v>1</v>
      </c>
      <c r="I513" s="269"/>
      <c r="J513" s="88"/>
      <c r="K513" s="270"/>
      <c r="L513" s="269"/>
      <c r="M513" s="88"/>
      <c r="N513" s="270"/>
      <c r="O513" s="269">
        <v>0.58536233278798966</v>
      </c>
      <c r="P513" s="88">
        <v>0.4146376672120104</v>
      </c>
      <c r="Q513" s="270">
        <v>1</v>
      </c>
      <c r="R513" s="269"/>
      <c r="S513" s="88"/>
      <c r="T513" s="270"/>
      <c r="U513" s="269">
        <v>1</v>
      </c>
      <c r="V513" s="270">
        <v>1</v>
      </c>
      <c r="W513" s="269">
        <v>0.20754716981132076</v>
      </c>
      <c r="X513" s="88">
        <v>0.79245283018867929</v>
      </c>
      <c r="Y513" s="270">
        <v>1</v>
      </c>
    </row>
    <row r="514" spans="2:25" s="4" customFormat="1" ht="15" hidden="1" customHeight="1" outlineLevel="1" x14ac:dyDescent="0.25">
      <c r="B514" s="53" t="s">
        <v>78</v>
      </c>
      <c r="C514" s="267">
        <v>0.2645443196004994</v>
      </c>
      <c r="D514" s="144">
        <v>0.7354556803995006</v>
      </c>
      <c r="E514" s="268">
        <v>1</v>
      </c>
      <c r="F514" s="267">
        <v>5.9651269501376565E-2</v>
      </c>
      <c r="G514" s="144">
        <v>0.94034873049862344</v>
      </c>
      <c r="H514" s="268">
        <v>1</v>
      </c>
      <c r="I514" s="267"/>
      <c r="J514" s="144"/>
      <c r="K514" s="268"/>
      <c r="L514" s="267"/>
      <c r="M514" s="144"/>
      <c r="N514" s="268"/>
      <c r="O514" s="267">
        <v>0.5852907824396566</v>
      </c>
      <c r="P514" s="144">
        <v>0.41470921756034346</v>
      </c>
      <c r="Q514" s="268">
        <v>1</v>
      </c>
      <c r="R514" s="267"/>
      <c r="S514" s="144"/>
      <c r="T514" s="268"/>
      <c r="U514" s="267">
        <v>1</v>
      </c>
      <c r="V514" s="268">
        <v>1</v>
      </c>
      <c r="W514" s="267" t="e">
        <v>#DIV/0!</v>
      </c>
      <c r="X514" s="144" t="e">
        <v>#DIV/0!</v>
      </c>
      <c r="Y514" s="268" t="e">
        <v>#DIV/0!</v>
      </c>
    </row>
    <row r="515" spans="2:25" s="4" customFormat="1" ht="15" hidden="1" customHeight="1" outlineLevel="1" x14ac:dyDescent="0.25">
      <c r="B515" s="53" t="s">
        <v>79</v>
      </c>
      <c r="C515" s="267">
        <v>0.26303001802649112</v>
      </c>
      <c r="D515" s="144">
        <v>0.73696998197350894</v>
      </c>
      <c r="E515" s="268">
        <v>1</v>
      </c>
      <c r="F515" s="267">
        <v>4.1945506692160614E-2</v>
      </c>
      <c r="G515" s="144">
        <v>0.95805449330783943</v>
      </c>
      <c r="H515" s="268">
        <v>1</v>
      </c>
      <c r="I515" s="267"/>
      <c r="J515" s="144"/>
      <c r="K515" s="268"/>
      <c r="L515" s="267"/>
      <c r="M515" s="144"/>
      <c r="N515" s="268"/>
      <c r="O515" s="267">
        <v>0.67983367983367982</v>
      </c>
      <c r="P515" s="144">
        <v>0.32016632016632018</v>
      </c>
      <c r="Q515" s="268">
        <v>1</v>
      </c>
      <c r="R515" s="267"/>
      <c r="S515" s="144"/>
      <c r="T515" s="268"/>
      <c r="U515" s="267">
        <v>1</v>
      </c>
      <c r="V515" s="268">
        <v>1</v>
      </c>
      <c r="W515" s="267" t="e">
        <v>#DIV/0!</v>
      </c>
      <c r="X515" s="144" t="e">
        <v>#DIV/0!</v>
      </c>
      <c r="Y515" s="268" t="e">
        <v>#DIV/0!</v>
      </c>
    </row>
    <row r="516" spans="2:25" s="4" customFormat="1" ht="15" hidden="1" customHeight="1" outlineLevel="1" x14ac:dyDescent="0.25">
      <c r="B516" s="53" t="s">
        <v>80</v>
      </c>
      <c r="C516" s="267">
        <v>0.26355991590749822</v>
      </c>
      <c r="D516" s="144">
        <v>0.73644008409250172</v>
      </c>
      <c r="E516" s="268">
        <v>1</v>
      </c>
      <c r="F516" s="267">
        <v>3.3580143914902494E-2</v>
      </c>
      <c r="G516" s="144">
        <v>0.96641985608509751</v>
      </c>
      <c r="H516" s="268">
        <v>1</v>
      </c>
      <c r="I516" s="267"/>
      <c r="J516" s="144"/>
      <c r="K516" s="268"/>
      <c r="L516" s="267"/>
      <c r="M516" s="144"/>
      <c r="N516" s="268"/>
      <c r="O516" s="267">
        <v>0.73290322580645162</v>
      </c>
      <c r="P516" s="144">
        <v>0.26709677419354838</v>
      </c>
      <c r="Q516" s="268">
        <v>1</v>
      </c>
      <c r="R516" s="267"/>
      <c r="S516" s="144"/>
      <c r="T516" s="268"/>
      <c r="U516" s="267">
        <v>1</v>
      </c>
      <c r="V516" s="268">
        <v>1</v>
      </c>
      <c r="W516" s="267" t="e">
        <v>#DIV/0!</v>
      </c>
      <c r="X516" s="144" t="e">
        <v>#DIV/0!</v>
      </c>
      <c r="Y516" s="268" t="e">
        <v>#DIV/0!</v>
      </c>
    </row>
    <row r="517" spans="2:25" s="4" customFormat="1" ht="15" hidden="1" customHeight="1" outlineLevel="1" x14ac:dyDescent="0.25">
      <c r="B517" s="53" t="s">
        <v>81</v>
      </c>
      <c r="C517" s="267">
        <v>0.33885581154543098</v>
      </c>
      <c r="D517" s="144">
        <v>0.66114418845456902</v>
      </c>
      <c r="E517" s="268">
        <v>1</v>
      </c>
      <c r="F517" s="267">
        <v>3.125E-2</v>
      </c>
      <c r="G517" s="144">
        <v>0.96875</v>
      </c>
      <c r="H517" s="268">
        <v>1</v>
      </c>
      <c r="I517" s="267"/>
      <c r="J517" s="144"/>
      <c r="K517" s="268"/>
      <c r="L517" s="267"/>
      <c r="M517" s="144"/>
      <c r="N517" s="268"/>
      <c r="O517" s="267">
        <v>0.85662563359884147</v>
      </c>
      <c r="P517" s="144">
        <v>0.14337436640115858</v>
      </c>
      <c r="Q517" s="268">
        <v>1</v>
      </c>
      <c r="R517" s="267"/>
      <c r="S517" s="144"/>
      <c r="T517" s="268"/>
      <c r="U517" s="267">
        <v>1</v>
      </c>
      <c r="V517" s="268">
        <v>1</v>
      </c>
      <c r="W517" s="267">
        <v>1</v>
      </c>
      <c r="X517" s="144">
        <v>0</v>
      </c>
      <c r="Y517" s="268">
        <v>1</v>
      </c>
    </row>
    <row r="518" spans="2:25" s="4" customFormat="1" ht="15" hidden="1" customHeight="1" outlineLevel="1" x14ac:dyDescent="0.25">
      <c r="B518" s="53" t="s">
        <v>82</v>
      </c>
      <c r="C518" s="267">
        <v>7.8666666666666663E-2</v>
      </c>
      <c r="D518" s="144">
        <v>0.92133333333333334</v>
      </c>
      <c r="E518" s="268">
        <v>1</v>
      </c>
      <c r="F518" s="267">
        <v>8.7847730600292828E-3</v>
      </c>
      <c r="G518" s="144">
        <v>0.99121522693997077</v>
      </c>
      <c r="H518" s="268">
        <v>1</v>
      </c>
      <c r="I518" s="267"/>
      <c r="J518" s="144"/>
      <c r="K518" s="268"/>
      <c r="L518" s="267"/>
      <c r="M518" s="144"/>
      <c r="N518" s="268"/>
      <c r="O518" s="267">
        <v>0.72499999999999998</v>
      </c>
      <c r="P518" s="144">
        <v>0.27500000000000002</v>
      </c>
      <c r="Q518" s="268">
        <v>1</v>
      </c>
      <c r="R518" s="267"/>
      <c r="S518" s="144"/>
      <c r="T518" s="268"/>
      <c r="U518" s="267">
        <v>1</v>
      </c>
      <c r="V518" s="268">
        <v>1</v>
      </c>
      <c r="W518" s="267">
        <v>0</v>
      </c>
      <c r="X518" s="144">
        <v>1</v>
      </c>
      <c r="Y518" s="268">
        <v>1</v>
      </c>
    </row>
    <row r="519" spans="2:25" s="4" customFormat="1" ht="15" hidden="1" customHeight="1" outlineLevel="1" x14ac:dyDescent="0.25">
      <c r="B519" s="53" t="s">
        <v>83</v>
      </c>
      <c r="C519" s="267">
        <v>5.0847457627118647E-2</v>
      </c>
      <c r="D519" s="144">
        <v>0.94915254237288138</v>
      </c>
      <c r="E519" s="268">
        <v>1</v>
      </c>
      <c r="F519" s="267">
        <v>1.4044943820224719E-3</v>
      </c>
      <c r="G519" s="144">
        <v>0.9985955056179775</v>
      </c>
      <c r="H519" s="268">
        <v>1</v>
      </c>
      <c r="I519" s="267"/>
      <c r="J519" s="144"/>
      <c r="K519" s="268"/>
      <c r="L519" s="267"/>
      <c r="M519" s="144"/>
      <c r="N519" s="268"/>
      <c r="O519" s="267">
        <v>0.48484848484848486</v>
      </c>
      <c r="P519" s="144">
        <v>0.51515151515151514</v>
      </c>
      <c r="Q519" s="268">
        <v>1</v>
      </c>
      <c r="R519" s="267"/>
      <c r="S519" s="144"/>
      <c r="T519" s="268"/>
      <c r="U519" s="267">
        <v>1</v>
      </c>
      <c r="V519" s="268">
        <v>1</v>
      </c>
      <c r="W519" s="267" t="e">
        <v>#DIV/0!</v>
      </c>
      <c r="X519" s="144" t="e">
        <v>#DIV/0!</v>
      </c>
      <c r="Y519" s="268" t="e">
        <v>#DIV/0!</v>
      </c>
    </row>
    <row r="520" spans="2:25" s="4" customFormat="1" ht="15" hidden="1" customHeight="1" outlineLevel="1" x14ac:dyDescent="0.25">
      <c r="B520" s="53" t="s">
        <v>84</v>
      </c>
      <c r="C520" s="267">
        <v>0.49275362318840582</v>
      </c>
      <c r="D520" s="144">
        <v>0.50724637681159424</v>
      </c>
      <c r="E520" s="268">
        <v>1</v>
      </c>
      <c r="F520" s="267">
        <v>0.7857142857142857</v>
      </c>
      <c r="G520" s="144">
        <v>0.21428571428571427</v>
      </c>
      <c r="H520" s="268">
        <v>1</v>
      </c>
      <c r="I520" s="267"/>
      <c r="J520" s="144"/>
      <c r="K520" s="268"/>
      <c r="L520" s="267"/>
      <c r="M520" s="144"/>
      <c r="N520" s="268"/>
      <c r="O520" s="267">
        <v>0.375</v>
      </c>
      <c r="P520" s="144">
        <v>0.625</v>
      </c>
      <c r="Q520" s="268">
        <v>1</v>
      </c>
      <c r="R520" s="267"/>
      <c r="S520" s="144"/>
      <c r="T520" s="268"/>
      <c r="U520" s="267">
        <v>1</v>
      </c>
      <c r="V520" s="268">
        <v>1</v>
      </c>
      <c r="W520" s="267">
        <v>0</v>
      </c>
      <c r="X520" s="144">
        <v>1</v>
      </c>
      <c r="Y520" s="268">
        <v>1</v>
      </c>
    </row>
    <row r="521" spans="2:25" s="4" customFormat="1" ht="15" hidden="1" customHeight="1" outlineLevel="1" x14ac:dyDescent="0.25">
      <c r="B521" s="53" t="s">
        <v>85</v>
      </c>
      <c r="C521" s="267">
        <v>0.81666666666666665</v>
      </c>
      <c r="D521" s="144">
        <v>0.18333333333333332</v>
      </c>
      <c r="E521" s="268">
        <v>1</v>
      </c>
      <c r="F521" s="267">
        <v>1</v>
      </c>
      <c r="G521" s="144">
        <v>0</v>
      </c>
      <c r="H521" s="268">
        <v>1</v>
      </c>
      <c r="I521" s="267"/>
      <c r="J521" s="144"/>
      <c r="K521" s="268"/>
      <c r="L521" s="267"/>
      <c r="M521" s="144"/>
      <c r="N521" s="268"/>
      <c r="O521" s="267">
        <v>0.7441860465116279</v>
      </c>
      <c r="P521" s="144">
        <v>0.2558139534883721</v>
      </c>
      <c r="Q521" s="268">
        <v>1</v>
      </c>
      <c r="R521" s="267"/>
      <c r="S521" s="144"/>
      <c r="T521" s="268"/>
      <c r="U521" s="267">
        <v>1</v>
      </c>
      <c r="V521" s="268">
        <v>1</v>
      </c>
      <c r="W521" s="267" t="e">
        <v>#DIV/0!</v>
      </c>
      <c r="X521" s="144" t="e">
        <v>#DIV/0!</v>
      </c>
      <c r="Y521" s="268" t="e">
        <v>#DIV/0!</v>
      </c>
    </row>
    <row r="522" spans="2:25" s="4" customFormat="1" ht="15" hidden="1" customHeight="1" outlineLevel="1" x14ac:dyDescent="0.25">
      <c r="B522" s="53" t="s">
        <v>86</v>
      </c>
      <c r="C522" s="267">
        <v>0.13820422535211269</v>
      </c>
      <c r="D522" s="144">
        <v>0.86179577464788737</v>
      </c>
      <c r="E522" s="268">
        <v>1</v>
      </c>
      <c r="F522" s="267">
        <v>2.3255813953488372E-2</v>
      </c>
      <c r="G522" s="144">
        <v>0.97674418604651159</v>
      </c>
      <c r="H522" s="268">
        <v>1</v>
      </c>
      <c r="I522" s="267"/>
      <c r="J522" s="144"/>
      <c r="K522" s="268"/>
      <c r="L522" s="267"/>
      <c r="M522" s="144"/>
      <c r="N522" s="268"/>
      <c r="O522" s="267">
        <v>0.90298507462686572</v>
      </c>
      <c r="P522" s="144">
        <v>9.7014925373134331E-2</v>
      </c>
      <c r="Q522" s="268">
        <v>1</v>
      </c>
      <c r="R522" s="267"/>
      <c r="S522" s="144"/>
      <c r="T522" s="268"/>
      <c r="U522" s="267">
        <v>1</v>
      </c>
      <c r="V522" s="268">
        <v>1</v>
      </c>
      <c r="W522" s="267" t="e">
        <v>#DIV/0!</v>
      </c>
      <c r="X522" s="144" t="e">
        <v>#DIV/0!</v>
      </c>
      <c r="Y522" s="268" t="e">
        <v>#DIV/0!</v>
      </c>
    </row>
    <row r="523" spans="2:25" s="4" customFormat="1" ht="15" hidden="1" customHeight="1" outlineLevel="1" x14ac:dyDescent="0.25">
      <c r="B523" s="53" t="s">
        <v>87</v>
      </c>
      <c r="C523" s="267">
        <v>0.321483771251932</v>
      </c>
      <c r="D523" s="144">
        <v>0.67851622874806805</v>
      </c>
      <c r="E523" s="268">
        <v>1</v>
      </c>
      <c r="F523" s="267">
        <v>6.0264469976154346E-2</v>
      </c>
      <c r="G523" s="144">
        <v>0.93973553002384569</v>
      </c>
      <c r="H523" s="268">
        <v>1</v>
      </c>
      <c r="I523" s="267"/>
      <c r="J523" s="144"/>
      <c r="K523" s="268"/>
      <c r="L523" s="267"/>
      <c r="M523" s="144"/>
      <c r="N523" s="268"/>
      <c r="O523" s="267">
        <v>0.6998069498069498</v>
      </c>
      <c r="P523" s="144">
        <v>0.3001930501930502</v>
      </c>
      <c r="Q523" s="268">
        <v>1</v>
      </c>
      <c r="R523" s="267"/>
      <c r="S523" s="144"/>
      <c r="T523" s="268"/>
      <c r="U523" s="267">
        <v>1</v>
      </c>
      <c r="V523" s="268">
        <v>1</v>
      </c>
      <c r="W523" s="267">
        <v>1</v>
      </c>
      <c r="X523" s="144">
        <v>0</v>
      </c>
      <c r="Y523" s="268">
        <v>1</v>
      </c>
    </row>
    <row r="524" spans="2:25" s="4" customFormat="1" ht="15" hidden="1" customHeight="1" outlineLevel="1" x14ac:dyDescent="0.25">
      <c r="B524" s="53" t="s">
        <v>88</v>
      </c>
      <c r="C524" s="267">
        <v>0.27181878747501664</v>
      </c>
      <c r="D524" s="144">
        <v>0.72818121252498336</v>
      </c>
      <c r="E524" s="268">
        <v>1</v>
      </c>
      <c r="F524" s="267">
        <v>0.10007604562737643</v>
      </c>
      <c r="G524" s="144">
        <v>0.89992395437262362</v>
      </c>
      <c r="H524" s="268">
        <v>1</v>
      </c>
      <c r="I524" s="267"/>
      <c r="J524" s="144"/>
      <c r="K524" s="268"/>
      <c r="L524" s="267"/>
      <c r="M524" s="144"/>
      <c r="N524" s="268"/>
      <c r="O524" s="267">
        <v>0.47609340252038546</v>
      </c>
      <c r="P524" s="144">
        <v>0.52390659747961454</v>
      </c>
      <c r="Q524" s="268">
        <v>1</v>
      </c>
      <c r="R524" s="267"/>
      <c r="S524" s="144"/>
      <c r="T524" s="268"/>
      <c r="U524" s="267">
        <v>1</v>
      </c>
      <c r="V524" s="268">
        <v>1</v>
      </c>
      <c r="W524" s="267" t="e">
        <v>#DIV/0!</v>
      </c>
      <c r="X524" s="144" t="e">
        <v>#DIV/0!</v>
      </c>
      <c r="Y524" s="268" t="e">
        <v>#DIV/0!</v>
      </c>
    </row>
    <row r="525" spans="2:25" s="4" customFormat="1" ht="15" hidden="1" customHeight="1" outlineLevel="1" x14ac:dyDescent="0.25">
      <c r="B525" s="53" t="s">
        <v>89</v>
      </c>
      <c r="C525" s="267">
        <v>0.31364533408514239</v>
      </c>
      <c r="D525" s="144">
        <v>0.68635466591485761</v>
      </c>
      <c r="E525" s="268">
        <v>1</v>
      </c>
      <c r="F525" s="267">
        <v>7.6287349014621739E-2</v>
      </c>
      <c r="G525" s="144">
        <v>0.92371265098537825</v>
      </c>
      <c r="H525" s="268">
        <v>1</v>
      </c>
      <c r="I525" s="267"/>
      <c r="J525" s="144"/>
      <c r="K525" s="268"/>
      <c r="L525" s="267"/>
      <c r="M525" s="144"/>
      <c r="N525" s="268"/>
      <c r="O525" s="267">
        <v>0.6052377892030848</v>
      </c>
      <c r="P525" s="144">
        <v>0.39476221079691515</v>
      </c>
      <c r="Q525" s="268">
        <v>1</v>
      </c>
      <c r="R525" s="267"/>
      <c r="S525" s="144"/>
      <c r="T525" s="268"/>
      <c r="U525" s="267">
        <v>1</v>
      </c>
      <c r="V525" s="268">
        <v>1</v>
      </c>
      <c r="W525" s="267">
        <v>0</v>
      </c>
      <c r="X525" s="144">
        <v>1</v>
      </c>
      <c r="Y525" s="268">
        <v>1</v>
      </c>
    </row>
    <row r="526" spans="2:25" s="4" customFormat="1" ht="15.75" collapsed="1" x14ac:dyDescent="0.25">
      <c r="B526" s="65">
        <v>1978</v>
      </c>
      <c r="C526" s="269">
        <v>0.27747627130800678</v>
      </c>
      <c r="D526" s="88">
        <v>0.72252372869199322</v>
      </c>
      <c r="E526" s="270">
        <v>1</v>
      </c>
      <c r="F526" s="269">
        <v>5.6473002536154726E-2</v>
      </c>
      <c r="G526" s="88">
        <v>0.94352699746384527</v>
      </c>
      <c r="H526" s="270">
        <v>1</v>
      </c>
      <c r="I526" s="269"/>
      <c r="J526" s="88"/>
      <c r="K526" s="270"/>
      <c r="L526" s="269"/>
      <c r="M526" s="88"/>
      <c r="N526" s="270"/>
      <c r="O526" s="269">
        <v>0.6298703357321751</v>
      </c>
      <c r="P526" s="88">
        <v>0.3701296642678249</v>
      </c>
      <c r="Q526" s="270">
        <v>1</v>
      </c>
      <c r="R526" s="269"/>
      <c r="S526" s="88"/>
      <c r="T526" s="270"/>
      <c r="U526" s="269">
        <v>1</v>
      </c>
      <c r="V526" s="270">
        <v>1</v>
      </c>
      <c r="W526" s="269">
        <v>8.8235294117647065E-2</v>
      </c>
      <c r="X526" s="88">
        <v>0.91176470588235292</v>
      </c>
      <c r="Y526" s="270">
        <v>1</v>
      </c>
    </row>
    <row r="527" spans="2:25" s="155" customFormat="1" ht="6" customHeight="1" x14ac:dyDescent="0.25">
      <c r="B527" s="152"/>
      <c r="C527" s="153"/>
      <c r="D527" s="153"/>
      <c r="E527" s="153"/>
      <c r="F527" s="153"/>
      <c r="G527" s="153"/>
      <c r="H527" s="153"/>
      <c r="I527" s="153"/>
      <c r="J527" s="153"/>
      <c r="K527" s="153"/>
      <c r="L527" s="153"/>
      <c r="M527" s="153"/>
      <c r="N527" s="153"/>
      <c r="O527" s="153"/>
      <c r="P527" s="153"/>
      <c r="Q527" s="153"/>
      <c r="R527" s="153"/>
      <c r="S527" s="153"/>
      <c r="T527" s="153"/>
      <c r="U527" s="152"/>
      <c r="V527" s="153"/>
      <c r="W527" s="153"/>
      <c r="X527" s="153"/>
      <c r="Y527" s="153"/>
    </row>
    <row r="528" spans="2:25" s="155" customFormat="1" x14ac:dyDescent="0.25">
      <c r="B528" s="223" t="s">
        <v>112</v>
      </c>
      <c r="C528" s="223"/>
      <c r="D528" s="223"/>
      <c r="E528" s="223"/>
      <c r="F528" s="223"/>
      <c r="G528" s="223"/>
      <c r="H528" s="223"/>
      <c r="I528" s="223"/>
      <c r="J528" s="223"/>
      <c r="K528" s="223"/>
      <c r="L528" s="223"/>
      <c r="M528" s="223"/>
      <c r="N528" s="223"/>
      <c r="O528" s="223"/>
      <c r="P528" s="223"/>
      <c r="Q528" s="223"/>
      <c r="R528" s="223"/>
      <c r="S528" s="223"/>
      <c r="T528" s="223"/>
      <c r="U528" s="223"/>
      <c r="V528" s="223"/>
      <c r="W528" s="223"/>
      <c r="X528" s="223"/>
      <c r="Y528" s="223"/>
    </row>
    <row r="529" spans="2:25" s="159" customFormat="1" x14ac:dyDescent="0.25">
      <c r="B529" s="157"/>
      <c r="C529" s="158"/>
      <c r="D529" s="158"/>
      <c r="E529" s="158"/>
      <c r="F529" s="158"/>
      <c r="G529" s="158"/>
      <c r="H529" s="158"/>
      <c r="I529" s="158"/>
      <c r="J529" s="158"/>
      <c r="K529" s="158"/>
      <c r="L529" s="158"/>
      <c r="M529" s="158"/>
      <c r="N529" s="158"/>
      <c r="O529" s="158"/>
      <c r="P529" s="158"/>
      <c r="Q529" s="158"/>
      <c r="R529" s="158"/>
      <c r="S529" s="158"/>
      <c r="T529" s="158"/>
      <c r="U529" s="157"/>
      <c r="V529" s="158"/>
      <c r="W529" s="158"/>
      <c r="X529" s="158"/>
      <c r="Y529" s="158"/>
    </row>
    <row r="530" spans="2:25" s="159" customFormat="1" x14ac:dyDescent="0.25">
      <c r="B530" s="157"/>
      <c r="C530" s="158"/>
      <c r="D530" s="158"/>
      <c r="E530" s="158"/>
      <c r="F530" s="158"/>
      <c r="G530" s="158"/>
      <c r="H530" s="158"/>
      <c r="I530" s="158"/>
      <c r="J530" s="158"/>
      <c r="K530" s="158"/>
      <c r="L530" s="158"/>
      <c r="M530" s="158"/>
      <c r="N530" s="158"/>
      <c r="O530" s="158"/>
      <c r="P530" s="158"/>
      <c r="Q530" s="158"/>
      <c r="R530" s="158"/>
      <c r="S530" s="158"/>
      <c r="T530" s="158"/>
      <c r="U530" s="157"/>
      <c r="V530" s="158"/>
      <c r="W530" s="158"/>
      <c r="X530" s="158"/>
      <c r="Y530" s="158"/>
    </row>
    <row r="531" spans="2:25" s="159" customFormat="1" x14ac:dyDescent="0.25">
      <c r="B531" s="157"/>
      <c r="C531" s="158"/>
      <c r="D531" s="158"/>
      <c r="E531" s="158"/>
      <c r="F531" s="158"/>
      <c r="G531" s="158"/>
      <c r="H531" s="158"/>
      <c r="I531" s="158"/>
      <c r="J531" s="158"/>
      <c r="K531" s="158"/>
      <c r="L531" s="158"/>
      <c r="M531" s="158"/>
      <c r="N531" s="158"/>
      <c r="O531" s="158"/>
      <c r="P531" s="158"/>
      <c r="Q531" s="158"/>
      <c r="R531" s="158"/>
      <c r="S531" s="158"/>
      <c r="T531" s="158"/>
      <c r="U531" s="157"/>
      <c r="V531" s="158"/>
      <c r="W531" s="158"/>
      <c r="X531" s="158"/>
      <c r="Y531" s="158"/>
    </row>
    <row r="532" spans="2:25" s="159" customFormat="1" x14ac:dyDescent="0.25">
      <c r="B532" s="157"/>
      <c r="C532" s="158"/>
      <c r="D532" s="158"/>
      <c r="E532" s="158"/>
      <c r="F532" s="158"/>
      <c r="G532" s="158"/>
      <c r="H532" s="158"/>
      <c r="I532" s="158"/>
      <c r="J532" s="158"/>
      <c r="K532" s="158"/>
      <c r="L532" s="158"/>
      <c r="M532" s="158"/>
      <c r="N532" s="158"/>
      <c r="O532" s="158"/>
      <c r="P532" s="158"/>
      <c r="Q532" s="158"/>
      <c r="R532" s="158"/>
      <c r="S532" s="158"/>
      <c r="T532" s="158"/>
      <c r="U532" s="157"/>
      <c r="V532" s="158"/>
      <c r="W532" s="158"/>
      <c r="X532" s="158"/>
      <c r="Y532" s="158"/>
    </row>
    <row r="533" spans="2:25" s="159" customFormat="1" x14ac:dyDescent="0.25">
      <c r="B533" s="157"/>
      <c r="C533" s="158"/>
      <c r="D533" s="158"/>
      <c r="E533" s="158"/>
      <c r="F533" s="158"/>
      <c r="G533" s="158"/>
      <c r="H533" s="158"/>
      <c r="I533" s="158"/>
      <c r="J533" s="158"/>
      <c r="K533" s="158"/>
      <c r="L533" s="158"/>
      <c r="M533" s="158"/>
      <c r="N533" s="158"/>
      <c r="O533" s="158"/>
      <c r="P533" s="158"/>
      <c r="Q533" s="158"/>
      <c r="R533" s="158"/>
      <c r="S533" s="158"/>
      <c r="T533" s="158"/>
      <c r="U533" s="157"/>
      <c r="V533" s="158"/>
      <c r="W533" s="158"/>
      <c r="X533" s="158"/>
      <c r="Y533" s="158"/>
    </row>
    <row r="534" spans="2:25" s="159" customFormat="1" x14ac:dyDescent="0.25">
      <c r="B534" s="157"/>
      <c r="C534" s="158"/>
      <c r="D534" s="158"/>
      <c r="E534" s="158"/>
      <c r="F534" s="158"/>
      <c r="G534" s="158"/>
      <c r="H534" s="158"/>
      <c r="I534" s="158"/>
      <c r="J534" s="158"/>
      <c r="K534" s="158"/>
      <c r="L534" s="158"/>
      <c r="M534" s="158"/>
      <c r="N534" s="158"/>
      <c r="O534" s="158"/>
      <c r="P534" s="158"/>
      <c r="Q534" s="158"/>
      <c r="R534" s="158"/>
      <c r="S534" s="158"/>
      <c r="T534" s="158"/>
      <c r="U534" s="157"/>
      <c r="V534" s="158"/>
      <c r="W534" s="158"/>
      <c r="X534" s="158"/>
      <c r="Y534" s="158"/>
    </row>
    <row r="535" spans="2:25" s="159" customFormat="1" x14ac:dyDescent="0.25">
      <c r="B535" s="157"/>
      <c r="C535" s="158"/>
      <c r="D535" s="158"/>
      <c r="E535" s="158"/>
      <c r="F535" s="158"/>
      <c r="G535" s="158"/>
      <c r="H535" s="158"/>
      <c r="I535" s="158"/>
      <c r="J535" s="158"/>
      <c r="K535" s="158"/>
      <c r="L535" s="158"/>
      <c r="M535" s="158"/>
      <c r="N535" s="158"/>
      <c r="O535" s="158"/>
      <c r="P535" s="158"/>
      <c r="Q535" s="158"/>
      <c r="R535" s="158"/>
      <c r="S535" s="158"/>
      <c r="T535" s="158"/>
      <c r="U535" s="157"/>
      <c r="V535" s="158"/>
      <c r="W535" s="158"/>
      <c r="X535" s="158"/>
      <c r="Y535" s="158"/>
    </row>
    <row r="536" spans="2:25" s="159" customFormat="1" x14ac:dyDescent="0.25">
      <c r="B536" s="157"/>
      <c r="C536" s="158"/>
      <c r="D536" s="158"/>
      <c r="E536" s="158"/>
      <c r="F536" s="158"/>
      <c r="G536" s="158"/>
      <c r="H536" s="158"/>
      <c r="I536" s="158"/>
      <c r="J536" s="158"/>
      <c r="K536" s="158"/>
      <c r="L536" s="158"/>
      <c r="M536" s="158"/>
      <c r="N536" s="158"/>
      <c r="O536" s="158"/>
      <c r="P536" s="158"/>
      <c r="Q536" s="158"/>
      <c r="R536" s="158"/>
      <c r="S536" s="158"/>
      <c r="T536" s="158"/>
      <c r="U536" s="157"/>
      <c r="V536" s="158"/>
      <c r="W536" s="158"/>
      <c r="X536" s="158"/>
      <c r="Y536" s="158"/>
    </row>
    <row r="537" spans="2:25" s="159" customFormat="1" x14ac:dyDescent="0.25">
      <c r="B537" s="157"/>
      <c r="C537" s="158"/>
      <c r="D537" s="158"/>
      <c r="E537" s="158"/>
      <c r="F537" s="158"/>
      <c r="G537" s="158"/>
      <c r="H537" s="158"/>
      <c r="I537" s="158"/>
      <c r="J537" s="158"/>
      <c r="K537" s="158"/>
      <c r="L537" s="158"/>
      <c r="M537" s="158"/>
      <c r="N537" s="158"/>
      <c r="O537" s="158"/>
      <c r="P537" s="158"/>
      <c r="Q537" s="158"/>
      <c r="R537" s="158"/>
      <c r="S537" s="158"/>
      <c r="T537" s="158"/>
      <c r="U537" s="157"/>
      <c r="V537" s="158"/>
      <c r="W537" s="158"/>
      <c r="X537" s="158"/>
      <c r="Y537" s="158"/>
    </row>
    <row r="538" spans="2:25" s="159" customFormat="1" x14ac:dyDescent="0.25">
      <c r="B538" s="157"/>
      <c r="C538" s="158"/>
      <c r="D538" s="158"/>
      <c r="E538" s="158"/>
      <c r="F538" s="158"/>
      <c r="G538" s="158"/>
      <c r="H538" s="158"/>
      <c r="I538" s="158"/>
      <c r="J538" s="158"/>
      <c r="K538" s="158"/>
      <c r="L538" s="158"/>
      <c r="M538" s="158"/>
      <c r="N538" s="158"/>
      <c r="O538" s="158"/>
      <c r="P538" s="158"/>
      <c r="Q538" s="158"/>
      <c r="R538" s="158"/>
      <c r="S538" s="158"/>
      <c r="T538" s="158"/>
      <c r="U538" s="157"/>
      <c r="V538" s="158"/>
      <c r="W538" s="158"/>
      <c r="X538" s="158"/>
      <c r="Y538" s="158"/>
    </row>
    <row r="539" spans="2:25" s="159" customFormat="1" ht="15.75" x14ac:dyDescent="0.25">
      <c r="B539" s="68"/>
      <c r="C539" s="69"/>
      <c r="D539" s="69"/>
      <c r="E539" s="69"/>
      <c r="F539" s="69"/>
      <c r="G539" s="69"/>
      <c r="H539" s="69"/>
      <c r="I539" s="69"/>
      <c r="J539" s="69"/>
      <c r="K539" s="69"/>
      <c r="L539" s="69"/>
      <c r="M539" s="69"/>
      <c r="N539" s="69"/>
      <c r="O539" s="69"/>
      <c r="P539" s="69"/>
      <c r="Q539" s="69"/>
      <c r="R539" s="69"/>
      <c r="S539" s="69"/>
      <c r="T539" s="69"/>
      <c r="U539" s="68"/>
      <c r="V539" s="69"/>
      <c r="W539" s="69"/>
      <c r="X539" s="69"/>
      <c r="Y539" s="69"/>
    </row>
    <row r="540" spans="2:25" s="159" customFormat="1" x14ac:dyDescent="0.25">
      <c r="B540" s="157"/>
      <c r="C540" s="158"/>
      <c r="D540" s="158"/>
      <c r="E540" s="158"/>
      <c r="F540" s="158"/>
      <c r="G540" s="158"/>
      <c r="H540" s="158"/>
      <c r="I540" s="158"/>
      <c r="J540" s="158"/>
      <c r="K540" s="158"/>
      <c r="L540" s="158"/>
      <c r="M540" s="158"/>
      <c r="N540" s="158"/>
      <c r="O540" s="158"/>
      <c r="P540" s="158"/>
      <c r="Q540" s="158"/>
      <c r="R540" s="158"/>
      <c r="S540" s="158"/>
      <c r="T540" s="158"/>
      <c r="U540" s="157"/>
      <c r="V540" s="158"/>
      <c r="W540" s="158"/>
      <c r="X540" s="158"/>
      <c r="Y540" s="158"/>
    </row>
    <row r="541" spans="2:25" s="159" customFormat="1" x14ac:dyDescent="0.25">
      <c r="B541" s="157"/>
      <c r="C541" s="158"/>
      <c r="D541" s="158"/>
      <c r="E541" s="158"/>
      <c r="F541" s="158"/>
      <c r="G541" s="158"/>
      <c r="H541" s="158"/>
      <c r="I541" s="158"/>
      <c r="J541" s="158"/>
      <c r="K541" s="158"/>
      <c r="L541" s="158"/>
      <c r="M541" s="158"/>
      <c r="N541" s="158"/>
      <c r="O541" s="158"/>
      <c r="P541" s="158"/>
      <c r="Q541" s="158"/>
      <c r="R541" s="158"/>
      <c r="S541" s="158"/>
      <c r="T541" s="158"/>
      <c r="U541" s="157"/>
      <c r="V541" s="158"/>
      <c r="W541" s="158"/>
      <c r="X541" s="158"/>
      <c r="Y541" s="158"/>
    </row>
    <row r="542" spans="2:25" s="159" customFormat="1" x14ac:dyDescent="0.25">
      <c r="B542" s="157"/>
      <c r="C542" s="158"/>
      <c r="D542" s="158"/>
      <c r="E542" s="158"/>
      <c r="F542" s="158"/>
      <c r="G542" s="158"/>
      <c r="H542" s="158"/>
      <c r="I542" s="158"/>
      <c r="J542" s="158"/>
      <c r="K542" s="158"/>
      <c r="L542" s="158"/>
      <c r="M542" s="158"/>
      <c r="N542" s="158"/>
      <c r="O542" s="158"/>
      <c r="P542" s="158"/>
      <c r="Q542" s="158"/>
      <c r="R542" s="158"/>
      <c r="S542" s="158"/>
      <c r="T542" s="158"/>
      <c r="U542" s="157"/>
      <c r="V542" s="158"/>
      <c r="W542" s="158"/>
      <c r="X542" s="158"/>
      <c r="Y542" s="158"/>
    </row>
    <row r="543" spans="2:25" s="159" customFormat="1" x14ac:dyDescent="0.25">
      <c r="B543" s="157"/>
      <c r="C543" s="158"/>
      <c r="D543" s="158"/>
      <c r="E543" s="158"/>
      <c r="F543" s="158"/>
      <c r="G543" s="158"/>
      <c r="H543" s="158"/>
      <c r="I543" s="158"/>
      <c r="J543" s="158"/>
      <c r="K543" s="158"/>
      <c r="L543" s="158"/>
      <c r="M543" s="158"/>
      <c r="N543" s="158"/>
      <c r="O543" s="158"/>
      <c r="P543" s="158"/>
      <c r="Q543" s="158"/>
      <c r="R543" s="158"/>
      <c r="S543" s="158"/>
      <c r="T543" s="158"/>
      <c r="U543" s="157"/>
      <c r="V543" s="158"/>
      <c r="W543" s="158"/>
      <c r="X543" s="158"/>
      <c r="Y543" s="158"/>
    </row>
    <row r="544" spans="2:25" s="159" customFormat="1" x14ac:dyDescent="0.25">
      <c r="B544" s="157"/>
      <c r="C544" s="158"/>
      <c r="D544" s="158"/>
      <c r="E544" s="158"/>
      <c r="F544" s="158"/>
      <c r="G544" s="158"/>
      <c r="H544" s="158"/>
      <c r="I544" s="158"/>
      <c r="J544" s="158"/>
      <c r="K544" s="158"/>
      <c r="L544" s="158"/>
      <c r="M544" s="158"/>
      <c r="N544" s="158"/>
      <c r="O544" s="158"/>
      <c r="P544" s="158"/>
      <c r="Q544" s="158"/>
      <c r="R544" s="158"/>
      <c r="S544" s="158"/>
      <c r="T544" s="158"/>
      <c r="U544" s="157"/>
      <c r="V544" s="158"/>
      <c r="W544" s="158"/>
      <c r="X544" s="158"/>
      <c r="Y544" s="158"/>
    </row>
    <row r="545" spans="2:25" s="159" customFormat="1" x14ac:dyDescent="0.25">
      <c r="B545" s="157"/>
      <c r="C545" s="158"/>
      <c r="D545" s="158"/>
      <c r="E545" s="158"/>
      <c r="F545" s="158"/>
      <c r="G545" s="158"/>
      <c r="H545" s="158"/>
      <c r="I545" s="158"/>
      <c r="J545" s="158"/>
      <c r="K545" s="158"/>
      <c r="L545" s="158"/>
      <c r="M545" s="158"/>
      <c r="N545" s="158"/>
      <c r="O545" s="158"/>
      <c r="P545" s="158"/>
      <c r="Q545" s="158"/>
      <c r="R545" s="158"/>
      <c r="S545" s="158"/>
      <c r="T545" s="158"/>
      <c r="U545" s="157"/>
      <c r="V545" s="158"/>
      <c r="W545" s="158"/>
      <c r="X545" s="158"/>
      <c r="Y545" s="158"/>
    </row>
    <row r="546" spans="2:25" s="159" customFormat="1" x14ac:dyDescent="0.25">
      <c r="B546" s="157"/>
      <c r="C546" s="158"/>
      <c r="D546" s="158"/>
      <c r="E546" s="158"/>
      <c r="F546" s="158"/>
      <c r="G546" s="158"/>
      <c r="H546" s="158"/>
      <c r="I546" s="158"/>
      <c r="J546" s="158"/>
      <c r="K546" s="158"/>
      <c r="L546" s="158"/>
      <c r="M546" s="158"/>
      <c r="N546" s="158"/>
      <c r="O546" s="158"/>
      <c r="P546" s="158"/>
      <c r="Q546" s="158"/>
      <c r="R546" s="158"/>
      <c r="S546" s="158"/>
      <c r="T546" s="158"/>
      <c r="U546" s="157"/>
      <c r="V546" s="158"/>
      <c r="W546" s="158"/>
      <c r="X546" s="158"/>
      <c r="Y546" s="158"/>
    </row>
    <row r="547" spans="2:25" s="159" customFormat="1" x14ac:dyDescent="0.25">
      <c r="B547" s="157"/>
      <c r="C547" s="158"/>
      <c r="D547" s="158"/>
      <c r="E547" s="158"/>
      <c r="F547" s="158"/>
      <c r="G547" s="158"/>
      <c r="H547" s="158"/>
      <c r="I547" s="158"/>
      <c r="J547" s="158"/>
      <c r="K547" s="158"/>
      <c r="L547" s="158"/>
      <c r="M547" s="158"/>
      <c r="N547" s="158"/>
      <c r="O547" s="158"/>
      <c r="P547" s="158"/>
      <c r="Q547" s="158"/>
      <c r="R547" s="158"/>
      <c r="S547" s="158"/>
      <c r="T547" s="158"/>
      <c r="U547" s="157"/>
      <c r="V547" s="158"/>
      <c r="W547" s="158"/>
      <c r="X547" s="158"/>
      <c r="Y547" s="158"/>
    </row>
    <row r="548" spans="2:25" s="159" customFormat="1" x14ac:dyDescent="0.25">
      <c r="B548" s="157"/>
      <c r="C548" s="158"/>
      <c r="D548" s="158"/>
      <c r="E548" s="158"/>
      <c r="F548" s="158"/>
      <c r="G548" s="158"/>
      <c r="H548" s="158"/>
      <c r="I548" s="158"/>
      <c r="J548" s="158"/>
      <c r="K548" s="158"/>
      <c r="L548" s="158"/>
      <c r="M548" s="158"/>
      <c r="N548" s="158"/>
      <c r="O548" s="158"/>
      <c r="P548" s="158"/>
      <c r="Q548" s="158"/>
      <c r="R548" s="158"/>
      <c r="S548" s="158"/>
      <c r="T548" s="158"/>
      <c r="U548" s="157"/>
      <c r="V548" s="158"/>
      <c r="W548" s="158"/>
      <c r="X548" s="158"/>
      <c r="Y548" s="158"/>
    </row>
    <row r="549" spans="2:25" s="159" customFormat="1" x14ac:dyDescent="0.25">
      <c r="B549" s="157"/>
      <c r="C549" s="158"/>
      <c r="D549" s="158"/>
      <c r="E549" s="158"/>
      <c r="F549" s="158"/>
      <c r="G549" s="158"/>
      <c r="H549" s="158"/>
      <c r="I549" s="158"/>
      <c r="J549" s="158"/>
      <c r="K549" s="158"/>
      <c r="L549" s="158"/>
      <c r="M549" s="158"/>
      <c r="N549" s="158"/>
      <c r="O549" s="158"/>
      <c r="P549" s="158"/>
      <c r="Q549" s="158"/>
      <c r="R549" s="158"/>
      <c r="S549" s="158"/>
      <c r="T549" s="158"/>
      <c r="U549" s="157"/>
      <c r="V549" s="158"/>
      <c r="W549" s="158"/>
      <c r="X549" s="158"/>
      <c r="Y549" s="158"/>
    </row>
    <row r="550" spans="2:25" s="159" customFormat="1" x14ac:dyDescent="0.25">
      <c r="B550" s="157"/>
      <c r="C550" s="158"/>
      <c r="D550" s="158"/>
      <c r="E550" s="158"/>
      <c r="F550" s="158"/>
      <c r="G550" s="158"/>
      <c r="H550" s="158"/>
      <c r="I550" s="158"/>
      <c r="J550" s="158"/>
      <c r="K550" s="158"/>
      <c r="L550" s="158"/>
      <c r="M550" s="158"/>
      <c r="N550" s="158"/>
      <c r="O550" s="158"/>
      <c r="P550" s="158"/>
      <c r="Q550" s="158"/>
      <c r="R550" s="158"/>
      <c r="S550" s="158"/>
      <c r="T550" s="158"/>
      <c r="U550" s="157"/>
      <c r="V550" s="158"/>
      <c r="W550" s="158"/>
      <c r="X550" s="158"/>
      <c r="Y550" s="158"/>
    </row>
    <row r="551" spans="2:25" s="159" customFormat="1" x14ac:dyDescent="0.25">
      <c r="B551" s="157"/>
      <c r="C551" s="158"/>
      <c r="D551" s="158"/>
      <c r="E551" s="158"/>
      <c r="F551" s="158"/>
      <c r="G551" s="158"/>
      <c r="H551" s="158"/>
      <c r="I551" s="158"/>
      <c r="J551" s="158"/>
      <c r="K551" s="158"/>
      <c r="L551" s="158"/>
      <c r="M551" s="158"/>
      <c r="N551" s="158"/>
      <c r="O551" s="158"/>
      <c r="P551" s="158"/>
      <c r="Q551" s="158"/>
      <c r="R551" s="158"/>
      <c r="S551" s="158"/>
      <c r="T551" s="158"/>
      <c r="U551" s="157"/>
      <c r="V551" s="158"/>
      <c r="W551" s="158"/>
      <c r="X551" s="158"/>
      <c r="Y551" s="158"/>
    </row>
    <row r="552" spans="2:25" s="159" customFormat="1" ht="15.75" x14ac:dyDescent="0.25">
      <c r="B552" s="68"/>
      <c r="C552" s="69"/>
      <c r="D552" s="69"/>
      <c r="E552" s="69"/>
      <c r="F552" s="69"/>
      <c r="G552" s="69"/>
      <c r="H552" s="69"/>
      <c r="I552" s="69"/>
      <c r="J552" s="69"/>
      <c r="K552" s="69"/>
      <c r="L552" s="69"/>
      <c r="M552" s="69"/>
      <c r="N552" s="69"/>
      <c r="O552" s="69"/>
      <c r="P552" s="69"/>
      <c r="Q552" s="69"/>
      <c r="R552" s="69"/>
      <c r="S552" s="69"/>
      <c r="T552" s="69"/>
      <c r="U552" s="68"/>
      <c r="V552" s="69"/>
      <c r="W552" s="69"/>
      <c r="X552" s="69"/>
      <c r="Y552" s="69"/>
    </row>
    <row r="553" spans="2:25" s="159" customFormat="1" x14ac:dyDescent="0.25">
      <c r="B553" s="157"/>
      <c r="C553" s="158"/>
      <c r="D553" s="158"/>
      <c r="E553" s="158"/>
      <c r="F553" s="158"/>
      <c r="G553" s="158"/>
      <c r="H553" s="158"/>
      <c r="I553" s="158"/>
      <c r="J553" s="158"/>
      <c r="K553" s="158"/>
      <c r="L553" s="158"/>
      <c r="M553" s="158"/>
      <c r="N553" s="158"/>
      <c r="O553" s="158"/>
      <c r="P553" s="158"/>
      <c r="Q553" s="158"/>
      <c r="R553" s="158"/>
      <c r="S553" s="158"/>
      <c r="T553" s="158"/>
      <c r="U553" s="157"/>
      <c r="V553" s="158"/>
      <c r="W553" s="158"/>
      <c r="X553" s="158"/>
      <c r="Y553" s="158"/>
    </row>
    <row r="554" spans="2:25" s="159" customFormat="1" x14ac:dyDescent="0.25">
      <c r="B554" s="157"/>
      <c r="C554" s="158"/>
      <c r="D554" s="158"/>
      <c r="E554" s="158"/>
      <c r="F554" s="158"/>
      <c r="G554" s="158"/>
      <c r="H554" s="158"/>
      <c r="I554" s="158"/>
      <c r="J554" s="158"/>
      <c r="K554" s="158"/>
      <c r="L554" s="158"/>
      <c r="M554" s="158"/>
      <c r="N554" s="158"/>
      <c r="O554" s="158"/>
      <c r="P554" s="158"/>
      <c r="Q554" s="158"/>
      <c r="R554" s="158"/>
      <c r="S554" s="158"/>
      <c r="T554" s="158"/>
      <c r="U554" s="157"/>
      <c r="V554" s="158"/>
      <c r="W554" s="158"/>
      <c r="X554" s="158"/>
      <c r="Y554" s="158"/>
    </row>
    <row r="555" spans="2:25" s="159" customFormat="1" x14ac:dyDescent="0.25">
      <c r="B555" s="157"/>
      <c r="C555" s="158"/>
      <c r="D555" s="158"/>
      <c r="E555" s="158"/>
      <c r="F555" s="158"/>
      <c r="G555" s="158"/>
      <c r="H555" s="158"/>
      <c r="I555" s="158"/>
      <c r="J555" s="158"/>
      <c r="K555" s="158"/>
      <c r="L555" s="158"/>
      <c r="M555" s="158"/>
      <c r="N555" s="158"/>
      <c r="O555" s="158"/>
      <c r="P555" s="158"/>
      <c r="Q555" s="158"/>
      <c r="R555" s="158"/>
      <c r="S555" s="158"/>
      <c r="T555" s="158"/>
      <c r="U555" s="157"/>
      <c r="V555" s="158"/>
      <c r="W555" s="158"/>
      <c r="X555" s="158"/>
      <c r="Y555" s="158"/>
    </row>
    <row r="556" spans="2:25" s="159" customFormat="1" x14ac:dyDescent="0.25">
      <c r="B556" s="157"/>
      <c r="C556" s="158"/>
      <c r="D556" s="158"/>
      <c r="E556" s="158"/>
      <c r="F556" s="158"/>
      <c r="G556" s="158"/>
      <c r="H556" s="158"/>
      <c r="I556" s="158"/>
      <c r="J556" s="158"/>
      <c r="K556" s="158"/>
      <c r="L556" s="158"/>
      <c r="M556" s="158"/>
      <c r="N556" s="158"/>
      <c r="O556" s="158"/>
      <c r="P556" s="158"/>
      <c r="Q556" s="158"/>
      <c r="R556" s="158"/>
      <c r="S556" s="158"/>
      <c r="T556" s="158"/>
      <c r="U556" s="157"/>
      <c r="V556" s="158"/>
      <c r="W556" s="158"/>
      <c r="X556" s="158"/>
      <c r="Y556" s="158"/>
    </row>
    <row r="557" spans="2:25" s="159" customFormat="1" x14ac:dyDescent="0.25">
      <c r="B557" s="157"/>
      <c r="C557" s="158"/>
      <c r="D557" s="158"/>
      <c r="E557" s="158"/>
      <c r="F557" s="158"/>
      <c r="G557" s="158"/>
      <c r="H557" s="158"/>
      <c r="I557" s="158"/>
      <c r="J557" s="158"/>
      <c r="K557" s="158"/>
      <c r="L557" s="158"/>
      <c r="M557" s="158"/>
      <c r="N557" s="158"/>
      <c r="O557" s="158"/>
      <c r="P557" s="158"/>
      <c r="Q557" s="158"/>
      <c r="R557" s="158"/>
      <c r="S557" s="158"/>
      <c r="T557" s="158"/>
      <c r="U557" s="157"/>
      <c r="V557" s="158"/>
      <c r="W557" s="158"/>
      <c r="X557" s="158"/>
      <c r="Y557" s="158"/>
    </row>
    <row r="558" spans="2:25" s="159" customFormat="1" x14ac:dyDescent="0.25">
      <c r="B558" s="157"/>
      <c r="C558" s="158"/>
      <c r="D558" s="158"/>
      <c r="E558" s="158"/>
      <c r="F558" s="158"/>
      <c r="G558" s="158"/>
      <c r="H558" s="158"/>
      <c r="I558" s="158"/>
      <c r="J558" s="158"/>
      <c r="K558" s="158"/>
      <c r="L558" s="158"/>
      <c r="M558" s="158"/>
      <c r="N558" s="158"/>
      <c r="O558" s="158"/>
      <c r="P558" s="158"/>
      <c r="Q558" s="158"/>
      <c r="R558" s="158"/>
      <c r="S558" s="158"/>
      <c r="T558" s="158"/>
      <c r="U558" s="157"/>
      <c r="V558" s="158"/>
      <c r="W558" s="158"/>
      <c r="X558" s="158"/>
      <c r="Y558" s="158"/>
    </row>
    <row r="559" spans="2:25" s="159" customFormat="1" x14ac:dyDescent="0.25">
      <c r="B559" s="157"/>
      <c r="C559" s="158"/>
      <c r="D559" s="158"/>
      <c r="E559" s="158"/>
      <c r="F559" s="158"/>
      <c r="G559" s="158"/>
      <c r="H559" s="158"/>
      <c r="I559" s="158"/>
      <c r="J559" s="158"/>
      <c r="K559" s="158"/>
      <c r="L559" s="158"/>
      <c r="M559" s="158"/>
      <c r="N559" s="158"/>
      <c r="O559" s="158"/>
      <c r="P559" s="158"/>
      <c r="Q559" s="158"/>
      <c r="R559" s="158"/>
      <c r="S559" s="158"/>
      <c r="T559" s="158"/>
      <c r="U559" s="157"/>
      <c r="V559" s="158"/>
      <c r="W559" s="158"/>
      <c r="X559" s="158"/>
      <c r="Y559" s="158"/>
    </row>
    <row r="560" spans="2:25" s="159" customFormat="1" x14ac:dyDescent="0.25">
      <c r="B560" s="157"/>
      <c r="C560" s="158"/>
      <c r="D560" s="158"/>
      <c r="E560" s="158"/>
      <c r="F560" s="158"/>
      <c r="G560" s="158"/>
      <c r="H560" s="158"/>
      <c r="I560" s="158"/>
      <c r="J560" s="158"/>
      <c r="K560" s="158"/>
      <c r="L560" s="158"/>
      <c r="M560" s="158"/>
      <c r="N560" s="158"/>
      <c r="O560" s="158"/>
      <c r="P560" s="158"/>
      <c r="Q560" s="158"/>
      <c r="R560" s="158"/>
      <c r="S560" s="158"/>
      <c r="T560" s="158"/>
      <c r="U560" s="157"/>
      <c r="V560" s="158"/>
      <c r="W560" s="158"/>
      <c r="X560" s="158"/>
      <c r="Y560" s="158"/>
    </row>
    <row r="561" spans="2:25" s="159" customFormat="1" x14ac:dyDescent="0.25">
      <c r="B561" s="157"/>
      <c r="C561" s="158"/>
      <c r="D561" s="158"/>
      <c r="E561" s="158"/>
      <c r="F561" s="158"/>
      <c r="G561" s="158"/>
      <c r="H561" s="158"/>
      <c r="I561" s="158"/>
      <c r="J561" s="158"/>
      <c r="K561" s="158"/>
      <c r="L561" s="158"/>
      <c r="M561" s="158"/>
      <c r="N561" s="158"/>
      <c r="O561" s="158"/>
      <c r="P561" s="158"/>
      <c r="Q561" s="158"/>
      <c r="R561" s="158"/>
      <c r="S561" s="158"/>
      <c r="T561" s="158"/>
      <c r="U561" s="157"/>
      <c r="V561" s="158"/>
      <c r="W561" s="158"/>
      <c r="X561" s="158"/>
      <c r="Y561" s="158"/>
    </row>
    <row r="562" spans="2:25" s="159" customFormat="1" x14ac:dyDescent="0.25">
      <c r="B562" s="157"/>
      <c r="C562" s="158"/>
      <c r="D562" s="158"/>
      <c r="E562" s="158"/>
      <c r="F562" s="158"/>
      <c r="G562" s="158"/>
      <c r="H562" s="158"/>
      <c r="I562" s="158"/>
      <c r="J562" s="158"/>
      <c r="K562" s="158"/>
      <c r="L562" s="158"/>
      <c r="M562" s="158"/>
      <c r="N562" s="158"/>
      <c r="O562" s="158"/>
      <c r="P562" s="158"/>
      <c r="Q562" s="158"/>
      <c r="R562" s="158"/>
      <c r="S562" s="158"/>
      <c r="T562" s="158"/>
      <c r="U562" s="157"/>
      <c r="V562" s="158"/>
      <c r="W562" s="158"/>
      <c r="X562" s="158"/>
      <c r="Y562" s="158"/>
    </row>
    <row r="563" spans="2:25" s="159" customFormat="1" x14ac:dyDescent="0.25">
      <c r="B563" s="157"/>
      <c r="C563" s="158"/>
      <c r="D563" s="158"/>
      <c r="E563" s="158"/>
      <c r="F563" s="158"/>
      <c r="G563" s="158"/>
      <c r="H563" s="158"/>
      <c r="I563" s="158"/>
      <c r="J563" s="158"/>
      <c r="K563" s="158"/>
      <c r="L563" s="158"/>
      <c r="M563" s="158"/>
      <c r="N563" s="158"/>
      <c r="O563" s="158"/>
      <c r="P563" s="158"/>
      <c r="Q563" s="158"/>
      <c r="R563" s="158"/>
      <c r="S563" s="158"/>
      <c r="T563" s="158"/>
      <c r="U563" s="157"/>
      <c r="V563" s="158"/>
      <c r="W563" s="158"/>
      <c r="X563" s="158"/>
      <c r="Y563" s="158"/>
    </row>
    <row r="564" spans="2:25" s="159" customFormat="1" x14ac:dyDescent="0.25">
      <c r="B564" s="157"/>
      <c r="C564" s="158"/>
      <c r="D564" s="158"/>
      <c r="E564" s="158"/>
      <c r="F564" s="158"/>
      <c r="G564" s="158"/>
      <c r="H564" s="158"/>
      <c r="I564" s="158"/>
      <c r="J564" s="158"/>
      <c r="K564" s="158"/>
      <c r="L564" s="158"/>
      <c r="M564" s="158"/>
      <c r="N564" s="158"/>
      <c r="O564" s="158"/>
      <c r="P564" s="158"/>
      <c r="Q564" s="158"/>
      <c r="R564" s="158"/>
      <c r="S564" s="158"/>
      <c r="T564" s="158"/>
      <c r="U564" s="157"/>
      <c r="V564" s="158"/>
      <c r="W564" s="158"/>
      <c r="X564" s="158"/>
      <c r="Y564" s="158"/>
    </row>
    <row r="565" spans="2:25" s="159" customFormat="1" ht="15.75" x14ac:dyDescent="0.25">
      <c r="B565" s="68"/>
      <c r="C565" s="69"/>
      <c r="D565" s="69"/>
      <c r="E565" s="69"/>
      <c r="F565" s="69"/>
      <c r="G565" s="69"/>
      <c r="H565" s="69"/>
      <c r="I565" s="69"/>
      <c r="J565" s="69"/>
      <c r="K565" s="69"/>
      <c r="L565" s="69"/>
      <c r="M565" s="69"/>
      <c r="N565" s="69"/>
      <c r="O565" s="69"/>
      <c r="P565" s="69"/>
      <c r="Q565" s="69"/>
      <c r="R565" s="69"/>
      <c r="S565" s="69"/>
      <c r="T565" s="69"/>
      <c r="U565" s="68"/>
      <c r="V565" s="69"/>
      <c r="W565" s="69"/>
      <c r="X565" s="69"/>
      <c r="Y565" s="69"/>
    </row>
    <row r="566" spans="2:25" s="159" customFormat="1" x14ac:dyDescent="0.25">
      <c r="B566" s="157"/>
      <c r="C566" s="158"/>
      <c r="D566" s="158"/>
      <c r="E566" s="158"/>
      <c r="F566" s="158"/>
      <c r="G566" s="158"/>
      <c r="H566" s="158"/>
      <c r="I566" s="158"/>
      <c r="J566" s="158"/>
      <c r="K566" s="158"/>
      <c r="L566" s="158"/>
      <c r="M566" s="158"/>
      <c r="N566" s="158"/>
      <c r="O566" s="158"/>
      <c r="P566" s="158"/>
      <c r="Q566" s="158"/>
      <c r="R566" s="158"/>
      <c r="S566" s="158"/>
      <c r="T566" s="158"/>
      <c r="U566" s="157"/>
      <c r="V566" s="158"/>
      <c r="W566" s="158"/>
      <c r="X566" s="158"/>
      <c r="Y566" s="158"/>
    </row>
    <row r="567" spans="2:25" s="159" customFormat="1" x14ac:dyDescent="0.25">
      <c r="B567" s="157"/>
      <c r="C567" s="158"/>
      <c r="D567" s="158"/>
      <c r="E567" s="158"/>
      <c r="F567" s="158"/>
      <c r="G567" s="158"/>
      <c r="H567" s="158"/>
      <c r="I567" s="158"/>
      <c r="J567" s="158"/>
      <c r="K567" s="158"/>
      <c r="L567" s="158"/>
      <c r="M567" s="158"/>
      <c r="N567" s="158"/>
      <c r="O567" s="158"/>
      <c r="P567" s="158"/>
      <c r="Q567" s="158"/>
      <c r="R567" s="158"/>
      <c r="S567" s="158"/>
      <c r="T567" s="158"/>
      <c r="U567" s="157"/>
      <c r="V567" s="158"/>
      <c r="W567" s="158"/>
      <c r="X567" s="158"/>
      <c r="Y567" s="158"/>
    </row>
    <row r="568" spans="2:25" s="159" customFormat="1" x14ac:dyDescent="0.25">
      <c r="B568" s="157"/>
      <c r="C568" s="158"/>
      <c r="D568" s="158"/>
      <c r="E568" s="158"/>
      <c r="F568" s="158"/>
      <c r="G568" s="158"/>
      <c r="H568" s="158"/>
      <c r="I568" s="158"/>
      <c r="J568" s="158"/>
      <c r="K568" s="158"/>
      <c r="L568" s="158"/>
      <c r="M568" s="158"/>
      <c r="N568" s="158"/>
      <c r="O568" s="158"/>
      <c r="P568" s="158"/>
      <c r="Q568" s="158"/>
      <c r="R568" s="158"/>
      <c r="S568" s="158"/>
      <c r="T568" s="158"/>
      <c r="U568" s="157"/>
      <c r="V568" s="158"/>
      <c r="W568" s="158"/>
      <c r="X568" s="158"/>
      <c r="Y568" s="158"/>
    </row>
    <row r="569" spans="2:25" s="159" customFormat="1" x14ac:dyDescent="0.25">
      <c r="B569" s="157"/>
      <c r="C569" s="158"/>
      <c r="D569" s="158"/>
      <c r="E569" s="158"/>
      <c r="F569" s="158"/>
      <c r="G569" s="158"/>
      <c r="H569" s="158"/>
      <c r="I569" s="158"/>
      <c r="J569" s="158"/>
      <c r="K569" s="158"/>
      <c r="L569" s="158"/>
      <c r="M569" s="158"/>
      <c r="N569" s="158"/>
      <c r="O569" s="158"/>
      <c r="P569" s="158"/>
      <c r="Q569" s="158"/>
      <c r="R569" s="158"/>
      <c r="S569" s="158"/>
      <c r="T569" s="158"/>
      <c r="U569" s="157"/>
      <c r="V569" s="158"/>
      <c r="W569" s="158"/>
      <c r="X569" s="158"/>
      <c r="Y569" s="158"/>
    </row>
    <row r="570" spans="2:25" s="159" customFormat="1" x14ac:dyDescent="0.25">
      <c r="B570" s="157"/>
      <c r="C570" s="158"/>
      <c r="D570" s="158"/>
      <c r="E570" s="158"/>
      <c r="F570" s="158"/>
      <c r="G570" s="158"/>
      <c r="H570" s="158"/>
      <c r="I570" s="158"/>
      <c r="J570" s="158"/>
      <c r="K570" s="158"/>
      <c r="L570" s="158"/>
      <c r="M570" s="158"/>
      <c r="N570" s="158"/>
      <c r="O570" s="158"/>
      <c r="P570" s="158"/>
      <c r="Q570" s="158"/>
      <c r="R570" s="158"/>
      <c r="S570" s="158"/>
      <c r="T570" s="158"/>
      <c r="U570" s="157"/>
      <c r="V570" s="158"/>
      <c r="W570" s="158"/>
      <c r="X570" s="158"/>
      <c r="Y570" s="158"/>
    </row>
    <row r="571" spans="2:25" s="159" customFormat="1" x14ac:dyDescent="0.25">
      <c r="B571" s="157"/>
      <c r="C571" s="158"/>
      <c r="D571" s="158"/>
      <c r="E571" s="158"/>
      <c r="F571" s="158"/>
      <c r="G571" s="158"/>
      <c r="H571" s="158"/>
      <c r="I571" s="158"/>
      <c r="J571" s="158"/>
      <c r="K571" s="158"/>
      <c r="L571" s="158"/>
      <c r="M571" s="158"/>
      <c r="N571" s="158"/>
      <c r="O571" s="158"/>
      <c r="P571" s="158"/>
      <c r="Q571" s="158"/>
      <c r="R571" s="158"/>
      <c r="S571" s="158"/>
      <c r="T571" s="158"/>
      <c r="U571" s="157"/>
      <c r="V571" s="158"/>
      <c r="W571" s="158"/>
      <c r="X571" s="158"/>
      <c r="Y571" s="158"/>
    </row>
    <row r="572" spans="2:25" s="159" customFormat="1" x14ac:dyDescent="0.25">
      <c r="B572" s="157"/>
      <c r="C572" s="158"/>
      <c r="D572" s="158"/>
      <c r="E572" s="158"/>
      <c r="F572" s="158"/>
      <c r="G572" s="158"/>
      <c r="H572" s="158"/>
      <c r="I572" s="158"/>
      <c r="J572" s="158"/>
      <c r="K572" s="158"/>
      <c r="L572" s="158"/>
      <c r="M572" s="158"/>
      <c r="N572" s="158"/>
      <c r="O572" s="158"/>
      <c r="P572" s="158"/>
      <c r="Q572" s="158"/>
      <c r="R572" s="158"/>
      <c r="S572" s="158"/>
      <c r="T572" s="158"/>
      <c r="U572" s="157"/>
      <c r="V572" s="158"/>
      <c r="W572" s="158"/>
      <c r="X572" s="158"/>
      <c r="Y572" s="158"/>
    </row>
    <row r="573" spans="2:25" s="159" customFormat="1" x14ac:dyDescent="0.25">
      <c r="B573" s="157"/>
      <c r="C573" s="158"/>
      <c r="D573" s="158"/>
      <c r="E573" s="158"/>
      <c r="F573" s="158"/>
      <c r="G573" s="158"/>
      <c r="H573" s="158"/>
      <c r="I573" s="158"/>
      <c r="J573" s="158"/>
      <c r="K573" s="158"/>
      <c r="L573" s="158"/>
      <c r="M573" s="158"/>
      <c r="N573" s="158"/>
      <c r="O573" s="158"/>
      <c r="P573" s="158"/>
      <c r="Q573" s="158"/>
      <c r="R573" s="158"/>
      <c r="S573" s="158"/>
      <c r="T573" s="158"/>
      <c r="U573" s="157"/>
      <c r="V573" s="158"/>
      <c r="W573" s="158"/>
      <c r="X573" s="158"/>
      <c r="Y573" s="158"/>
    </row>
    <row r="574" spans="2:25" s="159" customFormat="1" x14ac:dyDescent="0.25">
      <c r="B574" s="157"/>
      <c r="C574" s="158"/>
      <c r="D574" s="158"/>
      <c r="E574" s="158"/>
      <c r="F574" s="158"/>
      <c r="G574" s="158"/>
      <c r="H574" s="158"/>
      <c r="I574" s="158"/>
      <c r="J574" s="158"/>
      <c r="K574" s="158"/>
      <c r="L574" s="158"/>
      <c r="M574" s="158"/>
      <c r="N574" s="158"/>
      <c r="O574" s="158"/>
      <c r="P574" s="158"/>
      <c r="Q574" s="158"/>
      <c r="R574" s="158"/>
      <c r="S574" s="158"/>
      <c r="T574" s="158"/>
      <c r="U574" s="157"/>
      <c r="V574" s="158"/>
      <c r="W574" s="158"/>
      <c r="X574" s="158"/>
      <c r="Y574" s="158"/>
    </row>
    <row r="575" spans="2:25" s="159" customFormat="1" x14ac:dyDescent="0.25">
      <c r="B575" s="157"/>
      <c r="C575" s="158"/>
      <c r="D575" s="158"/>
      <c r="E575" s="158"/>
      <c r="F575" s="158"/>
      <c r="G575" s="158"/>
      <c r="H575" s="158"/>
      <c r="I575" s="158"/>
      <c r="J575" s="158"/>
      <c r="K575" s="158"/>
      <c r="L575" s="158"/>
      <c r="M575" s="158"/>
      <c r="N575" s="158"/>
      <c r="O575" s="158"/>
      <c r="P575" s="158"/>
      <c r="Q575" s="158"/>
      <c r="R575" s="158"/>
      <c r="S575" s="158"/>
      <c r="T575" s="158"/>
      <c r="U575" s="157"/>
      <c r="V575" s="158"/>
      <c r="W575" s="158"/>
      <c r="X575" s="158"/>
      <c r="Y575" s="158"/>
    </row>
    <row r="576" spans="2:25" s="159" customFormat="1" x14ac:dyDescent="0.25">
      <c r="B576" s="157"/>
      <c r="C576" s="158"/>
      <c r="D576" s="158"/>
      <c r="E576" s="158"/>
      <c r="F576" s="158"/>
      <c r="G576" s="158"/>
      <c r="H576" s="158"/>
      <c r="I576" s="158"/>
      <c r="J576" s="158"/>
      <c r="K576" s="158"/>
      <c r="L576" s="158"/>
      <c r="M576" s="158"/>
      <c r="N576" s="158"/>
      <c r="O576" s="158"/>
      <c r="P576" s="158"/>
      <c r="Q576" s="158"/>
      <c r="R576" s="158"/>
      <c r="S576" s="158"/>
      <c r="T576" s="158"/>
      <c r="U576" s="157"/>
      <c r="V576" s="158"/>
      <c r="W576" s="158"/>
      <c r="X576" s="158"/>
      <c r="Y576" s="158"/>
    </row>
    <row r="577" spans="2:25" s="159" customFormat="1" x14ac:dyDescent="0.25">
      <c r="B577" s="157"/>
      <c r="C577" s="158"/>
      <c r="D577" s="158"/>
      <c r="E577" s="158"/>
      <c r="F577" s="158"/>
      <c r="G577" s="158"/>
      <c r="H577" s="158"/>
      <c r="I577" s="158"/>
      <c r="J577" s="158"/>
      <c r="K577" s="158"/>
      <c r="L577" s="158"/>
      <c r="M577" s="158"/>
      <c r="N577" s="158"/>
      <c r="O577" s="158"/>
      <c r="P577" s="158"/>
      <c r="Q577" s="158"/>
      <c r="R577" s="158"/>
      <c r="S577" s="158"/>
      <c r="T577" s="158"/>
      <c r="U577" s="157"/>
      <c r="V577" s="158"/>
      <c r="W577" s="158"/>
      <c r="X577" s="158"/>
      <c r="Y577" s="158"/>
    </row>
    <row r="578" spans="2:25" s="159" customFormat="1" ht="15.75" x14ac:dyDescent="0.25">
      <c r="B578" s="68"/>
      <c r="C578" s="69"/>
      <c r="D578" s="69"/>
      <c r="E578" s="69"/>
      <c r="F578" s="69"/>
      <c r="G578" s="69"/>
      <c r="H578" s="69"/>
      <c r="I578" s="69"/>
      <c r="J578" s="69"/>
      <c r="K578" s="69"/>
      <c r="L578" s="69"/>
      <c r="M578" s="69"/>
      <c r="N578" s="69"/>
      <c r="O578" s="69"/>
      <c r="P578" s="69"/>
      <c r="Q578" s="69"/>
      <c r="R578" s="69"/>
      <c r="S578" s="69"/>
      <c r="T578" s="69"/>
      <c r="U578" s="68"/>
      <c r="V578" s="69"/>
      <c r="W578" s="69"/>
      <c r="X578" s="69"/>
      <c r="Y578" s="69"/>
    </row>
    <row r="579" spans="2:25" s="159" customFormat="1" x14ac:dyDescent="0.25">
      <c r="B579" s="157"/>
      <c r="C579" s="158"/>
      <c r="D579" s="158"/>
      <c r="E579" s="158"/>
      <c r="F579" s="158"/>
      <c r="G579" s="158"/>
      <c r="H579" s="158"/>
      <c r="I579" s="158"/>
      <c r="J579" s="158"/>
      <c r="K579" s="158"/>
      <c r="L579" s="158"/>
      <c r="M579" s="158"/>
      <c r="N579" s="158"/>
      <c r="O579" s="158"/>
      <c r="P579" s="158"/>
      <c r="Q579" s="158"/>
      <c r="R579" s="158"/>
      <c r="S579" s="158"/>
      <c r="T579" s="158"/>
      <c r="U579" s="157"/>
      <c r="V579" s="158"/>
      <c r="W579" s="158"/>
      <c r="X579" s="158"/>
      <c r="Y579" s="158"/>
    </row>
    <row r="580" spans="2:25" s="159" customFormat="1" x14ac:dyDescent="0.25">
      <c r="B580" s="157"/>
      <c r="C580" s="158"/>
      <c r="D580" s="158"/>
      <c r="E580" s="158"/>
      <c r="F580" s="158"/>
      <c r="G580" s="158"/>
      <c r="H580" s="158"/>
      <c r="I580" s="158"/>
      <c r="J580" s="158"/>
      <c r="K580" s="158"/>
      <c r="L580" s="158"/>
      <c r="M580" s="158"/>
      <c r="N580" s="158"/>
      <c r="O580" s="158"/>
      <c r="P580" s="158"/>
      <c r="Q580" s="158"/>
      <c r="R580" s="158"/>
      <c r="S580" s="158"/>
      <c r="T580" s="158"/>
      <c r="U580" s="157"/>
      <c r="V580" s="158"/>
      <c r="W580" s="158"/>
      <c r="X580" s="158"/>
      <c r="Y580" s="158"/>
    </row>
    <row r="581" spans="2:25" s="159" customFormat="1" x14ac:dyDescent="0.25">
      <c r="B581" s="157"/>
      <c r="C581" s="158"/>
      <c r="D581" s="158"/>
      <c r="E581" s="158"/>
      <c r="F581" s="158"/>
      <c r="G581" s="158"/>
      <c r="H581" s="158"/>
      <c r="I581" s="158"/>
      <c r="J581" s="158"/>
      <c r="K581" s="158"/>
      <c r="L581" s="158"/>
      <c r="M581" s="158"/>
      <c r="N581" s="158"/>
      <c r="O581" s="158"/>
      <c r="P581" s="158"/>
      <c r="Q581" s="158"/>
      <c r="R581" s="158"/>
      <c r="S581" s="158"/>
      <c r="T581" s="158"/>
      <c r="U581" s="157"/>
      <c r="V581" s="158"/>
      <c r="W581" s="158"/>
      <c r="X581" s="158"/>
      <c r="Y581" s="158"/>
    </row>
    <row r="582" spans="2:25" s="159" customFormat="1" x14ac:dyDescent="0.25">
      <c r="B582" s="157"/>
      <c r="C582" s="158"/>
      <c r="D582" s="158"/>
      <c r="E582" s="158"/>
      <c r="F582" s="158"/>
      <c r="G582" s="158"/>
      <c r="H582" s="158"/>
      <c r="I582" s="158"/>
      <c r="J582" s="158"/>
      <c r="K582" s="158"/>
      <c r="L582" s="158"/>
      <c r="M582" s="158"/>
      <c r="N582" s="158"/>
      <c r="O582" s="158"/>
      <c r="P582" s="158"/>
      <c r="Q582" s="158"/>
      <c r="R582" s="158"/>
      <c r="S582" s="158"/>
      <c r="T582" s="158"/>
      <c r="U582" s="157"/>
      <c r="V582" s="158"/>
      <c r="W582" s="158"/>
      <c r="X582" s="158"/>
      <c r="Y582" s="158"/>
    </row>
    <row r="583" spans="2:25" s="159" customFormat="1" x14ac:dyDescent="0.25">
      <c r="B583" s="157"/>
      <c r="C583" s="158"/>
      <c r="D583" s="158"/>
      <c r="E583" s="158"/>
      <c r="F583" s="158"/>
      <c r="G583" s="158"/>
      <c r="H583" s="158"/>
      <c r="I583" s="158"/>
      <c r="J583" s="158"/>
      <c r="K583" s="158"/>
      <c r="L583" s="158"/>
      <c r="M583" s="158"/>
      <c r="N583" s="158"/>
      <c r="O583" s="158"/>
      <c r="P583" s="158"/>
      <c r="Q583" s="158"/>
      <c r="R583" s="158"/>
      <c r="S583" s="158"/>
      <c r="T583" s="158"/>
      <c r="U583" s="157"/>
      <c r="V583" s="158"/>
      <c r="W583" s="158"/>
      <c r="X583" s="158"/>
      <c r="Y583" s="158"/>
    </row>
    <row r="584" spans="2:25" s="159" customFormat="1" x14ac:dyDescent="0.25">
      <c r="B584" s="157"/>
      <c r="C584" s="158"/>
      <c r="D584" s="158"/>
      <c r="E584" s="158"/>
      <c r="F584" s="158"/>
      <c r="G584" s="158"/>
      <c r="H584" s="158"/>
      <c r="I584" s="158"/>
      <c r="J584" s="158"/>
      <c r="K584" s="158"/>
      <c r="L584" s="158"/>
      <c r="M584" s="158"/>
      <c r="N584" s="158"/>
      <c r="O584" s="158"/>
      <c r="P584" s="158"/>
      <c r="Q584" s="158"/>
      <c r="R584" s="158"/>
      <c r="S584" s="158"/>
      <c r="T584" s="158"/>
      <c r="U584" s="157"/>
      <c r="V584" s="158"/>
      <c r="W584" s="158"/>
      <c r="X584" s="158"/>
      <c r="Y584" s="158"/>
    </row>
    <row r="585" spans="2:25" s="159" customFormat="1" x14ac:dyDescent="0.25">
      <c r="B585" s="157"/>
      <c r="C585" s="158"/>
      <c r="D585" s="158"/>
      <c r="E585" s="158"/>
      <c r="F585" s="158"/>
      <c r="G585" s="158"/>
      <c r="H585" s="158"/>
      <c r="I585" s="158"/>
      <c r="J585" s="158"/>
      <c r="K585" s="158"/>
      <c r="L585" s="158"/>
      <c r="M585" s="158"/>
      <c r="N585" s="158"/>
      <c r="O585" s="158"/>
      <c r="P585" s="158"/>
      <c r="Q585" s="158"/>
      <c r="R585" s="158"/>
      <c r="S585" s="158"/>
      <c r="T585" s="158"/>
      <c r="U585" s="157"/>
      <c r="V585" s="158"/>
      <c r="W585" s="158"/>
      <c r="X585" s="158"/>
      <c r="Y585" s="158"/>
    </row>
    <row r="586" spans="2:25" s="159" customFormat="1" x14ac:dyDescent="0.25">
      <c r="B586" s="157"/>
      <c r="C586" s="158"/>
      <c r="D586" s="158"/>
      <c r="E586" s="158"/>
      <c r="F586" s="158"/>
      <c r="G586" s="158"/>
      <c r="H586" s="158"/>
      <c r="I586" s="158"/>
      <c r="J586" s="158"/>
      <c r="K586" s="158"/>
      <c r="L586" s="158"/>
      <c r="M586" s="158"/>
      <c r="N586" s="158"/>
      <c r="O586" s="158"/>
      <c r="P586" s="158"/>
      <c r="Q586" s="158"/>
      <c r="R586" s="158"/>
      <c r="S586" s="158"/>
      <c r="T586" s="158"/>
      <c r="U586" s="157"/>
      <c r="V586" s="158"/>
      <c r="W586" s="158"/>
      <c r="X586" s="158"/>
      <c r="Y586" s="158"/>
    </row>
    <row r="587" spans="2:25" s="159" customFormat="1" x14ac:dyDescent="0.25">
      <c r="B587" s="157"/>
      <c r="C587" s="158"/>
      <c r="D587" s="158"/>
      <c r="E587" s="158"/>
      <c r="F587" s="158"/>
      <c r="G587" s="158"/>
      <c r="H587" s="158"/>
      <c r="I587" s="158"/>
      <c r="J587" s="158"/>
      <c r="K587" s="158"/>
      <c r="L587" s="158"/>
      <c r="M587" s="158"/>
      <c r="N587" s="158"/>
      <c r="O587" s="158"/>
      <c r="P587" s="158"/>
      <c r="Q587" s="158"/>
      <c r="R587" s="158"/>
      <c r="S587" s="158"/>
      <c r="T587" s="158"/>
      <c r="U587" s="157"/>
      <c r="V587" s="158"/>
      <c r="W587" s="158"/>
      <c r="X587" s="158"/>
      <c r="Y587" s="158"/>
    </row>
    <row r="588" spans="2:25" s="159" customFormat="1" x14ac:dyDescent="0.25">
      <c r="B588" s="157"/>
      <c r="C588" s="158"/>
      <c r="D588" s="158"/>
      <c r="E588" s="158"/>
      <c r="F588" s="158"/>
      <c r="G588" s="158"/>
      <c r="H588" s="158"/>
      <c r="I588" s="158"/>
      <c r="J588" s="158"/>
      <c r="K588" s="158"/>
      <c r="L588" s="158"/>
      <c r="M588" s="158"/>
      <c r="N588" s="158"/>
      <c r="O588" s="158"/>
      <c r="P588" s="158"/>
      <c r="Q588" s="158"/>
      <c r="R588" s="158"/>
      <c r="S588" s="158"/>
      <c r="T588" s="158"/>
      <c r="U588" s="157"/>
      <c r="V588" s="158"/>
      <c r="W588" s="158"/>
      <c r="X588" s="158"/>
      <c r="Y588" s="158"/>
    </row>
    <row r="589" spans="2:25" s="159" customFormat="1" x14ac:dyDescent="0.25">
      <c r="B589" s="157"/>
      <c r="C589" s="158"/>
      <c r="D589" s="158"/>
      <c r="E589" s="158"/>
      <c r="F589" s="158"/>
      <c r="G589" s="158"/>
      <c r="H589" s="158"/>
      <c r="I589" s="158"/>
      <c r="J589" s="158"/>
      <c r="K589" s="158"/>
      <c r="L589" s="158"/>
      <c r="M589" s="158"/>
      <c r="N589" s="158"/>
      <c r="O589" s="158"/>
      <c r="P589" s="158"/>
      <c r="Q589" s="158"/>
      <c r="R589" s="158"/>
      <c r="S589" s="158"/>
      <c r="T589" s="158"/>
      <c r="U589" s="157"/>
      <c r="V589" s="158"/>
      <c r="W589" s="158"/>
      <c r="X589" s="158"/>
      <c r="Y589" s="158"/>
    </row>
    <row r="590" spans="2:25" s="159" customFormat="1" x14ac:dyDescent="0.25">
      <c r="B590" s="157"/>
      <c r="C590" s="158"/>
      <c r="D590" s="158"/>
      <c r="E590" s="158"/>
      <c r="F590" s="158"/>
      <c r="G590" s="158"/>
      <c r="H590" s="158"/>
      <c r="I590" s="158"/>
      <c r="J590" s="158"/>
      <c r="K590" s="158"/>
      <c r="L590" s="158"/>
      <c r="M590" s="158"/>
      <c r="N590" s="158"/>
      <c r="O590" s="158"/>
      <c r="P590" s="158"/>
      <c r="Q590" s="158"/>
      <c r="R590" s="158"/>
      <c r="S590" s="158"/>
      <c r="T590" s="158"/>
      <c r="U590" s="157"/>
      <c r="V590" s="158"/>
      <c r="W590" s="158"/>
      <c r="X590" s="158"/>
      <c r="Y590" s="158"/>
    </row>
    <row r="591" spans="2:25" s="159" customFormat="1" ht="15.75" x14ac:dyDescent="0.25">
      <c r="B591" s="68"/>
      <c r="C591" s="69"/>
      <c r="D591" s="69"/>
      <c r="E591" s="69"/>
      <c r="F591" s="69"/>
      <c r="G591" s="69"/>
      <c r="H591" s="69"/>
      <c r="I591" s="69"/>
      <c r="J591" s="69"/>
      <c r="K591" s="69"/>
      <c r="L591" s="69"/>
      <c r="M591" s="69"/>
      <c r="N591" s="69"/>
      <c r="O591" s="69"/>
      <c r="P591" s="69"/>
      <c r="Q591" s="69"/>
      <c r="R591" s="69"/>
      <c r="S591" s="69"/>
      <c r="T591" s="69"/>
      <c r="U591" s="68"/>
      <c r="V591" s="69"/>
      <c r="W591" s="69"/>
      <c r="X591" s="69"/>
      <c r="Y591" s="69"/>
    </row>
    <row r="592" spans="2:25" s="159" customFormat="1" x14ac:dyDescent="0.25">
      <c r="B592" s="157"/>
      <c r="C592" s="158"/>
      <c r="D592" s="158"/>
      <c r="E592" s="158"/>
      <c r="F592" s="158"/>
      <c r="G592" s="158"/>
      <c r="H592" s="158"/>
      <c r="I592" s="158"/>
      <c r="J592" s="158"/>
      <c r="K592" s="158"/>
      <c r="L592" s="158"/>
      <c r="M592" s="158"/>
      <c r="N592" s="158"/>
      <c r="O592" s="158"/>
      <c r="P592" s="158"/>
      <c r="Q592" s="158"/>
      <c r="R592" s="158"/>
      <c r="S592" s="158"/>
      <c r="T592" s="158"/>
      <c r="U592" s="157"/>
      <c r="V592" s="158"/>
      <c r="W592" s="158"/>
      <c r="X592" s="158"/>
      <c r="Y592" s="158"/>
    </row>
    <row r="593" spans="2:25" s="159" customFormat="1" x14ac:dyDescent="0.25">
      <c r="B593" s="157"/>
      <c r="C593" s="158"/>
      <c r="D593" s="158"/>
      <c r="E593" s="158"/>
      <c r="F593" s="158"/>
      <c r="G593" s="158"/>
      <c r="H593" s="158"/>
      <c r="I593" s="158"/>
      <c r="J593" s="158"/>
      <c r="K593" s="158"/>
      <c r="L593" s="158"/>
      <c r="M593" s="158"/>
      <c r="N593" s="158"/>
      <c r="O593" s="158"/>
      <c r="P593" s="158"/>
      <c r="Q593" s="158"/>
      <c r="R593" s="158"/>
      <c r="S593" s="158"/>
      <c r="T593" s="158"/>
      <c r="U593" s="157"/>
      <c r="V593" s="158"/>
      <c r="W593" s="158"/>
      <c r="X593" s="158"/>
      <c r="Y593" s="158"/>
    </row>
    <row r="594" spans="2:25" s="159" customFormat="1" x14ac:dyDescent="0.25">
      <c r="B594" s="157"/>
      <c r="C594" s="158"/>
      <c r="D594" s="158"/>
      <c r="E594" s="158"/>
      <c r="F594" s="158"/>
      <c r="G594" s="158"/>
      <c r="H594" s="158"/>
      <c r="I594" s="158"/>
      <c r="J594" s="158"/>
      <c r="K594" s="158"/>
      <c r="L594" s="158"/>
      <c r="M594" s="158"/>
      <c r="N594" s="158"/>
      <c r="O594" s="158"/>
      <c r="P594" s="158"/>
      <c r="Q594" s="158"/>
      <c r="R594" s="158"/>
      <c r="S594" s="158"/>
      <c r="T594" s="158"/>
      <c r="U594" s="157"/>
      <c r="V594" s="158"/>
      <c r="W594" s="158"/>
      <c r="X594" s="158"/>
      <c r="Y594" s="158"/>
    </row>
    <row r="595" spans="2:25" s="159" customFormat="1" x14ac:dyDescent="0.25">
      <c r="B595" s="157"/>
      <c r="C595" s="158"/>
      <c r="D595" s="158"/>
      <c r="E595" s="158"/>
      <c r="F595" s="158"/>
      <c r="G595" s="158"/>
      <c r="H595" s="158"/>
      <c r="I595" s="158"/>
      <c r="J595" s="158"/>
      <c r="K595" s="158"/>
      <c r="L595" s="158"/>
      <c r="M595" s="158"/>
      <c r="N595" s="158"/>
      <c r="O595" s="158"/>
      <c r="P595" s="158"/>
      <c r="Q595" s="158"/>
      <c r="R595" s="158"/>
      <c r="S595" s="158"/>
      <c r="T595" s="158"/>
      <c r="U595" s="157"/>
      <c r="V595" s="158"/>
      <c r="W595" s="158"/>
      <c r="X595" s="158"/>
      <c r="Y595" s="158"/>
    </row>
    <row r="596" spans="2:25" s="159" customFormat="1" x14ac:dyDescent="0.25">
      <c r="B596" s="157"/>
      <c r="C596" s="158"/>
      <c r="D596" s="158"/>
      <c r="E596" s="158"/>
      <c r="F596" s="158"/>
      <c r="G596" s="158"/>
      <c r="H596" s="158"/>
      <c r="I596" s="158"/>
      <c r="J596" s="158"/>
      <c r="K596" s="158"/>
      <c r="L596" s="158"/>
      <c r="M596" s="158"/>
      <c r="N596" s="158"/>
      <c r="O596" s="158"/>
      <c r="P596" s="158"/>
      <c r="Q596" s="158"/>
      <c r="R596" s="158"/>
      <c r="S596" s="158"/>
      <c r="T596" s="158"/>
      <c r="U596" s="157"/>
      <c r="V596" s="158"/>
      <c r="W596" s="158"/>
      <c r="X596" s="158"/>
      <c r="Y596" s="158"/>
    </row>
    <row r="597" spans="2:25" s="159" customFormat="1" x14ac:dyDescent="0.25">
      <c r="B597" s="157"/>
      <c r="C597" s="158"/>
      <c r="D597" s="158"/>
      <c r="E597" s="158"/>
      <c r="F597" s="158"/>
      <c r="G597" s="158"/>
      <c r="H597" s="158"/>
      <c r="I597" s="158"/>
      <c r="J597" s="158"/>
      <c r="K597" s="158"/>
      <c r="L597" s="158"/>
      <c r="M597" s="158"/>
      <c r="N597" s="158"/>
      <c r="O597" s="158"/>
      <c r="P597" s="158"/>
      <c r="Q597" s="158"/>
      <c r="R597" s="158"/>
      <c r="S597" s="158"/>
      <c r="T597" s="158"/>
      <c r="U597" s="157"/>
      <c r="V597" s="158"/>
      <c r="W597" s="158"/>
      <c r="X597" s="158"/>
      <c r="Y597" s="158"/>
    </row>
    <row r="598" spans="2:25" s="159" customFormat="1" x14ac:dyDescent="0.25">
      <c r="B598" s="157"/>
      <c r="C598" s="158"/>
      <c r="D598" s="158"/>
      <c r="E598" s="158"/>
      <c r="F598" s="158"/>
      <c r="G598" s="158"/>
      <c r="H598" s="158"/>
      <c r="I598" s="158"/>
      <c r="J598" s="158"/>
      <c r="K598" s="158"/>
      <c r="L598" s="158"/>
      <c r="M598" s="158"/>
      <c r="N598" s="158"/>
      <c r="O598" s="158"/>
      <c r="P598" s="158"/>
      <c r="Q598" s="158"/>
      <c r="R598" s="158"/>
      <c r="S598" s="158"/>
      <c r="T598" s="158"/>
      <c r="U598" s="157"/>
      <c r="V598" s="158"/>
      <c r="W598" s="158"/>
      <c r="X598" s="158"/>
      <c r="Y598" s="158"/>
    </row>
    <row r="599" spans="2:25" s="159" customFormat="1" x14ac:dyDescent="0.25">
      <c r="B599" s="157"/>
      <c r="C599" s="158"/>
      <c r="D599" s="158"/>
      <c r="E599" s="158"/>
      <c r="F599" s="158"/>
      <c r="G599" s="158"/>
      <c r="H599" s="158"/>
      <c r="I599" s="158"/>
      <c r="J599" s="158"/>
      <c r="K599" s="158"/>
      <c r="L599" s="158"/>
      <c r="M599" s="158"/>
      <c r="N599" s="158"/>
      <c r="O599" s="158"/>
      <c r="P599" s="158"/>
      <c r="Q599" s="158"/>
      <c r="R599" s="158"/>
      <c r="S599" s="158"/>
      <c r="T599" s="158"/>
      <c r="U599" s="157"/>
      <c r="V599" s="158"/>
      <c r="W599" s="158"/>
      <c r="X599" s="158"/>
      <c r="Y599" s="158"/>
    </row>
    <row r="600" spans="2:25" s="159" customFormat="1" x14ac:dyDescent="0.25">
      <c r="B600" s="157"/>
      <c r="C600" s="158"/>
      <c r="D600" s="158"/>
      <c r="E600" s="158"/>
      <c r="F600" s="158"/>
      <c r="G600" s="158"/>
      <c r="H600" s="158"/>
      <c r="I600" s="158"/>
      <c r="J600" s="158"/>
      <c r="K600" s="158"/>
      <c r="L600" s="158"/>
      <c r="M600" s="158"/>
      <c r="N600" s="158"/>
      <c r="O600" s="158"/>
      <c r="P600" s="158"/>
      <c r="Q600" s="158"/>
      <c r="R600" s="158"/>
      <c r="S600" s="158"/>
      <c r="T600" s="158"/>
      <c r="U600" s="157"/>
      <c r="V600" s="158"/>
      <c r="W600" s="158"/>
      <c r="X600" s="158"/>
      <c r="Y600" s="158"/>
    </row>
    <row r="601" spans="2:25" s="159" customFormat="1" x14ac:dyDescent="0.25">
      <c r="B601" s="157"/>
      <c r="C601" s="158"/>
      <c r="D601" s="158"/>
      <c r="E601" s="158"/>
      <c r="F601" s="158"/>
      <c r="G601" s="158"/>
      <c r="H601" s="158"/>
      <c r="I601" s="158"/>
      <c r="J601" s="158"/>
      <c r="K601" s="158"/>
      <c r="L601" s="158"/>
      <c r="M601" s="158"/>
      <c r="N601" s="158"/>
      <c r="O601" s="158"/>
      <c r="P601" s="158"/>
      <c r="Q601" s="158"/>
      <c r="R601" s="158"/>
      <c r="S601" s="158"/>
      <c r="T601" s="158"/>
      <c r="U601" s="157"/>
      <c r="V601" s="158"/>
      <c r="W601" s="158"/>
      <c r="X601" s="158"/>
      <c r="Y601" s="158"/>
    </row>
    <row r="602" spans="2:25" s="159" customFormat="1" x14ac:dyDescent="0.25">
      <c r="B602" s="157"/>
      <c r="C602" s="158"/>
      <c r="D602" s="158"/>
      <c r="E602" s="158"/>
      <c r="F602" s="158"/>
      <c r="G602" s="158"/>
      <c r="H602" s="158"/>
      <c r="I602" s="158"/>
      <c r="J602" s="158"/>
      <c r="K602" s="158"/>
      <c r="L602" s="158"/>
      <c r="M602" s="158"/>
      <c r="N602" s="158"/>
      <c r="O602" s="158"/>
      <c r="P602" s="158"/>
      <c r="Q602" s="158"/>
      <c r="R602" s="158"/>
      <c r="S602" s="158"/>
      <c r="T602" s="158"/>
      <c r="U602" s="157"/>
      <c r="V602" s="158"/>
      <c r="W602" s="158"/>
      <c r="X602" s="158"/>
      <c r="Y602" s="158"/>
    </row>
    <row r="603" spans="2:25" s="159" customFormat="1" x14ac:dyDescent="0.25">
      <c r="B603" s="157"/>
      <c r="C603" s="158"/>
      <c r="D603" s="158"/>
      <c r="E603" s="158"/>
      <c r="F603" s="158"/>
      <c r="G603" s="158"/>
      <c r="H603" s="158"/>
      <c r="I603" s="158"/>
      <c r="J603" s="158"/>
      <c r="K603" s="158"/>
      <c r="L603" s="158"/>
      <c r="M603" s="158"/>
      <c r="N603" s="158"/>
      <c r="O603" s="158"/>
      <c r="P603" s="158"/>
      <c r="Q603" s="158"/>
      <c r="R603" s="158"/>
      <c r="S603" s="158"/>
      <c r="T603" s="158"/>
      <c r="U603" s="157"/>
      <c r="V603" s="158"/>
      <c r="W603" s="158"/>
      <c r="X603" s="158"/>
      <c r="Y603" s="158"/>
    </row>
    <row r="604" spans="2:25" s="159" customFormat="1" ht="15.75" x14ac:dyDescent="0.25">
      <c r="B604" s="68"/>
      <c r="C604" s="69"/>
      <c r="D604" s="69"/>
      <c r="E604" s="69"/>
      <c r="F604" s="69"/>
      <c r="G604" s="69"/>
      <c r="H604" s="69"/>
      <c r="I604" s="69"/>
      <c r="J604" s="69"/>
      <c r="K604" s="69"/>
      <c r="L604" s="69"/>
      <c r="M604" s="69"/>
      <c r="N604" s="69"/>
      <c r="O604" s="69"/>
      <c r="P604" s="69"/>
      <c r="Q604" s="69"/>
      <c r="R604" s="69"/>
      <c r="S604" s="69"/>
      <c r="T604" s="69"/>
      <c r="U604" s="68"/>
      <c r="V604" s="69"/>
      <c r="W604" s="69"/>
      <c r="X604" s="69"/>
      <c r="Y604" s="69"/>
    </row>
    <row r="605" spans="2:25" s="159" customFormat="1" x14ac:dyDescent="0.25">
      <c r="B605" s="157"/>
      <c r="C605" s="158"/>
      <c r="D605" s="158"/>
      <c r="E605" s="158"/>
      <c r="F605" s="158"/>
      <c r="G605" s="158"/>
      <c r="H605" s="158"/>
      <c r="I605" s="158"/>
      <c r="J605" s="158"/>
      <c r="K605" s="158"/>
      <c r="L605" s="158"/>
      <c r="M605" s="158"/>
      <c r="N605" s="158"/>
      <c r="O605" s="158"/>
      <c r="P605" s="158"/>
      <c r="Q605" s="158"/>
      <c r="R605" s="158"/>
      <c r="S605" s="158"/>
      <c r="T605" s="158"/>
      <c r="U605" s="157"/>
      <c r="V605" s="158"/>
      <c r="W605" s="158"/>
      <c r="X605" s="158"/>
      <c r="Y605" s="158"/>
    </row>
    <row r="606" spans="2:25" s="159" customFormat="1" x14ac:dyDescent="0.25">
      <c r="B606" s="157"/>
      <c r="C606" s="158"/>
      <c r="D606" s="158"/>
      <c r="E606" s="158"/>
      <c r="F606" s="158"/>
      <c r="G606" s="158"/>
      <c r="H606" s="158"/>
      <c r="I606" s="158"/>
      <c r="J606" s="158"/>
      <c r="K606" s="158"/>
      <c r="L606" s="158"/>
      <c r="M606" s="158"/>
      <c r="N606" s="158"/>
      <c r="O606" s="158"/>
      <c r="P606" s="158"/>
      <c r="Q606" s="158"/>
      <c r="R606" s="158"/>
      <c r="S606" s="158"/>
      <c r="T606" s="158"/>
      <c r="U606" s="157"/>
      <c r="V606" s="158"/>
      <c r="W606" s="158"/>
      <c r="X606" s="158"/>
      <c r="Y606" s="158"/>
    </row>
    <row r="607" spans="2:25" s="159" customFormat="1" x14ac:dyDescent="0.25">
      <c r="B607" s="157"/>
      <c r="C607" s="158"/>
      <c r="D607" s="158"/>
      <c r="E607" s="158"/>
      <c r="F607" s="158"/>
      <c r="G607" s="158"/>
      <c r="H607" s="158"/>
      <c r="I607" s="158"/>
      <c r="J607" s="158"/>
      <c r="K607" s="158"/>
      <c r="L607" s="158"/>
      <c r="M607" s="158"/>
      <c r="N607" s="158"/>
      <c r="O607" s="158"/>
      <c r="P607" s="158"/>
      <c r="Q607" s="158"/>
      <c r="R607" s="158"/>
      <c r="S607" s="158"/>
      <c r="T607" s="158"/>
      <c r="U607" s="157"/>
      <c r="V607" s="158"/>
      <c r="W607" s="158"/>
      <c r="X607" s="158"/>
      <c r="Y607" s="158"/>
    </row>
    <row r="608" spans="2:25" s="159" customFormat="1" x14ac:dyDescent="0.25">
      <c r="B608" s="157"/>
      <c r="C608" s="158"/>
      <c r="D608" s="158"/>
      <c r="E608" s="158"/>
      <c r="F608" s="158"/>
      <c r="G608" s="158"/>
      <c r="H608" s="158"/>
      <c r="I608" s="158"/>
      <c r="J608" s="158"/>
      <c r="K608" s="158"/>
      <c r="L608" s="158"/>
      <c r="M608" s="158"/>
      <c r="N608" s="158"/>
      <c r="O608" s="158"/>
      <c r="P608" s="158"/>
      <c r="Q608" s="158"/>
      <c r="R608" s="158"/>
      <c r="S608" s="158"/>
      <c r="T608" s="158"/>
      <c r="U608" s="157"/>
      <c r="V608" s="158"/>
      <c r="W608" s="158"/>
      <c r="X608" s="158"/>
      <c r="Y608" s="158"/>
    </row>
    <row r="609" spans="2:25" s="159" customFormat="1" x14ac:dyDescent="0.25">
      <c r="B609" s="157"/>
      <c r="C609" s="158"/>
      <c r="D609" s="158"/>
      <c r="E609" s="158"/>
      <c r="F609" s="158"/>
      <c r="G609" s="158"/>
      <c r="H609" s="158"/>
      <c r="I609" s="158"/>
      <c r="J609" s="158"/>
      <c r="K609" s="158"/>
      <c r="L609" s="158"/>
      <c r="M609" s="158"/>
      <c r="N609" s="158"/>
      <c r="O609" s="158"/>
      <c r="P609" s="158"/>
      <c r="Q609" s="158"/>
      <c r="R609" s="158"/>
      <c r="S609" s="158"/>
      <c r="T609" s="158"/>
      <c r="U609" s="157"/>
      <c r="V609" s="158"/>
      <c r="W609" s="158"/>
      <c r="X609" s="158"/>
      <c r="Y609" s="158"/>
    </row>
    <row r="610" spans="2:25" s="159" customFormat="1" x14ac:dyDescent="0.25">
      <c r="B610" s="157"/>
      <c r="C610" s="158"/>
      <c r="D610" s="158"/>
      <c r="E610" s="158"/>
      <c r="F610" s="158"/>
      <c r="G610" s="158"/>
      <c r="H610" s="158"/>
      <c r="I610" s="158"/>
      <c r="J610" s="158"/>
      <c r="K610" s="158"/>
      <c r="L610" s="158"/>
      <c r="M610" s="158"/>
      <c r="N610" s="158"/>
      <c r="O610" s="158"/>
      <c r="P610" s="158"/>
      <c r="Q610" s="158"/>
      <c r="R610" s="158"/>
      <c r="S610" s="158"/>
      <c r="T610" s="158"/>
      <c r="U610" s="157"/>
      <c r="V610" s="158"/>
      <c r="W610" s="158"/>
      <c r="X610" s="158"/>
      <c r="Y610" s="158"/>
    </row>
    <row r="611" spans="2:25" s="159" customFormat="1" x14ac:dyDescent="0.25">
      <c r="B611" s="157"/>
      <c r="C611" s="158"/>
      <c r="D611" s="158"/>
      <c r="E611" s="158"/>
      <c r="F611" s="158"/>
      <c r="G611" s="158"/>
      <c r="H611" s="158"/>
      <c r="I611" s="158"/>
      <c r="J611" s="158"/>
      <c r="K611" s="158"/>
      <c r="L611" s="158"/>
      <c r="M611" s="158"/>
      <c r="N611" s="158"/>
      <c r="O611" s="158"/>
      <c r="P611" s="158"/>
      <c r="Q611" s="158"/>
      <c r="R611" s="158"/>
      <c r="S611" s="158"/>
      <c r="T611" s="158"/>
      <c r="U611" s="157"/>
      <c r="V611" s="158"/>
      <c r="W611" s="158"/>
      <c r="X611" s="158"/>
      <c r="Y611" s="158"/>
    </row>
    <row r="612" spans="2:25" s="159" customFormat="1" x14ac:dyDescent="0.25">
      <c r="B612" s="157"/>
      <c r="C612" s="158"/>
      <c r="D612" s="158"/>
      <c r="E612" s="158"/>
      <c r="F612" s="158"/>
      <c r="G612" s="158"/>
      <c r="H612" s="158"/>
      <c r="I612" s="158"/>
      <c r="J612" s="158"/>
      <c r="K612" s="158"/>
      <c r="L612" s="158"/>
      <c r="M612" s="158"/>
      <c r="N612" s="158"/>
      <c r="O612" s="158"/>
      <c r="P612" s="158"/>
      <c r="Q612" s="158"/>
      <c r="R612" s="158"/>
      <c r="S612" s="158"/>
      <c r="T612" s="158"/>
      <c r="U612" s="157"/>
      <c r="V612" s="158"/>
      <c r="W612" s="158"/>
      <c r="X612" s="158"/>
      <c r="Y612" s="158"/>
    </row>
    <row r="613" spans="2:25" s="159" customFormat="1" x14ac:dyDescent="0.25">
      <c r="B613" s="157"/>
      <c r="C613" s="158"/>
      <c r="D613" s="158"/>
      <c r="E613" s="158"/>
      <c r="F613" s="158"/>
      <c r="G613" s="158"/>
      <c r="H613" s="158"/>
      <c r="I613" s="158"/>
      <c r="J613" s="158"/>
      <c r="K613" s="158"/>
      <c r="L613" s="158"/>
      <c r="M613" s="158"/>
      <c r="N613" s="158"/>
      <c r="O613" s="158"/>
      <c r="P613" s="158"/>
      <c r="Q613" s="158"/>
      <c r="R613" s="158"/>
      <c r="S613" s="158"/>
      <c r="T613" s="158"/>
      <c r="U613" s="157"/>
      <c r="V613" s="158"/>
      <c r="W613" s="158"/>
      <c r="X613" s="158"/>
      <c r="Y613" s="158"/>
    </row>
    <row r="614" spans="2:25" s="159" customFormat="1" x14ac:dyDescent="0.25">
      <c r="B614" s="157"/>
      <c r="C614" s="158"/>
      <c r="D614" s="158"/>
      <c r="E614" s="158"/>
      <c r="F614" s="158"/>
      <c r="G614" s="158"/>
      <c r="H614" s="158"/>
      <c r="I614" s="158"/>
      <c r="J614" s="158"/>
      <c r="K614" s="158"/>
      <c r="L614" s="158"/>
      <c r="M614" s="158"/>
      <c r="N614" s="158"/>
      <c r="O614" s="158"/>
      <c r="P614" s="158"/>
      <c r="Q614" s="158"/>
      <c r="R614" s="158"/>
      <c r="S614" s="158"/>
      <c r="T614" s="158"/>
      <c r="U614" s="157"/>
      <c r="V614" s="158"/>
      <c r="W614" s="158"/>
      <c r="X614" s="158"/>
      <c r="Y614" s="158"/>
    </row>
    <row r="615" spans="2:25" s="159" customFormat="1" x14ac:dyDescent="0.25">
      <c r="B615" s="157"/>
      <c r="C615" s="158"/>
      <c r="D615" s="158"/>
      <c r="E615" s="158"/>
      <c r="F615" s="158"/>
      <c r="G615" s="158"/>
      <c r="H615" s="158"/>
      <c r="I615" s="158"/>
      <c r="J615" s="158"/>
      <c r="K615" s="158"/>
      <c r="L615" s="158"/>
      <c r="M615" s="158"/>
      <c r="N615" s="158"/>
      <c r="O615" s="158"/>
      <c r="P615" s="158"/>
      <c r="Q615" s="158"/>
      <c r="R615" s="158"/>
      <c r="S615" s="158"/>
      <c r="T615" s="158"/>
      <c r="U615" s="157"/>
      <c r="V615" s="158"/>
      <c r="W615" s="158"/>
      <c r="X615" s="158"/>
      <c r="Y615" s="158"/>
    </row>
    <row r="616" spans="2:25" s="159" customFormat="1" x14ac:dyDescent="0.25">
      <c r="B616" s="157"/>
      <c r="C616" s="158"/>
      <c r="D616" s="158"/>
      <c r="E616" s="158"/>
      <c r="F616" s="158"/>
      <c r="G616" s="158"/>
      <c r="H616" s="158"/>
      <c r="I616" s="158"/>
      <c r="J616" s="158"/>
      <c r="K616" s="158"/>
      <c r="L616" s="158"/>
      <c r="M616" s="158"/>
      <c r="N616" s="158"/>
      <c r="O616" s="158"/>
      <c r="P616" s="158"/>
      <c r="Q616" s="158"/>
      <c r="R616" s="158"/>
      <c r="S616" s="158"/>
      <c r="T616" s="158"/>
      <c r="U616" s="157"/>
      <c r="V616" s="158"/>
      <c r="W616" s="158"/>
      <c r="X616" s="158"/>
      <c r="Y616" s="158"/>
    </row>
    <row r="617" spans="2:25" s="159" customFormat="1" ht="15.75" x14ac:dyDescent="0.25">
      <c r="B617" s="68"/>
      <c r="C617" s="69"/>
      <c r="D617" s="69"/>
      <c r="E617" s="69"/>
      <c r="F617" s="69"/>
      <c r="G617" s="69"/>
      <c r="H617" s="69"/>
      <c r="I617" s="69"/>
      <c r="J617" s="69"/>
      <c r="K617" s="69"/>
      <c r="L617" s="69"/>
      <c r="M617" s="69"/>
      <c r="N617" s="69"/>
      <c r="O617" s="69"/>
      <c r="P617" s="69"/>
      <c r="Q617" s="69"/>
      <c r="R617" s="69"/>
      <c r="S617" s="69"/>
      <c r="T617" s="69"/>
      <c r="U617" s="68"/>
      <c r="V617" s="69"/>
      <c r="W617" s="69"/>
      <c r="X617" s="69"/>
      <c r="Y617" s="69"/>
    </row>
    <row r="618" spans="2:25" s="159" customFormat="1" x14ac:dyDescent="0.25">
      <c r="B618" s="160"/>
      <c r="C618" s="160"/>
      <c r="D618" s="160"/>
      <c r="E618" s="160"/>
      <c r="F618" s="160"/>
      <c r="G618" s="160"/>
      <c r="H618" s="160"/>
      <c r="I618" s="160"/>
      <c r="J618" s="160"/>
      <c r="K618" s="160"/>
      <c r="L618" s="160"/>
      <c r="M618" s="160"/>
      <c r="N618" s="160"/>
      <c r="O618" s="160"/>
      <c r="P618" s="160"/>
      <c r="Q618" s="160"/>
      <c r="R618" s="160"/>
      <c r="S618" s="160"/>
      <c r="T618" s="160"/>
      <c r="U618" s="160"/>
      <c r="V618" s="160"/>
      <c r="W618" s="160"/>
      <c r="X618" s="160"/>
      <c r="Y618" s="160"/>
    </row>
    <row r="619" spans="2:25" s="159" customFormat="1" x14ac:dyDescent="0.25">
      <c r="B619" s="160"/>
      <c r="C619" s="160"/>
      <c r="D619" s="160"/>
      <c r="E619" s="160"/>
      <c r="F619" s="160"/>
      <c r="G619" s="160"/>
      <c r="H619" s="160"/>
      <c r="I619" s="160"/>
      <c r="J619" s="160"/>
      <c r="K619" s="160"/>
      <c r="L619" s="160"/>
      <c r="M619" s="160"/>
      <c r="N619" s="160"/>
      <c r="O619" s="160"/>
      <c r="P619" s="160"/>
      <c r="Q619" s="160"/>
      <c r="R619" s="160"/>
      <c r="S619" s="160"/>
      <c r="T619" s="160"/>
      <c r="U619" s="160"/>
      <c r="V619" s="160"/>
      <c r="W619" s="160"/>
      <c r="X619" s="160"/>
      <c r="Y619" s="160"/>
    </row>
    <row r="620" spans="2:25" s="159" customFormat="1" x14ac:dyDescent="0.25">
      <c r="B620" s="160"/>
      <c r="C620" s="160"/>
      <c r="D620" s="160"/>
      <c r="E620" s="160"/>
      <c r="F620" s="160"/>
      <c r="G620" s="160"/>
      <c r="H620" s="160"/>
      <c r="I620" s="160"/>
      <c r="J620" s="160"/>
      <c r="K620" s="160"/>
      <c r="L620" s="160"/>
      <c r="M620" s="160"/>
      <c r="N620" s="160"/>
      <c r="O620" s="160"/>
      <c r="P620" s="160"/>
      <c r="Q620" s="160"/>
      <c r="R620" s="160"/>
      <c r="S620" s="160"/>
      <c r="T620" s="160"/>
      <c r="U620" s="160"/>
      <c r="V620" s="160"/>
      <c r="W620" s="160"/>
      <c r="X620" s="160"/>
      <c r="Y620" s="160"/>
    </row>
    <row r="621" spans="2:25" s="159" customFormat="1" x14ac:dyDescent="0.25">
      <c r="B621" s="160"/>
      <c r="C621" s="160"/>
      <c r="D621" s="160"/>
      <c r="E621" s="160"/>
      <c r="F621" s="160"/>
      <c r="G621" s="160"/>
      <c r="H621" s="160"/>
      <c r="I621" s="160"/>
      <c r="J621" s="160"/>
      <c r="K621" s="160"/>
      <c r="L621" s="160"/>
      <c r="M621" s="160"/>
      <c r="N621" s="160"/>
      <c r="O621" s="160"/>
      <c r="P621" s="160"/>
      <c r="Q621" s="160"/>
      <c r="R621" s="160"/>
      <c r="S621" s="160"/>
      <c r="T621" s="160"/>
      <c r="U621" s="160"/>
      <c r="V621" s="160"/>
      <c r="W621" s="160"/>
      <c r="X621" s="160"/>
      <c r="Y621" s="160"/>
    </row>
    <row r="622" spans="2:25" s="159" customFormat="1" x14ac:dyDescent="0.25">
      <c r="B622" s="160"/>
      <c r="C622" s="160"/>
      <c r="D622" s="160"/>
      <c r="E622" s="160"/>
      <c r="F622" s="160"/>
      <c r="G622" s="160"/>
      <c r="H622" s="160"/>
      <c r="I622" s="160"/>
      <c r="J622" s="160"/>
      <c r="K622" s="160"/>
      <c r="L622" s="160"/>
      <c r="M622" s="160"/>
      <c r="N622" s="160"/>
      <c r="O622" s="160"/>
      <c r="P622" s="160"/>
      <c r="Q622" s="160"/>
      <c r="R622" s="160"/>
      <c r="S622" s="160"/>
      <c r="T622" s="160"/>
      <c r="U622" s="160"/>
      <c r="V622" s="160"/>
      <c r="W622" s="160"/>
      <c r="X622" s="160"/>
      <c r="Y622" s="160"/>
    </row>
    <row r="623" spans="2:25" s="159" customFormat="1" x14ac:dyDescent="0.25">
      <c r="B623" s="160"/>
      <c r="C623" s="160"/>
      <c r="D623" s="160"/>
      <c r="E623" s="160"/>
      <c r="F623" s="160"/>
      <c r="G623" s="160"/>
      <c r="H623" s="160"/>
      <c r="I623" s="160"/>
      <c r="J623" s="160"/>
      <c r="K623" s="160"/>
      <c r="L623" s="160"/>
      <c r="M623" s="160"/>
      <c r="N623" s="160"/>
      <c r="O623" s="160"/>
      <c r="P623" s="160"/>
      <c r="Q623" s="160"/>
      <c r="R623" s="160"/>
      <c r="S623" s="160"/>
      <c r="T623" s="160"/>
      <c r="U623" s="160"/>
      <c r="V623" s="160"/>
      <c r="W623" s="160"/>
      <c r="X623" s="160"/>
      <c r="Y623" s="160"/>
    </row>
    <row r="624" spans="2:25" s="159" customFormat="1" x14ac:dyDescent="0.25">
      <c r="B624" s="160"/>
      <c r="C624" s="160"/>
      <c r="D624" s="160"/>
      <c r="E624" s="160"/>
      <c r="F624" s="160"/>
      <c r="G624" s="160"/>
      <c r="H624" s="160"/>
      <c r="I624" s="160"/>
      <c r="J624" s="160"/>
      <c r="K624" s="160"/>
      <c r="L624" s="160"/>
      <c r="M624" s="160"/>
      <c r="N624" s="160"/>
      <c r="O624" s="160"/>
      <c r="P624" s="160"/>
      <c r="Q624" s="160"/>
      <c r="R624" s="160"/>
      <c r="S624" s="160"/>
      <c r="T624" s="160"/>
      <c r="U624" s="160"/>
      <c r="V624" s="160"/>
      <c r="W624" s="160"/>
      <c r="X624" s="160"/>
      <c r="Y624" s="160"/>
    </row>
    <row r="625" spans="2:25" s="159" customFormat="1" x14ac:dyDescent="0.25">
      <c r="B625" s="160"/>
      <c r="C625" s="160"/>
      <c r="D625" s="160"/>
      <c r="E625" s="160"/>
      <c r="F625" s="160"/>
      <c r="G625" s="160"/>
      <c r="H625" s="160"/>
      <c r="I625" s="160"/>
      <c r="J625" s="160"/>
      <c r="K625" s="160"/>
      <c r="L625" s="160"/>
      <c r="M625" s="160"/>
      <c r="N625" s="160"/>
      <c r="O625" s="160"/>
      <c r="P625" s="160"/>
      <c r="Q625" s="160"/>
      <c r="R625" s="160"/>
      <c r="S625" s="160"/>
      <c r="T625" s="160"/>
      <c r="U625" s="160"/>
      <c r="V625" s="160"/>
      <c r="W625" s="160"/>
      <c r="X625" s="160"/>
      <c r="Y625" s="160"/>
    </row>
    <row r="626" spans="2:25" s="159" customFormat="1" x14ac:dyDescent="0.25">
      <c r="B626" s="160"/>
      <c r="C626" s="160"/>
      <c r="D626" s="160"/>
      <c r="E626" s="160"/>
      <c r="F626" s="160"/>
      <c r="G626" s="160"/>
      <c r="H626" s="160"/>
      <c r="I626" s="160"/>
      <c r="J626" s="160"/>
      <c r="K626" s="160"/>
      <c r="L626" s="160"/>
      <c r="M626" s="160"/>
      <c r="N626" s="160"/>
      <c r="O626" s="160"/>
      <c r="P626" s="160"/>
      <c r="Q626" s="160"/>
      <c r="R626" s="160"/>
      <c r="S626" s="160"/>
      <c r="T626" s="160"/>
      <c r="U626" s="160"/>
      <c r="V626" s="160"/>
      <c r="W626" s="160"/>
      <c r="X626" s="160"/>
      <c r="Y626" s="160"/>
    </row>
    <row r="627" spans="2:25" s="159" customFormat="1" x14ac:dyDescent="0.25">
      <c r="B627" s="160"/>
      <c r="C627" s="160"/>
      <c r="D627" s="160"/>
      <c r="E627" s="160"/>
      <c r="F627" s="160"/>
      <c r="G627" s="160"/>
      <c r="H627" s="160"/>
      <c r="I627" s="160"/>
      <c r="J627" s="160"/>
      <c r="K627" s="160"/>
      <c r="L627" s="160"/>
      <c r="M627" s="160"/>
      <c r="N627" s="160"/>
      <c r="O627" s="160"/>
      <c r="P627" s="160"/>
      <c r="Q627" s="160"/>
      <c r="R627" s="160"/>
      <c r="S627" s="160"/>
      <c r="T627" s="160"/>
      <c r="U627" s="160"/>
      <c r="V627" s="160"/>
      <c r="W627" s="160"/>
      <c r="X627" s="160"/>
      <c r="Y627" s="160"/>
    </row>
    <row r="628" spans="2:25" s="159" customFormat="1" x14ac:dyDescent="0.25">
      <c r="B628" s="160"/>
      <c r="C628" s="160"/>
      <c r="D628" s="160"/>
      <c r="E628" s="160"/>
      <c r="F628" s="160"/>
      <c r="G628" s="160"/>
      <c r="H628" s="160"/>
      <c r="I628" s="160"/>
      <c r="J628" s="160"/>
      <c r="K628" s="160"/>
      <c r="L628" s="160"/>
      <c r="M628" s="160"/>
      <c r="N628" s="160"/>
      <c r="O628" s="160"/>
      <c r="P628" s="160"/>
      <c r="Q628" s="160"/>
      <c r="R628" s="160"/>
      <c r="S628" s="160"/>
      <c r="T628" s="160"/>
      <c r="U628" s="160"/>
      <c r="V628" s="160"/>
      <c r="W628" s="160"/>
      <c r="X628" s="160"/>
      <c r="Y628" s="160"/>
    </row>
    <row r="629" spans="2:25" s="159" customFormat="1" x14ac:dyDescent="0.25">
      <c r="B629" s="160"/>
      <c r="C629" s="160"/>
      <c r="D629" s="160"/>
      <c r="E629" s="160"/>
      <c r="F629" s="160"/>
      <c r="G629" s="160"/>
      <c r="H629" s="160"/>
      <c r="I629" s="160"/>
      <c r="J629" s="160"/>
      <c r="K629" s="160"/>
      <c r="L629" s="160"/>
      <c r="M629" s="160"/>
      <c r="N629" s="160"/>
      <c r="O629" s="160"/>
      <c r="P629" s="160"/>
      <c r="Q629" s="160"/>
      <c r="R629" s="160"/>
      <c r="S629" s="160"/>
      <c r="T629" s="160"/>
      <c r="U629" s="160"/>
      <c r="V629" s="160"/>
      <c r="W629" s="160"/>
      <c r="X629" s="160"/>
      <c r="Y629" s="160"/>
    </row>
    <row r="630" spans="2:25" s="159" customFormat="1" x14ac:dyDescent="0.25">
      <c r="B630" s="160"/>
      <c r="C630" s="160"/>
      <c r="D630" s="160"/>
      <c r="E630" s="160"/>
      <c r="F630" s="160"/>
      <c r="G630" s="160"/>
      <c r="H630" s="160"/>
      <c r="I630" s="160"/>
      <c r="J630" s="160"/>
      <c r="K630" s="160"/>
      <c r="L630" s="160"/>
      <c r="M630" s="160"/>
      <c r="N630" s="160"/>
      <c r="O630" s="160"/>
      <c r="P630" s="160"/>
      <c r="Q630" s="160"/>
      <c r="R630" s="160"/>
      <c r="S630" s="160"/>
      <c r="T630" s="160"/>
      <c r="U630" s="160"/>
      <c r="V630" s="160"/>
      <c r="W630" s="160"/>
      <c r="X630" s="160"/>
      <c r="Y630" s="160"/>
    </row>
    <row r="631" spans="2:25" s="159" customFormat="1" x14ac:dyDescent="0.25">
      <c r="B631" s="160"/>
      <c r="C631" s="160"/>
      <c r="D631" s="160"/>
      <c r="E631" s="160"/>
      <c r="F631" s="160"/>
      <c r="G631" s="160"/>
      <c r="H631" s="160"/>
      <c r="I631" s="160"/>
      <c r="J631" s="160"/>
      <c r="K631" s="160"/>
      <c r="L631" s="160"/>
      <c r="M631" s="160"/>
      <c r="N631" s="160"/>
      <c r="O631" s="160"/>
      <c r="P631" s="160"/>
      <c r="Q631" s="160"/>
      <c r="R631" s="160"/>
      <c r="S631" s="160"/>
      <c r="T631" s="160"/>
      <c r="U631" s="160"/>
      <c r="V631" s="160"/>
      <c r="W631" s="160"/>
      <c r="X631" s="160"/>
      <c r="Y631" s="160"/>
    </row>
    <row r="632" spans="2:25" s="159" customFormat="1" x14ac:dyDescent="0.25">
      <c r="B632" s="160"/>
      <c r="C632" s="160"/>
      <c r="D632" s="160"/>
      <c r="E632" s="160"/>
      <c r="F632" s="160"/>
      <c r="G632" s="160"/>
      <c r="H632" s="160"/>
      <c r="I632" s="160"/>
      <c r="J632" s="160"/>
      <c r="K632" s="160"/>
      <c r="L632" s="160"/>
      <c r="M632" s="160"/>
      <c r="N632" s="160"/>
      <c r="O632" s="160"/>
      <c r="P632" s="160"/>
      <c r="Q632" s="160"/>
      <c r="R632" s="160"/>
      <c r="S632" s="160"/>
      <c r="T632" s="160"/>
      <c r="U632" s="160"/>
      <c r="V632" s="160"/>
      <c r="W632" s="160"/>
      <c r="X632" s="160"/>
      <c r="Y632" s="160"/>
    </row>
    <row r="633" spans="2:25" s="159" customFormat="1" x14ac:dyDescent="0.25">
      <c r="B633" s="160"/>
      <c r="C633" s="160"/>
      <c r="D633" s="160"/>
      <c r="E633" s="160"/>
      <c r="F633" s="160"/>
      <c r="G633" s="160"/>
      <c r="H633" s="160"/>
      <c r="I633" s="160"/>
      <c r="J633" s="160"/>
      <c r="K633" s="160"/>
      <c r="L633" s="160"/>
      <c r="M633" s="160"/>
      <c r="N633" s="160"/>
      <c r="O633" s="160"/>
      <c r="P633" s="160"/>
      <c r="Q633" s="160"/>
      <c r="R633" s="160"/>
      <c r="S633" s="160"/>
      <c r="T633" s="160"/>
      <c r="U633" s="160"/>
      <c r="V633" s="160"/>
      <c r="W633" s="160"/>
      <c r="X633" s="160"/>
      <c r="Y633" s="160"/>
    </row>
    <row r="634" spans="2:25" s="159" customFormat="1" x14ac:dyDescent="0.25">
      <c r="B634" s="160"/>
      <c r="C634" s="160"/>
      <c r="D634" s="160"/>
      <c r="E634" s="160"/>
      <c r="F634" s="160"/>
      <c r="G634" s="160"/>
      <c r="H634" s="160"/>
      <c r="I634" s="160"/>
      <c r="J634" s="160"/>
      <c r="K634" s="160"/>
      <c r="L634" s="160"/>
      <c r="M634" s="160"/>
      <c r="N634" s="160"/>
      <c r="O634" s="160"/>
      <c r="P634" s="160"/>
      <c r="Q634" s="160"/>
      <c r="R634" s="160"/>
      <c r="S634" s="160"/>
      <c r="T634" s="160"/>
      <c r="U634" s="160"/>
      <c r="V634" s="160"/>
      <c r="W634" s="160"/>
      <c r="X634" s="160"/>
      <c r="Y634" s="160"/>
    </row>
    <row r="635" spans="2:25" s="159" customFormat="1" x14ac:dyDescent="0.25">
      <c r="B635" s="160"/>
      <c r="C635" s="160"/>
      <c r="D635" s="160"/>
      <c r="E635" s="160"/>
      <c r="F635" s="160"/>
      <c r="G635" s="160"/>
      <c r="H635" s="160"/>
      <c r="I635" s="160"/>
      <c r="J635" s="160"/>
      <c r="K635" s="160"/>
      <c r="L635" s="160"/>
      <c r="M635" s="160"/>
      <c r="N635" s="160"/>
      <c r="O635" s="160"/>
      <c r="P635" s="160"/>
      <c r="Q635" s="160"/>
      <c r="R635" s="160"/>
      <c r="S635" s="160"/>
      <c r="T635" s="160"/>
      <c r="U635" s="160"/>
      <c r="V635" s="160"/>
      <c r="W635" s="160"/>
      <c r="X635" s="160"/>
      <c r="Y635" s="160"/>
    </row>
    <row r="636" spans="2:25" s="159" customFormat="1" x14ac:dyDescent="0.25">
      <c r="B636" s="160"/>
      <c r="C636" s="160"/>
      <c r="D636" s="160"/>
      <c r="E636" s="160"/>
      <c r="F636" s="160"/>
      <c r="G636" s="160"/>
      <c r="H636" s="160"/>
      <c r="I636" s="160"/>
      <c r="J636" s="160"/>
      <c r="K636" s="160"/>
      <c r="L636" s="160"/>
      <c r="M636" s="160"/>
      <c r="N636" s="160"/>
      <c r="O636" s="160"/>
      <c r="P636" s="160"/>
      <c r="Q636" s="160"/>
      <c r="R636" s="160"/>
      <c r="S636" s="160"/>
      <c r="T636" s="160"/>
      <c r="U636" s="160"/>
      <c r="V636" s="160"/>
      <c r="W636" s="160"/>
      <c r="X636" s="160"/>
      <c r="Y636" s="160"/>
    </row>
    <row r="637" spans="2:25" s="159" customFormat="1" x14ac:dyDescent="0.25">
      <c r="B637" s="160"/>
      <c r="C637" s="160"/>
      <c r="D637" s="160"/>
      <c r="E637" s="160"/>
      <c r="F637" s="160"/>
      <c r="G637" s="160"/>
      <c r="H637" s="160"/>
      <c r="I637" s="160"/>
      <c r="J637" s="160"/>
      <c r="K637" s="160"/>
      <c r="L637" s="160"/>
      <c r="M637" s="160"/>
      <c r="N637" s="160"/>
      <c r="O637" s="160"/>
      <c r="P637" s="160"/>
      <c r="Q637" s="160"/>
      <c r="R637" s="160"/>
      <c r="S637" s="160"/>
      <c r="T637" s="160"/>
      <c r="U637" s="160"/>
      <c r="V637" s="160"/>
      <c r="W637" s="160"/>
      <c r="X637" s="160"/>
      <c r="Y637" s="160"/>
    </row>
    <row r="638" spans="2:25" s="159" customFormat="1" x14ac:dyDescent="0.25">
      <c r="B638" s="160"/>
      <c r="C638" s="160"/>
      <c r="D638" s="160"/>
      <c r="E638" s="160"/>
      <c r="F638" s="160"/>
      <c r="G638" s="160"/>
      <c r="H638" s="160"/>
      <c r="I638" s="160"/>
      <c r="J638" s="160"/>
      <c r="K638" s="160"/>
      <c r="L638" s="160"/>
      <c r="M638" s="160"/>
      <c r="N638" s="160"/>
      <c r="O638" s="160"/>
      <c r="P638" s="160"/>
      <c r="Q638" s="160"/>
      <c r="R638" s="160"/>
      <c r="S638" s="160"/>
      <c r="T638" s="160"/>
      <c r="U638" s="160"/>
      <c r="V638" s="160"/>
      <c r="W638" s="160"/>
      <c r="X638" s="160"/>
      <c r="Y638" s="160"/>
    </row>
    <row r="639" spans="2:25" s="159" customFormat="1" x14ac:dyDescent="0.25">
      <c r="B639" s="160"/>
      <c r="C639" s="160"/>
      <c r="D639" s="160"/>
      <c r="E639" s="160"/>
      <c r="F639" s="160"/>
      <c r="G639" s="160"/>
      <c r="H639" s="160"/>
      <c r="I639" s="160"/>
      <c r="J639" s="160"/>
      <c r="K639" s="160"/>
      <c r="L639" s="160"/>
      <c r="M639" s="160"/>
      <c r="N639" s="160"/>
      <c r="O639" s="160"/>
      <c r="P639" s="160"/>
      <c r="Q639" s="160"/>
      <c r="R639" s="160"/>
      <c r="S639" s="160"/>
      <c r="T639" s="160"/>
      <c r="U639" s="160"/>
      <c r="V639" s="160"/>
      <c r="W639" s="160"/>
      <c r="X639" s="160"/>
      <c r="Y639" s="160"/>
    </row>
    <row r="640" spans="2:25" s="159" customFormat="1" x14ac:dyDescent="0.25">
      <c r="B640" s="160"/>
      <c r="C640" s="160"/>
      <c r="D640" s="160"/>
      <c r="E640" s="160"/>
      <c r="F640" s="160"/>
      <c r="G640" s="160"/>
      <c r="H640" s="160"/>
      <c r="I640" s="160"/>
      <c r="J640" s="160"/>
      <c r="K640" s="160"/>
      <c r="L640" s="160"/>
      <c r="M640" s="160"/>
      <c r="N640" s="160"/>
      <c r="O640" s="160"/>
      <c r="P640" s="160"/>
      <c r="Q640" s="160"/>
      <c r="R640" s="160"/>
      <c r="S640" s="160"/>
      <c r="T640" s="160"/>
      <c r="U640" s="160"/>
      <c r="V640" s="160"/>
      <c r="W640" s="160"/>
      <c r="X640" s="160"/>
      <c r="Y640" s="160"/>
    </row>
    <row r="641" spans="2:25" s="159" customFormat="1" x14ac:dyDescent="0.25">
      <c r="B641" s="160"/>
      <c r="C641" s="160"/>
      <c r="D641" s="160"/>
      <c r="E641" s="160"/>
      <c r="F641" s="160"/>
      <c r="G641" s="160"/>
      <c r="H641" s="160"/>
      <c r="I641" s="160"/>
      <c r="J641" s="160"/>
      <c r="K641" s="160"/>
      <c r="L641" s="160"/>
      <c r="M641" s="160"/>
      <c r="N641" s="160"/>
      <c r="O641" s="160"/>
      <c r="P641" s="160"/>
      <c r="Q641" s="160"/>
      <c r="R641" s="160"/>
      <c r="S641" s="160"/>
      <c r="T641" s="160"/>
      <c r="U641" s="160"/>
      <c r="V641" s="160"/>
      <c r="W641" s="160"/>
      <c r="X641" s="160"/>
      <c r="Y641" s="160"/>
    </row>
    <row r="642" spans="2:25" s="159" customFormat="1" x14ac:dyDescent="0.25">
      <c r="B642" s="160"/>
      <c r="C642" s="160"/>
      <c r="D642" s="160"/>
      <c r="E642" s="160"/>
      <c r="F642" s="160"/>
      <c r="G642" s="160"/>
      <c r="H642" s="160"/>
      <c r="I642" s="160"/>
      <c r="J642" s="160"/>
      <c r="K642" s="160"/>
      <c r="L642" s="160"/>
      <c r="M642" s="160"/>
      <c r="N642" s="160"/>
      <c r="O642" s="160"/>
      <c r="P642" s="160"/>
      <c r="Q642" s="160"/>
      <c r="R642" s="160"/>
      <c r="S642" s="160"/>
      <c r="T642" s="160"/>
      <c r="U642" s="160"/>
      <c r="V642" s="160"/>
      <c r="W642" s="160"/>
      <c r="X642" s="160"/>
      <c r="Y642" s="160"/>
    </row>
    <row r="643" spans="2:25" s="159" customFormat="1" x14ac:dyDescent="0.25">
      <c r="B643" s="160"/>
      <c r="C643" s="160"/>
      <c r="D643" s="160"/>
      <c r="E643" s="160"/>
      <c r="F643" s="160"/>
      <c r="G643" s="160"/>
      <c r="H643" s="160"/>
      <c r="I643" s="160"/>
      <c r="J643" s="160"/>
      <c r="K643" s="160"/>
      <c r="L643" s="160"/>
      <c r="M643" s="160"/>
      <c r="N643" s="160"/>
      <c r="O643" s="160"/>
      <c r="P643" s="160"/>
      <c r="Q643" s="160"/>
      <c r="R643" s="160"/>
      <c r="S643" s="160"/>
      <c r="T643" s="160"/>
      <c r="U643" s="160"/>
      <c r="V643" s="160"/>
      <c r="W643" s="160"/>
      <c r="X643" s="160"/>
      <c r="Y643" s="160"/>
    </row>
    <row r="644" spans="2:25" s="159" customFormat="1" x14ac:dyDescent="0.25">
      <c r="B644" s="160"/>
      <c r="C644" s="160"/>
      <c r="D644" s="160"/>
      <c r="E644" s="160"/>
      <c r="F644" s="160"/>
      <c r="G644" s="160"/>
      <c r="H644" s="160"/>
      <c r="I644" s="160"/>
      <c r="J644" s="160"/>
      <c r="K644" s="160"/>
      <c r="L644" s="160"/>
      <c r="M644" s="160"/>
      <c r="N644" s="160"/>
      <c r="O644" s="160"/>
      <c r="P644" s="160"/>
      <c r="Q644" s="160"/>
      <c r="R644" s="160"/>
      <c r="S644" s="160"/>
      <c r="T644" s="160"/>
      <c r="U644" s="160"/>
      <c r="V644" s="160"/>
      <c r="W644" s="160"/>
      <c r="X644" s="160"/>
      <c r="Y644" s="160"/>
    </row>
    <row r="645" spans="2:25" s="159" customFormat="1" x14ac:dyDescent="0.25">
      <c r="B645" s="160"/>
      <c r="C645" s="160"/>
      <c r="D645" s="160"/>
      <c r="E645" s="160"/>
      <c r="F645" s="160"/>
      <c r="G645" s="160"/>
      <c r="H645" s="160"/>
      <c r="I645" s="160"/>
      <c r="J645" s="160"/>
      <c r="K645" s="160"/>
      <c r="L645" s="160"/>
      <c r="M645" s="160"/>
      <c r="N645" s="160"/>
      <c r="O645" s="160"/>
      <c r="P645" s="160"/>
      <c r="Q645" s="160"/>
      <c r="R645" s="160"/>
      <c r="S645" s="160"/>
      <c r="T645" s="160"/>
      <c r="U645" s="160"/>
      <c r="V645" s="160"/>
      <c r="W645" s="160"/>
      <c r="X645" s="160"/>
      <c r="Y645" s="160"/>
    </row>
    <row r="646" spans="2:25" s="159" customFormat="1" x14ac:dyDescent="0.25">
      <c r="B646" s="160"/>
      <c r="C646" s="160"/>
      <c r="D646" s="160"/>
      <c r="E646" s="160"/>
      <c r="F646" s="160"/>
      <c r="G646" s="160"/>
      <c r="H646" s="160"/>
      <c r="I646" s="160"/>
      <c r="J646" s="160"/>
      <c r="K646" s="160"/>
      <c r="L646" s="160"/>
      <c r="M646" s="160"/>
      <c r="N646" s="160"/>
      <c r="O646" s="160"/>
      <c r="P646" s="160"/>
      <c r="Q646" s="160"/>
      <c r="R646" s="160"/>
      <c r="S646" s="160"/>
      <c r="T646" s="160"/>
      <c r="U646" s="160"/>
      <c r="V646" s="160"/>
      <c r="W646" s="160"/>
      <c r="X646" s="160"/>
      <c r="Y646" s="160"/>
    </row>
    <row r="647" spans="2:25" s="159" customFormat="1" x14ac:dyDescent="0.25">
      <c r="B647" s="160"/>
      <c r="C647" s="160"/>
      <c r="D647" s="160"/>
      <c r="E647" s="160"/>
      <c r="F647" s="160"/>
      <c r="G647" s="160"/>
      <c r="H647" s="160"/>
      <c r="I647" s="160"/>
      <c r="J647" s="160"/>
      <c r="K647" s="160"/>
      <c r="L647" s="160"/>
      <c r="M647" s="160"/>
      <c r="N647" s="160"/>
      <c r="O647" s="160"/>
      <c r="P647" s="160"/>
      <c r="Q647" s="160"/>
      <c r="R647" s="160"/>
      <c r="S647" s="160"/>
      <c r="T647" s="160"/>
      <c r="U647" s="160"/>
      <c r="V647" s="160"/>
      <c r="W647" s="160"/>
      <c r="X647" s="160"/>
      <c r="Y647" s="160"/>
    </row>
    <row r="648" spans="2:25" s="159" customFormat="1" x14ac:dyDescent="0.25">
      <c r="B648" s="160"/>
      <c r="C648" s="160"/>
      <c r="D648" s="160"/>
      <c r="E648" s="160"/>
      <c r="F648" s="160"/>
      <c r="G648" s="160"/>
      <c r="H648" s="160"/>
      <c r="I648" s="160"/>
      <c r="J648" s="160"/>
      <c r="K648" s="160"/>
      <c r="L648" s="160"/>
      <c r="M648" s="160"/>
      <c r="N648" s="160"/>
      <c r="O648" s="160"/>
      <c r="P648" s="160"/>
      <c r="Q648" s="160"/>
      <c r="R648" s="160"/>
      <c r="S648" s="160"/>
      <c r="T648" s="160"/>
      <c r="U648" s="160"/>
      <c r="V648" s="160"/>
      <c r="W648" s="160"/>
      <c r="X648" s="160"/>
      <c r="Y648" s="160"/>
    </row>
    <row r="649" spans="2:25" s="159" customFormat="1" x14ac:dyDescent="0.25">
      <c r="B649" s="160"/>
      <c r="C649" s="160"/>
      <c r="D649" s="160"/>
      <c r="E649" s="160"/>
      <c r="F649" s="160"/>
      <c r="G649" s="160"/>
      <c r="H649" s="160"/>
      <c r="I649" s="160"/>
      <c r="J649" s="160"/>
      <c r="K649" s="160"/>
      <c r="L649" s="160"/>
      <c r="M649" s="160"/>
      <c r="N649" s="160"/>
      <c r="O649" s="160"/>
      <c r="P649" s="160"/>
      <c r="Q649" s="160"/>
      <c r="R649" s="160"/>
      <c r="S649" s="160"/>
      <c r="T649" s="160"/>
      <c r="U649" s="160"/>
      <c r="V649" s="160"/>
      <c r="W649" s="160"/>
      <c r="X649" s="160"/>
      <c r="Y649" s="160"/>
    </row>
    <row r="650" spans="2:25" s="159" customFormat="1" x14ac:dyDescent="0.25">
      <c r="B650" s="160"/>
      <c r="C650" s="160"/>
      <c r="D650" s="160"/>
      <c r="E650" s="160"/>
      <c r="F650" s="160"/>
      <c r="G650" s="160"/>
      <c r="H650" s="160"/>
      <c r="I650" s="160"/>
      <c r="J650" s="160"/>
      <c r="K650" s="160"/>
      <c r="L650" s="160"/>
      <c r="M650" s="160"/>
      <c r="N650" s="160"/>
      <c r="O650" s="160"/>
      <c r="P650" s="160"/>
      <c r="Q650" s="160"/>
      <c r="R650" s="160"/>
      <c r="S650" s="160"/>
      <c r="T650" s="160"/>
      <c r="U650" s="160"/>
      <c r="V650" s="160"/>
      <c r="W650" s="160"/>
      <c r="X650" s="160"/>
      <c r="Y650" s="160"/>
    </row>
    <row r="651" spans="2:25" s="159" customFormat="1" x14ac:dyDescent="0.25">
      <c r="B651" s="160"/>
      <c r="C651" s="160"/>
      <c r="D651" s="160"/>
      <c r="E651" s="160"/>
      <c r="F651" s="160"/>
      <c r="G651" s="160"/>
      <c r="H651" s="160"/>
      <c r="I651" s="160"/>
      <c r="J651" s="160"/>
      <c r="K651" s="160"/>
      <c r="L651" s="160"/>
      <c r="M651" s="160"/>
      <c r="N651" s="160"/>
      <c r="O651" s="160"/>
      <c r="P651" s="160"/>
      <c r="Q651" s="160"/>
      <c r="R651" s="160"/>
      <c r="S651" s="160"/>
      <c r="T651" s="160"/>
      <c r="U651" s="160"/>
      <c r="V651" s="160"/>
      <c r="W651" s="160"/>
      <c r="X651" s="160"/>
      <c r="Y651" s="160"/>
    </row>
    <row r="652" spans="2:25" s="159" customFormat="1" x14ac:dyDescent="0.25">
      <c r="B652" s="160"/>
      <c r="C652" s="160"/>
      <c r="D652" s="160"/>
      <c r="E652" s="160"/>
      <c r="F652" s="160"/>
      <c r="G652" s="160"/>
      <c r="H652" s="160"/>
      <c r="I652" s="160"/>
      <c r="J652" s="160"/>
      <c r="K652" s="160"/>
      <c r="L652" s="160"/>
      <c r="M652" s="160"/>
      <c r="N652" s="160"/>
      <c r="O652" s="160"/>
      <c r="P652" s="160"/>
      <c r="Q652" s="160"/>
      <c r="R652" s="160"/>
      <c r="S652" s="160"/>
      <c r="T652" s="160"/>
      <c r="U652" s="160"/>
      <c r="V652" s="160"/>
      <c r="W652" s="160"/>
      <c r="X652" s="160"/>
      <c r="Y652" s="160"/>
    </row>
    <row r="653" spans="2:25" s="159" customFormat="1" x14ac:dyDescent="0.25">
      <c r="B653" s="160"/>
      <c r="C653" s="160"/>
      <c r="D653" s="160"/>
      <c r="E653" s="160"/>
      <c r="F653" s="160"/>
      <c r="G653" s="160"/>
      <c r="H653" s="160"/>
      <c r="I653" s="160"/>
      <c r="J653" s="160"/>
      <c r="K653" s="160"/>
      <c r="L653" s="160"/>
      <c r="M653" s="160"/>
      <c r="N653" s="160"/>
      <c r="O653" s="160"/>
      <c r="P653" s="160"/>
      <c r="Q653" s="160"/>
      <c r="R653" s="160"/>
      <c r="S653" s="160"/>
      <c r="T653" s="160"/>
      <c r="U653" s="160"/>
      <c r="V653" s="160"/>
      <c r="W653" s="160"/>
      <c r="X653" s="160"/>
      <c r="Y653" s="160"/>
    </row>
    <row r="654" spans="2:25" s="159" customFormat="1" x14ac:dyDescent="0.25">
      <c r="B654" s="160"/>
      <c r="C654" s="160"/>
      <c r="D654" s="160"/>
      <c r="E654" s="160"/>
      <c r="F654" s="160"/>
      <c r="G654" s="160"/>
      <c r="H654" s="160"/>
      <c r="I654" s="160"/>
      <c r="J654" s="160"/>
      <c r="K654" s="160"/>
      <c r="L654" s="160"/>
      <c r="M654" s="160"/>
      <c r="N654" s="160"/>
      <c r="O654" s="160"/>
      <c r="P654" s="160"/>
      <c r="Q654" s="160"/>
      <c r="R654" s="160"/>
      <c r="S654" s="160"/>
      <c r="T654" s="160"/>
      <c r="U654" s="160"/>
      <c r="V654" s="160"/>
      <c r="W654" s="160"/>
      <c r="X654" s="160"/>
      <c r="Y654" s="160"/>
    </row>
    <row r="655" spans="2:25" s="159" customFormat="1" x14ac:dyDescent="0.25">
      <c r="B655" s="160"/>
      <c r="C655" s="160"/>
      <c r="D655" s="160"/>
      <c r="E655" s="160"/>
      <c r="F655" s="160"/>
      <c r="G655" s="160"/>
      <c r="H655" s="160"/>
      <c r="I655" s="160"/>
      <c r="J655" s="160"/>
      <c r="K655" s="160"/>
      <c r="L655" s="160"/>
      <c r="M655" s="160"/>
      <c r="N655" s="160"/>
      <c r="O655" s="160"/>
      <c r="P655" s="160"/>
      <c r="Q655" s="160"/>
      <c r="R655" s="160"/>
      <c r="S655" s="160"/>
      <c r="T655" s="160"/>
      <c r="U655" s="160"/>
      <c r="V655" s="160"/>
      <c r="W655" s="160"/>
      <c r="X655" s="160"/>
      <c r="Y655" s="160"/>
    </row>
    <row r="656" spans="2:25" s="159" customFormat="1" x14ac:dyDescent="0.25">
      <c r="B656" s="160"/>
      <c r="C656" s="160"/>
      <c r="D656" s="160"/>
      <c r="E656" s="160"/>
      <c r="F656" s="160"/>
      <c r="G656" s="160"/>
      <c r="H656" s="160"/>
      <c r="I656" s="160"/>
      <c r="J656" s="160"/>
      <c r="K656" s="160"/>
      <c r="L656" s="160"/>
      <c r="M656" s="160"/>
      <c r="N656" s="160"/>
      <c r="O656" s="160"/>
      <c r="P656" s="160"/>
      <c r="Q656" s="160"/>
      <c r="R656" s="160"/>
      <c r="S656" s="160"/>
      <c r="T656" s="160"/>
      <c r="U656" s="160"/>
      <c r="V656" s="160"/>
      <c r="W656" s="160"/>
      <c r="X656" s="160"/>
      <c r="Y656" s="160"/>
    </row>
    <row r="657" spans="2:25" s="159" customFormat="1" x14ac:dyDescent="0.25">
      <c r="B657" s="160"/>
      <c r="C657" s="160"/>
      <c r="D657" s="160"/>
      <c r="E657" s="160"/>
      <c r="F657" s="160"/>
      <c r="G657" s="160"/>
      <c r="H657" s="160"/>
      <c r="I657" s="160"/>
      <c r="J657" s="160"/>
      <c r="K657" s="160"/>
      <c r="L657" s="160"/>
      <c r="M657" s="160"/>
      <c r="N657" s="160"/>
      <c r="O657" s="160"/>
      <c r="P657" s="160"/>
      <c r="Q657" s="160"/>
      <c r="R657" s="160"/>
      <c r="S657" s="160"/>
      <c r="T657" s="160"/>
      <c r="U657" s="160"/>
      <c r="V657" s="160"/>
      <c r="W657" s="160"/>
      <c r="X657" s="160"/>
      <c r="Y657" s="160"/>
    </row>
    <row r="658" spans="2:25" s="159" customFormat="1" x14ac:dyDescent="0.25">
      <c r="B658" s="160"/>
      <c r="C658" s="160"/>
      <c r="D658" s="160"/>
      <c r="E658" s="160"/>
      <c r="F658" s="160"/>
      <c r="G658" s="160"/>
      <c r="H658" s="160"/>
      <c r="I658" s="160"/>
      <c r="J658" s="160"/>
      <c r="K658" s="160"/>
      <c r="L658" s="160"/>
      <c r="M658" s="160"/>
      <c r="N658" s="160"/>
      <c r="O658" s="160"/>
      <c r="P658" s="160"/>
      <c r="Q658" s="160"/>
      <c r="R658" s="160"/>
      <c r="S658" s="160"/>
      <c r="T658" s="160"/>
      <c r="U658" s="160"/>
      <c r="V658" s="160"/>
      <c r="W658" s="160"/>
      <c r="X658" s="160"/>
      <c r="Y658" s="160"/>
    </row>
    <row r="659" spans="2:25" s="159" customFormat="1" x14ac:dyDescent="0.25">
      <c r="B659" s="160"/>
      <c r="C659" s="160"/>
      <c r="D659" s="160"/>
      <c r="E659" s="160"/>
      <c r="F659" s="160"/>
      <c r="G659" s="160"/>
      <c r="H659" s="160"/>
      <c r="I659" s="160"/>
      <c r="J659" s="160"/>
      <c r="K659" s="160"/>
      <c r="L659" s="160"/>
      <c r="M659" s="160"/>
      <c r="N659" s="160"/>
      <c r="O659" s="160"/>
      <c r="P659" s="160"/>
      <c r="Q659" s="160"/>
      <c r="R659" s="160"/>
      <c r="S659" s="160"/>
      <c r="T659" s="160"/>
      <c r="U659" s="160"/>
      <c r="V659" s="160"/>
      <c r="W659" s="160"/>
      <c r="X659" s="160"/>
      <c r="Y659" s="160"/>
    </row>
    <row r="660" spans="2:25" s="159" customFormat="1" x14ac:dyDescent="0.25">
      <c r="B660" s="160"/>
      <c r="C660" s="160"/>
      <c r="D660" s="160"/>
      <c r="E660" s="160"/>
      <c r="F660" s="160"/>
      <c r="G660" s="160"/>
      <c r="H660" s="160"/>
      <c r="I660" s="160"/>
      <c r="J660" s="160"/>
      <c r="K660" s="160"/>
      <c r="L660" s="160"/>
      <c r="M660" s="160"/>
      <c r="N660" s="160"/>
      <c r="O660" s="160"/>
      <c r="P660" s="160"/>
      <c r="Q660" s="160"/>
      <c r="R660" s="160"/>
      <c r="S660" s="160"/>
      <c r="T660" s="160"/>
      <c r="U660" s="160"/>
      <c r="V660" s="160"/>
      <c r="W660" s="160"/>
      <c r="X660" s="160"/>
      <c r="Y660" s="160"/>
    </row>
    <row r="661" spans="2:25" s="159" customFormat="1" x14ac:dyDescent="0.25">
      <c r="B661" s="160"/>
      <c r="C661" s="160"/>
      <c r="D661" s="160"/>
      <c r="E661" s="160"/>
      <c r="F661" s="160"/>
      <c r="G661" s="160"/>
      <c r="H661" s="160"/>
      <c r="I661" s="160"/>
      <c r="J661" s="160"/>
      <c r="K661" s="160"/>
      <c r="L661" s="160"/>
      <c r="M661" s="160"/>
      <c r="N661" s="160"/>
      <c r="O661" s="160"/>
      <c r="P661" s="160"/>
      <c r="Q661" s="160"/>
      <c r="R661" s="160"/>
      <c r="S661" s="160"/>
      <c r="T661" s="160"/>
      <c r="U661" s="160"/>
      <c r="V661" s="160"/>
      <c r="W661" s="160"/>
      <c r="X661" s="160"/>
      <c r="Y661" s="160"/>
    </row>
    <row r="662" spans="2:25" s="159" customFormat="1" x14ac:dyDescent="0.25">
      <c r="B662" s="160"/>
      <c r="C662" s="160"/>
      <c r="D662" s="160"/>
      <c r="E662" s="160"/>
      <c r="F662" s="160"/>
      <c r="G662" s="160"/>
      <c r="H662" s="160"/>
      <c r="I662" s="160"/>
      <c r="J662" s="160"/>
      <c r="K662" s="160"/>
      <c r="L662" s="160"/>
      <c r="M662" s="160"/>
      <c r="N662" s="160"/>
      <c r="O662" s="160"/>
      <c r="P662" s="160"/>
      <c r="Q662" s="160"/>
      <c r="R662" s="160"/>
      <c r="S662" s="160"/>
      <c r="T662" s="160"/>
      <c r="U662" s="160"/>
      <c r="V662" s="160"/>
      <c r="W662" s="160"/>
      <c r="X662" s="160"/>
      <c r="Y662" s="160"/>
    </row>
    <row r="663" spans="2:25" s="159" customFormat="1" x14ac:dyDescent="0.25">
      <c r="B663" s="160"/>
      <c r="C663" s="160"/>
      <c r="D663" s="160"/>
      <c r="E663" s="160"/>
      <c r="F663" s="160"/>
      <c r="G663" s="160"/>
      <c r="H663" s="160"/>
      <c r="I663" s="160"/>
      <c r="J663" s="160"/>
      <c r="K663" s="160"/>
      <c r="L663" s="160"/>
      <c r="M663" s="160"/>
      <c r="N663" s="160"/>
      <c r="O663" s="160"/>
      <c r="P663" s="160"/>
      <c r="Q663" s="160"/>
      <c r="R663" s="160"/>
      <c r="S663" s="160"/>
      <c r="T663" s="160"/>
      <c r="U663" s="160"/>
      <c r="V663" s="160"/>
      <c r="W663" s="160"/>
      <c r="X663" s="160"/>
      <c r="Y663" s="160"/>
    </row>
    <row r="664" spans="2:25" s="159" customFormat="1" x14ac:dyDescent="0.25">
      <c r="B664" s="160"/>
      <c r="C664" s="160"/>
      <c r="D664" s="160"/>
      <c r="E664" s="160"/>
      <c r="F664" s="160"/>
      <c r="G664" s="160"/>
      <c r="H664" s="160"/>
      <c r="I664" s="160"/>
      <c r="J664" s="160"/>
      <c r="K664" s="160"/>
      <c r="L664" s="160"/>
      <c r="M664" s="160"/>
      <c r="N664" s="160"/>
      <c r="O664" s="160"/>
      <c r="P664" s="160"/>
      <c r="Q664" s="160"/>
      <c r="R664" s="160"/>
      <c r="S664" s="160"/>
      <c r="T664" s="160"/>
      <c r="U664" s="160"/>
      <c r="V664" s="160"/>
      <c r="W664" s="160"/>
      <c r="X664" s="160"/>
      <c r="Y664" s="160"/>
    </row>
    <row r="665" spans="2:25" s="159" customFormat="1" x14ac:dyDescent="0.25">
      <c r="B665" s="160"/>
      <c r="C665" s="160"/>
      <c r="D665" s="160"/>
      <c r="E665" s="160"/>
      <c r="F665" s="160"/>
      <c r="G665" s="160"/>
      <c r="H665" s="160"/>
      <c r="I665" s="160"/>
      <c r="J665" s="160"/>
      <c r="K665" s="160"/>
      <c r="L665" s="160"/>
      <c r="M665" s="160"/>
      <c r="N665" s="160"/>
      <c r="O665" s="160"/>
      <c r="P665" s="160"/>
      <c r="Q665" s="160"/>
      <c r="R665" s="160"/>
      <c r="S665" s="160"/>
      <c r="T665" s="160"/>
      <c r="U665" s="160"/>
      <c r="V665" s="160"/>
      <c r="W665" s="160"/>
      <c r="X665" s="160"/>
      <c r="Y665" s="160"/>
    </row>
    <row r="666" spans="2:25" s="159" customFormat="1" x14ac:dyDescent="0.25">
      <c r="B666" s="160"/>
      <c r="C666" s="160"/>
      <c r="D666" s="160"/>
      <c r="E666" s="160"/>
      <c r="F666" s="160"/>
      <c r="G666" s="160"/>
      <c r="H666" s="160"/>
      <c r="I666" s="160"/>
      <c r="J666" s="160"/>
      <c r="K666" s="160"/>
      <c r="L666" s="160"/>
      <c r="M666" s="160"/>
      <c r="N666" s="160"/>
      <c r="O666" s="160"/>
      <c r="P666" s="160"/>
      <c r="Q666" s="160"/>
      <c r="R666" s="160"/>
      <c r="S666" s="160"/>
      <c r="T666" s="160"/>
      <c r="U666" s="160"/>
      <c r="V666" s="160"/>
      <c r="W666" s="160"/>
      <c r="X666" s="160"/>
      <c r="Y666" s="160"/>
    </row>
    <row r="667" spans="2:25" s="159" customFormat="1" x14ac:dyDescent="0.25">
      <c r="B667" s="160"/>
      <c r="C667" s="160"/>
      <c r="D667" s="160"/>
      <c r="E667" s="160"/>
      <c r="F667" s="160"/>
      <c r="G667" s="160"/>
      <c r="H667" s="160"/>
      <c r="I667" s="160"/>
      <c r="J667" s="160"/>
      <c r="K667" s="160"/>
      <c r="L667" s="160"/>
      <c r="M667" s="160"/>
      <c r="N667" s="160"/>
      <c r="O667" s="160"/>
      <c r="P667" s="160"/>
      <c r="Q667" s="160"/>
      <c r="R667" s="160"/>
      <c r="S667" s="160"/>
      <c r="T667" s="160"/>
      <c r="U667" s="160"/>
      <c r="V667" s="160"/>
      <c r="W667" s="160"/>
      <c r="X667" s="160"/>
      <c r="Y667" s="160"/>
    </row>
    <row r="668" spans="2:25" s="159" customFormat="1" x14ac:dyDescent="0.25">
      <c r="B668" s="160"/>
      <c r="C668" s="160"/>
      <c r="D668" s="160"/>
      <c r="E668" s="160"/>
      <c r="F668" s="160"/>
      <c r="G668" s="160"/>
      <c r="H668" s="160"/>
      <c r="I668" s="160"/>
      <c r="J668" s="160"/>
      <c r="K668" s="160"/>
      <c r="L668" s="160"/>
      <c r="M668" s="160"/>
      <c r="N668" s="160"/>
      <c r="O668" s="160"/>
      <c r="P668" s="160"/>
      <c r="Q668" s="160"/>
      <c r="R668" s="160"/>
      <c r="S668" s="160"/>
      <c r="T668" s="160"/>
      <c r="U668" s="160"/>
      <c r="V668" s="160"/>
      <c r="W668" s="160"/>
      <c r="X668" s="160"/>
      <c r="Y668" s="160"/>
    </row>
    <row r="669" spans="2:25" s="159" customFormat="1" x14ac:dyDescent="0.25">
      <c r="B669" s="160"/>
      <c r="C669" s="160"/>
      <c r="D669" s="160"/>
      <c r="E669" s="160"/>
      <c r="F669" s="160"/>
      <c r="G669" s="160"/>
      <c r="H669" s="160"/>
      <c r="I669" s="160"/>
      <c r="J669" s="160"/>
      <c r="K669" s="160"/>
      <c r="L669" s="160"/>
      <c r="M669" s="160"/>
      <c r="N669" s="160"/>
      <c r="O669" s="160"/>
      <c r="P669" s="160"/>
      <c r="Q669" s="160"/>
      <c r="R669" s="160"/>
      <c r="S669" s="160"/>
      <c r="T669" s="160"/>
      <c r="U669" s="160"/>
      <c r="V669" s="160"/>
      <c r="W669" s="160"/>
      <c r="X669" s="160"/>
      <c r="Y669" s="160"/>
    </row>
    <row r="670" spans="2:25" s="159" customFormat="1" x14ac:dyDescent="0.25">
      <c r="B670" s="160"/>
      <c r="C670" s="160"/>
      <c r="D670" s="160"/>
      <c r="E670" s="160"/>
      <c r="F670" s="160"/>
      <c r="G670" s="160"/>
      <c r="H670" s="160"/>
      <c r="I670" s="160"/>
      <c r="J670" s="160"/>
      <c r="K670" s="160"/>
      <c r="L670" s="160"/>
      <c r="M670" s="160"/>
      <c r="N670" s="160"/>
      <c r="O670" s="160"/>
      <c r="P670" s="160"/>
      <c r="Q670" s="160"/>
      <c r="R670" s="160"/>
      <c r="S670" s="160"/>
      <c r="T670" s="160"/>
      <c r="U670" s="160"/>
      <c r="V670" s="160"/>
      <c r="W670" s="160"/>
      <c r="X670" s="160"/>
      <c r="Y670" s="160"/>
    </row>
    <row r="671" spans="2:25" s="159" customFormat="1" x14ac:dyDescent="0.25">
      <c r="B671" s="160"/>
      <c r="C671" s="160"/>
      <c r="D671" s="160"/>
      <c r="E671" s="160"/>
      <c r="F671" s="160"/>
      <c r="G671" s="160"/>
      <c r="H671" s="160"/>
      <c r="I671" s="160"/>
      <c r="J671" s="160"/>
      <c r="K671" s="160"/>
      <c r="L671" s="160"/>
      <c r="M671" s="160"/>
      <c r="N671" s="160"/>
      <c r="O671" s="160"/>
      <c r="P671" s="160"/>
      <c r="Q671" s="160"/>
      <c r="R671" s="160"/>
      <c r="S671" s="160"/>
      <c r="T671" s="160"/>
      <c r="U671" s="160"/>
      <c r="V671" s="160"/>
      <c r="W671" s="160"/>
      <c r="X671" s="160"/>
      <c r="Y671" s="160"/>
    </row>
    <row r="672" spans="2:25" s="159" customFormat="1" x14ac:dyDescent="0.25">
      <c r="B672" s="160"/>
      <c r="C672" s="160"/>
      <c r="D672" s="160"/>
      <c r="E672" s="160"/>
      <c r="F672" s="160"/>
      <c r="G672" s="160"/>
      <c r="H672" s="160"/>
      <c r="I672" s="160"/>
      <c r="J672" s="160"/>
      <c r="K672" s="160"/>
      <c r="L672" s="160"/>
      <c r="M672" s="160"/>
      <c r="N672" s="160"/>
      <c r="O672" s="160"/>
      <c r="P672" s="160"/>
      <c r="Q672" s="160"/>
      <c r="R672" s="160"/>
      <c r="S672" s="160"/>
      <c r="T672" s="160"/>
      <c r="U672" s="160"/>
      <c r="V672" s="160"/>
      <c r="W672" s="160"/>
      <c r="X672" s="160"/>
      <c r="Y672" s="160"/>
    </row>
    <row r="673" spans="2:25" s="159" customFormat="1" x14ac:dyDescent="0.25">
      <c r="B673" s="160"/>
      <c r="C673" s="160"/>
      <c r="D673" s="160"/>
      <c r="E673" s="160"/>
      <c r="F673" s="160"/>
      <c r="G673" s="160"/>
      <c r="H673" s="160"/>
      <c r="I673" s="160"/>
      <c r="J673" s="160"/>
      <c r="K673" s="160"/>
      <c r="L673" s="160"/>
      <c r="M673" s="160"/>
      <c r="N673" s="160"/>
      <c r="O673" s="160"/>
      <c r="P673" s="160"/>
      <c r="Q673" s="160"/>
      <c r="R673" s="160"/>
      <c r="S673" s="160"/>
      <c r="T673" s="160"/>
      <c r="U673" s="160"/>
      <c r="V673" s="160"/>
      <c r="W673" s="160"/>
      <c r="X673" s="160"/>
      <c r="Y673" s="160"/>
    </row>
    <row r="674" spans="2:25" s="159" customFormat="1" x14ac:dyDescent="0.25">
      <c r="B674" s="160"/>
      <c r="C674" s="160"/>
      <c r="D674" s="160"/>
      <c r="E674" s="160"/>
      <c r="F674" s="160"/>
      <c r="G674" s="160"/>
      <c r="H674" s="160"/>
      <c r="I674" s="160"/>
      <c r="J674" s="160"/>
      <c r="K674" s="160"/>
      <c r="L674" s="160"/>
      <c r="M674" s="160"/>
      <c r="N674" s="160"/>
      <c r="O674" s="160"/>
      <c r="P674" s="160"/>
      <c r="Q674" s="160"/>
      <c r="R674" s="160"/>
      <c r="S674" s="160"/>
      <c r="T674" s="160"/>
      <c r="U674" s="160"/>
      <c r="V674" s="160"/>
      <c r="W674" s="160"/>
      <c r="X674" s="160"/>
      <c r="Y674" s="160"/>
    </row>
    <row r="675" spans="2:25" s="159" customFormat="1" x14ac:dyDescent="0.25">
      <c r="B675" s="160"/>
      <c r="C675" s="160"/>
      <c r="D675" s="160"/>
      <c r="E675" s="160"/>
      <c r="F675" s="160"/>
      <c r="G675" s="160"/>
      <c r="H675" s="160"/>
      <c r="I675" s="160"/>
      <c r="J675" s="160"/>
      <c r="K675" s="160"/>
      <c r="L675" s="160"/>
      <c r="M675" s="160"/>
      <c r="N675" s="160"/>
      <c r="O675" s="160"/>
      <c r="P675" s="160"/>
      <c r="Q675" s="160"/>
      <c r="R675" s="160"/>
      <c r="S675" s="160"/>
      <c r="T675" s="160"/>
      <c r="U675" s="160"/>
      <c r="V675" s="160"/>
      <c r="W675" s="160"/>
      <c r="X675" s="160"/>
      <c r="Y675" s="160"/>
    </row>
    <row r="676" spans="2:25" s="159" customFormat="1" x14ac:dyDescent="0.25">
      <c r="B676" s="160"/>
      <c r="C676" s="160"/>
      <c r="D676" s="160"/>
      <c r="E676" s="160"/>
      <c r="F676" s="160"/>
      <c r="G676" s="160"/>
      <c r="H676" s="160"/>
      <c r="I676" s="160"/>
      <c r="J676" s="160"/>
      <c r="K676" s="160"/>
      <c r="L676" s="160"/>
      <c r="M676" s="160"/>
      <c r="N676" s="160"/>
      <c r="O676" s="160"/>
      <c r="P676" s="160"/>
      <c r="Q676" s="160"/>
      <c r="R676" s="160"/>
      <c r="S676" s="160"/>
      <c r="T676" s="160"/>
      <c r="U676" s="160"/>
      <c r="V676" s="160"/>
      <c r="W676" s="160"/>
      <c r="X676" s="160"/>
      <c r="Y676" s="160"/>
    </row>
    <row r="677" spans="2:25" s="159" customFormat="1" x14ac:dyDescent="0.25">
      <c r="B677" s="160"/>
      <c r="C677" s="160"/>
      <c r="D677" s="160"/>
      <c r="E677" s="160"/>
      <c r="F677" s="160"/>
      <c r="G677" s="160"/>
      <c r="H677" s="160"/>
      <c r="I677" s="160"/>
      <c r="J677" s="160"/>
      <c r="K677" s="160"/>
      <c r="L677" s="160"/>
      <c r="M677" s="160"/>
      <c r="N677" s="160"/>
      <c r="O677" s="160"/>
      <c r="P677" s="160"/>
      <c r="Q677" s="160"/>
      <c r="R677" s="160"/>
      <c r="S677" s="160"/>
      <c r="T677" s="160"/>
      <c r="U677" s="160"/>
      <c r="V677" s="160"/>
      <c r="W677" s="160"/>
      <c r="X677" s="160"/>
      <c r="Y677" s="160"/>
    </row>
    <row r="678" spans="2:25" s="159" customFormat="1" x14ac:dyDescent="0.25">
      <c r="B678" s="160"/>
      <c r="C678" s="160"/>
      <c r="D678" s="160"/>
      <c r="E678" s="160"/>
      <c r="F678" s="160"/>
      <c r="G678" s="160"/>
      <c r="H678" s="160"/>
      <c r="I678" s="160"/>
      <c r="J678" s="160"/>
      <c r="K678" s="160"/>
      <c r="L678" s="160"/>
      <c r="M678" s="160"/>
      <c r="N678" s="160"/>
      <c r="O678" s="160"/>
      <c r="P678" s="160"/>
      <c r="Q678" s="160"/>
      <c r="R678" s="160"/>
      <c r="S678" s="160"/>
      <c r="T678" s="160"/>
      <c r="U678" s="160"/>
      <c r="V678" s="160"/>
      <c r="W678" s="160"/>
      <c r="X678" s="160"/>
      <c r="Y678" s="160"/>
    </row>
    <row r="679" spans="2:25" s="159" customFormat="1" x14ac:dyDescent="0.25">
      <c r="B679" s="160"/>
      <c r="C679" s="160"/>
      <c r="D679" s="160"/>
      <c r="E679" s="160"/>
      <c r="F679" s="160"/>
      <c r="G679" s="160"/>
      <c r="H679" s="160"/>
      <c r="I679" s="160"/>
      <c r="J679" s="160"/>
      <c r="K679" s="160"/>
      <c r="L679" s="160"/>
      <c r="M679" s="160"/>
      <c r="N679" s="160"/>
      <c r="O679" s="160"/>
      <c r="P679" s="160"/>
      <c r="Q679" s="160"/>
      <c r="R679" s="160"/>
      <c r="S679" s="160"/>
      <c r="T679" s="160"/>
      <c r="U679" s="160"/>
      <c r="V679" s="160"/>
      <c r="W679" s="160"/>
      <c r="X679" s="160"/>
      <c r="Y679" s="160"/>
    </row>
    <row r="680" spans="2:25" s="159" customFormat="1" x14ac:dyDescent="0.25">
      <c r="B680" s="160"/>
      <c r="C680" s="160"/>
      <c r="D680" s="160"/>
      <c r="E680" s="160"/>
      <c r="F680" s="160"/>
      <c r="G680" s="160"/>
      <c r="H680" s="160"/>
      <c r="I680" s="160"/>
      <c r="J680" s="160"/>
      <c r="K680" s="160"/>
      <c r="L680" s="160"/>
      <c r="M680" s="160"/>
      <c r="N680" s="160"/>
      <c r="O680" s="160"/>
      <c r="P680" s="160"/>
      <c r="Q680" s="160"/>
      <c r="R680" s="160"/>
      <c r="S680" s="160"/>
      <c r="T680" s="160"/>
      <c r="U680" s="160"/>
      <c r="V680" s="160"/>
      <c r="W680" s="160"/>
      <c r="X680" s="160"/>
      <c r="Y680" s="160"/>
    </row>
    <row r="681" spans="2:25" s="159" customFormat="1" x14ac:dyDescent="0.25">
      <c r="B681" s="160"/>
      <c r="C681" s="160"/>
      <c r="D681" s="160"/>
      <c r="E681" s="160"/>
      <c r="F681" s="160"/>
      <c r="G681" s="160"/>
      <c r="H681" s="160"/>
      <c r="I681" s="160"/>
      <c r="J681" s="160"/>
      <c r="K681" s="160"/>
      <c r="L681" s="160"/>
      <c r="M681" s="160"/>
      <c r="N681" s="160"/>
      <c r="O681" s="160"/>
      <c r="P681" s="160"/>
      <c r="Q681" s="160"/>
      <c r="R681" s="160"/>
      <c r="S681" s="160"/>
      <c r="T681" s="160"/>
      <c r="U681" s="160"/>
      <c r="V681" s="160"/>
      <c r="W681" s="160"/>
      <c r="X681" s="160"/>
      <c r="Y681" s="160"/>
    </row>
    <row r="682" spans="2:25" s="159" customFormat="1" x14ac:dyDescent="0.25">
      <c r="B682" s="160"/>
      <c r="C682" s="160"/>
      <c r="D682" s="160"/>
      <c r="E682" s="160"/>
      <c r="F682" s="160"/>
      <c r="G682" s="160"/>
      <c r="H682" s="160"/>
      <c r="I682" s="160"/>
      <c r="J682" s="160"/>
      <c r="K682" s="160"/>
      <c r="L682" s="160"/>
      <c r="M682" s="160"/>
      <c r="N682" s="160"/>
      <c r="O682" s="160"/>
      <c r="P682" s="160"/>
      <c r="Q682" s="160"/>
      <c r="R682" s="160"/>
      <c r="S682" s="160"/>
      <c r="T682" s="160"/>
      <c r="U682" s="160"/>
      <c r="V682" s="160"/>
      <c r="W682" s="160"/>
      <c r="X682" s="160"/>
      <c r="Y682" s="160"/>
    </row>
    <row r="683" spans="2:25" s="159" customFormat="1" x14ac:dyDescent="0.25">
      <c r="B683" s="160"/>
      <c r="C683" s="160"/>
      <c r="D683" s="160"/>
      <c r="E683" s="160"/>
      <c r="F683" s="160"/>
      <c r="G683" s="160"/>
      <c r="H683" s="160"/>
      <c r="I683" s="160"/>
      <c r="J683" s="160"/>
      <c r="K683" s="160"/>
      <c r="L683" s="160"/>
      <c r="M683" s="160"/>
      <c r="N683" s="160"/>
      <c r="O683" s="160"/>
      <c r="P683" s="160"/>
      <c r="Q683" s="160"/>
      <c r="R683" s="160"/>
      <c r="S683" s="160"/>
      <c r="T683" s="160"/>
      <c r="U683" s="160"/>
      <c r="V683" s="160"/>
      <c r="W683" s="160"/>
      <c r="X683" s="160"/>
      <c r="Y683" s="160"/>
    </row>
    <row r="684" spans="2:25" s="159" customFormat="1" x14ac:dyDescent="0.25">
      <c r="B684" s="160"/>
      <c r="C684" s="160"/>
      <c r="D684" s="160"/>
      <c r="E684" s="160"/>
      <c r="F684" s="160"/>
      <c r="G684" s="160"/>
      <c r="H684" s="160"/>
      <c r="I684" s="160"/>
      <c r="J684" s="160"/>
      <c r="K684" s="160"/>
      <c r="L684" s="160"/>
      <c r="M684" s="160"/>
      <c r="N684" s="160"/>
      <c r="O684" s="160"/>
      <c r="P684" s="160"/>
      <c r="Q684" s="160"/>
      <c r="R684" s="160"/>
      <c r="S684" s="160"/>
      <c r="T684" s="160"/>
      <c r="U684" s="160"/>
      <c r="V684" s="160"/>
      <c r="W684" s="160"/>
      <c r="X684" s="160"/>
      <c r="Y684" s="160"/>
    </row>
    <row r="685" spans="2:25" s="159" customFormat="1" x14ac:dyDescent="0.25">
      <c r="B685" s="160"/>
      <c r="C685" s="160"/>
      <c r="D685" s="160"/>
      <c r="E685" s="160"/>
      <c r="F685" s="160"/>
      <c r="G685" s="160"/>
      <c r="H685" s="160"/>
      <c r="I685" s="160"/>
      <c r="J685" s="160"/>
      <c r="K685" s="160"/>
      <c r="L685" s="160"/>
      <c r="M685" s="160"/>
      <c r="N685" s="160"/>
      <c r="O685" s="160"/>
      <c r="P685" s="160"/>
      <c r="Q685" s="160"/>
      <c r="R685" s="160"/>
      <c r="S685" s="160"/>
      <c r="T685" s="160"/>
      <c r="U685" s="160"/>
      <c r="V685" s="160"/>
      <c r="W685" s="160"/>
      <c r="X685" s="160"/>
      <c r="Y685" s="160"/>
    </row>
    <row r="686" spans="2:25" s="159" customFormat="1" x14ac:dyDescent="0.25">
      <c r="B686" s="160"/>
      <c r="C686" s="160"/>
      <c r="D686" s="160"/>
      <c r="E686" s="160"/>
      <c r="F686" s="160"/>
      <c r="G686" s="160"/>
      <c r="H686" s="160"/>
      <c r="I686" s="160"/>
      <c r="J686" s="160"/>
      <c r="K686" s="160"/>
      <c r="L686" s="160"/>
      <c r="M686" s="160"/>
      <c r="N686" s="160"/>
      <c r="O686" s="160"/>
      <c r="P686" s="160"/>
      <c r="Q686" s="160"/>
      <c r="R686" s="160"/>
      <c r="S686" s="160"/>
      <c r="T686" s="160"/>
      <c r="U686" s="160"/>
      <c r="V686" s="160"/>
      <c r="W686" s="160"/>
      <c r="X686" s="160"/>
      <c r="Y686" s="160"/>
    </row>
    <row r="687" spans="2:25" s="159" customFormat="1" x14ac:dyDescent="0.25">
      <c r="B687" s="160"/>
      <c r="C687" s="160"/>
      <c r="D687" s="160"/>
      <c r="E687" s="160"/>
      <c r="F687" s="160"/>
      <c r="G687" s="160"/>
      <c r="H687" s="160"/>
      <c r="I687" s="160"/>
      <c r="J687" s="160"/>
      <c r="K687" s="160"/>
      <c r="L687" s="160"/>
      <c r="M687" s="160"/>
      <c r="N687" s="160"/>
      <c r="O687" s="160"/>
      <c r="P687" s="160"/>
      <c r="Q687" s="160"/>
      <c r="R687" s="160"/>
      <c r="S687" s="160"/>
      <c r="T687" s="160"/>
      <c r="U687" s="160"/>
      <c r="V687" s="160"/>
      <c r="W687" s="160"/>
      <c r="X687" s="160"/>
      <c r="Y687" s="160"/>
    </row>
    <row r="688" spans="2:25" s="159" customFormat="1" x14ac:dyDescent="0.25">
      <c r="B688" s="160"/>
      <c r="C688" s="160"/>
      <c r="D688" s="160"/>
      <c r="E688" s="160"/>
      <c r="F688" s="160"/>
      <c r="G688" s="160"/>
      <c r="H688" s="160"/>
      <c r="I688" s="160"/>
      <c r="J688" s="160"/>
      <c r="K688" s="160"/>
      <c r="L688" s="160"/>
      <c r="M688" s="160"/>
      <c r="N688" s="160"/>
      <c r="O688" s="160"/>
      <c r="P688" s="160"/>
      <c r="Q688" s="160"/>
      <c r="R688" s="160"/>
      <c r="S688" s="160"/>
      <c r="T688" s="160"/>
      <c r="U688" s="160"/>
      <c r="V688" s="160"/>
      <c r="W688" s="160"/>
      <c r="X688" s="160"/>
      <c r="Y688" s="160"/>
    </row>
    <row r="689" spans="2:25" s="159" customFormat="1" x14ac:dyDescent="0.25">
      <c r="B689" s="160"/>
      <c r="C689" s="160"/>
      <c r="D689" s="160"/>
      <c r="E689" s="160"/>
      <c r="F689" s="160"/>
      <c r="G689" s="160"/>
      <c r="H689" s="160"/>
      <c r="I689" s="160"/>
      <c r="J689" s="160"/>
      <c r="K689" s="160"/>
      <c r="L689" s="160"/>
      <c r="M689" s="160"/>
      <c r="N689" s="160"/>
      <c r="O689" s="160"/>
      <c r="P689" s="160"/>
      <c r="Q689" s="160"/>
      <c r="R689" s="160"/>
      <c r="S689" s="160"/>
      <c r="T689" s="160"/>
      <c r="U689" s="160"/>
      <c r="V689" s="160"/>
      <c r="W689" s="160"/>
      <c r="X689" s="160"/>
      <c r="Y689" s="160"/>
    </row>
    <row r="690" spans="2:25" s="159" customFormat="1" x14ac:dyDescent="0.25">
      <c r="B690" s="160"/>
      <c r="C690" s="160"/>
      <c r="D690" s="160"/>
      <c r="E690" s="160"/>
      <c r="F690" s="160"/>
      <c r="G690" s="160"/>
      <c r="H690" s="160"/>
      <c r="I690" s="160"/>
      <c r="J690" s="160"/>
      <c r="K690" s="160"/>
      <c r="L690" s="160"/>
      <c r="M690" s="160"/>
      <c r="N690" s="160"/>
      <c r="O690" s="160"/>
      <c r="P690" s="160"/>
      <c r="Q690" s="160"/>
      <c r="R690" s="160"/>
      <c r="S690" s="160"/>
      <c r="T690" s="160"/>
      <c r="U690" s="160"/>
      <c r="V690" s="160"/>
      <c r="W690" s="160"/>
      <c r="X690" s="160"/>
      <c r="Y690" s="160"/>
    </row>
    <row r="691" spans="2:25" s="159" customFormat="1" x14ac:dyDescent="0.25">
      <c r="B691" s="160"/>
      <c r="C691" s="160"/>
      <c r="D691" s="160"/>
      <c r="E691" s="160"/>
      <c r="F691" s="160"/>
      <c r="G691" s="160"/>
      <c r="H691" s="160"/>
      <c r="I691" s="160"/>
      <c r="J691" s="160"/>
      <c r="K691" s="160"/>
      <c r="L691" s="160"/>
      <c r="M691" s="160"/>
      <c r="N691" s="160"/>
      <c r="O691" s="160"/>
      <c r="P691" s="160"/>
      <c r="Q691" s="160"/>
      <c r="R691" s="160"/>
      <c r="S691" s="160"/>
      <c r="T691" s="160"/>
      <c r="U691" s="160"/>
      <c r="V691" s="160"/>
      <c r="W691" s="160"/>
      <c r="X691" s="160"/>
      <c r="Y691" s="160"/>
    </row>
    <row r="692" spans="2:25" s="159" customFormat="1" x14ac:dyDescent="0.25">
      <c r="B692" s="160"/>
      <c r="C692" s="160"/>
      <c r="D692" s="160"/>
      <c r="E692" s="160"/>
      <c r="F692" s="160"/>
      <c r="G692" s="160"/>
      <c r="H692" s="160"/>
      <c r="I692" s="160"/>
      <c r="J692" s="160"/>
      <c r="K692" s="160"/>
      <c r="L692" s="160"/>
      <c r="M692" s="160"/>
      <c r="N692" s="160"/>
      <c r="O692" s="160"/>
      <c r="P692" s="160"/>
      <c r="Q692" s="160"/>
      <c r="R692" s="160"/>
      <c r="S692" s="160"/>
      <c r="T692" s="160"/>
      <c r="U692" s="160"/>
      <c r="V692" s="160"/>
      <c r="W692" s="160"/>
      <c r="X692" s="160"/>
      <c r="Y692" s="160"/>
    </row>
    <row r="693" spans="2:25" s="159" customFormat="1" x14ac:dyDescent="0.25">
      <c r="B693" s="160"/>
      <c r="C693" s="160"/>
      <c r="D693" s="160"/>
      <c r="E693" s="160"/>
      <c r="F693" s="160"/>
      <c r="G693" s="160"/>
      <c r="H693" s="160"/>
      <c r="I693" s="160"/>
      <c r="J693" s="160"/>
      <c r="K693" s="160"/>
      <c r="L693" s="160"/>
      <c r="M693" s="160"/>
      <c r="N693" s="160"/>
      <c r="O693" s="160"/>
      <c r="P693" s="160"/>
      <c r="Q693" s="160"/>
      <c r="R693" s="160"/>
      <c r="S693" s="160"/>
      <c r="T693" s="160"/>
      <c r="U693" s="160"/>
      <c r="V693" s="160"/>
      <c r="W693" s="160"/>
      <c r="X693" s="160"/>
      <c r="Y693" s="160"/>
    </row>
    <row r="694" spans="2:25" s="159" customFormat="1" x14ac:dyDescent="0.25">
      <c r="B694" s="160"/>
      <c r="C694" s="160"/>
      <c r="D694" s="160"/>
      <c r="E694" s="160"/>
      <c r="F694" s="160"/>
      <c r="G694" s="160"/>
      <c r="H694" s="160"/>
      <c r="I694" s="160"/>
      <c r="J694" s="160"/>
      <c r="K694" s="160"/>
      <c r="L694" s="160"/>
      <c r="M694" s="160"/>
      <c r="N694" s="160"/>
      <c r="O694" s="160"/>
      <c r="P694" s="160"/>
      <c r="Q694" s="160"/>
      <c r="R694" s="160"/>
      <c r="S694" s="160"/>
      <c r="T694" s="160"/>
      <c r="U694" s="160"/>
      <c r="V694" s="160"/>
      <c r="W694" s="160"/>
      <c r="X694" s="160"/>
      <c r="Y694" s="160"/>
    </row>
    <row r="695" spans="2:25" s="159" customFormat="1" x14ac:dyDescent="0.25">
      <c r="B695" s="160"/>
      <c r="C695" s="160"/>
      <c r="D695" s="160"/>
      <c r="E695" s="160"/>
      <c r="F695" s="160"/>
      <c r="G695" s="160"/>
      <c r="H695" s="160"/>
      <c r="I695" s="160"/>
      <c r="J695" s="160"/>
      <c r="K695" s="160"/>
      <c r="L695" s="160"/>
      <c r="M695" s="160"/>
      <c r="N695" s="160"/>
      <c r="O695" s="160"/>
      <c r="P695" s="160"/>
      <c r="Q695" s="160"/>
      <c r="R695" s="160"/>
      <c r="S695" s="160"/>
      <c r="T695" s="160"/>
      <c r="U695" s="160"/>
      <c r="V695" s="160"/>
      <c r="W695" s="160"/>
      <c r="X695" s="160"/>
      <c r="Y695" s="160"/>
    </row>
    <row r="696" spans="2:25" s="159" customFormat="1" x14ac:dyDescent="0.25">
      <c r="B696" s="160"/>
      <c r="C696" s="160"/>
      <c r="D696" s="160"/>
      <c r="E696" s="160"/>
      <c r="F696" s="160"/>
      <c r="G696" s="160"/>
      <c r="H696" s="160"/>
      <c r="I696" s="160"/>
      <c r="J696" s="160"/>
      <c r="K696" s="160"/>
      <c r="L696" s="160"/>
      <c r="M696" s="160"/>
      <c r="N696" s="160"/>
      <c r="O696" s="160"/>
      <c r="P696" s="160"/>
      <c r="Q696" s="160"/>
      <c r="R696" s="160"/>
      <c r="S696" s="160"/>
      <c r="T696" s="160"/>
      <c r="U696" s="160"/>
      <c r="V696" s="160"/>
      <c r="W696" s="160"/>
      <c r="X696" s="160"/>
      <c r="Y696" s="160"/>
    </row>
    <row r="697" spans="2:25" s="159" customFormat="1" x14ac:dyDescent="0.25">
      <c r="B697" s="160"/>
      <c r="C697" s="160"/>
      <c r="D697" s="160"/>
      <c r="E697" s="160"/>
      <c r="F697" s="160"/>
      <c r="G697" s="160"/>
      <c r="H697" s="160"/>
      <c r="I697" s="160"/>
      <c r="J697" s="160"/>
      <c r="K697" s="160"/>
      <c r="L697" s="160"/>
      <c r="M697" s="160"/>
      <c r="N697" s="160"/>
      <c r="O697" s="160"/>
      <c r="P697" s="160"/>
      <c r="Q697" s="160"/>
      <c r="R697" s="160"/>
      <c r="S697" s="160"/>
      <c r="T697" s="160"/>
      <c r="U697" s="160"/>
      <c r="V697" s="160"/>
      <c r="W697" s="160"/>
      <c r="X697" s="160"/>
      <c r="Y697" s="160"/>
    </row>
    <row r="698" spans="2:25" s="159" customFormat="1" x14ac:dyDescent="0.25">
      <c r="B698" s="160"/>
      <c r="C698" s="160"/>
      <c r="D698" s="160"/>
      <c r="E698" s="160"/>
      <c r="F698" s="160"/>
      <c r="G698" s="160"/>
      <c r="H698" s="160"/>
      <c r="I698" s="160"/>
      <c r="J698" s="160"/>
      <c r="K698" s="160"/>
      <c r="L698" s="160"/>
      <c r="M698" s="160"/>
      <c r="N698" s="160"/>
      <c r="O698" s="160"/>
      <c r="P698" s="160"/>
      <c r="Q698" s="160"/>
      <c r="R698" s="160"/>
      <c r="S698" s="160"/>
      <c r="T698" s="160"/>
      <c r="U698" s="160"/>
      <c r="V698" s="160"/>
      <c r="W698" s="160"/>
      <c r="X698" s="160"/>
      <c r="Y698" s="160"/>
    </row>
    <row r="699" spans="2:25" s="159" customFormat="1" x14ac:dyDescent="0.25">
      <c r="B699" s="160"/>
      <c r="C699" s="160"/>
      <c r="D699" s="160"/>
      <c r="E699" s="160"/>
      <c r="F699" s="160"/>
      <c r="G699" s="160"/>
      <c r="H699" s="160"/>
      <c r="I699" s="160"/>
      <c r="J699" s="160"/>
      <c r="K699" s="160"/>
      <c r="L699" s="160"/>
      <c r="M699" s="160"/>
      <c r="N699" s="160"/>
      <c r="O699" s="160"/>
      <c r="P699" s="160"/>
      <c r="Q699" s="160"/>
      <c r="R699" s="160"/>
      <c r="S699" s="160"/>
      <c r="T699" s="160"/>
      <c r="U699" s="160"/>
      <c r="V699" s="160"/>
      <c r="W699" s="160"/>
      <c r="X699" s="160"/>
      <c r="Y699" s="160"/>
    </row>
    <row r="700" spans="2:25" s="159" customFormat="1" x14ac:dyDescent="0.25">
      <c r="B700" s="160"/>
      <c r="C700" s="160"/>
      <c r="D700" s="160"/>
      <c r="E700" s="160"/>
      <c r="F700" s="160"/>
      <c r="G700" s="160"/>
      <c r="H700" s="160"/>
      <c r="I700" s="160"/>
      <c r="J700" s="160"/>
      <c r="K700" s="160"/>
      <c r="L700" s="160"/>
      <c r="M700" s="160"/>
      <c r="N700" s="160"/>
      <c r="O700" s="160"/>
      <c r="P700" s="160"/>
      <c r="Q700" s="160"/>
      <c r="R700" s="160"/>
      <c r="S700" s="160"/>
      <c r="T700" s="160"/>
      <c r="U700" s="160"/>
      <c r="V700" s="160"/>
      <c r="W700" s="160"/>
      <c r="X700" s="160"/>
      <c r="Y700" s="160"/>
    </row>
    <row r="701" spans="2:25" s="159" customFormat="1" x14ac:dyDescent="0.25">
      <c r="B701" s="160"/>
      <c r="C701" s="160"/>
      <c r="D701" s="160"/>
      <c r="E701" s="160"/>
      <c r="F701" s="160"/>
      <c r="G701" s="160"/>
      <c r="H701" s="160"/>
      <c r="I701" s="160"/>
      <c r="J701" s="160"/>
      <c r="K701" s="160"/>
      <c r="L701" s="160"/>
      <c r="M701" s="160"/>
      <c r="N701" s="160"/>
      <c r="O701" s="160"/>
      <c r="P701" s="160"/>
      <c r="Q701" s="160"/>
      <c r="R701" s="160"/>
      <c r="S701" s="160"/>
      <c r="T701" s="160"/>
      <c r="U701" s="160"/>
      <c r="V701" s="160"/>
      <c r="W701" s="160"/>
      <c r="X701" s="160"/>
      <c r="Y701" s="160"/>
    </row>
    <row r="702" spans="2:25" s="159" customFormat="1" x14ac:dyDescent="0.25">
      <c r="B702" s="160"/>
      <c r="C702" s="160"/>
      <c r="D702" s="160"/>
      <c r="E702" s="160"/>
      <c r="F702" s="160"/>
      <c r="G702" s="160"/>
      <c r="H702" s="160"/>
      <c r="I702" s="160"/>
      <c r="J702" s="160"/>
      <c r="K702" s="160"/>
      <c r="L702" s="160"/>
      <c r="M702" s="160"/>
      <c r="N702" s="160"/>
      <c r="O702" s="160"/>
      <c r="P702" s="160"/>
      <c r="Q702" s="160"/>
      <c r="R702" s="160"/>
      <c r="S702" s="160"/>
      <c r="T702" s="160"/>
      <c r="U702" s="160"/>
      <c r="V702" s="160"/>
      <c r="W702" s="160"/>
      <c r="X702" s="160"/>
      <c r="Y702" s="160"/>
    </row>
    <row r="703" spans="2:25" s="159" customFormat="1" x14ac:dyDescent="0.25">
      <c r="B703" s="160"/>
      <c r="C703" s="160"/>
      <c r="D703" s="160"/>
      <c r="E703" s="160"/>
      <c r="F703" s="160"/>
      <c r="G703" s="160"/>
      <c r="H703" s="160"/>
      <c r="I703" s="160"/>
      <c r="J703" s="160"/>
      <c r="K703" s="160"/>
      <c r="L703" s="160"/>
      <c r="M703" s="160"/>
      <c r="N703" s="160"/>
      <c r="O703" s="160"/>
      <c r="P703" s="160"/>
      <c r="Q703" s="160"/>
      <c r="R703" s="160"/>
      <c r="S703" s="160"/>
      <c r="T703" s="160"/>
      <c r="U703" s="160"/>
      <c r="V703" s="160"/>
      <c r="W703" s="160"/>
      <c r="X703" s="160"/>
      <c r="Y703" s="160"/>
    </row>
    <row r="704" spans="2:25" s="159" customFormat="1" x14ac:dyDescent="0.25">
      <c r="B704" s="160"/>
      <c r="C704" s="160"/>
      <c r="D704" s="160"/>
      <c r="E704" s="160"/>
      <c r="F704" s="160"/>
      <c r="G704" s="160"/>
      <c r="H704" s="160"/>
      <c r="I704" s="160"/>
      <c r="J704" s="160"/>
      <c r="K704" s="160"/>
      <c r="L704" s="160"/>
      <c r="M704" s="160"/>
      <c r="N704" s="160"/>
      <c r="O704" s="160"/>
      <c r="P704" s="160"/>
      <c r="Q704" s="160"/>
      <c r="R704" s="160"/>
      <c r="S704" s="160"/>
      <c r="T704" s="160"/>
      <c r="U704" s="160"/>
      <c r="V704" s="160"/>
      <c r="W704" s="160"/>
      <c r="X704" s="160"/>
      <c r="Y704" s="160"/>
    </row>
    <row r="705" spans="2:25" s="159" customFormat="1" x14ac:dyDescent="0.25">
      <c r="B705" s="160"/>
      <c r="C705" s="160"/>
      <c r="D705" s="160"/>
      <c r="E705" s="160"/>
      <c r="F705" s="160"/>
      <c r="G705" s="160"/>
      <c r="H705" s="160"/>
      <c r="I705" s="160"/>
      <c r="J705" s="160"/>
      <c r="K705" s="160"/>
      <c r="L705" s="160"/>
      <c r="M705" s="160"/>
      <c r="N705" s="160"/>
      <c r="O705" s="160"/>
      <c r="P705" s="160"/>
      <c r="Q705" s="160"/>
      <c r="R705" s="160"/>
      <c r="S705" s="160"/>
      <c r="T705" s="160"/>
      <c r="U705" s="160"/>
      <c r="V705" s="160"/>
      <c r="W705" s="160"/>
      <c r="X705" s="160"/>
      <c r="Y705" s="160"/>
    </row>
    <row r="706" spans="2:25" s="159" customFormat="1" x14ac:dyDescent="0.25">
      <c r="B706" s="160"/>
      <c r="C706" s="160"/>
      <c r="D706" s="160"/>
      <c r="E706" s="160"/>
      <c r="F706" s="160"/>
      <c r="G706" s="160"/>
      <c r="H706" s="160"/>
      <c r="I706" s="160"/>
      <c r="J706" s="160"/>
      <c r="K706" s="160"/>
      <c r="L706" s="160"/>
      <c r="M706" s="160"/>
      <c r="N706" s="160"/>
      <c r="O706" s="160"/>
      <c r="P706" s="160"/>
      <c r="Q706" s="160"/>
      <c r="R706" s="160"/>
      <c r="S706" s="160"/>
      <c r="T706" s="160"/>
      <c r="U706" s="160"/>
      <c r="V706" s="160"/>
      <c r="W706" s="160"/>
      <c r="X706" s="160"/>
      <c r="Y706" s="160"/>
    </row>
    <row r="707" spans="2:25" s="159" customFormat="1" x14ac:dyDescent="0.25">
      <c r="B707" s="160"/>
      <c r="C707" s="160"/>
      <c r="D707" s="160"/>
      <c r="E707" s="160"/>
      <c r="F707" s="160"/>
      <c r="G707" s="160"/>
      <c r="H707" s="160"/>
      <c r="I707" s="160"/>
      <c r="J707" s="160"/>
      <c r="K707" s="160"/>
      <c r="L707" s="160"/>
      <c r="M707" s="160"/>
      <c r="N707" s="160"/>
      <c r="O707" s="160"/>
      <c r="P707" s="160"/>
      <c r="Q707" s="160"/>
      <c r="R707" s="160"/>
      <c r="S707" s="160"/>
      <c r="T707" s="160"/>
      <c r="U707" s="160"/>
      <c r="V707" s="160"/>
      <c r="W707" s="160"/>
      <c r="X707" s="160"/>
      <c r="Y707" s="160"/>
    </row>
    <row r="708" spans="2:25" s="159" customFormat="1" x14ac:dyDescent="0.25">
      <c r="B708" s="160"/>
      <c r="C708" s="160"/>
      <c r="D708" s="160"/>
      <c r="E708" s="160"/>
      <c r="F708" s="160"/>
      <c r="G708" s="160"/>
      <c r="H708" s="160"/>
      <c r="I708" s="160"/>
      <c r="J708" s="160"/>
      <c r="K708" s="160"/>
      <c r="L708" s="160"/>
      <c r="M708" s="160"/>
      <c r="N708" s="160"/>
      <c r="O708" s="160"/>
      <c r="P708" s="160"/>
      <c r="Q708" s="160"/>
      <c r="R708" s="160"/>
      <c r="S708" s="160"/>
      <c r="T708" s="160"/>
      <c r="U708" s="160"/>
      <c r="V708" s="160"/>
      <c r="W708" s="160"/>
      <c r="X708" s="160"/>
      <c r="Y708" s="160"/>
    </row>
    <row r="709" spans="2:25" s="159" customFormat="1" x14ac:dyDescent="0.25">
      <c r="B709" s="160"/>
      <c r="C709" s="160"/>
      <c r="D709" s="160"/>
      <c r="E709" s="160"/>
      <c r="F709" s="160"/>
      <c r="G709" s="160"/>
      <c r="H709" s="160"/>
      <c r="I709" s="160"/>
      <c r="J709" s="160"/>
      <c r="K709" s="160"/>
      <c r="L709" s="160"/>
      <c r="M709" s="160"/>
      <c r="N709" s="160"/>
      <c r="O709" s="160"/>
      <c r="P709" s="160"/>
      <c r="Q709" s="160"/>
      <c r="R709" s="160"/>
      <c r="S709" s="160"/>
      <c r="T709" s="160"/>
      <c r="U709" s="160"/>
      <c r="V709" s="160"/>
      <c r="W709" s="160"/>
      <c r="X709" s="160"/>
      <c r="Y709" s="160"/>
    </row>
    <row r="710" spans="2:25" s="159" customFormat="1" x14ac:dyDescent="0.25">
      <c r="B710" s="160"/>
      <c r="C710" s="160"/>
      <c r="D710" s="160"/>
      <c r="E710" s="160"/>
      <c r="F710" s="160"/>
      <c r="G710" s="160"/>
      <c r="H710" s="160"/>
      <c r="I710" s="160"/>
      <c r="J710" s="160"/>
      <c r="K710" s="160"/>
      <c r="L710" s="160"/>
      <c r="M710" s="160"/>
      <c r="N710" s="160"/>
      <c r="O710" s="160"/>
      <c r="P710" s="160"/>
      <c r="Q710" s="160"/>
      <c r="R710" s="160"/>
      <c r="S710" s="160"/>
      <c r="T710" s="160"/>
      <c r="U710" s="160"/>
      <c r="V710" s="160"/>
      <c r="W710" s="160"/>
      <c r="X710" s="160"/>
      <c r="Y710" s="160"/>
    </row>
    <row r="711" spans="2:25" s="159" customFormat="1" x14ac:dyDescent="0.25">
      <c r="B711" s="160"/>
      <c r="C711" s="160"/>
      <c r="D711" s="160"/>
      <c r="E711" s="160"/>
      <c r="F711" s="160"/>
      <c r="G711" s="160"/>
      <c r="H711" s="160"/>
      <c r="I711" s="160"/>
      <c r="J711" s="160"/>
      <c r="K711" s="160"/>
      <c r="L711" s="160"/>
      <c r="M711" s="160"/>
      <c r="N711" s="160"/>
      <c r="O711" s="160"/>
      <c r="P711" s="160"/>
      <c r="Q711" s="160"/>
      <c r="R711" s="160"/>
      <c r="S711" s="160"/>
      <c r="T711" s="160"/>
      <c r="U711" s="160"/>
      <c r="V711" s="160"/>
      <c r="W711" s="160"/>
      <c r="X711" s="160"/>
      <c r="Y711" s="160"/>
    </row>
    <row r="712" spans="2:25" s="159" customFormat="1" x14ac:dyDescent="0.25">
      <c r="B712" s="160"/>
      <c r="C712" s="160"/>
      <c r="D712" s="160"/>
      <c r="E712" s="160"/>
      <c r="F712" s="160"/>
      <c r="G712" s="160"/>
      <c r="H712" s="160"/>
      <c r="I712" s="160"/>
      <c r="J712" s="160"/>
      <c r="K712" s="160"/>
      <c r="L712" s="160"/>
      <c r="M712" s="160"/>
      <c r="N712" s="160"/>
      <c r="O712" s="160"/>
      <c r="P712" s="160"/>
      <c r="Q712" s="160"/>
      <c r="R712" s="160"/>
      <c r="S712" s="160"/>
      <c r="T712" s="160"/>
      <c r="U712" s="160"/>
      <c r="V712" s="160"/>
      <c r="W712" s="160"/>
      <c r="X712" s="160"/>
      <c r="Y712" s="160"/>
    </row>
    <row r="713" spans="2:25" s="159" customFormat="1" x14ac:dyDescent="0.25">
      <c r="B713" s="160"/>
      <c r="C713" s="160"/>
      <c r="D713" s="160"/>
      <c r="E713" s="160"/>
      <c r="F713" s="160"/>
      <c r="G713" s="160"/>
      <c r="H713" s="160"/>
      <c r="I713" s="160"/>
      <c r="J713" s="160"/>
      <c r="K713" s="160"/>
      <c r="L713" s="160"/>
      <c r="M713" s="160"/>
      <c r="N713" s="160"/>
      <c r="O713" s="160"/>
      <c r="P713" s="160"/>
      <c r="Q713" s="160"/>
      <c r="R713" s="160"/>
      <c r="S713" s="160"/>
      <c r="T713" s="160"/>
      <c r="U713" s="160"/>
      <c r="V713" s="160"/>
      <c r="W713" s="160"/>
      <c r="X713" s="160"/>
      <c r="Y713" s="160"/>
    </row>
    <row r="714" spans="2:25" s="159" customFormat="1" x14ac:dyDescent="0.25">
      <c r="B714" s="160"/>
      <c r="C714" s="160"/>
      <c r="D714" s="160"/>
      <c r="E714" s="160"/>
      <c r="F714" s="160"/>
      <c r="G714" s="160"/>
      <c r="H714" s="160"/>
      <c r="I714" s="160"/>
      <c r="J714" s="160"/>
      <c r="K714" s="160"/>
      <c r="L714" s="160"/>
      <c r="M714" s="160"/>
      <c r="N714" s="160"/>
      <c r="O714" s="160"/>
      <c r="P714" s="160"/>
      <c r="Q714" s="160"/>
      <c r="R714" s="160"/>
      <c r="S714" s="160"/>
      <c r="T714" s="160"/>
      <c r="U714" s="160"/>
      <c r="V714" s="160"/>
      <c r="W714" s="160"/>
      <c r="X714" s="160"/>
      <c r="Y714" s="160"/>
    </row>
    <row r="715" spans="2:25" s="159" customFormat="1" x14ac:dyDescent="0.25">
      <c r="B715" s="160"/>
      <c r="C715" s="160"/>
      <c r="D715" s="160"/>
      <c r="E715" s="160"/>
      <c r="F715" s="160"/>
      <c r="G715" s="160"/>
      <c r="H715" s="160"/>
      <c r="I715" s="160"/>
      <c r="J715" s="160"/>
      <c r="K715" s="160"/>
      <c r="L715" s="160"/>
      <c r="M715" s="160"/>
      <c r="N715" s="160"/>
      <c r="O715" s="160"/>
      <c r="P715" s="160"/>
      <c r="Q715" s="160"/>
      <c r="R715" s="160"/>
      <c r="S715" s="160"/>
      <c r="T715" s="160"/>
      <c r="U715" s="160"/>
      <c r="V715" s="160"/>
      <c r="W715" s="160"/>
      <c r="X715" s="160"/>
      <c r="Y715" s="160"/>
    </row>
    <row r="716" spans="2:25" s="159" customFormat="1" x14ac:dyDescent="0.25">
      <c r="B716" s="160"/>
      <c r="C716" s="160"/>
      <c r="D716" s="160"/>
      <c r="E716" s="160"/>
      <c r="F716" s="160"/>
      <c r="G716" s="160"/>
      <c r="H716" s="160"/>
      <c r="I716" s="160"/>
      <c r="J716" s="160"/>
      <c r="K716" s="160"/>
      <c r="L716" s="160"/>
      <c r="M716" s="160"/>
      <c r="N716" s="160"/>
      <c r="O716" s="160"/>
      <c r="P716" s="160"/>
      <c r="Q716" s="160"/>
      <c r="R716" s="160"/>
      <c r="S716" s="160"/>
      <c r="T716" s="160"/>
      <c r="U716" s="160"/>
      <c r="V716" s="160"/>
      <c r="W716" s="160"/>
      <c r="X716" s="160"/>
      <c r="Y716" s="160"/>
    </row>
    <row r="717" spans="2:25" s="159" customFormat="1" x14ac:dyDescent="0.25">
      <c r="B717" s="160"/>
      <c r="C717" s="160"/>
      <c r="D717" s="160"/>
      <c r="E717" s="160"/>
      <c r="F717" s="160"/>
      <c r="G717" s="160"/>
      <c r="H717" s="160"/>
      <c r="I717" s="160"/>
      <c r="J717" s="160"/>
      <c r="K717" s="160"/>
      <c r="L717" s="160"/>
      <c r="M717" s="160"/>
      <c r="N717" s="160"/>
      <c r="O717" s="160"/>
      <c r="P717" s="160"/>
      <c r="Q717" s="160"/>
      <c r="R717" s="160"/>
      <c r="S717" s="160"/>
      <c r="T717" s="160"/>
      <c r="U717" s="160"/>
      <c r="V717" s="160"/>
      <c r="W717" s="160"/>
      <c r="X717" s="160"/>
      <c r="Y717" s="160"/>
    </row>
    <row r="718" spans="2:25" s="159" customFormat="1" x14ac:dyDescent="0.25">
      <c r="B718" s="160"/>
      <c r="C718" s="160"/>
      <c r="D718" s="160"/>
      <c r="E718" s="160"/>
      <c r="F718" s="160"/>
      <c r="G718" s="160"/>
      <c r="H718" s="160"/>
      <c r="I718" s="160"/>
      <c r="J718" s="160"/>
      <c r="K718" s="160"/>
      <c r="L718" s="160"/>
      <c r="M718" s="160"/>
      <c r="N718" s="160"/>
      <c r="O718" s="160"/>
      <c r="P718" s="160"/>
      <c r="Q718" s="160"/>
      <c r="R718" s="160"/>
      <c r="S718" s="160"/>
      <c r="T718" s="160"/>
      <c r="U718" s="160"/>
      <c r="V718" s="160"/>
      <c r="W718" s="160"/>
      <c r="X718" s="160"/>
      <c r="Y718" s="160"/>
    </row>
    <row r="719" spans="2:25" s="159" customFormat="1" x14ac:dyDescent="0.25">
      <c r="B719" s="160"/>
      <c r="C719" s="160"/>
      <c r="D719" s="160"/>
      <c r="E719" s="160"/>
      <c r="F719" s="160"/>
      <c r="G719" s="160"/>
      <c r="H719" s="160"/>
      <c r="I719" s="160"/>
      <c r="J719" s="160"/>
      <c r="K719" s="160"/>
      <c r="L719" s="160"/>
      <c r="M719" s="160"/>
      <c r="N719" s="160"/>
      <c r="O719" s="160"/>
      <c r="P719" s="160"/>
      <c r="Q719" s="160"/>
      <c r="R719" s="160"/>
      <c r="S719" s="160"/>
      <c r="T719" s="160"/>
      <c r="U719" s="160"/>
      <c r="V719" s="160"/>
      <c r="W719" s="160"/>
      <c r="X719" s="160"/>
      <c r="Y719" s="160"/>
    </row>
    <row r="720" spans="2:25" s="159" customFormat="1" x14ac:dyDescent="0.25">
      <c r="B720" s="160"/>
      <c r="C720" s="160"/>
      <c r="D720" s="160"/>
      <c r="E720" s="160"/>
      <c r="F720" s="160"/>
      <c r="G720" s="160"/>
      <c r="H720" s="160"/>
      <c r="I720" s="160"/>
      <c r="J720" s="160"/>
      <c r="K720" s="160"/>
      <c r="L720" s="160"/>
      <c r="M720" s="160"/>
      <c r="N720" s="160"/>
      <c r="O720" s="160"/>
      <c r="P720" s="160"/>
      <c r="Q720" s="160"/>
      <c r="R720" s="160"/>
      <c r="S720" s="160"/>
      <c r="T720" s="160"/>
      <c r="U720" s="160"/>
      <c r="V720" s="160"/>
      <c r="W720" s="160"/>
      <c r="X720" s="160"/>
      <c r="Y720" s="160"/>
    </row>
    <row r="721" spans="2:25" s="159" customFormat="1" x14ac:dyDescent="0.25">
      <c r="B721" s="160"/>
      <c r="C721" s="160"/>
      <c r="D721" s="160"/>
      <c r="E721" s="160"/>
      <c r="F721" s="160"/>
      <c r="G721" s="160"/>
      <c r="H721" s="160"/>
      <c r="I721" s="160"/>
      <c r="J721" s="160"/>
      <c r="K721" s="160"/>
      <c r="L721" s="160"/>
      <c r="M721" s="160"/>
      <c r="N721" s="160"/>
      <c r="O721" s="160"/>
      <c r="P721" s="160"/>
      <c r="Q721" s="160"/>
      <c r="R721" s="160"/>
      <c r="S721" s="160"/>
      <c r="T721" s="160"/>
      <c r="U721" s="160"/>
      <c r="V721" s="160"/>
      <c r="W721" s="160"/>
      <c r="X721" s="160"/>
      <c r="Y721" s="160"/>
    </row>
    <row r="722" spans="2:25" s="159" customFormat="1" x14ac:dyDescent="0.25">
      <c r="B722" s="160"/>
      <c r="C722" s="160"/>
      <c r="D722" s="160"/>
      <c r="E722" s="160"/>
      <c r="F722" s="160"/>
      <c r="G722" s="160"/>
      <c r="H722" s="160"/>
      <c r="I722" s="160"/>
      <c r="J722" s="160"/>
      <c r="K722" s="160"/>
      <c r="L722" s="160"/>
      <c r="M722" s="160"/>
      <c r="N722" s="160"/>
      <c r="O722" s="160"/>
      <c r="P722" s="160"/>
      <c r="Q722" s="160"/>
      <c r="R722" s="160"/>
      <c r="S722" s="160"/>
      <c r="T722" s="160"/>
      <c r="U722" s="160"/>
      <c r="V722" s="160"/>
      <c r="W722" s="160"/>
      <c r="X722" s="160"/>
      <c r="Y722" s="160"/>
    </row>
    <row r="723" spans="2:25" s="159" customFormat="1" x14ac:dyDescent="0.25">
      <c r="B723" s="160"/>
      <c r="C723" s="160"/>
      <c r="D723" s="160"/>
      <c r="E723" s="160"/>
      <c r="F723" s="160"/>
      <c r="G723" s="160"/>
      <c r="H723" s="160"/>
      <c r="I723" s="160"/>
      <c r="J723" s="160"/>
      <c r="K723" s="160"/>
      <c r="L723" s="160"/>
      <c r="M723" s="160"/>
      <c r="N723" s="160"/>
      <c r="O723" s="160"/>
      <c r="P723" s="160"/>
      <c r="Q723" s="160"/>
      <c r="R723" s="160"/>
      <c r="S723" s="160"/>
      <c r="T723" s="160"/>
      <c r="U723" s="160"/>
      <c r="V723" s="160"/>
      <c r="W723" s="160"/>
      <c r="X723" s="160"/>
      <c r="Y723" s="160"/>
    </row>
    <row r="724" spans="2:25" s="159" customFormat="1" x14ac:dyDescent="0.25">
      <c r="B724" s="160"/>
      <c r="C724" s="160"/>
      <c r="D724" s="160"/>
      <c r="E724" s="160"/>
      <c r="F724" s="160"/>
      <c r="G724" s="160"/>
      <c r="H724" s="160"/>
      <c r="I724" s="160"/>
      <c r="J724" s="160"/>
      <c r="K724" s="160"/>
      <c r="L724" s="160"/>
      <c r="M724" s="160"/>
      <c r="N724" s="160"/>
      <c r="O724" s="160"/>
      <c r="P724" s="160"/>
      <c r="Q724" s="160"/>
      <c r="R724" s="160"/>
      <c r="S724" s="160"/>
      <c r="T724" s="160"/>
      <c r="U724" s="160"/>
      <c r="V724" s="160"/>
      <c r="W724" s="160"/>
      <c r="X724" s="160"/>
      <c r="Y724" s="160"/>
    </row>
    <row r="725" spans="2:25" s="159" customFormat="1" x14ac:dyDescent="0.25">
      <c r="B725" s="160"/>
      <c r="C725" s="160"/>
      <c r="D725" s="160"/>
      <c r="E725" s="160"/>
      <c r="F725" s="160"/>
      <c r="G725" s="160"/>
      <c r="H725" s="160"/>
      <c r="I725" s="160"/>
      <c r="J725" s="160"/>
      <c r="K725" s="160"/>
      <c r="L725" s="160"/>
      <c r="M725" s="160"/>
      <c r="N725" s="160"/>
      <c r="O725" s="160"/>
      <c r="P725" s="160"/>
      <c r="Q725" s="160"/>
      <c r="R725" s="160"/>
      <c r="S725" s="160"/>
      <c r="T725" s="160"/>
      <c r="U725" s="160"/>
      <c r="V725" s="160"/>
      <c r="W725" s="160"/>
      <c r="X725" s="160"/>
      <c r="Y725" s="160"/>
    </row>
    <row r="726" spans="2:25" s="159" customFormat="1" x14ac:dyDescent="0.25">
      <c r="B726" s="160"/>
      <c r="C726" s="160"/>
      <c r="D726" s="160"/>
      <c r="E726" s="160"/>
      <c r="F726" s="160"/>
      <c r="G726" s="160"/>
      <c r="H726" s="160"/>
      <c r="I726" s="160"/>
      <c r="J726" s="160"/>
      <c r="K726" s="160"/>
      <c r="L726" s="160"/>
      <c r="M726" s="160"/>
      <c r="N726" s="160"/>
      <c r="O726" s="160"/>
      <c r="P726" s="160"/>
      <c r="Q726" s="160"/>
      <c r="R726" s="160"/>
      <c r="S726" s="160"/>
      <c r="T726" s="160"/>
      <c r="U726" s="160"/>
      <c r="V726" s="160"/>
      <c r="W726" s="160"/>
      <c r="X726" s="160"/>
      <c r="Y726" s="160"/>
    </row>
    <row r="727" spans="2:25" s="159" customFormat="1" x14ac:dyDescent="0.25">
      <c r="B727" s="160"/>
      <c r="C727" s="160"/>
      <c r="D727" s="160"/>
      <c r="E727" s="160"/>
      <c r="F727" s="160"/>
      <c r="G727" s="160"/>
      <c r="H727" s="160"/>
      <c r="I727" s="160"/>
      <c r="J727" s="160"/>
      <c r="K727" s="160"/>
      <c r="L727" s="160"/>
      <c r="M727" s="160"/>
      <c r="N727" s="160"/>
      <c r="O727" s="160"/>
      <c r="P727" s="160"/>
      <c r="Q727" s="160"/>
      <c r="R727" s="160"/>
      <c r="S727" s="160"/>
      <c r="T727" s="160"/>
      <c r="U727" s="160"/>
      <c r="V727" s="160"/>
      <c r="W727" s="160"/>
      <c r="X727" s="160"/>
      <c r="Y727" s="160"/>
    </row>
    <row r="728" spans="2:25" s="159" customFormat="1" x14ac:dyDescent="0.25">
      <c r="B728" s="160"/>
      <c r="C728" s="160"/>
      <c r="D728" s="160"/>
      <c r="E728" s="160"/>
      <c r="F728" s="160"/>
      <c r="G728" s="160"/>
      <c r="H728" s="160"/>
      <c r="I728" s="160"/>
      <c r="J728" s="160"/>
      <c r="K728" s="160"/>
      <c r="L728" s="160"/>
      <c r="M728" s="160"/>
      <c r="N728" s="160"/>
      <c r="O728" s="160"/>
      <c r="P728" s="160"/>
      <c r="Q728" s="160"/>
      <c r="R728" s="160"/>
      <c r="S728" s="160"/>
      <c r="T728" s="160"/>
      <c r="U728" s="160"/>
      <c r="V728" s="160"/>
      <c r="W728" s="160"/>
      <c r="X728" s="160"/>
      <c r="Y728" s="160"/>
    </row>
    <row r="729" spans="2:25" s="159" customFormat="1" x14ac:dyDescent="0.25">
      <c r="B729" s="160"/>
      <c r="C729" s="160"/>
      <c r="D729" s="160"/>
      <c r="E729" s="160"/>
      <c r="F729" s="160"/>
      <c r="G729" s="160"/>
      <c r="H729" s="160"/>
      <c r="I729" s="160"/>
      <c r="J729" s="160"/>
      <c r="K729" s="160"/>
      <c r="L729" s="160"/>
      <c r="M729" s="160"/>
      <c r="N729" s="160"/>
      <c r="O729" s="160"/>
      <c r="P729" s="160"/>
      <c r="Q729" s="160"/>
      <c r="R729" s="160"/>
      <c r="S729" s="160"/>
      <c r="T729" s="160"/>
      <c r="U729" s="160"/>
      <c r="V729" s="160"/>
      <c r="W729" s="160"/>
      <c r="X729" s="160"/>
      <c r="Y729" s="160"/>
    </row>
    <row r="730" spans="2:25" s="159" customFormat="1" x14ac:dyDescent="0.25">
      <c r="B730" s="160"/>
      <c r="C730" s="160"/>
      <c r="D730" s="160"/>
      <c r="E730" s="160"/>
      <c r="F730" s="160"/>
      <c r="G730" s="160"/>
      <c r="H730" s="160"/>
      <c r="I730" s="160"/>
      <c r="J730" s="160"/>
      <c r="K730" s="160"/>
      <c r="L730" s="160"/>
      <c r="M730" s="160"/>
      <c r="N730" s="160"/>
      <c r="O730" s="160"/>
      <c r="P730" s="160"/>
      <c r="Q730" s="160"/>
      <c r="R730" s="160"/>
      <c r="S730" s="160"/>
      <c r="T730" s="160"/>
      <c r="U730" s="160"/>
      <c r="V730" s="160"/>
      <c r="W730" s="160"/>
      <c r="X730" s="160"/>
      <c r="Y730" s="160"/>
    </row>
    <row r="731" spans="2:25" s="159" customFormat="1" x14ac:dyDescent="0.25">
      <c r="B731" s="160"/>
      <c r="C731" s="160"/>
      <c r="D731" s="160"/>
      <c r="E731" s="160"/>
      <c r="F731" s="160"/>
      <c r="G731" s="160"/>
      <c r="H731" s="160"/>
      <c r="I731" s="160"/>
      <c r="J731" s="160"/>
      <c r="K731" s="160"/>
      <c r="L731" s="160"/>
      <c r="M731" s="160"/>
      <c r="N731" s="160"/>
      <c r="O731" s="160"/>
      <c r="P731" s="160"/>
      <c r="Q731" s="160"/>
      <c r="R731" s="160"/>
      <c r="S731" s="160"/>
      <c r="T731" s="160"/>
      <c r="U731" s="160"/>
      <c r="V731" s="160"/>
      <c r="W731" s="160"/>
      <c r="X731" s="160"/>
      <c r="Y731" s="160"/>
    </row>
    <row r="732" spans="2:25" s="159" customFormat="1" x14ac:dyDescent="0.25">
      <c r="B732" s="160"/>
      <c r="C732" s="160"/>
      <c r="D732" s="160"/>
      <c r="E732" s="160"/>
      <c r="F732" s="160"/>
      <c r="G732" s="160"/>
      <c r="H732" s="160"/>
      <c r="I732" s="160"/>
      <c r="J732" s="160"/>
      <c r="K732" s="160"/>
      <c r="L732" s="160"/>
      <c r="M732" s="160"/>
      <c r="N732" s="160"/>
      <c r="O732" s="160"/>
      <c r="P732" s="160"/>
      <c r="Q732" s="160"/>
      <c r="R732" s="160"/>
      <c r="S732" s="160"/>
      <c r="T732" s="160"/>
      <c r="U732" s="160"/>
      <c r="V732" s="160"/>
      <c r="W732" s="160"/>
      <c r="X732" s="160"/>
      <c r="Y732" s="160"/>
    </row>
    <row r="733" spans="2:25" s="159" customFormat="1" x14ac:dyDescent="0.25">
      <c r="B733" s="160"/>
      <c r="C733" s="160"/>
      <c r="D733" s="160"/>
      <c r="E733" s="160"/>
      <c r="F733" s="160"/>
      <c r="G733" s="160"/>
      <c r="H733" s="160"/>
      <c r="I733" s="160"/>
      <c r="J733" s="160"/>
      <c r="K733" s="160"/>
      <c r="L733" s="160"/>
      <c r="M733" s="160"/>
      <c r="N733" s="160"/>
      <c r="O733" s="160"/>
      <c r="P733" s="160"/>
      <c r="Q733" s="160"/>
      <c r="R733" s="160"/>
      <c r="S733" s="160"/>
      <c r="T733" s="160"/>
      <c r="U733" s="160"/>
      <c r="V733" s="160"/>
      <c r="W733" s="160"/>
      <c r="X733" s="160"/>
      <c r="Y733" s="160"/>
    </row>
    <row r="734" spans="2:25" s="159" customFormat="1" x14ac:dyDescent="0.25">
      <c r="B734" s="160"/>
      <c r="C734" s="160"/>
      <c r="D734" s="160"/>
      <c r="E734" s="160"/>
      <c r="F734" s="160"/>
      <c r="G734" s="160"/>
      <c r="H734" s="160"/>
      <c r="I734" s="160"/>
      <c r="J734" s="160"/>
      <c r="K734" s="160"/>
      <c r="L734" s="160"/>
      <c r="M734" s="160"/>
      <c r="N734" s="160"/>
      <c r="O734" s="160"/>
      <c r="P734" s="160"/>
      <c r="Q734" s="160"/>
      <c r="R734" s="160"/>
      <c r="S734" s="160"/>
      <c r="T734" s="160"/>
      <c r="U734" s="160"/>
      <c r="V734" s="160"/>
      <c r="W734" s="160"/>
      <c r="X734" s="160"/>
      <c r="Y734" s="160"/>
    </row>
  </sheetData>
  <mergeCells count="8">
    <mergeCell ref="U5:V5"/>
    <mergeCell ref="W5:Y5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90" pageOrder="overThenDown" orientation="landscape" r:id="rId1"/>
  <headerFooter scaleWithDoc="0" alignWithMargins="0">
    <oddHeader>&amp;L&amp;"-,Negrita"&amp;16&amp;K00-049Distribución del turismo sueco por tipología de alojamiento y zona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Y734"/>
  <sheetViews>
    <sheetView showGridLines="0" zoomScaleNormal="100" workbookViewId="0">
      <selection activeCell="D1" sqref="D1"/>
    </sheetView>
  </sheetViews>
  <sheetFormatPr baseColWidth="10" defaultRowHeight="15" outlineLevelRow="1" x14ac:dyDescent="0.25"/>
  <cols>
    <col min="1" max="1" width="17.7109375" customWidth="1"/>
    <col min="2" max="2" width="17.7109375" style="39" customWidth="1"/>
    <col min="3" max="3" width="11.140625" style="39" customWidth="1"/>
    <col min="4" max="4" width="13.28515625" style="39" customWidth="1"/>
    <col min="5" max="5" width="10.7109375" style="39" customWidth="1"/>
    <col min="6" max="6" width="11.140625" style="39" customWidth="1"/>
    <col min="7" max="7" width="13.28515625" style="39" bestFit="1" customWidth="1"/>
    <col min="8" max="8" width="10.7109375" style="39" customWidth="1"/>
    <col min="9" max="9" width="11.85546875" style="39" bestFit="1" customWidth="1"/>
    <col min="10" max="10" width="13.28515625" style="39" bestFit="1" customWidth="1"/>
    <col min="11" max="11" width="10.7109375" style="39" customWidth="1"/>
    <col min="12" max="12" width="11.140625" style="39" customWidth="1"/>
    <col min="13" max="13" width="13.28515625" style="39" bestFit="1" customWidth="1"/>
    <col min="14" max="14" width="10.7109375" style="39" customWidth="1"/>
    <col min="15" max="15" width="11.140625" style="39" customWidth="1"/>
    <col min="16" max="16" width="13.28515625" style="39" bestFit="1" customWidth="1"/>
    <col min="17" max="17" width="10.7109375" style="39" customWidth="1"/>
    <col min="18" max="18" width="11.140625" style="39" customWidth="1"/>
    <col min="19" max="19" width="13.28515625" style="39" bestFit="1" customWidth="1"/>
    <col min="20" max="21" width="10.7109375" style="39" customWidth="1"/>
    <col min="22" max="22" width="11.140625" style="39" customWidth="1"/>
    <col min="23" max="23" width="13.28515625" style="39" customWidth="1"/>
    <col min="24" max="24" width="10.7109375" style="39" customWidth="1"/>
  </cols>
  <sheetData>
    <row r="1" spans="2:25" ht="30" customHeight="1" x14ac:dyDescent="0.25"/>
    <row r="2" spans="2:25" x14ac:dyDescent="0.25">
      <c r="Y2" s="39"/>
    </row>
    <row r="3" spans="2:25" s="4" customFormat="1" ht="21.75" thickBot="1" x14ac:dyDescent="0.3">
      <c r="B3" s="43" t="s">
        <v>240</v>
      </c>
      <c r="C3" s="43"/>
      <c r="D3" s="43"/>
      <c r="E3" s="43"/>
      <c r="F3" s="43"/>
      <c r="G3" s="43"/>
      <c r="H3" s="43"/>
      <c r="I3" s="43"/>
      <c r="J3" s="43"/>
      <c r="K3" s="43"/>
      <c r="L3" s="43"/>
      <c r="M3" s="43"/>
      <c r="N3" s="43"/>
      <c r="O3" s="43"/>
      <c r="P3" s="43"/>
      <c r="Q3" s="43"/>
      <c r="R3" s="43"/>
      <c r="S3" s="43"/>
      <c r="T3" s="43"/>
      <c r="U3" s="43"/>
      <c r="V3" s="43"/>
      <c r="W3" s="43"/>
      <c r="X3" s="43"/>
    </row>
    <row r="4" spans="2:25" s="4" customFormat="1" ht="6" customHeight="1" thickBot="1" x14ac:dyDescent="0.3">
      <c r="B4" s="75"/>
      <c r="C4" s="75"/>
      <c r="D4" s="75"/>
      <c r="E4" s="75"/>
      <c r="F4" s="75"/>
      <c r="G4" s="75"/>
      <c r="H4" s="75"/>
      <c r="I4" s="75"/>
      <c r="J4" s="75"/>
      <c r="K4" s="75"/>
      <c r="L4" s="75"/>
      <c r="M4" s="75"/>
      <c r="N4" s="75"/>
      <c r="O4" s="75"/>
      <c r="P4" s="75"/>
      <c r="Q4" s="75"/>
      <c r="R4" s="75"/>
      <c r="S4" s="75"/>
      <c r="T4" s="75"/>
      <c r="U4" s="75"/>
      <c r="V4" s="75"/>
      <c r="W4" s="75"/>
      <c r="X4" s="75"/>
    </row>
    <row r="5" spans="2:25" s="4" customFormat="1" ht="36.75" customHeight="1" thickBot="1" x14ac:dyDescent="0.3">
      <c r="B5" s="112"/>
      <c r="C5" s="271" t="s">
        <v>44</v>
      </c>
      <c r="D5" s="272"/>
      <c r="E5" s="273"/>
      <c r="F5" s="274" t="s">
        <v>121</v>
      </c>
      <c r="G5" s="275"/>
      <c r="H5" s="276"/>
      <c r="I5" s="277" t="s">
        <v>122</v>
      </c>
      <c r="J5" s="278"/>
      <c r="K5" s="279"/>
      <c r="L5" s="277" t="s">
        <v>123</v>
      </c>
      <c r="M5" s="278"/>
      <c r="N5" s="279"/>
      <c r="O5" s="274" t="s">
        <v>124</v>
      </c>
      <c r="P5" s="275"/>
      <c r="Q5" s="276"/>
      <c r="R5" s="277" t="s">
        <v>125</v>
      </c>
      <c r="S5" s="278"/>
      <c r="T5" s="279"/>
      <c r="U5" s="280" t="s">
        <v>129</v>
      </c>
      <c r="V5" s="274" t="s">
        <v>132</v>
      </c>
      <c r="W5" s="275"/>
      <c r="X5" s="276"/>
    </row>
    <row r="6" spans="2:25" s="4" customFormat="1" ht="21" customHeight="1" thickTop="1" x14ac:dyDescent="0.25">
      <c r="B6" s="16"/>
      <c r="C6" s="281" t="s">
        <v>114</v>
      </c>
      <c r="D6" s="256" t="s">
        <v>115</v>
      </c>
      <c r="E6" s="282" t="s">
        <v>51</v>
      </c>
      <c r="F6" s="283" t="s">
        <v>114</v>
      </c>
      <c r="G6" s="259" t="s">
        <v>115</v>
      </c>
      <c r="H6" s="284" t="s">
        <v>51</v>
      </c>
      <c r="I6" s="283" t="s">
        <v>114</v>
      </c>
      <c r="J6" s="259" t="s">
        <v>115</v>
      </c>
      <c r="K6" s="284" t="s">
        <v>51</v>
      </c>
      <c r="L6" s="283" t="s">
        <v>114</v>
      </c>
      <c r="M6" s="259" t="s">
        <v>115</v>
      </c>
      <c r="N6" s="284" t="s">
        <v>51</v>
      </c>
      <c r="O6" s="283" t="s">
        <v>114</v>
      </c>
      <c r="P6" s="259" t="s">
        <v>115</v>
      </c>
      <c r="Q6" s="284" t="s">
        <v>51</v>
      </c>
      <c r="R6" s="283" t="s">
        <v>114</v>
      </c>
      <c r="S6" s="259" t="s">
        <v>115</v>
      </c>
      <c r="T6" s="284" t="s">
        <v>51</v>
      </c>
      <c r="U6" s="285" t="s">
        <v>51</v>
      </c>
      <c r="V6" s="283" t="s">
        <v>114</v>
      </c>
      <c r="W6" s="259" t="s">
        <v>115</v>
      </c>
      <c r="X6" s="284" t="s">
        <v>51</v>
      </c>
    </row>
    <row r="7" spans="2:25" s="4" customFormat="1" x14ac:dyDescent="0.25">
      <c r="B7" s="53" t="s">
        <v>78</v>
      </c>
      <c r="C7" s="286">
        <v>5.4857943382365507E-2</v>
      </c>
      <c r="D7" s="133">
        <v>8.5320760320760317E-2</v>
      </c>
      <c r="E7" s="287">
        <v>6.4458458622424511E-2</v>
      </c>
      <c r="F7" s="286">
        <v>6.4362828413266612E-2</v>
      </c>
      <c r="G7" s="133">
        <v>8.7731406655425767E-2</v>
      </c>
      <c r="H7" s="287">
        <v>7.2590642177565459E-2</v>
      </c>
      <c r="I7" s="286">
        <v>5.2611093091144992E-2</v>
      </c>
      <c r="J7" s="133">
        <v>0.13298969072164948</v>
      </c>
      <c r="K7" s="287">
        <v>9.1302885019766175E-2</v>
      </c>
      <c r="L7" s="286">
        <v>7.0972544304159862E-2</v>
      </c>
      <c r="M7" s="133">
        <v>3.6740283200279701E-2</v>
      </c>
      <c r="N7" s="287">
        <v>6.2526507990137231E-2</v>
      </c>
      <c r="O7" s="286">
        <v>3.2344873984370956E-2</v>
      </c>
      <c r="P7" s="133">
        <v>7.5310316052988421E-2</v>
      </c>
      <c r="Q7" s="287">
        <v>4.3023994400010368E-2</v>
      </c>
      <c r="R7" s="286">
        <v>3.4290401968826906E-2</v>
      </c>
      <c r="S7" s="133">
        <v>8.1332921937673552E-2</v>
      </c>
      <c r="T7" s="287">
        <v>4.602478257523282E-2</v>
      </c>
      <c r="U7" s="288">
        <v>2.7182787436365381E-2</v>
      </c>
      <c r="V7" s="286">
        <v>1.7592592592592594E-2</v>
      </c>
      <c r="W7" s="133">
        <v>4.7938638542665392E-3</v>
      </c>
      <c r="X7" s="287">
        <v>1.4475834695307027E-2</v>
      </c>
    </row>
    <row r="8" spans="2:25" s="4" customFormat="1" x14ac:dyDescent="0.25">
      <c r="B8" s="53" t="s">
        <v>79</v>
      </c>
      <c r="C8" s="286">
        <v>4.3897908084968906E-2</v>
      </c>
      <c r="D8" s="133">
        <v>6.8622319380513261E-2</v>
      </c>
      <c r="E8" s="287">
        <v>5.1419245161078826E-2</v>
      </c>
      <c r="F8" s="286">
        <v>5.0280862303070883E-2</v>
      </c>
      <c r="G8" s="133">
        <v>7.1129857309521677E-2</v>
      </c>
      <c r="H8" s="287">
        <v>5.7396732438541785E-2</v>
      </c>
      <c r="I8" s="286">
        <v>4.513970612958542E-2</v>
      </c>
      <c r="J8" s="133">
        <v>0.11402704981123776</v>
      </c>
      <c r="K8" s="287">
        <v>7.8098695286195285E-2</v>
      </c>
      <c r="L8" s="286">
        <v>5.7697680916457113E-2</v>
      </c>
      <c r="M8" s="133">
        <v>3.1374219193639974E-2</v>
      </c>
      <c r="N8" s="287">
        <v>5.1195736026369308E-2</v>
      </c>
      <c r="O8" s="286">
        <v>3.0632068271699162E-2</v>
      </c>
      <c r="P8" s="133">
        <v>5.5801795658597567E-2</v>
      </c>
      <c r="Q8" s="287">
        <v>3.6518272425249167E-2</v>
      </c>
      <c r="R8" s="286">
        <v>3.2695929899271149E-2</v>
      </c>
      <c r="S8" s="133">
        <v>6.0281766458954215E-2</v>
      </c>
      <c r="T8" s="287">
        <v>3.9098855489875489E-2</v>
      </c>
      <c r="U8" s="288">
        <v>2.1154116160434316E-2</v>
      </c>
      <c r="V8" s="286">
        <v>4.230393752033843E-3</v>
      </c>
      <c r="W8" s="133">
        <v>7.900677200902935E-3</v>
      </c>
      <c r="X8" s="287">
        <v>5.0517807527153324E-3</v>
      </c>
    </row>
    <row r="9" spans="2:25" s="4" customFormat="1" x14ac:dyDescent="0.25">
      <c r="B9" s="53" t="s">
        <v>80</v>
      </c>
      <c r="C9" s="286">
        <v>3.888813029121875E-2</v>
      </c>
      <c r="D9" s="133">
        <v>5.9405608929265316E-2</v>
      </c>
      <c r="E9" s="287">
        <v>4.5383398304114156E-2</v>
      </c>
      <c r="F9" s="286">
        <v>4.6732392034538495E-2</v>
      </c>
      <c r="G9" s="133">
        <v>6.2528547353168165E-2</v>
      </c>
      <c r="H9" s="287">
        <v>5.2358473366374683E-2</v>
      </c>
      <c r="I9" s="286">
        <v>4.1648663662736868E-2</v>
      </c>
      <c r="J9" s="133">
        <v>9.7849566366831092E-2</v>
      </c>
      <c r="K9" s="287">
        <v>6.9135432599063379E-2</v>
      </c>
      <c r="L9" s="286">
        <v>4.9577156765050839E-2</v>
      </c>
      <c r="M9" s="133">
        <v>2.9201607701086686E-2</v>
      </c>
      <c r="N9" s="287">
        <v>4.4234084772779028E-2</v>
      </c>
      <c r="O9" s="286">
        <v>2.0362402278649779E-2</v>
      </c>
      <c r="P9" s="133">
        <v>4.411134903640257E-2</v>
      </c>
      <c r="Q9" s="287">
        <v>2.6097748767510545E-2</v>
      </c>
      <c r="R9" s="286">
        <v>2.1671882306391856E-2</v>
      </c>
      <c r="S9" s="133">
        <v>4.7465000836633388E-2</v>
      </c>
      <c r="T9" s="287">
        <v>2.7960996042485482E-2</v>
      </c>
      <c r="U9" s="288">
        <v>1.8929173693086002E-2</v>
      </c>
      <c r="V9" s="286">
        <v>3.7074486012807551E-3</v>
      </c>
      <c r="W9" s="133">
        <v>0</v>
      </c>
      <c r="X9" s="287">
        <v>2.5992438563327033E-3</v>
      </c>
    </row>
    <row r="10" spans="2:25" s="4" customFormat="1" x14ac:dyDescent="0.25">
      <c r="B10" s="53" t="s">
        <v>81</v>
      </c>
      <c r="C10" s="286">
        <v>2.1521817191970438E-2</v>
      </c>
      <c r="D10" s="133">
        <v>3.3200711708594871E-2</v>
      </c>
      <c r="E10" s="287">
        <v>2.5249020087226039E-2</v>
      </c>
      <c r="F10" s="286">
        <v>2.5377439307130677E-2</v>
      </c>
      <c r="G10" s="133">
        <v>3.5019597252735221E-2</v>
      </c>
      <c r="H10" s="287">
        <v>2.8751912579472627E-2</v>
      </c>
      <c r="I10" s="286">
        <v>2.3015981423302828E-2</v>
      </c>
      <c r="J10" s="133">
        <v>5.7244457895135055E-2</v>
      </c>
      <c r="K10" s="287">
        <v>3.9254818909508597E-2</v>
      </c>
      <c r="L10" s="286">
        <v>2.8585048065464368E-2</v>
      </c>
      <c r="M10" s="133">
        <v>1.5490689709918124E-2</v>
      </c>
      <c r="N10" s="287">
        <v>2.5188131394849406E-2</v>
      </c>
      <c r="O10" s="286">
        <v>9.3750454922626753E-3</v>
      </c>
      <c r="P10" s="133">
        <v>2.4237323795497579E-2</v>
      </c>
      <c r="Q10" s="287">
        <v>1.3195180514395726E-2</v>
      </c>
      <c r="R10" s="286">
        <v>1.0341473403983004E-2</v>
      </c>
      <c r="S10" s="133">
        <v>2.5821141362271097E-2</v>
      </c>
      <c r="T10" s="287">
        <v>1.4373872111659369E-2</v>
      </c>
      <c r="U10" s="288">
        <v>1.6905206388716034E-2</v>
      </c>
      <c r="V10" s="286">
        <v>1.3942140118508191E-3</v>
      </c>
      <c r="W10" s="133">
        <v>0</v>
      </c>
      <c r="X10" s="287">
        <v>1.0103561505430665E-3</v>
      </c>
    </row>
    <row r="11" spans="2:25" s="4" customFormat="1" x14ac:dyDescent="0.25">
      <c r="B11" s="53" t="s">
        <v>82</v>
      </c>
      <c r="C11" s="286">
        <v>2.1097596765252552E-3</v>
      </c>
      <c r="D11" s="133">
        <v>2.9937724199549267E-3</v>
      </c>
      <c r="E11" s="287">
        <v>2.4000981061999614E-3</v>
      </c>
      <c r="F11" s="286">
        <v>2.2438696674504533E-3</v>
      </c>
      <c r="G11" s="133">
        <v>3.1950659280394855E-3</v>
      </c>
      <c r="H11" s="287">
        <v>2.5866958469638549E-3</v>
      </c>
      <c r="I11" s="286">
        <v>3.3355264164511835E-3</v>
      </c>
      <c r="J11" s="133">
        <v>4.3652474183144933E-3</v>
      </c>
      <c r="K11" s="287">
        <v>3.8342892758242539E-3</v>
      </c>
      <c r="L11" s="286">
        <v>1.8653337679742114E-3</v>
      </c>
      <c r="M11" s="133">
        <v>2.1963488652197529E-3</v>
      </c>
      <c r="N11" s="287">
        <v>1.9570752524888891E-3</v>
      </c>
      <c r="O11" s="286">
        <v>1.5969593893227294E-3</v>
      </c>
      <c r="P11" s="133">
        <v>2.0011069953591348E-3</v>
      </c>
      <c r="Q11" s="287">
        <v>1.707198104661696E-3</v>
      </c>
      <c r="R11" s="286">
        <v>1.6826395493452337E-3</v>
      </c>
      <c r="S11" s="133">
        <v>2.0643302928468553E-3</v>
      </c>
      <c r="T11" s="287">
        <v>1.7879373824596721E-3</v>
      </c>
      <c r="U11" s="288">
        <v>2.2697077059344551E-3</v>
      </c>
      <c r="V11" s="286">
        <v>1.8436578171091445E-3</v>
      </c>
      <c r="W11" s="133">
        <v>0</v>
      </c>
      <c r="X11" s="287">
        <v>1.4775413711583924E-3</v>
      </c>
    </row>
    <row r="12" spans="2:25" s="4" customFormat="1" x14ac:dyDescent="0.25">
      <c r="B12" s="53" t="s">
        <v>83</v>
      </c>
      <c r="C12" s="286">
        <v>3.0644910644910643E-3</v>
      </c>
      <c r="D12" s="133">
        <v>3.4300982091276717E-3</v>
      </c>
      <c r="E12" s="287">
        <v>3.18900816927157E-3</v>
      </c>
      <c r="F12" s="286">
        <v>3.6120713092787507E-3</v>
      </c>
      <c r="G12" s="133">
        <v>3.686173577333304E-3</v>
      </c>
      <c r="H12" s="287">
        <v>3.6396724294813468E-3</v>
      </c>
      <c r="I12" s="286">
        <v>3.6248628039974584E-3</v>
      </c>
      <c r="J12" s="133">
        <v>4.7402146220952672E-3</v>
      </c>
      <c r="K12" s="287">
        <v>4.1638994395898779E-3</v>
      </c>
      <c r="L12" s="286">
        <v>4.709806768294791E-3</v>
      </c>
      <c r="M12" s="133">
        <v>2.0127186690362502E-3</v>
      </c>
      <c r="N12" s="287">
        <v>3.934268773973488E-3</v>
      </c>
      <c r="O12" s="286">
        <v>1.2982751487309718E-3</v>
      </c>
      <c r="P12" s="133">
        <v>2.2394426276126831E-3</v>
      </c>
      <c r="Q12" s="287">
        <v>1.5678289641130059E-3</v>
      </c>
      <c r="R12" s="286">
        <v>1.2706480304955528E-3</v>
      </c>
      <c r="S12" s="133">
        <v>1.5020356535831456E-3</v>
      </c>
      <c r="T12" s="287">
        <v>1.3381784622483706E-3</v>
      </c>
      <c r="U12" s="288">
        <v>3.2482334169136083E-3</v>
      </c>
      <c r="V12" s="286">
        <v>4.1911148365465214E-4</v>
      </c>
      <c r="W12" s="133">
        <v>0</v>
      </c>
      <c r="X12" s="287">
        <v>3.4614053305642093E-4</v>
      </c>
    </row>
    <row r="13" spans="2:25" s="4" customFormat="1" x14ac:dyDescent="0.25">
      <c r="B13" s="53" t="s">
        <v>84</v>
      </c>
      <c r="C13" s="286">
        <v>3.225564473782912E-3</v>
      </c>
      <c r="D13" s="133">
        <v>3.7786381764723007E-3</v>
      </c>
      <c r="E13" s="287">
        <v>3.4088212654887233E-3</v>
      </c>
      <c r="F13" s="286">
        <v>3.563869900503564E-3</v>
      </c>
      <c r="G13" s="133">
        <v>4.0566219014881401E-3</v>
      </c>
      <c r="H13" s="287">
        <v>3.7427063718994814E-3</v>
      </c>
      <c r="I13" s="286">
        <v>4.5643095961487769E-3</v>
      </c>
      <c r="J13" s="133">
        <v>5.8138656921520367E-3</v>
      </c>
      <c r="K13" s="287">
        <v>5.1626151465633176E-3</v>
      </c>
      <c r="L13" s="286">
        <v>3.9364657665173618E-3</v>
      </c>
      <c r="M13" s="133">
        <v>1.5612625862654146E-3</v>
      </c>
      <c r="N13" s="287">
        <v>3.3103497638020708E-3</v>
      </c>
      <c r="O13" s="286">
        <v>2.3406108994447551E-3</v>
      </c>
      <c r="P13" s="133">
        <v>2.6015082161556951E-3</v>
      </c>
      <c r="Q13" s="287">
        <v>2.4144681644448587E-3</v>
      </c>
      <c r="R13" s="286">
        <v>2.530222097272983E-3</v>
      </c>
      <c r="S13" s="133">
        <v>2.6962483629920653E-3</v>
      </c>
      <c r="T13" s="287">
        <v>2.5763001763856965E-3</v>
      </c>
      <c r="U13" s="288">
        <v>2.4328326634228898E-3</v>
      </c>
      <c r="V13" s="286">
        <v>3.1302672766674693E-3</v>
      </c>
      <c r="W13" s="133">
        <v>0</v>
      </c>
      <c r="X13" s="287">
        <v>2.5844930417495029E-3</v>
      </c>
    </row>
    <row r="14" spans="2:25" s="4" customFormat="1" x14ac:dyDescent="0.25">
      <c r="B14" s="53" t="s">
        <v>85</v>
      </c>
      <c r="C14" s="286">
        <v>2.8893701288925434E-3</v>
      </c>
      <c r="D14" s="133">
        <v>2.7744545092007063E-3</v>
      </c>
      <c r="E14" s="287">
        <v>2.8506490265561473E-3</v>
      </c>
      <c r="F14" s="286">
        <v>3.6152524569874524E-3</v>
      </c>
      <c r="G14" s="133">
        <v>3.1252827719657262E-3</v>
      </c>
      <c r="H14" s="287">
        <v>3.4344311354172819E-3</v>
      </c>
      <c r="I14" s="286">
        <v>3.5820140752082486E-3</v>
      </c>
      <c r="J14" s="133">
        <v>5.3398417276828633E-3</v>
      </c>
      <c r="K14" s="287">
        <v>4.4382322002392031E-3</v>
      </c>
      <c r="L14" s="286">
        <v>4.9789660802908552E-3</v>
      </c>
      <c r="M14" s="133">
        <v>9.4828536773624433E-4</v>
      </c>
      <c r="N14" s="287">
        <v>3.9017375109036473E-3</v>
      </c>
      <c r="O14" s="286">
        <v>8.4759699925360862E-4</v>
      </c>
      <c r="P14" s="133">
        <v>1.2386726644500945E-3</v>
      </c>
      <c r="Q14" s="287">
        <v>9.5693779904306223E-4</v>
      </c>
      <c r="R14" s="286">
        <v>8.5024041280637973E-4</v>
      </c>
      <c r="S14" s="133">
        <v>1.2902736139045955E-3</v>
      </c>
      <c r="T14" s="287">
        <v>9.7285522433829979E-4</v>
      </c>
      <c r="U14" s="288">
        <v>2.0562028786840301E-3</v>
      </c>
      <c r="V14" s="286">
        <v>2.1718895439031957E-3</v>
      </c>
      <c r="W14" s="133">
        <v>0</v>
      </c>
      <c r="X14" s="287">
        <v>1.5880217785843921E-3</v>
      </c>
    </row>
    <row r="15" spans="2:25" s="4" customFormat="1" x14ac:dyDescent="0.25">
      <c r="B15" s="53" t="s">
        <v>86</v>
      </c>
      <c r="C15" s="286">
        <v>3.1452915845020671E-3</v>
      </c>
      <c r="D15" s="133">
        <v>3.7995979861500558E-3</v>
      </c>
      <c r="E15" s="287">
        <v>3.3597168504151636E-3</v>
      </c>
      <c r="F15" s="286">
        <v>3.6061528905299662E-3</v>
      </c>
      <c r="G15" s="133">
        <v>4.0220559396460902E-3</v>
      </c>
      <c r="H15" s="287">
        <v>3.7556064655017564E-3</v>
      </c>
      <c r="I15" s="286">
        <v>3.6858432902294436E-3</v>
      </c>
      <c r="J15" s="133">
        <v>6.2638231922896859E-3</v>
      </c>
      <c r="K15" s="287">
        <v>4.9426635289673143E-3</v>
      </c>
      <c r="L15" s="286">
        <v>4.4959219146944781E-3</v>
      </c>
      <c r="M15" s="133">
        <v>1.8654485447109751E-3</v>
      </c>
      <c r="N15" s="287">
        <v>3.8147847681093902E-3</v>
      </c>
      <c r="O15" s="286">
        <v>1.4500868616387416E-3</v>
      </c>
      <c r="P15" s="133">
        <v>2.9130102319484398E-3</v>
      </c>
      <c r="Q15" s="287">
        <v>1.863788949070165E-3</v>
      </c>
      <c r="R15" s="286">
        <v>1.5148488480490078E-3</v>
      </c>
      <c r="S15" s="133">
        <v>3.0625265844321566E-3</v>
      </c>
      <c r="T15" s="287">
        <v>1.9501806609078509E-3</v>
      </c>
      <c r="U15" s="288">
        <v>3.4650730678451262E-3</v>
      </c>
      <c r="V15" s="286">
        <v>4.3103448275862068E-3</v>
      </c>
      <c r="W15" s="133">
        <v>0</v>
      </c>
      <c r="X15" s="287">
        <v>3.345103140680171E-3</v>
      </c>
    </row>
    <row r="16" spans="2:25" s="4" customFormat="1" x14ac:dyDescent="0.25">
      <c r="B16" s="53" t="s">
        <v>87</v>
      </c>
      <c r="C16" s="286">
        <v>2.0668585344255037E-2</v>
      </c>
      <c r="D16" s="133">
        <v>4.621624638741767E-2</v>
      </c>
      <c r="E16" s="287">
        <v>2.8907017161416512E-2</v>
      </c>
      <c r="F16" s="286">
        <v>2.3518891124524929E-2</v>
      </c>
      <c r="G16" s="133">
        <v>4.8537615348521974E-2</v>
      </c>
      <c r="H16" s="287">
        <v>3.2352306972194322E-2</v>
      </c>
      <c r="I16" s="286">
        <v>2.3863817920376475E-2</v>
      </c>
      <c r="J16" s="133">
        <v>7.4126461079333503E-2</v>
      </c>
      <c r="K16" s="287">
        <v>4.8143559710177572E-2</v>
      </c>
      <c r="L16" s="286">
        <v>2.8373735294583341E-2</v>
      </c>
      <c r="M16" s="133">
        <v>2.2572999838928645E-2</v>
      </c>
      <c r="N16" s="287">
        <v>2.6888845693956047E-2</v>
      </c>
      <c r="O16" s="286">
        <v>1.326465094559888E-2</v>
      </c>
      <c r="P16" s="133">
        <v>3.5957578572534447E-2</v>
      </c>
      <c r="Q16" s="287">
        <v>1.9477766945021405E-2</v>
      </c>
      <c r="R16" s="286">
        <v>1.4465047032550585E-2</v>
      </c>
      <c r="S16" s="133">
        <v>3.7711845154255075E-2</v>
      </c>
      <c r="T16" s="287">
        <v>2.0772464464908713E-2</v>
      </c>
      <c r="U16" s="288">
        <v>1.3645418326693227E-2</v>
      </c>
      <c r="V16" s="286">
        <v>7.9479768786127163E-3</v>
      </c>
      <c r="W16" s="133">
        <v>5.2677787532923615E-3</v>
      </c>
      <c r="X16" s="287">
        <v>7.3710073710073713E-3</v>
      </c>
    </row>
    <row r="17" spans="2:24" s="4" customFormat="1" x14ac:dyDescent="0.25">
      <c r="B17" s="53" t="s">
        <v>88</v>
      </c>
      <c r="C17" s="286">
        <v>4.3762283329450792E-2</v>
      </c>
      <c r="D17" s="133">
        <v>7.0681310630023877E-2</v>
      </c>
      <c r="E17" s="287">
        <v>5.2315716428267635E-2</v>
      </c>
      <c r="F17" s="286">
        <v>5.3045361220108785E-2</v>
      </c>
      <c r="G17" s="133">
        <v>7.528701006082715E-2</v>
      </c>
      <c r="H17" s="287">
        <v>6.1090214341154699E-2</v>
      </c>
      <c r="I17" s="286">
        <v>4.7943848059454994E-2</v>
      </c>
      <c r="J17" s="133">
        <v>0.10730531139915866</v>
      </c>
      <c r="K17" s="287">
        <v>7.7107907383136748E-2</v>
      </c>
      <c r="L17" s="286">
        <v>5.5228736843086622E-2</v>
      </c>
      <c r="M17" s="133">
        <v>4.5542734606351477E-2</v>
      </c>
      <c r="N17" s="287">
        <v>5.2637689077064911E-2</v>
      </c>
      <c r="O17" s="286">
        <v>2.4064509996514685E-2</v>
      </c>
      <c r="P17" s="133">
        <v>4.6326530612244898E-2</v>
      </c>
      <c r="Q17" s="287">
        <v>2.9339232610430116E-2</v>
      </c>
      <c r="R17" s="286">
        <v>2.3503433821740676E-2</v>
      </c>
      <c r="S17" s="133">
        <v>4.9173352783856067E-2</v>
      </c>
      <c r="T17" s="287">
        <v>2.9546007354308852E-2</v>
      </c>
      <c r="U17" s="288">
        <v>1.8551976380381616E-2</v>
      </c>
      <c r="V17" s="286">
        <v>1.08716754028344E-2</v>
      </c>
      <c r="W17" s="133">
        <v>2.5337837837837839E-3</v>
      </c>
      <c r="X17" s="287">
        <v>9.3133385951065517E-3</v>
      </c>
    </row>
    <row r="18" spans="2:24" s="4" customFormat="1" x14ac:dyDescent="0.25">
      <c r="B18" s="53" t="s">
        <v>89</v>
      </c>
      <c r="C18" s="286">
        <v>4.7648309307114861E-2</v>
      </c>
      <c r="D18" s="133">
        <v>7.891935827221179E-2</v>
      </c>
      <c r="E18" s="287">
        <v>5.827718443515268E-2</v>
      </c>
      <c r="F18" s="286">
        <v>5.6714282417557056E-2</v>
      </c>
      <c r="G18" s="133">
        <v>8.4769295427936722E-2</v>
      </c>
      <c r="H18" s="287">
        <v>6.7397523356072575E-2</v>
      </c>
      <c r="I18" s="286">
        <v>4.7264465414020136E-2</v>
      </c>
      <c r="J18" s="133">
        <v>0.1226882966396292</v>
      </c>
      <c r="K18" s="287">
        <v>8.6311428205784496E-2</v>
      </c>
      <c r="L18" s="286">
        <v>5.2918323506558798E-2</v>
      </c>
      <c r="M18" s="133">
        <v>4.9043033330919798E-2</v>
      </c>
      <c r="N18" s="287">
        <v>5.1853767205028246E-2</v>
      </c>
      <c r="O18" s="286">
        <v>2.5093996155089403E-2</v>
      </c>
      <c r="P18" s="133">
        <v>4.4608581563730015E-2</v>
      </c>
      <c r="Q18" s="287">
        <v>3.015448978048842E-2</v>
      </c>
      <c r="R18" s="286">
        <v>2.6926872495116105E-2</v>
      </c>
      <c r="S18" s="133">
        <v>4.7563737731575587E-2</v>
      </c>
      <c r="T18" s="287">
        <v>3.2240698648163653E-2</v>
      </c>
      <c r="U18" s="288">
        <v>2.6276093620748384E-2</v>
      </c>
      <c r="V18" s="286">
        <v>8.2922013820335636E-3</v>
      </c>
      <c r="W18" s="133">
        <v>1.7558528428093644E-2</v>
      </c>
      <c r="X18" s="287">
        <v>1.0062290368950648E-2</v>
      </c>
    </row>
    <row r="19" spans="2:24" s="84" customFormat="1" ht="34.5" customHeight="1" x14ac:dyDescent="0.25">
      <c r="B19" s="58">
        <v>2017</v>
      </c>
      <c r="C19" s="289">
        <v>2.3004283547285471E-2</v>
      </c>
      <c r="D19" s="138">
        <v>3.6164623278888489E-2</v>
      </c>
      <c r="E19" s="290">
        <v>2.7286591432363724E-2</v>
      </c>
      <c r="F19" s="289">
        <v>2.709006709593989E-2</v>
      </c>
      <c r="G19" s="138">
        <v>3.8615693171967107E-2</v>
      </c>
      <c r="H19" s="290">
        <v>3.1240403913248019E-2</v>
      </c>
      <c r="I19" s="289">
        <v>2.3997302481943931E-2</v>
      </c>
      <c r="J19" s="138">
        <v>5.9222132370406549E-2</v>
      </c>
      <c r="K19" s="290">
        <v>4.1124536974256123E-2</v>
      </c>
      <c r="L19" s="289">
        <v>2.9209696267573873E-2</v>
      </c>
      <c r="M19" s="138">
        <v>1.8860277446719715E-2</v>
      </c>
      <c r="N19" s="290">
        <v>2.6475296861747242E-2</v>
      </c>
      <c r="O19" s="289">
        <v>1.2603559182038896E-2</v>
      </c>
      <c r="P19" s="138">
        <v>2.4300124437770687E-2</v>
      </c>
      <c r="Q19" s="290">
        <v>1.5699965217519329E-2</v>
      </c>
      <c r="R19" s="289">
        <v>1.3146960804037683E-2</v>
      </c>
      <c r="S19" s="138">
        <v>2.5516644280096451E-2</v>
      </c>
      <c r="T19" s="290">
        <v>1.6423572783487477E-2</v>
      </c>
      <c r="U19" s="291">
        <v>1.3628159595438704E-2</v>
      </c>
      <c r="V19" s="289">
        <v>6.0231195125906361E-3</v>
      </c>
      <c r="W19" s="138">
        <v>3.4299714169048591E-3</v>
      </c>
      <c r="X19" s="290">
        <v>5.4500830145094922E-3</v>
      </c>
    </row>
    <row r="20" spans="2:24" s="4" customFormat="1" hidden="1" outlineLevel="1" x14ac:dyDescent="0.25">
      <c r="B20" s="53" t="s">
        <v>78</v>
      </c>
      <c r="C20" s="292">
        <v>5.1299653310795661E-2</v>
      </c>
      <c r="D20" s="144">
        <v>8.8446946779509011E-2</v>
      </c>
      <c r="E20" s="293">
        <v>6.342593453166534E-2</v>
      </c>
      <c r="F20" s="292">
        <v>5.9767617210001546E-2</v>
      </c>
      <c r="G20" s="144">
        <v>9.213799693559814E-2</v>
      </c>
      <c r="H20" s="293">
        <v>7.1500443388142279E-2</v>
      </c>
      <c r="I20" s="292">
        <v>4.9038802472751941E-2</v>
      </c>
      <c r="J20" s="144">
        <v>0.14463710759323853</v>
      </c>
      <c r="K20" s="293">
        <v>9.4828070908200071E-2</v>
      </c>
      <c r="L20" s="292">
        <v>6.85130776813314E-2</v>
      </c>
      <c r="M20" s="144">
        <v>3.4344944950107002E-2</v>
      </c>
      <c r="N20" s="293">
        <v>5.9264067451177467E-2</v>
      </c>
      <c r="O20" s="292">
        <v>3.1359545239223116E-2</v>
      </c>
      <c r="P20" s="144">
        <v>6.7272628313285801E-2</v>
      </c>
      <c r="Q20" s="293">
        <v>4.0633608815426998E-2</v>
      </c>
      <c r="R20" s="292">
        <v>3.5476669876564823E-2</v>
      </c>
      <c r="S20" s="144">
        <v>7.1858516909711442E-2</v>
      </c>
      <c r="T20" s="293">
        <v>4.4962544695584646E-2</v>
      </c>
      <c r="U20" s="294">
        <v>2.0338494085969806E-2</v>
      </c>
      <c r="V20" s="292">
        <v>1.0934744268077601E-2</v>
      </c>
      <c r="W20" s="144">
        <v>7.4183976261127599E-3</v>
      </c>
      <c r="X20" s="293">
        <v>1.0259333143345683E-2</v>
      </c>
    </row>
    <row r="21" spans="2:24" s="4" customFormat="1" hidden="1" outlineLevel="1" x14ac:dyDescent="0.25">
      <c r="B21" s="53" t="s">
        <v>79</v>
      </c>
      <c r="C21" s="292">
        <v>3.9525625641351328E-2</v>
      </c>
      <c r="D21" s="144">
        <v>7.3908090770107016E-2</v>
      </c>
      <c r="E21" s="293">
        <v>5.0130718501002057E-2</v>
      </c>
      <c r="F21" s="292">
        <v>4.4902629350786059E-2</v>
      </c>
      <c r="G21" s="144">
        <v>7.5727601786501036E-2</v>
      </c>
      <c r="H21" s="293">
        <v>5.5577827507389634E-2</v>
      </c>
      <c r="I21" s="292">
        <v>3.8883741382288742E-2</v>
      </c>
      <c r="J21" s="144">
        <v>0.11623131406296225</v>
      </c>
      <c r="K21" s="293">
        <v>7.557371636123493E-2</v>
      </c>
      <c r="L21" s="292">
        <v>4.8704748644291369E-2</v>
      </c>
      <c r="M21" s="144">
        <v>3.0645161290322579E-2</v>
      </c>
      <c r="N21" s="293">
        <v>4.4114833843463055E-2</v>
      </c>
      <c r="O21" s="292">
        <v>2.8105749486652978E-2</v>
      </c>
      <c r="P21" s="144">
        <v>6.471421823334908E-2</v>
      </c>
      <c r="Q21" s="293">
        <v>3.6779518746502517E-2</v>
      </c>
      <c r="R21" s="292">
        <v>3.0027858707441041E-2</v>
      </c>
      <c r="S21" s="144">
        <v>6.9329160429990475E-2</v>
      </c>
      <c r="T21" s="293">
        <v>3.9386918552842633E-2</v>
      </c>
      <c r="U21" s="294">
        <v>1.9932239186870242E-2</v>
      </c>
      <c r="V21" s="292">
        <v>8.0621940685286497E-3</v>
      </c>
      <c r="W21" s="144">
        <v>0</v>
      </c>
      <c r="X21" s="293">
        <v>6.7469879518072288E-3</v>
      </c>
    </row>
    <row r="22" spans="2:24" s="4" customFormat="1" hidden="1" outlineLevel="1" x14ac:dyDescent="0.25">
      <c r="B22" s="53" t="s">
        <v>80</v>
      </c>
      <c r="C22" s="292">
        <v>3.6149688885633809E-2</v>
      </c>
      <c r="D22" s="144">
        <v>6.8334527428693143E-2</v>
      </c>
      <c r="E22" s="293">
        <v>4.6481511410586339E-2</v>
      </c>
      <c r="F22" s="292">
        <v>4.1639230127207681E-2</v>
      </c>
      <c r="G22" s="144">
        <v>7.273329120399627E-2</v>
      </c>
      <c r="H22" s="293">
        <v>5.2769198040678277E-2</v>
      </c>
      <c r="I22" s="292">
        <v>3.7981016849385624E-2</v>
      </c>
      <c r="J22" s="144">
        <v>0.11329807047604858</v>
      </c>
      <c r="K22" s="293">
        <v>7.5405345376471464E-2</v>
      </c>
      <c r="L22" s="292">
        <v>4.7043396303733151E-2</v>
      </c>
      <c r="M22" s="144">
        <v>2.8237888630534315E-2</v>
      </c>
      <c r="N22" s="293">
        <v>4.2251972735934333E-2</v>
      </c>
      <c r="O22" s="292">
        <v>2.0909682229943046E-2</v>
      </c>
      <c r="P22" s="144">
        <v>4.3264456948319069E-2</v>
      </c>
      <c r="Q22" s="293">
        <v>2.6525860635290204E-2</v>
      </c>
      <c r="R22" s="292">
        <v>2.0809206051581829E-2</v>
      </c>
      <c r="S22" s="144">
        <v>4.6047705636966522E-2</v>
      </c>
      <c r="T22" s="293">
        <v>2.7265140840253364E-2</v>
      </c>
      <c r="U22" s="294">
        <v>2.5418233692128128E-2</v>
      </c>
      <c r="V22" s="292">
        <v>3.8022813688212928E-3</v>
      </c>
      <c r="W22" s="144">
        <v>5.0125313283208017E-3</v>
      </c>
      <c r="X22" s="293">
        <v>4.0465351542741529E-3</v>
      </c>
    </row>
    <row r="23" spans="2:24" s="4" customFormat="1" hidden="1" outlineLevel="1" x14ac:dyDescent="0.25">
      <c r="B23" s="53" t="s">
        <v>81</v>
      </c>
      <c r="C23" s="292">
        <v>1.6332038030183575E-2</v>
      </c>
      <c r="D23" s="144">
        <v>2.9695515083062732E-2</v>
      </c>
      <c r="E23" s="293">
        <v>2.0564425120196916E-2</v>
      </c>
      <c r="F23" s="292">
        <v>1.8853270196800581E-2</v>
      </c>
      <c r="G23" s="144">
        <v>3.142685879321485E-2</v>
      </c>
      <c r="H23" s="293">
        <v>2.3243046382814495E-2</v>
      </c>
      <c r="I23" s="292">
        <v>1.9378950102450145E-2</v>
      </c>
      <c r="J23" s="144">
        <v>5.0290386424840204E-2</v>
      </c>
      <c r="K23" s="293">
        <v>3.3930535190615833E-2</v>
      </c>
      <c r="L23" s="292">
        <v>2.2779685763111176E-2</v>
      </c>
      <c r="M23" s="144">
        <v>1.2979775698330509E-2</v>
      </c>
      <c r="N23" s="293">
        <v>2.0200106348517537E-2</v>
      </c>
      <c r="O23" s="292">
        <v>6.0038668973236998E-3</v>
      </c>
      <c r="P23" s="144">
        <v>1.9371458011334365E-2</v>
      </c>
      <c r="Q23" s="293">
        <v>9.3145511151942022E-3</v>
      </c>
      <c r="R23" s="292">
        <v>6.9030678158924818E-3</v>
      </c>
      <c r="S23" s="144">
        <v>2.0283859104752056E-2</v>
      </c>
      <c r="T23" s="293">
        <v>1.0265072765072766E-2</v>
      </c>
      <c r="U23" s="294">
        <v>1.8501529051987767E-2</v>
      </c>
      <c r="V23" s="292">
        <v>3.0800821355236141E-3</v>
      </c>
      <c r="W23" s="144">
        <v>5.0377833753148613E-3</v>
      </c>
      <c r="X23" s="293">
        <v>3.4983853606027986E-3</v>
      </c>
    </row>
    <row r="24" spans="2:24" s="4" customFormat="1" hidden="1" outlineLevel="1" x14ac:dyDescent="0.25">
      <c r="B24" s="53" t="s">
        <v>82</v>
      </c>
      <c r="C24" s="292">
        <v>1.2414369793844273E-3</v>
      </c>
      <c r="D24" s="144">
        <v>2.3774252989847166E-3</v>
      </c>
      <c r="E24" s="293">
        <v>1.5913112181876858E-3</v>
      </c>
      <c r="F24" s="292">
        <v>1.2021205752882063E-3</v>
      </c>
      <c r="G24" s="144">
        <v>2.427205209944704E-3</v>
      </c>
      <c r="H24" s="293">
        <v>1.6137136950310827E-3</v>
      </c>
      <c r="I24" s="292">
        <v>1.8056736953634479E-3</v>
      </c>
      <c r="J24" s="144">
        <v>2.8842264469495786E-3</v>
      </c>
      <c r="K24" s="293">
        <v>2.300762076982692E-3</v>
      </c>
      <c r="L24" s="292">
        <v>1.0177678109366914E-3</v>
      </c>
      <c r="M24" s="144">
        <v>2.2722165347449376E-3</v>
      </c>
      <c r="N24" s="293">
        <v>1.339838065504619E-3</v>
      </c>
      <c r="O24" s="292">
        <v>7.8323202397371063E-4</v>
      </c>
      <c r="P24" s="144">
        <v>2.1573421544656981E-3</v>
      </c>
      <c r="Q24" s="293">
        <v>1.1433597185576078E-3</v>
      </c>
      <c r="R24" s="292">
        <v>7.3901205756514974E-4</v>
      </c>
      <c r="S24" s="144">
        <v>2.2000429276668814E-3</v>
      </c>
      <c r="T24" s="293">
        <v>1.127669293136919E-3</v>
      </c>
      <c r="U24" s="294">
        <v>3.3191859832408313E-3</v>
      </c>
      <c r="V24" s="292">
        <v>3.8520801232665641E-4</v>
      </c>
      <c r="W24" s="144">
        <v>0</v>
      </c>
      <c r="X24" s="293">
        <v>3.2446463335496429E-4</v>
      </c>
    </row>
    <row r="25" spans="2:24" s="4" customFormat="1" hidden="1" outlineLevel="1" x14ac:dyDescent="0.25">
      <c r="B25" s="53" t="s">
        <v>83</v>
      </c>
      <c r="C25" s="292">
        <v>2.621459311744203E-3</v>
      </c>
      <c r="D25" s="144">
        <v>3.6930092222836586E-3</v>
      </c>
      <c r="E25" s="293">
        <v>2.9687112872969243E-3</v>
      </c>
      <c r="F25" s="292">
        <v>2.8917587070898553E-3</v>
      </c>
      <c r="G25" s="144">
        <v>3.9711191335740073E-3</v>
      </c>
      <c r="H25" s="293">
        <v>3.2733967022088336E-3</v>
      </c>
      <c r="I25" s="292">
        <v>2.750075551526141E-3</v>
      </c>
      <c r="J25" s="144">
        <v>5.4011843560877208E-3</v>
      </c>
      <c r="K25" s="293">
        <v>4.0266984206568058E-3</v>
      </c>
      <c r="L25" s="292">
        <v>3.6707916066438724E-3</v>
      </c>
      <c r="M25" s="144">
        <v>1.8047501022691724E-3</v>
      </c>
      <c r="N25" s="293">
        <v>3.176202715717101E-3</v>
      </c>
      <c r="O25" s="292">
        <v>1.5658338495422948E-3</v>
      </c>
      <c r="P25" s="144">
        <v>2.1400325657129566E-3</v>
      </c>
      <c r="Q25" s="293">
        <v>1.7208677192850235E-3</v>
      </c>
      <c r="R25" s="292">
        <v>1.424090218039759E-3</v>
      </c>
      <c r="S25" s="144">
        <v>2.2065992713090777E-3</v>
      </c>
      <c r="T25" s="293">
        <v>1.6375087473757873E-3</v>
      </c>
      <c r="U25" s="294">
        <v>2.8936859771977546E-3</v>
      </c>
      <c r="V25" s="292">
        <v>4.4033465433729633E-4</v>
      </c>
      <c r="W25" s="144">
        <v>0</v>
      </c>
      <c r="X25" s="293">
        <v>3.8182512409316535E-4</v>
      </c>
    </row>
    <row r="26" spans="2:24" s="4" customFormat="1" hidden="1" outlineLevel="1" x14ac:dyDescent="0.25">
      <c r="B26" s="53" t="s">
        <v>84</v>
      </c>
      <c r="C26" s="292">
        <v>2.3315260844952055E-3</v>
      </c>
      <c r="D26" s="144">
        <v>2.8548842975676613E-3</v>
      </c>
      <c r="E26" s="293">
        <v>2.5090013557478503E-3</v>
      </c>
      <c r="F26" s="292">
        <v>2.6271774804342337E-3</v>
      </c>
      <c r="G26" s="144">
        <v>2.8797893639779491E-3</v>
      </c>
      <c r="H26" s="293">
        <v>2.719432675260675E-3</v>
      </c>
      <c r="I26" s="292">
        <v>2.9941735002157964E-3</v>
      </c>
      <c r="J26" s="144">
        <v>4.4445748316782304E-3</v>
      </c>
      <c r="K26" s="293">
        <v>3.6889479120554816E-3</v>
      </c>
      <c r="L26" s="292">
        <v>3.097185940652912E-3</v>
      </c>
      <c r="M26" s="144">
        <v>1.1280315848843769E-3</v>
      </c>
      <c r="N26" s="293">
        <v>2.5607611720319355E-3</v>
      </c>
      <c r="O26" s="292">
        <v>7.1918160069276273E-4</v>
      </c>
      <c r="P26" s="144">
        <v>2.8296352531143243E-3</v>
      </c>
      <c r="Q26" s="293">
        <v>1.3489579042754757E-3</v>
      </c>
      <c r="R26" s="292">
        <v>5.0771397687444724E-4</v>
      </c>
      <c r="S26" s="144">
        <v>2.8797135852434135E-3</v>
      </c>
      <c r="T26" s="293">
        <v>1.2103048815630224E-3</v>
      </c>
      <c r="U26" s="294">
        <v>4.023605150214592E-3</v>
      </c>
      <c r="V26" s="292">
        <v>3.1468531468531471E-3</v>
      </c>
      <c r="W26" s="144">
        <v>0</v>
      </c>
      <c r="X26" s="293">
        <v>2.6216137489076608E-3</v>
      </c>
    </row>
    <row r="27" spans="2:24" s="4" customFormat="1" hidden="1" outlineLevel="1" x14ac:dyDescent="0.25">
      <c r="B27" s="53" t="s">
        <v>85</v>
      </c>
      <c r="C27" s="292">
        <v>2.6967146754866907E-3</v>
      </c>
      <c r="D27" s="144">
        <v>1.4528479392185583E-3</v>
      </c>
      <c r="E27" s="293">
        <v>2.2911064296601202E-3</v>
      </c>
      <c r="F27" s="292">
        <v>3.4006595218466613E-3</v>
      </c>
      <c r="G27" s="144">
        <v>1.6777798580007778E-3</v>
      </c>
      <c r="H27" s="293">
        <v>2.7890116519845186E-3</v>
      </c>
      <c r="I27" s="292">
        <v>2.3486926063699801E-3</v>
      </c>
      <c r="J27" s="144">
        <v>2.814801290244051E-3</v>
      </c>
      <c r="K27" s="293">
        <v>2.5684808655350045E-3</v>
      </c>
      <c r="L27" s="292">
        <v>4.9618649714281236E-3</v>
      </c>
      <c r="M27" s="144">
        <v>4.4787817713581906E-4</v>
      </c>
      <c r="N27" s="293">
        <v>3.7914857049957036E-3</v>
      </c>
      <c r="O27" s="292">
        <v>3.5723263783225942E-4</v>
      </c>
      <c r="P27" s="144">
        <v>3.8887121292466504E-4</v>
      </c>
      <c r="Q27" s="293">
        <v>3.6584896214426004E-4</v>
      </c>
      <c r="R27" s="292">
        <v>2.5765383449530163E-4</v>
      </c>
      <c r="S27" s="144">
        <v>4.0109096743141346E-4</v>
      </c>
      <c r="T27" s="293">
        <v>2.9699049630411826E-4</v>
      </c>
      <c r="U27" s="294">
        <v>2.8096604495456718E-3</v>
      </c>
      <c r="V27" s="292">
        <v>1.6155088852988692E-3</v>
      </c>
      <c r="W27" s="144">
        <v>0</v>
      </c>
      <c r="X27" s="293">
        <v>1.2266176019625882E-3</v>
      </c>
    </row>
    <row r="28" spans="2:24" s="4" customFormat="1" hidden="1" outlineLevel="1" x14ac:dyDescent="0.25">
      <c r="B28" s="53" t="s">
        <v>86</v>
      </c>
      <c r="C28" s="292">
        <v>2.7392030541636839E-3</v>
      </c>
      <c r="D28" s="144">
        <v>2.5418357852721855E-3</v>
      </c>
      <c r="E28" s="293">
        <v>2.675929388318855E-3</v>
      </c>
      <c r="F28" s="292">
        <v>3.3832408902618829E-3</v>
      </c>
      <c r="G28" s="144">
        <v>2.7003505575573213E-3</v>
      </c>
      <c r="H28" s="293">
        <v>3.1439280573488963E-3</v>
      </c>
      <c r="I28" s="292">
        <v>2.9850746268656717E-3</v>
      </c>
      <c r="J28" s="144">
        <v>4.3708497940657311E-3</v>
      </c>
      <c r="K28" s="293">
        <v>3.6282771535580526E-3</v>
      </c>
      <c r="L28" s="292">
        <v>4.565798834685662E-3</v>
      </c>
      <c r="M28" s="144">
        <v>8.6626410863971056E-4</v>
      </c>
      <c r="N28" s="293">
        <v>3.5996593298379155E-3</v>
      </c>
      <c r="O28" s="292">
        <v>5.6190866706152143E-4</v>
      </c>
      <c r="P28" s="144">
        <v>1.8162738133677752E-3</v>
      </c>
      <c r="Q28" s="293">
        <v>9.0484755525639183E-4</v>
      </c>
      <c r="R28" s="292">
        <v>4.5236272531143433E-4</v>
      </c>
      <c r="S28" s="144">
        <v>1.8660962177415685E-3</v>
      </c>
      <c r="T28" s="293">
        <v>8.4332951527433381E-4</v>
      </c>
      <c r="U28" s="294">
        <v>2.5238362310712283E-3</v>
      </c>
      <c r="V28" s="292">
        <v>2.8985507246376812E-3</v>
      </c>
      <c r="W28" s="144">
        <v>0</v>
      </c>
      <c r="X28" s="293">
        <v>2.3845007451564829E-3</v>
      </c>
    </row>
    <row r="29" spans="2:24" s="4" customFormat="1" hidden="1" outlineLevel="1" x14ac:dyDescent="0.25">
      <c r="B29" s="53" t="s">
        <v>87</v>
      </c>
      <c r="C29" s="292">
        <v>1.965064219321026E-2</v>
      </c>
      <c r="D29" s="144">
        <v>4.2141388142372282E-2</v>
      </c>
      <c r="E29" s="293">
        <v>2.6796416187288289E-2</v>
      </c>
      <c r="F29" s="292">
        <v>2.2293081825698564E-2</v>
      </c>
      <c r="G29" s="144">
        <v>4.3904008138960789E-2</v>
      </c>
      <c r="H29" s="293">
        <v>2.9768635802580948E-2</v>
      </c>
      <c r="I29" s="292">
        <v>2.0366569750869392E-2</v>
      </c>
      <c r="J29" s="144">
        <v>6.5700439603306779E-2</v>
      </c>
      <c r="K29" s="293">
        <v>4.2451485582721195E-2</v>
      </c>
      <c r="L29" s="292">
        <v>2.6536473291211948E-2</v>
      </c>
      <c r="M29" s="144">
        <v>2.010637810078408E-2</v>
      </c>
      <c r="N29" s="293">
        <v>2.4926374768216863E-2</v>
      </c>
      <c r="O29" s="292">
        <v>1.2072995186280125E-2</v>
      </c>
      <c r="P29" s="144">
        <v>3.379870806418004E-2</v>
      </c>
      <c r="Q29" s="293">
        <v>1.7956705266246813E-2</v>
      </c>
      <c r="R29" s="292">
        <v>1.2857735379510576E-2</v>
      </c>
      <c r="S29" s="144">
        <v>3.5446424306119523E-2</v>
      </c>
      <c r="T29" s="293">
        <v>1.904799308773859E-2</v>
      </c>
      <c r="U29" s="294">
        <v>1.3512839690850162E-2</v>
      </c>
      <c r="V29" s="292">
        <v>1.011804384485666E-3</v>
      </c>
      <c r="W29" s="144">
        <v>0</v>
      </c>
      <c r="X29" s="293">
        <v>7.8822911192853392E-4</v>
      </c>
    </row>
    <row r="30" spans="2:24" s="4" customFormat="1" hidden="1" outlineLevel="1" x14ac:dyDescent="0.25">
      <c r="B30" s="53" t="s">
        <v>88</v>
      </c>
      <c r="C30" s="292">
        <v>4.6578045313936965E-2</v>
      </c>
      <c r="D30" s="144">
        <v>7.6968519927041262E-2</v>
      </c>
      <c r="E30" s="293">
        <v>5.6050952481792822E-2</v>
      </c>
      <c r="F30" s="292">
        <v>5.6575124808439022E-2</v>
      </c>
      <c r="G30" s="144">
        <v>8.1506538004335355E-2</v>
      </c>
      <c r="H30" s="293">
        <v>6.5294344213686129E-2</v>
      </c>
      <c r="I30" s="292">
        <v>4.5450890200556475E-2</v>
      </c>
      <c r="J30" s="144">
        <v>0.12859877968042657</v>
      </c>
      <c r="K30" s="293">
        <v>8.4809933595338116E-2</v>
      </c>
      <c r="L30" s="292">
        <v>6.5015918602563977E-2</v>
      </c>
      <c r="M30" s="144">
        <v>3.5124692658939236E-2</v>
      </c>
      <c r="N30" s="293">
        <v>5.7272052750206491E-2</v>
      </c>
      <c r="O30" s="292">
        <v>2.4694372548062053E-2</v>
      </c>
      <c r="P30" s="144">
        <v>5.4521078504394457E-2</v>
      </c>
      <c r="Q30" s="293">
        <v>3.2058354787299251E-2</v>
      </c>
      <c r="R30" s="292">
        <v>2.6235416864270132E-2</v>
      </c>
      <c r="S30" s="144">
        <v>5.8191379901680579E-2</v>
      </c>
      <c r="T30" s="293">
        <v>3.419789485678474E-2</v>
      </c>
      <c r="U30" s="294">
        <v>1.600258254934514E-2</v>
      </c>
      <c r="V30" s="292">
        <v>9.1080402010050247E-3</v>
      </c>
      <c r="W30" s="144">
        <v>0</v>
      </c>
      <c r="X30" s="293">
        <v>7.1499013806706115E-3</v>
      </c>
    </row>
    <row r="31" spans="2:24" s="4" customFormat="1" hidden="1" outlineLevel="1" x14ac:dyDescent="0.25">
      <c r="B31" s="53" t="s">
        <v>89</v>
      </c>
      <c r="C31" s="292">
        <v>4.0484050586062068E-2</v>
      </c>
      <c r="D31" s="144">
        <v>6.6912211934851654E-2</v>
      </c>
      <c r="E31" s="293">
        <v>4.9162973303475722E-2</v>
      </c>
      <c r="F31" s="292">
        <v>4.6939603841161803E-2</v>
      </c>
      <c r="G31" s="144">
        <v>6.9385845255844944E-2</v>
      </c>
      <c r="H31" s="293">
        <v>5.5019340841290912E-2</v>
      </c>
      <c r="I31" s="292">
        <v>4.1130503953956295E-2</v>
      </c>
      <c r="J31" s="144">
        <v>0.10939955988682804</v>
      </c>
      <c r="K31" s="293">
        <v>7.4258141177981893E-2</v>
      </c>
      <c r="L31" s="292">
        <v>4.8908848501859517E-2</v>
      </c>
      <c r="M31" s="144">
        <v>2.9480083028565779E-2</v>
      </c>
      <c r="N31" s="293">
        <v>4.3819104585825629E-2</v>
      </c>
      <c r="O31" s="292">
        <v>2.2934293429342934E-2</v>
      </c>
      <c r="P31" s="144">
        <v>5.2776852424689477E-2</v>
      </c>
      <c r="Q31" s="293">
        <v>3.1124694695871372E-2</v>
      </c>
      <c r="R31" s="292">
        <v>2.4917505711143074E-2</v>
      </c>
      <c r="S31" s="144">
        <v>5.6036145242162105E-2</v>
      </c>
      <c r="T31" s="293">
        <v>3.354986625907528E-2</v>
      </c>
      <c r="U31" s="294">
        <v>2.2329946882574392E-2</v>
      </c>
      <c r="V31" s="292">
        <v>5.7653502450273853E-3</v>
      </c>
      <c r="W31" s="144">
        <v>4.971098265895954E-2</v>
      </c>
      <c r="X31" s="293">
        <v>1.4536225196123673E-2</v>
      </c>
    </row>
    <row r="32" spans="2:24" s="4" customFormat="1" ht="15.75" collapsed="1" x14ac:dyDescent="0.25">
      <c r="B32" s="65">
        <v>2016</v>
      </c>
      <c r="C32" s="295">
        <v>2.116527698872794E-2</v>
      </c>
      <c r="D32" s="88">
        <v>3.6899319392390578E-2</v>
      </c>
      <c r="E32" s="296">
        <v>2.6215684634906887E-2</v>
      </c>
      <c r="F32" s="295">
        <v>2.4509458103981668E-2</v>
      </c>
      <c r="G32" s="88">
        <v>3.9002465125568979E-2</v>
      </c>
      <c r="H32" s="296">
        <v>2.9622169866531618E-2</v>
      </c>
      <c r="I32" s="295">
        <v>2.1401044187687748E-2</v>
      </c>
      <c r="J32" s="88">
        <v>6.134712507089421E-2</v>
      </c>
      <c r="K32" s="296">
        <v>4.0455714564533903E-2</v>
      </c>
      <c r="L32" s="295">
        <v>2.7744744364104016E-2</v>
      </c>
      <c r="M32" s="88">
        <v>1.5856798150410401E-2</v>
      </c>
      <c r="N32" s="296">
        <v>2.4645349654417607E-2</v>
      </c>
      <c r="O32" s="295">
        <v>1.1773880728594486E-2</v>
      </c>
      <c r="P32" s="88">
        <v>2.5884383088869714E-2</v>
      </c>
      <c r="Q32" s="296">
        <v>1.55088005536934E-2</v>
      </c>
      <c r="R32" s="295">
        <v>1.2428462003126186E-2</v>
      </c>
      <c r="S32" s="88">
        <v>2.7227352879643743E-2</v>
      </c>
      <c r="T32" s="296">
        <v>1.6382800797235461E-2</v>
      </c>
      <c r="U32" s="297">
        <v>1.3357995115612685E-2</v>
      </c>
      <c r="V32" s="295">
        <v>4.4327508794005776E-3</v>
      </c>
      <c r="W32" s="88">
        <v>6.7404910929224843E-3</v>
      </c>
      <c r="X32" s="296">
        <v>4.8757943385326404E-3</v>
      </c>
    </row>
    <row r="33" spans="2:24" s="4" customFormat="1" hidden="1" outlineLevel="1" x14ac:dyDescent="0.25">
      <c r="B33" s="53" t="s">
        <v>78</v>
      </c>
      <c r="C33" s="292">
        <v>4.7540194692746958E-2</v>
      </c>
      <c r="D33" s="144">
        <v>9.6611919424165429E-2</v>
      </c>
      <c r="E33" s="293">
        <v>6.4274477488950488E-2</v>
      </c>
      <c r="F33" s="292">
        <v>5.6778335922037577E-2</v>
      </c>
      <c r="G33" s="144">
        <v>0.10275070102817466</v>
      </c>
      <c r="H33" s="293">
        <v>7.4415596474208118E-2</v>
      </c>
      <c r="I33" s="292">
        <v>5.1839342095601731E-2</v>
      </c>
      <c r="J33" s="144">
        <v>0.14365551833660203</v>
      </c>
      <c r="K33" s="293">
        <v>9.9033837973825312E-2</v>
      </c>
      <c r="L33" s="292">
        <v>6.190637720488467E-2</v>
      </c>
      <c r="M33" s="144">
        <v>5.7907359004068876E-2</v>
      </c>
      <c r="N33" s="293">
        <v>6.0825815658606557E-2</v>
      </c>
      <c r="O33" s="292">
        <v>1.8410678193352143E-2</v>
      </c>
      <c r="P33" s="144">
        <v>5.3849441357836252E-2</v>
      </c>
      <c r="Q33" s="293">
        <v>2.7159005275056519E-2</v>
      </c>
      <c r="R33" s="292">
        <v>1.9047393140092034E-2</v>
      </c>
      <c r="S33" s="144">
        <v>5.6894694317263669E-2</v>
      </c>
      <c r="T33" s="293">
        <v>2.8907209261533066E-2</v>
      </c>
      <c r="U33" s="294">
        <v>3.6304682932015095E-2</v>
      </c>
      <c r="V33" s="292">
        <v>4.9694189602446483E-3</v>
      </c>
      <c r="W33" s="144">
        <v>0</v>
      </c>
      <c r="X33" s="293">
        <v>4.3624161073825499E-3</v>
      </c>
    </row>
    <row r="34" spans="2:24" s="4" customFormat="1" hidden="1" outlineLevel="1" x14ac:dyDescent="0.25">
      <c r="B34" s="53" t="s">
        <v>79</v>
      </c>
      <c r="C34" s="292">
        <v>4.5252463524558854E-2</v>
      </c>
      <c r="D34" s="144">
        <v>9.4706517824990996E-2</v>
      </c>
      <c r="E34" s="293">
        <v>6.1936241508822723E-2</v>
      </c>
      <c r="F34" s="292">
        <v>5.3264396955719072E-2</v>
      </c>
      <c r="G34" s="144">
        <v>9.8371076005152894E-2</v>
      </c>
      <c r="H34" s="293">
        <v>7.0537681869667246E-2</v>
      </c>
      <c r="I34" s="292">
        <v>5.0712622263623663E-2</v>
      </c>
      <c r="J34" s="144">
        <v>0.13613316261203584</v>
      </c>
      <c r="K34" s="293">
        <v>9.5287305122494434E-2</v>
      </c>
      <c r="L34" s="292">
        <v>5.5165303874104246E-2</v>
      </c>
      <c r="M34" s="144">
        <v>5.9853205927156906E-2</v>
      </c>
      <c r="N34" s="293">
        <v>5.6418648736708037E-2</v>
      </c>
      <c r="O34" s="292">
        <v>2.2119685103110517E-2</v>
      </c>
      <c r="P34" s="144">
        <v>6.9024026062169133E-2</v>
      </c>
      <c r="Q34" s="293">
        <v>3.2893198434844964E-2</v>
      </c>
      <c r="R34" s="292">
        <v>2.3978016098830282E-2</v>
      </c>
      <c r="S34" s="144">
        <v>7.4331996063886158E-2</v>
      </c>
      <c r="T34" s="293">
        <v>3.6221747772951486E-2</v>
      </c>
      <c r="U34" s="294">
        <v>3.1042015952852716E-2</v>
      </c>
      <c r="V34" s="292">
        <v>6.5460146322680011E-3</v>
      </c>
      <c r="W34" s="144">
        <v>0</v>
      </c>
      <c r="X34" s="293">
        <v>5.3678560151562997E-3</v>
      </c>
    </row>
    <row r="35" spans="2:24" s="4" customFormat="1" hidden="1" outlineLevel="1" x14ac:dyDescent="0.25">
      <c r="B35" s="53" t="s">
        <v>80</v>
      </c>
      <c r="C35" s="292">
        <v>4.7589983438315442E-2</v>
      </c>
      <c r="D35" s="144">
        <v>9.2939385034595146E-2</v>
      </c>
      <c r="E35" s="293">
        <v>6.2974517920379544E-2</v>
      </c>
      <c r="F35" s="292">
        <v>5.6574294107740959E-2</v>
      </c>
      <c r="G35" s="144">
        <v>9.7767478833419574E-2</v>
      </c>
      <c r="H35" s="293">
        <v>7.2398802716071436E-2</v>
      </c>
      <c r="I35" s="292">
        <v>4.9822292983387209E-2</v>
      </c>
      <c r="J35" s="144">
        <v>0.13868515205724508</v>
      </c>
      <c r="K35" s="293">
        <v>9.5937676484012968E-2</v>
      </c>
      <c r="L35" s="292">
        <v>6.0260273094429127E-2</v>
      </c>
      <c r="M35" s="144">
        <v>6.1347735362710203E-2</v>
      </c>
      <c r="N35" s="293">
        <v>6.0555733418707645E-2</v>
      </c>
      <c r="O35" s="292">
        <v>2.1727828472060378E-2</v>
      </c>
      <c r="P35" s="144">
        <v>5.5464411913175166E-2</v>
      </c>
      <c r="Q35" s="293">
        <v>2.9192087003867148E-2</v>
      </c>
      <c r="R35" s="292">
        <v>2.3110316649642491E-2</v>
      </c>
      <c r="S35" s="144">
        <v>5.9678438531208314E-2</v>
      </c>
      <c r="T35" s="293">
        <v>3.1615905936147631E-2</v>
      </c>
      <c r="U35" s="294">
        <v>2.876810849686633E-2</v>
      </c>
      <c r="V35" s="292">
        <v>4.9656226126814362E-3</v>
      </c>
      <c r="W35" s="144">
        <v>0</v>
      </c>
      <c r="X35" s="293">
        <v>4.1204437400950873E-3</v>
      </c>
    </row>
    <row r="36" spans="2:24" s="4" customFormat="1" hidden="1" outlineLevel="1" x14ac:dyDescent="0.25">
      <c r="B36" s="53" t="s">
        <v>81</v>
      </c>
      <c r="C36" s="292">
        <v>2.0629278138328135E-2</v>
      </c>
      <c r="D36" s="144">
        <v>4.0250934290125988E-2</v>
      </c>
      <c r="E36" s="293">
        <v>2.7044626438323425E-2</v>
      </c>
      <c r="F36" s="292">
        <v>2.3857615973852553E-2</v>
      </c>
      <c r="G36" s="144">
        <v>4.2854380847504647E-2</v>
      </c>
      <c r="H36" s="293">
        <v>3.078125E-2</v>
      </c>
      <c r="I36" s="292">
        <v>1.8795017371409203E-2</v>
      </c>
      <c r="J36" s="144">
        <v>6.334041047416844E-2</v>
      </c>
      <c r="K36" s="293">
        <v>4.0588617182428045E-2</v>
      </c>
      <c r="L36" s="292">
        <v>3.0269058295964126E-2</v>
      </c>
      <c r="M36" s="144">
        <v>2.6271428200938821E-2</v>
      </c>
      <c r="N36" s="293">
        <v>2.9223180421079773E-2</v>
      </c>
      <c r="O36" s="292">
        <v>6.8484774367127306E-3</v>
      </c>
      <c r="P36" s="144">
        <v>2.0267475527367986E-2</v>
      </c>
      <c r="Q36" s="293">
        <v>9.910646866347848E-3</v>
      </c>
      <c r="R36" s="292">
        <v>7.4503311258278145E-3</v>
      </c>
      <c r="S36" s="144">
        <v>2.1531463229719484E-2</v>
      </c>
      <c r="T36" s="293">
        <v>1.0798629890030647E-2</v>
      </c>
      <c r="U36" s="294">
        <v>2.3165340406719716E-2</v>
      </c>
      <c r="V36" s="292">
        <v>5.9976009596161535E-3</v>
      </c>
      <c r="W36" s="144">
        <v>6.7567567567567571E-3</v>
      </c>
      <c r="X36" s="293">
        <v>6.1429033301002266E-3</v>
      </c>
    </row>
    <row r="37" spans="2:24" s="4" customFormat="1" hidden="1" outlineLevel="1" x14ac:dyDescent="0.25">
      <c r="B37" s="53" t="s">
        <v>82</v>
      </c>
      <c r="C37" s="292">
        <v>1.9092351081476428E-3</v>
      </c>
      <c r="D37" s="144">
        <v>2.9745021890590683E-3</v>
      </c>
      <c r="E37" s="293">
        <v>2.2638951102286896E-3</v>
      </c>
      <c r="F37" s="292">
        <v>2.0245175385362299E-3</v>
      </c>
      <c r="G37" s="144">
        <v>3.2233423710033493E-3</v>
      </c>
      <c r="H37" s="293">
        <v>2.4638118029196633E-3</v>
      </c>
      <c r="I37" s="292">
        <v>2.6528397443627157E-3</v>
      </c>
      <c r="J37" s="144">
        <v>1.7699115044247787E-3</v>
      </c>
      <c r="K37" s="293">
        <v>2.2309982817714847E-3</v>
      </c>
      <c r="L37" s="292">
        <v>2.0290365319225816E-3</v>
      </c>
      <c r="M37" s="144">
        <v>6.4147586271480076E-3</v>
      </c>
      <c r="N37" s="293">
        <v>3.2725510630812428E-3</v>
      </c>
      <c r="O37" s="292">
        <v>1.388385850537245E-3</v>
      </c>
      <c r="P37" s="144">
        <v>1.3818262215343799E-3</v>
      </c>
      <c r="Q37" s="293">
        <v>1.3866351969317008E-3</v>
      </c>
      <c r="R37" s="292">
        <v>1.2454736259427544E-3</v>
      </c>
      <c r="S37" s="144">
        <v>1.4240787990268794E-3</v>
      </c>
      <c r="T37" s="293">
        <v>1.2954658694569008E-3</v>
      </c>
      <c r="U37" s="294">
        <v>2.1404604882563926E-3</v>
      </c>
      <c r="V37" s="292">
        <v>1.1792452830188679E-3</v>
      </c>
      <c r="W37" s="144">
        <v>0</v>
      </c>
      <c r="X37" s="293">
        <v>1.0626992561105207E-3</v>
      </c>
    </row>
    <row r="38" spans="2:24" s="4" customFormat="1" hidden="1" outlineLevel="1" x14ac:dyDescent="0.25">
      <c r="B38" s="53" t="s">
        <v>83</v>
      </c>
      <c r="C38" s="292">
        <v>3.5994324546337092E-3</v>
      </c>
      <c r="D38" s="144">
        <v>4.2909937038050914E-3</v>
      </c>
      <c r="E38" s="293">
        <v>3.8435522056336669E-3</v>
      </c>
      <c r="F38" s="292">
        <v>4.519553937505306E-3</v>
      </c>
      <c r="G38" s="144">
        <v>4.8126612438756915E-3</v>
      </c>
      <c r="H38" s="293">
        <v>4.6331692100675861E-3</v>
      </c>
      <c r="I38" s="292">
        <v>2.4731486715658564E-3</v>
      </c>
      <c r="J38" s="144">
        <v>4.522389388409152E-3</v>
      </c>
      <c r="K38" s="293">
        <v>3.4937440699458204E-3</v>
      </c>
      <c r="L38" s="292">
        <v>6.8824830321055439E-3</v>
      </c>
      <c r="M38" s="144">
        <v>7.4729555221542433E-3</v>
      </c>
      <c r="N38" s="293">
        <v>7.0658139489026628E-3</v>
      </c>
      <c r="O38" s="292">
        <v>4.7886031245635387E-4</v>
      </c>
      <c r="P38" s="144">
        <v>8.9014556498062626E-4</v>
      </c>
      <c r="Q38" s="293">
        <v>5.9234003207304562E-4</v>
      </c>
      <c r="R38" s="292">
        <v>2.9006202864920345E-4</v>
      </c>
      <c r="S38" s="144">
        <v>8.943043988597619E-4</v>
      </c>
      <c r="T38" s="293">
        <v>4.6245355531103987E-4</v>
      </c>
      <c r="U38" s="294">
        <v>1.6201153522130776E-3</v>
      </c>
      <c r="V38" s="292">
        <v>4.9285362247412515E-3</v>
      </c>
      <c r="W38" s="144">
        <v>0</v>
      </c>
      <c r="X38" s="293">
        <v>4.3440486533449178E-3</v>
      </c>
    </row>
    <row r="39" spans="2:24" s="4" customFormat="1" hidden="1" outlineLevel="1" x14ac:dyDescent="0.25">
      <c r="B39" s="53" t="s">
        <v>84</v>
      </c>
      <c r="C39" s="292">
        <v>3.0919774055292214E-3</v>
      </c>
      <c r="D39" s="144">
        <v>3.3358785314624041E-3</v>
      </c>
      <c r="E39" s="293">
        <v>3.1752475987991326E-3</v>
      </c>
      <c r="F39" s="292">
        <v>3.6088383969982802E-3</v>
      </c>
      <c r="G39" s="144">
        <v>3.3026486372953047E-3</v>
      </c>
      <c r="H39" s="293">
        <v>3.4940638922297124E-3</v>
      </c>
      <c r="I39" s="292">
        <v>4.8334222764351608E-3</v>
      </c>
      <c r="J39" s="144">
        <v>5.1998148433883657E-3</v>
      </c>
      <c r="K39" s="293">
        <v>5.0155297365696537E-3</v>
      </c>
      <c r="L39" s="292">
        <v>3.8139597677872283E-3</v>
      </c>
      <c r="M39" s="144">
        <v>1.1692552064948816E-3</v>
      </c>
      <c r="N39" s="293">
        <v>3.082275390625E-3</v>
      </c>
      <c r="O39" s="292">
        <v>1.6195574346210236E-3</v>
      </c>
      <c r="P39" s="144">
        <v>3.629507423992458E-3</v>
      </c>
      <c r="Q39" s="293">
        <v>2.1534185519512224E-3</v>
      </c>
      <c r="R39" s="292">
        <v>9.3641726753441329E-4</v>
      </c>
      <c r="S39" s="144">
        <v>3.6348743152613528E-3</v>
      </c>
      <c r="T39" s="293">
        <v>1.6591706888986397E-3</v>
      </c>
      <c r="U39" s="294">
        <v>1.2199036918138042E-3</v>
      </c>
      <c r="V39" s="292">
        <v>2.1528525296017221E-3</v>
      </c>
      <c r="W39" s="144">
        <v>0</v>
      </c>
      <c r="X39" s="293">
        <v>1.9011406844106464E-3</v>
      </c>
    </row>
    <row r="40" spans="2:24" s="4" customFormat="1" hidden="1" outlineLevel="1" x14ac:dyDescent="0.25">
      <c r="B40" s="53" t="s">
        <v>85</v>
      </c>
      <c r="C40" s="292">
        <v>2.5974723105276656E-3</v>
      </c>
      <c r="D40" s="144">
        <v>1.2018204224063251E-3</v>
      </c>
      <c r="E40" s="293">
        <v>2.1392345225981686E-3</v>
      </c>
      <c r="F40" s="292">
        <v>3.2538567185154427E-3</v>
      </c>
      <c r="G40" s="144">
        <v>1.2881986688613755E-3</v>
      </c>
      <c r="H40" s="293">
        <v>2.5499613020948126E-3</v>
      </c>
      <c r="I40" s="292">
        <v>2.3703065237300007E-3</v>
      </c>
      <c r="J40" s="144">
        <v>2.1423470602237563E-3</v>
      </c>
      <c r="K40" s="293">
        <v>2.2619956456583819E-3</v>
      </c>
      <c r="L40" s="292">
        <v>4.3561444563911204E-3</v>
      </c>
      <c r="M40" s="144">
        <v>5.9434709870564409E-4</v>
      </c>
      <c r="N40" s="293">
        <v>3.3621070755485236E-3</v>
      </c>
      <c r="O40" s="292">
        <v>4.4512367019303531E-4</v>
      </c>
      <c r="P40" s="144">
        <v>6.3323201621073963E-4</v>
      </c>
      <c r="Q40" s="293">
        <v>4.9404402481198885E-4</v>
      </c>
      <c r="R40" s="292">
        <v>4.6948356807511736E-4</v>
      </c>
      <c r="S40" s="144">
        <v>6.8785252441876457E-4</v>
      </c>
      <c r="T40" s="293">
        <v>5.279506918609648E-4</v>
      </c>
      <c r="U40" s="294">
        <v>1.5567230978789648E-3</v>
      </c>
      <c r="V40" s="292">
        <v>9.8039215686274508E-4</v>
      </c>
      <c r="W40" s="144">
        <v>4.0000000000000001E-3</v>
      </c>
      <c r="X40" s="293">
        <v>1.5748031496062992E-3</v>
      </c>
    </row>
    <row r="41" spans="2:24" s="4" customFormat="1" hidden="1" outlineLevel="1" x14ac:dyDescent="0.25">
      <c r="B41" s="53" t="s">
        <v>86</v>
      </c>
      <c r="C41" s="292">
        <v>3.7646147344696434E-3</v>
      </c>
      <c r="D41" s="144">
        <v>2.7873887473190999E-3</v>
      </c>
      <c r="E41" s="293">
        <v>3.4516021705359558E-3</v>
      </c>
      <c r="F41" s="292">
        <v>4.6590186645411669E-3</v>
      </c>
      <c r="G41" s="144">
        <v>3.0428262537490411E-3</v>
      </c>
      <c r="H41" s="293">
        <v>4.0894706117307281E-3</v>
      </c>
      <c r="I41" s="292">
        <v>2.9881873219927474E-3</v>
      </c>
      <c r="J41" s="144">
        <v>4.7261312735865689E-3</v>
      </c>
      <c r="K41" s="293">
        <v>3.8029414925718633E-3</v>
      </c>
      <c r="L41" s="292">
        <v>7.0483164457563457E-3</v>
      </c>
      <c r="M41" s="144">
        <v>2.2061226713149581E-3</v>
      </c>
      <c r="N41" s="293">
        <v>5.7999508478741709E-3</v>
      </c>
      <c r="O41" s="292">
        <v>1.0523499509497904E-3</v>
      </c>
      <c r="P41" s="144">
        <v>1.2766636523219321E-3</v>
      </c>
      <c r="Q41" s="293">
        <v>1.1086770677495191E-3</v>
      </c>
      <c r="R41" s="292">
        <v>7.5766638752641866E-4</v>
      </c>
      <c r="S41" s="144">
        <v>1.3271017252322428E-3</v>
      </c>
      <c r="T41" s="293">
        <v>9.0390457138623398E-4</v>
      </c>
      <c r="U41" s="294">
        <v>1.6895316618233426E-3</v>
      </c>
      <c r="V41" s="292">
        <v>1.2908777969018934E-3</v>
      </c>
      <c r="W41" s="144">
        <v>0</v>
      </c>
      <c r="X41" s="293">
        <v>1.1337868480725624E-3</v>
      </c>
    </row>
    <row r="42" spans="2:24" s="4" customFormat="1" hidden="1" outlineLevel="1" x14ac:dyDescent="0.25">
      <c r="B42" s="53" t="s">
        <v>87</v>
      </c>
      <c r="C42" s="292">
        <v>2.0043410852713179E-2</v>
      </c>
      <c r="D42" s="144">
        <v>4.0265472674732461E-2</v>
      </c>
      <c r="E42" s="293">
        <v>2.6677501015720223E-2</v>
      </c>
      <c r="F42" s="292">
        <v>2.3513767849106009E-2</v>
      </c>
      <c r="G42" s="144">
        <v>4.3634028705061695E-2</v>
      </c>
      <c r="H42" s="293">
        <v>3.074249132934339E-2</v>
      </c>
      <c r="I42" s="292">
        <v>2.0428652494652758E-2</v>
      </c>
      <c r="J42" s="144">
        <v>7.2963040425468348E-2</v>
      </c>
      <c r="K42" s="293">
        <v>4.6349463752625955E-2</v>
      </c>
      <c r="L42" s="292">
        <v>3.0854854108935102E-2</v>
      </c>
      <c r="M42" s="144">
        <v>1.6416174628735014E-2</v>
      </c>
      <c r="N42" s="293">
        <v>2.7134798116871518E-2</v>
      </c>
      <c r="O42" s="292">
        <v>6.9815269158608742E-3</v>
      </c>
      <c r="P42" s="144">
        <v>1.8282464069879642E-2</v>
      </c>
      <c r="Q42" s="293">
        <v>9.9436923445549302E-3</v>
      </c>
      <c r="R42" s="292">
        <v>7.3079363779656511E-3</v>
      </c>
      <c r="S42" s="144">
        <v>1.9258761616840221E-2</v>
      </c>
      <c r="T42" s="293">
        <v>1.0507697150480416E-2</v>
      </c>
      <c r="U42" s="294">
        <v>1.617454398871309E-2</v>
      </c>
      <c r="V42" s="292">
        <v>3.2005689900426741E-3</v>
      </c>
      <c r="W42" s="144">
        <v>0</v>
      </c>
      <c r="X42" s="293">
        <v>2.5517436915225406E-3</v>
      </c>
    </row>
    <row r="43" spans="2:24" s="4" customFormat="1" hidden="1" outlineLevel="1" x14ac:dyDescent="0.25">
      <c r="B43" s="53" t="s">
        <v>88</v>
      </c>
      <c r="C43" s="292">
        <v>4.5427045520924601E-2</v>
      </c>
      <c r="D43" s="144">
        <v>8.2055085212462089E-2</v>
      </c>
      <c r="E43" s="293">
        <v>5.7197735686998132E-2</v>
      </c>
      <c r="F43" s="292">
        <v>5.4629674074785195E-2</v>
      </c>
      <c r="G43" s="144">
        <v>8.7171643724561002E-2</v>
      </c>
      <c r="H43" s="293">
        <v>6.6501208918863713E-2</v>
      </c>
      <c r="I43" s="292">
        <v>5.1528109254839562E-2</v>
      </c>
      <c r="J43" s="144">
        <v>0.13750248558361503</v>
      </c>
      <c r="K43" s="293">
        <v>9.4519571774220282E-2</v>
      </c>
      <c r="L43" s="292">
        <v>5.8560074801309023E-2</v>
      </c>
      <c r="M43" s="144">
        <v>3.728111979521255E-2</v>
      </c>
      <c r="N43" s="293">
        <v>5.3121367568959639E-2</v>
      </c>
      <c r="O43" s="292">
        <v>2.3740558773923885E-2</v>
      </c>
      <c r="P43" s="144">
        <v>4.6600362794770749E-2</v>
      </c>
      <c r="Q43" s="293">
        <v>2.8921811866449279E-2</v>
      </c>
      <c r="R43" s="292">
        <v>2.6174315544762024E-2</v>
      </c>
      <c r="S43" s="144">
        <v>4.9075932719595761E-2</v>
      </c>
      <c r="T43" s="293">
        <v>3.1457588145120084E-2</v>
      </c>
      <c r="U43" s="294">
        <v>1.7254794269760631E-2</v>
      </c>
      <c r="V43" s="292">
        <v>4.1710114702815434E-3</v>
      </c>
      <c r="W43" s="144">
        <v>0</v>
      </c>
      <c r="X43" s="293">
        <v>3.4985422740524781E-3</v>
      </c>
    </row>
    <row r="44" spans="2:24" s="4" customFormat="1" hidden="1" outlineLevel="1" x14ac:dyDescent="0.25">
      <c r="B44" s="53" t="s">
        <v>89</v>
      </c>
      <c r="C44" s="292">
        <v>4.2430658479779802E-2</v>
      </c>
      <c r="D44" s="144">
        <v>8.0570748090732114E-2</v>
      </c>
      <c r="E44" s="293">
        <v>5.5056808390598108E-2</v>
      </c>
      <c r="F44" s="292">
        <v>4.9845707717475804E-2</v>
      </c>
      <c r="G44" s="144">
        <v>8.6062190985984555E-2</v>
      </c>
      <c r="H44" s="293">
        <v>6.3192704317656126E-2</v>
      </c>
      <c r="I44" s="292">
        <v>4.2711415037910018E-2</v>
      </c>
      <c r="J44" s="144">
        <v>0.13631538793246425</v>
      </c>
      <c r="K44" s="293">
        <v>8.8914540200243961E-2</v>
      </c>
      <c r="L44" s="292">
        <v>5.6892552007695066E-2</v>
      </c>
      <c r="M44" s="144">
        <v>3.2056990204808546E-2</v>
      </c>
      <c r="N44" s="293">
        <v>5.0317561570889728E-2</v>
      </c>
      <c r="O44" s="292">
        <v>2.1932506262203902E-2</v>
      </c>
      <c r="P44" s="144">
        <v>4.442644761959854E-2</v>
      </c>
      <c r="Q44" s="293">
        <v>2.765193857739601E-2</v>
      </c>
      <c r="R44" s="292">
        <v>2.446358723914174E-2</v>
      </c>
      <c r="S44" s="144">
        <v>4.6713917525773196E-2</v>
      </c>
      <c r="T44" s="293">
        <v>3.0243183986342868E-2</v>
      </c>
      <c r="U44" s="294">
        <v>2.2277350533366411E-2</v>
      </c>
      <c r="V44" s="292">
        <v>4.2002100105005252E-3</v>
      </c>
      <c r="W44" s="144">
        <v>0</v>
      </c>
      <c r="X44" s="293">
        <v>3.4863451481696689E-3</v>
      </c>
    </row>
    <row r="45" spans="2:24" s="4" customFormat="1" ht="15.75" collapsed="1" x14ac:dyDescent="0.25">
      <c r="B45" s="65">
        <v>2015</v>
      </c>
      <c r="C45" s="295">
        <v>2.3108845723249723E-2</v>
      </c>
      <c r="D45" s="88">
        <v>4.4012448876882229E-2</v>
      </c>
      <c r="E45" s="296">
        <v>3.0076314417947107E-2</v>
      </c>
      <c r="F45" s="295">
        <v>2.7156629269049892E-2</v>
      </c>
      <c r="G45" s="88">
        <v>4.7078598321530628E-2</v>
      </c>
      <c r="H45" s="296">
        <v>3.4533108095163946E-2</v>
      </c>
      <c r="I45" s="295">
        <v>2.4204133660619805E-2</v>
      </c>
      <c r="J45" s="88">
        <v>7.1179342109435204E-2</v>
      </c>
      <c r="K45" s="296">
        <v>4.7473171331309731E-2</v>
      </c>
      <c r="L45" s="295">
        <v>3.0620508186866988E-2</v>
      </c>
      <c r="M45" s="88">
        <v>2.4383717224868654E-2</v>
      </c>
      <c r="N45" s="296">
        <v>2.8935600987366542E-2</v>
      </c>
      <c r="O45" s="295">
        <v>1.0252842643910055E-2</v>
      </c>
      <c r="P45" s="88">
        <v>2.3699169623451172E-2</v>
      </c>
      <c r="Q45" s="296">
        <v>1.3611020577172225E-2</v>
      </c>
      <c r="R45" s="295">
        <v>1.074540139992781E-2</v>
      </c>
      <c r="S45" s="88">
        <v>2.4844973060892547E-2</v>
      </c>
      <c r="T45" s="296">
        <v>1.4386175831329602E-2</v>
      </c>
      <c r="U45" s="297">
        <v>1.6369151303168388E-2</v>
      </c>
      <c r="V45" s="295">
        <v>3.7106339792585077E-3</v>
      </c>
      <c r="W45" s="88">
        <v>1.0377032168799724E-3</v>
      </c>
      <c r="X45" s="296">
        <v>3.2964382386835686E-3</v>
      </c>
    </row>
    <row r="46" spans="2:24" s="4" customFormat="1" hidden="1" outlineLevel="1" x14ac:dyDescent="0.25">
      <c r="B46" s="53" t="s">
        <v>78</v>
      </c>
      <c r="C46" s="292">
        <v>5.5432633819951338E-2</v>
      </c>
      <c r="D46" s="144">
        <v>0.11101736030544013</v>
      </c>
      <c r="E46" s="293">
        <v>7.493936006672243E-2</v>
      </c>
      <c r="F46" s="292">
        <v>6.3676304227723551E-2</v>
      </c>
      <c r="G46" s="144">
        <v>0.11532043511798876</v>
      </c>
      <c r="H46" s="293">
        <v>8.4367441288422301E-2</v>
      </c>
      <c r="I46" s="292">
        <v>5.3440594970730088E-2</v>
      </c>
      <c r="J46" s="144">
        <v>0.16716721900027617</v>
      </c>
      <c r="K46" s="293">
        <v>0.11213454720376276</v>
      </c>
      <c r="L46" s="292">
        <v>6.6999717980742113E-2</v>
      </c>
      <c r="M46" s="144">
        <v>6.5702031389923171E-2</v>
      </c>
      <c r="N46" s="293">
        <v>6.6611157368859281E-2</v>
      </c>
      <c r="O46" s="292">
        <v>3.3410958640466525E-2</v>
      </c>
      <c r="P46" s="144">
        <v>7.6658111576387952E-2</v>
      </c>
      <c r="Q46" s="293">
        <v>4.3001572680296564E-2</v>
      </c>
      <c r="R46" s="292">
        <v>3.7130917311776396E-2</v>
      </c>
      <c r="S46" s="144">
        <v>8.1371889710827164E-2</v>
      </c>
      <c r="T46" s="293">
        <v>4.7486619792213247E-2</v>
      </c>
      <c r="U46" s="294">
        <v>3.8793334404972409E-2</v>
      </c>
      <c r="V46" s="292">
        <v>8.0406263224714353E-3</v>
      </c>
      <c r="W46" s="144">
        <v>8.130081300813009E-3</v>
      </c>
      <c r="X46" s="293">
        <v>8.0527086383601759E-3</v>
      </c>
    </row>
    <row r="47" spans="2:24" s="4" customFormat="1" hidden="1" outlineLevel="1" x14ac:dyDescent="0.25">
      <c r="B47" s="53" t="s">
        <v>79</v>
      </c>
      <c r="C47" s="292">
        <v>5.019718205550721E-2</v>
      </c>
      <c r="D47" s="144">
        <v>0.10770827926291202</v>
      </c>
      <c r="E47" s="293">
        <v>6.8982713180420735E-2</v>
      </c>
      <c r="F47" s="292">
        <v>5.6495880561750839E-2</v>
      </c>
      <c r="G47" s="144">
        <v>0.11263575749243883</v>
      </c>
      <c r="H47" s="293">
        <v>7.7385938549093577E-2</v>
      </c>
      <c r="I47" s="292">
        <v>5.2268710518487409E-2</v>
      </c>
      <c r="J47" s="144">
        <v>0.14913706637152838</v>
      </c>
      <c r="K47" s="293">
        <v>0.10098892783523088</v>
      </c>
      <c r="L47" s="292">
        <v>6.0179091380479437E-2</v>
      </c>
      <c r="M47" s="144">
        <v>7.3561253561253565E-2</v>
      </c>
      <c r="N47" s="293">
        <v>6.3648584766294397E-2</v>
      </c>
      <c r="O47" s="292">
        <v>3.6601178781925342E-2</v>
      </c>
      <c r="P47" s="144">
        <v>7.1679197994987467E-2</v>
      </c>
      <c r="Q47" s="293">
        <v>4.4153241347413857E-2</v>
      </c>
      <c r="R47" s="292">
        <v>3.9371358265431672E-2</v>
      </c>
      <c r="S47" s="144">
        <v>7.6082653788298635E-2</v>
      </c>
      <c r="T47" s="293">
        <v>4.7695124578157534E-2</v>
      </c>
      <c r="U47" s="294">
        <v>2.7475785728404822E-2</v>
      </c>
      <c r="V47" s="292">
        <v>1.6581129095933674E-2</v>
      </c>
      <c r="W47" s="144">
        <v>0</v>
      </c>
      <c r="X47" s="293">
        <v>1.3182674199623353E-2</v>
      </c>
    </row>
    <row r="48" spans="2:24" s="4" customFormat="1" hidden="1" outlineLevel="1" x14ac:dyDescent="0.25">
      <c r="B48" s="53" t="s">
        <v>80</v>
      </c>
      <c r="C48" s="292">
        <v>5.1192909074160631E-2</v>
      </c>
      <c r="D48" s="144">
        <v>0.1034194558879661</v>
      </c>
      <c r="E48" s="293">
        <v>6.9024246114577553E-2</v>
      </c>
      <c r="F48" s="292">
        <v>5.896426210889863E-2</v>
      </c>
      <c r="G48" s="144">
        <v>0.10988192265143476</v>
      </c>
      <c r="H48" s="293">
        <v>7.8422068267375286E-2</v>
      </c>
      <c r="I48" s="292">
        <v>5.7358300074143019E-2</v>
      </c>
      <c r="J48" s="144">
        <v>0.14364964403488767</v>
      </c>
      <c r="K48" s="293">
        <v>0.101009471099505</v>
      </c>
      <c r="L48" s="292">
        <v>6.208261633246253E-2</v>
      </c>
      <c r="M48" s="144">
        <v>8.1540176982752482E-2</v>
      </c>
      <c r="N48" s="293">
        <v>6.7397672188091354E-2</v>
      </c>
      <c r="O48" s="292">
        <v>3.36072765035541E-2</v>
      </c>
      <c r="P48" s="144">
        <v>6.0127954890479292E-2</v>
      </c>
      <c r="Q48" s="293">
        <v>4.0191129954909484E-2</v>
      </c>
      <c r="R48" s="292">
        <v>3.3532432149219325E-2</v>
      </c>
      <c r="S48" s="144">
        <v>6.3396630751830468E-2</v>
      </c>
      <c r="T48" s="293">
        <v>4.1308863192485355E-2</v>
      </c>
      <c r="U48" s="294">
        <v>2.3066417117709546E-2</v>
      </c>
      <c r="V48" s="292">
        <v>1.5122873345935729E-3</v>
      </c>
      <c r="W48" s="144">
        <v>7.9239302694136295E-3</v>
      </c>
      <c r="X48" s="293">
        <v>2.7472527472527475E-3</v>
      </c>
    </row>
    <row r="49" spans="2:24" s="4" customFormat="1" hidden="1" outlineLevel="1" x14ac:dyDescent="0.25">
      <c r="B49" s="53" t="s">
        <v>81</v>
      </c>
      <c r="C49" s="292">
        <v>2.3033359971493708E-2</v>
      </c>
      <c r="D49" s="144">
        <v>5.2201155504923102E-2</v>
      </c>
      <c r="E49" s="293">
        <v>3.2886854650456904E-2</v>
      </c>
      <c r="F49" s="292">
        <v>2.6622116350176295E-2</v>
      </c>
      <c r="G49" s="144">
        <v>5.6258106355382621E-2</v>
      </c>
      <c r="H49" s="293">
        <v>3.7539924743813263E-2</v>
      </c>
      <c r="I49" s="292">
        <v>2.2051190793961502E-2</v>
      </c>
      <c r="J49" s="144">
        <v>8.0023766339358315E-2</v>
      </c>
      <c r="K49" s="293">
        <v>5.0270187989953571E-2</v>
      </c>
      <c r="L49" s="292">
        <v>3.078948070543663E-2</v>
      </c>
      <c r="M49" s="144">
        <v>4.0779706012487094E-2</v>
      </c>
      <c r="N49" s="293">
        <v>3.3443702121823633E-2</v>
      </c>
      <c r="O49" s="292">
        <v>8.3290160602558488E-3</v>
      </c>
      <c r="P49" s="144">
        <v>2.3506366307541625E-2</v>
      </c>
      <c r="Q49" s="293">
        <v>1.2229246554047052E-2</v>
      </c>
      <c r="R49" s="292">
        <v>8.6369018597199972E-3</v>
      </c>
      <c r="S49" s="144">
        <v>2.4518718254217094E-2</v>
      </c>
      <c r="T49" s="293">
        <v>1.2928259175166898E-2</v>
      </c>
      <c r="U49" s="294">
        <v>2.2012794937057163E-2</v>
      </c>
      <c r="V49" s="292">
        <v>3.5320088300220751E-3</v>
      </c>
      <c r="W49" s="144">
        <v>5.1457975986277877E-3</v>
      </c>
      <c r="X49" s="293">
        <v>3.8623595505617976E-3</v>
      </c>
    </row>
    <row r="50" spans="2:24" s="4" customFormat="1" hidden="1" outlineLevel="1" x14ac:dyDescent="0.25">
      <c r="B50" s="53" t="s">
        <v>82</v>
      </c>
      <c r="C50" s="292">
        <v>1.4959993351114065E-3</v>
      </c>
      <c r="D50" s="144">
        <v>3.5811850049356077E-3</v>
      </c>
      <c r="E50" s="293">
        <v>2.1851897751328439E-3</v>
      </c>
      <c r="F50" s="292">
        <v>1.3796612491315961E-3</v>
      </c>
      <c r="G50" s="144">
        <v>3.9928392158239288E-3</v>
      </c>
      <c r="H50" s="293">
        <v>2.3150474945971755E-3</v>
      </c>
      <c r="I50" s="292">
        <v>1.4417630702687858E-3</v>
      </c>
      <c r="J50" s="144">
        <v>2.0889792231255644E-3</v>
      </c>
      <c r="K50" s="293">
        <v>1.7504802599687607E-3</v>
      </c>
      <c r="L50" s="292">
        <v>1.4584618836596174E-3</v>
      </c>
      <c r="M50" s="144">
        <v>8.0266887400607025E-3</v>
      </c>
      <c r="N50" s="293">
        <v>3.2418663887924049E-3</v>
      </c>
      <c r="O50" s="292">
        <v>1.8910211514217678E-3</v>
      </c>
      <c r="P50" s="144">
        <v>7.9152459814905019E-4</v>
      </c>
      <c r="Q50" s="293">
        <v>1.5862837085288063E-3</v>
      </c>
      <c r="R50" s="292">
        <v>2.0847810979847115E-3</v>
      </c>
      <c r="S50" s="144">
        <v>8.5655926731238057E-4</v>
      </c>
      <c r="T50" s="293">
        <v>1.7303340875815254E-3</v>
      </c>
      <c r="U50" s="294">
        <v>1.8364268380665048E-3</v>
      </c>
      <c r="V50" s="292">
        <v>2.2451728783116302E-3</v>
      </c>
      <c r="W50" s="144">
        <v>0</v>
      </c>
      <c r="X50" s="293">
        <v>1.9747235387045812E-3</v>
      </c>
    </row>
    <row r="51" spans="2:24" s="4" customFormat="1" hidden="1" outlineLevel="1" x14ac:dyDescent="0.25">
      <c r="B51" s="53" t="s">
        <v>83</v>
      </c>
      <c r="C51" s="292">
        <v>2.6141268778396946E-3</v>
      </c>
      <c r="D51" s="144">
        <v>5.6798328761216554E-3</v>
      </c>
      <c r="E51" s="293">
        <v>3.6480428438186358E-3</v>
      </c>
      <c r="F51" s="292">
        <v>3.0186868712110231E-3</v>
      </c>
      <c r="G51" s="144">
        <v>6.2333964197037834E-3</v>
      </c>
      <c r="H51" s="293">
        <v>4.1931912977007232E-3</v>
      </c>
      <c r="I51" s="292">
        <v>1.9508388607101053E-3</v>
      </c>
      <c r="J51" s="144">
        <v>5.7960448373279867E-3</v>
      </c>
      <c r="K51" s="293">
        <v>3.8044528792591423E-3</v>
      </c>
      <c r="L51" s="292">
        <v>4.1887314536520207E-3</v>
      </c>
      <c r="M51" s="144">
        <v>9.5863290611649474E-3</v>
      </c>
      <c r="N51" s="293">
        <v>5.635750350924975E-3</v>
      </c>
      <c r="O51" s="292">
        <v>9.809130665794745E-4</v>
      </c>
      <c r="P51" s="144">
        <v>2.2619673855865333E-3</v>
      </c>
      <c r="Q51" s="293">
        <v>1.3393382785823619E-3</v>
      </c>
      <c r="R51" s="292">
        <v>9.9145992473917833E-4</v>
      </c>
      <c r="S51" s="144">
        <v>2.3536004483048472E-3</v>
      </c>
      <c r="T51" s="293">
        <v>1.3821033684751863E-3</v>
      </c>
      <c r="U51" s="294">
        <v>2.3617979186655843E-3</v>
      </c>
      <c r="V51" s="292">
        <v>3.9705048213272828E-3</v>
      </c>
      <c r="W51" s="144">
        <v>9.5238095238095247E-3</v>
      </c>
      <c r="X51" s="293">
        <v>4.8123195380173241E-3</v>
      </c>
    </row>
    <row r="52" spans="2:24" s="4" customFormat="1" hidden="1" outlineLevel="1" x14ac:dyDescent="0.25">
      <c r="B52" s="53" t="s">
        <v>84</v>
      </c>
      <c r="C52" s="292">
        <v>3.7617170330138372E-3</v>
      </c>
      <c r="D52" s="144">
        <v>4.850284898469069E-3</v>
      </c>
      <c r="E52" s="293">
        <v>4.1409384498902043E-3</v>
      </c>
      <c r="F52" s="292">
        <v>4.3773454135907454E-3</v>
      </c>
      <c r="G52" s="144">
        <v>5.2562020919080165E-3</v>
      </c>
      <c r="H52" s="293">
        <v>4.70821036829805E-3</v>
      </c>
      <c r="I52" s="292">
        <v>4.8478565766205258E-3</v>
      </c>
      <c r="J52" s="144">
        <v>5.7026089435916931E-3</v>
      </c>
      <c r="K52" s="293">
        <v>5.2670421441056514E-3</v>
      </c>
      <c r="L52" s="292">
        <v>5.3469812018815737E-3</v>
      </c>
      <c r="M52" s="144">
        <v>6.8352540474968509E-3</v>
      </c>
      <c r="N52" s="293">
        <v>5.7549172570785486E-3</v>
      </c>
      <c r="O52" s="292">
        <v>1.5343504870269805E-3</v>
      </c>
      <c r="P52" s="144">
        <v>2.6908428547772812E-3</v>
      </c>
      <c r="Q52" s="293">
        <v>1.8743686177140006E-3</v>
      </c>
      <c r="R52" s="292">
        <v>1.4160561891095839E-3</v>
      </c>
      <c r="S52" s="144">
        <v>2.7679807134247066E-3</v>
      </c>
      <c r="T52" s="293">
        <v>1.8178681846529464E-3</v>
      </c>
      <c r="U52" s="294">
        <v>3.4098816979819067E-3</v>
      </c>
      <c r="V52" s="292">
        <v>3.3388981636060101E-3</v>
      </c>
      <c r="W52" s="144">
        <v>0</v>
      </c>
      <c r="X52" s="293">
        <v>2.8248587570621469E-3</v>
      </c>
    </row>
    <row r="53" spans="2:24" s="4" customFormat="1" hidden="1" outlineLevel="1" x14ac:dyDescent="0.25">
      <c r="B53" s="53" t="s">
        <v>85</v>
      </c>
      <c r="C53" s="292">
        <v>2.3752593492232174E-3</v>
      </c>
      <c r="D53" s="144">
        <v>3.4286618051593736E-3</v>
      </c>
      <c r="E53" s="293">
        <v>2.7533743027860175E-3</v>
      </c>
      <c r="F53" s="292">
        <v>2.8799385613106922E-3</v>
      </c>
      <c r="G53" s="144">
        <v>3.8923406427998331E-3</v>
      </c>
      <c r="H53" s="293">
        <v>3.2763137057392603E-3</v>
      </c>
      <c r="I53" s="292">
        <v>2.4671790424354795E-3</v>
      </c>
      <c r="J53" s="144">
        <v>3.8303810445975963E-3</v>
      </c>
      <c r="K53" s="293">
        <v>3.1654340437325865E-3</v>
      </c>
      <c r="L53" s="292">
        <v>3.9760290537050854E-3</v>
      </c>
      <c r="M53" s="144">
        <v>6.5442390560186865E-3</v>
      </c>
      <c r="N53" s="293">
        <v>4.7190971959240983E-3</v>
      </c>
      <c r="O53" s="292">
        <v>6.3507067007340231E-4</v>
      </c>
      <c r="P53" s="144">
        <v>7.7510367011587801E-4</v>
      </c>
      <c r="Q53" s="293">
        <v>6.7371032594747203E-4</v>
      </c>
      <c r="R53" s="292">
        <v>6.8593990497222779E-4</v>
      </c>
      <c r="S53" s="144">
        <v>7.5288606324242933E-4</v>
      </c>
      <c r="T53" s="293">
        <v>7.0506692160611853E-4</v>
      </c>
      <c r="U53" s="294">
        <v>2.6192554964679735E-3</v>
      </c>
      <c r="V53" s="292">
        <v>0</v>
      </c>
      <c r="W53" s="144">
        <v>0</v>
      </c>
      <c r="X53" s="293">
        <v>0</v>
      </c>
    </row>
    <row r="54" spans="2:24" s="4" customFormat="1" hidden="1" outlineLevel="1" x14ac:dyDescent="0.25">
      <c r="B54" s="53" t="s">
        <v>86</v>
      </c>
      <c r="C54" s="292">
        <v>3.6005615880858022E-3</v>
      </c>
      <c r="D54" s="144">
        <v>7.396470908647851E-3</v>
      </c>
      <c r="E54" s="293">
        <v>4.8589710386317897E-3</v>
      </c>
      <c r="F54" s="292">
        <v>4.4978677675501936E-3</v>
      </c>
      <c r="G54" s="144">
        <v>8.3929126515387004E-3</v>
      </c>
      <c r="H54" s="293">
        <v>5.9257981655897159E-3</v>
      </c>
      <c r="I54" s="292">
        <v>1.6260162601626016E-3</v>
      </c>
      <c r="J54" s="144">
        <v>8.4130973388232364E-3</v>
      </c>
      <c r="K54" s="293">
        <v>4.6577174795777001E-3</v>
      </c>
      <c r="L54" s="292">
        <v>8.107948738108342E-3</v>
      </c>
      <c r="M54" s="144">
        <v>1.2758857591520267E-2</v>
      </c>
      <c r="N54" s="293">
        <v>9.4380666348555867E-3</v>
      </c>
      <c r="O54" s="292">
        <v>8.3370966061069231E-4</v>
      </c>
      <c r="P54" s="144">
        <v>1.6335824959160439E-3</v>
      </c>
      <c r="Q54" s="293">
        <v>1.0414657666345227E-3</v>
      </c>
      <c r="R54" s="292">
        <v>4.9534376857539135E-4</v>
      </c>
      <c r="S54" s="144">
        <v>1.6608625770158051E-3</v>
      </c>
      <c r="T54" s="293">
        <v>8.1000940189484346E-4</v>
      </c>
      <c r="U54" s="294">
        <v>2.616088947024199E-3</v>
      </c>
      <c r="V54" s="292">
        <v>0</v>
      </c>
      <c r="W54" s="144">
        <v>0</v>
      </c>
      <c r="X54" s="293">
        <v>0</v>
      </c>
    </row>
    <row r="55" spans="2:24" s="4" customFormat="1" hidden="1" outlineLevel="1" x14ac:dyDescent="0.25">
      <c r="B55" s="53" t="s">
        <v>87</v>
      </c>
      <c r="C55" s="292">
        <v>1.9086279382697767E-2</v>
      </c>
      <c r="D55" s="144">
        <v>4.8311736855220534E-2</v>
      </c>
      <c r="E55" s="293">
        <v>2.904308921347647E-2</v>
      </c>
      <c r="F55" s="292">
        <v>2.2106648661122556E-2</v>
      </c>
      <c r="G55" s="144">
        <v>5.2611104307295528E-2</v>
      </c>
      <c r="H55" s="293">
        <v>3.3464498287345129E-2</v>
      </c>
      <c r="I55" s="292">
        <v>1.9305853707732426E-2</v>
      </c>
      <c r="J55" s="144">
        <v>8.0389768574908649E-2</v>
      </c>
      <c r="K55" s="293">
        <v>4.9004730214895369E-2</v>
      </c>
      <c r="L55" s="292">
        <v>2.8458154118921757E-2</v>
      </c>
      <c r="M55" s="144">
        <v>3.025432747648937E-2</v>
      </c>
      <c r="N55" s="293">
        <v>2.8950801508301018E-2</v>
      </c>
      <c r="O55" s="292">
        <v>8.7748102743724458E-3</v>
      </c>
      <c r="P55" s="144">
        <v>2.1277601777861838E-2</v>
      </c>
      <c r="Q55" s="293">
        <v>1.2255644046600409E-2</v>
      </c>
      <c r="R55" s="292">
        <v>8.656207083107912E-3</v>
      </c>
      <c r="S55" s="144">
        <v>2.2097473845368715E-2</v>
      </c>
      <c r="T55" s="293">
        <v>1.2549332623830428E-2</v>
      </c>
      <c r="U55" s="294">
        <v>1.3411740431239038E-2</v>
      </c>
      <c r="V55" s="292">
        <v>6.1525840853158325E-3</v>
      </c>
      <c r="W55" s="144">
        <v>3.5714285714285713E-3</v>
      </c>
      <c r="X55" s="293">
        <v>5.6704469646430954E-3</v>
      </c>
    </row>
    <row r="56" spans="2:24" s="4" customFormat="1" hidden="1" outlineLevel="1" x14ac:dyDescent="0.25">
      <c r="B56" s="53" t="s">
        <v>88</v>
      </c>
      <c r="C56" s="292">
        <v>4.872274098600593E-2</v>
      </c>
      <c r="D56" s="144">
        <v>0.10535096787993298</v>
      </c>
      <c r="E56" s="293">
        <v>6.7677606583042171E-2</v>
      </c>
      <c r="F56" s="292">
        <v>5.8798425954872745E-2</v>
      </c>
      <c r="G56" s="144">
        <v>0.11396996039716681</v>
      </c>
      <c r="H56" s="293">
        <v>7.9706616536719163E-2</v>
      </c>
      <c r="I56" s="292">
        <v>5.1084460321510587E-2</v>
      </c>
      <c r="J56" s="144">
        <v>0.15760442555920789</v>
      </c>
      <c r="K56" s="293">
        <v>0.10591828312009906</v>
      </c>
      <c r="L56" s="292">
        <v>6.4343112183815568E-2</v>
      </c>
      <c r="M56" s="144">
        <v>6.8627450980392163E-2</v>
      </c>
      <c r="N56" s="293">
        <v>6.5478327595795763E-2</v>
      </c>
      <c r="O56" s="292">
        <v>2.0284165264535428E-2</v>
      </c>
      <c r="P56" s="144">
        <v>4.5243757431629013E-2</v>
      </c>
      <c r="Q56" s="293">
        <v>2.6255155738870717E-2</v>
      </c>
      <c r="R56" s="292">
        <v>2.0079166758806749E-2</v>
      </c>
      <c r="S56" s="144">
        <v>4.7272254372846087E-2</v>
      </c>
      <c r="T56" s="293">
        <v>2.698019801980198E-2</v>
      </c>
      <c r="U56" s="294">
        <v>3.0658161499282993E-2</v>
      </c>
      <c r="V56" s="292">
        <v>7.9342589968829699E-3</v>
      </c>
      <c r="W56" s="144">
        <v>0</v>
      </c>
      <c r="X56" s="293">
        <v>7.0122714750813922E-3</v>
      </c>
    </row>
    <row r="57" spans="2:24" s="4" customFormat="1" hidden="1" outlineLevel="1" x14ac:dyDescent="0.25">
      <c r="B57" s="53" t="s">
        <v>89</v>
      </c>
      <c r="C57" s="292">
        <v>4.3965685678157618E-2</v>
      </c>
      <c r="D57" s="144">
        <v>0.10656344808922187</v>
      </c>
      <c r="E57" s="293">
        <v>6.5316721362447192E-2</v>
      </c>
      <c r="F57" s="292">
        <v>5.2252179487826671E-2</v>
      </c>
      <c r="G57" s="144">
        <v>0.11432512508264024</v>
      </c>
      <c r="H57" s="293">
        <v>7.5972502931856173E-2</v>
      </c>
      <c r="I57" s="292">
        <v>4.5121993909055906E-2</v>
      </c>
      <c r="J57" s="144">
        <v>0.15966784129470113</v>
      </c>
      <c r="K57" s="293">
        <v>0.10440766697627291</v>
      </c>
      <c r="L57" s="292">
        <v>5.9733861945791056E-2</v>
      </c>
      <c r="M57" s="144">
        <v>6.4161073825503359E-2</v>
      </c>
      <c r="N57" s="293">
        <v>6.0918995055766353E-2</v>
      </c>
      <c r="O57" s="292">
        <v>1.8716365938588161E-2</v>
      </c>
      <c r="P57" s="144">
        <v>5.476067344710682E-2</v>
      </c>
      <c r="Q57" s="293">
        <v>2.7948253786039119E-2</v>
      </c>
      <c r="R57" s="292">
        <v>1.9388670392603325E-2</v>
      </c>
      <c r="S57" s="144">
        <v>5.7997713124126542E-2</v>
      </c>
      <c r="T57" s="293">
        <v>2.965164384255585E-2</v>
      </c>
      <c r="U57" s="294">
        <v>3.1056531005785041E-2</v>
      </c>
      <c r="V57" s="292">
        <v>5.8419243986254296E-3</v>
      </c>
      <c r="W57" s="144">
        <v>6.0975609756097563E-3</v>
      </c>
      <c r="X57" s="293">
        <v>5.8788947677836569E-3</v>
      </c>
    </row>
    <row r="58" spans="2:24" s="4" customFormat="1" ht="15.75" collapsed="1" x14ac:dyDescent="0.25">
      <c r="B58" s="65">
        <v>2014</v>
      </c>
      <c r="C58" s="295">
        <v>2.5086249441984662E-2</v>
      </c>
      <c r="D58" s="88">
        <v>5.3887927399258996E-2</v>
      </c>
      <c r="E58" s="296">
        <v>3.4890092227704131E-2</v>
      </c>
      <c r="F58" s="295">
        <v>2.8798782609178591E-2</v>
      </c>
      <c r="G58" s="88">
        <v>5.8117777422872094E-2</v>
      </c>
      <c r="H58" s="296">
        <v>3.9834432203985227E-2</v>
      </c>
      <c r="I58" s="295">
        <v>2.5078936585601001E-2</v>
      </c>
      <c r="J58" s="88">
        <v>8.0904932090443984E-2</v>
      </c>
      <c r="K58" s="296">
        <v>5.2701364347294305E-2</v>
      </c>
      <c r="L58" s="295">
        <v>3.2194828817045981E-2</v>
      </c>
      <c r="M58" s="88">
        <v>3.7858358848868894E-2</v>
      </c>
      <c r="N58" s="296">
        <v>3.3750537854956401E-2</v>
      </c>
      <c r="O58" s="295">
        <v>1.3557829627163575E-2</v>
      </c>
      <c r="P58" s="88">
        <v>2.6563151220636877E-2</v>
      </c>
      <c r="Q58" s="296">
        <v>1.693576248934749E-2</v>
      </c>
      <c r="R58" s="295">
        <v>1.3807379547416837E-2</v>
      </c>
      <c r="S58" s="88">
        <v>2.7690750469947463E-2</v>
      </c>
      <c r="T58" s="296">
        <v>1.7563350767589758E-2</v>
      </c>
      <c r="U58" s="297">
        <v>1.8322485570428589E-2</v>
      </c>
      <c r="V58" s="295">
        <v>5.2456055026749117E-3</v>
      </c>
      <c r="W58" s="88">
        <v>3.5055350553505533E-3</v>
      </c>
      <c r="X58" s="296">
        <v>4.9698883236859032E-3</v>
      </c>
    </row>
    <row r="59" spans="2:24" s="4" customFormat="1" hidden="1" outlineLevel="1" x14ac:dyDescent="0.25">
      <c r="B59" s="53" t="s">
        <v>78</v>
      </c>
      <c r="C59" s="292">
        <v>4.580432538844411E-2</v>
      </c>
      <c r="D59" s="144">
        <v>0.10908055875870323</v>
      </c>
      <c r="E59" s="293">
        <v>6.8152234150868019E-2</v>
      </c>
      <c r="F59" s="292">
        <v>5.5586280186950346E-2</v>
      </c>
      <c r="G59" s="144">
        <v>0.11056871686195609</v>
      </c>
      <c r="H59" s="293">
        <v>7.7397638915693789E-2</v>
      </c>
      <c r="I59" s="292">
        <v>4.5556427210579405E-2</v>
      </c>
      <c r="J59" s="144">
        <v>0.1661326236897844</v>
      </c>
      <c r="K59" s="293">
        <v>0.10678728039934912</v>
      </c>
      <c r="L59" s="292">
        <v>6.7764161249499744E-2</v>
      </c>
      <c r="M59" s="144">
        <v>6.1271104622412698E-2</v>
      </c>
      <c r="N59" s="293">
        <v>6.5720426919656086E-2</v>
      </c>
      <c r="O59" s="292">
        <v>2.0750925436277101E-2</v>
      </c>
      <c r="P59" s="144">
        <v>9.9792234774704586E-2</v>
      </c>
      <c r="Q59" s="293">
        <v>4.0174226590296278E-2</v>
      </c>
      <c r="R59" s="292">
        <v>2.2093444404201378E-2</v>
      </c>
      <c r="S59" s="144">
        <v>0.10366318122013711</v>
      </c>
      <c r="T59" s="293">
        <v>4.3182469206531078E-2</v>
      </c>
      <c r="U59" s="294">
        <v>1.508232183631775E-2</v>
      </c>
      <c r="V59" s="292">
        <v>3.8669760247486465E-3</v>
      </c>
      <c r="W59" s="144">
        <v>0</v>
      </c>
      <c r="X59" s="293">
        <v>3.4141345168999661E-3</v>
      </c>
    </row>
    <row r="60" spans="2:24" s="4" customFormat="1" hidden="1" outlineLevel="1" x14ac:dyDescent="0.25">
      <c r="B60" s="53" t="s">
        <v>79</v>
      </c>
      <c r="C60" s="292">
        <v>4.7189912611272943E-2</v>
      </c>
      <c r="D60" s="144">
        <v>0.10249280849521922</v>
      </c>
      <c r="E60" s="293">
        <v>6.6834960229481669E-2</v>
      </c>
      <c r="F60" s="292">
        <v>5.8316721666638746E-2</v>
      </c>
      <c r="G60" s="144">
        <v>0.10369846917394555</v>
      </c>
      <c r="H60" s="293">
        <v>7.6678081053226502E-2</v>
      </c>
      <c r="I60" s="292">
        <v>5.1385420149062951E-2</v>
      </c>
      <c r="J60" s="144">
        <v>0.14652238886588287</v>
      </c>
      <c r="K60" s="293">
        <v>0.10105083088954056</v>
      </c>
      <c r="L60" s="292">
        <v>6.7034356470177886E-2</v>
      </c>
      <c r="M60" s="144">
        <v>6.7966151438074746E-2</v>
      </c>
      <c r="N60" s="293">
        <v>6.7321611677423246E-2</v>
      </c>
      <c r="O60" s="292">
        <v>1.8684238495057924E-2</v>
      </c>
      <c r="P60" s="144">
        <v>9.4454600853138324E-2</v>
      </c>
      <c r="Q60" s="293">
        <v>3.5215129709338072E-2</v>
      </c>
      <c r="R60" s="292">
        <v>1.9997567205936019E-2</v>
      </c>
      <c r="S60" s="144">
        <v>9.9768365320979477E-2</v>
      </c>
      <c r="T60" s="293">
        <v>3.8125317240990358E-2</v>
      </c>
      <c r="U60" s="294">
        <v>1.4779191836255938E-2</v>
      </c>
      <c r="V60" s="292">
        <v>3.5273368606701938E-3</v>
      </c>
      <c r="W60" s="144">
        <v>0</v>
      </c>
      <c r="X60" s="293">
        <v>2.9962546816479402E-3</v>
      </c>
    </row>
    <row r="61" spans="2:24" s="4" customFormat="1" hidden="1" outlineLevel="1" x14ac:dyDescent="0.25">
      <c r="B61" s="53" t="s">
        <v>80</v>
      </c>
      <c r="C61" s="292">
        <v>4.4282759639533167E-2</v>
      </c>
      <c r="D61" s="144">
        <v>8.9647514310823975E-2</v>
      </c>
      <c r="E61" s="293">
        <v>6.0668325326012351E-2</v>
      </c>
      <c r="F61" s="292">
        <v>5.2907874420998459E-2</v>
      </c>
      <c r="G61" s="144">
        <v>9.1075591075591072E-2</v>
      </c>
      <c r="H61" s="293">
        <v>6.8247701387866538E-2</v>
      </c>
      <c r="I61" s="292">
        <v>4.106541420758273E-2</v>
      </c>
      <c r="J61" s="144">
        <v>0.13274766088136561</v>
      </c>
      <c r="K61" s="293">
        <v>8.8702674217514904E-2</v>
      </c>
      <c r="L61" s="292">
        <v>6.3144509476031216E-2</v>
      </c>
      <c r="M61" s="144">
        <v>5.8715118119031219E-2</v>
      </c>
      <c r="N61" s="293">
        <v>6.1732717034646035E-2</v>
      </c>
      <c r="O61" s="292">
        <v>2.0167010864685284E-2</v>
      </c>
      <c r="P61" s="144">
        <v>8.0157835400225474E-2</v>
      </c>
      <c r="Q61" s="293">
        <v>3.4661218930881851E-2</v>
      </c>
      <c r="R61" s="292">
        <v>2.1276595744680851E-2</v>
      </c>
      <c r="S61" s="144">
        <v>8.4460493298243469E-2</v>
      </c>
      <c r="T61" s="293">
        <v>3.7278730198096535E-2</v>
      </c>
      <c r="U61" s="294">
        <v>1.4585007107100921E-2</v>
      </c>
      <c r="V61" s="292">
        <v>3.1683168316831685E-3</v>
      </c>
      <c r="W61" s="144">
        <v>0</v>
      </c>
      <c r="X61" s="293">
        <v>2.6324448831852583E-3</v>
      </c>
    </row>
    <row r="62" spans="2:24" s="4" customFormat="1" hidden="1" outlineLevel="1" x14ac:dyDescent="0.25">
      <c r="B62" s="53" t="s">
        <v>81</v>
      </c>
      <c r="C62" s="292">
        <v>1.948884688687472E-2</v>
      </c>
      <c r="D62" s="144">
        <v>5.1455194622288876E-2</v>
      </c>
      <c r="E62" s="293">
        <v>3.0401471994677534E-2</v>
      </c>
      <c r="F62" s="292">
        <v>2.3443299504243776E-2</v>
      </c>
      <c r="G62" s="144">
        <v>5.3216051829005635E-2</v>
      </c>
      <c r="H62" s="293">
        <v>3.4637798055774209E-2</v>
      </c>
      <c r="I62" s="292">
        <v>1.9096220427005192E-2</v>
      </c>
      <c r="J62" s="144">
        <v>8.3726780538490989E-2</v>
      </c>
      <c r="K62" s="293">
        <v>5.1236028391939303E-2</v>
      </c>
      <c r="L62" s="292">
        <v>2.9517631370504428E-2</v>
      </c>
      <c r="M62" s="144">
        <v>3.3937164596508022E-2</v>
      </c>
      <c r="N62" s="293">
        <v>3.0775740884183951E-2</v>
      </c>
      <c r="O62" s="292">
        <v>6.342865921910322E-3</v>
      </c>
      <c r="P62" s="144">
        <v>3.9149737656397149E-2</v>
      </c>
      <c r="Q62" s="293">
        <v>1.4413609359744494E-2</v>
      </c>
      <c r="R62" s="292">
        <v>6.6248343791405215E-3</v>
      </c>
      <c r="S62" s="144">
        <v>4.0449114725780916E-2</v>
      </c>
      <c r="T62" s="293">
        <v>1.5344651637443177E-2</v>
      </c>
      <c r="U62" s="294">
        <v>9.4149293880295901E-3</v>
      </c>
      <c r="V62" s="292">
        <v>4.3336944745395447E-3</v>
      </c>
      <c r="W62" s="144">
        <v>0</v>
      </c>
      <c r="X62" s="293">
        <v>3.5351303579319489E-3</v>
      </c>
    </row>
    <row r="63" spans="2:24" s="4" customFormat="1" hidden="1" outlineLevel="1" x14ac:dyDescent="0.25">
      <c r="B63" s="53" t="s">
        <v>82</v>
      </c>
      <c r="C63" s="292">
        <v>1.6439748935106039E-3</v>
      </c>
      <c r="D63" s="144">
        <v>6.0415045807465746E-3</v>
      </c>
      <c r="E63" s="293">
        <v>3.1415339445175906E-3</v>
      </c>
      <c r="F63" s="292">
        <v>1.7946492666045236E-3</v>
      </c>
      <c r="G63" s="144">
        <v>6.4486536074685663E-3</v>
      </c>
      <c r="H63" s="293">
        <v>3.5319554678162309E-3</v>
      </c>
      <c r="I63" s="292">
        <v>1.160618754873692E-3</v>
      </c>
      <c r="J63" s="144">
        <v>1.1359162138751083E-2</v>
      </c>
      <c r="K63" s="293">
        <v>6.0506517901811416E-3</v>
      </c>
      <c r="L63" s="292">
        <v>2.4587943572753224E-3</v>
      </c>
      <c r="M63" s="144">
        <v>2.9847033951001119E-3</v>
      </c>
      <c r="N63" s="293">
        <v>2.6140527363111015E-3</v>
      </c>
      <c r="O63" s="292">
        <v>8.6695721448990111E-4</v>
      </c>
      <c r="P63" s="144">
        <v>3.0357389264523251E-3</v>
      </c>
      <c r="Q63" s="293">
        <v>1.416777443503813E-3</v>
      </c>
      <c r="R63" s="292">
        <v>7.4852300371588206E-4</v>
      </c>
      <c r="S63" s="144">
        <v>3.1979770935594231E-3</v>
      </c>
      <c r="T63" s="293">
        <v>1.3961811495880282E-3</v>
      </c>
      <c r="U63" s="294">
        <v>1.914180890094114E-3</v>
      </c>
      <c r="V63" s="292">
        <v>2.4521824423737125E-3</v>
      </c>
      <c r="W63" s="144">
        <v>0</v>
      </c>
      <c r="X63" s="293">
        <v>2.1542438604049978E-3</v>
      </c>
    </row>
    <row r="64" spans="2:24" s="4" customFormat="1" hidden="1" outlineLevel="1" x14ac:dyDescent="0.25">
      <c r="B64" s="53" t="s">
        <v>83</v>
      </c>
      <c r="C64" s="292">
        <v>2.5790241974303681E-3</v>
      </c>
      <c r="D64" s="144">
        <v>6.0348283080211996E-3</v>
      </c>
      <c r="E64" s="293">
        <v>3.7720280544586552E-3</v>
      </c>
      <c r="F64" s="292">
        <v>3.010586620890445E-3</v>
      </c>
      <c r="G64" s="144">
        <v>6.6698755414976276E-3</v>
      </c>
      <c r="H64" s="293">
        <v>4.3928428803802584E-3</v>
      </c>
      <c r="I64" s="292">
        <v>1.890359168241966E-3</v>
      </c>
      <c r="J64" s="144">
        <v>6.5947463701185949E-3</v>
      </c>
      <c r="K64" s="293">
        <v>4.2011469221835077E-3</v>
      </c>
      <c r="L64" s="292">
        <v>4.0777725802843253E-3</v>
      </c>
      <c r="M64" s="144">
        <v>9.2986939239068714E-3</v>
      </c>
      <c r="N64" s="293">
        <v>5.6471458442980899E-3</v>
      </c>
      <c r="O64" s="292">
        <v>1.1790055697849331E-3</v>
      </c>
      <c r="P64" s="144">
        <v>2.0356514084507041E-3</v>
      </c>
      <c r="Q64" s="293">
        <v>1.4101232002374944E-3</v>
      </c>
      <c r="R64" s="292">
        <v>1.1986149338542129E-3</v>
      </c>
      <c r="S64" s="144">
        <v>2.0834539035823833E-3</v>
      </c>
      <c r="T64" s="293">
        <v>1.4439043172739087E-3</v>
      </c>
      <c r="U64" s="294">
        <v>1.4634522067318802E-3</v>
      </c>
      <c r="V64" s="292">
        <v>2.960331557134399E-3</v>
      </c>
      <c r="W64" s="144">
        <v>0</v>
      </c>
      <c r="X64" s="293">
        <v>2.6497085320614732E-3</v>
      </c>
    </row>
    <row r="65" spans="2:24" s="4" customFormat="1" hidden="1" outlineLevel="1" x14ac:dyDescent="0.25">
      <c r="B65" s="53" t="s">
        <v>84</v>
      </c>
      <c r="C65" s="292">
        <v>4.9265631866812912E-3</v>
      </c>
      <c r="D65" s="144">
        <v>5.6106167138001714E-3</v>
      </c>
      <c r="E65" s="293">
        <v>5.1747386156927068E-3</v>
      </c>
      <c r="F65" s="292">
        <v>6.0852530562650331E-3</v>
      </c>
      <c r="G65" s="144">
        <v>5.363881199408848E-3</v>
      </c>
      <c r="H65" s="293">
        <v>5.7981572488908263E-3</v>
      </c>
      <c r="I65" s="292">
        <v>4.0955631399317407E-3</v>
      </c>
      <c r="J65" s="144">
        <v>5.4275587062472307E-3</v>
      </c>
      <c r="K65" s="293">
        <v>4.7626217400607018E-3</v>
      </c>
      <c r="L65" s="292">
        <v>9.1798598237387598E-3</v>
      </c>
      <c r="M65" s="144">
        <v>7.5505022629429293E-3</v>
      </c>
      <c r="N65" s="293">
        <v>8.674949373323847E-3</v>
      </c>
      <c r="O65" s="292">
        <v>7.9673892903464887E-4</v>
      </c>
      <c r="P65" s="144">
        <v>7.301046483329277E-3</v>
      </c>
      <c r="Q65" s="293">
        <v>2.5900825337180433E-3</v>
      </c>
      <c r="R65" s="292">
        <v>7.1819016079479713E-4</v>
      </c>
      <c r="S65" s="144">
        <v>7.5930934054503846E-3</v>
      </c>
      <c r="T65" s="293">
        <v>2.6242177812382849E-3</v>
      </c>
      <c r="U65" s="294">
        <v>4.5495226730310262E-3</v>
      </c>
      <c r="V65" s="292">
        <v>1.7006802721088435E-3</v>
      </c>
      <c r="W65" s="144">
        <v>0</v>
      </c>
      <c r="X65" s="293">
        <v>1.4340344168260039E-3</v>
      </c>
    </row>
    <row r="66" spans="2:24" s="4" customFormat="1" hidden="1" outlineLevel="1" x14ac:dyDescent="0.25">
      <c r="B66" s="53" t="s">
        <v>85</v>
      </c>
      <c r="C66" s="292">
        <v>2.8828126574963211E-3</v>
      </c>
      <c r="D66" s="144">
        <v>4.1565618878835926E-3</v>
      </c>
      <c r="E66" s="293">
        <v>3.3485235377119205E-3</v>
      </c>
      <c r="F66" s="292">
        <v>3.6408968577574955E-3</v>
      </c>
      <c r="G66" s="144">
        <v>4.4604913339996869E-3</v>
      </c>
      <c r="H66" s="293">
        <v>3.967319040152518E-3</v>
      </c>
      <c r="I66" s="292">
        <v>2.6226068712300026E-3</v>
      </c>
      <c r="J66" s="144">
        <v>5.1480605148060514E-3</v>
      </c>
      <c r="K66" s="293">
        <v>3.9314486161895418E-3</v>
      </c>
      <c r="L66" s="292">
        <v>5.6886593260858185E-3</v>
      </c>
      <c r="M66" s="144">
        <v>5.6143381559058516E-3</v>
      </c>
      <c r="N66" s="293">
        <v>5.6657908248014255E-3</v>
      </c>
      <c r="O66" s="292">
        <v>6.1195568152538004E-4</v>
      </c>
      <c r="P66" s="144">
        <v>2.3630861075411469E-3</v>
      </c>
      <c r="Q66" s="293">
        <v>1.1018708607351219E-3</v>
      </c>
      <c r="R66" s="292">
        <v>4.5697412823397077E-4</v>
      </c>
      <c r="S66" s="144">
        <v>2.4831500532103584E-3</v>
      </c>
      <c r="T66" s="293">
        <v>1.0321216393112476E-3</v>
      </c>
      <c r="U66" s="294">
        <v>7.5282308657465501E-4</v>
      </c>
      <c r="V66" s="292">
        <v>1.4524328249818446E-3</v>
      </c>
      <c r="W66" s="144">
        <v>0</v>
      </c>
      <c r="X66" s="293">
        <v>1.1607661056297156E-3</v>
      </c>
    </row>
    <row r="67" spans="2:24" s="4" customFormat="1" hidden="1" outlineLevel="1" x14ac:dyDescent="0.25">
      <c r="B67" s="53" t="s">
        <v>86</v>
      </c>
      <c r="C67" s="292">
        <v>2.9093997200685673E-3</v>
      </c>
      <c r="D67" s="144">
        <v>5.8650382215973988E-3</v>
      </c>
      <c r="E67" s="293">
        <v>3.9419830144275039E-3</v>
      </c>
      <c r="F67" s="292">
        <v>3.6401208075027818E-3</v>
      </c>
      <c r="G67" s="144">
        <v>6.0444099745409789E-3</v>
      </c>
      <c r="H67" s="293">
        <v>4.5680522658059818E-3</v>
      </c>
      <c r="I67" s="292">
        <v>1.9143249295672903E-3</v>
      </c>
      <c r="J67" s="144">
        <v>6.4874884151992582E-3</v>
      </c>
      <c r="K67" s="293">
        <v>4.2591386684031748E-3</v>
      </c>
      <c r="L67" s="292">
        <v>5.600107060870281E-3</v>
      </c>
      <c r="M67" s="144">
        <v>8.0985635007036465E-3</v>
      </c>
      <c r="N67" s="293">
        <v>6.2981261405617127E-3</v>
      </c>
      <c r="O67" s="292">
        <v>5.2509772652132485E-4</v>
      </c>
      <c r="P67" s="144">
        <v>4.8035683650711957E-3</v>
      </c>
      <c r="Q67" s="293">
        <v>1.610890198241082E-3</v>
      </c>
      <c r="R67" s="292">
        <v>5.3471360739188096E-4</v>
      </c>
      <c r="S67" s="144">
        <v>5.0623533769601188E-3</v>
      </c>
      <c r="T67" s="293">
        <v>1.6997077138136993E-3</v>
      </c>
      <c r="U67" s="294">
        <v>1.7033011598669803E-3</v>
      </c>
      <c r="V67" s="292">
        <v>2.6737967914438501E-3</v>
      </c>
      <c r="W67" s="144">
        <v>0</v>
      </c>
      <c r="X67" s="293">
        <v>2.1431633090441492E-3</v>
      </c>
    </row>
    <row r="68" spans="2:24" s="4" customFormat="1" hidden="1" outlineLevel="1" x14ac:dyDescent="0.25">
      <c r="B68" s="53" t="s">
        <v>87</v>
      </c>
      <c r="C68" s="292">
        <v>2.7796471620397938E-2</v>
      </c>
      <c r="D68" s="144">
        <v>6.4830875975715518E-2</v>
      </c>
      <c r="E68" s="293">
        <v>4.0723930010619046E-2</v>
      </c>
      <c r="F68" s="292">
        <v>3.1633872232386215E-2</v>
      </c>
      <c r="G68" s="144">
        <v>6.6707932937277781E-2</v>
      </c>
      <c r="H68" s="293">
        <v>4.5034132498118169E-2</v>
      </c>
      <c r="I68" s="292">
        <v>2.7297225364295696E-2</v>
      </c>
      <c r="J68" s="144">
        <v>9.6074772267206482E-2</v>
      </c>
      <c r="K68" s="293">
        <v>6.2554723222103314E-2</v>
      </c>
      <c r="L68" s="292">
        <v>3.8651461863654125E-2</v>
      </c>
      <c r="M68" s="144">
        <v>4.1644131963223363E-2</v>
      </c>
      <c r="N68" s="293">
        <v>3.9497489998216243E-2</v>
      </c>
      <c r="O68" s="292">
        <v>1.778637207788478E-2</v>
      </c>
      <c r="P68" s="144">
        <v>5.3359581412215716E-2</v>
      </c>
      <c r="Q68" s="293">
        <v>2.7385578885564907E-2</v>
      </c>
      <c r="R68" s="292">
        <v>1.896537126407586E-2</v>
      </c>
      <c r="S68" s="144">
        <v>5.5890812700919293E-2</v>
      </c>
      <c r="T68" s="293">
        <v>2.9041939207387457E-2</v>
      </c>
      <c r="U68" s="294">
        <v>1.167207680088404E-2</v>
      </c>
      <c r="V68" s="292">
        <v>4.579077139837971E-3</v>
      </c>
      <c r="W68" s="144">
        <v>0</v>
      </c>
      <c r="X68" s="293">
        <v>3.9889536667689473E-3</v>
      </c>
    </row>
    <row r="69" spans="2:24" s="4" customFormat="1" hidden="1" outlineLevel="1" x14ac:dyDescent="0.25">
      <c r="B69" s="53" t="s">
        <v>88</v>
      </c>
      <c r="C69" s="292">
        <v>5.4359432132250703E-2</v>
      </c>
      <c r="D69" s="144">
        <v>9.5840833119053739E-2</v>
      </c>
      <c r="E69" s="293">
        <v>6.8800984725563702E-2</v>
      </c>
      <c r="F69" s="292">
        <v>6.4086945678135998E-2</v>
      </c>
      <c r="G69" s="144">
        <v>9.81753964190578E-2</v>
      </c>
      <c r="H69" s="293">
        <v>7.7470307370064703E-2</v>
      </c>
      <c r="I69" s="292">
        <v>5.418824146293505E-2</v>
      </c>
      <c r="J69" s="144">
        <v>0.14177263539859628</v>
      </c>
      <c r="K69" s="293">
        <v>9.861861279983207E-2</v>
      </c>
      <c r="L69" s="292">
        <v>6.7692164699321503E-2</v>
      </c>
      <c r="M69" s="144">
        <v>5.8211923392849425E-2</v>
      </c>
      <c r="N69" s="293">
        <v>6.4841536021631174E-2</v>
      </c>
      <c r="O69" s="292">
        <v>3.2376823561794658E-2</v>
      </c>
      <c r="P69" s="144">
        <v>8.3006892448058714E-2</v>
      </c>
      <c r="Q69" s="293">
        <v>4.541797049620027E-2</v>
      </c>
      <c r="R69" s="292">
        <v>3.2581995401576039E-2</v>
      </c>
      <c r="S69" s="144">
        <v>8.7599849890098114E-2</v>
      </c>
      <c r="T69" s="293">
        <v>4.7339660626977281E-2</v>
      </c>
      <c r="U69" s="294">
        <v>2.6892430278884463E-2</v>
      </c>
      <c r="V69" s="292">
        <v>6.188466947960619E-3</v>
      </c>
      <c r="W69" s="144">
        <v>6.41025641025641E-3</v>
      </c>
      <c r="X69" s="293">
        <v>6.2215841110313469E-3</v>
      </c>
    </row>
    <row r="70" spans="2:24" s="4" customFormat="1" hidden="1" outlineLevel="1" x14ac:dyDescent="0.25">
      <c r="B70" s="53" t="s">
        <v>89</v>
      </c>
      <c r="C70" s="292">
        <v>6.0970427034789998E-2</v>
      </c>
      <c r="D70" s="144">
        <v>0.12164546748620796</v>
      </c>
      <c r="E70" s="293">
        <v>8.2713713137201897E-2</v>
      </c>
      <c r="F70" s="292">
        <v>6.9334765144185712E-2</v>
      </c>
      <c r="G70" s="144">
        <v>0.12718223069987855</v>
      </c>
      <c r="H70" s="293">
        <v>9.2745485905894556E-2</v>
      </c>
      <c r="I70" s="292">
        <v>5.5352905761943551E-2</v>
      </c>
      <c r="J70" s="144">
        <v>0.18417572394922854</v>
      </c>
      <c r="K70" s="293">
        <v>0.12466975846358959</v>
      </c>
      <c r="L70" s="292">
        <v>7.741397369748225E-2</v>
      </c>
      <c r="M70" s="144">
        <v>5.7365880695595943E-2</v>
      </c>
      <c r="N70" s="293">
        <v>7.1484676488467236E-2</v>
      </c>
      <c r="O70" s="292">
        <v>4.2537327343560687E-2</v>
      </c>
      <c r="P70" s="144">
        <v>8.4167763346112034E-2</v>
      </c>
      <c r="Q70" s="293">
        <v>5.2766998481525225E-2</v>
      </c>
      <c r="R70" s="292">
        <v>4.421357294051579E-2</v>
      </c>
      <c r="S70" s="144">
        <v>8.8670571194659611E-2</v>
      </c>
      <c r="T70" s="293">
        <v>5.5567171140453862E-2</v>
      </c>
      <c r="U70" s="294">
        <v>3.4587888982338097E-2</v>
      </c>
      <c r="V70" s="292">
        <v>4.8916841369671558E-3</v>
      </c>
      <c r="W70" s="144">
        <v>5.2840158520475562E-3</v>
      </c>
      <c r="X70" s="293">
        <v>4.9737496546007186E-3</v>
      </c>
    </row>
    <row r="71" spans="2:24" s="4" customFormat="1" ht="15.75" collapsed="1" x14ac:dyDescent="0.25">
      <c r="B71" s="65">
        <v>2013</v>
      </c>
      <c r="C71" s="295">
        <v>2.6589245093042623E-2</v>
      </c>
      <c r="D71" s="88">
        <v>5.5798109239747554E-2</v>
      </c>
      <c r="E71" s="296">
        <v>3.6898102913565871E-2</v>
      </c>
      <c r="F71" s="295">
        <v>3.116153115107384E-2</v>
      </c>
      <c r="G71" s="88">
        <v>5.7637849368351E-2</v>
      </c>
      <c r="H71" s="296">
        <v>4.1523086867868056E-2</v>
      </c>
      <c r="I71" s="295">
        <v>2.5189708783021385E-2</v>
      </c>
      <c r="J71" s="88">
        <v>8.3350492455283795E-2</v>
      </c>
      <c r="K71" s="296">
        <v>5.4823466620851941E-2</v>
      </c>
      <c r="L71" s="295">
        <v>3.6603167473832215E-2</v>
      </c>
      <c r="M71" s="88">
        <v>3.4820933921239763E-2</v>
      </c>
      <c r="N71" s="296">
        <v>3.6068243681878755E-2</v>
      </c>
      <c r="O71" s="295">
        <v>1.3843223234900174E-2</v>
      </c>
      <c r="P71" s="88">
        <v>4.3812762439762148E-2</v>
      </c>
      <c r="Q71" s="296">
        <v>2.1513830233567392E-2</v>
      </c>
      <c r="R71" s="295">
        <v>1.414139582124202E-2</v>
      </c>
      <c r="S71" s="88">
        <v>4.57244295193397E-2</v>
      </c>
      <c r="T71" s="296">
        <v>2.2477999914562775E-2</v>
      </c>
      <c r="U71" s="297">
        <v>1.3216832268291201E-2</v>
      </c>
      <c r="V71" s="295">
        <v>3.7839823659074211E-3</v>
      </c>
      <c r="W71" s="88">
        <v>1.5704750687082843E-3</v>
      </c>
      <c r="X71" s="296">
        <v>3.4350436343380578E-3</v>
      </c>
    </row>
    <row r="72" spans="2:24" s="4" customFormat="1" hidden="1" outlineLevel="1" x14ac:dyDescent="0.25">
      <c r="B72" s="53" t="s">
        <v>78</v>
      </c>
      <c r="C72" s="292">
        <v>4.7393636311580237E-2</v>
      </c>
      <c r="D72" s="144">
        <v>0.11757601897778737</v>
      </c>
      <c r="E72" s="293">
        <v>7.173650156458429E-2</v>
      </c>
      <c r="F72" s="292">
        <v>5.7730539837895702E-2</v>
      </c>
      <c r="G72" s="144">
        <v>0.11558337579154232</v>
      </c>
      <c r="H72" s="293">
        <v>8.0097929779470389E-2</v>
      </c>
      <c r="I72" s="292">
        <v>5.1500807280199616E-2</v>
      </c>
      <c r="J72" s="144">
        <v>0.17463821860392914</v>
      </c>
      <c r="K72" s="293">
        <v>0.1149705283559001</v>
      </c>
      <c r="L72" s="292">
        <v>6.4817233007360975E-2</v>
      </c>
      <c r="M72" s="144">
        <v>5.5706746811179216E-2</v>
      </c>
      <c r="N72" s="293">
        <v>6.2173853336995329E-2</v>
      </c>
      <c r="O72" s="292">
        <v>1.9445560466050622E-2</v>
      </c>
      <c r="P72" s="144">
        <v>0.1391023048928427</v>
      </c>
      <c r="Q72" s="293">
        <v>4.6921910303630569E-2</v>
      </c>
      <c r="R72" s="292">
        <v>1.9800397378217278E-2</v>
      </c>
      <c r="S72" s="144">
        <v>0.14455445544554454</v>
      </c>
      <c r="T72" s="293">
        <v>4.8579510515311772E-2</v>
      </c>
      <c r="U72" s="294">
        <v>6.4882943143812705E-3</v>
      </c>
      <c r="V72" s="292">
        <v>2.3696682464454975E-2</v>
      </c>
      <c r="W72" s="144">
        <v>0</v>
      </c>
      <c r="X72" s="293">
        <v>1.4916467780429593E-2</v>
      </c>
    </row>
    <row r="73" spans="2:24" s="4" customFormat="1" hidden="1" outlineLevel="1" x14ac:dyDescent="0.25">
      <c r="B73" s="53" t="s">
        <v>79</v>
      </c>
      <c r="C73" s="292">
        <v>4.2461611841093025E-2</v>
      </c>
      <c r="D73" s="144">
        <v>0.10245142236452573</v>
      </c>
      <c r="E73" s="293">
        <v>6.3542672384758733E-2</v>
      </c>
      <c r="F73" s="292">
        <v>5.2567890369625343E-2</v>
      </c>
      <c r="G73" s="144">
        <v>0.10553273776229365</v>
      </c>
      <c r="H73" s="293">
        <v>7.3540858493491373E-2</v>
      </c>
      <c r="I73" s="292">
        <v>5.8009726622945991E-2</v>
      </c>
      <c r="J73" s="144">
        <v>0.18682540497083525</v>
      </c>
      <c r="K73" s="293">
        <v>0.12480376069892235</v>
      </c>
      <c r="L73" s="292">
        <v>5.5402977677741758E-2</v>
      </c>
      <c r="M73" s="144">
        <v>2.7333486978566489E-2</v>
      </c>
      <c r="N73" s="293">
        <v>4.6718576195773083E-2</v>
      </c>
      <c r="O73" s="292">
        <v>1.6265624363828834E-2</v>
      </c>
      <c r="P73" s="144">
        <v>8.2599864590385916E-2</v>
      </c>
      <c r="Q73" s="293">
        <v>3.1600200338070497E-2</v>
      </c>
      <c r="R73" s="292">
        <v>1.5726463434791848E-2</v>
      </c>
      <c r="S73" s="144">
        <v>8.4965831435079728E-2</v>
      </c>
      <c r="T73" s="293">
        <v>3.2151155460292874E-2</v>
      </c>
      <c r="U73" s="294">
        <v>1.1229739447917242E-2</v>
      </c>
      <c r="V73" s="292">
        <v>1.0632642211589581E-3</v>
      </c>
      <c r="W73" s="144">
        <v>4.2507970244420826E-3</v>
      </c>
      <c r="X73" s="293">
        <v>2.1261516654854712E-3</v>
      </c>
    </row>
    <row r="74" spans="2:24" s="4" customFormat="1" hidden="1" outlineLevel="1" x14ac:dyDescent="0.25">
      <c r="B74" s="53" t="s">
        <v>80</v>
      </c>
      <c r="C74" s="292">
        <v>4.1951852081200891E-2</v>
      </c>
      <c r="D74" s="144">
        <v>8.5953942914815312E-2</v>
      </c>
      <c r="E74" s="293">
        <v>5.8312720383137728E-2</v>
      </c>
      <c r="F74" s="292">
        <v>4.9962772454536161E-2</v>
      </c>
      <c r="G74" s="144">
        <v>8.7268605969021529E-2</v>
      </c>
      <c r="H74" s="293">
        <v>6.5266867758609307E-2</v>
      </c>
      <c r="I74" s="292">
        <v>4.775567024310743E-2</v>
      </c>
      <c r="J74" s="144">
        <v>0.13830398741453379</v>
      </c>
      <c r="K74" s="293">
        <v>9.5638818673407358E-2</v>
      </c>
      <c r="L74" s="292">
        <v>5.8177754404417567E-2</v>
      </c>
      <c r="M74" s="144">
        <v>4.6705504218561671E-2</v>
      </c>
      <c r="N74" s="293">
        <v>5.452311472892029E-2</v>
      </c>
      <c r="O74" s="292">
        <v>2.1420690179964237E-2</v>
      </c>
      <c r="P74" s="144">
        <v>8.0329280103303563E-2</v>
      </c>
      <c r="Q74" s="293">
        <v>3.6808522599505282E-2</v>
      </c>
      <c r="R74" s="292">
        <v>2.1196761240208018E-2</v>
      </c>
      <c r="S74" s="144">
        <v>8.1817632485346542E-2</v>
      </c>
      <c r="T74" s="293">
        <v>3.7345867808505843E-2</v>
      </c>
      <c r="U74" s="294">
        <v>7.9667474887426398E-3</v>
      </c>
      <c r="V74" s="292">
        <v>4.4226044226044229E-3</v>
      </c>
      <c r="W74" s="144">
        <v>0</v>
      </c>
      <c r="X74" s="293">
        <v>2.9950083194675539E-3</v>
      </c>
    </row>
    <row r="75" spans="2:24" s="4" customFormat="1" hidden="1" outlineLevel="1" x14ac:dyDescent="0.25">
      <c r="B75" s="53" t="s">
        <v>81</v>
      </c>
      <c r="C75" s="292">
        <v>1.9457450761798587E-2</v>
      </c>
      <c r="D75" s="144">
        <v>4.8454129342057228E-2</v>
      </c>
      <c r="E75" s="293">
        <v>2.9493808681453258E-2</v>
      </c>
      <c r="F75" s="292">
        <v>2.3554945426773267E-2</v>
      </c>
      <c r="G75" s="144">
        <v>5.1272998627905672E-2</v>
      </c>
      <c r="H75" s="293">
        <v>3.3975354821194251E-2</v>
      </c>
      <c r="I75" s="292">
        <v>2.7152491898046773E-2</v>
      </c>
      <c r="J75" s="144">
        <v>8.3703223446877126E-2</v>
      </c>
      <c r="K75" s="293">
        <v>5.6167795424691649E-2</v>
      </c>
      <c r="L75" s="292">
        <v>2.3678580937778308E-2</v>
      </c>
      <c r="M75" s="144">
        <v>2.5078369905956112E-2</v>
      </c>
      <c r="N75" s="293">
        <v>2.4087695586629931E-2</v>
      </c>
      <c r="O75" s="292">
        <v>6.9045372673471137E-3</v>
      </c>
      <c r="P75" s="144">
        <v>3.0439211456648092E-2</v>
      </c>
      <c r="Q75" s="293">
        <v>1.3106987761547572E-2</v>
      </c>
      <c r="R75" s="292">
        <v>6.7107613576015065E-3</v>
      </c>
      <c r="S75" s="144">
        <v>3.1197358668553332E-2</v>
      </c>
      <c r="T75" s="293">
        <v>1.3169353262125224E-2</v>
      </c>
      <c r="U75" s="294">
        <v>2.8162911611785096E-3</v>
      </c>
      <c r="V75" s="292">
        <v>1.1507479861910242E-3</v>
      </c>
      <c r="W75" s="144">
        <v>3.5460992907801418E-3</v>
      </c>
      <c r="X75" s="293">
        <v>2.0935101186322401E-3</v>
      </c>
    </row>
    <row r="76" spans="2:24" s="4" customFormat="1" hidden="1" outlineLevel="1" x14ac:dyDescent="0.25">
      <c r="B76" s="53" t="s">
        <v>82</v>
      </c>
      <c r="C76" s="292">
        <v>1.6545223611203958E-3</v>
      </c>
      <c r="D76" s="144">
        <v>4.2813777614009226E-3</v>
      </c>
      <c r="E76" s="293">
        <v>2.5019387194828574E-3</v>
      </c>
      <c r="F76" s="292">
        <v>1.8970792767732962E-3</v>
      </c>
      <c r="G76" s="144">
        <v>4.535555155947172E-3</v>
      </c>
      <c r="H76" s="293">
        <v>2.8408278779909093E-3</v>
      </c>
      <c r="I76" s="292">
        <v>3.24636526588329E-3</v>
      </c>
      <c r="J76" s="144">
        <v>1.2198253723677453E-3</v>
      </c>
      <c r="K76" s="293">
        <v>2.2694918401452474E-3</v>
      </c>
      <c r="L76" s="292">
        <v>1.6841156783660859E-3</v>
      </c>
      <c r="M76" s="144">
        <v>1.003693592420106E-2</v>
      </c>
      <c r="N76" s="293">
        <v>4.0739436080437412E-3</v>
      </c>
      <c r="O76" s="292">
        <v>6.3458966978673255E-4</v>
      </c>
      <c r="P76" s="144">
        <v>2.0319084888621311E-3</v>
      </c>
      <c r="Q76" s="293">
        <v>9.5800456358537567E-4</v>
      </c>
      <c r="R76" s="292">
        <v>5.6940238631363722E-4</v>
      </c>
      <c r="S76" s="144">
        <v>2.0722811671087535E-3</v>
      </c>
      <c r="T76" s="293">
        <v>9.2700341216149583E-4</v>
      </c>
      <c r="U76" s="294">
        <v>1.5349755134858563E-3</v>
      </c>
      <c r="V76" s="292">
        <v>3.3519553072625698E-3</v>
      </c>
      <c r="W76" s="144">
        <v>1.1744966442953021E-2</v>
      </c>
      <c r="X76" s="293">
        <v>5.4484492875104774E-3</v>
      </c>
    </row>
    <row r="77" spans="2:24" s="4" customFormat="1" hidden="1" outlineLevel="1" x14ac:dyDescent="0.25">
      <c r="B77" s="53" t="s">
        <v>83</v>
      </c>
      <c r="C77" s="292">
        <v>1.8965543989202438E-3</v>
      </c>
      <c r="D77" s="144">
        <v>5.4920405209840806E-3</v>
      </c>
      <c r="E77" s="293">
        <v>3.1512286761809531E-3</v>
      </c>
      <c r="F77" s="292">
        <v>2.3039013747120124E-3</v>
      </c>
      <c r="G77" s="144">
        <v>5.6926461807742324E-3</v>
      </c>
      <c r="H77" s="293">
        <v>3.6031685304466171E-3</v>
      </c>
      <c r="I77" s="292">
        <v>2.6859724643352664E-3</v>
      </c>
      <c r="J77" s="144">
        <v>5.2023920633274571E-3</v>
      </c>
      <c r="K77" s="293">
        <v>3.9622707668571832E-3</v>
      </c>
      <c r="L77" s="292">
        <v>2.4932600895951999E-3</v>
      </c>
      <c r="M77" s="144">
        <v>7.6262187469832996E-3</v>
      </c>
      <c r="N77" s="293">
        <v>4.0113631497052148E-3</v>
      </c>
      <c r="O77" s="292">
        <v>6.5176301896630387E-4</v>
      </c>
      <c r="P77" s="144">
        <v>4.0951638065522622E-3</v>
      </c>
      <c r="Q77" s="293">
        <v>1.5143373552830835E-3</v>
      </c>
      <c r="R77" s="292">
        <v>7.301333082104668E-4</v>
      </c>
      <c r="S77" s="144">
        <v>4.1936171725069299E-3</v>
      </c>
      <c r="T77" s="293">
        <v>1.5921594990004775E-3</v>
      </c>
      <c r="U77" s="294">
        <v>2.931691586045148E-4</v>
      </c>
      <c r="V77" s="292">
        <v>1.2987012987012987E-3</v>
      </c>
      <c r="W77" s="144">
        <v>0</v>
      </c>
      <c r="X77" s="293">
        <v>9.5556617295747726E-4</v>
      </c>
    </row>
    <row r="78" spans="2:24" s="4" customFormat="1" hidden="1" outlineLevel="1" x14ac:dyDescent="0.25">
      <c r="B78" s="53" t="s">
        <v>84</v>
      </c>
      <c r="C78" s="292">
        <v>3.2666951455474227E-3</v>
      </c>
      <c r="D78" s="144">
        <v>4.4097950519319702E-3</v>
      </c>
      <c r="E78" s="293">
        <v>3.6808720553595832E-3</v>
      </c>
      <c r="F78" s="292">
        <v>3.9011156068012257E-3</v>
      </c>
      <c r="G78" s="144">
        <v>4.5749471291487431E-3</v>
      </c>
      <c r="H78" s="293">
        <v>4.1666312361289442E-3</v>
      </c>
      <c r="I78" s="292">
        <v>5.4842601733026217E-3</v>
      </c>
      <c r="J78" s="144">
        <v>5.3868530004771214E-3</v>
      </c>
      <c r="K78" s="293">
        <v>5.4351201938008572E-3</v>
      </c>
      <c r="L78" s="292">
        <v>4.1826287821896064E-3</v>
      </c>
      <c r="M78" s="144">
        <v>4.4251380318285159E-3</v>
      </c>
      <c r="N78" s="293">
        <v>4.2599750098730425E-3</v>
      </c>
      <c r="O78" s="292">
        <v>1.0245699761590448E-3</v>
      </c>
      <c r="P78" s="144">
        <v>3.2542515221499054E-3</v>
      </c>
      <c r="Q78" s="293">
        <v>1.6331208366162882E-3</v>
      </c>
      <c r="R78" s="292">
        <v>1.1618257261410789E-3</v>
      </c>
      <c r="S78" s="144">
        <v>3.3866017567996615E-3</v>
      </c>
      <c r="T78" s="293">
        <v>1.5690376569037657E-3</v>
      </c>
      <c r="U78" s="294">
        <v>1.8192342677582072E-3</v>
      </c>
      <c r="V78" s="292">
        <v>1.0319917440660474E-3</v>
      </c>
      <c r="W78" s="144">
        <v>0</v>
      </c>
      <c r="X78" s="293">
        <v>9.2936802973977691E-4</v>
      </c>
    </row>
    <row r="79" spans="2:24" s="4" customFormat="1" hidden="1" outlineLevel="1" x14ac:dyDescent="0.25">
      <c r="B79" s="53" t="s">
        <v>85</v>
      </c>
      <c r="C79" s="292">
        <v>2.8295413629353858E-3</v>
      </c>
      <c r="D79" s="144">
        <v>3.6572964550985092E-3</v>
      </c>
      <c r="E79" s="293">
        <v>3.1304656135215359E-3</v>
      </c>
      <c r="F79" s="292">
        <v>3.5253109403469859E-3</v>
      </c>
      <c r="G79" s="144">
        <v>3.9112554257767166E-3</v>
      </c>
      <c r="H79" s="293">
        <v>3.6782000207297399E-3</v>
      </c>
      <c r="I79" s="292">
        <v>6.4631293856949406E-4</v>
      </c>
      <c r="J79" s="144">
        <v>1.8185202686255137E-3</v>
      </c>
      <c r="K79" s="293">
        <v>1.2535139184548401E-3</v>
      </c>
      <c r="L79" s="292">
        <v>5.9812339865660275E-3</v>
      </c>
      <c r="M79" s="144">
        <v>8.4936906914839568E-3</v>
      </c>
      <c r="N79" s="293">
        <v>6.7317789742687003E-3</v>
      </c>
      <c r="O79" s="292">
        <v>3.0466495815337192E-4</v>
      </c>
      <c r="P79" s="144">
        <v>1.7003188097768332E-3</v>
      </c>
      <c r="Q79" s="293">
        <v>6.5666921293504332E-4</v>
      </c>
      <c r="R79" s="292">
        <v>2.5795186221402069E-4</v>
      </c>
      <c r="S79" s="144">
        <v>1.798248158245838E-3</v>
      </c>
      <c r="T79" s="293">
        <v>6.5054113194156957E-4</v>
      </c>
      <c r="U79" s="294">
        <v>1.525940996948118E-3</v>
      </c>
      <c r="V79" s="292">
        <v>0</v>
      </c>
      <c r="W79" s="144">
        <v>0</v>
      </c>
      <c r="X79" s="293">
        <v>0</v>
      </c>
    </row>
    <row r="80" spans="2:24" s="4" customFormat="1" hidden="1" outlineLevel="1" x14ac:dyDescent="0.25">
      <c r="B80" s="53" t="s">
        <v>86</v>
      </c>
      <c r="C80" s="292">
        <v>3.0805088860833252E-3</v>
      </c>
      <c r="D80" s="144">
        <v>5.8448540706605226E-3</v>
      </c>
      <c r="E80" s="293">
        <v>4.0090293453724606E-3</v>
      </c>
      <c r="F80" s="292">
        <v>3.7800633975065027E-3</v>
      </c>
      <c r="G80" s="144">
        <v>5.8974403712944703E-3</v>
      </c>
      <c r="H80" s="293">
        <v>4.568048336249915E-3</v>
      </c>
      <c r="I80" s="292">
        <v>1.0448580586891458E-3</v>
      </c>
      <c r="J80" s="144">
        <v>5.4230727093452138E-3</v>
      </c>
      <c r="K80" s="293">
        <v>3.2004890634973436E-3</v>
      </c>
      <c r="L80" s="292">
        <v>6.1655106334229E-3</v>
      </c>
      <c r="M80" s="144">
        <v>8.78643532344448E-3</v>
      </c>
      <c r="N80" s="293">
        <v>6.9432746182297583E-3</v>
      </c>
      <c r="O80" s="292">
        <v>8.1900081900081905E-4</v>
      </c>
      <c r="P80" s="144">
        <v>5.5595526195303816E-3</v>
      </c>
      <c r="Q80" s="293">
        <v>1.9280795715378731E-3</v>
      </c>
      <c r="R80" s="292">
        <v>7.114368869246524E-4</v>
      </c>
      <c r="S80" s="144">
        <v>5.7616132517104793E-3</v>
      </c>
      <c r="T80" s="293">
        <v>1.8748962999834079E-3</v>
      </c>
      <c r="U80" s="294">
        <v>1.5070328198258541E-3</v>
      </c>
      <c r="V80" s="292">
        <v>1.4727540500736377E-3</v>
      </c>
      <c r="W80" s="144">
        <v>0</v>
      </c>
      <c r="X80" s="293">
        <v>1.2919896640826874E-3</v>
      </c>
    </row>
    <row r="81" spans="2:24" s="4" customFormat="1" hidden="1" outlineLevel="1" x14ac:dyDescent="0.25">
      <c r="B81" s="53" t="s">
        <v>87</v>
      </c>
      <c r="C81" s="292">
        <v>2.0868511527692632E-2</v>
      </c>
      <c r="D81" s="144">
        <v>5.842902700409236E-2</v>
      </c>
      <c r="E81" s="293">
        <v>3.3780874835024455E-2</v>
      </c>
      <c r="F81" s="292">
        <v>2.3611760945396933E-2</v>
      </c>
      <c r="G81" s="144">
        <v>5.9539521924035783E-2</v>
      </c>
      <c r="H81" s="293">
        <v>3.7087323552230857E-2</v>
      </c>
      <c r="I81" s="292">
        <v>1.579583015509789E-2</v>
      </c>
      <c r="J81" s="144">
        <v>9.0585975024015372E-2</v>
      </c>
      <c r="K81" s="293">
        <v>5.3051328675790349E-2</v>
      </c>
      <c r="L81" s="292">
        <v>2.8380450451277624E-2</v>
      </c>
      <c r="M81" s="144">
        <v>3.693576388888889E-2</v>
      </c>
      <c r="N81" s="293">
        <v>3.0923977211874086E-2</v>
      </c>
      <c r="O81" s="292">
        <v>1.4066551426101987E-2</v>
      </c>
      <c r="P81" s="144">
        <v>5.0745165660795663E-2</v>
      </c>
      <c r="Q81" s="293">
        <v>2.359320515691481E-2</v>
      </c>
      <c r="R81" s="292">
        <v>1.4853753225145282E-2</v>
      </c>
      <c r="S81" s="144">
        <v>5.301286391333785E-2</v>
      </c>
      <c r="T81" s="293">
        <v>2.4875091125691223E-2</v>
      </c>
      <c r="U81" s="294">
        <v>4.6786844640154118E-3</v>
      </c>
      <c r="V81" s="292">
        <v>2.2163120567375888E-3</v>
      </c>
      <c r="W81" s="144">
        <v>0</v>
      </c>
      <c r="X81" s="293">
        <v>1.9357336430507162E-3</v>
      </c>
    </row>
    <row r="82" spans="2:24" s="4" customFormat="1" hidden="1" outlineLevel="1" x14ac:dyDescent="0.25">
      <c r="B82" s="53" t="s">
        <v>88</v>
      </c>
      <c r="C82" s="292">
        <v>4.7688927285135525E-2</v>
      </c>
      <c r="D82" s="144">
        <v>8.7930698037466545E-2</v>
      </c>
      <c r="E82" s="293">
        <v>6.2234089449223519E-2</v>
      </c>
      <c r="F82" s="292">
        <v>5.6053244522201028E-2</v>
      </c>
      <c r="G82" s="144">
        <v>8.6812629278382708E-2</v>
      </c>
      <c r="H82" s="293">
        <v>6.8450143292615784E-2</v>
      </c>
      <c r="I82" s="292">
        <v>4.5643002618562703E-2</v>
      </c>
      <c r="J82" s="144">
        <v>0.13557778265049675</v>
      </c>
      <c r="K82" s="293">
        <v>9.2300422649830682E-2</v>
      </c>
      <c r="L82" s="292">
        <v>6.2508426762360111E-2</v>
      </c>
      <c r="M82" s="144">
        <v>5.0242557647511378E-2</v>
      </c>
      <c r="N82" s="293">
        <v>5.8500684300198308E-2</v>
      </c>
      <c r="O82" s="292">
        <v>2.7312599681020733E-2</v>
      </c>
      <c r="P82" s="144">
        <v>9.9494210035937711E-2</v>
      </c>
      <c r="Q82" s="293">
        <v>4.5338208409506399E-2</v>
      </c>
      <c r="R82" s="292">
        <v>2.7385005342809573E-2</v>
      </c>
      <c r="S82" s="144">
        <v>0.10311680745703466</v>
      </c>
      <c r="T82" s="293">
        <v>4.6652956107683469E-2</v>
      </c>
      <c r="U82" s="294">
        <v>1.2141079341953499E-2</v>
      </c>
      <c r="V82" s="292">
        <v>8.9877010406811727E-3</v>
      </c>
      <c r="W82" s="144">
        <v>0</v>
      </c>
      <c r="X82" s="293">
        <v>7.7204388459975615E-3</v>
      </c>
    </row>
    <row r="83" spans="2:24" s="4" customFormat="1" hidden="1" outlineLevel="1" x14ac:dyDescent="0.25">
      <c r="B83" s="53" t="s">
        <v>89</v>
      </c>
      <c r="C83" s="292">
        <v>5.1904677390729119E-2</v>
      </c>
      <c r="D83" s="144">
        <v>9.7856205337611205E-2</v>
      </c>
      <c r="E83" s="293">
        <v>6.8788225958312174E-2</v>
      </c>
      <c r="F83" s="292">
        <v>6.0708674215744704E-2</v>
      </c>
      <c r="G83" s="144">
        <v>9.8040303784623681E-2</v>
      </c>
      <c r="H83" s="293">
        <v>7.5864466129406005E-2</v>
      </c>
      <c r="I83" s="292">
        <v>5.0811768178687398E-2</v>
      </c>
      <c r="J83" s="144">
        <v>0.13977354359798858</v>
      </c>
      <c r="K83" s="293">
        <v>9.8406859380862174E-2</v>
      </c>
      <c r="L83" s="292">
        <v>6.4311892494821263E-2</v>
      </c>
      <c r="M83" s="144">
        <v>6.0137339447448271E-2</v>
      </c>
      <c r="N83" s="293">
        <v>6.2985619853879155E-2</v>
      </c>
      <c r="O83" s="292">
        <v>2.840149980605956E-2</v>
      </c>
      <c r="P83" s="144">
        <v>9.8564976273512087E-2</v>
      </c>
      <c r="Q83" s="293">
        <v>4.760786891403352E-2</v>
      </c>
      <c r="R83" s="292">
        <v>3.0852682735260911E-2</v>
      </c>
      <c r="S83" s="144">
        <v>0.10380952380952381</v>
      </c>
      <c r="T83" s="293">
        <v>5.1193089286978688E-2</v>
      </c>
      <c r="U83" s="294">
        <v>2.1264994547437296E-2</v>
      </c>
      <c r="V83" s="292">
        <v>1.4550264550264549E-2</v>
      </c>
      <c r="W83" s="144">
        <v>0</v>
      </c>
      <c r="X83" s="293">
        <v>1.2537993920972644E-2</v>
      </c>
    </row>
    <row r="84" spans="2:24" s="4" customFormat="1" ht="15.75" collapsed="1" x14ac:dyDescent="0.25">
      <c r="B84" s="65">
        <v>2012</v>
      </c>
      <c r="C84" s="295">
        <v>2.3446200036679E-2</v>
      </c>
      <c r="D84" s="88">
        <v>5.2232364347704764E-2</v>
      </c>
      <c r="E84" s="296">
        <v>3.3592154124506182E-2</v>
      </c>
      <c r="F84" s="295">
        <v>2.7745016965957686E-2</v>
      </c>
      <c r="G84" s="88">
        <v>5.2851285238670324E-2</v>
      </c>
      <c r="H84" s="296">
        <v>3.749964655417707E-2</v>
      </c>
      <c r="I84" s="295">
        <v>2.5058011412559655E-2</v>
      </c>
      <c r="J84" s="88">
        <v>8.1198035349210815E-2</v>
      </c>
      <c r="K84" s="296">
        <v>5.376585627447792E-2</v>
      </c>
      <c r="L84" s="295">
        <v>3.1165984875847607E-2</v>
      </c>
      <c r="M84" s="88">
        <v>2.8724780521364582E-2</v>
      </c>
      <c r="N84" s="296">
        <v>3.0423474476328895E-2</v>
      </c>
      <c r="O84" s="295">
        <v>1.1300860306950929E-2</v>
      </c>
      <c r="P84" s="88">
        <v>4.9096796967325079E-2</v>
      </c>
      <c r="Q84" s="296">
        <v>2.0794941979259032E-2</v>
      </c>
      <c r="R84" s="295">
        <v>1.1442069191549935E-2</v>
      </c>
      <c r="S84" s="88">
        <v>5.274299131919738E-2</v>
      </c>
      <c r="T84" s="296">
        <v>2.1620981778166827E-2</v>
      </c>
      <c r="U84" s="297">
        <v>6.6238160077535515E-3</v>
      </c>
      <c r="V84" s="295">
        <v>4.8642075395216866E-3</v>
      </c>
      <c r="W84" s="88">
        <v>2.2638092363416844E-3</v>
      </c>
      <c r="X84" s="296">
        <v>4.2665371674355679E-3</v>
      </c>
    </row>
    <row r="85" spans="2:24" s="4" customFormat="1" hidden="1" outlineLevel="1" x14ac:dyDescent="0.25">
      <c r="B85" s="53" t="s">
        <v>78</v>
      </c>
      <c r="C85" s="292">
        <v>4.2265918224997506E-2</v>
      </c>
      <c r="D85" s="144">
        <v>6.967326404245909E-2</v>
      </c>
      <c r="E85" s="293">
        <v>5.2552131963896673E-2</v>
      </c>
      <c r="F85" s="292">
        <v>5.1628590187285092E-2</v>
      </c>
      <c r="G85" s="144">
        <v>7.1201760591055568E-2</v>
      </c>
      <c r="H85" s="293">
        <v>5.9741461316931414E-2</v>
      </c>
      <c r="I85" s="292">
        <v>6.3868129538347376E-2</v>
      </c>
      <c r="J85" s="144">
        <v>9.3719917114000878E-2</v>
      </c>
      <c r="K85" s="293">
        <v>7.9387564678937997E-2</v>
      </c>
      <c r="L85" s="292">
        <v>5.7687676511154411E-2</v>
      </c>
      <c r="M85" s="144">
        <v>6.3432322026896776E-2</v>
      </c>
      <c r="N85" s="293">
        <v>5.9542867307008182E-2</v>
      </c>
      <c r="O85" s="292">
        <v>1.7314243822502049E-2</v>
      </c>
      <c r="P85" s="144">
        <v>6.1685962373371928E-2</v>
      </c>
      <c r="Q85" s="293">
        <v>2.9001620024776849E-2</v>
      </c>
      <c r="R85" s="292">
        <v>1.8952606288264996E-2</v>
      </c>
      <c r="S85" s="144">
        <v>6.2954159592529715E-2</v>
      </c>
      <c r="T85" s="293">
        <v>3.058038117799074E-2</v>
      </c>
      <c r="U85" s="294">
        <v>5.9486040609137052E-3</v>
      </c>
      <c r="V85" s="292">
        <v>1.0727611940298507E-2</v>
      </c>
      <c r="W85" s="144">
        <v>0</v>
      </c>
      <c r="X85" s="293">
        <v>7.5807514831905077E-3</v>
      </c>
    </row>
    <row r="86" spans="2:24" s="4" customFormat="1" hidden="1" outlineLevel="1" x14ac:dyDescent="0.25">
      <c r="B86" s="53" t="s">
        <v>79</v>
      </c>
      <c r="C86" s="292">
        <v>4.2383550146873686E-2</v>
      </c>
      <c r="D86" s="144">
        <v>7.0323643696817664E-2</v>
      </c>
      <c r="E86" s="293">
        <v>5.3264979204030373E-2</v>
      </c>
      <c r="F86" s="292">
        <v>5.2009332044222117E-2</v>
      </c>
      <c r="G86" s="144">
        <v>7.1375603806144439E-2</v>
      </c>
      <c r="H86" s="293">
        <v>6.036072383855591E-2</v>
      </c>
      <c r="I86" s="292">
        <v>7.9256676611192983E-2</v>
      </c>
      <c r="J86" s="144">
        <v>9.5433431863425233E-2</v>
      </c>
      <c r="K86" s="293">
        <v>8.8052480524805243E-2</v>
      </c>
      <c r="L86" s="292">
        <v>5.1661857211069362E-2</v>
      </c>
      <c r="M86" s="144">
        <v>5.0908425801731494E-2</v>
      </c>
      <c r="N86" s="293">
        <v>5.1407134612213488E-2</v>
      </c>
      <c r="O86" s="292">
        <v>1.6284112761343644E-2</v>
      </c>
      <c r="P86" s="144">
        <v>6.5746753246753248E-2</v>
      </c>
      <c r="Q86" s="293">
        <v>2.9184938756993802E-2</v>
      </c>
      <c r="R86" s="292">
        <v>1.6219096828008064E-2</v>
      </c>
      <c r="S86" s="144">
        <v>8.0011831694150701E-2</v>
      </c>
      <c r="T86" s="293">
        <v>3.1438551921244839E-2</v>
      </c>
      <c r="U86" s="294">
        <v>8.0297831958537121E-3</v>
      </c>
      <c r="V86" s="292">
        <v>1.4367816091954023E-3</v>
      </c>
      <c r="W86" s="144">
        <v>4.5167118337850042E-3</v>
      </c>
      <c r="X86" s="293">
        <v>2.5039123630672924E-3</v>
      </c>
    </row>
    <row r="87" spans="2:24" s="4" customFormat="1" hidden="1" outlineLevel="1" x14ac:dyDescent="0.25">
      <c r="B87" s="53" t="s">
        <v>80</v>
      </c>
      <c r="C87" s="292">
        <v>3.8406858598982872E-2</v>
      </c>
      <c r="D87" s="144">
        <v>8.6606540556780631E-2</v>
      </c>
      <c r="E87" s="293">
        <v>5.712518271957169E-2</v>
      </c>
      <c r="F87" s="292">
        <v>4.7224210994794791E-2</v>
      </c>
      <c r="G87" s="144">
        <v>8.781543741955615E-2</v>
      </c>
      <c r="H87" s="293">
        <v>6.4543059215088058E-2</v>
      </c>
      <c r="I87" s="292">
        <v>5.4484797436786733E-2</v>
      </c>
      <c r="J87" s="144">
        <v>0.12994302356816673</v>
      </c>
      <c r="K87" s="293">
        <v>9.5140158439975628E-2</v>
      </c>
      <c r="L87" s="292">
        <v>5.3576643711079917E-2</v>
      </c>
      <c r="M87" s="144">
        <v>6.2377555169482131E-2</v>
      </c>
      <c r="N87" s="293">
        <v>5.6548083343213547E-2</v>
      </c>
      <c r="O87" s="292">
        <v>1.6018436313492888E-2</v>
      </c>
      <c r="P87" s="144">
        <v>8.3345111896348648E-2</v>
      </c>
      <c r="Q87" s="293">
        <v>3.5286661992341296E-2</v>
      </c>
      <c r="R87" s="292">
        <v>1.6281259809563669E-2</v>
      </c>
      <c r="S87" s="144">
        <v>8.4843011209690275E-2</v>
      </c>
      <c r="T87" s="293">
        <v>3.5656377612298826E-2</v>
      </c>
      <c r="U87" s="294">
        <v>3.5750125439036628E-3</v>
      </c>
      <c r="V87" s="292">
        <v>1.7841213202497771E-3</v>
      </c>
      <c r="W87" s="144">
        <v>0</v>
      </c>
      <c r="X87" s="293">
        <v>1.1142061281337048E-3</v>
      </c>
    </row>
    <row r="88" spans="2:24" s="4" customFormat="1" hidden="1" outlineLevel="1" x14ac:dyDescent="0.25">
      <c r="B88" s="53" t="s">
        <v>81</v>
      </c>
      <c r="C88" s="292">
        <v>2.1114167812929848E-2</v>
      </c>
      <c r="D88" s="144">
        <v>4.7160213058830572E-2</v>
      </c>
      <c r="E88" s="293">
        <v>3.1201077119842224E-2</v>
      </c>
      <c r="F88" s="292">
        <v>2.5731732247771248E-2</v>
      </c>
      <c r="G88" s="144">
        <v>4.8794680995951314E-2</v>
      </c>
      <c r="H88" s="293">
        <v>3.5369475459710052E-2</v>
      </c>
      <c r="I88" s="292">
        <v>2.4846026738771218E-2</v>
      </c>
      <c r="J88" s="144">
        <v>7.7479157377004879E-2</v>
      </c>
      <c r="K88" s="293">
        <v>5.2554827603377506E-2</v>
      </c>
      <c r="L88" s="292">
        <v>3.1363233408212621E-2</v>
      </c>
      <c r="M88" s="144">
        <v>2.1957184376550649E-2</v>
      </c>
      <c r="N88" s="293">
        <v>2.82883874518437E-2</v>
      </c>
      <c r="O88" s="292">
        <v>6.4084868083763855E-3</v>
      </c>
      <c r="P88" s="144">
        <v>3.1611096971239504E-2</v>
      </c>
      <c r="Q88" s="293">
        <v>1.3445330377066189E-2</v>
      </c>
      <c r="R88" s="292">
        <v>6.4756715718018E-3</v>
      </c>
      <c r="S88" s="144">
        <v>3.2254348577352841E-2</v>
      </c>
      <c r="T88" s="293">
        <v>1.3677689275082469E-2</v>
      </c>
      <c r="U88" s="294">
        <v>1.8267016122627273E-3</v>
      </c>
      <c r="V88" s="292">
        <v>8.0612656187021366E-4</v>
      </c>
      <c r="W88" s="144">
        <v>6.2977099236641215E-2</v>
      </c>
      <c r="X88" s="293">
        <v>3.2738678690452855E-2</v>
      </c>
    </row>
    <row r="89" spans="2:24" s="4" customFormat="1" hidden="1" outlineLevel="1" x14ac:dyDescent="0.25">
      <c r="B89" s="53" t="s">
        <v>82</v>
      </c>
      <c r="C89" s="292">
        <v>1.728837784520055E-3</v>
      </c>
      <c r="D89" s="144">
        <v>4.79529627219933E-3</v>
      </c>
      <c r="E89" s="293">
        <v>2.7946842369758222E-3</v>
      </c>
      <c r="F89" s="292">
        <v>2.0578484051674861E-3</v>
      </c>
      <c r="G89" s="144">
        <v>5.2762458822341917E-3</v>
      </c>
      <c r="H89" s="293">
        <v>3.2931927768131051E-3</v>
      </c>
      <c r="I89" s="292">
        <v>3.1784025584178617E-3</v>
      </c>
      <c r="J89" s="144">
        <v>9.0535784122017984E-3</v>
      </c>
      <c r="K89" s="293">
        <v>6.120910007932699E-3</v>
      </c>
      <c r="L89" s="292">
        <v>1.8805101713476621E-3</v>
      </c>
      <c r="M89" s="144">
        <v>1.4587705379536264E-3</v>
      </c>
      <c r="N89" s="293">
        <v>1.75323421509944E-3</v>
      </c>
      <c r="O89" s="292">
        <v>6.2239229155621129E-4</v>
      </c>
      <c r="P89" s="144">
        <v>1.4854827819041189E-3</v>
      </c>
      <c r="Q89" s="293">
        <v>8.4205461325634551E-4</v>
      </c>
      <c r="R89" s="292">
        <v>6.5378278720677838E-4</v>
      </c>
      <c r="S89" s="144">
        <v>1.5196413646379454E-3</v>
      </c>
      <c r="T89" s="293">
        <v>8.7548638132295723E-4</v>
      </c>
      <c r="U89" s="294">
        <v>9.8799209606323141E-4</v>
      </c>
      <c r="V89" s="292">
        <v>1.8148820326678765E-3</v>
      </c>
      <c r="W89" s="144">
        <v>0</v>
      </c>
      <c r="X89" s="293">
        <v>1.3736263736263737E-3</v>
      </c>
    </row>
    <row r="90" spans="2:24" s="4" customFormat="1" hidden="1" outlineLevel="1" x14ac:dyDescent="0.25">
      <c r="B90" s="53" t="s">
        <v>83</v>
      </c>
      <c r="C90" s="292">
        <v>9.838810969227548E-4</v>
      </c>
      <c r="D90" s="144">
        <v>1.7902267391019947E-3</v>
      </c>
      <c r="E90" s="293">
        <v>1.2887839347224428E-3</v>
      </c>
      <c r="F90" s="292">
        <v>1.0949519905665674E-3</v>
      </c>
      <c r="G90" s="144">
        <v>1.9992065405947832E-3</v>
      </c>
      <c r="H90" s="293">
        <v>1.4740364139172518E-3</v>
      </c>
      <c r="I90" s="292">
        <v>1.5840772284239364E-3</v>
      </c>
      <c r="J90" s="144">
        <v>2.8146169258658526E-3</v>
      </c>
      <c r="K90" s="293">
        <v>2.248058689776481E-3</v>
      </c>
      <c r="L90" s="292">
        <v>9.0863416250654746E-4</v>
      </c>
      <c r="M90" s="144">
        <v>1.3531218454004596E-3</v>
      </c>
      <c r="N90" s="293">
        <v>1.0563430545444165E-3</v>
      </c>
      <c r="O90" s="292">
        <v>4.0705272403967693E-4</v>
      </c>
      <c r="P90" s="144">
        <v>1.8357606168155672E-4</v>
      </c>
      <c r="Q90" s="293">
        <v>3.4910106475824753E-4</v>
      </c>
      <c r="R90" s="292">
        <v>3.7968675842429994E-4</v>
      </c>
      <c r="S90" s="144">
        <v>2.0521239482864764E-4</v>
      </c>
      <c r="T90" s="293">
        <v>3.3474867421906659E-4</v>
      </c>
      <c r="U90" s="294">
        <v>1.6574127786525234E-3</v>
      </c>
      <c r="V90" s="292">
        <v>4.96031746031746E-4</v>
      </c>
      <c r="W90" s="144">
        <v>0</v>
      </c>
      <c r="X90" s="293">
        <v>4.2444821731748726E-4</v>
      </c>
    </row>
    <row r="91" spans="2:24" s="4" customFormat="1" hidden="1" outlineLevel="1" x14ac:dyDescent="0.25">
      <c r="B91" s="53" t="s">
        <v>84</v>
      </c>
      <c r="C91" s="292">
        <v>1.8039808515998993E-3</v>
      </c>
      <c r="D91" s="144">
        <v>2.1907283393033275E-3</v>
      </c>
      <c r="E91" s="293">
        <v>1.9559253933775916E-3</v>
      </c>
      <c r="F91" s="292">
        <v>2.0952965414456669E-3</v>
      </c>
      <c r="G91" s="144">
        <v>2.0860755923279429E-3</v>
      </c>
      <c r="H91" s="293">
        <v>2.0913568964564932E-3</v>
      </c>
      <c r="I91" s="292">
        <v>1.7272500933648699E-3</v>
      </c>
      <c r="J91" s="144">
        <v>2.2302831434174602E-3</v>
      </c>
      <c r="K91" s="293">
        <v>2.003078415248698E-3</v>
      </c>
      <c r="L91" s="292">
        <v>2.9840026676470838E-3</v>
      </c>
      <c r="M91" s="144">
        <v>2.2110944917734278E-3</v>
      </c>
      <c r="N91" s="293">
        <v>2.7176197013419998E-3</v>
      </c>
      <c r="O91" s="292">
        <v>7.3682697146143343E-4</v>
      </c>
      <c r="P91" s="144">
        <v>3.0733944954128441E-3</v>
      </c>
      <c r="Q91" s="293">
        <v>1.3945560663188885E-3</v>
      </c>
      <c r="R91" s="292">
        <v>6.972250443235921E-4</v>
      </c>
      <c r="S91" s="144">
        <v>3.1297271921130873E-3</v>
      </c>
      <c r="T91" s="293">
        <v>1.3694680697707944E-3</v>
      </c>
      <c r="U91" s="294">
        <v>1.3293452974410102E-3</v>
      </c>
      <c r="V91" s="292">
        <v>1.0723860589812334E-3</v>
      </c>
      <c r="W91" s="144">
        <v>0</v>
      </c>
      <c r="X91" s="293">
        <v>7.9396585946804284E-4</v>
      </c>
    </row>
    <row r="92" spans="2:24" s="4" customFormat="1" hidden="1" outlineLevel="1" x14ac:dyDescent="0.25">
      <c r="B92" s="53" t="s">
        <v>85</v>
      </c>
      <c r="C92" s="292">
        <v>2.0456744531754827E-3</v>
      </c>
      <c r="D92" s="144">
        <v>1.4933225629879207E-3</v>
      </c>
      <c r="E92" s="293">
        <v>1.8321865050837014E-3</v>
      </c>
      <c r="F92" s="292">
        <v>2.5671493557740907E-3</v>
      </c>
      <c r="G92" s="144">
        <v>1.2661755440314061E-3</v>
      </c>
      <c r="H92" s="293">
        <v>2.017378125272013E-3</v>
      </c>
      <c r="I92" s="292">
        <v>6.7133549991608304E-4</v>
      </c>
      <c r="J92" s="144">
        <v>2.4875301274698081E-3</v>
      </c>
      <c r="K92" s="293">
        <v>1.6558604885137779E-3</v>
      </c>
      <c r="L92" s="292">
        <v>4.373126432727914E-3</v>
      </c>
      <c r="M92" s="144">
        <v>1.9804475811533408E-4</v>
      </c>
      <c r="N92" s="293">
        <v>3.0006569485627032E-3</v>
      </c>
      <c r="O92" s="292">
        <v>3.273169363134761E-4</v>
      </c>
      <c r="P92" s="144">
        <v>3.2379924446842958E-3</v>
      </c>
      <c r="Q92" s="293">
        <v>1.076463643308563E-3</v>
      </c>
      <c r="R92" s="292">
        <v>1.7955900308841487E-4</v>
      </c>
      <c r="S92" s="144">
        <v>3.3251483527726622E-3</v>
      </c>
      <c r="T92" s="293">
        <v>9.9681020733652305E-4</v>
      </c>
      <c r="U92" s="294">
        <v>1.3045540796963948E-3</v>
      </c>
      <c r="V92" s="292">
        <v>0</v>
      </c>
      <c r="W92" s="144">
        <v>0</v>
      </c>
      <c r="X92" s="293">
        <v>0</v>
      </c>
    </row>
    <row r="93" spans="2:24" s="4" customFormat="1" hidden="1" outlineLevel="1" x14ac:dyDescent="0.25">
      <c r="B93" s="53" t="s">
        <v>86</v>
      </c>
      <c r="C93" s="292">
        <v>2.3344414148582528E-3</v>
      </c>
      <c r="D93" s="144">
        <v>2.573273138285744E-3</v>
      </c>
      <c r="E93" s="293">
        <v>2.4214742029907582E-3</v>
      </c>
      <c r="F93" s="292">
        <v>2.7946519187491727E-3</v>
      </c>
      <c r="G93" s="144">
        <v>2.0504915362689778E-3</v>
      </c>
      <c r="H93" s="293">
        <v>2.4949559136604694E-3</v>
      </c>
      <c r="I93" s="292">
        <v>1.0492096527288052E-3</v>
      </c>
      <c r="J93" s="144">
        <v>3.1211381856205839E-3</v>
      </c>
      <c r="K93" s="293">
        <v>2.1277122145525618E-3</v>
      </c>
      <c r="L93" s="292">
        <v>4.4962111668830794E-3</v>
      </c>
      <c r="M93" s="144">
        <v>9.420138162026376E-4</v>
      </c>
      <c r="N93" s="293">
        <v>3.3715754332043876E-3</v>
      </c>
      <c r="O93" s="292">
        <v>5.2579425266436122E-4</v>
      </c>
      <c r="P93" s="144">
        <v>7.4661380905186652E-3</v>
      </c>
      <c r="Q93" s="293">
        <v>2.1522358478880217E-3</v>
      </c>
      <c r="R93" s="292">
        <v>4.3341393311738675E-4</v>
      </c>
      <c r="S93" s="144">
        <v>7.6981132075471699E-3</v>
      </c>
      <c r="T93" s="293">
        <v>2.1195347533632287E-3</v>
      </c>
      <c r="U93" s="294">
        <v>2.1948081434950426E-3</v>
      </c>
      <c r="V93" s="292">
        <v>0</v>
      </c>
      <c r="W93" s="144">
        <v>0</v>
      </c>
      <c r="X93" s="293">
        <v>0</v>
      </c>
    </row>
    <row r="94" spans="2:24" s="4" customFormat="1" hidden="1" outlineLevel="1" x14ac:dyDescent="0.25">
      <c r="B94" s="53" t="s">
        <v>87</v>
      </c>
      <c r="C94" s="292">
        <v>1.9969087880256208E-2</v>
      </c>
      <c r="D94" s="144">
        <v>4.371500925515847E-2</v>
      </c>
      <c r="E94" s="293">
        <v>2.9083261596800733E-2</v>
      </c>
      <c r="F94" s="292">
        <v>2.3781212841854936E-2</v>
      </c>
      <c r="G94" s="144">
        <v>4.3703351618000333E-2</v>
      </c>
      <c r="H94" s="293">
        <v>3.1992798708003492E-2</v>
      </c>
      <c r="I94" s="292">
        <v>2.5999104011864119E-2</v>
      </c>
      <c r="J94" s="144">
        <v>7.2583533041346446E-2</v>
      </c>
      <c r="K94" s="293">
        <v>5.0626551817036673E-2</v>
      </c>
      <c r="L94" s="292">
        <v>2.7150226614355431E-2</v>
      </c>
      <c r="M94" s="144">
        <v>2.1013372145911036E-2</v>
      </c>
      <c r="N94" s="293">
        <v>2.5165079626643438E-2</v>
      </c>
      <c r="O94" s="292">
        <v>6.6203603212502717E-3</v>
      </c>
      <c r="P94" s="144">
        <v>4.6229338842975205E-2</v>
      </c>
      <c r="Q94" s="293">
        <v>1.8340210912425492E-2</v>
      </c>
      <c r="R94" s="292">
        <v>6.8200993718946284E-3</v>
      </c>
      <c r="S94" s="144">
        <v>4.7313221777044542E-2</v>
      </c>
      <c r="T94" s="293">
        <v>1.8343393695506371E-2</v>
      </c>
      <c r="U94" s="294">
        <v>3.6480047647409171E-3</v>
      </c>
      <c r="V94" s="292">
        <v>9.9091659785301399E-3</v>
      </c>
      <c r="W94" s="144">
        <v>0</v>
      </c>
      <c r="X94" s="293">
        <v>5.2562417871222077E-3</v>
      </c>
    </row>
    <row r="95" spans="2:24" s="4" customFormat="1" hidden="1" outlineLevel="1" x14ac:dyDescent="0.25">
      <c r="B95" s="53" t="s">
        <v>88</v>
      </c>
      <c r="C95" s="292">
        <v>4.1328049877477589E-2</v>
      </c>
      <c r="D95" s="144">
        <v>0.10867904000828919</v>
      </c>
      <c r="E95" s="293">
        <v>6.6551063468580987E-2</v>
      </c>
      <c r="F95" s="292">
        <v>5.002057280951662E-2</v>
      </c>
      <c r="G95" s="144">
        <v>0.11061041750081899</v>
      </c>
      <c r="H95" s="293">
        <v>7.5290102803568071E-2</v>
      </c>
      <c r="I95" s="292">
        <v>5.5210789072250729E-2</v>
      </c>
      <c r="J95" s="144">
        <v>0.18119624410296861</v>
      </c>
      <c r="K95" s="293">
        <v>0.12240011002257081</v>
      </c>
      <c r="L95" s="292">
        <v>5.5211936599721206E-2</v>
      </c>
      <c r="M95" s="144">
        <v>4.8112929692430681E-2</v>
      </c>
      <c r="N95" s="293">
        <v>5.2874725548729386E-2</v>
      </c>
      <c r="O95" s="292">
        <v>1.986541483660394E-2</v>
      </c>
      <c r="P95" s="144">
        <v>9.9312070043777359E-2</v>
      </c>
      <c r="Q95" s="293">
        <v>3.9223454833597467E-2</v>
      </c>
      <c r="R95" s="292">
        <v>1.9973611174302745E-2</v>
      </c>
      <c r="S95" s="144">
        <v>0.10170940170940171</v>
      </c>
      <c r="T95" s="293">
        <v>3.9759991723852549E-2</v>
      </c>
      <c r="U95" s="294">
        <v>4.4775136630012509E-3</v>
      </c>
      <c r="V95" s="292">
        <v>9.1743119266055051E-4</v>
      </c>
      <c r="W95" s="144">
        <v>0</v>
      </c>
      <c r="X95" s="293">
        <v>4.6446818392940084E-4</v>
      </c>
    </row>
    <row r="96" spans="2:24" s="4" customFormat="1" hidden="1" outlineLevel="1" x14ac:dyDescent="0.25">
      <c r="B96" s="53" t="s">
        <v>89</v>
      </c>
      <c r="C96" s="292">
        <v>3.8314484970327425E-2</v>
      </c>
      <c r="D96" s="144">
        <v>0.10590397563702982</v>
      </c>
      <c r="E96" s="293">
        <v>6.5608539318286085E-2</v>
      </c>
      <c r="F96" s="292">
        <v>4.6843667281623487E-2</v>
      </c>
      <c r="G96" s="144">
        <v>0.10617849581577384</v>
      </c>
      <c r="H96" s="293">
        <v>7.3226938770661706E-2</v>
      </c>
      <c r="I96" s="292">
        <v>4.9637631614932315E-2</v>
      </c>
      <c r="J96" s="144">
        <v>0.16949941443199903</v>
      </c>
      <c r="K96" s="293">
        <v>0.11740935369673919</v>
      </c>
      <c r="L96" s="292">
        <v>5.0582342275898098E-2</v>
      </c>
      <c r="M96" s="144">
        <v>3.935790287544641E-2</v>
      </c>
      <c r="N96" s="293">
        <v>4.6569482378492219E-2</v>
      </c>
      <c r="O96" s="292">
        <v>1.4051326953947505E-2</v>
      </c>
      <c r="P96" s="144">
        <v>0.10877253023043577</v>
      </c>
      <c r="Q96" s="293">
        <v>3.9405181758500128E-2</v>
      </c>
      <c r="R96" s="292">
        <v>1.4917190177041691E-2</v>
      </c>
      <c r="S96" s="144">
        <v>0.11210440456769984</v>
      </c>
      <c r="T96" s="293">
        <v>4.0118443316412858E-2</v>
      </c>
      <c r="U96" s="294">
        <v>6.1112898037954328E-3</v>
      </c>
      <c r="V96" s="292">
        <v>0</v>
      </c>
      <c r="W96" s="144">
        <v>0</v>
      </c>
      <c r="X96" s="293">
        <v>0</v>
      </c>
    </row>
    <row r="97" spans="2:24" s="4" customFormat="1" ht="15.75" collapsed="1" x14ac:dyDescent="0.25">
      <c r="B97" s="65">
        <v>2011</v>
      </c>
      <c r="C97" s="295">
        <v>2.0697797114879121E-2</v>
      </c>
      <c r="D97" s="88">
        <v>4.5530770206826547E-2</v>
      </c>
      <c r="E97" s="296">
        <v>3.017943286339704E-2</v>
      </c>
      <c r="F97" s="295">
        <v>2.5090523526172581E-2</v>
      </c>
      <c r="G97" s="88">
        <v>4.6163466130718422E-2</v>
      </c>
      <c r="H97" s="296">
        <v>3.3918472202492882E-2</v>
      </c>
      <c r="I97" s="295">
        <v>2.9551581328503031E-2</v>
      </c>
      <c r="J97" s="88">
        <v>6.9987682266660411E-2</v>
      </c>
      <c r="K97" s="296">
        <v>5.1165751834063439E-2</v>
      </c>
      <c r="L97" s="295">
        <v>2.7929537498888414E-2</v>
      </c>
      <c r="M97" s="88">
        <v>2.5835709454313786E-2</v>
      </c>
      <c r="N97" s="296">
        <v>2.7237560478447508E-2</v>
      </c>
      <c r="O97" s="295">
        <v>8.0928005476056369E-3</v>
      </c>
      <c r="P97" s="88">
        <v>4.2284093672988937E-2</v>
      </c>
      <c r="Q97" s="296">
        <v>1.7181019760917297E-2</v>
      </c>
      <c r="R97" s="295">
        <v>8.3241349656480515E-3</v>
      </c>
      <c r="S97" s="88">
        <v>4.390638204063637E-2</v>
      </c>
      <c r="T97" s="296">
        <v>1.7639250733766449E-2</v>
      </c>
      <c r="U97" s="297">
        <v>3.5335232521333565E-3</v>
      </c>
      <c r="V97" s="295">
        <v>2.6267932915740554E-3</v>
      </c>
      <c r="W97" s="88">
        <v>1.3738483917892355E-2</v>
      </c>
      <c r="X97" s="296">
        <v>6.9008392912651541E-3</v>
      </c>
    </row>
    <row r="98" spans="2:24" s="4" customFormat="1" hidden="1" outlineLevel="1" x14ac:dyDescent="0.25">
      <c r="B98" s="53" t="s">
        <v>78</v>
      </c>
      <c r="C98" s="292">
        <v>3.2618533578811199E-2</v>
      </c>
      <c r="D98" s="144">
        <v>7.505457814305895E-2</v>
      </c>
      <c r="E98" s="293">
        <v>4.9908826199452173E-2</v>
      </c>
      <c r="F98" s="292">
        <v>4.0172390023436894E-2</v>
      </c>
      <c r="G98" s="144">
        <v>7.5479832894756405E-2</v>
      </c>
      <c r="H98" s="293">
        <v>5.5933660077582402E-2</v>
      </c>
      <c r="I98" s="292">
        <v>4.923387021518822E-2</v>
      </c>
      <c r="J98" s="144">
        <v>0.1041346666248707</v>
      </c>
      <c r="K98" s="293">
        <v>7.9074482676367103E-2</v>
      </c>
      <c r="L98" s="292">
        <v>4.0122044241037373E-2</v>
      </c>
      <c r="M98" s="144">
        <v>5.5718664997193558E-2</v>
      </c>
      <c r="N98" s="293">
        <v>4.5614541915962807E-2</v>
      </c>
      <c r="O98" s="292">
        <v>1.3897676941155202E-2</v>
      </c>
      <c r="P98" s="144">
        <v>7.452541632276545E-2</v>
      </c>
      <c r="Q98" s="293">
        <v>3.3153942235038321E-2</v>
      </c>
      <c r="R98" s="292">
        <v>1.4301486635684391E-2</v>
      </c>
      <c r="S98" s="144">
        <v>7.601126880348695E-2</v>
      </c>
      <c r="T98" s="293">
        <v>3.4400969529085876E-2</v>
      </c>
      <c r="U98" s="294">
        <v>3.5638459205338188E-3</v>
      </c>
      <c r="V98" s="292">
        <v>1.078167115902965E-2</v>
      </c>
      <c r="W98" s="144">
        <v>0</v>
      </c>
      <c r="X98" s="293">
        <v>8.4417868448821674E-3</v>
      </c>
    </row>
    <row r="99" spans="2:24" s="4" customFormat="1" hidden="1" outlineLevel="1" x14ac:dyDescent="0.25">
      <c r="B99" s="53" t="s">
        <v>79</v>
      </c>
      <c r="C99" s="292">
        <v>2.684395383843452E-2</v>
      </c>
      <c r="D99" s="144">
        <v>6.8427059201399562E-2</v>
      </c>
      <c r="E99" s="293">
        <v>4.3309781976311537E-2</v>
      </c>
      <c r="F99" s="292">
        <v>3.3031160766612215E-2</v>
      </c>
      <c r="G99" s="144">
        <v>6.9643363026850078E-2</v>
      </c>
      <c r="H99" s="293">
        <v>4.9215570320381256E-2</v>
      </c>
      <c r="I99" s="292">
        <v>4.7624010004168403E-2</v>
      </c>
      <c r="J99" s="144">
        <v>9.8293381969775925E-2</v>
      </c>
      <c r="K99" s="293">
        <v>7.6068672980582883E-2</v>
      </c>
      <c r="L99" s="292">
        <v>3.084763948497854E-2</v>
      </c>
      <c r="M99" s="144">
        <v>4.69322397069327E-2</v>
      </c>
      <c r="N99" s="293">
        <v>3.6413940471539397E-2</v>
      </c>
      <c r="O99" s="292">
        <v>1.3070692194403535E-2</v>
      </c>
      <c r="P99" s="144">
        <v>6.4286109115029577E-2</v>
      </c>
      <c r="Q99" s="293">
        <v>2.8124847677384764E-2</v>
      </c>
      <c r="R99" s="292">
        <v>1.2881902878259513E-2</v>
      </c>
      <c r="S99" s="144">
        <v>6.5662394460304932E-2</v>
      </c>
      <c r="T99" s="293">
        <v>2.8712492484833027E-2</v>
      </c>
      <c r="U99" s="294">
        <v>5.9719319199761124E-3</v>
      </c>
      <c r="V99" s="292">
        <v>9.9198779091949629E-3</v>
      </c>
      <c r="W99" s="144">
        <v>0</v>
      </c>
      <c r="X99" s="293">
        <v>6.8692206076618233E-3</v>
      </c>
    </row>
    <row r="100" spans="2:24" s="4" customFormat="1" hidden="1" outlineLevel="1" x14ac:dyDescent="0.25">
      <c r="B100" s="53" t="s">
        <v>80</v>
      </c>
      <c r="C100" s="292">
        <v>2.871706810821625E-2</v>
      </c>
      <c r="D100" s="144">
        <v>6.3204690027609867E-2</v>
      </c>
      <c r="E100" s="293">
        <v>4.2741510679813334E-2</v>
      </c>
      <c r="F100" s="292">
        <v>3.6231597612419036E-2</v>
      </c>
      <c r="G100" s="144">
        <v>6.5936616449339583E-2</v>
      </c>
      <c r="H100" s="293">
        <v>4.9460479538941005E-2</v>
      </c>
      <c r="I100" s="292">
        <v>5.7726851589237432E-2</v>
      </c>
      <c r="J100" s="144">
        <v>9.6125485990079099E-2</v>
      </c>
      <c r="K100" s="293">
        <v>7.9204785948774351E-2</v>
      </c>
      <c r="L100" s="292">
        <v>3.143077942150585E-2</v>
      </c>
      <c r="M100" s="144">
        <v>4.3377756336810791E-2</v>
      </c>
      <c r="N100" s="293">
        <v>3.5666184466503714E-2</v>
      </c>
      <c r="O100" s="292">
        <v>9.1466742343207664E-3</v>
      </c>
      <c r="P100" s="144">
        <v>4.8087431693989074E-2</v>
      </c>
      <c r="Q100" s="293">
        <v>2.140485236485476E-2</v>
      </c>
      <c r="R100" s="292">
        <v>9.5592799503414032E-3</v>
      </c>
      <c r="S100" s="144">
        <v>4.9564988136040072E-2</v>
      </c>
      <c r="T100" s="293">
        <v>2.236664415935179E-2</v>
      </c>
      <c r="U100" s="294">
        <v>2.6759983532317825E-3</v>
      </c>
      <c r="V100" s="292">
        <v>6.5014221861032099E-3</v>
      </c>
      <c r="W100" s="144">
        <v>4.9710024855012429E-3</v>
      </c>
      <c r="X100" s="293">
        <v>5.9978189749182115E-3</v>
      </c>
    </row>
    <row r="101" spans="2:24" s="4" customFormat="1" hidden="1" outlineLevel="1" x14ac:dyDescent="0.25">
      <c r="B101" s="53" t="s">
        <v>81</v>
      </c>
      <c r="C101" s="292">
        <v>1.2647131514720874E-2</v>
      </c>
      <c r="D101" s="144">
        <v>3.3888151983227074E-2</v>
      </c>
      <c r="E101" s="293">
        <v>2.0870952244591751E-2</v>
      </c>
      <c r="F101" s="292">
        <v>1.5662839433144754E-2</v>
      </c>
      <c r="G101" s="144">
        <v>3.7486837486837489E-2</v>
      </c>
      <c r="H101" s="293">
        <v>2.4799922408396353E-2</v>
      </c>
      <c r="I101" s="292">
        <v>2.4053929829937183E-2</v>
      </c>
      <c r="J101" s="144">
        <v>5.4965488516006189E-2</v>
      </c>
      <c r="K101" s="293">
        <v>4.0550302857097494E-2</v>
      </c>
      <c r="L101" s="292">
        <v>1.4745764359380619E-2</v>
      </c>
      <c r="M101" s="144">
        <v>2.6110097889604347E-2</v>
      </c>
      <c r="N101" s="293">
        <v>1.8644922770431196E-2</v>
      </c>
      <c r="O101" s="292">
        <v>3.2351919402466562E-3</v>
      </c>
      <c r="P101" s="144">
        <v>1.0158856630645884E-2</v>
      </c>
      <c r="Q101" s="293">
        <v>5.3374056881926911E-3</v>
      </c>
      <c r="R101" s="292">
        <v>3.5197685631629702E-3</v>
      </c>
      <c r="S101" s="144">
        <v>1.037117903930131E-2</v>
      </c>
      <c r="T101" s="293">
        <v>5.6187290969899667E-3</v>
      </c>
      <c r="U101" s="294">
        <v>1.5879317189360857E-3</v>
      </c>
      <c r="V101" s="292">
        <v>3.189792663476874E-3</v>
      </c>
      <c r="W101" s="144">
        <v>0</v>
      </c>
      <c r="X101" s="293">
        <v>2.2383883603805262E-3</v>
      </c>
    </row>
    <row r="102" spans="2:24" s="4" customFormat="1" hidden="1" outlineLevel="1" x14ac:dyDescent="0.25">
      <c r="B102" s="53" t="s">
        <v>82</v>
      </c>
      <c r="C102" s="292">
        <v>1.1914506983701125E-3</v>
      </c>
      <c r="D102" s="144">
        <v>6.1577894473618406E-3</v>
      </c>
      <c r="E102" s="293">
        <v>2.9504811830709915E-3</v>
      </c>
      <c r="F102" s="292">
        <v>1.2761994550283407E-3</v>
      </c>
      <c r="G102" s="144">
        <v>6.8462100676294534E-3</v>
      </c>
      <c r="H102" s="293">
        <v>3.4108274270235389E-3</v>
      </c>
      <c r="I102" s="292">
        <v>1.6162360113750282E-3</v>
      </c>
      <c r="J102" s="144">
        <v>1.1743091463530125E-3</v>
      </c>
      <c r="K102" s="293">
        <v>1.3867579369762776E-3</v>
      </c>
      <c r="L102" s="292">
        <v>1.4788428324697756E-3</v>
      </c>
      <c r="M102" s="144">
        <v>1.5622257328418467E-2</v>
      </c>
      <c r="N102" s="293">
        <v>5.7350266754201285E-3</v>
      </c>
      <c r="O102" s="292">
        <v>5.4389702216380367E-4</v>
      </c>
      <c r="P102" s="144">
        <v>2.3564695801199659E-3</v>
      </c>
      <c r="Q102" s="293">
        <v>1.0828370330265296E-3</v>
      </c>
      <c r="R102" s="292">
        <v>6.0013503038183595E-4</v>
      </c>
      <c r="S102" s="144">
        <v>2.4077529645458377E-3</v>
      </c>
      <c r="T102" s="293">
        <v>1.1306621440180906E-3</v>
      </c>
      <c r="U102" s="294">
        <v>2.3373901829612316E-3</v>
      </c>
      <c r="V102" s="292">
        <v>1.055594651653765E-3</v>
      </c>
      <c r="W102" s="144">
        <v>3.3140016570008283E-3</v>
      </c>
      <c r="X102" s="293">
        <v>1.7288219313410719E-3</v>
      </c>
    </row>
    <row r="103" spans="2:24" s="4" customFormat="1" hidden="1" outlineLevel="1" x14ac:dyDescent="0.25">
      <c r="B103" s="53" t="s">
        <v>83</v>
      </c>
      <c r="C103" s="292">
        <v>2.0012735377058126E-3</v>
      </c>
      <c r="D103" s="144">
        <v>7.9741828024151567E-3</v>
      </c>
      <c r="E103" s="293">
        <v>4.2966530912698728E-3</v>
      </c>
      <c r="F103" s="292">
        <v>2.3786103907717068E-3</v>
      </c>
      <c r="G103" s="144">
        <v>9.0136750565965231E-3</v>
      </c>
      <c r="H103" s="293">
        <v>5.1417280102417102E-3</v>
      </c>
      <c r="I103" s="292">
        <v>1.7459092939217996E-3</v>
      </c>
      <c r="J103" s="144">
        <v>3.5608002339462957E-3</v>
      </c>
      <c r="K103" s="293">
        <v>2.7283478131314544E-3</v>
      </c>
      <c r="L103" s="292">
        <v>3.5146734717550168E-3</v>
      </c>
      <c r="M103" s="144">
        <v>1.8975332068311195E-2</v>
      </c>
      <c r="N103" s="293">
        <v>8.6348014305996264E-3</v>
      </c>
      <c r="O103" s="292">
        <v>1.122381991063298E-3</v>
      </c>
      <c r="P103" s="144">
        <v>2.9405587061541692E-3</v>
      </c>
      <c r="Q103" s="293">
        <v>1.7317602004899614E-3</v>
      </c>
      <c r="R103" s="292">
        <v>1.1009346232226933E-3</v>
      </c>
      <c r="S103" s="144">
        <v>2.9561579043114426E-3</v>
      </c>
      <c r="T103" s="293">
        <v>1.7316285038420508E-3</v>
      </c>
      <c r="U103" s="294">
        <v>5.5196341271092884E-4</v>
      </c>
      <c r="V103" s="292">
        <v>9.3603744149765996E-4</v>
      </c>
      <c r="W103" s="144">
        <v>0</v>
      </c>
      <c r="X103" s="293">
        <v>7.9302141157811261E-4</v>
      </c>
    </row>
    <row r="104" spans="2:24" s="4" customFormat="1" hidden="1" outlineLevel="1" x14ac:dyDescent="0.25">
      <c r="B104" s="53" t="s">
        <v>84</v>
      </c>
      <c r="C104" s="292">
        <v>1.9203633976472719E-3</v>
      </c>
      <c r="D104" s="144">
        <v>7.8784135764345745E-3</v>
      </c>
      <c r="E104" s="293">
        <v>4.3788600338165E-3</v>
      </c>
      <c r="F104" s="292">
        <v>2.1290278576230888E-3</v>
      </c>
      <c r="G104" s="144">
        <v>8.6613597298582246E-3</v>
      </c>
      <c r="H104" s="293">
        <v>5.0308675403444164E-3</v>
      </c>
      <c r="I104" s="292">
        <v>9.6680103562416019E-4</v>
      </c>
      <c r="J104" s="144">
        <v>5.5834876951574488E-3</v>
      </c>
      <c r="K104" s="293">
        <v>3.5210752089952124E-3</v>
      </c>
      <c r="L104" s="292">
        <v>3.3752450160156812E-3</v>
      </c>
      <c r="M104" s="144">
        <v>1.5411832749294049E-2</v>
      </c>
      <c r="N104" s="293">
        <v>7.7063860783125526E-3</v>
      </c>
      <c r="O104" s="292">
        <v>1.1805361780677843E-3</v>
      </c>
      <c r="P104" s="144">
        <v>2.1399330107927058E-3</v>
      </c>
      <c r="Q104" s="293">
        <v>1.4834398178747155E-3</v>
      </c>
      <c r="R104" s="292">
        <v>1.1294117647058823E-3</v>
      </c>
      <c r="S104" s="144">
        <v>2.1998260602650024E-3</v>
      </c>
      <c r="T104" s="293">
        <v>1.4666301352200752E-3</v>
      </c>
      <c r="U104" s="294">
        <v>1.1309018942606728E-3</v>
      </c>
      <c r="V104" s="292">
        <v>1.926040061633282E-3</v>
      </c>
      <c r="W104" s="144">
        <v>0</v>
      </c>
      <c r="X104" s="293">
        <v>1.5417823003391921E-3</v>
      </c>
    </row>
    <row r="105" spans="2:24" s="4" customFormat="1" hidden="1" outlineLevel="1" x14ac:dyDescent="0.25">
      <c r="B105" s="53" t="s">
        <v>85</v>
      </c>
      <c r="C105" s="292">
        <v>2.0578455803971678E-3</v>
      </c>
      <c r="D105" s="144">
        <v>4.7940536142326217E-3</v>
      </c>
      <c r="E105" s="293">
        <v>3.127700463028646E-3</v>
      </c>
      <c r="F105" s="292">
        <v>2.471448509943755E-3</v>
      </c>
      <c r="G105" s="144">
        <v>5.4186286750026935E-3</v>
      </c>
      <c r="H105" s="293">
        <v>3.7166757709156733E-3</v>
      </c>
      <c r="I105" s="292">
        <v>6.6507872676091191E-4</v>
      </c>
      <c r="J105" s="144">
        <v>2.3058351192252395E-3</v>
      </c>
      <c r="K105" s="293">
        <v>1.5392397745338921E-3</v>
      </c>
      <c r="L105" s="292">
        <v>4.2088394838876043E-3</v>
      </c>
      <c r="M105" s="144">
        <v>1.1383089494026085E-2</v>
      </c>
      <c r="N105" s="293">
        <v>6.6689259519256373E-3</v>
      </c>
      <c r="O105" s="292">
        <v>3.5807000268552503E-4</v>
      </c>
      <c r="P105" s="144">
        <v>7.3871290140355454E-4</v>
      </c>
      <c r="Q105" s="293">
        <v>4.6913830704468223E-4</v>
      </c>
      <c r="R105" s="292">
        <v>3.5063796629979544E-4</v>
      </c>
      <c r="S105" s="144">
        <v>7.7000818133692668E-4</v>
      </c>
      <c r="T105" s="293">
        <v>4.7147571900047147E-4</v>
      </c>
      <c r="U105" s="294">
        <v>2.8603534579630199E-3</v>
      </c>
      <c r="V105" s="292">
        <v>1.0005002501250625E-3</v>
      </c>
      <c r="W105" s="144">
        <v>0</v>
      </c>
      <c r="X105" s="293">
        <v>6.4745872450631275E-4</v>
      </c>
    </row>
    <row r="106" spans="2:24" s="4" customFormat="1" hidden="1" outlineLevel="1" x14ac:dyDescent="0.25">
      <c r="B106" s="53" t="s">
        <v>86</v>
      </c>
      <c r="C106" s="292">
        <v>2.3509408100769479E-3</v>
      </c>
      <c r="D106" s="144">
        <v>9.2017396921736383E-3</v>
      </c>
      <c r="E106" s="293">
        <v>4.8587604798816519E-3</v>
      </c>
      <c r="F106" s="292">
        <v>2.8172091231580339E-3</v>
      </c>
      <c r="G106" s="144">
        <v>1.0083654413551321E-2</v>
      </c>
      <c r="H106" s="293">
        <v>5.7129617141651714E-3</v>
      </c>
      <c r="I106" s="292">
        <v>1.5134389547692485E-3</v>
      </c>
      <c r="J106" s="144">
        <v>4.6635182998819363E-3</v>
      </c>
      <c r="K106" s="293">
        <v>3.0673953348411458E-3</v>
      </c>
      <c r="L106" s="292">
        <v>4.5040422353732658E-3</v>
      </c>
      <c r="M106" s="144">
        <v>1.9943593875906527E-2</v>
      </c>
      <c r="N106" s="293">
        <v>9.7148253068932953E-3</v>
      </c>
      <c r="O106" s="292">
        <v>3.236096343211132E-4</v>
      </c>
      <c r="P106" s="144">
        <v>3.5940441553996235E-3</v>
      </c>
      <c r="Q106" s="293">
        <v>1.2666348637133786E-3</v>
      </c>
      <c r="R106" s="292">
        <v>2.9922202274087372E-4</v>
      </c>
      <c r="S106" s="144">
        <v>3.6674043629465699E-3</v>
      </c>
      <c r="T106" s="293">
        <v>1.2518106546969723E-3</v>
      </c>
      <c r="U106" s="294">
        <v>2.7735271614384087E-3</v>
      </c>
      <c r="V106" s="292">
        <v>3.1066620642043494E-3</v>
      </c>
      <c r="W106" s="144">
        <v>0</v>
      </c>
      <c r="X106" s="293">
        <v>2.7615833077631177E-3</v>
      </c>
    </row>
    <row r="107" spans="2:24" s="4" customFormat="1" hidden="1" outlineLevel="1" x14ac:dyDescent="0.25">
      <c r="B107" s="53" t="s">
        <v>87</v>
      </c>
      <c r="C107" s="292">
        <v>1.7358299971032363E-2</v>
      </c>
      <c r="D107" s="144">
        <v>4.6926816801650229E-2</v>
      </c>
      <c r="E107" s="293">
        <v>2.8565037003553909E-2</v>
      </c>
      <c r="F107" s="292">
        <v>2.1102888517545954E-2</v>
      </c>
      <c r="G107" s="144">
        <v>4.9450625869262868E-2</v>
      </c>
      <c r="H107" s="293">
        <v>3.2642604387827318E-2</v>
      </c>
      <c r="I107" s="292">
        <v>2.14230110540246E-2</v>
      </c>
      <c r="J107" s="144">
        <v>6.5708681562340096E-2</v>
      </c>
      <c r="K107" s="293">
        <v>4.4573729808449619E-2</v>
      </c>
      <c r="L107" s="292">
        <v>2.5902951665528494E-2</v>
      </c>
      <c r="M107" s="144">
        <v>3.4078380274631656E-2</v>
      </c>
      <c r="N107" s="293">
        <v>2.8528750877238166E-2</v>
      </c>
      <c r="O107" s="292">
        <v>5.0374855142728756E-3</v>
      </c>
      <c r="P107" s="144">
        <v>3.1196470282896443E-2</v>
      </c>
      <c r="Q107" s="293">
        <v>1.3225450055241438E-2</v>
      </c>
      <c r="R107" s="292">
        <v>4.9622495531307523E-3</v>
      </c>
      <c r="S107" s="144">
        <v>3.1863311013622719E-2</v>
      </c>
      <c r="T107" s="293">
        <v>1.3465433247577863E-2</v>
      </c>
      <c r="U107" s="294">
        <v>2.8087864602088586E-3</v>
      </c>
      <c r="V107" s="292">
        <v>5.4824561403508769E-4</v>
      </c>
      <c r="W107" s="144">
        <v>0</v>
      </c>
      <c r="X107" s="293">
        <v>4.0617384240454913E-4</v>
      </c>
    </row>
    <row r="108" spans="2:24" s="4" customFormat="1" hidden="1" outlineLevel="1" x14ac:dyDescent="0.25">
      <c r="B108" s="53" t="s">
        <v>88</v>
      </c>
      <c r="C108" s="292">
        <v>3.9061180365528192E-2</v>
      </c>
      <c r="D108" s="144">
        <v>7.909604519774012E-2</v>
      </c>
      <c r="E108" s="293">
        <v>5.519376561558495E-2</v>
      </c>
      <c r="F108" s="292">
        <v>4.9963296017617911E-2</v>
      </c>
      <c r="G108" s="144">
        <v>8.212030455021109E-2</v>
      </c>
      <c r="H108" s="293">
        <v>6.4202241374351696E-2</v>
      </c>
      <c r="I108" s="292">
        <v>6.9125913686894996E-2</v>
      </c>
      <c r="J108" s="144">
        <v>0.12103697538570614</v>
      </c>
      <c r="K108" s="293">
        <v>9.7062092533302363E-2</v>
      </c>
      <c r="L108" s="292">
        <v>5.7562206169017312E-2</v>
      </c>
      <c r="M108" s="144">
        <v>4.7861226098955253E-2</v>
      </c>
      <c r="N108" s="293">
        <v>5.3994490358126722E-2</v>
      </c>
      <c r="O108" s="292">
        <v>1.0376781385232344E-2</v>
      </c>
      <c r="P108" s="144">
        <v>6.1831911346474457E-2</v>
      </c>
      <c r="Q108" s="293">
        <v>2.6638359858052719E-2</v>
      </c>
      <c r="R108" s="292">
        <v>9.800436703397147E-3</v>
      </c>
      <c r="S108" s="144">
        <v>7.2679299592228352E-2</v>
      </c>
      <c r="T108" s="293">
        <v>2.8504156112875031E-2</v>
      </c>
      <c r="U108" s="294">
        <v>4.0469714058249855E-3</v>
      </c>
      <c r="V108" s="292">
        <v>5.8823529411764705E-3</v>
      </c>
      <c r="W108" s="144">
        <v>2.2935779816513763E-3</v>
      </c>
      <c r="X108" s="293">
        <v>5.1194539249146756E-3</v>
      </c>
    </row>
    <row r="109" spans="2:24" s="4" customFormat="1" hidden="1" outlineLevel="1" x14ac:dyDescent="0.25">
      <c r="B109" s="53" t="s">
        <v>89</v>
      </c>
      <c r="C109" s="292">
        <v>2.9286145016739099E-2</v>
      </c>
      <c r="D109" s="144">
        <v>6.3777482483691708E-2</v>
      </c>
      <c r="E109" s="293">
        <v>4.3350615125056953E-2</v>
      </c>
      <c r="F109" s="292">
        <v>3.5848335693255122E-2</v>
      </c>
      <c r="G109" s="144">
        <v>6.5731187619154419E-2</v>
      </c>
      <c r="H109" s="293">
        <v>4.9144845997430173E-2</v>
      </c>
      <c r="I109" s="292">
        <v>4.2167536100400693E-2</v>
      </c>
      <c r="J109" s="144">
        <v>9.7284997832951525E-2</v>
      </c>
      <c r="K109" s="293">
        <v>7.2469194635441492E-2</v>
      </c>
      <c r="L109" s="292">
        <v>4.065366016341504E-2</v>
      </c>
      <c r="M109" s="144">
        <v>3.8302297367559551E-2</v>
      </c>
      <c r="N109" s="293">
        <v>3.9793070395534383E-2</v>
      </c>
      <c r="O109" s="292">
        <v>1.3012048192771084E-2</v>
      </c>
      <c r="P109" s="144">
        <v>5.3703534569367065E-2</v>
      </c>
      <c r="Q109" s="293">
        <v>2.6203588559246756E-2</v>
      </c>
      <c r="R109" s="292">
        <v>1.2431600978389691E-2</v>
      </c>
      <c r="S109" s="144">
        <v>6.1206419479800774E-2</v>
      </c>
      <c r="T109" s="293">
        <v>2.7699343461465173E-2</v>
      </c>
      <c r="U109" s="294">
        <v>3.7180249851279002E-3</v>
      </c>
      <c r="V109" s="292">
        <v>5.3175775480059084E-3</v>
      </c>
      <c r="W109" s="144">
        <v>5.0505050505050509E-3</v>
      </c>
      <c r="X109" s="293">
        <v>5.2571428571428569E-3</v>
      </c>
    </row>
    <row r="110" spans="2:24" s="4" customFormat="1" ht="15.75" collapsed="1" x14ac:dyDescent="0.25">
      <c r="B110" s="65">
        <v>2010</v>
      </c>
      <c r="C110" s="295">
        <v>1.5956999655232149E-2</v>
      </c>
      <c r="D110" s="88">
        <v>3.911699018971896E-2</v>
      </c>
      <c r="E110" s="296">
        <v>2.5032056423444915E-2</v>
      </c>
      <c r="F110" s="295">
        <v>1.9590155068845261E-2</v>
      </c>
      <c r="G110" s="88">
        <v>4.085434500664363E-2</v>
      </c>
      <c r="H110" s="296">
        <v>2.8658477462834241E-2</v>
      </c>
      <c r="I110" s="295">
        <v>2.5967258083519379E-2</v>
      </c>
      <c r="J110" s="88">
        <v>5.5404419685850824E-2</v>
      </c>
      <c r="K110" s="296">
        <v>4.1800001116937803E-2</v>
      </c>
      <c r="L110" s="295">
        <v>2.0806767586821016E-2</v>
      </c>
      <c r="M110" s="88">
        <v>3.0879796343910967E-2</v>
      </c>
      <c r="N110" s="296">
        <v>2.4270162663904086E-2</v>
      </c>
      <c r="O110" s="295">
        <v>5.7992039307740535E-3</v>
      </c>
      <c r="P110" s="88">
        <v>2.9249326923859023E-2</v>
      </c>
      <c r="Q110" s="296">
        <v>1.3055921226506515E-2</v>
      </c>
      <c r="R110" s="295">
        <v>5.6817835559392618E-3</v>
      </c>
      <c r="S110" s="88">
        <v>3.0692017705004716E-2</v>
      </c>
      <c r="T110" s="296">
        <v>1.33914519537749E-2</v>
      </c>
      <c r="U110" s="297">
        <v>2.9655265578663647E-3</v>
      </c>
      <c r="V110" s="295">
        <v>4.0157058718543635E-3</v>
      </c>
      <c r="W110" s="88">
        <v>1.5348501263994221E-3</v>
      </c>
      <c r="X110" s="296">
        <v>3.400903924464134E-3</v>
      </c>
    </row>
    <row r="111" spans="2:24" s="4" customFormat="1" hidden="1" outlineLevel="1" x14ac:dyDescent="0.25">
      <c r="B111" s="53" t="s">
        <v>78</v>
      </c>
      <c r="C111" s="292">
        <v>3.2631915754604231E-2</v>
      </c>
      <c r="D111" s="144">
        <v>8.1458670217825546E-2</v>
      </c>
      <c r="E111" s="293">
        <v>5.4203766448664405E-2</v>
      </c>
      <c r="F111" s="292">
        <v>3.954100608671466E-2</v>
      </c>
      <c r="G111" s="144">
        <v>8.4569558824544575E-2</v>
      </c>
      <c r="H111" s="293">
        <v>6.1323306462923506E-2</v>
      </c>
      <c r="I111" s="292">
        <v>4.7825396465276677E-2</v>
      </c>
      <c r="J111" s="144">
        <v>0.11755882893973482</v>
      </c>
      <c r="K111" s="293">
        <v>9.0772823927214419E-2</v>
      </c>
      <c r="L111" s="292">
        <v>4.2094135172148675E-2</v>
      </c>
      <c r="M111" s="144">
        <v>4.9621483183307599E-2</v>
      </c>
      <c r="N111" s="293">
        <v>4.5025817050988674E-2</v>
      </c>
      <c r="O111" s="292">
        <v>1.8255102758184334E-2</v>
      </c>
      <c r="P111" s="144">
        <v>6.5070182519395489E-2</v>
      </c>
      <c r="Q111" s="293">
        <v>3.4322477374869174E-2</v>
      </c>
      <c r="R111" s="292">
        <v>1.9477054429028817E-2</v>
      </c>
      <c r="S111" s="144">
        <v>6.6880869995056852E-2</v>
      </c>
      <c r="T111" s="293">
        <v>3.6094264425576159E-2</v>
      </c>
      <c r="U111" s="294">
        <v>2.5792188651436992E-3</v>
      </c>
      <c r="V111" s="292">
        <v>4.7619047619047623E-3</v>
      </c>
      <c r="W111" s="144">
        <v>0</v>
      </c>
      <c r="X111" s="293">
        <v>2.93470286133529E-3</v>
      </c>
    </row>
    <row r="112" spans="2:24" s="4" customFormat="1" hidden="1" outlineLevel="1" x14ac:dyDescent="0.25">
      <c r="B112" s="53" t="s">
        <v>79</v>
      </c>
      <c r="C112" s="292">
        <v>3.3801319533472998E-2</v>
      </c>
      <c r="D112" s="144">
        <v>8.5007575054880505E-2</v>
      </c>
      <c r="E112" s="293">
        <v>5.5277476645694039E-2</v>
      </c>
      <c r="F112" s="292">
        <v>4.1761900029812185E-2</v>
      </c>
      <c r="G112" s="144">
        <v>8.8166770611554368E-2</v>
      </c>
      <c r="H112" s="293">
        <v>6.3303439210662046E-2</v>
      </c>
      <c r="I112" s="292">
        <v>6.2075940831893467E-2</v>
      </c>
      <c r="J112" s="144">
        <v>0.1259655377302436</v>
      </c>
      <c r="K112" s="293">
        <v>9.954869400059245E-2</v>
      </c>
      <c r="L112" s="292">
        <v>3.7621895179097885E-2</v>
      </c>
      <c r="M112" s="144">
        <v>5.2468456939473315E-2</v>
      </c>
      <c r="N112" s="293">
        <v>4.317149007414494E-2</v>
      </c>
      <c r="O112" s="292">
        <v>1.6810016330974415E-2</v>
      </c>
      <c r="P112" s="144">
        <v>6.9189602446483187E-2</v>
      </c>
      <c r="Q112" s="293">
        <v>3.3207185915366554E-2</v>
      </c>
      <c r="R112" s="292">
        <v>1.7350667428969152E-2</v>
      </c>
      <c r="S112" s="144">
        <v>7.0728995711789935E-2</v>
      </c>
      <c r="T112" s="293">
        <v>3.4405764741703038E-2</v>
      </c>
      <c r="U112" s="294">
        <v>4.4819404165568153E-3</v>
      </c>
      <c r="V112" s="292">
        <v>1.70261066969353E-3</v>
      </c>
      <c r="W112" s="144">
        <v>0</v>
      </c>
      <c r="X112" s="293">
        <v>9.8296199213630396E-4</v>
      </c>
    </row>
    <row r="113" spans="2:24" s="4" customFormat="1" hidden="1" outlineLevel="1" x14ac:dyDescent="0.25">
      <c r="B113" s="53" t="s">
        <v>80</v>
      </c>
      <c r="C113" s="292">
        <v>3.5987885266345984E-2</v>
      </c>
      <c r="D113" s="144">
        <v>8.6422299651567946E-2</v>
      </c>
      <c r="E113" s="293">
        <v>5.8079451439288124E-2</v>
      </c>
      <c r="F113" s="292">
        <v>4.4586528195671167E-2</v>
      </c>
      <c r="G113" s="144">
        <v>9.2232435981615235E-2</v>
      </c>
      <c r="H113" s="293">
        <v>6.7466923959791647E-2</v>
      </c>
      <c r="I113" s="292">
        <v>6.2832039231712294E-2</v>
      </c>
      <c r="J113" s="144">
        <v>0.11733389281546269</v>
      </c>
      <c r="K113" s="293">
        <v>9.602958442823939E-2</v>
      </c>
      <c r="L113" s="292">
        <v>4.1900130387285475E-2</v>
      </c>
      <c r="M113" s="144">
        <v>5.7829395274329197E-2</v>
      </c>
      <c r="N113" s="293">
        <v>4.778968098259434E-2</v>
      </c>
      <c r="O113" s="292">
        <v>1.8144061752737341E-2</v>
      </c>
      <c r="P113" s="144">
        <v>5.5755744120268125E-2</v>
      </c>
      <c r="Q113" s="293">
        <v>3.1354190765211003E-2</v>
      </c>
      <c r="R113" s="292">
        <v>1.833003599265845E-2</v>
      </c>
      <c r="S113" s="144">
        <v>5.6291960750559478E-2</v>
      </c>
      <c r="T113" s="293">
        <v>3.186120357729065E-2</v>
      </c>
      <c r="U113" s="294">
        <v>4.152823920265781E-3</v>
      </c>
      <c r="V113" s="292">
        <v>1.0209290454313426E-3</v>
      </c>
      <c r="W113" s="144">
        <v>1.2638230647709321E-2</v>
      </c>
      <c r="X113" s="293">
        <v>5.5813953488372094E-3</v>
      </c>
    </row>
    <row r="114" spans="2:24" s="4" customFormat="1" hidden="1" outlineLevel="1" x14ac:dyDescent="0.25">
      <c r="B114" s="53" t="s">
        <v>81</v>
      </c>
      <c r="C114" s="292">
        <v>1.507116720539306E-2</v>
      </c>
      <c r="D114" s="144">
        <v>3.4475460196898962E-2</v>
      </c>
      <c r="E114" s="293">
        <v>2.2739765313194559E-2</v>
      </c>
      <c r="F114" s="292">
        <v>1.9048496442293623E-2</v>
      </c>
      <c r="G114" s="144">
        <v>3.9449092843382501E-2</v>
      </c>
      <c r="H114" s="293">
        <v>2.7817516105609542E-2</v>
      </c>
      <c r="I114" s="292">
        <v>2.1001557660286826E-2</v>
      </c>
      <c r="J114" s="144">
        <v>5.4969035682689474E-2</v>
      </c>
      <c r="K114" s="293">
        <v>3.9628698260735971E-2</v>
      </c>
      <c r="L114" s="292">
        <v>2.2327306240674097E-2</v>
      </c>
      <c r="M114" s="144">
        <v>2.5094925119981498E-2</v>
      </c>
      <c r="N114" s="293">
        <v>2.3331259132890993E-2</v>
      </c>
      <c r="O114" s="292">
        <v>5.1552168553177184E-3</v>
      </c>
      <c r="P114" s="144">
        <v>8.5628140703517593E-3</v>
      </c>
      <c r="Q114" s="293">
        <v>6.2362108323874869E-3</v>
      </c>
      <c r="R114" s="292">
        <v>5.4937051295390702E-3</v>
      </c>
      <c r="S114" s="144">
        <v>8.8084059915045834E-3</v>
      </c>
      <c r="T114" s="293">
        <v>6.5464356716841803E-3</v>
      </c>
      <c r="U114" s="294">
        <v>1.7585442312103372E-3</v>
      </c>
      <c r="V114" s="292">
        <v>0</v>
      </c>
      <c r="W114" s="144">
        <v>0</v>
      </c>
      <c r="X114" s="293">
        <v>0</v>
      </c>
    </row>
    <row r="115" spans="2:24" s="4" customFormat="1" hidden="1" outlineLevel="1" x14ac:dyDescent="0.25">
      <c r="B115" s="53" t="s">
        <v>82</v>
      </c>
      <c r="C115" s="292">
        <v>9.1197170124175545E-4</v>
      </c>
      <c r="D115" s="144">
        <v>6.6000405463241757E-3</v>
      </c>
      <c r="E115" s="293">
        <v>3.074569003662648E-3</v>
      </c>
      <c r="F115" s="292">
        <v>1.0574727028126272E-3</v>
      </c>
      <c r="G115" s="144">
        <v>7.5400905532406158E-3</v>
      </c>
      <c r="H115" s="293">
        <v>3.7127478397718417E-3</v>
      </c>
      <c r="I115" s="292">
        <v>8.9794130530004379E-4</v>
      </c>
      <c r="J115" s="144">
        <v>1.5494549564329723E-3</v>
      </c>
      <c r="K115" s="293">
        <v>1.2535068345967885E-3</v>
      </c>
      <c r="L115" s="292">
        <v>1.1501748977292938E-3</v>
      </c>
      <c r="M115" s="144">
        <v>1.7901390644753476E-2</v>
      </c>
      <c r="N115" s="293">
        <v>6.4979618194293091E-3</v>
      </c>
      <c r="O115" s="292">
        <v>2.8575510787255323E-4</v>
      </c>
      <c r="P115" s="144">
        <v>2.0169801585440219E-3</v>
      </c>
      <c r="Q115" s="293">
        <v>8.6869995103691189E-4</v>
      </c>
      <c r="R115" s="292">
        <v>3.2471925314571777E-4</v>
      </c>
      <c r="S115" s="144">
        <v>2.0350657482780211E-3</v>
      </c>
      <c r="T115" s="293">
        <v>9.0878312158092624E-4</v>
      </c>
      <c r="U115" s="294">
        <v>1.1132551580822325E-3</v>
      </c>
      <c r="V115" s="292">
        <v>1.0934937124111536E-3</v>
      </c>
      <c r="W115" s="144">
        <v>0</v>
      </c>
      <c r="X115" s="293">
        <v>7.0997515086971955E-4</v>
      </c>
    </row>
    <row r="116" spans="2:24" s="4" customFormat="1" hidden="1" outlineLevel="1" x14ac:dyDescent="0.25">
      <c r="B116" s="53" t="s">
        <v>83</v>
      </c>
      <c r="C116" s="292">
        <v>2.1991905107269028E-3</v>
      </c>
      <c r="D116" s="144">
        <v>7.8667283664969924E-3</v>
      </c>
      <c r="E116" s="293">
        <v>4.4046441699203678E-3</v>
      </c>
      <c r="F116" s="292">
        <v>2.8044820371962882E-3</v>
      </c>
      <c r="G116" s="144">
        <v>9.061756863875477E-3</v>
      </c>
      <c r="H116" s="293">
        <v>5.4077755042385269E-3</v>
      </c>
      <c r="I116" s="292">
        <v>1.4119761247673448E-3</v>
      </c>
      <c r="J116" s="144">
        <v>5.2551311026588022E-3</v>
      </c>
      <c r="K116" s="293">
        <v>3.4794298479726392E-3</v>
      </c>
      <c r="L116" s="292">
        <v>4.4337566694221085E-3</v>
      </c>
      <c r="M116" s="144">
        <v>1.6656637381152965E-2</v>
      </c>
      <c r="N116" s="293">
        <v>8.6170677255389787E-3</v>
      </c>
      <c r="O116" s="292">
        <v>4.1365997150342418E-4</v>
      </c>
      <c r="P116" s="144">
        <v>2.6227656054553525E-3</v>
      </c>
      <c r="Q116" s="293">
        <v>1.2152803197797853E-3</v>
      </c>
      <c r="R116" s="292">
        <v>4.5503956316201937E-4</v>
      </c>
      <c r="S116" s="144">
        <v>2.3569173300128964E-3</v>
      </c>
      <c r="T116" s="293">
        <v>1.1443491715556701E-3</v>
      </c>
      <c r="U116" s="294">
        <v>1.019607843137255E-3</v>
      </c>
      <c r="V116" s="292">
        <v>1.2277470841006752E-3</v>
      </c>
      <c r="W116" s="144">
        <v>0</v>
      </c>
      <c r="X116" s="293">
        <v>1.0136847440446021E-3</v>
      </c>
    </row>
    <row r="117" spans="2:24" s="4" customFormat="1" hidden="1" outlineLevel="1" x14ac:dyDescent="0.25">
      <c r="B117" s="53" t="s">
        <v>84</v>
      </c>
      <c r="C117" s="292">
        <v>1.9889978661341789E-3</v>
      </c>
      <c r="D117" s="144">
        <v>8.9658258291850767E-3</v>
      </c>
      <c r="E117" s="293">
        <v>4.8618708184110827E-3</v>
      </c>
      <c r="F117" s="292">
        <v>2.4542213665358454E-3</v>
      </c>
      <c r="G117" s="144">
        <v>1.0142122288805218E-2</v>
      </c>
      <c r="H117" s="293">
        <v>5.8661206526279871E-3</v>
      </c>
      <c r="I117" s="292">
        <v>2.2218984483135425E-3</v>
      </c>
      <c r="J117" s="144">
        <v>6.2015714266328318E-3</v>
      </c>
      <c r="K117" s="293">
        <v>4.5023678255662952E-3</v>
      </c>
      <c r="L117" s="292">
        <v>3.1351163669413721E-3</v>
      </c>
      <c r="M117" s="144">
        <v>1.7166277637890789E-2</v>
      </c>
      <c r="N117" s="293">
        <v>8.1466796208281914E-3</v>
      </c>
      <c r="O117" s="292">
        <v>4.7619047619047619E-4</v>
      </c>
      <c r="P117" s="144">
        <v>2.6666666666666666E-3</v>
      </c>
      <c r="Q117" s="293">
        <v>1.2269170579029733E-3</v>
      </c>
      <c r="R117" s="292">
        <v>3.5463212132590691E-4</v>
      </c>
      <c r="S117" s="144">
        <v>2.6760394615968366E-3</v>
      </c>
      <c r="T117" s="293">
        <v>1.1510949105160743E-3</v>
      </c>
      <c r="U117" s="294">
        <v>1.5138772077375945E-3</v>
      </c>
      <c r="V117" s="292">
        <v>5.1203277009728623E-4</v>
      </c>
      <c r="W117" s="144">
        <v>0</v>
      </c>
      <c r="X117" s="293">
        <v>3.9808917197452231E-4</v>
      </c>
    </row>
    <row r="118" spans="2:24" s="4" customFormat="1" hidden="1" outlineLevel="1" x14ac:dyDescent="0.25">
      <c r="B118" s="53" t="s">
        <v>85</v>
      </c>
      <c r="C118" s="292">
        <v>1.3877273097333343E-3</v>
      </c>
      <c r="D118" s="144">
        <v>2.0449897750511249E-3</v>
      </c>
      <c r="E118" s="293">
        <v>1.6653056338208825E-3</v>
      </c>
      <c r="F118" s="292">
        <v>1.8403566834942374E-3</v>
      </c>
      <c r="G118" s="144">
        <v>2.3179784819348198E-3</v>
      </c>
      <c r="H118" s="293">
        <v>2.0590197191794795E-3</v>
      </c>
      <c r="I118" s="292">
        <v>3.6167611043177241E-4</v>
      </c>
      <c r="J118" s="144">
        <v>3.7106236199485215E-3</v>
      </c>
      <c r="K118" s="293">
        <v>2.2659732540861815E-3</v>
      </c>
      <c r="L118" s="292">
        <v>3.1943298218360117E-3</v>
      </c>
      <c r="M118" s="144">
        <v>1.3231249535419608E-3</v>
      </c>
      <c r="N118" s="293">
        <v>2.4550687184306356E-3</v>
      </c>
      <c r="O118" s="292">
        <v>1.7065905423855032E-4</v>
      </c>
      <c r="P118" s="144">
        <v>6.1967972342715503E-4</v>
      </c>
      <c r="Q118" s="293">
        <v>3.1540103241271274E-4</v>
      </c>
      <c r="R118" s="292">
        <v>1.3526994809015742E-4</v>
      </c>
      <c r="S118" s="144">
        <v>6.0597419262850213E-4</v>
      </c>
      <c r="T118" s="293">
        <v>2.8671368771145133E-4</v>
      </c>
      <c r="U118" s="294">
        <v>2.5716857400025716E-4</v>
      </c>
      <c r="V118" s="292">
        <v>0</v>
      </c>
      <c r="W118" s="144">
        <v>0</v>
      </c>
      <c r="X118" s="293">
        <v>0</v>
      </c>
    </row>
    <row r="119" spans="2:24" s="4" customFormat="1" hidden="1" outlineLevel="1" x14ac:dyDescent="0.25">
      <c r="B119" s="53" t="s">
        <v>86</v>
      </c>
      <c r="C119" s="292">
        <v>2.6888257079794994E-3</v>
      </c>
      <c r="D119" s="144">
        <v>1.1341777923428751E-2</v>
      </c>
      <c r="E119" s="293">
        <v>6.1177706132451003E-3</v>
      </c>
      <c r="F119" s="292">
        <v>3.3950714668854322E-3</v>
      </c>
      <c r="G119" s="144">
        <v>1.3153619952850229E-2</v>
      </c>
      <c r="H119" s="293">
        <v>7.6012179183362772E-3</v>
      </c>
      <c r="I119" s="292">
        <v>1.3408910830742975E-3</v>
      </c>
      <c r="J119" s="144">
        <v>7.0772042355723578E-3</v>
      </c>
      <c r="K119" s="293">
        <v>4.3890549726755147E-3</v>
      </c>
      <c r="L119" s="292">
        <v>5.1848682389066475E-3</v>
      </c>
      <c r="M119" s="144">
        <v>2.4416723904903286E-2</v>
      </c>
      <c r="N119" s="293">
        <v>1.2151370440226333E-2</v>
      </c>
      <c r="O119" s="292">
        <v>3.0682086381873965E-4</v>
      </c>
      <c r="P119" s="144">
        <v>6.6026715424856517E-4</v>
      </c>
      <c r="Q119" s="293">
        <v>4.1895615462704848E-4</v>
      </c>
      <c r="R119" s="292">
        <v>2.5631824473266009E-4</v>
      </c>
      <c r="S119" s="144">
        <v>7.1942446043165469E-4</v>
      </c>
      <c r="T119" s="293">
        <v>4.0291500245252608E-4</v>
      </c>
      <c r="U119" s="294">
        <v>1.9778836644790076E-3</v>
      </c>
      <c r="V119" s="292">
        <v>1.0582010582010583E-3</v>
      </c>
      <c r="W119" s="144">
        <v>0</v>
      </c>
      <c r="X119" s="293">
        <v>7.9239302694136295E-4</v>
      </c>
    </row>
    <row r="120" spans="2:24" s="4" customFormat="1" hidden="1" outlineLevel="1" x14ac:dyDescent="0.25">
      <c r="B120" s="53" t="s">
        <v>87</v>
      </c>
      <c r="C120" s="292">
        <v>1.6119223944753132E-2</v>
      </c>
      <c r="D120" s="144">
        <v>3.332827623873532E-2</v>
      </c>
      <c r="E120" s="293">
        <v>2.3123414618483419E-2</v>
      </c>
      <c r="F120" s="292">
        <v>1.9960891154370084E-2</v>
      </c>
      <c r="G120" s="144">
        <v>3.4890689001219659E-2</v>
      </c>
      <c r="H120" s="293">
        <v>2.649900123186549E-2</v>
      </c>
      <c r="I120" s="292">
        <v>2.0089900009173472E-2</v>
      </c>
      <c r="J120" s="144">
        <v>2.8871821638953098E-2</v>
      </c>
      <c r="K120" s="293">
        <v>2.4934188877920368E-2</v>
      </c>
      <c r="L120" s="292">
        <v>2.1486161635501096E-2</v>
      </c>
      <c r="M120" s="144">
        <v>4.8710657525708946E-2</v>
      </c>
      <c r="N120" s="293">
        <v>3.1102519297183506E-2</v>
      </c>
      <c r="O120" s="292">
        <v>4.4738062123319423E-3</v>
      </c>
      <c r="P120" s="144">
        <v>2.4534610518705945E-2</v>
      </c>
      <c r="Q120" s="293">
        <v>1.1275891653388896E-2</v>
      </c>
      <c r="R120" s="292">
        <v>4.0931251140600153E-3</v>
      </c>
      <c r="S120" s="144">
        <v>2.5045785279413948E-2</v>
      </c>
      <c r="T120" s="293">
        <v>1.132172131147541E-2</v>
      </c>
      <c r="U120" s="294">
        <v>3.2008743851979077E-3</v>
      </c>
      <c r="V120" s="292">
        <v>9.6107640557424319E-4</v>
      </c>
      <c r="W120" s="144">
        <v>0</v>
      </c>
      <c r="X120" s="293">
        <v>6.9180214458664825E-4</v>
      </c>
    </row>
    <row r="121" spans="2:24" s="4" customFormat="1" hidden="1" outlineLevel="1" x14ac:dyDescent="0.25">
      <c r="B121" s="53" t="s">
        <v>88</v>
      </c>
      <c r="C121" s="292">
        <v>3.374946725387129E-2</v>
      </c>
      <c r="D121" s="144">
        <v>7.434119846609441E-2</v>
      </c>
      <c r="E121" s="293">
        <v>4.9749597904260867E-2</v>
      </c>
      <c r="F121" s="292">
        <v>4.4173634035726404E-2</v>
      </c>
      <c r="G121" s="144">
        <v>7.8138479726491364E-2</v>
      </c>
      <c r="H121" s="293">
        <v>5.8975885369343402E-2</v>
      </c>
      <c r="I121" s="292">
        <v>5.5080800347617372E-2</v>
      </c>
      <c r="J121" s="144">
        <v>0.11696958168329673</v>
      </c>
      <c r="K121" s="293">
        <v>8.8793850559553869E-2</v>
      </c>
      <c r="L121" s="292">
        <v>4.0677886808341425E-2</v>
      </c>
      <c r="M121" s="144">
        <v>4.2615513368277319E-2</v>
      </c>
      <c r="N121" s="293">
        <v>4.1349966006401492E-2</v>
      </c>
      <c r="O121" s="292">
        <v>8.3544839255499156E-3</v>
      </c>
      <c r="P121" s="144">
        <v>5.4374908398065365E-2</v>
      </c>
      <c r="Q121" s="293">
        <v>2.2258631123706622E-2</v>
      </c>
      <c r="R121" s="292">
        <v>8.8108848679548362E-3</v>
      </c>
      <c r="S121" s="144">
        <v>5.5431071276141698E-2</v>
      </c>
      <c r="T121" s="293">
        <v>2.3117980287501227E-2</v>
      </c>
      <c r="U121" s="294">
        <v>3.0021443888491781E-3</v>
      </c>
      <c r="V121" s="292">
        <v>3.1364349189754314E-3</v>
      </c>
      <c r="W121" s="144">
        <v>0</v>
      </c>
      <c r="X121" s="293">
        <v>2.1352313167259788E-3</v>
      </c>
    </row>
    <row r="122" spans="2:24" s="4" customFormat="1" hidden="1" outlineLevel="1" x14ac:dyDescent="0.25">
      <c r="B122" s="53" t="s">
        <v>89</v>
      </c>
      <c r="C122" s="292">
        <v>2.778465018467139E-2</v>
      </c>
      <c r="D122" s="144">
        <v>7.2407552750552967E-2</v>
      </c>
      <c r="E122" s="293">
        <v>4.586391672382574E-2</v>
      </c>
      <c r="F122" s="292">
        <v>3.4924750646698019E-2</v>
      </c>
      <c r="G122" s="144">
        <v>7.506036511280971E-2</v>
      </c>
      <c r="H122" s="293">
        <v>5.2703830497504808E-2</v>
      </c>
      <c r="I122" s="292">
        <v>4.3133485522047342E-2</v>
      </c>
      <c r="J122" s="144">
        <v>0.10519544779811975</v>
      </c>
      <c r="K122" s="293">
        <v>7.7165183416540051E-2</v>
      </c>
      <c r="L122" s="292">
        <v>3.3560597155283881E-2</v>
      </c>
      <c r="M122" s="144">
        <v>5.2868965810692933E-2</v>
      </c>
      <c r="N122" s="293">
        <v>4.0432185230895035E-2</v>
      </c>
      <c r="O122" s="292">
        <v>1.1604969361202049E-2</v>
      </c>
      <c r="P122" s="144">
        <v>6.0574638150788507E-2</v>
      </c>
      <c r="Q122" s="293">
        <v>2.7614164441996131E-2</v>
      </c>
      <c r="R122" s="292">
        <v>1.2124821343496904E-2</v>
      </c>
      <c r="S122" s="144">
        <v>6.2200275390532266E-2</v>
      </c>
      <c r="T122" s="293">
        <v>2.8854237718310305E-2</v>
      </c>
      <c r="U122" s="294">
        <v>1.6047684548372307E-3</v>
      </c>
      <c r="V122" s="292">
        <v>1.9166267369429804E-3</v>
      </c>
      <c r="W122" s="144">
        <v>0</v>
      </c>
      <c r="X122" s="293">
        <v>1.3033561420658195E-3</v>
      </c>
    </row>
    <row r="123" spans="2:24" s="4" customFormat="1" ht="15.75" collapsed="1" x14ac:dyDescent="0.25">
      <c r="B123" s="65">
        <v>2009</v>
      </c>
      <c r="C123" s="295">
        <v>1.6711749022856107E-2</v>
      </c>
      <c r="D123" s="88">
        <v>4.2441462647297333E-2</v>
      </c>
      <c r="E123" s="296">
        <v>2.7239154234414423E-2</v>
      </c>
      <c r="F123" s="295">
        <v>2.0750870974709384E-2</v>
      </c>
      <c r="G123" s="88">
        <v>4.529729471340558E-2</v>
      </c>
      <c r="H123" s="296">
        <v>3.16817421642345E-2</v>
      </c>
      <c r="I123" s="295">
        <v>2.5723254292316484E-2</v>
      </c>
      <c r="J123" s="88">
        <v>5.8818044567291602E-2</v>
      </c>
      <c r="K123" s="296">
        <v>4.440931457571428E-2</v>
      </c>
      <c r="L123" s="295">
        <v>2.1008323514879707E-2</v>
      </c>
      <c r="M123" s="88">
        <v>3.3347804442239323E-2</v>
      </c>
      <c r="N123" s="296">
        <v>2.5472535082724339E-2</v>
      </c>
      <c r="O123" s="295">
        <v>6.8306106342410546E-3</v>
      </c>
      <c r="P123" s="88">
        <v>2.7592386166415035E-2</v>
      </c>
      <c r="Q123" s="296">
        <v>1.3704741882737678E-2</v>
      </c>
      <c r="R123" s="295">
        <v>6.9494261119081779E-3</v>
      </c>
      <c r="S123" s="88">
        <v>2.8104372136367167E-2</v>
      </c>
      <c r="T123" s="296">
        <v>1.4020183457663017E-2</v>
      </c>
      <c r="U123" s="297">
        <v>2.3644184178477964E-3</v>
      </c>
      <c r="V123" s="295">
        <v>1.4548761082064105E-3</v>
      </c>
      <c r="W123" s="88">
        <v>1.4557365116913839E-3</v>
      </c>
      <c r="X123" s="296">
        <v>1.4551627963378404E-3</v>
      </c>
    </row>
    <row r="124" spans="2:24" s="4" customFormat="1" hidden="1" outlineLevel="1" x14ac:dyDescent="0.25">
      <c r="B124" s="53" t="s">
        <v>78</v>
      </c>
      <c r="C124" s="292">
        <v>3.9795832633170894E-2</v>
      </c>
      <c r="D124" s="144">
        <v>6.2228097864385261E-2</v>
      </c>
      <c r="E124" s="293">
        <v>4.9196211320644202E-2</v>
      </c>
      <c r="F124" s="292">
        <v>4.710042599260985E-2</v>
      </c>
      <c r="G124" s="144">
        <v>5.9553795088019543E-2</v>
      </c>
      <c r="H124" s="293">
        <v>5.2831830582436394E-2</v>
      </c>
      <c r="I124" s="292">
        <v>6.9588245030067858E-2</v>
      </c>
      <c r="J124" s="144">
        <v>8.0286949685534598E-2</v>
      </c>
      <c r="K124" s="293">
        <v>7.5655406857788848E-2</v>
      </c>
      <c r="L124" s="292">
        <v>3.738963365930531E-2</v>
      </c>
      <c r="M124" s="144">
        <v>3.1127833348628065E-2</v>
      </c>
      <c r="N124" s="293">
        <v>3.5070787257613964E-2</v>
      </c>
      <c r="O124" s="292">
        <v>2.8417392020083546E-2</v>
      </c>
      <c r="P124" s="144">
        <v>8.1045906294368197E-2</v>
      </c>
      <c r="Q124" s="293">
        <v>4.6461942044271363E-2</v>
      </c>
      <c r="R124" s="292">
        <v>2.9967652495378926E-2</v>
      </c>
      <c r="S124" s="144">
        <v>8.3871252984348749E-2</v>
      </c>
      <c r="T124" s="293">
        <v>4.8468845791981546E-2</v>
      </c>
      <c r="U124" s="294">
        <v>4.2986691791308445E-3</v>
      </c>
      <c r="V124" s="292">
        <v>5.5888223552894214E-3</v>
      </c>
      <c r="W124" s="144">
        <v>0</v>
      </c>
      <c r="X124" s="293">
        <v>3.5487959442332068E-3</v>
      </c>
    </row>
    <row r="125" spans="2:24" s="4" customFormat="1" hidden="1" outlineLevel="1" x14ac:dyDescent="0.25">
      <c r="B125" s="53" t="s">
        <v>79</v>
      </c>
      <c r="C125" s="292">
        <v>3.7849774005451468E-2</v>
      </c>
      <c r="D125" s="144">
        <v>5.9285380592853806E-2</v>
      </c>
      <c r="E125" s="293">
        <v>4.7127966289642935E-2</v>
      </c>
      <c r="F125" s="292">
        <v>4.6286422613280212E-2</v>
      </c>
      <c r="G125" s="144">
        <v>5.864700630705872E-2</v>
      </c>
      <c r="H125" s="293">
        <v>5.227483284778265E-2</v>
      </c>
      <c r="I125" s="292">
        <v>9.0409990136415236E-2</v>
      </c>
      <c r="J125" s="144">
        <v>8.8773880570131719E-2</v>
      </c>
      <c r="K125" s="293">
        <v>8.9415525647388555E-2</v>
      </c>
      <c r="L125" s="292">
        <v>3.0577587279111376E-2</v>
      </c>
      <c r="M125" s="144">
        <v>2.678361288500463E-2</v>
      </c>
      <c r="N125" s="293">
        <v>2.9140466199912039E-2</v>
      </c>
      <c r="O125" s="292">
        <v>2.2002586366155551E-2</v>
      </c>
      <c r="P125" s="144">
        <v>6.83453237410072E-2</v>
      </c>
      <c r="Q125" s="293">
        <v>3.6085390946502059E-2</v>
      </c>
      <c r="R125" s="292">
        <v>2.2144399941283789E-2</v>
      </c>
      <c r="S125" s="144">
        <v>7.1206838913033102E-2</v>
      </c>
      <c r="T125" s="293">
        <v>3.711421327193775E-2</v>
      </c>
      <c r="U125" s="294">
        <v>6.044949625419788E-3</v>
      </c>
      <c r="V125" s="292">
        <v>5.3414727203357501E-3</v>
      </c>
      <c r="W125" s="144">
        <v>2.7382256297918948E-3</v>
      </c>
      <c r="X125" s="293">
        <v>4.2725432876096247E-3</v>
      </c>
    </row>
    <row r="126" spans="2:24" s="4" customFormat="1" hidden="1" outlineLevel="1" x14ac:dyDescent="0.25">
      <c r="B126" s="53" t="s">
        <v>80</v>
      </c>
      <c r="C126" s="292">
        <v>3.8977117775953654E-2</v>
      </c>
      <c r="D126" s="144">
        <v>6.7914230385100513E-2</v>
      </c>
      <c r="E126" s="293">
        <v>5.1123536902435235E-2</v>
      </c>
      <c r="F126" s="292">
        <v>4.7221145425047739E-2</v>
      </c>
      <c r="G126" s="144">
        <v>7.1892492175844397E-2</v>
      </c>
      <c r="H126" s="293">
        <v>5.8580182674107223E-2</v>
      </c>
      <c r="I126" s="292">
        <v>7.5959075110552679E-2</v>
      </c>
      <c r="J126" s="144">
        <v>0.10997953869047619</v>
      </c>
      <c r="K126" s="293">
        <v>9.5825497796997949E-2</v>
      </c>
      <c r="L126" s="292">
        <v>3.8079779730441729E-2</v>
      </c>
      <c r="M126" s="144">
        <v>3.0073130311830083E-2</v>
      </c>
      <c r="N126" s="293">
        <v>3.5209079461642874E-2</v>
      </c>
      <c r="O126" s="292">
        <v>2.2728633886326885E-2</v>
      </c>
      <c r="P126" s="144">
        <v>4.9990998019564303E-2</v>
      </c>
      <c r="Q126" s="293">
        <v>3.1803743732145354E-2</v>
      </c>
      <c r="R126" s="292">
        <v>2.4145074201107074E-2</v>
      </c>
      <c r="S126" s="144">
        <v>5.2118472540817702E-2</v>
      </c>
      <c r="T126" s="293">
        <v>3.3511034809912126E-2</v>
      </c>
      <c r="U126" s="294">
        <v>6.1627696211709266E-3</v>
      </c>
      <c r="V126" s="292">
        <v>1.5860428231562252E-3</v>
      </c>
      <c r="W126" s="144">
        <v>0</v>
      </c>
      <c r="X126" s="293">
        <v>9.5900263725725242E-4</v>
      </c>
    </row>
    <row r="127" spans="2:24" s="4" customFormat="1" hidden="1" outlineLevel="1" x14ac:dyDescent="0.25">
      <c r="B127" s="53" t="s">
        <v>81</v>
      </c>
      <c r="C127" s="292">
        <v>1.4633231671150262E-2</v>
      </c>
      <c r="D127" s="144">
        <v>2.8855757976849212E-2</v>
      </c>
      <c r="E127" s="293">
        <v>2.0100632723537976E-2</v>
      </c>
      <c r="F127" s="292">
        <v>1.9130311630161833E-2</v>
      </c>
      <c r="G127" s="144">
        <v>2.9233938939876383E-2</v>
      </c>
      <c r="H127" s="293">
        <v>2.3383734206359721E-2</v>
      </c>
      <c r="I127" s="292">
        <v>2.7391778828664969E-2</v>
      </c>
      <c r="J127" s="144">
        <v>4.3157697003850852E-2</v>
      </c>
      <c r="K127" s="293">
        <v>3.5865120896501824E-2</v>
      </c>
      <c r="L127" s="292">
        <v>1.7746055890325473E-2</v>
      </c>
      <c r="M127" s="144">
        <v>1.4670449246074926E-2</v>
      </c>
      <c r="N127" s="293">
        <v>1.6718390879225047E-2</v>
      </c>
      <c r="O127" s="292">
        <v>4.5418299067364696E-3</v>
      </c>
      <c r="P127" s="144">
        <v>2.8665814151747654E-2</v>
      </c>
      <c r="Q127" s="293">
        <v>1.2453691838113656E-2</v>
      </c>
      <c r="R127" s="292">
        <v>4.7034685661195416E-3</v>
      </c>
      <c r="S127" s="144">
        <v>2.9591431971439906E-2</v>
      </c>
      <c r="T127" s="293">
        <v>1.2865208002705726E-2</v>
      </c>
      <c r="U127" s="294">
        <v>1.9325868243051214E-3</v>
      </c>
      <c r="V127" s="292">
        <v>6.5014221861032099E-3</v>
      </c>
      <c r="W127" s="144">
        <v>0</v>
      </c>
      <c r="X127" s="293">
        <v>3.9751552795031057E-3</v>
      </c>
    </row>
    <row r="128" spans="2:24" s="4" customFormat="1" hidden="1" outlineLevel="1" x14ac:dyDescent="0.25">
      <c r="B128" s="53" t="s">
        <v>82</v>
      </c>
      <c r="C128" s="292">
        <v>1.3466814750031926E-3</v>
      </c>
      <c r="D128" s="144">
        <v>1.7509627064326882E-3</v>
      </c>
      <c r="E128" s="293">
        <v>1.4981182763169041E-3</v>
      </c>
      <c r="F128" s="292">
        <v>1.6027904854010236E-3</v>
      </c>
      <c r="G128" s="144">
        <v>1.8787595349062233E-3</v>
      </c>
      <c r="H128" s="293">
        <v>1.7138850658287672E-3</v>
      </c>
      <c r="I128" s="292">
        <v>2.0650122832627195E-3</v>
      </c>
      <c r="J128" s="144">
        <v>1.8429654357048474E-3</v>
      </c>
      <c r="K128" s="293">
        <v>1.9526783358254905E-3</v>
      </c>
      <c r="L128" s="292">
        <v>1.5517474025097827E-3</v>
      </c>
      <c r="M128" s="144">
        <v>2.3115113264054995E-3</v>
      </c>
      <c r="N128" s="293">
        <v>1.7979870362528907E-3</v>
      </c>
      <c r="O128" s="292">
        <v>6.773703385020962E-4</v>
      </c>
      <c r="P128" s="144">
        <v>1.2742698098655309E-3</v>
      </c>
      <c r="Q128" s="293">
        <v>8.8816256927668044E-4</v>
      </c>
      <c r="R128" s="292">
        <v>6.6830959441961484E-4</v>
      </c>
      <c r="S128" s="144">
        <v>1.3569543912551828E-3</v>
      </c>
      <c r="T128" s="293">
        <v>9.138311025103478E-4</v>
      </c>
      <c r="U128" s="294">
        <v>8.6023972013534442E-4</v>
      </c>
      <c r="V128" s="292">
        <v>4.3497172683775554E-4</v>
      </c>
      <c r="W128" s="144">
        <v>0</v>
      </c>
      <c r="X128" s="293">
        <v>3.0940594059405941E-4</v>
      </c>
    </row>
    <row r="129" spans="2:24" s="4" customFormat="1" hidden="1" outlineLevel="1" x14ac:dyDescent="0.25">
      <c r="B129" s="53" t="s">
        <v>83</v>
      </c>
      <c r="C129" s="292">
        <v>1.3740520264209411E-3</v>
      </c>
      <c r="D129" s="144">
        <v>3.1876109460396637E-3</v>
      </c>
      <c r="E129" s="293">
        <v>2.0823445509913501E-3</v>
      </c>
      <c r="F129" s="292">
        <v>1.7036651669077333E-3</v>
      </c>
      <c r="G129" s="144">
        <v>3.6099112725911835E-3</v>
      </c>
      <c r="H129" s="293">
        <v>2.5101014265688135E-3</v>
      </c>
      <c r="I129" s="292">
        <v>9.0431243994800207E-4</v>
      </c>
      <c r="J129" s="144">
        <v>3.6441428149896725E-3</v>
      </c>
      <c r="K129" s="293">
        <v>2.440860837835825E-3</v>
      </c>
      <c r="L129" s="292">
        <v>2.4609837858640283E-3</v>
      </c>
      <c r="M129" s="144">
        <v>3.6327747679643862E-3</v>
      </c>
      <c r="N129" s="293">
        <v>2.8422483824463835E-3</v>
      </c>
      <c r="O129" s="292">
        <v>2.2575062081420724E-4</v>
      </c>
      <c r="P129" s="144">
        <v>1.3364282197369346E-3</v>
      </c>
      <c r="Q129" s="293">
        <v>6.1282019855374433E-4</v>
      </c>
      <c r="R129" s="292">
        <v>1.2565971349585322E-4</v>
      </c>
      <c r="S129" s="144">
        <v>1.3802894664195291E-3</v>
      </c>
      <c r="T129" s="293">
        <v>5.6083715204158398E-4</v>
      </c>
      <c r="U129" s="294">
        <v>1.0362694300518134E-3</v>
      </c>
      <c r="V129" s="292">
        <v>6.2965082999427591E-3</v>
      </c>
      <c r="W129" s="144">
        <v>0</v>
      </c>
      <c r="X129" s="293">
        <v>4.941599281221923E-3</v>
      </c>
    </row>
    <row r="130" spans="2:24" s="4" customFormat="1" hidden="1" outlineLevel="1" x14ac:dyDescent="0.25">
      <c r="B130" s="53" t="s">
        <v>84</v>
      </c>
      <c r="C130" s="292">
        <v>1.8629772976720004E-3</v>
      </c>
      <c r="D130" s="144">
        <v>4.4607948611643201E-3</v>
      </c>
      <c r="E130" s="293">
        <v>2.921768889364205E-3</v>
      </c>
      <c r="F130" s="292">
        <v>2.2322679944753914E-3</v>
      </c>
      <c r="G130" s="144">
        <v>4.8565693194327526E-3</v>
      </c>
      <c r="H130" s="293">
        <v>3.3880613615557705E-3</v>
      </c>
      <c r="I130" s="292">
        <v>2.4133354019065349E-3</v>
      </c>
      <c r="J130" s="144">
        <v>6.0666800293980088E-3</v>
      </c>
      <c r="K130" s="293">
        <v>4.471342757779685E-3</v>
      </c>
      <c r="L130" s="292">
        <v>2.5604579617586353E-3</v>
      </c>
      <c r="M130" s="144">
        <v>4.1156480010929525E-3</v>
      </c>
      <c r="N130" s="293">
        <v>3.1251356395676894E-3</v>
      </c>
      <c r="O130" s="292">
        <v>9.1997804964653472E-4</v>
      </c>
      <c r="P130" s="144">
        <v>2.8104887439925805E-3</v>
      </c>
      <c r="Q130" s="293">
        <v>1.6096125652303181E-3</v>
      </c>
      <c r="R130" s="292">
        <v>9.0188866096059983E-4</v>
      </c>
      <c r="S130" s="144">
        <v>2.8825667376864267E-3</v>
      </c>
      <c r="T130" s="293">
        <v>1.6164767589075782E-3</v>
      </c>
      <c r="U130" s="294">
        <v>9.7937197771928741E-4</v>
      </c>
      <c r="V130" s="292">
        <v>2.0259319286871961E-3</v>
      </c>
      <c r="W130" s="144">
        <v>0</v>
      </c>
      <c r="X130" s="293">
        <v>1.66333998669328E-3</v>
      </c>
    </row>
    <row r="131" spans="2:24" s="4" customFormat="1" hidden="1" outlineLevel="1" x14ac:dyDescent="0.25">
      <c r="B131" s="53" t="s">
        <v>85</v>
      </c>
      <c r="C131" s="292">
        <v>1.3475268434595528E-3</v>
      </c>
      <c r="D131" s="144">
        <v>1.6867765481103721E-3</v>
      </c>
      <c r="E131" s="293">
        <v>1.4931407670681599E-3</v>
      </c>
      <c r="F131" s="292">
        <v>1.7094257926053246E-3</v>
      </c>
      <c r="G131" s="144">
        <v>1.9589223214043464E-3</v>
      </c>
      <c r="H131" s="293">
        <v>1.8251758462522218E-3</v>
      </c>
      <c r="I131" s="292">
        <v>1.0143434503526428E-3</v>
      </c>
      <c r="J131" s="144">
        <v>3.1481706575908594E-3</v>
      </c>
      <c r="K131" s="293">
        <v>2.2219929143879199E-3</v>
      </c>
      <c r="L131" s="292">
        <v>2.5968611851761784E-3</v>
      </c>
      <c r="M131" s="144">
        <v>1.0842860868252378E-3</v>
      </c>
      <c r="N131" s="293">
        <v>2.0106596878690197E-3</v>
      </c>
      <c r="O131" s="292">
        <v>4.314515074654185E-4</v>
      </c>
      <c r="P131" s="144">
        <v>5.6185036052064797E-4</v>
      </c>
      <c r="Q131" s="293">
        <v>4.7817989631046461E-4</v>
      </c>
      <c r="R131" s="292">
        <v>4.7892025252158771E-4</v>
      </c>
      <c r="S131" s="144">
        <v>5.739779279396801E-4</v>
      </c>
      <c r="T131" s="293">
        <v>5.1289702892739239E-4</v>
      </c>
      <c r="U131" s="294">
        <v>8.9372765680857983E-4</v>
      </c>
      <c r="V131" s="292">
        <v>5.5928411633109618E-4</v>
      </c>
      <c r="W131" s="144">
        <v>0</v>
      </c>
      <c r="X131" s="293">
        <v>3.297065611605671E-4</v>
      </c>
    </row>
    <row r="132" spans="2:24" s="4" customFormat="1" hidden="1" outlineLevel="1" x14ac:dyDescent="0.25">
      <c r="B132" s="53" t="s">
        <v>86</v>
      </c>
      <c r="C132" s="292">
        <v>2.8008872944594036E-3</v>
      </c>
      <c r="D132" s="144">
        <v>6.1226651133851392E-3</v>
      </c>
      <c r="E132" s="293">
        <v>4.0832074897983696E-3</v>
      </c>
      <c r="F132" s="292">
        <v>3.5788016634033517E-3</v>
      </c>
      <c r="G132" s="144">
        <v>6.986470261166668E-3</v>
      </c>
      <c r="H132" s="293">
        <v>5.0213544011898431E-3</v>
      </c>
      <c r="I132" s="292">
        <v>3.6081682788269617E-3</v>
      </c>
      <c r="J132" s="144">
        <v>1.0256769292702991E-2</v>
      </c>
      <c r="K132" s="293">
        <v>7.0855113194247367E-3</v>
      </c>
      <c r="L132" s="292">
        <v>4.6262699564586359E-3</v>
      </c>
      <c r="M132" s="144">
        <v>5.0560428849902531E-3</v>
      </c>
      <c r="N132" s="293">
        <v>4.7802677532013966E-3</v>
      </c>
      <c r="O132" s="292">
        <v>7.9381579693435901E-4</v>
      </c>
      <c r="P132" s="144">
        <v>2.2320569559361168E-3</v>
      </c>
      <c r="Q132" s="293">
        <v>1.267523512561158E-3</v>
      </c>
      <c r="R132" s="292">
        <v>9.0461564353936134E-4</v>
      </c>
      <c r="S132" s="144">
        <v>2.3325411495466949E-3</v>
      </c>
      <c r="T132" s="293">
        <v>1.3664313368253246E-3</v>
      </c>
      <c r="U132" s="294">
        <v>9.9114576450376642E-4</v>
      </c>
      <c r="V132" s="292">
        <v>3.4515218073423283E-3</v>
      </c>
      <c r="W132" s="144">
        <v>0</v>
      </c>
      <c r="X132" s="293">
        <v>2.629691608893139E-3</v>
      </c>
    </row>
    <row r="133" spans="2:24" s="4" customFormat="1" hidden="1" outlineLevel="1" x14ac:dyDescent="0.25">
      <c r="B133" s="53" t="s">
        <v>87</v>
      </c>
      <c r="C133" s="292">
        <v>2.3386121106837077E-2</v>
      </c>
      <c r="D133" s="144">
        <v>3.4391663812925001E-2</v>
      </c>
      <c r="E133" s="293">
        <v>2.7968324593703391E-2</v>
      </c>
      <c r="F133" s="292">
        <v>2.7855138342029729E-2</v>
      </c>
      <c r="G133" s="144">
        <v>3.4986801654107468E-2</v>
      </c>
      <c r="H133" s="293">
        <v>3.1099789760187034E-2</v>
      </c>
      <c r="I133" s="292">
        <v>3.5616486448532512E-2</v>
      </c>
      <c r="J133" s="144">
        <v>5.2413549561296284E-2</v>
      </c>
      <c r="K133" s="293">
        <v>4.5086297992250793E-2</v>
      </c>
      <c r="L133" s="292">
        <v>2.8769039784035152E-2</v>
      </c>
      <c r="M133" s="144">
        <v>1.3351429298498601E-2</v>
      </c>
      <c r="N133" s="293">
        <v>2.3104778644129069E-2</v>
      </c>
      <c r="O133" s="292">
        <v>1.5373548453396363E-2</v>
      </c>
      <c r="P133" s="144">
        <v>3.2097836312323609E-2</v>
      </c>
      <c r="Q133" s="293">
        <v>2.1281403695334308E-2</v>
      </c>
      <c r="R133" s="292">
        <v>1.6787298622460891E-2</v>
      </c>
      <c r="S133" s="144">
        <v>3.3267609179007424E-2</v>
      </c>
      <c r="T133" s="293">
        <v>2.2679886600566999E-2</v>
      </c>
      <c r="U133" s="294">
        <v>3.0471506468512776E-3</v>
      </c>
      <c r="V133" s="292">
        <v>1.6165535079211122E-3</v>
      </c>
      <c r="W133" s="144">
        <v>0</v>
      </c>
      <c r="X133" s="293">
        <v>1.2413108242303873E-3</v>
      </c>
    </row>
    <row r="134" spans="2:24" s="4" customFormat="1" hidden="1" outlineLevel="1" x14ac:dyDescent="0.25">
      <c r="B134" s="53" t="s">
        <v>88</v>
      </c>
      <c r="C134" s="292">
        <v>4.0136344269279929E-2</v>
      </c>
      <c r="D134" s="144">
        <v>8.2620544507703522E-2</v>
      </c>
      <c r="E134" s="293">
        <v>5.837077870940844E-2</v>
      </c>
      <c r="F134" s="292">
        <v>4.861262835918724E-2</v>
      </c>
      <c r="G134" s="144">
        <v>8.7149974013462292E-2</v>
      </c>
      <c r="H134" s="293">
        <v>6.6943020801929459E-2</v>
      </c>
      <c r="I134" s="292">
        <v>6.0530059145017592E-2</v>
      </c>
      <c r="J134" s="144">
        <v>0.13028677532494326</v>
      </c>
      <c r="K134" s="293">
        <v>0.10183234081539166</v>
      </c>
      <c r="L134" s="292">
        <v>4.915542528268381E-2</v>
      </c>
      <c r="M134" s="144">
        <v>3.1107834499127903E-2</v>
      </c>
      <c r="N134" s="293">
        <v>4.2423470072170205E-2</v>
      </c>
      <c r="O134" s="292">
        <v>2.5564665841584157E-2</v>
      </c>
      <c r="P134" s="144">
        <v>6.0617835632407226E-2</v>
      </c>
      <c r="Q134" s="293">
        <v>3.7212545353596652E-2</v>
      </c>
      <c r="R134" s="292">
        <v>2.6799018318871066E-2</v>
      </c>
      <c r="S134" s="144">
        <v>6.2850924918389547E-2</v>
      </c>
      <c r="T134" s="293">
        <v>3.8871318010231595E-2</v>
      </c>
      <c r="U134" s="294">
        <v>6.0527938126996583E-3</v>
      </c>
      <c r="V134" s="292">
        <v>2.031144211238998E-3</v>
      </c>
      <c r="W134" s="144">
        <v>0</v>
      </c>
      <c r="X134" s="293">
        <v>1.2631578947368421E-3</v>
      </c>
    </row>
    <row r="135" spans="2:24" s="4" customFormat="1" hidden="1" outlineLevel="1" x14ac:dyDescent="0.25">
      <c r="B135" s="53" t="s">
        <v>89</v>
      </c>
      <c r="C135" s="292">
        <v>3.4875131827827519E-2</v>
      </c>
      <c r="D135" s="144">
        <v>7.6683560990022506E-2</v>
      </c>
      <c r="E135" s="293">
        <v>5.2812875576239079E-2</v>
      </c>
      <c r="F135" s="292">
        <v>4.3558562677150955E-2</v>
      </c>
      <c r="G135" s="144">
        <v>8.02276731264399E-2</v>
      </c>
      <c r="H135" s="293">
        <v>6.0923837181317886E-2</v>
      </c>
      <c r="I135" s="292">
        <v>5.9938628013081925E-2</v>
      </c>
      <c r="J135" s="144">
        <v>0.12149125988249801</v>
      </c>
      <c r="K135" s="293">
        <v>9.5755007639129225E-2</v>
      </c>
      <c r="L135" s="292">
        <v>4.1769379822740982E-2</v>
      </c>
      <c r="M135" s="144">
        <v>3.1401629588940765E-2</v>
      </c>
      <c r="N135" s="293">
        <v>3.7777088386259802E-2</v>
      </c>
      <c r="O135" s="292">
        <v>1.915611649727874E-2</v>
      </c>
      <c r="P135" s="144">
        <v>6.0646205932141019E-2</v>
      </c>
      <c r="Q135" s="293">
        <v>3.3530094215740019E-2</v>
      </c>
      <c r="R135" s="292">
        <v>2.0130528729549763E-2</v>
      </c>
      <c r="S135" s="144">
        <v>6.3222185539782108E-2</v>
      </c>
      <c r="T135" s="293">
        <v>3.5136378007070389E-2</v>
      </c>
      <c r="U135" s="294">
        <v>2.1696007934540046E-3</v>
      </c>
      <c r="V135" s="292">
        <v>1.8135654697134566E-3</v>
      </c>
      <c r="W135" s="144">
        <v>6.4412238325281803E-3</v>
      </c>
      <c r="X135" s="293">
        <v>3.2508127031757941E-3</v>
      </c>
    </row>
    <row r="136" spans="2:24" s="4" customFormat="1" ht="15.75" collapsed="1" x14ac:dyDescent="0.25">
      <c r="B136" s="65">
        <v>2008</v>
      </c>
      <c r="C136" s="295">
        <v>1.9574708555443982E-2</v>
      </c>
      <c r="D136" s="88">
        <v>3.667576681304166E-2</v>
      </c>
      <c r="E136" s="296">
        <v>2.6600586093792011E-2</v>
      </c>
      <c r="F136" s="295">
        <v>2.3873890181100723E-2</v>
      </c>
      <c r="G136" s="88">
        <v>3.8330098118853739E-2</v>
      </c>
      <c r="H136" s="296">
        <v>3.0377524012849339E-2</v>
      </c>
      <c r="I136" s="295">
        <v>3.5381228196998647E-2</v>
      </c>
      <c r="J136" s="88">
        <v>5.7078476395048469E-2</v>
      </c>
      <c r="K136" s="296">
        <v>4.7628006391337463E-2</v>
      </c>
      <c r="L136" s="295">
        <v>2.1101118666374204E-2</v>
      </c>
      <c r="M136" s="88">
        <v>1.6442911237576265E-2</v>
      </c>
      <c r="N136" s="296">
        <v>1.9419293420774274E-2</v>
      </c>
      <c r="O136" s="295">
        <v>1.1187926184762295E-2</v>
      </c>
      <c r="P136" s="88">
        <v>2.9680695632438261E-2</v>
      </c>
      <c r="Q136" s="296">
        <v>1.751374159588839E-2</v>
      </c>
      <c r="R136" s="295">
        <v>1.1653051019766145E-2</v>
      </c>
      <c r="S136" s="88">
        <v>3.0816807663795819E-2</v>
      </c>
      <c r="T136" s="296">
        <v>1.8212488470179283E-2</v>
      </c>
      <c r="U136" s="297">
        <v>2.9977279324185009E-3</v>
      </c>
      <c r="V136" s="295">
        <v>3.0590092757055458E-3</v>
      </c>
      <c r="W136" s="88">
        <v>8.8779621662227681E-4</v>
      </c>
      <c r="X136" s="296">
        <v>2.3532023532023532E-3</v>
      </c>
    </row>
    <row r="137" spans="2:24" s="4" customFormat="1" hidden="1" outlineLevel="1" x14ac:dyDescent="0.25">
      <c r="B137" s="53" t="s">
        <v>78</v>
      </c>
      <c r="C137" s="292">
        <v>3.6831491899952551E-2</v>
      </c>
      <c r="D137" s="144">
        <v>7.1686599095149586E-2</v>
      </c>
      <c r="E137" s="293">
        <v>5.1477920840231277E-2</v>
      </c>
      <c r="F137" s="292">
        <v>4.5678470103631248E-2</v>
      </c>
      <c r="G137" s="144">
        <v>6.7589808404108304E-2</v>
      </c>
      <c r="H137" s="293">
        <v>5.5775834205380771E-2</v>
      </c>
      <c r="I137" s="292">
        <v>6.0199930042894749E-2</v>
      </c>
      <c r="J137" s="144">
        <v>0.10374825636333639</v>
      </c>
      <c r="K137" s="293">
        <v>8.4197041077775023E-2</v>
      </c>
      <c r="L137" s="292">
        <v>3.969045609496772E-2</v>
      </c>
      <c r="M137" s="144">
        <v>3.7391162088960789E-2</v>
      </c>
      <c r="N137" s="293">
        <v>3.8825524465960999E-2</v>
      </c>
      <c r="O137" s="292">
        <v>1.8981609104871421E-2</v>
      </c>
      <c r="P137" s="144">
        <v>9.9590506102651771E-2</v>
      </c>
      <c r="Q137" s="293">
        <v>4.5681402178063969E-2</v>
      </c>
      <c r="R137" s="292">
        <v>1.9305460360977838E-2</v>
      </c>
      <c r="S137" s="144">
        <v>0.10253226307153311</v>
      </c>
      <c r="T137" s="293">
        <v>4.7603250953723669E-2</v>
      </c>
      <c r="U137" s="294">
        <v>2.2747639070793409E-3</v>
      </c>
      <c r="V137" s="292">
        <v>4.399472063352398E-4</v>
      </c>
      <c r="W137" s="144">
        <v>1.3513513513513514E-2</v>
      </c>
      <c r="X137" s="293">
        <v>6.4331665475339528E-3</v>
      </c>
    </row>
    <row r="138" spans="2:24" s="4" customFormat="1" hidden="1" outlineLevel="1" x14ac:dyDescent="0.25">
      <c r="B138" s="53" t="s">
        <v>79</v>
      </c>
      <c r="C138" s="292">
        <v>3.691950081603719E-2</v>
      </c>
      <c r="D138" s="144">
        <v>6.2074482758620687E-2</v>
      </c>
      <c r="E138" s="293">
        <v>4.7675554276385632E-2</v>
      </c>
      <c r="F138" s="292">
        <v>4.720947229937144E-2</v>
      </c>
      <c r="G138" s="144">
        <v>5.9470387133742378E-2</v>
      </c>
      <c r="H138" s="293">
        <v>5.3044927776041383E-2</v>
      </c>
      <c r="I138" s="292">
        <v>6.3788584171198315E-2</v>
      </c>
      <c r="J138" s="144">
        <v>9.2143906020557997E-2</v>
      </c>
      <c r="K138" s="293">
        <v>8.0516563728242563E-2</v>
      </c>
      <c r="L138" s="292">
        <v>4.5396045396045394E-2</v>
      </c>
      <c r="M138" s="144">
        <v>3.2878001184792838E-2</v>
      </c>
      <c r="N138" s="293">
        <v>4.0650943458533394E-2</v>
      </c>
      <c r="O138" s="292">
        <v>1.5805482468417027E-2</v>
      </c>
      <c r="P138" s="144">
        <v>8.5578312229115328E-2</v>
      </c>
      <c r="Q138" s="293">
        <v>3.7096585973056026E-2</v>
      </c>
      <c r="R138" s="292">
        <v>1.5801402215585351E-2</v>
      </c>
      <c r="S138" s="144">
        <v>8.989138719512195E-2</v>
      </c>
      <c r="T138" s="293">
        <v>3.860533994105831E-2</v>
      </c>
      <c r="U138" s="294">
        <v>2.1022204703718302E-3</v>
      </c>
      <c r="V138" s="292">
        <v>1.7857142857142857E-3</v>
      </c>
      <c r="W138" s="144">
        <v>0</v>
      </c>
      <c r="X138" s="293">
        <v>9.6246390760346492E-4</v>
      </c>
    </row>
    <row r="139" spans="2:24" s="4" customFormat="1" hidden="1" outlineLevel="1" x14ac:dyDescent="0.25">
      <c r="B139" s="53" t="s">
        <v>80</v>
      </c>
      <c r="C139" s="292">
        <v>3.1798612384949881E-2</v>
      </c>
      <c r="D139" s="144">
        <v>5.1175840529294116E-2</v>
      </c>
      <c r="E139" s="293">
        <v>4.0159172564408242E-2</v>
      </c>
      <c r="F139" s="292">
        <v>3.9978920763559529E-2</v>
      </c>
      <c r="G139" s="144">
        <v>4.9675613074423468E-2</v>
      </c>
      <c r="H139" s="293">
        <v>4.4598970875398776E-2</v>
      </c>
      <c r="I139" s="292">
        <v>5.1204969356740689E-2</v>
      </c>
      <c r="J139" s="144">
        <v>7.8662053056516718E-2</v>
      </c>
      <c r="K139" s="293">
        <v>6.6703318166364045E-2</v>
      </c>
      <c r="L139" s="292">
        <v>4.0214350966745464E-2</v>
      </c>
      <c r="M139" s="144">
        <v>2.9367757077893502E-2</v>
      </c>
      <c r="N139" s="293">
        <v>3.5973409960367304E-2</v>
      </c>
      <c r="O139" s="292">
        <v>1.5845448981954714E-2</v>
      </c>
      <c r="P139" s="144">
        <v>6.4635150716521164E-2</v>
      </c>
      <c r="Q139" s="293">
        <v>3.2153632699803994E-2</v>
      </c>
      <c r="R139" s="292">
        <v>1.5345658092645128E-2</v>
      </c>
      <c r="S139" s="144">
        <v>6.7398865092440058E-2</v>
      </c>
      <c r="T139" s="293">
        <v>3.3154638142238034E-2</v>
      </c>
      <c r="U139" s="294">
        <v>3.5252025676102282E-3</v>
      </c>
      <c r="V139" s="292">
        <v>6.4246707356247997E-4</v>
      </c>
      <c r="W139" s="144">
        <v>0</v>
      </c>
      <c r="X139" s="293">
        <v>3.4002040122407346E-4</v>
      </c>
    </row>
    <row r="140" spans="2:24" s="4" customFormat="1" hidden="1" outlineLevel="1" x14ac:dyDescent="0.25">
      <c r="B140" s="53" t="s">
        <v>81</v>
      </c>
      <c r="C140" s="292">
        <v>1.9584755040083664E-2</v>
      </c>
      <c r="D140" s="144">
        <v>3.0344859585426116E-2</v>
      </c>
      <c r="E140" s="293">
        <v>2.3818162318562788E-2</v>
      </c>
      <c r="F140" s="292">
        <v>2.6005618763656719E-2</v>
      </c>
      <c r="G140" s="144">
        <v>3.1503150315031501E-2</v>
      </c>
      <c r="H140" s="293">
        <v>2.8378448652964336E-2</v>
      </c>
      <c r="I140" s="292">
        <v>3.8231825617225247E-2</v>
      </c>
      <c r="J140" s="144">
        <v>5.1131546337963872E-2</v>
      </c>
      <c r="K140" s="293">
        <v>4.5177602584587293E-2</v>
      </c>
      <c r="L140" s="292">
        <v>2.4421727045743628E-2</v>
      </c>
      <c r="M140" s="144">
        <v>1.5057605366778474E-2</v>
      </c>
      <c r="N140" s="293">
        <v>2.1231000490710659E-2</v>
      </c>
      <c r="O140" s="292">
        <v>5.5147356981817596E-3</v>
      </c>
      <c r="P140" s="144">
        <v>2.6744146532096374E-2</v>
      </c>
      <c r="Q140" s="293">
        <v>1.2373737373737374E-2</v>
      </c>
      <c r="R140" s="292">
        <v>6.2186522551868368E-3</v>
      </c>
      <c r="S140" s="144">
        <v>2.7887994558440085E-2</v>
      </c>
      <c r="T140" s="293">
        <v>1.3342609387035059E-2</v>
      </c>
      <c r="U140" s="294">
        <v>2.1301316808675446E-3</v>
      </c>
      <c r="V140" s="292">
        <v>3.4867503486750347E-4</v>
      </c>
      <c r="W140" s="144">
        <v>0</v>
      </c>
      <c r="X140" s="293">
        <v>2.0999580008399833E-4</v>
      </c>
    </row>
    <row r="141" spans="2:24" s="4" customFormat="1" hidden="1" outlineLevel="1" x14ac:dyDescent="0.25">
      <c r="B141" s="53" t="s">
        <v>82</v>
      </c>
      <c r="C141" s="292">
        <v>5.0825559081149889E-4</v>
      </c>
      <c r="D141" s="144">
        <v>2.0911401292843571E-3</v>
      </c>
      <c r="E141" s="293">
        <v>1.1154930567144777E-3</v>
      </c>
      <c r="F141" s="292">
        <v>4.7048555472974356E-4</v>
      </c>
      <c r="G141" s="144">
        <v>2.1654846335697401E-3</v>
      </c>
      <c r="H141" s="293">
        <v>1.1806328667588459E-3</v>
      </c>
      <c r="I141" s="292">
        <v>2.3915123054178624E-4</v>
      </c>
      <c r="J141" s="144">
        <v>2.8762996793314545E-3</v>
      </c>
      <c r="K141" s="293">
        <v>1.6315892089357729E-3</v>
      </c>
      <c r="L141" s="292">
        <v>7.010164738871364E-4</v>
      </c>
      <c r="M141" s="144">
        <v>1.5450833241364087E-3</v>
      </c>
      <c r="N141" s="293">
        <v>9.6445301736015432E-4</v>
      </c>
      <c r="O141" s="292">
        <v>3.4509533258562681E-4</v>
      </c>
      <c r="P141" s="144">
        <v>1.3892397069967164E-3</v>
      </c>
      <c r="Q141" s="293">
        <v>6.9882198579537347E-4</v>
      </c>
      <c r="R141" s="292">
        <v>3.1992125015380829E-4</v>
      </c>
      <c r="S141" s="144">
        <v>1.4600602863602109E-3</v>
      </c>
      <c r="T141" s="293">
        <v>7.1120306463866041E-4</v>
      </c>
      <c r="U141" s="294">
        <v>1.4260491647426321E-3</v>
      </c>
      <c r="V141" s="292">
        <v>3.6010082823190496E-4</v>
      </c>
      <c r="W141" s="144">
        <v>7.8688524590163934E-3</v>
      </c>
      <c r="X141" s="293">
        <v>3.02185030218503E-3</v>
      </c>
    </row>
    <row r="142" spans="2:24" s="4" customFormat="1" hidden="1" outlineLevel="1" x14ac:dyDescent="0.25">
      <c r="B142" s="53" t="s">
        <v>83</v>
      </c>
      <c r="C142" s="292">
        <v>5.6287837372694322E-4</v>
      </c>
      <c r="D142" s="144">
        <v>2.2365654134607203E-3</v>
      </c>
      <c r="E142" s="293">
        <v>1.2321286663118526E-3</v>
      </c>
      <c r="F142" s="292">
        <v>5.957510801603322E-4</v>
      </c>
      <c r="G142" s="144">
        <v>2.4170663239939725E-3</v>
      </c>
      <c r="H142" s="293">
        <v>1.3799781311341511E-3</v>
      </c>
      <c r="I142" s="292">
        <v>8.7650768849678931E-4</v>
      </c>
      <c r="J142" s="144">
        <v>3.7907633988255402E-3</v>
      </c>
      <c r="K142" s="293">
        <v>2.419961997633815E-3</v>
      </c>
      <c r="L142" s="292">
        <v>5.1014565178915373E-4</v>
      </c>
      <c r="M142" s="144">
        <v>1.3208131255804355E-3</v>
      </c>
      <c r="N142" s="293">
        <v>7.819744508878524E-4</v>
      </c>
      <c r="O142" s="292">
        <v>3.9566488904180285E-4</v>
      </c>
      <c r="P142" s="144">
        <v>1.5794429426236978E-3</v>
      </c>
      <c r="Q142" s="293">
        <v>8.2369608909096904E-4</v>
      </c>
      <c r="R142" s="292">
        <v>4.3795342460536588E-4</v>
      </c>
      <c r="S142" s="144">
        <v>1.6058882569421212E-3</v>
      </c>
      <c r="T142" s="293">
        <v>8.6157729319111243E-4</v>
      </c>
      <c r="U142" s="294">
        <v>9.8701693113658804E-4</v>
      </c>
      <c r="V142" s="292">
        <v>0</v>
      </c>
      <c r="W142" s="144">
        <v>0</v>
      </c>
      <c r="X142" s="293">
        <v>0</v>
      </c>
    </row>
    <row r="143" spans="2:24" s="4" customFormat="1" hidden="1" outlineLevel="1" x14ac:dyDescent="0.25">
      <c r="B143" s="53" t="s">
        <v>84</v>
      </c>
      <c r="C143" s="292">
        <v>1.0037359268613504E-3</v>
      </c>
      <c r="D143" s="144">
        <v>2.4078649913253773E-3</v>
      </c>
      <c r="E143" s="293">
        <v>1.5766475967385917E-3</v>
      </c>
      <c r="F143" s="292">
        <v>1.2934971411073391E-3</v>
      </c>
      <c r="G143" s="144">
        <v>2.6690093147083874E-3</v>
      </c>
      <c r="H143" s="293">
        <v>1.8993997542300785E-3</v>
      </c>
      <c r="I143" s="292">
        <v>6.2977800325385302E-4</v>
      </c>
      <c r="J143" s="144">
        <v>4.5032449853570954E-3</v>
      </c>
      <c r="K143" s="293">
        <v>2.7335070415780809E-3</v>
      </c>
      <c r="L143" s="292">
        <v>1.8435807279292978E-3</v>
      </c>
      <c r="M143" s="144">
        <v>1.5611102034888999E-3</v>
      </c>
      <c r="N143" s="293">
        <v>1.7465178799767962E-3</v>
      </c>
      <c r="O143" s="292">
        <v>3.16428386502891E-4</v>
      </c>
      <c r="P143" s="144">
        <v>1.4178046414446684E-3</v>
      </c>
      <c r="Q143" s="293">
        <v>7.199555267978383E-4</v>
      </c>
      <c r="R143" s="292">
        <v>3.1442585838259337E-4</v>
      </c>
      <c r="S143" s="144">
        <v>1.4585282624250096E-3</v>
      </c>
      <c r="T143" s="293">
        <v>7.3039441298301084E-4</v>
      </c>
      <c r="U143" s="294">
        <v>6.9637883008356546E-4</v>
      </c>
      <c r="V143" s="292">
        <v>0</v>
      </c>
      <c r="W143" s="144">
        <v>3.3783783783783786E-3</v>
      </c>
      <c r="X143" s="293">
        <v>8.4222346996069624E-4</v>
      </c>
    </row>
    <row r="144" spans="2:24" s="4" customFormat="1" hidden="1" outlineLevel="1" x14ac:dyDescent="0.25">
      <c r="B144" s="53" t="s">
        <v>85</v>
      </c>
      <c r="C144" s="292">
        <v>8.9668094218415422E-4</v>
      </c>
      <c r="D144" s="144">
        <v>1.53670683290381E-3</v>
      </c>
      <c r="E144" s="293">
        <v>1.1748191421739262E-3</v>
      </c>
      <c r="F144" s="292">
        <v>1.2079235890916707E-3</v>
      </c>
      <c r="G144" s="144">
        <v>1.7892024096781078E-3</v>
      </c>
      <c r="H144" s="293">
        <v>1.4816761751624691E-3</v>
      </c>
      <c r="I144" s="292">
        <v>4.2620156055340634E-4</v>
      </c>
      <c r="J144" s="144">
        <v>3.0597552195824333E-3</v>
      </c>
      <c r="K144" s="293">
        <v>1.9021817448194368E-3</v>
      </c>
      <c r="L144" s="292">
        <v>1.881914276166523E-3</v>
      </c>
      <c r="M144" s="144">
        <v>8.4807029251473696E-4</v>
      </c>
      <c r="N144" s="293">
        <v>1.481345816140744E-3</v>
      </c>
      <c r="O144" s="292">
        <v>1.8380325699371392E-4</v>
      </c>
      <c r="P144" s="144">
        <v>4.4421739999555784E-4</v>
      </c>
      <c r="Q144" s="293">
        <v>2.7639143344494282E-4</v>
      </c>
      <c r="R144" s="292">
        <v>1.751667452671293E-4</v>
      </c>
      <c r="S144" s="144">
        <v>4.7230784528189319E-4</v>
      </c>
      <c r="T144" s="293">
        <v>2.7961517960906301E-4</v>
      </c>
      <c r="U144" s="294">
        <v>5.0165546302799241E-4</v>
      </c>
      <c r="V144" s="292">
        <v>0</v>
      </c>
      <c r="W144" s="144">
        <v>3.1152647975077881E-3</v>
      </c>
      <c r="X144" s="293">
        <v>1.5310028068384791E-3</v>
      </c>
    </row>
    <row r="145" spans="2:24" s="4" customFormat="1" hidden="1" outlineLevel="1" x14ac:dyDescent="0.25">
      <c r="B145" s="53" t="s">
        <v>86</v>
      </c>
      <c r="C145" s="292">
        <v>1.3571465205367041E-3</v>
      </c>
      <c r="D145" s="144">
        <v>2.5157474266400367E-3</v>
      </c>
      <c r="E145" s="293">
        <v>1.7989255264359062E-3</v>
      </c>
      <c r="F145" s="292">
        <v>1.6889874605476413E-3</v>
      </c>
      <c r="G145" s="144">
        <v>2.8866799204771373E-3</v>
      </c>
      <c r="H145" s="293">
        <v>2.1883651917306321E-3</v>
      </c>
      <c r="I145" s="292">
        <v>9.4273355761765687E-4</v>
      </c>
      <c r="J145" s="144">
        <v>4.7827177300899222E-3</v>
      </c>
      <c r="K145" s="293">
        <v>2.8929078272260833E-3</v>
      </c>
      <c r="L145" s="292">
        <v>2.5345597786484461E-3</v>
      </c>
      <c r="M145" s="144">
        <v>6.5014051424017454E-4</v>
      </c>
      <c r="N145" s="293">
        <v>1.9034507947433854E-3</v>
      </c>
      <c r="O145" s="292">
        <v>4.2674720152315922E-4</v>
      </c>
      <c r="P145" s="144">
        <v>1.0452961672473868E-3</v>
      </c>
      <c r="Q145" s="293">
        <v>6.248186910048424E-4</v>
      </c>
      <c r="R145" s="292">
        <v>3.7395825913526606E-4</v>
      </c>
      <c r="S145" s="144">
        <v>1.0978670012547051E-3</v>
      </c>
      <c r="T145" s="293">
        <v>6.0004898359049719E-4</v>
      </c>
      <c r="U145" s="294">
        <v>1.2797724848915748E-3</v>
      </c>
      <c r="V145" s="292">
        <v>1.1376564277588168E-3</v>
      </c>
      <c r="W145" s="144">
        <v>0</v>
      </c>
      <c r="X145" s="293">
        <v>6.8135362253009312E-4</v>
      </c>
    </row>
    <row r="146" spans="2:24" s="4" customFormat="1" hidden="1" outlineLevel="1" x14ac:dyDescent="0.25">
      <c r="B146" s="53" t="s">
        <v>87</v>
      </c>
      <c r="C146" s="292">
        <v>3.2051328629662194E-2</v>
      </c>
      <c r="D146" s="144">
        <v>3.6529823135207244E-2</v>
      </c>
      <c r="E146" s="293">
        <v>3.3891048584590619E-2</v>
      </c>
      <c r="F146" s="292">
        <v>3.8992035776197774E-2</v>
      </c>
      <c r="G146" s="144">
        <v>3.6062003990106548E-2</v>
      </c>
      <c r="H146" s="293">
        <v>3.7691250265431339E-2</v>
      </c>
      <c r="I146" s="292">
        <v>5.6352545580507257E-2</v>
      </c>
      <c r="J146" s="144">
        <v>4.9278112926184503E-2</v>
      </c>
      <c r="K146" s="293">
        <v>5.2427301310306443E-2</v>
      </c>
      <c r="L146" s="292">
        <v>3.4132799754842312E-2</v>
      </c>
      <c r="M146" s="144">
        <v>2.3807138802631141E-2</v>
      </c>
      <c r="N146" s="293">
        <v>3.0512680936744571E-2</v>
      </c>
      <c r="O146" s="292">
        <v>1.7727610487951594E-2</v>
      </c>
      <c r="P146" s="144">
        <v>4.0564373897707229E-2</v>
      </c>
      <c r="Q146" s="293">
        <v>2.5847423808817997E-2</v>
      </c>
      <c r="R146" s="292">
        <v>1.8878696011654001E-2</v>
      </c>
      <c r="S146" s="144">
        <v>4.1754756871035942E-2</v>
      </c>
      <c r="T146" s="293">
        <v>2.7078228800929551E-2</v>
      </c>
      <c r="U146" s="294">
        <v>3.170759829355471E-3</v>
      </c>
      <c r="V146" s="292">
        <v>2.1159542953872196E-3</v>
      </c>
      <c r="W146" s="144">
        <v>8.241758241758242E-3</v>
      </c>
      <c r="X146" s="293">
        <v>4.7812574707147976E-3</v>
      </c>
    </row>
    <row r="147" spans="2:24" s="4" customFormat="1" hidden="1" outlineLevel="1" x14ac:dyDescent="0.25">
      <c r="B147" s="53" t="s">
        <v>88</v>
      </c>
      <c r="C147" s="292">
        <v>3.8794869848979285E-2</v>
      </c>
      <c r="D147" s="144">
        <v>6.4812619207175626E-2</v>
      </c>
      <c r="E147" s="293">
        <v>4.9826240902235919E-2</v>
      </c>
      <c r="F147" s="292">
        <v>4.8159479461794524E-2</v>
      </c>
      <c r="G147" s="144">
        <v>6.4653026531479571E-2</v>
      </c>
      <c r="H147" s="293">
        <v>5.5913278761516597E-2</v>
      </c>
      <c r="I147" s="292">
        <v>6.6048976543187921E-2</v>
      </c>
      <c r="J147" s="144">
        <v>0.10466363792897919</v>
      </c>
      <c r="K147" s="293">
        <v>8.8180368936460946E-2</v>
      </c>
      <c r="L147" s="292">
        <v>4.276293425793732E-2</v>
      </c>
      <c r="M147" s="144">
        <v>3.8622578128731315E-2</v>
      </c>
      <c r="N147" s="293">
        <v>4.1194141492133962E-2</v>
      </c>
      <c r="O147" s="292">
        <v>2.0310906341223227E-2</v>
      </c>
      <c r="P147" s="144">
        <v>7.0952944658182901E-2</v>
      </c>
      <c r="Q147" s="293">
        <v>3.6627809959712987E-2</v>
      </c>
      <c r="R147" s="292">
        <v>2.0583057667382432E-2</v>
      </c>
      <c r="S147" s="144">
        <v>7.3983241365215613E-2</v>
      </c>
      <c r="T147" s="293">
        <v>3.7737335539273616E-2</v>
      </c>
      <c r="U147" s="294">
        <v>6.7163784441271355E-3</v>
      </c>
      <c r="V147" s="292">
        <v>4.7370914258645192E-4</v>
      </c>
      <c r="W147" s="144">
        <v>2.6690391459074734E-3</v>
      </c>
      <c r="X147" s="293">
        <v>1.6058729066299609E-3</v>
      </c>
    </row>
    <row r="148" spans="2:24" s="4" customFormat="1" hidden="1" outlineLevel="1" x14ac:dyDescent="0.25">
      <c r="B148" s="53" t="s">
        <v>89</v>
      </c>
      <c r="C148" s="292">
        <v>3.8223099070487369E-2</v>
      </c>
      <c r="D148" s="144">
        <v>8.0123625355899189E-2</v>
      </c>
      <c r="E148" s="293">
        <v>5.6285589137100307E-2</v>
      </c>
      <c r="F148" s="292">
        <v>4.7623470945792959E-2</v>
      </c>
      <c r="G148" s="144">
        <v>8.1052692255961262E-2</v>
      </c>
      <c r="H148" s="293">
        <v>6.3517875631889889E-2</v>
      </c>
      <c r="I148" s="292">
        <v>7.5395280006231011E-2</v>
      </c>
      <c r="J148" s="144">
        <v>0.11316951185281585</v>
      </c>
      <c r="K148" s="293">
        <v>9.821635037846671E-2</v>
      </c>
      <c r="L148" s="292">
        <v>3.7080529812534381E-2</v>
      </c>
      <c r="M148" s="144">
        <v>3.8260395859814784E-2</v>
      </c>
      <c r="N148" s="293">
        <v>3.7514873591186812E-2</v>
      </c>
      <c r="O148" s="292">
        <v>2.1885434508053494E-2</v>
      </c>
      <c r="P148" s="144">
        <v>7.9570925392251038E-2</v>
      </c>
      <c r="Q148" s="293">
        <v>4.2120160393570777E-2</v>
      </c>
      <c r="R148" s="292">
        <v>2.4328875681030215E-2</v>
      </c>
      <c r="S148" s="144">
        <v>8.2754486795246995E-2</v>
      </c>
      <c r="T148" s="293">
        <v>4.534730326246892E-2</v>
      </c>
      <c r="U148" s="294">
        <v>3.0780158636202204E-3</v>
      </c>
      <c r="V148" s="292">
        <v>4.9261083743842365E-3</v>
      </c>
      <c r="W148" s="144">
        <v>0</v>
      </c>
      <c r="X148" s="293">
        <v>2.9769288017861572E-3</v>
      </c>
    </row>
    <row r="149" spans="2:24" s="4" customFormat="1" ht="15.75" collapsed="1" x14ac:dyDescent="0.25">
      <c r="B149" s="65">
        <v>2007</v>
      </c>
      <c r="C149" s="295">
        <v>1.9832784808859326E-2</v>
      </c>
      <c r="D149" s="88">
        <v>3.4877961045596491E-2</v>
      </c>
      <c r="E149" s="296">
        <v>2.605259089972236E-2</v>
      </c>
      <c r="F149" s="295">
        <v>2.5040190608429304E-2</v>
      </c>
      <c r="G149" s="88">
        <v>3.5107591560518438E-2</v>
      </c>
      <c r="H149" s="296">
        <v>2.9596385604540268E-2</v>
      </c>
      <c r="I149" s="295">
        <v>3.4640570719224564E-2</v>
      </c>
      <c r="J149" s="88">
        <v>5.4383459656060437E-2</v>
      </c>
      <c r="K149" s="296">
        <v>4.5606834686494957E-2</v>
      </c>
      <c r="L149" s="295">
        <v>2.2749818078406116E-2</v>
      </c>
      <c r="M149" s="88">
        <v>1.9370751636902106E-2</v>
      </c>
      <c r="N149" s="296">
        <v>2.1533233914040495E-2</v>
      </c>
      <c r="O149" s="295">
        <v>9.2869113774115102E-3</v>
      </c>
      <c r="P149" s="88">
        <v>3.5623672049473705E-2</v>
      </c>
      <c r="Q149" s="296">
        <v>1.8250750404063727E-2</v>
      </c>
      <c r="R149" s="295">
        <v>9.525870721670179E-3</v>
      </c>
      <c r="S149" s="88">
        <v>3.7076785332075229E-2</v>
      </c>
      <c r="T149" s="296">
        <v>1.8953957759279681E-2</v>
      </c>
      <c r="U149" s="297">
        <v>2.5372281055181991E-3</v>
      </c>
      <c r="V149" s="295">
        <v>1.0065588674589259E-3</v>
      </c>
      <c r="W149" s="88">
        <v>3.1440724986129091E-3</v>
      </c>
      <c r="X149" s="296">
        <v>1.8883759966428872E-3</v>
      </c>
    </row>
    <row r="150" spans="2:24" s="4" customFormat="1" hidden="1" outlineLevel="1" x14ac:dyDescent="0.25">
      <c r="B150" s="53" t="s">
        <v>78</v>
      </c>
      <c r="C150" s="292">
        <v>3.1698177847247502E-2</v>
      </c>
      <c r="D150" s="144">
        <v>8.4966868766306575E-2</v>
      </c>
      <c r="E150" s="293">
        <v>5.5469924544587934E-2</v>
      </c>
      <c r="F150" s="292">
        <v>3.8104269869412323E-2</v>
      </c>
      <c r="G150" s="144">
        <v>8.6552042334419307E-2</v>
      </c>
      <c r="H150" s="293">
        <v>6.1557582792928035E-2</v>
      </c>
      <c r="I150" s="292">
        <v>3.8174746229010528E-2</v>
      </c>
      <c r="J150" s="144">
        <v>0.11182187390520183</v>
      </c>
      <c r="K150" s="293">
        <v>8.1911630989258244E-2</v>
      </c>
      <c r="L150" s="292">
        <v>3.803541191964379E-2</v>
      </c>
      <c r="M150" s="144">
        <v>7.8850405305821672E-2</v>
      </c>
      <c r="N150" s="293">
        <v>5.327246050252836E-2</v>
      </c>
      <c r="O150" s="292">
        <v>1.7231096911608092E-2</v>
      </c>
      <c r="P150" s="144">
        <v>8.1901703017627725E-2</v>
      </c>
      <c r="Q150" s="293">
        <v>4.0718335458318641E-2</v>
      </c>
      <c r="R150" s="292">
        <v>1.6329630684515331E-2</v>
      </c>
      <c r="S150" s="144">
        <v>8.3694441005323764E-2</v>
      </c>
      <c r="T150" s="293">
        <v>4.0926419842382052E-2</v>
      </c>
      <c r="U150" s="294">
        <v>8.5518014860507495E-3</v>
      </c>
      <c r="V150" s="292">
        <v>7.911392405063291E-4</v>
      </c>
      <c r="W150" s="144">
        <v>4.261363636363636E-3</v>
      </c>
      <c r="X150" s="293">
        <v>2.3706896551724138E-3</v>
      </c>
    </row>
    <row r="151" spans="2:24" s="4" customFormat="1" hidden="1" outlineLevel="1" x14ac:dyDescent="0.25">
      <c r="B151" s="53" t="s">
        <v>79</v>
      </c>
      <c r="C151" s="292">
        <v>2.6729187121237771E-2</v>
      </c>
      <c r="D151" s="144">
        <v>6.692316409179945E-2</v>
      </c>
      <c r="E151" s="293">
        <v>4.4396164254897265E-2</v>
      </c>
      <c r="F151" s="292">
        <v>3.2032402824923943E-2</v>
      </c>
      <c r="G151" s="144">
        <v>6.8015699845418859E-2</v>
      </c>
      <c r="H151" s="293">
        <v>4.9606059476320075E-2</v>
      </c>
      <c r="I151" s="292">
        <v>3.783761443243578E-2</v>
      </c>
      <c r="J151" s="144">
        <v>9.6144571477205024E-2</v>
      </c>
      <c r="K151" s="293">
        <v>7.2412081857867419E-2</v>
      </c>
      <c r="L151" s="292">
        <v>3.1038405286820867E-2</v>
      </c>
      <c r="M151" s="144">
        <v>5.3747433264887061E-2</v>
      </c>
      <c r="N151" s="293">
        <v>3.984211748316694E-2</v>
      </c>
      <c r="O151" s="292">
        <v>1.5606197352587245E-2</v>
      </c>
      <c r="P151" s="144">
        <v>6.61455902939804E-2</v>
      </c>
      <c r="Q151" s="293">
        <v>3.2078580481622307E-2</v>
      </c>
      <c r="R151" s="292">
        <v>1.5188169215558408E-2</v>
      </c>
      <c r="S151" s="144">
        <v>6.7749978505717484E-2</v>
      </c>
      <c r="T151" s="293">
        <v>3.2458085566180316E-2</v>
      </c>
      <c r="U151" s="294">
        <v>1.2936528167218965E-2</v>
      </c>
      <c r="V151" s="292">
        <v>2.9165147648559969E-3</v>
      </c>
      <c r="W151" s="144">
        <v>3.7468776019983349E-3</v>
      </c>
      <c r="X151" s="293">
        <v>3.3041788143828958E-3</v>
      </c>
    </row>
    <row r="152" spans="2:24" s="4" customFormat="1" hidden="1" outlineLevel="1" x14ac:dyDescent="0.25">
      <c r="B152" s="53" t="s">
        <v>80</v>
      </c>
      <c r="C152" s="292">
        <v>2.6937519656545676E-2</v>
      </c>
      <c r="D152" s="144">
        <v>5.9724334277482763E-2</v>
      </c>
      <c r="E152" s="293">
        <v>4.1304051637515542E-2</v>
      </c>
      <c r="F152" s="292">
        <v>3.3017271481909263E-2</v>
      </c>
      <c r="G152" s="144">
        <v>6.1932071882955346E-2</v>
      </c>
      <c r="H152" s="293">
        <v>4.692240763876495E-2</v>
      </c>
      <c r="I152" s="292">
        <v>3.4196097977784105E-2</v>
      </c>
      <c r="J152" s="144">
        <v>8.6482917973262921E-2</v>
      </c>
      <c r="K152" s="293">
        <v>6.471621351237189E-2</v>
      </c>
      <c r="L152" s="292">
        <v>3.5076493514048047E-2</v>
      </c>
      <c r="M152" s="144">
        <v>4.9548782564277201E-2</v>
      </c>
      <c r="N152" s="293">
        <v>4.0650018778055311E-2</v>
      </c>
      <c r="O152" s="292">
        <v>1.2528969975778487E-2</v>
      </c>
      <c r="P152" s="144">
        <v>5.1889250814332245E-2</v>
      </c>
      <c r="Q152" s="293">
        <v>2.6246778752823913E-2</v>
      </c>
      <c r="R152" s="292">
        <v>1.0312518415211455E-2</v>
      </c>
      <c r="S152" s="144">
        <v>5.4027576197387517E-2</v>
      </c>
      <c r="T152" s="293">
        <v>2.5666186646956121E-2</v>
      </c>
      <c r="U152" s="294">
        <v>1.3540650639738368E-2</v>
      </c>
      <c r="V152" s="292">
        <v>2.7155465037338763E-3</v>
      </c>
      <c r="W152" s="144">
        <v>7.4571215510812828E-3</v>
      </c>
      <c r="X152" s="293">
        <v>4.9751243781094526E-3</v>
      </c>
    </row>
    <row r="153" spans="2:24" s="4" customFormat="1" hidden="1" outlineLevel="1" x14ac:dyDescent="0.25">
      <c r="B153" s="53" t="s">
        <v>81</v>
      </c>
      <c r="C153" s="292">
        <v>1.6178925747808104E-2</v>
      </c>
      <c r="D153" s="144">
        <v>3.444169596859923E-2</v>
      </c>
      <c r="E153" s="293">
        <v>2.367678378463443E-2</v>
      </c>
      <c r="F153" s="292">
        <v>1.9800904619881887E-2</v>
      </c>
      <c r="G153" s="144">
        <v>3.7468024276470883E-2</v>
      </c>
      <c r="H153" s="293">
        <v>2.7584720948476846E-2</v>
      </c>
      <c r="I153" s="292">
        <v>2.3607488361343149E-2</v>
      </c>
      <c r="J153" s="144">
        <v>5.4401088299393385E-2</v>
      </c>
      <c r="K153" s="293">
        <v>4.0335412063673998E-2</v>
      </c>
      <c r="L153" s="292">
        <v>1.9929856798325044E-2</v>
      </c>
      <c r="M153" s="144">
        <v>2.6230585915029993E-2</v>
      </c>
      <c r="N153" s="293">
        <v>2.2132588685489708E-2</v>
      </c>
      <c r="O153" s="292">
        <v>5.5218111540585313E-3</v>
      </c>
      <c r="P153" s="144">
        <v>2.2620141709406776E-2</v>
      </c>
      <c r="Q153" s="293">
        <v>1.1573369707780284E-2</v>
      </c>
      <c r="R153" s="292">
        <v>5.682233428341738E-3</v>
      </c>
      <c r="S153" s="144">
        <v>2.3705408515535098E-2</v>
      </c>
      <c r="T153" s="293">
        <v>1.2120215627091971E-2</v>
      </c>
      <c r="U153" s="294">
        <v>1.3791609502491154E-2</v>
      </c>
      <c r="V153" s="292">
        <v>1.3413816230717639E-3</v>
      </c>
      <c r="W153" s="144">
        <v>0</v>
      </c>
      <c r="X153" s="293">
        <v>7.3814356892415575E-4</v>
      </c>
    </row>
    <row r="154" spans="2:24" s="4" customFormat="1" hidden="1" outlineLevel="1" x14ac:dyDescent="0.25">
      <c r="B154" s="53" t="s">
        <v>82</v>
      </c>
      <c r="C154" s="292">
        <v>4.827607015547481E-4</v>
      </c>
      <c r="D154" s="144">
        <v>1.7382391844818869E-3</v>
      </c>
      <c r="E154" s="293">
        <v>9.6440469928108018E-4</v>
      </c>
      <c r="F154" s="292">
        <v>3.2795203237443457E-4</v>
      </c>
      <c r="G154" s="144">
        <v>1.5962163759976353E-3</v>
      </c>
      <c r="H154" s="293">
        <v>8.6424250216060627E-4</v>
      </c>
      <c r="I154" s="292">
        <v>5.3671530234962028E-4</v>
      </c>
      <c r="J154" s="144">
        <v>2.2590075553361936E-3</v>
      </c>
      <c r="K154" s="293">
        <v>1.4176959527693622E-3</v>
      </c>
      <c r="L154" s="292">
        <v>1.5696123057604771E-4</v>
      </c>
      <c r="M154" s="144">
        <v>1.2290140061218811E-3</v>
      </c>
      <c r="N154" s="293">
        <v>5.0635590017986966E-4</v>
      </c>
      <c r="O154" s="292">
        <v>5.4508204424562529E-4</v>
      </c>
      <c r="P154" s="144">
        <v>2.303199802582874E-3</v>
      </c>
      <c r="Q154" s="293">
        <v>1.096533663583472E-3</v>
      </c>
      <c r="R154" s="292">
        <v>6.2891763275403027E-4</v>
      </c>
      <c r="S154" s="144">
        <v>2.2017338654190177E-3</v>
      </c>
      <c r="T154" s="293">
        <v>1.1222698627377629E-3</v>
      </c>
      <c r="U154" s="294">
        <v>1.9659684089214291E-3</v>
      </c>
      <c r="V154" s="292">
        <v>4.1050903119868636E-4</v>
      </c>
      <c r="W154" s="144">
        <v>3.5714285714285713E-3</v>
      </c>
      <c r="X154" s="293">
        <v>1.7006802721088435E-3</v>
      </c>
    </row>
    <row r="155" spans="2:24" s="4" customFormat="1" hidden="1" outlineLevel="1" x14ac:dyDescent="0.25">
      <c r="B155" s="53" t="s">
        <v>83</v>
      </c>
      <c r="C155" s="292">
        <v>4.602081432619876E-4</v>
      </c>
      <c r="D155" s="144">
        <v>2.0743496519263832E-3</v>
      </c>
      <c r="E155" s="293">
        <v>1.1338001830075814E-3</v>
      </c>
      <c r="F155" s="292">
        <v>3.5588849605022114E-4</v>
      </c>
      <c r="G155" s="144">
        <v>2.0426894490949369E-3</v>
      </c>
      <c r="H155" s="293">
        <v>1.1286431938389359E-3</v>
      </c>
      <c r="I155" s="292">
        <v>4.5925982624669905E-4</v>
      </c>
      <c r="J155" s="144">
        <v>2.9375882881725953E-3</v>
      </c>
      <c r="K155" s="293">
        <v>1.8070080486058977E-3</v>
      </c>
      <c r="L155" s="292">
        <v>3.3520840535076416E-4</v>
      </c>
      <c r="M155" s="144">
        <v>1.277460911495349E-3</v>
      </c>
      <c r="N155" s="293">
        <v>6.8192952953483141E-4</v>
      </c>
      <c r="O155" s="292">
        <v>5.3572045760895859E-4</v>
      </c>
      <c r="P155" s="144">
        <v>2.3074704355350445E-3</v>
      </c>
      <c r="Q155" s="293">
        <v>1.1564068306593764E-3</v>
      </c>
      <c r="R155" s="292">
        <v>2.520356727413726E-4</v>
      </c>
      <c r="S155" s="144">
        <v>2.3838737949167395E-3</v>
      </c>
      <c r="T155" s="293">
        <v>1.0111728356532051E-3</v>
      </c>
      <c r="U155" s="294">
        <v>1.2065790309265256E-3</v>
      </c>
      <c r="V155" s="292">
        <v>1.1115227862171174E-3</v>
      </c>
      <c r="W155" s="144">
        <v>0</v>
      </c>
      <c r="X155" s="293">
        <v>7.5112669003505261E-4</v>
      </c>
    </row>
    <row r="156" spans="2:24" s="4" customFormat="1" hidden="1" outlineLevel="1" x14ac:dyDescent="0.25">
      <c r="B156" s="53" t="s">
        <v>84</v>
      </c>
      <c r="C156" s="292">
        <v>1.153344699628924E-3</v>
      </c>
      <c r="D156" s="144">
        <v>2.565737975821181E-3</v>
      </c>
      <c r="E156" s="293">
        <v>1.7546169257794983E-3</v>
      </c>
      <c r="F156" s="292">
        <v>1.4335471265344265E-3</v>
      </c>
      <c r="G156" s="144">
        <v>2.6416629723870311E-3</v>
      </c>
      <c r="H156" s="293">
        <v>1.9970935914541393E-3</v>
      </c>
      <c r="I156" s="292">
        <v>3.9331366764995085E-4</v>
      </c>
      <c r="J156" s="144">
        <v>3.8751585608943532E-3</v>
      </c>
      <c r="K156" s="293">
        <v>2.3497344800037594E-3</v>
      </c>
      <c r="L156" s="292">
        <v>2.1783565403475772E-3</v>
      </c>
      <c r="M156" s="144">
        <v>1.9753241256055308E-3</v>
      </c>
      <c r="N156" s="293">
        <v>2.1012655213876684E-3</v>
      </c>
      <c r="O156" s="292">
        <v>2.3238964909162987E-4</v>
      </c>
      <c r="P156" s="144">
        <v>2.3544993010080201E-3</v>
      </c>
      <c r="Q156" s="293">
        <v>9.9187191685831157E-4</v>
      </c>
      <c r="R156" s="292">
        <v>2.4124724827357438E-4</v>
      </c>
      <c r="S156" s="144">
        <v>2.4689348309729232E-3</v>
      </c>
      <c r="T156" s="293">
        <v>1.0370226788137236E-3</v>
      </c>
      <c r="U156" s="294">
        <v>2.3038352080227672E-3</v>
      </c>
      <c r="V156" s="292">
        <v>3.4094783498124785E-4</v>
      </c>
      <c r="W156" s="144">
        <v>0</v>
      </c>
      <c r="X156" s="293">
        <v>2.2476961114857271E-4</v>
      </c>
    </row>
    <row r="157" spans="2:24" s="4" customFormat="1" hidden="1" outlineLevel="1" x14ac:dyDescent="0.25">
      <c r="B157" s="53" t="s">
        <v>85</v>
      </c>
      <c r="C157" s="292">
        <v>1.3926006485540164E-3</v>
      </c>
      <c r="D157" s="144">
        <v>1.3093926233227458E-3</v>
      </c>
      <c r="E157" s="293">
        <v>1.3564753404790629E-3</v>
      </c>
      <c r="F157" s="292">
        <v>1.9251832301583089E-3</v>
      </c>
      <c r="G157" s="144">
        <v>1.469920667516915E-3</v>
      </c>
      <c r="H157" s="293">
        <v>1.7104387747038595E-3</v>
      </c>
      <c r="I157" s="292">
        <v>3.9508826271789115E-4</v>
      </c>
      <c r="J157" s="144">
        <v>2.2080773690573113E-3</v>
      </c>
      <c r="K157" s="293">
        <v>1.4133002639546081E-3</v>
      </c>
      <c r="L157" s="292">
        <v>3.2131855681053713E-3</v>
      </c>
      <c r="M157" s="144">
        <v>1.1694555534701068E-3</v>
      </c>
      <c r="N157" s="293">
        <v>2.4364145197135565E-3</v>
      </c>
      <c r="O157" s="292">
        <v>1.7242865764290026E-4</v>
      </c>
      <c r="P157" s="144">
        <v>6.9404020955536648E-4</v>
      </c>
      <c r="Q157" s="293">
        <v>3.575429647462637E-4</v>
      </c>
      <c r="R157" s="292">
        <v>1.5170530554827676E-4</v>
      </c>
      <c r="S157" s="144">
        <v>7.174666006927264E-4</v>
      </c>
      <c r="T157" s="293">
        <v>3.5420485437752923E-4</v>
      </c>
      <c r="U157" s="294">
        <v>6.232748642151189E-4</v>
      </c>
      <c r="V157" s="292">
        <v>0</v>
      </c>
      <c r="W157" s="144">
        <v>0</v>
      </c>
      <c r="X157" s="293">
        <v>0</v>
      </c>
    </row>
    <row r="158" spans="2:24" s="4" customFormat="1" hidden="1" outlineLevel="1" x14ac:dyDescent="0.25">
      <c r="B158" s="53" t="s">
        <v>86</v>
      </c>
      <c r="C158" s="292">
        <v>1.5805820521039426E-3</v>
      </c>
      <c r="D158" s="144">
        <v>1.9375918797758004E-3</v>
      </c>
      <c r="E158" s="293">
        <v>1.7287239775308993E-3</v>
      </c>
      <c r="F158" s="292">
        <v>2.0387141079016265E-3</v>
      </c>
      <c r="G158" s="144">
        <v>2.1990453855002829E-3</v>
      </c>
      <c r="H158" s="293">
        <v>2.1121044531656839E-3</v>
      </c>
      <c r="I158" s="292">
        <v>6.0653030966741918E-4</v>
      </c>
      <c r="J158" s="144">
        <v>4.0628385698808231E-3</v>
      </c>
      <c r="K158" s="293">
        <v>2.432239090692314E-3</v>
      </c>
      <c r="L158" s="292">
        <v>3.2127892236081946E-3</v>
      </c>
      <c r="M158" s="144">
        <v>7.7939737658159623E-4</v>
      </c>
      <c r="N158" s="293">
        <v>2.3160596431190416E-3</v>
      </c>
      <c r="O158" s="292">
        <v>3.6723661789764381E-4</v>
      </c>
      <c r="P158" s="144">
        <v>8.1000810008100086E-4</v>
      </c>
      <c r="Q158" s="293">
        <v>5.1277500024652647E-4</v>
      </c>
      <c r="R158" s="292">
        <v>3.916001762200793E-4</v>
      </c>
      <c r="S158" s="144">
        <v>8.3603651807510947E-4</v>
      </c>
      <c r="T158" s="293">
        <v>5.3733962057243118E-4</v>
      </c>
      <c r="U158" s="294">
        <v>1.6663195167673402E-3</v>
      </c>
      <c r="V158" s="292">
        <v>0</v>
      </c>
      <c r="W158" s="144">
        <v>0</v>
      </c>
      <c r="X158" s="293">
        <v>0</v>
      </c>
    </row>
    <row r="159" spans="2:24" s="4" customFormat="1" hidden="1" outlineLevel="1" x14ac:dyDescent="0.25">
      <c r="B159" s="53" t="s">
        <v>87</v>
      </c>
      <c r="C159" s="292">
        <v>2.3470836754181656E-2</v>
      </c>
      <c r="D159" s="144">
        <v>3.6433416986902986E-2</v>
      </c>
      <c r="E159" s="293">
        <v>2.8892100488914853E-2</v>
      </c>
      <c r="F159" s="292">
        <v>2.9813329219376735E-2</v>
      </c>
      <c r="G159" s="144">
        <v>3.6610350491291403E-2</v>
      </c>
      <c r="H159" s="293">
        <v>3.2897491605767333E-2</v>
      </c>
      <c r="I159" s="292">
        <v>3.3313062695599291E-2</v>
      </c>
      <c r="J159" s="144">
        <v>5.8887677208287893E-2</v>
      </c>
      <c r="K159" s="293">
        <v>4.7026127154905548E-2</v>
      </c>
      <c r="L159" s="292">
        <v>3.0974821894774105E-2</v>
      </c>
      <c r="M159" s="144">
        <v>1.7129615131681958E-2</v>
      </c>
      <c r="N159" s="293">
        <v>2.597520086395531E-2</v>
      </c>
      <c r="O159" s="292">
        <v>7.6152166812782562E-3</v>
      </c>
      <c r="P159" s="144">
        <v>3.7626092804303971E-2</v>
      </c>
      <c r="Q159" s="293">
        <v>1.7767565661506262E-2</v>
      </c>
      <c r="R159" s="292">
        <v>8.0214929955862591E-3</v>
      </c>
      <c r="S159" s="144">
        <v>3.8684288684288685E-2</v>
      </c>
      <c r="T159" s="293">
        <v>1.8470257824557853E-2</v>
      </c>
      <c r="U159" s="294">
        <v>1.5892187400673829E-3</v>
      </c>
      <c r="V159" s="292">
        <v>3.6422501011736138E-3</v>
      </c>
      <c r="W159" s="144">
        <v>3.0379746835443038E-3</v>
      </c>
      <c r="X159" s="293">
        <v>3.3738191632928477E-3</v>
      </c>
    </row>
    <row r="160" spans="2:24" s="4" customFormat="1" hidden="1" outlineLevel="1" x14ac:dyDescent="0.25">
      <c r="B160" s="53" t="s">
        <v>88</v>
      </c>
      <c r="C160" s="292">
        <v>3.3352119245195017E-2</v>
      </c>
      <c r="D160" s="144">
        <v>5.5217629470705042E-2</v>
      </c>
      <c r="E160" s="293">
        <v>4.2211417751544952E-2</v>
      </c>
      <c r="F160" s="292">
        <v>4.2036843662923484E-2</v>
      </c>
      <c r="G160" s="144">
        <v>5.5140084132963077E-2</v>
      </c>
      <c r="H160" s="293">
        <v>4.7910279913114473E-2</v>
      </c>
      <c r="I160" s="292">
        <v>4.471146132315975E-2</v>
      </c>
      <c r="J160" s="144">
        <v>8.5776752822785948E-2</v>
      </c>
      <c r="K160" s="293">
        <v>6.7029648981452097E-2</v>
      </c>
      <c r="L160" s="292">
        <v>4.6189147040417988E-2</v>
      </c>
      <c r="M160" s="144">
        <v>3.1877991589636265E-2</v>
      </c>
      <c r="N160" s="293">
        <v>4.1339410018650345E-2</v>
      </c>
      <c r="O160" s="292">
        <v>1.5768588137009189E-2</v>
      </c>
      <c r="P160" s="144">
        <v>6.0865727630465966E-2</v>
      </c>
      <c r="Q160" s="293">
        <v>3.0255059246045341E-2</v>
      </c>
      <c r="R160" s="292">
        <v>1.6328349742717071E-2</v>
      </c>
      <c r="S160" s="144">
        <v>6.3335679099225897E-2</v>
      </c>
      <c r="T160" s="293">
        <v>3.1774099212448483E-2</v>
      </c>
      <c r="U160" s="294">
        <v>5.9158511638193181E-3</v>
      </c>
      <c r="V160" s="292">
        <v>1.5031942878617061E-2</v>
      </c>
      <c r="W160" s="144">
        <v>0</v>
      </c>
      <c r="X160" s="293">
        <v>7.6365024818633069E-3</v>
      </c>
    </row>
    <row r="161" spans="2:24" s="4" customFormat="1" hidden="1" outlineLevel="1" x14ac:dyDescent="0.25">
      <c r="B161" s="53" t="s">
        <v>89</v>
      </c>
      <c r="C161" s="292">
        <v>3.2378856338510113E-2</v>
      </c>
      <c r="D161" s="144">
        <v>6.3424989586417679E-2</v>
      </c>
      <c r="E161" s="293">
        <v>4.5932261690105669E-2</v>
      </c>
      <c r="F161" s="292">
        <v>4.0520329151788423E-2</v>
      </c>
      <c r="G161" s="144">
        <v>6.0027506351084337E-2</v>
      </c>
      <c r="H161" s="293">
        <v>4.9861949956859358E-2</v>
      </c>
      <c r="I161" s="292">
        <v>5.3500194161047766E-2</v>
      </c>
      <c r="J161" s="144">
        <v>9.6398695217551428E-2</v>
      </c>
      <c r="K161" s="293">
        <v>7.8081427774679302E-2</v>
      </c>
      <c r="L161" s="292">
        <v>4.0451836340206188E-2</v>
      </c>
      <c r="M161" s="144">
        <v>3.0237438244576264E-2</v>
      </c>
      <c r="N161" s="293">
        <v>3.6584526647023129E-2</v>
      </c>
      <c r="O161" s="292">
        <v>1.6482932189571444E-2</v>
      </c>
      <c r="P161" s="144">
        <v>8.6917916337805837E-2</v>
      </c>
      <c r="Q161" s="293">
        <v>4.1149372336749972E-2</v>
      </c>
      <c r="R161" s="292">
        <v>1.7110110519852641E-2</v>
      </c>
      <c r="S161" s="144">
        <v>9.0068355448331319E-2</v>
      </c>
      <c r="T161" s="293">
        <v>4.3297427083196664E-2</v>
      </c>
      <c r="U161" s="294">
        <v>2.3768494860062985E-3</v>
      </c>
      <c r="V161" s="292">
        <v>5.4945054945054949E-3</v>
      </c>
      <c r="W161" s="144">
        <v>0</v>
      </c>
      <c r="X161" s="293">
        <v>2.9533372711163615E-3</v>
      </c>
    </row>
    <row r="162" spans="2:24" s="4" customFormat="1" ht="15.75" collapsed="1" x14ac:dyDescent="0.25">
      <c r="B162" s="65">
        <v>2006</v>
      </c>
      <c r="C162" s="295">
        <v>1.6006685298416978E-2</v>
      </c>
      <c r="D162" s="88">
        <v>3.4254588279777745E-2</v>
      </c>
      <c r="E162" s="296">
        <v>2.3726965978617186E-2</v>
      </c>
      <c r="F162" s="295">
        <v>2.0000389879984967E-2</v>
      </c>
      <c r="G162" s="88">
        <v>3.5205136033099625E-2</v>
      </c>
      <c r="H162" s="296">
        <v>2.7042695021307354E-2</v>
      </c>
      <c r="I162" s="295">
        <v>2.2253012615881168E-2</v>
      </c>
      <c r="J162" s="88">
        <v>5.2501936465192259E-2</v>
      </c>
      <c r="K162" s="296">
        <v>3.9096823954015099E-2</v>
      </c>
      <c r="L162" s="295">
        <v>2.0870501296124062E-2</v>
      </c>
      <c r="M162" s="88">
        <v>2.4514478198068068E-2</v>
      </c>
      <c r="N162" s="296">
        <v>2.2208024255741504E-2</v>
      </c>
      <c r="O162" s="295">
        <v>7.0283466066458104E-3</v>
      </c>
      <c r="P162" s="88">
        <v>3.1565099550655E-2</v>
      </c>
      <c r="Q162" s="296">
        <v>1.5447956286689123E-2</v>
      </c>
      <c r="R162" s="295">
        <v>6.8212718261319825E-3</v>
      </c>
      <c r="S162" s="88">
        <v>3.2543018232408287E-2</v>
      </c>
      <c r="T162" s="296">
        <v>1.5723805990272347E-2</v>
      </c>
      <c r="U162" s="297">
        <v>5.6737045406050129E-3</v>
      </c>
      <c r="V162" s="295">
        <v>2.8802937266569602E-3</v>
      </c>
      <c r="W162" s="88">
        <v>2.0368258106566728E-3</v>
      </c>
      <c r="X162" s="296">
        <v>2.5112650720430299E-3</v>
      </c>
    </row>
    <row r="163" spans="2:24" s="4" customFormat="1" hidden="1" outlineLevel="1" x14ac:dyDescent="0.25">
      <c r="B163" s="53" t="s">
        <v>78</v>
      </c>
      <c r="C163" s="292">
        <v>3.1854002111163689E-2</v>
      </c>
      <c r="D163" s="144">
        <v>6.8229759641224505E-2</v>
      </c>
      <c r="E163" s="293">
        <v>4.7877255821413021E-2</v>
      </c>
      <c r="F163" s="292">
        <v>3.6318167969940085E-2</v>
      </c>
      <c r="G163" s="144">
        <v>6.6977720107120178E-2</v>
      </c>
      <c r="H163" s="293">
        <v>5.100583263897155E-2</v>
      </c>
      <c r="I163" s="292"/>
      <c r="J163" s="144"/>
      <c r="K163" s="293"/>
      <c r="L163" s="292"/>
      <c r="M163" s="144"/>
      <c r="N163" s="293"/>
      <c r="O163" s="292">
        <v>2.1649641713675866E-2</v>
      </c>
      <c r="P163" s="144">
        <v>8.0205176031709027E-2</v>
      </c>
      <c r="Q163" s="293">
        <v>4.2681480034055856E-2</v>
      </c>
      <c r="R163" s="292"/>
      <c r="S163" s="144"/>
      <c r="T163" s="293"/>
      <c r="U163" s="294">
        <v>1.9994287346472437E-2</v>
      </c>
      <c r="V163" s="292">
        <v>2.1598272138228943E-3</v>
      </c>
      <c r="W163" s="144">
        <v>1.5734989648033125E-2</v>
      </c>
      <c r="X163" s="293">
        <v>9.0909090909090905E-3</v>
      </c>
    </row>
    <row r="164" spans="2:24" s="4" customFormat="1" hidden="1" outlineLevel="1" x14ac:dyDescent="0.25">
      <c r="B164" s="53" t="s">
        <v>79</v>
      </c>
      <c r="C164" s="292">
        <v>2.8828803883835658E-2</v>
      </c>
      <c r="D164" s="144">
        <v>6.0886285079533344E-2</v>
      </c>
      <c r="E164" s="293">
        <v>4.3257029743173282E-2</v>
      </c>
      <c r="F164" s="292">
        <v>3.3953265282684914E-2</v>
      </c>
      <c r="G164" s="144">
        <v>5.9562099601908731E-2</v>
      </c>
      <c r="H164" s="293">
        <v>4.69156066201614E-2</v>
      </c>
      <c r="I164" s="292"/>
      <c r="J164" s="144"/>
      <c r="K164" s="293"/>
      <c r="L164" s="292"/>
      <c r="M164" s="144"/>
      <c r="N164" s="293"/>
      <c r="O164" s="292">
        <v>2.0042643923240937E-2</v>
      </c>
      <c r="P164" s="144">
        <v>7.6138181503739896E-2</v>
      </c>
      <c r="Q164" s="293">
        <v>3.796943653798325E-2</v>
      </c>
      <c r="R164" s="292"/>
      <c r="S164" s="144"/>
      <c r="T164" s="293"/>
      <c r="U164" s="294">
        <v>1.3413364365774484E-2</v>
      </c>
      <c r="V164" s="292">
        <v>4.8480930833872012E-3</v>
      </c>
      <c r="W164" s="144">
        <v>0</v>
      </c>
      <c r="X164" s="293">
        <v>2.6843235504652829E-3</v>
      </c>
    </row>
    <row r="165" spans="2:24" s="4" customFormat="1" hidden="1" outlineLevel="1" x14ac:dyDescent="0.25">
      <c r="B165" s="53" t="s">
        <v>80</v>
      </c>
      <c r="C165" s="292">
        <v>3.1172733516483517E-2</v>
      </c>
      <c r="D165" s="144">
        <v>5.5596117189911747E-2</v>
      </c>
      <c r="E165" s="293">
        <v>4.2577435881008333E-2</v>
      </c>
      <c r="F165" s="292">
        <v>3.5314855336737172E-2</v>
      </c>
      <c r="G165" s="144">
        <v>5.4095388812452391E-2</v>
      </c>
      <c r="H165" s="293">
        <v>4.484094060844223E-2</v>
      </c>
      <c r="I165" s="292"/>
      <c r="J165" s="144"/>
      <c r="K165" s="293"/>
      <c r="L165" s="292"/>
      <c r="M165" s="144"/>
      <c r="N165" s="293"/>
      <c r="O165" s="292">
        <v>2.2581593648926788E-2</v>
      </c>
      <c r="P165" s="144">
        <v>6.7962674961119754E-2</v>
      </c>
      <c r="Q165" s="293">
        <v>4.0125052606264658E-2</v>
      </c>
      <c r="R165" s="292"/>
      <c r="S165" s="144"/>
      <c r="T165" s="293"/>
      <c r="U165" s="294">
        <v>1.9746697535067411E-2</v>
      </c>
      <c r="V165" s="292">
        <v>3.6509675063891934E-3</v>
      </c>
      <c r="W165" s="144">
        <v>0</v>
      </c>
      <c r="X165" s="293">
        <v>1.8800526414739613E-3</v>
      </c>
    </row>
    <row r="166" spans="2:24" s="4" customFormat="1" hidden="1" outlineLevel="1" x14ac:dyDescent="0.25">
      <c r="B166" s="53" t="s">
        <v>81</v>
      </c>
      <c r="C166" s="292">
        <v>1.400026176868374E-2</v>
      </c>
      <c r="D166" s="144">
        <v>3.6464771322620521E-2</v>
      </c>
      <c r="E166" s="293">
        <v>2.4017192780579313E-2</v>
      </c>
      <c r="F166" s="292">
        <v>1.6783269769908821E-2</v>
      </c>
      <c r="G166" s="144">
        <v>3.9628021515131874E-2</v>
      </c>
      <c r="H166" s="293">
        <v>2.8057259452095099E-2</v>
      </c>
      <c r="I166" s="292"/>
      <c r="J166" s="144"/>
      <c r="K166" s="293"/>
      <c r="L166" s="292"/>
      <c r="M166" s="144"/>
      <c r="N166" s="293"/>
      <c r="O166" s="292">
        <v>6.6877169585596898E-3</v>
      </c>
      <c r="P166" s="144">
        <v>2.1863425509727068E-2</v>
      </c>
      <c r="Q166" s="293">
        <v>1.2043452879514709E-2</v>
      </c>
      <c r="R166" s="292"/>
      <c r="S166" s="144"/>
      <c r="T166" s="293"/>
      <c r="U166" s="294">
        <v>1.2302801977866729E-2</v>
      </c>
      <c r="V166" s="292">
        <v>3.4952813701502968E-4</v>
      </c>
      <c r="W166" s="144">
        <v>1.2858979854264896E-3</v>
      </c>
      <c r="X166" s="293">
        <v>7.7011936850211781E-4</v>
      </c>
    </row>
    <row r="167" spans="2:24" s="4" customFormat="1" hidden="1" outlineLevel="1" x14ac:dyDescent="0.25">
      <c r="B167" s="53" t="s">
        <v>82</v>
      </c>
      <c r="C167" s="292">
        <v>2.2946966494641835E-3</v>
      </c>
      <c r="D167" s="144">
        <v>3.2680180789737205E-3</v>
      </c>
      <c r="E167" s="293">
        <v>2.6909040831784065E-3</v>
      </c>
      <c r="F167" s="292">
        <v>2.9777579710732081E-3</v>
      </c>
      <c r="G167" s="144">
        <v>3.4094168749743883E-3</v>
      </c>
      <c r="H167" s="293">
        <v>3.1727462210260149E-3</v>
      </c>
      <c r="I167" s="292"/>
      <c r="J167" s="144"/>
      <c r="K167" s="293"/>
      <c r="L167" s="292"/>
      <c r="M167" s="144"/>
      <c r="N167" s="293"/>
      <c r="O167" s="292">
        <v>7.1889249476235473E-4</v>
      </c>
      <c r="P167" s="144">
        <v>2.8147712473217661E-3</v>
      </c>
      <c r="Q167" s="293">
        <v>1.4071100442825809E-3</v>
      </c>
      <c r="R167" s="292"/>
      <c r="S167" s="144"/>
      <c r="T167" s="293"/>
      <c r="U167" s="294">
        <v>8.8022634391700719E-4</v>
      </c>
      <c r="V167" s="292">
        <v>1.5444015444015444E-3</v>
      </c>
      <c r="W167" s="144">
        <v>0</v>
      </c>
      <c r="X167" s="293">
        <v>8.7565674255691769E-4</v>
      </c>
    </row>
    <row r="168" spans="2:24" s="4" customFormat="1" hidden="1" outlineLevel="1" x14ac:dyDescent="0.25">
      <c r="B168" s="53" t="s">
        <v>83</v>
      </c>
      <c r="C168" s="292">
        <v>2.1404152009116585E-3</v>
      </c>
      <c r="D168" s="144">
        <v>2.343755276826542E-3</v>
      </c>
      <c r="E168" s="293">
        <v>2.2264585590040099E-3</v>
      </c>
      <c r="F168" s="292">
        <v>2.8756602096775357E-3</v>
      </c>
      <c r="G168" s="144">
        <v>2.7060208964947009E-3</v>
      </c>
      <c r="H168" s="293">
        <v>2.7969752378591132E-3</v>
      </c>
      <c r="I168" s="292"/>
      <c r="J168" s="144"/>
      <c r="K168" s="293"/>
      <c r="L168" s="292"/>
      <c r="M168" s="144"/>
      <c r="N168" s="293"/>
      <c r="O168" s="292">
        <v>1.7151555431683211E-4</v>
      </c>
      <c r="P168" s="144">
        <v>8.6874409820585454E-4</v>
      </c>
      <c r="Q168" s="293">
        <v>4.2397220930550619E-4</v>
      </c>
      <c r="R168" s="292"/>
      <c r="S168" s="144"/>
      <c r="T168" s="293"/>
      <c r="U168" s="294">
        <v>1.6551724137931034E-3</v>
      </c>
      <c r="V168" s="292">
        <v>8.7565674255691769E-4</v>
      </c>
      <c r="W168" s="144">
        <v>0</v>
      </c>
      <c r="X168" s="293">
        <v>4.8437878420925162E-4</v>
      </c>
    </row>
    <row r="169" spans="2:24" s="4" customFormat="1" hidden="1" outlineLevel="1" x14ac:dyDescent="0.25">
      <c r="B169" s="53" t="s">
        <v>84</v>
      </c>
      <c r="C169" s="292">
        <v>1.3520832307593253E-3</v>
      </c>
      <c r="D169" s="144">
        <v>2.033681420377945E-3</v>
      </c>
      <c r="E169" s="293">
        <v>1.6609644363076057E-3</v>
      </c>
      <c r="F169" s="292">
        <v>1.6688402113127472E-3</v>
      </c>
      <c r="G169" s="144">
        <v>2.2317729336765696E-3</v>
      </c>
      <c r="H169" s="293">
        <v>1.9503516710591016E-3</v>
      </c>
      <c r="I169" s="292"/>
      <c r="J169" s="144"/>
      <c r="K169" s="293"/>
      <c r="L169" s="292"/>
      <c r="M169" s="144"/>
      <c r="N169" s="293"/>
      <c r="O169" s="292">
        <v>5.480344817371212E-4</v>
      </c>
      <c r="P169" s="144">
        <v>1.128016067350813E-3</v>
      </c>
      <c r="Q169" s="293">
        <v>7.5100374539047382E-4</v>
      </c>
      <c r="R169" s="292"/>
      <c r="S169" s="144"/>
      <c r="T169" s="293"/>
      <c r="U169" s="294">
        <v>1.349123070004497E-3</v>
      </c>
      <c r="V169" s="292">
        <v>0</v>
      </c>
      <c r="W169" s="144">
        <v>0</v>
      </c>
      <c r="X169" s="293">
        <v>0</v>
      </c>
    </row>
    <row r="170" spans="2:24" s="4" customFormat="1" hidden="1" outlineLevel="1" x14ac:dyDescent="0.25">
      <c r="B170" s="53" t="s">
        <v>85</v>
      </c>
      <c r="C170" s="292">
        <v>1.7158695939108628E-3</v>
      </c>
      <c r="D170" s="144">
        <v>8.4716375719321043E-4</v>
      </c>
      <c r="E170" s="293">
        <v>1.337675044334373E-3</v>
      </c>
      <c r="F170" s="292">
        <v>1.9784490372725667E-3</v>
      </c>
      <c r="G170" s="144">
        <v>8.5410272376113775E-4</v>
      </c>
      <c r="H170" s="293">
        <v>1.4409449648588558E-3</v>
      </c>
      <c r="I170" s="292"/>
      <c r="J170" s="144"/>
      <c r="K170" s="293"/>
      <c r="L170" s="292"/>
      <c r="M170" s="144"/>
      <c r="N170" s="293"/>
      <c r="O170" s="292">
        <v>1.0535010954017072E-3</v>
      </c>
      <c r="P170" s="144">
        <v>8.5529721578248442E-4</v>
      </c>
      <c r="Q170" s="293">
        <v>9.8468271334792128E-4</v>
      </c>
      <c r="R170" s="292"/>
      <c r="S170" s="144"/>
      <c r="T170" s="293"/>
      <c r="U170" s="294">
        <v>2.3386747509744478E-3</v>
      </c>
      <c r="V170" s="292">
        <v>0</v>
      </c>
      <c r="W170" s="144">
        <v>0</v>
      </c>
      <c r="X170" s="293">
        <v>0</v>
      </c>
    </row>
    <row r="171" spans="2:24" s="4" customFormat="1" hidden="1" outlineLevel="1" x14ac:dyDescent="0.25">
      <c r="B171" s="53" t="s">
        <v>86</v>
      </c>
      <c r="C171" s="292">
        <v>1.8873695139520472E-3</v>
      </c>
      <c r="D171" s="144">
        <v>2.8408022984184947E-3</v>
      </c>
      <c r="E171" s="293">
        <v>2.2957886770230201E-3</v>
      </c>
      <c r="F171" s="292">
        <v>2.5685181401593647E-3</v>
      </c>
      <c r="G171" s="144">
        <v>3.3866627785215327E-3</v>
      </c>
      <c r="H171" s="293">
        <v>2.9516653165358436E-3</v>
      </c>
      <c r="I171" s="292"/>
      <c r="J171" s="144"/>
      <c r="K171" s="293"/>
      <c r="L171" s="292"/>
      <c r="M171" s="144"/>
      <c r="N171" s="293"/>
      <c r="O171" s="292">
        <v>1.4723203769140164E-4</v>
      </c>
      <c r="P171" s="144">
        <v>5.4293729074291917E-4</v>
      </c>
      <c r="Q171" s="293">
        <v>2.8637795526139943E-4</v>
      </c>
      <c r="R171" s="292"/>
      <c r="S171" s="144"/>
      <c r="T171" s="293"/>
      <c r="U171" s="294">
        <v>1.4303082314238717E-3</v>
      </c>
      <c r="V171" s="292">
        <v>0</v>
      </c>
      <c r="W171" s="144">
        <v>0</v>
      </c>
      <c r="X171" s="293">
        <v>0</v>
      </c>
    </row>
    <row r="172" spans="2:24" s="4" customFormat="1" hidden="1" outlineLevel="1" x14ac:dyDescent="0.25">
      <c r="B172" s="53" t="s">
        <v>87</v>
      </c>
      <c r="C172" s="292">
        <v>2.0822677059555528E-2</v>
      </c>
      <c r="D172" s="144">
        <v>3.7201912632102575E-2</v>
      </c>
      <c r="E172" s="293">
        <v>2.7853065493049806E-2</v>
      </c>
      <c r="F172" s="292">
        <v>2.5811091577433276E-2</v>
      </c>
      <c r="G172" s="144">
        <v>3.8157369674837058E-2</v>
      </c>
      <c r="H172" s="293">
        <v>3.1594091259232404E-2</v>
      </c>
      <c r="I172" s="292"/>
      <c r="J172" s="144"/>
      <c r="K172" s="293"/>
      <c r="L172" s="292"/>
      <c r="M172" s="144"/>
      <c r="N172" s="293"/>
      <c r="O172" s="292">
        <v>9.0007709823749851E-3</v>
      </c>
      <c r="P172" s="144">
        <v>3.4880931985609043E-2</v>
      </c>
      <c r="Q172" s="293">
        <v>1.7891193295510723E-2</v>
      </c>
      <c r="R172" s="292"/>
      <c r="S172" s="144"/>
      <c r="T172" s="293"/>
      <c r="U172" s="294">
        <v>6.5844147542031576E-3</v>
      </c>
      <c r="V172" s="292">
        <v>1.7556179775280898E-3</v>
      </c>
      <c r="W172" s="144">
        <v>0</v>
      </c>
      <c r="X172" s="293">
        <v>9.4786729857819908E-4</v>
      </c>
    </row>
    <row r="173" spans="2:24" s="4" customFormat="1" hidden="1" outlineLevel="1" x14ac:dyDescent="0.25">
      <c r="B173" s="53" t="s">
        <v>88</v>
      </c>
      <c r="C173" s="292">
        <v>3.1931988356245056E-2</v>
      </c>
      <c r="D173" s="144">
        <v>6.7462587616353986E-2</v>
      </c>
      <c r="E173" s="293">
        <v>4.7577343494341527E-2</v>
      </c>
      <c r="F173" s="292">
        <v>3.9732859920534283E-2</v>
      </c>
      <c r="G173" s="144">
        <v>6.9569037417153187E-2</v>
      </c>
      <c r="H173" s="293">
        <v>5.4256166459542635E-2</v>
      </c>
      <c r="I173" s="292"/>
      <c r="J173" s="144"/>
      <c r="K173" s="293"/>
      <c r="L173" s="292"/>
      <c r="M173" s="144"/>
      <c r="N173" s="293"/>
      <c r="O173" s="292">
        <v>1.496220281226744E-2</v>
      </c>
      <c r="P173" s="144">
        <v>6.1355278010414009E-2</v>
      </c>
      <c r="Q173" s="293">
        <v>3.1187519898121616E-2</v>
      </c>
      <c r="R173" s="292"/>
      <c r="S173" s="144"/>
      <c r="T173" s="293"/>
      <c r="U173" s="294">
        <v>1.3375209833757513E-2</v>
      </c>
      <c r="V173" s="292">
        <v>0</v>
      </c>
      <c r="W173" s="144">
        <v>2.3932987634623054E-3</v>
      </c>
      <c r="X173" s="293">
        <v>1.1773940345368916E-3</v>
      </c>
    </row>
    <row r="174" spans="2:24" s="4" customFormat="1" hidden="1" outlineLevel="1" x14ac:dyDescent="0.25">
      <c r="B174" s="53" t="s">
        <v>89</v>
      </c>
      <c r="C174" s="292">
        <v>2.7291944424952634E-2</v>
      </c>
      <c r="D174" s="144">
        <v>5.7538745658492568E-2</v>
      </c>
      <c r="E174" s="293">
        <v>4.1063690524535498E-2</v>
      </c>
      <c r="F174" s="292">
        <v>3.2358904505137877E-2</v>
      </c>
      <c r="G174" s="144">
        <v>5.7817431186904335E-2</v>
      </c>
      <c r="H174" s="293">
        <v>4.5091123606787832E-2</v>
      </c>
      <c r="I174" s="292"/>
      <c r="J174" s="144"/>
      <c r="K174" s="293"/>
      <c r="L174" s="292"/>
      <c r="M174" s="144"/>
      <c r="N174" s="293"/>
      <c r="O174" s="292">
        <v>1.6745496628761194E-2</v>
      </c>
      <c r="P174" s="144">
        <v>6.0832666689854265E-2</v>
      </c>
      <c r="Q174" s="293">
        <v>3.2905808557295121E-2</v>
      </c>
      <c r="R174" s="292"/>
      <c r="S174" s="144"/>
      <c r="T174" s="293"/>
      <c r="U174" s="294">
        <v>1.4659097997629593E-2</v>
      </c>
      <c r="V174" s="292">
        <v>3.3411293017039759E-4</v>
      </c>
      <c r="W174" s="144">
        <v>1.2145748987854252E-3</v>
      </c>
      <c r="X174" s="293">
        <v>7.3219842577338463E-4</v>
      </c>
    </row>
    <row r="175" spans="2:24" s="4" customFormat="1" ht="15.75" collapsed="1" x14ac:dyDescent="0.25">
      <c r="B175" s="65">
        <v>2005</v>
      </c>
      <c r="C175" s="295">
        <v>1.5867911307749876E-2</v>
      </c>
      <c r="D175" s="88">
        <v>3.2818315855384805E-2</v>
      </c>
      <c r="E175" s="296">
        <v>2.3329456673417449E-2</v>
      </c>
      <c r="F175" s="295">
        <v>1.9094549592795548E-2</v>
      </c>
      <c r="G175" s="88">
        <v>3.3533594437343113E-2</v>
      </c>
      <c r="H175" s="296">
        <v>2.6086756999103837E-2</v>
      </c>
      <c r="I175" s="295"/>
      <c r="J175" s="88"/>
      <c r="K175" s="296"/>
      <c r="L175" s="295"/>
      <c r="M175" s="88"/>
      <c r="N175" s="296"/>
      <c r="O175" s="295">
        <v>8.6950077436840582E-3</v>
      </c>
      <c r="P175" s="88">
        <v>3.1406586538998069E-2</v>
      </c>
      <c r="Q175" s="296">
        <v>1.6678893539895569E-2</v>
      </c>
      <c r="R175" s="295"/>
      <c r="S175" s="88"/>
      <c r="T175" s="296"/>
      <c r="U175" s="297">
        <v>9.2933012165074599E-3</v>
      </c>
      <c r="V175" s="295">
        <v>1.3927576601671309E-3</v>
      </c>
      <c r="W175" s="88">
        <v>1.8808305747818237E-3</v>
      </c>
      <c r="X175" s="296">
        <v>1.6185735667792126E-3</v>
      </c>
    </row>
    <row r="176" spans="2:24" s="4" customFormat="1" hidden="1" outlineLevel="1" x14ac:dyDescent="0.25">
      <c r="B176" s="53" t="s">
        <v>78</v>
      </c>
      <c r="C176" s="292">
        <v>2.2222431207327854E-2</v>
      </c>
      <c r="D176" s="144">
        <v>4.2156488649371965E-2</v>
      </c>
      <c r="E176" s="293">
        <v>3.1662536914047509E-2</v>
      </c>
      <c r="F176" s="292">
        <v>2.1820448877805487E-2</v>
      </c>
      <c r="G176" s="144">
        <v>4.0730508020739513E-2</v>
      </c>
      <c r="H176" s="293">
        <v>3.1632060220268765E-2</v>
      </c>
      <c r="I176" s="292"/>
      <c r="J176" s="144"/>
      <c r="K176" s="293"/>
      <c r="L176" s="292"/>
      <c r="M176" s="144"/>
      <c r="N176" s="293"/>
      <c r="O176" s="292">
        <v>1.8930649182750024E-2</v>
      </c>
      <c r="P176" s="144">
        <v>5.5974739604691216E-2</v>
      </c>
      <c r="Q176" s="293">
        <v>3.2273788071253431E-2</v>
      </c>
      <c r="R176" s="292"/>
      <c r="S176" s="144"/>
      <c r="T176" s="293"/>
      <c r="U176" s="294">
        <v>3.8477198697068407E-2</v>
      </c>
      <c r="V176" s="292">
        <v>6.2611806797853312E-3</v>
      </c>
      <c r="W176" s="144">
        <v>2.6912725874663592E-3</v>
      </c>
      <c r="X176" s="293">
        <v>4.3415340086830683E-3</v>
      </c>
    </row>
    <row r="177" spans="2:24" s="4" customFormat="1" hidden="1" outlineLevel="1" x14ac:dyDescent="0.25">
      <c r="B177" s="53" t="s">
        <v>79</v>
      </c>
      <c r="C177" s="292">
        <v>2.3634197227079119E-2</v>
      </c>
      <c r="D177" s="144">
        <v>4.2959236635125964E-2</v>
      </c>
      <c r="E177" s="293">
        <v>3.286658099341238E-2</v>
      </c>
      <c r="F177" s="292">
        <v>2.2444696689720711E-2</v>
      </c>
      <c r="G177" s="144">
        <v>4.0693010755836083E-2</v>
      </c>
      <c r="H177" s="293">
        <v>3.2114147785268631E-2</v>
      </c>
      <c r="I177" s="292"/>
      <c r="J177" s="144"/>
      <c r="K177" s="293"/>
      <c r="L177" s="292"/>
      <c r="M177" s="144"/>
      <c r="N177" s="293"/>
      <c r="O177" s="292">
        <v>2.5282903456009788E-2</v>
      </c>
      <c r="P177" s="144">
        <v>6.2375380911177156E-2</v>
      </c>
      <c r="Q177" s="293">
        <v>3.8320154444238752E-2</v>
      </c>
      <c r="R177" s="292"/>
      <c r="S177" s="144"/>
      <c r="T177" s="293"/>
      <c r="U177" s="294">
        <v>3.299273667364274E-2</v>
      </c>
      <c r="V177" s="292">
        <v>0</v>
      </c>
      <c r="W177" s="144">
        <v>0</v>
      </c>
      <c r="X177" s="293">
        <v>0</v>
      </c>
    </row>
    <row r="178" spans="2:24" s="4" customFormat="1" hidden="1" outlineLevel="1" x14ac:dyDescent="0.25">
      <c r="B178" s="53" t="s">
        <v>80</v>
      </c>
      <c r="C178" s="292">
        <v>2.2184523642617464E-2</v>
      </c>
      <c r="D178" s="144">
        <v>4.3987788296262091E-2</v>
      </c>
      <c r="E178" s="293">
        <v>3.2577352869962065E-2</v>
      </c>
      <c r="F178" s="292">
        <v>2.2411353421008823E-2</v>
      </c>
      <c r="G178" s="144">
        <v>4.1892713781778369E-2</v>
      </c>
      <c r="H178" s="293">
        <v>3.2791294541589432E-2</v>
      </c>
      <c r="I178" s="292"/>
      <c r="J178" s="144"/>
      <c r="K178" s="293"/>
      <c r="L178" s="292"/>
      <c r="M178" s="144"/>
      <c r="N178" s="293"/>
      <c r="O178" s="292">
        <v>2.0025131140674553E-2</v>
      </c>
      <c r="P178" s="144">
        <v>5.9954266114048881E-2</v>
      </c>
      <c r="Q178" s="293">
        <v>3.4329600000000002E-2</v>
      </c>
      <c r="R178" s="292"/>
      <c r="S178" s="144"/>
      <c r="T178" s="293"/>
      <c r="U178" s="294">
        <v>2.9690239625949737E-2</v>
      </c>
      <c r="V178" s="292">
        <v>1.5606710885680843E-3</v>
      </c>
      <c r="W178" s="144">
        <v>2.8146361077603537E-3</v>
      </c>
      <c r="X178" s="293">
        <v>2.1782178217821784E-3</v>
      </c>
    </row>
    <row r="179" spans="2:24" s="4" customFormat="1" hidden="1" outlineLevel="1" x14ac:dyDescent="0.25">
      <c r="B179" s="53" t="s">
        <v>81</v>
      </c>
      <c r="C179" s="292">
        <v>1.2576344086021506E-2</v>
      </c>
      <c r="D179" s="144">
        <v>3.0658171615618426E-2</v>
      </c>
      <c r="E179" s="293">
        <v>2.1055468757138027E-2</v>
      </c>
      <c r="F179" s="292">
        <v>1.1920259642092255E-2</v>
      </c>
      <c r="G179" s="144">
        <v>3.2152485834399558E-2</v>
      </c>
      <c r="H179" s="293">
        <v>2.2284448579863825E-2</v>
      </c>
      <c r="I179" s="292"/>
      <c r="J179" s="144"/>
      <c r="K179" s="293"/>
      <c r="L179" s="292"/>
      <c r="M179" s="144"/>
      <c r="N179" s="293"/>
      <c r="O179" s="292">
        <v>8.743346353903135E-3</v>
      </c>
      <c r="P179" s="144">
        <v>2.4346488980010249E-2</v>
      </c>
      <c r="Q179" s="293">
        <v>1.429818959112652E-2</v>
      </c>
      <c r="R179" s="292"/>
      <c r="S179" s="144"/>
      <c r="T179" s="293"/>
      <c r="U179" s="294">
        <v>3.6506435895571232E-2</v>
      </c>
      <c r="V179" s="292">
        <v>1.1325028312570782E-3</v>
      </c>
      <c r="W179" s="144">
        <v>0</v>
      </c>
      <c r="X179" s="293">
        <v>5.3966540744738263E-4</v>
      </c>
    </row>
    <row r="180" spans="2:24" s="4" customFormat="1" hidden="1" outlineLevel="1" x14ac:dyDescent="0.25">
      <c r="B180" s="53" t="s">
        <v>82</v>
      </c>
      <c r="C180" s="292">
        <v>5.2627398022004213E-4</v>
      </c>
      <c r="D180" s="144">
        <v>1.1428882418569213E-3</v>
      </c>
      <c r="E180" s="293">
        <v>7.8642526663834768E-4</v>
      </c>
      <c r="F180" s="292">
        <v>4.3983755333030334E-4</v>
      </c>
      <c r="G180" s="144">
        <v>1.0956126436969568E-3</v>
      </c>
      <c r="H180" s="293">
        <v>7.498453927025356E-4</v>
      </c>
      <c r="I180" s="292"/>
      <c r="J180" s="144"/>
      <c r="K180" s="293"/>
      <c r="L180" s="292"/>
      <c r="M180" s="144"/>
      <c r="N180" s="293"/>
      <c r="O180" s="292">
        <v>7.4805194805194805E-4</v>
      </c>
      <c r="P180" s="144">
        <v>1.5220018801199696E-3</v>
      </c>
      <c r="Q180" s="293">
        <v>9.9341507720254307E-4</v>
      </c>
      <c r="R180" s="292"/>
      <c r="S180" s="144"/>
      <c r="T180" s="293"/>
      <c r="U180" s="294">
        <v>7.0323488045007034E-4</v>
      </c>
      <c r="V180" s="292">
        <v>0</v>
      </c>
      <c r="W180" s="144">
        <v>0</v>
      </c>
      <c r="X180" s="293">
        <v>0</v>
      </c>
    </row>
    <row r="181" spans="2:24" s="4" customFormat="1" hidden="1" outlineLevel="1" x14ac:dyDescent="0.25">
      <c r="B181" s="53" t="s">
        <v>83</v>
      </c>
      <c r="C181" s="292">
        <v>1.4494650064923954E-3</v>
      </c>
      <c r="D181" s="144">
        <v>2.1057431798063254E-3</v>
      </c>
      <c r="E181" s="293">
        <v>1.7308300508898536E-3</v>
      </c>
      <c r="F181" s="292">
        <v>1.932192132355161E-3</v>
      </c>
      <c r="G181" s="144">
        <v>2.1867236929904253E-3</v>
      </c>
      <c r="H181" s="293">
        <v>2.0554424456650797E-3</v>
      </c>
      <c r="I181" s="292"/>
      <c r="J181" s="144"/>
      <c r="K181" s="293"/>
      <c r="L181" s="292"/>
      <c r="M181" s="144"/>
      <c r="N181" s="293"/>
      <c r="O181" s="292">
        <v>3.9951259463454585E-4</v>
      </c>
      <c r="P181" s="144">
        <v>1.8053645116918845E-3</v>
      </c>
      <c r="Q181" s="293">
        <v>8.4555063075349472E-4</v>
      </c>
      <c r="R181" s="292"/>
      <c r="S181" s="144"/>
      <c r="T181" s="293"/>
      <c r="U181" s="294">
        <v>6.4771500539762504E-4</v>
      </c>
      <c r="V181" s="292">
        <v>1.3357079252003562E-3</v>
      </c>
      <c r="W181" s="144">
        <v>0</v>
      </c>
      <c r="X181" s="293">
        <v>8.0840743734842356E-4</v>
      </c>
    </row>
    <row r="182" spans="2:24" s="4" customFormat="1" hidden="1" outlineLevel="1" x14ac:dyDescent="0.25">
      <c r="B182" s="53" t="s">
        <v>84</v>
      </c>
      <c r="C182" s="292">
        <v>3.0082392767658678E-3</v>
      </c>
      <c r="D182" s="144">
        <v>1.080022464467261E-3</v>
      </c>
      <c r="E182" s="293">
        <v>2.1405598287552135E-3</v>
      </c>
      <c r="F182" s="292">
        <v>4.1778278781399074E-3</v>
      </c>
      <c r="G182" s="144">
        <v>1.2003624171143981E-3</v>
      </c>
      <c r="H182" s="293">
        <v>2.6840002316289306E-3</v>
      </c>
      <c r="I182" s="292"/>
      <c r="J182" s="144"/>
      <c r="K182" s="293"/>
      <c r="L182" s="292"/>
      <c r="M182" s="144"/>
      <c r="N182" s="293"/>
      <c r="O182" s="292">
        <v>2.8424391119621808E-4</v>
      </c>
      <c r="P182" s="144">
        <v>5.1460572120478275E-4</v>
      </c>
      <c r="Q182" s="293">
        <v>3.6043612771453459E-4</v>
      </c>
      <c r="R182" s="292"/>
      <c r="S182" s="144"/>
      <c r="T182" s="293"/>
      <c r="U182" s="294">
        <v>2.1058965102286401E-3</v>
      </c>
      <c r="V182" s="292">
        <v>0</v>
      </c>
      <c r="W182" s="144">
        <v>0</v>
      </c>
      <c r="X182" s="293">
        <v>0</v>
      </c>
    </row>
    <row r="183" spans="2:24" s="4" customFormat="1" hidden="1" outlineLevel="1" x14ac:dyDescent="0.25">
      <c r="B183" s="53" t="s">
        <v>85</v>
      </c>
      <c r="C183" s="292">
        <v>2.3250729621776562E-3</v>
      </c>
      <c r="D183" s="144">
        <v>1.574861163555318E-3</v>
      </c>
      <c r="E183" s="293">
        <v>2.0026715480136546E-3</v>
      </c>
      <c r="F183" s="292">
        <v>3.4369364591068209E-3</v>
      </c>
      <c r="G183" s="144">
        <v>1.9527139215640419E-3</v>
      </c>
      <c r="H183" s="293">
        <v>2.7309335231823439E-3</v>
      </c>
      <c r="I183" s="292"/>
      <c r="J183" s="144"/>
      <c r="K183" s="293"/>
      <c r="L183" s="292"/>
      <c r="M183" s="144"/>
      <c r="N183" s="293"/>
      <c r="O183" s="292">
        <v>5.7658156322793424E-5</v>
      </c>
      <c r="P183" s="144">
        <v>1.8121276643939566E-4</v>
      </c>
      <c r="Q183" s="293">
        <v>9.9339013487181443E-5</v>
      </c>
      <c r="R183" s="292"/>
      <c r="S183" s="144"/>
      <c r="T183" s="293"/>
      <c r="U183" s="294">
        <v>1.5640813322292759E-3</v>
      </c>
      <c r="V183" s="292">
        <v>0</v>
      </c>
      <c r="W183" s="144">
        <v>0</v>
      </c>
      <c r="X183" s="293">
        <v>0</v>
      </c>
    </row>
    <row r="184" spans="2:24" s="4" customFormat="1" hidden="1" outlineLevel="1" x14ac:dyDescent="0.25">
      <c r="B184" s="53" t="s">
        <v>86</v>
      </c>
      <c r="C184" s="292">
        <v>2.3756671033288825E-3</v>
      </c>
      <c r="D184" s="144">
        <v>1.9358372651785826E-3</v>
      </c>
      <c r="E184" s="293">
        <v>2.1981555590726044E-3</v>
      </c>
      <c r="F184" s="292">
        <v>3.4833072677687444E-3</v>
      </c>
      <c r="G184" s="144">
        <v>2.2248306443569854E-3</v>
      </c>
      <c r="H184" s="293">
        <v>2.9079046600136802E-3</v>
      </c>
      <c r="I184" s="292"/>
      <c r="J184" s="144"/>
      <c r="K184" s="293"/>
      <c r="L184" s="292"/>
      <c r="M184" s="144"/>
      <c r="N184" s="293"/>
      <c r="O184" s="292">
        <v>1.0473554275454478E-4</v>
      </c>
      <c r="P184" s="144">
        <v>7.4701195219123505E-4</v>
      </c>
      <c r="Q184" s="293">
        <v>2.9490136602525619E-4</v>
      </c>
      <c r="R184" s="292"/>
      <c r="S184" s="144"/>
      <c r="T184" s="293"/>
      <c r="U184" s="294">
        <v>1.1397310234784591E-3</v>
      </c>
      <c r="V184" s="292">
        <v>1.1223344556677891E-3</v>
      </c>
      <c r="W184" s="144">
        <v>0</v>
      </c>
      <c r="X184" s="293">
        <v>6.1626951520131468E-4</v>
      </c>
    </row>
    <row r="185" spans="2:24" s="4" customFormat="1" hidden="1" outlineLevel="1" x14ac:dyDescent="0.25">
      <c r="B185" s="53" t="s">
        <v>87</v>
      </c>
      <c r="C185" s="292">
        <v>2.3637233211109773E-2</v>
      </c>
      <c r="D185" s="144">
        <v>3.4177304464348683E-2</v>
      </c>
      <c r="E185" s="293">
        <v>2.8408220250966239E-2</v>
      </c>
      <c r="F185" s="292">
        <v>2.8703245825204733E-2</v>
      </c>
      <c r="G185" s="144">
        <v>3.2696126274694579E-2</v>
      </c>
      <c r="H185" s="293">
        <v>3.066803938183655E-2</v>
      </c>
      <c r="I185" s="292"/>
      <c r="J185" s="144"/>
      <c r="K185" s="293"/>
      <c r="L185" s="292"/>
      <c r="M185" s="144"/>
      <c r="N185" s="293"/>
      <c r="O185" s="292">
        <v>1.1514209997258521E-2</v>
      </c>
      <c r="P185" s="144">
        <v>4.5087356753710311E-2</v>
      </c>
      <c r="Q185" s="293">
        <v>2.3888382398762883E-2</v>
      </c>
      <c r="R185" s="292"/>
      <c r="S185" s="144"/>
      <c r="T185" s="293"/>
      <c r="U185" s="294">
        <v>1.0699323235578472E-2</v>
      </c>
      <c r="V185" s="292">
        <v>3.4153005464480874E-4</v>
      </c>
      <c r="W185" s="144">
        <v>0</v>
      </c>
      <c r="X185" s="293">
        <v>1.8528812303131369E-4</v>
      </c>
    </row>
    <row r="186" spans="2:24" s="4" customFormat="1" hidden="1" outlineLevel="1" x14ac:dyDescent="0.25">
      <c r="B186" s="53" t="s">
        <v>88</v>
      </c>
      <c r="C186" s="292">
        <v>3.4172051092808339E-2</v>
      </c>
      <c r="D186" s="144">
        <v>6.4050029914095752E-2</v>
      </c>
      <c r="E186" s="293">
        <v>4.7471653933024646E-2</v>
      </c>
      <c r="F186" s="292">
        <v>4.1424613752316833E-2</v>
      </c>
      <c r="G186" s="144">
        <v>6.2753504831904172E-2</v>
      </c>
      <c r="H186" s="293">
        <v>5.1884509740443951E-2</v>
      </c>
      <c r="I186" s="292"/>
      <c r="J186" s="144"/>
      <c r="K186" s="293"/>
      <c r="L186" s="292"/>
      <c r="M186" s="144"/>
      <c r="N186" s="293"/>
      <c r="O186" s="292">
        <v>1.9552894720081523E-2</v>
      </c>
      <c r="P186" s="144">
        <v>7.7264944810753702E-2</v>
      </c>
      <c r="Q186" s="293">
        <v>4.0802639697400542E-2</v>
      </c>
      <c r="R186" s="292"/>
      <c r="S186" s="144"/>
      <c r="T186" s="293"/>
      <c r="U186" s="294">
        <v>1.6006056345644299E-2</v>
      </c>
      <c r="V186" s="292">
        <v>1.9455252918287938E-3</v>
      </c>
      <c r="W186" s="144">
        <v>2.1559468199784403E-3</v>
      </c>
      <c r="X186" s="293">
        <v>2.0549224733794136E-3</v>
      </c>
    </row>
    <row r="187" spans="2:24" s="4" customFormat="1" hidden="1" outlineLevel="1" x14ac:dyDescent="0.25">
      <c r="B187" s="53" t="s">
        <v>89</v>
      </c>
      <c r="C187" s="292">
        <v>2.8266878288746907E-2</v>
      </c>
      <c r="D187" s="144">
        <v>5.1052074458472103E-2</v>
      </c>
      <c r="E187" s="293">
        <v>3.88885144568221E-2</v>
      </c>
      <c r="F187" s="292">
        <v>3.2118575801514421E-2</v>
      </c>
      <c r="G187" s="144">
        <v>4.9888991273910166E-2</v>
      </c>
      <c r="H187" s="293">
        <v>4.118671774901065E-2</v>
      </c>
      <c r="I187" s="292"/>
      <c r="J187" s="144"/>
      <c r="K187" s="293"/>
      <c r="L187" s="292"/>
      <c r="M187" s="144"/>
      <c r="N187" s="293"/>
      <c r="O187" s="292">
        <v>2.0784207341249139E-2</v>
      </c>
      <c r="P187" s="144">
        <v>6.1611374407582936E-2</v>
      </c>
      <c r="Q187" s="293">
        <v>3.6353778030234568E-2</v>
      </c>
      <c r="R187" s="292"/>
      <c r="S187" s="144"/>
      <c r="T187" s="293"/>
      <c r="U187" s="294">
        <v>1.8067754077791719E-2</v>
      </c>
      <c r="V187" s="292">
        <v>3.6456434560699962E-4</v>
      </c>
      <c r="W187" s="144">
        <v>0</v>
      </c>
      <c r="X187" s="293">
        <v>1.9346101760495259E-4</v>
      </c>
    </row>
    <row r="188" spans="2:24" s="4" customFormat="1" ht="15.75" collapsed="1" x14ac:dyDescent="0.25">
      <c r="B188" s="65">
        <v>2004</v>
      </c>
      <c r="C188" s="295">
        <v>1.445192323727721E-2</v>
      </c>
      <c r="D188" s="88">
        <v>2.7198084387411916E-2</v>
      </c>
      <c r="E188" s="296">
        <v>2.0188888425923802E-2</v>
      </c>
      <c r="F188" s="295">
        <v>1.6265515488914733E-2</v>
      </c>
      <c r="G188" s="88">
        <v>2.6828453509474007E-2</v>
      </c>
      <c r="H188" s="296">
        <v>2.1535726910278226E-2</v>
      </c>
      <c r="I188" s="295"/>
      <c r="J188" s="88"/>
      <c r="K188" s="296"/>
      <c r="L188" s="295"/>
      <c r="M188" s="88"/>
      <c r="N188" s="296"/>
      <c r="O188" s="295">
        <v>9.2846572931513157E-3</v>
      </c>
      <c r="P188" s="88">
        <v>3.1404672127595026E-2</v>
      </c>
      <c r="Q188" s="296">
        <v>1.6892173892305063E-2</v>
      </c>
      <c r="R188" s="295"/>
      <c r="S188" s="88"/>
      <c r="T188" s="296"/>
      <c r="U188" s="297">
        <v>1.6599711113117269E-2</v>
      </c>
      <c r="V188" s="295">
        <v>1.1362117363988772E-3</v>
      </c>
      <c r="W188" s="88">
        <v>6.9747166521360075E-4</v>
      </c>
      <c r="X188" s="296">
        <v>9.2151743203808939E-4</v>
      </c>
    </row>
    <row r="189" spans="2:24" s="4" customFormat="1" hidden="1" outlineLevel="1" x14ac:dyDescent="0.25">
      <c r="B189" s="53" t="s">
        <v>78</v>
      </c>
      <c r="C189" s="292">
        <v>2.4519380358991885E-2</v>
      </c>
      <c r="D189" s="144">
        <v>7.0231550891221059E-2</v>
      </c>
      <c r="E189" s="293">
        <v>4.6405717035457636E-2</v>
      </c>
      <c r="F189" s="292">
        <v>2.5015566850572716E-2</v>
      </c>
      <c r="G189" s="144">
        <v>6.6340388122761204E-2</v>
      </c>
      <c r="H189" s="293">
        <v>4.6695807806154059E-2</v>
      </c>
      <c r="I189" s="292"/>
      <c r="J189" s="144"/>
      <c r="K189" s="293"/>
      <c r="L189" s="292"/>
      <c r="M189" s="144"/>
      <c r="N189" s="293"/>
      <c r="O189" s="292">
        <v>2.1678451804986974E-2</v>
      </c>
      <c r="P189" s="144">
        <v>0.10152161661701957</v>
      </c>
      <c r="Q189" s="293">
        <v>5.091841849220155E-2</v>
      </c>
      <c r="R189" s="292"/>
      <c r="S189" s="144"/>
      <c r="T189" s="293"/>
      <c r="U189" s="294">
        <v>3.2320271521135452E-2</v>
      </c>
      <c r="V189" s="292">
        <v>5.0530570995452253E-4</v>
      </c>
      <c r="W189" s="144">
        <v>4.961020552799433E-3</v>
      </c>
      <c r="X189" s="293">
        <v>3.1243490939387628E-3</v>
      </c>
    </row>
    <row r="190" spans="2:24" s="4" customFormat="1" hidden="1" outlineLevel="1" x14ac:dyDescent="0.25">
      <c r="B190" s="53" t="s">
        <v>79</v>
      </c>
      <c r="C190" s="292">
        <v>2.1182981261396915E-2</v>
      </c>
      <c r="D190" s="144">
        <v>6.0271476011046883E-2</v>
      </c>
      <c r="E190" s="293">
        <v>3.9418399947838557E-2</v>
      </c>
      <c r="F190" s="292">
        <v>2.3561440768561939E-2</v>
      </c>
      <c r="G190" s="144">
        <v>5.6257455628711338E-2</v>
      </c>
      <c r="H190" s="293">
        <v>4.0548545600849181E-2</v>
      </c>
      <c r="I190" s="292"/>
      <c r="J190" s="144"/>
      <c r="K190" s="293"/>
      <c r="L190" s="292"/>
      <c r="M190" s="144"/>
      <c r="N190" s="293"/>
      <c r="O190" s="292">
        <v>1.5442865651323067E-2</v>
      </c>
      <c r="P190" s="144">
        <v>8.9536094864193574E-2</v>
      </c>
      <c r="Q190" s="293">
        <v>4.1139856059132465E-2</v>
      </c>
      <c r="R190" s="292"/>
      <c r="S190" s="144"/>
      <c r="T190" s="293"/>
      <c r="U190" s="294">
        <v>1.9729387455842164E-2</v>
      </c>
      <c r="V190" s="292">
        <v>2.2502250225022503E-3</v>
      </c>
      <c r="W190" s="144">
        <v>4.585052728106373E-3</v>
      </c>
      <c r="X190" s="293">
        <v>3.4067681126504655E-3</v>
      </c>
    </row>
    <row r="191" spans="2:24" s="4" customFormat="1" hidden="1" outlineLevel="1" x14ac:dyDescent="0.25">
      <c r="B191" s="53" t="s">
        <v>80</v>
      </c>
      <c r="C191" s="292">
        <v>2.262564028439016E-2</v>
      </c>
      <c r="D191" s="144">
        <v>6.3164357803446022E-2</v>
      </c>
      <c r="E191" s="293">
        <v>4.0938684840725215E-2</v>
      </c>
      <c r="F191" s="292">
        <v>2.5071258985906925E-2</v>
      </c>
      <c r="G191" s="144">
        <v>5.9223101904213878E-2</v>
      </c>
      <c r="H191" s="293">
        <v>4.2146164021164022E-2</v>
      </c>
      <c r="I191" s="292"/>
      <c r="J191" s="144"/>
      <c r="K191" s="293"/>
      <c r="L191" s="292"/>
      <c r="M191" s="144"/>
      <c r="N191" s="293"/>
      <c r="O191" s="292">
        <v>1.863474353014102E-2</v>
      </c>
      <c r="P191" s="144">
        <v>8.8044708060479315E-2</v>
      </c>
      <c r="Q191" s="293">
        <v>4.3692985604832223E-2</v>
      </c>
      <c r="R191" s="292"/>
      <c r="S191" s="144"/>
      <c r="T191" s="293"/>
      <c r="U191" s="294">
        <v>1.536547433903577E-2</v>
      </c>
      <c r="V191" s="292">
        <v>3.6319612590799033E-3</v>
      </c>
      <c r="W191" s="144">
        <v>0</v>
      </c>
      <c r="X191" s="293">
        <v>1.9854401058901389E-3</v>
      </c>
    </row>
    <row r="192" spans="2:24" s="4" customFormat="1" hidden="1" outlineLevel="1" x14ac:dyDescent="0.25">
      <c r="B192" s="53" t="s">
        <v>81</v>
      </c>
      <c r="C192" s="292">
        <v>1.2518019977650962E-2</v>
      </c>
      <c r="D192" s="144">
        <v>2.8227599738391104E-2</v>
      </c>
      <c r="E192" s="293">
        <v>1.9572966279515117E-2</v>
      </c>
      <c r="F192" s="292">
        <v>1.4301667927519003E-2</v>
      </c>
      <c r="G192" s="144">
        <v>2.9016489767343008E-2</v>
      </c>
      <c r="H192" s="293">
        <v>2.1510908578638542E-2</v>
      </c>
      <c r="I192" s="292"/>
      <c r="J192" s="144"/>
      <c r="K192" s="293"/>
      <c r="L192" s="292"/>
      <c r="M192" s="144"/>
      <c r="N192" s="293"/>
      <c r="O192" s="292">
        <v>6.1517033254018917E-3</v>
      </c>
      <c r="P192" s="144">
        <v>2.5624336268027816E-2</v>
      </c>
      <c r="Q192" s="293">
        <v>1.3179367983779239E-2</v>
      </c>
      <c r="R192" s="292"/>
      <c r="S192" s="144"/>
      <c r="T192" s="293"/>
      <c r="U192" s="294">
        <v>1.6818247437563157E-2</v>
      </c>
      <c r="V192" s="292">
        <v>8.4709868699703512E-4</v>
      </c>
      <c r="W192" s="144">
        <v>2.5562372188139061E-3</v>
      </c>
      <c r="X192" s="293">
        <v>1.6214964095436647E-3</v>
      </c>
    </row>
    <row r="193" spans="2:24" s="4" customFormat="1" hidden="1" outlineLevel="1" x14ac:dyDescent="0.25">
      <c r="B193" s="53" t="s">
        <v>82</v>
      </c>
      <c r="C193" s="292">
        <v>3.6711013303991199E-3</v>
      </c>
      <c r="D193" s="144">
        <v>6.7490052772072769E-3</v>
      </c>
      <c r="E193" s="293">
        <v>5.1236949764019513E-3</v>
      </c>
      <c r="F193" s="292">
        <v>4.9757953464601582E-3</v>
      </c>
      <c r="G193" s="144">
        <v>7.6487436531701598E-3</v>
      </c>
      <c r="H193" s="293">
        <v>6.3700755852252279E-3</v>
      </c>
      <c r="I193" s="292"/>
      <c r="J193" s="144"/>
      <c r="K193" s="293"/>
      <c r="L193" s="292"/>
      <c r="M193" s="144"/>
      <c r="N193" s="293"/>
      <c r="O193" s="292">
        <v>4.6038396022282581E-4</v>
      </c>
      <c r="P193" s="144">
        <v>1.3666622580787375E-3</v>
      </c>
      <c r="Q193" s="293">
        <v>7.7126654064272216E-4</v>
      </c>
      <c r="R193" s="292"/>
      <c r="S193" s="144"/>
      <c r="T193" s="293"/>
      <c r="U193" s="294">
        <v>7.4013766560580266E-4</v>
      </c>
      <c r="V193" s="292">
        <v>1.4251781472684087E-3</v>
      </c>
      <c r="W193" s="144">
        <v>0</v>
      </c>
      <c r="X193" s="293">
        <v>6.6740823136818685E-4</v>
      </c>
    </row>
    <row r="194" spans="2:24" s="4" customFormat="1" hidden="1" outlineLevel="1" x14ac:dyDescent="0.25">
      <c r="B194" s="53" t="s">
        <v>83</v>
      </c>
      <c r="C194" s="292">
        <v>4.8240588973736285E-3</v>
      </c>
      <c r="D194" s="144">
        <v>8.1279650152602714E-3</v>
      </c>
      <c r="E194" s="293">
        <v>6.3346881452961447E-3</v>
      </c>
      <c r="F194" s="292">
        <v>6.7002082168696178E-3</v>
      </c>
      <c r="G194" s="144">
        <v>9.7567667898703948E-3</v>
      </c>
      <c r="H194" s="293">
        <v>8.2314842142288246E-3</v>
      </c>
      <c r="I194" s="292"/>
      <c r="J194" s="144"/>
      <c r="K194" s="293"/>
      <c r="L194" s="292"/>
      <c r="M194" s="144"/>
      <c r="N194" s="293"/>
      <c r="O194" s="292">
        <v>4.8544811484315401E-4</v>
      </c>
      <c r="P194" s="144">
        <v>1.4149274849663955E-3</v>
      </c>
      <c r="Q194" s="293">
        <v>8.5280096184764224E-4</v>
      </c>
      <c r="R194" s="292"/>
      <c r="S194" s="144"/>
      <c r="T194" s="293"/>
      <c r="U194" s="294">
        <v>2.3775912029125493E-3</v>
      </c>
      <c r="V194" s="292">
        <v>0</v>
      </c>
      <c r="W194" s="144">
        <v>0</v>
      </c>
      <c r="X194" s="293">
        <v>0</v>
      </c>
    </row>
    <row r="195" spans="2:24" s="4" customFormat="1" hidden="1" outlineLevel="1" x14ac:dyDescent="0.25">
      <c r="B195" s="53" t="s">
        <v>84</v>
      </c>
      <c r="C195" s="292">
        <v>3.7948491812453888E-3</v>
      </c>
      <c r="D195" s="144">
        <v>6.0005267820798314E-3</v>
      </c>
      <c r="E195" s="293">
        <v>4.8306462676061092E-3</v>
      </c>
      <c r="F195" s="292">
        <v>5.5459066866661404E-3</v>
      </c>
      <c r="G195" s="144">
        <v>7.0644149946766897E-3</v>
      </c>
      <c r="H195" s="293">
        <v>6.3476092431625003E-3</v>
      </c>
      <c r="I195" s="292"/>
      <c r="J195" s="144"/>
      <c r="K195" s="293"/>
      <c r="L195" s="292"/>
      <c r="M195" s="144"/>
      <c r="N195" s="293"/>
      <c r="O195" s="292">
        <v>5.1069542125076607E-4</v>
      </c>
      <c r="P195" s="144">
        <v>1.4070025434276747E-3</v>
      </c>
      <c r="Q195" s="293">
        <v>8.247070867933113E-4</v>
      </c>
      <c r="R195" s="292"/>
      <c r="S195" s="144"/>
      <c r="T195" s="293"/>
      <c r="U195" s="294">
        <v>1.0188886276353945E-3</v>
      </c>
      <c r="V195" s="292">
        <v>1.569242840329541E-3</v>
      </c>
      <c r="W195" s="144">
        <v>0</v>
      </c>
      <c r="X195" s="293">
        <v>9.0929756762900662E-4</v>
      </c>
    </row>
    <row r="196" spans="2:24" s="4" customFormat="1" hidden="1" outlineLevel="1" x14ac:dyDescent="0.25">
      <c r="B196" s="53" t="s">
        <v>85</v>
      </c>
      <c r="C196" s="292">
        <v>1.2230223802010781E-3</v>
      </c>
      <c r="D196" s="144">
        <v>1.2642983744163624E-3</v>
      </c>
      <c r="E196" s="293">
        <v>1.2428397447472252E-3</v>
      </c>
      <c r="F196" s="292">
        <v>1.7536827337408557E-3</v>
      </c>
      <c r="G196" s="144">
        <v>1.539732981769168E-3</v>
      </c>
      <c r="H196" s="293">
        <v>1.6400977790777846E-3</v>
      </c>
      <c r="I196" s="292"/>
      <c r="J196" s="144"/>
      <c r="K196" s="293"/>
      <c r="L196" s="292"/>
      <c r="M196" s="144"/>
      <c r="N196" s="293"/>
      <c r="O196" s="292">
        <v>1.391031639646931E-4</v>
      </c>
      <c r="P196" s="144">
        <v>6.7651369940241289E-5</v>
      </c>
      <c r="Q196" s="293">
        <v>1.1343104607731136E-4</v>
      </c>
      <c r="R196" s="292"/>
      <c r="S196" s="144"/>
      <c r="T196" s="293"/>
      <c r="U196" s="294">
        <v>5.1604912787697385E-4</v>
      </c>
      <c r="V196" s="292">
        <v>0</v>
      </c>
      <c r="W196" s="144">
        <v>0</v>
      </c>
      <c r="X196" s="293">
        <v>0</v>
      </c>
    </row>
    <row r="197" spans="2:24" s="4" customFormat="1" hidden="1" outlineLevel="1" x14ac:dyDescent="0.25">
      <c r="B197" s="53" t="s">
        <v>86</v>
      </c>
      <c r="C197" s="292">
        <v>1.6586186142034725E-3</v>
      </c>
      <c r="D197" s="144">
        <v>3.042444239710325E-3</v>
      </c>
      <c r="E197" s="293">
        <v>2.2975543041427698E-3</v>
      </c>
      <c r="F197" s="292">
        <v>2.392015018954907E-3</v>
      </c>
      <c r="G197" s="144">
        <v>3.5212419904834835E-3</v>
      </c>
      <c r="H197" s="293">
        <v>2.985423703163586E-3</v>
      </c>
      <c r="I197" s="292"/>
      <c r="J197" s="144"/>
      <c r="K197" s="293"/>
      <c r="L197" s="292"/>
      <c r="M197" s="144"/>
      <c r="N197" s="293"/>
      <c r="O197" s="292">
        <v>3.0727158198773987E-4</v>
      </c>
      <c r="P197" s="144">
        <v>9.5005858694619503E-4</v>
      </c>
      <c r="Q197" s="293">
        <v>5.1724494651687251E-4</v>
      </c>
      <c r="R197" s="292"/>
      <c r="S197" s="144"/>
      <c r="T197" s="293"/>
      <c r="U197" s="294">
        <v>5.6703118671526929E-4</v>
      </c>
      <c r="V197" s="292">
        <v>1.7714791851195749E-3</v>
      </c>
      <c r="W197" s="144">
        <v>0</v>
      </c>
      <c r="X197" s="293">
        <v>8.7221979938944616E-4</v>
      </c>
    </row>
    <row r="198" spans="2:24" s="4" customFormat="1" hidden="1" outlineLevel="1" x14ac:dyDescent="0.25">
      <c r="B198" s="53" t="s">
        <v>87</v>
      </c>
      <c r="C198" s="292">
        <v>1.399348070470891E-2</v>
      </c>
      <c r="D198" s="144">
        <v>2.4524542820847917E-2</v>
      </c>
      <c r="E198" s="293">
        <v>1.9123621267265464E-2</v>
      </c>
      <c r="F198" s="292">
        <v>1.4235995292429497E-2</v>
      </c>
      <c r="G198" s="144">
        <v>2.4151829805408004E-2</v>
      </c>
      <c r="H198" s="293">
        <v>1.9600933542841297E-2</v>
      </c>
      <c r="I198" s="292"/>
      <c r="J198" s="144"/>
      <c r="K198" s="293"/>
      <c r="L198" s="292"/>
      <c r="M198" s="144"/>
      <c r="N198" s="293"/>
      <c r="O198" s="292">
        <v>8.4332337480618694E-3</v>
      </c>
      <c r="P198" s="144">
        <v>2.8898107156551747E-2</v>
      </c>
      <c r="Q198" s="293">
        <v>1.5630171748004854E-2</v>
      </c>
      <c r="R198" s="292"/>
      <c r="S198" s="144"/>
      <c r="T198" s="293"/>
      <c r="U198" s="294">
        <v>3.1724478459449451E-2</v>
      </c>
      <c r="V198" s="292">
        <v>8.2918739635157548E-4</v>
      </c>
      <c r="W198" s="144">
        <v>4.9295774647887328E-3</v>
      </c>
      <c r="X198" s="293">
        <v>3.0464584920030465E-3</v>
      </c>
    </row>
    <row r="199" spans="2:24" s="4" customFormat="1" hidden="1" outlineLevel="1" x14ac:dyDescent="0.25">
      <c r="B199" s="53" t="s">
        <v>88</v>
      </c>
      <c r="C199" s="292">
        <v>2.8873595740186761E-2</v>
      </c>
      <c r="D199" s="144">
        <v>6.0841784331956666E-2</v>
      </c>
      <c r="E199" s="293">
        <v>4.4093008891691224E-2</v>
      </c>
      <c r="F199" s="292">
        <v>3.1149269915776653E-2</v>
      </c>
      <c r="G199" s="144">
        <v>6.0891407960839881E-2</v>
      </c>
      <c r="H199" s="293">
        <v>4.7077978075349601E-2</v>
      </c>
      <c r="I199" s="292"/>
      <c r="J199" s="144"/>
      <c r="K199" s="293"/>
      <c r="L199" s="292"/>
      <c r="M199" s="144"/>
      <c r="N199" s="293"/>
      <c r="O199" s="292">
        <v>2.2130262684418856E-2</v>
      </c>
      <c r="P199" s="144">
        <v>6.6773365094725867E-2</v>
      </c>
      <c r="Q199" s="293">
        <v>3.7729714263418694E-2</v>
      </c>
      <c r="R199" s="292"/>
      <c r="S199" s="144"/>
      <c r="T199" s="293"/>
      <c r="U199" s="294">
        <v>3.4788911034607718E-2</v>
      </c>
      <c r="V199" s="292">
        <v>4.2444821731748726E-4</v>
      </c>
      <c r="W199" s="144">
        <v>2.446696959105208E-3</v>
      </c>
      <c r="X199" s="293">
        <v>1.5334483419589802E-3</v>
      </c>
    </row>
    <row r="200" spans="2:24" s="4" customFormat="1" hidden="1" outlineLevel="1" x14ac:dyDescent="0.25">
      <c r="B200" s="53" t="s">
        <v>89</v>
      </c>
      <c r="C200" s="292">
        <v>2.489862737690467E-2</v>
      </c>
      <c r="D200" s="144">
        <v>5.1915105905330029E-2</v>
      </c>
      <c r="E200" s="293">
        <v>3.8054208834261971E-2</v>
      </c>
      <c r="F200" s="292">
        <v>2.5521503606380749E-2</v>
      </c>
      <c r="G200" s="144">
        <v>5.181311237831196E-2</v>
      </c>
      <c r="H200" s="293">
        <v>3.9793813727736979E-2</v>
      </c>
      <c r="I200" s="292"/>
      <c r="J200" s="144"/>
      <c r="K200" s="293"/>
      <c r="L200" s="292"/>
      <c r="M200" s="144"/>
      <c r="N200" s="293"/>
      <c r="O200" s="292">
        <v>2.180618627366978E-2</v>
      </c>
      <c r="P200" s="144">
        <v>5.7358351729212657E-2</v>
      </c>
      <c r="Q200" s="293">
        <v>3.4888443626123686E-2</v>
      </c>
      <c r="R200" s="292"/>
      <c r="S200" s="144"/>
      <c r="T200" s="293"/>
      <c r="U200" s="294">
        <v>3.2518760823552047E-2</v>
      </c>
      <c r="V200" s="292">
        <v>2.6943802925327174E-3</v>
      </c>
      <c r="W200" s="144">
        <v>0</v>
      </c>
      <c r="X200" s="293">
        <v>1.3629283489096573E-3</v>
      </c>
    </row>
    <row r="201" spans="2:24" s="4" customFormat="1" ht="15.75" collapsed="1" x14ac:dyDescent="0.25">
      <c r="B201" s="65">
        <v>2003</v>
      </c>
      <c r="C201" s="295">
        <v>1.3227044354714423E-2</v>
      </c>
      <c r="D201" s="88">
        <v>3.0983734212701237E-2</v>
      </c>
      <c r="E201" s="296">
        <v>2.1574506998056145E-2</v>
      </c>
      <c r="F201" s="295">
        <v>1.469150513807181E-2</v>
      </c>
      <c r="G201" s="88">
        <v>3.0663737829494182E-2</v>
      </c>
      <c r="H201" s="296">
        <v>2.3031469834044416E-2</v>
      </c>
      <c r="I201" s="295"/>
      <c r="J201" s="88"/>
      <c r="K201" s="296"/>
      <c r="L201" s="295"/>
      <c r="M201" s="88"/>
      <c r="N201" s="296"/>
      <c r="O201" s="295">
        <v>8.743373578384438E-3</v>
      </c>
      <c r="P201" s="88">
        <v>3.4987271973816632E-2</v>
      </c>
      <c r="Q201" s="296">
        <v>1.8080445797778233E-2</v>
      </c>
      <c r="R201" s="295"/>
      <c r="S201" s="88"/>
      <c r="T201" s="296"/>
      <c r="U201" s="297">
        <v>1.7016945520775671E-2</v>
      </c>
      <c r="V201" s="295">
        <v>1.3648444795632498E-3</v>
      </c>
      <c r="W201" s="88">
        <v>1.8104134984430443E-3</v>
      </c>
      <c r="X201" s="296">
        <v>1.586729174179589E-3</v>
      </c>
    </row>
    <row r="202" spans="2:24" s="4" customFormat="1" hidden="1" outlineLevel="1" x14ac:dyDescent="0.25">
      <c r="B202" s="53" t="s">
        <v>78</v>
      </c>
      <c r="C202" s="292">
        <v>3.859147134226891E-2</v>
      </c>
      <c r="D202" s="144">
        <v>0.11286158326566044</v>
      </c>
      <c r="E202" s="293">
        <v>7.4425655409458655E-2</v>
      </c>
      <c r="F202" s="292">
        <v>4.4047901351671803E-2</v>
      </c>
      <c r="G202" s="144">
        <v>0.11474900924702774</v>
      </c>
      <c r="H202" s="293">
        <v>8.1430028217807954E-2</v>
      </c>
      <c r="I202" s="292"/>
      <c r="J202" s="144"/>
      <c r="K202" s="293"/>
      <c r="L202" s="292"/>
      <c r="M202" s="144"/>
      <c r="N202" s="293"/>
      <c r="O202" s="292">
        <v>2.5823143198847966E-2</v>
      </c>
      <c r="P202" s="144">
        <v>0.10868457165261713</v>
      </c>
      <c r="Q202" s="293">
        <v>5.7614778265840307E-2</v>
      </c>
      <c r="R202" s="292"/>
      <c r="S202" s="144"/>
      <c r="T202" s="293"/>
      <c r="U202" s="294">
        <v>2.7140319715808169E-2</v>
      </c>
      <c r="V202" s="292">
        <v>4.5781556572923477E-3</v>
      </c>
      <c r="W202" s="144">
        <v>4.2424242424242429E-3</v>
      </c>
      <c r="X202" s="293">
        <v>4.4039005976722239E-3</v>
      </c>
    </row>
    <row r="203" spans="2:24" s="4" customFormat="1" hidden="1" outlineLevel="1" x14ac:dyDescent="0.25">
      <c r="B203" s="53" t="s">
        <v>79</v>
      </c>
      <c r="C203" s="292">
        <v>3.0087898811001167E-2</v>
      </c>
      <c r="D203" s="144">
        <v>9.6020993724014736E-2</v>
      </c>
      <c r="E203" s="293">
        <v>6.1111496806442657E-2</v>
      </c>
      <c r="F203" s="292">
        <v>3.4230670572828775E-2</v>
      </c>
      <c r="G203" s="144">
        <v>9.7037596142449889E-2</v>
      </c>
      <c r="H203" s="293">
        <v>6.6872858249770628E-2</v>
      </c>
      <c r="I203" s="292"/>
      <c r="J203" s="144"/>
      <c r="K203" s="293"/>
      <c r="L203" s="292"/>
      <c r="M203" s="144"/>
      <c r="N203" s="293"/>
      <c r="O203" s="292">
        <v>2.2507370956355632E-2</v>
      </c>
      <c r="P203" s="144">
        <v>9.7967882997096981E-2</v>
      </c>
      <c r="Q203" s="293">
        <v>4.975124378109453E-2</v>
      </c>
      <c r="R203" s="292"/>
      <c r="S203" s="144"/>
      <c r="T203" s="293"/>
      <c r="U203" s="294">
        <v>1.7276489522433162E-2</v>
      </c>
      <c r="V203" s="292">
        <v>3.4756703078450842E-3</v>
      </c>
      <c r="W203" s="144">
        <v>0</v>
      </c>
      <c r="X203" s="293">
        <v>1.6420361247947454E-3</v>
      </c>
    </row>
    <row r="204" spans="2:24" s="4" customFormat="1" hidden="1" outlineLevel="1" x14ac:dyDescent="0.25">
      <c r="B204" s="53" t="s">
        <v>80</v>
      </c>
      <c r="C204" s="292">
        <v>2.7866372932627496E-2</v>
      </c>
      <c r="D204" s="144">
        <v>8.5340759321457418E-2</v>
      </c>
      <c r="E204" s="293">
        <v>5.6117480366300675E-2</v>
      </c>
      <c r="F204" s="292">
        <v>3.2767075717403039E-2</v>
      </c>
      <c r="G204" s="144">
        <v>8.7106688576471303E-2</v>
      </c>
      <c r="H204" s="293">
        <v>6.1909761511010533E-2</v>
      </c>
      <c r="I204" s="292"/>
      <c r="J204" s="144"/>
      <c r="K204" s="293"/>
      <c r="L204" s="292"/>
      <c r="M204" s="144"/>
      <c r="N204" s="293"/>
      <c r="O204" s="292">
        <v>1.66314631072614E-2</v>
      </c>
      <c r="P204" s="144">
        <v>8.229433532593225E-2</v>
      </c>
      <c r="Q204" s="293">
        <v>4.1850244345078662E-2</v>
      </c>
      <c r="R204" s="292"/>
      <c r="S204" s="144"/>
      <c r="T204" s="293"/>
      <c r="U204" s="294">
        <v>1.7484250017696608E-2</v>
      </c>
      <c r="V204" s="292">
        <v>4.2337002540220152E-3</v>
      </c>
      <c r="W204" s="144">
        <v>2.4071526822558461E-3</v>
      </c>
      <c r="X204" s="293">
        <v>3.2258064516129032E-3</v>
      </c>
    </row>
    <row r="205" spans="2:24" s="4" customFormat="1" hidden="1" outlineLevel="1" x14ac:dyDescent="0.25">
      <c r="B205" s="53" t="s">
        <v>81</v>
      </c>
      <c r="C205" s="292">
        <v>1.7509107579761804E-2</v>
      </c>
      <c r="D205" s="144">
        <v>4.5003427597408614E-2</v>
      </c>
      <c r="E205" s="293">
        <v>2.9677045524117724E-2</v>
      </c>
      <c r="F205" s="292">
        <v>2.1434471558374284E-2</v>
      </c>
      <c r="G205" s="144">
        <v>4.9259485878996527E-2</v>
      </c>
      <c r="H205" s="293">
        <v>3.4987055794731117E-2</v>
      </c>
      <c r="I205" s="292"/>
      <c r="J205" s="144"/>
      <c r="K205" s="293"/>
      <c r="L205" s="292"/>
      <c r="M205" s="144"/>
      <c r="N205" s="293"/>
      <c r="O205" s="292">
        <v>6.2601283104313276E-3</v>
      </c>
      <c r="P205" s="144">
        <v>2.4808299503834012E-2</v>
      </c>
      <c r="Q205" s="293">
        <v>1.2774721318086241E-2</v>
      </c>
      <c r="R205" s="292"/>
      <c r="S205" s="144"/>
      <c r="T205" s="293"/>
      <c r="U205" s="294">
        <v>1.6216607543618332E-2</v>
      </c>
      <c r="V205" s="292">
        <v>1.3410818059901655E-3</v>
      </c>
      <c r="W205" s="144">
        <v>0</v>
      </c>
      <c r="X205" s="293">
        <v>7.27802037845706E-4</v>
      </c>
    </row>
    <row r="206" spans="2:24" s="4" customFormat="1" hidden="1" outlineLevel="1" x14ac:dyDescent="0.25">
      <c r="B206" s="53" t="s">
        <v>82</v>
      </c>
      <c r="C206" s="292">
        <v>3.6745605680145467E-3</v>
      </c>
      <c r="D206" s="144">
        <v>7.5671941723185129E-3</v>
      </c>
      <c r="E206" s="293">
        <v>5.4763621142710972E-3</v>
      </c>
      <c r="F206" s="292">
        <v>4.6286506426070819E-3</v>
      </c>
      <c r="G206" s="144">
        <v>8.258192535527736E-3</v>
      </c>
      <c r="H206" s="293">
        <v>6.507805211531997E-3</v>
      </c>
      <c r="I206" s="292"/>
      <c r="J206" s="144"/>
      <c r="K206" s="293"/>
      <c r="L206" s="292"/>
      <c r="M206" s="144"/>
      <c r="N206" s="293"/>
      <c r="O206" s="292">
        <v>1.6353035976679148E-3</v>
      </c>
      <c r="P206" s="144">
        <v>2.8633826741082261E-3</v>
      </c>
      <c r="Q206" s="293">
        <v>2.0382490167040876E-3</v>
      </c>
      <c r="R206" s="292"/>
      <c r="S206" s="144"/>
      <c r="T206" s="293"/>
      <c r="U206" s="294">
        <v>1.3600302228938422E-3</v>
      </c>
      <c r="V206" s="292">
        <v>5.9808612440191385E-4</v>
      </c>
      <c r="W206" s="144">
        <v>8.9801154586273257E-3</v>
      </c>
      <c r="X206" s="293">
        <v>4.642525533890436E-3</v>
      </c>
    </row>
    <row r="207" spans="2:24" s="4" customFormat="1" hidden="1" outlineLevel="1" x14ac:dyDescent="0.25">
      <c r="B207" s="53" t="s">
        <v>83</v>
      </c>
      <c r="C207" s="292">
        <v>5.481584433634468E-3</v>
      </c>
      <c r="D207" s="144">
        <v>5.4370933453585001E-3</v>
      </c>
      <c r="E207" s="293">
        <v>5.4609749183091869E-3</v>
      </c>
      <c r="F207" s="292">
        <v>7.2719684078723472E-3</v>
      </c>
      <c r="G207" s="144">
        <v>6.214417131892515E-3</v>
      </c>
      <c r="H207" s="293">
        <v>6.7388717066899128E-3</v>
      </c>
      <c r="I207" s="292"/>
      <c r="J207" s="144"/>
      <c r="K207" s="293"/>
      <c r="L207" s="292"/>
      <c r="M207" s="144"/>
      <c r="N207" s="293"/>
      <c r="O207" s="292">
        <v>1.4405762304921968E-3</v>
      </c>
      <c r="P207" s="144">
        <v>1.5574591166981867E-3</v>
      </c>
      <c r="Q207" s="293">
        <v>1.4865120888409578E-3</v>
      </c>
      <c r="R207" s="292"/>
      <c r="S207" s="144"/>
      <c r="T207" s="293"/>
      <c r="U207" s="294">
        <v>1.6274717226788184E-3</v>
      </c>
      <c r="V207" s="292">
        <v>0</v>
      </c>
      <c r="W207" s="144">
        <v>9.2478421701602965E-3</v>
      </c>
      <c r="X207" s="293">
        <v>5.0505050505050509E-3</v>
      </c>
    </row>
    <row r="208" spans="2:24" s="4" customFormat="1" hidden="1" outlineLevel="1" x14ac:dyDescent="0.25">
      <c r="B208" s="53" t="s">
        <v>84</v>
      </c>
      <c r="C208" s="292">
        <v>4.0088167032532917E-3</v>
      </c>
      <c r="D208" s="144">
        <v>7.2206814580031697E-3</v>
      </c>
      <c r="E208" s="293">
        <v>5.5359459733116071E-3</v>
      </c>
      <c r="F208" s="292">
        <v>5.7380076324392345E-3</v>
      </c>
      <c r="G208" s="144">
        <v>8.4144963820108089E-3</v>
      </c>
      <c r="H208" s="293">
        <v>7.1520051099576432E-3</v>
      </c>
      <c r="I208" s="292"/>
      <c r="J208" s="144"/>
      <c r="K208" s="293"/>
      <c r="L208" s="292"/>
      <c r="M208" s="144"/>
      <c r="N208" s="293"/>
      <c r="O208" s="292">
        <v>4.9887351142581266E-4</v>
      </c>
      <c r="P208" s="144">
        <v>1.8010529232474369E-3</v>
      </c>
      <c r="Q208" s="293">
        <v>9.7729817774610617E-4</v>
      </c>
      <c r="R208" s="292"/>
      <c r="S208" s="144"/>
      <c r="T208" s="293"/>
      <c r="U208" s="294">
        <v>1.8385291766586731E-3</v>
      </c>
      <c r="V208" s="292">
        <v>0</v>
      </c>
      <c r="W208" s="144">
        <v>7.2639225181598066E-3</v>
      </c>
      <c r="X208" s="293">
        <v>3.7917087967644083E-3</v>
      </c>
    </row>
    <row r="209" spans="2:24" s="4" customFormat="1" hidden="1" outlineLevel="1" x14ac:dyDescent="0.25">
      <c r="B209" s="53" t="s">
        <v>85</v>
      </c>
      <c r="C209" s="292">
        <v>2.6335444318234865E-3</v>
      </c>
      <c r="D209" s="144">
        <v>5.3084069009289711E-3</v>
      </c>
      <c r="E209" s="293">
        <v>3.9323436768313918E-3</v>
      </c>
      <c r="F209" s="292">
        <v>3.900113753317805E-3</v>
      </c>
      <c r="G209" s="144">
        <v>6.493674488396761E-3</v>
      </c>
      <c r="H209" s="293">
        <v>5.2947297545448977E-3</v>
      </c>
      <c r="I209" s="292"/>
      <c r="J209" s="144"/>
      <c r="K209" s="293"/>
      <c r="L209" s="292"/>
      <c r="M209" s="144"/>
      <c r="N209" s="293"/>
      <c r="O209" s="292">
        <v>1.4097142124823786E-4</v>
      </c>
      <c r="P209" s="144">
        <v>7.0275565398867073E-4</v>
      </c>
      <c r="Q209" s="293">
        <v>3.5203379524434344E-4</v>
      </c>
      <c r="R209" s="292"/>
      <c r="S209" s="144"/>
      <c r="T209" s="293"/>
      <c r="U209" s="294">
        <v>1.4741109268472453E-3</v>
      </c>
      <c r="V209" s="292">
        <v>9.8280098280098278E-4</v>
      </c>
      <c r="W209" s="144">
        <v>0</v>
      </c>
      <c r="X209" s="293">
        <v>4.4984255510571302E-4</v>
      </c>
    </row>
    <row r="210" spans="2:24" s="4" customFormat="1" hidden="1" outlineLevel="1" x14ac:dyDescent="0.25">
      <c r="B210" s="53" t="s">
        <v>86</v>
      </c>
      <c r="C210" s="292">
        <v>4.7881164228623131E-3</v>
      </c>
      <c r="D210" s="144">
        <v>7.2377492648728276E-3</v>
      </c>
      <c r="E210" s="293">
        <v>5.9143576569672561E-3</v>
      </c>
      <c r="F210" s="292">
        <v>7.2539701281067364E-3</v>
      </c>
      <c r="G210" s="144">
        <v>8.6687984880958087E-3</v>
      </c>
      <c r="H210" s="293">
        <v>7.9878388793584148E-3</v>
      </c>
      <c r="I210" s="292"/>
      <c r="J210" s="144"/>
      <c r="K210" s="293"/>
      <c r="L210" s="292"/>
      <c r="M210" s="144"/>
      <c r="N210" s="293"/>
      <c r="O210" s="292">
        <v>3.2017417475106459E-4</v>
      </c>
      <c r="P210" s="144">
        <v>1.0469591993841417E-3</v>
      </c>
      <c r="Q210" s="293">
        <v>5.6877429140202867E-4</v>
      </c>
      <c r="R210" s="292"/>
      <c r="S210" s="144"/>
      <c r="T210" s="293"/>
      <c r="U210" s="294">
        <v>9.1127495650733157E-4</v>
      </c>
      <c r="V210" s="292">
        <v>9.3327111525898275E-4</v>
      </c>
      <c r="W210" s="144">
        <v>3.3898305084745762E-3</v>
      </c>
      <c r="X210" s="293">
        <v>2.1387832699619773E-3</v>
      </c>
    </row>
    <row r="211" spans="2:24" s="4" customFormat="1" hidden="1" outlineLevel="1" x14ac:dyDescent="0.25">
      <c r="B211" s="53" t="s">
        <v>87</v>
      </c>
      <c r="C211" s="292">
        <v>1.8205862106445418E-2</v>
      </c>
      <c r="D211" s="144">
        <v>3.2801164130996034E-2</v>
      </c>
      <c r="E211" s="293">
        <v>2.4989152540729483E-2</v>
      </c>
      <c r="F211" s="292">
        <v>2.196464038029499E-2</v>
      </c>
      <c r="G211" s="144">
        <v>2.7102106767758375E-2</v>
      </c>
      <c r="H211" s="293">
        <v>2.4593369902217981E-2</v>
      </c>
      <c r="I211" s="292"/>
      <c r="J211" s="144"/>
      <c r="K211" s="293"/>
      <c r="L211" s="292"/>
      <c r="M211" s="144"/>
      <c r="N211" s="293"/>
      <c r="O211" s="292">
        <v>9.8869778869778869E-3</v>
      </c>
      <c r="P211" s="144">
        <v>6.7858150028200795E-2</v>
      </c>
      <c r="Q211" s="293">
        <v>3.0639930340850295E-2</v>
      </c>
      <c r="R211" s="292"/>
      <c r="S211" s="144"/>
      <c r="T211" s="293"/>
      <c r="U211" s="294">
        <v>1.0239635924056033E-2</v>
      </c>
      <c r="V211" s="292">
        <v>0</v>
      </c>
      <c r="W211" s="144">
        <v>1.2229922543823889E-3</v>
      </c>
      <c r="X211" s="293">
        <v>6.3051702395964691E-4</v>
      </c>
    </row>
    <row r="212" spans="2:24" s="4" customFormat="1" hidden="1" outlineLevel="1" x14ac:dyDescent="0.25">
      <c r="B212" s="53" t="s">
        <v>88</v>
      </c>
      <c r="C212" s="292">
        <v>2.4364455477405414E-2</v>
      </c>
      <c r="D212" s="144">
        <v>6.8064634102369945E-2</v>
      </c>
      <c r="E212" s="293">
        <v>4.4973024444395861E-2</v>
      </c>
      <c r="F212" s="292">
        <v>2.5651716265908439E-2</v>
      </c>
      <c r="G212" s="144">
        <v>6.3175002299837482E-2</v>
      </c>
      <c r="H212" s="293">
        <v>4.5429126489764382E-2</v>
      </c>
      <c r="I212" s="292"/>
      <c r="J212" s="144"/>
      <c r="K212" s="293"/>
      <c r="L212" s="292"/>
      <c r="M212" s="144"/>
      <c r="N212" s="293"/>
      <c r="O212" s="292">
        <v>2.1582182730423793E-2</v>
      </c>
      <c r="P212" s="144">
        <v>0.10421063928737524</v>
      </c>
      <c r="Q212" s="293">
        <v>5.0391657935438809E-2</v>
      </c>
      <c r="R212" s="292"/>
      <c r="S212" s="144"/>
      <c r="T212" s="293"/>
      <c r="U212" s="294">
        <v>2.5229771129933323E-2</v>
      </c>
      <c r="V212" s="292">
        <v>0</v>
      </c>
      <c r="W212" s="144">
        <v>0</v>
      </c>
      <c r="X212" s="293">
        <v>0</v>
      </c>
    </row>
    <row r="213" spans="2:24" s="4" customFormat="1" hidden="1" outlineLevel="1" x14ac:dyDescent="0.25">
      <c r="B213" s="53" t="s">
        <v>89</v>
      </c>
      <c r="C213" s="292">
        <v>2.7436650092853291E-2</v>
      </c>
      <c r="D213" s="144">
        <v>9.4969124212458803E-2</v>
      </c>
      <c r="E213" s="293">
        <v>6.0463918051687021E-2</v>
      </c>
      <c r="F213" s="292">
        <v>2.9696536012617559E-2</v>
      </c>
      <c r="G213" s="144">
        <v>8.7510630846965837E-2</v>
      </c>
      <c r="H213" s="293">
        <v>6.0839306888002584E-2</v>
      </c>
      <c r="I213" s="292"/>
      <c r="J213" s="144"/>
      <c r="K213" s="293"/>
      <c r="L213" s="292"/>
      <c r="M213" s="144"/>
      <c r="N213" s="293"/>
      <c r="O213" s="292">
        <v>2.09427478441289E-2</v>
      </c>
      <c r="P213" s="144">
        <v>0.14321659299557973</v>
      </c>
      <c r="Q213" s="293">
        <v>6.8460206926624301E-2</v>
      </c>
      <c r="R213" s="292"/>
      <c r="S213" s="144"/>
      <c r="T213" s="293"/>
      <c r="U213" s="294">
        <v>3.1207226936764303E-2</v>
      </c>
      <c r="V213" s="292">
        <v>1.6109544905356424E-3</v>
      </c>
      <c r="W213" s="144">
        <v>1.2427506213753107E-3</v>
      </c>
      <c r="X213" s="293">
        <v>1.4294465999591588E-3</v>
      </c>
    </row>
    <row r="214" spans="2:24" s="4" customFormat="1" ht="15.75" collapsed="1" x14ac:dyDescent="0.25">
      <c r="B214" s="65">
        <v>2002</v>
      </c>
      <c r="C214" s="295">
        <v>1.6970168944127659E-2</v>
      </c>
      <c r="D214" s="88">
        <v>4.7991210285508012E-2</v>
      </c>
      <c r="E214" s="296">
        <v>3.1629821243542085E-2</v>
      </c>
      <c r="F214" s="295">
        <v>2.0089547124159668E-2</v>
      </c>
      <c r="G214" s="88">
        <v>4.8153356250939874E-2</v>
      </c>
      <c r="H214" s="296">
        <v>3.4747163080694837E-2</v>
      </c>
      <c r="I214" s="295"/>
      <c r="J214" s="88"/>
      <c r="K214" s="296"/>
      <c r="L214" s="295"/>
      <c r="M214" s="88"/>
      <c r="N214" s="296"/>
      <c r="O214" s="295">
        <v>9.8201998205510559E-3</v>
      </c>
      <c r="P214" s="88">
        <v>5.0454078396725208E-2</v>
      </c>
      <c r="Q214" s="296">
        <v>2.4678379985072253E-2</v>
      </c>
      <c r="R214" s="295"/>
      <c r="S214" s="88"/>
      <c r="T214" s="296"/>
      <c r="U214" s="297">
        <v>1.3600865954415084E-2</v>
      </c>
      <c r="V214" s="295">
        <v>1.4768019034335645E-3</v>
      </c>
      <c r="W214" s="88">
        <v>2.6881720430107529E-3</v>
      </c>
      <c r="X214" s="296">
        <v>2.1067553997912935E-3</v>
      </c>
    </row>
    <row r="215" spans="2:24" s="4" customFormat="1" hidden="1" outlineLevel="1" x14ac:dyDescent="0.25">
      <c r="B215" s="53" t="s">
        <v>78</v>
      </c>
      <c r="C215" s="292">
        <v>5.0014808041026065E-2</v>
      </c>
      <c r="D215" s="144">
        <v>0.10863875057818409</v>
      </c>
      <c r="E215" s="293">
        <v>7.8649117024782847E-2</v>
      </c>
      <c r="F215" s="292">
        <v>5.8307422343995323E-2</v>
      </c>
      <c r="G215" s="144">
        <v>0.10174448633851557</v>
      </c>
      <c r="H215" s="293">
        <v>8.1928937574608521E-2</v>
      </c>
      <c r="I215" s="292"/>
      <c r="J215" s="144"/>
      <c r="K215" s="293"/>
      <c r="L215" s="292"/>
      <c r="M215" s="144"/>
      <c r="N215" s="293"/>
      <c r="O215" s="292">
        <v>2.6327532351628737E-2</v>
      </c>
      <c r="P215" s="144">
        <v>0.15519468536630374</v>
      </c>
      <c r="Q215" s="293">
        <v>7.4880066745463394E-2</v>
      </c>
      <c r="R215" s="292"/>
      <c r="S215" s="144"/>
      <c r="T215" s="293"/>
      <c r="U215" s="294">
        <v>5.7015531817288155E-2</v>
      </c>
      <c r="V215" s="292">
        <v>0</v>
      </c>
      <c r="W215" s="144">
        <v>0</v>
      </c>
      <c r="X215" s="293">
        <v>0</v>
      </c>
    </row>
    <row r="216" spans="2:24" s="4" customFormat="1" hidden="1" outlineLevel="1" x14ac:dyDescent="0.25">
      <c r="B216" s="53" t="s">
        <v>79</v>
      </c>
      <c r="C216" s="292">
        <v>4.0364176492926535E-2</v>
      </c>
      <c r="D216" s="144">
        <v>9.6140107581106068E-2</v>
      </c>
      <c r="E216" s="293">
        <v>6.7015730461170833E-2</v>
      </c>
      <c r="F216" s="292">
        <v>4.6710595863138235E-2</v>
      </c>
      <c r="G216" s="144">
        <v>9.023460501441101E-2</v>
      </c>
      <c r="H216" s="293">
        <v>6.9867757148039444E-2</v>
      </c>
      <c r="I216" s="292"/>
      <c r="J216" s="144"/>
      <c r="K216" s="293"/>
      <c r="L216" s="292"/>
      <c r="M216" s="144"/>
      <c r="N216" s="293"/>
      <c r="O216" s="292">
        <v>2.395782445855724E-2</v>
      </c>
      <c r="P216" s="144">
        <v>0.13660743605648193</v>
      </c>
      <c r="Q216" s="293">
        <v>6.4297380283530409E-2</v>
      </c>
      <c r="R216" s="292"/>
      <c r="S216" s="144"/>
      <c r="T216" s="293"/>
      <c r="U216" s="294">
        <v>3.8930241749555367E-2</v>
      </c>
      <c r="V216" s="292">
        <v>5.4734537493158185E-4</v>
      </c>
      <c r="W216" s="144">
        <v>0</v>
      </c>
      <c r="X216" s="293">
        <v>2.8960324355632781E-4</v>
      </c>
    </row>
    <row r="217" spans="2:24" s="4" customFormat="1" hidden="1" outlineLevel="1" x14ac:dyDescent="0.25">
      <c r="B217" s="53" t="s">
        <v>80</v>
      </c>
      <c r="C217" s="292">
        <v>3.7811259122274121E-2</v>
      </c>
      <c r="D217" s="144">
        <v>8.4894509376183716E-2</v>
      </c>
      <c r="E217" s="293">
        <v>6.070916507974556E-2</v>
      </c>
      <c r="F217" s="292">
        <v>4.5869544147578586E-2</v>
      </c>
      <c r="G217" s="144">
        <v>8.1047522903091709E-2</v>
      </c>
      <c r="H217" s="293">
        <v>6.5034911559343767E-2</v>
      </c>
      <c r="I217" s="292"/>
      <c r="J217" s="144"/>
      <c r="K217" s="293"/>
      <c r="L217" s="292"/>
      <c r="M217" s="144"/>
      <c r="N217" s="293"/>
      <c r="O217" s="292">
        <v>1.8402868888305782E-2</v>
      </c>
      <c r="P217" s="144">
        <v>0.11267207241184235</v>
      </c>
      <c r="Q217" s="293">
        <v>5.2111077396806128E-2</v>
      </c>
      <c r="R217" s="292"/>
      <c r="S217" s="144"/>
      <c r="T217" s="293"/>
      <c r="U217" s="294">
        <v>3.5119820564278127E-2</v>
      </c>
      <c r="V217" s="292">
        <v>1.9477989871445266E-3</v>
      </c>
      <c r="W217" s="144">
        <v>1.937984496124031E-3</v>
      </c>
      <c r="X217" s="293">
        <v>1.9434247462751025E-3</v>
      </c>
    </row>
    <row r="218" spans="2:24" s="4" customFormat="1" hidden="1" outlineLevel="1" x14ac:dyDescent="0.25">
      <c r="B218" s="53" t="s">
        <v>81</v>
      </c>
      <c r="C218" s="292">
        <v>2.0446432292028392E-2</v>
      </c>
      <c r="D218" s="144">
        <v>5.6710174201023263E-2</v>
      </c>
      <c r="E218" s="293">
        <v>3.7655610997443079E-2</v>
      </c>
      <c r="F218" s="292">
        <v>2.6787098513700244E-2</v>
      </c>
      <c r="G218" s="144">
        <v>5.9771737129533042E-2</v>
      </c>
      <c r="H218" s="293">
        <v>4.4053641692764794E-2</v>
      </c>
      <c r="I218" s="292"/>
      <c r="J218" s="144"/>
      <c r="K218" s="293"/>
      <c r="L218" s="292"/>
      <c r="M218" s="144"/>
      <c r="N218" s="293"/>
      <c r="O218" s="292">
        <v>8.1060315021129464E-3</v>
      </c>
      <c r="P218" s="144">
        <v>4.3852078077280573E-2</v>
      </c>
      <c r="Q218" s="293">
        <v>2.1208507738732601E-2</v>
      </c>
      <c r="R218" s="292"/>
      <c r="S218" s="144"/>
      <c r="T218" s="293"/>
      <c r="U218" s="294">
        <v>5.2560444511187861E-4</v>
      </c>
      <c r="V218" s="292">
        <v>5.7880676758682104E-3</v>
      </c>
      <c r="W218" s="144">
        <v>0</v>
      </c>
      <c r="X218" s="293">
        <v>3.0849549121974369E-3</v>
      </c>
    </row>
    <row r="219" spans="2:24" s="4" customFormat="1" hidden="1" outlineLevel="1" x14ac:dyDescent="0.25">
      <c r="B219" s="53" t="s">
        <v>82</v>
      </c>
      <c r="C219" s="292">
        <v>6.1953974003835502E-3</v>
      </c>
      <c r="D219" s="144">
        <v>9.3052569140653959E-3</v>
      </c>
      <c r="E219" s="293">
        <v>7.6352255953130183E-3</v>
      </c>
      <c r="F219" s="292">
        <v>8.8370248682943416E-3</v>
      </c>
      <c r="G219" s="144">
        <v>1.0104938620806699E-2</v>
      </c>
      <c r="H219" s="293">
        <v>9.513674255718205E-3</v>
      </c>
      <c r="I219" s="292"/>
      <c r="J219" s="144"/>
      <c r="K219" s="293"/>
      <c r="L219" s="292"/>
      <c r="M219" s="144"/>
      <c r="N219" s="293"/>
      <c r="O219" s="292">
        <v>8.8865007853186737E-4</v>
      </c>
      <c r="P219" s="144">
        <v>4.1326749677973382E-3</v>
      </c>
      <c r="Q219" s="293">
        <v>1.7905102954341987E-3</v>
      </c>
      <c r="R219" s="292"/>
      <c r="S219" s="144"/>
      <c r="T219" s="293"/>
      <c r="U219" s="294">
        <v>1.5003750937734434E-3</v>
      </c>
      <c r="V219" s="292">
        <v>3.2908268202385851E-3</v>
      </c>
      <c r="W219" s="144">
        <v>0</v>
      </c>
      <c r="X219" s="293">
        <v>1.8925952211970665E-3</v>
      </c>
    </row>
    <row r="220" spans="2:24" s="4" customFormat="1" hidden="1" outlineLevel="1" x14ac:dyDescent="0.25">
      <c r="B220" s="53" t="s">
        <v>83</v>
      </c>
      <c r="C220" s="292">
        <v>3.808965719308526E-3</v>
      </c>
      <c r="D220" s="144">
        <v>6.982583960266975E-3</v>
      </c>
      <c r="E220" s="293">
        <v>5.4234813609596736E-3</v>
      </c>
      <c r="F220" s="292">
        <v>5.3371744816345093E-3</v>
      </c>
      <c r="G220" s="144">
        <v>7.759789967575371E-3</v>
      </c>
      <c r="H220" s="293">
        <v>6.7075419509496585E-3</v>
      </c>
      <c r="I220" s="292"/>
      <c r="J220" s="144"/>
      <c r="K220" s="293"/>
      <c r="L220" s="292"/>
      <c r="M220" s="144"/>
      <c r="N220" s="293"/>
      <c r="O220" s="292">
        <v>2.072538860103627E-4</v>
      </c>
      <c r="P220" s="144">
        <v>1.9270095957212522E-3</v>
      </c>
      <c r="Q220" s="293">
        <v>8.4237433372547315E-4</v>
      </c>
      <c r="R220" s="292"/>
      <c r="S220" s="144"/>
      <c r="T220" s="293"/>
      <c r="U220" s="294">
        <v>1.1173184357541898E-3</v>
      </c>
      <c r="V220" s="292">
        <v>0</v>
      </c>
      <c r="W220" s="144">
        <v>0</v>
      </c>
      <c r="X220" s="293">
        <v>0</v>
      </c>
    </row>
    <row r="221" spans="2:24" s="4" customFormat="1" hidden="1" outlineLevel="1" x14ac:dyDescent="0.25">
      <c r="B221" s="53" t="s">
        <v>84</v>
      </c>
      <c r="C221" s="292">
        <v>4.2467933355062604E-3</v>
      </c>
      <c r="D221" s="144">
        <v>1.0727112492537456E-2</v>
      </c>
      <c r="E221" s="293">
        <v>7.5056828741761616E-3</v>
      </c>
      <c r="F221" s="292">
        <v>6.130317075590707E-3</v>
      </c>
      <c r="G221" s="144">
        <v>1.2778838381232479E-2</v>
      </c>
      <c r="H221" s="293">
        <v>9.8056926260811136E-3</v>
      </c>
      <c r="I221" s="292"/>
      <c r="J221" s="144"/>
      <c r="K221" s="293"/>
      <c r="L221" s="292"/>
      <c r="M221" s="144"/>
      <c r="N221" s="293"/>
      <c r="O221" s="292">
        <v>1.6881119405784596E-4</v>
      </c>
      <c r="P221" s="144">
        <v>1.0012014417300761E-3</v>
      </c>
      <c r="Q221" s="293">
        <v>4.9845930759470723E-4</v>
      </c>
      <c r="R221" s="292"/>
      <c r="S221" s="144"/>
      <c r="T221" s="293"/>
      <c r="U221" s="294">
        <v>5.8004640371229696E-4</v>
      </c>
      <c r="V221" s="292">
        <v>2.3320895522388058E-3</v>
      </c>
      <c r="W221" s="144">
        <v>0</v>
      </c>
      <c r="X221" s="293">
        <v>1.3119916032537393E-3</v>
      </c>
    </row>
    <row r="222" spans="2:24" s="4" customFormat="1" hidden="1" outlineLevel="1" x14ac:dyDescent="0.25">
      <c r="B222" s="53" t="s">
        <v>85</v>
      </c>
      <c r="C222" s="292">
        <v>3.3023468008253776E-3</v>
      </c>
      <c r="D222" s="144">
        <v>6.4017641534746443E-3</v>
      </c>
      <c r="E222" s="293">
        <v>4.8507798738713455E-3</v>
      </c>
      <c r="F222" s="292">
        <v>4.9259829690821381E-3</v>
      </c>
      <c r="G222" s="144">
        <v>7.8800481558498406E-3</v>
      </c>
      <c r="H222" s="293">
        <v>6.5500869620031916E-3</v>
      </c>
      <c r="I222" s="292"/>
      <c r="J222" s="144"/>
      <c r="K222" s="293"/>
      <c r="L222" s="292"/>
      <c r="M222" s="144"/>
      <c r="N222" s="293"/>
      <c r="O222" s="292">
        <v>8.6291204049933841E-5</v>
      </c>
      <c r="P222" s="144">
        <v>3.3912866541565873E-4</v>
      </c>
      <c r="Q222" s="293">
        <v>1.8459428812531316E-4</v>
      </c>
      <c r="R222" s="292"/>
      <c r="S222" s="144"/>
      <c r="T222" s="293"/>
      <c r="U222" s="294">
        <v>8.7813445214167233E-4</v>
      </c>
      <c r="V222" s="292">
        <v>0</v>
      </c>
      <c r="W222" s="144">
        <v>0</v>
      </c>
      <c r="X222" s="293">
        <v>0</v>
      </c>
    </row>
    <row r="223" spans="2:24" s="4" customFormat="1" hidden="1" outlineLevel="1" x14ac:dyDescent="0.25">
      <c r="B223" s="53" t="s">
        <v>86</v>
      </c>
      <c r="C223" s="292">
        <v>3.4889612739775607E-3</v>
      </c>
      <c r="D223" s="144">
        <v>8.4526199883412142E-3</v>
      </c>
      <c r="E223" s="293">
        <v>5.8319511430777113E-3</v>
      </c>
      <c r="F223" s="292">
        <v>5.1159794768522292E-3</v>
      </c>
      <c r="G223" s="144">
        <v>1.0220703098922521E-2</v>
      </c>
      <c r="H223" s="293">
        <v>7.8002955827579067E-3</v>
      </c>
      <c r="I223" s="292"/>
      <c r="J223" s="144"/>
      <c r="K223" s="293"/>
      <c r="L223" s="292"/>
      <c r="M223" s="144"/>
      <c r="N223" s="293"/>
      <c r="O223" s="292">
        <v>2.4090995130177412E-4</v>
      </c>
      <c r="P223" s="144">
        <v>1.0518723327522992E-3</v>
      </c>
      <c r="Q223" s="293">
        <v>5.3618129493253959E-4</v>
      </c>
      <c r="R223" s="292"/>
      <c r="S223" s="144"/>
      <c r="T223" s="293"/>
      <c r="U223" s="294">
        <v>1.28783000643915E-3</v>
      </c>
      <c r="V223" s="292">
        <v>1.2338062924120913E-3</v>
      </c>
      <c r="W223" s="144">
        <v>0</v>
      </c>
      <c r="X223" s="293">
        <v>5.2342318764721273E-4</v>
      </c>
    </row>
    <row r="224" spans="2:24" s="4" customFormat="1" hidden="1" outlineLevel="1" x14ac:dyDescent="0.25">
      <c r="B224" s="53" t="s">
        <v>87</v>
      </c>
      <c r="C224" s="292">
        <v>2.2012318900427291E-2</v>
      </c>
      <c r="D224" s="144">
        <v>4.1677478592387074E-2</v>
      </c>
      <c r="E224" s="293">
        <v>3.1167455377989029E-2</v>
      </c>
      <c r="F224" s="292">
        <v>2.810819827796384E-2</v>
      </c>
      <c r="G224" s="144">
        <v>3.7037482051990651E-2</v>
      </c>
      <c r="H224" s="293">
        <v>3.2719544544932755E-2</v>
      </c>
      <c r="I224" s="292"/>
      <c r="J224" s="144"/>
      <c r="K224" s="293"/>
      <c r="L224" s="292"/>
      <c r="M224" s="144"/>
      <c r="N224" s="293"/>
      <c r="O224" s="292">
        <v>8.9287250331171394E-3</v>
      </c>
      <c r="P224" s="144">
        <v>6.847856717913392E-2</v>
      </c>
      <c r="Q224" s="293">
        <v>3.0045301119204122E-2</v>
      </c>
      <c r="R224" s="292"/>
      <c r="S224" s="144"/>
      <c r="T224" s="293"/>
      <c r="U224" s="294">
        <v>1.0262414766857221E-2</v>
      </c>
      <c r="V224" s="292">
        <v>9.7087378640776691E-3</v>
      </c>
      <c r="W224" s="144">
        <v>0</v>
      </c>
      <c r="X224" s="293">
        <v>4.2241622078287803E-3</v>
      </c>
    </row>
    <row r="225" spans="2:24" s="4" customFormat="1" hidden="1" outlineLevel="1" x14ac:dyDescent="0.25">
      <c r="B225" s="53" t="s">
        <v>88</v>
      </c>
      <c r="C225" s="292">
        <v>3.2483778921616233E-2</v>
      </c>
      <c r="D225" s="144">
        <v>8.3861818254451756E-2</v>
      </c>
      <c r="E225" s="293">
        <v>5.7187584786152816E-2</v>
      </c>
      <c r="F225" s="292">
        <v>3.6756764009365291E-2</v>
      </c>
      <c r="G225" s="144">
        <v>8.332492925745541E-2</v>
      </c>
      <c r="H225" s="293">
        <v>6.1470893807260021E-2</v>
      </c>
      <c r="I225" s="292"/>
      <c r="J225" s="144"/>
      <c r="K225" s="293"/>
      <c r="L225" s="292"/>
      <c r="M225" s="144"/>
      <c r="N225" s="293"/>
      <c r="O225" s="292">
        <v>2.4087606015828999E-2</v>
      </c>
      <c r="P225" s="144">
        <v>9.2822158419185952E-2</v>
      </c>
      <c r="Q225" s="293">
        <v>4.9843053867962735E-2</v>
      </c>
      <c r="R225" s="292"/>
      <c r="S225" s="144"/>
      <c r="T225" s="293"/>
      <c r="U225" s="294">
        <v>2.2218049818500438E-2</v>
      </c>
      <c r="V225" s="292">
        <v>0</v>
      </c>
      <c r="W225" s="144">
        <v>0</v>
      </c>
      <c r="X225" s="293">
        <v>0</v>
      </c>
    </row>
    <row r="226" spans="2:24" s="4" customFormat="1" hidden="1" outlineLevel="1" x14ac:dyDescent="0.25">
      <c r="B226" s="53" t="s">
        <v>89</v>
      </c>
      <c r="C226" s="292">
        <v>3.6867811564518668E-2</v>
      </c>
      <c r="D226" s="144">
        <v>9.8452543932490963E-2</v>
      </c>
      <c r="E226" s="293">
        <v>6.6642614163488295E-2</v>
      </c>
      <c r="F226" s="292">
        <v>4.3006722907600173E-2</v>
      </c>
      <c r="G226" s="144">
        <v>9.8527609014858616E-2</v>
      </c>
      <c r="H226" s="293">
        <v>7.2528857897017684E-2</v>
      </c>
      <c r="I226" s="292"/>
      <c r="J226" s="144"/>
      <c r="K226" s="293"/>
      <c r="L226" s="292"/>
      <c r="M226" s="144"/>
      <c r="N226" s="293"/>
      <c r="O226" s="292">
        <v>2.1744274086693167E-2</v>
      </c>
      <c r="P226" s="144">
        <v>0.10427606901725431</v>
      </c>
      <c r="Q226" s="293">
        <v>5.4628008597008129E-2</v>
      </c>
      <c r="R226" s="292"/>
      <c r="S226" s="144"/>
      <c r="T226" s="293"/>
      <c r="U226" s="294">
        <v>3.1678198344865009E-2</v>
      </c>
      <c r="V226" s="292">
        <v>4.1400075272864136E-3</v>
      </c>
      <c r="W226" s="144">
        <v>0</v>
      </c>
      <c r="X226" s="293">
        <v>2.4853140533212833E-3</v>
      </c>
    </row>
    <row r="227" spans="2:24" s="4" customFormat="1" ht="15.75" collapsed="1" x14ac:dyDescent="0.25">
      <c r="B227" s="65">
        <v>2001</v>
      </c>
      <c r="C227" s="295">
        <v>2.1676750476922663E-2</v>
      </c>
      <c r="D227" s="88">
        <v>5.0329175365852727E-2</v>
      </c>
      <c r="E227" s="296">
        <v>3.5543773318205039E-2</v>
      </c>
      <c r="F227" s="295">
        <v>2.6413038105482678E-2</v>
      </c>
      <c r="G227" s="88">
        <v>4.9536292678041917E-2</v>
      </c>
      <c r="H227" s="296">
        <v>3.8848339704700398E-2</v>
      </c>
      <c r="I227" s="295"/>
      <c r="J227" s="88"/>
      <c r="K227" s="296"/>
      <c r="L227" s="295"/>
      <c r="M227" s="88"/>
      <c r="N227" s="296"/>
      <c r="O227" s="295">
        <v>1.0451641978524592E-2</v>
      </c>
      <c r="P227" s="88">
        <v>5.77100264274404E-2</v>
      </c>
      <c r="Q227" s="296">
        <v>2.7786744326535735E-2</v>
      </c>
      <c r="R227" s="295"/>
      <c r="S227" s="88"/>
      <c r="T227" s="296"/>
      <c r="U227" s="297">
        <v>1.8520619942067072E-2</v>
      </c>
      <c r="V227" s="295">
        <v>2.3377230577417596E-3</v>
      </c>
      <c r="W227" s="88">
        <v>1.8067663399430869E-4</v>
      </c>
      <c r="X227" s="296">
        <v>1.3387720949691454E-3</v>
      </c>
    </row>
    <row r="228" spans="2:24" s="4" customFormat="1" hidden="1" outlineLevel="1" x14ac:dyDescent="0.25">
      <c r="B228" s="53" t="s">
        <v>78</v>
      </c>
      <c r="C228" s="292">
        <v>3.7338521135172956E-2</v>
      </c>
      <c r="D228" s="144">
        <v>0.11669137928285582</v>
      </c>
      <c r="E228" s="293">
        <v>7.8363006923837783E-2</v>
      </c>
      <c r="F228" s="292">
        <v>3.8270717853965644E-2</v>
      </c>
      <c r="G228" s="144">
        <v>0.11551827820857731</v>
      </c>
      <c r="H228" s="293">
        <v>8.2665463713124679E-2</v>
      </c>
      <c r="I228" s="292"/>
      <c r="J228" s="144"/>
      <c r="K228" s="293"/>
      <c r="L228" s="292"/>
      <c r="M228" s="144"/>
      <c r="N228" s="293"/>
      <c r="O228" s="292">
        <v>3.1964552283013058E-2</v>
      </c>
      <c r="P228" s="144">
        <v>0.12837884789104301</v>
      </c>
      <c r="Q228" s="293">
        <v>7.1057265619497073E-2</v>
      </c>
      <c r="R228" s="292"/>
      <c r="S228" s="144"/>
      <c r="T228" s="293"/>
      <c r="U228" s="294">
        <v>5.2560455192034138E-2</v>
      </c>
      <c r="V228" s="292">
        <v>7.6045627376425851E-4</v>
      </c>
      <c r="W228" s="144">
        <v>9.2460881934566148E-3</v>
      </c>
      <c r="X228" s="293">
        <v>3.7165510406342913E-3</v>
      </c>
    </row>
    <row r="229" spans="2:24" s="4" customFormat="1" hidden="1" outlineLevel="1" x14ac:dyDescent="0.25">
      <c r="B229" s="53" t="s">
        <v>79</v>
      </c>
      <c r="C229" s="292">
        <v>3.5212334926392579E-2</v>
      </c>
      <c r="D229" s="144">
        <v>0.10839417589795233</v>
      </c>
      <c r="E229" s="293">
        <v>7.1117195662355442E-2</v>
      </c>
      <c r="F229" s="292">
        <v>3.7490846224114631E-2</v>
      </c>
      <c r="G229" s="144">
        <v>0.10645364306499754</v>
      </c>
      <c r="H229" s="293">
        <v>7.5270872732486296E-2</v>
      </c>
      <c r="I229" s="292"/>
      <c r="J229" s="144"/>
      <c r="K229" s="293"/>
      <c r="L229" s="292"/>
      <c r="M229" s="144"/>
      <c r="N229" s="293"/>
      <c r="O229" s="292">
        <v>2.8705679579776756E-2</v>
      </c>
      <c r="P229" s="144">
        <v>0.12529327310291696</v>
      </c>
      <c r="Q229" s="293">
        <v>6.4391342036148158E-2</v>
      </c>
      <c r="R229" s="292"/>
      <c r="S229" s="144"/>
      <c r="T229" s="293"/>
      <c r="U229" s="294">
        <v>4.1262636682484012E-2</v>
      </c>
      <c r="V229" s="292">
        <v>2.2665457842248413E-3</v>
      </c>
      <c r="W229" s="144">
        <v>2.4752475247524753E-3</v>
      </c>
      <c r="X229" s="293">
        <v>2.3547880690737832E-3</v>
      </c>
    </row>
    <row r="230" spans="2:24" s="4" customFormat="1" hidden="1" outlineLevel="1" x14ac:dyDescent="0.25">
      <c r="B230" s="53" t="s">
        <v>80</v>
      </c>
      <c r="C230" s="292">
        <v>3.182262048365788E-2</v>
      </c>
      <c r="D230" s="144">
        <v>8.3071261291401813E-2</v>
      </c>
      <c r="E230" s="293">
        <v>5.7466673681894495E-2</v>
      </c>
      <c r="F230" s="292">
        <v>3.5706651137762509E-2</v>
      </c>
      <c r="G230" s="144">
        <v>7.8481406386802455E-2</v>
      </c>
      <c r="H230" s="293">
        <v>5.9718238814753501E-2</v>
      </c>
      <c r="I230" s="292"/>
      <c r="J230" s="144"/>
      <c r="K230" s="293"/>
      <c r="L230" s="292"/>
      <c r="M230" s="144"/>
      <c r="N230" s="293"/>
      <c r="O230" s="292">
        <v>2.2327131352402111E-2</v>
      </c>
      <c r="P230" s="144">
        <v>0.11150426689661325</v>
      </c>
      <c r="Q230" s="293">
        <v>5.6545649544759602E-2</v>
      </c>
      <c r="R230" s="292"/>
      <c r="S230" s="144"/>
      <c r="T230" s="293"/>
      <c r="U230" s="294">
        <v>3.5954647426180805E-2</v>
      </c>
      <c r="V230" s="292">
        <v>1.8254837531945967E-3</v>
      </c>
      <c r="W230" s="144">
        <v>3.0135610246107484E-3</v>
      </c>
      <c r="X230" s="293">
        <v>2.3255813953488372E-3</v>
      </c>
    </row>
    <row r="231" spans="2:24" s="4" customFormat="1" hidden="1" outlineLevel="1" x14ac:dyDescent="0.25">
      <c r="B231" s="53" t="s">
        <v>81</v>
      </c>
      <c r="C231" s="292">
        <v>2.1370085572653675E-2</v>
      </c>
      <c r="D231" s="144">
        <v>6.238510918837762E-2</v>
      </c>
      <c r="E231" s="293">
        <v>4.1449922726073354E-2</v>
      </c>
      <c r="F231" s="292">
        <v>2.3936060925664662E-2</v>
      </c>
      <c r="G231" s="144">
        <v>6.6194465361445784E-2</v>
      </c>
      <c r="H231" s="293">
        <v>4.6668016886182821E-2</v>
      </c>
      <c r="I231" s="292"/>
      <c r="J231" s="144"/>
      <c r="K231" s="293"/>
      <c r="L231" s="292"/>
      <c r="M231" s="144"/>
      <c r="N231" s="293"/>
      <c r="O231" s="292">
        <v>8.1452476820213504E-3</v>
      </c>
      <c r="P231" s="144">
        <v>4.7578022955284439E-2</v>
      </c>
      <c r="Q231" s="293">
        <v>2.3889042995839112E-2</v>
      </c>
      <c r="R231" s="292"/>
      <c r="S231" s="144"/>
      <c r="T231" s="293"/>
      <c r="U231" s="294">
        <v>4.9318392691456714E-2</v>
      </c>
      <c r="V231" s="292">
        <v>1.2043356081894822E-3</v>
      </c>
      <c r="W231" s="144">
        <v>0</v>
      </c>
      <c r="X231" s="293">
        <v>6.928406466512702E-4</v>
      </c>
    </row>
    <row r="232" spans="2:24" s="4" customFormat="1" hidden="1" outlineLevel="1" x14ac:dyDescent="0.25">
      <c r="B232" s="53" t="s">
        <v>82</v>
      </c>
      <c r="C232" s="292">
        <v>2.2287629514946322E-3</v>
      </c>
      <c r="D232" s="144">
        <v>2.8224428061892508E-2</v>
      </c>
      <c r="E232" s="293">
        <v>1.4391593788287554E-2</v>
      </c>
      <c r="F232" s="292">
        <v>2.0537138727049968E-3</v>
      </c>
      <c r="G232" s="144">
        <v>3.2941087154570302E-2</v>
      </c>
      <c r="H232" s="293">
        <v>1.8648056678345494E-2</v>
      </c>
      <c r="I232" s="292"/>
      <c r="J232" s="144"/>
      <c r="K232" s="293"/>
      <c r="L232" s="292"/>
      <c r="M232" s="144"/>
      <c r="N232" s="293"/>
      <c r="O232" s="292">
        <v>2.0467589466576638E-3</v>
      </c>
      <c r="P232" s="144">
        <v>1.6714098568008312E-3</v>
      </c>
      <c r="Q232" s="293">
        <v>1.9272533762890304E-3</v>
      </c>
      <c r="R232" s="292"/>
      <c r="S232" s="144"/>
      <c r="T232" s="293"/>
      <c r="U232" s="294">
        <v>4.6543052323399147E-3</v>
      </c>
      <c r="V232" s="292">
        <v>4.6189376443418013E-4</v>
      </c>
      <c r="W232" s="144">
        <v>0</v>
      </c>
      <c r="X232" s="293">
        <v>2.9841838257236647E-4</v>
      </c>
    </row>
    <row r="233" spans="2:24" s="4" customFormat="1" hidden="1" outlineLevel="1" x14ac:dyDescent="0.25">
      <c r="B233" s="53" t="s">
        <v>83</v>
      </c>
      <c r="C233" s="292">
        <v>1.6374858294495528E-3</v>
      </c>
      <c r="D233" s="144">
        <v>1.9529538083968796E-2</v>
      </c>
      <c r="E233" s="293">
        <v>1.0781014663971647E-2</v>
      </c>
      <c r="F233" s="292">
        <v>2.1771611526147277E-3</v>
      </c>
      <c r="G233" s="144">
        <v>2.3289416648057903E-2</v>
      </c>
      <c r="H233" s="293">
        <v>1.4110021790536151E-2</v>
      </c>
      <c r="I233" s="292"/>
      <c r="J233" s="144"/>
      <c r="K233" s="293"/>
      <c r="L233" s="292"/>
      <c r="M233" s="144"/>
      <c r="N233" s="293"/>
      <c r="O233" s="292">
        <v>2.0979999067555598E-4</v>
      </c>
      <c r="P233" s="144">
        <v>6.3887020847343647E-4</v>
      </c>
      <c r="Q233" s="293">
        <v>3.8547316831410555E-4</v>
      </c>
      <c r="R233" s="292"/>
      <c r="S233" s="144"/>
      <c r="T233" s="293"/>
      <c r="U233" s="294">
        <v>1.2833881447020133E-3</v>
      </c>
      <c r="V233" s="292">
        <v>2.7675276752767526E-3</v>
      </c>
      <c r="W233" s="144">
        <v>0</v>
      </c>
      <c r="X233" s="293">
        <v>2.2107590272660281E-3</v>
      </c>
    </row>
    <row r="234" spans="2:24" s="4" customFormat="1" hidden="1" outlineLevel="1" x14ac:dyDescent="0.25">
      <c r="B234" s="53" t="s">
        <v>84</v>
      </c>
      <c r="C234" s="292">
        <v>4.3735336458234743E-3</v>
      </c>
      <c r="D234" s="144">
        <v>1.0757507844016136E-2</v>
      </c>
      <c r="E234" s="293">
        <v>7.529949808729201E-3</v>
      </c>
      <c r="F234" s="292">
        <v>6.3796212804328222E-3</v>
      </c>
      <c r="G234" s="144">
        <v>1.2980695218448845E-2</v>
      </c>
      <c r="H234" s="293">
        <v>1.0007614857432947E-2</v>
      </c>
      <c r="I234" s="292"/>
      <c r="J234" s="144"/>
      <c r="K234" s="293"/>
      <c r="L234" s="292"/>
      <c r="M234" s="144"/>
      <c r="N234" s="293"/>
      <c r="O234" s="292">
        <v>2.8327541924762049E-4</v>
      </c>
      <c r="P234" s="144">
        <v>1.2277094011847395E-4</v>
      </c>
      <c r="Q234" s="293">
        <v>2.2213648533314626E-4</v>
      </c>
      <c r="R234" s="292"/>
      <c r="S234" s="144"/>
      <c r="T234" s="293"/>
      <c r="U234" s="294">
        <v>9.075907590759076E-4</v>
      </c>
      <c r="V234" s="292">
        <v>1.1534025374855825E-3</v>
      </c>
      <c r="W234" s="144">
        <v>0</v>
      </c>
      <c r="X234" s="293">
        <v>7.5891727801669616E-4</v>
      </c>
    </row>
    <row r="235" spans="2:24" s="4" customFormat="1" hidden="1" outlineLevel="1" x14ac:dyDescent="0.25">
      <c r="B235" s="53" t="s">
        <v>85</v>
      </c>
      <c r="C235" s="292">
        <v>4.883414191110361E-3</v>
      </c>
      <c r="D235" s="144">
        <v>1.3460038030097038E-2</v>
      </c>
      <c r="E235" s="293">
        <v>9.1215514256031398E-3</v>
      </c>
      <c r="F235" s="292">
        <v>7.3030226203555032E-3</v>
      </c>
      <c r="G235" s="144">
        <v>1.6649675220646063E-2</v>
      </c>
      <c r="H235" s="293">
        <v>1.2418261060860638E-2</v>
      </c>
      <c r="I235" s="292"/>
      <c r="J235" s="144"/>
      <c r="K235" s="293"/>
      <c r="L235" s="292"/>
      <c r="M235" s="144"/>
      <c r="N235" s="293"/>
      <c r="O235" s="292">
        <v>3.0747943731262973E-4</v>
      </c>
      <c r="P235" s="144">
        <v>5.6292525331636401E-4</v>
      </c>
      <c r="Q235" s="293">
        <v>4.0603193488380877E-4</v>
      </c>
      <c r="R235" s="292"/>
      <c r="S235" s="144"/>
      <c r="T235" s="293"/>
      <c r="U235" s="294">
        <v>1.1477462437395659E-3</v>
      </c>
      <c r="V235" s="292">
        <v>8.0515297906602254E-4</v>
      </c>
      <c r="W235" s="144">
        <v>0</v>
      </c>
      <c r="X235" s="293">
        <v>4.9850448654037882E-4</v>
      </c>
    </row>
    <row r="236" spans="2:24" s="4" customFormat="1" hidden="1" outlineLevel="1" x14ac:dyDescent="0.25">
      <c r="B236" s="53" t="s">
        <v>86</v>
      </c>
      <c r="C236" s="292">
        <v>3.5365871214484172E-3</v>
      </c>
      <c r="D236" s="144">
        <v>1.3319076843456906E-2</v>
      </c>
      <c r="E236" s="293">
        <v>8.3855260737829493E-3</v>
      </c>
      <c r="F236" s="292">
        <v>5.2114622131442991E-3</v>
      </c>
      <c r="G236" s="144">
        <v>1.5763377545036105E-2</v>
      </c>
      <c r="H236" s="293">
        <v>1.1110117657967329E-2</v>
      </c>
      <c r="I236" s="292"/>
      <c r="J236" s="144"/>
      <c r="K236" s="293"/>
      <c r="L236" s="292"/>
      <c r="M236" s="144"/>
      <c r="N236" s="293"/>
      <c r="O236" s="292">
        <v>4.259153083790646E-4</v>
      </c>
      <c r="P236" s="144">
        <v>1.9551768413680402E-3</v>
      </c>
      <c r="Q236" s="293">
        <v>9.7573258632085861E-4</v>
      </c>
      <c r="R236" s="292"/>
      <c r="S236" s="144"/>
      <c r="T236" s="293"/>
      <c r="U236" s="294">
        <v>1.4469316537577667E-3</v>
      </c>
      <c r="V236" s="292">
        <v>0</v>
      </c>
      <c r="W236" s="144">
        <v>0</v>
      </c>
      <c r="X236" s="293">
        <v>0</v>
      </c>
    </row>
    <row r="237" spans="2:24" s="4" customFormat="1" hidden="1" outlineLevel="1" x14ac:dyDescent="0.25">
      <c r="B237" s="53" t="s">
        <v>87</v>
      </c>
      <c r="C237" s="292">
        <v>2.2140932728098882E-2</v>
      </c>
      <c r="D237" s="144">
        <v>4.6641687552635161E-2</v>
      </c>
      <c r="E237" s="293">
        <v>3.3815020568221138E-2</v>
      </c>
      <c r="F237" s="292">
        <v>2.2075380374166124E-2</v>
      </c>
      <c r="G237" s="144">
        <v>4.4300677016318138E-2</v>
      </c>
      <c r="H237" s="293">
        <v>3.4042897612302711E-2</v>
      </c>
      <c r="I237" s="292"/>
      <c r="J237" s="144"/>
      <c r="K237" s="293"/>
      <c r="L237" s="292"/>
      <c r="M237" s="144"/>
      <c r="N237" s="293"/>
      <c r="O237" s="292">
        <v>1.2991687376810352E-2</v>
      </c>
      <c r="P237" s="144">
        <v>6.2208915502328675E-2</v>
      </c>
      <c r="Q237" s="293">
        <v>2.9726825405802838E-2</v>
      </c>
      <c r="R237" s="292"/>
      <c r="S237" s="144"/>
      <c r="T237" s="293"/>
      <c r="U237" s="294">
        <v>6.2440354464894342E-2</v>
      </c>
      <c r="V237" s="292">
        <v>1.3015184381778742E-3</v>
      </c>
      <c r="W237" s="144">
        <v>5.726184279021343E-3</v>
      </c>
      <c r="X237" s="293">
        <v>3.3128253667770941E-3</v>
      </c>
    </row>
    <row r="238" spans="2:24" s="4" customFormat="1" hidden="1" outlineLevel="1" x14ac:dyDescent="0.25">
      <c r="B238" s="53" t="s">
        <v>88</v>
      </c>
      <c r="C238" s="292">
        <v>4.6022510957740702E-2</v>
      </c>
      <c r="D238" s="144">
        <v>0.10253134843298778</v>
      </c>
      <c r="E238" s="293">
        <v>7.2697333666614267E-2</v>
      </c>
      <c r="F238" s="292">
        <v>5.3266316713013219E-2</v>
      </c>
      <c r="G238" s="144">
        <v>0.10089603615676691</v>
      </c>
      <c r="H238" s="293">
        <v>7.8553989955357145E-2</v>
      </c>
      <c r="I238" s="292"/>
      <c r="J238" s="144"/>
      <c r="K238" s="293"/>
      <c r="L238" s="292"/>
      <c r="M238" s="144"/>
      <c r="N238" s="293"/>
      <c r="O238" s="292">
        <v>2.8250477071078674E-2</v>
      </c>
      <c r="P238" s="144">
        <v>0.11805458849742376</v>
      </c>
      <c r="Q238" s="293">
        <v>6.0675004713720067E-2</v>
      </c>
      <c r="R238" s="292"/>
      <c r="S238" s="144"/>
      <c r="T238" s="293"/>
      <c r="U238" s="294">
        <v>4.6706374948398889E-2</v>
      </c>
      <c r="V238" s="292">
        <v>1.4252696456086287E-2</v>
      </c>
      <c r="W238" s="144">
        <v>1.4330497089117778E-2</v>
      </c>
      <c r="X238" s="293">
        <v>1.4288672603023401E-2</v>
      </c>
    </row>
    <row r="239" spans="2:24" s="4" customFormat="1" hidden="1" outlineLevel="1" x14ac:dyDescent="0.25">
      <c r="B239" s="53" t="s">
        <v>89</v>
      </c>
      <c r="C239" s="292">
        <v>4.6120934382350556E-2</v>
      </c>
      <c r="D239" s="144">
        <v>9.5070509801977746E-2</v>
      </c>
      <c r="E239" s="293">
        <v>7.0870581866574439E-2</v>
      </c>
      <c r="F239" s="292">
        <v>5.4134744961396142E-2</v>
      </c>
      <c r="G239" s="144">
        <v>8.5972692262807793E-2</v>
      </c>
      <c r="H239" s="293">
        <v>7.19839839315915E-2</v>
      </c>
      <c r="I239" s="292"/>
      <c r="J239" s="144"/>
      <c r="K239" s="293"/>
      <c r="L239" s="292"/>
      <c r="M239" s="144"/>
      <c r="N239" s="293"/>
      <c r="O239" s="292">
        <v>2.0423951725205013E-2</v>
      </c>
      <c r="P239" s="144">
        <v>0.15393964649095393</v>
      </c>
      <c r="Q239" s="293">
        <v>7.2354736756800556E-2</v>
      </c>
      <c r="R239" s="292"/>
      <c r="S239" s="144"/>
      <c r="T239" s="293"/>
      <c r="U239" s="294">
        <v>5.8838912133891211E-2</v>
      </c>
      <c r="V239" s="292">
        <v>1.2427506213753107E-3</v>
      </c>
      <c r="W239" s="144">
        <v>8.2908163265306128E-3</v>
      </c>
      <c r="X239" s="293">
        <v>4.0180813661476649E-3</v>
      </c>
    </row>
    <row r="240" spans="2:24" s="4" customFormat="1" ht="15.75" collapsed="1" x14ac:dyDescent="0.25">
      <c r="B240" s="65">
        <v>2000</v>
      </c>
      <c r="C240" s="295">
        <v>2.1482401166029064E-2</v>
      </c>
      <c r="D240" s="88">
        <v>5.825442983853641E-2</v>
      </c>
      <c r="E240" s="296">
        <v>3.9609126029902172E-2</v>
      </c>
      <c r="F240" s="295">
        <v>2.4303324513161955E-2</v>
      </c>
      <c r="G240" s="88">
        <v>5.8377531383925506E-2</v>
      </c>
      <c r="H240" s="296">
        <v>4.307116264468961E-2</v>
      </c>
      <c r="I240" s="295"/>
      <c r="J240" s="88"/>
      <c r="K240" s="296"/>
      <c r="L240" s="295"/>
      <c r="M240" s="88"/>
      <c r="N240" s="296"/>
      <c r="O240" s="295">
        <v>1.2330515617850347E-2</v>
      </c>
      <c r="P240" s="88">
        <v>6.0352616019544635E-2</v>
      </c>
      <c r="Q240" s="296">
        <v>3.0351176523100657E-2</v>
      </c>
      <c r="R240" s="295"/>
      <c r="S240" s="88"/>
      <c r="T240" s="296"/>
      <c r="U240" s="297">
        <v>3.2359365640259215E-2</v>
      </c>
      <c r="V240" s="295">
        <v>2.3947998631542937E-3</v>
      </c>
      <c r="W240" s="88">
        <v>4.1737109044801355E-3</v>
      </c>
      <c r="X240" s="296">
        <v>3.093982308235392E-3</v>
      </c>
    </row>
    <row r="241" spans="2:24" s="4" customFormat="1" hidden="1" outlineLevel="1" x14ac:dyDescent="0.25">
      <c r="B241" s="53" t="s">
        <v>78</v>
      </c>
      <c r="C241" s="292">
        <v>4.1552931554465058E-2</v>
      </c>
      <c r="D241" s="144">
        <v>0.12443677594281488</v>
      </c>
      <c r="E241" s="293">
        <v>8.3745733788395907E-2</v>
      </c>
      <c r="F241" s="292">
        <v>4.8170296391257958E-2</v>
      </c>
      <c r="G241" s="144">
        <v>0.12435468646210859</v>
      </c>
      <c r="H241" s="293">
        <v>9.148064354779406E-2</v>
      </c>
      <c r="I241" s="292"/>
      <c r="J241" s="144"/>
      <c r="K241" s="293"/>
      <c r="L241" s="292"/>
      <c r="M241" s="144"/>
      <c r="N241" s="293"/>
      <c r="O241" s="292">
        <v>2.8616852146263912E-2</v>
      </c>
      <c r="P241" s="144">
        <v>0.13177557397092787</v>
      </c>
      <c r="Q241" s="293">
        <v>6.8259831112387273E-2</v>
      </c>
      <c r="R241" s="292"/>
      <c r="S241" s="144"/>
      <c r="T241" s="293"/>
      <c r="U241" s="294">
        <v>3.2946878889107224E-2</v>
      </c>
      <c r="V241" s="292">
        <v>3.4234851078397807E-4</v>
      </c>
      <c r="W241" s="144">
        <v>1.1210762331838564E-2</v>
      </c>
      <c r="X241" s="293">
        <v>4.463336875664187E-3</v>
      </c>
    </row>
    <row r="242" spans="2:24" s="4" customFormat="1" hidden="1" outlineLevel="1" x14ac:dyDescent="0.25">
      <c r="B242" s="53" t="s">
        <v>79</v>
      </c>
      <c r="C242" s="292">
        <v>3.164010659991584E-2</v>
      </c>
      <c r="D242" s="144">
        <v>0.10394583697052832</v>
      </c>
      <c r="E242" s="293">
        <v>6.8471396583576399E-2</v>
      </c>
      <c r="F242" s="292">
        <v>3.54028170868163E-2</v>
      </c>
      <c r="G242" s="144">
        <v>9.8044214590086318E-2</v>
      </c>
      <c r="H242" s="293">
        <v>7.1449529491487529E-2</v>
      </c>
      <c r="I242" s="292"/>
      <c r="J242" s="144"/>
      <c r="K242" s="293"/>
      <c r="L242" s="292"/>
      <c r="M242" s="144"/>
      <c r="N242" s="293"/>
      <c r="O242" s="292">
        <v>2.3635820640812322E-2</v>
      </c>
      <c r="P242" s="144">
        <v>0.14812214812214813</v>
      </c>
      <c r="Q242" s="293">
        <v>6.7651236227747213E-2</v>
      </c>
      <c r="R242" s="292"/>
      <c r="S242" s="144"/>
      <c r="T242" s="293"/>
      <c r="U242" s="294">
        <v>3.1528059973376307E-2</v>
      </c>
      <c r="V242" s="292">
        <v>1.497566454511419E-3</v>
      </c>
      <c r="W242" s="144">
        <v>2.653159671972986E-2</v>
      </c>
      <c r="X242" s="293">
        <v>1.2436762225969646E-2</v>
      </c>
    </row>
    <row r="243" spans="2:24" s="4" customFormat="1" hidden="1" outlineLevel="1" x14ac:dyDescent="0.25">
      <c r="B243" s="53" t="s">
        <v>80</v>
      </c>
      <c r="C243" s="292">
        <v>2.8836472761752083E-2</v>
      </c>
      <c r="D243" s="144">
        <v>0.11339487639397956</v>
      </c>
      <c r="E243" s="293">
        <v>7.1174073260609608E-2</v>
      </c>
      <c r="F243" s="292">
        <v>3.5933371625502586E-2</v>
      </c>
      <c r="G243" s="144">
        <v>0.11527933271982321</v>
      </c>
      <c r="H243" s="293">
        <v>8.0879081473414396E-2</v>
      </c>
      <c r="I243" s="292"/>
      <c r="J243" s="144"/>
      <c r="K243" s="293"/>
      <c r="L243" s="292"/>
      <c r="M243" s="144"/>
      <c r="N243" s="293"/>
      <c r="O243" s="292">
        <v>2.1674465846845868E-2</v>
      </c>
      <c r="P243" s="144">
        <v>0.11040339702760085</v>
      </c>
      <c r="Q243" s="293">
        <v>5.4579895701391032E-2</v>
      </c>
      <c r="R243" s="292"/>
      <c r="S243" s="144"/>
      <c r="T243" s="293"/>
      <c r="U243" s="294">
        <v>7.4915719815207892E-4</v>
      </c>
      <c r="V243" s="292">
        <v>3.4782608695652176E-4</v>
      </c>
      <c r="W243" s="144">
        <v>4.8402710551790898E-3</v>
      </c>
      <c r="X243" s="293">
        <v>2.2262699858328272E-3</v>
      </c>
    </row>
    <row r="244" spans="2:24" s="4" customFormat="1" hidden="1" outlineLevel="1" x14ac:dyDescent="0.25">
      <c r="B244" s="53" t="s">
        <v>81</v>
      </c>
      <c r="C244" s="292">
        <v>1.3032325328130727E-2</v>
      </c>
      <c r="D244" s="144">
        <v>5.850638049546316E-2</v>
      </c>
      <c r="E244" s="293">
        <v>3.5762779243441942E-2</v>
      </c>
      <c r="F244" s="292">
        <v>1.7390486933634142E-2</v>
      </c>
      <c r="G244" s="144">
        <v>6.4107948216991978E-2</v>
      </c>
      <c r="H244" s="293">
        <v>4.3681090023530864E-2</v>
      </c>
      <c r="I244" s="292"/>
      <c r="J244" s="144"/>
      <c r="K244" s="293"/>
      <c r="L244" s="292"/>
      <c r="M244" s="144"/>
      <c r="N244" s="293"/>
      <c r="O244" s="292">
        <v>5.9475806451612899E-3</v>
      </c>
      <c r="P244" s="144">
        <v>2.8778024054358489E-2</v>
      </c>
      <c r="Q244" s="293">
        <v>1.4094734248777895E-2</v>
      </c>
      <c r="R244" s="292"/>
      <c r="S244" s="144"/>
      <c r="T244" s="293"/>
      <c r="U244" s="294">
        <v>6.6059894304169116E-4</v>
      </c>
      <c r="V244" s="292">
        <v>3.4855350296270478E-4</v>
      </c>
      <c r="W244" s="144">
        <v>2.2038567493112946E-3</v>
      </c>
      <c r="X244" s="293">
        <v>1.067463706233988E-3</v>
      </c>
    </row>
    <row r="245" spans="2:24" s="4" customFormat="1" hidden="1" outlineLevel="1" x14ac:dyDescent="0.25">
      <c r="B245" s="53" t="s">
        <v>82</v>
      </c>
      <c r="C245" s="292">
        <v>1.1546010853250202E-3</v>
      </c>
      <c r="D245" s="144">
        <v>8.9965180840051451E-3</v>
      </c>
      <c r="E245" s="293">
        <v>4.9125866241750971E-3</v>
      </c>
      <c r="F245" s="292">
        <v>1.5471527968102131E-3</v>
      </c>
      <c r="G245" s="144">
        <v>1.0322983712787132E-2</v>
      </c>
      <c r="H245" s="293">
        <v>6.3645245548621223E-3</v>
      </c>
      <c r="I245" s="292"/>
      <c r="J245" s="144"/>
      <c r="K245" s="293"/>
      <c r="L245" s="292"/>
      <c r="M245" s="144"/>
      <c r="N245" s="293"/>
      <c r="O245" s="292">
        <v>3.1798668998569057E-4</v>
      </c>
      <c r="P245" s="144">
        <v>6.3192689091969663E-4</v>
      </c>
      <c r="Q245" s="293">
        <v>4.1796312636418521E-4</v>
      </c>
      <c r="R245" s="292"/>
      <c r="S245" s="144"/>
      <c r="T245" s="293"/>
      <c r="U245" s="294">
        <v>7.3751751604100597E-4</v>
      </c>
      <c r="V245" s="292">
        <v>3.9635354736424893E-4</v>
      </c>
      <c r="W245" s="144">
        <v>0</v>
      </c>
      <c r="X245" s="293">
        <v>2.7085590465872155E-4</v>
      </c>
    </row>
    <row r="246" spans="2:24" s="4" customFormat="1" hidden="1" outlineLevel="1" x14ac:dyDescent="0.25">
      <c r="B246" s="53" t="s">
        <v>83</v>
      </c>
      <c r="C246" s="292">
        <v>1.781289192906349E-3</v>
      </c>
      <c r="D246" s="144">
        <v>1.2603996625988385E-2</v>
      </c>
      <c r="E246" s="293">
        <v>7.1883773246260285E-3</v>
      </c>
      <c r="F246" s="292">
        <v>2.4792783561744095E-3</v>
      </c>
      <c r="G246" s="144">
        <v>1.4849258625192235E-2</v>
      </c>
      <c r="H246" s="293">
        <v>9.3786161079147754E-3</v>
      </c>
      <c r="I246" s="292"/>
      <c r="J246" s="144"/>
      <c r="K246" s="293"/>
      <c r="L246" s="292"/>
      <c r="M246" s="144"/>
      <c r="N246" s="293"/>
      <c r="O246" s="292">
        <v>1.9317139131694595E-4</v>
      </c>
      <c r="P246" s="144">
        <v>7.3288331726133074E-4</v>
      </c>
      <c r="Q246" s="293">
        <v>4.0095635515822927E-4</v>
      </c>
      <c r="R246" s="292"/>
      <c r="S246" s="144"/>
      <c r="T246" s="293"/>
      <c r="U246" s="294">
        <v>1.1416456005871321E-3</v>
      </c>
      <c r="V246" s="292">
        <v>4.8402710551790902E-4</v>
      </c>
      <c r="W246" s="144">
        <v>1.0869565217391304E-2</v>
      </c>
      <c r="X246" s="293">
        <v>3.8986354775828458E-3</v>
      </c>
    </row>
    <row r="247" spans="2:24" s="4" customFormat="1" hidden="1" outlineLevel="1" x14ac:dyDescent="0.25">
      <c r="B247" s="53" t="s">
        <v>84</v>
      </c>
      <c r="C247" s="292">
        <v>1.5271713506754402E-3</v>
      </c>
      <c r="D247" s="144">
        <v>8.2933564224369916E-3</v>
      </c>
      <c r="E247" s="293">
        <v>5.0636379425485021E-3</v>
      </c>
      <c r="F247" s="292">
        <v>2.0782150527665754E-3</v>
      </c>
      <c r="G247" s="144">
        <v>9.7980895727277934E-3</v>
      </c>
      <c r="H247" s="293">
        <v>6.5139942419183087E-3</v>
      </c>
      <c r="I247" s="292"/>
      <c r="J247" s="144"/>
      <c r="K247" s="293"/>
      <c r="L247" s="292"/>
      <c r="M247" s="144"/>
      <c r="N247" s="293"/>
      <c r="O247" s="292">
        <v>5.0579721422457395E-4</v>
      </c>
      <c r="P247" s="144">
        <v>1.5874724210299736E-3</v>
      </c>
      <c r="Q247" s="293">
        <v>9.5969289827255275E-4</v>
      </c>
      <c r="R247" s="292"/>
      <c r="S247" s="144"/>
      <c r="T247" s="293"/>
      <c r="U247" s="294">
        <v>2.5588536335721597E-4</v>
      </c>
      <c r="V247" s="292">
        <v>0</v>
      </c>
      <c r="W247" s="144">
        <v>0</v>
      </c>
      <c r="X247" s="293">
        <v>0</v>
      </c>
    </row>
    <row r="248" spans="2:24" s="4" customFormat="1" hidden="1" outlineLevel="1" x14ac:dyDescent="0.25">
      <c r="B248" s="53" t="s">
        <v>85</v>
      </c>
      <c r="C248" s="292">
        <v>1.3854045755794361E-3</v>
      </c>
      <c r="D248" s="144">
        <v>9.5668796171431945E-3</v>
      </c>
      <c r="E248" s="293">
        <v>5.5382062480554047E-3</v>
      </c>
      <c r="F248" s="292">
        <v>2.1125876243730563E-3</v>
      </c>
      <c r="G248" s="144">
        <v>1.187273164420732E-2</v>
      </c>
      <c r="H248" s="293">
        <v>7.6113073065325011E-3</v>
      </c>
      <c r="I248" s="292"/>
      <c r="J248" s="144"/>
      <c r="K248" s="293"/>
      <c r="L248" s="292"/>
      <c r="M248" s="144"/>
      <c r="N248" s="293"/>
      <c r="O248" s="292">
        <v>6.2488283446853718E-5</v>
      </c>
      <c r="P248" s="144">
        <v>7.5088741239646853E-4</v>
      </c>
      <c r="Q248" s="293">
        <v>3.427195257502779E-4</v>
      </c>
      <c r="R248" s="292"/>
      <c r="S248" s="144"/>
      <c r="T248" s="293"/>
      <c r="U248" s="294">
        <v>5.1427102082797634E-4</v>
      </c>
      <c r="V248" s="292">
        <v>0</v>
      </c>
      <c r="W248" s="144">
        <v>0</v>
      </c>
      <c r="X248" s="293">
        <v>0</v>
      </c>
    </row>
    <row r="249" spans="2:24" s="4" customFormat="1" hidden="1" outlineLevel="1" x14ac:dyDescent="0.25">
      <c r="B249" s="53" t="s">
        <v>86</v>
      </c>
      <c r="C249" s="292">
        <v>1.4751528934509358E-3</v>
      </c>
      <c r="D249" s="144">
        <v>8.3581573128470171E-3</v>
      </c>
      <c r="E249" s="293">
        <v>4.8237388973785059E-3</v>
      </c>
      <c r="F249" s="292">
        <v>1.8896323806095905E-3</v>
      </c>
      <c r="G249" s="144">
        <v>1.01585795608566E-2</v>
      </c>
      <c r="H249" s="293">
        <v>6.4120145586087779E-3</v>
      </c>
      <c r="I249" s="292"/>
      <c r="J249" s="144"/>
      <c r="K249" s="293"/>
      <c r="L249" s="292"/>
      <c r="M249" s="144"/>
      <c r="N249" s="293"/>
      <c r="O249" s="292">
        <v>5.9322033898305082E-4</v>
      </c>
      <c r="P249" s="144">
        <v>1.3258484019295325E-3</v>
      </c>
      <c r="Q249" s="293">
        <v>8.681934165528486E-4</v>
      </c>
      <c r="R249" s="292"/>
      <c r="S249" s="144"/>
      <c r="T249" s="293"/>
      <c r="U249" s="294">
        <v>1.6383547469173063E-3</v>
      </c>
      <c r="V249" s="292">
        <v>1.2547051442910915E-3</v>
      </c>
      <c r="W249" s="144">
        <v>0</v>
      </c>
      <c r="X249" s="293">
        <v>6.8949666743277403E-4</v>
      </c>
    </row>
    <row r="250" spans="2:24" s="4" customFormat="1" hidden="1" outlineLevel="1" x14ac:dyDescent="0.25">
      <c r="B250" s="53" t="s">
        <v>87</v>
      </c>
      <c r="C250" s="292">
        <v>1.5882470626750574E-2</v>
      </c>
      <c r="D250" s="144">
        <v>4.6861339394999126E-2</v>
      </c>
      <c r="E250" s="293">
        <v>3.1279588336192113E-2</v>
      </c>
      <c r="F250" s="292">
        <v>1.8384908388244778E-2</v>
      </c>
      <c r="G250" s="144">
        <v>4.7905361648913604E-2</v>
      </c>
      <c r="H250" s="293">
        <v>3.4756278793282809E-2</v>
      </c>
      <c r="I250" s="292"/>
      <c r="J250" s="144"/>
      <c r="K250" s="293"/>
      <c r="L250" s="292"/>
      <c r="M250" s="144"/>
      <c r="N250" s="293"/>
      <c r="O250" s="292">
        <v>9.7810979847116047E-3</v>
      </c>
      <c r="P250" s="144">
        <v>4.419613075383589E-2</v>
      </c>
      <c r="Q250" s="293">
        <v>2.3017875470407116E-2</v>
      </c>
      <c r="R250" s="292"/>
      <c r="S250" s="144"/>
      <c r="T250" s="293"/>
      <c r="U250" s="294">
        <v>1.7884130982367758E-2</v>
      </c>
      <c r="V250" s="292">
        <v>3.816793893129771E-4</v>
      </c>
      <c r="W250" s="144">
        <v>5.8505850585058505E-3</v>
      </c>
      <c r="X250" s="293">
        <v>2.8913672036348617E-3</v>
      </c>
    </row>
    <row r="251" spans="2:24" s="4" customFormat="1" hidden="1" outlineLevel="1" x14ac:dyDescent="0.25">
      <c r="B251" s="53" t="s">
        <v>88</v>
      </c>
      <c r="C251" s="292">
        <v>3.1422053083337814E-2</v>
      </c>
      <c r="D251" s="144">
        <v>0.11477779613414836</v>
      </c>
      <c r="E251" s="293">
        <v>7.1949055329787417E-2</v>
      </c>
      <c r="F251" s="292">
        <v>4.1603336210254568E-2</v>
      </c>
      <c r="G251" s="144">
        <v>0.11583597700009914</v>
      </c>
      <c r="H251" s="293">
        <v>8.2587857785501456E-2</v>
      </c>
      <c r="I251" s="292"/>
      <c r="J251" s="144"/>
      <c r="K251" s="293"/>
      <c r="L251" s="292"/>
      <c r="M251" s="144"/>
      <c r="N251" s="293"/>
      <c r="O251" s="292">
        <v>1.7297435522758822E-2</v>
      </c>
      <c r="P251" s="144">
        <v>0.11689772689673428</v>
      </c>
      <c r="Q251" s="293">
        <v>5.2723870496993092E-2</v>
      </c>
      <c r="R251" s="292"/>
      <c r="S251" s="144"/>
      <c r="T251" s="293"/>
      <c r="U251" s="294">
        <v>2.1257212268448226E-3</v>
      </c>
      <c r="V251" s="292">
        <v>1.1732499022291747E-3</v>
      </c>
      <c r="W251" s="144">
        <v>1.9221528111484864E-3</v>
      </c>
      <c r="X251" s="293">
        <v>1.5092712376024149E-3</v>
      </c>
    </row>
    <row r="252" spans="2:24" s="4" customFormat="1" hidden="1" outlineLevel="1" x14ac:dyDescent="0.25">
      <c r="B252" s="53" t="s">
        <v>89</v>
      </c>
      <c r="C252" s="292">
        <v>3.0716987876440977E-2</v>
      </c>
      <c r="D252" s="144">
        <v>0.10643454038997215</v>
      </c>
      <c r="E252" s="293">
        <v>6.9844971282981394E-2</v>
      </c>
      <c r="F252" s="292">
        <v>3.5132195139938788E-2</v>
      </c>
      <c r="G252" s="144">
        <v>0.10365293483936207</v>
      </c>
      <c r="H252" s="293">
        <v>7.5040707678449753E-2</v>
      </c>
      <c r="I252" s="292"/>
      <c r="J252" s="144"/>
      <c r="K252" s="293"/>
      <c r="L252" s="292"/>
      <c r="M252" s="144"/>
      <c r="N252" s="293"/>
      <c r="O252" s="292">
        <v>1.6647848752011914E-2</v>
      </c>
      <c r="P252" s="144">
        <v>0.12861189801699716</v>
      </c>
      <c r="Q252" s="293">
        <v>6.0174444216028897E-2</v>
      </c>
      <c r="R252" s="292"/>
      <c r="S252" s="144"/>
      <c r="T252" s="293"/>
      <c r="U252" s="294">
        <v>4.3080593849416753E-2</v>
      </c>
      <c r="V252" s="292">
        <v>7.5075075075075074E-4</v>
      </c>
      <c r="W252" s="144">
        <v>9.8722415795586532E-3</v>
      </c>
      <c r="X252" s="293">
        <v>4.3319653442772457E-3</v>
      </c>
    </row>
    <row r="253" spans="2:24" s="4" customFormat="1" ht="15.75" collapsed="1" x14ac:dyDescent="0.25">
      <c r="B253" s="65">
        <v>1999</v>
      </c>
      <c r="C253" s="295">
        <v>1.6799489049391603E-2</v>
      </c>
      <c r="D253" s="88">
        <v>6.0273593603260921E-2</v>
      </c>
      <c r="E253" s="296">
        <v>3.8600078762481137E-2</v>
      </c>
      <c r="F253" s="295">
        <v>2.0378721487257393E-2</v>
      </c>
      <c r="G253" s="88">
        <v>6.1687716236608632E-2</v>
      </c>
      <c r="H253" s="296">
        <v>4.3633461704680757E-2</v>
      </c>
      <c r="I253" s="295"/>
      <c r="J253" s="88"/>
      <c r="K253" s="296"/>
      <c r="L253" s="295"/>
      <c r="M253" s="88"/>
      <c r="N253" s="296"/>
      <c r="O253" s="295">
        <v>1.0183176373986049E-2</v>
      </c>
      <c r="P253" s="88">
        <v>5.5973077265336173E-2</v>
      </c>
      <c r="Q253" s="296">
        <v>2.7450178865955271E-2</v>
      </c>
      <c r="R253" s="295"/>
      <c r="S253" s="88"/>
      <c r="T253" s="296"/>
      <c r="U253" s="297">
        <v>1.1915783186501418E-2</v>
      </c>
      <c r="V253" s="295">
        <v>5.7469429456275347E-4</v>
      </c>
      <c r="W253" s="88">
        <v>6.327320804608556E-3</v>
      </c>
      <c r="X253" s="296">
        <v>2.8952932436808322E-3</v>
      </c>
    </row>
    <row r="254" spans="2:24" s="4" customFormat="1" hidden="1" outlineLevel="1" x14ac:dyDescent="0.25">
      <c r="B254" s="53" t="s">
        <v>78</v>
      </c>
      <c r="C254" s="292">
        <v>3.6659587976443288E-2</v>
      </c>
      <c r="D254" s="144">
        <v>8.842307151084311E-2</v>
      </c>
      <c r="E254" s="293">
        <v>6.3174587071955071E-2</v>
      </c>
      <c r="F254" s="292">
        <v>4.2768981320626724E-2</v>
      </c>
      <c r="G254" s="144">
        <v>8.402740462117142E-2</v>
      </c>
      <c r="H254" s="293">
        <v>6.6506235728087129E-2</v>
      </c>
      <c r="I254" s="292"/>
      <c r="J254" s="144"/>
      <c r="K254" s="293"/>
      <c r="L254" s="292"/>
      <c r="M254" s="144"/>
      <c r="N254" s="293"/>
      <c r="O254" s="292">
        <v>2.4961230429333164E-2</v>
      </c>
      <c r="P254" s="144">
        <v>0.12099818785865298</v>
      </c>
      <c r="Q254" s="293">
        <v>5.9542420576120497E-2</v>
      </c>
      <c r="R254" s="292"/>
      <c r="S254" s="144"/>
      <c r="T254" s="293"/>
      <c r="U254" s="294">
        <v>2.7949326999208234E-2</v>
      </c>
      <c r="V254" s="292">
        <v>0</v>
      </c>
      <c r="W254" s="144">
        <v>0</v>
      </c>
      <c r="X254" s="293">
        <v>0</v>
      </c>
    </row>
    <row r="255" spans="2:24" s="4" customFormat="1" hidden="1" outlineLevel="1" x14ac:dyDescent="0.25">
      <c r="B255" s="53" t="s">
        <v>79</v>
      </c>
      <c r="C255" s="292">
        <v>3.2530327306019687E-2</v>
      </c>
      <c r="D255" s="144">
        <v>9.3700690473259546E-2</v>
      </c>
      <c r="E255" s="293">
        <v>6.3457980411793666E-2</v>
      </c>
      <c r="F255" s="292">
        <v>3.822196802473659E-2</v>
      </c>
      <c r="G255" s="144">
        <v>8.5842134702069556E-2</v>
      </c>
      <c r="H255" s="293">
        <v>6.564745474941637E-2</v>
      </c>
      <c r="I255" s="292"/>
      <c r="J255" s="144"/>
      <c r="K255" s="293"/>
      <c r="L255" s="292"/>
      <c r="M255" s="144"/>
      <c r="N255" s="293"/>
      <c r="O255" s="292">
        <v>2.2451728783116302E-2</v>
      </c>
      <c r="P255" s="144">
        <v>0.14785271130448796</v>
      </c>
      <c r="Q255" s="293">
        <v>6.5931916914609784E-2</v>
      </c>
      <c r="R255" s="292"/>
      <c r="S255" s="144"/>
      <c r="T255" s="293"/>
      <c r="U255" s="294">
        <v>2.6421255751818317E-2</v>
      </c>
      <c r="V255" s="292">
        <v>7.6335877862595419E-4</v>
      </c>
      <c r="W255" s="144">
        <v>1.605385810460901E-2</v>
      </c>
      <c r="X255" s="293">
        <v>7.2511535926170073E-3</v>
      </c>
    </row>
    <row r="256" spans="2:24" s="4" customFormat="1" hidden="1" outlineLevel="1" x14ac:dyDescent="0.25">
      <c r="B256" s="53" t="s">
        <v>80</v>
      </c>
      <c r="C256" s="292">
        <v>3.7788836047158617E-2</v>
      </c>
      <c r="D256" s="144">
        <v>0.1137739058204616</v>
      </c>
      <c r="E256" s="293">
        <v>7.6917593021657099E-2</v>
      </c>
      <c r="F256" s="292">
        <v>4.4663929391225633E-2</v>
      </c>
      <c r="G256" s="144">
        <v>0.1133530769047789</v>
      </c>
      <c r="H256" s="293">
        <v>8.423667260518021E-2</v>
      </c>
      <c r="I256" s="292"/>
      <c r="J256" s="144"/>
      <c r="K256" s="293"/>
      <c r="L256" s="292"/>
      <c r="M256" s="144"/>
      <c r="N256" s="293"/>
      <c r="O256" s="292">
        <v>2.6152376403152617E-2</v>
      </c>
      <c r="P256" s="144">
        <v>0.12229212508135247</v>
      </c>
      <c r="Q256" s="293">
        <v>6.374907588079165E-2</v>
      </c>
      <c r="R256" s="292"/>
      <c r="S256" s="144"/>
      <c r="T256" s="293"/>
      <c r="U256" s="294">
        <v>2.5431621176302027E-2</v>
      </c>
      <c r="V256" s="292">
        <v>1.5509887553315238E-3</v>
      </c>
      <c r="W256" s="144">
        <v>2.1869874248223072E-3</v>
      </c>
      <c r="X256" s="293">
        <v>1.8148820326678765E-3</v>
      </c>
    </row>
    <row r="257" spans="2:24" s="4" customFormat="1" hidden="1" outlineLevel="1" x14ac:dyDescent="0.25">
      <c r="B257" s="53" t="s">
        <v>81</v>
      </c>
      <c r="C257" s="292">
        <v>9.7871324635966407E-3</v>
      </c>
      <c r="D257" s="144">
        <v>4.7389469006887355E-2</v>
      </c>
      <c r="E257" s="293">
        <v>2.794962735618739E-2</v>
      </c>
      <c r="F257" s="292">
        <v>1.2761398357208048E-2</v>
      </c>
      <c r="G257" s="144">
        <v>5.3748260492507513E-2</v>
      </c>
      <c r="H257" s="293">
        <v>3.495126549567977E-2</v>
      </c>
      <c r="I257" s="292"/>
      <c r="J257" s="144"/>
      <c r="K257" s="293"/>
      <c r="L257" s="292"/>
      <c r="M257" s="144"/>
      <c r="N257" s="293"/>
      <c r="O257" s="292">
        <v>5.1337317527187223E-3</v>
      </c>
      <c r="P257" s="144">
        <v>1.8238630574330061E-2</v>
      </c>
      <c r="Q257" s="293">
        <v>9.9281791297000429E-3</v>
      </c>
      <c r="R257" s="292"/>
      <c r="S257" s="144"/>
      <c r="T257" s="293"/>
      <c r="U257" s="294">
        <v>3.7921880925293893E-4</v>
      </c>
      <c r="V257" s="292">
        <v>4.4408558740411785E-3</v>
      </c>
      <c r="W257" s="144">
        <v>0</v>
      </c>
      <c r="X257" s="293">
        <v>2.5433526011560694E-3</v>
      </c>
    </row>
    <row r="258" spans="2:24" s="4" customFormat="1" hidden="1" outlineLevel="1" x14ac:dyDescent="0.25">
      <c r="B258" s="53" t="s">
        <v>82</v>
      </c>
      <c r="C258" s="292">
        <v>7.1058475203552923E-4</v>
      </c>
      <c r="D258" s="144">
        <v>4.9879980475932579E-3</v>
      </c>
      <c r="E258" s="293">
        <v>2.719558841078528E-3</v>
      </c>
      <c r="F258" s="292">
        <v>9.4517107596474965E-4</v>
      </c>
      <c r="G258" s="144">
        <v>5.8254422435461686E-3</v>
      </c>
      <c r="H258" s="293">
        <v>3.5436964710338589E-3</v>
      </c>
      <c r="I258" s="292"/>
      <c r="J258" s="144"/>
      <c r="K258" s="293"/>
      <c r="L258" s="292"/>
      <c r="M258" s="144"/>
      <c r="N258" s="293"/>
      <c r="O258" s="292">
        <v>2.0677771395749569E-4</v>
      </c>
      <c r="P258" s="144">
        <v>4.1244672563127264E-4</v>
      </c>
      <c r="Q258" s="293">
        <v>2.7545679919199339E-4</v>
      </c>
      <c r="R258" s="292"/>
      <c r="S258" s="144"/>
      <c r="T258" s="293"/>
      <c r="U258" s="294">
        <v>1.6497566608925183E-4</v>
      </c>
      <c r="V258" s="292">
        <v>1.8726591760299626E-3</v>
      </c>
      <c r="W258" s="144">
        <v>0</v>
      </c>
      <c r="X258" s="293">
        <v>1.1904761904761906E-3</v>
      </c>
    </row>
    <row r="259" spans="2:24" s="4" customFormat="1" hidden="1" outlineLevel="1" x14ac:dyDescent="0.25">
      <c r="B259" s="53" t="s">
        <v>83</v>
      </c>
      <c r="C259" s="292">
        <v>6.6419297360471581E-4</v>
      </c>
      <c r="D259" s="144">
        <v>1.1957524792367979E-2</v>
      </c>
      <c r="E259" s="293">
        <v>6.2616963914719822E-3</v>
      </c>
      <c r="F259" s="292">
        <v>8.2568989872863654E-4</v>
      </c>
      <c r="G259" s="144">
        <v>1.427680748802374E-2</v>
      </c>
      <c r="H259" s="293">
        <v>8.3263287139518811E-3</v>
      </c>
      <c r="I259" s="292"/>
      <c r="J259" s="144"/>
      <c r="K259" s="293"/>
      <c r="L259" s="292"/>
      <c r="M259" s="144"/>
      <c r="N259" s="293"/>
      <c r="O259" s="292">
        <v>2.8207418551078934E-4</v>
      </c>
      <c r="P259" s="144">
        <v>1.1708717328901648E-3</v>
      </c>
      <c r="Q259" s="293">
        <v>6.2302587730736915E-4</v>
      </c>
      <c r="R259" s="292"/>
      <c r="S259" s="144"/>
      <c r="T259" s="293"/>
      <c r="U259" s="294">
        <v>6.2029242357111215E-4</v>
      </c>
      <c r="V259" s="292">
        <v>8.960573476702509E-4</v>
      </c>
      <c r="W259" s="144">
        <v>0</v>
      </c>
      <c r="X259" s="293">
        <v>6.8376068376068376E-4</v>
      </c>
    </row>
    <row r="260" spans="2:24" s="4" customFormat="1" hidden="1" outlineLevel="1" x14ac:dyDescent="0.25">
      <c r="B260" s="53" t="s">
        <v>84</v>
      </c>
      <c r="C260" s="292">
        <v>7.0119261176718065E-4</v>
      </c>
      <c r="D260" s="144">
        <v>5.0289897420912602E-3</v>
      </c>
      <c r="E260" s="293">
        <v>3.0065045356984866E-3</v>
      </c>
      <c r="F260" s="292">
        <v>8.9806124425504937E-4</v>
      </c>
      <c r="G260" s="144">
        <v>5.8516362569094559E-3</v>
      </c>
      <c r="H260" s="293">
        <v>3.8214216121419445E-3</v>
      </c>
      <c r="I260" s="292"/>
      <c r="J260" s="144"/>
      <c r="K260" s="293"/>
      <c r="L260" s="292"/>
      <c r="M260" s="144"/>
      <c r="N260" s="293"/>
      <c r="O260" s="292">
        <v>3.1065548306927616E-4</v>
      </c>
      <c r="P260" s="144">
        <v>7.954922108054359E-4</v>
      </c>
      <c r="Q260" s="293">
        <v>5.0507735658461377E-4</v>
      </c>
      <c r="R260" s="292"/>
      <c r="S260" s="144"/>
      <c r="T260" s="293"/>
      <c r="U260" s="294">
        <v>3.8744672607516468E-4</v>
      </c>
      <c r="V260" s="292">
        <v>0</v>
      </c>
      <c r="W260" s="144">
        <v>0</v>
      </c>
      <c r="X260" s="293">
        <v>0</v>
      </c>
    </row>
    <row r="261" spans="2:24" s="4" customFormat="1" hidden="1" outlineLevel="1" x14ac:dyDescent="0.25">
      <c r="B261" s="53" t="s">
        <v>85</v>
      </c>
      <c r="C261" s="292">
        <v>8.4861435589659174E-4</v>
      </c>
      <c r="D261" s="144">
        <v>5.6972275728564723E-3</v>
      </c>
      <c r="E261" s="293">
        <v>3.3513804966968496E-3</v>
      </c>
      <c r="F261" s="292">
        <v>1.1448012318706214E-3</v>
      </c>
      <c r="G261" s="144">
        <v>7.0457767030767948E-3</v>
      </c>
      <c r="H261" s="293">
        <v>4.5385882763983136E-3</v>
      </c>
      <c r="I261" s="292"/>
      <c r="J261" s="144"/>
      <c r="K261" s="293"/>
      <c r="L261" s="292"/>
      <c r="M261" s="144"/>
      <c r="N261" s="293"/>
      <c r="O261" s="292">
        <v>1.4720073273253627E-4</v>
      </c>
      <c r="P261" s="144">
        <v>1.5312372396896693E-4</v>
      </c>
      <c r="Q261" s="293">
        <v>1.4951407924246199E-4</v>
      </c>
      <c r="R261" s="292"/>
      <c r="S261" s="144"/>
      <c r="T261" s="293"/>
      <c r="U261" s="294">
        <v>1.9203687107924722E-3</v>
      </c>
      <c r="V261" s="292">
        <v>0</v>
      </c>
      <c r="W261" s="144">
        <v>0</v>
      </c>
      <c r="X261" s="293">
        <v>0</v>
      </c>
    </row>
    <row r="262" spans="2:24" s="4" customFormat="1" hidden="1" outlineLevel="1" x14ac:dyDescent="0.25">
      <c r="B262" s="53" t="s">
        <v>86</v>
      </c>
      <c r="C262" s="292">
        <v>1.0818438381937912E-3</v>
      </c>
      <c r="D262" s="144">
        <v>1.0075206773968809E-2</v>
      </c>
      <c r="E262" s="293">
        <v>5.5500167151356292E-3</v>
      </c>
      <c r="F262" s="292">
        <v>1.345729205166842E-3</v>
      </c>
      <c r="G262" s="144">
        <v>1.2345225680419488E-2</v>
      </c>
      <c r="H262" s="293">
        <v>7.5428760576783833E-3</v>
      </c>
      <c r="I262" s="292"/>
      <c r="J262" s="144"/>
      <c r="K262" s="293"/>
      <c r="L262" s="292"/>
      <c r="M262" s="144"/>
      <c r="N262" s="293"/>
      <c r="O262" s="292">
        <v>5.4127198917456026E-4</v>
      </c>
      <c r="P262" s="144">
        <v>3.6689903605616891E-4</v>
      </c>
      <c r="Q262" s="293">
        <v>4.7729191908066235E-4</v>
      </c>
      <c r="R262" s="292"/>
      <c r="S262" s="144"/>
      <c r="T262" s="293"/>
      <c r="U262" s="294">
        <v>1.2839325018341892E-3</v>
      </c>
      <c r="V262" s="292">
        <v>0</v>
      </c>
      <c r="W262" s="144">
        <v>0</v>
      </c>
      <c r="X262" s="293">
        <v>0</v>
      </c>
    </row>
    <row r="263" spans="2:24" s="4" customFormat="1" hidden="1" outlineLevel="1" x14ac:dyDescent="0.25">
      <c r="B263" s="53" t="s">
        <v>87</v>
      </c>
      <c r="C263" s="292">
        <v>1.5693585810212098E-2</v>
      </c>
      <c r="D263" s="144">
        <v>5.069382388890601E-2</v>
      </c>
      <c r="E263" s="293">
        <v>3.3170323907507751E-2</v>
      </c>
      <c r="F263" s="292">
        <v>1.6233922635965122E-2</v>
      </c>
      <c r="G263" s="144">
        <v>4.9547790402866373E-2</v>
      </c>
      <c r="H263" s="293">
        <v>3.5033039146753979E-2</v>
      </c>
      <c r="I263" s="292"/>
      <c r="J263" s="144"/>
      <c r="K263" s="293"/>
      <c r="L263" s="292"/>
      <c r="M263" s="144"/>
      <c r="N263" s="293"/>
      <c r="O263" s="292">
        <v>9.9352702092428118E-3</v>
      </c>
      <c r="P263" s="144">
        <v>5.9896663902532371E-2</v>
      </c>
      <c r="Q263" s="293">
        <v>2.8474046722999361E-2</v>
      </c>
      <c r="R263" s="292"/>
      <c r="S263" s="144"/>
      <c r="T263" s="293"/>
      <c r="U263" s="294">
        <v>3.4478123529807107E-2</v>
      </c>
      <c r="V263" s="292">
        <v>3.756574004507889E-4</v>
      </c>
      <c r="W263" s="144">
        <v>0</v>
      </c>
      <c r="X263" s="293">
        <v>2.1244954323348204E-4</v>
      </c>
    </row>
    <row r="264" spans="2:24" s="4" customFormat="1" hidden="1" outlineLevel="1" x14ac:dyDescent="0.25">
      <c r="B264" s="53" t="s">
        <v>88</v>
      </c>
      <c r="C264" s="292">
        <v>4.4052191939515886E-2</v>
      </c>
      <c r="D264" s="144">
        <v>0.12386628797077424</v>
      </c>
      <c r="E264" s="293">
        <v>8.3195679303220332E-2</v>
      </c>
      <c r="F264" s="292">
        <v>5.5381204300724664E-2</v>
      </c>
      <c r="G264" s="144">
        <v>0.12667324400878394</v>
      </c>
      <c r="H264" s="293">
        <v>9.541357199533923E-2</v>
      </c>
      <c r="I264" s="292"/>
      <c r="J264" s="144"/>
      <c r="K264" s="293"/>
      <c r="L264" s="292"/>
      <c r="M264" s="144"/>
      <c r="N264" s="293"/>
      <c r="O264" s="292">
        <v>2.5880410858400586E-2</v>
      </c>
      <c r="P264" s="144">
        <v>0.11746450973918784</v>
      </c>
      <c r="Q264" s="293">
        <v>5.8589788939983491E-2</v>
      </c>
      <c r="R264" s="292"/>
      <c r="S264" s="144"/>
      <c r="T264" s="293"/>
      <c r="U264" s="294">
        <v>2.7235050325636473E-2</v>
      </c>
      <c r="V264" s="292">
        <v>1.834862385321101E-3</v>
      </c>
      <c r="W264" s="144">
        <v>1.9733596447952641E-3</v>
      </c>
      <c r="X264" s="293">
        <v>1.893939393939394E-3</v>
      </c>
    </row>
    <row r="265" spans="2:24" s="4" customFormat="1" hidden="1" outlineLevel="1" x14ac:dyDescent="0.25">
      <c r="B265" s="53" t="s">
        <v>89</v>
      </c>
      <c r="C265" s="292">
        <v>3.9518429761497206E-2</v>
      </c>
      <c r="D265" s="144">
        <v>0.12635111363697871</v>
      </c>
      <c r="E265" s="293">
        <v>8.4079830007083037E-2</v>
      </c>
      <c r="F265" s="292">
        <v>4.8720326242539365E-2</v>
      </c>
      <c r="G265" s="144">
        <v>0.12480270066550274</v>
      </c>
      <c r="H265" s="293">
        <v>9.3066570535928858E-2</v>
      </c>
      <c r="I265" s="292"/>
      <c r="J265" s="144"/>
      <c r="K265" s="293"/>
      <c r="L265" s="292"/>
      <c r="M265" s="144"/>
      <c r="N265" s="293"/>
      <c r="O265" s="292">
        <v>2.1942160293707196E-2</v>
      </c>
      <c r="P265" s="144">
        <v>0.143799376676089</v>
      </c>
      <c r="Q265" s="293">
        <v>6.7276968087257819E-2</v>
      </c>
      <c r="R265" s="292"/>
      <c r="S265" s="144"/>
      <c r="T265" s="293"/>
      <c r="U265" s="294">
        <v>3.2949932341001353E-2</v>
      </c>
      <c r="V265" s="292">
        <v>1.7730496453900709E-3</v>
      </c>
      <c r="W265" s="144">
        <v>2.0618556701030928E-3</v>
      </c>
      <c r="X265" s="293">
        <v>1.8907563025210084E-3</v>
      </c>
    </row>
    <row r="266" spans="2:24" s="4" customFormat="1" ht="15.75" collapsed="1" x14ac:dyDescent="0.25">
      <c r="B266" s="65">
        <v>1998</v>
      </c>
      <c r="C266" s="295">
        <v>1.8809615195876279E-2</v>
      </c>
      <c r="D266" s="88">
        <v>5.8436838135588975E-2</v>
      </c>
      <c r="E266" s="296">
        <v>3.8744117501589119E-2</v>
      </c>
      <c r="F266" s="295">
        <v>2.2487537377120365E-2</v>
      </c>
      <c r="G266" s="88">
        <v>5.8833091239865187E-2</v>
      </c>
      <c r="H266" s="296">
        <v>4.3093799560677708E-2</v>
      </c>
      <c r="I266" s="295"/>
      <c r="J266" s="88"/>
      <c r="K266" s="296"/>
      <c r="L266" s="295"/>
      <c r="M266" s="88"/>
      <c r="N266" s="296"/>
      <c r="O266" s="295">
        <v>1.151738224765911E-2</v>
      </c>
      <c r="P266" s="88">
        <v>5.9570150618765895E-2</v>
      </c>
      <c r="Q266" s="296">
        <v>2.9342043606494114E-2</v>
      </c>
      <c r="R266" s="295"/>
      <c r="S266" s="88"/>
      <c r="T266" s="296"/>
      <c r="U266" s="297">
        <v>1.6887365019311106E-2</v>
      </c>
      <c r="V266" s="295">
        <v>1.168706173518493E-3</v>
      </c>
      <c r="W266" s="88">
        <v>2.1596102656822862E-3</v>
      </c>
      <c r="X266" s="296">
        <v>1.5713323674060773E-3</v>
      </c>
    </row>
    <row r="267" spans="2:24" s="4" customFormat="1" hidden="1" outlineLevel="1" x14ac:dyDescent="0.25">
      <c r="B267" s="53" t="s">
        <v>78</v>
      </c>
      <c r="C267" s="292">
        <v>2.954647702573053E-2</v>
      </c>
      <c r="D267" s="144">
        <v>8.0338186024033587E-2</v>
      </c>
      <c r="E267" s="293">
        <v>5.4919598098999586E-2</v>
      </c>
      <c r="F267" s="292">
        <v>3.3918585423816129E-2</v>
      </c>
      <c r="G267" s="144">
        <v>7.1374634543025506E-2</v>
      </c>
      <c r="H267" s="293">
        <v>5.5000181626648263E-2</v>
      </c>
      <c r="I267" s="292"/>
      <c r="J267" s="144"/>
      <c r="K267" s="293"/>
      <c r="L267" s="292"/>
      <c r="M267" s="144"/>
      <c r="N267" s="293"/>
      <c r="O267" s="292">
        <v>2.3564757097018128E-2</v>
      </c>
      <c r="P267" s="144">
        <v>0.13378358959620634</v>
      </c>
      <c r="Q267" s="293">
        <v>6.3531557350354984E-2</v>
      </c>
      <c r="R267" s="292"/>
      <c r="S267" s="144"/>
      <c r="T267" s="293"/>
      <c r="U267" s="294">
        <v>1.6489443673909695E-2</v>
      </c>
      <c r="V267" s="292">
        <v>8.9485458612975394E-4</v>
      </c>
      <c r="W267" s="144">
        <v>8.6956521739130436E-3</v>
      </c>
      <c r="X267" s="293">
        <v>3.8727524204702629E-3</v>
      </c>
    </row>
    <row r="268" spans="2:24" s="4" customFormat="1" hidden="1" outlineLevel="1" x14ac:dyDescent="0.25">
      <c r="B268" s="53" t="s">
        <v>79</v>
      </c>
      <c r="C268" s="292">
        <v>3.3080430270308631E-2</v>
      </c>
      <c r="D268" s="144">
        <v>7.6247201453132255E-2</v>
      </c>
      <c r="E268" s="293">
        <v>5.5884871696881618E-2</v>
      </c>
      <c r="F268" s="292">
        <v>3.7856631927781749E-2</v>
      </c>
      <c r="G268" s="144">
        <v>7.0876721531743361E-2</v>
      </c>
      <c r="H268" s="293">
        <v>5.7575735471117301E-2</v>
      </c>
      <c r="I268" s="292"/>
      <c r="J268" s="144"/>
      <c r="K268" s="293"/>
      <c r="L268" s="292"/>
      <c r="M268" s="144"/>
      <c r="N268" s="293"/>
      <c r="O268" s="292">
        <v>2.543113359392964E-2</v>
      </c>
      <c r="P268" s="144">
        <v>0.11821940117760053</v>
      </c>
      <c r="Q268" s="293">
        <v>5.8380414312617701E-2</v>
      </c>
      <c r="R268" s="292"/>
      <c r="S268" s="144"/>
      <c r="T268" s="293"/>
      <c r="U268" s="294">
        <v>2.3937621832358674E-2</v>
      </c>
      <c r="V268" s="292">
        <v>0</v>
      </c>
      <c r="W268" s="144">
        <v>2.3501762632197414E-3</v>
      </c>
      <c r="X268" s="293">
        <v>9.8838645910551029E-4</v>
      </c>
    </row>
    <row r="269" spans="2:24" s="4" customFormat="1" hidden="1" outlineLevel="1" x14ac:dyDescent="0.25">
      <c r="B269" s="53" t="s">
        <v>80</v>
      </c>
      <c r="C269" s="292">
        <v>3.4345917471466196E-2</v>
      </c>
      <c r="D269" s="144">
        <v>6.9602123607132679E-2</v>
      </c>
      <c r="E269" s="293">
        <v>5.2005448690661607E-2</v>
      </c>
      <c r="F269" s="292">
        <v>4.1770787780346097E-2</v>
      </c>
      <c r="G269" s="144">
        <v>6.3834632880439668E-2</v>
      </c>
      <c r="H269" s="293">
        <v>5.4254024122695477E-2</v>
      </c>
      <c r="I269" s="292"/>
      <c r="J269" s="144"/>
      <c r="K269" s="293"/>
      <c r="L269" s="292"/>
      <c r="M269" s="144"/>
      <c r="N269" s="293"/>
      <c r="O269" s="292">
        <v>2.0054041137437275E-2</v>
      </c>
      <c r="P269" s="144">
        <v>0.10479733196511032</v>
      </c>
      <c r="Q269" s="293">
        <v>5.0930631988502929E-2</v>
      </c>
      <c r="R269" s="292"/>
      <c r="S269" s="144"/>
      <c r="T269" s="293"/>
      <c r="U269" s="294">
        <v>2.8308513627423433E-2</v>
      </c>
      <c r="V269" s="292">
        <v>1.1406844106463879E-3</v>
      </c>
      <c r="W269" s="144">
        <v>2E-3</v>
      </c>
      <c r="X269" s="293">
        <v>1.5118790496760259E-3</v>
      </c>
    </row>
    <row r="270" spans="2:24" s="4" customFormat="1" hidden="1" outlineLevel="1" x14ac:dyDescent="0.25">
      <c r="B270" s="53" t="s">
        <v>81</v>
      </c>
      <c r="C270" s="292">
        <v>1.1523256327576307E-2</v>
      </c>
      <c r="D270" s="144">
        <v>3.7014411808706925E-2</v>
      </c>
      <c r="E270" s="293">
        <v>2.3496790967862832E-2</v>
      </c>
      <c r="F270" s="292">
        <v>1.4954176947479731E-2</v>
      </c>
      <c r="G270" s="144">
        <v>3.9889625058750398E-2</v>
      </c>
      <c r="H270" s="293">
        <v>2.8358476572369333E-2</v>
      </c>
      <c r="I270" s="292"/>
      <c r="J270" s="144"/>
      <c r="K270" s="293"/>
      <c r="L270" s="292"/>
      <c r="M270" s="144"/>
      <c r="N270" s="293"/>
      <c r="O270" s="292">
        <v>4.1539901708401595E-3</v>
      </c>
      <c r="P270" s="144">
        <v>2.5065816307612444E-2</v>
      </c>
      <c r="Q270" s="293">
        <v>1.1361748354527445E-2</v>
      </c>
      <c r="R270" s="292"/>
      <c r="S270" s="144"/>
      <c r="T270" s="293"/>
      <c r="U270" s="294">
        <v>1.2684534900386986E-2</v>
      </c>
      <c r="V270" s="292">
        <v>0</v>
      </c>
      <c r="W270" s="144">
        <v>0</v>
      </c>
      <c r="X270" s="293">
        <v>0</v>
      </c>
    </row>
    <row r="271" spans="2:24" s="4" customFormat="1" hidden="1" outlineLevel="1" x14ac:dyDescent="0.25">
      <c r="B271" s="53" t="s">
        <v>82</v>
      </c>
      <c r="C271" s="292">
        <v>7.4011285139546066E-4</v>
      </c>
      <c r="D271" s="144">
        <v>5.2640226485680345E-3</v>
      </c>
      <c r="E271" s="293">
        <v>3.0032118560481525E-3</v>
      </c>
      <c r="F271" s="292">
        <v>9.6604886016193772E-4</v>
      </c>
      <c r="G271" s="144">
        <v>6.1371626050169817E-3</v>
      </c>
      <c r="H271" s="293">
        <v>3.9246099892190408E-3</v>
      </c>
      <c r="I271" s="292"/>
      <c r="J271" s="144"/>
      <c r="K271" s="293"/>
      <c r="L271" s="292"/>
      <c r="M271" s="144"/>
      <c r="N271" s="293"/>
      <c r="O271" s="292">
        <v>1.4003640946646129E-4</v>
      </c>
      <c r="P271" s="144">
        <v>3.9705298451493361E-4</v>
      </c>
      <c r="Q271" s="293">
        <v>2.2896219071024071E-4</v>
      </c>
      <c r="R271" s="292"/>
      <c r="S271" s="144"/>
      <c r="T271" s="293"/>
      <c r="U271" s="294">
        <v>1.0250749093202965E-3</v>
      </c>
      <c r="V271" s="292">
        <v>4.657661853749418E-4</v>
      </c>
      <c r="W271" s="144">
        <v>0</v>
      </c>
      <c r="X271" s="293">
        <v>2.8901734104046245E-4</v>
      </c>
    </row>
    <row r="272" spans="2:24" s="4" customFormat="1" hidden="1" outlineLevel="1" x14ac:dyDescent="0.25">
      <c r="B272" s="53" t="s">
        <v>83</v>
      </c>
      <c r="C272" s="292">
        <v>7.008150479007085E-4</v>
      </c>
      <c r="D272" s="144">
        <v>7.0555401297194157E-3</v>
      </c>
      <c r="E272" s="293">
        <v>3.8531086216395667E-3</v>
      </c>
      <c r="F272" s="292">
        <v>9.7579806341615107E-4</v>
      </c>
      <c r="G272" s="144">
        <v>8.6289549376797701E-3</v>
      </c>
      <c r="H272" s="293">
        <v>5.1801453533323024E-3</v>
      </c>
      <c r="I272" s="292"/>
      <c r="J272" s="144"/>
      <c r="K272" s="293"/>
      <c r="L272" s="292"/>
      <c r="M272" s="144"/>
      <c r="N272" s="293"/>
      <c r="O272" s="292">
        <v>1.0903341874284468E-4</v>
      </c>
      <c r="P272" s="144">
        <v>3.869370066553165E-4</v>
      </c>
      <c r="Q272" s="293">
        <v>2.2389253158483927E-4</v>
      </c>
      <c r="R272" s="292"/>
      <c r="S272" s="144"/>
      <c r="T272" s="293"/>
      <c r="U272" s="294">
        <v>4.6663555762949138E-4</v>
      </c>
      <c r="V272" s="292">
        <v>0</v>
      </c>
      <c r="W272" s="144">
        <v>0</v>
      </c>
      <c r="X272" s="293">
        <v>0</v>
      </c>
    </row>
    <row r="273" spans="2:24" s="4" customFormat="1" hidden="1" outlineLevel="1" x14ac:dyDescent="0.25">
      <c r="B273" s="53" t="s">
        <v>84</v>
      </c>
      <c r="C273" s="292">
        <v>1.0502288649029297E-3</v>
      </c>
      <c r="D273" s="144">
        <v>6.7813787006490286E-3</v>
      </c>
      <c r="E273" s="293">
        <v>4.0858397528509508E-3</v>
      </c>
      <c r="F273" s="292">
        <v>1.4709305031885677E-3</v>
      </c>
      <c r="G273" s="144">
        <v>8.0375256826081907E-3</v>
      </c>
      <c r="H273" s="293">
        <v>5.3472876436463776E-3</v>
      </c>
      <c r="I273" s="292"/>
      <c r="J273" s="144"/>
      <c r="K273" s="293"/>
      <c r="L273" s="292"/>
      <c r="M273" s="144"/>
      <c r="N273" s="293"/>
      <c r="O273" s="292">
        <v>2.9548140740067277E-4</v>
      </c>
      <c r="P273" s="144">
        <v>4.7215945499308622E-4</v>
      </c>
      <c r="Q273" s="293">
        <v>3.6661371135280458E-4</v>
      </c>
      <c r="R273" s="292"/>
      <c r="S273" s="144"/>
      <c r="T273" s="293"/>
      <c r="U273" s="294">
        <v>1.8135654697134566E-4</v>
      </c>
      <c r="V273" s="292">
        <v>0</v>
      </c>
      <c r="W273" s="144">
        <v>0</v>
      </c>
      <c r="X273" s="293">
        <v>0</v>
      </c>
    </row>
    <row r="274" spans="2:24" s="4" customFormat="1" hidden="1" outlineLevel="1" x14ac:dyDescent="0.25">
      <c r="B274" s="53" t="s">
        <v>85</v>
      </c>
      <c r="C274" s="292">
        <v>7.9771153328286242E-4</v>
      </c>
      <c r="D274" s="144">
        <v>3.2762980169283185E-3</v>
      </c>
      <c r="E274" s="293">
        <v>2.0887397936578266E-3</v>
      </c>
      <c r="F274" s="292">
        <v>9.5352726931674297E-4</v>
      </c>
      <c r="G274" s="144">
        <v>3.9600630827032798E-3</v>
      </c>
      <c r="H274" s="293">
        <v>2.6795997576709784E-3</v>
      </c>
      <c r="I274" s="292"/>
      <c r="J274" s="144"/>
      <c r="K274" s="293"/>
      <c r="L274" s="292"/>
      <c r="M274" s="144"/>
      <c r="N274" s="293"/>
      <c r="O274" s="292">
        <v>1.8989417715400419E-4</v>
      </c>
      <c r="P274" s="144">
        <v>4.5075501464953799E-4</v>
      </c>
      <c r="Q274" s="293">
        <v>2.9634171265072553E-4</v>
      </c>
      <c r="R274" s="292"/>
      <c r="S274" s="144"/>
      <c r="T274" s="293"/>
      <c r="U274" s="294">
        <v>2.7500859401856309E-3</v>
      </c>
      <c r="V274" s="292">
        <v>0</v>
      </c>
      <c r="W274" s="144">
        <v>0</v>
      </c>
      <c r="X274" s="293">
        <v>0</v>
      </c>
    </row>
    <row r="275" spans="2:24" s="4" customFormat="1" hidden="1" outlineLevel="1" x14ac:dyDescent="0.25">
      <c r="B275" s="53" t="s">
        <v>86</v>
      </c>
      <c r="C275" s="292">
        <v>9.6662537767847837E-4</v>
      </c>
      <c r="D275" s="144">
        <v>5.5356118447899604E-3</v>
      </c>
      <c r="E275" s="293">
        <v>3.2265330419800325E-3</v>
      </c>
      <c r="F275" s="292">
        <v>9.7368274634173485E-4</v>
      </c>
      <c r="G275" s="144">
        <v>6.4976581666790576E-3</v>
      </c>
      <c r="H275" s="293">
        <v>4.0396454684998428E-3</v>
      </c>
      <c r="I275" s="292"/>
      <c r="J275" s="144"/>
      <c r="K275" s="293"/>
      <c r="L275" s="292"/>
      <c r="M275" s="144"/>
      <c r="N275" s="293"/>
      <c r="O275" s="292">
        <v>6.3512837291658649E-4</v>
      </c>
      <c r="P275" s="144">
        <v>1.8763997336722958E-3</v>
      </c>
      <c r="Q275" s="293">
        <v>1.1176470588235294E-3</v>
      </c>
      <c r="R275" s="292"/>
      <c r="S275" s="144"/>
      <c r="T275" s="293"/>
      <c r="U275" s="294">
        <v>1.9412090959511925E-3</v>
      </c>
      <c r="V275" s="292">
        <v>3.7174721189591076E-3</v>
      </c>
      <c r="W275" s="144">
        <v>0</v>
      </c>
      <c r="X275" s="293">
        <v>2.1697857336588013E-3</v>
      </c>
    </row>
    <row r="276" spans="2:24" s="4" customFormat="1" hidden="1" outlineLevel="1" x14ac:dyDescent="0.25">
      <c r="B276" s="53" t="s">
        <v>87</v>
      </c>
      <c r="C276" s="292">
        <v>1.3044360436556246E-2</v>
      </c>
      <c r="D276" s="144">
        <v>4.2863625443771189E-2</v>
      </c>
      <c r="E276" s="293">
        <v>2.7955226789179895E-2</v>
      </c>
      <c r="F276" s="292">
        <v>1.7403618142664421E-2</v>
      </c>
      <c r="G276" s="144">
        <v>4.1770445500064195E-2</v>
      </c>
      <c r="H276" s="293">
        <v>3.1200590281437755E-2</v>
      </c>
      <c r="I276" s="292"/>
      <c r="J276" s="144"/>
      <c r="K276" s="293"/>
      <c r="L276" s="292"/>
      <c r="M276" s="144"/>
      <c r="N276" s="293"/>
      <c r="O276" s="292">
        <v>5.7433477722772276E-3</v>
      </c>
      <c r="P276" s="144">
        <v>5.1570494358418324E-2</v>
      </c>
      <c r="Q276" s="293">
        <v>2.239458294859957E-2</v>
      </c>
      <c r="R276" s="292"/>
      <c r="S276" s="144"/>
      <c r="T276" s="293"/>
      <c r="U276" s="294">
        <v>4.457545474153426E-3</v>
      </c>
      <c r="V276" s="292">
        <v>3.0172413793103448E-3</v>
      </c>
      <c r="W276" s="144">
        <v>0</v>
      </c>
      <c r="X276" s="293">
        <v>1.6121602947950253E-3</v>
      </c>
    </row>
    <row r="277" spans="2:24" s="4" customFormat="1" hidden="1" outlineLevel="1" x14ac:dyDescent="0.25">
      <c r="B277" s="53" t="s">
        <v>88</v>
      </c>
      <c r="C277" s="292">
        <v>4.0862130017288424E-2</v>
      </c>
      <c r="D277" s="144">
        <v>9.9120777417862099E-2</v>
      </c>
      <c r="E277" s="293">
        <v>6.9344007920771E-2</v>
      </c>
      <c r="F277" s="292">
        <v>5.120612510327114E-2</v>
      </c>
      <c r="G277" s="144">
        <v>9.461047958654295E-2</v>
      </c>
      <c r="H277" s="293">
        <v>7.5281938454365316E-2</v>
      </c>
      <c r="I277" s="292"/>
      <c r="J277" s="144"/>
      <c r="K277" s="293"/>
      <c r="L277" s="292"/>
      <c r="M277" s="144"/>
      <c r="N277" s="293"/>
      <c r="O277" s="292">
        <v>2.5937043023166319E-2</v>
      </c>
      <c r="P277" s="144">
        <v>0.12937527691626052</v>
      </c>
      <c r="Q277" s="293">
        <v>6.3261717068611417E-2</v>
      </c>
      <c r="R277" s="292"/>
      <c r="S277" s="144"/>
      <c r="T277" s="293"/>
      <c r="U277" s="294">
        <v>1.55549696809913E-2</v>
      </c>
      <c r="V277" s="292">
        <v>1.1359333585762969E-3</v>
      </c>
      <c r="W277" s="144">
        <v>1.9351717464925011E-3</v>
      </c>
      <c r="X277" s="293">
        <v>1.4868309260832626E-3</v>
      </c>
    </row>
    <row r="278" spans="2:24" s="4" customFormat="1" hidden="1" outlineLevel="1" x14ac:dyDescent="0.25">
      <c r="B278" s="53" t="s">
        <v>89</v>
      </c>
      <c r="C278" s="292">
        <v>3.2098025128556154E-2</v>
      </c>
      <c r="D278" s="144">
        <v>9.961171978931202E-2</v>
      </c>
      <c r="E278" s="293">
        <v>6.6615241270815528E-2</v>
      </c>
      <c r="F278" s="292">
        <v>3.987027518444701E-2</v>
      </c>
      <c r="G278" s="144">
        <v>9.1962187152930239E-2</v>
      </c>
      <c r="H278" s="293">
        <v>6.9831095133400675E-2</v>
      </c>
      <c r="I278" s="292"/>
      <c r="J278" s="144"/>
      <c r="K278" s="293"/>
      <c r="L278" s="292"/>
      <c r="M278" s="144"/>
      <c r="N278" s="293"/>
      <c r="O278" s="292">
        <v>2.0193787919949288E-2</v>
      </c>
      <c r="P278" s="144">
        <v>0.14732457998023438</v>
      </c>
      <c r="Q278" s="293">
        <v>6.9872007061679356E-2</v>
      </c>
      <c r="R278" s="292"/>
      <c r="S278" s="144"/>
      <c r="T278" s="293"/>
      <c r="U278" s="294">
        <v>1.4244828931963055E-2</v>
      </c>
      <c r="V278" s="292">
        <v>7.0696359137504422E-4</v>
      </c>
      <c r="W278" s="144">
        <v>2.3282887077997671E-3</v>
      </c>
      <c r="X278" s="293">
        <v>1.3195513525401364E-3</v>
      </c>
    </row>
    <row r="279" spans="2:24" s="4" customFormat="1" ht="15.75" collapsed="1" x14ac:dyDescent="0.25">
      <c r="B279" s="65">
        <v>1997</v>
      </c>
      <c r="C279" s="295">
        <v>1.7248258987389423E-2</v>
      </c>
      <c r="D279" s="88">
        <v>4.5648043115568991E-2</v>
      </c>
      <c r="E279" s="296">
        <v>3.1554189855685359E-2</v>
      </c>
      <c r="F279" s="295">
        <v>2.1081453668048412E-2</v>
      </c>
      <c r="G279" s="88">
        <v>4.3762921930173955E-2</v>
      </c>
      <c r="H279" s="296">
        <v>3.3949363253337764E-2</v>
      </c>
      <c r="I279" s="295"/>
      <c r="J279" s="88"/>
      <c r="K279" s="296"/>
      <c r="L279" s="295"/>
      <c r="M279" s="88"/>
      <c r="N279" s="296"/>
      <c r="O279" s="295">
        <v>1.0644375672069689E-2</v>
      </c>
      <c r="P279" s="88">
        <v>5.7727151344258154E-2</v>
      </c>
      <c r="Q279" s="296">
        <v>2.8320680964095443E-2</v>
      </c>
      <c r="R279" s="295"/>
      <c r="S279" s="88"/>
      <c r="T279" s="296"/>
      <c r="U279" s="297">
        <v>1.1042002913041766E-2</v>
      </c>
      <c r="V279" s="295">
        <v>9.2087554012892253E-4</v>
      </c>
      <c r="W279" s="88">
        <v>1.4859629570662845E-3</v>
      </c>
      <c r="X279" s="296">
        <v>1.1470569492533509E-3</v>
      </c>
    </row>
    <row r="280" spans="2:24" s="4" customFormat="1" hidden="1" outlineLevel="1" x14ac:dyDescent="0.25">
      <c r="B280" s="53" t="s">
        <v>78</v>
      </c>
      <c r="C280" s="292">
        <v>3.5567691044722849E-2</v>
      </c>
      <c r="D280" s="144">
        <v>6.9133781083541138E-2</v>
      </c>
      <c r="E280" s="293">
        <v>5.3184121931984248E-2</v>
      </c>
      <c r="F280" s="292">
        <v>4.2462179528546272E-2</v>
      </c>
      <c r="G280" s="144">
        <v>6.2712985417782113E-2</v>
      </c>
      <c r="H280" s="293">
        <v>5.4492792671426649E-2</v>
      </c>
      <c r="I280" s="292"/>
      <c r="J280" s="144"/>
      <c r="K280" s="293"/>
      <c r="L280" s="292"/>
      <c r="M280" s="144"/>
      <c r="N280" s="293"/>
      <c r="O280" s="292">
        <v>2.3585664697363277E-2</v>
      </c>
      <c r="P280" s="144">
        <v>4.2462179528546272E-2</v>
      </c>
      <c r="Q280" s="293">
        <v>3.7058970613394394E-2</v>
      </c>
      <c r="R280" s="292"/>
      <c r="S280" s="144"/>
      <c r="T280" s="293"/>
      <c r="U280" s="294">
        <v>2.5240735337029471E-2</v>
      </c>
      <c r="V280" s="292">
        <v>4.1322314049586776E-4</v>
      </c>
      <c r="W280" s="144">
        <v>2.7816411682892906E-3</v>
      </c>
      <c r="X280" s="293">
        <v>1.2960082944530845E-3</v>
      </c>
    </row>
    <row r="281" spans="2:24" s="4" customFormat="1" hidden="1" outlineLevel="1" x14ac:dyDescent="0.25">
      <c r="B281" s="53" t="s">
        <v>79</v>
      </c>
      <c r="C281" s="292">
        <v>3.2317636195752536E-2</v>
      </c>
      <c r="D281" s="144">
        <v>5.9872301129120897E-2</v>
      </c>
      <c r="E281" s="293">
        <v>4.6530180475032726E-2</v>
      </c>
      <c r="F281" s="292">
        <v>3.8809573598463966E-2</v>
      </c>
      <c r="G281" s="144">
        <v>5.2777188047343562E-2</v>
      </c>
      <c r="H281" s="293">
        <v>4.7035563856306702E-2</v>
      </c>
      <c r="I281" s="292"/>
      <c r="J281" s="144"/>
      <c r="K281" s="293"/>
      <c r="L281" s="292"/>
      <c r="M281" s="144"/>
      <c r="N281" s="293"/>
      <c r="O281" s="292">
        <v>1.9693406891561908E-2</v>
      </c>
      <c r="P281" s="144">
        <v>0.10842017507294706</v>
      </c>
      <c r="Q281" s="293">
        <v>5.0895658037468115E-2</v>
      </c>
      <c r="R281" s="292"/>
      <c r="S281" s="144"/>
      <c r="T281" s="293"/>
      <c r="U281" s="294">
        <v>2.8700581186769034E-2</v>
      </c>
      <c r="V281" s="292">
        <v>4.2955326460481099E-4</v>
      </c>
      <c r="W281" s="144">
        <v>6.7001675041876048E-3</v>
      </c>
      <c r="X281" s="293">
        <v>3.1561058509346927E-3</v>
      </c>
    </row>
    <row r="282" spans="2:24" s="4" customFormat="1" hidden="1" outlineLevel="1" x14ac:dyDescent="0.25">
      <c r="B282" s="53" t="s">
        <v>80</v>
      </c>
      <c r="C282" s="292">
        <v>2.7036538986825794E-2</v>
      </c>
      <c r="D282" s="144">
        <v>5.7193236921064233E-2</v>
      </c>
      <c r="E282" s="293">
        <v>4.2888715581014647E-2</v>
      </c>
      <c r="F282" s="292">
        <v>3.1786112142591902E-2</v>
      </c>
      <c r="G282" s="144">
        <v>5.1876013984416061E-2</v>
      </c>
      <c r="H282" s="293">
        <v>4.3657611979597416E-2</v>
      </c>
      <c r="I282" s="292"/>
      <c r="J282" s="144"/>
      <c r="K282" s="293"/>
      <c r="L282" s="292"/>
      <c r="M282" s="144"/>
      <c r="N282" s="293"/>
      <c r="O282" s="292">
        <v>1.6457635775495149E-2</v>
      </c>
      <c r="P282" s="144">
        <v>8.7892350273835462E-2</v>
      </c>
      <c r="Q282" s="293">
        <v>4.4399654477397063E-2</v>
      </c>
      <c r="R282" s="292"/>
      <c r="S282" s="144"/>
      <c r="T282" s="293"/>
      <c r="U282" s="294">
        <v>3.0093417956214789E-2</v>
      </c>
      <c r="V282" s="292">
        <v>1.3037809647979139E-3</v>
      </c>
      <c r="W282" s="144">
        <v>0</v>
      </c>
      <c r="X282" s="293">
        <v>7.0488721804511274E-4</v>
      </c>
    </row>
    <row r="283" spans="2:24" s="4" customFormat="1" hidden="1" outlineLevel="1" x14ac:dyDescent="0.25">
      <c r="B283" s="53" t="s">
        <v>81</v>
      </c>
      <c r="C283" s="292">
        <v>1.171177235048333E-2</v>
      </c>
      <c r="D283" s="144">
        <v>6.832069836894096E-2</v>
      </c>
      <c r="E283" s="293">
        <v>3.8550450771798646E-2</v>
      </c>
      <c r="F283" s="292">
        <v>1.5135903641402887E-2</v>
      </c>
      <c r="G283" s="144">
        <v>7.6938165056637087E-2</v>
      </c>
      <c r="H283" s="293">
        <v>4.8061205448777754E-2</v>
      </c>
      <c r="I283" s="292"/>
      <c r="J283" s="144"/>
      <c r="K283" s="293"/>
      <c r="L283" s="292"/>
      <c r="M283" s="144"/>
      <c r="N283" s="293"/>
      <c r="O283" s="292">
        <v>4.5394974263518774E-3</v>
      </c>
      <c r="P283" s="144">
        <v>3.0586264656616416E-2</v>
      </c>
      <c r="Q283" s="293">
        <v>1.3963805621886326E-2</v>
      </c>
      <c r="R283" s="292"/>
      <c r="S283" s="144"/>
      <c r="T283" s="293"/>
      <c r="U283" s="294">
        <v>9.7132284921369102E-3</v>
      </c>
      <c r="V283" s="292">
        <v>8.6244070720137994E-4</v>
      </c>
      <c r="W283" s="144">
        <v>0</v>
      </c>
      <c r="X283" s="293">
        <v>5.2110474205315264E-4</v>
      </c>
    </row>
    <row r="284" spans="2:24" s="4" customFormat="1" hidden="1" outlineLevel="1" x14ac:dyDescent="0.25">
      <c r="B284" s="53" t="s">
        <v>82</v>
      </c>
      <c r="C284" s="292">
        <v>1.1293239070690455E-3</v>
      </c>
      <c r="D284" s="144">
        <v>6.6494222172238313E-3</v>
      </c>
      <c r="E284" s="293">
        <v>3.7873531512199743E-3</v>
      </c>
      <c r="F284" s="292">
        <v>1.5135903641402887E-2</v>
      </c>
      <c r="G284" s="144">
        <v>7.6938165056637087E-2</v>
      </c>
      <c r="H284" s="293">
        <v>4.8061205448777754E-2</v>
      </c>
      <c r="I284" s="292"/>
      <c r="J284" s="144"/>
      <c r="K284" s="293"/>
      <c r="L284" s="292"/>
      <c r="M284" s="144"/>
      <c r="N284" s="293"/>
      <c r="O284" s="292">
        <v>4.5394974263518774E-3</v>
      </c>
      <c r="P284" s="144">
        <v>3.0586264656616416E-2</v>
      </c>
      <c r="Q284" s="293">
        <v>1.3963805621886326E-2</v>
      </c>
      <c r="R284" s="292"/>
      <c r="S284" s="144"/>
      <c r="T284" s="293"/>
      <c r="U284" s="294">
        <v>9.7132284921369102E-3</v>
      </c>
      <c r="V284" s="292">
        <v>8.6244070720137994E-4</v>
      </c>
      <c r="W284" s="144">
        <v>0</v>
      </c>
      <c r="X284" s="293">
        <v>5.2110474205315264E-4</v>
      </c>
    </row>
    <row r="285" spans="2:24" s="4" customFormat="1" hidden="1" outlineLevel="1" x14ac:dyDescent="0.25">
      <c r="B285" s="53" t="s">
        <v>83</v>
      </c>
      <c r="C285" s="292">
        <v>9.0955602296628963E-4</v>
      </c>
      <c r="D285" s="144">
        <v>3.2784263553494323E-3</v>
      </c>
      <c r="E285" s="293">
        <v>2.0805335364758133E-3</v>
      </c>
      <c r="F285" s="292">
        <v>1.118052513889209E-3</v>
      </c>
      <c r="G285" s="144">
        <v>3.9811963631725669E-3</v>
      </c>
      <c r="H285" s="293">
        <v>2.7172253770531844E-3</v>
      </c>
      <c r="I285" s="292"/>
      <c r="J285" s="144"/>
      <c r="K285" s="293"/>
      <c r="L285" s="292"/>
      <c r="M285" s="144"/>
      <c r="N285" s="293"/>
      <c r="O285" s="292">
        <v>5.6451414966988197E-4</v>
      </c>
      <c r="P285" s="144">
        <v>5.1681494333493305E-4</v>
      </c>
      <c r="Q285" s="293">
        <v>5.4546526713055788E-4</v>
      </c>
      <c r="R285" s="292"/>
      <c r="S285" s="144"/>
      <c r="T285" s="293"/>
      <c r="U285" s="294">
        <v>7.1935976980487364E-4</v>
      </c>
      <c r="V285" s="292">
        <v>0</v>
      </c>
      <c r="W285" s="144">
        <v>0</v>
      </c>
      <c r="X285" s="293">
        <v>0</v>
      </c>
    </row>
    <row r="286" spans="2:24" s="4" customFormat="1" hidden="1" outlineLevel="1" x14ac:dyDescent="0.25">
      <c r="B286" s="53" t="s">
        <v>84</v>
      </c>
      <c r="C286" s="292">
        <v>8.6079284237709243E-4</v>
      </c>
      <c r="D286" s="144">
        <v>7.6543238975180896E-3</v>
      </c>
      <c r="E286" s="293">
        <v>4.4295862933556203E-3</v>
      </c>
      <c r="F286" s="292">
        <v>1.1964358804823526E-3</v>
      </c>
      <c r="G286" s="144">
        <v>9.2926282303883983E-3</v>
      </c>
      <c r="H286" s="293">
        <v>6.0079367782811593E-3</v>
      </c>
      <c r="I286" s="292"/>
      <c r="J286" s="144"/>
      <c r="K286" s="293"/>
      <c r="L286" s="292"/>
      <c r="M286" s="144"/>
      <c r="N286" s="293"/>
      <c r="O286" s="292">
        <v>2.4684708944840898E-4</v>
      </c>
      <c r="P286" s="144">
        <v>6.9512025580425413E-5</v>
      </c>
      <c r="Q286" s="293">
        <v>1.7727111571712984E-4</v>
      </c>
      <c r="R286" s="292"/>
      <c r="S286" s="144"/>
      <c r="T286" s="293"/>
      <c r="U286" s="294">
        <v>6.2994960403167741E-4</v>
      </c>
      <c r="V286" s="292">
        <v>0</v>
      </c>
      <c r="W286" s="144">
        <v>0</v>
      </c>
      <c r="X286" s="293">
        <v>0</v>
      </c>
    </row>
    <row r="287" spans="2:24" s="4" customFormat="1" hidden="1" outlineLevel="1" x14ac:dyDescent="0.25">
      <c r="B287" s="53" t="s">
        <v>85</v>
      </c>
      <c r="C287" s="292">
        <v>9.688179840464104E-4</v>
      </c>
      <c r="D287" s="144">
        <v>4.4587809377250355E-3</v>
      </c>
      <c r="E287" s="293">
        <v>2.8550787612530355E-3</v>
      </c>
      <c r="F287" s="292">
        <v>1.367278295824332E-3</v>
      </c>
      <c r="G287" s="144">
        <v>5.4993186684835511E-3</v>
      </c>
      <c r="H287" s="293">
        <v>3.8454381938845127E-3</v>
      </c>
      <c r="I287" s="292"/>
      <c r="J287" s="144"/>
      <c r="K287" s="293"/>
      <c r="L287" s="292"/>
      <c r="M287" s="144"/>
      <c r="N287" s="293"/>
      <c r="O287" s="292">
        <v>1.3102725366876311E-4</v>
      </c>
      <c r="P287" s="144">
        <v>0</v>
      </c>
      <c r="Q287" s="293">
        <v>7.7433628318584067E-5</v>
      </c>
      <c r="R287" s="292"/>
      <c r="S287" s="144"/>
      <c r="T287" s="293"/>
      <c r="U287" s="294">
        <v>9.9942889777270135E-4</v>
      </c>
      <c r="V287" s="292">
        <v>1.3392857142857143E-3</v>
      </c>
      <c r="W287" s="144">
        <v>0</v>
      </c>
      <c r="X287" s="293">
        <v>8.2735797021511303E-4</v>
      </c>
    </row>
    <row r="288" spans="2:24" s="4" customFormat="1" hidden="1" outlineLevel="1" x14ac:dyDescent="0.25">
      <c r="B288" s="53" t="s">
        <v>86</v>
      </c>
      <c r="C288" s="292">
        <v>1.9244706183275376E-3</v>
      </c>
      <c r="D288" s="144">
        <v>5.2622754182090207E-3</v>
      </c>
      <c r="E288" s="293">
        <v>3.5456216896829298E-3</v>
      </c>
      <c r="F288" s="292">
        <v>2.6056359700864784E-3</v>
      </c>
      <c r="G288" s="144">
        <v>6.5233673461169853E-3</v>
      </c>
      <c r="H288" s="293">
        <v>4.8003609293931875E-3</v>
      </c>
      <c r="I288" s="292"/>
      <c r="J288" s="144"/>
      <c r="K288" s="293"/>
      <c r="L288" s="292"/>
      <c r="M288" s="144"/>
      <c r="N288" s="293"/>
      <c r="O288" s="292">
        <v>6.6890841378312903E-4</v>
      </c>
      <c r="P288" s="144">
        <v>2.044362669937647E-4</v>
      </c>
      <c r="Q288" s="293">
        <v>5.0789601124458141E-4</v>
      </c>
      <c r="R288" s="292"/>
      <c r="S288" s="144"/>
      <c r="T288" s="293"/>
      <c r="U288" s="294">
        <v>2.3489216314328421E-3</v>
      </c>
      <c r="V288" s="292">
        <v>1.4705882352941176E-3</v>
      </c>
      <c r="W288" s="144">
        <v>0</v>
      </c>
      <c r="X288" s="293">
        <v>8.3612040133779263E-4</v>
      </c>
    </row>
    <row r="289" spans="2:24" s="4" customFormat="1" hidden="1" outlineLevel="1" x14ac:dyDescent="0.25">
      <c r="B289" s="53" t="s">
        <v>87</v>
      </c>
      <c r="C289" s="292">
        <v>1.8063845444033031E-2</v>
      </c>
      <c r="D289" s="144">
        <v>4.4865680442586847E-2</v>
      </c>
      <c r="E289" s="293">
        <v>3.1533167348907203E-2</v>
      </c>
      <c r="F289" s="292">
        <v>2.4749252238566562E-2</v>
      </c>
      <c r="G289" s="144">
        <v>4.4488803547500309E-2</v>
      </c>
      <c r="H289" s="293">
        <v>3.6145971662260079E-2</v>
      </c>
      <c r="I289" s="292"/>
      <c r="J289" s="144"/>
      <c r="K289" s="293"/>
      <c r="L289" s="292"/>
      <c r="M289" s="144"/>
      <c r="N289" s="293"/>
      <c r="O289" s="292">
        <v>6.9561045814343966E-3</v>
      </c>
      <c r="P289" s="144">
        <v>5.0022876315388133E-2</v>
      </c>
      <c r="Q289" s="293">
        <v>2.1768778850188839E-2</v>
      </c>
      <c r="R289" s="292"/>
      <c r="S289" s="144"/>
      <c r="T289" s="293"/>
      <c r="U289" s="294">
        <v>9.2823712948517934E-3</v>
      </c>
      <c r="V289" s="292">
        <v>1.2526096033402922E-3</v>
      </c>
      <c r="W289" s="144">
        <v>4.0465351542741529E-3</v>
      </c>
      <c r="X289" s="293">
        <v>2.5160109789569992E-3</v>
      </c>
    </row>
    <row r="290" spans="2:24" s="4" customFormat="1" hidden="1" outlineLevel="1" x14ac:dyDescent="0.25">
      <c r="B290" s="53" t="s">
        <v>88</v>
      </c>
      <c r="C290" s="292">
        <v>3.0958872033317167E-2</v>
      </c>
      <c r="D290" s="144">
        <v>7.2710909739786181E-2</v>
      </c>
      <c r="E290" s="293">
        <v>5.2617598763643386E-2</v>
      </c>
      <c r="F290" s="292">
        <v>3.9288237371953375E-2</v>
      </c>
      <c r="G290" s="144">
        <v>6.8365842979334845E-2</v>
      </c>
      <c r="H290" s="293">
        <v>5.6409474322523481E-2</v>
      </c>
      <c r="I290" s="292"/>
      <c r="J290" s="144"/>
      <c r="K290" s="293"/>
      <c r="L290" s="292"/>
      <c r="M290" s="144"/>
      <c r="N290" s="293"/>
      <c r="O290" s="292">
        <v>1.959317667102994E-2</v>
      </c>
      <c r="P290" s="144">
        <v>0.10151867560541798</v>
      </c>
      <c r="Q290" s="293">
        <v>5.0552575454016674E-2</v>
      </c>
      <c r="R290" s="292"/>
      <c r="S290" s="144"/>
      <c r="T290" s="293"/>
      <c r="U290" s="294">
        <v>9.9331423113658071E-3</v>
      </c>
      <c r="V290" s="292">
        <v>2.1805494984736152E-3</v>
      </c>
      <c r="W290" s="144">
        <v>2.0533880903490761E-3</v>
      </c>
      <c r="X290" s="293">
        <v>2.1221410044800753E-3</v>
      </c>
    </row>
    <row r="291" spans="2:24" s="4" customFormat="1" hidden="1" outlineLevel="1" x14ac:dyDescent="0.25">
      <c r="B291" s="53" t="s">
        <v>89</v>
      </c>
      <c r="C291" s="292">
        <v>3.2344565733270055E-2</v>
      </c>
      <c r="D291" s="144">
        <v>8.8150995016773606E-2</v>
      </c>
      <c r="E291" s="293">
        <v>6.1486260481095761E-2</v>
      </c>
      <c r="F291" s="292">
        <v>4.0384779577083987E-2</v>
      </c>
      <c r="G291" s="144">
        <v>8.3259784184248675E-2</v>
      </c>
      <c r="H291" s="293">
        <v>6.591951994352277E-2</v>
      </c>
      <c r="I291" s="292"/>
      <c r="J291" s="144"/>
      <c r="K291" s="293"/>
      <c r="L291" s="292"/>
      <c r="M291" s="144"/>
      <c r="N291" s="293"/>
      <c r="O291" s="292">
        <v>1.9958510754449175E-2</v>
      </c>
      <c r="P291" s="144">
        <v>0.12146923783287419</v>
      </c>
      <c r="Q291" s="293">
        <v>5.7806080525883319E-2</v>
      </c>
      <c r="R291" s="292"/>
      <c r="S291" s="144"/>
      <c r="T291" s="293"/>
      <c r="U291" s="294">
        <v>1.8430080043048361E-2</v>
      </c>
      <c r="V291" s="292">
        <v>2.8146361077603537E-3</v>
      </c>
      <c r="W291" s="144">
        <v>4.5248868778280547E-3</v>
      </c>
      <c r="X291" s="293">
        <v>3.5252643948296123E-3</v>
      </c>
    </row>
    <row r="292" spans="2:24" s="4" customFormat="1" ht="15.75" collapsed="1" x14ac:dyDescent="0.25">
      <c r="B292" s="65">
        <v>1996</v>
      </c>
      <c r="C292" s="295">
        <v>1.6708863265695033E-2</v>
      </c>
      <c r="D292" s="88">
        <v>4.2676030312142101E-2</v>
      </c>
      <c r="E292" s="296">
        <v>2.9959510048314517E-2</v>
      </c>
      <c r="F292" s="295">
        <v>2.1764649283171365E-2</v>
      </c>
      <c r="G292" s="88">
        <v>4.6809510708218628E-2</v>
      </c>
      <c r="H292" s="296">
        <v>3.6208618884183377E-2</v>
      </c>
      <c r="I292" s="295"/>
      <c r="J292" s="88"/>
      <c r="K292" s="296"/>
      <c r="L292" s="295"/>
      <c r="M292" s="88"/>
      <c r="N292" s="296"/>
      <c r="O292" s="295">
        <v>9.4676177671973085E-3</v>
      </c>
      <c r="P292" s="88">
        <v>4.5538283062645013E-2</v>
      </c>
      <c r="Q292" s="296">
        <v>2.4786059504278809E-2</v>
      </c>
      <c r="R292" s="295"/>
      <c r="S292" s="88"/>
      <c r="T292" s="296"/>
      <c r="U292" s="297">
        <v>1.3455252762237061E-2</v>
      </c>
      <c r="V292" s="295">
        <v>1.0854620450104929E-3</v>
      </c>
      <c r="W292" s="88">
        <v>1.9024467579136502E-3</v>
      </c>
      <c r="X292" s="296">
        <v>1.4174953287085759E-3</v>
      </c>
    </row>
    <row r="293" spans="2:24" s="4" customFormat="1" hidden="1" outlineLevel="1" x14ac:dyDescent="0.25">
      <c r="B293" s="53" t="s">
        <v>78</v>
      </c>
      <c r="C293" s="292">
        <v>3.3318767751802487E-2</v>
      </c>
      <c r="D293" s="144">
        <v>8.9229167842384799E-2</v>
      </c>
      <c r="E293" s="293">
        <v>6.1616337929830685E-2</v>
      </c>
      <c r="F293" s="292">
        <v>3.6183607948245773E-2</v>
      </c>
      <c r="G293" s="144">
        <v>7.9734640727723183E-2</v>
      </c>
      <c r="H293" s="293">
        <v>6.0733275003365193E-2</v>
      </c>
      <c r="I293" s="292"/>
      <c r="J293" s="144"/>
      <c r="K293" s="293"/>
      <c r="L293" s="292"/>
      <c r="M293" s="144"/>
      <c r="N293" s="293"/>
      <c r="O293" s="292">
        <v>2.4791373144033815E-2</v>
      </c>
      <c r="P293" s="144">
        <v>0.1472469584848865</v>
      </c>
      <c r="Q293" s="293">
        <v>7.2944580531671785E-2</v>
      </c>
      <c r="R293" s="292"/>
      <c r="S293" s="144"/>
      <c r="T293" s="293"/>
      <c r="U293" s="294">
        <v>3.9596333102226329E-2</v>
      </c>
      <c r="V293" s="292">
        <v>1.4940239043824701E-3</v>
      </c>
      <c r="W293" s="144">
        <v>1.4829142488716958E-2</v>
      </c>
      <c r="X293" s="293">
        <v>7.3054228715931438E-3</v>
      </c>
    </row>
    <row r="294" spans="2:24" s="4" customFormat="1" hidden="1" outlineLevel="1" x14ac:dyDescent="0.25">
      <c r="B294" s="53" t="s">
        <v>79</v>
      </c>
      <c r="C294" s="292">
        <v>3.0539799406483603E-2</v>
      </c>
      <c r="D294" s="144">
        <v>6.7281391175196478E-2</v>
      </c>
      <c r="E294" s="293">
        <v>4.9017166901119145E-2</v>
      </c>
      <c r="F294" s="292">
        <v>3.7621649649010852E-2</v>
      </c>
      <c r="G294" s="144">
        <v>5.8881727313730342E-2</v>
      </c>
      <c r="H294" s="293">
        <v>4.9913774973711883E-2</v>
      </c>
      <c r="I294" s="292"/>
      <c r="J294" s="144"/>
      <c r="K294" s="293"/>
      <c r="L294" s="292"/>
      <c r="M294" s="144"/>
      <c r="N294" s="293"/>
      <c r="O294" s="292">
        <v>1.718796612892122E-2</v>
      </c>
      <c r="P294" s="144">
        <v>0.12412775093934514</v>
      </c>
      <c r="Q294" s="293">
        <v>5.3448197412524837E-2</v>
      </c>
      <c r="R294" s="292"/>
      <c r="S294" s="144"/>
      <c r="T294" s="293"/>
      <c r="U294" s="294">
        <v>2.5310102531010254E-2</v>
      </c>
      <c r="V294" s="292">
        <v>1.567398119122257E-3</v>
      </c>
      <c r="W294" s="144">
        <v>1.6930022573363431E-3</v>
      </c>
      <c r="X294" s="293">
        <v>1.6277807921866521E-3</v>
      </c>
    </row>
    <row r="295" spans="2:24" s="4" customFormat="1" hidden="1" outlineLevel="1" x14ac:dyDescent="0.25">
      <c r="B295" s="53" t="s">
        <v>80</v>
      </c>
      <c r="C295" s="292">
        <v>2.1554222254113516E-2</v>
      </c>
      <c r="D295" s="144">
        <v>5.9629070519732583E-2</v>
      </c>
      <c r="E295" s="293">
        <v>4.0815380293521629E-2</v>
      </c>
      <c r="F295" s="292">
        <v>2.2974790065629535E-2</v>
      </c>
      <c r="G295" s="144">
        <v>5.3299557824444704E-2</v>
      </c>
      <c r="H295" s="293">
        <v>4.0566259969563152E-2</v>
      </c>
      <c r="I295" s="292"/>
      <c r="J295" s="144"/>
      <c r="K295" s="293"/>
      <c r="L295" s="292"/>
      <c r="M295" s="144"/>
      <c r="N295" s="293"/>
      <c r="O295" s="292">
        <v>1.7045454545454544E-2</v>
      </c>
      <c r="P295" s="144">
        <v>9.744566751340672E-2</v>
      </c>
      <c r="Q295" s="293">
        <v>4.5375435106911985E-2</v>
      </c>
      <c r="R295" s="292"/>
      <c r="S295" s="144"/>
      <c r="T295" s="293"/>
      <c r="U295" s="294">
        <v>2.9597582749622306E-2</v>
      </c>
      <c r="V295" s="292">
        <v>2.707581227436823E-3</v>
      </c>
      <c r="W295" s="144">
        <v>1.4543630892678034E-2</v>
      </c>
      <c r="X295" s="293">
        <v>8.3135391923990498E-3</v>
      </c>
    </row>
    <row r="296" spans="2:24" s="4" customFormat="1" hidden="1" outlineLevel="1" x14ac:dyDescent="0.25">
      <c r="B296" s="53" t="s">
        <v>81</v>
      </c>
      <c r="C296" s="292">
        <v>1.57767662336224E-2</v>
      </c>
      <c r="D296" s="144">
        <v>3.0783260088923695E-2</v>
      </c>
      <c r="E296" s="293">
        <v>2.3550700462526789E-2</v>
      </c>
      <c r="F296" s="292">
        <v>1.7193174988894985E-2</v>
      </c>
      <c r="G296" s="144">
        <v>3.1428392979826372E-2</v>
      </c>
      <c r="H296" s="293">
        <v>2.5483499016088141E-2</v>
      </c>
      <c r="I296" s="292"/>
      <c r="J296" s="144"/>
      <c r="K296" s="293"/>
      <c r="L296" s="292"/>
      <c r="M296" s="144"/>
      <c r="N296" s="293"/>
      <c r="O296" s="292">
        <v>1.1263477021302227E-2</v>
      </c>
      <c r="P296" s="144">
        <v>3.009798602023555E-2</v>
      </c>
      <c r="Q296" s="293">
        <v>1.8536320836106387E-2</v>
      </c>
      <c r="R296" s="292"/>
      <c r="S296" s="144"/>
      <c r="T296" s="293"/>
      <c r="U296" s="294">
        <v>2.3402477015424361E-2</v>
      </c>
      <c r="V296" s="292">
        <v>2.1420921099607284E-3</v>
      </c>
      <c r="W296" s="144">
        <v>0</v>
      </c>
      <c r="X296" s="293">
        <v>1.0991023997069061E-3</v>
      </c>
    </row>
    <row r="297" spans="2:24" s="4" customFormat="1" hidden="1" outlineLevel="1" x14ac:dyDescent="0.25">
      <c r="B297" s="53" t="s">
        <v>82</v>
      </c>
      <c r="C297" s="292">
        <v>5.1890651136100017E-4</v>
      </c>
      <c r="D297" s="144">
        <v>3.0558314292262497E-4</v>
      </c>
      <c r="E297" s="293">
        <v>4.1911284532136859E-4</v>
      </c>
      <c r="F297" s="292">
        <v>6.2030013820722383E-4</v>
      </c>
      <c r="G297" s="144">
        <v>3.6574012501662453E-4</v>
      </c>
      <c r="H297" s="293">
        <v>4.7597728504441671E-4</v>
      </c>
      <c r="I297" s="292"/>
      <c r="J297" s="144"/>
      <c r="K297" s="293"/>
      <c r="L297" s="292"/>
      <c r="M297" s="144"/>
      <c r="N297" s="293"/>
      <c r="O297" s="292">
        <v>2.7533513448400475E-4</v>
      </c>
      <c r="P297" s="144">
        <v>0</v>
      </c>
      <c r="Q297" s="293">
        <v>1.9941422072661556E-4</v>
      </c>
      <c r="R297" s="292"/>
      <c r="S297" s="144"/>
      <c r="T297" s="293"/>
      <c r="U297" s="294">
        <v>9.2842673869007427E-4</v>
      </c>
      <c r="V297" s="292">
        <v>5.1124744376278123E-4</v>
      </c>
      <c r="W297" s="144">
        <v>0</v>
      </c>
      <c r="X297" s="293">
        <v>2.8449502133712662E-4</v>
      </c>
    </row>
    <row r="298" spans="2:24" s="4" customFormat="1" hidden="1" outlineLevel="1" x14ac:dyDescent="0.25">
      <c r="B298" s="53" t="s">
        <v>83</v>
      </c>
      <c r="C298" s="292">
        <v>4.1190889385580486E-4</v>
      </c>
      <c r="D298" s="144">
        <v>6.9191210846189803E-4</v>
      </c>
      <c r="E298" s="293">
        <v>5.5750755228253963E-4</v>
      </c>
      <c r="F298" s="292">
        <v>3.9812879466507418E-4</v>
      </c>
      <c r="G298" s="144">
        <v>6.6504101086233653E-4</v>
      </c>
      <c r="H298" s="293">
        <v>5.5595230562009018E-4</v>
      </c>
      <c r="I298" s="292"/>
      <c r="J298" s="144"/>
      <c r="K298" s="293"/>
      <c r="L298" s="292"/>
      <c r="M298" s="144"/>
      <c r="N298" s="293"/>
      <c r="O298" s="292">
        <v>4.0652242648719455E-4</v>
      </c>
      <c r="P298" s="144">
        <v>8.5021964007368572E-4</v>
      </c>
      <c r="Q298" s="293">
        <v>5.7926240586985908E-4</v>
      </c>
      <c r="R298" s="292"/>
      <c r="S298" s="144"/>
      <c r="T298" s="293"/>
      <c r="U298" s="294">
        <v>4.2907405818244231E-4</v>
      </c>
      <c r="V298" s="292">
        <v>1.1514104778353484E-3</v>
      </c>
      <c r="W298" s="144">
        <v>0</v>
      </c>
      <c r="X298" s="293">
        <v>6.420545746388443E-4</v>
      </c>
    </row>
    <row r="299" spans="2:24" s="4" customFormat="1" hidden="1" outlineLevel="1" x14ac:dyDescent="0.25">
      <c r="B299" s="53" t="s">
        <v>84</v>
      </c>
      <c r="C299" s="292">
        <v>2.8336468431968358E-4</v>
      </c>
      <c r="D299" s="144">
        <v>3.1019389878406199E-3</v>
      </c>
      <c r="E299" s="293">
        <v>1.7548358839445484E-3</v>
      </c>
      <c r="F299" s="292">
        <v>3.1337840917723924E-4</v>
      </c>
      <c r="G299" s="144">
        <v>3.7616033328614477E-3</v>
      </c>
      <c r="H299" s="293">
        <v>2.330028189004317E-3</v>
      </c>
      <c r="I299" s="292"/>
      <c r="J299" s="144"/>
      <c r="K299" s="293"/>
      <c r="L299" s="292"/>
      <c r="M299" s="144"/>
      <c r="N299" s="293"/>
      <c r="O299" s="292">
        <v>2.5141420490257699E-4</v>
      </c>
      <c r="P299" s="144">
        <v>1.2767315671879988E-4</v>
      </c>
      <c r="Q299" s="293">
        <v>2.023779408044523E-4</v>
      </c>
      <c r="R299" s="292"/>
      <c r="S299" s="144"/>
      <c r="T299" s="293"/>
      <c r="U299" s="294">
        <v>1.8448482612305137E-4</v>
      </c>
      <c r="V299" s="292">
        <v>0</v>
      </c>
      <c r="W299" s="144">
        <v>0</v>
      </c>
      <c r="X299" s="293">
        <v>0</v>
      </c>
    </row>
    <row r="300" spans="2:24" s="4" customFormat="1" hidden="1" outlineLevel="1" x14ac:dyDescent="0.25">
      <c r="B300" s="53" t="s">
        <v>85</v>
      </c>
      <c r="C300" s="292">
        <v>3.9408866995073894E-4</v>
      </c>
      <c r="D300" s="144">
        <v>4.6505482890738539E-4</v>
      </c>
      <c r="E300" s="293">
        <v>4.3120724207034757E-4</v>
      </c>
      <c r="F300" s="292">
        <v>4.8210538256480062E-4</v>
      </c>
      <c r="G300" s="144">
        <v>5.3945694667368183E-4</v>
      </c>
      <c r="H300" s="293">
        <v>5.1575192332488069E-4</v>
      </c>
      <c r="I300" s="292"/>
      <c r="J300" s="144"/>
      <c r="K300" s="293"/>
      <c r="L300" s="292"/>
      <c r="M300" s="144"/>
      <c r="N300" s="293"/>
      <c r="O300" s="292">
        <v>1.447178002894356E-4</v>
      </c>
      <c r="P300" s="144">
        <v>1.3377568493150684E-4</v>
      </c>
      <c r="Q300" s="293">
        <v>1.4030391987566914E-4</v>
      </c>
      <c r="R300" s="292"/>
      <c r="S300" s="144"/>
      <c r="T300" s="293"/>
      <c r="U300" s="294">
        <v>8.7825227796684599E-4</v>
      </c>
      <c r="V300" s="292">
        <v>4.2105263157894739E-4</v>
      </c>
      <c r="W300" s="144">
        <v>1.1778563015312131E-3</v>
      </c>
      <c r="X300" s="293">
        <v>7.3655781978885343E-4</v>
      </c>
    </row>
    <row r="301" spans="2:24" s="4" customFormat="1" hidden="1" outlineLevel="1" x14ac:dyDescent="0.25">
      <c r="B301" s="53" t="s">
        <v>86</v>
      </c>
      <c r="C301" s="292">
        <v>8.1295467179943928E-4</v>
      </c>
      <c r="D301" s="144">
        <v>5.2117335322935472E-4</v>
      </c>
      <c r="E301" s="293">
        <v>6.6080807387319351E-4</v>
      </c>
      <c r="F301" s="292">
        <v>1.1490118498091641E-3</v>
      </c>
      <c r="G301" s="144">
        <v>5.0905583538741832E-4</v>
      </c>
      <c r="H301" s="293">
        <v>7.6589328820845127E-4</v>
      </c>
      <c r="I301" s="292"/>
      <c r="J301" s="144"/>
      <c r="K301" s="293"/>
      <c r="L301" s="292"/>
      <c r="M301" s="144"/>
      <c r="N301" s="293"/>
      <c r="O301" s="292">
        <v>2.0658440851127762E-4</v>
      </c>
      <c r="P301" s="144">
        <v>6.1179804224626485E-4</v>
      </c>
      <c r="Q301" s="293">
        <v>3.5585922209174049E-4</v>
      </c>
      <c r="R301" s="292"/>
      <c r="S301" s="144"/>
      <c r="T301" s="293"/>
      <c r="U301" s="294">
        <v>8.5704490915323962E-4</v>
      </c>
      <c r="V301" s="292">
        <v>0</v>
      </c>
      <c r="W301" s="144">
        <v>0</v>
      </c>
      <c r="X301" s="293">
        <v>0</v>
      </c>
    </row>
    <row r="302" spans="2:24" s="4" customFormat="1" hidden="1" outlineLevel="1" x14ac:dyDescent="0.25">
      <c r="B302" s="53" t="s">
        <v>87</v>
      </c>
      <c r="C302" s="292">
        <v>1.566554649284271E-2</v>
      </c>
      <c r="D302" s="144">
        <v>3.6481801931456705E-2</v>
      </c>
      <c r="E302" s="293">
        <v>2.599843516124643E-2</v>
      </c>
      <c r="F302" s="292">
        <v>2.0006869311351538E-2</v>
      </c>
      <c r="G302" s="144">
        <v>3.6307305029771988E-2</v>
      </c>
      <c r="H302" s="293">
        <v>2.945716542441653E-2</v>
      </c>
      <c r="I302" s="292"/>
      <c r="J302" s="144"/>
      <c r="K302" s="293"/>
      <c r="L302" s="292"/>
      <c r="M302" s="144"/>
      <c r="N302" s="293"/>
      <c r="O302" s="292">
        <v>9.0934189184525664E-3</v>
      </c>
      <c r="P302" s="144">
        <v>3.9531733073956993E-2</v>
      </c>
      <c r="Q302" s="293">
        <v>1.9195074993371069E-2</v>
      </c>
      <c r="R302" s="292"/>
      <c r="S302" s="144"/>
      <c r="T302" s="293"/>
      <c r="U302" s="294">
        <v>1.2540677831573935E-2</v>
      </c>
      <c r="V302" s="292">
        <v>4.3782837127845885E-4</v>
      </c>
      <c r="W302" s="144">
        <v>0</v>
      </c>
      <c r="X302" s="293">
        <v>2.5006251562890725E-4</v>
      </c>
    </row>
    <row r="303" spans="2:24" s="4" customFormat="1" hidden="1" outlineLevel="1" x14ac:dyDescent="0.25">
      <c r="B303" s="53" t="s">
        <v>88</v>
      </c>
      <c r="C303" s="292">
        <v>3.1556925529171845E-2</v>
      </c>
      <c r="D303" s="144">
        <v>7.4034355069675317E-2</v>
      </c>
      <c r="E303" s="293">
        <v>5.2013427916090711E-2</v>
      </c>
      <c r="F303" s="292">
        <v>4.0914218451125604E-2</v>
      </c>
      <c r="G303" s="144">
        <v>6.7809046301533199E-2</v>
      </c>
      <c r="H303" s="293">
        <v>5.6030723893067791E-2</v>
      </c>
      <c r="I303" s="292"/>
      <c r="J303" s="144"/>
      <c r="K303" s="293"/>
      <c r="L303" s="292"/>
      <c r="M303" s="144"/>
      <c r="N303" s="293"/>
      <c r="O303" s="292">
        <v>1.6711072799937308E-2</v>
      </c>
      <c r="P303" s="144">
        <v>0.10998151571164511</v>
      </c>
      <c r="Q303" s="293">
        <v>4.8161325507713085E-2</v>
      </c>
      <c r="R303" s="292"/>
      <c r="S303" s="144"/>
      <c r="T303" s="293"/>
      <c r="U303" s="294">
        <v>2.310252561508843E-2</v>
      </c>
      <c r="V303" s="292">
        <v>3.0017152658662091E-3</v>
      </c>
      <c r="W303" s="144">
        <v>4.6647230320699708E-3</v>
      </c>
      <c r="X303" s="293">
        <v>3.7064492216456633E-3</v>
      </c>
    </row>
    <row r="304" spans="2:24" s="4" customFormat="1" hidden="1" outlineLevel="1" x14ac:dyDescent="0.25">
      <c r="B304" s="53" t="s">
        <v>89</v>
      </c>
      <c r="C304" s="292">
        <v>3.1950766151133139E-2</v>
      </c>
      <c r="D304" s="144">
        <v>6.8279840616516332E-2</v>
      </c>
      <c r="E304" s="293">
        <v>5.0884880019169548E-2</v>
      </c>
      <c r="F304" s="292">
        <v>3.7565796947779E-2</v>
      </c>
      <c r="G304" s="144">
        <v>6.2475704252727603E-2</v>
      </c>
      <c r="H304" s="293">
        <v>5.2354832753792657E-2</v>
      </c>
      <c r="I304" s="292"/>
      <c r="J304" s="144"/>
      <c r="K304" s="293"/>
      <c r="L304" s="292"/>
      <c r="M304" s="144"/>
      <c r="N304" s="293"/>
      <c r="O304" s="292">
        <v>2.1442150404527169E-2</v>
      </c>
      <c r="P304" s="144">
        <v>0.10570111323512875</v>
      </c>
      <c r="Q304" s="293">
        <v>5.2699639862619406E-2</v>
      </c>
      <c r="R304" s="292"/>
      <c r="S304" s="144"/>
      <c r="T304" s="293"/>
      <c r="U304" s="294">
        <v>2.9724137931034483E-2</v>
      </c>
      <c r="V304" s="292">
        <v>8.045052292839903E-4</v>
      </c>
      <c r="W304" s="144">
        <v>7.1556350626118068E-3</v>
      </c>
      <c r="X304" s="293">
        <v>3.3629594042757626E-3</v>
      </c>
    </row>
    <row r="305" spans="2:24" s="4" customFormat="1" ht="15.75" collapsed="1" x14ac:dyDescent="0.25">
      <c r="B305" s="65">
        <v>1995</v>
      </c>
      <c r="C305" s="295">
        <v>1.5289584582807434E-2</v>
      </c>
      <c r="D305" s="88">
        <v>3.5503192519817345E-2</v>
      </c>
      <c r="E305" s="296">
        <v>2.5552808591027518E-2</v>
      </c>
      <c r="F305" s="295">
        <v>1.8276534443118653E-2</v>
      </c>
      <c r="G305" s="88">
        <v>3.3047941112860607E-2</v>
      </c>
      <c r="H305" s="296">
        <v>2.6859047159052612E-2</v>
      </c>
      <c r="I305" s="295"/>
      <c r="J305" s="88"/>
      <c r="K305" s="296"/>
      <c r="L305" s="295"/>
      <c r="M305" s="88"/>
      <c r="N305" s="296"/>
      <c r="O305" s="295">
        <v>9.2865422413358645E-3</v>
      </c>
      <c r="P305" s="88">
        <v>4.9979555434402571E-2</v>
      </c>
      <c r="Q305" s="296">
        <v>2.4010257641771587E-2</v>
      </c>
      <c r="R305" s="295"/>
      <c r="S305" s="88"/>
      <c r="T305" s="296"/>
      <c r="U305" s="297">
        <v>1.6985124053826746E-2</v>
      </c>
      <c r="V305" s="295">
        <v>1.2126724268606943E-3</v>
      </c>
      <c r="W305" s="88">
        <v>3.6403177004538578E-3</v>
      </c>
      <c r="X305" s="296">
        <v>2.2928060580563736E-3</v>
      </c>
    </row>
    <row r="306" spans="2:24" s="4" customFormat="1" hidden="1" outlineLevel="1" x14ac:dyDescent="0.25">
      <c r="B306" s="53" t="s">
        <v>78</v>
      </c>
      <c r="C306" s="292">
        <v>3.2453190100898546E-2</v>
      </c>
      <c r="D306" s="144">
        <v>8.0433952371396944E-2</v>
      </c>
      <c r="E306" s="293">
        <v>5.6070478405633173E-2</v>
      </c>
      <c r="F306" s="292">
        <v>3.4668389319552108E-2</v>
      </c>
      <c r="G306" s="144">
        <v>7.4540093535159058E-2</v>
      </c>
      <c r="H306" s="293">
        <v>5.7138707458873887E-2</v>
      </c>
      <c r="I306" s="292"/>
      <c r="J306" s="144"/>
      <c r="K306" s="293"/>
      <c r="L306" s="292"/>
      <c r="M306" s="144"/>
      <c r="N306" s="293"/>
      <c r="O306" s="292">
        <v>2.9081667079013069E-2</v>
      </c>
      <c r="P306" s="144">
        <v>0.1203060129682325</v>
      </c>
      <c r="Q306" s="293">
        <v>5.8757473671431609E-2</v>
      </c>
      <c r="R306" s="292"/>
      <c r="S306" s="144"/>
      <c r="T306" s="293"/>
      <c r="U306" s="294">
        <v>3.038519072550486E-2</v>
      </c>
      <c r="V306" s="292">
        <v>5.8737151248164461E-3</v>
      </c>
      <c r="W306" s="144">
        <v>1.159678858162355E-2</v>
      </c>
      <c r="X306" s="293">
        <v>7.9013906447534758E-3</v>
      </c>
    </row>
    <row r="307" spans="2:24" s="4" customFormat="1" hidden="1" outlineLevel="1" x14ac:dyDescent="0.25">
      <c r="B307" s="53" t="s">
        <v>79</v>
      </c>
      <c r="C307" s="292">
        <v>3.9061311425528676E-2</v>
      </c>
      <c r="D307" s="144">
        <v>6.5554021671181489E-2</v>
      </c>
      <c r="E307" s="293">
        <v>5.2129641526403703E-2</v>
      </c>
      <c r="F307" s="292">
        <v>4.865358283888635E-2</v>
      </c>
      <c r="G307" s="144">
        <v>6.0138127251451255E-2</v>
      </c>
      <c r="H307" s="293">
        <v>5.5200920887400584E-2</v>
      </c>
      <c r="I307" s="292"/>
      <c r="J307" s="144"/>
      <c r="K307" s="293"/>
      <c r="L307" s="292"/>
      <c r="M307" s="144"/>
      <c r="N307" s="293"/>
      <c r="O307" s="292">
        <v>2.1159571808450191E-2</v>
      </c>
      <c r="P307" s="144">
        <v>0.10319966071344423</v>
      </c>
      <c r="Q307" s="293">
        <v>4.7853419196565473E-2</v>
      </c>
      <c r="R307" s="292"/>
      <c r="S307" s="144"/>
      <c r="T307" s="293"/>
      <c r="U307" s="294">
        <v>3.2907888666769185E-2</v>
      </c>
      <c r="V307" s="292">
        <v>2.7881040892193307E-3</v>
      </c>
      <c r="W307" s="144">
        <v>8.7609511889862324E-3</v>
      </c>
      <c r="X307" s="293">
        <v>5.3333333333333332E-3</v>
      </c>
    </row>
    <row r="308" spans="2:24" s="4" customFormat="1" hidden="1" outlineLevel="1" x14ac:dyDescent="0.25">
      <c r="B308" s="53" t="s">
        <v>80</v>
      </c>
      <c r="C308" s="292">
        <v>3.3073244971435711E-2</v>
      </c>
      <c r="D308" s="144">
        <v>5.9862525516970945E-2</v>
      </c>
      <c r="E308" s="293">
        <v>4.6365176190530689E-2</v>
      </c>
      <c r="F308" s="292">
        <v>3.9785034685092265E-2</v>
      </c>
      <c r="G308" s="144">
        <v>5.5806746954010847E-2</v>
      </c>
      <c r="H308" s="293">
        <v>4.8833943906795067E-2</v>
      </c>
      <c r="I308" s="292"/>
      <c r="J308" s="144"/>
      <c r="K308" s="293"/>
      <c r="L308" s="292"/>
      <c r="M308" s="144"/>
      <c r="N308" s="293"/>
      <c r="O308" s="292">
        <v>2.199628507185453E-2</v>
      </c>
      <c r="P308" s="144">
        <v>8.3666291022094733E-2</v>
      </c>
      <c r="Q308" s="293">
        <v>4.444969413637042E-2</v>
      </c>
      <c r="R308" s="292"/>
      <c r="S308" s="144"/>
      <c r="T308" s="293"/>
      <c r="U308" s="294">
        <v>2.5473889263504908E-2</v>
      </c>
      <c r="V308" s="292">
        <v>2.7409776153494748E-3</v>
      </c>
      <c r="W308" s="144">
        <v>3.269500233535731E-3</v>
      </c>
      <c r="X308" s="293">
        <v>3.0023094688221711E-3</v>
      </c>
    </row>
    <row r="309" spans="2:24" s="4" customFormat="1" hidden="1" outlineLevel="1" x14ac:dyDescent="0.25">
      <c r="B309" s="53" t="s">
        <v>81</v>
      </c>
      <c r="C309" s="292">
        <v>1.2974570303932773E-2</v>
      </c>
      <c r="D309" s="144">
        <v>2.4763577251207328E-2</v>
      </c>
      <c r="E309" s="293">
        <v>1.8787885880122639E-2</v>
      </c>
      <c r="F309" s="292">
        <v>1.4541544752705608E-2</v>
      </c>
      <c r="G309" s="144">
        <v>2.4886893947490291E-2</v>
      </c>
      <c r="H309" s="293">
        <v>2.0262151184092851E-2</v>
      </c>
      <c r="I309" s="292"/>
      <c r="J309" s="144"/>
      <c r="K309" s="293"/>
      <c r="L309" s="292"/>
      <c r="M309" s="144"/>
      <c r="N309" s="293"/>
      <c r="O309" s="292">
        <v>7.669996777312278E-3</v>
      </c>
      <c r="P309" s="144">
        <v>2.5324457997099401E-2</v>
      </c>
      <c r="Q309" s="293">
        <v>1.413475679503241E-2</v>
      </c>
      <c r="R309" s="292"/>
      <c r="S309" s="144"/>
      <c r="T309" s="293"/>
      <c r="U309" s="294">
        <v>2.1421529084879449E-2</v>
      </c>
      <c r="V309" s="292">
        <v>9.5602294455066918E-4</v>
      </c>
      <c r="W309" s="144">
        <v>0</v>
      </c>
      <c r="X309" s="293">
        <v>5.8823529411764701E-4</v>
      </c>
    </row>
    <row r="310" spans="2:24" s="4" customFormat="1" hidden="1" outlineLevel="1" x14ac:dyDescent="0.25">
      <c r="B310" s="53" t="s">
        <v>82</v>
      </c>
      <c r="C310" s="292">
        <v>4.9195933988001306E-4</v>
      </c>
      <c r="D310" s="144">
        <v>6.4389144575580418E-4</v>
      </c>
      <c r="E310" s="293">
        <v>5.6278267038671701E-4</v>
      </c>
      <c r="F310" s="292">
        <v>5.3590568060021436E-4</v>
      </c>
      <c r="G310" s="144">
        <v>6.9490821796653615E-4</v>
      </c>
      <c r="H310" s="293">
        <v>6.1918041310204659E-4</v>
      </c>
      <c r="I310" s="292"/>
      <c r="J310" s="144"/>
      <c r="K310" s="293"/>
      <c r="L310" s="292"/>
      <c r="M310" s="144"/>
      <c r="N310" s="293"/>
      <c r="O310" s="292">
        <v>3.1468616107090119E-4</v>
      </c>
      <c r="P310" s="144">
        <v>4.4249567561044291E-4</v>
      </c>
      <c r="Q310" s="293">
        <v>3.627021308750189E-4</v>
      </c>
      <c r="R310" s="292"/>
      <c r="S310" s="144"/>
      <c r="T310" s="293"/>
      <c r="U310" s="294">
        <v>5.6148231330713087E-4</v>
      </c>
      <c r="V310" s="292">
        <v>1.5189873417721519E-3</v>
      </c>
      <c r="W310" s="144">
        <v>0</v>
      </c>
      <c r="X310" s="293">
        <v>1.0070493454179255E-3</v>
      </c>
    </row>
    <row r="311" spans="2:24" s="4" customFormat="1" hidden="1" outlineLevel="1" x14ac:dyDescent="0.25">
      <c r="B311" s="53" t="s">
        <v>83</v>
      </c>
      <c r="C311" s="292">
        <v>1.9687444841210575E-4</v>
      </c>
      <c r="D311" s="144">
        <v>5.684740532199995E-4</v>
      </c>
      <c r="E311" s="293">
        <v>3.8296516711515389E-4</v>
      </c>
      <c r="F311" s="292">
        <v>2.2297786944645745E-4</v>
      </c>
      <c r="G311" s="144">
        <v>7.4350758554762874E-4</v>
      </c>
      <c r="H311" s="293">
        <v>5.131418590537467E-4</v>
      </c>
      <c r="I311" s="292"/>
      <c r="J311" s="144"/>
      <c r="K311" s="293"/>
      <c r="L311" s="292"/>
      <c r="M311" s="144"/>
      <c r="N311" s="293"/>
      <c r="O311" s="292">
        <v>8.7773194066532079E-5</v>
      </c>
      <c r="P311" s="144">
        <v>0</v>
      </c>
      <c r="Q311" s="293">
        <v>5.0202063304801828E-5</v>
      </c>
      <c r="R311" s="292"/>
      <c r="S311" s="144"/>
      <c r="T311" s="293"/>
      <c r="U311" s="294">
        <v>4.8576702613426599E-4</v>
      </c>
      <c r="V311" s="292">
        <v>0</v>
      </c>
      <c r="W311" s="144">
        <v>0</v>
      </c>
      <c r="X311" s="293">
        <v>0</v>
      </c>
    </row>
    <row r="312" spans="2:24" s="4" customFormat="1" hidden="1" outlineLevel="1" x14ac:dyDescent="0.25">
      <c r="B312" s="53" t="s">
        <v>84</v>
      </c>
      <c r="C312" s="292">
        <v>1.6717973551012879E-4</v>
      </c>
      <c r="D312" s="144">
        <v>4.4539887059572101E-4</v>
      </c>
      <c r="E312" s="293">
        <v>3.121021043415336E-4</v>
      </c>
      <c r="F312" s="292">
        <v>1.587875686976773E-4</v>
      </c>
      <c r="G312" s="144">
        <v>4.6530601838277476E-4</v>
      </c>
      <c r="H312" s="293">
        <v>3.3673148439379081E-4</v>
      </c>
      <c r="I312" s="292"/>
      <c r="J312" s="144"/>
      <c r="K312" s="293"/>
      <c r="L312" s="292"/>
      <c r="M312" s="144"/>
      <c r="N312" s="293"/>
      <c r="O312" s="292">
        <v>2.0549493454986334E-5</v>
      </c>
      <c r="P312" s="144">
        <v>3.5964166612175504E-4</v>
      </c>
      <c r="Q312" s="293">
        <v>1.5142146904061882E-4</v>
      </c>
      <c r="R312" s="292"/>
      <c r="S312" s="144"/>
      <c r="T312" s="293"/>
      <c r="U312" s="294">
        <v>1.0494280617063701E-3</v>
      </c>
      <c r="V312" s="292">
        <v>0</v>
      </c>
      <c r="W312" s="144">
        <v>0</v>
      </c>
      <c r="X312" s="293">
        <v>0</v>
      </c>
    </row>
    <row r="313" spans="2:24" s="4" customFormat="1" hidden="1" outlineLevel="1" x14ac:dyDescent="0.25">
      <c r="B313" s="53" t="s">
        <v>85</v>
      </c>
      <c r="C313" s="292">
        <v>2.640597786392494E-4</v>
      </c>
      <c r="D313" s="144">
        <v>2.9798215480454057E-4</v>
      </c>
      <c r="E313" s="293">
        <v>2.8101491346145741E-4</v>
      </c>
      <c r="F313" s="292">
        <v>3.7862778247393632E-4</v>
      </c>
      <c r="G313" s="144">
        <v>3.5450147361396875E-4</v>
      </c>
      <c r="H313" s="293">
        <v>3.6514497032225985E-4</v>
      </c>
      <c r="I313" s="292"/>
      <c r="J313" s="144"/>
      <c r="K313" s="293"/>
      <c r="L313" s="292"/>
      <c r="M313" s="144"/>
      <c r="N313" s="293"/>
      <c r="O313" s="292">
        <v>1.8036867356877457E-5</v>
      </c>
      <c r="P313" s="144">
        <v>6.086427267194157E-5</v>
      </c>
      <c r="Q313" s="293">
        <v>3.3974315417544334E-5</v>
      </c>
      <c r="R313" s="292"/>
      <c r="S313" s="144"/>
      <c r="T313" s="293"/>
      <c r="U313" s="294">
        <v>2.9154518950437317E-4</v>
      </c>
      <c r="V313" s="292">
        <v>4.7169811320754717E-4</v>
      </c>
      <c r="W313" s="144">
        <v>0</v>
      </c>
      <c r="X313" s="293">
        <v>3.0684258975145751E-4</v>
      </c>
    </row>
    <row r="314" spans="2:24" s="4" customFormat="1" hidden="1" outlineLevel="1" x14ac:dyDescent="0.25">
      <c r="B314" s="53" t="s">
        <v>86</v>
      </c>
      <c r="C314" s="292">
        <v>1.0344363240172856E-3</v>
      </c>
      <c r="D314" s="144">
        <v>3.128486343861969E-4</v>
      </c>
      <c r="E314" s="293">
        <v>6.6709737518217467E-4</v>
      </c>
      <c r="F314" s="292">
        <v>1.544246678365505E-3</v>
      </c>
      <c r="G314" s="144">
        <v>3.6389063302699927E-4</v>
      </c>
      <c r="H314" s="293">
        <v>8.5460465155058629E-4</v>
      </c>
      <c r="I314" s="292"/>
      <c r="J314" s="144"/>
      <c r="K314" s="293"/>
      <c r="L314" s="292"/>
      <c r="M314" s="144"/>
      <c r="N314" s="293"/>
      <c r="O314" s="292">
        <v>1.3522389212996947E-4</v>
      </c>
      <c r="P314" s="144">
        <v>7.2382468966016437E-5</v>
      </c>
      <c r="Q314" s="293">
        <v>1.1335440885675782E-4</v>
      </c>
      <c r="R314" s="292"/>
      <c r="S314" s="144"/>
      <c r="T314" s="293"/>
      <c r="U314" s="294">
        <v>4.0816326530612246E-4</v>
      </c>
      <c r="V314" s="292">
        <v>1.9203072491598655E-3</v>
      </c>
      <c r="W314" s="144">
        <v>0</v>
      </c>
      <c r="X314" s="293">
        <v>1.0778765831312314E-3</v>
      </c>
    </row>
    <row r="315" spans="2:24" s="4" customFormat="1" hidden="1" outlineLevel="1" x14ac:dyDescent="0.25">
      <c r="B315" s="53" t="s">
        <v>87</v>
      </c>
      <c r="C315" s="292">
        <v>1.9162581048632128E-2</v>
      </c>
      <c r="D315" s="144">
        <v>2.5373883497644727E-2</v>
      </c>
      <c r="E315" s="293">
        <v>2.213344085591256E-2</v>
      </c>
      <c r="F315" s="292">
        <v>2.4068157614483492E-2</v>
      </c>
      <c r="G315" s="144">
        <v>2.1401080141535786E-2</v>
      </c>
      <c r="H315" s="293">
        <v>2.261702208505554E-2</v>
      </c>
      <c r="I315" s="292"/>
      <c r="J315" s="144"/>
      <c r="K315" s="293"/>
      <c r="L315" s="292"/>
      <c r="M315" s="144"/>
      <c r="N315" s="293"/>
      <c r="O315" s="292">
        <v>8.0344691214120686E-3</v>
      </c>
      <c r="P315" s="144">
        <v>4.7443204623906235E-2</v>
      </c>
      <c r="Q315" s="293">
        <v>2.1492111791877409E-2</v>
      </c>
      <c r="R315" s="292"/>
      <c r="S315" s="144"/>
      <c r="T315" s="293"/>
      <c r="U315" s="294">
        <v>2.3220505492542644E-2</v>
      </c>
      <c r="V315" s="292">
        <v>1.3204225352112676E-3</v>
      </c>
      <c r="W315" s="144">
        <v>1.8633540372670807E-3</v>
      </c>
      <c r="X315" s="293">
        <v>1.5455950540958269E-3</v>
      </c>
    </row>
    <row r="316" spans="2:24" s="4" customFormat="1" hidden="1" outlineLevel="1" x14ac:dyDescent="0.25">
      <c r="B316" s="53" t="s">
        <v>88</v>
      </c>
      <c r="C316" s="292">
        <v>3.6015961343998447E-2</v>
      </c>
      <c r="D316" s="144">
        <v>7.2557387649531194E-2</v>
      </c>
      <c r="E316" s="293">
        <v>5.3686847050803788E-2</v>
      </c>
      <c r="F316" s="292">
        <v>4.3994775560378771E-2</v>
      </c>
      <c r="G316" s="144">
        <v>6.4799094510469724E-2</v>
      </c>
      <c r="H316" s="293">
        <v>5.5576369612234125E-2</v>
      </c>
      <c r="I316" s="292"/>
      <c r="J316" s="144"/>
      <c r="K316" s="293"/>
      <c r="L316" s="292"/>
      <c r="M316" s="144"/>
      <c r="N316" s="293"/>
      <c r="O316" s="292">
        <v>1.9471799462846912E-2</v>
      </c>
      <c r="P316" s="144">
        <v>0.12281568662683617</v>
      </c>
      <c r="Q316" s="293">
        <v>5.3838454758668081E-2</v>
      </c>
      <c r="R316" s="292"/>
      <c r="S316" s="144"/>
      <c r="T316" s="293"/>
      <c r="U316" s="294">
        <v>3.579693375759329E-2</v>
      </c>
      <c r="V316" s="292">
        <v>7.9522862823061633E-4</v>
      </c>
      <c r="W316" s="144">
        <v>8.5836909871244635E-3</v>
      </c>
      <c r="X316" s="293">
        <v>3.8591413410516162E-3</v>
      </c>
    </row>
    <row r="317" spans="2:24" s="4" customFormat="1" hidden="1" outlineLevel="1" x14ac:dyDescent="0.25">
      <c r="B317" s="53" t="s">
        <v>89</v>
      </c>
      <c r="C317" s="292">
        <v>3.2059712825241005E-2</v>
      </c>
      <c r="D317" s="144">
        <v>6.5116861174556492E-2</v>
      </c>
      <c r="E317" s="293">
        <v>4.9249782793326632E-2</v>
      </c>
      <c r="F317" s="292">
        <v>3.7277014558129998E-2</v>
      </c>
      <c r="G317" s="144">
        <v>5.7329979244743347E-2</v>
      </c>
      <c r="H317" s="293">
        <v>4.8967253977280016E-2</v>
      </c>
      <c r="I317" s="292"/>
      <c r="J317" s="144"/>
      <c r="K317" s="293"/>
      <c r="L317" s="292"/>
      <c r="M317" s="144"/>
      <c r="N317" s="293"/>
      <c r="O317" s="292">
        <v>1.5012487783689868E-2</v>
      </c>
      <c r="P317" s="144">
        <v>0.11754002911208151</v>
      </c>
      <c r="Q317" s="293">
        <v>5.3332199931995922E-2</v>
      </c>
      <c r="R317" s="292"/>
      <c r="S317" s="144"/>
      <c r="T317" s="293"/>
      <c r="U317" s="294">
        <v>5.0600343053173243E-2</v>
      </c>
      <c r="V317" s="292">
        <v>3.4142640364188165E-3</v>
      </c>
      <c r="W317" s="144">
        <v>3.4013605442176869E-3</v>
      </c>
      <c r="X317" s="293">
        <v>3.4096444227959084E-3</v>
      </c>
    </row>
    <row r="318" spans="2:24" s="4" customFormat="1" ht="15.75" collapsed="1" x14ac:dyDescent="0.25">
      <c r="B318" s="65">
        <v>1994</v>
      </c>
      <c r="C318" s="295">
        <v>1.7121127324723463E-2</v>
      </c>
      <c r="D318" s="88">
        <v>3.246097261279389E-2</v>
      </c>
      <c r="E318" s="296">
        <v>2.4737853532723234E-2</v>
      </c>
      <c r="F318" s="295">
        <v>2.0350989998448504E-2</v>
      </c>
      <c r="G318" s="88">
        <v>3.0203837602526016E-2</v>
      </c>
      <c r="H318" s="296">
        <v>2.5890236182537281E-2</v>
      </c>
      <c r="I318" s="295"/>
      <c r="J318" s="88"/>
      <c r="K318" s="296"/>
      <c r="L318" s="295"/>
      <c r="M318" s="88"/>
      <c r="N318" s="296"/>
      <c r="O318" s="295">
        <v>9.9218748601071147E-3</v>
      </c>
      <c r="P318" s="88">
        <v>4.5360072696858503E-2</v>
      </c>
      <c r="Q318" s="296">
        <v>2.2780480458553149E-2</v>
      </c>
      <c r="R318" s="295"/>
      <c r="S318" s="88"/>
      <c r="T318" s="296"/>
      <c r="U318" s="297">
        <v>1.9943621206867962E-2</v>
      </c>
      <c r="V318" s="295">
        <v>1.8652366519002097E-3</v>
      </c>
      <c r="W318" s="88">
        <v>3.4036345955144958E-3</v>
      </c>
      <c r="X318" s="296">
        <v>2.4652144025410672E-3</v>
      </c>
    </row>
    <row r="319" spans="2:24" s="4" customFormat="1" hidden="1" outlineLevel="1" x14ac:dyDescent="0.25">
      <c r="B319" s="53" t="s">
        <v>78</v>
      </c>
      <c r="C319" s="292">
        <v>3.8125947094193924E-2</v>
      </c>
      <c r="D319" s="144">
        <v>8.2021654408321751E-2</v>
      </c>
      <c r="E319" s="293">
        <v>5.9631959003028187E-2</v>
      </c>
      <c r="F319" s="292">
        <v>3.5596972661277863E-2</v>
      </c>
      <c r="G319" s="144">
        <v>7.6421915640440735E-2</v>
      </c>
      <c r="H319" s="293">
        <v>5.8059615776505681E-2</v>
      </c>
      <c r="I319" s="292"/>
      <c r="J319" s="144"/>
      <c r="K319" s="293"/>
      <c r="L319" s="292"/>
      <c r="M319" s="144"/>
      <c r="N319" s="293"/>
      <c r="O319" s="292">
        <v>4.5144603809075944E-2</v>
      </c>
      <c r="P319" s="144">
        <v>0.12236174191824739</v>
      </c>
      <c r="Q319" s="293">
        <v>7.0501122964626614E-2</v>
      </c>
      <c r="R319" s="292"/>
      <c r="S319" s="144"/>
      <c r="T319" s="293"/>
      <c r="U319" s="294">
        <v>4.3103448275862072E-2</v>
      </c>
      <c r="V319" s="292">
        <v>0</v>
      </c>
      <c r="W319" s="144">
        <v>1.3066871637202153E-2</v>
      </c>
      <c r="X319" s="293">
        <v>5.8823529411764705E-3</v>
      </c>
    </row>
    <row r="320" spans="2:24" s="4" customFormat="1" hidden="1" outlineLevel="1" x14ac:dyDescent="0.25">
      <c r="B320" s="53" t="s">
        <v>79</v>
      </c>
      <c r="C320" s="292">
        <v>3.2498387585063113E-2</v>
      </c>
      <c r="D320" s="144">
        <v>7.0541534089153868E-2</v>
      </c>
      <c r="E320" s="293">
        <v>5.0001776640727712E-2</v>
      </c>
      <c r="F320" s="292">
        <v>3.3144231055826569E-2</v>
      </c>
      <c r="G320" s="144">
        <v>6.4164337207591585E-2</v>
      </c>
      <c r="H320" s="293">
        <v>4.9254308677526108E-2</v>
      </c>
      <c r="I320" s="292"/>
      <c r="J320" s="144"/>
      <c r="K320" s="293"/>
      <c r="L320" s="292"/>
      <c r="M320" s="144"/>
      <c r="N320" s="293"/>
      <c r="O320" s="292">
        <v>3.3414522758410718E-2</v>
      </c>
      <c r="P320" s="144">
        <v>0.11020804580074631</v>
      </c>
      <c r="Q320" s="293">
        <v>5.8887362870271465E-2</v>
      </c>
      <c r="R320" s="292"/>
      <c r="S320" s="144"/>
      <c r="T320" s="293"/>
      <c r="U320" s="294">
        <v>2.7742626301956584E-2</v>
      </c>
      <c r="V320" s="292">
        <v>0</v>
      </c>
      <c r="W320" s="144">
        <v>0</v>
      </c>
      <c r="X320" s="293">
        <v>0</v>
      </c>
    </row>
    <row r="321" spans="2:24" s="4" customFormat="1" hidden="1" outlineLevel="1" x14ac:dyDescent="0.25">
      <c r="B321" s="53" t="s">
        <v>80</v>
      </c>
      <c r="C321" s="292">
        <v>2.8133953014579487E-2</v>
      </c>
      <c r="D321" s="144">
        <v>6.339281773645418E-2</v>
      </c>
      <c r="E321" s="293">
        <v>4.4492450924181616E-2</v>
      </c>
      <c r="F321" s="292">
        <v>3.3156302653489539E-2</v>
      </c>
      <c r="G321" s="144">
        <v>6.6794106676613202E-2</v>
      </c>
      <c r="H321" s="293">
        <v>5.0438606997590174E-2</v>
      </c>
      <c r="I321" s="292"/>
      <c r="J321" s="144"/>
      <c r="K321" s="293"/>
      <c r="L321" s="292"/>
      <c r="M321" s="144"/>
      <c r="N321" s="293"/>
      <c r="O321" s="292">
        <v>1.7279165801554894E-2</v>
      </c>
      <c r="P321" s="144">
        <v>5.3378824565265243E-2</v>
      </c>
      <c r="Q321" s="293">
        <v>3.121591955243963E-2</v>
      </c>
      <c r="R321" s="292"/>
      <c r="S321" s="144"/>
      <c r="T321" s="293"/>
      <c r="U321" s="294">
        <v>2.8948367501898255E-2</v>
      </c>
      <c r="V321" s="292">
        <v>0</v>
      </c>
      <c r="W321" s="144">
        <v>0</v>
      </c>
      <c r="X321" s="293">
        <v>0</v>
      </c>
    </row>
    <row r="322" spans="2:24" s="4" customFormat="1" hidden="1" outlineLevel="1" x14ac:dyDescent="0.25">
      <c r="B322" s="53" t="s">
        <v>81</v>
      </c>
      <c r="C322" s="292">
        <v>1.0424436819334627E-2</v>
      </c>
      <c r="D322" s="144">
        <v>2.6250093531688536E-2</v>
      </c>
      <c r="E322" s="293">
        <v>1.7980973168204597E-2</v>
      </c>
      <c r="F322" s="292">
        <v>1.0898749216506225E-2</v>
      </c>
      <c r="G322" s="144">
        <v>2.7471936601950582E-2</v>
      </c>
      <c r="H322" s="293">
        <v>1.969444200544385E-2</v>
      </c>
      <c r="I322" s="292"/>
      <c r="J322" s="144"/>
      <c r="K322" s="293"/>
      <c r="L322" s="292"/>
      <c r="M322" s="144"/>
      <c r="N322" s="293"/>
      <c r="O322" s="292">
        <v>7.4745028640618447E-3</v>
      </c>
      <c r="P322" s="144">
        <v>2.1784904437965661E-2</v>
      </c>
      <c r="Q322" s="293">
        <v>1.2699210549658497E-2</v>
      </c>
      <c r="R322" s="292"/>
      <c r="S322" s="144"/>
      <c r="T322" s="293"/>
      <c r="U322" s="294">
        <v>1.9856770833333332E-2</v>
      </c>
      <c r="V322" s="292">
        <v>4.4028618602091358E-3</v>
      </c>
      <c r="W322" s="144">
        <v>0</v>
      </c>
      <c r="X322" s="293">
        <v>2.4668516805427072E-3</v>
      </c>
    </row>
    <row r="323" spans="2:24" s="4" customFormat="1" hidden="1" outlineLevel="1" x14ac:dyDescent="0.25">
      <c r="B323" s="53" t="s">
        <v>82</v>
      </c>
      <c r="C323" s="292">
        <v>7.0119637112805869E-4</v>
      </c>
      <c r="D323" s="144">
        <v>1.4107605762956954E-4</v>
      </c>
      <c r="E323" s="293">
        <v>4.4885977700010723E-4</v>
      </c>
      <c r="F323" s="292">
        <v>6.1822720432992337E-4</v>
      </c>
      <c r="G323" s="144">
        <v>1.314146790196465E-4</v>
      </c>
      <c r="H323" s="293">
        <v>3.6714244562055547E-4</v>
      </c>
      <c r="I323" s="292"/>
      <c r="J323" s="144"/>
      <c r="K323" s="293"/>
      <c r="L323" s="292"/>
      <c r="M323" s="144"/>
      <c r="N323" s="293"/>
      <c r="O323" s="292">
        <v>8.5253568470794558E-4</v>
      </c>
      <c r="P323" s="144">
        <v>1.8844812965231321E-4</v>
      </c>
      <c r="Q323" s="293">
        <v>6.262042389210019E-4</v>
      </c>
      <c r="R323" s="292"/>
      <c r="S323" s="144"/>
      <c r="T323" s="293"/>
      <c r="U323" s="294">
        <v>7.0259961858877844E-4</v>
      </c>
      <c r="V323" s="292">
        <v>1.2586532410320957E-3</v>
      </c>
      <c r="W323" s="144">
        <v>0</v>
      </c>
      <c r="X323" s="293">
        <v>8.1201786439301664E-4</v>
      </c>
    </row>
    <row r="324" spans="2:24" s="4" customFormat="1" hidden="1" outlineLevel="1" x14ac:dyDescent="0.25">
      <c r="B324" s="53" t="s">
        <v>83</v>
      </c>
      <c r="C324" s="292">
        <v>1.2677971831851675E-3</v>
      </c>
      <c r="D324" s="144">
        <v>8.5295721144545468E-4</v>
      </c>
      <c r="E324" s="293">
        <v>1.0743472930138723E-3</v>
      </c>
      <c r="F324" s="292">
        <v>1.8580638725043958E-3</v>
      </c>
      <c r="G324" s="144">
        <v>9.9836630967507713E-4</v>
      </c>
      <c r="H324" s="293">
        <v>1.4079068524074018E-3</v>
      </c>
      <c r="I324" s="292"/>
      <c r="J324" s="144"/>
      <c r="K324" s="293"/>
      <c r="L324" s="292"/>
      <c r="M324" s="144"/>
      <c r="N324" s="293"/>
      <c r="O324" s="292">
        <v>3.0813475760065734E-4</v>
      </c>
      <c r="P324" s="144">
        <v>3.5975536635088139E-4</v>
      </c>
      <c r="Q324" s="293">
        <v>3.2832507309141511E-4</v>
      </c>
      <c r="R324" s="292"/>
      <c r="S324" s="144"/>
      <c r="T324" s="293"/>
      <c r="U324" s="294">
        <v>3.12565117732861E-4</v>
      </c>
      <c r="V324" s="292">
        <v>7.0721357850070724E-4</v>
      </c>
      <c r="W324" s="144">
        <v>0</v>
      </c>
      <c r="X324" s="293">
        <v>5.0632911392405066E-4</v>
      </c>
    </row>
    <row r="325" spans="2:24" s="4" customFormat="1" hidden="1" outlineLevel="1" x14ac:dyDescent="0.25">
      <c r="B325" s="53" t="s">
        <v>84</v>
      </c>
      <c r="C325" s="292">
        <v>1.08600030335204E-3</v>
      </c>
      <c r="D325" s="144">
        <v>7.5794247280324073E-4</v>
      </c>
      <c r="E325" s="293">
        <v>9.2595757374257757E-4</v>
      </c>
      <c r="F325" s="292">
        <v>1.5887553503672828E-3</v>
      </c>
      <c r="G325" s="144">
        <v>8.6898499449125578E-4</v>
      </c>
      <c r="H325" s="293">
        <v>1.1954826019127721E-3</v>
      </c>
      <c r="I325" s="292"/>
      <c r="J325" s="144"/>
      <c r="K325" s="293"/>
      <c r="L325" s="292"/>
      <c r="M325" s="144"/>
      <c r="N325" s="293"/>
      <c r="O325" s="292">
        <v>6.3045077230219605E-5</v>
      </c>
      <c r="P325" s="144">
        <v>2.5912489820093286E-4</v>
      </c>
      <c r="Q325" s="293">
        <v>1.3405005429027199E-4</v>
      </c>
      <c r="R325" s="292"/>
      <c r="S325" s="144"/>
      <c r="T325" s="293"/>
      <c r="U325" s="294">
        <v>6.8344913999316553E-4</v>
      </c>
      <c r="V325" s="292">
        <v>0</v>
      </c>
      <c r="W325" s="144">
        <v>0</v>
      </c>
      <c r="X325" s="293">
        <v>0</v>
      </c>
    </row>
    <row r="326" spans="2:24" s="4" customFormat="1" hidden="1" outlineLevel="1" x14ac:dyDescent="0.25">
      <c r="B326" s="53" t="s">
        <v>85</v>
      </c>
      <c r="C326" s="292">
        <v>3.7003694846545127E-4</v>
      </c>
      <c r="D326" s="144">
        <v>3.7069795270674538E-4</v>
      </c>
      <c r="E326" s="293">
        <v>3.7034050420067674E-4</v>
      </c>
      <c r="F326" s="292">
        <v>5.4980711684753222E-4</v>
      </c>
      <c r="G326" s="144">
        <v>4.3909647456195905E-4</v>
      </c>
      <c r="H326" s="293">
        <v>4.9264734733381874E-4</v>
      </c>
      <c r="I326" s="292"/>
      <c r="J326" s="144"/>
      <c r="K326" s="293"/>
      <c r="L326" s="292"/>
      <c r="M326" s="144"/>
      <c r="N326" s="293"/>
      <c r="O326" s="292">
        <v>0</v>
      </c>
      <c r="P326" s="144">
        <v>1.4555617012605165E-4</v>
      </c>
      <c r="Q326" s="293">
        <v>5.1897906438454272E-5</v>
      </c>
      <c r="R326" s="292"/>
      <c r="S326" s="144"/>
      <c r="T326" s="293"/>
      <c r="U326" s="294">
        <v>9.1799265605875156E-4</v>
      </c>
      <c r="V326" s="292">
        <v>0</v>
      </c>
      <c r="W326" s="144">
        <v>0</v>
      </c>
      <c r="X326" s="293">
        <v>0</v>
      </c>
    </row>
    <row r="327" spans="2:24" s="4" customFormat="1" hidden="1" outlineLevel="1" x14ac:dyDescent="0.25">
      <c r="B327" s="53" t="s">
        <v>86</v>
      </c>
      <c r="C327" s="292">
        <v>4.1580815728719313E-4</v>
      </c>
      <c r="D327" s="144">
        <v>1.2849840436047332E-3</v>
      </c>
      <c r="E327" s="293">
        <v>8.2241187972308832E-4</v>
      </c>
      <c r="F327" s="292">
        <v>4.7488892875610758E-4</v>
      </c>
      <c r="G327" s="144">
        <v>1.6100352969276633E-3</v>
      </c>
      <c r="H327" s="293">
        <v>1.0923965351299326E-3</v>
      </c>
      <c r="I327" s="292"/>
      <c r="J327" s="144"/>
      <c r="K327" s="293"/>
      <c r="L327" s="292"/>
      <c r="M327" s="144"/>
      <c r="N327" s="293"/>
      <c r="O327" s="292">
        <v>2.9333040002933302E-4</v>
      </c>
      <c r="P327" s="144">
        <v>0</v>
      </c>
      <c r="Q327" s="293">
        <v>1.9510767504816721E-4</v>
      </c>
      <c r="R327" s="292"/>
      <c r="S327" s="144"/>
      <c r="T327" s="293"/>
      <c r="U327" s="294">
        <v>6.0975609756097561E-4</v>
      </c>
      <c r="V327" s="292">
        <v>0</v>
      </c>
      <c r="W327" s="144">
        <v>0</v>
      </c>
      <c r="X327" s="293">
        <v>0</v>
      </c>
    </row>
    <row r="328" spans="2:24" s="4" customFormat="1" hidden="1" outlineLevel="1" x14ac:dyDescent="0.25">
      <c r="B328" s="53" t="s">
        <v>87</v>
      </c>
      <c r="C328" s="292">
        <v>1.5861111931264577E-2</v>
      </c>
      <c r="D328" s="144">
        <v>2.4540286192256681E-2</v>
      </c>
      <c r="E328" s="293">
        <v>1.9938381384164518E-2</v>
      </c>
      <c r="F328" s="292">
        <v>2.0729474721870159E-2</v>
      </c>
      <c r="G328" s="144">
        <v>2.3171143366928677E-2</v>
      </c>
      <c r="H328" s="293">
        <v>2.2044973304407696E-2</v>
      </c>
      <c r="I328" s="292"/>
      <c r="J328" s="144"/>
      <c r="K328" s="293"/>
      <c r="L328" s="292"/>
      <c r="M328" s="144"/>
      <c r="N328" s="293"/>
      <c r="O328" s="292">
        <v>6.8020242168452538E-3</v>
      </c>
      <c r="P328" s="144">
        <v>3.3123289942790811E-2</v>
      </c>
      <c r="Q328" s="293">
        <v>1.5507808750736998E-2</v>
      </c>
      <c r="R328" s="292"/>
      <c r="S328" s="144"/>
      <c r="T328" s="293"/>
      <c r="U328" s="294">
        <v>1.2030199950219863E-2</v>
      </c>
      <c r="V328" s="292">
        <v>5.0813008130081306E-4</v>
      </c>
      <c r="W328" s="144">
        <v>0</v>
      </c>
      <c r="X328" s="293">
        <v>2.8876696505919725E-4</v>
      </c>
    </row>
    <row r="329" spans="2:24" s="4" customFormat="1" hidden="1" outlineLevel="1" x14ac:dyDescent="0.25">
      <c r="B329" s="53" t="s">
        <v>88</v>
      </c>
      <c r="C329" s="292">
        <v>3.3276301966081348E-2</v>
      </c>
      <c r="D329" s="144">
        <v>7.8466934468493316E-2</v>
      </c>
      <c r="E329" s="293">
        <v>5.3375421240171063E-2</v>
      </c>
      <c r="F329" s="292">
        <v>4.0738420012531931E-2</v>
      </c>
      <c r="G329" s="144">
        <v>7.7419711356917206E-2</v>
      </c>
      <c r="H329" s="293">
        <v>5.949734353216022E-2</v>
      </c>
      <c r="I329" s="292"/>
      <c r="J329" s="144"/>
      <c r="K329" s="293"/>
      <c r="L329" s="292"/>
      <c r="M329" s="144"/>
      <c r="N329" s="293"/>
      <c r="O329" s="292">
        <v>2.3763213530655389E-2</v>
      </c>
      <c r="P329" s="144">
        <v>8.7785933765790372E-2</v>
      </c>
      <c r="Q329" s="293">
        <v>4.4972572527286092E-2</v>
      </c>
      <c r="R329" s="292"/>
      <c r="S329" s="144"/>
      <c r="T329" s="293"/>
      <c r="U329" s="294">
        <v>1.4045982109854365E-2</v>
      </c>
      <c r="V329" s="292">
        <v>1.4903129657228018E-3</v>
      </c>
      <c r="W329" s="144">
        <v>4.9191848208011242E-3</v>
      </c>
      <c r="X329" s="293">
        <v>2.9103608847497091E-3</v>
      </c>
    </row>
    <row r="330" spans="2:24" s="4" customFormat="1" hidden="1" outlineLevel="1" x14ac:dyDescent="0.25">
      <c r="B330" s="53" t="s">
        <v>89</v>
      </c>
      <c r="C330" s="292">
        <v>2.2871883061049012E-2</v>
      </c>
      <c r="D330" s="144">
        <v>7.8758291015554052E-2</v>
      </c>
      <c r="E330" s="293">
        <v>4.9505087609360232E-2</v>
      </c>
      <c r="F330" s="292">
        <v>2.5604987847405686E-2</v>
      </c>
      <c r="G330" s="144">
        <v>7.2713722051731697E-2</v>
      </c>
      <c r="H330" s="293">
        <v>5.1351351351351354E-2</v>
      </c>
      <c r="I330" s="292"/>
      <c r="J330" s="144"/>
      <c r="K330" s="293"/>
      <c r="L330" s="292"/>
      <c r="M330" s="144"/>
      <c r="N330" s="293"/>
      <c r="O330" s="292">
        <v>1.9111142647650133E-2</v>
      </c>
      <c r="P330" s="144">
        <v>0.11375554659136748</v>
      </c>
      <c r="Q330" s="293">
        <v>5.1803684780925841E-2</v>
      </c>
      <c r="R330" s="292"/>
      <c r="S330" s="144"/>
      <c r="T330" s="293"/>
      <c r="U330" s="294">
        <v>1.8126640419947507E-2</v>
      </c>
      <c r="V330" s="292">
        <v>2.8721876495931067E-3</v>
      </c>
      <c r="W330" s="144">
        <v>7.763975155279503E-3</v>
      </c>
      <c r="X330" s="293">
        <v>4.7379330766952913E-3</v>
      </c>
    </row>
    <row r="331" spans="2:24" s="4" customFormat="1" ht="15.75" collapsed="1" x14ac:dyDescent="0.25">
      <c r="B331" s="65">
        <v>1993</v>
      </c>
      <c r="C331" s="295">
        <v>1.5346658348521407E-2</v>
      </c>
      <c r="D331" s="88">
        <v>3.538981400991334E-2</v>
      </c>
      <c r="E331" s="296">
        <v>2.4728976459483409E-2</v>
      </c>
      <c r="F331" s="295">
        <v>1.7364668976015775E-2</v>
      </c>
      <c r="G331" s="88">
        <v>3.4687260481818402E-2</v>
      </c>
      <c r="H331" s="296">
        <v>2.6548892739740527E-2</v>
      </c>
      <c r="I331" s="295"/>
      <c r="J331" s="88"/>
      <c r="K331" s="296"/>
      <c r="L331" s="295"/>
      <c r="M331" s="88"/>
      <c r="N331" s="296"/>
      <c r="O331" s="295">
        <v>1.1793380702040099E-2</v>
      </c>
      <c r="P331" s="88">
        <v>4.0174139887859332E-2</v>
      </c>
      <c r="Q331" s="296">
        <v>2.1746362536802358E-2</v>
      </c>
      <c r="R331" s="295"/>
      <c r="S331" s="88"/>
      <c r="T331" s="296"/>
      <c r="U331" s="297">
        <v>1.401047870523852E-2</v>
      </c>
      <c r="V331" s="295">
        <v>1.0087424344317419E-3</v>
      </c>
      <c r="W331" s="88">
        <v>2.3923444976076554E-3</v>
      </c>
      <c r="X331" s="296">
        <v>1.5700827861832715E-3</v>
      </c>
    </row>
    <row r="332" spans="2:24" s="4" customFormat="1" hidden="1" outlineLevel="1" x14ac:dyDescent="0.25">
      <c r="B332" s="53" t="s">
        <v>78</v>
      </c>
      <c r="C332" s="292">
        <v>4.2492434024006175E-2</v>
      </c>
      <c r="D332" s="144">
        <v>9.2143868681099431E-2</v>
      </c>
      <c r="E332" s="293">
        <v>6.563696706663262E-2</v>
      </c>
      <c r="F332" s="292">
        <v>4.7948043338650534E-2</v>
      </c>
      <c r="G332" s="144">
        <v>7.6405533432728781E-2</v>
      </c>
      <c r="H332" s="293">
        <v>6.2839479349779764E-2</v>
      </c>
      <c r="I332" s="292"/>
      <c r="J332" s="144"/>
      <c r="K332" s="293"/>
      <c r="L332" s="292"/>
      <c r="M332" s="144"/>
      <c r="N332" s="293"/>
      <c r="O332" s="292">
        <v>3.1008553192588956E-2</v>
      </c>
      <c r="P332" s="144">
        <v>0.17725558456628954</v>
      </c>
      <c r="Q332" s="293">
        <v>8.194540341186575E-2</v>
      </c>
      <c r="R332" s="292"/>
      <c r="S332" s="144"/>
      <c r="T332" s="293"/>
      <c r="U332" s="294">
        <v>4.0895303838510616E-2</v>
      </c>
      <c r="V332" s="292">
        <v>0</v>
      </c>
      <c r="W332" s="144">
        <v>1.2121212121212121E-2</v>
      </c>
      <c r="X332" s="293">
        <v>5.1244509516837483E-3</v>
      </c>
    </row>
    <row r="333" spans="2:24" s="4" customFormat="1" hidden="1" outlineLevel="1" x14ac:dyDescent="0.25">
      <c r="B333" s="53" t="s">
        <v>79</v>
      </c>
      <c r="C333" s="292">
        <v>4.0037640969843115E-2</v>
      </c>
      <c r="D333" s="144">
        <v>9.5255083838744203E-2</v>
      </c>
      <c r="E333" s="293">
        <v>6.6908212560386468E-2</v>
      </c>
      <c r="F333" s="292">
        <v>4.9796367381331336E-2</v>
      </c>
      <c r="G333" s="144">
        <v>8.5837151656275826E-2</v>
      </c>
      <c r="H333" s="293">
        <v>6.9793490039176467E-2</v>
      </c>
      <c r="I333" s="292"/>
      <c r="J333" s="144"/>
      <c r="K333" s="293"/>
      <c r="L333" s="292"/>
      <c r="M333" s="144"/>
      <c r="N333" s="293"/>
      <c r="O333" s="292">
        <v>2.0248070702697196E-2</v>
      </c>
      <c r="P333" s="144">
        <v>0.14736594543744119</v>
      </c>
      <c r="Q333" s="293">
        <v>6.4900946747517479E-2</v>
      </c>
      <c r="R333" s="292"/>
      <c r="S333" s="144"/>
      <c r="T333" s="293"/>
      <c r="U333" s="294">
        <v>4.0443440771915418E-2</v>
      </c>
      <c r="V333" s="292">
        <v>1.2746972594008922E-3</v>
      </c>
      <c r="W333" s="144">
        <v>5.96252129471891E-3</v>
      </c>
      <c r="X333" s="293">
        <v>3.2810791104629965E-3</v>
      </c>
    </row>
    <row r="334" spans="2:24" s="4" customFormat="1" hidden="1" outlineLevel="1" x14ac:dyDescent="0.25">
      <c r="B334" s="53" t="s">
        <v>80</v>
      </c>
      <c r="C334" s="292">
        <v>5.4634614725146601E-2</v>
      </c>
      <c r="D334" s="144">
        <v>0.11365632813027907</v>
      </c>
      <c r="E334" s="293">
        <v>8.2811223099972756E-2</v>
      </c>
      <c r="F334" s="292">
        <v>7.3731379976979899E-2</v>
      </c>
      <c r="G334" s="144">
        <v>0.10369759089246697</v>
      </c>
      <c r="H334" s="293">
        <v>9.0024678264771271E-2</v>
      </c>
      <c r="I334" s="292"/>
      <c r="J334" s="144"/>
      <c r="K334" s="293"/>
      <c r="L334" s="292"/>
      <c r="M334" s="144"/>
      <c r="N334" s="293"/>
      <c r="O334" s="292">
        <v>2.2238280612601691E-2</v>
      </c>
      <c r="P334" s="144">
        <v>0.16115489722365242</v>
      </c>
      <c r="Q334" s="293">
        <v>7.3707225450490105E-2</v>
      </c>
      <c r="R334" s="292"/>
      <c r="S334" s="144"/>
      <c r="T334" s="293"/>
      <c r="U334" s="294">
        <v>3.5499914251414855E-2</v>
      </c>
      <c r="V334" s="292">
        <v>0</v>
      </c>
      <c r="W334" s="144">
        <v>8.4291187739463595E-3</v>
      </c>
      <c r="X334" s="293">
        <v>3.5924232527759633E-3</v>
      </c>
    </row>
    <row r="335" spans="2:24" s="4" customFormat="1" hidden="1" outlineLevel="1" x14ac:dyDescent="0.25">
      <c r="B335" s="53" t="s">
        <v>81</v>
      </c>
      <c r="C335" s="292">
        <v>1.9313133462796946E-2</v>
      </c>
      <c r="D335" s="144">
        <v>3.8913631751042961E-2</v>
      </c>
      <c r="E335" s="293">
        <v>2.8829704244049983E-2</v>
      </c>
      <c r="F335" s="292">
        <v>2.1260119676170364E-2</v>
      </c>
      <c r="G335" s="144">
        <v>3.7229698540638428E-2</v>
      </c>
      <c r="H335" s="293">
        <v>2.9742511327898458E-2</v>
      </c>
      <c r="I335" s="292"/>
      <c r="J335" s="144"/>
      <c r="K335" s="293"/>
      <c r="L335" s="292"/>
      <c r="M335" s="144"/>
      <c r="N335" s="293"/>
      <c r="O335" s="292">
        <v>1.2194817825880945E-2</v>
      </c>
      <c r="P335" s="144">
        <v>4.7935316199826737E-2</v>
      </c>
      <c r="Q335" s="293">
        <v>2.6798224267362801E-2</v>
      </c>
      <c r="R335" s="292"/>
      <c r="S335" s="144"/>
      <c r="T335" s="293"/>
      <c r="U335" s="294">
        <v>3.2054764750624798E-2</v>
      </c>
      <c r="V335" s="292">
        <v>3.6877688998156115E-3</v>
      </c>
      <c r="W335" s="144">
        <v>0</v>
      </c>
      <c r="X335" s="293">
        <v>1.8897637795275591E-3</v>
      </c>
    </row>
    <row r="336" spans="2:24" s="4" customFormat="1" hidden="1" outlineLevel="1" x14ac:dyDescent="0.25">
      <c r="B336" s="53" t="s">
        <v>82</v>
      </c>
      <c r="C336" s="292">
        <v>1.9107306634056863E-3</v>
      </c>
      <c r="D336" s="144">
        <v>1.9012305975161037E-3</v>
      </c>
      <c r="E336" s="293">
        <v>1.9064850080951635E-3</v>
      </c>
      <c r="F336" s="292">
        <v>2.2943088394621119E-3</v>
      </c>
      <c r="G336" s="144">
        <v>1.2892479006936838E-3</v>
      </c>
      <c r="H336" s="293">
        <v>1.7639657321059823E-3</v>
      </c>
      <c r="I336" s="292"/>
      <c r="J336" s="144"/>
      <c r="K336" s="293"/>
      <c r="L336" s="292"/>
      <c r="M336" s="144"/>
      <c r="N336" s="293"/>
      <c r="O336" s="292">
        <v>1.1872193258658959E-3</v>
      </c>
      <c r="P336" s="144">
        <v>5.1141977102342074E-3</v>
      </c>
      <c r="Q336" s="293">
        <v>2.3948671206190908E-3</v>
      </c>
      <c r="R336" s="292"/>
      <c r="S336" s="144"/>
      <c r="T336" s="293"/>
      <c r="U336" s="294">
        <v>1.9353277961454722E-3</v>
      </c>
      <c r="V336" s="292">
        <v>0</v>
      </c>
      <c r="W336" s="144">
        <v>0</v>
      </c>
      <c r="X336" s="293">
        <v>0</v>
      </c>
    </row>
    <row r="337" spans="2:24" s="4" customFormat="1" hidden="1" outlineLevel="1" x14ac:dyDescent="0.25">
      <c r="B337" s="53" t="s">
        <v>83</v>
      </c>
      <c r="C337" s="292">
        <v>5.6967255863214392E-4</v>
      </c>
      <c r="D337" s="144">
        <v>9.8717508972417651E-4</v>
      </c>
      <c r="E337" s="293">
        <v>7.7406354693118618E-4</v>
      </c>
      <c r="F337" s="292">
        <v>8.8862952106847747E-4</v>
      </c>
      <c r="G337" s="144">
        <v>1.2373203842696891E-3</v>
      </c>
      <c r="H337" s="293">
        <v>1.0740938497261993E-3</v>
      </c>
      <c r="I337" s="292"/>
      <c r="J337" s="144"/>
      <c r="K337" s="293"/>
      <c r="L337" s="292"/>
      <c r="M337" s="144"/>
      <c r="N337" s="293"/>
      <c r="O337" s="292">
        <v>2.5918822248717019E-5</v>
      </c>
      <c r="P337" s="144">
        <v>3.5925992455541585E-4</v>
      </c>
      <c r="Q337" s="293">
        <v>1.8059568793065125E-4</v>
      </c>
      <c r="R337" s="292"/>
      <c r="S337" s="144"/>
      <c r="T337" s="293"/>
      <c r="U337" s="294">
        <v>3.1476235442241108E-4</v>
      </c>
      <c r="V337" s="292">
        <v>0</v>
      </c>
      <c r="W337" s="144">
        <v>0</v>
      </c>
      <c r="X337" s="293">
        <v>0</v>
      </c>
    </row>
    <row r="338" spans="2:24" s="4" customFormat="1" hidden="1" outlineLevel="1" x14ac:dyDescent="0.25">
      <c r="B338" s="53" t="s">
        <v>84</v>
      </c>
      <c r="C338" s="292">
        <v>6.6308301413074971E-4</v>
      </c>
      <c r="D338" s="144">
        <v>5.9849521203830369E-4</v>
      </c>
      <c r="E338" s="293">
        <v>6.311344479037552E-4</v>
      </c>
      <c r="F338" s="292">
        <v>5.9107477095852621E-4</v>
      </c>
      <c r="G338" s="144">
        <v>4.5233983057817254E-4</v>
      </c>
      <c r="H338" s="293">
        <v>5.1546391752577321E-4</v>
      </c>
      <c r="I338" s="292"/>
      <c r="J338" s="144"/>
      <c r="K338" s="293"/>
      <c r="L338" s="292"/>
      <c r="M338" s="144"/>
      <c r="N338" s="293"/>
      <c r="O338" s="292">
        <v>8.1957882754695507E-4</v>
      </c>
      <c r="P338" s="144">
        <v>1.221001221001221E-3</v>
      </c>
      <c r="Q338" s="293">
        <v>9.8080616818101325E-4</v>
      </c>
      <c r="R338" s="292"/>
      <c r="S338" s="144"/>
      <c r="T338" s="293"/>
      <c r="U338" s="294">
        <v>8.4982396503581405E-4</v>
      </c>
      <c r="V338" s="292">
        <v>0</v>
      </c>
      <c r="W338" s="144">
        <v>0</v>
      </c>
      <c r="X338" s="293">
        <v>0</v>
      </c>
    </row>
    <row r="339" spans="2:24" s="4" customFormat="1" hidden="1" outlineLevel="1" x14ac:dyDescent="0.25">
      <c r="B339" s="53" t="s">
        <v>85</v>
      </c>
      <c r="C339" s="292">
        <v>6.6497820027986907E-4</v>
      </c>
      <c r="D339" s="144">
        <v>1.263993129683276E-3</v>
      </c>
      <c r="E339" s="293">
        <v>9.5776663010993621E-4</v>
      </c>
      <c r="F339" s="292">
        <v>8.7869398325856728E-4</v>
      </c>
      <c r="G339" s="144">
        <v>1.4224640497473766E-3</v>
      </c>
      <c r="H339" s="293">
        <v>1.1741600320993391E-3</v>
      </c>
      <c r="I339" s="292"/>
      <c r="J339" s="144"/>
      <c r="K339" s="293"/>
      <c r="L339" s="292"/>
      <c r="M339" s="144"/>
      <c r="N339" s="293"/>
      <c r="O339" s="292">
        <v>3.5193918490884773E-4</v>
      </c>
      <c r="P339" s="144">
        <v>7.3169358923847578E-4</v>
      </c>
      <c r="Q339" s="293">
        <v>4.9804031961196162E-4</v>
      </c>
      <c r="R339" s="292"/>
      <c r="S339" s="144"/>
      <c r="T339" s="293"/>
      <c r="U339" s="294">
        <v>0</v>
      </c>
      <c r="V339" s="292">
        <v>0</v>
      </c>
      <c r="W339" s="144">
        <v>0</v>
      </c>
      <c r="X339" s="293">
        <v>0</v>
      </c>
    </row>
    <row r="340" spans="2:24" s="4" customFormat="1" hidden="1" outlineLevel="1" x14ac:dyDescent="0.25">
      <c r="B340" s="53" t="s">
        <v>86</v>
      </c>
      <c r="C340" s="292">
        <v>5.389344698232153E-4</v>
      </c>
      <c r="D340" s="144">
        <v>2.2968408503874428E-3</v>
      </c>
      <c r="E340" s="293">
        <v>1.3678403861432148E-3</v>
      </c>
      <c r="F340" s="292">
        <v>7.779357959863375E-4</v>
      </c>
      <c r="G340" s="144">
        <v>2.2612039167637888E-3</v>
      </c>
      <c r="H340" s="293">
        <v>1.5931412804257136E-3</v>
      </c>
      <c r="I340" s="292"/>
      <c r="J340" s="144"/>
      <c r="K340" s="293"/>
      <c r="L340" s="292"/>
      <c r="M340" s="144"/>
      <c r="N340" s="293"/>
      <c r="O340" s="292">
        <v>8.3640013382402139E-5</v>
      </c>
      <c r="P340" s="144">
        <v>2.439326911150618E-3</v>
      </c>
      <c r="Q340" s="293">
        <v>8.7486633986474287E-4</v>
      </c>
      <c r="R340" s="292"/>
      <c r="S340" s="144"/>
      <c r="T340" s="293"/>
      <c r="U340" s="294">
        <v>8.5387981641583943E-4</v>
      </c>
      <c r="V340" s="292">
        <v>0</v>
      </c>
      <c r="W340" s="144">
        <v>2.4019215372297837E-3</v>
      </c>
      <c r="X340" s="293">
        <v>1.0691375623663579E-3</v>
      </c>
    </row>
    <row r="341" spans="2:24" s="4" customFormat="1" hidden="1" outlineLevel="1" x14ac:dyDescent="0.25">
      <c r="B341" s="53" t="s">
        <v>87</v>
      </c>
      <c r="C341" s="292">
        <v>1.68955617628802E-2</v>
      </c>
      <c r="D341" s="144">
        <v>3.3582200100731784E-2</v>
      </c>
      <c r="E341" s="293">
        <v>2.4673074001960865E-2</v>
      </c>
      <c r="F341" s="292">
        <v>2.1691973969631236E-2</v>
      </c>
      <c r="G341" s="144">
        <v>3.3712979906954724E-2</v>
      </c>
      <c r="H341" s="293">
        <v>2.8110068197173925E-2</v>
      </c>
      <c r="I341" s="292"/>
      <c r="J341" s="144"/>
      <c r="K341" s="293"/>
      <c r="L341" s="292"/>
      <c r="M341" s="144"/>
      <c r="N341" s="293"/>
      <c r="O341" s="292">
        <v>8.689418460669519E-3</v>
      </c>
      <c r="P341" s="144">
        <v>3.4854352584610206E-2</v>
      </c>
      <c r="Q341" s="293">
        <v>1.7595896201407099E-2</v>
      </c>
      <c r="R341" s="292"/>
      <c r="S341" s="144"/>
      <c r="T341" s="293"/>
      <c r="U341" s="294">
        <v>1.2147228057356836E-2</v>
      </c>
      <c r="V341" s="292">
        <v>0</v>
      </c>
      <c r="W341" s="144">
        <v>2.1171489061397319E-3</v>
      </c>
      <c r="X341" s="293">
        <v>9.3662191695285675E-4</v>
      </c>
    </row>
    <row r="342" spans="2:24" s="4" customFormat="1" hidden="1" outlineLevel="1" x14ac:dyDescent="0.25">
      <c r="B342" s="53" t="s">
        <v>88</v>
      </c>
      <c r="C342" s="292">
        <v>3.9806010407868568E-2</v>
      </c>
      <c r="D342" s="144">
        <v>9.825888655614276E-2</v>
      </c>
      <c r="E342" s="293">
        <v>6.4908517154005196E-2</v>
      </c>
      <c r="F342" s="292">
        <v>4.4366490025270024E-2</v>
      </c>
      <c r="G342" s="144">
        <v>9.9018012332967989E-2</v>
      </c>
      <c r="H342" s="293">
        <v>7.1178726223969938E-2</v>
      </c>
      <c r="I342" s="292"/>
      <c r="J342" s="144"/>
      <c r="K342" s="293"/>
      <c r="L342" s="292"/>
      <c r="M342" s="144"/>
      <c r="N342" s="293"/>
      <c r="O342" s="292">
        <v>3.2717313528584473E-2</v>
      </c>
      <c r="P342" s="144">
        <v>0.10076866378856481</v>
      </c>
      <c r="Q342" s="293">
        <v>5.4432740285267879E-2</v>
      </c>
      <c r="R342" s="292"/>
      <c r="S342" s="144"/>
      <c r="T342" s="293"/>
      <c r="U342" s="294">
        <v>3.2730960722847133E-2</v>
      </c>
      <c r="V342" s="292">
        <v>1.2121212121212121E-3</v>
      </c>
      <c r="W342" s="144">
        <v>0</v>
      </c>
      <c r="X342" s="293">
        <v>7.0596540769502295E-4</v>
      </c>
    </row>
    <row r="343" spans="2:24" s="4" customFormat="1" hidden="1" outlineLevel="1" x14ac:dyDescent="0.25">
      <c r="B343" s="53" t="s">
        <v>89</v>
      </c>
      <c r="C343" s="292">
        <v>3.4918029150120905E-2</v>
      </c>
      <c r="D343" s="144">
        <v>9.9023097804001883E-2</v>
      </c>
      <c r="E343" s="293">
        <v>6.5457868224707963E-2</v>
      </c>
      <c r="F343" s="292">
        <v>3.808124302280546E-2</v>
      </c>
      <c r="G343" s="144">
        <v>9.2493297587131373E-2</v>
      </c>
      <c r="H343" s="293">
        <v>6.7051930758988021E-2</v>
      </c>
      <c r="I343" s="292"/>
      <c r="J343" s="144"/>
      <c r="K343" s="293"/>
      <c r="L343" s="292"/>
      <c r="M343" s="144"/>
      <c r="N343" s="293"/>
      <c r="O343" s="292">
        <v>3.0148488349158942E-2</v>
      </c>
      <c r="P343" s="144">
        <v>0.13473191333088505</v>
      </c>
      <c r="Q343" s="293">
        <v>6.9925796595373194E-2</v>
      </c>
      <c r="R343" s="292"/>
      <c r="S343" s="144"/>
      <c r="T343" s="293"/>
      <c r="U343" s="294">
        <v>3.0632608261823988E-2</v>
      </c>
      <c r="V343" s="292">
        <v>1.0351966873706005E-3</v>
      </c>
      <c r="W343" s="144">
        <v>2.3183925811437402E-3</v>
      </c>
      <c r="X343" s="293">
        <v>1.5499070055796653E-3</v>
      </c>
    </row>
    <row r="344" spans="2:24" s="4" customFormat="1" ht="15.75" collapsed="1" x14ac:dyDescent="0.25">
      <c r="B344" s="65">
        <v>1992</v>
      </c>
      <c r="C344" s="295">
        <v>2.0878902366275601E-2</v>
      </c>
      <c r="D344" s="88">
        <v>4.6659459817780607E-2</v>
      </c>
      <c r="E344" s="296">
        <v>3.3102421581474514E-2</v>
      </c>
      <c r="F344" s="295">
        <v>2.5267818217214032E-2</v>
      </c>
      <c r="G344" s="88">
        <v>4.3849430223363906E-2</v>
      </c>
      <c r="H344" s="296">
        <v>3.519801596791778E-2</v>
      </c>
      <c r="I344" s="295"/>
      <c r="J344" s="88"/>
      <c r="K344" s="296"/>
      <c r="L344" s="295"/>
      <c r="M344" s="88"/>
      <c r="N344" s="296"/>
      <c r="O344" s="295">
        <v>1.2459767585347737E-2</v>
      </c>
      <c r="P344" s="88">
        <v>6.0465908976985262E-2</v>
      </c>
      <c r="Q344" s="296">
        <v>3.0235312023223094E-2</v>
      </c>
      <c r="R344" s="295"/>
      <c r="S344" s="88"/>
      <c r="T344" s="296"/>
      <c r="U344" s="297">
        <v>1.9733333333333332E-2</v>
      </c>
      <c r="V344" s="295">
        <v>6.3586265366680802E-4</v>
      </c>
      <c r="W344" s="88">
        <v>2.9727378190255219E-3</v>
      </c>
      <c r="X344" s="296">
        <v>1.6225814352192015E-3</v>
      </c>
    </row>
    <row r="345" spans="2:24" s="4" customFormat="1" hidden="1" outlineLevel="1" x14ac:dyDescent="0.25">
      <c r="B345" s="53" t="s">
        <v>78</v>
      </c>
      <c r="C345" s="292">
        <v>4.187753256465105E-2</v>
      </c>
      <c r="D345" s="144">
        <v>0.10974091974527578</v>
      </c>
      <c r="E345" s="293">
        <v>7.2826601078422093E-2</v>
      </c>
      <c r="F345" s="292">
        <v>4.7120067621053759E-2</v>
      </c>
      <c r="G345" s="144">
        <v>9.457392476602805E-2</v>
      </c>
      <c r="H345" s="293">
        <v>7.1255744038396879E-2</v>
      </c>
      <c r="I345" s="292"/>
      <c r="J345" s="144"/>
      <c r="K345" s="293"/>
      <c r="L345" s="292"/>
      <c r="M345" s="144"/>
      <c r="N345" s="293"/>
      <c r="O345" s="292">
        <v>2.9376062151007527E-2</v>
      </c>
      <c r="P345" s="144">
        <v>0.17951668584579977</v>
      </c>
      <c r="Q345" s="293">
        <v>8.2889006074100116E-2</v>
      </c>
      <c r="R345" s="292"/>
      <c r="S345" s="144"/>
      <c r="T345" s="293"/>
      <c r="U345" s="294">
        <v>5.3751399776035831E-2</v>
      </c>
      <c r="V345" s="292">
        <v>0</v>
      </c>
      <c r="W345" s="144">
        <v>8.7976539589442824E-3</v>
      </c>
      <c r="X345" s="293">
        <v>3.9318479685452159E-3</v>
      </c>
    </row>
    <row r="346" spans="2:24" s="4" customFormat="1" hidden="1" outlineLevel="1" x14ac:dyDescent="0.25">
      <c r="B346" s="53" t="s">
        <v>79</v>
      </c>
      <c r="C346" s="292">
        <v>4.430657646523125E-2</v>
      </c>
      <c r="D346" s="144">
        <v>0.10746335263928908</v>
      </c>
      <c r="E346" s="293">
        <v>7.3104162150923871E-2</v>
      </c>
      <c r="F346" s="292">
        <v>5.5843069604537492E-2</v>
      </c>
      <c r="G346" s="144">
        <v>0.10160222584668521</v>
      </c>
      <c r="H346" s="293">
        <v>7.9705069354979924E-2</v>
      </c>
      <c r="I346" s="292"/>
      <c r="J346" s="144"/>
      <c r="K346" s="293"/>
      <c r="L346" s="292"/>
      <c r="M346" s="144"/>
      <c r="N346" s="293"/>
      <c r="O346" s="292">
        <v>2.3114869626497534E-2</v>
      </c>
      <c r="P346" s="144">
        <v>0.13844107475392392</v>
      </c>
      <c r="Q346" s="293">
        <v>6.3055094895890909E-2</v>
      </c>
      <c r="R346" s="292"/>
      <c r="S346" s="144"/>
      <c r="T346" s="293"/>
      <c r="U346" s="294">
        <v>3.7215136943340998E-2</v>
      </c>
      <c r="V346" s="292">
        <v>0</v>
      </c>
      <c r="W346" s="144">
        <v>3.3407572383073497E-3</v>
      </c>
      <c r="X346" s="293">
        <v>1.2914334911752045E-3</v>
      </c>
    </row>
    <row r="347" spans="2:24" s="4" customFormat="1" hidden="1" outlineLevel="1" x14ac:dyDescent="0.25">
      <c r="B347" s="53" t="s">
        <v>80</v>
      </c>
      <c r="C347" s="292">
        <v>4.5900889077338289E-2</v>
      </c>
      <c r="D347" s="144">
        <v>8.953196328999953E-2</v>
      </c>
      <c r="E347" s="293">
        <v>6.5975035883646144E-2</v>
      </c>
      <c r="F347" s="292">
        <v>5.5990273404620136E-2</v>
      </c>
      <c r="G347" s="144">
        <v>8.8333200446499754E-2</v>
      </c>
      <c r="H347" s="293">
        <v>7.2499453112679135E-2</v>
      </c>
      <c r="I347" s="292"/>
      <c r="J347" s="144"/>
      <c r="K347" s="293"/>
      <c r="L347" s="292"/>
      <c r="M347" s="144"/>
      <c r="N347" s="293"/>
      <c r="O347" s="292">
        <v>2.5727663271709226E-2</v>
      </c>
      <c r="P347" s="144">
        <v>9.8252318961742108E-2</v>
      </c>
      <c r="Q347" s="293">
        <v>5.3100536414586869E-2</v>
      </c>
      <c r="R347" s="292"/>
      <c r="S347" s="144"/>
      <c r="T347" s="293"/>
      <c r="U347" s="294">
        <v>3.9353099730458224E-2</v>
      </c>
      <c r="V347" s="292">
        <v>6.0938452163315055E-4</v>
      </c>
      <c r="W347" s="144">
        <v>4.3140638481449526E-3</v>
      </c>
      <c r="X347" s="293">
        <v>2.142857142857143E-3</v>
      </c>
    </row>
    <row r="348" spans="2:24" s="4" customFormat="1" hidden="1" outlineLevel="1" x14ac:dyDescent="0.25">
      <c r="B348" s="53" t="s">
        <v>81</v>
      </c>
      <c r="C348" s="292">
        <v>1.3355058780532374E-2</v>
      </c>
      <c r="D348" s="144">
        <v>3.1959356832346936E-2</v>
      </c>
      <c r="E348" s="293">
        <v>2.1185973606818311E-2</v>
      </c>
      <c r="F348" s="292">
        <v>1.7146204921234216E-2</v>
      </c>
      <c r="G348" s="144">
        <v>3.4074892911427387E-2</v>
      </c>
      <c r="H348" s="293">
        <v>2.5358627161817939E-2</v>
      </c>
      <c r="I348" s="292"/>
      <c r="J348" s="144"/>
      <c r="K348" s="293"/>
      <c r="L348" s="292"/>
      <c r="M348" s="144"/>
      <c r="N348" s="293"/>
      <c r="O348" s="292">
        <v>6.7386371450182218E-3</v>
      </c>
      <c r="P348" s="144">
        <v>2.5806739169192371E-2</v>
      </c>
      <c r="Q348" s="293">
        <v>1.3214258684628775E-2</v>
      </c>
      <c r="R348" s="292"/>
      <c r="S348" s="144"/>
      <c r="T348" s="293"/>
      <c r="U348" s="294">
        <v>1.6528925619834711E-2</v>
      </c>
      <c r="V348" s="292">
        <v>4.3365134431916737E-4</v>
      </c>
      <c r="W348" s="144">
        <v>9.104704097116844E-3</v>
      </c>
      <c r="X348" s="293">
        <v>2.360876897133221E-3</v>
      </c>
    </row>
    <row r="349" spans="2:24" s="4" customFormat="1" hidden="1" outlineLevel="1" x14ac:dyDescent="0.25">
      <c r="B349" s="53" t="s">
        <v>82</v>
      </c>
      <c r="C349" s="292">
        <v>4.0617060758344419E-4</v>
      </c>
      <c r="D349" s="144">
        <v>1.6982951308235088E-3</v>
      </c>
      <c r="E349" s="293">
        <v>9.5004865540443937E-4</v>
      </c>
      <c r="F349" s="292">
        <v>5.0830000401289478E-4</v>
      </c>
      <c r="G349" s="144">
        <v>1.8905378580206069E-3</v>
      </c>
      <c r="H349" s="293">
        <v>1.1961400962287989E-3</v>
      </c>
      <c r="I349" s="292"/>
      <c r="J349" s="144"/>
      <c r="K349" s="293"/>
      <c r="L349" s="292"/>
      <c r="M349" s="144"/>
      <c r="N349" s="293"/>
      <c r="O349" s="292">
        <v>2.2273919714893827E-4</v>
      </c>
      <c r="P349" s="144">
        <v>9.1575091575091575E-4</v>
      </c>
      <c r="Q349" s="293">
        <v>4.2263938294650089E-4</v>
      </c>
      <c r="R349" s="292"/>
      <c r="S349" s="144"/>
      <c r="T349" s="293"/>
      <c r="U349" s="294">
        <v>0</v>
      </c>
      <c r="V349" s="292">
        <v>1.3986013986013986E-3</v>
      </c>
      <c r="W349" s="144">
        <v>0</v>
      </c>
      <c r="X349" s="293">
        <v>1.0825439783491205E-3</v>
      </c>
    </row>
    <row r="350" spans="2:24" s="4" customFormat="1" hidden="1" outlineLevel="1" x14ac:dyDescent="0.25">
      <c r="B350" s="53" t="s">
        <v>83</v>
      </c>
      <c r="C350" s="292">
        <v>1.0161247334754798E-3</v>
      </c>
      <c r="D350" s="144">
        <v>5.1176440302733873E-3</v>
      </c>
      <c r="E350" s="293">
        <v>2.8501834891955483E-3</v>
      </c>
      <c r="F350" s="292">
        <v>1.6128806047601015E-3</v>
      </c>
      <c r="G350" s="144">
        <v>7.0002957871459354E-3</v>
      </c>
      <c r="H350" s="293">
        <v>4.3008334621709374E-3</v>
      </c>
      <c r="I350" s="292"/>
      <c r="J350" s="144"/>
      <c r="K350" s="293"/>
      <c r="L350" s="292"/>
      <c r="M350" s="144"/>
      <c r="N350" s="293"/>
      <c r="O350" s="292">
        <v>1.2597949053894027E-4</v>
      </c>
      <c r="P350" s="144">
        <v>0</v>
      </c>
      <c r="Q350" s="293">
        <v>7.6663600122661764E-5</v>
      </c>
      <c r="R350" s="292"/>
      <c r="S350" s="144"/>
      <c r="T350" s="293"/>
      <c r="U350" s="294">
        <v>2.7247956403269756E-4</v>
      </c>
      <c r="V350" s="292">
        <v>0</v>
      </c>
      <c r="W350" s="144">
        <v>0</v>
      </c>
      <c r="X350" s="293">
        <v>0</v>
      </c>
    </row>
    <row r="351" spans="2:24" s="4" customFormat="1" hidden="1" outlineLevel="1" x14ac:dyDescent="0.25">
      <c r="B351" s="53" t="s">
        <v>84</v>
      </c>
      <c r="C351" s="292">
        <v>1.5239862178637688E-4</v>
      </c>
      <c r="D351" s="144">
        <v>1.0750438314850756E-3</v>
      </c>
      <c r="E351" s="293">
        <v>5.9408881627803355E-4</v>
      </c>
      <c r="F351" s="292">
        <v>1.8574565956098468E-4</v>
      </c>
      <c r="G351" s="144">
        <v>1.400694591016367E-3</v>
      </c>
      <c r="H351" s="293">
        <v>8.3266498771436017E-4</v>
      </c>
      <c r="I351" s="292"/>
      <c r="J351" s="144"/>
      <c r="K351" s="293"/>
      <c r="L351" s="292"/>
      <c r="M351" s="144"/>
      <c r="N351" s="293"/>
      <c r="O351" s="292">
        <v>8.0011201568219557E-5</v>
      </c>
      <c r="P351" s="144">
        <v>8.9528186457369659E-5</v>
      </c>
      <c r="Q351" s="293">
        <v>8.3830327417307366E-5</v>
      </c>
      <c r="R351" s="292"/>
      <c r="S351" s="144"/>
      <c r="T351" s="293"/>
      <c r="U351" s="294">
        <v>2.5849812588858733E-4</v>
      </c>
      <c r="V351" s="292">
        <v>0</v>
      </c>
      <c r="W351" s="144">
        <v>0</v>
      </c>
      <c r="X351" s="293">
        <v>0</v>
      </c>
    </row>
    <row r="352" spans="2:24" s="4" customFormat="1" hidden="1" outlineLevel="1" x14ac:dyDescent="0.25">
      <c r="B352" s="53" t="s">
        <v>85</v>
      </c>
      <c r="C352" s="292">
        <v>3.1661493404797845E-4</v>
      </c>
      <c r="D352" s="144">
        <v>4.5384700169220097E-4</v>
      </c>
      <c r="E352" s="293">
        <v>3.8054048829989006E-4</v>
      </c>
      <c r="F352" s="292">
        <v>4.6067131553275282E-4</v>
      </c>
      <c r="G352" s="144">
        <v>4.3041112871014395E-4</v>
      </c>
      <c r="H352" s="293">
        <v>4.4517710114776356E-4</v>
      </c>
      <c r="I352" s="292"/>
      <c r="J352" s="144"/>
      <c r="K352" s="293"/>
      <c r="L352" s="292"/>
      <c r="M352" s="144"/>
      <c r="N352" s="293"/>
      <c r="O352" s="292">
        <v>0</v>
      </c>
      <c r="P352" s="144">
        <v>5.4494427944742647E-4</v>
      </c>
      <c r="Q352" s="293">
        <v>2.1200589376384662E-4</v>
      </c>
      <c r="R352" s="292"/>
      <c r="S352" s="144"/>
      <c r="T352" s="293"/>
      <c r="U352" s="294">
        <v>7.8198310916484208E-4</v>
      </c>
      <c r="V352" s="292">
        <v>0</v>
      </c>
      <c r="W352" s="144">
        <v>0</v>
      </c>
      <c r="X352" s="293">
        <v>0</v>
      </c>
    </row>
    <row r="353" spans="2:24" s="4" customFormat="1" hidden="1" outlineLevel="1" x14ac:dyDescent="0.25">
      <c r="B353" s="53" t="s">
        <v>86</v>
      </c>
      <c r="C353" s="292">
        <v>6.8001271051795363E-4</v>
      </c>
      <c r="D353" s="144">
        <v>1.0009783999397907E-3</v>
      </c>
      <c r="E353" s="293">
        <v>8.2695885879677483E-4</v>
      </c>
      <c r="F353" s="292">
        <v>9.3858657394568995E-4</v>
      </c>
      <c r="G353" s="144">
        <v>1.1760921573752035E-3</v>
      </c>
      <c r="H353" s="293">
        <v>1.0608569654315878E-3</v>
      </c>
      <c r="I353" s="292"/>
      <c r="J353" s="144"/>
      <c r="K353" s="293"/>
      <c r="L353" s="292"/>
      <c r="M353" s="144"/>
      <c r="N353" s="293"/>
      <c r="O353" s="292">
        <v>1.3088760494381181E-4</v>
      </c>
      <c r="P353" s="144">
        <v>4.9701789264413514E-4</v>
      </c>
      <c r="Q353" s="293">
        <v>2.6846264283963441E-4</v>
      </c>
      <c r="R353" s="292"/>
      <c r="S353" s="144"/>
      <c r="T353" s="293"/>
      <c r="U353" s="294">
        <v>1.4564874377958491E-3</v>
      </c>
      <c r="V353" s="292">
        <v>0</v>
      </c>
      <c r="W353" s="144">
        <v>0</v>
      </c>
      <c r="X353" s="293">
        <v>0</v>
      </c>
    </row>
    <row r="354" spans="2:24" s="4" customFormat="1" hidden="1" outlineLevel="1" x14ac:dyDescent="0.25">
      <c r="B354" s="53" t="s">
        <v>87</v>
      </c>
      <c r="C354" s="292">
        <v>1.5179255861688851E-2</v>
      </c>
      <c r="D354" s="144">
        <v>3.2276424105448967E-2</v>
      </c>
      <c r="E354" s="293">
        <v>2.2606340094811182E-2</v>
      </c>
      <c r="F354" s="292">
        <v>1.9970261451406384E-2</v>
      </c>
      <c r="G354" s="144">
        <v>3.2652715052053513E-2</v>
      </c>
      <c r="H354" s="293">
        <v>2.6227964638803159E-2</v>
      </c>
      <c r="I354" s="292"/>
      <c r="J354" s="144"/>
      <c r="K354" s="293"/>
      <c r="L354" s="292"/>
      <c r="M354" s="144"/>
      <c r="N354" s="293"/>
      <c r="O354" s="292">
        <v>6.6813362672534507E-3</v>
      </c>
      <c r="P354" s="144">
        <v>3.2841823056300269E-2</v>
      </c>
      <c r="Q354" s="293">
        <v>1.5486901823393582E-2</v>
      </c>
      <c r="R354" s="292"/>
      <c r="S354" s="144"/>
      <c r="T354" s="293"/>
      <c r="U354" s="294">
        <v>1.3341671878257244E-2</v>
      </c>
      <c r="V354" s="292">
        <v>0</v>
      </c>
      <c r="W354" s="144">
        <v>0</v>
      </c>
      <c r="X354" s="293">
        <v>0</v>
      </c>
    </row>
    <row r="355" spans="2:24" s="4" customFormat="1" hidden="1" outlineLevel="1" x14ac:dyDescent="0.25">
      <c r="B355" s="53" t="s">
        <v>88</v>
      </c>
      <c r="C355" s="292">
        <v>4.4485126463065648E-2</v>
      </c>
      <c r="D355" s="144">
        <v>0.10651713732378508</v>
      </c>
      <c r="E355" s="293">
        <v>7.3529049967138438E-2</v>
      </c>
      <c r="F355" s="292">
        <v>5.65832660747915E-2</v>
      </c>
      <c r="G355" s="144">
        <v>8.9364536525231644E-2</v>
      </c>
      <c r="H355" s="293">
        <v>7.362296073132038E-2</v>
      </c>
      <c r="I355" s="292"/>
      <c r="J355" s="144"/>
      <c r="K355" s="293"/>
      <c r="L355" s="292"/>
      <c r="M355" s="144"/>
      <c r="N355" s="293"/>
      <c r="O355" s="292">
        <v>2.6851302641784917E-2</v>
      </c>
      <c r="P355" s="144">
        <v>0.12871410219220089</v>
      </c>
      <c r="Q355" s="293">
        <v>6.3017729713823287E-2</v>
      </c>
      <c r="R355" s="292"/>
      <c r="S355" s="144"/>
      <c r="T355" s="293"/>
      <c r="U355" s="294">
        <v>3.3877278366256321E-2</v>
      </c>
      <c r="V355" s="292">
        <v>1.7291066282420749E-3</v>
      </c>
      <c r="W355" s="144">
        <v>1.3824884792626729E-2</v>
      </c>
      <c r="X355" s="293">
        <v>6.91471847217649E-3</v>
      </c>
    </row>
    <row r="356" spans="2:24" s="4" customFormat="1" hidden="1" outlineLevel="1" x14ac:dyDescent="0.25">
      <c r="B356" s="53" t="s">
        <v>89</v>
      </c>
      <c r="C356" s="292">
        <v>4.5598866908768701E-2</v>
      </c>
      <c r="D356" s="144">
        <v>9.6118900818117609E-2</v>
      </c>
      <c r="E356" s="293">
        <v>6.8750590921983754E-2</v>
      </c>
      <c r="F356" s="292">
        <v>5.358291719003707E-2</v>
      </c>
      <c r="G356" s="144">
        <v>9.3699906803355076E-2</v>
      </c>
      <c r="H356" s="293">
        <v>7.4557919921256391E-2</v>
      </c>
      <c r="I356" s="292"/>
      <c r="J356" s="144"/>
      <c r="K356" s="293"/>
      <c r="L356" s="292"/>
      <c r="M356" s="144"/>
      <c r="N356" s="293"/>
      <c r="O356" s="292">
        <v>2.6439161371695104E-2</v>
      </c>
      <c r="P356" s="144">
        <v>0.16699752866345258</v>
      </c>
      <c r="Q356" s="293">
        <v>7.8451067402254743E-2</v>
      </c>
      <c r="R356" s="292"/>
      <c r="S356" s="144"/>
      <c r="T356" s="293"/>
      <c r="U356" s="294">
        <v>3.8258711612035985E-2</v>
      </c>
      <c r="V356" s="292">
        <v>1.7709563164108619E-3</v>
      </c>
      <c r="W356" s="144">
        <v>1.1336032388663968E-2</v>
      </c>
      <c r="X356" s="293">
        <v>5.8040286787299422E-3</v>
      </c>
    </row>
    <row r="357" spans="2:24" s="4" customFormat="1" ht="15.75" collapsed="1" x14ac:dyDescent="0.25">
      <c r="B357" s="65">
        <v>1991</v>
      </c>
      <c r="C357" s="295">
        <v>2.0575345676119051E-2</v>
      </c>
      <c r="D357" s="88">
        <v>4.7498969025573816E-2</v>
      </c>
      <c r="E357" s="296">
        <v>3.2784213317211749E-2</v>
      </c>
      <c r="F357" s="295">
        <v>2.5846599983109279E-2</v>
      </c>
      <c r="G357" s="88">
        <v>4.5593174746270393E-2</v>
      </c>
      <c r="H357" s="296">
        <v>3.593324163721668E-2</v>
      </c>
      <c r="I357" s="295"/>
      <c r="J357" s="88"/>
      <c r="K357" s="296"/>
      <c r="L357" s="295"/>
      <c r="M357" s="88"/>
      <c r="N357" s="296"/>
      <c r="O357" s="295">
        <v>1.0922833339616239E-2</v>
      </c>
      <c r="P357" s="88">
        <v>5.6220924477877861E-2</v>
      </c>
      <c r="Q357" s="296">
        <v>2.7392248359583989E-2</v>
      </c>
      <c r="R357" s="295"/>
      <c r="S357" s="88"/>
      <c r="T357" s="296"/>
      <c r="U357" s="297">
        <v>2.0591010677924012E-2</v>
      </c>
      <c r="V357" s="295">
        <v>5.5167340934166975E-4</v>
      </c>
      <c r="W357" s="88">
        <v>4.3437055757384298E-3</v>
      </c>
      <c r="X357" s="296">
        <v>1.9468820828732493E-3</v>
      </c>
    </row>
    <row r="358" spans="2:24" s="4" customFormat="1" hidden="1" outlineLevel="1" x14ac:dyDescent="0.25">
      <c r="B358" s="53" t="s">
        <v>78</v>
      </c>
      <c r="C358" s="292">
        <v>4.2815705221977945E-2</v>
      </c>
      <c r="D358" s="144">
        <v>0.13541294727388797</v>
      </c>
      <c r="E358" s="293">
        <v>8.3173779768922429E-2</v>
      </c>
      <c r="F358" s="292">
        <v>5.2039187627277231E-2</v>
      </c>
      <c r="G358" s="144">
        <v>0.12117315531722798</v>
      </c>
      <c r="H358" s="293">
        <v>8.6707184897584E-2</v>
      </c>
      <c r="I358" s="292"/>
      <c r="J358" s="144"/>
      <c r="K358" s="293"/>
      <c r="L358" s="292"/>
      <c r="M358" s="144"/>
      <c r="N358" s="293"/>
      <c r="O358" s="292">
        <v>2.2887999561427553E-2</v>
      </c>
      <c r="P358" s="144">
        <v>0.19910587722167702</v>
      </c>
      <c r="Q358" s="293">
        <v>8.1843718079673139E-2</v>
      </c>
      <c r="R358" s="292"/>
      <c r="S358" s="144"/>
      <c r="T358" s="293"/>
      <c r="U358" s="294">
        <v>5.4059851978976725E-2</v>
      </c>
      <c r="V358" s="292">
        <v>8.710801393728223E-4</v>
      </c>
      <c r="W358" s="144">
        <v>5.1177072671443197E-3</v>
      </c>
      <c r="X358" s="293">
        <v>2.8235294117647061E-3</v>
      </c>
    </row>
    <row r="359" spans="2:24" s="4" customFormat="1" hidden="1" outlineLevel="1" x14ac:dyDescent="0.25">
      <c r="B359" s="53" t="s">
        <v>79</v>
      </c>
      <c r="C359" s="292">
        <v>4.3590612556129796E-2</v>
      </c>
      <c r="D359" s="144">
        <v>0.13612683336233278</v>
      </c>
      <c r="E359" s="293">
        <v>8.5499205035854509E-2</v>
      </c>
      <c r="F359" s="292">
        <v>5.7977547696603071E-2</v>
      </c>
      <c r="G359" s="144">
        <v>0.11577244191314479</v>
      </c>
      <c r="H359" s="293">
        <v>8.8554542777507655E-2</v>
      </c>
      <c r="I359" s="292"/>
      <c r="J359" s="144"/>
      <c r="K359" s="293"/>
      <c r="L359" s="292"/>
      <c r="M359" s="144"/>
      <c r="N359" s="293"/>
      <c r="O359" s="292">
        <v>2.2356464270962412E-2</v>
      </c>
      <c r="P359" s="144">
        <v>0.22302527038802603</v>
      </c>
      <c r="Q359" s="293">
        <v>8.9569920164821015E-2</v>
      </c>
      <c r="R359" s="292"/>
      <c r="S359" s="144"/>
      <c r="T359" s="293"/>
      <c r="U359" s="294">
        <v>3.0717441615821586E-2</v>
      </c>
      <c r="V359" s="292">
        <v>0</v>
      </c>
      <c r="W359" s="144">
        <v>5.3248136315228968E-3</v>
      </c>
      <c r="X359" s="293">
        <v>2.5523226135783562E-3</v>
      </c>
    </row>
    <row r="360" spans="2:24" s="4" customFormat="1" hidden="1" outlineLevel="1" x14ac:dyDescent="0.25">
      <c r="B360" s="53" t="s">
        <v>80</v>
      </c>
      <c r="C360" s="292">
        <v>4.1585077976858481E-2</v>
      </c>
      <c r="D360" s="144">
        <v>0.11015622187826213</v>
      </c>
      <c r="E360" s="293">
        <v>7.3291196651257232E-2</v>
      </c>
      <c r="F360" s="292">
        <v>4.9842962337353851E-2</v>
      </c>
      <c r="G360" s="144">
        <v>9.9234508576856451E-2</v>
      </c>
      <c r="H360" s="293">
        <v>7.6587015847467368E-2</v>
      </c>
      <c r="I360" s="292"/>
      <c r="J360" s="144"/>
      <c r="K360" s="293"/>
      <c r="L360" s="292"/>
      <c r="M360" s="144"/>
      <c r="N360" s="293"/>
      <c r="O360" s="292">
        <v>2.5779043665065535E-2</v>
      </c>
      <c r="P360" s="144">
        <v>0.16471165644171779</v>
      </c>
      <c r="Q360" s="293">
        <v>7.1581127435117464E-2</v>
      </c>
      <c r="R360" s="292"/>
      <c r="S360" s="144"/>
      <c r="T360" s="293"/>
      <c r="U360" s="294">
        <v>4.8902937895128298E-2</v>
      </c>
      <c r="V360" s="292">
        <v>1.6103059581320451E-3</v>
      </c>
      <c r="W360" s="144">
        <v>3.9556962025316458E-3</v>
      </c>
      <c r="X360" s="293">
        <v>2.7932960893854749E-3</v>
      </c>
    </row>
    <row r="361" spans="2:24" s="4" customFormat="1" hidden="1" outlineLevel="1" x14ac:dyDescent="0.25">
      <c r="B361" s="53" t="s">
        <v>81</v>
      </c>
      <c r="C361" s="292">
        <v>2.2465581977471841E-2</v>
      </c>
      <c r="D361" s="144">
        <v>5.4366013442613652E-2</v>
      </c>
      <c r="E361" s="293">
        <v>3.6909893289616177E-2</v>
      </c>
      <c r="F361" s="292">
        <v>2.889873849301057E-2</v>
      </c>
      <c r="G361" s="144">
        <v>5.1027666045325222E-2</v>
      </c>
      <c r="H361" s="293">
        <v>4.0550400661203988E-2</v>
      </c>
      <c r="I361" s="292"/>
      <c r="J361" s="144"/>
      <c r="K361" s="293"/>
      <c r="L361" s="292"/>
      <c r="M361" s="144"/>
      <c r="N361" s="293"/>
      <c r="O361" s="292">
        <v>1.1996610623021006E-2</v>
      </c>
      <c r="P361" s="144">
        <v>6.8735950198858725E-2</v>
      </c>
      <c r="Q361" s="293">
        <v>3.1304245491188327E-2</v>
      </c>
      <c r="R361" s="292"/>
      <c r="S361" s="144"/>
      <c r="T361" s="293"/>
      <c r="U361" s="294">
        <v>2.8252299605781867E-2</v>
      </c>
      <c r="V361" s="292">
        <v>0</v>
      </c>
      <c r="W361" s="144">
        <v>0</v>
      </c>
      <c r="X361" s="293">
        <v>0</v>
      </c>
    </row>
    <row r="362" spans="2:24" s="4" customFormat="1" hidden="1" outlineLevel="1" x14ac:dyDescent="0.25">
      <c r="B362" s="53" t="s">
        <v>82</v>
      </c>
      <c r="C362" s="292">
        <v>6.7649190625755011E-4</v>
      </c>
      <c r="D362" s="144">
        <v>2.5471217524197657E-3</v>
      </c>
      <c r="E362" s="293">
        <v>1.396697849679651E-3</v>
      </c>
      <c r="F362" s="292">
        <v>9.9901914483961195E-4</v>
      </c>
      <c r="G362" s="144">
        <v>2.8276950187488474E-3</v>
      </c>
      <c r="H362" s="293">
        <v>1.858324426856158E-3</v>
      </c>
      <c r="I362" s="292"/>
      <c r="J362" s="144"/>
      <c r="K362" s="293"/>
      <c r="L362" s="292"/>
      <c r="M362" s="144"/>
      <c r="N362" s="293"/>
      <c r="O362" s="292">
        <v>3.2776138970829236E-4</v>
      </c>
      <c r="P362" s="144">
        <v>1.7996400719856029E-3</v>
      </c>
      <c r="Q362" s="293">
        <v>7.3171624044195659E-4</v>
      </c>
      <c r="R362" s="292"/>
      <c r="S362" s="144"/>
      <c r="T362" s="293"/>
      <c r="U362" s="294">
        <v>2.7517886626307099E-4</v>
      </c>
      <c r="V362" s="292">
        <v>0</v>
      </c>
      <c r="W362" s="144">
        <v>0</v>
      </c>
      <c r="X362" s="293">
        <v>0</v>
      </c>
    </row>
    <row r="363" spans="2:24" s="4" customFormat="1" hidden="1" outlineLevel="1" x14ac:dyDescent="0.25">
      <c r="B363" s="53" t="s">
        <v>83</v>
      </c>
      <c r="C363" s="292">
        <v>3.6634627435479673E-4</v>
      </c>
      <c r="D363" s="144">
        <v>9.3065994392479328E-4</v>
      </c>
      <c r="E363" s="293">
        <v>6.2031779357732495E-4</v>
      </c>
      <c r="F363" s="292">
        <v>3.8210365430040293E-4</v>
      </c>
      <c r="G363" s="144">
        <v>1.2110806211770477E-3</v>
      </c>
      <c r="H363" s="293">
        <v>8.2242868891838408E-4</v>
      </c>
      <c r="I363" s="292"/>
      <c r="J363" s="144"/>
      <c r="K363" s="293"/>
      <c r="L363" s="292"/>
      <c r="M363" s="144"/>
      <c r="N363" s="293"/>
      <c r="O363" s="292">
        <v>4.1506692954238871E-4</v>
      </c>
      <c r="P363" s="144">
        <v>0</v>
      </c>
      <c r="Q363" s="293">
        <v>2.7785013458365895E-4</v>
      </c>
      <c r="R363" s="292"/>
      <c r="S363" s="144"/>
      <c r="T363" s="293"/>
      <c r="U363" s="294">
        <v>0</v>
      </c>
      <c r="V363" s="292">
        <v>0</v>
      </c>
      <c r="W363" s="144">
        <v>0</v>
      </c>
      <c r="X363" s="293">
        <v>0</v>
      </c>
    </row>
    <row r="364" spans="2:24" s="4" customFormat="1" hidden="1" outlineLevel="1" x14ac:dyDescent="0.25">
      <c r="B364" s="53" t="s">
        <v>84</v>
      </c>
      <c r="C364" s="292">
        <v>1.5324026541213968E-4</v>
      </c>
      <c r="D364" s="144">
        <v>1.3120110902069511E-3</v>
      </c>
      <c r="E364" s="293">
        <v>7.1115843338551143E-4</v>
      </c>
      <c r="F364" s="292">
        <v>1.2822814351293822E-4</v>
      </c>
      <c r="G364" s="144">
        <v>1.6482628602208457E-3</v>
      </c>
      <c r="H364" s="293">
        <v>9.5427109495290114E-4</v>
      </c>
      <c r="I364" s="292"/>
      <c r="J364" s="144"/>
      <c r="K364" s="293"/>
      <c r="L364" s="292"/>
      <c r="M364" s="144"/>
      <c r="N364" s="293"/>
      <c r="O364" s="292">
        <v>2.3044129508007836E-4</v>
      </c>
      <c r="P364" s="144">
        <v>2.1788074660469169E-4</v>
      </c>
      <c r="Q364" s="293">
        <v>2.2556496976019623E-4</v>
      </c>
      <c r="R364" s="292"/>
      <c r="S364" s="144"/>
      <c r="T364" s="293"/>
      <c r="U364" s="294">
        <v>0</v>
      </c>
      <c r="V364" s="292">
        <v>0</v>
      </c>
      <c r="W364" s="144">
        <v>0</v>
      </c>
      <c r="X364" s="293">
        <v>0</v>
      </c>
    </row>
    <row r="365" spans="2:24" s="4" customFormat="1" hidden="1" outlineLevel="1" x14ac:dyDescent="0.25">
      <c r="B365" s="53" t="s">
        <v>85</v>
      </c>
      <c r="C365" s="292">
        <v>1.5658437287958661E-4</v>
      </c>
      <c r="D365" s="144">
        <v>7.8979250693943898E-4</v>
      </c>
      <c r="E365" s="293">
        <v>4.4767806659475615E-4</v>
      </c>
      <c r="F365" s="292">
        <v>5.6476754167984457E-5</v>
      </c>
      <c r="G365" s="144">
        <v>1.0615601842786028E-3</v>
      </c>
      <c r="H365" s="293">
        <v>5.8202512408452294E-4</v>
      </c>
      <c r="I365" s="292"/>
      <c r="J365" s="144"/>
      <c r="K365" s="293"/>
      <c r="L365" s="292"/>
      <c r="M365" s="144"/>
      <c r="N365" s="293"/>
      <c r="O365" s="292">
        <v>2.2758705204740815E-4</v>
      </c>
      <c r="P365" s="144">
        <v>0</v>
      </c>
      <c r="Q365" s="293">
        <v>1.4473874656245476E-4</v>
      </c>
      <c r="R365" s="292"/>
      <c r="S365" s="144"/>
      <c r="T365" s="293"/>
      <c r="U365" s="294">
        <v>1.1206574523720584E-3</v>
      </c>
      <c r="V365" s="292">
        <v>0</v>
      </c>
      <c r="W365" s="144">
        <v>0</v>
      </c>
      <c r="X365" s="293">
        <v>0</v>
      </c>
    </row>
    <row r="366" spans="2:24" s="4" customFormat="1" hidden="1" outlineLevel="1" x14ac:dyDescent="0.25">
      <c r="B366" s="53" t="s">
        <v>86</v>
      </c>
      <c r="C366" s="292">
        <v>7.6153015807295897E-4</v>
      </c>
      <c r="D366" s="144">
        <v>8.6811482525531354E-4</v>
      </c>
      <c r="E366" s="293">
        <v>8.0748606876248556E-4</v>
      </c>
      <c r="F366" s="292">
        <v>4.4592184206259121E-4</v>
      </c>
      <c r="G366" s="144">
        <v>1.0322922181048174E-3</v>
      </c>
      <c r="H366" s="293">
        <v>7.4215720360514567E-4</v>
      </c>
      <c r="I366" s="292"/>
      <c r="J366" s="144"/>
      <c r="K366" s="293"/>
      <c r="L366" s="292"/>
      <c r="M366" s="144"/>
      <c r="N366" s="293"/>
      <c r="O366" s="292">
        <v>8.8507494275874012E-4</v>
      </c>
      <c r="P366" s="144">
        <v>4.2571306939123032E-4</v>
      </c>
      <c r="Q366" s="293">
        <v>7.3253482753302829E-4</v>
      </c>
      <c r="R366" s="292"/>
      <c r="S366" s="144"/>
      <c r="T366" s="293"/>
      <c r="U366" s="294">
        <v>2.2099447513812156E-3</v>
      </c>
      <c r="V366" s="292">
        <v>5.3003533568904597E-3</v>
      </c>
      <c r="W366" s="144">
        <v>0</v>
      </c>
      <c r="X366" s="293">
        <v>2.6619343389529724E-3</v>
      </c>
    </row>
    <row r="367" spans="2:24" s="4" customFormat="1" hidden="1" outlineLevel="1" x14ac:dyDescent="0.25">
      <c r="B367" s="53" t="s">
        <v>87</v>
      </c>
      <c r="C367" s="292">
        <v>2.5231605680151661E-2</v>
      </c>
      <c r="D367" s="144">
        <v>3.5056306306306309E-2</v>
      </c>
      <c r="E367" s="293">
        <v>2.9048275258656518E-2</v>
      </c>
      <c r="F367" s="292">
        <v>4.1932456510207688E-2</v>
      </c>
      <c r="G367" s="144">
        <v>3.3813313704743067E-2</v>
      </c>
      <c r="H367" s="293">
        <v>3.8116107082618533E-2</v>
      </c>
      <c r="I367" s="292"/>
      <c r="J367" s="144"/>
      <c r="K367" s="293"/>
      <c r="L367" s="292"/>
      <c r="M367" s="144"/>
      <c r="N367" s="293"/>
      <c r="O367" s="292">
        <v>6.1171204774337932E-3</v>
      </c>
      <c r="P367" s="144">
        <v>4.0447235957058222E-2</v>
      </c>
      <c r="Q367" s="293">
        <v>1.6248406052399796E-2</v>
      </c>
      <c r="R367" s="292"/>
      <c r="S367" s="144"/>
      <c r="T367" s="293"/>
      <c r="U367" s="294">
        <v>1.0305582937539207E-2</v>
      </c>
      <c r="V367" s="292">
        <v>6.7430883344571813E-4</v>
      </c>
      <c r="W367" s="144">
        <v>0</v>
      </c>
      <c r="X367" s="293">
        <v>3.8124285169653069E-4</v>
      </c>
    </row>
    <row r="368" spans="2:24" s="4" customFormat="1" hidden="1" outlineLevel="1" x14ac:dyDescent="0.25">
      <c r="B368" s="53" t="s">
        <v>88</v>
      </c>
      <c r="C368" s="292">
        <v>4.2480756681107346E-2</v>
      </c>
      <c r="D368" s="144">
        <v>0.11143781240811526</v>
      </c>
      <c r="E368" s="293">
        <v>7.1392696357310492E-2</v>
      </c>
      <c r="F368" s="292">
        <v>5.5005187827792547E-2</v>
      </c>
      <c r="G368" s="144">
        <v>0.11078558872708044</v>
      </c>
      <c r="H368" s="293">
        <v>8.2819069336563814E-2</v>
      </c>
      <c r="I368" s="292"/>
      <c r="J368" s="144"/>
      <c r="K368" s="293"/>
      <c r="L368" s="292"/>
      <c r="M368" s="144"/>
      <c r="N368" s="293"/>
      <c r="O368" s="292">
        <v>2.6773792010863415E-2</v>
      </c>
      <c r="P368" s="144">
        <v>0.12091886608015641</v>
      </c>
      <c r="Q368" s="293">
        <v>5.6570500425400266E-2</v>
      </c>
      <c r="R368" s="292"/>
      <c r="S368" s="144"/>
      <c r="T368" s="293"/>
      <c r="U368" s="294">
        <v>3.2819258980628173E-2</v>
      </c>
      <c r="V368" s="292">
        <v>4.9726504226752855E-4</v>
      </c>
      <c r="W368" s="144">
        <v>5.0215208034433282E-3</v>
      </c>
      <c r="X368" s="293">
        <v>2.3494860499265785E-3</v>
      </c>
    </row>
    <row r="369" spans="2:24" s="4" customFormat="1" hidden="1" outlineLevel="1" x14ac:dyDescent="0.25">
      <c r="B369" s="53" t="s">
        <v>89</v>
      </c>
      <c r="C369" s="292">
        <v>5.5882422438033125E-2</v>
      </c>
      <c r="D369" s="144">
        <v>0.1221723251220512</v>
      </c>
      <c r="E369" s="293">
        <v>8.6250240081947968E-2</v>
      </c>
      <c r="F369" s="292">
        <v>7.5481520041644976E-2</v>
      </c>
      <c r="G369" s="144">
        <v>0.12829083306998565</v>
      </c>
      <c r="H369" s="293">
        <v>0.10278793820782584</v>
      </c>
      <c r="I369" s="292"/>
      <c r="J369" s="144"/>
      <c r="K369" s="293"/>
      <c r="L369" s="292"/>
      <c r="M369" s="144"/>
      <c r="N369" s="293"/>
      <c r="O369" s="292">
        <v>2.2385440689862628E-2</v>
      </c>
      <c r="P369" s="144">
        <v>0.10738001176767252</v>
      </c>
      <c r="Q369" s="293">
        <v>5.414062745344346E-2</v>
      </c>
      <c r="R369" s="292"/>
      <c r="S369" s="144"/>
      <c r="T369" s="293"/>
      <c r="U369" s="294">
        <v>4.9327354260089683E-2</v>
      </c>
      <c r="V369" s="292">
        <v>2.7235587834770767E-3</v>
      </c>
      <c r="W369" s="144">
        <v>2.3734177215189874E-3</v>
      </c>
      <c r="X369" s="293">
        <v>2.5959042399769255E-3</v>
      </c>
    </row>
    <row r="370" spans="2:24" s="4" customFormat="1" ht="15.75" collapsed="1" x14ac:dyDescent="0.25">
      <c r="B370" s="65">
        <v>1990</v>
      </c>
      <c r="C370" s="295">
        <v>2.2966820496131378E-2</v>
      </c>
      <c r="D370" s="88">
        <v>5.9111028063578076E-2</v>
      </c>
      <c r="E370" s="296">
        <v>3.8933779078358779E-2</v>
      </c>
      <c r="F370" s="295">
        <v>3.0706173742131998E-2</v>
      </c>
      <c r="G370" s="88">
        <v>5.6524627296387853E-2</v>
      </c>
      <c r="H370" s="296">
        <v>4.4005499495430832E-2</v>
      </c>
      <c r="I370" s="295"/>
      <c r="J370" s="88"/>
      <c r="K370" s="296"/>
      <c r="L370" s="295"/>
      <c r="M370" s="88"/>
      <c r="N370" s="296"/>
      <c r="O370" s="295">
        <v>1.0962652626016721E-2</v>
      </c>
      <c r="P370" s="88">
        <v>7.0588498512160022E-2</v>
      </c>
      <c r="Q370" s="296">
        <v>3.0998767016179155E-2</v>
      </c>
      <c r="R370" s="295"/>
      <c r="S370" s="88"/>
      <c r="T370" s="296"/>
      <c r="U370" s="297">
        <v>2.363372121377642E-2</v>
      </c>
      <c r="V370" s="295">
        <v>9.4188043658928477E-4</v>
      </c>
      <c r="W370" s="88">
        <v>2.0302095176222188E-3</v>
      </c>
      <c r="X370" s="296">
        <v>1.3832625234660608E-3</v>
      </c>
    </row>
    <row r="371" spans="2:24" s="4" customFormat="1" hidden="1" outlineLevel="1" x14ac:dyDescent="0.25">
      <c r="B371" s="53" t="s">
        <v>78</v>
      </c>
      <c r="C371" s="292">
        <v>5.0506858818000759E-2</v>
      </c>
      <c r="D371" s="144">
        <v>0.13465685468663874</v>
      </c>
      <c r="E371" s="293">
        <v>8.7151327314378121E-2</v>
      </c>
      <c r="F371" s="292">
        <v>6.4608186561497194E-2</v>
      </c>
      <c r="G371" s="144">
        <v>0.12111627211934797</v>
      </c>
      <c r="H371" s="293">
        <v>9.2627926075492903E-2</v>
      </c>
      <c r="I371" s="292"/>
      <c r="J371" s="144"/>
      <c r="K371" s="293"/>
      <c r="L371" s="292"/>
      <c r="M371" s="144"/>
      <c r="N371" s="293"/>
      <c r="O371" s="292">
        <v>2.6108743502084017E-2</v>
      </c>
      <c r="P371" s="144">
        <v>0.19155148031567903</v>
      </c>
      <c r="Q371" s="293">
        <v>8.2225695142896932E-2</v>
      </c>
      <c r="R371" s="292"/>
      <c r="S371" s="144"/>
      <c r="T371" s="293"/>
      <c r="U371" s="294">
        <v>4.4791911591817543E-2</v>
      </c>
      <c r="V371" s="292">
        <v>0</v>
      </c>
      <c r="W371" s="144">
        <v>0</v>
      </c>
      <c r="X371" s="293">
        <v>0</v>
      </c>
    </row>
    <row r="372" spans="2:24" s="4" customFormat="1" hidden="1" outlineLevel="1" x14ac:dyDescent="0.25">
      <c r="B372" s="53" t="s">
        <v>79</v>
      </c>
      <c r="C372" s="292">
        <v>4.7872504313532169E-2</v>
      </c>
      <c r="D372" s="144">
        <v>0.11204631906353109</v>
      </c>
      <c r="E372" s="293">
        <v>7.5016667407440327E-2</v>
      </c>
      <c r="F372" s="292">
        <v>6.2367949506565754E-2</v>
      </c>
      <c r="G372" s="144">
        <v>9.5609355765285189E-2</v>
      </c>
      <c r="H372" s="293">
        <v>7.9073232709590296E-2</v>
      </c>
      <c r="I372" s="292"/>
      <c r="J372" s="144"/>
      <c r="K372" s="293"/>
      <c r="L372" s="292"/>
      <c r="M372" s="144"/>
      <c r="N372" s="293"/>
      <c r="O372" s="292">
        <v>2.7625820568927789E-2</v>
      </c>
      <c r="P372" s="144">
        <v>0.17881276639983365</v>
      </c>
      <c r="Q372" s="293">
        <v>7.3712565362066232E-2</v>
      </c>
      <c r="R372" s="292"/>
      <c r="S372" s="144"/>
      <c r="T372" s="293"/>
      <c r="U372" s="294">
        <v>3.5142767492940069E-2</v>
      </c>
      <c r="V372" s="292">
        <v>1.8645121193287756E-3</v>
      </c>
      <c r="W372" s="144">
        <v>0</v>
      </c>
      <c r="X372" s="293">
        <v>1.507537688442211E-3</v>
      </c>
    </row>
    <row r="373" spans="2:24" s="4" customFormat="1" hidden="1" outlineLevel="1" x14ac:dyDescent="0.25">
      <c r="B373" s="53" t="s">
        <v>80</v>
      </c>
      <c r="C373" s="292">
        <v>4.4057319471761731E-2</v>
      </c>
      <c r="D373" s="144">
        <v>9.6876144717898918E-2</v>
      </c>
      <c r="E373" s="293">
        <v>6.7927637277812647E-2</v>
      </c>
      <c r="F373" s="292">
        <v>5.0939699586387055E-2</v>
      </c>
      <c r="G373" s="144">
        <v>8.8077218383240105E-2</v>
      </c>
      <c r="H373" s="293">
        <v>7.0414595987483897E-2</v>
      </c>
      <c r="I373" s="292"/>
      <c r="J373" s="144"/>
      <c r="K373" s="293"/>
      <c r="L373" s="292"/>
      <c r="M373" s="144"/>
      <c r="N373" s="293"/>
      <c r="O373" s="292">
        <v>2.9600815426538807E-2</v>
      </c>
      <c r="P373" s="144">
        <v>0.13571573604060913</v>
      </c>
      <c r="Q373" s="293">
        <v>6.5545131915596022E-2</v>
      </c>
      <c r="R373" s="292"/>
      <c r="S373" s="144"/>
      <c r="T373" s="293"/>
      <c r="U373" s="294">
        <v>6.0689786585365856E-2</v>
      </c>
      <c r="V373" s="292">
        <v>0</v>
      </c>
      <c r="W373" s="144">
        <v>0</v>
      </c>
      <c r="X373" s="293">
        <v>0</v>
      </c>
    </row>
    <row r="374" spans="2:24" s="4" customFormat="1" hidden="1" outlineLevel="1" x14ac:dyDescent="0.25">
      <c r="B374" s="53" t="s">
        <v>81</v>
      </c>
      <c r="C374" s="292">
        <v>2.1907382377550362E-2</v>
      </c>
      <c r="D374" s="144">
        <v>6.4343064797308905E-2</v>
      </c>
      <c r="E374" s="293">
        <v>3.8707168894289185E-2</v>
      </c>
      <c r="F374" s="292">
        <v>2.7122019799660241E-2</v>
      </c>
      <c r="G374" s="144">
        <v>5.5997777087657935E-2</v>
      </c>
      <c r="H374" s="293">
        <v>4.0767775074344419E-2</v>
      </c>
      <c r="I374" s="292"/>
      <c r="J374" s="144"/>
      <c r="K374" s="293"/>
      <c r="L374" s="292"/>
      <c r="M374" s="144"/>
      <c r="N374" s="293"/>
      <c r="O374" s="292">
        <v>1.0075902170535753E-2</v>
      </c>
      <c r="P374" s="144">
        <v>9.4246546889604321E-2</v>
      </c>
      <c r="Q374" s="293">
        <v>3.5278935257167736E-2</v>
      </c>
      <c r="R374" s="292"/>
      <c r="S374" s="144"/>
      <c r="T374" s="293"/>
      <c r="U374" s="294">
        <v>4.2817537734880375E-2</v>
      </c>
      <c r="V374" s="292">
        <v>0</v>
      </c>
      <c r="W374" s="144">
        <v>0</v>
      </c>
      <c r="X374" s="293">
        <v>0</v>
      </c>
    </row>
    <row r="375" spans="2:24" s="4" customFormat="1" hidden="1" outlineLevel="1" x14ac:dyDescent="0.25">
      <c r="B375" s="53" t="s">
        <v>82</v>
      </c>
      <c r="C375" s="292">
        <v>3.7684862634079986E-4</v>
      </c>
      <c r="D375" s="144">
        <v>1.5208458242545661E-3</v>
      </c>
      <c r="E375" s="293">
        <v>8.1837679196297556E-4</v>
      </c>
      <c r="F375" s="292">
        <v>2.7425437092903671E-4</v>
      </c>
      <c r="G375" s="144">
        <v>1.8459664681142597E-3</v>
      </c>
      <c r="H375" s="293">
        <v>1.0190554348120159E-3</v>
      </c>
      <c r="I375" s="292"/>
      <c r="J375" s="144"/>
      <c r="K375" s="293"/>
      <c r="L375" s="292"/>
      <c r="M375" s="144"/>
      <c r="N375" s="293"/>
      <c r="O375" s="292">
        <v>4.687307265326261E-4</v>
      </c>
      <c r="P375" s="144">
        <v>4.6409865411390304E-4</v>
      </c>
      <c r="Q375" s="293">
        <v>4.6747455859613794E-4</v>
      </c>
      <c r="R375" s="292"/>
      <c r="S375" s="144"/>
      <c r="T375" s="293"/>
      <c r="U375" s="294">
        <v>7.0989115002366302E-4</v>
      </c>
      <c r="V375" s="292">
        <v>0</v>
      </c>
      <c r="W375" s="144">
        <v>0</v>
      </c>
      <c r="X375" s="293">
        <v>0</v>
      </c>
    </row>
    <row r="376" spans="2:24" s="4" customFormat="1" hidden="1" outlineLevel="1" x14ac:dyDescent="0.25">
      <c r="B376" s="53" t="s">
        <v>83</v>
      </c>
      <c r="C376" s="292">
        <v>5.8594144626512845E-4</v>
      </c>
      <c r="D376" s="144">
        <v>9.7555966317518998E-4</v>
      </c>
      <c r="E376" s="293">
        <v>7.5753293006953473E-4</v>
      </c>
      <c r="F376" s="292">
        <v>2.0003273262897566E-4</v>
      </c>
      <c r="G376" s="144">
        <v>9.3282055478275099E-4</v>
      </c>
      <c r="H376" s="293">
        <v>5.857221609702315E-4</v>
      </c>
      <c r="I376" s="292"/>
      <c r="J376" s="144"/>
      <c r="K376" s="293"/>
      <c r="L376" s="292"/>
      <c r="M376" s="144"/>
      <c r="N376" s="293"/>
      <c r="O376" s="292">
        <v>1.0611643330876934E-3</v>
      </c>
      <c r="P376" s="144">
        <v>1.1816655264630885E-3</v>
      </c>
      <c r="Q376" s="293">
        <v>1.0999120070394369E-3</v>
      </c>
      <c r="R376" s="292"/>
      <c r="S376" s="144"/>
      <c r="T376" s="293"/>
      <c r="U376" s="294">
        <v>1.2374845314433571E-3</v>
      </c>
      <c r="V376" s="292">
        <v>0</v>
      </c>
      <c r="W376" s="144">
        <v>0</v>
      </c>
      <c r="X376" s="293">
        <v>0</v>
      </c>
    </row>
    <row r="377" spans="2:24" s="4" customFormat="1" hidden="1" outlineLevel="1" x14ac:dyDescent="0.25">
      <c r="B377" s="53" t="s">
        <v>84</v>
      </c>
      <c r="C377" s="292">
        <v>1.230658155981819E-4</v>
      </c>
      <c r="D377" s="144">
        <v>1.079118636127888E-3</v>
      </c>
      <c r="E377" s="293">
        <v>5.9645111586062926E-4</v>
      </c>
      <c r="F377" s="292">
        <v>4.1955694786305665E-5</v>
      </c>
      <c r="G377" s="144">
        <v>1.2918567296589726E-3</v>
      </c>
      <c r="H377" s="293">
        <v>7.2967447711904385E-4</v>
      </c>
      <c r="I377" s="292"/>
      <c r="J377" s="144"/>
      <c r="K377" s="293"/>
      <c r="L377" s="292"/>
      <c r="M377" s="144"/>
      <c r="N377" s="293"/>
      <c r="O377" s="292">
        <v>2.1125272868107879E-4</v>
      </c>
      <c r="P377" s="144">
        <v>5.1954799324587604E-4</v>
      </c>
      <c r="Q377" s="293">
        <v>3.4060409542364337E-4</v>
      </c>
      <c r="R377" s="292"/>
      <c r="S377" s="144"/>
      <c r="T377" s="293"/>
      <c r="U377" s="294">
        <v>4.3680838672102506E-4</v>
      </c>
      <c r="V377" s="292">
        <v>0</v>
      </c>
      <c r="W377" s="144">
        <v>0</v>
      </c>
      <c r="X377" s="293">
        <v>0</v>
      </c>
    </row>
    <row r="378" spans="2:24" s="4" customFormat="1" hidden="1" outlineLevel="1" x14ac:dyDescent="0.25">
      <c r="B378" s="53" t="s">
        <v>85</v>
      </c>
      <c r="C378" s="292">
        <v>1.4599352066851129E-4</v>
      </c>
      <c r="D378" s="144">
        <v>1.2652889076339096E-4</v>
      </c>
      <c r="E378" s="293">
        <v>1.371993048568554E-4</v>
      </c>
      <c r="F378" s="292">
        <v>8.4833060655638368E-5</v>
      </c>
      <c r="G378" s="144">
        <v>0</v>
      </c>
      <c r="H378" s="293">
        <v>4.1971459407602829E-5</v>
      </c>
      <c r="I378" s="292"/>
      <c r="J378" s="144"/>
      <c r="K378" s="293"/>
      <c r="L378" s="292"/>
      <c r="M378" s="144"/>
      <c r="N378" s="293"/>
      <c r="O378" s="292">
        <v>2.6315294825285238E-4</v>
      </c>
      <c r="P378" s="144">
        <v>4.5045045045045046E-4</v>
      </c>
      <c r="Q378" s="293">
        <v>3.3525623981225651E-4</v>
      </c>
      <c r="R378" s="292"/>
      <c r="S378" s="144"/>
      <c r="T378" s="293"/>
      <c r="U378" s="294">
        <v>0</v>
      </c>
      <c r="V378" s="292">
        <v>0</v>
      </c>
      <c r="W378" s="144">
        <v>0</v>
      </c>
      <c r="X378" s="293">
        <v>0</v>
      </c>
    </row>
    <row r="379" spans="2:24" s="4" customFormat="1" hidden="1" outlineLevel="1" x14ac:dyDescent="0.25">
      <c r="B379" s="53" t="s">
        <v>86</v>
      </c>
      <c r="C379" s="292">
        <v>8.8395888417791828E-4</v>
      </c>
      <c r="D379" s="144">
        <v>7.1975264838562518E-4</v>
      </c>
      <c r="E379" s="293">
        <v>8.1243735622287276E-4</v>
      </c>
      <c r="F379" s="292">
        <v>1.2850467289719626E-3</v>
      </c>
      <c r="G379" s="144">
        <v>4.8303178349135375E-4</v>
      </c>
      <c r="H379" s="293">
        <v>8.7271798437621949E-4</v>
      </c>
      <c r="I379" s="292"/>
      <c r="J379" s="144"/>
      <c r="K379" s="293"/>
      <c r="L379" s="292"/>
      <c r="M379" s="144"/>
      <c r="N379" s="293"/>
      <c r="O379" s="292">
        <v>4.2662116040955632E-4</v>
      </c>
      <c r="P379" s="144">
        <v>1.4445648248465151E-3</v>
      </c>
      <c r="Q379" s="293">
        <v>7.6876390855755612E-4</v>
      </c>
      <c r="R379" s="292"/>
      <c r="S379" s="144"/>
      <c r="T379" s="293"/>
      <c r="U379" s="294">
        <v>4.7292504138094112E-4</v>
      </c>
      <c r="V379" s="292">
        <v>0</v>
      </c>
      <c r="W379" s="144">
        <v>0</v>
      </c>
      <c r="X379" s="293">
        <v>0</v>
      </c>
    </row>
    <row r="380" spans="2:24" s="4" customFormat="1" hidden="1" outlineLevel="1" x14ac:dyDescent="0.25">
      <c r="B380" s="53" t="s">
        <v>87</v>
      </c>
      <c r="C380" s="292">
        <v>2.0706385428230747E-2</v>
      </c>
      <c r="D380" s="144">
        <v>5.3435734422311684E-2</v>
      </c>
      <c r="E380" s="293">
        <v>3.4282634430852443E-2</v>
      </c>
      <c r="F380" s="292">
        <v>2.9923890263311326E-2</v>
      </c>
      <c r="G380" s="144">
        <v>5.8503900260017332E-2</v>
      </c>
      <c r="H380" s="293">
        <v>4.3812825518196617E-2</v>
      </c>
      <c r="I380" s="292"/>
      <c r="J380" s="144"/>
      <c r="K380" s="293"/>
      <c r="L380" s="292"/>
      <c r="M380" s="144"/>
      <c r="N380" s="293"/>
      <c r="O380" s="292">
        <v>1.1813570996222163E-2</v>
      </c>
      <c r="P380" s="144">
        <v>4.3674038653118148E-2</v>
      </c>
      <c r="Q380" s="293">
        <v>2.2765252171054434E-2</v>
      </c>
      <c r="R380" s="292"/>
      <c r="S380" s="144"/>
      <c r="T380" s="293"/>
      <c r="U380" s="294">
        <v>5.7539897948105526E-3</v>
      </c>
      <c r="V380" s="292">
        <v>0</v>
      </c>
      <c r="W380" s="144">
        <v>0</v>
      </c>
      <c r="X380" s="293">
        <v>0</v>
      </c>
    </row>
    <row r="381" spans="2:24" s="4" customFormat="1" hidden="1" outlineLevel="1" x14ac:dyDescent="0.25">
      <c r="B381" s="53" t="s">
        <v>88</v>
      </c>
      <c r="C381" s="292">
        <v>4.6511424012344593E-2</v>
      </c>
      <c r="D381" s="144">
        <v>0.11546637299595348</v>
      </c>
      <c r="E381" s="293">
        <v>7.4535519125683056E-2</v>
      </c>
      <c r="F381" s="292">
        <v>6.8679711912838601E-2</v>
      </c>
      <c r="G381" s="144">
        <v>0.10503421391644778</v>
      </c>
      <c r="H381" s="293">
        <v>8.6846021368736107E-2</v>
      </c>
      <c r="I381" s="292"/>
      <c r="J381" s="144"/>
      <c r="K381" s="293"/>
      <c r="L381" s="292"/>
      <c r="M381" s="144"/>
      <c r="N381" s="293"/>
      <c r="O381" s="292">
        <v>2.6634776147129852E-2</v>
      </c>
      <c r="P381" s="144">
        <v>0.16183161004431315</v>
      </c>
      <c r="Q381" s="293">
        <v>6.4778542732834357E-2</v>
      </c>
      <c r="R381" s="292"/>
      <c r="S381" s="144"/>
      <c r="T381" s="293"/>
      <c r="U381" s="294">
        <v>4.7440205574224154E-3</v>
      </c>
      <c r="V381" s="292">
        <v>0</v>
      </c>
      <c r="W381" s="144">
        <v>0</v>
      </c>
      <c r="X381" s="293">
        <v>0</v>
      </c>
    </row>
    <row r="382" spans="2:24" s="4" customFormat="1" hidden="1" outlineLevel="1" x14ac:dyDescent="0.25">
      <c r="B382" s="53" t="s">
        <v>89</v>
      </c>
      <c r="C382" s="292">
        <v>4.1896196694767594E-2</v>
      </c>
      <c r="D382" s="144">
        <v>0.10696252862330297</v>
      </c>
      <c r="E382" s="293">
        <v>7.3046772869258897E-2</v>
      </c>
      <c r="F382" s="292">
        <v>5.0819203657839589E-2</v>
      </c>
      <c r="G382" s="144">
        <v>9.549210844329431E-2</v>
      </c>
      <c r="H382" s="293">
        <v>7.6074280075356604E-2</v>
      </c>
      <c r="I382" s="292"/>
      <c r="J382" s="144"/>
      <c r="K382" s="293"/>
      <c r="L382" s="292"/>
      <c r="M382" s="144"/>
      <c r="N382" s="293"/>
      <c r="O382" s="292">
        <v>2.8271863821388923E-2</v>
      </c>
      <c r="P382" s="144">
        <v>0.15741613267998492</v>
      </c>
      <c r="Q382" s="293">
        <v>7.2653378454962031E-2</v>
      </c>
      <c r="R382" s="292"/>
      <c r="S382" s="144"/>
      <c r="T382" s="293"/>
      <c r="U382" s="294">
        <v>4.6345012873614685E-2</v>
      </c>
      <c r="V382" s="292">
        <v>0</v>
      </c>
      <c r="W382" s="144">
        <v>0</v>
      </c>
      <c r="X382" s="293">
        <v>0</v>
      </c>
    </row>
    <row r="383" spans="2:24" s="4" customFormat="1" ht="15.75" collapsed="1" x14ac:dyDescent="0.25">
      <c r="B383" s="65">
        <v>1989</v>
      </c>
      <c r="C383" s="295">
        <v>2.3503446897657081E-2</v>
      </c>
      <c r="D383" s="88">
        <v>5.776935769086175E-2</v>
      </c>
      <c r="E383" s="296">
        <v>3.847330960718795E-2</v>
      </c>
      <c r="F383" s="295">
        <v>3.0545375638923716E-2</v>
      </c>
      <c r="G383" s="88">
        <v>5.3377862903318744E-2</v>
      </c>
      <c r="H383" s="296">
        <v>4.2218684489924337E-2</v>
      </c>
      <c r="I383" s="295"/>
      <c r="J383" s="88"/>
      <c r="K383" s="296"/>
      <c r="L383" s="295"/>
      <c r="M383" s="88"/>
      <c r="N383" s="296"/>
      <c r="O383" s="295">
        <v>1.3495205452349413E-2</v>
      </c>
      <c r="P383" s="88">
        <v>7.473972398636694E-2</v>
      </c>
      <c r="Q383" s="296">
        <v>3.4069011426826765E-2</v>
      </c>
      <c r="R383" s="295"/>
      <c r="S383" s="88"/>
      <c r="T383" s="296"/>
      <c r="U383" s="297">
        <v>2.1760838027770974E-2</v>
      </c>
      <c r="V383" s="295">
        <v>2.0262055923274348E-4</v>
      </c>
      <c r="W383" s="88">
        <v>0</v>
      </c>
      <c r="X383" s="296">
        <v>1.0827588695997402E-4</v>
      </c>
    </row>
    <row r="384" spans="2:24" s="4" customFormat="1" hidden="1" outlineLevel="1" x14ac:dyDescent="0.25">
      <c r="B384" s="53" t="s">
        <v>78</v>
      </c>
      <c r="C384" s="292">
        <v>6.2056829740947263E-2</v>
      </c>
      <c r="D384" s="144">
        <v>0.11958359101216244</v>
      </c>
      <c r="E384" s="293">
        <v>8.6144762907687855E-2</v>
      </c>
      <c r="F384" s="292">
        <v>8.0351644896301436E-2</v>
      </c>
      <c r="G384" s="144">
        <v>9.4211722682253612E-2</v>
      </c>
      <c r="H384" s="293">
        <v>8.7170100176390319E-2</v>
      </c>
      <c r="I384" s="292"/>
      <c r="J384" s="144"/>
      <c r="K384" s="293"/>
      <c r="L384" s="292"/>
      <c r="M384" s="144"/>
      <c r="N384" s="293"/>
      <c r="O384" s="292">
        <v>4.3908558684137164E-2</v>
      </c>
      <c r="P384" s="144">
        <v>0.20725550641111559</v>
      </c>
      <c r="Q384" s="293">
        <v>9.4268673985206816E-2</v>
      </c>
      <c r="R384" s="292"/>
      <c r="S384" s="144"/>
      <c r="T384" s="293"/>
      <c r="U384" s="294">
        <v>2.8764562059542644E-3</v>
      </c>
      <c r="V384" s="292">
        <v>0</v>
      </c>
      <c r="W384" s="144">
        <v>0</v>
      </c>
      <c r="X384" s="293">
        <v>0</v>
      </c>
    </row>
    <row r="385" spans="2:24" s="4" customFormat="1" hidden="1" outlineLevel="1" x14ac:dyDescent="0.25">
      <c r="B385" s="53" t="s">
        <v>79</v>
      </c>
      <c r="C385" s="292">
        <v>5.3057016024934671E-2</v>
      </c>
      <c r="D385" s="144">
        <v>0.10493462865443981</v>
      </c>
      <c r="E385" s="293">
        <v>7.4301463070030299E-2</v>
      </c>
      <c r="F385" s="292">
        <v>6.5906671895131927E-2</v>
      </c>
      <c r="G385" s="144">
        <v>8.2540330219612074E-2</v>
      </c>
      <c r="H385" s="293">
        <v>7.4058203892162111E-2</v>
      </c>
      <c r="I385" s="292"/>
      <c r="J385" s="144"/>
      <c r="K385" s="293"/>
      <c r="L385" s="292"/>
      <c r="M385" s="144"/>
      <c r="N385" s="293"/>
      <c r="O385" s="292">
        <v>4.2767110005691042E-2</v>
      </c>
      <c r="P385" s="144">
        <v>0.18875480845233705</v>
      </c>
      <c r="Q385" s="293">
        <v>8.4477566997892203E-2</v>
      </c>
      <c r="R385" s="292"/>
      <c r="S385" s="144"/>
      <c r="T385" s="293"/>
      <c r="U385" s="294">
        <v>8.6780445472953432E-4</v>
      </c>
      <c r="V385" s="292">
        <v>0</v>
      </c>
      <c r="W385" s="144">
        <v>0</v>
      </c>
      <c r="X385" s="293">
        <v>0</v>
      </c>
    </row>
    <row r="386" spans="2:24" s="4" customFormat="1" hidden="1" outlineLevel="1" x14ac:dyDescent="0.25">
      <c r="B386" s="53" t="s">
        <v>80</v>
      </c>
      <c r="C386" s="292">
        <v>5.3037402759682127E-2</v>
      </c>
      <c r="D386" s="144">
        <v>0.10385112069914809</v>
      </c>
      <c r="E386" s="293">
        <v>7.4997836808860435E-2</v>
      </c>
      <c r="F386" s="292">
        <v>6.656585214183755E-2</v>
      </c>
      <c r="G386" s="144">
        <v>7.6677445979406553E-2</v>
      </c>
      <c r="H386" s="293">
        <v>7.173173699054361E-2</v>
      </c>
      <c r="I386" s="292"/>
      <c r="J386" s="144"/>
      <c r="K386" s="293"/>
      <c r="L386" s="292"/>
      <c r="M386" s="144"/>
      <c r="N386" s="293"/>
      <c r="O386" s="292">
        <v>4.3114741465670028E-2</v>
      </c>
      <c r="P386" s="144">
        <v>0.19048968029138</v>
      </c>
      <c r="Q386" s="293">
        <v>9.064449607141925E-2</v>
      </c>
      <c r="R386" s="292"/>
      <c r="S386" s="144"/>
      <c r="T386" s="293"/>
      <c r="U386" s="294">
        <v>1.8258426966292136E-3</v>
      </c>
      <c r="V386" s="292">
        <v>0</v>
      </c>
      <c r="W386" s="144">
        <v>0</v>
      </c>
      <c r="X386" s="293">
        <v>0</v>
      </c>
    </row>
    <row r="387" spans="2:24" s="4" customFormat="1" hidden="1" outlineLevel="1" x14ac:dyDescent="0.25">
      <c r="B387" s="53" t="s">
        <v>81</v>
      </c>
      <c r="C387" s="292">
        <v>2.79510597966569E-2</v>
      </c>
      <c r="D387" s="144">
        <v>5.898904206433369E-2</v>
      </c>
      <c r="E387" s="293">
        <v>3.9703402307465802E-2</v>
      </c>
      <c r="F387" s="292">
        <v>4.0308954863625394E-2</v>
      </c>
      <c r="G387" s="144">
        <v>5.4389856124992642E-2</v>
      </c>
      <c r="H387" s="293">
        <v>4.6652283096947619E-2</v>
      </c>
      <c r="I387" s="292"/>
      <c r="J387" s="144"/>
      <c r="K387" s="293"/>
      <c r="L387" s="292"/>
      <c r="M387" s="144"/>
      <c r="N387" s="293"/>
      <c r="O387" s="292">
        <v>1.5377386698560506E-2</v>
      </c>
      <c r="P387" s="144">
        <v>7.4189790298665542E-2</v>
      </c>
      <c r="Q387" s="293">
        <v>3.228015706328189E-2</v>
      </c>
      <c r="R387" s="292"/>
      <c r="S387" s="144"/>
      <c r="T387" s="293"/>
      <c r="U387" s="294">
        <v>3.3129904097646034E-3</v>
      </c>
      <c r="V387" s="292">
        <v>0</v>
      </c>
      <c r="W387" s="144">
        <v>0</v>
      </c>
      <c r="X387" s="293">
        <v>0</v>
      </c>
    </row>
    <row r="388" spans="2:24" s="4" customFormat="1" hidden="1" outlineLevel="1" x14ac:dyDescent="0.25">
      <c r="B388" s="53" t="s">
        <v>82</v>
      </c>
      <c r="C388" s="292">
        <v>3.7529634681043872E-4</v>
      </c>
      <c r="D388" s="144">
        <v>3.8321228956792394E-3</v>
      </c>
      <c r="E388" s="293">
        <v>1.5975858702405254E-3</v>
      </c>
      <c r="F388" s="292">
        <v>5.2634547060924494E-4</v>
      </c>
      <c r="G388" s="144">
        <v>3.4812880765883376E-4</v>
      </c>
      <c r="H388" s="293">
        <v>4.4962103370016699E-4</v>
      </c>
      <c r="I388" s="292"/>
      <c r="J388" s="144"/>
      <c r="K388" s="293"/>
      <c r="L388" s="292"/>
      <c r="M388" s="144"/>
      <c r="N388" s="293"/>
      <c r="O388" s="292">
        <v>2.6367563839928607E-4</v>
      </c>
      <c r="P388" s="144">
        <v>1.1313407703641339E-2</v>
      </c>
      <c r="Q388" s="293">
        <v>3.3378716676182528E-3</v>
      </c>
      <c r="R388" s="292"/>
      <c r="S388" s="144"/>
      <c r="T388" s="293"/>
      <c r="U388" s="294">
        <v>0</v>
      </c>
      <c r="V388" s="292">
        <v>0</v>
      </c>
      <c r="W388" s="144">
        <v>0</v>
      </c>
      <c r="X388" s="293">
        <v>0</v>
      </c>
    </row>
    <row r="389" spans="2:24" s="4" customFormat="1" hidden="1" outlineLevel="1" x14ac:dyDescent="0.25">
      <c r="B389" s="53" t="s">
        <v>83</v>
      </c>
      <c r="C389" s="292">
        <v>2.3138551719483624E-4</v>
      </c>
      <c r="D389" s="144">
        <v>3.083035359555026E-3</v>
      </c>
      <c r="E389" s="293">
        <v>1.3081465124093899E-3</v>
      </c>
      <c r="F389" s="292">
        <v>2.6705325804974819E-4</v>
      </c>
      <c r="G389" s="144">
        <v>4.4528967020733799E-3</v>
      </c>
      <c r="H389" s="293">
        <v>2.1561198216491178E-3</v>
      </c>
      <c r="I389" s="292"/>
      <c r="J389" s="144"/>
      <c r="K389" s="293"/>
      <c r="L389" s="292"/>
      <c r="M389" s="144"/>
      <c r="N389" s="293"/>
      <c r="O389" s="292">
        <v>2.2114108801415304E-4</v>
      </c>
      <c r="P389" s="144">
        <v>1.0240131073677743E-4</v>
      </c>
      <c r="Q389" s="293">
        <v>1.8532532316103227E-4</v>
      </c>
      <c r="R389" s="292"/>
      <c r="S389" s="144"/>
      <c r="T389" s="293"/>
      <c r="U389" s="294">
        <v>0</v>
      </c>
      <c r="V389" s="292">
        <v>0</v>
      </c>
      <c r="W389" s="144">
        <v>0</v>
      </c>
      <c r="X389" s="293">
        <v>0</v>
      </c>
    </row>
    <row r="390" spans="2:24" s="4" customFormat="1" hidden="1" outlineLevel="1" x14ac:dyDescent="0.25">
      <c r="B390" s="53" t="s">
        <v>84</v>
      </c>
      <c r="C390" s="292">
        <v>2.9839117425215709E-4</v>
      </c>
      <c r="D390" s="144">
        <v>4.4359885845891957E-3</v>
      </c>
      <c r="E390" s="293">
        <v>2.1722173849949211E-3</v>
      </c>
      <c r="F390" s="292">
        <v>2.3050769319426037E-4</v>
      </c>
      <c r="G390" s="144">
        <v>5.2016828183174503E-3</v>
      </c>
      <c r="H390" s="293">
        <v>2.8022891155753036E-3</v>
      </c>
      <c r="I390" s="292"/>
      <c r="J390" s="144"/>
      <c r="K390" s="293"/>
      <c r="L390" s="292"/>
      <c r="M390" s="144"/>
      <c r="N390" s="293"/>
      <c r="O390" s="292">
        <v>1.8141000929726298E-4</v>
      </c>
      <c r="P390" s="144">
        <v>2.2962112514351321E-3</v>
      </c>
      <c r="Q390" s="293">
        <v>9.3448391665571569E-4</v>
      </c>
      <c r="R390" s="292"/>
      <c r="S390" s="144"/>
      <c r="T390" s="293"/>
      <c r="U390" s="294">
        <v>2.0768431983385254E-3</v>
      </c>
      <c r="V390" s="292">
        <v>0</v>
      </c>
      <c r="W390" s="144">
        <v>0</v>
      </c>
      <c r="X390" s="293">
        <v>0</v>
      </c>
    </row>
    <row r="391" spans="2:24" s="4" customFormat="1" hidden="1" outlineLevel="1" x14ac:dyDescent="0.25">
      <c r="B391" s="53" t="s">
        <v>85</v>
      </c>
      <c r="C391" s="292">
        <v>4.7883403911475557E-4</v>
      </c>
      <c r="D391" s="144">
        <v>2.3534247983145779E-3</v>
      </c>
      <c r="E391" s="293">
        <v>1.2686014643038062E-3</v>
      </c>
      <c r="F391" s="292">
        <v>3.0405218641163138E-4</v>
      </c>
      <c r="G391" s="144">
        <v>1.7726534685912618E-3</v>
      </c>
      <c r="H391" s="293">
        <v>1.0108468889573939E-3</v>
      </c>
      <c r="I391" s="292"/>
      <c r="J391" s="144"/>
      <c r="K391" s="293"/>
      <c r="L391" s="292"/>
      <c r="M391" s="144"/>
      <c r="N391" s="293"/>
      <c r="O391" s="292">
        <v>6.2110666593595293E-4</v>
      </c>
      <c r="P391" s="144">
        <v>3.7140831279332816E-3</v>
      </c>
      <c r="Q391" s="293">
        <v>1.7070105976907939E-3</v>
      </c>
      <c r="R391" s="292"/>
      <c r="S391" s="144"/>
      <c r="T391" s="293"/>
      <c r="U391" s="294">
        <v>1.4035087719298245E-3</v>
      </c>
      <c r="V391" s="292">
        <v>0</v>
      </c>
      <c r="W391" s="144">
        <v>0</v>
      </c>
      <c r="X391" s="293">
        <v>0</v>
      </c>
    </row>
    <row r="392" spans="2:24" s="4" customFormat="1" hidden="1" outlineLevel="1" x14ac:dyDescent="0.25">
      <c r="B392" s="53" t="s">
        <v>86</v>
      </c>
      <c r="C392" s="292">
        <v>1.9790550012369092E-4</v>
      </c>
      <c r="D392" s="144">
        <v>1.0538394885365682E-3</v>
      </c>
      <c r="E392" s="293">
        <v>5.5159866842146004E-4</v>
      </c>
      <c r="F392" s="292">
        <v>9.4321826070552722E-5</v>
      </c>
      <c r="G392" s="144">
        <v>1.6569184630424336E-4</v>
      </c>
      <c r="H392" s="293">
        <v>1.2906868874279032E-4</v>
      </c>
      <c r="I392" s="292"/>
      <c r="J392" s="144"/>
      <c r="K392" s="293"/>
      <c r="L392" s="292"/>
      <c r="M392" s="144"/>
      <c r="N392" s="293"/>
      <c r="O392" s="292">
        <v>3.2233369595874127E-4</v>
      </c>
      <c r="P392" s="144">
        <v>3.3034645084031879E-3</v>
      </c>
      <c r="Q392" s="293">
        <v>1.2998442894861554E-3</v>
      </c>
      <c r="R392" s="292"/>
      <c r="S392" s="144"/>
      <c r="T392" s="293"/>
      <c r="U392" s="294">
        <v>2.9040220705677363E-4</v>
      </c>
      <c r="V392" s="292">
        <v>0</v>
      </c>
      <c r="W392" s="144">
        <v>0</v>
      </c>
      <c r="X392" s="293">
        <v>0</v>
      </c>
    </row>
    <row r="393" spans="2:24" s="4" customFormat="1" hidden="1" outlineLevel="1" x14ac:dyDescent="0.25">
      <c r="B393" s="53" t="s">
        <v>87</v>
      </c>
      <c r="C393" s="292">
        <v>2.3608570374266894E-2</v>
      </c>
      <c r="D393" s="144">
        <v>5.5927674251609792E-2</v>
      </c>
      <c r="E393" s="293">
        <v>3.6539530327150786E-2</v>
      </c>
      <c r="F393" s="292">
        <v>3.3973171273993921E-2</v>
      </c>
      <c r="G393" s="144">
        <v>4.6547435745588062E-2</v>
      </c>
      <c r="H393" s="293">
        <v>3.9844824044372104E-2</v>
      </c>
      <c r="I393" s="292"/>
      <c r="J393" s="144"/>
      <c r="K393" s="293"/>
      <c r="L393" s="292"/>
      <c r="M393" s="144"/>
      <c r="N393" s="293"/>
      <c r="O393" s="292">
        <v>1.3915793635105752E-2</v>
      </c>
      <c r="P393" s="144">
        <v>8.0785232459506404E-2</v>
      </c>
      <c r="Q393" s="293">
        <v>3.588729478280489E-2</v>
      </c>
      <c r="R393" s="292"/>
      <c r="S393" s="144"/>
      <c r="T393" s="293"/>
      <c r="U393" s="294">
        <v>1.264949402023919E-3</v>
      </c>
      <c r="V393" s="292">
        <v>0</v>
      </c>
      <c r="W393" s="144">
        <v>0</v>
      </c>
      <c r="X393" s="293">
        <v>0</v>
      </c>
    </row>
    <row r="394" spans="2:24" s="4" customFormat="1" hidden="1" outlineLevel="1" x14ac:dyDescent="0.25">
      <c r="B394" s="53" t="s">
        <v>88</v>
      </c>
      <c r="C394" s="292">
        <v>4.8349086273556025E-2</v>
      </c>
      <c r="D394" s="144">
        <v>0.10743916248757829</v>
      </c>
      <c r="E394" s="293">
        <v>7.3199889201522025E-2</v>
      </c>
      <c r="F394" s="292">
        <v>6.4333574791742121E-2</v>
      </c>
      <c r="G394" s="144">
        <v>8.8238972082408482E-2</v>
      </c>
      <c r="H394" s="293">
        <v>7.6076106819822173E-2</v>
      </c>
      <c r="I394" s="292"/>
      <c r="J394" s="144"/>
      <c r="K394" s="293"/>
      <c r="L394" s="292"/>
      <c r="M394" s="144"/>
      <c r="N394" s="293"/>
      <c r="O394" s="292">
        <v>3.3114505180421576E-2</v>
      </c>
      <c r="P394" s="144">
        <v>0.17072486797214562</v>
      </c>
      <c r="Q394" s="293">
        <v>7.760535501125701E-2</v>
      </c>
      <c r="R394" s="292"/>
      <c r="S394" s="144"/>
      <c r="T394" s="293"/>
      <c r="U394" s="294">
        <v>2.6855123674911661E-3</v>
      </c>
      <c r="V394" s="292">
        <v>0</v>
      </c>
      <c r="W394" s="144">
        <v>0</v>
      </c>
      <c r="X394" s="293">
        <v>0</v>
      </c>
    </row>
    <row r="395" spans="2:24" s="4" customFormat="1" hidden="1" outlineLevel="1" x14ac:dyDescent="0.25">
      <c r="B395" s="53" t="s">
        <v>89</v>
      </c>
      <c r="C395" s="292">
        <v>4.7666788931002159E-2</v>
      </c>
      <c r="D395" s="144">
        <v>0.10807803717700321</v>
      </c>
      <c r="E395" s="293">
        <v>7.5419819073511848E-2</v>
      </c>
      <c r="F395" s="292">
        <v>5.4042938224891007E-2</v>
      </c>
      <c r="G395" s="144">
        <v>8.352665288214231E-2</v>
      </c>
      <c r="H395" s="293">
        <v>6.9401936187261093E-2</v>
      </c>
      <c r="I395" s="292"/>
      <c r="J395" s="144"/>
      <c r="K395" s="293"/>
      <c r="L395" s="292"/>
      <c r="M395" s="144"/>
      <c r="N395" s="293"/>
      <c r="O395" s="292">
        <v>3.8263393397025031E-2</v>
      </c>
      <c r="P395" s="144">
        <v>0.19447120418848168</v>
      </c>
      <c r="Q395" s="293">
        <v>9.5446182152713888E-2</v>
      </c>
      <c r="R395" s="292"/>
      <c r="S395" s="144"/>
      <c r="T395" s="293"/>
      <c r="U395" s="294">
        <v>4.5736871823828344E-2</v>
      </c>
      <c r="V395" s="292">
        <v>0</v>
      </c>
      <c r="W395" s="144">
        <v>0</v>
      </c>
      <c r="X395" s="293">
        <v>0</v>
      </c>
    </row>
    <row r="396" spans="2:24" s="4" customFormat="1" ht="15.75" collapsed="1" x14ac:dyDescent="0.25">
      <c r="B396" s="65">
        <v>1988</v>
      </c>
      <c r="C396" s="295">
        <v>2.7345832441416397E-2</v>
      </c>
      <c r="D396" s="88">
        <v>5.9701722877365318E-2</v>
      </c>
      <c r="E396" s="296">
        <v>4.0744406526198741E-2</v>
      </c>
      <c r="F396" s="295">
        <v>3.5872254338880506E-2</v>
      </c>
      <c r="G396" s="88">
        <v>4.8752963615412127E-2</v>
      </c>
      <c r="H396" s="296">
        <v>4.2133014012148369E-2</v>
      </c>
      <c r="I396" s="295"/>
      <c r="J396" s="88"/>
      <c r="K396" s="296"/>
      <c r="L396" s="295"/>
      <c r="M396" s="88"/>
      <c r="N396" s="296"/>
      <c r="O396" s="295">
        <v>1.9166445355148574E-2</v>
      </c>
      <c r="P396" s="88">
        <v>9.2323544564657398E-2</v>
      </c>
      <c r="Q396" s="296">
        <v>4.2613619610049405E-2</v>
      </c>
      <c r="R396" s="295"/>
      <c r="S396" s="88"/>
      <c r="T396" s="296"/>
      <c r="U396" s="297">
        <v>5.5065660090084373E-3</v>
      </c>
      <c r="V396" s="295">
        <v>0</v>
      </c>
      <c r="W396" s="88">
        <v>0</v>
      </c>
      <c r="X396" s="296">
        <v>0</v>
      </c>
    </row>
    <row r="397" spans="2:24" s="4" customFormat="1" hidden="1" outlineLevel="1" x14ac:dyDescent="0.25">
      <c r="B397" s="53" t="s">
        <v>78</v>
      </c>
      <c r="C397" s="292">
        <v>6.4913933373297941E-2</v>
      </c>
      <c r="D397" s="144">
        <v>0.13795641544649195</v>
      </c>
      <c r="E397" s="293">
        <v>9.3729906871590649E-2</v>
      </c>
      <c r="F397" s="292">
        <v>6.9418578824172628E-2</v>
      </c>
      <c r="G397" s="144">
        <v>0.11845090393477491</v>
      </c>
      <c r="H397" s="293">
        <v>9.3484936798058263E-2</v>
      </c>
      <c r="I397" s="292"/>
      <c r="J397" s="144"/>
      <c r="K397" s="293"/>
      <c r="L397" s="292"/>
      <c r="M397" s="144"/>
      <c r="N397" s="293"/>
      <c r="O397" s="292">
        <v>6.9206147239507743E-2</v>
      </c>
      <c r="P397" s="144">
        <v>0.2021203286509409</v>
      </c>
      <c r="Q397" s="293">
        <v>0.10545948759470244</v>
      </c>
      <c r="R397" s="292"/>
      <c r="S397" s="144"/>
      <c r="T397" s="293"/>
      <c r="U397" s="294">
        <v>4.7115933752141636E-3</v>
      </c>
      <c r="V397" s="292">
        <v>3.1282586027111575E-3</v>
      </c>
      <c r="W397" s="144">
        <v>0</v>
      </c>
      <c r="X397" s="293">
        <v>1.7291066282420749E-3</v>
      </c>
    </row>
    <row r="398" spans="2:24" s="4" customFormat="1" hidden="1" outlineLevel="1" x14ac:dyDescent="0.25">
      <c r="B398" s="53" t="s">
        <v>79</v>
      </c>
      <c r="C398" s="292">
        <v>5.4793912773414971E-2</v>
      </c>
      <c r="D398" s="144">
        <v>0.16443684110482373</v>
      </c>
      <c r="E398" s="293">
        <v>9.6202909115006133E-2</v>
      </c>
      <c r="F398" s="292">
        <v>5.9213822894168468E-2</v>
      </c>
      <c r="G398" s="144">
        <v>0.15391270909440491</v>
      </c>
      <c r="H398" s="293">
        <v>0.10403603767575192</v>
      </c>
      <c r="I398" s="292"/>
      <c r="J398" s="144"/>
      <c r="K398" s="293"/>
      <c r="L398" s="292"/>
      <c r="M398" s="144"/>
      <c r="N398" s="293"/>
      <c r="O398" s="292">
        <v>5.6490186376381327E-2</v>
      </c>
      <c r="P398" s="144">
        <v>0.20511360040503765</v>
      </c>
      <c r="Q398" s="293">
        <v>9.3009874815333182E-2</v>
      </c>
      <c r="R398" s="292"/>
      <c r="S398" s="144"/>
      <c r="T398" s="293"/>
      <c r="U398" s="294">
        <v>1.7790428749332859E-4</v>
      </c>
      <c r="V398" s="292">
        <v>9.9150141643059488E-3</v>
      </c>
      <c r="W398" s="144">
        <v>0</v>
      </c>
      <c r="X398" s="293">
        <v>5.4901960784313726E-3</v>
      </c>
    </row>
    <row r="399" spans="2:24" s="4" customFormat="1" hidden="1" outlineLevel="1" x14ac:dyDescent="0.25">
      <c r="B399" s="53" t="s">
        <v>80</v>
      </c>
      <c r="C399" s="292">
        <v>5.4982846764428897E-2</v>
      </c>
      <c r="D399" s="144">
        <v>0.18879223488342392</v>
      </c>
      <c r="E399" s="293">
        <v>0.10476934692735365</v>
      </c>
      <c r="F399" s="292">
        <v>5.8669248371765535E-2</v>
      </c>
      <c r="G399" s="144">
        <v>0.18109446627373935</v>
      </c>
      <c r="H399" s="293">
        <v>0.11527906580615856</v>
      </c>
      <c r="I399" s="292"/>
      <c r="J399" s="144"/>
      <c r="K399" s="293"/>
      <c r="L399" s="292"/>
      <c r="M399" s="144"/>
      <c r="N399" s="293"/>
      <c r="O399" s="292">
        <v>5.8236973067915691E-2</v>
      </c>
      <c r="P399" s="144">
        <v>0.21276087683270453</v>
      </c>
      <c r="Q399" s="293">
        <v>0.10103842846749124</v>
      </c>
      <c r="R399" s="292"/>
      <c r="S399" s="144"/>
      <c r="T399" s="293"/>
      <c r="U399" s="294">
        <v>3.205128205128205E-3</v>
      </c>
      <c r="V399" s="292">
        <v>2.1621621621621622E-3</v>
      </c>
      <c r="W399" s="144">
        <v>0</v>
      </c>
      <c r="X399" s="293">
        <v>1.2690355329949238E-3</v>
      </c>
    </row>
    <row r="400" spans="2:24" s="4" customFormat="1" hidden="1" outlineLevel="1" x14ac:dyDescent="0.25">
      <c r="B400" s="53" t="s">
        <v>81</v>
      </c>
      <c r="C400" s="292">
        <v>2.8416702061619892E-2</v>
      </c>
      <c r="D400" s="144">
        <v>9.7975432563471035E-2</v>
      </c>
      <c r="E400" s="293">
        <v>5.2432013263095968E-2</v>
      </c>
      <c r="F400" s="292">
        <v>2.9260764118554914E-2</v>
      </c>
      <c r="G400" s="144">
        <v>9.7565154078420452E-2</v>
      </c>
      <c r="H400" s="293">
        <v>5.8205907709061207E-2</v>
      </c>
      <c r="I400" s="292"/>
      <c r="J400" s="144"/>
      <c r="K400" s="293"/>
      <c r="L400" s="292"/>
      <c r="M400" s="144"/>
      <c r="N400" s="293"/>
      <c r="O400" s="292">
        <v>3.0907453805198874E-2</v>
      </c>
      <c r="P400" s="144">
        <v>0.10382064675156993</v>
      </c>
      <c r="Q400" s="293">
        <v>4.9143511383152053E-2</v>
      </c>
      <c r="R400" s="292"/>
      <c r="S400" s="144"/>
      <c r="T400" s="293"/>
      <c r="U400" s="294">
        <v>4.9766718506998441E-3</v>
      </c>
      <c r="V400" s="292">
        <v>0</v>
      </c>
      <c r="W400" s="144">
        <v>0</v>
      </c>
      <c r="X400" s="293">
        <v>0</v>
      </c>
    </row>
    <row r="401" spans="2:24" s="4" customFormat="1" hidden="1" outlineLevel="1" x14ac:dyDescent="0.25">
      <c r="B401" s="53" t="s">
        <v>82</v>
      </c>
      <c r="C401" s="292">
        <v>4.6443011692711182E-4</v>
      </c>
      <c r="D401" s="144">
        <v>1.666453018843738E-3</v>
      </c>
      <c r="E401" s="293">
        <v>8.6364714540290352E-4</v>
      </c>
      <c r="F401" s="292">
        <v>5.3284916421621838E-4</v>
      </c>
      <c r="G401" s="144">
        <v>2.3017902813299233E-4</v>
      </c>
      <c r="H401" s="293">
        <v>4.0102037406289338E-4</v>
      </c>
      <c r="I401" s="292"/>
      <c r="J401" s="144"/>
      <c r="K401" s="293"/>
      <c r="L401" s="292"/>
      <c r="M401" s="144"/>
      <c r="N401" s="293"/>
      <c r="O401" s="292">
        <v>2.8891157379764632E-4</v>
      </c>
      <c r="P401" s="144">
        <v>5.3972224050549593E-3</v>
      </c>
      <c r="Q401" s="293">
        <v>1.4453450947669567E-3</v>
      </c>
      <c r="R401" s="292"/>
      <c r="S401" s="144"/>
      <c r="T401" s="293"/>
      <c r="U401" s="294">
        <v>1.3076168682576005E-3</v>
      </c>
      <c r="V401" s="292">
        <v>8.8495575221238937E-4</v>
      </c>
      <c r="W401" s="144">
        <v>0</v>
      </c>
      <c r="X401" s="293">
        <v>7.0521861777150916E-4</v>
      </c>
    </row>
    <row r="402" spans="2:24" s="4" customFormat="1" hidden="1" outlineLevel="1" x14ac:dyDescent="0.25">
      <c r="B402" s="53" t="s">
        <v>83</v>
      </c>
      <c r="C402" s="292">
        <v>3.7218472433182782E-4</v>
      </c>
      <c r="D402" s="144">
        <v>8.9538874794806741E-4</v>
      </c>
      <c r="E402" s="293">
        <v>5.5547931329686772E-4</v>
      </c>
      <c r="F402" s="292">
        <v>5.5761252620778869E-4</v>
      </c>
      <c r="G402" s="144">
        <v>0</v>
      </c>
      <c r="H402" s="293">
        <v>3.0184123151222455E-4</v>
      </c>
      <c r="I402" s="292"/>
      <c r="J402" s="144"/>
      <c r="K402" s="293"/>
      <c r="L402" s="292"/>
      <c r="M402" s="144"/>
      <c r="N402" s="293"/>
      <c r="O402" s="292">
        <v>2.2936258053754248E-4</v>
      </c>
      <c r="P402" s="144">
        <v>3.1454783748361731E-3</v>
      </c>
      <c r="Q402" s="293">
        <v>9.3326373400401776E-4</v>
      </c>
      <c r="R402" s="292"/>
      <c r="S402" s="144"/>
      <c r="T402" s="293"/>
      <c r="U402" s="294">
        <v>1.7448961786773688E-4</v>
      </c>
      <c r="V402" s="292">
        <v>0</v>
      </c>
      <c r="W402" s="144">
        <v>0</v>
      </c>
      <c r="X402" s="293">
        <v>0</v>
      </c>
    </row>
    <row r="403" spans="2:24" s="4" customFormat="1" hidden="1" outlineLevel="1" x14ac:dyDescent="0.25">
      <c r="B403" s="53" t="s">
        <v>84</v>
      </c>
      <c r="C403" s="292">
        <v>2.821670428893905E-4</v>
      </c>
      <c r="D403" s="144">
        <v>6.345999430155153E-4</v>
      </c>
      <c r="E403" s="293">
        <v>4.1738300853647628E-4</v>
      </c>
      <c r="F403" s="292">
        <v>2.2288778992825799E-4</v>
      </c>
      <c r="G403" s="144">
        <v>1.7727667570777714E-4</v>
      </c>
      <c r="H403" s="293">
        <v>2.028176045680765E-4</v>
      </c>
      <c r="I403" s="292"/>
      <c r="J403" s="144"/>
      <c r="K403" s="293"/>
      <c r="L403" s="292"/>
      <c r="M403" s="144"/>
      <c r="N403" s="293"/>
      <c r="O403" s="292">
        <v>3.7860228943031491E-4</v>
      </c>
      <c r="P403" s="144">
        <v>1.9781891960436214E-3</v>
      </c>
      <c r="Q403" s="293">
        <v>8.6664500054165307E-4</v>
      </c>
      <c r="R403" s="292"/>
      <c r="S403" s="144"/>
      <c r="T403" s="293"/>
      <c r="U403" s="294">
        <v>3.0057108506161706E-4</v>
      </c>
      <c r="V403" s="292">
        <v>0</v>
      </c>
      <c r="W403" s="144">
        <v>0</v>
      </c>
      <c r="X403" s="293">
        <v>0</v>
      </c>
    </row>
    <row r="404" spans="2:24" s="4" customFormat="1" hidden="1" outlineLevel="1" x14ac:dyDescent="0.25">
      <c r="B404" s="53" t="s">
        <v>85</v>
      </c>
      <c r="C404" s="292">
        <v>4.1620421753607101E-4</v>
      </c>
      <c r="D404" s="144">
        <v>8.8952143746664299E-4</v>
      </c>
      <c r="E404" s="293">
        <v>5.9301974858007561E-4</v>
      </c>
      <c r="F404" s="292">
        <v>5.5673651179269162E-4</v>
      </c>
      <c r="G404" s="144">
        <v>0</v>
      </c>
      <c r="H404" s="293">
        <v>3.0637823786092285E-4</v>
      </c>
      <c r="I404" s="292"/>
      <c r="J404" s="144"/>
      <c r="K404" s="293"/>
      <c r="L404" s="292"/>
      <c r="M404" s="144"/>
      <c r="N404" s="293"/>
      <c r="O404" s="292">
        <v>3.1058044033404654E-4</v>
      </c>
      <c r="P404" s="144">
        <v>2.7229692932847389E-3</v>
      </c>
      <c r="Q404" s="293">
        <v>1.01433512165911E-3</v>
      </c>
      <c r="R404" s="292"/>
      <c r="S404" s="144"/>
      <c r="T404" s="293"/>
      <c r="U404" s="294">
        <v>0</v>
      </c>
      <c r="V404" s="292">
        <v>0</v>
      </c>
      <c r="W404" s="144">
        <v>0</v>
      </c>
      <c r="X404" s="293">
        <v>0</v>
      </c>
    </row>
    <row r="405" spans="2:24" s="4" customFormat="1" hidden="1" outlineLevel="1" x14ac:dyDescent="0.25">
      <c r="B405" s="53" t="s">
        <v>86</v>
      </c>
      <c r="C405" s="292">
        <v>3.6912043872600715E-4</v>
      </c>
      <c r="D405" s="144">
        <v>1.2083738740152538E-3</v>
      </c>
      <c r="E405" s="293">
        <v>6.7039987380708259E-4</v>
      </c>
      <c r="F405" s="292">
        <v>5.5755291946244206E-4</v>
      </c>
      <c r="G405" s="144">
        <v>3.69805389913558E-4</v>
      </c>
      <c r="H405" s="293">
        <v>4.7229714837477302E-4</v>
      </c>
      <c r="I405" s="292"/>
      <c r="J405" s="144"/>
      <c r="K405" s="293"/>
      <c r="L405" s="292"/>
      <c r="M405" s="144"/>
      <c r="N405" s="293"/>
      <c r="O405" s="292">
        <v>2.3865034053567822E-4</v>
      </c>
      <c r="P405" s="144">
        <v>3.1240397418826182E-3</v>
      </c>
      <c r="Q405" s="293">
        <v>1.0000135136961311E-3</v>
      </c>
      <c r="R405" s="292"/>
      <c r="S405" s="144"/>
      <c r="T405" s="293"/>
      <c r="U405" s="294">
        <v>0</v>
      </c>
      <c r="V405" s="292">
        <v>0</v>
      </c>
      <c r="W405" s="144">
        <v>0</v>
      </c>
      <c r="X405" s="293">
        <v>0</v>
      </c>
    </row>
    <row r="406" spans="2:24" s="4" customFormat="1" hidden="1" outlineLevel="1" x14ac:dyDescent="0.25">
      <c r="B406" s="53" t="s">
        <v>87</v>
      </c>
      <c r="C406" s="292">
        <v>3.1838445671701375E-2</v>
      </c>
      <c r="D406" s="144">
        <v>6.4425007169486667E-2</v>
      </c>
      <c r="E406" s="293">
        <v>4.3801191754574358E-2</v>
      </c>
      <c r="F406" s="292">
        <v>4.1353510161437096E-2</v>
      </c>
      <c r="G406" s="144">
        <v>6.9446441409058229E-2</v>
      </c>
      <c r="H406" s="293">
        <v>5.4014274209225471E-2</v>
      </c>
      <c r="I406" s="292"/>
      <c r="J406" s="144"/>
      <c r="K406" s="293"/>
      <c r="L406" s="292"/>
      <c r="M406" s="144"/>
      <c r="N406" s="293"/>
      <c r="O406" s="292">
        <v>2.4926097587679281E-2</v>
      </c>
      <c r="P406" s="144">
        <v>5.5893440562955518E-2</v>
      </c>
      <c r="Q406" s="293">
        <v>3.3174023053134667E-2</v>
      </c>
      <c r="R406" s="292"/>
      <c r="S406" s="144"/>
      <c r="T406" s="293"/>
      <c r="U406" s="294">
        <v>1.4972861688190156E-3</v>
      </c>
      <c r="V406" s="292">
        <v>0</v>
      </c>
      <c r="W406" s="144">
        <v>0</v>
      </c>
      <c r="X406" s="293">
        <v>0</v>
      </c>
    </row>
    <row r="407" spans="2:24" s="4" customFormat="1" hidden="1" outlineLevel="1" x14ac:dyDescent="0.25">
      <c r="B407" s="53" t="s">
        <v>88</v>
      </c>
      <c r="C407" s="292">
        <v>8.0035588869817167E-2</v>
      </c>
      <c r="D407" s="144">
        <v>0.15304826701241764</v>
      </c>
      <c r="E407" s="293">
        <v>0.10710091715844396</v>
      </c>
      <c r="F407" s="292">
        <v>0.10743278698644937</v>
      </c>
      <c r="G407" s="144">
        <v>0.14362035857558417</v>
      </c>
      <c r="H407" s="293">
        <v>0.12364661686159927</v>
      </c>
      <c r="I407" s="292"/>
      <c r="J407" s="144"/>
      <c r="K407" s="293"/>
      <c r="L407" s="292"/>
      <c r="M407" s="144"/>
      <c r="N407" s="293"/>
      <c r="O407" s="292">
        <v>5.9049377018920164E-2</v>
      </c>
      <c r="P407" s="144">
        <v>0.1975959831617386</v>
      </c>
      <c r="Q407" s="293">
        <v>9.6018513506198236E-2</v>
      </c>
      <c r="R407" s="292"/>
      <c r="S407" s="144"/>
      <c r="T407" s="293"/>
      <c r="U407" s="294">
        <v>6.6533599467731206E-4</v>
      </c>
      <c r="V407" s="292">
        <v>0</v>
      </c>
      <c r="W407" s="144">
        <v>0</v>
      </c>
      <c r="X407" s="293">
        <v>0</v>
      </c>
    </row>
    <row r="408" spans="2:24" s="4" customFormat="1" hidden="1" outlineLevel="1" x14ac:dyDescent="0.25">
      <c r="B408" s="53" t="s">
        <v>89</v>
      </c>
      <c r="C408" s="292">
        <v>5.7767395019027418E-2</v>
      </c>
      <c r="D408" s="144">
        <v>0.1185925925925926</v>
      </c>
      <c r="E408" s="293">
        <v>8.2140683978015341E-2</v>
      </c>
      <c r="F408" s="292">
        <v>6.7800870289206214E-2</v>
      </c>
      <c r="G408" s="144">
        <v>9.4548593579490858E-2</v>
      </c>
      <c r="H408" s="293">
        <v>8.0933036928047083E-2</v>
      </c>
      <c r="I408" s="292"/>
      <c r="J408" s="144"/>
      <c r="K408" s="293"/>
      <c r="L408" s="292"/>
      <c r="M408" s="144"/>
      <c r="N408" s="293"/>
      <c r="O408" s="292">
        <v>5.364000080419791E-2</v>
      </c>
      <c r="P408" s="144">
        <v>0.20342520738560343</v>
      </c>
      <c r="Q408" s="293">
        <v>9.4542850461826256E-2</v>
      </c>
      <c r="R408" s="292"/>
      <c r="S408" s="144"/>
      <c r="T408" s="293"/>
      <c r="U408" s="294">
        <v>2.0873714030117787E-3</v>
      </c>
      <c r="V408" s="292">
        <v>0</v>
      </c>
      <c r="W408" s="144">
        <v>0</v>
      </c>
      <c r="X408" s="293">
        <v>0</v>
      </c>
    </row>
    <row r="409" spans="2:24" s="4" customFormat="1" ht="15.75" collapsed="1" x14ac:dyDescent="0.25">
      <c r="B409" s="65">
        <v>1987</v>
      </c>
      <c r="C409" s="295">
        <v>3.1928221836547095E-2</v>
      </c>
      <c r="D409" s="88">
        <v>8.12908872008858E-2</v>
      </c>
      <c r="E409" s="296">
        <v>5.0190938440409276E-2</v>
      </c>
      <c r="F409" s="295">
        <v>3.7750930901374234E-2</v>
      </c>
      <c r="G409" s="88">
        <v>7.5806931228373703E-2</v>
      </c>
      <c r="H409" s="296">
        <v>5.5144815954852447E-2</v>
      </c>
      <c r="I409" s="295"/>
      <c r="J409" s="88"/>
      <c r="K409" s="296"/>
      <c r="L409" s="295"/>
      <c r="M409" s="88"/>
      <c r="N409" s="296"/>
      <c r="O409" s="295">
        <v>2.9477559019585091E-2</v>
      </c>
      <c r="P409" s="88">
        <v>9.9694440237677387E-2</v>
      </c>
      <c r="Q409" s="296">
        <v>4.8133797566327172E-2</v>
      </c>
      <c r="R409" s="295"/>
      <c r="S409" s="88"/>
      <c r="T409" s="296"/>
      <c r="U409" s="297">
        <v>1.6702521412632451E-3</v>
      </c>
      <c r="V409" s="295">
        <v>1.2249128427400358E-3</v>
      </c>
      <c r="W409" s="88">
        <v>0</v>
      </c>
      <c r="X409" s="296">
        <v>6.1061531235321752E-4</v>
      </c>
    </row>
    <row r="410" spans="2:24" s="4" customFormat="1" hidden="1" outlineLevel="1" x14ac:dyDescent="0.25">
      <c r="B410" s="53" t="s">
        <v>78</v>
      </c>
      <c r="C410" s="292">
        <v>4.8713087928774206E-2</v>
      </c>
      <c r="D410" s="144">
        <v>0.16462046445445755</v>
      </c>
      <c r="E410" s="293">
        <v>8.821481417007572E-2</v>
      </c>
      <c r="F410" s="292">
        <v>5.8313513513513514E-2</v>
      </c>
      <c r="G410" s="144">
        <v>0.13192335302888067</v>
      </c>
      <c r="H410" s="293">
        <v>9.0641218411990104E-2</v>
      </c>
      <c r="I410" s="292"/>
      <c r="J410" s="144"/>
      <c r="K410" s="293"/>
      <c r="L410" s="292"/>
      <c r="M410" s="144"/>
      <c r="N410" s="293"/>
      <c r="O410" s="292">
        <v>4.7886549340037714E-2</v>
      </c>
      <c r="P410" s="144">
        <v>0.238445968739458</v>
      </c>
      <c r="Q410" s="293">
        <v>9.722262656845905E-2</v>
      </c>
      <c r="R410" s="292"/>
      <c r="S410" s="144"/>
      <c r="T410" s="293"/>
      <c r="U410" s="294">
        <v>3.2577711415773042E-3</v>
      </c>
      <c r="V410" s="292">
        <v>3.9473684210526317E-3</v>
      </c>
      <c r="W410" s="144">
        <v>6.3051702395964691E-3</v>
      </c>
      <c r="X410" s="293">
        <v>4.755728491137051E-3</v>
      </c>
    </row>
    <row r="411" spans="2:24" s="4" customFormat="1" hidden="1" outlineLevel="1" x14ac:dyDescent="0.25">
      <c r="B411" s="53" t="s">
        <v>79</v>
      </c>
      <c r="C411" s="292">
        <v>5.1484116276217344E-2</v>
      </c>
      <c r="D411" s="144">
        <v>0.16163703188636139</v>
      </c>
      <c r="E411" s="293">
        <v>8.8904036552361801E-2</v>
      </c>
      <c r="F411" s="292">
        <v>5.9148336666060716E-2</v>
      </c>
      <c r="G411" s="144">
        <v>0.13142054574638845</v>
      </c>
      <c r="H411" s="293">
        <v>9.1107280470492796E-2</v>
      </c>
      <c r="I411" s="292"/>
      <c r="J411" s="144"/>
      <c r="K411" s="293"/>
      <c r="L411" s="292"/>
      <c r="M411" s="144"/>
      <c r="N411" s="293"/>
      <c r="O411" s="292">
        <v>5.2085360316533699E-2</v>
      </c>
      <c r="P411" s="144">
        <v>0.24186078190982155</v>
      </c>
      <c r="Q411" s="293">
        <v>9.7812351271068229E-2</v>
      </c>
      <c r="R411" s="292"/>
      <c r="S411" s="144"/>
      <c r="T411" s="293"/>
      <c r="U411" s="294">
        <v>3.3402258628916813E-3</v>
      </c>
      <c r="V411" s="292">
        <v>3.0511060259344014E-3</v>
      </c>
      <c r="W411" s="144">
        <v>0</v>
      </c>
      <c r="X411" s="293">
        <v>1.9464720194647203E-3</v>
      </c>
    </row>
    <row r="412" spans="2:24" s="4" customFormat="1" hidden="1" outlineLevel="1" x14ac:dyDescent="0.25">
      <c r="B412" s="53" t="s">
        <v>80</v>
      </c>
      <c r="C412" s="292">
        <v>4.7970347235310483E-2</v>
      </c>
      <c r="D412" s="144">
        <v>0.12995564705348087</v>
      </c>
      <c r="E412" s="293">
        <v>7.8485948029118124E-2</v>
      </c>
      <c r="F412" s="292">
        <v>3.0996709734371238E-2</v>
      </c>
      <c r="G412" s="144">
        <v>1.4605192957495999E-2</v>
      </c>
      <c r="H412" s="293">
        <v>2.3220989581136373E-2</v>
      </c>
      <c r="I412" s="292"/>
      <c r="J412" s="144"/>
      <c r="K412" s="293"/>
      <c r="L412" s="292"/>
      <c r="M412" s="144"/>
      <c r="N412" s="293"/>
      <c r="O412" s="292">
        <v>4.9598506069094307E-2</v>
      </c>
      <c r="P412" s="144">
        <v>0.20262962044157778</v>
      </c>
      <c r="Q412" s="293">
        <v>9.1445627840716373E-2</v>
      </c>
      <c r="R412" s="292"/>
      <c r="S412" s="144"/>
      <c r="T412" s="293"/>
      <c r="U412" s="294">
        <v>8.9874176153385257E-4</v>
      </c>
      <c r="V412" s="292">
        <v>0</v>
      </c>
      <c r="W412" s="144">
        <v>5.5741360089186179E-3</v>
      </c>
      <c r="X412" s="293">
        <v>2.1978021978021978E-3</v>
      </c>
    </row>
    <row r="413" spans="2:24" s="4" customFormat="1" hidden="1" outlineLevel="1" x14ac:dyDescent="0.25">
      <c r="B413" s="53" t="s">
        <v>81</v>
      </c>
      <c r="C413" s="292">
        <v>3.2612694041851027E-2</v>
      </c>
      <c r="D413" s="144">
        <v>0.11883711139178799</v>
      </c>
      <c r="E413" s="293">
        <v>6.0352448031024554E-2</v>
      </c>
      <c r="F413" s="292">
        <v>4.1252254573563511E-2</v>
      </c>
      <c r="G413" s="144">
        <v>9.2811158798283264E-2</v>
      </c>
      <c r="H413" s="293">
        <v>6.2842593979332034E-2</v>
      </c>
      <c r="I413" s="292"/>
      <c r="J413" s="144"/>
      <c r="K413" s="293"/>
      <c r="L413" s="292"/>
      <c r="M413" s="144"/>
      <c r="N413" s="293"/>
      <c r="O413" s="292">
        <v>2.9971983149577733E-2</v>
      </c>
      <c r="P413" s="144">
        <v>0.16658642272508425</v>
      </c>
      <c r="Q413" s="293">
        <v>6.4246780111431548E-2</v>
      </c>
      <c r="R413" s="292"/>
      <c r="S413" s="144"/>
      <c r="T413" s="293"/>
      <c r="U413" s="294">
        <v>2.2275531185743662E-3</v>
      </c>
      <c r="V413" s="292">
        <v>2.1905805038335158E-3</v>
      </c>
      <c r="W413" s="144">
        <v>0</v>
      </c>
      <c r="X413" s="293">
        <v>1.3879250520471894E-3</v>
      </c>
    </row>
    <row r="414" spans="2:24" s="4" customFormat="1" hidden="1" outlineLevel="1" x14ac:dyDescent="0.25">
      <c r="B414" s="53" t="s">
        <v>82</v>
      </c>
      <c r="C414" s="292">
        <v>3.6826180428378057E-4</v>
      </c>
      <c r="D414" s="144">
        <v>2.3390066686573108E-3</v>
      </c>
      <c r="E414" s="293">
        <v>9.3132375941987775E-4</v>
      </c>
      <c r="F414" s="292">
        <v>3.3994609426219558E-4</v>
      </c>
      <c r="G414" s="144">
        <v>0</v>
      </c>
      <c r="H414" s="293">
        <v>2.0313701591723619E-4</v>
      </c>
      <c r="I414" s="292"/>
      <c r="J414" s="144"/>
      <c r="K414" s="293"/>
      <c r="L414" s="292"/>
      <c r="M414" s="144"/>
      <c r="N414" s="293"/>
      <c r="O414" s="292">
        <v>3.9808124838279494E-5</v>
      </c>
      <c r="P414" s="144">
        <v>7.8766549354784641E-3</v>
      </c>
      <c r="Q414" s="293">
        <v>1.5440289505428226E-3</v>
      </c>
      <c r="R414" s="292"/>
      <c r="S414" s="144"/>
      <c r="T414" s="293"/>
      <c r="U414" s="294">
        <v>2.5550553595327899E-3</v>
      </c>
      <c r="V414" s="292">
        <v>0</v>
      </c>
      <c r="W414" s="144">
        <v>0</v>
      </c>
      <c r="X414" s="293">
        <v>0</v>
      </c>
    </row>
    <row r="415" spans="2:24" s="4" customFormat="1" hidden="1" outlineLevel="1" x14ac:dyDescent="0.25">
      <c r="B415" s="53" t="s">
        <v>83</v>
      </c>
      <c r="C415" s="292">
        <v>4.8208439840351583E-4</v>
      </c>
      <c r="D415" s="144">
        <v>5.5530575539568345E-3</v>
      </c>
      <c r="E415" s="293">
        <v>2.1694245788324009E-3</v>
      </c>
      <c r="F415" s="292">
        <v>3.0268842354365594E-4</v>
      </c>
      <c r="G415" s="144">
        <v>2.7657735522904065E-4</v>
      </c>
      <c r="H415" s="293">
        <v>2.9111635461036376E-4</v>
      </c>
      <c r="I415" s="292"/>
      <c r="J415" s="144"/>
      <c r="K415" s="293"/>
      <c r="L415" s="292"/>
      <c r="M415" s="144"/>
      <c r="N415" s="293"/>
      <c r="O415" s="292">
        <v>4.1816509157815507E-4</v>
      </c>
      <c r="P415" s="144">
        <v>1.5709570957095711E-2</v>
      </c>
      <c r="Q415" s="293">
        <v>4.0966686779510307E-3</v>
      </c>
      <c r="R415" s="292"/>
      <c r="S415" s="144"/>
      <c r="T415" s="293"/>
      <c r="U415" s="294">
        <v>2.8142589118198874E-3</v>
      </c>
      <c r="V415" s="292">
        <v>0</v>
      </c>
      <c r="W415" s="144">
        <v>2.5510204081632651E-3</v>
      </c>
      <c r="X415" s="293">
        <v>8.5616438356164379E-4</v>
      </c>
    </row>
    <row r="416" spans="2:24" s="4" customFormat="1" hidden="1" outlineLevel="1" x14ac:dyDescent="0.25">
      <c r="B416" s="53" t="s">
        <v>84</v>
      </c>
      <c r="C416" s="292">
        <v>4.4027737474609005E-4</v>
      </c>
      <c r="D416" s="144">
        <v>3.4117749978129649E-3</v>
      </c>
      <c r="E416" s="293">
        <v>1.5214014717490388E-3</v>
      </c>
      <c r="F416" s="292">
        <v>2.70947639368692E-4</v>
      </c>
      <c r="G416" s="144">
        <v>6.8185990401510577E-4</v>
      </c>
      <c r="H416" s="293">
        <v>4.6105314244115507E-4</v>
      </c>
      <c r="I416" s="292"/>
      <c r="J416" s="144"/>
      <c r="K416" s="293"/>
      <c r="L416" s="292"/>
      <c r="M416" s="144"/>
      <c r="N416" s="293"/>
      <c r="O416" s="292">
        <v>1.8263728235723854E-4</v>
      </c>
      <c r="P416" s="144">
        <v>9.1897770527460572E-3</v>
      </c>
      <c r="Q416" s="293">
        <v>2.6304900396051309E-3</v>
      </c>
      <c r="R416" s="292"/>
      <c r="S416" s="144"/>
      <c r="T416" s="293"/>
      <c r="U416" s="294">
        <v>4.2380689146858299E-3</v>
      </c>
      <c r="V416" s="292">
        <v>0</v>
      </c>
      <c r="W416" s="144">
        <v>0</v>
      </c>
      <c r="X416" s="293">
        <v>0</v>
      </c>
    </row>
    <row r="417" spans="2:24" s="4" customFormat="1" hidden="1" outlineLevel="1" x14ac:dyDescent="0.25">
      <c r="B417" s="53" t="s">
        <v>85</v>
      </c>
      <c r="C417" s="292">
        <v>4.7395956760304061E-4</v>
      </c>
      <c r="D417" s="144">
        <v>3.1896866797355219E-3</v>
      </c>
      <c r="E417" s="293">
        <v>1.4360712856369329E-3</v>
      </c>
      <c r="F417" s="292">
        <v>8.3234492373639632E-5</v>
      </c>
      <c r="G417" s="144">
        <v>1.0781671159029649E-4</v>
      </c>
      <c r="H417" s="293">
        <v>9.3944126730626963E-5</v>
      </c>
      <c r="I417" s="292"/>
      <c r="J417" s="144"/>
      <c r="K417" s="293"/>
      <c r="L417" s="292"/>
      <c r="M417" s="144"/>
      <c r="N417" s="293"/>
      <c r="O417" s="292">
        <v>6.9249618239284065E-4</v>
      </c>
      <c r="P417" s="144">
        <v>8.4142684509689834E-3</v>
      </c>
      <c r="Q417" s="293">
        <v>2.8858010958416496E-3</v>
      </c>
      <c r="R417" s="292"/>
      <c r="S417" s="144"/>
      <c r="T417" s="293"/>
      <c r="U417" s="294">
        <v>2.225519287833828E-3</v>
      </c>
      <c r="V417" s="292">
        <v>0</v>
      </c>
      <c r="W417" s="144">
        <v>0</v>
      </c>
      <c r="X417" s="293">
        <v>0</v>
      </c>
    </row>
    <row r="418" spans="2:24" s="4" customFormat="1" hidden="1" outlineLevel="1" x14ac:dyDescent="0.25">
      <c r="B418" s="53" t="s">
        <v>86</v>
      </c>
      <c r="C418" s="292">
        <v>2.5307438512297539E-4</v>
      </c>
      <c r="D418" s="144">
        <v>5.5294183801615718E-3</v>
      </c>
      <c r="E418" s="293">
        <v>2.0120095726666623E-3</v>
      </c>
      <c r="F418" s="292">
        <v>1.1244040658451021E-4</v>
      </c>
      <c r="G418" s="144">
        <v>1.3946136920073139E-3</v>
      </c>
      <c r="H418" s="293">
        <v>6.5159314524011205E-4</v>
      </c>
      <c r="I418" s="292"/>
      <c r="J418" s="144"/>
      <c r="K418" s="293"/>
      <c r="L418" s="292"/>
      <c r="M418" s="144"/>
      <c r="N418" s="293"/>
      <c r="O418" s="292">
        <v>5.5664823542509369E-5</v>
      </c>
      <c r="P418" s="144">
        <v>1.2180861430520367E-2</v>
      </c>
      <c r="Q418" s="293">
        <v>3.3997151226853716E-3</v>
      </c>
      <c r="R418" s="292"/>
      <c r="S418" s="144"/>
      <c r="T418" s="293"/>
      <c r="U418" s="294">
        <v>2.8950175224744783E-3</v>
      </c>
      <c r="V418" s="292">
        <v>0</v>
      </c>
      <c r="W418" s="144">
        <v>0</v>
      </c>
      <c r="X418" s="293">
        <v>0</v>
      </c>
    </row>
    <row r="419" spans="2:24" s="4" customFormat="1" hidden="1" outlineLevel="1" x14ac:dyDescent="0.25">
      <c r="B419" s="53" t="s">
        <v>87</v>
      </c>
      <c r="C419" s="292">
        <v>2.2919278356134519E-2</v>
      </c>
      <c r="D419" s="144">
        <v>8.359884410195613E-2</v>
      </c>
      <c r="E419" s="293">
        <v>4.2885180354247682E-2</v>
      </c>
      <c r="F419" s="292">
        <v>2.4048314655736275E-2</v>
      </c>
      <c r="G419" s="144">
        <v>8.0813455115131091E-2</v>
      </c>
      <c r="H419" s="293">
        <v>4.8144848614126004E-2</v>
      </c>
      <c r="I419" s="292"/>
      <c r="J419" s="144"/>
      <c r="K419" s="293"/>
      <c r="L419" s="292"/>
      <c r="M419" s="144"/>
      <c r="N419" s="293"/>
      <c r="O419" s="292">
        <v>2.5118415386823596E-2</v>
      </c>
      <c r="P419" s="144">
        <v>9.2656249999999996E-2</v>
      </c>
      <c r="Q419" s="293">
        <v>4.2422867513611615E-2</v>
      </c>
      <c r="R419" s="292"/>
      <c r="S419" s="144"/>
      <c r="T419" s="293"/>
      <c r="U419" s="294">
        <v>2.5111607142857145E-3</v>
      </c>
      <c r="V419" s="292">
        <v>1.5082956259426848E-3</v>
      </c>
      <c r="W419" s="144">
        <v>0</v>
      </c>
      <c r="X419" s="293">
        <v>8.8300220750551876E-4</v>
      </c>
    </row>
    <row r="420" spans="2:24" s="4" customFormat="1" hidden="1" outlineLevel="1" x14ac:dyDescent="0.25">
      <c r="B420" s="53" t="s">
        <v>88</v>
      </c>
      <c r="C420" s="292">
        <v>5.7919898971675987E-2</v>
      </c>
      <c r="D420" s="144">
        <v>0.1583179027385245</v>
      </c>
      <c r="E420" s="293">
        <v>9.3767761242504036E-2</v>
      </c>
      <c r="F420" s="292">
        <v>6.4325360783126451E-2</v>
      </c>
      <c r="G420" s="144">
        <v>0.13224415813452212</v>
      </c>
      <c r="H420" s="293">
        <v>9.5008354449989493E-2</v>
      </c>
      <c r="I420" s="292"/>
      <c r="J420" s="144"/>
      <c r="K420" s="293"/>
      <c r="L420" s="292"/>
      <c r="M420" s="144"/>
      <c r="N420" s="293"/>
      <c r="O420" s="292">
        <v>6.0467565686772369E-2</v>
      </c>
      <c r="P420" s="144">
        <v>0.21878931213203845</v>
      </c>
      <c r="Q420" s="293">
        <v>0.10354316694504531</v>
      </c>
      <c r="R420" s="292"/>
      <c r="S420" s="144"/>
      <c r="T420" s="293"/>
      <c r="U420" s="294">
        <v>2.4902723735408562E-3</v>
      </c>
      <c r="V420" s="292">
        <v>1.7261219792865361E-3</v>
      </c>
      <c r="W420" s="144">
        <v>0</v>
      </c>
      <c r="X420" s="293">
        <v>1.1591962905718701E-3</v>
      </c>
    </row>
    <row r="421" spans="2:24" s="4" customFormat="1" hidden="1" outlineLevel="1" x14ac:dyDescent="0.25">
      <c r="B421" s="53" t="s">
        <v>89</v>
      </c>
      <c r="C421" s="292">
        <v>5.1722504358371862E-2</v>
      </c>
      <c r="D421" s="144">
        <v>0.15319664140381772</v>
      </c>
      <c r="E421" s="293">
        <v>8.9877144647692475E-2</v>
      </c>
      <c r="F421" s="292">
        <v>6.106344335191332E-2</v>
      </c>
      <c r="G421" s="144">
        <v>0.13538225303615467</v>
      </c>
      <c r="H421" s="293">
        <v>9.6211612732854335E-2</v>
      </c>
      <c r="I421" s="292"/>
      <c r="J421" s="144"/>
      <c r="K421" s="293"/>
      <c r="L421" s="292"/>
      <c r="M421" s="144"/>
      <c r="N421" s="293"/>
      <c r="O421" s="292">
        <v>5.0485124199847013E-2</v>
      </c>
      <c r="P421" s="144">
        <v>0.19852271577456237</v>
      </c>
      <c r="Q421" s="293">
        <v>9.2621392776913766E-2</v>
      </c>
      <c r="R421" s="292"/>
      <c r="S421" s="144"/>
      <c r="T421" s="293"/>
      <c r="U421" s="294">
        <v>4.1240514681623224E-3</v>
      </c>
      <c r="V421" s="292">
        <v>5.2219321148825064E-4</v>
      </c>
      <c r="W421" s="144">
        <v>0</v>
      </c>
      <c r="X421" s="293">
        <v>3.6324010170722849E-4</v>
      </c>
    </row>
    <row r="422" spans="2:24" s="4" customFormat="1" ht="15.75" collapsed="1" x14ac:dyDescent="0.25">
      <c r="B422" s="65">
        <v>1986</v>
      </c>
      <c r="C422" s="295">
        <v>2.6756175739865867E-2</v>
      </c>
      <c r="D422" s="88">
        <v>8.6246155075300604E-2</v>
      </c>
      <c r="E422" s="296">
        <v>4.7201742963566107E-2</v>
      </c>
      <c r="F422" s="295">
        <v>2.9273411087628272E-2</v>
      </c>
      <c r="G422" s="88">
        <v>6.258101482219007E-2</v>
      </c>
      <c r="H422" s="296">
        <v>4.4011388077846242E-2</v>
      </c>
      <c r="I422" s="295"/>
      <c r="J422" s="88"/>
      <c r="K422" s="296"/>
      <c r="L422" s="295"/>
      <c r="M422" s="88"/>
      <c r="N422" s="296"/>
      <c r="O422" s="295">
        <v>2.6256026265759132E-2</v>
      </c>
      <c r="P422" s="88">
        <v>0.11844616230552771</v>
      </c>
      <c r="Q422" s="296">
        <v>5.0210892954266305E-2</v>
      </c>
      <c r="R422" s="295"/>
      <c r="S422" s="88"/>
      <c r="T422" s="296"/>
      <c r="U422" s="297">
        <v>2.7845785466383277E-3</v>
      </c>
      <c r="V422" s="295">
        <v>1.1412629977174741E-3</v>
      </c>
      <c r="W422" s="88">
        <v>1.3128058240840196E-3</v>
      </c>
      <c r="X422" s="296">
        <v>1.2007784356755414E-3</v>
      </c>
    </row>
    <row r="423" spans="2:24" s="4" customFormat="1" hidden="1" outlineLevel="1" x14ac:dyDescent="0.25">
      <c r="B423" s="53" t="s">
        <v>78</v>
      </c>
      <c r="C423" s="292">
        <v>4.6877924329435869E-2</v>
      </c>
      <c r="D423" s="144">
        <v>0.17154005376983655</v>
      </c>
      <c r="E423" s="293">
        <v>8.3378613723441311E-2</v>
      </c>
      <c r="F423" s="292">
        <v>6.5995975855130784E-2</v>
      </c>
      <c r="G423" s="144">
        <v>0.14607288662496723</v>
      </c>
      <c r="H423" s="293">
        <v>9.8165786424712978E-2</v>
      </c>
      <c r="I423" s="292"/>
      <c r="J423" s="144"/>
      <c r="K423" s="293"/>
      <c r="L423" s="292"/>
      <c r="M423" s="144"/>
      <c r="N423" s="293"/>
      <c r="O423" s="292">
        <v>4.0496583581945918E-2</v>
      </c>
      <c r="P423" s="144">
        <v>0.2290049889135255</v>
      </c>
      <c r="Q423" s="293">
        <v>8.1476795155678072E-2</v>
      </c>
      <c r="R423" s="292"/>
      <c r="S423" s="144"/>
      <c r="T423" s="293"/>
      <c r="U423" s="294">
        <v>3.6036036036036037E-3</v>
      </c>
      <c r="V423" s="292">
        <v>6.6269052352551359E-4</v>
      </c>
      <c r="W423" s="144">
        <v>5.7471264367816091E-3</v>
      </c>
      <c r="X423" s="293">
        <v>2.5220680958385876E-3</v>
      </c>
    </row>
    <row r="424" spans="2:24" s="4" customFormat="1" hidden="1" outlineLevel="1" x14ac:dyDescent="0.25">
      <c r="B424" s="53" t="s">
        <v>79</v>
      </c>
      <c r="C424" s="292">
        <v>4.1831668241300982E-2</v>
      </c>
      <c r="D424" s="144">
        <v>0.17691546328959723</v>
      </c>
      <c r="E424" s="293">
        <v>8.0152919069526346E-2</v>
      </c>
      <c r="F424" s="292">
        <v>5.5034074836055033E-2</v>
      </c>
      <c r="G424" s="144">
        <v>0.1329466446433373</v>
      </c>
      <c r="H424" s="293">
        <v>8.6278073877815095E-2</v>
      </c>
      <c r="I424" s="292"/>
      <c r="J424" s="144"/>
      <c r="K424" s="293"/>
      <c r="L424" s="292"/>
      <c r="M424" s="144"/>
      <c r="N424" s="293"/>
      <c r="O424" s="292">
        <v>3.950419832067173E-2</v>
      </c>
      <c r="P424" s="144">
        <v>0.28098975016015376</v>
      </c>
      <c r="Q424" s="293">
        <v>8.7748768157675822E-2</v>
      </c>
      <c r="R424" s="292"/>
      <c r="S424" s="144"/>
      <c r="T424" s="293"/>
      <c r="U424" s="294">
        <v>4.9654576856649393E-3</v>
      </c>
      <c r="V424" s="292">
        <v>0</v>
      </c>
      <c r="W424" s="144">
        <v>1.1655011655011655E-3</v>
      </c>
      <c r="X424" s="293">
        <v>4.5310376076121433E-4</v>
      </c>
    </row>
    <row r="425" spans="2:24" s="4" customFormat="1" hidden="1" outlineLevel="1" x14ac:dyDescent="0.25">
      <c r="B425" s="53" t="s">
        <v>80</v>
      </c>
      <c r="C425" s="292">
        <v>4.8055084251254571E-2</v>
      </c>
      <c r="D425" s="144">
        <v>0.1875429356537669</v>
      </c>
      <c r="E425" s="293">
        <v>9.0083422191557419E-2</v>
      </c>
      <c r="F425" s="292">
        <v>6.7335443627222796E-2</v>
      </c>
      <c r="G425" s="144">
        <v>0.15682172859182522</v>
      </c>
      <c r="H425" s="293">
        <v>0.10421313337255922</v>
      </c>
      <c r="I425" s="292"/>
      <c r="J425" s="144"/>
      <c r="K425" s="293"/>
      <c r="L425" s="292"/>
      <c r="M425" s="144"/>
      <c r="N425" s="293"/>
      <c r="O425" s="292">
        <v>4.2300530513297963E-2</v>
      </c>
      <c r="P425" s="144">
        <v>0.25592785044496208</v>
      </c>
      <c r="Q425" s="293">
        <v>9.0852325944427104E-2</v>
      </c>
      <c r="R425" s="292"/>
      <c r="S425" s="144"/>
      <c r="T425" s="293"/>
      <c r="U425" s="294">
        <v>5.202080832332933E-3</v>
      </c>
      <c r="V425" s="292">
        <v>0</v>
      </c>
      <c r="W425" s="144">
        <v>8.6430423509075197E-4</v>
      </c>
      <c r="X425" s="293">
        <v>3.7257824143070045E-4</v>
      </c>
    </row>
    <row r="426" spans="2:24" s="4" customFormat="1" hidden="1" outlineLevel="1" x14ac:dyDescent="0.25">
      <c r="B426" s="53" t="s">
        <v>81</v>
      </c>
      <c r="C426" s="292">
        <v>2.6235854982032351E-2</v>
      </c>
      <c r="D426" s="144">
        <v>0.12174648227549972</v>
      </c>
      <c r="E426" s="293">
        <v>5.0523276795380732E-2</v>
      </c>
      <c r="F426" s="292">
        <v>3.9888378200919242E-2</v>
      </c>
      <c r="G426" s="144">
        <v>0.10382543103448276</v>
      </c>
      <c r="H426" s="293">
        <v>6.1420380316446511E-2</v>
      </c>
      <c r="I426" s="292"/>
      <c r="J426" s="144"/>
      <c r="K426" s="293"/>
      <c r="L426" s="292"/>
      <c r="M426" s="144"/>
      <c r="N426" s="293"/>
      <c r="O426" s="292">
        <v>2.0591431676485729E-2</v>
      </c>
      <c r="P426" s="144">
        <v>0.15422375265587224</v>
      </c>
      <c r="Q426" s="293">
        <v>4.818602680867802E-2</v>
      </c>
      <c r="R426" s="292"/>
      <c r="S426" s="144"/>
      <c r="T426" s="293"/>
      <c r="U426" s="294">
        <v>1.4216661927779358E-3</v>
      </c>
      <c r="V426" s="292">
        <v>0</v>
      </c>
      <c r="W426" s="144">
        <v>0</v>
      </c>
      <c r="X426" s="293">
        <v>0</v>
      </c>
    </row>
    <row r="427" spans="2:24" s="4" customFormat="1" hidden="1" outlineLevel="1" x14ac:dyDescent="0.25">
      <c r="B427" s="53" t="s">
        <v>82</v>
      </c>
      <c r="C427" s="292">
        <v>4.0268607358581827E-3</v>
      </c>
      <c r="D427" s="144">
        <v>3.0034287221416326E-2</v>
      </c>
      <c r="E427" s="293">
        <v>1.0642848157000881E-2</v>
      </c>
      <c r="F427" s="292">
        <v>9.9763381722836868E-3</v>
      </c>
      <c r="G427" s="144">
        <v>4.6557445043550395E-2</v>
      </c>
      <c r="H427" s="293">
        <v>2.3931015387049562E-2</v>
      </c>
      <c r="I427" s="292"/>
      <c r="J427" s="144"/>
      <c r="K427" s="293"/>
      <c r="L427" s="292"/>
      <c r="M427" s="144"/>
      <c r="N427" s="293"/>
      <c r="O427" s="292">
        <v>4.3525120212236778E-4</v>
      </c>
      <c r="P427" s="144">
        <v>8.6314376138870244E-4</v>
      </c>
      <c r="Q427" s="293">
        <v>5.1129100979974433E-4</v>
      </c>
      <c r="R427" s="292"/>
      <c r="S427" s="144"/>
      <c r="T427" s="293"/>
      <c r="U427" s="294">
        <v>2.9370300751879698E-3</v>
      </c>
      <c r="V427" s="292">
        <v>0</v>
      </c>
      <c r="W427" s="144">
        <v>6.8143100511073255E-3</v>
      </c>
      <c r="X427" s="293">
        <v>2.6917900403768506E-3</v>
      </c>
    </row>
    <row r="428" spans="2:24" s="4" customFormat="1" hidden="1" outlineLevel="1" x14ac:dyDescent="0.25">
      <c r="B428" s="53" t="s">
        <v>83</v>
      </c>
      <c r="C428" s="292">
        <v>7.0444363042069375E-4</v>
      </c>
      <c r="D428" s="144">
        <v>5.0293378038558255E-4</v>
      </c>
      <c r="E428" s="293">
        <v>6.4482207870797501E-4</v>
      </c>
      <c r="F428" s="292">
        <v>1.8194223334091426E-4</v>
      </c>
      <c r="G428" s="144">
        <v>3.1146826138416493E-4</v>
      </c>
      <c r="H428" s="293">
        <v>2.3660549976339449E-4</v>
      </c>
      <c r="I428" s="292"/>
      <c r="J428" s="144"/>
      <c r="K428" s="293"/>
      <c r="L428" s="292"/>
      <c r="M428" s="144"/>
      <c r="N428" s="293"/>
      <c r="O428" s="292">
        <v>6.8588785733532571E-4</v>
      </c>
      <c r="P428" s="144">
        <v>7.4194984419053268E-4</v>
      </c>
      <c r="Q428" s="293">
        <v>6.9980295022191116E-4</v>
      </c>
      <c r="R428" s="292"/>
      <c r="S428" s="144"/>
      <c r="T428" s="293"/>
      <c r="U428" s="294">
        <v>2.2745517795022745E-3</v>
      </c>
      <c r="V428" s="292">
        <v>1.3550135501355014E-3</v>
      </c>
      <c r="W428" s="144">
        <v>0</v>
      </c>
      <c r="X428" s="293">
        <v>1.0101010101010101E-3</v>
      </c>
    </row>
    <row r="429" spans="2:24" s="4" customFormat="1" hidden="1" outlineLevel="1" x14ac:dyDescent="0.25">
      <c r="B429" s="53" t="s">
        <v>84</v>
      </c>
      <c r="C429" s="292">
        <v>5.0056459029370335E-4</v>
      </c>
      <c r="D429" s="144">
        <v>4.6829172109530968E-4</v>
      </c>
      <c r="E429" s="293">
        <v>4.9021158164394823E-4</v>
      </c>
      <c r="F429" s="292">
        <v>8.1599347205222358E-4</v>
      </c>
      <c r="G429" s="144">
        <v>6.5887003788502713E-4</v>
      </c>
      <c r="H429" s="293">
        <v>7.4803640443834934E-4</v>
      </c>
      <c r="I429" s="292"/>
      <c r="J429" s="144"/>
      <c r="K429" s="293"/>
      <c r="L429" s="292"/>
      <c r="M429" s="144"/>
      <c r="N429" s="293"/>
      <c r="O429" s="292">
        <v>1.9135500605957519E-4</v>
      </c>
      <c r="P429" s="144">
        <v>1.9071837253655435E-4</v>
      </c>
      <c r="Q429" s="293">
        <v>1.9119544954830075E-4</v>
      </c>
      <c r="R429" s="292"/>
      <c r="S429" s="144"/>
      <c r="T429" s="293"/>
      <c r="U429" s="294">
        <v>1.273074474856779E-3</v>
      </c>
      <c r="V429" s="292">
        <v>0</v>
      </c>
      <c r="W429" s="144">
        <v>0</v>
      </c>
      <c r="X429" s="293">
        <v>0</v>
      </c>
    </row>
    <row r="430" spans="2:24" s="4" customFormat="1" hidden="1" outlineLevel="1" x14ac:dyDescent="0.25">
      <c r="B430" s="53" t="s">
        <v>85</v>
      </c>
      <c r="C430" s="292">
        <v>6.1025473279633646E-3</v>
      </c>
      <c r="D430" s="144">
        <v>0</v>
      </c>
      <c r="E430" s="293">
        <v>4.0928536170679536E-3</v>
      </c>
      <c r="F430" s="292">
        <v>2.10953774754107E-4</v>
      </c>
      <c r="G430" s="144">
        <v>0</v>
      </c>
      <c r="H430" s="293">
        <v>1.2102508244833742E-4</v>
      </c>
      <c r="I430" s="292"/>
      <c r="J430" s="144"/>
      <c r="K430" s="293"/>
      <c r="L430" s="292"/>
      <c r="M430" s="144"/>
      <c r="N430" s="293"/>
      <c r="O430" s="292">
        <v>1.0933110621820667E-2</v>
      </c>
      <c r="P430" s="144">
        <v>0</v>
      </c>
      <c r="Q430" s="293">
        <v>7.9964460239893374E-3</v>
      </c>
      <c r="R430" s="292"/>
      <c r="S430" s="144"/>
      <c r="T430" s="293"/>
      <c r="U430" s="294">
        <v>2.103559870550162E-3</v>
      </c>
      <c r="V430" s="292">
        <v>0</v>
      </c>
      <c r="W430" s="144">
        <v>0</v>
      </c>
      <c r="X430" s="293">
        <v>0</v>
      </c>
    </row>
    <row r="431" spans="2:24" s="4" customFormat="1" hidden="1" outlineLevel="1" x14ac:dyDescent="0.25">
      <c r="B431" s="53" t="s">
        <v>86</v>
      </c>
      <c r="C431" s="292">
        <v>3.1975546836046738E-3</v>
      </c>
      <c r="D431" s="144">
        <v>3.2958117837947467E-4</v>
      </c>
      <c r="E431" s="293">
        <v>2.3386129291886226E-3</v>
      </c>
      <c r="F431" s="292">
        <v>1.5171744143706762E-4</v>
      </c>
      <c r="G431" s="144">
        <v>0</v>
      </c>
      <c r="H431" s="293">
        <v>8.960573476702509E-5</v>
      </c>
      <c r="I431" s="292"/>
      <c r="J431" s="144"/>
      <c r="K431" s="293"/>
      <c r="L431" s="292"/>
      <c r="M431" s="144"/>
      <c r="N431" s="293"/>
      <c r="O431" s="292">
        <v>5.3974294256979773E-3</v>
      </c>
      <c r="P431" s="144">
        <v>8.0835716950628032E-4</v>
      </c>
      <c r="Q431" s="293">
        <v>4.305498017399538E-3</v>
      </c>
      <c r="R431" s="292"/>
      <c r="S431" s="144"/>
      <c r="T431" s="293"/>
      <c r="U431" s="294">
        <v>1.7822664488341008E-3</v>
      </c>
      <c r="V431" s="292">
        <v>0</v>
      </c>
      <c r="W431" s="144">
        <v>0</v>
      </c>
      <c r="X431" s="293">
        <v>0</v>
      </c>
    </row>
    <row r="432" spans="2:24" s="4" customFormat="1" hidden="1" outlineLevel="1" x14ac:dyDescent="0.25">
      <c r="B432" s="53" t="s">
        <v>87</v>
      </c>
      <c r="C432" s="292">
        <v>2.6649343149992781E-2</v>
      </c>
      <c r="D432" s="144">
        <v>0.11758710594927708</v>
      </c>
      <c r="E432" s="293">
        <v>5.2910777233991582E-2</v>
      </c>
      <c r="F432" s="292">
        <v>2.5803321860056828E-2</v>
      </c>
      <c r="G432" s="144">
        <v>0.10664911125740618</v>
      </c>
      <c r="H432" s="293">
        <v>5.6010533626577153E-2</v>
      </c>
      <c r="I432" s="292"/>
      <c r="J432" s="144"/>
      <c r="K432" s="293"/>
      <c r="L432" s="292"/>
      <c r="M432" s="144"/>
      <c r="N432" s="293"/>
      <c r="O432" s="292">
        <v>3.1404578396410907E-2</v>
      </c>
      <c r="P432" s="144">
        <v>0.14122088558996673</v>
      </c>
      <c r="Q432" s="293">
        <v>5.672262709113976E-2</v>
      </c>
      <c r="R432" s="292"/>
      <c r="S432" s="144"/>
      <c r="T432" s="293"/>
      <c r="U432" s="294">
        <v>1.4458464773922186E-3</v>
      </c>
      <c r="V432" s="292">
        <v>3.4443168771526979E-3</v>
      </c>
      <c r="W432" s="144">
        <v>0</v>
      </c>
      <c r="X432" s="293">
        <v>1.8879798615481435E-3</v>
      </c>
    </row>
    <row r="433" spans="2:24" s="4" customFormat="1" hidden="1" outlineLevel="1" x14ac:dyDescent="0.25">
      <c r="B433" s="53" t="s">
        <v>88</v>
      </c>
      <c r="C433" s="292">
        <v>6.2496298782052546E-2</v>
      </c>
      <c r="D433" s="144">
        <v>0.16300045422101098</v>
      </c>
      <c r="E433" s="293">
        <v>9.3987841492094257E-2</v>
      </c>
      <c r="F433" s="292">
        <v>8.1082341964077445E-2</v>
      </c>
      <c r="G433" s="144">
        <v>0.11995991314514783</v>
      </c>
      <c r="H433" s="293">
        <v>9.7067509099649743E-2</v>
      </c>
      <c r="I433" s="292"/>
      <c r="J433" s="144"/>
      <c r="K433" s="293"/>
      <c r="L433" s="292"/>
      <c r="M433" s="144"/>
      <c r="N433" s="293"/>
      <c r="O433" s="292">
        <v>5.622799731023298E-2</v>
      </c>
      <c r="P433" s="144">
        <v>0.25526401036605118</v>
      </c>
      <c r="Q433" s="293">
        <v>0.10277739897268058</v>
      </c>
      <c r="R433" s="292"/>
      <c r="S433" s="144"/>
      <c r="T433" s="293"/>
      <c r="U433" s="294">
        <v>1.5384615384615385E-3</v>
      </c>
      <c r="V433" s="292">
        <v>2.1321961620469083E-3</v>
      </c>
      <c r="W433" s="144">
        <v>5.9382422802850355E-3</v>
      </c>
      <c r="X433" s="293">
        <v>3.5571365051133837E-3</v>
      </c>
    </row>
    <row r="434" spans="2:24" s="4" customFormat="1" hidden="1" outlineLevel="1" x14ac:dyDescent="0.25">
      <c r="B434" s="53" t="s">
        <v>89</v>
      </c>
      <c r="C434" s="292">
        <v>7.1116776760536182E-2</v>
      </c>
      <c r="D434" s="144">
        <v>0.19356903434452324</v>
      </c>
      <c r="E434" s="293">
        <v>0.11573991664467183</v>
      </c>
      <c r="F434" s="292">
        <v>0.10038593201491398</v>
      </c>
      <c r="G434" s="144">
        <v>0.16330933507866094</v>
      </c>
      <c r="H434" s="293">
        <v>0.13018274484595252</v>
      </c>
      <c r="I434" s="292"/>
      <c r="J434" s="144"/>
      <c r="K434" s="293"/>
      <c r="L434" s="292"/>
      <c r="M434" s="144"/>
      <c r="N434" s="293"/>
      <c r="O434" s="292">
        <v>5.5945621425809472E-2</v>
      </c>
      <c r="P434" s="144">
        <v>0.27588808915718599</v>
      </c>
      <c r="Q434" s="293">
        <v>0.11304151284562645</v>
      </c>
      <c r="R434" s="292"/>
      <c r="S434" s="144"/>
      <c r="T434" s="293"/>
      <c r="U434" s="294">
        <v>1.5267175572519084E-3</v>
      </c>
      <c r="V434" s="292">
        <v>0</v>
      </c>
      <c r="W434" s="144">
        <v>2.3255813953488372E-3</v>
      </c>
      <c r="X434" s="293">
        <v>8.9645898700134474E-4</v>
      </c>
    </row>
    <row r="435" spans="2:24" s="4" customFormat="1" ht="15.75" collapsed="1" x14ac:dyDescent="0.25">
      <c r="B435" s="65">
        <v>1985</v>
      </c>
      <c r="C435" s="295">
        <v>3.0004349460996078E-2</v>
      </c>
      <c r="D435" s="88">
        <v>0.1046328553864791</v>
      </c>
      <c r="E435" s="296">
        <v>5.2517702239349158E-2</v>
      </c>
      <c r="F435" s="295">
        <v>4.1836999982070175E-2</v>
      </c>
      <c r="G435" s="88">
        <v>9.0633776385779186E-2</v>
      </c>
      <c r="H435" s="296">
        <v>6.1805860825260975E-2</v>
      </c>
      <c r="I435" s="295"/>
      <c r="J435" s="88"/>
      <c r="K435" s="296"/>
      <c r="L435" s="295"/>
      <c r="M435" s="88"/>
      <c r="N435" s="296"/>
      <c r="O435" s="295">
        <v>2.6031439881624058E-2</v>
      </c>
      <c r="P435" s="88">
        <v>0.13360971505745345</v>
      </c>
      <c r="Q435" s="296">
        <v>5.0816851979611541E-2</v>
      </c>
      <c r="R435" s="295"/>
      <c r="S435" s="88"/>
      <c r="T435" s="296"/>
      <c r="U435" s="297">
        <v>2.6889096197113536E-3</v>
      </c>
      <c r="V435" s="295">
        <v>5.840695042710083E-4</v>
      </c>
      <c r="W435" s="88">
        <v>2.1116846550915062E-3</v>
      </c>
      <c r="X435" s="296">
        <v>1.1700643535394446E-3</v>
      </c>
    </row>
    <row r="436" spans="2:24" s="4" customFormat="1" hidden="1" outlineLevel="1" x14ac:dyDescent="0.25">
      <c r="B436" s="53" t="s">
        <v>78</v>
      </c>
      <c r="C436" s="292">
        <v>5.169335158621511E-2</v>
      </c>
      <c r="D436" s="144">
        <v>0.168842633461878</v>
      </c>
      <c r="E436" s="293">
        <v>8.6748880794149538E-2</v>
      </c>
      <c r="F436" s="292">
        <v>8.4198510626732614E-2</v>
      </c>
      <c r="G436" s="144">
        <v>0.14768214248058201</v>
      </c>
      <c r="H436" s="293">
        <v>0.11188253866078134</v>
      </c>
      <c r="I436" s="292"/>
      <c r="J436" s="144"/>
      <c r="K436" s="293"/>
      <c r="L436" s="292"/>
      <c r="M436" s="144"/>
      <c r="N436" s="293"/>
      <c r="O436" s="292">
        <v>3.8412077159630978E-2</v>
      </c>
      <c r="P436" s="144">
        <v>0.22227058396808125</v>
      </c>
      <c r="Q436" s="293">
        <v>7.599347568208778E-2</v>
      </c>
      <c r="R436" s="292"/>
      <c r="S436" s="144"/>
      <c r="T436" s="293"/>
      <c r="U436" s="294">
        <v>4.9864007252946509E-3</v>
      </c>
      <c r="V436" s="292">
        <v>5.111821086261981E-3</v>
      </c>
      <c r="W436" s="144">
        <v>2.5773195876288659E-3</v>
      </c>
      <c r="X436" s="293">
        <v>4.2716787697565147E-3</v>
      </c>
    </row>
    <row r="437" spans="2:24" s="4" customFormat="1" hidden="1" outlineLevel="1" x14ac:dyDescent="0.25">
      <c r="B437" s="53" t="s">
        <v>79</v>
      </c>
      <c r="C437" s="292">
        <v>4.7914874637611904E-2</v>
      </c>
      <c r="D437" s="144">
        <v>0.14881909547738695</v>
      </c>
      <c r="E437" s="293">
        <v>7.789231676457635E-2</v>
      </c>
      <c r="F437" s="292">
        <v>8.239291348137362E-2</v>
      </c>
      <c r="G437" s="144">
        <v>0.13184257602862254</v>
      </c>
      <c r="H437" s="293">
        <v>0.10508257543421873</v>
      </c>
      <c r="I437" s="292"/>
      <c r="J437" s="144"/>
      <c r="K437" s="293"/>
      <c r="L437" s="292"/>
      <c r="M437" s="144"/>
      <c r="N437" s="293"/>
      <c r="O437" s="292">
        <v>3.4440810465858326E-2</v>
      </c>
      <c r="P437" s="144">
        <v>0.20820541445715882</v>
      </c>
      <c r="Q437" s="293">
        <v>6.5114216740840489E-2</v>
      </c>
      <c r="R437" s="292"/>
      <c r="S437" s="144"/>
      <c r="T437" s="293"/>
      <c r="U437" s="294">
        <v>6.9423175089331291E-3</v>
      </c>
      <c r="V437" s="292">
        <v>7.855459544383347E-4</v>
      </c>
      <c r="W437" s="144">
        <v>0</v>
      </c>
      <c r="X437" s="293">
        <v>4.2283298097251583E-4</v>
      </c>
    </row>
    <row r="438" spans="2:24" s="4" customFormat="1" hidden="1" outlineLevel="1" x14ac:dyDescent="0.25">
      <c r="B438" s="53" t="s">
        <v>80</v>
      </c>
      <c r="C438" s="292">
        <v>5.0192678227360309E-2</v>
      </c>
      <c r="D438" s="144">
        <v>0.15031798945551694</v>
      </c>
      <c r="E438" s="293">
        <v>7.9180270642107642E-2</v>
      </c>
      <c r="F438" s="292">
        <v>8.532338990486113E-2</v>
      </c>
      <c r="G438" s="144">
        <v>0.11938412041824659</v>
      </c>
      <c r="H438" s="293">
        <v>9.9533412163241824E-2</v>
      </c>
      <c r="I438" s="292"/>
      <c r="J438" s="144"/>
      <c r="K438" s="293"/>
      <c r="L438" s="292"/>
      <c r="M438" s="144"/>
      <c r="N438" s="293"/>
      <c r="O438" s="292">
        <v>3.5845572069299093E-2</v>
      </c>
      <c r="P438" s="144">
        <v>0.21586137954015328</v>
      </c>
      <c r="Q438" s="293">
        <v>7.3434455886445871E-2</v>
      </c>
      <c r="R438" s="292"/>
      <c r="S438" s="144"/>
      <c r="T438" s="293"/>
      <c r="U438" s="294">
        <v>6.2660848159337588E-3</v>
      </c>
      <c r="V438" s="292">
        <v>2.5806451612903226E-3</v>
      </c>
      <c r="W438" s="144">
        <v>1.7123287671232876E-3</v>
      </c>
      <c r="X438" s="293">
        <v>2.2075055187637969E-3</v>
      </c>
    </row>
    <row r="439" spans="2:24" s="4" customFormat="1" hidden="1" outlineLevel="1" x14ac:dyDescent="0.25">
      <c r="B439" s="53" t="s">
        <v>81</v>
      </c>
      <c r="C439" s="292">
        <v>3.3998681662752855E-2</v>
      </c>
      <c r="D439" s="144">
        <v>0.10694668820678514</v>
      </c>
      <c r="E439" s="293">
        <v>5.6508239449658888E-2</v>
      </c>
      <c r="F439" s="292">
        <v>4.8356203096053006E-2</v>
      </c>
      <c r="G439" s="144">
        <v>8.8716749488453664E-2</v>
      </c>
      <c r="H439" s="293">
        <v>6.7010048129696867E-2</v>
      </c>
      <c r="I439" s="292"/>
      <c r="J439" s="144"/>
      <c r="K439" s="293"/>
      <c r="L439" s="292"/>
      <c r="M439" s="144"/>
      <c r="N439" s="293"/>
      <c r="O439" s="292">
        <v>3.0646439896223697E-2</v>
      </c>
      <c r="P439" s="144">
        <v>0.14795439302481556</v>
      </c>
      <c r="Q439" s="293">
        <v>5.5486124918340103E-2</v>
      </c>
      <c r="R439" s="292"/>
      <c r="S439" s="144"/>
      <c r="T439" s="293"/>
      <c r="U439" s="294">
        <v>7.2966070777088655E-3</v>
      </c>
      <c r="V439" s="292">
        <v>0</v>
      </c>
      <c r="W439" s="144">
        <v>0</v>
      </c>
      <c r="X439" s="293">
        <v>0</v>
      </c>
    </row>
    <row r="440" spans="2:24" s="4" customFormat="1" hidden="1" outlineLevel="1" x14ac:dyDescent="0.25">
      <c r="B440" s="53" t="s">
        <v>82</v>
      </c>
      <c r="C440" s="292">
        <v>4.4675147853465516E-4</v>
      </c>
      <c r="D440" s="144">
        <v>2.2589510937088213E-4</v>
      </c>
      <c r="E440" s="293">
        <v>3.9809907690776543E-4</v>
      </c>
      <c r="F440" s="292">
        <v>3.7101996762007553E-4</v>
      </c>
      <c r="G440" s="144">
        <v>1.7826371145047241E-4</v>
      </c>
      <c r="H440" s="293">
        <v>3.0122426146265893E-4</v>
      </c>
      <c r="I440" s="292"/>
      <c r="J440" s="144"/>
      <c r="K440" s="293"/>
      <c r="L440" s="292"/>
      <c r="M440" s="144"/>
      <c r="N440" s="293"/>
      <c r="O440" s="292">
        <v>2.2043020628593471E-4</v>
      </c>
      <c r="P440" s="144">
        <v>1.1169440411035407E-4</v>
      </c>
      <c r="Q440" s="293">
        <v>2.0507319535588087E-4</v>
      </c>
      <c r="R440" s="292"/>
      <c r="S440" s="144"/>
      <c r="T440" s="293"/>
      <c r="U440" s="294">
        <v>2.1610555050045497E-3</v>
      </c>
      <c r="V440" s="292">
        <v>0</v>
      </c>
      <c r="W440" s="144">
        <v>2.6212319790301442E-3</v>
      </c>
      <c r="X440" s="293">
        <v>1.0460251046025104E-3</v>
      </c>
    </row>
    <row r="441" spans="2:24" s="4" customFormat="1" hidden="1" outlineLevel="1" x14ac:dyDescent="0.25">
      <c r="B441" s="53" t="s">
        <v>83</v>
      </c>
      <c r="C441" s="292">
        <v>3.695114803394409E-4</v>
      </c>
      <c r="D441" s="144">
        <v>4.5510239803955892E-4</v>
      </c>
      <c r="E441" s="293">
        <v>3.9235102338225266E-4</v>
      </c>
      <c r="F441" s="292">
        <v>2.8837439235395899E-4</v>
      </c>
      <c r="G441" s="144">
        <v>1.7706427433158238E-4</v>
      </c>
      <c r="H441" s="293">
        <v>2.4261833709391756E-4</v>
      </c>
      <c r="I441" s="292"/>
      <c r="J441" s="144"/>
      <c r="K441" s="293"/>
      <c r="L441" s="292"/>
      <c r="M441" s="144"/>
      <c r="N441" s="293"/>
      <c r="O441" s="292">
        <v>1.7640184339926354E-4</v>
      </c>
      <c r="P441" s="144">
        <v>8.8550429469582933E-4</v>
      </c>
      <c r="Q441" s="293">
        <v>3.177741684909258E-4</v>
      </c>
      <c r="R441" s="292"/>
      <c r="S441" s="144"/>
      <c r="T441" s="293"/>
      <c r="U441" s="294">
        <v>1.7705830276969774E-3</v>
      </c>
      <c r="V441" s="292">
        <v>0</v>
      </c>
      <c r="W441" s="144">
        <v>0</v>
      </c>
      <c r="X441" s="293">
        <v>0</v>
      </c>
    </row>
    <row r="442" spans="2:24" s="4" customFormat="1" hidden="1" outlineLevel="1" x14ac:dyDescent="0.25">
      <c r="B442" s="53" t="s">
        <v>84</v>
      </c>
      <c r="C442" s="292">
        <v>2.9138182225708843E-4</v>
      </c>
      <c r="D442" s="144">
        <v>1.0249051962693452E-3</v>
      </c>
      <c r="E442" s="293">
        <v>5.1458778399787926E-4</v>
      </c>
      <c r="F442" s="292">
        <v>1.0001666944490748E-4</v>
      </c>
      <c r="G442" s="144">
        <v>1.4500634402755121E-3</v>
      </c>
      <c r="H442" s="293">
        <v>6.7226245126097224E-4</v>
      </c>
      <c r="I442" s="292"/>
      <c r="J442" s="144"/>
      <c r="K442" s="293"/>
      <c r="L442" s="292"/>
      <c r="M442" s="144"/>
      <c r="N442" s="293"/>
      <c r="O442" s="292">
        <v>1.3656671283922197E-4</v>
      </c>
      <c r="P442" s="144">
        <v>4.8825144949649069E-4</v>
      </c>
      <c r="Q442" s="293">
        <v>2.2175571390556164E-4</v>
      </c>
      <c r="R442" s="292"/>
      <c r="S442" s="144"/>
      <c r="T442" s="293"/>
      <c r="U442" s="294">
        <v>2.0184544405997692E-3</v>
      </c>
      <c r="V442" s="292">
        <v>1.8814675446848542E-3</v>
      </c>
      <c r="W442" s="144">
        <v>0</v>
      </c>
      <c r="X442" s="293">
        <v>1.2368583797155227E-3</v>
      </c>
    </row>
    <row r="443" spans="2:24" s="4" customFormat="1" hidden="1" outlineLevel="1" x14ac:dyDescent="0.25">
      <c r="B443" s="53" t="s">
        <v>85</v>
      </c>
      <c r="C443" s="292">
        <v>3.1609933421577731E-4</v>
      </c>
      <c r="D443" s="144">
        <v>8.0161238605652512E-4</v>
      </c>
      <c r="E443" s="293">
        <v>4.6240061837455828E-4</v>
      </c>
      <c r="F443" s="292">
        <v>8.8859927134859754E-5</v>
      </c>
      <c r="G443" s="144">
        <v>4.3400894058417603E-4</v>
      </c>
      <c r="H443" s="293">
        <v>2.2886518080349284E-4</v>
      </c>
      <c r="I443" s="292"/>
      <c r="J443" s="144"/>
      <c r="K443" s="293"/>
      <c r="L443" s="292"/>
      <c r="M443" s="144"/>
      <c r="N443" s="293"/>
      <c r="O443" s="292">
        <v>1.6901884560128455E-4</v>
      </c>
      <c r="P443" s="144">
        <v>1.2609068442023504E-3</v>
      </c>
      <c r="Q443" s="293">
        <v>4.4308284383228684E-4</v>
      </c>
      <c r="R443" s="292"/>
      <c r="S443" s="144"/>
      <c r="T443" s="293"/>
      <c r="U443" s="294">
        <v>2.6279391424619642E-3</v>
      </c>
      <c r="V443" s="292">
        <v>0</v>
      </c>
      <c r="W443" s="144">
        <v>0</v>
      </c>
      <c r="X443" s="293">
        <v>0</v>
      </c>
    </row>
    <row r="444" spans="2:24" s="4" customFormat="1" hidden="1" outlineLevel="1" x14ac:dyDescent="0.25">
      <c r="B444" s="53" t="s">
        <v>86</v>
      </c>
      <c r="C444" s="292">
        <v>5.9548494805457199E-4</v>
      </c>
      <c r="D444" s="144">
        <v>4.0481459491552871E-4</v>
      </c>
      <c r="E444" s="293">
        <v>5.4159197528509857E-4</v>
      </c>
      <c r="F444" s="292">
        <v>4.1624752853029935E-4</v>
      </c>
      <c r="G444" s="144">
        <v>2.6577366714505927E-4</v>
      </c>
      <c r="H444" s="293">
        <v>3.5682800889971035E-4</v>
      </c>
      <c r="I444" s="292"/>
      <c r="J444" s="144"/>
      <c r="K444" s="293"/>
      <c r="L444" s="292"/>
      <c r="M444" s="144"/>
      <c r="N444" s="293"/>
      <c r="O444" s="292">
        <v>1.9472817716723609E-4</v>
      </c>
      <c r="P444" s="144">
        <v>5.7093919497573512E-4</v>
      </c>
      <c r="Q444" s="293">
        <v>2.8376844494892167E-4</v>
      </c>
      <c r="R444" s="292"/>
      <c r="S444" s="144"/>
      <c r="T444" s="293"/>
      <c r="U444" s="294">
        <v>1.8617021276595746E-3</v>
      </c>
      <c r="V444" s="292">
        <v>1.5548281505728314E-2</v>
      </c>
      <c r="W444" s="144">
        <v>0</v>
      </c>
      <c r="X444" s="293">
        <v>9.8496630378434417E-3</v>
      </c>
    </row>
    <row r="445" spans="2:24" s="4" customFormat="1" hidden="1" outlineLevel="1" x14ac:dyDescent="0.25">
      <c r="B445" s="53" t="s">
        <v>87</v>
      </c>
      <c r="C445" s="292">
        <v>2.0328464683763328E-2</v>
      </c>
      <c r="D445" s="144">
        <v>0.10873927233168137</v>
      </c>
      <c r="E445" s="293">
        <v>4.5581979891724668E-2</v>
      </c>
      <c r="F445" s="292">
        <v>2.7244993505905094E-2</v>
      </c>
      <c r="G445" s="144">
        <v>0.10413582531458179</v>
      </c>
      <c r="H445" s="293">
        <v>5.7617455183378102E-2</v>
      </c>
      <c r="I445" s="292"/>
      <c r="J445" s="144"/>
      <c r="K445" s="293"/>
      <c r="L445" s="292"/>
      <c r="M445" s="144"/>
      <c r="N445" s="293"/>
      <c r="O445" s="292">
        <v>2.0039912126243061E-2</v>
      </c>
      <c r="P445" s="144">
        <v>0.11835036342568209</v>
      </c>
      <c r="Q445" s="293">
        <v>4.3781879237315087E-2</v>
      </c>
      <c r="R445" s="292"/>
      <c r="S445" s="144"/>
      <c r="T445" s="293"/>
      <c r="U445" s="294">
        <v>6.5281253400065284E-4</v>
      </c>
      <c r="V445" s="292">
        <v>0</v>
      </c>
      <c r="W445" s="144">
        <v>0</v>
      </c>
      <c r="X445" s="293">
        <v>0</v>
      </c>
    </row>
    <row r="446" spans="2:24" s="4" customFormat="1" hidden="1" outlineLevel="1" x14ac:dyDescent="0.25">
      <c r="B446" s="53" t="s">
        <v>88</v>
      </c>
      <c r="C446" s="292">
        <v>4.3263559012371458E-2</v>
      </c>
      <c r="D446" s="144">
        <v>0.16891684927310854</v>
      </c>
      <c r="E446" s="293">
        <v>8.1844226122437164E-2</v>
      </c>
      <c r="F446" s="292">
        <v>5.073305497127429E-2</v>
      </c>
      <c r="G446" s="144">
        <v>0.13521270739954391</v>
      </c>
      <c r="H446" s="293">
        <v>8.8239914814879472E-2</v>
      </c>
      <c r="I446" s="292"/>
      <c r="J446" s="144"/>
      <c r="K446" s="293"/>
      <c r="L446" s="292"/>
      <c r="M446" s="144"/>
      <c r="N446" s="293"/>
      <c r="O446" s="292">
        <v>4.6740467404674045E-2</v>
      </c>
      <c r="P446" s="144">
        <v>0.23428176622071478</v>
      </c>
      <c r="Q446" s="293">
        <v>8.9653487402808318E-2</v>
      </c>
      <c r="R446" s="292"/>
      <c r="S446" s="144"/>
      <c r="T446" s="293"/>
      <c r="U446" s="294">
        <v>2.2570815934996051E-3</v>
      </c>
      <c r="V446" s="292">
        <v>0</v>
      </c>
      <c r="W446" s="144">
        <v>0</v>
      </c>
      <c r="X446" s="293">
        <v>0</v>
      </c>
    </row>
    <row r="447" spans="2:24" s="4" customFormat="1" hidden="1" outlineLevel="1" x14ac:dyDescent="0.25">
      <c r="B447" s="53" t="s">
        <v>89</v>
      </c>
      <c r="C447" s="292">
        <v>4.8609859767020341E-2</v>
      </c>
      <c r="D447" s="144">
        <v>0.20689252336448599</v>
      </c>
      <c r="E447" s="293">
        <v>9.8007189575844186E-2</v>
      </c>
      <c r="F447" s="292">
        <v>6.0209346896653401E-2</v>
      </c>
      <c r="G447" s="144">
        <v>0.16694138843101927</v>
      </c>
      <c r="H447" s="293">
        <v>0.10661311289623679</v>
      </c>
      <c r="I447" s="292"/>
      <c r="J447" s="144"/>
      <c r="K447" s="293"/>
      <c r="L447" s="292"/>
      <c r="M447" s="144"/>
      <c r="N447" s="293"/>
      <c r="O447" s="292">
        <v>5.019796661427349E-2</v>
      </c>
      <c r="P447" s="144">
        <v>0.28385466034755136</v>
      </c>
      <c r="Q447" s="293">
        <v>0.10614956269103895</v>
      </c>
      <c r="R447" s="292"/>
      <c r="S447" s="144"/>
      <c r="T447" s="293"/>
      <c r="U447" s="294">
        <v>2.3841961852861036E-3</v>
      </c>
      <c r="V447" s="292">
        <v>0</v>
      </c>
      <c r="W447" s="144">
        <v>9.3131548311990685E-3</v>
      </c>
      <c r="X447" s="293">
        <v>3.5603026257231864E-3</v>
      </c>
    </row>
    <row r="448" spans="2:24" s="4" customFormat="1" ht="15.75" collapsed="1" x14ac:dyDescent="0.25">
      <c r="B448" s="65">
        <v>1984</v>
      </c>
      <c r="C448" s="295">
        <v>2.551544211094664E-2</v>
      </c>
      <c r="D448" s="88">
        <v>9.5359283666951095E-2</v>
      </c>
      <c r="E448" s="296">
        <v>4.582180560161149E-2</v>
      </c>
      <c r="F448" s="295">
        <v>3.9279194700881447E-2</v>
      </c>
      <c r="G448" s="88">
        <v>8.3822864084414223E-2</v>
      </c>
      <c r="H448" s="296">
        <v>5.8105518006657926E-2</v>
      </c>
      <c r="I448" s="295"/>
      <c r="J448" s="88"/>
      <c r="K448" s="296"/>
      <c r="L448" s="295"/>
      <c r="M448" s="88"/>
      <c r="N448" s="296"/>
      <c r="O448" s="295">
        <v>2.1350259665320254E-2</v>
      </c>
      <c r="P448" s="88">
        <v>0.11872467262801835</v>
      </c>
      <c r="Q448" s="296">
        <v>4.2481312752630632E-2</v>
      </c>
      <c r="R448" s="295"/>
      <c r="S448" s="88"/>
      <c r="T448" s="296"/>
      <c r="U448" s="297">
        <v>3.5140164713335447E-3</v>
      </c>
      <c r="V448" s="295">
        <v>2.1472780093469749E-3</v>
      </c>
      <c r="W448" s="88">
        <v>1.4285714285714286E-3</v>
      </c>
      <c r="X448" s="296">
        <v>1.8725130685807911E-3</v>
      </c>
    </row>
    <row r="449" spans="2:24" s="4" customFormat="1" hidden="1" outlineLevel="1" x14ac:dyDescent="0.25">
      <c r="B449" s="53" t="s">
        <v>78</v>
      </c>
      <c r="C449" s="292">
        <v>7.0649236251526498E-2</v>
      </c>
      <c r="D449" s="144">
        <v>0.17287547860428154</v>
      </c>
      <c r="E449" s="293">
        <v>0.10066535151913682</v>
      </c>
      <c r="F449" s="292">
        <v>9.8709166825860326E-2</v>
      </c>
      <c r="G449" s="144">
        <v>0.16430495374165593</v>
      </c>
      <c r="H449" s="293">
        <v>0.1256986829424992</v>
      </c>
      <c r="I449" s="292"/>
      <c r="J449" s="144"/>
      <c r="K449" s="293"/>
      <c r="L449" s="292"/>
      <c r="M449" s="144"/>
      <c r="N449" s="293"/>
      <c r="O449" s="292">
        <v>6.5397081103887381E-2</v>
      </c>
      <c r="P449" s="144">
        <v>0.19779853235490327</v>
      </c>
      <c r="Q449" s="293">
        <v>9.4960749556849841E-2</v>
      </c>
      <c r="R449" s="292"/>
      <c r="S449" s="144"/>
      <c r="T449" s="293"/>
      <c r="U449" s="294">
        <v>3.2001651698152162E-3</v>
      </c>
      <c r="V449" s="292">
        <v>0</v>
      </c>
      <c r="W449" s="144">
        <v>5.5187637969094927E-3</v>
      </c>
      <c r="X449" s="293">
        <v>2.1285653469561515E-3</v>
      </c>
    </row>
    <row r="450" spans="2:24" s="4" customFormat="1" hidden="1" outlineLevel="1" x14ac:dyDescent="0.25">
      <c r="B450" s="53" t="s">
        <v>79</v>
      </c>
      <c r="C450" s="292">
        <v>6.0206820587952223E-2</v>
      </c>
      <c r="D450" s="144">
        <v>0.17001562848850191</v>
      </c>
      <c r="E450" s="293">
        <v>9.0627246932574623E-2</v>
      </c>
      <c r="F450" s="292">
        <v>9.2016955139526665E-2</v>
      </c>
      <c r="G450" s="144">
        <v>0.15811398489356832</v>
      </c>
      <c r="H450" s="293">
        <v>0.117885232097748</v>
      </c>
      <c r="I450" s="292"/>
      <c r="J450" s="144"/>
      <c r="K450" s="293"/>
      <c r="L450" s="292"/>
      <c r="M450" s="144"/>
      <c r="N450" s="293"/>
      <c r="O450" s="292">
        <v>5.1769017721413547E-2</v>
      </c>
      <c r="P450" s="144">
        <v>0.20036499125541785</v>
      </c>
      <c r="Q450" s="293">
        <v>8.3714771464068527E-2</v>
      </c>
      <c r="R450" s="292"/>
      <c r="S450" s="144"/>
      <c r="T450" s="293"/>
      <c r="U450" s="294">
        <v>1.488390553681286E-3</v>
      </c>
      <c r="V450" s="292">
        <v>2.0675396278428669E-3</v>
      </c>
      <c r="W450" s="144">
        <v>3.6363636363636364E-3</v>
      </c>
      <c r="X450" s="293">
        <v>2.6362038664323375E-3</v>
      </c>
    </row>
    <row r="451" spans="2:24" s="4" customFormat="1" hidden="1" outlineLevel="1" x14ac:dyDescent="0.25">
      <c r="B451" s="53" t="s">
        <v>80</v>
      </c>
      <c r="C451" s="292">
        <v>6.3801377815620411E-2</v>
      </c>
      <c r="D451" s="144">
        <v>0.14961280099979915</v>
      </c>
      <c r="E451" s="293">
        <v>8.9753713865322188E-2</v>
      </c>
      <c r="F451" s="292">
        <v>8.8066968480396343E-2</v>
      </c>
      <c r="G451" s="144">
        <v>0.14025679758308157</v>
      </c>
      <c r="H451" s="293">
        <v>0.11050145289849191</v>
      </c>
      <c r="I451" s="292"/>
      <c r="J451" s="144"/>
      <c r="K451" s="293"/>
      <c r="L451" s="292"/>
      <c r="M451" s="144"/>
      <c r="N451" s="293"/>
      <c r="O451" s="292">
        <v>6.2093157818602633E-2</v>
      </c>
      <c r="P451" s="144">
        <v>0.17142529526430456</v>
      </c>
      <c r="Q451" s="293">
        <v>8.8307260880323313E-2</v>
      </c>
      <c r="R451" s="292"/>
      <c r="S451" s="144"/>
      <c r="T451" s="293"/>
      <c r="U451" s="294">
        <v>6.0403894698882075E-3</v>
      </c>
      <c r="V451" s="292">
        <v>0</v>
      </c>
      <c r="W451" s="144">
        <v>0</v>
      </c>
      <c r="X451" s="293">
        <v>0</v>
      </c>
    </row>
    <row r="452" spans="2:24" s="4" customFormat="1" hidden="1" outlineLevel="1" x14ac:dyDescent="0.25">
      <c r="B452" s="53" t="s">
        <v>81</v>
      </c>
      <c r="C452" s="292">
        <v>3.7238205924906904E-2</v>
      </c>
      <c r="D452" s="144">
        <v>0.1096999428175881</v>
      </c>
      <c r="E452" s="293">
        <v>5.7720610128542141E-2</v>
      </c>
      <c r="F452" s="292">
        <v>5.360609764866614E-2</v>
      </c>
      <c r="G452" s="144">
        <v>0.10256011608623548</v>
      </c>
      <c r="H452" s="293">
        <v>7.3657397580131609E-2</v>
      </c>
      <c r="I452" s="292"/>
      <c r="J452" s="144"/>
      <c r="K452" s="293"/>
      <c r="L452" s="292"/>
      <c r="M452" s="144"/>
      <c r="N452" s="293"/>
      <c r="O452" s="292">
        <v>3.4802685022874001E-2</v>
      </c>
      <c r="P452" s="144">
        <v>0.12550851288232634</v>
      </c>
      <c r="Q452" s="293">
        <v>5.4852461200293079E-2</v>
      </c>
      <c r="R452" s="292"/>
      <c r="S452" s="144"/>
      <c r="T452" s="293"/>
      <c r="U452" s="294">
        <v>2.1198916499823341E-3</v>
      </c>
      <c r="V452" s="292">
        <v>2.3923444976076554E-3</v>
      </c>
      <c r="W452" s="144">
        <v>0</v>
      </c>
      <c r="X452" s="293">
        <v>1.5822784810126582E-3</v>
      </c>
    </row>
    <row r="453" spans="2:24" s="4" customFormat="1" hidden="1" outlineLevel="1" x14ac:dyDescent="0.25">
      <c r="B453" s="53" t="s">
        <v>82</v>
      </c>
      <c r="C453" s="292">
        <v>8.1222870229820778E-4</v>
      </c>
      <c r="D453" s="144">
        <v>5.2349168956942809E-4</v>
      </c>
      <c r="E453" s="293">
        <v>7.4470798265748538E-4</v>
      </c>
      <c r="F453" s="292">
        <v>3.061849357011635E-4</v>
      </c>
      <c r="G453" s="144">
        <v>1.6726603663126202E-4</v>
      </c>
      <c r="H453" s="293">
        <v>2.5847956575432955E-4</v>
      </c>
      <c r="I453" s="292"/>
      <c r="J453" s="144"/>
      <c r="K453" s="293"/>
      <c r="L453" s="292"/>
      <c r="M453" s="144"/>
      <c r="N453" s="293"/>
      <c r="O453" s="292">
        <v>2.8025596711663318E-4</v>
      </c>
      <c r="P453" s="144">
        <v>9.4144228958764826E-4</v>
      </c>
      <c r="Q453" s="293">
        <v>4.1167664670658681E-4</v>
      </c>
      <c r="R453" s="292"/>
      <c r="S453" s="144"/>
      <c r="T453" s="293"/>
      <c r="U453" s="294">
        <v>4.7640653357531757E-3</v>
      </c>
      <c r="V453" s="292">
        <v>0</v>
      </c>
      <c r="W453" s="144">
        <v>0</v>
      </c>
      <c r="X453" s="293">
        <v>0</v>
      </c>
    </row>
    <row r="454" spans="2:24" s="4" customFormat="1" hidden="1" outlineLevel="1" x14ac:dyDescent="0.25">
      <c r="B454" s="53" t="s">
        <v>83</v>
      </c>
      <c r="C454" s="292">
        <v>3.4239246736571797E-4</v>
      </c>
      <c r="D454" s="144">
        <v>4.7627770653965929E-4</v>
      </c>
      <c r="E454" s="293">
        <v>3.7991580244378274E-4</v>
      </c>
      <c r="F454" s="292">
        <v>1.4228799089356859E-4</v>
      </c>
      <c r="G454" s="144">
        <v>5.2576235541535224E-4</v>
      </c>
      <c r="H454" s="293">
        <v>2.9071457642886213E-4</v>
      </c>
      <c r="I454" s="292"/>
      <c r="J454" s="144"/>
      <c r="K454" s="293"/>
      <c r="L454" s="292"/>
      <c r="M454" s="144"/>
      <c r="N454" s="293"/>
      <c r="O454" s="292">
        <v>4.9664762850757387E-5</v>
      </c>
      <c r="P454" s="144">
        <v>3.6821562707121291E-4</v>
      </c>
      <c r="Q454" s="293">
        <v>1.2999312893461346E-4</v>
      </c>
      <c r="R454" s="292"/>
      <c r="S454" s="144"/>
      <c r="T454" s="293"/>
      <c r="U454" s="294">
        <v>2.2627128736453497E-3</v>
      </c>
      <c r="V454" s="292">
        <v>0</v>
      </c>
      <c r="W454" s="144">
        <v>2.5380710659898475E-3</v>
      </c>
      <c r="X454" s="293">
        <v>1.3404825737265416E-3</v>
      </c>
    </row>
    <row r="455" spans="2:24" s="4" customFormat="1" hidden="1" outlineLevel="1" x14ac:dyDescent="0.25">
      <c r="B455" s="53" t="s">
        <v>84</v>
      </c>
      <c r="C455" s="292">
        <v>7.0920309212548166E-4</v>
      </c>
      <c r="D455" s="144">
        <v>0</v>
      </c>
      <c r="E455" s="293">
        <v>4.7336904639805604E-4</v>
      </c>
      <c r="F455" s="292">
        <v>8.1924480524316675E-4</v>
      </c>
      <c r="G455" s="144">
        <v>0</v>
      </c>
      <c r="H455" s="293">
        <v>4.4220216679061728E-4</v>
      </c>
      <c r="I455" s="292"/>
      <c r="J455" s="144"/>
      <c r="K455" s="293"/>
      <c r="L455" s="292"/>
      <c r="M455" s="144"/>
      <c r="N455" s="293"/>
      <c r="O455" s="292">
        <v>7.6038019009504751E-4</v>
      </c>
      <c r="P455" s="144">
        <v>0</v>
      </c>
      <c r="Q455" s="293">
        <v>5.5387934175812968E-4</v>
      </c>
      <c r="R455" s="292"/>
      <c r="S455" s="144"/>
      <c r="T455" s="293"/>
      <c r="U455" s="294">
        <v>0</v>
      </c>
      <c r="V455" s="292">
        <v>0</v>
      </c>
      <c r="W455" s="144">
        <v>0</v>
      </c>
      <c r="X455" s="293">
        <v>0</v>
      </c>
    </row>
    <row r="456" spans="2:24" s="4" customFormat="1" hidden="1" outlineLevel="1" x14ac:dyDescent="0.25">
      <c r="B456" s="53" t="s">
        <v>85</v>
      </c>
      <c r="C456" s="292">
        <v>3.5903696029051217E-4</v>
      </c>
      <c r="D456" s="144">
        <v>4.4230276788416326E-4</v>
      </c>
      <c r="E456" s="293">
        <v>3.8450583879236683E-4</v>
      </c>
      <c r="F456" s="292">
        <v>2.4657437739969705E-4</v>
      </c>
      <c r="G456" s="144">
        <v>8.2717010509926036E-4</v>
      </c>
      <c r="H456" s="293">
        <v>4.9038638360474854E-4</v>
      </c>
      <c r="I456" s="292"/>
      <c r="J456" s="144"/>
      <c r="K456" s="293"/>
      <c r="L456" s="292"/>
      <c r="M456" s="144"/>
      <c r="N456" s="293"/>
      <c r="O456" s="292">
        <v>2.4752475247524753E-4</v>
      </c>
      <c r="P456" s="144">
        <v>9.1759955955221138E-5</v>
      </c>
      <c r="Q456" s="293">
        <v>2.0632069517937765E-4</v>
      </c>
      <c r="R456" s="292"/>
      <c r="S456" s="144"/>
      <c r="T456" s="293"/>
      <c r="U456" s="294">
        <v>1.8202184262111453E-3</v>
      </c>
      <c r="V456" s="292">
        <v>0</v>
      </c>
      <c r="W456" s="144">
        <v>0</v>
      </c>
      <c r="X456" s="293">
        <v>0</v>
      </c>
    </row>
    <row r="457" spans="2:24" s="4" customFormat="1" hidden="1" outlineLevel="1" x14ac:dyDescent="0.25">
      <c r="B457" s="53" t="s">
        <v>86</v>
      </c>
      <c r="C457" s="292">
        <v>4.0412425182402029E-3</v>
      </c>
      <c r="D457" s="144">
        <v>2.2211116663890278E-4</v>
      </c>
      <c r="E457" s="293">
        <v>2.9629861884082963E-3</v>
      </c>
      <c r="F457" s="292">
        <v>1.1242994883219047E-2</v>
      </c>
      <c r="G457" s="144">
        <v>0</v>
      </c>
      <c r="H457" s="293">
        <v>6.7909929987595404E-3</v>
      </c>
      <c r="I457" s="292"/>
      <c r="J457" s="144"/>
      <c r="K457" s="293"/>
      <c r="L457" s="292"/>
      <c r="M457" s="144"/>
      <c r="N457" s="293"/>
      <c r="O457" s="292">
        <v>5.8325493885230477E-4</v>
      </c>
      <c r="P457" s="144">
        <v>4.8079812488731295E-4</v>
      </c>
      <c r="Q457" s="293">
        <v>5.5882732235739156E-4</v>
      </c>
      <c r="R457" s="292"/>
      <c r="S457" s="144"/>
      <c r="T457" s="293"/>
      <c r="U457" s="294">
        <v>1.8380241240666284E-3</v>
      </c>
      <c r="V457" s="292">
        <v>0</v>
      </c>
      <c r="W457" s="144">
        <v>0</v>
      </c>
      <c r="X457" s="293">
        <v>0</v>
      </c>
    </row>
    <row r="458" spans="2:24" s="4" customFormat="1" hidden="1" outlineLevel="1" x14ac:dyDescent="0.25">
      <c r="B458" s="53" t="s">
        <v>87</v>
      </c>
      <c r="C458" s="292">
        <v>2.079964311604305E-2</v>
      </c>
      <c r="D458" s="144">
        <v>0.10192460995330828</v>
      </c>
      <c r="E458" s="293">
        <v>4.3633653607289102E-2</v>
      </c>
      <c r="F458" s="292">
        <v>3.5462531178830928E-2</v>
      </c>
      <c r="G458" s="144">
        <v>8.0708162126515492E-2</v>
      </c>
      <c r="H458" s="293">
        <v>5.4289091523134075E-2</v>
      </c>
      <c r="I458" s="292"/>
      <c r="J458" s="144"/>
      <c r="K458" s="293"/>
      <c r="L458" s="292"/>
      <c r="M458" s="144"/>
      <c r="N458" s="293"/>
      <c r="O458" s="292">
        <v>1.5728539873562344E-2</v>
      </c>
      <c r="P458" s="144">
        <v>0.13506722803205215</v>
      </c>
      <c r="Q458" s="293">
        <v>4.1863716129799826E-2</v>
      </c>
      <c r="R458" s="292"/>
      <c r="S458" s="144"/>
      <c r="T458" s="293"/>
      <c r="U458" s="294">
        <v>6.6697332106715728E-3</v>
      </c>
      <c r="V458" s="292">
        <v>0</v>
      </c>
      <c r="W458" s="144">
        <v>0</v>
      </c>
      <c r="X458" s="293">
        <v>0</v>
      </c>
    </row>
    <row r="459" spans="2:24" s="4" customFormat="1" hidden="1" outlineLevel="1" x14ac:dyDescent="0.25">
      <c r="B459" s="53" t="s">
        <v>88</v>
      </c>
      <c r="C459" s="292">
        <v>4.973091171568992E-2</v>
      </c>
      <c r="D459" s="144">
        <v>0.16637654834884835</v>
      </c>
      <c r="E459" s="293">
        <v>8.4275958937883838E-2</v>
      </c>
      <c r="F459" s="292">
        <v>8.7762052051113815E-2</v>
      </c>
      <c r="G459" s="144">
        <v>0.14030167835139154</v>
      </c>
      <c r="H459" s="293">
        <v>0.11002484606243923</v>
      </c>
      <c r="I459" s="292"/>
      <c r="J459" s="144"/>
      <c r="K459" s="293"/>
      <c r="L459" s="292"/>
      <c r="M459" s="144"/>
      <c r="N459" s="293"/>
      <c r="O459" s="292">
        <v>3.5177337899808439E-2</v>
      </c>
      <c r="P459" s="144">
        <v>0.21420672607818902</v>
      </c>
      <c r="Q459" s="293">
        <v>7.6222149312494408E-2</v>
      </c>
      <c r="R459" s="292"/>
      <c r="S459" s="144"/>
      <c r="T459" s="293"/>
      <c r="U459" s="294">
        <v>6.298186556629384E-3</v>
      </c>
      <c r="V459" s="292">
        <v>0</v>
      </c>
      <c r="W459" s="144">
        <v>0</v>
      </c>
      <c r="X459" s="293">
        <v>0</v>
      </c>
    </row>
    <row r="460" spans="2:24" s="4" customFormat="1" hidden="1" outlineLevel="1" x14ac:dyDescent="0.25">
      <c r="B460" s="53" t="s">
        <v>89</v>
      </c>
      <c r="C460" s="292">
        <v>5.2465319270535667E-2</v>
      </c>
      <c r="D460" s="144">
        <v>0.16584036279047909</v>
      </c>
      <c r="E460" s="293">
        <v>8.7229995532948107E-2</v>
      </c>
      <c r="F460" s="292">
        <v>9.4202507023989621E-2</v>
      </c>
      <c r="G460" s="144">
        <v>0.14397364186652364</v>
      </c>
      <c r="H460" s="293">
        <v>0.11478500586203619</v>
      </c>
      <c r="I460" s="292"/>
      <c r="J460" s="144"/>
      <c r="K460" s="293"/>
      <c r="L460" s="292"/>
      <c r="M460" s="144"/>
      <c r="N460" s="293"/>
      <c r="O460" s="292">
        <v>3.1294364545398433E-2</v>
      </c>
      <c r="P460" s="144">
        <v>0.21082220660576248</v>
      </c>
      <c r="Q460" s="293">
        <v>7.5028012948207171E-2</v>
      </c>
      <c r="R460" s="292"/>
      <c r="S460" s="144"/>
      <c r="T460" s="293"/>
      <c r="U460" s="294">
        <v>4.1447294723871405E-3</v>
      </c>
      <c r="V460" s="292">
        <v>2.3571007660577489E-3</v>
      </c>
      <c r="W460" s="144">
        <v>0</v>
      </c>
      <c r="X460" s="293">
        <v>1.604492579221821E-3</v>
      </c>
    </row>
    <row r="461" spans="2:24" s="4" customFormat="1" ht="15.75" collapsed="1" x14ac:dyDescent="0.25">
      <c r="B461" s="65">
        <v>1983</v>
      </c>
      <c r="C461" s="295">
        <v>3.200923676335516E-2</v>
      </c>
      <c r="D461" s="88">
        <v>9.2116137720438043E-2</v>
      </c>
      <c r="E461" s="296">
        <v>4.9521977362244118E-2</v>
      </c>
      <c r="F461" s="295">
        <v>5.2954874160277422E-2</v>
      </c>
      <c r="G461" s="88">
        <v>8.8081969441357308E-2</v>
      </c>
      <c r="H461" s="296">
        <v>6.7399752751949704E-2</v>
      </c>
      <c r="I461" s="295"/>
      <c r="J461" s="88"/>
      <c r="K461" s="296"/>
      <c r="L461" s="295"/>
      <c r="M461" s="88"/>
      <c r="N461" s="296"/>
      <c r="O461" s="295">
        <v>2.5289976555970751E-2</v>
      </c>
      <c r="P461" s="88">
        <v>0.1014810869553522</v>
      </c>
      <c r="Q461" s="296">
        <v>4.326830308631318E-2</v>
      </c>
      <c r="R461" s="295"/>
      <c r="S461" s="88"/>
      <c r="T461" s="296"/>
      <c r="U461" s="297">
        <v>3.5526678255583103E-3</v>
      </c>
      <c r="V461" s="295">
        <v>6.7055589083350102E-4</v>
      </c>
      <c r="W461" s="88">
        <v>1.143147466023117E-3</v>
      </c>
      <c r="X461" s="296">
        <v>8.3384534363205472E-4</v>
      </c>
    </row>
    <row r="462" spans="2:24" s="4" customFormat="1" hidden="1" outlineLevel="1" x14ac:dyDescent="0.25">
      <c r="B462" s="53" t="s">
        <v>78</v>
      </c>
      <c r="C462" s="292">
        <v>7.1190199013249078E-2</v>
      </c>
      <c r="D462" s="144">
        <v>0.19369137707246589</v>
      </c>
      <c r="E462" s="293">
        <v>0.10936593705162255</v>
      </c>
      <c r="F462" s="292">
        <v>0.12379246144658727</v>
      </c>
      <c r="G462" s="144">
        <v>0.18046025104602512</v>
      </c>
      <c r="H462" s="293">
        <v>0.14965531727996639</v>
      </c>
      <c r="I462" s="292"/>
      <c r="J462" s="144"/>
      <c r="K462" s="293"/>
      <c r="L462" s="292"/>
      <c r="M462" s="144"/>
      <c r="N462" s="293"/>
      <c r="O462" s="292">
        <v>5.5542382928275041E-2</v>
      </c>
      <c r="P462" s="144">
        <v>0.22245592329106093</v>
      </c>
      <c r="Q462" s="293">
        <v>9.5949082740546615E-2</v>
      </c>
      <c r="R462" s="292"/>
      <c r="S462" s="144"/>
      <c r="T462" s="293"/>
      <c r="U462" s="294">
        <v>8.7583148558758317E-3</v>
      </c>
      <c r="V462" s="292">
        <v>3.3128253667770941E-3</v>
      </c>
      <c r="W462" s="144">
        <v>0</v>
      </c>
      <c r="X462" s="293">
        <v>2.4424284717376133E-3</v>
      </c>
    </row>
    <row r="463" spans="2:24" s="4" customFormat="1" hidden="1" outlineLevel="1" x14ac:dyDescent="0.25">
      <c r="B463" s="53" t="s">
        <v>79</v>
      </c>
      <c r="C463" s="292">
        <v>6.3505003603539736E-2</v>
      </c>
      <c r="D463" s="144">
        <v>0.17756497948016417</v>
      </c>
      <c r="E463" s="293">
        <v>9.54277060254905E-2</v>
      </c>
      <c r="F463" s="292">
        <v>0.10701276791534067</v>
      </c>
      <c r="G463" s="144">
        <v>0.17577659919904751</v>
      </c>
      <c r="H463" s="293">
        <v>0.13552817612603515</v>
      </c>
      <c r="I463" s="292"/>
      <c r="J463" s="144"/>
      <c r="K463" s="293"/>
      <c r="L463" s="292"/>
      <c r="M463" s="144"/>
      <c r="N463" s="293"/>
      <c r="O463" s="292">
        <v>5.2984012722859297E-2</v>
      </c>
      <c r="P463" s="144">
        <v>0.18641966304427102</v>
      </c>
      <c r="Q463" s="293">
        <v>8.2733052569960483E-2</v>
      </c>
      <c r="R463" s="292"/>
      <c r="S463" s="144"/>
      <c r="T463" s="293"/>
      <c r="U463" s="294">
        <v>5.7451453521774097E-3</v>
      </c>
      <c r="V463" s="292">
        <v>9.6246390760346492E-4</v>
      </c>
      <c r="W463" s="144">
        <v>5.3237410071942444E-2</v>
      </c>
      <c r="X463" s="293">
        <v>1.4064190407500902E-2</v>
      </c>
    </row>
    <row r="464" spans="2:24" s="4" customFormat="1" hidden="1" outlineLevel="1" x14ac:dyDescent="0.25">
      <c r="B464" s="53" t="s">
        <v>80</v>
      </c>
      <c r="C464" s="292">
        <v>6.4740046744440324E-2</v>
      </c>
      <c r="D464" s="144">
        <v>0.17426219126029133</v>
      </c>
      <c r="E464" s="293">
        <v>9.5806446976991505E-2</v>
      </c>
      <c r="F464" s="292">
        <v>9.9493048860137462E-2</v>
      </c>
      <c r="G464" s="144">
        <v>0.1839802662198641</v>
      </c>
      <c r="H464" s="293">
        <v>0.13333581908685843</v>
      </c>
      <c r="I464" s="292"/>
      <c r="J464" s="144"/>
      <c r="K464" s="293"/>
      <c r="L464" s="292"/>
      <c r="M464" s="144"/>
      <c r="N464" s="293"/>
      <c r="O464" s="292">
        <v>5.6976157890945761E-2</v>
      </c>
      <c r="P464" s="144">
        <v>0.16867469879518071</v>
      </c>
      <c r="Q464" s="293">
        <v>8.3563166344214387E-2</v>
      </c>
      <c r="R464" s="292"/>
      <c r="S464" s="144"/>
      <c r="T464" s="293"/>
      <c r="U464" s="294">
        <v>7.0178906790550558E-3</v>
      </c>
      <c r="V464" s="292">
        <v>1.0542962572482868E-2</v>
      </c>
      <c r="W464" s="144">
        <v>0</v>
      </c>
      <c r="X464" s="293">
        <v>7.9020150138285269E-3</v>
      </c>
    </row>
    <row r="465" spans="2:24" s="4" customFormat="1" hidden="1" outlineLevel="1" x14ac:dyDescent="0.25">
      <c r="B465" s="53" t="s">
        <v>81</v>
      </c>
      <c r="C465" s="292">
        <v>3.3364646073934905E-2</v>
      </c>
      <c r="D465" s="144">
        <v>0.10810736255551572</v>
      </c>
      <c r="E465" s="293">
        <v>5.4743719227370279E-2</v>
      </c>
      <c r="F465" s="292">
        <v>4.1815660804203458E-2</v>
      </c>
      <c r="G465" s="144">
        <v>0.10431546122120511</v>
      </c>
      <c r="H465" s="293">
        <v>6.8093385214007776E-2</v>
      </c>
      <c r="I465" s="292"/>
      <c r="J465" s="144"/>
      <c r="K465" s="293"/>
      <c r="L465" s="292"/>
      <c r="M465" s="144"/>
      <c r="N465" s="293"/>
      <c r="O465" s="292">
        <v>3.6452432115647589E-2</v>
      </c>
      <c r="P465" s="144">
        <v>0.11910910264686894</v>
      </c>
      <c r="Q465" s="293">
        <v>5.565386922615477E-2</v>
      </c>
      <c r="R465" s="292"/>
      <c r="S465" s="144"/>
      <c r="T465" s="293"/>
      <c r="U465" s="294">
        <v>6.6225165562913907E-4</v>
      </c>
      <c r="V465" s="292">
        <v>0</v>
      </c>
      <c r="W465" s="144">
        <v>0</v>
      </c>
      <c r="X465" s="293">
        <v>0</v>
      </c>
    </row>
    <row r="466" spans="2:24" s="4" customFormat="1" hidden="1" outlineLevel="1" x14ac:dyDescent="0.25">
      <c r="B466" s="53" t="s">
        <v>82</v>
      </c>
      <c r="C466" s="292">
        <v>8.3144780961208193E-4</v>
      </c>
      <c r="D466" s="144">
        <v>0</v>
      </c>
      <c r="E466" s="293">
        <v>6.3497350807249103E-4</v>
      </c>
      <c r="F466" s="292">
        <v>1.0634526763559022E-3</v>
      </c>
      <c r="G466" s="144">
        <v>0</v>
      </c>
      <c r="H466" s="293">
        <v>6.6066821871264077E-4</v>
      </c>
      <c r="I466" s="292"/>
      <c r="J466" s="144"/>
      <c r="K466" s="293"/>
      <c r="L466" s="292"/>
      <c r="M466" s="144"/>
      <c r="N466" s="293"/>
      <c r="O466" s="292">
        <v>2.0164904104678257E-4</v>
      </c>
      <c r="P466" s="144">
        <v>0</v>
      </c>
      <c r="Q466" s="293">
        <v>1.6390755613833797E-4</v>
      </c>
      <c r="R466" s="292"/>
      <c r="S466" s="144"/>
      <c r="T466" s="293"/>
      <c r="U466" s="294">
        <v>3.6669032410693164E-3</v>
      </c>
      <c r="V466" s="292">
        <v>0</v>
      </c>
      <c r="W466" s="144">
        <v>0</v>
      </c>
      <c r="X466" s="293">
        <v>0</v>
      </c>
    </row>
    <row r="467" spans="2:24" s="4" customFormat="1" hidden="1" outlineLevel="1" x14ac:dyDescent="0.25">
      <c r="B467" s="53" t="s">
        <v>83</v>
      </c>
      <c r="C467" s="292">
        <v>3.8952337919321916E-4</v>
      </c>
      <c r="D467" s="144">
        <v>6.6727833847693722E-4</v>
      </c>
      <c r="E467" s="293">
        <v>4.6506879615240644E-4</v>
      </c>
      <c r="F467" s="292">
        <v>7.1135430916552671E-4</v>
      </c>
      <c r="G467" s="144">
        <v>7.5941676792223574E-4</v>
      </c>
      <c r="H467" s="293">
        <v>7.3148236491428931E-4</v>
      </c>
      <c r="I467" s="292"/>
      <c r="J467" s="144"/>
      <c r="K467" s="293"/>
      <c r="L467" s="292"/>
      <c r="M467" s="144"/>
      <c r="N467" s="293"/>
      <c r="O467" s="292">
        <v>1.3204109118757757E-4</v>
      </c>
      <c r="P467" s="144">
        <v>2.8347349522819614E-4</v>
      </c>
      <c r="Q467" s="293">
        <v>1.6511867905056761E-4</v>
      </c>
      <c r="R467" s="292"/>
      <c r="S467" s="144"/>
      <c r="T467" s="293"/>
      <c r="U467" s="294">
        <v>9.2986184909670563E-4</v>
      </c>
      <c r="V467" s="292">
        <v>0</v>
      </c>
      <c r="W467" s="144">
        <v>1.4150943396226415E-2</v>
      </c>
      <c r="X467" s="293">
        <v>4.0650406504065045E-3</v>
      </c>
    </row>
    <row r="468" spans="2:24" s="4" customFormat="1" hidden="1" outlineLevel="1" x14ac:dyDescent="0.25">
      <c r="B468" s="53" t="s">
        <v>84</v>
      </c>
      <c r="C468" s="292">
        <v>3.6649016163479888E-4</v>
      </c>
      <c r="D468" s="144">
        <v>7.7479338842975211E-5</v>
      </c>
      <c r="E468" s="293">
        <v>2.7153391203998338E-4</v>
      </c>
      <c r="F468" s="292">
        <v>5.1621784393013847E-4</v>
      </c>
      <c r="G468" s="144">
        <v>0</v>
      </c>
      <c r="H468" s="293">
        <v>2.7394133089829931E-4</v>
      </c>
      <c r="I468" s="292"/>
      <c r="J468" s="144"/>
      <c r="K468" s="293"/>
      <c r="L468" s="292"/>
      <c r="M468" s="144"/>
      <c r="N468" s="293"/>
      <c r="O468" s="292">
        <v>2.5446371771491584E-4</v>
      </c>
      <c r="P468" s="144">
        <v>1.7035775127768313E-4</v>
      </c>
      <c r="Q468" s="293">
        <v>2.3159584980237153E-4</v>
      </c>
      <c r="R468" s="292"/>
      <c r="S468" s="144"/>
      <c r="T468" s="293"/>
      <c r="U468" s="294">
        <v>6.4876086674451802E-4</v>
      </c>
      <c r="V468" s="292">
        <v>0</v>
      </c>
      <c r="W468" s="144">
        <v>0</v>
      </c>
      <c r="X468" s="293">
        <v>0</v>
      </c>
    </row>
    <row r="469" spans="2:24" s="4" customFormat="1" hidden="1" outlineLevel="1" x14ac:dyDescent="0.25">
      <c r="B469" s="53" t="s">
        <v>85</v>
      </c>
      <c r="C469" s="292">
        <v>3.5375332275442442E-4</v>
      </c>
      <c r="D469" s="144">
        <v>9.9004999752487505E-5</v>
      </c>
      <c r="E469" s="293">
        <v>2.7988890563437896E-4</v>
      </c>
      <c r="F469" s="292">
        <v>2.7067262146433888E-4</v>
      </c>
      <c r="G469" s="144">
        <v>2.3329056339671062E-4</v>
      </c>
      <c r="H469" s="293">
        <v>2.5694831056485802E-4</v>
      </c>
      <c r="I469" s="292"/>
      <c r="J469" s="144"/>
      <c r="K469" s="293"/>
      <c r="L469" s="292"/>
      <c r="M469" s="144"/>
      <c r="N469" s="293"/>
      <c r="O469" s="292">
        <v>1.339696893577828E-4</v>
      </c>
      <c r="P469" s="144">
        <v>0</v>
      </c>
      <c r="Q469" s="293">
        <v>9.7156944899867622E-5</v>
      </c>
      <c r="R469" s="292"/>
      <c r="S469" s="144"/>
      <c r="T469" s="293"/>
      <c r="U469" s="294">
        <v>2.0726652036088759E-3</v>
      </c>
      <c r="V469" s="292">
        <v>1.3596193065941536E-3</v>
      </c>
      <c r="W469" s="144">
        <v>0</v>
      </c>
      <c r="X469" s="293">
        <v>9.5419847328244271E-4</v>
      </c>
    </row>
    <row r="470" spans="2:24" s="4" customFormat="1" hidden="1" outlineLevel="1" x14ac:dyDescent="0.25">
      <c r="B470" s="53" t="s">
        <v>86</v>
      </c>
      <c r="C470" s="292">
        <v>5.4638726715301874E-4</v>
      </c>
      <c r="D470" s="144">
        <v>6.5802461012041846E-5</v>
      </c>
      <c r="E470" s="293">
        <v>4.3335267943509382E-4</v>
      </c>
      <c r="F470" s="292">
        <v>3.8651610943927556E-4</v>
      </c>
      <c r="G470" s="144">
        <v>1.4397811532647039E-4</v>
      </c>
      <c r="H470" s="293">
        <v>3.1928480204342275E-4</v>
      </c>
      <c r="I470" s="292"/>
      <c r="J470" s="144"/>
      <c r="K470" s="293"/>
      <c r="L470" s="292"/>
      <c r="M470" s="144"/>
      <c r="N470" s="293"/>
      <c r="O470" s="292">
        <v>3.7489394447623372E-4</v>
      </c>
      <c r="P470" s="144">
        <v>0</v>
      </c>
      <c r="Q470" s="293">
        <v>2.847935246945964E-4</v>
      </c>
      <c r="R470" s="292"/>
      <c r="S470" s="144"/>
      <c r="T470" s="293"/>
      <c r="U470" s="294">
        <v>1.51826382066625E-3</v>
      </c>
      <c r="V470" s="292">
        <v>5.3619302949061663E-3</v>
      </c>
      <c r="W470" s="144">
        <v>0</v>
      </c>
      <c r="X470" s="293">
        <v>3.3305578684429643E-3</v>
      </c>
    </row>
    <row r="471" spans="2:24" s="4" customFormat="1" hidden="1" outlineLevel="1" x14ac:dyDescent="0.25">
      <c r="B471" s="53" t="s">
        <v>87</v>
      </c>
      <c r="C471" s="292">
        <v>3.1751029022516065E-2</v>
      </c>
      <c r="D471" s="144">
        <v>0.11790224335165651</v>
      </c>
      <c r="E471" s="293">
        <v>5.6031017619079519E-2</v>
      </c>
      <c r="F471" s="292">
        <v>4.4075535949229937E-2</v>
      </c>
      <c r="G471" s="144">
        <v>8.7340876944837345E-2</v>
      </c>
      <c r="H471" s="293">
        <v>6.1224013081055829E-2</v>
      </c>
      <c r="I471" s="292"/>
      <c r="J471" s="144"/>
      <c r="K471" s="293"/>
      <c r="L471" s="292"/>
      <c r="M471" s="144"/>
      <c r="N471" s="293"/>
      <c r="O471" s="292">
        <v>3.1691290506897396E-2</v>
      </c>
      <c r="P471" s="144">
        <v>0.15496820845281137</v>
      </c>
      <c r="Q471" s="293">
        <v>6.2094517725917044E-2</v>
      </c>
      <c r="R471" s="292"/>
      <c r="S471" s="144"/>
      <c r="T471" s="293"/>
      <c r="U471" s="294">
        <v>3.072348860257681E-3</v>
      </c>
      <c r="V471" s="292">
        <v>0</v>
      </c>
      <c r="W471" s="144">
        <v>0</v>
      </c>
      <c r="X471" s="293">
        <v>0</v>
      </c>
    </row>
    <row r="472" spans="2:24" s="4" customFormat="1" hidden="1" outlineLevel="1" x14ac:dyDescent="0.25">
      <c r="B472" s="53" t="s">
        <v>88</v>
      </c>
      <c r="C472" s="292">
        <v>6.9267126017880529E-2</v>
      </c>
      <c r="D472" s="144">
        <v>0.1646348071087993</v>
      </c>
      <c r="E472" s="293">
        <v>9.7492723526063002E-2</v>
      </c>
      <c r="F472" s="292">
        <v>9.5558593613068316E-2</v>
      </c>
      <c r="G472" s="144">
        <v>0.14676289311489227</v>
      </c>
      <c r="H472" s="293">
        <v>0.11601768048831824</v>
      </c>
      <c r="I472" s="292"/>
      <c r="J472" s="144"/>
      <c r="K472" s="293"/>
      <c r="L472" s="292"/>
      <c r="M472" s="144"/>
      <c r="N472" s="293"/>
      <c r="O472" s="292">
        <v>6.7975274275421646E-2</v>
      </c>
      <c r="P472" s="144">
        <v>0.19141511080090734</v>
      </c>
      <c r="Q472" s="293">
        <v>0.10010749594997653</v>
      </c>
      <c r="R472" s="292"/>
      <c r="S472" s="144"/>
      <c r="T472" s="293"/>
      <c r="U472" s="294">
        <v>3.7985673974386801E-3</v>
      </c>
      <c r="V472" s="292">
        <v>0</v>
      </c>
      <c r="W472" s="144">
        <v>0</v>
      </c>
      <c r="X472" s="293">
        <v>0</v>
      </c>
    </row>
    <row r="473" spans="2:24" s="4" customFormat="1" hidden="1" outlineLevel="1" x14ac:dyDescent="0.25">
      <c r="B473" s="53" t="s">
        <v>89</v>
      </c>
      <c r="C473" s="292">
        <v>6.0890801765395186E-2</v>
      </c>
      <c r="D473" s="144">
        <v>0.16057887566511581</v>
      </c>
      <c r="E473" s="293">
        <v>9.0673813875620138E-2</v>
      </c>
      <c r="F473" s="292">
        <v>8.8154890168205061E-2</v>
      </c>
      <c r="G473" s="144">
        <v>0.15479534048528937</v>
      </c>
      <c r="H473" s="293">
        <v>0.11556085738089827</v>
      </c>
      <c r="I473" s="292"/>
      <c r="J473" s="144"/>
      <c r="K473" s="293"/>
      <c r="L473" s="292"/>
      <c r="M473" s="144"/>
      <c r="N473" s="293"/>
      <c r="O473" s="292">
        <v>5.891365487134282E-2</v>
      </c>
      <c r="P473" s="144">
        <v>0.17733112053598868</v>
      </c>
      <c r="Q473" s="293">
        <v>8.9055777204099199E-2</v>
      </c>
      <c r="R473" s="292"/>
      <c r="S473" s="144"/>
      <c r="T473" s="293"/>
      <c r="U473" s="294">
        <v>1.1362560363601933E-3</v>
      </c>
      <c r="V473" s="292">
        <v>0</v>
      </c>
      <c r="W473" s="144">
        <v>0</v>
      </c>
      <c r="X473" s="293">
        <v>0</v>
      </c>
    </row>
    <row r="474" spans="2:24" s="4" customFormat="1" ht="15.75" collapsed="1" x14ac:dyDescent="0.25">
      <c r="B474" s="65">
        <v>1982</v>
      </c>
      <c r="C474" s="295">
        <v>3.4316640381947136E-2</v>
      </c>
      <c r="D474" s="88">
        <v>9.8441651670966634E-2</v>
      </c>
      <c r="E474" s="296">
        <v>5.2556027878957308E-2</v>
      </c>
      <c r="F474" s="295">
        <v>5.3071821783512038E-2</v>
      </c>
      <c r="G474" s="88">
        <v>9.7305917449901247E-2</v>
      </c>
      <c r="H474" s="296">
        <v>7.078866368226594E-2</v>
      </c>
      <c r="I474" s="295"/>
      <c r="J474" s="88"/>
      <c r="K474" s="296"/>
      <c r="L474" s="295"/>
      <c r="M474" s="88"/>
      <c r="N474" s="296"/>
      <c r="O474" s="295">
        <v>3.0654551795476055E-2</v>
      </c>
      <c r="P474" s="88">
        <v>0.10346612304393521</v>
      </c>
      <c r="Q474" s="296">
        <v>4.8329158258827269E-2</v>
      </c>
      <c r="R474" s="295"/>
      <c r="S474" s="88"/>
      <c r="T474" s="296"/>
      <c r="U474" s="297">
        <v>3.2506308199312158E-3</v>
      </c>
      <c r="V474" s="295">
        <v>2.2146292077954949E-3</v>
      </c>
      <c r="W474" s="88">
        <v>5.3864799353622404E-3</v>
      </c>
      <c r="X474" s="296">
        <v>3.2285837279380112E-3</v>
      </c>
    </row>
    <row r="475" spans="2:24" s="4" customFormat="1" hidden="1" outlineLevel="1" x14ac:dyDescent="0.25">
      <c r="B475" s="53" t="s">
        <v>78</v>
      </c>
      <c r="C475" s="292">
        <v>6.6082212098739268E-2</v>
      </c>
      <c r="D475" s="144">
        <v>0.15926565982918828</v>
      </c>
      <c r="E475" s="293">
        <v>9.8311662436438296E-2</v>
      </c>
      <c r="F475" s="292">
        <v>9.1651274473586994E-2</v>
      </c>
      <c r="G475" s="144">
        <v>0.20039016423192088</v>
      </c>
      <c r="H475" s="293">
        <v>0.14045447141228212</v>
      </c>
      <c r="I475" s="292"/>
      <c r="J475" s="144"/>
      <c r="K475" s="293"/>
      <c r="L475" s="292"/>
      <c r="M475" s="144"/>
      <c r="N475" s="293"/>
      <c r="O475" s="292">
        <v>6.3953189960478371E-2</v>
      </c>
      <c r="P475" s="144">
        <v>0.11652466098643946</v>
      </c>
      <c r="Q475" s="293">
        <v>7.9702329594477997E-2</v>
      </c>
      <c r="R475" s="292"/>
      <c r="S475" s="144"/>
      <c r="T475" s="293"/>
      <c r="U475" s="294">
        <v>1.6346032943543318E-3</v>
      </c>
      <c r="V475" s="292">
        <v>2.6143790849673201E-3</v>
      </c>
      <c r="W475" s="144">
        <v>0</v>
      </c>
      <c r="X475" s="293">
        <v>1.4587892049598833E-3</v>
      </c>
    </row>
    <row r="476" spans="2:24" s="4" customFormat="1" hidden="1" outlineLevel="1" x14ac:dyDescent="0.25">
      <c r="B476" s="53" t="s">
        <v>79</v>
      </c>
      <c r="C476" s="292">
        <v>6.6348482689841864E-2</v>
      </c>
      <c r="D476" s="144">
        <v>0.14468936745969105</v>
      </c>
      <c r="E476" s="293">
        <v>9.265042681657297E-2</v>
      </c>
      <c r="F476" s="292">
        <v>7.5110213835441475E-2</v>
      </c>
      <c r="G476" s="144">
        <v>0.19816067081417366</v>
      </c>
      <c r="H476" s="293">
        <v>0.12830947703246329</v>
      </c>
      <c r="I476" s="292"/>
      <c r="J476" s="144"/>
      <c r="K476" s="293"/>
      <c r="L476" s="292"/>
      <c r="M476" s="144"/>
      <c r="N476" s="293"/>
      <c r="O476" s="292">
        <v>7.8384864382185518E-2</v>
      </c>
      <c r="P476" s="144">
        <v>9.0796788140827672E-2</v>
      </c>
      <c r="Q476" s="293">
        <v>8.2247337869526774E-2</v>
      </c>
      <c r="R476" s="292"/>
      <c r="S476" s="144"/>
      <c r="T476" s="293"/>
      <c r="U476" s="294">
        <v>2.6273703449851498E-3</v>
      </c>
      <c r="V476" s="292">
        <v>1.4903129657228018E-3</v>
      </c>
      <c r="W476" s="144">
        <v>0</v>
      </c>
      <c r="X476" s="293">
        <v>9.3896713615023472E-4</v>
      </c>
    </row>
    <row r="477" spans="2:24" s="4" customFormat="1" hidden="1" outlineLevel="1" x14ac:dyDescent="0.25">
      <c r="B477" s="53" t="s">
        <v>80</v>
      </c>
      <c r="C477" s="292">
        <v>7.760558696375125E-2</v>
      </c>
      <c r="D477" s="144">
        <v>0.12662741072875588</v>
      </c>
      <c r="E477" s="293">
        <v>9.3781473657940942E-2</v>
      </c>
      <c r="F477" s="292">
        <v>0.10423414171735525</v>
      </c>
      <c r="G477" s="144">
        <v>0.16647127784290738</v>
      </c>
      <c r="H477" s="293">
        <v>0.13002243760264626</v>
      </c>
      <c r="I477" s="292"/>
      <c r="J477" s="144"/>
      <c r="K477" s="293"/>
      <c r="L477" s="292"/>
      <c r="M477" s="144"/>
      <c r="N477" s="293"/>
      <c r="O477" s="292">
        <v>8.0773257744069057E-2</v>
      </c>
      <c r="P477" s="144">
        <v>9.4238524001546711E-2</v>
      </c>
      <c r="Q477" s="293">
        <v>8.5030212007963402E-2</v>
      </c>
      <c r="R477" s="292"/>
      <c r="S477" s="144"/>
      <c r="T477" s="293"/>
      <c r="U477" s="294">
        <v>3.5567411359342001E-3</v>
      </c>
      <c r="V477" s="292">
        <v>0</v>
      </c>
      <c r="W477" s="144">
        <v>0</v>
      </c>
      <c r="X477" s="293">
        <v>0</v>
      </c>
    </row>
    <row r="478" spans="2:24" s="4" customFormat="1" hidden="1" outlineLevel="1" x14ac:dyDescent="0.25">
      <c r="B478" s="53" t="s">
        <v>81</v>
      </c>
      <c r="C478" s="292">
        <v>4.6744530176514108E-2</v>
      </c>
      <c r="D478" s="144">
        <v>9.1875533483355323E-2</v>
      </c>
      <c r="E478" s="293">
        <v>6.2003165746967619E-2</v>
      </c>
      <c r="F478" s="292">
        <v>5.8986073244418243E-2</v>
      </c>
      <c r="G478" s="144">
        <v>0.12811027213297521</v>
      </c>
      <c r="H478" s="293">
        <v>8.8085333333333335E-2</v>
      </c>
      <c r="I478" s="292"/>
      <c r="J478" s="144"/>
      <c r="K478" s="293"/>
      <c r="L478" s="292"/>
      <c r="M478" s="144"/>
      <c r="N478" s="293"/>
      <c r="O478" s="292">
        <v>5.0917418976858142E-2</v>
      </c>
      <c r="P478" s="144">
        <v>5.8655057853133234E-2</v>
      </c>
      <c r="Q478" s="293">
        <v>5.3373084404370191E-2</v>
      </c>
      <c r="R478" s="292"/>
      <c r="S478" s="144"/>
      <c r="T478" s="293"/>
      <c r="U478" s="294">
        <v>2.6875940657923028E-3</v>
      </c>
      <c r="V478" s="292">
        <v>0</v>
      </c>
      <c r="W478" s="144">
        <v>0</v>
      </c>
      <c r="X478" s="293">
        <v>0</v>
      </c>
    </row>
    <row r="479" spans="2:24" s="4" customFormat="1" hidden="1" outlineLevel="1" x14ac:dyDescent="0.25">
      <c r="B479" s="53" t="s">
        <v>82</v>
      </c>
      <c r="C479" s="292">
        <v>1.1121105568730068E-3</v>
      </c>
      <c r="D479" s="144">
        <v>1.6429634954048364E-3</v>
      </c>
      <c r="E479" s="293">
        <v>1.2403562303093449E-3</v>
      </c>
      <c r="F479" s="292">
        <v>8.8012673825030806E-4</v>
      </c>
      <c r="G479" s="144">
        <v>3.7636432066240118E-3</v>
      </c>
      <c r="H479" s="293">
        <v>1.798992564164068E-3</v>
      </c>
      <c r="I479" s="292"/>
      <c r="J479" s="144"/>
      <c r="K479" s="293"/>
      <c r="L479" s="292"/>
      <c r="M479" s="144"/>
      <c r="N479" s="293"/>
      <c r="O479" s="292">
        <v>1.0175897659543539E-3</v>
      </c>
      <c r="P479" s="144">
        <v>1.8355359765051394E-4</v>
      </c>
      <c r="Q479" s="293">
        <v>8.1693934777328828E-4</v>
      </c>
      <c r="R479" s="292"/>
      <c r="S479" s="144"/>
      <c r="T479" s="293"/>
      <c r="U479" s="294">
        <v>2.1104467112205419E-3</v>
      </c>
      <c r="V479" s="292">
        <v>0</v>
      </c>
      <c r="W479" s="144">
        <v>0</v>
      </c>
      <c r="X479" s="293">
        <v>0</v>
      </c>
    </row>
    <row r="480" spans="2:24" s="4" customFormat="1" hidden="1" outlineLevel="1" x14ac:dyDescent="0.25">
      <c r="B480" s="53" t="s">
        <v>83</v>
      </c>
      <c r="C480" s="292">
        <v>9.0622991876884544E-4</v>
      </c>
      <c r="D480" s="144">
        <v>1.2598160668542393E-3</v>
      </c>
      <c r="E480" s="293">
        <v>1.0058695446369403E-3</v>
      </c>
      <c r="F480" s="292">
        <v>5.8840835539864661E-4</v>
      </c>
      <c r="G480" s="144">
        <v>3.7504688086010753E-3</v>
      </c>
      <c r="H480" s="293">
        <v>1.6003840921821237E-3</v>
      </c>
      <c r="I480" s="292"/>
      <c r="J480" s="144"/>
      <c r="K480" s="293"/>
      <c r="L480" s="292"/>
      <c r="M480" s="144"/>
      <c r="N480" s="293"/>
      <c r="O480" s="292">
        <v>3.4987462825820747E-4</v>
      </c>
      <c r="P480" s="144">
        <v>0</v>
      </c>
      <c r="Q480" s="293">
        <v>2.415410317827741E-4</v>
      </c>
      <c r="R480" s="292"/>
      <c r="S480" s="144"/>
      <c r="T480" s="293"/>
      <c r="U480" s="294">
        <v>4.1910083820167641E-3</v>
      </c>
      <c r="V480" s="292">
        <v>0</v>
      </c>
      <c r="W480" s="144">
        <v>0</v>
      </c>
      <c r="X480" s="293">
        <v>0</v>
      </c>
    </row>
    <row r="481" spans="2:24" s="4" customFormat="1" hidden="1" outlineLevel="1" x14ac:dyDescent="0.25">
      <c r="B481" s="53" t="s">
        <v>84</v>
      </c>
      <c r="C481" s="292">
        <v>4.2714023143234357E-4</v>
      </c>
      <c r="D481" s="144">
        <v>2.8932584269662923E-3</v>
      </c>
      <c r="E481" s="293">
        <v>1.2050541388293253E-3</v>
      </c>
      <c r="F481" s="292">
        <v>4.1308658294778586E-4</v>
      </c>
      <c r="G481" s="144">
        <v>1.5722281617508334E-3</v>
      </c>
      <c r="H481" s="293">
        <v>8.726221047645167E-4</v>
      </c>
      <c r="I481" s="292"/>
      <c r="J481" s="144"/>
      <c r="K481" s="293"/>
      <c r="L481" s="292"/>
      <c r="M481" s="144"/>
      <c r="N481" s="293"/>
      <c r="O481" s="292">
        <v>2.6203577979465922E-4</v>
      </c>
      <c r="P481" s="144">
        <v>4.1865707691481936E-3</v>
      </c>
      <c r="Q481" s="293">
        <v>1.4684045537040093E-3</v>
      </c>
      <c r="R481" s="292"/>
      <c r="S481" s="144"/>
      <c r="T481" s="293"/>
      <c r="U481" s="294">
        <v>1.3312624805857556E-3</v>
      </c>
      <c r="V481" s="292">
        <v>0</v>
      </c>
      <c r="W481" s="144">
        <v>0</v>
      </c>
      <c r="X481" s="293">
        <v>0</v>
      </c>
    </row>
    <row r="482" spans="2:24" s="4" customFormat="1" hidden="1" outlineLevel="1" x14ac:dyDescent="0.25">
      <c r="B482" s="53" t="s">
        <v>85</v>
      </c>
      <c r="C482" s="292">
        <v>4.6851676309395395E-4</v>
      </c>
      <c r="D482" s="144">
        <v>2.4173167783760025E-4</v>
      </c>
      <c r="E482" s="293">
        <v>3.9334518224993446E-4</v>
      </c>
      <c r="F482" s="292">
        <v>1.2681835136143229E-3</v>
      </c>
      <c r="G482" s="144">
        <v>3.3495226930162453E-4</v>
      </c>
      <c r="H482" s="293">
        <v>8.9439438320327344E-4</v>
      </c>
      <c r="I482" s="292"/>
      <c r="J482" s="144"/>
      <c r="K482" s="293"/>
      <c r="L482" s="292"/>
      <c r="M482" s="144"/>
      <c r="N482" s="293"/>
      <c r="O482" s="292">
        <v>1.114620100315809E-4</v>
      </c>
      <c r="P482" s="144">
        <v>1.9101466992665038E-4</v>
      </c>
      <c r="Q482" s="293">
        <v>1.374896882733795E-4</v>
      </c>
      <c r="R482" s="292"/>
      <c r="S482" s="144"/>
      <c r="T482" s="293"/>
      <c r="U482" s="294">
        <v>3.7835792659856227E-4</v>
      </c>
      <c r="V482" s="292">
        <v>0</v>
      </c>
      <c r="W482" s="144">
        <v>0</v>
      </c>
      <c r="X482" s="293">
        <v>0</v>
      </c>
    </row>
    <row r="483" spans="2:24" s="4" customFormat="1" hidden="1" outlineLevel="1" x14ac:dyDescent="0.25">
      <c r="B483" s="53" t="s">
        <v>86</v>
      </c>
      <c r="C483" s="292">
        <v>8.2820483416790893E-4</v>
      </c>
      <c r="D483" s="144">
        <v>0</v>
      </c>
      <c r="E483" s="293">
        <v>5.7138336307456994E-4</v>
      </c>
      <c r="F483" s="292">
        <v>1.009498462809159E-3</v>
      </c>
      <c r="G483" s="144">
        <v>0</v>
      </c>
      <c r="H483" s="293">
        <v>6.2006764374295377E-4</v>
      </c>
      <c r="I483" s="292"/>
      <c r="J483" s="144"/>
      <c r="K483" s="293"/>
      <c r="L483" s="292"/>
      <c r="M483" s="144"/>
      <c r="N483" s="293"/>
      <c r="O483" s="292">
        <v>4.7665524207276936E-4</v>
      </c>
      <c r="P483" s="144">
        <v>0</v>
      </c>
      <c r="Q483" s="293">
        <v>3.2356974468806334E-4</v>
      </c>
      <c r="R483" s="292"/>
      <c r="S483" s="144"/>
      <c r="T483" s="293"/>
      <c r="U483" s="294">
        <v>2.1457134497220327E-3</v>
      </c>
      <c r="V483" s="292">
        <v>0</v>
      </c>
      <c r="W483" s="144">
        <v>0</v>
      </c>
      <c r="X483" s="293">
        <v>0</v>
      </c>
    </row>
    <row r="484" spans="2:24" s="4" customFormat="1" hidden="1" outlineLevel="1" x14ac:dyDescent="0.25">
      <c r="B484" s="53" t="s">
        <v>87</v>
      </c>
      <c r="C484" s="292">
        <v>2.3766016713091923E-2</v>
      </c>
      <c r="D484" s="144">
        <v>9.4717989371384953E-2</v>
      </c>
      <c r="E484" s="293">
        <v>4.328441389559725E-2</v>
      </c>
      <c r="F484" s="292">
        <v>3.6494299020395055E-2</v>
      </c>
      <c r="G484" s="144">
        <v>0.11351947097722263</v>
      </c>
      <c r="H484" s="293">
        <v>6.3710473025598416E-2</v>
      </c>
      <c r="I484" s="292"/>
      <c r="J484" s="144"/>
      <c r="K484" s="293"/>
      <c r="L484" s="292"/>
      <c r="M484" s="144"/>
      <c r="N484" s="293"/>
      <c r="O484" s="292">
        <v>2.3696015126827993E-2</v>
      </c>
      <c r="P484" s="144">
        <v>8.8650986182892105E-2</v>
      </c>
      <c r="Q484" s="293">
        <v>4.1630870040043684E-2</v>
      </c>
      <c r="R484" s="292"/>
      <c r="S484" s="144"/>
      <c r="T484" s="293"/>
      <c r="U484" s="294">
        <v>3.3539919795843968E-3</v>
      </c>
      <c r="V484" s="292">
        <v>0</v>
      </c>
      <c r="W484" s="144">
        <v>0</v>
      </c>
      <c r="X484" s="293">
        <v>0</v>
      </c>
    </row>
    <row r="485" spans="2:24" s="4" customFormat="1" hidden="1" outlineLevel="1" x14ac:dyDescent="0.25">
      <c r="B485" s="53" t="s">
        <v>88</v>
      </c>
      <c r="C485" s="292">
        <v>6.5292401229294486E-2</v>
      </c>
      <c r="D485" s="144">
        <v>0.14190207614139155</v>
      </c>
      <c r="E485" s="293">
        <v>8.9298909855485387E-2</v>
      </c>
      <c r="F485" s="292">
        <v>0.10509220452640403</v>
      </c>
      <c r="G485" s="144">
        <v>0.16885930152691922</v>
      </c>
      <c r="H485" s="293">
        <v>0.1304695220673269</v>
      </c>
      <c r="I485" s="292"/>
      <c r="J485" s="144"/>
      <c r="K485" s="293"/>
      <c r="L485" s="292"/>
      <c r="M485" s="144"/>
      <c r="N485" s="293"/>
      <c r="O485" s="292">
        <v>5.7332944022691248E-2</v>
      </c>
      <c r="P485" s="144">
        <v>0.12535004034363281</v>
      </c>
      <c r="Q485" s="293">
        <v>7.8096700812843214E-2</v>
      </c>
      <c r="R485" s="292"/>
      <c r="S485" s="144"/>
      <c r="T485" s="293"/>
      <c r="U485" s="294">
        <v>1.1231980189263288E-2</v>
      </c>
      <c r="V485" s="292">
        <v>0</v>
      </c>
      <c r="W485" s="144">
        <v>0</v>
      </c>
      <c r="X485" s="293">
        <v>0</v>
      </c>
    </row>
    <row r="486" spans="2:24" s="4" customFormat="1" hidden="1" outlineLevel="1" x14ac:dyDescent="0.25">
      <c r="B486" s="53" t="s">
        <v>89</v>
      </c>
      <c r="C486" s="292">
        <v>6.7422592502967241E-2</v>
      </c>
      <c r="D486" s="144">
        <v>0.14725396649284367</v>
      </c>
      <c r="E486" s="293">
        <v>9.4708978656917922E-2</v>
      </c>
      <c r="F486" s="292">
        <v>0.10870105435052718</v>
      </c>
      <c r="G486" s="144">
        <v>0.16199804113614102</v>
      </c>
      <c r="H486" s="293">
        <v>0.13109963160386096</v>
      </c>
      <c r="I486" s="292"/>
      <c r="J486" s="144"/>
      <c r="K486" s="293"/>
      <c r="L486" s="292"/>
      <c r="M486" s="144"/>
      <c r="N486" s="293"/>
      <c r="O486" s="292">
        <v>6.052795307083815E-2</v>
      </c>
      <c r="P486" s="144">
        <v>0.14399063475546306</v>
      </c>
      <c r="Q486" s="293">
        <v>8.8808250572956451E-2</v>
      </c>
      <c r="R486" s="292"/>
      <c r="S486" s="144"/>
      <c r="T486" s="293"/>
      <c r="U486" s="294">
        <v>3.2368445389808565E-3</v>
      </c>
      <c r="V486" s="292">
        <v>1.0683760683760684E-2</v>
      </c>
      <c r="W486" s="144">
        <v>4.464285714285714E-3</v>
      </c>
      <c r="X486" s="293">
        <v>8.4552102376599641E-3</v>
      </c>
    </row>
    <row r="487" spans="2:24" s="4" customFormat="1" ht="15.75" collapsed="1" x14ac:dyDescent="0.25">
      <c r="B487" s="65">
        <v>1981</v>
      </c>
      <c r="C487" s="295">
        <v>3.5548502281293394E-2</v>
      </c>
      <c r="D487" s="88">
        <v>8.2611974061227569E-2</v>
      </c>
      <c r="E487" s="296">
        <v>5.0424611322968611E-2</v>
      </c>
      <c r="F487" s="295">
        <v>5.3410361918052804E-2</v>
      </c>
      <c r="G487" s="88">
        <v>0.11166437993638265</v>
      </c>
      <c r="H487" s="296">
        <v>7.6690077213734192E-2</v>
      </c>
      <c r="I487" s="295"/>
      <c r="J487" s="88"/>
      <c r="K487" s="296"/>
      <c r="L487" s="295"/>
      <c r="M487" s="88"/>
      <c r="N487" s="296"/>
      <c r="O487" s="295">
        <v>3.4037745456860065E-2</v>
      </c>
      <c r="P487" s="88">
        <v>6.2074274308321624E-2</v>
      </c>
      <c r="Q487" s="296">
        <v>4.2664470694512915E-2</v>
      </c>
      <c r="R487" s="295"/>
      <c r="S487" s="88"/>
      <c r="T487" s="296"/>
      <c r="U487" s="297">
        <v>3.3991611324711637E-3</v>
      </c>
      <c r="V487" s="295">
        <v>1.5511892450879006E-3</v>
      </c>
      <c r="W487" s="88">
        <v>5.4627750897455907E-4</v>
      </c>
      <c r="X487" s="296">
        <v>1.1937149519737939E-3</v>
      </c>
    </row>
    <row r="488" spans="2:24" s="4" customFormat="1" hidden="1" outlineLevel="1" x14ac:dyDescent="0.25">
      <c r="B488" s="53" t="s">
        <v>78</v>
      </c>
      <c r="C488" s="292">
        <v>6.0063773989748478E-2</v>
      </c>
      <c r="D488" s="144">
        <v>0.20056319545069307</v>
      </c>
      <c r="E488" s="293">
        <v>0.10962590052946793</v>
      </c>
      <c r="F488" s="292">
        <v>6.8075367255695129E-2</v>
      </c>
      <c r="G488" s="144">
        <v>0.25643382352941174</v>
      </c>
      <c r="H488" s="293">
        <v>0.16420827686855</v>
      </c>
      <c r="I488" s="292"/>
      <c r="J488" s="144"/>
      <c r="K488" s="293"/>
      <c r="L488" s="292"/>
      <c r="M488" s="144"/>
      <c r="N488" s="293"/>
      <c r="O488" s="292">
        <v>7.2861180563104685E-2</v>
      </c>
      <c r="P488" s="144">
        <v>0.15146952935785821</v>
      </c>
      <c r="Q488" s="293">
        <v>9.5923031129376071E-2</v>
      </c>
      <c r="R488" s="292"/>
      <c r="S488" s="144"/>
      <c r="T488" s="293"/>
      <c r="U488" s="294">
        <v>6.8202036176732237E-3</v>
      </c>
      <c r="V488" s="292">
        <v>1.1500862564692352E-3</v>
      </c>
      <c r="W488" s="144">
        <v>0</v>
      </c>
      <c r="X488" s="293">
        <v>6.3959066197633518E-4</v>
      </c>
    </row>
    <row r="489" spans="2:24" s="4" customFormat="1" hidden="1" outlineLevel="1" x14ac:dyDescent="0.25">
      <c r="B489" s="53" t="s">
        <v>79</v>
      </c>
      <c r="C489" s="292">
        <v>5.513987452432377E-2</v>
      </c>
      <c r="D489" s="144">
        <v>0.19993748697645342</v>
      </c>
      <c r="E489" s="293">
        <v>0.10299029059358215</v>
      </c>
      <c r="F489" s="292">
        <v>5.8429884139033161E-2</v>
      </c>
      <c r="G489" s="144">
        <v>0.25230299269724593</v>
      </c>
      <c r="H489" s="293">
        <v>0.15755948749237339</v>
      </c>
      <c r="I489" s="292"/>
      <c r="J489" s="144"/>
      <c r="K489" s="293"/>
      <c r="L489" s="292"/>
      <c r="M489" s="144"/>
      <c r="N489" s="293"/>
      <c r="O489" s="292">
        <v>6.761446322623979E-2</v>
      </c>
      <c r="P489" s="144">
        <v>0.15240403009820175</v>
      </c>
      <c r="Q489" s="293">
        <v>8.9648201236184069E-2</v>
      </c>
      <c r="R489" s="292"/>
      <c r="S489" s="144"/>
      <c r="T489" s="293"/>
      <c r="U489" s="294">
        <v>8.6870857961669351E-3</v>
      </c>
      <c r="V489" s="292">
        <v>8.8770528184642697E-4</v>
      </c>
      <c r="W489" s="144">
        <v>0</v>
      </c>
      <c r="X489" s="293">
        <v>5.4229934924078093E-4</v>
      </c>
    </row>
    <row r="490" spans="2:24" s="4" customFormat="1" hidden="1" outlineLevel="1" x14ac:dyDescent="0.25">
      <c r="B490" s="53" t="s">
        <v>80</v>
      </c>
      <c r="C490" s="292">
        <v>5.7359647249475523E-2</v>
      </c>
      <c r="D490" s="144">
        <v>0.19387971448090649</v>
      </c>
      <c r="E490" s="293">
        <v>0.10484055976141317</v>
      </c>
      <c r="F490" s="292">
        <v>6.6447831184056269E-2</v>
      </c>
      <c r="G490" s="144">
        <v>0.24805413055015035</v>
      </c>
      <c r="H490" s="293">
        <v>0.15991078134601816</v>
      </c>
      <c r="I490" s="292"/>
      <c r="J490" s="144"/>
      <c r="K490" s="293"/>
      <c r="L490" s="292"/>
      <c r="M490" s="144"/>
      <c r="N490" s="293"/>
      <c r="O490" s="292">
        <v>6.6632835425722042E-2</v>
      </c>
      <c r="P490" s="144">
        <v>0.14010798096969049</v>
      </c>
      <c r="Q490" s="293">
        <v>8.8099328439793845E-2</v>
      </c>
      <c r="R490" s="292"/>
      <c r="S490" s="144"/>
      <c r="T490" s="293"/>
      <c r="U490" s="294">
        <v>1.2015648286140089E-2</v>
      </c>
      <c r="V490" s="292">
        <v>0</v>
      </c>
      <c r="W490" s="144">
        <v>0</v>
      </c>
      <c r="X490" s="293">
        <v>0</v>
      </c>
    </row>
    <row r="491" spans="2:24" s="4" customFormat="1" hidden="1" outlineLevel="1" x14ac:dyDescent="0.25">
      <c r="B491" s="53" t="s">
        <v>81</v>
      </c>
      <c r="C491" s="292">
        <v>2.2365501734740979E-2</v>
      </c>
      <c r="D491" s="144">
        <v>0.13199606285850049</v>
      </c>
      <c r="E491" s="293">
        <v>5.5795901469675016E-2</v>
      </c>
      <c r="F491" s="292">
        <v>1.4140521431727796E-2</v>
      </c>
      <c r="G491" s="144">
        <v>0.16614995254666245</v>
      </c>
      <c r="H491" s="293">
        <v>8.4992184965643341E-2</v>
      </c>
      <c r="I491" s="292"/>
      <c r="J491" s="144"/>
      <c r="K491" s="293"/>
      <c r="L491" s="292"/>
      <c r="M491" s="144"/>
      <c r="N491" s="293"/>
      <c r="O491" s="292">
        <v>3.1090312516809208E-2</v>
      </c>
      <c r="P491" s="144">
        <v>0.10184662527215547</v>
      </c>
      <c r="Q491" s="293">
        <v>4.8786882600891437E-2</v>
      </c>
      <c r="R491" s="292"/>
      <c r="S491" s="144"/>
      <c r="T491" s="293"/>
      <c r="U491" s="294">
        <v>9.482667790538404E-3</v>
      </c>
      <c r="V491" s="292">
        <v>0</v>
      </c>
      <c r="W491" s="144">
        <v>0</v>
      </c>
      <c r="X491" s="293">
        <v>0</v>
      </c>
    </row>
    <row r="492" spans="2:24" s="4" customFormat="1" hidden="1" outlineLevel="1" x14ac:dyDescent="0.25">
      <c r="B492" s="53" t="s">
        <v>82</v>
      </c>
      <c r="C492" s="292">
        <v>4.8576534064294515E-4</v>
      </c>
      <c r="D492" s="144">
        <v>7.0972320794889996E-4</v>
      </c>
      <c r="E492" s="293">
        <v>5.3322395406070553E-4</v>
      </c>
      <c r="F492" s="292">
        <v>3.6504344016938017E-4</v>
      </c>
      <c r="G492" s="144">
        <v>1.2385818238117355E-3</v>
      </c>
      <c r="H492" s="293">
        <v>6.4496923992855728E-4</v>
      </c>
      <c r="I492" s="292"/>
      <c r="J492" s="144"/>
      <c r="K492" s="293"/>
      <c r="L492" s="292"/>
      <c r="M492" s="144"/>
      <c r="N492" s="293"/>
      <c r="O492" s="292">
        <v>5.6935662701147706E-4</v>
      </c>
      <c r="P492" s="144">
        <v>3.4698126301179735E-4</v>
      </c>
      <c r="Q492" s="293">
        <v>5.235975914510793E-4</v>
      </c>
      <c r="R492" s="292"/>
      <c r="S492" s="144"/>
      <c r="T492" s="293"/>
      <c r="U492" s="294">
        <v>4.6382189239332097E-4</v>
      </c>
      <c r="V492" s="292">
        <v>0</v>
      </c>
      <c r="W492" s="144">
        <v>0</v>
      </c>
      <c r="X492" s="293">
        <v>0</v>
      </c>
    </row>
    <row r="493" spans="2:24" s="4" customFormat="1" hidden="1" outlineLevel="1" x14ac:dyDescent="0.25">
      <c r="B493" s="53" t="s">
        <v>83</v>
      </c>
      <c r="C493" s="292">
        <v>6.2846369193852482E-4</v>
      </c>
      <c r="D493" s="144">
        <v>2.149767108563239E-3</v>
      </c>
      <c r="E493" s="293">
        <v>1.0410015823224051E-3</v>
      </c>
      <c r="F493" s="292">
        <v>3.4955868216376827E-4</v>
      </c>
      <c r="G493" s="144">
        <v>5.0456511292647768E-3</v>
      </c>
      <c r="H493" s="293">
        <v>2.3271108413011584E-3</v>
      </c>
      <c r="I493" s="292"/>
      <c r="J493" s="144"/>
      <c r="K493" s="293"/>
      <c r="L493" s="292"/>
      <c r="M493" s="144"/>
      <c r="N493" s="293"/>
      <c r="O493" s="292">
        <v>3.0752408938700197E-4</v>
      </c>
      <c r="P493" s="144">
        <v>0</v>
      </c>
      <c r="Q493" s="293">
        <v>2.2527596305474206E-4</v>
      </c>
      <c r="R493" s="292"/>
      <c r="S493" s="144"/>
      <c r="T493" s="293"/>
      <c r="U493" s="294">
        <v>2.206287920573635E-3</v>
      </c>
      <c r="V493" s="292">
        <v>0</v>
      </c>
      <c r="W493" s="144">
        <v>0</v>
      </c>
      <c r="X493" s="293">
        <v>0</v>
      </c>
    </row>
    <row r="494" spans="2:24" s="4" customFormat="1" hidden="1" outlineLevel="1" x14ac:dyDescent="0.25">
      <c r="B494" s="53" t="s">
        <v>84</v>
      </c>
      <c r="C494" s="292">
        <v>4.1419104204753197E-4</v>
      </c>
      <c r="D494" s="144">
        <v>6.0716454159077112E-5</v>
      </c>
      <c r="E494" s="293">
        <v>3.0109949881502779E-4</v>
      </c>
      <c r="F494" s="292">
        <v>6.136475208640157E-4</v>
      </c>
      <c r="G494" s="144">
        <v>0</v>
      </c>
      <c r="H494" s="293">
        <v>3.1543751182890669E-4</v>
      </c>
      <c r="I494" s="292"/>
      <c r="J494" s="144"/>
      <c r="K494" s="293"/>
      <c r="L494" s="292"/>
      <c r="M494" s="144"/>
      <c r="N494" s="293"/>
      <c r="O494" s="292">
        <v>1.4906832298136645E-4</v>
      </c>
      <c r="P494" s="144">
        <v>1.2001200120012002E-4</v>
      </c>
      <c r="Q494" s="293">
        <v>1.4056048493367302E-4</v>
      </c>
      <c r="R494" s="292"/>
      <c r="S494" s="144"/>
      <c r="T494" s="293"/>
      <c r="U494" s="294">
        <v>1.2267622912144947E-3</v>
      </c>
      <c r="V494" s="292">
        <v>0</v>
      </c>
      <c r="W494" s="144">
        <v>0</v>
      </c>
      <c r="X494" s="293">
        <v>0</v>
      </c>
    </row>
    <row r="495" spans="2:24" s="4" customFormat="1" hidden="1" outlineLevel="1" x14ac:dyDescent="0.25">
      <c r="B495" s="53" t="s">
        <v>85</v>
      </c>
      <c r="C495" s="292">
        <v>6.1397353648757016E-4</v>
      </c>
      <c r="D495" s="144">
        <v>8.6415485655029381E-5</v>
      </c>
      <c r="E495" s="293">
        <v>4.5405329887185218E-4</v>
      </c>
      <c r="F495" s="292">
        <v>2.6340743862606679E-4</v>
      </c>
      <c r="G495" s="144">
        <v>0</v>
      </c>
      <c r="H495" s="293">
        <v>1.4245825972989914E-4</v>
      </c>
      <c r="I495" s="292"/>
      <c r="J495" s="144"/>
      <c r="K495" s="293"/>
      <c r="L495" s="292"/>
      <c r="M495" s="144"/>
      <c r="N495" s="293"/>
      <c r="O495" s="292">
        <v>6.1914216785157665E-4</v>
      </c>
      <c r="P495" s="144">
        <v>1.7128175849272052E-4</v>
      </c>
      <c r="Q495" s="293">
        <v>4.9724958821518474E-4</v>
      </c>
      <c r="R495" s="292"/>
      <c r="S495" s="144"/>
      <c r="T495" s="293"/>
      <c r="U495" s="294">
        <v>1.0671323244082266E-3</v>
      </c>
      <c r="V495" s="292">
        <v>1.0819583446037328E-3</v>
      </c>
      <c r="W495" s="144">
        <v>0</v>
      </c>
      <c r="X495" s="293">
        <v>8.3963056255247689E-4</v>
      </c>
    </row>
    <row r="496" spans="2:24" s="4" customFormat="1" hidden="1" outlineLevel="1" x14ac:dyDescent="0.25">
      <c r="B496" s="53" t="s">
        <v>86</v>
      </c>
      <c r="C496" s="292">
        <v>4.0068531004752955E-4</v>
      </c>
      <c r="D496" s="144">
        <v>7.2605822987003557E-4</v>
      </c>
      <c r="E496" s="293">
        <v>4.9038249834871194E-4</v>
      </c>
      <c r="F496" s="292">
        <v>1.2766500702157538E-4</v>
      </c>
      <c r="G496" s="144">
        <v>1.3245033112582781E-3</v>
      </c>
      <c r="H496" s="293">
        <v>6.2983957615501463E-4</v>
      </c>
      <c r="I496" s="292"/>
      <c r="J496" s="144"/>
      <c r="K496" s="293"/>
      <c r="L496" s="292"/>
      <c r="M496" s="144"/>
      <c r="N496" s="293"/>
      <c r="O496" s="292">
        <v>6.3177106488522821E-4</v>
      </c>
      <c r="P496" s="144">
        <v>1.9295086184718292E-4</v>
      </c>
      <c r="Q496" s="293">
        <v>5.1471219010036889E-4</v>
      </c>
      <c r="R496" s="292"/>
      <c r="S496" s="144"/>
      <c r="T496" s="293"/>
      <c r="U496" s="294">
        <v>0</v>
      </c>
      <c r="V496" s="292">
        <v>0</v>
      </c>
      <c r="W496" s="144">
        <v>3.0911901081916537E-3</v>
      </c>
      <c r="X496" s="293">
        <v>5.5679287305122492E-4</v>
      </c>
    </row>
    <row r="497" spans="2:24" s="4" customFormat="1" hidden="1" outlineLevel="1" x14ac:dyDescent="0.25">
      <c r="B497" s="53" t="s">
        <v>87</v>
      </c>
      <c r="C497" s="292">
        <v>2.607561929595828E-2</v>
      </c>
      <c r="D497" s="144">
        <v>9.6635559921414538E-2</v>
      </c>
      <c r="E497" s="293">
        <v>4.5476029709655641E-2</v>
      </c>
      <c r="F497" s="292">
        <v>1.5529380798841877E-2</v>
      </c>
      <c r="G497" s="144">
        <v>0.12022723039672192</v>
      </c>
      <c r="H497" s="293">
        <v>5.8877964141122036E-2</v>
      </c>
      <c r="I497" s="292"/>
      <c r="J497" s="144"/>
      <c r="K497" s="293"/>
      <c r="L497" s="292"/>
      <c r="M497" s="144"/>
      <c r="N497" s="293"/>
      <c r="O497" s="292">
        <v>3.8947969646694044E-2</v>
      </c>
      <c r="P497" s="144">
        <v>8.2244427363566491E-2</v>
      </c>
      <c r="Q497" s="293">
        <v>5.0264178234927778E-2</v>
      </c>
      <c r="R497" s="292"/>
      <c r="S497" s="144"/>
      <c r="T497" s="293"/>
      <c r="U497" s="294">
        <v>1.0925976509150504E-3</v>
      </c>
      <c r="V497" s="292">
        <v>0</v>
      </c>
      <c r="W497" s="144">
        <v>0</v>
      </c>
      <c r="X497" s="293">
        <v>0</v>
      </c>
    </row>
    <row r="498" spans="2:24" s="4" customFormat="1" hidden="1" outlineLevel="1" x14ac:dyDescent="0.25">
      <c r="B498" s="53" t="s">
        <v>88</v>
      </c>
      <c r="C498" s="292">
        <v>4.8783199898335239E-2</v>
      </c>
      <c r="D498" s="144">
        <v>0.19536335265269728</v>
      </c>
      <c r="E498" s="293">
        <v>9.9837469072538487E-2</v>
      </c>
      <c r="F498" s="292">
        <v>3.8602220770738077E-2</v>
      </c>
      <c r="G498" s="144">
        <v>0.23587183144957752</v>
      </c>
      <c r="H498" s="293">
        <v>0.14581345419847327</v>
      </c>
      <c r="I498" s="292"/>
      <c r="J498" s="144"/>
      <c r="K498" s="293"/>
      <c r="L498" s="292"/>
      <c r="M498" s="144"/>
      <c r="N498" s="293"/>
      <c r="O498" s="292">
        <v>6.9243923635446167E-2</v>
      </c>
      <c r="P498" s="144">
        <v>0.15754468615768324</v>
      </c>
      <c r="Q498" s="293">
        <v>9.4681169543957694E-2</v>
      </c>
      <c r="R498" s="292"/>
      <c r="S498" s="144"/>
      <c r="T498" s="293"/>
      <c r="U498" s="294">
        <v>9.6562379297025877E-4</v>
      </c>
      <c r="V498" s="292">
        <v>0</v>
      </c>
      <c r="W498" s="144">
        <v>0</v>
      </c>
      <c r="X498" s="293">
        <v>0</v>
      </c>
    </row>
    <row r="499" spans="2:24" s="4" customFormat="1" hidden="1" outlineLevel="1" x14ac:dyDescent="0.25">
      <c r="B499" s="53" t="s">
        <v>89</v>
      </c>
      <c r="C499" s="292">
        <v>4.2016171691982164E-2</v>
      </c>
      <c r="D499" s="144">
        <v>0.1455365880178319</v>
      </c>
      <c r="E499" s="293">
        <v>7.9006925490272259E-2</v>
      </c>
      <c r="F499" s="292">
        <v>3.4952855684343281E-2</v>
      </c>
      <c r="G499" s="144">
        <v>0.14693388519769088</v>
      </c>
      <c r="H499" s="293">
        <v>9.3679490474966445E-2</v>
      </c>
      <c r="I499" s="292"/>
      <c r="J499" s="144"/>
      <c r="K499" s="293"/>
      <c r="L499" s="292"/>
      <c r="M499" s="144"/>
      <c r="N499" s="293"/>
      <c r="O499" s="292">
        <v>5.5978457873750713E-2</v>
      </c>
      <c r="P499" s="144">
        <v>0.11859604487105355</v>
      </c>
      <c r="Q499" s="293">
        <v>7.5345160598039917E-2</v>
      </c>
      <c r="R499" s="292"/>
      <c r="S499" s="144"/>
      <c r="T499" s="293"/>
      <c r="U499" s="294">
        <v>3.9577836411609502E-3</v>
      </c>
      <c r="V499" s="292">
        <v>0</v>
      </c>
      <c r="W499" s="144">
        <v>0</v>
      </c>
      <c r="X499" s="293">
        <v>0</v>
      </c>
    </row>
    <row r="500" spans="2:24" s="4" customFormat="1" ht="15.75" collapsed="1" x14ac:dyDescent="0.25">
      <c r="B500" s="65">
        <v>1980</v>
      </c>
      <c r="C500" s="295">
        <v>2.7016051598004284E-2</v>
      </c>
      <c r="D500" s="88">
        <v>0.11155587337089767</v>
      </c>
      <c r="E500" s="296">
        <v>5.3452819799333355E-2</v>
      </c>
      <c r="F500" s="295">
        <v>2.7580490661743173E-2</v>
      </c>
      <c r="G500" s="88">
        <v>0.14624703656175914</v>
      </c>
      <c r="H500" s="296">
        <v>8.4207986175079338E-2</v>
      </c>
      <c r="I500" s="295"/>
      <c r="J500" s="88"/>
      <c r="K500" s="296"/>
      <c r="L500" s="295"/>
      <c r="M500" s="88"/>
      <c r="N500" s="296"/>
      <c r="O500" s="295">
        <v>3.4291715954813909E-2</v>
      </c>
      <c r="P500" s="88">
        <v>7.9572851749078827E-2</v>
      </c>
      <c r="Q500" s="296">
        <v>4.666955776999563E-2</v>
      </c>
      <c r="R500" s="295"/>
      <c r="S500" s="88"/>
      <c r="T500" s="296"/>
      <c r="U500" s="297">
        <v>4.038061401560945E-3</v>
      </c>
      <c r="V500" s="295">
        <v>2.8786297722284193E-4</v>
      </c>
      <c r="W500" s="88">
        <v>1.7533093714385903E-4</v>
      </c>
      <c r="X500" s="296">
        <v>2.551150568906577E-4</v>
      </c>
    </row>
    <row r="501" spans="2:24" s="4" customFormat="1" hidden="1" outlineLevel="1" x14ac:dyDescent="0.25">
      <c r="B501" s="53" t="s">
        <v>78</v>
      </c>
      <c r="C501" s="292">
        <v>5.0921965849908504E-2</v>
      </c>
      <c r="D501" s="144">
        <v>0.22627165499447108</v>
      </c>
      <c r="E501" s="293">
        <v>0.10698633668471255</v>
      </c>
      <c r="F501" s="292">
        <v>2.7709861450692746E-2</v>
      </c>
      <c r="G501" s="144">
        <v>0.27432394758851408</v>
      </c>
      <c r="H501" s="293">
        <v>0.16064317379217072</v>
      </c>
      <c r="I501" s="292"/>
      <c r="J501" s="144"/>
      <c r="K501" s="293"/>
      <c r="L501" s="292"/>
      <c r="M501" s="144"/>
      <c r="N501" s="293"/>
      <c r="O501" s="292">
        <v>7.3804869379776081E-2</v>
      </c>
      <c r="P501" s="144">
        <v>0.19246450852286684</v>
      </c>
      <c r="Q501" s="293">
        <v>0.10532840904641967</v>
      </c>
      <c r="R501" s="292"/>
      <c r="S501" s="144"/>
      <c r="T501" s="293"/>
      <c r="U501" s="294">
        <v>2.4475524475524478E-3</v>
      </c>
      <c r="V501" s="292">
        <v>1.3513513513513514E-3</v>
      </c>
      <c r="W501" s="144">
        <v>0</v>
      </c>
      <c r="X501" s="293">
        <v>1.0181225819588678E-3</v>
      </c>
    </row>
    <row r="502" spans="2:24" s="4" customFormat="1" hidden="1" outlineLevel="1" x14ac:dyDescent="0.25">
      <c r="B502" s="53" t="s">
        <v>79</v>
      </c>
      <c r="C502" s="292">
        <v>6.3022471267653951E-2</v>
      </c>
      <c r="D502" s="144">
        <v>0.24111725718841881</v>
      </c>
      <c r="E502" s="293">
        <v>0.1190478056733475</v>
      </c>
      <c r="F502" s="292">
        <v>8.2714678201905659E-2</v>
      </c>
      <c r="G502" s="144">
        <v>0.293471050886004</v>
      </c>
      <c r="H502" s="293">
        <v>0.19912071808023449</v>
      </c>
      <c r="I502" s="292"/>
      <c r="J502" s="144"/>
      <c r="K502" s="293"/>
      <c r="L502" s="292"/>
      <c r="M502" s="144"/>
      <c r="N502" s="293"/>
      <c r="O502" s="292">
        <v>7.530792448585516E-2</v>
      </c>
      <c r="P502" s="144">
        <v>0.20162083936324168</v>
      </c>
      <c r="Q502" s="293">
        <v>0.10620822476492579</v>
      </c>
      <c r="R502" s="292"/>
      <c r="S502" s="144"/>
      <c r="T502" s="293"/>
      <c r="U502" s="294">
        <v>5.551902987800424E-3</v>
      </c>
      <c r="V502" s="292">
        <v>8.2553659878921296E-4</v>
      </c>
      <c r="W502" s="144">
        <v>0</v>
      </c>
      <c r="X502" s="293">
        <v>5.9276822762299936E-4</v>
      </c>
    </row>
    <row r="503" spans="2:24" s="4" customFormat="1" hidden="1" outlineLevel="1" x14ac:dyDescent="0.25">
      <c r="B503" s="53" t="s">
        <v>80</v>
      </c>
      <c r="C503" s="292">
        <v>7.7173134296438087E-2</v>
      </c>
      <c r="D503" s="144">
        <v>0.23404718377296074</v>
      </c>
      <c r="E503" s="293">
        <v>0.12885670239845123</v>
      </c>
      <c r="F503" s="292">
        <v>8.3792610736885084E-2</v>
      </c>
      <c r="G503" s="144">
        <v>0.33234731955947938</v>
      </c>
      <c r="H503" s="293">
        <v>0.21517921578061103</v>
      </c>
      <c r="I503" s="292"/>
      <c r="J503" s="144"/>
      <c r="K503" s="293"/>
      <c r="L503" s="292"/>
      <c r="M503" s="144"/>
      <c r="N503" s="293"/>
      <c r="O503" s="292">
        <v>9.62739984948984E-2</v>
      </c>
      <c r="P503" s="144">
        <v>0.16340735830294995</v>
      </c>
      <c r="Q503" s="293">
        <v>0.1143908609982366</v>
      </c>
      <c r="R503" s="292"/>
      <c r="S503" s="144"/>
      <c r="T503" s="293"/>
      <c r="U503" s="294">
        <v>5.3806442230786011E-3</v>
      </c>
      <c r="V503" s="292">
        <v>0</v>
      </c>
      <c r="W503" s="144">
        <v>0</v>
      </c>
      <c r="X503" s="293">
        <v>0</v>
      </c>
    </row>
    <row r="504" spans="2:24" s="4" customFormat="1" hidden="1" outlineLevel="1" x14ac:dyDescent="0.25">
      <c r="B504" s="53" t="s">
        <v>81</v>
      </c>
      <c r="C504" s="292">
        <v>3.2707639398275631E-2</v>
      </c>
      <c r="D504" s="144">
        <v>8.2308450122350399E-2</v>
      </c>
      <c r="E504" s="293">
        <v>4.6323760337788324E-2</v>
      </c>
      <c r="F504" s="292">
        <v>3.7326950446370813E-2</v>
      </c>
      <c r="G504" s="144">
        <v>0.11449179240590283</v>
      </c>
      <c r="H504" s="293">
        <v>7.1148255813953482E-2</v>
      </c>
      <c r="I504" s="292"/>
      <c r="J504" s="144"/>
      <c r="K504" s="293"/>
      <c r="L504" s="292"/>
      <c r="M504" s="144"/>
      <c r="N504" s="293"/>
      <c r="O504" s="292">
        <v>3.6073777794627795E-2</v>
      </c>
      <c r="P504" s="144">
        <v>6.9414939426996614E-2</v>
      </c>
      <c r="Q504" s="293">
        <v>4.4349437081373809E-2</v>
      </c>
      <c r="R504" s="292"/>
      <c r="S504" s="144"/>
      <c r="T504" s="293"/>
      <c r="U504" s="294">
        <v>1.9452099205705949E-2</v>
      </c>
      <c r="V504" s="292">
        <v>0</v>
      </c>
      <c r="W504" s="144">
        <v>0</v>
      </c>
      <c r="X504" s="293">
        <v>0</v>
      </c>
    </row>
    <row r="505" spans="2:24" s="4" customFormat="1" hidden="1" outlineLevel="1" x14ac:dyDescent="0.25">
      <c r="B505" s="53" t="s">
        <v>82</v>
      </c>
      <c r="C505" s="292">
        <v>1.1874166368457009E-3</v>
      </c>
      <c r="D505" s="144">
        <v>4.8489550501866848E-4</v>
      </c>
      <c r="E505" s="293">
        <v>1.0109499275282883E-3</v>
      </c>
      <c r="F505" s="292">
        <v>7.5162852847836985E-4</v>
      </c>
      <c r="G505" s="144">
        <v>0</v>
      </c>
      <c r="H505" s="293">
        <v>4.9682583494341703E-4</v>
      </c>
      <c r="I505" s="292"/>
      <c r="J505" s="144"/>
      <c r="K505" s="293"/>
      <c r="L505" s="292"/>
      <c r="M505" s="144"/>
      <c r="N505" s="293"/>
      <c r="O505" s="292">
        <v>8.2073548489581952E-4</v>
      </c>
      <c r="P505" s="144">
        <v>7.5267198554869789E-4</v>
      </c>
      <c r="Q505" s="293">
        <v>8.0302407113618109E-4</v>
      </c>
      <c r="R505" s="292"/>
      <c r="S505" s="144"/>
      <c r="T505" s="293"/>
      <c r="U505" s="294">
        <v>2.9744199881023199E-3</v>
      </c>
      <c r="V505" s="292">
        <v>1.5290519877675841E-3</v>
      </c>
      <c r="W505" s="144">
        <v>0</v>
      </c>
      <c r="X505" s="293">
        <v>1.0552233556102709E-3</v>
      </c>
    </row>
    <row r="506" spans="2:24" s="4" customFormat="1" hidden="1" outlineLevel="1" x14ac:dyDescent="0.25">
      <c r="B506" s="53" t="s">
        <v>83</v>
      </c>
      <c r="C506" s="292">
        <v>6.2537936615961892E-4</v>
      </c>
      <c r="D506" s="144">
        <v>9.0805902383654937E-5</v>
      </c>
      <c r="E506" s="293">
        <v>4.71253534401508E-4</v>
      </c>
      <c r="F506" s="292">
        <v>5.9506099375185957E-4</v>
      </c>
      <c r="G506" s="144">
        <v>0</v>
      </c>
      <c r="H506" s="293">
        <v>3.5475669603263763E-4</v>
      </c>
      <c r="I506" s="292"/>
      <c r="J506" s="144"/>
      <c r="K506" s="293"/>
      <c r="L506" s="292"/>
      <c r="M506" s="144"/>
      <c r="N506" s="293"/>
      <c r="O506" s="292">
        <v>7.3779431577596717E-4</v>
      </c>
      <c r="P506" s="144">
        <v>1.4087483271113616E-4</v>
      </c>
      <c r="Q506" s="293">
        <v>5.5101276145555532E-4</v>
      </c>
      <c r="R506" s="292"/>
      <c r="S506" s="144"/>
      <c r="T506" s="293"/>
      <c r="U506" s="294">
        <v>4.5863144377178498E-4</v>
      </c>
      <c r="V506" s="292">
        <v>0</v>
      </c>
      <c r="W506" s="144">
        <v>0</v>
      </c>
      <c r="X506" s="293">
        <v>0</v>
      </c>
    </row>
    <row r="507" spans="2:24" s="4" customFormat="1" hidden="1" outlineLevel="1" x14ac:dyDescent="0.25">
      <c r="B507" s="53" t="s">
        <v>84</v>
      </c>
      <c r="C507" s="292">
        <v>4.3373363333242974E-4</v>
      </c>
      <c r="D507" s="144">
        <v>4.8589389292113335E-4</v>
      </c>
      <c r="E507" s="293">
        <v>4.4982990806601253E-4</v>
      </c>
      <c r="F507" s="292">
        <v>4.6250412950115625E-4</v>
      </c>
      <c r="G507" s="144">
        <v>0</v>
      </c>
      <c r="H507" s="293">
        <v>2.7375831052014077E-4</v>
      </c>
      <c r="I507" s="292"/>
      <c r="J507" s="144"/>
      <c r="K507" s="293"/>
      <c r="L507" s="292"/>
      <c r="M507" s="144"/>
      <c r="N507" s="293"/>
      <c r="O507" s="292">
        <v>4.2467590523021903E-4</v>
      </c>
      <c r="P507" s="144">
        <v>2.8475155426890039E-4</v>
      </c>
      <c r="Q507" s="293">
        <v>3.7987570466943218E-4</v>
      </c>
      <c r="R507" s="292"/>
      <c r="S507" s="144"/>
      <c r="T507" s="293"/>
      <c r="U507" s="294">
        <v>5.2544005604693929E-4</v>
      </c>
      <c r="V507" s="292">
        <v>0</v>
      </c>
      <c r="W507" s="144">
        <v>9.057971014492754E-3</v>
      </c>
      <c r="X507" s="293">
        <v>2.5595085743537241E-3</v>
      </c>
    </row>
    <row r="508" spans="2:24" s="4" customFormat="1" hidden="1" outlineLevel="1" x14ac:dyDescent="0.25">
      <c r="B508" s="53" t="s">
        <v>85</v>
      </c>
      <c r="C508" s="292">
        <v>3.577552707220488E-4</v>
      </c>
      <c r="D508" s="144">
        <v>5.9327815846459613E-5</v>
      </c>
      <c r="E508" s="293">
        <v>2.7010072143031404E-4</v>
      </c>
      <c r="F508" s="292">
        <v>0</v>
      </c>
      <c r="G508" s="144">
        <v>0</v>
      </c>
      <c r="H508" s="293">
        <v>0</v>
      </c>
      <c r="I508" s="292"/>
      <c r="J508" s="144"/>
      <c r="K508" s="293"/>
      <c r="L508" s="292"/>
      <c r="M508" s="144"/>
      <c r="N508" s="293"/>
      <c r="O508" s="292">
        <v>4.0188310942702952E-4</v>
      </c>
      <c r="P508" s="144">
        <v>9.6711798839458412E-5</v>
      </c>
      <c r="Q508" s="293">
        <v>3.1535360737104781E-4</v>
      </c>
      <c r="R508" s="292"/>
      <c r="S508" s="144"/>
      <c r="T508" s="293"/>
      <c r="U508" s="294">
        <v>7.2648020341445699E-4</v>
      </c>
      <c r="V508" s="292">
        <v>0</v>
      </c>
      <c r="W508" s="144">
        <v>0</v>
      </c>
      <c r="X508" s="293">
        <v>0</v>
      </c>
    </row>
    <row r="509" spans="2:24" s="4" customFormat="1" hidden="1" outlineLevel="1" x14ac:dyDescent="0.25">
      <c r="B509" s="53" t="s">
        <v>86</v>
      </c>
      <c r="C509" s="292">
        <v>5.324104884866232E-4</v>
      </c>
      <c r="D509" s="144">
        <v>1.2313674659753726E-3</v>
      </c>
      <c r="E509" s="293">
        <v>7.3591848287574298E-4</v>
      </c>
      <c r="F509" s="292">
        <v>4.4163109082879436E-4</v>
      </c>
      <c r="G509" s="144">
        <v>0</v>
      </c>
      <c r="H509" s="293">
        <v>2.5107754111394737E-4</v>
      </c>
      <c r="I509" s="292"/>
      <c r="J509" s="144"/>
      <c r="K509" s="293"/>
      <c r="L509" s="292"/>
      <c r="M509" s="144"/>
      <c r="N509" s="293"/>
      <c r="O509" s="292">
        <v>4.8885204786499182E-4</v>
      </c>
      <c r="P509" s="144">
        <v>1.991614255765199E-3</v>
      </c>
      <c r="Q509" s="293">
        <v>9.2243947436071916E-4</v>
      </c>
      <c r="R509" s="292"/>
      <c r="S509" s="144"/>
      <c r="T509" s="293"/>
      <c r="U509" s="294">
        <v>9.1735468267867563E-4</v>
      </c>
      <c r="V509" s="292">
        <v>0</v>
      </c>
      <c r="W509" s="144">
        <v>0</v>
      </c>
      <c r="X509" s="293">
        <v>0</v>
      </c>
    </row>
    <row r="510" spans="2:24" s="4" customFormat="1" hidden="1" outlineLevel="1" x14ac:dyDescent="0.25">
      <c r="B510" s="53" t="s">
        <v>87</v>
      </c>
      <c r="C510" s="292">
        <v>3.4111264320416501E-2</v>
      </c>
      <c r="D510" s="144">
        <v>0.13999872959410531</v>
      </c>
      <c r="E510" s="293">
        <v>6.4674336526561849E-2</v>
      </c>
      <c r="F510" s="292">
        <v>4.0805034926343457E-2</v>
      </c>
      <c r="G510" s="144">
        <v>0.28240298637034467</v>
      </c>
      <c r="H510" s="293">
        <v>0.14793286627146046</v>
      </c>
      <c r="I510" s="292"/>
      <c r="J510" s="144"/>
      <c r="K510" s="293"/>
      <c r="L510" s="292"/>
      <c r="M510" s="144"/>
      <c r="N510" s="293"/>
      <c r="O510" s="292">
        <v>4.2398697992738807E-2</v>
      </c>
      <c r="P510" s="144">
        <v>6.2462819750148724E-2</v>
      </c>
      <c r="Q510" s="293">
        <v>4.7984702711655149E-2</v>
      </c>
      <c r="R510" s="292"/>
      <c r="S510" s="144"/>
      <c r="T510" s="293"/>
      <c r="U510" s="294">
        <v>1.9572535817740547E-3</v>
      </c>
      <c r="V510" s="292">
        <v>0</v>
      </c>
      <c r="W510" s="144">
        <v>0</v>
      </c>
      <c r="X510" s="293">
        <v>0</v>
      </c>
    </row>
    <row r="511" spans="2:24" s="4" customFormat="1" hidden="1" outlineLevel="1" x14ac:dyDescent="0.25">
      <c r="B511" s="53" t="s">
        <v>88</v>
      </c>
      <c r="C511" s="292">
        <v>6.4767839023623403E-2</v>
      </c>
      <c r="D511" s="144">
        <v>0.18301531846277883</v>
      </c>
      <c r="E511" s="293">
        <v>0.10304266300670778</v>
      </c>
      <c r="F511" s="292">
        <v>5.893548598805539E-2</v>
      </c>
      <c r="G511" s="144">
        <v>0.26638503319251661</v>
      </c>
      <c r="H511" s="293">
        <v>0.16700726255226836</v>
      </c>
      <c r="I511" s="292"/>
      <c r="J511" s="144"/>
      <c r="K511" s="293"/>
      <c r="L511" s="292"/>
      <c r="M511" s="144"/>
      <c r="N511" s="293"/>
      <c r="O511" s="292">
        <v>9.0492640432562332E-2</v>
      </c>
      <c r="P511" s="144">
        <v>0.11170455285611933</v>
      </c>
      <c r="Q511" s="293">
        <v>9.6381620585522867E-2</v>
      </c>
      <c r="R511" s="292"/>
      <c r="S511" s="144"/>
      <c r="T511" s="293"/>
      <c r="U511" s="294">
        <v>1.6013485040033712E-3</v>
      </c>
      <c r="V511" s="292">
        <v>0</v>
      </c>
      <c r="W511" s="144">
        <v>0</v>
      </c>
      <c r="X511" s="293">
        <v>0</v>
      </c>
    </row>
    <row r="512" spans="2:24" s="4" customFormat="1" hidden="1" outlineLevel="1" x14ac:dyDescent="0.25">
      <c r="B512" s="53" t="s">
        <v>89</v>
      </c>
      <c r="C512" s="292">
        <v>6.2208190670994708E-2</v>
      </c>
      <c r="D512" s="144">
        <v>0.20827418373555059</v>
      </c>
      <c r="E512" s="293">
        <v>0.11610157601833232</v>
      </c>
      <c r="F512" s="292">
        <v>7.9129049389272441E-2</v>
      </c>
      <c r="G512" s="144">
        <v>0.2891572131067725</v>
      </c>
      <c r="H512" s="293">
        <v>0.20029211021543128</v>
      </c>
      <c r="I512" s="292"/>
      <c r="J512" s="144"/>
      <c r="K512" s="293"/>
      <c r="L512" s="292"/>
      <c r="M512" s="144"/>
      <c r="N512" s="293"/>
      <c r="O512" s="292">
        <v>7.6022054526513713E-2</v>
      </c>
      <c r="P512" s="144">
        <v>0.13106427695720707</v>
      </c>
      <c r="Q512" s="293">
        <v>9.2713238678610629E-2</v>
      </c>
      <c r="R512" s="292"/>
      <c r="S512" s="144"/>
      <c r="T512" s="293"/>
      <c r="U512" s="294">
        <v>1.2096398995068392E-3</v>
      </c>
      <c r="V512" s="292">
        <v>0</v>
      </c>
      <c r="W512" s="144">
        <v>2.2008253094910592E-2</v>
      </c>
      <c r="X512" s="293">
        <v>7.8450600637411123E-3</v>
      </c>
    </row>
    <row r="513" spans="2:24" s="4" customFormat="1" ht="15.75" collapsed="1" x14ac:dyDescent="0.25">
      <c r="B513" s="65">
        <v>1979</v>
      </c>
      <c r="C513" s="295">
        <v>3.4594852687083101E-2</v>
      </c>
      <c r="D513" s="88">
        <v>0.12739934110591625</v>
      </c>
      <c r="E513" s="296">
        <v>6.3044416609152429E-2</v>
      </c>
      <c r="F513" s="295">
        <v>3.7910391607927321E-2</v>
      </c>
      <c r="G513" s="88">
        <v>0.20185015613627291</v>
      </c>
      <c r="H513" s="296">
        <v>0.11745740602553074</v>
      </c>
      <c r="I513" s="295"/>
      <c r="J513" s="88"/>
      <c r="K513" s="296"/>
      <c r="L513" s="295"/>
      <c r="M513" s="88"/>
      <c r="N513" s="296"/>
      <c r="O513" s="295">
        <v>4.3468007332211345E-2</v>
      </c>
      <c r="P513" s="88">
        <v>7.9988860782994123E-2</v>
      </c>
      <c r="Q513" s="296">
        <v>5.3618721917703956E-2</v>
      </c>
      <c r="R513" s="295"/>
      <c r="S513" s="88"/>
      <c r="T513" s="296"/>
      <c r="U513" s="297">
        <v>3.7411561691113029E-3</v>
      </c>
      <c r="V513" s="295">
        <v>3.062872417441666E-4</v>
      </c>
      <c r="W513" s="88">
        <v>2.6600798023940718E-3</v>
      </c>
      <c r="X513" s="296">
        <v>1.0250855849757267E-3</v>
      </c>
    </row>
    <row r="514" spans="2:24" s="4" customFormat="1" hidden="1" outlineLevel="1" x14ac:dyDescent="0.25">
      <c r="B514" s="53" t="s">
        <v>78</v>
      </c>
      <c r="C514" s="292">
        <v>5.0535403400825164E-2</v>
      </c>
      <c r="D514" s="144">
        <v>0.29822563090085302</v>
      </c>
      <c r="E514" s="293">
        <v>0.1298543394207621</v>
      </c>
      <c r="F514" s="292">
        <v>3.6603679139031411E-2</v>
      </c>
      <c r="G514" s="144">
        <v>0.38658562146300568</v>
      </c>
      <c r="H514" s="293">
        <v>0.24617817606747497</v>
      </c>
      <c r="I514" s="292"/>
      <c r="J514" s="144"/>
      <c r="K514" s="293"/>
      <c r="L514" s="292"/>
      <c r="M514" s="144"/>
      <c r="N514" s="293"/>
      <c r="O514" s="292">
        <v>6.8926704567133429E-2</v>
      </c>
      <c r="P514" s="144">
        <v>0.1765882596399255</v>
      </c>
      <c r="Q514" s="293">
        <v>9.2251363670328032E-2</v>
      </c>
      <c r="R514" s="292"/>
      <c r="S514" s="144"/>
      <c r="T514" s="293"/>
      <c r="U514" s="294">
        <v>3.0070666065253344E-3</v>
      </c>
      <c r="V514" s="292">
        <v>0</v>
      </c>
      <c r="W514" s="144">
        <v>0</v>
      </c>
      <c r="X514" s="293">
        <v>0</v>
      </c>
    </row>
    <row r="515" spans="2:24" s="4" customFormat="1" hidden="1" outlineLevel="1" x14ac:dyDescent="0.25">
      <c r="B515" s="53" t="s">
        <v>79</v>
      </c>
      <c r="C515" s="292">
        <v>4.203775381108063E-2</v>
      </c>
      <c r="D515" s="144">
        <v>0.27589343348395046</v>
      </c>
      <c r="E515" s="293">
        <v>0.112004564807093</v>
      </c>
      <c r="F515" s="292">
        <v>2.5564457392571013E-2</v>
      </c>
      <c r="G515" s="144">
        <v>0.38729468599033817</v>
      </c>
      <c r="H515" s="293">
        <v>0.24304385710136509</v>
      </c>
      <c r="I515" s="292"/>
      <c r="J515" s="144"/>
      <c r="K515" s="293"/>
      <c r="L515" s="292"/>
      <c r="M515" s="144"/>
      <c r="N515" s="293"/>
      <c r="O515" s="292">
        <v>5.8681607911947681E-2</v>
      </c>
      <c r="P515" s="144">
        <v>0.10910808470440053</v>
      </c>
      <c r="Q515" s="293">
        <v>6.8872802481902792E-2</v>
      </c>
      <c r="R515" s="292"/>
      <c r="S515" s="144"/>
      <c r="T515" s="293"/>
      <c r="U515" s="294">
        <v>4.5444550318844831E-3</v>
      </c>
      <c r="V515" s="292">
        <v>0</v>
      </c>
      <c r="W515" s="144">
        <v>0</v>
      </c>
      <c r="X515" s="293">
        <v>0</v>
      </c>
    </row>
    <row r="516" spans="2:24" s="4" customFormat="1" hidden="1" outlineLevel="1" x14ac:dyDescent="0.25">
      <c r="B516" s="53" t="s">
        <v>80</v>
      </c>
      <c r="C516" s="292">
        <v>4.3348970159403422E-2</v>
      </c>
      <c r="D516" s="144">
        <v>0.26730255627623045</v>
      </c>
      <c r="E516" s="293">
        <v>0.11318569751578413</v>
      </c>
      <c r="F516" s="292">
        <v>1.8707878224494538E-2</v>
      </c>
      <c r="G516" s="144">
        <v>0.38999242488006058</v>
      </c>
      <c r="H516" s="293">
        <v>0.23402645580123982</v>
      </c>
      <c r="I516" s="292"/>
      <c r="J516" s="144"/>
      <c r="K516" s="293"/>
      <c r="L516" s="292"/>
      <c r="M516" s="144"/>
      <c r="N516" s="293"/>
      <c r="O516" s="292">
        <v>6.4288543887117772E-2</v>
      </c>
      <c r="P516" s="144">
        <v>8.7434002111932418E-2</v>
      </c>
      <c r="Q516" s="293">
        <v>6.9179957153058802E-2</v>
      </c>
      <c r="R516" s="292"/>
      <c r="S516" s="144"/>
      <c r="T516" s="293"/>
      <c r="U516" s="294">
        <v>2.1765077581970089E-3</v>
      </c>
      <c r="V516" s="292">
        <v>0</v>
      </c>
      <c r="W516" s="144">
        <v>0</v>
      </c>
      <c r="X516" s="293">
        <v>0</v>
      </c>
    </row>
    <row r="517" spans="2:24" s="4" customFormat="1" hidden="1" outlineLevel="1" x14ac:dyDescent="0.25">
      <c r="B517" s="53" t="s">
        <v>81</v>
      </c>
      <c r="C517" s="292">
        <v>1.8545279383429671E-2</v>
      </c>
      <c r="D517" s="144">
        <v>0.11485362234114314</v>
      </c>
      <c r="E517" s="293">
        <v>4.1617737365466867E-2</v>
      </c>
      <c r="F517" s="292">
        <v>6.5857885615251298E-3</v>
      </c>
      <c r="G517" s="144">
        <v>0.17119604708617933</v>
      </c>
      <c r="H517" s="293">
        <v>9.6118883882697015E-2</v>
      </c>
      <c r="I517" s="292"/>
      <c r="J517" s="144"/>
      <c r="K517" s="293"/>
      <c r="L517" s="292"/>
      <c r="M517" s="144"/>
      <c r="N517" s="293"/>
      <c r="O517" s="292">
        <v>2.6480134303301622E-2</v>
      </c>
      <c r="P517" s="144">
        <v>2.6025236593059938E-2</v>
      </c>
      <c r="Q517" s="293">
        <v>2.6413939521450568E-2</v>
      </c>
      <c r="R517" s="292"/>
      <c r="S517" s="144"/>
      <c r="T517" s="293"/>
      <c r="U517" s="294">
        <v>3.8390786211309285E-3</v>
      </c>
      <c r="V517" s="292">
        <v>9.2850510677808728E-4</v>
      </c>
      <c r="W517" s="144">
        <v>0</v>
      </c>
      <c r="X517" s="293">
        <v>7.3179656055616534E-4</v>
      </c>
    </row>
    <row r="518" spans="2:24" s="4" customFormat="1" hidden="1" outlineLevel="1" x14ac:dyDescent="0.25">
      <c r="B518" s="53" t="s">
        <v>82</v>
      </c>
      <c r="C518" s="292">
        <v>9.3579494987945688E-4</v>
      </c>
      <c r="D518" s="144">
        <v>4.114809742154469E-2</v>
      </c>
      <c r="E518" s="293">
        <v>9.39366991896394E-3</v>
      </c>
      <c r="F518" s="292">
        <v>6.6210549547561243E-4</v>
      </c>
      <c r="G518" s="144">
        <v>8.5783071464774457E-2</v>
      </c>
      <c r="H518" s="293">
        <v>4.028547835319099E-2</v>
      </c>
      <c r="I518" s="292"/>
      <c r="J518" s="144"/>
      <c r="K518" s="293"/>
      <c r="L518" s="292"/>
      <c r="M518" s="144"/>
      <c r="N518" s="293"/>
      <c r="O518" s="292">
        <v>6.9511025886864817E-4</v>
      </c>
      <c r="P518" s="144">
        <v>1.3110846245530394E-3</v>
      </c>
      <c r="Q518" s="293">
        <v>7.9824386350029939E-4</v>
      </c>
      <c r="R518" s="292"/>
      <c r="S518" s="144"/>
      <c r="T518" s="293"/>
      <c r="U518" s="294">
        <v>2.1008403361344537E-3</v>
      </c>
      <c r="V518" s="292">
        <v>0</v>
      </c>
      <c r="W518" s="144">
        <v>1.3698630136986301E-2</v>
      </c>
      <c r="X518" s="293">
        <v>2.2172949002217295E-3</v>
      </c>
    </row>
    <row r="519" spans="2:24" s="4" customFormat="1" hidden="1" outlineLevel="1" x14ac:dyDescent="0.25">
      <c r="B519" s="53" t="s">
        <v>83</v>
      </c>
      <c r="C519" s="292">
        <v>6.7906393648140407E-4</v>
      </c>
      <c r="D519" s="144">
        <v>3.6686151985486797E-2</v>
      </c>
      <c r="E519" s="293">
        <v>9.9254619804337706E-3</v>
      </c>
      <c r="F519" s="292">
        <v>1.2719409819384381E-4</v>
      </c>
      <c r="G519" s="144">
        <v>9.0136916835699799E-2</v>
      </c>
      <c r="H519" s="293">
        <v>4.5206349206349208E-2</v>
      </c>
      <c r="I519" s="292"/>
      <c r="J519" s="144"/>
      <c r="K519" s="293"/>
      <c r="L519" s="292"/>
      <c r="M519" s="144"/>
      <c r="N519" s="293"/>
      <c r="O519" s="292">
        <v>4.3954836405593254E-4</v>
      </c>
      <c r="P519" s="144">
        <v>1.4774900052146706E-3</v>
      </c>
      <c r="Q519" s="293">
        <v>6.8883461707057426E-4</v>
      </c>
      <c r="R519" s="292"/>
      <c r="S519" s="144"/>
      <c r="T519" s="293"/>
      <c r="U519" s="294">
        <v>1.7916768466487499E-3</v>
      </c>
      <c r="V519" s="292">
        <v>0</v>
      </c>
      <c r="W519" s="144">
        <v>0</v>
      </c>
      <c r="X519" s="293">
        <v>0</v>
      </c>
    </row>
    <row r="520" spans="2:24" s="4" customFormat="1" hidden="1" outlineLevel="1" x14ac:dyDescent="0.25">
      <c r="B520" s="53" t="s">
        <v>84</v>
      </c>
      <c r="C520" s="292">
        <v>4.2149631190727084E-4</v>
      </c>
      <c r="D520" s="144">
        <v>9.4141696702350851E-4</v>
      </c>
      <c r="E520" s="293">
        <v>5.8552480843155729E-4</v>
      </c>
      <c r="F520" s="292">
        <v>8.0728019961837658E-4</v>
      </c>
      <c r="G520" s="144">
        <v>1.6574585635359117E-4</v>
      </c>
      <c r="H520" s="293">
        <v>4.4127844669986761E-4</v>
      </c>
      <c r="I520" s="292"/>
      <c r="J520" s="144"/>
      <c r="K520" s="293"/>
      <c r="L520" s="292"/>
      <c r="M520" s="144"/>
      <c r="N520" s="293"/>
      <c r="O520" s="292">
        <v>2.314502285571007E-4</v>
      </c>
      <c r="P520" s="144">
        <v>1.108278842956888E-3</v>
      </c>
      <c r="Q520" s="293">
        <v>4.57842702416551E-4</v>
      </c>
      <c r="R520" s="292"/>
      <c r="S520" s="144"/>
      <c r="T520" s="293"/>
      <c r="U520" s="294">
        <v>8.2009990307910241E-4</v>
      </c>
      <c r="V520" s="292">
        <v>0</v>
      </c>
      <c r="W520" s="144">
        <v>1.6783216783216783E-2</v>
      </c>
      <c r="X520" s="293">
        <v>4.2689434364994666E-3</v>
      </c>
    </row>
    <row r="521" spans="2:24" s="4" customFormat="1" hidden="1" outlineLevel="1" x14ac:dyDescent="0.25">
      <c r="B521" s="53" t="s">
        <v>85</v>
      </c>
      <c r="C521" s="292">
        <v>5.3665695573127726E-4</v>
      </c>
      <c r="D521" s="144">
        <v>2.8431854015353202E-4</v>
      </c>
      <c r="E521" s="293">
        <v>4.6155621370052696E-4</v>
      </c>
      <c r="F521" s="292">
        <v>4.0309035942223714E-4</v>
      </c>
      <c r="G521" s="144">
        <v>0</v>
      </c>
      <c r="H521" s="293">
        <v>1.8451319269327757E-4</v>
      </c>
      <c r="I521" s="292"/>
      <c r="J521" s="144"/>
      <c r="K521" s="293"/>
      <c r="L521" s="292"/>
      <c r="M521" s="144"/>
      <c r="N521" s="293"/>
      <c r="O521" s="292">
        <v>5.3586978364257489E-4</v>
      </c>
      <c r="P521" s="144">
        <v>5.5432372505543237E-4</v>
      </c>
      <c r="Q521" s="293">
        <v>5.4047259929612874E-4</v>
      </c>
      <c r="R521" s="292"/>
      <c r="S521" s="144"/>
      <c r="T521" s="293"/>
      <c r="U521" s="294">
        <v>7.7744010177397695E-4</v>
      </c>
      <c r="V521" s="292">
        <v>0</v>
      </c>
      <c r="W521" s="144">
        <v>0</v>
      </c>
      <c r="X521" s="293">
        <v>0</v>
      </c>
    </row>
    <row r="522" spans="2:24" s="4" customFormat="1" hidden="1" outlineLevel="1" x14ac:dyDescent="0.25">
      <c r="B522" s="53" t="s">
        <v>86</v>
      </c>
      <c r="C522" s="292">
        <v>2.0366862984199465E-3</v>
      </c>
      <c r="D522" s="144">
        <v>2.9540448387194111E-2</v>
      </c>
      <c r="E522" s="293">
        <v>1.0306004880836819E-2</v>
      </c>
      <c r="F522" s="292">
        <v>2.0905289947282311E-3</v>
      </c>
      <c r="G522" s="144">
        <v>6.7956384101301448E-2</v>
      </c>
      <c r="H522" s="293">
        <v>3.9219574096839432E-2</v>
      </c>
      <c r="I522" s="292"/>
      <c r="J522" s="144"/>
      <c r="K522" s="293"/>
      <c r="L522" s="292"/>
      <c r="M522" s="144"/>
      <c r="N522" s="293"/>
      <c r="O522" s="292">
        <v>2.3850823937554208E-3</v>
      </c>
      <c r="P522" s="144">
        <v>7.1444273466695978E-4</v>
      </c>
      <c r="Q522" s="293">
        <v>1.9440575673166202E-3</v>
      </c>
      <c r="R522" s="292"/>
      <c r="S522" s="144"/>
      <c r="T522" s="293"/>
      <c r="U522" s="294">
        <v>9.0934527140458868E-4</v>
      </c>
      <c r="V522" s="292">
        <v>0</v>
      </c>
      <c r="W522" s="144">
        <v>0</v>
      </c>
      <c r="X522" s="293">
        <v>0</v>
      </c>
    </row>
    <row r="523" spans="2:24" s="4" customFormat="1" hidden="1" outlineLevel="1" x14ac:dyDescent="0.25">
      <c r="B523" s="53" t="s">
        <v>87</v>
      </c>
      <c r="C523" s="292">
        <v>2.9234012649332397E-2</v>
      </c>
      <c r="D523" s="144">
        <v>0.14791935755601729</v>
      </c>
      <c r="E523" s="293">
        <v>6.4168471163859361E-2</v>
      </c>
      <c r="F523" s="292">
        <v>1.9785068678385882E-2</v>
      </c>
      <c r="G523" s="144">
        <v>0.2489805295502843</v>
      </c>
      <c r="H523" s="293">
        <v>0.14662132095861674</v>
      </c>
      <c r="I523" s="292"/>
      <c r="J523" s="144"/>
      <c r="K523" s="293"/>
      <c r="L523" s="292"/>
      <c r="M523" s="144"/>
      <c r="N523" s="293"/>
      <c r="O523" s="292">
        <v>3.9207556693225655E-2</v>
      </c>
      <c r="P523" s="144">
        <v>5.4021191592843493E-2</v>
      </c>
      <c r="Q523" s="293">
        <v>4.2724585882191218E-2</v>
      </c>
      <c r="R523" s="292"/>
      <c r="S523" s="144"/>
      <c r="T523" s="293"/>
      <c r="U523" s="294">
        <v>3.0027883034246085E-3</v>
      </c>
      <c r="V523" s="292">
        <v>4.6019328117809482E-4</v>
      </c>
      <c r="W523" s="144">
        <v>0</v>
      </c>
      <c r="X523" s="293">
        <v>3.5714285714285714E-4</v>
      </c>
    </row>
    <row r="524" spans="2:24" s="4" customFormat="1" hidden="1" outlineLevel="1" x14ac:dyDescent="0.25">
      <c r="B524" s="53" t="s">
        <v>88</v>
      </c>
      <c r="C524" s="292">
        <v>3.7927027655124332E-2</v>
      </c>
      <c r="D524" s="144">
        <v>0.20536427262905727</v>
      </c>
      <c r="E524" s="293">
        <v>9.3347222438159794E-2</v>
      </c>
      <c r="F524" s="292">
        <v>3.9583709318414248E-2</v>
      </c>
      <c r="G524" s="144">
        <v>0.28200362215232105</v>
      </c>
      <c r="H524" s="293">
        <v>0.17484377077516289</v>
      </c>
      <c r="I524" s="292"/>
      <c r="J524" s="144"/>
      <c r="K524" s="293"/>
      <c r="L524" s="292"/>
      <c r="M524" s="144"/>
      <c r="N524" s="293"/>
      <c r="O524" s="292">
        <v>4.7729637336504163E-2</v>
      </c>
      <c r="P524" s="144">
        <v>0.1383140075346152</v>
      </c>
      <c r="Q524" s="293">
        <v>7.2660678938367695E-2</v>
      </c>
      <c r="R524" s="292"/>
      <c r="S524" s="144"/>
      <c r="T524" s="293"/>
      <c r="U524" s="294">
        <v>2.9244388239013596E-3</v>
      </c>
      <c r="V524" s="292">
        <v>0</v>
      </c>
      <c r="W524" s="144">
        <v>0</v>
      </c>
      <c r="X524" s="293">
        <v>0</v>
      </c>
    </row>
    <row r="525" spans="2:24" s="4" customFormat="1" hidden="1" outlineLevel="1" x14ac:dyDescent="0.25">
      <c r="B525" s="53" t="s">
        <v>89</v>
      </c>
      <c r="C525" s="292">
        <v>5.2854122621564484E-2</v>
      </c>
      <c r="D525" s="144">
        <v>0.21546154526949288</v>
      </c>
      <c r="E525" s="293">
        <v>0.10965298709328387</v>
      </c>
      <c r="F525" s="292">
        <v>3.6882222768625524E-2</v>
      </c>
      <c r="G525" s="144">
        <v>0.30015699884316643</v>
      </c>
      <c r="H525" s="293">
        <v>0.19433188377149635</v>
      </c>
      <c r="I525" s="292"/>
      <c r="J525" s="144"/>
      <c r="K525" s="293"/>
      <c r="L525" s="292"/>
      <c r="M525" s="144"/>
      <c r="N525" s="293"/>
      <c r="O525" s="292">
        <v>7.3683592833111655E-2</v>
      </c>
      <c r="P525" s="144">
        <v>0.12530599755201957</v>
      </c>
      <c r="Q525" s="293">
        <v>8.7994118645026292E-2</v>
      </c>
      <c r="R525" s="292"/>
      <c r="S525" s="144"/>
      <c r="T525" s="293"/>
      <c r="U525" s="294">
        <v>6.1186877994839663E-3</v>
      </c>
      <c r="V525" s="292">
        <v>0</v>
      </c>
      <c r="W525" s="144">
        <v>1.5023474178403756E-2</v>
      </c>
      <c r="X525" s="293">
        <v>3.4624540142826226E-3</v>
      </c>
    </row>
    <row r="526" spans="2:24" s="4" customFormat="1" ht="15.75" collapsed="1" x14ac:dyDescent="0.25">
      <c r="B526" s="65">
        <v>1978</v>
      </c>
      <c r="C526" s="295">
        <v>2.453152626634017E-2</v>
      </c>
      <c r="D526" s="88">
        <v>0.14954450311004666</v>
      </c>
      <c r="E526" s="296">
        <v>6.1948259200154031E-2</v>
      </c>
      <c r="F526" s="295">
        <v>1.8023640194509492E-2</v>
      </c>
      <c r="G526" s="88">
        <v>0.23163057736544931</v>
      </c>
      <c r="H526" s="296">
        <v>0.13876001687051878</v>
      </c>
      <c r="I526" s="295"/>
      <c r="J526" s="88"/>
      <c r="K526" s="296"/>
      <c r="L526" s="295"/>
      <c r="M526" s="88"/>
      <c r="N526" s="296"/>
      <c r="O526" s="295">
        <v>3.3053066575277741E-2</v>
      </c>
      <c r="P526" s="88">
        <v>6.4038219984312694E-2</v>
      </c>
      <c r="Q526" s="296">
        <v>4.0263873057044423E-2</v>
      </c>
      <c r="R526" s="295"/>
      <c r="S526" s="88"/>
      <c r="T526" s="296"/>
      <c r="U526" s="297">
        <v>2.6590407385109374E-3</v>
      </c>
      <c r="V526" s="295">
        <v>1.105379513633014E-4</v>
      </c>
      <c r="W526" s="88">
        <v>3.8106945298094653E-3</v>
      </c>
      <c r="X526" s="296">
        <v>9.6385542168674694E-4</v>
      </c>
    </row>
    <row r="527" spans="2:24" s="155" customFormat="1" ht="6" customHeight="1" x14ac:dyDescent="0.25">
      <c r="B527" s="152"/>
      <c r="C527" s="153"/>
      <c r="D527" s="153"/>
      <c r="E527" s="153"/>
      <c r="F527" s="153"/>
      <c r="G527" s="153"/>
      <c r="H527" s="153"/>
      <c r="I527" s="153"/>
      <c r="J527" s="153"/>
      <c r="K527" s="153"/>
      <c r="L527" s="153"/>
      <c r="M527" s="153"/>
      <c r="N527" s="153"/>
      <c r="O527" s="153"/>
      <c r="P527" s="153"/>
      <c r="Q527" s="153"/>
      <c r="R527" s="153"/>
      <c r="S527" s="153"/>
      <c r="T527" s="153"/>
      <c r="U527" s="153"/>
      <c r="V527" s="153"/>
      <c r="W527" s="153"/>
      <c r="X527" s="153"/>
    </row>
    <row r="528" spans="2:24" s="155" customFormat="1" x14ac:dyDescent="0.25">
      <c r="B528" s="298" t="s">
        <v>112</v>
      </c>
      <c r="C528" s="298"/>
      <c r="D528" s="298"/>
      <c r="E528" s="298"/>
      <c r="F528" s="223"/>
      <c r="G528" s="223"/>
      <c r="H528" s="223"/>
      <c r="I528" s="223"/>
      <c r="J528" s="223"/>
      <c r="K528" s="223"/>
      <c r="L528" s="223"/>
      <c r="M528" s="223"/>
      <c r="N528" s="223"/>
      <c r="O528" s="223"/>
      <c r="P528" s="223"/>
      <c r="Q528" s="223"/>
      <c r="R528" s="223"/>
      <c r="S528" s="223"/>
      <c r="T528" s="223"/>
      <c r="U528" s="298"/>
      <c r="V528" s="223"/>
      <c r="W528" s="223"/>
      <c r="X528" s="223"/>
    </row>
    <row r="529" spans="2:24" s="155" customFormat="1" x14ac:dyDescent="0.25">
      <c r="B529" s="152"/>
      <c r="C529" s="153"/>
      <c r="D529" s="153"/>
      <c r="E529" s="153"/>
      <c r="F529" s="153"/>
      <c r="G529" s="153"/>
      <c r="H529" s="153"/>
      <c r="I529" s="153"/>
      <c r="J529" s="153"/>
      <c r="K529" s="153"/>
      <c r="L529" s="153"/>
      <c r="M529" s="153"/>
      <c r="N529" s="153"/>
      <c r="O529" s="153"/>
      <c r="P529" s="153"/>
      <c r="Q529" s="153"/>
      <c r="R529" s="153"/>
      <c r="S529" s="153"/>
      <c r="T529" s="153"/>
      <c r="U529" s="153"/>
      <c r="V529" s="153"/>
      <c r="W529" s="153"/>
      <c r="X529" s="153"/>
    </row>
    <row r="530" spans="2:24" s="159" customFormat="1" x14ac:dyDescent="0.25">
      <c r="B530" s="157"/>
      <c r="C530" s="158"/>
      <c r="D530" s="158"/>
      <c r="E530" s="158"/>
      <c r="F530" s="158"/>
      <c r="G530" s="158"/>
      <c r="H530" s="158"/>
      <c r="I530" s="158"/>
      <c r="J530" s="158"/>
      <c r="K530" s="158"/>
      <c r="L530" s="158"/>
      <c r="M530" s="158"/>
      <c r="N530" s="158"/>
      <c r="O530" s="158"/>
      <c r="P530" s="158"/>
      <c r="Q530" s="158"/>
      <c r="R530" s="158"/>
      <c r="S530" s="158"/>
      <c r="T530" s="158"/>
      <c r="U530" s="158"/>
      <c r="V530" s="158"/>
      <c r="W530" s="158"/>
      <c r="X530" s="158"/>
    </row>
    <row r="531" spans="2:24" s="159" customFormat="1" x14ac:dyDescent="0.25">
      <c r="B531" s="157"/>
      <c r="C531" s="158"/>
      <c r="D531" s="158"/>
      <c r="E531" s="158"/>
      <c r="F531" s="158"/>
      <c r="G531" s="158"/>
      <c r="H531" s="158"/>
      <c r="I531" s="158"/>
      <c r="J531" s="158"/>
      <c r="K531" s="158"/>
      <c r="L531" s="158"/>
      <c r="M531" s="158"/>
      <c r="N531" s="158"/>
      <c r="O531" s="158"/>
      <c r="P531" s="158"/>
      <c r="Q531" s="158"/>
      <c r="R531" s="158"/>
      <c r="S531" s="158"/>
      <c r="T531" s="158"/>
      <c r="U531" s="158"/>
      <c r="V531" s="158"/>
      <c r="W531" s="158"/>
      <c r="X531" s="158"/>
    </row>
    <row r="532" spans="2:24" s="159" customFormat="1" x14ac:dyDescent="0.25">
      <c r="B532" s="157"/>
      <c r="C532" s="158"/>
      <c r="D532" s="158"/>
      <c r="E532" s="158"/>
      <c r="F532" s="158"/>
      <c r="G532" s="158"/>
      <c r="H532" s="158"/>
      <c r="I532" s="158"/>
      <c r="J532" s="158"/>
      <c r="K532" s="158"/>
      <c r="L532" s="158"/>
      <c r="M532" s="158"/>
      <c r="N532" s="158"/>
      <c r="O532" s="158"/>
      <c r="P532" s="158"/>
      <c r="Q532" s="158"/>
      <c r="R532" s="158"/>
      <c r="S532" s="158"/>
      <c r="T532" s="158"/>
      <c r="U532" s="158"/>
      <c r="V532" s="158"/>
      <c r="W532" s="158"/>
      <c r="X532" s="158"/>
    </row>
    <row r="533" spans="2:24" s="159" customFormat="1" x14ac:dyDescent="0.25">
      <c r="B533" s="157"/>
      <c r="C533" s="158"/>
      <c r="D533" s="158"/>
      <c r="E533" s="158"/>
      <c r="F533" s="158"/>
      <c r="G533" s="158"/>
      <c r="H533" s="158"/>
      <c r="I533" s="158"/>
      <c r="J533" s="158"/>
      <c r="K533" s="158"/>
      <c r="L533" s="158"/>
      <c r="M533" s="158"/>
      <c r="N533" s="158"/>
      <c r="O533" s="158"/>
      <c r="P533" s="158"/>
      <c r="Q533" s="158"/>
      <c r="R533" s="158"/>
      <c r="S533" s="158"/>
      <c r="T533" s="158"/>
      <c r="U533" s="158"/>
      <c r="V533" s="158"/>
      <c r="W533" s="158"/>
      <c r="X533" s="158"/>
    </row>
    <row r="534" spans="2:24" s="159" customFormat="1" x14ac:dyDescent="0.25">
      <c r="B534" s="157"/>
      <c r="C534" s="158"/>
      <c r="D534" s="158"/>
      <c r="E534" s="158"/>
      <c r="F534" s="158"/>
      <c r="G534" s="158"/>
      <c r="H534" s="158"/>
      <c r="I534" s="158"/>
      <c r="J534" s="158"/>
      <c r="K534" s="158"/>
      <c r="L534" s="158"/>
      <c r="M534" s="158"/>
      <c r="N534" s="158"/>
      <c r="O534" s="158"/>
      <c r="P534" s="158"/>
      <c r="Q534" s="158"/>
      <c r="R534" s="158"/>
      <c r="S534" s="158"/>
      <c r="T534" s="158"/>
      <c r="U534" s="158"/>
      <c r="V534" s="158"/>
      <c r="W534" s="158"/>
      <c r="X534" s="158"/>
    </row>
    <row r="535" spans="2:24" s="159" customFormat="1" x14ac:dyDescent="0.25">
      <c r="B535" s="157"/>
      <c r="C535" s="158"/>
      <c r="D535" s="158"/>
      <c r="E535" s="158"/>
      <c r="F535" s="158"/>
      <c r="G535" s="158"/>
      <c r="H535" s="158"/>
      <c r="I535" s="158"/>
      <c r="J535" s="158"/>
      <c r="K535" s="158"/>
      <c r="L535" s="158"/>
      <c r="M535" s="158"/>
      <c r="N535" s="158"/>
      <c r="O535" s="158"/>
      <c r="P535" s="158"/>
      <c r="Q535" s="158"/>
      <c r="R535" s="158"/>
      <c r="S535" s="158"/>
      <c r="T535" s="158"/>
      <c r="U535" s="158"/>
      <c r="V535" s="158"/>
      <c r="W535" s="158"/>
      <c r="X535" s="158"/>
    </row>
    <row r="536" spans="2:24" s="159" customFormat="1" x14ac:dyDescent="0.25">
      <c r="B536" s="157"/>
      <c r="C536" s="158"/>
      <c r="D536" s="158"/>
      <c r="E536" s="158"/>
      <c r="F536" s="158"/>
      <c r="G536" s="158"/>
      <c r="H536" s="158"/>
      <c r="I536" s="158"/>
      <c r="J536" s="158"/>
      <c r="K536" s="158"/>
      <c r="L536" s="158"/>
      <c r="M536" s="158"/>
      <c r="N536" s="158"/>
      <c r="O536" s="158"/>
      <c r="P536" s="158"/>
      <c r="Q536" s="158"/>
      <c r="R536" s="158"/>
      <c r="S536" s="158"/>
      <c r="T536" s="158"/>
      <c r="U536" s="158"/>
      <c r="V536" s="158"/>
      <c r="W536" s="158"/>
      <c r="X536" s="158"/>
    </row>
    <row r="537" spans="2:24" s="159" customFormat="1" x14ac:dyDescent="0.25">
      <c r="B537" s="157"/>
      <c r="C537" s="158"/>
      <c r="D537" s="158"/>
      <c r="E537" s="158"/>
      <c r="F537" s="158"/>
      <c r="G537" s="158"/>
      <c r="H537" s="158"/>
      <c r="I537" s="158"/>
      <c r="J537" s="158"/>
      <c r="K537" s="158"/>
      <c r="L537" s="158"/>
      <c r="M537" s="158"/>
      <c r="N537" s="158"/>
      <c r="O537" s="158"/>
      <c r="P537" s="158"/>
      <c r="Q537" s="158"/>
      <c r="R537" s="158"/>
      <c r="S537" s="158"/>
      <c r="T537" s="158"/>
      <c r="U537" s="158"/>
      <c r="V537" s="158"/>
      <c r="W537" s="158"/>
      <c r="X537" s="158"/>
    </row>
    <row r="538" spans="2:24" s="159" customFormat="1" x14ac:dyDescent="0.25">
      <c r="B538" s="157"/>
      <c r="C538" s="158"/>
      <c r="D538" s="158"/>
      <c r="E538" s="158"/>
      <c r="F538" s="158"/>
      <c r="G538" s="158"/>
      <c r="H538" s="158"/>
      <c r="I538" s="158"/>
      <c r="J538" s="158"/>
      <c r="K538" s="158"/>
      <c r="L538" s="158"/>
      <c r="M538" s="158"/>
      <c r="N538" s="158"/>
      <c r="O538" s="158"/>
      <c r="P538" s="158"/>
      <c r="Q538" s="158"/>
      <c r="R538" s="158"/>
      <c r="S538" s="158"/>
      <c r="T538" s="158"/>
      <c r="U538" s="158"/>
      <c r="V538" s="158"/>
      <c r="W538" s="158"/>
      <c r="X538" s="158"/>
    </row>
    <row r="539" spans="2:24" s="159" customFormat="1" ht="15.75" x14ac:dyDescent="0.25">
      <c r="B539" s="68"/>
      <c r="C539" s="69"/>
      <c r="D539" s="69"/>
      <c r="E539" s="69"/>
      <c r="F539" s="69"/>
      <c r="G539" s="69"/>
      <c r="H539" s="69"/>
      <c r="I539" s="69"/>
      <c r="J539" s="69"/>
      <c r="K539" s="69"/>
      <c r="L539" s="69"/>
      <c r="M539" s="69"/>
      <c r="N539" s="69"/>
      <c r="O539" s="69"/>
      <c r="P539" s="69"/>
      <c r="Q539" s="69"/>
      <c r="R539" s="69"/>
      <c r="S539" s="69"/>
      <c r="T539" s="69"/>
      <c r="U539" s="69"/>
      <c r="V539" s="69"/>
      <c r="W539" s="69"/>
      <c r="X539" s="69"/>
    </row>
    <row r="540" spans="2:24" s="159" customFormat="1" x14ac:dyDescent="0.25">
      <c r="B540" s="157"/>
      <c r="C540" s="158"/>
      <c r="D540" s="158"/>
      <c r="E540" s="158"/>
      <c r="F540" s="158"/>
      <c r="G540" s="158"/>
      <c r="H540" s="158"/>
      <c r="I540" s="158"/>
      <c r="J540" s="158"/>
      <c r="K540" s="158"/>
      <c r="L540" s="158"/>
      <c r="M540" s="158"/>
      <c r="N540" s="158"/>
      <c r="O540" s="158"/>
      <c r="P540" s="158"/>
      <c r="Q540" s="158"/>
      <c r="R540" s="158"/>
      <c r="S540" s="158"/>
      <c r="T540" s="158"/>
      <c r="U540" s="158"/>
      <c r="V540" s="158"/>
      <c r="W540" s="158"/>
      <c r="X540" s="158"/>
    </row>
    <row r="541" spans="2:24" s="159" customFormat="1" x14ac:dyDescent="0.25">
      <c r="B541" s="157"/>
      <c r="C541" s="158"/>
      <c r="D541" s="158"/>
      <c r="E541" s="158"/>
      <c r="F541" s="158"/>
      <c r="G541" s="158"/>
      <c r="H541" s="158"/>
      <c r="I541" s="158"/>
      <c r="J541" s="158"/>
      <c r="K541" s="158"/>
      <c r="L541" s="158"/>
      <c r="M541" s="158"/>
      <c r="N541" s="158"/>
      <c r="O541" s="158"/>
      <c r="P541" s="158"/>
      <c r="Q541" s="158"/>
      <c r="R541" s="158"/>
      <c r="S541" s="158"/>
      <c r="T541" s="158"/>
      <c r="U541" s="158"/>
      <c r="V541" s="158"/>
      <c r="W541" s="158"/>
      <c r="X541" s="158"/>
    </row>
    <row r="542" spans="2:24" s="159" customFormat="1" x14ac:dyDescent="0.25">
      <c r="B542" s="157"/>
      <c r="C542" s="158"/>
      <c r="D542" s="158"/>
      <c r="E542" s="158"/>
      <c r="F542" s="158"/>
      <c r="G542" s="158"/>
      <c r="H542" s="158"/>
      <c r="I542" s="158"/>
      <c r="J542" s="158"/>
      <c r="K542" s="158"/>
      <c r="L542" s="158"/>
      <c r="M542" s="158"/>
      <c r="N542" s="158"/>
      <c r="O542" s="158"/>
      <c r="P542" s="158"/>
      <c r="Q542" s="158"/>
      <c r="R542" s="158"/>
      <c r="S542" s="158"/>
      <c r="T542" s="158"/>
      <c r="U542" s="158"/>
      <c r="V542" s="158"/>
      <c r="W542" s="158"/>
      <c r="X542" s="158"/>
    </row>
    <row r="543" spans="2:24" s="159" customFormat="1" x14ac:dyDescent="0.25">
      <c r="B543" s="157"/>
      <c r="C543" s="158"/>
      <c r="D543" s="158"/>
      <c r="E543" s="158"/>
      <c r="F543" s="158"/>
      <c r="G543" s="158"/>
      <c r="H543" s="158"/>
      <c r="I543" s="158"/>
      <c r="J543" s="158"/>
      <c r="K543" s="158"/>
      <c r="L543" s="158"/>
      <c r="M543" s="158"/>
      <c r="N543" s="158"/>
      <c r="O543" s="158"/>
      <c r="P543" s="158"/>
      <c r="Q543" s="158"/>
      <c r="R543" s="158"/>
      <c r="S543" s="158"/>
      <c r="T543" s="158"/>
      <c r="U543" s="158"/>
      <c r="V543" s="158"/>
      <c r="W543" s="158"/>
      <c r="X543" s="158"/>
    </row>
    <row r="544" spans="2:24" s="159" customFormat="1" x14ac:dyDescent="0.25">
      <c r="B544" s="157"/>
      <c r="C544" s="158"/>
      <c r="D544" s="158"/>
      <c r="E544" s="158"/>
      <c r="F544" s="158"/>
      <c r="G544" s="158"/>
      <c r="H544" s="158"/>
      <c r="I544" s="158"/>
      <c r="J544" s="158"/>
      <c r="K544" s="158"/>
      <c r="L544" s="158"/>
      <c r="M544" s="158"/>
      <c r="N544" s="158"/>
      <c r="O544" s="158"/>
      <c r="P544" s="158"/>
      <c r="Q544" s="158"/>
      <c r="R544" s="158"/>
      <c r="S544" s="158"/>
      <c r="T544" s="158"/>
      <c r="U544" s="158"/>
      <c r="V544" s="158"/>
      <c r="W544" s="158"/>
      <c r="X544" s="158"/>
    </row>
    <row r="545" spans="2:24" s="159" customFormat="1" x14ac:dyDescent="0.25">
      <c r="B545" s="157"/>
      <c r="C545" s="158"/>
      <c r="D545" s="158"/>
      <c r="E545" s="158"/>
      <c r="F545" s="158"/>
      <c r="G545" s="158"/>
      <c r="H545" s="158"/>
      <c r="I545" s="158"/>
      <c r="J545" s="158"/>
      <c r="K545" s="158"/>
      <c r="L545" s="158"/>
      <c r="M545" s="158"/>
      <c r="N545" s="158"/>
      <c r="O545" s="158"/>
      <c r="P545" s="158"/>
      <c r="Q545" s="158"/>
      <c r="R545" s="158"/>
      <c r="S545" s="158"/>
      <c r="T545" s="158"/>
      <c r="U545" s="158"/>
      <c r="V545" s="158"/>
      <c r="W545" s="158"/>
      <c r="X545" s="158"/>
    </row>
    <row r="546" spans="2:24" s="159" customFormat="1" x14ac:dyDescent="0.25">
      <c r="B546" s="157"/>
      <c r="C546" s="158"/>
      <c r="D546" s="158"/>
      <c r="E546" s="158"/>
      <c r="F546" s="158"/>
      <c r="G546" s="158"/>
      <c r="H546" s="158"/>
      <c r="I546" s="158"/>
      <c r="J546" s="158"/>
      <c r="K546" s="158"/>
      <c r="L546" s="158"/>
      <c r="M546" s="158"/>
      <c r="N546" s="158"/>
      <c r="O546" s="158"/>
      <c r="P546" s="158"/>
      <c r="Q546" s="158"/>
      <c r="R546" s="158"/>
      <c r="S546" s="158"/>
      <c r="T546" s="158"/>
      <c r="U546" s="158"/>
      <c r="V546" s="158"/>
      <c r="W546" s="158"/>
      <c r="X546" s="158"/>
    </row>
    <row r="547" spans="2:24" s="159" customFormat="1" x14ac:dyDescent="0.25">
      <c r="B547" s="157"/>
      <c r="C547" s="158"/>
      <c r="D547" s="158"/>
      <c r="E547" s="158"/>
      <c r="F547" s="158"/>
      <c r="G547" s="158"/>
      <c r="H547" s="158"/>
      <c r="I547" s="158"/>
      <c r="J547" s="158"/>
      <c r="K547" s="158"/>
      <c r="L547" s="158"/>
      <c r="M547" s="158"/>
      <c r="N547" s="158"/>
      <c r="O547" s="158"/>
      <c r="P547" s="158"/>
      <c r="Q547" s="158"/>
      <c r="R547" s="158"/>
      <c r="S547" s="158"/>
      <c r="T547" s="158"/>
      <c r="U547" s="158"/>
      <c r="V547" s="158"/>
      <c r="W547" s="158"/>
      <c r="X547" s="158"/>
    </row>
    <row r="548" spans="2:24" s="159" customFormat="1" x14ac:dyDescent="0.25">
      <c r="B548" s="157"/>
      <c r="C548" s="158"/>
      <c r="D548" s="158"/>
      <c r="E548" s="158"/>
      <c r="F548" s="158"/>
      <c r="G548" s="158"/>
      <c r="H548" s="158"/>
      <c r="I548" s="158"/>
      <c r="J548" s="158"/>
      <c r="K548" s="158"/>
      <c r="L548" s="158"/>
      <c r="M548" s="158"/>
      <c r="N548" s="158"/>
      <c r="O548" s="158"/>
      <c r="P548" s="158"/>
      <c r="Q548" s="158"/>
      <c r="R548" s="158"/>
      <c r="S548" s="158"/>
      <c r="T548" s="158"/>
      <c r="U548" s="158"/>
      <c r="V548" s="158"/>
      <c r="W548" s="158"/>
      <c r="X548" s="158"/>
    </row>
    <row r="549" spans="2:24" s="159" customFormat="1" x14ac:dyDescent="0.25">
      <c r="B549" s="157"/>
      <c r="C549" s="158"/>
      <c r="D549" s="158"/>
      <c r="E549" s="158"/>
      <c r="F549" s="158"/>
      <c r="G549" s="158"/>
      <c r="H549" s="158"/>
      <c r="I549" s="158"/>
      <c r="J549" s="158"/>
      <c r="K549" s="158"/>
      <c r="L549" s="158"/>
      <c r="M549" s="158"/>
      <c r="N549" s="158"/>
      <c r="O549" s="158"/>
      <c r="P549" s="158"/>
      <c r="Q549" s="158"/>
      <c r="R549" s="158"/>
      <c r="S549" s="158"/>
      <c r="T549" s="158"/>
      <c r="U549" s="158"/>
      <c r="V549" s="158"/>
      <c r="W549" s="158"/>
      <c r="X549" s="158"/>
    </row>
    <row r="550" spans="2:24" s="159" customFormat="1" x14ac:dyDescent="0.25">
      <c r="B550" s="157"/>
      <c r="C550" s="158"/>
      <c r="D550" s="158"/>
      <c r="E550" s="158"/>
      <c r="F550" s="158"/>
      <c r="G550" s="158"/>
      <c r="H550" s="158"/>
      <c r="I550" s="158"/>
      <c r="J550" s="158"/>
      <c r="K550" s="158"/>
      <c r="L550" s="158"/>
      <c r="M550" s="158"/>
      <c r="N550" s="158"/>
      <c r="O550" s="158"/>
      <c r="P550" s="158"/>
      <c r="Q550" s="158"/>
      <c r="R550" s="158"/>
      <c r="S550" s="158"/>
      <c r="T550" s="158"/>
      <c r="U550" s="158"/>
      <c r="V550" s="158"/>
      <c r="W550" s="158"/>
      <c r="X550" s="158"/>
    </row>
    <row r="551" spans="2:24" s="159" customFormat="1" x14ac:dyDescent="0.25">
      <c r="B551" s="157"/>
      <c r="C551" s="158"/>
      <c r="D551" s="158"/>
      <c r="E551" s="158"/>
      <c r="F551" s="158"/>
      <c r="G551" s="158"/>
      <c r="H551" s="158"/>
      <c r="I551" s="158"/>
      <c r="J551" s="158"/>
      <c r="K551" s="158"/>
      <c r="L551" s="158"/>
      <c r="M551" s="158"/>
      <c r="N551" s="158"/>
      <c r="O551" s="158"/>
      <c r="P551" s="158"/>
      <c r="Q551" s="158"/>
      <c r="R551" s="158"/>
      <c r="S551" s="158"/>
      <c r="T551" s="158"/>
      <c r="U551" s="158"/>
      <c r="V551" s="158"/>
      <c r="W551" s="158"/>
      <c r="X551" s="158"/>
    </row>
    <row r="552" spans="2:24" s="159" customFormat="1" ht="15.75" x14ac:dyDescent="0.25">
      <c r="B552" s="68"/>
      <c r="C552" s="69"/>
      <c r="D552" s="69"/>
      <c r="E552" s="69"/>
      <c r="F552" s="69"/>
      <c r="G552" s="69"/>
      <c r="H552" s="69"/>
      <c r="I552" s="69"/>
      <c r="J552" s="69"/>
      <c r="K552" s="69"/>
      <c r="L552" s="69"/>
      <c r="M552" s="69"/>
      <c r="N552" s="69"/>
      <c r="O552" s="69"/>
      <c r="P552" s="69"/>
      <c r="Q552" s="69"/>
      <c r="R552" s="69"/>
      <c r="S552" s="69"/>
      <c r="T552" s="69"/>
      <c r="U552" s="69"/>
      <c r="V552" s="69"/>
      <c r="W552" s="69"/>
      <c r="X552" s="69"/>
    </row>
    <row r="553" spans="2:24" s="159" customFormat="1" x14ac:dyDescent="0.25">
      <c r="B553" s="157"/>
      <c r="C553" s="158"/>
      <c r="D553" s="158"/>
      <c r="E553" s="158"/>
      <c r="F553" s="158"/>
      <c r="G553" s="158"/>
      <c r="H553" s="158"/>
      <c r="I553" s="158"/>
      <c r="J553" s="158"/>
      <c r="K553" s="158"/>
      <c r="L553" s="158"/>
      <c r="M553" s="158"/>
      <c r="N553" s="158"/>
      <c r="O553" s="158"/>
      <c r="P553" s="158"/>
      <c r="Q553" s="158"/>
      <c r="R553" s="158"/>
      <c r="S553" s="158"/>
      <c r="T553" s="158"/>
      <c r="U553" s="158"/>
      <c r="V553" s="158"/>
      <c r="W553" s="158"/>
      <c r="X553" s="158"/>
    </row>
    <row r="554" spans="2:24" s="159" customFormat="1" x14ac:dyDescent="0.25">
      <c r="B554" s="157"/>
      <c r="C554" s="158"/>
      <c r="D554" s="158"/>
      <c r="E554" s="158"/>
      <c r="F554" s="158"/>
      <c r="G554" s="158"/>
      <c r="H554" s="158"/>
      <c r="I554" s="158"/>
      <c r="J554" s="158"/>
      <c r="K554" s="158"/>
      <c r="L554" s="158"/>
      <c r="M554" s="158"/>
      <c r="N554" s="158"/>
      <c r="O554" s="158"/>
      <c r="P554" s="158"/>
      <c r="Q554" s="158"/>
      <c r="R554" s="158"/>
      <c r="S554" s="158"/>
      <c r="T554" s="158"/>
      <c r="U554" s="158"/>
      <c r="V554" s="158"/>
      <c r="W554" s="158"/>
      <c r="X554" s="158"/>
    </row>
    <row r="555" spans="2:24" s="159" customFormat="1" x14ac:dyDescent="0.25">
      <c r="B555" s="157"/>
      <c r="C555" s="158"/>
      <c r="D555" s="158"/>
      <c r="E555" s="158"/>
      <c r="F555" s="158"/>
      <c r="G555" s="158"/>
      <c r="H555" s="158"/>
      <c r="I555" s="158"/>
      <c r="J555" s="158"/>
      <c r="K555" s="158"/>
      <c r="L555" s="158"/>
      <c r="M555" s="158"/>
      <c r="N555" s="158"/>
      <c r="O555" s="158"/>
      <c r="P555" s="158"/>
      <c r="Q555" s="158"/>
      <c r="R555" s="158"/>
      <c r="S555" s="158"/>
      <c r="T555" s="158"/>
      <c r="U555" s="158"/>
      <c r="V555" s="158"/>
      <c r="W555" s="158"/>
      <c r="X555" s="158"/>
    </row>
    <row r="556" spans="2:24" s="159" customFormat="1" x14ac:dyDescent="0.25">
      <c r="B556" s="157"/>
      <c r="C556" s="158"/>
      <c r="D556" s="158"/>
      <c r="E556" s="158"/>
      <c r="F556" s="158"/>
      <c r="G556" s="158"/>
      <c r="H556" s="158"/>
      <c r="I556" s="158"/>
      <c r="J556" s="158"/>
      <c r="K556" s="158"/>
      <c r="L556" s="158"/>
      <c r="M556" s="158"/>
      <c r="N556" s="158"/>
      <c r="O556" s="158"/>
      <c r="P556" s="158"/>
      <c r="Q556" s="158"/>
      <c r="R556" s="158"/>
      <c r="S556" s="158"/>
      <c r="T556" s="158"/>
      <c r="U556" s="158"/>
      <c r="V556" s="158"/>
      <c r="W556" s="158"/>
      <c r="X556" s="158"/>
    </row>
    <row r="557" spans="2:24" s="159" customFormat="1" x14ac:dyDescent="0.25">
      <c r="B557" s="157"/>
      <c r="C557" s="158"/>
      <c r="D557" s="158"/>
      <c r="E557" s="158"/>
      <c r="F557" s="158"/>
      <c r="G557" s="158"/>
      <c r="H557" s="158"/>
      <c r="I557" s="158"/>
      <c r="J557" s="158"/>
      <c r="K557" s="158"/>
      <c r="L557" s="158"/>
      <c r="M557" s="158"/>
      <c r="N557" s="158"/>
      <c r="O557" s="158"/>
      <c r="P557" s="158"/>
      <c r="Q557" s="158"/>
      <c r="R557" s="158"/>
      <c r="S557" s="158"/>
      <c r="T557" s="158"/>
      <c r="U557" s="158"/>
      <c r="V557" s="158"/>
      <c r="W557" s="158"/>
      <c r="X557" s="158"/>
    </row>
    <row r="558" spans="2:24" s="159" customFormat="1" x14ac:dyDescent="0.25">
      <c r="B558" s="157"/>
      <c r="C558" s="158"/>
      <c r="D558" s="158"/>
      <c r="E558" s="158"/>
      <c r="F558" s="158"/>
      <c r="G558" s="158"/>
      <c r="H558" s="158"/>
      <c r="I558" s="158"/>
      <c r="J558" s="158"/>
      <c r="K558" s="158"/>
      <c r="L558" s="158"/>
      <c r="M558" s="158"/>
      <c r="N558" s="158"/>
      <c r="O558" s="158"/>
      <c r="P558" s="158"/>
      <c r="Q558" s="158"/>
      <c r="R558" s="158"/>
      <c r="S558" s="158"/>
      <c r="T558" s="158"/>
      <c r="U558" s="158"/>
      <c r="V558" s="158"/>
      <c r="W558" s="158"/>
      <c r="X558" s="158"/>
    </row>
    <row r="559" spans="2:24" s="159" customFormat="1" x14ac:dyDescent="0.25">
      <c r="B559" s="157"/>
      <c r="C559" s="158"/>
      <c r="D559" s="158"/>
      <c r="E559" s="158"/>
      <c r="F559" s="158"/>
      <c r="G559" s="158"/>
      <c r="H559" s="158"/>
      <c r="I559" s="158"/>
      <c r="J559" s="158"/>
      <c r="K559" s="158"/>
      <c r="L559" s="158"/>
      <c r="M559" s="158"/>
      <c r="N559" s="158"/>
      <c r="O559" s="158"/>
      <c r="P559" s="158"/>
      <c r="Q559" s="158"/>
      <c r="R559" s="158"/>
      <c r="S559" s="158"/>
      <c r="T559" s="158"/>
      <c r="U559" s="158"/>
      <c r="V559" s="158"/>
      <c r="W559" s="158"/>
      <c r="X559" s="158"/>
    </row>
    <row r="560" spans="2:24" s="159" customFormat="1" x14ac:dyDescent="0.25">
      <c r="B560" s="157"/>
      <c r="C560" s="158"/>
      <c r="D560" s="158"/>
      <c r="E560" s="158"/>
      <c r="F560" s="158"/>
      <c r="G560" s="158"/>
      <c r="H560" s="158"/>
      <c r="I560" s="158"/>
      <c r="J560" s="158"/>
      <c r="K560" s="158"/>
      <c r="L560" s="158"/>
      <c r="M560" s="158"/>
      <c r="N560" s="158"/>
      <c r="O560" s="158"/>
      <c r="P560" s="158"/>
      <c r="Q560" s="158"/>
      <c r="R560" s="158"/>
      <c r="S560" s="158"/>
      <c r="T560" s="158"/>
      <c r="U560" s="158"/>
      <c r="V560" s="158"/>
      <c r="W560" s="158"/>
      <c r="X560" s="158"/>
    </row>
    <row r="561" spans="2:24" s="159" customFormat="1" x14ac:dyDescent="0.25">
      <c r="B561" s="157"/>
      <c r="C561" s="158"/>
      <c r="D561" s="158"/>
      <c r="E561" s="158"/>
      <c r="F561" s="158"/>
      <c r="G561" s="158"/>
      <c r="H561" s="158"/>
      <c r="I561" s="158"/>
      <c r="J561" s="158"/>
      <c r="K561" s="158"/>
      <c r="L561" s="158"/>
      <c r="M561" s="158"/>
      <c r="N561" s="158"/>
      <c r="O561" s="158"/>
      <c r="P561" s="158"/>
      <c r="Q561" s="158"/>
      <c r="R561" s="158"/>
      <c r="S561" s="158"/>
      <c r="T561" s="158"/>
      <c r="U561" s="158"/>
      <c r="V561" s="158"/>
      <c r="W561" s="158"/>
      <c r="X561" s="158"/>
    </row>
    <row r="562" spans="2:24" s="159" customFormat="1" x14ac:dyDescent="0.25">
      <c r="B562" s="157"/>
      <c r="C562" s="158"/>
      <c r="D562" s="158"/>
      <c r="E562" s="158"/>
      <c r="F562" s="158"/>
      <c r="G562" s="158"/>
      <c r="H562" s="158"/>
      <c r="I562" s="158"/>
      <c r="J562" s="158"/>
      <c r="K562" s="158"/>
      <c r="L562" s="158"/>
      <c r="M562" s="158"/>
      <c r="N562" s="158"/>
      <c r="O562" s="158"/>
      <c r="P562" s="158"/>
      <c r="Q562" s="158"/>
      <c r="R562" s="158"/>
      <c r="S562" s="158"/>
      <c r="T562" s="158"/>
      <c r="U562" s="158"/>
      <c r="V562" s="158"/>
      <c r="W562" s="158"/>
      <c r="X562" s="158"/>
    </row>
    <row r="563" spans="2:24" s="159" customFormat="1" x14ac:dyDescent="0.25">
      <c r="B563" s="157"/>
      <c r="C563" s="158"/>
      <c r="D563" s="158"/>
      <c r="E563" s="158"/>
      <c r="F563" s="158"/>
      <c r="G563" s="158"/>
      <c r="H563" s="158"/>
      <c r="I563" s="158"/>
      <c r="J563" s="158"/>
      <c r="K563" s="158"/>
      <c r="L563" s="158"/>
      <c r="M563" s="158"/>
      <c r="N563" s="158"/>
      <c r="O563" s="158"/>
      <c r="P563" s="158"/>
      <c r="Q563" s="158"/>
      <c r="R563" s="158"/>
      <c r="S563" s="158"/>
      <c r="T563" s="158"/>
      <c r="U563" s="158"/>
      <c r="V563" s="158"/>
      <c r="W563" s="158"/>
      <c r="X563" s="158"/>
    </row>
    <row r="564" spans="2:24" s="159" customFormat="1" x14ac:dyDescent="0.25">
      <c r="B564" s="157"/>
      <c r="C564" s="158"/>
      <c r="D564" s="158"/>
      <c r="E564" s="158"/>
      <c r="F564" s="158"/>
      <c r="G564" s="158"/>
      <c r="H564" s="158"/>
      <c r="I564" s="158"/>
      <c r="J564" s="158"/>
      <c r="K564" s="158"/>
      <c r="L564" s="158"/>
      <c r="M564" s="158"/>
      <c r="N564" s="158"/>
      <c r="O564" s="158"/>
      <c r="P564" s="158"/>
      <c r="Q564" s="158"/>
      <c r="R564" s="158"/>
      <c r="S564" s="158"/>
      <c r="T564" s="158"/>
      <c r="U564" s="158"/>
      <c r="V564" s="158"/>
      <c r="W564" s="158"/>
      <c r="X564" s="158"/>
    </row>
    <row r="565" spans="2:24" s="159" customFormat="1" ht="15.75" x14ac:dyDescent="0.25">
      <c r="B565" s="68"/>
      <c r="C565" s="69"/>
      <c r="D565" s="69"/>
      <c r="E565" s="69"/>
      <c r="F565" s="69"/>
      <c r="G565" s="69"/>
      <c r="H565" s="69"/>
      <c r="I565" s="69"/>
      <c r="J565" s="69"/>
      <c r="K565" s="69"/>
      <c r="L565" s="69"/>
      <c r="M565" s="69"/>
      <c r="N565" s="69"/>
      <c r="O565" s="69"/>
      <c r="P565" s="69"/>
      <c r="Q565" s="69"/>
      <c r="R565" s="69"/>
      <c r="S565" s="69"/>
      <c r="T565" s="69"/>
      <c r="U565" s="69"/>
      <c r="V565" s="69"/>
      <c r="W565" s="69"/>
      <c r="X565" s="69"/>
    </row>
    <row r="566" spans="2:24" s="159" customFormat="1" x14ac:dyDescent="0.25">
      <c r="B566" s="157"/>
      <c r="C566" s="158"/>
      <c r="D566" s="158"/>
      <c r="E566" s="158"/>
      <c r="F566" s="158"/>
      <c r="G566" s="158"/>
      <c r="H566" s="158"/>
      <c r="I566" s="158"/>
      <c r="J566" s="158"/>
      <c r="K566" s="158"/>
      <c r="L566" s="158"/>
      <c r="M566" s="158"/>
      <c r="N566" s="158"/>
      <c r="O566" s="158"/>
      <c r="P566" s="158"/>
      <c r="Q566" s="158"/>
      <c r="R566" s="158"/>
      <c r="S566" s="158"/>
      <c r="T566" s="158"/>
      <c r="U566" s="158"/>
      <c r="V566" s="158"/>
      <c r="W566" s="158"/>
      <c r="X566" s="158"/>
    </row>
    <row r="567" spans="2:24" s="159" customFormat="1" x14ac:dyDescent="0.25">
      <c r="B567" s="157"/>
      <c r="C567" s="158"/>
      <c r="D567" s="158"/>
      <c r="E567" s="158"/>
      <c r="F567" s="158"/>
      <c r="G567" s="158"/>
      <c r="H567" s="158"/>
      <c r="I567" s="158"/>
      <c r="J567" s="158"/>
      <c r="K567" s="158"/>
      <c r="L567" s="158"/>
      <c r="M567" s="158"/>
      <c r="N567" s="158"/>
      <c r="O567" s="158"/>
      <c r="P567" s="158"/>
      <c r="Q567" s="158"/>
      <c r="R567" s="158"/>
      <c r="S567" s="158"/>
      <c r="T567" s="158"/>
      <c r="U567" s="158"/>
      <c r="V567" s="158"/>
      <c r="W567" s="158"/>
      <c r="X567" s="158"/>
    </row>
    <row r="568" spans="2:24" s="159" customFormat="1" x14ac:dyDescent="0.25">
      <c r="B568" s="157"/>
      <c r="C568" s="158"/>
      <c r="D568" s="158"/>
      <c r="E568" s="158"/>
      <c r="F568" s="158"/>
      <c r="G568" s="158"/>
      <c r="H568" s="158"/>
      <c r="I568" s="158"/>
      <c r="J568" s="158"/>
      <c r="K568" s="158"/>
      <c r="L568" s="158"/>
      <c r="M568" s="158"/>
      <c r="N568" s="158"/>
      <c r="O568" s="158"/>
      <c r="P568" s="158"/>
      <c r="Q568" s="158"/>
      <c r="R568" s="158"/>
      <c r="S568" s="158"/>
      <c r="T568" s="158"/>
      <c r="U568" s="158"/>
      <c r="V568" s="158"/>
      <c r="W568" s="158"/>
      <c r="X568" s="158"/>
    </row>
    <row r="569" spans="2:24" s="159" customFormat="1" x14ac:dyDescent="0.25">
      <c r="B569" s="157"/>
      <c r="C569" s="158"/>
      <c r="D569" s="158"/>
      <c r="E569" s="158"/>
      <c r="F569" s="158"/>
      <c r="G569" s="158"/>
      <c r="H569" s="158"/>
      <c r="I569" s="158"/>
      <c r="J569" s="158"/>
      <c r="K569" s="158"/>
      <c r="L569" s="158"/>
      <c r="M569" s="158"/>
      <c r="N569" s="158"/>
      <c r="O569" s="158"/>
      <c r="P569" s="158"/>
      <c r="Q569" s="158"/>
      <c r="R569" s="158"/>
      <c r="S569" s="158"/>
      <c r="T569" s="158"/>
      <c r="U569" s="158"/>
      <c r="V569" s="158"/>
      <c r="W569" s="158"/>
      <c r="X569" s="158"/>
    </row>
    <row r="570" spans="2:24" s="159" customFormat="1" x14ac:dyDescent="0.25">
      <c r="B570" s="157"/>
      <c r="C570" s="158"/>
      <c r="D570" s="158"/>
      <c r="E570" s="158"/>
      <c r="F570" s="158"/>
      <c r="G570" s="158"/>
      <c r="H570" s="158"/>
      <c r="I570" s="158"/>
      <c r="J570" s="158"/>
      <c r="K570" s="158"/>
      <c r="L570" s="158"/>
      <c r="M570" s="158"/>
      <c r="N570" s="158"/>
      <c r="O570" s="158"/>
      <c r="P570" s="158"/>
      <c r="Q570" s="158"/>
      <c r="R570" s="158"/>
      <c r="S570" s="158"/>
      <c r="T570" s="158"/>
      <c r="U570" s="158"/>
      <c r="V570" s="158"/>
      <c r="W570" s="158"/>
      <c r="X570" s="158"/>
    </row>
    <row r="571" spans="2:24" s="159" customFormat="1" x14ac:dyDescent="0.25">
      <c r="B571" s="157"/>
      <c r="C571" s="158"/>
      <c r="D571" s="158"/>
      <c r="E571" s="158"/>
      <c r="F571" s="158"/>
      <c r="G571" s="158"/>
      <c r="H571" s="158"/>
      <c r="I571" s="158"/>
      <c r="J571" s="158"/>
      <c r="K571" s="158"/>
      <c r="L571" s="158"/>
      <c r="M571" s="158"/>
      <c r="N571" s="158"/>
      <c r="O571" s="158"/>
      <c r="P571" s="158"/>
      <c r="Q571" s="158"/>
      <c r="R571" s="158"/>
      <c r="S571" s="158"/>
      <c r="T571" s="158"/>
      <c r="U571" s="158"/>
      <c r="V571" s="158"/>
      <c r="W571" s="158"/>
      <c r="X571" s="158"/>
    </row>
    <row r="572" spans="2:24" s="159" customFormat="1" x14ac:dyDescent="0.25">
      <c r="B572" s="157"/>
      <c r="C572" s="158"/>
      <c r="D572" s="158"/>
      <c r="E572" s="158"/>
      <c r="F572" s="158"/>
      <c r="G572" s="158"/>
      <c r="H572" s="158"/>
      <c r="I572" s="158"/>
      <c r="J572" s="158"/>
      <c r="K572" s="158"/>
      <c r="L572" s="158"/>
      <c r="M572" s="158"/>
      <c r="N572" s="158"/>
      <c r="O572" s="158"/>
      <c r="P572" s="158"/>
      <c r="Q572" s="158"/>
      <c r="R572" s="158"/>
      <c r="S572" s="158"/>
      <c r="T572" s="158"/>
      <c r="U572" s="158"/>
      <c r="V572" s="158"/>
      <c r="W572" s="158"/>
      <c r="X572" s="158"/>
    </row>
    <row r="573" spans="2:24" s="159" customFormat="1" x14ac:dyDescent="0.25">
      <c r="B573" s="157"/>
      <c r="C573" s="158"/>
      <c r="D573" s="158"/>
      <c r="E573" s="158"/>
      <c r="F573" s="158"/>
      <c r="G573" s="158"/>
      <c r="H573" s="158"/>
      <c r="I573" s="158"/>
      <c r="J573" s="158"/>
      <c r="K573" s="158"/>
      <c r="L573" s="158"/>
      <c r="M573" s="158"/>
      <c r="N573" s="158"/>
      <c r="O573" s="158"/>
      <c r="P573" s="158"/>
      <c r="Q573" s="158"/>
      <c r="R573" s="158"/>
      <c r="S573" s="158"/>
      <c r="T573" s="158"/>
      <c r="U573" s="158"/>
      <c r="V573" s="158"/>
      <c r="W573" s="158"/>
      <c r="X573" s="158"/>
    </row>
    <row r="574" spans="2:24" s="159" customFormat="1" x14ac:dyDescent="0.25">
      <c r="B574" s="157"/>
      <c r="C574" s="158"/>
      <c r="D574" s="158"/>
      <c r="E574" s="158"/>
      <c r="F574" s="158"/>
      <c r="G574" s="158"/>
      <c r="H574" s="158"/>
      <c r="I574" s="158"/>
      <c r="J574" s="158"/>
      <c r="K574" s="158"/>
      <c r="L574" s="158"/>
      <c r="M574" s="158"/>
      <c r="N574" s="158"/>
      <c r="O574" s="158"/>
      <c r="P574" s="158"/>
      <c r="Q574" s="158"/>
      <c r="R574" s="158"/>
      <c r="S574" s="158"/>
      <c r="T574" s="158"/>
      <c r="U574" s="158"/>
      <c r="V574" s="158"/>
      <c r="W574" s="158"/>
      <c r="X574" s="158"/>
    </row>
    <row r="575" spans="2:24" s="159" customFormat="1" x14ac:dyDescent="0.25">
      <c r="B575" s="157"/>
      <c r="C575" s="158"/>
      <c r="D575" s="158"/>
      <c r="E575" s="158"/>
      <c r="F575" s="158"/>
      <c r="G575" s="158"/>
      <c r="H575" s="158"/>
      <c r="I575" s="158"/>
      <c r="J575" s="158"/>
      <c r="K575" s="158"/>
      <c r="L575" s="158"/>
      <c r="M575" s="158"/>
      <c r="N575" s="158"/>
      <c r="O575" s="158"/>
      <c r="P575" s="158"/>
      <c r="Q575" s="158"/>
      <c r="R575" s="158"/>
      <c r="S575" s="158"/>
      <c r="T575" s="158"/>
      <c r="U575" s="158"/>
      <c r="V575" s="158"/>
      <c r="W575" s="158"/>
      <c r="X575" s="158"/>
    </row>
    <row r="576" spans="2:24" s="159" customFormat="1" x14ac:dyDescent="0.25">
      <c r="B576" s="157"/>
      <c r="C576" s="158"/>
      <c r="D576" s="158"/>
      <c r="E576" s="158"/>
      <c r="F576" s="158"/>
      <c r="G576" s="158"/>
      <c r="H576" s="158"/>
      <c r="I576" s="158"/>
      <c r="J576" s="158"/>
      <c r="K576" s="158"/>
      <c r="L576" s="158"/>
      <c r="M576" s="158"/>
      <c r="N576" s="158"/>
      <c r="O576" s="158"/>
      <c r="P576" s="158"/>
      <c r="Q576" s="158"/>
      <c r="R576" s="158"/>
      <c r="S576" s="158"/>
      <c r="T576" s="158"/>
      <c r="U576" s="158"/>
      <c r="V576" s="158"/>
      <c r="W576" s="158"/>
      <c r="X576" s="158"/>
    </row>
    <row r="577" spans="2:24" s="159" customFormat="1" x14ac:dyDescent="0.25">
      <c r="B577" s="157"/>
      <c r="C577" s="158"/>
      <c r="D577" s="158"/>
      <c r="E577" s="158"/>
      <c r="F577" s="158"/>
      <c r="G577" s="158"/>
      <c r="H577" s="158"/>
      <c r="I577" s="158"/>
      <c r="J577" s="158"/>
      <c r="K577" s="158"/>
      <c r="L577" s="158"/>
      <c r="M577" s="158"/>
      <c r="N577" s="158"/>
      <c r="O577" s="158"/>
      <c r="P577" s="158"/>
      <c r="Q577" s="158"/>
      <c r="R577" s="158"/>
      <c r="S577" s="158"/>
      <c r="T577" s="158"/>
      <c r="U577" s="158"/>
      <c r="V577" s="158"/>
      <c r="W577" s="158"/>
      <c r="X577" s="158"/>
    </row>
    <row r="578" spans="2:24" s="159" customFormat="1" ht="15.75" x14ac:dyDescent="0.25">
      <c r="B578" s="68"/>
      <c r="C578" s="69"/>
      <c r="D578" s="69"/>
      <c r="E578" s="69"/>
      <c r="F578" s="69"/>
      <c r="G578" s="69"/>
      <c r="H578" s="69"/>
      <c r="I578" s="69"/>
      <c r="J578" s="69"/>
      <c r="K578" s="69"/>
      <c r="L578" s="69"/>
      <c r="M578" s="69"/>
      <c r="N578" s="69"/>
      <c r="O578" s="69"/>
      <c r="P578" s="69"/>
      <c r="Q578" s="69"/>
      <c r="R578" s="69"/>
      <c r="S578" s="69"/>
      <c r="T578" s="69"/>
      <c r="U578" s="69"/>
      <c r="V578" s="69"/>
      <c r="W578" s="69"/>
      <c r="X578" s="69"/>
    </row>
    <row r="579" spans="2:24" s="159" customFormat="1" x14ac:dyDescent="0.25">
      <c r="B579" s="157"/>
      <c r="C579" s="158"/>
      <c r="D579" s="158"/>
      <c r="E579" s="158"/>
      <c r="F579" s="158"/>
      <c r="G579" s="158"/>
      <c r="H579" s="158"/>
      <c r="I579" s="158"/>
      <c r="J579" s="158"/>
      <c r="K579" s="158"/>
      <c r="L579" s="158"/>
      <c r="M579" s="158"/>
      <c r="N579" s="158"/>
      <c r="O579" s="158"/>
      <c r="P579" s="158"/>
      <c r="Q579" s="158"/>
      <c r="R579" s="158"/>
      <c r="S579" s="158"/>
      <c r="T579" s="158"/>
      <c r="U579" s="158"/>
      <c r="V579" s="158"/>
      <c r="W579" s="158"/>
      <c r="X579" s="158"/>
    </row>
    <row r="580" spans="2:24" s="159" customFormat="1" x14ac:dyDescent="0.25">
      <c r="B580" s="157"/>
      <c r="C580" s="158"/>
      <c r="D580" s="158"/>
      <c r="E580" s="158"/>
      <c r="F580" s="158"/>
      <c r="G580" s="158"/>
      <c r="H580" s="158"/>
      <c r="I580" s="158"/>
      <c r="J580" s="158"/>
      <c r="K580" s="158"/>
      <c r="L580" s="158"/>
      <c r="M580" s="158"/>
      <c r="N580" s="158"/>
      <c r="O580" s="158"/>
      <c r="P580" s="158"/>
      <c r="Q580" s="158"/>
      <c r="R580" s="158"/>
      <c r="S580" s="158"/>
      <c r="T580" s="158"/>
      <c r="U580" s="158"/>
      <c r="V580" s="158"/>
      <c r="W580" s="158"/>
      <c r="X580" s="158"/>
    </row>
    <row r="581" spans="2:24" s="159" customFormat="1" x14ac:dyDescent="0.25">
      <c r="B581" s="157"/>
      <c r="C581" s="158"/>
      <c r="D581" s="158"/>
      <c r="E581" s="158"/>
      <c r="F581" s="158"/>
      <c r="G581" s="158"/>
      <c r="H581" s="158"/>
      <c r="I581" s="158"/>
      <c r="J581" s="158"/>
      <c r="K581" s="158"/>
      <c r="L581" s="158"/>
      <c r="M581" s="158"/>
      <c r="N581" s="158"/>
      <c r="O581" s="158"/>
      <c r="P581" s="158"/>
      <c r="Q581" s="158"/>
      <c r="R581" s="158"/>
      <c r="S581" s="158"/>
      <c r="T581" s="158"/>
      <c r="U581" s="158"/>
      <c r="V581" s="158"/>
      <c r="W581" s="158"/>
      <c r="X581" s="158"/>
    </row>
    <row r="582" spans="2:24" s="159" customFormat="1" x14ac:dyDescent="0.25">
      <c r="B582" s="157"/>
      <c r="C582" s="158"/>
      <c r="D582" s="158"/>
      <c r="E582" s="158"/>
      <c r="F582" s="158"/>
      <c r="G582" s="158"/>
      <c r="H582" s="158"/>
      <c r="I582" s="158"/>
      <c r="J582" s="158"/>
      <c r="K582" s="158"/>
      <c r="L582" s="158"/>
      <c r="M582" s="158"/>
      <c r="N582" s="158"/>
      <c r="O582" s="158"/>
      <c r="P582" s="158"/>
      <c r="Q582" s="158"/>
      <c r="R582" s="158"/>
      <c r="S582" s="158"/>
      <c r="T582" s="158"/>
      <c r="U582" s="158"/>
      <c r="V582" s="158"/>
      <c r="W582" s="158"/>
      <c r="X582" s="158"/>
    </row>
    <row r="583" spans="2:24" s="159" customFormat="1" x14ac:dyDescent="0.25">
      <c r="B583" s="157"/>
      <c r="C583" s="158"/>
      <c r="D583" s="158"/>
      <c r="E583" s="158"/>
      <c r="F583" s="158"/>
      <c r="G583" s="158"/>
      <c r="H583" s="158"/>
      <c r="I583" s="158"/>
      <c r="J583" s="158"/>
      <c r="K583" s="158"/>
      <c r="L583" s="158"/>
      <c r="M583" s="158"/>
      <c r="N583" s="158"/>
      <c r="O583" s="158"/>
      <c r="P583" s="158"/>
      <c r="Q583" s="158"/>
      <c r="R583" s="158"/>
      <c r="S583" s="158"/>
      <c r="T583" s="158"/>
      <c r="U583" s="158"/>
      <c r="V583" s="158"/>
      <c r="W583" s="158"/>
      <c r="X583" s="158"/>
    </row>
    <row r="584" spans="2:24" s="159" customFormat="1" x14ac:dyDescent="0.25">
      <c r="B584" s="157"/>
      <c r="C584" s="158"/>
      <c r="D584" s="158"/>
      <c r="E584" s="158"/>
      <c r="F584" s="158"/>
      <c r="G584" s="158"/>
      <c r="H584" s="158"/>
      <c r="I584" s="158"/>
      <c r="J584" s="158"/>
      <c r="K584" s="158"/>
      <c r="L584" s="158"/>
      <c r="M584" s="158"/>
      <c r="N584" s="158"/>
      <c r="O584" s="158"/>
      <c r="P584" s="158"/>
      <c r="Q584" s="158"/>
      <c r="R584" s="158"/>
      <c r="S584" s="158"/>
      <c r="T584" s="158"/>
      <c r="U584" s="158"/>
      <c r="V584" s="158"/>
      <c r="W584" s="158"/>
      <c r="X584" s="158"/>
    </row>
    <row r="585" spans="2:24" s="159" customFormat="1" x14ac:dyDescent="0.25">
      <c r="B585" s="157"/>
      <c r="C585" s="158"/>
      <c r="D585" s="158"/>
      <c r="E585" s="158"/>
      <c r="F585" s="158"/>
      <c r="G585" s="158"/>
      <c r="H585" s="158"/>
      <c r="I585" s="158"/>
      <c r="J585" s="158"/>
      <c r="K585" s="158"/>
      <c r="L585" s="158"/>
      <c r="M585" s="158"/>
      <c r="N585" s="158"/>
      <c r="O585" s="158"/>
      <c r="P585" s="158"/>
      <c r="Q585" s="158"/>
      <c r="R585" s="158"/>
      <c r="S585" s="158"/>
      <c r="T585" s="158"/>
      <c r="U585" s="158"/>
      <c r="V585" s="158"/>
      <c r="W585" s="158"/>
      <c r="X585" s="158"/>
    </row>
    <row r="586" spans="2:24" s="159" customFormat="1" x14ac:dyDescent="0.25">
      <c r="B586" s="157"/>
      <c r="C586" s="158"/>
      <c r="D586" s="158"/>
      <c r="E586" s="158"/>
      <c r="F586" s="158"/>
      <c r="G586" s="158"/>
      <c r="H586" s="158"/>
      <c r="I586" s="158"/>
      <c r="J586" s="158"/>
      <c r="K586" s="158"/>
      <c r="L586" s="158"/>
      <c r="M586" s="158"/>
      <c r="N586" s="158"/>
      <c r="O586" s="158"/>
      <c r="P586" s="158"/>
      <c r="Q586" s="158"/>
      <c r="R586" s="158"/>
      <c r="S586" s="158"/>
      <c r="T586" s="158"/>
      <c r="U586" s="158"/>
      <c r="V586" s="158"/>
      <c r="W586" s="158"/>
      <c r="X586" s="158"/>
    </row>
    <row r="587" spans="2:24" s="159" customFormat="1" x14ac:dyDescent="0.25">
      <c r="B587" s="157"/>
      <c r="C587" s="158"/>
      <c r="D587" s="158"/>
      <c r="E587" s="158"/>
      <c r="F587" s="158"/>
      <c r="G587" s="158"/>
      <c r="H587" s="158"/>
      <c r="I587" s="158"/>
      <c r="J587" s="158"/>
      <c r="K587" s="158"/>
      <c r="L587" s="158"/>
      <c r="M587" s="158"/>
      <c r="N587" s="158"/>
      <c r="O587" s="158"/>
      <c r="P587" s="158"/>
      <c r="Q587" s="158"/>
      <c r="R587" s="158"/>
      <c r="S587" s="158"/>
      <c r="T587" s="158"/>
      <c r="U587" s="158"/>
      <c r="V587" s="158"/>
      <c r="W587" s="158"/>
      <c r="X587" s="158"/>
    </row>
    <row r="588" spans="2:24" s="159" customFormat="1" x14ac:dyDescent="0.25">
      <c r="B588" s="157"/>
      <c r="C588" s="158"/>
      <c r="D588" s="158"/>
      <c r="E588" s="158"/>
      <c r="F588" s="158"/>
      <c r="G588" s="158"/>
      <c r="H588" s="158"/>
      <c r="I588" s="158"/>
      <c r="J588" s="158"/>
      <c r="K588" s="158"/>
      <c r="L588" s="158"/>
      <c r="M588" s="158"/>
      <c r="N588" s="158"/>
      <c r="O588" s="158"/>
      <c r="P588" s="158"/>
      <c r="Q588" s="158"/>
      <c r="R588" s="158"/>
      <c r="S588" s="158"/>
      <c r="T588" s="158"/>
      <c r="U588" s="158"/>
      <c r="V588" s="158"/>
      <c r="W588" s="158"/>
      <c r="X588" s="158"/>
    </row>
    <row r="589" spans="2:24" s="159" customFormat="1" x14ac:dyDescent="0.25">
      <c r="B589" s="157"/>
      <c r="C589" s="158"/>
      <c r="D589" s="158"/>
      <c r="E589" s="158"/>
      <c r="F589" s="158"/>
      <c r="G589" s="158"/>
      <c r="H589" s="158"/>
      <c r="I589" s="158"/>
      <c r="J589" s="158"/>
      <c r="K589" s="158"/>
      <c r="L589" s="158"/>
      <c r="M589" s="158"/>
      <c r="N589" s="158"/>
      <c r="O589" s="158"/>
      <c r="P589" s="158"/>
      <c r="Q589" s="158"/>
      <c r="R589" s="158"/>
      <c r="S589" s="158"/>
      <c r="T589" s="158"/>
      <c r="U589" s="158"/>
      <c r="V589" s="158"/>
      <c r="W589" s="158"/>
      <c r="X589" s="158"/>
    </row>
    <row r="590" spans="2:24" s="159" customFormat="1" x14ac:dyDescent="0.25">
      <c r="B590" s="157"/>
      <c r="C590" s="158"/>
      <c r="D590" s="158"/>
      <c r="E590" s="158"/>
      <c r="F590" s="158"/>
      <c r="G590" s="158"/>
      <c r="H590" s="158"/>
      <c r="I590" s="158"/>
      <c r="J590" s="158"/>
      <c r="K590" s="158"/>
      <c r="L590" s="158"/>
      <c r="M590" s="158"/>
      <c r="N590" s="158"/>
      <c r="O590" s="158"/>
      <c r="P590" s="158"/>
      <c r="Q590" s="158"/>
      <c r="R590" s="158"/>
      <c r="S590" s="158"/>
      <c r="T590" s="158"/>
      <c r="U590" s="158"/>
      <c r="V590" s="158"/>
      <c r="W590" s="158"/>
      <c r="X590" s="158"/>
    </row>
    <row r="591" spans="2:24" s="159" customFormat="1" ht="15.75" x14ac:dyDescent="0.25">
      <c r="B591" s="68"/>
      <c r="C591" s="69"/>
      <c r="D591" s="69"/>
      <c r="E591" s="69"/>
      <c r="F591" s="69"/>
      <c r="G591" s="69"/>
      <c r="H591" s="69"/>
      <c r="I591" s="69"/>
      <c r="J591" s="69"/>
      <c r="K591" s="69"/>
      <c r="L591" s="69"/>
      <c r="M591" s="69"/>
      <c r="N591" s="69"/>
      <c r="O591" s="69"/>
      <c r="P591" s="69"/>
      <c r="Q591" s="69"/>
      <c r="R591" s="69"/>
      <c r="S591" s="69"/>
      <c r="T591" s="69"/>
      <c r="U591" s="69"/>
      <c r="V591" s="69"/>
      <c r="W591" s="69"/>
      <c r="X591" s="69"/>
    </row>
    <row r="592" spans="2:24" s="159" customFormat="1" x14ac:dyDescent="0.25">
      <c r="B592" s="157"/>
      <c r="C592" s="158"/>
      <c r="D592" s="158"/>
      <c r="E592" s="158"/>
      <c r="F592" s="158"/>
      <c r="G592" s="158"/>
      <c r="H592" s="158"/>
      <c r="I592" s="158"/>
      <c r="J592" s="158"/>
      <c r="K592" s="158"/>
      <c r="L592" s="158"/>
      <c r="M592" s="158"/>
      <c r="N592" s="158"/>
      <c r="O592" s="158"/>
      <c r="P592" s="158"/>
      <c r="Q592" s="158"/>
      <c r="R592" s="158"/>
      <c r="S592" s="158"/>
      <c r="T592" s="158"/>
      <c r="U592" s="158"/>
      <c r="V592" s="158"/>
      <c r="W592" s="158"/>
      <c r="X592" s="158"/>
    </row>
    <row r="593" spans="2:24" s="159" customFormat="1" x14ac:dyDescent="0.25">
      <c r="B593" s="157"/>
      <c r="C593" s="158"/>
      <c r="D593" s="158"/>
      <c r="E593" s="158"/>
      <c r="F593" s="158"/>
      <c r="G593" s="158"/>
      <c r="H593" s="158"/>
      <c r="I593" s="158"/>
      <c r="J593" s="158"/>
      <c r="K593" s="158"/>
      <c r="L593" s="158"/>
      <c r="M593" s="158"/>
      <c r="N593" s="158"/>
      <c r="O593" s="158"/>
      <c r="P593" s="158"/>
      <c r="Q593" s="158"/>
      <c r="R593" s="158"/>
      <c r="S593" s="158"/>
      <c r="T593" s="158"/>
      <c r="U593" s="158"/>
      <c r="V593" s="158"/>
      <c r="W593" s="158"/>
      <c r="X593" s="158"/>
    </row>
    <row r="594" spans="2:24" s="159" customFormat="1" x14ac:dyDescent="0.25">
      <c r="B594" s="157"/>
      <c r="C594" s="158"/>
      <c r="D594" s="158"/>
      <c r="E594" s="158"/>
      <c r="F594" s="158"/>
      <c r="G594" s="158"/>
      <c r="H594" s="158"/>
      <c r="I594" s="158"/>
      <c r="J594" s="158"/>
      <c r="K594" s="158"/>
      <c r="L594" s="158"/>
      <c r="M594" s="158"/>
      <c r="N594" s="158"/>
      <c r="O594" s="158"/>
      <c r="P594" s="158"/>
      <c r="Q594" s="158"/>
      <c r="R594" s="158"/>
      <c r="S594" s="158"/>
      <c r="T594" s="158"/>
      <c r="U594" s="158"/>
      <c r="V594" s="158"/>
      <c r="W594" s="158"/>
      <c r="X594" s="158"/>
    </row>
    <row r="595" spans="2:24" s="159" customFormat="1" x14ac:dyDescent="0.25">
      <c r="B595" s="157"/>
      <c r="C595" s="158"/>
      <c r="D595" s="158"/>
      <c r="E595" s="158"/>
      <c r="F595" s="158"/>
      <c r="G595" s="158"/>
      <c r="H595" s="158"/>
      <c r="I595" s="158"/>
      <c r="J595" s="158"/>
      <c r="K595" s="158"/>
      <c r="L595" s="158"/>
      <c r="M595" s="158"/>
      <c r="N595" s="158"/>
      <c r="O595" s="158"/>
      <c r="P595" s="158"/>
      <c r="Q595" s="158"/>
      <c r="R595" s="158"/>
      <c r="S595" s="158"/>
      <c r="T595" s="158"/>
      <c r="U595" s="158"/>
      <c r="V595" s="158"/>
      <c r="W595" s="158"/>
      <c r="X595" s="158"/>
    </row>
    <row r="596" spans="2:24" s="159" customFormat="1" x14ac:dyDescent="0.25">
      <c r="B596" s="157"/>
      <c r="C596" s="158"/>
      <c r="D596" s="158"/>
      <c r="E596" s="158"/>
      <c r="F596" s="158"/>
      <c r="G596" s="158"/>
      <c r="H596" s="158"/>
      <c r="I596" s="158"/>
      <c r="J596" s="158"/>
      <c r="K596" s="158"/>
      <c r="L596" s="158"/>
      <c r="M596" s="158"/>
      <c r="N596" s="158"/>
      <c r="O596" s="158"/>
      <c r="P596" s="158"/>
      <c r="Q596" s="158"/>
      <c r="R596" s="158"/>
      <c r="S596" s="158"/>
      <c r="T596" s="158"/>
      <c r="U596" s="158"/>
      <c r="V596" s="158"/>
      <c r="W596" s="158"/>
      <c r="X596" s="158"/>
    </row>
    <row r="597" spans="2:24" s="159" customFormat="1" x14ac:dyDescent="0.25">
      <c r="B597" s="157"/>
      <c r="C597" s="158"/>
      <c r="D597" s="158"/>
      <c r="E597" s="158"/>
      <c r="F597" s="158"/>
      <c r="G597" s="158"/>
      <c r="H597" s="158"/>
      <c r="I597" s="158"/>
      <c r="J597" s="158"/>
      <c r="K597" s="158"/>
      <c r="L597" s="158"/>
      <c r="M597" s="158"/>
      <c r="N597" s="158"/>
      <c r="O597" s="158"/>
      <c r="P597" s="158"/>
      <c r="Q597" s="158"/>
      <c r="R597" s="158"/>
      <c r="S597" s="158"/>
      <c r="T597" s="158"/>
      <c r="U597" s="158"/>
      <c r="V597" s="158"/>
      <c r="W597" s="158"/>
      <c r="X597" s="158"/>
    </row>
    <row r="598" spans="2:24" s="159" customFormat="1" x14ac:dyDescent="0.25">
      <c r="B598" s="157"/>
      <c r="C598" s="158"/>
      <c r="D598" s="158"/>
      <c r="E598" s="158"/>
      <c r="F598" s="158"/>
      <c r="G598" s="158"/>
      <c r="H598" s="158"/>
      <c r="I598" s="158"/>
      <c r="J598" s="158"/>
      <c r="K598" s="158"/>
      <c r="L598" s="158"/>
      <c r="M598" s="158"/>
      <c r="N598" s="158"/>
      <c r="O598" s="158"/>
      <c r="P598" s="158"/>
      <c r="Q598" s="158"/>
      <c r="R598" s="158"/>
      <c r="S598" s="158"/>
      <c r="T598" s="158"/>
      <c r="U598" s="158"/>
      <c r="V598" s="158"/>
      <c r="W598" s="158"/>
      <c r="X598" s="158"/>
    </row>
    <row r="599" spans="2:24" s="159" customFormat="1" x14ac:dyDescent="0.25">
      <c r="B599" s="157"/>
      <c r="C599" s="158"/>
      <c r="D599" s="158"/>
      <c r="E599" s="158"/>
      <c r="F599" s="158"/>
      <c r="G599" s="158"/>
      <c r="H599" s="158"/>
      <c r="I599" s="158"/>
      <c r="J599" s="158"/>
      <c r="K599" s="158"/>
      <c r="L599" s="158"/>
      <c r="M599" s="158"/>
      <c r="N599" s="158"/>
      <c r="O599" s="158"/>
      <c r="P599" s="158"/>
      <c r="Q599" s="158"/>
      <c r="R599" s="158"/>
      <c r="S599" s="158"/>
      <c r="T599" s="158"/>
      <c r="U599" s="158"/>
      <c r="V599" s="158"/>
      <c r="W599" s="158"/>
      <c r="X599" s="158"/>
    </row>
    <row r="600" spans="2:24" s="159" customFormat="1" x14ac:dyDescent="0.25">
      <c r="B600" s="157"/>
      <c r="C600" s="158"/>
      <c r="D600" s="158"/>
      <c r="E600" s="158"/>
      <c r="F600" s="158"/>
      <c r="G600" s="158"/>
      <c r="H600" s="158"/>
      <c r="I600" s="158"/>
      <c r="J600" s="158"/>
      <c r="K600" s="158"/>
      <c r="L600" s="158"/>
      <c r="M600" s="158"/>
      <c r="N600" s="158"/>
      <c r="O600" s="158"/>
      <c r="P600" s="158"/>
      <c r="Q600" s="158"/>
      <c r="R600" s="158"/>
      <c r="S600" s="158"/>
      <c r="T600" s="158"/>
      <c r="U600" s="158"/>
      <c r="V600" s="158"/>
      <c r="W600" s="158"/>
      <c r="X600" s="158"/>
    </row>
    <row r="601" spans="2:24" s="159" customFormat="1" x14ac:dyDescent="0.25">
      <c r="B601" s="157"/>
      <c r="C601" s="158"/>
      <c r="D601" s="158"/>
      <c r="E601" s="158"/>
      <c r="F601" s="158"/>
      <c r="G601" s="158"/>
      <c r="H601" s="158"/>
      <c r="I601" s="158"/>
      <c r="J601" s="158"/>
      <c r="K601" s="158"/>
      <c r="L601" s="158"/>
      <c r="M601" s="158"/>
      <c r="N601" s="158"/>
      <c r="O601" s="158"/>
      <c r="P601" s="158"/>
      <c r="Q601" s="158"/>
      <c r="R601" s="158"/>
      <c r="S601" s="158"/>
      <c r="T601" s="158"/>
      <c r="U601" s="158"/>
      <c r="V601" s="158"/>
      <c r="W601" s="158"/>
      <c r="X601" s="158"/>
    </row>
    <row r="602" spans="2:24" s="159" customFormat="1" x14ac:dyDescent="0.25">
      <c r="B602" s="157"/>
      <c r="C602" s="158"/>
      <c r="D602" s="158"/>
      <c r="E602" s="158"/>
      <c r="F602" s="158"/>
      <c r="G602" s="158"/>
      <c r="H602" s="158"/>
      <c r="I602" s="158"/>
      <c r="J602" s="158"/>
      <c r="K602" s="158"/>
      <c r="L602" s="158"/>
      <c r="M602" s="158"/>
      <c r="N602" s="158"/>
      <c r="O602" s="158"/>
      <c r="P602" s="158"/>
      <c r="Q602" s="158"/>
      <c r="R602" s="158"/>
      <c r="S602" s="158"/>
      <c r="T602" s="158"/>
      <c r="U602" s="158"/>
      <c r="V602" s="158"/>
      <c r="W602" s="158"/>
      <c r="X602" s="158"/>
    </row>
    <row r="603" spans="2:24" s="159" customFormat="1" x14ac:dyDescent="0.25">
      <c r="B603" s="157"/>
      <c r="C603" s="158"/>
      <c r="D603" s="158"/>
      <c r="E603" s="158"/>
      <c r="F603" s="158"/>
      <c r="G603" s="158"/>
      <c r="H603" s="158"/>
      <c r="I603" s="158"/>
      <c r="J603" s="158"/>
      <c r="K603" s="158"/>
      <c r="L603" s="158"/>
      <c r="M603" s="158"/>
      <c r="N603" s="158"/>
      <c r="O603" s="158"/>
      <c r="P603" s="158"/>
      <c r="Q603" s="158"/>
      <c r="R603" s="158"/>
      <c r="S603" s="158"/>
      <c r="T603" s="158"/>
      <c r="U603" s="158"/>
      <c r="V603" s="158"/>
      <c r="W603" s="158"/>
      <c r="X603" s="158"/>
    </row>
    <row r="604" spans="2:24" s="159" customFormat="1" ht="15.75" x14ac:dyDescent="0.25">
      <c r="B604" s="68"/>
      <c r="C604" s="69"/>
      <c r="D604" s="69"/>
      <c r="E604" s="69"/>
      <c r="F604" s="69"/>
      <c r="G604" s="69"/>
      <c r="H604" s="69"/>
      <c r="I604" s="69"/>
      <c r="J604" s="69"/>
      <c r="K604" s="69"/>
      <c r="L604" s="69"/>
      <c r="M604" s="69"/>
      <c r="N604" s="69"/>
      <c r="O604" s="69"/>
      <c r="P604" s="69"/>
      <c r="Q604" s="69"/>
      <c r="R604" s="69"/>
      <c r="S604" s="69"/>
      <c r="T604" s="69"/>
      <c r="U604" s="69"/>
      <c r="V604" s="69"/>
      <c r="W604" s="69"/>
      <c r="X604" s="69"/>
    </row>
    <row r="605" spans="2:24" s="159" customFormat="1" x14ac:dyDescent="0.25">
      <c r="B605" s="157"/>
      <c r="C605" s="158"/>
      <c r="D605" s="158"/>
      <c r="E605" s="158"/>
      <c r="F605" s="158"/>
      <c r="G605" s="158"/>
      <c r="H605" s="158"/>
      <c r="I605" s="158"/>
      <c r="J605" s="158"/>
      <c r="K605" s="158"/>
      <c r="L605" s="158"/>
      <c r="M605" s="158"/>
      <c r="N605" s="158"/>
      <c r="O605" s="158"/>
      <c r="P605" s="158"/>
      <c r="Q605" s="158"/>
      <c r="R605" s="158"/>
      <c r="S605" s="158"/>
      <c r="T605" s="158"/>
      <c r="U605" s="158"/>
      <c r="V605" s="158"/>
      <c r="W605" s="158"/>
      <c r="X605" s="158"/>
    </row>
    <row r="606" spans="2:24" s="159" customFormat="1" x14ac:dyDescent="0.25">
      <c r="B606" s="157"/>
      <c r="C606" s="158"/>
      <c r="D606" s="158"/>
      <c r="E606" s="158"/>
      <c r="F606" s="158"/>
      <c r="G606" s="158"/>
      <c r="H606" s="158"/>
      <c r="I606" s="158"/>
      <c r="J606" s="158"/>
      <c r="K606" s="158"/>
      <c r="L606" s="158"/>
      <c r="M606" s="158"/>
      <c r="N606" s="158"/>
      <c r="O606" s="158"/>
      <c r="P606" s="158"/>
      <c r="Q606" s="158"/>
      <c r="R606" s="158"/>
      <c r="S606" s="158"/>
      <c r="T606" s="158"/>
      <c r="U606" s="158"/>
      <c r="V606" s="158"/>
      <c r="W606" s="158"/>
      <c r="X606" s="158"/>
    </row>
    <row r="607" spans="2:24" s="159" customFormat="1" x14ac:dyDescent="0.25">
      <c r="B607" s="157"/>
      <c r="C607" s="158"/>
      <c r="D607" s="158"/>
      <c r="E607" s="158"/>
      <c r="F607" s="158"/>
      <c r="G607" s="158"/>
      <c r="H607" s="158"/>
      <c r="I607" s="158"/>
      <c r="J607" s="158"/>
      <c r="K607" s="158"/>
      <c r="L607" s="158"/>
      <c r="M607" s="158"/>
      <c r="N607" s="158"/>
      <c r="O607" s="158"/>
      <c r="P607" s="158"/>
      <c r="Q607" s="158"/>
      <c r="R607" s="158"/>
      <c r="S607" s="158"/>
      <c r="T607" s="158"/>
      <c r="U607" s="158"/>
      <c r="V607" s="158"/>
      <c r="W607" s="158"/>
      <c r="X607" s="158"/>
    </row>
    <row r="608" spans="2:24" s="159" customFormat="1" x14ac:dyDescent="0.25">
      <c r="B608" s="157"/>
      <c r="C608" s="158"/>
      <c r="D608" s="158"/>
      <c r="E608" s="158"/>
      <c r="F608" s="158"/>
      <c r="G608" s="158"/>
      <c r="H608" s="158"/>
      <c r="I608" s="158"/>
      <c r="J608" s="158"/>
      <c r="K608" s="158"/>
      <c r="L608" s="158"/>
      <c r="M608" s="158"/>
      <c r="N608" s="158"/>
      <c r="O608" s="158"/>
      <c r="P608" s="158"/>
      <c r="Q608" s="158"/>
      <c r="R608" s="158"/>
      <c r="S608" s="158"/>
      <c r="T608" s="158"/>
      <c r="U608" s="158"/>
      <c r="V608" s="158"/>
      <c r="W608" s="158"/>
      <c r="X608" s="158"/>
    </row>
    <row r="609" spans="2:24" s="159" customFormat="1" x14ac:dyDescent="0.25">
      <c r="B609" s="157"/>
      <c r="C609" s="158"/>
      <c r="D609" s="158"/>
      <c r="E609" s="158"/>
      <c r="F609" s="158"/>
      <c r="G609" s="158"/>
      <c r="H609" s="158"/>
      <c r="I609" s="158"/>
      <c r="J609" s="158"/>
      <c r="K609" s="158"/>
      <c r="L609" s="158"/>
      <c r="M609" s="158"/>
      <c r="N609" s="158"/>
      <c r="O609" s="158"/>
      <c r="P609" s="158"/>
      <c r="Q609" s="158"/>
      <c r="R609" s="158"/>
      <c r="S609" s="158"/>
      <c r="T609" s="158"/>
      <c r="U609" s="158"/>
      <c r="V609" s="158"/>
      <c r="W609" s="158"/>
      <c r="X609" s="158"/>
    </row>
    <row r="610" spans="2:24" s="159" customFormat="1" x14ac:dyDescent="0.25">
      <c r="B610" s="157"/>
      <c r="C610" s="158"/>
      <c r="D610" s="158"/>
      <c r="E610" s="158"/>
      <c r="F610" s="158"/>
      <c r="G610" s="158"/>
      <c r="H610" s="158"/>
      <c r="I610" s="158"/>
      <c r="J610" s="158"/>
      <c r="K610" s="158"/>
      <c r="L610" s="158"/>
      <c r="M610" s="158"/>
      <c r="N610" s="158"/>
      <c r="O610" s="158"/>
      <c r="P610" s="158"/>
      <c r="Q610" s="158"/>
      <c r="R610" s="158"/>
      <c r="S610" s="158"/>
      <c r="T610" s="158"/>
      <c r="U610" s="158"/>
      <c r="V610" s="158"/>
      <c r="W610" s="158"/>
      <c r="X610" s="158"/>
    </row>
    <row r="611" spans="2:24" s="159" customFormat="1" x14ac:dyDescent="0.25">
      <c r="B611" s="157"/>
      <c r="C611" s="158"/>
      <c r="D611" s="158"/>
      <c r="E611" s="158"/>
      <c r="F611" s="158"/>
      <c r="G611" s="158"/>
      <c r="H611" s="158"/>
      <c r="I611" s="158"/>
      <c r="J611" s="158"/>
      <c r="K611" s="158"/>
      <c r="L611" s="158"/>
      <c r="M611" s="158"/>
      <c r="N611" s="158"/>
      <c r="O611" s="158"/>
      <c r="P611" s="158"/>
      <c r="Q611" s="158"/>
      <c r="R611" s="158"/>
      <c r="S611" s="158"/>
      <c r="T611" s="158"/>
      <c r="U611" s="158"/>
      <c r="V611" s="158"/>
      <c r="W611" s="158"/>
      <c r="X611" s="158"/>
    </row>
    <row r="612" spans="2:24" s="159" customFormat="1" x14ac:dyDescent="0.25">
      <c r="B612" s="157"/>
      <c r="C612" s="158"/>
      <c r="D612" s="158"/>
      <c r="E612" s="158"/>
      <c r="F612" s="158"/>
      <c r="G612" s="158"/>
      <c r="H612" s="158"/>
      <c r="I612" s="158"/>
      <c r="J612" s="158"/>
      <c r="K612" s="158"/>
      <c r="L612" s="158"/>
      <c r="M612" s="158"/>
      <c r="N612" s="158"/>
      <c r="O612" s="158"/>
      <c r="P612" s="158"/>
      <c r="Q612" s="158"/>
      <c r="R612" s="158"/>
      <c r="S612" s="158"/>
      <c r="T612" s="158"/>
      <c r="U612" s="158"/>
      <c r="V612" s="158"/>
      <c r="W612" s="158"/>
      <c r="X612" s="158"/>
    </row>
    <row r="613" spans="2:24" s="159" customFormat="1" x14ac:dyDescent="0.25">
      <c r="B613" s="157"/>
      <c r="C613" s="158"/>
      <c r="D613" s="158"/>
      <c r="E613" s="158"/>
      <c r="F613" s="158"/>
      <c r="G613" s="158"/>
      <c r="H613" s="158"/>
      <c r="I613" s="158"/>
      <c r="J613" s="158"/>
      <c r="K613" s="158"/>
      <c r="L613" s="158"/>
      <c r="M613" s="158"/>
      <c r="N613" s="158"/>
      <c r="O613" s="158"/>
      <c r="P613" s="158"/>
      <c r="Q613" s="158"/>
      <c r="R613" s="158"/>
      <c r="S613" s="158"/>
      <c r="T613" s="158"/>
      <c r="U613" s="158"/>
      <c r="V613" s="158"/>
      <c r="W613" s="158"/>
      <c r="X613" s="158"/>
    </row>
    <row r="614" spans="2:24" s="159" customFormat="1" x14ac:dyDescent="0.25">
      <c r="B614" s="157"/>
      <c r="C614" s="158"/>
      <c r="D614" s="158"/>
      <c r="E614" s="158"/>
      <c r="F614" s="158"/>
      <c r="G614" s="158"/>
      <c r="H614" s="158"/>
      <c r="I614" s="158"/>
      <c r="J614" s="158"/>
      <c r="K614" s="158"/>
      <c r="L614" s="158"/>
      <c r="M614" s="158"/>
      <c r="N614" s="158"/>
      <c r="O614" s="158"/>
      <c r="P614" s="158"/>
      <c r="Q614" s="158"/>
      <c r="R614" s="158"/>
      <c r="S614" s="158"/>
      <c r="T614" s="158"/>
      <c r="U614" s="158"/>
      <c r="V614" s="158"/>
      <c r="W614" s="158"/>
      <c r="X614" s="158"/>
    </row>
    <row r="615" spans="2:24" s="159" customFormat="1" x14ac:dyDescent="0.25">
      <c r="B615" s="157"/>
      <c r="C615" s="158"/>
      <c r="D615" s="158"/>
      <c r="E615" s="158"/>
      <c r="F615" s="158"/>
      <c r="G615" s="158"/>
      <c r="H615" s="158"/>
      <c r="I615" s="158"/>
      <c r="J615" s="158"/>
      <c r="K615" s="158"/>
      <c r="L615" s="158"/>
      <c r="M615" s="158"/>
      <c r="N615" s="158"/>
      <c r="O615" s="158"/>
      <c r="P615" s="158"/>
      <c r="Q615" s="158"/>
      <c r="R615" s="158"/>
      <c r="S615" s="158"/>
      <c r="T615" s="158"/>
      <c r="U615" s="158"/>
      <c r="V615" s="158"/>
      <c r="W615" s="158"/>
      <c r="X615" s="158"/>
    </row>
    <row r="616" spans="2:24" s="159" customFormat="1" x14ac:dyDescent="0.25">
      <c r="B616" s="157"/>
      <c r="C616" s="158"/>
      <c r="D616" s="158"/>
      <c r="E616" s="158"/>
      <c r="F616" s="158"/>
      <c r="G616" s="158"/>
      <c r="H616" s="158"/>
      <c r="I616" s="158"/>
      <c r="J616" s="158"/>
      <c r="K616" s="158"/>
      <c r="L616" s="158"/>
      <c r="M616" s="158"/>
      <c r="N616" s="158"/>
      <c r="O616" s="158"/>
      <c r="P616" s="158"/>
      <c r="Q616" s="158"/>
      <c r="R616" s="158"/>
      <c r="S616" s="158"/>
      <c r="T616" s="158"/>
      <c r="U616" s="158"/>
      <c r="V616" s="158"/>
      <c r="W616" s="158"/>
      <c r="X616" s="158"/>
    </row>
    <row r="617" spans="2:24" s="159" customFormat="1" ht="15.75" x14ac:dyDescent="0.25">
      <c r="B617" s="68"/>
      <c r="C617" s="69"/>
      <c r="D617" s="69"/>
      <c r="E617" s="69"/>
      <c r="F617" s="69"/>
      <c r="G617" s="69"/>
      <c r="H617" s="69"/>
      <c r="I617" s="69"/>
      <c r="J617" s="69"/>
      <c r="K617" s="69"/>
      <c r="L617" s="69"/>
      <c r="M617" s="69"/>
      <c r="N617" s="69"/>
      <c r="O617" s="69"/>
      <c r="P617" s="69"/>
      <c r="Q617" s="69"/>
      <c r="R617" s="69"/>
      <c r="S617" s="69"/>
      <c r="T617" s="69"/>
      <c r="U617" s="69"/>
      <c r="V617" s="69"/>
      <c r="W617" s="69"/>
      <c r="X617" s="69"/>
    </row>
    <row r="618" spans="2:24" s="159" customFormat="1" x14ac:dyDescent="0.25">
      <c r="B618" s="160"/>
      <c r="C618" s="160"/>
      <c r="D618" s="160"/>
      <c r="E618" s="160"/>
      <c r="F618" s="160"/>
      <c r="G618" s="160"/>
      <c r="H618" s="160"/>
      <c r="I618" s="160"/>
      <c r="J618" s="160"/>
      <c r="K618" s="160"/>
      <c r="L618" s="160"/>
      <c r="M618" s="160"/>
      <c r="N618" s="160"/>
      <c r="O618" s="160"/>
      <c r="P618" s="160"/>
      <c r="Q618" s="160"/>
      <c r="R618" s="160"/>
      <c r="S618" s="160"/>
      <c r="T618" s="160"/>
      <c r="U618" s="160"/>
      <c r="V618" s="160"/>
      <c r="W618" s="160"/>
      <c r="X618" s="160"/>
    </row>
    <row r="619" spans="2:24" s="159" customFormat="1" x14ac:dyDescent="0.25">
      <c r="B619" s="160"/>
      <c r="C619" s="160"/>
      <c r="D619" s="160"/>
      <c r="E619" s="160"/>
      <c r="F619" s="160"/>
      <c r="G619" s="160"/>
      <c r="H619" s="160"/>
      <c r="I619" s="160"/>
      <c r="J619" s="160"/>
      <c r="K619" s="160"/>
      <c r="L619" s="160"/>
      <c r="M619" s="160"/>
      <c r="N619" s="160"/>
      <c r="O619" s="160"/>
      <c r="P619" s="160"/>
      <c r="Q619" s="160"/>
      <c r="R619" s="160"/>
      <c r="S619" s="160"/>
      <c r="T619" s="160"/>
      <c r="U619" s="160"/>
      <c r="V619" s="160"/>
      <c r="W619" s="160"/>
      <c r="X619" s="160"/>
    </row>
    <row r="620" spans="2:24" s="159" customFormat="1" x14ac:dyDescent="0.25">
      <c r="B620" s="160"/>
      <c r="C620" s="160"/>
      <c r="D620" s="160"/>
      <c r="E620" s="160"/>
      <c r="F620" s="160"/>
      <c r="G620" s="160"/>
      <c r="H620" s="160"/>
      <c r="I620" s="160"/>
      <c r="J620" s="160"/>
      <c r="K620" s="160"/>
      <c r="L620" s="160"/>
      <c r="M620" s="160"/>
      <c r="N620" s="160"/>
      <c r="O620" s="160"/>
      <c r="P620" s="160"/>
      <c r="Q620" s="160"/>
      <c r="R620" s="160"/>
      <c r="S620" s="160"/>
      <c r="T620" s="160"/>
      <c r="U620" s="160"/>
      <c r="V620" s="160"/>
      <c r="W620" s="160"/>
      <c r="X620" s="160"/>
    </row>
    <row r="621" spans="2:24" s="159" customFormat="1" x14ac:dyDescent="0.25">
      <c r="B621" s="160"/>
      <c r="C621" s="160"/>
      <c r="D621" s="160"/>
      <c r="E621" s="160"/>
      <c r="F621" s="160"/>
      <c r="G621" s="160"/>
      <c r="H621" s="160"/>
      <c r="I621" s="160"/>
      <c r="J621" s="160"/>
      <c r="K621" s="160"/>
      <c r="L621" s="160"/>
      <c r="M621" s="160"/>
      <c r="N621" s="160"/>
      <c r="O621" s="160"/>
      <c r="P621" s="160"/>
      <c r="Q621" s="160"/>
      <c r="R621" s="160"/>
      <c r="S621" s="160"/>
      <c r="T621" s="160"/>
      <c r="U621" s="160"/>
      <c r="V621" s="160"/>
      <c r="W621" s="160"/>
      <c r="X621" s="160"/>
    </row>
    <row r="622" spans="2:24" s="159" customFormat="1" x14ac:dyDescent="0.25">
      <c r="B622" s="160"/>
      <c r="C622" s="160"/>
      <c r="D622" s="160"/>
      <c r="E622" s="160"/>
      <c r="F622" s="160"/>
      <c r="G622" s="160"/>
      <c r="H622" s="160"/>
      <c r="I622" s="160"/>
      <c r="J622" s="160"/>
      <c r="K622" s="160"/>
      <c r="L622" s="160"/>
      <c r="M622" s="160"/>
      <c r="N622" s="160"/>
      <c r="O622" s="160"/>
      <c r="P622" s="160"/>
      <c r="Q622" s="160"/>
      <c r="R622" s="160"/>
      <c r="S622" s="160"/>
      <c r="T622" s="160"/>
      <c r="U622" s="160"/>
      <c r="V622" s="160"/>
      <c r="W622" s="160"/>
      <c r="X622" s="160"/>
    </row>
    <row r="623" spans="2:24" s="159" customFormat="1" x14ac:dyDescent="0.25">
      <c r="B623" s="160"/>
      <c r="C623" s="160"/>
      <c r="D623" s="160"/>
      <c r="E623" s="160"/>
      <c r="F623" s="160"/>
      <c r="G623" s="160"/>
      <c r="H623" s="160"/>
      <c r="I623" s="160"/>
      <c r="J623" s="160"/>
      <c r="K623" s="160"/>
      <c r="L623" s="160"/>
      <c r="M623" s="160"/>
      <c r="N623" s="160"/>
      <c r="O623" s="160"/>
      <c r="P623" s="160"/>
      <c r="Q623" s="160"/>
      <c r="R623" s="160"/>
      <c r="S623" s="160"/>
      <c r="T623" s="160"/>
      <c r="U623" s="160"/>
      <c r="V623" s="160"/>
      <c r="W623" s="160"/>
      <c r="X623" s="160"/>
    </row>
    <row r="624" spans="2:24" s="159" customFormat="1" x14ac:dyDescent="0.25">
      <c r="B624" s="160"/>
      <c r="C624" s="160"/>
      <c r="D624" s="160"/>
      <c r="E624" s="160"/>
      <c r="F624" s="160"/>
      <c r="G624" s="160"/>
      <c r="H624" s="160"/>
      <c r="I624" s="160"/>
      <c r="J624" s="160"/>
      <c r="K624" s="160"/>
      <c r="L624" s="160"/>
      <c r="M624" s="160"/>
      <c r="N624" s="160"/>
      <c r="O624" s="160"/>
      <c r="P624" s="160"/>
      <c r="Q624" s="160"/>
      <c r="R624" s="160"/>
      <c r="S624" s="160"/>
      <c r="T624" s="160"/>
      <c r="U624" s="160"/>
      <c r="V624" s="160"/>
      <c r="W624" s="160"/>
      <c r="X624" s="160"/>
    </row>
    <row r="625" spans="2:24" s="159" customFormat="1" x14ac:dyDescent="0.25">
      <c r="B625" s="160"/>
      <c r="C625" s="160"/>
      <c r="D625" s="160"/>
      <c r="E625" s="160"/>
      <c r="F625" s="160"/>
      <c r="G625" s="160"/>
      <c r="H625" s="160"/>
      <c r="I625" s="160"/>
      <c r="J625" s="160"/>
      <c r="K625" s="160"/>
      <c r="L625" s="160"/>
      <c r="M625" s="160"/>
      <c r="N625" s="160"/>
      <c r="O625" s="160"/>
      <c r="P625" s="160"/>
      <c r="Q625" s="160"/>
      <c r="R625" s="160"/>
      <c r="S625" s="160"/>
      <c r="T625" s="160"/>
      <c r="U625" s="160"/>
      <c r="V625" s="160"/>
      <c r="W625" s="160"/>
      <c r="X625" s="160"/>
    </row>
    <row r="626" spans="2:24" s="159" customFormat="1" x14ac:dyDescent="0.25">
      <c r="B626" s="160"/>
      <c r="C626" s="160"/>
      <c r="D626" s="160"/>
      <c r="E626" s="160"/>
      <c r="F626" s="160"/>
      <c r="G626" s="160"/>
      <c r="H626" s="160"/>
      <c r="I626" s="160"/>
      <c r="J626" s="160"/>
      <c r="K626" s="160"/>
      <c r="L626" s="160"/>
      <c r="M626" s="160"/>
      <c r="N626" s="160"/>
      <c r="O626" s="160"/>
      <c r="P626" s="160"/>
      <c r="Q626" s="160"/>
      <c r="R626" s="160"/>
      <c r="S626" s="160"/>
      <c r="T626" s="160"/>
      <c r="U626" s="160"/>
      <c r="V626" s="160"/>
      <c r="W626" s="160"/>
      <c r="X626" s="160"/>
    </row>
    <row r="627" spans="2:24" s="159" customFormat="1" x14ac:dyDescent="0.25">
      <c r="B627" s="160"/>
      <c r="C627" s="160"/>
      <c r="D627" s="160"/>
      <c r="E627" s="160"/>
      <c r="F627" s="160"/>
      <c r="G627" s="160"/>
      <c r="H627" s="160"/>
      <c r="I627" s="160"/>
      <c r="J627" s="160"/>
      <c r="K627" s="160"/>
      <c r="L627" s="160"/>
      <c r="M627" s="160"/>
      <c r="N627" s="160"/>
      <c r="O627" s="160"/>
      <c r="P627" s="160"/>
      <c r="Q627" s="160"/>
      <c r="R627" s="160"/>
      <c r="S627" s="160"/>
      <c r="T627" s="160"/>
      <c r="U627" s="160"/>
      <c r="V627" s="160"/>
      <c r="W627" s="160"/>
      <c r="X627" s="160"/>
    </row>
    <row r="628" spans="2:24" s="159" customFormat="1" x14ac:dyDescent="0.25">
      <c r="B628" s="160"/>
      <c r="C628" s="160"/>
      <c r="D628" s="160"/>
      <c r="E628" s="160"/>
      <c r="F628" s="160"/>
      <c r="G628" s="160"/>
      <c r="H628" s="160"/>
      <c r="I628" s="160"/>
      <c r="J628" s="160"/>
      <c r="K628" s="160"/>
      <c r="L628" s="160"/>
      <c r="M628" s="160"/>
      <c r="N628" s="160"/>
      <c r="O628" s="160"/>
      <c r="P628" s="160"/>
      <c r="Q628" s="160"/>
      <c r="R628" s="160"/>
      <c r="S628" s="160"/>
      <c r="T628" s="160"/>
      <c r="U628" s="160"/>
      <c r="V628" s="160"/>
      <c r="W628" s="160"/>
      <c r="X628" s="160"/>
    </row>
    <row r="629" spans="2:24" s="159" customFormat="1" x14ac:dyDescent="0.25">
      <c r="B629" s="160"/>
      <c r="C629" s="160"/>
      <c r="D629" s="160"/>
      <c r="E629" s="160"/>
      <c r="F629" s="160"/>
      <c r="G629" s="160"/>
      <c r="H629" s="160"/>
      <c r="I629" s="160"/>
      <c r="J629" s="160"/>
      <c r="K629" s="160"/>
      <c r="L629" s="160"/>
      <c r="M629" s="160"/>
      <c r="N629" s="160"/>
      <c r="O629" s="160"/>
      <c r="P629" s="160"/>
      <c r="Q629" s="160"/>
      <c r="R629" s="160"/>
      <c r="S629" s="160"/>
      <c r="T629" s="160"/>
      <c r="U629" s="160"/>
      <c r="V629" s="160"/>
      <c r="W629" s="160"/>
      <c r="X629" s="160"/>
    </row>
    <row r="630" spans="2:24" s="159" customFormat="1" x14ac:dyDescent="0.25">
      <c r="B630" s="160"/>
      <c r="C630" s="160"/>
      <c r="D630" s="160"/>
      <c r="E630" s="160"/>
      <c r="F630" s="160"/>
      <c r="G630" s="160"/>
      <c r="H630" s="160"/>
      <c r="I630" s="160"/>
      <c r="J630" s="160"/>
      <c r="K630" s="160"/>
      <c r="L630" s="160"/>
      <c r="M630" s="160"/>
      <c r="N630" s="160"/>
      <c r="O630" s="160"/>
      <c r="P630" s="160"/>
      <c r="Q630" s="160"/>
      <c r="R630" s="160"/>
      <c r="S630" s="160"/>
      <c r="T630" s="160"/>
      <c r="U630" s="160"/>
      <c r="V630" s="160"/>
      <c r="W630" s="160"/>
      <c r="X630" s="160"/>
    </row>
    <row r="631" spans="2:24" s="159" customFormat="1" x14ac:dyDescent="0.25">
      <c r="B631" s="160"/>
      <c r="C631" s="160"/>
      <c r="D631" s="160"/>
      <c r="E631" s="160"/>
      <c r="F631" s="160"/>
      <c r="G631" s="160"/>
      <c r="H631" s="160"/>
      <c r="I631" s="160"/>
      <c r="J631" s="160"/>
      <c r="K631" s="160"/>
      <c r="L631" s="160"/>
      <c r="M631" s="160"/>
      <c r="N631" s="160"/>
      <c r="O631" s="160"/>
      <c r="P631" s="160"/>
      <c r="Q631" s="160"/>
      <c r="R631" s="160"/>
      <c r="S631" s="160"/>
      <c r="T631" s="160"/>
      <c r="U631" s="160"/>
      <c r="V631" s="160"/>
      <c r="W631" s="160"/>
      <c r="X631" s="160"/>
    </row>
    <row r="632" spans="2:24" s="159" customFormat="1" x14ac:dyDescent="0.25">
      <c r="B632" s="160"/>
      <c r="C632" s="160"/>
      <c r="D632" s="160"/>
      <c r="E632" s="160"/>
      <c r="F632" s="160"/>
      <c r="G632" s="160"/>
      <c r="H632" s="160"/>
      <c r="I632" s="160"/>
      <c r="J632" s="160"/>
      <c r="K632" s="160"/>
      <c r="L632" s="160"/>
      <c r="M632" s="160"/>
      <c r="N632" s="160"/>
      <c r="O632" s="160"/>
      <c r="P632" s="160"/>
      <c r="Q632" s="160"/>
      <c r="R632" s="160"/>
      <c r="S632" s="160"/>
      <c r="T632" s="160"/>
      <c r="U632" s="160"/>
      <c r="V632" s="160"/>
      <c r="W632" s="160"/>
      <c r="X632" s="160"/>
    </row>
    <row r="633" spans="2:24" s="159" customFormat="1" x14ac:dyDescent="0.25">
      <c r="B633" s="160"/>
      <c r="C633" s="160"/>
      <c r="D633" s="160"/>
      <c r="E633" s="160"/>
      <c r="F633" s="160"/>
      <c r="G633" s="160"/>
      <c r="H633" s="160"/>
      <c r="I633" s="160"/>
      <c r="J633" s="160"/>
      <c r="K633" s="160"/>
      <c r="L633" s="160"/>
      <c r="M633" s="160"/>
      <c r="N633" s="160"/>
      <c r="O633" s="160"/>
      <c r="P633" s="160"/>
      <c r="Q633" s="160"/>
      <c r="R633" s="160"/>
      <c r="S633" s="160"/>
      <c r="T633" s="160"/>
      <c r="U633" s="160"/>
      <c r="V633" s="160"/>
      <c r="W633" s="160"/>
      <c r="X633" s="160"/>
    </row>
    <row r="634" spans="2:24" s="159" customFormat="1" x14ac:dyDescent="0.25">
      <c r="B634" s="160"/>
      <c r="C634" s="160"/>
      <c r="D634" s="160"/>
      <c r="E634" s="160"/>
      <c r="F634" s="160"/>
      <c r="G634" s="160"/>
      <c r="H634" s="160"/>
      <c r="I634" s="160"/>
      <c r="J634" s="160"/>
      <c r="K634" s="160"/>
      <c r="L634" s="160"/>
      <c r="M634" s="160"/>
      <c r="N634" s="160"/>
      <c r="O634" s="160"/>
      <c r="P634" s="160"/>
      <c r="Q634" s="160"/>
      <c r="R634" s="160"/>
      <c r="S634" s="160"/>
      <c r="T634" s="160"/>
      <c r="U634" s="160"/>
      <c r="V634" s="160"/>
      <c r="W634" s="160"/>
      <c r="X634" s="160"/>
    </row>
    <row r="635" spans="2:24" s="159" customFormat="1" x14ac:dyDescent="0.25">
      <c r="B635" s="160"/>
      <c r="C635" s="160"/>
      <c r="D635" s="160"/>
      <c r="E635" s="160"/>
      <c r="F635" s="160"/>
      <c r="G635" s="160"/>
      <c r="H635" s="160"/>
      <c r="I635" s="160"/>
      <c r="J635" s="160"/>
      <c r="K635" s="160"/>
      <c r="L635" s="160"/>
      <c r="M635" s="160"/>
      <c r="N635" s="160"/>
      <c r="O635" s="160"/>
      <c r="P635" s="160"/>
      <c r="Q635" s="160"/>
      <c r="R635" s="160"/>
      <c r="S635" s="160"/>
      <c r="T635" s="160"/>
      <c r="U635" s="160"/>
      <c r="V635" s="160"/>
      <c r="W635" s="160"/>
      <c r="X635" s="160"/>
    </row>
    <row r="636" spans="2:24" s="159" customFormat="1" x14ac:dyDescent="0.25">
      <c r="B636" s="160"/>
      <c r="C636" s="160"/>
      <c r="D636" s="160"/>
      <c r="E636" s="160"/>
      <c r="F636" s="160"/>
      <c r="G636" s="160"/>
      <c r="H636" s="160"/>
      <c r="I636" s="160"/>
      <c r="J636" s="160"/>
      <c r="K636" s="160"/>
      <c r="L636" s="160"/>
      <c r="M636" s="160"/>
      <c r="N636" s="160"/>
      <c r="O636" s="160"/>
      <c r="P636" s="160"/>
      <c r="Q636" s="160"/>
      <c r="R636" s="160"/>
      <c r="S636" s="160"/>
      <c r="T636" s="160"/>
      <c r="U636" s="160"/>
      <c r="V636" s="160"/>
      <c r="W636" s="160"/>
      <c r="X636" s="160"/>
    </row>
    <row r="637" spans="2:24" s="159" customFormat="1" x14ac:dyDescent="0.25">
      <c r="B637" s="160"/>
      <c r="C637" s="160"/>
      <c r="D637" s="160"/>
      <c r="E637" s="160"/>
      <c r="F637" s="160"/>
      <c r="G637" s="160"/>
      <c r="H637" s="160"/>
      <c r="I637" s="160"/>
      <c r="J637" s="160"/>
      <c r="K637" s="160"/>
      <c r="L637" s="160"/>
      <c r="M637" s="160"/>
      <c r="N637" s="160"/>
      <c r="O637" s="160"/>
      <c r="P637" s="160"/>
      <c r="Q637" s="160"/>
      <c r="R637" s="160"/>
      <c r="S637" s="160"/>
      <c r="T637" s="160"/>
      <c r="U637" s="160"/>
      <c r="V637" s="160"/>
      <c r="W637" s="160"/>
      <c r="X637" s="160"/>
    </row>
    <row r="638" spans="2:24" s="159" customFormat="1" x14ac:dyDescent="0.25">
      <c r="B638" s="160"/>
      <c r="C638" s="160"/>
      <c r="D638" s="160"/>
      <c r="E638" s="160"/>
      <c r="F638" s="160"/>
      <c r="G638" s="160"/>
      <c r="H638" s="160"/>
      <c r="I638" s="160"/>
      <c r="J638" s="160"/>
      <c r="K638" s="160"/>
      <c r="L638" s="160"/>
      <c r="M638" s="160"/>
      <c r="N638" s="160"/>
      <c r="O638" s="160"/>
      <c r="P638" s="160"/>
      <c r="Q638" s="160"/>
      <c r="R638" s="160"/>
      <c r="S638" s="160"/>
      <c r="T638" s="160"/>
      <c r="U638" s="160"/>
      <c r="V638" s="160"/>
      <c r="W638" s="160"/>
      <c r="X638" s="160"/>
    </row>
    <row r="639" spans="2:24" s="159" customFormat="1" x14ac:dyDescent="0.25">
      <c r="B639" s="160"/>
      <c r="C639" s="160"/>
      <c r="D639" s="160"/>
      <c r="E639" s="160"/>
      <c r="F639" s="160"/>
      <c r="G639" s="160"/>
      <c r="H639" s="160"/>
      <c r="I639" s="160"/>
      <c r="J639" s="160"/>
      <c r="K639" s="160"/>
      <c r="L639" s="160"/>
      <c r="M639" s="160"/>
      <c r="N639" s="160"/>
      <c r="O639" s="160"/>
      <c r="P639" s="160"/>
      <c r="Q639" s="160"/>
      <c r="R639" s="160"/>
      <c r="S639" s="160"/>
      <c r="T639" s="160"/>
      <c r="U639" s="160"/>
      <c r="V639" s="160"/>
      <c r="W639" s="160"/>
      <c r="X639" s="160"/>
    </row>
    <row r="640" spans="2:24" s="159" customFormat="1" x14ac:dyDescent="0.25">
      <c r="B640" s="160"/>
      <c r="C640" s="160"/>
      <c r="D640" s="160"/>
      <c r="E640" s="160"/>
      <c r="F640" s="160"/>
      <c r="G640" s="160"/>
      <c r="H640" s="160"/>
      <c r="I640" s="160"/>
      <c r="J640" s="160"/>
      <c r="K640" s="160"/>
      <c r="L640" s="160"/>
      <c r="M640" s="160"/>
      <c r="N640" s="160"/>
      <c r="O640" s="160"/>
      <c r="P640" s="160"/>
      <c r="Q640" s="160"/>
      <c r="R640" s="160"/>
      <c r="S640" s="160"/>
      <c r="T640" s="160"/>
      <c r="U640" s="160"/>
      <c r="V640" s="160"/>
      <c r="W640" s="160"/>
      <c r="X640" s="160"/>
    </row>
    <row r="641" spans="2:24" s="159" customFormat="1" x14ac:dyDescent="0.25">
      <c r="B641" s="160"/>
      <c r="C641" s="160"/>
      <c r="D641" s="160"/>
      <c r="E641" s="160"/>
      <c r="F641" s="160"/>
      <c r="G641" s="160"/>
      <c r="H641" s="160"/>
      <c r="I641" s="160"/>
      <c r="J641" s="160"/>
      <c r="K641" s="160"/>
      <c r="L641" s="160"/>
      <c r="M641" s="160"/>
      <c r="N641" s="160"/>
      <c r="O641" s="160"/>
      <c r="P641" s="160"/>
      <c r="Q641" s="160"/>
      <c r="R641" s="160"/>
      <c r="S641" s="160"/>
      <c r="T641" s="160"/>
      <c r="U641" s="160"/>
      <c r="V641" s="160"/>
      <c r="W641" s="160"/>
      <c r="X641" s="160"/>
    </row>
    <row r="642" spans="2:24" s="159" customFormat="1" x14ac:dyDescent="0.25">
      <c r="B642" s="160"/>
      <c r="C642" s="160"/>
      <c r="D642" s="160"/>
      <c r="E642" s="160"/>
      <c r="F642" s="160"/>
      <c r="G642" s="160"/>
      <c r="H642" s="160"/>
      <c r="I642" s="160"/>
      <c r="J642" s="160"/>
      <c r="K642" s="160"/>
      <c r="L642" s="160"/>
      <c r="M642" s="160"/>
      <c r="N642" s="160"/>
      <c r="O642" s="160"/>
      <c r="P642" s="160"/>
      <c r="Q642" s="160"/>
      <c r="R642" s="160"/>
      <c r="S642" s="160"/>
      <c r="T642" s="160"/>
      <c r="U642" s="160"/>
      <c r="V642" s="160"/>
      <c r="W642" s="160"/>
      <c r="X642" s="160"/>
    </row>
    <row r="643" spans="2:24" s="159" customFormat="1" x14ac:dyDescent="0.25">
      <c r="B643" s="160"/>
      <c r="C643" s="160"/>
      <c r="D643" s="160"/>
      <c r="E643" s="160"/>
      <c r="F643" s="160"/>
      <c r="G643" s="160"/>
      <c r="H643" s="160"/>
      <c r="I643" s="160"/>
      <c r="J643" s="160"/>
      <c r="K643" s="160"/>
      <c r="L643" s="160"/>
      <c r="M643" s="160"/>
      <c r="N643" s="160"/>
      <c r="O643" s="160"/>
      <c r="P643" s="160"/>
      <c r="Q643" s="160"/>
      <c r="R643" s="160"/>
      <c r="S643" s="160"/>
      <c r="T643" s="160"/>
      <c r="U643" s="160"/>
      <c r="V643" s="160"/>
      <c r="W643" s="160"/>
      <c r="X643" s="160"/>
    </row>
    <row r="644" spans="2:24" s="159" customFormat="1" x14ac:dyDescent="0.25">
      <c r="B644" s="160"/>
      <c r="C644" s="160"/>
      <c r="D644" s="160"/>
      <c r="E644" s="160"/>
      <c r="F644" s="160"/>
      <c r="G644" s="160"/>
      <c r="H644" s="160"/>
      <c r="I644" s="160"/>
      <c r="J644" s="160"/>
      <c r="K644" s="160"/>
      <c r="L644" s="160"/>
      <c r="M644" s="160"/>
      <c r="N644" s="160"/>
      <c r="O644" s="160"/>
      <c r="P644" s="160"/>
      <c r="Q644" s="160"/>
      <c r="R644" s="160"/>
      <c r="S644" s="160"/>
      <c r="T644" s="160"/>
      <c r="U644" s="160"/>
      <c r="V644" s="160"/>
      <c r="W644" s="160"/>
      <c r="X644" s="160"/>
    </row>
    <row r="645" spans="2:24" s="159" customFormat="1" x14ac:dyDescent="0.25">
      <c r="B645" s="160"/>
      <c r="C645" s="160"/>
      <c r="D645" s="160"/>
      <c r="E645" s="160"/>
      <c r="F645" s="160"/>
      <c r="G645" s="160"/>
      <c r="H645" s="160"/>
      <c r="I645" s="160"/>
      <c r="J645" s="160"/>
      <c r="K645" s="160"/>
      <c r="L645" s="160"/>
      <c r="M645" s="160"/>
      <c r="N645" s="160"/>
      <c r="O645" s="160"/>
      <c r="P645" s="160"/>
      <c r="Q645" s="160"/>
      <c r="R645" s="160"/>
      <c r="S645" s="160"/>
      <c r="T645" s="160"/>
      <c r="U645" s="160"/>
      <c r="V645" s="160"/>
      <c r="W645" s="160"/>
      <c r="X645" s="160"/>
    </row>
    <row r="646" spans="2:24" s="159" customFormat="1" x14ac:dyDescent="0.25">
      <c r="B646" s="160"/>
      <c r="C646" s="160"/>
      <c r="D646" s="160"/>
      <c r="E646" s="160"/>
      <c r="F646" s="160"/>
      <c r="G646" s="160"/>
      <c r="H646" s="160"/>
      <c r="I646" s="160"/>
      <c r="J646" s="160"/>
      <c r="K646" s="160"/>
      <c r="L646" s="160"/>
      <c r="M646" s="160"/>
      <c r="N646" s="160"/>
      <c r="O646" s="160"/>
      <c r="P646" s="160"/>
      <c r="Q646" s="160"/>
      <c r="R646" s="160"/>
      <c r="S646" s="160"/>
      <c r="T646" s="160"/>
      <c r="U646" s="160"/>
      <c r="V646" s="160"/>
      <c r="W646" s="160"/>
      <c r="X646" s="160"/>
    </row>
    <row r="647" spans="2:24" s="159" customFormat="1" x14ac:dyDescent="0.25">
      <c r="B647" s="160"/>
      <c r="C647" s="160"/>
      <c r="D647" s="160"/>
      <c r="E647" s="160"/>
      <c r="F647" s="160"/>
      <c r="G647" s="160"/>
      <c r="H647" s="160"/>
      <c r="I647" s="160"/>
      <c r="J647" s="160"/>
      <c r="K647" s="160"/>
      <c r="L647" s="160"/>
      <c r="M647" s="160"/>
      <c r="N647" s="160"/>
      <c r="O647" s="160"/>
      <c r="P647" s="160"/>
      <c r="Q647" s="160"/>
      <c r="R647" s="160"/>
      <c r="S647" s="160"/>
      <c r="T647" s="160"/>
      <c r="U647" s="160"/>
      <c r="V647" s="160"/>
      <c r="W647" s="160"/>
      <c r="X647" s="160"/>
    </row>
    <row r="648" spans="2:24" s="159" customFormat="1" x14ac:dyDescent="0.25">
      <c r="B648" s="160"/>
      <c r="C648" s="160"/>
      <c r="D648" s="160"/>
      <c r="E648" s="160"/>
      <c r="F648" s="160"/>
      <c r="G648" s="160"/>
      <c r="H648" s="160"/>
      <c r="I648" s="160"/>
      <c r="J648" s="160"/>
      <c r="K648" s="160"/>
      <c r="L648" s="160"/>
      <c r="M648" s="160"/>
      <c r="N648" s="160"/>
      <c r="O648" s="160"/>
      <c r="P648" s="160"/>
      <c r="Q648" s="160"/>
      <c r="R648" s="160"/>
      <c r="S648" s="160"/>
      <c r="T648" s="160"/>
      <c r="U648" s="160"/>
      <c r="V648" s="160"/>
      <c r="W648" s="160"/>
      <c r="X648" s="160"/>
    </row>
    <row r="649" spans="2:24" s="159" customFormat="1" x14ac:dyDescent="0.25">
      <c r="B649" s="160"/>
      <c r="C649" s="160"/>
      <c r="D649" s="160"/>
      <c r="E649" s="160"/>
      <c r="F649" s="160"/>
      <c r="G649" s="160"/>
      <c r="H649" s="160"/>
      <c r="I649" s="160"/>
      <c r="J649" s="160"/>
      <c r="K649" s="160"/>
      <c r="L649" s="160"/>
      <c r="M649" s="160"/>
      <c r="N649" s="160"/>
      <c r="O649" s="160"/>
      <c r="P649" s="160"/>
      <c r="Q649" s="160"/>
      <c r="R649" s="160"/>
      <c r="S649" s="160"/>
      <c r="T649" s="160"/>
      <c r="U649" s="160"/>
      <c r="V649" s="160"/>
      <c r="W649" s="160"/>
      <c r="X649" s="160"/>
    </row>
    <row r="650" spans="2:24" s="159" customFormat="1" x14ac:dyDescent="0.25">
      <c r="B650" s="160"/>
      <c r="C650" s="160"/>
      <c r="D650" s="160"/>
      <c r="E650" s="160"/>
      <c r="F650" s="160"/>
      <c r="G650" s="160"/>
      <c r="H650" s="160"/>
      <c r="I650" s="160"/>
      <c r="J650" s="160"/>
      <c r="K650" s="160"/>
      <c r="L650" s="160"/>
      <c r="M650" s="160"/>
      <c r="N650" s="160"/>
      <c r="O650" s="160"/>
      <c r="P650" s="160"/>
      <c r="Q650" s="160"/>
      <c r="R650" s="160"/>
      <c r="S650" s="160"/>
      <c r="T650" s="160"/>
      <c r="U650" s="160"/>
      <c r="V650" s="160"/>
      <c r="W650" s="160"/>
      <c r="X650" s="160"/>
    </row>
    <row r="651" spans="2:24" s="159" customFormat="1" x14ac:dyDescent="0.25">
      <c r="B651" s="160"/>
      <c r="C651" s="160"/>
      <c r="D651" s="160"/>
      <c r="E651" s="160"/>
      <c r="F651" s="160"/>
      <c r="G651" s="160"/>
      <c r="H651" s="160"/>
      <c r="I651" s="160"/>
      <c r="J651" s="160"/>
      <c r="K651" s="160"/>
      <c r="L651" s="160"/>
      <c r="M651" s="160"/>
      <c r="N651" s="160"/>
      <c r="O651" s="160"/>
      <c r="P651" s="160"/>
      <c r="Q651" s="160"/>
      <c r="R651" s="160"/>
      <c r="S651" s="160"/>
      <c r="T651" s="160"/>
      <c r="U651" s="160"/>
      <c r="V651" s="160"/>
      <c r="W651" s="160"/>
      <c r="X651" s="160"/>
    </row>
    <row r="652" spans="2:24" s="159" customFormat="1" x14ac:dyDescent="0.25">
      <c r="B652" s="160"/>
      <c r="C652" s="160"/>
      <c r="D652" s="160"/>
      <c r="E652" s="160"/>
      <c r="F652" s="160"/>
      <c r="G652" s="160"/>
      <c r="H652" s="160"/>
      <c r="I652" s="160"/>
      <c r="J652" s="160"/>
      <c r="K652" s="160"/>
      <c r="L652" s="160"/>
      <c r="M652" s="160"/>
      <c r="N652" s="160"/>
      <c r="O652" s="160"/>
      <c r="P652" s="160"/>
      <c r="Q652" s="160"/>
      <c r="R652" s="160"/>
      <c r="S652" s="160"/>
      <c r="T652" s="160"/>
      <c r="U652" s="160"/>
      <c r="V652" s="160"/>
      <c r="W652" s="160"/>
      <c r="X652" s="160"/>
    </row>
    <row r="653" spans="2:24" s="159" customFormat="1" x14ac:dyDescent="0.25">
      <c r="B653" s="160"/>
      <c r="C653" s="160"/>
      <c r="D653" s="160"/>
      <c r="E653" s="160"/>
      <c r="F653" s="160"/>
      <c r="G653" s="160"/>
      <c r="H653" s="160"/>
      <c r="I653" s="160"/>
      <c r="J653" s="160"/>
      <c r="K653" s="160"/>
      <c r="L653" s="160"/>
      <c r="M653" s="160"/>
      <c r="N653" s="160"/>
      <c r="O653" s="160"/>
      <c r="P653" s="160"/>
      <c r="Q653" s="160"/>
      <c r="R653" s="160"/>
      <c r="S653" s="160"/>
      <c r="T653" s="160"/>
      <c r="U653" s="160"/>
      <c r="V653" s="160"/>
      <c r="W653" s="160"/>
      <c r="X653" s="160"/>
    </row>
    <row r="654" spans="2:24" s="159" customFormat="1" x14ac:dyDescent="0.25">
      <c r="B654" s="160"/>
      <c r="C654" s="160"/>
      <c r="D654" s="160"/>
      <c r="E654" s="160"/>
      <c r="F654" s="160"/>
      <c r="G654" s="160"/>
      <c r="H654" s="160"/>
      <c r="I654" s="160"/>
      <c r="J654" s="160"/>
      <c r="K654" s="160"/>
      <c r="L654" s="160"/>
      <c r="M654" s="160"/>
      <c r="N654" s="160"/>
      <c r="O654" s="160"/>
      <c r="P654" s="160"/>
      <c r="Q654" s="160"/>
      <c r="R654" s="160"/>
      <c r="S654" s="160"/>
      <c r="T654" s="160"/>
      <c r="U654" s="160"/>
      <c r="V654" s="160"/>
      <c r="W654" s="160"/>
      <c r="X654" s="160"/>
    </row>
    <row r="655" spans="2:24" s="159" customFormat="1" x14ac:dyDescent="0.25">
      <c r="B655" s="160"/>
      <c r="C655" s="160"/>
      <c r="D655" s="160"/>
      <c r="E655" s="160"/>
      <c r="F655" s="160"/>
      <c r="G655" s="160"/>
      <c r="H655" s="160"/>
      <c r="I655" s="160"/>
      <c r="J655" s="160"/>
      <c r="K655" s="160"/>
      <c r="L655" s="160"/>
      <c r="M655" s="160"/>
      <c r="N655" s="160"/>
      <c r="O655" s="160"/>
      <c r="P655" s="160"/>
      <c r="Q655" s="160"/>
      <c r="R655" s="160"/>
      <c r="S655" s="160"/>
      <c r="T655" s="160"/>
      <c r="U655" s="160"/>
      <c r="V655" s="160"/>
      <c r="W655" s="160"/>
      <c r="X655" s="160"/>
    </row>
    <row r="656" spans="2:24" s="159" customFormat="1" x14ac:dyDescent="0.25">
      <c r="B656" s="160"/>
      <c r="C656" s="160"/>
      <c r="D656" s="160"/>
      <c r="E656" s="160"/>
      <c r="F656" s="160"/>
      <c r="G656" s="160"/>
      <c r="H656" s="160"/>
      <c r="I656" s="160"/>
      <c r="J656" s="160"/>
      <c r="K656" s="160"/>
      <c r="L656" s="160"/>
      <c r="M656" s="160"/>
      <c r="N656" s="160"/>
      <c r="O656" s="160"/>
      <c r="P656" s="160"/>
      <c r="Q656" s="160"/>
      <c r="R656" s="160"/>
      <c r="S656" s="160"/>
      <c r="T656" s="160"/>
      <c r="U656" s="160"/>
      <c r="V656" s="160"/>
      <c r="W656" s="160"/>
      <c r="X656" s="160"/>
    </row>
    <row r="657" spans="2:24" s="159" customFormat="1" x14ac:dyDescent="0.25">
      <c r="B657" s="160"/>
      <c r="C657" s="160"/>
      <c r="D657" s="160"/>
      <c r="E657" s="160"/>
      <c r="F657" s="160"/>
      <c r="G657" s="160"/>
      <c r="H657" s="160"/>
      <c r="I657" s="160"/>
      <c r="J657" s="160"/>
      <c r="K657" s="160"/>
      <c r="L657" s="160"/>
      <c r="M657" s="160"/>
      <c r="N657" s="160"/>
      <c r="O657" s="160"/>
      <c r="P657" s="160"/>
      <c r="Q657" s="160"/>
      <c r="R657" s="160"/>
      <c r="S657" s="160"/>
      <c r="T657" s="160"/>
      <c r="U657" s="160"/>
      <c r="V657" s="160"/>
      <c r="W657" s="160"/>
      <c r="X657" s="160"/>
    </row>
    <row r="658" spans="2:24" s="159" customFormat="1" x14ac:dyDescent="0.25">
      <c r="B658" s="160"/>
      <c r="C658" s="160"/>
      <c r="D658" s="160"/>
      <c r="E658" s="160"/>
      <c r="F658" s="160"/>
      <c r="G658" s="160"/>
      <c r="H658" s="160"/>
      <c r="I658" s="160"/>
      <c r="J658" s="160"/>
      <c r="K658" s="160"/>
      <c r="L658" s="160"/>
      <c r="M658" s="160"/>
      <c r="N658" s="160"/>
      <c r="O658" s="160"/>
      <c r="P658" s="160"/>
      <c r="Q658" s="160"/>
      <c r="R658" s="160"/>
      <c r="S658" s="160"/>
      <c r="T658" s="160"/>
      <c r="U658" s="160"/>
      <c r="V658" s="160"/>
      <c r="W658" s="160"/>
      <c r="X658" s="160"/>
    </row>
    <row r="659" spans="2:24" s="159" customFormat="1" x14ac:dyDescent="0.25">
      <c r="B659" s="160"/>
      <c r="C659" s="160"/>
      <c r="D659" s="160"/>
      <c r="E659" s="160"/>
      <c r="F659" s="160"/>
      <c r="G659" s="160"/>
      <c r="H659" s="160"/>
      <c r="I659" s="160"/>
      <c r="J659" s="160"/>
      <c r="K659" s="160"/>
      <c r="L659" s="160"/>
      <c r="M659" s="160"/>
      <c r="N659" s="160"/>
      <c r="O659" s="160"/>
      <c r="P659" s="160"/>
      <c r="Q659" s="160"/>
      <c r="R659" s="160"/>
      <c r="S659" s="160"/>
      <c r="T659" s="160"/>
      <c r="U659" s="160"/>
      <c r="V659" s="160"/>
      <c r="W659" s="160"/>
      <c r="X659" s="160"/>
    </row>
    <row r="660" spans="2:24" s="159" customFormat="1" x14ac:dyDescent="0.25">
      <c r="B660" s="160"/>
      <c r="C660" s="160"/>
      <c r="D660" s="160"/>
      <c r="E660" s="160"/>
      <c r="F660" s="160"/>
      <c r="G660" s="160"/>
      <c r="H660" s="160"/>
      <c r="I660" s="160"/>
      <c r="J660" s="160"/>
      <c r="K660" s="160"/>
      <c r="L660" s="160"/>
      <c r="M660" s="160"/>
      <c r="N660" s="160"/>
      <c r="O660" s="160"/>
      <c r="P660" s="160"/>
      <c r="Q660" s="160"/>
      <c r="R660" s="160"/>
      <c r="S660" s="160"/>
      <c r="T660" s="160"/>
      <c r="U660" s="160"/>
      <c r="V660" s="160"/>
      <c r="W660" s="160"/>
      <c r="X660" s="160"/>
    </row>
    <row r="661" spans="2:24" s="159" customFormat="1" x14ac:dyDescent="0.25">
      <c r="B661" s="160"/>
      <c r="C661" s="160"/>
      <c r="D661" s="160"/>
      <c r="E661" s="160"/>
      <c r="F661" s="160"/>
      <c r="G661" s="160"/>
      <c r="H661" s="160"/>
      <c r="I661" s="160"/>
      <c r="J661" s="160"/>
      <c r="K661" s="160"/>
      <c r="L661" s="160"/>
      <c r="M661" s="160"/>
      <c r="N661" s="160"/>
      <c r="O661" s="160"/>
      <c r="P661" s="160"/>
      <c r="Q661" s="160"/>
      <c r="R661" s="160"/>
      <c r="S661" s="160"/>
      <c r="T661" s="160"/>
      <c r="U661" s="160"/>
      <c r="V661" s="160"/>
      <c r="W661" s="160"/>
      <c r="X661" s="160"/>
    </row>
    <row r="662" spans="2:24" s="159" customFormat="1" x14ac:dyDescent="0.25">
      <c r="B662" s="160"/>
      <c r="C662" s="160"/>
      <c r="D662" s="160"/>
      <c r="E662" s="160"/>
      <c r="F662" s="160"/>
      <c r="G662" s="160"/>
      <c r="H662" s="160"/>
      <c r="I662" s="160"/>
      <c r="J662" s="160"/>
      <c r="K662" s="160"/>
      <c r="L662" s="160"/>
      <c r="M662" s="160"/>
      <c r="N662" s="160"/>
      <c r="O662" s="160"/>
      <c r="P662" s="160"/>
      <c r="Q662" s="160"/>
      <c r="R662" s="160"/>
      <c r="S662" s="160"/>
      <c r="T662" s="160"/>
      <c r="U662" s="160"/>
      <c r="V662" s="160"/>
      <c r="W662" s="160"/>
      <c r="X662" s="160"/>
    </row>
    <row r="663" spans="2:24" s="159" customFormat="1" x14ac:dyDescent="0.25">
      <c r="B663" s="160"/>
      <c r="C663" s="160"/>
      <c r="D663" s="160"/>
      <c r="E663" s="160"/>
      <c r="F663" s="160"/>
      <c r="G663" s="160"/>
      <c r="H663" s="160"/>
      <c r="I663" s="160"/>
      <c r="J663" s="160"/>
      <c r="K663" s="160"/>
      <c r="L663" s="160"/>
      <c r="M663" s="160"/>
      <c r="N663" s="160"/>
      <c r="O663" s="160"/>
      <c r="P663" s="160"/>
      <c r="Q663" s="160"/>
      <c r="R663" s="160"/>
      <c r="S663" s="160"/>
      <c r="T663" s="160"/>
      <c r="U663" s="160"/>
      <c r="V663" s="160"/>
      <c r="W663" s="160"/>
      <c r="X663" s="160"/>
    </row>
    <row r="664" spans="2:24" s="159" customFormat="1" x14ac:dyDescent="0.25">
      <c r="B664" s="160"/>
      <c r="C664" s="160"/>
      <c r="D664" s="160"/>
      <c r="E664" s="160"/>
      <c r="F664" s="160"/>
      <c r="G664" s="160"/>
      <c r="H664" s="160"/>
      <c r="I664" s="160"/>
      <c r="J664" s="160"/>
      <c r="K664" s="160"/>
      <c r="L664" s="160"/>
      <c r="M664" s="160"/>
      <c r="N664" s="160"/>
      <c r="O664" s="160"/>
      <c r="P664" s="160"/>
      <c r="Q664" s="160"/>
      <c r="R664" s="160"/>
      <c r="S664" s="160"/>
      <c r="T664" s="160"/>
      <c r="U664" s="160"/>
      <c r="V664" s="160"/>
      <c r="W664" s="160"/>
      <c r="X664" s="160"/>
    </row>
    <row r="665" spans="2:24" s="159" customFormat="1" x14ac:dyDescent="0.25">
      <c r="B665" s="160"/>
      <c r="C665" s="160"/>
      <c r="D665" s="160"/>
      <c r="E665" s="160"/>
      <c r="F665" s="160"/>
      <c r="G665" s="160"/>
      <c r="H665" s="160"/>
      <c r="I665" s="160"/>
      <c r="J665" s="160"/>
      <c r="K665" s="160"/>
      <c r="L665" s="160"/>
      <c r="M665" s="160"/>
      <c r="N665" s="160"/>
      <c r="O665" s="160"/>
      <c r="P665" s="160"/>
      <c r="Q665" s="160"/>
      <c r="R665" s="160"/>
      <c r="S665" s="160"/>
      <c r="T665" s="160"/>
      <c r="U665" s="160"/>
      <c r="V665" s="160"/>
      <c r="W665" s="160"/>
      <c r="X665" s="160"/>
    </row>
    <row r="666" spans="2:24" s="159" customFormat="1" x14ac:dyDescent="0.25">
      <c r="B666" s="160"/>
      <c r="C666" s="160"/>
      <c r="D666" s="160"/>
      <c r="E666" s="160"/>
      <c r="F666" s="160"/>
      <c r="G666" s="160"/>
      <c r="H666" s="160"/>
      <c r="I666" s="160"/>
      <c r="J666" s="160"/>
      <c r="K666" s="160"/>
      <c r="L666" s="160"/>
      <c r="M666" s="160"/>
      <c r="N666" s="160"/>
      <c r="O666" s="160"/>
      <c r="P666" s="160"/>
      <c r="Q666" s="160"/>
      <c r="R666" s="160"/>
      <c r="S666" s="160"/>
      <c r="T666" s="160"/>
      <c r="U666" s="160"/>
      <c r="V666" s="160"/>
      <c r="W666" s="160"/>
      <c r="X666" s="160"/>
    </row>
    <row r="667" spans="2:24" s="159" customFormat="1" x14ac:dyDescent="0.25">
      <c r="B667" s="160"/>
      <c r="C667" s="160"/>
      <c r="D667" s="160"/>
      <c r="E667" s="160"/>
      <c r="F667" s="160"/>
      <c r="G667" s="160"/>
      <c r="H667" s="160"/>
      <c r="I667" s="160"/>
      <c r="J667" s="160"/>
      <c r="K667" s="160"/>
      <c r="L667" s="160"/>
      <c r="M667" s="160"/>
      <c r="N667" s="160"/>
      <c r="O667" s="160"/>
      <c r="P667" s="160"/>
      <c r="Q667" s="160"/>
      <c r="R667" s="160"/>
      <c r="S667" s="160"/>
      <c r="T667" s="160"/>
      <c r="U667" s="160"/>
      <c r="V667" s="160"/>
      <c r="W667" s="160"/>
      <c r="X667" s="160"/>
    </row>
    <row r="668" spans="2:24" s="159" customFormat="1" x14ac:dyDescent="0.25">
      <c r="B668" s="160"/>
      <c r="C668" s="160"/>
      <c r="D668" s="160"/>
      <c r="E668" s="160"/>
      <c r="F668" s="160"/>
      <c r="G668" s="160"/>
      <c r="H668" s="160"/>
      <c r="I668" s="160"/>
      <c r="J668" s="160"/>
      <c r="K668" s="160"/>
      <c r="L668" s="160"/>
      <c r="M668" s="160"/>
      <c r="N668" s="160"/>
      <c r="O668" s="160"/>
      <c r="P668" s="160"/>
      <c r="Q668" s="160"/>
      <c r="R668" s="160"/>
      <c r="S668" s="160"/>
      <c r="T668" s="160"/>
      <c r="U668" s="160"/>
      <c r="V668" s="160"/>
      <c r="W668" s="160"/>
      <c r="X668" s="160"/>
    </row>
    <row r="669" spans="2:24" s="159" customFormat="1" x14ac:dyDescent="0.25">
      <c r="B669" s="160"/>
      <c r="C669" s="160"/>
      <c r="D669" s="160"/>
      <c r="E669" s="160"/>
      <c r="F669" s="160"/>
      <c r="G669" s="160"/>
      <c r="H669" s="160"/>
      <c r="I669" s="160"/>
      <c r="J669" s="160"/>
      <c r="K669" s="160"/>
      <c r="L669" s="160"/>
      <c r="M669" s="160"/>
      <c r="N669" s="160"/>
      <c r="O669" s="160"/>
      <c r="P669" s="160"/>
      <c r="Q669" s="160"/>
      <c r="R669" s="160"/>
      <c r="S669" s="160"/>
      <c r="T669" s="160"/>
      <c r="U669" s="160"/>
      <c r="V669" s="160"/>
      <c r="W669" s="160"/>
      <c r="X669" s="160"/>
    </row>
    <row r="670" spans="2:24" s="159" customFormat="1" x14ac:dyDescent="0.25">
      <c r="B670" s="160"/>
      <c r="C670" s="160"/>
      <c r="D670" s="160"/>
      <c r="E670" s="160"/>
      <c r="F670" s="160"/>
      <c r="G670" s="160"/>
      <c r="H670" s="160"/>
      <c r="I670" s="160"/>
      <c r="J670" s="160"/>
      <c r="K670" s="160"/>
      <c r="L670" s="160"/>
      <c r="M670" s="160"/>
      <c r="N670" s="160"/>
      <c r="O670" s="160"/>
      <c r="P670" s="160"/>
      <c r="Q670" s="160"/>
      <c r="R670" s="160"/>
      <c r="S670" s="160"/>
      <c r="T670" s="160"/>
      <c r="U670" s="160"/>
      <c r="V670" s="160"/>
      <c r="W670" s="160"/>
      <c r="X670" s="160"/>
    </row>
    <row r="671" spans="2:24" s="159" customFormat="1" x14ac:dyDescent="0.25">
      <c r="B671" s="160"/>
      <c r="C671" s="160"/>
      <c r="D671" s="160"/>
      <c r="E671" s="160"/>
      <c r="F671" s="160"/>
      <c r="G671" s="160"/>
      <c r="H671" s="160"/>
      <c r="I671" s="160"/>
      <c r="J671" s="160"/>
      <c r="K671" s="160"/>
      <c r="L671" s="160"/>
      <c r="M671" s="160"/>
      <c r="N671" s="160"/>
      <c r="O671" s="160"/>
      <c r="P671" s="160"/>
      <c r="Q671" s="160"/>
      <c r="R671" s="160"/>
      <c r="S671" s="160"/>
      <c r="T671" s="160"/>
      <c r="U671" s="160"/>
      <c r="V671" s="160"/>
      <c r="W671" s="160"/>
      <c r="X671" s="160"/>
    </row>
    <row r="672" spans="2:24" s="159" customFormat="1" x14ac:dyDescent="0.25">
      <c r="B672" s="160"/>
      <c r="C672" s="160"/>
      <c r="D672" s="160"/>
      <c r="E672" s="160"/>
      <c r="F672" s="160"/>
      <c r="G672" s="160"/>
      <c r="H672" s="160"/>
      <c r="I672" s="160"/>
      <c r="J672" s="160"/>
      <c r="K672" s="160"/>
      <c r="L672" s="160"/>
      <c r="M672" s="160"/>
      <c r="N672" s="160"/>
      <c r="O672" s="160"/>
      <c r="P672" s="160"/>
      <c r="Q672" s="160"/>
      <c r="R672" s="160"/>
      <c r="S672" s="160"/>
      <c r="T672" s="160"/>
      <c r="U672" s="160"/>
      <c r="V672" s="160"/>
      <c r="W672" s="160"/>
      <c r="X672" s="160"/>
    </row>
    <row r="673" spans="2:24" s="159" customFormat="1" x14ac:dyDescent="0.25">
      <c r="B673" s="160"/>
      <c r="C673" s="160"/>
      <c r="D673" s="160"/>
      <c r="E673" s="160"/>
      <c r="F673" s="160"/>
      <c r="G673" s="160"/>
      <c r="H673" s="160"/>
      <c r="I673" s="160"/>
      <c r="J673" s="160"/>
      <c r="K673" s="160"/>
      <c r="L673" s="160"/>
      <c r="M673" s="160"/>
      <c r="N673" s="160"/>
      <c r="O673" s="160"/>
      <c r="P673" s="160"/>
      <c r="Q673" s="160"/>
      <c r="R673" s="160"/>
      <c r="S673" s="160"/>
      <c r="T673" s="160"/>
      <c r="U673" s="160"/>
      <c r="V673" s="160"/>
      <c r="W673" s="160"/>
      <c r="X673" s="160"/>
    </row>
    <row r="674" spans="2:24" s="159" customFormat="1" x14ac:dyDescent="0.25">
      <c r="B674" s="160"/>
      <c r="C674" s="160"/>
      <c r="D674" s="160"/>
      <c r="E674" s="160"/>
      <c r="F674" s="160"/>
      <c r="G674" s="160"/>
      <c r="H674" s="160"/>
      <c r="I674" s="160"/>
      <c r="J674" s="160"/>
      <c r="K674" s="160"/>
      <c r="L674" s="160"/>
      <c r="M674" s="160"/>
      <c r="N674" s="160"/>
      <c r="O674" s="160"/>
      <c r="P674" s="160"/>
      <c r="Q674" s="160"/>
      <c r="R674" s="160"/>
      <c r="S674" s="160"/>
      <c r="T674" s="160"/>
      <c r="U674" s="160"/>
      <c r="V674" s="160"/>
      <c r="W674" s="160"/>
      <c r="X674" s="160"/>
    </row>
    <row r="675" spans="2:24" s="159" customFormat="1" x14ac:dyDescent="0.25">
      <c r="B675" s="160"/>
      <c r="C675" s="160"/>
      <c r="D675" s="160"/>
      <c r="E675" s="160"/>
      <c r="F675" s="160"/>
      <c r="G675" s="160"/>
      <c r="H675" s="160"/>
      <c r="I675" s="160"/>
      <c r="J675" s="160"/>
      <c r="K675" s="160"/>
      <c r="L675" s="160"/>
      <c r="M675" s="160"/>
      <c r="N675" s="160"/>
      <c r="O675" s="160"/>
      <c r="P675" s="160"/>
      <c r="Q675" s="160"/>
      <c r="R675" s="160"/>
      <c r="S675" s="160"/>
      <c r="T675" s="160"/>
      <c r="U675" s="160"/>
      <c r="V675" s="160"/>
      <c r="W675" s="160"/>
      <c r="X675" s="160"/>
    </row>
    <row r="676" spans="2:24" s="159" customFormat="1" x14ac:dyDescent="0.25">
      <c r="B676" s="160"/>
      <c r="C676" s="160"/>
      <c r="D676" s="160"/>
      <c r="E676" s="160"/>
      <c r="F676" s="160"/>
      <c r="G676" s="160"/>
      <c r="H676" s="160"/>
      <c r="I676" s="160"/>
      <c r="J676" s="160"/>
      <c r="K676" s="160"/>
      <c r="L676" s="160"/>
      <c r="M676" s="160"/>
      <c r="N676" s="160"/>
      <c r="O676" s="160"/>
      <c r="P676" s="160"/>
      <c r="Q676" s="160"/>
      <c r="R676" s="160"/>
      <c r="S676" s="160"/>
      <c r="T676" s="160"/>
      <c r="U676" s="160"/>
      <c r="V676" s="160"/>
      <c r="W676" s="160"/>
      <c r="X676" s="160"/>
    </row>
    <row r="677" spans="2:24" s="159" customFormat="1" x14ac:dyDescent="0.25">
      <c r="B677" s="160"/>
      <c r="C677" s="160"/>
      <c r="D677" s="160"/>
      <c r="E677" s="160"/>
      <c r="F677" s="160"/>
      <c r="G677" s="160"/>
      <c r="H677" s="160"/>
      <c r="I677" s="160"/>
      <c r="J677" s="160"/>
      <c r="K677" s="160"/>
      <c r="L677" s="160"/>
      <c r="M677" s="160"/>
      <c r="N677" s="160"/>
      <c r="O677" s="160"/>
      <c r="P677" s="160"/>
      <c r="Q677" s="160"/>
      <c r="R677" s="160"/>
      <c r="S677" s="160"/>
      <c r="T677" s="160"/>
      <c r="U677" s="160"/>
      <c r="V677" s="160"/>
      <c r="W677" s="160"/>
      <c r="X677" s="160"/>
    </row>
    <row r="678" spans="2:24" s="159" customFormat="1" x14ac:dyDescent="0.25">
      <c r="B678" s="160"/>
      <c r="C678" s="160"/>
      <c r="D678" s="160"/>
      <c r="E678" s="160"/>
      <c r="F678" s="160"/>
      <c r="G678" s="160"/>
      <c r="H678" s="160"/>
      <c r="I678" s="160"/>
      <c r="J678" s="160"/>
      <c r="K678" s="160"/>
      <c r="L678" s="160"/>
      <c r="M678" s="160"/>
      <c r="N678" s="160"/>
      <c r="O678" s="160"/>
      <c r="P678" s="160"/>
      <c r="Q678" s="160"/>
      <c r="R678" s="160"/>
      <c r="S678" s="160"/>
      <c r="T678" s="160"/>
      <c r="U678" s="160"/>
      <c r="V678" s="160"/>
      <c r="W678" s="160"/>
      <c r="X678" s="160"/>
    </row>
    <row r="679" spans="2:24" s="159" customFormat="1" x14ac:dyDescent="0.25">
      <c r="B679" s="160"/>
      <c r="C679" s="160"/>
      <c r="D679" s="160"/>
      <c r="E679" s="160"/>
      <c r="F679" s="160"/>
      <c r="G679" s="160"/>
      <c r="H679" s="160"/>
      <c r="I679" s="160"/>
      <c r="J679" s="160"/>
      <c r="K679" s="160"/>
      <c r="L679" s="160"/>
      <c r="M679" s="160"/>
      <c r="N679" s="160"/>
      <c r="O679" s="160"/>
      <c r="P679" s="160"/>
      <c r="Q679" s="160"/>
      <c r="R679" s="160"/>
      <c r="S679" s="160"/>
      <c r="T679" s="160"/>
      <c r="U679" s="160"/>
      <c r="V679" s="160"/>
      <c r="W679" s="160"/>
      <c r="X679" s="160"/>
    </row>
    <row r="680" spans="2:24" s="159" customFormat="1" x14ac:dyDescent="0.25">
      <c r="B680" s="160"/>
      <c r="C680" s="160"/>
      <c r="D680" s="160"/>
      <c r="E680" s="160"/>
      <c r="F680" s="160"/>
      <c r="G680" s="160"/>
      <c r="H680" s="160"/>
      <c r="I680" s="160"/>
      <c r="J680" s="160"/>
      <c r="K680" s="160"/>
      <c r="L680" s="160"/>
      <c r="M680" s="160"/>
      <c r="N680" s="160"/>
      <c r="O680" s="160"/>
      <c r="P680" s="160"/>
      <c r="Q680" s="160"/>
      <c r="R680" s="160"/>
      <c r="S680" s="160"/>
      <c r="T680" s="160"/>
      <c r="U680" s="160"/>
      <c r="V680" s="160"/>
      <c r="W680" s="160"/>
      <c r="X680" s="160"/>
    </row>
    <row r="681" spans="2:24" s="159" customFormat="1" x14ac:dyDescent="0.25">
      <c r="B681" s="160"/>
      <c r="C681" s="160"/>
      <c r="D681" s="160"/>
      <c r="E681" s="160"/>
      <c r="F681" s="160"/>
      <c r="G681" s="160"/>
      <c r="H681" s="160"/>
      <c r="I681" s="160"/>
      <c r="J681" s="160"/>
      <c r="K681" s="160"/>
      <c r="L681" s="160"/>
      <c r="M681" s="160"/>
      <c r="N681" s="160"/>
      <c r="O681" s="160"/>
      <c r="P681" s="160"/>
      <c r="Q681" s="160"/>
      <c r="R681" s="160"/>
      <c r="S681" s="160"/>
      <c r="T681" s="160"/>
      <c r="U681" s="160"/>
      <c r="V681" s="160"/>
      <c r="W681" s="160"/>
      <c r="X681" s="160"/>
    </row>
    <row r="682" spans="2:24" s="159" customFormat="1" x14ac:dyDescent="0.25">
      <c r="B682" s="160"/>
      <c r="C682" s="160"/>
      <c r="D682" s="160"/>
      <c r="E682" s="160"/>
      <c r="F682" s="160"/>
      <c r="G682" s="160"/>
      <c r="H682" s="160"/>
      <c r="I682" s="160"/>
      <c r="J682" s="160"/>
      <c r="K682" s="160"/>
      <c r="L682" s="160"/>
      <c r="M682" s="160"/>
      <c r="N682" s="160"/>
      <c r="O682" s="160"/>
      <c r="P682" s="160"/>
      <c r="Q682" s="160"/>
      <c r="R682" s="160"/>
      <c r="S682" s="160"/>
      <c r="T682" s="160"/>
      <c r="U682" s="160"/>
      <c r="V682" s="160"/>
      <c r="W682" s="160"/>
      <c r="X682" s="160"/>
    </row>
    <row r="683" spans="2:24" s="159" customFormat="1" x14ac:dyDescent="0.25">
      <c r="B683" s="160"/>
      <c r="C683" s="160"/>
      <c r="D683" s="160"/>
      <c r="E683" s="160"/>
      <c r="F683" s="160"/>
      <c r="G683" s="160"/>
      <c r="H683" s="160"/>
      <c r="I683" s="160"/>
      <c r="J683" s="160"/>
      <c r="K683" s="160"/>
      <c r="L683" s="160"/>
      <c r="M683" s="160"/>
      <c r="N683" s="160"/>
      <c r="O683" s="160"/>
      <c r="P683" s="160"/>
      <c r="Q683" s="160"/>
      <c r="R683" s="160"/>
      <c r="S683" s="160"/>
      <c r="T683" s="160"/>
      <c r="U683" s="160"/>
      <c r="V683" s="160"/>
      <c r="W683" s="160"/>
      <c r="X683" s="160"/>
    </row>
    <row r="684" spans="2:24" s="159" customFormat="1" x14ac:dyDescent="0.25">
      <c r="B684" s="160"/>
      <c r="C684" s="160"/>
      <c r="D684" s="160"/>
      <c r="E684" s="160"/>
      <c r="F684" s="160"/>
      <c r="G684" s="160"/>
      <c r="H684" s="160"/>
      <c r="I684" s="160"/>
      <c r="J684" s="160"/>
      <c r="K684" s="160"/>
      <c r="L684" s="160"/>
      <c r="M684" s="160"/>
      <c r="N684" s="160"/>
      <c r="O684" s="160"/>
      <c r="P684" s="160"/>
      <c r="Q684" s="160"/>
      <c r="R684" s="160"/>
      <c r="S684" s="160"/>
      <c r="T684" s="160"/>
      <c r="U684" s="160"/>
      <c r="V684" s="160"/>
      <c r="W684" s="160"/>
      <c r="X684" s="160"/>
    </row>
    <row r="685" spans="2:24" s="159" customFormat="1" x14ac:dyDescent="0.25">
      <c r="B685" s="160"/>
      <c r="C685" s="160"/>
      <c r="D685" s="160"/>
      <c r="E685" s="160"/>
      <c r="F685" s="160"/>
      <c r="G685" s="160"/>
      <c r="H685" s="160"/>
      <c r="I685" s="160"/>
      <c r="J685" s="160"/>
      <c r="K685" s="160"/>
      <c r="L685" s="160"/>
      <c r="M685" s="160"/>
      <c r="N685" s="160"/>
      <c r="O685" s="160"/>
      <c r="P685" s="160"/>
      <c r="Q685" s="160"/>
      <c r="R685" s="160"/>
      <c r="S685" s="160"/>
      <c r="T685" s="160"/>
      <c r="U685" s="160"/>
      <c r="V685" s="160"/>
      <c r="W685" s="160"/>
      <c r="X685" s="160"/>
    </row>
    <row r="686" spans="2:24" s="159" customFormat="1" x14ac:dyDescent="0.25">
      <c r="B686" s="160"/>
      <c r="C686" s="160"/>
      <c r="D686" s="160"/>
      <c r="E686" s="160"/>
      <c r="F686" s="160"/>
      <c r="G686" s="160"/>
      <c r="H686" s="160"/>
      <c r="I686" s="160"/>
      <c r="J686" s="160"/>
      <c r="K686" s="160"/>
      <c r="L686" s="160"/>
      <c r="M686" s="160"/>
      <c r="N686" s="160"/>
      <c r="O686" s="160"/>
      <c r="P686" s="160"/>
      <c r="Q686" s="160"/>
      <c r="R686" s="160"/>
      <c r="S686" s="160"/>
      <c r="T686" s="160"/>
      <c r="U686" s="160"/>
      <c r="V686" s="160"/>
      <c r="W686" s="160"/>
      <c r="X686" s="160"/>
    </row>
    <row r="687" spans="2:24" s="159" customFormat="1" x14ac:dyDescent="0.25">
      <c r="B687" s="160"/>
      <c r="C687" s="160"/>
      <c r="D687" s="160"/>
      <c r="E687" s="160"/>
      <c r="F687" s="160"/>
      <c r="G687" s="160"/>
      <c r="H687" s="160"/>
      <c r="I687" s="160"/>
      <c r="J687" s="160"/>
      <c r="K687" s="160"/>
      <c r="L687" s="160"/>
      <c r="M687" s="160"/>
      <c r="N687" s="160"/>
      <c r="O687" s="160"/>
      <c r="P687" s="160"/>
      <c r="Q687" s="160"/>
      <c r="R687" s="160"/>
      <c r="S687" s="160"/>
      <c r="T687" s="160"/>
      <c r="U687" s="160"/>
      <c r="V687" s="160"/>
      <c r="W687" s="160"/>
      <c r="X687" s="160"/>
    </row>
    <row r="688" spans="2:24" s="159" customFormat="1" x14ac:dyDescent="0.25">
      <c r="B688" s="160"/>
      <c r="C688" s="160"/>
      <c r="D688" s="160"/>
      <c r="E688" s="160"/>
      <c r="F688" s="160"/>
      <c r="G688" s="160"/>
      <c r="H688" s="160"/>
      <c r="I688" s="160"/>
      <c r="J688" s="160"/>
      <c r="K688" s="160"/>
      <c r="L688" s="160"/>
      <c r="M688" s="160"/>
      <c r="N688" s="160"/>
      <c r="O688" s="160"/>
      <c r="P688" s="160"/>
      <c r="Q688" s="160"/>
      <c r="R688" s="160"/>
      <c r="S688" s="160"/>
      <c r="T688" s="160"/>
      <c r="U688" s="160"/>
      <c r="V688" s="160"/>
      <c r="W688" s="160"/>
      <c r="X688" s="160"/>
    </row>
    <row r="689" spans="2:24" s="159" customFormat="1" x14ac:dyDescent="0.25">
      <c r="B689" s="160"/>
      <c r="C689" s="160"/>
      <c r="D689" s="160"/>
      <c r="E689" s="160"/>
      <c r="F689" s="160"/>
      <c r="G689" s="160"/>
      <c r="H689" s="160"/>
      <c r="I689" s="160"/>
      <c r="J689" s="160"/>
      <c r="K689" s="160"/>
      <c r="L689" s="160"/>
      <c r="M689" s="160"/>
      <c r="N689" s="160"/>
      <c r="O689" s="160"/>
      <c r="P689" s="160"/>
      <c r="Q689" s="160"/>
      <c r="R689" s="160"/>
      <c r="S689" s="160"/>
      <c r="T689" s="160"/>
      <c r="U689" s="160"/>
      <c r="V689" s="160"/>
      <c r="W689" s="160"/>
      <c r="X689" s="160"/>
    </row>
    <row r="690" spans="2:24" s="159" customFormat="1" x14ac:dyDescent="0.25">
      <c r="B690" s="160"/>
      <c r="C690" s="160"/>
      <c r="D690" s="160"/>
      <c r="E690" s="160"/>
      <c r="F690" s="160"/>
      <c r="G690" s="160"/>
      <c r="H690" s="160"/>
      <c r="I690" s="160"/>
      <c r="J690" s="160"/>
      <c r="K690" s="160"/>
      <c r="L690" s="160"/>
      <c r="M690" s="160"/>
      <c r="N690" s="160"/>
      <c r="O690" s="160"/>
      <c r="P690" s="160"/>
      <c r="Q690" s="160"/>
      <c r="R690" s="160"/>
      <c r="S690" s="160"/>
      <c r="T690" s="160"/>
      <c r="U690" s="160"/>
      <c r="V690" s="160"/>
      <c r="W690" s="160"/>
      <c r="X690" s="160"/>
    </row>
    <row r="691" spans="2:24" s="159" customFormat="1" x14ac:dyDescent="0.25">
      <c r="B691" s="160"/>
      <c r="C691" s="160"/>
      <c r="D691" s="160"/>
      <c r="E691" s="160"/>
      <c r="F691" s="160"/>
      <c r="G691" s="160"/>
      <c r="H691" s="160"/>
      <c r="I691" s="160"/>
      <c r="J691" s="160"/>
      <c r="K691" s="160"/>
      <c r="L691" s="160"/>
      <c r="M691" s="160"/>
      <c r="N691" s="160"/>
      <c r="O691" s="160"/>
      <c r="P691" s="160"/>
      <c r="Q691" s="160"/>
      <c r="R691" s="160"/>
      <c r="S691" s="160"/>
      <c r="T691" s="160"/>
      <c r="U691" s="160"/>
      <c r="V691" s="160"/>
      <c r="W691" s="160"/>
      <c r="X691" s="160"/>
    </row>
    <row r="692" spans="2:24" s="159" customFormat="1" x14ac:dyDescent="0.25">
      <c r="B692" s="160"/>
      <c r="C692" s="160"/>
      <c r="D692" s="160"/>
      <c r="E692" s="160"/>
      <c r="F692" s="160"/>
      <c r="G692" s="160"/>
      <c r="H692" s="160"/>
      <c r="I692" s="160"/>
      <c r="J692" s="160"/>
      <c r="K692" s="160"/>
      <c r="L692" s="160"/>
      <c r="M692" s="160"/>
      <c r="N692" s="160"/>
      <c r="O692" s="160"/>
      <c r="P692" s="160"/>
      <c r="Q692" s="160"/>
      <c r="R692" s="160"/>
      <c r="S692" s="160"/>
      <c r="T692" s="160"/>
      <c r="U692" s="160"/>
      <c r="V692" s="160"/>
      <c r="W692" s="160"/>
      <c r="X692" s="160"/>
    </row>
    <row r="693" spans="2:24" s="159" customFormat="1" x14ac:dyDescent="0.25">
      <c r="B693" s="160"/>
      <c r="C693" s="160"/>
      <c r="D693" s="160"/>
      <c r="E693" s="160"/>
      <c r="F693" s="160"/>
      <c r="G693" s="160"/>
      <c r="H693" s="160"/>
      <c r="I693" s="160"/>
      <c r="J693" s="160"/>
      <c r="K693" s="160"/>
      <c r="L693" s="160"/>
      <c r="M693" s="160"/>
      <c r="N693" s="160"/>
      <c r="O693" s="160"/>
      <c r="P693" s="160"/>
      <c r="Q693" s="160"/>
      <c r="R693" s="160"/>
      <c r="S693" s="160"/>
      <c r="T693" s="160"/>
      <c r="U693" s="160"/>
      <c r="V693" s="160"/>
      <c r="W693" s="160"/>
      <c r="X693" s="160"/>
    </row>
    <row r="694" spans="2:24" s="159" customFormat="1" x14ac:dyDescent="0.25">
      <c r="B694" s="160"/>
      <c r="C694" s="160"/>
      <c r="D694" s="160"/>
      <c r="E694" s="160"/>
      <c r="F694" s="160"/>
      <c r="G694" s="160"/>
      <c r="H694" s="160"/>
      <c r="I694" s="160"/>
      <c r="J694" s="160"/>
      <c r="K694" s="160"/>
      <c r="L694" s="160"/>
      <c r="M694" s="160"/>
      <c r="N694" s="160"/>
      <c r="O694" s="160"/>
      <c r="P694" s="160"/>
      <c r="Q694" s="160"/>
      <c r="R694" s="160"/>
      <c r="S694" s="160"/>
      <c r="T694" s="160"/>
      <c r="U694" s="160"/>
      <c r="V694" s="160"/>
      <c r="W694" s="160"/>
      <c r="X694" s="160"/>
    </row>
    <row r="695" spans="2:24" s="159" customFormat="1" x14ac:dyDescent="0.25">
      <c r="B695" s="160"/>
      <c r="C695" s="160"/>
      <c r="D695" s="160"/>
      <c r="E695" s="160"/>
      <c r="F695" s="160"/>
      <c r="G695" s="160"/>
      <c r="H695" s="160"/>
      <c r="I695" s="160"/>
      <c r="J695" s="160"/>
      <c r="K695" s="160"/>
      <c r="L695" s="160"/>
      <c r="M695" s="160"/>
      <c r="N695" s="160"/>
      <c r="O695" s="160"/>
      <c r="P695" s="160"/>
      <c r="Q695" s="160"/>
      <c r="R695" s="160"/>
      <c r="S695" s="160"/>
      <c r="T695" s="160"/>
      <c r="U695" s="160"/>
      <c r="V695" s="160"/>
      <c r="W695" s="160"/>
      <c r="X695" s="160"/>
    </row>
    <row r="696" spans="2:24" s="159" customFormat="1" x14ac:dyDescent="0.25">
      <c r="B696" s="160"/>
      <c r="C696" s="160"/>
      <c r="D696" s="160"/>
      <c r="E696" s="160"/>
      <c r="F696" s="160"/>
      <c r="G696" s="160"/>
      <c r="H696" s="160"/>
      <c r="I696" s="160"/>
      <c r="J696" s="160"/>
      <c r="K696" s="160"/>
      <c r="L696" s="160"/>
      <c r="M696" s="160"/>
      <c r="N696" s="160"/>
      <c r="O696" s="160"/>
      <c r="P696" s="160"/>
      <c r="Q696" s="160"/>
      <c r="R696" s="160"/>
      <c r="S696" s="160"/>
      <c r="T696" s="160"/>
      <c r="U696" s="160"/>
      <c r="V696" s="160"/>
      <c r="W696" s="160"/>
      <c r="X696" s="160"/>
    </row>
    <row r="697" spans="2:24" s="159" customFormat="1" x14ac:dyDescent="0.25">
      <c r="B697" s="160"/>
      <c r="C697" s="160"/>
      <c r="D697" s="160"/>
      <c r="E697" s="160"/>
      <c r="F697" s="160"/>
      <c r="G697" s="160"/>
      <c r="H697" s="160"/>
      <c r="I697" s="160"/>
      <c r="J697" s="160"/>
      <c r="K697" s="160"/>
      <c r="L697" s="160"/>
      <c r="M697" s="160"/>
      <c r="N697" s="160"/>
      <c r="O697" s="160"/>
      <c r="P697" s="160"/>
      <c r="Q697" s="160"/>
      <c r="R697" s="160"/>
      <c r="S697" s="160"/>
      <c r="T697" s="160"/>
      <c r="U697" s="160"/>
      <c r="V697" s="160"/>
      <c r="W697" s="160"/>
      <c r="X697" s="160"/>
    </row>
    <row r="698" spans="2:24" s="159" customFormat="1" x14ac:dyDescent="0.25">
      <c r="B698" s="160"/>
      <c r="C698" s="160"/>
      <c r="D698" s="160"/>
      <c r="E698" s="160"/>
      <c r="F698" s="160"/>
      <c r="G698" s="160"/>
      <c r="H698" s="160"/>
      <c r="I698" s="160"/>
      <c r="J698" s="160"/>
      <c r="K698" s="160"/>
      <c r="L698" s="160"/>
      <c r="M698" s="160"/>
      <c r="N698" s="160"/>
      <c r="O698" s="160"/>
      <c r="P698" s="160"/>
      <c r="Q698" s="160"/>
      <c r="R698" s="160"/>
      <c r="S698" s="160"/>
      <c r="T698" s="160"/>
      <c r="U698" s="160"/>
      <c r="V698" s="160"/>
      <c r="W698" s="160"/>
      <c r="X698" s="160"/>
    </row>
    <row r="699" spans="2:24" s="159" customFormat="1" x14ac:dyDescent="0.25">
      <c r="B699" s="160"/>
      <c r="C699" s="160"/>
      <c r="D699" s="160"/>
      <c r="E699" s="160"/>
      <c r="F699" s="160"/>
      <c r="G699" s="160"/>
      <c r="H699" s="160"/>
      <c r="I699" s="160"/>
      <c r="J699" s="160"/>
      <c r="K699" s="160"/>
      <c r="L699" s="160"/>
      <c r="M699" s="160"/>
      <c r="N699" s="160"/>
      <c r="O699" s="160"/>
      <c r="P699" s="160"/>
      <c r="Q699" s="160"/>
      <c r="R699" s="160"/>
      <c r="S699" s="160"/>
      <c r="T699" s="160"/>
      <c r="U699" s="160"/>
      <c r="V699" s="160"/>
      <c r="W699" s="160"/>
      <c r="X699" s="160"/>
    </row>
    <row r="700" spans="2:24" s="159" customFormat="1" x14ac:dyDescent="0.25">
      <c r="B700" s="160"/>
      <c r="C700" s="160"/>
      <c r="D700" s="160"/>
      <c r="E700" s="160"/>
      <c r="F700" s="160"/>
      <c r="G700" s="160"/>
      <c r="H700" s="160"/>
      <c r="I700" s="160"/>
      <c r="J700" s="160"/>
      <c r="K700" s="160"/>
      <c r="L700" s="160"/>
      <c r="M700" s="160"/>
      <c r="N700" s="160"/>
      <c r="O700" s="160"/>
      <c r="P700" s="160"/>
      <c r="Q700" s="160"/>
      <c r="R700" s="160"/>
      <c r="S700" s="160"/>
      <c r="T700" s="160"/>
      <c r="U700" s="160"/>
      <c r="V700" s="160"/>
      <c r="W700" s="160"/>
      <c r="X700" s="160"/>
    </row>
    <row r="701" spans="2:24" s="159" customFormat="1" x14ac:dyDescent="0.25">
      <c r="B701" s="160"/>
      <c r="C701" s="160"/>
      <c r="D701" s="160"/>
      <c r="E701" s="160"/>
      <c r="F701" s="160"/>
      <c r="G701" s="160"/>
      <c r="H701" s="160"/>
      <c r="I701" s="160"/>
      <c r="J701" s="160"/>
      <c r="K701" s="160"/>
      <c r="L701" s="160"/>
      <c r="M701" s="160"/>
      <c r="N701" s="160"/>
      <c r="O701" s="160"/>
      <c r="P701" s="160"/>
      <c r="Q701" s="160"/>
      <c r="R701" s="160"/>
      <c r="S701" s="160"/>
      <c r="T701" s="160"/>
      <c r="U701" s="160"/>
      <c r="V701" s="160"/>
      <c r="W701" s="160"/>
      <c r="X701" s="160"/>
    </row>
    <row r="702" spans="2:24" s="159" customFormat="1" x14ac:dyDescent="0.25">
      <c r="B702" s="160"/>
      <c r="C702" s="160"/>
      <c r="D702" s="160"/>
      <c r="E702" s="160"/>
      <c r="F702" s="160"/>
      <c r="G702" s="160"/>
      <c r="H702" s="160"/>
      <c r="I702" s="160"/>
      <c r="J702" s="160"/>
      <c r="K702" s="160"/>
      <c r="L702" s="160"/>
      <c r="M702" s="160"/>
      <c r="N702" s="160"/>
      <c r="O702" s="160"/>
      <c r="P702" s="160"/>
      <c r="Q702" s="160"/>
      <c r="R702" s="160"/>
      <c r="S702" s="160"/>
      <c r="T702" s="160"/>
      <c r="U702" s="160"/>
      <c r="V702" s="160"/>
      <c r="W702" s="160"/>
      <c r="X702" s="160"/>
    </row>
    <row r="703" spans="2:24" s="159" customFormat="1" x14ac:dyDescent="0.25">
      <c r="B703" s="160"/>
      <c r="C703" s="160"/>
      <c r="D703" s="160"/>
      <c r="E703" s="160"/>
      <c r="F703" s="160"/>
      <c r="G703" s="160"/>
      <c r="H703" s="160"/>
      <c r="I703" s="160"/>
      <c r="J703" s="160"/>
      <c r="K703" s="160"/>
      <c r="L703" s="160"/>
      <c r="M703" s="160"/>
      <c r="N703" s="160"/>
      <c r="O703" s="160"/>
      <c r="P703" s="160"/>
      <c r="Q703" s="160"/>
      <c r="R703" s="160"/>
      <c r="S703" s="160"/>
      <c r="T703" s="160"/>
      <c r="U703" s="160"/>
      <c r="V703" s="160"/>
      <c r="W703" s="160"/>
      <c r="X703" s="160"/>
    </row>
    <row r="704" spans="2:24" s="159" customFormat="1" x14ac:dyDescent="0.25">
      <c r="B704" s="160"/>
      <c r="C704" s="160"/>
      <c r="D704" s="160"/>
      <c r="E704" s="160"/>
      <c r="F704" s="160"/>
      <c r="G704" s="160"/>
      <c r="H704" s="160"/>
      <c r="I704" s="160"/>
      <c r="J704" s="160"/>
      <c r="K704" s="160"/>
      <c r="L704" s="160"/>
      <c r="M704" s="160"/>
      <c r="N704" s="160"/>
      <c r="O704" s="160"/>
      <c r="P704" s="160"/>
      <c r="Q704" s="160"/>
      <c r="R704" s="160"/>
      <c r="S704" s="160"/>
      <c r="T704" s="160"/>
      <c r="U704" s="160"/>
      <c r="V704" s="160"/>
      <c r="W704" s="160"/>
      <c r="X704" s="160"/>
    </row>
    <row r="705" spans="2:24" s="159" customFormat="1" x14ac:dyDescent="0.25">
      <c r="B705" s="160"/>
      <c r="C705" s="160"/>
      <c r="D705" s="160"/>
      <c r="E705" s="160"/>
      <c r="F705" s="160"/>
      <c r="G705" s="160"/>
      <c r="H705" s="160"/>
      <c r="I705" s="160"/>
      <c r="J705" s="160"/>
      <c r="K705" s="160"/>
      <c r="L705" s="160"/>
      <c r="M705" s="160"/>
      <c r="N705" s="160"/>
      <c r="O705" s="160"/>
      <c r="P705" s="160"/>
      <c r="Q705" s="160"/>
      <c r="R705" s="160"/>
      <c r="S705" s="160"/>
      <c r="T705" s="160"/>
      <c r="U705" s="160"/>
      <c r="V705" s="160"/>
      <c r="W705" s="160"/>
      <c r="X705" s="160"/>
    </row>
    <row r="706" spans="2:24" s="159" customFormat="1" x14ac:dyDescent="0.25">
      <c r="B706" s="160"/>
      <c r="C706" s="160"/>
      <c r="D706" s="160"/>
      <c r="E706" s="160"/>
      <c r="F706" s="160"/>
      <c r="G706" s="160"/>
      <c r="H706" s="160"/>
      <c r="I706" s="160"/>
      <c r="J706" s="160"/>
      <c r="K706" s="160"/>
      <c r="L706" s="160"/>
      <c r="M706" s="160"/>
      <c r="N706" s="160"/>
      <c r="O706" s="160"/>
      <c r="P706" s="160"/>
      <c r="Q706" s="160"/>
      <c r="R706" s="160"/>
      <c r="S706" s="160"/>
      <c r="T706" s="160"/>
      <c r="U706" s="160"/>
      <c r="V706" s="160"/>
      <c r="W706" s="160"/>
      <c r="X706" s="160"/>
    </row>
    <row r="707" spans="2:24" s="159" customFormat="1" x14ac:dyDescent="0.25">
      <c r="B707" s="160"/>
      <c r="C707" s="160"/>
      <c r="D707" s="160"/>
      <c r="E707" s="160"/>
      <c r="F707" s="160"/>
      <c r="G707" s="160"/>
      <c r="H707" s="160"/>
      <c r="I707" s="160"/>
      <c r="J707" s="160"/>
      <c r="K707" s="160"/>
      <c r="L707" s="160"/>
      <c r="M707" s="160"/>
      <c r="N707" s="160"/>
      <c r="O707" s="160"/>
      <c r="P707" s="160"/>
      <c r="Q707" s="160"/>
      <c r="R707" s="160"/>
      <c r="S707" s="160"/>
      <c r="T707" s="160"/>
      <c r="U707" s="160"/>
      <c r="V707" s="160"/>
      <c r="W707" s="160"/>
      <c r="X707" s="160"/>
    </row>
    <row r="708" spans="2:24" s="159" customFormat="1" x14ac:dyDescent="0.25">
      <c r="B708" s="160"/>
      <c r="C708" s="160"/>
      <c r="D708" s="160"/>
      <c r="E708" s="160"/>
      <c r="F708" s="160"/>
      <c r="G708" s="160"/>
      <c r="H708" s="160"/>
      <c r="I708" s="160"/>
      <c r="J708" s="160"/>
      <c r="K708" s="160"/>
      <c r="L708" s="160"/>
      <c r="M708" s="160"/>
      <c r="N708" s="160"/>
      <c r="O708" s="160"/>
      <c r="P708" s="160"/>
      <c r="Q708" s="160"/>
      <c r="R708" s="160"/>
      <c r="S708" s="160"/>
      <c r="T708" s="160"/>
      <c r="U708" s="160"/>
      <c r="V708" s="160"/>
      <c r="W708" s="160"/>
      <c r="X708" s="160"/>
    </row>
    <row r="709" spans="2:24" s="159" customFormat="1" x14ac:dyDescent="0.25">
      <c r="B709" s="160"/>
      <c r="C709" s="160"/>
      <c r="D709" s="160"/>
      <c r="E709" s="160"/>
      <c r="F709" s="160"/>
      <c r="G709" s="160"/>
      <c r="H709" s="160"/>
      <c r="I709" s="160"/>
      <c r="J709" s="160"/>
      <c r="K709" s="160"/>
      <c r="L709" s="160"/>
      <c r="M709" s="160"/>
      <c r="N709" s="160"/>
      <c r="O709" s="160"/>
      <c r="P709" s="160"/>
      <c r="Q709" s="160"/>
      <c r="R709" s="160"/>
      <c r="S709" s="160"/>
      <c r="T709" s="160"/>
      <c r="U709" s="160"/>
      <c r="V709" s="160"/>
      <c r="W709" s="160"/>
      <c r="X709" s="160"/>
    </row>
    <row r="710" spans="2:24" s="159" customFormat="1" x14ac:dyDescent="0.25">
      <c r="B710" s="160"/>
      <c r="C710" s="160"/>
      <c r="D710" s="160"/>
      <c r="E710" s="160"/>
      <c r="F710" s="160"/>
      <c r="G710" s="160"/>
      <c r="H710" s="160"/>
      <c r="I710" s="160"/>
      <c r="J710" s="160"/>
      <c r="K710" s="160"/>
      <c r="L710" s="160"/>
      <c r="M710" s="160"/>
      <c r="N710" s="160"/>
      <c r="O710" s="160"/>
      <c r="P710" s="160"/>
      <c r="Q710" s="160"/>
      <c r="R710" s="160"/>
      <c r="S710" s="160"/>
      <c r="T710" s="160"/>
      <c r="U710" s="160"/>
      <c r="V710" s="160"/>
      <c r="W710" s="160"/>
      <c r="X710" s="160"/>
    </row>
    <row r="711" spans="2:24" s="159" customFormat="1" x14ac:dyDescent="0.25">
      <c r="B711" s="160"/>
      <c r="C711" s="160"/>
      <c r="D711" s="160"/>
      <c r="E711" s="160"/>
      <c r="F711" s="160"/>
      <c r="G711" s="160"/>
      <c r="H711" s="160"/>
      <c r="I711" s="160"/>
      <c r="J711" s="160"/>
      <c r="K711" s="160"/>
      <c r="L711" s="160"/>
      <c r="M711" s="160"/>
      <c r="N711" s="160"/>
      <c r="O711" s="160"/>
      <c r="P711" s="160"/>
      <c r="Q711" s="160"/>
      <c r="R711" s="160"/>
      <c r="S711" s="160"/>
      <c r="T711" s="160"/>
      <c r="U711" s="160"/>
      <c r="V711" s="160"/>
      <c r="W711" s="160"/>
      <c r="X711" s="160"/>
    </row>
    <row r="712" spans="2:24" s="159" customFormat="1" x14ac:dyDescent="0.25">
      <c r="B712" s="160"/>
      <c r="C712" s="160"/>
      <c r="D712" s="160"/>
      <c r="E712" s="160"/>
      <c r="F712" s="160"/>
      <c r="G712" s="160"/>
      <c r="H712" s="160"/>
      <c r="I712" s="160"/>
      <c r="J712" s="160"/>
      <c r="K712" s="160"/>
      <c r="L712" s="160"/>
      <c r="M712" s="160"/>
      <c r="N712" s="160"/>
      <c r="O712" s="160"/>
      <c r="P712" s="160"/>
      <c r="Q712" s="160"/>
      <c r="R712" s="160"/>
      <c r="S712" s="160"/>
      <c r="T712" s="160"/>
      <c r="U712" s="160"/>
      <c r="V712" s="160"/>
      <c r="W712" s="160"/>
      <c r="X712" s="160"/>
    </row>
    <row r="713" spans="2:24" s="159" customFormat="1" x14ac:dyDescent="0.25">
      <c r="B713" s="160"/>
      <c r="C713" s="160"/>
      <c r="D713" s="160"/>
      <c r="E713" s="160"/>
      <c r="F713" s="160"/>
      <c r="G713" s="160"/>
      <c r="H713" s="160"/>
      <c r="I713" s="160"/>
      <c r="J713" s="160"/>
      <c r="K713" s="160"/>
      <c r="L713" s="160"/>
      <c r="M713" s="160"/>
      <c r="N713" s="160"/>
      <c r="O713" s="160"/>
      <c r="P713" s="160"/>
      <c r="Q713" s="160"/>
      <c r="R713" s="160"/>
      <c r="S713" s="160"/>
      <c r="T713" s="160"/>
      <c r="U713" s="160"/>
      <c r="V713" s="160"/>
      <c r="W713" s="160"/>
      <c r="X713" s="160"/>
    </row>
    <row r="714" spans="2:24" s="159" customFormat="1" x14ac:dyDescent="0.25">
      <c r="B714" s="160"/>
      <c r="C714" s="160"/>
      <c r="D714" s="160"/>
      <c r="E714" s="160"/>
      <c r="F714" s="160"/>
      <c r="G714" s="160"/>
      <c r="H714" s="160"/>
      <c r="I714" s="160"/>
      <c r="J714" s="160"/>
      <c r="K714" s="160"/>
      <c r="L714" s="160"/>
      <c r="M714" s="160"/>
      <c r="N714" s="160"/>
      <c r="O714" s="160"/>
      <c r="P714" s="160"/>
      <c r="Q714" s="160"/>
      <c r="R714" s="160"/>
      <c r="S714" s="160"/>
      <c r="T714" s="160"/>
      <c r="U714" s="160"/>
      <c r="V714" s="160"/>
      <c r="W714" s="160"/>
      <c r="X714" s="160"/>
    </row>
    <row r="715" spans="2:24" s="159" customFormat="1" x14ac:dyDescent="0.25">
      <c r="B715" s="160"/>
      <c r="C715" s="160"/>
      <c r="D715" s="160"/>
      <c r="E715" s="160"/>
      <c r="F715" s="160"/>
      <c r="G715" s="160"/>
      <c r="H715" s="160"/>
      <c r="I715" s="160"/>
      <c r="J715" s="160"/>
      <c r="K715" s="160"/>
      <c r="L715" s="160"/>
      <c r="M715" s="160"/>
      <c r="N715" s="160"/>
      <c r="O715" s="160"/>
      <c r="P715" s="160"/>
      <c r="Q715" s="160"/>
      <c r="R715" s="160"/>
      <c r="S715" s="160"/>
      <c r="T715" s="160"/>
      <c r="U715" s="160"/>
      <c r="V715" s="160"/>
      <c r="W715" s="160"/>
      <c r="X715" s="160"/>
    </row>
    <row r="716" spans="2:24" s="159" customFormat="1" x14ac:dyDescent="0.25">
      <c r="B716" s="160"/>
      <c r="C716" s="160"/>
      <c r="D716" s="160"/>
      <c r="E716" s="160"/>
      <c r="F716" s="160"/>
      <c r="G716" s="160"/>
      <c r="H716" s="160"/>
      <c r="I716" s="160"/>
      <c r="J716" s="160"/>
      <c r="K716" s="160"/>
      <c r="L716" s="160"/>
      <c r="M716" s="160"/>
      <c r="N716" s="160"/>
      <c r="O716" s="160"/>
      <c r="P716" s="160"/>
      <c r="Q716" s="160"/>
      <c r="R716" s="160"/>
      <c r="S716" s="160"/>
      <c r="T716" s="160"/>
      <c r="U716" s="160"/>
      <c r="V716" s="160"/>
      <c r="W716" s="160"/>
      <c r="X716" s="160"/>
    </row>
    <row r="717" spans="2:24" s="159" customFormat="1" x14ac:dyDescent="0.25">
      <c r="B717" s="160"/>
      <c r="C717" s="160"/>
      <c r="D717" s="160"/>
      <c r="E717" s="160"/>
      <c r="F717" s="160"/>
      <c r="G717" s="160"/>
      <c r="H717" s="160"/>
      <c r="I717" s="160"/>
      <c r="J717" s="160"/>
      <c r="K717" s="160"/>
      <c r="L717" s="160"/>
      <c r="M717" s="160"/>
      <c r="N717" s="160"/>
      <c r="O717" s="160"/>
      <c r="P717" s="160"/>
      <c r="Q717" s="160"/>
      <c r="R717" s="160"/>
      <c r="S717" s="160"/>
      <c r="T717" s="160"/>
      <c r="U717" s="160"/>
      <c r="V717" s="160"/>
      <c r="W717" s="160"/>
      <c r="X717" s="160"/>
    </row>
    <row r="718" spans="2:24" s="159" customFormat="1" x14ac:dyDescent="0.25">
      <c r="B718" s="160"/>
      <c r="C718" s="160"/>
      <c r="D718" s="160"/>
      <c r="E718" s="160"/>
      <c r="F718" s="160"/>
      <c r="G718" s="160"/>
      <c r="H718" s="160"/>
      <c r="I718" s="160"/>
      <c r="J718" s="160"/>
      <c r="K718" s="160"/>
      <c r="L718" s="160"/>
      <c r="M718" s="160"/>
      <c r="N718" s="160"/>
      <c r="O718" s="160"/>
      <c r="P718" s="160"/>
      <c r="Q718" s="160"/>
      <c r="R718" s="160"/>
      <c r="S718" s="160"/>
      <c r="T718" s="160"/>
      <c r="U718" s="160"/>
      <c r="V718" s="160"/>
      <c r="W718" s="160"/>
      <c r="X718" s="160"/>
    </row>
    <row r="719" spans="2:24" s="159" customFormat="1" x14ac:dyDescent="0.25">
      <c r="B719" s="160"/>
      <c r="C719" s="160"/>
      <c r="D719" s="160"/>
      <c r="E719" s="160"/>
      <c r="F719" s="160"/>
      <c r="G719" s="160"/>
      <c r="H719" s="160"/>
      <c r="I719" s="160"/>
      <c r="J719" s="160"/>
      <c r="K719" s="160"/>
      <c r="L719" s="160"/>
      <c r="M719" s="160"/>
      <c r="N719" s="160"/>
      <c r="O719" s="160"/>
      <c r="P719" s="160"/>
      <c r="Q719" s="160"/>
      <c r="R719" s="160"/>
      <c r="S719" s="160"/>
      <c r="T719" s="160"/>
      <c r="U719" s="160"/>
      <c r="V719" s="160"/>
      <c r="W719" s="160"/>
      <c r="X719" s="160"/>
    </row>
    <row r="720" spans="2:24" s="159" customFormat="1" x14ac:dyDescent="0.25">
      <c r="B720" s="160"/>
      <c r="C720" s="160"/>
      <c r="D720" s="160"/>
      <c r="E720" s="160"/>
      <c r="F720" s="160"/>
      <c r="G720" s="160"/>
      <c r="H720" s="160"/>
      <c r="I720" s="160"/>
      <c r="J720" s="160"/>
      <c r="K720" s="160"/>
      <c r="L720" s="160"/>
      <c r="M720" s="160"/>
      <c r="N720" s="160"/>
      <c r="O720" s="160"/>
      <c r="P720" s="160"/>
      <c r="Q720" s="160"/>
      <c r="R720" s="160"/>
      <c r="S720" s="160"/>
      <c r="T720" s="160"/>
      <c r="U720" s="160"/>
      <c r="V720" s="160"/>
      <c r="W720" s="160"/>
      <c r="X720" s="160"/>
    </row>
    <row r="721" spans="2:24" s="159" customFormat="1" x14ac:dyDescent="0.25">
      <c r="B721" s="160"/>
      <c r="C721" s="160"/>
      <c r="D721" s="160"/>
      <c r="E721" s="160"/>
      <c r="F721" s="160"/>
      <c r="G721" s="160"/>
      <c r="H721" s="160"/>
      <c r="I721" s="160"/>
      <c r="J721" s="160"/>
      <c r="K721" s="160"/>
      <c r="L721" s="160"/>
      <c r="M721" s="160"/>
      <c r="N721" s="160"/>
      <c r="O721" s="160"/>
      <c r="P721" s="160"/>
      <c r="Q721" s="160"/>
      <c r="R721" s="160"/>
      <c r="S721" s="160"/>
      <c r="T721" s="160"/>
      <c r="U721" s="160"/>
      <c r="V721" s="160"/>
      <c r="W721" s="160"/>
      <c r="X721" s="160"/>
    </row>
    <row r="722" spans="2:24" s="159" customFormat="1" x14ac:dyDescent="0.25">
      <c r="B722" s="160"/>
      <c r="C722" s="160"/>
      <c r="D722" s="160"/>
      <c r="E722" s="160"/>
      <c r="F722" s="160"/>
      <c r="G722" s="160"/>
      <c r="H722" s="160"/>
      <c r="I722" s="160"/>
      <c r="J722" s="160"/>
      <c r="K722" s="160"/>
      <c r="L722" s="160"/>
      <c r="M722" s="160"/>
      <c r="N722" s="160"/>
      <c r="O722" s="160"/>
      <c r="P722" s="160"/>
      <c r="Q722" s="160"/>
      <c r="R722" s="160"/>
      <c r="S722" s="160"/>
      <c r="T722" s="160"/>
      <c r="U722" s="160"/>
      <c r="V722" s="160"/>
      <c r="W722" s="160"/>
      <c r="X722" s="160"/>
    </row>
    <row r="723" spans="2:24" s="159" customFormat="1" x14ac:dyDescent="0.25">
      <c r="B723" s="160"/>
      <c r="C723" s="160"/>
      <c r="D723" s="160"/>
      <c r="E723" s="160"/>
      <c r="F723" s="160"/>
      <c r="G723" s="160"/>
      <c r="H723" s="160"/>
      <c r="I723" s="160"/>
      <c r="J723" s="160"/>
      <c r="K723" s="160"/>
      <c r="L723" s="160"/>
      <c r="M723" s="160"/>
      <c r="N723" s="160"/>
      <c r="O723" s="160"/>
      <c r="P723" s="160"/>
      <c r="Q723" s="160"/>
      <c r="R723" s="160"/>
      <c r="S723" s="160"/>
      <c r="T723" s="160"/>
      <c r="U723" s="160"/>
      <c r="V723" s="160"/>
      <c r="W723" s="160"/>
      <c r="X723" s="160"/>
    </row>
    <row r="724" spans="2:24" s="159" customFormat="1" x14ac:dyDescent="0.25">
      <c r="B724" s="160"/>
      <c r="C724" s="160"/>
      <c r="D724" s="160"/>
      <c r="E724" s="160"/>
      <c r="F724" s="160"/>
      <c r="G724" s="160"/>
      <c r="H724" s="160"/>
      <c r="I724" s="160"/>
      <c r="J724" s="160"/>
      <c r="K724" s="160"/>
      <c r="L724" s="160"/>
      <c r="M724" s="160"/>
      <c r="N724" s="160"/>
      <c r="O724" s="160"/>
      <c r="P724" s="160"/>
      <c r="Q724" s="160"/>
      <c r="R724" s="160"/>
      <c r="S724" s="160"/>
      <c r="T724" s="160"/>
      <c r="U724" s="160"/>
      <c r="V724" s="160"/>
      <c r="W724" s="160"/>
      <c r="X724" s="160"/>
    </row>
    <row r="725" spans="2:24" s="159" customFormat="1" x14ac:dyDescent="0.25">
      <c r="B725" s="160"/>
      <c r="C725" s="160"/>
      <c r="D725" s="160"/>
      <c r="E725" s="160"/>
      <c r="F725" s="160"/>
      <c r="G725" s="160"/>
      <c r="H725" s="160"/>
      <c r="I725" s="160"/>
      <c r="J725" s="160"/>
      <c r="K725" s="160"/>
      <c r="L725" s="160"/>
      <c r="M725" s="160"/>
      <c r="N725" s="160"/>
      <c r="O725" s="160"/>
      <c r="P725" s="160"/>
      <c r="Q725" s="160"/>
      <c r="R725" s="160"/>
      <c r="S725" s="160"/>
      <c r="T725" s="160"/>
      <c r="U725" s="160"/>
      <c r="V725" s="160"/>
      <c r="W725" s="160"/>
      <c r="X725" s="160"/>
    </row>
    <row r="726" spans="2:24" s="159" customFormat="1" x14ac:dyDescent="0.25">
      <c r="B726" s="160"/>
      <c r="C726" s="160"/>
      <c r="D726" s="160"/>
      <c r="E726" s="160"/>
      <c r="F726" s="160"/>
      <c r="G726" s="160"/>
      <c r="H726" s="160"/>
      <c r="I726" s="160"/>
      <c r="J726" s="160"/>
      <c r="K726" s="160"/>
      <c r="L726" s="160"/>
      <c r="M726" s="160"/>
      <c r="N726" s="160"/>
      <c r="O726" s="160"/>
      <c r="P726" s="160"/>
      <c r="Q726" s="160"/>
      <c r="R726" s="160"/>
      <c r="S726" s="160"/>
      <c r="T726" s="160"/>
      <c r="U726" s="160"/>
      <c r="V726" s="160"/>
      <c r="W726" s="160"/>
      <c r="X726" s="160"/>
    </row>
    <row r="727" spans="2:24" s="159" customFormat="1" x14ac:dyDescent="0.25">
      <c r="B727" s="160"/>
      <c r="C727" s="160"/>
      <c r="D727" s="160"/>
      <c r="E727" s="160"/>
      <c r="F727" s="160"/>
      <c r="G727" s="160"/>
      <c r="H727" s="160"/>
      <c r="I727" s="160"/>
      <c r="J727" s="160"/>
      <c r="K727" s="160"/>
      <c r="L727" s="160"/>
      <c r="M727" s="160"/>
      <c r="N727" s="160"/>
      <c r="O727" s="160"/>
      <c r="P727" s="160"/>
      <c r="Q727" s="160"/>
      <c r="R727" s="160"/>
      <c r="S727" s="160"/>
      <c r="T727" s="160"/>
      <c r="U727" s="160"/>
      <c r="V727" s="160"/>
      <c r="W727" s="160"/>
      <c r="X727" s="160"/>
    </row>
    <row r="728" spans="2:24" s="159" customFormat="1" x14ac:dyDescent="0.25">
      <c r="B728" s="160"/>
      <c r="C728" s="160"/>
      <c r="D728" s="160"/>
      <c r="E728" s="160"/>
      <c r="F728" s="160"/>
      <c r="G728" s="160"/>
      <c r="H728" s="160"/>
      <c r="I728" s="160"/>
      <c r="J728" s="160"/>
      <c r="K728" s="160"/>
      <c r="L728" s="160"/>
      <c r="M728" s="160"/>
      <c r="N728" s="160"/>
      <c r="O728" s="160"/>
      <c r="P728" s="160"/>
      <c r="Q728" s="160"/>
      <c r="R728" s="160"/>
      <c r="S728" s="160"/>
      <c r="T728" s="160"/>
      <c r="U728" s="160"/>
      <c r="V728" s="160"/>
      <c r="W728" s="160"/>
      <c r="X728" s="160"/>
    </row>
    <row r="729" spans="2:24" s="159" customFormat="1" x14ac:dyDescent="0.25">
      <c r="B729" s="160"/>
      <c r="C729" s="160"/>
      <c r="D729" s="160"/>
      <c r="E729" s="160"/>
      <c r="F729" s="160"/>
      <c r="G729" s="160"/>
      <c r="H729" s="160"/>
      <c r="I729" s="160"/>
      <c r="J729" s="160"/>
      <c r="K729" s="160"/>
      <c r="L729" s="160"/>
      <c r="M729" s="160"/>
      <c r="N729" s="160"/>
      <c r="O729" s="160"/>
      <c r="P729" s="160"/>
      <c r="Q729" s="160"/>
      <c r="R729" s="160"/>
      <c r="S729" s="160"/>
      <c r="T729" s="160"/>
      <c r="U729" s="160"/>
      <c r="V729" s="160"/>
      <c r="W729" s="160"/>
      <c r="X729" s="160"/>
    </row>
    <row r="730" spans="2:24" s="159" customFormat="1" x14ac:dyDescent="0.25">
      <c r="B730" s="160"/>
      <c r="C730" s="160"/>
      <c r="D730" s="160"/>
      <c r="E730" s="160"/>
      <c r="F730" s="160"/>
      <c r="G730" s="160"/>
      <c r="H730" s="160"/>
      <c r="I730" s="160"/>
      <c r="J730" s="160"/>
      <c r="K730" s="160"/>
      <c r="L730" s="160"/>
      <c r="M730" s="160"/>
      <c r="N730" s="160"/>
      <c r="O730" s="160"/>
      <c r="P730" s="160"/>
      <c r="Q730" s="160"/>
      <c r="R730" s="160"/>
      <c r="S730" s="160"/>
      <c r="T730" s="160"/>
      <c r="U730" s="160"/>
      <c r="V730" s="160"/>
      <c r="W730" s="160"/>
      <c r="X730" s="160"/>
    </row>
    <row r="731" spans="2:24" s="159" customFormat="1" x14ac:dyDescent="0.25">
      <c r="B731" s="160"/>
      <c r="C731" s="160"/>
      <c r="D731" s="160"/>
      <c r="E731" s="160"/>
      <c r="F731" s="160"/>
      <c r="G731" s="160"/>
      <c r="H731" s="160"/>
      <c r="I731" s="160"/>
      <c r="J731" s="160"/>
      <c r="K731" s="160"/>
      <c r="L731" s="160"/>
      <c r="M731" s="160"/>
      <c r="N731" s="160"/>
      <c r="O731" s="160"/>
      <c r="P731" s="160"/>
      <c r="Q731" s="160"/>
      <c r="R731" s="160"/>
      <c r="S731" s="160"/>
      <c r="T731" s="160"/>
      <c r="U731" s="160"/>
      <c r="V731" s="160"/>
      <c r="W731" s="160"/>
      <c r="X731" s="160"/>
    </row>
    <row r="732" spans="2:24" s="159" customFormat="1" x14ac:dyDescent="0.25">
      <c r="B732" s="160"/>
      <c r="C732" s="160"/>
      <c r="D732" s="160"/>
      <c r="E732" s="160"/>
      <c r="F732" s="160"/>
      <c r="G732" s="160"/>
      <c r="H732" s="160"/>
      <c r="I732" s="160"/>
      <c r="J732" s="160"/>
      <c r="K732" s="160"/>
      <c r="L732" s="160"/>
      <c r="M732" s="160"/>
      <c r="N732" s="160"/>
      <c r="O732" s="160"/>
      <c r="P732" s="160"/>
      <c r="Q732" s="160"/>
      <c r="R732" s="160"/>
      <c r="S732" s="160"/>
      <c r="T732" s="160"/>
      <c r="U732" s="160"/>
      <c r="V732" s="160"/>
      <c r="W732" s="160"/>
      <c r="X732" s="160"/>
    </row>
    <row r="733" spans="2:24" s="159" customFormat="1" x14ac:dyDescent="0.25">
      <c r="B733" s="160"/>
      <c r="C733" s="160"/>
      <c r="D733" s="160"/>
      <c r="E733" s="160"/>
      <c r="F733" s="160"/>
      <c r="G733" s="160"/>
      <c r="H733" s="160"/>
      <c r="I733" s="160"/>
      <c r="J733" s="160"/>
      <c r="K733" s="160"/>
      <c r="L733" s="160"/>
      <c r="M733" s="160"/>
      <c r="N733" s="160"/>
      <c r="O733" s="160"/>
      <c r="P733" s="160"/>
      <c r="Q733" s="160"/>
      <c r="R733" s="160"/>
      <c r="S733" s="160"/>
      <c r="T733" s="160"/>
      <c r="U733" s="160"/>
      <c r="V733" s="160"/>
      <c r="W733" s="160"/>
      <c r="X733" s="160"/>
    </row>
    <row r="734" spans="2:24" s="159" customFormat="1" x14ac:dyDescent="0.25">
      <c r="B734" s="160"/>
      <c r="C734" s="160"/>
      <c r="D734" s="160"/>
      <c r="E734" s="160"/>
      <c r="F734" s="160"/>
      <c r="G734" s="160"/>
      <c r="H734" s="160"/>
      <c r="I734" s="160"/>
      <c r="J734" s="160"/>
      <c r="K734" s="160"/>
      <c r="L734" s="160"/>
      <c r="M734" s="160"/>
      <c r="N734" s="160"/>
      <c r="O734" s="160"/>
      <c r="P734" s="160"/>
      <c r="Q734" s="160"/>
      <c r="R734" s="160"/>
      <c r="S734" s="160"/>
      <c r="T734" s="160"/>
      <c r="U734" s="160"/>
      <c r="V734" s="160"/>
      <c r="W734" s="160"/>
      <c r="X734" s="160"/>
    </row>
  </sheetData>
  <mergeCells count="7">
    <mergeCell ref="V5:X5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86" pageOrder="overThenDown" orientation="landscape" r:id="rId1"/>
  <headerFooter scaleWithDoc="0" alignWithMargins="0">
    <oddHeader xml:space="preserve">&amp;L&amp;"-,Negrita"&amp;16&amp;K00-049Peso del turismo sueco alojado en Tenerife sobre el total de turistas, por zona y tipología de alojamiento </oddHeader>
    <oddFooter>&amp;L&amp;G&amp;R&amp;K00-023&amp;P</oddFooter>
  </headerFooter>
  <colBreaks count="1" manualBreakCount="1">
    <brk id="5" min="3" max="488" man="1"/>
  </colBreaks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B1:T15"/>
  <sheetViews>
    <sheetView showGridLines="0" zoomScaleNormal="100" workbookViewId="0">
      <selection activeCell="B1" sqref="B1"/>
    </sheetView>
  </sheetViews>
  <sheetFormatPr baseColWidth="10" defaultRowHeight="15" x14ac:dyDescent="0.25"/>
  <cols>
    <col min="1" max="1" width="17.7109375" customWidth="1"/>
    <col min="2" max="2" width="28.7109375" customWidth="1"/>
    <col min="3" max="3" width="14.7109375" customWidth="1"/>
    <col min="5" max="5" width="14.5703125" customWidth="1"/>
    <col min="20" max="20" width="11.42578125" style="1"/>
  </cols>
  <sheetData>
    <row r="1" spans="2:20" ht="30" customHeight="1" x14ac:dyDescent="0.25">
      <c r="T1" s="1" t="s">
        <v>134</v>
      </c>
    </row>
    <row r="2" spans="2:20" x14ac:dyDescent="0.25">
      <c r="Q2" s="1" t="s">
        <v>135</v>
      </c>
      <c r="T2" s="1" t="s">
        <v>135</v>
      </c>
    </row>
    <row r="3" spans="2:20" s="4" customFormat="1" ht="45.75" customHeight="1" thickBot="1" x14ac:dyDescent="0.3">
      <c r="B3" s="12" t="s">
        <v>200</v>
      </c>
      <c r="C3" s="12"/>
      <c r="D3" s="12"/>
      <c r="E3" s="12"/>
      <c r="F3" s="12"/>
      <c r="G3" s="12"/>
      <c r="H3" s="12"/>
      <c r="T3" s="1" t="s">
        <v>136</v>
      </c>
    </row>
    <row r="4" spans="2:20" s="4" customFormat="1" ht="9" customHeight="1" thickBot="1" x14ac:dyDescent="0.3">
      <c r="T4" s="1" t="s">
        <v>137</v>
      </c>
    </row>
    <row r="5" spans="2:20" s="4" customFormat="1" ht="42" customHeight="1" x14ac:dyDescent="0.25">
      <c r="C5" s="90">
        <v>2016</v>
      </c>
      <c r="D5" s="90" t="s">
        <v>106</v>
      </c>
      <c r="E5" s="90">
        <v>2017</v>
      </c>
      <c r="F5" s="90" t="s">
        <v>106</v>
      </c>
      <c r="G5" s="90" t="s">
        <v>107</v>
      </c>
      <c r="H5" s="90" t="s">
        <v>108</v>
      </c>
      <c r="T5" s="1" t="s">
        <v>138</v>
      </c>
    </row>
    <row r="6" spans="2:20" ht="18.75" x14ac:dyDescent="0.3">
      <c r="B6" s="299" t="s">
        <v>139</v>
      </c>
      <c r="C6" s="300">
        <v>146723</v>
      </c>
      <c r="D6" s="301">
        <v>1</v>
      </c>
      <c r="E6" s="300">
        <v>155644</v>
      </c>
      <c r="F6" s="301">
        <v>1</v>
      </c>
      <c r="G6" s="301">
        <v>6.0801646640267659E-2</v>
      </c>
      <c r="H6" s="300">
        <v>8921</v>
      </c>
      <c r="I6" s="302"/>
      <c r="T6" s="1" t="s">
        <v>140</v>
      </c>
    </row>
    <row r="7" spans="2:20" ht="15.75" x14ac:dyDescent="0.25">
      <c r="B7" s="303" t="s">
        <v>110</v>
      </c>
      <c r="C7" s="304">
        <v>80434</v>
      </c>
      <c r="D7" s="305">
        <v>0.54820307654559952</v>
      </c>
      <c r="E7" s="304">
        <v>88520</v>
      </c>
      <c r="F7" s="305">
        <v>0.56873377708103112</v>
      </c>
      <c r="G7" s="305">
        <v>0.10052962677474708</v>
      </c>
      <c r="H7" s="304">
        <v>8086</v>
      </c>
      <c r="I7" s="302"/>
      <c r="T7" s="1" t="s">
        <v>141</v>
      </c>
    </row>
    <row r="8" spans="2:20" s="4" customFormat="1" x14ac:dyDescent="0.25">
      <c r="B8" s="162" t="s">
        <v>136</v>
      </c>
      <c r="C8" s="306">
        <v>10128</v>
      </c>
      <c r="D8" s="307">
        <v>6.9028032414822485E-2</v>
      </c>
      <c r="E8" s="306">
        <v>11440</v>
      </c>
      <c r="F8" s="307">
        <v>7.3501066536454981E-2</v>
      </c>
      <c r="G8" s="308">
        <v>0.12954186413902047</v>
      </c>
      <c r="H8" s="309">
        <v>1312</v>
      </c>
      <c r="I8" s="310"/>
      <c r="T8" s="1" t="s">
        <v>142</v>
      </c>
    </row>
    <row r="9" spans="2:20" s="4" customFormat="1" x14ac:dyDescent="0.25">
      <c r="B9" s="96" t="s">
        <v>137</v>
      </c>
      <c r="C9" s="97">
        <v>50954</v>
      </c>
      <c r="D9" s="98">
        <v>0.34728024917702066</v>
      </c>
      <c r="E9" s="97">
        <v>54120</v>
      </c>
      <c r="F9" s="98">
        <v>0.34771658399938321</v>
      </c>
      <c r="G9" s="99">
        <v>6.2134474231659853E-2</v>
      </c>
      <c r="H9" s="100">
        <v>3166</v>
      </c>
      <c r="I9" s="310"/>
      <c r="T9" s="1"/>
    </row>
    <row r="10" spans="2:20" s="4" customFormat="1" x14ac:dyDescent="0.25">
      <c r="B10" s="96" t="s">
        <v>138</v>
      </c>
      <c r="C10" s="97">
        <v>14829</v>
      </c>
      <c r="D10" s="98">
        <v>0.1010679988822475</v>
      </c>
      <c r="E10" s="97">
        <v>17842</v>
      </c>
      <c r="F10" s="98">
        <v>0.11463339415589421</v>
      </c>
      <c r="G10" s="99">
        <v>0.20318295232315053</v>
      </c>
      <c r="H10" s="100">
        <v>3013</v>
      </c>
      <c r="I10" s="310"/>
      <c r="T10" s="1"/>
    </row>
    <row r="11" spans="2:20" s="4" customFormat="1" x14ac:dyDescent="0.25">
      <c r="B11" s="96" t="s">
        <v>140</v>
      </c>
      <c r="C11" s="97">
        <v>4261</v>
      </c>
      <c r="D11" s="98">
        <v>2.9041118297744729E-2</v>
      </c>
      <c r="E11" s="97">
        <v>4821</v>
      </c>
      <c r="F11" s="98">
        <v>3.0974531623448383E-2</v>
      </c>
      <c r="G11" s="99">
        <v>0.13142454822811556</v>
      </c>
      <c r="H11" s="100">
        <v>560</v>
      </c>
      <c r="I11" s="310"/>
      <c r="T11" s="1"/>
    </row>
    <row r="12" spans="2:20" s="4" customFormat="1" x14ac:dyDescent="0.25">
      <c r="B12" s="96" t="s">
        <v>141</v>
      </c>
      <c r="C12" s="97">
        <v>262</v>
      </c>
      <c r="D12" s="98">
        <v>1.7856777737641678E-3</v>
      </c>
      <c r="E12" s="97">
        <v>297</v>
      </c>
      <c r="F12" s="98">
        <v>1.9082007658502737E-3</v>
      </c>
      <c r="G12" s="99">
        <v>0.13358778625954204</v>
      </c>
      <c r="H12" s="100">
        <v>35</v>
      </c>
      <c r="I12" s="310"/>
      <c r="T12" s="1"/>
    </row>
    <row r="13" spans="2:20" ht="15.75" x14ac:dyDescent="0.25">
      <c r="B13" s="303" t="s">
        <v>111</v>
      </c>
      <c r="C13" s="304">
        <v>66289</v>
      </c>
      <c r="D13" s="305">
        <v>0.45179692345440048</v>
      </c>
      <c r="E13" s="304">
        <v>67124</v>
      </c>
      <c r="F13" s="305">
        <v>0.43126622291896893</v>
      </c>
      <c r="G13" s="305">
        <v>1.2596358370166927E-2</v>
      </c>
      <c r="H13" s="304">
        <v>835</v>
      </c>
      <c r="I13" s="302"/>
    </row>
    <row r="14" spans="2:20" ht="7.5" customHeight="1" x14ac:dyDescent="0.25">
      <c r="B14" s="311"/>
      <c r="C14" s="311"/>
      <c r="D14" s="311"/>
      <c r="E14" s="311"/>
      <c r="F14" s="311"/>
      <c r="G14" s="311"/>
      <c r="H14" s="311"/>
    </row>
    <row r="15" spans="2:20" s="4" customFormat="1" x14ac:dyDescent="0.25">
      <c r="B15" s="312" t="s">
        <v>112</v>
      </c>
      <c r="C15" s="312"/>
      <c r="D15" s="312"/>
      <c r="E15" s="312"/>
      <c r="F15" s="312"/>
      <c r="G15" s="312"/>
      <c r="H15" s="312"/>
      <c r="T15" s="1"/>
    </row>
  </sheetData>
  <mergeCells count="2">
    <mergeCell ref="B3:H3"/>
    <mergeCell ref="B15:H15"/>
  </mergeCells>
  <pageMargins left="0.11811023622047245" right="0.11811023622047245" top="0.74803149606299213" bottom="0.74803149606299213" header="0.31496062992125984" footer="0.31496062992125984"/>
  <pageSetup paperSize="9" scale="75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BR734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9" customWidth="1"/>
    <col min="3" max="4" width="10.7109375" style="39" customWidth="1"/>
    <col min="5" max="5" width="11.140625" style="39" customWidth="1"/>
    <col min="6" max="10" width="10.7109375" style="39" customWidth="1"/>
    <col min="11" max="11" width="11.140625" style="39" customWidth="1"/>
    <col min="12" max="14" width="10.7109375" style="39" customWidth="1"/>
    <col min="15" max="15" width="12.85546875" style="39" customWidth="1"/>
    <col min="16" max="16" width="10.7109375" style="39" customWidth="1"/>
    <col min="17" max="17" width="11.140625" style="39" customWidth="1"/>
    <col min="18" max="18" width="10.140625" style="39" bestFit="1" customWidth="1"/>
    <col min="19" max="19" width="7.28515625" style="39" customWidth="1"/>
    <col min="20" max="20" width="10.140625" style="39" customWidth="1"/>
    <col min="21" max="21" width="7.28515625" style="39" customWidth="1"/>
    <col min="22" max="22" width="10.140625" style="39" customWidth="1"/>
    <col min="23" max="23" width="7.28515625" style="39" customWidth="1"/>
    <col min="24" max="24" width="10.140625" style="39" customWidth="1"/>
    <col min="25" max="25" width="8.42578125" style="39" customWidth="1"/>
    <col min="26" max="26" width="10.140625" style="39" customWidth="1"/>
    <col min="27" max="27" width="8.7109375" style="39" customWidth="1"/>
    <col min="28" max="28" width="10.140625" style="39" customWidth="1"/>
    <col min="29" max="29" width="8.42578125" style="39" customWidth="1"/>
    <col min="30" max="30" width="10.140625" style="39" customWidth="1"/>
    <col min="31" max="31" width="7.28515625" style="39" customWidth="1"/>
    <col min="32" max="32" width="10.140625" style="39" customWidth="1"/>
    <col min="33" max="33" width="8.42578125" customWidth="1"/>
    <col min="34" max="34" width="10.140625" customWidth="1"/>
    <col min="35" max="35" width="8.42578125" customWidth="1"/>
    <col min="36" max="36" width="10.140625" customWidth="1"/>
    <col min="37" max="37" width="8.7109375" customWidth="1"/>
    <col min="38" max="38" width="10.140625" customWidth="1"/>
    <col min="39" max="39" width="12" customWidth="1"/>
    <col min="40" max="40" width="10.140625" customWidth="1"/>
    <col min="41" max="41" width="8.42578125" customWidth="1"/>
    <col min="42" max="42" width="10.140625" customWidth="1"/>
    <col min="43" max="43" width="7.28515625" customWidth="1"/>
    <col min="44" max="44" width="10.140625" customWidth="1"/>
    <col min="45" max="45" width="8.42578125" customWidth="1"/>
    <col min="46" max="46" width="10.140625" customWidth="1"/>
    <col min="47" max="47" width="8.42578125" customWidth="1"/>
    <col min="48" max="48" width="10.140625" customWidth="1"/>
    <col min="49" max="49" width="7.28515625" customWidth="1"/>
    <col min="50" max="50" width="10.140625" customWidth="1"/>
    <col min="51" max="51" width="8.7109375" customWidth="1"/>
    <col min="52" max="52" width="10.140625" customWidth="1"/>
    <col min="53" max="53" width="13.140625" customWidth="1"/>
    <col min="54" max="56" width="10.140625" customWidth="1"/>
    <col min="57" max="57" width="7.28515625" customWidth="1"/>
    <col min="58" max="58" width="10.140625" customWidth="1"/>
    <col min="59" max="59" width="8.42578125" customWidth="1"/>
    <col min="60" max="60" width="10.140625" customWidth="1"/>
    <col min="61" max="61" width="8.42578125" customWidth="1"/>
    <col min="62" max="62" width="10.140625" customWidth="1"/>
    <col min="63" max="63" width="8.42578125" customWidth="1"/>
    <col min="64" max="66" width="10.140625" customWidth="1"/>
    <col min="67" max="67" width="12" customWidth="1"/>
    <col min="68" max="70" width="10.140625" customWidth="1"/>
  </cols>
  <sheetData>
    <row r="1" spans="2:70" ht="30" customHeight="1" x14ac:dyDescent="0.25">
      <c r="D1" s="72"/>
      <c r="F1" s="72"/>
      <c r="H1" s="72"/>
      <c r="J1" s="72"/>
      <c r="K1" s="72"/>
      <c r="L1" s="72"/>
      <c r="N1" s="72"/>
      <c r="P1" s="72"/>
      <c r="R1" s="72"/>
    </row>
    <row r="2" spans="2:70" x14ac:dyDescent="0.25">
      <c r="AG2" s="39"/>
      <c r="AH2" s="39"/>
      <c r="AI2" s="39"/>
      <c r="AJ2" s="39"/>
      <c r="AK2" s="39"/>
      <c r="AL2" s="39"/>
      <c r="AM2" s="39"/>
      <c r="AN2" s="39"/>
      <c r="AO2" s="39"/>
      <c r="AP2" s="39"/>
      <c r="AQ2" s="39"/>
      <c r="AR2" s="39"/>
      <c r="AS2" s="39"/>
      <c r="AT2" s="39"/>
      <c r="AU2" s="39"/>
      <c r="AV2" s="39"/>
      <c r="AW2" s="39"/>
      <c r="AX2" s="39"/>
      <c r="AY2" s="39"/>
      <c r="AZ2" s="39"/>
      <c r="BA2" s="39"/>
      <c r="BB2" s="39"/>
      <c r="BC2" s="39"/>
      <c r="BD2" s="39"/>
      <c r="BE2" s="39"/>
      <c r="BF2" s="39"/>
      <c r="BG2" s="39"/>
      <c r="BH2" s="39"/>
      <c r="BI2" s="39"/>
      <c r="BJ2" s="39"/>
      <c r="BK2" s="39"/>
      <c r="BL2" s="39"/>
      <c r="BM2" s="39"/>
      <c r="BN2" s="39"/>
      <c r="BO2" s="39"/>
      <c r="BP2" s="39"/>
      <c r="BQ2" s="39"/>
      <c r="BR2" s="39"/>
    </row>
    <row r="3" spans="2:70" s="4" customFormat="1" ht="21.75" thickBot="1" x14ac:dyDescent="0.3">
      <c r="B3" s="43" t="s">
        <v>201</v>
      </c>
      <c r="C3" s="43"/>
      <c r="D3" s="43"/>
      <c r="E3" s="43"/>
      <c r="F3" s="43"/>
      <c r="G3" s="43"/>
      <c r="H3" s="43"/>
      <c r="I3" s="43"/>
      <c r="J3" s="43"/>
      <c r="K3" s="43"/>
      <c r="L3" s="43"/>
      <c r="M3" s="43"/>
      <c r="N3" s="43"/>
      <c r="O3" s="43"/>
      <c r="P3" s="43"/>
      <c r="Q3" s="43"/>
      <c r="R3" s="43"/>
      <c r="S3" s="43"/>
      <c r="T3" s="43"/>
      <c r="U3" s="43"/>
      <c r="V3" s="43"/>
      <c r="W3" s="43"/>
      <c r="X3" s="43"/>
      <c r="Y3" s="43"/>
      <c r="Z3" s="43"/>
      <c r="AA3" s="43"/>
      <c r="AB3" s="43"/>
      <c r="AC3" s="43"/>
      <c r="AD3" s="43"/>
      <c r="AE3" s="43"/>
      <c r="AF3" s="43"/>
      <c r="AG3" s="313"/>
      <c r="AH3" s="313"/>
      <c r="AI3" s="313"/>
      <c r="AJ3" s="313"/>
      <c r="AK3" s="313"/>
      <c r="AL3" s="313"/>
      <c r="AM3" s="313"/>
      <c r="AN3" s="313"/>
      <c r="AO3" s="313"/>
      <c r="AP3" s="313"/>
      <c r="AQ3" s="313"/>
      <c r="AR3" s="313"/>
      <c r="AS3" s="313"/>
      <c r="AT3" s="313"/>
      <c r="AU3" s="313"/>
      <c r="AV3" s="313"/>
      <c r="AW3" s="313"/>
      <c r="AX3" s="313"/>
      <c r="AY3" s="313"/>
      <c r="AZ3" s="313"/>
      <c r="BA3" s="313"/>
      <c r="BB3" s="313"/>
      <c r="BC3" s="313"/>
      <c r="BD3" s="313"/>
      <c r="BE3" s="313"/>
      <c r="BF3" s="313"/>
      <c r="BG3" s="313"/>
      <c r="BH3" s="313"/>
      <c r="BI3" s="313"/>
      <c r="BJ3" s="313"/>
      <c r="BK3" s="313"/>
      <c r="BL3" s="313"/>
      <c r="BM3" s="313"/>
      <c r="BN3" s="313"/>
      <c r="BO3" s="313"/>
      <c r="BP3" s="313"/>
      <c r="BQ3" s="313"/>
      <c r="BR3" s="313"/>
    </row>
    <row r="4" spans="2:70" s="4" customFormat="1" ht="6" customHeight="1" thickBot="1" x14ac:dyDescent="0.3">
      <c r="B4" s="75"/>
      <c r="C4" s="314"/>
      <c r="D4" s="315"/>
      <c r="E4" s="315"/>
      <c r="F4" s="315"/>
      <c r="G4" s="315"/>
      <c r="H4" s="315"/>
      <c r="I4" s="315"/>
      <c r="J4" s="315"/>
      <c r="K4" s="315"/>
      <c r="L4" s="315"/>
      <c r="M4" s="315"/>
      <c r="N4" s="315"/>
      <c r="O4" s="315"/>
      <c r="P4" s="315"/>
      <c r="Q4" s="315"/>
      <c r="R4" s="315"/>
      <c r="S4" s="75"/>
      <c r="T4" s="75"/>
      <c r="U4" s="75"/>
      <c r="V4" s="75"/>
      <c r="W4" s="75"/>
      <c r="X4" s="75"/>
      <c r="Y4" s="75"/>
      <c r="Z4" s="75"/>
      <c r="AA4" s="75"/>
      <c r="AB4" s="75"/>
      <c r="AC4" s="75"/>
      <c r="AD4" s="75"/>
      <c r="AE4" s="75"/>
      <c r="AF4" s="75"/>
      <c r="AG4" s="316"/>
      <c r="AH4" s="316"/>
      <c r="AI4" s="316"/>
      <c r="AJ4" s="316"/>
      <c r="AK4" s="316"/>
      <c r="AL4" s="316"/>
      <c r="AM4" s="316"/>
      <c r="AN4" s="316"/>
      <c r="AO4" s="316"/>
      <c r="AP4" s="316"/>
      <c r="AQ4" s="316"/>
      <c r="AR4" s="316"/>
      <c r="AS4" s="316"/>
      <c r="AT4" s="316"/>
      <c r="AU4" s="316"/>
      <c r="AV4" s="316"/>
      <c r="AW4" s="316"/>
      <c r="AX4" s="316"/>
      <c r="AY4" s="316"/>
      <c r="AZ4" s="316"/>
      <c r="BA4" s="316"/>
      <c r="BB4" s="316"/>
      <c r="BC4" s="316"/>
      <c r="BD4" s="316"/>
      <c r="BE4" s="316"/>
      <c r="BF4" s="316"/>
      <c r="BG4" s="316"/>
      <c r="BH4" s="316"/>
      <c r="BI4" s="316"/>
      <c r="BJ4" s="316"/>
      <c r="BK4" s="316"/>
      <c r="BL4" s="316"/>
      <c r="BM4" s="316"/>
      <c r="BN4" s="316"/>
      <c r="BO4" s="316"/>
      <c r="BP4" s="316"/>
      <c r="BQ4" s="316"/>
      <c r="BR4" s="316"/>
    </row>
    <row r="5" spans="2:70" s="4" customFormat="1" ht="21.75" thickBot="1" x14ac:dyDescent="0.3">
      <c r="B5" s="112"/>
      <c r="C5" s="317" t="s">
        <v>44</v>
      </c>
      <c r="D5" s="318"/>
      <c r="E5" s="318"/>
      <c r="F5" s="318"/>
      <c r="G5" s="318"/>
      <c r="H5" s="318"/>
      <c r="I5" s="318"/>
      <c r="J5" s="318"/>
      <c r="K5" s="318"/>
      <c r="L5" s="318"/>
      <c r="M5" s="318"/>
      <c r="N5" s="318"/>
      <c r="O5" s="318"/>
      <c r="P5" s="318"/>
      <c r="Q5" s="318"/>
      <c r="R5" s="318"/>
      <c r="S5" s="319" t="s">
        <v>129</v>
      </c>
      <c r="T5" s="320"/>
      <c r="U5" s="320"/>
      <c r="V5" s="320"/>
      <c r="W5" s="320"/>
      <c r="X5" s="320"/>
      <c r="Y5" s="320"/>
      <c r="Z5" s="320"/>
      <c r="AA5" s="320"/>
      <c r="AB5" s="320"/>
      <c r="AC5" s="320"/>
      <c r="AD5" s="320"/>
      <c r="AE5" s="321" t="s">
        <v>125</v>
      </c>
      <c r="AF5" s="322"/>
      <c r="AG5" s="322"/>
      <c r="AH5" s="322"/>
      <c r="AI5" s="322"/>
      <c r="AJ5" s="322"/>
      <c r="AK5" s="322"/>
      <c r="AL5" s="322"/>
      <c r="AM5" s="322"/>
      <c r="AN5" s="322"/>
      <c r="AO5" s="322"/>
      <c r="AP5" s="322"/>
      <c r="AQ5" s="323" t="s">
        <v>122</v>
      </c>
      <c r="AR5" s="324"/>
      <c r="AS5" s="324"/>
      <c r="AT5" s="324"/>
      <c r="AU5" s="324"/>
      <c r="AV5" s="324"/>
      <c r="AW5" s="324"/>
      <c r="AX5" s="324"/>
      <c r="AY5" s="324"/>
      <c r="AZ5" s="324"/>
      <c r="BA5" s="324"/>
      <c r="BB5" s="324"/>
      <c r="BC5" s="324"/>
      <c r="BD5" s="324"/>
      <c r="BE5" s="325" t="s">
        <v>123</v>
      </c>
      <c r="BF5" s="326"/>
      <c r="BG5" s="326"/>
      <c r="BH5" s="326"/>
      <c r="BI5" s="326"/>
      <c r="BJ5" s="326"/>
      <c r="BK5" s="326"/>
      <c r="BL5" s="326"/>
      <c r="BM5" s="326"/>
      <c r="BN5" s="326"/>
      <c r="BO5" s="326"/>
      <c r="BP5" s="326"/>
      <c r="BQ5" s="326"/>
      <c r="BR5" s="327"/>
    </row>
    <row r="6" spans="2:70" s="4" customFormat="1" ht="30.75" thickBot="1" x14ac:dyDescent="0.3">
      <c r="B6" s="16"/>
      <c r="C6" s="328" t="s">
        <v>141</v>
      </c>
      <c r="D6" s="231" t="s">
        <v>52</v>
      </c>
      <c r="E6" s="329" t="s">
        <v>140</v>
      </c>
      <c r="F6" s="231" t="s">
        <v>52</v>
      </c>
      <c r="G6" s="329" t="s">
        <v>138</v>
      </c>
      <c r="H6" s="231" t="s">
        <v>52</v>
      </c>
      <c r="I6" s="329" t="s">
        <v>137</v>
      </c>
      <c r="J6" s="231" t="s">
        <v>52</v>
      </c>
      <c r="K6" s="329" t="s">
        <v>136</v>
      </c>
      <c r="L6" s="231" t="s">
        <v>52</v>
      </c>
      <c r="M6" s="329" t="s">
        <v>130</v>
      </c>
      <c r="N6" s="231" t="s">
        <v>52</v>
      </c>
      <c r="O6" s="329" t="s">
        <v>133</v>
      </c>
      <c r="P6" s="231" t="s">
        <v>52</v>
      </c>
      <c r="Q6" s="329" t="s">
        <v>51</v>
      </c>
      <c r="R6" s="330" t="s">
        <v>52</v>
      </c>
      <c r="S6" s="230" t="s">
        <v>141</v>
      </c>
      <c r="T6" s="231" t="s">
        <v>52</v>
      </c>
      <c r="U6" s="329" t="s">
        <v>140</v>
      </c>
      <c r="V6" s="231" t="s">
        <v>52</v>
      </c>
      <c r="W6" s="329" t="s">
        <v>138</v>
      </c>
      <c r="X6" s="231" t="s">
        <v>52</v>
      </c>
      <c r="Y6" s="329" t="s">
        <v>143</v>
      </c>
      <c r="Z6" s="231" t="s">
        <v>52</v>
      </c>
      <c r="AA6" s="329" t="s">
        <v>130</v>
      </c>
      <c r="AB6" s="231" t="s">
        <v>52</v>
      </c>
      <c r="AC6" s="329" t="s">
        <v>51</v>
      </c>
      <c r="AD6" s="330" t="s">
        <v>52</v>
      </c>
      <c r="AE6" s="328" t="s">
        <v>144</v>
      </c>
      <c r="AF6" s="231" t="s">
        <v>52</v>
      </c>
      <c r="AG6" s="329" t="s">
        <v>138</v>
      </c>
      <c r="AH6" s="231" t="s">
        <v>52</v>
      </c>
      <c r="AI6" s="329" t="s">
        <v>143</v>
      </c>
      <c r="AJ6" s="231" t="s">
        <v>52</v>
      </c>
      <c r="AK6" s="329" t="s">
        <v>130</v>
      </c>
      <c r="AL6" s="231" t="s">
        <v>52</v>
      </c>
      <c r="AM6" s="329" t="s">
        <v>133</v>
      </c>
      <c r="AN6" s="231" t="s">
        <v>52</v>
      </c>
      <c r="AO6" s="329" t="s">
        <v>51</v>
      </c>
      <c r="AP6" s="330" t="s">
        <v>52</v>
      </c>
      <c r="AQ6" s="331" t="s">
        <v>144</v>
      </c>
      <c r="AR6" s="231" t="s">
        <v>52</v>
      </c>
      <c r="AS6" s="329" t="s">
        <v>138</v>
      </c>
      <c r="AT6" s="231" t="s">
        <v>52</v>
      </c>
      <c r="AU6" s="329" t="s">
        <v>137</v>
      </c>
      <c r="AV6" s="231" t="s">
        <v>52</v>
      </c>
      <c r="AW6" s="329" t="s">
        <v>136</v>
      </c>
      <c r="AX6" s="231" t="s">
        <v>52</v>
      </c>
      <c r="AY6" s="329" t="s">
        <v>130</v>
      </c>
      <c r="AZ6" s="231" t="s">
        <v>52</v>
      </c>
      <c r="BA6" s="329" t="s">
        <v>133</v>
      </c>
      <c r="BB6" s="231" t="s">
        <v>52</v>
      </c>
      <c r="BC6" s="329" t="s">
        <v>51</v>
      </c>
      <c r="BD6" s="330" t="s">
        <v>52</v>
      </c>
      <c r="BE6" s="332" t="s">
        <v>144</v>
      </c>
      <c r="BF6" s="231" t="s">
        <v>52</v>
      </c>
      <c r="BG6" s="329" t="s">
        <v>138</v>
      </c>
      <c r="BH6" s="231" t="s">
        <v>52</v>
      </c>
      <c r="BI6" s="329" t="s">
        <v>137</v>
      </c>
      <c r="BJ6" s="231" t="s">
        <v>52</v>
      </c>
      <c r="BK6" s="329" t="s">
        <v>136</v>
      </c>
      <c r="BL6" s="231" t="s">
        <v>52</v>
      </c>
      <c r="BM6" s="329" t="s">
        <v>130</v>
      </c>
      <c r="BN6" s="231" t="s">
        <v>52</v>
      </c>
      <c r="BO6" s="329" t="s">
        <v>133</v>
      </c>
      <c r="BP6" s="231" t="s">
        <v>52</v>
      </c>
      <c r="BQ6" s="329" t="s">
        <v>51</v>
      </c>
      <c r="BR6" s="333" t="s">
        <v>52</v>
      </c>
    </row>
    <row r="7" spans="2:70" s="4" customFormat="1" x14ac:dyDescent="0.25">
      <c r="B7" s="53" t="s">
        <v>78</v>
      </c>
      <c r="C7" s="213">
        <v>54</v>
      </c>
      <c r="D7" s="141">
        <v>0.17391304347826098</v>
      </c>
      <c r="E7" s="142">
        <v>796</v>
      </c>
      <c r="F7" s="141">
        <v>0.2515723270440251</v>
      </c>
      <c r="G7" s="142">
        <v>3264</v>
      </c>
      <c r="H7" s="141">
        <v>0.16239316239316248</v>
      </c>
      <c r="I7" s="142">
        <v>9773</v>
      </c>
      <c r="J7" s="141">
        <v>2.7115081450341583E-2</v>
      </c>
      <c r="K7" s="142">
        <v>2168</v>
      </c>
      <c r="L7" s="141">
        <v>0.16184351554126475</v>
      </c>
      <c r="M7" s="142">
        <v>16055</v>
      </c>
      <c r="N7" s="141">
        <v>7.9618048550870846E-2</v>
      </c>
      <c r="O7" s="142">
        <v>11491</v>
      </c>
      <c r="P7" s="141">
        <v>-7.5245453082246949E-2</v>
      </c>
      <c r="Q7" s="142">
        <v>27546</v>
      </c>
      <c r="R7" s="141">
        <v>9.1218815254423546E-3</v>
      </c>
      <c r="S7" s="244">
        <v>7</v>
      </c>
      <c r="T7" s="141">
        <v>-0.36363636363636365</v>
      </c>
      <c r="U7" s="142">
        <v>43</v>
      </c>
      <c r="V7" s="141">
        <v>0.65384615384615374</v>
      </c>
      <c r="W7" s="142">
        <v>89</v>
      </c>
      <c r="X7" s="141">
        <v>0.81632653061224492</v>
      </c>
      <c r="Y7" s="142">
        <v>427</v>
      </c>
      <c r="Z7" s="141">
        <v>0.26706231454005924</v>
      </c>
      <c r="AA7" s="142">
        <v>566</v>
      </c>
      <c r="AB7" s="141">
        <v>0.33806146572104012</v>
      </c>
      <c r="AC7" s="142">
        <v>566</v>
      </c>
      <c r="AD7" s="141">
        <v>0.33806146572104012</v>
      </c>
      <c r="AE7" s="213">
        <v>31</v>
      </c>
      <c r="AF7" s="141">
        <v>0.24</v>
      </c>
      <c r="AG7" s="142">
        <v>536</v>
      </c>
      <c r="AH7" s="141">
        <v>0.20720720720720731</v>
      </c>
      <c r="AI7" s="142">
        <v>1105</v>
      </c>
      <c r="AJ7" s="141">
        <v>-4.079861111111116E-2</v>
      </c>
      <c r="AK7" s="142">
        <v>1672</v>
      </c>
      <c r="AL7" s="141">
        <v>3.1462060456508345E-2</v>
      </c>
      <c r="AM7" s="142">
        <v>1318</v>
      </c>
      <c r="AN7" s="141">
        <v>0.13816925734024177</v>
      </c>
      <c r="AO7" s="142">
        <v>2990</v>
      </c>
      <c r="AP7" s="141">
        <v>7.5926592299388362E-2</v>
      </c>
      <c r="AQ7" s="334">
        <v>58</v>
      </c>
      <c r="AR7" s="141">
        <v>-0.13432835820895528</v>
      </c>
      <c r="AS7" s="142">
        <v>982</v>
      </c>
      <c r="AT7" s="141">
        <v>1.0288065843621297E-2</v>
      </c>
      <c r="AU7" s="142">
        <v>2028</v>
      </c>
      <c r="AV7" s="141">
        <v>3.469387755102038E-2</v>
      </c>
      <c r="AW7" s="142">
        <v>176</v>
      </c>
      <c r="AX7" s="141">
        <v>-3.2967032967032961E-2</v>
      </c>
      <c r="AY7" s="142">
        <v>3244</v>
      </c>
      <c r="AZ7" s="141">
        <v>1.9805092738132579E-2</v>
      </c>
      <c r="BA7" s="142">
        <v>7611</v>
      </c>
      <c r="BB7" s="141">
        <v>-0.11756521739130432</v>
      </c>
      <c r="BC7" s="142">
        <v>10855</v>
      </c>
      <c r="BD7" s="141">
        <v>-8.0552261561917637E-2</v>
      </c>
      <c r="BE7" s="335">
        <v>534</v>
      </c>
      <c r="BF7" s="141">
        <v>0.26540284360189581</v>
      </c>
      <c r="BG7" s="142">
        <v>974</v>
      </c>
      <c r="BH7" s="141">
        <v>-0.17944397641112042</v>
      </c>
      <c r="BI7" s="142">
        <v>5028</v>
      </c>
      <c r="BJ7" s="141">
        <v>3.1173092698933536E-2</v>
      </c>
      <c r="BK7" s="142">
        <v>901</v>
      </c>
      <c r="BL7" s="141">
        <v>0.33679525222551931</v>
      </c>
      <c r="BM7" s="142">
        <v>7437</v>
      </c>
      <c r="BN7" s="141">
        <v>3.8832239139544589E-2</v>
      </c>
      <c r="BO7" s="142">
        <v>1261</v>
      </c>
      <c r="BP7" s="141">
        <v>-5.3303303303303351E-2</v>
      </c>
      <c r="BQ7" s="142">
        <v>8698</v>
      </c>
      <c r="BR7" s="141">
        <v>2.437875397479683E-2</v>
      </c>
    </row>
    <row r="8" spans="2:70" s="4" customFormat="1" x14ac:dyDescent="0.25">
      <c r="B8" s="53" t="s">
        <v>79</v>
      </c>
      <c r="C8" s="211">
        <v>31</v>
      </c>
      <c r="D8" s="141">
        <v>-8.8235294117647078E-2</v>
      </c>
      <c r="E8" s="131">
        <v>894</v>
      </c>
      <c r="F8" s="141">
        <v>0.56293706293706292</v>
      </c>
      <c r="G8" s="131">
        <v>2132</v>
      </c>
      <c r="H8" s="141">
        <v>7.2974333165576333E-2</v>
      </c>
      <c r="I8" s="131">
        <v>8194</v>
      </c>
      <c r="J8" s="141">
        <v>6.0986663213776993E-2</v>
      </c>
      <c r="K8" s="131">
        <v>1793</v>
      </c>
      <c r="L8" s="141">
        <v>0.18820410868124582</v>
      </c>
      <c r="M8" s="131">
        <v>13044</v>
      </c>
      <c r="N8" s="141">
        <v>0.10308668076109928</v>
      </c>
      <c r="O8" s="131">
        <v>8915</v>
      </c>
      <c r="P8" s="141">
        <v>-9.6025147029000224E-2</v>
      </c>
      <c r="Q8" s="131">
        <v>21959</v>
      </c>
      <c r="R8" s="141">
        <v>1.2542075898003491E-2</v>
      </c>
      <c r="S8" s="336">
        <v>4</v>
      </c>
      <c r="T8" s="141">
        <v>-0.75</v>
      </c>
      <c r="U8" s="131">
        <v>30</v>
      </c>
      <c r="V8" s="141">
        <v>3.4482758620689724E-2</v>
      </c>
      <c r="W8" s="131">
        <v>56</v>
      </c>
      <c r="X8" s="141">
        <v>-0.38461538461538458</v>
      </c>
      <c r="Y8" s="131">
        <v>362</v>
      </c>
      <c r="Z8" s="141">
        <v>0.14195583596214512</v>
      </c>
      <c r="AA8" s="131">
        <v>452</v>
      </c>
      <c r="AB8" s="141">
        <v>-2.2075055187638082E-3</v>
      </c>
      <c r="AC8" s="131">
        <v>452</v>
      </c>
      <c r="AD8" s="141">
        <v>-2.2075055187638082E-3</v>
      </c>
      <c r="AE8" s="211">
        <v>14</v>
      </c>
      <c r="AF8" s="141">
        <v>0</v>
      </c>
      <c r="AG8" s="131">
        <v>374</v>
      </c>
      <c r="AH8" s="141">
        <v>-4.8346055979643809E-2</v>
      </c>
      <c r="AI8" s="131">
        <v>1209</v>
      </c>
      <c r="AJ8" s="141">
        <v>0.20298507462686577</v>
      </c>
      <c r="AK8" s="131">
        <v>1597</v>
      </c>
      <c r="AL8" s="141">
        <v>0.13101983002832851</v>
      </c>
      <c r="AM8" s="131">
        <v>890</v>
      </c>
      <c r="AN8" s="141">
        <v>-0.126594700686948</v>
      </c>
      <c r="AO8" s="131">
        <v>2487</v>
      </c>
      <c r="AP8" s="141">
        <v>2.3035787741670033E-2</v>
      </c>
      <c r="AQ8" s="337">
        <v>50</v>
      </c>
      <c r="AR8" s="141">
        <v>0.13636363636363646</v>
      </c>
      <c r="AS8" s="131">
        <v>658</v>
      </c>
      <c r="AT8" s="141">
        <v>-3.0303030303030498E-3</v>
      </c>
      <c r="AU8" s="131">
        <v>1790</v>
      </c>
      <c r="AV8" s="141">
        <v>8.9470480827754217E-2</v>
      </c>
      <c r="AW8" s="131">
        <v>187</v>
      </c>
      <c r="AX8" s="141">
        <v>0.4496124031007751</v>
      </c>
      <c r="AY8" s="131">
        <v>2685</v>
      </c>
      <c r="AZ8" s="141">
        <v>8.4410339256865807E-2</v>
      </c>
      <c r="BA8" s="131">
        <v>6222</v>
      </c>
      <c r="BB8" s="141">
        <v>-6.8423416679143534E-2</v>
      </c>
      <c r="BC8" s="131">
        <v>8907</v>
      </c>
      <c r="BD8" s="141">
        <v>-2.7089022392135398E-2</v>
      </c>
      <c r="BE8" s="338">
        <v>811</v>
      </c>
      <c r="BF8" s="141">
        <v>1.1286089238845145</v>
      </c>
      <c r="BG8" s="131">
        <v>764</v>
      </c>
      <c r="BH8" s="141">
        <v>-7.1688942891859009E-2</v>
      </c>
      <c r="BI8" s="131">
        <v>3964</v>
      </c>
      <c r="BJ8" s="141">
        <v>8.6325020553576381E-2</v>
      </c>
      <c r="BK8" s="131">
        <v>656</v>
      </c>
      <c r="BL8" s="141">
        <v>0.4137931034482758</v>
      </c>
      <c r="BM8" s="131">
        <v>6195</v>
      </c>
      <c r="BN8" s="141">
        <v>0.16513071280797442</v>
      </c>
      <c r="BO8" s="131">
        <v>1105</v>
      </c>
      <c r="BP8" s="141">
        <v>-3.0701754385964897E-2</v>
      </c>
      <c r="BQ8" s="131">
        <v>7300</v>
      </c>
      <c r="BR8" s="141">
        <v>0.1305559857518972</v>
      </c>
    </row>
    <row r="9" spans="2:70" s="4" customFormat="1" x14ac:dyDescent="0.25">
      <c r="B9" s="53" t="s">
        <v>80</v>
      </c>
      <c r="C9" s="211">
        <v>35</v>
      </c>
      <c r="D9" s="141">
        <v>2.9411764705882248E-2</v>
      </c>
      <c r="E9" s="131">
        <v>871</v>
      </c>
      <c r="F9" s="141">
        <v>0.3078078078078077</v>
      </c>
      <c r="G9" s="131">
        <v>2723</v>
      </c>
      <c r="H9" s="141">
        <v>0.38857725650178487</v>
      </c>
      <c r="I9" s="131">
        <v>7556</v>
      </c>
      <c r="J9" s="141">
        <v>-3.3636014835656702E-2</v>
      </c>
      <c r="K9" s="131">
        <v>1346</v>
      </c>
      <c r="L9" s="141">
        <v>-1.4641288433382083E-2</v>
      </c>
      <c r="M9" s="131">
        <v>12531</v>
      </c>
      <c r="N9" s="141">
        <v>5.7825426304237704E-2</v>
      </c>
      <c r="O9" s="131">
        <v>8867</v>
      </c>
      <c r="P9" s="141">
        <v>-0.16246339850760372</v>
      </c>
      <c r="Q9" s="131">
        <v>21398</v>
      </c>
      <c r="R9" s="141">
        <v>-4.613738688539204E-2</v>
      </c>
      <c r="S9" s="336">
        <v>4</v>
      </c>
      <c r="T9" s="141">
        <v>-0.55555555555555558</v>
      </c>
      <c r="U9" s="131">
        <v>24</v>
      </c>
      <c r="V9" s="141">
        <v>0.41176470588235303</v>
      </c>
      <c r="W9" s="131">
        <v>62</v>
      </c>
      <c r="X9" s="141">
        <v>0.44186046511627897</v>
      </c>
      <c r="Y9" s="131">
        <v>359</v>
      </c>
      <c r="Z9" s="141">
        <v>-0.30828516377649329</v>
      </c>
      <c r="AA9" s="131">
        <v>449</v>
      </c>
      <c r="AB9" s="141">
        <v>-0.23639455782312924</v>
      </c>
      <c r="AC9" s="131">
        <v>449</v>
      </c>
      <c r="AD9" s="141">
        <v>-0.23639455782312924</v>
      </c>
      <c r="AE9" s="211">
        <v>11</v>
      </c>
      <c r="AF9" s="141">
        <v>0.375</v>
      </c>
      <c r="AG9" s="131">
        <v>312</v>
      </c>
      <c r="AH9" s="141">
        <v>0.61658031088082899</v>
      </c>
      <c r="AI9" s="131">
        <v>882</v>
      </c>
      <c r="AJ9" s="141">
        <v>-5.2631578947368474E-2</v>
      </c>
      <c r="AK9" s="131">
        <v>1205</v>
      </c>
      <c r="AL9" s="141">
        <v>6.4487632508833936E-2</v>
      </c>
      <c r="AM9" s="131">
        <v>851</v>
      </c>
      <c r="AN9" s="141">
        <v>-1.1614401858304313E-2</v>
      </c>
      <c r="AO9" s="131">
        <v>2056</v>
      </c>
      <c r="AP9" s="141">
        <v>3.1610637230305993E-2</v>
      </c>
      <c r="AQ9" s="337">
        <v>46</v>
      </c>
      <c r="AR9" s="141">
        <v>0.27777777777777768</v>
      </c>
      <c r="AS9" s="131">
        <v>733</v>
      </c>
      <c r="AT9" s="141">
        <v>0.12942989214175649</v>
      </c>
      <c r="AU9" s="131">
        <v>1776</v>
      </c>
      <c r="AV9" s="141">
        <v>9.0909090909090384E-3</v>
      </c>
      <c r="AW9" s="131">
        <v>144</v>
      </c>
      <c r="AX9" s="141">
        <v>5.8823529411764719E-2</v>
      </c>
      <c r="AY9" s="131">
        <v>2699</v>
      </c>
      <c r="AZ9" s="141">
        <v>4.5718713676869527E-2</v>
      </c>
      <c r="BA9" s="131">
        <v>6070</v>
      </c>
      <c r="BB9" s="141">
        <v>-0.20173592845870592</v>
      </c>
      <c r="BC9" s="131">
        <v>8769</v>
      </c>
      <c r="BD9" s="141">
        <v>-0.13902798232695135</v>
      </c>
      <c r="BE9" s="338">
        <v>844</v>
      </c>
      <c r="BF9" s="141">
        <v>0.76939203354297692</v>
      </c>
      <c r="BG9" s="131">
        <v>776</v>
      </c>
      <c r="BH9" s="141">
        <v>-0.23921568627450984</v>
      </c>
      <c r="BI9" s="131">
        <v>3576</v>
      </c>
      <c r="BJ9" s="141">
        <v>-6.4853556485355623E-2</v>
      </c>
      <c r="BK9" s="131">
        <v>426</v>
      </c>
      <c r="BL9" s="141">
        <v>1.6706443914081159E-2</v>
      </c>
      <c r="BM9" s="131">
        <v>5622</v>
      </c>
      <c r="BN9" s="141">
        <v>-2.0557491289198593E-2</v>
      </c>
      <c r="BO9" s="131">
        <v>1177</v>
      </c>
      <c r="BP9" s="141">
        <v>-8.4889643463492703E-4</v>
      </c>
      <c r="BQ9" s="131">
        <v>6799</v>
      </c>
      <c r="BR9" s="141">
        <v>-1.7201503324660306E-2</v>
      </c>
    </row>
    <row r="10" spans="2:70" s="4" customFormat="1" x14ac:dyDescent="0.25">
      <c r="B10" s="53" t="s">
        <v>81</v>
      </c>
      <c r="C10" s="211">
        <v>17</v>
      </c>
      <c r="D10" s="141">
        <v>1.8333333333333335</v>
      </c>
      <c r="E10" s="131">
        <v>553</v>
      </c>
      <c r="F10" s="141">
        <v>0.94035087719298249</v>
      </c>
      <c r="G10" s="131">
        <v>1611</v>
      </c>
      <c r="H10" s="141">
        <v>0.51981132075471703</v>
      </c>
      <c r="I10" s="131">
        <v>4413</v>
      </c>
      <c r="J10" s="141">
        <v>0.4564356435643564</v>
      </c>
      <c r="K10" s="131">
        <v>838</v>
      </c>
      <c r="L10" s="141">
        <v>-2.5581395348837188E-2</v>
      </c>
      <c r="M10" s="131">
        <v>7432</v>
      </c>
      <c r="N10" s="141">
        <v>0.41804999045983582</v>
      </c>
      <c r="O10" s="131">
        <v>5374</v>
      </c>
      <c r="P10" s="141">
        <v>0.21666289336653843</v>
      </c>
      <c r="Q10" s="131">
        <v>12806</v>
      </c>
      <c r="R10" s="141">
        <v>0.32594740111824394</v>
      </c>
      <c r="S10" s="336">
        <v>1</v>
      </c>
      <c r="T10" s="141">
        <v>0</v>
      </c>
      <c r="U10" s="131">
        <v>27</v>
      </c>
      <c r="V10" s="141">
        <v>0.22727272727272729</v>
      </c>
      <c r="W10" s="131">
        <v>16</v>
      </c>
      <c r="X10" s="141">
        <v>-0.33333333333333337</v>
      </c>
      <c r="Y10" s="131">
        <v>282</v>
      </c>
      <c r="Z10" s="141">
        <v>-0.10759493670886078</v>
      </c>
      <c r="AA10" s="131">
        <v>326</v>
      </c>
      <c r="AB10" s="141">
        <v>-0.10192837465564741</v>
      </c>
      <c r="AC10" s="131">
        <v>326</v>
      </c>
      <c r="AD10" s="141">
        <v>-0.10192837465564741</v>
      </c>
      <c r="AE10" s="211">
        <v>7</v>
      </c>
      <c r="AF10" s="141">
        <v>0.39999999999999991</v>
      </c>
      <c r="AG10" s="131">
        <v>101</v>
      </c>
      <c r="AH10" s="141">
        <v>5.2083333333333259E-2</v>
      </c>
      <c r="AI10" s="131">
        <v>498</v>
      </c>
      <c r="AJ10" s="141">
        <v>0.9377431906614786</v>
      </c>
      <c r="AK10" s="131">
        <v>606</v>
      </c>
      <c r="AL10" s="141">
        <v>0.6927374301675977</v>
      </c>
      <c r="AM10" s="131">
        <v>533</v>
      </c>
      <c r="AN10" s="141">
        <v>0.50991501416430585</v>
      </c>
      <c r="AO10" s="131">
        <v>1139</v>
      </c>
      <c r="AP10" s="141">
        <v>0.6019690576652601</v>
      </c>
      <c r="AQ10" s="337">
        <v>23</v>
      </c>
      <c r="AR10" s="141">
        <v>0.4375</v>
      </c>
      <c r="AS10" s="131">
        <v>520</v>
      </c>
      <c r="AT10" s="141">
        <v>9.243697478991586E-2</v>
      </c>
      <c r="AU10" s="131">
        <v>1048</v>
      </c>
      <c r="AV10" s="141">
        <v>0.35751295336787559</v>
      </c>
      <c r="AW10" s="131">
        <v>94</v>
      </c>
      <c r="AX10" s="141">
        <v>0.18987341772151889</v>
      </c>
      <c r="AY10" s="131">
        <v>1685</v>
      </c>
      <c r="AZ10" s="141">
        <v>0.25465376023827258</v>
      </c>
      <c r="BA10" s="131">
        <v>3783</v>
      </c>
      <c r="BB10" s="141">
        <v>0.22032258064516119</v>
      </c>
      <c r="BC10" s="131">
        <v>5468</v>
      </c>
      <c r="BD10" s="141">
        <v>0.23069997749268523</v>
      </c>
      <c r="BE10" s="338">
        <v>613</v>
      </c>
      <c r="BF10" s="141">
        <v>1.9330143540669855</v>
      </c>
      <c r="BG10" s="131">
        <v>476</v>
      </c>
      <c r="BH10" s="141">
        <v>4.6153846153846212E-2</v>
      </c>
      <c r="BI10" s="131">
        <v>2365</v>
      </c>
      <c r="BJ10" s="141">
        <v>0.2909388646288209</v>
      </c>
      <c r="BK10" s="131">
        <v>144</v>
      </c>
      <c r="BL10" s="141">
        <v>-0.42400000000000004</v>
      </c>
      <c r="BM10" s="131">
        <v>3598</v>
      </c>
      <c r="BN10" s="141">
        <v>0.3102694828841952</v>
      </c>
      <c r="BO10" s="131">
        <v>683</v>
      </c>
      <c r="BP10" s="141">
        <v>0.22182468694096591</v>
      </c>
      <c r="BQ10" s="131">
        <v>4281</v>
      </c>
      <c r="BR10" s="141">
        <v>0.29531013615733737</v>
      </c>
    </row>
    <row r="11" spans="2:70" s="4" customFormat="1" x14ac:dyDescent="0.25">
      <c r="B11" s="53" t="s">
        <v>82</v>
      </c>
      <c r="C11" s="211">
        <v>8</v>
      </c>
      <c r="D11" s="141">
        <v>-0.11111111111111116</v>
      </c>
      <c r="E11" s="131">
        <v>46</v>
      </c>
      <c r="F11" s="141">
        <v>1.4210526315789473</v>
      </c>
      <c r="G11" s="131">
        <v>168</v>
      </c>
      <c r="H11" s="141">
        <v>2.1111111111111112</v>
      </c>
      <c r="I11" s="131">
        <v>314</v>
      </c>
      <c r="J11" s="141">
        <v>0.5544554455445545</v>
      </c>
      <c r="K11" s="131">
        <v>111</v>
      </c>
      <c r="L11" s="141">
        <v>8.8235294117646967E-2</v>
      </c>
      <c r="M11" s="131">
        <v>647</v>
      </c>
      <c r="N11" s="141">
        <v>0.67616580310880825</v>
      </c>
      <c r="O11" s="131">
        <v>449</v>
      </c>
      <c r="P11" s="141">
        <v>0.36474164133738607</v>
      </c>
      <c r="Q11" s="131">
        <v>1096</v>
      </c>
      <c r="R11" s="141">
        <v>0.53286713286713283</v>
      </c>
      <c r="S11" s="336">
        <v>4</v>
      </c>
      <c r="T11" s="141">
        <v>1</v>
      </c>
      <c r="U11" s="131">
        <v>5</v>
      </c>
      <c r="V11" s="141">
        <v>0</v>
      </c>
      <c r="W11" s="131">
        <v>19</v>
      </c>
      <c r="X11" s="141">
        <v>1.1111111111111112</v>
      </c>
      <c r="Y11" s="131">
        <v>13</v>
      </c>
      <c r="Z11" s="141">
        <v>-0.71111111111111114</v>
      </c>
      <c r="AA11" s="131">
        <v>41</v>
      </c>
      <c r="AB11" s="141">
        <v>-0.32786885245901642</v>
      </c>
      <c r="AC11" s="131">
        <v>41</v>
      </c>
      <c r="AD11" s="141">
        <v>-0.32786885245901642</v>
      </c>
      <c r="AE11" s="211">
        <v>1</v>
      </c>
      <c r="AF11" s="141">
        <v>0</v>
      </c>
      <c r="AG11" s="131">
        <v>18</v>
      </c>
      <c r="AH11" s="141">
        <v>0.8</v>
      </c>
      <c r="AI11" s="131">
        <v>73</v>
      </c>
      <c r="AJ11" s="141">
        <v>1.7037037037037037</v>
      </c>
      <c r="AK11" s="131">
        <v>92</v>
      </c>
      <c r="AL11" s="141">
        <v>1.4210526315789473</v>
      </c>
      <c r="AM11" s="131">
        <v>43</v>
      </c>
      <c r="AN11" s="141">
        <v>4.8780487804878092E-2</v>
      </c>
      <c r="AO11" s="131">
        <v>135</v>
      </c>
      <c r="AP11" s="141">
        <v>0.70886075949367089</v>
      </c>
      <c r="AQ11" s="337">
        <v>11</v>
      </c>
      <c r="AR11" s="141">
        <v>0.5714285714285714</v>
      </c>
      <c r="AS11" s="131">
        <v>43</v>
      </c>
      <c r="AT11" s="141">
        <v>1.0476190476190474</v>
      </c>
      <c r="AU11" s="131">
        <v>137</v>
      </c>
      <c r="AV11" s="141">
        <v>2.0444444444444443</v>
      </c>
      <c r="AW11" s="131">
        <v>27</v>
      </c>
      <c r="AX11" s="141">
        <v>-0.4375</v>
      </c>
      <c r="AY11" s="131">
        <v>218</v>
      </c>
      <c r="AZ11" s="141">
        <v>0.80165289256198347</v>
      </c>
      <c r="BA11" s="131">
        <v>268</v>
      </c>
      <c r="BB11" s="141">
        <v>0.63414634146341453</v>
      </c>
      <c r="BC11" s="131">
        <v>486</v>
      </c>
      <c r="BD11" s="141">
        <v>0.70526315789473681</v>
      </c>
      <c r="BE11" s="338">
        <v>0</v>
      </c>
      <c r="BF11" s="141">
        <v>-1</v>
      </c>
      <c r="BG11" s="131">
        <v>70</v>
      </c>
      <c r="BH11" s="141">
        <v>6.7777777777777777</v>
      </c>
      <c r="BI11" s="131">
        <v>95</v>
      </c>
      <c r="BJ11" s="141">
        <v>7.9545454545454586E-2</v>
      </c>
      <c r="BK11" s="131">
        <v>41</v>
      </c>
      <c r="BL11" s="141">
        <v>2.4166666666666665</v>
      </c>
      <c r="BM11" s="131">
        <v>206</v>
      </c>
      <c r="BN11" s="141">
        <v>0.74576271186440679</v>
      </c>
      <c r="BO11" s="131">
        <v>93</v>
      </c>
      <c r="BP11" s="141">
        <v>2.19780219780219E-2</v>
      </c>
      <c r="BQ11" s="131">
        <v>299</v>
      </c>
      <c r="BR11" s="141">
        <v>0.43062200956937802</v>
      </c>
    </row>
    <row r="12" spans="2:70" s="4" customFormat="1" x14ac:dyDescent="0.25">
      <c r="B12" s="53" t="s">
        <v>83</v>
      </c>
      <c r="C12" s="211">
        <v>8</v>
      </c>
      <c r="D12" s="141">
        <v>-0.27272727272727271</v>
      </c>
      <c r="E12" s="131">
        <v>34</v>
      </c>
      <c r="F12" s="141">
        <v>-8.108108108108103E-2</v>
      </c>
      <c r="G12" s="131">
        <v>194</v>
      </c>
      <c r="H12" s="141">
        <v>0.14792899408284033</v>
      </c>
      <c r="I12" s="131">
        <v>645</v>
      </c>
      <c r="J12" s="141">
        <v>0.37820512820512819</v>
      </c>
      <c r="K12" s="131">
        <v>105</v>
      </c>
      <c r="L12" s="141">
        <v>-9.4827586206896575E-2</v>
      </c>
      <c r="M12" s="131">
        <v>986</v>
      </c>
      <c r="N12" s="141">
        <v>0.23096129837702861</v>
      </c>
      <c r="O12" s="131">
        <v>570</v>
      </c>
      <c r="P12" s="141">
        <v>5.3604436229205188E-2</v>
      </c>
      <c r="Q12" s="131">
        <v>1556</v>
      </c>
      <c r="R12" s="141">
        <v>0.15946348733233973</v>
      </c>
      <c r="S12" s="336">
        <v>3</v>
      </c>
      <c r="T12" s="141">
        <v>-0.66666666666666674</v>
      </c>
      <c r="U12" s="131">
        <v>4</v>
      </c>
      <c r="V12" s="141">
        <v>-0.55555555555555558</v>
      </c>
      <c r="W12" s="131">
        <v>17</v>
      </c>
      <c r="X12" s="141">
        <v>0.21428571428571419</v>
      </c>
      <c r="Y12" s="131">
        <v>33</v>
      </c>
      <c r="Z12" s="141">
        <v>0.83333333333333326</v>
      </c>
      <c r="AA12" s="131">
        <v>57</v>
      </c>
      <c r="AB12" s="141">
        <v>0.1399999999999999</v>
      </c>
      <c r="AC12" s="131">
        <v>57</v>
      </c>
      <c r="AD12" s="141">
        <v>0.1399999999999999</v>
      </c>
      <c r="AE12" s="211">
        <v>5</v>
      </c>
      <c r="AF12" s="141" t="s">
        <v>90</v>
      </c>
      <c r="AG12" s="131">
        <v>39</v>
      </c>
      <c r="AH12" s="141">
        <v>0.21875</v>
      </c>
      <c r="AI12" s="131">
        <v>34</v>
      </c>
      <c r="AJ12" s="141">
        <v>-0.19047619047619047</v>
      </c>
      <c r="AK12" s="131">
        <v>78</v>
      </c>
      <c r="AL12" s="141">
        <v>5.4054054054053946E-2</v>
      </c>
      <c r="AM12" s="131">
        <v>38</v>
      </c>
      <c r="AN12" s="141">
        <v>-0.11627906976744184</v>
      </c>
      <c r="AO12" s="131">
        <v>116</v>
      </c>
      <c r="AP12" s="141">
        <v>-8.5470085470085166E-3</v>
      </c>
      <c r="AQ12" s="337">
        <v>4</v>
      </c>
      <c r="AR12" s="141">
        <v>1</v>
      </c>
      <c r="AS12" s="131">
        <v>86</v>
      </c>
      <c r="AT12" s="141">
        <v>0.43333333333333335</v>
      </c>
      <c r="AU12" s="131">
        <v>132</v>
      </c>
      <c r="AV12" s="141">
        <v>1</v>
      </c>
      <c r="AW12" s="131">
        <v>29</v>
      </c>
      <c r="AX12" s="141">
        <v>-0.46296296296296291</v>
      </c>
      <c r="AY12" s="131">
        <v>251</v>
      </c>
      <c r="AZ12" s="141">
        <v>0.37912087912087911</v>
      </c>
      <c r="BA12" s="131">
        <v>307</v>
      </c>
      <c r="BB12" s="141">
        <v>-7.5301204819277157E-2</v>
      </c>
      <c r="BC12" s="131">
        <v>558</v>
      </c>
      <c r="BD12" s="141">
        <v>8.5603112840466844E-2</v>
      </c>
      <c r="BE12" s="338">
        <v>13</v>
      </c>
      <c r="BF12" s="141">
        <v>-0.27777777777777779</v>
      </c>
      <c r="BG12" s="131">
        <v>44</v>
      </c>
      <c r="BH12" s="141">
        <v>-0.27868852459016391</v>
      </c>
      <c r="BI12" s="131">
        <v>453</v>
      </c>
      <c r="BJ12" s="141">
        <v>0.37689969604863216</v>
      </c>
      <c r="BK12" s="131">
        <v>35</v>
      </c>
      <c r="BL12" s="141">
        <v>1.3333333333333335</v>
      </c>
      <c r="BM12" s="131">
        <v>545</v>
      </c>
      <c r="BN12" s="141">
        <v>0.28841607565011818</v>
      </c>
      <c r="BO12" s="131">
        <v>94</v>
      </c>
      <c r="BP12" s="141">
        <v>0.25333333333333341</v>
      </c>
      <c r="BQ12" s="131">
        <v>639</v>
      </c>
      <c r="BR12" s="141">
        <v>0.2831325301204819</v>
      </c>
    </row>
    <row r="13" spans="2:70" s="4" customFormat="1" x14ac:dyDescent="0.25">
      <c r="B13" s="53" t="s">
        <v>84</v>
      </c>
      <c r="C13" s="211">
        <v>15</v>
      </c>
      <c r="D13" s="141">
        <v>4</v>
      </c>
      <c r="E13" s="131">
        <v>50</v>
      </c>
      <c r="F13" s="141">
        <v>-0.18032786885245899</v>
      </c>
      <c r="G13" s="131">
        <v>257</v>
      </c>
      <c r="H13" s="141">
        <v>0.91791044776119413</v>
      </c>
      <c r="I13" s="131">
        <v>600</v>
      </c>
      <c r="J13" s="141">
        <v>0.34529147982062791</v>
      </c>
      <c r="K13" s="131">
        <v>196</v>
      </c>
      <c r="L13" s="141">
        <v>0.26451612903225796</v>
      </c>
      <c r="M13" s="131">
        <v>1118</v>
      </c>
      <c r="N13" s="141">
        <v>0.39924906132665838</v>
      </c>
      <c r="O13" s="131">
        <v>649</v>
      </c>
      <c r="P13" s="141">
        <v>0.29282868525896411</v>
      </c>
      <c r="Q13" s="131">
        <v>1767</v>
      </c>
      <c r="R13" s="141">
        <v>0.35818601076095313</v>
      </c>
      <c r="S13" s="336">
        <v>7</v>
      </c>
      <c r="T13" s="141">
        <v>1.3333333333333335</v>
      </c>
      <c r="U13" s="131">
        <v>6</v>
      </c>
      <c r="V13" s="141">
        <v>2</v>
      </c>
      <c r="W13" s="131">
        <v>11</v>
      </c>
      <c r="X13" s="141">
        <v>-0.67647058823529416</v>
      </c>
      <c r="Y13" s="131">
        <v>22</v>
      </c>
      <c r="Z13" s="141">
        <v>-0.38888888888888884</v>
      </c>
      <c r="AA13" s="131">
        <v>46</v>
      </c>
      <c r="AB13" s="141">
        <v>-0.38666666666666671</v>
      </c>
      <c r="AC13" s="131">
        <v>46</v>
      </c>
      <c r="AD13" s="141">
        <v>-0.38666666666666671</v>
      </c>
      <c r="AE13" s="211">
        <v>0</v>
      </c>
      <c r="AF13" s="141" t="s">
        <v>90</v>
      </c>
      <c r="AG13" s="131">
        <v>34</v>
      </c>
      <c r="AH13" s="141">
        <v>4.666666666666667</v>
      </c>
      <c r="AI13" s="131">
        <v>137</v>
      </c>
      <c r="AJ13" s="141">
        <v>4.4800000000000004</v>
      </c>
      <c r="AK13" s="131">
        <v>171</v>
      </c>
      <c r="AL13" s="141">
        <v>4.5161290322580649</v>
      </c>
      <c r="AM13" s="131">
        <v>70</v>
      </c>
      <c r="AN13" s="141">
        <v>-5.4054054054054057E-2</v>
      </c>
      <c r="AO13" s="131">
        <v>241</v>
      </c>
      <c r="AP13" s="141">
        <v>1.2952380952380951</v>
      </c>
      <c r="AQ13" s="337">
        <v>12</v>
      </c>
      <c r="AR13" s="141">
        <v>0.33333333333333326</v>
      </c>
      <c r="AS13" s="131">
        <v>114</v>
      </c>
      <c r="AT13" s="141">
        <v>1.0727272727272728</v>
      </c>
      <c r="AU13" s="131">
        <v>129</v>
      </c>
      <c r="AV13" s="141">
        <v>0.21698113207547176</v>
      </c>
      <c r="AW13" s="131">
        <v>74</v>
      </c>
      <c r="AX13" s="141">
        <v>0.42307692307692313</v>
      </c>
      <c r="AY13" s="131">
        <v>329</v>
      </c>
      <c r="AZ13" s="141">
        <v>0.48198198198198194</v>
      </c>
      <c r="BA13" s="131">
        <v>385</v>
      </c>
      <c r="BB13" s="141">
        <v>0.27062706270627057</v>
      </c>
      <c r="BC13" s="131">
        <v>714</v>
      </c>
      <c r="BD13" s="141">
        <v>0.3600000000000001</v>
      </c>
      <c r="BE13" s="338">
        <v>27</v>
      </c>
      <c r="BF13" s="141">
        <v>-0.22857142857142854</v>
      </c>
      <c r="BG13" s="131">
        <v>84</v>
      </c>
      <c r="BH13" s="141">
        <v>1.2702702702702702</v>
      </c>
      <c r="BI13" s="131">
        <v>319</v>
      </c>
      <c r="BJ13" s="141">
        <v>8.135593220338988E-2</v>
      </c>
      <c r="BK13" s="131">
        <v>56</v>
      </c>
      <c r="BL13" s="141">
        <v>0.93103448275862077</v>
      </c>
      <c r="BM13" s="131">
        <v>486</v>
      </c>
      <c r="BN13" s="141">
        <v>0.22727272727272729</v>
      </c>
      <c r="BO13" s="131">
        <v>69</v>
      </c>
      <c r="BP13" s="141">
        <v>0.27777777777777768</v>
      </c>
      <c r="BQ13" s="131">
        <v>555</v>
      </c>
      <c r="BR13" s="141">
        <v>0.23333333333333339</v>
      </c>
    </row>
    <row r="14" spans="2:70" s="4" customFormat="1" x14ac:dyDescent="0.25">
      <c r="B14" s="53" t="s">
        <v>85</v>
      </c>
      <c r="C14" s="211">
        <v>3</v>
      </c>
      <c r="D14" s="141">
        <v>-0.83333333333333337</v>
      </c>
      <c r="E14" s="131">
        <v>27</v>
      </c>
      <c r="F14" s="141">
        <v>-0.22857142857142854</v>
      </c>
      <c r="G14" s="131">
        <v>228</v>
      </c>
      <c r="H14" s="141">
        <v>1.7804878048780486</v>
      </c>
      <c r="I14" s="131">
        <v>665</v>
      </c>
      <c r="J14" s="141">
        <v>-8.1491712707182362E-2</v>
      </c>
      <c r="K14" s="131">
        <v>75</v>
      </c>
      <c r="L14" s="141">
        <v>-2.5974025974025983E-2</v>
      </c>
      <c r="M14" s="131">
        <v>998</v>
      </c>
      <c r="N14" s="141">
        <v>6.6239316239316226E-2</v>
      </c>
      <c r="O14" s="131">
        <v>487</v>
      </c>
      <c r="P14" s="141">
        <v>0.99590163934426235</v>
      </c>
      <c r="Q14" s="131">
        <v>1485</v>
      </c>
      <c r="R14" s="141">
        <v>0.25847457627118642</v>
      </c>
      <c r="S14" s="336">
        <v>0</v>
      </c>
      <c r="T14" s="141">
        <v>-1</v>
      </c>
      <c r="U14" s="131">
        <v>3</v>
      </c>
      <c r="V14" s="141">
        <v>0.5</v>
      </c>
      <c r="W14" s="131">
        <v>15</v>
      </c>
      <c r="X14" s="141">
        <v>0</v>
      </c>
      <c r="Y14" s="131">
        <v>18</v>
      </c>
      <c r="Z14" s="141">
        <v>-0.37931034482758619</v>
      </c>
      <c r="AA14" s="131">
        <v>36</v>
      </c>
      <c r="AB14" s="141">
        <v>-0.23404255319148937</v>
      </c>
      <c r="AC14" s="131">
        <v>36</v>
      </c>
      <c r="AD14" s="141">
        <v>-0.23404255319148937</v>
      </c>
      <c r="AE14" s="211">
        <v>1</v>
      </c>
      <c r="AF14" s="141" t="s">
        <v>90</v>
      </c>
      <c r="AG14" s="131">
        <v>18</v>
      </c>
      <c r="AH14" s="141">
        <v>3.5</v>
      </c>
      <c r="AI14" s="131">
        <v>39</v>
      </c>
      <c r="AJ14" s="141">
        <v>2</v>
      </c>
      <c r="AK14" s="131">
        <v>58</v>
      </c>
      <c r="AL14" s="141">
        <v>2.4117647058823528</v>
      </c>
      <c r="AM14" s="131">
        <v>34</v>
      </c>
      <c r="AN14" s="141">
        <v>2.4</v>
      </c>
      <c r="AO14" s="131">
        <v>92</v>
      </c>
      <c r="AP14" s="141">
        <v>2.4074074074074074</v>
      </c>
      <c r="AQ14" s="337">
        <v>14</v>
      </c>
      <c r="AR14" s="141">
        <v>1.3333333333333335</v>
      </c>
      <c r="AS14" s="131">
        <v>128</v>
      </c>
      <c r="AT14" s="141">
        <v>1.6122448979591835</v>
      </c>
      <c r="AU14" s="131">
        <v>92</v>
      </c>
      <c r="AV14" s="141">
        <v>0.10843373493975905</v>
      </c>
      <c r="AW14" s="131">
        <v>21</v>
      </c>
      <c r="AX14" s="141">
        <v>-0.4</v>
      </c>
      <c r="AY14" s="131">
        <v>255</v>
      </c>
      <c r="AZ14" s="141">
        <v>0.47398843930635848</v>
      </c>
      <c r="BA14" s="131">
        <v>361</v>
      </c>
      <c r="BB14" s="141">
        <v>0.9513513513513514</v>
      </c>
      <c r="BC14" s="131">
        <v>616</v>
      </c>
      <c r="BD14" s="141">
        <v>0.72067039106145248</v>
      </c>
      <c r="BE14" s="338">
        <v>7</v>
      </c>
      <c r="BF14" s="141">
        <v>-0.72</v>
      </c>
      <c r="BG14" s="131">
        <v>62</v>
      </c>
      <c r="BH14" s="141">
        <v>19.666666666666668</v>
      </c>
      <c r="BI14" s="131">
        <v>526</v>
      </c>
      <c r="BJ14" s="141">
        <v>-0.12040133779264217</v>
      </c>
      <c r="BK14" s="131">
        <v>24</v>
      </c>
      <c r="BL14" s="141">
        <v>2.4285714285714284</v>
      </c>
      <c r="BM14" s="131">
        <v>619</v>
      </c>
      <c r="BN14" s="141">
        <v>-2.2116903633491281E-2</v>
      </c>
      <c r="BO14" s="131">
        <v>43</v>
      </c>
      <c r="BP14" s="141">
        <v>1.1499999999999999</v>
      </c>
      <c r="BQ14" s="131">
        <v>662</v>
      </c>
      <c r="BR14" s="141">
        <v>1.3782542113323082E-2</v>
      </c>
    </row>
    <row r="15" spans="2:70" s="4" customFormat="1" x14ac:dyDescent="0.25">
      <c r="B15" s="53" t="s">
        <v>86</v>
      </c>
      <c r="C15" s="211">
        <v>3</v>
      </c>
      <c r="D15" s="141">
        <v>-0.4</v>
      </c>
      <c r="E15" s="131">
        <v>46</v>
      </c>
      <c r="F15" s="141">
        <v>-0.34285714285714286</v>
      </c>
      <c r="G15" s="131">
        <v>269</v>
      </c>
      <c r="H15" s="141">
        <v>0.85517241379310338</v>
      </c>
      <c r="I15" s="131">
        <v>549</v>
      </c>
      <c r="J15" s="141">
        <v>2.4253731343283569E-2</v>
      </c>
      <c r="K15" s="131">
        <v>157</v>
      </c>
      <c r="L15" s="141">
        <v>0.49523809523809526</v>
      </c>
      <c r="M15" s="131">
        <v>1024</v>
      </c>
      <c r="N15" s="141">
        <v>0.18931475029036005</v>
      </c>
      <c r="O15" s="131">
        <v>603</v>
      </c>
      <c r="P15" s="141">
        <v>0.59946949602122013</v>
      </c>
      <c r="Q15" s="131">
        <v>1627</v>
      </c>
      <c r="R15" s="141">
        <v>0.31421647819063003</v>
      </c>
      <c r="S15" s="336">
        <v>3</v>
      </c>
      <c r="T15" s="141" t="s">
        <v>90</v>
      </c>
      <c r="U15" s="131">
        <v>6</v>
      </c>
      <c r="V15" s="141">
        <v>-0.4</v>
      </c>
      <c r="W15" s="131">
        <v>21</v>
      </c>
      <c r="X15" s="141">
        <v>0.5</v>
      </c>
      <c r="Y15" s="131">
        <v>39</v>
      </c>
      <c r="Z15" s="141">
        <v>0.85714285714285721</v>
      </c>
      <c r="AA15" s="131">
        <v>69</v>
      </c>
      <c r="AB15" s="141">
        <v>0.53333333333333344</v>
      </c>
      <c r="AC15" s="131">
        <v>69</v>
      </c>
      <c r="AD15" s="141">
        <v>0.53333333333333344</v>
      </c>
      <c r="AE15" s="211">
        <v>0</v>
      </c>
      <c r="AF15" s="141">
        <v>-1</v>
      </c>
      <c r="AG15" s="131">
        <v>24</v>
      </c>
      <c r="AH15" s="141">
        <v>1.6666666666666665</v>
      </c>
      <c r="AI15" s="131">
        <v>67</v>
      </c>
      <c r="AJ15" s="141">
        <v>8.5714285714285712</v>
      </c>
      <c r="AK15" s="131">
        <v>91</v>
      </c>
      <c r="AL15" s="141">
        <v>2.5</v>
      </c>
      <c r="AM15" s="131">
        <v>72</v>
      </c>
      <c r="AN15" s="141">
        <v>0.75609756097560976</v>
      </c>
      <c r="AO15" s="131">
        <v>163</v>
      </c>
      <c r="AP15" s="141">
        <v>1.4328358208955225</v>
      </c>
      <c r="AQ15" s="337">
        <v>18</v>
      </c>
      <c r="AR15" s="141">
        <v>0.63636363636363646</v>
      </c>
      <c r="AS15" s="131">
        <v>113</v>
      </c>
      <c r="AT15" s="141">
        <v>0.2021276595744681</v>
      </c>
      <c r="AU15" s="131">
        <v>59</v>
      </c>
      <c r="AV15" s="141">
        <v>-9.2307692307692313E-2</v>
      </c>
      <c r="AW15" s="131">
        <v>50</v>
      </c>
      <c r="AX15" s="141">
        <v>0.4285714285714286</v>
      </c>
      <c r="AY15" s="131">
        <v>240</v>
      </c>
      <c r="AZ15" s="141">
        <v>0.1707317073170731</v>
      </c>
      <c r="BA15" s="131">
        <v>388</v>
      </c>
      <c r="BB15" s="141">
        <v>0.49230769230769234</v>
      </c>
      <c r="BC15" s="131">
        <v>628</v>
      </c>
      <c r="BD15" s="141">
        <v>0.35053763440860219</v>
      </c>
      <c r="BE15" s="338">
        <v>12</v>
      </c>
      <c r="BF15" s="141">
        <v>-0.66666666666666674</v>
      </c>
      <c r="BG15" s="131">
        <v>101</v>
      </c>
      <c r="BH15" s="141">
        <v>7.4166666666666661</v>
      </c>
      <c r="BI15" s="131">
        <v>384</v>
      </c>
      <c r="BJ15" s="141">
        <v>-0.13513513513513509</v>
      </c>
      <c r="BK15" s="131">
        <v>41</v>
      </c>
      <c r="BL15" s="141">
        <v>1.7333333333333334</v>
      </c>
      <c r="BM15" s="131">
        <v>538</v>
      </c>
      <c r="BN15" s="141">
        <v>6.1143984220907388E-2</v>
      </c>
      <c r="BO15" s="131">
        <v>78</v>
      </c>
      <c r="BP15" s="141">
        <v>1.2941176470588234</v>
      </c>
      <c r="BQ15" s="131">
        <v>616</v>
      </c>
      <c r="BR15" s="141">
        <v>0.1386321626617375</v>
      </c>
    </row>
    <row r="16" spans="2:70" s="4" customFormat="1" x14ac:dyDescent="0.25">
      <c r="B16" s="53" t="s">
        <v>87</v>
      </c>
      <c r="C16" s="211">
        <v>38</v>
      </c>
      <c r="D16" s="141">
        <v>1.7142857142857144</v>
      </c>
      <c r="E16" s="131">
        <v>312</v>
      </c>
      <c r="F16" s="141">
        <v>-0.31277533039647576</v>
      </c>
      <c r="G16" s="131">
        <v>1347</v>
      </c>
      <c r="H16" s="141">
        <v>9.7799511002444994E-2</v>
      </c>
      <c r="I16" s="131">
        <v>4398</v>
      </c>
      <c r="J16" s="141">
        <v>8.5925925925925961E-2</v>
      </c>
      <c r="K16" s="131">
        <v>907</v>
      </c>
      <c r="L16" s="141">
        <v>-3.9194915254237239E-2</v>
      </c>
      <c r="M16" s="131">
        <v>7002</v>
      </c>
      <c r="N16" s="141">
        <v>4.6793242637165555E-2</v>
      </c>
      <c r="O16" s="131">
        <v>7452</v>
      </c>
      <c r="P16" s="141">
        <v>0.11556886227544916</v>
      </c>
      <c r="Q16" s="131">
        <v>14454</v>
      </c>
      <c r="R16" s="141">
        <v>8.1157902610516919E-2</v>
      </c>
      <c r="S16" s="336">
        <v>0</v>
      </c>
      <c r="T16" s="141">
        <v>-1</v>
      </c>
      <c r="U16" s="131">
        <v>11</v>
      </c>
      <c r="V16" s="141">
        <v>-8.333333333333337E-2</v>
      </c>
      <c r="W16" s="131">
        <v>53</v>
      </c>
      <c r="X16" s="141">
        <v>1.7894736842105261</v>
      </c>
      <c r="Y16" s="131">
        <v>210</v>
      </c>
      <c r="Z16" s="141">
        <v>-0.11392405063291144</v>
      </c>
      <c r="AA16" s="131">
        <v>274</v>
      </c>
      <c r="AB16" s="141">
        <v>1.1070110701107083E-2</v>
      </c>
      <c r="AC16" s="131">
        <v>274</v>
      </c>
      <c r="AD16" s="141">
        <v>1.1070110701107083E-2</v>
      </c>
      <c r="AE16" s="211">
        <v>6</v>
      </c>
      <c r="AF16" s="141">
        <v>-0.33333333333333337</v>
      </c>
      <c r="AG16" s="131">
        <v>228</v>
      </c>
      <c r="AH16" s="141">
        <v>0.58333333333333326</v>
      </c>
      <c r="AI16" s="131">
        <v>621</v>
      </c>
      <c r="AJ16" s="141">
        <v>0.10892857142857149</v>
      </c>
      <c r="AK16" s="131">
        <v>855</v>
      </c>
      <c r="AL16" s="141">
        <v>0.19915848527349223</v>
      </c>
      <c r="AM16" s="131">
        <v>830</v>
      </c>
      <c r="AN16" s="141">
        <v>0.11859838274932621</v>
      </c>
      <c r="AO16" s="131">
        <v>1685</v>
      </c>
      <c r="AP16" s="141">
        <v>0.15807560137457055</v>
      </c>
      <c r="AQ16" s="337">
        <v>10</v>
      </c>
      <c r="AR16" s="141">
        <v>-0.64285714285714279</v>
      </c>
      <c r="AS16" s="131">
        <v>524</v>
      </c>
      <c r="AT16" s="141">
        <v>0.25358851674641159</v>
      </c>
      <c r="AU16" s="131">
        <v>990</v>
      </c>
      <c r="AV16" s="141">
        <v>0.10367892976588622</v>
      </c>
      <c r="AW16" s="131">
        <v>119</v>
      </c>
      <c r="AX16" s="141">
        <v>0.38372093023255816</v>
      </c>
      <c r="AY16" s="131">
        <v>1643</v>
      </c>
      <c r="AZ16" s="141">
        <v>0.14975507347795669</v>
      </c>
      <c r="BA16" s="131">
        <v>4769</v>
      </c>
      <c r="BB16" s="141">
        <v>8.9061429550125526E-2</v>
      </c>
      <c r="BC16" s="131">
        <v>6412</v>
      </c>
      <c r="BD16" s="141">
        <v>0.10399449035812669</v>
      </c>
      <c r="BE16" s="338">
        <v>244</v>
      </c>
      <c r="BF16" s="141">
        <v>-0.27596439169139464</v>
      </c>
      <c r="BG16" s="131">
        <v>426</v>
      </c>
      <c r="BH16" s="141">
        <v>-0.23928571428571432</v>
      </c>
      <c r="BI16" s="131">
        <v>2711</v>
      </c>
      <c r="BJ16" s="141">
        <v>0.19217238346525956</v>
      </c>
      <c r="BK16" s="131">
        <v>203</v>
      </c>
      <c r="BL16" s="141">
        <v>-0.30952380952380953</v>
      </c>
      <c r="BM16" s="131">
        <v>3584</v>
      </c>
      <c r="BN16" s="141">
        <v>3.4343434343434343E-2</v>
      </c>
      <c r="BO16" s="131">
        <v>981</v>
      </c>
      <c r="BP16" s="141">
        <v>0.11858608893956668</v>
      </c>
      <c r="BQ16" s="131">
        <v>4565</v>
      </c>
      <c r="BR16" s="141">
        <v>5.1358820819898732E-2</v>
      </c>
    </row>
    <row r="17" spans="2:70" s="4" customFormat="1" x14ac:dyDescent="0.25">
      <c r="B17" s="53" t="s">
        <v>88</v>
      </c>
      <c r="C17" s="211">
        <v>38</v>
      </c>
      <c r="D17" s="141">
        <v>-2.5641025641025661E-2</v>
      </c>
      <c r="E17" s="131">
        <v>577</v>
      </c>
      <c r="F17" s="141">
        <v>-0.30565583634175697</v>
      </c>
      <c r="G17" s="131">
        <v>2215</v>
      </c>
      <c r="H17" s="141">
        <v>-0.10936871733011666</v>
      </c>
      <c r="I17" s="131">
        <v>8620</v>
      </c>
      <c r="J17" s="141">
        <v>-2.8513467823734873E-2</v>
      </c>
      <c r="K17" s="131">
        <v>1888</v>
      </c>
      <c r="L17" s="141">
        <v>0.11189634864546516</v>
      </c>
      <c r="M17" s="131">
        <v>13338</v>
      </c>
      <c r="N17" s="141">
        <v>-4.2360712234348119E-2</v>
      </c>
      <c r="O17" s="131">
        <v>10033</v>
      </c>
      <c r="P17" s="141">
        <v>-3.7417250311810424E-2</v>
      </c>
      <c r="Q17" s="131">
        <v>23371</v>
      </c>
      <c r="R17" s="141">
        <v>-4.0244753808878486E-2</v>
      </c>
      <c r="S17" s="336">
        <v>1</v>
      </c>
      <c r="T17" s="141">
        <v>-0.875</v>
      </c>
      <c r="U17" s="131">
        <v>32</v>
      </c>
      <c r="V17" s="141">
        <v>0.14285714285714279</v>
      </c>
      <c r="W17" s="131">
        <v>78</v>
      </c>
      <c r="X17" s="141">
        <v>2.12</v>
      </c>
      <c r="Y17" s="131">
        <v>310</v>
      </c>
      <c r="Z17" s="141">
        <v>8.3916083916083961E-2</v>
      </c>
      <c r="AA17" s="131">
        <v>421</v>
      </c>
      <c r="AB17" s="141">
        <v>0.21325648414985587</v>
      </c>
      <c r="AC17" s="131">
        <v>421</v>
      </c>
      <c r="AD17" s="141">
        <v>0.21325648414985587</v>
      </c>
      <c r="AE17" s="211">
        <v>17</v>
      </c>
      <c r="AF17" s="141">
        <v>-0.45161290322580649</v>
      </c>
      <c r="AG17" s="131">
        <v>223</v>
      </c>
      <c r="AH17" s="141">
        <v>-0.33432835820895523</v>
      </c>
      <c r="AI17" s="131">
        <v>1016</v>
      </c>
      <c r="AJ17" s="141">
        <v>-9.8328416912485395E-4</v>
      </c>
      <c r="AK17" s="131">
        <v>1256</v>
      </c>
      <c r="AL17" s="141">
        <v>-9.1829356471438861E-2</v>
      </c>
      <c r="AM17" s="131">
        <v>809</v>
      </c>
      <c r="AN17" s="141">
        <v>-0.2053045186640472</v>
      </c>
      <c r="AO17" s="131">
        <v>2065</v>
      </c>
      <c r="AP17" s="141">
        <v>-0.13994169096209907</v>
      </c>
      <c r="AQ17" s="337">
        <v>85</v>
      </c>
      <c r="AR17" s="141">
        <v>-0.16666666666666663</v>
      </c>
      <c r="AS17" s="131">
        <v>864</v>
      </c>
      <c r="AT17" s="141">
        <v>-9.9061522419186643E-2</v>
      </c>
      <c r="AU17" s="131">
        <v>1677</v>
      </c>
      <c r="AV17" s="141">
        <v>9.6078431372549122E-2</v>
      </c>
      <c r="AW17" s="131">
        <v>277</v>
      </c>
      <c r="AX17" s="141">
        <v>0.17872340425531918</v>
      </c>
      <c r="AY17" s="131">
        <v>2903</v>
      </c>
      <c r="AZ17" s="141">
        <v>2.7246992215145038E-2</v>
      </c>
      <c r="BA17" s="131">
        <v>6275</v>
      </c>
      <c r="BB17" s="141">
        <v>-0.12689578405454294</v>
      </c>
      <c r="BC17" s="131">
        <v>9178</v>
      </c>
      <c r="BD17" s="141">
        <v>-8.3391590931788717E-2</v>
      </c>
      <c r="BE17" s="338">
        <v>313</v>
      </c>
      <c r="BF17" s="141">
        <v>-0.46034482758620687</v>
      </c>
      <c r="BG17" s="131">
        <v>923</v>
      </c>
      <c r="BH17" s="141">
        <v>-9.153543307086609E-2</v>
      </c>
      <c r="BI17" s="131">
        <v>4115</v>
      </c>
      <c r="BJ17" s="141">
        <v>-0.12817796610169496</v>
      </c>
      <c r="BK17" s="131">
        <v>573</v>
      </c>
      <c r="BL17" s="141">
        <v>1.2367491166077826E-2</v>
      </c>
      <c r="BM17" s="131">
        <v>5924</v>
      </c>
      <c r="BN17" s="141">
        <v>-0.13920371984888114</v>
      </c>
      <c r="BO17" s="131">
        <v>1784</v>
      </c>
      <c r="BP17" s="141">
        <v>0.37230769230769223</v>
      </c>
      <c r="BQ17" s="131">
        <v>7708</v>
      </c>
      <c r="BR17" s="141">
        <v>-5.7932045954534384E-2</v>
      </c>
    </row>
    <row r="18" spans="2:70" s="4" customFormat="1" x14ac:dyDescent="0.25">
      <c r="B18" s="53" t="s">
        <v>89</v>
      </c>
      <c r="C18" s="211">
        <v>47</v>
      </c>
      <c r="D18" s="141">
        <v>9.3023255813953432E-2</v>
      </c>
      <c r="E18" s="131">
        <v>615</v>
      </c>
      <c r="F18" s="141">
        <v>3.3613445378151363E-2</v>
      </c>
      <c r="G18" s="131">
        <v>3434</v>
      </c>
      <c r="H18" s="141">
        <v>0.26482504604051571</v>
      </c>
      <c r="I18" s="131">
        <v>8393</v>
      </c>
      <c r="J18" s="141">
        <v>0.10901162790697683</v>
      </c>
      <c r="K18" s="131">
        <v>1856</v>
      </c>
      <c r="L18" s="141">
        <v>0.39548872180451133</v>
      </c>
      <c r="M18" s="131">
        <v>14345</v>
      </c>
      <c r="N18" s="141">
        <v>0.17092482246347229</v>
      </c>
      <c r="O18" s="131">
        <v>12234</v>
      </c>
      <c r="P18" s="141">
        <v>0.23563276436723557</v>
      </c>
      <c r="Q18" s="131">
        <v>26579</v>
      </c>
      <c r="R18" s="141">
        <v>0.19984651498736006</v>
      </c>
      <c r="S18" s="336">
        <v>5</v>
      </c>
      <c r="T18" s="141">
        <v>-0.44444444444444442</v>
      </c>
      <c r="U18" s="131">
        <v>29</v>
      </c>
      <c r="V18" s="141">
        <v>-0.23684210526315785</v>
      </c>
      <c r="W18" s="131">
        <v>64</v>
      </c>
      <c r="X18" s="141">
        <v>0.56097560975609762</v>
      </c>
      <c r="Y18" s="131">
        <v>442</v>
      </c>
      <c r="Z18" s="141">
        <v>0.28115942028985508</v>
      </c>
      <c r="AA18" s="131">
        <v>540</v>
      </c>
      <c r="AB18" s="141">
        <v>0.24711316397228633</v>
      </c>
      <c r="AC18" s="131">
        <v>540</v>
      </c>
      <c r="AD18" s="141">
        <v>0.24711316397228633</v>
      </c>
      <c r="AE18" s="211">
        <v>25</v>
      </c>
      <c r="AF18" s="141">
        <v>1.0833333333333335</v>
      </c>
      <c r="AG18" s="131">
        <v>285</v>
      </c>
      <c r="AH18" s="141">
        <v>-6.25E-2</v>
      </c>
      <c r="AI18" s="131">
        <v>1027</v>
      </c>
      <c r="AJ18" s="141">
        <v>0.191415313225058</v>
      </c>
      <c r="AK18" s="131">
        <v>1337</v>
      </c>
      <c r="AL18" s="141">
        <v>0.13497453310696095</v>
      </c>
      <c r="AM18" s="131">
        <v>819</v>
      </c>
      <c r="AN18" s="141">
        <v>-0.19469026548672563</v>
      </c>
      <c r="AO18" s="131">
        <v>2156</v>
      </c>
      <c r="AP18" s="141">
        <v>-1.7767653758542168E-2</v>
      </c>
      <c r="AQ18" s="337">
        <v>63</v>
      </c>
      <c r="AR18" s="141">
        <v>-4.5454545454545414E-2</v>
      </c>
      <c r="AS18" s="131">
        <v>768</v>
      </c>
      <c r="AT18" s="141">
        <v>-4.8327137546468446E-2</v>
      </c>
      <c r="AU18" s="131">
        <v>1848</v>
      </c>
      <c r="AV18" s="141">
        <v>0.11661631419939567</v>
      </c>
      <c r="AW18" s="131">
        <v>171</v>
      </c>
      <c r="AX18" s="141">
        <v>0.5688073394495412</v>
      </c>
      <c r="AY18" s="131">
        <v>2850</v>
      </c>
      <c r="AZ18" s="141">
        <v>8.0773606370875939E-2</v>
      </c>
      <c r="BA18" s="131">
        <v>7941</v>
      </c>
      <c r="BB18" s="141">
        <v>0.20099818511796741</v>
      </c>
      <c r="BC18" s="131">
        <v>10791</v>
      </c>
      <c r="BD18" s="141">
        <v>0.16672072656503412</v>
      </c>
      <c r="BE18" s="338">
        <v>387</v>
      </c>
      <c r="BF18" s="141">
        <v>-4.6798029556650245E-2</v>
      </c>
      <c r="BG18" s="131">
        <v>924</v>
      </c>
      <c r="BH18" s="141">
        <v>-5.9063136456211862E-2</v>
      </c>
      <c r="BI18" s="131">
        <v>3948</v>
      </c>
      <c r="BJ18" s="141">
        <v>4.5274027005560047E-2</v>
      </c>
      <c r="BK18" s="131">
        <v>530</v>
      </c>
      <c r="BL18" s="141">
        <v>0.28953771289537711</v>
      </c>
      <c r="BM18" s="131">
        <v>5789</v>
      </c>
      <c r="BN18" s="141">
        <v>3.8199426111908075E-2</v>
      </c>
      <c r="BO18" s="131">
        <v>2032</v>
      </c>
      <c r="BP18" s="141">
        <v>0.70326906957250634</v>
      </c>
      <c r="BQ18" s="131">
        <v>7821</v>
      </c>
      <c r="BR18" s="141">
        <v>0.15541438912690198</v>
      </c>
    </row>
    <row r="19" spans="2:70" s="84" customFormat="1" ht="35.25" customHeight="1" x14ac:dyDescent="0.25">
      <c r="B19" s="58">
        <v>2017</v>
      </c>
      <c r="C19" s="212">
        <v>297</v>
      </c>
      <c r="D19" s="339">
        <v>0.13358778625954204</v>
      </c>
      <c r="E19" s="136">
        <v>4821</v>
      </c>
      <c r="F19" s="339">
        <v>0.13142454822811556</v>
      </c>
      <c r="G19" s="136">
        <v>17842</v>
      </c>
      <c r="H19" s="339">
        <v>0.20318295232315053</v>
      </c>
      <c r="I19" s="136">
        <v>54120</v>
      </c>
      <c r="J19" s="339">
        <v>6.2134474231659853E-2</v>
      </c>
      <c r="K19" s="136">
        <v>11440</v>
      </c>
      <c r="L19" s="339">
        <v>0.12954186413902047</v>
      </c>
      <c r="M19" s="136">
        <v>88520</v>
      </c>
      <c r="N19" s="339">
        <v>0.10052962677474708</v>
      </c>
      <c r="O19" s="136">
        <v>67124</v>
      </c>
      <c r="P19" s="339">
        <v>1.2596358370166927E-2</v>
      </c>
      <c r="Q19" s="136">
        <v>155644</v>
      </c>
      <c r="R19" s="339">
        <v>6.0801646640267659E-2</v>
      </c>
      <c r="S19" s="340">
        <v>39</v>
      </c>
      <c r="T19" s="339">
        <v>-0.45833333333333337</v>
      </c>
      <c r="U19" s="136">
        <v>220</v>
      </c>
      <c r="V19" s="339">
        <v>0.10000000000000009</v>
      </c>
      <c r="W19" s="136">
        <v>501</v>
      </c>
      <c r="X19" s="339">
        <v>0.32539682539682535</v>
      </c>
      <c r="Y19" s="136">
        <v>2517</v>
      </c>
      <c r="Z19" s="339">
        <v>4.3894652833200709E-3</v>
      </c>
      <c r="AA19" s="136">
        <v>3277</v>
      </c>
      <c r="AB19" s="339">
        <v>3.8339670468948039E-2</v>
      </c>
      <c r="AC19" s="136">
        <v>3277</v>
      </c>
      <c r="AD19" s="339">
        <v>3.8339670468948039E-2</v>
      </c>
      <c r="AE19" s="212">
        <v>118</v>
      </c>
      <c r="AF19" s="339">
        <v>2.6086956521739202E-2</v>
      </c>
      <c r="AG19" s="136">
        <v>2192</v>
      </c>
      <c r="AH19" s="339">
        <v>0.1126903553299492</v>
      </c>
      <c r="AI19" s="136">
        <v>6708</v>
      </c>
      <c r="AJ19" s="339">
        <v>0.13733468972533069</v>
      </c>
      <c r="AK19" s="136">
        <v>9018</v>
      </c>
      <c r="AL19" s="339">
        <v>0.12965050732807226</v>
      </c>
      <c r="AM19" s="136">
        <v>6307</v>
      </c>
      <c r="AN19" s="339">
        <v>-1.0976948408342513E-2</v>
      </c>
      <c r="AO19" s="136">
        <v>15325</v>
      </c>
      <c r="AP19" s="339">
        <v>6.7200557103064051E-2</v>
      </c>
      <c r="AQ19" s="341">
        <v>394</v>
      </c>
      <c r="AR19" s="339">
        <v>0</v>
      </c>
      <c r="AS19" s="136">
        <v>5533</v>
      </c>
      <c r="AT19" s="339">
        <v>5.9961685823754829E-2</v>
      </c>
      <c r="AU19" s="136">
        <v>11706</v>
      </c>
      <c r="AV19" s="339">
        <v>0.10621810621810623</v>
      </c>
      <c r="AW19" s="136">
        <v>1369</v>
      </c>
      <c r="AX19" s="339">
        <v>0.1601694915254237</v>
      </c>
      <c r="AY19" s="136">
        <v>19002</v>
      </c>
      <c r="AZ19" s="339">
        <v>9.3577348066298249E-2</v>
      </c>
      <c r="BA19" s="136">
        <v>44380</v>
      </c>
      <c r="BB19" s="339">
        <v>-2.3112480739599373E-2</v>
      </c>
      <c r="BC19" s="136">
        <v>63382</v>
      </c>
      <c r="BD19" s="339">
        <v>9.1710983027100124E-3</v>
      </c>
      <c r="BE19" s="342">
        <v>3805</v>
      </c>
      <c r="BF19" s="339">
        <v>0.29642248722316866</v>
      </c>
      <c r="BG19" s="136">
        <v>5624</v>
      </c>
      <c r="BH19" s="339">
        <v>-8.7753446877534502E-2</v>
      </c>
      <c r="BI19" s="136">
        <v>27484</v>
      </c>
      <c r="BJ19" s="339">
        <v>2.9132030255373254E-2</v>
      </c>
      <c r="BK19" s="136">
        <v>3630</v>
      </c>
      <c r="BL19" s="339">
        <v>0.15019011406844096</v>
      </c>
      <c r="BM19" s="136">
        <v>40543</v>
      </c>
      <c r="BN19" s="339">
        <v>4.0577999076022886E-2</v>
      </c>
      <c r="BO19" s="136">
        <v>9400</v>
      </c>
      <c r="BP19" s="339">
        <v>0.19699477906532525</v>
      </c>
      <c r="BQ19" s="136">
        <v>49943</v>
      </c>
      <c r="BR19" s="339">
        <v>6.6816191391648072E-2</v>
      </c>
    </row>
    <row r="20" spans="2:70" s="4" customFormat="1" ht="15" hidden="1" customHeight="1" outlineLevel="1" x14ac:dyDescent="0.25">
      <c r="B20" s="53" t="s">
        <v>78</v>
      </c>
      <c r="C20" s="213">
        <v>46</v>
      </c>
      <c r="D20" s="141">
        <v>0</v>
      </c>
      <c r="E20" s="142">
        <v>636</v>
      </c>
      <c r="F20" s="141">
        <v>0.33333333333333326</v>
      </c>
      <c r="G20" s="142">
        <v>2808</v>
      </c>
      <c r="H20" s="141">
        <v>-3.0051813471502542E-2</v>
      </c>
      <c r="I20" s="142">
        <v>9515</v>
      </c>
      <c r="J20" s="141">
        <v>0.33938626126126126</v>
      </c>
      <c r="K20" s="142">
        <v>1866</v>
      </c>
      <c r="L20" s="141">
        <v>-7.8063241106719361E-2</v>
      </c>
      <c r="M20" s="142">
        <v>14871</v>
      </c>
      <c r="N20" s="141">
        <v>0.18531802965088473</v>
      </c>
      <c r="O20" s="142">
        <v>12426</v>
      </c>
      <c r="P20" s="141">
        <v>-5.8208276489313371E-2</v>
      </c>
      <c r="Q20" s="142">
        <v>27297</v>
      </c>
      <c r="R20" s="141">
        <v>6.0489510489510456E-2</v>
      </c>
      <c r="S20" s="244">
        <v>11</v>
      </c>
      <c r="T20" s="141">
        <v>0.5714285714285714</v>
      </c>
      <c r="U20" s="142">
        <v>26</v>
      </c>
      <c r="V20" s="141">
        <v>-0.40909090909090906</v>
      </c>
      <c r="W20" s="142">
        <v>49</v>
      </c>
      <c r="X20" s="141">
        <v>-0.5950413223140496</v>
      </c>
      <c r="Y20" s="142">
        <v>337</v>
      </c>
      <c r="Z20" s="141">
        <v>-0.3405088062622309</v>
      </c>
      <c r="AA20" s="142">
        <v>423</v>
      </c>
      <c r="AB20" s="141">
        <v>-0.38067349926793559</v>
      </c>
      <c r="AC20" s="142">
        <v>423</v>
      </c>
      <c r="AD20" s="141">
        <v>-0.38067349926793559</v>
      </c>
      <c r="AE20" s="213">
        <v>25</v>
      </c>
      <c r="AF20" s="141">
        <v>0.5625</v>
      </c>
      <c r="AG20" s="142">
        <v>444</v>
      </c>
      <c r="AH20" s="141">
        <v>0.35365853658536595</v>
      </c>
      <c r="AI20" s="142">
        <v>1152</v>
      </c>
      <c r="AJ20" s="141">
        <v>1.5098039215686274</v>
      </c>
      <c r="AK20" s="142">
        <v>1621</v>
      </c>
      <c r="AL20" s="141">
        <v>1.0186799501867996</v>
      </c>
      <c r="AM20" s="142">
        <v>1158</v>
      </c>
      <c r="AN20" s="141">
        <v>0.37041420118343193</v>
      </c>
      <c r="AO20" s="142">
        <v>2779</v>
      </c>
      <c r="AP20" s="141">
        <v>0.68628640776699035</v>
      </c>
      <c r="AQ20" s="334">
        <v>67</v>
      </c>
      <c r="AR20" s="141">
        <v>-1.4705882352941124E-2</v>
      </c>
      <c r="AS20" s="142">
        <v>972</v>
      </c>
      <c r="AT20" s="141">
        <v>-0.31112686038270732</v>
      </c>
      <c r="AU20" s="142">
        <v>1960</v>
      </c>
      <c r="AV20" s="141">
        <v>0.81481481481481488</v>
      </c>
      <c r="AW20" s="142">
        <v>182</v>
      </c>
      <c r="AX20" s="141">
        <v>-0.31320754716981136</v>
      </c>
      <c r="AY20" s="142">
        <v>3181</v>
      </c>
      <c r="AZ20" s="141">
        <v>0.12641643059490093</v>
      </c>
      <c r="BA20" s="142">
        <v>8625</v>
      </c>
      <c r="BB20" s="141">
        <v>4.2044218919898624E-2</v>
      </c>
      <c r="BC20" s="142">
        <v>11806</v>
      </c>
      <c r="BD20" s="141">
        <v>6.3507792090802706E-2</v>
      </c>
      <c r="BE20" s="335">
        <v>422</v>
      </c>
      <c r="BF20" s="141">
        <v>0.35691318327974275</v>
      </c>
      <c r="BG20" s="142">
        <v>1187</v>
      </c>
      <c r="BH20" s="141">
        <v>0.47820672478206716</v>
      </c>
      <c r="BI20" s="142">
        <v>4876</v>
      </c>
      <c r="BJ20" s="141">
        <v>0.10018050541516255</v>
      </c>
      <c r="BK20" s="142">
        <v>674</v>
      </c>
      <c r="BL20" s="141">
        <v>2.2761760242792084E-2</v>
      </c>
      <c r="BM20" s="142">
        <v>7159</v>
      </c>
      <c r="BN20" s="141">
        <v>0.15374697824335204</v>
      </c>
      <c r="BO20" s="142">
        <v>1332</v>
      </c>
      <c r="BP20" s="141">
        <v>-0.38017682643089812</v>
      </c>
      <c r="BQ20" s="142">
        <v>8491</v>
      </c>
      <c r="BR20" s="141">
        <v>1.6399329662437179E-2</v>
      </c>
    </row>
    <row r="21" spans="2:70" s="4" customFormat="1" ht="15" hidden="1" customHeight="1" outlineLevel="1" x14ac:dyDescent="0.25">
      <c r="B21" s="53" t="s">
        <v>79</v>
      </c>
      <c r="C21" s="213">
        <v>34</v>
      </c>
      <c r="D21" s="141">
        <v>-0.12820512820512819</v>
      </c>
      <c r="E21" s="142">
        <v>572</v>
      </c>
      <c r="F21" s="141">
        <v>8.7452471482889704E-2</v>
      </c>
      <c r="G21" s="142">
        <v>1987</v>
      </c>
      <c r="H21" s="141">
        <v>-0.18196788801976127</v>
      </c>
      <c r="I21" s="142">
        <v>7723</v>
      </c>
      <c r="J21" s="141">
        <v>8.5911136107986508E-2</v>
      </c>
      <c r="K21" s="142">
        <v>1509</v>
      </c>
      <c r="L21" s="141">
        <v>-0.13375430539609645</v>
      </c>
      <c r="M21" s="142">
        <v>11825</v>
      </c>
      <c r="N21" s="141">
        <v>-1.9412559081701808E-3</v>
      </c>
      <c r="O21" s="142">
        <v>9862</v>
      </c>
      <c r="P21" s="141">
        <v>-0.21878960709759188</v>
      </c>
      <c r="Q21" s="142">
        <v>21687</v>
      </c>
      <c r="R21" s="141">
        <v>-0.11380353056554426</v>
      </c>
      <c r="S21" s="244">
        <v>16</v>
      </c>
      <c r="T21" s="141">
        <v>0.77777777777777768</v>
      </c>
      <c r="U21" s="142">
        <v>29</v>
      </c>
      <c r="V21" s="141">
        <v>-0.23684210526315785</v>
      </c>
      <c r="W21" s="142">
        <v>91</v>
      </c>
      <c r="X21" s="141">
        <v>-0.20175438596491224</v>
      </c>
      <c r="Y21" s="142">
        <v>317</v>
      </c>
      <c r="Z21" s="141">
        <v>-0.29555555555555557</v>
      </c>
      <c r="AA21" s="142">
        <v>453</v>
      </c>
      <c r="AB21" s="141">
        <v>-0.25859247135842878</v>
      </c>
      <c r="AC21" s="142">
        <v>453</v>
      </c>
      <c r="AD21" s="141">
        <v>-0.25859247135842878</v>
      </c>
      <c r="AE21" s="213">
        <v>14</v>
      </c>
      <c r="AF21" s="141">
        <v>2.5</v>
      </c>
      <c r="AG21" s="142">
        <v>393</v>
      </c>
      <c r="AH21" s="141">
        <v>-0.17782426778242677</v>
      </c>
      <c r="AI21" s="142">
        <v>1005</v>
      </c>
      <c r="AJ21" s="141">
        <v>0.99404761904761907</v>
      </c>
      <c r="AK21" s="142">
        <v>1412</v>
      </c>
      <c r="AL21" s="141">
        <v>0.43204868154158205</v>
      </c>
      <c r="AM21" s="142">
        <v>1019</v>
      </c>
      <c r="AN21" s="141">
        <v>3.7678207739307634E-2</v>
      </c>
      <c r="AO21" s="142">
        <v>2431</v>
      </c>
      <c r="AP21" s="141">
        <v>0.2352642276422765</v>
      </c>
      <c r="AQ21" s="334">
        <v>44</v>
      </c>
      <c r="AR21" s="141">
        <v>-0.3623188405797102</v>
      </c>
      <c r="AS21" s="142">
        <v>660</v>
      </c>
      <c r="AT21" s="141">
        <v>-0.42658557775847095</v>
      </c>
      <c r="AU21" s="142">
        <v>1643</v>
      </c>
      <c r="AV21" s="141">
        <v>0.29166666666666674</v>
      </c>
      <c r="AW21" s="142">
        <v>129</v>
      </c>
      <c r="AX21" s="141">
        <v>-0.43913043478260871</v>
      </c>
      <c r="AY21" s="142">
        <v>2476</v>
      </c>
      <c r="AZ21" s="141">
        <v>-9.0374724467303436E-2</v>
      </c>
      <c r="BA21" s="142">
        <v>6679</v>
      </c>
      <c r="BB21" s="141">
        <v>-0.16240280912967142</v>
      </c>
      <c r="BC21" s="142">
        <v>9155</v>
      </c>
      <c r="BD21" s="141">
        <v>-0.14407255048616308</v>
      </c>
      <c r="BE21" s="335">
        <v>381</v>
      </c>
      <c r="BF21" s="141">
        <v>1.6000000000000014E-2</v>
      </c>
      <c r="BG21" s="142">
        <v>823</v>
      </c>
      <c r="BH21" s="141">
        <v>1.3053221288515404</v>
      </c>
      <c r="BI21" s="142">
        <v>3649</v>
      </c>
      <c r="BJ21" s="141">
        <v>-0.13160399809614465</v>
      </c>
      <c r="BK21" s="142">
        <v>464</v>
      </c>
      <c r="BL21" s="141">
        <v>-0.1145038167938931</v>
      </c>
      <c r="BM21" s="142">
        <v>5317</v>
      </c>
      <c r="BN21" s="141">
        <v>-2.5833638695492822E-2</v>
      </c>
      <c r="BO21" s="142">
        <v>1140</v>
      </c>
      <c r="BP21" s="141">
        <v>-0.47246645071726057</v>
      </c>
      <c r="BQ21" s="142">
        <v>6457</v>
      </c>
      <c r="BR21" s="141">
        <v>-0.15251345320908261</v>
      </c>
    </row>
    <row r="22" spans="2:70" s="4" customFormat="1" ht="15" hidden="1" customHeight="1" outlineLevel="1" x14ac:dyDescent="0.25">
      <c r="B22" s="53" t="s">
        <v>80</v>
      </c>
      <c r="C22" s="213">
        <v>34</v>
      </c>
      <c r="D22" s="141">
        <v>-5.555555555555558E-2</v>
      </c>
      <c r="E22" s="142">
        <v>666</v>
      </c>
      <c r="F22" s="141">
        <v>0.125</v>
      </c>
      <c r="G22" s="142">
        <v>1961</v>
      </c>
      <c r="H22" s="141">
        <v>-0.25238276782310332</v>
      </c>
      <c r="I22" s="142">
        <v>7819</v>
      </c>
      <c r="J22" s="141">
        <v>-0.11449603624009064</v>
      </c>
      <c r="K22" s="142">
        <v>1366</v>
      </c>
      <c r="L22" s="141">
        <v>-0.24026696329254726</v>
      </c>
      <c r="M22" s="142">
        <v>11846</v>
      </c>
      <c r="N22" s="141">
        <v>-0.14648029396930617</v>
      </c>
      <c r="O22" s="142">
        <v>10587</v>
      </c>
      <c r="P22" s="141">
        <v>-0.2392210405288876</v>
      </c>
      <c r="Q22" s="142">
        <v>22433</v>
      </c>
      <c r="R22" s="141">
        <v>-0.19291239431552443</v>
      </c>
      <c r="S22" s="244">
        <v>9</v>
      </c>
      <c r="T22" s="141">
        <v>2</v>
      </c>
      <c r="U22" s="142">
        <v>17</v>
      </c>
      <c r="V22" s="141">
        <v>-0.51428571428571423</v>
      </c>
      <c r="W22" s="142">
        <v>43</v>
      </c>
      <c r="X22" s="141">
        <v>-0.27118644067796616</v>
      </c>
      <c r="Y22" s="142">
        <v>519</v>
      </c>
      <c r="Z22" s="141">
        <v>0.12095032397408212</v>
      </c>
      <c r="AA22" s="142">
        <v>588</v>
      </c>
      <c r="AB22" s="141">
        <v>5.0000000000000044E-2</v>
      </c>
      <c r="AC22" s="142">
        <v>588</v>
      </c>
      <c r="AD22" s="141">
        <v>5.0000000000000044E-2</v>
      </c>
      <c r="AE22" s="213">
        <v>8</v>
      </c>
      <c r="AF22" s="141">
        <v>0.33333333333333326</v>
      </c>
      <c r="AG22" s="142">
        <v>193</v>
      </c>
      <c r="AH22" s="141">
        <v>-0.25769230769230766</v>
      </c>
      <c r="AI22" s="142">
        <v>931</v>
      </c>
      <c r="AJ22" s="141">
        <v>0.13536585365853648</v>
      </c>
      <c r="AK22" s="142">
        <v>1132</v>
      </c>
      <c r="AL22" s="141">
        <v>4.2357274401473299E-2</v>
      </c>
      <c r="AM22" s="142">
        <v>861</v>
      </c>
      <c r="AN22" s="141">
        <v>1.2941176470588234E-2</v>
      </c>
      <c r="AO22" s="142">
        <v>1993</v>
      </c>
      <c r="AP22" s="141">
        <v>2.9442148760330689E-2</v>
      </c>
      <c r="AQ22" s="334">
        <v>36</v>
      </c>
      <c r="AR22" s="141">
        <v>2.857142857142847E-2</v>
      </c>
      <c r="AS22" s="142">
        <v>649</v>
      </c>
      <c r="AT22" s="141">
        <v>-0.52662290299051784</v>
      </c>
      <c r="AU22" s="142">
        <v>1760</v>
      </c>
      <c r="AV22" s="141">
        <v>0.18200134318334449</v>
      </c>
      <c r="AW22" s="142">
        <v>136</v>
      </c>
      <c r="AX22" s="141">
        <v>-0.33004926108374388</v>
      </c>
      <c r="AY22" s="142">
        <v>2581</v>
      </c>
      <c r="AZ22" s="141">
        <v>-0.16688185926404131</v>
      </c>
      <c r="BA22" s="142">
        <v>7604</v>
      </c>
      <c r="BB22" s="141">
        <v>-0.18262925937869501</v>
      </c>
      <c r="BC22" s="142">
        <v>10185</v>
      </c>
      <c r="BD22" s="141">
        <v>-0.17869526651076528</v>
      </c>
      <c r="BE22" s="335">
        <v>477</v>
      </c>
      <c r="BF22" s="141">
        <v>1.9230769230769162E-2</v>
      </c>
      <c r="BG22" s="142">
        <v>1020</v>
      </c>
      <c r="BH22" s="141">
        <v>0.5863141524105755</v>
      </c>
      <c r="BI22" s="142">
        <v>3824</v>
      </c>
      <c r="BJ22" s="141">
        <v>-0.24066719618745036</v>
      </c>
      <c r="BK22" s="142">
        <v>419</v>
      </c>
      <c r="BL22" s="141">
        <v>-3.2332563510392598E-2</v>
      </c>
      <c r="BM22" s="142">
        <v>5740</v>
      </c>
      <c r="BN22" s="141">
        <v>-0.12765957446808507</v>
      </c>
      <c r="BO22" s="142">
        <v>1178</v>
      </c>
      <c r="BP22" s="141">
        <v>-0.52861144457783116</v>
      </c>
      <c r="BQ22" s="142">
        <v>6918</v>
      </c>
      <c r="BR22" s="141">
        <v>-0.23802180856922572</v>
      </c>
    </row>
    <row r="23" spans="2:70" s="4" customFormat="1" ht="15" hidden="1" customHeight="1" outlineLevel="1" x14ac:dyDescent="0.25">
      <c r="B23" s="53" t="s">
        <v>81</v>
      </c>
      <c r="C23" s="213">
        <v>6</v>
      </c>
      <c r="D23" s="141">
        <v>-0.72727272727272729</v>
      </c>
      <c r="E23" s="142">
        <v>285</v>
      </c>
      <c r="F23" s="141">
        <v>0.17283950617283961</v>
      </c>
      <c r="G23" s="142">
        <v>1060</v>
      </c>
      <c r="H23" s="141">
        <v>6.5326633165829096E-2</v>
      </c>
      <c r="I23" s="142">
        <v>3030</v>
      </c>
      <c r="J23" s="141">
        <v>-0.10882352941176465</v>
      </c>
      <c r="K23" s="142">
        <v>860</v>
      </c>
      <c r="L23" s="141">
        <v>-0.16747337850919652</v>
      </c>
      <c r="M23" s="142">
        <v>5241</v>
      </c>
      <c r="N23" s="141">
        <v>-7.9395749165642071E-2</v>
      </c>
      <c r="O23" s="142">
        <v>4417</v>
      </c>
      <c r="P23" s="141">
        <v>-0.1814306893995552</v>
      </c>
      <c r="Q23" s="142">
        <v>9658</v>
      </c>
      <c r="R23" s="141">
        <v>-0.12904680313824513</v>
      </c>
      <c r="S23" s="244">
        <v>1</v>
      </c>
      <c r="T23" s="141">
        <v>-0.83333333333333337</v>
      </c>
      <c r="U23" s="142">
        <v>22</v>
      </c>
      <c r="V23" s="141">
        <v>-0.12</v>
      </c>
      <c r="W23" s="142">
        <v>24</v>
      </c>
      <c r="X23" s="141">
        <v>9.0909090909090828E-2</v>
      </c>
      <c r="Y23" s="142">
        <v>316</v>
      </c>
      <c r="Z23" s="141">
        <v>-7.0588235294117618E-2</v>
      </c>
      <c r="AA23" s="142">
        <v>363</v>
      </c>
      <c r="AB23" s="141">
        <v>-7.6335877862595436E-2</v>
      </c>
      <c r="AC23" s="142">
        <v>363</v>
      </c>
      <c r="AD23" s="141">
        <v>-7.6335877862595436E-2</v>
      </c>
      <c r="AE23" s="213">
        <v>5</v>
      </c>
      <c r="AF23" s="141">
        <v>0</v>
      </c>
      <c r="AG23" s="142">
        <v>96</v>
      </c>
      <c r="AH23" s="141">
        <v>0.21518987341772156</v>
      </c>
      <c r="AI23" s="142">
        <v>257</v>
      </c>
      <c r="AJ23" s="141">
        <v>0.11255411255411252</v>
      </c>
      <c r="AK23" s="142">
        <v>358</v>
      </c>
      <c r="AL23" s="141">
        <v>0.13650793650793647</v>
      </c>
      <c r="AM23" s="142">
        <v>353</v>
      </c>
      <c r="AN23" s="141">
        <v>0.24295774647887325</v>
      </c>
      <c r="AO23" s="142">
        <v>711</v>
      </c>
      <c r="AP23" s="141">
        <v>0.18697829716193648</v>
      </c>
      <c r="AQ23" s="334">
        <v>16</v>
      </c>
      <c r="AR23" s="141">
        <v>0.77777777777777768</v>
      </c>
      <c r="AS23" s="142">
        <v>476</v>
      </c>
      <c r="AT23" s="141">
        <v>-9.6774193548387122E-2</v>
      </c>
      <c r="AU23" s="142">
        <v>772</v>
      </c>
      <c r="AV23" s="141">
        <v>0.5950413223140496</v>
      </c>
      <c r="AW23" s="142">
        <v>79</v>
      </c>
      <c r="AX23" s="141">
        <v>-0.11235955056179781</v>
      </c>
      <c r="AY23" s="142">
        <v>1343</v>
      </c>
      <c r="AZ23" s="141">
        <v>0.21100090171325525</v>
      </c>
      <c r="BA23" s="142">
        <v>3100</v>
      </c>
      <c r="BB23" s="141">
        <v>-0.13407821229050276</v>
      </c>
      <c r="BC23" s="142">
        <v>4443</v>
      </c>
      <c r="BD23" s="141">
        <v>-5.2463211772232898E-2</v>
      </c>
      <c r="BE23" s="335">
        <v>209</v>
      </c>
      <c r="BF23" s="141">
        <v>9.4240837696335067E-2</v>
      </c>
      <c r="BG23" s="142">
        <v>455</v>
      </c>
      <c r="BH23" s="141">
        <v>1.5706214689265536</v>
      </c>
      <c r="BI23" s="142">
        <v>1832</v>
      </c>
      <c r="BJ23" s="141">
        <v>-0.2901975978302983</v>
      </c>
      <c r="BK23" s="142">
        <v>250</v>
      </c>
      <c r="BL23" s="141">
        <v>-0.27536231884057971</v>
      </c>
      <c r="BM23" s="142">
        <v>2746</v>
      </c>
      <c r="BN23" s="141">
        <v>-0.16636308439587133</v>
      </c>
      <c r="BO23" s="142">
        <v>559</v>
      </c>
      <c r="BP23" s="141">
        <v>-0.44817374136229027</v>
      </c>
      <c r="BQ23" s="142">
        <v>3305</v>
      </c>
      <c r="BR23" s="141">
        <v>-0.2326445321569538</v>
      </c>
    </row>
    <row r="24" spans="2:70" s="4" customFormat="1" ht="15" hidden="1" customHeight="1" outlineLevel="1" x14ac:dyDescent="0.25">
      <c r="B24" s="53" t="s">
        <v>82</v>
      </c>
      <c r="C24" s="213">
        <v>9</v>
      </c>
      <c r="D24" s="141">
        <v>3.5</v>
      </c>
      <c r="E24" s="142">
        <v>19</v>
      </c>
      <c r="F24" s="141">
        <v>-0.5</v>
      </c>
      <c r="G24" s="142">
        <v>54</v>
      </c>
      <c r="H24" s="141">
        <v>-0.76211453744493396</v>
      </c>
      <c r="I24" s="142">
        <v>202</v>
      </c>
      <c r="J24" s="141">
        <v>4.663212435233155E-2</v>
      </c>
      <c r="K24" s="142">
        <v>102</v>
      </c>
      <c r="L24" s="141">
        <v>0.54545454545454541</v>
      </c>
      <c r="M24" s="142">
        <v>386</v>
      </c>
      <c r="N24" s="141">
        <v>-0.26615969581749055</v>
      </c>
      <c r="O24" s="142">
        <v>329</v>
      </c>
      <c r="P24" s="141">
        <v>-0.19559902200488999</v>
      </c>
      <c r="Q24" s="142">
        <v>715</v>
      </c>
      <c r="R24" s="141">
        <v>-0.23529411764705888</v>
      </c>
      <c r="S24" s="244">
        <v>2</v>
      </c>
      <c r="T24" s="141" t="s">
        <v>90</v>
      </c>
      <c r="U24" s="142">
        <v>5</v>
      </c>
      <c r="V24" s="141">
        <v>0.25</v>
      </c>
      <c r="W24" s="142">
        <v>9</v>
      </c>
      <c r="X24" s="141">
        <v>-0.4375</v>
      </c>
      <c r="Y24" s="142">
        <v>45</v>
      </c>
      <c r="Z24" s="141">
        <v>1.6470588235294117</v>
      </c>
      <c r="AA24" s="142">
        <v>61</v>
      </c>
      <c r="AB24" s="141">
        <v>0.64864864864864868</v>
      </c>
      <c r="AC24" s="142">
        <v>61</v>
      </c>
      <c r="AD24" s="141">
        <v>0.64864864864864868</v>
      </c>
      <c r="AE24" s="213">
        <v>1</v>
      </c>
      <c r="AF24" s="141" t="s">
        <v>90</v>
      </c>
      <c r="AG24" s="142">
        <v>10</v>
      </c>
      <c r="AH24" s="141">
        <v>0.11111111111111116</v>
      </c>
      <c r="AI24" s="142">
        <v>27</v>
      </c>
      <c r="AJ24" s="141">
        <v>-0.4</v>
      </c>
      <c r="AK24" s="142">
        <v>38</v>
      </c>
      <c r="AL24" s="141">
        <v>-0.29629629629629628</v>
      </c>
      <c r="AM24" s="142">
        <v>41</v>
      </c>
      <c r="AN24" s="141">
        <v>0.70833333333333326</v>
      </c>
      <c r="AO24" s="142">
        <v>79</v>
      </c>
      <c r="AP24" s="141">
        <v>1.2820512820512775E-2</v>
      </c>
      <c r="AQ24" s="334">
        <v>7</v>
      </c>
      <c r="AR24" s="141">
        <v>1.3333333333333335</v>
      </c>
      <c r="AS24" s="142">
        <v>21</v>
      </c>
      <c r="AT24" s="141">
        <v>-0.83199999999999996</v>
      </c>
      <c r="AU24" s="142">
        <v>45</v>
      </c>
      <c r="AV24" s="141">
        <v>0.95652173913043481</v>
      </c>
      <c r="AW24" s="142">
        <v>48</v>
      </c>
      <c r="AX24" s="141">
        <v>15</v>
      </c>
      <c r="AY24" s="142">
        <v>121</v>
      </c>
      <c r="AZ24" s="141">
        <v>-0.2142857142857143</v>
      </c>
      <c r="BA24" s="142">
        <v>164</v>
      </c>
      <c r="BB24" s="141">
        <v>0.74468085106382986</v>
      </c>
      <c r="BC24" s="142">
        <v>285</v>
      </c>
      <c r="BD24" s="141">
        <v>0.14919354838709675</v>
      </c>
      <c r="BE24" s="335">
        <v>9</v>
      </c>
      <c r="BF24" s="141">
        <v>-0.68965517241379315</v>
      </c>
      <c r="BG24" s="142">
        <v>9</v>
      </c>
      <c r="BH24" s="141">
        <v>-0.82692307692307687</v>
      </c>
      <c r="BI24" s="142">
        <v>88</v>
      </c>
      <c r="BJ24" s="141">
        <v>-0.26050420168067223</v>
      </c>
      <c r="BK24" s="142">
        <v>12</v>
      </c>
      <c r="BL24" s="141">
        <v>-0.36842105263157898</v>
      </c>
      <c r="BM24" s="142">
        <v>118</v>
      </c>
      <c r="BN24" s="141">
        <v>-0.46118721461187218</v>
      </c>
      <c r="BO24" s="142">
        <v>91</v>
      </c>
      <c r="BP24" s="141">
        <v>-0.66788321167883213</v>
      </c>
      <c r="BQ24" s="142">
        <v>209</v>
      </c>
      <c r="BR24" s="141">
        <v>-0.57606490872210947</v>
      </c>
    </row>
    <row r="25" spans="2:70" s="4" customFormat="1" ht="15" hidden="1" customHeight="1" outlineLevel="1" x14ac:dyDescent="0.25">
      <c r="B25" s="53" t="s">
        <v>83</v>
      </c>
      <c r="C25" s="213">
        <v>11</v>
      </c>
      <c r="D25" s="141">
        <v>0.83333333333333326</v>
      </c>
      <c r="E25" s="142">
        <v>37</v>
      </c>
      <c r="F25" s="141">
        <v>-0.22916666666666663</v>
      </c>
      <c r="G25" s="142">
        <v>169</v>
      </c>
      <c r="H25" s="141">
        <v>-5.5865921787709549E-2</v>
      </c>
      <c r="I25" s="142">
        <v>468</v>
      </c>
      <c r="J25" s="141">
        <v>-0.3046062407132244</v>
      </c>
      <c r="K25" s="142">
        <v>116</v>
      </c>
      <c r="L25" s="141">
        <v>1</v>
      </c>
      <c r="M25" s="142">
        <v>801</v>
      </c>
      <c r="N25" s="141">
        <v>-0.16908713692946054</v>
      </c>
      <c r="O25" s="142">
        <v>541</v>
      </c>
      <c r="P25" s="141">
        <v>-0.13716108452950559</v>
      </c>
      <c r="Q25" s="142">
        <v>1342</v>
      </c>
      <c r="R25" s="141">
        <v>-0.15650534255185422</v>
      </c>
      <c r="S25" s="244">
        <v>9</v>
      </c>
      <c r="T25" s="141" t="s">
        <v>90</v>
      </c>
      <c r="U25" s="142">
        <v>9</v>
      </c>
      <c r="V25" s="141">
        <v>0</v>
      </c>
      <c r="W25" s="142">
        <v>14</v>
      </c>
      <c r="X25" s="141">
        <v>0.75</v>
      </c>
      <c r="Y25" s="142">
        <v>18</v>
      </c>
      <c r="Z25" s="141">
        <v>1.25</v>
      </c>
      <c r="AA25" s="142">
        <v>50</v>
      </c>
      <c r="AB25" s="141">
        <v>1</v>
      </c>
      <c r="AC25" s="142">
        <v>50</v>
      </c>
      <c r="AD25" s="141">
        <v>1</v>
      </c>
      <c r="AE25" s="213">
        <v>0</v>
      </c>
      <c r="AF25" s="141">
        <v>-1</v>
      </c>
      <c r="AG25" s="142">
        <v>32</v>
      </c>
      <c r="AH25" s="141">
        <v>3.5714285714285712</v>
      </c>
      <c r="AI25" s="142">
        <v>42</v>
      </c>
      <c r="AJ25" s="141">
        <v>7.4</v>
      </c>
      <c r="AK25" s="142">
        <v>74</v>
      </c>
      <c r="AL25" s="141">
        <v>4.6923076923076925</v>
      </c>
      <c r="AM25" s="142">
        <v>43</v>
      </c>
      <c r="AN25" s="141">
        <v>1.6875</v>
      </c>
      <c r="AO25" s="142">
        <v>117</v>
      </c>
      <c r="AP25" s="141">
        <v>3.0344827586206895</v>
      </c>
      <c r="AQ25" s="334">
        <v>2</v>
      </c>
      <c r="AR25" s="141" t="s">
        <v>90</v>
      </c>
      <c r="AS25" s="142">
        <v>60</v>
      </c>
      <c r="AT25" s="141">
        <v>-0.45454545454545459</v>
      </c>
      <c r="AU25" s="142">
        <v>66</v>
      </c>
      <c r="AV25" s="141">
        <v>1.6400000000000001</v>
      </c>
      <c r="AW25" s="142">
        <v>54</v>
      </c>
      <c r="AX25" s="141">
        <v>9.8000000000000007</v>
      </c>
      <c r="AY25" s="142">
        <v>182</v>
      </c>
      <c r="AZ25" s="141">
        <v>0.30000000000000004</v>
      </c>
      <c r="BA25" s="142">
        <v>332</v>
      </c>
      <c r="BB25" s="141">
        <v>0.30708661417322825</v>
      </c>
      <c r="BC25" s="142">
        <v>514</v>
      </c>
      <c r="BD25" s="141">
        <v>0.30456852791878175</v>
      </c>
      <c r="BE25" s="335">
        <v>18</v>
      </c>
      <c r="BF25" s="141">
        <v>-0.4</v>
      </c>
      <c r="BG25" s="142">
        <v>61</v>
      </c>
      <c r="BH25" s="141">
        <v>2.0499999999999998</v>
      </c>
      <c r="BI25" s="142">
        <v>329</v>
      </c>
      <c r="BJ25" s="141">
        <v>-0.49149922720247297</v>
      </c>
      <c r="BK25" s="142">
        <v>15</v>
      </c>
      <c r="BL25" s="141">
        <v>-0.4</v>
      </c>
      <c r="BM25" s="142">
        <v>423</v>
      </c>
      <c r="BN25" s="141">
        <v>-0.41412742382271472</v>
      </c>
      <c r="BO25" s="142">
        <v>75</v>
      </c>
      <c r="BP25" s="141">
        <v>-0.78753541076487255</v>
      </c>
      <c r="BQ25" s="142">
        <v>498</v>
      </c>
      <c r="BR25" s="141">
        <v>-0.53674418604651164</v>
      </c>
    </row>
    <row r="26" spans="2:70" s="4" customFormat="1" ht="15" hidden="1" customHeight="1" outlineLevel="1" x14ac:dyDescent="0.25">
      <c r="B26" s="53" t="s">
        <v>84</v>
      </c>
      <c r="C26" s="213">
        <v>3</v>
      </c>
      <c r="D26" s="141">
        <v>0.5</v>
      </c>
      <c r="E26" s="142">
        <v>61</v>
      </c>
      <c r="F26" s="141">
        <v>-0.4916666666666667</v>
      </c>
      <c r="G26" s="142">
        <v>134</v>
      </c>
      <c r="H26" s="141">
        <v>-0.22543352601156075</v>
      </c>
      <c r="I26" s="142">
        <v>446</v>
      </c>
      <c r="J26" s="141">
        <v>-0.22299651567944256</v>
      </c>
      <c r="K26" s="142">
        <v>155</v>
      </c>
      <c r="L26" s="141">
        <v>0.84523809523809534</v>
      </c>
      <c r="M26" s="142">
        <v>799</v>
      </c>
      <c r="N26" s="141">
        <v>-0.16159496327387202</v>
      </c>
      <c r="O26" s="142">
        <v>502</v>
      </c>
      <c r="P26" s="141">
        <v>-5.8161350844277648E-2</v>
      </c>
      <c r="Q26" s="142">
        <v>1301</v>
      </c>
      <c r="R26" s="141">
        <v>-0.12449528936742937</v>
      </c>
      <c r="S26" s="244">
        <v>3</v>
      </c>
      <c r="T26" s="141" t="s">
        <v>90</v>
      </c>
      <c r="U26" s="142">
        <v>2</v>
      </c>
      <c r="V26" s="141">
        <v>-0.66666666666666674</v>
      </c>
      <c r="W26" s="142">
        <v>34</v>
      </c>
      <c r="X26" s="141">
        <v>7.5</v>
      </c>
      <c r="Y26" s="142">
        <v>36</v>
      </c>
      <c r="Z26" s="141">
        <v>3</v>
      </c>
      <c r="AA26" s="142">
        <v>75</v>
      </c>
      <c r="AB26" s="141">
        <v>2.9473684210526314</v>
      </c>
      <c r="AC26" s="142">
        <v>75</v>
      </c>
      <c r="AD26" s="141">
        <v>2.9473684210526314</v>
      </c>
      <c r="AE26" s="213">
        <v>0</v>
      </c>
      <c r="AF26" s="141">
        <v>-1</v>
      </c>
      <c r="AG26" s="142">
        <v>6</v>
      </c>
      <c r="AH26" s="141">
        <v>-0.4</v>
      </c>
      <c r="AI26" s="142">
        <v>25</v>
      </c>
      <c r="AJ26" s="141">
        <v>-0.30555555555555558</v>
      </c>
      <c r="AK26" s="142">
        <v>31</v>
      </c>
      <c r="AL26" s="141">
        <v>-0.38</v>
      </c>
      <c r="AM26" s="142">
        <v>74</v>
      </c>
      <c r="AN26" s="141">
        <v>4.2253521126760507E-2</v>
      </c>
      <c r="AO26" s="142">
        <v>105</v>
      </c>
      <c r="AP26" s="141">
        <v>-0.13223140495867769</v>
      </c>
      <c r="AQ26" s="334">
        <v>9</v>
      </c>
      <c r="AR26" s="141" t="s">
        <v>90</v>
      </c>
      <c r="AS26" s="142">
        <v>55</v>
      </c>
      <c r="AT26" s="141">
        <v>-0.375</v>
      </c>
      <c r="AU26" s="142">
        <v>106</v>
      </c>
      <c r="AV26" s="141">
        <v>-0.51376146788990829</v>
      </c>
      <c r="AW26" s="142">
        <v>52</v>
      </c>
      <c r="AX26" s="141">
        <v>3.7272727272727275</v>
      </c>
      <c r="AY26" s="142">
        <v>222</v>
      </c>
      <c r="AZ26" s="141">
        <v>-0.29968454258675081</v>
      </c>
      <c r="BA26" s="142">
        <v>303</v>
      </c>
      <c r="BB26" s="141">
        <v>-0.10089020771513357</v>
      </c>
      <c r="BC26" s="142">
        <v>525</v>
      </c>
      <c r="BD26" s="141">
        <v>-0.19724770642201839</v>
      </c>
      <c r="BE26" s="335">
        <v>35</v>
      </c>
      <c r="BF26" s="141">
        <v>-0.59770114942528729</v>
      </c>
      <c r="BG26" s="142">
        <v>37</v>
      </c>
      <c r="BH26" s="141">
        <v>-0.15909090909090906</v>
      </c>
      <c r="BI26" s="142">
        <v>295</v>
      </c>
      <c r="BJ26" s="141">
        <v>4.9822064056939563E-2</v>
      </c>
      <c r="BK26" s="142">
        <v>29</v>
      </c>
      <c r="BL26" s="141">
        <v>-0.27500000000000002</v>
      </c>
      <c r="BM26" s="142">
        <v>396</v>
      </c>
      <c r="BN26" s="141">
        <v>-0.12389380530973448</v>
      </c>
      <c r="BO26" s="142">
        <v>54</v>
      </c>
      <c r="BP26" s="141">
        <v>1.8867924528301883E-2</v>
      </c>
      <c r="BQ26" s="142">
        <v>450</v>
      </c>
      <c r="BR26" s="141">
        <v>-0.1089108910891089</v>
      </c>
    </row>
    <row r="27" spans="2:70" s="4" customFormat="1" ht="15" hidden="1" customHeight="1" outlineLevel="1" x14ac:dyDescent="0.25">
      <c r="B27" s="53" t="s">
        <v>85</v>
      </c>
      <c r="C27" s="213">
        <v>18</v>
      </c>
      <c r="D27" s="141">
        <v>0.63636363636363646</v>
      </c>
      <c r="E27" s="142">
        <v>35</v>
      </c>
      <c r="F27" s="141">
        <v>0</v>
      </c>
      <c r="G27" s="142">
        <v>82</v>
      </c>
      <c r="H27" s="141">
        <v>-0.29914529914529919</v>
      </c>
      <c r="I27" s="142">
        <v>724</v>
      </c>
      <c r="J27" s="141">
        <v>6.7846607669616477E-2</v>
      </c>
      <c r="K27" s="142">
        <v>77</v>
      </c>
      <c r="L27" s="141">
        <v>1.5666666666666669</v>
      </c>
      <c r="M27" s="142">
        <v>936</v>
      </c>
      <c r="N27" s="141">
        <v>7.4626865671641784E-2</v>
      </c>
      <c r="O27" s="142">
        <v>244</v>
      </c>
      <c r="P27" s="141">
        <v>0.23857868020304562</v>
      </c>
      <c r="Q27" s="142">
        <v>1180</v>
      </c>
      <c r="R27" s="141">
        <v>0.10486891385767794</v>
      </c>
      <c r="S27" s="244">
        <v>1</v>
      </c>
      <c r="T27" s="141" t="s">
        <v>90</v>
      </c>
      <c r="U27" s="142">
        <v>2</v>
      </c>
      <c r="V27" s="141" t="s">
        <v>90</v>
      </c>
      <c r="W27" s="142">
        <v>15</v>
      </c>
      <c r="X27" s="141">
        <v>1.5</v>
      </c>
      <c r="Y27" s="142">
        <v>29</v>
      </c>
      <c r="Z27" s="141">
        <v>0.61111111111111116</v>
      </c>
      <c r="AA27" s="142">
        <v>47</v>
      </c>
      <c r="AB27" s="141">
        <v>0.95833333333333326</v>
      </c>
      <c r="AC27" s="142">
        <v>47</v>
      </c>
      <c r="AD27" s="141">
        <v>0.95833333333333326</v>
      </c>
      <c r="AE27" s="213">
        <v>0</v>
      </c>
      <c r="AF27" s="141">
        <v>-1</v>
      </c>
      <c r="AG27" s="142">
        <v>4</v>
      </c>
      <c r="AH27" s="141">
        <v>-0.63636363636363635</v>
      </c>
      <c r="AI27" s="142">
        <v>13</v>
      </c>
      <c r="AJ27" s="141">
        <v>-0.1875</v>
      </c>
      <c r="AK27" s="142">
        <v>17</v>
      </c>
      <c r="AL27" s="141">
        <v>-0.3928571428571429</v>
      </c>
      <c r="AM27" s="142">
        <v>10</v>
      </c>
      <c r="AN27" s="141">
        <v>-0.33333333333333337</v>
      </c>
      <c r="AO27" s="142">
        <v>27</v>
      </c>
      <c r="AP27" s="141">
        <v>-0.37209302325581395</v>
      </c>
      <c r="AQ27" s="334">
        <v>6</v>
      </c>
      <c r="AR27" s="141">
        <v>1</v>
      </c>
      <c r="AS27" s="142">
        <v>49</v>
      </c>
      <c r="AT27" s="141">
        <v>-0.3098591549295775</v>
      </c>
      <c r="AU27" s="142">
        <v>83</v>
      </c>
      <c r="AV27" s="141">
        <v>-0.15306122448979587</v>
      </c>
      <c r="AW27" s="142">
        <v>35</v>
      </c>
      <c r="AX27" s="141">
        <v>7.75</v>
      </c>
      <c r="AY27" s="142">
        <v>173</v>
      </c>
      <c r="AZ27" s="141">
        <v>-1.7045454545454586E-2</v>
      </c>
      <c r="BA27" s="142">
        <v>185</v>
      </c>
      <c r="BB27" s="141">
        <v>0.28472222222222232</v>
      </c>
      <c r="BC27" s="142">
        <v>358</v>
      </c>
      <c r="BD27" s="141">
        <v>0.11874999999999991</v>
      </c>
      <c r="BE27" s="335">
        <v>25</v>
      </c>
      <c r="BF27" s="141">
        <v>-0.26470588235294112</v>
      </c>
      <c r="BG27" s="142">
        <v>3</v>
      </c>
      <c r="BH27" s="141">
        <v>-0.66666666666666674</v>
      </c>
      <c r="BI27" s="142">
        <v>598</v>
      </c>
      <c r="BJ27" s="141">
        <v>0.20808080808080809</v>
      </c>
      <c r="BK27" s="142">
        <v>7</v>
      </c>
      <c r="BL27" s="141">
        <v>-0.46153846153846156</v>
      </c>
      <c r="BM27" s="142">
        <v>633</v>
      </c>
      <c r="BN27" s="141">
        <v>0.14882032667876599</v>
      </c>
      <c r="BO27" s="142">
        <v>20</v>
      </c>
      <c r="BP27" s="141">
        <v>-0.2592592592592593</v>
      </c>
      <c r="BQ27" s="142">
        <v>653</v>
      </c>
      <c r="BR27" s="141">
        <v>0.12975778546712813</v>
      </c>
    </row>
    <row r="28" spans="2:70" s="4" customFormat="1" ht="15" hidden="1" customHeight="1" outlineLevel="1" x14ac:dyDescent="0.25">
      <c r="B28" s="53" t="s">
        <v>86</v>
      </c>
      <c r="C28" s="213">
        <v>5</v>
      </c>
      <c r="D28" s="141">
        <v>-0.5</v>
      </c>
      <c r="E28" s="142">
        <v>70</v>
      </c>
      <c r="F28" s="141">
        <v>-0.41176470588235292</v>
      </c>
      <c r="G28" s="142">
        <v>145</v>
      </c>
      <c r="H28" s="141">
        <v>-4.6052631578947345E-2</v>
      </c>
      <c r="I28" s="142">
        <v>536</v>
      </c>
      <c r="J28" s="141">
        <v>-0.26875852660300137</v>
      </c>
      <c r="K28" s="142">
        <v>105</v>
      </c>
      <c r="L28" s="141">
        <v>0.90909090909090917</v>
      </c>
      <c r="M28" s="142">
        <v>861</v>
      </c>
      <c r="N28" s="141">
        <v>-0.19457436856875587</v>
      </c>
      <c r="O28" s="142">
        <v>377</v>
      </c>
      <c r="P28" s="141">
        <v>1.072386058981234E-2</v>
      </c>
      <c r="Q28" s="142">
        <v>1238</v>
      </c>
      <c r="R28" s="141">
        <v>-0.14147018030513181</v>
      </c>
      <c r="S28" s="244">
        <v>0</v>
      </c>
      <c r="T28" s="141">
        <v>-1</v>
      </c>
      <c r="U28" s="142">
        <v>10</v>
      </c>
      <c r="V28" s="141">
        <v>4</v>
      </c>
      <c r="W28" s="142">
        <v>14</v>
      </c>
      <c r="X28" s="141">
        <v>2.5</v>
      </c>
      <c r="Y28" s="142">
        <v>21</v>
      </c>
      <c r="Z28" s="141">
        <v>0.39999999999999991</v>
      </c>
      <c r="AA28" s="142">
        <v>45</v>
      </c>
      <c r="AB28" s="141">
        <v>0.8</v>
      </c>
      <c r="AC28" s="142">
        <v>45</v>
      </c>
      <c r="AD28" s="141">
        <v>0.8</v>
      </c>
      <c r="AE28" s="213">
        <v>10</v>
      </c>
      <c r="AF28" s="141">
        <v>1</v>
      </c>
      <c r="AG28" s="142">
        <v>9</v>
      </c>
      <c r="AH28" s="141">
        <v>-0.5</v>
      </c>
      <c r="AI28" s="142">
        <v>7</v>
      </c>
      <c r="AJ28" s="141">
        <v>-0.53333333333333333</v>
      </c>
      <c r="AK28" s="142">
        <v>26</v>
      </c>
      <c r="AL28" s="141">
        <v>-0.31578947368421051</v>
      </c>
      <c r="AM28" s="142">
        <v>41</v>
      </c>
      <c r="AN28" s="141">
        <v>0.78260869565217384</v>
      </c>
      <c r="AO28" s="142">
        <v>67</v>
      </c>
      <c r="AP28" s="141">
        <v>9.8360655737705027E-2</v>
      </c>
      <c r="AQ28" s="334">
        <v>11</v>
      </c>
      <c r="AR28" s="141">
        <v>1.75</v>
      </c>
      <c r="AS28" s="142">
        <v>94</v>
      </c>
      <c r="AT28" s="141">
        <v>-6.0000000000000053E-2</v>
      </c>
      <c r="AU28" s="142">
        <v>65</v>
      </c>
      <c r="AV28" s="141">
        <v>-0.17721518987341767</v>
      </c>
      <c r="AW28" s="142">
        <v>35</v>
      </c>
      <c r="AX28" s="141">
        <v>2.8888888888888888</v>
      </c>
      <c r="AY28" s="142">
        <v>205</v>
      </c>
      <c r="AZ28" s="141">
        <v>6.7708333333333259E-2</v>
      </c>
      <c r="BA28" s="142">
        <v>260</v>
      </c>
      <c r="BB28" s="141">
        <v>-2.9850746268656692E-2</v>
      </c>
      <c r="BC28" s="142">
        <v>465</v>
      </c>
      <c r="BD28" s="141">
        <v>1.0869565217391353E-2</v>
      </c>
      <c r="BE28" s="335">
        <v>36</v>
      </c>
      <c r="BF28" s="141">
        <v>-0.59090909090909083</v>
      </c>
      <c r="BG28" s="142">
        <v>12</v>
      </c>
      <c r="BH28" s="141">
        <v>2</v>
      </c>
      <c r="BI28" s="142">
        <v>444</v>
      </c>
      <c r="BJ28" s="141">
        <v>-0.30516431924882625</v>
      </c>
      <c r="BK28" s="142">
        <v>15</v>
      </c>
      <c r="BL28" s="141">
        <v>7.1428571428571397E-2</v>
      </c>
      <c r="BM28" s="142">
        <v>507</v>
      </c>
      <c r="BN28" s="141">
        <v>-0.31946308724832218</v>
      </c>
      <c r="BO28" s="142">
        <v>34</v>
      </c>
      <c r="BP28" s="141">
        <v>-0.58024691358024694</v>
      </c>
      <c r="BQ28" s="142">
        <v>541</v>
      </c>
      <c r="BR28" s="141">
        <v>-0.34503631961259085</v>
      </c>
    </row>
    <row r="29" spans="2:70" s="4" customFormat="1" ht="15" hidden="1" customHeight="1" outlineLevel="1" x14ac:dyDescent="0.25">
      <c r="B29" s="53" t="s">
        <v>87</v>
      </c>
      <c r="C29" s="213">
        <v>14</v>
      </c>
      <c r="D29" s="141">
        <v>-0.46153846153846156</v>
      </c>
      <c r="E29" s="142">
        <v>454</v>
      </c>
      <c r="F29" s="141">
        <v>0.31594202898550727</v>
      </c>
      <c r="G29" s="142">
        <v>1227</v>
      </c>
      <c r="H29" s="141">
        <v>-8.5011185682326573E-2</v>
      </c>
      <c r="I29" s="142">
        <v>4050</v>
      </c>
      <c r="J29" s="141">
        <v>2.2985602424854701E-2</v>
      </c>
      <c r="K29" s="142">
        <v>944</v>
      </c>
      <c r="L29" s="141">
        <v>0.19041614123581341</v>
      </c>
      <c r="M29" s="142">
        <v>6689</v>
      </c>
      <c r="N29" s="141">
        <v>3.4808168316831756E-2</v>
      </c>
      <c r="O29" s="142">
        <v>6680</v>
      </c>
      <c r="P29" s="141">
        <v>5.3627760252366041E-2</v>
      </c>
      <c r="Q29" s="142">
        <v>13369</v>
      </c>
      <c r="R29" s="141">
        <v>4.4126835363948791E-2</v>
      </c>
      <c r="S29" s="244">
        <v>3</v>
      </c>
      <c r="T29" s="141">
        <v>-0.7</v>
      </c>
      <c r="U29" s="142">
        <v>12</v>
      </c>
      <c r="V29" s="141">
        <v>0</v>
      </c>
      <c r="W29" s="142">
        <v>19</v>
      </c>
      <c r="X29" s="141">
        <v>5.555555555555558E-2</v>
      </c>
      <c r="Y29" s="142">
        <v>237</v>
      </c>
      <c r="Z29" s="141">
        <v>-0.15658362989323849</v>
      </c>
      <c r="AA29" s="142">
        <v>271</v>
      </c>
      <c r="AB29" s="141">
        <v>-0.15576323987538943</v>
      </c>
      <c r="AC29" s="142">
        <v>271</v>
      </c>
      <c r="AD29" s="141">
        <v>-0.15576323987538943</v>
      </c>
      <c r="AE29" s="213">
        <v>9</v>
      </c>
      <c r="AF29" s="141">
        <v>-9.9999999999999978E-2</v>
      </c>
      <c r="AG29" s="142">
        <v>144</v>
      </c>
      <c r="AH29" s="141">
        <v>0.45454545454545459</v>
      </c>
      <c r="AI29" s="142">
        <v>560</v>
      </c>
      <c r="AJ29" s="141">
        <v>1.2580645161290325</v>
      </c>
      <c r="AK29" s="142">
        <v>713</v>
      </c>
      <c r="AL29" s="141">
        <v>0.99719887955182074</v>
      </c>
      <c r="AM29" s="142">
        <v>742</v>
      </c>
      <c r="AN29" s="141">
        <v>1.1569767441860463</v>
      </c>
      <c r="AO29" s="142">
        <v>1455</v>
      </c>
      <c r="AP29" s="141">
        <v>1.0756062767475036</v>
      </c>
      <c r="AQ29" s="334">
        <v>28</v>
      </c>
      <c r="AR29" s="141">
        <v>0.55555555555555558</v>
      </c>
      <c r="AS29" s="142">
        <v>418</v>
      </c>
      <c r="AT29" s="141">
        <v>-7.1258907363420665E-3</v>
      </c>
      <c r="AU29" s="142">
        <v>897</v>
      </c>
      <c r="AV29" s="141">
        <v>1.2415349887133109E-2</v>
      </c>
      <c r="AW29" s="142">
        <v>86</v>
      </c>
      <c r="AX29" s="141">
        <v>8.8607594936708889E-2</v>
      </c>
      <c r="AY29" s="142">
        <v>1429</v>
      </c>
      <c r="AZ29" s="141">
        <v>1.7806267806267817E-2</v>
      </c>
      <c r="BA29" s="142">
        <v>4379</v>
      </c>
      <c r="BB29" s="141">
        <v>-0.10339885339885335</v>
      </c>
      <c r="BC29" s="142">
        <v>5808</v>
      </c>
      <c r="BD29" s="141">
        <v>-7.6335877862595436E-2</v>
      </c>
      <c r="BE29" s="335">
        <v>337</v>
      </c>
      <c r="BF29" s="141">
        <v>0.22545454545454535</v>
      </c>
      <c r="BG29" s="142">
        <v>560</v>
      </c>
      <c r="BH29" s="141">
        <v>-0.23809523809523814</v>
      </c>
      <c r="BI29" s="142">
        <v>2274</v>
      </c>
      <c r="BJ29" s="141">
        <v>-0.17279010549290652</v>
      </c>
      <c r="BK29" s="142">
        <v>294</v>
      </c>
      <c r="BL29" s="141">
        <v>0.36111111111111116</v>
      </c>
      <c r="BM29" s="142">
        <v>3465</v>
      </c>
      <c r="BN29" s="141">
        <v>-0.1283018867924528</v>
      </c>
      <c r="BO29" s="142">
        <v>877</v>
      </c>
      <c r="BP29" s="141">
        <v>0.19482288828337868</v>
      </c>
      <c r="BQ29" s="142">
        <v>4342</v>
      </c>
      <c r="BR29" s="141">
        <v>-7.7935867487789356E-2</v>
      </c>
    </row>
    <row r="30" spans="2:70" s="4" customFormat="1" ht="15" hidden="1" customHeight="1" outlineLevel="1" x14ac:dyDescent="0.25">
      <c r="B30" s="53" t="s">
        <v>88</v>
      </c>
      <c r="C30" s="213">
        <v>39</v>
      </c>
      <c r="D30" s="141">
        <v>8.3333333333333259E-2</v>
      </c>
      <c r="E30" s="142">
        <v>831</v>
      </c>
      <c r="F30" s="141">
        <v>0.30046948356807501</v>
      </c>
      <c r="G30" s="142">
        <v>2487</v>
      </c>
      <c r="H30" s="141">
        <v>0.36648351648351651</v>
      </c>
      <c r="I30" s="142">
        <v>8873</v>
      </c>
      <c r="J30" s="141">
        <v>-8.381761287438505E-3</v>
      </c>
      <c r="K30" s="142">
        <v>1698</v>
      </c>
      <c r="L30" s="141">
        <v>4.6855733662145571E-2</v>
      </c>
      <c r="M30" s="142">
        <v>13928</v>
      </c>
      <c r="N30" s="141">
        <v>6.6054343666283932E-2</v>
      </c>
      <c r="O30" s="142">
        <v>10423</v>
      </c>
      <c r="P30" s="141">
        <v>-6.729306487695752E-2</v>
      </c>
      <c r="Q30" s="142">
        <v>24351</v>
      </c>
      <c r="R30" s="141">
        <v>4.5792079207920278E-3</v>
      </c>
      <c r="S30" s="244">
        <v>8</v>
      </c>
      <c r="T30" s="141">
        <v>7</v>
      </c>
      <c r="U30" s="142">
        <v>28</v>
      </c>
      <c r="V30" s="141">
        <v>-0.26315789473684215</v>
      </c>
      <c r="W30" s="142">
        <v>25</v>
      </c>
      <c r="X30" s="141">
        <v>1.0833333333333335</v>
      </c>
      <c r="Y30" s="142">
        <v>286</v>
      </c>
      <c r="Z30" s="141">
        <v>-0.12269938650306744</v>
      </c>
      <c r="AA30" s="142">
        <v>347</v>
      </c>
      <c r="AB30" s="141">
        <v>-7.9575596816976124E-2</v>
      </c>
      <c r="AC30" s="142">
        <v>347</v>
      </c>
      <c r="AD30" s="141">
        <v>-7.9575596816976124E-2</v>
      </c>
      <c r="AE30" s="213">
        <v>31</v>
      </c>
      <c r="AF30" s="141">
        <v>0.24</v>
      </c>
      <c r="AG30" s="142">
        <v>335</v>
      </c>
      <c r="AH30" s="141">
        <v>0.71794871794871784</v>
      </c>
      <c r="AI30" s="142">
        <v>1017</v>
      </c>
      <c r="AJ30" s="141">
        <v>-2.3054755043227626E-2</v>
      </c>
      <c r="AK30" s="142">
        <v>1383</v>
      </c>
      <c r="AL30" s="141">
        <v>9.6748612212529839E-2</v>
      </c>
      <c r="AM30" s="142">
        <v>1018</v>
      </c>
      <c r="AN30" s="141">
        <v>0.43582510578279265</v>
      </c>
      <c r="AO30" s="142">
        <v>2401</v>
      </c>
      <c r="AP30" s="141">
        <v>0.2187817258883249</v>
      </c>
      <c r="AQ30" s="334">
        <v>102</v>
      </c>
      <c r="AR30" s="141">
        <v>0.12087912087912089</v>
      </c>
      <c r="AS30" s="142">
        <v>959</v>
      </c>
      <c r="AT30" s="141">
        <v>0.20025031289111395</v>
      </c>
      <c r="AU30" s="142">
        <v>1530</v>
      </c>
      <c r="AV30" s="141">
        <v>-0.20353982300884954</v>
      </c>
      <c r="AW30" s="142">
        <v>235</v>
      </c>
      <c r="AX30" s="141">
        <v>-0.21140939597315433</v>
      </c>
      <c r="AY30" s="142">
        <v>2826</v>
      </c>
      <c r="AZ30" s="141">
        <v>-9.1026053393374107E-2</v>
      </c>
      <c r="BA30" s="142">
        <v>7187</v>
      </c>
      <c r="BB30" s="141">
        <v>-0.13388768377922389</v>
      </c>
      <c r="BC30" s="142">
        <v>10013</v>
      </c>
      <c r="BD30" s="141">
        <v>-0.12220566318926973</v>
      </c>
      <c r="BE30" s="335">
        <v>580</v>
      </c>
      <c r="BF30" s="141">
        <v>0.37440758293838861</v>
      </c>
      <c r="BG30" s="142">
        <v>1016</v>
      </c>
      <c r="BH30" s="141">
        <v>1.0905349794238681</v>
      </c>
      <c r="BI30" s="142">
        <v>4720</v>
      </c>
      <c r="BJ30" s="141">
        <v>-1.6871485107269324E-2</v>
      </c>
      <c r="BK30" s="142">
        <v>566</v>
      </c>
      <c r="BL30" s="141">
        <v>2.1660649819494671E-2</v>
      </c>
      <c r="BM30" s="142">
        <v>6882</v>
      </c>
      <c r="BN30" s="141">
        <v>9.8834424397253651E-2</v>
      </c>
      <c r="BO30" s="142">
        <v>1300</v>
      </c>
      <c r="BP30" s="141">
        <v>-5.0401753104455826E-2</v>
      </c>
      <c r="BQ30" s="142">
        <v>8182</v>
      </c>
      <c r="BR30" s="141">
        <v>7.2064989517819811E-2</v>
      </c>
    </row>
    <row r="31" spans="2:70" s="4" customFormat="1" ht="15" hidden="1" customHeight="1" outlineLevel="1" x14ac:dyDescent="0.25">
      <c r="B31" s="53" t="s">
        <v>89</v>
      </c>
      <c r="C31" s="213">
        <v>43</v>
      </c>
      <c r="D31" s="141">
        <v>0.79166666666666674</v>
      </c>
      <c r="E31" s="142">
        <v>595</v>
      </c>
      <c r="F31" s="141">
        <v>-8.8820826952526799E-2</v>
      </c>
      <c r="G31" s="142">
        <v>2715</v>
      </c>
      <c r="H31" s="141">
        <v>0.20505992010652463</v>
      </c>
      <c r="I31" s="142">
        <v>7568</v>
      </c>
      <c r="J31" s="141">
        <v>-3.086182609809196E-2</v>
      </c>
      <c r="K31" s="142">
        <v>1330</v>
      </c>
      <c r="L31" s="141">
        <v>3.5019455252918386E-2</v>
      </c>
      <c r="M31" s="142">
        <v>12251</v>
      </c>
      <c r="N31" s="141">
        <v>1.8878908848968701E-2</v>
      </c>
      <c r="O31" s="142">
        <v>9901</v>
      </c>
      <c r="P31" s="141">
        <v>-0.12372776351889547</v>
      </c>
      <c r="Q31" s="142">
        <v>22152</v>
      </c>
      <c r="R31" s="141">
        <v>-5.0207949234661098E-2</v>
      </c>
      <c r="S31" s="244">
        <v>9</v>
      </c>
      <c r="T31" s="141">
        <v>0.5</v>
      </c>
      <c r="U31" s="142">
        <v>38</v>
      </c>
      <c r="V31" s="141">
        <v>-7.3170731707317027E-2</v>
      </c>
      <c r="W31" s="142">
        <v>41</v>
      </c>
      <c r="X31" s="141">
        <v>-4.6511627906976716E-2</v>
      </c>
      <c r="Y31" s="142">
        <v>345</v>
      </c>
      <c r="Z31" s="141">
        <v>-3.8997214484679632E-2</v>
      </c>
      <c r="AA31" s="142">
        <v>433</v>
      </c>
      <c r="AB31" s="141">
        <v>-3.563474387527843E-2</v>
      </c>
      <c r="AC31" s="142">
        <v>433</v>
      </c>
      <c r="AD31" s="141">
        <v>-3.563474387527843E-2</v>
      </c>
      <c r="AE31" s="213">
        <v>12</v>
      </c>
      <c r="AF31" s="141">
        <v>-0.36842105263157898</v>
      </c>
      <c r="AG31" s="142">
        <v>304</v>
      </c>
      <c r="AH31" s="141">
        <v>0.32751091703056767</v>
      </c>
      <c r="AI31" s="142">
        <v>862</v>
      </c>
      <c r="AJ31" s="141">
        <v>3.3573141486810565E-2</v>
      </c>
      <c r="AK31" s="142">
        <v>1178</v>
      </c>
      <c r="AL31" s="141">
        <v>8.8724584103512028E-2</v>
      </c>
      <c r="AM31" s="142">
        <v>1017</v>
      </c>
      <c r="AN31" s="141">
        <v>0.40275862068965518</v>
      </c>
      <c r="AO31" s="142">
        <v>2195</v>
      </c>
      <c r="AP31" s="141">
        <v>0.21472053126729396</v>
      </c>
      <c r="AQ31" s="334">
        <v>66</v>
      </c>
      <c r="AR31" s="141">
        <v>-1.4925373134328401E-2</v>
      </c>
      <c r="AS31" s="142">
        <v>807</v>
      </c>
      <c r="AT31" s="141">
        <v>0.12239221140472889</v>
      </c>
      <c r="AU31" s="142">
        <v>1655</v>
      </c>
      <c r="AV31" s="141">
        <v>-3.8349796629866373E-2</v>
      </c>
      <c r="AW31" s="142">
        <v>109</v>
      </c>
      <c r="AX31" s="141">
        <v>-0.19259259259259254</v>
      </c>
      <c r="AY31" s="142">
        <v>2637</v>
      </c>
      <c r="AZ31" s="141">
        <v>-1.8925056775170868E-3</v>
      </c>
      <c r="BA31" s="142">
        <v>6612</v>
      </c>
      <c r="BB31" s="141">
        <v>-0.19552256965567583</v>
      </c>
      <c r="BC31" s="142">
        <v>9249</v>
      </c>
      <c r="BD31" s="141">
        <v>-0.14842095571310188</v>
      </c>
      <c r="BE31" s="335">
        <v>406</v>
      </c>
      <c r="BF31" s="141">
        <v>-0.11546840958605664</v>
      </c>
      <c r="BG31" s="142">
        <v>982</v>
      </c>
      <c r="BH31" s="141">
        <v>-9.9908340971585741E-2</v>
      </c>
      <c r="BI31" s="142">
        <v>3777</v>
      </c>
      <c r="BJ31" s="141">
        <v>-5.2195734002509431E-2</v>
      </c>
      <c r="BK31" s="142">
        <v>411</v>
      </c>
      <c r="BL31" s="141">
        <v>-0.17469879518072284</v>
      </c>
      <c r="BM31" s="142">
        <v>5576</v>
      </c>
      <c r="BN31" s="141">
        <v>-7.5750041438753524E-2</v>
      </c>
      <c r="BO31" s="142">
        <v>1193</v>
      </c>
      <c r="BP31" s="141">
        <v>-2.5326797385620936E-2</v>
      </c>
      <c r="BQ31" s="142">
        <v>6769</v>
      </c>
      <c r="BR31" s="141">
        <v>-6.7245418216894004E-2</v>
      </c>
    </row>
    <row r="32" spans="2:70" s="4" customFormat="1" ht="15.75" collapsed="1" x14ac:dyDescent="0.25">
      <c r="B32" s="65">
        <v>2016</v>
      </c>
      <c r="C32" s="214">
        <v>262</v>
      </c>
      <c r="D32" s="67">
        <v>7.692307692307665E-3</v>
      </c>
      <c r="E32" s="66">
        <v>4261</v>
      </c>
      <c r="F32" s="67">
        <v>0.11108213820078228</v>
      </c>
      <c r="G32" s="66">
        <v>14829</v>
      </c>
      <c r="H32" s="67">
        <v>-2.4664561957379649E-2</v>
      </c>
      <c r="I32" s="66">
        <v>50954</v>
      </c>
      <c r="J32" s="67">
        <v>1.8815108071901232E-2</v>
      </c>
      <c r="K32" s="66">
        <v>10128</v>
      </c>
      <c r="L32" s="67">
        <v>-4.3626062322946191E-2</v>
      </c>
      <c r="M32" s="66">
        <v>80434</v>
      </c>
      <c r="N32" s="67">
        <v>6.6581562413956519E-3</v>
      </c>
      <c r="O32" s="66">
        <v>66289</v>
      </c>
      <c r="P32" s="67">
        <v>-0.12872783670465149</v>
      </c>
      <c r="Q32" s="66">
        <v>146723</v>
      </c>
      <c r="R32" s="67">
        <v>-5.9377504247203228E-2</v>
      </c>
      <c r="S32" s="343">
        <v>72</v>
      </c>
      <c r="T32" s="67">
        <v>0.56521739130434789</v>
      </c>
      <c r="U32" s="66">
        <v>200</v>
      </c>
      <c r="V32" s="67">
        <v>-0.21259842519685035</v>
      </c>
      <c r="W32" s="66">
        <v>378</v>
      </c>
      <c r="X32" s="67">
        <v>-0.11475409836065575</v>
      </c>
      <c r="Y32" s="66">
        <v>2506</v>
      </c>
      <c r="Z32" s="67">
        <v>-0.10404004290311053</v>
      </c>
      <c r="AA32" s="66">
        <v>3156</v>
      </c>
      <c r="AB32" s="67">
        <v>-0.10442678774120318</v>
      </c>
      <c r="AC32" s="66">
        <v>3156</v>
      </c>
      <c r="AD32" s="67">
        <v>-0.10442678774120318</v>
      </c>
      <c r="AE32" s="214">
        <v>115</v>
      </c>
      <c r="AF32" s="67">
        <v>0.19791666666666674</v>
      </c>
      <c r="AG32" s="66">
        <v>1970</v>
      </c>
      <c r="AH32" s="67">
        <v>0.14335461404526995</v>
      </c>
      <c r="AI32" s="66">
        <v>5898</v>
      </c>
      <c r="AJ32" s="67">
        <v>0.38645980253878709</v>
      </c>
      <c r="AK32" s="66">
        <v>7983</v>
      </c>
      <c r="AL32" s="67">
        <v>0.3145068335254404</v>
      </c>
      <c r="AM32" s="66">
        <v>6377</v>
      </c>
      <c r="AN32" s="67">
        <v>0.30462356792144019</v>
      </c>
      <c r="AO32" s="66">
        <v>14360</v>
      </c>
      <c r="AP32" s="67">
        <v>0.31009944348143414</v>
      </c>
      <c r="AQ32" s="344">
        <v>394</v>
      </c>
      <c r="AR32" s="67">
        <v>7.3569482288828425E-2</v>
      </c>
      <c r="AS32" s="66">
        <v>5220</v>
      </c>
      <c r="AT32" s="67">
        <v>-0.24270999564775864</v>
      </c>
      <c r="AU32" s="66">
        <v>10582</v>
      </c>
      <c r="AV32" s="67">
        <v>0.13833907056798633</v>
      </c>
      <c r="AW32" s="66">
        <v>1180</v>
      </c>
      <c r="AX32" s="67">
        <v>-0.11344853493613827</v>
      </c>
      <c r="AY32" s="66">
        <v>17376</v>
      </c>
      <c r="AZ32" s="67">
        <v>-2.8568233912897645E-2</v>
      </c>
      <c r="BA32" s="66">
        <v>45430</v>
      </c>
      <c r="BB32" s="67">
        <v>-0.12011930585683295</v>
      </c>
      <c r="BC32" s="66">
        <v>62806</v>
      </c>
      <c r="BD32" s="67">
        <v>-9.6563529394841696E-2</v>
      </c>
      <c r="BE32" s="345">
        <v>2935</v>
      </c>
      <c r="BF32" s="67">
        <v>5.9949440231130469E-2</v>
      </c>
      <c r="BG32" s="66">
        <v>6165</v>
      </c>
      <c r="BH32" s="67">
        <v>0.39448088667722225</v>
      </c>
      <c r="BI32" s="66">
        <v>26706</v>
      </c>
      <c r="BJ32" s="67">
        <v>-0.10881970167183908</v>
      </c>
      <c r="BK32" s="66">
        <v>3156</v>
      </c>
      <c r="BL32" s="67">
        <v>-5.5089820359281449E-2</v>
      </c>
      <c r="BM32" s="66">
        <v>38962</v>
      </c>
      <c r="BN32" s="67">
        <v>-3.7904042274736427E-2</v>
      </c>
      <c r="BO32" s="66">
        <v>7853</v>
      </c>
      <c r="BP32" s="67">
        <v>-0.34212951327804308</v>
      </c>
      <c r="BQ32" s="66">
        <v>46815</v>
      </c>
      <c r="BR32" s="67">
        <v>-0.10716329099439292</v>
      </c>
    </row>
    <row r="33" spans="2:70" s="4" customFormat="1" ht="15" hidden="1" customHeight="1" outlineLevel="1" x14ac:dyDescent="0.25">
      <c r="B33" s="53" t="s">
        <v>78</v>
      </c>
      <c r="C33" s="213">
        <v>46</v>
      </c>
      <c r="D33" s="141">
        <v>-0.2068965517241379</v>
      </c>
      <c r="E33" s="142">
        <v>477</v>
      </c>
      <c r="F33" s="141">
        <v>-0.2488188976377953</v>
      </c>
      <c r="G33" s="142">
        <v>2895</v>
      </c>
      <c r="H33" s="141">
        <v>-8.2117945466074871E-2</v>
      </c>
      <c r="I33" s="142">
        <v>7104</v>
      </c>
      <c r="J33" s="141">
        <v>-0.22190580503833512</v>
      </c>
      <c r="K33" s="142">
        <v>2024</v>
      </c>
      <c r="L33" s="141">
        <v>0.26184538653366585</v>
      </c>
      <c r="M33" s="142">
        <v>12546</v>
      </c>
      <c r="N33" s="141">
        <v>-0.13956518757286884</v>
      </c>
      <c r="O33" s="142">
        <v>13194</v>
      </c>
      <c r="P33" s="141">
        <v>-0.16435493064791939</v>
      </c>
      <c r="Q33" s="142">
        <v>25740</v>
      </c>
      <c r="R33" s="141">
        <v>-0.15245307869608171</v>
      </c>
      <c r="S33" s="244">
        <v>7</v>
      </c>
      <c r="T33" s="141">
        <v>-0.68181818181818188</v>
      </c>
      <c r="U33" s="142">
        <v>44</v>
      </c>
      <c r="V33" s="141">
        <v>-0.18518518518518523</v>
      </c>
      <c r="W33" s="142">
        <v>121</v>
      </c>
      <c r="X33" s="141">
        <v>-0.22929936305732479</v>
      </c>
      <c r="Y33" s="142">
        <v>511</v>
      </c>
      <c r="Z33" s="141">
        <v>4.0733197556008127E-2</v>
      </c>
      <c r="AA33" s="142">
        <v>683</v>
      </c>
      <c r="AB33" s="141">
        <v>-5.6629834254143696E-2</v>
      </c>
      <c r="AC33" s="142">
        <v>683</v>
      </c>
      <c r="AD33" s="141">
        <v>-5.6629834254143696E-2</v>
      </c>
      <c r="AE33" s="213">
        <v>16</v>
      </c>
      <c r="AF33" s="141">
        <v>-0.96088019559902205</v>
      </c>
      <c r="AG33" s="142">
        <v>328</v>
      </c>
      <c r="AH33" s="141">
        <v>-0.19999999999999996</v>
      </c>
      <c r="AI33" s="142">
        <v>459</v>
      </c>
      <c r="AJ33" s="141">
        <v>-0.43122676579925645</v>
      </c>
      <c r="AK33" s="142">
        <v>803</v>
      </c>
      <c r="AL33" s="141">
        <v>-0.50615006150061503</v>
      </c>
      <c r="AM33" s="142">
        <v>845</v>
      </c>
      <c r="AN33" s="141">
        <v>-0.22405876951331494</v>
      </c>
      <c r="AO33" s="142">
        <v>1648</v>
      </c>
      <c r="AP33" s="141">
        <v>-0.39300184162062612</v>
      </c>
      <c r="AQ33" s="334">
        <v>68</v>
      </c>
      <c r="AR33" s="141">
        <v>0.47826086956521729</v>
      </c>
      <c r="AS33" s="142">
        <v>1411</v>
      </c>
      <c r="AT33" s="141">
        <v>-5.1747311827956999E-2</v>
      </c>
      <c r="AU33" s="142">
        <v>1080</v>
      </c>
      <c r="AV33" s="141">
        <v>-9.0909090909090939E-2</v>
      </c>
      <c r="AW33" s="142">
        <v>265</v>
      </c>
      <c r="AX33" s="141">
        <v>0.46408839779005517</v>
      </c>
      <c r="AY33" s="142">
        <v>2824</v>
      </c>
      <c r="AZ33" s="141">
        <v>-2.7213227695487396E-2</v>
      </c>
      <c r="BA33" s="142">
        <v>8277</v>
      </c>
      <c r="BB33" s="141">
        <v>-0.14537945276200315</v>
      </c>
      <c r="BC33" s="142">
        <v>11101</v>
      </c>
      <c r="BD33" s="141">
        <v>-0.11812837623133143</v>
      </c>
      <c r="BE33" s="335">
        <v>311</v>
      </c>
      <c r="BF33" s="141">
        <v>3.380281690140845</v>
      </c>
      <c r="BG33" s="142">
        <v>803</v>
      </c>
      <c r="BH33" s="141">
        <v>-1.8337408312958381E-2</v>
      </c>
      <c r="BI33" s="142">
        <v>4432</v>
      </c>
      <c r="BJ33" s="141">
        <v>-0.17788907438323132</v>
      </c>
      <c r="BK33" s="142">
        <v>659</v>
      </c>
      <c r="BL33" s="141">
        <v>0.771505376344086</v>
      </c>
      <c r="BM33" s="142">
        <v>6205</v>
      </c>
      <c r="BN33" s="141">
        <v>-6.7197835237522541E-2</v>
      </c>
      <c r="BO33" s="142">
        <v>2149</v>
      </c>
      <c r="BP33" s="141">
        <v>-0.22919655667144911</v>
      </c>
      <c r="BQ33" s="142">
        <v>8354</v>
      </c>
      <c r="BR33" s="141">
        <v>-0.11504237288135588</v>
      </c>
    </row>
    <row r="34" spans="2:70" s="4" customFormat="1" ht="15" hidden="1" customHeight="1" outlineLevel="1" x14ac:dyDescent="0.25">
      <c r="B34" s="53" t="s">
        <v>79</v>
      </c>
      <c r="C34" s="213">
        <v>39</v>
      </c>
      <c r="D34" s="141">
        <v>-0.38095238095238093</v>
      </c>
      <c r="E34" s="142">
        <v>526</v>
      </c>
      <c r="F34" s="141">
        <v>-0.27247579529737209</v>
      </c>
      <c r="G34" s="142">
        <v>2429</v>
      </c>
      <c r="H34" s="141">
        <v>-2.3713826366559498E-2</v>
      </c>
      <c r="I34" s="142">
        <v>7112</v>
      </c>
      <c r="J34" s="141">
        <v>-0.19181818181818178</v>
      </c>
      <c r="K34" s="142">
        <v>1742</v>
      </c>
      <c r="L34" s="141">
        <v>0.17543859649122817</v>
      </c>
      <c r="M34" s="142">
        <v>11848</v>
      </c>
      <c r="N34" s="141">
        <v>-0.12599586898790205</v>
      </c>
      <c r="O34" s="142">
        <v>12624</v>
      </c>
      <c r="P34" s="141">
        <v>-0.1053153791637137</v>
      </c>
      <c r="Q34" s="142">
        <v>24472</v>
      </c>
      <c r="R34" s="141">
        <v>-0.11544856502566325</v>
      </c>
      <c r="S34" s="244">
        <v>9</v>
      </c>
      <c r="T34" s="141">
        <v>-0.59090909090909083</v>
      </c>
      <c r="U34" s="142">
        <v>38</v>
      </c>
      <c r="V34" s="141">
        <v>-0.20833333333333337</v>
      </c>
      <c r="W34" s="142">
        <v>114</v>
      </c>
      <c r="X34" s="141">
        <v>-0.17985611510791366</v>
      </c>
      <c r="Y34" s="142">
        <v>450</v>
      </c>
      <c r="Z34" s="141">
        <v>0.2968299711815563</v>
      </c>
      <c r="AA34" s="142">
        <v>611</v>
      </c>
      <c r="AB34" s="141">
        <v>9.8920863309352569E-2</v>
      </c>
      <c r="AC34" s="142">
        <v>611</v>
      </c>
      <c r="AD34" s="141">
        <v>9.8920863309352569E-2</v>
      </c>
      <c r="AE34" s="213">
        <v>4</v>
      </c>
      <c r="AF34" s="141">
        <v>-0.99309153713298792</v>
      </c>
      <c r="AG34" s="142">
        <v>478</v>
      </c>
      <c r="AH34" s="141">
        <v>0.46625766871165641</v>
      </c>
      <c r="AI34" s="142">
        <v>504</v>
      </c>
      <c r="AJ34" s="141">
        <v>-0.36283185840707965</v>
      </c>
      <c r="AK34" s="142">
        <v>986</v>
      </c>
      <c r="AL34" s="141">
        <v>-0.41863207547169812</v>
      </c>
      <c r="AM34" s="142">
        <v>982</v>
      </c>
      <c r="AN34" s="141">
        <v>2.1852237252861562E-2</v>
      </c>
      <c r="AO34" s="142">
        <v>1968</v>
      </c>
      <c r="AP34" s="141">
        <v>-0.25931501693639447</v>
      </c>
      <c r="AQ34" s="334">
        <v>69</v>
      </c>
      <c r="AR34" s="141">
        <v>1.0909090909090908</v>
      </c>
      <c r="AS34" s="142">
        <v>1151</v>
      </c>
      <c r="AT34" s="141">
        <v>-5.5008210180623962E-2</v>
      </c>
      <c r="AU34" s="142">
        <v>1272</v>
      </c>
      <c r="AV34" s="141">
        <v>-0.12936344969199176</v>
      </c>
      <c r="AW34" s="142">
        <v>230</v>
      </c>
      <c r="AX34" s="141">
        <v>-0.16363636363636369</v>
      </c>
      <c r="AY34" s="142">
        <v>2722</v>
      </c>
      <c r="AZ34" s="141">
        <v>-8.8717777033813228E-2</v>
      </c>
      <c r="BA34" s="142">
        <v>7974</v>
      </c>
      <c r="BB34" s="141">
        <v>-7.5371057513914708E-2</v>
      </c>
      <c r="BC34" s="142">
        <v>10696</v>
      </c>
      <c r="BD34" s="141">
        <v>-7.8804581862027434E-2</v>
      </c>
      <c r="BE34" s="335">
        <v>375</v>
      </c>
      <c r="BF34" s="141">
        <v>6.5</v>
      </c>
      <c r="BG34" s="142">
        <v>357</v>
      </c>
      <c r="BH34" s="141">
        <v>-0.40599001663893508</v>
      </c>
      <c r="BI34" s="142">
        <v>4202</v>
      </c>
      <c r="BJ34" s="141">
        <v>-0.17591684644047856</v>
      </c>
      <c r="BK34" s="142">
        <v>524</v>
      </c>
      <c r="BL34" s="141">
        <v>0.83859649122807012</v>
      </c>
      <c r="BM34" s="142">
        <v>5458</v>
      </c>
      <c r="BN34" s="141">
        <v>-9.5608947804473932E-2</v>
      </c>
      <c r="BO34" s="142">
        <v>2161</v>
      </c>
      <c r="BP34" s="141">
        <v>-0.16305189775367934</v>
      </c>
      <c r="BQ34" s="142">
        <v>7619</v>
      </c>
      <c r="BR34" s="141">
        <v>-0.11581756991992576</v>
      </c>
    </row>
    <row r="35" spans="2:70" s="4" customFormat="1" ht="15" hidden="1" customHeight="1" outlineLevel="1" x14ac:dyDescent="0.25">
      <c r="B35" s="53" t="s">
        <v>80</v>
      </c>
      <c r="C35" s="213">
        <v>36</v>
      </c>
      <c r="D35" s="141">
        <v>-7.6923076923076872E-2</v>
      </c>
      <c r="E35" s="142">
        <v>592</v>
      </c>
      <c r="F35" s="141">
        <v>-0.12296296296296294</v>
      </c>
      <c r="G35" s="142">
        <v>2623</v>
      </c>
      <c r="H35" s="141">
        <v>-5.8844635809113699E-2</v>
      </c>
      <c r="I35" s="142">
        <v>8830</v>
      </c>
      <c r="J35" s="141">
        <v>-8.1738768718802035E-2</v>
      </c>
      <c r="K35" s="142">
        <v>1798</v>
      </c>
      <c r="L35" s="141">
        <v>-4.7669491525423768E-2</v>
      </c>
      <c r="M35" s="142">
        <v>13879</v>
      </c>
      <c r="N35" s="141">
        <v>-7.5041652782405821E-2</v>
      </c>
      <c r="O35" s="142">
        <v>13916</v>
      </c>
      <c r="P35" s="141">
        <v>-0.1144766146993319</v>
      </c>
      <c r="Q35" s="142">
        <v>27795</v>
      </c>
      <c r="R35" s="141">
        <v>-9.521484375E-2</v>
      </c>
      <c r="S35" s="244">
        <v>3</v>
      </c>
      <c r="T35" s="141">
        <v>-0.7857142857142857</v>
      </c>
      <c r="U35" s="142">
        <v>35</v>
      </c>
      <c r="V35" s="141">
        <v>2.1818181818181817</v>
      </c>
      <c r="W35" s="142">
        <v>59</v>
      </c>
      <c r="X35" s="141">
        <v>-0.25316455696202533</v>
      </c>
      <c r="Y35" s="142">
        <v>463</v>
      </c>
      <c r="Z35" s="141">
        <v>0.31534090909090917</v>
      </c>
      <c r="AA35" s="142">
        <v>560</v>
      </c>
      <c r="AB35" s="141">
        <v>0.22807017543859653</v>
      </c>
      <c r="AC35" s="142">
        <v>560</v>
      </c>
      <c r="AD35" s="141">
        <v>0.22807017543859653</v>
      </c>
      <c r="AE35" s="213">
        <v>6</v>
      </c>
      <c r="AF35" s="141">
        <v>-0.98828125</v>
      </c>
      <c r="AG35" s="142">
        <v>260</v>
      </c>
      <c r="AH35" s="141">
        <v>9.704641350210963E-2</v>
      </c>
      <c r="AI35" s="142">
        <v>820</v>
      </c>
      <c r="AJ35" s="141">
        <v>-3.6427732079906017E-2</v>
      </c>
      <c r="AK35" s="142">
        <v>1086</v>
      </c>
      <c r="AL35" s="141">
        <v>-0.32125000000000004</v>
      </c>
      <c r="AM35" s="142">
        <v>850</v>
      </c>
      <c r="AN35" s="141">
        <v>-0.2018779342723005</v>
      </c>
      <c r="AO35" s="142">
        <v>1936</v>
      </c>
      <c r="AP35" s="141">
        <v>-0.27354596622889304</v>
      </c>
      <c r="AQ35" s="334">
        <v>35</v>
      </c>
      <c r="AR35" s="141">
        <v>-7.8947368421052655E-2</v>
      </c>
      <c r="AS35" s="142">
        <v>1371</v>
      </c>
      <c r="AT35" s="141">
        <v>-5.1867219917012486E-2</v>
      </c>
      <c r="AU35" s="142">
        <v>1489</v>
      </c>
      <c r="AV35" s="141">
        <v>-0.18006607929515417</v>
      </c>
      <c r="AW35" s="142">
        <v>203</v>
      </c>
      <c r="AX35" s="141">
        <v>-0.39583333333333337</v>
      </c>
      <c r="AY35" s="142">
        <v>3098</v>
      </c>
      <c r="AZ35" s="141">
        <v>-0.147964796479648</v>
      </c>
      <c r="BA35" s="142">
        <v>9303</v>
      </c>
      <c r="BB35" s="141">
        <v>-2.0381892297790527E-3</v>
      </c>
      <c r="BC35" s="142">
        <v>12401</v>
      </c>
      <c r="BD35" s="141">
        <v>-4.2985028553789162E-2</v>
      </c>
      <c r="BE35" s="335">
        <v>468</v>
      </c>
      <c r="BF35" s="141">
        <v>3.6799999999999997</v>
      </c>
      <c r="BG35" s="142">
        <v>643</v>
      </c>
      <c r="BH35" s="141">
        <v>-0.26261467889908252</v>
      </c>
      <c r="BI35" s="142">
        <v>5036</v>
      </c>
      <c r="BJ35" s="141">
        <v>-8.6688429452303262E-2</v>
      </c>
      <c r="BK35" s="142">
        <v>433</v>
      </c>
      <c r="BL35" s="141">
        <v>-9.2243186582809278E-2</v>
      </c>
      <c r="BM35" s="142">
        <v>6580</v>
      </c>
      <c r="BN35" s="141">
        <v>-5.5005026569007631E-2</v>
      </c>
      <c r="BO35" s="142">
        <v>2499</v>
      </c>
      <c r="BP35" s="141">
        <v>-0.27291242362525459</v>
      </c>
      <c r="BQ35" s="142">
        <v>9079</v>
      </c>
      <c r="BR35" s="141">
        <v>-0.12701923076923072</v>
      </c>
    </row>
    <row r="36" spans="2:70" s="4" customFormat="1" ht="15" hidden="1" customHeight="1" outlineLevel="1" x14ac:dyDescent="0.25">
      <c r="B36" s="53" t="s">
        <v>81</v>
      </c>
      <c r="C36" s="213">
        <v>22</v>
      </c>
      <c r="D36" s="141">
        <v>0.46666666666666656</v>
      </c>
      <c r="E36" s="142">
        <v>243</v>
      </c>
      <c r="F36" s="141">
        <v>1.3592233009708736</v>
      </c>
      <c r="G36" s="142">
        <v>995</v>
      </c>
      <c r="H36" s="141">
        <v>-0.17564208782104396</v>
      </c>
      <c r="I36" s="142">
        <v>3400</v>
      </c>
      <c r="J36" s="141">
        <v>-0.23250564334085777</v>
      </c>
      <c r="K36" s="142">
        <v>1033</v>
      </c>
      <c r="L36" s="141">
        <v>0.14396456256921364</v>
      </c>
      <c r="M36" s="142">
        <v>5693</v>
      </c>
      <c r="N36" s="141">
        <v>-0.14493841994592971</v>
      </c>
      <c r="O36" s="142">
        <v>5396</v>
      </c>
      <c r="P36" s="141">
        <v>-0.29903871135359839</v>
      </c>
      <c r="Q36" s="142">
        <v>11089</v>
      </c>
      <c r="R36" s="141">
        <v>-0.2275703538590137</v>
      </c>
      <c r="S36" s="244">
        <v>6</v>
      </c>
      <c r="T36" s="141">
        <v>0</v>
      </c>
      <c r="U36" s="142">
        <v>25</v>
      </c>
      <c r="V36" s="141">
        <v>3.166666666666667</v>
      </c>
      <c r="W36" s="142">
        <v>22</v>
      </c>
      <c r="X36" s="141">
        <v>1</v>
      </c>
      <c r="Y36" s="142">
        <v>340</v>
      </c>
      <c r="Z36" s="141">
        <v>0.14478114478114468</v>
      </c>
      <c r="AA36" s="142">
        <v>393</v>
      </c>
      <c r="AB36" s="141">
        <v>0.22812499999999991</v>
      </c>
      <c r="AC36" s="142">
        <v>393</v>
      </c>
      <c r="AD36" s="141">
        <v>0.22812499999999991</v>
      </c>
      <c r="AE36" s="213">
        <v>5</v>
      </c>
      <c r="AF36" s="141">
        <v>1.5</v>
      </c>
      <c r="AG36" s="142">
        <v>79</v>
      </c>
      <c r="AH36" s="141">
        <v>8.2191780821917915E-2</v>
      </c>
      <c r="AI36" s="142">
        <v>231</v>
      </c>
      <c r="AJ36" s="141">
        <v>-0.22222222222222221</v>
      </c>
      <c r="AK36" s="142">
        <v>315</v>
      </c>
      <c r="AL36" s="141">
        <v>-0.15322580645161288</v>
      </c>
      <c r="AM36" s="142">
        <v>284</v>
      </c>
      <c r="AN36" s="141">
        <v>-0.27365728900255759</v>
      </c>
      <c r="AO36" s="142">
        <v>599</v>
      </c>
      <c r="AP36" s="141">
        <v>-0.21494102228047185</v>
      </c>
      <c r="AQ36" s="334">
        <v>9</v>
      </c>
      <c r="AR36" s="141">
        <v>-0.30769230769230771</v>
      </c>
      <c r="AS36" s="142">
        <v>527</v>
      </c>
      <c r="AT36" s="141">
        <v>-0.26499302649930268</v>
      </c>
      <c r="AU36" s="142">
        <v>484</v>
      </c>
      <c r="AV36" s="141">
        <v>-0.31054131054131051</v>
      </c>
      <c r="AW36" s="142">
        <v>89</v>
      </c>
      <c r="AX36" s="141">
        <v>0.61818181818181817</v>
      </c>
      <c r="AY36" s="142">
        <v>1109</v>
      </c>
      <c r="AZ36" s="141">
        <v>-0.25420309347679892</v>
      </c>
      <c r="BA36" s="142">
        <v>3580</v>
      </c>
      <c r="BB36" s="141">
        <v>-0.30050801094177415</v>
      </c>
      <c r="BC36" s="142">
        <v>4689</v>
      </c>
      <c r="BD36" s="141">
        <v>-0.29008327024981073</v>
      </c>
      <c r="BE36" s="335">
        <v>191</v>
      </c>
      <c r="BF36" s="141">
        <v>2.1833333333333331</v>
      </c>
      <c r="BG36" s="142">
        <v>177</v>
      </c>
      <c r="BH36" s="141">
        <v>-0.52162162162162162</v>
      </c>
      <c r="BI36" s="142">
        <v>2581</v>
      </c>
      <c r="BJ36" s="141">
        <v>-7.291666666666663E-2</v>
      </c>
      <c r="BK36" s="142">
        <v>345</v>
      </c>
      <c r="BL36" s="141">
        <v>0.3911290322580645</v>
      </c>
      <c r="BM36" s="142">
        <v>3294</v>
      </c>
      <c r="BN36" s="141">
        <v>-4.8526863084922045E-2</v>
      </c>
      <c r="BO36" s="142">
        <v>1013</v>
      </c>
      <c r="BP36" s="141">
        <v>-0.38939119951778178</v>
      </c>
      <c r="BQ36" s="142">
        <v>4307</v>
      </c>
      <c r="BR36" s="141">
        <v>-0.15895332942784612</v>
      </c>
    </row>
    <row r="37" spans="2:70" s="4" customFormat="1" ht="15" hidden="1" customHeight="1" outlineLevel="1" x14ac:dyDescent="0.25">
      <c r="B37" s="53" t="s">
        <v>82</v>
      </c>
      <c r="C37" s="213">
        <v>2</v>
      </c>
      <c r="D37" s="141">
        <v>-0.75</v>
      </c>
      <c r="E37" s="142">
        <v>38</v>
      </c>
      <c r="F37" s="141">
        <v>-0.15555555555555556</v>
      </c>
      <c r="G37" s="142">
        <v>227</v>
      </c>
      <c r="H37" s="141">
        <v>1.986842105263158</v>
      </c>
      <c r="I37" s="142">
        <v>193</v>
      </c>
      <c r="J37" s="141">
        <v>-0.11467889908256879</v>
      </c>
      <c r="K37" s="142">
        <v>66</v>
      </c>
      <c r="L37" s="141">
        <v>0.34693877551020402</v>
      </c>
      <c r="M37" s="142">
        <v>526</v>
      </c>
      <c r="N37" s="141">
        <v>0.32828282828282829</v>
      </c>
      <c r="O37" s="142">
        <v>409</v>
      </c>
      <c r="P37" s="141">
        <v>-0.12606837606837606</v>
      </c>
      <c r="Q37" s="142">
        <v>935</v>
      </c>
      <c r="R37" s="141">
        <v>8.2175925925925819E-2</v>
      </c>
      <c r="S37" s="244">
        <v>0</v>
      </c>
      <c r="T37" s="141">
        <v>-1</v>
      </c>
      <c r="U37" s="142">
        <v>4</v>
      </c>
      <c r="V37" s="141">
        <v>-0.5</v>
      </c>
      <c r="W37" s="142">
        <v>16</v>
      </c>
      <c r="X37" s="141" t="s">
        <v>90</v>
      </c>
      <c r="Y37" s="142">
        <v>17</v>
      </c>
      <c r="Z37" s="141">
        <v>0.1333333333333333</v>
      </c>
      <c r="AA37" s="142">
        <v>37</v>
      </c>
      <c r="AB37" s="141">
        <v>0.3214285714285714</v>
      </c>
      <c r="AC37" s="142">
        <v>37</v>
      </c>
      <c r="AD37" s="141">
        <v>0.3214285714285714</v>
      </c>
      <c r="AE37" s="213">
        <v>0</v>
      </c>
      <c r="AF37" s="141">
        <v>-1</v>
      </c>
      <c r="AG37" s="142">
        <v>9</v>
      </c>
      <c r="AH37" s="141">
        <v>1.25</v>
      </c>
      <c r="AI37" s="142">
        <v>45</v>
      </c>
      <c r="AJ37" s="141">
        <v>-0.38356164383561642</v>
      </c>
      <c r="AK37" s="142">
        <v>54</v>
      </c>
      <c r="AL37" s="141">
        <v>-0.30769230769230771</v>
      </c>
      <c r="AM37" s="142">
        <v>24</v>
      </c>
      <c r="AN37" s="141">
        <v>0.84615384615384626</v>
      </c>
      <c r="AO37" s="142">
        <v>78</v>
      </c>
      <c r="AP37" s="141">
        <v>-0.1428571428571429</v>
      </c>
      <c r="AQ37" s="334">
        <v>3</v>
      </c>
      <c r="AR37" s="141">
        <v>-0.76923076923076916</v>
      </c>
      <c r="AS37" s="142">
        <v>125</v>
      </c>
      <c r="AT37" s="141">
        <v>1.4038461538461537</v>
      </c>
      <c r="AU37" s="142">
        <v>23</v>
      </c>
      <c r="AV37" s="141">
        <v>0.35294117647058831</v>
      </c>
      <c r="AW37" s="142">
        <v>3</v>
      </c>
      <c r="AX37" s="141">
        <v>0.5</v>
      </c>
      <c r="AY37" s="142">
        <v>154</v>
      </c>
      <c r="AZ37" s="141">
        <v>0.83333333333333326</v>
      </c>
      <c r="BA37" s="142">
        <v>94</v>
      </c>
      <c r="BB37" s="141">
        <v>-0.15315315315315314</v>
      </c>
      <c r="BC37" s="142">
        <v>248</v>
      </c>
      <c r="BD37" s="141">
        <v>0.27179487179487172</v>
      </c>
      <c r="BE37" s="335">
        <v>29</v>
      </c>
      <c r="BF37" s="141">
        <v>0.70588235294117641</v>
      </c>
      <c r="BG37" s="142">
        <v>52</v>
      </c>
      <c r="BH37" s="141">
        <v>4.7777777777777777</v>
      </c>
      <c r="BI37" s="142">
        <v>119</v>
      </c>
      <c r="BJ37" s="141">
        <v>6.25E-2</v>
      </c>
      <c r="BK37" s="142">
        <v>19</v>
      </c>
      <c r="BL37" s="141">
        <v>5.555555555555558E-2</v>
      </c>
      <c r="BM37" s="142">
        <v>219</v>
      </c>
      <c r="BN37" s="141">
        <v>0.40384615384615374</v>
      </c>
      <c r="BO37" s="142">
        <v>274</v>
      </c>
      <c r="BP37" s="141">
        <v>-0.14375000000000004</v>
      </c>
      <c r="BQ37" s="142">
        <v>493</v>
      </c>
      <c r="BR37" s="141">
        <v>3.5714285714285809E-2</v>
      </c>
    </row>
    <row r="38" spans="2:70" s="4" customFormat="1" ht="15" hidden="1" customHeight="1" outlineLevel="1" x14ac:dyDescent="0.25">
      <c r="B38" s="53" t="s">
        <v>83</v>
      </c>
      <c r="C38" s="213">
        <v>6</v>
      </c>
      <c r="D38" s="141">
        <v>-0.4</v>
      </c>
      <c r="E38" s="142">
        <v>48</v>
      </c>
      <c r="F38" s="141">
        <v>4.333333333333333</v>
      </c>
      <c r="G38" s="142">
        <v>179</v>
      </c>
      <c r="H38" s="141">
        <v>0.3984375</v>
      </c>
      <c r="I38" s="142">
        <v>673</v>
      </c>
      <c r="J38" s="141">
        <v>0.38477366255144041</v>
      </c>
      <c r="K38" s="142">
        <v>58</v>
      </c>
      <c r="L38" s="141">
        <v>0</v>
      </c>
      <c r="M38" s="142">
        <v>964</v>
      </c>
      <c r="N38" s="141">
        <v>0.39507959479015908</v>
      </c>
      <c r="O38" s="142">
        <v>627</v>
      </c>
      <c r="P38" s="141">
        <v>-0.1793193717277487</v>
      </c>
      <c r="Q38" s="142">
        <v>1591</v>
      </c>
      <c r="R38" s="141">
        <v>9.3470790378006763E-2</v>
      </c>
      <c r="S38" s="244">
        <v>0</v>
      </c>
      <c r="T38" s="141">
        <v>-1</v>
      </c>
      <c r="U38" s="142">
        <v>9</v>
      </c>
      <c r="V38" s="141" t="s">
        <v>90</v>
      </c>
      <c r="W38" s="142">
        <v>8</v>
      </c>
      <c r="X38" s="141">
        <v>-0.19999999999999996</v>
      </c>
      <c r="Y38" s="142">
        <v>8</v>
      </c>
      <c r="Z38" s="141">
        <v>-0.46666666666666667</v>
      </c>
      <c r="AA38" s="142">
        <v>25</v>
      </c>
      <c r="AB38" s="141">
        <v>-0.21875</v>
      </c>
      <c r="AC38" s="142">
        <v>25</v>
      </c>
      <c r="AD38" s="141">
        <v>-0.21875</v>
      </c>
      <c r="AE38" s="213">
        <v>1</v>
      </c>
      <c r="AF38" s="141" t="s">
        <v>90</v>
      </c>
      <c r="AG38" s="142">
        <v>7</v>
      </c>
      <c r="AH38" s="141">
        <v>-0.36363636363636365</v>
      </c>
      <c r="AI38" s="142">
        <v>5</v>
      </c>
      <c r="AJ38" s="141">
        <v>-0.84848484848484851</v>
      </c>
      <c r="AK38" s="142">
        <v>13</v>
      </c>
      <c r="AL38" s="141">
        <v>-0.70454545454545459</v>
      </c>
      <c r="AM38" s="142">
        <v>16</v>
      </c>
      <c r="AN38" s="141">
        <v>-0.61904761904761907</v>
      </c>
      <c r="AO38" s="142">
        <v>29</v>
      </c>
      <c r="AP38" s="141">
        <v>-0.66279069767441867</v>
      </c>
      <c r="AQ38" s="334">
        <v>0</v>
      </c>
      <c r="AR38" s="141">
        <v>-1</v>
      </c>
      <c r="AS38" s="142">
        <v>110</v>
      </c>
      <c r="AT38" s="141">
        <v>0.35802469135802473</v>
      </c>
      <c r="AU38" s="142">
        <v>25</v>
      </c>
      <c r="AV38" s="141">
        <v>0.25</v>
      </c>
      <c r="AW38" s="142">
        <v>5</v>
      </c>
      <c r="AX38" s="141">
        <v>-0.5</v>
      </c>
      <c r="AY38" s="142">
        <v>140</v>
      </c>
      <c r="AZ38" s="141">
        <v>0.21739130434782616</v>
      </c>
      <c r="BA38" s="142">
        <v>254</v>
      </c>
      <c r="BB38" s="141">
        <v>-0.20125786163522008</v>
      </c>
      <c r="BC38" s="142">
        <v>394</v>
      </c>
      <c r="BD38" s="141">
        <v>-9.0069284064665078E-2</v>
      </c>
      <c r="BE38" s="335">
        <v>30</v>
      </c>
      <c r="BF38" s="141">
        <v>9</v>
      </c>
      <c r="BG38" s="142">
        <v>20</v>
      </c>
      <c r="BH38" s="141">
        <v>1.2222222222222223</v>
      </c>
      <c r="BI38" s="142">
        <v>647</v>
      </c>
      <c r="BJ38" s="141">
        <v>0.60945273631840791</v>
      </c>
      <c r="BK38" s="142">
        <v>25</v>
      </c>
      <c r="BL38" s="141">
        <v>0</v>
      </c>
      <c r="BM38" s="142">
        <v>722</v>
      </c>
      <c r="BN38" s="141">
        <v>0.64464692482915709</v>
      </c>
      <c r="BO38" s="142">
        <v>353</v>
      </c>
      <c r="BP38" s="141">
        <v>-4.0760869565217406E-2</v>
      </c>
      <c r="BQ38" s="142">
        <v>1075</v>
      </c>
      <c r="BR38" s="141">
        <v>0.33209417596034707</v>
      </c>
    </row>
    <row r="39" spans="2:70" s="4" customFormat="1" ht="15" hidden="1" customHeight="1" outlineLevel="1" x14ac:dyDescent="0.25">
      <c r="B39" s="53" t="s">
        <v>84</v>
      </c>
      <c r="C39" s="213">
        <v>2</v>
      </c>
      <c r="D39" s="141">
        <v>-0.8666666666666667</v>
      </c>
      <c r="E39" s="142">
        <v>120</v>
      </c>
      <c r="F39" s="141">
        <v>9</v>
      </c>
      <c r="G39" s="142">
        <v>173</v>
      </c>
      <c r="H39" s="141">
        <v>-0.50571428571428578</v>
      </c>
      <c r="I39" s="142">
        <v>574</v>
      </c>
      <c r="J39" s="141">
        <v>-0.11963190184049077</v>
      </c>
      <c r="K39" s="142">
        <v>84</v>
      </c>
      <c r="L39" s="141">
        <v>0.12000000000000011</v>
      </c>
      <c r="M39" s="142">
        <v>953</v>
      </c>
      <c r="N39" s="141">
        <v>-0.13677536231884058</v>
      </c>
      <c r="O39" s="142">
        <v>533</v>
      </c>
      <c r="P39" s="141">
        <v>-0.29960578186596587</v>
      </c>
      <c r="Q39" s="142">
        <v>1486</v>
      </c>
      <c r="R39" s="141">
        <v>-0.20321715817694375</v>
      </c>
      <c r="S39" s="244">
        <v>0</v>
      </c>
      <c r="T39" s="141">
        <v>-1</v>
      </c>
      <c r="U39" s="142">
        <v>6</v>
      </c>
      <c r="V39" s="141" t="s">
        <v>90</v>
      </c>
      <c r="W39" s="142">
        <v>4</v>
      </c>
      <c r="X39" s="141">
        <v>-0.80952380952380953</v>
      </c>
      <c r="Y39" s="142">
        <v>9</v>
      </c>
      <c r="Z39" s="141">
        <v>-0.5</v>
      </c>
      <c r="AA39" s="142">
        <v>19</v>
      </c>
      <c r="AB39" s="141">
        <v>-0.61224489795918369</v>
      </c>
      <c r="AC39" s="142">
        <v>19</v>
      </c>
      <c r="AD39" s="141">
        <v>-0.61224489795918369</v>
      </c>
      <c r="AE39" s="213">
        <v>4</v>
      </c>
      <c r="AF39" s="141" t="s">
        <v>90</v>
      </c>
      <c r="AG39" s="142">
        <v>10</v>
      </c>
      <c r="AH39" s="141">
        <v>-0.47368421052631582</v>
      </c>
      <c r="AI39" s="142">
        <v>36</v>
      </c>
      <c r="AJ39" s="141">
        <v>-0.3571428571428571</v>
      </c>
      <c r="AK39" s="142">
        <v>50</v>
      </c>
      <c r="AL39" s="141">
        <v>-0.33333333333333337</v>
      </c>
      <c r="AM39" s="142">
        <v>71</v>
      </c>
      <c r="AN39" s="141">
        <v>0.14516129032258074</v>
      </c>
      <c r="AO39" s="142">
        <v>121</v>
      </c>
      <c r="AP39" s="141">
        <v>-0.11678832116788318</v>
      </c>
      <c r="AQ39" s="334">
        <v>0</v>
      </c>
      <c r="AR39" s="141" t="s">
        <v>90</v>
      </c>
      <c r="AS39" s="142">
        <v>88</v>
      </c>
      <c r="AT39" s="141">
        <v>-0.66792452830188687</v>
      </c>
      <c r="AU39" s="142">
        <v>218</v>
      </c>
      <c r="AV39" s="141">
        <v>5.6060606060606064</v>
      </c>
      <c r="AW39" s="142">
        <v>11</v>
      </c>
      <c r="AX39" s="141">
        <v>-0.44999999999999996</v>
      </c>
      <c r="AY39" s="142">
        <v>317</v>
      </c>
      <c r="AZ39" s="141">
        <v>-3.1446540880503138E-3</v>
      </c>
      <c r="BA39" s="142">
        <v>337</v>
      </c>
      <c r="BB39" s="141">
        <v>-6.3888888888888884E-2</v>
      </c>
      <c r="BC39" s="142">
        <v>654</v>
      </c>
      <c r="BD39" s="141">
        <v>-3.539823008849563E-2</v>
      </c>
      <c r="BE39" s="335">
        <v>87</v>
      </c>
      <c r="BF39" s="141">
        <v>8.6666666666666661</v>
      </c>
      <c r="BG39" s="142">
        <v>44</v>
      </c>
      <c r="BH39" s="141">
        <v>0.51724137931034475</v>
      </c>
      <c r="BI39" s="142">
        <v>281</v>
      </c>
      <c r="BJ39" s="141">
        <v>-0.49186256781193494</v>
      </c>
      <c r="BK39" s="142">
        <v>40</v>
      </c>
      <c r="BL39" s="141">
        <v>1.5</v>
      </c>
      <c r="BM39" s="142">
        <v>452</v>
      </c>
      <c r="BN39" s="141">
        <v>-0.25535420098846784</v>
      </c>
      <c r="BO39" s="142">
        <v>53</v>
      </c>
      <c r="BP39" s="141">
        <v>-0.8191126279863481</v>
      </c>
      <c r="BQ39" s="142">
        <v>505</v>
      </c>
      <c r="BR39" s="141">
        <v>-0.43888888888888888</v>
      </c>
    </row>
    <row r="40" spans="2:70" s="4" customFormat="1" ht="15" hidden="1" customHeight="1" outlineLevel="1" x14ac:dyDescent="0.25">
      <c r="B40" s="53" t="s">
        <v>85</v>
      </c>
      <c r="C40" s="213">
        <v>11</v>
      </c>
      <c r="D40" s="141">
        <v>0.375</v>
      </c>
      <c r="E40" s="142">
        <v>35</v>
      </c>
      <c r="F40" s="141">
        <v>1.3333333333333335</v>
      </c>
      <c r="G40" s="142">
        <v>117</v>
      </c>
      <c r="H40" s="141">
        <v>-0.29518072289156627</v>
      </c>
      <c r="I40" s="142">
        <v>678</v>
      </c>
      <c r="J40" s="141">
        <v>0.32163742690058483</v>
      </c>
      <c r="K40" s="142">
        <v>30</v>
      </c>
      <c r="L40" s="141">
        <v>-0.38775510204081631</v>
      </c>
      <c r="M40" s="142">
        <v>871</v>
      </c>
      <c r="N40" s="141">
        <v>0.15978695073235683</v>
      </c>
      <c r="O40" s="142">
        <v>197</v>
      </c>
      <c r="P40" s="141">
        <v>-0.67545304777594728</v>
      </c>
      <c r="Q40" s="142">
        <v>1068</v>
      </c>
      <c r="R40" s="141">
        <v>-0.21354933726067749</v>
      </c>
      <c r="S40" s="244">
        <v>0</v>
      </c>
      <c r="T40" s="141">
        <v>-1</v>
      </c>
      <c r="U40" s="142">
        <v>0</v>
      </c>
      <c r="V40" s="141">
        <v>-1</v>
      </c>
      <c r="W40" s="142">
        <v>6</v>
      </c>
      <c r="X40" s="141">
        <v>-0.6</v>
      </c>
      <c r="Y40" s="142">
        <v>18</v>
      </c>
      <c r="Z40" s="141">
        <v>0.5</v>
      </c>
      <c r="AA40" s="142">
        <v>24</v>
      </c>
      <c r="AB40" s="141">
        <v>-0.27272727272727271</v>
      </c>
      <c r="AC40" s="142">
        <v>24</v>
      </c>
      <c r="AD40" s="141">
        <v>-0.27272727272727271</v>
      </c>
      <c r="AE40" s="213">
        <v>1</v>
      </c>
      <c r="AF40" s="141">
        <v>-0.66666666666666674</v>
      </c>
      <c r="AG40" s="142">
        <v>11</v>
      </c>
      <c r="AH40" s="141" t="s">
        <v>90</v>
      </c>
      <c r="AI40" s="142">
        <v>16</v>
      </c>
      <c r="AJ40" s="141">
        <v>-0.57894736842105265</v>
      </c>
      <c r="AK40" s="142">
        <v>28</v>
      </c>
      <c r="AL40" s="141">
        <v>-0.31707317073170727</v>
      </c>
      <c r="AM40" s="142">
        <v>15</v>
      </c>
      <c r="AN40" s="141">
        <v>-0.16666666666666663</v>
      </c>
      <c r="AO40" s="142">
        <v>43</v>
      </c>
      <c r="AP40" s="141">
        <v>-0.27118644067796616</v>
      </c>
      <c r="AQ40" s="334">
        <v>3</v>
      </c>
      <c r="AR40" s="141">
        <v>0.5</v>
      </c>
      <c r="AS40" s="142">
        <v>71</v>
      </c>
      <c r="AT40" s="141">
        <v>-0.4453125</v>
      </c>
      <c r="AU40" s="142">
        <v>98</v>
      </c>
      <c r="AV40" s="141">
        <v>2.92</v>
      </c>
      <c r="AW40" s="142">
        <v>4</v>
      </c>
      <c r="AX40" s="141">
        <v>-0.6</v>
      </c>
      <c r="AY40" s="142">
        <v>176</v>
      </c>
      <c r="AZ40" s="141">
        <v>6.6666666666666652E-2</v>
      </c>
      <c r="BA40" s="142">
        <v>144</v>
      </c>
      <c r="BB40" s="141">
        <v>-0.46468401486988853</v>
      </c>
      <c r="BC40" s="142">
        <v>320</v>
      </c>
      <c r="BD40" s="141">
        <v>-0.26267281105990781</v>
      </c>
      <c r="BE40" s="335">
        <v>34</v>
      </c>
      <c r="BF40" s="141">
        <v>4.666666666666667</v>
      </c>
      <c r="BG40" s="142">
        <v>9</v>
      </c>
      <c r="BH40" s="141">
        <v>0</v>
      </c>
      <c r="BI40" s="142">
        <v>495</v>
      </c>
      <c r="BJ40" s="141">
        <v>8.0786026200873273E-2</v>
      </c>
      <c r="BK40" s="142">
        <v>13</v>
      </c>
      <c r="BL40" s="141">
        <v>8.3333333333333259E-2</v>
      </c>
      <c r="BM40" s="142">
        <v>551</v>
      </c>
      <c r="BN40" s="141">
        <v>0.13608247422680408</v>
      </c>
      <c r="BO40" s="142">
        <v>27</v>
      </c>
      <c r="BP40" s="141">
        <v>-0.91692307692307695</v>
      </c>
      <c r="BQ40" s="142">
        <v>578</v>
      </c>
      <c r="BR40" s="141">
        <v>-0.28641975308641976</v>
      </c>
    </row>
    <row r="41" spans="2:70" s="4" customFormat="1" ht="15" hidden="1" customHeight="1" outlineLevel="1" x14ac:dyDescent="0.25">
      <c r="B41" s="53" t="s">
        <v>86</v>
      </c>
      <c r="C41" s="213">
        <v>10</v>
      </c>
      <c r="D41" s="141" t="s">
        <v>90</v>
      </c>
      <c r="E41" s="142">
        <v>119</v>
      </c>
      <c r="F41" s="141">
        <v>0.676056338028169</v>
      </c>
      <c r="G41" s="142">
        <v>152</v>
      </c>
      <c r="H41" s="141">
        <v>0.26666666666666661</v>
      </c>
      <c r="I41" s="142">
        <v>733</v>
      </c>
      <c r="J41" s="141">
        <v>-2.7210884353741083E-3</v>
      </c>
      <c r="K41" s="142">
        <v>55</v>
      </c>
      <c r="L41" s="141">
        <v>-0.36781609195402298</v>
      </c>
      <c r="M41" s="142">
        <v>1069</v>
      </c>
      <c r="N41" s="141">
        <v>5.5281342546890322E-2</v>
      </c>
      <c r="O41" s="142">
        <v>373</v>
      </c>
      <c r="P41" s="141">
        <v>-0.63856589147286824</v>
      </c>
      <c r="Q41" s="142">
        <v>1442</v>
      </c>
      <c r="R41" s="141">
        <v>-0.29486552567237168</v>
      </c>
      <c r="S41" s="244">
        <v>4</v>
      </c>
      <c r="T41" s="141" t="s">
        <v>90</v>
      </c>
      <c r="U41" s="142">
        <v>2</v>
      </c>
      <c r="V41" s="141">
        <v>-0.6</v>
      </c>
      <c r="W41" s="142">
        <v>4</v>
      </c>
      <c r="X41" s="141">
        <v>-0.73333333333333339</v>
      </c>
      <c r="Y41" s="142">
        <v>15</v>
      </c>
      <c r="Z41" s="141">
        <v>-0.25</v>
      </c>
      <c r="AA41" s="142">
        <v>25</v>
      </c>
      <c r="AB41" s="141">
        <v>-0.375</v>
      </c>
      <c r="AC41" s="142">
        <v>25</v>
      </c>
      <c r="AD41" s="141">
        <v>-0.375</v>
      </c>
      <c r="AE41" s="213">
        <v>5</v>
      </c>
      <c r="AF41" s="141" t="s">
        <v>90</v>
      </c>
      <c r="AG41" s="142">
        <v>18</v>
      </c>
      <c r="AH41" s="141">
        <v>1</v>
      </c>
      <c r="AI41" s="142">
        <v>15</v>
      </c>
      <c r="AJ41" s="141">
        <v>-6.25E-2</v>
      </c>
      <c r="AK41" s="142">
        <v>38</v>
      </c>
      <c r="AL41" s="141">
        <v>0.52</v>
      </c>
      <c r="AM41" s="142">
        <v>23</v>
      </c>
      <c r="AN41" s="141">
        <v>-0.25806451612903225</v>
      </c>
      <c r="AO41" s="142">
        <v>61</v>
      </c>
      <c r="AP41" s="141">
        <v>8.9285714285714191E-2</v>
      </c>
      <c r="AQ41" s="334">
        <v>4</v>
      </c>
      <c r="AR41" s="141">
        <v>0.33333333333333326</v>
      </c>
      <c r="AS41" s="142">
        <v>100</v>
      </c>
      <c r="AT41" s="141">
        <v>0.5625</v>
      </c>
      <c r="AU41" s="142">
        <v>79</v>
      </c>
      <c r="AV41" s="141">
        <v>2.5909090909090908</v>
      </c>
      <c r="AW41" s="142">
        <v>9</v>
      </c>
      <c r="AX41" s="141">
        <v>-0.625</v>
      </c>
      <c r="AY41" s="142">
        <v>192</v>
      </c>
      <c r="AZ41" s="141">
        <v>0.69911504424778759</v>
      </c>
      <c r="BA41" s="142">
        <v>268</v>
      </c>
      <c r="BB41" s="141">
        <v>-0.43220338983050843</v>
      </c>
      <c r="BC41" s="142">
        <v>460</v>
      </c>
      <c r="BD41" s="141">
        <v>-0.21367521367521369</v>
      </c>
      <c r="BE41" s="335">
        <v>88</v>
      </c>
      <c r="BF41" s="141">
        <v>0.76</v>
      </c>
      <c r="BG41" s="142">
        <v>4</v>
      </c>
      <c r="BH41" s="141">
        <v>-0.82608695652173914</v>
      </c>
      <c r="BI41" s="142">
        <v>639</v>
      </c>
      <c r="BJ41" s="141">
        <v>-0.12104539202200826</v>
      </c>
      <c r="BK41" s="142">
        <v>14</v>
      </c>
      <c r="BL41" s="141">
        <v>-0.43999999999999995</v>
      </c>
      <c r="BM41" s="142">
        <v>745</v>
      </c>
      <c r="BN41" s="141">
        <v>-9.6969696969696928E-2</v>
      </c>
      <c r="BO41" s="142">
        <v>81</v>
      </c>
      <c r="BP41" s="141">
        <v>-0.84423076923076923</v>
      </c>
      <c r="BQ41" s="142">
        <v>826</v>
      </c>
      <c r="BR41" s="141">
        <v>-0.38587360594795539</v>
      </c>
    </row>
    <row r="42" spans="2:70" s="4" customFormat="1" ht="15" hidden="1" customHeight="1" outlineLevel="1" x14ac:dyDescent="0.25">
      <c r="B42" s="53" t="s">
        <v>87</v>
      </c>
      <c r="C42" s="213">
        <v>26</v>
      </c>
      <c r="D42" s="141">
        <v>0.52941176470588225</v>
      </c>
      <c r="E42" s="142">
        <v>345</v>
      </c>
      <c r="F42" s="141">
        <v>2.5567010309278349</v>
      </c>
      <c r="G42" s="142">
        <v>1341</v>
      </c>
      <c r="H42" s="141">
        <v>0.10188989317995079</v>
      </c>
      <c r="I42" s="142">
        <v>3959</v>
      </c>
      <c r="J42" s="141">
        <v>5.5170575692963686E-2</v>
      </c>
      <c r="K42" s="142">
        <v>793</v>
      </c>
      <c r="L42" s="141">
        <v>-6.2647754137115874E-2</v>
      </c>
      <c r="M42" s="142">
        <v>6464</v>
      </c>
      <c r="N42" s="141">
        <v>9.0234440883791622E-2</v>
      </c>
      <c r="O42" s="142">
        <v>6340</v>
      </c>
      <c r="P42" s="141">
        <v>-0.18246292714377821</v>
      </c>
      <c r="Q42" s="142">
        <v>12804</v>
      </c>
      <c r="R42" s="141">
        <v>-6.4308681672025747E-2</v>
      </c>
      <c r="S42" s="244">
        <v>10</v>
      </c>
      <c r="T42" s="141" t="s">
        <v>90</v>
      </c>
      <c r="U42" s="142">
        <v>12</v>
      </c>
      <c r="V42" s="141">
        <v>0</v>
      </c>
      <c r="W42" s="142">
        <v>18</v>
      </c>
      <c r="X42" s="141">
        <v>-0.64</v>
      </c>
      <c r="Y42" s="142">
        <v>281</v>
      </c>
      <c r="Z42" s="141">
        <v>0.41919191919191912</v>
      </c>
      <c r="AA42" s="142">
        <v>321</v>
      </c>
      <c r="AB42" s="141">
        <v>0.23461538461538467</v>
      </c>
      <c r="AC42" s="142">
        <v>321</v>
      </c>
      <c r="AD42" s="141">
        <v>0.23461538461538467</v>
      </c>
      <c r="AE42" s="213">
        <v>10</v>
      </c>
      <c r="AF42" s="141">
        <v>9</v>
      </c>
      <c r="AG42" s="142">
        <v>99</v>
      </c>
      <c r="AH42" s="141">
        <v>0.5714285714285714</v>
      </c>
      <c r="AI42" s="142">
        <v>248</v>
      </c>
      <c r="AJ42" s="141">
        <v>-0.29545454545454541</v>
      </c>
      <c r="AK42" s="142">
        <v>357</v>
      </c>
      <c r="AL42" s="141">
        <v>-0.14182692307692313</v>
      </c>
      <c r="AM42" s="142">
        <v>344</v>
      </c>
      <c r="AN42" s="141">
        <v>-0.20554272517321015</v>
      </c>
      <c r="AO42" s="142">
        <v>701</v>
      </c>
      <c r="AP42" s="141">
        <v>-0.17432273262661957</v>
      </c>
      <c r="AQ42" s="334">
        <v>18</v>
      </c>
      <c r="AR42" s="141">
        <v>-0.33333333333333337</v>
      </c>
      <c r="AS42" s="142">
        <v>421</v>
      </c>
      <c r="AT42" s="141">
        <v>-0.34728682170542635</v>
      </c>
      <c r="AU42" s="142">
        <v>886</v>
      </c>
      <c r="AV42" s="141">
        <v>0.60507246376811596</v>
      </c>
      <c r="AW42" s="142">
        <v>79</v>
      </c>
      <c r="AX42" s="141">
        <v>-0.31896551724137934</v>
      </c>
      <c r="AY42" s="142">
        <v>1404</v>
      </c>
      <c r="AZ42" s="141">
        <v>4.7761194029850795E-2</v>
      </c>
      <c r="BA42" s="142">
        <v>4884</v>
      </c>
      <c r="BB42" s="141">
        <v>-7.4999999999999956E-2</v>
      </c>
      <c r="BC42" s="142">
        <v>6288</v>
      </c>
      <c r="BD42" s="141">
        <v>-5.0151057401812693E-2</v>
      </c>
      <c r="BE42" s="335">
        <v>275</v>
      </c>
      <c r="BF42" s="141">
        <v>5.25</v>
      </c>
      <c r="BG42" s="142">
        <v>735</v>
      </c>
      <c r="BH42" s="141">
        <v>1.1745562130177514</v>
      </c>
      <c r="BI42" s="142">
        <v>2749</v>
      </c>
      <c r="BJ42" s="141">
        <v>-2.4485450674237019E-2</v>
      </c>
      <c r="BK42" s="142">
        <v>216</v>
      </c>
      <c r="BL42" s="141">
        <v>-0.1910112359550562</v>
      </c>
      <c r="BM42" s="142">
        <v>3975</v>
      </c>
      <c r="BN42" s="141">
        <v>0.14652437265647533</v>
      </c>
      <c r="BO42" s="142">
        <v>734</v>
      </c>
      <c r="BP42" s="141">
        <v>-0.47307968413496049</v>
      </c>
      <c r="BQ42" s="142">
        <v>4709</v>
      </c>
      <c r="BR42" s="141">
        <v>-3.1069958847736667E-2</v>
      </c>
    </row>
    <row r="43" spans="2:70" s="4" customFormat="1" ht="15" hidden="1" customHeight="1" outlineLevel="1" x14ac:dyDescent="0.25">
      <c r="B43" s="53" t="s">
        <v>88</v>
      </c>
      <c r="C43" s="213">
        <v>36</v>
      </c>
      <c r="D43" s="141">
        <v>0.19999999999999996</v>
      </c>
      <c r="E43" s="142">
        <v>639</v>
      </c>
      <c r="F43" s="141">
        <v>0.717741935483871</v>
      </c>
      <c r="G43" s="142">
        <v>1820</v>
      </c>
      <c r="H43" s="141">
        <v>-0.33576642335766427</v>
      </c>
      <c r="I43" s="142">
        <v>8948</v>
      </c>
      <c r="J43" s="141">
        <v>7.5351520249969939E-2</v>
      </c>
      <c r="K43" s="142">
        <v>1622</v>
      </c>
      <c r="L43" s="141">
        <v>-0.2345445965077867</v>
      </c>
      <c r="M43" s="142">
        <v>13065</v>
      </c>
      <c r="N43" s="141">
        <v>-3.8065086143425075E-2</v>
      </c>
      <c r="O43" s="142">
        <v>11175</v>
      </c>
      <c r="P43" s="141">
        <v>-0.24370600974553325</v>
      </c>
      <c r="Q43" s="142">
        <v>24240</v>
      </c>
      <c r="R43" s="141">
        <v>-0.14521475421397845</v>
      </c>
      <c r="S43" s="244">
        <v>1</v>
      </c>
      <c r="T43" s="141">
        <v>-0.85714285714285721</v>
      </c>
      <c r="U43" s="142">
        <v>38</v>
      </c>
      <c r="V43" s="141">
        <v>0.65217391304347827</v>
      </c>
      <c r="W43" s="142">
        <v>12</v>
      </c>
      <c r="X43" s="141">
        <v>-0.87755102040816324</v>
      </c>
      <c r="Y43" s="142">
        <v>326</v>
      </c>
      <c r="Z43" s="141">
        <v>-0.33739837398373984</v>
      </c>
      <c r="AA43" s="142">
        <v>377</v>
      </c>
      <c r="AB43" s="141">
        <v>-0.39193548387096777</v>
      </c>
      <c r="AC43" s="142">
        <v>377</v>
      </c>
      <c r="AD43" s="141">
        <v>-0.39193548387096777</v>
      </c>
      <c r="AE43" s="213">
        <v>25</v>
      </c>
      <c r="AF43" s="141">
        <v>1.5</v>
      </c>
      <c r="AG43" s="142">
        <v>195</v>
      </c>
      <c r="AH43" s="141">
        <v>-0.19421487603305787</v>
      </c>
      <c r="AI43" s="142">
        <v>1041</v>
      </c>
      <c r="AJ43" s="141">
        <v>0.58689024390243905</v>
      </c>
      <c r="AK43" s="142">
        <v>1261</v>
      </c>
      <c r="AL43" s="141">
        <v>0.38876651982378863</v>
      </c>
      <c r="AM43" s="142">
        <v>709</v>
      </c>
      <c r="AN43" s="141">
        <v>-2.4759284731774467E-2</v>
      </c>
      <c r="AO43" s="142">
        <v>1970</v>
      </c>
      <c r="AP43" s="141">
        <v>0.2048929663608563</v>
      </c>
      <c r="AQ43" s="334">
        <v>91</v>
      </c>
      <c r="AR43" s="141">
        <v>0.24657534246575352</v>
      </c>
      <c r="AS43" s="142">
        <v>799</v>
      </c>
      <c r="AT43" s="141">
        <v>-0.40194610778443118</v>
      </c>
      <c r="AU43" s="142">
        <v>1921</v>
      </c>
      <c r="AV43" s="141">
        <v>0.41458026509572909</v>
      </c>
      <c r="AW43" s="142">
        <v>298</v>
      </c>
      <c r="AX43" s="141">
        <v>0.26271186440677963</v>
      </c>
      <c r="AY43" s="142">
        <v>3109</v>
      </c>
      <c r="AZ43" s="141">
        <v>3.5298035298035213E-2</v>
      </c>
      <c r="BA43" s="142">
        <v>8298</v>
      </c>
      <c r="BB43" s="141">
        <v>-0.15576355682165022</v>
      </c>
      <c r="BC43" s="142">
        <v>11407</v>
      </c>
      <c r="BD43" s="141">
        <v>-0.11105049875311723</v>
      </c>
      <c r="BE43" s="335">
        <v>422</v>
      </c>
      <c r="BF43" s="141">
        <v>1.1530612244897958</v>
      </c>
      <c r="BG43" s="142">
        <v>486</v>
      </c>
      <c r="BH43" s="141">
        <v>-0.36470588235294121</v>
      </c>
      <c r="BI43" s="142">
        <v>4801</v>
      </c>
      <c r="BJ43" s="141">
        <v>-5.3430599369085119E-2</v>
      </c>
      <c r="BK43" s="142">
        <v>554</v>
      </c>
      <c r="BL43" s="141">
        <v>-0.19124087591240879</v>
      </c>
      <c r="BM43" s="142">
        <v>6263</v>
      </c>
      <c r="BN43" s="141">
        <v>-6.7728490622208981E-2</v>
      </c>
      <c r="BO43" s="142">
        <v>1369</v>
      </c>
      <c r="BP43" s="141">
        <v>-0.46999612853271389</v>
      </c>
      <c r="BQ43" s="142">
        <v>7632</v>
      </c>
      <c r="BR43" s="141">
        <v>-0.17944307063756582</v>
      </c>
    </row>
    <row r="44" spans="2:70" s="4" customFormat="1" ht="15" hidden="1" customHeight="1" outlineLevel="1" x14ac:dyDescent="0.25">
      <c r="B44" s="53" t="s">
        <v>89</v>
      </c>
      <c r="C44" s="213">
        <v>24</v>
      </c>
      <c r="D44" s="141">
        <v>-0.46666666666666667</v>
      </c>
      <c r="E44" s="142">
        <v>653</v>
      </c>
      <c r="F44" s="141">
        <v>1.0730158730158732</v>
      </c>
      <c r="G44" s="142">
        <v>2253</v>
      </c>
      <c r="H44" s="141">
        <v>-0.1520511855476101</v>
      </c>
      <c r="I44" s="142">
        <v>7809</v>
      </c>
      <c r="J44" s="141">
        <v>7.9187396351575456E-2</v>
      </c>
      <c r="K44" s="142">
        <v>1285</v>
      </c>
      <c r="L44" s="141">
        <v>-0.23191870890615662</v>
      </c>
      <c r="M44" s="142">
        <v>12024</v>
      </c>
      <c r="N44" s="141">
        <v>8.2173402649672322E-3</v>
      </c>
      <c r="O44" s="142">
        <v>11299</v>
      </c>
      <c r="P44" s="141">
        <v>-0.24487068101316578</v>
      </c>
      <c r="Q44" s="142">
        <v>23323</v>
      </c>
      <c r="R44" s="141">
        <v>-0.13261928669716239</v>
      </c>
      <c r="S44" s="244">
        <v>6</v>
      </c>
      <c r="T44" s="141">
        <v>-0.4</v>
      </c>
      <c r="U44" s="142">
        <v>41</v>
      </c>
      <c r="V44" s="141">
        <v>-0.14583333333333337</v>
      </c>
      <c r="W44" s="142">
        <v>43</v>
      </c>
      <c r="X44" s="141">
        <v>-0.67424242424242431</v>
      </c>
      <c r="Y44" s="142">
        <v>359</v>
      </c>
      <c r="Z44" s="141">
        <v>-0.14928909952606639</v>
      </c>
      <c r="AA44" s="142">
        <v>449</v>
      </c>
      <c r="AB44" s="141">
        <v>-0.2663398692810458</v>
      </c>
      <c r="AC44" s="142">
        <v>449</v>
      </c>
      <c r="AD44" s="141">
        <v>-0.2663398692810458</v>
      </c>
      <c r="AE44" s="213">
        <v>19</v>
      </c>
      <c r="AF44" s="141">
        <v>1.1111111111111112</v>
      </c>
      <c r="AG44" s="142">
        <v>229</v>
      </c>
      <c r="AH44" s="141">
        <v>-0.27987421383647804</v>
      </c>
      <c r="AI44" s="142">
        <v>834</v>
      </c>
      <c r="AJ44" s="141">
        <v>0.61627906976744184</v>
      </c>
      <c r="AK44" s="142">
        <v>1082</v>
      </c>
      <c r="AL44" s="141">
        <v>0.28351126927639392</v>
      </c>
      <c r="AM44" s="142">
        <v>725</v>
      </c>
      <c r="AN44" s="141">
        <v>-0.20591456736035052</v>
      </c>
      <c r="AO44" s="142">
        <v>1807</v>
      </c>
      <c r="AP44" s="141">
        <v>2.9043280182232456E-2</v>
      </c>
      <c r="AQ44" s="334">
        <v>67</v>
      </c>
      <c r="AR44" s="141">
        <v>0.26415094339622636</v>
      </c>
      <c r="AS44" s="142">
        <v>719</v>
      </c>
      <c r="AT44" s="141">
        <v>-0.44220325833979834</v>
      </c>
      <c r="AU44" s="142">
        <v>1721</v>
      </c>
      <c r="AV44" s="141">
        <v>0.62819299905392612</v>
      </c>
      <c r="AW44" s="142">
        <v>135</v>
      </c>
      <c r="AX44" s="141">
        <v>-0.24581005586592175</v>
      </c>
      <c r="AY44" s="142">
        <v>2642</v>
      </c>
      <c r="AZ44" s="141">
        <v>2.4825446082234359E-2</v>
      </c>
      <c r="BA44" s="142">
        <v>8219</v>
      </c>
      <c r="BB44" s="141">
        <v>-0.1602125268212935</v>
      </c>
      <c r="BC44" s="142">
        <v>10861</v>
      </c>
      <c r="BD44" s="141">
        <v>-0.12163364334816018</v>
      </c>
      <c r="BE44" s="335">
        <v>459</v>
      </c>
      <c r="BF44" s="141">
        <v>2.3260869565217392</v>
      </c>
      <c r="BG44" s="142">
        <v>1091</v>
      </c>
      <c r="BH44" s="141">
        <v>0.44312169312169303</v>
      </c>
      <c r="BI44" s="142">
        <v>3985</v>
      </c>
      <c r="BJ44" s="141">
        <v>-0.14668094218415417</v>
      </c>
      <c r="BK44" s="142">
        <v>498</v>
      </c>
      <c r="BL44" s="141">
        <v>-4.780114722753348E-2</v>
      </c>
      <c r="BM44" s="142">
        <v>6033</v>
      </c>
      <c r="BN44" s="141">
        <v>-8.8713652045342428E-3</v>
      </c>
      <c r="BO44" s="142">
        <v>1224</v>
      </c>
      <c r="BP44" s="141">
        <v>-0.48786610878661085</v>
      </c>
      <c r="BQ44" s="142">
        <v>7257</v>
      </c>
      <c r="BR44" s="141">
        <v>-0.14391883921198534</v>
      </c>
    </row>
    <row r="45" spans="2:70" s="4" customFormat="1" ht="15.75" collapsed="1" x14ac:dyDescent="0.25">
      <c r="B45" s="65">
        <v>2015</v>
      </c>
      <c r="C45" s="214">
        <v>260</v>
      </c>
      <c r="D45" s="67">
        <v>-0.1558441558441559</v>
      </c>
      <c r="E45" s="66">
        <v>3835</v>
      </c>
      <c r="F45" s="67">
        <v>0.24837239583333326</v>
      </c>
      <c r="G45" s="66">
        <v>15204</v>
      </c>
      <c r="H45" s="67">
        <v>-0.11035693387946166</v>
      </c>
      <c r="I45" s="66">
        <v>50013</v>
      </c>
      <c r="J45" s="67">
        <v>-7.1925624895618823E-2</v>
      </c>
      <c r="K45" s="66">
        <v>10590</v>
      </c>
      <c r="L45" s="67">
        <v>-2.2431459429520961E-2</v>
      </c>
      <c r="M45" s="66">
        <v>79902</v>
      </c>
      <c r="N45" s="67">
        <v>-6.2095032397408212E-2</v>
      </c>
      <c r="O45" s="66">
        <v>76083</v>
      </c>
      <c r="P45" s="67">
        <v>-0.19436032105720158</v>
      </c>
      <c r="Q45" s="66">
        <v>155985</v>
      </c>
      <c r="R45" s="67">
        <v>-0.13163168735734565</v>
      </c>
      <c r="S45" s="343">
        <v>46</v>
      </c>
      <c r="T45" s="67">
        <v>-0.57407407407407407</v>
      </c>
      <c r="U45" s="66">
        <v>254</v>
      </c>
      <c r="V45" s="67">
        <v>0.17592592592592582</v>
      </c>
      <c r="W45" s="66">
        <v>427</v>
      </c>
      <c r="X45" s="67">
        <v>-0.4126547455295736</v>
      </c>
      <c r="Y45" s="66">
        <v>2797</v>
      </c>
      <c r="Z45" s="67">
        <v>4.4046285927584972E-2</v>
      </c>
      <c r="AA45" s="66">
        <v>3524</v>
      </c>
      <c r="AB45" s="67">
        <v>-5.5227882037533482E-2</v>
      </c>
      <c r="AC45" s="66">
        <v>3524</v>
      </c>
      <c r="AD45" s="67">
        <v>-5.5227882037533482E-2</v>
      </c>
      <c r="AE45" s="214">
        <v>96</v>
      </c>
      <c r="AF45" s="67">
        <v>-0.9370904325032765</v>
      </c>
      <c r="AG45" s="66">
        <v>1723</v>
      </c>
      <c r="AH45" s="67">
        <v>6.4252336448598069E-3</v>
      </c>
      <c r="AI45" s="66">
        <v>4254</v>
      </c>
      <c r="AJ45" s="67">
        <v>-5.1716451181453404E-2</v>
      </c>
      <c r="AK45" s="66">
        <v>6073</v>
      </c>
      <c r="AL45" s="67">
        <v>-0.21374935266701189</v>
      </c>
      <c r="AM45" s="66">
        <v>4888</v>
      </c>
      <c r="AN45" s="67">
        <v>-0.14917319408181029</v>
      </c>
      <c r="AO45" s="66">
        <v>10961</v>
      </c>
      <c r="AP45" s="67">
        <v>-0.18620536045734648</v>
      </c>
      <c r="AQ45" s="344">
        <v>367</v>
      </c>
      <c r="AR45" s="67">
        <v>0.20327868852459008</v>
      </c>
      <c r="AS45" s="66">
        <v>6893</v>
      </c>
      <c r="AT45" s="67">
        <v>-0.21033337152021991</v>
      </c>
      <c r="AU45" s="66">
        <v>9296</v>
      </c>
      <c r="AV45" s="67">
        <v>0.12665131499212223</v>
      </c>
      <c r="AW45" s="66">
        <v>1331</v>
      </c>
      <c r="AX45" s="67">
        <v>-7.8254847645429337E-2</v>
      </c>
      <c r="AY45" s="66">
        <v>17887</v>
      </c>
      <c r="AZ45" s="67">
        <v>-4.4957018527417403E-2</v>
      </c>
      <c r="BA45" s="66">
        <v>51632</v>
      </c>
      <c r="BB45" s="67">
        <v>-0.12746937051119556</v>
      </c>
      <c r="BC45" s="66">
        <v>69519</v>
      </c>
      <c r="BD45" s="67">
        <v>-0.10763247073321014</v>
      </c>
      <c r="BE45" s="345">
        <v>2769</v>
      </c>
      <c r="BF45" s="67">
        <v>2.721774193548387</v>
      </c>
      <c r="BG45" s="66">
        <v>4421</v>
      </c>
      <c r="BH45" s="67">
        <v>-3.8704066101326373E-2</v>
      </c>
      <c r="BI45" s="66">
        <v>29967</v>
      </c>
      <c r="BJ45" s="67">
        <v>-0.10812500000000003</v>
      </c>
      <c r="BK45" s="66">
        <v>3340</v>
      </c>
      <c r="BL45" s="67">
        <v>0.13105316627158814</v>
      </c>
      <c r="BM45" s="66">
        <v>40497</v>
      </c>
      <c r="BN45" s="67">
        <v>-3.3392209280122209E-2</v>
      </c>
      <c r="BO45" s="66">
        <v>11937</v>
      </c>
      <c r="BP45" s="67">
        <v>-0.3602208168078036</v>
      </c>
      <c r="BQ45" s="66">
        <v>52434</v>
      </c>
      <c r="BR45" s="67">
        <v>-0.13409518776629126</v>
      </c>
    </row>
    <row r="46" spans="2:70" s="4" customFormat="1" ht="15" hidden="1" customHeight="1" outlineLevel="1" x14ac:dyDescent="0.25">
      <c r="B46" s="53" t="s">
        <v>78</v>
      </c>
      <c r="C46" s="213">
        <v>58</v>
      </c>
      <c r="D46" s="141">
        <v>1.7619047619047619</v>
      </c>
      <c r="E46" s="142">
        <v>635</v>
      </c>
      <c r="F46" s="141">
        <v>3.6014492753623184</v>
      </c>
      <c r="G46" s="142">
        <v>3154</v>
      </c>
      <c r="H46" s="141">
        <v>0.35831180017226538</v>
      </c>
      <c r="I46" s="142">
        <v>9130</v>
      </c>
      <c r="J46" s="141">
        <v>0.21377293273065678</v>
      </c>
      <c r="K46" s="142">
        <v>1604</v>
      </c>
      <c r="L46" s="141">
        <v>7.5788061703554677E-2</v>
      </c>
      <c r="M46" s="142">
        <v>14581</v>
      </c>
      <c r="N46" s="141">
        <v>0.26857490864799027</v>
      </c>
      <c r="O46" s="142">
        <v>15789</v>
      </c>
      <c r="P46" s="141">
        <v>5.6403050983540703E-2</v>
      </c>
      <c r="Q46" s="142">
        <v>30370</v>
      </c>
      <c r="R46" s="141">
        <v>0.14863842662632365</v>
      </c>
      <c r="S46" s="244">
        <v>22</v>
      </c>
      <c r="T46" s="141">
        <v>2.6666666666666665</v>
      </c>
      <c r="U46" s="142">
        <v>54</v>
      </c>
      <c r="V46" s="141">
        <v>0.38461538461538458</v>
      </c>
      <c r="W46" s="142">
        <v>157</v>
      </c>
      <c r="X46" s="141">
        <v>4.4137931034482758</v>
      </c>
      <c r="Y46" s="142">
        <v>491</v>
      </c>
      <c r="Z46" s="141">
        <v>1.7740112994350281</v>
      </c>
      <c r="AA46" s="142">
        <v>724</v>
      </c>
      <c r="AB46" s="141">
        <v>1.8844621513944224</v>
      </c>
      <c r="AC46" s="142">
        <v>724</v>
      </c>
      <c r="AD46" s="141">
        <v>1.8844621513944224</v>
      </c>
      <c r="AE46" s="213">
        <v>409</v>
      </c>
      <c r="AF46" s="141">
        <v>39.9</v>
      </c>
      <c r="AG46" s="142">
        <v>410</v>
      </c>
      <c r="AH46" s="141">
        <v>0.54716981132075482</v>
      </c>
      <c r="AI46" s="142">
        <v>807</v>
      </c>
      <c r="AJ46" s="141">
        <v>0.26093750000000004</v>
      </c>
      <c r="AK46" s="142">
        <v>1626</v>
      </c>
      <c r="AL46" s="141">
        <v>0.77704918032786896</v>
      </c>
      <c r="AM46" s="142">
        <v>1089</v>
      </c>
      <c r="AN46" s="141">
        <v>-0.27254509018036077</v>
      </c>
      <c r="AO46" s="142">
        <v>2715</v>
      </c>
      <c r="AP46" s="141">
        <v>0.12562189054726369</v>
      </c>
      <c r="AQ46" s="334">
        <v>46</v>
      </c>
      <c r="AR46" s="141">
        <v>0.35294117647058831</v>
      </c>
      <c r="AS46" s="142">
        <v>1488</v>
      </c>
      <c r="AT46" s="141">
        <v>0.38289962825278812</v>
      </c>
      <c r="AU46" s="142">
        <v>1188</v>
      </c>
      <c r="AV46" s="141">
        <v>0.11759172154280328</v>
      </c>
      <c r="AW46" s="142">
        <v>181</v>
      </c>
      <c r="AX46" s="141">
        <v>-0.31954887218045114</v>
      </c>
      <c r="AY46" s="142">
        <v>2903</v>
      </c>
      <c r="AZ46" s="141">
        <v>0.19024190241902428</v>
      </c>
      <c r="BA46" s="142">
        <v>9685</v>
      </c>
      <c r="BB46" s="141">
        <v>5.5355780756238371E-2</v>
      </c>
      <c r="BC46" s="142">
        <v>12588</v>
      </c>
      <c r="BD46" s="141">
        <v>8.3677685950413139E-2</v>
      </c>
      <c r="BE46" s="335">
        <v>71</v>
      </c>
      <c r="BF46" s="141">
        <v>0.77499999999999991</v>
      </c>
      <c r="BG46" s="142">
        <v>818</v>
      </c>
      <c r="BH46" s="141">
        <v>0.1267217630853994</v>
      </c>
      <c r="BI46" s="142">
        <v>5391</v>
      </c>
      <c r="BJ46" s="141">
        <v>0.10065332788893433</v>
      </c>
      <c r="BK46" s="142">
        <v>372</v>
      </c>
      <c r="BL46" s="141">
        <v>-0.38103161397670549</v>
      </c>
      <c r="BM46" s="142">
        <v>6652</v>
      </c>
      <c r="BN46" s="141">
        <v>6.1771747805267285E-2</v>
      </c>
      <c r="BO46" s="142">
        <v>2788</v>
      </c>
      <c r="BP46" s="141">
        <v>7.1483474250576551E-2</v>
      </c>
      <c r="BQ46" s="142">
        <v>9440</v>
      </c>
      <c r="BR46" s="141">
        <v>6.4621630765760774E-2</v>
      </c>
    </row>
    <row r="47" spans="2:70" s="4" customFormat="1" ht="15" hidden="1" customHeight="1" outlineLevel="1" x14ac:dyDescent="0.25">
      <c r="B47" s="53" t="s">
        <v>79</v>
      </c>
      <c r="C47" s="213">
        <v>63</v>
      </c>
      <c r="D47" s="141">
        <v>1.3333333333333335</v>
      </c>
      <c r="E47" s="142">
        <v>723</v>
      </c>
      <c r="F47" s="141">
        <v>3.6948051948051948</v>
      </c>
      <c r="G47" s="142">
        <v>2488</v>
      </c>
      <c r="H47" s="141">
        <v>6.052855924978684E-2</v>
      </c>
      <c r="I47" s="142">
        <v>8800</v>
      </c>
      <c r="J47" s="141">
        <v>0.16959064327485374</v>
      </c>
      <c r="K47" s="142">
        <v>1482</v>
      </c>
      <c r="L47" s="141">
        <v>-3.2637075718015662E-2</v>
      </c>
      <c r="M47" s="142">
        <v>13556</v>
      </c>
      <c r="N47" s="141">
        <v>0.17033583700250365</v>
      </c>
      <c r="O47" s="142">
        <v>14110</v>
      </c>
      <c r="P47" s="141">
        <v>1.8037518037518074E-2</v>
      </c>
      <c r="Q47" s="142">
        <v>27666</v>
      </c>
      <c r="R47" s="141">
        <v>8.7371772196674913E-2</v>
      </c>
      <c r="S47" s="244">
        <v>22</v>
      </c>
      <c r="T47" s="141">
        <v>2.6666666666666665</v>
      </c>
      <c r="U47" s="142">
        <v>48</v>
      </c>
      <c r="V47" s="141">
        <v>0.84615384615384626</v>
      </c>
      <c r="W47" s="142">
        <v>139</v>
      </c>
      <c r="X47" s="141">
        <v>1.0144927536231885</v>
      </c>
      <c r="Y47" s="142">
        <v>347</v>
      </c>
      <c r="Z47" s="141">
        <v>1.2980132450331126</v>
      </c>
      <c r="AA47" s="142">
        <v>556</v>
      </c>
      <c r="AB47" s="141">
        <v>1.2063492063492065</v>
      </c>
      <c r="AC47" s="142">
        <v>556</v>
      </c>
      <c r="AD47" s="141">
        <v>1.2063492063492065</v>
      </c>
      <c r="AE47" s="213">
        <v>579</v>
      </c>
      <c r="AF47" s="141">
        <v>51.636363636363633</v>
      </c>
      <c r="AG47" s="142">
        <v>326</v>
      </c>
      <c r="AH47" s="141">
        <v>0.46188340807174888</v>
      </c>
      <c r="AI47" s="142">
        <v>791</v>
      </c>
      <c r="AJ47" s="141">
        <v>0.34523809523809534</v>
      </c>
      <c r="AK47" s="142">
        <v>1696</v>
      </c>
      <c r="AL47" s="141">
        <v>1.0632603406326036</v>
      </c>
      <c r="AM47" s="142">
        <v>961</v>
      </c>
      <c r="AN47" s="141">
        <v>-0.20315091210613601</v>
      </c>
      <c r="AO47" s="142">
        <v>2657</v>
      </c>
      <c r="AP47" s="141">
        <v>0.31015779092702167</v>
      </c>
      <c r="AQ47" s="334">
        <v>33</v>
      </c>
      <c r="AR47" s="141">
        <v>0.64999999999999991</v>
      </c>
      <c r="AS47" s="142">
        <v>1218</v>
      </c>
      <c r="AT47" s="141">
        <v>0.21799999999999997</v>
      </c>
      <c r="AU47" s="142">
        <v>1461</v>
      </c>
      <c r="AV47" s="141">
        <v>0.14051522248243553</v>
      </c>
      <c r="AW47" s="142">
        <v>275</v>
      </c>
      <c r="AX47" s="141">
        <v>-0.11858974358974361</v>
      </c>
      <c r="AY47" s="142">
        <v>2987</v>
      </c>
      <c r="AZ47" s="141">
        <v>0.1431305013394566</v>
      </c>
      <c r="BA47" s="142">
        <v>8624</v>
      </c>
      <c r="BB47" s="141">
        <v>5.9719832882772161E-2</v>
      </c>
      <c r="BC47" s="142">
        <v>11611</v>
      </c>
      <c r="BD47" s="141">
        <v>7.9992558831736504E-2</v>
      </c>
      <c r="BE47" s="335">
        <v>50</v>
      </c>
      <c r="BF47" s="141">
        <v>-0.32432432432432434</v>
      </c>
      <c r="BG47" s="142">
        <v>601</v>
      </c>
      <c r="BH47" s="141">
        <v>-0.32319819819819817</v>
      </c>
      <c r="BI47" s="142">
        <v>5099</v>
      </c>
      <c r="BJ47" s="141">
        <v>9.1862955032119942E-2</v>
      </c>
      <c r="BK47" s="142">
        <v>285</v>
      </c>
      <c r="BL47" s="141">
        <v>-0.4498069498069498</v>
      </c>
      <c r="BM47" s="142">
        <v>6035</v>
      </c>
      <c r="BN47" s="141">
        <v>-1.8699186991869898E-2</v>
      </c>
      <c r="BO47" s="142">
        <v>2582</v>
      </c>
      <c r="BP47" s="141">
        <v>-7.0888808924073454E-2</v>
      </c>
      <c r="BQ47" s="142">
        <v>8617</v>
      </c>
      <c r="BR47" s="141">
        <v>-3.4942322768507061E-2</v>
      </c>
    </row>
    <row r="48" spans="2:70" s="4" customFormat="1" ht="15" hidden="1" customHeight="1" outlineLevel="1" x14ac:dyDescent="0.25">
      <c r="B48" s="53" t="s">
        <v>80</v>
      </c>
      <c r="C48" s="213">
        <v>39</v>
      </c>
      <c r="D48" s="141">
        <v>0.625</v>
      </c>
      <c r="E48" s="142">
        <v>675</v>
      </c>
      <c r="F48" s="141">
        <v>3.591836734693878</v>
      </c>
      <c r="G48" s="142">
        <v>2787</v>
      </c>
      <c r="H48" s="141">
        <v>6.864161849710948E-3</v>
      </c>
      <c r="I48" s="142">
        <v>9616</v>
      </c>
      <c r="J48" s="141">
        <v>9.8971428571428488E-2</v>
      </c>
      <c r="K48" s="142">
        <v>1888</v>
      </c>
      <c r="L48" s="141">
        <v>0.2586666666666666</v>
      </c>
      <c r="M48" s="142">
        <v>15005</v>
      </c>
      <c r="N48" s="141">
        <v>0.13769049965880664</v>
      </c>
      <c r="O48" s="142">
        <v>15715</v>
      </c>
      <c r="P48" s="141">
        <v>4.0935285155991208E-2</v>
      </c>
      <c r="Q48" s="142">
        <v>30720</v>
      </c>
      <c r="R48" s="141">
        <v>8.6049635862263996E-2</v>
      </c>
      <c r="S48" s="244">
        <v>14</v>
      </c>
      <c r="T48" s="141">
        <v>6</v>
      </c>
      <c r="U48" s="142">
        <v>11</v>
      </c>
      <c r="V48" s="141">
        <v>1.2000000000000002</v>
      </c>
      <c r="W48" s="142">
        <v>79</v>
      </c>
      <c r="X48" s="141">
        <v>-1.2499999999999956E-2</v>
      </c>
      <c r="Y48" s="142">
        <v>352</v>
      </c>
      <c r="Z48" s="141">
        <v>1.3624161073825505</v>
      </c>
      <c r="AA48" s="142">
        <v>456</v>
      </c>
      <c r="AB48" s="141">
        <v>0.93220338983050843</v>
      </c>
      <c r="AC48" s="142">
        <v>456</v>
      </c>
      <c r="AD48" s="141">
        <v>0.93220338983050843</v>
      </c>
      <c r="AE48" s="213">
        <v>512</v>
      </c>
      <c r="AF48" s="141" t="s">
        <v>90</v>
      </c>
      <c r="AG48" s="142">
        <v>237</v>
      </c>
      <c r="AH48" s="141">
        <v>2.5974025974025983E-2</v>
      </c>
      <c r="AI48" s="142">
        <v>851</v>
      </c>
      <c r="AJ48" s="141">
        <v>7.1788413098236692E-2</v>
      </c>
      <c r="AK48" s="142">
        <v>1600</v>
      </c>
      <c r="AL48" s="141">
        <v>0.56097560975609762</v>
      </c>
      <c r="AM48" s="142">
        <v>1065</v>
      </c>
      <c r="AN48" s="141">
        <v>-0.22826086956521741</v>
      </c>
      <c r="AO48" s="142">
        <v>2665</v>
      </c>
      <c r="AP48" s="141">
        <v>0.10810810810810811</v>
      </c>
      <c r="AQ48" s="334">
        <v>38</v>
      </c>
      <c r="AR48" s="141">
        <v>1.2352941176470589</v>
      </c>
      <c r="AS48" s="142">
        <v>1446</v>
      </c>
      <c r="AT48" s="141">
        <v>0.17944535073409451</v>
      </c>
      <c r="AU48" s="142">
        <v>1816</v>
      </c>
      <c r="AV48" s="141">
        <v>0.6846011131725418</v>
      </c>
      <c r="AW48" s="142">
        <v>336</v>
      </c>
      <c r="AX48" s="141">
        <v>-2.9673590504450953E-3</v>
      </c>
      <c r="AY48" s="142">
        <v>3636</v>
      </c>
      <c r="AZ48" s="141">
        <v>0.36794582392776531</v>
      </c>
      <c r="BA48" s="142">
        <v>9322</v>
      </c>
      <c r="BB48" s="141">
        <v>3.12062843000116E-3</v>
      </c>
      <c r="BC48" s="142">
        <v>12958</v>
      </c>
      <c r="BD48" s="141">
        <v>8.4260731319554916E-2</v>
      </c>
      <c r="BE48" s="335">
        <v>100</v>
      </c>
      <c r="BF48" s="141">
        <v>-9.9009900990099098E-3</v>
      </c>
      <c r="BG48" s="142">
        <v>872</v>
      </c>
      <c r="BH48" s="141">
        <v>-0.17580340264650285</v>
      </c>
      <c r="BI48" s="142">
        <v>5514</v>
      </c>
      <c r="BJ48" s="141">
        <v>-3.7360335195530725E-2</v>
      </c>
      <c r="BK48" s="142">
        <v>477</v>
      </c>
      <c r="BL48" s="141">
        <v>0.31404958677685957</v>
      </c>
      <c r="BM48" s="142">
        <v>6963</v>
      </c>
      <c r="BN48" s="141">
        <v>-3.9586206896551679E-2</v>
      </c>
      <c r="BO48" s="142">
        <v>3437</v>
      </c>
      <c r="BP48" s="141">
        <v>8.9727330374128167E-2</v>
      </c>
      <c r="BQ48" s="142">
        <v>10400</v>
      </c>
      <c r="BR48" s="141">
        <v>-3.8446751249521238E-4</v>
      </c>
    </row>
    <row r="49" spans="2:70" s="4" customFormat="1" ht="15" hidden="1" customHeight="1" outlineLevel="1" x14ac:dyDescent="0.25">
      <c r="B49" s="53" t="s">
        <v>81</v>
      </c>
      <c r="C49" s="213">
        <v>15</v>
      </c>
      <c r="D49" s="141">
        <v>-0.25</v>
      </c>
      <c r="E49" s="142">
        <v>103</v>
      </c>
      <c r="F49" s="141">
        <v>1.1020408163265305</v>
      </c>
      <c r="G49" s="142">
        <v>1207</v>
      </c>
      <c r="H49" s="141">
        <v>0.3006465517241379</v>
      </c>
      <c r="I49" s="142">
        <v>4430</v>
      </c>
      <c r="J49" s="141">
        <v>0.36644046884639114</v>
      </c>
      <c r="K49" s="142">
        <v>903</v>
      </c>
      <c r="L49" s="141">
        <v>0.29000000000000004</v>
      </c>
      <c r="M49" s="142">
        <v>6658</v>
      </c>
      <c r="N49" s="141">
        <v>0.34804616319092929</v>
      </c>
      <c r="O49" s="142">
        <v>7698</v>
      </c>
      <c r="P49" s="141">
        <v>0.13892587660896583</v>
      </c>
      <c r="Q49" s="142">
        <v>14356</v>
      </c>
      <c r="R49" s="141">
        <v>0.22721832791930252</v>
      </c>
      <c r="S49" s="244">
        <v>6</v>
      </c>
      <c r="T49" s="141" t="s">
        <v>90</v>
      </c>
      <c r="U49" s="142">
        <v>6</v>
      </c>
      <c r="V49" s="141">
        <v>0.5</v>
      </c>
      <c r="W49" s="142">
        <v>11</v>
      </c>
      <c r="X49" s="141">
        <v>-0.65625</v>
      </c>
      <c r="Y49" s="142">
        <v>297</v>
      </c>
      <c r="Z49" s="141">
        <v>2.2999999999999998</v>
      </c>
      <c r="AA49" s="142">
        <v>320</v>
      </c>
      <c r="AB49" s="141">
        <v>1.5396825396825395</v>
      </c>
      <c r="AC49" s="142">
        <v>320</v>
      </c>
      <c r="AD49" s="141">
        <v>1.5396825396825395</v>
      </c>
      <c r="AE49" s="213">
        <v>2</v>
      </c>
      <c r="AF49" s="141" t="s">
        <v>90</v>
      </c>
      <c r="AG49" s="142">
        <v>73</v>
      </c>
      <c r="AH49" s="141">
        <v>0.58695652173913038</v>
      </c>
      <c r="AI49" s="142">
        <v>297</v>
      </c>
      <c r="AJ49" s="141">
        <v>0.35616438356164393</v>
      </c>
      <c r="AK49" s="142">
        <v>372</v>
      </c>
      <c r="AL49" s="141">
        <v>0.40377358490566029</v>
      </c>
      <c r="AM49" s="142">
        <v>391</v>
      </c>
      <c r="AN49" s="141">
        <v>-0.30427046263345192</v>
      </c>
      <c r="AO49" s="142">
        <v>763</v>
      </c>
      <c r="AP49" s="141">
        <v>-7.7388149939540463E-2</v>
      </c>
      <c r="AQ49" s="334">
        <v>13</v>
      </c>
      <c r="AR49" s="141">
        <v>1.6</v>
      </c>
      <c r="AS49" s="142">
        <v>717</v>
      </c>
      <c r="AT49" s="141">
        <v>0.39223300970873787</v>
      </c>
      <c r="AU49" s="142">
        <v>702</v>
      </c>
      <c r="AV49" s="141">
        <v>0.67541766109785195</v>
      </c>
      <c r="AW49" s="142">
        <v>55</v>
      </c>
      <c r="AX49" s="141">
        <v>-0.54166666666666674</v>
      </c>
      <c r="AY49" s="142">
        <v>1487</v>
      </c>
      <c r="AZ49" s="141">
        <v>0.40415486307837578</v>
      </c>
      <c r="BA49" s="142">
        <v>5118</v>
      </c>
      <c r="BB49" s="141">
        <v>0.11430437622468981</v>
      </c>
      <c r="BC49" s="142">
        <v>6605</v>
      </c>
      <c r="BD49" s="141">
        <v>0.16861288039631983</v>
      </c>
      <c r="BE49" s="335">
        <v>60</v>
      </c>
      <c r="BF49" s="141">
        <v>1.6949152542372836E-2</v>
      </c>
      <c r="BG49" s="142">
        <v>370</v>
      </c>
      <c r="BH49" s="141">
        <v>0.29370629370629375</v>
      </c>
      <c r="BI49" s="142">
        <v>2784</v>
      </c>
      <c r="BJ49" s="141">
        <v>0.19280205655526994</v>
      </c>
      <c r="BK49" s="142">
        <v>248</v>
      </c>
      <c r="BL49" s="141">
        <v>-6.4150943396226401E-2</v>
      </c>
      <c r="BM49" s="142">
        <v>3462</v>
      </c>
      <c r="BN49" s="141">
        <v>0.17595108695652173</v>
      </c>
      <c r="BO49" s="142">
        <v>1659</v>
      </c>
      <c r="BP49" s="141">
        <v>0.23162583518930968</v>
      </c>
      <c r="BQ49" s="142">
        <v>5121</v>
      </c>
      <c r="BR49" s="141">
        <v>0.19342810533675125</v>
      </c>
    </row>
    <row r="50" spans="2:70" s="4" customFormat="1" ht="15" hidden="1" customHeight="1" outlineLevel="1" x14ac:dyDescent="0.25">
      <c r="B50" s="53" t="s">
        <v>82</v>
      </c>
      <c r="C50" s="213">
        <v>8</v>
      </c>
      <c r="D50" s="141">
        <v>1</v>
      </c>
      <c r="E50" s="142">
        <v>45</v>
      </c>
      <c r="F50" s="141">
        <v>-0.59459459459459452</v>
      </c>
      <c r="G50" s="142">
        <v>76</v>
      </c>
      <c r="H50" s="141">
        <v>0.89999999999999991</v>
      </c>
      <c r="I50" s="142">
        <v>218</v>
      </c>
      <c r="J50" s="141">
        <v>0.28994082840236679</v>
      </c>
      <c r="K50" s="142">
        <v>49</v>
      </c>
      <c r="L50" s="141">
        <v>-0.36363636363636365</v>
      </c>
      <c r="M50" s="142">
        <v>396</v>
      </c>
      <c r="N50" s="141">
        <v>-1.2468827930174564E-2</v>
      </c>
      <c r="O50" s="142">
        <v>468</v>
      </c>
      <c r="P50" s="141">
        <v>-0.38501971090670173</v>
      </c>
      <c r="Q50" s="142">
        <v>864</v>
      </c>
      <c r="R50" s="141">
        <v>-0.25645438898450945</v>
      </c>
      <c r="S50" s="244">
        <v>5</v>
      </c>
      <c r="T50" s="141">
        <v>0.66666666666666674</v>
      </c>
      <c r="U50" s="142">
        <v>8</v>
      </c>
      <c r="V50" s="141">
        <v>3</v>
      </c>
      <c r="W50" s="142">
        <v>0</v>
      </c>
      <c r="X50" s="141">
        <v>-1</v>
      </c>
      <c r="Y50" s="142">
        <v>15</v>
      </c>
      <c r="Z50" s="141">
        <v>-6.25E-2</v>
      </c>
      <c r="AA50" s="142">
        <v>28</v>
      </c>
      <c r="AB50" s="141">
        <v>0.16666666666666674</v>
      </c>
      <c r="AC50" s="142">
        <v>28</v>
      </c>
      <c r="AD50" s="141">
        <v>0.16666666666666674</v>
      </c>
      <c r="AE50" s="213">
        <v>1</v>
      </c>
      <c r="AF50" s="141" t="s">
        <v>90</v>
      </c>
      <c r="AG50" s="142">
        <v>4</v>
      </c>
      <c r="AH50" s="141">
        <v>-0.4285714285714286</v>
      </c>
      <c r="AI50" s="142">
        <v>73</v>
      </c>
      <c r="AJ50" s="141">
        <v>2.4761904761904763</v>
      </c>
      <c r="AK50" s="142">
        <v>78</v>
      </c>
      <c r="AL50" s="141">
        <v>1.7857142857142856</v>
      </c>
      <c r="AM50" s="142">
        <v>13</v>
      </c>
      <c r="AN50" s="141">
        <v>-0.69767441860465118</v>
      </c>
      <c r="AO50" s="142">
        <v>91</v>
      </c>
      <c r="AP50" s="141">
        <v>0.28169014084507049</v>
      </c>
      <c r="AQ50" s="334">
        <v>13</v>
      </c>
      <c r="AR50" s="141">
        <v>5.5</v>
      </c>
      <c r="AS50" s="142">
        <v>52</v>
      </c>
      <c r="AT50" s="141">
        <v>1.3636363636363638</v>
      </c>
      <c r="AU50" s="142">
        <v>17</v>
      </c>
      <c r="AV50" s="141">
        <v>-0.22727272727272729</v>
      </c>
      <c r="AW50" s="142">
        <v>2</v>
      </c>
      <c r="AX50" s="141">
        <v>-0.88888888888888884</v>
      </c>
      <c r="AY50" s="142">
        <v>84</v>
      </c>
      <c r="AZ50" s="141">
        <v>0.3125</v>
      </c>
      <c r="BA50" s="142">
        <v>111</v>
      </c>
      <c r="BB50" s="141">
        <v>-0.80762564991334496</v>
      </c>
      <c r="BC50" s="142">
        <v>195</v>
      </c>
      <c r="BD50" s="141">
        <v>-0.69578783151326051</v>
      </c>
      <c r="BE50" s="335">
        <v>17</v>
      </c>
      <c r="BF50" s="141">
        <v>-0.8045977011494253</v>
      </c>
      <c r="BG50" s="142">
        <v>9</v>
      </c>
      <c r="BH50" s="141">
        <v>0.28571428571428581</v>
      </c>
      <c r="BI50" s="142">
        <v>112</v>
      </c>
      <c r="BJ50" s="141">
        <v>-7.4380165289256173E-2</v>
      </c>
      <c r="BK50" s="142">
        <v>18</v>
      </c>
      <c r="BL50" s="141">
        <v>-0.1428571428571429</v>
      </c>
      <c r="BM50" s="142">
        <v>156</v>
      </c>
      <c r="BN50" s="141">
        <v>-0.33898305084745761</v>
      </c>
      <c r="BO50" s="142">
        <v>320</v>
      </c>
      <c r="BP50" s="141">
        <v>1.6666666666666665</v>
      </c>
      <c r="BQ50" s="142">
        <v>476</v>
      </c>
      <c r="BR50" s="141">
        <v>0.33707865168539319</v>
      </c>
    </row>
    <row r="51" spans="2:70" s="4" customFormat="1" ht="15" hidden="1" customHeight="1" outlineLevel="1" x14ac:dyDescent="0.25">
      <c r="B51" s="53" t="s">
        <v>83</v>
      </c>
      <c r="C51" s="213">
        <v>10</v>
      </c>
      <c r="D51" s="141">
        <v>1.5</v>
      </c>
      <c r="E51" s="142">
        <v>9</v>
      </c>
      <c r="F51" s="141">
        <v>-0.94303797468354433</v>
      </c>
      <c r="G51" s="142">
        <v>128</v>
      </c>
      <c r="H51" s="141">
        <v>-0.189873417721519</v>
      </c>
      <c r="I51" s="142">
        <v>486</v>
      </c>
      <c r="J51" s="141">
        <v>0.79335793357933571</v>
      </c>
      <c r="K51" s="142">
        <v>58</v>
      </c>
      <c r="L51" s="141">
        <v>-0.1470588235294118</v>
      </c>
      <c r="M51" s="142">
        <v>691</v>
      </c>
      <c r="N51" s="141">
        <v>4.8558421851289779E-2</v>
      </c>
      <c r="O51" s="142">
        <v>764</v>
      </c>
      <c r="P51" s="141">
        <v>-6.0270602706027021E-2</v>
      </c>
      <c r="Q51" s="142">
        <v>1455</v>
      </c>
      <c r="R51" s="141">
        <v>-1.1548913043478271E-2</v>
      </c>
      <c r="S51" s="244">
        <v>7</v>
      </c>
      <c r="T51" s="141" t="s">
        <v>90</v>
      </c>
      <c r="U51" s="142">
        <v>0</v>
      </c>
      <c r="V51" s="141">
        <v>-1</v>
      </c>
      <c r="W51" s="142">
        <v>10</v>
      </c>
      <c r="X51" s="141">
        <v>1</v>
      </c>
      <c r="Y51" s="142">
        <v>15</v>
      </c>
      <c r="Z51" s="141">
        <v>0.25</v>
      </c>
      <c r="AA51" s="142">
        <v>32</v>
      </c>
      <c r="AB51" s="141">
        <v>0.68421052631578938</v>
      </c>
      <c r="AC51" s="142">
        <v>32</v>
      </c>
      <c r="AD51" s="141">
        <v>0.68421052631578938</v>
      </c>
      <c r="AE51" s="213">
        <v>0</v>
      </c>
      <c r="AF51" s="141" t="s">
        <v>90</v>
      </c>
      <c r="AG51" s="142">
        <v>11</v>
      </c>
      <c r="AH51" s="141">
        <v>-0.65625</v>
      </c>
      <c r="AI51" s="142">
        <v>33</v>
      </c>
      <c r="AJ51" s="141">
        <v>0.5</v>
      </c>
      <c r="AK51" s="142">
        <v>44</v>
      </c>
      <c r="AL51" s="141">
        <v>-0.18518518518518523</v>
      </c>
      <c r="AM51" s="142">
        <v>42</v>
      </c>
      <c r="AN51" s="141">
        <v>0.16666666666666674</v>
      </c>
      <c r="AO51" s="142">
        <v>86</v>
      </c>
      <c r="AP51" s="141">
        <v>-4.4444444444444398E-2</v>
      </c>
      <c r="AQ51" s="334">
        <v>4</v>
      </c>
      <c r="AR51" s="141" t="s">
        <v>90</v>
      </c>
      <c r="AS51" s="142">
        <v>81</v>
      </c>
      <c r="AT51" s="141">
        <v>-6.8965517241379337E-2</v>
      </c>
      <c r="AU51" s="142">
        <v>20</v>
      </c>
      <c r="AV51" s="141">
        <v>0.81818181818181812</v>
      </c>
      <c r="AW51" s="142">
        <v>10</v>
      </c>
      <c r="AX51" s="141">
        <v>0.25</v>
      </c>
      <c r="AY51" s="142">
        <v>115</v>
      </c>
      <c r="AZ51" s="141">
        <v>8.4905660377358583E-2</v>
      </c>
      <c r="BA51" s="142">
        <v>318</v>
      </c>
      <c r="BB51" s="141">
        <v>-0.10924369747899154</v>
      </c>
      <c r="BC51" s="142">
        <v>433</v>
      </c>
      <c r="BD51" s="141">
        <v>-6.4794816414686873E-2</v>
      </c>
      <c r="BE51" s="335">
        <v>3</v>
      </c>
      <c r="BF51" s="141">
        <v>-0.97637795275590555</v>
      </c>
      <c r="BG51" s="142">
        <v>9</v>
      </c>
      <c r="BH51" s="141">
        <v>-0.5</v>
      </c>
      <c r="BI51" s="142">
        <v>402</v>
      </c>
      <c r="BJ51" s="141">
        <v>0.77092511013215859</v>
      </c>
      <c r="BK51" s="142">
        <v>25</v>
      </c>
      <c r="BL51" s="141">
        <v>-0.13793103448275867</v>
      </c>
      <c r="BM51" s="142">
        <v>439</v>
      </c>
      <c r="BN51" s="141">
        <v>9.4763092269326776E-2</v>
      </c>
      <c r="BO51" s="142">
        <v>368</v>
      </c>
      <c r="BP51" s="141">
        <v>-6.3613231552162808E-2</v>
      </c>
      <c r="BQ51" s="142">
        <v>807</v>
      </c>
      <c r="BR51" s="141">
        <v>1.6372795969773257E-2</v>
      </c>
    </row>
    <row r="52" spans="2:70" s="4" customFormat="1" ht="15" hidden="1" customHeight="1" outlineLevel="1" x14ac:dyDescent="0.25">
      <c r="B52" s="53" t="s">
        <v>84</v>
      </c>
      <c r="C52" s="213">
        <v>15</v>
      </c>
      <c r="D52" s="141">
        <v>6.5</v>
      </c>
      <c r="E52" s="142">
        <v>12</v>
      </c>
      <c r="F52" s="141">
        <v>-0.94174757281553401</v>
      </c>
      <c r="G52" s="142">
        <v>350</v>
      </c>
      <c r="H52" s="141">
        <v>4.4776119402984982E-2</v>
      </c>
      <c r="I52" s="142">
        <v>652</v>
      </c>
      <c r="J52" s="141">
        <v>-8.2981715893108321E-2</v>
      </c>
      <c r="K52" s="142">
        <v>75</v>
      </c>
      <c r="L52" s="141">
        <v>-6.25E-2</v>
      </c>
      <c r="M52" s="142">
        <v>1104</v>
      </c>
      <c r="N52" s="141">
        <v>-0.17241379310344829</v>
      </c>
      <c r="O52" s="142">
        <v>761</v>
      </c>
      <c r="P52" s="141">
        <v>-0.12023121387283242</v>
      </c>
      <c r="Q52" s="142">
        <v>1865</v>
      </c>
      <c r="R52" s="141">
        <v>-0.151887221464302</v>
      </c>
      <c r="S52" s="244">
        <v>10</v>
      </c>
      <c r="T52" s="141" t="s">
        <v>90</v>
      </c>
      <c r="U52" s="142">
        <v>0</v>
      </c>
      <c r="V52" s="141">
        <v>-1</v>
      </c>
      <c r="W52" s="142">
        <v>21</v>
      </c>
      <c r="X52" s="141">
        <v>-0.32258064516129037</v>
      </c>
      <c r="Y52" s="142">
        <v>18</v>
      </c>
      <c r="Z52" s="141">
        <v>-0.18181818181818177</v>
      </c>
      <c r="AA52" s="142">
        <v>49</v>
      </c>
      <c r="AB52" s="141">
        <v>-0.19672131147540983</v>
      </c>
      <c r="AC52" s="142">
        <v>49</v>
      </c>
      <c r="AD52" s="141">
        <v>-0.19672131147540983</v>
      </c>
      <c r="AE52" s="213">
        <v>0</v>
      </c>
      <c r="AF52" s="141" t="s">
        <v>90</v>
      </c>
      <c r="AG52" s="142">
        <v>19</v>
      </c>
      <c r="AH52" s="141">
        <v>1.375</v>
      </c>
      <c r="AI52" s="142">
        <v>56</v>
      </c>
      <c r="AJ52" s="141">
        <v>1</v>
      </c>
      <c r="AK52" s="142">
        <v>75</v>
      </c>
      <c r="AL52" s="141">
        <v>1.0833333333333335</v>
      </c>
      <c r="AM52" s="142">
        <v>62</v>
      </c>
      <c r="AN52" s="141">
        <v>-0.57534246575342474</v>
      </c>
      <c r="AO52" s="142">
        <v>137</v>
      </c>
      <c r="AP52" s="141">
        <v>-0.24725274725274726</v>
      </c>
      <c r="AQ52" s="334">
        <v>0</v>
      </c>
      <c r="AR52" s="141">
        <v>-1</v>
      </c>
      <c r="AS52" s="142">
        <v>265</v>
      </c>
      <c r="AT52" s="141">
        <v>0.68789808917197459</v>
      </c>
      <c r="AU52" s="142">
        <v>33</v>
      </c>
      <c r="AV52" s="141">
        <v>-0.55405405405405406</v>
      </c>
      <c r="AW52" s="142">
        <v>20</v>
      </c>
      <c r="AX52" s="141">
        <v>-0.19999999999999996</v>
      </c>
      <c r="AY52" s="142">
        <v>318</v>
      </c>
      <c r="AZ52" s="141">
        <v>0.23255813953488369</v>
      </c>
      <c r="BA52" s="142">
        <v>360</v>
      </c>
      <c r="BB52" s="141">
        <v>4.9562682215743337E-2</v>
      </c>
      <c r="BC52" s="142">
        <v>678</v>
      </c>
      <c r="BD52" s="141">
        <v>0.12811980033277881</v>
      </c>
      <c r="BE52" s="335">
        <v>9</v>
      </c>
      <c r="BF52" s="141">
        <v>-0.94610778443113774</v>
      </c>
      <c r="BG52" s="142">
        <v>29</v>
      </c>
      <c r="BH52" s="141">
        <v>-0.76800000000000002</v>
      </c>
      <c r="BI52" s="142">
        <v>553</v>
      </c>
      <c r="BJ52" s="141">
        <v>-0.10227272727272729</v>
      </c>
      <c r="BK52" s="142">
        <v>16</v>
      </c>
      <c r="BL52" s="141">
        <v>-0.11111111111111116</v>
      </c>
      <c r="BM52" s="142">
        <v>607</v>
      </c>
      <c r="BN52" s="141">
        <v>-0.34449244060475159</v>
      </c>
      <c r="BO52" s="142">
        <v>293</v>
      </c>
      <c r="BP52" s="141">
        <v>-0.14327485380116955</v>
      </c>
      <c r="BQ52" s="142">
        <v>900</v>
      </c>
      <c r="BR52" s="141">
        <v>-0.29022082018927442</v>
      </c>
    </row>
    <row r="53" spans="2:70" s="4" customFormat="1" ht="15" hidden="1" customHeight="1" outlineLevel="1" x14ac:dyDescent="0.25">
      <c r="B53" s="53" t="s">
        <v>85</v>
      </c>
      <c r="C53" s="213">
        <v>8</v>
      </c>
      <c r="D53" s="141">
        <v>1</v>
      </c>
      <c r="E53" s="142">
        <v>15</v>
      </c>
      <c r="F53" s="141">
        <v>0</v>
      </c>
      <c r="G53" s="142">
        <v>166</v>
      </c>
      <c r="H53" s="141">
        <v>-0.23853211009174313</v>
      </c>
      <c r="I53" s="142">
        <v>513</v>
      </c>
      <c r="J53" s="141">
        <v>-0.13050847457627124</v>
      </c>
      <c r="K53" s="142">
        <v>49</v>
      </c>
      <c r="L53" s="141">
        <v>0.58064516129032251</v>
      </c>
      <c r="M53" s="142">
        <v>751</v>
      </c>
      <c r="N53" s="141">
        <v>-0.12470862470862476</v>
      </c>
      <c r="O53" s="142">
        <v>607</v>
      </c>
      <c r="P53" s="141">
        <v>-0.1486676016830295</v>
      </c>
      <c r="Q53" s="142">
        <v>1358</v>
      </c>
      <c r="R53" s="141">
        <v>-0.13558243157224703</v>
      </c>
      <c r="S53" s="244">
        <v>5</v>
      </c>
      <c r="T53" s="141" t="s">
        <v>90</v>
      </c>
      <c r="U53" s="142">
        <v>1</v>
      </c>
      <c r="V53" s="141">
        <v>-0.66666666666666674</v>
      </c>
      <c r="W53" s="142">
        <v>15</v>
      </c>
      <c r="X53" s="141">
        <v>1.5</v>
      </c>
      <c r="Y53" s="142">
        <v>12</v>
      </c>
      <c r="Z53" s="141" t="s">
        <v>90</v>
      </c>
      <c r="AA53" s="142">
        <v>33</v>
      </c>
      <c r="AB53" s="141">
        <v>2.6666666666666665</v>
      </c>
      <c r="AC53" s="142">
        <v>33</v>
      </c>
      <c r="AD53" s="141">
        <v>2.6666666666666665</v>
      </c>
      <c r="AE53" s="213">
        <v>3</v>
      </c>
      <c r="AF53" s="141">
        <v>2</v>
      </c>
      <c r="AG53" s="142">
        <v>0</v>
      </c>
      <c r="AH53" s="141">
        <v>-1</v>
      </c>
      <c r="AI53" s="142">
        <v>38</v>
      </c>
      <c r="AJ53" s="141">
        <v>1.2352941176470589</v>
      </c>
      <c r="AK53" s="142">
        <v>41</v>
      </c>
      <c r="AL53" s="141">
        <v>0.57692307692307687</v>
      </c>
      <c r="AM53" s="142">
        <v>18</v>
      </c>
      <c r="AN53" s="141">
        <v>-0.6785714285714286</v>
      </c>
      <c r="AO53" s="142">
        <v>59</v>
      </c>
      <c r="AP53" s="141">
        <v>-0.28048780487804881</v>
      </c>
      <c r="AQ53" s="334">
        <v>2</v>
      </c>
      <c r="AR53" s="141">
        <v>0</v>
      </c>
      <c r="AS53" s="142">
        <v>128</v>
      </c>
      <c r="AT53" s="141">
        <v>-7.7519379844961378E-3</v>
      </c>
      <c r="AU53" s="142">
        <v>25</v>
      </c>
      <c r="AV53" s="141">
        <v>-0.13793103448275867</v>
      </c>
      <c r="AW53" s="142">
        <v>10</v>
      </c>
      <c r="AX53" s="141">
        <v>0</v>
      </c>
      <c r="AY53" s="142">
        <v>165</v>
      </c>
      <c r="AZ53" s="141">
        <v>-2.9411764705882359E-2</v>
      </c>
      <c r="BA53" s="142">
        <v>269</v>
      </c>
      <c r="BB53" s="141">
        <v>-0.25069637883008355</v>
      </c>
      <c r="BC53" s="142">
        <v>434</v>
      </c>
      <c r="BD53" s="141">
        <v>-0.17958412098298682</v>
      </c>
      <c r="BE53" s="335">
        <v>6</v>
      </c>
      <c r="BF53" s="141">
        <v>0</v>
      </c>
      <c r="BG53" s="142">
        <v>9</v>
      </c>
      <c r="BH53" s="141">
        <v>-0.87142857142857144</v>
      </c>
      <c r="BI53" s="142">
        <v>458</v>
      </c>
      <c r="BJ53" s="141">
        <v>-0.18505338078291811</v>
      </c>
      <c r="BK53" s="142">
        <v>12</v>
      </c>
      <c r="BL53" s="141">
        <v>-0.1428571428571429</v>
      </c>
      <c r="BM53" s="142">
        <v>485</v>
      </c>
      <c r="BN53" s="141">
        <v>-0.25613496932515334</v>
      </c>
      <c r="BO53" s="142">
        <v>325</v>
      </c>
      <c r="BP53" s="141">
        <v>0.13636363636363646</v>
      </c>
      <c r="BQ53" s="142">
        <v>810</v>
      </c>
      <c r="BR53" s="141">
        <v>-0.13646055437100213</v>
      </c>
    </row>
    <row r="54" spans="2:70" s="4" customFormat="1" ht="15" hidden="1" customHeight="1" outlineLevel="1" x14ac:dyDescent="0.25">
      <c r="B54" s="53" t="s">
        <v>86</v>
      </c>
      <c r="C54" s="213">
        <v>0</v>
      </c>
      <c r="D54" s="141">
        <v>-1</v>
      </c>
      <c r="E54" s="142">
        <v>71</v>
      </c>
      <c r="F54" s="141">
        <v>2.736842105263158</v>
      </c>
      <c r="G54" s="142">
        <v>120</v>
      </c>
      <c r="H54" s="141">
        <v>-0.16666666666666663</v>
      </c>
      <c r="I54" s="142">
        <v>735</v>
      </c>
      <c r="J54" s="141">
        <v>0.36363636363636354</v>
      </c>
      <c r="K54" s="142">
        <v>87</v>
      </c>
      <c r="L54" s="141">
        <v>1.806451612903226</v>
      </c>
      <c r="M54" s="142">
        <v>1013</v>
      </c>
      <c r="N54" s="141">
        <v>0.36891891891891881</v>
      </c>
      <c r="O54" s="142">
        <v>1032</v>
      </c>
      <c r="P54" s="141">
        <v>0.28838951310861427</v>
      </c>
      <c r="Q54" s="142">
        <v>2045</v>
      </c>
      <c r="R54" s="141">
        <v>0.32706035042180392</v>
      </c>
      <c r="S54" s="244">
        <v>0</v>
      </c>
      <c r="T54" s="141" t="s">
        <v>90</v>
      </c>
      <c r="U54" s="142">
        <v>5</v>
      </c>
      <c r="V54" s="141">
        <v>-0.5</v>
      </c>
      <c r="W54" s="142">
        <v>15</v>
      </c>
      <c r="X54" s="141">
        <v>1.1428571428571428</v>
      </c>
      <c r="Y54" s="142">
        <v>20</v>
      </c>
      <c r="Z54" s="141">
        <v>4</v>
      </c>
      <c r="AA54" s="142">
        <v>40</v>
      </c>
      <c r="AB54" s="141">
        <v>0.90476190476190466</v>
      </c>
      <c r="AC54" s="142">
        <v>40</v>
      </c>
      <c r="AD54" s="141">
        <v>0.90476190476190466</v>
      </c>
      <c r="AE54" s="213">
        <v>0</v>
      </c>
      <c r="AF54" s="141" t="s">
        <v>90</v>
      </c>
      <c r="AG54" s="142">
        <v>9</v>
      </c>
      <c r="AH54" s="141">
        <v>0.28571428571428581</v>
      </c>
      <c r="AI54" s="142">
        <v>16</v>
      </c>
      <c r="AJ54" s="141">
        <v>-0.11111111111111116</v>
      </c>
      <c r="AK54" s="142">
        <v>25</v>
      </c>
      <c r="AL54" s="141">
        <v>0</v>
      </c>
      <c r="AM54" s="142">
        <v>31</v>
      </c>
      <c r="AN54" s="141">
        <v>-0.62195121951219512</v>
      </c>
      <c r="AO54" s="142">
        <v>56</v>
      </c>
      <c r="AP54" s="141">
        <v>-0.47663551401869164</v>
      </c>
      <c r="AQ54" s="334">
        <v>3</v>
      </c>
      <c r="AR54" s="141">
        <v>0.5</v>
      </c>
      <c r="AS54" s="142">
        <v>64</v>
      </c>
      <c r="AT54" s="141">
        <v>-0.14666666666666661</v>
      </c>
      <c r="AU54" s="142">
        <v>22</v>
      </c>
      <c r="AV54" s="141">
        <v>-0.12</v>
      </c>
      <c r="AW54" s="142">
        <v>24</v>
      </c>
      <c r="AX54" s="141">
        <v>5</v>
      </c>
      <c r="AY54" s="142">
        <v>113</v>
      </c>
      <c r="AZ54" s="141">
        <v>6.60377358490567E-2</v>
      </c>
      <c r="BA54" s="142">
        <v>472</v>
      </c>
      <c r="BB54" s="141">
        <v>0.24867724867724861</v>
      </c>
      <c r="BC54" s="142">
        <v>585</v>
      </c>
      <c r="BD54" s="141">
        <v>0.20867768595041314</v>
      </c>
      <c r="BE54" s="335">
        <v>50</v>
      </c>
      <c r="BF54" s="141">
        <v>7.3333333333333339</v>
      </c>
      <c r="BG54" s="142">
        <v>23</v>
      </c>
      <c r="BH54" s="141">
        <v>-0.54</v>
      </c>
      <c r="BI54" s="142">
        <v>727</v>
      </c>
      <c r="BJ54" s="141">
        <v>0.51143451143451135</v>
      </c>
      <c r="BK54" s="142">
        <v>25</v>
      </c>
      <c r="BL54" s="141">
        <v>2.5714285714285716</v>
      </c>
      <c r="BM54" s="142">
        <v>825</v>
      </c>
      <c r="BN54" s="141">
        <v>0.51654411764705888</v>
      </c>
      <c r="BO54" s="142">
        <v>520</v>
      </c>
      <c r="BP54" s="141">
        <v>0.70491803278688514</v>
      </c>
      <c r="BQ54" s="142">
        <v>1345</v>
      </c>
      <c r="BR54" s="141">
        <v>0.58421672555948168</v>
      </c>
    </row>
    <row r="55" spans="2:70" s="4" customFormat="1" ht="15" hidden="1" customHeight="1" outlineLevel="1" x14ac:dyDescent="0.25">
      <c r="B55" s="53" t="s">
        <v>87</v>
      </c>
      <c r="C55" s="213">
        <v>17</v>
      </c>
      <c r="D55" s="141">
        <v>0.30769230769230771</v>
      </c>
      <c r="E55" s="142">
        <v>97</v>
      </c>
      <c r="F55" s="141">
        <v>-0.17094017094017089</v>
      </c>
      <c r="G55" s="142">
        <v>1217</v>
      </c>
      <c r="H55" s="141">
        <v>-0.35369091874668079</v>
      </c>
      <c r="I55" s="142">
        <v>3752</v>
      </c>
      <c r="J55" s="141">
        <v>-0.26675786593707251</v>
      </c>
      <c r="K55" s="142">
        <v>846</v>
      </c>
      <c r="L55" s="141">
        <v>0.11462450592885376</v>
      </c>
      <c r="M55" s="142">
        <v>5929</v>
      </c>
      <c r="N55" s="141">
        <v>-0.24844720496894412</v>
      </c>
      <c r="O55" s="142">
        <v>7755</v>
      </c>
      <c r="P55" s="141">
        <v>-0.21404682274247488</v>
      </c>
      <c r="Q55" s="142">
        <v>13684</v>
      </c>
      <c r="R55" s="141">
        <v>-0.22933093038972741</v>
      </c>
      <c r="S55" s="244">
        <v>0</v>
      </c>
      <c r="T55" s="141">
        <v>-1</v>
      </c>
      <c r="U55" s="142">
        <v>12</v>
      </c>
      <c r="V55" s="141">
        <v>-0.4</v>
      </c>
      <c r="W55" s="142">
        <v>50</v>
      </c>
      <c r="X55" s="141">
        <v>2.5714285714285716</v>
      </c>
      <c r="Y55" s="142">
        <v>198</v>
      </c>
      <c r="Z55" s="141">
        <v>0.53488372093023262</v>
      </c>
      <c r="AA55" s="142">
        <v>260</v>
      </c>
      <c r="AB55" s="141">
        <v>0.53846153846153855</v>
      </c>
      <c r="AC55" s="142">
        <v>260</v>
      </c>
      <c r="AD55" s="141">
        <v>0.53846153846153855</v>
      </c>
      <c r="AE55" s="213">
        <v>1</v>
      </c>
      <c r="AF55" s="141">
        <v>-0.66666666666666674</v>
      </c>
      <c r="AG55" s="142">
        <v>63</v>
      </c>
      <c r="AH55" s="141">
        <v>-0.77007299270072993</v>
      </c>
      <c r="AI55" s="142">
        <v>352</v>
      </c>
      <c r="AJ55" s="141">
        <v>-0.43134087237479801</v>
      </c>
      <c r="AK55" s="142">
        <v>416</v>
      </c>
      <c r="AL55" s="141">
        <v>-0.5357142857142857</v>
      </c>
      <c r="AM55" s="142">
        <v>433</v>
      </c>
      <c r="AN55" s="141">
        <v>-0.56306760847628656</v>
      </c>
      <c r="AO55" s="142">
        <v>849</v>
      </c>
      <c r="AP55" s="141">
        <v>-0.55007949125596189</v>
      </c>
      <c r="AQ55" s="334">
        <v>27</v>
      </c>
      <c r="AR55" s="141">
        <v>-0.27027027027027029</v>
      </c>
      <c r="AS55" s="142">
        <v>645</v>
      </c>
      <c r="AT55" s="141">
        <v>-0.223826714801444</v>
      </c>
      <c r="AU55" s="142">
        <v>552</v>
      </c>
      <c r="AV55" s="141">
        <v>-0.28125</v>
      </c>
      <c r="AW55" s="142">
        <v>116</v>
      </c>
      <c r="AX55" s="141">
        <v>22.2</v>
      </c>
      <c r="AY55" s="142">
        <v>1340</v>
      </c>
      <c r="AZ55" s="141">
        <v>-0.18342474101157835</v>
      </c>
      <c r="BA55" s="142">
        <v>5280</v>
      </c>
      <c r="BB55" s="141">
        <v>-0.1308641975308642</v>
      </c>
      <c r="BC55" s="142">
        <v>6620</v>
      </c>
      <c r="BD55" s="141">
        <v>-0.14204250907205807</v>
      </c>
      <c r="BE55" s="335">
        <v>44</v>
      </c>
      <c r="BF55" s="141">
        <v>0.22222222222222232</v>
      </c>
      <c r="BG55" s="142">
        <v>338</v>
      </c>
      <c r="BH55" s="141">
        <v>-0.44407894736842102</v>
      </c>
      <c r="BI55" s="142">
        <v>2818</v>
      </c>
      <c r="BJ55" s="141">
        <v>-0.17650496785505554</v>
      </c>
      <c r="BK55" s="142">
        <v>267</v>
      </c>
      <c r="BL55" s="141">
        <v>-6.643356643356646E-2</v>
      </c>
      <c r="BM55" s="142">
        <v>3467</v>
      </c>
      <c r="BN55" s="141">
        <v>-0.20335477941176472</v>
      </c>
      <c r="BO55" s="142">
        <v>1393</v>
      </c>
      <c r="BP55" s="141">
        <v>-0.24621212121212122</v>
      </c>
      <c r="BQ55" s="142">
        <v>4860</v>
      </c>
      <c r="BR55" s="141">
        <v>-0.21612903225806457</v>
      </c>
    </row>
    <row r="56" spans="2:70" s="4" customFormat="1" ht="15" hidden="1" customHeight="1" outlineLevel="1" x14ac:dyDescent="0.25">
      <c r="B56" s="53" t="s">
        <v>88</v>
      </c>
      <c r="C56" s="213">
        <v>30</v>
      </c>
      <c r="D56" s="141">
        <v>7.1428571428571397E-2</v>
      </c>
      <c r="E56" s="142">
        <v>372</v>
      </c>
      <c r="F56" s="141">
        <v>-0.4178403755868545</v>
      </c>
      <c r="G56" s="142">
        <v>2740</v>
      </c>
      <c r="H56" s="141">
        <v>-0.12849872773536897</v>
      </c>
      <c r="I56" s="142">
        <v>8321</v>
      </c>
      <c r="J56" s="141">
        <v>-0.16506120810756575</v>
      </c>
      <c r="K56" s="142">
        <v>2119</v>
      </c>
      <c r="L56" s="141">
        <v>3.0642023346303393E-2</v>
      </c>
      <c r="M56" s="142">
        <v>13582</v>
      </c>
      <c r="N56" s="141">
        <v>-0.14217141413503442</v>
      </c>
      <c r="O56" s="142">
        <v>14776</v>
      </c>
      <c r="P56" s="141">
        <v>-8.9207861023542501E-3</v>
      </c>
      <c r="Q56" s="142">
        <v>28358</v>
      </c>
      <c r="R56" s="141">
        <v>-7.7548630538026186E-2</v>
      </c>
      <c r="S56" s="244">
        <v>7</v>
      </c>
      <c r="T56" s="141">
        <v>-0.30000000000000004</v>
      </c>
      <c r="U56" s="142">
        <v>23</v>
      </c>
      <c r="V56" s="141">
        <v>-0.25806451612903225</v>
      </c>
      <c r="W56" s="142">
        <v>98</v>
      </c>
      <c r="X56" s="141">
        <v>-0.16239316239316237</v>
      </c>
      <c r="Y56" s="142">
        <v>492</v>
      </c>
      <c r="Z56" s="141">
        <v>0.20293398533007334</v>
      </c>
      <c r="AA56" s="142">
        <v>620</v>
      </c>
      <c r="AB56" s="141">
        <v>9.347442680776008E-2</v>
      </c>
      <c r="AC56" s="142">
        <v>620</v>
      </c>
      <c r="AD56" s="141">
        <v>9.347442680776008E-2</v>
      </c>
      <c r="AE56" s="213">
        <v>10</v>
      </c>
      <c r="AF56" s="141">
        <v>-0.97340425531914898</v>
      </c>
      <c r="AG56" s="142">
        <v>242</v>
      </c>
      <c r="AH56" s="141">
        <v>-0.29446064139941686</v>
      </c>
      <c r="AI56" s="142">
        <v>656</v>
      </c>
      <c r="AJ56" s="141">
        <v>-0.30138445154419591</v>
      </c>
      <c r="AK56" s="142">
        <v>908</v>
      </c>
      <c r="AL56" s="141">
        <v>-0.45235223160434257</v>
      </c>
      <c r="AM56" s="142">
        <v>727</v>
      </c>
      <c r="AN56" s="141">
        <v>-0.55507955936352515</v>
      </c>
      <c r="AO56" s="142">
        <v>1635</v>
      </c>
      <c r="AP56" s="141">
        <v>-0.50334143377885776</v>
      </c>
      <c r="AQ56" s="334">
        <v>73</v>
      </c>
      <c r="AR56" s="141">
        <v>0.62222222222222223</v>
      </c>
      <c r="AS56" s="142">
        <v>1336</v>
      </c>
      <c r="AT56" s="141">
        <v>-8.7431693989071024E-2</v>
      </c>
      <c r="AU56" s="142">
        <v>1358</v>
      </c>
      <c r="AV56" s="141">
        <v>-0.13668150031786397</v>
      </c>
      <c r="AW56" s="142">
        <v>236</v>
      </c>
      <c r="AX56" s="141">
        <v>4.8888888888888982E-2</v>
      </c>
      <c r="AY56" s="142">
        <v>3003</v>
      </c>
      <c r="AZ56" s="141">
        <v>-9.1926217115210207E-2</v>
      </c>
      <c r="BA56" s="142">
        <v>9829</v>
      </c>
      <c r="BB56" s="141">
        <v>0.10339021104625057</v>
      </c>
      <c r="BC56" s="142">
        <v>12832</v>
      </c>
      <c r="BD56" s="141">
        <v>5.0511665984445342E-2</v>
      </c>
      <c r="BE56" s="335">
        <v>196</v>
      </c>
      <c r="BF56" s="141">
        <v>1.7999999999999998</v>
      </c>
      <c r="BG56" s="142">
        <v>765</v>
      </c>
      <c r="BH56" s="141">
        <v>-9.9999999999999978E-2</v>
      </c>
      <c r="BI56" s="142">
        <v>5072</v>
      </c>
      <c r="BJ56" s="141">
        <v>-8.6948694869486975E-2</v>
      </c>
      <c r="BK56" s="142">
        <v>685</v>
      </c>
      <c r="BL56" s="141">
        <v>-0.15222772277227725</v>
      </c>
      <c r="BM56" s="142">
        <v>6718</v>
      </c>
      <c r="BN56" s="141">
        <v>-7.7577921186324339E-2</v>
      </c>
      <c r="BO56" s="142">
        <v>2583</v>
      </c>
      <c r="BP56" s="141">
        <v>-4.0846639435573762E-2</v>
      </c>
      <c r="BQ56" s="142">
        <v>9301</v>
      </c>
      <c r="BR56" s="141">
        <v>-6.766238973536487E-2</v>
      </c>
    </row>
    <row r="57" spans="2:70" s="4" customFormat="1" ht="15" hidden="1" customHeight="1" outlineLevel="1" x14ac:dyDescent="0.25">
      <c r="B57" s="53" t="s">
        <v>89</v>
      </c>
      <c r="C57" s="213">
        <v>45</v>
      </c>
      <c r="D57" s="141">
        <v>0.55172413793103448</v>
      </c>
      <c r="E57" s="142">
        <v>315</v>
      </c>
      <c r="F57" s="141">
        <v>-0.64527027027027029</v>
      </c>
      <c r="G57" s="142">
        <v>2657</v>
      </c>
      <c r="H57" s="141">
        <v>-0.18069688559975328</v>
      </c>
      <c r="I57" s="142">
        <v>7236</v>
      </c>
      <c r="J57" s="141">
        <v>-0.31490248059079717</v>
      </c>
      <c r="K57" s="142">
        <v>1673</v>
      </c>
      <c r="L57" s="141">
        <v>-0.12864583333333335</v>
      </c>
      <c r="M57" s="142">
        <v>11926</v>
      </c>
      <c r="N57" s="141">
        <v>-0.28337940151424112</v>
      </c>
      <c r="O57" s="142">
        <v>14963</v>
      </c>
      <c r="P57" s="141">
        <v>-0.19310828300258842</v>
      </c>
      <c r="Q57" s="142">
        <v>26889</v>
      </c>
      <c r="R57" s="141">
        <v>-0.23580401295969988</v>
      </c>
      <c r="S57" s="244">
        <v>10</v>
      </c>
      <c r="T57" s="141">
        <v>-0.375</v>
      </c>
      <c r="U57" s="142">
        <v>48</v>
      </c>
      <c r="V57" s="141">
        <v>-9.4339622641509413E-2</v>
      </c>
      <c r="W57" s="142">
        <v>132</v>
      </c>
      <c r="X57" s="141">
        <v>-5.0359712230215847E-2</v>
      </c>
      <c r="Y57" s="142">
        <v>422</v>
      </c>
      <c r="Z57" s="141">
        <v>-6.2222222222222179E-2</v>
      </c>
      <c r="AA57" s="142">
        <v>612</v>
      </c>
      <c r="AB57" s="141">
        <v>-6.9908814589665691E-2</v>
      </c>
      <c r="AC57" s="142">
        <v>612</v>
      </c>
      <c r="AD57" s="141">
        <v>-6.9908814589665691E-2</v>
      </c>
      <c r="AE57" s="213">
        <v>9</v>
      </c>
      <c r="AF57" s="141">
        <v>-0.98519736842105265</v>
      </c>
      <c r="AG57" s="142">
        <v>318</v>
      </c>
      <c r="AH57" s="141">
        <v>-0.29175946547884191</v>
      </c>
      <c r="AI57" s="142">
        <v>516</v>
      </c>
      <c r="AJ57" s="141">
        <v>-0.47878787878787876</v>
      </c>
      <c r="AK57" s="142">
        <v>843</v>
      </c>
      <c r="AL57" s="141">
        <v>-0.58817782120175865</v>
      </c>
      <c r="AM57" s="142">
        <v>913</v>
      </c>
      <c r="AN57" s="141">
        <v>-0.3515625</v>
      </c>
      <c r="AO57" s="142">
        <v>1756</v>
      </c>
      <c r="AP57" s="141">
        <v>-0.49175108538350221</v>
      </c>
      <c r="AQ57" s="334">
        <v>53</v>
      </c>
      <c r="AR57" s="141">
        <v>-0.19696969696969702</v>
      </c>
      <c r="AS57" s="142">
        <v>1289</v>
      </c>
      <c r="AT57" s="141">
        <v>-0.14465826144658267</v>
      </c>
      <c r="AU57" s="142">
        <v>1057</v>
      </c>
      <c r="AV57" s="141">
        <v>-0.26187150837988826</v>
      </c>
      <c r="AW57" s="142">
        <v>179</v>
      </c>
      <c r="AX57" s="141">
        <v>0.47933884297520657</v>
      </c>
      <c r="AY57" s="142">
        <v>2578</v>
      </c>
      <c r="AZ57" s="141">
        <v>-0.17530390275111962</v>
      </c>
      <c r="BA57" s="142">
        <v>9787</v>
      </c>
      <c r="BB57" s="141">
        <v>-0.19222515681743146</v>
      </c>
      <c r="BC57" s="142">
        <v>12365</v>
      </c>
      <c r="BD57" s="141">
        <v>-0.18875475659362284</v>
      </c>
      <c r="BE57" s="335">
        <v>138</v>
      </c>
      <c r="BF57" s="141">
        <v>1.262295081967213</v>
      </c>
      <c r="BG57" s="142">
        <v>756</v>
      </c>
      <c r="BH57" s="141">
        <v>-0.11267605633802813</v>
      </c>
      <c r="BI57" s="142">
        <v>4670</v>
      </c>
      <c r="BJ57" s="141">
        <v>-0.25778766687857602</v>
      </c>
      <c r="BK57" s="142">
        <v>523</v>
      </c>
      <c r="BL57" s="141">
        <v>-0.32689832689832687</v>
      </c>
      <c r="BM57" s="142">
        <v>6087</v>
      </c>
      <c r="BN57" s="141">
        <v>-0.2374091706339263</v>
      </c>
      <c r="BO57" s="142">
        <v>2390</v>
      </c>
      <c r="BP57" s="141">
        <v>-3.7842190016103006E-2</v>
      </c>
      <c r="BQ57" s="142">
        <v>8477</v>
      </c>
      <c r="BR57" s="141">
        <v>-0.19004395184406653</v>
      </c>
    </row>
    <row r="58" spans="2:70" s="4" customFormat="1" ht="15.75" collapsed="1" x14ac:dyDescent="0.25">
      <c r="B58" s="65">
        <v>2014</v>
      </c>
      <c r="C58" s="214">
        <v>308</v>
      </c>
      <c r="D58" s="67">
        <v>0.68306010928961758</v>
      </c>
      <c r="E58" s="66">
        <v>3072</v>
      </c>
      <c r="F58" s="67">
        <v>0.16319575918212803</v>
      </c>
      <c r="G58" s="66">
        <v>17090</v>
      </c>
      <c r="H58" s="67">
        <v>-2.5044212447943415E-2</v>
      </c>
      <c r="I58" s="66">
        <v>53889</v>
      </c>
      <c r="J58" s="67">
        <v>-1.9540418099448731E-2</v>
      </c>
      <c r="K58" s="66">
        <v>10833</v>
      </c>
      <c r="L58" s="67">
        <v>5.7393850658858048E-2</v>
      </c>
      <c r="M58" s="66">
        <v>85192</v>
      </c>
      <c r="N58" s="67">
        <v>-4.3127125676417633E-3</v>
      </c>
      <c r="O58" s="66">
        <v>94438</v>
      </c>
      <c r="P58" s="67">
        <v>-3.5707356920406386E-2</v>
      </c>
      <c r="Q58" s="66">
        <v>179630</v>
      </c>
      <c r="R58" s="67">
        <v>-2.1068579151589106E-2</v>
      </c>
      <c r="S58" s="343">
        <v>108</v>
      </c>
      <c r="T58" s="67">
        <v>1.204081632653061</v>
      </c>
      <c r="U58" s="66">
        <v>216</v>
      </c>
      <c r="V58" s="67">
        <v>6.4039408866995107E-2</v>
      </c>
      <c r="W58" s="66">
        <v>727</v>
      </c>
      <c r="X58" s="67">
        <v>0.36654135338345872</v>
      </c>
      <c r="Y58" s="66">
        <v>2679</v>
      </c>
      <c r="Z58" s="67">
        <v>0.66500932256059664</v>
      </c>
      <c r="AA58" s="66">
        <v>3730</v>
      </c>
      <c r="AB58" s="67">
        <v>0.55871291266193057</v>
      </c>
      <c r="AC58" s="66">
        <v>3730</v>
      </c>
      <c r="AD58" s="67">
        <v>0.55871291266193057</v>
      </c>
      <c r="AE58" s="214">
        <v>1526</v>
      </c>
      <c r="AF58" s="67">
        <v>0.51238850346878095</v>
      </c>
      <c r="AG58" s="66">
        <v>1712</v>
      </c>
      <c r="AH58" s="67">
        <v>-9.561542525092448E-2</v>
      </c>
      <c r="AI58" s="66">
        <v>4486</v>
      </c>
      <c r="AJ58" s="67">
        <v>-8.3554647599591414E-2</v>
      </c>
      <c r="AK58" s="66">
        <v>7724</v>
      </c>
      <c r="AL58" s="67">
        <v>-9.3625753494933628E-3</v>
      </c>
      <c r="AM58" s="66">
        <v>5745</v>
      </c>
      <c r="AN58" s="67">
        <v>-0.36456144231832766</v>
      </c>
      <c r="AO58" s="66">
        <v>13469</v>
      </c>
      <c r="AP58" s="67">
        <v>-0.20008314526665871</v>
      </c>
      <c r="AQ58" s="344">
        <v>305</v>
      </c>
      <c r="AR58" s="67">
        <v>0.31465517241379315</v>
      </c>
      <c r="AS58" s="66">
        <v>8729</v>
      </c>
      <c r="AT58" s="67">
        <v>7.9119792310545112E-2</v>
      </c>
      <c r="AU58" s="66">
        <v>8251</v>
      </c>
      <c r="AV58" s="67">
        <v>6.1221864951768401E-2</v>
      </c>
      <c r="AW58" s="66">
        <v>1444</v>
      </c>
      <c r="AX58" s="67">
        <v>-4.8242591316333128E-3</v>
      </c>
      <c r="AY58" s="66">
        <v>18729</v>
      </c>
      <c r="AZ58" s="67">
        <v>6.7361942212343928E-2</v>
      </c>
      <c r="BA58" s="66">
        <v>59175</v>
      </c>
      <c r="BB58" s="67">
        <v>-1.8884504426832871E-2</v>
      </c>
      <c r="BC58" s="66">
        <v>77904</v>
      </c>
      <c r="BD58" s="67">
        <v>5.5226621800397169E-4</v>
      </c>
      <c r="BE58" s="345">
        <v>744</v>
      </c>
      <c r="BF58" s="67">
        <v>-0.1079136690647482</v>
      </c>
      <c r="BG58" s="66">
        <v>4599</v>
      </c>
      <c r="BH58" s="67">
        <v>-0.16955579631635964</v>
      </c>
      <c r="BI58" s="66">
        <v>33600</v>
      </c>
      <c r="BJ58" s="67">
        <v>-3.7414771099524402E-2</v>
      </c>
      <c r="BK58" s="66">
        <v>2953</v>
      </c>
      <c r="BL58" s="67">
        <v>-0.20339897491232806</v>
      </c>
      <c r="BM58" s="66">
        <v>41896</v>
      </c>
      <c r="BN58" s="67">
        <v>-6.8667333555629706E-2</v>
      </c>
      <c r="BO58" s="66">
        <v>18658</v>
      </c>
      <c r="BP58" s="67">
        <v>1.661853647904965E-2</v>
      </c>
      <c r="BQ58" s="66">
        <v>60554</v>
      </c>
      <c r="BR58" s="67">
        <v>-4.3954655972717749E-2</v>
      </c>
    </row>
    <row r="59" spans="2:70" s="4" customFormat="1" ht="15" hidden="1" customHeight="1" outlineLevel="1" x14ac:dyDescent="0.25">
      <c r="B59" s="53" t="s">
        <v>78</v>
      </c>
      <c r="C59" s="213">
        <v>21</v>
      </c>
      <c r="D59" s="141">
        <v>-0.125</v>
      </c>
      <c r="E59" s="142">
        <v>138</v>
      </c>
      <c r="F59" s="141">
        <v>-0.17365269461077848</v>
      </c>
      <c r="G59" s="142">
        <v>2322</v>
      </c>
      <c r="H59" s="141">
        <v>-4.2079207920792117E-2</v>
      </c>
      <c r="I59" s="142">
        <v>7522</v>
      </c>
      <c r="J59" s="141">
        <v>-0.12656758012076175</v>
      </c>
      <c r="K59" s="142">
        <v>1491</v>
      </c>
      <c r="L59" s="141">
        <v>0.25505050505050497</v>
      </c>
      <c r="M59" s="142">
        <v>11494</v>
      </c>
      <c r="N59" s="141">
        <v>-7.4184454289166313E-2</v>
      </c>
      <c r="O59" s="142">
        <v>14946</v>
      </c>
      <c r="P59" s="141">
        <v>-8.6206896551724088E-2</v>
      </c>
      <c r="Q59" s="142">
        <v>26440</v>
      </c>
      <c r="R59" s="141">
        <v>-8.1019081714226115E-2</v>
      </c>
      <c r="S59" s="244">
        <v>6</v>
      </c>
      <c r="T59" s="141">
        <v>-0.33333333333333337</v>
      </c>
      <c r="U59" s="142">
        <v>39</v>
      </c>
      <c r="V59" s="141">
        <v>-0.4</v>
      </c>
      <c r="W59" s="142">
        <v>29</v>
      </c>
      <c r="X59" s="141">
        <v>1.4166666666666665</v>
      </c>
      <c r="Y59" s="142">
        <v>177</v>
      </c>
      <c r="Z59" s="141">
        <v>15.09090909090909</v>
      </c>
      <c r="AA59" s="142">
        <v>251</v>
      </c>
      <c r="AB59" s="141">
        <v>1.5876288659793816</v>
      </c>
      <c r="AC59" s="142">
        <v>251</v>
      </c>
      <c r="AD59" s="141">
        <v>1.5876288659793816</v>
      </c>
      <c r="AE59" s="213">
        <v>10</v>
      </c>
      <c r="AF59" s="141">
        <v>0.66666666666666674</v>
      </c>
      <c r="AG59" s="142">
        <v>265</v>
      </c>
      <c r="AH59" s="141">
        <v>3.515625E-2</v>
      </c>
      <c r="AI59" s="142">
        <v>640</v>
      </c>
      <c r="AJ59" s="141">
        <v>5.7851239669421517E-2</v>
      </c>
      <c r="AK59" s="142">
        <v>915</v>
      </c>
      <c r="AL59" s="141">
        <v>5.5363321799307919E-2</v>
      </c>
      <c r="AM59" s="142">
        <v>1497</v>
      </c>
      <c r="AN59" s="141">
        <v>-0.21127502634351947</v>
      </c>
      <c r="AO59" s="142">
        <v>2412</v>
      </c>
      <c r="AP59" s="141">
        <v>-0.1276672694394213</v>
      </c>
      <c r="AQ59" s="334">
        <v>34</v>
      </c>
      <c r="AR59" s="141" t="s">
        <v>90</v>
      </c>
      <c r="AS59" s="142">
        <v>1076</v>
      </c>
      <c r="AT59" s="141">
        <v>-6.597222222222221E-2</v>
      </c>
      <c r="AU59" s="142">
        <v>1063</v>
      </c>
      <c r="AV59" s="141">
        <v>-0.21259259259259256</v>
      </c>
      <c r="AW59" s="142">
        <v>266</v>
      </c>
      <c r="AX59" s="141">
        <v>-0.12786885245901636</v>
      </c>
      <c r="AY59" s="142">
        <v>2439</v>
      </c>
      <c r="AZ59" s="141">
        <v>-0.13110081938012108</v>
      </c>
      <c r="BA59" s="142">
        <v>9177</v>
      </c>
      <c r="BB59" s="141">
        <v>-9.3629629629629618E-2</v>
      </c>
      <c r="BC59" s="142">
        <v>11616</v>
      </c>
      <c r="BD59" s="141">
        <v>-0.10176306835756266</v>
      </c>
      <c r="BE59" s="335">
        <v>40</v>
      </c>
      <c r="BF59" s="141">
        <v>-9.0909090909090939E-2</v>
      </c>
      <c r="BG59" s="142">
        <v>726</v>
      </c>
      <c r="BH59" s="141">
        <v>5.9854014598540228E-2</v>
      </c>
      <c r="BI59" s="142">
        <v>4898</v>
      </c>
      <c r="BJ59" s="141">
        <v>-0.12582545065143669</v>
      </c>
      <c r="BK59" s="142">
        <v>601</v>
      </c>
      <c r="BL59" s="141">
        <v>0.62872628726287272</v>
      </c>
      <c r="BM59" s="142">
        <v>6265</v>
      </c>
      <c r="BN59" s="141">
        <v>-6.5064915684226232E-2</v>
      </c>
      <c r="BO59" s="142">
        <v>2602</v>
      </c>
      <c r="BP59" s="141">
        <v>0.10535259133389974</v>
      </c>
      <c r="BQ59" s="142">
        <v>8867</v>
      </c>
      <c r="BR59" s="141">
        <v>-2.0762009939260029E-2</v>
      </c>
    </row>
    <row r="60" spans="2:70" s="4" customFormat="1" ht="15" hidden="1" customHeight="1" outlineLevel="1" x14ac:dyDescent="0.25">
      <c r="B60" s="53" t="s">
        <v>79</v>
      </c>
      <c r="C60" s="213">
        <v>27</v>
      </c>
      <c r="D60" s="141">
        <v>8.0000000000000071E-2</v>
      </c>
      <c r="E60" s="142">
        <v>154</v>
      </c>
      <c r="F60" s="141">
        <v>-9.9415204678362623E-2</v>
      </c>
      <c r="G60" s="142">
        <v>2346</v>
      </c>
      <c r="H60" s="141">
        <v>0.29256198347107443</v>
      </c>
      <c r="I60" s="142">
        <v>7524</v>
      </c>
      <c r="J60" s="141">
        <v>-4.2748091603053484E-2</v>
      </c>
      <c r="K60" s="142">
        <v>1532</v>
      </c>
      <c r="L60" s="141">
        <v>0.31164383561643838</v>
      </c>
      <c r="M60" s="142">
        <v>11583</v>
      </c>
      <c r="N60" s="141">
        <v>4.9279826071202182E-2</v>
      </c>
      <c r="O60" s="142">
        <v>13860</v>
      </c>
      <c r="P60" s="141">
        <v>-3.9567597533088472E-2</v>
      </c>
      <c r="Q60" s="142">
        <v>25443</v>
      </c>
      <c r="R60" s="141">
        <v>-1.0600706713781438E-3</v>
      </c>
      <c r="S60" s="244">
        <v>6</v>
      </c>
      <c r="T60" s="141">
        <v>2</v>
      </c>
      <c r="U60" s="142">
        <v>26</v>
      </c>
      <c r="V60" s="141">
        <v>-0.72631578947368425</v>
      </c>
      <c r="W60" s="142">
        <v>69</v>
      </c>
      <c r="X60" s="141">
        <v>-0.27368421052631575</v>
      </c>
      <c r="Y60" s="142">
        <v>151</v>
      </c>
      <c r="Z60" s="141">
        <v>12.727272727272727</v>
      </c>
      <c r="AA60" s="142">
        <v>252</v>
      </c>
      <c r="AB60" s="141">
        <v>0.24137931034482762</v>
      </c>
      <c r="AC60" s="142">
        <v>252</v>
      </c>
      <c r="AD60" s="141">
        <v>0.24137931034482762</v>
      </c>
      <c r="AE60" s="213">
        <v>11</v>
      </c>
      <c r="AF60" s="141">
        <v>2.6666666666666665</v>
      </c>
      <c r="AG60" s="142">
        <v>223</v>
      </c>
      <c r="AH60" s="141">
        <v>0.37654320987654311</v>
      </c>
      <c r="AI60" s="142">
        <v>588</v>
      </c>
      <c r="AJ60" s="141">
        <v>0.17365269461077837</v>
      </c>
      <c r="AK60" s="142">
        <v>822</v>
      </c>
      <c r="AL60" s="141">
        <v>0.23423423423423428</v>
      </c>
      <c r="AM60" s="142">
        <v>1206</v>
      </c>
      <c r="AN60" s="141">
        <v>7.7747989276139462E-2</v>
      </c>
      <c r="AO60" s="142">
        <v>2028</v>
      </c>
      <c r="AP60" s="141">
        <v>0.13613445378151257</v>
      </c>
      <c r="AQ60" s="334">
        <v>20</v>
      </c>
      <c r="AR60" s="141">
        <v>-0.16666666666666663</v>
      </c>
      <c r="AS60" s="142">
        <v>1000</v>
      </c>
      <c r="AT60" s="141">
        <v>7.0663811563169254E-2</v>
      </c>
      <c r="AU60" s="142">
        <v>1281</v>
      </c>
      <c r="AV60" s="141">
        <v>-0.33626943005181342</v>
      </c>
      <c r="AW60" s="142">
        <v>312</v>
      </c>
      <c r="AX60" s="141">
        <v>0.19540229885057481</v>
      </c>
      <c r="AY60" s="142">
        <v>2613</v>
      </c>
      <c r="AZ60" s="141">
        <v>-0.17021276595744683</v>
      </c>
      <c r="BA60" s="142">
        <v>8138</v>
      </c>
      <c r="BB60" s="141">
        <v>-0.2548983702618568</v>
      </c>
      <c r="BC60" s="142">
        <v>10751</v>
      </c>
      <c r="BD60" s="141">
        <v>-0.23594627247530386</v>
      </c>
      <c r="BE60" s="335">
        <v>74</v>
      </c>
      <c r="BF60" s="141">
        <v>0.64444444444444438</v>
      </c>
      <c r="BG60" s="142">
        <v>888</v>
      </c>
      <c r="BH60" s="141">
        <v>0.96460176991150437</v>
      </c>
      <c r="BI60" s="142">
        <v>4670</v>
      </c>
      <c r="BJ60" s="141">
        <v>4.92024264210289E-2</v>
      </c>
      <c r="BK60" s="142">
        <v>518</v>
      </c>
      <c r="BL60" s="141">
        <v>0.23923444976076547</v>
      </c>
      <c r="BM60" s="142">
        <v>6150</v>
      </c>
      <c r="BN60" s="141">
        <v>0.14610510622437567</v>
      </c>
      <c r="BO60" s="142">
        <v>2779</v>
      </c>
      <c r="BP60" s="141">
        <v>1.3431703204047216</v>
      </c>
      <c r="BQ60" s="142">
        <v>8929</v>
      </c>
      <c r="BR60" s="141">
        <v>0.36278998778998783</v>
      </c>
    </row>
    <row r="61" spans="2:70" s="4" customFormat="1" ht="15" hidden="1" customHeight="1" outlineLevel="1" x14ac:dyDescent="0.25">
      <c r="B61" s="53" t="s">
        <v>80</v>
      </c>
      <c r="C61" s="213">
        <v>24</v>
      </c>
      <c r="D61" s="141">
        <v>0.71428571428571419</v>
      </c>
      <c r="E61" s="142">
        <v>147</v>
      </c>
      <c r="F61" s="141">
        <v>0.61538461538461542</v>
      </c>
      <c r="G61" s="142">
        <v>2768</v>
      </c>
      <c r="H61" s="141">
        <v>0.18493150684931514</v>
      </c>
      <c r="I61" s="142">
        <v>8750</v>
      </c>
      <c r="J61" s="141">
        <v>0.10326566637246248</v>
      </c>
      <c r="K61" s="142">
        <v>1500</v>
      </c>
      <c r="L61" s="141">
        <v>0.31004366812227069</v>
      </c>
      <c r="M61" s="142">
        <v>13189</v>
      </c>
      <c r="N61" s="141">
        <v>0.1451766953199618</v>
      </c>
      <c r="O61" s="142">
        <v>15097</v>
      </c>
      <c r="P61" s="141">
        <v>8.0904990334359494E-2</v>
      </c>
      <c r="Q61" s="142">
        <v>28286</v>
      </c>
      <c r="R61" s="141">
        <v>0.10995134201852141</v>
      </c>
      <c r="S61" s="244">
        <v>2</v>
      </c>
      <c r="T61" s="141">
        <v>0</v>
      </c>
      <c r="U61" s="142">
        <v>5</v>
      </c>
      <c r="V61" s="141">
        <v>-0.83333333333333337</v>
      </c>
      <c r="W61" s="142">
        <v>80</v>
      </c>
      <c r="X61" s="141">
        <v>8.1081081081081141E-2</v>
      </c>
      <c r="Y61" s="142">
        <v>149</v>
      </c>
      <c r="Z61" s="141">
        <v>15.555555555555557</v>
      </c>
      <c r="AA61" s="142">
        <v>236</v>
      </c>
      <c r="AB61" s="141">
        <v>1.0521739130434784</v>
      </c>
      <c r="AC61" s="142">
        <v>236</v>
      </c>
      <c r="AD61" s="141">
        <v>1.0521739130434784</v>
      </c>
      <c r="AE61" s="213">
        <v>0</v>
      </c>
      <c r="AF61" s="141" t="s">
        <v>90</v>
      </c>
      <c r="AG61" s="142">
        <v>231</v>
      </c>
      <c r="AH61" s="141">
        <v>0.297752808988764</v>
      </c>
      <c r="AI61" s="142">
        <v>794</v>
      </c>
      <c r="AJ61" s="141">
        <v>7.6142131979695105E-3</v>
      </c>
      <c r="AK61" s="142">
        <v>1025</v>
      </c>
      <c r="AL61" s="141">
        <v>6.107660455486541E-2</v>
      </c>
      <c r="AM61" s="142">
        <v>1380</v>
      </c>
      <c r="AN61" s="141">
        <v>1.9202363367799125E-2</v>
      </c>
      <c r="AO61" s="142">
        <v>2405</v>
      </c>
      <c r="AP61" s="141">
        <v>3.6637931034482651E-2</v>
      </c>
      <c r="AQ61" s="334">
        <v>17</v>
      </c>
      <c r="AR61" s="141">
        <v>0</v>
      </c>
      <c r="AS61" s="142">
        <v>1226</v>
      </c>
      <c r="AT61" s="141">
        <v>0.23963599595551055</v>
      </c>
      <c r="AU61" s="142">
        <v>1078</v>
      </c>
      <c r="AV61" s="141">
        <v>-0.3098591549295775</v>
      </c>
      <c r="AW61" s="142">
        <v>337</v>
      </c>
      <c r="AX61" s="141">
        <v>0.37551020408163271</v>
      </c>
      <c r="AY61" s="142">
        <v>2658</v>
      </c>
      <c r="AZ61" s="141">
        <v>-5.5101315321720579E-2</v>
      </c>
      <c r="BA61" s="142">
        <v>9293</v>
      </c>
      <c r="BB61" s="141">
        <v>1.6405993656349205E-2</v>
      </c>
      <c r="BC61" s="142">
        <v>11951</v>
      </c>
      <c r="BD61" s="141">
        <v>-4.1820006691195566E-4</v>
      </c>
      <c r="BE61" s="335">
        <v>101</v>
      </c>
      <c r="BF61" s="141">
        <v>1.5897435897435899</v>
      </c>
      <c r="BG61" s="142">
        <v>1058</v>
      </c>
      <c r="BH61" s="141">
        <v>0.23742690058479532</v>
      </c>
      <c r="BI61" s="142">
        <v>5728</v>
      </c>
      <c r="BJ61" s="141">
        <v>0.18030084483824438</v>
      </c>
      <c r="BK61" s="142">
        <v>363</v>
      </c>
      <c r="BL61" s="141">
        <v>-0.1897321428571429</v>
      </c>
      <c r="BM61" s="142">
        <v>7250</v>
      </c>
      <c r="BN61" s="141">
        <v>0.17029862792574657</v>
      </c>
      <c r="BO61" s="142">
        <v>3154</v>
      </c>
      <c r="BP61" s="141">
        <v>0.35655913978494613</v>
      </c>
      <c r="BQ61" s="142">
        <v>10404</v>
      </c>
      <c r="BR61" s="141">
        <v>0.22112676056338021</v>
      </c>
    </row>
    <row r="62" spans="2:70" s="4" customFormat="1" ht="15" hidden="1" customHeight="1" outlineLevel="1" x14ac:dyDescent="0.25">
      <c r="B62" s="53" t="s">
        <v>81</v>
      </c>
      <c r="C62" s="213">
        <v>20</v>
      </c>
      <c r="D62" s="141">
        <v>5.666666666666667</v>
      </c>
      <c r="E62" s="142">
        <v>49</v>
      </c>
      <c r="F62" s="141">
        <v>-0.54629629629629628</v>
      </c>
      <c r="G62" s="142">
        <v>928</v>
      </c>
      <c r="H62" s="141">
        <v>-0.11703139866793533</v>
      </c>
      <c r="I62" s="142">
        <v>3242</v>
      </c>
      <c r="J62" s="141">
        <v>-5.425904317386232E-2</v>
      </c>
      <c r="K62" s="142">
        <v>700</v>
      </c>
      <c r="L62" s="141">
        <v>8.3591331269349922E-2</v>
      </c>
      <c r="M62" s="142">
        <v>4939</v>
      </c>
      <c r="N62" s="141">
        <v>-5.6722689075630273E-2</v>
      </c>
      <c r="O62" s="142">
        <v>6759</v>
      </c>
      <c r="P62" s="141">
        <v>-2.0718632280498417E-2</v>
      </c>
      <c r="Q62" s="142">
        <v>11698</v>
      </c>
      <c r="R62" s="141">
        <v>-3.6249794035261185E-2</v>
      </c>
      <c r="S62" s="244">
        <v>0</v>
      </c>
      <c r="T62" s="141" t="s">
        <v>90</v>
      </c>
      <c r="U62" s="142">
        <v>4</v>
      </c>
      <c r="V62" s="141">
        <v>-0.66666666666666674</v>
      </c>
      <c r="W62" s="142">
        <v>32</v>
      </c>
      <c r="X62" s="141">
        <v>1.4615384615384617</v>
      </c>
      <c r="Y62" s="142">
        <v>90</v>
      </c>
      <c r="Z62" s="141">
        <v>5.4285714285714288</v>
      </c>
      <c r="AA62" s="142">
        <v>126</v>
      </c>
      <c r="AB62" s="141">
        <v>2.2307692307692308</v>
      </c>
      <c r="AC62" s="142">
        <v>126</v>
      </c>
      <c r="AD62" s="141">
        <v>2.2307692307692308</v>
      </c>
      <c r="AE62" s="213">
        <v>0</v>
      </c>
      <c r="AF62" s="141">
        <v>-1</v>
      </c>
      <c r="AG62" s="142">
        <v>46</v>
      </c>
      <c r="AH62" s="141">
        <v>-2.1276595744680882E-2</v>
      </c>
      <c r="AI62" s="142">
        <v>219</v>
      </c>
      <c r="AJ62" s="141">
        <v>-3.0973451327433676E-2</v>
      </c>
      <c r="AK62" s="142">
        <v>265</v>
      </c>
      <c r="AL62" s="141">
        <v>-4.6762589928057596E-2</v>
      </c>
      <c r="AM62" s="142">
        <v>562</v>
      </c>
      <c r="AN62" s="141">
        <v>0.21382289416846656</v>
      </c>
      <c r="AO62" s="142">
        <v>827</v>
      </c>
      <c r="AP62" s="141">
        <v>0.11605937921727394</v>
      </c>
      <c r="AQ62" s="334">
        <v>5</v>
      </c>
      <c r="AR62" s="141">
        <v>-0.16666666666666663</v>
      </c>
      <c r="AS62" s="142">
        <v>515</v>
      </c>
      <c r="AT62" s="141">
        <v>-0.10278745644599308</v>
      </c>
      <c r="AU62" s="142">
        <v>419</v>
      </c>
      <c r="AV62" s="141">
        <v>-0.51728110599078336</v>
      </c>
      <c r="AW62" s="142">
        <v>120</v>
      </c>
      <c r="AX62" s="141">
        <v>0.17647058823529416</v>
      </c>
      <c r="AY62" s="142">
        <v>1059</v>
      </c>
      <c r="AZ62" s="141">
        <v>-0.3167741935483871</v>
      </c>
      <c r="BA62" s="142">
        <v>4593</v>
      </c>
      <c r="BB62" s="141">
        <v>-8.7785501489572981E-2</v>
      </c>
      <c r="BC62" s="142">
        <v>5652</v>
      </c>
      <c r="BD62" s="141">
        <v>-0.14168564920273352</v>
      </c>
      <c r="BE62" s="335">
        <v>59</v>
      </c>
      <c r="BF62" s="141">
        <v>-0.21333333333333337</v>
      </c>
      <c r="BG62" s="142">
        <v>286</v>
      </c>
      <c r="BH62" s="141">
        <v>-0.16860465116279066</v>
      </c>
      <c r="BI62" s="142">
        <v>2334</v>
      </c>
      <c r="BJ62" s="141">
        <v>0.22519685039370074</v>
      </c>
      <c r="BK62" s="142">
        <v>265</v>
      </c>
      <c r="BL62" s="141">
        <v>3.9215686274509887E-2</v>
      </c>
      <c r="BM62" s="142">
        <v>2944</v>
      </c>
      <c r="BN62" s="141">
        <v>0.14152772392400159</v>
      </c>
      <c r="BO62" s="142">
        <v>1347</v>
      </c>
      <c r="BP62" s="141">
        <v>0.19414893617021267</v>
      </c>
      <c r="BQ62" s="142">
        <v>4291</v>
      </c>
      <c r="BR62" s="141">
        <v>0.15753978958726744</v>
      </c>
    </row>
    <row r="63" spans="2:70" s="4" customFormat="1" ht="15" hidden="1" customHeight="1" outlineLevel="1" x14ac:dyDescent="0.25">
      <c r="B63" s="53" t="s">
        <v>82</v>
      </c>
      <c r="C63" s="213">
        <v>4</v>
      </c>
      <c r="D63" s="141" t="s">
        <v>90</v>
      </c>
      <c r="E63" s="142">
        <v>111</v>
      </c>
      <c r="F63" s="141">
        <v>4.0454545454545459</v>
      </c>
      <c r="G63" s="142">
        <v>40</v>
      </c>
      <c r="H63" s="141">
        <v>-0.78142076502732238</v>
      </c>
      <c r="I63" s="142">
        <v>169</v>
      </c>
      <c r="J63" s="141">
        <v>4.9689440993788914E-2</v>
      </c>
      <c r="K63" s="142">
        <v>77</v>
      </c>
      <c r="L63" s="141">
        <v>1.5666666666666669</v>
      </c>
      <c r="M63" s="142">
        <v>401</v>
      </c>
      <c r="N63" s="141">
        <v>1.2626262626262541E-2</v>
      </c>
      <c r="O63" s="142">
        <v>761</v>
      </c>
      <c r="P63" s="141">
        <v>0.55942622950819665</v>
      </c>
      <c r="Q63" s="142">
        <v>1162</v>
      </c>
      <c r="R63" s="141">
        <v>0.31447963800904977</v>
      </c>
      <c r="S63" s="244">
        <v>3</v>
      </c>
      <c r="T63" s="141" t="s">
        <v>90</v>
      </c>
      <c r="U63" s="142">
        <v>2</v>
      </c>
      <c r="V63" s="141">
        <v>-0.8</v>
      </c>
      <c r="W63" s="142">
        <v>3</v>
      </c>
      <c r="X63" s="141">
        <v>-0.25</v>
      </c>
      <c r="Y63" s="142">
        <v>16</v>
      </c>
      <c r="Z63" s="141">
        <v>1.2857142857142856</v>
      </c>
      <c r="AA63" s="142">
        <v>24</v>
      </c>
      <c r="AB63" s="141">
        <v>0.14285714285714279</v>
      </c>
      <c r="AC63" s="142">
        <v>24</v>
      </c>
      <c r="AD63" s="141">
        <v>0.14285714285714279</v>
      </c>
      <c r="AE63" s="213">
        <v>0</v>
      </c>
      <c r="AF63" s="141" t="s">
        <v>90</v>
      </c>
      <c r="AG63" s="142">
        <v>7</v>
      </c>
      <c r="AH63" s="141">
        <v>-0.36363636363636365</v>
      </c>
      <c r="AI63" s="142">
        <v>21</v>
      </c>
      <c r="AJ63" s="141">
        <v>0.90909090909090917</v>
      </c>
      <c r="AK63" s="142">
        <v>28</v>
      </c>
      <c r="AL63" s="141">
        <v>0.27272727272727271</v>
      </c>
      <c r="AM63" s="142">
        <v>43</v>
      </c>
      <c r="AN63" s="141">
        <v>0.72</v>
      </c>
      <c r="AO63" s="142">
        <v>71</v>
      </c>
      <c r="AP63" s="141">
        <v>0.5106382978723405</v>
      </c>
      <c r="AQ63" s="334">
        <v>2</v>
      </c>
      <c r="AR63" s="141">
        <v>-0.5</v>
      </c>
      <c r="AS63" s="142">
        <v>22</v>
      </c>
      <c r="AT63" s="141">
        <v>-0.81666666666666665</v>
      </c>
      <c r="AU63" s="142">
        <v>22</v>
      </c>
      <c r="AV63" s="141">
        <v>-0.37142857142857144</v>
      </c>
      <c r="AW63" s="142">
        <v>18</v>
      </c>
      <c r="AX63" s="141">
        <v>3.5</v>
      </c>
      <c r="AY63" s="142">
        <v>64</v>
      </c>
      <c r="AZ63" s="141">
        <v>-0.6073619631901841</v>
      </c>
      <c r="BA63" s="142">
        <v>577</v>
      </c>
      <c r="BB63" s="141">
        <v>9.1228070175438596</v>
      </c>
      <c r="BC63" s="142">
        <v>641</v>
      </c>
      <c r="BD63" s="141">
        <v>1.9136363636363636</v>
      </c>
      <c r="BE63" s="335">
        <v>87</v>
      </c>
      <c r="BF63" s="141">
        <v>42.5</v>
      </c>
      <c r="BG63" s="142">
        <v>7</v>
      </c>
      <c r="BH63" s="141">
        <v>-0.78787878787878785</v>
      </c>
      <c r="BI63" s="142">
        <v>121</v>
      </c>
      <c r="BJ63" s="141">
        <v>0.10000000000000009</v>
      </c>
      <c r="BK63" s="142">
        <v>21</v>
      </c>
      <c r="BL63" s="141">
        <v>0.75</v>
      </c>
      <c r="BM63" s="142">
        <v>236</v>
      </c>
      <c r="BN63" s="141">
        <v>0.50318471337579629</v>
      </c>
      <c r="BO63" s="142">
        <v>120</v>
      </c>
      <c r="BP63" s="141">
        <v>-0.67999999999999994</v>
      </c>
      <c r="BQ63" s="142">
        <v>356</v>
      </c>
      <c r="BR63" s="141">
        <v>-0.33082706766917291</v>
      </c>
    </row>
    <row r="64" spans="2:70" s="4" customFormat="1" ht="15" hidden="1" customHeight="1" outlineLevel="1" x14ac:dyDescent="0.25">
      <c r="B64" s="53" t="s">
        <v>83</v>
      </c>
      <c r="C64" s="213">
        <v>4</v>
      </c>
      <c r="D64" s="141" t="s">
        <v>90</v>
      </c>
      <c r="E64" s="142">
        <v>158</v>
      </c>
      <c r="F64" s="141">
        <v>18.75</v>
      </c>
      <c r="G64" s="142">
        <v>158</v>
      </c>
      <c r="H64" s="141">
        <v>-0.1459459459459459</v>
      </c>
      <c r="I64" s="142">
        <v>271</v>
      </c>
      <c r="J64" s="141">
        <v>3.8314176245210829E-2</v>
      </c>
      <c r="K64" s="142">
        <v>68</v>
      </c>
      <c r="L64" s="141">
        <v>0.94285714285714284</v>
      </c>
      <c r="M64" s="142">
        <v>659</v>
      </c>
      <c r="N64" s="141">
        <v>0.34764826175869112</v>
      </c>
      <c r="O64" s="142">
        <v>813</v>
      </c>
      <c r="P64" s="141">
        <v>7.1146245059288571E-2</v>
      </c>
      <c r="Q64" s="142">
        <v>1472</v>
      </c>
      <c r="R64" s="141">
        <v>0.17948717948717952</v>
      </c>
      <c r="S64" s="244">
        <v>0</v>
      </c>
      <c r="T64" s="141" t="s">
        <v>90</v>
      </c>
      <c r="U64" s="142">
        <v>2</v>
      </c>
      <c r="V64" s="141">
        <v>0</v>
      </c>
      <c r="W64" s="142">
        <v>5</v>
      </c>
      <c r="X64" s="141">
        <v>1.5</v>
      </c>
      <c r="Y64" s="142">
        <v>12</v>
      </c>
      <c r="Z64" s="141" t="s">
        <v>90</v>
      </c>
      <c r="AA64" s="142">
        <v>19</v>
      </c>
      <c r="AB64" s="141">
        <v>3.75</v>
      </c>
      <c r="AC64" s="142">
        <v>19</v>
      </c>
      <c r="AD64" s="141">
        <v>3.75</v>
      </c>
      <c r="AE64" s="213">
        <v>0</v>
      </c>
      <c r="AF64" s="141" t="s">
        <v>90</v>
      </c>
      <c r="AG64" s="142">
        <v>32</v>
      </c>
      <c r="AH64" s="141">
        <v>1.9090909090909092</v>
      </c>
      <c r="AI64" s="142">
        <v>22</v>
      </c>
      <c r="AJ64" s="141">
        <v>0.10000000000000009</v>
      </c>
      <c r="AK64" s="142">
        <v>54</v>
      </c>
      <c r="AL64" s="141">
        <v>0.74193548387096775</v>
      </c>
      <c r="AM64" s="142">
        <v>36</v>
      </c>
      <c r="AN64" s="141">
        <v>-0.38983050847457623</v>
      </c>
      <c r="AO64" s="142">
        <v>90</v>
      </c>
      <c r="AP64" s="141">
        <v>0</v>
      </c>
      <c r="AQ64" s="334">
        <v>0</v>
      </c>
      <c r="AR64" s="141">
        <v>-1</v>
      </c>
      <c r="AS64" s="142">
        <v>87</v>
      </c>
      <c r="AT64" s="141">
        <v>-0.32558139534883723</v>
      </c>
      <c r="AU64" s="142">
        <v>11</v>
      </c>
      <c r="AV64" s="141">
        <v>0.375</v>
      </c>
      <c r="AW64" s="142">
        <v>8</v>
      </c>
      <c r="AX64" s="141">
        <v>-0.38461538461538458</v>
      </c>
      <c r="AY64" s="142">
        <v>106</v>
      </c>
      <c r="AZ64" s="141">
        <v>-0.29801324503311255</v>
      </c>
      <c r="BA64" s="142">
        <v>357</v>
      </c>
      <c r="BB64" s="141">
        <v>0.18604651162790709</v>
      </c>
      <c r="BC64" s="142">
        <v>463</v>
      </c>
      <c r="BD64" s="141">
        <v>2.433628318584069E-2</v>
      </c>
      <c r="BE64" s="335">
        <v>127</v>
      </c>
      <c r="BF64" s="141">
        <v>30.75</v>
      </c>
      <c r="BG64" s="142">
        <v>18</v>
      </c>
      <c r="BH64" s="141">
        <v>0.38461538461538458</v>
      </c>
      <c r="BI64" s="142">
        <v>227</v>
      </c>
      <c r="BJ64" s="141">
        <v>5.5813953488372148E-2</v>
      </c>
      <c r="BK64" s="142">
        <v>29</v>
      </c>
      <c r="BL64" s="141">
        <v>1.0714285714285716</v>
      </c>
      <c r="BM64" s="142">
        <v>401</v>
      </c>
      <c r="BN64" s="141">
        <v>0.63008130081300817</v>
      </c>
      <c r="BO64" s="142">
        <v>393</v>
      </c>
      <c r="BP64" s="141">
        <v>0.24367088607594933</v>
      </c>
      <c r="BQ64" s="142">
        <v>794</v>
      </c>
      <c r="BR64" s="141">
        <v>0.41281138790035588</v>
      </c>
    </row>
    <row r="65" spans="2:70" s="4" customFormat="1" ht="15" hidden="1" customHeight="1" outlineLevel="1" x14ac:dyDescent="0.25">
      <c r="B65" s="53" t="s">
        <v>84</v>
      </c>
      <c r="C65" s="213">
        <v>2</v>
      </c>
      <c r="D65" s="141" t="s">
        <v>90</v>
      </c>
      <c r="E65" s="142">
        <v>206</v>
      </c>
      <c r="F65" s="141">
        <v>102</v>
      </c>
      <c r="G65" s="142">
        <v>335</v>
      </c>
      <c r="H65" s="141">
        <v>-0.2369020501138952</v>
      </c>
      <c r="I65" s="142">
        <v>711</v>
      </c>
      <c r="J65" s="141">
        <v>0.79545454545454541</v>
      </c>
      <c r="K65" s="142">
        <v>80</v>
      </c>
      <c r="L65" s="141">
        <v>9.5890410958904049E-2</v>
      </c>
      <c r="M65" s="142">
        <v>1334</v>
      </c>
      <c r="N65" s="141">
        <v>0.46593406593406583</v>
      </c>
      <c r="O65" s="142">
        <v>865</v>
      </c>
      <c r="P65" s="141">
        <v>0.23925501432664764</v>
      </c>
      <c r="Q65" s="142">
        <v>2199</v>
      </c>
      <c r="R65" s="141">
        <v>0.36753731343283591</v>
      </c>
      <c r="S65" s="244">
        <v>0</v>
      </c>
      <c r="T65" s="141" t="s">
        <v>90</v>
      </c>
      <c r="U65" s="142">
        <v>8</v>
      </c>
      <c r="V65" s="141">
        <v>3</v>
      </c>
      <c r="W65" s="142">
        <v>31</v>
      </c>
      <c r="X65" s="141">
        <v>9.3333333333333339</v>
      </c>
      <c r="Y65" s="142">
        <v>22</v>
      </c>
      <c r="Z65" s="141">
        <v>0.29411764705882359</v>
      </c>
      <c r="AA65" s="142">
        <v>61</v>
      </c>
      <c r="AB65" s="141">
        <v>1.7727272727272729</v>
      </c>
      <c r="AC65" s="142">
        <v>61</v>
      </c>
      <c r="AD65" s="141">
        <v>1.7727272727272729</v>
      </c>
      <c r="AE65" s="213">
        <v>0</v>
      </c>
      <c r="AF65" s="141" t="s">
        <v>90</v>
      </c>
      <c r="AG65" s="142">
        <v>8</v>
      </c>
      <c r="AH65" s="141">
        <v>-0.57894736842105265</v>
      </c>
      <c r="AI65" s="142">
        <v>28</v>
      </c>
      <c r="AJ65" s="141">
        <v>-6.6666666666666652E-2</v>
      </c>
      <c r="AK65" s="142">
        <v>36</v>
      </c>
      <c r="AL65" s="141">
        <v>-0.26530612244897955</v>
      </c>
      <c r="AM65" s="142">
        <v>146</v>
      </c>
      <c r="AN65" s="141">
        <v>3.5625</v>
      </c>
      <c r="AO65" s="142">
        <v>182</v>
      </c>
      <c r="AP65" s="141">
        <v>1.2469135802469138</v>
      </c>
      <c r="AQ65" s="334">
        <v>2</v>
      </c>
      <c r="AR65" s="141" t="s">
        <v>90</v>
      </c>
      <c r="AS65" s="142">
        <v>157</v>
      </c>
      <c r="AT65" s="141">
        <v>-0.47666666666666668</v>
      </c>
      <c r="AU65" s="142">
        <v>74</v>
      </c>
      <c r="AV65" s="141">
        <v>0.80487804878048785</v>
      </c>
      <c r="AW65" s="142">
        <v>25</v>
      </c>
      <c r="AX65" s="141">
        <v>1.7777777777777777</v>
      </c>
      <c r="AY65" s="142">
        <v>258</v>
      </c>
      <c r="AZ65" s="141">
        <v>-0.2628571428571429</v>
      </c>
      <c r="BA65" s="142">
        <v>343</v>
      </c>
      <c r="BB65" s="141">
        <v>-2.0000000000000018E-2</v>
      </c>
      <c r="BC65" s="142">
        <v>601</v>
      </c>
      <c r="BD65" s="141">
        <v>-0.14142857142857146</v>
      </c>
      <c r="BE65" s="335">
        <v>167</v>
      </c>
      <c r="BF65" s="141" t="s">
        <v>90</v>
      </c>
      <c r="BG65" s="142">
        <v>125</v>
      </c>
      <c r="BH65" s="141">
        <v>0.47058823529411775</v>
      </c>
      <c r="BI65" s="142">
        <v>616</v>
      </c>
      <c r="BJ65" s="141">
        <v>0.92500000000000004</v>
      </c>
      <c r="BK65" s="142">
        <v>18</v>
      </c>
      <c r="BL65" s="141">
        <v>-0.48571428571428577</v>
      </c>
      <c r="BM65" s="142">
        <v>926</v>
      </c>
      <c r="BN65" s="141">
        <v>1.1045454545454545</v>
      </c>
      <c r="BO65" s="142">
        <v>342</v>
      </c>
      <c r="BP65" s="141">
        <v>0.5688073394495412</v>
      </c>
      <c r="BQ65" s="142">
        <v>1268</v>
      </c>
      <c r="BR65" s="141">
        <v>0.92705167173252279</v>
      </c>
    </row>
    <row r="66" spans="2:70" s="4" customFormat="1" ht="15" hidden="1" customHeight="1" outlineLevel="1" x14ac:dyDescent="0.25">
      <c r="B66" s="53" t="s">
        <v>85</v>
      </c>
      <c r="C66" s="213">
        <v>4</v>
      </c>
      <c r="D66" s="141">
        <v>0</v>
      </c>
      <c r="E66" s="142">
        <v>15</v>
      </c>
      <c r="F66" s="141">
        <v>-0.48275862068965514</v>
      </c>
      <c r="G66" s="142">
        <v>218</v>
      </c>
      <c r="H66" s="141">
        <v>0.52447552447552437</v>
      </c>
      <c r="I66" s="142">
        <v>590</v>
      </c>
      <c r="J66" s="141">
        <v>-7.5235109717868287E-2</v>
      </c>
      <c r="K66" s="142">
        <v>31</v>
      </c>
      <c r="L66" s="141">
        <v>0.63157894736842102</v>
      </c>
      <c r="M66" s="142">
        <v>858</v>
      </c>
      <c r="N66" s="141">
        <v>3.0012004801920789E-2</v>
      </c>
      <c r="O66" s="142">
        <v>713</v>
      </c>
      <c r="P66" s="141">
        <v>0.15934959349593503</v>
      </c>
      <c r="Q66" s="142">
        <v>1571</v>
      </c>
      <c r="R66" s="141">
        <v>8.4944751381215378E-2</v>
      </c>
      <c r="S66" s="244">
        <v>0</v>
      </c>
      <c r="T66" s="141">
        <v>-1</v>
      </c>
      <c r="U66" s="142">
        <v>3</v>
      </c>
      <c r="V66" s="141">
        <v>2</v>
      </c>
      <c r="W66" s="142">
        <v>6</v>
      </c>
      <c r="X66" s="141">
        <v>0</v>
      </c>
      <c r="Y66" s="142">
        <v>0</v>
      </c>
      <c r="Z66" s="141">
        <v>-1</v>
      </c>
      <c r="AA66" s="142">
        <v>9</v>
      </c>
      <c r="AB66" s="141">
        <v>-0.4</v>
      </c>
      <c r="AC66" s="142">
        <v>9</v>
      </c>
      <c r="AD66" s="141">
        <v>-0.4</v>
      </c>
      <c r="AE66" s="213">
        <v>1</v>
      </c>
      <c r="AF66" s="141" t="s">
        <v>90</v>
      </c>
      <c r="AG66" s="142">
        <v>8</v>
      </c>
      <c r="AH66" s="141">
        <v>0.33333333333333326</v>
      </c>
      <c r="AI66" s="142">
        <v>17</v>
      </c>
      <c r="AJ66" s="141">
        <v>1.4285714285714284</v>
      </c>
      <c r="AK66" s="142">
        <v>26</v>
      </c>
      <c r="AL66" s="141">
        <v>1</v>
      </c>
      <c r="AM66" s="142">
        <v>56</v>
      </c>
      <c r="AN66" s="141">
        <v>0.80645161290322576</v>
      </c>
      <c r="AO66" s="142">
        <v>82</v>
      </c>
      <c r="AP66" s="141">
        <v>0.86363636363636354</v>
      </c>
      <c r="AQ66" s="334">
        <v>2</v>
      </c>
      <c r="AR66" s="141">
        <v>0</v>
      </c>
      <c r="AS66" s="142">
        <v>129</v>
      </c>
      <c r="AT66" s="141">
        <v>13.333333333333334</v>
      </c>
      <c r="AU66" s="142">
        <v>29</v>
      </c>
      <c r="AV66" s="141">
        <v>0.20833333333333326</v>
      </c>
      <c r="AW66" s="142">
        <v>10</v>
      </c>
      <c r="AX66" s="141">
        <v>0.4285714285714286</v>
      </c>
      <c r="AY66" s="142">
        <v>170</v>
      </c>
      <c r="AZ66" s="141">
        <v>3.0476190476190474</v>
      </c>
      <c r="BA66" s="142">
        <v>359</v>
      </c>
      <c r="BB66" s="141">
        <v>1.826771653543307</v>
      </c>
      <c r="BC66" s="142">
        <v>529</v>
      </c>
      <c r="BD66" s="141">
        <v>2.1301775147928996</v>
      </c>
      <c r="BE66" s="335">
        <v>6</v>
      </c>
      <c r="BF66" s="141">
        <v>-0.72727272727272729</v>
      </c>
      <c r="BG66" s="142">
        <v>70</v>
      </c>
      <c r="BH66" s="141">
        <v>-0.44444444444444442</v>
      </c>
      <c r="BI66" s="142">
        <v>562</v>
      </c>
      <c r="BJ66" s="141">
        <v>3.4990791896869267E-2</v>
      </c>
      <c r="BK66" s="142">
        <v>14</v>
      </c>
      <c r="BL66" s="141" t="s">
        <v>90</v>
      </c>
      <c r="BM66" s="142">
        <v>652</v>
      </c>
      <c r="BN66" s="141">
        <v>-5.6439942112879837E-2</v>
      </c>
      <c r="BO66" s="142">
        <v>286</v>
      </c>
      <c r="BP66" s="141">
        <v>-0.31578947368421051</v>
      </c>
      <c r="BQ66" s="142">
        <v>938</v>
      </c>
      <c r="BR66" s="141">
        <v>-0.15419296663660953</v>
      </c>
    </row>
    <row r="67" spans="2:70" s="4" customFormat="1" ht="15" hidden="1" customHeight="1" outlineLevel="1" x14ac:dyDescent="0.25">
      <c r="B67" s="53" t="s">
        <v>86</v>
      </c>
      <c r="C67" s="213">
        <v>7</v>
      </c>
      <c r="D67" s="141">
        <v>0.39999999999999991</v>
      </c>
      <c r="E67" s="142">
        <v>19</v>
      </c>
      <c r="F67" s="141">
        <v>0</v>
      </c>
      <c r="G67" s="142">
        <v>144</v>
      </c>
      <c r="H67" s="141">
        <v>-2.0408163265306145E-2</v>
      </c>
      <c r="I67" s="142">
        <v>539</v>
      </c>
      <c r="J67" s="141">
        <v>-3.2315978456014416E-2</v>
      </c>
      <c r="K67" s="142">
        <v>31</v>
      </c>
      <c r="L67" s="141">
        <v>-0.52307692307692299</v>
      </c>
      <c r="M67" s="142">
        <v>740</v>
      </c>
      <c r="N67" s="141">
        <v>-6.683480453972257E-2</v>
      </c>
      <c r="O67" s="142">
        <v>801</v>
      </c>
      <c r="P67" s="141">
        <v>5.2562417871222067E-2</v>
      </c>
      <c r="Q67" s="142">
        <v>1541</v>
      </c>
      <c r="R67" s="141">
        <v>-8.3655083655083118E-3</v>
      </c>
      <c r="S67" s="244">
        <v>0</v>
      </c>
      <c r="T67" s="141" t="s">
        <v>90</v>
      </c>
      <c r="U67" s="142">
        <v>10</v>
      </c>
      <c r="V67" s="141">
        <v>9</v>
      </c>
      <c r="W67" s="142">
        <v>7</v>
      </c>
      <c r="X67" s="141">
        <v>0.75</v>
      </c>
      <c r="Y67" s="142">
        <v>4</v>
      </c>
      <c r="Z67" s="141">
        <v>-0.69230769230769229</v>
      </c>
      <c r="AA67" s="142">
        <v>21</v>
      </c>
      <c r="AB67" s="141">
        <v>0.16666666666666674</v>
      </c>
      <c r="AC67" s="142">
        <v>21</v>
      </c>
      <c r="AD67" s="141">
        <v>0.16666666666666674</v>
      </c>
      <c r="AE67" s="213">
        <v>0</v>
      </c>
      <c r="AF67" s="141" t="s">
        <v>90</v>
      </c>
      <c r="AG67" s="142">
        <v>7</v>
      </c>
      <c r="AH67" s="141">
        <v>-0.61111111111111116</v>
      </c>
      <c r="AI67" s="142">
        <v>18</v>
      </c>
      <c r="AJ67" s="141">
        <v>0.19999999999999996</v>
      </c>
      <c r="AK67" s="142">
        <v>25</v>
      </c>
      <c r="AL67" s="141">
        <v>-0.24242424242424243</v>
      </c>
      <c r="AM67" s="142">
        <v>82</v>
      </c>
      <c r="AN67" s="141">
        <v>2.4999999999999911E-2</v>
      </c>
      <c r="AO67" s="142">
        <v>107</v>
      </c>
      <c r="AP67" s="141">
        <v>-5.3097345132743334E-2</v>
      </c>
      <c r="AQ67" s="334">
        <v>2</v>
      </c>
      <c r="AR67" s="141">
        <v>-0.33333333333333337</v>
      </c>
      <c r="AS67" s="142">
        <v>75</v>
      </c>
      <c r="AT67" s="141">
        <v>4</v>
      </c>
      <c r="AU67" s="142">
        <v>25</v>
      </c>
      <c r="AV67" s="141">
        <v>0.31578947368421062</v>
      </c>
      <c r="AW67" s="142">
        <v>4</v>
      </c>
      <c r="AX67" s="141">
        <v>-0.81818181818181812</v>
      </c>
      <c r="AY67" s="142">
        <v>106</v>
      </c>
      <c r="AZ67" s="141">
        <v>0.79661016949152552</v>
      </c>
      <c r="BA67" s="142">
        <v>378</v>
      </c>
      <c r="BB67" s="141">
        <v>0.27272727272727271</v>
      </c>
      <c r="BC67" s="142">
        <v>484</v>
      </c>
      <c r="BD67" s="141">
        <v>0.3595505617977528</v>
      </c>
      <c r="BE67" s="335">
        <v>6</v>
      </c>
      <c r="BF67" s="141">
        <v>-0.5714285714285714</v>
      </c>
      <c r="BG67" s="142">
        <v>50</v>
      </c>
      <c r="BH67" s="141">
        <v>-0.47916666666666663</v>
      </c>
      <c r="BI67" s="142">
        <v>481</v>
      </c>
      <c r="BJ67" s="141">
        <v>1.2631578947368327E-2</v>
      </c>
      <c r="BK67" s="142">
        <v>7</v>
      </c>
      <c r="BL67" s="141">
        <v>0</v>
      </c>
      <c r="BM67" s="142">
        <v>544</v>
      </c>
      <c r="BN67" s="141">
        <v>-8.108108108108103E-2</v>
      </c>
      <c r="BO67" s="142">
        <v>305</v>
      </c>
      <c r="BP67" s="141">
        <v>-0.1432584269662921</v>
      </c>
      <c r="BQ67" s="142">
        <v>849</v>
      </c>
      <c r="BR67" s="141">
        <v>-0.10443037974683544</v>
      </c>
    </row>
    <row r="68" spans="2:70" s="4" customFormat="1" ht="15" hidden="1" customHeight="1" outlineLevel="1" x14ac:dyDescent="0.25">
      <c r="B68" s="53" t="s">
        <v>87</v>
      </c>
      <c r="C68" s="213">
        <v>13</v>
      </c>
      <c r="D68" s="141">
        <v>0.625</v>
      </c>
      <c r="E68" s="142">
        <v>117</v>
      </c>
      <c r="F68" s="141">
        <v>0.10377358490566047</v>
      </c>
      <c r="G68" s="142">
        <v>1883</v>
      </c>
      <c r="H68" s="141">
        <v>0.79333333333333322</v>
      </c>
      <c r="I68" s="142">
        <v>5117</v>
      </c>
      <c r="J68" s="141">
        <v>0.37924528301886795</v>
      </c>
      <c r="K68" s="142">
        <v>759</v>
      </c>
      <c r="L68" s="141">
        <v>-0.19852164730728616</v>
      </c>
      <c r="M68" s="142">
        <v>7889</v>
      </c>
      <c r="N68" s="141">
        <v>0.35526541831300462</v>
      </c>
      <c r="O68" s="142">
        <v>9867</v>
      </c>
      <c r="P68" s="141">
        <v>0.15565706254392131</v>
      </c>
      <c r="Q68" s="142">
        <v>17756</v>
      </c>
      <c r="R68" s="141">
        <v>0.23657636325649412</v>
      </c>
      <c r="S68" s="244">
        <v>6</v>
      </c>
      <c r="T68" s="141">
        <v>2</v>
      </c>
      <c r="U68" s="142">
        <v>20</v>
      </c>
      <c r="V68" s="141">
        <v>0.53846153846153855</v>
      </c>
      <c r="W68" s="142">
        <v>14</v>
      </c>
      <c r="X68" s="141">
        <v>-0.46153846153846156</v>
      </c>
      <c r="Y68" s="142">
        <v>129</v>
      </c>
      <c r="Z68" s="141">
        <v>3.7777777777777777</v>
      </c>
      <c r="AA68" s="142">
        <v>169</v>
      </c>
      <c r="AB68" s="141">
        <v>1.4852941176470589</v>
      </c>
      <c r="AC68" s="142">
        <v>169</v>
      </c>
      <c r="AD68" s="141">
        <v>1.4852941176470589</v>
      </c>
      <c r="AE68" s="213">
        <v>3</v>
      </c>
      <c r="AF68" s="141" t="s">
        <v>90</v>
      </c>
      <c r="AG68" s="142">
        <v>274</v>
      </c>
      <c r="AH68" s="141">
        <v>1.946236559139785</v>
      </c>
      <c r="AI68" s="142">
        <v>619</v>
      </c>
      <c r="AJ68" s="141">
        <v>0.18355640535372841</v>
      </c>
      <c r="AK68" s="142">
        <v>896</v>
      </c>
      <c r="AL68" s="141">
        <v>0.45454545454545459</v>
      </c>
      <c r="AM68" s="142">
        <v>991</v>
      </c>
      <c r="AN68" s="141">
        <v>0.26564495530012766</v>
      </c>
      <c r="AO68" s="142">
        <v>1887</v>
      </c>
      <c r="AP68" s="141">
        <v>0.34882058613295208</v>
      </c>
      <c r="AQ68" s="334">
        <v>37</v>
      </c>
      <c r="AR68" s="141">
        <v>0.48</v>
      </c>
      <c r="AS68" s="142">
        <v>831</v>
      </c>
      <c r="AT68" s="141">
        <v>1.6549520766773163</v>
      </c>
      <c r="AU68" s="142">
        <v>768</v>
      </c>
      <c r="AV68" s="141">
        <v>0.68791208791208791</v>
      </c>
      <c r="AW68" s="142">
        <v>5</v>
      </c>
      <c r="AX68" s="141">
        <v>-0.97512437810945274</v>
      </c>
      <c r="AY68" s="142">
        <v>1641</v>
      </c>
      <c r="AZ68" s="141">
        <v>0.65090543259557343</v>
      </c>
      <c r="BA68" s="142">
        <v>6075</v>
      </c>
      <c r="BB68" s="141">
        <v>7.3700954400848451E-2</v>
      </c>
      <c r="BC68" s="142">
        <v>7716</v>
      </c>
      <c r="BD68" s="141">
        <v>0.15995189416716782</v>
      </c>
      <c r="BE68" s="335">
        <v>36</v>
      </c>
      <c r="BF68" s="141">
        <v>-0.25</v>
      </c>
      <c r="BG68" s="142">
        <v>608</v>
      </c>
      <c r="BH68" s="141">
        <v>0.125925925925926</v>
      </c>
      <c r="BI68" s="142">
        <v>3422</v>
      </c>
      <c r="BJ68" s="141">
        <v>0.61491269466729581</v>
      </c>
      <c r="BK68" s="142">
        <v>286</v>
      </c>
      <c r="BL68" s="141">
        <v>-0.25520833333333337</v>
      </c>
      <c r="BM68" s="142">
        <v>4352</v>
      </c>
      <c r="BN68" s="141">
        <v>0.40795858945325136</v>
      </c>
      <c r="BO68" s="142">
        <v>1848</v>
      </c>
      <c r="BP68" s="141">
        <v>8.5781433607520663E-2</v>
      </c>
      <c r="BQ68" s="142">
        <v>6200</v>
      </c>
      <c r="BR68" s="141">
        <v>0.29355309826830789</v>
      </c>
    </row>
    <row r="69" spans="2:70" s="4" customFormat="1" ht="15" hidden="1" customHeight="1" outlineLevel="1" x14ac:dyDescent="0.25">
      <c r="B69" s="53" t="s">
        <v>88</v>
      </c>
      <c r="C69" s="213">
        <v>28</v>
      </c>
      <c r="D69" s="141">
        <v>7.6923076923076872E-2</v>
      </c>
      <c r="E69" s="142">
        <v>639</v>
      </c>
      <c r="F69" s="141">
        <v>2.7151162790697674</v>
      </c>
      <c r="G69" s="142">
        <v>3144</v>
      </c>
      <c r="H69" s="141">
        <v>0.1366594360086768</v>
      </c>
      <c r="I69" s="142">
        <v>9966</v>
      </c>
      <c r="J69" s="141">
        <v>0.30718782791185739</v>
      </c>
      <c r="K69" s="142">
        <v>2056</v>
      </c>
      <c r="L69" s="141">
        <v>0.36975349766822108</v>
      </c>
      <c r="M69" s="142">
        <v>15833</v>
      </c>
      <c r="N69" s="141">
        <v>0.30970303581768555</v>
      </c>
      <c r="O69" s="142">
        <v>14909</v>
      </c>
      <c r="P69" s="141">
        <v>0.18165966553063329</v>
      </c>
      <c r="Q69" s="142">
        <v>30742</v>
      </c>
      <c r="R69" s="141">
        <v>0.24431312231846514</v>
      </c>
      <c r="S69" s="244">
        <v>10</v>
      </c>
      <c r="T69" s="141">
        <v>1</v>
      </c>
      <c r="U69" s="142">
        <v>31</v>
      </c>
      <c r="V69" s="141">
        <v>0.24</v>
      </c>
      <c r="W69" s="142">
        <v>117</v>
      </c>
      <c r="X69" s="141">
        <v>0.72058823529411775</v>
      </c>
      <c r="Y69" s="142">
        <v>409</v>
      </c>
      <c r="Z69" s="141">
        <v>3.0098039215686274</v>
      </c>
      <c r="AA69" s="142">
        <v>567</v>
      </c>
      <c r="AB69" s="141">
        <v>1.835</v>
      </c>
      <c r="AC69" s="142">
        <v>567</v>
      </c>
      <c r="AD69" s="141">
        <v>1.835</v>
      </c>
      <c r="AE69" s="213">
        <v>376</v>
      </c>
      <c r="AF69" s="141">
        <v>93</v>
      </c>
      <c r="AG69" s="142">
        <v>343</v>
      </c>
      <c r="AH69" s="141">
        <v>3.9393939393939315E-2</v>
      </c>
      <c r="AI69" s="142">
        <v>939</v>
      </c>
      <c r="AJ69" s="141">
        <v>0.22265625</v>
      </c>
      <c r="AK69" s="142">
        <v>1658</v>
      </c>
      <c r="AL69" s="141">
        <v>0.50453720508166966</v>
      </c>
      <c r="AM69" s="142">
        <v>1634</v>
      </c>
      <c r="AN69" s="141">
        <v>0.15395480225988711</v>
      </c>
      <c r="AO69" s="142">
        <v>3292</v>
      </c>
      <c r="AP69" s="141">
        <v>0.3073868149324861</v>
      </c>
      <c r="AQ69" s="334">
        <v>45</v>
      </c>
      <c r="AR69" s="141">
        <v>0.28571428571428581</v>
      </c>
      <c r="AS69" s="142">
        <v>1464</v>
      </c>
      <c r="AT69" s="141">
        <v>0.15822784810126578</v>
      </c>
      <c r="AU69" s="142">
        <v>1573</v>
      </c>
      <c r="AV69" s="141">
        <v>0.77740112994350286</v>
      </c>
      <c r="AW69" s="142">
        <v>225</v>
      </c>
      <c r="AX69" s="141">
        <v>-0.30981595092024539</v>
      </c>
      <c r="AY69" s="142">
        <v>3307</v>
      </c>
      <c r="AZ69" s="141">
        <v>0.31752988047808772</v>
      </c>
      <c r="BA69" s="142">
        <v>8908</v>
      </c>
      <c r="BB69" s="141">
        <v>0.10823587957203284</v>
      </c>
      <c r="BC69" s="142">
        <v>12215</v>
      </c>
      <c r="BD69" s="141">
        <v>0.15803943875616233</v>
      </c>
      <c r="BE69" s="335">
        <v>70</v>
      </c>
      <c r="BF69" s="141">
        <v>-0.1954022988505747</v>
      </c>
      <c r="BG69" s="142">
        <v>850</v>
      </c>
      <c r="BH69" s="141">
        <v>8.3036773428233346E-3</v>
      </c>
      <c r="BI69" s="142">
        <v>5555</v>
      </c>
      <c r="BJ69" s="141">
        <v>0.21076721883173488</v>
      </c>
      <c r="BK69" s="142">
        <v>808</v>
      </c>
      <c r="BL69" s="141">
        <v>0.58742632612966594</v>
      </c>
      <c r="BM69" s="142">
        <v>7283</v>
      </c>
      <c r="BN69" s="141">
        <v>0.20839555334328863</v>
      </c>
      <c r="BO69" s="142">
        <v>2693</v>
      </c>
      <c r="BP69" s="141">
        <v>0.14547001276052751</v>
      </c>
      <c r="BQ69" s="142">
        <v>9976</v>
      </c>
      <c r="BR69" s="141">
        <v>0.19073764621628064</v>
      </c>
    </row>
    <row r="70" spans="2:70" s="4" customFormat="1" ht="15" hidden="1" customHeight="1" outlineLevel="1" x14ac:dyDescent="0.25">
      <c r="B70" s="53" t="s">
        <v>89</v>
      </c>
      <c r="C70" s="213">
        <v>29</v>
      </c>
      <c r="D70" s="141">
        <v>0.26086956521739135</v>
      </c>
      <c r="E70" s="142">
        <v>888</v>
      </c>
      <c r="F70" s="141">
        <v>8.4468085106382986</v>
      </c>
      <c r="G70" s="142">
        <v>3243</v>
      </c>
      <c r="H70" s="141">
        <v>0.17329956584659922</v>
      </c>
      <c r="I70" s="142">
        <v>10562</v>
      </c>
      <c r="J70" s="141">
        <v>0.25708164722685067</v>
      </c>
      <c r="K70" s="142">
        <v>1920</v>
      </c>
      <c r="L70" s="141">
        <v>0.21135646687697163</v>
      </c>
      <c r="M70" s="142">
        <v>16642</v>
      </c>
      <c r="N70" s="141">
        <v>0.29328566987876914</v>
      </c>
      <c r="O70" s="142">
        <v>18544</v>
      </c>
      <c r="P70" s="141">
        <v>0.31601731601731609</v>
      </c>
      <c r="Q70" s="142">
        <v>35186</v>
      </c>
      <c r="R70" s="141">
        <v>0.30516710560480731</v>
      </c>
      <c r="S70" s="244">
        <v>16</v>
      </c>
      <c r="T70" s="141">
        <v>2.2000000000000002</v>
      </c>
      <c r="U70" s="142">
        <v>53</v>
      </c>
      <c r="V70" s="141">
        <v>0</v>
      </c>
      <c r="W70" s="142">
        <v>139</v>
      </c>
      <c r="X70" s="141">
        <v>0.71604938271604945</v>
      </c>
      <c r="Y70" s="142">
        <v>450</v>
      </c>
      <c r="Z70" s="141">
        <v>1.601156069364162</v>
      </c>
      <c r="AA70" s="142">
        <v>658</v>
      </c>
      <c r="AB70" s="141">
        <v>1.108974358974359</v>
      </c>
      <c r="AC70" s="142">
        <v>658</v>
      </c>
      <c r="AD70" s="141">
        <v>1.108974358974359</v>
      </c>
      <c r="AE70" s="213">
        <v>608</v>
      </c>
      <c r="AF70" s="141">
        <v>151</v>
      </c>
      <c r="AG70" s="142">
        <v>449</v>
      </c>
      <c r="AH70" s="141">
        <v>0.55363321799307963</v>
      </c>
      <c r="AI70" s="142">
        <v>990</v>
      </c>
      <c r="AJ70" s="141">
        <v>2.6970954356846377E-2</v>
      </c>
      <c r="AK70" s="142">
        <v>2047</v>
      </c>
      <c r="AL70" s="141">
        <v>0.62848050914876685</v>
      </c>
      <c r="AM70" s="142">
        <v>1408</v>
      </c>
      <c r="AN70" s="141">
        <v>-0.13883792048929666</v>
      </c>
      <c r="AO70" s="142">
        <v>3455</v>
      </c>
      <c r="AP70" s="141">
        <v>0.19467496542185336</v>
      </c>
      <c r="AQ70" s="334">
        <v>66</v>
      </c>
      <c r="AR70" s="141">
        <v>12.2</v>
      </c>
      <c r="AS70" s="142">
        <v>1507</v>
      </c>
      <c r="AT70" s="141">
        <v>0.22123176661264177</v>
      </c>
      <c r="AU70" s="142">
        <v>1432</v>
      </c>
      <c r="AV70" s="141">
        <v>0.28200537153088634</v>
      </c>
      <c r="AW70" s="142">
        <v>121</v>
      </c>
      <c r="AX70" s="141">
        <v>-0.46460176991150437</v>
      </c>
      <c r="AY70" s="142">
        <v>3126</v>
      </c>
      <c r="AZ70" s="141">
        <v>0.21068938807126258</v>
      </c>
      <c r="BA70" s="142">
        <v>12116</v>
      </c>
      <c r="BB70" s="141">
        <v>0.4826235927557514</v>
      </c>
      <c r="BC70" s="142">
        <v>15242</v>
      </c>
      <c r="BD70" s="141">
        <v>0.41733308536358571</v>
      </c>
      <c r="BE70" s="335">
        <v>61</v>
      </c>
      <c r="BF70" s="141">
        <v>14.25</v>
      </c>
      <c r="BG70" s="142">
        <v>852</v>
      </c>
      <c r="BH70" s="141">
        <v>-0.14371859296482414</v>
      </c>
      <c r="BI70" s="142">
        <v>6292</v>
      </c>
      <c r="BJ70" s="141">
        <v>0.41329739442947</v>
      </c>
      <c r="BK70" s="142">
        <v>777</v>
      </c>
      <c r="BL70" s="141">
        <v>0.28855721393034828</v>
      </c>
      <c r="BM70" s="142">
        <v>7982</v>
      </c>
      <c r="BN70" s="141">
        <v>0.31846712917079611</v>
      </c>
      <c r="BO70" s="142">
        <v>2484</v>
      </c>
      <c r="BP70" s="141">
        <v>-5.7663125948406724E-2</v>
      </c>
      <c r="BQ70" s="142">
        <v>10466</v>
      </c>
      <c r="BR70" s="141">
        <v>0.20437284234752595</v>
      </c>
    </row>
    <row r="71" spans="2:70" s="4" customFormat="1" ht="15.75" collapsed="1" x14ac:dyDescent="0.25">
      <c r="B71" s="65">
        <v>2013</v>
      </c>
      <c r="C71" s="214">
        <v>183</v>
      </c>
      <c r="D71" s="67">
        <v>0.38636363636363646</v>
      </c>
      <c r="E71" s="66">
        <v>2641</v>
      </c>
      <c r="F71" s="67">
        <v>1.6703741152679474</v>
      </c>
      <c r="G71" s="66">
        <v>17529</v>
      </c>
      <c r="H71" s="67">
        <v>0.14546167418153311</v>
      </c>
      <c r="I71" s="66">
        <v>54963</v>
      </c>
      <c r="J71" s="67">
        <v>0.10857200484066154</v>
      </c>
      <c r="K71" s="66">
        <v>10245</v>
      </c>
      <c r="L71" s="67">
        <v>0.21935253511068797</v>
      </c>
      <c r="M71" s="66">
        <v>85561</v>
      </c>
      <c r="N71" s="67">
        <v>0.14992070531946355</v>
      </c>
      <c r="O71" s="66">
        <v>97935</v>
      </c>
      <c r="P71" s="67">
        <v>8.5477095640801082E-2</v>
      </c>
      <c r="Q71" s="66">
        <v>183496</v>
      </c>
      <c r="R71" s="67">
        <v>0.11460313796475718</v>
      </c>
      <c r="S71" s="343">
        <v>49</v>
      </c>
      <c r="T71" s="67">
        <v>0.81481481481481488</v>
      </c>
      <c r="U71" s="66">
        <v>203</v>
      </c>
      <c r="V71" s="67">
        <v>-0.34304207119741104</v>
      </c>
      <c r="W71" s="66">
        <v>532</v>
      </c>
      <c r="X71" s="67">
        <v>0.37113402061855671</v>
      </c>
      <c r="Y71" s="66">
        <v>1609</v>
      </c>
      <c r="Z71" s="67">
        <v>3.1256410256410261</v>
      </c>
      <c r="AA71" s="66">
        <v>2393</v>
      </c>
      <c r="AB71" s="67">
        <v>1.1481149012567324</v>
      </c>
      <c r="AC71" s="66">
        <v>2393</v>
      </c>
      <c r="AD71" s="67">
        <v>1.1481149012567324</v>
      </c>
      <c r="AE71" s="214">
        <v>1009</v>
      </c>
      <c r="AF71" s="67">
        <v>44.863636363636367</v>
      </c>
      <c r="AG71" s="66">
        <v>1893</v>
      </c>
      <c r="AH71" s="67">
        <v>0.33309859154929566</v>
      </c>
      <c r="AI71" s="66">
        <v>4895</v>
      </c>
      <c r="AJ71" s="67">
        <v>9.8026020637056899E-2</v>
      </c>
      <c r="AK71" s="66">
        <v>7797</v>
      </c>
      <c r="AL71" s="67">
        <v>0.32152542372881365</v>
      </c>
      <c r="AM71" s="66">
        <v>9041</v>
      </c>
      <c r="AN71" s="67">
        <v>1.6413715570545273E-2</v>
      </c>
      <c r="AO71" s="66">
        <v>16838</v>
      </c>
      <c r="AP71" s="67">
        <v>0.13808719161879024</v>
      </c>
      <c r="AQ71" s="344">
        <v>232</v>
      </c>
      <c r="AR71" s="67">
        <v>0.90163934426229497</v>
      </c>
      <c r="AS71" s="66">
        <v>8089</v>
      </c>
      <c r="AT71" s="67">
        <v>0.15014929617517425</v>
      </c>
      <c r="AU71" s="66">
        <v>7775</v>
      </c>
      <c r="AV71" s="67">
        <v>-6.2575355678803901E-2</v>
      </c>
      <c r="AW71" s="66">
        <v>1451</v>
      </c>
      <c r="AX71" s="67">
        <v>-0.15688553166763508</v>
      </c>
      <c r="AY71" s="66">
        <v>17547</v>
      </c>
      <c r="AZ71" s="67">
        <v>2.195690157251029E-2</v>
      </c>
      <c r="BA71" s="66">
        <v>60314</v>
      </c>
      <c r="BB71" s="67">
        <v>3.587805925289822E-2</v>
      </c>
      <c r="BC71" s="66">
        <v>77861</v>
      </c>
      <c r="BD71" s="67">
        <v>3.2707739240002587E-2</v>
      </c>
      <c r="BE71" s="345">
        <v>834</v>
      </c>
      <c r="BF71" s="67">
        <v>1.171875</v>
      </c>
      <c r="BG71" s="66">
        <v>5538</v>
      </c>
      <c r="BH71" s="67">
        <v>9.2954410894020123E-2</v>
      </c>
      <c r="BI71" s="66">
        <v>34906</v>
      </c>
      <c r="BJ71" s="67">
        <v>0.1779037591955186</v>
      </c>
      <c r="BK71" s="66">
        <v>3707</v>
      </c>
      <c r="BL71" s="67">
        <v>0.21381794368041906</v>
      </c>
      <c r="BM71" s="66">
        <v>44985</v>
      </c>
      <c r="BN71" s="67">
        <v>0.17950129788405578</v>
      </c>
      <c r="BO71" s="66">
        <v>18353</v>
      </c>
      <c r="BP71" s="67">
        <v>0.19446794663195566</v>
      </c>
      <c r="BQ71" s="66">
        <v>63338</v>
      </c>
      <c r="BR71" s="67">
        <v>0.18379934210526305</v>
      </c>
    </row>
    <row r="72" spans="2:70" s="4" customFormat="1" ht="15" hidden="1" customHeight="1" outlineLevel="1" x14ac:dyDescent="0.25">
      <c r="B72" s="53" t="s">
        <v>78</v>
      </c>
      <c r="C72" s="213">
        <v>24</v>
      </c>
      <c r="D72" s="141">
        <v>-0.47826086956521741</v>
      </c>
      <c r="E72" s="142">
        <v>167</v>
      </c>
      <c r="F72" s="141">
        <v>0.73958333333333326</v>
      </c>
      <c r="G72" s="142">
        <v>2424</v>
      </c>
      <c r="H72" s="141">
        <v>2.3648648648648685E-2</v>
      </c>
      <c r="I72" s="142">
        <v>8612</v>
      </c>
      <c r="J72" s="141">
        <v>0.22520984492815477</v>
      </c>
      <c r="K72" s="142">
        <v>1188</v>
      </c>
      <c r="L72" s="141">
        <v>0.85335413416536654</v>
      </c>
      <c r="M72" s="142">
        <v>12415</v>
      </c>
      <c r="N72" s="141">
        <v>0.21954813359528491</v>
      </c>
      <c r="O72" s="142">
        <v>16356</v>
      </c>
      <c r="P72" s="141">
        <v>0.62229716326125772</v>
      </c>
      <c r="Q72" s="142">
        <v>28771</v>
      </c>
      <c r="R72" s="141">
        <v>0.41994867239166922</v>
      </c>
      <c r="S72" s="244">
        <v>9</v>
      </c>
      <c r="T72" s="141">
        <v>0.8</v>
      </c>
      <c r="U72" s="142">
        <v>65</v>
      </c>
      <c r="V72" s="141">
        <v>0.51162790697674421</v>
      </c>
      <c r="W72" s="142">
        <v>12</v>
      </c>
      <c r="X72" s="141">
        <v>-0.29411764705882348</v>
      </c>
      <c r="Y72" s="142">
        <v>11</v>
      </c>
      <c r="Z72" s="141">
        <v>0.10000000000000009</v>
      </c>
      <c r="AA72" s="142">
        <v>97</v>
      </c>
      <c r="AB72" s="141">
        <v>0.29333333333333322</v>
      </c>
      <c r="AC72" s="142">
        <v>97</v>
      </c>
      <c r="AD72" s="141">
        <v>0.29333333333333322</v>
      </c>
      <c r="AE72" s="213">
        <v>6</v>
      </c>
      <c r="AF72" s="141" t="s">
        <v>90</v>
      </c>
      <c r="AG72" s="142">
        <v>256</v>
      </c>
      <c r="AH72" s="141">
        <v>9.8712446351931327E-2</v>
      </c>
      <c r="AI72" s="142">
        <v>605</v>
      </c>
      <c r="AJ72" s="141">
        <v>0.11213235294117641</v>
      </c>
      <c r="AK72" s="142">
        <v>867</v>
      </c>
      <c r="AL72" s="141">
        <v>0.11583011583011582</v>
      </c>
      <c r="AM72" s="142">
        <v>1898</v>
      </c>
      <c r="AN72" s="141">
        <v>1.0474649406688243</v>
      </c>
      <c r="AO72" s="142">
        <v>2765</v>
      </c>
      <c r="AP72" s="141">
        <v>0.62265258215962449</v>
      </c>
      <c r="AQ72" s="334">
        <v>0</v>
      </c>
      <c r="AR72" s="141">
        <v>-1</v>
      </c>
      <c r="AS72" s="142">
        <v>1152</v>
      </c>
      <c r="AT72" s="141">
        <v>-0.13513513513513509</v>
      </c>
      <c r="AU72" s="142">
        <v>1350</v>
      </c>
      <c r="AV72" s="141">
        <v>-0.29096638655462181</v>
      </c>
      <c r="AW72" s="142">
        <v>305</v>
      </c>
      <c r="AX72" s="141">
        <v>-0.12857142857142856</v>
      </c>
      <c r="AY72" s="142">
        <v>2807</v>
      </c>
      <c r="AZ72" s="141">
        <v>-0.22351313969571229</v>
      </c>
      <c r="BA72" s="142">
        <v>10125</v>
      </c>
      <c r="BB72" s="141">
        <v>0.76270891364902504</v>
      </c>
      <c r="BC72" s="142">
        <v>12932</v>
      </c>
      <c r="BD72" s="141">
        <v>0.38177155679025532</v>
      </c>
      <c r="BE72" s="335">
        <v>44</v>
      </c>
      <c r="BF72" s="141">
        <v>2.1428571428571428</v>
      </c>
      <c r="BG72" s="142">
        <v>685</v>
      </c>
      <c r="BH72" s="141">
        <v>-1.1544011544011523E-2</v>
      </c>
      <c r="BI72" s="142">
        <v>5603</v>
      </c>
      <c r="BJ72" s="141">
        <v>0.27543819713180051</v>
      </c>
      <c r="BK72" s="142">
        <v>369</v>
      </c>
      <c r="BL72" s="141">
        <v>1.1705882352941175</v>
      </c>
      <c r="BM72" s="142">
        <v>6701</v>
      </c>
      <c r="BN72" s="141">
        <v>0.27153700189753316</v>
      </c>
      <c r="BO72" s="142">
        <v>2354</v>
      </c>
      <c r="BP72" s="141">
        <v>-0.14833574529667148</v>
      </c>
      <c r="BQ72" s="142">
        <v>9055</v>
      </c>
      <c r="BR72" s="141">
        <v>0.12708488922081163</v>
      </c>
    </row>
    <row r="73" spans="2:70" s="4" customFormat="1" ht="15" hidden="1" customHeight="1" outlineLevel="1" x14ac:dyDescent="0.25">
      <c r="B73" s="53" t="s">
        <v>79</v>
      </c>
      <c r="C73" s="213">
        <v>25</v>
      </c>
      <c r="D73" s="141">
        <v>0.92307692307692313</v>
      </c>
      <c r="E73" s="142">
        <v>171</v>
      </c>
      <c r="F73" s="141">
        <v>0.3680000000000001</v>
      </c>
      <c r="G73" s="142">
        <v>1815</v>
      </c>
      <c r="H73" s="141">
        <v>-0.32852386237513875</v>
      </c>
      <c r="I73" s="142">
        <v>7860</v>
      </c>
      <c r="J73" s="141">
        <v>7.8189300411522611E-2</v>
      </c>
      <c r="K73" s="142">
        <v>1168</v>
      </c>
      <c r="L73" s="141">
        <v>0.72781065088757391</v>
      </c>
      <c r="M73" s="142">
        <v>11039</v>
      </c>
      <c r="N73" s="141">
        <v>2.1467567317479341E-2</v>
      </c>
      <c r="O73" s="142">
        <v>14431</v>
      </c>
      <c r="P73" s="141">
        <v>0.26167162091274698</v>
      </c>
      <c r="Q73" s="142">
        <v>25470</v>
      </c>
      <c r="R73" s="141">
        <v>0.1449763991908295</v>
      </c>
      <c r="S73" s="244">
        <v>2</v>
      </c>
      <c r="T73" s="141">
        <v>-0.6</v>
      </c>
      <c r="U73" s="142">
        <v>95</v>
      </c>
      <c r="V73" s="141">
        <v>0.17283950617283961</v>
      </c>
      <c r="W73" s="142">
        <v>95</v>
      </c>
      <c r="X73" s="141">
        <v>10.875</v>
      </c>
      <c r="Y73" s="142">
        <v>11</v>
      </c>
      <c r="Z73" s="141">
        <v>-0.3125</v>
      </c>
      <c r="AA73" s="142">
        <v>203</v>
      </c>
      <c r="AB73" s="141">
        <v>0.84545454545454546</v>
      </c>
      <c r="AC73" s="142">
        <v>203</v>
      </c>
      <c r="AD73" s="141">
        <v>0.84545454545454546</v>
      </c>
      <c r="AE73" s="213">
        <v>3</v>
      </c>
      <c r="AF73" s="141">
        <v>0</v>
      </c>
      <c r="AG73" s="142">
        <v>162</v>
      </c>
      <c r="AH73" s="141">
        <v>-0.15625</v>
      </c>
      <c r="AI73" s="142">
        <v>501</v>
      </c>
      <c r="AJ73" s="141">
        <v>-7.9207920792079278E-3</v>
      </c>
      <c r="AK73" s="142">
        <v>666</v>
      </c>
      <c r="AL73" s="141">
        <v>-4.8571428571428599E-2</v>
      </c>
      <c r="AM73" s="142">
        <v>1119</v>
      </c>
      <c r="AN73" s="141">
        <v>3.4195933456562022E-2</v>
      </c>
      <c r="AO73" s="142">
        <v>1785</v>
      </c>
      <c r="AP73" s="141">
        <v>1.6835016835017313E-3</v>
      </c>
      <c r="AQ73" s="334">
        <v>24</v>
      </c>
      <c r="AR73" s="141">
        <v>0.71428571428571419</v>
      </c>
      <c r="AS73" s="142">
        <v>934</v>
      </c>
      <c r="AT73" s="141">
        <v>-0.50266240681576146</v>
      </c>
      <c r="AU73" s="142">
        <v>1930</v>
      </c>
      <c r="AV73" s="141">
        <v>-0.12511332728921121</v>
      </c>
      <c r="AW73" s="142">
        <v>261</v>
      </c>
      <c r="AX73" s="141">
        <v>-0.16346153846153844</v>
      </c>
      <c r="AY73" s="142">
        <v>3149</v>
      </c>
      <c r="AZ73" s="141">
        <v>-0.28594104308390023</v>
      </c>
      <c r="BA73" s="142">
        <v>10922</v>
      </c>
      <c r="BB73" s="141">
        <v>0.72597977243994949</v>
      </c>
      <c r="BC73" s="142">
        <v>14071</v>
      </c>
      <c r="BD73" s="141">
        <v>0.31039299683367472</v>
      </c>
      <c r="BE73" s="335">
        <v>45</v>
      </c>
      <c r="BF73" s="141">
        <v>6.5</v>
      </c>
      <c r="BG73" s="142">
        <v>452</v>
      </c>
      <c r="BH73" s="141">
        <v>-0.26143790849673199</v>
      </c>
      <c r="BI73" s="142">
        <v>4451</v>
      </c>
      <c r="BJ73" s="141">
        <v>7.2271741748976215E-2</v>
      </c>
      <c r="BK73" s="142">
        <v>418</v>
      </c>
      <c r="BL73" s="141">
        <v>1.0096153846153846</v>
      </c>
      <c r="BM73" s="142">
        <v>5366</v>
      </c>
      <c r="BN73" s="141">
        <v>7.8159533855736374E-2</v>
      </c>
      <c r="BO73" s="142">
        <v>1186</v>
      </c>
      <c r="BP73" s="141">
        <v>-0.52654690618762467</v>
      </c>
      <c r="BQ73" s="142">
        <v>6552</v>
      </c>
      <c r="BR73" s="141">
        <v>-0.12429831595829988</v>
      </c>
    </row>
    <row r="74" spans="2:70" s="4" customFormat="1" ht="15" hidden="1" customHeight="1" outlineLevel="1" x14ac:dyDescent="0.25">
      <c r="B74" s="53" t="s">
        <v>80</v>
      </c>
      <c r="C74" s="213">
        <v>14</v>
      </c>
      <c r="D74" s="141">
        <v>-0.33333333333333337</v>
      </c>
      <c r="E74" s="142">
        <v>91</v>
      </c>
      <c r="F74" s="141">
        <v>0.16666666666666674</v>
      </c>
      <c r="G74" s="142">
        <v>2336</v>
      </c>
      <c r="H74" s="141">
        <v>3.3628318584070893E-2</v>
      </c>
      <c r="I74" s="142">
        <v>7931</v>
      </c>
      <c r="J74" s="141">
        <v>2.91980275110304E-2</v>
      </c>
      <c r="K74" s="142">
        <v>1145</v>
      </c>
      <c r="L74" s="141">
        <v>0.88943894389438949</v>
      </c>
      <c r="M74" s="142">
        <v>11517</v>
      </c>
      <c r="N74" s="141">
        <v>7.9280292381220141E-2</v>
      </c>
      <c r="O74" s="142">
        <v>13967</v>
      </c>
      <c r="P74" s="141">
        <v>-8.5809660950386224E-2</v>
      </c>
      <c r="Q74" s="142">
        <v>25484</v>
      </c>
      <c r="R74" s="141">
        <v>-1.7919765694246359E-2</v>
      </c>
      <c r="S74" s="244">
        <v>2</v>
      </c>
      <c r="T74" s="141">
        <v>-0.75</v>
      </c>
      <c r="U74" s="142">
        <v>30</v>
      </c>
      <c r="V74" s="141">
        <v>-0.31818181818181823</v>
      </c>
      <c r="W74" s="142">
        <v>74</v>
      </c>
      <c r="X74" s="141">
        <v>23.666666666666668</v>
      </c>
      <c r="Y74" s="142">
        <v>9</v>
      </c>
      <c r="Z74" s="141">
        <v>3.5</v>
      </c>
      <c r="AA74" s="142">
        <v>115</v>
      </c>
      <c r="AB74" s="141">
        <v>1.0175438596491229</v>
      </c>
      <c r="AC74" s="142">
        <v>115</v>
      </c>
      <c r="AD74" s="141">
        <v>1.0175438596491229</v>
      </c>
      <c r="AE74" s="213">
        <v>0</v>
      </c>
      <c r="AF74" s="141">
        <v>-1</v>
      </c>
      <c r="AG74" s="142">
        <v>178</v>
      </c>
      <c r="AH74" s="141">
        <v>-5.8201058201058253E-2</v>
      </c>
      <c r="AI74" s="142">
        <v>788</v>
      </c>
      <c r="AJ74" s="141">
        <v>0.34013605442176864</v>
      </c>
      <c r="AK74" s="142">
        <v>966</v>
      </c>
      <c r="AL74" s="141">
        <v>0.24164524421593825</v>
      </c>
      <c r="AM74" s="142">
        <v>1354</v>
      </c>
      <c r="AN74" s="141">
        <v>-0.15216030056355667</v>
      </c>
      <c r="AO74" s="142">
        <v>2320</v>
      </c>
      <c r="AP74" s="141">
        <v>-2.3157894736842155E-2</v>
      </c>
      <c r="AQ74" s="334">
        <v>17</v>
      </c>
      <c r="AR74" s="141">
        <v>6.25E-2</v>
      </c>
      <c r="AS74" s="142">
        <v>989</v>
      </c>
      <c r="AT74" s="141">
        <v>-2.1760633036597476E-2</v>
      </c>
      <c r="AU74" s="142">
        <v>1562</v>
      </c>
      <c r="AV74" s="141">
        <v>-0.25654450261780104</v>
      </c>
      <c r="AW74" s="142">
        <v>245</v>
      </c>
      <c r="AX74" s="141">
        <v>0.43274853801169599</v>
      </c>
      <c r="AY74" s="142">
        <v>2813</v>
      </c>
      <c r="AZ74" s="141">
        <v>-0.14731736889966651</v>
      </c>
      <c r="BA74" s="142">
        <v>9143</v>
      </c>
      <c r="BB74" s="141">
        <v>-5.2225002720052149E-3</v>
      </c>
      <c r="BC74" s="142">
        <v>11956</v>
      </c>
      <c r="BD74" s="141">
        <v>-4.2754203362690202E-2</v>
      </c>
      <c r="BE74" s="335">
        <v>39</v>
      </c>
      <c r="BF74" s="141">
        <v>4.5714285714285712</v>
      </c>
      <c r="BG74" s="142">
        <v>855</v>
      </c>
      <c r="BH74" s="141">
        <v>7.0087609511889859E-2</v>
      </c>
      <c r="BI74" s="142">
        <v>4853</v>
      </c>
      <c r="BJ74" s="141">
        <v>5.1343154246100475E-2</v>
      </c>
      <c r="BK74" s="142">
        <v>448</v>
      </c>
      <c r="BL74" s="141">
        <v>0.69056603773584913</v>
      </c>
      <c r="BM74" s="142">
        <v>6195</v>
      </c>
      <c r="BN74" s="141">
        <v>8.9326534200808938E-2</v>
      </c>
      <c r="BO74" s="142">
        <v>2325</v>
      </c>
      <c r="BP74" s="141">
        <v>-0.31111111111111112</v>
      </c>
      <c r="BQ74" s="142">
        <v>8520</v>
      </c>
      <c r="BR74" s="141">
        <v>-5.9810196424630369E-2</v>
      </c>
    </row>
    <row r="75" spans="2:70" s="4" customFormat="1" ht="15" hidden="1" customHeight="1" outlineLevel="1" x14ac:dyDescent="0.25">
      <c r="B75" s="53" t="s">
        <v>81</v>
      </c>
      <c r="C75" s="213">
        <v>3</v>
      </c>
      <c r="D75" s="141">
        <v>-0.4</v>
      </c>
      <c r="E75" s="142">
        <v>108</v>
      </c>
      <c r="F75" s="141">
        <v>3.6956521739130439</v>
      </c>
      <c r="G75" s="142">
        <v>1051</v>
      </c>
      <c r="H75" s="141">
        <v>-6.7435669920141939E-2</v>
      </c>
      <c r="I75" s="142">
        <v>3428</v>
      </c>
      <c r="J75" s="141">
        <v>-0.2395740905057675</v>
      </c>
      <c r="K75" s="142">
        <v>646</v>
      </c>
      <c r="L75" s="141">
        <v>0.3542976939203355</v>
      </c>
      <c r="M75" s="142">
        <v>5236</v>
      </c>
      <c r="N75" s="141">
        <v>-0.14723127035830619</v>
      </c>
      <c r="O75" s="142">
        <v>6902</v>
      </c>
      <c r="P75" s="141">
        <v>-0.20373788647900326</v>
      </c>
      <c r="Q75" s="142">
        <v>12138</v>
      </c>
      <c r="R75" s="141">
        <v>-0.18030794165316044</v>
      </c>
      <c r="S75" s="244">
        <v>0</v>
      </c>
      <c r="T75" s="141" t="s">
        <v>90</v>
      </c>
      <c r="U75" s="142">
        <v>12</v>
      </c>
      <c r="V75" s="141">
        <v>0.5</v>
      </c>
      <c r="W75" s="142">
        <v>13</v>
      </c>
      <c r="X75" s="141">
        <v>0.44444444444444442</v>
      </c>
      <c r="Y75" s="142">
        <v>14</v>
      </c>
      <c r="Z75" s="141">
        <v>1.3333333333333335</v>
      </c>
      <c r="AA75" s="142">
        <v>39</v>
      </c>
      <c r="AB75" s="141">
        <v>0.69565217391304346</v>
      </c>
      <c r="AC75" s="142">
        <v>39</v>
      </c>
      <c r="AD75" s="141">
        <v>0.69565217391304346</v>
      </c>
      <c r="AE75" s="213">
        <v>5</v>
      </c>
      <c r="AF75" s="141">
        <v>1.5</v>
      </c>
      <c r="AG75" s="142">
        <v>47</v>
      </c>
      <c r="AH75" s="141">
        <v>-0.17543859649122806</v>
      </c>
      <c r="AI75" s="142">
        <v>226</v>
      </c>
      <c r="AJ75" s="141">
        <v>-2.1645021645021689E-2</v>
      </c>
      <c r="AK75" s="142">
        <v>278</v>
      </c>
      <c r="AL75" s="141">
        <v>-4.1379310344827558E-2</v>
      </c>
      <c r="AM75" s="142">
        <v>463</v>
      </c>
      <c r="AN75" s="141">
        <v>-0.17321428571428577</v>
      </c>
      <c r="AO75" s="142">
        <v>741</v>
      </c>
      <c r="AP75" s="141">
        <v>-0.12823529411764711</v>
      </c>
      <c r="AQ75" s="334">
        <v>6</v>
      </c>
      <c r="AR75" s="141">
        <v>0.19999999999999996</v>
      </c>
      <c r="AS75" s="142">
        <v>574</v>
      </c>
      <c r="AT75" s="141">
        <v>-3.5294117647058809E-2</v>
      </c>
      <c r="AU75" s="142">
        <v>868</v>
      </c>
      <c r="AV75" s="141">
        <v>-6.3646170442286931E-2</v>
      </c>
      <c r="AW75" s="142">
        <v>102</v>
      </c>
      <c r="AX75" s="141">
        <v>-0.19685039370078738</v>
      </c>
      <c r="AY75" s="142">
        <v>1550</v>
      </c>
      <c r="AZ75" s="141">
        <v>-6.2877871825876674E-2</v>
      </c>
      <c r="BA75" s="142">
        <v>5035</v>
      </c>
      <c r="BB75" s="141">
        <v>-0.12190442971747473</v>
      </c>
      <c r="BC75" s="142">
        <v>6585</v>
      </c>
      <c r="BD75" s="141">
        <v>-0.10868976719003787</v>
      </c>
      <c r="BE75" s="335">
        <v>75</v>
      </c>
      <c r="BF75" s="141">
        <v>36.5</v>
      </c>
      <c r="BG75" s="142">
        <v>344</v>
      </c>
      <c r="BH75" s="141">
        <v>-0.17307692307692313</v>
      </c>
      <c r="BI75" s="142">
        <v>1905</v>
      </c>
      <c r="BJ75" s="141">
        <v>-0.37149455625206207</v>
      </c>
      <c r="BK75" s="142">
        <v>255</v>
      </c>
      <c r="BL75" s="141">
        <v>0.30769230769230771</v>
      </c>
      <c r="BM75" s="142">
        <v>2579</v>
      </c>
      <c r="BN75" s="141">
        <v>-0.29226125137211856</v>
      </c>
      <c r="BO75" s="142">
        <v>1128</v>
      </c>
      <c r="BP75" s="141">
        <v>-8.9588377723970991E-2</v>
      </c>
      <c r="BQ75" s="142">
        <v>3707</v>
      </c>
      <c r="BR75" s="141">
        <v>-0.24083555191480643</v>
      </c>
    </row>
    <row r="76" spans="2:70" s="4" customFormat="1" ht="15" hidden="1" customHeight="1" outlineLevel="1" x14ac:dyDescent="0.25">
      <c r="B76" s="53" t="s">
        <v>82</v>
      </c>
      <c r="C76" s="213">
        <v>0</v>
      </c>
      <c r="D76" s="141">
        <v>-1</v>
      </c>
      <c r="E76" s="142">
        <v>22</v>
      </c>
      <c r="F76" s="141">
        <v>1.4444444444444446</v>
      </c>
      <c r="G76" s="142">
        <v>183</v>
      </c>
      <c r="H76" s="141">
        <v>0.31654676258992809</v>
      </c>
      <c r="I76" s="142">
        <v>161</v>
      </c>
      <c r="J76" s="141">
        <v>-0.13903743315508021</v>
      </c>
      <c r="K76" s="142">
        <v>30</v>
      </c>
      <c r="L76" s="141">
        <v>-0.5161290322580645</v>
      </c>
      <c r="M76" s="142">
        <v>396</v>
      </c>
      <c r="N76" s="141">
        <v>-1.980198019801982E-2</v>
      </c>
      <c r="O76" s="142">
        <v>488</v>
      </c>
      <c r="P76" s="141">
        <v>-0.18257956448911228</v>
      </c>
      <c r="Q76" s="142">
        <v>884</v>
      </c>
      <c r="R76" s="141">
        <v>-0.11688311688311692</v>
      </c>
      <c r="S76" s="244">
        <v>0</v>
      </c>
      <c r="T76" s="141" t="s">
        <v>90</v>
      </c>
      <c r="U76" s="142">
        <v>10</v>
      </c>
      <c r="V76" s="141">
        <v>0.4285714285714286</v>
      </c>
      <c r="W76" s="142">
        <v>4</v>
      </c>
      <c r="X76" s="141">
        <v>0</v>
      </c>
      <c r="Y76" s="142">
        <v>7</v>
      </c>
      <c r="Z76" s="141">
        <v>2.5</v>
      </c>
      <c r="AA76" s="142">
        <v>21</v>
      </c>
      <c r="AB76" s="141">
        <v>0.61538461538461542</v>
      </c>
      <c r="AC76" s="142">
        <v>21</v>
      </c>
      <c r="AD76" s="141">
        <v>0.61538461538461542</v>
      </c>
      <c r="AE76" s="213">
        <v>0</v>
      </c>
      <c r="AF76" s="141" t="s">
        <v>90</v>
      </c>
      <c r="AG76" s="142">
        <v>11</v>
      </c>
      <c r="AH76" s="141" t="s">
        <v>90</v>
      </c>
      <c r="AI76" s="142">
        <v>11</v>
      </c>
      <c r="AJ76" s="141">
        <v>-0.56000000000000005</v>
      </c>
      <c r="AK76" s="142">
        <v>22</v>
      </c>
      <c r="AL76" s="141">
        <v>-0.12</v>
      </c>
      <c r="AM76" s="142">
        <v>25</v>
      </c>
      <c r="AN76" s="141">
        <v>0.25</v>
      </c>
      <c r="AO76" s="142">
        <v>47</v>
      </c>
      <c r="AP76" s="141">
        <v>4.4444444444444509E-2</v>
      </c>
      <c r="AQ76" s="334">
        <v>4</v>
      </c>
      <c r="AR76" s="141">
        <v>3</v>
      </c>
      <c r="AS76" s="142">
        <v>120</v>
      </c>
      <c r="AT76" s="141">
        <v>8.4033613445377853E-3</v>
      </c>
      <c r="AU76" s="142">
        <v>35</v>
      </c>
      <c r="AV76" s="141">
        <v>9.375E-2</v>
      </c>
      <c r="AW76" s="142">
        <v>4</v>
      </c>
      <c r="AX76" s="141">
        <v>-0.6</v>
      </c>
      <c r="AY76" s="142">
        <v>163</v>
      </c>
      <c r="AZ76" s="141">
        <v>6.1728395061728669E-3</v>
      </c>
      <c r="BA76" s="142">
        <v>57</v>
      </c>
      <c r="BB76" s="141">
        <v>-0.87688984881209509</v>
      </c>
      <c r="BC76" s="142">
        <v>220</v>
      </c>
      <c r="BD76" s="141">
        <v>-0.64800000000000002</v>
      </c>
      <c r="BE76" s="335">
        <v>2</v>
      </c>
      <c r="BF76" s="141">
        <v>-0.6</v>
      </c>
      <c r="BG76" s="142">
        <v>33</v>
      </c>
      <c r="BH76" s="141">
        <v>1.3571428571428572</v>
      </c>
      <c r="BI76" s="142">
        <v>110</v>
      </c>
      <c r="BJ76" s="141">
        <v>-0.140625</v>
      </c>
      <c r="BK76" s="142">
        <v>12</v>
      </c>
      <c r="BL76" s="141">
        <v>-0.47826086956521741</v>
      </c>
      <c r="BM76" s="142">
        <v>157</v>
      </c>
      <c r="BN76" s="141">
        <v>-7.6470588235294068E-2</v>
      </c>
      <c r="BO76" s="142">
        <v>375</v>
      </c>
      <c r="BP76" s="141">
        <v>5.5789473684210522</v>
      </c>
      <c r="BQ76" s="142">
        <v>532</v>
      </c>
      <c r="BR76" s="141">
        <v>1.3436123348017621</v>
      </c>
    </row>
    <row r="77" spans="2:70" s="4" customFormat="1" ht="15" hidden="1" customHeight="1" outlineLevel="1" x14ac:dyDescent="0.25">
      <c r="B77" s="53" t="s">
        <v>83</v>
      </c>
      <c r="C77" s="213">
        <v>0</v>
      </c>
      <c r="D77" s="141" t="s">
        <v>90</v>
      </c>
      <c r="E77" s="142">
        <v>8</v>
      </c>
      <c r="F77" s="141">
        <v>-0.70370370370370372</v>
      </c>
      <c r="G77" s="142">
        <v>185</v>
      </c>
      <c r="H77" s="141">
        <v>1.2839506172839505</v>
      </c>
      <c r="I77" s="142">
        <v>261</v>
      </c>
      <c r="J77" s="141">
        <v>1.6907216494845363</v>
      </c>
      <c r="K77" s="142">
        <v>35</v>
      </c>
      <c r="L77" s="141">
        <v>0.16666666666666674</v>
      </c>
      <c r="M77" s="142">
        <v>489</v>
      </c>
      <c r="N77" s="141">
        <v>1.0808510638297872</v>
      </c>
      <c r="O77" s="142">
        <v>759</v>
      </c>
      <c r="P77" s="141">
        <v>1.9192307692307691</v>
      </c>
      <c r="Q77" s="142">
        <v>1248</v>
      </c>
      <c r="R77" s="141">
        <v>1.521212121212121</v>
      </c>
      <c r="S77" s="244">
        <v>0</v>
      </c>
      <c r="T77" s="141" t="s">
        <v>90</v>
      </c>
      <c r="U77" s="142">
        <v>2</v>
      </c>
      <c r="V77" s="141">
        <v>-0.81818181818181812</v>
      </c>
      <c r="W77" s="142">
        <v>2</v>
      </c>
      <c r="X77" s="141">
        <v>-0.7142857142857143</v>
      </c>
      <c r="Y77" s="142">
        <v>0</v>
      </c>
      <c r="Z77" s="141">
        <v>-1</v>
      </c>
      <c r="AA77" s="142">
        <v>4</v>
      </c>
      <c r="AB77" s="141">
        <v>-0.8</v>
      </c>
      <c r="AC77" s="142">
        <v>4</v>
      </c>
      <c r="AD77" s="141">
        <v>-0.8</v>
      </c>
      <c r="AE77" s="213">
        <v>0</v>
      </c>
      <c r="AF77" s="141" t="s">
        <v>90</v>
      </c>
      <c r="AG77" s="142">
        <v>11</v>
      </c>
      <c r="AH77" s="141">
        <v>0.83333333333333326</v>
      </c>
      <c r="AI77" s="142">
        <v>20</v>
      </c>
      <c r="AJ77" s="141">
        <v>1</v>
      </c>
      <c r="AK77" s="142">
        <v>31</v>
      </c>
      <c r="AL77" s="141">
        <v>0.9375</v>
      </c>
      <c r="AM77" s="142">
        <v>59</v>
      </c>
      <c r="AN77" s="141">
        <v>18.666666666666668</v>
      </c>
      <c r="AO77" s="142">
        <v>90</v>
      </c>
      <c r="AP77" s="141">
        <v>3.7368421052631575</v>
      </c>
      <c r="AQ77" s="334">
        <v>1</v>
      </c>
      <c r="AR77" s="141">
        <v>-0.5</v>
      </c>
      <c r="AS77" s="142">
        <v>129</v>
      </c>
      <c r="AT77" s="141">
        <v>2.4864864864864864</v>
      </c>
      <c r="AU77" s="142">
        <v>8</v>
      </c>
      <c r="AV77" s="141">
        <v>-0.76470588235294112</v>
      </c>
      <c r="AW77" s="142">
        <v>13</v>
      </c>
      <c r="AX77" s="141">
        <v>8.3333333333333259E-2</v>
      </c>
      <c r="AY77" s="142">
        <v>151</v>
      </c>
      <c r="AZ77" s="141">
        <v>0.77647058823529402</v>
      </c>
      <c r="BA77" s="142">
        <v>301</v>
      </c>
      <c r="BB77" s="141">
        <v>0.70056497175141241</v>
      </c>
      <c r="BC77" s="142">
        <v>452</v>
      </c>
      <c r="BD77" s="141">
        <v>0.72519083969465647</v>
      </c>
      <c r="BE77" s="335">
        <v>4</v>
      </c>
      <c r="BF77" s="141">
        <v>-0.66666666666666674</v>
      </c>
      <c r="BG77" s="142">
        <v>13</v>
      </c>
      <c r="BH77" s="141">
        <v>-0.45833333333333337</v>
      </c>
      <c r="BI77" s="142">
        <v>215</v>
      </c>
      <c r="BJ77" s="141">
        <v>3.8863636363636367</v>
      </c>
      <c r="BK77" s="142">
        <v>14</v>
      </c>
      <c r="BL77" s="141">
        <v>1.7999999999999998</v>
      </c>
      <c r="BM77" s="142">
        <v>246</v>
      </c>
      <c r="BN77" s="141">
        <v>1.8941176470588235</v>
      </c>
      <c r="BO77" s="142">
        <v>316</v>
      </c>
      <c r="BP77" s="141">
        <v>4.0158730158730158</v>
      </c>
      <c r="BQ77" s="142">
        <v>562</v>
      </c>
      <c r="BR77" s="141">
        <v>2.7972972972972974</v>
      </c>
    </row>
    <row r="78" spans="2:70" s="4" customFormat="1" ht="15" hidden="1" customHeight="1" outlineLevel="1" x14ac:dyDescent="0.25">
      <c r="B78" s="53" t="s">
        <v>84</v>
      </c>
      <c r="C78" s="213">
        <v>0</v>
      </c>
      <c r="D78" s="141">
        <v>-1</v>
      </c>
      <c r="E78" s="142">
        <v>2</v>
      </c>
      <c r="F78" s="141">
        <v>-0.875</v>
      </c>
      <c r="G78" s="142">
        <v>439</v>
      </c>
      <c r="H78" s="141">
        <v>2.512</v>
      </c>
      <c r="I78" s="142">
        <v>396</v>
      </c>
      <c r="J78" s="141">
        <v>0.36082474226804129</v>
      </c>
      <c r="K78" s="142">
        <v>73</v>
      </c>
      <c r="L78" s="141">
        <v>-0.28431372549019607</v>
      </c>
      <c r="M78" s="142">
        <v>910</v>
      </c>
      <c r="N78" s="141">
        <v>0.69459962756052152</v>
      </c>
      <c r="O78" s="142">
        <v>698</v>
      </c>
      <c r="P78" s="141">
        <v>0.65402843601895744</v>
      </c>
      <c r="Q78" s="142">
        <v>1608</v>
      </c>
      <c r="R78" s="141">
        <v>0.67674661105318035</v>
      </c>
      <c r="S78" s="244">
        <v>0</v>
      </c>
      <c r="T78" s="141" t="s">
        <v>90</v>
      </c>
      <c r="U78" s="142">
        <v>2</v>
      </c>
      <c r="V78" s="141">
        <v>-0.77777777777777779</v>
      </c>
      <c r="W78" s="142">
        <v>3</v>
      </c>
      <c r="X78" s="141">
        <v>-0.4</v>
      </c>
      <c r="Y78" s="142">
        <v>17</v>
      </c>
      <c r="Z78" s="141">
        <v>7.5</v>
      </c>
      <c r="AA78" s="142">
        <v>22</v>
      </c>
      <c r="AB78" s="141">
        <v>0.375</v>
      </c>
      <c r="AC78" s="142">
        <v>22</v>
      </c>
      <c r="AD78" s="141">
        <v>0.375</v>
      </c>
      <c r="AE78" s="213">
        <v>0</v>
      </c>
      <c r="AF78" s="141" t="s">
        <v>90</v>
      </c>
      <c r="AG78" s="142">
        <v>19</v>
      </c>
      <c r="AH78" s="141">
        <v>0.35714285714285721</v>
      </c>
      <c r="AI78" s="142">
        <v>30</v>
      </c>
      <c r="AJ78" s="141">
        <v>0.4285714285714286</v>
      </c>
      <c r="AK78" s="142">
        <v>49</v>
      </c>
      <c r="AL78" s="141">
        <v>0.39999999999999991</v>
      </c>
      <c r="AM78" s="142">
        <v>32</v>
      </c>
      <c r="AN78" s="141">
        <v>-0.46666666666666667</v>
      </c>
      <c r="AO78" s="142">
        <v>81</v>
      </c>
      <c r="AP78" s="141">
        <v>-0.14736842105263159</v>
      </c>
      <c r="AQ78" s="334">
        <v>0</v>
      </c>
      <c r="AR78" s="141">
        <v>-1</v>
      </c>
      <c r="AS78" s="142">
        <v>300</v>
      </c>
      <c r="AT78" s="141">
        <v>6.8947368421052628</v>
      </c>
      <c r="AU78" s="142">
        <v>41</v>
      </c>
      <c r="AV78" s="141">
        <v>0.28125</v>
      </c>
      <c r="AW78" s="142">
        <v>9</v>
      </c>
      <c r="AX78" s="141">
        <v>-0.76923076923076916</v>
      </c>
      <c r="AY78" s="142">
        <v>350</v>
      </c>
      <c r="AZ78" s="141">
        <v>2.1531531531531534</v>
      </c>
      <c r="BA78" s="142">
        <v>350</v>
      </c>
      <c r="BB78" s="141">
        <v>1.0114942528735633</v>
      </c>
      <c r="BC78" s="142">
        <v>700</v>
      </c>
      <c r="BD78" s="141">
        <v>1.4561403508771931</v>
      </c>
      <c r="BE78" s="335">
        <v>0</v>
      </c>
      <c r="BF78" s="141">
        <v>-1</v>
      </c>
      <c r="BG78" s="142">
        <v>85</v>
      </c>
      <c r="BH78" s="141">
        <v>0.28787878787878785</v>
      </c>
      <c r="BI78" s="142">
        <v>320</v>
      </c>
      <c r="BJ78" s="141">
        <v>0.32780082987551862</v>
      </c>
      <c r="BK78" s="142">
        <v>35</v>
      </c>
      <c r="BL78" s="141">
        <v>-2.777777777777779E-2</v>
      </c>
      <c r="BM78" s="142">
        <v>440</v>
      </c>
      <c r="BN78" s="141">
        <v>0.26074498567335236</v>
      </c>
      <c r="BO78" s="142">
        <v>218</v>
      </c>
      <c r="BP78" s="141">
        <v>0.60294117647058831</v>
      </c>
      <c r="BQ78" s="142">
        <v>658</v>
      </c>
      <c r="BR78" s="141">
        <v>0.35670103092783512</v>
      </c>
    </row>
    <row r="79" spans="2:70" s="4" customFormat="1" ht="15" hidden="1" customHeight="1" outlineLevel="1" x14ac:dyDescent="0.25">
      <c r="B79" s="53" t="s">
        <v>85</v>
      </c>
      <c r="C79" s="213">
        <v>4</v>
      </c>
      <c r="D79" s="141" t="s">
        <v>90</v>
      </c>
      <c r="E79" s="142">
        <v>29</v>
      </c>
      <c r="F79" s="141">
        <v>0.20833333333333326</v>
      </c>
      <c r="G79" s="142">
        <v>143</v>
      </c>
      <c r="H79" s="141">
        <v>2.8648648648648649</v>
      </c>
      <c r="I79" s="142">
        <v>638</v>
      </c>
      <c r="J79" s="141">
        <v>0.22222222222222232</v>
      </c>
      <c r="K79" s="142">
        <v>19</v>
      </c>
      <c r="L79" s="141">
        <v>-0.3214285714285714</v>
      </c>
      <c r="M79" s="142">
        <v>833</v>
      </c>
      <c r="N79" s="141">
        <v>0.36333878887070381</v>
      </c>
      <c r="O79" s="142">
        <v>615</v>
      </c>
      <c r="P79" s="141">
        <v>1.1886120996441281</v>
      </c>
      <c r="Q79" s="142">
        <v>1448</v>
      </c>
      <c r="R79" s="141">
        <v>0.62331838565022424</v>
      </c>
      <c r="S79" s="244">
        <v>2</v>
      </c>
      <c r="T79" s="141" t="s">
        <v>90</v>
      </c>
      <c r="U79" s="142">
        <v>1</v>
      </c>
      <c r="V79" s="141">
        <v>-0.5</v>
      </c>
      <c r="W79" s="142">
        <v>6</v>
      </c>
      <c r="X79" s="141">
        <v>5</v>
      </c>
      <c r="Y79" s="142">
        <v>6</v>
      </c>
      <c r="Z79" s="141">
        <v>-0.25</v>
      </c>
      <c r="AA79" s="142">
        <v>15</v>
      </c>
      <c r="AB79" s="141">
        <v>0.36363636363636354</v>
      </c>
      <c r="AC79" s="142">
        <v>15</v>
      </c>
      <c r="AD79" s="141">
        <v>0.36363636363636354</v>
      </c>
      <c r="AE79" s="213">
        <v>0</v>
      </c>
      <c r="AF79" s="141" t="s">
        <v>90</v>
      </c>
      <c r="AG79" s="142">
        <v>6</v>
      </c>
      <c r="AH79" s="141">
        <v>1</v>
      </c>
      <c r="AI79" s="142">
        <v>7</v>
      </c>
      <c r="AJ79" s="141">
        <v>0</v>
      </c>
      <c r="AK79" s="142">
        <v>13</v>
      </c>
      <c r="AL79" s="141">
        <v>0.30000000000000004</v>
      </c>
      <c r="AM79" s="142">
        <v>31</v>
      </c>
      <c r="AN79" s="141">
        <v>-0.52307692307692299</v>
      </c>
      <c r="AO79" s="142">
        <v>44</v>
      </c>
      <c r="AP79" s="141">
        <v>-0.41333333333333333</v>
      </c>
      <c r="AQ79" s="334">
        <v>2</v>
      </c>
      <c r="AR79" s="141">
        <v>-0.5</v>
      </c>
      <c r="AS79" s="142">
        <v>9</v>
      </c>
      <c r="AT79" s="141">
        <v>-0.55000000000000004</v>
      </c>
      <c r="AU79" s="142">
        <v>24</v>
      </c>
      <c r="AV79" s="141">
        <v>1</v>
      </c>
      <c r="AW79" s="142">
        <v>7</v>
      </c>
      <c r="AX79" s="141">
        <v>-0.125</v>
      </c>
      <c r="AY79" s="142">
        <v>42</v>
      </c>
      <c r="AZ79" s="141">
        <v>-4.5454545454545414E-2</v>
      </c>
      <c r="BA79" s="142">
        <v>127</v>
      </c>
      <c r="BB79" s="141">
        <v>-0.34196891191709844</v>
      </c>
      <c r="BC79" s="142">
        <v>169</v>
      </c>
      <c r="BD79" s="141">
        <v>-0.28691983122362874</v>
      </c>
      <c r="BE79" s="335">
        <v>22</v>
      </c>
      <c r="BF79" s="141">
        <v>1.2000000000000002</v>
      </c>
      <c r="BG79" s="142">
        <v>126</v>
      </c>
      <c r="BH79" s="141">
        <v>62</v>
      </c>
      <c r="BI79" s="142">
        <v>543</v>
      </c>
      <c r="BJ79" s="141">
        <v>0.13125000000000009</v>
      </c>
      <c r="BK79" s="142">
        <v>0</v>
      </c>
      <c r="BL79" s="141">
        <v>-1</v>
      </c>
      <c r="BM79" s="142">
        <v>691</v>
      </c>
      <c r="BN79" s="141">
        <v>0.39314516129032251</v>
      </c>
      <c r="BO79" s="142">
        <v>418</v>
      </c>
      <c r="BP79" s="141">
        <v>37</v>
      </c>
      <c r="BQ79" s="142">
        <v>1109</v>
      </c>
      <c r="BR79" s="141">
        <v>1.1873767258382641</v>
      </c>
    </row>
    <row r="80" spans="2:70" s="4" customFormat="1" ht="15" hidden="1" customHeight="1" outlineLevel="1" x14ac:dyDescent="0.25">
      <c r="B80" s="53" t="s">
        <v>86</v>
      </c>
      <c r="C80" s="213">
        <v>5</v>
      </c>
      <c r="D80" s="141" t="s">
        <v>90</v>
      </c>
      <c r="E80" s="142">
        <v>19</v>
      </c>
      <c r="F80" s="141">
        <v>0.1875</v>
      </c>
      <c r="G80" s="142">
        <v>147</v>
      </c>
      <c r="H80" s="141">
        <v>0.58064516129032251</v>
      </c>
      <c r="I80" s="142">
        <v>557</v>
      </c>
      <c r="J80" s="141">
        <v>0.1344195519348268</v>
      </c>
      <c r="K80" s="142">
        <v>65</v>
      </c>
      <c r="L80" s="141">
        <v>1.6</v>
      </c>
      <c r="M80" s="142">
        <v>793</v>
      </c>
      <c r="N80" s="141">
        <v>0.26879999999999993</v>
      </c>
      <c r="O80" s="142">
        <v>761</v>
      </c>
      <c r="P80" s="141">
        <v>0.92658227848101271</v>
      </c>
      <c r="Q80" s="142">
        <v>1554</v>
      </c>
      <c r="R80" s="141">
        <v>0.5235294117647058</v>
      </c>
      <c r="S80" s="244">
        <v>0</v>
      </c>
      <c r="T80" s="141" t="s">
        <v>90</v>
      </c>
      <c r="U80" s="142">
        <v>1</v>
      </c>
      <c r="V80" s="141">
        <v>-0.88888888888888884</v>
      </c>
      <c r="W80" s="142">
        <v>4</v>
      </c>
      <c r="X80" s="141">
        <v>0.33333333333333326</v>
      </c>
      <c r="Y80" s="142">
        <v>13</v>
      </c>
      <c r="Z80" s="141">
        <v>-0.23529411764705888</v>
      </c>
      <c r="AA80" s="142">
        <v>18</v>
      </c>
      <c r="AB80" s="141">
        <v>-0.37931034482758619</v>
      </c>
      <c r="AC80" s="142">
        <v>18</v>
      </c>
      <c r="AD80" s="141">
        <v>-0.37931034482758619</v>
      </c>
      <c r="AE80" s="213">
        <v>0</v>
      </c>
      <c r="AF80" s="141" t="s">
        <v>90</v>
      </c>
      <c r="AG80" s="142">
        <v>18</v>
      </c>
      <c r="AH80" s="141">
        <v>1.5714285714285716</v>
      </c>
      <c r="AI80" s="142">
        <v>15</v>
      </c>
      <c r="AJ80" s="141">
        <v>0.25</v>
      </c>
      <c r="AK80" s="142">
        <v>33</v>
      </c>
      <c r="AL80" s="141">
        <v>0.73684210526315796</v>
      </c>
      <c r="AM80" s="142">
        <v>80</v>
      </c>
      <c r="AN80" s="141">
        <v>-0.21568627450980393</v>
      </c>
      <c r="AO80" s="142">
        <v>113</v>
      </c>
      <c r="AP80" s="141">
        <v>-6.6115702479338845E-2</v>
      </c>
      <c r="AQ80" s="334">
        <v>3</v>
      </c>
      <c r="AR80" s="141">
        <v>0.5</v>
      </c>
      <c r="AS80" s="142">
        <v>15</v>
      </c>
      <c r="AT80" s="141">
        <v>-0.16666666666666663</v>
      </c>
      <c r="AU80" s="142">
        <v>19</v>
      </c>
      <c r="AV80" s="141">
        <v>-0.3214285714285714</v>
      </c>
      <c r="AW80" s="142">
        <v>22</v>
      </c>
      <c r="AX80" s="141">
        <v>0.69230769230769229</v>
      </c>
      <c r="AY80" s="142">
        <v>59</v>
      </c>
      <c r="AZ80" s="141">
        <v>-3.2786885245901676E-2</v>
      </c>
      <c r="BA80" s="142">
        <v>297</v>
      </c>
      <c r="BB80" s="141">
        <v>0.50761421319796951</v>
      </c>
      <c r="BC80" s="142">
        <v>356</v>
      </c>
      <c r="BD80" s="141">
        <v>0.37984496124031009</v>
      </c>
      <c r="BE80" s="335">
        <v>14</v>
      </c>
      <c r="BF80" s="141">
        <v>2.5</v>
      </c>
      <c r="BG80" s="142">
        <v>96</v>
      </c>
      <c r="BH80" s="141">
        <v>0.65517241379310343</v>
      </c>
      <c r="BI80" s="142">
        <v>475</v>
      </c>
      <c r="BJ80" s="141">
        <v>0.21173469387755106</v>
      </c>
      <c r="BK80" s="142">
        <v>7</v>
      </c>
      <c r="BL80" s="141">
        <v>-0.30000000000000004</v>
      </c>
      <c r="BM80" s="142">
        <v>592</v>
      </c>
      <c r="BN80" s="141">
        <v>0.27586206896551735</v>
      </c>
      <c r="BO80" s="142">
        <v>356</v>
      </c>
      <c r="BP80" s="141">
        <v>6.9111111111111114</v>
      </c>
      <c r="BQ80" s="142">
        <v>948</v>
      </c>
      <c r="BR80" s="141">
        <v>0.86247544204322191</v>
      </c>
    </row>
    <row r="81" spans="2:70" s="4" customFormat="1" ht="15" hidden="1" customHeight="1" outlineLevel="1" x14ac:dyDescent="0.25">
      <c r="B81" s="53" t="s">
        <v>87</v>
      </c>
      <c r="C81" s="213">
        <v>8</v>
      </c>
      <c r="D81" s="141">
        <v>-0.46666666666666667</v>
      </c>
      <c r="E81" s="142">
        <v>106</v>
      </c>
      <c r="F81" s="141">
        <v>-0.19696969696969702</v>
      </c>
      <c r="G81" s="142">
        <v>1050</v>
      </c>
      <c r="H81" s="141">
        <v>-0.16134185303514381</v>
      </c>
      <c r="I81" s="142">
        <v>3710</v>
      </c>
      <c r="J81" s="141">
        <v>-3.9606523427388018E-2</v>
      </c>
      <c r="K81" s="142">
        <v>947</v>
      </c>
      <c r="L81" s="141">
        <v>1.4661458333333335</v>
      </c>
      <c r="M81" s="142">
        <v>5821</v>
      </c>
      <c r="N81" s="141">
        <v>3.0995394969890233E-2</v>
      </c>
      <c r="O81" s="142">
        <v>8538</v>
      </c>
      <c r="P81" s="141">
        <v>0.10897519158332258</v>
      </c>
      <c r="Q81" s="142">
        <v>14359</v>
      </c>
      <c r="R81" s="141">
        <v>7.5983514424878162E-2</v>
      </c>
      <c r="S81" s="244">
        <v>2</v>
      </c>
      <c r="T81" s="141" t="s">
        <v>90</v>
      </c>
      <c r="U81" s="142">
        <v>13</v>
      </c>
      <c r="V81" s="141">
        <v>-0.64864864864864868</v>
      </c>
      <c r="W81" s="142">
        <v>26</v>
      </c>
      <c r="X81" s="141">
        <v>2.7142857142857144</v>
      </c>
      <c r="Y81" s="142">
        <v>27</v>
      </c>
      <c r="Z81" s="141">
        <v>4.4000000000000004</v>
      </c>
      <c r="AA81" s="142">
        <v>68</v>
      </c>
      <c r="AB81" s="141">
        <v>0.38775510204081631</v>
      </c>
      <c r="AC81" s="142">
        <v>68</v>
      </c>
      <c r="AD81" s="141">
        <v>0.38775510204081631</v>
      </c>
      <c r="AE81" s="213">
        <v>0</v>
      </c>
      <c r="AF81" s="141" t="s">
        <v>90</v>
      </c>
      <c r="AG81" s="142">
        <v>93</v>
      </c>
      <c r="AH81" s="141">
        <v>-3.125E-2</v>
      </c>
      <c r="AI81" s="142">
        <v>523</v>
      </c>
      <c r="AJ81" s="141">
        <v>1.6820512820512818</v>
      </c>
      <c r="AK81" s="142">
        <v>616</v>
      </c>
      <c r="AL81" s="141">
        <v>1.1168384879725086</v>
      </c>
      <c r="AM81" s="142">
        <v>783</v>
      </c>
      <c r="AN81" s="141">
        <v>-2.4906600249065991E-2</v>
      </c>
      <c r="AO81" s="142">
        <v>1399</v>
      </c>
      <c r="AP81" s="141">
        <v>0.27879341864716634</v>
      </c>
      <c r="AQ81" s="334">
        <v>25</v>
      </c>
      <c r="AR81" s="141">
        <v>4</v>
      </c>
      <c r="AS81" s="142">
        <v>313</v>
      </c>
      <c r="AT81" s="141">
        <v>-0.45753899480069327</v>
      </c>
      <c r="AU81" s="142">
        <v>455</v>
      </c>
      <c r="AV81" s="141">
        <v>-0.53760162601626016</v>
      </c>
      <c r="AW81" s="142">
        <v>201</v>
      </c>
      <c r="AX81" s="141">
        <v>0.71794871794871784</v>
      </c>
      <c r="AY81" s="142">
        <v>994</v>
      </c>
      <c r="AZ81" s="141">
        <v>-0.4093879976232917</v>
      </c>
      <c r="BA81" s="142">
        <v>5658</v>
      </c>
      <c r="BB81" s="141">
        <v>7.3624288425047535E-2</v>
      </c>
      <c r="BC81" s="142">
        <v>6652</v>
      </c>
      <c r="BD81" s="141">
        <v>-4.3290665899611724E-2</v>
      </c>
      <c r="BE81" s="335">
        <v>48</v>
      </c>
      <c r="BF81" s="141">
        <v>-0.42168674698795183</v>
      </c>
      <c r="BG81" s="142">
        <v>540</v>
      </c>
      <c r="BH81" s="141">
        <v>0.35000000000000009</v>
      </c>
      <c r="BI81" s="142">
        <v>2119</v>
      </c>
      <c r="BJ81" s="141">
        <v>-0.15273890443822469</v>
      </c>
      <c r="BK81" s="142">
        <v>384</v>
      </c>
      <c r="BL81" s="141">
        <v>1.8029197080291972</v>
      </c>
      <c r="BM81" s="142">
        <v>3091</v>
      </c>
      <c r="BN81" s="141">
        <v>-9.6123037487985119E-3</v>
      </c>
      <c r="BO81" s="142">
        <v>1702</v>
      </c>
      <c r="BP81" s="141">
        <v>0.47359307359307357</v>
      </c>
      <c r="BQ81" s="142">
        <v>4793</v>
      </c>
      <c r="BR81" s="141">
        <v>0.12090739008419082</v>
      </c>
    </row>
    <row r="82" spans="2:70" s="4" customFormat="1" ht="15" hidden="1" customHeight="1" outlineLevel="1" x14ac:dyDescent="0.25">
      <c r="B82" s="53" t="s">
        <v>88</v>
      </c>
      <c r="C82" s="213">
        <v>26</v>
      </c>
      <c r="D82" s="141">
        <v>2.25</v>
      </c>
      <c r="E82" s="142">
        <v>172</v>
      </c>
      <c r="F82" s="141">
        <v>0.60747663551401865</v>
      </c>
      <c r="G82" s="142">
        <v>2766</v>
      </c>
      <c r="H82" s="141">
        <v>0.13221449038067945</v>
      </c>
      <c r="I82" s="142">
        <v>7624</v>
      </c>
      <c r="J82" s="141">
        <v>7.2141752214878396E-2</v>
      </c>
      <c r="K82" s="142">
        <v>1501</v>
      </c>
      <c r="L82" s="141">
        <v>0.51616161616161627</v>
      </c>
      <c r="M82" s="142">
        <v>12089</v>
      </c>
      <c r="N82" s="141">
        <v>0.13415892672858609</v>
      </c>
      <c r="O82" s="142">
        <v>12617</v>
      </c>
      <c r="P82" s="141">
        <v>-0.24818257657013465</v>
      </c>
      <c r="Q82" s="142">
        <v>24706</v>
      </c>
      <c r="R82" s="141">
        <v>-9.9668379432236387E-2</v>
      </c>
      <c r="S82" s="244">
        <v>5</v>
      </c>
      <c r="T82" s="141">
        <v>1.5</v>
      </c>
      <c r="U82" s="142">
        <v>25</v>
      </c>
      <c r="V82" s="141">
        <v>-0.5535714285714286</v>
      </c>
      <c r="W82" s="142">
        <v>68</v>
      </c>
      <c r="X82" s="141">
        <v>16</v>
      </c>
      <c r="Y82" s="142">
        <v>102</v>
      </c>
      <c r="Z82" s="141">
        <v>16</v>
      </c>
      <c r="AA82" s="142">
        <v>200</v>
      </c>
      <c r="AB82" s="141">
        <v>1.9411764705882355</v>
      </c>
      <c r="AC82" s="142">
        <v>200</v>
      </c>
      <c r="AD82" s="141">
        <v>1.9411764705882355</v>
      </c>
      <c r="AE82" s="213">
        <v>4</v>
      </c>
      <c r="AF82" s="141" t="s">
        <v>90</v>
      </c>
      <c r="AG82" s="142">
        <v>330</v>
      </c>
      <c r="AH82" s="141">
        <v>0.33603238866396756</v>
      </c>
      <c r="AI82" s="142">
        <v>768</v>
      </c>
      <c r="AJ82" s="141">
        <v>0.21711568938193349</v>
      </c>
      <c r="AK82" s="142">
        <v>1102</v>
      </c>
      <c r="AL82" s="141">
        <v>0.25512528473804097</v>
      </c>
      <c r="AM82" s="142">
        <v>1416</v>
      </c>
      <c r="AN82" s="141">
        <v>-8.4033613445377853E-3</v>
      </c>
      <c r="AO82" s="142">
        <v>2518</v>
      </c>
      <c r="AP82" s="141">
        <v>9.1934084995663579E-2</v>
      </c>
      <c r="AQ82" s="334">
        <v>35</v>
      </c>
      <c r="AR82" s="141">
        <v>0.94444444444444442</v>
      </c>
      <c r="AS82" s="142">
        <v>1264</v>
      </c>
      <c r="AT82" s="141">
        <v>6.307821698906646E-2</v>
      </c>
      <c r="AU82" s="142">
        <v>885</v>
      </c>
      <c r="AV82" s="141">
        <v>-0.46942446043165464</v>
      </c>
      <c r="AW82" s="142">
        <v>326</v>
      </c>
      <c r="AX82" s="141">
        <v>5.1612903225806361E-2</v>
      </c>
      <c r="AY82" s="142">
        <v>2510</v>
      </c>
      <c r="AZ82" s="141">
        <v>-0.21193092621664045</v>
      </c>
      <c r="BA82" s="142">
        <v>8038</v>
      </c>
      <c r="BB82" s="141">
        <v>-0.32708246128087071</v>
      </c>
      <c r="BC82" s="142">
        <v>10548</v>
      </c>
      <c r="BD82" s="141">
        <v>-0.3028420356906808</v>
      </c>
      <c r="BE82" s="335">
        <v>87</v>
      </c>
      <c r="BF82" s="141">
        <v>2.2222222222222223</v>
      </c>
      <c r="BG82" s="142">
        <v>843</v>
      </c>
      <c r="BH82" s="141">
        <v>2.4301336573511634E-2</v>
      </c>
      <c r="BI82" s="142">
        <v>4588</v>
      </c>
      <c r="BJ82" s="141">
        <v>8.4890044927878883E-2</v>
      </c>
      <c r="BK82" s="142">
        <v>509</v>
      </c>
      <c r="BL82" s="141">
        <v>0.89925373134328357</v>
      </c>
      <c r="BM82" s="142">
        <v>6027</v>
      </c>
      <c r="BN82" s="141">
        <v>0.12717411632691222</v>
      </c>
      <c r="BO82" s="142">
        <v>2351</v>
      </c>
      <c r="BP82" s="141">
        <v>2.7984258854394373E-2</v>
      </c>
      <c r="BQ82" s="142">
        <v>8378</v>
      </c>
      <c r="BR82" s="141">
        <v>9.7458737228189651E-2</v>
      </c>
    </row>
    <row r="83" spans="2:70" s="4" customFormat="1" ht="15" hidden="1" customHeight="1" outlineLevel="1" x14ac:dyDescent="0.25">
      <c r="B83" s="53" t="s">
        <v>89</v>
      </c>
      <c r="C83" s="213">
        <v>23</v>
      </c>
      <c r="D83" s="141">
        <v>1.2999999999999998</v>
      </c>
      <c r="E83" s="142">
        <v>94</v>
      </c>
      <c r="F83" s="141">
        <v>-0.24193548387096775</v>
      </c>
      <c r="G83" s="142">
        <v>2764</v>
      </c>
      <c r="H83" s="141">
        <v>0.57492877492877503</v>
      </c>
      <c r="I83" s="142">
        <v>8402</v>
      </c>
      <c r="J83" s="141">
        <v>0.22246471700858428</v>
      </c>
      <c r="K83" s="142">
        <v>1585</v>
      </c>
      <c r="L83" s="141">
        <v>1.1189839572192515</v>
      </c>
      <c r="M83" s="142">
        <v>12868</v>
      </c>
      <c r="N83" s="141">
        <v>0.35310199789695051</v>
      </c>
      <c r="O83" s="142">
        <v>14091</v>
      </c>
      <c r="P83" s="141">
        <v>-0.20859309182813812</v>
      </c>
      <c r="Q83" s="142">
        <v>26959</v>
      </c>
      <c r="R83" s="141">
        <v>-1.303313197876621E-2</v>
      </c>
      <c r="S83" s="244">
        <v>5</v>
      </c>
      <c r="T83" s="141">
        <v>0.66666666666666674</v>
      </c>
      <c r="U83" s="142">
        <v>53</v>
      </c>
      <c r="V83" s="141">
        <v>0.47222222222222232</v>
      </c>
      <c r="W83" s="142">
        <v>81</v>
      </c>
      <c r="X83" s="141">
        <v>2.8571428571428572</v>
      </c>
      <c r="Y83" s="142">
        <v>173</v>
      </c>
      <c r="Z83" s="141">
        <v>9.8125</v>
      </c>
      <c r="AA83" s="142">
        <v>312</v>
      </c>
      <c r="AB83" s="141">
        <v>3.1052631578947372</v>
      </c>
      <c r="AC83" s="142">
        <v>312</v>
      </c>
      <c r="AD83" s="141">
        <v>3.1052631578947372</v>
      </c>
      <c r="AE83" s="213">
        <v>4</v>
      </c>
      <c r="AF83" s="141">
        <v>-0.7142857142857143</v>
      </c>
      <c r="AG83" s="142">
        <v>289</v>
      </c>
      <c r="AH83" s="141">
        <v>0.82911392405063289</v>
      </c>
      <c r="AI83" s="142">
        <v>964</v>
      </c>
      <c r="AJ83" s="141">
        <v>1.004158004158004</v>
      </c>
      <c r="AK83" s="142">
        <v>1257</v>
      </c>
      <c r="AL83" s="141">
        <v>0.92496171516079628</v>
      </c>
      <c r="AM83" s="142">
        <v>1635</v>
      </c>
      <c r="AN83" s="141">
        <v>-4.8311990686845219E-2</v>
      </c>
      <c r="AO83" s="142">
        <v>2892</v>
      </c>
      <c r="AP83" s="141">
        <v>0.21973850695908892</v>
      </c>
      <c r="AQ83" s="334">
        <v>5</v>
      </c>
      <c r="AR83" s="141">
        <v>-0.87804878048780488</v>
      </c>
      <c r="AS83" s="142">
        <v>1234</v>
      </c>
      <c r="AT83" s="141">
        <v>0.47607655502392343</v>
      </c>
      <c r="AU83" s="142">
        <v>1117</v>
      </c>
      <c r="AV83" s="141">
        <v>-0.27935483870967737</v>
      </c>
      <c r="AW83" s="142">
        <v>226</v>
      </c>
      <c r="AX83" s="141">
        <v>0.98245614035087714</v>
      </c>
      <c r="AY83" s="142">
        <v>2582</v>
      </c>
      <c r="AZ83" s="141">
        <v>1.6135379771743397E-2</v>
      </c>
      <c r="BA83" s="142">
        <v>8172</v>
      </c>
      <c r="BB83" s="141">
        <v>-0.27610948711134731</v>
      </c>
      <c r="BC83" s="142">
        <v>10754</v>
      </c>
      <c r="BD83" s="141">
        <v>-0.22241503976861898</v>
      </c>
      <c r="BE83" s="335">
        <v>4</v>
      </c>
      <c r="BF83" s="141">
        <v>-0.81818181818181812</v>
      </c>
      <c r="BG83" s="142">
        <v>995</v>
      </c>
      <c r="BH83" s="141">
        <v>0.71256454388984514</v>
      </c>
      <c r="BI83" s="142">
        <v>4452</v>
      </c>
      <c r="BJ83" s="141">
        <v>0.11690918213748125</v>
      </c>
      <c r="BK83" s="142">
        <v>603</v>
      </c>
      <c r="BL83" s="141">
        <v>0.72779369627507173</v>
      </c>
      <c r="BM83" s="142">
        <v>6054</v>
      </c>
      <c r="BN83" s="141">
        <v>0.22600243013365739</v>
      </c>
      <c r="BO83" s="142">
        <v>2636</v>
      </c>
      <c r="BP83" s="141">
        <v>0.23292797006548183</v>
      </c>
      <c r="BQ83" s="142">
        <v>8690</v>
      </c>
      <c r="BR83" s="141">
        <v>0.22809496890898817</v>
      </c>
    </row>
    <row r="84" spans="2:70" s="4" customFormat="1" ht="15.75" collapsed="1" x14ac:dyDescent="0.25">
      <c r="B84" s="65">
        <v>2012</v>
      </c>
      <c r="C84" s="214">
        <v>132</v>
      </c>
      <c r="D84" s="67">
        <v>3.125E-2</v>
      </c>
      <c r="E84" s="66">
        <v>989</v>
      </c>
      <c r="F84" s="67">
        <v>0.27284427284427282</v>
      </c>
      <c r="G84" s="66">
        <v>15303</v>
      </c>
      <c r="H84" s="67">
        <v>6.3964402419522948E-2</v>
      </c>
      <c r="I84" s="66">
        <v>49580</v>
      </c>
      <c r="J84" s="67">
        <v>7.8576400974591065E-2</v>
      </c>
      <c r="K84" s="66">
        <v>8402</v>
      </c>
      <c r="L84" s="67">
        <v>0.76179492556091422</v>
      </c>
      <c r="M84" s="66">
        <v>74406</v>
      </c>
      <c r="N84" s="67">
        <v>0.12693676637637252</v>
      </c>
      <c r="O84" s="66">
        <v>90223</v>
      </c>
      <c r="P84" s="67">
        <v>5.7520594825375415E-3</v>
      </c>
      <c r="Q84" s="66">
        <v>164629</v>
      </c>
      <c r="R84" s="67">
        <v>5.7130198032517399E-2</v>
      </c>
      <c r="S84" s="343">
        <v>27</v>
      </c>
      <c r="T84" s="67">
        <v>0.17391304347826098</v>
      </c>
      <c r="U84" s="66">
        <v>309</v>
      </c>
      <c r="V84" s="67">
        <v>-9.9125364431486895E-2</v>
      </c>
      <c r="W84" s="66">
        <v>388</v>
      </c>
      <c r="X84" s="67">
        <v>3.3595505617977528</v>
      </c>
      <c r="Y84" s="66">
        <v>390</v>
      </c>
      <c r="Z84" s="67">
        <v>3.2391304347826084</v>
      </c>
      <c r="AA84" s="66">
        <v>1114</v>
      </c>
      <c r="AB84" s="67">
        <v>1.036563071297989</v>
      </c>
      <c r="AC84" s="66">
        <v>1114</v>
      </c>
      <c r="AD84" s="67">
        <v>1.036563071297989</v>
      </c>
      <c r="AE84" s="214">
        <v>22</v>
      </c>
      <c r="AF84" s="67">
        <v>0.10000000000000009</v>
      </c>
      <c r="AG84" s="66">
        <v>1420</v>
      </c>
      <c r="AH84" s="67">
        <v>0.18136439267886861</v>
      </c>
      <c r="AI84" s="66">
        <v>4458</v>
      </c>
      <c r="AJ84" s="67">
        <v>0.37169230769230777</v>
      </c>
      <c r="AK84" s="66">
        <v>5900</v>
      </c>
      <c r="AL84" s="67">
        <v>0.31932021466905192</v>
      </c>
      <c r="AM84" s="66">
        <v>8895</v>
      </c>
      <c r="AN84" s="67">
        <v>6.3359234907351958E-2</v>
      </c>
      <c r="AO84" s="66">
        <v>14795</v>
      </c>
      <c r="AP84" s="67">
        <v>0.15252784918594697</v>
      </c>
      <c r="AQ84" s="344">
        <v>122</v>
      </c>
      <c r="AR84" s="67">
        <v>-0.12230215827338131</v>
      </c>
      <c r="AS84" s="66">
        <v>7033</v>
      </c>
      <c r="AT84" s="67">
        <v>-8.0653594771241788E-2</v>
      </c>
      <c r="AU84" s="66">
        <v>8294</v>
      </c>
      <c r="AV84" s="67">
        <v>-0.27740024394493812</v>
      </c>
      <c r="AW84" s="66">
        <v>1721</v>
      </c>
      <c r="AX84" s="67">
        <v>8.7176247631080228E-2</v>
      </c>
      <c r="AY84" s="66">
        <v>17170</v>
      </c>
      <c r="AZ84" s="67">
        <v>-0.17649880095923265</v>
      </c>
      <c r="BA84" s="66">
        <v>58225</v>
      </c>
      <c r="BB84" s="67">
        <v>2.6805396349528277E-2</v>
      </c>
      <c r="BC84" s="66">
        <v>75395</v>
      </c>
      <c r="BD84" s="67">
        <v>-2.785120237250982E-2</v>
      </c>
      <c r="BE84" s="345">
        <v>384</v>
      </c>
      <c r="BF84" s="67">
        <v>0.93939393939393945</v>
      </c>
      <c r="BG84" s="66">
        <v>5067</v>
      </c>
      <c r="BH84" s="67">
        <v>0.12901069518716568</v>
      </c>
      <c r="BI84" s="66">
        <v>29634</v>
      </c>
      <c r="BJ84" s="67">
        <v>5.1149262202043078E-2</v>
      </c>
      <c r="BK84" s="66">
        <v>3054</v>
      </c>
      <c r="BL84" s="67">
        <v>0.8287425149700598</v>
      </c>
      <c r="BM84" s="66">
        <v>38139</v>
      </c>
      <c r="BN84" s="67">
        <v>0.10394234109065659</v>
      </c>
      <c r="BO84" s="66">
        <v>15365</v>
      </c>
      <c r="BP84" s="67">
        <v>-2.5990491283676698E-2</v>
      </c>
      <c r="BQ84" s="66">
        <v>53504</v>
      </c>
      <c r="BR84" s="67">
        <v>6.3211652723406786E-2</v>
      </c>
    </row>
    <row r="85" spans="2:70" s="4" customFormat="1" ht="15" hidden="1" customHeight="1" outlineLevel="1" x14ac:dyDescent="0.25">
      <c r="B85" s="53" t="s">
        <v>78</v>
      </c>
      <c r="C85" s="213">
        <v>46</v>
      </c>
      <c r="D85" s="141">
        <v>0.27777777777777768</v>
      </c>
      <c r="E85" s="142">
        <v>96</v>
      </c>
      <c r="F85" s="141">
        <v>-0.57333333333333325</v>
      </c>
      <c r="G85" s="142">
        <v>2368</v>
      </c>
      <c r="H85" s="141">
        <v>0.58183032732130924</v>
      </c>
      <c r="I85" s="142">
        <v>7029</v>
      </c>
      <c r="J85" s="141">
        <v>0.33631178707224341</v>
      </c>
      <c r="K85" s="142">
        <v>641</v>
      </c>
      <c r="L85" s="141">
        <v>0.7324324324324325</v>
      </c>
      <c r="M85" s="142">
        <v>10180</v>
      </c>
      <c r="N85" s="141">
        <v>0.37791012452625883</v>
      </c>
      <c r="O85" s="142">
        <v>10082</v>
      </c>
      <c r="P85" s="141">
        <v>-0.13747968175207459</v>
      </c>
      <c r="Q85" s="142">
        <v>20262</v>
      </c>
      <c r="R85" s="141">
        <v>6.2116685013366979E-2</v>
      </c>
      <c r="S85" s="244">
        <v>5</v>
      </c>
      <c r="T85" s="141">
        <v>0</v>
      </c>
      <c r="U85" s="142">
        <v>43</v>
      </c>
      <c r="V85" s="141">
        <v>0.59259259259259256</v>
      </c>
      <c r="W85" s="142">
        <v>17</v>
      </c>
      <c r="X85" s="141">
        <v>0.30769230769230771</v>
      </c>
      <c r="Y85" s="142">
        <v>10</v>
      </c>
      <c r="Z85" s="141">
        <v>4</v>
      </c>
      <c r="AA85" s="142">
        <v>75</v>
      </c>
      <c r="AB85" s="141">
        <v>0.5957446808510638</v>
      </c>
      <c r="AC85" s="142">
        <v>75</v>
      </c>
      <c r="AD85" s="141">
        <v>0.5957446808510638</v>
      </c>
      <c r="AE85" s="213">
        <v>0</v>
      </c>
      <c r="AF85" s="141">
        <v>-1</v>
      </c>
      <c r="AG85" s="142">
        <v>233</v>
      </c>
      <c r="AH85" s="141">
        <v>1.4270833333333335</v>
      </c>
      <c r="AI85" s="142">
        <v>544</v>
      </c>
      <c r="AJ85" s="141">
        <v>0.19298245614035081</v>
      </c>
      <c r="AK85" s="142">
        <v>777</v>
      </c>
      <c r="AL85" s="141">
        <v>0.39497307001795323</v>
      </c>
      <c r="AM85" s="142">
        <v>927</v>
      </c>
      <c r="AN85" s="141">
        <v>-0.35174825174825175</v>
      </c>
      <c r="AO85" s="142">
        <v>1704</v>
      </c>
      <c r="AP85" s="141">
        <v>-0.14242576748867641</v>
      </c>
      <c r="AQ85" s="334">
        <v>29</v>
      </c>
      <c r="AR85" s="141">
        <v>0.26086956521739135</v>
      </c>
      <c r="AS85" s="142">
        <v>1332</v>
      </c>
      <c r="AT85" s="141">
        <v>0.90014265335235377</v>
      </c>
      <c r="AU85" s="142">
        <v>1904</v>
      </c>
      <c r="AV85" s="141">
        <v>2.9189189189189113E-2</v>
      </c>
      <c r="AW85" s="142">
        <v>350</v>
      </c>
      <c r="AX85" s="141">
        <v>4.46875</v>
      </c>
      <c r="AY85" s="142">
        <v>3615</v>
      </c>
      <c r="AZ85" s="141">
        <v>0.37035633055344963</v>
      </c>
      <c r="BA85" s="142">
        <v>5744</v>
      </c>
      <c r="BB85" s="141">
        <v>-0.13546056592414213</v>
      </c>
      <c r="BC85" s="142">
        <v>9359</v>
      </c>
      <c r="BD85" s="141">
        <v>8.2956259426847367E-3</v>
      </c>
      <c r="BE85" s="335">
        <v>14</v>
      </c>
      <c r="BF85" s="141">
        <v>-0.82926829268292679</v>
      </c>
      <c r="BG85" s="142">
        <v>693</v>
      </c>
      <c r="BH85" s="141">
        <v>0.62676056338028174</v>
      </c>
      <c r="BI85" s="142">
        <v>4393</v>
      </c>
      <c r="BJ85" s="141">
        <v>0.60739114526161719</v>
      </c>
      <c r="BK85" s="142">
        <v>170</v>
      </c>
      <c r="BL85" s="141">
        <v>-4.49438202247191E-2</v>
      </c>
      <c r="BM85" s="142">
        <v>5270</v>
      </c>
      <c r="BN85" s="141">
        <v>0.54138637028370873</v>
      </c>
      <c r="BO85" s="142">
        <v>2764</v>
      </c>
      <c r="BP85" s="141">
        <v>7.0902750871755238E-2</v>
      </c>
      <c r="BQ85" s="142">
        <v>8034</v>
      </c>
      <c r="BR85" s="141">
        <v>0.33899999999999997</v>
      </c>
    </row>
    <row r="86" spans="2:70" s="4" customFormat="1" ht="15" hidden="1" customHeight="1" outlineLevel="1" x14ac:dyDescent="0.25">
      <c r="B86" s="53" t="s">
        <v>79</v>
      </c>
      <c r="C86" s="213">
        <v>13</v>
      </c>
      <c r="D86" s="141">
        <v>-0.55172413793103448</v>
      </c>
      <c r="E86" s="142">
        <v>125</v>
      </c>
      <c r="F86" s="141">
        <v>-0.36548223350253806</v>
      </c>
      <c r="G86" s="142">
        <v>2703</v>
      </c>
      <c r="H86" s="141">
        <v>1.0007401924500372</v>
      </c>
      <c r="I86" s="142">
        <v>7290</v>
      </c>
      <c r="J86" s="141">
        <v>0.78720274577102223</v>
      </c>
      <c r="K86" s="142">
        <v>676</v>
      </c>
      <c r="L86" s="141">
        <v>1.0119047619047619</v>
      </c>
      <c r="M86" s="142">
        <v>10807</v>
      </c>
      <c r="N86" s="141">
        <v>0.8035714285714286</v>
      </c>
      <c r="O86" s="142">
        <v>11438</v>
      </c>
      <c r="P86" s="141">
        <v>0.14231499051233398</v>
      </c>
      <c r="Q86" s="142">
        <v>22245</v>
      </c>
      <c r="R86" s="141">
        <v>0.38987816307403933</v>
      </c>
      <c r="S86" s="244">
        <v>5</v>
      </c>
      <c r="T86" s="141">
        <v>-0.66666666666666674</v>
      </c>
      <c r="U86" s="142">
        <v>81</v>
      </c>
      <c r="V86" s="141">
        <v>0.28571428571428581</v>
      </c>
      <c r="W86" s="142">
        <v>8</v>
      </c>
      <c r="X86" s="141">
        <v>-0.11111111111111116</v>
      </c>
      <c r="Y86" s="142">
        <v>16</v>
      </c>
      <c r="Z86" s="141">
        <v>0.23076923076923084</v>
      </c>
      <c r="AA86" s="142">
        <v>110</v>
      </c>
      <c r="AB86" s="141">
        <v>0.10000000000000009</v>
      </c>
      <c r="AC86" s="142">
        <v>110</v>
      </c>
      <c r="AD86" s="141">
        <v>0.10000000000000009</v>
      </c>
      <c r="AE86" s="213">
        <v>3</v>
      </c>
      <c r="AF86" s="141">
        <v>0.5</v>
      </c>
      <c r="AG86" s="142">
        <v>192</v>
      </c>
      <c r="AH86" s="141">
        <v>0.71428571428571419</v>
      </c>
      <c r="AI86" s="142">
        <v>505</v>
      </c>
      <c r="AJ86" s="141">
        <v>0.32545931758530178</v>
      </c>
      <c r="AK86" s="142">
        <v>700</v>
      </c>
      <c r="AL86" s="141">
        <v>0.41414141414141414</v>
      </c>
      <c r="AM86" s="142">
        <v>1082</v>
      </c>
      <c r="AN86" s="141">
        <v>9.2506938020342488E-4</v>
      </c>
      <c r="AO86" s="142">
        <v>1782</v>
      </c>
      <c r="AP86" s="141">
        <v>0.13071065989847708</v>
      </c>
      <c r="AQ86" s="334">
        <v>14</v>
      </c>
      <c r="AR86" s="141">
        <v>0.39999999999999991</v>
      </c>
      <c r="AS86" s="142">
        <v>1878</v>
      </c>
      <c r="AT86" s="141">
        <v>1.893682588597843</v>
      </c>
      <c r="AU86" s="142">
        <v>2206</v>
      </c>
      <c r="AV86" s="141">
        <v>0.41956241956241946</v>
      </c>
      <c r="AW86" s="142">
        <v>312</v>
      </c>
      <c r="AX86" s="141">
        <v>3.333333333333333</v>
      </c>
      <c r="AY86" s="142">
        <v>4410</v>
      </c>
      <c r="AZ86" s="141">
        <v>0.92997811816192555</v>
      </c>
      <c r="BA86" s="142">
        <v>6328</v>
      </c>
      <c r="BB86" s="141">
        <v>4.8376408217362554E-2</v>
      </c>
      <c r="BC86" s="142">
        <v>10738</v>
      </c>
      <c r="BD86" s="141">
        <v>0.29046989544525892</v>
      </c>
      <c r="BE86" s="335">
        <v>6</v>
      </c>
      <c r="BF86" s="141">
        <v>-0.90909090909090906</v>
      </c>
      <c r="BG86" s="142">
        <v>612</v>
      </c>
      <c r="BH86" s="141">
        <v>0.7191011235955056</v>
      </c>
      <c r="BI86" s="142">
        <v>4151</v>
      </c>
      <c r="BJ86" s="141">
        <v>1.1265368852459017</v>
      </c>
      <c r="BK86" s="142">
        <v>208</v>
      </c>
      <c r="BL86" s="141">
        <v>0.33333333333333326</v>
      </c>
      <c r="BM86" s="142">
        <v>4977</v>
      </c>
      <c r="BN86" s="141">
        <v>0.96719367588932803</v>
      </c>
      <c r="BO86" s="142">
        <v>2505</v>
      </c>
      <c r="BP86" s="141">
        <v>0.22974963181148755</v>
      </c>
      <c r="BQ86" s="142">
        <v>7482</v>
      </c>
      <c r="BR86" s="141">
        <v>0.6382745784979198</v>
      </c>
    </row>
    <row r="87" spans="2:70" s="4" customFormat="1" ht="15" hidden="1" customHeight="1" outlineLevel="1" x14ac:dyDescent="0.25">
      <c r="B87" s="53" t="s">
        <v>80</v>
      </c>
      <c r="C87" s="213">
        <v>21</v>
      </c>
      <c r="D87" s="141">
        <v>9.5</v>
      </c>
      <c r="E87" s="142">
        <v>78</v>
      </c>
      <c r="F87" s="141">
        <v>-0.5185185185185186</v>
      </c>
      <c r="G87" s="142">
        <v>2260</v>
      </c>
      <c r="H87" s="141">
        <v>0.37469586374695862</v>
      </c>
      <c r="I87" s="142">
        <v>7706</v>
      </c>
      <c r="J87" s="141">
        <v>0.64447289799402485</v>
      </c>
      <c r="K87" s="142">
        <v>606</v>
      </c>
      <c r="L87" s="141">
        <v>0.53030303030303028</v>
      </c>
      <c r="M87" s="142">
        <v>10671</v>
      </c>
      <c r="N87" s="141">
        <v>0.54876632801161107</v>
      </c>
      <c r="O87" s="142">
        <v>15278</v>
      </c>
      <c r="P87" s="141">
        <v>0.4700279033965169</v>
      </c>
      <c r="Q87" s="142">
        <v>25949</v>
      </c>
      <c r="R87" s="141">
        <v>0.50141757796678821</v>
      </c>
      <c r="S87" s="244">
        <v>8</v>
      </c>
      <c r="T87" s="141" t="s">
        <v>90</v>
      </c>
      <c r="U87" s="142">
        <v>44</v>
      </c>
      <c r="V87" s="141">
        <v>1.4444444444444446</v>
      </c>
      <c r="W87" s="142">
        <v>3</v>
      </c>
      <c r="X87" s="141">
        <v>-0.7857142857142857</v>
      </c>
      <c r="Y87" s="142">
        <v>2</v>
      </c>
      <c r="Z87" s="141">
        <v>-0.7142857142857143</v>
      </c>
      <c r="AA87" s="142">
        <v>57</v>
      </c>
      <c r="AB87" s="141">
        <v>0.46153846153846145</v>
      </c>
      <c r="AC87" s="142">
        <v>57</v>
      </c>
      <c r="AD87" s="141">
        <v>0.46153846153846145</v>
      </c>
      <c r="AE87" s="213">
        <v>1</v>
      </c>
      <c r="AF87" s="141">
        <v>-0.875</v>
      </c>
      <c r="AG87" s="142">
        <v>189</v>
      </c>
      <c r="AH87" s="141">
        <v>1.3048780487804876</v>
      </c>
      <c r="AI87" s="142">
        <v>588</v>
      </c>
      <c r="AJ87" s="141">
        <v>0.99322033898305095</v>
      </c>
      <c r="AK87" s="142">
        <v>778</v>
      </c>
      <c r="AL87" s="141">
        <v>1.0207792207792208</v>
      </c>
      <c r="AM87" s="142">
        <v>1597</v>
      </c>
      <c r="AN87" s="141">
        <v>0.69893617021276588</v>
      </c>
      <c r="AO87" s="142">
        <v>2375</v>
      </c>
      <c r="AP87" s="141">
        <v>0.79245283018867929</v>
      </c>
      <c r="AQ87" s="334">
        <v>16</v>
      </c>
      <c r="AR87" s="141">
        <v>-0.15789473684210531</v>
      </c>
      <c r="AS87" s="142">
        <v>1011</v>
      </c>
      <c r="AT87" s="141">
        <v>0.16206896551724137</v>
      </c>
      <c r="AU87" s="142">
        <v>2101</v>
      </c>
      <c r="AV87" s="141">
        <v>6.7081935793005254E-3</v>
      </c>
      <c r="AW87" s="142">
        <v>171</v>
      </c>
      <c r="AX87" s="141">
        <v>1.220779220779221</v>
      </c>
      <c r="AY87" s="142">
        <v>3299</v>
      </c>
      <c r="AZ87" s="141">
        <v>8.0576482148706274E-2</v>
      </c>
      <c r="BA87" s="142">
        <v>9191</v>
      </c>
      <c r="BB87" s="141">
        <v>0.42429877576321084</v>
      </c>
      <c r="BC87" s="142">
        <v>12490</v>
      </c>
      <c r="BD87" s="141">
        <v>0.31390700610140954</v>
      </c>
      <c r="BE87" s="335">
        <v>7</v>
      </c>
      <c r="BF87" s="141">
        <v>-0.91860465116279066</v>
      </c>
      <c r="BG87" s="142">
        <v>799</v>
      </c>
      <c r="BH87" s="141">
        <v>0.83678160919540234</v>
      </c>
      <c r="BI87" s="142">
        <v>4616</v>
      </c>
      <c r="BJ87" s="141">
        <v>1.1570093457943926</v>
      </c>
      <c r="BK87" s="142">
        <v>265</v>
      </c>
      <c r="BL87" s="141">
        <v>0.42473118279569899</v>
      </c>
      <c r="BM87" s="142">
        <v>5687</v>
      </c>
      <c r="BN87" s="141">
        <v>0.99754127151387428</v>
      </c>
      <c r="BO87" s="142">
        <v>3375</v>
      </c>
      <c r="BP87" s="141">
        <v>0.56394810009267848</v>
      </c>
      <c r="BQ87" s="142">
        <v>9062</v>
      </c>
      <c r="BR87" s="141">
        <v>0.8105894105894107</v>
      </c>
    </row>
    <row r="88" spans="2:70" s="4" customFormat="1" ht="15" hidden="1" customHeight="1" outlineLevel="1" x14ac:dyDescent="0.25">
      <c r="B88" s="53" t="s">
        <v>81</v>
      </c>
      <c r="C88" s="213">
        <v>5</v>
      </c>
      <c r="D88" s="141">
        <v>-0.72222222222222221</v>
      </c>
      <c r="E88" s="142">
        <v>23</v>
      </c>
      <c r="F88" s="141">
        <v>-0.8413793103448276</v>
      </c>
      <c r="G88" s="142">
        <v>1127</v>
      </c>
      <c r="H88" s="141">
        <v>0.74458204334365319</v>
      </c>
      <c r="I88" s="142">
        <v>4508</v>
      </c>
      <c r="J88" s="141">
        <v>0.95914819643633198</v>
      </c>
      <c r="K88" s="142">
        <v>477</v>
      </c>
      <c r="L88" s="141">
        <v>1.8909090909090911</v>
      </c>
      <c r="M88" s="142">
        <v>6140</v>
      </c>
      <c r="N88" s="141">
        <v>0.87480916030534361</v>
      </c>
      <c r="O88" s="142">
        <v>8668</v>
      </c>
      <c r="P88" s="141">
        <v>0.56349206349206349</v>
      </c>
      <c r="Q88" s="142">
        <v>14808</v>
      </c>
      <c r="R88" s="141">
        <v>0.67910193899535098</v>
      </c>
      <c r="S88" s="244">
        <v>0</v>
      </c>
      <c r="T88" s="141">
        <v>-1</v>
      </c>
      <c r="U88" s="142">
        <v>8</v>
      </c>
      <c r="V88" s="141">
        <v>0.60000000000000009</v>
      </c>
      <c r="W88" s="142">
        <v>9</v>
      </c>
      <c r="X88" s="141">
        <v>0.28571428571428581</v>
      </c>
      <c r="Y88" s="142">
        <v>6</v>
      </c>
      <c r="Z88" s="141">
        <v>1</v>
      </c>
      <c r="AA88" s="142">
        <v>23</v>
      </c>
      <c r="AB88" s="141">
        <v>0.14999999999999991</v>
      </c>
      <c r="AC88" s="142">
        <v>23</v>
      </c>
      <c r="AD88" s="141">
        <v>0.14999999999999991</v>
      </c>
      <c r="AE88" s="213">
        <v>2</v>
      </c>
      <c r="AF88" s="141" t="s">
        <v>90</v>
      </c>
      <c r="AG88" s="142">
        <v>57</v>
      </c>
      <c r="AH88" s="141">
        <v>0.2127659574468086</v>
      </c>
      <c r="AI88" s="142">
        <v>231</v>
      </c>
      <c r="AJ88" s="141">
        <v>1.3333333333333335</v>
      </c>
      <c r="AK88" s="142">
        <v>290</v>
      </c>
      <c r="AL88" s="141">
        <v>0.98630136986301364</v>
      </c>
      <c r="AM88" s="142">
        <v>560</v>
      </c>
      <c r="AN88" s="141">
        <v>1.9473684210526314</v>
      </c>
      <c r="AO88" s="142">
        <v>850</v>
      </c>
      <c r="AP88" s="141">
        <v>1.5297619047619047</v>
      </c>
      <c r="AQ88" s="334">
        <v>5</v>
      </c>
      <c r="AR88" s="141">
        <v>0</v>
      </c>
      <c r="AS88" s="142">
        <v>595</v>
      </c>
      <c r="AT88" s="141">
        <v>0.80303030303030298</v>
      </c>
      <c r="AU88" s="142">
        <v>927</v>
      </c>
      <c r="AV88" s="141">
        <v>-0.12049335863377608</v>
      </c>
      <c r="AW88" s="142">
        <v>127</v>
      </c>
      <c r="AX88" s="141">
        <v>4.291666666666667</v>
      </c>
      <c r="AY88" s="142">
        <v>1654</v>
      </c>
      <c r="AZ88" s="141">
        <v>0.17055909412597314</v>
      </c>
      <c r="BA88" s="142">
        <v>5734</v>
      </c>
      <c r="BB88" s="141">
        <v>0.55182679296346415</v>
      </c>
      <c r="BC88" s="142">
        <v>7388</v>
      </c>
      <c r="BD88" s="141">
        <v>0.44635865309318712</v>
      </c>
      <c r="BE88" s="335">
        <v>2</v>
      </c>
      <c r="BF88" s="141">
        <v>-0.97727272727272729</v>
      </c>
      <c r="BG88" s="142">
        <v>416</v>
      </c>
      <c r="BH88" s="141">
        <v>0.87387387387387383</v>
      </c>
      <c r="BI88" s="142">
        <v>3031</v>
      </c>
      <c r="BJ88" s="141">
        <v>1.6990204808548532</v>
      </c>
      <c r="BK88" s="142">
        <v>195</v>
      </c>
      <c r="BL88" s="141">
        <v>1.3214285714285716</v>
      </c>
      <c r="BM88" s="142">
        <v>3644</v>
      </c>
      <c r="BN88" s="141">
        <v>1.4021094264996705</v>
      </c>
      <c r="BO88" s="142">
        <v>1239</v>
      </c>
      <c r="BP88" s="141">
        <v>-0.1168923734853885</v>
      </c>
      <c r="BQ88" s="142">
        <v>4883</v>
      </c>
      <c r="BR88" s="141">
        <v>0.67226027397260268</v>
      </c>
    </row>
    <row r="89" spans="2:70" s="4" customFormat="1" ht="15" hidden="1" customHeight="1" outlineLevel="1" x14ac:dyDescent="0.25">
      <c r="B89" s="53" t="s">
        <v>82</v>
      </c>
      <c r="C89" s="213">
        <v>7</v>
      </c>
      <c r="D89" s="141">
        <v>0.16666666666666674</v>
      </c>
      <c r="E89" s="142">
        <v>9</v>
      </c>
      <c r="F89" s="141">
        <v>-0.66666666666666674</v>
      </c>
      <c r="G89" s="142">
        <v>139</v>
      </c>
      <c r="H89" s="141">
        <v>0.98571428571428577</v>
      </c>
      <c r="I89" s="142">
        <v>187</v>
      </c>
      <c r="J89" s="141">
        <v>0.34532374100719432</v>
      </c>
      <c r="K89" s="142">
        <v>62</v>
      </c>
      <c r="L89" s="141">
        <v>0.72222222222222232</v>
      </c>
      <c r="M89" s="142">
        <v>404</v>
      </c>
      <c r="N89" s="141">
        <v>0.45323741007194251</v>
      </c>
      <c r="O89" s="142">
        <v>597</v>
      </c>
      <c r="P89" s="141">
        <v>-0.24238578680203049</v>
      </c>
      <c r="Q89" s="142">
        <v>1001</v>
      </c>
      <c r="R89" s="141">
        <v>-6.0975609756097615E-2</v>
      </c>
      <c r="S89" s="244">
        <v>0</v>
      </c>
      <c r="T89" s="141">
        <v>-1</v>
      </c>
      <c r="U89" s="142">
        <v>7</v>
      </c>
      <c r="V89" s="141">
        <v>-0.22222222222222221</v>
      </c>
      <c r="W89" s="142">
        <v>4</v>
      </c>
      <c r="X89" s="141">
        <v>-0.5</v>
      </c>
      <c r="Y89" s="142">
        <v>2</v>
      </c>
      <c r="Z89" s="141">
        <v>-0.77777777777777779</v>
      </c>
      <c r="AA89" s="142">
        <v>13</v>
      </c>
      <c r="AB89" s="141">
        <v>-0.55172413793103448</v>
      </c>
      <c r="AC89" s="142">
        <v>13</v>
      </c>
      <c r="AD89" s="141">
        <v>-0.55172413793103448</v>
      </c>
      <c r="AE89" s="213">
        <v>0</v>
      </c>
      <c r="AF89" s="141">
        <v>-1</v>
      </c>
      <c r="AG89" s="142">
        <v>0</v>
      </c>
      <c r="AH89" s="141">
        <v>-1</v>
      </c>
      <c r="AI89" s="142">
        <v>25</v>
      </c>
      <c r="AJ89" s="141">
        <v>0.47058823529411775</v>
      </c>
      <c r="AK89" s="142">
        <v>25</v>
      </c>
      <c r="AL89" s="141">
        <v>4.1666666666666741E-2</v>
      </c>
      <c r="AM89" s="142">
        <v>20</v>
      </c>
      <c r="AN89" s="141">
        <v>-0.5</v>
      </c>
      <c r="AO89" s="142">
        <v>45</v>
      </c>
      <c r="AP89" s="141">
        <v>-0.296875</v>
      </c>
      <c r="AQ89" s="334">
        <v>1</v>
      </c>
      <c r="AR89" s="141" t="s">
        <v>90</v>
      </c>
      <c r="AS89" s="142">
        <v>119</v>
      </c>
      <c r="AT89" s="141">
        <v>1.125</v>
      </c>
      <c r="AU89" s="142">
        <v>32</v>
      </c>
      <c r="AV89" s="141">
        <v>2.2000000000000002</v>
      </c>
      <c r="AW89" s="142">
        <v>10</v>
      </c>
      <c r="AX89" s="141">
        <v>-0.23076923076923073</v>
      </c>
      <c r="AY89" s="142">
        <v>162</v>
      </c>
      <c r="AZ89" s="141">
        <v>1.0506329113924049</v>
      </c>
      <c r="BA89" s="142">
        <v>463</v>
      </c>
      <c r="BB89" s="141">
        <v>6.467741935483871</v>
      </c>
      <c r="BC89" s="142">
        <v>625</v>
      </c>
      <c r="BD89" s="141">
        <v>3.4326241134751774</v>
      </c>
      <c r="BE89" s="335">
        <v>5</v>
      </c>
      <c r="BF89" s="141">
        <v>-0.58333333333333326</v>
      </c>
      <c r="BG89" s="142">
        <v>14</v>
      </c>
      <c r="BH89" s="141">
        <v>1.7999999999999998</v>
      </c>
      <c r="BI89" s="142">
        <v>128</v>
      </c>
      <c r="BJ89" s="141">
        <v>0.26732673267326734</v>
      </c>
      <c r="BK89" s="142">
        <v>23</v>
      </c>
      <c r="BL89" s="141">
        <v>0.21052631578947367</v>
      </c>
      <c r="BM89" s="142">
        <v>170</v>
      </c>
      <c r="BN89" s="141">
        <v>0.24087591240875916</v>
      </c>
      <c r="BO89" s="142">
        <v>57</v>
      </c>
      <c r="BP89" s="141">
        <v>-0.9085072231139647</v>
      </c>
      <c r="BQ89" s="142">
        <v>227</v>
      </c>
      <c r="BR89" s="141">
        <v>-0.70131578947368423</v>
      </c>
    </row>
    <row r="90" spans="2:70" s="4" customFormat="1" ht="15" hidden="1" customHeight="1" outlineLevel="1" x14ac:dyDescent="0.25">
      <c r="B90" s="53" t="s">
        <v>83</v>
      </c>
      <c r="C90" s="213">
        <v>0</v>
      </c>
      <c r="D90" s="141">
        <v>-1</v>
      </c>
      <c r="E90" s="142">
        <v>27</v>
      </c>
      <c r="F90" s="141">
        <v>0.8</v>
      </c>
      <c r="G90" s="142">
        <v>81</v>
      </c>
      <c r="H90" s="141">
        <v>-0.31932773109243695</v>
      </c>
      <c r="I90" s="142">
        <v>97</v>
      </c>
      <c r="J90" s="141">
        <v>-0.67340067340067344</v>
      </c>
      <c r="K90" s="142">
        <v>30</v>
      </c>
      <c r="L90" s="141">
        <v>7.1428571428571397E-2</v>
      </c>
      <c r="M90" s="142">
        <v>235</v>
      </c>
      <c r="N90" s="141">
        <v>-0.4913419913419913</v>
      </c>
      <c r="O90" s="142">
        <v>260</v>
      </c>
      <c r="P90" s="141">
        <v>-0.7737162750217581</v>
      </c>
      <c r="Q90" s="142">
        <v>495</v>
      </c>
      <c r="R90" s="141">
        <v>-0.6927374301675977</v>
      </c>
      <c r="S90" s="244">
        <v>0</v>
      </c>
      <c r="T90" s="141" t="s">
        <v>90</v>
      </c>
      <c r="U90" s="142">
        <v>11</v>
      </c>
      <c r="V90" s="141">
        <v>4.5</v>
      </c>
      <c r="W90" s="142">
        <v>7</v>
      </c>
      <c r="X90" s="141">
        <v>0.75</v>
      </c>
      <c r="Y90" s="142">
        <v>2</v>
      </c>
      <c r="Z90" s="141">
        <v>1</v>
      </c>
      <c r="AA90" s="142">
        <v>20</v>
      </c>
      <c r="AB90" s="141">
        <v>1.8571428571428572</v>
      </c>
      <c r="AC90" s="142">
        <v>20</v>
      </c>
      <c r="AD90" s="141">
        <v>1.8571428571428572</v>
      </c>
      <c r="AE90" s="213">
        <v>0</v>
      </c>
      <c r="AF90" s="141" t="s">
        <v>90</v>
      </c>
      <c r="AG90" s="142">
        <v>6</v>
      </c>
      <c r="AH90" s="141">
        <v>-0.33333333333333337</v>
      </c>
      <c r="AI90" s="142">
        <v>10</v>
      </c>
      <c r="AJ90" s="141">
        <v>-0.73684210526315796</v>
      </c>
      <c r="AK90" s="142">
        <v>16</v>
      </c>
      <c r="AL90" s="141">
        <v>-0.65957446808510634</v>
      </c>
      <c r="AM90" s="142">
        <v>3</v>
      </c>
      <c r="AN90" s="141">
        <v>-0.95384615384615379</v>
      </c>
      <c r="AO90" s="142">
        <v>19</v>
      </c>
      <c r="AP90" s="141">
        <v>-0.83035714285714279</v>
      </c>
      <c r="AQ90" s="334">
        <v>2</v>
      </c>
      <c r="AR90" s="141">
        <v>1</v>
      </c>
      <c r="AS90" s="142">
        <v>37</v>
      </c>
      <c r="AT90" s="141">
        <v>-0.3833333333333333</v>
      </c>
      <c r="AU90" s="142">
        <v>34</v>
      </c>
      <c r="AV90" s="141">
        <v>1.2666666666666666</v>
      </c>
      <c r="AW90" s="142">
        <v>12</v>
      </c>
      <c r="AX90" s="141">
        <v>0.19999999999999996</v>
      </c>
      <c r="AY90" s="142">
        <v>85</v>
      </c>
      <c r="AZ90" s="141">
        <v>-1.1627906976744207E-2</v>
      </c>
      <c r="BA90" s="142">
        <v>177</v>
      </c>
      <c r="BB90" s="141">
        <v>-0.14492753623188404</v>
      </c>
      <c r="BC90" s="142">
        <v>262</v>
      </c>
      <c r="BD90" s="141">
        <v>-0.10580204778156999</v>
      </c>
      <c r="BE90" s="335">
        <v>12</v>
      </c>
      <c r="BF90" s="141">
        <v>0.19999999999999996</v>
      </c>
      <c r="BG90" s="142">
        <v>24</v>
      </c>
      <c r="BH90" s="141">
        <v>-0.48936170212765961</v>
      </c>
      <c r="BI90" s="142">
        <v>44</v>
      </c>
      <c r="BJ90" s="141">
        <v>-0.81742738589211617</v>
      </c>
      <c r="BK90" s="142">
        <v>5</v>
      </c>
      <c r="BL90" s="141">
        <v>0</v>
      </c>
      <c r="BM90" s="142">
        <v>85</v>
      </c>
      <c r="BN90" s="141">
        <v>-0.71947194719471952</v>
      </c>
      <c r="BO90" s="142">
        <v>63</v>
      </c>
      <c r="BP90" s="141">
        <v>-0.92222222222222228</v>
      </c>
      <c r="BQ90" s="142">
        <v>148</v>
      </c>
      <c r="BR90" s="141">
        <v>-0.867026055705301</v>
      </c>
    </row>
    <row r="91" spans="2:70" s="4" customFormat="1" ht="15" hidden="1" customHeight="1" outlineLevel="1" x14ac:dyDescent="0.25">
      <c r="B91" s="53" t="s">
        <v>84</v>
      </c>
      <c r="C91" s="213">
        <v>3</v>
      </c>
      <c r="D91" s="141">
        <v>-0.75</v>
      </c>
      <c r="E91" s="142">
        <v>16</v>
      </c>
      <c r="F91" s="141">
        <v>1</v>
      </c>
      <c r="G91" s="142">
        <v>125</v>
      </c>
      <c r="H91" s="141">
        <v>-3.8461538461538436E-2</v>
      </c>
      <c r="I91" s="142">
        <v>291</v>
      </c>
      <c r="J91" s="141">
        <v>-2.0202020202020221E-2</v>
      </c>
      <c r="K91" s="142">
        <v>102</v>
      </c>
      <c r="L91" s="141">
        <v>0.64516129032258074</v>
      </c>
      <c r="M91" s="142">
        <v>537</v>
      </c>
      <c r="N91" s="141">
        <v>5.5009823182711193E-2</v>
      </c>
      <c r="O91" s="142">
        <v>422</v>
      </c>
      <c r="P91" s="141">
        <v>-0.71233810497614181</v>
      </c>
      <c r="Q91" s="142">
        <v>959</v>
      </c>
      <c r="R91" s="141">
        <v>-0.51467611336032393</v>
      </c>
      <c r="S91" s="244">
        <v>0</v>
      </c>
      <c r="T91" s="141" t="s">
        <v>90</v>
      </c>
      <c r="U91" s="142">
        <v>9</v>
      </c>
      <c r="V91" s="141">
        <v>3.5</v>
      </c>
      <c r="W91" s="142">
        <v>5</v>
      </c>
      <c r="X91" s="141">
        <v>0.25</v>
      </c>
      <c r="Y91" s="142">
        <v>2</v>
      </c>
      <c r="Z91" s="141">
        <v>-0.66666666666666674</v>
      </c>
      <c r="AA91" s="142">
        <v>16</v>
      </c>
      <c r="AB91" s="141">
        <v>0.33333333333333326</v>
      </c>
      <c r="AC91" s="142">
        <v>16</v>
      </c>
      <c r="AD91" s="141">
        <v>0.33333333333333326</v>
      </c>
      <c r="AE91" s="213">
        <v>0</v>
      </c>
      <c r="AF91" s="141" t="s">
        <v>90</v>
      </c>
      <c r="AG91" s="142">
        <v>14</v>
      </c>
      <c r="AH91" s="141">
        <v>-0.43999999999999995</v>
      </c>
      <c r="AI91" s="142">
        <v>21</v>
      </c>
      <c r="AJ91" s="141">
        <v>-8.6956521739130488E-2</v>
      </c>
      <c r="AK91" s="142">
        <v>35</v>
      </c>
      <c r="AL91" s="141">
        <v>-0.27083333333333337</v>
      </c>
      <c r="AM91" s="142">
        <v>60</v>
      </c>
      <c r="AN91" s="141">
        <v>0.39534883720930236</v>
      </c>
      <c r="AO91" s="142">
        <v>95</v>
      </c>
      <c r="AP91" s="141">
        <v>4.3956043956044022E-2</v>
      </c>
      <c r="AQ91" s="334">
        <v>2</v>
      </c>
      <c r="AR91" s="141">
        <v>-0.6</v>
      </c>
      <c r="AS91" s="142">
        <v>38</v>
      </c>
      <c r="AT91" s="141">
        <v>0.1875</v>
      </c>
      <c r="AU91" s="142">
        <v>32</v>
      </c>
      <c r="AV91" s="141">
        <v>0.45454545454545459</v>
      </c>
      <c r="AW91" s="142">
        <v>39</v>
      </c>
      <c r="AX91" s="141" t="s">
        <v>90</v>
      </c>
      <c r="AY91" s="142">
        <v>111</v>
      </c>
      <c r="AZ91" s="141">
        <v>0.88135593220338992</v>
      </c>
      <c r="BA91" s="142">
        <v>174</v>
      </c>
      <c r="BB91" s="141">
        <v>-0.58767772511848348</v>
      </c>
      <c r="BC91" s="142">
        <v>285</v>
      </c>
      <c r="BD91" s="141">
        <v>-0.40748440748440751</v>
      </c>
      <c r="BE91" s="335">
        <v>6</v>
      </c>
      <c r="BF91" s="141">
        <v>0</v>
      </c>
      <c r="BG91" s="142">
        <v>66</v>
      </c>
      <c r="BH91" s="141">
        <v>-4.3478260869565188E-2</v>
      </c>
      <c r="BI91" s="142">
        <v>241</v>
      </c>
      <c r="BJ91" s="141">
        <v>8.3682008368199945E-3</v>
      </c>
      <c r="BK91" s="142">
        <v>36</v>
      </c>
      <c r="BL91" s="141">
        <v>-7.6923076923076872E-2</v>
      </c>
      <c r="BM91" s="142">
        <v>349</v>
      </c>
      <c r="BN91" s="141">
        <v>-1.1331444759206777E-2</v>
      </c>
      <c r="BO91" s="142">
        <v>136</v>
      </c>
      <c r="BP91" s="141">
        <v>-0.84988962472406182</v>
      </c>
      <c r="BQ91" s="142">
        <v>485</v>
      </c>
      <c r="BR91" s="141">
        <v>-0.61477362986497219</v>
      </c>
    </row>
    <row r="92" spans="2:70" s="4" customFormat="1" ht="15" hidden="1" customHeight="1" outlineLevel="1" x14ac:dyDescent="0.25">
      <c r="B92" s="53" t="s">
        <v>85</v>
      </c>
      <c r="C92" s="213">
        <v>0</v>
      </c>
      <c r="D92" s="141">
        <v>-1</v>
      </c>
      <c r="E92" s="142">
        <v>24</v>
      </c>
      <c r="F92" s="141">
        <v>0.60000000000000009</v>
      </c>
      <c r="G92" s="142">
        <v>37</v>
      </c>
      <c r="H92" s="141">
        <v>-0.43076923076923079</v>
      </c>
      <c r="I92" s="142">
        <v>522</v>
      </c>
      <c r="J92" s="141">
        <v>0.10593220338983045</v>
      </c>
      <c r="K92" s="142">
        <v>28</v>
      </c>
      <c r="L92" s="141">
        <v>-3.4482758620689613E-2</v>
      </c>
      <c r="M92" s="142">
        <v>611</v>
      </c>
      <c r="N92" s="141">
        <v>4.8027444253859297E-2</v>
      </c>
      <c r="O92" s="142">
        <v>281</v>
      </c>
      <c r="P92" s="141">
        <v>-0.67775229357798161</v>
      </c>
      <c r="Q92" s="142">
        <v>892</v>
      </c>
      <c r="R92" s="141">
        <v>-0.3869415807560137</v>
      </c>
      <c r="S92" s="244">
        <v>0</v>
      </c>
      <c r="T92" s="141" t="s">
        <v>90</v>
      </c>
      <c r="U92" s="142">
        <v>2</v>
      </c>
      <c r="V92" s="141">
        <v>-0.66666666666666674</v>
      </c>
      <c r="W92" s="142">
        <v>1</v>
      </c>
      <c r="X92" s="141">
        <v>-0.94444444444444442</v>
      </c>
      <c r="Y92" s="142">
        <v>8</v>
      </c>
      <c r="Z92" s="141">
        <v>1</v>
      </c>
      <c r="AA92" s="142">
        <v>11</v>
      </c>
      <c r="AB92" s="141">
        <v>-0.60714285714285721</v>
      </c>
      <c r="AC92" s="142">
        <v>11</v>
      </c>
      <c r="AD92" s="141">
        <v>-0.60714285714285721</v>
      </c>
      <c r="AE92" s="213">
        <v>0</v>
      </c>
      <c r="AF92" s="141" t="s">
        <v>90</v>
      </c>
      <c r="AG92" s="142">
        <v>3</v>
      </c>
      <c r="AH92" s="141">
        <v>-0.25</v>
      </c>
      <c r="AI92" s="142">
        <v>7</v>
      </c>
      <c r="AJ92" s="141">
        <v>-0.5</v>
      </c>
      <c r="AK92" s="142">
        <v>10</v>
      </c>
      <c r="AL92" s="141">
        <v>-0.44444444444444442</v>
      </c>
      <c r="AM92" s="142">
        <v>65</v>
      </c>
      <c r="AN92" s="141">
        <v>3.0625</v>
      </c>
      <c r="AO92" s="142">
        <v>75</v>
      </c>
      <c r="AP92" s="141">
        <v>1.2058823529411766</v>
      </c>
      <c r="AQ92" s="334">
        <v>4</v>
      </c>
      <c r="AR92" s="141">
        <v>1</v>
      </c>
      <c r="AS92" s="142">
        <v>20</v>
      </c>
      <c r="AT92" s="141">
        <v>-0.13043478260869568</v>
      </c>
      <c r="AU92" s="142">
        <v>12</v>
      </c>
      <c r="AV92" s="141">
        <v>0.5</v>
      </c>
      <c r="AW92" s="142">
        <v>8</v>
      </c>
      <c r="AX92" s="141">
        <v>-0.19999999999999996</v>
      </c>
      <c r="AY92" s="142">
        <v>44</v>
      </c>
      <c r="AZ92" s="141">
        <v>2.3255813953488413E-2</v>
      </c>
      <c r="BA92" s="142">
        <v>193</v>
      </c>
      <c r="BB92" s="141">
        <v>0.13529411764705879</v>
      </c>
      <c r="BC92" s="142">
        <v>237</v>
      </c>
      <c r="BD92" s="141">
        <v>0.11267605633802824</v>
      </c>
      <c r="BE92" s="335">
        <v>10</v>
      </c>
      <c r="BF92" s="141">
        <v>0.66666666666666674</v>
      </c>
      <c r="BG92" s="142">
        <v>2</v>
      </c>
      <c r="BH92" s="141">
        <v>-0.9</v>
      </c>
      <c r="BI92" s="142">
        <v>480</v>
      </c>
      <c r="BJ92" s="141">
        <v>0.13207547169811318</v>
      </c>
      <c r="BK92" s="142">
        <v>4</v>
      </c>
      <c r="BL92" s="141">
        <v>-0.4285714285714286</v>
      </c>
      <c r="BM92" s="142">
        <v>496</v>
      </c>
      <c r="BN92" s="141">
        <v>8.5339168490153217E-2</v>
      </c>
      <c r="BO92" s="142">
        <v>11</v>
      </c>
      <c r="BP92" s="141">
        <v>-0.98294573643410854</v>
      </c>
      <c r="BQ92" s="142">
        <v>507</v>
      </c>
      <c r="BR92" s="141">
        <v>-0.53992740471869327</v>
      </c>
    </row>
    <row r="93" spans="2:70" s="4" customFormat="1" ht="15" hidden="1" customHeight="1" outlineLevel="1" x14ac:dyDescent="0.25">
      <c r="B93" s="53" t="s">
        <v>86</v>
      </c>
      <c r="C93" s="213">
        <v>0</v>
      </c>
      <c r="D93" s="141">
        <v>-1</v>
      </c>
      <c r="E93" s="142">
        <v>16</v>
      </c>
      <c r="F93" s="141">
        <v>0.60000000000000009</v>
      </c>
      <c r="G93" s="142">
        <v>93</v>
      </c>
      <c r="H93" s="141">
        <v>-8.8235294117647078E-2</v>
      </c>
      <c r="I93" s="142">
        <v>491</v>
      </c>
      <c r="J93" s="141">
        <v>0.21234567901234569</v>
      </c>
      <c r="K93" s="142">
        <v>25</v>
      </c>
      <c r="L93" s="141">
        <v>1.5</v>
      </c>
      <c r="M93" s="142">
        <v>625</v>
      </c>
      <c r="N93" s="141">
        <v>0.15313653136531369</v>
      </c>
      <c r="O93" s="142">
        <v>395</v>
      </c>
      <c r="P93" s="141">
        <v>-0.67755102040816328</v>
      </c>
      <c r="Q93" s="142">
        <v>1020</v>
      </c>
      <c r="R93" s="141">
        <v>-0.42275042444821731</v>
      </c>
      <c r="S93" s="244">
        <v>0</v>
      </c>
      <c r="T93" s="141">
        <v>-1</v>
      </c>
      <c r="U93" s="142">
        <v>9</v>
      </c>
      <c r="V93" s="141">
        <v>0.28571428571428581</v>
      </c>
      <c r="W93" s="142">
        <v>3</v>
      </c>
      <c r="X93" s="141">
        <v>-0.5714285714285714</v>
      </c>
      <c r="Y93" s="142">
        <v>17</v>
      </c>
      <c r="Z93" s="141" t="s">
        <v>90</v>
      </c>
      <c r="AA93" s="142">
        <v>29</v>
      </c>
      <c r="AB93" s="141">
        <v>0</v>
      </c>
      <c r="AC93" s="142">
        <v>29</v>
      </c>
      <c r="AD93" s="141">
        <v>0</v>
      </c>
      <c r="AE93" s="213">
        <v>0</v>
      </c>
      <c r="AF93" s="141" t="s">
        <v>90</v>
      </c>
      <c r="AG93" s="142">
        <v>7</v>
      </c>
      <c r="AH93" s="141">
        <v>-0.22222222222222221</v>
      </c>
      <c r="AI93" s="142">
        <v>12</v>
      </c>
      <c r="AJ93" s="141">
        <v>3</v>
      </c>
      <c r="AK93" s="142">
        <v>19</v>
      </c>
      <c r="AL93" s="141">
        <v>0.58333333333333326</v>
      </c>
      <c r="AM93" s="142">
        <v>102</v>
      </c>
      <c r="AN93" s="141">
        <v>0.75862068965517238</v>
      </c>
      <c r="AO93" s="142">
        <v>121</v>
      </c>
      <c r="AP93" s="141">
        <v>0.72857142857142865</v>
      </c>
      <c r="AQ93" s="334">
        <v>2</v>
      </c>
      <c r="AR93" s="141">
        <v>0</v>
      </c>
      <c r="AS93" s="142">
        <v>18</v>
      </c>
      <c r="AT93" s="141">
        <v>-0.61702127659574468</v>
      </c>
      <c r="AU93" s="142">
        <v>28</v>
      </c>
      <c r="AV93" s="141">
        <v>0.16666666666666674</v>
      </c>
      <c r="AW93" s="142">
        <v>13</v>
      </c>
      <c r="AX93" s="141">
        <v>1.1666666666666665</v>
      </c>
      <c r="AY93" s="142">
        <v>61</v>
      </c>
      <c r="AZ93" s="141">
        <v>-0.22784810126582278</v>
      </c>
      <c r="BA93" s="142">
        <v>197</v>
      </c>
      <c r="BB93" s="141">
        <v>-0.16877637130801693</v>
      </c>
      <c r="BC93" s="142">
        <v>258</v>
      </c>
      <c r="BD93" s="141">
        <v>-0.18354430379746833</v>
      </c>
      <c r="BE93" s="335">
        <v>4</v>
      </c>
      <c r="BF93" s="141" t="s">
        <v>90</v>
      </c>
      <c r="BG93" s="142">
        <v>58</v>
      </c>
      <c r="BH93" s="141">
        <v>1.4166666666666665</v>
      </c>
      <c r="BI93" s="142">
        <v>392</v>
      </c>
      <c r="BJ93" s="141">
        <v>6.5217391304347894E-2</v>
      </c>
      <c r="BK93" s="142">
        <v>10</v>
      </c>
      <c r="BL93" s="141">
        <v>2.3333333333333335</v>
      </c>
      <c r="BM93" s="142">
        <v>464</v>
      </c>
      <c r="BN93" s="141">
        <v>0.17468354430379751</v>
      </c>
      <c r="BO93" s="142">
        <v>45</v>
      </c>
      <c r="BP93" s="141">
        <v>-0.9494949494949495</v>
      </c>
      <c r="BQ93" s="142">
        <v>509</v>
      </c>
      <c r="BR93" s="141">
        <v>-0.60419906687402802</v>
      </c>
    </row>
    <row r="94" spans="2:70" s="4" customFormat="1" ht="15" hidden="1" customHeight="1" outlineLevel="1" x14ac:dyDescent="0.25">
      <c r="B94" s="53" t="s">
        <v>87</v>
      </c>
      <c r="C94" s="213">
        <v>15</v>
      </c>
      <c r="D94" s="141">
        <v>2.75</v>
      </c>
      <c r="E94" s="142">
        <v>132</v>
      </c>
      <c r="F94" s="141">
        <v>0.24528301886792447</v>
      </c>
      <c r="G94" s="142">
        <v>1252</v>
      </c>
      <c r="H94" s="141">
        <v>0.32627118644067798</v>
      </c>
      <c r="I94" s="142">
        <v>3863</v>
      </c>
      <c r="J94" s="141">
        <v>0.20342679127725849</v>
      </c>
      <c r="K94" s="142">
        <v>384</v>
      </c>
      <c r="L94" s="141">
        <v>-6.3414634146341409E-2</v>
      </c>
      <c r="M94" s="142">
        <v>5646</v>
      </c>
      <c r="N94" s="141">
        <v>0.20795892169448016</v>
      </c>
      <c r="O94" s="142">
        <v>7699</v>
      </c>
      <c r="P94" s="141">
        <v>-1.6856846473028986E-3</v>
      </c>
      <c r="Q94" s="142">
        <v>13345</v>
      </c>
      <c r="R94" s="141">
        <v>7.7426126271596951E-2</v>
      </c>
      <c r="S94" s="244">
        <v>0</v>
      </c>
      <c r="T94" s="141" t="s">
        <v>90</v>
      </c>
      <c r="U94" s="142">
        <v>37</v>
      </c>
      <c r="V94" s="141">
        <v>8.8235294117646967E-2</v>
      </c>
      <c r="W94" s="142">
        <v>7</v>
      </c>
      <c r="X94" s="141">
        <v>1.3333333333333335</v>
      </c>
      <c r="Y94" s="142">
        <v>5</v>
      </c>
      <c r="Z94" s="141">
        <v>1.5</v>
      </c>
      <c r="AA94" s="142">
        <v>49</v>
      </c>
      <c r="AB94" s="141">
        <v>0.25641025641025639</v>
      </c>
      <c r="AC94" s="142">
        <v>49</v>
      </c>
      <c r="AD94" s="141">
        <v>0.25641025641025639</v>
      </c>
      <c r="AE94" s="213">
        <v>0</v>
      </c>
      <c r="AF94" s="141">
        <v>-1</v>
      </c>
      <c r="AG94" s="142">
        <v>96</v>
      </c>
      <c r="AH94" s="141">
        <v>0.60000000000000009</v>
      </c>
      <c r="AI94" s="142">
        <v>195</v>
      </c>
      <c r="AJ94" s="141">
        <v>0.58536585365853666</v>
      </c>
      <c r="AK94" s="142">
        <v>291</v>
      </c>
      <c r="AL94" s="141">
        <v>0.56451612903225801</v>
      </c>
      <c r="AM94" s="142">
        <v>803</v>
      </c>
      <c r="AN94" s="141">
        <v>0.45471014492753614</v>
      </c>
      <c r="AO94" s="142">
        <v>1094</v>
      </c>
      <c r="AP94" s="141">
        <v>0.48238482384823844</v>
      </c>
      <c r="AQ94" s="334">
        <v>5</v>
      </c>
      <c r="AR94" s="141">
        <v>-0.61538461538461542</v>
      </c>
      <c r="AS94" s="142">
        <v>577</v>
      </c>
      <c r="AT94" s="141">
        <v>0.41075794621026884</v>
      </c>
      <c r="AU94" s="142">
        <v>984</v>
      </c>
      <c r="AV94" s="141">
        <v>0.15222482435597184</v>
      </c>
      <c r="AW94" s="142">
        <v>117</v>
      </c>
      <c r="AX94" s="141">
        <v>0.16999999999999993</v>
      </c>
      <c r="AY94" s="142">
        <v>1683</v>
      </c>
      <c r="AZ94" s="141">
        <v>0.22311046511627897</v>
      </c>
      <c r="BA94" s="142">
        <v>5270</v>
      </c>
      <c r="BB94" s="141">
        <v>0.13995241185377449</v>
      </c>
      <c r="BC94" s="142">
        <v>6953</v>
      </c>
      <c r="BD94" s="141">
        <v>0.15902650441740285</v>
      </c>
      <c r="BE94" s="335">
        <v>83</v>
      </c>
      <c r="BF94" s="141">
        <v>0.80434782608695654</v>
      </c>
      <c r="BG94" s="142">
        <v>400</v>
      </c>
      <c r="BH94" s="141">
        <v>-0.13606911447084236</v>
      </c>
      <c r="BI94" s="142">
        <v>2501</v>
      </c>
      <c r="BJ94" s="141">
        <v>0.20182604517059111</v>
      </c>
      <c r="BK94" s="142">
        <v>137</v>
      </c>
      <c r="BL94" s="141">
        <v>-2.8368794326241176E-2</v>
      </c>
      <c r="BM94" s="142">
        <v>3121</v>
      </c>
      <c r="BN94" s="141">
        <v>0.14280483339436101</v>
      </c>
      <c r="BO94" s="142">
        <v>1155</v>
      </c>
      <c r="BP94" s="141">
        <v>-0.32058823529411762</v>
      </c>
      <c r="BQ94" s="142">
        <v>4276</v>
      </c>
      <c r="BR94" s="141">
        <v>-3.4980816971338258E-2</v>
      </c>
    </row>
    <row r="95" spans="2:70" s="4" customFormat="1" ht="15" hidden="1" customHeight="1" outlineLevel="1" x14ac:dyDescent="0.25">
      <c r="B95" s="53" t="s">
        <v>88</v>
      </c>
      <c r="C95" s="213">
        <v>8</v>
      </c>
      <c r="D95" s="141">
        <v>-0.5</v>
      </c>
      <c r="E95" s="142">
        <v>107</v>
      </c>
      <c r="F95" s="141">
        <v>0.27380952380952372</v>
      </c>
      <c r="G95" s="142">
        <v>2443</v>
      </c>
      <c r="H95" s="141">
        <v>0.16333333333333333</v>
      </c>
      <c r="I95" s="142">
        <v>7111</v>
      </c>
      <c r="J95" s="141">
        <v>9.1481197237144984E-2</v>
      </c>
      <c r="K95" s="142">
        <v>990</v>
      </c>
      <c r="L95" s="141">
        <v>0.85046728971962615</v>
      </c>
      <c r="M95" s="142">
        <v>10659</v>
      </c>
      <c r="N95" s="141">
        <v>0.15232432432432441</v>
      </c>
      <c r="O95" s="142">
        <v>16782</v>
      </c>
      <c r="P95" s="141">
        <v>0.32747982914095863</v>
      </c>
      <c r="Q95" s="142">
        <v>27441</v>
      </c>
      <c r="R95" s="141">
        <v>0.25347158779462808</v>
      </c>
      <c r="S95" s="244">
        <v>2</v>
      </c>
      <c r="T95" s="141" t="s">
        <v>90</v>
      </c>
      <c r="U95" s="142">
        <v>56</v>
      </c>
      <c r="V95" s="141">
        <v>0.12000000000000011</v>
      </c>
      <c r="W95" s="142">
        <v>4</v>
      </c>
      <c r="X95" s="141">
        <v>-0.19999999999999996</v>
      </c>
      <c r="Y95" s="142">
        <v>6</v>
      </c>
      <c r="Z95" s="141">
        <v>0</v>
      </c>
      <c r="AA95" s="142">
        <v>68</v>
      </c>
      <c r="AB95" s="141">
        <v>0.11475409836065564</v>
      </c>
      <c r="AC95" s="142">
        <v>68</v>
      </c>
      <c r="AD95" s="141">
        <v>0.11475409836065564</v>
      </c>
      <c r="AE95" s="213">
        <v>0</v>
      </c>
      <c r="AF95" s="141" t="s">
        <v>90</v>
      </c>
      <c r="AG95" s="142">
        <v>247</v>
      </c>
      <c r="AH95" s="141">
        <v>0.59354838709677415</v>
      </c>
      <c r="AI95" s="142">
        <v>631</v>
      </c>
      <c r="AJ95" s="141">
        <v>1.7316017316017316</v>
      </c>
      <c r="AK95" s="142">
        <v>878</v>
      </c>
      <c r="AL95" s="141">
        <v>1.2746113989637307</v>
      </c>
      <c r="AM95" s="142">
        <v>1428</v>
      </c>
      <c r="AN95" s="141">
        <v>0.17821782178217815</v>
      </c>
      <c r="AO95" s="142">
        <v>2306</v>
      </c>
      <c r="AP95" s="141">
        <v>0.44305381727158943</v>
      </c>
      <c r="AQ95" s="334">
        <v>18</v>
      </c>
      <c r="AR95" s="141">
        <v>0.28571428571428581</v>
      </c>
      <c r="AS95" s="142">
        <v>1189</v>
      </c>
      <c r="AT95" s="141">
        <v>0.27849462365591404</v>
      </c>
      <c r="AU95" s="142">
        <v>1668</v>
      </c>
      <c r="AV95" s="141">
        <v>-0.22490706319702602</v>
      </c>
      <c r="AW95" s="142">
        <v>310</v>
      </c>
      <c r="AX95" s="141">
        <v>-0.58831341301460816</v>
      </c>
      <c r="AY95" s="142">
        <v>3185</v>
      </c>
      <c r="AZ95" s="141">
        <v>-0.17251234086775791</v>
      </c>
      <c r="BA95" s="142">
        <v>11945</v>
      </c>
      <c r="BB95" s="141">
        <v>0.52107474850375657</v>
      </c>
      <c r="BC95" s="142">
        <v>15130</v>
      </c>
      <c r="BD95" s="141">
        <v>0.29294137754230043</v>
      </c>
      <c r="BE95" s="335">
        <v>27</v>
      </c>
      <c r="BF95" s="141">
        <v>8</v>
      </c>
      <c r="BG95" s="142">
        <v>823</v>
      </c>
      <c r="BH95" s="141">
        <v>-0.15589743589743588</v>
      </c>
      <c r="BI95" s="142">
        <v>4229</v>
      </c>
      <c r="BJ95" s="141">
        <v>7.8551389951542872E-2</v>
      </c>
      <c r="BK95" s="142">
        <v>268</v>
      </c>
      <c r="BL95" s="141">
        <v>1.2148760330578514</v>
      </c>
      <c r="BM95" s="142">
        <v>5347</v>
      </c>
      <c r="BN95" s="141">
        <v>6.5139442231075595E-2</v>
      </c>
      <c r="BO95" s="142">
        <v>2287</v>
      </c>
      <c r="BP95" s="141">
        <v>-5.8072487644151516E-2</v>
      </c>
      <c r="BQ95" s="142">
        <v>7634</v>
      </c>
      <c r="BR95" s="141">
        <v>2.497314715359833E-2</v>
      </c>
    </row>
    <row r="96" spans="2:70" s="4" customFormat="1" ht="15" hidden="1" customHeight="1" outlineLevel="1" x14ac:dyDescent="0.25">
      <c r="B96" s="53" t="s">
        <v>89</v>
      </c>
      <c r="C96" s="213">
        <v>10</v>
      </c>
      <c r="D96" s="141">
        <v>-0.47368421052631582</v>
      </c>
      <c r="E96" s="142">
        <v>124</v>
      </c>
      <c r="F96" s="141">
        <v>0.85074626865671643</v>
      </c>
      <c r="G96" s="142">
        <v>1755</v>
      </c>
      <c r="H96" s="141">
        <v>0.51948051948051943</v>
      </c>
      <c r="I96" s="142">
        <v>6873</v>
      </c>
      <c r="J96" s="141">
        <v>0.27136514983351834</v>
      </c>
      <c r="K96" s="142">
        <v>748</v>
      </c>
      <c r="L96" s="141">
        <v>0.89367088607594947</v>
      </c>
      <c r="M96" s="142">
        <v>9510</v>
      </c>
      <c r="N96" s="141">
        <v>0.35046861687020736</v>
      </c>
      <c r="O96" s="142">
        <v>17805</v>
      </c>
      <c r="P96" s="141">
        <v>0.68623922719954544</v>
      </c>
      <c r="Q96" s="142">
        <v>27315</v>
      </c>
      <c r="R96" s="141">
        <v>0.55190046020112504</v>
      </c>
      <c r="S96" s="244">
        <v>3</v>
      </c>
      <c r="T96" s="141" t="s">
        <v>90</v>
      </c>
      <c r="U96" s="142">
        <v>36</v>
      </c>
      <c r="V96" s="141">
        <v>0.125</v>
      </c>
      <c r="W96" s="142">
        <v>21</v>
      </c>
      <c r="X96" s="141">
        <v>1.3333333333333335</v>
      </c>
      <c r="Y96" s="142">
        <v>16</v>
      </c>
      <c r="Z96" s="141">
        <v>0.77777777777777768</v>
      </c>
      <c r="AA96" s="142">
        <v>76</v>
      </c>
      <c r="AB96" s="141">
        <v>0.52</v>
      </c>
      <c r="AC96" s="142">
        <v>76</v>
      </c>
      <c r="AD96" s="141">
        <v>0.52</v>
      </c>
      <c r="AE96" s="213">
        <v>14</v>
      </c>
      <c r="AF96" s="141" t="s">
        <v>90</v>
      </c>
      <c r="AG96" s="142">
        <v>158</v>
      </c>
      <c r="AH96" s="141">
        <v>0.19696969696969702</v>
      </c>
      <c r="AI96" s="142">
        <v>481</v>
      </c>
      <c r="AJ96" s="141">
        <v>0.33240997229916891</v>
      </c>
      <c r="AK96" s="142">
        <v>653</v>
      </c>
      <c r="AL96" s="141">
        <v>0.32454361054766734</v>
      </c>
      <c r="AM96" s="142">
        <v>1718</v>
      </c>
      <c r="AN96" s="141">
        <v>0.55334538878842676</v>
      </c>
      <c r="AO96" s="142">
        <v>2371</v>
      </c>
      <c r="AP96" s="141">
        <v>0.48280175109443402</v>
      </c>
      <c r="AQ96" s="334">
        <v>41</v>
      </c>
      <c r="AR96" s="141">
        <v>0.5185185185185186</v>
      </c>
      <c r="AS96" s="142">
        <v>836</v>
      </c>
      <c r="AT96" s="141">
        <v>0.38870431893687707</v>
      </c>
      <c r="AU96" s="142">
        <v>1550</v>
      </c>
      <c r="AV96" s="141">
        <v>1.6393442622950838E-2</v>
      </c>
      <c r="AW96" s="142">
        <v>114</v>
      </c>
      <c r="AX96" s="141">
        <v>0.48051948051948057</v>
      </c>
      <c r="AY96" s="142">
        <v>2541</v>
      </c>
      <c r="AZ96" s="141">
        <v>0.13895114298520839</v>
      </c>
      <c r="BA96" s="142">
        <v>11289</v>
      </c>
      <c r="BB96" s="141">
        <v>0.79618138424820994</v>
      </c>
      <c r="BC96" s="142">
        <v>13830</v>
      </c>
      <c r="BD96" s="141">
        <v>0.62400187881634572</v>
      </c>
      <c r="BE96" s="335">
        <v>22</v>
      </c>
      <c r="BF96" s="141">
        <v>4.5</v>
      </c>
      <c r="BG96" s="142">
        <v>581</v>
      </c>
      <c r="BH96" s="141">
        <v>0.75</v>
      </c>
      <c r="BI96" s="142">
        <v>3986</v>
      </c>
      <c r="BJ96" s="141">
        <v>0.28002569043031467</v>
      </c>
      <c r="BK96" s="142">
        <v>349</v>
      </c>
      <c r="BL96" s="141">
        <v>0.76262626262626254</v>
      </c>
      <c r="BM96" s="142">
        <v>4938</v>
      </c>
      <c r="BN96" s="141">
        <v>0.35028712059064815</v>
      </c>
      <c r="BO96" s="142">
        <v>2138</v>
      </c>
      <c r="BP96" s="141">
        <v>7.4912016088486633E-2</v>
      </c>
      <c r="BQ96" s="142">
        <v>7076</v>
      </c>
      <c r="BR96" s="141">
        <v>0.2532766560396742</v>
      </c>
    </row>
    <row r="97" spans="2:70" s="4" customFormat="1" ht="15.75" collapsed="1" x14ac:dyDescent="0.25">
      <c r="B97" s="65">
        <v>2011</v>
      </c>
      <c r="C97" s="214">
        <v>128</v>
      </c>
      <c r="D97" s="67">
        <v>-0.20987654320987659</v>
      </c>
      <c r="E97" s="66">
        <v>777</v>
      </c>
      <c r="F97" s="67">
        <v>-0.2676720075400566</v>
      </c>
      <c r="G97" s="66">
        <v>14383</v>
      </c>
      <c r="H97" s="67">
        <v>0.46421663442940031</v>
      </c>
      <c r="I97" s="66">
        <v>45968</v>
      </c>
      <c r="J97" s="67">
        <v>0.39014727674116179</v>
      </c>
      <c r="K97" s="66">
        <v>4769</v>
      </c>
      <c r="L97" s="67">
        <v>0.7204184704184704</v>
      </c>
      <c r="M97" s="66">
        <v>66025</v>
      </c>
      <c r="N97" s="67">
        <v>0.40823291031246667</v>
      </c>
      <c r="O97" s="66">
        <v>89707</v>
      </c>
      <c r="P97" s="67">
        <v>0.21138914021038979</v>
      </c>
      <c r="Q97" s="66">
        <v>155732</v>
      </c>
      <c r="R97" s="67">
        <v>0.28770113611933379</v>
      </c>
      <c r="S97" s="343">
        <v>23</v>
      </c>
      <c r="T97" s="67">
        <v>-0.46511627906976749</v>
      </c>
      <c r="U97" s="66">
        <v>343</v>
      </c>
      <c r="V97" s="67">
        <v>0.34509803921568638</v>
      </c>
      <c r="W97" s="66">
        <v>89</v>
      </c>
      <c r="X97" s="67">
        <v>-0.11881188118811881</v>
      </c>
      <c r="Y97" s="66">
        <v>92</v>
      </c>
      <c r="Z97" s="67">
        <v>0.4838709677419355</v>
      </c>
      <c r="AA97" s="66">
        <v>547</v>
      </c>
      <c r="AB97" s="67">
        <v>0.18655097613882865</v>
      </c>
      <c r="AC97" s="66">
        <v>547</v>
      </c>
      <c r="AD97" s="67">
        <v>0.18655097613882865</v>
      </c>
      <c r="AE97" s="214">
        <v>20</v>
      </c>
      <c r="AF97" s="67">
        <v>0</v>
      </c>
      <c r="AG97" s="66">
        <v>1202</v>
      </c>
      <c r="AH97" s="67">
        <v>0.63315217391304346</v>
      </c>
      <c r="AI97" s="66">
        <v>3250</v>
      </c>
      <c r="AJ97" s="67">
        <v>0.59235668789808926</v>
      </c>
      <c r="AK97" s="66">
        <v>4472</v>
      </c>
      <c r="AL97" s="67">
        <v>0.59885591705398644</v>
      </c>
      <c r="AM97" s="66">
        <v>8365</v>
      </c>
      <c r="AN97" s="67">
        <v>0.24238823704143764</v>
      </c>
      <c r="AO97" s="66">
        <v>12837</v>
      </c>
      <c r="AP97" s="67">
        <v>0.34700944386149013</v>
      </c>
      <c r="AQ97" s="344">
        <v>139</v>
      </c>
      <c r="AR97" s="67">
        <v>0.14876033057851235</v>
      </c>
      <c r="AS97" s="66">
        <v>7650</v>
      </c>
      <c r="AT97" s="67">
        <v>0.62454873646209386</v>
      </c>
      <c r="AU97" s="66">
        <v>11478</v>
      </c>
      <c r="AV97" s="67">
        <v>2.8955625280143504E-2</v>
      </c>
      <c r="AW97" s="66">
        <v>1583</v>
      </c>
      <c r="AX97" s="67">
        <v>0.31260364842454402</v>
      </c>
      <c r="AY97" s="66">
        <v>20850</v>
      </c>
      <c r="AZ97" s="67">
        <v>0.21284392996335288</v>
      </c>
      <c r="BA97" s="66">
        <v>56705</v>
      </c>
      <c r="BB97" s="67">
        <v>0.32839037646121771</v>
      </c>
      <c r="BC97" s="66">
        <v>77555</v>
      </c>
      <c r="BD97" s="67">
        <v>0.29521694111359764</v>
      </c>
      <c r="BE97" s="345">
        <v>198</v>
      </c>
      <c r="BF97" s="67">
        <v>-0.5158924205378973</v>
      </c>
      <c r="BG97" s="66">
        <v>4488</v>
      </c>
      <c r="BH97" s="67">
        <v>0.33017190278601061</v>
      </c>
      <c r="BI97" s="66">
        <v>28192</v>
      </c>
      <c r="BJ97" s="67">
        <v>0.5290990942127245</v>
      </c>
      <c r="BK97" s="66">
        <v>1670</v>
      </c>
      <c r="BL97" s="67">
        <v>0.46877748460861923</v>
      </c>
      <c r="BM97" s="66">
        <v>34548</v>
      </c>
      <c r="BN97" s="67">
        <v>0.47855858940340656</v>
      </c>
      <c r="BO97" s="66">
        <v>15775</v>
      </c>
      <c r="BP97" s="67">
        <v>-0.13185845578118982</v>
      </c>
      <c r="BQ97" s="66">
        <v>50323</v>
      </c>
      <c r="BR97" s="67">
        <v>0.21152225726460738</v>
      </c>
    </row>
    <row r="98" spans="2:70" s="4" customFormat="1" ht="15" hidden="1" customHeight="1" outlineLevel="1" x14ac:dyDescent="0.25">
      <c r="B98" s="53" t="s">
        <v>78</v>
      </c>
      <c r="C98" s="213">
        <v>36</v>
      </c>
      <c r="D98" s="141">
        <v>2.6</v>
      </c>
      <c r="E98" s="142">
        <v>225</v>
      </c>
      <c r="F98" s="141">
        <v>2.515625</v>
      </c>
      <c r="G98" s="142">
        <v>1497</v>
      </c>
      <c r="H98" s="141">
        <v>-5.7898049087476422E-2</v>
      </c>
      <c r="I98" s="142">
        <v>5260</v>
      </c>
      <c r="J98" s="141">
        <v>4.8435319912298214E-2</v>
      </c>
      <c r="K98" s="142">
        <v>370</v>
      </c>
      <c r="L98" s="141">
        <v>0.4509803921568627</v>
      </c>
      <c r="M98" s="142">
        <v>7388</v>
      </c>
      <c r="N98" s="141">
        <v>6.5320836337418919E-2</v>
      </c>
      <c r="O98" s="142">
        <v>11689</v>
      </c>
      <c r="P98" s="141">
        <v>-0.14691285943657861</v>
      </c>
      <c r="Q98" s="142">
        <v>19077</v>
      </c>
      <c r="R98" s="141">
        <v>-7.5592382613752007E-2</v>
      </c>
      <c r="S98" s="244">
        <v>5</v>
      </c>
      <c r="T98" s="141">
        <v>4</v>
      </c>
      <c r="U98" s="142">
        <v>27</v>
      </c>
      <c r="V98" s="141">
        <v>0.5</v>
      </c>
      <c r="W98" s="142">
        <v>13</v>
      </c>
      <c r="X98" s="141">
        <v>0.625</v>
      </c>
      <c r="Y98" s="142">
        <v>2</v>
      </c>
      <c r="Z98" s="141">
        <v>-0.75</v>
      </c>
      <c r="AA98" s="142">
        <v>47</v>
      </c>
      <c r="AB98" s="141">
        <v>0.34285714285714275</v>
      </c>
      <c r="AC98" s="142">
        <v>47</v>
      </c>
      <c r="AD98" s="141">
        <v>0.34285714285714275</v>
      </c>
      <c r="AE98" s="213">
        <v>5</v>
      </c>
      <c r="AF98" s="141">
        <v>-0.54545454545454541</v>
      </c>
      <c r="AG98" s="142">
        <v>96</v>
      </c>
      <c r="AH98" s="141">
        <v>-0.65714285714285714</v>
      </c>
      <c r="AI98" s="142">
        <v>456</v>
      </c>
      <c r="AJ98" s="141">
        <v>3.8724373576309867E-2</v>
      </c>
      <c r="AK98" s="142">
        <v>557</v>
      </c>
      <c r="AL98" s="141">
        <v>-0.23698630136986298</v>
      </c>
      <c r="AM98" s="142">
        <v>1430</v>
      </c>
      <c r="AN98" s="141">
        <v>5.6910569105691033E-2</v>
      </c>
      <c r="AO98" s="142">
        <v>1987</v>
      </c>
      <c r="AP98" s="141">
        <v>-4.6087373979836754E-2</v>
      </c>
      <c r="AQ98" s="334">
        <v>23</v>
      </c>
      <c r="AR98" s="141">
        <v>0.27777777777777768</v>
      </c>
      <c r="AS98" s="142">
        <v>701</v>
      </c>
      <c r="AT98" s="141">
        <v>0.21280276816609001</v>
      </c>
      <c r="AU98" s="142">
        <v>1850</v>
      </c>
      <c r="AV98" s="141">
        <v>0.27235213204951858</v>
      </c>
      <c r="AW98" s="142">
        <v>64</v>
      </c>
      <c r="AX98" s="141">
        <v>0.10344827586206895</v>
      </c>
      <c r="AY98" s="142">
        <v>2638</v>
      </c>
      <c r="AZ98" s="141">
        <v>0.25142314990512338</v>
      </c>
      <c r="BA98" s="142">
        <v>6644</v>
      </c>
      <c r="BB98" s="141">
        <v>-0.20028887818969665</v>
      </c>
      <c r="BC98" s="142">
        <v>9282</v>
      </c>
      <c r="BD98" s="141">
        <v>-0.1088709677419355</v>
      </c>
      <c r="BE98" s="335">
        <v>82</v>
      </c>
      <c r="BF98" s="141">
        <v>40</v>
      </c>
      <c r="BG98" s="142">
        <v>426</v>
      </c>
      <c r="BH98" s="141">
        <v>-0.14800000000000002</v>
      </c>
      <c r="BI98" s="142">
        <v>2733</v>
      </c>
      <c r="BJ98" s="141">
        <v>-5.8235699517574124E-2</v>
      </c>
      <c r="BK98" s="142">
        <v>178</v>
      </c>
      <c r="BL98" s="141">
        <v>0.78</v>
      </c>
      <c r="BM98" s="142">
        <v>3419</v>
      </c>
      <c r="BN98" s="141">
        <v>-2.4257990867579959E-2</v>
      </c>
      <c r="BO98" s="142">
        <v>2581</v>
      </c>
      <c r="BP98" s="141">
        <v>-2.0493358633776104E-2</v>
      </c>
      <c r="BQ98" s="142">
        <v>6000</v>
      </c>
      <c r="BR98" s="141">
        <v>-2.2642124124450214E-2</v>
      </c>
    </row>
    <row r="99" spans="2:70" s="4" customFormat="1" ht="15" hidden="1" customHeight="1" outlineLevel="1" x14ac:dyDescent="0.25">
      <c r="B99" s="53" t="s">
        <v>79</v>
      </c>
      <c r="C99" s="213">
        <v>29</v>
      </c>
      <c r="D99" s="141">
        <v>2.2222222222222223</v>
      </c>
      <c r="E99" s="142">
        <v>197</v>
      </c>
      <c r="F99" s="141">
        <v>1.3734939759036147</v>
      </c>
      <c r="G99" s="142">
        <v>1351</v>
      </c>
      <c r="H99" s="141">
        <v>-0.3278606965174129</v>
      </c>
      <c r="I99" s="142">
        <v>4079</v>
      </c>
      <c r="J99" s="141">
        <v>-0.20564751703992212</v>
      </c>
      <c r="K99" s="142">
        <v>336</v>
      </c>
      <c r="L99" s="141">
        <v>1.8181818181818077E-2</v>
      </c>
      <c r="M99" s="142">
        <v>5992</v>
      </c>
      <c r="N99" s="141">
        <v>-0.20814061054579092</v>
      </c>
      <c r="O99" s="142">
        <v>10013</v>
      </c>
      <c r="P99" s="141">
        <v>-0.27162289954171814</v>
      </c>
      <c r="Q99" s="142">
        <v>16005</v>
      </c>
      <c r="R99" s="141">
        <v>-0.24908510837946884</v>
      </c>
      <c r="S99" s="244">
        <v>15</v>
      </c>
      <c r="T99" s="141" t="s">
        <v>90</v>
      </c>
      <c r="U99" s="142">
        <v>63</v>
      </c>
      <c r="V99" s="141">
        <v>6.7796610169491567E-2</v>
      </c>
      <c r="W99" s="142">
        <v>9</v>
      </c>
      <c r="X99" s="141">
        <v>0.5</v>
      </c>
      <c r="Y99" s="142">
        <v>13</v>
      </c>
      <c r="Z99" s="141">
        <v>3.333333333333333</v>
      </c>
      <c r="AA99" s="142">
        <v>100</v>
      </c>
      <c r="AB99" s="141">
        <v>0.47058823529411775</v>
      </c>
      <c r="AC99" s="142">
        <v>100</v>
      </c>
      <c r="AD99" s="141">
        <v>0.47058823529411775</v>
      </c>
      <c r="AE99" s="213">
        <v>2</v>
      </c>
      <c r="AF99" s="141">
        <v>-0.33333333333333337</v>
      </c>
      <c r="AG99" s="142">
        <v>112</v>
      </c>
      <c r="AH99" s="141">
        <v>-0.66467065868263475</v>
      </c>
      <c r="AI99" s="142">
        <v>381</v>
      </c>
      <c r="AJ99" s="141">
        <v>5.5401662049861411E-2</v>
      </c>
      <c r="AK99" s="142">
        <v>495</v>
      </c>
      <c r="AL99" s="141">
        <v>-0.29083094555873923</v>
      </c>
      <c r="AM99" s="142">
        <v>1081</v>
      </c>
      <c r="AN99" s="141">
        <v>-0.19086826347305386</v>
      </c>
      <c r="AO99" s="142">
        <v>1576</v>
      </c>
      <c r="AP99" s="141">
        <v>-0.22517207472959688</v>
      </c>
      <c r="AQ99" s="334">
        <v>10</v>
      </c>
      <c r="AR99" s="141">
        <v>0.4285714285714286</v>
      </c>
      <c r="AS99" s="142">
        <v>649</v>
      </c>
      <c r="AT99" s="141">
        <v>-0.23466981132075471</v>
      </c>
      <c r="AU99" s="142">
        <v>1554</v>
      </c>
      <c r="AV99" s="141">
        <v>-0.21475492673067209</v>
      </c>
      <c r="AW99" s="142">
        <v>72</v>
      </c>
      <c r="AX99" s="141">
        <v>-0.3571428571428571</v>
      </c>
      <c r="AY99" s="142">
        <v>2285</v>
      </c>
      <c r="AZ99" s="141">
        <v>-0.22437202987101157</v>
      </c>
      <c r="BA99" s="142">
        <v>6036</v>
      </c>
      <c r="BB99" s="141">
        <v>-0.28820754716981134</v>
      </c>
      <c r="BC99" s="142">
        <v>8321</v>
      </c>
      <c r="BD99" s="141">
        <v>-0.27174864344477512</v>
      </c>
      <c r="BE99" s="335">
        <v>66</v>
      </c>
      <c r="BF99" s="141">
        <v>15.5</v>
      </c>
      <c r="BG99" s="142">
        <v>356</v>
      </c>
      <c r="BH99" s="141">
        <v>-0.32061068702290074</v>
      </c>
      <c r="BI99" s="142">
        <v>1952</v>
      </c>
      <c r="BJ99" s="141">
        <v>-0.22447357965832337</v>
      </c>
      <c r="BK99" s="142">
        <v>156</v>
      </c>
      <c r="BL99" s="141">
        <v>0.4579439252336448</v>
      </c>
      <c r="BM99" s="142">
        <v>2530</v>
      </c>
      <c r="BN99" s="141">
        <v>-0.19733502538071068</v>
      </c>
      <c r="BO99" s="142">
        <v>2037</v>
      </c>
      <c r="BP99" s="141">
        <v>-0.22370426829268297</v>
      </c>
      <c r="BQ99" s="142">
        <v>4567</v>
      </c>
      <c r="BR99" s="141">
        <v>-0.20931440443213301</v>
      </c>
    </row>
    <row r="100" spans="2:70" s="4" customFormat="1" ht="15" hidden="1" customHeight="1" outlineLevel="1" x14ac:dyDescent="0.25">
      <c r="B100" s="53" t="s">
        <v>80</v>
      </c>
      <c r="C100" s="213">
        <v>2</v>
      </c>
      <c r="D100" s="141">
        <v>-0.93103448275862066</v>
      </c>
      <c r="E100" s="142">
        <v>162</v>
      </c>
      <c r="F100" s="141">
        <v>0.8202247191011236</v>
      </c>
      <c r="G100" s="142">
        <v>1644</v>
      </c>
      <c r="H100" s="141">
        <v>-0.19174041297935107</v>
      </c>
      <c r="I100" s="142">
        <v>4686</v>
      </c>
      <c r="J100" s="141">
        <v>-0.17514522091181128</v>
      </c>
      <c r="K100" s="142">
        <v>396</v>
      </c>
      <c r="L100" s="141">
        <v>-0.1180400890868597</v>
      </c>
      <c r="M100" s="142">
        <v>6890</v>
      </c>
      <c r="N100" s="141">
        <v>-0.16807534411977787</v>
      </c>
      <c r="O100" s="142">
        <v>10393</v>
      </c>
      <c r="P100" s="141">
        <v>-0.32957037801573985</v>
      </c>
      <c r="Q100" s="142">
        <v>17283</v>
      </c>
      <c r="R100" s="141">
        <v>-0.27333501513622604</v>
      </c>
      <c r="S100" s="244">
        <v>0</v>
      </c>
      <c r="T100" s="141">
        <v>-1</v>
      </c>
      <c r="U100" s="142">
        <v>18</v>
      </c>
      <c r="V100" s="141">
        <v>-0.66666666666666674</v>
      </c>
      <c r="W100" s="142">
        <v>14</v>
      </c>
      <c r="X100" s="141">
        <v>2.5</v>
      </c>
      <c r="Y100" s="142">
        <v>7</v>
      </c>
      <c r="Z100" s="141">
        <v>0.16666666666666674</v>
      </c>
      <c r="AA100" s="142">
        <v>39</v>
      </c>
      <c r="AB100" s="141">
        <v>-0.4</v>
      </c>
      <c r="AC100" s="142">
        <v>39</v>
      </c>
      <c r="AD100" s="141">
        <v>-0.4</v>
      </c>
      <c r="AE100" s="213">
        <v>8</v>
      </c>
      <c r="AF100" s="141" t="s">
        <v>90</v>
      </c>
      <c r="AG100" s="142">
        <v>82</v>
      </c>
      <c r="AH100" s="141">
        <v>-0.72575250836120397</v>
      </c>
      <c r="AI100" s="142">
        <v>295</v>
      </c>
      <c r="AJ100" s="141">
        <v>-0.37234042553191493</v>
      </c>
      <c r="AK100" s="142">
        <v>385</v>
      </c>
      <c r="AL100" s="141">
        <v>-0.4993498049414824</v>
      </c>
      <c r="AM100" s="142">
        <v>940</v>
      </c>
      <c r="AN100" s="141">
        <v>-0.28134556574923553</v>
      </c>
      <c r="AO100" s="142">
        <v>1325</v>
      </c>
      <c r="AP100" s="141">
        <v>-0.36206066441983631</v>
      </c>
      <c r="AQ100" s="334">
        <v>19</v>
      </c>
      <c r="AR100" s="141">
        <v>0.35714285714285721</v>
      </c>
      <c r="AS100" s="142">
        <v>870</v>
      </c>
      <c r="AT100" s="141">
        <v>-0.17457305502846299</v>
      </c>
      <c r="AU100" s="142">
        <v>2087</v>
      </c>
      <c r="AV100" s="141">
        <v>0.10951621477937268</v>
      </c>
      <c r="AW100" s="142">
        <v>77</v>
      </c>
      <c r="AX100" s="141">
        <v>-0.38888888888888884</v>
      </c>
      <c r="AY100" s="142">
        <v>3053</v>
      </c>
      <c r="AZ100" s="141">
        <v>-7.1544715447154905E-3</v>
      </c>
      <c r="BA100" s="142">
        <v>6453</v>
      </c>
      <c r="BB100" s="141">
        <v>-0.27883325882878851</v>
      </c>
      <c r="BC100" s="142">
        <v>9506</v>
      </c>
      <c r="BD100" s="141">
        <v>-0.20934874823255423</v>
      </c>
      <c r="BE100" s="335">
        <v>86</v>
      </c>
      <c r="BF100" s="141">
        <v>4.0588235294117645</v>
      </c>
      <c r="BG100" s="142">
        <v>435</v>
      </c>
      <c r="BH100" s="141">
        <v>-1.1363636363636354E-2</v>
      </c>
      <c r="BI100" s="142">
        <v>2140</v>
      </c>
      <c r="BJ100" s="141">
        <v>-0.27111716621253401</v>
      </c>
      <c r="BK100" s="142">
        <v>186</v>
      </c>
      <c r="BL100" s="141">
        <v>6.8965517241379226E-2</v>
      </c>
      <c r="BM100" s="142">
        <v>2847</v>
      </c>
      <c r="BN100" s="141">
        <v>-0.20185029436501256</v>
      </c>
      <c r="BO100" s="142">
        <v>2158</v>
      </c>
      <c r="BP100" s="141">
        <v>-0.25277008310249305</v>
      </c>
      <c r="BQ100" s="142">
        <v>5005</v>
      </c>
      <c r="BR100" s="141">
        <v>-0.22463206816421377</v>
      </c>
    </row>
    <row r="101" spans="2:70" s="4" customFormat="1" ht="15" hidden="1" customHeight="1" outlineLevel="1" x14ac:dyDescent="0.25">
      <c r="B101" s="53" t="s">
        <v>81</v>
      </c>
      <c r="C101" s="213">
        <v>18</v>
      </c>
      <c r="D101" s="141">
        <v>2</v>
      </c>
      <c r="E101" s="142">
        <v>145</v>
      </c>
      <c r="F101" s="141">
        <v>0.55913978494623651</v>
      </c>
      <c r="G101" s="142">
        <v>646</v>
      </c>
      <c r="H101" s="141">
        <v>-0.18331226295828063</v>
      </c>
      <c r="I101" s="142">
        <v>2301</v>
      </c>
      <c r="J101" s="141">
        <v>-0.1446096654275093</v>
      </c>
      <c r="K101" s="142">
        <v>165</v>
      </c>
      <c r="L101" s="141">
        <v>-0.29487179487179482</v>
      </c>
      <c r="M101" s="142">
        <v>3275</v>
      </c>
      <c r="N101" s="141">
        <v>-0.1413214472994232</v>
      </c>
      <c r="O101" s="142">
        <v>5544</v>
      </c>
      <c r="P101" s="141">
        <v>-2.7539028240659569E-2</v>
      </c>
      <c r="Q101" s="142">
        <v>8819</v>
      </c>
      <c r="R101" s="141">
        <v>-7.3147661586967949E-2</v>
      </c>
      <c r="S101" s="244">
        <v>5</v>
      </c>
      <c r="T101" s="141">
        <v>-0.16666666666666663</v>
      </c>
      <c r="U101" s="142">
        <v>5</v>
      </c>
      <c r="V101" s="141">
        <v>-0.44444444444444442</v>
      </c>
      <c r="W101" s="142">
        <v>7</v>
      </c>
      <c r="X101" s="141">
        <v>0.16666666666666674</v>
      </c>
      <c r="Y101" s="142">
        <v>3</v>
      </c>
      <c r="Z101" s="141">
        <v>0.5</v>
      </c>
      <c r="AA101" s="142">
        <v>20</v>
      </c>
      <c r="AB101" s="141">
        <v>-0.13043478260869568</v>
      </c>
      <c r="AC101" s="142">
        <v>20</v>
      </c>
      <c r="AD101" s="141">
        <v>-0.13043478260869568</v>
      </c>
      <c r="AE101" s="213">
        <v>0</v>
      </c>
      <c r="AF101" s="141">
        <v>-1</v>
      </c>
      <c r="AG101" s="142">
        <v>47</v>
      </c>
      <c r="AH101" s="141">
        <v>-6.0000000000000053E-2</v>
      </c>
      <c r="AI101" s="142">
        <v>99</v>
      </c>
      <c r="AJ101" s="141">
        <v>-0.53301886792452824</v>
      </c>
      <c r="AK101" s="142">
        <v>146</v>
      </c>
      <c r="AL101" s="141">
        <v>-0.44696969696969702</v>
      </c>
      <c r="AM101" s="142">
        <v>190</v>
      </c>
      <c r="AN101" s="141">
        <v>-3.5532994923857864E-2</v>
      </c>
      <c r="AO101" s="142">
        <v>336</v>
      </c>
      <c r="AP101" s="141">
        <v>-0.27114967462039041</v>
      </c>
      <c r="AQ101" s="334">
        <v>5</v>
      </c>
      <c r="AR101" s="141">
        <v>-0.16666666666666663</v>
      </c>
      <c r="AS101" s="142">
        <v>330</v>
      </c>
      <c r="AT101" s="141">
        <v>9.27152317880795E-2</v>
      </c>
      <c r="AU101" s="142">
        <v>1054</v>
      </c>
      <c r="AV101" s="141">
        <v>0.2592592592592593</v>
      </c>
      <c r="AW101" s="142">
        <v>24</v>
      </c>
      <c r="AX101" s="141">
        <v>-0.1428571428571429</v>
      </c>
      <c r="AY101" s="142">
        <v>1413</v>
      </c>
      <c r="AZ101" s="141">
        <v>0.20460358056265981</v>
      </c>
      <c r="BA101" s="142">
        <v>3695</v>
      </c>
      <c r="BB101" s="141">
        <v>-8.8519313304721292E-3</v>
      </c>
      <c r="BC101" s="142">
        <v>5108</v>
      </c>
      <c r="BD101" s="141">
        <v>4.2236278310548769E-2</v>
      </c>
      <c r="BE101" s="335">
        <v>88</v>
      </c>
      <c r="BF101" s="141">
        <v>0.49152542372881358</v>
      </c>
      <c r="BG101" s="142">
        <v>222</v>
      </c>
      <c r="BH101" s="141">
        <v>-0.37110481586402266</v>
      </c>
      <c r="BI101" s="142">
        <v>1123</v>
      </c>
      <c r="BJ101" s="141">
        <v>-0.26360655737704919</v>
      </c>
      <c r="BK101" s="142">
        <v>84</v>
      </c>
      <c r="BL101" s="141">
        <v>-0.1428571428571429</v>
      </c>
      <c r="BM101" s="142">
        <v>1517</v>
      </c>
      <c r="BN101" s="141">
        <v>-0.25454545454545452</v>
      </c>
      <c r="BO101" s="142">
        <v>1403</v>
      </c>
      <c r="BP101" s="141">
        <v>7.7572964669738953E-2</v>
      </c>
      <c r="BQ101" s="142">
        <v>2920</v>
      </c>
      <c r="BR101" s="141">
        <v>-0.12496254120467487</v>
      </c>
    </row>
    <row r="102" spans="2:70" s="4" customFormat="1" ht="15" hidden="1" customHeight="1" outlineLevel="1" x14ac:dyDescent="0.25">
      <c r="B102" s="53" t="s">
        <v>82</v>
      </c>
      <c r="C102" s="213">
        <v>6</v>
      </c>
      <c r="D102" s="141">
        <v>0.19999999999999996</v>
      </c>
      <c r="E102" s="142">
        <v>27</v>
      </c>
      <c r="F102" s="141">
        <v>-0.70967741935483875</v>
      </c>
      <c r="G102" s="142">
        <v>70</v>
      </c>
      <c r="H102" s="141">
        <v>1.1212121212121211</v>
      </c>
      <c r="I102" s="142">
        <v>139</v>
      </c>
      <c r="J102" s="141">
        <v>1.7254901960784315</v>
      </c>
      <c r="K102" s="142">
        <v>36</v>
      </c>
      <c r="L102" s="141">
        <v>1.25</v>
      </c>
      <c r="M102" s="142">
        <v>278</v>
      </c>
      <c r="N102" s="141">
        <v>0.40404040404040398</v>
      </c>
      <c r="O102" s="142">
        <v>788</v>
      </c>
      <c r="P102" s="141">
        <v>-0.10352673492605236</v>
      </c>
      <c r="Q102" s="142">
        <v>1066</v>
      </c>
      <c r="R102" s="141">
        <v>-1.0213556174558991E-2</v>
      </c>
      <c r="S102" s="244">
        <v>3</v>
      </c>
      <c r="T102" s="141" t="s">
        <v>90</v>
      </c>
      <c r="U102" s="142">
        <v>9</v>
      </c>
      <c r="V102" s="141">
        <v>0.125</v>
      </c>
      <c r="W102" s="142">
        <v>8</v>
      </c>
      <c r="X102" s="141">
        <v>3</v>
      </c>
      <c r="Y102" s="142">
        <v>9</v>
      </c>
      <c r="Z102" s="141">
        <v>0.8</v>
      </c>
      <c r="AA102" s="142">
        <v>29</v>
      </c>
      <c r="AB102" s="141">
        <v>0.93333333333333335</v>
      </c>
      <c r="AC102" s="142">
        <v>29</v>
      </c>
      <c r="AD102" s="141">
        <v>0.93333333333333335</v>
      </c>
      <c r="AE102" s="213">
        <v>2</v>
      </c>
      <c r="AF102" s="141" t="s">
        <v>90</v>
      </c>
      <c r="AG102" s="142">
        <v>5</v>
      </c>
      <c r="AH102" s="141" t="s">
        <v>90</v>
      </c>
      <c r="AI102" s="142">
        <v>17</v>
      </c>
      <c r="AJ102" s="141">
        <v>0.41666666666666674</v>
      </c>
      <c r="AK102" s="142">
        <v>24</v>
      </c>
      <c r="AL102" s="141">
        <v>1</v>
      </c>
      <c r="AM102" s="142">
        <v>40</v>
      </c>
      <c r="AN102" s="141">
        <v>2.564102564102555E-2</v>
      </c>
      <c r="AO102" s="142">
        <v>64</v>
      </c>
      <c r="AP102" s="141">
        <v>0.25490196078431371</v>
      </c>
      <c r="AQ102" s="334">
        <v>0</v>
      </c>
      <c r="AR102" s="141" t="s">
        <v>90</v>
      </c>
      <c r="AS102" s="142">
        <v>56</v>
      </c>
      <c r="AT102" s="141">
        <v>1.1538461538461537</v>
      </c>
      <c r="AU102" s="142">
        <v>10</v>
      </c>
      <c r="AV102" s="141">
        <v>-0.2857142857142857</v>
      </c>
      <c r="AW102" s="142">
        <v>13</v>
      </c>
      <c r="AX102" s="141">
        <v>12</v>
      </c>
      <c r="AY102" s="142">
        <v>79</v>
      </c>
      <c r="AZ102" s="141">
        <v>0.92682926829268286</v>
      </c>
      <c r="BA102" s="142">
        <v>62</v>
      </c>
      <c r="BB102" s="141">
        <v>-0.27058823529411768</v>
      </c>
      <c r="BC102" s="142">
        <v>141</v>
      </c>
      <c r="BD102" s="141">
        <v>0.11904761904761907</v>
      </c>
      <c r="BE102" s="335">
        <v>12</v>
      </c>
      <c r="BF102" s="141">
        <v>-0.81538461538461537</v>
      </c>
      <c r="BG102" s="142">
        <v>5</v>
      </c>
      <c r="BH102" s="141">
        <v>0</v>
      </c>
      <c r="BI102" s="142">
        <v>101</v>
      </c>
      <c r="BJ102" s="141">
        <v>3.5909090909090908</v>
      </c>
      <c r="BK102" s="142">
        <v>19</v>
      </c>
      <c r="BL102" s="141">
        <v>2.8</v>
      </c>
      <c r="BM102" s="142">
        <v>137</v>
      </c>
      <c r="BN102" s="141">
        <v>0.41237113402061865</v>
      </c>
      <c r="BO102" s="142">
        <v>623</v>
      </c>
      <c r="BP102" s="141">
        <v>-0.12005649717514122</v>
      </c>
      <c r="BQ102" s="142">
        <v>760</v>
      </c>
      <c r="BR102" s="141">
        <v>-5.5900621118012417E-2</v>
      </c>
    </row>
    <row r="103" spans="2:70" s="4" customFormat="1" ht="15" hidden="1" customHeight="1" outlineLevel="1" x14ac:dyDescent="0.25">
      <c r="B103" s="53" t="s">
        <v>83</v>
      </c>
      <c r="C103" s="213">
        <v>3</v>
      </c>
      <c r="D103" s="141">
        <v>0</v>
      </c>
      <c r="E103" s="142">
        <v>15</v>
      </c>
      <c r="F103" s="141">
        <v>-0.5161290322580645</v>
      </c>
      <c r="G103" s="142">
        <v>119</v>
      </c>
      <c r="H103" s="141">
        <v>1.2884615384615383</v>
      </c>
      <c r="I103" s="142">
        <v>297</v>
      </c>
      <c r="J103" s="141">
        <v>-0.14655172413793105</v>
      </c>
      <c r="K103" s="142">
        <v>28</v>
      </c>
      <c r="L103" s="141">
        <v>-0.22222222222222221</v>
      </c>
      <c r="M103" s="142">
        <v>462</v>
      </c>
      <c r="N103" s="141">
        <v>-1.7021276595744705E-2</v>
      </c>
      <c r="O103" s="142">
        <v>1149</v>
      </c>
      <c r="P103" s="141">
        <v>7.2829131652661028E-2</v>
      </c>
      <c r="Q103" s="142">
        <v>1611</v>
      </c>
      <c r="R103" s="141">
        <v>4.542504866969499E-2</v>
      </c>
      <c r="S103" s="244">
        <v>0</v>
      </c>
      <c r="T103" s="141">
        <v>-1</v>
      </c>
      <c r="U103" s="142">
        <v>2</v>
      </c>
      <c r="V103" s="141">
        <v>-0.77777777777777779</v>
      </c>
      <c r="W103" s="142">
        <v>4</v>
      </c>
      <c r="X103" s="141" t="s">
        <v>90</v>
      </c>
      <c r="Y103" s="142">
        <v>1</v>
      </c>
      <c r="Z103" s="141">
        <v>-0.66666666666666674</v>
      </c>
      <c r="AA103" s="142">
        <v>7</v>
      </c>
      <c r="AB103" s="141">
        <v>-0.46153846153846156</v>
      </c>
      <c r="AC103" s="142">
        <v>7</v>
      </c>
      <c r="AD103" s="141">
        <v>-0.46153846153846156</v>
      </c>
      <c r="AE103" s="213">
        <v>0</v>
      </c>
      <c r="AF103" s="141" t="s">
        <v>90</v>
      </c>
      <c r="AG103" s="142">
        <v>9</v>
      </c>
      <c r="AH103" s="141" t="s">
        <v>90</v>
      </c>
      <c r="AI103" s="142">
        <v>38</v>
      </c>
      <c r="AJ103" s="141">
        <v>1.1111111111111112</v>
      </c>
      <c r="AK103" s="142">
        <v>47</v>
      </c>
      <c r="AL103" s="141">
        <v>1.6111111111111112</v>
      </c>
      <c r="AM103" s="142">
        <v>65</v>
      </c>
      <c r="AN103" s="141">
        <v>0.22641509433962259</v>
      </c>
      <c r="AO103" s="142">
        <v>112</v>
      </c>
      <c r="AP103" s="141">
        <v>0.57746478873239426</v>
      </c>
      <c r="AQ103" s="334">
        <v>1</v>
      </c>
      <c r="AR103" s="141" t="s">
        <v>90</v>
      </c>
      <c r="AS103" s="142">
        <v>60</v>
      </c>
      <c r="AT103" s="141">
        <v>0.22448979591836737</v>
      </c>
      <c r="AU103" s="142">
        <v>15</v>
      </c>
      <c r="AV103" s="141">
        <v>0.15384615384615374</v>
      </c>
      <c r="AW103" s="142">
        <v>10</v>
      </c>
      <c r="AX103" s="141">
        <v>1.5</v>
      </c>
      <c r="AY103" s="142">
        <v>86</v>
      </c>
      <c r="AZ103" s="141">
        <v>0.30303030303030298</v>
      </c>
      <c r="BA103" s="142">
        <v>207</v>
      </c>
      <c r="BB103" s="141">
        <v>-0.27622377622377625</v>
      </c>
      <c r="BC103" s="142">
        <v>293</v>
      </c>
      <c r="BD103" s="141">
        <v>-0.16761363636363635</v>
      </c>
      <c r="BE103" s="335">
        <v>10</v>
      </c>
      <c r="BF103" s="141">
        <v>-0.23076923076923073</v>
      </c>
      <c r="BG103" s="142">
        <v>47</v>
      </c>
      <c r="BH103" s="141">
        <v>46</v>
      </c>
      <c r="BI103" s="142">
        <v>241</v>
      </c>
      <c r="BJ103" s="141">
        <v>-0.26299694189602452</v>
      </c>
      <c r="BK103" s="142">
        <v>5</v>
      </c>
      <c r="BL103" s="141">
        <v>-0.61538461538461542</v>
      </c>
      <c r="BM103" s="142">
        <v>303</v>
      </c>
      <c r="BN103" s="141">
        <v>-0.14406779661016944</v>
      </c>
      <c r="BO103" s="142">
        <v>810</v>
      </c>
      <c r="BP103" s="141">
        <v>0.17052023121387294</v>
      </c>
      <c r="BQ103" s="142">
        <v>1113</v>
      </c>
      <c r="BR103" s="141">
        <v>6.4053537284894935E-2</v>
      </c>
    </row>
    <row r="104" spans="2:70" s="4" customFormat="1" ht="15" hidden="1" customHeight="1" outlineLevel="1" x14ac:dyDescent="0.25">
      <c r="B104" s="53" t="s">
        <v>84</v>
      </c>
      <c r="C104" s="213">
        <v>12</v>
      </c>
      <c r="D104" s="141" t="s">
        <v>90</v>
      </c>
      <c r="E104" s="142">
        <v>8</v>
      </c>
      <c r="F104" s="141">
        <v>-0.83673469387755106</v>
      </c>
      <c r="G104" s="142">
        <v>130</v>
      </c>
      <c r="H104" s="141">
        <v>4.0000000000000036E-2</v>
      </c>
      <c r="I104" s="142">
        <v>297</v>
      </c>
      <c r="J104" s="141">
        <v>6.0714285714285721E-2</v>
      </c>
      <c r="K104" s="142">
        <v>62</v>
      </c>
      <c r="L104" s="141">
        <v>0.14814814814814814</v>
      </c>
      <c r="M104" s="142">
        <v>509</v>
      </c>
      <c r="N104" s="141">
        <v>1.9685039370078705E-3</v>
      </c>
      <c r="O104" s="142">
        <v>1467</v>
      </c>
      <c r="P104" s="141">
        <v>-8.4840923268870827E-2</v>
      </c>
      <c r="Q104" s="142">
        <v>1976</v>
      </c>
      <c r="R104" s="141">
        <v>-6.3950734249170971E-2</v>
      </c>
      <c r="S104" s="244">
        <v>0</v>
      </c>
      <c r="T104" s="141" t="s">
        <v>90</v>
      </c>
      <c r="U104" s="142">
        <v>2</v>
      </c>
      <c r="V104" s="141">
        <v>-0.75</v>
      </c>
      <c r="W104" s="142">
        <v>4</v>
      </c>
      <c r="X104" s="141" t="s">
        <v>90</v>
      </c>
      <c r="Y104" s="142">
        <v>6</v>
      </c>
      <c r="Z104" s="141">
        <v>-0.4</v>
      </c>
      <c r="AA104" s="142">
        <v>12</v>
      </c>
      <c r="AB104" s="141">
        <v>-0.33333333333333337</v>
      </c>
      <c r="AC104" s="142">
        <v>12</v>
      </c>
      <c r="AD104" s="141">
        <v>-0.33333333333333337</v>
      </c>
      <c r="AE104" s="213">
        <v>0</v>
      </c>
      <c r="AF104" s="141" t="s">
        <v>90</v>
      </c>
      <c r="AG104" s="142">
        <v>25</v>
      </c>
      <c r="AH104" s="141">
        <v>11.5</v>
      </c>
      <c r="AI104" s="142">
        <v>23</v>
      </c>
      <c r="AJ104" s="141">
        <v>0.53333333333333344</v>
      </c>
      <c r="AK104" s="142">
        <v>48</v>
      </c>
      <c r="AL104" s="141">
        <v>1.8235294117647061</v>
      </c>
      <c r="AM104" s="142">
        <v>43</v>
      </c>
      <c r="AN104" s="141">
        <v>-0.35820895522388063</v>
      </c>
      <c r="AO104" s="142">
        <v>91</v>
      </c>
      <c r="AP104" s="141">
        <v>8.3333333333333259E-2</v>
      </c>
      <c r="AQ104" s="334">
        <v>5</v>
      </c>
      <c r="AR104" s="141" t="s">
        <v>90</v>
      </c>
      <c r="AS104" s="142">
        <v>32</v>
      </c>
      <c r="AT104" s="141">
        <v>-0.68316831683168311</v>
      </c>
      <c r="AU104" s="142">
        <v>22</v>
      </c>
      <c r="AV104" s="141">
        <v>0.83333333333333326</v>
      </c>
      <c r="AW104" s="142">
        <v>0</v>
      </c>
      <c r="AX104" s="141">
        <v>-1</v>
      </c>
      <c r="AY104" s="142">
        <v>59</v>
      </c>
      <c r="AZ104" s="141">
        <v>-0.51639344262295084</v>
      </c>
      <c r="BA104" s="142">
        <v>422</v>
      </c>
      <c r="BB104" s="141">
        <v>-7.6586433260393827E-2</v>
      </c>
      <c r="BC104" s="142">
        <v>481</v>
      </c>
      <c r="BD104" s="141">
        <v>-0.16925734024179617</v>
      </c>
      <c r="BE104" s="335">
        <v>6</v>
      </c>
      <c r="BF104" s="141">
        <v>-0.73913043478260865</v>
      </c>
      <c r="BG104" s="142">
        <v>69</v>
      </c>
      <c r="BH104" s="141">
        <v>12.8</v>
      </c>
      <c r="BI104" s="142">
        <v>239</v>
      </c>
      <c r="BJ104" s="141">
        <v>-9.4696969696969724E-2</v>
      </c>
      <c r="BK104" s="142">
        <v>39</v>
      </c>
      <c r="BL104" s="141">
        <v>1.6</v>
      </c>
      <c r="BM104" s="142">
        <v>353</v>
      </c>
      <c r="BN104" s="141">
        <v>0.14983713355048867</v>
      </c>
      <c r="BO104" s="142">
        <v>906</v>
      </c>
      <c r="BP104" s="141">
        <v>-2.9978586723768741E-2</v>
      </c>
      <c r="BQ104" s="142">
        <v>1259</v>
      </c>
      <c r="BR104" s="141">
        <v>1.4504431909750259E-2</v>
      </c>
    </row>
    <row r="105" spans="2:70" s="4" customFormat="1" ht="15" hidden="1" customHeight="1" outlineLevel="1" x14ac:dyDescent="0.25">
      <c r="B105" s="53" t="s">
        <v>85</v>
      </c>
      <c r="C105" s="213">
        <v>2</v>
      </c>
      <c r="D105" s="141">
        <v>1</v>
      </c>
      <c r="E105" s="142">
        <v>15</v>
      </c>
      <c r="F105" s="141">
        <v>0.15384615384615374</v>
      </c>
      <c r="G105" s="142">
        <v>65</v>
      </c>
      <c r="H105" s="141">
        <v>1.5</v>
      </c>
      <c r="I105" s="142">
        <v>472</v>
      </c>
      <c r="J105" s="141">
        <v>0.4478527607361964</v>
      </c>
      <c r="K105" s="142">
        <v>29</v>
      </c>
      <c r="L105" s="141">
        <v>2.2222222222222223</v>
      </c>
      <c r="M105" s="142">
        <v>583</v>
      </c>
      <c r="N105" s="141">
        <v>0.55466666666666664</v>
      </c>
      <c r="O105" s="142">
        <v>872</v>
      </c>
      <c r="P105" s="141">
        <v>1.1584158415841586</v>
      </c>
      <c r="Q105" s="142">
        <v>1455</v>
      </c>
      <c r="R105" s="141">
        <v>0.86777920410783049</v>
      </c>
      <c r="S105" s="244">
        <v>0</v>
      </c>
      <c r="T105" s="141" t="s">
        <v>90</v>
      </c>
      <c r="U105" s="142">
        <v>6</v>
      </c>
      <c r="V105" s="141">
        <v>5</v>
      </c>
      <c r="W105" s="142">
        <v>18</v>
      </c>
      <c r="X105" s="141" t="s">
        <v>90</v>
      </c>
      <c r="Y105" s="142">
        <v>4</v>
      </c>
      <c r="Z105" s="141">
        <v>3</v>
      </c>
      <c r="AA105" s="142">
        <v>28</v>
      </c>
      <c r="AB105" s="141">
        <v>13</v>
      </c>
      <c r="AC105" s="142">
        <v>28</v>
      </c>
      <c r="AD105" s="141">
        <v>13</v>
      </c>
      <c r="AE105" s="213">
        <v>0</v>
      </c>
      <c r="AF105" s="141" t="s">
        <v>90</v>
      </c>
      <c r="AG105" s="142">
        <v>4</v>
      </c>
      <c r="AH105" s="141">
        <v>-0.5</v>
      </c>
      <c r="AI105" s="142">
        <v>14</v>
      </c>
      <c r="AJ105" s="141" t="s">
        <v>90</v>
      </c>
      <c r="AK105" s="142">
        <v>18</v>
      </c>
      <c r="AL105" s="141">
        <v>1.25</v>
      </c>
      <c r="AM105" s="142">
        <v>16</v>
      </c>
      <c r="AN105" s="141">
        <v>-5.8823529411764719E-2</v>
      </c>
      <c r="AO105" s="142">
        <v>34</v>
      </c>
      <c r="AP105" s="141">
        <v>0.3600000000000001</v>
      </c>
      <c r="AQ105" s="334">
        <v>2</v>
      </c>
      <c r="AR105" s="141" t="s">
        <v>90</v>
      </c>
      <c r="AS105" s="142">
        <v>23</v>
      </c>
      <c r="AT105" s="141">
        <v>1.0909090909090908</v>
      </c>
      <c r="AU105" s="142">
        <v>8</v>
      </c>
      <c r="AV105" s="141">
        <v>0.33333333333333326</v>
      </c>
      <c r="AW105" s="142">
        <v>10</v>
      </c>
      <c r="AX105" s="141">
        <v>1.5</v>
      </c>
      <c r="AY105" s="142">
        <v>43</v>
      </c>
      <c r="AZ105" s="141">
        <v>1.0476190476190474</v>
      </c>
      <c r="BA105" s="142">
        <v>170</v>
      </c>
      <c r="BB105" s="141">
        <v>-0.40140845070422537</v>
      </c>
      <c r="BC105" s="142">
        <v>213</v>
      </c>
      <c r="BD105" s="141">
        <v>-0.30163934426229511</v>
      </c>
      <c r="BE105" s="335">
        <v>6</v>
      </c>
      <c r="BF105" s="141">
        <v>-0.25</v>
      </c>
      <c r="BG105" s="142">
        <v>20</v>
      </c>
      <c r="BH105" s="141">
        <v>19</v>
      </c>
      <c r="BI105" s="142">
        <v>424</v>
      </c>
      <c r="BJ105" s="141">
        <v>0.33753943217665605</v>
      </c>
      <c r="BK105" s="142">
        <v>7</v>
      </c>
      <c r="BL105" s="141">
        <v>1.3333333333333335</v>
      </c>
      <c r="BM105" s="142">
        <v>457</v>
      </c>
      <c r="BN105" s="141">
        <v>0.38905775075987847</v>
      </c>
      <c r="BO105" s="142">
        <v>645</v>
      </c>
      <c r="BP105" s="141">
        <v>6.2471910112359552</v>
      </c>
      <c r="BQ105" s="142">
        <v>1102</v>
      </c>
      <c r="BR105" s="141">
        <v>1.6363636363636362</v>
      </c>
    </row>
    <row r="106" spans="2:70" s="4" customFormat="1" ht="15" hidden="1" customHeight="1" outlineLevel="1" x14ac:dyDescent="0.25">
      <c r="B106" s="53" t="s">
        <v>86</v>
      </c>
      <c r="C106" s="213">
        <v>15</v>
      </c>
      <c r="D106" s="141">
        <v>1.1428571428571428</v>
      </c>
      <c r="E106" s="142">
        <v>10</v>
      </c>
      <c r="F106" s="141">
        <v>-0.82456140350877194</v>
      </c>
      <c r="G106" s="142">
        <v>102</v>
      </c>
      <c r="H106" s="141">
        <v>0.7</v>
      </c>
      <c r="I106" s="142">
        <v>405</v>
      </c>
      <c r="J106" s="141">
        <v>-4.0284360189573487E-2</v>
      </c>
      <c r="K106" s="142">
        <v>10</v>
      </c>
      <c r="L106" s="141">
        <v>-0.65517241379310343</v>
      </c>
      <c r="M106" s="142">
        <v>542</v>
      </c>
      <c r="N106" s="141">
        <v>-5.7391304347826133E-2</v>
      </c>
      <c r="O106" s="142">
        <v>1225</v>
      </c>
      <c r="P106" s="141">
        <v>-0.23052763819095479</v>
      </c>
      <c r="Q106" s="142">
        <v>1767</v>
      </c>
      <c r="R106" s="141">
        <v>-0.18458698661744344</v>
      </c>
      <c r="S106" s="244">
        <v>15</v>
      </c>
      <c r="T106" s="141" t="s">
        <v>90</v>
      </c>
      <c r="U106" s="142">
        <v>7</v>
      </c>
      <c r="V106" s="141">
        <v>2.5</v>
      </c>
      <c r="W106" s="142">
        <v>7</v>
      </c>
      <c r="X106" s="141">
        <v>2.5</v>
      </c>
      <c r="Y106" s="142">
        <v>0</v>
      </c>
      <c r="Z106" s="141">
        <v>-1</v>
      </c>
      <c r="AA106" s="142">
        <v>29</v>
      </c>
      <c r="AB106" s="141">
        <v>0.31818181818181812</v>
      </c>
      <c r="AC106" s="142">
        <v>29</v>
      </c>
      <c r="AD106" s="141">
        <v>0.31818181818181812</v>
      </c>
      <c r="AE106" s="213">
        <v>0</v>
      </c>
      <c r="AF106" s="141" t="s">
        <v>90</v>
      </c>
      <c r="AG106" s="142">
        <v>9</v>
      </c>
      <c r="AH106" s="141">
        <v>2</v>
      </c>
      <c r="AI106" s="142">
        <v>3</v>
      </c>
      <c r="AJ106" s="141">
        <v>-0.5714285714285714</v>
      </c>
      <c r="AK106" s="142">
        <v>12</v>
      </c>
      <c r="AL106" s="141">
        <v>0.19999999999999996</v>
      </c>
      <c r="AM106" s="142">
        <v>58</v>
      </c>
      <c r="AN106" s="141">
        <v>3.4615384615384617</v>
      </c>
      <c r="AO106" s="142">
        <v>70</v>
      </c>
      <c r="AP106" s="141">
        <v>2.0434782608695654</v>
      </c>
      <c r="AQ106" s="334">
        <v>2</v>
      </c>
      <c r="AR106" s="141" t="s">
        <v>90</v>
      </c>
      <c r="AS106" s="142">
        <v>47</v>
      </c>
      <c r="AT106" s="141">
        <v>9.3023255813953432E-2</v>
      </c>
      <c r="AU106" s="142">
        <v>24</v>
      </c>
      <c r="AV106" s="141">
        <v>0.41176470588235303</v>
      </c>
      <c r="AW106" s="142">
        <v>6</v>
      </c>
      <c r="AX106" s="141">
        <v>0</v>
      </c>
      <c r="AY106" s="142">
        <v>79</v>
      </c>
      <c r="AZ106" s="141">
        <v>0.19696969696969702</v>
      </c>
      <c r="BA106" s="142">
        <v>237</v>
      </c>
      <c r="BB106" s="141">
        <v>-0.4</v>
      </c>
      <c r="BC106" s="142">
        <v>316</v>
      </c>
      <c r="BD106" s="141">
        <v>-0.31453362255965289</v>
      </c>
      <c r="BE106" s="335">
        <v>0</v>
      </c>
      <c r="BF106" s="141">
        <v>-1</v>
      </c>
      <c r="BG106" s="142">
        <v>24</v>
      </c>
      <c r="BH106" s="141">
        <v>23</v>
      </c>
      <c r="BI106" s="142">
        <v>368</v>
      </c>
      <c r="BJ106" s="141">
        <v>-6.1224489795918324E-2</v>
      </c>
      <c r="BK106" s="142">
        <v>3</v>
      </c>
      <c r="BL106" s="141">
        <v>-0.5</v>
      </c>
      <c r="BM106" s="142">
        <v>395</v>
      </c>
      <c r="BN106" s="141">
        <v>-4.1262135922330079E-2</v>
      </c>
      <c r="BO106" s="142">
        <v>891</v>
      </c>
      <c r="BP106" s="141">
        <v>-0.19147005444646104</v>
      </c>
      <c r="BQ106" s="142">
        <v>1286</v>
      </c>
      <c r="BR106" s="141">
        <v>-0.1505944517833554</v>
      </c>
    </row>
    <row r="107" spans="2:70" s="4" customFormat="1" ht="15" hidden="1" customHeight="1" outlineLevel="1" x14ac:dyDescent="0.25">
      <c r="B107" s="53" t="s">
        <v>87</v>
      </c>
      <c r="C107" s="213">
        <v>4</v>
      </c>
      <c r="D107" s="141">
        <v>-0.7142857142857143</v>
      </c>
      <c r="E107" s="142">
        <v>106</v>
      </c>
      <c r="F107" s="141">
        <v>0.35897435897435903</v>
      </c>
      <c r="G107" s="142">
        <v>944</v>
      </c>
      <c r="H107" s="141">
        <v>5.3571428571428603E-2</v>
      </c>
      <c r="I107" s="142">
        <v>3210</v>
      </c>
      <c r="J107" s="141">
        <v>0.25292740046838413</v>
      </c>
      <c r="K107" s="142">
        <v>410</v>
      </c>
      <c r="L107" s="141">
        <v>0.28125</v>
      </c>
      <c r="M107" s="142">
        <v>4674</v>
      </c>
      <c r="N107" s="141">
        <v>0.20775193798449609</v>
      </c>
      <c r="O107" s="142">
        <v>7712</v>
      </c>
      <c r="P107" s="141">
        <v>0.40422432629278959</v>
      </c>
      <c r="Q107" s="142">
        <v>12386</v>
      </c>
      <c r="R107" s="141">
        <v>0.32300790429395421</v>
      </c>
      <c r="S107" s="244">
        <v>0</v>
      </c>
      <c r="T107" s="141" t="s">
        <v>90</v>
      </c>
      <c r="U107" s="142">
        <v>34</v>
      </c>
      <c r="V107" s="141">
        <v>0.1333333333333333</v>
      </c>
      <c r="W107" s="142">
        <v>3</v>
      </c>
      <c r="X107" s="141">
        <v>-0.5714285714285714</v>
      </c>
      <c r="Y107" s="142">
        <v>2</v>
      </c>
      <c r="Z107" s="141">
        <v>-0.5</v>
      </c>
      <c r="AA107" s="142">
        <v>39</v>
      </c>
      <c r="AB107" s="141">
        <v>-4.8780487804878092E-2</v>
      </c>
      <c r="AC107" s="142">
        <v>39</v>
      </c>
      <c r="AD107" s="141">
        <v>-4.8780487804878092E-2</v>
      </c>
      <c r="AE107" s="213">
        <v>3</v>
      </c>
      <c r="AF107" s="141">
        <v>2</v>
      </c>
      <c r="AG107" s="142">
        <v>60</v>
      </c>
      <c r="AH107" s="141">
        <v>0.4285714285714286</v>
      </c>
      <c r="AI107" s="142">
        <v>123</v>
      </c>
      <c r="AJ107" s="141">
        <v>7.8947368421052655E-2</v>
      </c>
      <c r="AK107" s="142">
        <v>186</v>
      </c>
      <c r="AL107" s="141">
        <v>0.1847133757961783</v>
      </c>
      <c r="AM107" s="142">
        <v>552</v>
      </c>
      <c r="AN107" s="141">
        <v>9.0909090909090828E-2</v>
      </c>
      <c r="AO107" s="142">
        <v>738</v>
      </c>
      <c r="AP107" s="141">
        <v>0.1131221719457014</v>
      </c>
      <c r="AQ107" s="334">
        <v>13</v>
      </c>
      <c r="AR107" s="141">
        <v>12</v>
      </c>
      <c r="AS107" s="142">
        <v>409</v>
      </c>
      <c r="AT107" s="141">
        <v>0.13927576601671299</v>
      </c>
      <c r="AU107" s="142">
        <v>854</v>
      </c>
      <c r="AV107" s="141">
        <v>0.25036603221083453</v>
      </c>
      <c r="AW107" s="142">
        <v>100</v>
      </c>
      <c r="AX107" s="141">
        <v>0.92307692307692313</v>
      </c>
      <c r="AY107" s="142">
        <v>1376</v>
      </c>
      <c r="AZ107" s="141">
        <v>0.25662100456621006</v>
      </c>
      <c r="BA107" s="142">
        <v>4623</v>
      </c>
      <c r="BB107" s="141">
        <v>1.387913223140496</v>
      </c>
      <c r="BC107" s="142">
        <v>5999</v>
      </c>
      <c r="BD107" s="141">
        <v>0.97921478060046185</v>
      </c>
      <c r="BE107" s="335">
        <v>46</v>
      </c>
      <c r="BF107" s="141">
        <v>0.14999999999999991</v>
      </c>
      <c r="BG107" s="142">
        <v>463</v>
      </c>
      <c r="BH107" s="141">
        <v>0.74716981132075477</v>
      </c>
      <c r="BI107" s="142">
        <v>2081</v>
      </c>
      <c r="BJ107" s="141">
        <v>0.31708860759493662</v>
      </c>
      <c r="BK107" s="142">
        <v>141</v>
      </c>
      <c r="BL107" s="141">
        <v>4.4444444444444509E-2</v>
      </c>
      <c r="BM107" s="142">
        <v>2731</v>
      </c>
      <c r="BN107" s="141">
        <v>0.35198019801980207</v>
      </c>
      <c r="BO107" s="142">
        <v>1700</v>
      </c>
      <c r="BP107" s="141">
        <v>-0.32027189124350264</v>
      </c>
      <c r="BQ107" s="142">
        <v>4431</v>
      </c>
      <c r="BR107" s="141">
        <v>-1.9907100199071048E-2</v>
      </c>
    </row>
    <row r="108" spans="2:70" s="4" customFormat="1" ht="15" hidden="1" customHeight="1" outlineLevel="1" x14ac:dyDescent="0.25">
      <c r="B108" s="53" t="s">
        <v>88</v>
      </c>
      <c r="C108" s="213">
        <v>16</v>
      </c>
      <c r="D108" s="141">
        <v>0.77777777777777768</v>
      </c>
      <c r="E108" s="142">
        <v>84</v>
      </c>
      <c r="F108" s="141">
        <v>-0.23636363636363633</v>
      </c>
      <c r="G108" s="142">
        <v>2100</v>
      </c>
      <c r="H108" s="141">
        <v>-1.6853932584269704E-2</v>
      </c>
      <c r="I108" s="142">
        <v>6515</v>
      </c>
      <c r="J108" s="141">
        <v>0.33915724563206573</v>
      </c>
      <c r="K108" s="142">
        <v>535</v>
      </c>
      <c r="L108" s="141">
        <v>0.10995850622406644</v>
      </c>
      <c r="M108" s="142">
        <v>9250</v>
      </c>
      <c r="N108" s="141">
        <v>0.21678505656406211</v>
      </c>
      <c r="O108" s="142">
        <v>12642</v>
      </c>
      <c r="P108" s="141">
        <v>0.16034878384580087</v>
      </c>
      <c r="Q108" s="142">
        <v>21892</v>
      </c>
      <c r="R108" s="141">
        <v>0.18354327728820885</v>
      </c>
      <c r="S108" s="244">
        <v>0</v>
      </c>
      <c r="T108" s="141">
        <v>-1</v>
      </c>
      <c r="U108" s="142">
        <v>50</v>
      </c>
      <c r="V108" s="141">
        <v>1.3809523809523809</v>
      </c>
      <c r="W108" s="142">
        <v>5</v>
      </c>
      <c r="X108" s="141">
        <v>-0.5</v>
      </c>
      <c r="Y108" s="142">
        <v>6</v>
      </c>
      <c r="Z108" s="141">
        <v>0</v>
      </c>
      <c r="AA108" s="142">
        <v>61</v>
      </c>
      <c r="AB108" s="141">
        <v>0.45238095238095233</v>
      </c>
      <c r="AC108" s="142">
        <v>61</v>
      </c>
      <c r="AD108" s="141">
        <v>0.45238095238095233</v>
      </c>
      <c r="AE108" s="213">
        <v>0</v>
      </c>
      <c r="AF108" s="141">
        <v>-1</v>
      </c>
      <c r="AG108" s="142">
        <v>155</v>
      </c>
      <c r="AH108" s="141">
        <v>1.5833333333333335</v>
      </c>
      <c r="AI108" s="142">
        <v>231</v>
      </c>
      <c r="AJ108" s="141">
        <v>-0.25723472668810288</v>
      </c>
      <c r="AK108" s="142">
        <v>386</v>
      </c>
      <c r="AL108" s="141">
        <v>3.4852546916890104E-2</v>
      </c>
      <c r="AM108" s="142">
        <v>1212</v>
      </c>
      <c r="AN108" s="141">
        <v>0.16650625601539937</v>
      </c>
      <c r="AO108" s="142">
        <v>1598</v>
      </c>
      <c r="AP108" s="141">
        <v>0.13172804532577898</v>
      </c>
      <c r="AQ108" s="334">
        <v>14</v>
      </c>
      <c r="AR108" s="141">
        <v>-0.22222222222222221</v>
      </c>
      <c r="AS108" s="142">
        <v>930</v>
      </c>
      <c r="AT108" s="141">
        <v>0.12454655380894808</v>
      </c>
      <c r="AU108" s="142">
        <v>2152</v>
      </c>
      <c r="AV108" s="141">
        <v>0.2570093457943925</v>
      </c>
      <c r="AW108" s="142">
        <v>753</v>
      </c>
      <c r="AX108" s="141">
        <v>6.1714285714285717</v>
      </c>
      <c r="AY108" s="142">
        <v>3849</v>
      </c>
      <c r="AZ108" s="141">
        <v>0.4459053343350865</v>
      </c>
      <c r="BA108" s="142">
        <v>7853</v>
      </c>
      <c r="BB108" s="141">
        <v>0.16099940863394435</v>
      </c>
      <c r="BC108" s="142">
        <v>11702</v>
      </c>
      <c r="BD108" s="141">
        <v>0.24145979206450252</v>
      </c>
      <c r="BE108" s="335">
        <v>3</v>
      </c>
      <c r="BF108" s="141">
        <v>-0.94339622641509435</v>
      </c>
      <c r="BG108" s="142">
        <v>975</v>
      </c>
      <c r="BH108" s="141">
        <v>0.20817843866171004</v>
      </c>
      <c r="BI108" s="142">
        <v>3921</v>
      </c>
      <c r="BJ108" s="141">
        <v>0.6419597989949748</v>
      </c>
      <c r="BK108" s="142">
        <v>121</v>
      </c>
      <c r="BL108" s="141">
        <v>-0.47391304347826091</v>
      </c>
      <c r="BM108" s="142">
        <v>5020</v>
      </c>
      <c r="BN108" s="141">
        <v>0.44335825186889011</v>
      </c>
      <c r="BO108" s="142">
        <v>2428</v>
      </c>
      <c r="BP108" s="141">
        <v>0.25478036175710583</v>
      </c>
      <c r="BQ108" s="142">
        <v>7448</v>
      </c>
      <c r="BR108" s="141">
        <v>0.37594679475337145</v>
      </c>
    </row>
    <row r="109" spans="2:70" s="4" customFormat="1" ht="15" hidden="1" customHeight="1" outlineLevel="1" x14ac:dyDescent="0.25">
      <c r="B109" s="53" t="s">
        <v>89</v>
      </c>
      <c r="C109" s="213">
        <v>19</v>
      </c>
      <c r="D109" s="141">
        <v>-0.20833333333333337</v>
      </c>
      <c r="E109" s="142">
        <v>67</v>
      </c>
      <c r="F109" s="141">
        <v>-0.63978494623655913</v>
      </c>
      <c r="G109" s="142">
        <v>1155</v>
      </c>
      <c r="H109" s="141">
        <v>-8.6234177215189889E-2</v>
      </c>
      <c r="I109" s="142">
        <v>5406</v>
      </c>
      <c r="J109" s="141">
        <v>0.21483146067415726</v>
      </c>
      <c r="K109" s="142">
        <v>395</v>
      </c>
      <c r="L109" s="141">
        <v>8.2191780821917915E-2</v>
      </c>
      <c r="M109" s="142">
        <v>7042</v>
      </c>
      <c r="N109" s="141">
        <v>0.11973286691047869</v>
      </c>
      <c r="O109" s="142">
        <v>10559</v>
      </c>
      <c r="P109" s="141">
        <v>-5.4107318821105421E-2</v>
      </c>
      <c r="Q109" s="142">
        <v>17601</v>
      </c>
      <c r="R109" s="141">
        <v>8.5377034150813103E-3</v>
      </c>
      <c r="S109" s="244">
        <v>0</v>
      </c>
      <c r="T109" s="141">
        <v>-1</v>
      </c>
      <c r="U109" s="142">
        <v>32</v>
      </c>
      <c r="V109" s="141">
        <v>1.4615384615384617</v>
      </c>
      <c r="W109" s="142">
        <v>9</v>
      </c>
      <c r="X109" s="141" t="s">
        <v>90</v>
      </c>
      <c r="Y109" s="142">
        <v>9</v>
      </c>
      <c r="Z109" s="141">
        <v>2</v>
      </c>
      <c r="AA109" s="142">
        <v>50</v>
      </c>
      <c r="AB109" s="141">
        <v>1.3809523809523809</v>
      </c>
      <c r="AC109" s="142">
        <v>50</v>
      </c>
      <c r="AD109" s="141">
        <v>1.3809523809523809</v>
      </c>
      <c r="AE109" s="213">
        <v>0</v>
      </c>
      <c r="AF109" s="141">
        <v>-1</v>
      </c>
      <c r="AG109" s="142">
        <v>132</v>
      </c>
      <c r="AH109" s="141">
        <v>0.36082474226804129</v>
      </c>
      <c r="AI109" s="142">
        <v>361</v>
      </c>
      <c r="AJ109" s="141">
        <v>-0.12165450121654497</v>
      </c>
      <c r="AK109" s="142">
        <v>493</v>
      </c>
      <c r="AL109" s="141">
        <v>-3.143418467583492E-2</v>
      </c>
      <c r="AM109" s="142">
        <v>1106</v>
      </c>
      <c r="AN109" s="141">
        <v>-0.1557251908396946</v>
      </c>
      <c r="AO109" s="142">
        <v>1599</v>
      </c>
      <c r="AP109" s="141">
        <v>-0.1209455744914788</v>
      </c>
      <c r="AQ109" s="334">
        <v>27</v>
      </c>
      <c r="AR109" s="141">
        <v>1.4545454545454546</v>
      </c>
      <c r="AS109" s="142">
        <v>602</v>
      </c>
      <c r="AT109" s="141">
        <v>7.8853046594982157E-2</v>
      </c>
      <c r="AU109" s="142">
        <v>1525</v>
      </c>
      <c r="AV109" s="141">
        <v>1.9710906701708719E-3</v>
      </c>
      <c r="AW109" s="142">
        <v>77</v>
      </c>
      <c r="AX109" s="141">
        <v>0.22222222222222232</v>
      </c>
      <c r="AY109" s="142">
        <v>2231</v>
      </c>
      <c r="AZ109" s="141">
        <v>3.5747446610956413E-2</v>
      </c>
      <c r="BA109" s="142">
        <v>6285</v>
      </c>
      <c r="BB109" s="141">
        <v>-1.4581373471307613E-2</v>
      </c>
      <c r="BC109" s="142">
        <v>8516</v>
      </c>
      <c r="BD109" s="141">
        <v>-1.8752930145334856E-3</v>
      </c>
      <c r="BE109" s="335">
        <v>4</v>
      </c>
      <c r="BF109" s="141">
        <v>-0.96946564885496178</v>
      </c>
      <c r="BG109" s="142">
        <v>332</v>
      </c>
      <c r="BH109" s="141">
        <v>-0.3724007561436673</v>
      </c>
      <c r="BI109" s="142">
        <v>3114</v>
      </c>
      <c r="BJ109" s="141">
        <v>0.55002488800398197</v>
      </c>
      <c r="BK109" s="142">
        <v>198</v>
      </c>
      <c r="BL109" s="141">
        <v>6.4516129032258007E-2</v>
      </c>
      <c r="BM109" s="142">
        <v>3657</v>
      </c>
      <c r="BN109" s="141">
        <v>0.28091068301225919</v>
      </c>
      <c r="BO109" s="142">
        <v>1989</v>
      </c>
      <c r="BP109" s="141">
        <v>-0.19959758551307849</v>
      </c>
      <c r="BQ109" s="142">
        <v>5646</v>
      </c>
      <c r="BR109" s="141">
        <v>5.7303370786516927E-2</v>
      </c>
    </row>
    <row r="110" spans="2:70" s="4" customFormat="1" ht="15.75" collapsed="1" x14ac:dyDescent="0.25">
      <c r="B110" s="65">
        <v>2010</v>
      </c>
      <c r="C110" s="214">
        <v>162</v>
      </c>
      <c r="D110" s="67">
        <v>0.38461538461538458</v>
      </c>
      <c r="E110" s="66">
        <v>1061</v>
      </c>
      <c r="F110" s="67">
        <v>0.12156448202959824</v>
      </c>
      <c r="G110" s="66">
        <v>9823</v>
      </c>
      <c r="H110" s="67">
        <v>-0.10829702251270878</v>
      </c>
      <c r="I110" s="66">
        <v>33067</v>
      </c>
      <c r="J110" s="67">
        <v>3.8960630910861882E-2</v>
      </c>
      <c r="K110" s="66">
        <v>2772</v>
      </c>
      <c r="L110" s="67">
        <v>7.4835207444746032E-2</v>
      </c>
      <c r="M110" s="66">
        <v>46885</v>
      </c>
      <c r="N110" s="67">
        <v>8.6049263203182846E-3</v>
      </c>
      <c r="O110" s="66">
        <v>74053</v>
      </c>
      <c r="P110" s="67">
        <v>-9.4163985761642088E-2</v>
      </c>
      <c r="Q110" s="66">
        <v>120938</v>
      </c>
      <c r="R110" s="67">
        <v>-5.6910695904426212E-2</v>
      </c>
      <c r="S110" s="343">
        <v>43</v>
      </c>
      <c r="T110" s="67">
        <v>1.263157894736842</v>
      </c>
      <c r="U110" s="66">
        <v>255</v>
      </c>
      <c r="V110" s="67">
        <v>9.9137931034482651E-2</v>
      </c>
      <c r="W110" s="66">
        <v>101</v>
      </c>
      <c r="X110" s="67">
        <v>1.2444444444444445</v>
      </c>
      <c r="Y110" s="66">
        <v>62</v>
      </c>
      <c r="Z110" s="67">
        <v>-0.10144927536231885</v>
      </c>
      <c r="AA110" s="66">
        <v>461</v>
      </c>
      <c r="AB110" s="67">
        <v>0.26301369863013702</v>
      </c>
      <c r="AC110" s="66">
        <v>461</v>
      </c>
      <c r="AD110" s="67">
        <v>0.26301369863013702</v>
      </c>
      <c r="AE110" s="214">
        <v>20</v>
      </c>
      <c r="AF110" s="67">
        <v>0</v>
      </c>
      <c r="AG110" s="66">
        <v>736</v>
      </c>
      <c r="AH110" s="67">
        <v>-0.3736170212765958</v>
      </c>
      <c r="AI110" s="66">
        <v>2041</v>
      </c>
      <c r="AJ110" s="67">
        <v>-0.13881856540084392</v>
      </c>
      <c r="AK110" s="66">
        <v>2797</v>
      </c>
      <c r="AL110" s="67">
        <v>-0.21542776998597479</v>
      </c>
      <c r="AM110" s="66">
        <v>6733</v>
      </c>
      <c r="AN110" s="67">
        <v>-6.9770654877037819E-2</v>
      </c>
      <c r="AO110" s="66">
        <v>9530</v>
      </c>
      <c r="AP110" s="67">
        <v>-0.11783763769323341</v>
      </c>
      <c r="AQ110" s="344">
        <v>121</v>
      </c>
      <c r="AR110" s="67">
        <v>0.61333333333333329</v>
      </c>
      <c r="AS110" s="66">
        <v>4709</v>
      </c>
      <c r="AT110" s="67">
        <v>-9.8822539949537935E-3</v>
      </c>
      <c r="AU110" s="66">
        <v>11155</v>
      </c>
      <c r="AV110" s="67">
        <v>0.10118460019743347</v>
      </c>
      <c r="AW110" s="66">
        <v>1206</v>
      </c>
      <c r="AX110" s="67">
        <v>1.1232394366197185</v>
      </c>
      <c r="AY110" s="66">
        <v>17191</v>
      </c>
      <c r="AZ110" s="67">
        <v>0.10702556507180105</v>
      </c>
      <c r="BA110" s="66">
        <v>42687</v>
      </c>
      <c r="BB110" s="67">
        <v>-7.3009185867228377E-2</v>
      </c>
      <c r="BC110" s="66">
        <v>59878</v>
      </c>
      <c r="BD110" s="67">
        <v>-2.7607262333950389E-2</v>
      </c>
      <c r="BE110" s="345">
        <v>409</v>
      </c>
      <c r="BF110" s="67">
        <v>-4.4392523364485958E-2</v>
      </c>
      <c r="BG110" s="66">
        <v>3374</v>
      </c>
      <c r="BH110" s="67">
        <v>-1.6613232293791858E-2</v>
      </c>
      <c r="BI110" s="66">
        <v>18437</v>
      </c>
      <c r="BJ110" s="67">
        <v>7.3228942313289469E-2</v>
      </c>
      <c r="BK110" s="66">
        <v>1137</v>
      </c>
      <c r="BL110" s="67">
        <v>6.0634328358208922E-2</v>
      </c>
      <c r="BM110" s="66">
        <v>23366</v>
      </c>
      <c r="BN110" s="67">
        <v>5.6806874717322486E-2</v>
      </c>
      <c r="BO110" s="66">
        <v>18171</v>
      </c>
      <c r="BP110" s="67">
        <v>-8.6654938426740435E-2</v>
      </c>
      <c r="BQ110" s="66">
        <v>41537</v>
      </c>
      <c r="BR110" s="67">
        <v>-1.1141530770146457E-2</v>
      </c>
    </row>
    <row r="111" spans="2:70" s="4" customFormat="1" ht="15" hidden="1" customHeight="1" outlineLevel="1" x14ac:dyDescent="0.25">
      <c r="B111" s="53" t="s">
        <v>78</v>
      </c>
      <c r="C111" s="213">
        <v>10</v>
      </c>
      <c r="D111" s="141">
        <v>0</v>
      </c>
      <c r="E111" s="142">
        <v>64</v>
      </c>
      <c r="F111" s="141">
        <v>1.5873015873015817E-2</v>
      </c>
      <c r="G111" s="142">
        <v>1589</v>
      </c>
      <c r="H111" s="141">
        <v>-0.59863601919676679</v>
      </c>
      <c r="I111" s="142">
        <v>5017</v>
      </c>
      <c r="J111" s="141">
        <v>-1.8967540086038293E-2</v>
      </c>
      <c r="K111" s="142">
        <v>255</v>
      </c>
      <c r="L111" s="141">
        <v>-0.22018348623853212</v>
      </c>
      <c r="M111" s="142">
        <v>6935</v>
      </c>
      <c r="N111" s="141">
        <v>-0.26791934973081388</v>
      </c>
      <c r="O111" s="142">
        <v>13702</v>
      </c>
      <c r="P111" s="141">
        <v>0.28235844642021535</v>
      </c>
      <c r="Q111" s="142">
        <v>20637</v>
      </c>
      <c r="R111" s="141">
        <v>2.3762278003770287E-2</v>
      </c>
      <c r="S111" s="244">
        <v>1</v>
      </c>
      <c r="T111" s="141" t="s">
        <v>90</v>
      </c>
      <c r="U111" s="142">
        <v>18</v>
      </c>
      <c r="V111" s="141">
        <v>-0.53846153846153844</v>
      </c>
      <c r="W111" s="142">
        <v>8</v>
      </c>
      <c r="X111" s="141">
        <v>-0.52941176470588236</v>
      </c>
      <c r="Y111" s="142">
        <v>8</v>
      </c>
      <c r="Z111" s="141">
        <v>-0.52941176470588236</v>
      </c>
      <c r="AA111" s="142">
        <v>35</v>
      </c>
      <c r="AB111" s="141">
        <v>-0.52054794520547953</v>
      </c>
      <c r="AC111" s="142">
        <v>35</v>
      </c>
      <c r="AD111" s="141">
        <v>-0.52054794520547953</v>
      </c>
      <c r="AE111" s="213">
        <v>11</v>
      </c>
      <c r="AF111" s="141">
        <v>1.75</v>
      </c>
      <c r="AG111" s="142">
        <v>280</v>
      </c>
      <c r="AH111" s="141">
        <v>-0.56043956043956045</v>
      </c>
      <c r="AI111" s="142">
        <v>439</v>
      </c>
      <c r="AJ111" s="141">
        <v>-0.33079268292682928</v>
      </c>
      <c r="AK111" s="142">
        <v>730</v>
      </c>
      <c r="AL111" s="141">
        <v>-0.43716268311488049</v>
      </c>
      <c r="AM111" s="142">
        <v>1353</v>
      </c>
      <c r="AN111" s="141">
        <v>-0.28676858197153399</v>
      </c>
      <c r="AO111" s="142">
        <v>2083</v>
      </c>
      <c r="AP111" s="141">
        <v>-0.34783969943644333</v>
      </c>
      <c r="AQ111" s="334">
        <v>18</v>
      </c>
      <c r="AR111" s="141">
        <v>1.5714285714285716</v>
      </c>
      <c r="AS111" s="142">
        <v>578</v>
      </c>
      <c r="AT111" s="141">
        <v>-0.75362318840579712</v>
      </c>
      <c r="AU111" s="142">
        <v>1454</v>
      </c>
      <c r="AV111" s="141">
        <v>5.0578034682080997E-2</v>
      </c>
      <c r="AW111" s="142">
        <v>58</v>
      </c>
      <c r="AX111" s="141">
        <v>0.23404255319148937</v>
      </c>
      <c r="AY111" s="142">
        <v>2108</v>
      </c>
      <c r="AZ111" s="141">
        <v>-0.44291754756871038</v>
      </c>
      <c r="BA111" s="142">
        <v>8308</v>
      </c>
      <c r="BB111" s="141">
        <v>0.45270152124497298</v>
      </c>
      <c r="BC111" s="142">
        <v>10416</v>
      </c>
      <c r="BD111" s="141">
        <v>9.6074923708302729E-2</v>
      </c>
      <c r="BE111" s="335">
        <v>2</v>
      </c>
      <c r="BF111" s="141">
        <v>-0.77777777777777779</v>
      </c>
      <c r="BG111" s="142">
        <v>500</v>
      </c>
      <c r="BH111" s="141">
        <v>0.13122171945701355</v>
      </c>
      <c r="BI111" s="142">
        <v>2902</v>
      </c>
      <c r="BJ111" s="141">
        <v>3.2372821060120849E-2</v>
      </c>
      <c r="BK111" s="142">
        <v>100</v>
      </c>
      <c r="BL111" s="141">
        <v>-0.50495049504950495</v>
      </c>
      <c r="BM111" s="142">
        <v>3504</v>
      </c>
      <c r="BN111" s="141">
        <v>1.1547344110854452E-2</v>
      </c>
      <c r="BO111" s="142">
        <v>2635</v>
      </c>
      <c r="BP111" s="141">
        <v>0.55365566037735858</v>
      </c>
      <c r="BQ111" s="142">
        <v>6139</v>
      </c>
      <c r="BR111" s="141">
        <v>0.18972868217054262</v>
      </c>
    </row>
    <row r="112" spans="2:70" s="4" customFormat="1" ht="15" hidden="1" customHeight="1" outlineLevel="1" x14ac:dyDescent="0.25">
      <c r="B112" s="53" t="s">
        <v>79</v>
      </c>
      <c r="C112" s="213">
        <v>9</v>
      </c>
      <c r="D112" s="141">
        <v>-9.9999999999999978E-2</v>
      </c>
      <c r="E112" s="142">
        <v>83</v>
      </c>
      <c r="F112" s="141">
        <v>-0.26548672566371678</v>
      </c>
      <c r="G112" s="142">
        <v>2010</v>
      </c>
      <c r="H112" s="141">
        <v>-0.45631593183662433</v>
      </c>
      <c r="I112" s="142">
        <v>5135</v>
      </c>
      <c r="J112" s="141">
        <v>-0.11373835001725918</v>
      </c>
      <c r="K112" s="142">
        <v>330</v>
      </c>
      <c r="L112" s="141">
        <v>0.27413127413127403</v>
      </c>
      <c r="M112" s="142">
        <v>7567</v>
      </c>
      <c r="N112" s="141">
        <v>-0.23356629190722167</v>
      </c>
      <c r="O112" s="142">
        <v>13747</v>
      </c>
      <c r="P112" s="141">
        <v>0.16480257583460434</v>
      </c>
      <c r="Q112" s="142">
        <v>21314</v>
      </c>
      <c r="R112" s="141">
        <v>-1.6655132641291814E-2</v>
      </c>
      <c r="S112" s="244">
        <v>0</v>
      </c>
      <c r="T112" s="141">
        <v>-1</v>
      </c>
      <c r="U112" s="142">
        <v>59</v>
      </c>
      <c r="V112" s="141">
        <v>-0.39175257731958768</v>
      </c>
      <c r="W112" s="142">
        <v>6</v>
      </c>
      <c r="X112" s="141">
        <v>-0.4</v>
      </c>
      <c r="Y112" s="142">
        <v>3</v>
      </c>
      <c r="Z112" s="141">
        <v>-0.5714285714285714</v>
      </c>
      <c r="AA112" s="142">
        <v>68</v>
      </c>
      <c r="AB112" s="141">
        <v>-0.41880341880341876</v>
      </c>
      <c r="AC112" s="142">
        <v>68</v>
      </c>
      <c r="AD112" s="141">
        <v>-0.41880341880341876</v>
      </c>
      <c r="AE112" s="213">
        <v>3</v>
      </c>
      <c r="AF112" s="141">
        <v>0</v>
      </c>
      <c r="AG112" s="142">
        <v>334</v>
      </c>
      <c r="AH112" s="141">
        <v>-0.31697341513292432</v>
      </c>
      <c r="AI112" s="142">
        <v>361</v>
      </c>
      <c r="AJ112" s="141">
        <v>-0.35992907801418439</v>
      </c>
      <c r="AK112" s="142">
        <v>698</v>
      </c>
      <c r="AL112" s="141">
        <v>-0.33901515151515149</v>
      </c>
      <c r="AM112" s="142">
        <v>1336</v>
      </c>
      <c r="AN112" s="141">
        <v>-0.10395707578806168</v>
      </c>
      <c r="AO112" s="142">
        <v>2034</v>
      </c>
      <c r="AP112" s="141">
        <v>-0.20141342756183744</v>
      </c>
      <c r="AQ112" s="334">
        <v>7</v>
      </c>
      <c r="AR112" s="141" t="s">
        <v>90</v>
      </c>
      <c r="AS112" s="142">
        <v>848</v>
      </c>
      <c r="AT112" s="141">
        <v>-0.62444641275465007</v>
      </c>
      <c r="AU112" s="142">
        <v>1979</v>
      </c>
      <c r="AV112" s="141">
        <v>-0.20744893872647174</v>
      </c>
      <c r="AW112" s="142">
        <v>112</v>
      </c>
      <c r="AX112" s="141">
        <v>8.737864077669899E-2</v>
      </c>
      <c r="AY112" s="142">
        <v>2946</v>
      </c>
      <c r="AZ112" s="141">
        <v>-0.39357760395224373</v>
      </c>
      <c r="BA112" s="142">
        <v>8480</v>
      </c>
      <c r="BB112" s="141">
        <v>0.14703097524685504</v>
      </c>
      <c r="BC112" s="142">
        <v>11426</v>
      </c>
      <c r="BD112" s="141">
        <v>-6.734144151497834E-2</v>
      </c>
      <c r="BE112" s="335">
        <v>4</v>
      </c>
      <c r="BF112" s="141">
        <v>3</v>
      </c>
      <c r="BG112" s="142">
        <v>524</v>
      </c>
      <c r="BH112" s="141">
        <v>8.0412371134020555E-2</v>
      </c>
      <c r="BI112" s="142">
        <v>2517</v>
      </c>
      <c r="BJ112" s="141">
        <v>-4.5144157814871022E-2</v>
      </c>
      <c r="BK112" s="142">
        <v>107</v>
      </c>
      <c r="BL112" s="141">
        <v>0.44594594594594605</v>
      </c>
      <c r="BM112" s="142">
        <v>3152</v>
      </c>
      <c r="BN112" s="141">
        <v>-1.3767209011264048E-2</v>
      </c>
      <c r="BO112" s="142">
        <v>2624</v>
      </c>
      <c r="BP112" s="141">
        <v>0.53719976567076744</v>
      </c>
      <c r="BQ112" s="142">
        <v>5776</v>
      </c>
      <c r="BR112" s="141">
        <v>0.17805425249847029</v>
      </c>
    </row>
    <row r="113" spans="2:70" s="4" customFormat="1" ht="15" hidden="1" customHeight="1" outlineLevel="1" x14ac:dyDescent="0.25">
      <c r="B113" s="53" t="s">
        <v>80</v>
      </c>
      <c r="C113" s="213">
        <v>29</v>
      </c>
      <c r="D113" s="141">
        <v>3.833333333333333</v>
      </c>
      <c r="E113" s="142">
        <v>89</v>
      </c>
      <c r="F113" s="141">
        <v>-8.2474226804123751E-2</v>
      </c>
      <c r="G113" s="142">
        <v>2034</v>
      </c>
      <c r="H113" s="141">
        <v>-0.5205091937765205</v>
      </c>
      <c r="I113" s="142">
        <v>5681</v>
      </c>
      <c r="J113" s="141">
        <v>-0.17258957180308765</v>
      </c>
      <c r="K113" s="142">
        <v>449</v>
      </c>
      <c r="L113" s="141">
        <v>0.60357142857142865</v>
      </c>
      <c r="M113" s="142">
        <v>8282</v>
      </c>
      <c r="N113" s="141">
        <v>-0.27926203115481685</v>
      </c>
      <c r="O113" s="142">
        <v>15502</v>
      </c>
      <c r="P113" s="141">
        <v>7.0284451808892534E-2</v>
      </c>
      <c r="Q113" s="142">
        <v>23784</v>
      </c>
      <c r="R113" s="141">
        <v>-8.4350336862367703E-2</v>
      </c>
      <c r="S113" s="244">
        <v>1</v>
      </c>
      <c r="T113" s="141">
        <v>-0.8</v>
      </c>
      <c r="U113" s="142">
        <v>54</v>
      </c>
      <c r="V113" s="141">
        <v>-0.31645569620253167</v>
      </c>
      <c r="W113" s="142">
        <v>4</v>
      </c>
      <c r="X113" s="141">
        <v>-0.5</v>
      </c>
      <c r="Y113" s="142">
        <v>6</v>
      </c>
      <c r="Z113" s="141">
        <v>-0.4</v>
      </c>
      <c r="AA113" s="142">
        <v>65</v>
      </c>
      <c r="AB113" s="141">
        <v>-0.36274509803921573</v>
      </c>
      <c r="AC113" s="142">
        <v>65</v>
      </c>
      <c r="AD113" s="141">
        <v>-0.36274509803921573</v>
      </c>
      <c r="AE113" s="213">
        <v>0</v>
      </c>
      <c r="AF113" s="141">
        <v>-1</v>
      </c>
      <c r="AG113" s="142">
        <v>299</v>
      </c>
      <c r="AH113" s="141">
        <v>-0.51461038961038963</v>
      </c>
      <c r="AI113" s="142">
        <v>470</v>
      </c>
      <c r="AJ113" s="141">
        <v>-0.41542288557213936</v>
      </c>
      <c r="AK113" s="142">
        <v>769</v>
      </c>
      <c r="AL113" s="141">
        <v>-0.45921237693389594</v>
      </c>
      <c r="AM113" s="142">
        <v>1308</v>
      </c>
      <c r="AN113" s="141">
        <v>-0.15339805825242714</v>
      </c>
      <c r="AO113" s="142">
        <v>2077</v>
      </c>
      <c r="AP113" s="141">
        <v>-0.29996629592180657</v>
      </c>
      <c r="AQ113" s="334">
        <v>14</v>
      </c>
      <c r="AR113" s="141">
        <v>0</v>
      </c>
      <c r="AS113" s="142">
        <v>1054</v>
      </c>
      <c r="AT113" s="141">
        <v>-0.55508653440270161</v>
      </c>
      <c r="AU113" s="142">
        <v>1881</v>
      </c>
      <c r="AV113" s="141">
        <v>-0.13952424519670636</v>
      </c>
      <c r="AW113" s="142">
        <v>126</v>
      </c>
      <c r="AX113" s="141">
        <v>0.46511627906976738</v>
      </c>
      <c r="AY113" s="142">
        <v>3075</v>
      </c>
      <c r="AZ113" s="141">
        <v>-0.33941997851772288</v>
      </c>
      <c r="BA113" s="142">
        <v>8948</v>
      </c>
      <c r="BB113" s="141">
        <v>-5.4122621564481999E-2</v>
      </c>
      <c r="BC113" s="142">
        <v>12023</v>
      </c>
      <c r="BD113" s="141">
        <v>-0.14821112291888061</v>
      </c>
      <c r="BE113" s="335">
        <v>17</v>
      </c>
      <c r="BF113" s="141">
        <v>16</v>
      </c>
      <c r="BG113" s="142">
        <v>440</v>
      </c>
      <c r="BH113" s="141">
        <v>-0.35578330893118593</v>
      </c>
      <c r="BI113" s="142">
        <v>2936</v>
      </c>
      <c r="BJ113" s="141">
        <v>-0.20390455531453366</v>
      </c>
      <c r="BK113" s="142">
        <v>174</v>
      </c>
      <c r="BL113" s="141">
        <v>0.59633027522935778</v>
      </c>
      <c r="BM113" s="142">
        <v>3567</v>
      </c>
      <c r="BN113" s="141">
        <v>-0.20397232760544526</v>
      </c>
      <c r="BO113" s="142">
        <v>2888</v>
      </c>
      <c r="BP113" s="141">
        <v>0.46006066734074813</v>
      </c>
      <c r="BQ113" s="142">
        <v>6455</v>
      </c>
      <c r="BR113" s="141">
        <v>-6.1929091190582319E-4</v>
      </c>
    </row>
    <row r="114" spans="2:70" s="4" customFormat="1" ht="15" hidden="1" customHeight="1" outlineLevel="1" x14ac:dyDescent="0.25">
      <c r="B114" s="53" t="s">
        <v>81</v>
      </c>
      <c r="C114" s="213">
        <v>6</v>
      </c>
      <c r="D114" s="141">
        <v>-0.6</v>
      </c>
      <c r="E114" s="142">
        <v>93</v>
      </c>
      <c r="F114" s="141">
        <v>2</v>
      </c>
      <c r="G114" s="142">
        <v>791</v>
      </c>
      <c r="H114" s="141">
        <v>-0.51353013530135305</v>
      </c>
      <c r="I114" s="142">
        <v>2690</v>
      </c>
      <c r="J114" s="141">
        <v>0.32186732186732181</v>
      </c>
      <c r="K114" s="142">
        <v>234</v>
      </c>
      <c r="L114" s="141">
        <v>1</v>
      </c>
      <c r="M114" s="142">
        <v>3814</v>
      </c>
      <c r="N114" s="141">
        <v>-2.6150627615062483E-3</v>
      </c>
      <c r="O114" s="142">
        <v>5701</v>
      </c>
      <c r="P114" s="141">
        <v>0.21066043746018259</v>
      </c>
      <c r="Q114" s="142">
        <v>9515</v>
      </c>
      <c r="R114" s="141">
        <v>0.11508262041486006</v>
      </c>
      <c r="S114" s="244">
        <v>6</v>
      </c>
      <c r="T114" s="141" t="s">
        <v>90</v>
      </c>
      <c r="U114" s="142">
        <v>9</v>
      </c>
      <c r="V114" s="141">
        <v>-0.66666666666666674</v>
      </c>
      <c r="W114" s="142">
        <v>6</v>
      </c>
      <c r="X114" s="141">
        <v>0.19999999999999996</v>
      </c>
      <c r="Y114" s="142">
        <v>2</v>
      </c>
      <c r="Z114" s="141">
        <v>0</v>
      </c>
      <c r="AA114" s="142">
        <v>23</v>
      </c>
      <c r="AB114" s="141">
        <v>-0.32352941176470584</v>
      </c>
      <c r="AC114" s="142">
        <v>23</v>
      </c>
      <c r="AD114" s="141">
        <v>-0.32352941176470584</v>
      </c>
      <c r="AE114" s="213">
        <v>2</v>
      </c>
      <c r="AF114" s="141" t="s">
        <v>90</v>
      </c>
      <c r="AG114" s="142">
        <v>50</v>
      </c>
      <c r="AH114" s="141">
        <v>-0.40476190476190477</v>
      </c>
      <c r="AI114" s="142">
        <v>212</v>
      </c>
      <c r="AJ114" s="141">
        <v>0.33333333333333326</v>
      </c>
      <c r="AK114" s="142">
        <v>264</v>
      </c>
      <c r="AL114" s="141">
        <v>8.6419753086419693E-2</v>
      </c>
      <c r="AM114" s="142">
        <v>197</v>
      </c>
      <c r="AN114" s="141">
        <v>-0.73592493297587125</v>
      </c>
      <c r="AO114" s="142">
        <v>461</v>
      </c>
      <c r="AP114" s="141">
        <v>-0.5338725985844287</v>
      </c>
      <c r="AQ114" s="334">
        <v>6</v>
      </c>
      <c r="AR114" s="141">
        <v>2</v>
      </c>
      <c r="AS114" s="142">
        <v>302</v>
      </c>
      <c r="AT114" s="141">
        <v>-0.6706652126499455</v>
      </c>
      <c r="AU114" s="142">
        <v>837</v>
      </c>
      <c r="AV114" s="141">
        <v>0.48667850799289525</v>
      </c>
      <c r="AW114" s="142">
        <v>28</v>
      </c>
      <c r="AX114" s="141">
        <v>0.16666666666666674</v>
      </c>
      <c r="AY114" s="142">
        <v>1173</v>
      </c>
      <c r="AZ114" s="141">
        <v>-0.2211155378486056</v>
      </c>
      <c r="BA114" s="142">
        <v>3728</v>
      </c>
      <c r="BB114" s="141">
        <v>0.35219441421835329</v>
      </c>
      <c r="BC114" s="142">
        <v>4901</v>
      </c>
      <c r="BD114" s="141">
        <v>0.14965986394557818</v>
      </c>
      <c r="BE114" s="335">
        <v>59</v>
      </c>
      <c r="BF114" s="141" t="s">
        <v>90</v>
      </c>
      <c r="BG114" s="142">
        <v>353</v>
      </c>
      <c r="BH114" s="141">
        <v>-0.16941176470588237</v>
      </c>
      <c r="BI114" s="142">
        <v>1525</v>
      </c>
      <c r="BJ114" s="141">
        <v>0.14489489489489493</v>
      </c>
      <c r="BK114" s="142">
        <v>98</v>
      </c>
      <c r="BL114" s="141">
        <v>0.55555555555555558</v>
      </c>
      <c r="BM114" s="142">
        <v>2035</v>
      </c>
      <c r="BN114" s="141">
        <v>0.11813186813186816</v>
      </c>
      <c r="BO114" s="142">
        <v>1302</v>
      </c>
      <c r="BP114" s="141">
        <v>0.72450331125827816</v>
      </c>
      <c r="BQ114" s="142">
        <v>3337</v>
      </c>
      <c r="BR114" s="141">
        <v>0.29592233009708746</v>
      </c>
    </row>
    <row r="115" spans="2:70" s="4" customFormat="1" ht="15" hidden="1" customHeight="1" outlineLevel="1" x14ac:dyDescent="0.25">
      <c r="B115" s="53" t="s">
        <v>82</v>
      </c>
      <c r="C115" s="213">
        <v>5</v>
      </c>
      <c r="D115" s="141">
        <v>-0.5</v>
      </c>
      <c r="E115" s="142">
        <v>93</v>
      </c>
      <c r="F115" s="141">
        <v>6.1538461538461542</v>
      </c>
      <c r="G115" s="142">
        <v>33</v>
      </c>
      <c r="H115" s="141">
        <v>-0.66326530612244894</v>
      </c>
      <c r="I115" s="142">
        <v>51</v>
      </c>
      <c r="J115" s="141">
        <v>-0.5</v>
      </c>
      <c r="K115" s="142">
        <v>16</v>
      </c>
      <c r="L115" s="141">
        <v>-0.872</v>
      </c>
      <c r="M115" s="142">
        <v>198</v>
      </c>
      <c r="N115" s="141">
        <v>-0.43103448275862066</v>
      </c>
      <c r="O115" s="142">
        <v>879</v>
      </c>
      <c r="P115" s="141">
        <v>2.2435424354243541</v>
      </c>
      <c r="Q115" s="142">
        <v>1077</v>
      </c>
      <c r="R115" s="141">
        <v>0.739903069466882</v>
      </c>
      <c r="S115" s="244">
        <v>0</v>
      </c>
      <c r="T115" s="141" t="s">
        <v>90</v>
      </c>
      <c r="U115" s="142">
        <v>8</v>
      </c>
      <c r="V115" s="141">
        <v>0</v>
      </c>
      <c r="W115" s="142">
        <v>2</v>
      </c>
      <c r="X115" s="141">
        <v>-0.5</v>
      </c>
      <c r="Y115" s="142">
        <v>5</v>
      </c>
      <c r="Z115" s="141">
        <v>0.66666666666666674</v>
      </c>
      <c r="AA115" s="142">
        <v>15</v>
      </c>
      <c r="AB115" s="141">
        <v>0</v>
      </c>
      <c r="AC115" s="142">
        <v>15</v>
      </c>
      <c r="AD115" s="141">
        <v>0</v>
      </c>
      <c r="AE115" s="213">
        <v>0</v>
      </c>
      <c r="AF115" s="141" t="s">
        <v>90</v>
      </c>
      <c r="AG115" s="142">
        <v>0</v>
      </c>
      <c r="AH115" s="141" t="s">
        <v>90</v>
      </c>
      <c r="AI115" s="142">
        <v>12</v>
      </c>
      <c r="AJ115" s="141">
        <v>-0.625</v>
      </c>
      <c r="AK115" s="142">
        <v>12</v>
      </c>
      <c r="AL115" s="141">
        <v>-0.625</v>
      </c>
      <c r="AM115" s="142">
        <v>39</v>
      </c>
      <c r="AN115" s="141">
        <v>8.3333333333333259E-2</v>
      </c>
      <c r="AO115" s="142">
        <v>51</v>
      </c>
      <c r="AP115" s="141">
        <v>-0.25</v>
      </c>
      <c r="AQ115" s="334">
        <v>0</v>
      </c>
      <c r="AR115" s="141">
        <v>-1</v>
      </c>
      <c r="AS115" s="142">
        <v>26</v>
      </c>
      <c r="AT115" s="141">
        <v>-0.64864864864864868</v>
      </c>
      <c r="AU115" s="142">
        <v>14</v>
      </c>
      <c r="AV115" s="141">
        <v>-0.65</v>
      </c>
      <c r="AW115" s="142">
        <v>1</v>
      </c>
      <c r="AX115" s="141" t="s">
        <v>90</v>
      </c>
      <c r="AY115" s="142">
        <v>41</v>
      </c>
      <c r="AZ115" s="141">
        <v>-0.64655172413793105</v>
      </c>
      <c r="BA115" s="142">
        <v>85</v>
      </c>
      <c r="BB115" s="141">
        <v>-0.19811320754716977</v>
      </c>
      <c r="BC115" s="142">
        <v>126</v>
      </c>
      <c r="BD115" s="141">
        <v>-0.43243243243243246</v>
      </c>
      <c r="BE115" s="335">
        <v>65</v>
      </c>
      <c r="BF115" s="141">
        <v>9.8333333333333339</v>
      </c>
      <c r="BG115" s="142">
        <v>5</v>
      </c>
      <c r="BH115" s="141">
        <v>0.25</v>
      </c>
      <c r="BI115" s="142">
        <v>22</v>
      </c>
      <c r="BJ115" s="141">
        <v>-4.3478260869565188E-2</v>
      </c>
      <c r="BK115" s="142">
        <v>5</v>
      </c>
      <c r="BL115" s="141">
        <v>-0.9609375</v>
      </c>
      <c r="BM115" s="142">
        <v>97</v>
      </c>
      <c r="BN115" s="141">
        <v>-0.39751552795031053</v>
      </c>
      <c r="BO115" s="142">
        <v>708</v>
      </c>
      <c r="BP115" s="141">
        <v>5.1565217391304348</v>
      </c>
      <c r="BQ115" s="142">
        <v>805</v>
      </c>
      <c r="BR115" s="141">
        <v>1.9166666666666665</v>
      </c>
    </row>
    <row r="116" spans="2:70" s="4" customFormat="1" ht="15" hidden="1" customHeight="1" outlineLevel="1" x14ac:dyDescent="0.25">
      <c r="B116" s="53" t="s">
        <v>83</v>
      </c>
      <c r="C116" s="213">
        <v>3</v>
      </c>
      <c r="D116" s="141">
        <v>0.5</v>
      </c>
      <c r="E116" s="142">
        <v>31</v>
      </c>
      <c r="F116" s="141">
        <v>9.3333333333333339</v>
      </c>
      <c r="G116" s="142">
        <v>52</v>
      </c>
      <c r="H116" s="141">
        <v>-0.17460317460317465</v>
      </c>
      <c r="I116" s="142">
        <v>348</v>
      </c>
      <c r="J116" s="141">
        <v>0.45606694560669458</v>
      </c>
      <c r="K116" s="142">
        <v>36</v>
      </c>
      <c r="L116" s="141">
        <v>0.19999999999999996</v>
      </c>
      <c r="M116" s="142">
        <v>470</v>
      </c>
      <c r="N116" s="141">
        <v>0.39465875370919878</v>
      </c>
      <c r="O116" s="142">
        <v>1071</v>
      </c>
      <c r="P116" s="141">
        <v>1.1377245508982035</v>
      </c>
      <c r="Q116" s="142">
        <v>1541</v>
      </c>
      <c r="R116" s="141">
        <v>0.83890214797136031</v>
      </c>
      <c r="S116" s="244">
        <v>1</v>
      </c>
      <c r="T116" s="141">
        <v>-0.5</v>
      </c>
      <c r="U116" s="142">
        <v>9</v>
      </c>
      <c r="V116" s="141">
        <v>2</v>
      </c>
      <c r="W116" s="142">
        <v>0</v>
      </c>
      <c r="X116" s="141">
        <v>-1</v>
      </c>
      <c r="Y116" s="142">
        <v>3</v>
      </c>
      <c r="Z116" s="141">
        <v>-0.5</v>
      </c>
      <c r="AA116" s="142">
        <v>13</v>
      </c>
      <c r="AB116" s="141">
        <v>-0.1875</v>
      </c>
      <c r="AC116" s="142">
        <v>13</v>
      </c>
      <c r="AD116" s="141">
        <v>-0.1875</v>
      </c>
      <c r="AE116" s="213">
        <v>0</v>
      </c>
      <c r="AF116" s="141" t="s">
        <v>90</v>
      </c>
      <c r="AG116" s="142">
        <v>0</v>
      </c>
      <c r="AH116" s="141">
        <v>-1</v>
      </c>
      <c r="AI116" s="142">
        <v>18</v>
      </c>
      <c r="AJ116" s="141">
        <v>5</v>
      </c>
      <c r="AK116" s="142">
        <v>18</v>
      </c>
      <c r="AL116" s="141">
        <v>2</v>
      </c>
      <c r="AM116" s="142">
        <v>53</v>
      </c>
      <c r="AN116" s="141">
        <v>0.51428571428571423</v>
      </c>
      <c r="AO116" s="142">
        <v>71</v>
      </c>
      <c r="AP116" s="141">
        <v>0.73170731707317072</v>
      </c>
      <c r="AQ116" s="334">
        <v>0</v>
      </c>
      <c r="AR116" s="141" t="s">
        <v>90</v>
      </c>
      <c r="AS116" s="142">
        <v>49</v>
      </c>
      <c r="AT116" s="141">
        <v>0.22500000000000009</v>
      </c>
      <c r="AU116" s="142">
        <v>13</v>
      </c>
      <c r="AV116" s="141">
        <v>1.6</v>
      </c>
      <c r="AW116" s="142">
        <v>4</v>
      </c>
      <c r="AX116" s="141">
        <v>0.33333333333333326</v>
      </c>
      <c r="AY116" s="142">
        <v>66</v>
      </c>
      <c r="AZ116" s="141">
        <v>0.375</v>
      </c>
      <c r="BA116" s="142">
        <v>286</v>
      </c>
      <c r="BB116" s="141">
        <v>0.15789473684210531</v>
      </c>
      <c r="BC116" s="142">
        <v>352</v>
      </c>
      <c r="BD116" s="141">
        <v>0.19322033898305091</v>
      </c>
      <c r="BE116" s="335">
        <v>13</v>
      </c>
      <c r="BF116" s="141" t="s">
        <v>90</v>
      </c>
      <c r="BG116" s="142">
        <v>1</v>
      </c>
      <c r="BH116" s="141" t="s">
        <v>90</v>
      </c>
      <c r="BI116" s="142">
        <v>327</v>
      </c>
      <c r="BJ116" s="141">
        <v>0.48636363636363633</v>
      </c>
      <c r="BK116" s="142">
        <v>13</v>
      </c>
      <c r="BL116" s="141">
        <v>-0.43478260869565222</v>
      </c>
      <c r="BM116" s="142">
        <v>354</v>
      </c>
      <c r="BN116" s="141">
        <v>0.45679012345679015</v>
      </c>
      <c r="BO116" s="142">
        <v>692</v>
      </c>
      <c r="BP116" s="141">
        <v>3</v>
      </c>
      <c r="BQ116" s="142">
        <v>1046</v>
      </c>
      <c r="BR116" s="141">
        <v>1.5144230769230771</v>
      </c>
    </row>
    <row r="117" spans="2:70" s="4" customFormat="1" ht="15" hidden="1" customHeight="1" outlineLevel="1" x14ac:dyDescent="0.25">
      <c r="B117" s="53" t="s">
        <v>84</v>
      </c>
      <c r="C117" s="213">
        <v>0</v>
      </c>
      <c r="D117" s="141">
        <v>-1</v>
      </c>
      <c r="E117" s="142">
        <v>49</v>
      </c>
      <c r="F117" s="141">
        <v>3.083333333333333</v>
      </c>
      <c r="G117" s="142">
        <v>125</v>
      </c>
      <c r="H117" s="141">
        <v>8.0645161290322509E-3</v>
      </c>
      <c r="I117" s="142">
        <v>280</v>
      </c>
      <c r="J117" s="141">
        <v>-0.16417910447761197</v>
      </c>
      <c r="K117" s="142">
        <v>54</v>
      </c>
      <c r="L117" s="141">
        <v>0.54285714285714293</v>
      </c>
      <c r="M117" s="142">
        <v>508</v>
      </c>
      <c r="N117" s="141">
        <v>-1.5503875968992276E-2</v>
      </c>
      <c r="O117" s="142">
        <v>1603</v>
      </c>
      <c r="P117" s="141">
        <v>0.88588235294117657</v>
      </c>
      <c r="Q117" s="142">
        <v>2111</v>
      </c>
      <c r="R117" s="141">
        <v>0.54538799414348471</v>
      </c>
      <c r="S117" s="244">
        <v>0</v>
      </c>
      <c r="T117" s="141">
        <v>-1</v>
      </c>
      <c r="U117" s="142">
        <v>8</v>
      </c>
      <c r="V117" s="141">
        <v>1</v>
      </c>
      <c r="W117" s="142">
        <v>0</v>
      </c>
      <c r="X117" s="141">
        <v>-1</v>
      </c>
      <c r="Y117" s="142">
        <v>10</v>
      </c>
      <c r="Z117" s="141">
        <v>0.66666666666666674</v>
      </c>
      <c r="AA117" s="142">
        <v>18</v>
      </c>
      <c r="AB117" s="141">
        <v>0.125</v>
      </c>
      <c r="AC117" s="142">
        <v>18</v>
      </c>
      <c r="AD117" s="141">
        <v>0.125</v>
      </c>
      <c r="AE117" s="213">
        <v>0</v>
      </c>
      <c r="AF117" s="141">
        <v>-1</v>
      </c>
      <c r="AG117" s="142">
        <v>2</v>
      </c>
      <c r="AH117" s="141">
        <v>-0.7142857142857143</v>
      </c>
      <c r="AI117" s="142">
        <v>15</v>
      </c>
      <c r="AJ117" s="141">
        <v>-0.63414634146341464</v>
      </c>
      <c r="AK117" s="142">
        <v>17</v>
      </c>
      <c r="AL117" s="141">
        <v>-0.66666666666666674</v>
      </c>
      <c r="AM117" s="142">
        <v>67</v>
      </c>
      <c r="AN117" s="141">
        <v>-0.27173913043478259</v>
      </c>
      <c r="AO117" s="142">
        <v>84</v>
      </c>
      <c r="AP117" s="141">
        <v>-0.41258741258741261</v>
      </c>
      <c r="AQ117" s="334">
        <v>0</v>
      </c>
      <c r="AR117" s="141">
        <v>-1</v>
      </c>
      <c r="AS117" s="142">
        <v>101</v>
      </c>
      <c r="AT117" s="141">
        <v>-9.8214285714285698E-2</v>
      </c>
      <c r="AU117" s="142">
        <v>12</v>
      </c>
      <c r="AV117" s="141">
        <v>-0.33333333333333337</v>
      </c>
      <c r="AW117" s="142">
        <v>9</v>
      </c>
      <c r="AX117" s="141" t="s">
        <v>90</v>
      </c>
      <c r="AY117" s="142">
        <v>122</v>
      </c>
      <c r="AZ117" s="141">
        <v>-0.12857142857142856</v>
      </c>
      <c r="BA117" s="142">
        <v>457</v>
      </c>
      <c r="BB117" s="141">
        <v>6.6079295154184425E-3</v>
      </c>
      <c r="BC117" s="142">
        <v>579</v>
      </c>
      <c r="BD117" s="141">
        <v>-2.5252525252525304E-2</v>
      </c>
      <c r="BE117" s="335">
        <v>23</v>
      </c>
      <c r="BF117" s="141">
        <v>10.5</v>
      </c>
      <c r="BG117" s="142">
        <v>5</v>
      </c>
      <c r="BH117" s="141">
        <v>4</v>
      </c>
      <c r="BI117" s="142">
        <v>264</v>
      </c>
      <c r="BJ117" s="141">
        <v>0.10460251046025104</v>
      </c>
      <c r="BK117" s="142">
        <v>15</v>
      </c>
      <c r="BL117" s="141">
        <v>-0.2857142857142857</v>
      </c>
      <c r="BM117" s="142">
        <v>307</v>
      </c>
      <c r="BN117" s="141">
        <v>0.16730038022813698</v>
      </c>
      <c r="BO117" s="142">
        <v>934</v>
      </c>
      <c r="BP117" s="141">
        <v>2.8755186721991701</v>
      </c>
      <c r="BQ117" s="142">
        <v>1241</v>
      </c>
      <c r="BR117" s="141">
        <v>1.4623015873015874</v>
      </c>
    </row>
    <row r="118" spans="2:70" s="4" customFormat="1" ht="15" hidden="1" customHeight="1" outlineLevel="1" x14ac:dyDescent="0.25">
      <c r="B118" s="53" t="s">
        <v>85</v>
      </c>
      <c r="C118" s="213">
        <v>1</v>
      </c>
      <c r="D118" s="141">
        <v>-0.5</v>
      </c>
      <c r="E118" s="142">
        <v>13</v>
      </c>
      <c r="F118" s="141">
        <v>-0.23529411764705888</v>
      </c>
      <c r="G118" s="142">
        <v>26</v>
      </c>
      <c r="H118" s="141">
        <v>-0.39534883720930236</v>
      </c>
      <c r="I118" s="142">
        <v>326</v>
      </c>
      <c r="J118" s="141">
        <v>-6.0975609756097615E-3</v>
      </c>
      <c r="K118" s="142">
        <v>9</v>
      </c>
      <c r="L118" s="141">
        <v>-0.52631578947368429</v>
      </c>
      <c r="M118" s="142">
        <v>375</v>
      </c>
      <c r="N118" s="141">
        <v>-8.312958435207829E-2</v>
      </c>
      <c r="O118" s="142">
        <v>404</v>
      </c>
      <c r="P118" s="141">
        <v>4.9350649350649256E-2</v>
      </c>
      <c r="Q118" s="142">
        <v>779</v>
      </c>
      <c r="R118" s="141">
        <v>-1.8891687657430767E-2</v>
      </c>
      <c r="S118" s="244">
        <v>0</v>
      </c>
      <c r="T118" s="141">
        <v>-1</v>
      </c>
      <c r="U118" s="142">
        <v>1</v>
      </c>
      <c r="V118" s="141">
        <v>-0.875</v>
      </c>
      <c r="W118" s="142">
        <v>0</v>
      </c>
      <c r="X118" s="141" t="s">
        <v>90</v>
      </c>
      <c r="Y118" s="142">
        <v>1</v>
      </c>
      <c r="Z118" s="141">
        <v>0</v>
      </c>
      <c r="AA118" s="142">
        <v>2</v>
      </c>
      <c r="AB118" s="141">
        <v>-0.81818181818181812</v>
      </c>
      <c r="AC118" s="142">
        <v>2</v>
      </c>
      <c r="AD118" s="141">
        <v>-0.81818181818181812</v>
      </c>
      <c r="AE118" s="213">
        <v>0</v>
      </c>
      <c r="AF118" s="141" t="s">
        <v>90</v>
      </c>
      <c r="AG118" s="142">
        <v>8</v>
      </c>
      <c r="AH118" s="141">
        <v>-0.27272727272727271</v>
      </c>
      <c r="AI118" s="142">
        <v>0</v>
      </c>
      <c r="AJ118" s="141">
        <v>-1</v>
      </c>
      <c r="AK118" s="142">
        <v>8</v>
      </c>
      <c r="AL118" s="141">
        <v>-0.75757575757575757</v>
      </c>
      <c r="AM118" s="142">
        <v>17</v>
      </c>
      <c r="AN118" s="141">
        <v>-0.22727272727272729</v>
      </c>
      <c r="AO118" s="142">
        <v>25</v>
      </c>
      <c r="AP118" s="141">
        <v>-0.54545454545454541</v>
      </c>
      <c r="AQ118" s="334">
        <v>0</v>
      </c>
      <c r="AR118" s="141">
        <v>-1</v>
      </c>
      <c r="AS118" s="142">
        <v>11</v>
      </c>
      <c r="AT118" s="141">
        <v>-0.60714285714285721</v>
      </c>
      <c r="AU118" s="142">
        <v>6</v>
      </c>
      <c r="AV118" s="141">
        <v>-0.72727272727272729</v>
      </c>
      <c r="AW118" s="142">
        <v>4</v>
      </c>
      <c r="AX118" s="141">
        <v>0</v>
      </c>
      <c r="AY118" s="142">
        <v>21</v>
      </c>
      <c r="AZ118" s="141">
        <v>-0.671875</v>
      </c>
      <c r="BA118" s="142">
        <v>284</v>
      </c>
      <c r="BB118" s="141">
        <v>9.6525096525096554E-2</v>
      </c>
      <c r="BC118" s="142">
        <v>305</v>
      </c>
      <c r="BD118" s="141">
        <v>-5.5727554179566541E-2</v>
      </c>
      <c r="BE118" s="335">
        <v>8</v>
      </c>
      <c r="BF118" s="141">
        <v>3</v>
      </c>
      <c r="BG118" s="142">
        <v>1</v>
      </c>
      <c r="BH118" s="141">
        <v>0</v>
      </c>
      <c r="BI118" s="142">
        <v>317</v>
      </c>
      <c r="BJ118" s="141">
        <v>0.10839160839160833</v>
      </c>
      <c r="BK118" s="142">
        <v>3</v>
      </c>
      <c r="BL118" s="141">
        <v>-0.7</v>
      </c>
      <c r="BM118" s="142">
        <v>329</v>
      </c>
      <c r="BN118" s="141">
        <v>0.10033444816053505</v>
      </c>
      <c r="BO118" s="142">
        <v>89</v>
      </c>
      <c r="BP118" s="141">
        <v>0.12658227848101267</v>
      </c>
      <c r="BQ118" s="142">
        <v>418</v>
      </c>
      <c r="BR118" s="141">
        <v>0.10582010582010581</v>
      </c>
    </row>
    <row r="119" spans="2:70" s="4" customFormat="1" ht="15" hidden="1" customHeight="1" outlineLevel="1" x14ac:dyDescent="0.25">
      <c r="B119" s="53" t="s">
        <v>86</v>
      </c>
      <c r="C119" s="213">
        <v>7</v>
      </c>
      <c r="D119" s="141">
        <v>-0.41666666666666663</v>
      </c>
      <c r="E119" s="142">
        <v>57</v>
      </c>
      <c r="F119" s="141">
        <v>6.125</v>
      </c>
      <c r="G119" s="142">
        <v>60</v>
      </c>
      <c r="H119" s="141">
        <v>-0.22077922077922074</v>
      </c>
      <c r="I119" s="142">
        <v>422</v>
      </c>
      <c r="J119" s="141">
        <v>-0.21851851851851856</v>
      </c>
      <c r="K119" s="142">
        <v>29</v>
      </c>
      <c r="L119" s="141">
        <v>-0.19444444444444442</v>
      </c>
      <c r="M119" s="142">
        <v>575</v>
      </c>
      <c r="N119" s="141">
        <v>-0.14561664190193169</v>
      </c>
      <c r="O119" s="142">
        <v>1592</v>
      </c>
      <c r="P119" s="141">
        <v>0.72108108108108104</v>
      </c>
      <c r="Q119" s="142">
        <v>2167</v>
      </c>
      <c r="R119" s="141">
        <v>0.35607008760951198</v>
      </c>
      <c r="S119" s="244">
        <v>0</v>
      </c>
      <c r="T119" s="141">
        <v>-1</v>
      </c>
      <c r="U119" s="142">
        <v>2</v>
      </c>
      <c r="V119" s="141">
        <v>-0.75</v>
      </c>
      <c r="W119" s="142">
        <v>2</v>
      </c>
      <c r="X119" s="141">
        <v>1</v>
      </c>
      <c r="Y119" s="142">
        <v>18</v>
      </c>
      <c r="Z119" s="141">
        <v>5</v>
      </c>
      <c r="AA119" s="142">
        <v>22</v>
      </c>
      <c r="AB119" s="141">
        <v>0.46666666666666656</v>
      </c>
      <c r="AC119" s="142">
        <v>22</v>
      </c>
      <c r="AD119" s="141">
        <v>0.46666666666666656</v>
      </c>
      <c r="AE119" s="213">
        <v>0</v>
      </c>
      <c r="AF119" s="141" t="s">
        <v>90</v>
      </c>
      <c r="AG119" s="142">
        <v>3</v>
      </c>
      <c r="AH119" s="141">
        <v>-0.84210526315789469</v>
      </c>
      <c r="AI119" s="142">
        <v>7</v>
      </c>
      <c r="AJ119" s="141">
        <v>-0.70833333333333326</v>
      </c>
      <c r="AK119" s="142">
        <v>10</v>
      </c>
      <c r="AL119" s="141">
        <v>-0.76744186046511631</v>
      </c>
      <c r="AM119" s="142">
        <v>13</v>
      </c>
      <c r="AN119" s="141">
        <v>-0.75471698113207553</v>
      </c>
      <c r="AO119" s="142">
        <v>23</v>
      </c>
      <c r="AP119" s="141">
        <v>-0.76041666666666663</v>
      </c>
      <c r="AQ119" s="334">
        <v>0</v>
      </c>
      <c r="AR119" s="141">
        <v>-1</v>
      </c>
      <c r="AS119" s="142">
        <v>43</v>
      </c>
      <c r="AT119" s="141">
        <v>-8.5106382978723416E-2</v>
      </c>
      <c r="AU119" s="142">
        <v>17</v>
      </c>
      <c r="AV119" s="141">
        <v>-0.87121212121212122</v>
      </c>
      <c r="AW119" s="142">
        <v>6</v>
      </c>
      <c r="AX119" s="141">
        <v>0.19999999999999996</v>
      </c>
      <c r="AY119" s="142">
        <v>66</v>
      </c>
      <c r="AZ119" s="141">
        <v>-0.64893617021276595</v>
      </c>
      <c r="BA119" s="142">
        <v>395</v>
      </c>
      <c r="BB119" s="141">
        <v>-0.32593856655290099</v>
      </c>
      <c r="BC119" s="142">
        <v>461</v>
      </c>
      <c r="BD119" s="141">
        <v>-0.40439276485788112</v>
      </c>
      <c r="BE119" s="335">
        <v>13</v>
      </c>
      <c r="BF119" s="141" t="s">
        <v>90</v>
      </c>
      <c r="BG119" s="142">
        <v>1</v>
      </c>
      <c r="BH119" s="141" t="s">
        <v>90</v>
      </c>
      <c r="BI119" s="142">
        <v>392</v>
      </c>
      <c r="BJ119" s="141">
        <v>5.12820512820511E-3</v>
      </c>
      <c r="BK119" s="142">
        <v>6</v>
      </c>
      <c r="BL119" s="141">
        <v>-0.66666666666666674</v>
      </c>
      <c r="BM119" s="142">
        <v>412</v>
      </c>
      <c r="BN119" s="141">
        <v>9.8039215686274161E-3</v>
      </c>
      <c r="BO119" s="142">
        <v>1102</v>
      </c>
      <c r="BP119" s="141">
        <v>3.4257028112449799</v>
      </c>
      <c r="BQ119" s="142">
        <v>1514</v>
      </c>
      <c r="BR119" s="141">
        <v>1.30441400304414</v>
      </c>
    </row>
    <row r="120" spans="2:70" s="4" customFormat="1" ht="15" hidden="1" customHeight="1" outlineLevel="1" x14ac:dyDescent="0.25">
      <c r="B120" s="53" t="s">
        <v>87</v>
      </c>
      <c r="C120" s="213">
        <v>14</v>
      </c>
      <c r="D120" s="141">
        <v>6</v>
      </c>
      <c r="E120" s="142">
        <v>78</v>
      </c>
      <c r="F120" s="141">
        <v>0.625</v>
      </c>
      <c r="G120" s="142">
        <v>896</v>
      </c>
      <c r="H120" s="141">
        <v>-0.50387596899224807</v>
      </c>
      <c r="I120" s="142">
        <v>2562</v>
      </c>
      <c r="J120" s="141">
        <v>-0.32720588235294112</v>
      </c>
      <c r="K120" s="142">
        <v>320</v>
      </c>
      <c r="L120" s="141">
        <v>-0.12806539509536785</v>
      </c>
      <c r="M120" s="142">
        <v>3870</v>
      </c>
      <c r="N120" s="141">
        <v>-0.35831537058530927</v>
      </c>
      <c r="O120" s="142">
        <v>5492</v>
      </c>
      <c r="P120" s="141">
        <v>-0.13197407934250038</v>
      </c>
      <c r="Q120" s="142">
        <v>9362</v>
      </c>
      <c r="R120" s="141">
        <v>-0.24243405081728431</v>
      </c>
      <c r="S120" s="244">
        <v>0</v>
      </c>
      <c r="T120" s="141" t="s">
        <v>90</v>
      </c>
      <c r="U120" s="142">
        <v>30</v>
      </c>
      <c r="V120" s="141">
        <v>-0.25</v>
      </c>
      <c r="W120" s="142">
        <v>7</v>
      </c>
      <c r="X120" s="141">
        <v>-0.30000000000000004</v>
      </c>
      <c r="Y120" s="142">
        <v>4</v>
      </c>
      <c r="Z120" s="141">
        <v>-0.4285714285714286</v>
      </c>
      <c r="AA120" s="142">
        <v>41</v>
      </c>
      <c r="AB120" s="141">
        <v>-0.2807017543859649</v>
      </c>
      <c r="AC120" s="142">
        <v>41</v>
      </c>
      <c r="AD120" s="141">
        <v>-0.2807017543859649</v>
      </c>
      <c r="AE120" s="213">
        <v>1</v>
      </c>
      <c r="AF120" s="141">
        <v>-0.85714285714285721</v>
      </c>
      <c r="AG120" s="142">
        <v>42</v>
      </c>
      <c r="AH120" s="141">
        <v>-0.8046511627906977</v>
      </c>
      <c r="AI120" s="142">
        <v>114</v>
      </c>
      <c r="AJ120" s="141">
        <v>-0.77062374245472842</v>
      </c>
      <c r="AK120" s="142">
        <v>157</v>
      </c>
      <c r="AL120" s="141">
        <v>-0.78164116828929064</v>
      </c>
      <c r="AM120" s="142">
        <v>506</v>
      </c>
      <c r="AN120" s="141">
        <v>-0.36191677175283732</v>
      </c>
      <c r="AO120" s="142">
        <v>663</v>
      </c>
      <c r="AP120" s="141">
        <v>-0.56150793650793651</v>
      </c>
      <c r="AQ120" s="334">
        <v>1</v>
      </c>
      <c r="AR120" s="141" t="s">
        <v>90</v>
      </c>
      <c r="AS120" s="142">
        <v>359</v>
      </c>
      <c r="AT120" s="141">
        <v>-0.56272838002436054</v>
      </c>
      <c r="AU120" s="142">
        <v>683</v>
      </c>
      <c r="AV120" s="141">
        <v>-0.35687382297551784</v>
      </c>
      <c r="AW120" s="142">
        <v>52</v>
      </c>
      <c r="AX120" s="141">
        <v>-0.64383561643835618</v>
      </c>
      <c r="AY120" s="142">
        <v>1095</v>
      </c>
      <c r="AZ120" s="141">
        <v>-0.4603252833908329</v>
      </c>
      <c r="BA120" s="142">
        <v>1936</v>
      </c>
      <c r="BB120" s="141">
        <v>-0.49831562580979527</v>
      </c>
      <c r="BC120" s="142">
        <v>3031</v>
      </c>
      <c r="BD120" s="141">
        <v>-0.48522418478260865</v>
      </c>
      <c r="BE120" s="335">
        <v>40</v>
      </c>
      <c r="BF120" s="141" t="s">
        <v>90</v>
      </c>
      <c r="BG120" s="142">
        <v>265</v>
      </c>
      <c r="BH120" s="141">
        <v>-0.58914728682170536</v>
      </c>
      <c r="BI120" s="142">
        <v>1580</v>
      </c>
      <c r="BJ120" s="141">
        <v>-0.28149158708503863</v>
      </c>
      <c r="BK120" s="142">
        <v>135</v>
      </c>
      <c r="BL120" s="141">
        <v>0.77631578947368429</v>
      </c>
      <c r="BM120" s="142">
        <v>2020</v>
      </c>
      <c r="BN120" s="141">
        <v>-0.30821917808219179</v>
      </c>
      <c r="BO120" s="142">
        <v>2501</v>
      </c>
      <c r="BP120" s="141">
        <v>2.1778907242693775</v>
      </c>
      <c r="BQ120" s="142">
        <v>4521</v>
      </c>
      <c r="BR120" s="141">
        <v>0.21958456973293772</v>
      </c>
    </row>
    <row r="121" spans="2:70" s="4" customFormat="1" ht="15" hidden="1" customHeight="1" outlineLevel="1" x14ac:dyDescent="0.25">
      <c r="B121" s="53" t="s">
        <v>88</v>
      </c>
      <c r="C121" s="213">
        <v>9</v>
      </c>
      <c r="D121" s="141">
        <v>-0.66666666666666674</v>
      </c>
      <c r="E121" s="142">
        <v>110</v>
      </c>
      <c r="F121" s="141">
        <v>-0.1472868217054264</v>
      </c>
      <c r="G121" s="142">
        <v>2136</v>
      </c>
      <c r="H121" s="141">
        <v>-0.28274009402283407</v>
      </c>
      <c r="I121" s="142">
        <v>4865</v>
      </c>
      <c r="J121" s="141">
        <v>-0.23769978063303043</v>
      </c>
      <c r="K121" s="142">
        <v>482</v>
      </c>
      <c r="L121" s="141">
        <v>0.28533333333333344</v>
      </c>
      <c r="M121" s="142">
        <v>7602</v>
      </c>
      <c r="N121" s="141">
        <v>-0.23142250530785557</v>
      </c>
      <c r="O121" s="142">
        <v>10895</v>
      </c>
      <c r="P121" s="141">
        <v>-0.28837361201828871</v>
      </c>
      <c r="Q121" s="142">
        <v>18497</v>
      </c>
      <c r="R121" s="141">
        <v>-0.26602118963533194</v>
      </c>
      <c r="S121" s="244">
        <v>5</v>
      </c>
      <c r="T121" s="141">
        <v>0</v>
      </c>
      <c r="U121" s="142">
        <v>21</v>
      </c>
      <c r="V121" s="141">
        <v>-0.76923076923076916</v>
      </c>
      <c r="W121" s="142">
        <v>10</v>
      </c>
      <c r="X121" s="141">
        <v>0</v>
      </c>
      <c r="Y121" s="142">
        <v>6</v>
      </c>
      <c r="Z121" s="141">
        <v>2</v>
      </c>
      <c r="AA121" s="142">
        <v>42</v>
      </c>
      <c r="AB121" s="141">
        <v>-0.61111111111111116</v>
      </c>
      <c r="AC121" s="142">
        <v>42</v>
      </c>
      <c r="AD121" s="141">
        <v>-0.61111111111111116</v>
      </c>
      <c r="AE121" s="213">
        <v>2</v>
      </c>
      <c r="AF121" s="141">
        <v>-0.77777777777777779</v>
      </c>
      <c r="AG121" s="142">
        <v>60</v>
      </c>
      <c r="AH121" s="141">
        <v>-0.86636971046770594</v>
      </c>
      <c r="AI121" s="142">
        <v>311</v>
      </c>
      <c r="AJ121" s="141">
        <v>-0.5934640522875817</v>
      </c>
      <c r="AK121" s="142">
        <v>373</v>
      </c>
      <c r="AL121" s="141">
        <v>-0.69501226492232215</v>
      </c>
      <c r="AM121" s="142">
        <v>1039</v>
      </c>
      <c r="AN121" s="141">
        <v>-0.28047091412742386</v>
      </c>
      <c r="AO121" s="142">
        <v>1412</v>
      </c>
      <c r="AP121" s="141">
        <v>-0.47056617922759658</v>
      </c>
      <c r="AQ121" s="334">
        <v>18</v>
      </c>
      <c r="AR121" s="141">
        <v>-0.75</v>
      </c>
      <c r="AS121" s="142">
        <v>827</v>
      </c>
      <c r="AT121" s="141">
        <v>-0.29012875536480687</v>
      </c>
      <c r="AU121" s="142">
        <v>1712</v>
      </c>
      <c r="AV121" s="141">
        <v>-5.414364640883973E-2</v>
      </c>
      <c r="AW121" s="142">
        <v>105</v>
      </c>
      <c r="AX121" s="141">
        <v>-0.43850267379679142</v>
      </c>
      <c r="AY121" s="142">
        <v>2662</v>
      </c>
      <c r="AZ121" s="141">
        <v>-0.1768707482993197</v>
      </c>
      <c r="BA121" s="142">
        <v>6764</v>
      </c>
      <c r="BB121" s="141">
        <v>-0.3305621536025336</v>
      </c>
      <c r="BC121" s="142">
        <v>9426</v>
      </c>
      <c r="BD121" s="141">
        <v>-0.29329734592892487</v>
      </c>
      <c r="BE121" s="335">
        <v>53</v>
      </c>
      <c r="BF121" s="141">
        <v>4.3</v>
      </c>
      <c r="BG121" s="142">
        <v>807</v>
      </c>
      <c r="BH121" s="141">
        <v>-0.12944983818770228</v>
      </c>
      <c r="BI121" s="142">
        <v>2388</v>
      </c>
      <c r="BJ121" s="141">
        <v>-0.32485156912637825</v>
      </c>
      <c r="BK121" s="142">
        <v>230</v>
      </c>
      <c r="BL121" s="141">
        <v>0.90082644628099184</v>
      </c>
      <c r="BM121" s="142">
        <v>3478</v>
      </c>
      <c r="BN121" s="141">
        <v>-0.24309031556039173</v>
      </c>
      <c r="BO121" s="142">
        <v>1935</v>
      </c>
      <c r="BP121" s="141">
        <v>0.11849710982658967</v>
      </c>
      <c r="BQ121" s="142">
        <v>5413</v>
      </c>
      <c r="BR121" s="141">
        <v>-0.14418972332015811</v>
      </c>
    </row>
    <row r="122" spans="2:70" s="4" customFormat="1" ht="15" hidden="1" customHeight="1" outlineLevel="1" x14ac:dyDescent="0.25">
      <c r="B122" s="53" t="s">
        <v>89</v>
      </c>
      <c r="C122" s="213">
        <v>24</v>
      </c>
      <c r="D122" s="141">
        <v>-0.31428571428571428</v>
      </c>
      <c r="E122" s="142">
        <v>186</v>
      </c>
      <c r="F122" s="141">
        <v>2.5769230769230771</v>
      </c>
      <c r="G122" s="142">
        <v>1264</v>
      </c>
      <c r="H122" s="141">
        <v>-0.49920760697305866</v>
      </c>
      <c r="I122" s="142">
        <v>4450</v>
      </c>
      <c r="J122" s="141">
        <v>-0.17485629519747825</v>
      </c>
      <c r="K122" s="142">
        <v>365</v>
      </c>
      <c r="L122" s="141">
        <v>1.225609756097561</v>
      </c>
      <c r="M122" s="142">
        <v>6289</v>
      </c>
      <c r="N122" s="141">
        <v>-0.23004407443682662</v>
      </c>
      <c r="O122" s="142">
        <v>11163</v>
      </c>
      <c r="P122" s="141">
        <v>-0.17286603438055725</v>
      </c>
      <c r="Q122" s="142">
        <v>17452</v>
      </c>
      <c r="R122" s="141">
        <v>-0.194423929098966</v>
      </c>
      <c r="S122" s="244">
        <v>5</v>
      </c>
      <c r="T122" s="141">
        <v>1.5</v>
      </c>
      <c r="U122" s="142">
        <v>13</v>
      </c>
      <c r="V122" s="141">
        <v>-0.35</v>
      </c>
      <c r="W122" s="142">
        <v>0</v>
      </c>
      <c r="X122" s="141">
        <v>-1</v>
      </c>
      <c r="Y122" s="142">
        <v>3</v>
      </c>
      <c r="Z122" s="141">
        <v>-0.7</v>
      </c>
      <c r="AA122" s="142">
        <v>21</v>
      </c>
      <c r="AB122" s="141">
        <v>-0.4</v>
      </c>
      <c r="AC122" s="142">
        <v>21</v>
      </c>
      <c r="AD122" s="141">
        <v>-0.4</v>
      </c>
      <c r="AE122" s="213">
        <v>1</v>
      </c>
      <c r="AF122" s="141">
        <v>-0.95</v>
      </c>
      <c r="AG122" s="142">
        <v>97</v>
      </c>
      <c r="AH122" s="141">
        <v>-0.77649769585253459</v>
      </c>
      <c r="AI122" s="142">
        <v>411</v>
      </c>
      <c r="AJ122" s="141">
        <v>-0.10457516339869277</v>
      </c>
      <c r="AK122" s="142">
        <v>509</v>
      </c>
      <c r="AL122" s="141">
        <v>-0.44249726177437021</v>
      </c>
      <c r="AM122" s="142">
        <v>1310</v>
      </c>
      <c r="AN122" s="141">
        <v>-0.14490861618798956</v>
      </c>
      <c r="AO122" s="142">
        <v>1819</v>
      </c>
      <c r="AP122" s="141">
        <v>-0.25603271983640086</v>
      </c>
      <c r="AQ122" s="334">
        <v>11</v>
      </c>
      <c r="AR122" s="141">
        <v>-0.47619047619047616</v>
      </c>
      <c r="AS122" s="142">
        <v>558</v>
      </c>
      <c r="AT122" s="141">
        <v>-0.52185089974293053</v>
      </c>
      <c r="AU122" s="142">
        <v>1522</v>
      </c>
      <c r="AV122" s="141">
        <v>-0.12779369627507164</v>
      </c>
      <c r="AW122" s="142">
        <v>63</v>
      </c>
      <c r="AX122" s="141">
        <v>0.75</v>
      </c>
      <c r="AY122" s="142">
        <v>2154</v>
      </c>
      <c r="AZ122" s="141">
        <v>-0.27450319973054904</v>
      </c>
      <c r="BA122" s="142">
        <v>6378</v>
      </c>
      <c r="BB122" s="141">
        <v>-0.23844776119402988</v>
      </c>
      <c r="BC122" s="142">
        <v>8532</v>
      </c>
      <c r="BD122" s="141">
        <v>-0.24788434414668548</v>
      </c>
      <c r="BE122" s="335">
        <v>131</v>
      </c>
      <c r="BF122" s="141">
        <v>31.75</v>
      </c>
      <c r="BG122" s="142">
        <v>529</v>
      </c>
      <c r="BH122" s="141">
        <v>-0.18615384615384611</v>
      </c>
      <c r="BI122" s="142">
        <v>2009</v>
      </c>
      <c r="BJ122" s="141">
        <v>-0.31104252400548693</v>
      </c>
      <c r="BK122" s="142">
        <v>186</v>
      </c>
      <c r="BL122" s="141">
        <v>1.547945205479452</v>
      </c>
      <c r="BM122" s="142">
        <v>2855</v>
      </c>
      <c r="BN122" s="141">
        <v>-0.21630524293164977</v>
      </c>
      <c r="BO122" s="142">
        <v>2485</v>
      </c>
      <c r="BP122" s="141">
        <v>0.44897959183673475</v>
      </c>
      <c r="BQ122" s="142">
        <v>5340</v>
      </c>
      <c r="BR122" s="141">
        <v>-3.3594624860022737E-3</v>
      </c>
    </row>
    <row r="123" spans="2:70" s="4" customFormat="1" ht="15.75" collapsed="1" x14ac:dyDescent="0.25">
      <c r="B123" s="65">
        <v>2009</v>
      </c>
      <c r="C123" s="214">
        <v>117</v>
      </c>
      <c r="D123" s="67">
        <v>-0.17021276595744683</v>
      </c>
      <c r="E123" s="66">
        <v>946</v>
      </c>
      <c r="F123" s="67">
        <v>0.61433447098976113</v>
      </c>
      <c r="G123" s="66">
        <v>11016</v>
      </c>
      <c r="H123" s="67">
        <v>-0.48128266704336775</v>
      </c>
      <c r="I123" s="66">
        <v>31827</v>
      </c>
      <c r="J123" s="67">
        <v>-0.13832033788174136</v>
      </c>
      <c r="K123" s="66">
        <v>2579</v>
      </c>
      <c r="L123" s="67">
        <v>0.20852858481724468</v>
      </c>
      <c r="M123" s="66">
        <v>46485</v>
      </c>
      <c r="N123" s="67">
        <v>-0.23837533178228532</v>
      </c>
      <c r="O123" s="66">
        <v>81751</v>
      </c>
      <c r="P123" s="67">
        <v>2.5155182143081101E-2</v>
      </c>
      <c r="Q123" s="66">
        <v>128236</v>
      </c>
      <c r="R123" s="67">
        <v>-8.9097095447474461E-2</v>
      </c>
      <c r="S123" s="343">
        <v>19</v>
      </c>
      <c r="T123" s="67">
        <v>-0.20833333333333337</v>
      </c>
      <c r="U123" s="66">
        <v>232</v>
      </c>
      <c r="V123" s="67">
        <v>-0.45283018867924529</v>
      </c>
      <c r="W123" s="66">
        <v>45</v>
      </c>
      <c r="X123" s="67">
        <v>-0.41558441558441561</v>
      </c>
      <c r="Y123" s="66">
        <v>69</v>
      </c>
      <c r="Z123" s="67">
        <v>-6.7567567567567544E-2</v>
      </c>
      <c r="AA123" s="66">
        <v>365</v>
      </c>
      <c r="AB123" s="67">
        <v>-0.39065108514190316</v>
      </c>
      <c r="AC123" s="66">
        <v>365</v>
      </c>
      <c r="AD123" s="67">
        <v>-0.39065108514190316</v>
      </c>
      <c r="AE123" s="214">
        <v>20</v>
      </c>
      <c r="AF123" s="67">
        <v>-0.58333333333333326</v>
      </c>
      <c r="AG123" s="66">
        <v>1175</v>
      </c>
      <c r="AH123" s="67">
        <v>-0.60357624831309042</v>
      </c>
      <c r="AI123" s="66">
        <v>2370</v>
      </c>
      <c r="AJ123" s="67">
        <v>-0.41132637853949328</v>
      </c>
      <c r="AK123" s="66">
        <v>3565</v>
      </c>
      <c r="AL123" s="67">
        <v>-0.49346405228758172</v>
      </c>
      <c r="AM123" s="66">
        <v>7238</v>
      </c>
      <c r="AN123" s="67">
        <v>-0.25273590749535413</v>
      </c>
      <c r="AO123" s="66">
        <v>10803</v>
      </c>
      <c r="AP123" s="67">
        <v>-0.35404209519253771</v>
      </c>
      <c r="AQ123" s="344">
        <v>75</v>
      </c>
      <c r="AR123" s="67">
        <v>-0.471830985915493</v>
      </c>
      <c r="AS123" s="66">
        <v>4756</v>
      </c>
      <c r="AT123" s="67">
        <v>-0.58074753173483784</v>
      </c>
      <c r="AU123" s="66">
        <v>10130</v>
      </c>
      <c r="AV123" s="67">
        <v>-0.11636427076064204</v>
      </c>
      <c r="AW123" s="66">
        <v>568</v>
      </c>
      <c r="AX123" s="67">
        <v>-0.11388455538221531</v>
      </c>
      <c r="AY123" s="66">
        <v>15529</v>
      </c>
      <c r="AZ123" s="67">
        <v>-0.34174049425628417</v>
      </c>
      <c r="BA123" s="66">
        <v>46049</v>
      </c>
      <c r="BB123" s="67">
        <v>-6.6303047507045965E-2</v>
      </c>
      <c r="BC123" s="66">
        <v>61578</v>
      </c>
      <c r="BD123" s="67">
        <v>-0.15542449595391583</v>
      </c>
      <c r="BE123" s="345">
        <v>428</v>
      </c>
      <c r="BF123" s="67">
        <v>11.228571428571428</v>
      </c>
      <c r="BG123" s="66">
        <v>3431</v>
      </c>
      <c r="BH123" s="67">
        <v>-0.19516772226131829</v>
      </c>
      <c r="BI123" s="66">
        <v>17179</v>
      </c>
      <c r="BJ123" s="67">
        <v>-0.15278394239779058</v>
      </c>
      <c r="BK123" s="66">
        <v>1072</v>
      </c>
      <c r="BL123" s="67">
        <v>0.16775599128540297</v>
      </c>
      <c r="BM123" s="66">
        <v>22110</v>
      </c>
      <c r="BN123" s="67">
        <v>-0.13270309496724586</v>
      </c>
      <c r="BO123" s="66">
        <v>19895</v>
      </c>
      <c r="BP123" s="67">
        <v>0.77238307349665924</v>
      </c>
      <c r="BQ123" s="66">
        <v>42005</v>
      </c>
      <c r="BR123" s="67">
        <v>0.14398932403725695</v>
      </c>
    </row>
    <row r="124" spans="2:70" s="4" customFormat="1" ht="15" hidden="1" customHeight="1" outlineLevel="1" x14ac:dyDescent="0.25">
      <c r="B124" s="53" t="s">
        <v>78</v>
      </c>
      <c r="C124" s="213">
        <v>10</v>
      </c>
      <c r="D124" s="141">
        <v>-0.56521739130434789</v>
      </c>
      <c r="E124" s="142">
        <v>63</v>
      </c>
      <c r="F124" s="141">
        <v>8.6206896551724199E-2</v>
      </c>
      <c r="G124" s="142">
        <v>3959</v>
      </c>
      <c r="H124" s="141">
        <v>0.41595135908440639</v>
      </c>
      <c r="I124" s="142">
        <v>5114</v>
      </c>
      <c r="J124" s="141">
        <v>-8.9225289403383812E-2</v>
      </c>
      <c r="K124" s="142">
        <v>327</v>
      </c>
      <c r="L124" s="141">
        <v>0.61881188118811892</v>
      </c>
      <c r="M124" s="142">
        <v>9473</v>
      </c>
      <c r="N124" s="141">
        <v>8.9602024384633161E-2</v>
      </c>
      <c r="O124" s="142">
        <v>10685</v>
      </c>
      <c r="P124" s="141">
        <v>-0.12875081539465105</v>
      </c>
      <c r="Q124" s="142">
        <v>20158</v>
      </c>
      <c r="R124" s="141">
        <v>-3.8171581257753551E-2</v>
      </c>
      <c r="S124" s="244">
        <v>0</v>
      </c>
      <c r="T124" s="141" t="s">
        <v>90</v>
      </c>
      <c r="U124" s="142">
        <v>39</v>
      </c>
      <c r="V124" s="141">
        <v>0.95</v>
      </c>
      <c r="W124" s="142">
        <v>17</v>
      </c>
      <c r="X124" s="141">
        <v>0.7</v>
      </c>
      <c r="Y124" s="142">
        <v>17</v>
      </c>
      <c r="Z124" s="141">
        <v>4.666666666666667</v>
      </c>
      <c r="AA124" s="142">
        <v>73</v>
      </c>
      <c r="AB124" s="141">
        <v>1.2121212121212119</v>
      </c>
      <c r="AC124" s="142">
        <v>73</v>
      </c>
      <c r="AD124" s="141">
        <v>1.2121212121212119</v>
      </c>
      <c r="AE124" s="213">
        <v>4</v>
      </c>
      <c r="AF124" s="141">
        <v>1</v>
      </c>
      <c r="AG124" s="142">
        <v>637</v>
      </c>
      <c r="AH124" s="141">
        <v>0.56127450980392157</v>
      </c>
      <c r="AI124" s="142">
        <v>656</v>
      </c>
      <c r="AJ124" s="141">
        <v>0.50804597701149423</v>
      </c>
      <c r="AK124" s="142">
        <v>1297</v>
      </c>
      <c r="AL124" s="141">
        <v>0.53491124260355027</v>
      </c>
      <c r="AM124" s="142">
        <v>1897</v>
      </c>
      <c r="AN124" s="141">
        <v>-0.17949826989619377</v>
      </c>
      <c r="AO124" s="142">
        <v>3194</v>
      </c>
      <c r="AP124" s="141">
        <v>1.1719987329743331E-2</v>
      </c>
      <c r="AQ124" s="334">
        <v>7</v>
      </c>
      <c r="AR124" s="141">
        <v>-0.22222222222222221</v>
      </c>
      <c r="AS124" s="142">
        <v>2346</v>
      </c>
      <c r="AT124" s="141">
        <v>0.98645215918712958</v>
      </c>
      <c r="AU124" s="142">
        <v>1384</v>
      </c>
      <c r="AV124" s="141">
        <v>-0.30101010101010106</v>
      </c>
      <c r="AW124" s="142">
        <v>47</v>
      </c>
      <c r="AX124" s="141">
        <v>-0.53</v>
      </c>
      <c r="AY124" s="142">
        <v>3784</v>
      </c>
      <c r="AZ124" s="141">
        <v>0.15718654434250756</v>
      </c>
      <c r="BA124" s="142">
        <v>5719</v>
      </c>
      <c r="BB124" s="141">
        <v>-0.17319647245915859</v>
      </c>
      <c r="BC124" s="142">
        <v>9503</v>
      </c>
      <c r="BD124" s="141">
        <v>-6.7144399725139858E-2</v>
      </c>
      <c r="BE124" s="335">
        <v>9</v>
      </c>
      <c r="BF124" s="141">
        <v>3.5</v>
      </c>
      <c r="BG124" s="142">
        <v>442</v>
      </c>
      <c r="BH124" s="141">
        <v>-0.2533783783783784</v>
      </c>
      <c r="BI124" s="142">
        <v>2811</v>
      </c>
      <c r="BJ124" s="141">
        <v>-5.0979068197164024E-2</v>
      </c>
      <c r="BK124" s="142">
        <v>202</v>
      </c>
      <c r="BL124" s="141">
        <v>2.1076923076923078</v>
      </c>
      <c r="BM124" s="142">
        <v>3464</v>
      </c>
      <c r="BN124" s="141">
        <v>-4.3358188345760884E-2</v>
      </c>
      <c r="BO124" s="142">
        <v>1696</v>
      </c>
      <c r="BP124" s="141">
        <v>-0.17549829849295095</v>
      </c>
      <c r="BQ124" s="142">
        <v>5160</v>
      </c>
      <c r="BR124" s="141">
        <v>-9.1229306093694951E-2</v>
      </c>
    </row>
    <row r="125" spans="2:70" s="4" customFormat="1" ht="15" hidden="1" customHeight="1" outlineLevel="1" x14ac:dyDescent="0.25">
      <c r="B125" s="53" t="s">
        <v>79</v>
      </c>
      <c r="C125" s="213">
        <v>10</v>
      </c>
      <c r="D125" s="141">
        <v>0.4285714285714286</v>
      </c>
      <c r="E125" s="142">
        <v>113</v>
      </c>
      <c r="F125" s="141">
        <v>0.68656716417910446</v>
      </c>
      <c r="G125" s="142">
        <v>3697</v>
      </c>
      <c r="H125" s="141">
        <v>0.38828389034923028</v>
      </c>
      <c r="I125" s="142">
        <v>5794</v>
      </c>
      <c r="J125" s="141">
        <v>-1.0249402118209794E-2</v>
      </c>
      <c r="K125" s="142">
        <v>259</v>
      </c>
      <c r="L125" s="141">
        <v>-0.29427792915531337</v>
      </c>
      <c r="M125" s="142">
        <v>9873</v>
      </c>
      <c r="N125" s="141">
        <v>0.10214333556597466</v>
      </c>
      <c r="O125" s="142">
        <v>11802</v>
      </c>
      <c r="P125" s="141">
        <v>4.8973424584481284E-2</v>
      </c>
      <c r="Q125" s="142">
        <v>21675</v>
      </c>
      <c r="R125" s="141">
        <v>7.2541936760849079E-2</v>
      </c>
      <c r="S125" s="244">
        <v>3</v>
      </c>
      <c r="T125" s="141" t="s">
        <v>90</v>
      </c>
      <c r="U125" s="142">
        <v>97</v>
      </c>
      <c r="V125" s="141">
        <v>3.6190476190476186</v>
      </c>
      <c r="W125" s="142">
        <v>10</v>
      </c>
      <c r="X125" s="141">
        <v>0.25</v>
      </c>
      <c r="Y125" s="142">
        <v>7</v>
      </c>
      <c r="Z125" s="141">
        <v>1.3333333333333335</v>
      </c>
      <c r="AA125" s="142">
        <v>117</v>
      </c>
      <c r="AB125" s="141">
        <v>2.65625</v>
      </c>
      <c r="AC125" s="142">
        <v>117</v>
      </c>
      <c r="AD125" s="141">
        <v>2.65625</v>
      </c>
      <c r="AE125" s="213">
        <v>3</v>
      </c>
      <c r="AF125" s="141" t="s">
        <v>90</v>
      </c>
      <c r="AG125" s="142">
        <v>489</v>
      </c>
      <c r="AH125" s="141">
        <v>0.42565597667638477</v>
      </c>
      <c r="AI125" s="142">
        <v>564</v>
      </c>
      <c r="AJ125" s="141">
        <v>0.39950372208436735</v>
      </c>
      <c r="AK125" s="142">
        <v>1056</v>
      </c>
      <c r="AL125" s="141">
        <v>0.41554959785522794</v>
      </c>
      <c r="AM125" s="142">
        <v>1491</v>
      </c>
      <c r="AN125" s="141">
        <v>-0.20985691573926868</v>
      </c>
      <c r="AO125" s="142">
        <v>2547</v>
      </c>
      <c r="AP125" s="141">
        <v>-3.2662362324344829E-2</v>
      </c>
      <c r="AQ125" s="334">
        <v>0</v>
      </c>
      <c r="AR125" s="141">
        <v>-1</v>
      </c>
      <c r="AS125" s="142">
        <v>2258</v>
      </c>
      <c r="AT125" s="141">
        <v>0.97896581945661709</v>
      </c>
      <c r="AU125" s="142">
        <v>2497</v>
      </c>
      <c r="AV125" s="141">
        <v>0.27854582693292373</v>
      </c>
      <c r="AW125" s="142">
        <v>103</v>
      </c>
      <c r="AX125" s="141">
        <v>-0.27972027972027969</v>
      </c>
      <c r="AY125" s="142">
        <v>4858</v>
      </c>
      <c r="AZ125" s="141">
        <v>0.48972707758356337</v>
      </c>
      <c r="BA125" s="142">
        <v>7393</v>
      </c>
      <c r="BB125" s="141">
        <v>9.0895676553047089E-2</v>
      </c>
      <c r="BC125" s="142">
        <v>12251</v>
      </c>
      <c r="BD125" s="141">
        <v>0.22046224347479582</v>
      </c>
      <c r="BE125" s="335">
        <v>1</v>
      </c>
      <c r="BF125" s="141" t="s">
        <v>90</v>
      </c>
      <c r="BG125" s="142">
        <v>485</v>
      </c>
      <c r="BH125" s="141">
        <v>-0.35333333333333339</v>
      </c>
      <c r="BI125" s="142">
        <v>2636</v>
      </c>
      <c r="BJ125" s="141">
        <v>-0.21524263173563563</v>
      </c>
      <c r="BK125" s="142">
        <v>74</v>
      </c>
      <c r="BL125" s="141">
        <v>-0.53459119496855345</v>
      </c>
      <c r="BM125" s="142">
        <v>3196</v>
      </c>
      <c r="BN125" s="141">
        <v>-0.25117150890346762</v>
      </c>
      <c r="BO125" s="142">
        <v>1707</v>
      </c>
      <c r="BP125" s="141">
        <v>-9.5389507154213016E-2</v>
      </c>
      <c r="BQ125" s="142">
        <v>4903</v>
      </c>
      <c r="BR125" s="141">
        <v>-0.20341186027619818</v>
      </c>
    </row>
    <row r="126" spans="2:70" s="4" customFormat="1" ht="15" hidden="1" customHeight="1" outlineLevel="1" x14ac:dyDescent="0.25">
      <c r="B126" s="53" t="s">
        <v>80</v>
      </c>
      <c r="C126" s="213">
        <v>6</v>
      </c>
      <c r="D126" s="141" t="s">
        <v>90</v>
      </c>
      <c r="E126" s="142">
        <v>97</v>
      </c>
      <c r="F126" s="141">
        <v>4.3010752688172005E-2</v>
      </c>
      <c r="G126" s="142">
        <v>4242</v>
      </c>
      <c r="H126" s="141">
        <v>0.6934131736526945</v>
      </c>
      <c r="I126" s="142">
        <v>6866</v>
      </c>
      <c r="J126" s="141">
        <v>0.20329477742726954</v>
      </c>
      <c r="K126" s="142">
        <v>280</v>
      </c>
      <c r="L126" s="141">
        <v>-0.47858472998137802</v>
      </c>
      <c r="M126" s="142">
        <v>11491</v>
      </c>
      <c r="N126" s="141">
        <v>0.29973984843343504</v>
      </c>
      <c r="O126" s="142">
        <v>14484</v>
      </c>
      <c r="P126" s="141">
        <v>0.34135951102055939</v>
      </c>
      <c r="Q126" s="142">
        <v>25975</v>
      </c>
      <c r="R126" s="141">
        <v>0.32262335149447519</v>
      </c>
      <c r="S126" s="244">
        <v>5</v>
      </c>
      <c r="T126" s="141" t="s">
        <v>90</v>
      </c>
      <c r="U126" s="142">
        <v>79</v>
      </c>
      <c r="V126" s="141">
        <v>0.27419354838709675</v>
      </c>
      <c r="W126" s="142">
        <v>8</v>
      </c>
      <c r="X126" s="141">
        <v>0.60000000000000009</v>
      </c>
      <c r="Y126" s="142">
        <v>10</v>
      </c>
      <c r="Z126" s="141" t="s">
        <v>90</v>
      </c>
      <c r="AA126" s="142">
        <v>102</v>
      </c>
      <c r="AB126" s="141">
        <v>0.52238805970149249</v>
      </c>
      <c r="AC126" s="142">
        <v>102</v>
      </c>
      <c r="AD126" s="141">
        <v>0.52238805970149249</v>
      </c>
      <c r="AE126" s="213">
        <v>2</v>
      </c>
      <c r="AF126" s="141" t="s">
        <v>90</v>
      </c>
      <c r="AG126" s="142">
        <v>616</v>
      </c>
      <c r="AH126" s="141">
        <v>0.93710691823899372</v>
      </c>
      <c r="AI126" s="142">
        <v>804</v>
      </c>
      <c r="AJ126" s="141">
        <v>0.64754098360655732</v>
      </c>
      <c r="AK126" s="142">
        <v>1422</v>
      </c>
      <c r="AL126" s="141">
        <v>0.76426799007444179</v>
      </c>
      <c r="AM126" s="142">
        <v>1545</v>
      </c>
      <c r="AN126" s="141">
        <v>-0.16078218359587182</v>
      </c>
      <c r="AO126" s="142">
        <v>2967</v>
      </c>
      <c r="AP126" s="141">
        <v>0.1208915753683415</v>
      </c>
      <c r="AQ126" s="334">
        <v>14</v>
      </c>
      <c r="AR126" s="141">
        <v>-0.125</v>
      </c>
      <c r="AS126" s="142">
        <v>2369</v>
      </c>
      <c r="AT126" s="141">
        <v>1.2756964457252642</v>
      </c>
      <c r="AU126" s="142">
        <v>2186</v>
      </c>
      <c r="AV126" s="141">
        <v>0.13972888425443175</v>
      </c>
      <c r="AW126" s="142">
        <v>86</v>
      </c>
      <c r="AX126" s="141">
        <v>-0.20370370370370372</v>
      </c>
      <c r="AY126" s="142">
        <v>4655</v>
      </c>
      <c r="AZ126" s="141">
        <v>0.50989296140123264</v>
      </c>
      <c r="BA126" s="142">
        <v>9460</v>
      </c>
      <c r="BB126" s="141">
        <v>0.54121863799283143</v>
      </c>
      <c r="BC126" s="142">
        <v>14115</v>
      </c>
      <c r="BD126" s="141">
        <v>0.53074503849907817</v>
      </c>
      <c r="BE126" s="335">
        <v>1</v>
      </c>
      <c r="BF126" s="141">
        <v>-0.88888888888888884</v>
      </c>
      <c r="BG126" s="142">
        <v>683</v>
      </c>
      <c r="BH126" s="141">
        <v>-0.15365551425030977</v>
      </c>
      <c r="BI126" s="142">
        <v>3688</v>
      </c>
      <c r="BJ126" s="141">
        <v>0.18776167471819649</v>
      </c>
      <c r="BK126" s="142">
        <v>109</v>
      </c>
      <c r="BL126" s="141">
        <v>-0.68767908309455583</v>
      </c>
      <c r="BM126" s="142">
        <v>4481</v>
      </c>
      <c r="BN126" s="141">
        <v>4.9414519906323173E-2</v>
      </c>
      <c r="BO126" s="142">
        <v>1978</v>
      </c>
      <c r="BP126" s="141">
        <v>-1.1988011988012026E-2</v>
      </c>
      <c r="BQ126" s="142">
        <v>6459</v>
      </c>
      <c r="BR126" s="141">
        <v>2.9815051020408267E-2</v>
      </c>
    </row>
    <row r="127" spans="2:70" s="4" customFormat="1" ht="15" hidden="1" customHeight="1" outlineLevel="1" x14ac:dyDescent="0.25">
      <c r="B127" s="53" t="s">
        <v>81</v>
      </c>
      <c r="C127" s="213">
        <v>15</v>
      </c>
      <c r="D127" s="141">
        <v>6.5</v>
      </c>
      <c r="E127" s="142">
        <v>31</v>
      </c>
      <c r="F127" s="141">
        <v>3.3333333333333437E-2</v>
      </c>
      <c r="G127" s="142">
        <v>1626</v>
      </c>
      <c r="H127" s="141">
        <v>9.7165991902834037E-2</v>
      </c>
      <c r="I127" s="142">
        <v>2035</v>
      </c>
      <c r="J127" s="141">
        <v>-0.4310875034945485</v>
      </c>
      <c r="K127" s="142">
        <v>117</v>
      </c>
      <c r="L127" s="141">
        <v>1.7391304347825987E-2</v>
      </c>
      <c r="M127" s="142">
        <v>3824</v>
      </c>
      <c r="N127" s="141">
        <v>-0.26546292739147137</v>
      </c>
      <c r="O127" s="142">
        <v>4709</v>
      </c>
      <c r="P127" s="141">
        <v>-9.9961773700305789E-2</v>
      </c>
      <c r="Q127" s="142">
        <v>8533</v>
      </c>
      <c r="R127" s="141">
        <v>-0.18250622724659893</v>
      </c>
      <c r="S127" s="244">
        <v>0</v>
      </c>
      <c r="T127" s="141" t="s">
        <v>90</v>
      </c>
      <c r="U127" s="142">
        <v>27</v>
      </c>
      <c r="V127" s="141">
        <v>0.22727272727272729</v>
      </c>
      <c r="W127" s="142">
        <v>5</v>
      </c>
      <c r="X127" s="141">
        <v>-0.375</v>
      </c>
      <c r="Y127" s="142">
        <v>2</v>
      </c>
      <c r="Z127" s="141">
        <v>-0.33333333333333337</v>
      </c>
      <c r="AA127" s="142">
        <v>34</v>
      </c>
      <c r="AB127" s="141">
        <v>3.0303030303030276E-2</v>
      </c>
      <c r="AC127" s="142">
        <v>34</v>
      </c>
      <c r="AD127" s="141">
        <v>3.0303030303030276E-2</v>
      </c>
      <c r="AE127" s="213">
        <v>0</v>
      </c>
      <c r="AF127" s="141" t="s">
        <v>90</v>
      </c>
      <c r="AG127" s="142">
        <v>84</v>
      </c>
      <c r="AH127" s="141">
        <v>-0.36842105263157898</v>
      </c>
      <c r="AI127" s="142">
        <v>159</v>
      </c>
      <c r="AJ127" s="141">
        <v>-0.21674876847290636</v>
      </c>
      <c r="AK127" s="142">
        <v>243</v>
      </c>
      <c r="AL127" s="141">
        <v>-0.2767857142857143</v>
      </c>
      <c r="AM127" s="142">
        <v>746</v>
      </c>
      <c r="AN127" s="141">
        <v>1.084010840108407E-2</v>
      </c>
      <c r="AO127" s="142">
        <v>989</v>
      </c>
      <c r="AP127" s="141">
        <v>-7.9143389199255121E-2</v>
      </c>
      <c r="AQ127" s="334">
        <v>2</v>
      </c>
      <c r="AR127" s="141">
        <v>-0.75</v>
      </c>
      <c r="AS127" s="142">
        <v>917</v>
      </c>
      <c r="AT127" s="141">
        <v>1.6629711751662946E-2</v>
      </c>
      <c r="AU127" s="142">
        <v>563</v>
      </c>
      <c r="AV127" s="141">
        <v>-0.47036688617121358</v>
      </c>
      <c r="AW127" s="142">
        <v>24</v>
      </c>
      <c r="AX127" s="141">
        <v>-0.35135135135135132</v>
      </c>
      <c r="AY127" s="142">
        <v>1506</v>
      </c>
      <c r="AZ127" s="141">
        <v>-0.25074626865671645</v>
      </c>
      <c r="BA127" s="142">
        <v>2757</v>
      </c>
      <c r="BB127" s="141">
        <v>-0.12085459183673475</v>
      </c>
      <c r="BC127" s="142">
        <v>4263</v>
      </c>
      <c r="BD127" s="141">
        <v>-0.17158958414302372</v>
      </c>
      <c r="BE127" s="335">
        <v>0</v>
      </c>
      <c r="BF127" s="141" t="s">
        <v>90</v>
      </c>
      <c r="BG127" s="142">
        <v>425</v>
      </c>
      <c r="BH127" s="141">
        <v>0.47569444444444442</v>
      </c>
      <c r="BI127" s="142">
        <v>1332</v>
      </c>
      <c r="BJ127" s="141">
        <v>-0.40269058295964122</v>
      </c>
      <c r="BK127" s="142">
        <v>63</v>
      </c>
      <c r="BL127" s="141">
        <v>-0.14864864864864868</v>
      </c>
      <c r="BM127" s="142">
        <v>1820</v>
      </c>
      <c r="BN127" s="141">
        <v>-0.2978395061728395</v>
      </c>
      <c r="BO127" s="142">
        <v>755</v>
      </c>
      <c r="BP127" s="141">
        <v>-8.595641646489105E-2</v>
      </c>
      <c r="BQ127" s="142">
        <v>2575</v>
      </c>
      <c r="BR127" s="141">
        <v>-0.24663545933294329</v>
      </c>
    </row>
    <row r="128" spans="2:70" s="4" customFormat="1" ht="15" hidden="1" customHeight="1" outlineLevel="1" x14ac:dyDescent="0.25">
      <c r="B128" s="53" t="s">
        <v>82</v>
      </c>
      <c r="C128" s="213">
        <v>10</v>
      </c>
      <c r="D128" s="141">
        <v>1</v>
      </c>
      <c r="E128" s="142">
        <v>13</v>
      </c>
      <c r="F128" s="141">
        <v>0.44444444444444442</v>
      </c>
      <c r="G128" s="142">
        <v>98</v>
      </c>
      <c r="H128" s="141">
        <v>3.083333333333333</v>
      </c>
      <c r="I128" s="142">
        <v>102</v>
      </c>
      <c r="J128" s="141">
        <v>1.7567567567567566</v>
      </c>
      <c r="K128" s="142">
        <v>125</v>
      </c>
      <c r="L128" s="141">
        <v>2.90625</v>
      </c>
      <c r="M128" s="142">
        <v>348</v>
      </c>
      <c r="N128" s="141">
        <v>2.2523364485981308</v>
      </c>
      <c r="O128" s="142">
        <v>271</v>
      </c>
      <c r="P128" s="141">
        <v>-1.0948905109489093E-2</v>
      </c>
      <c r="Q128" s="142">
        <v>619</v>
      </c>
      <c r="R128" s="141">
        <v>0.62467191601049876</v>
      </c>
      <c r="S128" s="244">
        <v>0</v>
      </c>
      <c r="T128" s="141">
        <v>-1</v>
      </c>
      <c r="U128" s="142">
        <v>8</v>
      </c>
      <c r="V128" s="141">
        <v>-0.11111111111111116</v>
      </c>
      <c r="W128" s="142">
        <v>4</v>
      </c>
      <c r="X128" s="141">
        <v>0</v>
      </c>
      <c r="Y128" s="142">
        <v>3</v>
      </c>
      <c r="Z128" s="141">
        <v>0</v>
      </c>
      <c r="AA128" s="142">
        <v>15</v>
      </c>
      <c r="AB128" s="141">
        <v>-0.2857142857142857</v>
      </c>
      <c r="AC128" s="142">
        <v>15</v>
      </c>
      <c r="AD128" s="141">
        <v>-0.2857142857142857</v>
      </c>
      <c r="AE128" s="213">
        <v>0</v>
      </c>
      <c r="AF128" s="141" t="s">
        <v>90</v>
      </c>
      <c r="AG128" s="142">
        <v>0</v>
      </c>
      <c r="AH128" s="141">
        <v>-1</v>
      </c>
      <c r="AI128" s="142">
        <v>32</v>
      </c>
      <c r="AJ128" s="141">
        <v>4.333333333333333</v>
      </c>
      <c r="AK128" s="142">
        <v>32</v>
      </c>
      <c r="AL128" s="141">
        <v>1.4615384615384617</v>
      </c>
      <c r="AM128" s="142">
        <v>36</v>
      </c>
      <c r="AN128" s="141">
        <v>0.16129032258064524</v>
      </c>
      <c r="AO128" s="142">
        <v>68</v>
      </c>
      <c r="AP128" s="141">
        <v>0.54545454545454541</v>
      </c>
      <c r="AQ128" s="334">
        <v>2</v>
      </c>
      <c r="AR128" s="141" t="s">
        <v>90</v>
      </c>
      <c r="AS128" s="142">
        <v>74</v>
      </c>
      <c r="AT128" s="141">
        <v>36</v>
      </c>
      <c r="AU128" s="142">
        <v>40</v>
      </c>
      <c r="AV128" s="141">
        <v>4.7142857142857144</v>
      </c>
      <c r="AW128" s="142">
        <v>0</v>
      </c>
      <c r="AX128" s="141">
        <v>-1</v>
      </c>
      <c r="AY128" s="142">
        <v>116</v>
      </c>
      <c r="AZ128" s="141">
        <v>9.545454545454545</v>
      </c>
      <c r="BA128" s="142">
        <v>106</v>
      </c>
      <c r="BB128" s="141">
        <v>-0.28378378378378377</v>
      </c>
      <c r="BC128" s="142">
        <v>222</v>
      </c>
      <c r="BD128" s="141">
        <v>0.39622641509433953</v>
      </c>
      <c r="BE128" s="335">
        <v>6</v>
      </c>
      <c r="BF128" s="141" t="s">
        <v>90</v>
      </c>
      <c r="BG128" s="142">
        <v>4</v>
      </c>
      <c r="BH128" s="141">
        <v>-0.4285714285714286</v>
      </c>
      <c r="BI128" s="142">
        <v>23</v>
      </c>
      <c r="BJ128" s="141">
        <v>0.14999999999999991</v>
      </c>
      <c r="BK128" s="142">
        <v>128</v>
      </c>
      <c r="BL128" s="141">
        <v>3.4137931034482758</v>
      </c>
      <c r="BM128" s="142">
        <v>161</v>
      </c>
      <c r="BN128" s="141">
        <v>1.875</v>
      </c>
      <c r="BO128" s="142">
        <v>115</v>
      </c>
      <c r="BP128" s="141">
        <v>1.0535714285714284</v>
      </c>
      <c r="BQ128" s="142">
        <v>276</v>
      </c>
      <c r="BR128" s="141">
        <v>1.4642857142857144</v>
      </c>
    </row>
    <row r="129" spans="2:70" s="4" customFormat="1" ht="15" hidden="1" customHeight="1" outlineLevel="1" x14ac:dyDescent="0.25">
      <c r="B129" s="53" t="s">
        <v>83</v>
      </c>
      <c r="C129" s="213">
        <v>2</v>
      </c>
      <c r="D129" s="141">
        <v>-0.83333333333333337</v>
      </c>
      <c r="E129" s="142">
        <v>3</v>
      </c>
      <c r="F129" s="141">
        <v>2</v>
      </c>
      <c r="G129" s="142">
        <v>63</v>
      </c>
      <c r="H129" s="141">
        <v>2.15</v>
      </c>
      <c r="I129" s="142">
        <v>239</v>
      </c>
      <c r="J129" s="141">
        <v>3.3454545454545457</v>
      </c>
      <c r="K129" s="142">
        <v>30</v>
      </c>
      <c r="L129" s="141">
        <v>-0.41176470588235292</v>
      </c>
      <c r="M129" s="142">
        <v>337</v>
      </c>
      <c r="N129" s="141">
        <v>1.4244604316546763</v>
      </c>
      <c r="O129" s="142">
        <v>501</v>
      </c>
      <c r="P129" s="141">
        <v>0.36141304347826098</v>
      </c>
      <c r="Q129" s="142">
        <v>838</v>
      </c>
      <c r="R129" s="141">
        <v>0.65285996055226825</v>
      </c>
      <c r="S129" s="244">
        <v>2</v>
      </c>
      <c r="T129" s="141">
        <v>-0.7142857142857143</v>
      </c>
      <c r="U129" s="142">
        <v>3</v>
      </c>
      <c r="V129" s="141">
        <v>2</v>
      </c>
      <c r="W129" s="142">
        <v>5</v>
      </c>
      <c r="X129" s="141">
        <v>0.66666666666666674</v>
      </c>
      <c r="Y129" s="142">
        <v>6</v>
      </c>
      <c r="Z129" s="141">
        <v>2</v>
      </c>
      <c r="AA129" s="142">
        <v>16</v>
      </c>
      <c r="AB129" s="141">
        <v>0.23076923076923084</v>
      </c>
      <c r="AC129" s="142">
        <v>16</v>
      </c>
      <c r="AD129" s="141">
        <v>0.23076923076923084</v>
      </c>
      <c r="AE129" s="213">
        <v>0</v>
      </c>
      <c r="AF129" s="141" t="s">
        <v>90</v>
      </c>
      <c r="AG129" s="142">
        <v>3</v>
      </c>
      <c r="AH129" s="141">
        <v>-0.5714285714285714</v>
      </c>
      <c r="AI129" s="142">
        <v>3</v>
      </c>
      <c r="AJ129" s="141">
        <v>-0.8125</v>
      </c>
      <c r="AK129" s="142">
        <v>6</v>
      </c>
      <c r="AL129" s="141">
        <v>-0.73913043478260865</v>
      </c>
      <c r="AM129" s="142">
        <v>35</v>
      </c>
      <c r="AN129" s="141">
        <v>-0.27083333333333337</v>
      </c>
      <c r="AO129" s="142">
        <v>41</v>
      </c>
      <c r="AP129" s="141">
        <v>-0.42253521126760563</v>
      </c>
      <c r="AQ129" s="334">
        <v>0</v>
      </c>
      <c r="AR129" s="141">
        <v>-1</v>
      </c>
      <c r="AS129" s="142">
        <v>40</v>
      </c>
      <c r="AT129" s="141">
        <v>4.7142857142857144</v>
      </c>
      <c r="AU129" s="142">
        <v>5</v>
      </c>
      <c r="AV129" s="141">
        <v>-0.76190476190476186</v>
      </c>
      <c r="AW129" s="142">
        <v>3</v>
      </c>
      <c r="AX129" s="141">
        <v>-0.72727272727272729</v>
      </c>
      <c r="AY129" s="142">
        <v>48</v>
      </c>
      <c r="AZ129" s="141">
        <v>4.3478260869565188E-2</v>
      </c>
      <c r="BA129" s="142">
        <v>247</v>
      </c>
      <c r="BB129" s="141">
        <v>0.1026785714285714</v>
      </c>
      <c r="BC129" s="142">
        <v>295</v>
      </c>
      <c r="BD129" s="141">
        <v>9.259259259259256E-2</v>
      </c>
      <c r="BE129" s="335">
        <v>0</v>
      </c>
      <c r="BF129" s="141" t="s">
        <v>90</v>
      </c>
      <c r="BG129" s="142">
        <v>0</v>
      </c>
      <c r="BH129" s="141" t="s">
        <v>90</v>
      </c>
      <c r="BI129" s="142">
        <v>220</v>
      </c>
      <c r="BJ129" s="141">
        <v>9</v>
      </c>
      <c r="BK129" s="142">
        <v>23</v>
      </c>
      <c r="BL129" s="141">
        <v>-0.14814814814814814</v>
      </c>
      <c r="BM129" s="142">
        <v>243</v>
      </c>
      <c r="BN129" s="141">
        <v>3.9591836734693882</v>
      </c>
      <c r="BO129" s="142">
        <v>173</v>
      </c>
      <c r="BP129" s="141">
        <v>1.703125</v>
      </c>
      <c r="BQ129" s="142">
        <v>416</v>
      </c>
      <c r="BR129" s="141">
        <v>2.6814159292035398</v>
      </c>
    </row>
    <row r="130" spans="2:70" s="4" customFormat="1" ht="15" hidden="1" customHeight="1" outlineLevel="1" x14ac:dyDescent="0.25">
      <c r="B130" s="53" t="s">
        <v>84</v>
      </c>
      <c r="C130" s="213">
        <v>10</v>
      </c>
      <c r="D130" s="141" t="s">
        <v>90</v>
      </c>
      <c r="E130" s="142">
        <v>12</v>
      </c>
      <c r="F130" s="141">
        <v>0.19999999999999996</v>
      </c>
      <c r="G130" s="142">
        <v>124</v>
      </c>
      <c r="H130" s="141">
        <v>1.2142857142857144</v>
      </c>
      <c r="I130" s="142">
        <v>335</v>
      </c>
      <c r="J130" s="141">
        <v>0.91428571428571437</v>
      </c>
      <c r="K130" s="142">
        <v>35</v>
      </c>
      <c r="L130" s="141">
        <v>-2.777777777777779E-2</v>
      </c>
      <c r="M130" s="142">
        <v>516</v>
      </c>
      <c r="N130" s="141">
        <v>0.86281588447653434</v>
      </c>
      <c r="O130" s="142">
        <v>850</v>
      </c>
      <c r="P130" s="141">
        <v>0.85589519650655022</v>
      </c>
      <c r="Q130" s="142">
        <v>1366</v>
      </c>
      <c r="R130" s="141">
        <v>0.85850340136054415</v>
      </c>
      <c r="S130" s="244">
        <v>2</v>
      </c>
      <c r="T130" s="141" t="s">
        <v>90</v>
      </c>
      <c r="U130" s="142">
        <v>4</v>
      </c>
      <c r="V130" s="141">
        <v>-0.33333333333333337</v>
      </c>
      <c r="W130" s="142">
        <v>4</v>
      </c>
      <c r="X130" s="141">
        <v>3</v>
      </c>
      <c r="Y130" s="142">
        <v>6</v>
      </c>
      <c r="Z130" s="141">
        <v>1</v>
      </c>
      <c r="AA130" s="142">
        <v>16</v>
      </c>
      <c r="AB130" s="141">
        <v>0.60000000000000009</v>
      </c>
      <c r="AC130" s="142">
        <v>16</v>
      </c>
      <c r="AD130" s="141">
        <v>0.60000000000000009</v>
      </c>
      <c r="AE130" s="213">
        <v>3</v>
      </c>
      <c r="AF130" s="141" t="s">
        <v>90</v>
      </c>
      <c r="AG130" s="142">
        <v>7</v>
      </c>
      <c r="AH130" s="141">
        <v>-0.46153846153846156</v>
      </c>
      <c r="AI130" s="142">
        <v>41</v>
      </c>
      <c r="AJ130" s="141">
        <v>4.8571428571428568</v>
      </c>
      <c r="AK130" s="142">
        <v>51</v>
      </c>
      <c r="AL130" s="141">
        <v>1.5499999999999998</v>
      </c>
      <c r="AM130" s="142">
        <v>92</v>
      </c>
      <c r="AN130" s="141">
        <v>0.73584905660377364</v>
      </c>
      <c r="AO130" s="142">
        <v>143</v>
      </c>
      <c r="AP130" s="141">
        <v>0.95890410958904115</v>
      </c>
      <c r="AQ130" s="334">
        <v>10</v>
      </c>
      <c r="AR130" s="141">
        <v>4</v>
      </c>
      <c r="AS130" s="142">
        <v>112</v>
      </c>
      <c r="AT130" s="141">
        <v>7.615384615384615</v>
      </c>
      <c r="AU130" s="142">
        <v>18</v>
      </c>
      <c r="AV130" s="141">
        <v>0.38461538461538458</v>
      </c>
      <c r="AW130" s="142">
        <v>0</v>
      </c>
      <c r="AX130" s="141">
        <v>-1</v>
      </c>
      <c r="AY130" s="142">
        <v>140</v>
      </c>
      <c r="AZ130" s="141">
        <v>2.8888888888888888</v>
      </c>
      <c r="BA130" s="142">
        <v>454</v>
      </c>
      <c r="BB130" s="141">
        <v>0.48366013071895431</v>
      </c>
      <c r="BC130" s="142">
        <v>594</v>
      </c>
      <c r="BD130" s="141">
        <v>0.73684210526315796</v>
      </c>
      <c r="BE130" s="335">
        <v>2</v>
      </c>
      <c r="BF130" s="141" t="s">
        <v>90</v>
      </c>
      <c r="BG130" s="142">
        <v>1</v>
      </c>
      <c r="BH130" s="141">
        <v>-0.95454545454545459</v>
      </c>
      <c r="BI130" s="142">
        <v>239</v>
      </c>
      <c r="BJ130" s="141">
        <v>0.62585034013605445</v>
      </c>
      <c r="BK130" s="142">
        <v>21</v>
      </c>
      <c r="BL130" s="141">
        <v>-0.16000000000000003</v>
      </c>
      <c r="BM130" s="142">
        <v>263</v>
      </c>
      <c r="BN130" s="141">
        <v>0.35567010309278357</v>
      </c>
      <c r="BO130" s="142">
        <v>241</v>
      </c>
      <c r="BP130" s="141">
        <v>1.8023255813953489</v>
      </c>
      <c r="BQ130" s="142">
        <v>504</v>
      </c>
      <c r="BR130" s="141">
        <v>0.8</v>
      </c>
    </row>
    <row r="131" spans="2:70" s="4" customFormat="1" ht="15" hidden="1" customHeight="1" outlineLevel="1" x14ac:dyDescent="0.25">
      <c r="B131" s="53" t="s">
        <v>85</v>
      </c>
      <c r="C131" s="213">
        <v>2</v>
      </c>
      <c r="D131" s="141">
        <v>-0.8</v>
      </c>
      <c r="E131" s="142">
        <v>17</v>
      </c>
      <c r="F131" s="141">
        <v>7.5</v>
      </c>
      <c r="G131" s="142">
        <v>43</v>
      </c>
      <c r="H131" s="141">
        <v>0.48275862068965525</v>
      </c>
      <c r="I131" s="142">
        <v>328</v>
      </c>
      <c r="J131" s="141">
        <v>0.539906103286385</v>
      </c>
      <c r="K131" s="142">
        <v>19</v>
      </c>
      <c r="L131" s="141">
        <v>0.35714285714285721</v>
      </c>
      <c r="M131" s="142">
        <v>409</v>
      </c>
      <c r="N131" s="141">
        <v>0.52611940298507465</v>
      </c>
      <c r="O131" s="142">
        <v>385</v>
      </c>
      <c r="P131" s="141">
        <v>9.0651558073654437E-2</v>
      </c>
      <c r="Q131" s="142">
        <v>794</v>
      </c>
      <c r="R131" s="141">
        <v>0.27858293075684371</v>
      </c>
      <c r="S131" s="244">
        <v>2</v>
      </c>
      <c r="T131" s="141">
        <v>0</v>
      </c>
      <c r="U131" s="142">
        <v>8</v>
      </c>
      <c r="V131" s="141">
        <v>3</v>
      </c>
      <c r="W131" s="142">
        <v>0</v>
      </c>
      <c r="X131" s="141">
        <v>-1</v>
      </c>
      <c r="Y131" s="142">
        <v>1</v>
      </c>
      <c r="Z131" s="141" t="s">
        <v>90</v>
      </c>
      <c r="AA131" s="142">
        <v>11</v>
      </c>
      <c r="AB131" s="141">
        <v>1.2000000000000002</v>
      </c>
      <c r="AC131" s="142">
        <v>11</v>
      </c>
      <c r="AD131" s="141">
        <v>1.2000000000000002</v>
      </c>
      <c r="AE131" s="213">
        <v>0</v>
      </c>
      <c r="AF131" s="141" t="s">
        <v>90</v>
      </c>
      <c r="AG131" s="142">
        <v>11</v>
      </c>
      <c r="AH131" s="141">
        <v>1.75</v>
      </c>
      <c r="AI131" s="142">
        <v>22</v>
      </c>
      <c r="AJ131" s="141">
        <v>1.4444444444444446</v>
      </c>
      <c r="AK131" s="142">
        <v>33</v>
      </c>
      <c r="AL131" s="141">
        <v>1.5384615384615383</v>
      </c>
      <c r="AM131" s="142">
        <v>22</v>
      </c>
      <c r="AN131" s="141">
        <v>0.15789473684210531</v>
      </c>
      <c r="AO131" s="142">
        <v>55</v>
      </c>
      <c r="AP131" s="141">
        <v>0.71875</v>
      </c>
      <c r="AQ131" s="334">
        <v>10</v>
      </c>
      <c r="AR131" s="141">
        <v>0.4285714285714286</v>
      </c>
      <c r="AS131" s="142">
        <v>28</v>
      </c>
      <c r="AT131" s="141">
        <v>6</v>
      </c>
      <c r="AU131" s="142">
        <v>22</v>
      </c>
      <c r="AV131" s="141">
        <v>0.69230769230769229</v>
      </c>
      <c r="AW131" s="142">
        <v>4</v>
      </c>
      <c r="AX131" s="141">
        <v>1</v>
      </c>
      <c r="AY131" s="142">
        <v>64</v>
      </c>
      <c r="AZ131" s="141">
        <v>1.4615384615384617</v>
      </c>
      <c r="BA131" s="142">
        <v>259</v>
      </c>
      <c r="BB131" s="141">
        <v>8.8235294117646967E-2</v>
      </c>
      <c r="BC131" s="142">
        <v>323</v>
      </c>
      <c r="BD131" s="141">
        <v>0.2234848484848484</v>
      </c>
      <c r="BE131" s="335">
        <v>2</v>
      </c>
      <c r="BF131" s="141" t="s">
        <v>90</v>
      </c>
      <c r="BG131" s="142">
        <v>1</v>
      </c>
      <c r="BH131" s="141">
        <v>-0.9375</v>
      </c>
      <c r="BI131" s="142">
        <v>286</v>
      </c>
      <c r="BJ131" s="141">
        <v>0.4973821989528795</v>
      </c>
      <c r="BK131" s="142">
        <v>10</v>
      </c>
      <c r="BL131" s="141">
        <v>0.4285714285714286</v>
      </c>
      <c r="BM131" s="142">
        <v>299</v>
      </c>
      <c r="BN131" s="141">
        <v>0.39719626168224309</v>
      </c>
      <c r="BO131" s="142">
        <v>79</v>
      </c>
      <c r="BP131" s="141">
        <v>0.29508196721311486</v>
      </c>
      <c r="BQ131" s="142">
        <v>378</v>
      </c>
      <c r="BR131" s="141">
        <v>0.37454545454545451</v>
      </c>
    </row>
    <row r="132" spans="2:70" s="4" customFormat="1" ht="15" hidden="1" customHeight="1" outlineLevel="1" x14ac:dyDescent="0.25">
      <c r="B132" s="53" t="s">
        <v>86</v>
      </c>
      <c r="C132" s="213">
        <v>12</v>
      </c>
      <c r="D132" s="141" t="s">
        <v>90</v>
      </c>
      <c r="E132" s="142">
        <v>8</v>
      </c>
      <c r="F132" s="141">
        <v>-0.27272727272727271</v>
      </c>
      <c r="G132" s="142">
        <v>77</v>
      </c>
      <c r="H132" s="141">
        <v>-0.14444444444444449</v>
      </c>
      <c r="I132" s="142">
        <v>540</v>
      </c>
      <c r="J132" s="141">
        <v>1.6341463414634148</v>
      </c>
      <c r="K132" s="142">
        <v>36</v>
      </c>
      <c r="L132" s="141">
        <v>-5.2631578947368474E-2</v>
      </c>
      <c r="M132" s="142">
        <v>673</v>
      </c>
      <c r="N132" s="141">
        <v>0.95639534883720922</v>
      </c>
      <c r="O132" s="142">
        <v>925</v>
      </c>
      <c r="P132" s="141">
        <v>1.3536895674300253</v>
      </c>
      <c r="Q132" s="142">
        <v>1598</v>
      </c>
      <c r="R132" s="141">
        <v>1.1682496607869743</v>
      </c>
      <c r="S132" s="244">
        <v>3</v>
      </c>
      <c r="T132" s="141" t="s">
        <v>90</v>
      </c>
      <c r="U132" s="142">
        <v>8</v>
      </c>
      <c r="V132" s="141">
        <v>-0.27272727272727271</v>
      </c>
      <c r="W132" s="142">
        <v>1</v>
      </c>
      <c r="X132" s="141">
        <v>-0.83333333333333337</v>
      </c>
      <c r="Y132" s="142">
        <v>3</v>
      </c>
      <c r="Z132" s="141">
        <v>2</v>
      </c>
      <c r="AA132" s="142">
        <v>15</v>
      </c>
      <c r="AB132" s="141">
        <v>-0.16666666666666663</v>
      </c>
      <c r="AC132" s="142">
        <v>15</v>
      </c>
      <c r="AD132" s="141">
        <v>-0.16666666666666663</v>
      </c>
      <c r="AE132" s="213">
        <v>0</v>
      </c>
      <c r="AF132" s="141" t="s">
        <v>90</v>
      </c>
      <c r="AG132" s="142">
        <v>19</v>
      </c>
      <c r="AH132" s="141">
        <v>18</v>
      </c>
      <c r="AI132" s="142">
        <v>24</v>
      </c>
      <c r="AJ132" s="141">
        <v>0.19999999999999996</v>
      </c>
      <c r="AK132" s="142">
        <v>43</v>
      </c>
      <c r="AL132" s="141">
        <v>1.0476190476190474</v>
      </c>
      <c r="AM132" s="142">
        <v>53</v>
      </c>
      <c r="AN132" s="141">
        <v>0.89285714285714279</v>
      </c>
      <c r="AO132" s="142">
        <v>96</v>
      </c>
      <c r="AP132" s="141">
        <v>0.95918367346938771</v>
      </c>
      <c r="AQ132" s="334">
        <v>4</v>
      </c>
      <c r="AR132" s="141" t="s">
        <v>90</v>
      </c>
      <c r="AS132" s="142">
        <v>47</v>
      </c>
      <c r="AT132" s="141">
        <v>1.6111111111111112</v>
      </c>
      <c r="AU132" s="142">
        <v>132</v>
      </c>
      <c r="AV132" s="141">
        <v>5.2857142857142856</v>
      </c>
      <c r="AW132" s="142">
        <v>5</v>
      </c>
      <c r="AX132" s="141">
        <v>-0.58333333333333326</v>
      </c>
      <c r="AY132" s="142">
        <v>188</v>
      </c>
      <c r="AZ132" s="141">
        <v>2.6862745098039214</v>
      </c>
      <c r="BA132" s="142">
        <v>586</v>
      </c>
      <c r="BB132" s="141">
        <v>1.1947565543071161</v>
      </c>
      <c r="BC132" s="142">
        <v>774</v>
      </c>
      <c r="BD132" s="141">
        <v>1.4339622641509435</v>
      </c>
      <c r="BE132" s="335">
        <v>0</v>
      </c>
      <c r="BF132" s="141" t="s">
        <v>90</v>
      </c>
      <c r="BG132" s="142">
        <v>0</v>
      </c>
      <c r="BH132" s="141">
        <v>-1</v>
      </c>
      <c r="BI132" s="142">
        <v>390</v>
      </c>
      <c r="BJ132" s="141">
        <v>1.2674418604651163</v>
      </c>
      <c r="BK132" s="142">
        <v>18</v>
      </c>
      <c r="BL132" s="141">
        <v>0.8</v>
      </c>
      <c r="BM132" s="142">
        <v>408</v>
      </c>
      <c r="BN132" s="141">
        <v>0.7</v>
      </c>
      <c r="BO132" s="142">
        <v>249</v>
      </c>
      <c r="BP132" s="141">
        <v>7.0322580645161299</v>
      </c>
      <c r="BQ132" s="142">
        <v>657</v>
      </c>
      <c r="BR132" s="141">
        <v>1.4243542435424352</v>
      </c>
    </row>
    <row r="133" spans="2:70" s="4" customFormat="1" ht="15" hidden="1" customHeight="1" outlineLevel="1" x14ac:dyDescent="0.25">
      <c r="B133" s="53" t="s">
        <v>87</v>
      </c>
      <c r="C133" s="213">
        <v>2</v>
      </c>
      <c r="D133" s="141" t="s">
        <v>90</v>
      </c>
      <c r="E133" s="142">
        <v>48</v>
      </c>
      <c r="F133" s="141">
        <v>-0.9324894514767933</v>
      </c>
      <c r="G133" s="142">
        <v>1806</v>
      </c>
      <c r="H133" s="141">
        <v>-0.44293645897594081</v>
      </c>
      <c r="I133" s="142">
        <v>3808</v>
      </c>
      <c r="J133" s="141">
        <v>-0.1866723622383597</v>
      </c>
      <c r="K133" s="142">
        <v>367</v>
      </c>
      <c r="L133" s="141">
        <v>0.96256684491978617</v>
      </c>
      <c r="M133" s="142">
        <v>6031</v>
      </c>
      <c r="N133" s="141">
        <v>-0.31636817048288368</v>
      </c>
      <c r="O133" s="142">
        <v>6327</v>
      </c>
      <c r="P133" s="141">
        <v>-9.7432239657631925E-2</v>
      </c>
      <c r="Q133" s="142">
        <v>12358</v>
      </c>
      <c r="R133" s="141">
        <v>-0.21942900454775138</v>
      </c>
      <c r="S133" s="244">
        <v>0</v>
      </c>
      <c r="T133" s="141" t="s">
        <v>90</v>
      </c>
      <c r="U133" s="142">
        <v>40</v>
      </c>
      <c r="V133" s="141">
        <v>0.3793103448275863</v>
      </c>
      <c r="W133" s="142">
        <v>10</v>
      </c>
      <c r="X133" s="141">
        <v>-0.5</v>
      </c>
      <c r="Y133" s="142">
        <v>7</v>
      </c>
      <c r="Z133" s="141">
        <v>0.16666666666666674</v>
      </c>
      <c r="AA133" s="142">
        <v>57</v>
      </c>
      <c r="AB133" s="141">
        <v>3.6363636363636376E-2</v>
      </c>
      <c r="AC133" s="142">
        <v>57</v>
      </c>
      <c r="AD133" s="141">
        <v>3.6363636363636376E-2</v>
      </c>
      <c r="AE133" s="213">
        <v>7</v>
      </c>
      <c r="AF133" s="141" t="s">
        <v>90</v>
      </c>
      <c r="AG133" s="142">
        <v>215</v>
      </c>
      <c r="AH133" s="141">
        <v>-0.43421052631578949</v>
      </c>
      <c r="AI133" s="142">
        <v>497</v>
      </c>
      <c r="AJ133" s="141">
        <v>-0.14162348877374786</v>
      </c>
      <c r="AK133" s="142">
        <v>719</v>
      </c>
      <c r="AL133" s="141">
        <v>-0.25026068821689262</v>
      </c>
      <c r="AM133" s="142">
        <v>793</v>
      </c>
      <c r="AN133" s="141">
        <v>-0.3308016877637131</v>
      </c>
      <c r="AO133" s="142">
        <v>1512</v>
      </c>
      <c r="AP133" s="141">
        <v>-0.29477611940298509</v>
      </c>
      <c r="AQ133" s="334">
        <v>0</v>
      </c>
      <c r="AR133" s="141">
        <v>-1</v>
      </c>
      <c r="AS133" s="142">
        <v>821</v>
      </c>
      <c r="AT133" s="141">
        <v>-0.57810894141829394</v>
      </c>
      <c r="AU133" s="142">
        <v>1062</v>
      </c>
      <c r="AV133" s="141">
        <v>-0.19178082191780821</v>
      </c>
      <c r="AW133" s="142">
        <v>146</v>
      </c>
      <c r="AX133" s="141">
        <v>1</v>
      </c>
      <c r="AY133" s="142">
        <v>2029</v>
      </c>
      <c r="AZ133" s="141">
        <v>-0.3916041979010495</v>
      </c>
      <c r="BA133" s="142">
        <v>3859</v>
      </c>
      <c r="BB133" s="141">
        <v>6.1623108665749715E-2</v>
      </c>
      <c r="BC133" s="142">
        <v>5888</v>
      </c>
      <c r="BD133" s="141">
        <v>-0.15523672883787665</v>
      </c>
      <c r="BE133" s="335">
        <v>0</v>
      </c>
      <c r="BF133" s="141">
        <v>-1</v>
      </c>
      <c r="BG133" s="142">
        <v>645</v>
      </c>
      <c r="BH133" s="141">
        <v>9.6938775510204023E-2</v>
      </c>
      <c r="BI133" s="142">
        <v>2199</v>
      </c>
      <c r="BJ133" s="141">
        <v>-0.14000782166601489</v>
      </c>
      <c r="BK133" s="142">
        <v>76</v>
      </c>
      <c r="BL133" s="141">
        <v>0.1692307692307693</v>
      </c>
      <c r="BM133" s="142">
        <v>2920</v>
      </c>
      <c r="BN133" s="141">
        <v>-0.22894111433852649</v>
      </c>
      <c r="BO133" s="142">
        <v>787</v>
      </c>
      <c r="BP133" s="141">
        <v>-0.44810659186535762</v>
      </c>
      <c r="BQ133" s="142">
        <v>3707</v>
      </c>
      <c r="BR133" s="141">
        <v>-0.28889315173604446</v>
      </c>
    </row>
    <row r="134" spans="2:70" s="4" customFormat="1" ht="15" hidden="1" customHeight="1" outlineLevel="1" x14ac:dyDescent="0.25">
      <c r="B134" s="53" t="s">
        <v>88</v>
      </c>
      <c r="C134" s="213">
        <v>27</v>
      </c>
      <c r="D134" s="141">
        <v>4.4000000000000004</v>
      </c>
      <c r="E134" s="142">
        <v>129</v>
      </c>
      <c r="F134" s="141">
        <v>6.6115702479338845E-2</v>
      </c>
      <c r="G134" s="142">
        <v>2978</v>
      </c>
      <c r="H134" s="141">
        <v>-0.16465638148667605</v>
      </c>
      <c r="I134" s="142">
        <v>6382</v>
      </c>
      <c r="J134" s="141">
        <v>4.7775406337218884E-2</v>
      </c>
      <c r="K134" s="142">
        <v>375</v>
      </c>
      <c r="L134" s="141">
        <v>-0.15158371040723984</v>
      </c>
      <c r="M134" s="142">
        <v>9891</v>
      </c>
      <c r="N134" s="141">
        <v>-3.2570422535211252E-2</v>
      </c>
      <c r="O134" s="142">
        <v>15310</v>
      </c>
      <c r="P134" s="141">
        <v>0.21768869800365853</v>
      </c>
      <c r="Q134" s="142">
        <v>25201</v>
      </c>
      <c r="R134" s="141">
        <v>0.10545247181646711</v>
      </c>
      <c r="S134" s="244">
        <v>5</v>
      </c>
      <c r="T134" s="141">
        <v>1.5</v>
      </c>
      <c r="U134" s="142">
        <v>91</v>
      </c>
      <c r="V134" s="141">
        <v>-9.9009900990098987E-2</v>
      </c>
      <c r="W134" s="142">
        <v>10</v>
      </c>
      <c r="X134" s="141">
        <v>-0.16666666666666663</v>
      </c>
      <c r="Y134" s="142">
        <v>2</v>
      </c>
      <c r="Z134" s="141">
        <v>-0.83333333333333337</v>
      </c>
      <c r="AA134" s="142">
        <v>108</v>
      </c>
      <c r="AB134" s="141">
        <v>-0.14960629921259838</v>
      </c>
      <c r="AC134" s="142">
        <v>108</v>
      </c>
      <c r="AD134" s="141">
        <v>-0.14960629921259838</v>
      </c>
      <c r="AE134" s="213">
        <v>9</v>
      </c>
      <c r="AF134" s="141">
        <v>0.8</v>
      </c>
      <c r="AG134" s="142">
        <v>449</v>
      </c>
      <c r="AH134" s="141">
        <v>0.1878306878306879</v>
      </c>
      <c r="AI134" s="142">
        <v>765</v>
      </c>
      <c r="AJ134" s="141">
        <v>0.12334801762114544</v>
      </c>
      <c r="AK134" s="142">
        <v>1223</v>
      </c>
      <c r="AL134" s="141">
        <v>0.14943609022556381</v>
      </c>
      <c r="AM134" s="142">
        <v>1444</v>
      </c>
      <c r="AN134" s="141">
        <v>-0.20220994475138121</v>
      </c>
      <c r="AO134" s="142">
        <v>2667</v>
      </c>
      <c r="AP134" s="141">
        <v>-7.2025052192066785E-2</v>
      </c>
      <c r="AQ134" s="334">
        <v>72</v>
      </c>
      <c r="AR134" s="141">
        <v>3</v>
      </c>
      <c r="AS134" s="142">
        <v>1165</v>
      </c>
      <c r="AT134" s="141">
        <v>-0.39005235602094246</v>
      </c>
      <c r="AU134" s="142">
        <v>1810</v>
      </c>
      <c r="AV134" s="141">
        <v>0.12143742255266421</v>
      </c>
      <c r="AW134" s="142">
        <v>187</v>
      </c>
      <c r="AX134" s="141">
        <v>8.7209302325581328E-2</v>
      </c>
      <c r="AY134" s="142">
        <v>3234</v>
      </c>
      <c r="AZ134" s="141">
        <v>-0.12924071082390953</v>
      </c>
      <c r="BA134" s="142">
        <v>10104</v>
      </c>
      <c r="BB134" s="141">
        <v>0.27866362946089596</v>
      </c>
      <c r="BC134" s="142">
        <v>13338</v>
      </c>
      <c r="BD134" s="141">
        <v>0.14824380165289264</v>
      </c>
      <c r="BE134" s="335">
        <v>10</v>
      </c>
      <c r="BF134" s="141">
        <v>4</v>
      </c>
      <c r="BG134" s="142">
        <v>927</v>
      </c>
      <c r="BH134" s="141">
        <v>0.30379746835443044</v>
      </c>
      <c r="BI134" s="142">
        <v>3537</v>
      </c>
      <c r="BJ134" s="141">
        <v>-6.4606741573033366E-3</v>
      </c>
      <c r="BK134" s="142">
        <v>121</v>
      </c>
      <c r="BL134" s="141">
        <v>-6.9230769230769207E-2</v>
      </c>
      <c r="BM134" s="142">
        <v>4595</v>
      </c>
      <c r="BN134" s="141">
        <v>4.3606631841925925E-2</v>
      </c>
      <c r="BO134" s="142">
        <v>1730</v>
      </c>
      <c r="BP134" s="141">
        <v>-0.28689200329760922</v>
      </c>
      <c r="BQ134" s="142">
        <v>6325</v>
      </c>
      <c r="BR134" s="141">
        <v>-7.3802899399619259E-2</v>
      </c>
    </row>
    <row r="135" spans="2:70" s="4" customFormat="1" ht="15" hidden="1" customHeight="1" outlineLevel="1" x14ac:dyDescent="0.25">
      <c r="B135" s="53" t="s">
        <v>89</v>
      </c>
      <c r="C135" s="213">
        <v>35</v>
      </c>
      <c r="D135" s="141">
        <v>4.833333333333333</v>
      </c>
      <c r="E135" s="142">
        <v>52</v>
      </c>
      <c r="F135" s="141">
        <v>-0.40909090909090906</v>
      </c>
      <c r="G135" s="142">
        <v>2524</v>
      </c>
      <c r="H135" s="141">
        <v>-0.37478325489224673</v>
      </c>
      <c r="I135" s="142">
        <v>5393</v>
      </c>
      <c r="J135" s="141">
        <v>3.2153110047846933E-2</v>
      </c>
      <c r="K135" s="142">
        <v>164</v>
      </c>
      <c r="L135" s="141">
        <v>-6.8181818181818232E-2</v>
      </c>
      <c r="M135" s="142">
        <v>8168</v>
      </c>
      <c r="N135" s="141">
        <v>-0.1430969366344943</v>
      </c>
      <c r="O135" s="142">
        <v>13496</v>
      </c>
      <c r="P135" s="141">
        <v>-0.10858652575957728</v>
      </c>
      <c r="Q135" s="142">
        <v>21664</v>
      </c>
      <c r="R135" s="141">
        <v>-0.12191958495460442</v>
      </c>
      <c r="S135" s="244">
        <v>2</v>
      </c>
      <c r="T135" s="141">
        <v>-0.6</v>
      </c>
      <c r="U135" s="142">
        <v>20</v>
      </c>
      <c r="V135" s="141">
        <v>-0.33333333333333337</v>
      </c>
      <c r="W135" s="142">
        <v>3</v>
      </c>
      <c r="X135" s="141">
        <v>-0.8125</v>
      </c>
      <c r="Y135" s="142">
        <v>10</v>
      </c>
      <c r="Z135" s="141">
        <v>9</v>
      </c>
      <c r="AA135" s="142">
        <v>35</v>
      </c>
      <c r="AB135" s="141">
        <v>-0.32692307692307687</v>
      </c>
      <c r="AC135" s="142">
        <v>35</v>
      </c>
      <c r="AD135" s="141">
        <v>-0.32692307692307687</v>
      </c>
      <c r="AE135" s="213">
        <v>20</v>
      </c>
      <c r="AF135" s="141">
        <v>1.8571428571428572</v>
      </c>
      <c r="AG135" s="142">
        <v>434</v>
      </c>
      <c r="AH135" s="141">
        <v>-0.26190476190476186</v>
      </c>
      <c r="AI135" s="142">
        <v>459</v>
      </c>
      <c r="AJ135" s="141">
        <v>-0.27488151658767768</v>
      </c>
      <c r="AK135" s="142">
        <v>913</v>
      </c>
      <c r="AL135" s="141">
        <v>-0.25651465798045603</v>
      </c>
      <c r="AM135" s="142">
        <v>1532</v>
      </c>
      <c r="AN135" s="141">
        <v>-0.34725181082232637</v>
      </c>
      <c r="AO135" s="142">
        <v>2445</v>
      </c>
      <c r="AP135" s="141">
        <v>-0.31608391608391606</v>
      </c>
      <c r="AQ135" s="334">
        <v>21</v>
      </c>
      <c r="AR135" s="141" t="s">
        <v>90</v>
      </c>
      <c r="AS135" s="142">
        <v>1167</v>
      </c>
      <c r="AT135" s="141">
        <v>-0.52093596059113301</v>
      </c>
      <c r="AU135" s="142">
        <v>1745</v>
      </c>
      <c r="AV135" s="141">
        <v>0.28308823529411775</v>
      </c>
      <c r="AW135" s="142">
        <v>36</v>
      </c>
      <c r="AX135" s="141">
        <v>-0.52631578947368429</v>
      </c>
      <c r="AY135" s="142">
        <v>2969</v>
      </c>
      <c r="AZ135" s="141">
        <v>-0.23321280991735538</v>
      </c>
      <c r="BA135" s="142">
        <v>8375</v>
      </c>
      <c r="BB135" s="141">
        <v>-5.5806087936865811E-2</v>
      </c>
      <c r="BC135" s="142">
        <v>11344</v>
      </c>
      <c r="BD135" s="141">
        <v>-0.10971590017265731</v>
      </c>
      <c r="BE135" s="335">
        <v>4</v>
      </c>
      <c r="BF135" s="141">
        <v>-0.76470588235294112</v>
      </c>
      <c r="BG135" s="142">
        <v>650</v>
      </c>
      <c r="BH135" s="141">
        <v>0.35135135135135132</v>
      </c>
      <c r="BI135" s="142">
        <v>2916</v>
      </c>
      <c r="BJ135" s="141">
        <v>-8.5005100306018155E-3</v>
      </c>
      <c r="BK135" s="142">
        <v>73</v>
      </c>
      <c r="BL135" s="141">
        <v>0.10606060606060597</v>
      </c>
      <c r="BM135" s="142">
        <v>3643</v>
      </c>
      <c r="BN135" s="141">
        <v>3.9372325249643403E-2</v>
      </c>
      <c r="BO135" s="142">
        <v>1715</v>
      </c>
      <c r="BP135" s="141">
        <v>-0.18604651162790697</v>
      </c>
      <c r="BQ135" s="142">
        <v>5358</v>
      </c>
      <c r="BR135" s="141">
        <v>-4.5260156806842478E-2</v>
      </c>
    </row>
    <row r="136" spans="2:70" s="4" customFormat="1" ht="15.75" collapsed="1" x14ac:dyDescent="0.25">
      <c r="B136" s="65">
        <v>2008</v>
      </c>
      <c r="C136" s="214">
        <v>141</v>
      </c>
      <c r="D136" s="67">
        <v>1.0142857142857142</v>
      </c>
      <c r="E136" s="66">
        <v>586</v>
      </c>
      <c r="F136" s="67">
        <v>-0.51207327227310573</v>
      </c>
      <c r="G136" s="66">
        <v>21237</v>
      </c>
      <c r="H136" s="67">
        <v>3.5496611243844178E-2</v>
      </c>
      <c r="I136" s="66">
        <v>36936</v>
      </c>
      <c r="J136" s="67">
        <v>-1.3329771604113749E-2</v>
      </c>
      <c r="K136" s="66">
        <v>2134</v>
      </c>
      <c r="L136" s="67">
        <v>-2.8675466545289074E-2</v>
      </c>
      <c r="M136" s="66">
        <v>61034</v>
      </c>
      <c r="N136" s="67">
        <v>-6.1551488308474456E-3</v>
      </c>
      <c r="O136" s="66">
        <v>79745</v>
      </c>
      <c r="P136" s="67">
        <v>4.7704758651496482E-2</v>
      </c>
      <c r="Q136" s="66">
        <v>140779</v>
      </c>
      <c r="R136" s="67">
        <v>2.3653709116821631E-2</v>
      </c>
      <c r="S136" s="343">
        <v>24</v>
      </c>
      <c r="T136" s="67">
        <v>0.14285714285714279</v>
      </c>
      <c r="U136" s="66">
        <v>424</v>
      </c>
      <c r="V136" s="67">
        <v>0.35031847133757954</v>
      </c>
      <c r="W136" s="66">
        <v>77</v>
      </c>
      <c r="X136" s="67">
        <v>-0.18085106382978722</v>
      </c>
      <c r="Y136" s="66">
        <v>74</v>
      </c>
      <c r="Z136" s="67">
        <v>1</v>
      </c>
      <c r="AA136" s="66">
        <v>599</v>
      </c>
      <c r="AB136" s="67">
        <v>0.28540772532188852</v>
      </c>
      <c r="AC136" s="66">
        <v>599</v>
      </c>
      <c r="AD136" s="67">
        <v>0.28540772532188852</v>
      </c>
      <c r="AE136" s="214">
        <v>48</v>
      </c>
      <c r="AF136" s="67">
        <v>2.4285714285714284</v>
      </c>
      <c r="AG136" s="66">
        <v>2964</v>
      </c>
      <c r="AH136" s="67">
        <v>0.14883720930232558</v>
      </c>
      <c r="AI136" s="66">
        <v>4026</v>
      </c>
      <c r="AJ136" s="67">
        <v>0.15689655172413786</v>
      </c>
      <c r="AK136" s="66">
        <v>7038</v>
      </c>
      <c r="AL136" s="67">
        <v>0.1587092525518603</v>
      </c>
      <c r="AM136" s="66">
        <v>9686</v>
      </c>
      <c r="AN136" s="67">
        <v>-0.21245629725993986</v>
      </c>
      <c r="AO136" s="66">
        <v>16724</v>
      </c>
      <c r="AP136" s="67">
        <v>-8.9751265443857808E-2</v>
      </c>
      <c r="AQ136" s="344">
        <v>142</v>
      </c>
      <c r="AR136" s="67">
        <v>0.5268817204301075</v>
      </c>
      <c r="AS136" s="66">
        <v>11344</v>
      </c>
      <c r="AT136" s="67">
        <v>7.0087727572870406E-2</v>
      </c>
      <c r="AU136" s="66">
        <v>11464</v>
      </c>
      <c r="AV136" s="67">
        <v>1.6582424403653429E-2</v>
      </c>
      <c r="AW136" s="66">
        <v>641</v>
      </c>
      <c r="AX136" s="67">
        <v>-0.13844086021505375</v>
      </c>
      <c r="AY136" s="66">
        <v>23591</v>
      </c>
      <c r="AZ136" s="67">
        <v>3.8564825005503067E-2</v>
      </c>
      <c r="BA136" s="66">
        <v>49319</v>
      </c>
      <c r="BB136" s="67">
        <v>0.10684949952870415</v>
      </c>
      <c r="BC136" s="66">
        <v>72910</v>
      </c>
      <c r="BD136" s="67">
        <v>8.3792903542282859E-2</v>
      </c>
      <c r="BE136" s="345">
        <v>35</v>
      </c>
      <c r="BF136" s="67">
        <v>-0.94233937397034595</v>
      </c>
      <c r="BG136" s="66">
        <v>4263</v>
      </c>
      <c r="BH136" s="67">
        <v>-1.3194444444444398E-2</v>
      </c>
      <c r="BI136" s="66">
        <v>20277</v>
      </c>
      <c r="BJ136" s="67">
        <v>-4.6506160067713687E-2</v>
      </c>
      <c r="BK136" s="66">
        <v>918</v>
      </c>
      <c r="BL136" s="67">
        <v>-8.74751491053678E-2</v>
      </c>
      <c r="BM136" s="66">
        <v>25493</v>
      </c>
      <c r="BN136" s="67">
        <v>-6.2722894224052306E-2</v>
      </c>
      <c r="BO136" s="66">
        <v>11225</v>
      </c>
      <c r="BP136" s="67">
        <v>-0.13846035766367337</v>
      </c>
      <c r="BQ136" s="66">
        <v>36718</v>
      </c>
      <c r="BR136" s="67">
        <v>-8.7252659838918167E-2</v>
      </c>
    </row>
    <row r="137" spans="2:70" s="4" customFormat="1" ht="15" hidden="1" customHeight="1" outlineLevel="1" x14ac:dyDescent="0.25">
      <c r="B137" s="53" t="s">
        <v>78</v>
      </c>
      <c r="C137" s="213">
        <v>23</v>
      </c>
      <c r="D137" s="141">
        <v>1.2999999999999998</v>
      </c>
      <c r="E137" s="142">
        <v>58</v>
      </c>
      <c r="F137" s="141">
        <v>-0.40816326530612246</v>
      </c>
      <c r="G137" s="142">
        <v>2796</v>
      </c>
      <c r="H137" s="141">
        <v>4.758336455601353E-2</v>
      </c>
      <c r="I137" s="142">
        <v>5615</v>
      </c>
      <c r="J137" s="141">
        <v>0.33563273073263566</v>
      </c>
      <c r="K137" s="142">
        <v>202</v>
      </c>
      <c r="L137" s="141">
        <v>-0.52019002375296908</v>
      </c>
      <c r="M137" s="142">
        <v>8694</v>
      </c>
      <c r="N137" s="141">
        <v>0.17454741961631992</v>
      </c>
      <c r="O137" s="142">
        <v>12264</v>
      </c>
      <c r="P137" s="141">
        <v>-0.23302063789868666</v>
      </c>
      <c r="Q137" s="142">
        <v>20958</v>
      </c>
      <c r="R137" s="141">
        <v>-0.10405266757865939</v>
      </c>
      <c r="S137" s="244">
        <v>0</v>
      </c>
      <c r="T137" s="141">
        <v>-1</v>
      </c>
      <c r="U137" s="142">
        <v>20</v>
      </c>
      <c r="V137" s="141">
        <v>0.66666666666666674</v>
      </c>
      <c r="W137" s="142">
        <v>10</v>
      </c>
      <c r="X137" s="141">
        <v>0</v>
      </c>
      <c r="Y137" s="142">
        <v>3</v>
      </c>
      <c r="Z137" s="141">
        <v>-0.96938775510204078</v>
      </c>
      <c r="AA137" s="142">
        <v>33</v>
      </c>
      <c r="AB137" s="141">
        <v>-0.72950819672131151</v>
      </c>
      <c r="AC137" s="142">
        <v>33</v>
      </c>
      <c r="AD137" s="141">
        <v>-0.72950819672131151</v>
      </c>
      <c r="AE137" s="213">
        <v>2</v>
      </c>
      <c r="AF137" s="141">
        <v>0</v>
      </c>
      <c r="AG137" s="142">
        <v>408</v>
      </c>
      <c r="AH137" s="141">
        <v>-3.3175355450236976E-2</v>
      </c>
      <c r="AI137" s="142">
        <v>435</v>
      </c>
      <c r="AJ137" s="141">
        <v>0.64772727272727271</v>
      </c>
      <c r="AK137" s="142">
        <v>845</v>
      </c>
      <c r="AL137" s="141">
        <v>0.22819767441860472</v>
      </c>
      <c r="AM137" s="142">
        <v>2312</v>
      </c>
      <c r="AN137" s="141">
        <v>0.14003944773175547</v>
      </c>
      <c r="AO137" s="142">
        <v>3157</v>
      </c>
      <c r="AP137" s="141">
        <v>0.16237113402061865</v>
      </c>
      <c r="AQ137" s="334">
        <v>9</v>
      </c>
      <c r="AR137" s="141">
        <v>-0.625</v>
      </c>
      <c r="AS137" s="142">
        <v>1181</v>
      </c>
      <c r="AT137" s="141">
        <v>0.19898477157360417</v>
      </c>
      <c r="AU137" s="142">
        <v>1980</v>
      </c>
      <c r="AV137" s="141">
        <v>1.3404255319148937</v>
      </c>
      <c r="AW137" s="142">
        <v>100</v>
      </c>
      <c r="AX137" s="141">
        <v>-0.36305732484076436</v>
      </c>
      <c r="AY137" s="142">
        <v>3270</v>
      </c>
      <c r="AZ137" s="141">
        <v>0.625248508946322</v>
      </c>
      <c r="BA137" s="142">
        <v>6917</v>
      </c>
      <c r="BB137" s="141">
        <v>-0.19737758180552334</v>
      </c>
      <c r="BC137" s="142">
        <v>10187</v>
      </c>
      <c r="BD137" s="141">
        <v>-4.1674506114769527E-2</v>
      </c>
      <c r="BE137" s="335">
        <v>2</v>
      </c>
      <c r="BF137" s="141" t="s">
        <v>90</v>
      </c>
      <c r="BG137" s="142">
        <v>592</v>
      </c>
      <c r="BH137" s="141">
        <v>-7.0643642072213519E-2</v>
      </c>
      <c r="BI137" s="142">
        <v>2962</v>
      </c>
      <c r="BJ137" s="141">
        <v>2.7758501040943795E-2</v>
      </c>
      <c r="BK137" s="142">
        <v>65</v>
      </c>
      <c r="BL137" s="141">
        <v>-0.45833333333333337</v>
      </c>
      <c r="BM137" s="142">
        <v>3621</v>
      </c>
      <c r="BN137" s="141">
        <v>-4.9464138499587529E-3</v>
      </c>
      <c r="BO137" s="142">
        <v>2057</v>
      </c>
      <c r="BP137" s="141">
        <v>-0.54227859368046283</v>
      </c>
      <c r="BQ137" s="142">
        <v>5678</v>
      </c>
      <c r="BR137" s="141">
        <v>-0.30185663346858482</v>
      </c>
    </row>
    <row r="138" spans="2:70" s="4" customFormat="1" ht="15" hidden="1" customHeight="1" outlineLevel="1" x14ac:dyDescent="0.25">
      <c r="B138" s="53" t="s">
        <v>79</v>
      </c>
      <c r="C138" s="213">
        <v>7</v>
      </c>
      <c r="D138" s="141">
        <v>-0.41666666666666663</v>
      </c>
      <c r="E138" s="142">
        <v>67</v>
      </c>
      <c r="F138" s="141">
        <v>-0.34951456310679607</v>
      </c>
      <c r="G138" s="142">
        <v>2663</v>
      </c>
      <c r="H138" s="141">
        <v>0.22380514705882359</v>
      </c>
      <c r="I138" s="142">
        <v>5854</v>
      </c>
      <c r="J138" s="141">
        <v>0.62340543538546855</v>
      </c>
      <c r="K138" s="142">
        <v>367</v>
      </c>
      <c r="L138" s="141">
        <v>-0.12410501193317425</v>
      </c>
      <c r="M138" s="142">
        <v>8958</v>
      </c>
      <c r="N138" s="141">
        <v>0.41830272324255868</v>
      </c>
      <c r="O138" s="142">
        <v>11251</v>
      </c>
      <c r="P138" s="141">
        <v>-9.2807611675536195E-2</v>
      </c>
      <c r="Q138" s="142">
        <v>20209</v>
      </c>
      <c r="R138" s="141">
        <v>7.9655946148092793E-2</v>
      </c>
      <c r="S138" s="244">
        <v>0</v>
      </c>
      <c r="T138" s="141">
        <v>-1</v>
      </c>
      <c r="U138" s="142">
        <v>21</v>
      </c>
      <c r="V138" s="141">
        <v>-0.38235294117647056</v>
      </c>
      <c r="W138" s="142">
        <v>8</v>
      </c>
      <c r="X138" s="141">
        <v>0.60000000000000009</v>
      </c>
      <c r="Y138" s="142">
        <v>3</v>
      </c>
      <c r="Z138" s="141">
        <v>-0.98113207547169812</v>
      </c>
      <c r="AA138" s="142">
        <v>32</v>
      </c>
      <c r="AB138" s="141">
        <v>-0.8423645320197044</v>
      </c>
      <c r="AC138" s="142">
        <v>32</v>
      </c>
      <c r="AD138" s="141">
        <v>-0.8423645320197044</v>
      </c>
      <c r="AE138" s="213">
        <v>0</v>
      </c>
      <c r="AF138" s="141">
        <v>-1</v>
      </c>
      <c r="AG138" s="142">
        <v>343</v>
      </c>
      <c r="AH138" s="141">
        <v>-0.10209424083769636</v>
      </c>
      <c r="AI138" s="142">
        <v>403</v>
      </c>
      <c r="AJ138" s="141">
        <v>0.19230769230769229</v>
      </c>
      <c r="AK138" s="142">
        <v>746</v>
      </c>
      <c r="AL138" s="141">
        <v>3.3240997229916802E-2</v>
      </c>
      <c r="AM138" s="142">
        <v>1887</v>
      </c>
      <c r="AN138" s="141">
        <v>0.19733502538071068</v>
      </c>
      <c r="AO138" s="142">
        <v>2633</v>
      </c>
      <c r="AP138" s="141">
        <v>0.14577893820713661</v>
      </c>
      <c r="AQ138" s="334">
        <v>24</v>
      </c>
      <c r="AR138" s="141">
        <v>0.14285714285714279</v>
      </c>
      <c r="AS138" s="142">
        <v>1141</v>
      </c>
      <c r="AT138" s="141">
        <v>0.38976857490864791</v>
      </c>
      <c r="AU138" s="142">
        <v>1953</v>
      </c>
      <c r="AV138" s="141">
        <v>1.0644820295983086</v>
      </c>
      <c r="AW138" s="142">
        <v>143</v>
      </c>
      <c r="AX138" s="141">
        <v>2.3255813953488373</v>
      </c>
      <c r="AY138" s="142">
        <v>3261</v>
      </c>
      <c r="AZ138" s="141">
        <v>0.78099399235390488</v>
      </c>
      <c r="BA138" s="142">
        <v>6777</v>
      </c>
      <c r="BB138" s="141">
        <v>-1.4753614635587553E-4</v>
      </c>
      <c r="BC138" s="142">
        <v>10038</v>
      </c>
      <c r="BD138" s="141">
        <v>0.16598908119409916</v>
      </c>
      <c r="BE138" s="335">
        <v>0</v>
      </c>
      <c r="BF138" s="141" t="s">
        <v>90</v>
      </c>
      <c r="BG138" s="142">
        <v>750</v>
      </c>
      <c r="BH138" s="141">
        <v>0.39405204460966536</v>
      </c>
      <c r="BI138" s="142">
        <v>3359</v>
      </c>
      <c r="BJ138" s="141">
        <v>0.56232558139534894</v>
      </c>
      <c r="BK138" s="142">
        <v>159</v>
      </c>
      <c r="BL138" s="141">
        <v>-0.10169491525423724</v>
      </c>
      <c r="BM138" s="142">
        <v>4268</v>
      </c>
      <c r="BN138" s="141">
        <v>0.48970331588132643</v>
      </c>
      <c r="BO138" s="142">
        <v>1887</v>
      </c>
      <c r="BP138" s="141">
        <v>-0.39923591212989495</v>
      </c>
      <c r="BQ138" s="142">
        <v>6155</v>
      </c>
      <c r="BR138" s="141">
        <v>2.4808524808524801E-2</v>
      </c>
    </row>
    <row r="139" spans="2:70" s="4" customFormat="1" ht="15" hidden="1" customHeight="1" outlineLevel="1" x14ac:dyDescent="0.25">
      <c r="B139" s="53" t="s">
        <v>80</v>
      </c>
      <c r="C139" s="213">
        <v>0</v>
      </c>
      <c r="D139" s="141" t="s">
        <v>90</v>
      </c>
      <c r="E139" s="142">
        <v>93</v>
      </c>
      <c r="F139" s="141">
        <v>-0.10576923076923073</v>
      </c>
      <c r="G139" s="142">
        <v>2505</v>
      </c>
      <c r="H139" s="141">
        <v>0.1299052774018945</v>
      </c>
      <c r="I139" s="142">
        <v>5706</v>
      </c>
      <c r="J139" s="141">
        <v>0.31444367657221828</v>
      </c>
      <c r="K139" s="142">
        <v>537</v>
      </c>
      <c r="L139" s="141">
        <v>0.20134228187919456</v>
      </c>
      <c r="M139" s="142">
        <v>8841</v>
      </c>
      <c r="N139" s="141">
        <v>0.24363482908988598</v>
      </c>
      <c r="O139" s="142">
        <v>10798</v>
      </c>
      <c r="P139" s="141">
        <v>-0.12161392662490844</v>
      </c>
      <c r="Q139" s="142">
        <v>19639</v>
      </c>
      <c r="R139" s="141">
        <v>1.2215235542727632E-2</v>
      </c>
      <c r="S139" s="244">
        <v>0</v>
      </c>
      <c r="T139" s="141" t="s">
        <v>90</v>
      </c>
      <c r="U139" s="142">
        <v>62</v>
      </c>
      <c r="V139" s="141">
        <v>0.1272727272727272</v>
      </c>
      <c r="W139" s="142">
        <v>5</v>
      </c>
      <c r="X139" s="141">
        <v>-0.5</v>
      </c>
      <c r="Y139" s="142">
        <v>0</v>
      </c>
      <c r="Z139" s="141">
        <v>-1</v>
      </c>
      <c r="AA139" s="142">
        <v>67</v>
      </c>
      <c r="AB139" s="141">
        <v>-0.71610169491525422</v>
      </c>
      <c r="AC139" s="142">
        <v>67</v>
      </c>
      <c r="AD139" s="141">
        <v>-0.71610169491525422</v>
      </c>
      <c r="AE139" s="213">
        <v>0</v>
      </c>
      <c r="AF139" s="141" t="s">
        <v>90</v>
      </c>
      <c r="AG139" s="142">
        <v>318</v>
      </c>
      <c r="AH139" s="141">
        <v>0.1480144404332131</v>
      </c>
      <c r="AI139" s="142">
        <v>488</v>
      </c>
      <c r="AJ139" s="141">
        <v>0.967741935483871</v>
      </c>
      <c r="AK139" s="142">
        <v>806</v>
      </c>
      <c r="AL139" s="141">
        <v>0.53523809523809529</v>
      </c>
      <c r="AM139" s="142">
        <v>1841</v>
      </c>
      <c r="AN139" s="141">
        <v>0.23640026863666885</v>
      </c>
      <c r="AO139" s="142">
        <v>2647</v>
      </c>
      <c r="AP139" s="141">
        <v>0.31429990069513414</v>
      </c>
      <c r="AQ139" s="334">
        <v>16</v>
      </c>
      <c r="AR139" s="141">
        <v>0.23076923076923084</v>
      </c>
      <c r="AS139" s="142">
        <v>1041</v>
      </c>
      <c r="AT139" s="141">
        <v>0.21470245040840141</v>
      </c>
      <c r="AU139" s="142">
        <v>1918</v>
      </c>
      <c r="AV139" s="141">
        <v>0.97731958762886606</v>
      </c>
      <c r="AW139" s="142">
        <v>108</v>
      </c>
      <c r="AX139" s="141">
        <v>0.33333333333333326</v>
      </c>
      <c r="AY139" s="142">
        <v>3083</v>
      </c>
      <c r="AZ139" s="141">
        <v>0.60489328474752724</v>
      </c>
      <c r="BA139" s="142">
        <v>6138</v>
      </c>
      <c r="BB139" s="141">
        <v>-9.8943041691133327E-2</v>
      </c>
      <c r="BC139" s="142">
        <v>9221</v>
      </c>
      <c r="BD139" s="141">
        <v>5.5879995419672479E-2</v>
      </c>
      <c r="BE139" s="335">
        <v>9</v>
      </c>
      <c r="BF139" s="141" t="s">
        <v>90</v>
      </c>
      <c r="BG139" s="142">
        <v>807</v>
      </c>
      <c r="BH139" s="141">
        <v>0.38184931506849318</v>
      </c>
      <c r="BI139" s="142">
        <v>3105</v>
      </c>
      <c r="BJ139" s="141">
        <v>7.3280331835464896E-2</v>
      </c>
      <c r="BK139" s="142">
        <v>349</v>
      </c>
      <c r="BL139" s="141">
        <v>1.4751773049645389</v>
      </c>
      <c r="BM139" s="142">
        <v>4270</v>
      </c>
      <c r="BN139" s="141">
        <v>0.1802100608070758</v>
      </c>
      <c r="BO139" s="142">
        <v>2002</v>
      </c>
      <c r="BP139" s="141">
        <v>-0.37457044673539519</v>
      </c>
      <c r="BQ139" s="142">
        <v>6272</v>
      </c>
      <c r="BR139" s="141">
        <v>-8.0217040621792024E-2</v>
      </c>
    </row>
    <row r="140" spans="2:70" s="4" customFormat="1" ht="15" hidden="1" customHeight="1" outlineLevel="1" x14ac:dyDescent="0.25">
      <c r="B140" s="53" t="s">
        <v>81</v>
      </c>
      <c r="C140" s="213">
        <v>2</v>
      </c>
      <c r="D140" s="141">
        <v>-0.33333333333333337</v>
      </c>
      <c r="E140" s="142">
        <v>30</v>
      </c>
      <c r="F140" s="141">
        <v>1</v>
      </c>
      <c r="G140" s="142">
        <v>1482</v>
      </c>
      <c r="H140" s="141">
        <v>-3.703703703703709E-2</v>
      </c>
      <c r="I140" s="142">
        <v>3577</v>
      </c>
      <c r="J140" s="141">
        <v>0.42226640159045736</v>
      </c>
      <c r="K140" s="142">
        <v>115</v>
      </c>
      <c r="L140" s="141">
        <v>-0.7568710359408034</v>
      </c>
      <c r="M140" s="142">
        <v>5206</v>
      </c>
      <c r="N140" s="141">
        <v>0.14543454345434537</v>
      </c>
      <c r="O140" s="142">
        <v>5232</v>
      </c>
      <c r="P140" s="141">
        <v>-0.22362368303902658</v>
      </c>
      <c r="Q140" s="142">
        <v>10438</v>
      </c>
      <c r="R140" s="141">
        <v>-7.4973413683091072E-2</v>
      </c>
      <c r="S140" s="244">
        <v>0</v>
      </c>
      <c r="T140" s="141">
        <v>-1</v>
      </c>
      <c r="U140" s="142">
        <v>22</v>
      </c>
      <c r="V140" s="141">
        <v>6.333333333333333</v>
      </c>
      <c r="W140" s="142">
        <v>8</v>
      </c>
      <c r="X140" s="141">
        <v>7</v>
      </c>
      <c r="Y140" s="142">
        <v>3</v>
      </c>
      <c r="Z140" s="141">
        <v>-0.98369565217391308</v>
      </c>
      <c r="AA140" s="142">
        <v>33</v>
      </c>
      <c r="AB140" s="141">
        <v>-0.82722513089005234</v>
      </c>
      <c r="AC140" s="142">
        <v>33</v>
      </c>
      <c r="AD140" s="141">
        <v>-0.82722513089005234</v>
      </c>
      <c r="AE140" s="213">
        <v>0</v>
      </c>
      <c r="AF140" s="141" t="s">
        <v>90</v>
      </c>
      <c r="AG140" s="142">
        <v>133</v>
      </c>
      <c r="AH140" s="141">
        <v>-0.20833333333333337</v>
      </c>
      <c r="AI140" s="142">
        <v>203</v>
      </c>
      <c r="AJ140" s="141">
        <v>0.41958041958041958</v>
      </c>
      <c r="AK140" s="142">
        <v>336</v>
      </c>
      <c r="AL140" s="141">
        <v>8.0385852090032239E-2</v>
      </c>
      <c r="AM140" s="142">
        <v>738</v>
      </c>
      <c r="AN140" s="141">
        <v>2.3578363384188616E-2</v>
      </c>
      <c r="AO140" s="142">
        <v>1074</v>
      </c>
      <c r="AP140" s="141">
        <v>4.0697674418604723E-2</v>
      </c>
      <c r="AQ140" s="334">
        <v>8</v>
      </c>
      <c r="AR140" s="141">
        <v>0.60000000000000009</v>
      </c>
      <c r="AS140" s="142">
        <v>902</v>
      </c>
      <c r="AT140" s="141">
        <v>0.2205683355886332</v>
      </c>
      <c r="AU140" s="142">
        <v>1063</v>
      </c>
      <c r="AV140" s="141">
        <v>0.89821428571428563</v>
      </c>
      <c r="AW140" s="142">
        <v>37</v>
      </c>
      <c r="AX140" s="141">
        <v>-0.70634920634920628</v>
      </c>
      <c r="AY140" s="142">
        <v>2010</v>
      </c>
      <c r="AZ140" s="141">
        <v>0.40559440559440563</v>
      </c>
      <c r="BA140" s="142">
        <v>3136</v>
      </c>
      <c r="BB140" s="141">
        <v>-0.19979586629242152</v>
      </c>
      <c r="BC140" s="142">
        <v>5146</v>
      </c>
      <c r="BD140" s="141">
        <v>-3.7951018882034004E-2</v>
      </c>
      <c r="BE140" s="335">
        <v>0</v>
      </c>
      <c r="BF140" s="141">
        <v>-1</v>
      </c>
      <c r="BG140" s="142">
        <v>288</v>
      </c>
      <c r="BH140" s="141">
        <v>-0.26342710997442453</v>
      </c>
      <c r="BI140" s="142">
        <v>2230</v>
      </c>
      <c r="BJ140" s="141">
        <v>0.27210496292070729</v>
      </c>
      <c r="BK140" s="142">
        <v>74</v>
      </c>
      <c r="BL140" s="141">
        <v>-0.32110091743119262</v>
      </c>
      <c r="BM140" s="142">
        <v>2592</v>
      </c>
      <c r="BN140" s="141">
        <v>0.14893617021276606</v>
      </c>
      <c r="BO140" s="142">
        <v>826</v>
      </c>
      <c r="BP140" s="141">
        <v>-0.48245614035087714</v>
      </c>
      <c r="BQ140" s="142">
        <v>3418</v>
      </c>
      <c r="BR140" s="141">
        <v>-0.112668743509865</v>
      </c>
    </row>
    <row r="141" spans="2:70" s="4" customFormat="1" ht="15" hidden="1" customHeight="1" outlineLevel="1" x14ac:dyDescent="0.25">
      <c r="B141" s="53" t="s">
        <v>82</v>
      </c>
      <c r="C141" s="213">
        <v>5</v>
      </c>
      <c r="D141" s="141" t="s">
        <v>90</v>
      </c>
      <c r="E141" s="142">
        <v>9</v>
      </c>
      <c r="F141" s="141">
        <v>0.8</v>
      </c>
      <c r="G141" s="142">
        <v>24</v>
      </c>
      <c r="H141" s="141">
        <v>-0.64705882352941169</v>
      </c>
      <c r="I141" s="142">
        <v>37</v>
      </c>
      <c r="J141" s="141">
        <v>0.3214285714285714</v>
      </c>
      <c r="K141" s="142">
        <v>32</v>
      </c>
      <c r="L141" s="141">
        <v>1.9090909090909092</v>
      </c>
      <c r="M141" s="142">
        <v>107</v>
      </c>
      <c r="N141" s="141">
        <v>-4.4642857142857095E-2</v>
      </c>
      <c r="O141" s="142">
        <v>274</v>
      </c>
      <c r="P141" s="141">
        <v>9.1633466135458086E-2</v>
      </c>
      <c r="Q141" s="142">
        <v>381</v>
      </c>
      <c r="R141" s="141">
        <v>4.9586776859504189E-2</v>
      </c>
      <c r="S141" s="244">
        <v>5</v>
      </c>
      <c r="T141" s="141" t="s">
        <v>90</v>
      </c>
      <c r="U141" s="142">
        <v>9</v>
      </c>
      <c r="V141" s="141">
        <v>1.25</v>
      </c>
      <c r="W141" s="142">
        <v>4</v>
      </c>
      <c r="X141" s="141">
        <v>-0.69230769230769229</v>
      </c>
      <c r="Y141" s="142">
        <v>3</v>
      </c>
      <c r="Z141" s="141">
        <v>-0.75</v>
      </c>
      <c r="AA141" s="142">
        <v>21</v>
      </c>
      <c r="AB141" s="141">
        <v>-0.27586206896551724</v>
      </c>
      <c r="AC141" s="142">
        <v>21</v>
      </c>
      <c r="AD141" s="141">
        <v>-0.27586206896551724</v>
      </c>
      <c r="AE141" s="213">
        <v>0</v>
      </c>
      <c r="AF141" s="141" t="s">
        <v>90</v>
      </c>
      <c r="AG141" s="142">
        <v>7</v>
      </c>
      <c r="AH141" s="141">
        <v>-0.70833333333333326</v>
      </c>
      <c r="AI141" s="142">
        <v>6</v>
      </c>
      <c r="AJ141" s="141">
        <v>0</v>
      </c>
      <c r="AK141" s="142">
        <v>13</v>
      </c>
      <c r="AL141" s="141">
        <v>-0.56666666666666665</v>
      </c>
      <c r="AM141" s="142">
        <v>31</v>
      </c>
      <c r="AN141" s="141">
        <v>-0.35416666666666663</v>
      </c>
      <c r="AO141" s="142">
        <v>44</v>
      </c>
      <c r="AP141" s="141">
        <v>-0.4358974358974359</v>
      </c>
      <c r="AQ141" s="334">
        <v>0</v>
      </c>
      <c r="AR141" s="141" t="s">
        <v>90</v>
      </c>
      <c r="AS141" s="142">
        <v>2</v>
      </c>
      <c r="AT141" s="141">
        <v>-0.88888888888888884</v>
      </c>
      <c r="AU141" s="142">
        <v>7</v>
      </c>
      <c r="AV141" s="141">
        <v>-0.125</v>
      </c>
      <c r="AW141" s="142">
        <v>2</v>
      </c>
      <c r="AX141" s="141">
        <v>1</v>
      </c>
      <c r="AY141" s="142">
        <v>11</v>
      </c>
      <c r="AZ141" s="141">
        <v>-0.59259259259259256</v>
      </c>
      <c r="BA141" s="142">
        <v>148</v>
      </c>
      <c r="BB141" s="141">
        <v>0.24369747899159666</v>
      </c>
      <c r="BC141" s="142">
        <v>159</v>
      </c>
      <c r="BD141" s="141">
        <v>8.9041095890410871E-2</v>
      </c>
      <c r="BE141" s="335">
        <v>0</v>
      </c>
      <c r="BF141" s="141">
        <v>-1</v>
      </c>
      <c r="BG141" s="142">
        <v>7</v>
      </c>
      <c r="BH141" s="141">
        <v>-0.125</v>
      </c>
      <c r="BI141" s="142">
        <v>20</v>
      </c>
      <c r="BJ141" s="141">
        <v>4</v>
      </c>
      <c r="BK141" s="142">
        <v>29</v>
      </c>
      <c r="BL141" s="141">
        <v>28</v>
      </c>
      <c r="BM141" s="142">
        <v>56</v>
      </c>
      <c r="BN141" s="141">
        <v>3</v>
      </c>
      <c r="BO141" s="142">
        <v>56</v>
      </c>
      <c r="BP141" s="141">
        <v>5.6603773584905648E-2</v>
      </c>
      <c r="BQ141" s="142">
        <v>112</v>
      </c>
      <c r="BR141" s="141">
        <v>0.67164179104477606</v>
      </c>
    </row>
    <row r="142" spans="2:70" s="4" customFormat="1" ht="15" hidden="1" customHeight="1" outlineLevel="1" x14ac:dyDescent="0.25">
      <c r="B142" s="53" t="s">
        <v>83</v>
      </c>
      <c r="C142" s="213">
        <v>12</v>
      </c>
      <c r="D142" s="141">
        <v>9.0909090909090828E-2</v>
      </c>
      <c r="E142" s="142">
        <v>1</v>
      </c>
      <c r="F142" s="141">
        <v>-0.9</v>
      </c>
      <c r="G142" s="142">
        <v>20</v>
      </c>
      <c r="H142" s="141">
        <v>-0.55555555555555558</v>
      </c>
      <c r="I142" s="142">
        <v>55</v>
      </c>
      <c r="J142" s="141">
        <v>1.75</v>
      </c>
      <c r="K142" s="142">
        <v>51</v>
      </c>
      <c r="L142" s="141">
        <v>0.8214285714285714</v>
      </c>
      <c r="M142" s="142">
        <v>139</v>
      </c>
      <c r="N142" s="141">
        <v>0.2192982456140351</v>
      </c>
      <c r="O142" s="142">
        <v>368</v>
      </c>
      <c r="P142" s="141">
        <v>0</v>
      </c>
      <c r="Q142" s="142">
        <v>507</v>
      </c>
      <c r="R142" s="141">
        <v>5.1867219917012486E-2</v>
      </c>
      <c r="S142" s="244">
        <v>7</v>
      </c>
      <c r="T142" s="141">
        <v>2.5</v>
      </c>
      <c r="U142" s="142">
        <v>1</v>
      </c>
      <c r="V142" s="141">
        <v>-0.8</v>
      </c>
      <c r="W142" s="142">
        <v>3</v>
      </c>
      <c r="X142" s="141">
        <v>-0.66666666666666674</v>
      </c>
      <c r="Y142" s="142">
        <v>2</v>
      </c>
      <c r="Z142" s="141">
        <v>-0.33333333333333337</v>
      </c>
      <c r="AA142" s="142">
        <v>13</v>
      </c>
      <c r="AB142" s="141">
        <v>-0.31578947368421051</v>
      </c>
      <c r="AC142" s="142">
        <v>13</v>
      </c>
      <c r="AD142" s="141">
        <v>-0.31578947368421051</v>
      </c>
      <c r="AE142" s="213">
        <v>0</v>
      </c>
      <c r="AF142" s="141" t="s">
        <v>90</v>
      </c>
      <c r="AG142" s="142">
        <v>7</v>
      </c>
      <c r="AH142" s="141">
        <v>0.16666666666666674</v>
      </c>
      <c r="AI142" s="142">
        <v>16</v>
      </c>
      <c r="AJ142" s="141">
        <v>1.2857142857142856</v>
      </c>
      <c r="AK142" s="142">
        <v>23</v>
      </c>
      <c r="AL142" s="141">
        <v>0.76923076923076916</v>
      </c>
      <c r="AM142" s="142">
        <v>48</v>
      </c>
      <c r="AN142" s="141">
        <v>-0.29411764705882348</v>
      </c>
      <c r="AO142" s="142">
        <v>71</v>
      </c>
      <c r="AP142" s="141">
        <v>-0.12345679012345678</v>
      </c>
      <c r="AQ142" s="334">
        <v>7</v>
      </c>
      <c r="AR142" s="141">
        <v>0.39999999999999991</v>
      </c>
      <c r="AS142" s="142">
        <v>7</v>
      </c>
      <c r="AT142" s="141">
        <v>-0.46153846153846156</v>
      </c>
      <c r="AU142" s="142">
        <v>21</v>
      </c>
      <c r="AV142" s="141">
        <v>2.5</v>
      </c>
      <c r="AW142" s="142">
        <v>11</v>
      </c>
      <c r="AX142" s="141" t="s">
        <v>90</v>
      </c>
      <c r="AY142" s="142">
        <v>46</v>
      </c>
      <c r="AZ142" s="141">
        <v>0.91666666666666674</v>
      </c>
      <c r="BA142" s="142">
        <v>224</v>
      </c>
      <c r="BB142" s="141">
        <v>0.22404371584699456</v>
      </c>
      <c r="BC142" s="142">
        <v>270</v>
      </c>
      <c r="BD142" s="141">
        <v>0.30434782608695654</v>
      </c>
      <c r="BE142" s="335">
        <v>0</v>
      </c>
      <c r="BF142" s="141" t="s">
        <v>90</v>
      </c>
      <c r="BG142" s="142">
        <v>0</v>
      </c>
      <c r="BH142" s="141">
        <v>-1</v>
      </c>
      <c r="BI142" s="142">
        <v>22</v>
      </c>
      <c r="BJ142" s="141">
        <v>1.4444444444444446</v>
      </c>
      <c r="BK142" s="142">
        <v>27</v>
      </c>
      <c r="BL142" s="141">
        <v>0.35000000000000009</v>
      </c>
      <c r="BM142" s="142">
        <v>49</v>
      </c>
      <c r="BN142" s="141">
        <v>0.53125</v>
      </c>
      <c r="BO142" s="142">
        <v>64</v>
      </c>
      <c r="BP142" s="141">
        <v>-9.8591549295774628E-2</v>
      </c>
      <c r="BQ142" s="142">
        <v>113</v>
      </c>
      <c r="BR142" s="141">
        <v>9.7087378640776656E-2</v>
      </c>
    </row>
    <row r="143" spans="2:70" s="4" customFormat="1" ht="15" hidden="1" customHeight="1" outlineLevel="1" x14ac:dyDescent="0.25">
      <c r="B143" s="53" t="s">
        <v>84</v>
      </c>
      <c r="C143" s="213">
        <v>0</v>
      </c>
      <c r="D143" s="141">
        <v>-1</v>
      </c>
      <c r="E143" s="142">
        <v>10</v>
      </c>
      <c r="F143" s="141">
        <v>-0.67741935483870974</v>
      </c>
      <c r="G143" s="142">
        <v>56</v>
      </c>
      <c r="H143" s="141">
        <v>0.39999999999999991</v>
      </c>
      <c r="I143" s="142">
        <v>175</v>
      </c>
      <c r="J143" s="141">
        <v>-0.22566371681415931</v>
      </c>
      <c r="K143" s="142">
        <v>36</v>
      </c>
      <c r="L143" s="141">
        <v>0.63636363636363646</v>
      </c>
      <c r="M143" s="142">
        <v>277</v>
      </c>
      <c r="N143" s="141">
        <v>-0.13975155279503104</v>
      </c>
      <c r="O143" s="142">
        <v>458</v>
      </c>
      <c r="P143" s="141">
        <v>-0.13747645951035781</v>
      </c>
      <c r="Q143" s="142">
        <v>735</v>
      </c>
      <c r="R143" s="141">
        <v>-0.13833528722157096</v>
      </c>
      <c r="S143" s="244">
        <v>0</v>
      </c>
      <c r="T143" s="141">
        <v>-1</v>
      </c>
      <c r="U143" s="142">
        <v>6</v>
      </c>
      <c r="V143" s="141">
        <v>-0.6</v>
      </c>
      <c r="W143" s="142">
        <v>1</v>
      </c>
      <c r="X143" s="141">
        <v>-0.9</v>
      </c>
      <c r="Y143" s="142">
        <v>3</v>
      </c>
      <c r="Z143" s="141">
        <v>-0.5714285714285714</v>
      </c>
      <c r="AA143" s="142">
        <v>10</v>
      </c>
      <c r="AB143" s="141">
        <v>-0.70588235294117641</v>
      </c>
      <c r="AC143" s="142">
        <v>10</v>
      </c>
      <c r="AD143" s="141">
        <v>-0.70588235294117641</v>
      </c>
      <c r="AE143" s="213">
        <v>0</v>
      </c>
      <c r="AF143" s="141" t="s">
        <v>90</v>
      </c>
      <c r="AG143" s="142">
        <v>13</v>
      </c>
      <c r="AH143" s="141">
        <v>0.30000000000000004</v>
      </c>
      <c r="AI143" s="142">
        <v>7</v>
      </c>
      <c r="AJ143" s="141">
        <v>0.16666666666666674</v>
      </c>
      <c r="AK143" s="142">
        <v>20</v>
      </c>
      <c r="AL143" s="141">
        <v>0.25</v>
      </c>
      <c r="AM143" s="142">
        <v>53</v>
      </c>
      <c r="AN143" s="141">
        <v>-0.41758241758241754</v>
      </c>
      <c r="AO143" s="142">
        <v>73</v>
      </c>
      <c r="AP143" s="141">
        <v>-0.31775700934579443</v>
      </c>
      <c r="AQ143" s="334">
        <v>2</v>
      </c>
      <c r="AR143" s="141">
        <v>-0.33333333333333337</v>
      </c>
      <c r="AS143" s="142">
        <v>13</v>
      </c>
      <c r="AT143" s="141">
        <v>3.333333333333333</v>
      </c>
      <c r="AU143" s="142">
        <v>13</v>
      </c>
      <c r="AV143" s="141">
        <v>0.18181818181818188</v>
      </c>
      <c r="AW143" s="142">
        <v>8</v>
      </c>
      <c r="AX143" s="141">
        <v>0.60000000000000009</v>
      </c>
      <c r="AY143" s="142">
        <v>36</v>
      </c>
      <c r="AZ143" s="141">
        <v>0.63636363636363646</v>
      </c>
      <c r="BA143" s="142">
        <v>306</v>
      </c>
      <c r="BB143" s="141">
        <v>0.10071942446043169</v>
      </c>
      <c r="BC143" s="142">
        <v>342</v>
      </c>
      <c r="BD143" s="141">
        <v>0.1399999999999999</v>
      </c>
      <c r="BE143" s="335">
        <v>0</v>
      </c>
      <c r="BF143" s="141">
        <v>-1</v>
      </c>
      <c r="BG143" s="142">
        <v>22</v>
      </c>
      <c r="BH143" s="141">
        <v>0.29411764705882359</v>
      </c>
      <c r="BI143" s="142">
        <v>147</v>
      </c>
      <c r="BJ143" s="141">
        <v>-0.24615384615384617</v>
      </c>
      <c r="BK143" s="142">
        <v>25</v>
      </c>
      <c r="BL143" s="141">
        <v>1.5</v>
      </c>
      <c r="BM143" s="142">
        <v>194</v>
      </c>
      <c r="BN143" s="141">
        <v>-0.14537444933920707</v>
      </c>
      <c r="BO143" s="142">
        <v>86</v>
      </c>
      <c r="BP143" s="141">
        <v>-0.31746031746031744</v>
      </c>
      <c r="BQ143" s="142">
        <v>280</v>
      </c>
      <c r="BR143" s="141">
        <v>-0.20679886685552407</v>
      </c>
    </row>
    <row r="144" spans="2:70" s="4" customFormat="1" ht="15" hidden="1" customHeight="1" outlineLevel="1" x14ac:dyDescent="0.25">
      <c r="B144" s="53" t="s">
        <v>85</v>
      </c>
      <c r="C144" s="213">
        <v>10</v>
      </c>
      <c r="D144" s="141" t="s">
        <v>90</v>
      </c>
      <c r="E144" s="142">
        <v>2</v>
      </c>
      <c r="F144" s="141">
        <v>-0.89473684210526316</v>
      </c>
      <c r="G144" s="142">
        <v>29</v>
      </c>
      <c r="H144" s="141">
        <v>3.5714285714285809E-2</v>
      </c>
      <c r="I144" s="142">
        <v>213</v>
      </c>
      <c r="J144" s="141">
        <v>-0.4148351648351648</v>
      </c>
      <c r="K144" s="142">
        <v>14</v>
      </c>
      <c r="L144" s="141">
        <v>0.55555555555555558</v>
      </c>
      <c r="M144" s="142">
        <v>268</v>
      </c>
      <c r="N144" s="141">
        <v>-0.36190476190476195</v>
      </c>
      <c r="O144" s="142">
        <v>353</v>
      </c>
      <c r="P144" s="141">
        <v>0.16501650165016502</v>
      </c>
      <c r="Q144" s="142">
        <v>621</v>
      </c>
      <c r="R144" s="141">
        <v>-0.14107883817427391</v>
      </c>
      <c r="S144" s="244">
        <v>2</v>
      </c>
      <c r="T144" s="141" t="s">
        <v>90</v>
      </c>
      <c r="U144" s="142">
        <v>2</v>
      </c>
      <c r="V144" s="141">
        <v>-0.5</v>
      </c>
      <c r="W144" s="142">
        <v>1</v>
      </c>
      <c r="X144" s="141">
        <v>0</v>
      </c>
      <c r="Y144" s="142">
        <v>0</v>
      </c>
      <c r="Z144" s="141">
        <v>-1</v>
      </c>
      <c r="AA144" s="142">
        <v>5</v>
      </c>
      <c r="AB144" s="141">
        <v>-0.2857142857142857</v>
      </c>
      <c r="AC144" s="142">
        <v>5</v>
      </c>
      <c r="AD144" s="141">
        <v>-0.2857142857142857</v>
      </c>
      <c r="AE144" s="213">
        <v>0</v>
      </c>
      <c r="AF144" s="141" t="s">
        <v>90</v>
      </c>
      <c r="AG144" s="142">
        <v>4</v>
      </c>
      <c r="AH144" s="141">
        <v>-0.19999999999999996</v>
      </c>
      <c r="AI144" s="142">
        <v>9</v>
      </c>
      <c r="AJ144" s="141">
        <v>0.5</v>
      </c>
      <c r="AK144" s="142">
        <v>13</v>
      </c>
      <c r="AL144" s="141">
        <v>0.18181818181818188</v>
      </c>
      <c r="AM144" s="142">
        <v>19</v>
      </c>
      <c r="AN144" s="141">
        <v>-0.34482758620689657</v>
      </c>
      <c r="AO144" s="142">
        <v>32</v>
      </c>
      <c r="AP144" s="141">
        <v>-0.19999999999999996</v>
      </c>
      <c r="AQ144" s="334">
        <v>7</v>
      </c>
      <c r="AR144" s="141">
        <v>-0.41666666666666663</v>
      </c>
      <c r="AS144" s="142">
        <v>4</v>
      </c>
      <c r="AT144" s="141">
        <v>0</v>
      </c>
      <c r="AU144" s="142">
        <v>13</v>
      </c>
      <c r="AV144" s="141">
        <v>0.85714285714285721</v>
      </c>
      <c r="AW144" s="142">
        <v>2</v>
      </c>
      <c r="AX144" s="141">
        <v>0</v>
      </c>
      <c r="AY144" s="142">
        <v>26</v>
      </c>
      <c r="AZ144" s="141">
        <v>4.0000000000000036E-2</v>
      </c>
      <c r="BA144" s="142">
        <v>238</v>
      </c>
      <c r="BB144" s="141">
        <v>0.32960893854748607</v>
      </c>
      <c r="BC144" s="142">
        <v>264</v>
      </c>
      <c r="BD144" s="141">
        <v>0.29411764705882359</v>
      </c>
      <c r="BE144" s="335">
        <v>0</v>
      </c>
      <c r="BF144" s="141">
        <v>-1</v>
      </c>
      <c r="BG144" s="142">
        <v>16</v>
      </c>
      <c r="BH144" s="141">
        <v>0.60000000000000009</v>
      </c>
      <c r="BI144" s="142">
        <v>191</v>
      </c>
      <c r="BJ144" s="141">
        <v>-0.45114942528735635</v>
      </c>
      <c r="BK144" s="142">
        <v>7</v>
      </c>
      <c r="BL144" s="141">
        <v>0.75</v>
      </c>
      <c r="BM144" s="142">
        <v>214</v>
      </c>
      <c r="BN144" s="141">
        <v>-0.41046831955922869</v>
      </c>
      <c r="BO144" s="142">
        <v>61</v>
      </c>
      <c r="BP144" s="141">
        <v>-0.24691358024691357</v>
      </c>
      <c r="BQ144" s="142">
        <v>275</v>
      </c>
      <c r="BR144" s="141">
        <v>-0.38063063063063063</v>
      </c>
    </row>
    <row r="145" spans="2:70" s="4" customFormat="1" ht="15" hidden="1" customHeight="1" outlineLevel="1" x14ac:dyDescent="0.25">
      <c r="B145" s="53" t="s">
        <v>86</v>
      </c>
      <c r="C145" s="213">
        <v>0</v>
      </c>
      <c r="D145" s="141">
        <v>-1</v>
      </c>
      <c r="E145" s="142">
        <v>11</v>
      </c>
      <c r="F145" s="141">
        <v>-0.44999999999999996</v>
      </c>
      <c r="G145" s="142">
        <v>90</v>
      </c>
      <c r="H145" s="141">
        <v>0.63636363636363646</v>
      </c>
      <c r="I145" s="142">
        <v>205</v>
      </c>
      <c r="J145" s="141">
        <v>-0.38622754491017963</v>
      </c>
      <c r="K145" s="142">
        <v>38</v>
      </c>
      <c r="L145" s="141">
        <v>1.1111111111111112</v>
      </c>
      <c r="M145" s="142">
        <v>344</v>
      </c>
      <c r="N145" s="141">
        <v>-0.19813519813519809</v>
      </c>
      <c r="O145" s="142">
        <v>393</v>
      </c>
      <c r="P145" s="141">
        <v>5.3619302949061698E-2</v>
      </c>
      <c r="Q145" s="142">
        <v>737</v>
      </c>
      <c r="R145" s="141">
        <v>-8.1047381546134667E-2</v>
      </c>
      <c r="S145" s="244">
        <v>0</v>
      </c>
      <c r="T145" s="141">
        <v>-1</v>
      </c>
      <c r="U145" s="142">
        <v>11</v>
      </c>
      <c r="V145" s="141">
        <v>-0.3125</v>
      </c>
      <c r="W145" s="142">
        <v>6</v>
      </c>
      <c r="X145" s="141">
        <v>2</v>
      </c>
      <c r="Y145" s="142">
        <v>1</v>
      </c>
      <c r="Z145" s="141">
        <v>-0.75</v>
      </c>
      <c r="AA145" s="142">
        <v>18</v>
      </c>
      <c r="AB145" s="141">
        <v>-0.25</v>
      </c>
      <c r="AC145" s="142">
        <v>18</v>
      </c>
      <c r="AD145" s="141">
        <v>-0.25</v>
      </c>
      <c r="AE145" s="213">
        <v>0</v>
      </c>
      <c r="AF145" s="141" t="s">
        <v>90</v>
      </c>
      <c r="AG145" s="142">
        <v>1</v>
      </c>
      <c r="AH145" s="141">
        <v>-0.9285714285714286</v>
      </c>
      <c r="AI145" s="142">
        <v>20</v>
      </c>
      <c r="AJ145" s="141">
        <v>1</v>
      </c>
      <c r="AK145" s="142">
        <v>21</v>
      </c>
      <c r="AL145" s="141">
        <v>-0.125</v>
      </c>
      <c r="AM145" s="142">
        <v>28</v>
      </c>
      <c r="AN145" s="141">
        <v>0.12000000000000011</v>
      </c>
      <c r="AO145" s="142">
        <v>49</v>
      </c>
      <c r="AP145" s="141">
        <v>0</v>
      </c>
      <c r="AQ145" s="334">
        <v>0</v>
      </c>
      <c r="AR145" s="141" t="s">
        <v>90</v>
      </c>
      <c r="AS145" s="142">
        <v>18</v>
      </c>
      <c r="AT145" s="141">
        <v>0.5</v>
      </c>
      <c r="AU145" s="142">
        <v>21</v>
      </c>
      <c r="AV145" s="141">
        <v>-0.125</v>
      </c>
      <c r="AW145" s="142">
        <v>12</v>
      </c>
      <c r="AX145" s="141" t="s">
        <v>90</v>
      </c>
      <c r="AY145" s="142">
        <v>51</v>
      </c>
      <c r="AZ145" s="141">
        <v>0.41666666666666674</v>
      </c>
      <c r="BA145" s="142">
        <v>267</v>
      </c>
      <c r="BB145" s="141">
        <v>-1.1111111111111072E-2</v>
      </c>
      <c r="BC145" s="142">
        <v>318</v>
      </c>
      <c r="BD145" s="141">
        <v>3.9215686274509887E-2</v>
      </c>
      <c r="BE145" s="335">
        <v>0</v>
      </c>
      <c r="BF145" s="141" t="s">
        <v>90</v>
      </c>
      <c r="BG145" s="142">
        <v>58</v>
      </c>
      <c r="BH145" s="141">
        <v>1.1481481481481484</v>
      </c>
      <c r="BI145" s="142">
        <v>172</v>
      </c>
      <c r="BJ145" s="141">
        <v>-0.40689655172413797</v>
      </c>
      <c r="BK145" s="142">
        <v>10</v>
      </c>
      <c r="BL145" s="141">
        <v>-0.33333333333333337</v>
      </c>
      <c r="BM145" s="142">
        <v>240</v>
      </c>
      <c r="BN145" s="141">
        <v>-0.27710843373493976</v>
      </c>
      <c r="BO145" s="142">
        <v>31</v>
      </c>
      <c r="BP145" s="141">
        <v>-0.34042553191489366</v>
      </c>
      <c r="BQ145" s="142">
        <v>271</v>
      </c>
      <c r="BR145" s="141">
        <v>-0.28496042216358841</v>
      </c>
    </row>
    <row r="146" spans="2:70" s="4" customFormat="1" ht="15" hidden="1" customHeight="1" outlineLevel="1" x14ac:dyDescent="0.25">
      <c r="B146" s="53" t="s">
        <v>87</v>
      </c>
      <c r="C146" s="213">
        <v>0</v>
      </c>
      <c r="D146" s="141">
        <v>-1</v>
      </c>
      <c r="E146" s="142">
        <v>711</v>
      </c>
      <c r="F146" s="141">
        <v>7.4642857142857135</v>
      </c>
      <c r="G146" s="142">
        <v>3242</v>
      </c>
      <c r="H146" s="141">
        <v>0.64151898734177215</v>
      </c>
      <c r="I146" s="142">
        <v>4682</v>
      </c>
      <c r="J146" s="141">
        <v>0.11502738747320795</v>
      </c>
      <c r="K146" s="142">
        <v>187</v>
      </c>
      <c r="L146" s="141">
        <v>-0.51174934725848564</v>
      </c>
      <c r="M146" s="142">
        <v>8822</v>
      </c>
      <c r="N146" s="141">
        <v>0.32442576189761296</v>
      </c>
      <c r="O146" s="142">
        <v>7010</v>
      </c>
      <c r="P146" s="141">
        <v>-5.6908381541773134E-2</v>
      </c>
      <c r="Q146" s="142">
        <v>15832</v>
      </c>
      <c r="R146" s="141">
        <v>0.12331488576699301</v>
      </c>
      <c r="S146" s="244">
        <v>0</v>
      </c>
      <c r="T146" s="141">
        <v>-1</v>
      </c>
      <c r="U146" s="142">
        <v>29</v>
      </c>
      <c r="V146" s="141">
        <v>3.1428571428571432</v>
      </c>
      <c r="W146" s="142">
        <v>20</v>
      </c>
      <c r="X146" s="141">
        <v>5.666666666666667</v>
      </c>
      <c r="Y146" s="142">
        <v>6</v>
      </c>
      <c r="Z146" s="141">
        <v>0</v>
      </c>
      <c r="AA146" s="142">
        <v>55</v>
      </c>
      <c r="AB146" s="141">
        <v>1.2000000000000002</v>
      </c>
      <c r="AC146" s="142">
        <v>55</v>
      </c>
      <c r="AD146" s="141">
        <v>1.2000000000000002</v>
      </c>
      <c r="AE146" s="213">
        <v>0</v>
      </c>
      <c r="AF146" s="141" t="s">
        <v>90</v>
      </c>
      <c r="AG146" s="142">
        <v>380</v>
      </c>
      <c r="AH146" s="141">
        <v>1.3170731707317072</v>
      </c>
      <c r="AI146" s="142">
        <v>579</v>
      </c>
      <c r="AJ146" s="141">
        <v>1.2795275590551181</v>
      </c>
      <c r="AK146" s="142">
        <v>959</v>
      </c>
      <c r="AL146" s="141">
        <v>1.2942583732057416</v>
      </c>
      <c r="AM146" s="142">
        <v>1185</v>
      </c>
      <c r="AN146" s="141">
        <v>0.13723608445297497</v>
      </c>
      <c r="AO146" s="142">
        <v>2144</v>
      </c>
      <c r="AP146" s="141">
        <v>0.46849315068493147</v>
      </c>
      <c r="AQ146" s="334">
        <v>2</v>
      </c>
      <c r="AR146" s="141">
        <v>-0.9555555555555556</v>
      </c>
      <c r="AS146" s="142">
        <v>1946</v>
      </c>
      <c r="AT146" s="141">
        <v>1.3389423076923075</v>
      </c>
      <c r="AU146" s="142">
        <v>1314</v>
      </c>
      <c r="AV146" s="141">
        <v>-2.954209748892167E-2</v>
      </c>
      <c r="AW146" s="142">
        <v>73</v>
      </c>
      <c r="AX146" s="141">
        <v>3.8666666666666663</v>
      </c>
      <c r="AY146" s="142">
        <v>3335</v>
      </c>
      <c r="AZ146" s="141">
        <v>0.48486197684772936</v>
      </c>
      <c r="BA146" s="142">
        <v>3635</v>
      </c>
      <c r="BB146" s="141">
        <v>-0.2080610021786492</v>
      </c>
      <c r="BC146" s="142">
        <v>6970</v>
      </c>
      <c r="BD146" s="141">
        <v>1.960210649502625E-2</v>
      </c>
      <c r="BE146" s="335">
        <v>577</v>
      </c>
      <c r="BF146" s="141">
        <v>18.233333333333334</v>
      </c>
      <c r="BG146" s="142">
        <v>588</v>
      </c>
      <c r="BH146" s="141">
        <v>-0.13909224011713028</v>
      </c>
      <c r="BI146" s="142">
        <v>2557</v>
      </c>
      <c r="BJ146" s="141">
        <v>3.1880548829701372E-2</v>
      </c>
      <c r="BK146" s="142">
        <v>65</v>
      </c>
      <c r="BL146" s="141">
        <v>-0.78964401294498376</v>
      </c>
      <c r="BM146" s="142">
        <v>3787</v>
      </c>
      <c r="BN146" s="141">
        <v>8.2000000000000073E-2</v>
      </c>
      <c r="BO146" s="142">
        <v>1426</v>
      </c>
      <c r="BP146" s="141">
        <v>0.30347349177330907</v>
      </c>
      <c r="BQ146" s="142">
        <v>5213</v>
      </c>
      <c r="BR146" s="141">
        <v>0.13474096647801481</v>
      </c>
    </row>
    <row r="147" spans="2:70" s="4" customFormat="1" ht="15" hidden="1" customHeight="1" outlineLevel="1" x14ac:dyDescent="0.25">
      <c r="B147" s="53" t="s">
        <v>88</v>
      </c>
      <c r="C147" s="213">
        <v>5</v>
      </c>
      <c r="D147" s="141">
        <v>-0.79166666666666663</v>
      </c>
      <c r="E147" s="142">
        <v>121</v>
      </c>
      <c r="F147" s="141">
        <v>-0.12318840579710144</v>
      </c>
      <c r="G147" s="142">
        <v>3565</v>
      </c>
      <c r="H147" s="141">
        <v>0.74840608141245712</v>
      </c>
      <c r="I147" s="142">
        <v>6091</v>
      </c>
      <c r="J147" s="141">
        <v>2.4041694687289894E-2</v>
      </c>
      <c r="K147" s="142">
        <v>442</v>
      </c>
      <c r="L147" s="141">
        <v>2.314814814814814E-2</v>
      </c>
      <c r="M147" s="142">
        <v>10224</v>
      </c>
      <c r="N147" s="141">
        <v>0.19146952569630571</v>
      </c>
      <c r="O147" s="142">
        <v>12573</v>
      </c>
      <c r="P147" s="141">
        <v>0.29926630153973344</v>
      </c>
      <c r="Q147" s="142">
        <v>22797</v>
      </c>
      <c r="R147" s="141">
        <v>0.24860335195530725</v>
      </c>
      <c r="S147" s="244">
        <v>2</v>
      </c>
      <c r="T147" s="141">
        <v>-0.83333333333333337</v>
      </c>
      <c r="U147" s="142">
        <v>101</v>
      </c>
      <c r="V147" s="141">
        <v>0.23170731707317072</v>
      </c>
      <c r="W147" s="142">
        <v>12</v>
      </c>
      <c r="X147" s="141">
        <v>0.71428571428571419</v>
      </c>
      <c r="Y147" s="142">
        <v>12</v>
      </c>
      <c r="Z147" s="141">
        <v>1</v>
      </c>
      <c r="AA147" s="142">
        <v>127</v>
      </c>
      <c r="AB147" s="141">
        <v>0.18691588785046731</v>
      </c>
      <c r="AC147" s="142">
        <v>127</v>
      </c>
      <c r="AD147" s="141">
        <v>0.18691588785046731</v>
      </c>
      <c r="AE147" s="213">
        <v>5</v>
      </c>
      <c r="AF147" s="141" t="s">
        <v>90</v>
      </c>
      <c r="AG147" s="142">
        <v>378</v>
      </c>
      <c r="AH147" s="141">
        <v>0.17391304347826098</v>
      </c>
      <c r="AI147" s="142">
        <v>681</v>
      </c>
      <c r="AJ147" s="141">
        <v>0.40702479338842967</v>
      </c>
      <c r="AK147" s="142">
        <v>1064</v>
      </c>
      <c r="AL147" s="141">
        <v>0.32009925558312657</v>
      </c>
      <c r="AM147" s="142">
        <v>1810</v>
      </c>
      <c r="AN147" s="141">
        <v>0.18300653594771243</v>
      </c>
      <c r="AO147" s="142">
        <v>2874</v>
      </c>
      <c r="AP147" s="141">
        <v>0.23030821917808209</v>
      </c>
      <c r="AQ147" s="334">
        <v>18</v>
      </c>
      <c r="AR147" s="141">
        <v>0.5</v>
      </c>
      <c r="AS147" s="142">
        <v>1910</v>
      </c>
      <c r="AT147" s="141">
        <v>1.7521613832853027</v>
      </c>
      <c r="AU147" s="142">
        <v>1614</v>
      </c>
      <c r="AV147" s="141">
        <v>-4.9469964664310973E-2</v>
      </c>
      <c r="AW147" s="142">
        <v>172</v>
      </c>
      <c r="AX147" s="141">
        <v>0.65384615384615374</v>
      </c>
      <c r="AY147" s="142">
        <v>3714</v>
      </c>
      <c r="AZ147" s="141">
        <v>0.48086124401913866</v>
      </c>
      <c r="BA147" s="142">
        <v>7902</v>
      </c>
      <c r="BB147" s="141">
        <v>0.37953910614525133</v>
      </c>
      <c r="BC147" s="142">
        <v>11616</v>
      </c>
      <c r="BD147" s="141">
        <v>0.41039339485186987</v>
      </c>
      <c r="BE147" s="335">
        <v>2</v>
      </c>
      <c r="BF147" s="141">
        <v>-0.75</v>
      </c>
      <c r="BG147" s="142">
        <v>711</v>
      </c>
      <c r="BH147" s="141">
        <v>-7.0588235294117618E-2</v>
      </c>
      <c r="BI147" s="142">
        <v>3560</v>
      </c>
      <c r="BJ147" s="141">
        <v>-1.4123511492661334E-2</v>
      </c>
      <c r="BK147" s="142">
        <v>130</v>
      </c>
      <c r="BL147" s="141">
        <v>-0.51127819548872178</v>
      </c>
      <c r="BM147" s="142">
        <v>4403</v>
      </c>
      <c r="BN147" s="141">
        <v>-5.3118279569892457E-2</v>
      </c>
      <c r="BO147" s="142">
        <v>2426</v>
      </c>
      <c r="BP147" s="141">
        <v>0.47477203647416411</v>
      </c>
      <c r="BQ147" s="142">
        <v>6829</v>
      </c>
      <c r="BR147" s="141">
        <v>8.4829229547259688E-2</v>
      </c>
    </row>
    <row r="148" spans="2:70" s="4" customFormat="1" ht="15" hidden="1" customHeight="1" outlineLevel="1" x14ac:dyDescent="0.25">
      <c r="B148" s="53" t="s">
        <v>89</v>
      </c>
      <c r="C148" s="213">
        <v>6</v>
      </c>
      <c r="D148" s="141">
        <v>-0.4</v>
      </c>
      <c r="E148" s="142">
        <v>88</v>
      </c>
      <c r="F148" s="141">
        <v>0</v>
      </c>
      <c r="G148" s="142">
        <v>4037</v>
      </c>
      <c r="H148" s="141">
        <v>0.51766917293233083</v>
      </c>
      <c r="I148" s="142">
        <v>5225</v>
      </c>
      <c r="J148" s="141">
        <v>-3.5622000738279813E-2</v>
      </c>
      <c r="K148" s="142">
        <v>176</v>
      </c>
      <c r="L148" s="141">
        <v>0.16556291390728473</v>
      </c>
      <c r="M148" s="142">
        <v>9532</v>
      </c>
      <c r="N148" s="141">
        <v>0.14470997958448417</v>
      </c>
      <c r="O148" s="142">
        <v>15140</v>
      </c>
      <c r="P148" s="141">
        <v>0.19797436303212534</v>
      </c>
      <c r="Q148" s="142">
        <v>24672</v>
      </c>
      <c r="R148" s="141">
        <v>0.17681850703553548</v>
      </c>
      <c r="S148" s="244">
        <v>5</v>
      </c>
      <c r="T148" s="141">
        <v>1.5</v>
      </c>
      <c r="U148" s="142">
        <v>30</v>
      </c>
      <c r="V148" s="141">
        <v>0.25</v>
      </c>
      <c r="W148" s="142">
        <v>16</v>
      </c>
      <c r="X148" s="141">
        <v>0.60000000000000009</v>
      </c>
      <c r="Y148" s="142">
        <v>1</v>
      </c>
      <c r="Z148" s="141">
        <v>-0.75</v>
      </c>
      <c r="AA148" s="142">
        <v>52</v>
      </c>
      <c r="AB148" s="141">
        <v>0.30000000000000004</v>
      </c>
      <c r="AC148" s="142">
        <v>52</v>
      </c>
      <c r="AD148" s="141">
        <v>0.30000000000000004</v>
      </c>
      <c r="AE148" s="213">
        <v>7</v>
      </c>
      <c r="AF148" s="141">
        <v>2.5</v>
      </c>
      <c r="AG148" s="142">
        <v>588</v>
      </c>
      <c r="AH148" s="141">
        <v>-8.4317032040471807E-3</v>
      </c>
      <c r="AI148" s="142">
        <v>633</v>
      </c>
      <c r="AJ148" s="141">
        <v>1.6265560165975104</v>
      </c>
      <c r="AK148" s="142">
        <v>1228</v>
      </c>
      <c r="AL148" s="141">
        <v>0.46889952153110048</v>
      </c>
      <c r="AM148" s="142">
        <v>2347</v>
      </c>
      <c r="AN148" s="141">
        <v>-4.7483766233766267E-2</v>
      </c>
      <c r="AO148" s="142">
        <v>3575</v>
      </c>
      <c r="AP148" s="141">
        <v>8.3333333333333259E-2</v>
      </c>
      <c r="AQ148" s="334">
        <v>0</v>
      </c>
      <c r="AR148" s="141">
        <v>-1</v>
      </c>
      <c r="AS148" s="142">
        <v>2436</v>
      </c>
      <c r="AT148" s="141">
        <v>1.8558030480656504</v>
      </c>
      <c r="AU148" s="142">
        <v>1360</v>
      </c>
      <c r="AV148" s="141">
        <v>-0.34834690943938673</v>
      </c>
      <c r="AW148" s="142">
        <v>76</v>
      </c>
      <c r="AX148" s="141">
        <v>0.65217391304347827</v>
      </c>
      <c r="AY148" s="142">
        <v>3872</v>
      </c>
      <c r="AZ148" s="141">
        <v>0.27746618277796098</v>
      </c>
      <c r="BA148" s="142">
        <v>8870</v>
      </c>
      <c r="BB148" s="141">
        <v>0.21026060854141093</v>
      </c>
      <c r="BC148" s="142">
        <v>12742</v>
      </c>
      <c r="BD148" s="141">
        <v>0.22992277992277987</v>
      </c>
      <c r="BE148" s="335">
        <v>17</v>
      </c>
      <c r="BF148" s="141">
        <v>0.1333333333333333</v>
      </c>
      <c r="BG148" s="142">
        <v>481</v>
      </c>
      <c r="BH148" s="141">
        <v>-0.44069767441860463</v>
      </c>
      <c r="BI148" s="142">
        <v>2941</v>
      </c>
      <c r="BJ148" s="141">
        <v>-4.7603626943005128E-2</v>
      </c>
      <c r="BK148" s="142">
        <v>66</v>
      </c>
      <c r="BL148" s="141">
        <v>0.19999999999999996</v>
      </c>
      <c r="BM148" s="142">
        <v>3505</v>
      </c>
      <c r="BN148" s="141">
        <v>-0.12767546042807365</v>
      </c>
      <c r="BO148" s="142">
        <v>2107</v>
      </c>
      <c r="BP148" s="141">
        <v>0.1513661202185792</v>
      </c>
      <c r="BQ148" s="142">
        <v>5612</v>
      </c>
      <c r="BR148" s="141">
        <v>-4.035567715458277E-2</v>
      </c>
    </row>
    <row r="149" spans="2:70" s="4" customFormat="1" ht="15.75" collapsed="1" x14ac:dyDescent="0.25">
      <c r="B149" s="65">
        <v>2007</v>
      </c>
      <c r="C149" s="214">
        <v>70</v>
      </c>
      <c r="D149" s="67">
        <v>-0.26315789473684215</v>
      </c>
      <c r="E149" s="66">
        <v>1201</v>
      </c>
      <c r="F149" s="67">
        <v>0.67972027972027971</v>
      </c>
      <c r="G149" s="66">
        <v>20509</v>
      </c>
      <c r="H149" s="67">
        <v>0.32222293855973172</v>
      </c>
      <c r="I149" s="66">
        <v>37435</v>
      </c>
      <c r="J149" s="67">
        <v>0.19972438547575555</v>
      </c>
      <c r="K149" s="66">
        <v>2197</v>
      </c>
      <c r="L149" s="67">
        <v>-0.21926083866382373</v>
      </c>
      <c r="M149" s="66">
        <v>61412</v>
      </c>
      <c r="N149" s="67">
        <v>0.21999284834518651</v>
      </c>
      <c r="O149" s="66">
        <v>76114</v>
      </c>
      <c r="P149" s="67">
        <v>-3.6507253348186053E-2</v>
      </c>
      <c r="Q149" s="66">
        <v>137526</v>
      </c>
      <c r="R149" s="67">
        <v>6.332343663017248E-2</v>
      </c>
      <c r="S149" s="343">
        <v>21</v>
      </c>
      <c r="T149" s="67">
        <v>-0.46153846153846156</v>
      </c>
      <c r="U149" s="66">
        <v>314</v>
      </c>
      <c r="V149" s="67">
        <v>0.2030651340996168</v>
      </c>
      <c r="W149" s="66">
        <v>94</v>
      </c>
      <c r="X149" s="67">
        <v>0.16049382716049387</v>
      </c>
      <c r="Y149" s="66">
        <v>37</v>
      </c>
      <c r="Z149" s="67">
        <v>-0.94359756097560976</v>
      </c>
      <c r="AA149" s="66">
        <v>466</v>
      </c>
      <c r="AB149" s="67">
        <v>-0.5506268081002893</v>
      </c>
      <c r="AC149" s="66">
        <v>466</v>
      </c>
      <c r="AD149" s="67">
        <v>-0.5506268081002893</v>
      </c>
      <c r="AE149" s="214">
        <v>14</v>
      </c>
      <c r="AF149" s="67">
        <v>1.3333333333333335</v>
      </c>
      <c r="AG149" s="66">
        <v>2580</v>
      </c>
      <c r="AH149" s="67">
        <v>8.0854629241726039E-2</v>
      </c>
      <c r="AI149" s="66">
        <v>3480</v>
      </c>
      <c r="AJ149" s="67">
        <v>0.7339312406576981</v>
      </c>
      <c r="AK149" s="66">
        <v>6074</v>
      </c>
      <c r="AL149" s="67">
        <v>0.38045454545454538</v>
      </c>
      <c r="AM149" s="66">
        <v>12299</v>
      </c>
      <c r="AN149" s="67">
        <v>0.10692106921069211</v>
      </c>
      <c r="AO149" s="66">
        <v>18373</v>
      </c>
      <c r="AP149" s="67">
        <v>0.18451421571787763</v>
      </c>
      <c r="AQ149" s="344">
        <v>93</v>
      </c>
      <c r="AR149" s="67">
        <v>-0.49729729729729732</v>
      </c>
      <c r="AS149" s="66">
        <v>10601</v>
      </c>
      <c r="AT149" s="67">
        <v>0.81804150231521189</v>
      </c>
      <c r="AU149" s="66">
        <v>11277</v>
      </c>
      <c r="AV149" s="67">
        <v>0.32405776681930254</v>
      </c>
      <c r="AW149" s="66">
        <v>744</v>
      </c>
      <c r="AX149" s="67">
        <v>0.28275862068965507</v>
      </c>
      <c r="AY149" s="66">
        <v>22715</v>
      </c>
      <c r="AZ149" s="67">
        <v>0.50301065308012971</v>
      </c>
      <c r="BA149" s="66">
        <v>44558</v>
      </c>
      <c r="BB149" s="67">
        <v>-5.4683838135839435E-3</v>
      </c>
      <c r="BC149" s="66">
        <v>67273</v>
      </c>
      <c r="BD149" s="67">
        <v>0.12278857066559845</v>
      </c>
      <c r="BE149" s="345">
        <v>607</v>
      </c>
      <c r="BF149" s="67">
        <v>8.6349206349206344</v>
      </c>
      <c r="BG149" s="66">
        <v>4320</v>
      </c>
      <c r="BH149" s="67">
        <v>-4.488171567543664E-2</v>
      </c>
      <c r="BI149" s="66">
        <v>21266</v>
      </c>
      <c r="BJ149" s="67">
        <v>7.943759200040601E-2</v>
      </c>
      <c r="BK149" s="66">
        <v>1006</v>
      </c>
      <c r="BL149" s="67">
        <v>-0.18011409942950285</v>
      </c>
      <c r="BM149" s="66">
        <v>27199</v>
      </c>
      <c r="BN149" s="67">
        <v>6.6042172924668741E-2</v>
      </c>
      <c r="BO149" s="66">
        <v>13029</v>
      </c>
      <c r="BP149" s="67">
        <v>-0.25030208872777493</v>
      </c>
      <c r="BQ149" s="66">
        <v>40228</v>
      </c>
      <c r="BR149" s="67">
        <v>-6.2131350103746485E-2</v>
      </c>
    </row>
    <row r="150" spans="2:70" s="4" customFormat="1" ht="15" hidden="1" customHeight="1" outlineLevel="1" x14ac:dyDescent="0.25">
      <c r="B150" s="53" t="s">
        <v>78</v>
      </c>
      <c r="C150" s="213">
        <v>10</v>
      </c>
      <c r="D150" s="141">
        <v>-0.375</v>
      </c>
      <c r="E150" s="142">
        <v>98</v>
      </c>
      <c r="F150" s="141">
        <v>0.92156862745098045</v>
      </c>
      <c r="G150" s="142">
        <v>2669</v>
      </c>
      <c r="H150" s="141">
        <v>-0.16121935889377748</v>
      </c>
      <c r="I150" s="142">
        <v>4204</v>
      </c>
      <c r="J150" s="141">
        <v>0.26512187782124585</v>
      </c>
      <c r="K150" s="142">
        <v>421</v>
      </c>
      <c r="L150" s="141">
        <v>-1.8648018648018683E-2</v>
      </c>
      <c r="M150" s="142">
        <v>7402</v>
      </c>
      <c r="N150" s="141">
        <v>5.7277531781174229E-2</v>
      </c>
      <c r="O150" s="142">
        <v>15990</v>
      </c>
      <c r="P150" s="141">
        <v>0.35439606979501947</v>
      </c>
      <c r="Q150" s="142">
        <v>23392</v>
      </c>
      <c r="R150" s="141">
        <v>0.24379220503004206</v>
      </c>
      <c r="S150" s="244">
        <v>2</v>
      </c>
      <c r="T150" s="141" t="s">
        <v>90</v>
      </c>
      <c r="U150" s="142">
        <v>12</v>
      </c>
      <c r="V150" s="141" t="s">
        <v>90</v>
      </c>
      <c r="W150" s="142">
        <v>10</v>
      </c>
      <c r="X150" s="141" t="s">
        <v>90</v>
      </c>
      <c r="Y150" s="142">
        <v>98</v>
      </c>
      <c r="Z150" s="141" t="s">
        <v>90</v>
      </c>
      <c r="AA150" s="142">
        <v>122</v>
      </c>
      <c r="AB150" s="141" t="s">
        <v>90</v>
      </c>
      <c r="AC150" s="142">
        <v>122</v>
      </c>
      <c r="AD150" s="141" t="s">
        <v>90</v>
      </c>
      <c r="AE150" s="213">
        <v>2</v>
      </c>
      <c r="AF150" s="141" t="s">
        <v>90</v>
      </c>
      <c r="AG150" s="142">
        <v>422</v>
      </c>
      <c r="AH150" s="141" t="s">
        <v>90</v>
      </c>
      <c r="AI150" s="142">
        <v>264</v>
      </c>
      <c r="AJ150" s="141" t="s">
        <v>90</v>
      </c>
      <c r="AK150" s="142">
        <v>688</v>
      </c>
      <c r="AL150" s="141" t="s">
        <v>90</v>
      </c>
      <c r="AM150" s="142">
        <v>2028</v>
      </c>
      <c r="AN150" s="141" t="s">
        <v>90</v>
      </c>
      <c r="AO150" s="142">
        <v>2716</v>
      </c>
      <c r="AP150" s="141" t="s">
        <v>90</v>
      </c>
      <c r="AQ150" s="334">
        <v>24</v>
      </c>
      <c r="AR150" s="141" t="s">
        <v>90</v>
      </c>
      <c r="AS150" s="142">
        <v>985</v>
      </c>
      <c r="AT150" s="141" t="s">
        <v>90</v>
      </c>
      <c r="AU150" s="142">
        <v>846</v>
      </c>
      <c r="AV150" s="141" t="s">
        <v>90</v>
      </c>
      <c r="AW150" s="142">
        <v>157</v>
      </c>
      <c r="AX150" s="141" t="s">
        <v>90</v>
      </c>
      <c r="AY150" s="142">
        <v>2012</v>
      </c>
      <c r="AZ150" s="141" t="s">
        <v>90</v>
      </c>
      <c r="BA150" s="142">
        <v>8618</v>
      </c>
      <c r="BB150" s="141" t="s">
        <v>90</v>
      </c>
      <c r="BC150" s="142">
        <v>10630</v>
      </c>
      <c r="BD150" s="141" t="s">
        <v>90</v>
      </c>
      <c r="BE150" s="335">
        <v>0</v>
      </c>
      <c r="BF150" s="141" t="s">
        <v>90</v>
      </c>
      <c r="BG150" s="142">
        <v>637</v>
      </c>
      <c r="BH150" s="141" t="s">
        <v>90</v>
      </c>
      <c r="BI150" s="142">
        <v>2882</v>
      </c>
      <c r="BJ150" s="141" t="s">
        <v>90</v>
      </c>
      <c r="BK150" s="142">
        <v>120</v>
      </c>
      <c r="BL150" s="141" t="s">
        <v>90</v>
      </c>
      <c r="BM150" s="142">
        <v>3639</v>
      </c>
      <c r="BN150" s="141" t="s">
        <v>90</v>
      </c>
      <c r="BO150" s="142">
        <v>4494</v>
      </c>
      <c r="BP150" s="141" t="s">
        <v>90</v>
      </c>
      <c r="BQ150" s="142">
        <v>8133</v>
      </c>
      <c r="BR150" s="141" t="s">
        <v>90</v>
      </c>
    </row>
    <row r="151" spans="2:70" s="4" customFormat="1" ht="15" hidden="1" customHeight="1" outlineLevel="1" x14ac:dyDescent="0.25">
      <c r="B151" s="53" t="s">
        <v>79</v>
      </c>
      <c r="C151" s="213">
        <v>12</v>
      </c>
      <c r="D151" s="141">
        <v>-0.45454545454545459</v>
      </c>
      <c r="E151" s="142">
        <v>103</v>
      </c>
      <c r="F151" s="141">
        <v>0.94339622641509435</v>
      </c>
      <c r="G151" s="142">
        <v>2176</v>
      </c>
      <c r="H151" s="141">
        <v>-0.13821782178217823</v>
      </c>
      <c r="I151" s="142">
        <v>3606</v>
      </c>
      <c r="J151" s="141">
        <v>0.14331008243500309</v>
      </c>
      <c r="K151" s="142">
        <v>419</v>
      </c>
      <c r="L151" s="141">
        <v>-0.15010141987829617</v>
      </c>
      <c r="M151" s="142">
        <v>6316</v>
      </c>
      <c r="N151" s="141">
        <v>1.1045301744837532E-2</v>
      </c>
      <c r="O151" s="142">
        <v>12402</v>
      </c>
      <c r="P151" s="141">
        <v>0.14854602704204489</v>
      </c>
      <c r="Q151" s="142">
        <v>18718</v>
      </c>
      <c r="R151" s="141">
        <v>9.8151950718685876E-2</v>
      </c>
      <c r="S151" s="244">
        <v>5</v>
      </c>
      <c r="T151" s="141" t="s">
        <v>90</v>
      </c>
      <c r="U151" s="142">
        <v>34</v>
      </c>
      <c r="V151" s="141" t="s">
        <v>90</v>
      </c>
      <c r="W151" s="142">
        <v>5</v>
      </c>
      <c r="X151" s="141" t="s">
        <v>90</v>
      </c>
      <c r="Y151" s="142">
        <v>159</v>
      </c>
      <c r="Z151" s="141" t="s">
        <v>90</v>
      </c>
      <c r="AA151" s="142">
        <v>203</v>
      </c>
      <c r="AB151" s="141" t="s">
        <v>90</v>
      </c>
      <c r="AC151" s="142">
        <v>203</v>
      </c>
      <c r="AD151" s="141" t="s">
        <v>90</v>
      </c>
      <c r="AE151" s="213">
        <v>2</v>
      </c>
      <c r="AF151" s="141" t="s">
        <v>90</v>
      </c>
      <c r="AG151" s="142">
        <v>382</v>
      </c>
      <c r="AH151" s="141" t="s">
        <v>90</v>
      </c>
      <c r="AI151" s="142">
        <v>338</v>
      </c>
      <c r="AJ151" s="141" t="s">
        <v>90</v>
      </c>
      <c r="AK151" s="142">
        <v>722</v>
      </c>
      <c r="AL151" s="141" t="s">
        <v>90</v>
      </c>
      <c r="AM151" s="142">
        <v>1576</v>
      </c>
      <c r="AN151" s="141" t="s">
        <v>90</v>
      </c>
      <c r="AO151" s="142">
        <v>2298</v>
      </c>
      <c r="AP151" s="141" t="s">
        <v>90</v>
      </c>
      <c r="AQ151" s="334">
        <v>21</v>
      </c>
      <c r="AR151" s="141" t="s">
        <v>90</v>
      </c>
      <c r="AS151" s="142">
        <v>821</v>
      </c>
      <c r="AT151" s="141" t="s">
        <v>90</v>
      </c>
      <c r="AU151" s="142">
        <v>946</v>
      </c>
      <c r="AV151" s="141" t="s">
        <v>90</v>
      </c>
      <c r="AW151" s="142">
        <v>43</v>
      </c>
      <c r="AX151" s="141" t="s">
        <v>90</v>
      </c>
      <c r="AY151" s="142">
        <v>1831</v>
      </c>
      <c r="AZ151" s="141" t="s">
        <v>90</v>
      </c>
      <c r="BA151" s="142">
        <v>6778</v>
      </c>
      <c r="BB151" s="141" t="s">
        <v>90</v>
      </c>
      <c r="BC151" s="142">
        <v>8609</v>
      </c>
      <c r="BD151" s="141" t="s">
        <v>90</v>
      </c>
      <c r="BE151" s="335">
        <v>0</v>
      </c>
      <c r="BF151" s="141" t="s">
        <v>90</v>
      </c>
      <c r="BG151" s="142">
        <v>538</v>
      </c>
      <c r="BH151" s="141" t="s">
        <v>90</v>
      </c>
      <c r="BI151" s="142">
        <v>2150</v>
      </c>
      <c r="BJ151" s="141" t="s">
        <v>90</v>
      </c>
      <c r="BK151" s="142">
        <v>177</v>
      </c>
      <c r="BL151" s="141" t="s">
        <v>90</v>
      </c>
      <c r="BM151" s="142">
        <v>2865</v>
      </c>
      <c r="BN151" s="141" t="s">
        <v>90</v>
      </c>
      <c r="BO151" s="142">
        <v>3141</v>
      </c>
      <c r="BP151" s="141" t="s">
        <v>90</v>
      </c>
      <c r="BQ151" s="142">
        <v>6006</v>
      </c>
      <c r="BR151" s="141" t="s">
        <v>90</v>
      </c>
    </row>
    <row r="152" spans="2:70" s="4" customFormat="1" ht="15" hidden="1" customHeight="1" outlineLevel="1" x14ac:dyDescent="0.25">
      <c r="B152" s="53" t="s">
        <v>80</v>
      </c>
      <c r="C152" s="213">
        <v>0</v>
      </c>
      <c r="D152" s="141">
        <v>-1</v>
      </c>
      <c r="E152" s="142">
        <v>104</v>
      </c>
      <c r="F152" s="141">
        <v>-0.21212121212121215</v>
      </c>
      <c r="G152" s="142">
        <v>2217</v>
      </c>
      <c r="H152" s="141">
        <v>-0.2815942968243681</v>
      </c>
      <c r="I152" s="142">
        <v>4341</v>
      </c>
      <c r="J152" s="141">
        <v>0.23253833049403738</v>
      </c>
      <c r="K152" s="142">
        <v>447</v>
      </c>
      <c r="L152" s="141">
        <v>-0.1320388349514563</v>
      </c>
      <c r="M152" s="142">
        <v>7109</v>
      </c>
      <c r="N152" s="141">
        <v>-2.1068576149820939E-2</v>
      </c>
      <c r="O152" s="142">
        <v>12293</v>
      </c>
      <c r="P152" s="141">
        <v>8.3465538515776538E-2</v>
      </c>
      <c r="Q152" s="142">
        <v>19402</v>
      </c>
      <c r="R152" s="141">
        <v>4.2669819432502143E-2</v>
      </c>
      <c r="S152" s="244">
        <v>0</v>
      </c>
      <c r="T152" s="141" t="s">
        <v>90</v>
      </c>
      <c r="U152" s="142">
        <v>55</v>
      </c>
      <c r="V152" s="141" t="s">
        <v>90</v>
      </c>
      <c r="W152" s="142">
        <v>10</v>
      </c>
      <c r="X152" s="141" t="s">
        <v>90</v>
      </c>
      <c r="Y152" s="142">
        <v>171</v>
      </c>
      <c r="Z152" s="141" t="s">
        <v>90</v>
      </c>
      <c r="AA152" s="142">
        <v>236</v>
      </c>
      <c r="AB152" s="141" t="s">
        <v>90</v>
      </c>
      <c r="AC152" s="142">
        <v>236</v>
      </c>
      <c r="AD152" s="141" t="s">
        <v>90</v>
      </c>
      <c r="AE152" s="213">
        <v>0</v>
      </c>
      <c r="AF152" s="141" t="s">
        <v>90</v>
      </c>
      <c r="AG152" s="142">
        <v>277</v>
      </c>
      <c r="AH152" s="141" t="s">
        <v>90</v>
      </c>
      <c r="AI152" s="142">
        <v>248</v>
      </c>
      <c r="AJ152" s="141" t="s">
        <v>90</v>
      </c>
      <c r="AK152" s="142">
        <v>525</v>
      </c>
      <c r="AL152" s="141" t="s">
        <v>90</v>
      </c>
      <c r="AM152" s="142">
        <v>1489</v>
      </c>
      <c r="AN152" s="141" t="s">
        <v>90</v>
      </c>
      <c r="AO152" s="142">
        <v>2014</v>
      </c>
      <c r="AP152" s="141" t="s">
        <v>90</v>
      </c>
      <c r="AQ152" s="334">
        <v>13</v>
      </c>
      <c r="AR152" s="141" t="s">
        <v>90</v>
      </c>
      <c r="AS152" s="142">
        <v>857</v>
      </c>
      <c r="AT152" s="141" t="s">
        <v>90</v>
      </c>
      <c r="AU152" s="142">
        <v>970</v>
      </c>
      <c r="AV152" s="141" t="s">
        <v>90</v>
      </c>
      <c r="AW152" s="142">
        <v>81</v>
      </c>
      <c r="AX152" s="141" t="s">
        <v>90</v>
      </c>
      <c r="AY152" s="142">
        <v>1921</v>
      </c>
      <c r="AZ152" s="141" t="s">
        <v>90</v>
      </c>
      <c r="BA152" s="142">
        <v>6812</v>
      </c>
      <c r="BB152" s="141" t="s">
        <v>90</v>
      </c>
      <c r="BC152" s="142">
        <v>8733</v>
      </c>
      <c r="BD152" s="141" t="s">
        <v>90</v>
      </c>
      <c r="BE152" s="335">
        <v>0</v>
      </c>
      <c r="BF152" s="141" t="s">
        <v>90</v>
      </c>
      <c r="BG152" s="142">
        <v>584</v>
      </c>
      <c r="BH152" s="141" t="s">
        <v>90</v>
      </c>
      <c r="BI152" s="142">
        <v>2893</v>
      </c>
      <c r="BJ152" s="141" t="s">
        <v>90</v>
      </c>
      <c r="BK152" s="142">
        <v>141</v>
      </c>
      <c r="BL152" s="141" t="s">
        <v>90</v>
      </c>
      <c r="BM152" s="142">
        <v>3618</v>
      </c>
      <c r="BN152" s="141" t="s">
        <v>90</v>
      </c>
      <c r="BO152" s="142">
        <v>3201</v>
      </c>
      <c r="BP152" s="141" t="s">
        <v>90</v>
      </c>
      <c r="BQ152" s="142">
        <v>6819</v>
      </c>
      <c r="BR152" s="141" t="s">
        <v>90</v>
      </c>
    </row>
    <row r="153" spans="2:70" s="4" customFormat="1" ht="15" hidden="1" customHeight="1" outlineLevel="1" x14ac:dyDescent="0.25">
      <c r="B153" s="53" t="s">
        <v>81</v>
      </c>
      <c r="C153" s="213">
        <v>3</v>
      </c>
      <c r="D153" s="141">
        <v>0.5</v>
      </c>
      <c r="E153" s="142">
        <v>15</v>
      </c>
      <c r="F153" s="141">
        <v>-0.21052631578947367</v>
      </c>
      <c r="G153" s="142">
        <v>1539</v>
      </c>
      <c r="H153" s="141">
        <v>0.26771004942339371</v>
      </c>
      <c r="I153" s="142">
        <v>2515</v>
      </c>
      <c r="J153" s="141">
        <v>0.48202710665880977</v>
      </c>
      <c r="K153" s="142">
        <v>473</v>
      </c>
      <c r="L153" s="141">
        <v>0.70758122743682317</v>
      </c>
      <c r="M153" s="142">
        <v>4545</v>
      </c>
      <c r="N153" s="141">
        <v>0.41632907447803058</v>
      </c>
      <c r="O153" s="142">
        <v>6739</v>
      </c>
      <c r="P153" s="141">
        <v>1.9327980969372494E-3</v>
      </c>
      <c r="Q153" s="142">
        <v>11284</v>
      </c>
      <c r="R153" s="141">
        <v>0.135782586814293</v>
      </c>
      <c r="S153" s="244">
        <v>3</v>
      </c>
      <c r="T153" s="141" t="s">
        <v>90</v>
      </c>
      <c r="U153" s="142">
        <v>3</v>
      </c>
      <c r="V153" s="141" t="s">
        <v>90</v>
      </c>
      <c r="W153" s="142">
        <v>1</v>
      </c>
      <c r="X153" s="141" t="s">
        <v>90</v>
      </c>
      <c r="Y153" s="142">
        <v>184</v>
      </c>
      <c r="Z153" s="141" t="s">
        <v>90</v>
      </c>
      <c r="AA153" s="142">
        <v>191</v>
      </c>
      <c r="AB153" s="141" t="s">
        <v>90</v>
      </c>
      <c r="AC153" s="142">
        <v>191</v>
      </c>
      <c r="AD153" s="141" t="s">
        <v>90</v>
      </c>
      <c r="AE153" s="213">
        <v>0</v>
      </c>
      <c r="AF153" s="141" t="s">
        <v>90</v>
      </c>
      <c r="AG153" s="142">
        <v>168</v>
      </c>
      <c r="AH153" s="141" t="s">
        <v>90</v>
      </c>
      <c r="AI153" s="142">
        <v>143</v>
      </c>
      <c r="AJ153" s="141" t="s">
        <v>90</v>
      </c>
      <c r="AK153" s="142">
        <v>311</v>
      </c>
      <c r="AL153" s="141" t="s">
        <v>90</v>
      </c>
      <c r="AM153" s="142">
        <v>721</v>
      </c>
      <c r="AN153" s="141" t="s">
        <v>90</v>
      </c>
      <c r="AO153" s="142">
        <v>1032</v>
      </c>
      <c r="AP153" s="141" t="s">
        <v>90</v>
      </c>
      <c r="AQ153" s="334">
        <v>5</v>
      </c>
      <c r="AR153" s="141" t="s">
        <v>90</v>
      </c>
      <c r="AS153" s="142">
        <v>739</v>
      </c>
      <c r="AT153" s="141" t="s">
        <v>90</v>
      </c>
      <c r="AU153" s="142">
        <v>560</v>
      </c>
      <c r="AV153" s="141" t="s">
        <v>90</v>
      </c>
      <c r="AW153" s="142">
        <v>126</v>
      </c>
      <c r="AX153" s="141" t="s">
        <v>90</v>
      </c>
      <c r="AY153" s="142">
        <v>1430</v>
      </c>
      <c r="AZ153" s="141" t="s">
        <v>90</v>
      </c>
      <c r="BA153" s="142">
        <v>3919</v>
      </c>
      <c r="BB153" s="141" t="s">
        <v>90</v>
      </c>
      <c r="BC153" s="142">
        <v>5349</v>
      </c>
      <c r="BD153" s="141" t="s">
        <v>90</v>
      </c>
      <c r="BE153" s="335">
        <v>3</v>
      </c>
      <c r="BF153" s="141" t="s">
        <v>90</v>
      </c>
      <c r="BG153" s="142">
        <v>391</v>
      </c>
      <c r="BH153" s="141" t="s">
        <v>90</v>
      </c>
      <c r="BI153" s="142">
        <v>1753</v>
      </c>
      <c r="BJ153" s="141" t="s">
        <v>90</v>
      </c>
      <c r="BK153" s="142">
        <v>109</v>
      </c>
      <c r="BL153" s="141" t="s">
        <v>90</v>
      </c>
      <c r="BM153" s="142">
        <v>2256</v>
      </c>
      <c r="BN153" s="141" t="s">
        <v>90</v>
      </c>
      <c r="BO153" s="142">
        <v>1596</v>
      </c>
      <c r="BP153" s="141" t="s">
        <v>90</v>
      </c>
      <c r="BQ153" s="142">
        <v>3852</v>
      </c>
      <c r="BR153" s="141" t="s">
        <v>90</v>
      </c>
    </row>
    <row r="154" spans="2:70" s="4" customFormat="1" ht="15" hidden="1" customHeight="1" outlineLevel="1" x14ac:dyDescent="0.25">
      <c r="B154" s="53" t="s">
        <v>82</v>
      </c>
      <c r="C154" s="213">
        <v>0</v>
      </c>
      <c r="D154" s="141" t="s">
        <v>90</v>
      </c>
      <c r="E154" s="142">
        <v>5</v>
      </c>
      <c r="F154" s="141">
        <v>-0.6875</v>
      </c>
      <c r="G154" s="142">
        <v>68</v>
      </c>
      <c r="H154" s="141">
        <v>0.47826086956521729</v>
      </c>
      <c r="I154" s="142">
        <v>28</v>
      </c>
      <c r="J154" s="141">
        <v>-0.9305210918114144</v>
      </c>
      <c r="K154" s="142">
        <v>11</v>
      </c>
      <c r="L154" s="141">
        <v>-0.62068965517241381</v>
      </c>
      <c r="M154" s="142">
        <v>112</v>
      </c>
      <c r="N154" s="141">
        <v>-0.77327935222672062</v>
      </c>
      <c r="O154" s="142">
        <v>251</v>
      </c>
      <c r="P154" s="141">
        <v>-0.48033126293995865</v>
      </c>
      <c r="Q154" s="142">
        <v>363</v>
      </c>
      <c r="R154" s="141">
        <v>-0.62845445240532238</v>
      </c>
      <c r="S154" s="244">
        <v>0</v>
      </c>
      <c r="T154" s="141" t="s">
        <v>90</v>
      </c>
      <c r="U154" s="142">
        <v>4</v>
      </c>
      <c r="V154" s="141" t="s">
        <v>90</v>
      </c>
      <c r="W154" s="142">
        <v>13</v>
      </c>
      <c r="X154" s="141" t="s">
        <v>90</v>
      </c>
      <c r="Y154" s="142">
        <v>12</v>
      </c>
      <c r="Z154" s="141" t="s">
        <v>90</v>
      </c>
      <c r="AA154" s="142">
        <v>29</v>
      </c>
      <c r="AB154" s="141" t="s">
        <v>90</v>
      </c>
      <c r="AC154" s="142">
        <v>29</v>
      </c>
      <c r="AD154" s="141" t="s">
        <v>90</v>
      </c>
      <c r="AE154" s="213">
        <v>0</v>
      </c>
      <c r="AF154" s="141" t="s">
        <v>90</v>
      </c>
      <c r="AG154" s="142">
        <v>24</v>
      </c>
      <c r="AH154" s="141" t="s">
        <v>90</v>
      </c>
      <c r="AI154" s="142">
        <v>6</v>
      </c>
      <c r="AJ154" s="141" t="s">
        <v>90</v>
      </c>
      <c r="AK154" s="142">
        <v>30</v>
      </c>
      <c r="AL154" s="141" t="s">
        <v>90</v>
      </c>
      <c r="AM154" s="142">
        <v>48</v>
      </c>
      <c r="AN154" s="141" t="s">
        <v>90</v>
      </c>
      <c r="AO154" s="142">
        <v>78</v>
      </c>
      <c r="AP154" s="141" t="s">
        <v>90</v>
      </c>
      <c r="AQ154" s="334">
        <v>0</v>
      </c>
      <c r="AR154" s="141" t="s">
        <v>90</v>
      </c>
      <c r="AS154" s="142">
        <v>18</v>
      </c>
      <c r="AT154" s="141" t="s">
        <v>90</v>
      </c>
      <c r="AU154" s="142">
        <v>8</v>
      </c>
      <c r="AV154" s="141" t="s">
        <v>90</v>
      </c>
      <c r="AW154" s="142">
        <v>1</v>
      </c>
      <c r="AX154" s="141" t="s">
        <v>90</v>
      </c>
      <c r="AY154" s="142">
        <v>27</v>
      </c>
      <c r="AZ154" s="141" t="s">
        <v>90</v>
      </c>
      <c r="BA154" s="142">
        <v>119</v>
      </c>
      <c r="BB154" s="141" t="s">
        <v>90</v>
      </c>
      <c r="BC154" s="142">
        <v>146</v>
      </c>
      <c r="BD154" s="141" t="s">
        <v>90</v>
      </c>
      <c r="BE154" s="335">
        <v>1</v>
      </c>
      <c r="BF154" s="141" t="s">
        <v>90</v>
      </c>
      <c r="BG154" s="142">
        <v>8</v>
      </c>
      <c r="BH154" s="141" t="s">
        <v>90</v>
      </c>
      <c r="BI154" s="142">
        <v>4</v>
      </c>
      <c r="BJ154" s="141" t="s">
        <v>90</v>
      </c>
      <c r="BK154" s="142">
        <v>1</v>
      </c>
      <c r="BL154" s="141" t="s">
        <v>90</v>
      </c>
      <c r="BM154" s="142">
        <v>14</v>
      </c>
      <c r="BN154" s="141" t="s">
        <v>90</v>
      </c>
      <c r="BO154" s="142">
        <v>53</v>
      </c>
      <c r="BP154" s="141" t="s">
        <v>90</v>
      </c>
      <c r="BQ154" s="142">
        <v>67</v>
      </c>
      <c r="BR154" s="141" t="s">
        <v>90</v>
      </c>
    </row>
    <row r="155" spans="2:70" s="4" customFormat="1" ht="15" hidden="1" customHeight="1" outlineLevel="1" x14ac:dyDescent="0.25">
      <c r="B155" s="53" t="s">
        <v>83</v>
      </c>
      <c r="C155" s="213">
        <v>11</v>
      </c>
      <c r="D155" s="141">
        <v>4.5</v>
      </c>
      <c r="E155" s="142">
        <v>10</v>
      </c>
      <c r="F155" s="141">
        <v>-0.64285714285714279</v>
      </c>
      <c r="G155" s="142">
        <v>45</v>
      </c>
      <c r="H155" s="141">
        <v>2</v>
      </c>
      <c r="I155" s="142">
        <v>20</v>
      </c>
      <c r="J155" s="141">
        <v>-0.94594594594594594</v>
      </c>
      <c r="K155" s="142">
        <v>28</v>
      </c>
      <c r="L155" s="141">
        <v>0.64705882352941169</v>
      </c>
      <c r="M155" s="142">
        <v>114</v>
      </c>
      <c r="N155" s="141">
        <v>-0.73611111111111116</v>
      </c>
      <c r="O155" s="142">
        <v>368</v>
      </c>
      <c r="P155" s="141">
        <v>6.0518731988472574E-2</v>
      </c>
      <c r="Q155" s="142">
        <v>482</v>
      </c>
      <c r="R155" s="141">
        <v>-0.38125802310654688</v>
      </c>
      <c r="S155" s="244">
        <v>2</v>
      </c>
      <c r="T155" s="141" t="s">
        <v>90</v>
      </c>
      <c r="U155" s="142">
        <v>5</v>
      </c>
      <c r="V155" s="141" t="s">
        <v>90</v>
      </c>
      <c r="W155" s="142">
        <v>9</v>
      </c>
      <c r="X155" s="141" t="s">
        <v>90</v>
      </c>
      <c r="Y155" s="142">
        <v>3</v>
      </c>
      <c r="Z155" s="141" t="s">
        <v>90</v>
      </c>
      <c r="AA155" s="142">
        <v>19</v>
      </c>
      <c r="AB155" s="141" t="s">
        <v>90</v>
      </c>
      <c r="AC155" s="142">
        <v>19</v>
      </c>
      <c r="AD155" s="141" t="s">
        <v>90</v>
      </c>
      <c r="AE155" s="213">
        <v>0</v>
      </c>
      <c r="AF155" s="141" t="s">
        <v>90</v>
      </c>
      <c r="AG155" s="142">
        <v>6</v>
      </c>
      <c r="AH155" s="141" t="s">
        <v>90</v>
      </c>
      <c r="AI155" s="142">
        <v>7</v>
      </c>
      <c r="AJ155" s="141" t="s">
        <v>90</v>
      </c>
      <c r="AK155" s="142">
        <v>13</v>
      </c>
      <c r="AL155" s="141" t="s">
        <v>90</v>
      </c>
      <c r="AM155" s="142">
        <v>68</v>
      </c>
      <c r="AN155" s="141" t="s">
        <v>90</v>
      </c>
      <c r="AO155" s="142">
        <v>81</v>
      </c>
      <c r="AP155" s="141" t="s">
        <v>90</v>
      </c>
      <c r="AQ155" s="334">
        <v>5</v>
      </c>
      <c r="AR155" s="141" t="s">
        <v>90</v>
      </c>
      <c r="AS155" s="142">
        <v>13</v>
      </c>
      <c r="AT155" s="141" t="s">
        <v>90</v>
      </c>
      <c r="AU155" s="142">
        <v>6</v>
      </c>
      <c r="AV155" s="141" t="s">
        <v>90</v>
      </c>
      <c r="AW155" s="142">
        <v>0</v>
      </c>
      <c r="AX155" s="141" t="s">
        <v>90</v>
      </c>
      <c r="AY155" s="142">
        <v>24</v>
      </c>
      <c r="AZ155" s="141" t="s">
        <v>90</v>
      </c>
      <c r="BA155" s="142">
        <v>183</v>
      </c>
      <c r="BB155" s="141" t="s">
        <v>90</v>
      </c>
      <c r="BC155" s="142">
        <v>207</v>
      </c>
      <c r="BD155" s="141" t="s">
        <v>90</v>
      </c>
      <c r="BE155" s="335">
        <v>0</v>
      </c>
      <c r="BF155" s="141" t="s">
        <v>90</v>
      </c>
      <c r="BG155" s="142">
        <v>3</v>
      </c>
      <c r="BH155" s="141" t="s">
        <v>90</v>
      </c>
      <c r="BI155" s="142">
        <v>9</v>
      </c>
      <c r="BJ155" s="141" t="s">
        <v>90</v>
      </c>
      <c r="BK155" s="142">
        <v>20</v>
      </c>
      <c r="BL155" s="141" t="s">
        <v>90</v>
      </c>
      <c r="BM155" s="142">
        <v>32</v>
      </c>
      <c r="BN155" s="141" t="s">
        <v>90</v>
      </c>
      <c r="BO155" s="142">
        <v>71</v>
      </c>
      <c r="BP155" s="141" t="s">
        <v>90</v>
      </c>
      <c r="BQ155" s="142">
        <v>103</v>
      </c>
      <c r="BR155" s="141" t="s">
        <v>90</v>
      </c>
    </row>
    <row r="156" spans="2:70" s="4" customFormat="1" ht="15" hidden="1" customHeight="1" outlineLevel="1" x14ac:dyDescent="0.25">
      <c r="B156" s="53" t="s">
        <v>84</v>
      </c>
      <c r="C156" s="213">
        <v>3</v>
      </c>
      <c r="D156" s="141" t="s">
        <v>90</v>
      </c>
      <c r="E156" s="142">
        <v>31</v>
      </c>
      <c r="F156" s="141">
        <v>3.4285714285714288</v>
      </c>
      <c r="G156" s="142">
        <v>40</v>
      </c>
      <c r="H156" s="141">
        <v>-6.9767441860465129E-2</v>
      </c>
      <c r="I156" s="142">
        <v>226</v>
      </c>
      <c r="J156" s="141">
        <v>-0.1985815602836879</v>
      </c>
      <c r="K156" s="142">
        <v>22</v>
      </c>
      <c r="L156" s="141">
        <v>-0.12</v>
      </c>
      <c r="M156" s="142">
        <v>322</v>
      </c>
      <c r="N156" s="141">
        <v>-9.8039215686274495E-2</v>
      </c>
      <c r="O156" s="142">
        <v>531</v>
      </c>
      <c r="P156" s="141">
        <v>0.19325842696629203</v>
      </c>
      <c r="Q156" s="142">
        <v>853</v>
      </c>
      <c r="R156" s="141">
        <v>6.3591022443890255E-2</v>
      </c>
      <c r="S156" s="244">
        <v>2</v>
      </c>
      <c r="T156" s="141" t="s">
        <v>90</v>
      </c>
      <c r="U156" s="142">
        <v>15</v>
      </c>
      <c r="V156" s="141" t="s">
        <v>90</v>
      </c>
      <c r="W156" s="142">
        <v>10</v>
      </c>
      <c r="X156" s="141" t="s">
        <v>90</v>
      </c>
      <c r="Y156" s="142">
        <v>7</v>
      </c>
      <c r="Z156" s="141" t="s">
        <v>90</v>
      </c>
      <c r="AA156" s="142">
        <v>34</v>
      </c>
      <c r="AB156" s="141" t="s">
        <v>90</v>
      </c>
      <c r="AC156" s="142">
        <v>34</v>
      </c>
      <c r="AD156" s="141" t="s">
        <v>90</v>
      </c>
      <c r="AE156" s="213">
        <v>0</v>
      </c>
      <c r="AF156" s="141" t="s">
        <v>90</v>
      </c>
      <c r="AG156" s="142">
        <v>10</v>
      </c>
      <c r="AH156" s="141" t="s">
        <v>90</v>
      </c>
      <c r="AI156" s="142">
        <v>6</v>
      </c>
      <c r="AJ156" s="141" t="s">
        <v>90</v>
      </c>
      <c r="AK156" s="142">
        <v>16</v>
      </c>
      <c r="AL156" s="141" t="s">
        <v>90</v>
      </c>
      <c r="AM156" s="142">
        <v>91</v>
      </c>
      <c r="AN156" s="141" t="s">
        <v>90</v>
      </c>
      <c r="AO156" s="142">
        <v>107</v>
      </c>
      <c r="AP156" s="141" t="s">
        <v>90</v>
      </c>
      <c r="AQ156" s="334">
        <v>3</v>
      </c>
      <c r="AR156" s="141" t="s">
        <v>90</v>
      </c>
      <c r="AS156" s="142">
        <v>3</v>
      </c>
      <c r="AT156" s="141" t="s">
        <v>90</v>
      </c>
      <c r="AU156" s="142">
        <v>11</v>
      </c>
      <c r="AV156" s="141" t="s">
        <v>90</v>
      </c>
      <c r="AW156" s="142">
        <v>5</v>
      </c>
      <c r="AX156" s="141" t="s">
        <v>90</v>
      </c>
      <c r="AY156" s="142">
        <v>22</v>
      </c>
      <c r="AZ156" s="141" t="s">
        <v>90</v>
      </c>
      <c r="BA156" s="142">
        <v>278</v>
      </c>
      <c r="BB156" s="141" t="s">
        <v>90</v>
      </c>
      <c r="BC156" s="142">
        <v>300</v>
      </c>
      <c r="BD156" s="141" t="s">
        <v>90</v>
      </c>
      <c r="BE156" s="335">
        <v>5</v>
      </c>
      <c r="BF156" s="141" t="s">
        <v>90</v>
      </c>
      <c r="BG156" s="142">
        <v>17</v>
      </c>
      <c r="BH156" s="141" t="s">
        <v>90</v>
      </c>
      <c r="BI156" s="142">
        <v>195</v>
      </c>
      <c r="BJ156" s="141" t="s">
        <v>90</v>
      </c>
      <c r="BK156" s="142">
        <v>10</v>
      </c>
      <c r="BL156" s="141" t="s">
        <v>90</v>
      </c>
      <c r="BM156" s="142">
        <v>227</v>
      </c>
      <c r="BN156" s="141" t="s">
        <v>90</v>
      </c>
      <c r="BO156" s="142">
        <v>126</v>
      </c>
      <c r="BP156" s="141" t="s">
        <v>90</v>
      </c>
      <c r="BQ156" s="142">
        <v>353</v>
      </c>
      <c r="BR156" s="141" t="s">
        <v>90</v>
      </c>
    </row>
    <row r="157" spans="2:70" s="4" customFormat="1" ht="15" hidden="1" customHeight="1" outlineLevel="1" x14ac:dyDescent="0.25">
      <c r="B157" s="53" t="s">
        <v>85</v>
      </c>
      <c r="C157" s="213">
        <v>0</v>
      </c>
      <c r="D157" s="141">
        <v>-1</v>
      </c>
      <c r="E157" s="142">
        <v>19</v>
      </c>
      <c r="F157" s="141">
        <v>1.7142857142857144</v>
      </c>
      <c r="G157" s="142">
        <v>28</v>
      </c>
      <c r="H157" s="141">
        <v>-0.4042553191489362</v>
      </c>
      <c r="I157" s="142">
        <v>364</v>
      </c>
      <c r="J157" s="141">
        <v>-5.4545454545454564E-2</v>
      </c>
      <c r="K157" s="142">
        <v>9</v>
      </c>
      <c r="L157" s="141">
        <v>-0.86363636363636365</v>
      </c>
      <c r="M157" s="142">
        <v>420</v>
      </c>
      <c r="N157" s="141">
        <v>-0.17159763313609466</v>
      </c>
      <c r="O157" s="142">
        <v>303</v>
      </c>
      <c r="P157" s="141">
        <v>0.56994818652849744</v>
      </c>
      <c r="Q157" s="142">
        <v>723</v>
      </c>
      <c r="R157" s="141">
        <v>3.2857142857142918E-2</v>
      </c>
      <c r="S157" s="244">
        <v>0</v>
      </c>
      <c r="T157" s="141" t="s">
        <v>90</v>
      </c>
      <c r="U157" s="142">
        <v>4</v>
      </c>
      <c r="V157" s="141" t="s">
        <v>90</v>
      </c>
      <c r="W157" s="142">
        <v>1</v>
      </c>
      <c r="X157" s="141" t="s">
        <v>90</v>
      </c>
      <c r="Y157" s="142">
        <v>2</v>
      </c>
      <c r="Z157" s="141" t="s">
        <v>90</v>
      </c>
      <c r="AA157" s="142">
        <v>7</v>
      </c>
      <c r="AB157" s="141" t="s">
        <v>90</v>
      </c>
      <c r="AC157" s="142">
        <v>7</v>
      </c>
      <c r="AD157" s="141" t="s">
        <v>90</v>
      </c>
      <c r="AE157" s="213">
        <v>0</v>
      </c>
      <c r="AF157" s="141" t="s">
        <v>90</v>
      </c>
      <c r="AG157" s="142">
        <v>5</v>
      </c>
      <c r="AH157" s="141" t="s">
        <v>90</v>
      </c>
      <c r="AI157" s="142">
        <v>6</v>
      </c>
      <c r="AJ157" s="141" t="s">
        <v>90</v>
      </c>
      <c r="AK157" s="142">
        <v>11</v>
      </c>
      <c r="AL157" s="141" t="s">
        <v>90</v>
      </c>
      <c r="AM157" s="142">
        <v>29</v>
      </c>
      <c r="AN157" s="141" t="s">
        <v>90</v>
      </c>
      <c r="AO157" s="142">
        <v>40</v>
      </c>
      <c r="AP157" s="141" t="s">
        <v>90</v>
      </c>
      <c r="AQ157" s="334">
        <v>12</v>
      </c>
      <c r="AR157" s="141" t="s">
        <v>90</v>
      </c>
      <c r="AS157" s="142">
        <v>4</v>
      </c>
      <c r="AT157" s="141" t="s">
        <v>90</v>
      </c>
      <c r="AU157" s="142">
        <v>7</v>
      </c>
      <c r="AV157" s="141" t="s">
        <v>90</v>
      </c>
      <c r="AW157" s="142">
        <v>2</v>
      </c>
      <c r="AX157" s="141" t="s">
        <v>90</v>
      </c>
      <c r="AY157" s="142">
        <v>25</v>
      </c>
      <c r="AZ157" s="141" t="s">
        <v>90</v>
      </c>
      <c r="BA157" s="142">
        <v>179</v>
      </c>
      <c r="BB157" s="141" t="s">
        <v>90</v>
      </c>
      <c r="BC157" s="142">
        <v>204</v>
      </c>
      <c r="BD157" s="141" t="s">
        <v>90</v>
      </c>
      <c r="BE157" s="335">
        <v>1</v>
      </c>
      <c r="BF157" s="141" t="s">
        <v>90</v>
      </c>
      <c r="BG157" s="142">
        <v>10</v>
      </c>
      <c r="BH157" s="141" t="s">
        <v>90</v>
      </c>
      <c r="BI157" s="142">
        <v>348</v>
      </c>
      <c r="BJ157" s="141" t="s">
        <v>90</v>
      </c>
      <c r="BK157" s="142">
        <v>4</v>
      </c>
      <c r="BL157" s="141" t="s">
        <v>90</v>
      </c>
      <c r="BM157" s="142">
        <v>363</v>
      </c>
      <c r="BN157" s="141" t="s">
        <v>90</v>
      </c>
      <c r="BO157" s="142">
        <v>81</v>
      </c>
      <c r="BP157" s="141" t="s">
        <v>90</v>
      </c>
      <c r="BQ157" s="142">
        <v>444</v>
      </c>
      <c r="BR157" s="141" t="s">
        <v>90</v>
      </c>
    </row>
    <row r="158" spans="2:70" s="4" customFormat="1" ht="15" hidden="1" customHeight="1" outlineLevel="1" x14ac:dyDescent="0.25">
      <c r="B158" s="53" t="s">
        <v>86</v>
      </c>
      <c r="C158" s="213">
        <v>2</v>
      </c>
      <c r="D158" s="141">
        <v>-0.8</v>
      </c>
      <c r="E158" s="142">
        <v>20</v>
      </c>
      <c r="F158" s="141">
        <v>1</v>
      </c>
      <c r="G158" s="142">
        <v>55</v>
      </c>
      <c r="H158" s="141">
        <v>4.5</v>
      </c>
      <c r="I158" s="142">
        <v>334</v>
      </c>
      <c r="J158" s="141">
        <v>-0.21226415094339623</v>
      </c>
      <c r="K158" s="142">
        <v>18</v>
      </c>
      <c r="L158" s="141">
        <v>0.19999999999999996</v>
      </c>
      <c r="M158" s="142">
        <v>429</v>
      </c>
      <c r="N158" s="141">
        <v>-8.5287846481876373E-2</v>
      </c>
      <c r="O158" s="142">
        <v>373</v>
      </c>
      <c r="P158" s="141">
        <v>-0.29489603024574673</v>
      </c>
      <c r="Q158" s="142">
        <v>802</v>
      </c>
      <c r="R158" s="141">
        <v>-0.19639278557114226</v>
      </c>
      <c r="S158" s="244">
        <v>2</v>
      </c>
      <c r="T158" s="141" t="s">
        <v>90</v>
      </c>
      <c r="U158" s="142">
        <v>16</v>
      </c>
      <c r="V158" s="141" t="s">
        <v>90</v>
      </c>
      <c r="W158" s="142">
        <v>2</v>
      </c>
      <c r="X158" s="141" t="s">
        <v>90</v>
      </c>
      <c r="Y158" s="142">
        <v>4</v>
      </c>
      <c r="Z158" s="141" t="s">
        <v>90</v>
      </c>
      <c r="AA158" s="142">
        <v>24</v>
      </c>
      <c r="AB158" s="141" t="s">
        <v>90</v>
      </c>
      <c r="AC158" s="142">
        <v>24</v>
      </c>
      <c r="AD158" s="141" t="s">
        <v>90</v>
      </c>
      <c r="AE158" s="213">
        <v>0</v>
      </c>
      <c r="AF158" s="141" t="s">
        <v>90</v>
      </c>
      <c r="AG158" s="142">
        <v>14</v>
      </c>
      <c r="AH158" s="141" t="s">
        <v>90</v>
      </c>
      <c r="AI158" s="142">
        <v>10</v>
      </c>
      <c r="AJ158" s="141" t="s">
        <v>90</v>
      </c>
      <c r="AK158" s="142">
        <v>24</v>
      </c>
      <c r="AL158" s="141" t="s">
        <v>90</v>
      </c>
      <c r="AM158" s="142">
        <v>25</v>
      </c>
      <c r="AN158" s="141" t="s">
        <v>90</v>
      </c>
      <c r="AO158" s="142">
        <v>49</v>
      </c>
      <c r="AP158" s="141" t="s">
        <v>90</v>
      </c>
      <c r="AQ158" s="334">
        <v>0</v>
      </c>
      <c r="AR158" s="141" t="s">
        <v>90</v>
      </c>
      <c r="AS158" s="142">
        <v>12</v>
      </c>
      <c r="AT158" s="141" t="s">
        <v>90</v>
      </c>
      <c r="AU158" s="142">
        <v>24</v>
      </c>
      <c r="AV158" s="141" t="s">
        <v>90</v>
      </c>
      <c r="AW158" s="142">
        <v>0</v>
      </c>
      <c r="AX158" s="141" t="s">
        <v>90</v>
      </c>
      <c r="AY158" s="142">
        <v>36</v>
      </c>
      <c r="AZ158" s="141" t="s">
        <v>90</v>
      </c>
      <c r="BA158" s="142">
        <v>270</v>
      </c>
      <c r="BB158" s="141" t="s">
        <v>90</v>
      </c>
      <c r="BC158" s="142">
        <v>306</v>
      </c>
      <c r="BD158" s="141" t="s">
        <v>90</v>
      </c>
      <c r="BE158" s="335">
        <v>0</v>
      </c>
      <c r="BF158" s="141" t="s">
        <v>90</v>
      </c>
      <c r="BG158" s="142">
        <v>27</v>
      </c>
      <c r="BH158" s="141" t="s">
        <v>90</v>
      </c>
      <c r="BI158" s="142">
        <v>290</v>
      </c>
      <c r="BJ158" s="141" t="s">
        <v>90</v>
      </c>
      <c r="BK158" s="142">
        <v>15</v>
      </c>
      <c r="BL158" s="141" t="s">
        <v>90</v>
      </c>
      <c r="BM158" s="142">
        <v>332</v>
      </c>
      <c r="BN158" s="141" t="s">
        <v>90</v>
      </c>
      <c r="BO158" s="142">
        <v>47</v>
      </c>
      <c r="BP158" s="141" t="s">
        <v>90</v>
      </c>
      <c r="BQ158" s="142">
        <v>379</v>
      </c>
      <c r="BR158" s="141" t="s">
        <v>90</v>
      </c>
    </row>
    <row r="159" spans="2:70" s="4" customFormat="1" ht="15" hidden="1" customHeight="1" outlineLevel="1" x14ac:dyDescent="0.25">
      <c r="B159" s="53" t="s">
        <v>87</v>
      </c>
      <c r="C159" s="213">
        <v>20</v>
      </c>
      <c r="D159" s="141">
        <v>0.66666666666666674</v>
      </c>
      <c r="E159" s="142">
        <v>84</v>
      </c>
      <c r="F159" s="141">
        <v>1.2702702702702702</v>
      </c>
      <c r="G159" s="142">
        <v>1975</v>
      </c>
      <c r="H159" s="141">
        <v>0.14692218350754938</v>
      </c>
      <c r="I159" s="142">
        <v>4199</v>
      </c>
      <c r="J159" s="141">
        <v>0.25493126120741194</v>
      </c>
      <c r="K159" s="142">
        <v>383</v>
      </c>
      <c r="L159" s="141">
        <v>0.13313609467455612</v>
      </c>
      <c r="M159" s="142">
        <v>6661</v>
      </c>
      <c r="N159" s="141">
        <v>0.2210815765352887</v>
      </c>
      <c r="O159" s="142">
        <v>7433</v>
      </c>
      <c r="P159" s="141">
        <v>1.4190203301951199E-2</v>
      </c>
      <c r="Q159" s="142">
        <v>14094</v>
      </c>
      <c r="R159" s="141">
        <v>0.10247183979974972</v>
      </c>
      <c r="S159" s="244">
        <v>9</v>
      </c>
      <c r="T159" s="141" t="s">
        <v>90</v>
      </c>
      <c r="U159" s="142">
        <v>7</v>
      </c>
      <c r="V159" s="141" t="s">
        <v>90</v>
      </c>
      <c r="W159" s="142">
        <v>3</v>
      </c>
      <c r="X159" s="141" t="s">
        <v>90</v>
      </c>
      <c r="Y159" s="142">
        <v>6</v>
      </c>
      <c r="Z159" s="141" t="s">
        <v>90</v>
      </c>
      <c r="AA159" s="142">
        <v>25</v>
      </c>
      <c r="AB159" s="141" t="s">
        <v>90</v>
      </c>
      <c r="AC159" s="142">
        <v>25</v>
      </c>
      <c r="AD159" s="141" t="s">
        <v>90</v>
      </c>
      <c r="AE159" s="213">
        <v>0</v>
      </c>
      <c r="AF159" s="141" t="s">
        <v>90</v>
      </c>
      <c r="AG159" s="142">
        <v>164</v>
      </c>
      <c r="AH159" s="141" t="s">
        <v>90</v>
      </c>
      <c r="AI159" s="142">
        <v>254</v>
      </c>
      <c r="AJ159" s="141" t="s">
        <v>90</v>
      </c>
      <c r="AK159" s="142">
        <v>418</v>
      </c>
      <c r="AL159" s="141" t="s">
        <v>90</v>
      </c>
      <c r="AM159" s="142">
        <v>1042</v>
      </c>
      <c r="AN159" s="141" t="s">
        <v>90</v>
      </c>
      <c r="AO159" s="142">
        <v>1460</v>
      </c>
      <c r="AP159" s="141" t="s">
        <v>90</v>
      </c>
      <c r="AQ159" s="334">
        <v>45</v>
      </c>
      <c r="AR159" s="141" t="s">
        <v>90</v>
      </c>
      <c r="AS159" s="142">
        <v>832</v>
      </c>
      <c r="AT159" s="141" t="s">
        <v>90</v>
      </c>
      <c r="AU159" s="142">
        <v>1354</v>
      </c>
      <c r="AV159" s="141" t="s">
        <v>90</v>
      </c>
      <c r="AW159" s="142">
        <v>15</v>
      </c>
      <c r="AX159" s="141" t="s">
        <v>90</v>
      </c>
      <c r="AY159" s="142">
        <v>2246</v>
      </c>
      <c r="AZ159" s="141" t="s">
        <v>90</v>
      </c>
      <c r="BA159" s="142">
        <v>4590</v>
      </c>
      <c r="BB159" s="141" t="s">
        <v>90</v>
      </c>
      <c r="BC159" s="142">
        <v>6836</v>
      </c>
      <c r="BD159" s="141" t="s">
        <v>90</v>
      </c>
      <c r="BE159" s="335">
        <v>30</v>
      </c>
      <c r="BF159" s="141" t="s">
        <v>90</v>
      </c>
      <c r="BG159" s="142">
        <v>683</v>
      </c>
      <c r="BH159" s="141" t="s">
        <v>90</v>
      </c>
      <c r="BI159" s="142">
        <v>2478</v>
      </c>
      <c r="BJ159" s="141" t="s">
        <v>90</v>
      </c>
      <c r="BK159" s="142">
        <v>309</v>
      </c>
      <c r="BL159" s="141" t="s">
        <v>90</v>
      </c>
      <c r="BM159" s="142">
        <v>3500</v>
      </c>
      <c r="BN159" s="141" t="s">
        <v>90</v>
      </c>
      <c r="BO159" s="142">
        <v>1094</v>
      </c>
      <c r="BP159" s="141" t="s">
        <v>90</v>
      </c>
      <c r="BQ159" s="142">
        <v>4594</v>
      </c>
      <c r="BR159" s="141" t="s">
        <v>90</v>
      </c>
    </row>
    <row r="160" spans="2:70" s="4" customFormat="1" ht="15" hidden="1" customHeight="1" outlineLevel="1" x14ac:dyDescent="0.25">
      <c r="B160" s="53" t="s">
        <v>88</v>
      </c>
      <c r="C160" s="213">
        <v>24</v>
      </c>
      <c r="D160" s="141">
        <v>0.26315789473684204</v>
      </c>
      <c r="E160" s="142">
        <v>138</v>
      </c>
      <c r="F160" s="141">
        <v>-6.7567567567567544E-2</v>
      </c>
      <c r="G160" s="142">
        <v>2039</v>
      </c>
      <c r="H160" s="141">
        <v>-0.12788708297690332</v>
      </c>
      <c r="I160" s="142">
        <v>5948</v>
      </c>
      <c r="J160" s="141">
        <v>0.26877133105802042</v>
      </c>
      <c r="K160" s="142">
        <v>432</v>
      </c>
      <c r="L160" s="141">
        <v>8.5427135678391997E-2</v>
      </c>
      <c r="M160" s="142">
        <v>8581</v>
      </c>
      <c r="N160" s="141">
        <v>0.13041759978922407</v>
      </c>
      <c r="O160" s="142">
        <v>9677</v>
      </c>
      <c r="P160" s="141">
        <v>-0.23307972737359328</v>
      </c>
      <c r="Q160" s="142">
        <v>18258</v>
      </c>
      <c r="R160" s="141">
        <v>-9.6541145034390596E-2</v>
      </c>
      <c r="S160" s="244">
        <v>12</v>
      </c>
      <c r="T160" s="141" t="s">
        <v>90</v>
      </c>
      <c r="U160" s="142">
        <v>82</v>
      </c>
      <c r="V160" s="141" t="s">
        <v>90</v>
      </c>
      <c r="W160" s="142">
        <v>7</v>
      </c>
      <c r="X160" s="141" t="s">
        <v>90</v>
      </c>
      <c r="Y160" s="142">
        <v>6</v>
      </c>
      <c r="Z160" s="141" t="s">
        <v>90</v>
      </c>
      <c r="AA160" s="142">
        <v>107</v>
      </c>
      <c r="AB160" s="141" t="s">
        <v>90</v>
      </c>
      <c r="AC160" s="142">
        <v>107</v>
      </c>
      <c r="AD160" s="141" t="s">
        <v>90</v>
      </c>
      <c r="AE160" s="213">
        <v>0</v>
      </c>
      <c r="AF160" s="141" t="s">
        <v>90</v>
      </c>
      <c r="AG160" s="142">
        <v>322</v>
      </c>
      <c r="AH160" s="141" t="s">
        <v>90</v>
      </c>
      <c r="AI160" s="142">
        <v>484</v>
      </c>
      <c r="AJ160" s="141" t="s">
        <v>90</v>
      </c>
      <c r="AK160" s="142">
        <v>806</v>
      </c>
      <c r="AL160" s="141" t="s">
        <v>90</v>
      </c>
      <c r="AM160" s="142">
        <v>1530</v>
      </c>
      <c r="AN160" s="141" t="s">
        <v>90</v>
      </c>
      <c r="AO160" s="142">
        <v>2336</v>
      </c>
      <c r="AP160" s="141" t="s">
        <v>90</v>
      </c>
      <c r="AQ160" s="334">
        <v>12</v>
      </c>
      <c r="AR160" s="141" t="s">
        <v>90</v>
      </c>
      <c r="AS160" s="142">
        <v>694</v>
      </c>
      <c r="AT160" s="141" t="s">
        <v>90</v>
      </c>
      <c r="AU160" s="142">
        <v>1698</v>
      </c>
      <c r="AV160" s="141" t="s">
        <v>90</v>
      </c>
      <c r="AW160" s="142">
        <v>104</v>
      </c>
      <c r="AX160" s="141" t="s">
        <v>90</v>
      </c>
      <c r="AY160" s="142">
        <v>2508</v>
      </c>
      <c r="AZ160" s="141" t="s">
        <v>90</v>
      </c>
      <c r="BA160" s="142">
        <v>5728</v>
      </c>
      <c r="BB160" s="141" t="s">
        <v>90</v>
      </c>
      <c r="BC160" s="142">
        <v>8236</v>
      </c>
      <c r="BD160" s="141" t="s">
        <v>90</v>
      </c>
      <c r="BE160" s="335">
        <v>8</v>
      </c>
      <c r="BF160" s="141" t="s">
        <v>90</v>
      </c>
      <c r="BG160" s="142">
        <v>765</v>
      </c>
      <c r="BH160" s="141" t="s">
        <v>90</v>
      </c>
      <c r="BI160" s="142">
        <v>3611</v>
      </c>
      <c r="BJ160" s="141" t="s">
        <v>90</v>
      </c>
      <c r="BK160" s="142">
        <v>266</v>
      </c>
      <c r="BL160" s="141" t="s">
        <v>90</v>
      </c>
      <c r="BM160" s="142">
        <v>4650</v>
      </c>
      <c r="BN160" s="141" t="s">
        <v>90</v>
      </c>
      <c r="BO160" s="142">
        <v>1645</v>
      </c>
      <c r="BP160" s="141" t="s">
        <v>90</v>
      </c>
      <c r="BQ160" s="142">
        <v>6295</v>
      </c>
      <c r="BR160" s="141" t="s">
        <v>90</v>
      </c>
    </row>
    <row r="161" spans="2:70" s="4" customFormat="1" ht="15" hidden="1" customHeight="1" outlineLevel="1" x14ac:dyDescent="0.25">
      <c r="B161" s="53" t="s">
        <v>89</v>
      </c>
      <c r="C161" s="213">
        <v>10</v>
      </c>
      <c r="D161" s="141">
        <v>-0.67741935483870974</v>
      </c>
      <c r="E161" s="142">
        <v>88</v>
      </c>
      <c r="F161" s="141">
        <v>-0.28455284552845528</v>
      </c>
      <c r="G161" s="142">
        <v>2660</v>
      </c>
      <c r="H161" s="141">
        <v>0.25176470588235289</v>
      </c>
      <c r="I161" s="142">
        <v>5418</v>
      </c>
      <c r="J161" s="141">
        <v>0.49050894085281982</v>
      </c>
      <c r="K161" s="142">
        <v>151</v>
      </c>
      <c r="L161" s="141">
        <v>-0.51132686084142387</v>
      </c>
      <c r="M161" s="142">
        <v>8327</v>
      </c>
      <c r="N161" s="141">
        <v>0.33810059456853603</v>
      </c>
      <c r="O161" s="142">
        <v>12638</v>
      </c>
      <c r="P161" s="141">
        <v>0.15236618947752345</v>
      </c>
      <c r="Q161" s="142">
        <v>20965</v>
      </c>
      <c r="R161" s="141">
        <v>0.21960442117510182</v>
      </c>
      <c r="S161" s="244">
        <v>2</v>
      </c>
      <c r="T161" s="141" t="s">
        <v>90</v>
      </c>
      <c r="U161" s="142">
        <v>24</v>
      </c>
      <c r="V161" s="141" t="s">
        <v>90</v>
      </c>
      <c r="W161" s="142">
        <v>10</v>
      </c>
      <c r="X161" s="141" t="s">
        <v>90</v>
      </c>
      <c r="Y161" s="142">
        <v>4</v>
      </c>
      <c r="Z161" s="141" t="s">
        <v>90</v>
      </c>
      <c r="AA161" s="142">
        <v>40</v>
      </c>
      <c r="AB161" s="141" t="s">
        <v>90</v>
      </c>
      <c r="AC161" s="142">
        <v>40</v>
      </c>
      <c r="AD161" s="141" t="s">
        <v>90</v>
      </c>
      <c r="AE161" s="213">
        <v>2</v>
      </c>
      <c r="AF161" s="141" t="s">
        <v>90</v>
      </c>
      <c r="AG161" s="142">
        <v>593</v>
      </c>
      <c r="AH161" s="141" t="s">
        <v>90</v>
      </c>
      <c r="AI161" s="142">
        <v>241</v>
      </c>
      <c r="AJ161" s="141" t="s">
        <v>90</v>
      </c>
      <c r="AK161" s="142">
        <v>836</v>
      </c>
      <c r="AL161" s="141" t="s">
        <v>90</v>
      </c>
      <c r="AM161" s="142">
        <v>2464</v>
      </c>
      <c r="AN161" s="141" t="s">
        <v>90</v>
      </c>
      <c r="AO161" s="142">
        <v>3300</v>
      </c>
      <c r="AP161" s="141" t="s">
        <v>90</v>
      </c>
      <c r="AQ161" s="334">
        <v>45</v>
      </c>
      <c r="AR161" s="141" t="s">
        <v>90</v>
      </c>
      <c r="AS161" s="142">
        <v>853</v>
      </c>
      <c r="AT161" s="141" t="s">
        <v>90</v>
      </c>
      <c r="AU161" s="142">
        <v>2087</v>
      </c>
      <c r="AV161" s="141" t="s">
        <v>90</v>
      </c>
      <c r="AW161" s="142">
        <v>46</v>
      </c>
      <c r="AX161" s="141" t="s">
        <v>90</v>
      </c>
      <c r="AY161" s="142">
        <v>3031</v>
      </c>
      <c r="AZ161" s="141" t="s">
        <v>90</v>
      </c>
      <c r="BA161" s="142">
        <v>7329</v>
      </c>
      <c r="BB161" s="141" t="s">
        <v>90</v>
      </c>
      <c r="BC161" s="142">
        <v>10360</v>
      </c>
      <c r="BD161" s="141" t="s">
        <v>90</v>
      </c>
      <c r="BE161" s="335">
        <v>15</v>
      </c>
      <c r="BF161" s="141" t="s">
        <v>90</v>
      </c>
      <c r="BG161" s="142">
        <v>860</v>
      </c>
      <c r="BH161" s="141" t="s">
        <v>90</v>
      </c>
      <c r="BI161" s="142">
        <v>3088</v>
      </c>
      <c r="BJ161" s="141" t="s">
        <v>90</v>
      </c>
      <c r="BK161" s="142">
        <v>55</v>
      </c>
      <c r="BL161" s="141" t="s">
        <v>90</v>
      </c>
      <c r="BM161" s="142">
        <v>4018</v>
      </c>
      <c r="BN161" s="141" t="s">
        <v>90</v>
      </c>
      <c r="BO161" s="142">
        <v>1830</v>
      </c>
      <c r="BP161" s="141" t="s">
        <v>90</v>
      </c>
      <c r="BQ161" s="142">
        <v>5848</v>
      </c>
      <c r="BR161" s="141" t="s">
        <v>90</v>
      </c>
    </row>
    <row r="162" spans="2:70" s="4" customFormat="1" ht="15.75" collapsed="1" x14ac:dyDescent="0.25">
      <c r="B162" s="65">
        <v>2006</v>
      </c>
      <c r="C162" s="214">
        <v>95</v>
      </c>
      <c r="D162" s="67">
        <v>-0.22764227642276424</v>
      </c>
      <c r="E162" s="66">
        <v>715</v>
      </c>
      <c r="F162" s="67">
        <v>0.13312202852614896</v>
      </c>
      <c r="G162" s="66">
        <v>15511</v>
      </c>
      <c r="H162" s="67">
        <v>-5.1489023420779101E-2</v>
      </c>
      <c r="I162" s="66">
        <v>31203</v>
      </c>
      <c r="J162" s="67">
        <v>0.23679099449046737</v>
      </c>
      <c r="K162" s="66">
        <v>2814</v>
      </c>
      <c r="L162" s="67">
        <v>-3.3321882514599777E-2</v>
      </c>
      <c r="M162" s="66">
        <v>50338</v>
      </c>
      <c r="N162" s="67">
        <v>0.11251574690034705</v>
      </c>
      <c r="O162" s="66">
        <v>78998</v>
      </c>
      <c r="P162" s="67">
        <v>7.353200972997942E-2</v>
      </c>
      <c r="Q162" s="66">
        <v>129336</v>
      </c>
      <c r="R162" s="67">
        <v>8.8375380783277446E-2</v>
      </c>
      <c r="S162" s="343">
        <v>39</v>
      </c>
      <c r="T162" s="67" t="s">
        <v>90</v>
      </c>
      <c r="U162" s="66">
        <v>261</v>
      </c>
      <c r="V162" s="67" t="s">
        <v>90</v>
      </c>
      <c r="W162" s="66">
        <v>81</v>
      </c>
      <c r="X162" s="67" t="s">
        <v>90</v>
      </c>
      <c r="Y162" s="66">
        <v>656</v>
      </c>
      <c r="Z162" s="67" t="s">
        <v>90</v>
      </c>
      <c r="AA162" s="66">
        <v>1037</v>
      </c>
      <c r="AB162" s="67" t="s">
        <v>90</v>
      </c>
      <c r="AC162" s="66">
        <v>1037</v>
      </c>
      <c r="AD162" s="67" t="s">
        <v>90</v>
      </c>
      <c r="AE162" s="214">
        <v>6</v>
      </c>
      <c r="AF162" s="67" t="s">
        <v>90</v>
      </c>
      <c r="AG162" s="66">
        <v>2387</v>
      </c>
      <c r="AH162" s="67" t="s">
        <v>90</v>
      </c>
      <c r="AI162" s="66">
        <v>2007</v>
      </c>
      <c r="AJ162" s="67" t="s">
        <v>90</v>
      </c>
      <c r="AK162" s="66">
        <v>4400</v>
      </c>
      <c r="AL162" s="67" t="s">
        <v>90</v>
      </c>
      <c r="AM162" s="66">
        <v>11111</v>
      </c>
      <c r="AN162" s="67" t="s">
        <v>90</v>
      </c>
      <c r="AO162" s="66">
        <v>15511</v>
      </c>
      <c r="AP162" s="67" t="s">
        <v>90</v>
      </c>
      <c r="AQ162" s="344">
        <v>185</v>
      </c>
      <c r="AR162" s="67" t="s">
        <v>90</v>
      </c>
      <c r="AS162" s="66">
        <v>5831</v>
      </c>
      <c r="AT162" s="67" t="s">
        <v>90</v>
      </c>
      <c r="AU162" s="66">
        <v>8517</v>
      </c>
      <c r="AV162" s="67" t="s">
        <v>90</v>
      </c>
      <c r="AW162" s="66">
        <v>580</v>
      </c>
      <c r="AX162" s="67" t="s">
        <v>90</v>
      </c>
      <c r="AY162" s="66">
        <v>15113</v>
      </c>
      <c r="AZ162" s="67" t="s">
        <v>90</v>
      </c>
      <c r="BA162" s="66">
        <v>44803</v>
      </c>
      <c r="BB162" s="67" t="s">
        <v>90</v>
      </c>
      <c r="BC162" s="66">
        <v>59916</v>
      </c>
      <c r="BD162" s="67" t="s">
        <v>90</v>
      </c>
      <c r="BE162" s="345">
        <v>63</v>
      </c>
      <c r="BF162" s="67" t="s">
        <v>90</v>
      </c>
      <c r="BG162" s="66">
        <v>4523</v>
      </c>
      <c r="BH162" s="67" t="s">
        <v>90</v>
      </c>
      <c r="BI162" s="66">
        <v>19701</v>
      </c>
      <c r="BJ162" s="67" t="s">
        <v>90</v>
      </c>
      <c r="BK162" s="66">
        <v>1227</v>
      </c>
      <c r="BL162" s="67" t="s">
        <v>90</v>
      </c>
      <c r="BM162" s="66">
        <v>25514</v>
      </c>
      <c r="BN162" s="67" t="s">
        <v>90</v>
      </c>
      <c r="BO162" s="66">
        <v>17379</v>
      </c>
      <c r="BP162" s="67" t="s">
        <v>90</v>
      </c>
      <c r="BQ162" s="66">
        <v>42893</v>
      </c>
      <c r="BR162" s="67" t="s">
        <v>90</v>
      </c>
    </row>
    <row r="163" spans="2:70" s="4" customFormat="1" ht="15" hidden="1" customHeight="1" outlineLevel="1" x14ac:dyDescent="0.25">
      <c r="B163" s="53" t="s">
        <v>78</v>
      </c>
      <c r="C163" s="213">
        <v>16</v>
      </c>
      <c r="D163" s="141">
        <v>-0.11111111111111116</v>
      </c>
      <c r="E163" s="142">
        <v>51</v>
      </c>
      <c r="F163" s="141">
        <v>-0.68902439024390238</v>
      </c>
      <c r="G163" s="142">
        <v>3182</v>
      </c>
      <c r="H163" s="141">
        <v>0.56133464180569193</v>
      </c>
      <c r="I163" s="142">
        <v>3323</v>
      </c>
      <c r="J163" s="141">
        <v>0.80499728408473659</v>
      </c>
      <c r="K163" s="142">
        <v>429</v>
      </c>
      <c r="L163" s="141">
        <v>-0.35488721804511281</v>
      </c>
      <c r="M163" s="142">
        <v>7001</v>
      </c>
      <c r="N163" s="141">
        <v>0.4813796022005925</v>
      </c>
      <c r="O163" s="142">
        <v>11806</v>
      </c>
      <c r="P163" s="141">
        <v>0.4638561686298821</v>
      </c>
      <c r="Q163" s="142">
        <v>18807</v>
      </c>
      <c r="R163" s="141">
        <v>0.47033070127433341</v>
      </c>
      <c r="S163" s="244"/>
      <c r="T163" s="149"/>
      <c r="U163" s="142"/>
      <c r="V163" s="149"/>
      <c r="W163" s="142"/>
      <c r="X163" s="149"/>
      <c r="Y163" s="142"/>
      <c r="Z163" s="149"/>
      <c r="AA163" s="142"/>
      <c r="AB163" s="149"/>
      <c r="AC163" s="142"/>
      <c r="AD163" s="154"/>
      <c r="AE163" s="213"/>
      <c r="AF163" s="149"/>
      <c r="AG163" s="142"/>
      <c r="AH163" s="149"/>
      <c r="AI163" s="142"/>
      <c r="AJ163" s="149"/>
      <c r="AK163" s="142"/>
      <c r="AL163" s="149"/>
      <c r="AM163" s="142"/>
      <c r="AN163" s="149"/>
      <c r="AO163" s="142"/>
      <c r="AP163" s="154"/>
      <c r="AQ163" s="334"/>
      <c r="AR163" s="149"/>
      <c r="AS163" s="142"/>
      <c r="AT163" s="149"/>
      <c r="AU163" s="142"/>
      <c r="AV163" s="149"/>
      <c r="AW163" s="142"/>
      <c r="AX163" s="149"/>
      <c r="AY163" s="142"/>
      <c r="AZ163" s="149"/>
      <c r="BA163" s="142"/>
      <c r="BB163" s="149"/>
      <c r="BC163" s="142"/>
      <c r="BD163" s="154"/>
      <c r="BE163" s="335"/>
      <c r="BF163" s="149"/>
      <c r="BG163" s="142"/>
      <c r="BH163" s="149"/>
      <c r="BI163" s="142"/>
      <c r="BJ163" s="149"/>
      <c r="BK163" s="142"/>
      <c r="BL163" s="149"/>
      <c r="BM163" s="142"/>
      <c r="BN163" s="149"/>
      <c r="BO163" s="142"/>
      <c r="BP163" s="149"/>
      <c r="BQ163" s="142"/>
      <c r="BR163" s="346"/>
    </row>
    <row r="164" spans="2:70" s="4" customFormat="1" ht="15" hidden="1" customHeight="1" outlineLevel="1" x14ac:dyDescent="0.25">
      <c r="B164" s="53" t="s">
        <v>79</v>
      </c>
      <c r="C164" s="213">
        <v>22</v>
      </c>
      <c r="D164" s="141">
        <v>1.4444444444444446</v>
      </c>
      <c r="E164" s="142">
        <v>53</v>
      </c>
      <c r="F164" s="141">
        <v>-0.19696969696969702</v>
      </c>
      <c r="G164" s="142">
        <v>2525</v>
      </c>
      <c r="H164" s="141">
        <v>7.813834329632785E-2</v>
      </c>
      <c r="I164" s="142">
        <v>3154</v>
      </c>
      <c r="J164" s="141">
        <v>0.52588292210933729</v>
      </c>
      <c r="K164" s="142">
        <v>493</v>
      </c>
      <c r="L164" s="141">
        <v>-0.28860028860028863</v>
      </c>
      <c r="M164" s="142">
        <v>6247</v>
      </c>
      <c r="N164" s="141">
        <v>0.20668340737879087</v>
      </c>
      <c r="O164" s="142">
        <v>10798</v>
      </c>
      <c r="P164" s="141">
        <v>0.25441449814126393</v>
      </c>
      <c r="Q164" s="142">
        <v>17045</v>
      </c>
      <c r="R164" s="141">
        <v>0.23648893725063469</v>
      </c>
      <c r="S164" s="244"/>
      <c r="T164" s="149"/>
      <c r="U164" s="142"/>
      <c r="V164" s="149"/>
      <c r="W164" s="142"/>
      <c r="X164" s="149"/>
      <c r="Y164" s="142"/>
      <c r="Z164" s="149"/>
      <c r="AA164" s="142"/>
      <c r="AB164" s="149"/>
      <c r="AC164" s="142"/>
      <c r="AD164" s="154"/>
      <c r="AE164" s="213"/>
      <c r="AF164" s="149"/>
      <c r="AG164" s="142"/>
      <c r="AH164" s="149"/>
      <c r="AI164" s="142"/>
      <c r="AJ164" s="149"/>
      <c r="AK164" s="142"/>
      <c r="AL164" s="149"/>
      <c r="AM164" s="142"/>
      <c r="AN164" s="149"/>
      <c r="AO164" s="142"/>
      <c r="AP164" s="154"/>
      <c r="AQ164" s="334"/>
      <c r="AR164" s="149"/>
      <c r="AS164" s="142"/>
      <c r="AT164" s="149"/>
      <c r="AU164" s="142"/>
      <c r="AV164" s="149"/>
      <c r="AW164" s="142"/>
      <c r="AX164" s="149"/>
      <c r="AY164" s="142"/>
      <c r="AZ164" s="149"/>
      <c r="BA164" s="142"/>
      <c r="BB164" s="149"/>
      <c r="BC164" s="142"/>
      <c r="BD164" s="154"/>
      <c r="BE164" s="335"/>
      <c r="BF164" s="149"/>
      <c r="BG164" s="142"/>
      <c r="BH164" s="149"/>
      <c r="BI164" s="142"/>
      <c r="BJ164" s="149"/>
      <c r="BK164" s="142"/>
      <c r="BL164" s="149"/>
      <c r="BM164" s="142"/>
      <c r="BN164" s="149"/>
      <c r="BO164" s="142"/>
      <c r="BP164" s="149"/>
      <c r="BQ164" s="142"/>
      <c r="BR164" s="346"/>
    </row>
    <row r="165" spans="2:70" s="4" customFormat="1" ht="15" hidden="1" customHeight="1" outlineLevel="1" x14ac:dyDescent="0.25">
      <c r="B165" s="53" t="s">
        <v>80</v>
      </c>
      <c r="C165" s="213">
        <v>7</v>
      </c>
      <c r="D165" s="141">
        <v>-0.69565217391304346</v>
      </c>
      <c r="E165" s="142">
        <v>132</v>
      </c>
      <c r="F165" s="141">
        <v>-2.2222222222222254E-2</v>
      </c>
      <c r="G165" s="142">
        <v>3086</v>
      </c>
      <c r="H165" s="141">
        <v>0.49443099273607749</v>
      </c>
      <c r="I165" s="142">
        <v>3522</v>
      </c>
      <c r="J165" s="141">
        <v>0.89456697149004838</v>
      </c>
      <c r="K165" s="142">
        <v>515</v>
      </c>
      <c r="L165" s="141">
        <v>-0.22556390977443608</v>
      </c>
      <c r="M165" s="142">
        <v>7262</v>
      </c>
      <c r="N165" s="141">
        <v>0.52980829997893397</v>
      </c>
      <c r="O165" s="142">
        <v>11346</v>
      </c>
      <c r="P165" s="141">
        <v>0.32345736614953924</v>
      </c>
      <c r="Q165" s="142">
        <v>18608</v>
      </c>
      <c r="R165" s="141">
        <v>0.39699699699699709</v>
      </c>
      <c r="S165" s="244"/>
      <c r="T165" s="149"/>
      <c r="U165" s="142"/>
      <c r="V165" s="149"/>
      <c r="W165" s="142"/>
      <c r="X165" s="149"/>
      <c r="Y165" s="142"/>
      <c r="Z165" s="149"/>
      <c r="AA165" s="142"/>
      <c r="AB165" s="149"/>
      <c r="AC165" s="142"/>
      <c r="AD165" s="154"/>
      <c r="AE165" s="213"/>
      <c r="AF165" s="149"/>
      <c r="AG165" s="142"/>
      <c r="AH165" s="149"/>
      <c r="AI165" s="142"/>
      <c r="AJ165" s="149"/>
      <c r="AK165" s="142"/>
      <c r="AL165" s="149"/>
      <c r="AM165" s="142"/>
      <c r="AN165" s="149"/>
      <c r="AO165" s="142"/>
      <c r="AP165" s="154"/>
      <c r="AQ165" s="334"/>
      <c r="AR165" s="149"/>
      <c r="AS165" s="142"/>
      <c r="AT165" s="149"/>
      <c r="AU165" s="142"/>
      <c r="AV165" s="149"/>
      <c r="AW165" s="142"/>
      <c r="AX165" s="149"/>
      <c r="AY165" s="142"/>
      <c r="AZ165" s="149"/>
      <c r="BA165" s="142"/>
      <c r="BB165" s="149"/>
      <c r="BC165" s="142"/>
      <c r="BD165" s="154"/>
      <c r="BE165" s="335"/>
      <c r="BF165" s="149"/>
      <c r="BG165" s="142"/>
      <c r="BH165" s="149"/>
      <c r="BI165" s="142"/>
      <c r="BJ165" s="149"/>
      <c r="BK165" s="142"/>
      <c r="BL165" s="149"/>
      <c r="BM165" s="142"/>
      <c r="BN165" s="149"/>
      <c r="BO165" s="142"/>
      <c r="BP165" s="149"/>
      <c r="BQ165" s="142"/>
      <c r="BR165" s="346"/>
    </row>
    <row r="166" spans="2:70" s="4" customFormat="1" ht="15" hidden="1" customHeight="1" outlineLevel="1" x14ac:dyDescent="0.25">
      <c r="B166" s="53" t="s">
        <v>81</v>
      </c>
      <c r="C166" s="213">
        <v>2</v>
      </c>
      <c r="D166" s="141">
        <v>-0.75</v>
      </c>
      <c r="E166" s="142">
        <v>19</v>
      </c>
      <c r="F166" s="141">
        <v>-0.3666666666666667</v>
      </c>
      <c r="G166" s="142">
        <v>1214</v>
      </c>
      <c r="H166" s="141">
        <v>-9.3353248693054502E-2</v>
      </c>
      <c r="I166" s="142">
        <v>1697</v>
      </c>
      <c r="J166" s="141">
        <v>0.80148619957537148</v>
      </c>
      <c r="K166" s="142">
        <v>277</v>
      </c>
      <c r="L166" s="141">
        <v>-0.54214876033057857</v>
      </c>
      <c r="M166" s="142">
        <v>3209</v>
      </c>
      <c r="N166" s="141">
        <v>9.7469220246237942E-2</v>
      </c>
      <c r="O166" s="142">
        <v>6726</v>
      </c>
      <c r="P166" s="141">
        <v>6.8636796949475665E-2</v>
      </c>
      <c r="Q166" s="142">
        <v>9935</v>
      </c>
      <c r="R166" s="141">
        <v>7.7782599262312901E-2</v>
      </c>
      <c r="S166" s="244"/>
      <c r="T166" s="149"/>
      <c r="U166" s="142"/>
      <c r="V166" s="149"/>
      <c r="W166" s="142"/>
      <c r="X166" s="149"/>
      <c r="Y166" s="142"/>
      <c r="Z166" s="149"/>
      <c r="AA166" s="142"/>
      <c r="AB166" s="149"/>
      <c r="AC166" s="142"/>
      <c r="AD166" s="154"/>
      <c r="AE166" s="213"/>
      <c r="AF166" s="149"/>
      <c r="AG166" s="142"/>
      <c r="AH166" s="149"/>
      <c r="AI166" s="142"/>
      <c r="AJ166" s="149"/>
      <c r="AK166" s="142"/>
      <c r="AL166" s="149"/>
      <c r="AM166" s="142"/>
      <c r="AN166" s="149"/>
      <c r="AO166" s="142"/>
      <c r="AP166" s="154"/>
      <c r="AQ166" s="334"/>
      <c r="AR166" s="149"/>
      <c r="AS166" s="142"/>
      <c r="AT166" s="149"/>
      <c r="AU166" s="142"/>
      <c r="AV166" s="149"/>
      <c r="AW166" s="142"/>
      <c r="AX166" s="149"/>
      <c r="AY166" s="142"/>
      <c r="AZ166" s="149"/>
      <c r="BA166" s="142"/>
      <c r="BB166" s="149"/>
      <c r="BC166" s="142"/>
      <c r="BD166" s="154"/>
      <c r="BE166" s="335"/>
      <c r="BF166" s="149"/>
      <c r="BG166" s="142"/>
      <c r="BH166" s="149"/>
      <c r="BI166" s="142"/>
      <c r="BJ166" s="149"/>
      <c r="BK166" s="142"/>
      <c r="BL166" s="149"/>
      <c r="BM166" s="142"/>
      <c r="BN166" s="149"/>
      <c r="BO166" s="142"/>
      <c r="BP166" s="149"/>
      <c r="BQ166" s="142"/>
      <c r="BR166" s="346"/>
    </row>
    <row r="167" spans="2:70" s="4" customFormat="1" ht="15" hidden="1" customHeight="1" outlineLevel="1" x14ac:dyDescent="0.25">
      <c r="B167" s="53" t="s">
        <v>82</v>
      </c>
      <c r="C167" s="213">
        <v>0</v>
      </c>
      <c r="D167" s="141" t="s">
        <v>90</v>
      </c>
      <c r="E167" s="142">
        <v>16</v>
      </c>
      <c r="F167" s="141">
        <v>-0.38461538461538458</v>
      </c>
      <c r="G167" s="142">
        <v>46</v>
      </c>
      <c r="H167" s="141">
        <v>1.0909090909090908</v>
      </c>
      <c r="I167" s="142">
        <v>403</v>
      </c>
      <c r="J167" s="141">
        <v>10.194444444444445</v>
      </c>
      <c r="K167" s="142">
        <v>29</v>
      </c>
      <c r="L167" s="141">
        <v>0.31818181818181812</v>
      </c>
      <c r="M167" s="142">
        <v>494</v>
      </c>
      <c r="N167" s="141">
        <v>3.6603773584905657</v>
      </c>
      <c r="O167" s="142">
        <v>483</v>
      </c>
      <c r="P167" s="141">
        <v>1.875</v>
      </c>
      <c r="Q167" s="142">
        <v>977</v>
      </c>
      <c r="R167" s="141">
        <v>2.5656934306569341</v>
      </c>
      <c r="S167" s="244"/>
      <c r="T167" s="149"/>
      <c r="U167" s="142"/>
      <c r="V167" s="149"/>
      <c r="W167" s="142"/>
      <c r="X167" s="149"/>
      <c r="Y167" s="142"/>
      <c r="Z167" s="149"/>
      <c r="AA167" s="142"/>
      <c r="AB167" s="149"/>
      <c r="AC167" s="142"/>
      <c r="AD167" s="154"/>
      <c r="AE167" s="213"/>
      <c r="AF167" s="149"/>
      <c r="AG167" s="142"/>
      <c r="AH167" s="149"/>
      <c r="AI167" s="142"/>
      <c r="AJ167" s="149"/>
      <c r="AK167" s="142"/>
      <c r="AL167" s="149"/>
      <c r="AM167" s="142"/>
      <c r="AN167" s="149"/>
      <c r="AO167" s="142"/>
      <c r="AP167" s="154"/>
      <c r="AQ167" s="334"/>
      <c r="AR167" s="149"/>
      <c r="AS167" s="142"/>
      <c r="AT167" s="149"/>
      <c r="AU167" s="142"/>
      <c r="AV167" s="149"/>
      <c r="AW167" s="142"/>
      <c r="AX167" s="149"/>
      <c r="AY167" s="142"/>
      <c r="AZ167" s="149"/>
      <c r="BA167" s="142"/>
      <c r="BB167" s="149"/>
      <c r="BC167" s="142"/>
      <c r="BD167" s="154"/>
      <c r="BE167" s="335"/>
      <c r="BF167" s="149"/>
      <c r="BG167" s="142"/>
      <c r="BH167" s="149"/>
      <c r="BI167" s="142"/>
      <c r="BJ167" s="149"/>
      <c r="BK167" s="142"/>
      <c r="BL167" s="149"/>
      <c r="BM167" s="142"/>
      <c r="BN167" s="149"/>
      <c r="BO167" s="142"/>
      <c r="BP167" s="149"/>
      <c r="BQ167" s="142"/>
      <c r="BR167" s="346"/>
    </row>
    <row r="168" spans="2:70" s="4" customFormat="1" ht="15" hidden="1" customHeight="1" outlineLevel="1" x14ac:dyDescent="0.25">
      <c r="B168" s="53" t="s">
        <v>83</v>
      </c>
      <c r="C168" s="213">
        <v>2</v>
      </c>
      <c r="D168" s="141">
        <v>-0.75</v>
      </c>
      <c r="E168" s="142">
        <v>28</v>
      </c>
      <c r="F168" s="141">
        <v>4.5999999999999996</v>
      </c>
      <c r="G168" s="142">
        <v>15</v>
      </c>
      <c r="H168" s="141">
        <v>-0.4</v>
      </c>
      <c r="I168" s="142">
        <v>370</v>
      </c>
      <c r="J168" s="141">
        <v>0.59482758620689657</v>
      </c>
      <c r="K168" s="142">
        <v>17</v>
      </c>
      <c r="L168" s="141">
        <v>-5.555555555555558E-2</v>
      </c>
      <c r="M168" s="142">
        <v>432</v>
      </c>
      <c r="N168" s="141">
        <v>0.5</v>
      </c>
      <c r="O168" s="142">
        <v>347</v>
      </c>
      <c r="P168" s="141">
        <v>0.10509554140127397</v>
      </c>
      <c r="Q168" s="142">
        <v>779</v>
      </c>
      <c r="R168" s="141">
        <v>0.29401993355481726</v>
      </c>
      <c r="S168" s="244"/>
      <c r="T168" s="149"/>
      <c r="U168" s="142"/>
      <c r="V168" s="149"/>
      <c r="W168" s="142"/>
      <c r="X168" s="149"/>
      <c r="Y168" s="142"/>
      <c r="Z168" s="149"/>
      <c r="AA168" s="142"/>
      <c r="AB168" s="149"/>
      <c r="AC168" s="142"/>
      <c r="AD168" s="154"/>
      <c r="AE168" s="213"/>
      <c r="AF168" s="149"/>
      <c r="AG168" s="142"/>
      <c r="AH168" s="149"/>
      <c r="AI168" s="142"/>
      <c r="AJ168" s="149"/>
      <c r="AK168" s="142"/>
      <c r="AL168" s="149"/>
      <c r="AM168" s="142"/>
      <c r="AN168" s="149"/>
      <c r="AO168" s="142"/>
      <c r="AP168" s="154"/>
      <c r="AQ168" s="334"/>
      <c r="AR168" s="149"/>
      <c r="AS168" s="142"/>
      <c r="AT168" s="149"/>
      <c r="AU168" s="142"/>
      <c r="AV168" s="149"/>
      <c r="AW168" s="142"/>
      <c r="AX168" s="149"/>
      <c r="AY168" s="142"/>
      <c r="AZ168" s="149"/>
      <c r="BA168" s="142"/>
      <c r="BB168" s="149"/>
      <c r="BC168" s="142"/>
      <c r="BD168" s="154"/>
      <c r="BE168" s="335"/>
      <c r="BF168" s="149"/>
      <c r="BG168" s="142"/>
      <c r="BH168" s="149"/>
      <c r="BI168" s="142"/>
      <c r="BJ168" s="149"/>
      <c r="BK168" s="142"/>
      <c r="BL168" s="149"/>
      <c r="BM168" s="142"/>
      <c r="BN168" s="149"/>
      <c r="BO168" s="142"/>
      <c r="BP168" s="149"/>
      <c r="BQ168" s="142"/>
      <c r="BR168" s="346"/>
    </row>
    <row r="169" spans="2:70" s="4" customFormat="1" ht="15" hidden="1" customHeight="1" outlineLevel="1" x14ac:dyDescent="0.25">
      <c r="B169" s="53" t="s">
        <v>84</v>
      </c>
      <c r="C169" s="213">
        <v>0</v>
      </c>
      <c r="D169" s="141">
        <v>-1</v>
      </c>
      <c r="E169" s="142">
        <v>7</v>
      </c>
      <c r="F169" s="141">
        <v>-0.58823529411764708</v>
      </c>
      <c r="G169" s="142">
        <v>43</v>
      </c>
      <c r="H169" s="141">
        <v>0.59259259259259256</v>
      </c>
      <c r="I169" s="142">
        <v>282</v>
      </c>
      <c r="J169" s="141">
        <v>-0.59307359307359309</v>
      </c>
      <c r="K169" s="142">
        <v>25</v>
      </c>
      <c r="L169" s="141">
        <v>0.25</v>
      </c>
      <c r="M169" s="142">
        <v>357</v>
      </c>
      <c r="N169" s="141">
        <v>-0.53394255874673635</v>
      </c>
      <c r="O169" s="142">
        <v>445</v>
      </c>
      <c r="P169" s="141">
        <v>0.97777777777777786</v>
      </c>
      <c r="Q169" s="142">
        <v>802</v>
      </c>
      <c r="R169" s="141">
        <v>-0.1907164480322906</v>
      </c>
      <c r="S169" s="244"/>
      <c r="T169" s="149"/>
      <c r="U169" s="142"/>
      <c r="V169" s="149"/>
      <c r="W169" s="142"/>
      <c r="X169" s="149"/>
      <c r="Y169" s="142"/>
      <c r="Z169" s="149"/>
      <c r="AA169" s="142"/>
      <c r="AB169" s="149"/>
      <c r="AC169" s="142"/>
      <c r="AD169" s="154"/>
      <c r="AE169" s="213"/>
      <c r="AF169" s="149"/>
      <c r="AG169" s="142"/>
      <c r="AH169" s="149"/>
      <c r="AI169" s="142"/>
      <c r="AJ169" s="149"/>
      <c r="AK169" s="142"/>
      <c r="AL169" s="149"/>
      <c r="AM169" s="142"/>
      <c r="AN169" s="149"/>
      <c r="AO169" s="142"/>
      <c r="AP169" s="154"/>
      <c r="AQ169" s="334"/>
      <c r="AR169" s="149"/>
      <c r="AS169" s="142"/>
      <c r="AT169" s="149"/>
      <c r="AU169" s="142"/>
      <c r="AV169" s="149"/>
      <c r="AW169" s="142"/>
      <c r="AX169" s="149"/>
      <c r="AY169" s="142"/>
      <c r="AZ169" s="149"/>
      <c r="BA169" s="142"/>
      <c r="BB169" s="149"/>
      <c r="BC169" s="142"/>
      <c r="BD169" s="154"/>
      <c r="BE169" s="335"/>
      <c r="BF169" s="149"/>
      <c r="BG169" s="142"/>
      <c r="BH169" s="149"/>
      <c r="BI169" s="142"/>
      <c r="BJ169" s="149"/>
      <c r="BK169" s="142"/>
      <c r="BL169" s="149"/>
      <c r="BM169" s="142"/>
      <c r="BN169" s="149"/>
      <c r="BO169" s="142"/>
      <c r="BP169" s="149"/>
      <c r="BQ169" s="142"/>
      <c r="BR169" s="346"/>
    </row>
    <row r="170" spans="2:70" s="4" customFormat="1" ht="15" hidden="1" customHeight="1" outlineLevel="1" x14ac:dyDescent="0.25">
      <c r="B170" s="53" t="s">
        <v>85</v>
      </c>
      <c r="C170" s="213">
        <v>2</v>
      </c>
      <c r="D170" s="141">
        <v>-0.33333333333333337</v>
      </c>
      <c r="E170" s="142">
        <v>7</v>
      </c>
      <c r="F170" s="141">
        <v>-0.5</v>
      </c>
      <c r="G170" s="142">
        <v>47</v>
      </c>
      <c r="H170" s="141">
        <v>0.56666666666666665</v>
      </c>
      <c r="I170" s="142">
        <v>385</v>
      </c>
      <c r="J170" s="141">
        <v>-0.37903225806451613</v>
      </c>
      <c r="K170" s="142">
        <v>66</v>
      </c>
      <c r="L170" s="141">
        <v>21</v>
      </c>
      <c r="M170" s="142">
        <v>507</v>
      </c>
      <c r="N170" s="141">
        <v>-0.24328358208955225</v>
      </c>
      <c r="O170" s="142">
        <v>193</v>
      </c>
      <c r="P170" s="141">
        <v>-0.43567251461988299</v>
      </c>
      <c r="Q170" s="142">
        <v>700</v>
      </c>
      <c r="R170" s="141">
        <v>-0.30830039525691699</v>
      </c>
      <c r="S170" s="244"/>
      <c r="T170" s="149"/>
      <c r="U170" s="142"/>
      <c r="V170" s="149"/>
      <c r="W170" s="142"/>
      <c r="X170" s="149"/>
      <c r="Y170" s="142"/>
      <c r="Z170" s="149"/>
      <c r="AA170" s="142"/>
      <c r="AB170" s="149"/>
      <c r="AC170" s="142"/>
      <c r="AD170" s="154"/>
      <c r="AE170" s="213"/>
      <c r="AF170" s="149"/>
      <c r="AG170" s="142"/>
      <c r="AH170" s="149"/>
      <c r="AI170" s="142"/>
      <c r="AJ170" s="149"/>
      <c r="AK170" s="142"/>
      <c r="AL170" s="149"/>
      <c r="AM170" s="142"/>
      <c r="AN170" s="149"/>
      <c r="AO170" s="142"/>
      <c r="AP170" s="154"/>
      <c r="AQ170" s="334"/>
      <c r="AR170" s="149"/>
      <c r="AS170" s="142"/>
      <c r="AT170" s="149"/>
      <c r="AU170" s="142"/>
      <c r="AV170" s="149"/>
      <c r="AW170" s="142"/>
      <c r="AX170" s="149"/>
      <c r="AY170" s="142"/>
      <c r="AZ170" s="149"/>
      <c r="BA170" s="142"/>
      <c r="BB170" s="149"/>
      <c r="BC170" s="142"/>
      <c r="BD170" s="154"/>
      <c r="BE170" s="335"/>
      <c r="BF170" s="149"/>
      <c r="BG170" s="142"/>
      <c r="BH170" s="149"/>
      <c r="BI170" s="142"/>
      <c r="BJ170" s="149"/>
      <c r="BK170" s="142"/>
      <c r="BL170" s="149"/>
      <c r="BM170" s="142"/>
      <c r="BN170" s="149"/>
      <c r="BO170" s="142"/>
      <c r="BP170" s="149"/>
      <c r="BQ170" s="142"/>
      <c r="BR170" s="346"/>
    </row>
    <row r="171" spans="2:70" s="4" customFormat="1" ht="15" hidden="1" customHeight="1" outlineLevel="1" x14ac:dyDescent="0.25">
      <c r="B171" s="53" t="s">
        <v>86</v>
      </c>
      <c r="C171" s="213">
        <v>10</v>
      </c>
      <c r="D171" s="141">
        <v>9</v>
      </c>
      <c r="E171" s="142">
        <v>10</v>
      </c>
      <c r="F171" s="141">
        <v>1</v>
      </c>
      <c r="G171" s="142">
        <v>10</v>
      </c>
      <c r="H171" s="141">
        <v>-0.79166666666666663</v>
      </c>
      <c r="I171" s="142">
        <v>424</v>
      </c>
      <c r="J171" s="141">
        <v>-0.1417004048582996</v>
      </c>
      <c r="K171" s="142">
        <v>15</v>
      </c>
      <c r="L171" s="141">
        <v>-6.25E-2</v>
      </c>
      <c r="M171" s="142">
        <v>469</v>
      </c>
      <c r="N171" s="141">
        <v>-0.16843971631205679</v>
      </c>
      <c r="O171" s="142">
        <v>529</v>
      </c>
      <c r="P171" s="141">
        <v>0.70096463022508049</v>
      </c>
      <c r="Q171" s="142">
        <v>998</v>
      </c>
      <c r="R171" s="141">
        <v>0.14057142857142857</v>
      </c>
      <c r="S171" s="244"/>
      <c r="T171" s="149"/>
      <c r="U171" s="142"/>
      <c r="V171" s="149"/>
      <c r="W171" s="142"/>
      <c r="X171" s="149"/>
      <c r="Y171" s="142"/>
      <c r="Z171" s="149"/>
      <c r="AA171" s="142"/>
      <c r="AB171" s="149"/>
      <c r="AC171" s="142"/>
      <c r="AD171" s="154"/>
      <c r="AE171" s="213"/>
      <c r="AF171" s="149"/>
      <c r="AG171" s="142"/>
      <c r="AH171" s="149"/>
      <c r="AI171" s="142"/>
      <c r="AJ171" s="149"/>
      <c r="AK171" s="142"/>
      <c r="AL171" s="149"/>
      <c r="AM171" s="142"/>
      <c r="AN171" s="149"/>
      <c r="AO171" s="142"/>
      <c r="AP171" s="154"/>
      <c r="AQ171" s="334"/>
      <c r="AR171" s="149"/>
      <c r="AS171" s="142"/>
      <c r="AT171" s="149"/>
      <c r="AU171" s="142"/>
      <c r="AV171" s="149"/>
      <c r="AW171" s="142"/>
      <c r="AX171" s="149"/>
      <c r="AY171" s="142"/>
      <c r="AZ171" s="149"/>
      <c r="BA171" s="142"/>
      <c r="BB171" s="149"/>
      <c r="BC171" s="142"/>
      <c r="BD171" s="154"/>
      <c r="BE171" s="335"/>
      <c r="BF171" s="149"/>
      <c r="BG171" s="142"/>
      <c r="BH171" s="149"/>
      <c r="BI171" s="142"/>
      <c r="BJ171" s="149"/>
      <c r="BK171" s="142"/>
      <c r="BL171" s="149"/>
      <c r="BM171" s="142"/>
      <c r="BN171" s="149"/>
      <c r="BO171" s="142"/>
      <c r="BP171" s="149"/>
      <c r="BQ171" s="142"/>
      <c r="BR171" s="346"/>
    </row>
    <row r="172" spans="2:70" s="4" customFormat="1" ht="15" hidden="1" customHeight="1" outlineLevel="1" x14ac:dyDescent="0.25">
      <c r="B172" s="53" t="s">
        <v>87</v>
      </c>
      <c r="C172" s="213">
        <v>12</v>
      </c>
      <c r="D172" s="141">
        <v>3</v>
      </c>
      <c r="E172" s="142">
        <v>37</v>
      </c>
      <c r="F172" s="141">
        <v>1.3125</v>
      </c>
      <c r="G172" s="142">
        <v>1722</v>
      </c>
      <c r="H172" s="141">
        <v>-2.6018099547511331E-2</v>
      </c>
      <c r="I172" s="142">
        <v>3346</v>
      </c>
      <c r="J172" s="141">
        <v>-0.12591431556948796</v>
      </c>
      <c r="K172" s="142">
        <v>338</v>
      </c>
      <c r="L172" s="141">
        <v>-0.27155172413793105</v>
      </c>
      <c r="M172" s="142">
        <v>5455</v>
      </c>
      <c r="N172" s="141">
        <v>-0.10264846191807864</v>
      </c>
      <c r="O172" s="142">
        <v>7329</v>
      </c>
      <c r="P172" s="141">
        <v>8.2542302930250777E-3</v>
      </c>
      <c r="Q172" s="142">
        <v>12784</v>
      </c>
      <c r="R172" s="141">
        <v>-4.2253521126760618E-2</v>
      </c>
      <c r="S172" s="244"/>
      <c r="T172" s="149"/>
      <c r="U172" s="142"/>
      <c r="V172" s="149"/>
      <c r="W172" s="142"/>
      <c r="X172" s="149"/>
      <c r="Y172" s="142"/>
      <c r="Z172" s="149"/>
      <c r="AA172" s="142"/>
      <c r="AB172" s="149"/>
      <c r="AC172" s="142"/>
      <c r="AD172" s="154"/>
      <c r="AE172" s="213"/>
      <c r="AF172" s="149"/>
      <c r="AG172" s="142"/>
      <c r="AH172" s="149"/>
      <c r="AI172" s="142"/>
      <c r="AJ172" s="149"/>
      <c r="AK172" s="142"/>
      <c r="AL172" s="149"/>
      <c r="AM172" s="142"/>
      <c r="AN172" s="149"/>
      <c r="AO172" s="142"/>
      <c r="AP172" s="154"/>
      <c r="AQ172" s="334"/>
      <c r="AR172" s="149"/>
      <c r="AS172" s="142"/>
      <c r="AT172" s="149"/>
      <c r="AU172" s="142"/>
      <c r="AV172" s="149"/>
      <c r="AW172" s="142"/>
      <c r="AX172" s="149"/>
      <c r="AY172" s="142"/>
      <c r="AZ172" s="149"/>
      <c r="BA172" s="142"/>
      <c r="BB172" s="149"/>
      <c r="BC172" s="142"/>
      <c r="BD172" s="154"/>
      <c r="BE172" s="335"/>
      <c r="BF172" s="149"/>
      <c r="BG172" s="142"/>
      <c r="BH172" s="149"/>
      <c r="BI172" s="142"/>
      <c r="BJ172" s="149"/>
      <c r="BK172" s="142"/>
      <c r="BL172" s="149"/>
      <c r="BM172" s="142"/>
      <c r="BN172" s="149"/>
      <c r="BO172" s="142"/>
      <c r="BP172" s="149"/>
      <c r="BQ172" s="142"/>
      <c r="BR172" s="346"/>
    </row>
    <row r="173" spans="2:70" s="4" customFormat="1" ht="15" hidden="1" customHeight="1" outlineLevel="1" x14ac:dyDescent="0.25">
      <c r="B173" s="53" t="s">
        <v>88</v>
      </c>
      <c r="C173" s="213">
        <v>19</v>
      </c>
      <c r="D173" s="141">
        <v>0.89999999999999991</v>
      </c>
      <c r="E173" s="142">
        <v>148</v>
      </c>
      <c r="F173" s="141">
        <v>0.70114942528735624</v>
      </c>
      <c r="G173" s="142">
        <v>2338</v>
      </c>
      <c r="H173" s="141">
        <v>-0.23769155526573194</v>
      </c>
      <c r="I173" s="142">
        <v>4688</v>
      </c>
      <c r="J173" s="141">
        <v>0.19014978420919015</v>
      </c>
      <c r="K173" s="142">
        <v>398</v>
      </c>
      <c r="L173" s="141">
        <v>-0.10360360360360366</v>
      </c>
      <c r="M173" s="142">
        <v>7591</v>
      </c>
      <c r="N173" s="141">
        <v>5.8301311779516141E-3</v>
      </c>
      <c r="O173" s="142">
        <v>12618</v>
      </c>
      <c r="P173" s="141">
        <v>0.11191399365526955</v>
      </c>
      <c r="Q173" s="142">
        <v>20209</v>
      </c>
      <c r="R173" s="141">
        <v>6.9542206933051132E-2</v>
      </c>
      <c r="S173" s="244"/>
      <c r="T173" s="149"/>
      <c r="U173" s="142"/>
      <c r="V173" s="149"/>
      <c r="W173" s="142"/>
      <c r="X173" s="149"/>
      <c r="Y173" s="142"/>
      <c r="Z173" s="149"/>
      <c r="AA173" s="142"/>
      <c r="AB173" s="149"/>
      <c r="AC173" s="142"/>
      <c r="AD173" s="154"/>
      <c r="AE173" s="213"/>
      <c r="AF173" s="149"/>
      <c r="AG173" s="142"/>
      <c r="AH173" s="149"/>
      <c r="AI173" s="142"/>
      <c r="AJ173" s="149"/>
      <c r="AK173" s="142"/>
      <c r="AL173" s="149"/>
      <c r="AM173" s="142"/>
      <c r="AN173" s="149"/>
      <c r="AO173" s="142"/>
      <c r="AP173" s="154"/>
      <c r="AQ173" s="334"/>
      <c r="AR173" s="149"/>
      <c r="AS173" s="142"/>
      <c r="AT173" s="149"/>
      <c r="AU173" s="142"/>
      <c r="AV173" s="149"/>
      <c r="AW173" s="142"/>
      <c r="AX173" s="149"/>
      <c r="AY173" s="142"/>
      <c r="AZ173" s="149"/>
      <c r="BA173" s="142"/>
      <c r="BB173" s="149"/>
      <c r="BC173" s="142"/>
      <c r="BD173" s="154"/>
      <c r="BE173" s="335"/>
      <c r="BF173" s="149"/>
      <c r="BG173" s="142"/>
      <c r="BH173" s="149"/>
      <c r="BI173" s="142"/>
      <c r="BJ173" s="149"/>
      <c r="BK173" s="142"/>
      <c r="BL173" s="149"/>
      <c r="BM173" s="142"/>
      <c r="BN173" s="149"/>
      <c r="BO173" s="142"/>
      <c r="BP173" s="149"/>
      <c r="BQ173" s="142"/>
      <c r="BR173" s="346"/>
    </row>
    <row r="174" spans="2:70" s="4" customFormat="1" ht="15" hidden="1" customHeight="1" outlineLevel="1" x14ac:dyDescent="0.25">
      <c r="B174" s="53" t="s">
        <v>89</v>
      </c>
      <c r="C174" s="213">
        <v>31</v>
      </c>
      <c r="D174" s="141">
        <v>9.3333333333333339</v>
      </c>
      <c r="E174" s="142">
        <v>123</v>
      </c>
      <c r="F174" s="141">
        <v>1.9285714285714284</v>
      </c>
      <c r="G174" s="142">
        <v>2125</v>
      </c>
      <c r="H174" s="141">
        <v>-0.23698384201077194</v>
      </c>
      <c r="I174" s="142">
        <v>3635</v>
      </c>
      <c r="J174" s="141">
        <v>0.20523872679045096</v>
      </c>
      <c r="K174" s="142">
        <v>309</v>
      </c>
      <c r="L174" s="141">
        <v>-0.26950354609929073</v>
      </c>
      <c r="M174" s="142">
        <v>6223</v>
      </c>
      <c r="N174" s="141">
        <v>-7.3376934120273907E-3</v>
      </c>
      <c r="O174" s="142">
        <v>10967</v>
      </c>
      <c r="P174" s="141">
        <v>0.10923434813391331</v>
      </c>
      <c r="Q174" s="142">
        <v>17190</v>
      </c>
      <c r="R174" s="141">
        <v>6.4000990344144526E-2</v>
      </c>
      <c r="S174" s="244"/>
      <c r="T174" s="149"/>
      <c r="U174" s="142"/>
      <c r="V174" s="149"/>
      <c r="W174" s="142"/>
      <c r="X174" s="149"/>
      <c r="Y174" s="142"/>
      <c r="Z174" s="149"/>
      <c r="AA174" s="142"/>
      <c r="AB174" s="149"/>
      <c r="AC174" s="142"/>
      <c r="AD174" s="154"/>
      <c r="AE174" s="213"/>
      <c r="AF174" s="149"/>
      <c r="AG174" s="142"/>
      <c r="AH174" s="149"/>
      <c r="AI174" s="142"/>
      <c r="AJ174" s="149"/>
      <c r="AK174" s="142"/>
      <c r="AL174" s="149"/>
      <c r="AM174" s="142"/>
      <c r="AN174" s="149"/>
      <c r="AO174" s="142"/>
      <c r="AP174" s="154"/>
      <c r="AQ174" s="334"/>
      <c r="AR174" s="149"/>
      <c r="AS174" s="142"/>
      <c r="AT174" s="149"/>
      <c r="AU174" s="142"/>
      <c r="AV174" s="149"/>
      <c r="AW174" s="142"/>
      <c r="AX174" s="149"/>
      <c r="AY174" s="142"/>
      <c r="AZ174" s="149"/>
      <c r="BA174" s="142"/>
      <c r="BB174" s="149"/>
      <c r="BC174" s="142"/>
      <c r="BD174" s="154"/>
      <c r="BE174" s="335"/>
      <c r="BF174" s="149"/>
      <c r="BG174" s="142"/>
      <c r="BH174" s="149"/>
      <c r="BI174" s="142"/>
      <c r="BJ174" s="149"/>
      <c r="BK174" s="142"/>
      <c r="BL174" s="149"/>
      <c r="BM174" s="142"/>
      <c r="BN174" s="149"/>
      <c r="BO174" s="142"/>
      <c r="BP174" s="149"/>
      <c r="BQ174" s="142"/>
      <c r="BR174" s="346"/>
    </row>
    <row r="175" spans="2:70" s="4" customFormat="1" ht="15.75" collapsed="1" x14ac:dyDescent="0.25">
      <c r="B175" s="65">
        <v>2005</v>
      </c>
      <c r="C175" s="214">
        <v>123</v>
      </c>
      <c r="D175" s="67">
        <v>0.29473684210526319</v>
      </c>
      <c r="E175" s="66">
        <v>631</v>
      </c>
      <c r="F175" s="67">
        <v>3.9538714991762758E-2</v>
      </c>
      <c r="G175" s="66">
        <v>16353</v>
      </c>
      <c r="H175" s="67">
        <v>5.1234250449987195E-2</v>
      </c>
      <c r="I175" s="66">
        <v>25229</v>
      </c>
      <c r="J175" s="67">
        <v>0.28936474676751667</v>
      </c>
      <c r="K175" s="66">
        <v>2911</v>
      </c>
      <c r="L175" s="67">
        <v>-0.279098563645369</v>
      </c>
      <c r="M175" s="66">
        <v>45247</v>
      </c>
      <c r="N175" s="67">
        <v>0.1350625893685875</v>
      </c>
      <c r="O175" s="66">
        <v>73587</v>
      </c>
      <c r="P175" s="67">
        <v>0.19840726988469815</v>
      </c>
      <c r="Q175" s="66">
        <v>118834</v>
      </c>
      <c r="R175" s="67">
        <v>0.1734721083867401</v>
      </c>
      <c r="S175" s="343"/>
      <c r="T175" s="67"/>
      <c r="U175" s="66"/>
      <c r="V175" s="67"/>
      <c r="W175" s="66"/>
      <c r="X175" s="67"/>
      <c r="Y175" s="66"/>
      <c r="Z175" s="67"/>
      <c r="AA175" s="66"/>
      <c r="AB175" s="67"/>
      <c r="AC175" s="66"/>
      <c r="AD175" s="347"/>
      <c r="AE175" s="214"/>
      <c r="AF175" s="67"/>
      <c r="AG175" s="66"/>
      <c r="AH175" s="67"/>
      <c r="AI175" s="66"/>
      <c r="AJ175" s="67"/>
      <c r="AK175" s="66"/>
      <c r="AL175" s="67"/>
      <c r="AM175" s="66"/>
      <c r="AN175" s="67"/>
      <c r="AO175" s="66"/>
      <c r="AP175" s="347"/>
      <c r="AQ175" s="344"/>
      <c r="AR175" s="67"/>
      <c r="AS175" s="66"/>
      <c r="AT175" s="67"/>
      <c r="AU175" s="66"/>
      <c r="AV175" s="67"/>
      <c r="AW175" s="66"/>
      <c r="AX175" s="67"/>
      <c r="AY175" s="66"/>
      <c r="AZ175" s="67"/>
      <c r="BA175" s="66"/>
      <c r="BB175" s="67"/>
      <c r="BC175" s="66"/>
      <c r="BD175" s="347"/>
      <c r="BE175" s="345"/>
      <c r="BF175" s="67"/>
      <c r="BG175" s="66"/>
      <c r="BH175" s="67"/>
      <c r="BI175" s="66"/>
      <c r="BJ175" s="67"/>
      <c r="BK175" s="66"/>
      <c r="BL175" s="67"/>
      <c r="BM175" s="66"/>
      <c r="BN175" s="67"/>
      <c r="BO175" s="66"/>
      <c r="BP175" s="67"/>
      <c r="BQ175" s="66"/>
      <c r="BR175" s="348"/>
    </row>
    <row r="176" spans="2:70" s="4" customFormat="1" ht="15" hidden="1" customHeight="1" outlineLevel="1" x14ac:dyDescent="0.25">
      <c r="B176" s="53" t="s">
        <v>78</v>
      </c>
      <c r="C176" s="213">
        <v>18</v>
      </c>
      <c r="D176" s="141">
        <v>-0.61702127659574468</v>
      </c>
      <c r="E176" s="142">
        <v>164</v>
      </c>
      <c r="F176" s="141">
        <v>0.76344086021505375</v>
      </c>
      <c r="G176" s="142">
        <v>2038</v>
      </c>
      <c r="H176" s="141">
        <v>-0.25045972784111803</v>
      </c>
      <c r="I176" s="142">
        <v>1841</v>
      </c>
      <c r="J176" s="141">
        <v>0.27493074792243766</v>
      </c>
      <c r="K176" s="142">
        <v>665</v>
      </c>
      <c r="L176" s="141">
        <v>0.31944444444444442</v>
      </c>
      <c r="M176" s="142">
        <v>4726</v>
      </c>
      <c r="N176" s="141">
        <v>-1.6850426461410439E-2</v>
      </c>
      <c r="O176" s="142">
        <v>8065</v>
      </c>
      <c r="P176" s="141">
        <v>-0.36234977862112583</v>
      </c>
      <c r="Q176" s="142">
        <v>12791</v>
      </c>
      <c r="R176" s="141">
        <v>-0.26720137496419361</v>
      </c>
      <c r="S176" s="244"/>
      <c r="T176" s="149"/>
      <c r="U176" s="142"/>
      <c r="V176" s="149"/>
      <c r="W176" s="142"/>
      <c r="X176" s="149"/>
      <c r="Y176" s="142"/>
      <c r="Z176" s="149"/>
      <c r="AA176" s="142"/>
      <c r="AB176" s="149"/>
      <c r="AC176" s="142"/>
      <c r="AD176" s="154"/>
      <c r="AE176" s="213"/>
      <c r="AF176" s="149"/>
      <c r="AG176" s="142"/>
      <c r="AH176" s="149"/>
      <c r="AI176" s="142"/>
      <c r="AJ176" s="149"/>
      <c r="AK176" s="142"/>
      <c r="AL176" s="149"/>
      <c r="AM176" s="142"/>
      <c r="AN176" s="149"/>
      <c r="AO176" s="142"/>
      <c r="AP176" s="154"/>
      <c r="AQ176" s="334"/>
      <c r="AR176" s="149"/>
      <c r="AS176" s="142"/>
      <c r="AT176" s="149"/>
      <c r="AU176" s="142"/>
      <c r="AV176" s="149"/>
      <c r="AW176" s="142"/>
      <c r="AX176" s="149"/>
      <c r="AY176" s="142"/>
      <c r="AZ176" s="149"/>
      <c r="BA176" s="142"/>
      <c r="BB176" s="149"/>
      <c r="BC176" s="142"/>
      <c r="BD176" s="154"/>
      <c r="BE176" s="335"/>
      <c r="BF176" s="149"/>
      <c r="BG176" s="142"/>
      <c r="BH176" s="149"/>
      <c r="BI176" s="142"/>
      <c r="BJ176" s="149"/>
      <c r="BK176" s="142"/>
      <c r="BL176" s="149"/>
      <c r="BM176" s="142"/>
      <c r="BN176" s="149"/>
      <c r="BO176" s="142"/>
      <c r="BP176" s="149"/>
      <c r="BQ176" s="142"/>
      <c r="BR176" s="346"/>
    </row>
    <row r="177" spans="2:70" s="4" customFormat="1" ht="15" hidden="1" customHeight="1" outlineLevel="1" x14ac:dyDescent="0.25">
      <c r="B177" s="53" t="s">
        <v>79</v>
      </c>
      <c r="C177" s="213">
        <v>9</v>
      </c>
      <c r="D177" s="141">
        <v>-0.3571428571428571</v>
      </c>
      <c r="E177" s="142">
        <v>66</v>
      </c>
      <c r="F177" s="141">
        <v>-0.28260869565217395</v>
      </c>
      <c r="G177" s="142">
        <v>2342</v>
      </c>
      <c r="H177" s="141">
        <v>2.8094820017559252E-2</v>
      </c>
      <c r="I177" s="142">
        <v>2067</v>
      </c>
      <c r="J177" s="141">
        <v>0.40899795501022496</v>
      </c>
      <c r="K177" s="142">
        <v>693</v>
      </c>
      <c r="L177" s="141">
        <v>0.43775933609958506</v>
      </c>
      <c r="M177" s="142">
        <v>5177</v>
      </c>
      <c r="N177" s="141">
        <v>0.19478421417032088</v>
      </c>
      <c r="O177" s="142">
        <v>8608</v>
      </c>
      <c r="P177" s="141">
        <v>-0.20155829700398853</v>
      </c>
      <c r="Q177" s="142">
        <v>13785</v>
      </c>
      <c r="R177" s="141">
        <v>-8.7931718936085757E-2</v>
      </c>
      <c r="S177" s="244"/>
      <c r="T177" s="149"/>
      <c r="U177" s="142"/>
      <c r="V177" s="149"/>
      <c r="W177" s="142"/>
      <c r="X177" s="149"/>
      <c r="Y177" s="142"/>
      <c r="Z177" s="149"/>
      <c r="AA177" s="142"/>
      <c r="AB177" s="149"/>
      <c r="AC177" s="142"/>
      <c r="AD177" s="154"/>
      <c r="AE177" s="213"/>
      <c r="AF177" s="149"/>
      <c r="AG177" s="142"/>
      <c r="AH177" s="149"/>
      <c r="AI177" s="142"/>
      <c r="AJ177" s="149"/>
      <c r="AK177" s="142"/>
      <c r="AL177" s="149"/>
      <c r="AM177" s="142"/>
      <c r="AN177" s="149"/>
      <c r="AO177" s="142"/>
      <c r="AP177" s="154"/>
      <c r="AQ177" s="334"/>
      <c r="AR177" s="149"/>
      <c r="AS177" s="142"/>
      <c r="AT177" s="149"/>
      <c r="AU177" s="142"/>
      <c r="AV177" s="149"/>
      <c r="AW177" s="142"/>
      <c r="AX177" s="149"/>
      <c r="AY177" s="142"/>
      <c r="AZ177" s="149"/>
      <c r="BA177" s="142"/>
      <c r="BB177" s="149"/>
      <c r="BC177" s="142"/>
      <c r="BD177" s="154"/>
      <c r="BE177" s="335"/>
      <c r="BF177" s="149"/>
      <c r="BG177" s="142"/>
      <c r="BH177" s="149"/>
      <c r="BI177" s="142"/>
      <c r="BJ177" s="149"/>
      <c r="BK177" s="142"/>
      <c r="BL177" s="149"/>
      <c r="BM177" s="142"/>
      <c r="BN177" s="149"/>
      <c r="BO177" s="142"/>
      <c r="BP177" s="149"/>
      <c r="BQ177" s="142"/>
      <c r="BR177" s="346"/>
    </row>
    <row r="178" spans="2:70" s="4" customFormat="1" ht="15" hidden="1" customHeight="1" outlineLevel="1" x14ac:dyDescent="0.25">
      <c r="B178" s="53" t="s">
        <v>80</v>
      </c>
      <c r="C178" s="213">
        <v>23</v>
      </c>
      <c r="D178" s="141">
        <v>1.0909090909090908</v>
      </c>
      <c r="E178" s="142">
        <v>135</v>
      </c>
      <c r="F178" s="141">
        <v>6.2992125984252079E-2</v>
      </c>
      <c r="G178" s="142">
        <v>2065</v>
      </c>
      <c r="H178" s="141">
        <v>-0.15610952186350635</v>
      </c>
      <c r="I178" s="142">
        <v>1859</v>
      </c>
      <c r="J178" s="141">
        <v>-8.4687346134908914E-2</v>
      </c>
      <c r="K178" s="142">
        <v>665</v>
      </c>
      <c r="L178" s="141">
        <v>0.69211195928753177</v>
      </c>
      <c r="M178" s="142">
        <v>4747</v>
      </c>
      <c r="N178" s="141">
        <v>-5.2305849470952293E-2</v>
      </c>
      <c r="O178" s="142">
        <v>8573</v>
      </c>
      <c r="P178" s="141">
        <v>-0.2559451484117341</v>
      </c>
      <c r="Q178" s="142">
        <v>13320</v>
      </c>
      <c r="R178" s="141">
        <v>-0.19424112273909622</v>
      </c>
      <c r="S178" s="244"/>
      <c r="T178" s="149"/>
      <c r="U178" s="142"/>
      <c r="V178" s="149"/>
      <c r="W178" s="142"/>
      <c r="X178" s="149"/>
      <c r="Y178" s="142"/>
      <c r="Z178" s="149"/>
      <c r="AA178" s="142"/>
      <c r="AB178" s="149"/>
      <c r="AC178" s="142"/>
      <c r="AD178" s="154"/>
      <c r="AE178" s="213"/>
      <c r="AF178" s="149"/>
      <c r="AG178" s="142"/>
      <c r="AH178" s="149"/>
      <c r="AI178" s="142"/>
      <c r="AJ178" s="149"/>
      <c r="AK178" s="142"/>
      <c r="AL178" s="149"/>
      <c r="AM178" s="142"/>
      <c r="AN178" s="149"/>
      <c r="AO178" s="142"/>
      <c r="AP178" s="154"/>
      <c r="AQ178" s="334"/>
      <c r="AR178" s="149"/>
      <c r="AS178" s="142"/>
      <c r="AT178" s="149"/>
      <c r="AU178" s="142"/>
      <c r="AV178" s="149"/>
      <c r="AW178" s="142"/>
      <c r="AX178" s="149"/>
      <c r="AY178" s="142"/>
      <c r="AZ178" s="149"/>
      <c r="BA178" s="142"/>
      <c r="BB178" s="149"/>
      <c r="BC178" s="142"/>
      <c r="BD178" s="154"/>
      <c r="BE178" s="335"/>
      <c r="BF178" s="149"/>
      <c r="BG178" s="142"/>
      <c r="BH178" s="149"/>
      <c r="BI178" s="142"/>
      <c r="BJ178" s="149"/>
      <c r="BK178" s="142"/>
      <c r="BL178" s="149"/>
      <c r="BM178" s="142"/>
      <c r="BN178" s="149"/>
      <c r="BO178" s="142"/>
      <c r="BP178" s="149"/>
      <c r="BQ178" s="142"/>
      <c r="BR178" s="346"/>
    </row>
    <row r="179" spans="2:70" s="4" customFormat="1" ht="15" hidden="1" customHeight="1" outlineLevel="1" x14ac:dyDescent="0.25">
      <c r="B179" s="53" t="s">
        <v>81</v>
      </c>
      <c r="C179" s="213">
        <v>8</v>
      </c>
      <c r="D179" s="141">
        <v>0</v>
      </c>
      <c r="E179" s="142">
        <v>30</v>
      </c>
      <c r="F179" s="141">
        <v>0.57894736842105265</v>
      </c>
      <c r="G179" s="142">
        <v>1339</v>
      </c>
      <c r="H179" s="141">
        <v>-5.9391239792130346E-3</v>
      </c>
      <c r="I179" s="142">
        <v>942</v>
      </c>
      <c r="J179" s="141">
        <v>-0.23538961038961037</v>
      </c>
      <c r="K179" s="142">
        <v>605</v>
      </c>
      <c r="L179" s="141">
        <v>0.83890577507598785</v>
      </c>
      <c r="M179" s="142">
        <v>2924</v>
      </c>
      <c r="N179" s="141">
        <v>-3.7478705281089875E-3</v>
      </c>
      <c r="O179" s="142">
        <v>6294</v>
      </c>
      <c r="P179" s="141">
        <v>0.16663577386468953</v>
      </c>
      <c r="Q179" s="142">
        <v>9218</v>
      </c>
      <c r="R179" s="141">
        <v>0.10660264105642248</v>
      </c>
      <c r="S179" s="244"/>
      <c r="T179" s="149"/>
      <c r="U179" s="142"/>
      <c r="V179" s="149"/>
      <c r="W179" s="142"/>
      <c r="X179" s="149"/>
      <c r="Y179" s="142"/>
      <c r="Z179" s="149"/>
      <c r="AA179" s="142"/>
      <c r="AB179" s="149"/>
      <c r="AC179" s="142"/>
      <c r="AD179" s="154"/>
      <c r="AE179" s="213"/>
      <c r="AF179" s="149"/>
      <c r="AG179" s="142"/>
      <c r="AH179" s="149"/>
      <c r="AI179" s="142"/>
      <c r="AJ179" s="149"/>
      <c r="AK179" s="142"/>
      <c r="AL179" s="149"/>
      <c r="AM179" s="142"/>
      <c r="AN179" s="149"/>
      <c r="AO179" s="142"/>
      <c r="AP179" s="154"/>
      <c r="AQ179" s="334"/>
      <c r="AR179" s="149"/>
      <c r="AS179" s="142"/>
      <c r="AT179" s="149"/>
      <c r="AU179" s="142"/>
      <c r="AV179" s="149"/>
      <c r="AW179" s="142"/>
      <c r="AX179" s="149"/>
      <c r="AY179" s="142"/>
      <c r="AZ179" s="149"/>
      <c r="BA179" s="142"/>
      <c r="BB179" s="149"/>
      <c r="BC179" s="142"/>
      <c r="BD179" s="154"/>
      <c r="BE179" s="335"/>
      <c r="BF179" s="149"/>
      <c r="BG179" s="142"/>
      <c r="BH179" s="149"/>
      <c r="BI179" s="142"/>
      <c r="BJ179" s="149"/>
      <c r="BK179" s="142"/>
      <c r="BL179" s="149"/>
      <c r="BM179" s="142"/>
      <c r="BN179" s="149"/>
      <c r="BO179" s="142"/>
      <c r="BP179" s="149"/>
      <c r="BQ179" s="142"/>
      <c r="BR179" s="346"/>
    </row>
    <row r="180" spans="2:70" s="4" customFormat="1" ht="15" hidden="1" customHeight="1" outlineLevel="1" x14ac:dyDescent="0.25">
      <c r="B180" s="53" t="s">
        <v>82</v>
      </c>
      <c r="C180" s="213">
        <v>0</v>
      </c>
      <c r="D180" s="141">
        <v>-1</v>
      </c>
      <c r="E180" s="142">
        <v>26</v>
      </c>
      <c r="F180" s="141">
        <v>0.625</v>
      </c>
      <c r="G180" s="142">
        <v>22</v>
      </c>
      <c r="H180" s="141">
        <v>-0.93586005830903796</v>
      </c>
      <c r="I180" s="142">
        <v>36</v>
      </c>
      <c r="J180" s="141">
        <v>-0.89253731343283582</v>
      </c>
      <c r="K180" s="142">
        <v>22</v>
      </c>
      <c r="L180" s="141">
        <v>-0.38888888888888884</v>
      </c>
      <c r="M180" s="142">
        <v>106</v>
      </c>
      <c r="N180" s="141">
        <v>-0.85558583106267028</v>
      </c>
      <c r="O180" s="142">
        <v>168</v>
      </c>
      <c r="P180" s="141">
        <v>-0.86069651741293529</v>
      </c>
      <c r="Q180" s="142">
        <v>274</v>
      </c>
      <c r="R180" s="141">
        <v>-0.8587628865979382</v>
      </c>
      <c r="S180" s="244"/>
      <c r="T180" s="149"/>
      <c r="U180" s="142"/>
      <c r="V180" s="149"/>
      <c r="W180" s="142"/>
      <c r="X180" s="149"/>
      <c r="Y180" s="142"/>
      <c r="Z180" s="149"/>
      <c r="AA180" s="142"/>
      <c r="AB180" s="149"/>
      <c r="AC180" s="142"/>
      <c r="AD180" s="154"/>
      <c r="AE180" s="213"/>
      <c r="AF180" s="149"/>
      <c r="AG180" s="142"/>
      <c r="AH180" s="149"/>
      <c r="AI180" s="142"/>
      <c r="AJ180" s="149"/>
      <c r="AK180" s="142"/>
      <c r="AL180" s="149"/>
      <c r="AM180" s="142"/>
      <c r="AN180" s="149"/>
      <c r="AO180" s="142"/>
      <c r="AP180" s="154"/>
      <c r="AQ180" s="334"/>
      <c r="AR180" s="149"/>
      <c r="AS180" s="142"/>
      <c r="AT180" s="149"/>
      <c r="AU180" s="142"/>
      <c r="AV180" s="149"/>
      <c r="AW180" s="142"/>
      <c r="AX180" s="149"/>
      <c r="AY180" s="142"/>
      <c r="AZ180" s="149"/>
      <c r="BA180" s="142"/>
      <c r="BB180" s="149"/>
      <c r="BC180" s="142"/>
      <c r="BD180" s="154"/>
      <c r="BE180" s="335"/>
      <c r="BF180" s="149"/>
      <c r="BG180" s="142"/>
      <c r="BH180" s="149"/>
      <c r="BI180" s="142"/>
      <c r="BJ180" s="149"/>
      <c r="BK180" s="142"/>
      <c r="BL180" s="149"/>
      <c r="BM180" s="142"/>
      <c r="BN180" s="149"/>
      <c r="BO180" s="142"/>
      <c r="BP180" s="149"/>
      <c r="BQ180" s="142"/>
      <c r="BR180" s="346"/>
    </row>
    <row r="181" spans="2:70" s="4" customFormat="1" ht="15" hidden="1" customHeight="1" outlineLevel="1" x14ac:dyDescent="0.25">
      <c r="B181" s="53" t="s">
        <v>83</v>
      </c>
      <c r="C181" s="213">
        <v>8</v>
      </c>
      <c r="D181" s="141">
        <v>1</v>
      </c>
      <c r="E181" s="142">
        <v>5</v>
      </c>
      <c r="F181" s="141">
        <v>-0.64285714285714279</v>
      </c>
      <c r="G181" s="142">
        <v>25</v>
      </c>
      <c r="H181" s="141">
        <v>-0.93857493857493857</v>
      </c>
      <c r="I181" s="142">
        <v>232</v>
      </c>
      <c r="J181" s="141">
        <v>-0.46171693735498842</v>
      </c>
      <c r="K181" s="142">
        <v>18</v>
      </c>
      <c r="L181" s="141">
        <v>-0.25</v>
      </c>
      <c r="M181" s="142">
        <v>288</v>
      </c>
      <c r="N181" s="141">
        <v>-0.67272727272727273</v>
      </c>
      <c r="O181" s="142">
        <v>314</v>
      </c>
      <c r="P181" s="141">
        <v>-0.7485988791032826</v>
      </c>
      <c r="Q181" s="142">
        <v>602</v>
      </c>
      <c r="R181" s="141">
        <v>-0.71723813997181773</v>
      </c>
      <c r="S181" s="244"/>
      <c r="T181" s="149"/>
      <c r="U181" s="142"/>
      <c r="V181" s="149"/>
      <c r="W181" s="142"/>
      <c r="X181" s="149"/>
      <c r="Y181" s="142"/>
      <c r="Z181" s="149"/>
      <c r="AA181" s="142"/>
      <c r="AB181" s="149"/>
      <c r="AC181" s="142"/>
      <c r="AD181" s="154"/>
      <c r="AE181" s="213"/>
      <c r="AF181" s="149"/>
      <c r="AG181" s="142"/>
      <c r="AH181" s="149"/>
      <c r="AI181" s="142"/>
      <c r="AJ181" s="149"/>
      <c r="AK181" s="142"/>
      <c r="AL181" s="149"/>
      <c r="AM181" s="142"/>
      <c r="AN181" s="149"/>
      <c r="AO181" s="142"/>
      <c r="AP181" s="154"/>
      <c r="AQ181" s="334"/>
      <c r="AR181" s="149"/>
      <c r="AS181" s="142"/>
      <c r="AT181" s="149"/>
      <c r="AU181" s="142"/>
      <c r="AV181" s="149"/>
      <c r="AW181" s="142"/>
      <c r="AX181" s="149"/>
      <c r="AY181" s="142"/>
      <c r="AZ181" s="149"/>
      <c r="BA181" s="142"/>
      <c r="BB181" s="149"/>
      <c r="BC181" s="142"/>
      <c r="BD181" s="154"/>
      <c r="BE181" s="335"/>
      <c r="BF181" s="149"/>
      <c r="BG181" s="142"/>
      <c r="BH181" s="149"/>
      <c r="BI181" s="142"/>
      <c r="BJ181" s="149"/>
      <c r="BK181" s="142"/>
      <c r="BL181" s="149"/>
      <c r="BM181" s="142"/>
      <c r="BN181" s="149"/>
      <c r="BO181" s="142"/>
      <c r="BP181" s="149"/>
      <c r="BQ181" s="142"/>
      <c r="BR181" s="346"/>
    </row>
    <row r="182" spans="2:70" s="4" customFormat="1" ht="15" hidden="1" customHeight="1" outlineLevel="1" x14ac:dyDescent="0.25">
      <c r="B182" s="53" t="s">
        <v>84</v>
      </c>
      <c r="C182" s="213">
        <v>9</v>
      </c>
      <c r="D182" s="141">
        <v>-0.52631578947368429</v>
      </c>
      <c r="E182" s="142">
        <v>17</v>
      </c>
      <c r="F182" s="141">
        <v>0.54545454545454541</v>
      </c>
      <c r="G182" s="142">
        <v>27</v>
      </c>
      <c r="H182" s="141">
        <v>-0.94896030245746688</v>
      </c>
      <c r="I182" s="142">
        <v>693</v>
      </c>
      <c r="J182" s="141">
        <v>1.0936555891238671</v>
      </c>
      <c r="K182" s="142">
        <v>20</v>
      </c>
      <c r="L182" s="141">
        <v>3</v>
      </c>
      <c r="M182" s="142">
        <v>766</v>
      </c>
      <c r="N182" s="141">
        <v>-0.14413407821229052</v>
      </c>
      <c r="O182" s="142">
        <v>225</v>
      </c>
      <c r="P182" s="141">
        <v>-0.82043096568236229</v>
      </c>
      <c r="Q182" s="142">
        <v>991</v>
      </c>
      <c r="R182" s="141">
        <v>-0.53864059590316571</v>
      </c>
      <c r="S182" s="244"/>
      <c r="T182" s="149"/>
      <c r="U182" s="142"/>
      <c r="V182" s="149"/>
      <c r="W182" s="142"/>
      <c r="X182" s="149"/>
      <c r="Y182" s="142"/>
      <c r="Z182" s="149"/>
      <c r="AA182" s="142"/>
      <c r="AB182" s="149"/>
      <c r="AC182" s="142"/>
      <c r="AD182" s="154"/>
      <c r="AE182" s="213"/>
      <c r="AF182" s="149"/>
      <c r="AG182" s="142"/>
      <c r="AH182" s="149"/>
      <c r="AI182" s="142"/>
      <c r="AJ182" s="149"/>
      <c r="AK182" s="142"/>
      <c r="AL182" s="149"/>
      <c r="AM182" s="142"/>
      <c r="AN182" s="149"/>
      <c r="AO182" s="142"/>
      <c r="AP182" s="154"/>
      <c r="AQ182" s="334"/>
      <c r="AR182" s="149"/>
      <c r="AS182" s="142"/>
      <c r="AT182" s="149"/>
      <c r="AU182" s="142"/>
      <c r="AV182" s="149"/>
      <c r="AW182" s="142"/>
      <c r="AX182" s="149"/>
      <c r="AY182" s="142"/>
      <c r="AZ182" s="149"/>
      <c r="BA182" s="142"/>
      <c r="BB182" s="149"/>
      <c r="BC182" s="142"/>
      <c r="BD182" s="154"/>
      <c r="BE182" s="335"/>
      <c r="BF182" s="149"/>
      <c r="BG182" s="142"/>
      <c r="BH182" s="149"/>
      <c r="BI182" s="142"/>
      <c r="BJ182" s="149"/>
      <c r="BK182" s="142"/>
      <c r="BL182" s="149"/>
      <c r="BM182" s="142"/>
      <c r="BN182" s="149"/>
      <c r="BO182" s="142"/>
      <c r="BP182" s="149"/>
      <c r="BQ182" s="142"/>
      <c r="BR182" s="346"/>
    </row>
    <row r="183" spans="2:70" s="4" customFormat="1" ht="15" hidden="1" customHeight="1" outlineLevel="1" x14ac:dyDescent="0.25">
      <c r="B183" s="53" t="s">
        <v>85</v>
      </c>
      <c r="C183" s="213">
        <v>3</v>
      </c>
      <c r="D183" s="141">
        <v>-0.8</v>
      </c>
      <c r="E183" s="142">
        <v>14</v>
      </c>
      <c r="F183" s="141">
        <v>-0.17647058823529416</v>
      </c>
      <c r="G183" s="142">
        <v>30</v>
      </c>
      <c r="H183" s="141">
        <v>0.5</v>
      </c>
      <c r="I183" s="142">
        <v>620</v>
      </c>
      <c r="J183" s="141">
        <v>1.3134328358208953</v>
      </c>
      <c r="K183" s="142">
        <v>3</v>
      </c>
      <c r="L183" s="141">
        <v>-0.72727272727272729</v>
      </c>
      <c r="M183" s="142">
        <v>670</v>
      </c>
      <c r="N183" s="141">
        <v>1.02416918429003</v>
      </c>
      <c r="O183" s="142">
        <v>342</v>
      </c>
      <c r="P183" s="141">
        <v>8.2278481012658222E-2</v>
      </c>
      <c r="Q183" s="142">
        <v>1012</v>
      </c>
      <c r="R183" s="141">
        <v>0.56414219474497673</v>
      </c>
      <c r="S183" s="244"/>
      <c r="T183" s="149"/>
      <c r="U183" s="142"/>
      <c r="V183" s="149"/>
      <c r="W183" s="142"/>
      <c r="X183" s="149"/>
      <c r="Y183" s="142"/>
      <c r="Z183" s="149"/>
      <c r="AA183" s="142"/>
      <c r="AB183" s="149"/>
      <c r="AC183" s="142"/>
      <c r="AD183" s="154"/>
      <c r="AE183" s="213"/>
      <c r="AF183" s="149"/>
      <c r="AG183" s="142"/>
      <c r="AH183" s="149"/>
      <c r="AI183" s="142"/>
      <c r="AJ183" s="149"/>
      <c r="AK183" s="142"/>
      <c r="AL183" s="149"/>
      <c r="AM183" s="142"/>
      <c r="AN183" s="149"/>
      <c r="AO183" s="142"/>
      <c r="AP183" s="154"/>
      <c r="AQ183" s="334"/>
      <c r="AR183" s="149"/>
      <c r="AS183" s="142"/>
      <c r="AT183" s="149"/>
      <c r="AU183" s="142"/>
      <c r="AV183" s="149"/>
      <c r="AW183" s="142"/>
      <c r="AX183" s="149"/>
      <c r="AY183" s="142"/>
      <c r="AZ183" s="149"/>
      <c r="BA183" s="142"/>
      <c r="BB183" s="149"/>
      <c r="BC183" s="142"/>
      <c r="BD183" s="154"/>
      <c r="BE183" s="335"/>
      <c r="BF183" s="149"/>
      <c r="BG183" s="142"/>
      <c r="BH183" s="149"/>
      <c r="BI183" s="142"/>
      <c r="BJ183" s="149"/>
      <c r="BK183" s="142"/>
      <c r="BL183" s="149"/>
      <c r="BM183" s="142"/>
      <c r="BN183" s="149"/>
      <c r="BO183" s="142"/>
      <c r="BP183" s="149"/>
      <c r="BQ183" s="142"/>
      <c r="BR183" s="346"/>
    </row>
    <row r="184" spans="2:70" s="4" customFormat="1" ht="15" hidden="1" customHeight="1" outlineLevel="1" x14ac:dyDescent="0.25">
      <c r="B184" s="53" t="s">
        <v>86</v>
      </c>
      <c r="C184" s="213">
        <v>1</v>
      </c>
      <c r="D184" s="141">
        <v>-0.75</v>
      </c>
      <c r="E184" s="142">
        <v>5</v>
      </c>
      <c r="F184" s="141">
        <v>-0.86486486486486491</v>
      </c>
      <c r="G184" s="142">
        <v>48</v>
      </c>
      <c r="H184" s="141">
        <v>-0.11111111111111116</v>
      </c>
      <c r="I184" s="142">
        <v>494</v>
      </c>
      <c r="J184" s="141">
        <v>0.91472868217054271</v>
      </c>
      <c r="K184" s="142">
        <v>16</v>
      </c>
      <c r="L184" s="141">
        <v>1</v>
      </c>
      <c r="M184" s="142">
        <v>564</v>
      </c>
      <c r="N184" s="141">
        <v>0.56232686980609414</v>
      </c>
      <c r="O184" s="142">
        <v>311</v>
      </c>
      <c r="P184" s="141">
        <v>-0.45246478873239437</v>
      </c>
      <c r="Q184" s="142">
        <v>875</v>
      </c>
      <c r="R184" s="141">
        <v>-5.8127018299246491E-2</v>
      </c>
      <c r="S184" s="244"/>
      <c r="T184" s="149"/>
      <c r="U184" s="142"/>
      <c r="V184" s="149"/>
      <c r="W184" s="142"/>
      <c r="X184" s="149"/>
      <c r="Y184" s="142"/>
      <c r="Z184" s="149"/>
      <c r="AA184" s="142"/>
      <c r="AB184" s="149"/>
      <c r="AC184" s="142"/>
      <c r="AD184" s="154"/>
      <c r="AE184" s="213"/>
      <c r="AF184" s="149"/>
      <c r="AG184" s="142"/>
      <c r="AH184" s="149"/>
      <c r="AI184" s="142"/>
      <c r="AJ184" s="149"/>
      <c r="AK184" s="142"/>
      <c r="AL184" s="149"/>
      <c r="AM184" s="142"/>
      <c r="AN184" s="149"/>
      <c r="AO184" s="142"/>
      <c r="AP184" s="154"/>
      <c r="AQ184" s="334"/>
      <c r="AR184" s="149"/>
      <c r="AS184" s="142"/>
      <c r="AT184" s="149"/>
      <c r="AU184" s="142"/>
      <c r="AV184" s="149"/>
      <c r="AW184" s="142"/>
      <c r="AX184" s="149"/>
      <c r="AY184" s="142"/>
      <c r="AZ184" s="149"/>
      <c r="BA184" s="142"/>
      <c r="BB184" s="149"/>
      <c r="BC184" s="142"/>
      <c r="BD184" s="154"/>
      <c r="BE184" s="335"/>
      <c r="BF184" s="149"/>
      <c r="BG184" s="142"/>
      <c r="BH184" s="149"/>
      <c r="BI184" s="142"/>
      <c r="BJ184" s="149"/>
      <c r="BK184" s="142"/>
      <c r="BL184" s="149"/>
      <c r="BM184" s="142"/>
      <c r="BN184" s="149"/>
      <c r="BO184" s="142"/>
      <c r="BP184" s="149"/>
      <c r="BQ184" s="142"/>
      <c r="BR184" s="346"/>
    </row>
    <row r="185" spans="2:70" s="4" customFormat="1" ht="15" hidden="1" customHeight="1" outlineLevel="1" x14ac:dyDescent="0.25">
      <c r="B185" s="53" t="s">
        <v>87</v>
      </c>
      <c r="C185" s="213">
        <v>3</v>
      </c>
      <c r="D185" s="141">
        <v>-0.5</v>
      </c>
      <c r="E185" s="142">
        <v>16</v>
      </c>
      <c r="F185" s="141">
        <v>-0.33333333333333337</v>
      </c>
      <c r="G185" s="142">
        <v>1768</v>
      </c>
      <c r="H185" s="141">
        <v>0.62949308755760369</v>
      </c>
      <c r="I185" s="142">
        <v>3828</v>
      </c>
      <c r="J185" s="141">
        <v>1.667595818815331</v>
      </c>
      <c r="K185" s="142">
        <v>464</v>
      </c>
      <c r="L185" s="141">
        <v>-0.31157270029673589</v>
      </c>
      <c r="M185" s="142">
        <v>6079</v>
      </c>
      <c r="N185" s="141">
        <v>0.88554590570719594</v>
      </c>
      <c r="O185" s="142">
        <v>7269</v>
      </c>
      <c r="P185" s="141">
        <v>0.35438792621576298</v>
      </c>
      <c r="Q185" s="142">
        <v>13348</v>
      </c>
      <c r="R185" s="141">
        <v>0.55371900826446274</v>
      </c>
      <c r="S185" s="244"/>
      <c r="T185" s="149"/>
      <c r="U185" s="142"/>
      <c r="V185" s="149"/>
      <c r="W185" s="142"/>
      <c r="X185" s="149"/>
      <c r="Y185" s="142"/>
      <c r="Z185" s="149"/>
      <c r="AA185" s="142"/>
      <c r="AB185" s="149"/>
      <c r="AC185" s="142"/>
      <c r="AD185" s="154"/>
      <c r="AE185" s="213"/>
      <c r="AF185" s="149"/>
      <c r="AG185" s="142"/>
      <c r="AH185" s="149"/>
      <c r="AI185" s="142"/>
      <c r="AJ185" s="149"/>
      <c r="AK185" s="142"/>
      <c r="AL185" s="149"/>
      <c r="AM185" s="142"/>
      <c r="AN185" s="149"/>
      <c r="AO185" s="142"/>
      <c r="AP185" s="154"/>
      <c r="AQ185" s="334"/>
      <c r="AR185" s="149"/>
      <c r="AS185" s="142"/>
      <c r="AT185" s="149"/>
      <c r="AU185" s="142"/>
      <c r="AV185" s="149"/>
      <c r="AW185" s="142"/>
      <c r="AX185" s="149"/>
      <c r="AY185" s="142"/>
      <c r="AZ185" s="149"/>
      <c r="BA185" s="142"/>
      <c r="BB185" s="149"/>
      <c r="BC185" s="142"/>
      <c r="BD185" s="154"/>
      <c r="BE185" s="335"/>
      <c r="BF185" s="149"/>
      <c r="BG185" s="142"/>
      <c r="BH185" s="149"/>
      <c r="BI185" s="142"/>
      <c r="BJ185" s="149"/>
      <c r="BK185" s="142"/>
      <c r="BL185" s="149"/>
      <c r="BM185" s="142"/>
      <c r="BN185" s="149"/>
      <c r="BO185" s="142"/>
      <c r="BP185" s="149"/>
      <c r="BQ185" s="142"/>
      <c r="BR185" s="346"/>
    </row>
    <row r="186" spans="2:70" s="4" customFormat="1" ht="15" hidden="1" customHeight="1" outlineLevel="1" x14ac:dyDescent="0.25">
      <c r="B186" s="53" t="s">
        <v>88</v>
      </c>
      <c r="C186" s="213">
        <v>10</v>
      </c>
      <c r="D186" s="141">
        <v>0.4285714285714286</v>
      </c>
      <c r="E186" s="142">
        <v>87</v>
      </c>
      <c r="F186" s="141">
        <v>0.93333333333333335</v>
      </c>
      <c r="G186" s="142">
        <v>3067</v>
      </c>
      <c r="H186" s="141">
        <v>0.17961538461538451</v>
      </c>
      <c r="I186" s="142">
        <v>3939</v>
      </c>
      <c r="J186" s="141">
        <v>0.71112076455256301</v>
      </c>
      <c r="K186" s="142">
        <v>444</v>
      </c>
      <c r="L186" s="141">
        <v>-0.51948051948051943</v>
      </c>
      <c r="M186" s="142">
        <v>7547</v>
      </c>
      <c r="N186" s="141">
        <v>0.2839401156856074</v>
      </c>
      <c r="O186" s="142">
        <v>11348</v>
      </c>
      <c r="P186" s="141">
        <v>8.2629942247889332E-3</v>
      </c>
      <c r="Q186" s="142">
        <v>18895</v>
      </c>
      <c r="R186" s="141">
        <v>0.102842467752291</v>
      </c>
      <c r="S186" s="244"/>
      <c r="T186" s="149"/>
      <c r="U186" s="142"/>
      <c r="V186" s="149"/>
      <c r="W186" s="142"/>
      <c r="X186" s="149"/>
      <c r="Y186" s="142"/>
      <c r="Z186" s="149"/>
      <c r="AA186" s="142"/>
      <c r="AB186" s="149"/>
      <c r="AC186" s="142"/>
      <c r="AD186" s="154"/>
      <c r="AE186" s="213"/>
      <c r="AF186" s="149"/>
      <c r="AG186" s="142"/>
      <c r="AH186" s="149"/>
      <c r="AI186" s="142"/>
      <c r="AJ186" s="149"/>
      <c r="AK186" s="142"/>
      <c r="AL186" s="149"/>
      <c r="AM186" s="142"/>
      <c r="AN186" s="149"/>
      <c r="AO186" s="142"/>
      <c r="AP186" s="154"/>
      <c r="AQ186" s="334"/>
      <c r="AR186" s="149"/>
      <c r="AS186" s="142"/>
      <c r="AT186" s="149"/>
      <c r="AU186" s="142"/>
      <c r="AV186" s="149"/>
      <c r="AW186" s="142"/>
      <c r="AX186" s="149"/>
      <c r="AY186" s="142"/>
      <c r="AZ186" s="149"/>
      <c r="BA186" s="142"/>
      <c r="BB186" s="149"/>
      <c r="BC186" s="142"/>
      <c r="BD186" s="154"/>
      <c r="BE186" s="335"/>
      <c r="BF186" s="149"/>
      <c r="BG186" s="142"/>
      <c r="BH186" s="149"/>
      <c r="BI186" s="142"/>
      <c r="BJ186" s="149"/>
      <c r="BK186" s="142"/>
      <c r="BL186" s="149"/>
      <c r="BM186" s="142"/>
      <c r="BN186" s="149"/>
      <c r="BO186" s="142"/>
      <c r="BP186" s="149"/>
      <c r="BQ186" s="142"/>
      <c r="BR186" s="346"/>
    </row>
    <row r="187" spans="2:70" s="4" customFormat="1" ht="15" hidden="1" customHeight="1" outlineLevel="1" x14ac:dyDescent="0.25">
      <c r="B187" s="53" t="s">
        <v>89</v>
      </c>
      <c r="C187" s="213">
        <v>3</v>
      </c>
      <c r="D187" s="141">
        <v>-0.83333333333333337</v>
      </c>
      <c r="E187" s="142">
        <v>42</v>
      </c>
      <c r="F187" s="141">
        <v>-2.3255813953488413E-2</v>
      </c>
      <c r="G187" s="142">
        <v>2785</v>
      </c>
      <c r="H187" s="141">
        <v>9.9486774575602066E-2</v>
      </c>
      <c r="I187" s="142">
        <v>3016</v>
      </c>
      <c r="J187" s="141">
        <v>0.73233773693279725</v>
      </c>
      <c r="K187" s="142">
        <v>423</v>
      </c>
      <c r="L187" s="141">
        <v>-0.30427631578947367</v>
      </c>
      <c r="M187" s="142">
        <v>6269</v>
      </c>
      <c r="N187" s="141">
        <v>0.26825814282824201</v>
      </c>
      <c r="O187" s="142">
        <v>9887</v>
      </c>
      <c r="P187" s="141">
        <v>1.0734001226742951E-2</v>
      </c>
      <c r="Q187" s="142">
        <v>16156</v>
      </c>
      <c r="R187" s="141">
        <v>9.7181663837011989E-2</v>
      </c>
      <c r="S187" s="244"/>
      <c r="T187" s="149"/>
      <c r="U187" s="142"/>
      <c r="V187" s="149"/>
      <c r="W187" s="142"/>
      <c r="X187" s="149"/>
      <c r="Y187" s="142"/>
      <c r="Z187" s="149"/>
      <c r="AA187" s="142"/>
      <c r="AB187" s="149"/>
      <c r="AC187" s="142"/>
      <c r="AD187" s="154"/>
      <c r="AE187" s="213"/>
      <c r="AF187" s="149"/>
      <c r="AG187" s="142"/>
      <c r="AH187" s="149"/>
      <c r="AI187" s="142"/>
      <c r="AJ187" s="149"/>
      <c r="AK187" s="142"/>
      <c r="AL187" s="149"/>
      <c r="AM187" s="142"/>
      <c r="AN187" s="149"/>
      <c r="AO187" s="142"/>
      <c r="AP187" s="154"/>
      <c r="AQ187" s="334"/>
      <c r="AR187" s="149"/>
      <c r="AS187" s="142"/>
      <c r="AT187" s="149"/>
      <c r="AU187" s="142"/>
      <c r="AV187" s="149"/>
      <c r="AW187" s="142"/>
      <c r="AX187" s="149"/>
      <c r="AY187" s="142"/>
      <c r="AZ187" s="149"/>
      <c r="BA187" s="142"/>
      <c r="BB187" s="149"/>
      <c r="BC187" s="142"/>
      <c r="BD187" s="154"/>
      <c r="BE187" s="335"/>
      <c r="BF187" s="149"/>
      <c r="BG187" s="142"/>
      <c r="BH187" s="149"/>
      <c r="BI187" s="142"/>
      <c r="BJ187" s="149"/>
      <c r="BK187" s="142"/>
      <c r="BL187" s="149"/>
      <c r="BM187" s="142"/>
      <c r="BN187" s="149"/>
      <c r="BO187" s="142"/>
      <c r="BP187" s="149"/>
      <c r="BQ187" s="142"/>
      <c r="BR187" s="346"/>
    </row>
    <row r="188" spans="2:70" s="4" customFormat="1" ht="15.75" collapsed="1" x14ac:dyDescent="0.25">
      <c r="B188" s="65">
        <v>2004</v>
      </c>
      <c r="C188" s="214">
        <v>95</v>
      </c>
      <c r="D188" s="67">
        <v>-0.39490445859872614</v>
      </c>
      <c r="E188" s="66">
        <v>607</v>
      </c>
      <c r="F188" s="67">
        <v>0.12825278810408913</v>
      </c>
      <c r="G188" s="66">
        <v>15556</v>
      </c>
      <c r="H188" s="67">
        <v>-4.9260481603715878E-2</v>
      </c>
      <c r="I188" s="66">
        <v>19567</v>
      </c>
      <c r="J188" s="67">
        <v>0.47397363465160081</v>
      </c>
      <c r="K188" s="66">
        <v>4038</v>
      </c>
      <c r="L188" s="67">
        <v>1.0005002501250582E-2</v>
      </c>
      <c r="M188" s="66">
        <v>39863</v>
      </c>
      <c r="N188" s="67">
        <v>0.1611709874745122</v>
      </c>
      <c r="O188" s="66">
        <v>61404</v>
      </c>
      <c r="P188" s="67">
        <v>-0.13930083260912229</v>
      </c>
      <c r="Q188" s="66">
        <v>101267</v>
      </c>
      <c r="R188" s="67">
        <v>-4.1685593156181366E-2</v>
      </c>
      <c r="S188" s="343"/>
      <c r="T188" s="67"/>
      <c r="U188" s="66"/>
      <c r="V188" s="67"/>
      <c r="W188" s="66"/>
      <c r="X188" s="67"/>
      <c r="Y188" s="66"/>
      <c r="Z188" s="67"/>
      <c r="AA188" s="66"/>
      <c r="AB188" s="67"/>
      <c r="AC188" s="66"/>
      <c r="AD188" s="347"/>
      <c r="AE188" s="214"/>
      <c r="AF188" s="67"/>
      <c r="AG188" s="66"/>
      <c r="AH188" s="67"/>
      <c r="AI188" s="66"/>
      <c r="AJ188" s="67"/>
      <c r="AK188" s="66"/>
      <c r="AL188" s="67"/>
      <c r="AM188" s="66"/>
      <c r="AN188" s="67"/>
      <c r="AO188" s="66"/>
      <c r="AP188" s="347"/>
      <c r="AQ188" s="344"/>
      <c r="AR188" s="67"/>
      <c r="AS188" s="66"/>
      <c r="AT188" s="67"/>
      <c r="AU188" s="66"/>
      <c r="AV188" s="67"/>
      <c r="AW188" s="66"/>
      <c r="AX188" s="67"/>
      <c r="AY188" s="66"/>
      <c r="AZ188" s="67"/>
      <c r="BA188" s="66"/>
      <c r="BB188" s="67"/>
      <c r="BC188" s="66"/>
      <c r="BD188" s="347"/>
      <c r="BE188" s="345"/>
      <c r="BF188" s="67"/>
      <c r="BG188" s="66"/>
      <c r="BH188" s="67"/>
      <c r="BI188" s="66"/>
      <c r="BJ188" s="67"/>
      <c r="BK188" s="66"/>
      <c r="BL188" s="67"/>
      <c r="BM188" s="66"/>
      <c r="BN188" s="67"/>
      <c r="BO188" s="66"/>
      <c r="BP188" s="67"/>
      <c r="BQ188" s="66"/>
      <c r="BR188" s="348"/>
    </row>
    <row r="189" spans="2:70" s="4" customFormat="1" ht="15" hidden="1" customHeight="1" outlineLevel="1" x14ac:dyDescent="0.25">
      <c r="B189" s="53" t="s">
        <v>78</v>
      </c>
      <c r="C189" s="213">
        <v>47</v>
      </c>
      <c r="D189" s="141">
        <v>1.35</v>
      </c>
      <c r="E189" s="142">
        <v>93</v>
      </c>
      <c r="F189" s="141">
        <v>-0.3716216216216216</v>
      </c>
      <c r="G189" s="142">
        <v>2719</v>
      </c>
      <c r="H189" s="141">
        <v>-0.47731641676278358</v>
      </c>
      <c r="I189" s="142">
        <v>1444</v>
      </c>
      <c r="J189" s="141">
        <v>-1.9687712152070658E-2</v>
      </c>
      <c r="K189" s="142">
        <v>504</v>
      </c>
      <c r="L189" s="141">
        <v>-8.0291970802919721E-2</v>
      </c>
      <c r="M189" s="142">
        <v>4807</v>
      </c>
      <c r="N189" s="141">
        <v>-0.34961439588688947</v>
      </c>
      <c r="O189" s="142">
        <v>12648</v>
      </c>
      <c r="P189" s="141">
        <v>-0.37236998809051214</v>
      </c>
      <c r="Q189" s="142">
        <v>17455</v>
      </c>
      <c r="R189" s="141">
        <v>-0.3662636604581927</v>
      </c>
      <c r="S189" s="244"/>
      <c r="T189" s="149"/>
      <c r="U189" s="142"/>
      <c r="V189" s="149"/>
      <c r="W189" s="142"/>
      <c r="X189" s="149"/>
      <c r="Y189" s="142"/>
      <c r="Z189" s="149"/>
      <c r="AA189" s="142"/>
      <c r="AB189" s="149"/>
      <c r="AC189" s="142"/>
      <c r="AD189" s="154"/>
      <c r="AE189" s="213"/>
      <c r="AF189" s="149"/>
      <c r="AG189" s="142"/>
      <c r="AH189" s="149"/>
      <c r="AI189" s="142"/>
      <c r="AJ189" s="149"/>
      <c r="AK189" s="142"/>
      <c r="AL189" s="149"/>
      <c r="AM189" s="142"/>
      <c r="AN189" s="149"/>
      <c r="AO189" s="142"/>
      <c r="AP189" s="154"/>
      <c r="AQ189" s="334"/>
      <c r="AR189" s="149"/>
      <c r="AS189" s="142"/>
      <c r="AT189" s="149"/>
      <c r="AU189" s="142"/>
      <c r="AV189" s="149"/>
      <c r="AW189" s="142"/>
      <c r="AX189" s="149"/>
      <c r="AY189" s="142"/>
      <c r="AZ189" s="149"/>
      <c r="BA189" s="142"/>
      <c r="BB189" s="149"/>
      <c r="BC189" s="142"/>
      <c r="BD189" s="154"/>
      <c r="BE189" s="335"/>
      <c r="BF189" s="149"/>
      <c r="BG189" s="142"/>
      <c r="BH189" s="149"/>
      <c r="BI189" s="142"/>
      <c r="BJ189" s="149"/>
      <c r="BK189" s="142"/>
      <c r="BL189" s="149"/>
      <c r="BM189" s="142"/>
      <c r="BN189" s="149"/>
      <c r="BO189" s="142"/>
      <c r="BP189" s="149"/>
      <c r="BQ189" s="142"/>
      <c r="BR189" s="346"/>
    </row>
    <row r="190" spans="2:70" s="4" customFormat="1" ht="15" hidden="1" customHeight="1" outlineLevel="1" x14ac:dyDescent="0.25">
      <c r="B190" s="53" t="s">
        <v>79</v>
      </c>
      <c r="C190" s="213">
        <v>14</v>
      </c>
      <c r="D190" s="141">
        <v>6</v>
      </c>
      <c r="E190" s="142">
        <v>92</v>
      </c>
      <c r="F190" s="141">
        <v>0.10843373493975905</v>
      </c>
      <c r="G190" s="142">
        <v>2278</v>
      </c>
      <c r="H190" s="141">
        <v>-0.48215503523528069</v>
      </c>
      <c r="I190" s="142">
        <v>1467</v>
      </c>
      <c r="J190" s="141">
        <v>-4.0733197556007683E-3</v>
      </c>
      <c r="K190" s="142">
        <v>482</v>
      </c>
      <c r="L190" s="141">
        <v>2.9914529914529808E-2</v>
      </c>
      <c r="M190" s="142">
        <v>4333</v>
      </c>
      <c r="N190" s="141">
        <v>-0.32560311284046695</v>
      </c>
      <c r="O190" s="142">
        <v>10781</v>
      </c>
      <c r="P190" s="141">
        <v>-0.4083525408846449</v>
      </c>
      <c r="Q190" s="142">
        <v>15114</v>
      </c>
      <c r="R190" s="141">
        <v>-0.38678135270012581</v>
      </c>
      <c r="S190" s="244"/>
      <c r="T190" s="149"/>
      <c r="U190" s="142"/>
      <c r="V190" s="149"/>
      <c r="W190" s="142"/>
      <c r="X190" s="149"/>
      <c r="Y190" s="142"/>
      <c r="Z190" s="149"/>
      <c r="AA190" s="142"/>
      <c r="AB190" s="149"/>
      <c r="AC190" s="142"/>
      <c r="AD190" s="154"/>
      <c r="AE190" s="213"/>
      <c r="AF190" s="149"/>
      <c r="AG190" s="142"/>
      <c r="AH190" s="149"/>
      <c r="AI190" s="142"/>
      <c r="AJ190" s="149"/>
      <c r="AK190" s="142"/>
      <c r="AL190" s="149"/>
      <c r="AM190" s="142"/>
      <c r="AN190" s="149"/>
      <c r="AO190" s="142"/>
      <c r="AP190" s="154"/>
      <c r="AQ190" s="334"/>
      <c r="AR190" s="149"/>
      <c r="AS190" s="142"/>
      <c r="AT190" s="149"/>
      <c r="AU190" s="142"/>
      <c r="AV190" s="149"/>
      <c r="AW190" s="142"/>
      <c r="AX190" s="149"/>
      <c r="AY190" s="142"/>
      <c r="AZ190" s="149"/>
      <c r="BA190" s="142"/>
      <c r="BB190" s="149"/>
      <c r="BC190" s="142"/>
      <c r="BD190" s="154"/>
      <c r="BE190" s="335"/>
      <c r="BF190" s="149"/>
      <c r="BG190" s="142"/>
      <c r="BH190" s="149"/>
      <c r="BI190" s="142"/>
      <c r="BJ190" s="149"/>
      <c r="BK190" s="142"/>
      <c r="BL190" s="149"/>
      <c r="BM190" s="142"/>
      <c r="BN190" s="149"/>
      <c r="BO190" s="142"/>
      <c r="BP190" s="149"/>
      <c r="BQ190" s="142"/>
      <c r="BR190" s="346"/>
    </row>
    <row r="191" spans="2:70" s="4" customFormat="1" ht="15" hidden="1" customHeight="1" outlineLevel="1" x14ac:dyDescent="0.25">
      <c r="B191" s="53" t="s">
        <v>80</v>
      </c>
      <c r="C191" s="213">
        <v>11</v>
      </c>
      <c r="D191" s="141">
        <v>-0.3529411764705882</v>
      </c>
      <c r="E191" s="142">
        <v>127</v>
      </c>
      <c r="F191" s="141">
        <v>0</v>
      </c>
      <c r="G191" s="142">
        <v>2447</v>
      </c>
      <c r="H191" s="141">
        <v>-0.46125055041831797</v>
      </c>
      <c r="I191" s="142">
        <v>2031</v>
      </c>
      <c r="J191" s="141">
        <v>0.20534124629080108</v>
      </c>
      <c r="K191" s="142">
        <v>393</v>
      </c>
      <c r="L191" s="141">
        <v>-3.9119804400977953E-2</v>
      </c>
      <c r="M191" s="142">
        <v>5009</v>
      </c>
      <c r="N191" s="141">
        <v>-0.26120943952802356</v>
      </c>
      <c r="O191" s="142">
        <v>11522</v>
      </c>
      <c r="P191" s="141">
        <v>-0.42599511781995714</v>
      </c>
      <c r="Q191" s="142">
        <v>16531</v>
      </c>
      <c r="R191" s="141">
        <v>-0.38438908129445504</v>
      </c>
      <c r="S191" s="244"/>
      <c r="T191" s="149"/>
      <c r="U191" s="142"/>
      <c r="V191" s="149"/>
      <c r="W191" s="142"/>
      <c r="X191" s="149"/>
      <c r="Y191" s="142"/>
      <c r="Z191" s="149"/>
      <c r="AA191" s="142"/>
      <c r="AB191" s="149"/>
      <c r="AC191" s="142"/>
      <c r="AD191" s="154"/>
      <c r="AE191" s="213"/>
      <c r="AF191" s="149"/>
      <c r="AG191" s="142"/>
      <c r="AH191" s="149"/>
      <c r="AI191" s="142"/>
      <c r="AJ191" s="149"/>
      <c r="AK191" s="142"/>
      <c r="AL191" s="149"/>
      <c r="AM191" s="142"/>
      <c r="AN191" s="149"/>
      <c r="AO191" s="142"/>
      <c r="AP191" s="154"/>
      <c r="AQ191" s="334"/>
      <c r="AR191" s="149"/>
      <c r="AS191" s="142"/>
      <c r="AT191" s="149"/>
      <c r="AU191" s="142"/>
      <c r="AV191" s="149"/>
      <c r="AW191" s="142"/>
      <c r="AX191" s="149"/>
      <c r="AY191" s="142"/>
      <c r="AZ191" s="149"/>
      <c r="BA191" s="142"/>
      <c r="BB191" s="149"/>
      <c r="BC191" s="142"/>
      <c r="BD191" s="154"/>
      <c r="BE191" s="335"/>
      <c r="BF191" s="149"/>
      <c r="BG191" s="142"/>
      <c r="BH191" s="149"/>
      <c r="BI191" s="142"/>
      <c r="BJ191" s="149"/>
      <c r="BK191" s="142"/>
      <c r="BL191" s="149"/>
      <c r="BM191" s="142"/>
      <c r="BN191" s="149"/>
      <c r="BO191" s="142"/>
      <c r="BP191" s="149"/>
      <c r="BQ191" s="142"/>
      <c r="BR191" s="346"/>
    </row>
    <row r="192" spans="2:70" s="4" customFormat="1" ht="15" hidden="1" customHeight="1" outlineLevel="1" x14ac:dyDescent="0.25">
      <c r="B192" s="53" t="s">
        <v>81</v>
      </c>
      <c r="C192" s="213">
        <v>8</v>
      </c>
      <c r="D192" s="141">
        <v>-0.11111111111111116</v>
      </c>
      <c r="E192" s="142">
        <v>19</v>
      </c>
      <c r="F192" s="141">
        <v>-0.13636363636363635</v>
      </c>
      <c r="G192" s="142">
        <v>1347</v>
      </c>
      <c r="H192" s="141">
        <v>-0.45487656819101574</v>
      </c>
      <c r="I192" s="142">
        <v>1232</v>
      </c>
      <c r="J192" s="141">
        <v>0.54579673776662485</v>
      </c>
      <c r="K192" s="142">
        <v>329</v>
      </c>
      <c r="L192" s="141">
        <v>0.20955882352941169</v>
      </c>
      <c r="M192" s="142">
        <v>2935</v>
      </c>
      <c r="N192" s="141">
        <v>-0.17810137216465971</v>
      </c>
      <c r="O192" s="142">
        <v>5395</v>
      </c>
      <c r="P192" s="141">
        <v>-0.25964045560587345</v>
      </c>
      <c r="Q192" s="142">
        <v>8330</v>
      </c>
      <c r="R192" s="141">
        <v>-0.23282372444280719</v>
      </c>
      <c r="S192" s="244"/>
      <c r="T192" s="149"/>
      <c r="U192" s="142"/>
      <c r="V192" s="149"/>
      <c r="W192" s="142"/>
      <c r="X192" s="149"/>
      <c r="Y192" s="142"/>
      <c r="Z192" s="149"/>
      <c r="AA192" s="142"/>
      <c r="AB192" s="149"/>
      <c r="AC192" s="142"/>
      <c r="AD192" s="154"/>
      <c r="AE192" s="213"/>
      <c r="AF192" s="149"/>
      <c r="AG192" s="142"/>
      <c r="AH192" s="149"/>
      <c r="AI192" s="142"/>
      <c r="AJ192" s="149"/>
      <c r="AK192" s="142"/>
      <c r="AL192" s="149"/>
      <c r="AM192" s="142"/>
      <c r="AN192" s="149"/>
      <c r="AO192" s="142"/>
      <c r="AP192" s="154"/>
      <c r="AQ192" s="334"/>
      <c r="AR192" s="149"/>
      <c r="AS192" s="142"/>
      <c r="AT192" s="149"/>
      <c r="AU192" s="142"/>
      <c r="AV192" s="149"/>
      <c r="AW192" s="142"/>
      <c r="AX192" s="149"/>
      <c r="AY192" s="142"/>
      <c r="AZ192" s="149"/>
      <c r="BA192" s="142"/>
      <c r="BB192" s="149"/>
      <c r="BC192" s="142"/>
      <c r="BD192" s="154"/>
      <c r="BE192" s="335"/>
      <c r="BF192" s="149"/>
      <c r="BG192" s="142"/>
      <c r="BH192" s="149"/>
      <c r="BI192" s="142"/>
      <c r="BJ192" s="149"/>
      <c r="BK192" s="142"/>
      <c r="BL192" s="149"/>
      <c r="BM192" s="142"/>
      <c r="BN192" s="149"/>
      <c r="BO192" s="142"/>
      <c r="BP192" s="149"/>
      <c r="BQ192" s="142"/>
      <c r="BR192" s="346"/>
    </row>
    <row r="193" spans="2:70" s="4" customFormat="1" ht="15" hidden="1" customHeight="1" outlineLevel="1" x14ac:dyDescent="0.25">
      <c r="B193" s="53" t="s">
        <v>82</v>
      </c>
      <c r="C193" s="213">
        <v>4</v>
      </c>
      <c r="D193" s="141">
        <v>-0.63636363636363635</v>
      </c>
      <c r="E193" s="142">
        <v>16</v>
      </c>
      <c r="F193" s="141">
        <v>-0.15789473684210531</v>
      </c>
      <c r="G193" s="142">
        <v>343</v>
      </c>
      <c r="H193" s="141">
        <v>-0.36363636363636365</v>
      </c>
      <c r="I193" s="142">
        <v>335</v>
      </c>
      <c r="J193" s="141">
        <v>2.9880952380952381</v>
      </c>
      <c r="K193" s="142">
        <v>36</v>
      </c>
      <c r="L193" s="141">
        <v>0.38461538461538458</v>
      </c>
      <c r="M193" s="142">
        <v>734</v>
      </c>
      <c r="N193" s="141">
        <v>8.1001472754050008E-2</v>
      </c>
      <c r="O193" s="142">
        <v>1206</v>
      </c>
      <c r="P193" s="141">
        <v>8.2987551867219622E-4</v>
      </c>
      <c r="Q193" s="142">
        <v>1940</v>
      </c>
      <c r="R193" s="141">
        <v>2.9723991507430991E-2</v>
      </c>
      <c r="S193" s="244"/>
      <c r="T193" s="149"/>
      <c r="U193" s="142"/>
      <c r="V193" s="149"/>
      <c r="W193" s="142"/>
      <c r="X193" s="149"/>
      <c r="Y193" s="142"/>
      <c r="Z193" s="149"/>
      <c r="AA193" s="142"/>
      <c r="AB193" s="149"/>
      <c r="AC193" s="142"/>
      <c r="AD193" s="154"/>
      <c r="AE193" s="213"/>
      <c r="AF193" s="149"/>
      <c r="AG193" s="142"/>
      <c r="AH193" s="149"/>
      <c r="AI193" s="142"/>
      <c r="AJ193" s="149"/>
      <c r="AK193" s="142"/>
      <c r="AL193" s="149"/>
      <c r="AM193" s="142"/>
      <c r="AN193" s="149"/>
      <c r="AO193" s="142"/>
      <c r="AP193" s="154"/>
      <c r="AQ193" s="334"/>
      <c r="AR193" s="149"/>
      <c r="AS193" s="142"/>
      <c r="AT193" s="149"/>
      <c r="AU193" s="142"/>
      <c r="AV193" s="149"/>
      <c r="AW193" s="142"/>
      <c r="AX193" s="149"/>
      <c r="AY193" s="142"/>
      <c r="AZ193" s="149"/>
      <c r="BA193" s="142"/>
      <c r="BB193" s="149"/>
      <c r="BC193" s="142"/>
      <c r="BD193" s="154"/>
      <c r="BE193" s="335"/>
      <c r="BF193" s="149"/>
      <c r="BG193" s="142"/>
      <c r="BH193" s="149"/>
      <c r="BI193" s="142"/>
      <c r="BJ193" s="149"/>
      <c r="BK193" s="142"/>
      <c r="BL193" s="149"/>
      <c r="BM193" s="142"/>
      <c r="BN193" s="149"/>
      <c r="BO193" s="142"/>
      <c r="BP193" s="149"/>
      <c r="BQ193" s="142"/>
      <c r="BR193" s="346"/>
    </row>
    <row r="194" spans="2:70" s="4" customFormat="1" ht="15" hidden="1" customHeight="1" outlineLevel="1" x14ac:dyDescent="0.25">
      <c r="B194" s="53" t="s">
        <v>83</v>
      </c>
      <c r="C194" s="213">
        <v>4</v>
      </c>
      <c r="D194" s="141" t="s">
        <v>90</v>
      </c>
      <c r="E194" s="142">
        <v>14</v>
      </c>
      <c r="F194" s="141">
        <v>-6.6666666666666652E-2</v>
      </c>
      <c r="G194" s="142">
        <v>407</v>
      </c>
      <c r="H194" s="141">
        <v>-0.29948364888123924</v>
      </c>
      <c r="I194" s="142">
        <v>431</v>
      </c>
      <c r="J194" s="141">
        <v>0.12532637075718012</v>
      </c>
      <c r="K194" s="142">
        <v>24</v>
      </c>
      <c r="L194" s="141">
        <v>2.4285714285714284</v>
      </c>
      <c r="M194" s="142">
        <v>880</v>
      </c>
      <c r="N194" s="141">
        <v>-0.10750507099391482</v>
      </c>
      <c r="O194" s="142">
        <v>1249</v>
      </c>
      <c r="P194" s="141">
        <v>0.47985781990521326</v>
      </c>
      <c r="Q194" s="142">
        <v>2129</v>
      </c>
      <c r="R194" s="141">
        <v>0.1633879781420764</v>
      </c>
      <c r="S194" s="244"/>
      <c r="T194" s="149"/>
      <c r="U194" s="142"/>
      <c r="V194" s="149"/>
      <c r="W194" s="142"/>
      <c r="X194" s="149"/>
      <c r="Y194" s="142"/>
      <c r="Z194" s="149"/>
      <c r="AA194" s="142"/>
      <c r="AB194" s="149"/>
      <c r="AC194" s="142"/>
      <c r="AD194" s="154"/>
      <c r="AE194" s="213"/>
      <c r="AF194" s="149"/>
      <c r="AG194" s="142"/>
      <c r="AH194" s="149"/>
      <c r="AI194" s="142"/>
      <c r="AJ194" s="149"/>
      <c r="AK194" s="142"/>
      <c r="AL194" s="149"/>
      <c r="AM194" s="142"/>
      <c r="AN194" s="149"/>
      <c r="AO194" s="142"/>
      <c r="AP194" s="154"/>
      <c r="AQ194" s="334"/>
      <c r="AR194" s="149"/>
      <c r="AS194" s="142"/>
      <c r="AT194" s="149"/>
      <c r="AU194" s="142"/>
      <c r="AV194" s="149"/>
      <c r="AW194" s="142"/>
      <c r="AX194" s="149"/>
      <c r="AY194" s="142"/>
      <c r="AZ194" s="149"/>
      <c r="BA194" s="142"/>
      <c r="BB194" s="149"/>
      <c r="BC194" s="142"/>
      <c r="BD194" s="154"/>
      <c r="BE194" s="335"/>
      <c r="BF194" s="149"/>
      <c r="BG194" s="142"/>
      <c r="BH194" s="149"/>
      <c r="BI194" s="142"/>
      <c r="BJ194" s="149"/>
      <c r="BK194" s="142"/>
      <c r="BL194" s="149"/>
      <c r="BM194" s="142"/>
      <c r="BN194" s="149"/>
      <c r="BO194" s="142"/>
      <c r="BP194" s="149"/>
      <c r="BQ194" s="142"/>
      <c r="BR194" s="346"/>
    </row>
    <row r="195" spans="2:70" s="4" customFormat="1" ht="15" hidden="1" customHeight="1" outlineLevel="1" x14ac:dyDescent="0.25">
      <c r="B195" s="53" t="s">
        <v>84</v>
      </c>
      <c r="C195" s="213">
        <v>19</v>
      </c>
      <c r="D195" s="141" t="s">
        <v>90</v>
      </c>
      <c r="E195" s="142">
        <v>11</v>
      </c>
      <c r="F195" s="141">
        <v>-0.73170731707317072</v>
      </c>
      <c r="G195" s="142">
        <v>529</v>
      </c>
      <c r="H195" s="141">
        <v>-0.28802153432032307</v>
      </c>
      <c r="I195" s="142">
        <v>331</v>
      </c>
      <c r="J195" s="141">
        <v>3.0365853658536581</v>
      </c>
      <c r="K195" s="142">
        <v>5</v>
      </c>
      <c r="L195" s="141">
        <v>-0.81481481481481488</v>
      </c>
      <c r="M195" s="142">
        <v>895</v>
      </c>
      <c r="N195" s="141">
        <v>2.2396416573349232E-3</v>
      </c>
      <c r="O195" s="142">
        <v>1253</v>
      </c>
      <c r="P195" s="141">
        <v>-0.14060356652949246</v>
      </c>
      <c r="Q195" s="142">
        <v>2148</v>
      </c>
      <c r="R195" s="141">
        <v>-8.6346235644406688E-2</v>
      </c>
      <c r="S195" s="244"/>
      <c r="T195" s="149"/>
      <c r="U195" s="142"/>
      <c r="V195" s="149"/>
      <c r="W195" s="142"/>
      <c r="X195" s="149"/>
      <c r="Y195" s="142"/>
      <c r="Z195" s="149"/>
      <c r="AA195" s="142"/>
      <c r="AB195" s="149"/>
      <c r="AC195" s="142"/>
      <c r="AD195" s="154"/>
      <c r="AE195" s="213"/>
      <c r="AF195" s="149"/>
      <c r="AG195" s="142"/>
      <c r="AH195" s="149"/>
      <c r="AI195" s="142"/>
      <c r="AJ195" s="149"/>
      <c r="AK195" s="142"/>
      <c r="AL195" s="149"/>
      <c r="AM195" s="142"/>
      <c r="AN195" s="149"/>
      <c r="AO195" s="142"/>
      <c r="AP195" s="154"/>
      <c r="AQ195" s="334"/>
      <c r="AR195" s="149"/>
      <c r="AS195" s="142"/>
      <c r="AT195" s="149"/>
      <c r="AU195" s="142"/>
      <c r="AV195" s="149"/>
      <c r="AW195" s="142"/>
      <c r="AX195" s="149"/>
      <c r="AY195" s="142"/>
      <c r="AZ195" s="149"/>
      <c r="BA195" s="142"/>
      <c r="BB195" s="149"/>
      <c r="BC195" s="142"/>
      <c r="BD195" s="154"/>
      <c r="BE195" s="335"/>
      <c r="BF195" s="149"/>
      <c r="BG195" s="142"/>
      <c r="BH195" s="149"/>
      <c r="BI195" s="142"/>
      <c r="BJ195" s="149"/>
      <c r="BK195" s="142"/>
      <c r="BL195" s="149"/>
      <c r="BM195" s="142"/>
      <c r="BN195" s="149"/>
      <c r="BO195" s="142"/>
      <c r="BP195" s="149"/>
      <c r="BQ195" s="142"/>
      <c r="BR195" s="346"/>
    </row>
    <row r="196" spans="2:70" s="4" customFormat="1" ht="15" hidden="1" customHeight="1" outlineLevel="1" x14ac:dyDescent="0.25">
      <c r="B196" s="53" t="s">
        <v>85</v>
      </c>
      <c r="C196" s="213">
        <v>15</v>
      </c>
      <c r="D196" s="141">
        <v>4</v>
      </c>
      <c r="E196" s="142">
        <v>17</v>
      </c>
      <c r="F196" s="141">
        <v>-5.555555555555558E-2</v>
      </c>
      <c r="G196" s="142">
        <v>20</v>
      </c>
      <c r="H196" s="141">
        <v>-0.93710691823899372</v>
      </c>
      <c r="I196" s="142">
        <v>268</v>
      </c>
      <c r="J196" s="141">
        <v>-0.1702786377708978</v>
      </c>
      <c r="K196" s="142">
        <v>11</v>
      </c>
      <c r="L196" s="141">
        <v>-0.26666666666666672</v>
      </c>
      <c r="M196" s="142">
        <v>331</v>
      </c>
      <c r="N196" s="141">
        <v>-0.51107828655834564</v>
      </c>
      <c r="O196" s="142">
        <v>316</v>
      </c>
      <c r="P196" s="141">
        <v>-0.75465838509316774</v>
      </c>
      <c r="Q196" s="142">
        <v>647</v>
      </c>
      <c r="R196" s="141">
        <v>-0.67073791348600509</v>
      </c>
      <c r="S196" s="244"/>
      <c r="T196" s="149"/>
      <c r="U196" s="142"/>
      <c r="V196" s="149"/>
      <c r="W196" s="142"/>
      <c r="X196" s="149"/>
      <c r="Y196" s="142"/>
      <c r="Z196" s="149"/>
      <c r="AA196" s="142"/>
      <c r="AB196" s="149"/>
      <c r="AC196" s="142"/>
      <c r="AD196" s="154"/>
      <c r="AE196" s="213"/>
      <c r="AF196" s="149"/>
      <c r="AG196" s="142"/>
      <c r="AH196" s="149"/>
      <c r="AI196" s="142"/>
      <c r="AJ196" s="149"/>
      <c r="AK196" s="142"/>
      <c r="AL196" s="149"/>
      <c r="AM196" s="142"/>
      <c r="AN196" s="149"/>
      <c r="AO196" s="142"/>
      <c r="AP196" s="154"/>
      <c r="AQ196" s="334"/>
      <c r="AR196" s="149"/>
      <c r="AS196" s="142"/>
      <c r="AT196" s="149"/>
      <c r="AU196" s="142"/>
      <c r="AV196" s="149"/>
      <c r="AW196" s="142"/>
      <c r="AX196" s="149"/>
      <c r="AY196" s="142"/>
      <c r="AZ196" s="149"/>
      <c r="BA196" s="142"/>
      <c r="BB196" s="149"/>
      <c r="BC196" s="142"/>
      <c r="BD196" s="154"/>
      <c r="BE196" s="335"/>
      <c r="BF196" s="149"/>
      <c r="BG196" s="142"/>
      <c r="BH196" s="149"/>
      <c r="BI196" s="142"/>
      <c r="BJ196" s="149"/>
      <c r="BK196" s="142"/>
      <c r="BL196" s="149"/>
      <c r="BM196" s="142"/>
      <c r="BN196" s="149"/>
      <c r="BO196" s="142"/>
      <c r="BP196" s="149"/>
      <c r="BQ196" s="142"/>
      <c r="BR196" s="346"/>
    </row>
    <row r="197" spans="2:70" s="4" customFormat="1" ht="15" hidden="1" customHeight="1" outlineLevel="1" x14ac:dyDescent="0.25">
      <c r="B197" s="53" t="s">
        <v>86</v>
      </c>
      <c r="C197" s="213">
        <v>4</v>
      </c>
      <c r="D197" s="141">
        <v>1</v>
      </c>
      <c r="E197" s="142">
        <v>37</v>
      </c>
      <c r="F197" s="141">
        <v>0.60869565217391308</v>
      </c>
      <c r="G197" s="142">
        <v>54</v>
      </c>
      <c r="H197" s="141">
        <v>-0.8660049627791564</v>
      </c>
      <c r="I197" s="142">
        <v>258</v>
      </c>
      <c r="J197" s="141">
        <v>-0.48707753479125249</v>
      </c>
      <c r="K197" s="142">
        <v>8</v>
      </c>
      <c r="L197" s="141">
        <v>-0.90588235294117647</v>
      </c>
      <c r="M197" s="142">
        <v>361</v>
      </c>
      <c r="N197" s="141">
        <v>-0.64468503937007871</v>
      </c>
      <c r="O197" s="142">
        <v>568</v>
      </c>
      <c r="P197" s="141">
        <v>-0.5654169854628921</v>
      </c>
      <c r="Q197" s="142">
        <v>929</v>
      </c>
      <c r="R197" s="141">
        <v>-0.60008609556607828</v>
      </c>
      <c r="S197" s="244"/>
      <c r="T197" s="149"/>
      <c r="U197" s="142"/>
      <c r="V197" s="149"/>
      <c r="W197" s="142"/>
      <c r="X197" s="149"/>
      <c r="Y197" s="142"/>
      <c r="Z197" s="149"/>
      <c r="AA197" s="142"/>
      <c r="AB197" s="149"/>
      <c r="AC197" s="142"/>
      <c r="AD197" s="154"/>
      <c r="AE197" s="213"/>
      <c r="AF197" s="149"/>
      <c r="AG197" s="142"/>
      <c r="AH197" s="149"/>
      <c r="AI197" s="142"/>
      <c r="AJ197" s="149"/>
      <c r="AK197" s="142"/>
      <c r="AL197" s="149"/>
      <c r="AM197" s="142"/>
      <c r="AN197" s="149"/>
      <c r="AO197" s="142"/>
      <c r="AP197" s="154"/>
      <c r="AQ197" s="334"/>
      <c r="AR197" s="149"/>
      <c r="AS197" s="142"/>
      <c r="AT197" s="149"/>
      <c r="AU197" s="142"/>
      <c r="AV197" s="149"/>
      <c r="AW197" s="142"/>
      <c r="AX197" s="149"/>
      <c r="AY197" s="142"/>
      <c r="AZ197" s="149"/>
      <c r="BA197" s="142"/>
      <c r="BB197" s="149"/>
      <c r="BC197" s="142"/>
      <c r="BD197" s="154"/>
      <c r="BE197" s="335"/>
      <c r="BF197" s="149"/>
      <c r="BG197" s="142"/>
      <c r="BH197" s="149"/>
      <c r="BI197" s="142"/>
      <c r="BJ197" s="149"/>
      <c r="BK197" s="142"/>
      <c r="BL197" s="149"/>
      <c r="BM197" s="142"/>
      <c r="BN197" s="149"/>
      <c r="BO197" s="142"/>
      <c r="BP197" s="149"/>
      <c r="BQ197" s="142"/>
      <c r="BR197" s="346"/>
    </row>
    <row r="198" spans="2:70" s="4" customFormat="1" ht="15" hidden="1" customHeight="1" outlineLevel="1" x14ac:dyDescent="0.25">
      <c r="B198" s="53" t="s">
        <v>87</v>
      </c>
      <c r="C198" s="213">
        <v>6</v>
      </c>
      <c r="D198" s="141">
        <v>-0.5</v>
      </c>
      <c r="E198" s="142">
        <v>24</v>
      </c>
      <c r="F198" s="141">
        <v>-0.7142857142857143</v>
      </c>
      <c r="G198" s="142">
        <v>1085</v>
      </c>
      <c r="H198" s="141">
        <v>-0.48917137476459516</v>
      </c>
      <c r="I198" s="142">
        <v>1435</v>
      </c>
      <c r="J198" s="141">
        <v>-3.5618279569892497E-2</v>
      </c>
      <c r="K198" s="142">
        <v>674</v>
      </c>
      <c r="L198" s="141">
        <v>1.1602564102564101</v>
      </c>
      <c r="M198" s="142">
        <v>3224</v>
      </c>
      <c r="N198" s="141">
        <v>-0.19800995024875623</v>
      </c>
      <c r="O198" s="142">
        <v>5367</v>
      </c>
      <c r="P198" s="141">
        <v>-0.14660518365399899</v>
      </c>
      <c r="Q198" s="142">
        <v>8591</v>
      </c>
      <c r="R198" s="141">
        <v>-0.16665049956348821</v>
      </c>
      <c r="S198" s="244"/>
      <c r="T198" s="149"/>
      <c r="U198" s="142"/>
      <c r="V198" s="149"/>
      <c r="W198" s="142"/>
      <c r="X198" s="149"/>
      <c r="Y198" s="142"/>
      <c r="Z198" s="149"/>
      <c r="AA198" s="142"/>
      <c r="AB198" s="149"/>
      <c r="AC198" s="142"/>
      <c r="AD198" s="154"/>
      <c r="AE198" s="213"/>
      <c r="AF198" s="149"/>
      <c r="AG198" s="142"/>
      <c r="AH198" s="149"/>
      <c r="AI198" s="142"/>
      <c r="AJ198" s="149"/>
      <c r="AK198" s="142"/>
      <c r="AL198" s="149"/>
      <c r="AM198" s="142"/>
      <c r="AN198" s="149"/>
      <c r="AO198" s="142"/>
      <c r="AP198" s="154"/>
      <c r="AQ198" s="334"/>
      <c r="AR198" s="149"/>
      <c r="AS198" s="142"/>
      <c r="AT198" s="149"/>
      <c r="AU198" s="142"/>
      <c r="AV198" s="149"/>
      <c r="AW198" s="142"/>
      <c r="AX198" s="149"/>
      <c r="AY198" s="142"/>
      <c r="AZ198" s="149"/>
      <c r="BA198" s="142"/>
      <c r="BB198" s="149"/>
      <c r="BC198" s="142"/>
      <c r="BD198" s="154"/>
      <c r="BE198" s="335"/>
      <c r="BF198" s="149"/>
      <c r="BG198" s="142"/>
      <c r="BH198" s="149"/>
      <c r="BI198" s="142"/>
      <c r="BJ198" s="149"/>
      <c r="BK198" s="142"/>
      <c r="BL198" s="149"/>
      <c r="BM198" s="142"/>
      <c r="BN198" s="149"/>
      <c r="BO198" s="142"/>
      <c r="BP198" s="149"/>
      <c r="BQ198" s="142"/>
      <c r="BR198" s="346"/>
    </row>
    <row r="199" spans="2:70" s="4" customFormat="1" ht="15" hidden="1" customHeight="1" outlineLevel="1" x14ac:dyDescent="0.25">
      <c r="B199" s="53" t="s">
        <v>88</v>
      </c>
      <c r="C199" s="213">
        <v>7</v>
      </c>
      <c r="D199" s="141">
        <v>0</v>
      </c>
      <c r="E199" s="142">
        <v>45</v>
      </c>
      <c r="F199" s="141">
        <v>-0.59459459459459452</v>
      </c>
      <c r="G199" s="142">
        <v>2600</v>
      </c>
      <c r="H199" s="141">
        <v>-4.2709867452135453E-2</v>
      </c>
      <c r="I199" s="142">
        <v>2302</v>
      </c>
      <c r="J199" s="141">
        <v>0.25723648279628608</v>
      </c>
      <c r="K199" s="142">
        <v>924</v>
      </c>
      <c r="L199" s="141">
        <v>0.45511811023622051</v>
      </c>
      <c r="M199" s="142">
        <v>5878</v>
      </c>
      <c r="N199" s="141">
        <v>0.10905660377358495</v>
      </c>
      <c r="O199" s="142">
        <v>11255</v>
      </c>
      <c r="P199" s="141">
        <v>-0.14825185409414254</v>
      </c>
      <c r="Q199" s="142">
        <v>17133</v>
      </c>
      <c r="R199" s="141">
        <v>-7.4592200496921279E-2</v>
      </c>
      <c r="S199" s="244"/>
      <c r="T199" s="149"/>
      <c r="U199" s="142"/>
      <c r="V199" s="149"/>
      <c r="W199" s="142"/>
      <c r="X199" s="149"/>
      <c r="Y199" s="142"/>
      <c r="Z199" s="149"/>
      <c r="AA199" s="142"/>
      <c r="AB199" s="149"/>
      <c r="AC199" s="142"/>
      <c r="AD199" s="154"/>
      <c r="AE199" s="213"/>
      <c r="AF199" s="149"/>
      <c r="AG199" s="142"/>
      <c r="AH199" s="149"/>
      <c r="AI199" s="142"/>
      <c r="AJ199" s="149"/>
      <c r="AK199" s="142"/>
      <c r="AL199" s="149"/>
      <c r="AM199" s="142"/>
      <c r="AN199" s="149"/>
      <c r="AO199" s="142"/>
      <c r="AP199" s="154"/>
      <c r="AQ199" s="334"/>
      <c r="AR199" s="149"/>
      <c r="AS199" s="142"/>
      <c r="AT199" s="149"/>
      <c r="AU199" s="142"/>
      <c r="AV199" s="149"/>
      <c r="AW199" s="142"/>
      <c r="AX199" s="149"/>
      <c r="AY199" s="142"/>
      <c r="AZ199" s="149"/>
      <c r="BA199" s="142"/>
      <c r="BB199" s="149"/>
      <c r="BC199" s="142"/>
      <c r="BD199" s="154"/>
      <c r="BE199" s="335"/>
      <c r="BF199" s="149"/>
      <c r="BG199" s="142"/>
      <c r="BH199" s="149"/>
      <c r="BI199" s="142"/>
      <c r="BJ199" s="149"/>
      <c r="BK199" s="142"/>
      <c r="BL199" s="149"/>
      <c r="BM199" s="142"/>
      <c r="BN199" s="149"/>
      <c r="BO199" s="142"/>
      <c r="BP199" s="149"/>
      <c r="BQ199" s="142"/>
      <c r="BR199" s="346"/>
    </row>
    <row r="200" spans="2:70" s="4" customFormat="1" ht="15" hidden="1" customHeight="1" outlineLevel="1" x14ac:dyDescent="0.25">
      <c r="B200" s="53" t="s">
        <v>89</v>
      </c>
      <c r="C200" s="213">
        <v>18</v>
      </c>
      <c r="D200" s="141">
        <v>-0.41935483870967738</v>
      </c>
      <c r="E200" s="142">
        <v>43</v>
      </c>
      <c r="F200" s="141">
        <v>-0.57843137254901955</v>
      </c>
      <c r="G200" s="142">
        <v>2533</v>
      </c>
      <c r="H200" s="141">
        <v>-0.18343004513217276</v>
      </c>
      <c r="I200" s="142">
        <v>1741</v>
      </c>
      <c r="J200" s="141">
        <v>1.4568764568764658E-2</v>
      </c>
      <c r="K200" s="142">
        <v>608</v>
      </c>
      <c r="L200" s="141">
        <v>0.11559633027522942</v>
      </c>
      <c r="M200" s="142">
        <v>4943</v>
      </c>
      <c r="N200" s="141">
        <v>-0.10061863173216889</v>
      </c>
      <c r="O200" s="142">
        <v>9782</v>
      </c>
      <c r="P200" s="141">
        <v>-0.46279312427920261</v>
      </c>
      <c r="Q200" s="142">
        <v>14725</v>
      </c>
      <c r="R200" s="141">
        <v>-0.37882303311537646</v>
      </c>
      <c r="S200" s="244"/>
      <c r="T200" s="149"/>
      <c r="U200" s="142"/>
      <c r="V200" s="149"/>
      <c r="W200" s="142"/>
      <c r="X200" s="149"/>
      <c r="Y200" s="142"/>
      <c r="Z200" s="149"/>
      <c r="AA200" s="142"/>
      <c r="AB200" s="149"/>
      <c r="AC200" s="142"/>
      <c r="AD200" s="154"/>
      <c r="AE200" s="213"/>
      <c r="AF200" s="149"/>
      <c r="AG200" s="142"/>
      <c r="AH200" s="149"/>
      <c r="AI200" s="142"/>
      <c r="AJ200" s="149"/>
      <c r="AK200" s="142"/>
      <c r="AL200" s="149"/>
      <c r="AM200" s="142"/>
      <c r="AN200" s="149"/>
      <c r="AO200" s="142"/>
      <c r="AP200" s="154"/>
      <c r="AQ200" s="334"/>
      <c r="AR200" s="149"/>
      <c r="AS200" s="142"/>
      <c r="AT200" s="149"/>
      <c r="AU200" s="142"/>
      <c r="AV200" s="149"/>
      <c r="AW200" s="142"/>
      <c r="AX200" s="149"/>
      <c r="AY200" s="142"/>
      <c r="AZ200" s="149"/>
      <c r="BA200" s="142"/>
      <c r="BB200" s="149"/>
      <c r="BC200" s="142"/>
      <c r="BD200" s="154"/>
      <c r="BE200" s="335"/>
      <c r="BF200" s="149"/>
      <c r="BG200" s="142"/>
      <c r="BH200" s="149"/>
      <c r="BI200" s="142"/>
      <c r="BJ200" s="149"/>
      <c r="BK200" s="142"/>
      <c r="BL200" s="149"/>
      <c r="BM200" s="142"/>
      <c r="BN200" s="149"/>
      <c r="BO200" s="142"/>
      <c r="BP200" s="149"/>
      <c r="BQ200" s="142"/>
      <c r="BR200" s="346"/>
    </row>
    <row r="201" spans="2:70" s="4" customFormat="1" ht="15.75" collapsed="1" x14ac:dyDescent="0.25">
      <c r="B201" s="65">
        <v>2003</v>
      </c>
      <c r="C201" s="214">
        <v>157</v>
      </c>
      <c r="D201" s="67">
        <v>0.37719298245614041</v>
      </c>
      <c r="E201" s="66">
        <v>538</v>
      </c>
      <c r="F201" s="67">
        <v>-0.32156368221941989</v>
      </c>
      <c r="G201" s="66">
        <v>16362</v>
      </c>
      <c r="H201" s="67">
        <v>-0.39712601326455421</v>
      </c>
      <c r="I201" s="66">
        <v>13275</v>
      </c>
      <c r="J201" s="67">
        <v>0.12138874809934119</v>
      </c>
      <c r="K201" s="66">
        <v>3998</v>
      </c>
      <c r="L201" s="67">
        <v>0.19378919080322476</v>
      </c>
      <c r="M201" s="66">
        <v>34330</v>
      </c>
      <c r="N201" s="67">
        <v>-0.2059490216033677</v>
      </c>
      <c r="O201" s="66">
        <v>71342</v>
      </c>
      <c r="P201" s="67">
        <v>-0.34876036075510275</v>
      </c>
      <c r="Q201" s="66">
        <v>105672</v>
      </c>
      <c r="R201" s="67">
        <v>-0.30834784202327503</v>
      </c>
      <c r="S201" s="343"/>
      <c r="T201" s="67"/>
      <c r="U201" s="66"/>
      <c r="V201" s="67"/>
      <c r="W201" s="66"/>
      <c r="X201" s="67"/>
      <c r="Y201" s="66"/>
      <c r="Z201" s="67"/>
      <c r="AA201" s="66"/>
      <c r="AB201" s="67"/>
      <c r="AC201" s="66"/>
      <c r="AD201" s="347"/>
      <c r="AE201" s="214"/>
      <c r="AF201" s="67"/>
      <c r="AG201" s="66"/>
      <c r="AH201" s="67"/>
      <c r="AI201" s="66"/>
      <c r="AJ201" s="67"/>
      <c r="AK201" s="66"/>
      <c r="AL201" s="67"/>
      <c r="AM201" s="66"/>
      <c r="AN201" s="67"/>
      <c r="AO201" s="66"/>
      <c r="AP201" s="347"/>
      <c r="AQ201" s="344"/>
      <c r="AR201" s="67"/>
      <c r="AS201" s="66"/>
      <c r="AT201" s="67"/>
      <c r="AU201" s="66"/>
      <c r="AV201" s="67"/>
      <c r="AW201" s="66"/>
      <c r="AX201" s="67"/>
      <c r="AY201" s="66"/>
      <c r="AZ201" s="67"/>
      <c r="BA201" s="66"/>
      <c r="BB201" s="67"/>
      <c r="BC201" s="66"/>
      <c r="BD201" s="347"/>
      <c r="BE201" s="345"/>
      <c r="BF201" s="67"/>
      <c r="BG201" s="66"/>
      <c r="BH201" s="67"/>
      <c r="BI201" s="66"/>
      <c r="BJ201" s="67"/>
      <c r="BK201" s="66"/>
      <c r="BL201" s="67"/>
      <c r="BM201" s="66"/>
      <c r="BN201" s="67"/>
      <c r="BO201" s="66"/>
      <c r="BP201" s="67"/>
      <c r="BQ201" s="66"/>
      <c r="BR201" s="348"/>
    </row>
    <row r="202" spans="2:70" s="4" customFormat="1" ht="15" hidden="1" customHeight="1" outlineLevel="1" x14ac:dyDescent="0.25">
      <c r="B202" s="53" t="s">
        <v>78</v>
      </c>
      <c r="C202" s="213">
        <v>20</v>
      </c>
      <c r="D202" s="141">
        <v>-0.59183673469387754</v>
      </c>
      <c r="E202" s="142">
        <v>148</v>
      </c>
      <c r="F202" s="141">
        <v>0.18399999999999994</v>
      </c>
      <c r="G202" s="142">
        <v>5202</v>
      </c>
      <c r="H202" s="141">
        <v>-0.14186737050478393</v>
      </c>
      <c r="I202" s="142">
        <v>1473</v>
      </c>
      <c r="J202" s="141">
        <v>-0.3642641346568839</v>
      </c>
      <c r="K202" s="142">
        <v>548</v>
      </c>
      <c r="L202" s="141">
        <v>-0.48928238583410999</v>
      </c>
      <c r="M202" s="142">
        <v>7391</v>
      </c>
      <c r="N202" s="141">
        <v>-0.232183669229171</v>
      </c>
      <c r="O202" s="142">
        <v>20152</v>
      </c>
      <c r="P202" s="141">
        <v>9.4169505109196194E-3</v>
      </c>
      <c r="Q202" s="142">
        <v>27543</v>
      </c>
      <c r="R202" s="141">
        <v>-6.9178776613720849E-2</v>
      </c>
      <c r="S202" s="244"/>
      <c r="T202" s="149"/>
      <c r="U202" s="142"/>
      <c r="V202" s="149"/>
      <c r="W202" s="142"/>
      <c r="X202" s="149"/>
      <c r="Y202" s="142"/>
      <c r="Z202" s="149"/>
      <c r="AA202" s="142"/>
      <c r="AB202" s="149"/>
      <c r="AC202" s="142"/>
      <c r="AD202" s="154"/>
      <c r="AE202" s="213"/>
      <c r="AF202" s="149"/>
      <c r="AG202" s="142"/>
      <c r="AH202" s="149"/>
      <c r="AI202" s="142"/>
      <c r="AJ202" s="149"/>
      <c r="AK202" s="142"/>
      <c r="AL202" s="149"/>
      <c r="AM202" s="142"/>
      <c r="AN202" s="149"/>
      <c r="AO202" s="142"/>
      <c r="AP202" s="154"/>
      <c r="AQ202" s="334"/>
      <c r="AR202" s="149"/>
      <c r="AS202" s="142"/>
      <c r="AT202" s="149"/>
      <c r="AU202" s="142"/>
      <c r="AV202" s="149"/>
      <c r="AW202" s="142"/>
      <c r="AX202" s="149"/>
      <c r="AY202" s="142"/>
      <c r="AZ202" s="149"/>
      <c r="BA202" s="142"/>
      <c r="BB202" s="149"/>
      <c r="BC202" s="142"/>
      <c r="BD202" s="154"/>
      <c r="BE202" s="335"/>
      <c r="BF202" s="149"/>
      <c r="BG202" s="142"/>
      <c r="BH202" s="149"/>
      <c r="BI202" s="142"/>
      <c r="BJ202" s="149"/>
      <c r="BK202" s="142"/>
      <c r="BL202" s="149"/>
      <c r="BM202" s="142"/>
      <c r="BN202" s="149"/>
      <c r="BO202" s="142"/>
      <c r="BP202" s="149"/>
      <c r="BQ202" s="142"/>
      <c r="BR202" s="346"/>
    </row>
    <row r="203" spans="2:70" s="4" customFormat="1" ht="15" hidden="1" customHeight="1" outlineLevel="1" x14ac:dyDescent="0.25">
      <c r="B203" s="53" t="s">
        <v>79</v>
      </c>
      <c r="C203" s="213">
        <v>2</v>
      </c>
      <c r="D203" s="141">
        <v>-0.91304347826086962</v>
      </c>
      <c r="E203" s="142">
        <v>83</v>
      </c>
      <c r="F203" s="141">
        <v>-0.45033112582781454</v>
      </c>
      <c r="G203" s="142">
        <v>4399</v>
      </c>
      <c r="H203" s="141">
        <v>-4.7629357003680428E-2</v>
      </c>
      <c r="I203" s="142">
        <v>1473</v>
      </c>
      <c r="J203" s="141">
        <v>-0.43692660550458717</v>
      </c>
      <c r="K203" s="142">
        <v>468</v>
      </c>
      <c r="L203" s="141">
        <v>-0.52631578947368429</v>
      </c>
      <c r="M203" s="142">
        <v>6425</v>
      </c>
      <c r="N203" s="141">
        <v>-0.23484577825413844</v>
      </c>
      <c r="O203" s="142">
        <v>18222</v>
      </c>
      <c r="P203" s="141">
        <v>-4.3711069828433757E-3</v>
      </c>
      <c r="Q203" s="142">
        <v>24647</v>
      </c>
      <c r="R203" s="141">
        <v>-7.6856811116521206E-2</v>
      </c>
      <c r="S203" s="244"/>
      <c r="T203" s="149"/>
      <c r="U203" s="142"/>
      <c r="V203" s="149"/>
      <c r="W203" s="142"/>
      <c r="X203" s="149"/>
      <c r="Y203" s="142"/>
      <c r="Z203" s="149"/>
      <c r="AA203" s="142"/>
      <c r="AB203" s="149"/>
      <c r="AC203" s="142"/>
      <c r="AD203" s="154"/>
      <c r="AE203" s="213"/>
      <c r="AF203" s="149"/>
      <c r="AG203" s="142"/>
      <c r="AH203" s="149"/>
      <c r="AI203" s="142"/>
      <c r="AJ203" s="149"/>
      <c r="AK203" s="142"/>
      <c r="AL203" s="149"/>
      <c r="AM203" s="142"/>
      <c r="AN203" s="149"/>
      <c r="AO203" s="142"/>
      <c r="AP203" s="154"/>
      <c r="AQ203" s="334"/>
      <c r="AR203" s="149"/>
      <c r="AS203" s="142"/>
      <c r="AT203" s="149"/>
      <c r="AU203" s="142"/>
      <c r="AV203" s="149"/>
      <c r="AW203" s="142"/>
      <c r="AX203" s="149"/>
      <c r="AY203" s="142"/>
      <c r="AZ203" s="149"/>
      <c r="BA203" s="142"/>
      <c r="BB203" s="149"/>
      <c r="BC203" s="142"/>
      <c r="BD203" s="154"/>
      <c r="BE203" s="335"/>
      <c r="BF203" s="149"/>
      <c r="BG203" s="142"/>
      <c r="BH203" s="149"/>
      <c r="BI203" s="142"/>
      <c r="BJ203" s="149"/>
      <c r="BK203" s="142"/>
      <c r="BL203" s="149"/>
      <c r="BM203" s="142"/>
      <c r="BN203" s="149"/>
      <c r="BO203" s="142"/>
      <c r="BP203" s="149"/>
      <c r="BQ203" s="142"/>
      <c r="BR203" s="346"/>
    </row>
    <row r="204" spans="2:70" s="4" customFormat="1" ht="15" hidden="1" customHeight="1" outlineLevel="1" x14ac:dyDescent="0.25">
      <c r="B204" s="53" t="s">
        <v>80</v>
      </c>
      <c r="C204" s="213">
        <v>17</v>
      </c>
      <c r="D204" s="141">
        <v>-0.22727272727272729</v>
      </c>
      <c r="E204" s="142">
        <v>127</v>
      </c>
      <c r="F204" s="141">
        <v>-2.3076923076923106E-2</v>
      </c>
      <c r="G204" s="142">
        <v>4542</v>
      </c>
      <c r="H204" s="141">
        <v>9.3333333333334156E-3</v>
      </c>
      <c r="I204" s="142">
        <v>1685</v>
      </c>
      <c r="J204" s="141">
        <v>-0.48768622681666163</v>
      </c>
      <c r="K204" s="142">
        <v>409</v>
      </c>
      <c r="L204" s="141">
        <v>-0.49506172839506168</v>
      </c>
      <c r="M204" s="142">
        <v>6780</v>
      </c>
      <c r="N204" s="141">
        <v>-0.22523140212547132</v>
      </c>
      <c r="O204" s="142">
        <v>20073</v>
      </c>
      <c r="P204" s="141">
        <v>7.9077518546392778E-2</v>
      </c>
      <c r="Q204" s="142">
        <v>26853</v>
      </c>
      <c r="R204" s="141">
        <v>-1.8279530581654657E-2</v>
      </c>
      <c r="S204" s="244"/>
      <c r="T204" s="149"/>
      <c r="U204" s="142"/>
      <c r="V204" s="149"/>
      <c r="W204" s="142"/>
      <c r="X204" s="149"/>
      <c r="Y204" s="142"/>
      <c r="Z204" s="149"/>
      <c r="AA204" s="142"/>
      <c r="AB204" s="149"/>
      <c r="AC204" s="142"/>
      <c r="AD204" s="154"/>
      <c r="AE204" s="213"/>
      <c r="AF204" s="149"/>
      <c r="AG204" s="142"/>
      <c r="AH204" s="149"/>
      <c r="AI204" s="142"/>
      <c r="AJ204" s="149"/>
      <c r="AK204" s="142"/>
      <c r="AL204" s="149"/>
      <c r="AM204" s="142"/>
      <c r="AN204" s="149"/>
      <c r="AO204" s="142"/>
      <c r="AP204" s="154"/>
      <c r="AQ204" s="334"/>
      <c r="AR204" s="149"/>
      <c r="AS204" s="142"/>
      <c r="AT204" s="149"/>
      <c r="AU204" s="142"/>
      <c r="AV204" s="149"/>
      <c r="AW204" s="142"/>
      <c r="AX204" s="149"/>
      <c r="AY204" s="142"/>
      <c r="AZ204" s="149"/>
      <c r="BA204" s="142"/>
      <c r="BB204" s="149"/>
      <c r="BC204" s="142"/>
      <c r="BD204" s="154"/>
      <c r="BE204" s="335"/>
      <c r="BF204" s="149"/>
      <c r="BG204" s="142"/>
      <c r="BH204" s="149"/>
      <c r="BI204" s="142"/>
      <c r="BJ204" s="149"/>
      <c r="BK204" s="142"/>
      <c r="BL204" s="149"/>
      <c r="BM204" s="142"/>
      <c r="BN204" s="149"/>
      <c r="BO204" s="142"/>
      <c r="BP204" s="149"/>
      <c r="BQ204" s="142"/>
      <c r="BR204" s="346"/>
    </row>
    <row r="205" spans="2:70" s="4" customFormat="1" ht="15" hidden="1" customHeight="1" outlineLevel="1" x14ac:dyDescent="0.25">
      <c r="B205" s="53" t="s">
        <v>81</v>
      </c>
      <c r="C205" s="213">
        <v>9</v>
      </c>
      <c r="D205" s="141">
        <v>-0.55000000000000004</v>
      </c>
      <c r="E205" s="142">
        <v>22</v>
      </c>
      <c r="F205" s="141">
        <v>0.29411764705882359</v>
      </c>
      <c r="G205" s="142">
        <v>2471</v>
      </c>
      <c r="H205" s="141">
        <v>-0.19511400651465793</v>
      </c>
      <c r="I205" s="142">
        <v>797</v>
      </c>
      <c r="J205" s="141">
        <v>-0.32742616033755279</v>
      </c>
      <c r="K205" s="142">
        <v>272</v>
      </c>
      <c r="L205" s="141">
        <v>1.193548387096774</v>
      </c>
      <c r="M205" s="142">
        <v>3571</v>
      </c>
      <c r="N205" s="141">
        <v>-0.19134963768115942</v>
      </c>
      <c r="O205" s="142">
        <v>7287</v>
      </c>
      <c r="P205" s="141">
        <v>-0.34125836195986259</v>
      </c>
      <c r="Q205" s="142">
        <v>10858</v>
      </c>
      <c r="R205" s="141">
        <v>-0.29848817676702422</v>
      </c>
      <c r="S205" s="244"/>
      <c r="T205" s="149"/>
      <c r="U205" s="142"/>
      <c r="V205" s="149"/>
      <c r="W205" s="142"/>
      <c r="X205" s="149"/>
      <c r="Y205" s="142"/>
      <c r="Z205" s="149"/>
      <c r="AA205" s="142"/>
      <c r="AB205" s="149"/>
      <c r="AC205" s="142"/>
      <c r="AD205" s="154"/>
      <c r="AE205" s="213"/>
      <c r="AF205" s="149"/>
      <c r="AG205" s="142"/>
      <c r="AH205" s="149"/>
      <c r="AI205" s="142"/>
      <c r="AJ205" s="149"/>
      <c r="AK205" s="142"/>
      <c r="AL205" s="149"/>
      <c r="AM205" s="142"/>
      <c r="AN205" s="149"/>
      <c r="AO205" s="142"/>
      <c r="AP205" s="154"/>
      <c r="AQ205" s="334"/>
      <c r="AR205" s="149"/>
      <c r="AS205" s="142"/>
      <c r="AT205" s="149"/>
      <c r="AU205" s="142"/>
      <c r="AV205" s="149"/>
      <c r="AW205" s="142"/>
      <c r="AX205" s="149"/>
      <c r="AY205" s="142"/>
      <c r="AZ205" s="149"/>
      <c r="BA205" s="142"/>
      <c r="BB205" s="149"/>
      <c r="BC205" s="142"/>
      <c r="BD205" s="154"/>
      <c r="BE205" s="335"/>
      <c r="BF205" s="149"/>
      <c r="BG205" s="142"/>
      <c r="BH205" s="149"/>
      <c r="BI205" s="142"/>
      <c r="BJ205" s="149"/>
      <c r="BK205" s="142"/>
      <c r="BL205" s="149"/>
      <c r="BM205" s="142"/>
      <c r="BN205" s="149"/>
      <c r="BO205" s="142"/>
      <c r="BP205" s="149"/>
      <c r="BQ205" s="142"/>
      <c r="BR205" s="346"/>
    </row>
    <row r="206" spans="2:70" s="4" customFormat="1" ht="15" hidden="1" customHeight="1" outlineLevel="1" x14ac:dyDescent="0.25">
      <c r="B206" s="53" t="s">
        <v>82</v>
      </c>
      <c r="C206" s="213">
        <v>11</v>
      </c>
      <c r="D206" s="141">
        <v>0.83333333333333326</v>
      </c>
      <c r="E206" s="142">
        <v>19</v>
      </c>
      <c r="F206" s="141">
        <v>1.1111111111111112</v>
      </c>
      <c r="G206" s="142">
        <v>539</v>
      </c>
      <c r="H206" s="141">
        <v>-0.45937813440320963</v>
      </c>
      <c r="I206" s="142">
        <v>84</v>
      </c>
      <c r="J206" s="141">
        <v>-0.15151515151515149</v>
      </c>
      <c r="K206" s="142">
        <v>26</v>
      </c>
      <c r="L206" s="141">
        <v>-0.5</v>
      </c>
      <c r="M206" s="142">
        <v>679</v>
      </c>
      <c r="N206" s="141">
        <v>-0.41616509028374893</v>
      </c>
      <c r="O206" s="142">
        <v>1205</v>
      </c>
      <c r="P206" s="141">
        <v>-0.19986719787516605</v>
      </c>
      <c r="Q206" s="142">
        <v>1884</v>
      </c>
      <c r="R206" s="141">
        <v>-0.29411764705882348</v>
      </c>
      <c r="S206" s="244"/>
      <c r="T206" s="149"/>
      <c r="U206" s="142"/>
      <c r="V206" s="149"/>
      <c r="W206" s="142"/>
      <c r="X206" s="149"/>
      <c r="Y206" s="142"/>
      <c r="Z206" s="149"/>
      <c r="AA206" s="142"/>
      <c r="AB206" s="149"/>
      <c r="AC206" s="142"/>
      <c r="AD206" s="154"/>
      <c r="AE206" s="213"/>
      <c r="AF206" s="149"/>
      <c r="AG206" s="142"/>
      <c r="AH206" s="149"/>
      <c r="AI206" s="142"/>
      <c r="AJ206" s="149"/>
      <c r="AK206" s="142"/>
      <c r="AL206" s="149"/>
      <c r="AM206" s="142"/>
      <c r="AN206" s="149"/>
      <c r="AO206" s="142"/>
      <c r="AP206" s="154"/>
      <c r="AQ206" s="334"/>
      <c r="AR206" s="149"/>
      <c r="AS206" s="142"/>
      <c r="AT206" s="149"/>
      <c r="AU206" s="142"/>
      <c r="AV206" s="149"/>
      <c r="AW206" s="142"/>
      <c r="AX206" s="149"/>
      <c r="AY206" s="142"/>
      <c r="AZ206" s="149"/>
      <c r="BA206" s="142"/>
      <c r="BB206" s="149"/>
      <c r="BC206" s="142"/>
      <c r="BD206" s="154"/>
      <c r="BE206" s="335"/>
      <c r="BF206" s="149"/>
      <c r="BG206" s="142"/>
      <c r="BH206" s="149"/>
      <c r="BI206" s="142"/>
      <c r="BJ206" s="149"/>
      <c r="BK206" s="142"/>
      <c r="BL206" s="149"/>
      <c r="BM206" s="142"/>
      <c r="BN206" s="149"/>
      <c r="BO206" s="142"/>
      <c r="BP206" s="149"/>
      <c r="BQ206" s="142"/>
      <c r="BR206" s="346"/>
    </row>
    <row r="207" spans="2:70" s="4" customFormat="1" ht="15" hidden="1" customHeight="1" outlineLevel="1" x14ac:dyDescent="0.25">
      <c r="B207" s="53" t="s">
        <v>83</v>
      </c>
      <c r="C207" s="213">
        <v>0</v>
      </c>
      <c r="D207" s="141">
        <v>-1</v>
      </c>
      <c r="E207" s="142">
        <v>15</v>
      </c>
      <c r="F207" s="141">
        <v>0</v>
      </c>
      <c r="G207" s="142">
        <v>581</v>
      </c>
      <c r="H207" s="141">
        <v>-7.3365231259968078E-2</v>
      </c>
      <c r="I207" s="142">
        <v>383</v>
      </c>
      <c r="J207" s="141">
        <v>5.0793650793650791</v>
      </c>
      <c r="K207" s="142">
        <v>7</v>
      </c>
      <c r="L207" s="141">
        <v>-0.41666666666666663</v>
      </c>
      <c r="M207" s="142">
        <v>986</v>
      </c>
      <c r="N207" s="141">
        <v>0.35439560439560447</v>
      </c>
      <c r="O207" s="142">
        <v>844</v>
      </c>
      <c r="P207" s="141">
        <v>-0.38929088277858181</v>
      </c>
      <c r="Q207" s="142">
        <v>1830</v>
      </c>
      <c r="R207" s="141">
        <v>-0.13270142180094791</v>
      </c>
      <c r="S207" s="244"/>
      <c r="T207" s="149"/>
      <c r="U207" s="142"/>
      <c r="V207" s="149"/>
      <c r="W207" s="142"/>
      <c r="X207" s="149"/>
      <c r="Y207" s="142"/>
      <c r="Z207" s="149"/>
      <c r="AA207" s="142"/>
      <c r="AB207" s="149"/>
      <c r="AC207" s="142"/>
      <c r="AD207" s="154"/>
      <c r="AE207" s="213"/>
      <c r="AF207" s="149"/>
      <c r="AG207" s="142"/>
      <c r="AH207" s="149"/>
      <c r="AI207" s="142"/>
      <c r="AJ207" s="149"/>
      <c r="AK207" s="142"/>
      <c r="AL207" s="149"/>
      <c r="AM207" s="142"/>
      <c r="AN207" s="149"/>
      <c r="AO207" s="142"/>
      <c r="AP207" s="154"/>
      <c r="AQ207" s="334"/>
      <c r="AR207" s="149"/>
      <c r="AS207" s="142"/>
      <c r="AT207" s="149"/>
      <c r="AU207" s="142"/>
      <c r="AV207" s="149"/>
      <c r="AW207" s="142"/>
      <c r="AX207" s="149"/>
      <c r="AY207" s="142"/>
      <c r="AZ207" s="149"/>
      <c r="BA207" s="142"/>
      <c r="BB207" s="149"/>
      <c r="BC207" s="142"/>
      <c r="BD207" s="154"/>
      <c r="BE207" s="335"/>
      <c r="BF207" s="149"/>
      <c r="BG207" s="142"/>
      <c r="BH207" s="149"/>
      <c r="BI207" s="142"/>
      <c r="BJ207" s="149"/>
      <c r="BK207" s="142"/>
      <c r="BL207" s="149"/>
      <c r="BM207" s="142"/>
      <c r="BN207" s="149"/>
      <c r="BO207" s="142"/>
      <c r="BP207" s="149"/>
      <c r="BQ207" s="142"/>
      <c r="BR207" s="346"/>
    </row>
    <row r="208" spans="2:70" s="4" customFormat="1" ht="15" hidden="1" customHeight="1" outlineLevel="1" x14ac:dyDescent="0.25">
      <c r="B208" s="53" t="s">
        <v>84</v>
      </c>
      <c r="C208" s="213">
        <v>0</v>
      </c>
      <c r="D208" s="141">
        <v>-1</v>
      </c>
      <c r="E208" s="142">
        <v>41</v>
      </c>
      <c r="F208" s="141">
        <v>3.0999999999999996</v>
      </c>
      <c r="G208" s="142">
        <v>743</v>
      </c>
      <c r="H208" s="141">
        <v>-2.3653088042049908E-2</v>
      </c>
      <c r="I208" s="142">
        <v>82</v>
      </c>
      <c r="J208" s="141">
        <v>1.5625</v>
      </c>
      <c r="K208" s="142">
        <v>27</v>
      </c>
      <c r="L208" s="141">
        <v>-0.44897959183673475</v>
      </c>
      <c r="M208" s="142">
        <v>893</v>
      </c>
      <c r="N208" s="141">
        <v>7.900677200902928E-3</v>
      </c>
      <c r="O208" s="142">
        <v>1458</v>
      </c>
      <c r="P208" s="141">
        <v>-0.35600706713780916</v>
      </c>
      <c r="Q208" s="142">
        <v>2351</v>
      </c>
      <c r="R208" s="141">
        <v>-0.25365079365079368</v>
      </c>
      <c r="S208" s="244"/>
      <c r="T208" s="149"/>
      <c r="U208" s="142"/>
      <c r="V208" s="149"/>
      <c r="W208" s="142"/>
      <c r="X208" s="149"/>
      <c r="Y208" s="142"/>
      <c r="Z208" s="149"/>
      <c r="AA208" s="142"/>
      <c r="AB208" s="149"/>
      <c r="AC208" s="142"/>
      <c r="AD208" s="154"/>
      <c r="AE208" s="213"/>
      <c r="AF208" s="149"/>
      <c r="AG208" s="142"/>
      <c r="AH208" s="149"/>
      <c r="AI208" s="142"/>
      <c r="AJ208" s="149"/>
      <c r="AK208" s="142"/>
      <c r="AL208" s="149"/>
      <c r="AM208" s="142"/>
      <c r="AN208" s="149"/>
      <c r="AO208" s="142"/>
      <c r="AP208" s="154"/>
      <c r="AQ208" s="334"/>
      <c r="AR208" s="149"/>
      <c r="AS208" s="142"/>
      <c r="AT208" s="149"/>
      <c r="AU208" s="142"/>
      <c r="AV208" s="149"/>
      <c r="AW208" s="142"/>
      <c r="AX208" s="149"/>
      <c r="AY208" s="142"/>
      <c r="AZ208" s="149"/>
      <c r="BA208" s="142"/>
      <c r="BB208" s="149"/>
      <c r="BC208" s="142"/>
      <c r="BD208" s="154"/>
      <c r="BE208" s="335"/>
      <c r="BF208" s="149"/>
      <c r="BG208" s="142"/>
      <c r="BH208" s="149"/>
      <c r="BI208" s="142"/>
      <c r="BJ208" s="149"/>
      <c r="BK208" s="142"/>
      <c r="BL208" s="149"/>
      <c r="BM208" s="142"/>
      <c r="BN208" s="149"/>
      <c r="BO208" s="142"/>
      <c r="BP208" s="149"/>
      <c r="BQ208" s="142"/>
      <c r="BR208" s="346"/>
    </row>
    <row r="209" spans="2:70" s="4" customFormat="1" ht="15" hidden="1" customHeight="1" outlineLevel="1" x14ac:dyDescent="0.25">
      <c r="B209" s="53" t="s">
        <v>85</v>
      </c>
      <c r="C209" s="213">
        <v>3</v>
      </c>
      <c r="D209" s="141">
        <v>-0.625</v>
      </c>
      <c r="E209" s="142">
        <v>18</v>
      </c>
      <c r="F209" s="141">
        <v>-0.87142857142857144</v>
      </c>
      <c r="G209" s="142">
        <v>318</v>
      </c>
      <c r="H209" s="141">
        <v>-0.42908438061041287</v>
      </c>
      <c r="I209" s="142">
        <v>323</v>
      </c>
      <c r="J209" s="141">
        <v>4.4745762711864403</v>
      </c>
      <c r="K209" s="142">
        <v>15</v>
      </c>
      <c r="L209" s="141">
        <v>-0.4</v>
      </c>
      <c r="M209" s="142">
        <v>677</v>
      </c>
      <c r="N209" s="141">
        <v>-0.14195183776932829</v>
      </c>
      <c r="O209" s="142">
        <v>1288</v>
      </c>
      <c r="P209" s="141">
        <v>-0.1565160445317616</v>
      </c>
      <c r="Q209" s="142">
        <v>1965</v>
      </c>
      <c r="R209" s="141">
        <v>-0.1515544041450777</v>
      </c>
      <c r="S209" s="244"/>
      <c r="T209" s="149"/>
      <c r="U209" s="142"/>
      <c r="V209" s="149"/>
      <c r="W209" s="142"/>
      <c r="X209" s="149"/>
      <c r="Y209" s="142"/>
      <c r="Z209" s="149"/>
      <c r="AA209" s="142"/>
      <c r="AB209" s="149"/>
      <c r="AC209" s="142"/>
      <c r="AD209" s="154"/>
      <c r="AE209" s="213"/>
      <c r="AF209" s="149"/>
      <c r="AG209" s="142"/>
      <c r="AH209" s="149"/>
      <c r="AI209" s="142"/>
      <c r="AJ209" s="149"/>
      <c r="AK209" s="142"/>
      <c r="AL209" s="149"/>
      <c r="AM209" s="142"/>
      <c r="AN209" s="149"/>
      <c r="AO209" s="142"/>
      <c r="AP209" s="154"/>
      <c r="AQ209" s="334"/>
      <c r="AR209" s="149"/>
      <c r="AS209" s="142"/>
      <c r="AT209" s="149"/>
      <c r="AU209" s="142"/>
      <c r="AV209" s="149"/>
      <c r="AW209" s="142"/>
      <c r="AX209" s="149"/>
      <c r="AY209" s="142"/>
      <c r="AZ209" s="149"/>
      <c r="BA209" s="142"/>
      <c r="BB209" s="149"/>
      <c r="BC209" s="142"/>
      <c r="BD209" s="154"/>
      <c r="BE209" s="335"/>
      <c r="BF209" s="149"/>
      <c r="BG209" s="142"/>
      <c r="BH209" s="149"/>
      <c r="BI209" s="142"/>
      <c r="BJ209" s="149"/>
      <c r="BK209" s="142"/>
      <c r="BL209" s="149"/>
      <c r="BM209" s="142"/>
      <c r="BN209" s="149"/>
      <c r="BO209" s="142"/>
      <c r="BP209" s="149"/>
      <c r="BQ209" s="142"/>
      <c r="BR209" s="346"/>
    </row>
    <row r="210" spans="2:70" s="4" customFormat="1" ht="15" hidden="1" customHeight="1" outlineLevel="1" x14ac:dyDescent="0.25">
      <c r="B210" s="53" t="s">
        <v>86</v>
      </c>
      <c r="C210" s="213">
        <v>2</v>
      </c>
      <c r="D210" s="141">
        <v>-0.875</v>
      </c>
      <c r="E210" s="142">
        <v>23</v>
      </c>
      <c r="F210" s="141">
        <v>-0.74444444444444446</v>
      </c>
      <c r="G210" s="142">
        <v>403</v>
      </c>
      <c r="H210" s="141">
        <v>9.2140921409214149E-2</v>
      </c>
      <c r="I210" s="142">
        <v>503</v>
      </c>
      <c r="J210" s="141">
        <v>1.2158590308370045</v>
      </c>
      <c r="K210" s="142">
        <v>85</v>
      </c>
      <c r="L210" s="141">
        <v>3.0476190476190474</v>
      </c>
      <c r="M210" s="142">
        <v>1016</v>
      </c>
      <c r="N210" s="141">
        <v>0.40525587828492382</v>
      </c>
      <c r="O210" s="142">
        <v>1307</v>
      </c>
      <c r="P210" s="141">
        <v>-0.165389527458493</v>
      </c>
      <c r="Q210" s="142">
        <v>2323</v>
      </c>
      <c r="R210" s="141">
        <v>1.4853647881170717E-2</v>
      </c>
      <c r="S210" s="244"/>
      <c r="T210" s="149"/>
      <c r="U210" s="142"/>
      <c r="V210" s="149"/>
      <c r="W210" s="142"/>
      <c r="X210" s="149"/>
      <c r="Y210" s="142"/>
      <c r="Z210" s="149"/>
      <c r="AA210" s="142"/>
      <c r="AB210" s="149"/>
      <c r="AC210" s="142"/>
      <c r="AD210" s="154"/>
      <c r="AE210" s="213"/>
      <c r="AF210" s="149"/>
      <c r="AG210" s="142"/>
      <c r="AH210" s="149"/>
      <c r="AI210" s="142"/>
      <c r="AJ210" s="149"/>
      <c r="AK210" s="142"/>
      <c r="AL210" s="149"/>
      <c r="AM210" s="142"/>
      <c r="AN210" s="149"/>
      <c r="AO210" s="142"/>
      <c r="AP210" s="154"/>
      <c r="AQ210" s="334"/>
      <c r="AR210" s="149"/>
      <c r="AS210" s="142"/>
      <c r="AT210" s="149"/>
      <c r="AU210" s="142"/>
      <c r="AV210" s="149"/>
      <c r="AW210" s="142"/>
      <c r="AX210" s="149"/>
      <c r="AY210" s="142"/>
      <c r="AZ210" s="149"/>
      <c r="BA210" s="142"/>
      <c r="BB210" s="149"/>
      <c r="BC210" s="142"/>
      <c r="BD210" s="154"/>
      <c r="BE210" s="335"/>
      <c r="BF210" s="149"/>
      <c r="BG210" s="142"/>
      <c r="BH210" s="149"/>
      <c r="BI210" s="142"/>
      <c r="BJ210" s="149"/>
      <c r="BK210" s="142"/>
      <c r="BL210" s="149"/>
      <c r="BM210" s="142"/>
      <c r="BN210" s="149"/>
      <c r="BO210" s="142"/>
      <c r="BP210" s="149"/>
      <c r="BQ210" s="142"/>
      <c r="BR210" s="346"/>
    </row>
    <row r="211" spans="2:70" s="4" customFormat="1" ht="15" hidden="1" customHeight="1" outlineLevel="1" x14ac:dyDescent="0.25">
      <c r="B211" s="53" t="s">
        <v>87</v>
      </c>
      <c r="C211" s="213">
        <v>12</v>
      </c>
      <c r="D211" s="141">
        <v>-0.85714285714285721</v>
      </c>
      <c r="E211" s="142">
        <v>84</v>
      </c>
      <c r="F211" s="141">
        <v>-0.51162790697674421</v>
      </c>
      <c r="G211" s="142">
        <v>2124</v>
      </c>
      <c r="H211" s="141">
        <v>-0.28700906344410881</v>
      </c>
      <c r="I211" s="142">
        <v>1488</v>
      </c>
      <c r="J211" s="141">
        <v>-2.5540275049115935E-2</v>
      </c>
      <c r="K211" s="142">
        <v>312</v>
      </c>
      <c r="L211" s="141">
        <v>3.3112582781456901E-2</v>
      </c>
      <c r="M211" s="142">
        <v>4020</v>
      </c>
      <c r="N211" s="141">
        <v>-0.20616113744075826</v>
      </c>
      <c r="O211" s="142">
        <v>6289</v>
      </c>
      <c r="P211" s="141">
        <v>-0.24700670498084287</v>
      </c>
      <c r="Q211" s="142">
        <v>10309</v>
      </c>
      <c r="R211" s="141">
        <v>-0.23158914728682167</v>
      </c>
      <c r="S211" s="244"/>
      <c r="T211" s="149"/>
      <c r="U211" s="142"/>
      <c r="V211" s="149"/>
      <c r="W211" s="142"/>
      <c r="X211" s="149"/>
      <c r="Y211" s="142"/>
      <c r="Z211" s="149"/>
      <c r="AA211" s="142"/>
      <c r="AB211" s="149"/>
      <c r="AC211" s="142"/>
      <c r="AD211" s="154"/>
      <c r="AE211" s="213"/>
      <c r="AF211" s="149"/>
      <c r="AG211" s="142"/>
      <c r="AH211" s="149"/>
      <c r="AI211" s="142"/>
      <c r="AJ211" s="149"/>
      <c r="AK211" s="142"/>
      <c r="AL211" s="149"/>
      <c r="AM211" s="142"/>
      <c r="AN211" s="149"/>
      <c r="AO211" s="142"/>
      <c r="AP211" s="154"/>
      <c r="AQ211" s="334"/>
      <c r="AR211" s="149"/>
      <c r="AS211" s="142"/>
      <c r="AT211" s="149"/>
      <c r="AU211" s="142"/>
      <c r="AV211" s="149"/>
      <c r="AW211" s="142"/>
      <c r="AX211" s="149"/>
      <c r="AY211" s="142"/>
      <c r="AZ211" s="149"/>
      <c r="BA211" s="142"/>
      <c r="BB211" s="149"/>
      <c r="BC211" s="142"/>
      <c r="BD211" s="154"/>
      <c r="BE211" s="335"/>
      <c r="BF211" s="149"/>
      <c r="BG211" s="142"/>
      <c r="BH211" s="149"/>
      <c r="BI211" s="142"/>
      <c r="BJ211" s="149"/>
      <c r="BK211" s="142"/>
      <c r="BL211" s="149"/>
      <c r="BM211" s="142"/>
      <c r="BN211" s="149"/>
      <c r="BO211" s="142"/>
      <c r="BP211" s="149"/>
      <c r="BQ211" s="142"/>
      <c r="BR211" s="346"/>
    </row>
    <row r="212" spans="2:70" s="4" customFormat="1" ht="15" hidden="1" customHeight="1" outlineLevel="1" x14ac:dyDescent="0.25">
      <c r="B212" s="53" t="s">
        <v>88</v>
      </c>
      <c r="C212" s="213">
        <v>7</v>
      </c>
      <c r="D212" s="141">
        <v>0</v>
      </c>
      <c r="E212" s="142">
        <v>111</v>
      </c>
      <c r="F212" s="141">
        <v>-0.35838150289017345</v>
      </c>
      <c r="G212" s="142">
        <v>2716</v>
      </c>
      <c r="H212" s="141">
        <v>-0.28545119705340705</v>
      </c>
      <c r="I212" s="142">
        <v>1831</v>
      </c>
      <c r="J212" s="141">
        <v>-0.26789284286285486</v>
      </c>
      <c r="K212" s="142">
        <v>635</v>
      </c>
      <c r="L212" s="141">
        <v>0.17158671586715868</v>
      </c>
      <c r="M212" s="142">
        <v>5300</v>
      </c>
      <c r="N212" s="141">
        <v>-0.24544419134396356</v>
      </c>
      <c r="O212" s="142">
        <v>13214</v>
      </c>
      <c r="P212" s="141">
        <v>-0.21317137072764081</v>
      </c>
      <c r="Q212" s="142">
        <v>18514</v>
      </c>
      <c r="R212" s="141">
        <v>-0.222688722814678</v>
      </c>
      <c r="S212" s="244"/>
      <c r="T212" s="149"/>
      <c r="U212" s="142"/>
      <c r="V212" s="149"/>
      <c r="W212" s="142"/>
      <c r="X212" s="149"/>
      <c r="Y212" s="142"/>
      <c r="Z212" s="149"/>
      <c r="AA212" s="142"/>
      <c r="AB212" s="149"/>
      <c r="AC212" s="142"/>
      <c r="AD212" s="154"/>
      <c r="AE212" s="213"/>
      <c r="AF212" s="149"/>
      <c r="AG212" s="142"/>
      <c r="AH212" s="149"/>
      <c r="AI212" s="142"/>
      <c r="AJ212" s="149"/>
      <c r="AK212" s="142"/>
      <c r="AL212" s="149"/>
      <c r="AM212" s="142"/>
      <c r="AN212" s="149"/>
      <c r="AO212" s="142"/>
      <c r="AP212" s="154"/>
      <c r="AQ212" s="334"/>
      <c r="AR212" s="149"/>
      <c r="AS212" s="142"/>
      <c r="AT212" s="149"/>
      <c r="AU212" s="142"/>
      <c r="AV212" s="149"/>
      <c r="AW212" s="142"/>
      <c r="AX212" s="149"/>
      <c r="AY212" s="142"/>
      <c r="AZ212" s="149"/>
      <c r="BA212" s="142"/>
      <c r="BB212" s="149"/>
      <c r="BC212" s="142"/>
      <c r="BD212" s="154"/>
      <c r="BE212" s="335"/>
      <c r="BF212" s="149"/>
      <c r="BG212" s="142"/>
      <c r="BH212" s="149"/>
      <c r="BI212" s="142"/>
      <c r="BJ212" s="149"/>
      <c r="BK212" s="142"/>
      <c r="BL212" s="149"/>
      <c r="BM212" s="142"/>
      <c r="BN212" s="149"/>
      <c r="BO212" s="142"/>
      <c r="BP212" s="149"/>
      <c r="BQ212" s="142"/>
      <c r="BR212" s="346"/>
    </row>
    <row r="213" spans="2:70" s="4" customFormat="1" ht="15" hidden="1" customHeight="1" outlineLevel="1" x14ac:dyDescent="0.25">
      <c r="B213" s="53" t="s">
        <v>89</v>
      </c>
      <c r="C213" s="213">
        <v>31</v>
      </c>
      <c r="D213" s="141">
        <v>1.3846153846153846</v>
      </c>
      <c r="E213" s="142">
        <v>102</v>
      </c>
      <c r="F213" s="141">
        <v>-0.37423312883435578</v>
      </c>
      <c r="G213" s="142">
        <v>3102</v>
      </c>
      <c r="H213" s="141">
        <v>-0.34913973982375157</v>
      </c>
      <c r="I213" s="142">
        <v>1716</v>
      </c>
      <c r="J213" s="141">
        <v>0.16655336505778373</v>
      </c>
      <c r="K213" s="142">
        <v>545</v>
      </c>
      <c r="L213" s="141">
        <v>-0.10214168039538718</v>
      </c>
      <c r="M213" s="142">
        <v>5496</v>
      </c>
      <c r="N213" s="141">
        <v>-0.2170940170940171</v>
      </c>
      <c r="O213" s="142">
        <v>18209</v>
      </c>
      <c r="P213" s="141">
        <v>3.7727246822818694E-2</v>
      </c>
      <c r="Q213" s="142">
        <v>23705</v>
      </c>
      <c r="R213" s="141">
        <v>-3.5087719298245612E-2</v>
      </c>
      <c r="S213" s="244"/>
      <c r="T213" s="149"/>
      <c r="U213" s="142"/>
      <c r="V213" s="149"/>
      <c r="W213" s="142"/>
      <c r="X213" s="149"/>
      <c r="Y213" s="142"/>
      <c r="Z213" s="149"/>
      <c r="AA213" s="142"/>
      <c r="AB213" s="149"/>
      <c r="AC213" s="142"/>
      <c r="AD213" s="154"/>
      <c r="AE213" s="213"/>
      <c r="AF213" s="149"/>
      <c r="AG213" s="142"/>
      <c r="AH213" s="149"/>
      <c r="AI213" s="142"/>
      <c r="AJ213" s="149"/>
      <c r="AK213" s="142"/>
      <c r="AL213" s="149"/>
      <c r="AM213" s="142"/>
      <c r="AN213" s="149"/>
      <c r="AO213" s="142"/>
      <c r="AP213" s="154"/>
      <c r="AQ213" s="334"/>
      <c r="AR213" s="149"/>
      <c r="AS213" s="142"/>
      <c r="AT213" s="149"/>
      <c r="AU213" s="142"/>
      <c r="AV213" s="149"/>
      <c r="AW213" s="142"/>
      <c r="AX213" s="149"/>
      <c r="AY213" s="142"/>
      <c r="AZ213" s="149"/>
      <c r="BA213" s="142"/>
      <c r="BB213" s="149"/>
      <c r="BC213" s="142"/>
      <c r="BD213" s="154"/>
      <c r="BE213" s="335"/>
      <c r="BF213" s="149"/>
      <c r="BG213" s="142"/>
      <c r="BH213" s="149"/>
      <c r="BI213" s="142"/>
      <c r="BJ213" s="149"/>
      <c r="BK213" s="142"/>
      <c r="BL213" s="149"/>
      <c r="BM213" s="142"/>
      <c r="BN213" s="149"/>
      <c r="BO213" s="142"/>
      <c r="BP213" s="149"/>
      <c r="BQ213" s="142"/>
      <c r="BR213" s="346"/>
    </row>
    <row r="214" spans="2:70" s="4" customFormat="1" ht="15.75" collapsed="1" x14ac:dyDescent="0.25">
      <c r="B214" s="65">
        <v>2002</v>
      </c>
      <c r="C214" s="214">
        <v>114</v>
      </c>
      <c r="D214" s="67">
        <v>-0.61092150170648463</v>
      </c>
      <c r="E214" s="66">
        <v>793</v>
      </c>
      <c r="F214" s="67">
        <v>-0.33640167364016738</v>
      </c>
      <c r="G214" s="66">
        <v>27140</v>
      </c>
      <c r="H214" s="67">
        <v>-0.1802585477830132</v>
      </c>
      <c r="I214" s="66">
        <v>11838</v>
      </c>
      <c r="J214" s="67">
        <v>-0.23059924606785387</v>
      </c>
      <c r="K214" s="66">
        <v>3349</v>
      </c>
      <c r="L214" s="67">
        <v>-0.27274701411509228</v>
      </c>
      <c r="M214" s="66">
        <v>43234</v>
      </c>
      <c r="N214" s="67">
        <v>-0.20797992195944093</v>
      </c>
      <c r="O214" s="66">
        <v>109548</v>
      </c>
      <c r="P214" s="67">
        <v>-7.8406299424571779E-2</v>
      </c>
      <c r="Q214" s="66">
        <v>152782</v>
      </c>
      <c r="R214" s="67">
        <v>-0.11918364993802422</v>
      </c>
      <c r="S214" s="343"/>
      <c r="T214" s="67"/>
      <c r="U214" s="66"/>
      <c r="V214" s="67"/>
      <c r="W214" s="66"/>
      <c r="X214" s="67"/>
      <c r="Y214" s="66"/>
      <c r="Z214" s="67"/>
      <c r="AA214" s="66"/>
      <c r="AB214" s="67"/>
      <c r="AC214" s="66"/>
      <c r="AD214" s="347"/>
      <c r="AE214" s="214"/>
      <c r="AF214" s="67"/>
      <c r="AG214" s="66"/>
      <c r="AH214" s="67"/>
      <c r="AI214" s="66"/>
      <c r="AJ214" s="67"/>
      <c r="AK214" s="66"/>
      <c r="AL214" s="67"/>
      <c r="AM214" s="66"/>
      <c r="AN214" s="67"/>
      <c r="AO214" s="66"/>
      <c r="AP214" s="347"/>
      <c r="AQ214" s="344"/>
      <c r="AR214" s="67"/>
      <c r="AS214" s="66"/>
      <c r="AT214" s="67"/>
      <c r="AU214" s="66"/>
      <c r="AV214" s="67"/>
      <c r="AW214" s="66"/>
      <c r="AX214" s="67"/>
      <c r="AY214" s="66"/>
      <c r="AZ214" s="67"/>
      <c r="BA214" s="66"/>
      <c r="BB214" s="67"/>
      <c r="BC214" s="66"/>
      <c r="BD214" s="347"/>
      <c r="BE214" s="345"/>
      <c r="BF214" s="67"/>
      <c r="BG214" s="66"/>
      <c r="BH214" s="67"/>
      <c r="BI214" s="66"/>
      <c r="BJ214" s="67"/>
      <c r="BK214" s="66"/>
      <c r="BL214" s="67"/>
      <c r="BM214" s="66"/>
      <c r="BN214" s="67"/>
      <c r="BO214" s="66"/>
      <c r="BP214" s="67"/>
      <c r="BQ214" s="66"/>
      <c r="BR214" s="348"/>
    </row>
    <row r="215" spans="2:70" s="4" customFormat="1" ht="15" hidden="1" customHeight="1" outlineLevel="1" x14ac:dyDescent="0.25">
      <c r="B215" s="53" t="s">
        <v>78</v>
      </c>
      <c r="C215" s="213">
        <v>49</v>
      </c>
      <c r="D215" s="141">
        <v>4.4444444444444446</v>
      </c>
      <c r="E215" s="142">
        <v>125</v>
      </c>
      <c r="F215" s="141">
        <v>-0.52107279693486586</v>
      </c>
      <c r="G215" s="142">
        <v>6062</v>
      </c>
      <c r="H215" s="141">
        <v>0.82151442307692313</v>
      </c>
      <c r="I215" s="142">
        <v>2317</v>
      </c>
      <c r="J215" s="141">
        <v>0.19556243550051589</v>
      </c>
      <c r="K215" s="142">
        <v>1073</v>
      </c>
      <c r="L215" s="141">
        <v>4.3774319066147926E-2</v>
      </c>
      <c r="M215" s="142">
        <v>9626</v>
      </c>
      <c r="N215" s="141">
        <v>0.46648385131017678</v>
      </c>
      <c r="O215" s="142">
        <v>19964</v>
      </c>
      <c r="P215" s="141">
        <v>-9.0768319897982397E-2</v>
      </c>
      <c r="Q215" s="142">
        <v>29590</v>
      </c>
      <c r="R215" s="141">
        <v>3.7481154237228642E-2</v>
      </c>
      <c r="S215" s="244"/>
      <c r="T215" s="149"/>
      <c r="U215" s="142"/>
      <c r="V215" s="149"/>
      <c r="W215" s="142"/>
      <c r="X215" s="149"/>
      <c r="Y215" s="142"/>
      <c r="Z215" s="149"/>
      <c r="AA215" s="142"/>
      <c r="AB215" s="149"/>
      <c r="AC215" s="142"/>
      <c r="AD215" s="154"/>
      <c r="AE215" s="213"/>
      <c r="AF215" s="149"/>
      <c r="AG215" s="142"/>
      <c r="AH215" s="149"/>
      <c r="AI215" s="142"/>
      <c r="AJ215" s="149"/>
      <c r="AK215" s="142"/>
      <c r="AL215" s="149"/>
      <c r="AM215" s="142"/>
      <c r="AN215" s="149"/>
      <c r="AO215" s="142"/>
      <c r="AP215" s="154"/>
      <c r="AQ215" s="334"/>
      <c r="AR215" s="149"/>
      <c r="AS215" s="142"/>
      <c r="AT215" s="149"/>
      <c r="AU215" s="142"/>
      <c r="AV215" s="149"/>
      <c r="AW215" s="142"/>
      <c r="AX215" s="149"/>
      <c r="AY215" s="142"/>
      <c r="AZ215" s="149"/>
      <c r="BA215" s="142"/>
      <c r="BB215" s="149"/>
      <c r="BC215" s="142"/>
      <c r="BD215" s="154"/>
      <c r="BE215" s="335"/>
      <c r="BF215" s="149"/>
      <c r="BG215" s="142"/>
      <c r="BH215" s="149"/>
      <c r="BI215" s="142"/>
      <c r="BJ215" s="149"/>
      <c r="BK215" s="142"/>
      <c r="BL215" s="149"/>
      <c r="BM215" s="142"/>
      <c r="BN215" s="149"/>
      <c r="BO215" s="142"/>
      <c r="BP215" s="149"/>
      <c r="BQ215" s="142"/>
      <c r="BR215" s="346"/>
    </row>
    <row r="216" spans="2:70" s="4" customFormat="1" ht="15" hidden="1" customHeight="1" outlineLevel="1" x14ac:dyDescent="0.25">
      <c r="B216" s="53" t="s">
        <v>79</v>
      </c>
      <c r="C216" s="213">
        <v>23</v>
      </c>
      <c r="D216" s="141">
        <v>0.91666666666666674</v>
      </c>
      <c r="E216" s="142">
        <v>151</v>
      </c>
      <c r="F216" s="141">
        <v>-0.43445692883895126</v>
      </c>
      <c r="G216" s="142">
        <v>4619</v>
      </c>
      <c r="H216" s="141">
        <v>0.1287878787878789</v>
      </c>
      <c r="I216" s="142">
        <v>2616</v>
      </c>
      <c r="J216" s="141">
        <v>0.5388235294117647</v>
      </c>
      <c r="K216" s="142">
        <v>988</v>
      </c>
      <c r="L216" s="141">
        <v>9.8998887652947731E-2</v>
      </c>
      <c r="M216" s="142">
        <v>8397</v>
      </c>
      <c r="N216" s="141">
        <v>0.20473457675753237</v>
      </c>
      <c r="O216" s="142">
        <v>18302</v>
      </c>
      <c r="P216" s="141">
        <v>-0.11439078679957415</v>
      </c>
      <c r="Q216" s="142">
        <v>26699</v>
      </c>
      <c r="R216" s="141">
        <v>-3.390505138225508E-2</v>
      </c>
      <c r="S216" s="244"/>
      <c r="T216" s="149"/>
      <c r="U216" s="142"/>
      <c r="V216" s="149"/>
      <c r="W216" s="142"/>
      <c r="X216" s="149"/>
      <c r="Y216" s="142"/>
      <c r="Z216" s="149"/>
      <c r="AA216" s="142"/>
      <c r="AB216" s="149"/>
      <c r="AC216" s="142"/>
      <c r="AD216" s="154"/>
      <c r="AE216" s="213"/>
      <c r="AF216" s="149"/>
      <c r="AG216" s="142"/>
      <c r="AH216" s="149"/>
      <c r="AI216" s="142"/>
      <c r="AJ216" s="149"/>
      <c r="AK216" s="142"/>
      <c r="AL216" s="149"/>
      <c r="AM216" s="142"/>
      <c r="AN216" s="149"/>
      <c r="AO216" s="142"/>
      <c r="AP216" s="154"/>
      <c r="AQ216" s="334"/>
      <c r="AR216" s="149"/>
      <c r="AS216" s="142"/>
      <c r="AT216" s="149"/>
      <c r="AU216" s="142"/>
      <c r="AV216" s="149"/>
      <c r="AW216" s="142"/>
      <c r="AX216" s="149"/>
      <c r="AY216" s="142"/>
      <c r="AZ216" s="149"/>
      <c r="BA216" s="142"/>
      <c r="BB216" s="149"/>
      <c r="BC216" s="142"/>
      <c r="BD216" s="154"/>
      <c r="BE216" s="335"/>
      <c r="BF216" s="149"/>
      <c r="BG216" s="142"/>
      <c r="BH216" s="149"/>
      <c r="BI216" s="142"/>
      <c r="BJ216" s="149"/>
      <c r="BK216" s="142"/>
      <c r="BL216" s="149"/>
      <c r="BM216" s="142"/>
      <c r="BN216" s="149"/>
      <c r="BO216" s="142"/>
      <c r="BP216" s="149"/>
      <c r="BQ216" s="142"/>
      <c r="BR216" s="346"/>
    </row>
    <row r="217" spans="2:70" s="4" customFormat="1" ht="15" hidden="1" customHeight="1" outlineLevel="1" x14ac:dyDescent="0.25">
      <c r="B217" s="53" t="s">
        <v>80</v>
      </c>
      <c r="C217" s="213">
        <v>22</v>
      </c>
      <c r="D217" s="141">
        <v>0.375</v>
      </c>
      <c r="E217" s="142">
        <v>130</v>
      </c>
      <c r="F217" s="141">
        <v>-0.39814814814814814</v>
      </c>
      <c r="G217" s="142">
        <v>4500</v>
      </c>
      <c r="H217" s="141">
        <v>0.3104251601630752</v>
      </c>
      <c r="I217" s="142">
        <v>3289</v>
      </c>
      <c r="J217" s="141">
        <v>0.5290562529056253</v>
      </c>
      <c r="K217" s="142">
        <v>810</v>
      </c>
      <c r="L217" s="141">
        <v>-2.5270758122743708E-2</v>
      </c>
      <c r="M217" s="142">
        <v>8751</v>
      </c>
      <c r="N217" s="141">
        <v>0.31633574007220222</v>
      </c>
      <c r="O217" s="142">
        <v>18602</v>
      </c>
      <c r="P217" s="141">
        <v>7.0249122605143599E-2</v>
      </c>
      <c r="Q217" s="142">
        <v>27353</v>
      </c>
      <c r="R217" s="141">
        <v>0.13833284780889765</v>
      </c>
      <c r="S217" s="244"/>
      <c r="T217" s="149"/>
      <c r="U217" s="142"/>
      <c r="V217" s="149"/>
      <c r="W217" s="142"/>
      <c r="X217" s="149"/>
      <c r="Y217" s="142"/>
      <c r="Z217" s="149"/>
      <c r="AA217" s="142"/>
      <c r="AB217" s="149"/>
      <c r="AC217" s="142"/>
      <c r="AD217" s="154"/>
      <c r="AE217" s="213"/>
      <c r="AF217" s="149"/>
      <c r="AG217" s="142"/>
      <c r="AH217" s="149"/>
      <c r="AI217" s="142"/>
      <c r="AJ217" s="149"/>
      <c r="AK217" s="142"/>
      <c r="AL217" s="149"/>
      <c r="AM217" s="142"/>
      <c r="AN217" s="149"/>
      <c r="AO217" s="142"/>
      <c r="AP217" s="154"/>
      <c r="AQ217" s="334"/>
      <c r="AR217" s="149"/>
      <c r="AS217" s="142"/>
      <c r="AT217" s="149"/>
      <c r="AU217" s="142"/>
      <c r="AV217" s="149"/>
      <c r="AW217" s="142"/>
      <c r="AX217" s="149"/>
      <c r="AY217" s="142"/>
      <c r="AZ217" s="149"/>
      <c r="BA217" s="142"/>
      <c r="BB217" s="149"/>
      <c r="BC217" s="142"/>
      <c r="BD217" s="154"/>
      <c r="BE217" s="335"/>
      <c r="BF217" s="149"/>
      <c r="BG217" s="142"/>
      <c r="BH217" s="149"/>
      <c r="BI217" s="142"/>
      <c r="BJ217" s="149"/>
      <c r="BK217" s="142"/>
      <c r="BL217" s="149"/>
      <c r="BM217" s="142"/>
      <c r="BN217" s="149"/>
      <c r="BO217" s="142"/>
      <c r="BP217" s="149"/>
      <c r="BQ217" s="142"/>
      <c r="BR217" s="346"/>
    </row>
    <row r="218" spans="2:70" s="4" customFormat="1" ht="15" hidden="1" customHeight="1" outlineLevel="1" x14ac:dyDescent="0.25">
      <c r="B218" s="53" t="s">
        <v>81</v>
      </c>
      <c r="C218" s="213">
        <v>20</v>
      </c>
      <c r="D218" s="141">
        <v>19</v>
      </c>
      <c r="E218" s="142">
        <v>17</v>
      </c>
      <c r="F218" s="141">
        <v>-0.89820359281437123</v>
      </c>
      <c r="G218" s="142">
        <v>3070</v>
      </c>
      <c r="H218" s="141">
        <v>0.44538606403013192</v>
      </c>
      <c r="I218" s="142">
        <v>1185</v>
      </c>
      <c r="J218" s="141">
        <v>-0.21419098143236071</v>
      </c>
      <c r="K218" s="142">
        <v>124</v>
      </c>
      <c r="L218" s="141">
        <v>-0.85060240963855427</v>
      </c>
      <c r="M218" s="142">
        <v>4416</v>
      </c>
      <c r="N218" s="141">
        <v>-4.6220302375809985E-2</v>
      </c>
      <c r="O218" s="142">
        <v>11062</v>
      </c>
      <c r="P218" s="141">
        <v>-0.14671397716754087</v>
      </c>
      <c r="Q218" s="142">
        <v>15478</v>
      </c>
      <c r="R218" s="141">
        <v>-0.12026827327498013</v>
      </c>
      <c r="S218" s="244"/>
      <c r="T218" s="149"/>
      <c r="U218" s="142"/>
      <c r="V218" s="149"/>
      <c r="W218" s="142"/>
      <c r="X218" s="149"/>
      <c r="Y218" s="142"/>
      <c r="Z218" s="149"/>
      <c r="AA218" s="142"/>
      <c r="AB218" s="149"/>
      <c r="AC218" s="142"/>
      <c r="AD218" s="154"/>
      <c r="AE218" s="213"/>
      <c r="AF218" s="149"/>
      <c r="AG218" s="142"/>
      <c r="AH218" s="149"/>
      <c r="AI218" s="142"/>
      <c r="AJ218" s="149"/>
      <c r="AK218" s="142"/>
      <c r="AL218" s="149"/>
      <c r="AM218" s="142"/>
      <c r="AN218" s="149"/>
      <c r="AO218" s="142"/>
      <c r="AP218" s="154"/>
      <c r="AQ218" s="334"/>
      <c r="AR218" s="149"/>
      <c r="AS218" s="142"/>
      <c r="AT218" s="149"/>
      <c r="AU218" s="142"/>
      <c r="AV218" s="149"/>
      <c r="AW218" s="142"/>
      <c r="AX218" s="149"/>
      <c r="AY218" s="142"/>
      <c r="AZ218" s="149"/>
      <c r="BA218" s="142"/>
      <c r="BB218" s="149"/>
      <c r="BC218" s="142"/>
      <c r="BD218" s="154"/>
      <c r="BE218" s="335"/>
      <c r="BF218" s="149"/>
      <c r="BG218" s="142"/>
      <c r="BH218" s="149"/>
      <c r="BI218" s="142"/>
      <c r="BJ218" s="149"/>
      <c r="BK218" s="142"/>
      <c r="BL218" s="149"/>
      <c r="BM218" s="142"/>
      <c r="BN218" s="149"/>
      <c r="BO218" s="142"/>
      <c r="BP218" s="149"/>
      <c r="BQ218" s="142"/>
      <c r="BR218" s="346"/>
    </row>
    <row r="219" spans="2:70" s="4" customFormat="1" ht="15" hidden="1" customHeight="1" outlineLevel="1" x14ac:dyDescent="0.25">
      <c r="B219" s="53" t="s">
        <v>82</v>
      </c>
      <c r="C219" s="213">
        <v>6</v>
      </c>
      <c r="D219" s="141">
        <v>-0.25</v>
      </c>
      <c r="E219" s="142">
        <v>9</v>
      </c>
      <c r="F219" s="141">
        <v>-0.47058823529411764</v>
      </c>
      <c r="G219" s="142">
        <v>997</v>
      </c>
      <c r="H219" s="141">
        <v>3.6372093023255818</v>
      </c>
      <c r="I219" s="142">
        <v>99</v>
      </c>
      <c r="J219" s="141">
        <v>0.45588235294117641</v>
      </c>
      <c r="K219" s="142">
        <v>52</v>
      </c>
      <c r="L219" s="141">
        <v>-0.38823529411764701</v>
      </c>
      <c r="M219" s="142">
        <v>1163</v>
      </c>
      <c r="N219" s="141">
        <v>1.9592875318066159</v>
      </c>
      <c r="O219" s="142">
        <v>1506</v>
      </c>
      <c r="P219" s="141">
        <v>-0.65585009140767825</v>
      </c>
      <c r="Q219" s="142">
        <v>2669</v>
      </c>
      <c r="R219" s="141">
        <v>-0.4403438876074649</v>
      </c>
      <c r="S219" s="244"/>
      <c r="T219" s="149"/>
      <c r="U219" s="142"/>
      <c r="V219" s="149"/>
      <c r="W219" s="142"/>
      <c r="X219" s="149"/>
      <c r="Y219" s="142"/>
      <c r="Z219" s="149"/>
      <c r="AA219" s="142"/>
      <c r="AB219" s="149"/>
      <c r="AC219" s="142"/>
      <c r="AD219" s="154"/>
      <c r="AE219" s="213"/>
      <c r="AF219" s="149"/>
      <c r="AG219" s="142"/>
      <c r="AH219" s="149"/>
      <c r="AI219" s="142"/>
      <c r="AJ219" s="149"/>
      <c r="AK219" s="142"/>
      <c r="AL219" s="149"/>
      <c r="AM219" s="142"/>
      <c r="AN219" s="149"/>
      <c r="AO219" s="142"/>
      <c r="AP219" s="154"/>
      <c r="AQ219" s="334"/>
      <c r="AR219" s="149"/>
      <c r="AS219" s="142"/>
      <c r="AT219" s="149"/>
      <c r="AU219" s="142"/>
      <c r="AV219" s="149"/>
      <c r="AW219" s="142"/>
      <c r="AX219" s="149"/>
      <c r="AY219" s="142"/>
      <c r="AZ219" s="149"/>
      <c r="BA219" s="142"/>
      <c r="BB219" s="149"/>
      <c r="BC219" s="142"/>
      <c r="BD219" s="154"/>
      <c r="BE219" s="335"/>
      <c r="BF219" s="149"/>
      <c r="BG219" s="142"/>
      <c r="BH219" s="149"/>
      <c r="BI219" s="142"/>
      <c r="BJ219" s="149"/>
      <c r="BK219" s="142"/>
      <c r="BL219" s="149"/>
      <c r="BM219" s="142"/>
      <c r="BN219" s="149"/>
      <c r="BO219" s="142"/>
      <c r="BP219" s="149"/>
      <c r="BQ219" s="142"/>
      <c r="BR219" s="346"/>
    </row>
    <row r="220" spans="2:70" s="4" customFormat="1" ht="15" hidden="1" customHeight="1" outlineLevel="1" x14ac:dyDescent="0.25">
      <c r="B220" s="53" t="s">
        <v>83</v>
      </c>
      <c r="C220" s="213">
        <v>11</v>
      </c>
      <c r="D220" s="141">
        <v>2.6666666666666665</v>
      </c>
      <c r="E220" s="142">
        <v>15</v>
      </c>
      <c r="F220" s="141">
        <v>0.36363636363636354</v>
      </c>
      <c r="G220" s="142">
        <v>627</v>
      </c>
      <c r="H220" s="141">
        <v>3.2364864864864868</v>
      </c>
      <c r="I220" s="142">
        <v>63</v>
      </c>
      <c r="J220" s="141">
        <v>-0.32258064516129037</v>
      </c>
      <c r="K220" s="142">
        <v>12</v>
      </c>
      <c r="L220" s="141">
        <v>-0.61290322580645162</v>
      </c>
      <c r="M220" s="142">
        <v>728</v>
      </c>
      <c r="N220" s="141">
        <v>1.5454545454545454</v>
      </c>
      <c r="O220" s="142">
        <v>1382</v>
      </c>
      <c r="P220" s="141">
        <v>-0.6123422159887798</v>
      </c>
      <c r="Q220" s="142">
        <v>2110</v>
      </c>
      <c r="R220" s="141">
        <v>-0.45209036613866527</v>
      </c>
      <c r="S220" s="244"/>
      <c r="T220" s="149"/>
      <c r="U220" s="142"/>
      <c r="V220" s="149"/>
      <c r="W220" s="142"/>
      <c r="X220" s="149"/>
      <c r="Y220" s="142"/>
      <c r="Z220" s="149"/>
      <c r="AA220" s="142"/>
      <c r="AB220" s="149"/>
      <c r="AC220" s="142"/>
      <c r="AD220" s="154"/>
      <c r="AE220" s="213"/>
      <c r="AF220" s="149"/>
      <c r="AG220" s="142"/>
      <c r="AH220" s="149"/>
      <c r="AI220" s="142"/>
      <c r="AJ220" s="149"/>
      <c r="AK220" s="142"/>
      <c r="AL220" s="149"/>
      <c r="AM220" s="142"/>
      <c r="AN220" s="149"/>
      <c r="AO220" s="142"/>
      <c r="AP220" s="154"/>
      <c r="AQ220" s="334"/>
      <c r="AR220" s="149"/>
      <c r="AS220" s="142"/>
      <c r="AT220" s="149"/>
      <c r="AU220" s="142"/>
      <c r="AV220" s="149"/>
      <c r="AW220" s="142"/>
      <c r="AX220" s="149"/>
      <c r="AY220" s="142"/>
      <c r="AZ220" s="149"/>
      <c r="BA220" s="142"/>
      <c r="BB220" s="149"/>
      <c r="BC220" s="142"/>
      <c r="BD220" s="154"/>
      <c r="BE220" s="335"/>
      <c r="BF220" s="149"/>
      <c r="BG220" s="142"/>
      <c r="BH220" s="149"/>
      <c r="BI220" s="142"/>
      <c r="BJ220" s="149"/>
      <c r="BK220" s="142"/>
      <c r="BL220" s="149"/>
      <c r="BM220" s="142"/>
      <c r="BN220" s="149"/>
      <c r="BO220" s="142"/>
      <c r="BP220" s="149"/>
      <c r="BQ220" s="142"/>
      <c r="BR220" s="346"/>
    </row>
    <row r="221" spans="2:70" s="4" customFormat="1" ht="15" hidden="1" customHeight="1" outlineLevel="1" x14ac:dyDescent="0.25">
      <c r="B221" s="53" t="s">
        <v>84</v>
      </c>
      <c r="C221" s="213">
        <v>34</v>
      </c>
      <c r="D221" s="141">
        <v>10.333333333333334</v>
      </c>
      <c r="E221" s="142">
        <v>10</v>
      </c>
      <c r="F221" s="141">
        <v>-0.74358974358974361</v>
      </c>
      <c r="G221" s="142">
        <v>761</v>
      </c>
      <c r="H221" s="141">
        <v>0.12740740740740741</v>
      </c>
      <c r="I221" s="142">
        <v>32</v>
      </c>
      <c r="J221" s="141">
        <v>-0.72649572649572647</v>
      </c>
      <c r="K221" s="142">
        <v>49</v>
      </c>
      <c r="L221" s="141">
        <v>0.11363636363636354</v>
      </c>
      <c r="M221" s="142">
        <v>886</v>
      </c>
      <c r="N221" s="141">
        <v>9.1116173120728838E-3</v>
      </c>
      <c r="O221" s="142">
        <v>2264</v>
      </c>
      <c r="P221" s="141">
        <v>7.1969696969697017E-2</v>
      </c>
      <c r="Q221" s="142">
        <v>3150</v>
      </c>
      <c r="R221" s="141">
        <v>5.3511705685618693E-2</v>
      </c>
      <c r="S221" s="244"/>
      <c r="T221" s="149"/>
      <c r="U221" s="142"/>
      <c r="V221" s="149"/>
      <c r="W221" s="142"/>
      <c r="X221" s="149"/>
      <c r="Y221" s="142"/>
      <c r="Z221" s="149"/>
      <c r="AA221" s="142"/>
      <c r="AB221" s="149"/>
      <c r="AC221" s="142"/>
      <c r="AD221" s="154"/>
      <c r="AE221" s="213"/>
      <c r="AF221" s="149"/>
      <c r="AG221" s="142"/>
      <c r="AH221" s="149"/>
      <c r="AI221" s="142"/>
      <c r="AJ221" s="149"/>
      <c r="AK221" s="142"/>
      <c r="AL221" s="149"/>
      <c r="AM221" s="142"/>
      <c r="AN221" s="149"/>
      <c r="AO221" s="142"/>
      <c r="AP221" s="154"/>
      <c r="AQ221" s="334"/>
      <c r="AR221" s="149"/>
      <c r="AS221" s="142"/>
      <c r="AT221" s="149"/>
      <c r="AU221" s="142"/>
      <c r="AV221" s="149"/>
      <c r="AW221" s="142"/>
      <c r="AX221" s="149"/>
      <c r="AY221" s="142"/>
      <c r="AZ221" s="149"/>
      <c r="BA221" s="142"/>
      <c r="BB221" s="149"/>
      <c r="BC221" s="142"/>
      <c r="BD221" s="154"/>
      <c r="BE221" s="335"/>
      <c r="BF221" s="149"/>
      <c r="BG221" s="142"/>
      <c r="BH221" s="149"/>
      <c r="BI221" s="142"/>
      <c r="BJ221" s="149"/>
      <c r="BK221" s="142"/>
      <c r="BL221" s="149"/>
      <c r="BM221" s="142"/>
      <c r="BN221" s="149"/>
      <c r="BO221" s="142"/>
      <c r="BP221" s="149"/>
      <c r="BQ221" s="142"/>
      <c r="BR221" s="346"/>
    </row>
    <row r="222" spans="2:70" s="4" customFormat="1" ht="15" hidden="1" customHeight="1" outlineLevel="1" x14ac:dyDescent="0.25">
      <c r="B222" s="53" t="s">
        <v>85</v>
      </c>
      <c r="C222" s="213">
        <v>8</v>
      </c>
      <c r="D222" s="141">
        <v>-0.27272727272727271</v>
      </c>
      <c r="E222" s="142">
        <v>140</v>
      </c>
      <c r="F222" s="141">
        <v>-0.36651583710407243</v>
      </c>
      <c r="G222" s="142">
        <v>557</v>
      </c>
      <c r="H222" s="141">
        <v>-0.15606060606060601</v>
      </c>
      <c r="I222" s="142">
        <v>59</v>
      </c>
      <c r="J222" s="141">
        <v>-0.5563909774436091</v>
      </c>
      <c r="K222" s="142">
        <v>25</v>
      </c>
      <c r="L222" s="141">
        <v>-0.44444444444444442</v>
      </c>
      <c r="M222" s="142">
        <v>789</v>
      </c>
      <c r="N222" s="141">
        <v>-0.26261682242990658</v>
      </c>
      <c r="O222" s="142">
        <v>1527</v>
      </c>
      <c r="P222" s="141">
        <v>-0.46997570288094415</v>
      </c>
      <c r="Q222" s="142">
        <v>2316</v>
      </c>
      <c r="R222" s="141">
        <v>-0.41381928625664388</v>
      </c>
      <c r="S222" s="244"/>
      <c r="T222" s="149"/>
      <c r="U222" s="142"/>
      <c r="V222" s="149"/>
      <c r="W222" s="142"/>
      <c r="X222" s="149"/>
      <c r="Y222" s="142"/>
      <c r="Z222" s="149"/>
      <c r="AA222" s="142"/>
      <c r="AB222" s="149"/>
      <c r="AC222" s="142"/>
      <c r="AD222" s="154"/>
      <c r="AE222" s="213"/>
      <c r="AF222" s="149"/>
      <c r="AG222" s="142"/>
      <c r="AH222" s="149"/>
      <c r="AI222" s="142"/>
      <c r="AJ222" s="149"/>
      <c r="AK222" s="142"/>
      <c r="AL222" s="149"/>
      <c r="AM222" s="142"/>
      <c r="AN222" s="149"/>
      <c r="AO222" s="142"/>
      <c r="AP222" s="154"/>
      <c r="AQ222" s="334"/>
      <c r="AR222" s="149"/>
      <c r="AS222" s="142"/>
      <c r="AT222" s="149"/>
      <c r="AU222" s="142"/>
      <c r="AV222" s="149"/>
      <c r="AW222" s="142"/>
      <c r="AX222" s="149"/>
      <c r="AY222" s="142"/>
      <c r="AZ222" s="149"/>
      <c r="BA222" s="142"/>
      <c r="BB222" s="149"/>
      <c r="BC222" s="142"/>
      <c r="BD222" s="154"/>
      <c r="BE222" s="335"/>
      <c r="BF222" s="149"/>
      <c r="BG222" s="142"/>
      <c r="BH222" s="149"/>
      <c r="BI222" s="142"/>
      <c r="BJ222" s="149"/>
      <c r="BK222" s="142"/>
      <c r="BL222" s="149"/>
      <c r="BM222" s="142"/>
      <c r="BN222" s="149"/>
      <c r="BO222" s="142"/>
      <c r="BP222" s="149"/>
      <c r="BQ222" s="142"/>
      <c r="BR222" s="346"/>
    </row>
    <row r="223" spans="2:70" s="4" customFormat="1" ht="15" hidden="1" customHeight="1" outlineLevel="1" x14ac:dyDescent="0.25">
      <c r="B223" s="53" t="s">
        <v>86</v>
      </c>
      <c r="C223" s="213">
        <v>16</v>
      </c>
      <c r="D223" s="141">
        <v>0.77777777777777768</v>
      </c>
      <c r="E223" s="142">
        <v>90</v>
      </c>
      <c r="F223" s="141">
        <v>2.9130434782608696</v>
      </c>
      <c r="G223" s="142">
        <v>369</v>
      </c>
      <c r="H223" s="141">
        <v>-0.4</v>
      </c>
      <c r="I223" s="142">
        <v>227</v>
      </c>
      <c r="J223" s="141">
        <v>2.6031746031746033</v>
      </c>
      <c r="K223" s="142">
        <v>21</v>
      </c>
      <c r="L223" s="141">
        <v>-0.22222222222222221</v>
      </c>
      <c r="M223" s="142">
        <v>723</v>
      </c>
      <c r="N223" s="141">
        <v>-1.8995929443690662E-2</v>
      </c>
      <c r="O223" s="142">
        <v>1566</v>
      </c>
      <c r="P223" s="141">
        <v>-0.42595307917888559</v>
      </c>
      <c r="Q223" s="142">
        <v>2289</v>
      </c>
      <c r="R223" s="141">
        <v>-0.33939393939393936</v>
      </c>
      <c r="S223" s="244"/>
      <c r="T223" s="149"/>
      <c r="U223" s="142"/>
      <c r="V223" s="149"/>
      <c r="W223" s="142"/>
      <c r="X223" s="149"/>
      <c r="Y223" s="142"/>
      <c r="Z223" s="149"/>
      <c r="AA223" s="142"/>
      <c r="AB223" s="149"/>
      <c r="AC223" s="142"/>
      <c r="AD223" s="154"/>
      <c r="AE223" s="213"/>
      <c r="AF223" s="149"/>
      <c r="AG223" s="142"/>
      <c r="AH223" s="149"/>
      <c r="AI223" s="142"/>
      <c r="AJ223" s="149"/>
      <c r="AK223" s="142"/>
      <c r="AL223" s="149"/>
      <c r="AM223" s="142"/>
      <c r="AN223" s="149"/>
      <c r="AO223" s="142"/>
      <c r="AP223" s="154"/>
      <c r="AQ223" s="334"/>
      <c r="AR223" s="149"/>
      <c r="AS223" s="142"/>
      <c r="AT223" s="149"/>
      <c r="AU223" s="142"/>
      <c r="AV223" s="149"/>
      <c r="AW223" s="142"/>
      <c r="AX223" s="149"/>
      <c r="AY223" s="142"/>
      <c r="AZ223" s="149"/>
      <c r="BA223" s="142"/>
      <c r="BB223" s="149"/>
      <c r="BC223" s="142"/>
      <c r="BD223" s="154"/>
      <c r="BE223" s="335"/>
      <c r="BF223" s="149"/>
      <c r="BG223" s="142"/>
      <c r="BH223" s="149"/>
      <c r="BI223" s="142"/>
      <c r="BJ223" s="149"/>
      <c r="BK223" s="142"/>
      <c r="BL223" s="149"/>
      <c r="BM223" s="142"/>
      <c r="BN223" s="149"/>
      <c r="BO223" s="142"/>
      <c r="BP223" s="149"/>
      <c r="BQ223" s="142"/>
      <c r="BR223" s="346"/>
    </row>
    <row r="224" spans="2:70" s="4" customFormat="1" ht="15" hidden="1" customHeight="1" outlineLevel="1" x14ac:dyDescent="0.25">
      <c r="B224" s="53" t="s">
        <v>87</v>
      </c>
      <c r="C224" s="213">
        <v>84</v>
      </c>
      <c r="D224" s="141">
        <v>0.21739130434782616</v>
      </c>
      <c r="E224" s="142">
        <v>172</v>
      </c>
      <c r="F224" s="141">
        <v>-0.18483412322274884</v>
      </c>
      <c r="G224" s="142">
        <v>2979</v>
      </c>
      <c r="H224" s="141">
        <v>0.39270687237026647</v>
      </c>
      <c r="I224" s="142">
        <v>1527</v>
      </c>
      <c r="J224" s="141">
        <v>0.2374392220421393</v>
      </c>
      <c r="K224" s="142">
        <v>302</v>
      </c>
      <c r="L224" s="141">
        <v>-0.74210076857386853</v>
      </c>
      <c r="M224" s="142">
        <v>5064</v>
      </c>
      <c r="N224" s="141">
        <v>4.9751243781094523E-2</v>
      </c>
      <c r="O224" s="142">
        <v>8352</v>
      </c>
      <c r="P224" s="141">
        <v>-9.6983457671099615E-2</v>
      </c>
      <c r="Q224" s="142">
        <v>13416</v>
      </c>
      <c r="R224" s="141">
        <v>-4.6685141760818616E-2</v>
      </c>
      <c r="S224" s="244"/>
      <c r="T224" s="149"/>
      <c r="U224" s="142"/>
      <c r="V224" s="149"/>
      <c r="W224" s="142"/>
      <c r="X224" s="149"/>
      <c r="Y224" s="142"/>
      <c r="Z224" s="149"/>
      <c r="AA224" s="142"/>
      <c r="AB224" s="149"/>
      <c r="AC224" s="142"/>
      <c r="AD224" s="154"/>
      <c r="AE224" s="213"/>
      <c r="AF224" s="149"/>
      <c r="AG224" s="142"/>
      <c r="AH224" s="149"/>
      <c r="AI224" s="142"/>
      <c r="AJ224" s="149"/>
      <c r="AK224" s="142"/>
      <c r="AL224" s="149"/>
      <c r="AM224" s="142"/>
      <c r="AN224" s="149"/>
      <c r="AO224" s="142"/>
      <c r="AP224" s="154"/>
      <c r="AQ224" s="334"/>
      <c r="AR224" s="149"/>
      <c r="AS224" s="142"/>
      <c r="AT224" s="149"/>
      <c r="AU224" s="142"/>
      <c r="AV224" s="149"/>
      <c r="AW224" s="142"/>
      <c r="AX224" s="149"/>
      <c r="AY224" s="142"/>
      <c r="AZ224" s="149"/>
      <c r="BA224" s="142"/>
      <c r="BB224" s="149"/>
      <c r="BC224" s="142"/>
      <c r="BD224" s="154"/>
      <c r="BE224" s="335"/>
      <c r="BF224" s="149"/>
      <c r="BG224" s="142"/>
      <c r="BH224" s="149"/>
      <c r="BI224" s="142"/>
      <c r="BJ224" s="149"/>
      <c r="BK224" s="142"/>
      <c r="BL224" s="149"/>
      <c r="BM224" s="142"/>
      <c r="BN224" s="149"/>
      <c r="BO224" s="142"/>
      <c r="BP224" s="149"/>
      <c r="BQ224" s="142"/>
      <c r="BR224" s="346"/>
    </row>
    <row r="225" spans="2:70" s="4" customFormat="1" ht="15" hidden="1" customHeight="1" outlineLevel="1" x14ac:dyDescent="0.25">
      <c r="B225" s="53" t="s">
        <v>88</v>
      </c>
      <c r="C225" s="213">
        <v>7</v>
      </c>
      <c r="D225" s="141">
        <v>-0.89393939393939392</v>
      </c>
      <c r="E225" s="142">
        <v>173</v>
      </c>
      <c r="F225" s="141">
        <v>-0.26068376068376065</v>
      </c>
      <c r="G225" s="142">
        <v>3801</v>
      </c>
      <c r="H225" s="141">
        <v>-0.10648801128349783</v>
      </c>
      <c r="I225" s="142">
        <v>2501</v>
      </c>
      <c r="J225" s="141">
        <v>-0.25764321757197983</v>
      </c>
      <c r="K225" s="142">
        <v>542</v>
      </c>
      <c r="L225" s="141">
        <v>-0.64010624169986718</v>
      </c>
      <c r="M225" s="142">
        <v>7024</v>
      </c>
      <c r="N225" s="141">
        <v>-0.25506416375013252</v>
      </c>
      <c r="O225" s="142">
        <v>16794</v>
      </c>
      <c r="P225" s="141">
        <v>-0.10584602278777555</v>
      </c>
      <c r="Q225" s="142">
        <v>23818</v>
      </c>
      <c r="R225" s="141">
        <v>-0.15571940023395126</v>
      </c>
      <c r="S225" s="244"/>
      <c r="T225" s="149"/>
      <c r="U225" s="142"/>
      <c r="V225" s="149"/>
      <c r="W225" s="142"/>
      <c r="X225" s="149"/>
      <c r="Y225" s="142"/>
      <c r="Z225" s="149"/>
      <c r="AA225" s="142"/>
      <c r="AB225" s="149"/>
      <c r="AC225" s="142"/>
      <c r="AD225" s="154"/>
      <c r="AE225" s="213"/>
      <c r="AF225" s="149"/>
      <c r="AG225" s="142"/>
      <c r="AH225" s="149"/>
      <c r="AI225" s="142"/>
      <c r="AJ225" s="149"/>
      <c r="AK225" s="142"/>
      <c r="AL225" s="149"/>
      <c r="AM225" s="142"/>
      <c r="AN225" s="149"/>
      <c r="AO225" s="142"/>
      <c r="AP225" s="154"/>
      <c r="AQ225" s="334"/>
      <c r="AR225" s="149"/>
      <c r="AS225" s="142"/>
      <c r="AT225" s="149"/>
      <c r="AU225" s="142"/>
      <c r="AV225" s="149"/>
      <c r="AW225" s="142"/>
      <c r="AX225" s="149"/>
      <c r="AY225" s="142"/>
      <c r="AZ225" s="149"/>
      <c r="BA225" s="142"/>
      <c r="BB225" s="149"/>
      <c r="BC225" s="142"/>
      <c r="BD225" s="154"/>
      <c r="BE225" s="335"/>
      <c r="BF225" s="149"/>
      <c r="BG225" s="142"/>
      <c r="BH225" s="149"/>
      <c r="BI225" s="142"/>
      <c r="BJ225" s="149"/>
      <c r="BK225" s="142"/>
      <c r="BL225" s="149"/>
      <c r="BM225" s="142"/>
      <c r="BN225" s="149"/>
      <c r="BO225" s="142"/>
      <c r="BP225" s="149"/>
      <c r="BQ225" s="142"/>
      <c r="BR225" s="346"/>
    </row>
    <row r="226" spans="2:70" s="4" customFormat="1" ht="15" hidden="1" customHeight="1" outlineLevel="1" x14ac:dyDescent="0.25">
      <c r="B226" s="53" t="s">
        <v>89</v>
      </c>
      <c r="C226" s="213">
        <v>13</v>
      </c>
      <c r="D226" s="141">
        <v>-0.76363636363636367</v>
      </c>
      <c r="E226" s="142">
        <v>163</v>
      </c>
      <c r="F226" s="141">
        <v>-0.41992882562277578</v>
      </c>
      <c r="G226" s="142">
        <v>4766</v>
      </c>
      <c r="H226" s="141">
        <v>-0.15044563279857393</v>
      </c>
      <c r="I226" s="142">
        <v>1471</v>
      </c>
      <c r="J226" s="141">
        <v>-0.2154666666666667</v>
      </c>
      <c r="K226" s="142">
        <v>607</v>
      </c>
      <c r="L226" s="141">
        <v>-0.52466718872357088</v>
      </c>
      <c r="M226" s="142">
        <v>7020</v>
      </c>
      <c r="N226" s="141">
        <v>-0.22840184655968343</v>
      </c>
      <c r="O226" s="142">
        <v>17547</v>
      </c>
      <c r="P226" s="141">
        <v>-8.514077163712197E-2</v>
      </c>
      <c r="Q226" s="142">
        <v>24567</v>
      </c>
      <c r="R226" s="141">
        <v>-0.13123276044981969</v>
      </c>
      <c r="S226" s="244"/>
      <c r="T226" s="149"/>
      <c r="U226" s="142"/>
      <c r="V226" s="149"/>
      <c r="W226" s="142"/>
      <c r="X226" s="149"/>
      <c r="Y226" s="142"/>
      <c r="Z226" s="149"/>
      <c r="AA226" s="142"/>
      <c r="AB226" s="149"/>
      <c r="AC226" s="142"/>
      <c r="AD226" s="154"/>
      <c r="AE226" s="213"/>
      <c r="AF226" s="149"/>
      <c r="AG226" s="142"/>
      <c r="AH226" s="149"/>
      <c r="AI226" s="142"/>
      <c r="AJ226" s="149"/>
      <c r="AK226" s="142"/>
      <c r="AL226" s="149"/>
      <c r="AM226" s="142"/>
      <c r="AN226" s="149"/>
      <c r="AO226" s="142"/>
      <c r="AP226" s="154"/>
      <c r="AQ226" s="334"/>
      <c r="AR226" s="149"/>
      <c r="AS226" s="142"/>
      <c r="AT226" s="149"/>
      <c r="AU226" s="142"/>
      <c r="AV226" s="149"/>
      <c r="AW226" s="142"/>
      <c r="AX226" s="149"/>
      <c r="AY226" s="142"/>
      <c r="AZ226" s="149"/>
      <c r="BA226" s="142"/>
      <c r="BB226" s="149"/>
      <c r="BC226" s="142"/>
      <c r="BD226" s="154"/>
      <c r="BE226" s="335"/>
      <c r="BF226" s="149"/>
      <c r="BG226" s="142"/>
      <c r="BH226" s="149"/>
      <c r="BI226" s="142"/>
      <c r="BJ226" s="149"/>
      <c r="BK226" s="142"/>
      <c r="BL226" s="149"/>
      <c r="BM226" s="142"/>
      <c r="BN226" s="149"/>
      <c r="BO226" s="142"/>
      <c r="BP226" s="149"/>
      <c r="BQ226" s="142"/>
      <c r="BR226" s="346"/>
    </row>
    <row r="227" spans="2:70" s="4" customFormat="1" ht="15.75" collapsed="1" x14ac:dyDescent="0.25">
      <c r="B227" s="65">
        <v>2001</v>
      </c>
      <c r="C227" s="214">
        <v>293</v>
      </c>
      <c r="D227" s="67">
        <v>0.11832061068702293</v>
      </c>
      <c r="E227" s="66">
        <v>1195</v>
      </c>
      <c r="F227" s="67">
        <v>-0.38655030800821355</v>
      </c>
      <c r="G227" s="66">
        <v>33108</v>
      </c>
      <c r="H227" s="67">
        <v>0.21301384919762589</v>
      </c>
      <c r="I227" s="66">
        <v>15386</v>
      </c>
      <c r="J227" s="67">
        <v>7.9795073338479794E-2</v>
      </c>
      <c r="K227" s="66">
        <v>4605</v>
      </c>
      <c r="L227" s="67">
        <v>-0.40764085412914841</v>
      </c>
      <c r="M227" s="66">
        <v>54587</v>
      </c>
      <c r="N227" s="67">
        <v>5.9386341141537402E-2</v>
      </c>
      <c r="O227" s="66">
        <v>118868</v>
      </c>
      <c r="P227" s="67">
        <v>-0.124947548972696</v>
      </c>
      <c r="Q227" s="66">
        <v>173455</v>
      </c>
      <c r="R227" s="67">
        <v>-7.4254942145937419E-2</v>
      </c>
      <c r="S227" s="343"/>
      <c r="T227" s="67"/>
      <c r="U227" s="66"/>
      <c r="V227" s="67"/>
      <c r="W227" s="66"/>
      <c r="X227" s="67"/>
      <c r="Y227" s="66"/>
      <c r="Z227" s="67"/>
      <c r="AA227" s="66"/>
      <c r="AB227" s="67"/>
      <c r="AC227" s="66"/>
      <c r="AD227" s="347"/>
      <c r="AE227" s="214"/>
      <c r="AF227" s="67"/>
      <c r="AG227" s="66"/>
      <c r="AH227" s="67"/>
      <c r="AI227" s="66"/>
      <c r="AJ227" s="67"/>
      <c r="AK227" s="66"/>
      <c r="AL227" s="67"/>
      <c r="AM227" s="66"/>
      <c r="AN227" s="67"/>
      <c r="AO227" s="66"/>
      <c r="AP227" s="347"/>
      <c r="AQ227" s="344"/>
      <c r="AR227" s="67"/>
      <c r="AS227" s="66"/>
      <c r="AT227" s="67"/>
      <c r="AU227" s="66"/>
      <c r="AV227" s="67"/>
      <c r="AW227" s="66"/>
      <c r="AX227" s="67"/>
      <c r="AY227" s="66"/>
      <c r="AZ227" s="67"/>
      <c r="BA227" s="66"/>
      <c r="BB227" s="67"/>
      <c r="BC227" s="66"/>
      <c r="BD227" s="347"/>
      <c r="BE227" s="345"/>
      <c r="BF227" s="67"/>
      <c r="BG227" s="66"/>
      <c r="BH227" s="67"/>
      <c r="BI227" s="66"/>
      <c r="BJ227" s="67"/>
      <c r="BK227" s="66"/>
      <c r="BL227" s="67"/>
      <c r="BM227" s="66"/>
      <c r="BN227" s="67"/>
      <c r="BO227" s="66"/>
      <c r="BP227" s="67"/>
      <c r="BQ227" s="66"/>
      <c r="BR227" s="348"/>
    </row>
    <row r="228" spans="2:70" s="4" customFormat="1" ht="15" hidden="1" customHeight="1" outlineLevel="1" x14ac:dyDescent="0.25">
      <c r="B228" s="53" t="s">
        <v>78</v>
      </c>
      <c r="C228" s="213">
        <v>9</v>
      </c>
      <c r="D228" s="141">
        <v>-0.65384615384615385</v>
      </c>
      <c r="E228" s="142">
        <v>261</v>
      </c>
      <c r="F228" s="141">
        <v>0.29850746268656714</v>
      </c>
      <c r="G228" s="142">
        <v>3328</v>
      </c>
      <c r="H228" s="141">
        <v>-0.1468854139964112</v>
      </c>
      <c r="I228" s="142">
        <v>1938</v>
      </c>
      <c r="J228" s="141">
        <v>-0.35075376884422116</v>
      </c>
      <c r="K228" s="142">
        <v>1028</v>
      </c>
      <c r="L228" s="141">
        <v>1.1811023622047223E-2</v>
      </c>
      <c r="M228" s="142">
        <v>6564</v>
      </c>
      <c r="N228" s="141">
        <v>-0.19252060524049697</v>
      </c>
      <c r="O228" s="142">
        <v>21957</v>
      </c>
      <c r="P228" s="141">
        <v>-0.13014024245305444</v>
      </c>
      <c r="Q228" s="142">
        <v>28521</v>
      </c>
      <c r="R228" s="141">
        <v>-0.1453357705792454</v>
      </c>
      <c r="S228" s="244"/>
      <c r="T228" s="149"/>
      <c r="U228" s="142"/>
      <c r="V228" s="149"/>
      <c r="W228" s="142"/>
      <c r="X228" s="149"/>
      <c r="Y228" s="142"/>
      <c r="Z228" s="149"/>
      <c r="AA228" s="142"/>
      <c r="AB228" s="149"/>
      <c r="AC228" s="142"/>
      <c r="AD228" s="154"/>
      <c r="AE228" s="213"/>
      <c r="AF228" s="149"/>
      <c r="AG228" s="142"/>
      <c r="AH228" s="149"/>
      <c r="AI228" s="142"/>
      <c r="AJ228" s="149"/>
      <c r="AK228" s="142"/>
      <c r="AL228" s="149"/>
      <c r="AM228" s="142"/>
      <c r="AN228" s="149"/>
      <c r="AO228" s="142"/>
      <c r="AP228" s="154"/>
      <c r="AQ228" s="334"/>
      <c r="AR228" s="149"/>
      <c r="AS228" s="142"/>
      <c r="AT228" s="149"/>
      <c r="AU228" s="142"/>
      <c r="AV228" s="149"/>
      <c r="AW228" s="142"/>
      <c r="AX228" s="149"/>
      <c r="AY228" s="142"/>
      <c r="AZ228" s="149"/>
      <c r="BA228" s="142"/>
      <c r="BB228" s="149"/>
      <c r="BC228" s="142"/>
      <c r="BD228" s="154"/>
      <c r="BE228" s="335"/>
      <c r="BF228" s="149"/>
      <c r="BG228" s="142"/>
      <c r="BH228" s="149"/>
      <c r="BI228" s="142"/>
      <c r="BJ228" s="149"/>
      <c r="BK228" s="142"/>
      <c r="BL228" s="149"/>
      <c r="BM228" s="142"/>
      <c r="BN228" s="149"/>
      <c r="BO228" s="142"/>
      <c r="BP228" s="149"/>
      <c r="BQ228" s="142"/>
      <c r="BR228" s="346"/>
    </row>
    <row r="229" spans="2:70" s="4" customFormat="1" ht="15" hidden="1" customHeight="1" outlineLevel="1" x14ac:dyDescent="0.25">
      <c r="B229" s="53" t="s">
        <v>79</v>
      </c>
      <c r="C229" s="213">
        <v>12</v>
      </c>
      <c r="D229" s="141">
        <v>-0.25</v>
      </c>
      <c r="E229" s="142">
        <v>267</v>
      </c>
      <c r="F229" s="141">
        <v>0.21917808219178081</v>
      </c>
      <c r="G229" s="142">
        <v>4092</v>
      </c>
      <c r="H229" s="141">
        <v>0.33594515181194917</v>
      </c>
      <c r="I229" s="142">
        <v>1700</v>
      </c>
      <c r="J229" s="141">
        <v>0.17241379310344818</v>
      </c>
      <c r="K229" s="142">
        <v>899</v>
      </c>
      <c r="L229" s="141">
        <v>-0.19516562220232769</v>
      </c>
      <c r="M229" s="142">
        <v>6970</v>
      </c>
      <c r="N229" s="141">
        <v>0.18840579710144922</v>
      </c>
      <c r="O229" s="142">
        <v>20666</v>
      </c>
      <c r="P229" s="141">
        <v>3.3041739565108807E-2</v>
      </c>
      <c r="Q229" s="142">
        <v>27636</v>
      </c>
      <c r="R229" s="141">
        <v>6.8264398917665225E-2</v>
      </c>
      <c r="S229" s="244"/>
      <c r="T229" s="149"/>
      <c r="U229" s="142"/>
      <c r="V229" s="149"/>
      <c r="W229" s="142"/>
      <c r="X229" s="149"/>
      <c r="Y229" s="142"/>
      <c r="Z229" s="149"/>
      <c r="AA229" s="142"/>
      <c r="AB229" s="149"/>
      <c r="AC229" s="142"/>
      <c r="AD229" s="154"/>
      <c r="AE229" s="213"/>
      <c r="AF229" s="149"/>
      <c r="AG229" s="142"/>
      <c r="AH229" s="149"/>
      <c r="AI229" s="142"/>
      <c r="AJ229" s="149"/>
      <c r="AK229" s="142"/>
      <c r="AL229" s="149"/>
      <c r="AM229" s="142"/>
      <c r="AN229" s="149"/>
      <c r="AO229" s="142"/>
      <c r="AP229" s="154"/>
      <c r="AQ229" s="334"/>
      <c r="AR229" s="149"/>
      <c r="AS229" s="142"/>
      <c r="AT229" s="149"/>
      <c r="AU229" s="142"/>
      <c r="AV229" s="149"/>
      <c r="AW229" s="142"/>
      <c r="AX229" s="149"/>
      <c r="AY229" s="142"/>
      <c r="AZ229" s="149"/>
      <c r="BA229" s="142"/>
      <c r="BB229" s="149"/>
      <c r="BC229" s="142"/>
      <c r="BD229" s="154"/>
      <c r="BE229" s="335"/>
      <c r="BF229" s="149"/>
      <c r="BG229" s="142"/>
      <c r="BH229" s="149"/>
      <c r="BI229" s="142"/>
      <c r="BJ229" s="149"/>
      <c r="BK229" s="142"/>
      <c r="BL229" s="149"/>
      <c r="BM229" s="142"/>
      <c r="BN229" s="149"/>
      <c r="BO229" s="142"/>
      <c r="BP229" s="149"/>
      <c r="BQ229" s="142"/>
      <c r="BR229" s="346"/>
    </row>
    <row r="230" spans="2:70" s="4" customFormat="1" ht="15" hidden="1" customHeight="1" outlineLevel="1" x14ac:dyDescent="0.25">
      <c r="B230" s="53" t="s">
        <v>80</v>
      </c>
      <c r="C230" s="213">
        <v>16</v>
      </c>
      <c r="D230" s="141">
        <v>-0.11111111111111116</v>
      </c>
      <c r="E230" s="142">
        <v>216</v>
      </c>
      <c r="F230" s="141">
        <v>-0.12195121951219512</v>
      </c>
      <c r="G230" s="142">
        <v>3434</v>
      </c>
      <c r="H230" s="141">
        <v>6.8118195956454075E-2</v>
      </c>
      <c r="I230" s="142">
        <v>2151</v>
      </c>
      <c r="J230" s="141">
        <v>0.19632925472747487</v>
      </c>
      <c r="K230" s="142">
        <v>831</v>
      </c>
      <c r="L230" s="141">
        <v>0.333868378812199</v>
      </c>
      <c r="M230" s="142">
        <v>6648</v>
      </c>
      <c r="N230" s="141">
        <v>0.12677966101694915</v>
      </c>
      <c r="O230" s="142">
        <v>17381</v>
      </c>
      <c r="P230" s="141">
        <v>-0.25291209972061035</v>
      </c>
      <c r="Q230" s="142">
        <v>24029</v>
      </c>
      <c r="R230" s="141">
        <v>-0.17610149151380083</v>
      </c>
      <c r="S230" s="244"/>
      <c r="T230" s="149"/>
      <c r="U230" s="142"/>
      <c r="V230" s="149"/>
      <c r="W230" s="142"/>
      <c r="X230" s="149"/>
      <c r="Y230" s="142"/>
      <c r="Z230" s="149"/>
      <c r="AA230" s="142"/>
      <c r="AB230" s="149"/>
      <c r="AC230" s="142"/>
      <c r="AD230" s="154"/>
      <c r="AE230" s="213"/>
      <c r="AF230" s="149"/>
      <c r="AG230" s="142"/>
      <c r="AH230" s="149"/>
      <c r="AI230" s="142"/>
      <c r="AJ230" s="149"/>
      <c r="AK230" s="142"/>
      <c r="AL230" s="149"/>
      <c r="AM230" s="142"/>
      <c r="AN230" s="149"/>
      <c r="AO230" s="142"/>
      <c r="AP230" s="154"/>
      <c r="AQ230" s="334"/>
      <c r="AR230" s="149"/>
      <c r="AS230" s="142"/>
      <c r="AT230" s="149"/>
      <c r="AU230" s="142"/>
      <c r="AV230" s="149"/>
      <c r="AW230" s="142"/>
      <c r="AX230" s="149"/>
      <c r="AY230" s="142"/>
      <c r="AZ230" s="149"/>
      <c r="BA230" s="142"/>
      <c r="BB230" s="149"/>
      <c r="BC230" s="142"/>
      <c r="BD230" s="154"/>
      <c r="BE230" s="335"/>
      <c r="BF230" s="149"/>
      <c r="BG230" s="142"/>
      <c r="BH230" s="149"/>
      <c r="BI230" s="142"/>
      <c r="BJ230" s="149"/>
      <c r="BK230" s="142"/>
      <c r="BL230" s="149"/>
      <c r="BM230" s="142"/>
      <c r="BN230" s="149"/>
      <c r="BO230" s="142"/>
      <c r="BP230" s="149"/>
      <c r="BQ230" s="142"/>
      <c r="BR230" s="346"/>
    </row>
    <row r="231" spans="2:70" s="4" customFormat="1" ht="15" hidden="1" customHeight="1" outlineLevel="1" x14ac:dyDescent="0.25">
      <c r="B231" s="53" t="s">
        <v>81</v>
      </c>
      <c r="C231" s="213">
        <v>1</v>
      </c>
      <c r="D231" s="141">
        <v>-0.967741935483871</v>
      </c>
      <c r="E231" s="142">
        <v>167</v>
      </c>
      <c r="F231" s="141">
        <v>1.4202898550724639</v>
      </c>
      <c r="G231" s="142">
        <v>2124</v>
      </c>
      <c r="H231" s="141">
        <v>1.1134328358208956</v>
      </c>
      <c r="I231" s="142">
        <v>1508</v>
      </c>
      <c r="J231" s="141">
        <v>1.3058103975535169</v>
      </c>
      <c r="K231" s="142">
        <v>830</v>
      </c>
      <c r="L231" s="141">
        <v>8.3550913838120078E-2</v>
      </c>
      <c r="M231" s="142">
        <v>4630</v>
      </c>
      <c r="N231" s="141">
        <v>0.83366336633663374</v>
      </c>
      <c r="O231" s="142">
        <v>12964</v>
      </c>
      <c r="P231" s="141">
        <v>0.1443198870156237</v>
      </c>
      <c r="Q231" s="142">
        <v>17594</v>
      </c>
      <c r="R231" s="141">
        <v>0.26995813483470488</v>
      </c>
      <c r="S231" s="244"/>
      <c r="T231" s="149"/>
      <c r="U231" s="142"/>
      <c r="V231" s="149"/>
      <c r="W231" s="142"/>
      <c r="X231" s="149"/>
      <c r="Y231" s="142"/>
      <c r="Z231" s="149"/>
      <c r="AA231" s="142"/>
      <c r="AB231" s="149"/>
      <c r="AC231" s="142"/>
      <c r="AD231" s="154"/>
      <c r="AE231" s="213"/>
      <c r="AF231" s="149"/>
      <c r="AG231" s="142"/>
      <c r="AH231" s="149"/>
      <c r="AI231" s="142"/>
      <c r="AJ231" s="149"/>
      <c r="AK231" s="142"/>
      <c r="AL231" s="149"/>
      <c r="AM231" s="142"/>
      <c r="AN231" s="149"/>
      <c r="AO231" s="142"/>
      <c r="AP231" s="154"/>
      <c r="AQ231" s="334"/>
      <c r="AR231" s="149"/>
      <c r="AS231" s="142"/>
      <c r="AT231" s="149"/>
      <c r="AU231" s="142"/>
      <c r="AV231" s="149"/>
      <c r="AW231" s="142"/>
      <c r="AX231" s="149"/>
      <c r="AY231" s="142"/>
      <c r="AZ231" s="149"/>
      <c r="BA231" s="142"/>
      <c r="BB231" s="149"/>
      <c r="BC231" s="142"/>
      <c r="BD231" s="154"/>
      <c r="BE231" s="335"/>
      <c r="BF231" s="149"/>
      <c r="BG231" s="142"/>
      <c r="BH231" s="149"/>
      <c r="BI231" s="142"/>
      <c r="BJ231" s="149"/>
      <c r="BK231" s="142"/>
      <c r="BL231" s="149"/>
      <c r="BM231" s="142"/>
      <c r="BN231" s="149"/>
      <c r="BO231" s="142"/>
      <c r="BP231" s="149"/>
      <c r="BQ231" s="142"/>
      <c r="BR231" s="346"/>
    </row>
    <row r="232" spans="2:70" s="4" customFormat="1" ht="15" hidden="1" customHeight="1" outlineLevel="1" x14ac:dyDescent="0.25">
      <c r="B232" s="53" t="s">
        <v>82</v>
      </c>
      <c r="C232" s="213">
        <v>8</v>
      </c>
      <c r="D232" s="141">
        <v>1.6666666666666665</v>
      </c>
      <c r="E232" s="142">
        <v>17</v>
      </c>
      <c r="F232" s="141">
        <v>0.41666666666666674</v>
      </c>
      <c r="G232" s="142">
        <v>215</v>
      </c>
      <c r="H232" s="141">
        <v>0.47260273972602729</v>
      </c>
      <c r="I232" s="142">
        <v>68</v>
      </c>
      <c r="J232" s="141">
        <v>4.666666666666667</v>
      </c>
      <c r="K232" s="142">
        <v>85</v>
      </c>
      <c r="L232" s="141">
        <v>2.1481481481481484</v>
      </c>
      <c r="M232" s="142">
        <v>393</v>
      </c>
      <c r="N232" s="141">
        <v>0.96500000000000008</v>
      </c>
      <c r="O232" s="142">
        <v>4376</v>
      </c>
      <c r="P232" s="141">
        <v>2.0516039051603907</v>
      </c>
      <c r="Q232" s="142">
        <v>4769</v>
      </c>
      <c r="R232" s="141">
        <v>1.9186046511627906</v>
      </c>
      <c r="S232" s="244"/>
      <c r="T232" s="149"/>
      <c r="U232" s="142"/>
      <c r="V232" s="149"/>
      <c r="W232" s="142"/>
      <c r="X232" s="149"/>
      <c r="Y232" s="142"/>
      <c r="Z232" s="149"/>
      <c r="AA232" s="142"/>
      <c r="AB232" s="149"/>
      <c r="AC232" s="142"/>
      <c r="AD232" s="154"/>
      <c r="AE232" s="213"/>
      <c r="AF232" s="149"/>
      <c r="AG232" s="142"/>
      <c r="AH232" s="149"/>
      <c r="AI232" s="142"/>
      <c r="AJ232" s="149"/>
      <c r="AK232" s="142"/>
      <c r="AL232" s="149"/>
      <c r="AM232" s="142"/>
      <c r="AN232" s="149"/>
      <c r="AO232" s="142"/>
      <c r="AP232" s="154"/>
      <c r="AQ232" s="334"/>
      <c r="AR232" s="149"/>
      <c r="AS232" s="142"/>
      <c r="AT232" s="149"/>
      <c r="AU232" s="142"/>
      <c r="AV232" s="149"/>
      <c r="AW232" s="142"/>
      <c r="AX232" s="149"/>
      <c r="AY232" s="142"/>
      <c r="AZ232" s="149"/>
      <c r="BA232" s="142"/>
      <c r="BB232" s="149"/>
      <c r="BC232" s="142"/>
      <c r="BD232" s="154"/>
      <c r="BE232" s="335"/>
      <c r="BF232" s="149"/>
      <c r="BG232" s="142"/>
      <c r="BH232" s="149"/>
      <c r="BI232" s="142"/>
      <c r="BJ232" s="149"/>
      <c r="BK232" s="142"/>
      <c r="BL232" s="149"/>
      <c r="BM232" s="142"/>
      <c r="BN232" s="149"/>
      <c r="BO232" s="142"/>
      <c r="BP232" s="149"/>
      <c r="BQ232" s="142"/>
      <c r="BR232" s="346"/>
    </row>
    <row r="233" spans="2:70" s="4" customFormat="1" ht="15" hidden="1" customHeight="1" outlineLevel="1" x14ac:dyDescent="0.25">
      <c r="B233" s="53" t="s">
        <v>83</v>
      </c>
      <c r="C233" s="213">
        <v>3</v>
      </c>
      <c r="D233" s="141" t="s">
        <v>90</v>
      </c>
      <c r="E233" s="142">
        <v>11</v>
      </c>
      <c r="F233" s="141">
        <v>0</v>
      </c>
      <c r="G233" s="142">
        <v>148</v>
      </c>
      <c r="H233" s="141">
        <v>-6.3291139240506333E-2</v>
      </c>
      <c r="I233" s="142">
        <v>93</v>
      </c>
      <c r="J233" s="141">
        <v>5.6428571428571432</v>
      </c>
      <c r="K233" s="142">
        <v>31</v>
      </c>
      <c r="L233" s="141">
        <v>-0.72072072072072069</v>
      </c>
      <c r="M233" s="142">
        <v>286</v>
      </c>
      <c r="N233" s="141">
        <v>-2.7210884353741527E-2</v>
      </c>
      <c r="O233" s="142">
        <v>3565</v>
      </c>
      <c r="P233" s="141">
        <v>0.71641791044776126</v>
      </c>
      <c r="Q233" s="142">
        <v>3851</v>
      </c>
      <c r="R233" s="141">
        <v>0.62420919443272882</v>
      </c>
      <c r="S233" s="244"/>
      <c r="T233" s="149"/>
      <c r="U233" s="142"/>
      <c r="V233" s="149"/>
      <c r="W233" s="142"/>
      <c r="X233" s="149"/>
      <c r="Y233" s="142"/>
      <c r="Z233" s="149"/>
      <c r="AA233" s="142"/>
      <c r="AB233" s="149"/>
      <c r="AC233" s="142"/>
      <c r="AD233" s="154"/>
      <c r="AE233" s="213"/>
      <c r="AF233" s="149"/>
      <c r="AG233" s="142"/>
      <c r="AH233" s="149"/>
      <c r="AI233" s="142"/>
      <c r="AJ233" s="149"/>
      <c r="AK233" s="142"/>
      <c r="AL233" s="149"/>
      <c r="AM233" s="142"/>
      <c r="AN233" s="149"/>
      <c r="AO233" s="142"/>
      <c r="AP233" s="154"/>
      <c r="AQ233" s="334"/>
      <c r="AR233" s="149"/>
      <c r="AS233" s="142"/>
      <c r="AT233" s="149"/>
      <c r="AU233" s="142"/>
      <c r="AV233" s="149"/>
      <c r="AW233" s="142"/>
      <c r="AX233" s="149"/>
      <c r="AY233" s="142"/>
      <c r="AZ233" s="149"/>
      <c r="BA233" s="142"/>
      <c r="BB233" s="149"/>
      <c r="BC233" s="142"/>
      <c r="BD233" s="154"/>
      <c r="BE233" s="335"/>
      <c r="BF233" s="149"/>
      <c r="BG233" s="142"/>
      <c r="BH233" s="149"/>
      <c r="BI233" s="142"/>
      <c r="BJ233" s="149"/>
      <c r="BK233" s="142"/>
      <c r="BL233" s="149"/>
      <c r="BM233" s="142"/>
      <c r="BN233" s="149"/>
      <c r="BO233" s="142"/>
      <c r="BP233" s="149"/>
      <c r="BQ233" s="142"/>
      <c r="BR233" s="346"/>
    </row>
    <row r="234" spans="2:70" s="4" customFormat="1" ht="15" hidden="1" customHeight="1" outlineLevel="1" x14ac:dyDescent="0.25">
      <c r="B234" s="53" t="s">
        <v>84</v>
      </c>
      <c r="C234" s="213">
        <v>3</v>
      </c>
      <c r="D234" s="141" t="s">
        <v>90</v>
      </c>
      <c r="E234" s="142">
        <v>39</v>
      </c>
      <c r="F234" s="141">
        <v>1.4375</v>
      </c>
      <c r="G234" s="142">
        <v>675</v>
      </c>
      <c r="H234" s="141">
        <v>3.166666666666667</v>
      </c>
      <c r="I234" s="142">
        <v>117</v>
      </c>
      <c r="J234" s="141">
        <v>0.647887323943662</v>
      </c>
      <c r="K234" s="142">
        <v>44</v>
      </c>
      <c r="L234" s="141">
        <v>-0.10204081632653061</v>
      </c>
      <c r="M234" s="142">
        <v>878</v>
      </c>
      <c r="N234" s="141">
        <v>1.9463087248322148</v>
      </c>
      <c r="O234" s="142">
        <v>2112</v>
      </c>
      <c r="P234" s="141">
        <v>0.19187358916478559</v>
      </c>
      <c r="Q234" s="142">
        <v>2990</v>
      </c>
      <c r="R234" s="141">
        <v>0.44444444444444442</v>
      </c>
      <c r="S234" s="244"/>
      <c r="T234" s="149"/>
      <c r="U234" s="142"/>
      <c r="V234" s="149"/>
      <c r="W234" s="142"/>
      <c r="X234" s="149"/>
      <c r="Y234" s="142"/>
      <c r="Z234" s="149"/>
      <c r="AA234" s="142"/>
      <c r="AB234" s="149"/>
      <c r="AC234" s="142"/>
      <c r="AD234" s="154"/>
      <c r="AE234" s="213"/>
      <c r="AF234" s="149"/>
      <c r="AG234" s="142"/>
      <c r="AH234" s="149"/>
      <c r="AI234" s="142"/>
      <c r="AJ234" s="149"/>
      <c r="AK234" s="142"/>
      <c r="AL234" s="149"/>
      <c r="AM234" s="142"/>
      <c r="AN234" s="149"/>
      <c r="AO234" s="142"/>
      <c r="AP234" s="154"/>
      <c r="AQ234" s="334"/>
      <c r="AR234" s="149"/>
      <c r="AS234" s="142"/>
      <c r="AT234" s="149"/>
      <c r="AU234" s="142"/>
      <c r="AV234" s="149"/>
      <c r="AW234" s="142"/>
      <c r="AX234" s="149"/>
      <c r="AY234" s="142"/>
      <c r="AZ234" s="149"/>
      <c r="BA234" s="142"/>
      <c r="BB234" s="149"/>
      <c r="BC234" s="142"/>
      <c r="BD234" s="154"/>
      <c r="BE234" s="335"/>
      <c r="BF234" s="149"/>
      <c r="BG234" s="142"/>
      <c r="BH234" s="149"/>
      <c r="BI234" s="142"/>
      <c r="BJ234" s="149"/>
      <c r="BK234" s="142"/>
      <c r="BL234" s="149"/>
      <c r="BM234" s="142"/>
      <c r="BN234" s="149"/>
      <c r="BO234" s="142"/>
      <c r="BP234" s="149"/>
      <c r="BQ234" s="142"/>
      <c r="BR234" s="346"/>
    </row>
    <row r="235" spans="2:70" s="4" customFormat="1" ht="15" hidden="1" customHeight="1" outlineLevel="1" x14ac:dyDescent="0.25">
      <c r="B235" s="53" t="s">
        <v>85</v>
      </c>
      <c r="C235" s="213">
        <v>11</v>
      </c>
      <c r="D235" s="141">
        <v>1.2000000000000002</v>
      </c>
      <c r="E235" s="142">
        <v>221</v>
      </c>
      <c r="F235" s="141">
        <v>2.9464285714285716</v>
      </c>
      <c r="G235" s="142">
        <v>660</v>
      </c>
      <c r="H235" s="141">
        <v>2.9759036144578315</v>
      </c>
      <c r="I235" s="142">
        <v>133</v>
      </c>
      <c r="J235" s="141">
        <v>2.4102564102564101</v>
      </c>
      <c r="K235" s="142">
        <v>45</v>
      </c>
      <c r="L235" s="141">
        <v>0.5</v>
      </c>
      <c r="M235" s="142">
        <v>1070</v>
      </c>
      <c r="N235" s="141">
        <v>2.6148648648648649</v>
      </c>
      <c r="O235" s="142">
        <v>2881</v>
      </c>
      <c r="P235" s="141">
        <v>0.36734693877551017</v>
      </c>
      <c r="Q235" s="142">
        <v>3951</v>
      </c>
      <c r="R235" s="141">
        <v>0.64419475655430714</v>
      </c>
      <c r="S235" s="244"/>
      <c r="T235" s="149"/>
      <c r="U235" s="142"/>
      <c r="V235" s="149"/>
      <c r="W235" s="142"/>
      <c r="X235" s="149"/>
      <c r="Y235" s="142"/>
      <c r="Z235" s="149"/>
      <c r="AA235" s="142"/>
      <c r="AB235" s="149"/>
      <c r="AC235" s="142"/>
      <c r="AD235" s="154"/>
      <c r="AE235" s="213"/>
      <c r="AF235" s="149"/>
      <c r="AG235" s="142"/>
      <c r="AH235" s="149"/>
      <c r="AI235" s="142"/>
      <c r="AJ235" s="149"/>
      <c r="AK235" s="142"/>
      <c r="AL235" s="149"/>
      <c r="AM235" s="142"/>
      <c r="AN235" s="149"/>
      <c r="AO235" s="142"/>
      <c r="AP235" s="154"/>
      <c r="AQ235" s="334"/>
      <c r="AR235" s="149"/>
      <c r="AS235" s="142"/>
      <c r="AT235" s="149"/>
      <c r="AU235" s="142"/>
      <c r="AV235" s="149"/>
      <c r="AW235" s="142"/>
      <c r="AX235" s="149"/>
      <c r="AY235" s="142"/>
      <c r="AZ235" s="149"/>
      <c r="BA235" s="142"/>
      <c r="BB235" s="149"/>
      <c r="BC235" s="142"/>
      <c r="BD235" s="154"/>
      <c r="BE235" s="335"/>
      <c r="BF235" s="149"/>
      <c r="BG235" s="142"/>
      <c r="BH235" s="149"/>
      <c r="BI235" s="142"/>
      <c r="BJ235" s="149"/>
      <c r="BK235" s="142"/>
      <c r="BL235" s="149"/>
      <c r="BM235" s="142"/>
      <c r="BN235" s="149"/>
      <c r="BO235" s="142"/>
      <c r="BP235" s="149"/>
      <c r="BQ235" s="142"/>
      <c r="BR235" s="346"/>
    </row>
    <row r="236" spans="2:70" s="4" customFormat="1" ht="15" hidden="1" customHeight="1" outlineLevel="1" x14ac:dyDescent="0.25">
      <c r="B236" s="53" t="s">
        <v>86</v>
      </c>
      <c r="C236" s="213">
        <v>9</v>
      </c>
      <c r="D236" s="141">
        <v>1.25</v>
      </c>
      <c r="E236" s="142">
        <v>23</v>
      </c>
      <c r="F236" s="141">
        <v>-0.59649122807017552</v>
      </c>
      <c r="G236" s="142">
        <v>615</v>
      </c>
      <c r="H236" s="141">
        <v>2.84375</v>
      </c>
      <c r="I236" s="142">
        <v>63</v>
      </c>
      <c r="J236" s="141">
        <v>0.1454545454545455</v>
      </c>
      <c r="K236" s="142">
        <v>27</v>
      </c>
      <c r="L236" s="141">
        <v>1.25</v>
      </c>
      <c r="M236" s="142">
        <v>737</v>
      </c>
      <c r="N236" s="141">
        <v>1.5590277777777777</v>
      </c>
      <c r="O236" s="142">
        <v>2728</v>
      </c>
      <c r="P236" s="141">
        <v>0.76455368693402326</v>
      </c>
      <c r="Q236" s="142">
        <v>3465</v>
      </c>
      <c r="R236" s="141">
        <v>0.88931297709923673</v>
      </c>
      <c r="S236" s="244"/>
      <c r="T236" s="149"/>
      <c r="U236" s="142"/>
      <c r="V236" s="149"/>
      <c r="W236" s="142"/>
      <c r="X236" s="149"/>
      <c r="Y236" s="142"/>
      <c r="Z236" s="149"/>
      <c r="AA236" s="142"/>
      <c r="AB236" s="149"/>
      <c r="AC236" s="142"/>
      <c r="AD236" s="154"/>
      <c r="AE236" s="213"/>
      <c r="AF236" s="149"/>
      <c r="AG236" s="142"/>
      <c r="AH236" s="149"/>
      <c r="AI236" s="142"/>
      <c r="AJ236" s="149"/>
      <c r="AK236" s="142"/>
      <c r="AL236" s="149"/>
      <c r="AM236" s="142"/>
      <c r="AN236" s="149"/>
      <c r="AO236" s="142"/>
      <c r="AP236" s="154"/>
      <c r="AQ236" s="334"/>
      <c r="AR236" s="149"/>
      <c r="AS236" s="142"/>
      <c r="AT236" s="149"/>
      <c r="AU236" s="142"/>
      <c r="AV236" s="149"/>
      <c r="AW236" s="142"/>
      <c r="AX236" s="149"/>
      <c r="AY236" s="142"/>
      <c r="AZ236" s="149"/>
      <c r="BA236" s="142"/>
      <c r="BB236" s="149"/>
      <c r="BC236" s="142"/>
      <c r="BD236" s="154"/>
      <c r="BE236" s="335"/>
      <c r="BF236" s="149"/>
      <c r="BG236" s="142"/>
      <c r="BH236" s="149"/>
      <c r="BI236" s="142"/>
      <c r="BJ236" s="149"/>
      <c r="BK236" s="142"/>
      <c r="BL236" s="149"/>
      <c r="BM236" s="142"/>
      <c r="BN236" s="149"/>
      <c r="BO236" s="142"/>
      <c r="BP236" s="149"/>
      <c r="BQ236" s="142"/>
      <c r="BR236" s="346"/>
    </row>
    <row r="237" spans="2:70" s="4" customFormat="1" ht="15" hidden="1" customHeight="1" outlineLevel="1" x14ac:dyDescent="0.25">
      <c r="B237" s="53" t="s">
        <v>87</v>
      </c>
      <c r="C237" s="213">
        <v>69</v>
      </c>
      <c r="D237" s="141">
        <v>8.8571428571428577</v>
      </c>
      <c r="E237" s="142">
        <v>211</v>
      </c>
      <c r="F237" s="141">
        <v>0.49645390070921991</v>
      </c>
      <c r="G237" s="142">
        <v>2139</v>
      </c>
      <c r="H237" s="141">
        <v>0.4521384928716905</v>
      </c>
      <c r="I237" s="142">
        <v>1234</v>
      </c>
      <c r="J237" s="141">
        <v>0.10178571428571437</v>
      </c>
      <c r="K237" s="142">
        <v>1171</v>
      </c>
      <c r="L237" s="141">
        <v>0.55718085106382986</v>
      </c>
      <c r="M237" s="142">
        <v>4824</v>
      </c>
      <c r="N237" s="141">
        <v>0.38104780990552523</v>
      </c>
      <c r="O237" s="142">
        <v>9249</v>
      </c>
      <c r="P237" s="141">
        <v>-9.1810683424980333E-2</v>
      </c>
      <c r="Q237" s="142">
        <v>14073</v>
      </c>
      <c r="R237" s="141">
        <v>2.8953717920596533E-2</v>
      </c>
      <c r="S237" s="244"/>
      <c r="T237" s="149"/>
      <c r="U237" s="142"/>
      <c r="V237" s="149"/>
      <c r="W237" s="142"/>
      <c r="X237" s="149"/>
      <c r="Y237" s="142"/>
      <c r="Z237" s="149"/>
      <c r="AA237" s="142"/>
      <c r="AB237" s="149"/>
      <c r="AC237" s="142"/>
      <c r="AD237" s="154"/>
      <c r="AE237" s="213"/>
      <c r="AF237" s="149"/>
      <c r="AG237" s="142"/>
      <c r="AH237" s="149"/>
      <c r="AI237" s="142"/>
      <c r="AJ237" s="149"/>
      <c r="AK237" s="142"/>
      <c r="AL237" s="149"/>
      <c r="AM237" s="142"/>
      <c r="AN237" s="149"/>
      <c r="AO237" s="142"/>
      <c r="AP237" s="154"/>
      <c r="AQ237" s="334"/>
      <c r="AR237" s="149"/>
      <c r="AS237" s="142"/>
      <c r="AT237" s="149"/>
      <c r="AU237" s="142"/>
      <c r="AV237" s="149"/>
      <c r="AW237" s="142"/>
      <c r="AX237" s="149"/>
      <c r="AY237" s="142"/>
      <c r="AZ237" s="149"/>
      <c r="BA237" s="142"/>
      <c r="BB237" s="149"/>
      <c r="BC237" s="142"/>
      <c r="BD237" s="154"/>
      <c r="BE237" s="335"/>
      <c r="BF237" s="149"/>
      <c r="BG237" s="142"/>
      <c r="BH237" s="149"/>
      <c r="BI237" s="142"/>
      <c r="BJ237" s="149"/>
      <c r="BK237" s="142"/>
      <c r="BL237" s="149"/>
      <c r="BM237" s="142"/>
      <c r="BN237" s="149"/>
      <c r="BO237" s="142"/>
      <c r="BP237" s="149"/>
      <c r="BQ237" s="142"/>
      <c r="BR237" s="346"/>
    </row>
    <row r="238" spans="2:70" s="4" customFormat="1" ht="15" hidden="1" customHeight="1" outlineLevel="1" x14ac:dyDescent="0.25">
      <c r="B238" s="53" t="s">
        <v>88</v>
      </c>
      <c r="C238" s="213">
        <v>66</v>
      </c>
      <c r="D238" s="141">
        <v>12.2</v>
      </c>
      <c r="E238" s="142">
        <v>234</v>
      </c>
      <c r="F238" s="141">
        <v>-2.5000000000000022E-2</v>
      </c>
      <c r="G238" s="142">
        <v>4254</v>
      </c>
      <c r="H238" s="141">
        <v>0.33270676691729317</v>
      </c>
      <c r="I238" s="142">
        <v>3369</v>
      </c>
      <c r="J238" s="141">
        <v>0.45090439276485794</v>
      </c>
      <c r="K238" s="142">
        <v>1506</v>
      </c>
      <c r="L238" s="141">
        <v>1.2377414561664191</v>
      </c>
      <c r="M238" s="142">
        <v>9429</v>
      </c>
      <c r="N238" s="141">
        <v>0.46595149253731338</v>
      </c>
      <c r="O238" s="142">
        <v>18782</v>
      </c>
      <c r="P238" s="141">
        <v>-0.15518172004318098</v>
      </c>
      <c r="Q238" s="142">
        <v>28211</v>
      </c>
      <c r="R238" s="141">
        <v>-1.5803795701925805E-2</v>
      </c>
      <c r="S238" s="244"/>
      <c r="T238" s="149"/>
      <c r="U238" s="142"/>
      <c r="V238" s="149"/>
      <c r="W238" s="142"/>
      <c r="X238" s="149"/>
      <c r="Y238" s="142"/>
      <c r="Z238" s="149"/>
      <c r="AA238" s="142"/>
      <c r="AB238" s="149"/>
      <c r="AC238" s="142"/>
      <c r="AD238" s="154"/>
      <c r="AE238" s="213"/>
      <c r="AF238" s="149"/>
      <c r="AG238" s="142"/>
      <c r="AH238" s="149"/>
      <c r="AI238" s="142"/>
      <c r="AJ238" s="149"/>
      <c r="AK238" s="142"/>
      <c r="AL238" s="149"/>
      <c r="AM238" s="142"/>
      <c r="AN238" s="149"/>
      <c r="AO238" s="142"/>
      <c r="AP238" s="154"/>
      <c r="AQ238" s="334"/>
      <c r="AR238" s="149"/>
      <c r="AS238" s="142"/>
      <c r="AT238" s="149"/>
      <c r="AU238" s="142"/>
      <c r="AV238" s="149"/>
      <c r="AW238" s="142"/>
      <c r="AX238" s="149"/>
      <c r="AY238" s="142"/>
      <c r="AZ238" s="149"/>
      <c r="BA238" s="142"/>
      <c r="BB238" s="149"/>
      <c r="BC238" s="142"/>
      <c r="BD238" s="154"/>
      <c r="BE238" s="335"/>
      <c r="BF238" s="149"/>
      <c r="BG238" s="142"/>
      <c r="BH238" s="149"/>
      <c r="BI238" s="142"/>
      <c r="BJ238" s="149"/>
      <c r="BK238" s="142"/>
      <c r="BL238" s="149"/>
      <c r="BM238" s="142"/>
      <c r="BN238" s="149"/>
      <c r="BO238" s="142"/>
      <c r="BP238" s="149"/>
      <c r="BQ238" s="142"/>
      <c r="BR238" s="346"/>
    </row>
    <row r="239" spans="2:70" s="4" customFormat="1" ht="15" hidden="1" customHeight="1" outlineLevel="1" x14ac:dyDescent="0.25">
      <c r="B239" s="53" t="s">
        <v>89</v>
      </c>
      <c r="C239" s="213">
        <v>55</v>
      </c>
      <c r="D239" s="141">
        <v>1.8947368421052633</v>
      </c>
      <c r="E239" s="142">
        <v>281</v>
      </c>
      <c r="F239" s="141">
        <v>0.10629921259842523</v>
      </c>
      <c r="G239" s="142">
        <v>5610</v>
      </c>
      <c r="H239" s="141">
        <v>1.2000000000000002</v>
      </c>
      <c r="I239" s="142">
        <v>1875</v>
      </c>
      <c r="J239" s="141">
        <v>0.13293051359516617</v>
      </c>
      <c r="K239" s="142">
        <v>1277</v>
      </c>
      <c r="L239" s="141">
        <v>0.88348082595870214</v>
      </c>
      <c r="M239" s="142">
        <v>9098</v>
      </c>
      <c r="N239" s="141">
        <v>0.76454615981380925</v>
      </c>
      <c r="O239" s="142">
        <v>19180</v>
      </c>
      <c r="P239" s="141">
        <v>3.9256739073540992E-3</v>
      </c>
      <c r="Q239" s="142">
        <v>28278</v>
      </c>
      <c r="R239" s="141">
        <v>0.1655743786323729</v>
      </c>
      <c r="S239" s="244"/>
      <c r="T239" s="149"/>
      <c r="U239" s="142"/>
      <c r="V239" s="149"/>
      <c r="W239" s="142"/>
      <c r="X239" s="149"/>
      <c r="Y239" s="142"/>
      <c r="Z239" s="149"/>
      <c r="AA239" s="142"/>
      <c r="AB239" s="149"/>
      <c r="AC239" s="142"/>
      <c r="AD239" s="154"/>
      <c r="AE239" s="213"/>
      <c r="AF239" s="149"/>
      <c r="AG239" s="142"/>
      <c r="AH239" s="149"/>
      <c r="AI239" s="142"/>
      <c r="AJ239" s="149"/>
      <c r="AK239" s="142"/>
      <c r="AL239" s="149"/>
      <c r="AM239" s="142"/>
      <c r="AN239" s="149"/>
      <c r="AO239" s="142"/>
      <c r="AP239" s="154"/>
      <c r="AQ239" s="334"/>
      <c r="AR239" s="149"/>
      <c r="AS239" s="142"/>
      <c r="AT239" s="149"/>
      <c r="AU239" s="142"/>
      <c r="AV239" s="149"/>
      <c r="AW239" s="142"/>
      <c r="AX239" s="149"/>
      <c r="AY239" s="142"/>
      <c r="AZ239" s="149"/>
      <c r="BA239" s="142"/>
      <c r="BB239" s="149"/>
      <c r="BC239" s="142"/>
      <c r="BD239" s="154"/>
      <c r="BE239" s="335"/>
      <c r="BF239" s="149"/>
      <c r="BG239" s="142"/>
      <c r="BH239" s="149"/>
      <c r="BI239" s="142"/>
      <c r="BJ239" s="149"/>
      <c r="BK239" s="142"/>
      <c r="BL239" s="149"/>
      <c r="BM239" s="142"/>
      <c r="BN239" s="149"/>
      <c r="BO239" s="142"/>
      <c r="BP239" s="149"/>
      <c r="BQ239" s="142"/>
      <c r="BR239" s="346"/>
    </row>
    <row r="240" spans="2:70" s="4" customFormat="1" ht="15.75" collapsed="1" x14ac:dyDescent="0.25">
      <c r="B240" s="65">
        <v>2000</v>
      </c>
      <c r="C240" s="214">
        <v>262</v>
      </c>
      <c r="D240" s="67">
        <v>0.95522388059701502</v>
      </c>
      <c r="E240" s="66">
        <v>1948</v>
      </c>
      <c r="F240" s="67">
        <v>0.27989487516425759</v>
      </c>
      <c r="G240" s="66">
        <v>27294</v>
      </c>
      <c r="H240" s="67">
        <v>0.42222916992340154</v>
      </c>
      <c r="I240" s="66">
        <v>14249</v>
      </c>
      <c r="J240" s="67">
        <v>0.17034907597535942</v>
      </c>
      <c r="K240" s="66">
        <v>7774</v>
      </c>
      <c r="L240" s="67">
        <v>0.32798086778271274</v>
      </c>
      <c r="M240" s="66">
        <v>51527</v>
      </c>
      <c r="N240" s="67">
        <v>0.32541928181911728</v>
      </c>
      <c r="O240" s="66">
        <v>135841</v>
      </c>
      <c r="P240" s="67">
        <v>-3.1768093629274796E-2</v>
      </c>
      <c r="Q240" s="66">
        <v>187368</v>
      </c>
      <c r="R240" s="67">
        <v>4.5732081663634183E-2</v>
      </c>
      <c r="S240" s="343"/>
      <c r="T240" s="67"/>
      <c r="U240" s="66"/>
      <c r="V240" s="67"/>
      <c r="W240" s="66"/>
      <c r="X240" s="67"/>
      <c r="Y240" s="66"/>
      <c r="Z240" s="67"/>
      <c r="AA240" s="66"/>
      <c r="AB240" s="67"/>
      <c r="AC240" s="66"/>
      <c r="AD240" s="347"/>
      <c r="AE240" s="214"/>
      <c r="AF240" s="67"/>
      <c r="AG240" s="66"/>
      <c r="AH240" s="67"/>
      <c r="AI240" s="66"/>
      <c r="AJ240" s="67"/>
      <c r="AK240" s="66"/>
      <c r="AL240" s="67"/>
      <c r="AM240" s="66"/>
      <c r="AN240" s="67"/>
      <c r="AO240" s="66"/>
      <c r="AP240" s="347"/>
      <c r="AQ240" s="344"/>
      <c r="AR240" s="67"/>
      <c r="AS240" s="66"/>
      <c r="AT240" s="67"/>
      <c r="AU240" s="66"/>
      <c r="AV240" s="67"/>
      <c r="AW240" s="66"/>
      <c r="AX240" s="67"/>
      <c r="AY240" s="66"/>
      <c r="AZ240" s="67"/>
      <c r="BA240" s="66"/>
      <c r="BB240" s="67"/>
      <c r="BC240" s="66"/>
      <c r="BD240" s="347"/>
      <c r="BE240" s="345"/>
      <c r="BF240" s="67"/>
      <c r="BG240" s="66"/>
      <c r="BH240" s="67"/>
      <c r="BI240" s="66"/>
      <c r="BJ240" s="67"/>
      <c r="BK240" s="66"/>
      <c r="BL240" s="67"/>
      <c r="BM240" s="66"/>
      <c r="BN240" s="67"/>
      <c r="BO240" s="66"/>
      <c r="BP240" s="67"/>
      <c r="BQ240" s="66"/>
      <c r="BR240" s="348"/>
    </row>
    <row r="241" spans="2:70" s="4" customFormat="1" ht="15" hidden="1" customHeight="1" outlineLevel="1" x14ac:dyDescent="0.25">
      <c r="B241" s="53" t="s">
        <v>78</v>
      </c>
      <c r="C241" s="213">
        <v>26</v>
      </c>
      <c r="D241" s="141">
        <v>-0.38095238095238093</v>
      </c>
      <c r="E241" s="142">
        <v>201</v>
      </c>
      <c r="F241" s="141">
        <v>-0.27173913043478259</v>
      </c>
      <c r="G241" s="142">
        <v>3901</v>
      </c>
      <c r="H241" s="141">
        <v>0.26245954692556639</v>
      </c>
      <c r="I241" s="142">
        <v>2985</v>
      </c>
      <c r="J241" s="141">
        <v>9.0211833455076773E-2</v>
      </c>
      <c r="K241" s="142">
        <v>1016</v>
      </c>
      <c r="L241" s="141">
        <v>0.84057971014492749</v>
      </c>
      <c r="M241" s="142">
        <v>8129</v>
      </c>
      <c r="N241" s="141">
        <v>0.21364586443714551</v>
      </c>
      <c r="O241" s="142">
        <v>25242</v>
      </c>
      <c r="P241" s="141">
        <v>0.48779912766709899</v>
      </c>
      <c r="Q241" s="142">
        <v>33371</v>
      </c>
      <c r="R241" s="141">
        <v>0.41020114942528729</v>
      </c>
      <c r="S241" s="244"/>
      <c r="T241" s="149"/>
      <c r="U241" s="142"/>
      <c r="V241" s="149"/>
      <c r="W241" s="142"/>
      <c r="X241" s="149"/>
      <c r="Y241" s="142"/>
      <c r="Z241" s="149"/>
      <c r="AA241" s="142"/>
      <c r="AB241" s="149"/>
      <c r="AC241" s="142"/>
      <c r="AD241" s="154"/>
      <c r="AE241" s="213"/>
      <c r="AF241" s="149"/>
      <c r="AG241" s="142"/>
      <c r="AH241" s="149"/>
      <c r="AI241" s="142"/>
      <c r="AJ241" s="149"/>
      <c r="AK241" s="142"/>
      <c r="AL241" s="149"/>
      <c r="AM241" s="142"/>
      <c r="AN241" s="149"/>
      <c r="AO241" s="142"/>
      <c r="AP241" s="154"/>
      <c r="AQ241" s="334"/>
      <c r="AR241" s="149"/>
      <c r="AS241" s="142"/>
      <c r="AT241" s="149"/>
      <c r="AU241" s="142"/>
      <c r="AV241" s="149"/>
      <c r="AW241" s="142"/>
      <c r="AX241" s="149"/>
      <c r="AY241" s="142"/>
      <c r="AZ241" s="149"/>
      <c r="BA241" s="142"/>
      <c r="BB241" s="149"/>
      <c r="BC241" s="142"/>
      <c r="BD241" s="154"/>
      <c r="BE241" s="335"/>
      <c r="BF241" s="149"/>
      <c r="BG241" s="142"/>
      <c r="BH241" s="149"/>
      <c r="BI241" s="142"/>
      <c r="BJ241" s="149"/>
      <c r="BK241" s="142"/>
      <c r="BL241" s="149"/>
      <c r="BM241" s="142"/>
      <c r="BN241" s="149"/>
      <c r="BO241" s="142"/>
      <c r="BP241" s="149"/>
      <c r="BQ241" s="142"/>
      <c r="BR241" s="346"/>
    </row>
    <row r="242" spans="2:70" s="4" customFormat="1" ht="15" hidden="1" customHeight="1" outlineLevel="1" x14ac:dyDescent="0.25">
      <c r="B242" s="53" t="s">
        <v>79</v>
      </c>
      <c r="C242" s="213">
        <v>16</v>
      </c>
      <c r="D242" s="141">
        <v>0.14285714285714279</v>
      </c>
      <c r="E242" s="142">
        <v>219</v>
      </c>
      <c r="F242" s="141">
        <v>-0.2007299270072993</v>
      </c>
      <c r="G242" s="142">
        <v>3063</v>
      </c>
      <c r="H242" s="141">
        <v>2.4757443961191061E-2</v>
      </c>
      <c r="I242" s="142">
        <v>1450</v>
      </c>
      <c r="J242" s="141">
        <v>-0.23482849604221634</v>
      </c>
      <c r="K242" s="142">
        <v>1117</v>
      </c>
      <c r="L242" s="141">
        <v>1.1773879142300196</v>
      </c>
      <c r="M242" s="142">
        <v>5865</v>
      </c>
      <c r="N242" s="141">
        <v>3.1662269129287601E-2</v>
      </c>
      <c r="O242" s="142">
        <v>20005</v>
      </c>
      <c r="P242" s="141">
        <v>0.19461363907798868</v>
      </c>
      <c r="Q242" s="142">
        <v>25870</v>
      </c>
      <c r="R242" s="141">
        <v>0.1533146092461326</v>
      </c>
      <c r="S242" s="244"/>
      <c r="T242" s="149"/>
      <c r="U242" s="142"/>
      <c r="V242" s="149"/>
      <c r="W242" s="142"/>
      <c r="X242" s="149"/>
      <c r="Y242" s="142"/>
      <c r="Z242" s="149"/>
      <c r="AA242" s="142"/>
      <c r="AB242" s="149"/>
      <c r="AC242" s="142"/>
      <c r="AD242" s="154"/>
      <c r="AE242" s="213"/>
      <c r="AF242" s="149"/>
      <c r="AG242" s="142"/>
      <c r="AH242" s="149"/>
      <c r="AI242" s="142"/>
      <c r="AJ242" s="149"/>
      <c r="AK242" s="142"/>
      <c r="AL242" s="149"/>
      <c r="AM242" s="142"/>
      <c r="AN242" s="149"/>
      <c r="AO242" s="142"/>
      <c r="AP242" s="154"/>
      <c r="AQ242" s="334"/>
      <c r="AR242" s="149"/>
      <c r="AS242" s="142"/>
      <c r="AT242" s="149"/>
      <c r="AU242" s="142"/>
      <c r="AV242" s="149"/>
      <c r="AW242" s="142"/>
      <c r="AX242" s="149"/>
      <c r="AY242" s="142"/>
      <c r="AZ242" s="149"/>
      <c r="BA242" s="142"/>
      <c r="BB242" s="149"/>
      <c r="BC242" s="142"/>
      <c r="BD242" s="154"/>
      <c r="BE242" s="335"/>
      <c r="BF242" s="149"/>
      <c r="BG242" s="142"/>
      <c r="BH242" s="149"/>
      <c r="BI242" s="142"/>
      <c r="BJ242" s="149"/>
      <c r="BK242" s="142"/>
      <c r="BL242" s="149"/>
      <c r="BM242" s="142"/>
      <c r="BN242" s="149"/>
      <c r="BO242" s="142"/>
      <c r="BP242" s="149"/>
      <c r="BQ242" s="142"/>
      <c r="BR242" s="346"/>
    </row>
    <row r="243" spans="2:70" s="4" customFormat="1" ht="15" hidden="1" customHeight="1" outlineLevel="1" x14ac:dyDescent="0.25">
      <c r="B243" s="53" t="s">
        <v>80</v>
      </c>
      <c r="C243" s="213">
        <v>18</v>
      </c>
      <c r="D243" s="141" t="s">
        <v>90</v>
      </c>
      <c r="E243" s="142">
        <v>246</v>
      </c>
      <c r="F243" s="141">
        <v>-0.3204419889502762</v>
      </c>
      <c r="G243" s="142">
        <v>3215</v>
      </c>
      <c r="H243" s="141">
        <v>-4.7125074096028507E-2</v>
      </c>
      <c r="I243" s="142">
        <v>1798</v>
      </c>
      <c r="J243" s="141">
        <v>-0.38634812286689424</v>
      </c>
      <c r="K243" s="142">
        <v>623</v>
      </c>
      <c r="L243" s="141">
        <v>0.16885553470919334</v>
      </c>
      <c r="M243" s="142">
        <v>5900</v>
      </c>
      <c r="N243" s="141">
        <v>-0.18044172801778025</v>
      </c>
      <c r="O243" s="142">
        <v>23265</v>
      </c>
      <c r="P243" s="141">
        <v>1.1038199122158865E-2</v>
      </c>
      <c r="Q243" s="142">
        <v>29165</v>
      </c>
      <c r="R243" s="141">
        <v>-3.4591194968553451E-2</v>
      </c>
      <c r="S243" s="244"/>
      <c r="T243" s="149"/>
      <c r="U243" s="142"/>
      <c r="V243" s="149"/>
      <c r="W243" s="142"/>
      <c r="X243" s="149"/>
      <c r="Y243" s="142"/>
      <c r="Z243" s="149"/>
      <c r="AA243" s="142"/>
      <c r="AB243" s="149"/>
      <c r="AC243" s="142"/>
      <c r="AD243" s="154"/>
      <c r="AE243" s="213"/>
      <c r="AF243" s="149"/>
      <c r="AG243" s="142"/>
      <c r="AH243" s="149"/>
      <c r="AI243" s="142"/>
      <c r="AJ243" s="149"/>
      <c r="AK243" s="142"/>
      <c r="AL243" s="149"/>
      <c r="AM243" s="142"/>
      <c r="AN243" s="149"/>
      <c r="AO243" s="142"/>
      <c r="AP243" s="154"/>
      <c r="AQ243" s="334"/>
      <c r="AR243" s="149"/>
      <c r="AS243" s="142"/>
      <c r="AT243" s="149"/>
      <c r="AU243" s="142"/>
      <c r="AV243" s="149"/>
      <c r="AW243" s="142"/>
      <c r="AX243" s="149"/>
      <c r="AY243" s="142"/>
      <c r="AZ243" s="149"/>
      <c r="BA243" s="142"/>
      <c r="BB243" s="149"/>
      <c r="BC243" s="142"/>
      <c r="BD243" s="154"/>
      <c r="BE243" s="335"/>
      <c r="BF243" s="149"/>
      <c r="BG243" s="142"/>
      <c r="BH243" s="149"/>
      <c r="BI243" s="142"/>
      <c r="BJ243" s="149"/>
      <c r="BK243" s="142"/>
      <c r="BL243" s="149"/>
      <c r="BM243" s="142"/>
      <c r="BN243" s="149"/>
      <c r="BO243" s="142"/>
      <c r="BP243" s="149"/>
      <c r="BQ243" s="142"/>
      <c r="BR243" s="346"/>
    </row>
    <row r="244" spans="2:70" s="4" customFormat="1" ht="15" hidden="1" customHeight="1" outlineLevel="1" x14ac:dyDescent="0.25">
      <c r="B244" s="53" t="s">
        <v>81</v>
      </c>
      <c r="C244" s="213">
        <v>31</v>
      </c>
      <c r="D244" s="141">
        <v>4.166666666666667</v>
      </c>
      <c r="E244" s="142">
        <v>69</v>
      </c>
      <c r="F244" s="141">
        <v>0.13114754098360648</v>
      </c>
      <c r="G244" s="142">
        <v>1005</v>
      </c>
      <c r="H244" s="141">
        <v>0.43366619115549221</v>
      </c>
      <c r="I244" s="142">
        <v>654</v>
      </c>
      <c r="J244" s="141">
        <v>-0.32298136645962738</v>
      </c>
      <c r="K244" s="142">
        <v>766</v>
      </c>
      <c r="L244" s="141">
        <v>4.0394736842105265</v>
      </c>
      <c r="M244" s="142">
        <v>2525</v>
      </c>
      <c r="N244" s="141">
        <v>0.33881230116648986</v>
      </c>
      <c r="O244" s="142">
        <v>11329</v>
      </c>
      <c r="P244" s="141">
        <v>0.32782466010314115</v>
      </c>
      <c r="Q244" s="142">
        <v>13854</v>
      </c>
      <c r="R244" s="141">
        <v>0.32981378383566895</v>
      </c>
      <c r="S244" s="244"/>
      <c r="T244" s="149"/>
      <c r="U244" s="142"/>
      <c r="V244" s="149"/>
      <c r="W244" s="142"/>
      <c r="X244" s="149"/>
      <c r="Y244" s="142"/>
      <c r="Z244" s="149"/>
      <c r="AA244" s="142"/>
      <c r="AB244" s="149"/>
      <c r="AC244" s="142"/>
      <c r="AD244" s="154"/>
      <c r="AE244" s="213"/>
      <c r="AF244" s="149"/>
      <c r="AG244" s="142"/>
      <c r="AH244" s="149"/>
      <c r="AI244" s="142"/>
      <c r="AJ244" s="149"/>
      <c r="AK244" s="142"/>
      <c r="AL244" s="149"/>
      <c r="AM244" s="142"/>
      <c r="AN244" s="149"/>
      <c r="AO244" s="142"/>
      <c r="AP244" s="154"/>
      <c r="AQ244" s="334"/>
      <c r="AR244" s="149"/>
      <c r="AS244" s="142"/>
      <c r="AT244" s="149"/>
      <c r="AU244" s="142"/>
      <c r="AV244" s="149"/>
      <c r="AW244" s="142"/>
      <c r="AX244" s="149"/>
      <c r="AY244" s="142"/>
      <c r="AZ244" s="149"/>
      <c r="BA244" s="142"/>
      <c r="BB244" s="149"/>
      <c r="BC244" s="142"/>
      <c r="BD244" s="154"/>
      <c r="BE244" s="335"/>
      <c r="BF244" s="149"/>
      <c r="BG244" s="142"/>
      <c r="BH244" s="149"/>
      <c r="BI244" s="142"/>
      <c r="BJ244" s="149"/>
      <c r="BK244" s="142"/>
      <c r="BL244" s="149"/>
      <c r="BM244" s="142"/>
      <c r="BN244" s="149"/>
      <c r="BO244" s="142"/>
      <c r="BP244" s="149"/>
      <c r="BQ244" s="142"/>
      <c r="BR244" s="346"/>
    </row>
    <row r="245" spans="2:70" s="4" customFormat="1" ht="15" hidden="1" customHeight="1" outlineLevel="1" x14ac:dyDescent="0.25">
      <c r="B245" s="53" t="s">
        <v>82</v>
      </c>
      <c r="C245" s="213">
        <v>3</v>
      </c>
      <c r="D245" s="141">
        <v>-0.25</v>
      </c>
      <c r="E245" s="142">
        <v>12</v>
      </c>
      <c r="F245" s="141">
        <v>5</v>
      </c>
      <c r="G245" s="142">
        <v>146</v>
      </c>
      <c r="H245" s="141">
        <v>15.222222222222221</v>
      </c>
      <c r="I245" s="142">
        <v>12</v>
      </c>
      <c r="J245" s="141">
        <v>-0.85185185185185186</v>
      </c>
      <c r="K245" s="142">
        <v>27</v>
      </c>
      <c r="L245" s="141">
        <v>0.125</v>
      </c>
      <c r="M245" s="142">
        <v>200</v>
      </c>
      <c r="N245" s="141">
        <v>0.66666666666666674</v>
      </c>
      <c r="O245" s="142">
        <v>1434</v>
      </c>
      <c r="P245" s="141">
        <v>0.92225201072386054</v>
      </c>
      <c r="Q245" s="142">
        <v>1634</v>
      </c>
      <c r="R245" s="141">
        <v>0.8868360277136258</v>
      </c>
      <c r="S245" s="244"/>
      <c r="T245" s="149"/>
      <c r="U245" s="142"/>
      <c r="V245" s="149"/>
      <c r="W245" s="142"/>
      <c r="X245" s="149"/>
      <c r="Y245" s="142"/>
      <c r="Z245" s="149"/>
      <c r="AA245" s="142"/>
      <c r="AB245" s="149"/>
      <c r="AC245" s="142"/>
      <c r="AD245" s="154"/>
      <c r="AE245" s="213"/>
      <c r="AF245" s="149"/>
      <c r="AG245" s="142"/>
      <c r="AH245" s="149"/>
      <c r="AI245" s="142"/>
      <c r="AJ245" s="149"/>
      <c r="AK245" s="142"/>
      <c r="AL245" s="149"/>
      <c r="AM245" s="142"/>
      <c r="AN245" s="149"/>
      <c r="AO245" s="142"/>
      <c r="AP245" s="154"/>
      <c r="AQ245" s="334"/>
      <c r="AR245" s="149"/>
      <c r="AS245" s="142"/>
      <c r="AT245" s="149"/>
      <c r="AU245" s="142"/>
      <c r="AV245" s="149"/>
      <c r="AW245" s="142"/>
      <c r="AX245" s="149"/>
      <c r="AY245" s="142"/>
      <c r="AZ245" s="149"/>
      <c r="BA245" s="142"/>
      <c r="BB245" s="149"/>
      <c r="BC245" s="142"/>
      <c r="BD245" s="154"/>
      <c r="BE245" s="335"/>
      <c r="BF245" s="149"/>
      <c r="BG245" s="142"/>
      <c r="BH245" s="149"/>
      <c r="BI245" s="142"/>
      <c r="BJ245" s="149"/>
      <c r="BK245" s="142"/>
      <c r="BL245" s="149"/>
      <c r="BM245" s="142"/>
      <c r="BN245" s="149"/>
      <c r="BO245" s="142"/>
      <c r="BP245" s="149"/>
      <c r="BQ245" s="142"/>
      <c r="BR245" s="346"/>
    </row>
    <row r="246" spans="2:70" s="4" customFormat="1" ht="15" hidden="1" customHeight="1" outlineLevel="1" x14ac:dyDescent="0.25">
      <c r="B246" s="53" t="s">
        <v>83</v>
      </c>
      <c r="C246" s="213">
        <v>0</v>
      </c>
      <c r="D246" s="141">
        <v>-1</v>
      </c>
      <c r="E246" s="142">
        <v>11</v>
      </c>
      <c r="F246" s="141">
        <v>1.75</v>
      </c>
      <c r="G246" s="142">
        <v>158</v>
      </c>
      <c r="H246" s="141">
        <v>18.75</v>
      </c>
      <c r="I246" s="142">
        <v>14</v>
      </c>
      <c r="J246" s="141">
        <v>-0.78787878787878785</v>
      </c>
      <c r="K246" s="142">
        <v>111</v>
      </c>
      <c r="L246" s="141">
        <v>6.9285714285714288</v>
      </c>
      <c r="M246" s="142">
        <v>294</v>
      </c>
      <c r="N246" s="141">
        <v>1.8269230769230771</v>
      </c>
      <c r="O246" s="142">
        <v>2077</v>
      </c>
      <c r="P246" s="141">
        <v>0.12880434782608696</v>
      </c>
      <c r="Q246" s="142">
        <v>2371</v>
      </c>
      <c r="R246" s="141">
        <v>0.21965020576131677</v>
      </c>
      <c r="S246" s="244"/>
      <c r="T246" s="149"/>
      <c r="U246" s="142"/>
      <c r="V246" s="149"/>
      <c r="W246" s="142"/>
      <c r="X246" s="149"/>
      <c r="Y246" s="142"/>
      <c r="Z246" s="149"/>
      <c r="AA246" s="142"/>
      <c r="AB246" s="149"/>
      <c r="AC246" s="142"/>
      <c r="AD246" s="154"/>
      <c r="AE246" s="213"/>
      <c r="AF246" s="149"/>
      <c r="AG246" s="142"/>
      <c r="AH246" s="149"/>
      <c r="AI246" s="142"/>
      <c r="AJ246" s="149"/>
      <c r="AK246" s="142"/>
      <c r="AL246" s="149"/>
      <c r="AM246" s="142"/>
      <c r="AN246" s="149"/>
      <c r="AO246" s="142"/>
      <c r="AP246" s="154"/>
      <c r="AQ246" s="334"/>
      <c r="AR246" s="149"/>
      <c r="AS246" s="142"/>
      <c r="AT246" s="149"/>
      <c r="AU246" s="142"/>
      <c r="AV246" s="149"/>
      <c r="AW246" s="142"/>
      <c r="AX246" s="149"/>
      <c r="AY246" s="142"/>
      <c r="AZ246" s="149"/>
      <c r="BA246" s="142"/>
      <c r="BB246" s="149"/>
      <c r="BC246" s="142"/>
      <c r="BD246" s="154"/>
      <c r="BE246" s="335"/>
      <c r="BF246" s="149"/>
      <c r="BG246" s="142"/>
      <c r="BH246" s="149"/>
      <c r="BI246" s="142"/>
      <c r="BJ246" s="149"/>
      <c r="BK246" s="142"/>
      <c r="BL246" s="149"/>
      <c r="BM246" s="142"/>
      <c r="BN246" s="149"/>
      <c r="BO246" s="142"/>
      <c r="BP246" s="149"/>
      <c r="BQ246" s="142"/>
      <c r="BR246" s="346"/>
    </row>
    <row r="247" spans="2:70" s="4" customFormat="1" ht="15" hidden="1" customHeight="1" outlineLevel="1" x14ac:dyDescent="0.25">
      <c r="B247" s="53" t="s">
        <v>84</v>
      </c>
      <c r="C247" s="213">
        <v>0</v>
      </c>
      <c r="D247" s="141" t="s">
        <v>90</v>
      </c>
      <c r="E247" s="142">
        <v>16</v>
      </c>
      <c r="F247" s="141">
        <v>1.6666666666666665</v>
      </c>
      <c r="G247" s="142">
        <v>162</v>
      </c>
      <c r="H247" s="141">
        <v>6.7142857142857144</v>
      </c>
      <c r="I247" s="142">
        <v>71</v>
      </c>
      <c r="J247" s="141">
        <v>-0.12345679012345678</v>
      </c>
      <c r="K247" s="142">
        <v>49</v>
      </c>
      <c r="L247" s="141">
        <v>3.083333333333333</v>
      </c>
      <c r="M247" s="142">
        <v>298</v>
      </c>
      <c r="N247" s="141">
        <v>1.4833333333333334</v>
      </c>
      <c r="O247" s="142">
        <v>1772</v>
      </c>
      <c r="P247" s="141">
        <v>0.80632008154943935</v>
      </c>
      <c r="Q247" s="142">
        <v>2070</v>
      </c>
      <c r="R247" s="141">
        <v>0.88010899182561309</v>
      </c>
      <c r="S247" s="244"/>
      <c r="T247" s="149"/>
      <c r="U247" s="142"/>
      <c r="V247" s="149"/>
      <c r="W247" s="142"/>
      <c r="X247" s="149"/>
      <c r="Y247" s="142"/>
      <c r="Z247" s="149"/>
      <c r="AA247" s="142"/>
      <c r="AB247" s="149"/>
      <c r="AC247" s="142"/>
      <c r="AD247" s="154"/>
      <c r="AE247" s="213"/>
      <c r="AF247" s="149"/>
      <c r="AG247" s="142"/>
      <c r="AH247" s="149"/>
      <c r="AI247" s="142"/>
      <c r="AJ247" s="149"/>
      <c r="AK247" s="142"/>
      <c r="AL247" s="149"/>
      <c r="AM247" s="142"/>
      <c r="AN247" s="149"/>
      <c r="AO247" s="142"/>
      <c r="AP247" s="154"/>
      <c r="AQ247" s="334"/>
      <c r="AR247" s="149"/>
      <c r="AS247" s="142"/>
      <c r="AT247" s="149"/>
      <c r="AU247" s="142"/>
      <c r="AV247" s="149"/>
      <c r="AW247" s="142"/>
      <c r="AX247" s="149"/>
      <c r="AY247" s="142"/>
      <c r="AZ247" s="149"/>
      <c r="BA247" s="142"/>
      <c r="BB247" s="149"/>
      <c r="BC247" s="142"/>
      <c r="BD247" s="154"/>
      <c r="BE247" s="335"/>
      <c r="BF247" s="149"/>
      <c r="BG247" s="142"/>
      <c r="BH247" s="149"/>
      <c r="BI247" s="142"/>
      <c r="BJ247" s="149"/>
      <c r="BK247" s="142"/>
      <c r="BL247" s="149"/>
      <c r="BM247" s="142"/>
      <c r="BN247" s="149"/>
      <c r="BO247" s="142"/>
      <c r="BP247" s="149"/>
      <c r="BQ247" s="142"/>
      <c r="BR247" s="346"/>
    </row>
    <row r="248" spans="2:70" s="4" customFormat="1" ht="15" hidden="1" customHeight="1" outlineLevel="1" x14ac:dyDescent="0.25">
      <c r="B248" s="53" t="s">
        <v>85</v>
      </c>
      <c r="C248" s="213">
        <v>5</v>
      </c>
      <c r="D248" s="141">
        <v>1.5</v>
      </c>
      <c r="E248" s="142">
        <v>56</v>
      </c>
      <c r="F248" s="141">
        <v>-0.31707317073170727</v>
      </c>
      <c r="G248" s="142">
        <v>166</v>
      </c>
      <c r="H248" s="141">
        <v>9.375</v>
      </c>
      <c r="I248" s="142">
        <v>39</v>
      </c>
      <c r="J248" s="141">
        <v>-0.1333333333333333</v>
      </c>
      <c r="K248" s="142">
        <v>30</v>
      </c>
      <c r="L248" s="141">
        <v>0.4285714285714286</v>
      </c>
      <c r="M248" s="142">
        <v>296</v>
      </c>
      <c r="N248" s="141">
        <v>0.7831325301204819</v>
      </c>
      <c r="O248" s="142">
        <v>2107</v>
      </c>
      <c r="P248" s="141">
        <v>0.77207737594617321</v>
      </c>
      <c r="Q248" s="142">
        <v>2403</v>
      </c>
      <c r="R248" s="141">
        <v>0.77343173431734313</v>
      </c>
      <c r="S248" s="244"/>
      <c r="T248" s="149"/>
      <c r="U248" s="142"/>
      <c r="V248" s="149"/>
      <c r="W248" s="142"/>
      <c r="X248" s="149"/>
      <c r="Y248" s="142"/>
      <c r="Z248" s="149"/>
      <c r="AA248" s="142"/>
      <c r="AB248" s="149"/>
      <c r="AC248" s="142"/>
      <c r="AD248" s="154"/>
      <c r="AE248" s="213"/>
      <c r="AF248" s="149"/>
      <c r="AG248" s="142"/>
      <c r="AH248" s="149"/>
      <c r="AI248" s="142"/>
      <c r="AJ248" s="149"/>
      <c r="AK248" s="142"/>
      <c r="AL248" s="149"/>
      <c r="AM248" s="142"/>
      <c r="AN248" s="149"/>
      <c r="AO248" s="142"/>
      <c r="AP248" s="154"/>
      <c r="AQ248" s="334"/>
      <c r="AR248" s="149"/>
      <c r="AS248" s="142"/>
      <c r="AT248" s="149"/>
      <c r="AU248" s="142"/>
      <c r="AV248" s="149"/>
      <c r="AW248" s="142"/>
      <c r="AX248" s="149"/>
      <c r="AY248" s="142"/>
      <c r="AZ248" s="149"/>
      <c r="BA248" s="142"/>
      <c r="BB248" s="149"/>
      <c r="BC248" s="142"/>
      <c r="BD248" s="154"/>
      <c r="BE248" s="335"/>
      <c r="BF248" s="149"/>
      <c r="BG248" s="142"/>
      <c r="BH248" s="149"/>
      <c r="BI248" s="142"/>
      <c r="BJ248" s="149"/>
      <c r="BK248" s="142"/>
      <c r="BL248" s="149"/>
      <c r="BM248" s="142"/>
      <c r="BN248" s="149"/>
      <c r="BO248" s="142"/>
      <c r="BP248" s="149"/>
      <c r="BQ248" s="142"/>
      <c r="BR248" s="346"/>
    </row>
    <row r="249" spans="2:70" s="4" customFormat="1" ht="15" hidden="1" customHeight="1" outlineLevel="1" x14ac:dyDescent="0.25">
      <c r="B249" s="53" t="s">
        <v>86</v>
      </c>
      <c r="C249" s="213">
        <v>4</v>
      </c>
      <c r="D249" s="141">
        <v>1</v>
      </c>
      <c r="E249" s="142">
        <v>57</v>
      </c>
      <c r="F249" s="141">
        <v>0.5</v>
      </c>
      <c r="G249" s="142">
        <v>160</v>
      </c>
      <c r="H249" s="141">
        <v>1.9629629629629628</v>
      </c>
      <c r="I249" s="142">
        <v>55</v>
      </c>
      <c r="J249" s="141">
        <v>-0.27631578947368418</v>
      </c>
      <c r="K249" s="142">
        <v>12</v>
      </c>
      <c r="L249" s="141">
        <v>-0.1428571428571429</v>
      </c>
      <c r="M249" s="142">
        <v>288</v>
      </c>
      <c r="N249" s="141">
        <v>0.56521739130434789</v>
      </c>
      <c r="O249" s="142">
        <v>1546</v>
      </c>
      <c r="P249" s="141">
        <v>-8.6288416075650076E-2</v>
      </c>
      <c r="Q249" s="142">
        <v>1834</v>
      </c>
      <c r="R249" s="141">
        <v>-2.2388059701492491E-2</v>
      </c>
      <c r="S249" s="244"/>
      <c r="T249" s="149"/>
      <c r="U249" s="142"/>
      <c r="V249" s="149"/>
      <c r="W249" s="142"/>
      <c r="X249" s="149"/>
      <c r="Y249" s="142"/>
      <c r="Z249" s="149"/>
      <c r="AA249" s="142"/>
      <c r="AB249" s="149"/>
      <c r="AC249" s="142"/>
      <c r="AD249" s="154"/>
      <c r="AE249" s="213"/>
      <c r="AF249" s="149"/>
      <c r="AG249" s="142"/>
      <c r="AH249" s="149"/>
      <c r="AI249" s="142"/>
      <c r="AJ249" s="149"/>
      <c r="AK249" s="142"/>
      <c r="AL249" s="149"/>
      <c r="AM249" s="142"/>
      <c r="AN249" s="149"/>
      <c r="AO249" s="142"/>
      <c r="AP249" s="154"/>
      <c r="AQ249" s="334"/>
      <c r="AR249" s="149"/>
      <c r="AS249" s="142"/>
      <c r="AT249" s="149"/>
      <c r="AU249" s="142"/>
      <c r="AV249" s="149"/>
      <c r="AW249" s="142"/>
      <c r="AX249" s="149"/>
      <c r="AY249" s="142"/>
      <c r="AZ249" s="149"/>
      <c r="BA249" s="142"/>
      <c r="BB249" s="149"/>
      <c r="BC249" s="142"/>
      <c r="BD249" s="154"/>
      <c r="BE249" s="335"/>
      <c r="BF249" s="149"/>
      <c r="BG249" s="142"/>
      <c r="BH249" s="149"/>
      <c r="BI249" s="142"/>
      <c r="BJ249" s="149"/>
      <c r="BK249" s="142"/>
      <c r="BL249" s="149"/>
      <c r="BM249" s="142"/>
      <c r="BN249" s="149"/>
      <c r="BO249" s="142"/>
      <c r="BP249" s="149"/>
      <c r="BQ249" s="142"/>
      <c r="BR249" s="346"/>
    </row>
    <row r="250" spans="2:70" s="4" customFormat="1" ht="15" hidden="1" customHeight="1" outlineLevel="1" x14ac:dyDescent="0.25">
      <c r="B250" s="53" t="s">
        <v>87</v>
      </c>
      <c r="C250" s="213">
        <v>7</v>
      </c>
      <c r="D250" s="141">
        <v>2.5</v>
      </c>
      <c r="E250" s="142">
        <v>141</v>
      </c>
      <c r="F250" s="141">
        <v>4.4444444444444509E-2</v>
      </c>
      <c r="G250" s="142">
        <v>1473</v>
      </c>
      <c r="H250" s="141">
        <v>0.82527881040892193</v>
      </c>
      <c r="I250" s="142">
        <v>1120</v>
      </c>
      <c r="J250" s="141">
        <v>-0.15662650602409633</v>
      </c>
      <c r="K250" s="142">
        <v>752</v>
      </c>
      <c r="L250" s="141">
        <v>-5.0505050505050497E-2</v>
      </c>
      <c r="M250" s="142">
        <v>3493</v>
      </c>
      <c r="N250" s="141">
        <v>0.14001305483028714</v>
      </c>
      <c r="O250" s="142">
        <v>10184</v>
      </c>
      <c r="P250" s="141">
        <v>3.1709046702461663E-2</v>
      </c>
      <c r="Q250" s="142">
        <v>13677</v>
      </c>
      <c r="R250" s="141">
        <v>5.7363741785852351E-2</v>
      </c>
      <c r="S250" s="244"/>
      <c r="T250" s="149"/>
      <c r="U250" s="142"/>
      <c r="V250" s="149"/>
      <c r="W250" s="142"/>
      <c r="X250" s="149"/>
      <c r="Y250" s="142"/>
      <c r="Z250" s="149"/>
      <c r="AA250" s="142"/>
      <c r="AB250" s="149"/>
      <c r="AC250" s="142"/>
      <c r="AD250" s="154"/>
      <c r="AE250" s="213"/>
      <c r="AF250" s="149"/>
      <c r="AG250" s="142"/>
      <c r="AH250" s="149"/>
      <c r="AI250" s="142"/>
      <c r="AJ250" s="149"/>
      <c r="AK250" s="142"/>
      <c r="AL250" s="149"/>
      <c r="AM250" s="142"/>
      <c r="AN250" s="149"/>
      <c r="AO250" s="142"/>
      <c r="AP250" s="154"/>
      <c r="AQ250" s="334"/>
      <c r="AR250" s="149"/>
      <c r="AS250" s="142"/>
      <c r="AT250" s="149"/>
      <c r="AU250" s="142"/>
      <c r="AV250" s="149"/>
      <c r="AW250" s="142"/>
      <c r="AX250" s="149"/>
      <c r="AY250" s="142"/>
      <c r="AZ250" s="149"/>
      <c r="BA250" s="142"/>
      <c r="BB250" s="149"/>
      <c r="BC250" s="142"/>
      <c r="BD250" s="154"/>
      <c r="BE250" s="335"/>
      <c r="BF250" s="149"/>
      <c r="BG250" s="142"/>
      <c r="BH250" s="149"/>
      <c r="BI250" s="142"/>
      <c r="BJ250" s="149"/>
      <c r="BK250" s="142"/>
      <c r="BL250" s="149"/>
      <c r="BM250" s="142"/>
      <c r="BN250" s="149"/>
      <c r="BO250" s="142"/>
      <c r="BP250" s="149"/>
      <c r="BQ250" s="142"/>
      <c r="BR250" s="346"/>
    </row>
    <row r="251" spans="2:70" s="4" customFormat="1" ht="15" hidden="1" customHeight="1" outlineLevel="1" x14ac:dyDescent="0.25">
      <c r="B251" s="53" t="s">
        <v>88</v>
      </c>
      <c r="C251" s="213">
        <v>5</v>
      </c>
      <c r="D251" s="141">
        <v>-0.5</v>
      </c>
      <c r="E251" s="142">
        <v>240</v>
      </c>
      <c r="F251" s="141">
        <v>-0.16083916083916083</v>
      </c>
      <c r="G251" s="142">
        <v>3192</v>
      </c>
      <c r="H251" s="141">
        <v>-0.17964533538936012</v>
      </c>
      <c r="I251" s="142">
        <v>2322</v>
      </c>
      <c r="J251" s="141">
        <v>-0.33864995727712899</v>
      </c>
      <c r="K251" s="142">
        <v>673</v>
      </c>
      <c r="L251" s="141">
        <v>-0.3076131687242798</v>
      </c>
      <c r="M251" s="142">
        <v>6432</v>
      </c>
      <c r="N251" s="141">
        <v>-0.25813148788927331</v>
      </c>
      <c r="O251" s="142">
        <v>22232</v>
      </c>
      <c r="P251" s="141">
        <v>-5.2465584111153762E-2</v>
      </c>
      <c r="Q251" s="142">
        <v>28664</v>
      </c>
      <c r="R251" s="141">
        <v>-0.10795755142688201</v>
      </c>
      <c r="S251" s="244"/>
      <c r="T251" s="149"/>
      <c r="U251" s="142"/>
      <c r="V251" s="149"/>
      <c r="W251" s="142"/>
      <c r="X251" s="149"/>
      <c r="Y251" s="142"/>
      <c r="Z251" s="149"/>
      <c r="AA251" s="142"/>
      <c r="AB251" s="149"/>
      <c r="AC251" s="142"/>
      <c r="AD251" s="154"/>
      <c r="AE251" s="213"/>
      <c r="AF251" s="149"/>
      <c r="AG251" s="142"/>
      <c r="AH251" s="149"/>
      <c r="AI251" s="142"/>
      <c r="AJ251" s="149"/>
      <c r="AK251" s="142"/>
      <c r="AL251" s="149"/>
      <c r="AM251" s="142"/>
      <c r="AN251" s="149"/>
      <c r="AO251" s="142"/>
      <c r="AP251" s="154"/>
      <c r="AQ251" s="334"/>
      <c r="AR251" s="149"/>
      <c r="AS251" s="142"/>
      <c r="AT251" s="149"/>
      <c r="AU251" s="142"/>
      <c r="AV251" s="149"/>
      <c r="AW251" s="142"/>
      <c r="AX251" s="149"/>
      <c r="AY251" s="142"/>
      <c r="AZ251" s="149"/>
      <c r="BA251" s="142"/>
      <c r="BB251" s="149"/>
      <c r="BC251" s="142"/>
      <c r="BD251" s="154"/>
      <c r="BE251" s="335"/>
      <c r="BF251" s="149"/>
      <c r="BG251" s="142"/>
      <c r="BH251" s="149"/>
      <c r="BI251" s="142"/>
      <c r="BJ251" s="149"/>
      <c r="BK251" s="142"/>
      <c r="BL251" s="149"/>
      <c r="BM251" s="142"/>
      <c r="BN251" s="149"/>
      <c r="BO251" s="142"/>
      <c r="BP251" s="149"/>
      <c r="BQ251" s="142"/>
      <c r="BR251" s="346"/>
    </row>
    <row r="252" spans="2:70" s="4" customFormat="1" ht="15" hidden="1" customHeight="1" outlineLevel="1" x14ac:dyDescent="0.25">
      <c r="B252" s="53" t="s">
        <v>89</v>
      </c>
      <c r="C252" s="213">
        <v>19</v>
      </c>
      <c r="D252" s="141">
        <v>-0.5</v>
      </c>
      <c r="E252" s="142">
        <v>254</v>
      </c>
      <c r="F252" s="141">
        <v>-0.27220630372492838</v>
      </c>
      <c r="G252" s="142">
        <v>2550</v>
      </c>
      <c r="H252" s="141">
        <v>-0.23880597014925375</v>
      </c>
      <c r="I252" s="142">
        <v>1655</v>
      </c>
      <c r="J252" s="141">
        <v>-0.32255423659435123</v>
      </c>
      <c r="K252" s="142">
        <v>678</v>
      </c>
      <c r="L252" s="141">
        <v>-9.1152815013404775E-2</v>
      </c>
      <c r="M252" s="142">
        <v>5156</v>
      </c>
      <c r="N252" s="141">
        <v>-0.25555876407738953</v>
      </c>
      <c r="O252" s="142">
        <v>19105</v>
      </c>
      <c r="P252" s="141">
        <v>-0.18158841672378345</v>
      </c>
      <c r="Q252" s="142">
        <v>24261</v>
      </c>
      <c r="R252" s="141">
        <v>-0.19851337958374626</v>
      </c>
      <c r="S252" s="244"/>
      <c r="T252" s="149"/>
      <c r="U252" s="142"/>
      <c r="V252" s="149"/>
      <c r="W252" s="142"/>
      <c r="X252" s="149"/>
      <c r="Y252" s="142"/>
      <c r="Z252" s="149"/>
      <c r="AA252" s="142"/>
      <c r="AB252" s="149"/>
      <c r="AC252" s="142"/>
      <c r="AD252" s="154"/>
      <c r="AE252" s="213"/>
      <c r="AF252" s="149"/>
      <c r="AG252" s="142"/>
      <c r="AH252" s="149"/>
      <c r="AI252" s="142"/>
      <c r="AJ252" s="149"/>
      <c r="AK252" s="142"/>
      <c r="AL252" s="149"/>
      <c r="AM252" s="142"/>
      <c r="AN252" s="149"/>
      <c r="AO252" s="142"/>
      <c r="AP252" s="154"/>
      <c r="AQ252" s="334"/>
      <c r="AR252" s="149"/>
      <c r="AS252" s="142"/>
      <c r="AT252" s="149"/>
      <c r="AU252" s="142"/>
      <c r="AV252" s="149"/>
      <c r="AW252" s="142"/>
      <c r="AX252" s="149"/>
      <c r="AY252" s="142"/>
      <c r="AZ252" s="149"/>
      <c r="BA252" s="142"/>
      <c r="BB252" s="149"/>
      <c r="BC252" s="142"/>
      <c r="BD252" s="154"/>
      <c r="BE252" s="335"/>
      <c r="BF252" s="149"/>
      <c r="BG252" s="142"/>
      <c r="BH252" s="149"/>
      <c r="BI252" s="142"/>
      <c r="BJ252" s="149"/>
      <c r="BK252" s="142"/>
      <c r="BL252" s="149"/>
      <c r="BM252" s="142"/>
      <c r="BN252" s="149"/>
      <c r="BO252" s="142"/>
      <c r="BP252" s="149"/>
      <c r="BQ252" s="142"/>
      <c r="BR252" s="346"/>
    </row>
    <row r="253" spans="2:70" s="4" customFormat="1" ht="15.75" collapsed="1" x14ac:dyDescent="0.25">
      <c r="B253" s="65">
        <v>1999</v>
      </c>
      <c r="C253" s="214">
        <v>134</v>
      </c>
      <c r="D253" s="67">
        <v>1.5151515151515138E-2</v>
      </c>
      <c r="E253" s="66">
        <v>1522</v>
      </c>
      <c r="F253" s="67">
        <v>-0.18826666666666669</v>
      </c>
      <c r="G253" s="66">
        <v>19191</v>
      </c>
      <c r="H253" s="67">
        <v>4.8115783724740568E-2</v>
      </c>
      <c r="I253" s="66">
        <v>12175</v>
      </c>
      <c r="J253" s="67">
        <v>-0.24659653465346532</v>
      </c>
      <c r="K253" s="66">
        <v>5854</v>
      </c>
      <c r="L253" s="67">
        <v>0.34729574223245119</v>
      </c>
      <c r="M253" s="66">
        <v>38876</v>
      </c>
      <c r="N253" s="67">
        <v>-4.7670373818039291E-2</v>
      </c>
      <c r="O253" s="66">
        <v>140298</v>
      </c>
      <c r="P253" s="67">
        <v>9.2825262305169742E-2</v>
      </c>
      <c r="Q253" s="66">
        <v>179174</v>
      </c>
      <c r="R253" s="67">
        <v>5.8929215203040064E-2</v>
      </c>
      <c r="S253" s="343"/>
      <c r="T253" s="67"/>
      <c r="U253" s="66"/>
      <c r="V253" s="67"/>
      <c r="W253" s="66"/>
      <c r="X253" s="67"/>
      <c r="Y253" s="66"/>
      <c r="Z253" s="67"/>
      <c r="AA253" s="66"/>
      <c r="AB253" s="67"/>
      <c r="AC253" s="66"/>
      <c r="AD253" s="347"/>
      <c r="AE253" s="214"/>
      <c r="AF253" s="67"/>
      <c r="AG253" s="66"/>
      <c r="AH253" s="67"/>
      <c r="AI253" s="66"/>
      <c r="AJ253" s="67"/>
      <c r="AK253" s="66"/>
      <c r="AL253" s="67"/>
      <c r="AM253" s="66"/>
      <c r="AN253" s="67"/>
      <c r="AO253" s="66"/>
      <c r="AP253" s="347"/>
      <c r="AQ253" s="344"/>
      <c r="AR253" s="67"/>
      <c r="AS253" s="66"/>
      <c r="AT253" s="67"/>
      <c r="AU253" s="66"/>
      <c r="AV253" s="67"/>
      <c r="AW253" s="66"/>
      <c r="AX253" s="67"/>
      <c r="AY253" s="66"/>
      <c r="AZ253" s="67"/>
      <c r="BA253" s="66"/>
      <c r="BB253" s="67"/>
      <c r="BC253" s="66"/>
      <c r="BD253" s="347"/>
      <c r="BE253" s="345"/>
      <c r="BF253" s="67"/>
      <c r="BG253" s="66"/>
      <c r="BH253" s="67"/>
      <c r="BI253" s="66"/>
      <c r="BJ253" s="67"/>
      <c r="BK253" s="66"/>
      <c r="BL253" s="67"/>
      <c r="BM253" s="66"/>
      <c r="BN253" s="67"/>
      <c r="BO253" s="66"/>
      <c r="BP253" s="67"/>
      <c r="BQ253" s="66"/>
      <c r="BR253" s="348"/>
    </row>
    <row r="254" spans="2:70" s="4" customFormat="1" ht="15" hidden="1" customHeight="1" outlineLevel="1" x14ac:dyDescent="0.25">
      <c r="B254" s="53" t="s">
        <v>78</v>
      </c>
      <c r="C254" s="213">
        <v>42</v>
      </c>
      <c r="D254" s="141">
        <v>20</v>
      </c>
      <c r="E254" s="142">
        <v>276</v>
      </c>
      <c r="F254" s="141">
        <v>-0.12380952380952381</v>
      </c>
      <c r="G254" s="142">
        <v>3090</v>
      </c>
      <c r="H254" s="141">
        <v>0.45617342130065985</v>
      </c>
      <c r="I254" s="142">
        <v>2738</v>
      </c>
      <c r="J254" s="141">
        <v>2.1641791044776149E-2</v>
      </c>
      <c r="K254" s="142">
        <v>552</v>
      </c>
      <c r="L254" s="141">
        <v>0.66265060240963858</v>
      </c>
      <c r="M254" s="142">
        <v>6698</v>
      </c>
      <c r="N254" s="141">
        <v>0.22876536415336646</v>
      </c>
      <c r="O254" s="142">
        <v>16966</v>
      </c>
      <c r="P254" s="141">
        <v>0.14673876309564049</v>
      </c>
      <c r="Q254" s="142">
        <v>23664</v>
      </c>
      <c r="R254" s="141">
        <v>0.16882347130297348</v>
      </c>
      <c r="S254" s="244"/>
      <c r="T254" s="149"/>
      <c r="U254" s="142"/>
      <c r="V254" s="149"/>
      <c r="W254" s="142"/>
      <c r="X254" s="149"/>
      <c r="Y254" s="142"/>
      <c r="Z254" s="149"/>
      <c r="AA254" s="142"/>
      <c r="AB254" s="149"/>
      <c r="AC254" s="142"/>
      <c r="AD254" s="154"/>
      <c r="AE254" s="213"/>
      <c r="AF254" s="149"/>
      <c r="AG254" s="142"/>
      <c r="AH254" s="149"/>
      <c r="AI254" s="142"/>
      <c r="AJ254" s="149"/>
      <c r="AK254" s="142"/>
      <c r="AL254" s="149"/>
      <c r="AM254" s="142"/>
      <c r="AN254" s="149"/>
      <c r="AO254" s="142"/>
      <c r="AP254" s="154"/>
      <c r="AQ254" s="334"/>
      <c r="AR254" s="149"/>
      <c r="AS254" s="142"/>
      <c r="AT254" s="149"/>
      <c r="AU254" s="142"/>
      <c r="AV254" s="149"/>
      <c r="AW254" s="142"/>
      <c r="AX254" s="149"/>
      <c r="AY254" s="142"/>
      <c r="AZ254" s="149"/>
      <c r="BA254" s="142"/>
      <c r="BB254" s="149"/>
      <c r="BC254" s="142"/>
      <c r="BD254" s="154"/>
      <c r="BE254" s="335"/>
      <c r="BF254" s="149"/>
      <c r="BG254" s="142"/>
      <c r="BH254" s="149"/>
      <c r="BI254" s="142"/>
      <c r="BJ254" s="149"/>
      <c r="BK254" s="142"/>
      <c r="BL254" s="149"/>
      <c r="BM254" s="142"/>
      <c r="BN254" s="149"/>
      <c r="BO254" s="142"/>
      <c r="BP254" s="149"/>
      <c r="BQ254" s="142"/>
      <c r="BR254" s="346"/>
    </row>
    <row r="255" spans="2:70" s="4" customFormat="1" ht="15" hidden="1" customHeight="1" outlineLevel="1" x14ac:dyDescent="0.25">
      <c r="B255" s="53" t="s">
        <v>79</v>
      </c>
      <c r="C255" s="213">
        <v>14</v>
      </c>
      <c r="D255" s="141">
        <v>2.5</v>
      </c>
      <c r="E255" s="142">
        <v>274</v>
      </c>
      <c r="F255" s="141">
        <v>-2.1428571428571463E-2</v>
      </c>
      <c r="G255" s="142">
        <v>2989</v>
      </c>
      <c r="H255" s="141">
        <v>0.77916666666666656</v>
      </c>
      <c r="I255" s="142">
        <v>1895</v>
      </c>
      <c r="J255" s="141">
        <v>-0.40352533836953097</v>
      </c>
      <c r="K255" s="142">
        <v>513</v>
      </c>
      <c r="L255" s="141">
        <v>0.13245033112582782</v>
      </c>
      <c r="M255" s="142">
        <v>5685</v>
      </c>
      <c r="N255" s="141">
        <v>1.6267429388630683E-2</v>
      </c>
      <c r="O255" s="142">
        <v>16746</v>
      </c>
      <c r="P255" s="141">
        <v>0.15969529085872569</v>
      </c>
      <c r="Q255" s="142">
        <v>22431</v>
      </c>
      <c r="R255" s="141">
        <v>0.11964660077867628</v>
      </c>
      <c r="S255" s="244"/>
      <c r="T255" s="149"/>
      <c r="U255" s="142"/>
      <c r="V255" s="149"/>
      <c r="W255" s="142"/>
      <c r="X255" s="149"/>
      <c r="Y255" s="142"/>
      <c r="Z255" s="149"/>
      <c r="AA255" s="142"/>
      <c r="AB255" s="149"/>
      <c r="AC255" s="142"/>
      <c r="AD255" s="154"/>
      <c r="AE255" s="213"/>
      <c r="AF255" s="149"/>
      <c r="AG255" s="142"/>
      <c r="AH255" s="149"/>
      <c r="AI255" s="142"/>
      <c r="AJ255" s="149"/>
      <c r="AK255" s="142"/>
      <c r="AL255" s="149"/>
      <c r="AM255" s="142"/>
      <c r="AN255" s="149"/>
      <c r="AO255" s="142"/>
      <c r="AP255" s="154"/>
      <c r="AQ255" s="334"/>
      <c r="AR255" s="149"/>
      <c r="AS255" s="142"/>
      <c r="AT255" s="149"/>
      <c r="AU255" s="142"/>
      <c r="AV255" s="149"/>
      <c r="AW255" s="142"/>
      <c r="AX255" s="149"/>
      <c r="AY255" s="142"/>
      <c r="AZ255" s="149"/>
      <c r="BA255" s="142"/>
      <c r="BB255" s="149"/>
      <c r="BC255" s="142"/>
      <c r="BD255" s="154"/>
      <c r="BE255" s="335"/>
      <c r="BF255" s="149"/>
      <c r="BG255" s="142"/>
      <c r="BH255" s="149"/>
      <c r="BI255" s="142"/>
      <c r="BJ255" s="149"/>
      <c r="BK255" s="142"/>
      <c r="BL255" s="149"/>
      <c r="BM255" s="142"/>
      <c r="BN255" s="149"/>
      <c r="BO255" s="142"/>
      <c r="BP255" s="149"/>
      <c r="BQ255" s="142"/>
      <c r="BR255" s="346"/>
    </row>
    <row r="256" spans="2:70" s="4" customFormat="1" ht="15" hidden="1" customHeight="1" outlineLevel="1" x14ac:dyDescent="0.25">
      <c r="B256" s="53" t="s">
        <v>80</v>
      </c>
      <c r="C256" s="213">
        <v>0</v>
      </c>
      <c r="D256" s="141">
        <v>-1</v>
      </c>
      <c r="E256" s="142">
        <v>362</v>
      </c>
      <c r="F256" s="141">
        <v>0.63800904977375561</v>
      </c>
      <c r="G256" s="142">
        <v>3374</v>
      </c>
      <c r="H256" s="141">
        <v>0.7347043701799485</v>
      </c>
      <c r="I256" s="142">
        <v>2930</v>
      </c>
      <c r="J256" s="141">
        <v>-0.26344896933132222</v>
      </c>
      <c r="K256" s="142">
        <v>533</v>
      </c>
      <c r="L256" s="141">
        <v>-0.23638968481375355</v>
      </c>
      <c r="M256" s="142">
        <v>7199</v>
      </c>
      <c r="N256" s="141">
        <v>5.1562956470931898E-2</v>
      </c>
      <c r="O256" s="142">
        <v>23011</v>
      </c>
      <c r="P256" s="141">
        <v>0.65273288802700558</v>
      </c>
      <c r="Q256" s="142">
        <v>30210</v>
      </c>
      <c r="R256" s="141">
        <v>0.45457171746352731</v>
      </c>
      <c r="S256" s="244"/>
      <c r="T256" s="149"/>
      <c r="U256" s="142"/>
      <c r="V256" s="149"/>
      <c r="W256" s="142"/>
      <c r="X256" s="149"/>
      <c r="Y256" s="142"/>
      <c r="Z256" s="149"/>
      <c r="AA256" s="142"/>
      <c r="AB256" s="149"/>
      <c r="AC256" s="142"/>
      <c r="AD256" s="154"/>
      <c r="AE256" s="213"/>
      <c r="AF256" s="149"/>
      <c r="AG256" s="142"/>
      <c r="AH256" s="149"/>
      <c r="AI256" s="142"/>
      <c r="AJ256" s="149"/>
      <c r="AK256" s="142"/>
      <c r="AL256" s="149"/>
      <c r="AM256" s="142"/>
      <c r="AN256" s="149"/>
      <c r="AO256" s="142"/>
      <c r="AP256" s="154"/>
      <c r="AQ256" s="334"/>
      <c r="AR256" s="149"/>
      <c r="AS256" s="142"/>
      <c r="AT256" s="149"/>
      <c r="AU256" s="142"/>
      <c r="AV256" s="149"/>
      <c r="AW256" s="142"/>
      <c r="AX256" s="149"/>
      <c r="AY256" s="142"/>
      <c r="AZ256" s="149"/>
      <c r="BA256" s="142"/>
      <c r="BB256" s="149"/>
      <c r="BC256" s="142"/>
      <c r="BD256" s="154"/>
      <c r="BE256" s="335"/>
      <c r="BF256" s="149"/>
      <c r="BG256" s="142"/>
      <c r="BH256" s="149"/>
      <c r="BI256" s="142"/>
      <c r="BJ256" s="149"/>
      <c r="BK256" s="142"/>
      <c r="BL256" s="149"/>
      <c r="BM256" s="142"/>
      <c r="BN256" s="149"/>
      <c r="BO256" s="142"/>
      <c r="BP256" s="149"/>
      <c r="BQ256" s="142"/>
      <c r="BR256" s="346"/>
    </row>
    <row r="257" spans="2:70" s="4" customFormat="1" ht="15" hidden="1" customHeight="1" outlineLevel="1" x14ac:dyDescent="0.25">
      <c r="B257" s="53" t="s">
        <v>81</v>
      </c>
      <c r="C257" s="213">
        <v>6</v>
      </c>
      <c r="D257" s="141">
        <v>0.5</v>
      </c>
      <c r="E257" s="142">
        <v>61</v>
      </c>
      <c r="F257" s="141">
        <v>-0.25609756097560976</v>
      </c>
      <c r="G257" s="142">
        <v>701</v>
      </c>
      <c r="H257" s="141">
        <v>-6.283422459893051E-2</v>
      </c>
      <c r="I257" s="142">
        <v>966</v>
      </c>
      <c r="J257" s="141">
        <v>-6.304558680892336E-2</v>
      </c>
      <c r="K257" s="142">
        <v>152</v>
      </c>
      <c r="L257" s="141">
        <v>-0.31531531531531531</v>
      </c>
      <c r="M257" s="142">
        <v>1886</v>
      </c>
      <c r="N257" s="141">
        <v>-9.6310493531384767E-2</v>
      </c>
      <c r="O257" s="142">
        <v>8532</v>
      </c>
      <c r="P257" s="141">
        <v>0.43684742337487359</v>
      </c>
      <c r="Q257" s="142">
        <v>10418</v>
      </c>
      <c r="R257" s="141">
        <v>0.29819314641744543</v>
      </c>
      <c r="S257" s="244"/>
      <c r="T257" s="149"/>
      <c r="U257" s="142"/>
      <c r="V257" s="149"/>
      <c r="W257" s="142"/>
      <c r="X257" s="149"/>
      <c r="Y257" s="142"/>
      <c r="Z257" s="149"/>
      <c r="AA257" s="142"/>
      <c r="AB257" s="149"/>
      <c r="AC257" s="142"/>
      <c r="AD257" s="154"/>
      <c r="AE257" s="213"/>
      <c r="AF257" s="149"/>
      <c r="AG257" s="142"/>
      <c r="AH257" s="149"/>
      <c r="AI257" s="142"/>
      <c r="AJ257" s="149"/>
      <c r="AK257" s="142"/>
      <c r="AL257" s="149"/>
      <c r="AM257" s="142"/>
      <c r="AN257" s="149"/>
      <c r="AO257" s="142"/>
      <c r="AP257" s="154"/>
      <c r="AQ257" s="334"/>
      <c r="AR257" s="149"/>
      <c r="AS257" s="142"/>
      <c r="AT257" s="149"/>
      <c r="AU257" s="142"/>
      <c r="AV257" s="149"/>
      <c r="AW257" s="142"/>
      <c r="AX257" s="149"/>
      <c r="AY257" s="142"/>
      <c r="AZ257" s="149"/>
      <c r="BA257" s="142"/>
      <c r="BB257" s="149"/>
      <c r="BC257" s="142"/>
      <c r="BD257" s="154"/>
      <c r="BE257" s="335"/>
      <c r="BF257" s="149"/>
      <c r="BG257" s="142"/>
      <c r="BH257" s="149"/>
      <c r="BI257" s="142"/>
      <c r="BJ257" s="149"/>
      <c r="BK257" s="142"/>
      <c r="BL257" s="149"/>
      <c r="BM257" s="142"/>
      <c r="BN257" s="149"/>
      <c r="BO257" s="142"/>
      <c r="BP257" s="149"/>
      <c r="BQ257" s="142"/>
      <c r="BR257" s="346"/>
    </row>
    <row r="258" spans="2:70" s="4" customFormat="1" ht="15" hidden="1" customHeight="1" outlineLevel="1" x14ac:dyDescent="0.25">
      <c r="B258" s="53" t="s">
        <v>82</v>
      </c>
      <c r="C258" s="213">
        <v>4</v>
      </c>
      <c r="D258" s="141">
        <v>3</v>
      </c>
      <c r="E258" s="142">
        <v>2</v>
      </c>
      <c r="F258" s="141">
        <v>-0.8</v>
      </c>
      <c r="G258" s="142">
        <v>9</v>
      </c>
      <c r="H258" s="141">
        <v>-9.9999999999999978E-2</v>
      </c>
      <c r="I258" s="142">
        <v>81</v>
      </c>
      <c r="J258" s="141">
        <v>6.578947368421062E-2</v>
      </c>
      <c r="K258" s="142">
        <v>24</v>
      </c>
      <c r="L258" s="141">
        <v>0.19999999999999996</v>
      </c>
      <c r="M258" s="142">
        <v>120</v>
      </c>
      <c r="N258" s="141">
        <v>2.564102564102555E-2</v>
      </c>
      <c r="O258" s="142">
        <v>746</v>
      </c>
      <c r="P258" s="141">
        <v>-0.10444177671068422</v>
      </c>
      <c r="Q258" s="142">
        <v>866</v>
      </c>
      <c r="R258" s="141">
        <v>-8.8421052631578956E-2</v>
      </c>
      <c r="S258" s="244"/>
      <c r="T258" s="149"/>
      <c r="U258" s="142"/>
      <c r="V258" s="149"/>
      <c r="W258" s="142"/>
      <c r="X258" s="149"/>
      <c r="Y258" s="142"/>
      <c r="Z258" s="149"/>
      <c r="AA258" s="142"/>
      <c r="AB258" s="149"/>
      <c r="AC258" s="142"/>
      <c r="AD258" s="154"/>
      <c r="AE258" s="213"/>
      <c r="AF258" s="149"/>
      <c r="AG258" s="142"/>
      <c r="AH258" s="149"/>
      <c r="AI258" s="142"/>
      <c r="AJ258" s="149"/>
      <c r="AK258" s="142"/>
      <c r="AL258" s="149"/>
      <c r="AM258" s="142"/>
      <c r="AN258" s="149"/>
      <c r="AO258" s="142"/>
      <c r="AP258" s="154"/>
      <c r="AQ258" s="334"/>
      <c r="AR258" s="149"/>
      <c r="AS258" s="142"/>
      <c r="AT258" s="149"/>
      <c r="AU258" s="142"/>
      <c r="AV258" s="149"/>
      <c r="AW258" s="142"/>
      <c r="AX258" s="149"/>
      <c r="AY258" s="142"/>
      <c r="AZ258" s="149"/>
      <c r="BA258" s="142"/>
      <c r="BB258" s="149"/>
      <c r="BC258" s="142"/>
      <c r="BD258" s="154"/>
      <c r="BE258" s="335"/>
      <c r="BF258" s="149"/>
      <c r="BG258" s="142"/>
      <c r="BH258" s="149"/>
      <c r="BI258" s="142"/>
      <c r="BJ258" s="149"/>
      <c r="BK258" s="142"/>
      <c r="BL258" s="149"/>
      <c r="BM258" s="142"/>
      <c r="BN258" s="149"/>
      <c r="BO258" s="142"/>
      <c r="BP258" s="149"/>
      <c r="BQ258" s="142"/>
      <c r="BR258" s="346"/>
    </row>
    <row r="259" spans="2:70" s="4" customFormat="1" ht="15" hidden="1" customHeight="1" outlineLevel="1" x14ac:dyDescent="0.25">
      <c r="B259" s="53" t="s">
        <v>83</v>
      </c>
      <c r="C259" s="213">
        <v>12</v>
      </c>
      <c r="D259" s="141">
        <v>11</v>
      </c>
      <c r="E259" s="142">
        <v>4</v>
      </c>
      <c r="F259" s="141">
        <v>1</v>
      </c>
      <c r="G259" s="142">
        <v>8</v>
      </c>
      <c r="H259" s="141">
        <v>1</v>
      </c>
      <c r="I259" s="142">
        <v>66</v>
      </c>
      <c r="J259" s="141">
        <v>-0.26666666666666672</v>
      </c>
      <c r="K259" s="142">
        <v>14</v>
      </c>
      <c r="L259" s="141">
        <v>3.666666666666667</v>
      </c>
      <c r="M259" s="142">
        <v>104</v>
      </c>
      <c r="N259" s="141">
        <v>4.0000000000000036E-2</v>
      </c>
      <c r="O259" s="142">
        <v>1840</v>
      </c>
      <c r="P259" s="141">
        <v>0.85671039354187695</v>
      </c>
      <c r="Q259" s="142">
        <v>1944</v>
      </c>
      <c r="R259" s="141">
        <v>0.78185151237396888</v>
      </c>
      <c r="S259" s="244"/>
      <c r="T259" s="149"/>
      <c r="U259" s="142"/>
      <c r="V259" s="149"/>
      <c r="W259" s="142"/>
      <c r="X259" s="149"/>
      <c r="Y259" s="142"/>
      <c r="Z259" s="149"/>
      <c r="AA259" s="142"/>
      <c r="AB259" s="149"/>
      <c r="AC259" s="142"/>
      <c r="AD259" s="154"/>
      <c r="AE259" s="213"/>
      <c r="AF259" s="149"/>
      <c r="AG259" s="142"/>
      <c r="AH259" s="149"/>
      <c r="AI259" s="142"/>
      <c r="AJ259" s="149"/>
      <c r="AK259" s="142"/>
      <c r="AL259" s="149"/>
      <c r="AM259" s="142"/>
      <c r="AN259" s="149"/>
      <c r="AO259" s="142"/>
      <c r="AP259" s="154"/>
      <c r="AQ259" s="334"/>
      <c r="AR259" s="149"/>
      <c r="AS259" s="142"/>
      <c r="AT259" s="149"/>
      <c r="AU259" s="142"/>
      <c r="AV259" s="149"/>
      <c r="AW259" s="142"/>
      <c r="AX259" s="149"/>
      <c r="AY259" s="142"/>
      <c r="AZ259" s="149"/>
      <c r="BA259" s="142"/>
      <c r="BB259" s="149"/>
      <c r="BC259" s="142"/>
      <c r="BD259" s="154"/>
      <c r="BE259" s="335"/>
      <c r="BF259" s="149"/>
      <c r="BG259" s="142"/>
      <c r="BH259" s="149"/>
      <c r="BI259" s="142"/>
      <c r="BJ259" s="149"/>
      <c r="BK259" s="142"/>
      <c r="BL259" s="149"/>
      <c r="BM259" s="142"/>
      <c r="BN259" s="149"/>
      <c r="BO259" s="142"/>
      <c r="BP259" s="149"/>
      <c r="BQ259" s="142"/>
      <c r="BR259" s="346"/>
    </row>
    <row r="260" spans="2:70" s="4" customFormat="1" ht="15" hidden="1" customHeight="1" outlineLevel="1" x14ac:dyDescent="0.25">
      <c r="B260" s="53" t="s">
        <v>84</v>
      </c>
      <c r="C260" s="213">
        <v>0</v>
      </c>
      <c r="D260" s="141">
        <v>-1</v>
      </c>
      <c r="E260" s="142">
        <v>6</v>
      </c>
      <c r="F260" s="141">
        <v>5</v>
      </c>
      <c r="G260" s="142">
        <v>21</v>
      </c>
      <c r="H260" s="141">
        <v>-0.25</v>
      </c>
      <c r="I260" s="142">
        <v>81</v>
      </c>
      <c r="J260" s="141">
        <v>-0.22115384615384615</v>
      </c>
      <c r="K260" s="142">
        <v>12</v>
      </c>
      <c r="L260" s="141">
        <v>-0.4285714285714286</v>
      </c>
      <c r="M260" s="142">
        <v>120</v>
      </c>
      <c r="N260" s="141">
        <v>-0.30635838150289019</v>
      </c>
      <c r="O260" s="142">
        <v>981</v>
      </c>
      <c r="P260" s="141">
        <v>-0.22019077901430839</v>
      </c>
      <c r="Q260" s="142">
        <v>1101</v>
      </c>
      <c r="R260" s="141">
        <v>-0.23060796645702308</v>
      </c>
      <c r="S260" s="244"/>
      <c r="T260" s="149"/>
      <c r="U260" s="142"/>
      <c r="V260" s="149"/>
      <c r="W260" s="142"/>
      <c r="X260" s="149"/>
      <c r="Y260" s="142"/>
      <c r="Z260" s="149"/>
      <c r="AA260" s="142"/>
      <c r="AB260" s="149"/>
      <c r="AC260" s="142"/>
      <c r="AD260" s="154"/>
      <c r="AE260" s="213"/>
      <c r="AF260" s="149"/>
      <c r="AG260" s="142"/>
      <c r="AH260" s="149"/>
      <c r="AI260" s="142"/>
      <c r="AJ260" s="149"/>
      <c r="AK260" s="142"/>
      <c r="AL260" s="149"/>
      <c r="AM260" s="142"/>
      <c r="AN260" s="149"/>
      <c r="AO260" s="142"/>
      <c r="AP260" s="154"/>
      <c r="AQ260" s="334"/>
      <c r="AR260" s="149"/>
      <c r="AS260" s="142"/>
      <c r="AT260" s="149"/>
      <c r="AU260" s="142"/>
      <c r="AV260" s="149"/>
      <c r="AW260" s="142"/>
      <c r="AX260" s="149"/>
      <c r="AY260" s="142"/>
      <c r="AZ260" s="149"/>
      <c r="BA260" s="142"/>
      <c r="BB260" s="149"/>
      <c r="BC260" s="142"/>
      <c r="BD260" s="154"/>
      <c r="BE260" s="335"/>
      <c r="BF260" s="149"/>
      <c r="BG260" s="142"/>
      <c r="BH260" s="149"/>
      <c r="BI260" s="142"/>
      <c r="BJ260" s="149"/>
      <c r="BK260" s="142"/>
      <c r="BL260" s="149"/>
      <c r="BM260" s="142"/>
      <c r="BN260" s="149"/>
      <c r="BO260" s="142"/>
      <c r="BP260" s="149"/>
      <c r="BQ260" s="142"/>
      <c r="BR260" s="346"/>
    </row>
    <row r="261" spans="2:70" s="4" customFormat="1" ht="15" hidden="1" customHeight="1" outlineLevel="1" x14ac:dyDescent="0.25">
      <c r="B261" s="53" t="s">
        <v>85</v>
      </c>
      <c r="C261" s="213">
        <v>2</v>
      </c>
      <c r="D261" s="141">
        <v>-0.5</v>
      </c>
      <c r="E261" s="142">
        <v>82</v>
      </c>
      <c r="F261" s="141">
        <v>0.34426229508196715</v>
      </c>
      <c r="G261" s="142">
        <v>16</v>
      </c>
      <c r="H261" s="141">
        <v>0.45454545454545459</v>
      </c>
      <c r="I261" s="142">
        <v>45</v>
      </c>
      <c r="J261" s="141">
        <v>-0.26229508196721307</v>
      </c>
      <c r="K261" s="142">
        <v>21</v>
      </c>
      <c r="L261" s="141">
        <v>5.0000000000000044E-2</v>
      </c>
      <c r="M261" s="142">
        <v>166</v>
      </c>
      <c r="N261" s="141">
        <v>5.7324840764331197E-2</v>
      </c>
      <c r="O261" s="142">
        <v>1189</v>
      </c>
      <c r="P261" s="141">
        <v>0.69614835948644793</v>
      </c>
      <c r="Q261" s="142">
        <v>1355</v>
      </c>
      <c r="R261" s="141">
        <v>0.57925407925407923</v>
      </c>
      <c r="S261" s="244"/>
      <c r="T261" s="149"/>
      <c r="U261" s="142"/>
      <c r="V261" s="149"/>
      <c r="W261" s="142"/>
      <c r="X261" s="149"/>
      <c r="Y261" s="142"/>
      <c r="Z261" s="149"/>
      <c r="AA261" s="142"/>
      <c r="AB261" s="149"/>
      <c r="AC261" s="142"/>
      <c r="AD261" s="154"/>
      <c r="AE261" s="213"/>
      <c r="AF261" s="149"/>
      <c r="AG261" s="142"/>
      <c r="AH261" s="149"/>
      <c r="AI261" s="142"/>
      <c r="AJ261" s="149"/>
      <c r="AK261" s="142"/>
      <c r="AL261" s="149"/>
      <c r="AM261" s="142"/>
      <c r="AN261" s="149"/>
      <c r="AO261" s="142"/>
      <c r="AP261" s="154"/>
      <c r="AQ261" s="334"/>
      <c r="AR261" s="149"/>
      <c r="AS261" s="142"/>
      <c r="AT261" s="149"/>
      <c r="AU261" s="142"/>
      <c r="AV261" s="149"/>
      <c r="AW261" s="142"/>
      <c r="AX261" s="149"/>
      <c r="AY261" s="142"/>
      <c r="AZ261" s="149"/>
      <c r="BA261" s="142"/>
      <c r="BB261" s="149"/>
      <c r="BC261" s="142"/>
      <c r="BD261" s="154"/>
      <c r="BE261" s="335"/>
      <c r="BF261" s="149"/>
      <c r="BG261" s="142"/>
      <c r="BH261" s="149"/>
      <c r="BI261" s="142"/>
      <c r="BJ261" s="149"/>
      <c r="BK261" s="142"/>
      <c r="BL261" s="149"/>
      <c r="BM261" s="142"/>
      <c r="BN261" s="149"/>
      <c r="BO261" s="142"/>
      <c r="BP261" s="149"/>
      <c r="BQ261" s="142"/>
      <c r="BR261" s="346"/>
    </row>
    <row r="262" spans="2:70" s="4" customFormat="1" ht="15" hidden="1" customHeight="1" outlineLevel="1" x14ac:dyDescent="0.25">
      <c r="B262" s="53" t="s">
        <v>86</v>
      </c>
      <c r="C262" s="213">
        <v>2</v>
      </c>
      <c r="D262" s="141">
        <v>-0.875</v>
      </c>
      <c r="E262" s="142">
        <v>38</v>
      </c>
      <c r="F262" s="141">
        <v>1.2352941176470589</v>
      </c>
      <c r="G262" s="142">
        <v>54</v>
      </c>
      <c r="H262" s="141">
        <v>0.28571428571428581</v>
      </c>
      <c r="I262" s="142">
        <v>76</v>
      </c>
      <c r="J262" s="141">
        <v>0.1875</v>
      </c>
      <c r="K262" s="142">
        <v>14</v>
      </c>
      <c r="L262" s="141">
        <v>-0.5</v>
      </c>
      <c r="M262" s="142">
        <v>184</v>
      </c>
      <c r="N262" s="141">
        <v>0.10179640718562877</v>
      </c>
      <c r="O262" s="142">
        <v>1692</v>
      </c>
      <c r="P262" s="141">
        <v>0.80769230769230771</v>
      </c>
      <c r="Q262" s="142">
        <v>1876</v>
      </c>
      <c r="R262" s="141">
        <v>0.70081595648232087</v>
      </c>
      <c r="S262" s="244"/>
      <c r="T262" s="149"/>
      <c r="U262" s="142"/>
      <c r="V262" s="149"/>
      <c r="W262" s="142"/>
      <c r="X262" s="149"/>
      <c r="Y262" s="142"/>
      <c r="Z262" s="149"/>
      <c r="AA262" s="142"/>
      <c r="AB262" s="149"/>
      <c r="AC262" s="142"/>
      <c r="AD262" s="154"/>
      <c r="AE262" s="213"/>
      <c r="AF262" s="149"/>
      <c r="AG262" s="142"/>
      <c r="AH262" s="149"/>
      <c r="AI262" s="142"/>
      <c r="AJ262" s="149"/>
      <c r="AK262" s="142"/>
      <c r="AL262" s="149"/>
      <c r="AM262" s="142"/>
      <c r="AN262" s="149"/>
      <c r="AO262" s="142"/>
      <c r="AP262" s="154"/>
      <c r="AQ262" s="334"/>
      <c r="AR262" s="149"/>
      <c r="AS262" s="142"/>
      <c r="AT262" s="149"/>
      <c r="AU262" s="142"/>
      <c r="AV262" s="149"/>
      <c r="AW262" s="142"/>
      <c r="AX262" s="149"/>
      <c r="AY262" s="142"/>
      <c r="AZ262" s="149"/>
      <c r="BA262" s="142"/>
      <c r="BB262" s="149"/>
      <c r="BC262" s="142"/>
      <c r="BD262" s="154"/>
      <c r="BE262" s="335"/>
      <c r="BF262" s="149"/>
      <c r="BG262" s="142"/>
      <c r="BH262" s="149"/>
      <c r="BI262" s="142"/>
      <c r="BJ262" s="149"/>
      <c r="BK262" s="142"/>
      <c r="BL262" s="149"/>
      <c r="BM262" s="142"/>
      <c r="BN262" s="149"/>
      <c r="BO262" s="142"/>
      <c r="BP262" s="149"/>
      <c r="BQ262" s="142"/>
      <c r="BR262" s="346"/>
    </row>
    <row r="263" spans="2:70" s="4" customFormat="1" ht="15" hidden="1" customHeight="1" outlineLevel="1" x14ac:dyDescent="0.25">
      <c r="B263" s="53" t="s">
        <v>87</v>
      </c>
      <c r="C263" s="213">
        <v>2</v>
      </c>
      <c r="D263" s="141">
        <v>-0.83333333333333337</v>
      </c>
      <c r="E263" s="142">
        <v>135</v>
      </c>
      <c r="F263" s="141">
        <v>0.22727272727272729</v>
      </c>
      <c r="G263" s="142">
        <v>807</v>
      </c>
      <c r="H263" s="141">
        <v>0.27689873417721511</v>
      </c>
      <c r="I263" s="142">
        <v>1328</v>
      </c>
      <c r="J263" s="141">
        <v>-0.12803676953381482</v>
      </c>
      <c r="K263" s="142">
        <v>792</v>
      </c>
      <c r="L263" s="141">
        <v>3.7710843373493974</v>
      </c>
      <c r="M263" s="142">
        <v>3064</v>
      </c>
      <c r="N263" s="141">
        <v>0.25419566107245184</v>
      </c>
      <c r="O263" s="142">
        <v>9871</v>
      </c>
      <c r="P263" s="141">
        <v>0.22941835845061642</v>
      </c>
      <c r="Q263" s="142">
        <v>12935</v>
      </c>
      <c r="R263" s="141">
        <v>0.23519862490450727</v>
      </c>
      <c r="S263" s="244"/>
      <c r="T263" s="149"/>
      <c r="U263" s="142"/>
      <c r="V263" s="149"/>
      <c r="W263" s="142"/>
      <c r="X263" s="149"/>
      <c r="Y263" s="142"/>
      <c r="Z263" s="149"/>
      <c r="AA263" s="142"/>
      <c r="AB263" s="149"/>
      <c r="AC263" s="142"/>
      <c r="AD263" s="154"/>
      <c r="AE263" s="213"/>
      <c r="AF263" s="149"/>
      <c r="AG263" s="142"/>
      <c r="AH263" s="149"/>
      <c r="AI263" s="142"/>
      <c r="AJ263" s="149"/>
      <c r="AK263" s="142"/>
      <c r="AL263" s="149"/>
      <c r="AM263" s="142"/>
      <c r="AN263" s="149"/>
      <c r="AO263" s="142"/>
      <c r="AP263" s="154"/>
      <c r="AQ263" s="334"/>
      <c r="AR263" s="149"/>
      <c r="AS263" s="142"/>
      <c r="AT263" s="149"/>
      <c r="AU263" s="142"/>
      <c r="AV263" s="149"/>
      <c r="AW263" s="142"/>
      <c r="AX263" s="149"/>
      <c r="AY263" s="142"/>
      <c r="AZ263" s="149"/>
      <c r="BA263" s="142"/>
      <c r="BB263" s="149"/>
      <c r="BC263" s="142"/>
      <c r="BD263" s="154"/>
      <c r="BE263" s="335"/>
      <c r="BF263" s="149"/>
      <c r="BG263" s="142"/>
      <c r="BH263" s="149"/>
      <c r="BI263" s="142"/>
      <c r="BJ263" s="149"/>
      <c r="BK263" s="142"/>
      <c r="BL263" s="149"/>
      <c r="BM263" s="142"/>
      <c r="BN263" s="149"/>
      <c r="BO263" s="142"/>
      <c r="BP263" s="149"/>
      <c r="BQ263" s="142"/>
      <c r="BR263" s="346"/>
    </row>
    <row r="264" spans="2:70" s="4" customFormat="1" ht="15" hidden="1" customHeight="1" outlineLevel="1" x14ac:dyDescent="0.25">
      <c r="B264" s="53" t="s">
        <v>88</v>
      </c>
      <c r="C264" s="213">
        <v>10</v>
      </c>
      <c r="D264" s="141">
        <v>4</v>
      </c>
      <c r="E264" s="142">
        <v>286</v>
      </c>
      <c r="F264" s="141">
        <v>0</v>
      </c>
      <c r="G264" s="142">
        <v>3891</v>
      </c>
      <c r="H264" s="141">
        <v>0.26126418152350084</v>
      </c>
      <c r="I264" s="142">
        <v>3511</v>
      </c>
      <c r="J264" s="141">
        <v>-3.8872159868601153E-2</v>
      </c>
      <c r="K264" s="142">
        <v>972</v>
      </c>
      <c r="L264" s="141">
        <v>0.18392204628501818</v>
      </c>
      <c r="M264" s="142">
        <v>8670</v>
      </c>
      <c r="N264" s="141">
        <v>0.10488084618325466</v>
      </c>
      <c r="O264" s="142">
        <v>23463</v>
      </c>
      <c r="P264" s="141">
        <v>0.2886801779535344</v>
      </c>
      <c r="Q264" s="142">
        <v>32133</v>
      </c>
      <c r="R264" s="141">
        <v>0.23332309818070152</v>
      </c>
      <c r="S264" s="244"/>
      <c r="T264" s="149"/>
      <c r="U264" s="142"/>
      <c r="V264" s="149"/>
      <c r="W264" s="142"/>
      <c r="X264" s="149"/>
      <c r="Y264" s="142"/>
      <c r="Z264" s="149"/>
      <c r="AA264" s="142"/>
      <c r="AB264" s="149"/>
      <c r="AC264" s="142"/>
      <c r="AD264" s="154"/>
      <c r="AE264" s="213"/>
      <c r="AF264" s="149"/>
      <c r="AG264" s="142"/>
      <c r="AH264" s="149"/>
      <c r="AI264" s="142"/>
      <c r="AJ264" s="149"/>
      <c r="AK264" s="142"/>
      <c r="AL264" s="149"/>
      <c r="AM264" s="142"/>
      <c r="AN264" s="149"/>
      <c r="AO264" s="142"/>
      <c r="AP264" s="154"/>
      <c r="AQ264" s="334"/>
      <c r="AR264" s="149"/>
      <c r="AS264" s="142"/>
      <c r="AT264" s="149"/>
      <c r="AU264" s="142"/>
      <c r="AV264" s="149"/>
      <c r="AW264" s="142"/>
      <c r="AX264" s="149"/>
      <c r="AY264" s="142"/>
      <c r="AZ264" s="149"/>
      <c r="BA264" s="142"/>
      <c r="BB264" s="149"/>
      <c r="BC264" s="142"/>
      <c r="BD264" s="154"/>
      <c r="BE264" s="335"/>
      <c r="BF264" s="149"/>
      <c r="BG264" s="142"/>
      <c r="BH264" s="149"/>
      <c r="BI264" s="142"/>
      <c r="BJ264" s="149"/>
      <c r="BK264" s="142"/>
      <c r="BL264" s="149"/>
      <c r="BM264" s="142"/>
      <c r="BN264" s="149"/>
      <c r="BO264" s="142"/>
      <c r="BP264" s="149"/>
      <c r="BQ264" s="142"/>
      <c r="BR264" s="346"/>
    </row>
    <row r="265" spans="2:70" s="4" customFormat="1" ht="15" hidden="1" customHeight="1" outlineLevel="1" x14ac:dyDescent="0.25">
      <c r="B265" s="53" t="s">
        <v>89</v>
      </c>
      <c r="C265" s="213">
        <v>38</v>
      </c>
      <c r="D265" s="141">
        <v>-0.13636363636363635</v>
      </c>
      <c r="E265" s="142">
        <v>349</v>
      </c>
      <c r="F265" s="141">
        <v>0.3423076923076922</v>
      </c>
      <c r="G265" s="142">
        <v>3350</v>
      </c>
      <c r="H265" s="141">
        <v>0.38201320132013206</v>
      </c>
      <c r="I265" s="142">
        <v>2443</v>
      </c>
      <c r="J265" s="141">
        <v>-3.9701257861635253E-2</v>
      </c>
      <c r="K265" s="142">
        <v>746</v>
      </c>
      <c r="L265" s="141">
        <v>0.85572139303482597</v>
      </c>
      <c r="M265" s="142">
        <v>6926</v>
      </c>
      <c r="N265" s="141">
        <v>0.22065562213605916</v>
      </c>
      <c r="O265" s="142">
        <v>23344</v>
      </c>
      <c r="P265" s="141">
        <v>0.26731813246471225</v>
      </c>
      <c r="Q265" s="142">
        <v>30270</v>
      </c>
      <c r="R265" s="141">
        <v>0.25632937660828414</v>
      </c>
      <c r="S265" s="244"/>
      <c r="T265" s="149"/>
      <c r="U265" s="142"/>
      <c r="V265" s="149"/>
      <c r="W265" s="142"/>
      <c r="X265" s="149"/>
      <c r="Y265" s="142"/>
      <c r="Z265" s="149"/>
      <c r="AA265" s="142"/>
      <c r="AB265" s="149"/>
      <c r="AC265" s="142"/>
      <c r="AD265" s="154"/>
      <c r="AE265" s="213"/>
      <c r="AF265" s="149"/>
      <c r="AG265" s="142"/>
      <c r="AH265" s="149"/>
      <c r="AI265" s="142"/>
      <c r="AJ265" s="149"/>
      <c r="AK265" s="142"/>
      <c r="AL265" s="149"/>
      <c r="AM265" s="142"/>
      <c r="AN265" s="149"/>
      <c r="AO265" s="142"/>
      <c r="AP265" s="154"/>
      <c r="AQ265" s="334"/>
      <c r="AR265" s="149"/>
      <c r="AS265" s="142"/>
      <c r="AT265" s="149"/>
      <c r="AU265" s="142"/>
      <c r="AV265" s="149"/>
      <c r="AW265" s="142"/>
      <c r="AX265" s="149"/>
      <c r="AY265" s="142"/>
      <c r="AZ265" s="149"/>
      <c r="BA265" s="142"/>
      <c r="BB265" s="149"/>
      <c r="BC265" s="142"/>
      <c r="BD265" s="154"/>
      <c r="BE265" s="335"/>
      <c r="BF265" s="149"/>
      <c r="BG265" s="142"/>
      <c r="BH265" s="149"/>
      <c r="BI265" s="142"/>
      <c r="BJ265" s="149"/>
      <c r="BK265" s="142"/>
      <c r="BL265" s="149"/>
      <c r="BM265" s="142"/>
      <c r="BN265" s="149"/>
      <c r="BO265" s="142"/>
      <c r="BP265" s="149"/>
      <c r="BQ265" s="142"/>
      <c r="BR265" s="346"/>
    </row>
    <row r="266" spans="2:70" s="4" customFormat="1" ht="15.75" collapsed="1" x14ac:dyDescent="0.25">
      <c r="B266" s="65">
        <v>1998</v>
      </c>
      <c r="C266" s="214">
        <v>132</v>
      </c>
      <c r="D266" s="67">
        <v>0.16814159292035402</v>
      </c>
      <c r="E266" s="66">
        <v>1875</v>
      </c>
      <c r="F266" s="67">
        <v>0.13981762917933138</v>
      </c>
      <c r="G266" s="66">
        <v>18310</v>
      </c>
      <c r="H266" s="67">
        <v>0.43822166365564375</v>
      </c>
      <c r="I266" s="66">
        <v>16160</v>
      </c>
      <c r="J266" s="67">
        <v>-0.14862230651704333</v>
      </c>
      <c r="K266" s="66">
        <v>4345</v>
      </c>
      <c r="L266" s="67">
        <v>0.3637790332705586</v>
      </c>
      <c r="M266" s="66">
        <v>40822</v>
      </c>
      <c r="N266" s="67">
        <v>0.11365124399825399</v>
      </c>
      <c r="O266" s="66">
        <v>128381</v>
      </c>
      <c r="P266" s="67">
        <v>0.3037442495760172</v>
      </c>
      <c r="Q266" s="66">
        <v>169203</v>
      </c>
      <c r="R266" s="67">
        <v>0.25217758109038169</v>
      </c>
      <c r="S266" s="343"/>
      <c r="T266" s="67"/>
      <c r="U266" s="66"/>
      <c r="V266" s="67"/>
      <c r="W266" s="66"/>
      <c r="X266" s="67"/>
      <c r="Y266" s="66"/>
      <c r="Z266" s="67"/>
      <c r="AA266" s="66"/>
      <c r="AB266" s="67"/>
      <c r="AC266" s="66"/>
      <c r="AD266" s="347"/>
      <c r="AE266" s="214"/>
      <c r="AF266" s="67"/>
      <c r="AG266" s="66"/>
      <c r="AH266" s="67"/>
      <c r="AI266" s="66"/>
      <c r="AJ266" s="67"/>
      <c r="AK266" s="66"/>
      <c r="AL266" s="67"/>
      <c r="AM266" s="66"/>
      <c r="AN266" s="67"/>
      <c r="AO266" s="66"/>
      <c r="AP266" s="347"/>
      <c r="AQ266" s="344"/>
      <c r="AR266" s="67"/>
      <c r="AS266" s="66"/>
      <c r="AT266" s="67"/>
      <c r="AU266" s="66"/>
      <c r="AV266" s="67"/>
      <c r="AW266" s="66"/>
      <c r="AX266" s="67"/>
      <c r="AY266" s="66"/>
      <c r="AZ266" s="67"/>
      <c r="BA266" s="66"/>
      <c r="BB266" s="67"/>
      <c r="BC266" s="66"/>
      <c r="BD266" s="347"/>
      <c r="BE266" s="345"/>
      <c r="BF266" s="67"/>
      <c r="BG266" s="66"/>
      <c r="BH266" s="67"/>
      <c r="BI266" s="66"/>
      <c r="BJ266" s="67"/>
      <c r="BK266" s="66"/>
      <c r="BL266" s="67"/>
      <c r="BM266" s="66"/>
      <c r="BN266" s="67"/>
      <c r="BO266" s="66"/>
      <c r="BP266" s="67"/>
      <c r="BQ266" s="66"/>
      <c r="BR266" s="348"/>
    </row>
    <row r="267" spans="2:70" s="4" customFormat="1" ht="15" hidden="1" customHeight="1" outlineLevel="1" x14ac:dyDescent="0.25">
      <c r="B267" s="53" t="s">
        <v>78</v>
      </c>
      <c r="C267" s="213">
        <v>2</v>
      </c>
      <c r="D267" s="141">
        <v>0</v>
      </c>
      <c r="E267" s="142">
        <v>315</v>
      </c>
      <c r="F267" s="141">
        <v>0.63212435233160624</v>
      </c>
      <c r="G267" s="142">
        <v>2122</v>
      </c>
      <c r="H267" s="141">
        <v>-0.21784002948765202</v>
      </c>
      <c r="I267" s="142">
        <v>2680</v>
      </c>
      <c r="J267" s="141">
        <v>2.6426656453466091E-2</v>
      </c>
      <c r="K267" s="142">
        <v>332</v>
      </c>
      <c r="L267" s="141">
        <v>-0.27826086956521734</v>
      </c>
      <c r="M267" s="142">
        <v>5451</v>
      </c>
      <c r="N267" s="141">
        <v>-8.8309081786251853E-2</v>
      </c>
      <c r="O267" s="142">
        <v>14795</v>
      </c>
      <c r="P267" s="141">
        <v>0.15261763789342475</v>
      </c>
      <c r="Q267" s="142">
        <v>20246</v>
      </c>
      <c r="R267" s="141">
        <v>7.6056338028168913E-2</v>
      </c>
      <c r="S267" s="244"/>
      <c r="T267" s="149"/>
      <c r="U267" s="142"/>
      <c r="V267" s="149"/>
      <c r="W267" s="142"/>
      <c r="X267" s="149"/>
      <c r="Y267" s="142"/>
      <c r="Z267" s="149"/>
      <c r="AA267" s="142"/>
      <c r="AB267" s="149"/>
      <c r="AC267" s="142"/>
      <c r="AD267" s="154"/>
      <c r="AE267" s="213"/>
      <c r="AF267" s="149"/>
      <c r="AG267" s="142"/>
      <c r="AH267" s="149"/>
      <c r="AI267" s="142"/>
      <c r="AJ267" s="149"/>
      <c r="AK267" s="142"/>
      <c r="AL267" s="149"/>
      <c r="AM267" s="142"/>
      <c r="AN267" s="149"/>
      <c r="AO267" s="142"/>
      <c r="AP267" s="154"/>
      <c r="AQ267" s="334"/>
      <c r="AR267" s="149"/>
      <c r="AS267" s="142"/>
      <c r="AT267" s="149"/>
      <c r="AU267" s="142"/>
      <c r="AV267" s="149"/>
      <c r="AW267" s="142"/>
      <c r="AX267" s="149"/>
      <c r="AY267" s="142"/>
      <c r="AZ267" s="149"/>
      <c r="BA267" s="142"/>
      <c r="BB267" s="149"/>
      <c r="BC267" s="142"/>
      <c r="BD267" s="154"/>
      <c r="BE267" s="335"/>
      <c r="BF267" s="149"/>
      <c r="BG267" s="142"/>
      <c r="BH267" s="149"/>
      <c r="BI267" s="142"/>
      <c r="BJ267" s="149"/>
      <c r="BK267" s="142"/>
      <c r="BL267" s="149"/>
      <c r="BM267" s="142"/>
      <c r="BN267" s="149"/>
      <c r="BO267" s="142"/>
      <c r="BP267" s="149"/>
      <c r="BQ267" s="142"/>
      <c r="BR267" s="346"/>
    </row>
    <row r="268" spans="2:70" s="4" customFormat="1" ht="15" hidden="1" customHeight="1" outlineLevel="1" x14ac:dyDescent="0.25">
      <c r="B268" s="53" t="s">
        <v>79</v>
      </c>
      <c r="C268" s="213">
        <v>4</v>
      </c>
      <c r="D268" s="141" t="s">
        <v>90</v>
      </c>
      <c r="E268" s="142">
        <v>280</v>
      </c>
      <c r="F268" s="141">
        <v>0.39999999999999991</v>
      </c>
      <c r="G268" s="142">
        <v>1680</v>
      </c>
      <c r="H268" s="141">
        <v>-0.30463576158940397</v>
      </c>
      <c r="I268" s="142">
        <v>3177</v>
      </c>
      <c r="J268" s="141">
        <v>0.49365303244005632</v>
      </c>
      <c r="K268" s="142">
        <v>453</v>
      </c>
      <c r="L268" s="141">
        <v>-0.25980392156862742</v>
      </c>
      <c r="M268" s="142">
        <v>5594</v>
      </c>
      <c r="N268" s="141">
        <v>4.4631185807656459E-2</v>
      </c>
      <c r="O268" s="142">
        <v>14440</v>
      </c>
      <c r="P268" s="141">
        <v>0.36638909916729756</v>
      </c>
      <c r="Q268" s="142">
        <v>20034</v>
      </c>
      <c r="R268" s="141">
        <v>0.25817999120768698</v>
      </c>
      <c r="S268" s="244"/>
      <c r="T268" s="149"/>
      <c r="U268" s="142"/>
      <c r="V268" s="149"/>
      <c r="W268" s="142"/>
      <c r="X268" s="149"/>
      <c r="Y268" s="142"/>
      <c r="Z268" s="149"/>
      <c r="AA268" s="142"/>
      <c r="AB268" s="149"/>
      <c r="AC268" s="142"/>
      <c r="AD268" s="154"/>
      <c r="AE268" s="213"/>
      <c r="AF268" s="149"/>
      <c r="AG268" s="142"/>
      <c r="AH268" s="149"/>
      <c r="AI268" s="142"/>
      <c r="AJ268" s="149"/>
      <c r="AK268" s="142"/>
      <c r="AL268" s="149"/>
      <c r="AM268" s="142"/>
      <c r="AN268" s="149"/>
      <c r="AO268" s="142"/>
      <c r="AP268" s="154"/>
      <c r="AQ268" s="334"/>
      <c r="AR268" s="149"/>
      <c r="AS268" s="142"/>
      <c r="AT268" s="149"/>
      <c r="AU268" s="142"/>
      <c r="AV268" s="149"/>
      <c r="AW268" s="142"/>
      <c r="AX268" s="149"/>
      <c r="AY268" s="142"/>
      <c r="AZ268" s="149"/>
      <c r="BA268" s="142"/>
      <c r="BB268" s="149"/>
      <c r="BC268" s="142"/>
      <c r="BD268" s="154"/>
      <c r="BE268" s="335"/>
      <c r="BF268" s="149"/>
      <c r="BG268" s="142"/>
      <c r="BH268" s="149"/>
      <c r="BI268" s="142"/>
      <c r="BJ268" s="149"/>
      <c r="BK268" s="142"/>
      <c r="BL268" s="149"/>
      <c r="BM268" s="142"/>
      <c r="BN268" s="149"/>
      <c r="BO268" s="142"/>
      <c r="BP268" s="149"/>
      <c r="BQ268" s="142"/>
      <c r="BR268" s="346"/>
    </row>
    <row r="269" spans="2:70" s="4" customFormat="1" ht="15" hidden="1" customHeight="1" outlineLevel="1" x14ac:dyDescent="0.25">
      <c r="B269" s="53" t="s">
        <v>80</v>
      </c>
      <c r="C269" s="213">
        <v>4</v>
      </c>
      <c r="D269" s="141">
        <v>0</v>
      </c>
      <c r="E269" s="142">
        <v>221</v>
      </c>
      <c r="F269" s="141">
        <v>-4.5045045045044585E-3</v>
      </c>
      <c r="G269" s="142">
        <v>1945</v>
      </c>
      <c r="H269" s="141">
        <v>-6.129343629343631E-2</v>
      </c>
      <c r="I269" s="142">
        <v>3978</v>
      </c>
      <c r="J269" s="141">
        <v>0.73182411841532424</v>
      </c>
      <c r="K269" s="142">
        <v>698</v>
      </c>
      <c r="L269" s="141">
        <v>0.26449275362318847</v>
      </c>
      <c r="M269" s="142">
        <v>6846</v>
      </c>
      <c r="N269" s="141">
        <v>0.33009520108801249</v>
      </c>
      <c r="O269" s="142">
        <v>13923</v>
      </c>
      <c r="P269" s="141">
        <v>0.15390353058180017</v>
      </c>
      <c r="Q269" s="142">
        <v>20769</v>
      </c>
      <c r="R269" s="141">
        <v>0.20658804392029273</v>
      </c>
      <c r="S269" s="244"/>
      <c r="T269" s="149"/>
      <c r="U269" s="142"/>
      <c r="V269" s="149"/>
      <c r="W269" s="142"/>
      <c r="X269" s="149"/>
      <c r="Y269" s="142"/>
      <c r="Z269" s="149"/>
      <c r="AA269" s="142"/>
      <c r="AB269" s="149"/>
      <c r="AC269" s="142"/>
      <c r="AD269" s="154"/>
      <c r="AE269" s="213"/>
      <c r="AF269" s="149"/>
      <c r="AG269" s="142"/>
      <c r="AH269" s="149"/>
      <c r="AI269" s="142"/>
      <c r="AJ269" s="149"/>
      <c r="AK269" s="142"/>
      <c r="AL269" s="149"/>
      <c r="AM269" s="142"/>
      <c r="AN269" s="149"/>
      <c r="AO269" s="142"/>
      <c r="AP269" s="154"/>
      <c r="AQ269" s="334"/>
      <c r="AR269" s="149"/>
      <c r="AS269" s="142"/>
      <c r="AT269" s="149"/>
      <c r="AU269" s="142"/>
      <c r="AV269" s="149"/>
      <c r="AW269" s="142"/>
      <c r="AX269" s="149"/>
      <c r="AY269" s="142"/>
      <c r="AZ269" s="149"/>
      <c r="BA269" s="142"/>
      <c r="BB269" s="149"/>
      <c r="BC269" s="142"/>
      <c r="BD269" s="154"/>
      <c r="BE269" s="335"/>
      <c r="BF269" s="149"/>
      <c r="BG269" s="142"/>
      <c r="BH269" s="149"/>
      <c r="BI269" s="142"/>
      <c r="BJ269" s="149"/>
      <c r="BK269" s="142"/>
      <c r="BL269" s="149"/>
      <c r="BM269" s="142"/>
      <c r="BN269" s="149"/>
      <c r="BO269" s="142"/>
      <c r="BP269" s="149"/>
      <c r="BQ269" s="142"/>
      <c r="BR269" s="346"/>
    </row>
    <row r="270" spans="2:70" s="4" customFormat="1" ht="15" hidden="1" customHeight="1" outlineLevel="1" x14ac:dyDescent="0.25">
      <c r="B270" s="53" t="s">
        <v>81</v>
      </c>
      <c r="C270" s="213">
        <v>4</v>
      </c>
      <c r="D270" s="141">
        <v>1</v>
      </c>
      <c r="E270" s="142">
        <v>82</v>
      </c>
      <c r="F270" s="141">
        <v>0.12328767123287676</v>
      </c>
      <c r="G270" s="142">
        <v>748</v>
      </c>
      <c r="H270" s="141">
        <v>-0.33154602323503124</v>
      </c>
      <c r="I270" s="142">
        <v>1031</v>
      </c>
      <c r="J270" s="141">
        <v>0.10741138560687435</v>
      </c>
      <c r="K270" s="142">
        <v>222</v>
      </c>
      <c r="L270" s="141">
        <v>0.62043795620437958</v>
      </c>
      <c r="M270" s="142">
        <v>2087</v>
      </c>
      <c r="N270" s="141">
        <v>-7.7365163572060136E-2</v>
      </c>
      <c r="O270" s="142">
        <v>5938</v>
      </c>
      <c r="P270" s="141">
        <v>-0.50084061869535978</v>
      </c>
      <c r="Q270" s="142">
        <v>8025</v>
      </c>
      <c r="R270" s="141">
        <v>-0.43318265291707869</v>
      </c>
      <c r="S270" s="244"/>
      <c r="T270" s="149"/>
      <c r="U270" s="142"/>
      <c r="V270" s="149"/>
      <c r="W270" s="142"/>
      <c r="X270" s="149"/>
      <c r="Y270" s="142"/>
      <c r="Z270" s="149"/>
      <c r="AA270" s="142"/>
      <c r="AB270" s="149"/>
      <c r="AC270" s="142"/>
      <c r="AD270" s="154"/>
      <c r="AE270" s="213"/>
      <c r="AF270" s="149"/>
      <c r="AG270" s="142"/>
      <c r="AH270" s="149"/>
      <c r="AI270" s="142"/>
      <c r="AJ270" s="149"/>
      <c r="AK270" s="142"/>
      <c r="AL270" s="149"/>
      <c r="AM270" s="142"/>
      <c r="AN270" s="149"/>
      <c r="AO270" s="142"/>
      <c r="AP270" s="154"/>
      <c r="AQ270" s="334"/>
      <c r="AR270" s="149"/>
      <c r="AS270" s="142"/>
      <c r="AT270" s="149"/>
      <c r="AU270" s="142"/>
      <c r="AV270" s="149"/>
      <c r="AW270" s="142"/>
      <c r="AX270" s="149"/>
      <c r="AY270" s="142"/>
      <c r="AZ270" s="149"/>
      <c r="BA270" s="142"/>
      <c r="BB270" s="149"/>
      <c r="BC270" s="142"/>
      <c r="BD270" s="154"/>
      <c r="BE270" s="335"/>
      <c r="BF270" s="149"/>
      <c r="BG270" s="142"/>
      <c r="BH270" s="149"/>
      <c r="BI270" s="142"/>
      <c r="BJ270" s="149"/>
      <c r="BK270" s="142"/>
      <c r="BL270" s="149"/>
      <c r="BM270" s="142"/>
      <c r="BN270" s="149"/>
      <c r="BO270" s="142"/>
      <c r="BP270" s="149"/>
      <c r="BQ270" s="142"/>
      <c r="BR270" s="346"/>
    </row>
    <row r="271" spans="2:70" s="4" customFormat="1" ht="15" hidden="1" customHeight="1" outlineLevel="1" x14ac:dyDescent="0.25">
      <c r="B271" s="53" t="s">
        <v>82</v>
      </c>
      <c r="C271" s="213">
        <v>1</v>
      </c>
      <c r="D271" s="141">
        <v>-0.9</v>
      </c>
      <c r="E271" s="142">
        <v>10</v>
      </c>
      <c r="F271" s="141">
        <v>4</v>
      </c>
      <c r="G271" s="142">
        <v>10</v>
      </c>
      <c r="H271" s="141">
        <v>-0.64285714285714279</v>
      </c>
      <c r="I271" s="142">
        <v>76</v>
      </c>
      <c r="J271" s="141">
        <v>-0.37190082644628097</v>
      </c>
      <c r="K271" s="142">
        <v>20</v>
      </c>
      <c r="L271" s="141">
        <v>0.66666666666666674</v>
      </c>
      <c r="M271" s="142">
        <v>117</v>
      </c>
      <c r="N271" s="141">
        <v>-0.32369942196531787</v>
      </c>
      <c r="O271" s="142">
        <v>833</v>
      </c>
      <c r="P271" s="141">
        <v>-0.11945031712473575</v>
      </c>
      <c r="Q271" s="142">
        <v>950</v>
      </c>
      <c r="R271" s="141">
        <v>-0.15102770330652371</v>
      </c>
      <c r="S271" s="244"/>
      <c r="T271" s="149"/>
      <c r="U271" s="142"/>
      <c r="V271" s="149"/>
      <c r="W271" s="142"/>
      <c r="X271" s="149"/>
      <c r="Y271" s="142"/>
      <c r="Z271" s="149"/>
      <c r="AA271" s="142"/>
      <c r="AB271" s="149"/>
      <c r="AC271" s="142"/>
      <c r="AD271" s="154"/>
      <c r="AE271" s="213"/>
      <c r="AF271" s="149"/>
      <c r="AG271" s="142"/>
      <c r="AH271" s="149"/>
      <c r="AI271" s="142"/>
      <c r="AJ271" s="149"/>
      <c r="AK271" s="142"/>
      <c r="AL271" s="149"/>
      <c r="AM271" s="142"/>
      <c r="AN271" s="149"/>
      <c r="AO271" s="142"/>
      <c r="AP271" s="154"/>
      <c r="AQ271" s="334"/>
      <c r="AR271" s="149"/>
      <c r="AS271" s="142"/>
      <c r="AT271" s="149"/>
      <c r="AU271" s="142"/>
      <c r="AV271" s="149"/>
      <c r="AW271" s="142"/>
      <c r="AX271" s="149"/>
      <c r="AY271" s="142"/>
      <c r="AZ271" s="149"/>
      <c r="BA271" s="142"/>
      <c r="BB271" s="149"/>
      <c r="BC271" s="142"/>
      <c r="BD271" s="154"/>
      <c r="BE271" s="335"/>
      <c r="BF271" s="149"/>
      <c r="BG271" s="142"/>
      <c r="BH271" s="149"/>
      <c r="BI271" s="142"/>
      <c r="BJ271" s="149"/>
      <c r="BK271" s="142"/>
      <c r="BL271" s="149"/>
      <c r="BM271" s="142"/>
      <c r="BN271" s="149"/>
      <c r="BO271" s="142"/>
      <c r="BP271" s="149"/>
      <c r="BQ271" s="142"/>
      <c r="BR271" s="346"/>
    </row>
    <row r="272" spans="2:70" s="4" customFormat="1" ht="15" hidden="1" customHeight="1" outlineLevel="1" x14ac:dyDescent="0.25">
      <c r="B272" s="53" t="s">
        <v>83</v>
      </c>
      <c r="C272" s="213">
        <v>1</v>
      </c>
      <c r="D272" s="141" t="s">
        <v>90</v>
      </c>
      <c r="E272" s="142">
        <v>2</v>
      </c>
      <c r="F272" s="141">
        <v>0</v>
      </c>
      <c r="G272" s="142">
        <v>4</v>
      </c>
      <c r="H272" s="141">
        <v>-0.83333333333333337</v>
      </c>
      <c r="I272" s="142">
        <v>90</v>
      </c>
      <c r="J272" s="141">
        <v>0.125</v>
      </c>
      <c r="K272" s="142">
        <v>3</v>
      </c>
      <c r="L272" s="141">
        <v>-0.86363636363636365</v>
      </c>
      <c r="M272" s="142">
        <v>100</v>
      </c>
      <c r="N272" s="141">
        <v>-0.21875</v>
      </c>
      <c r="O272" s="142">
        <v>991</v>
      </c>
      <c r="P272" s="141">
        <v>1.1973392461197339</v>
      </c>
      <c r="Q272" s="142">
        <v>1091</v>
      </c>
      <c r="R272" s="141">
        <v>0.88428324697754745</v>
      </c>
      <c r="S272" s="244"/>
      <c r="T272" s="149"/>
      <c r="U272" s="142"/>
      <c r="V272" s="149"/>
      <c r="W272" s="142"/>
      <c r="X272" s="149"/>
      <c r="Y272" s="142"/>
      <c r="Z272" s="149"/>
      <c r="AA272" s="142"/>
      <c r="AB272" s="149"/>
      <c r="AC272" s="142"/>
      <c r="AD272" s="154"/>
      <c r="AE272" s="213"/>
      <c r="AF272" s="149"/>
      <c r="AG272" s="142"/>
      <c r="AH272" s="149"/>
      <c r="AI272" s="142"/>
      <c r="AJ272" s="149"/>
      <c r="AK272" s="142"/>
      <c r="AL272" s="149"/>
      <c r="AM272" s="142"/>
      <c r="AN272" s="149"/>
      <c r="AO272" s="142"/>
      <c r="AP272" s="154"/>
      <c r="AQ272" s="334"/>
      <c r="AR272" s="149"/>
      <c r="AS272" s="142"/>
      <c r="AT272" s="149"/>
      <c r="AU272" s="142"/>
      <c r="AV272" s="149"/>
      <c r="AW272" s="142"/>
      <c r="AX272" s="149"/>
      <c r="AY272" s="142"/>
      <c r="AZ272" s="149"/>
      <c r="BA272" s="142"/>
      <c r="BB272" s="149"/>
      <c r="BC272" s="142"/>
      <c r="BD272" s="154"/>
      <c r="BE272" s="335"/>
      <c r="BF272" s="149"/>
      <c r="BG272" s="142"/>
      <c r="BH272" s="149"/>
      <c r="BI272" s="142"/>
      <c r="BJ272" s="149"/>
      <c r="BK272" s="142"/>
      <c r="BL272" s="149"/>
      <c r="BM272" s="142"/>
      <c r="BN272" s="149"/>
      <c r="BO272" s="142"/>
      <c r="BP272" s="149"/>
      <c r="BQ272" s="142"/>
      <c r="BR272" s="346"/>
    </row>
    <row r="273" spans="2:70" s="4" customFormat="1" ht="15" hidden="1" customHeight="1" outlineLevel="1" x14ac:dyDescent="0.25">
      <c r="B273" s="53" t="s">
        <v>84</v>
      </c>
      <c r="C273" s="213">
        <v>19</v>
      </c>
      <c r="D273" s="141">
        <v>0.11764705882352944</v>
      </c>
      <c r="E273" s="142">
        <v>1</v>
      </c>
      <c r="F273" s="141">
        <v>-0.85714285714285721</v>
      </c>
      <c r="G273" s="142">
        <v>28</v>
      </c>
      <c r="H273" s="141">
        <v>0.39999999999999991</v>
      </c>
      <c r="I273" s="142">
        <v>104</v>
      </c>
      <c r="J273" s="141">
        <v>0.42465753424657526</v>
      </c>
      <c r="K273" s="142">
        <v>21</v>
      </c>
      <c r="L273" s="141">
        <v>0.39999999999999991</v>
      </c>
      <c r="M273" s="142">
        <v>173</v>
      </c>
      <c r="N273" s="141">
        <v>0.31060606060606055</v>
      </c>
      <c r="O273" s="142">
        <v>1258</v>
      </c>
      <c r="P273" s="141">
        <v>-3.1562740569669012E-2</v>
      </c>
      <c r="Q273" s="142">
        <v>1431</v>
      </c>
      <c r="R273" s="141">
        <v>0</v>
      </c>
      <c r="S273" s="244"/>
      <c r="T273" s="149"/>
      <c r="U273" s="142"/>
      <c r="V273" s="149"/>
      <c r="W273" s="142"/>
      <c r="X273" s="149"/>
      <c r="Y273" s="142"/>
      <c r="Z273" s="149"/>
      <c r="AA273" s="142"/>
      <c r="AB273" s="149"/>
      <c r="AC273" s="142"/>
      <c r="AD273" s="154"/>
      <c r="AE273" s="213"/>
      <c r="AF273" s="149"/>
      <c r="AG273" s="142"/>
      <c r="AH273" s="149"/>
      <c r="AI273" s="142"/>
      <c r="AJ273" s="149"/>
      <c r="AK273" s="142"/>
      <c r="AL273" s="149"/>
      <c r="AM273" s="142"/>
      <c r="AN273" s="149"/>
      <c r="AO273" s="142"/>
      <c r="AP273" s="154"/>
      <c r="AQ273" s="334"/>
      <c r="AR273" s="149"/>
      <c r="AS273" s="142"/>
      <c r="AT273" s="149"/>
      <c r="AU273" s="142"/>
      <c r="AV273" s="149"/>
      <c r="AW273" s="142"/>
      <c r="AX273" s="149"/>
      <c r="AY273" s="142"/>
      <c r="AZ273" s="149"/>
      <c r="BA273" s="142"/>
      <c r="BB273" s="149"/>
      <c r="BC273" s="142"/>
      <c r="BD273" s="154"/>
      <c r="BE273" s="335"/>
      <c r="BF273" s="149"/>
      <c r="BG273" s="142"/>
      <c r="BH273" s="149"/>
      <c r="BI273" s="142"/>
      <c r="BJ273" s="149"/>
      <c r="BK273" s="142"/>
      <c r="BL273" s="149"/>
      <c r="BM273" s="142"/>
      <c r="BN273" s="149"/>
      <c r="BO273" s="142"/>
      <c r="BP273" s="149"/>
      <c r="BQ273" s="142"/>
      <c r="BR273" s="346"/>
    </row>
    <row r="274" spans="2:70" s="4" customFormat="1" ht="15" hidden="1" customHeight="1" outlineLevel="1" x14ac:dyDescent="0.25">
      <c r="B274" s="53" t="s">
        <v>85</v>
      </c>
      <c r="C274" s="213">
        <v>4</v>
      </c>
      <c r="D274" s="141" t="s">
        <v>90</v>
      </c>
      <c r="E274" s="142">
        <v>61</v>
      </c>
      <c r="F274" s="141">
        <v>5.0999999999999996</v>
      </c>
      <c r="G274" s="142">
        <v>11</v>
      </c>
      <c r="H274" s="141">
        <v>-0.68571428571428572</v>
      </c>
      <c r="I274" s="142">
        <v>61</v>
      </c>
      <c r="J274" s="141">
        <v>-0.4553571428571429</v>
      </c>
      <c r="K274" s="142">
        <v>20</v>
      </c>
      <c r="L274" s="141">
        <v>1</v>
      </c>
      <c r="M274" s="142">
        <v>157</v>
      </c>
      <c r="N274" s="141">
        <v>-5.9880239520958112E-2</v>
      </c>
      <c r="O274" s="142">
        <v>701</v>
      </c>
      <c r="P274" s="141">
        <v>-0.22455752212389379</v>
      </c>
      <c r="Q274" s="142">
        <v>858</v>
      </c>
      <c r="R274" s="141">
        <v>-0.19887955182072825</v>
      </c>
      <c r="S274" s="244"/>
      <c r="T274" s="149"/>
      <c r="U274" s="142"/>
      <c r="V274" s="149"/>
      <c r="W274" s="142"/>
      <c r="X274" s="149"/>
      <c r="Y274" s="142"/>
      <c r="Z274" s="149"/>
      <c r="AA274" s="142"/>
      <c r="AB274" s="149"/>
      <c r="AC274" s="142"/>
      <c r="AD274" s="154"/>
      <c r="AE274" s="213"/>
      <c r="AF274" s="149"/>
      <c r="AG274" s="142"/>
      <c r="AH274" s="149"/>
      <c r="AI274" s="142"/>
      <c r="AJ274" s="149"/>
      <c r="AK274" s="142"/>
      <c r="AL274" s="149"/>
      <c r="AM274" s="142"/>
      <c r="AN274" s="149"/>
      <c r="AO274" s="142"/>
      <c r="AP274" s="154"/>
      <c r="AQ274" s="334"/>
      <c r="AR274" s="149"/>
      <c r="AS274" s="142"/>
      <c r="AT274" s="149"/>
      <c r="AU274" s="142"/>
      <c r="AV274" s="149"/>
      <c r="AW274" s="142"/>
      <c r="AX274" s="149"/>
      <c r="AY274" s="142"/>
      <c r="AZ274" s="149"/>
      <c r="BA274" s="142"/>
      <c r="BB274" s="149"/>
      <c r="BC274" s="142"/>
      <c r="BD274" s="154"/>
      <c r="BE274" s="335"/>
      <c r="BF274" s="149"/>
      <c r="BG274" s="142"/>
      <c r="BH274" s="149"/>
      <c r="BI274" s="142"/>
      <c r="BJ274" s="149"/>
      <c r="BK274" s="142"/>
      <c r="BL274" s="149"/>
      <c r="BM274" s="142"/>
      <c r="BN274" s="149"/>
      <c r="BO274" s="142"/>
      <c r="BP274" s="149"/>
      <c r="BQ274" s="142"/>
      <c r="BR274" s="346"/>
    </row>
    <row r="275" spans="2:70" s="4" customFormat="1" ht="15" hidden="1" customHeight="1" outlineLevel="1" x14ac:dyDescent="0.25">
      <c r="B275" s="53" t="s">
        <v>86</v>
      </c>
      <c r="C275" s="213">
        <v>16</v>
      </c>
      <c r="D275" s="141" t="s">
        <v>90</v>
      </c>
      <c r="E275" s="142">
        <v>17</v>
      </c>
      <c r="F275" s="141">
        <v>0.7</v>
      </c>
      <c r="G275" s="142">
        <v>42</v>
      </c>
      <c r="H275" s="141">
        <v>-0.72</v>
      </c>
      <c r="I275" s="142">
        <v>64</v>
      </c>
      <c r="J275" s="141">
        <v>-0.53956834532374098</v>
      </c>
      <c r="K275" s="142">
        <v>28</v>
      </c>
      <c r="L275" s="141">
        <v>0.64705882352941169</v>
      </c>
      <c r="M275" s="142">
        <v>167</v>
      </c>
      <c r="N275" s="141">
        <v>-0.47151898734177211</v>
      </c>
      <c r="O275" s="142">
        <v>936</v>
      </c>
      <c r="P275" s="141">
        <v>0.14705882352941169</v>
      </c>
      <c r="Q275" s="142">
        <v>1103</v>
      </c>
      <c r="R275" s="141">
        <v>-2.5618374558303847E-2</v>
      </c>
      <c r="S275" s="244"/>
      <c r="T275" s="149"/>
      <c r="U275" s="142"/>
      <c r="V275" s="149"/>
      <c r="W275" s="142"/>
      <c r="X275" s="149"/>
      <c r="Y275" s="142"/>
      <c r="Z275" s="149"/>
      <c r="AA275" s="142"/>
      <c r="AB275" s="149"/>
      <c r="AC275" s="142"/>
      <c r="AD275" s="154"/>
      <c r="AE275" s="213"/>
      <c r="AF275" s="149"/>
      <c r="AG275" s="142"/>
      <c r="AH275" s="149"/>
      <c r="AI275" s="142"/>
      <c r="AJ275" s="149"/>
      <c r="AK275" s="142"/>
      <c r="AL275" s="149"/>
      <c r="AM275" s="142"/>
      <c r="AN275" s="149"/>
      <c r="AO275" s="142"/>
      <c r="AP275" s="154"/>
      <c r="AQ275" s="334"/>
      <c r="AR275" s="149"/>
      <c r="AS275" s="142"/>
      <c r="AT275" s="149"/>
      <c r="AU275" s="142"/>
      <c r="AV275" s="149"/>
      <c r="AW275" s="142"/>
      <c r="AX275" s="149"/>
      <c r="AY275" s="142"/>
      <c r="AZ275" s="149"/>
      <c r="BA275" s="142"/>
      <c r="BB275" s="149"/>
      <c r="BC275" s="142"/>
      <c r="BD275" s="154"/>
      <c r="BE275" s="335"/>
      <c r="BF275" s="149"/>
      <c r="BG275" s="142"/>
      <c r="BH275" s="149"/>
      <c r="BI275" s="142"/>
      <c r="BJ275" s="149"/>
      <c r="BK275" s="142"/>
      <c r="BL275" s="149"/>
      <c r="BM275" s="142"/>
      <c r="BN275" s="149"/>
      <c r="BO275" s="142"/>
      <c r="BP275" s="149"/>
      <c r="BQ275" s="142"/>
      <c r="BR275" s="346"/>
    </row>
    <row r="276" spans="2:70" s="4" customFormat="1" ht="15" hidden="1" customHeight="1" outlineLevel="1" x14ac:dyDescent="0.25">
      <c r="B276" s="53" t="s">
        <v>87</v>
      </c>
      <c r="C276" s="213">
        <v>12</v>
      </c>
      <c r="D276" s="141">
        <v>-0.75510204081632648</v>
      </c>
      <c r="E276" s="142">
        <v>110</v>
      </c>
      <c r="F276" s="141">
        <v>1.2448979591836733</v>
      </c>
      <c r="G276" s="142">
        <v>632</v>
      </c>
      <c r="H276" s="141">
        <v>-0.42545454545454542</v>
      </c>
      <c r="I276" s="142">
        <v>1523</v>
      </c>
      <c r="J276" s="141">
        <v>-7.2472594397076762E-2</v>
      </c>
      <c r="K276" s="142">
        <v>166</v>
      </c>
      <c r="L276" s="141">
        <v>-0.34387351778656128</v>
      </c>
      <c r="M276" s="142">
        <v>2443</v>
      </c>
      <c r="N276" s="141">
        <v>-0.21015195602974457</v>
      </c>
      <c r="O276" s="142">
        <v>8029</v>
      </c>
      <c r="P276" s="141">
        <v>3.4531632521582312E-2</v>
      </c>
      <c r="Q276" s="142">
        <v>10472</v>
      </c>
      <c r="R276" s="141">
        <v>-3.5194398378477931E-2</v>
      </c>
      <c r="S276" s="244"/>
      <c r="T276" s="149"/>
      <c r="U276" s="142"/>
      <c r="V276" s="149"/>
      <c r="W276" s="142"/>
      <c r="X276" s="149"/>
      <c r="Y276" s="142"/>
      <c r="Z276" s="149"/>
      <c r="AA276" s="142"/>
      <c r="AB276" s="149"/>
      <c r="AC276" s="142"/>
      <c r="AD276" s="154"/>
      <c r="AE276" s="213"/>
      <c r="AF276" s="149"/>
      <c r="AG276" s="142"/>
      <c r="AH276" s="149"/>
      <c r="AI276" s="142"/>
      <c r="AJ276" s="149"/>
      <c r="AK276" s="142"/>
      <c r="AL276" s="149"/>
      <c r="AM276" s="142"/>
      <c r="AN276" s="149"/>
      <c r="AO276" s="142"/>
      <c r="AP276" s="154"/>
      <c r="AQ276" s="334"/>
      <c r="AR276" s="149"/>
      <c r="AS276" s="142"/>
      <c r="AT276" s="149"/>
      <c r="AU276" s="142"/>
      <c r="AV276" s="149"/>
      <c r="AW276" s="142"/>
      <c r="AX276" s="149"/>
      <c r="AY276" s="142"/>
      <c r="AZ276" s="149"/>
      <c r="BA276" s="142"/>
      <c r="BB276" s="149"/>
      <c r="BC276" s="142"/>
      <c r="BD276" s="154"/>
      <c r="BE276" s="335"/>
      <c r="BF276" s="149"/>
      <c r="BG276" s="142"/>
      <c r="BH276" s="149"/>
      <c r="BI276" s="142"/>
      <c r="BJ276" s="149"/>
      <c r="BK276" s="142"/>
      <c r="BL276" s="149"/>
      <c r="BM276" s="142"/>
      <c r="BN276" s="149"/>
      <c r="BO276" s="142"/>
      <c r="BP276" s="149"/>
      <c r="BQ276" s="142"/>
      <c r="BR276" s="346"/>
    </row>
    <row r="277" spans="2:70" s="4" customFormat="1" ht="15" hidden="1" customHeight="1" outlineLevel="1" x14ac:dyDescent="0.25">
      <c r="B277" s="53" t="s">
        <v>88</v>
      </c>
      <c r="C277" s="213">
        <v>2</v>
      </c>
      <c r="D277" s="141">
        <v>-0.33333333333333337</v>
      </c>
      <c r="E277" s="142">
        <v>286</v>
      </c>
      <c r="F277" s="141">
        <v>-0.14626865671641787</v>
      </c>
      <c r="G277" s="142">
        <v>3085</v>
      </c>
      <c r="H277" s="141">
        <v>0.63834306956983533</v>
      </c>
      <c r="I277" s="142">
        <v>3653</v>
      </c>
      <c r="J277" s="141">
        <v>0.1969200524246395</v>
      </c>
      <c r="K277" s="142">
        <v>821</v>
      </c>
      <c r="L277" s="141">
        <v>1.9321428571428569</v>
      </c>
      <c r="M277" s="142">
        <v>7847</v>
      </c>
      <c r="N277" s="141">
        <v>0.41311003061408247</v>
      </c>
      <c r="O277" s="142">
        <v>18207</v>
      </c>
      <c r="P277" s="141">
        <v>0.29513444302176706</v>
      </c>
      <c r="Q277" s="142">
        <v>26054</v>
      </c>
      <c r="R277" s="141">
        <v>0.32854010504308806</v>
      </c>
      <c r="S277" s="244"/>
      <c r="T277" s="149"/>
      <c r="U277" s="142"/>
      <c r="V277" s="149"/>
      <c r="W277" s="142"/>
      <c r="X277" s="149"/>
      <c r="Y277" s="142"/>
      <c r="Z277" s="149"/>
      <c r="AA277" s="142"/>
      <c r="AB277" s="149"/>
      <c r="AC277" s="142"/>
      <c r="AD277" s="154"/>
      <c r="AE277" s="213"/>
      <c r="AF277" s="149"/>
      <c r="AG277" s="142"/>
      <c r="AH277" s="149"/>
      <c r="AI277" s="142"/>
      <c r="AJ277" s="149"/>
      <c r="AK277" s="142"/>
      <c r="AL277" s="149"/>
      <c r="AM277" s="142"/>
      <c r="AN277" s="149"/>
      <c r="AO277" s="142"/>
      <c r="AP277" s="154"/>
      <c r="AQ277" s="334"/>
      <c r="AR277" s="149"/>
      <c r="AS277" s="142"/>
      <c r="AT277" s="149"/>
      <c r="AU277" s="142"/>
      <c r="AV277" s="149"/>
      <c r="AW277" s="142"/>
      <c r="AX277" s="149"/>
      <c r="AY277" s="142"/>
      <c r="AZ277" s="149"/>
      <c r="BA277" s="142"/>
      <c r="BB277" s="149"/>
      <c r="BC277" s="142"/>
      <c r="BD277" s="154"/>
      <c r="BE277" s="335"/>
      <c r="BF277" s="149"/>
      <c r="BG277" s="142"/>
      <c r="BH277" s="149"/>
      <c r="BI277" s="142"/>
      <c r="BJ277" s="149"/>
      <c r="BK277" s="142"/>
      <c r="BL277" s="149"/>
      <c r="BM277" s="142"/>
      <c r="BN277" s="149"/>
      <c r="BO277" s="142"/>
      <c r="BP277" s="149"/>
      <c r="BQ277" s="142"/>
      <c r="BR277" s="346"/>
    </row>
    <row r="278" spans="2:70" s="4" customFormat="1" ht="15" hidden="1" customHeight="1" outlineLevel="1" x14ac:dyDescent="0.25">
      <c r="B278" s="53" t="s">
        <v>89</v>
      </c>
      <c r="C278" s="213">
        <v>44</v>
      </c>
      <c r="D278" s="141">
        <v>0.33333333333333326</v>
      </c>
      <c r="E278" s="142">
        <v>260</v>
      </c>
      <c r="F278" s="141">
        <v>9.704641350210963E-2</v>
      </c>
      <c r="G278" s="142">
        <v>2424</v>
      </c>
      <c r="H278" s="141">
        <v>0.13483146067415741</v>
      </c>
      <c r="I278" s="142">
        <v>2544</v>
      </c>
      <c r="J278" s="141">
        <v>-6.4017660044150104E-2</v>
      </c>
      <c r="K278" s="142">
        <v>402</v>
      </c>
      <c r="L278" s="141">
        <v>0.22560975609756095</v>
      </c>
      <c r="M278" s="142">
        <v>5674</v>
      </c>
      <c r="N278" s="141">
        <v>4.0719002201027088E-2</v>
      </c>
      <c r="O278" s="142">
        <v>18420</v>
      </c>
      <c r="P278" s="141">
        <v>0.13430629964899321</v>
      </c>
      <c r="Q278" s="142">
        <v>24094</v>
      </c>
      <c r="R278" s="141">
        <v>0.11078327416901024</v>
      </c>
      <c r="S278" s="244"/>
      <c r="T278" s="149"/>
      <c r="U278" s="142"/>
      <c r="V278" s="149"/>
      <c r="W278" s="142"/>
      <c r="X278" s="149"/>
      <c r="Y278" s="142"/>
      <c r="Z278" s="149"/>
      <c r="AA278" s="142"/>
      <c r="AB278" s="149"/>
      <c r="AC278" s="142"/>
      <c r="AD278" s="154"/>
      <c r="AE278" s="213"/>
      <c r="AF278" s="149"/>
      <c r="AG278" s="142"/>
      <c r="AH278" s="149"/>
      <c r="AI278" s="142"/>
      <c r="AJ278" s="149"/>
      <c r="AK278" s="142"/>
      <c r="AL278" s="149"/>
      <c r="AM278" s="142"/>
      <c r="AN278" s="149"/>
      <c r="AO278" s="142"/>
      <c r="AP278" s="154"/>
      <c r="AQ278" s="334"/>
      <c r="AR278" s="149"/>
      <c r="AS278" s="142"/>
      <c r="AT278" s="149"/>
      <c r="AU278" s="142"/>
      <c r="AV278" s="149"/>
      <c r="AW278" s="142"/>
      <c r="AX278" s="149"/>
      <c r="AY278" s="142"/>
      <c r="AZ278" s="149"/>
      <c r="BA278" s="142"/>
      <c r="BB278" s="149"/>
      <c r="BC278" s="142"/>
      <c r="BD278" s="154"/>
      <c r="BE278" s="335"/>
      <c r="BF278" s="149"/>
      <c r="BG278" s="142"/>
      <c r="BH278" s="149"/>
      <c r="BI278" s="142"/>
      <c r="BJ278" s="149"/>
      <c r="BK278" s="142"/>
      <c r="BL278" s="149"/>
      <c r="BM278" s="142"/>
      <c r="BN278" s="149"/>
      <c r="BO278" s="142"/>
      <c r="BP278" s="149"/>
      <c r="BQ278" s="142"/>
      <c r="BR278" s="346"/>
    </row>
    <row r="279" spans="2:70" s="4" customFormat="1" ht="15.75" collapsed="1" x14ac:dyDescent="0.25">
      <c r="B279" s="65">
        <v>1997</v>
      </c>
      <c r="C279" s="214">
        <v>113</v>
      </c>
      <c r="D279" s="67">
        <v>-5.8333333333333348E-2</v>
      </c>
      <c r="E279" s="66">
        <v>1645</v>
      </c>
      <c r="F279" s="67">
        <v>0.22761194029850751</v>
      </c>
      <c r="G279" s="66">
        <v>12731</v>
      </c>
      <c r="H279" s="67">
        <v>-7.0458528037383172E-2</v>
      </c>
      <c r="I279" s="66">
        <v>18981</v>
      </c>
      <c r="J279" s="67">
        <v>0.19354838709677424</v>
      </c>
      <c r="K279" s="66">
        <v>3186</v>
      </c>
      <c r="L279" s="67">
        <v>0.18087472201630828</v>
      </c>
      <c r="M279" s="66">
        <v>36656</v>
      </c>
      <c r="N279" s="67">
        <v>8.5878484462481808E-2</v>
      </c>
      <c r="O279" s="66">
        <v>98471</v>
      </c>
      <c r="P279" s="67">
        <v>9.6070792520035697E-2</v>
      </c>
      <c r="Q279" s="66">
        <v>135127</v>
      </c>
      <c r="R279" s="67">
        <v>9.3287053892893823E-2</v>
      </c>
      <c r="S279" s="343"/>
      <c r="T279" s="67"/>
      <c r="U279" s="66"/>
      <c r="V279" s="67"/>
      <c r="W279" s="66"/>
      <c r="X279" s="67"/>
      <c r="Y279" s="66"/>
      <c r="Z279" s="67"/>
      <c r="AA279" s="66"/>
      <c r="AB279" s="67"/>
      <c r="AC279" s="66"/>
      <c r="AD279" s="347"/>
      <c r="AE279" s="214"/>
      <c r="AF279" s="67"/>
      <c r="AG279" s="66"/>
      <c r="AH279" s="67"/>
      <c r="AI279" s="66"/>
      <c r="AJ279" s="67"/>
      <c r="AK279" s="66"/>
      <c r="AL279" s="67"/>
      <c r="AM279" s="66"/>
      <c r="AN279" s="67"/>
      <c r="AO279" s="66"/>
      <c r="AP279" s="347"/>
      <c r="AQ279" s="344"/>
      <c r="AR279" s="67"/>
      <c r="AS279" s="66"/>
      <c r="AT279" s="67"/>
      <c r="AU279" s="66"/>
      <c r="AV279" s="67"/>
      <c r="AW279" s="66"/>
      <c r="AX279" s="67"/>
      <c r="AY279" s="66"/>
      <c r="AZ279" s="67"/>
      <c r="BA279" s="66"/>
      <c r="BB279" s="67"/>
      <c r="BC279" s="66"/>
      <c r="BD279" s="347"/>
      <c r="BE279" s="345"/>
      <c r="BF279" s="67"/>
      <c r="BG279" s="66"/>
      <c r="BH279" s="67"/>
      <c r="BI279" s="66"/>
      <c r="BJ279" s="67"/>
      <c r="BK279" s="66"/>
      <c r="BL279" s="67"/>
      <c r="BM279" s="66"/>
      <c r="BN279" s="67"/>
      <c r="BO279" s="66"/>
      <c r="BP279" s="67"/>
      <c r="BQ279" s="66"/>
      <c r="BR279" s="348"/>
    </row>
    <row r="280" spans="2:70" s="4" customFormat="1" ht="15" hidden="1" customHeight="1" outlineLevel="1" x14ac:dyDescent="0.25">
      <c r="B280" s="53" t="s">
        <v>78</v>
      </c>
      <c r="C280" s="213">
        <v>2</v>
      </c>
      <c r="D280" s="141">
        <v>-0.33333333333333337</v>
      </c>
      <c r="E280" s="142">
        <v>193</v>
      </c>
      <c r="F280" s="141">
        <v>-0.5</v>
      </c>
      <c r="G280" s="142">
        <v>2713</v>
      </c>
      <c r="H280" s="141">
        <v>0.19620811287477946</v>
      </c>
      <c r="I280" s="142">
        <v>2611</v>
      </c>
      <c r="J280" s="141">
        <v>0.28811050814010852</v>
      </c>
      <c r="K280" s="142">
        <v>460</v>
      </c>
      <c r="L280" s="141">
        <v>-8.1836327345309434E-2</v>
      </c>
      <c r="M280" s="142">
        <v>5979</v>
      </c>
      <c r="N280" s="141">
        <v>0.15313404050144652</v>
      </c>
      <c r="O280" s="142">
        <v>12836</v>
      </c>
      <c r="P280" s="141">
        <v>-9.796205200281094E-2</v>
      </c>
      <c r="Q280" s="142">
        <v>18815</v>
      </c>
      <c r="R280" s="141">
        <v>-3.0903940252382189E-2</v>
      </c>
      <c r="S280" s="244"/>
      <c r="T280" s="149"/>
      <c r="U280" s="142"/>
      <c r="V280" s="149"/>
      <c r="W280" s="142"/>
      <c r="X280" s="149"/>
      <c r="Y280" s="142"/>
      <c r="Z280" s="149"/>
      <c r="AA280" s="142"/>
      <c r="AB280" s="149"/>
      <c r="AC280" s="142"/>
      <c r="AD280" s="154"/>
      <c r="AE280" s="213"/>
      <c r="AF280" s="149"/>
      <c r="AG280" s="142"/>
      <c r="AH280" s="149"/>
      <c r="AI280" s="142"/>
      <c r="AJ280" s="149"/>
      <c r="AK280" s="142"/>
      <c r="AL280" s="149"/>
      <c r="AM280" s="142"/>
      <c r="AN280" s="149"/>
      <c r="AO280" s="142"/>
      <c r="AP280" s="154"/>
      <c r="AQ280" s="334"/>
      <c r="AR280" s="149"/>
      <c r="AS280" s="142"/>
      <c r="AT280" s="149"/>
      <c r="AU280" s="142"/>
      <c r="AV280" s="149"/>
      <c r="AW280" s="142"/>
      <c r="AX280" s="149"/>
      <c r="AY280" s="142"/>
      <c r="AZ280" s="149"/>
      <c r="BA280" s="142"/>
      <c r="BB280" s="149"/>
      <c r="BC280" s="142"/>
      <c r="BD280" s="154"/>
      <c r="BE280" s="335"/>
      <c r="BF280" s="149"/>
      <c r="BG280" s="142"/>
      <c r="BH280" s="149"/>
      <c r="BI280" s="142"/>
      <c r="BJ280" s="149"/>
      <c r="BK280" s="142"/>
      <c r="BL280" s="149"/>
      <c r="BM280" s="142"/>
      <c r="BN280" s="149"/>
      <c r="BO280" s="142"/>
      <c r="BP280" s="149"/>
      <c r="BQ280" s="142"/>
      <c r="BR280" s="346"/>
    </row>
    <row r="281" spans="2:70" s="4" customFormat="1" ht="15" hidden="1" customHeight="1" outlineLevel="1" x14ac:dyDescent="0.25">
      <c r="B281" s="53" t="s">
        <v>79</v>
      </c>
      <c r="C281" s="213">
        <v>0</v>
      </c>
      <c r="D281" s="141">
        <v>-1</v>
      </c>
      <c r="E281" s="142">
        <v>200</v>
      </c>
      <c r="F281" s="141">
        <v>-0.37694704049844241</v>
      </c>
      <c r="G281" s="142">
        <v>2416</v>
      </c>
      <c r="H281" s="141">
        <v>0.24600309437854562</v>
      </c>
      <c r="I281" s="142">
        <v>2127</v>
      </c>
      <c r="J281" s="141">
        <v>-3.7991858887381325E-2</v>
      </c>
      <c r="K281" s="142">
        <v>612</v>
      </c>
      <c r="L281" s="141">
        <v>0.55725190839694649</v>
      </c>
      <c r="M281" s="142">
        <v>5355</v>
      </c>
      <c r="N281" s="141">
        <v>9.7785977859778495E-2</v>
      </c>
      <c r="O281" s="142">
        <v>10568</v>
      </c>
      <c r="P281" s="141">
        <v>-2.7961736571008089E-2</v>
      </c>
      <c r="Q281" s="142">
        <v>15923</v>
      </c>
      <c r="R281" s="141">
        <v>1.0984126984126874E-2</v>
      </c>
      <c r="S281" s="244"/>
      <c r="T281" s="149"/>
      <c r="U281" s="142"/>
      <c r="V281" s="149"/>
      <c r="W281" s="142"/>
      <c r="X281" s="149"/>
      <c r="Y281" s="142"/>
      <c r="Z281" s="149"/>
      <c r="AA281" s="142"/>
      <c r="AB281" s="149"/>
      <c r="AC281" s="142"/>
      <c r="AD281" s="154"/>
      <c r="AE281" s="213"/>
      <c r="AF281" s="149"/>
      <c r="AG281" s="142"/>
      <c r="AH281" s="149"/>
      <c r="AI281" s="142"/>
      <c r="AJ281" s="149"/>
      <c r="AK281" s="142"/>
      <c r="AL281" s="149"/>
      <c r="AM281" s="142"/>
      <c r="AN281" s="149"/>
      <c r="AO281" s="142"/>
      <c r="AP281" s="154"/>
      <c r="AQ281" s="334"/>
      <c r="AR281" s="149"/>
      <c r="AS281" s="142"/>
      <c r="AT281" s="149"/>
      <c r="AU281" s="142"/>
      <c r="AV281" s="149"/>
      <c r="AW281" s="142"/>
      <c r="AX281" s="149"/>
      <c r="AY281" s="142"/>
      <c r="AZ281" s="149"/>
      <c r="BA281" s="142"/>
      <c r="BB281" s="149"/>
      <c r="BC281" s="142"/>
      <c r="BD281" s="154"/>
      <c r="BE281" s="335"/>
      <c r="BF281" s="149"/>
      <c r="BG281" s="142"/>
      <c r="BH281" s="149"/>
      <c r="BI281" s="142"/>
      <c r="BJ281" s="149"/>
      <c r="BK281" s="142"/>
      <c r="BL281" s="149"/>
      <c r="BM281" s="142"/>
      <c r="BN281" s="149"/>
      <c r="BO281" s="142"/>
      <c r="BP281" s="149"/>
      <c r="BQ281" s="142"/>
      <c r="BR281" s="346"/>
    </row>
    <row r="282" spans="2:70" s="4" customFormat="1" ht="15" hidden="1" customHeight="1" outlineLevel="1" x14ac:dyDescent="0.25">
      <c r="B282" s="53" t="s">
        <v>80</v>
      </c>
      <c r="C282" s="213">
        <v>4</v>
      </c>
      <c r="D282" s="141">
        <v>-0.33333333333333337</v>
      </c>
      <c r="E282" s="142">
        <v>222</v>
      </c>
      <c r="F282" s="141">
        <v>-0.19565217391304346</v>
      </c>
      <c r="G282" s="142">
        <v>2072</v>
      </c>
      <c r="H282" s="141">
        <v>0.67231638418079087</v>
      </c>
      <c r="I282" s="142">
        <v>2297</v>
      </c>
      <c r="J282" s="141">
        <v>0.17794871794871803</v>
      </c>
      <c r="K282" s="142">
        <v>552</v>
      </c>
      <c r="L282" s="141">
        <v>0.27188940092165903</v>
      </c>
      <c r="M282" s="142">
        <v>5147</v>
      </c>
      <c r="N282" s="141">
        <v>0.31805377720870687</v>
      </c>
      <c r="O282" s="142">
        <v>12066</v>
      </c>
      <c r="P282" s="141">
        <v>9.0958408679927771E-2</v>
      </c>
      <c r="Q282" s="142">
        <v>17213</v>
      </c>
      <c r="R282" s="141">
        <v>0.15021717340461072</v>
      </c>
      <c r="S282" s="244"/>
      <c r="T282" s="149"/>
      <c r="U282" s="142"/>
      <c r="V282" s="149"/>
      <c r="W282" s="142"/>
      <c r="X282" s="149"/>
      <c r="Y282" s="142"/>
      <c r="Z282" s="149"/>
      <c r="AA282" s="142"/>
      <c r="AB282" s="149"/>
      <c r="AC282" s="142"/>
      <c r="AD282" s="154"/>
      <c r="AE282" s="213"/>
      <c r="AF282" s="149"/>
      <c r="AG282" s="142"/>
      <c r="AH282" s="149"/>
      <c r="AI282" s="142"/>
      <c r="AJ282" s="149"/>
      <c r="AK282" s="142"/>
      <c r="AL282" s="149"/>
      <c r="AM282" s="142"/>
      <c r="AN282" s="149"/>
      <c r="AO282" s="142"/>
      <c r="AP282" s="154"/>
      <c r="AQ282" s="334"/>
      <c r="AR282" s="149"/>
      <c r="AS282" s="142"/>
      <c r="AT282" s="149"/>
      <c r="AU282" s="142"/>
      <c r="AV282" s="149"/>
      <c r="AW282" s="142"/>
      <c r="AX282" s="149"/>
      <c r="AY282" s="142"/>
      <c r="AZ282" s="149"/>
      <c r="BA282" s="142"/>
      <c r="BB282" s="149"/>
      <c r="BC282" s="142"/>
      <c r="BD282" s="154"/>
      <c r="BE282" s="335"/>
      <c r="BF282" s="149"/>
      <c r="BG282" s="142"/>
      <c r="BH282" s="149"/>
      <c r="BI282" s="142"/>
      <c r="BJ282" s="149"/>
      <c r="BK282" s="142"/>
      <c r="BL282" s="149"/>
      <c r="BM282" s="142"/>
      <c r="BN282" s="149"/>
      <c r="BO282" s="142"/>
      <c r="BP282" s="149"/>
      <c r="BQ282" s="142"/>
      <c r="BR282" s="346"/>
    </row>
    <row r="283" spans="2:70" s="4" customFormat="1" ht="15" hidden="1" customHeight="1" outlineLevel="1" x14ac:dyDescent="0.25">
      <c r="B283" s="53" t="s">
        <v>81</v>
      </c>
      <c r="C283" s="213">
        <v>2</v>
      </c>
      <c r="D283" s="141">
        <v>1</v>
      </c>
      <c r="E283" s="142">
        <v>73</v>
      </c>
      <c r="F283" s="141">
        <v>-0.70916334661354585</v>
      </c>
      <c r="G283" s="142">
        <v>1119</v>
      </c>
      <c r="H283" s="141">
        <v>-9.7345132743362761E-3</v>
      </c>
      <c r="I283" s="142">
        <v>931</v>
      </c>
      <c r="J283" s="141">
        <v>-0.1953327571305099</v>
      </c>
      <c r="K283" s="142">
        <v>137</v>
      </c>
      <c r="L283" s="141">
        <v>-0.5580645161290323</v>
      </c>
      <c r="M283" s="142">
        <v>2262</v>
      </c>
      <c r="N283" s="141">
        <v>-0.20603720603720599</v>
      </c>
      <c r="O283" s="142">
        <v>11896</v>
      </c>
      <c r="P283" s="141">
        <v>0.99096234309623421</v>
      </c>
      <c r="Q283" s="142">
        <v>14158</v>
      </c>
      <c r="R283" s="141">
        <v>0.60448776065276522</v>
      </c>
      <c r="S283" s="244"/>
      <c r="T283" s="149"/>
      <c r="U283" s="142"/>
      <c r="V283" s="149"/>
      <c r="W283" s="142"/>
      <c r="X283" s="149"/>
      <c r="Y283" s="142"/>
      <c r="Z283" s="149"/>
      <c r="AA283" s="142"/>
      <c r="AB283" s="149"/>
      <c r="AC283" s="142"/>
      <c r="AD283" s="154"/>
      <c r="AE283" s="213"/>
      <c r="AF283" s="149"/>
      <c r="AG283" s="142"/>
      <c r="AH283" s="149"/>
      <c r="AI283" s="142"/>
      <c r="AJ283" s="149"/>
      <c r="AK283" s="142"/>
      <c r="AL283" s="149"/>
      <c r="AM283" s="142"/>
      <c r="AN283" s="149"/>
      <c r="AO283" s="142"/>
      <c r="AP283" s="154"/>
      <c r="AQ283" s="334"/>
      <c r="AR283" s="149"/>
      <c r="AS283" s="142"/>
      <c r="AT283" s="149"/>
      <c r="AU283" s="142"/>
      <c r="AV283" s="149"/>
      <c r="AW283" s="142"/>
      <c r="AX283" s="149"/>
      <c r="AY283" s="142"/>
      <c r="AZ283" s="149"/>
      <c r="BA283" s="142"/>
      <c r="BB283" s="149"/>
      <c r="BC283" s="142"/>
      <c r="BD283" s="154"/>
      <c r="BE283" s="335"/>
      <c r="BF283" s="149"/>
      <c r="BG283" s="142"/>
      <c r="BH283" s="149"/>
      <c r="BI283" s="142"/>
      <c r="BJ283" s="149"/>
      <c r="BK283" s="142"/>
      <c r="BL283" s="149"/>
      <c r="BM283" s="142"/>
      <c r="BN283" s="149"/>
      <c r="BO283" s="142"/>
      <c r="BP283" s="149"/>
      <c r="BQ283" s="142"/>
      <c r="BR283" s="346"/>
    </row>
    <row r="284" spans="2:70" s="4" customFormat="1" ht="15" hidden="1" customHeight="1" outlineLevel="1" x14ac:dyDescent="0.25">
      <c r="B284" s="53" t="s">
        <v>82</v>
      </c>
      <c r="C284" s="213">
        <v>10</v>
      </c>
      <c r="D284" s="141">
        <v>1</v>
      </c>
      <c r="E284" s="142">
        <v>2</v>
      </c>
      <c r="F284" s="141">
        <v>-0.7142857142857143</v>
      </c>
      <c r="G284" s="142">
        <v>28</v>
      </c>
      <c r="H284" s="141">
        <v>-0.50877192982456143</v>
      </c>
      <c r="I284" s="142">
        <v>121</v>
      </c>
      <c r="J284" s="141">
        <v>8.3076923076923084</v>
      </c>
      <c r="K284" s="142">
        <v>12</v>
      </c>
      <c r="L284" s="141">
        <v>3</v>
      </c>
      <c r="M284" s="142">
        <v>173</v>
      </c>
      <c r="N284" s="141">
        <v>1.0352941176470587</v>
      </c>
      <c r="O284" s="142">
        <v>946</v>
      </c>
      <c r="P284" s="141">
        <v>20.5</v>
      </c>
      <c r="Q284" s="142">
        <v>1119</v>
      </c>
      <c r="R284" s="141">
        <v>7.6744186046511622</v>
      </c>
      <c r="S284" s="244"/>
      <c r="T284" s="149"/>
      <c r="U284" s="142"/>
      <c r="V284" s="149"/>
      <c r="W284" s="142"/>
      <c r="X284" s="149"/>
      <c r="Y284" s="142"/>
      <c r="Z284" s="149"/>
      <c r="AA284" s="142"/>
      <c r="AB284" s="149"/>
      <c r="AC284" s="142"/>
      <c r="AD284" s="154"/>
      <c r="AE284" s="213"/>
      <c r="AF284" s="149"/>
      <c r="AG284" s="142"/>
      <c r="AH284" s="149"/>
      <c r="AI284" s="142"/>
      <c r="AJ284" s="149"/>
      <c r="AK284" s="142"/>
      <c r="AL284" s="149"/>
      <c r="AM284" s="142"/>
      <c r="AN284" s="149"/>
      <c r="AO284" s="142"/>
      <c r="AP284" s="154"/>
      <c r="AQ284" s="334"/>
      <c r="AR284" s="149"/>
      <c r="AS284" s="142"/>
      <c r="AT284" s="149"/>
      <c r="AU284" s="142"/>
      <c r="AV284" s="149"/>
      <c r="AW284" s="142"/>
      <c r="AX284" s="149"/>
      <c r="AY284" s="142"/>
      <c r="AZ284" s="149"/>
      <c r="BA284" s="142"/>
      <c r="BB284" s="149"/>
      <c r="BC284" s="142"/>
      <c r="BD284" s="154"/>
      <c r="BE284" s="335"/>
      <c r="BF284" s="149"/>
      <c r="BG284" s="142"/>
      <c r="BH284" s="149"/>
      <c r="BI284" s="142"/>
      <c r="BJ284" s="149"/>
      <c r="BK284" s="142"/>
      <c r="BL284" s="149"/>
      <c r="BM284" s="142"/>
      <c r="BN284" s="149"/>
      <c r="BO284" s="142"/>
      <c r="BP284" s="149"/>
      <c r="BQ284" s="142"/>
      <c r="BR284" s="346"/>
    </row>
    <row r="285" spans="2:70" s="4" customFormat="1" ht="15" hidden="1" customHeight="1" outlineLevel="1" x14ac:dyDescent="0.25">
      <c r="B285" s="53" t="s">
        <v>83</v>
      </c>
      <c r="C285" s="213">
        <v>0</v>
      </c>
      <c r="D285" s="141">
        <v>-1</v>
      </c>
      <c r="E285" s="142">
        <v>2</v>
      </c>
      <c r="F285" s="141">
        <v>-0.77777777777777779</v>
      </c>
      <c r="G285" s="142">
        <v>24</v>
      </c>
      <c r="H285" s="141">
        <v>-0.22580645161290325</v>
      </c>
      <c r="I285" s="142">
        <v>80</v>
      </c>
      <c r="J285" s="141">
        <v>7</v>
      </c>
      <c r="K285" s="142">
        <v>22</v>
      </c>
      <c r="L285" s="141">
        <v>1.4444444444444446</v>
      </c>
      <c r="M285" s="142">
        <v>128</v>
      </c>
      <c r="N285" s="141">
        <v>1.098360655737705</v>
      </c>
      <c r="O285" s="142">
        <v>451</v>
      </c>
      <c r="P285" s="141">
        <v>3.0630630630630629</v>
      </c>
      <c r="Q285" s="142">
        <v>579</v>
      </c>
      <c r="R285" s="141">
        <v>2.3662790697674421</v>
      </c>
      <c r="S285" s="244"/>
      <c r="T285" s="149"/>
      <c r="U285" s="142"/>
      <c r="V285" s="149"/>
      <c r="W285" s="142"/>
      <c r="X285" s="149"/>
      <c r="Y285" s="142"/>
      <c r="Z285" s="149"/>
      <c r="AA285" s="142"/>
      <c r="AB285" s="149"/>
      <c r="AC285" s="142"/>
      <c r="AD285" s="154"/>
      <c r="AE285" s="213"/>
      <c r="AF285" s="149"/>
      <c r="AG285" s="142"/>
      <c r="AH285" s="149"/>
      <c r="AI285" s="142"/>
      <c r="AJ285" s="149"/>
      <c r="AK285" s="142"/>
      <c r="AL285" s="149"/>
      <c r="AM285" s="142"/>
      <c r="AN285" s="149"/>
      <c r="AO285" s="142"/>
      <c r="AP285" s="154"/>
      <c r="AQ285" s="334"/>
      <c r="AR285" s="149"/>
      <c r="AS285" s="142"/>
      <c r="AT285" s="149"/>
      <c r="AU285" s="142"/>
      <c r="AV285" s="149"/>
      <c r="AW285" s="142"/>
      <c r="AX285" s="149"/>
      <c r="AY285" s="142"/>
      <c r="AZ285" s="149"/>
      <c r="BA285" s="142"/>
      <c r="BB285" s="149"/>
      <c r="BC285" s="142"/>
      <c r="BD285" s="154"/>
      <c r="BE285" s="335"/>
      <c r="BF285" s="149"/>
      <c r="BG285" s="142"/>
      <c r="BH285" s="149"/>
      <c r="BI285" s="142"/>
      <c r="BJ285" s="149"/>
      <c r="BK285" s="142"/>
      <c r="BL285" s="149"/>
      <c r="BM285" s="142"/>
      <c r="BN285" s="149"/>
      <c r="BO285" s="142"/>
      <c r="BP285" s="149"/>
      <c r="BQ285" s="142"/>
      <c r="BR285" s="346"/>
    </row>
    <row r="286" spans="2:70" s="4" customFormat="1" ht="15" hidden="1" customHeight="1" outlineLevel="1" x14ac:dyDescent="0.25">
      <c r="B286" s="53" t="s">
        <v>84</v>
      </c>
      <c r="C286" s="213">
        <v>17</v>
      </c>
      <c r="D286" s="141" t="s">
        <v>90</v>
      </c>
      <c r="E286" s="142">
        <v>7</v>
      </c>
      <c r="F286" s="141">
        <v>0.75</v>
      </c>
      <c r="G286" s="142">
        <v>20</v>
      </c>
      <c r="H286" s="141">
        <v>-0.23076923076923073</v>
      </c>
      <c r="I286" s="142">
        <v>73</v>
      </c>
      <c r="J286" s="141">
        <v>3.8666666666666663</v>
      </c>
      <c r="K286" s="142">
        <v>15</v>
      </c>
      <c r="L286" s="141">
        <v>6.5</v>
      </c>
      <c r="M286" s="142">
        <v>132</v>
      </c>
      <c r="N286" s="141">
        <v>1.8085106382978724</v>
      </c>
      <c r="O286" s="142">
        <v>1299</v>
      </c>
      <c r="P286" s="141">
        <v>1.3113879003558719</v>
      </c>
      <c r="Q286" s="142">
        <v>1431</v>
      </c>
      <c r="R286" s="141">
        <v>1.3497536945812807</v>
      </c>
      <c r="S286" s="244"/>
      <c r="T286" s="149"/>
      <c r="U286" s="142"/>
      <c r="V286" s="149"/>
      <c r="W286" s="142"/>
      <c r="X286" s="149"/>
      <c r="Y286" s="142"/>
      <c r="Z286" s="149"/>
      <c r="AA286" s="142"/>
      <c r="AB286" s="149"/>
      <c r="AC286" s="142"/>
      <c r="AD286" s="154"/>
      <c r="AE286" s="213"/>
      <c r="AF286" s="149"/>
      <c r="AG286" s="142"/>
      <c r="AH286" s="149"/>
      <c r="AI286" s="142"/>
      <c r="AJ286" s="149"/>
      <c r="AK286" s="142"/>
      <c r="AL286" s="149"/>
      <c r="AM286" s="142"/>
      <c r="AN286" s="149"/>
      <c r="AO286" s="142"/>
      <c r="AP286" s="154"/>
      <c r="AQ286" s="334"/>
      <c r="AR286" s="149"/>
      <c r="AS286" s="142"/>
      <c r="AT286" s="149"/>
      <c r="AU286" s="142"/>
      <c r="AV286" s="149"/>
      <c r="AW286" s="142"/>
      <c r="AX286" s="149"/>
      <c r="AY286" s="142"/>
      <c r="AZ286" s="149"/>
      <c r="BA286" s="142"/>
      <c r="BB286" s="149"/>
      <c r="BC286" s="142"/>
      <c r="BD286" s="154"/>
      <c r="BE286" s="335"/>
      <c r="BF286" s="149"/>
      <c r="BG286" s="142"/>
      <c r="BH286" s="149"/>
      <c r="BI286" s="142"/>
      <c r="BJ286" s="149"/>
      <c r="BK286" s="142"/>
      <c r="BL286" s="149"/>
      <c r="BM286" s="142"/>
      <c r="BN286" s="149"/>
      <c r="BO286" s="142"/>
      <c r="BP286" s="149"/>
      <c r="BQ286" s="142"/>
      <c r="BR286" s="346"/>
    </row>
    <row r="287" spans="2:70" s="4" customFormat="1" ht="15" hidden="1" customHeight="1" outlineLevel="1" x14ac:dyDescent="0.25">
      <c r="B287" s="53" t="s">
        <v>85</v>
      </c>
      <c r="C287" s="213">
        <v>0</v>
      </c>
      <c r="D287" s="141" t="s">
        <v>90</v>
      </c>
      <c r="E287" s="142">
        <v>10</v>
      </c>
      <c r="F287" s="141">
        <v>1</v>
      </c>
      <c r="G287" s="142">
        <v>35</v>
      </c>
      <c r="H287" s="141">
        <v>0.52173913043478271</v>
      </c>
      <c r="I287" s="142">
        <v>112</v>
      </c>
      <c r="J287" s="141">
        <v>1.8717948717948718</v>
      </c>
      <c r="K287" s="142">
        <v>10</v>
      </c>
      <c r="L287" s="141">
        <v>9</v>
      </c>
      <c r="M287" s="142">
        <v>167</v>
      </c>
      <c r="N287" s="141">
        <v>1.4558823529411766</v>
      </c>
      <c r="O287" s="142">
        <v>904</v>
      </c>
      <c r="P287" s="141">
        <v>9.2727272727272734</v>
      </c>
      <c r="Q287" s="142">
        <v>1071</v>
      </c>
      <c r="R287" s="141">
        <v>5.865384615384615</v>
      </c>
      <c r="S287" s="244"/>
      <c r="T287" s="149"/>
      <c r="U287" s="142"/>
      <c r="V287" s="149"/>
      <c r="W287" s="142"/>
      <c r="X287" s="149"/>
      <c r="Y287" s="142"/>
      <c r="Z287" s="149"/>
      <c r="AA287" s="142"/>
      <c r="AB287" s="149"/>
      <c r="AC287" s="142"/>
      <c r="AD287" s="154"/>
      <c r="AE287" s="213"/>
      <c r="AF287" s="149"/>
      <c r="AG287" s="142"/>
      <c r="AH287" s="149"/>
      <c r="AI287" s="142"/>
      <c r="AJ287" s="149"/>
      <c r="AK287" s="142"/>
      <c r="AL287" s="149"/>
      <c r="AM287" s="142"/>
      <c r="AN287" s="149"/>
      <c r="AO287" s="142"/>
      <c r="AP287" s="154"/>
      <c r="AQ287" s="334"/>
      <c r="AR287" s="149"/>
      <c r="AS287" s="142"/>
      <c r="AT287" s="149"/>
      <c r="AU287" s="142"/>
      <c r="AV287" s="149"/>
      <c r="AW287" s="142"/>
      <c r="AX287" s="149"/>
      <c r="AY287" s="142"/>
      <c r="AZ287" s="149"/>
      <c r="BA287" s="142"/>
      <c r="BB287" s="149"/>
      <c r="BC287" s="142"/>
      <c r="BD287" s="154"/>
      <c r="BE287" s="335"/>
      <c r="BF287" s="149"/>
      <c r="BG287" s="142"/>
      <c r="BH287" s="149"/>
      <c r="BI287" s="142"/>
      <c r="BJ287" s="149"/>
      <c r="BK287" s="142"/>
      <c r="BL287" s="149"/>
      <c r="BM287" s="142"/>
      <c r="BN287" s="149"/>
      <c r="BO287" s="142"/>
      <c r="BP287" s="149"/>
      <c r="BQ287" s="142"/>
      <c r="BR287" s="346"/>
    </row>
    <row r="288" spans="2:70" s="4" customFormat="1" ht="15" hidden="1" customHeight="1" outlineLevel="1" x14ac:dyDescent="0.25">
      <c r="B288" s="53" t="s">
        <v>86</v>
      </c>
      <c r="C288" s="213">
        <v>0</v>
      </c>
      <c r="D288" s="141">
        <v>-1</v>
      </c>
      <c r="E288" s="142">
        <v>10</v>
      </c>
      <c r="F288" s="141">
        <v>-0.375</v>
      </c>
      <c r="G288" s="142">
        <v>150</v>
      </c>
      <c r="H288" s="141">
        <v>0.76470588235294112</v>
      </c>
      <c r="I288" s="142">
        <v>139</v>
      </c>
      <c r="J288" s="141">
        <v>3.4838709677419351</v>
      </c>
      <c r="K288" s="142">
        <v>17</v>
      </c>
      <c r="L288" s="141">
        <v>7.5</v>
      </c>
      <c r="M288" s="142">
        <v>316</v>
      </c>
      <c r="N288" s="141">
        <v>1.3235294117647061</v>
      </c>
      <c r="O288" s="142">
        <v>816</v>
      </c>
      <c r="P288" s="141">
        <v>7.5894736842105264</v>
      </c>
      <c r="Q288" s="142">
        <v>1132</v>
      </c>
      <c r="R288" s="141">
        <v>3.9004329004329001</v>
      </c>
      <c r="S288" s="244"/>
      <c r="T288" s="149"/>
      <c r="U288" s="142"/>
      <c r="V288" s="149"/>
      <c r="W288" s="142"/>
      <c r="X288" s="149"/>
      <c r="Y288" s="142"/>
      <c r="Z288" s="149"/>
      <c r="AA288" s="142"/>
      <c r="AB288" s="149"/>
      <c r="AC288" s="142"/>
      <c r="AD288" s="154"/>
      <c r="AE288" s="213"/>
      <c r="AF288" s="149"/>
      <c r="AG288" s="142"/>
      <c r="AH288" s="149"/>
      <c r="AI288" s="142"/>
      <c r="AJ288" s="149"/>
      <c r="AK288" s="142"/>
      <c r="AL288" s="149"/>
      <c r="AM288" s="142"/>
      <c r="AN288" s="149"/>
      <c r="AO288" s="142"/>
      <c r="AP288" s="154"/>
      <c r="AQ288" s="334"/>
      <c r="AR288" s="149"/>
      <c r="AS288" s="142"/>
      <c r="AT288" s="149"/>
      <c r="AU288" s="142"/>
      <c r="AV288" s="149"/>
      <c r="AW288" s="142"/>
      <c r="AX288" s="149"/>
      <c r="AY288" s="142"/>
      <c r="AZ288" s="149"/>
      <c r="BA288" s="142"/>
      <c r="BB288" s="149"/>
      <c r="BC288" s="142"/>
      <c r="BD288" s="154"/>
      <c r="BE288" s="335"/>
      <c r="BF288" s="149"/>
      <c r="BG288" s="142"/>
      <c r="BH288" s="149"/>
      <c r="BI288" s="142"/>
      <c r="BJ288" s="149"/>
      <c r="BK288" s="142"/>
      <c r="BL288" s="149"/>
      <c r="BM288" s="142"/>
      <c r="BN288" s="149"/>
      <c r="BO288" s="142"/>
      <c r="BP288" s="149"/>
      <c r="BQ288" s="142"/>
      <c r="BR288" s="346"/>
    </row>
    <row r="289" spans="2:70" s="4" customFormat="1" ht="15" hidden="1" customHeight="1" outlineLevel="1" x14ac:dyDescent="0.25">
      <c r="B289" s="53" t="s">
        <v>87</v>
      </c>
      <c r="C289" s="213">
        <v>49</v>
      </c>
      <c r="D289" s="141" t="s">
        <v>90</v>
      </c>
      <c r="E289" s="142">
        <v>49</v>
      </c>
      <c r="F289" s="141">
        <v>-0.52427184466019416</v>
      </c>
      <c r="G289" s="142">
        <v>1100</v>
      </c>
      <c r="H289" s="141">
        <v>0.28205128205128216</v>
      </c>
      <c r="I289" s="142">
        <v>1642</v>
      </c>
      <c r="J289" s="141">
        <v>-1.7354877318970674E-2</v>
      </c>
      <c r="K289" s="142">
        <v>253</v>
      </c>
      <c r="L289" s="141">
        <v>0.67549668874172175</v>
      </c>
      <c r="M289" s="142">
        <v>3093</v>
      </c>
      <c r="N289" s="141">
        <v>0.11139058569888616</v>
      </c>
      <c r="O289" s="142">
        <v>7761</v>
      </c>
      <c r="P289" s="141">
        <v>0.21493425172197878</v>
      </c>
      <c r="Q289" s="142">
        <v>10854</v>
      </c>
      <c r="R289" s="141">
        <v>0.18351324828263005</v>
      </c>
      <c r="S289" s="244"/>
      <c r="T289" s="149"/>
      <c r="U289" s="142"/>
      <c r="V289" s="149"/>
      <c r="W289" s="142"/>
      <c r="X289" s="149"/>
      <c r="Y289" s="142"/>
      <c r="Z289" s="149"/>
      <c r="AA289" s="142"/>
      <c r="AB289" s="149"/>
      <c r="AC289" s="142"/>
      <c r="AD289" s="154"/>
      <c r="AE289" s="213"/>
      <c r="AF289" s="149"/>
      <c r="AG289" s="142"/>
      <c r="AH289" s="149"/>
      <c r="AI289" s="142"/>
      <c r="AJ289" s="149"/>
      <c r="AK289" s="142"/>
      <c r="AL289" s="149"/>
      <c r="AM289" s="142"/>
      <c r="AN289" s="149"/>
      <c r="AO289" s="142"/>
      <c r="AP289" s="154"/>
      <c r="AQ289" s="334"/>
      <c r="AR289" s="149"/>
      <c r="AS289" s="142"/>
      <c r="AT289" s="149"/>
      <c r="AU289" s="142"/>
      <c r="AV289" s="149"/>
      <c r="AW289" s="142"/>
      <c r="AX289" s="149"/>
      <c r="AY289" s="142"/>
      <c r="AZ289" s="149"/>
      <c r="BA289" s="142"/>
      <c r="BB289" s="149"/>
      <c r="BC289" s="142"/>
      <c r="BD289" s="154"/>
      <c r="BE289" s="335"/>
      <c r="BF289" s="149"/>
      <c r="BG289" s="142"/>
      <c r="BH289" s="149"/>
      <c r="BI289" s="142"/>
      <c r="BJ289" s="149"/>
      <c r="BK289" s="142"/>
      <c r="BL289" s="149"/>
      <c r="BM289" s="142"/>
      <c r="BN289" s="149"/>
      <c r="BO289" s="142"/>
      <c r="BP289" s="149"/>
      <c r="BQ289" s="142"/>
      <c r="BR289" s="346"/>
    </row>
    <row r="290" spans="2:70" s="4" customFormat="1" ht="15" hidden="1" customHeight="1" outlineLevel="1" x14ac:dyDescent="0.25">
      <c r="B290" s="53" t="s">
        <v>88</v>
      </c>
      <c r="C290" s="213">
        <v>3</v>
      </c>
      <c r="D290" s="141">
        <v>-0.5</v>
      </c>
      <c r="E290" s="142">
        <v>335</v>
      </c>
      <c r="F290" s="141">
        <v>2.1018518518518516</v>
      </c>
      <c r="G290" s="142">
        <v>1883</v>
      </c>
      <c r="H290" s="141">
        <v>-3.4853921066119953E-2</v>
      </c>
      <c r="I290" s="142">
        <v>3052</v>
      </c>
      <c r="J290" s="141">
        <v>4.484765491270104E-2</v>
      </c>
      <c r="K290" s="142">
        <v>280</v>
      </c>
      <c r="L290" s="141">
        <v>-0.29824561403508776</v>
      </c>
      <c r="M290" s="142">
        <v>5553</v>
      </c>
      <c r="N290" s="141">
        <v>3.1197771587743839E-2</v>
      </c>
      <c r="O290" s="142">
        <v>14058</v>
      </c>
      <c r="P290" s="141">
        <v>0.1978527607361964</v>
      </c>
      <c r="Q290" s="142">
        <v>19611</v>
      </c>
      <c r="R290" s="141">
        <v>0.14543543017347127</v>
      </c>
      <c r="S290" s="244"/>
      <c r="T290" s="149"/>
      <c r="U290" s="142"/>
      <c r="V290" s="149"/>
      <c r="W290" s="142"/>
      <c r="X290" s="149"/>
      <c r="Y290" s="142"/>
      <c r="Z290" s="149"/>
      <c r="AA290" s="142"/>
      <c r="AB290" s="149"/>
      <c r="AC290" s="142"/>
      <c r="AD290" s="154"/>
      <c r="AE290" s="213"/>
      <c r="AF290" s="149"/>
      <c r="AG290" s="142"/>
      <c r="AH290" s="149"/>
      <c r="AI290" s="142"/>
      <c r="AJ290" s="149"/>
      <c r="AK290" s="142"/>
      <c r="AL290" s="149"/>
      <c r="AM290" s="142"/>
      <c r="AN290" s="149"/>
      <c r="AO290" s="142"/>
      <c r="AP290" s="154"/>
      <c r="AQ290" s="334"/>
      <c r="AR290" s="149"/>
      <c r="AS290" s="142"/>
      <c r="AT290" s="149"/>
      <c r="AU290" s="142"/>
      <c r="AV290" s="149"/>
      <c r="AW290" s="142"/>
      <c r="AX290" s="149"/>
      <c r="AY290" s="142"/>
      <c r="AZ290" s="149"/>
      <c r="BA290" s="142"/>
      <c r="BB290" s="149"/>
      <c r="BC290" s="142"/>
      <c r="BD290" s="154"/>
      <c r="BE290" s="335"/>
      <c r="BF290" s="149"/>
      <c r="BG290" s="142"/>
      <c r="BH290" s="149"/>
      <c r="BI290" s="142"/>
      <c r="BJ290" s="149"/>
      <c r="BK290" s="142"/>
      <c r="BL290" s="149"/>
      <c r="BM290" s="142"/>
      <c r="BN290" s="149"/>
      <c r="BO290" s="142"/>
      <c r="BP290" s="149"/>
      <c r="BQ290" s="142"/>
      <c r="BR290" s="346"/>
    </row>
    <row r="291" spans="2:70" s="4" customFormat="1" ht="15" hidden="1" customHeight="1" outlineLevel="1" x14ac:dyDescent="0.25">
      <c r="B291" s="53" t="s">
        <v>89</v>
      </c>
      <c r="C291" s="213">
        <v>33</v>
      </c>
      <c r="D291" s="141">
        <v>3.125</v>
      </c>
      <c r="E291" s="142">
        <v>237</v>
      </c>
      <c r="F291" s="141">
        <v>0.10232558139534875</v>
      </c>
      <c r="G291" s="142">
        <v>2136</v>
      </c>
      <c r="H291" s="141">
        <v>-8.1290322580645169E-2</v>
      </c>
      <c r="I291" s="142">
        <v>2718</v>
      </c>
      <c r="J291" s="141">
        <v>0.14538558786346401</v>
      </c>
      <c r="K291" s="142">
        <v>328</v>
      </c>
      <c r="L291" s="141">
        <v>-0.27111111111111108</v>
      </c>
      <c r="M291" s="142">
        <v>5452</v>
      </c>
      <c r="N291" s="141">
        <v>1.6595189259742682E-2</v>
      </c>
      <c r="O291" s="142">
        <v>16239</v>
      </c>
      <c r="P291" s="141">
        <v>0.30172344689378749</v>
      </c>
      <c r="Q291" s="142">
        <v>21691</v>
      </c>
      <c r="R291" s="141">
        <v>0.21599955151922856</v>
      </c>
      <c r="S291" s="244"/>
      <c r="T291" s="149"/>
      <c r="U291" s="142"/>
      <c r="V291" s="149"/>
      <c r="W291" s="142"/>
      <c r="X291" s="149"/>
      <c r="Y291" s="142"/>
      <c r="Z291" s="149"/>
      <c r="AA291" s="142"/>
      <c r="AB291" s="149"/>
      <c r="AC291" s="142"/>
      <c r="AD291" s="154"/>
      <c r="AE291" s="213"/>
      <c r="AF291" s="149"/>
      <c r="AG291" s="142"/>
      <c r="AH291" s="149"/>
      <c r="AI291" s="142"/>
      <c r="AJ291" s="149"/>
      <c r="AK291" s="142"/>
      <c r="AL291" s="149"/>
      <c r="AM291" s="142"/>
      <c r="AN291" s="149"/>
      <c r="AO291" s="142"/>
      <c r="AP291" s="154"/>
      <c r="AQ291" s="334"/>
      <c r="AR291" s="149"/>
      <c r="AS291" s="142"/>
      <c r="AT291" s="149"/>
      <c r="AU291" s="142"/>
      <c r="AV291" s="149"/>
      <c r="AW291" s="142"/>
      <c r="AX291" s="149"/>
      <c r="AY291" s="142"/>
      <c r="AZ291" s="149"/>
      <c r="BA291" s="142"/>
      <c r="BB291" s="149"/>
      <c r="BC291" s="142"/>
      <c r="BD291" s="154"/>
      <c r="BE291" s="335"/>
      <c r="BF291" s="149"/>
      <c r="BG291" s="142"/>
      <c r="BH291" s="149"/>
      <c r="BI291" s="142"/>
      <c r="BJ291" s="149"/>
      <c r="BK291" s="142"/>
      <c r="BL291" s="149"/>
      <c r="BM291" s="142"/>
      <c r="BN291" s="149"/>
      <c r="BO291" s="142"/>
      <c r="BP291" s="149"/>
      <c r="BQ291" s="142"/>
      <c r="BR291" s="346"/>
    </row>
    <row r="292" spans="2:70" s="4" customFormat="1" ht="15.75" collapsed="1" x14ac:dyDescent="0.25">
      <c r="B292" s="65">
        <v>1996</v>
      </c>
      <c r="C292" s="214">
        <v>120</v>
      </c>
      <c r="D292" s="67">
        <v>1.5531914893617023</v>
      </c>
      <c r="E292" s="66">
        <v>1340</v>
      </c>
      <c r="F292" s="67">
        <v>-0.21222810111698998</v>
      </c>
      <c r="G292" s="66">
        <v>13696</v>
      </c>
      <c r="H292" s="67">
        <v>0.14783774723432797</v>
      </c>
      <c r="I292" s="66">
        <v>15903</v>
      </c>
      <c r="J292" s="67">
        <v>0.10299625468164786</v>
      </c>
      <c r="K292" s="66">
        <v>2698</v>
      </c>
      <c r="L292" s="67">
        <v>1.6195856873822967E-2</v>
      </c>
      <c r="M292" s="66">
        <v>33757</v>
      </c>
      <c r="N292" s="67">
        <v>9.7967149129939868E-2</v>
      </c>
      <c r="O292" s="66">
        <v>89840</v>
      </c>
      <c r="P292" s="67">
        <v>0.22005540768102549</v>
      </c>
      <c r="Q292" s="66">
        <v>123597</v>
      </c>
      <c r="R292" s="67">
        <v>0.18409480652609189</v>
      </c>
      <c r="S292" s="343"/>
      <c r="T292" s="67"/>
      <c r="U292" s="66"/>
      <c r="V292" s="67"/>
      <c r="W292" s="66"/>
      <c r="X292" s="67"/>
      <c r="Y292" s="66"/>
      <c r="Z292" s="67"/>
      <c r="AA292" s="66"/>
      <c r="AB292" s="67"/>
      <c r="AC292" s="66"/>
      <c r="AD292" s="347"/>
      <c r="AE292" s="214"/>
      <c r="AF292" s="67"/>
      <c r="AG292" s="66"/>
      <c r="AH292" s="67"/>
      <c r="AI292" s="66"/>
      <c r="AJ292" s="67"/>
      <c r="AK292" s="66"/>
      <c r="AL292" s="67"/>
      <c r="AM292" s="66"/>
      <c r="AN292" s="67"/>
      <c r="AO292" s="66"/>
      <c r="AP292" s="347"/>
      <c r="AQ292" s="344"/>
      <c r="AR292" s="67"/>
      <c r="AS292" s="66"/>
      <c r="AT292" s="67"/>
      <c r="AU292" s="66"/>
      <c r="AV292" s="67"/>
      <c r="AW292" s="66"/>
      <c r="AX292" s="67"/>
      <c r="AY292" s="66"/>
      <c r="AZ292" s="67"/>
      <c r="BA292" s="66"/>
      <c r="BB292" s="67"/>
      <c r="BC292" s="66"/>
      <c r="BD292" s="347"/>
      <c r="BE292" s="345"/>
      <c r="BF292" s="67"/>
      <c r="BG292" s="66"/>
      <c r="BH292" s="67"/>
      <c r="BI292" s="66"/>
      <c r="BJ292" s="67"/>
      <c r="BK292" s="66"/>
      <c r="BL292" s="67"/>
      <c r="BM292" s="66"/>
      <c r="BN292" s="67"/>
      <c r="BO292" s="66"/>
      <c r="BP292" s="67"/>
      <c r="BQ292" s="66"/>
      <c r="BR292" s="348"/>
    </row>
    <row r="293" spans="2:70" s="4" customFormat="1" ht="15" hidden="1" customHeight="1" outlineLevel="1" x14ac:dyDescent="0.25">
      <c r="B293" s="53" t="s">
        <v>78</v>
      </c>
      <c r="C293" s="213">
        <v>3</v>
      </c>
      <c r="D293" s="141">
        <v>-0.95</v>
      </c>
      <c r="E293" s="142">
        <v>386</v>
      </c>
      <c r="F293" s="141">
        <v>0.74660633484162897</v>
      </c>
      <c r="G293" s="142">
        <v>2268</v>
      </c>
      <c r="H293" s="141">
        <v>0.16606683804627242</v>
      </c>
      <c r="I293" s="142">
        <v>2027</v>
      </c>
      <c r="J293" s="141">
        <v>-0.21312111801242239</v>
      </c>
      <c r="K293" s="142">
        <v>501</v>
      </c>
      <c r="L293" s="141">
        <v>0.35405405405405399</v>
      </c>
      <c r="M293" s="142">
        <v>5185</v>
      </c>
      <c r="N293" s="141">
        <v>2.5135344160867046E-3</v>
      </c>
      <c r="O293" s="142">
        <v>14230</v>
      </c>
      <c r="P293" s="141">
        <v>0.14517946241751156</v>
      </c>
      <c r="Q293" s="142">
        <v>19415</v>
      </c>
      <c r="R293" s="141">
        <v>0.10325036936015453</v>
      </c>
      <c r="S293" s="244"/>
      <c r="T293" s="149"/>
      <c r="U293" s="142"/>
      <c r="V293" s="149"/>
      <c r="W293" s="142"/>
      <c r="X293" s="149"/>
      <c r="Y293" s="142"/>
      <c r="Z293" s="149"/>
      <c r="AA293" s="142"/>
      <c r="AB293" s="149"/>
      <c r="AC293" s="142"/>
      <c r="AD293" s="154"/>
      <c r="AE293" s="213"/>
      <c r="AF293" s="149"/>
      <c r="AG293" s="142"/>
      <c r="AH293" s="149"/>
      <c r="AI293" s="142"/>
      <c r="AJ293" s="149"/>
      <c r="AK293" s="142"/>
      <c r="AL293" s="149"/>
      <c r="AM293" s="142"/>
      <c r="AN293" s="149"/>
      <c r="AO293" s="142"/>
      <c r="AP293" s="154"/>
      <c r="AQ293" s="334"/>
      <c r="AR293" s="149"/>
      <c r="AS293" s="142"/>
      <c r="AT293" s="149"/>
      <c r="AU293" s="142"/>
      <c r="AV293" s="149"/>
      <c r="AW293" s="142"/>
      <c r="AX293" s="149"/>
      <c r="AY293" s="142"/>
      <c r="AZ293" s="149"/>
      <c r="BA293" s="142"/>
      <c r="BB293" s="149"/>
      <c r="BC293" s="142"/>
      <c r="BD293" s="154"/>
      <c r="BE293" s="335"/>
      <c r="BF293" s="149"/>
      <c r="BG293" s="142"/>
      <c r="BH293" s="149"/>
      <c r="BI293" s="142"/>
      <c r="BJ293" s="149"/>
      <c r="BK293" s="142"/>
      <c r="BL293" s="149"/>
      <c r="BM293" s="142"/>
      <c r="BN293" s="149"/>
      <c r="BO293" s="142"/>
      <c r="BP293" s="149"/>
      <c r="BQ293" s="142"/>
      <c r="BR293" s="346"/>
    </row>
    <row r="294" spans="2:70" s="4" customFormat="1" ht="15" hidden="1" customHeight="1" outlineLevel="1" x14ac:dyDescent="0.25">
      <c r="B294" s="53" t="s">
        <v>79</v>
      </c>
      <c r="C294" s="213">
        <v>14</v>
      </c>
      <c r="D294" s="141">
        <v>-0.17647058823529416</v>
      </c>
      <c r="E294" s="142">
        <v>321</v>
      </c>
      <c r="F294" s="141">
        <v>1.2291666666666665</v>
      </c>
      <c r="G294" s="142">
        <v>1939</v>
      </c>
      <c r="H294" s="141">
        <v>-0.17278156996587035</v>
      </c>
      <c r="I294" s="142">
        <v>2211</v>
      </c>
      <c r="J294" s="141">
        <v>-0.30711375744280789</v>
      </c>
      <c r="K294" s="142">
        <v>393</v>
      </c>
      <c r="L294" s="141">
        <v>-0.1566523605150214</v>
      </c>
      <c r="M294" s="142">
        <v>4878</v>
      </c>
      <c r="N294" s="141">
        <v>-0.20837390457643623</v>
      </c>
      <c r="O294" s="142">
        <v>10872</v>
      </c>
      <c r="P294" s="141">
        <v>7.9964239594715325E-2</v>
      </c>
      <c r="Q294" s="142">
        <v>15750</v>
      </c>
      <c r="R294" s="141">
        <v>-2.9515065623267001E-2</v>
      </c>
      <c r="S294" s="244"/>
      <c r="T294" s="149"/>
      <c r="U294" s="142"/>
      <c r="V294" s="149"/>
      <c r="W294" s="142"/>
      <c r="X294" s="149"/>
      <c r="Y294" s="142"/>
      <c r="Z294" s="149"/>
      <c r="AA294" s="142"/>
      <c r="AB294" s="149"/>
      <c r="AC294" s="142"/>
      <c r="AD294" s="154"/>
      <c r="AE294" s="213"/>
      <c r="AF294" s="149"/>
      <c r="AG294" s="142"/>
      <c r="AH294" s="149"/>
      <c r="AI294" s="142"/>
      <c r="AJ294" s="149"/>
      <c r="AK294" s="142"/>
      <c r="AL294" s="149"/>
      <c r="AM294" s="142"/>
      <c r="AN294" s="149"/>
      <c r="AO294" s="142"/>
      <c r="AP294" s="154"/>
      <c r="AQ294" s="334"/>
      <c r="AR294" s="149"/>
      <c r="AS294" s="142"/>
      <c r="AT294" s="149"/>
      <c r="AU294" s="142"/>
      <c r="AV294" s="149"/>
      <c r="AW294" s="142"/>
      <c r="AX294" s="149"/>
      <c r="AY294" s="142"/>
      <c r="AZ294" s="149"/>
      <c r="BA294" s="142"/>
      <c r="BB294" s="149"/>
      <c r="BC294" s="142"/>
      <c r="BD294" s="154"/>
      <c r="BE294" s="335"/>
      <c r="BF294" s="149"/>
      <c r="BG294" s="142"/>
      <c r="BH294" s="149"/>
      <c r="BI294" s="142"/>
      <c r="BJ294" s="149"/>
      <c r="BK294" s="142"/>
      <c r="BL294" s="149"/>
      <c r="BM294" s="142"/>
      <c r="BN294" s="149"/>
      <c r="BO294" s="142"/>
      <c r="BP294" s="149"/>
      <c r="BQ294" s="142"/>
      <c r="BR294" s="346"/>
    </row>
    <row r="295" spans="2:70" s="4" customFormat="1" ht="15" hidden="1" customHeight="1" outlineLevel="1" x14ac:dyDescent="0.25">
      <c r="B295" s="53" t="s">
        <v>80</v>
      </c>
      <c r="C295" s="213">
        <v>6</v>
      </c>
      <c r="D295" s="141">
        <v>-0.25</v>
      </c>
      <c r="E295" s="142">
        <v>276</v>
      </c>
      <c r="F295" s="141">
        <v>0.15966386554621859</v>
      </c>
      <c r="G295" s="142">
        <v>1239</v>
      </c>
      <c r="H295" s="141">
        <v>-0.47073900042716788</v>
      </c>
      <c r="I295" s="142">
        <v>1950</v>
      </c>
      <c r="J295" s="141">
        <v>-0.3162692847124825</v>
      </c>
      <c r="K295" s="142">
        <v>434</v>
      </c>
      <c r="L295" s="141">
        <v>0.1272727272727272</v>
      </c>
      <c r="M295" s="142">
        <v>3905</v>
      </c>
      <c r="N295" s="141">
        <v>-0.32949862637362637</v>
      </c>
      <c r="O295" s="142">
        <v>11060</v>
      </c>
      <c r="P295" s="141">
        <v>6.5407956844234727E-2</v>
      </c>
      <c r="Q295" s="142">
        <v>14965</v>
      </c>
      <c r="R295" s="141">
        <v>-7.6519592718296781E-2</v>
      </c>
      <c r="S295" s="244"/>
      <c r="T295" s="149"/>
      <c r="U295" s="142"/>
      <c r="V295" s="149"/>
      <c r="W295" s="142"/>
      <c r="X295" s="149"/>
      <c r="Y295" s="142"/>
      <c r="Z295" s="149"/>
      <c r="AA295" s="142"/>
      <c r="AB295" s="149"/>
      <c r="AC295" s="142"/>
      <c r="AD295" s="154"/>
      <c r="AE295" s="213"/>
      <c r="AF295" s="149"/>
      <c r="AG295" s="142"/>
      <c r="AH295" s="149"/>
      <c r="AI295" s="142"/>
      <c r="AJ295" s="149"/>
      <c r="AK295" s="142"/>
      <c r="AL295" s="149"/>
      <c r="AM295" s="142"/>
      <c r="AN295" s="149"/>
      <c r="AO295" s="142"/>
      <c r="AP295" s="154"/>
      <c r="AQ295" s="334"/>
      <c r="AR295" s="149"/>
      <c r="AS295" s="142"/>
      <c r="AT295" s="149"/>
      <c r="AU295" s="142"/>
      <c r="AV295" s="149"/>
      <c r="AW295" s="142"/>
      <c r="AX295" s="149"/>
      <c r="AY295" s="142"/>
      <c r="AZ295" s="149"/>
      <c r="BA295" s="142"/>
      <c r="BB295" s="149"/>
      <c r="BC295" s="142"/>
      <c r="BD295" s="154"/>
      <c r="BE295" s="335"/>
      <c r="BF295" s="149"/>
      <c r="BG295" s="142"/>
      <c r="BH295" s="149"/>
      <c r="BI295" s="142"/>
      <c r="BJ295" s="149"/>
      <c r="BK295" s="142"/>
      <c r="BL295" s="149"/>
      <c r="BM295" s="142"/>
      <c r="BN295" s="149"/>
      <c r="BO295" s="142"/>
      <c r="BP295" s="149"/>
      <c r="BQ295" s="142"/>
      <c r="BR295" s="346"/>
    </row>
    <row r="296" spans="2:70" s="4" customFormat="1" ht="15" hidden="1" customHeight="1" outlineLevel="1" x14ac:dyDescent="0.25">
      <c r="B296" s="53" t="s">
        <v>81</v>
      </c>
      <c r="C296" s="213">
        <v>1</v>
      </c>
      <c r="D296" s="141" t="s">
        <v>90</v>
      </c>
      <c r="E296" s="142">
        <v>251</v>
      </c>
      <c r="F296" s="141">
        <v>1.436893203883495</v>
      </c>
      <c r="G296" s="142">
        <v>1130</v>
      </c>
      <c r="H296" s="141">
        <v>3.5523978685612079E-3</v>
      </c>
      <c r="I296" s="142">
        <v>1157</v>
      </c>
      <c r="J296" s="141">
        <v>0.50847457627118642</v>
      </c>
      <c r="K296" s="142">
        <v>310</v>
      </c>
      <c r="L296" s="141">
        <v>0.23015873015873023</v>
      </c>
      <c r="M296" s="142">
        <v>2849</v>
      </c>
      <c r="N296" s="141">
        <v>0.26734875444839856</v>
      </c>
      <c r="O296" s="142">
        <v>5975</v>
      </c>
      <c r="P296" s="141">
        <v>0.43148059415428852</v>
      </c>
      <c r="Q296" s="142">
        <v>8824</v>
      </c>
      <c r="R296" s="141">
        <v>0.37402678293366542</v>
      </c>
      <c r="S296" s="244"/>
      <c r="T296" s="149"/>
      <c r="U296" s="142"/>
      <c r="V296" s="149"/>
      <c r="W296" s="142"/>
      <c r="X296" s="149"/>
      <c r="Y296" s="142"/>
      <c r="Z296" s="149"/>
      <c r="AA296" s="142"/>
      <c r="AB296" s="149"/>
      <c r="AC296" s="142"/>
      <c r="AD296" s="154"/>
      <c r="AE296" s="213"/>
      <c r="AF296" s="149"/>
      <c r="AG296" s="142"/>
      <c r="AH296" s="149"/>
      <c r="AI296" s="142"/>
      <c r="AJ296" s="149"/>
      <c r="AK296" s="142"/>
      <c r="AL296" s="149"/>
      <c r="AM296" s="142"/>
      <c r="AN296" s="149"/>
      <c r="AO296" s="142"/>
      <c r="AP296" s="154"/>
      <c r="AQ296" s="334"/>
      <c r="AR296" s="149"/>
      <c r="AS296" s="142"/>
      <c r="AT296" s="149"/>
      <c r="AU296" s="142"/>
      <c r="AV296" s="149"/>
      <c r="AW296" s="142"/>
      <c r="AX296" s="149"/>
      <c r="AY296" s="142"/>
      <c r="AZ296" s="149"/>
      <c r="BA296" s="142"/>
      <c r="BB296" s="149"/>
      <c r="BC296" s="142"/>
      <c r="BD296" s="154"/>
      <c r="BE296" s="335"/>
      <c r="BF296" s="149"/>
      <c r="BG296" s="142"/>
      <c r="BH296" s="149"/>
      <c r="BI296" s="142"/>
      <c r="BJ296" s="149"/>
      <c r="BK296" s="142"/>
      <c r="BL296" s="149"/>
      <c r="BM296" s="142"/>
      <c r="BN296" s="149"/>
      <c r="BO296" s="142"/>
      <c r="BP296" s="149"/>
      <c r="BQ296" s="142"/>
      <c r="BR296" s="346"/>
    </row>
    <row r="297" spans="2:70" s="4" customFormat="1" ht="15" hidden="1" customHeight="1" outlineLevel="1" x14ac:dyDescent="0.25">
      <c r="B297" s="53" t="s">
        <v>82</v>
      </c>
      <c r="C297" s="213">
        <v>5</v>
      </c>
      <c r="D297" s="141">
        <v>0.66666666666666674</v>
      </c>
      <c r="E297" s="142">
        <v>7</v>
      </c>
      <c r="F297" s="141">
        <v>-0.22222222222222221</v>
      </c>
      <c r="G297" s="142">
        <v>57</v>
      </c>
      <c r="H297" s="141">
        <v>2.3529411764705883</v>
      </c>
      <c r="I297" s="142">
        <v>13</v>
      </c>
      <c r="J297" s="141">
        <v>-0.71111111111111114</v>
      </c>
      <c r="K297" s="142">
        <v>3</v>
      </c>
      <c r="L297" s="141">
        <v>0</v>
      </c>
      <c r="M297" s="142">
        <v>85</v>
      </c>
      <c r="N297" s="141">
        <v>0.10389610389610393</v>
      </c>
      <c r="O297" s="142">
        <v>44</v>
      </c>
      <c r="P297" s="141">
        <v>-0.5</v>
      </c>
      <c r="Q297" s="142">
        <v>129</v>
      </c>
      <c r="R297" s="141">
        <v>-0.21818181818181814</v>
      </c>
      <c r="S297" s="244"/>
      <c r="T297" s="149"/>
      <c r="U297" s="142"/>
      <c r="V297" s="149"/>
      <c r="W297" s="142"/>
      <c r="X297" s="149"/>
      <c r="Y297" s="142"/>
      <c r="Z297" s="149"/>
      <c r="AA297" s="142"/>
      <c r="AB297" s="149"/>
      <c r="AC297" s="142"/>
      <c r="AD297" s="154"/>
      <c r="AE297" s="213"/>
      <c r="AF297" s="149"/>
      <c r="AG297" s="142"/>
      <c r="AH297" s="149"/>
      <c r="AI297" s="142"/>
      <c r="AJ297" s="149"/>
      <c r="AK297" s="142"/>
      <c r="AL297" s="149"/>
      <c r="AM297" s="142"/>
      <c r="AN297" s="149"/>
      <c r="AO297" s="142"/>
      <c r="AP297" s="154"/>
      <c r="AQ297" s="334"/>
      <c r="AR297" s="149"/>
      <c r="AS297" s="142"/>
      <c r="AT297" s="149"/>
      <c r="AU297" s="142"/>
      <c r="AV297" s="149"/>
      <c r="AW297" s="142"/>
      <c r="AX297" s="149"/>
      <c r="AY297" s="142"/>
      <c r="AZ297" s="149"/>
      <c r="BA297" s="142"/>
      <c r="BB297" s="149"/>
      <c r="BC297" s="142"/>
      <c r="BD297" s="154"/>
      <c r="BE297" s="335"/>
      <c r="BF297" s="149"/>
      <c r="BG297" s="142"/>
      <c r="BH297" s="149"/>
      <c r="BI297" s="142"/>
      <c r="BJ297" s="149"/>
      <c r="BK297" s="142"/>
      <c r="BL297" s="149"/>
      <c r="BM297" s="142"/>
      <c r="BN297" s="149"/>
      <c r="BO297" s="142"/>
      <c r="BP297" s="149"/>
      <c r="BQ297" s="142"/>
      <c r="BR297" s="346"/>
    </row>
    <row r="298" spans="2:70" s="4" customFormat="1" ht="15" hidden="1" customHeight="1" outlineLevel="1" x14ac:dyDescent="0.25">
      <c r="B298" s="53" t="s">
        <v>83</v>
      </c>
      <c r="C298" s="213">
        <v>2</v>
      </c>
      <c r="D298" s="141" t="s">
        <v>90</v>
      </c>
      <c r="E298" s="142">
        <v>9</v>
      </c>
      <c r="F298" s="141">
        <v>0.125</v>
      </c>
      <c r="G298" s="142">
        <v>31</v>
      </c>
      <c r="H298" s="141" t="s">
        <v>90</v>
      </c>
      <c r="I298" s="142">
        <v>10</v>
      </c>
      <c r="J298" s="141">
        <v>-0.33333333333333337</v>
      </c>
      <c r="K298" s="142">
        <v>9</v>
      </c>
      <c r="L298" s="141">
        <v>0.5</v>
      </c>
      <c r="M298" s="142">
        <v>61</v>
      </c>
      <c r="N298" s="141">
        <v>1.103448275862069</v>
      </c>
      <c r="O298" s="142">
        <v>111</v>
      </c>
      <c r="P298" s="141">
        <v>0.3214285714285714</v>
      </c>
      <c r="Q298" s="142">
        <v>172</v>
      </c>
      <c r="R298" s="141">
        <v>0.52212389380530966</v>
      </c>
      <c r="S298" s="244"/>
      <c r="T298" s="149"/>
      <c r="U298" s="142"/>
      <c r="V298" s="149"/>
      <c r="W298" s="142"/>
      <c r="X298" s="149"/>
      <c r="Y298" s="142"/>
      <c r="Z298" s="149"/>
      <c r="AA298" s="142"/>
      <c r="AB298" s="149"/>
      <c r="AC298" s="142"/>
      <c r="AD298" s="154"/>
      <c r="AE298" s="213"/>
      <c r="AF298" s="149"/>
      <c r="AG298" s="142"/>
      <c r="AH298" s="149"/>
      <c r="AI298" s="142"/>
      <c r="AJ298" s="149"/>
      <c r="AK298" s="142"/>
      <c r="AL298" s="149"/>
      <c r="AM298" s="142"/>
      <c r="AN298" s="149"/>
      <c r="AO298" s="142"/>
      <c r="AP298" s="154"/>
      <c r="AQ298" s="334"/>
      <c r="AR298" s="149"/>
      <c r="AS298" s="142"/>
      <c r="AT298" s="149"/>
      <c r="AU298" s="142"/>
      <c r="AV298" s="149"/>
      <c r="AW298" s="142"/>
      <c r="AX298" s="149"/>
      <c r="AY298" s="142"/>
      <c r="AZ298" s="149"/>
      <c r="BA298" s="142"/>
      <c r="BB298" s="149"/>
      <c r="BC298" s="142"/>
      <c r="BD298" s="154"/>
      <c r="BE298" s="335"/>
      <c r="BF298" s="149"/>
      <c r="BG298" s="142"/>
      <c r="BH298" s="149"/>
      <c r="BI298" s="142"/>
      <c r="BJ298" s="149"/>
      <c r="BK298" s="142"/>
      <c r="BL298" s="149"/>
      <c r="BM298" s="142"/>
      <c r="BN298" s="149"/>
      <c r="BO298" s="142"/>
      <c r="BP298" s="149"/>
      <c r="BQ298" s="142"/>
      <c r="BR298" s="346"/>
    </row>
    <row r="299" spans="2:70" s="4" customFormat="1" ht="15" hidden="1" customHeight="1" outlineLevel="1" x14ac:dyDescent="0.25">
      <c r="B299" s="53" t="s">
        <v>84</v>
      </c>
      <c r="C299" s="213">
        <v>0</v>
      </c>
      <c r="D299" s="141" t="s">
        <v>90</v>
      </c>
      <c r="E299" s="142">
        <v>4</v>
      </c>
      <c r="F299" s="141">
        <v>-0.55555555555555558</v>
      </c>
      <c r="G299" s="142">
        <v>26</v>
      </c>
      <c r="H299" s="141">
        <v>1</v>
      </c>
      <c r="I299" s="142">
        <v>15</v>
      </c>
      <c r="J299" s="141">
        <v>1.1428571428571428</v>
      </c>
      <c r="K299" s="142">
        <v>2</v>
      </c>
      <c r="L299" s="141" t="s">
        <v>90</v>
      </c>
      <c r="M299" s="142">
        <v>47</v>
      </c>
      <c r="N299" s="141">
        <v>0.6206896551724137</v>
      </c>
      <c r="O299" s="142">
        <v>562</v>
      </c>
      <c r="P299" s="141">
        <v>5.6904761904761907</v>
      </c>
      <c r="Q299" s="142">
        <v>609</v>
      </c>
      <c r="R299" s="141">
        <v>4.389380530973451</v>
      </c>
      <c r="S299" s="244"/>
      <c r="T299" s="149"/>
      <c r="U299" s="142"/>
      <c r="V299" s="149"/>
      <c r="W299" s="142"/>
      <c r="X299" s="149"/>
      <c r="Y299" s="142"/>
      <c r="Z299" s="149"/>
      <c r="AA299" s="142"/>
      <c r="AB299" s="149"/>
      <c r="AC299" s="142"/>
      <c r="AD299" s="154"/>
      <c r="AE299" s="213"/>
      <c r="AF299" s="149"/>
      <c r="AG299" s="142"/>
      <c r="AH299" s="149"/>
      <c r="AI299" s="142"/>
      <c r="AJ299" s="149"/>
      <c r="AK299" s="142"/>
      <c r="AL299" s="149"/>
      <c r="AM299" s="142"/>
      <c r="AN299" s="149"/>
      <c r="AO299" s="142"/>
      <c r="AP299" s="154"/>
      <c r="AQ299" s="334"/>
      <c r="AR299" s="149"/>
      <c r="AS299" s="142"/>
      <c r="AT299" s="149"/>
      <c r="AU299" s="142"/>
      <c r="AV299" s="149"/>
      <c r="AW299" s="142"/>
      <c r="AX299" s="149"/>
      <c r="AY299" s="142"/>
      <c r="AZ299" s="149"/>
      <c r="BA299" s="142"/>
      <c r="BB299" s="149"/>
      <c r="BC299" s="142"/>
      <c r="BD299" s="154"/>
      <c r="BE299" s="335"/>
      <c r="BF299" s="149"/>
      <c r="BG299" s="142"/>
      <c r="BH299" s="149"/>
      <c r="BI299" s="142"/>
      <c r="BJ299" s="149"/>
      <c r="BK299" s="142"/>
      <c r="BL299" s="149"/>
      <c r="BM299" s="142"/>
      <c r="BN299" s="149"/>
      <c r="BO299" s="142"/>
      <c r="BP299" s="149"/>
      <c r="BQ299" s="142"/>
      <c r="BR299" s="346"/>
    </row>
    <row r="300" spans="2:70" s="4" customFormat="1" ht="15" hidden="1" customHeight="1" outlineLevel="1" x14ac:dyDescent="0.25">
      <c r="B300" s="53" t="s">
        <v>85</v>
      </c>
      <c r="C300" s="213">
        <v>0</v>
      </c>
      <c r="D300" s="141">
        <v>-1</v>
      </c>
      <c r="E300" s="142">
        <v>5</v>
      </c>
      <c r="F300" s="141">
        <v>-0.2857142857142857</v>
      </c>
      <c r="G300" s="142">
        <v>23</v>
      </c>
      <c r="H300" s="141">
        <v>-0.28125</v>
      </c>
      <c r="I300" s="142">
        <v>39</v>
      </c>
      <c r="J300" s="141">
        <v>6.8</v>
      </c>
      <c r="K300" s="142">
        <v>1</v>
      </c>
      <c r="L300" s="141">
        <v>-0.5</v>
      </c>
      <c r="M300" s="142">
        <v>68</v>
      </c>
      <c r="N300" s="141">
        <v>0.44680851063829796</v>
      </c>
      <c r="O300" s="142">
        <v>88</v>
      </c>
      <c r="P300" s="141">
        <v>0.66037735849056611</v>
      </c>
      <c r="Q300" s="142">
        <v>156</v>
      </c>
      <c r="R300" s="141">
        <v>0.56000000000000005</v>
      </c>
      <c r="S300" s="244"/>
      <c r="T300" s="149"/>
      <c r="U300" s="142"/>
      <c r="V300" s="149"/>
      <c r="W300" s="142"/>
      <c r="X300" s="149"/>
      <c r="Y300" s="142"/>
      <c r="Z300" s="149"/>
      <c r="AA300" s="142"/>
      <c r="AB300" s="149"/>
      <c r="AC300" s="142"/>
      <c r="AD300" s="154"/>
      <c r="AE300" s="213"/>
      <c r="AF300" s="149"/>
      <c r="AG300" s="142"/>
      <c r="AH300" s="149"/>
      <c r="AI300" s="142"/>
      <c r="AJ300" s="149"/>
      <c r="AK300" s="142"/>
      <c r="AL300" s="149"/>
      <c r="AM300" s="142"/>
      <c r="AN300" s="149"/>
      <c r="AO300" s="142"/>
      <c r="AP300" s="154"/>
      <c r="AQ300" s="334"/>
      <c r="AR300" s="149"/>
      <c r="AS300" s="142"/>
      <c r="AT300" s="149"/>
      <c r="AU300" s="142"/>
      <c r="AV300" s="149"/>
      <c r="AW300" s="142"/>
      <c r="AX300" s="149"/>
      <c r="AY300" s="142"/>
      <c r="AZ300" s="149"/>
      <c r="BA300" s="142"/>
      <c r="BB300" s="149"/>
      <c r="BC300" s="142"/>
      <c r="BD300" s="154"/>
      <c r="BE300" s="335"/>
      <c r="BF300" s="149"/>
      <c r="BG300" s="142"/>
      <c r="BH300" s="149"/>
      <c r="BI300" s="142"/>
      <c r="BJ300" s="149"/>
      <c r="BK300" s="142"/>
      <c r="BL300" s="149"/>
      <c r="BM300" s="142"/>
      <c r="BN300" s="149"/>
      <c r="BO300" s="142"/>
      <c r="BP300" s="149"/>
      <c r="BQ300" s="142"/>
      <c r="BR300" s="346"/>
    </row>
    <row r="301" spans="2:70" s="4" customFormat="1" ht="15" hidden="1" customHeight="1" outlineLevel="1" x14ac:dyDescent="0.25">
      <c r="B301" s="53" t="s">
        <v>86</v>
      </c>
      <c r="C301" s="213">
        <v>2</v>
      </c>
      <c r="D301" s="141" t="s">
        <v>90</v>
      </c>
      <c r="E301" s="142">
        <v>16</v>
      </c>
      <c r="F301" s="141">
        <v>0.33333333333333326</v>
      </c>
      <c r="G301" s="142">
        <v>85</v>
      </c>
      <c r="H301" s="141">
        <v>-9.5744680851063801E-2</v>
      </c>
      <c r="I301" s="142">
        <v>31</v>
      </c>
      <c r="J301" s="141">
        <v>-0.47457627118644063</v>
      </c>
      <c r="K301" s="142">
        <v>2</v>
      </c>
      <c r="L301" s="141">
        <v>-0.5</v>
      </c>
      <c r="M301" s="142">
        <v>136</v>
      </c>
      <c r="N301" s="141">
        <v>-0.19526627218934911</v>
      </c>
      <c r="O301" s="142">
        <v>95</v>
      </c>
      <c r="P301" s="141">
        <v>0.79245283018867929</v>
      </c>
      <c r="Q301" s="142">
        <v>231</v>
      </c>
      <c r="R301" s="141">
        <v>4.0540540540540571E-2</v>
      </c>
      <c r="S301" s="244"/>
      <c r="T301" s="149"/>
      <c r="U301" s="142"/>
      <c r="V301" s="149"/>
      <c r="W301" s="142"/>
      <c r="X301" s="149"/>
      <c r="Y301" s="142"/>
      <c r="Z301" s="149"/>
      <c r="AA301" s="142"/>
      <c r="AB301" s="149"/>
      <c r="AC301" s="142"/>
      <c r="AD301" s="154"/>
      <c r="AE301" s="213"/>
      <c r="AF301" s="149"/>
      <c r="AG301" s="142"/>
      <c r="AH301" s="149"/>
      <c r="AI301" s="142"/>
      <c r="AJ301" s="149"/>
      <c r="AK301" s="142"/>
      <c r="AL301" s="149"/>
      <c r="AM301" s="142"/>
      <c r="AN301" s="149"/>
      <c r="AO301" s="142"/>
      <c r="AP301" s="154"/>
      <c r="AQ301" s="334"/>
      <c r="AR301" s="149"/>
      <c r="AS301" s="142"/>
      <c r="AT301" s="149"/>
      <c r="AU301" s="142"/>
      <c r="AV301" s="149"/>
      <c r="AW301" s="142"/>
      <c r="AX301" s="149"/>
      <c r="AY301" s="142"/>
      <c r="AZ301" s="149"/>
      <c r="BA301" s="142"/>
      <c r="BB301" s="149"/>
      <c r="BC301" s="142"/>
      <c r="BD301" s="154"/>
      <c r="BE301" s="335"/>
      <c r="BF301" s="149"/>
      <c r="BG301" s="142"/>
      <c r="BH301" s="149"/>
      <c r="BI301" s="142"/>
      <c r="BJ301" s="149"/>
      <c r="BK301" s="142"/>
      <c r="BL301" s="149"/>
      <c r="BM301" s="142"/>
      <c r="BN301" s="149"/>
      <c r="BO301" s="142"/>
      <c r="BP301" s="149"/>
      <c r="BQ301" s="142"/>
      <c r="BR301" s="346"/>
    </row>
    <row r="302" spans="2:70" s="4" customFormat="1" ht="15" hidden="1" customHeight="1" outlineLevel="1" x14ac:dyDescent="0.25">
      <c r="B302" s="53" t="s">
        <v>87</v>
      </c>
      <c r="C302" s="213">
        <v>0</v>
      </c>
      <c r="D302" s="141" t="s">
        <v>90</v>
      </c>
      <c r="E302" s="142">
        <v>103</v>
      </c>
      <c r="F302" s="141">
        <v>-9.6491228070175405E-2</v>
      </c>
      <c r="G302" s="142">
        <v>858</v>
      </c>
      <c r="H302" s="141">
        <v>-0.37004405286343611</v>
      </c>
      <c r="I302" s="142">
        <v>1671</v>
      </c>
      <c r="J302" s="141">
        <v>0.12072434607645866</v>
      </c>
      <c r="K302" s="142">
        <v>151</v>
      </c>
      <c r="L302" s="141">
        <v>-0.46263345195729533</v>
      </c>
      <c r="M302" s="142">
        <v>2783</v>
      </c>
      <c r="N302" s="141">
        <v>-0.14316502463054193</v>
      </c>
      <c r="O302" s="142">
        <v>6388</v>
      </c>
      <c r="P302" s="141">
        <v>0.62008622875982744</v>
      </c>
      <c r="Q302" s="142">
        <v>9171</v>
      </c>
      <c r="R302" s="141">
        <v>0.27534418022528162</v>
      </c>
      <c r="S302" s="244"/>
      <c r="T302" s="149"/>
      <c r="U302" s="142"/>
      <c r="V302" s="149"/>
      <c r="W302" s="142"/>
      <c r="X302" s="149"/>
      <c r="Y302" s="142"/>
      <c r="Z302" s="149"/>
      <c r="AA302" s="142"/>
      <c r="AB302" s="149"/>
      <c r="AC302" s="142"/>
      <c r="AD302" s="154"/>
      <c r="AE302" s="213"/>
      <c r="AF302" s="149"/>
      <c r="AG302" s="142"/>
      <c r="AH302" s="149"/>
      <c r="AI302" s="142"/>
      <c r="AJ302" s="149"/>
      <c r="AK302" s="142"/>
      <c r="AL302" s="149"/>
      <c r="AM302" s="142"/>
      <c r="AN302" s="149"/>
      <c r="AO302" s="142"/>
      <c r="AP302" s="154"/>
      <c r="AQ302" s="334"/>
      <c r="AR302" s="149"/>
      <c r="AS302" s="142"/>
      <c r="AT302" s="149"/>
      <c r="AU302" s="142"/>
      <c r="AV302" s="149"/>
      <c r="AW302" s="142"/>
      <c r="AX302" s="149"/>
      <c r="AY302" s="142"/>
      <c r="AZ302" s="149"/>
      <c r="BA302" s="142"/>
      <c r="BB302" s="149"/>
      <c r="BC302" s="142"/>
      <c r="BD302" s="154"/>
      <c r="BE302" s="335"/>
      <c r="BF302" s="149"/>
      <c r="BG302" s="142"/>
      <c r="BH302" s="149"/>
      <c r="BI302" s="142"/>
      <c r="BJ302" s="149"/>
      <c r="BK302" s="142"/>
      <c r="BL302" s="149"/>
      <c r="BM302" s="142"/>
      <c r="BN302" s="149"/>
      <c r="BO302" s="142"/>
      <c r="BP302" s="149"/>
      <c r="BQ302" s="142"/>
      <c r="BR302" s="346"/>
    </row>
    <row r="303" spans="2:70" s="4" customFormat="1" ht="15" hidden="1" customHeight="1" outlineLevel="1" x14ac:dyDescent="0.25">
      <c r="B303" s="53" t="s">
        <v>88</v>
      </c>
      <c r="C303" s="213">
        <v>6</v>
      </c>
      <c r="D303" s="141">
        <v>2</v>
      </c>
      <c r="E303" s="142">
        <v>108</v>
      </c>
      <c r="F303" s="141">
        <v>-0.75838926174496646</v>
      </c>
      <c r="G303" s="142">
        <v>1951</v>
      </c>
      <c r="H303" s="141">
        <v>2.0544427324087344E-3</v>
      </c>
      <c r="I303" s="142">
        <v>2921</v>
      </c>
      <c r="J303" s="141">
        <v>-4.4488060189728507E-2</v>
      </c>
      <c r="K303" s="142">
        <v>399</v>
      </c>
      <c r="L303" s="141">
        <v>-0.19393939393939397</v>
      </c>
      <c r="M303" s="142">
        <v>5385</v>
      </c>
      <c r="N303" s="141">
        <v>-9.4653665097511719E-2</v>
      </c>
      <c r="O303" s="142">
        <v>11736</v>
      </c>
      <c r="P303" s="141">
        <v>4.5896087692719023E-2</v>
      </c>
      <c r="Q303" s="142">
        <v>17121</v>
      </c>
      <c r="R303" s="141">
        <v>-2.7957365018347335E-3</v>
      </c>
      <c r="S303" s="244"/>
      <c r="T303" s="149"/>
      <c r="U303" s="142"/>
      <c r="V303" s="149"/>
      <c r="W303" s="142"/>
      <c r="X303" s="149"/>
      <c r="Y303" s="142"/>
      <c r="Z303" s="149"/>
      <c r="AA303" s="142"/>
      <c r="AB303" s="149"/>
      <c r="AC303" s="142"/>
      <c r="AD303" s="154"/>
      <c r="AE303" s="213"/>
      <c r="AF303" s="149"/>
      <c r="AG303" s="142"/>
      <c r="AH303" s="149"/>
      <c r="AI303" s="142"/>
      <c r="AJ303" s="149"/>
      <c r="AK303" s="142"/>
      <c r="AL303" s="149"/>
      <c r="AM303" s="142"/>
      <c r="AN303" s="149"/>
      <c r="AO303" s="142"/>
      <c r="AP303" s="154"/>
      <c r="AQ303" s="334"/>
      <c r="AR303" s="149"/>
      <c r="AS303" s="142"/>
      <c r="AT303" s="149"/>
      <c r="AU303" s="142"/>
      <c r="AV303" s="149"/>
      <c r="AW303" s="142"/>
      <c r="AX303" s="149"/>
      <c r="AY303" s="142"/>
      <c r="AZ303" s="149"/>
      <c r="BA303" s="142"/>
      <c r="BB303" s="149"/>
      <c r="BC303" s="142"/>
      <c r="BD303" s="154"/>
      <c r="BE303" s="335"/>
      <c r="BF303" s="149"/>
      <c r="BG303" s="142"/>
      <c r="BH303" s="149"/>
      <c r="BI303" s="142"/>
      <c r="BJ303" s="149"/>
      <c r="BK303" s="142"/>
      <c r="BL303" s="149"/>
      <c r="BM303" s="142"/>
      <c r="BN303" s="149"/>
      <c r="BO303" s="142"/>
      <c r="BP303" s="149"/>
      <c r="BQ303" s="142"/>
      <c r="BR303" s="346"/>
    </row>
    <row r="304" spans="2:70" s="4" customFormat="1" ht="15" hidden="1" customHeight="1" outlineLevel="1" x14ac:dyDescent="0.25">
      <c r="B304" s="53" t="s">
        <v>89</v>
      </c>
      <c r="C304" s="213">
        <v>8</v>
      </c>
      <c r="D304" s="141">
        <v>1</v>
      </c>
      <c r="E304" s="142">
        <v>215</v>
      </c>
      <c r="F304" s="141">
        <v>-0.13654618473895586</v>
      </c>
      <c r="G304" s="142">
        <v>2325</v>
      </c>
      <c r="H304" s="141">
        <v>9.9810785241248867E-2</v>
      </c>
      <c r="I304" s="142">
        <v>2373</v>
      </c>
      <c r="J304" s="141">
        <v>0.29037520391517124</v>
      </c>
      <c r="K304" s="142">
        <v>450</v>
      </c>
      <c r="L304" s="141">
        <v>-0.13957934990439769</v>
      </c>
      <c r="M304" s="142">
        <v>5363</v>
      </c>
      <c r="N304" s="141">
        <v>0.13406639881581728</v>
      </c>
      <c r="O304" s="142">
        <v>12475</v>
      </c>
      <c r="P304" s="141">
        <v>0.19882759946184891</v>
      </c>
      <c r="Q304" s="142">
        <v>17838</v>
      </c>
      <c r="R304" s="141">
        <v>0.17859266600594648</v>
      </c>
      <c r="S304" s="244"/>
      <c r="T304" s="149"/>
      <c r="U304" s="142"/>
      <c r="V304" s="149"/>
      <c r="W304" s="142"/>
      <c r="X304" s="149"/>
      <c r="Y304" s="142"/>
      <c r="Z304" s="149"/>
      <c r="AA304" s="142"/>
      <c r="AB304" s="149"/>
      <c r="AC304" s="142"/>
      <c r="AD304" s="154"/>
      <c r="AE304" s="213"/>
      <c r="AF304" s="149"/>
      <c r="AG304" s="142"/>
      <c r="AH304" s="149"/>
      <c r="AI304" s="142"/>
      <c r="AJ304" s="149"/>
      <c r="AK304" s="142"/>
      <c r="AL304" s="149"/>
      <c r="AM304" s="142"/>
      <c r="AN304" s="149"/>
      <c r="AO304" s="142"/>
      <c r="AP304" s="154"/>
      <c r="AQ304" s="334"/>
      <c r="AR304" s="149"/>
      <c r="AS304" s="142"/>
      <c r="AT304" s="149"/>
      <c r="AU304" s="142"/>
      <c r="AV304" s="149"/>
      <c r="AW304" s="142"/>
      <c r="AX304" s="149"/>
      <c r="AY304" s="142"/>
      <c r="AZ304" s="149"/>
      <c r="BA304" s="142"/>
      <c r="BB304" s="149"/>
      <c r="BC304" s="142"/>
      <c r="BD304" s="154"/>
      <c r="BE304" s="335"/>
      <c r="BF304" s="149"/>
      <c r="BG304" s="142"/>
      <c r="BH304" s="149"/>
      <c r="BI304" s="142"/>
      <c r="BJ304" s="149"/>
      <c r="BK304" s="142"/>
      <c r="BL304" s="149"/>
      <c r="BM304" s="142"/>
      <c r="BN304" s="149"/>
      <c r="BO304" s="142"/>
      <c r="BP304" s="149"/>
      <c r="BQ304" s="142"/>
      <c r="BR304" s="346"/>
    </row>
    <row r="305" spans="2:70" s="4" customFormat="1" ht="15.75" collapsed="1" x14ac:dyDescent="0.25">
      <c r="B305" s="65">
        <v>1995</v>
      </c>
      <c r="C305" s="214">
        <v>47</v>
      </c>
      <c r="D305" s="67">
        <v>-0.50526315789473686</v>
      </c>
      <c r="E305" s="66">
        <v>1701</v>
      </c>
      <c r="F305" s="67">
        <v>8.9686098654708557E-2</v>
      </c>
      <c r="G305" s="66">
        <v>11932</v>
      </c>
      <c r="H305" s="67">
        <v>-0.10521184851893517</v>
      </c>
      <c r="I305" s="66">
        <v>14418</v>
      </c>
      <c r="J305" s="67">
        <v>-9.3435613682092522E-2</v>
      </c>
      <c r="K305" s="66">
        <v>2655</v>
      </c>
      <c r="L305" s="67">
        <v>-4.7362755651237931E-2</v>
      </c>
      <c r="M305" s="66">
        <v>30745</v>
      </c>
      <c r="N305" s="67">
        <v>-8.719790986283471E-2</v>
      </c>
      <c r="O305" s="66">
        <v>73636</v>
      </c>
      <c r="P305" s="67">
        <v>0.16919657033979041</v>
      </c>
      <c r="Q305" s="66">
        <v>104381</v>
      </c>
      <c r="R305" s="67">
        <v>7.9855579234859642E-2</v>
      </c>
      <c r="S305" s="343"/>
      <c r="T305" s="67"/>
      <c r="U305" s="66"/>
      <c r="V305" s="67"/>
      <c r="W305" s="66"/>
      <c r="X305" s="67"/>
      <c r="Y305" s="66"/>
      <c r="Z305" s="67"/>
      <c r="AA305" s="66"/>
      <c r="AB305" s="67"/>
      <c r="AC305" s="66"/>
      <c r="AD305" s="347"/>
      <c r="AE305" s="214"/>
      <c r="AF305" s="67"/>
      <c r="AG305" s="66"/>
      <c r="AH305" s="67"/>
      <c r="AI305" s="66"/>
      <c r="AJ305" s="67"/>
      <c r="AK305" s="66"/>
      <c r="AL305" s="67"/>
      <c r="AM305" s="66"/>
      <c r="AN305" s="67"/>
      <c r="AO305" s="66"/>
      <c r="AP305" s="347"/>
      <c r="AQ305" s="344"/>
      <c r="AR305" s="67"/>
      <c r="AS305" s="66"/>
      <c r="AT305" s="67"/>
      <c r="AU305" s="66"/>
      <c r="AV305" s="67"/>
      <c r="AW305" s="66"/>
      <c r="AX305" s="67"/>
      <c r="AY305" s="66"/>
      <c r="AZ305" s="67"/>
      <c r="BA305" s="66"/>
      <c r="BB305" s="67"/>
      <c r="BC305" s="66"/>
      <c r="BD305" s="347"/>
      <c r="BE305" s="345"/>
      <c r="BF305" s="67"/>
      <c r="BG305" s="66"/>
      <c r="BH305" s="67"/>
      <c r="BI305" s="66"/>
      <c r="BJ305" s="67"/>
      <c r="BK305" s="66"/>
      <c r="BL305" s="67"/>
      <c r="BM305" s="66"/>
      <c r="BN305" s="67"/>
      <c r="BO305" s="66"/>
      <c r="BP305" s="67"/>
      <c r="BQ305" s="66"/>
      <c r="BR305" s="348"/>
    </row>
    <row r="306" spans="2:70" s="4" customFormat="1" ht="15" hidden="1" customHeight="1" outlineLevel="1" x14ac:dyDescent="0.25">
      <c r="B306" s="53" t="s">
        <v>78</v>
      </c>
      <c r="C306" s="213">
        <v>60</v>
      </c>
      <c r="D306" s="141">
        <v>-0.54887218045112784</v>
      </c>
      <c r="E306" s="142">
        <v>221</v>
      </c>
      <c r="F306" s="141">
        <v>-0.64583333333333326</v>
      </c>
      <c r="G306" s="142">
        <v>1945</v>
      </c>
      <c r="H306" s="141">
        <v>0.14952718676122934</v>
      </c>
      <c r="I306" s="142">
        <v>2576</v>
      </c>
      <c r="J306" s="141">
        <v>2.7522935779816571E-2</v>
      </c>
      <c r="K306" s="142">
        <v>370</v>
      </c>
      <c r="L306" s="141">
        <v>-0.33212996389891691</v>
      </c>
      <c r="M306" s="142">
        <v>5172</v>
      </c>
      <c r="N306" s="141">
        <v>-6.1343012704174193E-2</v>
      </c>
      <c r="O306" s="142">
        <v>12426</v>
      </c>
      <c r="P306" s="141">
        <v>9.1340242402951022E-2</v>
      </c>
      <c r="Q306" s="142">
        <v>17598</v>
      </c>
      <c r="R306" s="141">
        <v>4.1548295454545414E-2</v>
      </c>
      <c r="S306" s="244"/>
      <c r="T306" s="149"/>
      <c r="U306" s="142"/>
      <c r="V306" s="149"/>
      <c r="W306" s="142"/>
      <c r="X306" s="149"/>
      <c r="Y306" s="142"/>
      <c r="Z306" s="149"/>
      <c r="AA306" s="142"/>
      <c r="AB306" s="149"/>
      <c r="AC306" s="142"/>
      <c r="AD306" s="154"/>
      <c r="AE306" s="213"/>
      <c r="AF306" s="149"/>
      <c r="AG306" s="142"/>
      <c r="AH306" s="149"/>
      <c r="AI306" s="142"/>
      <c r="AJ306" s="149"/>
      <c r="AK306" s="142"/>
      <c r="AL306" s="149"/>
      <c r="AM306" s="142"/>
      <c r="AN306" s="149"/>
      <c r="AO306" s="142"/>
      <c r="AP306" s="154"/>
      <c r="AQ306" s="334"/>
      <c r="AR306" s="149"/>
      <c r="AS306" s="142"/>
      <c r="AT306" s="149"/>
      <c r="AU306" s="142"/>
      <c r="AV306" s="149"/>
      <c r="AW306" s="142"/>
      <c r="AX306" s="149"/>
      <c r="AY306" s="142"/>
      <c r="AZ306" s="149"/>
      <c r="BA306" s="142"/>
      <c r="BB306" s="149"/>
      <c r="BC306" s="142"/>
      <c r="BD306" s="154"/>
      <c r="BE306" s="335"/>
      <c r="BF306" s="149"/>
      <c r="BG306" s="142"/>
      <c r="BH306" s="149"/>
      <c r="BI306" s="142"/>
      <c r="BJ306" s="149"/>
      <c r="BK306" s="142"/>
      <c r="BL306" s="149"/>
      <c r="BM306" s="142"/>
      <c r="BN306" s="149"/>
      <c r="BO306" s="142"/>
      <c r="BP306" s="149"/>
      <c r="BQ306" s="142"/>
      <c r="BR306" s="346"/>
    </row>
    <row r="307" spans="2:70" s="4" customFormat="1" ht="15" hidden="1" customHeight="1" outlineLevel="1" x14ac:dyDescent="0.25">
      <c r="B307" s="53" t="s">
        <v>79</v>
      </c>
      <c r="C307" s="213">
        <v>17</v>
      </c>
      <c r="D307" s="141">
        <v>-0.88356164383561642</v>
      </c>
      <c r="E307" s="142">
        <v>144</v>
      </c>
      <c r="F307" s="141">
        <v>-0.625</v>
      </c>
      <c r="G307" s="142">
        <v>2344</v>
      </c>
      <c r="H307" s="141">
        <v>0.19713993871297242</v>
      </c>
      <c r="I307" s="142">
        <v>3191</v>
      </c>
      <c r="J307" s="141">
        <v>0.50094073377234238</v>
      </c>
      <c r="K307" s="142">
        <v>466</v>
      </c>
      <c r="L307" s="141">
        <v>0.43827160493827155</v>
      </c>
      <c r="M307" s="142">
        <v>6162</v>
      </c>
      <c r="N307" s="141">
        <v>0.24787363304981769</v>
      </c>
      <c r="O307" s="142">
        <v>10067</v>
      </c>
      <c r="P307" s="141">
        <v>0.10214582877162259</v>
      </c>
      <c r="Q307" s="142">
        <v>16229</v>
      </c>
      <c r="R307" s="141">
        <v>0.15328311540648087</v>
      </c>
      <c r="S307" s="244"/>
      <c r="T307" s="149"/>
      <c r="U307" s="142"/>
      <c r="V307" s="149"/>
      <c r="W307" s="142"/>
      <c r="X307" s="149"/>
      <c r="Y307" s="142"/>
      <c r="Z307" s="149"/>
      <c r="AA307" s="142"/>
      <c r="AB307" s="149"/>
      <c r="AC307" s="142"/>
      <c r="AD307" s="154"/>
      <c r="AE307" s="213"/>
      <c r="AF307" s="149"/>
      <c r="AG307" s="142"/>
      <c r="AH307" s="149"/>
      <c r="AI307" s="142"/>
      <c r="AJ307" s="149"/>
      <c r="AK307" s="142"/>
      <c r="AL307" s="149"/>
      <c r="AM307" s="142"/>
      <c r="AN307" s="149"/>
      <c r="AO307" s="142"/>
      <c r="AP307" s="154"/>
      <c r="AQ307" s="334"/>
      <c r="AR307" s="149"/>
      <c r="AS307" s="142"/>
      <c r="AT307" s="149"/>
      <c r="AU307" s="142"/>
      <c r="AV307" s="149"/>
      <c r="AW307" s="142"/>
      <c r="AX307" s="149"/>
      <c r="AY307" s="142"/>
      <c r="AZ307" s="149"/>
      <c r="BA307" s="142"/>
      <c r="BB307" s="149"/>
      <c r="BC307" s="142"/>
      <c r="BD307" s="154"/>
      <c r="BE307" s="335"/>
      <c r="BF307" s="149"/>
      <c r="BG307" s="142"/>
      <c r="BH307" s="149"/>
      <c r="BI307" s="142"/>
      <c r="BJ307" s="149"/>
      <c r="BK307" s="142"/>
      <c r="BL307" s="149"/>
      <c r="BM307" s="142"/>
      <c r="BN307" s="149"/>
      <c r="BO307" s="142"/>
      <c r="BP307" s="149"/>
      <c r="BQ307" s="142"/>
      <c r="BR307" s="346"/>
    </row>
    <row r="308" spans="2:70" s="4" customFormat="1" ht="15" hidden="1" customHeight="1" outlineLevel="1" x14ac:dyDescent="0.25">
      <c r="B308" s="53" t="s">
        <v>80</v>
      </c>
      <c r="C308" s="213">
        <v>8</v>
      </c>
      <c r="D308" s="141">
        <v>-0.90361445783132532</v>
      </c>
      <c r="E308" s="142">
        <v>238</v>
      </c>
      <c r="F308" s="141">
        <v>-0.51028806584362141</v>
      </c>
      <c r="G308" s="142">
        <v>2341</v>
      </c>
      <c r="H308" s="141">
        <v>0.56275033377837125</v>
      </c>
      <c r="I308" s="142">
        <v>2852</v>
      </c>
      <c r="J308" s="141">
        <v>0.43677581863979853</v>
      </c>
      <c r="K308" s="142">
        <v>385</v>
      </c>
      <c r="L308" s="141">
        <v>4.9046321525885617E-2</v>
      </c>
      <c r="M308" s="142">
        <v>5824</v>
      </c>
      <c r="N308" s="141">
        <v>0.31794523647884132</v>
      </c>
      <c r="O308" s="142">
        <v>10381</v>
      </c>
      <c r="P308" s="141">
        <v>0.20457182640983995</v>
      </c>
      <c r="Q308" s="142">
        <v>16205</v>
      </c>
      <c r="R308" s="141">
        <v>0.24300069034287031</v>
      </c>
      <c r="S308" s="244"/>
      <c r="T308" s="149"/>
      <c r="U308" s="142"/>
      <c r="V308" s="149"/>
      <c r="W308" s="142"/>
      <c r="X308" s="149"/>
      <c r="Y308" s="142"/>
      <c r="Z308" s="149"/>
      <c r="AA308" s="142"/>
      <c r="AB308" s="149"/>
      <c r="AC308" s="142"/>
      <c r="AD308" s="154"/>
      <c r="AE308" s="213"/>
      <c r="AF308" s="149"/>
      <c r="AG308" s="142"/>
      <c r="AH308" s="149"/>
      <c r="AI308" s="142"/>
      <c r="AJ308" s="149"/>
      <c r="AK308" s="142"/>
      <c r="AL308" s="149"/>
      <c r="AM308" s="142"/>
      <c r="AN308" s="149"/>
      <c r="AO308" s="142"/>
      <c r="AP308" s="154"/>
      <c r="AQ308" s="334"/>
      <c r="AR308" s="149"/>
      <c r="AS308" s="142"/>
      <c r="AT308" s="149"/>
      <c r="AU308" s="142"/>
      <c r="AV308" s="149"/>
      <c r="AW308" s="142"/>
      <c r="AX308" s="149"/>
      <c r="AY308" s="142"/>
      <c r="AZ308" s="149"/>
      <c r="BA308" s="142"/>
      <c r="BB308" s="149"/>
      <c r="BC308" s="142"/>
      <c r="BD308" s="154"/>
      <c r="BE308" s="335"/>
      <c r="BF308" s="149"/>
      <c r="BG308" s="142"/>
      <c r="BH308" s="149"/>
      <c r="BI308" s="142"/>
      <c r="BJ308" s="149"/>
      <c r="BK308" s="142"/>
      <c r="BL308" s="149"/>
      <c r="BM308" s="142"/>
      <c r="BN308" s="149"/>
      <c r="BO308" s="142"/>
      <c r="BP308" s="149"/>
      <c r="BQ308" s="142"/>
      <c r="BR308" s="346"/>
    </row>
    <row r="309" spans="2:70" s="4" customFormat="1" ht="15" hidden="1" customHeight="1" outlineLevel="1" x14ac:dyDescent="0.25">
      <c r="B309" s="53" t="s">
        <v>81</v>
      </c>
      <c r="C309" s="213">
        <v>0</v>
      </c>
      <c r="D309" s="141">
        <v>-1</v>
      </c>
      <c r="E309" s="142">
        <v>103</v>
      </c>
      <c r="F309" s="141">
        <v>0.609375</v>
      </c>
      <c r="G309" s="142">
        <v>1126</v>
      </c>
      <c r="H309" s="141">
        <v>0.40049751243781095</v>
      </c>
      <c r="I309" s="142">
        <v>767</v>
      </c>
      <c r="J309" s="141">
        <v>0.34090909090909083</v>
      </c>
      <c r="K309" s="142">
        <v>252</v>
      </c>
      <c r="L309" s="141">
        <v>0.34042553191489366</v>
      </c>
      <c r="M309" s="142">
        <v>2248</v>
      </c>
      <c r="N309" s="141">
        <v>0.34048896839594511</v>
      </c>
      <c r="O309" s="142">
        <v>4174</v>
      </c>
      <c r="P309" s="141">
        <v>8.1627364602228525E-2</v>
      </c>
      <c r="Q309" s="142">
        <v>6422</v>
      </c>
      <c r="R309" s="141">
        <v>0.16004335260115599</v>
      </c>
      <c r="S309" s="244"/>
      <c r="T309" s="149"/>
      <c r="U309" s="142"/>
      <c r="V309" s="149"/>
      <c r="W309" s="142"/>
      <c r="X309" s="149"/>
      <c r="Y309" s="142"/>
      <c r="Z309" s="149"/>
      <c r="AA309" s="142"/>
      <c r="AB309" s="149"/>
      <c r="AC309" s="142"/>
      <c r="AD309" s="154"/>
      <c r="AE309" s="213"/>
      <c r="AF309" s="149"/>
      <c r="AG309" s="142"/>
      <c r="AH309" s="149"/>
      <c r="AI309" s="142"/>
      <c r="AJ309" s="149"/>
      <c r="AK309" s="142"/>
      <c r="AL309" s="149"/>
      <c r="AM309" s="142"/>
      <c r="AN309" s="149"/>
      <c r="AO309" s="142"/>
      <c r="AP309" s="154"/>
      <c r="AQ309" s="334"/>
      <c r="AR309" s="149"/>
      <c r="AS309" s="142"/>
      <c r="AT309" s="149"/>
      <c r="AU309" s="142"/>
      <c r="AV309" s="149"/>
      <c r="AW309" s="142"/>
      <c r="AX309" s="149"/>
      <c r="AY309" s="142"/>
      <c r="AZ309" s="149"/>
      <c r="BA309" s="142"/>
      <c r="BB309" s="149"/>
      <c r="BC309" s="142"/>
      <c r="BD309" s="154"/>
      <c r="BE309" s="335"/>
      <c r="BF309" s="149"/>
      <c r="BG309" s="142"/>
      <c r="BH309" s="149"/>
      <c r="BI309" s="142"/>
      <c r="BJ309" s="149"/>
      <c r="BK309" s="142"/>
      <c r="BL309" s="149"/>
      <c r="BM309" s="142"/>
      <c r="BN309" s="149"/>
      <c r="BO309" s="142"/>
      <c r="BP309" s="149"/>
      <c r="BQ309" s="142"/>
      <c r="BR309" s="346"/>
    </row>
    <row r="310" spans="2:70" s="4" customFormat="1" ht="15" hidden="1" customHeight="1" outlineLevel="1" x14ac:dyDescent="0.25">
      <c r="B310" s="53" t="s">
        <v>82</v>
      </c>
      <c r="C310" s="213">
        <v>3</v>
      </c>
      <c r="D310" s="141">
        <v>-0.82352941176470584</v>
      </c>
      <c r="E310" s="142">
        <v>9</v>
      </c>
      <c r="F310" s="141">
        <v>1.25</v>
      </c>
      <c r="G310" s="142">
        <v>17</v>
      </c>
      <c r="H310" s="141">
        <v>-0.31999999999999995</v>
      </c>
      <c r="I310" s="142">
        <v>45</v>
      </c>
      <c r="J310" s="141">
        <v>-0.11764705882352944</v>
      </c>
      <c r="K310" s="142">
        <v>3</v>
      </c>
      <c r="L310" s="141" t="s">
        <v>90</v>
      </c>
      <c r="M310" s="142">
        <v>77</v>
      </c>
      <c r="N310" s="141">
        <v>-0.20618556701030932</v>
      </c>
      <c r="O310" s="142">
        <v>88</v>
      </c>
      <c r="P310" s="141">
        <v>4.5</v>
      </c>
      <c r="Q310" s="142">
        <v>165</v>
      </c>
      <c r="R310" s="141">
        <v>0.46017699115044253</v>
      </c>
      <c r="S310" s="244"/>
      <c r="T310" s="149"/>
      <c r="U310" s="142"/>
      <c r="V310" s="149"/>
      <c r="W310" s="142"/>
      <c r="X310" s="149"/>
      <c r="Y310" s="142"/>
      <c r="Z310" s="149"/>
      <c r="AA310" s="142"/>
      <c r="AB310" s="149"/>
      <c r="AC310" s="142"/>
      <c r="AD310" s="154"/>
      <c r="AE310" s="213"/>
      <c r="AF310" s="149"/>
      <c r="AG310" s="142"/>
      <c r="AH310" s="149"/>
      <c r="AI310" s="142"/>
      <c r="AJ310" s="149"/>
      <c r="AK310" s="142"/>
      <c r="AL310" s="149"/>
      <c r="AM310" s="142"/>
      <c r="AN310" s="149"/>
      <c r="AO310" s="142"/>
      <c r="AP310" s="154"/>
      <c r="AQ310" s="334"/>
      <c r="AR310" s="149"/>
      <c r="AS310" s="142"/>
      <c r="AT310" s="149"/>
      <c r="AU310" s="142"/>
      <c r="AV310" s="149"/>
      <c r="AW310" s="142"/>
      <c r="AX310" s="149"/>
      <c r="AY310" s="142"/>
      <c r="AZ310" s="149"/>
      <c r="BA310" s="142"/>
      <c r="BB310" s="149"/>
      <c r="BC310" s="142"/>
      <c r="BD310" s="154"/>
      <c r="BE310" s="335"/>
      <c r="BF310" s="149"/>
      <c r="BG310" s="142"/>
      <c r="BH310" s="149"/>
      <c r="BI310" s="142"/>
      <c r="BJ310" s="149"/>
      <c r="BK310" s="142"/>
      <c r="BL310" s="149"/>
      <c r="BM310" s="142"/>
      <c r="BN310" s="149"/>
      <c r="BO310" s="142"/>
      <c r="BP310" s="149"/>
      <c r="BQ310" s="142"/>
      <c r="BR310" s="346"/>
    </row>
    <row r="311" spans="2:70" s="4" customFormat="1" ht="15" hidden="1" customHeight="1" outlineLevel="1" x14ac:dyDescent="0.25">
      <c r="B311" s="53" t="s">
        <v>83</v>
      </c>
      <c r="C311" s="213">
        <v>0</v>
      </c>
      <c r="D311" s="141" t="s">
        <v>90</v>
      </c>
      <c r="E311" s="142">
        <v>8</v>
      </c>
      <c r="F311" s="141">
        <v>3</v>
      </c>
      <c r="G311" s="142">
        <v>0</v>
      </c>
      <c r="H311" s="141">
        <v>-1</v>
      </c>
      <c r="I311" s="142">
        <v>15</v>
      </c>
      <c r="J311" s="141">
        <v>-0.71698113207547176</v>
      </c>
      <c r="K311" s="142">
        <v>6</v>
      </c>
      <c r="L311" s="141">
        <v>2</v>
      </c>
      <c r="M311" s="142">
        <v>29</v>
      </c>
      <c r="N311" s="141">
        <v>-0.82424242424242422</v>
      </c>
      <c r="O311" s="142">
        <v>84</v>
      </c>
      <c r="P311" s="141">
        <v>-0.134020618556701</v>
      </c>
      <c r="Q311" s="142">
        <v>113</v>
      </c>
      <c r="R311" s="141">
        <v>-0.56870229007633588</v>
      </c>
      <c r="S311" s="244"/>
      <c r="T311" s="149"/>
      <c r="U311" s="142"/>
      <c r="V311" s="149"/>
      <c r="W311" s="142"/>
      <c r="X311" s="149"/>
      <c r="Y311" s="142"/>
      <c r="Z311" s="149"/>
      <c r="AA311" s="142"/>
      <c r="AB311" s="149"/>
      <c r="AC311" s="142"/>
      <c r="AD311" s="154"/>
      <c r="AE311" s="213"/>
      <c r="AF311" s="149"/>
      <c r="AG311" s="142"/>
      <c r="AH311" s="149"/>
      <c r="AI311" s="142"/>
      <c r="AJ311" s="149"/>
      <c r="AK311" s="142"/>
      <c r="AL311" s="149"/>
      <c r="AM311" s="142"/>
      <c r="AN311" s="149"/>
      <c r="AO311" s="142"/>
      <c r="AP311" s="154"/>
      <c r="AQ311" s="334"/>
      <c r="AR311" s="149"/>
      <c r="AS311" s="142"/>
      <c r="AT311" s="149"/>
      <c r="AU311" s="142"/>
      <c r="AV311" s="149"/>
      <c r="AW311" s="142"/>
      <c r="AX311" s="149"/>
      <c r="AY311" s="142"/>
      <c r="AZ311" s="149"/>
      <c r="BA311" s="142"/>
      <c r="BB311" s="149"/>
      <c r="BC311" s="142"/>
      <c r="BD311" s="154"/>
      <c r="BE311" s="335"/>
      <c r="BF311" s="149"/>
      <c r="BG311" s="142"/>
      <c r="BH311" s="149"/>
      <c r="BI311" s="142"/>
      <c r="BJ311" s="149"/>
      <c r="BK311" s="142"/>
      <c r="BL311" s="149"/>
      <c r="BM311" s="142"/>
      <c r="BN311" s="149"/>
      <c r="BO311" s="142"/>
      <c r="BP311" s="149"/>
      <c r="BQ311" s="142"/>
      <c r="BR311" s="346"/>
    </row>
    <row r="312" spans="2:70" s="4" customFormat="1" ht="15" hidden="1" customHeight="1" outlineLevel="1" x14ac:dyDescent="0.25">
      <c r="B312" s="53" t="s">
        <v>84</v>
      </c>
      <c r="C312" s="213">
        <v>0</v>
      </c>
      <c r="D312" s="141" t="s">
        <v>90</v>
      </c>
      <c r="E312" s="142">
        <v>9</v>
      </c>
      <c r="F312" s="141">
        <v>0.125</v>
      </c>
      <c r="G312" s="142">
        <v>13</v>
      </c>
      <c r="H312" s="141">
        <v>-0.88793103448275867</v>
      </c>
      <c r="I312" s="142">
        <v>7</v>
      </c>
      <c r="J312" s="141">
        <v>-0.86538461538461542</v>
      </c>
      <c r="K312" s="142">
        <v>0</v>
      </c>
      <c r="L312" s="141">
        <v>-1</v>
      </c>
      <c r="M312" s="142">
        <v>29</v>
      </c>
      <c r="N312" s="141">
        <v>-0.83798882681564246</v>
      </c>
      <c r="O312" s="142">
        <v>84</v>
      </c>
      <c r="P312" s="141">
        <v>-0.29411764705882348</v>
      </c>
      <c r="Q312" s="142">
        <v>113</v>
      </c>
      <c r="R312" s="141">
        <v>-0.62080536912751683</v>
      </c>
      <c r="S312" s="244"/>
      <c r="T312" s="149"/>
      <c r="U312" s="142"/>
      <c r="V312" s="149"/>
      <c r="W312" s="142"/>
      <c r="X312" s="149"/>
      <c r="Y312" s="142"/>
      <c r="Z312" s="149"/>
      <c r="AA312" s="142"/>
      <c r="AB312" s="149"/>
      <c r="AC312" s="142"/>
      <c r="AD312" s="154"/>
      <c r="AE312" s="213"/>
      <c r="AF312" s="149"/>
      <c r="AG312" s="142"/>
      <c r="AH312" s="149"/>
      <c r="AI312" s="142"/>
      <c r="AJ312" s="149"/>
      <c r="AK312" s="142"/>
      <c r="AL312" s="149"/>
      <c r="AM312" s="142"/>
      <c r="AN312" s="149"/>
      <c r="AO312" s="142"/>
      <c r="AP312" s="154"/>
      <c r="AQ312" s="334"/>
      <c r="AR312" s="149"/>
      <c r="AS312" s="142"/>
      <c r="AT312" s="149"/>
      <c r="AU312" s="142"/>
      <c r="AV312" s="149"/>
      <c r="AW312" s="142"/>
      <c r="AX312" s="149"/>
      <c r="AY312" s="142"/>
      <c r="AZ312" s="149"/>
      <c r="BA312" s="142"/>
      <c r="BB312" s="149"/>
      <c r="BC312" s="142"/>
      <c r="BD312" s="154"/>
      <c r="BE312" s="335"/>
      <c r="BF312" s="149"/>
      <c r="BG312" s="142"/>
      <c r="BH312" s="149"/>
      <c r="BI312" s="142"/>
      <c r="BJ312" s="149"/>
      <c r="BK312" s="142"/>
      <c r="BL312" s="149"/>
      <c r="BM312" s="142"/>
      <c r="BN312" s="149"/>
      <c r="BO312" s="142"/>
      <c r="BP312" s="149"/>
      <c r="BQ312" s="142"/>
      <c r="BR312" s="346"/>
    </row>
    <row r="313" spans="2:70" s="4" customFormat="1" ht="15" hidden="1" customHeight="1" outlineLevel="1" x14ac:dyDescent="0.25">
      <c r="B313" s="53" t="s">
        <v>85</v>
      </c>
      <c r="C313" s="213">
        <v>1</v>
      </c>
      <c r="D313" s="141" t="s">
        <v>90</v>
      </c>
      <c r="E313" s="142">
        <v>7</v>
      </c>
      <c r="F313" s="141">
        <v>0.39999999999999991</v>
      </c>
      <c r="G313" s="142">
        <v>32</v>
      </c>
      <c r="H313" s="141">
        <v>-0.17948717948717952</v>
      </c>
      <c r="I313" s="142">
        <v>5</v>
      </c>
      <c r="J313" s="141">
        <v>-0.77272727272727271</v>
      </c>
      <c r="K313" s="142">
        <v>2</v>
      </c>
      <c r="L313" s="141">
        <v>1</v>
      </c>
      <c r="M313" s="142">
        <v>47</v>
      </c>
      <c r="N313" s="141">
        <v>-0.29850746268656714</v>
      </c>
      <c r="O313" s="142">
        <v>53</v>
      </c>
      <c r="P313" s="141">
        <v>-7.0175438596491224E-2</v>
      </c>
      <c r="Q313" s="142">
        <v>100</v>
      </c>
      <c r="R313" s="141">
        <v>-0.19354838709677424</v>
      </c>
      <c r="S313" s="244"/>
      <c r="T313" s="149"/>
      <c r="U313" s="142"/>
      <c r="V313" s="149"/>
      <c r="W313" s="142"/>
      <c r="X313" s="149"/>
      <c r="Y313" s="142"/>
      <c r="Z313" s="149"/>
      <c r="AA313" s="142"/>
      <c r="AB313" s="149"/>
      <c r="AC313" s="142"/>
      <c r="AD313" s="154"/>
      <c r="AE313" s="213"/>
      <c r="AF313" s="149"/>
      <c r="AG313" s="142"/>
      <c r="AH313" s="149"/>
      <c r="AI313" s="142"/>
      <c r="AJ313" s="149"/>
      <c r="AK313" s="142"/>
      <c r="AL313" s="149"/>
      <c r="AM313" s="142"/>
      <c r="AN313" s="149"/>
      <c r="AO313" s="142"/>
      <c r="AP313" s="154"/>
      <c r="AQ313" s="334"/>
      <c r="AR313" s="149"/>
      <c r="AS313" s="142"/>
      <c r="AT313" s="149"/>
      <c r="AU313" s="142"/>
      <c r="AV313" s="149"/>
      <c r="AW313" s="142"/>
      <c r="AX313" s="149"/>
      <c r="AY313" s="142"/>
      <c r="AZ313" s="149"/>
      <c r="BA313" s="142"/>
      <c r="BB313" s="149"/>
      <c r="BC313" s="142"/>
      <c r="BD313" s="154"/>
      <c r="BE313" s="335"/>
      <c r="BF313" s="149"/>
      <c r="BG313" s="142"/>
      <c r="BH313" s="149"/>
      <c r="BI313" s="142"/>
      <c r="BJ313" s="149"/>
      <c r="BK313" s="142"/>
      <c r="BL313" s="149"/>
      <c r="BM313" s="142"/>
      <c r="BN313" s="149"/>
      <c r="BO313" s="142"/>
      <c r="BP313" s="149"/>
      <c r="BQ313" s="142"/>
      <c r="BR313" s="346"/>
    </row>
    <row r="314" spans="2:70" s="4" customFormat="1" ht="15" hidden="1" customHeight="1" outlineLevel="1" x14ac:dyDescent="0.25">
      <c r="B314" s="53" t="s">
        <v>86</v>
      </c>
      <c r="C314" s="213">
        <v>0</v>
      </c>
      <c r="D314" s="141" t="s">
        <v>90</v>
      </c>
      <c r="E314" s="142">
        <v>12</v>
      </c>
      <c r="F314" s="141">
        <v>0.71428571428571419</v>
      </c>
      <c r="G314" s="142">
        <v>94</v>
      </c>
      <c r="H314" s="141">
        <v>0.70909090909090899</v>
      </c>
      <c r="I314" s="142">
        <v>59</v>
      </c>
      <c r="J314" s="141">
        <v>18.666666666666668</v>
      </c>
      <c r="K314" s="142">
        <v>4</v>
      </c>
      <c r="L314" s="141">
        <v>1</v>
      </c>
      <c r="M314" s="142">
        <v>169</v>
      </c>
      <c r="N314" s="141">
        <v>1.5223880597014925</v>
      </c>
      <c r="O314" s="142">
        <v>53</v>
      </c>
      <c r="P314" s="141">
        <v>-0.70879120879120872</v>
      </c>
      <c r="Q314" s="142">
        <v>222</v>
      </c>
      <c r="R314" s="141">
        <v>-0.10843373493975905</v>
      </c>
      <c r="S314" s="244"/>
      <c r="T314" s="149"/>
      <c r="U314" s="142"/>
      <c r="V314" s="149"/>
      <c r="W314" s="142"/>
      <c r="X314" s="149"/>
      <c r="Y314" s="142"/>
      <c r="Z314" s="149"/>
      <c r="AA314" s="142"/>
      <c r="AB314" s="149"/>
      <c r="AC314" s="142"/>
      <c r="AD314" s="154"/>
      <c r="AE314" s="213"/>
      <c r="AF314" s="149"/>
      <c r="AG314" s="142"/>
      <c r="AH314" s="149"/>
      <c r="AI314" s="142"/>
      <c r="AJ314" s="149"/>
      <c r="AK314" s="142"/>
      <c r="AL314" s="149"/>
      <c r="AM314" s="142"/>
      <c r="AN314" s="149"/>
      <c r="AO314" s="142"/>
      <c r="AP314" s="154"/>
      <c r="AQ314" s="334"/>
      <c r="AR314" s="149"/>
      <c r="AS314" s="142"/>
      <c r="AT314" s="149"/>
      <c r="AU314" s="142"/>
      <c r="AV314" s="149"/>
      <c r="AW314" s="142"/>
      <c r="AX314" s="149"/>
      <c r="AY314" s="142"/>
      <c r="AZ314" s="149"/>
      <c r="BA314" s="142"/>
      <c r="BB314" s="149"/>
      <c r="BC314" s="142"/>
      <c r="BD314" s="154"/>
      <c r="BE314" s="335"/>
      <c r="BF314" s="149"/>
      <c r="BG314" s="142"/>
      <c r="BH314" s="149"/>
      <c r="BI314" s="142"/>
      <c r="BJ314" s="149"/>
      <c r="BK314" s="142"/>
      <c r="BL314" s="149"/>
      <c r="BM314" s="142"/>
      <c r="BN314" s="149"/>
      <c r="BO314" s="142"/>
      <c r="BP314" s="149"/>
      <c r="BQ314" s="142"/>
      <c r="BR314" s="346"/>
    </row>
    <row r="315" spans="2:70" s="4" customFormat="1" ht="15" hidden="1" customHeight="1" outlineLevel="1" x14ac:dyDescent="0.25">
      <c r="B315" s="53" t="s">
        <v>87</v>
      </c>
      <c r="C315" s="213">
        <v>0</v>
      </c>
      <c r="D315" s="141">
        <v>-1</v>
      </c>
      <c r="E315" s="142">
        <v>114</v>
      </c>
      <c r="F315" s="141">
        <v>-0.13636363636363635</v>
      </c>
      <c r="G315" s="142">
        <v>1362</v>
      </c>
      <c r="H315" s="141">
        <v>0.73282442748091614</v>
      </c>
      <c r="I315" s="142">
        <v>1491</v>
      </c>
      <c r="J315" s="141">
        <v>-4.9713193116634802E-2</v>
      </c>
      <c r="K315" s="142">
        <v>281</v>
      </c>
      <c r="L315" s="141">
        <v>0.42639593908629436</v>
      </c>
      <c r="M315" s="142">
        <v>3248</v>
      </c>
      <c r="N315" s="141">
        <v>0.20923306031273259</v>
      </c>
      <c r="O315" s="142">
        <v>3943</v>
      </c>
      <c r="P315" s="141">
        <v>7.0885388375882652E-2</v>
      </c>
      <c r="Q315" s="142">
        <v>7191</v>
      </c>
      <c r="R315" s="141">
        <v>0.12923994974874375</v>
      </c>
      <c r="S315" s="244"/>
      <c r="T315" s="149"/>
      <c r="U315" s="142"/>
      <c r="V315" s="149"/>
      <c r="W315" s="142"/>
      <c r="X315" s="149"/>
      <c r="Y315" s="142"/>
      <c r="Z315" s="149"/>
      <c r="AA315" s="142"/>
      <c r="AB315" s="149"/>
      <c r="AC315" s="142"/>
      <c r="AD315" s="154"/>
      <c r="AE315" s="213"/>
      <c r="AF315" s="149"/>
      <c r="AG315" s="142"/>
      <c r="AH315" s="149"/>
      <c r="AI315" s="142"/>
      <c r="AJ315" s="149"/>
      <c r="AK315" s="142"/>
      <c r="AL315" s="149"/>
      <c r="AM315" s="142"/>
      <c r="AN315" s="149"/>
      <c r="AO315" s="142"/>
      <c r="AP315" s="154"/>
      <c r="AQ315" s="334"/>
      <c r="AR315" s="149"/>
      <c r="AS315" s="142"/>
      <c r="AT315" s="149"/>
      <c r="AU315" s="142"/>
      <c r="AV315" s="149"/>
      <c r="AW315" s="142"/>
      <c r="AX315" s="149"/>
      <c r="AY315" s="142"/>
      <c r="AZ315" s="149"/>
      <c r="BA315" s="142"/>
      <c r="BB315" s="149"/>
      <c r="BC315" s="142"/>
      <c r="BD315" s="154"/>
      <c r="BE315" s="335"/>
      <c r="BF315" s="149"/>
      <c r="BG315" s="142"/>
      <c r="BH315" s="149"/>
      <c r="BI315" s="142"/>
      <c r="BJ315" s="149"/>
      <c r="BK315" s="142"/>
      <c r="BL315" s="149"/>
      <c r="BM315" s="142"/>
      <c r="BN315" s="149"/>
      <c r="BO315" s="142"/>
      <c r="BP315" s="149"/>
      <c r="BQ315" s="142"/>
      <c r="BR315" s="346"/>
    </row>
    <row r="316" spans="2:70" s="4" customFormat="1" ht="15" hidden="1" customHeight="1" outlineLevel="1" x14ac:dyDescent="0.25">
      <c r="B316" s="53" t="s">
        <v>88</v>
      </c>
      <c r="C316" s="213">
        <v>2</v>
      </c>
      <c r="D316" s="141">
        <v>-0.8</v>
      </c>
      <c r="E316" s="142">
        <v>447</v>
      </c>
      <c r="F316" s="141">
        <v>-0.21853146853146854</v>
      </c>
      <c r="G316" s="142">
        <v>1947</v>
      </c>
      <c r="H316" s="141">
        <v>6.3353358820316785E-2</v>
      </c>
      <c r="I316" s="142">
        <v>3057</v>
      </c>
      <c r="J316" s="141">
        <v>5.3411440385940701E-2</v>
      </c>
      <c r="K316" s="142">
        <v>495</v>
      </c>
      <c r="L316" s="141">
        <v>1.1710526315789473</v>
      </c>
      <c r="M316" s="142">
        <v>5948</v>
      </c>
      <c r="N316" s="141">
        <v>7.3065127187443624E-2</v>
      </c>
      <c r="O316" s="142">
        <v>11221</v>
      </c>
      <c r="P316" s="141">
        <v>7.1728748806112685E-2</v>
      </c>
      <c r="Q316" s="142">
        <v>17169</v>
      </c>
      <c r="R316" s="141">
        <v>7.2191344532567259E-2</v>
      </c>
      <c r="S316" s="244"/>
      <c r="T316" s="149"/>
      <c r="U316" s="142"/>
      <c r="V316" s="149"/>
      <c r="W316" s="142"/>
      <c r="X316" s="149"/>
      <c r="Y316" s="142"/>
      <c r="Z316" s="149"/>
      <c r="AA316" s="142"/>
      <c r="AB316" s="149"/>
      <c r="AC316" s="142"/>
      <c r="AD316" s="154"/>
      <c r="AE316" s="213"/>
      <c r="AF316" s="149"/>
      <c r="AG316" s="142"/>
      <c r="AH316" s="149"/>
      <c r="AI316" s="142"/>
      <c r="AJ316" s="149"/>
      <c r="AK316" s="142"/>
      <c r="AL316" s="149"/>
      <c r="AM316" s="142"/>
      <c r="AN316" s="149"/>
      <c r="AO316" s="142"/>
      <c r="AP316" s="154"/>
      <c r="AQ316" s="334"/>
      <c r="AR316" s="149"/>
      <c r="AS316" s="142"/>
      <c r="AT316" s="149"/>
      <c r="AU316" s="142"/>
      <c r="AV316" s="149"/>
      <c r="AW316" s="142"/>
      <c r="AX316" s="149"/>
      <c r="AY316" s="142"/>
      <c r="AZ316" s="149"/>
      <c r="BA316" s="142"/>
      <c r="BB316" s="149"/>
      <c r="BC316" s="142"/>
      <c r="BD316" s="154"/>
      <c r="BE316" s="335"/>
      <c r="BF316" s="149"/>
      <c r="BG316" s="142"/>
      <c r="BH316" s="149"/>
      <c r="BI316" s="142"/>
      <c r="BJ316" s="149"/>
      <c r="BK316" s="142"/>
      <c r="BL316" s="149"/>
      <c r="BM316" s="142"/>
      <c r="BN316" s="149"/>
      <c r="BO316" s="142"/>
      <c r="BP316" s="149"/>
      <c r="BQ316" s="142"/>
      <c r="BR316" s="346"/>
    </row>
    <row r="317" spans="2:70" s="4" customFormat="1" ht="15" hidden="1" customHeight="1" outlineLevel="1" x14ac:dyDescent="0.25">
      <c r="B317" s="53" t="s">
        <v>89</v>
      </c>
      <c r="C317" s="213">
        <v>4</v>
      </c>
      <c r="D317" s="141">
        <v>-0.89189189189189189</v>
      </c>
      <c r="E317" s="142">
        <v>249</v>
      </c>
      <c r="F317" s="141">
        <v>-0.35989717223650386</v>
      </c>
      <c r="G317" s="142">
        <v>2114</v>
      </c>
      <c r="H317" s="141">
        <v>0.37630208333333326</v>
      </c>
      <c r="I317" s="142">
        <v>1839</v>
      </c>
      <c r="J317" s="141">
        <v>0.46300715990453467</v>
      </c>
      <c r="K317" s="142">
        <v>523</v>
      </c>
      <c r="L317" s="141">
        <v>1.1882845188284521</v>
      </c>
      <c r="M317" s="142">
        <v>4729</v>
      </c>
      <c r="N317" s="141">
        <v>0.3675534991324465</v>
      </c>
      <c r="O317" s="142">
        <v>10406</v>
      </c>
      <c r="P317" s="141">
        <v>-4.0125449681763681E-2</v>
      </c>
      <c r="Q317" s="142">
        <v>15135</v>
      </c>
      <c r="R317" s="141">
        <v>5.8465626966920814E-2</v>
      </c>
      <c r="S317" s="244"/>
      <c r="T317" s="149"/>
      <c r="U317" s="142"/>
      <c r="V317" s="149"/>
      <c r="W317" s="142"/>
      <c r="X317" s="149"/>
      <c r="Y317" s="142"/>
      <c r="Z317" s="149"/>
      <c r="AA317" s="142"/>
      <c r="AB317" s="149"/>
      <c r="AC317" s="142"/>
      <c r="AD317" s="154"/>
      <c r="AE317" s="213"/>
      <c r="AF317" s="149"/>
      <c r="AG317" s="142"/>
      <c r="AH317" s="149"/>
      <c r="AI317" s="142"/>
      <c r="AJ317" s="149"/>
      <c r="AK317" s="142"/>
      <c r="AL317" s="149"/>
      <c r="AM317" s="142"/>
      <c r="AN317" s="149"/>
      <c r="AO317" s="142"/>
      <c r="AP317" s="154"/>
      <c r="AQ317" s="334"/>
      <c r="AR317" s="149"/>
      <c r="AS317" s="142"/>
      <c r="AT317" s="149"/>
      <c r="AU317" s="142"/>
      <c r="AV317" s="149"/>
      <c r="AW317" s="142"/>
      <c r="AX317" s="149"/>
      <c r="AY317" s="142"/>
      <c r="AZ317" s="149"/>
      <c r="BA317" s="142"/>
      <c r="BB317" s="149"/>
      <c r="BC317" s="142"/>
      <c r="BD317" s="154"/>
      <c r="BE317" s="335"/>
      <c r="BF317" s="149"/>
      <c r="BG317" s="142"/>
      <c r="BH317" s="149"/>
      <c r="BI317" s="142"/>
      <c r="BJ317" s="149"/>
      <c r="BK317" s="142"/>
      <c r="BL317" s="149"/>
      <c r="BM317" s="142"/>
      <c r="BN317" s="149"/>
      <c r="BO317" s="142"/>
      <c r="BP317" s="149"/>
      <c r="BQ317" s="142"/>
      <c r="BR317" s="346"/>
    </row>
    <row r="318" spans="2:70" s="4" customFormat="1" ht="15.75" collapsed="1" x14ac:dyDescent="0.25">
      <c r="B318" s="65">
        <v>1994</v>
      </c>
      <c r="C318" s="214">
        <v>95</v>
      </c>
      <c r="D318" s="67">
        <v>-0.80083857442348005</v>
      </c>
      <c r="E318" s="66">
        <v>1561</v>
      </c>
      <c r="F318" s="67">
        <v>-0.41688457228240572</v>
      </c>
      <c r="G318" s="66">
        <v>13335</v>
      </c>
      <c r="H318" s="67">
        <v>0.2763208269525268</v>
      </c>
      <c r="I318" s="66">
        <v>15904</v>
      </c>
      <c r="J318" s="67">
        <v>0.21413848385372924</v>
      </c>
      <c r="K318" s="66">
        <v>2787</v>
      </c>
      <c r="L318" s="67">
        <v>0.32399049881235165</v>
      </c>
      <c r="M318" s="66">
        <v>33682</v>
      </c>
      <c r="N318" s="67">
        <v>0.16927029091161572</v>
      </c>
      <c r="O318" s="66">
        <v>62980</v>
      </c>
      <c r="P318" s="67">
        <v>7.7299396178649005E-2</v>
      </c>
      <c r="Q318" s="66">
        <v>96662</v>
      </c>
      <c r="R318" s="67">
        <v>0.10765810672992071</v>
      </c>
      <c r="S318" s="343"/>
      <c r="T318" s="67"/>
      <c r="U318" s="66"/>
      <c r="V318" s="67"/>
      <c r="W318" s="66"/>
      <c r="X318" s="67"/>
      <c r="Y318" s="66"/>
      <c r="Z318" s="67"/>
      <c r="AA318" s="66"/>
      <c r="AB318" s="67"/>
      <c r="AC318" s="66"/>
      <c r="AD318" s="347"/>
      <c r="AE318" s="214"/>
      <c r="AF318" s="67"/>
      <c r="AG318" s="66"/>
      <c r="AH318" s="67"/>
      <c r="AI318" s="66"/>
      <c r="AJ318" s="67"/>
      <c r="AK318" s="66"/>
      <c r="AL318" s="67"/>
      <c r="AM318" s="66"/>
      <c r="AN318" s="67"/>
      <c r="AO318" s="66"/>
      <c r="AP318" s="347"/>
      <c r="AQ318" s="344"/>
      <c r="AR318" s="67"/>
      <c r="AS318" s="66"/>
      <c r="AT318" s="67"/>
      <c r="AU318" s="66"/>
      <c r="AV318" s="67"/>
      <c r="AW318" s="66"/>
      <c r="AX318" s="67"/>
      <c r="AY318" s="66"/>
      <c r="AZ318" s="67"/>
      <c r="BA318" s="66"/>
      <c r="BB318" s="67"/>
      <c r="BC318" s="66"/>
      <c r="BD318" s="347"/>
      <c r="BE318" s="345"/>
      <c r="BF318" s="67"/>
      <c r="BG318" s="66"/>
      <c r="BH318" s="67"/>
      <c r="BI318" s="66"/>
      <c r="BJ318" s="67"/>
      <c r="BK318" s="66"/>
      <c r="BL318" s="67"/>
      <c r="BM318" s="66"/>
      <c r="BN318" s="67"/>
      <c r="BO318" s="66"/>
      <c r="BP318" s="67"/>
      <c r="BQ318" s="66"/>
      <c r="BR318" s="348"/>
    </row>
    <row r="319" spans="2:70" s="4" customFormat="1" ht="15" hidden="1" customHeight="1" outlineLevel="1" x14ac:dyDescent="0.25">
      <c r="B319" s="53" t="s">
        <v>78</v>
      </c>
      <c r="C319" s="213">
        <v>133</v>
      </c>
      <c r="D319" s="141">
        <v>132</v>
      </c>
      <c r="E319" s="142">
        <v>624</v>
      </c>
      <c r="F319" s="141">
        <v>-0.30512249443207129</v>
      </c>
      <c r="G319" s="142">
        <v>1692</v>
      </c>
      <c r="H319" s="141">
        <v>-0.40777038851942593</v>
      </c>
      <c r="I319" s="142">
        <v>2507</v>
      </c>
      <c r="J319" s="141">
        <v>0.22471910112359561</v>
      </c>
      <c r="K319" s="142">
        <v>554</v>
      </c>
      <c r="L319" s="141">
        <v>0.32853717026378892</v>
      </c>
      <c r="M319" s="142">
        <v>5510</v>
      </c>
      <c r="N319" s="141">
        <v>-0.11414790996784563</v>
      </c>
      <c r="O319" s="142">
        <v>11386</v>
      </c>
      <c r="P319" s="141">
        <v>-3.3200305680563758E-2</v>
      </c>
      <c r="Q319" s="142">
        <v>16896</v>
      </c>
      <c r="R319" s="141">
        <v>-6.1176862810468413E-2</v>
      </c>
      <c r="S319" s="244"/>
      <c r="T319" s="149"/>
      <c r="U319" s="142"/>
      <c r="V319" s="149"/>
      <c r="W319" s="142"/>
      <c r="X319" s="149"/>
      <c r="Y319" s="142"/>
      <c r="Z319" s="149"/>
      <c r="AA319" s="142"/>
      <c r="AB319" s="149"/>
      <c r="AC319" s="142"/>
      <c r="AD319" s="154"/>
      <c r="AE319" s="213"/>
      <c r="AF319" s="149"/>
      <c r="AG319" s="142"/>
      <c r="AH319" s="149"/>
      <c r="AI319" s="142"/>
      <c r="AJ319" s="149"/>
      <c r="AK319" s="142"/>
      <c r="AL319" s="149"/>
      <c r="AM319" s="142"/>
      <c r="AN319" s="149"/>
      <c r="AO319" s="142"/>
      <c r="AP319" s="154"/>
      <c r="AQ319" s="334"/>
      <c r="AR319" s="149"/>
      <c r="AS319" s="142"/>
      <c r="AT319" s="149"/>
      <c r="AU319" s="142"/>
      <c r="AV319" s="149"/>
      <c r="AW319" s="142"/>
      <c r="AX319" s="149"/>
      <c r="AY319" s="142"/>
      <c r="AZ319" s="149"/>
      <c r="BA319" s="142"/>
      <c r="BB319" s="149"/>
      <c r="BC319" s="142"/>
      <c r="BD319" s="154"/>
      <c r="BE319" s="335"/>
      <c r="BF319" s="149"/>
      <c r="BG319" s="142"/>
      <c r="BH319" s="149"/>
      <c r="BI319" s="142"/>
      <c r="BJ319" s="149"/>
      <c r="BK319" s="142"/>
      <c r="BL319" s="149"/>
      <c r="BM319" s="142"/>
      <c r="BN319" s="149"/>
      <c r="BO319" s="142"/>
      <c r="BP319" s="149"/>
      <c r="BQ319" s="142"/>
      <c r="BR319" s="346"/>
    </row>
    <row r="320" spans="2:70" s="4" customFormat="1" ht="15" hidden="1" customHeight="1" outlineLevel="1" x14ac:dyDescent="0.25">
      <c r="B320" s="53" t="s">
        <v>79</v>
      </c>
      <c r="C320" s="213">
        <v>146</v>
      </c>
      <c r="D320" s="141">
        <v>47.666666666666664</v>
      </c>
      <c r="E320" s="142">
        <v>384</v>
      </c>
      <c r="F320" s="141">
        <v>-0.50895140664961636</v>
      </c>
      <c r="G320" s="142">
        <v>1958</v>
      </c>
      <c r="H320" s="141">
        <v>-0.30885986586657255</v>
      </c>
      <c r="I320" s="142">
        <v>2126</v>
      </c>
      <c r="J320" s="141">
        <v>0.53059755219582438</v>
      </c>
      <c r="K320" s="142">
        <v>324</v>
      </c>
      <c r="L320" s="141">
        <v>-0.26195899772209563</v>
      </c>
      <c r="M320" s="142">
        <v>4938</v>
      </c>
      <c r="N320" s="141">
        <v>-9.3279471171502037E-2</v>
      </c>
      <c r="O320" s="142">
        <v>9134</v>
      </c>
      <c r="P320" s="141">
        <v>-0.2563100472235792</v>
      </c>
      <c r="Q320" s="142">
        <v>14072</v>
      </c>
      <c r="R320" s="141">
        <v>-0.20622743682310474</v>
      </c>
      <c r="S320" s="244"/>
      <c r="T320" s="149"/>
      <c r="U320" s="142"/>
      <c r="V320" s="149"/>
      <c r="W320" s="142"/>
      <c r="X320" s="149"/>
      <c r="Y320" s="142"/>
      <c r="Z320" s="149"/>
      <c r="AA320" s="142"/>
      <c r="AB320" s="149"/>
      <c r="AC320" s="142"/>
      <c r="AD320" s="154"/>
      <c r="AE320" s="213"/>
      <c r="AF320" s="149"/>
      <c r="AG320" s="142"/>
      <c r="AH320" s="149"/>
      <c r="AI320" s="142"/>
      <c r="AJ320" s="149"/>
      <c r="AK320" s="142"/>
      <c r="AL320" s="149"/>
      <c r="AM320" s="142"/>
      <c r="AN320" s="149"/>
      <c r="AO320" s="142"/>
      <c r="AP320" s="154"/>
      <c r="AQ320" s="334"/>
      <c r="AR320" s="149"/>
      <c r="AS320" s="142"/>
      <c r="AT320" s="149"/>
      <c r="AU320" s="142"/>
      <c r="AV320" s="149"/>
      <c r="AW320" s="142"/>
      <c r="AX320" s="149"/>
      <c r="AY320" s="142"/>
      <c r="AZ320" s="149"/>
      <c r="BA320" s="142"/>
      <c r="BB320" s="149"/>
      <c r="BC320" s="142"/>
      <c r="BD320" s="154"/>
      <c r="BE320" s="335"/>
      <c r="BF320" s="149"/>
      <c r="BG320" s="142"/>
      <c r="BH320" s="149"/>
      <c r="BI320" s="142"/>
      <c r="BJ320" s="149"/>
      <c r="BK320" s="142"/>
      <c r="BL320" s="149"/>
      <c r="BM320" s="142"/>
      <c r="BN320" s="149"/>
      <c r="BO320" s="142"/>
      <c r="BP320" s="149"/>
      <c r="BQ320" s="142"/>
      <c r="BR320" s="346"/>
    </row>
    <row r="321" spans="2:70" s="4" customFormat="1" ht="15" hidden="1" customHeight="1" outlineLevel="1" x14ac:dyDescent="0.25">
      <c r="B321" s="53" t="s">
        <v>80</v>
      </c>
      <c r="C321" s="213">
        <v>83</v>
      </c>
      <c r="D321" s="141" t="s">
        <v>90</v>
      </c>
      <c r="E321" s="142">
        <v>486</v>
      </c>
      <c r="F321" s="141">
        <v>-0.47459459459459463</v>
      </c>
      <c r="G321" s="142">
        <v>1498</v>
      </c>
      <c r="H321" s="141">
        <v>-0.57802816901408449</v>
      </c>
      <c r="I321" s="142">
        <v>1985</v>
      </c>
      <c r="J321" s="141">
        <v>-0.34118818453368738</v>
      </c>
      <c r="K321" s="142">
        <v>367</v>
      </c>
      <c r="L321" s="141">
        <v>-0.23221757322175729</v>
      </c>
      <c r="M321" s="142">
        <v>4419</v>
      </c>
      <c r="N321" s="141">
        <v>-0.44526738639216668</v>
      </c>
      <c r="O321" s="142">
        <v>8618</v>
      </c>
      <c r="P321" s="141">
        <v>-0.43070418813581712</v>
      </c>
      <c r="Q321" s="142">
        <v>13037</v>
      </c>
      <c r="R321" s="141">
        <v>-0.43572541551246535</v>
      </c>
      <c r="S321" s="244"/>
      <c r="T321" s="149"/>
      <c r="U321" s="142"/>
      <c r="V321" s="149"/>
      <c r="W321" s="142"/>
      <c r="X321" s="149"/>
      <c r="Y321" s="142"/>
      <c r="Z321" s="149"/>
      <c r="AA321" s="142"/>
      <c r="AB321" s="149"/>
      <c r="AC321" s="142"/>
      <c r="AD321" s="154"/>
      <c r="AE321" s="213"/>
      <c r="AF321" s="149"/>
      <c r="AG321" s="142"/>
      <c r="AH321" s="149"/>
      <c r="AI321" s="142"/>
      <c r="AJ321" s="149"/>
      <c r="AK321" s="142"/>
      <c r="AL321" s="149"/>
      <c r="AM321" s="142"/>
      <c r="AN321" s="149"/>
      <c r="AO321" s="142"/>
      <c r="AP321" s="154"/>
      <c r="AQ321" s="334"/>
      <c r="AR321" s="149"/>
      <c r="AS321" s="142"/>
      <c r="AT321" s="149"/>
      <c r="AU321" s="142"/>
      <c r="AV321" s="149"/>
      <c r="AW321" s="142"/>
      <c r="AX321" s="149"/>
      <c r="AY321" s="142"/>
      <c r="AZ321" s="149"/>
      <c r="BA321" s="142"/>
      <c r="BB321" s="149"/>
      <c r="BC321" s="142"/>
      <c r="BD321" s="154"/>
      <c r="BE321" s="335"/>
      <c r="BF321" s="149"/>
      <c r="BG321" s="142"/>
      <c r="BH321" s="149"/>
      <c r="BI321" s="142"/>
      <c r="BJ321" s="149"/>
      <c r="BK321" s="142"/>
      <c r="BL321" s="149"/>
      <c r="BM321" s="142"/>
      <c r="BN321" s="149"/>
      <c r="BO321" s="142"/>
      <c r="BP321" s="149"/>
      <c r="BQ321" s="142"/>
      <c r="BR321" s="346"/>
    </row>
    <row r="322" spans="2:70" s="4" customFormat="1" ht="15" hidden="1" customHeight="1" outlineLevel="1" x14ac:dyDescent="0.25">
      <c r="B322" s="53" t="s">
        <v>81</v>
      </c>
      <c r="C322" s="213">
        <v>49</v>
      </c>
      <c r="D322" s="141">
        <v>15.333333333333332</v>
      </c>
      <c r="E322" s="142">
        <v>64</v>
      </c>
      <c r="F322" s="141">
        <v>-0.72413793103448276</v>
      </c>
      <c r="G322" s="142">
        <v>804</v>
      </c>
      <c r="H322" s="141">
        <v>-0.40664206642066425</v>
      </c>
      <c r="I322" s="142">
        <v>572</v>
      </c>
      <c r="J322" s="141">
        <v>-0.43422354104846683</v>
      </c>
      <c r="K322" s="142">
        <v>188</v>
      </c>
      <c r="L322" s="141">
        <v>-0.37953795379537958</v>
      </c>
      <c r="M322" s="142">
        <v>1677</v>
      </c>
      <c r="N322" s="141">
        <v>-0.4225206611570248</v>
      </c>
      <c r="O322" s="142">
        <v>3859</v>
      </c>
      <c r="P322" s="141">
        <v>-0.30115900036218757</v>
      </c>
      <c r="Q322" s="142">
        <v>5536</v>
      </c>
      <c r="R322" s="141">
        <v>-0.3429859957275101</v>
      </c>
      <c r="S322" s="244"/>
      <c r="T322" s="149"/>
      <c r="U322" s="142"/>
      <c r="V322" s="149"/>
      <c r="W322" s="142"/>
      <c r="X322" s="149"/>
      <c r="Y322" s="142"/>
      <c r="Z322" s="149"/>
      <c r="AA322" s="142"/>
      <c r="AB322" s="149"/>
      <c r="AC322" s="142"/>
      <c r="AD322" s="154"/>
      <c r="AE322" s="213"/>
      <c r="AF322" s="149"/>
      <c r="AG322" s="142"/>
      <c r="AH322" s="149"/>
      <c r="AI322" s="142"/>
      <c r="AJ322" s="149"/>
      <c r="AK322" s="142"/>
      <c r="AL322" s="149"/>
      <c r="AM322" s="142"/>
      <c r="AN322" s="149"/>
      <c r="AO322" s="142"/>
      <c r="AP322" s="154"/>
      <c r="AQ322" s="334"/>
      <c r="AR322" s="149"/>
      <c r="AS322" s="142"/>
      <c r="AT322" s="149"/>
      <c r="AU322" s="142"/>
      <c r="AV322" s="149"/>
      <c r="AW322" s="142"/>
      <c r="AX322" s="149"/>
      <c r="AY322" s="142"/>
      <c r="AZ322" s="149"/>
      <c r="BA322" s="142"/>
      <c r="BB322" s="149"/>
      <c r="BC322" s="142"/>
      <c r="BD322" s="154"/>
      <c r="BE322" s="335"/>
      <c r="BF322" s="149"/>
      <c r="BG322" s="142"/>
      <c r="BH322" s="149"/>
      <c r="BI322" s="142"/>
      <c r="BJ322" s="149"/>
      <c r="BK322" s="142"/>
      <c r="BL322" s="149"/>
      <c r="BM322" s="142"/>
      <c r="BN322" s="149"/>
      <c r="BO322" s="142"/>
      <c r="BP322" s="149"/>
      <c r="BQ322" s="142"/>
      <c r="BR322" s="346"/>
    </row>
    <row r="323" spans="2:70" s="4" customFormat="1" ht="15" hidden="1" customHeight="1" outlineLevel="1" x14ac:dyDescent="0.25">
      <c r="B323" s="53" t="s">
        <v>82</v>
      </c>
      <c r="C323" s="213">
        <v>17</v>
      </c>
      <c r="D323" s="141" t="s">
        <v>90</v>
      </c>
      <c r="E323" s="142">
        <v>4</v>
      </c>
      <c r="F323" s="141">
        <v>-0.92982456140350878</v>
      </c>
      <c r="G323" s="142">
        <v>25</v>
      </c>
      <c r="H323" s="141">
        <v>-0.56140350877192979</v>
      </c>
      <c r="I323" s="142">
        <v>51</v>
      </c>
      <c r="J323" s="141">
        <v>-0.62222222222222223</v>
      </c>
      <c r="K323" s="142">
        <v>0</v>
      </c>
      <c r="L323" s="141">
        <v>-1</v>
      </c>
      <c r="M323" s="142">
        <v>97</v>
      </c>
      <c r="N323" s="141">
        <v>-0.61199999999999999</v>
      </c>
      <c r="O323" s="142">
        <v>16</v>
      </c>
      <c r="P323" s="141">
        <v>-0.92039800995024879</v>
      </c>
      <c r="Q323" s="142">
        <v>113</v>
      </c>
      <c r="R323" s="141">
        <v>-0.74944567627494463</v>
      </c>
      <c r="S323" s="244"/>
      <c r="T323" s="149"/>
      <c r="U323" s="142"/>
      <c r="V323" s="149"/>
      <c r="W323" s="142"/>
      <c r="X323" s="149"/>
      <c r="Y323" s="142"/>
      <c r="Z323" s="149"/>
      <c r="AA323" s="142"/>
      <c r="AB323" s="149"/>
      <c r="AC323" s="142"/>
      <c r="AD323" s="154"/>
      <c r="AE323" s="213"/>
      <c r="AF323" s="149"/>
      <c r="AG323" s="142"/>
      <c r="AH323" s="149"/>
      <c r="AI323" s="142"/>
      <c r="AJ323" s="149"/>
      <c r="AK323" s="142"/>
      <c r="AL323" s="149"/>
      <c r="AM323" s="142"/>
      <c r="AN323" s="149"/>
      <c r="AO323" s="142"/>
      <c r="AP323" s="154"/>
      <c r="AQ323" s="334"/>
      <c r="AR323" s="149"/>
      <c r="AS323" s="142"/>
      <c r="AT323" s="149"/>
      <c r="AU323" s="142"/>
      <c r="AV323" s="149"/>
      <c r="AW323" s="142"/>
      <c r="AX323" s="149"/>
      <c r="AY323" s="142"/>
      <c r="AZ323" s="149"/>
      <c r="BA323" s="142"/>
      <c r="BB323" s="149"/>
      <c r="BC323" s="142"/>
      <c r="BD323" s="154"/>
      <c r="BE323" s="335"/>
      <c r="BF323" s="149"/>
      <c r="BG323" s="142"/>
      <c r="BH323" s="149"/>
      <c r="BI323" s="142"/>
      <c r="BJ323" s="149"/>
      <c r="BK323" s="142"/>
      <c r="BL323" s="149"/>
      <c r="BM323" s="142"/>
      <c r="BN323" s="149"/>
      <c r="BO323" s="142"/>
      <c r="BP323" s="149"/>
      <c r="BQ323" s="142"/>
      <c r="BR323" s="346"/>
    </row>
    <row r="324" spans="2:70" s="4" customFormat="1" ht="15" hidden="1" customHeight="1" outlineLevel="1" x14ac:dyDescent="0.25">
      <c r="B324" s="53" t="s">
        <v>83</v>
      </c>
      <c r="C324" s="213">
        <v>0</v>
      </c>
      <c r="D324" s="141" t="s">
        <v>90</v>
      </c>
      <c r="E324" s="142">
        <v>2</v>
      </c>
      <c r="F324" s="141" t="s">
        <v>90</v>
      </c>
      <c r="G324" s="142">
        <v>108</v>
      </c>
      <c r="H324" s="141">
        <v>5</v>
      </c>
      <c r="I324" s="142">
        <v>53</v>
      </c>
      <c r="J324" s="141">
        <v>6.0000000000000053E-2</v>
      </c>
      <c r="K324" s="142">
        <v>2</v>
      </c>
      <c r="L324" s="141">
        <v>-0.33333333333333337</v>
      </c>
      <c r="M324" s="142">
        <v>165</v>
      </c>
      <c r="N324" s="141">
        <v>1.323943661971831</v>
      </c>
      <c r="O324" s="142">
        <v>97</v>
      </c>
      <c r="P324" s="141">
        <v>-0.17796610169491522</v>
      </c>
      <c r="Q324" s="142">
        <v>262</v>
      </c>
      <c r="R324" s="141">
        <v>0.38624338624338628</v>
      </c>
      <c r="S324" s="244"/>
      <c r="T324" s="149"/>
      <c r="U324" s="142"/>
      <c r="V324" s="149"/>
      <c r="W324" s="142"/>
      <c r="X324" s="149"/>
      <c r="Y324" s="142"/>
      <c r="Z324" s="149"/>
      <c r="AA324" s="142"/>
      <c r="AB324" s="149"/>
      <c r="AC324" s="142"/>
      <c r="AD324" s="154"/>
      <c r="AE324" s="213"/>
      <c r="AF324" s="149"/>
      <c r="AG324" s="142"/>
      <c r="AH324" s="149"/>
      <c r="AI324" s="142"/>
      <c r="AJ324" s="149"/>
      <c r="AK324" s="142"/>
      <c r="AL324" s="149"/>
      <c r="AM324" s="142"/>
      <c r="AN324" s="149"/>
      <c r="AO324" s="142"/>
      <c r="AP324" s="154"/>
      <c r="AQ324" s="334"/>
      <c r="AR324" s="149"/>
      <c r="AS324" s="142"/>
      <c r="AT324" s="149"/>
      <c r="AU324" s="142"/>
      <c r="AV324" s="149"/>
      <c r="AW324" s="142"/>
      <c r="AX324" s="149"/>
      <c r="AY324" s="142"/>
      <c r="AZ324" s="149"/>
      <c r="BA324" s="142"/>
      <c r="BB324" s="149"/>
      <c r="BC324" s="142"/>
      <c r="BD324" s="154"/>
      <c r="BE324" s="335"/>
      <c r="BF324" s="149"/>
      <c r="BG324" s="142"/>
      <c r="BH324" s="149"/>
      <c r="BI324" s="142"/>
      <c r="BJ324" s="149"/>
      <c r="BK324" s="142"/>
      <c r="BL324" s="149"/>
      <c r="BM324" s="142"/>
      <c r="BN324" s="149"/>
      <c r="BO324" s="142"/>
      <c r="BP324" s="149"/>
      <c r="BQ324" s="142"/>
      <c r="BR324" s="346"/>
    </row>
    <row r="325" spans="2:70" s="4" customFormat="1" ht="15" hidden="1" customHeight="1" outlineLevel="1" x14ac:dyDescent="0.25">
      <c r="B325" s="53" t="s">
        <v>84</v>
      </c>
      <c r="C325" s="213">
        <v>0</v>
      </c>
      <c r="D325" s="141">
        <v>-1</v>
      </c>
      <c r="E325" s="142">
        <v>8</v>
      </c>
      <c r="F325" s="141">
        <v>0.60000000000000009</v>
      </c>
      <c r="G325" s="142">
        <v>116</v>
      </c>
      <c r="H325" s="141">
        <v>5.8235294117647056</v>
      </c>
      <c r="I325" s="142">
        <v>52</v>
      </c>
      <c r="J325" s="141">
        <v>-1.8867924528301883E-2</v>
      </c>
      <c r="K325" s="142">
        <v>3</v>
      </c>
      <c r="L325" s="141">
        <v>0</v>
      </c>
      <c r="M325" s="142">
        <v>179</v>
      </c>
      <c r="N325" s="141">
        <v>0.73786407766990281</v>
      </c>
      <c r="O325" s="142">
        <v>119</v>
      </c>
      <c r="P325" s="141">
        <v>0.30769230769230771</v>
      </c>
      <c r="Q325" s="142">
        <v>298</v>
      </c>
      <c r="R325" s="141">
        <v>0.53608247422680422</v>
      </c>
      <c r="S325" s="244"/>
      <c r="T325" s="149"/>
      <c r="U325" s="142"/>
      <c r="V325" s="149"/>
      <c r="W325" s="142"/>
      <c r="X325" s="149"/>
      <c r="Y325" s="142"/>
      <c r="Z325" s="149"/>
      <c r="AA325" s="142"/>
      <c r="AB325" s="149"/>
      <c r="AC325" s="142"/>
      <c r="AD325" s="154"/>
      <c r="AE325" s="213"/>
      <c r="AF325" s="149"/>
      <c r="AG325" s="142"/>
      <c r="AH325" s="149"/>
      <c r="AI325" s="142"/>
      <c r="AJ325" s="149"/>
      <c r="AK325" s="142"/>
      <c r="AL325" s="149"/>
      <c r="AM325" s="142"/>
      <c r="AN325" s="149"/>
      <c r="AO325" s="142"/>
      <c r="AP325" s="154"/>
      <c r="AQ325" s="334"/>
      <c r="AR325" s="149"/>
      <c r="AS325" s="142"/>
      <c r="AT325" s="149"/>
      <c r="AU325" s="142"/>
      <c r="AV325" s="149"/>
      <c r="AW325" s="142"/>
      <c r="AX325" s="149"/>
      <c r="AY325" s="142"/>
      <c r="AZ325" s="149"/>
      <c r="BA325" s="142"/>
      <c r="BB325" s="149"/>
      <c r="BC325" s="142"/>
      <c r="BD325" s="154"/>
      <c r="BE325" s="335"/>
      <c r="BF325" s="149"/>
      <c r="BG325" s="142"/>
      <c r="BH325" s="149"/>
      <c r="BI325" s="142"/>
      <c r="BJ325" s="149"/>
      <c r="BK325" s="142"/>
      <c r="BL325" s="149"/>
      <c r="BM325" s="142"/>
      <c r="BN325" s="149"/>
      <c r="BO325" s="142"/>
      <c r="BP325" s="149"/>
      <c r="BQ325" s="142"/>
      <c r="BR325" s="346"/>
    </row>
    <row r="326" spans="2:70" s="4" customFormat="1" ht="15" hidden="1" customHeight="1" outlineLevel="1" x14ac:dyDescent="0.25">
      <c r="B326" s="53" t="s">
        <v>85</v>
      </c>
      <c r="C326" s="213">
        <v>0</v>
      </c>
      <c r="D326" s="141" t="s">
        <v>90</v>
      </c>
      <c r="E326" s="142">
        <v>5</v>
      </c>
      <c r="F326" s="141">
        <v>0.25</v>
      </c>
      <c r="G326" s="142">
        <v>39</v>
      </c>
      <c r="H326" s="141">
        <v>-7.1428571428571397E-2</v>
      </c>
      <c r="I326" s="142">
        <v>22</v>
      </c>
      <c r="J326" s="141">
        <v>-0.6811594202898551</v>
      </c>
      <c r="K326" s="142">
        <v>1</v>
      </c>
      <c r="L326" s="141" t="s">
        <v>90</v>
      </c>
      <c r="M326" s="142">
        <v>67</v>
      </c>
      <c r="N326" s="141">
        <v>-0.41739130434782612</v>
      </c>
      <c r="O326" s="142">
        <v>57</v>
      </c>
      <c r="P326" s="141">
        <v>-0.72727272727272729</v>
      </c>
      <c r="Q326" s="142">
        <v>124</v>
      </c>
      <c r="R326" s="141">
        <v>-0.61728395061728403</v>
      </c>
      <c r="S326" s="244"/>
      <c r="T326" s="149"/>
      <c r="U326" s="142"/>
      <c r="V326" s="149"/>
      <c r="W326" s="142"/>
      <c r="X326" s="149"/>
      <c r="Y326" s="142"/>
      <c r="Z326" s="149"/>
      <c r="AA326" s="142"/>
      <c r="AB326" s="149"/>
      <c r="AC326" s="142"/>
      <c r="AD326" s="154"/>
      <c r="AE326" s="213"/>
      <c r="AF326" s="149"/>
      <c r="AG326" s="142"/>
      <c r="AH326" s="149"/>
      <c r="AI326" s="142"/>
      <c r="AJ326" s="149"/>
      <c r="AK326" s="142"/>
      <c r="AL326" s="149"/>
      <c r="AM326" s="142"/>
      <c r="AN326" s="149"/>
      <c r="AO326" s="142"/>
      <c r="AP326" s="154"/>
      <c r="AQ326" s="334"/>
      <c r="AR326" s="149"/>
      <c r="AS326" s="142"/>
      <c r="AT326" s="149"/>
      <c r="AU326" s="142"/>
      <c r="AV326" s="149"/>
      <c r="AW326" s="142"/>
      <c r="AX326" s="149"/>
      <c r="AY326" s="142"/>
      <c r="AZ326" s="149"/>
      <c r="BA326" s="142"/>
      <c r="BB326" s="149"/>
      <c r="BC326" s="142"/>
      <c r="BD326" s="154"/>
      <c r="BE326" s="335"/>
      <c r="BF326" s="149"/>
      <c r="BG326" s="142"/>
      <c r="BH326" s="149"/>
      <c r="BI326" s="142"/>
      <c r="BJ326" s="149"/>
      <c r="BK326" s="142"/>
      <c r="BL326" s="149"/>
      <c r="BM326" s="142"/>
      <c r="BN326" s="149"/>
      <c r="BO326" s="142"/>
      <c r="BP326" s="149"/>
      <c r="BQ326" s="142"/>
      <c r="BR326" s="346"/>
    </row>
    <row r="327" spans="2:70" s="4" customFormat="1" ht="15" hidden="1" customHeight="1" outlineLevel="1" x14ac:dyDescent="0.25">
      <c r="B327" s="53" t="s">
        <v>86</v>
      </c>
      <c r="C327" s="213">
        <v>0</v>
      </c>
      <c r="D327" s="141" t="s">
        <v>90</v>
      </c>
      <c r="E327" s="142">
        <v>7</v>
      </c>
      <c r="F327" s="141">
        <v>2.5</v>
      </c>
      <c r="G327" s="142">
        <v>55</v>
      </c>
      <c r="H327" s="141">
        <v>0.83333333333333326</v>
      </c>
      <c r="I327" s="142">
        <v>3</v>
      </c>
      <c r="J327" s="141">
        <v>-0.92307692307692313</v>
      </c>
      <c r="K327" s="142">
        <v>2</v>
      </c>
      <c r="L327" s="141">
        <v>-0.6</v>
      </c>
      <c r="M327" s="142">
        <v>67</v>
      </c>
      <c r="N327" s="141">
        <v>-0.11842105263157898</v>
      </c>
      <c r="O327" s="142">
        <v>182</v>
      </c>
      <c r="P327" s="141">
        <v>-0.37024221453287198</v>
      </c>
      <c r="Q327" s="142">
        <v>249</v>
      </c>
      <c r="R327" s="141">
        <v>-0.31780821917808222</v>
      </c>
      <c r="S327" s="244"/>
      <c r="T327" s="149"/>
      <c r="U327" s="142"/>
      <c r="V327" s="149"/>
      <c r="W327" s="142"/>
      <c r="X327" s="149"/>
      <c r="Y327" s="142"/>
      <c r="Z327" s="149"/>
      <c r="AA327" s="142"/>
      <c r="AB327" s="149"/>
      <c r="AC327" s="142"/>
      <c r="AD327" s="154"/>
      <c r="AE327" s="213"/>
      <c r="AF327" s="149"/>
      <c r="AG327" s="142"/>
      <c r="AH327" s="149"/>
      <c r="AI327" s="142"/>
      <c r="AJ327" s="149"/>
      <c r="AK327" s="142"/>
      <c r="AL327" s="149"/>
      <c r="AM327" s="142"/>
      <c r="AN327" s="149"/>
      <c r="AO327" s="142"/>
      <c r="AP327" s="154"/>
      <c r="AQ327" s="334"/>
      <c r="AR327" s="149"/>
      <c r="AS327" s="142"/>
      <c r="AT327" s="149"/>
      <c r="AU327" s="142"/>
      <c r="AV327" s="149"/>
      <c r="AW327" s="142"/>
      <c r="AX327" s="149"/>
      <c r="AY327" s="142"/>
      <c r="AZ327" s="149"/>
      <c r="BA327" s="142"/>
      <c r="BB327" s="149"/>
      <c r="BC327" s="142"/>
      <c r="BD327" s="154"/>
      <c r="BE327" s="335"/>
      <c r="BF327" s="149"/>
      <c r="BG327" s="142"/>
      <c r="BH327" s="149"/>
      <c r="BI327" s="142"/>
      <c r="BJ327" s="149"/>
      <c r="BK327" s="142"/>
      <c r="BL327" s="149"/>
      <c r="BM327" s="142"/>
      <c r="BN327" s="149"/>
      <c r="BO327" s="142"/>
      <c r="BP327" s="149"/>
      <c r="BQ327" s="142"/>
      <c r="BR327" s="346"/>
    </row>
    <row r="328" spans="2:70" s="4" customFormat="1" ht="15" hidden="1" customHeight="1" outlineLevel="1" x14ac:dyDescent="0.25">
      <c r="B328" s="53" t="s">
        <v>87</v>
      </c>
      <c r="C328" s="213">
        <v>2</v>
      </c>
      <c r="D328" s="141">
        <v>-0.97938144329896903</v>
      </c>
      <c r="E328" s="142">
        <v>132</v>
      </c>
      <c r="F328" s="141">
        <v>2.8823529411764706</v>
      </c>
      <c r="G328" s="142">
        <v>786</v>
      </c>
      <c r="H328" s="141">
        <v>-0.30748898678414094</v>
      </c>
      <c r="I328" s="142">
        <v>1569</v>
      </c>
      <c r="J328" s="141">
        <v>0.3387372013651877</v>
      </c>
      <c r="K328" s="142">
        <v>197</v>
      </c>
      <c r="L328" s="141">
        <v>0.12571428571428567</v>
      </c>
      <c r="M328" s="142">
        <v>2686</v>
      </c>
      <c r="N328" s="141">
        <v>2.7937236892460859E-2</v>
      </c>
      <c r="O328" s="142">
        <v>3682</v>
      </c>
      <c r="P328" s="141">
        <v>-0.18791354212615796</v>
      </c>
      <c r="Q328" s="142">
        <v>6368</v>
      </c>
      <c r="R328" s="141">
        <v>-0.1089967818665174</v>
      </c>
      <c r="S328" s="244"/>
      <c r="T328" s="149"/>
      <c r="U328" s="142"/>
      <c r="V328" s="149"/>
      <c r="W328" s="142"/>
      <c r="X328" s="149"/>
      <c r="Y328" s="142"/>
      <c r="Z328" s="149"/>
      <c r="AA328" s="142"/>
      <c r="AB328" s="149"/>
      <c r="AC328" s="142"/>
      <c r="AD328" s="154"/>
      <c r="AE328" s="213"/>
      <c r="AF328" s="149"/>
      <c r="AG328" s="142"/>
      <c r="AH328" s="149"/>
      <c r="AI328" s="142"/>
      <c r="AJ328" s="149"/>
      <c r="AK328" s="142"/>
      <c r="AL328" s="149"/>
      <c r="AM328" s="142"/>
      <c r="AN328" s="149"/>
      <c r="AO328" s="142"/>
      <c r="AP328" s="154"/>
      <c r="AQ328" s="334"/>
      <c r="AR328" s="149"/>
      <c r="AS328" s="142"/>
      <c r="AT328" s="149"/>
      <c r="AU328" s="142"/>
      <c r="AV328" s="149"/>
      <c r="AW328" s="142"/>
      <c r="AX328" s="149"/>
      <c r="AY328" s="142"/>
      <c r="AZ328" s="149"/>
      <c r="BA328" s="142"/>
      <c r="BB328" s="149"/>
      <c r="BC328" s="142"/>
      <c r="BD328" s="154"/>
      <c r="BE328" s="335"/>
      <c r="BF328" s="149"/>
      <c r="BG328" s="142"/>
      <c r="BH328" s="149"/>
      <c r="BI328" s="142"/>
      <c r="BJ328" s="149"/>
      <c r="BK328" s="142"/>
      <c r="BL328" s="149"/>
      <c r="BM328" s="142"/>
      <c r="BN328" s="149"/>
      <c r="BO328" s="142"/>
      <c r="BP328" s="149"/>
      <c r="BQ328" s="142"/>
      <c r="BR328" s="346"/>
    </row>
    <row r="329" spans="2:70" s="4" customFormat="1" ht="15" hidden="1" customHeight="1" outlineLevel="1" x14ac:dyDescent="0.25">
      <c r="B329" s="53" t="s">
        <v>88</v>
      </c>
      <c r="C329" s="213">
        <v>10</v>
      </c>
      <c r="D329" s="141">
        <v>-0.90909090909090906</v>
      </c>
      <c r="E329" s="142">
        <v>572</v>
      </c>
      <c r="F329" s="141">
        <v>-0.18402282453637664</v>
      </c>
      <c r="G329" s="142">
        <v>1831</v>
      </c>
      <c r="H329" s="141">
        <v>-9.5802469135802482E-2</v>
      </c>
      <c r="I329" s="142">
        <v>2902</v>
      </c>
      <c r="J329" s="141">
        <v>0.14027504911591349</v>
      </c>
      <c r="K329" s="142">
        <v>228</v>
      </c>
      <c r="L329" s="141">
        <v>-0.50755939524838012</v>
      </c>
      <c r="M329" s="142">
        <v>5543</v>
      </c>
      <c r="N329" s="141">
        <v>-5.1505817932922637E-2</v>
      </c>
      <c r="O329" s="142">
        <v>10470</v>
      </c>
      <c r="P329" s="141">
        <v>-3.573402099834222E-2</v>
      </c>
      <c r="Q329" s="142">
        <v>16013</v>
      </c>
      <c r="R329" s="141">
        <v>-4.1252544605436481E-2</v>
      </c>
      <c r="S329" s="244"/>
      <c r="T329" s="149"/>
      <c r="U329" s="142"/>
      <c r="V329" s="149"/>
      <c r="W329" s="142"/>
      <c r="X329" s="149"/>
      <c r="Y329" s="142"/>
      <c r="Z329" s="149"/>
      <c r="AA329" s="142"/>
      <c r="AB329" s="149"/>
      <c r="AC329" s="142"/>
      <c r="AD329" s="154"/>
      <c r="AE329" s="213"/>
      <c r="AF329" s="149"/>
      <c r="AG329" s="142"/>
      <c r="AH329" s="149"/>
      <c r="AI329" s="142"/>
      <c r="AJ329" s="149"/>
      <c r="AK329" s="142"/>
      <c r="AL329" s="149"/>
      <c r="AM329" s="142"/>
      <c r="AN329" s="149"/>
      <c r="AO329" s="142"/>
      <c r="AP329" s="154"/>
      <c r="AQ329" s="334"/>
      <c r="AR329" s="149"/>
      <c r="AS329" s="142"/>
      <c r="AT329" s="149"/>
      <c r="AU329" s="142"/>
      <c r="AV329" s="149"/>
      <c r="AW329" s="142"/>
      <c r="AX329" s="149"/>
      <c r="AY329" s="142"/>
      <c r="AZ329" s="149"/>
      <c r="BA329" s="142"/>
      <c r="BB329" s="149"/>
      <c r="BC329" s="142"/>
      <c r="BD329" s="154"/>
      <c r="BE329" s="335"/>
      <c r="BF329" s="149"/>
      <c r="BG329" s="142"/>
      <c r="BH329" s="149"/>
      <c r="BI329" s="142"/>
      <c r="BJ329" s="149"/>
      <c r="BK329" s="142"/>
      <c r="BL329" s="149"/>
      <c r="BM329" s="142"/>
      <c r="BN329" s="149"/>
      <c r="BO329" s="142"/>
      <c r="BP329" s="149"/>
      <c r="BQ329" s="142"/>
      <c r="BR329" s="346"/>
    </row>
    <row r="330" spans="2:70" s="4" customFormat="1" ht="15" hidden="1" customHeight="1" outlineLevel="1" x14ac:dyDescent="0.25">
      <c r="B330" s="53" t="s">
        <v>89</v>
      </c>
      <c r="C330" s="213">
        <v>37</v>
      </c>
      <c r="D330" s="141">
        <v>-0.70866141732283472</v>
      </c>
      <c r="E330" s="142">
        <v>389</v>
      </c>
      <c r="F330" s="141">
        <v>-0.29143897996357016</v>
      </c>
      <c r="G330" s="142">
        <v>1536</v>
      </c>
      <c r="H330" s="141">
        <v>-0.25291828793774318</v>
      </c>
      <c r="I330" s="142">
        <v>1257</v>
      </c>
      <c r="J330" s="141">
        <v>-0.23910411622276029</v>
      </c>
      <c r="K330" s="142">
        <v>239</v>
      </c>
      <c r="L330" s="141">
        <v>-0.29289940828402372</v>
      </c>
      <c r="M330" s="142">
        <v>3458</v>
      </c>
      <c r="N330" s="141">
        <v>-0.26768318509106315</v>
      </c>
      <c r="O330" s="142">
        <v>10841</v>
      </c>
      <c r="P330" s="141">
        <v>-0.11022652659225218</v>
      </c>
      <c r="Q330" s="142">
        <v>14299</v>
      </c>
      <c r="R330" s="141">
        <v>-0.15420560747663548</v>
      </c>
      <c r="S330" s="244"/>
      <c r="T330" s="149"/>
      <c r="U330" s="142"/>
      <c r="V330" s="149"/>
      <c r="W330" s="142"/>
      <c r="X330" s="149"/>
      <c r="Y330" s="142"/>
      <c r="Z330" s="149"/>
      <c r="AA330" s="142"/>
      <c r="AB330" s="149"/>
      <c r="AC330" s="142"/>
      <c r="AD330" s="154"/>
      <c r="AE330" s="213"/>
      <c r="AF330" s="149"/>
      <c r="AG330" s="142"/>
      <c r="AH330" s="149"/>
      <c r="AI330" s="142"/>
      <c r="AJ330" s="149"/>
      <c r="AK330" s="142"/>
      <c r="AL330" s="149"/>
      <c r="AM330" s="142"/>
      <c r="AN330" s="149"/>
      <c r="AO330" s="142"/>
      <c r="AP330" s="154"/>
      <c r="AQ330" s="334"/>
      <c r="AR330" s="149"/>
      <c r="AS330" s="142"/>
      <c r="AT330" s="149"/>
      <c r="AU330" s="142"/>
      <c r="AV330" s="149"/>
      <c r="AW330" s="142"/>
      <c r="AX330" s="149"/>
      <c r="AY330" s="142"/>
      <c r="AZ330" s="149"/>
      <c r="BA330" s="142"/>
      <c r="BB330" s="149"/>
      <c r="BC330" s="142"/>
      <c r="BD330" s="154"/>
      <c r="BE330" s="335"/>
      <c r="BF330" s="149"/>
      <c r="BG330" s="142"/>
      <c r="BH330" s="149"/>
      <c r="BI330" s="142"/>
      <c r="BJ330" s="149"/>
      <c r="BK330" s="142"/>
      <c r="BL330" s="149"/>
      <c r="BM330" s="142"/>
      <c r="BN330" s="149"/>
      <c r="BO330" s="142"/>
      <c r="BP330" s="149"/>
      <c r="BQ330" s="142"/>
      <c r="BR330" s="346"/>
    </row>
    <row r="331" spans="2:70" s="4" customFormat="1" ht="15.75" collapsed="1" x14ac:dyDescent="0.25">
      <c r="B331" s="65">
        <v>1993</v>
      </c>
      <c r="C331" s="214">
        <v>477</v>
      </c>
      <c r="D331" s="67">
        <v>0.30327868852459017</v>
      </c>
      <c r="E331" s="66">
        <v>2677</v>
      </c>
      <c r="F331" s="67">
        <v>-0.36094533301503939</v>
      </c>
      <c r="G331" s="66">
        <v>10448</v>
      </c>
      <c r="H331" s="67">
        <v>-0.34597809076682318</v>
      </c>
      <c r="I331" s="66">
        <v>13099</v>
      </c>
      <c r="J331" s="67">
        <v>-5.768500948766575E-3</v>
      </c>
      <c r="K331" s="66">
        <v>2105</v>
      </c>
      <c r="L331" s="67">
        <v>-0.1980952380952381</v>
      </c>
      <c r="M331" s="66">
        <v>28806</v>
      </c>
      <c r="N331" s="67">
        <v>-0.20710156895127996</v>
      </c>
      <c r="O331" s="66">
        <v>58461</v>
      </c>
      <c r="P331" s="67">
        <v>-0.20138518913159298</v>
      </c>
      <c r="Q331" s="66">
        <v>87267</v>
      </c>
      <c r="R331" s="67">
        <v>-0.20328120292514584</v>
      </c>
      <c r="S331" s="343"/>
      <c r="T331" s="67"/>
      <c r="U331" s="66"/>
      <c r="V331" s="67"/>
      <c r="W331" s="66"/>
      <c r="X331" s="67"/>
      <c r="Y331" s="66"/>
      <c r="Z331" s="67"/>
      <c r="AA331" s="66"/>
      <c r="AB331" s="67"/>
      <c r="AC331" s="66"/>
      <c r="AD331" s="347"/>
      <c r="AE331" s="214"/>
      <c r="AF331" s="67"/>
      <c r="AG331" s="66"/>
      <c r="AH331" s="67"/>
      <c r="AI331" s="66"/>
      <c r="AJ331" s="67"/>
      <c r="AK331" s="66"/>
      <c r="AL331" s="67"/>
      <c r="AM331" s="66"/>
      <c r="AN331" s="67"/>
      <c r="AO331" s="66"/>
      <c r="AP331" s="347"/>
      <c r="AQ331" s="344"/>
      <c r="AR331" s="67"/>
      <c r="AS331" s="66"/>
      <c r="AT331" s="67"/>
      <c r="AU331" s="66"/>
      <c r="AV331" s="67"/>
      <c r="AW331" s="66"/>
      <c r="AX331" s="67"/>
      <c r="AY331" s="66"/>
      <c r="AZ331" s="67"/>
      <c r="BA331" s="66"/>
      <c r="BB331" s="67"/>
      <c r="BC331" s="66"/>
      <c r="BD331" s="347"/>
      <c r="BE331" s="345"/>
      <c r="BF331" s="67"/>
      <c r="BG331" s="66"/>
      <c r="BH331" s="67"/>
      <c r="BI331" s="66"/>
      <c r="BJ331" s="67"/>
      <c r="BK331" s="66"/>
      <c r="BL331" s="67"/>
      <c r="BM331" s="66"/>
      <c r="BN331" s="67"/>
      <c r="BO331" s="66"/>
      <c r="BP331" s="67"/>
      <c r="BQ331" s="66"/>
      <c r="BR331" s="348"/>
    </row>
    <row r="332" spans="2:70" s="4" customFormat="1" ht="15" hidden="1" customHeight="1" outlineLevel="1" x14ac:dyDescent="0.25">
      <c r="B332" s="53" t="s">
        <v>78</v>
      </c>
      <c r="C332" s="213">
        <v>1</v>
      </c>
      <c r="D332" s="141" t="s">
        <v>90</v>
      </c>
      <c r="E332" s="142">
        <v>898</v>
      </c>
      <c r="F332" s="141">
        <v>-0.27639000805801772</v>
      </c>
      <c r="G332" s="142">
        <v>2857</v>
      </c>
      <c r="H332" s="141">
        <v>0.73677811550151984</v>
      </c>
      <c r="I332" s="142">
        <v>2047</v>
      </c>
      <c r="J332" s="141">
        <v>0.32577720207253891</v>
      </c>
      <c r="K332" s="142">
        <v>417</v>
      </c>
      <c r="L332" s="141">
        <v>8.0310880829015607E-2</v>
      </c>
      <c r="M332" s="142">
        <v>6220</v>
      </c>
      <c r="N332" s="141">
        <v>0.29152823920265791</v>
      </c>
      <c r="O332" s="142">
        <v>11777</v>
      </c>
      <c r="P332" s="141">
        <v>0.11303279463188742</v>
      </c>
      <c r="Q332" s="142">
        <v>17997</v>
      </c>
      <c r="R332" s="141">
        <v>0.1688640644281354</v>
      </c>
      <c r="S332" s="244"/>
      <c r="T332" s="149"/>
      <c r="U332" s="142"/>
      <c r="V332" s="149"/>
      <c r="W332" s="142"/>
      <c r="X332" s="149"/>
      <c r="Y332" s="142"/>
      <c r="Z332" s="149"/>
      <c r="AA332" s="142"/>
      <c r="AB332" s="149"/>
      <c r="AC332" s="142"/>
      <c r="AD332" s="154"/>
      <c r="AE332" s="213"/>
      <c r="AF332" s="149"/>
      <c r="AG332" s="142"/>
      <c r="AH332" s="149"/>
      <c r="AI332" s="142"/>
      <c r="AJ332" s="149"/>
      <c r="AK332" s="142"/>
      <c r="AL332" s="149"/>
      <c r="AM332" s="142"/>
      <c r="AN332" s="149"/>
      <c r="AO332" s="142"/>
      <c r="AP332" s="154"/>
      <c r="AQ332" s="334"/>
      <c r="AR332" s="149"/>
      <c r="AS332" s="142"/>
      <c r="AT332" s="149"/>
      <c r="AU332" s="142"/>
      <c r="AV332" s="149"/>
      <c r="AW332" s="142"/>
      <c r="AX332" s="149"/>
      <c r="AY332" s="142"/>
      <c r="AZ332" s="149"/>
      <c r="BA332" s="142"/>
      <c r="BB332" s="149"/>
      <c r="BC332" s="142"/>
      <c r="BD332" s="154"/>
      <c r="BE332" s="335"/>
      <c r="BF332" s="149"/>
      <c r="BG332" s="142"/>
      <c r="BH332" s="149"/>
      <c r="BI332" s="142"/>
      <c r="BJ332" s="149"/>
      <c r="BK332" s="142"/>
      <c r="BL332" s="149"/>
      <c r="BM332" s="142"/>
      <c r="BN332" s="149"/>
      <c r="BO332" s="142"/>
      <c r="BP332" s="149"/>
      <c r="BQ332" s="142"/>
      <c r="BR332" s="346"/>
    </row>
    <row r="333" spans="2:70" s="4" customFormat="1" ht="15" hidden="1" customHeight="1" outlineLevel="1" x14ac:dyDescent="0.25">
      <c r="B333" s="53" t="s">
        <v>79</v>
      </c>
      <c r="C333" s="213">
        <v>3</v>
      </c>
      <c r="D333" s="141">
        <v>0</v>
      </c>
      <c r="E333" s="142">
        <v>782</v>
      </c>
      <c r="F333" s="141">
        <v>-0.26641651031894931</v>
      </c>
      <c r="G333" s="142">
        <v>2833</v>
      </c>
      <c r="H333" s="141">
        <v>0.55744914788345246</v>
      </c>
      <c r="I333" s="142">
        <v>1389</v>
      </c>
      <c r="J333" s="141">
        <v>-0.34481132075471699</v>
      </c>
      <c r="K333" s="142">
        <v>439</v>
      </c>
      <c r="L333" s="141">
        <v>-4.5351473922902175E-3</v>
      </c>
      <c r="M333" s="142">
        <v>5446</v>
      </c>
      <c r="N333" s="141">
        <v>-5.5055973573137074E-4</v>
      </c>
      <c r="O333" s="142">
        <v>12282</v>
      </c>
      <c r="P333" s="141">
        <v>0.10878396677800839</v>
      </c>
      <c r="Q333" s="142">
        <v>17728</v>
      </c>
      <c r="R333" s="141">
        <v>7.2733873895679535E-2</v>
      </c>
      <c r="S333" s="244"/>
      <c r="T333" s="149"/>
      <c r="U333" s="142"/>
      <c r="V333" s="149"/>
      <c r="W333" s="142"/>
      <c r="X333" s="149"/>
      <c r="Y333" s="142"/>
      <c r="Z333" s="149"/>
      <c r="AA333" s="142"/>
      <c r="AB333" s="149"/>
      <c r="AC333" s="142"/>
      <c r="AD333" s="154"/>
      <c r="AE333" s="213"/>
      <c r="AF333" s="149"/>
      <c r="AG333" s="142"/>
      <c r="AH333" s="149"/>
      <c r="AI333" s="142"/>
      <c r="AJ333" s="149"/>
      <c r="AK333" s="142"/>
      <c r="AL333" s="149"/>
      <c r="AM333" s="142"/>
      <c r="AN333" s="149"/>
      <c r="AO333" s="142"/>
      <c r="AP333" s="154"/>
      <c r="AQ333" s="334"/>
      <c r="AR333" s="149"/>
      <c r="AS333" s="142"/>
      <c r="AT333" s="149"/>
      <c r="AU333" s="142"/>
      <c r="AV333" s="149"/>
      <c r="AW333" s="142"/>
      <c r="AX333" s="149"/>
      <c r="AY333" s="142"/>
      <c r="AZ333" s="149"/>
      <c r="BA333" s="142"/>
      <c r="BB333" s="149"/>
      <c r="BC333" s="142"/>
      <c r="BD333" s="154"/>
      <c r="BE333" s="335"/>
      <c r="BF333" s="149"/>
      <c r="BG333" s="142"/>
      <c r="BH333" s="149"/>
      <c r="BI333" s="142"/>
      <c r="BJ333" s="149"/>
      <c r="BK333" s="142"/>
      <c r="BL333" s="149"/>
      <c r="BM333" s="142"/>
      <c r="BN333" s="149"/>
      <c r="BO333" s="142"/>
      <c r="BP333" s="149"/>
      <c r="BQ333" s="142"/>
      <c r="BR333" s="346"/>
    </row>
    <row r="334" spans="2:70" s="4" customFormat="1" ht="15" hidden="1" customHeight="1" outlineLevel="1" x14ac:dyDescent="0.25">
      <c r="B334" s="53" t="s">
        <v>80</v>
      </c>
      <c r="C334" s="213">
        <v>0</v>
      </c>
      <c r="D334" s="141">
        <v>-1</v>
      </c>
      <c r="E334" s="142">
        <v>925</v>
      </c>
      <c r="F334" s="141">
        <v>4.284103720405863E-2</v>
      </c>
      <c r="G334" s="142">
        <v>3550</v>
      </c>
      <c r="H334" s="141">
        <v>0.60488245931283902</v>
      </c>
      <c r="I334" s="142">
        <v>3013</v>
      </c>
      <c r="J334" s="141">
        <v>-7.0635410240592278E-2</v>
      </c>
      <c r="K334" s="142">
        <v>478</v>
      </c>
      <c r="L334" s="141">
        <v>4.2016806722688926E-3</v>
      </c>
      <c r="M334" s="142">
        <v>7966</v>
      </c>
      <c r="N334" s="141">
        <v>0.16803519061583572</v>
      </c>
      <c r="O334" s="142">
        <v>15138</v>
      </c>
      <c r="P334" s="141">
        <v>0.3353916725476358</v>
      </c>
      <c r="Q334" s="142">
        <v>23104</v>
      </c>
      <c r="R334" s="141">
        <v>0.27252698832341915</v>
      </c>
      <c r="S334" s="244"/>
      <c r="T334" s="149"/>
      <c r="U334" s="142"/>
      <c r="V334" s="149"/>
      <c r="W334" s="142"/>
      <c r="X334" s="149"/>
      <c r="Y334" s="142"/>
      <c r="Z334" s="149"/>
      <c r="AA334" s="142"/>
      <c r="AB334" s="149"/>
      <c r="AC334" s="142"/>
      <c r="AD334" s="154"/>
      <c r="AE334" s="213"/>
      <c r="AF334" s="149"/>
      <c r="AG334" s="142"/>
      <c r="AH334" s="149"/>
      <c r="AI334" s="142"/>
      <c r="AJ334" s="149"/>
      <c r="AK334" s="142"/>
      <c r="AL334" s="149"/>
      <c r="AM334" s="142"/>
      <c r="AN334" s="149"/>
      <c r="AO334" s="142"/>
      <c r="AP334" s="154"/>
      <c r="AQ334" s="334"/>
      <c r="AR334" s="149"/>
      <c r="AS334" s="142"/>
      <c r="AT334" s="149"/>
      <c r="AU334" s="142"/>
      <c r="AV334" s="149"/>
      <c r="AW334" s="142"/>
      <c r="AX334" s="149"/>
      <c r="AY334" s="142"/>
      <c r="AZ334" s="149"/>
      <c r="BA334" s="142"/>
      <c r="BB334" s="149"/>
      <c r="BC334" s="142"/>
      <c r="BD334" s="154"/>
      <c r="BE334" s="335"/>
      <c r="BF334" s="149"/>
      <c r="BG334" s="142"/>
      <c r="BH334" s="149"/>
      <c r="BI334" s="142"/>
      <c r="BJ334" s="149"/>
      <c r="BK334" s="142"/>
      <c r="BL334" s="149"/>
      <c r="BM334" s="142"/>
      <c r="BN334" s="149"/>
      <c r="BO334" s="142"/>
      <c r="BP334" s="149"/>
      <c r="BQ334" s="142"/>
      <c r="BR334" s="346"/>
    </row>
    <row r="335" spans="2:70" s="4" customFormat="1" ht="15" hidden="1" customHeight="1" outlineLevel="1" x14ac:dyDescent="0.25">
      <c r="B335" s="53" t="s">
        <v>81</v>
      </c>
      <c r="C335" s="213">
        <v>3</v>
      </c>
      <c r="D335" s="141" t="s">
        <v>90</v>
      </c>
      <c r="E335" s="142">
        <v>232</v>
      </c>
      <c r="F335" s="141">
        <v>0.63380281690140849</v>
      </c>
      <c r="G335" s="142">
        <v>1355</v>
      </c>
      <c r="H335" s="141">
        <v>1.5760456273764261</v>
      </c>
      <c r="I335" s="142">
        <v>1011</v>
      </c>
      <c r="J335" s="141">
        <v>0.16073478760045923</v>
      </c>
      <c r="K335" s="142">
        <v>303</v>
      </c>
      <c r="L335" s="141">
        <v>0.40930232558139545</v>
      </c>
      <c r="M335" s="142">
        <v>2904</v>
      </c>
      <c r="N335" s="141">
        <v>0.65564424173318137</v>
      </c>
      <c r="O335" s="142">
        <v>5522</v>
      </c>
      <c r="P335" s="141">
        <v>0.80989839396919039</v>
      </c>
      <c r="Q335" s="142">
        <v>8426</v>
      </c>
      <c r="R335" s="141">
        <v>0.75359001040582729</v>
      </c>
      <c r="S335" s="244"/>
      <c r="T335" s="149"/>
      <c r="U335" s="142"/>
      <c r="V335" s="149"/>
      <c r="W335" s="142"/>
      <c r="X335" s="149"/>
      <c r="Y335" s="142"/>
      <c r="Z335" s="149"/>
      <c r="AA335" s="142"/>
      <c r="AB335" s="149"/>
      <c r="AC335" s="142"/>
      <c r="AD335" s="154"/>
      <c r="AE335" s="213"/>
      <c r="AF335" s="149"/>
      <c r="AG335" s="142"/>
      <c r="AH335" s="149"/>
      <c r="AI335" s="142"/>
      <c r="AJ335" s="149"/>
      <c r="AK335" s="142"/>
      <c r="AL335" s="149"/>
      <c r="AM335" s="142"/>
      <c r="AN335" s="149"/>
      <c r="AO335" s="142"/>
      <c r="AP335" s="154"/>
      <c r="AQ335" s="334"/>
      <c r="AR335" s="149"/>
      <c r="AS335" s="142"/>
      <c r="AT335" s="149"/>
      <c r="AU335" s="142"/>
      <c r="AV335" s="149"/>
      <c r="AW335" s="142"/>
      <c r="AX335" s="149"/>
      <c r="AY335" s="142"/>
      <c r="AZ335" s="149"/>
      <c r="BA335" s="142"/>
      <c r="BB335" s="149"/>
      <c r="BC335" s="142"/>
      <c r="BD335" s="154"/>
      <c r="BE335" s="335"/>
      <c r="BF335" s="149"/>
      <c r="BG335" s="142"/>
      <c r="BH335" s="149"/>
      <c r="BI335" s="142"/>
      <c r="BJ335" s="149"/>
      <c r="BK335" s="142"/>
      <c r="BL335" s="149"/>
      <c r="BM335" s="142"/>
      <c r="BN335" s="149"/>
      <c r="BO335" s="142"/>
      <c r="BP335" s="149"/>
      <c r="BQ335" s="142"/>
      <c r="BR335" s="346"/>
    </row>
    <row r="336" spans="2:70" s="4" customFormat="1" ht="15" hidden="1" customHeight="1" outlineLevel="1" x14ac:dyDescent="0.25">
      <c r="B336" s="53" t="s">
        <v>82</v>
      </c>
      <c r="C336" s="213">
        <v>0</v>
      </c>
      <c r="D336" s="141" t="s">
        <v>90</v>
      </c>
      <c r="E336" s="142">
        <v>57</v>
      </c>
      <c r="F336" s="141">
        <v>10.4</v>
      </c>
      <c r="G336" s="142">
        <v>57</v>
      </c>
      <c r="H336" s="141">
        <v>1.4782608695652173</v>
      </c>
      <c r="I336" s="142">
        <v>135</v>
      </c>
      <c r="J336" s="141">
        <v>5.75</v>
      </c>
      <c r="K336" s="142">
        <v>1</v>
      </c>
      <c r="L336" s="141">
        <v>-0.66666666666666674</v>
      </c>
      <c r="M336" s="142">
        <v>250</v>
      </c>
      <c r="N336" s="141">
        <v>3.9019607843137258</v>
      </c>
      <c r="O336" s="142">
        <v>201</v>
      </c>
      <c r="P336" s="141">
        <v>0.29677419354838719</v>
      </c>
      <c r="Q336" s="142">
        <v>451</v>
      </c>
      <c r="R336" s="141">
        <v>1.1893203883495147</v>
      </c>
      <c r="S336" s="244"/>
      <c r="T336" s="149"/>
      <c r="U336" s="142"/>
      <c r="V336" s="149"/>
      <c r="W336" s="142"/>
      <c r="X336" s="149"/>
      <c r="Y336" s="142"/>
      <c r="Z336" s="149"/>
      <c r="AA336" s="142"/>
      <c r="AB336" s="149"/>
      <c r="AC336" s="142"/>
      <c r="AD336" s="154"/>
      <c r="AE336" s="213"/>
      <c r="AF336" s="149"/>
      <c r="AG336" s="142"/>
      <c r="AH336" s="149"/>
      <c r="AI336" s="142"/>
      <c r="AJ336" s="149"/>
      <c r="AK336" s="142"/>
      <c r="AL336" s="149"/>
      <c r="AM336" s="142"/>
      <c r="AN336" s="149"/>
      <c r="AO336" s="142"/>
      <c r="AP336" s="154"/>
      <c r="AQ336" s="334"/>
      <c r="AR336" s="149"/>
      <c r="AS336" s="142"/>
      <c r="AT336" s="149"/>
      <c r="AU336" s="142"/>
      <c r="AV336" s="149"/>
      <c r="AW336" s="142"/>
      <c r="AX336" s="149"/>
      <c r="AY336" s="142"/>
      <c r="AZ336" s="149"/>
      <c r="BA336" s="142"/>
      <c r="BB336" s="149"/>
      <c r="BC336" s="142"/>
      <c r="BD336" s="154"/>
      <c r="BE336" s="335"/>
      <c r="BF336" s="149"/>
      <c r="BG336" s="142"/>
      <c r="BH336" s="149"/>
      <c r="BI336" s="142"/>
      <c r="BJ336" s="149"/>
      <c r="BK336" s="142"/>
      <c r="BL336" s="149"/>
      <c r="BM336" s="142"/>
      <c r="BN336" s="149"/>
      <c r="BO336" s="142"/>
      <c r="BP336" s="149"/>
      <c r="BQ336" s="142"/>
      <c r="BR336" s="346"/>
    </row>
    <row r="337" spans="2:70" s="4" customFormat="1" ht="15" hidden="1" customHeight="1" outlineLevel="1" x14ac:dyDescent="0.25">
      <c r="B337" s="53" t="s">
        <v>83</v>
      </c>
      <c r="C337" s="213">
        <v>0</v>
      </c>
      <c r="D337" s="141" t="s">
        <v>90</v>
      </c>
      <c r="E337" s="142">
        <v>0</v>
      </c>
      <c r="F337" s="141">
        <v>-1</v>
      </c>
      <c r="G337" s="142">
        <v>18</v>
      </c>
      <c r="H337" s="141">
        <v>-0.82352941176470584</v>
      </c>
      <c r="I337" s="142">
        <v>50</v>
      </c>
      <c r="J337" s="141">
        <v>2.125</v>
      </c>
      <c r="K337" s="142">
        <v>3</v>
      </c>
      <c r="L337" s="141">
        <v>2</v>
      </c>
      <c r="M337" s="142">
        <v>71</v>
      </c>
      <c r="N337" s="141">
        <v>-0.41803278688524592</v>
      </c>
      <c r="O337" s="142">
        <v>118</v>
      </c>
      <c r="P337" s="141">
        <v>-0.76257545271629779</v>
      </c>
      <c r="Q337" s="142">
        <v>189</v>
      </c>
      <c r="R337" s="141">
        <v>-0.69466882067851365</v>
      </c>
      <c r="S337" s="244"/>
      <c r="T337" s="149"/>
      <c r="U337" s="142"/>
      <c r="V337" s="149"/>
      <c r="W337" s="142"/>
      <c r="X337" s="149"/>
      <c r="Y337" s="142"/>
      <c r="Z337" s="149"/>
      <c r="AA337" s="142"/>
      <c r="AB337" s="149"/>
      <c r="AC337" s="142"/>
      <c r="AD337" s="154"/>
      <c r="AE337" s="213"/>
      <c r="AF337" s="149"/>
      <c r="AG337" s="142"/>
      <c r="AH337" s="149"/>
      <c r="AI337" s="142"/>
      <c r="AJ337" s="149"/>
      <c r="AK337" s="142"/>
      <c r="AL337" s="149"/>
      <c r="AM337" s="142"/>
      <c r="AN337" s="149"/>
      <c r="AO337" s="142"/>
      <c r="AP337" s="154"/>
      <c r="AQ337" s="334"/>
      <c r="AR337" s="149"/>
      <c r="AS337" s="142"/>
      <c r="AT337" s="149"/>
      <c r="AU337" s="142"/>
      <c r="AV337" s="149"/>
      <c r="AW337" s="142"/>
      <c r="AX337" s="149"/>
      <c r="AY337" s="142"/>
      <c r="AZ337" s="149"/>
      <c r="BA337" s="142"/>
      <c r="BB337" s="149"/>
      <c r="BC337" s="142"/>
      <c r="BD337" s="154"/>
      <c r="BE337" s="335"/>
      <c r="BF337" s="149"/>
      <c r="BG337" s="142"/>
      <c r="BH337" s="149"/>
      <c r="BI337" s="142"/>
      <c r="BJ337" s="149"/>
      <c r="BK337" s="142"/>
      <c r="BL337" s="149"/>
      <c r="BM337" s="142"/>
      <c r="BN337" s="149"/>
      <c r="BO337" s="142"/>
      <c r="BP337" s="149"/>
      <c r="BQ337" s="142"/>
      <c r="BR337" s="346"/>
    </row>
    <row r="338" spans="2:70" s="4" customFormat="1" ht="15" hidden="1" customHeight="1" outlineLevel="1" x14ac:dyDescent="0.25">
      <c r="B338" s="53" t="s">
        <v>84</v>
      </c>
      <c r="C338" s="213">
        <v>25</v>
      </c>
      <c r="D338" s="141">
        <v>3.166666666666667</v>
      </c>
      <c r="E338" s="142">
        <v>5</v>
      </c>
      <c r="F338" s="141">
        <v>0.66666666666666674</v>
      </c>
      <c r="G338" s="142">
        <v>17</v>
      </c>
      <c r="H338" s="141">
        <v>4.666666666666667</v>
      </c>
      <c r="I338" s="142">
        <v>53</v>
      </c>
      <c r="J338" s="141">
        <v>4.3</v>
      </c>
      <c r="K338" s="142">
        <v>3</v>
      </c>
      <c r="L338" s="141">
        <v>2</v>
      </c>
      <c r="M338" s="142">
        <v>103</v>
      </c>
      <c r="N338" s="141">
        <v>3.4782608695652177</v>
      </c>
      <c r="O338" s="142">
        <v>91</v>
      </c>
      <c r="P338" s="141">
        <v>-0.38926174496644295</v>
      </c>
      <c r="Q338" s="142">
        <v>194</v>
      </c>
      <c r="R338" s="141">
        <v>0.12790697674418605</v>
      </c>
      <c r="S338" s="244"/>
      <c r="T338" s="149"/>
      <c r="U338" s="142"/>
      <c r="V338" s="149"/>
      <c r="W338" s="142"/>
      <c r="X338" s="149"/>
      <c r="Y338" s="142"/>
      <c r="Z338" s="149"/>
      <c r="AA338" s="142"/>
      <c r="AB338" s="149"/>
      <c r="AC338" s="142"/>
      <c r="AD338" s="154"/>
      <c r="AE338" s="213"/>
      <c r="AF338" s="149"/>
      <c r="AG338" s="142"/>
      <c r="AH338" s="149"/>
      <c r="AI338" s="142"/>
      <c r="AJ338" s="149"/>
      <c r="AK338" s="142"/>
      <c r="AL338" s="149"/>
      <c r="AM338" s="142"/>
      <c r="AN338" s="149"/>
      <c r="AO338" s="142"/>
      <c r="AP338" s="154"/>
      <c r="AQ338" s="334"/>
      <c r="AR338" s="149"/>
      <c r="AS338" s="142"/>
      <c r="AT338" s="149"/>
      <c r="AU338" s="142"/>
      <c r="AV338" s="149"/>
      <c r="AW338" s="142"/>
      <c r="AX338" s="149"/>
      <c r="AY338" s="142"/>
      <c r="AZ338" s="149"/>
      <c r="BA338" s="142"/>
      <c r="BB338" s="149"/>
      <c r="BC338" s="142"/>
      <c r="BD338" s="154"/>
      <c r="BE338" s="335"/>
      <c r="BF338" s="149"/>
      <c r="BG338" s="142"/>
      <c r="BH338" s="149"/>
      <c r="BI338" s="142"/>
      <c r="BJ338" s="149"/>
      <c r="BK338" s="142"/>
      <c r="BL338" s="149"/>
      <c r="BM338" s="142"/>
      <c r="BN338" s="149"/>
      <c r="BO338" s="142"/>
      <c r="BP338" s="149"/>
      <c r="BQ338" s="142"/>
      <c r="BR338" s="346"/>
    </row>
    <row r="339" spans="2:70" s="4" customFormat="1" ht="15" hidden="1" customHeight="1" outlineLevel="1" x14ac:dyDescent="0.25">
      <c r="B339" s="53" t="s">
        <v>85</v>
      </c>
      <c r="C339" s="213">
        <v>0</v>
      </c>
      <c r="D339" s="141" t="s">
        <v>90</v>
      </c>
      <c r="E339" s="142">
        <v>4</v>
      </c>
      <c r="F339" s="141">
        <v>3</v>
      </c>
      <c r="G339" s="142">
        <v>42</v>
      </c>
      <c r="H339" s="141">
        <v>-0.1063829787234043</v>
      </c>
      <c r="I339" s="142">
        <v>69</v>
      </c>
      <c r="J339" s="141">
        <v>12.8</v>
      </c>
      <c r="K339" s="142">
        <v>0</v>
      </c>
      <c r="L339" s="141">
        <v>-1</v>
      </c>
      <c r="M339" s="142">
        <v>115</v>
      </c>
      <c r="N339" s="141">
        <v>1.0535714285714284</v>
      </c>
      <c r="O339" s="142">
        <v>209</v>
      </c>
      <c r="P339" s="141">
        <v>1.9857142857142858</v>
      </c>
      <c r="Q339" s="142">
        <v>324</v>
      </c>
      <c r="R339" s="141">
        <v>1.5714285714285716</v>
      </c>
      <c r="S339" s="244"/>
      <c r="T339" s="149"/>
      <c r="U339" s="142"/>
      <c r="V339" s="149"/>
      <c r="W339" s="142"/>
      <c r="X339" s="149"/>
      <c r="Y339" s="142"/>
      <c r="Z339" s="149"/>
      <c r="AA339" s="142"/>
      <c r="AB339" s="149"/>
      <c r="AC339" s="142"/>
      <c r="AD339" s="154"/>
      <c r="AE339" s="213"/>
      <c r="AF339" s="149"/>
      <c r="AG339" s="142"/>
      <c r="AH339" s="149"/>
      <c r="AI339" s="142"/>
      <c r="AJ339" s="149"/>
      <c r="AK339" s="142"/>
      <c r="AL339" s="149"/>
      <c r="AM339" s="142"/>
      <c r="AN339" s="149"/>
      <c r="AO339" s="142"/>
      <c r="AP339" s="154"/>
      <c r="AQ339" s="334"/>
      <c r="AR339" s="149"/>
      <c r="AS339" s="142"/>
      <c r="AT339" s="149"/>
      <c r="AU339" s="142"/>
      <c r="AV339" s="149"/>
      <c r="AW339" s="142"/>
      <c r="AX339" s="149"/>
      <c r="AY339" s="142"/>
      <c r="AZ339" s="149"/>
      <c r="BA339" s="142"/>
      <c r="BB339" s="149"/>
      <c r="BC339" s="142"/>
      <c r="BD339" s="154"/>
      <c r="BE339" s="335"/>
      <c r="BF339" s="149"/>
      <c r="BG339" s="142"/>
      <c r="BH339" s="149"/>
      <c r="BI339" s="142"/>
      <c r="BJ339" s="149"/>
      <c r="BK339" s="142"/>
      <c r="BL339" s="149"/>
      <c r="BM339" s="142"/>
      <c r="BN339" s="149"/>
      <c r="BO339" s="142"/>
      <c r="BP339" s="149"/>
      <c r="BQ339" s="142"/>
      <c r="BR339" s="346"/>
    </row>
    <row r="340" spans="2:70" s="4" customFormat="1" ht="15" hidden="1" customHeight="1" outlineLevel="1" x14ac:dyDescent="0.25">
      <c r="B340" s="53" t="s">
        <v>86</v>
      </c>
      <c r="C340" s="213">
        <v>0</v>
      </c>
      <c r="D340" s="141" t="s">
        <v>90</v>
      </c>
      <c r="E340" s="142">
        <v>2</v>
      </c>
      <c r="F340" s="141">
        <v>-0.84615384615384615</v>
      </c>
      <c r="G340" s="142">
        <v>30</v>
      </c>
      <c r="H340" s="141">
        <v>-0.60526315789473684</v>
      </c>
      <c r="I340" s="142">
        <v>39</v>
      </c>
      <c r="J340" s="141">
        <v>2.5454545454545454</v>
      </c>
      <c r="K340" s="142">
        <v>5</v>
      </c>
      <c r="L340" s="141">
        <v>-0.2857142857142857</v>
      </c>
      <c r="M340" s="142">
        <v>76</v>
      </c>
      <c r="N340" s="141">
        <v>-0.28971962616822433</v>
      </c>
      <c r="O340" s="142">
        <v>289</v>
      </c>
      <c r="P340" s="141">
        <v>1.1729323308270678</v>
      </c>
      <c r="Q340" s="142">
        <v>365</v>
      </c>
      <c r="R340" s="141">
        <v>0.52083333333333326</v>
      </c>
      <c r="S340" s="244"/>
      <c r="T340" s="149"/>
      <c r="U340" s="142"/>
      <c r="V340" s="149"/>
      <c r="W340" s="142"/>
      <c r="X340" s="149"/>
      <c r="Y340" s="142"/>
      <c r="Z340" s="149"/>
      <c r="AA340" s="142"/>
      <c r="AB340" s="149"/>
      <c r="AC340" s="142"/>
      <c r="AD340" s="154"/>
      <c r="AE340" s="213"/>
      <c r="AF340" s="149"/>
      <c r="AG340" s="142"/>
      <c r="AH340" s="149"/>
      <c r="AI340" s="142"/>
      <c r="AJ340" s="149"/>
      <c r="AK340" s="142"/>
      <c r="AL340" s="149"/>
      <c r="AM340" s="142"/>
      <c r="AN340" s="149"/>
      <c r="AO340" s="142"/>
      <c r="AP340" s="154"/>
      <c r="AQ340" s="334"/>
      <c r="AR340" s="149"/>
      <c r="AS340" s="142"/>
      <c r="AT340" s="149"/>
      <c r="AU340" s="142"/>
      <c r="AV340" s="149"/>
      <c r="AW340" s="142"/>
      <c r="AX340" s="149"/>
      <c r="AY340" s="142"/>
      <c r="AZ340" s="149"/>
      <c r="BA340" s="142"/>
      <c r="BB340" s="149"/>
      <c r="BC340" s="142"/>
      <c r="BD340" s="154"/>
      <c r="BE340" s="335"/>
      <c r="BF340" s="149"/>
      <c r="BG340" s="142"/>
      <c r="BH340" s="149"/>
      <c r="BI340" s="142"/>
      <c r="BJ340" s="149"/>
      <c r="BK340" s="142"/>
      <c r="BL340" s="149"/>
      <c r="BM340" s="142"/>
      <c r="BN340" s="149"/>
      <c r="BO340" s="142"/>
      <c r="BP340" s="149"/>
      <c r="BQ340" s="142"/>
      <c r="BR340" s="346"/>
    </row>
    <row r="341" spans="2:70" s="4" customFormat="1" ht="15" hidden="1" customHeight="1" outlineLevel="1" x14ac:dyDescent="0.25">
      <c r="B341" s="53" t="s">
        <v>87</v>
      </c>
      <c r="C341" s="213">
        <v>97</v>
      </c>
      <c r="D341" s="141" t="s">
        <v>90</v>
      </c>
      <c r="E341" s="142">
        <v>34</v>
      </c>
      <c r="F341" s="141">
        <v>-0.87313432835820892</v>
      </c>
      <c r="G341" s="142">
        <v>1135</v>
      </c>
      <c r="H341" s="141">
        <v>0.64017341040462439</v>
      </c>
      <c r="I341" s="142">
        <v>1172</v>
      </c>
      <c r="J341" s="141">
        <v>-6.9841269841269815E-2</v>
      </c>
      <c r="K341" s="142">
        <v>175</v>
      </c>
      <c r="L341" s="141">
        <v>-5.6818181818182323E-3</v>
      </c>
      <c r="M341" s="142">
        <v>2613</v>
      </c>
      <c r="N341" s="141">
        <v>9.0567612687812993E-2</v>
      </c>
      <c r="O341" s="142">
        <v>4534</v>
      </c>
      <c r="P341" s="141">
        <v>0.15870176335292618</v>
      </c>
      <c r="Q341" s="142">
        <v>7147</v>
      </c>
      <c r="R341" s="141">
        <v>0.1328261214138533</v>
      </c>
      <c r="S341" s="244"/>
      <c r="T341" s="149"/>
      <c r="U341" s="142"/>
      <c r="V341" s="149"/>
      <c r="W341" s="142"/>
      <c r="X341" s="149"/>
      <c r="Y341" s="142"/>
      <c r="Z341" s="149"/>
      <c r="AA341" s="142"/>
      <c r="AB341" s="149"/>
      <c r="AC341" s="142"/>
      <c r="AD341" s="154"/>
      <c r="AE341" s="213"/>
      <c r="AF341" s="149"/>
      <c r="AG341" s="142"/>
      <c r="AH341" s="149"/>
      <c r="AI341" s="142"/>
      <c r="AJ341" s="149"/>
      <c r="AK341" s="142"/>
      <c r="AL341" s="149"/>
      <c r="AM341" s="142"/>
      <c r="AN341" s="149"/>
      <c r="AO341" s="142"/>
      <c r="AP341" s="154"/>
      <c r="AQ341" s="334"/>
      <c r="AR341" s="149"/>
      <c r="AS341" s="142"/>
      <c r="AT341" s="149"/>
      <c r="AU341" s="142"/>
      <c r="AV341" s="149"/>
      <c r="AW341" s="142"/>
      <c r="AX341" s="149"/>
      <c r="AY341" s="142"/>
      <c r="AZ341" s="149"/>
      <c r="BA341" s="142"/>
      <c r="BB341" s="149"/>
      <c r="BC341" s="142"/>
      <c r="BD341" s="154"/>
      <c r="BE341" s="335"/>
      <c r="BF341" s="149"/>
      <c r="BG341" s="142"/>
      <c r="BH341" s="149"/>
      <c r="BI341" s="142"/>
      <c r="BJ341" s="149"/>
      <c r="BK341" s="142"/>
      <c r="BL341" s="149"/>
      <c r="BM341" s="142"/>
      <c r="BN341" s="149"/>
      <c r="BO341" s="142"/>
      <c r="BP341" s="149"/>
      <c r="BQ341" s="142"/>
      <c r="BR341" s="346"/>
    </row>
    <row r="342" spans="2:70" s="4" customFormat="1" ht="15" hidden="1" customHeight="1" outlineLevel="1" x14ac:dyDescent="0.25">
      <c r="B342" s="53" t="s">
        <v>88</v>
      </c>
      <c r="C342" s="213">
        <v>110</v>
      </c>
      <c r="D342" s="141">
        <v>54</v>
      </c>
      <c r="E342" s="142">
        <v>701</v>
      </c>
      <c r="F342" s="141">
        <v>-0.339924670433145</v>
      </c>
      <c r="G342" s="142">
        <v>2025</v>
      </c>
      <c r="H342" s="141">
        <v>-0.22798322531452531</v>
      </c>
      <c r="I342" s="142">
        <v>2545</v>
      </c>
      <c r="J342" s="141">
        <v>-2.4904214559386961E-2</v>
      </c>
      <c r="K342" s="142">
        <v>463</v>
      </c>
      <c r="L342" s="141">
        <v>6.6820276497695952E-2</v>
      </c>
      <c r="M342" s="142">
        <v>5844</v>
      </c>
      <c r="N342" s="141">
        <v>-0.13177833902837621</v>
      </c>
      <c r="O342" s="142">
        <v>10858</v>
      </c>
      <c r="P342" s="141">
        <v>-0.23481324876673715</v>
      </c>
      <c r="Q342" s="142">
        <v>16702</v>
      </c>
      <c r="R342" s="141">
        <v>-0.20166340041107023</v>
      </c>
      <c r="S342" s="244"/>
      <c r="T342" s="149"/>
      <c r="U342" s="142"/>
      <c r="V342" s="149"/>
      <c r="W342" s="142"/>
      <c r="X342" s="149"/>
      <c r="Y342" s="142"/>
      <c r="Z342" s="149"/>
      <c r="AA342" s="142"/>
      <c r="AB342" s="149"/>
      <c r="AC342" s="142"/>
      <c r="AD342" s="154"/>
      <c r="AE342" s="213"/>
      <c r="AF342" s="149"/>
      <c r="AG342" s="142"/>
      <c r="AH342" s="149"/>
      <c r="AI342" s="142"/>
      <c r="AJ342" s="149"/>
      <c r="AK342" s="142"/>
      <c r="AL342" s="149"/>
      <c r="AM342" s="142"/>
      <c r="AN342" s="149"/>
      <c r="AO342" s="142"/>
      <c r="AP342" s="154"/>
      <c r="AQ342" s="334"/>
      <c r="AR342" s="149"/>
      <c r="AS342" s="142"/>
      <c r="AT342" s="149"/>
      <c r="AU342" s="142"/>
      <c r="AV342" s="149"/>
      <c r="AW342" s="142"/>
      <c r="AX342" s="149"/>
      <c r="AY342" s="142"/>
      <c r="AZ342" s="149"/>
      <c r="BA342" s="142"/>
      <c r="BB342" s="149"/>
      <c r="BC342" s="142"/>
      <c r="BD342" s="154"/>
      <c r="BE342" s="335"/>
      <c r="BF342" s="149"/>
      <c r="BG342" s="142"/>
      <c r="BH342" s="149"/>
      <c r="BI342" s="142"/>
      <c r="BJ342" s="149"/>
      <c r="BK342" s="142"/>
      <c r="BL342" s="149"/>
      <c r="BM342" s="142"/>
      <c r="BN342" s="149"/>
      <c r="BO342" s="142"/>
      <c r="BP342" s="149"/>
      <c r="BQ342" s="142"/>
      <c r="BR342" s="346"/>
    </row>
    <row r="343" spans="2:70" s="4" customFormat="1" ht="15" hidden="1" customHeight="1" outlineLevel="1" x14ac:dyDescent="0.25">
      <c r="B343" s="53" t="s">
        <v>89</v>
      </c>
      <c r="C343" s="213">
        <v>127</v>
      </c>
      <c r="D343" s="141">
        <v>62.5</v>
      </c>
      <c r="E343" s="142">
        <v>549</v>
      </c>
      <c r="F343" s="141">
        <v>-0.33454545454545459</v>
      </c>
      <c r="G343" s="142">
        <v>2056</v>
      </c>
      <c r="H343" s="141">
        <v>-0.25072886297376096</v>
      </c>
      <c r="I343" s="142">
        <v>1652</v>
      </c>
      <c r="J343" s="141">
        <v>-0.39242368517837445</v>
      </c>
      <c r="K343" s="142">
        <v>338</v>
      </c>
      <c r="L343" s="141">
        <v>-0.32803180914512919</v>
      </c>
      <c r="M343" s="142">
        <v>4722</v>
      </c>
      <c r="N343" s="141">
        <v>-0.30487266303547766</v>
      </c>
      <c r="O343" s="142">
        <v>12184</v>
      </c>
      <c r="P343" s="141">
        <v>5.8614711467019909E-3</v>
      </c>
      <c r="Q343" s="142">
        <v>16906</v>
      </c>
      <c r="R343" s="141">
        <v>-0.10578652279699563</v>
      </c>
      <c r="S343" s="244"/>
      <c r="T343" s="149"/>
      <c r="U343" s="142"/>
      <c r="V343" s="149"/>
      <c r="W343" s="142"/>
      <c r="X343" s="149"/>
      <c r="Y343" s="142"/>
      <c r="Z343" s="149"/>
      <c r="AA343" s="142"/>
      <c r="AB343" s="149"/>
      <c r="AC343" s="142"/>
      <c r="AD343" s="154"/>
      <c r="AE343" s="213"/>
      <c r="AF343" s="149"/>
      <c r="AG343" s="142"/>
      <c r="AH343" s="149"/>
      <c r="AI343" s="142"/>
      <c r="AJ343" s="149"/>
      <c r="AK343" s="142"/>
      <c r="AL343" s="149"/>
      <c r="AM343" s="142"/>
      <c r="AN343" s="149"/>
      <c r="AO343" s="142"/>
      <c r="AP343" s="154"/>
      <c r="AQ343" s="334"/>
      <c r="AR343" s="149"/>
      <c r="AS343" s="142"/>
      <c r="AT343" s="149"/>
      <c r="AU343" s="142"/>
      <c r="AV343" s="149"/>
      <c r="AW343" s="142"/>
      <c r="AX343" s="149"/>
      <c r="AY343" s="142"/>
      <c r="AZ343" s="149"/>
      <c r="BA343" s="142"/>
      <c r="BB343" s="149"/>
      <c r="BC343" s="142"/>
      <c r="BD343" s="154"/>
      <c r="BE343" s="335"/>
      <c r="BF343" s="149"/>
      <c r="BG343" s="142"/>
      <c r="BH343" s="149"/>
      <c r="BI343" s="142"/>
      <c r="BJ343" s="149"/>
      <c r="BK343" s="142"/>
      <c r="BL343" s="149"/>
      <c r="BM343" s="142"/>
      <c r="BN343" s="149"/>
      <c r="BO343" s="142"/>
      <c r="BP343" s="149"/>
      <c r="BQ343" s="142"/>
      <c r="BR343" s="346"/>
    </row>
    <row r="344" spans="2:70" s="4" customFormat="1" ht="15.75" collapsed="1" x14ac:dyDescent="0.25">
      <c r="B344" s="65">
        <v>1992</v>
      </c>
      <c r="C344" s="214">
        <v>366</v>
      </c>
      <c r="D344" s="67">
        <v>21.875</v>
      </c>
      <c r="E344" s="66">
        <v>4189</v>
      </c>
      <c r="F344" s="67">
        <v>-0.24057287889775203</v>
      </c>
      <c r="G344" s="66">
        <v>15975</v>
      </c>
      <c r="H344" s="67">
        <v>0.27677429667519182</v>
      </c>
      <c r="I344" s="66">
        <v>13175</v>
      </c>
      <c r="J344" s="67">
        <v>-8.684502356528967E-2</v>
      </c>
      <c r="K344" s="66">
        <v>2625</v>
      </c>
      <c r="L344" s="67">
        <v>-7.9365079365079083E-3</v>
      </c>
      <c r="M344" s="66">
        <v>36330</v>
      </c>
      <c r="N344" s="67">
        <v>3.4512215957628545E-2</v>
      </c>
      <c r="O344" s="66">
        <v>73203</v>
      </c>
      <c r="P344" s="67">
        <v>8.8277707574518693E-2</v>
      </c>
      <c r="Q344" s="66">
        <v>109533</v>
      </c>
      <c r="R344" s="67">
        <v>6.9835812586073853E-2</v>
      </c>
      <c r="S344" s="343"/>
      <c r="T344" s="67"/>
      <c r="U344" s="66"/>
      <c r="V344" s="67"/>
      <c r="W344" s="66"/>
      <c r="X344" s="67"/>
      <c r="Y344" s="66"/>
      <c r="Z344" s="67"/>
      <c r="AA344" s="66"/>
      <c r="AB344" s="67"/>
      <c r="AC344" s="66"/>
      <c r="AD344" s="347"/>
      <c r="AE344" s="214"/>
      <c r="AF344" s="67"/>
      <c r="AG344" s="66"/>
      <c r="AH344" s="67"/>
      <c r="AI344" s="66"/>
      <c r="AJ344" s="67"/>
      <c r="AK344" s="66"/>
      <c r="AL344" s="67"/>
      <c r="AM344" s="66"/>
      <c r="AN344" s="67"/>
      <c r="AO344" s="66"/>
      <c r="AP344" s="347"/>
      <c r="AQ344" s="344"/>
      <c r="AR344" s="67"/>
      <c r="AS344" s="66"/>
      <c r="AT344" s="67"/>
      <c r="AU344" s="66"/>
      <c r="AV344" s="67"/>
      <c r="AW344" s="66"/>
      <c r="AX344" s="67"/>
      <c r="AY344" s="66"/>
      <c r="AZ344" s="67"/>
      <c r="BA344" s="66"/>
      <c r="BB344" s="67"/>
      <c r="BC344" s="66"/>
      <c r="BD344" s="347"/>
      <c r="BE344" s="345"/>
      <c r="BF344" s="67"/>
      <c r="BG344" s="66"/>
      <c r="BH344" s="67"/>
      <c r="BI344" s="66"/>
      <c r="BJ344" s="67"/>
      <c r="BK344" s="66"/>
      <c r="BL344" s="67"/>
      <c r="BM344" s="66"/>
      <c r="BN344" s="67"/>
      <c r="BO344" s="66"/>
      <c r="BP344" s="67"/>
      <c r="BQ344" s="66"/>
      <c r="BR344" s="348"/>
    </row>
    <row r="345" spans="2:70" s="4" customFormat="1" ht="15" hidden="1" customHeight="1" outlineLevel="1" x14ac:dyDescent="0.25">
      <c r="B345" s="53" t="s">
        <v>78</v>
      </c>
      <c r="C345" s="213">
        <v>0</v>
      </c>
      <c r="D345" s="141">
        <v>-1</v>
      </c>
      <c r="E345" s="142">
        <v>1241</v>
      </c>
      <c r="F345" s="141">
        <v>0.20251937984496116</v>
      </c>
      <c r="G345" s="142">
        <v>1645</v>
      </c>
      <c r="H345" s="141">
        <v>0.10033444816053505</v>
      </c>
      <c r="I345" s="142">
        <v>1544</v>
      </c>
      <c r="J345" s="141">
        <v>-0.23526498266468554</v>
      </c>
      <c r="K345" s="142">
        <v>386</v>
      </c>
      <c r="L345" s="141">
        <v>-0.31438721136767322</v>
      </c>
      <c r="M345" s="142">
        <v>4816</v>
      </c>
      <c r="N345" s="141">
        <v>-5.9742288168684099E-2</v>
      </c>
      <c r="O345" s="142">
        <v>10581</v>
      </c>
      <c r="P345" s="141">
        <v>-0.15453455852976428</v>
      </c>
      <c r="Q345" s="142">
        <v>15397</v>
      </c>
      <c r="R345" s="141">
        <v>-0.12700572659749387</v>
      </c>
      <c r="S345" s="244"/>
      <c r="T345" s="149"/>
      <c r="U345" s="142"/>
      <c r="V345" s="149"/>
      <c r="W345" s="142"/>
      <c r="X345" s="149"/>
      <c r="Y345" s="142"/>
      <c r="Z345" s="149"/>
      <c r="AA345" s="142"/>
      <c r="AB345" s="149"/>
      <c r="AC345" s="142"/>
      <c r="AD345" s="154"/>
      <c r="AE345" s="213"/>
      <c r="AF345" s="149"/>
      <c r="AG345" s="142"/>
      <c r="AH345" s="149"/>
      <c r="AI345" s="142"/>
      <c r="AJ345" s="149"/>
      <c r="AK345" s="142"/>
      <c r="AL345" s="149"/>
      <c r="AM345" s="142"/>
      <c r="AN345" s="149"/>
      <c r="AO345" s="142"/>
      <c r="AP345" s="154"/>
      <c r="AQ345" s="334"/>
      <c r="AR345" s="149"/>
      <c r="AS345" s="142"/>
      <c r="AT345" s="149"/>
      <c r="AU345" s="142"/>
      <c r="AV345" s="149"/>
      <c r="AW345" s="142"/>
      <c r="AX345" s="149"/>
      <c r="AY345" s="142"/>
      <c r="AZ345" s="149"/>
      <c r="BA345" s="142"/>
      <c r="BB345" s="149"/>
      <c r="BC345" s="142"/>
      <c r="BD345" s="154"/>
      <c r="BE345" s="335"/>
      <c r="BF345" s="149"/>
      <c r="BG345" s="142"/>
      <c r="BH345" s="149"/>
      <c r="BI345" s="142"/>
      <c r="BJ345" s="149"/>
      <c r="BK345" s="142"/>
      <c r="BL345" s="149"/>
      <c r="BM345" s="142"/>
      <c r="BN345" s="149"/>
      <c r="BO345" s="142"/>
      <c r="BP345" s="149"/>
      <c r="BQ345" s="142"/>
      <c r="BR345" s="346"/>
    </row>
    <row r="346" spans="2:70" s="4" customFormat="1" ht="15" hidden="1" customHeight="1" outlineLevel="1" x14ac:dyDescent="0.25">
      <c r="B346" s="53" t="s">
        <v>79</v>
      </c>
      <c r="C346" s="213">
        <v>3</v>
      </c>
      <c r="D346" s="141">
        <v>0</v>
      </c>
      <c r="E346" s="142">
        <v>1066</v>
      </c>
      <c r="F346" s="141">
        <v>0.25855962219598583</v>
      </c>
      <c r="G346" s="142">
        <v>1819</v>
      </c>
      <c r="H346" s="141">
        <v>-4.6645702306079673E-2</v>
      </c>
      <c r="I346" s="142">
        <v>2120</v>
      </c>
      <c r="J346" s="141">
        <v>4.588061174148983E-2</v>
      </c>
      <c r="K346" s="142">
        <v>441</v>
      </c>
      <c r="L346" s="141">
        <v>0.22500000000000009</v>
      </c>
      <c r="M346" s="142">
        <v>5449</v>
      </c>
      <c r="N346" s="141">
        <v>5.9086491739553049E-2</v>
      </c>
      <c r="O346" s="142">
        <v>11077</v>
      </c>
      <c r="P346" s="141">
        <v>-0.16714285714285715</v>
      </c>
      <c r="Q346" s="142">
        <v>16526</v>
      </c>
      <c r="R346" s="141">
        <v>-0.10403903496882627</v>
      </c>
      <c r="S346" s="244"/>
      <c r="T346" s="149"/>
      <c r="U346" s="142"/>
      <c r="V346" s="149"/>
      <c r="W346" s="142"/>
      <c r="X346" s="149"/>
      <c r="Y346" s="142"/>
      <c r="Z346" s="149"/>
      <c r="AA346" s="142"/>
      <c r="AB346" s="149"/>
      <c r="AC346" s="142"/>
      <c r="AD346" s="154"/>
      <c r="AE346" s="213"/>
      <c r="AF346" s="149"/>
      <c r="AG346" s="142"/>
      <c r="AH346" s="149"/>
      <c r="AI346" s="142"/>
      <c r="AJ346" s="149"/>
      <c r="AK346" s="142"/>
      <c r="AL346" s="149"/>
      <c r="AM346" s="142"/>
      <c r="AN346" s="149"/>
      <c r="AO346" s="142"/>
      <c r="AP346" s="154"/>
      <c r="AQ346" s="334"/>
      <c r="AR346" s="149"/>
      <c r="AS346" s="142"/>
      <c r="AT346" s="149"/>
      <c r="AU346" s="142"/>
      <c r="AV346" s="149"/>
      <c r="AW346" s="142"/>
      <c r="AX346" s="149"/>
      <c r="AY346" s="142"/>
      <c r="AZ346" s="149"/>
      <c r="BA346" s="142"/>
      <c r="BB346" s="149"/>
      <c r="BC346" s="142"/>
      <c r="BD346" s="154"/>
      <c r="BE346" s="335"/>
      <c r="BF346" s="149"/>
      <c r="BG346" s="142"/>
      <c r="BH346" s="149"/>
      <c r="BI346" s="142"/>
      <c r="BJ346" s="149"/>
      <c r="BK346" s="142"/>
      <c r="BL346" s="149"/>
      <c r="BM346" s="142"/>
      <c r="BN346" s="149"/>
      <c r="BO346" s="142"/>
      <c r="BP346" s="149"/>
      <c r="BQ346" s="142"/>
      <c r="BR346" s="346"/>
    </row>
    <row r="347" spans="2:70" s="4" customFormat="1" ht="15" hidden="1" customHeight="1" outlineLevel="1" x14ac:dyDescent="0.25">
      <c r="B347" s="53" t="s">
        <v>80</v>
      </c>
      <c r="C347" s="213">
        <v>3</v>
      </c>
      <c r="D347" s="141" t="s">
        <v>90</v>
      </c>
      <c r="E347" s="142">
        <v>887</v>
      </c>
      <c r="F347" s="141">
        <v>-7.8920041536863939E-2</v>
      </c>
      <c r="G347" s="142">
        <v>2212</v>
      </c>
      <c r="H347" s="141">
        <v>0.3143196672608437</v>
      </c>
      <c r="I347" s="142">
        <v>3242</v>
      </c>
      <c r="J347" s="141">
        <v>0.47430650295588905</v>
      </c>
      <c r="K347" s="142">
        <v>476</v>
      </c>
      <c r="L347" s="141">
        <v>-9.8484848484848508E-2</v>
      </c>
      <c r="M347" s="142">
        <v>6820</v>
      </c>
      <c r="N347" s="141">
        <v>0.26930951051554075</v>
      </c>
      <c r="O347" s="142">
        <v>11336</v>
      </c>
      <c r="P347" s="141">
        <v>-7.3931868311412519E-2</v>
      </c>
      <c r="Q347" s="142">
        <v>18156</v>
      </c>
      <c r="R347" s="141">
        <v>3.0770977631429552E-2</v>
      </c>
      <c r="S347" s="244"/>
      <c r="T347" s="149"/>
      <c r="U347" s="142"/>
      <c r="V347" s="149"/>
      <c r="W347" s="142"/>
      <c r="X347" s="149"/>
      <c r="Y347" s="142"/>
      <c r="Z347" s="149"/>
      <c r="AA347" s="142"/>
      <c r="AB347" s="149"/>
      <c r="AC347" s="142"/>
      <c r="AD347" s="154"/>
      <c r="AE347" s="213"/>
      <c r="AF347" s="149"/>
      <c r="AG347" s="142"/>
      <c r="AH347" s="149"/>
      <c r="AI347" s="142"/>
      <c r="AJ347" s="149"/>
      <c r="AK347" s="142"/>
      <c r="AL347" s="149"/>
      <c r="AM347" s="142"/>
      <c r="AN347" s="149"/>
      <c r="AO347" s="142"/>
      <c r="AP347" s="154"/>
      <c r="AQ347" s="334"/>
      <c r="AR347" s="149"/>
      <c r="AS347" s="142"/>
      <c r="AT347" s="149"/>
      <c r="AU347" s="142"/>
      <c r="AV347" s="149"/>
      <c r="AW347" s="142"/>
      <c r="AX347" s="149"/>
      <c r="AY347" s="142"/>
      <c r="AZ347" s="149"/>
      <c r="BA347" s="142"/>
      <c r="BB347" s="149"/>
      <c r="BC347" s="142"/>
      <c r="BD347" s="154"/>
      <c r="BE347" s="335"/>
      <c r="BF347" s="149"/>
      <c r="BG347" s="142"/>
      <c r="BH347" s="149"/>
      <c r="BI347" s="142"/>
      <c r="BJ347" s="149"/>
      <c r="BK347" s="142"/>
      <c r="BL347" s="149"/>
      <c r="BM347" s="142"/>
      <c r="BN347" s="149"/>
      <c r="BO347" s="142"/>
      <c r="BP347" s="149"/>
      <c r="BQ347" s="142"/>
      <c r="BR347" s="346"/>
    </row>
    <row r="348" spans="2:70" s="4" customFormat="1" ht="15" hidden="1" customHeight="1" outlineLevel="1" x14ac:dyDescent="0.25">
      <c r="B348" s="53" t="s">
        <v>81</v>
      </c>
      <c r="C348" s="213">
        <v>0</v>
      </c>
      <c r="D348" s="141" t="s">
        <v>90</v>
      </c>
      <c r="E348" s="142">
        <v>142</v>
      </c>
      <c r="F348" s="141">
        <v>-0.46816479400749067</v>
      </c>
      <c r="G348" s="142">
        <v>526</v>
      </c>
      <c r="H348" s="141">
        <v>-0.51386321626617382</v>
      </c>
      <c r="I348" s="142">
        <v>871</v>
      </c>
      <c r="J348" s="141">
        <v>-0.28955954323001631</v>
      </c>
      <c r="K348" s="142">
        <v>215</v>
      </c>
      <c r="L348" s="141">
        <v>-0.27609427609427606</v>
      </c>
      <c r="M348" s="142">
        <v>1754</v>
      </c>
      <c r="N348" s="141">
        <v>-0.3892757660167131</v>
      </c>
      <c r="O348" s="142">
        <v>3051</v>
      </c>
      <c r="P348" s="141">
        <v>-0.46948356807511737</v>
      </c>
      <c r="Q348" s="142">
        <v>4805</v>
      </c>
      <c r="R348" s="141">
        <v>-0.44276933781746497</v>
      </c>
      <c r="S348" s="244"/>
      <c r="T348" s="149"/>
      <c r="U348" s="142"/>
      <c r="V348" s="149"/>
      <c r="W348" s="142"/>
      <c r="X348" s="149"/>
      <c r="Y348" s="142"/>
      <c r="Z348" s="149"/>
      <c r="AA348" s="142"/>
      <c r="AB348" s="149"/>
      <c r="AC348" s="142"/>
      <c r="AD348" s="154"/>
      <c r="AE348" s="213"/>
      <c r="AF348" s="149"/>
      <c r="AG348" s="142"/>
      <c r="AH348" s="149"/>
      <c r="AI348" s="142"/>
      <c r="AJ348" s="149"/>
      <c r="AK348" s="142"/>
      <c r="AL348" s="149"/>
      <c r="AM348" s="142"/>
      <c r="AN348" s="149"/>
      <c r="AO348" s="142"/>
      <c r="AP348" s="154"/>
      <c r="AQ348" s="334"/>
      <c r="AR348" s="149"/>
      <c r="AS348" s="142"/>
      <c r="AT348" s="149"/>
      <c r="AU348" s="142"/>
      <c r="AV348" s="149"/>
      <c r="AW348" s="142"/>
      <c r="AX348" s="149"/>
      <c r="AY348" s="142"/>
      <c r="AZ348" s="149"/>
      <c r="BA348" s="142"/>
      <c r="BB348" s="149"/>
      <c r="BC348" s="142"/>
      <c r="BD348" s="154"/>
      <c r="BE348" s="335"/>
      <c r="BF348" s="149"/>
      <c r="BG348" s="142"/>
      <c r="BH348" s="149"/>
      <c r="BI348" s="142"/>
      <c r="BJ348" s="149"/>
      <c r="BK348" s="142"/>
      <c r="BL348" s="149"/>
      <c r="BM348" s="142"/>
      <c r="BN348" s="149"/>
      <c r="BO348" s="142"/>
      <c r="BP348" s="149"/>
      <c r="BQ348" s="142"/>
      <c r="BR348" s="346"/>
    </row>
    <row r="349" spans="2:70" s="4" customFormat="1" ht="15" hidden="1" customHeight="1" outlineLevel="1" x14ac:dyDescent="0.25">
      <c r="B349" s="53" t="s">
        <v>82</v>
      </c>
      <c r="C349" s="213">
        <v>0</v>
      </c>
      <c r="D349" s="141" t="s">
        <v>90</v>
      </c>
      <c r="E349" s="142">
        <v>5</v>
      </c>
      <c r="F349" s="141">
        <v>0.66666666666666674</v>
      </c>
      <c r="G349" s="142">
        <v>23</v>
      </c>
      <c r="H349" s="141">
        <v>1.2999999999999998</v>
      </c>
      <c r="I349" s="142">
        <v>20</v>
      </c>
      <c r="J349" s="141">
        <v>-0.58333333333333326</v>
      </c>
      <c r="K349" s="142">
        <v>3</v>
      </c>
      <c r="L349" s="141">
        <v>-0.66666666666666674</v>
      </c>
      <c r="M349" s="142">
        <v>51</v>
      </c>
      <c r="N349" s="141">
        <v>-0.27142857142857146</v>
      </c>
      <c r="O349" s="142">
        <v>155</v>
      </c>
      <c r="P349" s="141">
        <v>-6.0606060606060552E-2</v>
      </c>
      <c r="Q349" s="142">
        <v>206</v>
      </c>
      <c r="R349" s="141">
        <v>-0.12340425531914889</v>
      </c>
      <c r="S349" s="244"/>
      <c r="T349" s="149"/>
      <c r="U349" s="142"/>
      <c r="V349" s="149"/>
      <c r="W349" s="142"/>
      <c r="X349" s="149"/>
      <c r="Y349" s="142"/>
      <c r="Z349" s="149"/>
      <c r="AA349" s="142"/>
      <c r="AB349" s="149"/>
      <c r="AC349" s="142"/>
      <c r="AD349" s="154"/>
      <c r="AE349" s="213"/>
      <c r="AF349" s="149"/>
      <c r="AG349" s="142"/>
      <c r="AH349" s="149"/>
      <c r="AI349" s="142"/>
      <c r="AJ349" s="149"/>
      <c r="AK349" s="142"/>
      <c r="AL349" s="149"/>
      <c r="AM349" s="142"/>
      <c r="AN349" s="149"/>
      <c r="AO349" s="142"/>
      <c r="AP349" s="154"/>
      <c r="AQ349" s="334"/>
      <c r="AR349" s="149"/>
      <c r="AS349" s="142"/>
      <c r="AT349" s="149"/>
      <c r="AU349" s="142"/>
      <c r="AV349" s="149"/>
      <c r="AW349" s="142"/>
      <c r="AX349" s="149"/>
      <c r="AY349" s="142"/>
      <c r="AZ349" s="149"/>
      <c r="BA349" s="142"/>
      <c r="BB349" s="149"/>
      <c r="BC349" s="142"/>
      <c r="BD349" s="154"/>
      <c r="BE349" s="335"/>
      <c r="BF349" s="149"/>
      <c r="BG349" s="142"/>
      <c r="BH349" s="149"/>
      <c r="BI349" s="142"/>
      <c r="BJ349" s="149"/>
      <c r="BK349" s="142"/>
      <c r="BL349" s="149"/>
      <c r="BM349" s="142"/>
      <c r="BN349" s="149"/>
      <c r="BO349" s="142"/>
      <c r="BP349" s="149"/>
      <c r="BQ349" s="142"/>
      <c r="BR349" s="346"/>
    </row>
    <row r="350" spans="2:70" s="4" customFormat="1" ht="15" hidden="1" customHeight="1" outlineLevel="1" x14ac:dyDescent="0.25">
      <c r="B350" s="53" t="s">
        <v>83</v>
      </c>
      <c r="C350" s="213">
        <v>0</v>
      </c>
      <c r="D350" s="141" t="s">
        <v>90</v>
      </c>
      <c r="E350" s="142">
        <v>3</v>
      </c>
      <c r="F350" s="141" t="s">
        <v>90</v>
      </c>
      <c r="G350" s="142">
        <v>102</v>
      </c>
      <c r="H350" s="141">
        <v>11.75</v>
      </c>
      <c r="I350" s="142">
        <v>16</v>
      </c>
      <c r="J350" s="141">
        <v>-0.23809523809523814</v>
      </c>
      <c r="K350" s="142">
        <v>1</v>
      </c>
      <c r="L350" s="141">
        <v>-0.88888888888888884</v>
      </c>
      <c r="M350" s="142">
        <v>122</v>
      </c>
      <c r="N350" s="141">
        <v>2.2105263157894739</v>
      </c>
      <c r="O350" s="142">
        <v>497</v>
      </c>
      <c r="P350" s="141">
        <v>5.2911392405063289</v>
      </c>
      <c r="Q350" s="142">
        <v>619</v>
      </c>
      <c r="R350" s="141">
        <v>4.2905982905982905</v>
      </c>
      <c r="S350" s="244"/>
      <c r="T350" s="149"/>
      <c r="U350" s="142"/>
      <c r="V350" s="149"/>
      <c r="W350" s="142"/>
      <c r="X350" s="149"/>
      <c r="Y350" s="142"/>
      <c r="Z350" s="149"/>
      <c r="AA350" s="142"/>
      <c r="AB350" s="149"/>
      <c r="AC350" s="142"/>
      <c r="AD350" s="154"/>
      <c r="AE350" s="213"/>
      <c r="AF350" s="149"/>
      <c r="AG350" s="142"/>
      <c r="AH350" s="149"/>
      <c r="AI350" s="142"/>
      <c r="AJ350" s="149"/>
      <c r="AK350" s="142"/>
      <c r="AL350" s="149"/>
      <c r="AM350" s="142"/>
      <c r="AN350" s="149"/>
      <c r="AO350" s="142"/>
      <c r="AP350" s="154"/>
      <c r="AQ350" s="334"/>
      <c r="AR350" s="149"/>
      <c r="AS350" s="142"/>
      <c r="AT350" s="149"/>
      <c r="AU350" s="142"/>
      <c r="AV350" s="149"/>
      <c r="AW350" s="142"/>
      <c r="AX350" s="149"/>
      <c r="AY350" s="142"/>
      <c r="AZ350" s="149"/>
      <c r="BA350" s="142"/>
      <c r="BB350" s="149"/>
      <c r="BC350" s="142"/>
      <c r="BD350" s="154"/>
      <c r="BE350" s="335"/>
      <c r="BF350" s="149"/>
      <c r="BG350" s="142"/>
      <c r="BH350" s="149"/>
      <c r="BI350" s="142"/>
      <c r="BJ350" s="149"/>
      <c r="BK350" s="142"/>
      <c r="BL350" s="149"/>
      <c r="BM350" s="142"/>
      <c r="BN350" s="149"/>
      <c r="BO350" s="142"/>
      <c r="BP350" s="149"/>
      <c r="BQ350" s="142"/>
      <c r="BR350" s="346"/>
    </row>
    <row r="351" spans="2:70" s="4" customFormat="1" ht="15" hidden="1" customHeight="1" outlineLevel="1" x14ac:dyDescent="0.25">
      <c r="B351" s="53" t="s">
        <v>84</v>
      </c>
      <c r="C351" s="213">
        <v>6</v>
      </c>
      <c r="D351" s="141" t="s">
        <v>90</v>
      </c>
      <c r="E351" s="142">
        <v>3</v>
      </c>
      <c r="F351" s="141" t="s">
        <v>90</v>
      </c>
      <c r="G351" s="142">
        <v>3</v>
      </c>
      <c r="H351" s="141">
        <v>-0.625</v>
      </c>
      <c r="I351" s="142">
        <v>10</v>
      </c>
      <c r="J351" s="141">
        <v>-0.16666666666666663</v>
      </c>
      <c r="K351" s="142">
        <v>1</v>
      </c>
      <c r="L351" s="141" t="s">
        <v>90</v>
      </c>
      <c r="M351" s="142">
        <v>23</v>
      </c>
      <c r="N351" s="141">
        <v>0.14999999999999991</v>
      </c>
      <c r="O351" s="142">
        <v>149</v>
      </c>
      <c r="P351" s="141">
        <v>-6.2893081761006275E-2</v>
      </c>
      <c r="Q351" s="142">
        <v>172</v>
      </c>
      <c r="R351" s="141">
        <v>-3.9106145251396662E-2</v>
      </c>
      <c r="S351" s="244"/>
      <c r="T351" s="149"/>
      <c r="U351" s="142"/>
      <c r="V351" s="149"/>
      <c r="W351" s="142"/>
      <c r="X351" s="149"/>
      <c r="Y351" s="142"/>
      <c r="Z351" s="149"/>
      <c r="AA351" s="142"/>
      <c r="AB351" s="149"/>
      <c r="AC351" s="142"/>
      <c r="AD351" s="154"/>
      <c r="AE351" s="213"/>
      <c r="AF351" s="149"/>
      <c r="AG351" s="142"/>
      <c r="AH351" s="149"/>
      <c r="AI351" s="142"/>
      <c r="AJ351" s="149"/>
      <c r="AK351" s="142"/>
      <c r="AL351" s="149"/>
      <c r="AM351" s="142"/>
      <c r="AN351" s="149"/>
      <c r="AO351" s="142"/>
      <c r="AP351" s="154"/>
      <c r="AQ351" s="334"/>
      <c r="AR351" s="149"/>
      <c r="AS351" s="142"/>
      <c r="AT351" s="149"/>
      <c r="AU351" s="142"/>
      <c r="AV351" s="149"/>
      <c r="AW351" s="142"/>
      <c r="AX351" s="149"/>
      <c r="AY351" s="142"/>
      <c r="AZ351" s="149"/>
      <c r="BA351" s="142"/>
      <c r="BB351" s="149"/>
      <c r="BC351" s="142"/>
      <c r="BD351" s="154"/>
      <c r="BE351" s="335"/>
      <c r="BF351" s="149"/>
      <c r="BG351" s="142"/>
      <c r="BH351" s="149"/>
      <c r="BI351" s="142"/>
      <c r="BJ351" s="149"/>
      <c r="BK351" s="142"/>
      <c r="BL351" s="149"/>
      <c r="BM351" s="142"/>
      <c r="BN351" s="149"/>
      <c r="BO351" s="142"/>
      <c r="BP351" s="149"/>
      <c r="BQ351" s="142"/>
      <c r="BR351" s="346"/>
    </row>
    <row r="352" spans="2:70" s="4" customFormat="1" ht="15" hidden="1" customHeight="1" outlineLevel="1" x14ac:dyDescent="0.25">
      <c r="B352" s="53" t="s">
        <v>85</v>
      </c>
      <c r="C352" s="213">
        <v>0</v>
      </c>
      <c r="D352" s="141" t="s">
        <v>90</v>
      </c>
      <c r="E352" s="142">
        <v>1</v>
      </c>
      <c r="F352" s="141">
        <v>-0.5</v>
      </c>
      <c r="G352" s="142">
        <v>47</v>
      </c>
      <c r="H352" s="141">
        <v>8.4</v>
      </c>
      <c r="I352" s="142">
        <v>5</v>
      </c>
      <c r="J352" s="141">
        <v>-0.58333333333333326</v>
      </c>
      <c r="K352" s="142">
        <v>3</v>
      </c>
      <c r="L352" s="141">
        <v>-0.4</v>
      </c>
      <c r="M352" s="142">
        <v>56</v>
      </c>
      <c r="N352" s="141">
        <v>1.3333333333333335</v>
      </c>
      <c r="O352" s="142">
        <v>70</v>
      </c>
      <c r="P352" s="141">
        <v>-0.32038834951456308</v>
      </c>
      <c r="Q352" s="142">
        <v>126</v>
      </c>
      <c r="R352" s="141">
        <v>-7.8740157480314821E-3</v>
      </c>
      <c r="S352" s="244"/>
      <c r="T352" s="149"/>
      <c r="U352" s="142"/>
      <c r="V352" s="149"/>
      <c r="W352" s="142"/>
      <c r="X352" s="149"/>
      <c r="Y352" s="142"/>
      <c r="Z352" s="149"/>
      <c r="AA352" s="142"/>
      <c r="AB352" s="149"/>
      <c r="AC352" s="142"/>
      <c r="AD352" s="154"/>
      <c r="AE352" s="213"/>
      <c r="AF352" s="149"/>
      <c r="AG352" s="142"/>
      <c r="AH352" s="149"/>
      <c r="AI352" s="142"/>
      <c r="AJ352" s="149"/>
      <c r="AK352" s="142"/>
      <c r="AL352" s="149"/>
      <c r="AM352" s="142"/>
      <c r="AN352" s="149"/>
      <c r="AO352" s="142"/>
      <c r="AP352" s="154"/>
      <c r="AQ352" s="334"/>
      <c r="AR352" s="149"/>
      <c r="AS352" s="142"/>
      <c r="AT352" s="149"/>
      <c r="AU352" s="142"/>
      <c r="AV352" s="149"/>
      <c r="AW352" s="142"/>
      <c r="AX352" s="149"/>
      <c r="AY352" s="142"/>
      <c r="AZ352" s="149"/>
      <c r="BA352" s="142"/>
      <c r="BB352" s="149"/>
      <c r="BC352" s="142"/>
      <c r="BD352" s="154"/>
      <c r="BE352" s="335"/>
      <c r="BF352" s="149"/>
      <c r="BG352" s="142"/>
      <c r="BH352" s="149"/>
      <c r="BI352" s="142"/>
      <c r="BJ352" s="149"/>
      <c r="BK352" s="142"/>
      <c r="BL352" s="149"/>
      <c r="BM352" s="142"/>
      <c r="BN352" s="149"/>
      <c r="BO352" s="142"/>
      <c r="BP352" s="149"/>
      <c r="BQ352" s="142"/>
      <c r="BR352" s="346"/>
    </row>
    <row r="353" spans="2:70" s="4" customFormat="1" ht="15" hidden="1" customHeight="1" outlineLevel="1" x14ac:dyDescent="0.25">
      <c r="B353" s="53" t="s">
        <v>86</v>
      </c>
      <c r="C353" s="213">
        <v>0</v>
      </c>
      <c r="D353" s="141">
        <v>-1</v>
      </c>
      <c r="E353" s="142">
        <v>13</v>
      </c>
      <c r="F353" s="141">
        <v>0.30000000000000004</v>
      </c>
      <c r="G353" s="142">
        <v>76</v>
      </c>
      <c r="H353" s="141">
        <v>0.4339622641509433</v>
      </c>
      <c r="I353" s="142">
        <v>11</v>
      </c>
      <c r="J353" s="141">
        <v>-0.66666666666666674</v>
      </c>
      <c r="K353" s="142">
        <v>7</v>
      </c>
      <c r="L353" s="141">
        <v>6</v>
      </c>
      <c r="M353" s="142">
        <v>107</v>
      </c>
      <c r="N353" s="141">
        <v>3.8834951456310662E-2</v>
      </c>
      <c r="O353" s="142">
        <v>133</v>
      </c>
      <c r="P353" s="141">
        <v>0.49438202247191021</v>
      </c>
      <c r="Q353" s="142">
        <v>240</v>
      </c>
      <c r="R353" s="141">
        <v>0.25</v>
      </c>
      <c r="S353" s="244"/>
      <c r="T353" s="149"/>
      <c r="U353" s="142"/>
      <c r="V353" s="149"/>
      <c r="W353" s="142"/>
      <c r="X353" s="149"/>
      <c r="Y353" s="142"/>
      <c r="Z353" s="149"/>
      <c r="AA353" s="142"/>
      <c r="AB353" s="149"/>
      <c r="AC353" s="142"/>
      <c r="AD353" s="154"/>
      <c r="AE353" s="213"/>
      <c r="AF353" s="149"/>
      <c r="AG353" s="142"/>
      <c r="AH353" s="149"/>
      <c r="AI353" s="142"/>
      <c r="AJ353" s="149"/>
      <c r="AK353" s="142"/>
      <c r="AL353" s="149"/>
      <c r="AM353" s="142"/>
      <c r="AN353" s="149"/>
      <c r="AO353" s="142"/>
      <c r="AP353" s="154"/>
      <c r="AQ353" s="334"/>
      <c r="AR353" s="149"/>
      <c r="AS353" s="142"/>
      <c r="AT353" s="149"/>
      <c r="AU353" s="142"/>
      <c r="AV353" s="149"/>
      <c r="AW353" s="142"/>
      <c r="AX353" s="149"/>
      <c r="AY353" s="142"/>
      <c r="AZ353" s="149"/>
      <c r="BA353" s="142"/>
      <c r="BB353" s="149"/>
      <c r="BC353" s="142"/>
      <c r="BD353" s="154"/>
      <c r="BE353" s="335"/>
      <c r="BF353" s="149"/>
      <c r="BG353" s="142"/>
      <c r="BH353" s="149"/>
      <c r="BI353" s="142"/>
      <c r="BJ353" s="149"/>
      <c r="BK353" s="142"/>
      <c r="BL353" s="149"/>
      <c r="BM353" s="142"/>
      <c r="BN353" s="149"/>
      <c r="BO353" s="142"/>
      <c r="BP353" s="149"/>
      <c r="BQ353" s="142"/>
      <c r="BR353" s="346"/>
    </row>
    <row r="354" spans="2:70" s="4" customFormat="1" ht="15" hidden="1" customHeight="1" outlineLevel="1" x14ac:dyDescent="0.25">
      <c r="B354" s="53" t="s">
        <v>87</v>
      </c>
      <c r="C354" s="213">
        <v>0</v>
      </c>
      <c r="D354" s="141" t="s">
        <v>90</v>
      </c>
      <c r="E354" s="142">
        <v>268</v>
      </c>
      <c r="F354" s="141">
        <v>4.6875E-2</v>
      </c>
      <c r="G354" s="142">
        <v>692</v>
      </c>
      <c r="H354" s="141">
        <v>-0.3627992633517495</v>
      </c>
      <c r="I354" s="142">
        <v>1260</v>
      </c>
      <c r="J354" s="141">
        <v>-0.37125748502994016</v>
      </c>
      <c r="K354" s="142">
        <v>176</v>
      </c>
      <c r="L354" s="141">
        <v>-2.7624309392265234E-2</v>
      </c>
      <c r="M354" s="142">
        <v>2396</v>
      </c>
      <c r="N354" s="141">
        <v>-0.32066912390133262</v>
      </c>
      <c r="O354" s="142">
        <v>3913</v>
      </c>
      <c r="P354" s="141">
        <v>0.25698682942499196</v>
      </c>
      <c r="Q354" s="142">
        <v>6309</v>
      </c>
      <c r="R354" s="141">
        <v>-4.9849397590361444E-2</v>
      </c>
      <c r="S354" s="244"/>
      <c r="T354" s="149"/>
      <c r="U354" s="142"/>
      <c r="V354" s="149"/>
      <c r="W354" s="142"/>
      <c r="X354" s="149"/>
      <c r="Y354" s="142"/>
      <c r="Z354" s="149"/>
      <c r="AA354" s="142"/>
      <c r="AB354" s="149"/>
      <c r="AC354" s="142"/>
      <c r="AD354" s="154"/>
      <c r="AE354" s="213"/>
      <c r="AF354" s="149"/>
      <c r="AG354" s="142"/>
      <c r="AH354" s="149"/>
      <c r="AI354" s="142"/>
      <c r="AJ354" s="149"/>
      <c r="AK354" s="142"/>
      <c r="AL354" s="149"/>
      <c r="AM354" s="142"/>
      <c r="AN354" s="149"/>
      <c r="AO354" s="142"/>
      <c r="AP354" s="154"/>
      <c r="AQ354" s="334"/>
      <c r="AR354" s="149"/>
      <c r="AS354" s="142"/>
      <c r="AT354" s="149"/>
      <c r="AU354" s="142"/>
      <c r="AV354" s="149"/>
      <c r="AW354" s="142"/>
      <c r="AX354" s="149"/>
      <c r="AY354" s="142"/>
      <c r="AZ354" s="149"/>
      <c r="BA354" s="142"/>
      <c r="BB354" s="149"/>
      <c r="BC354" s="142"/>
      <c r="BD354" s="154"/>
      <c r="BE354" s="335"/>
      <c r="BF354" s="149"/>
      <c r="BG354" s="142"/>
      <c r="BH354" s="149"/>
      <c r="BI354" s="142"/>
      <c r="BJ354" s="149"/>
      <c r="BK354" s="142"/>
      <c r="BL354" s="149"/>
      <c r="BM354" s="142"/>
      <c r="BN354" s="149"/>
      <c r="BO354" s="142"/>
      <c r="BP354" s="149"/>
      <c r="BQ354" s="142"/>
      <c r="BR354" s="346"/>
    </row>
    <row r="355" spans="2:70" s="4" customFormat="1" ht="15" hidden="1" customHeight="1" outlineLevel="1" x14ac:dyDescent="0.25">
      <c r="B355" s="53" t="s">
        <v>88</v>
      </c>
      <c r="C355" s="213">
        <v>2</v>
      </c>
      <c r="D355" s="141">
        <v>0</v>
      </c>
      <c r="E355" s="142">
        <v>1062</v>
      </c>
      <c r="F355" s="141">
        <v>0.30627306273062738</v>
      </c>
      <c r="G355" s="142">
        <v>2623</v>
      </c>
      <c r="H355" s="141">
        <v>0.34306195596518174</v>
      </c>
      <c r="I355" s="142">
        <v>2610</v>
      </c>
      <c r="J355" s="141">
        <v>0.32352941176470584</v>
      </c>
      <c r="K355" s="142">
        <v>434</v>
      </c>
      <c r="L355" s="141">
        <v>-0.34539969834087481</v>
      </c>
      <c r="M355" s="142">
        <v>6731</v>
      </c>
      <c r="N355" s="141">
        <v>0.24578937627244124</v>
      </c>
      <c r="O355" s="142">
        <v>14190</v>
      </c>
      <c r="P355" s="141">
        <v>0.38669012019935511</v>
      </c>
      <c r="Q355" s="142">
        <v>20921</v>
      </c>
      <c r="R355" s="141">
        <v>0.33800204655922239</v>
      </c>
      <c r="S355" s="244"/>
      <c r="T355" s="149"/>
      <c r="U355" s="142"/>
      <c r="V355" s="149"/>
      <c r="W355" s="142"/>
      <c r="X355" s="149"/>
      <c r="Y355" s="142"/>
      <c r="Z355" s="149"/>
      <c r="AA355" s="142"/>
      <c r="AB355" s="149"/>
      <c r="AC355" s="142"/>
      <c r="AD355" s="154"/>
      <c r="AE355" s="213"/>
      <c r="AF355" s="149"/>
      <c r="AG355" s="142"/>
      <c r="AH355" s="149"/>
      <c r="AI355" s="142"/>
      <c r="AJ355" s="149"/>
      <c r="AK355" s="142"/>
      <c r="AL355" s="149"/>
      <c r="AM355" s="142"/>
      <c r="AN355" s="149"/>
      <c r="AO355" s="142"/>
      <c r="AP355" s="154"/>
      <c r="AQ355" s="334"/>
      <c r="AR355" s="149"/>
      <c r="AS355" s="142"/>
      <c r="AT355" s="149"/>
      <c r="AU355" s="142"/>
      <c r="AV355" s="149"/>
      <c r="AW355" s="142"/>
      <c r="AX355" s="149"/>
      <c r="AY355" s="142"/>
      <c r="AZ355" s="149"/>
      <c r="BA355" s="142"/>
      <c r="BB355" s="149"/>
      <c r="BC355" s="142"/>
      <c r="BD355" s="154"/>
      <c r="BE355" s="335"/>
      <c r="BF355" s="149"/>
      <c r="BG355" s="142"/>
      <c r="BH355" s="149"/>
      <c r="BI355" s="142"/>
      <c r="BJ355" s="149"/>
      <c r="BK355" s="142"/>
      <c r="BL355" s="149"/>
      <c r="BM355" s="142"/>
      <c r="BN355" s="149"/>
      <c r="BO355" s="142"/>
      <c r="BP355" s="149"/>
      <c r="BQ355" s="142"/>
      <c r="BR355" s="346"/>
    </row>
    <row r="356" spans="2:70" s="4" customFormat="1" ht="15" hidden="1" customHeight="1" outlineLevel="1" x14ac:dyDescent="0.25">
      <c r="B356" s="53" t="s">
        <v>89</v>
      </c>
      <c r="C356" s="213">
        <v>2</v>
      </c>
      <c r="D356" s="141" t="s">
        <v>90</v>
      </c>
      <c r="E356" s="142">
        <v>825</v>
      </c>
      <c r="F356" s="141">
        <v>-0.28447528187337379</v>
      </c>
      <c r="G356" s="142">
        <v>2744</v>
      </c>
      <c r="H356" s="141">
        <v>-8.8372093023255771E-2</v>
      </c>
      <c r="I356" s="142">
        <v>2719</v>
      </c>
      <c r="J356" s="141">
        <v>9.4605475040257625E-2</v>
      </c>
      <c r="K356" s="142">
        <v>503</v>
      </c>
      <c r="L356" s="141">
        <v>0.12276785714285721</v>
      </c>
      <c r="M356" s="142">
        <v>6793</v>
      </c>
      <c r="N356" s="141">
        <v>-4.2565186751233219E-2</v>
      </c>
      <c r="O356" s="142">
        <v>12113</v>
      </c>
      <c r="P356" s="141">
        <v>-7.6260199801723494E-2</v>
      </c>
      <c r="Q356" s="142">
        <v>18906</v>
      </c>
      <c r="R356" s="141">
        <v>-6.4429928741092657E-2</v>
      </c>
      <c r="S356" s="244"/>
      <c r="T356" s="149"/>
      <c r="U356" s="142"/>
      <c r="V356" s="149"/>
      <c r="W356" s="142"/>
      <c r="X356" s="149"/>
      <c r="Y356" s="142"/>
      <c r="Z356" s="149"/>
      <c r="AA356" s="142"/>
      <c r="AB356" s="149"/>
      <c r="AC356" s="142"/>
      <c r="AD356" s="154"/>
      <c r="AE356" s="213"/>
      <c r="AF356" s="149"/>
      <c r="AG356" s="142"/>
      <c r="AH356" s="149"/>
      <c r="AI356" s="142"/>
      <c r="AJ356" s="149"/>
      <c r="AK356" s="142"/>
      <c r="AL356" s="149"/>
      <c r="AM356" s="142"/>
      <c r="AN356" s="149"/>
      <c r="AO356" s="142"/>
      <c r="AP356" s="154"/>
      <c r="AQ356" s="334"/>
      <c r="AR356" s="149"/>
      <c r="AS356" s="142"/>
      <c r="AT356" s="149"/>
      <c r="AU356" s="142"/>
      <c r="AV356" s="149"/>
      <c r="AW356" s="142"/>
      <c r="AX356" s="149"/>
      <c r="AY356" s="142"/>
      <c r="AZ356" s="149"/>
      <c r="BA356" s="142"/>
      <c r="BB356" s="149"/>
      <c r="BC356" s="142"/>
      <c r="BD356" s="154"/>
      <c r="BE356" s="335"/>
      <c r="BF356" s="149"/>
      <c r="BG356" s="142"/>
      <c r="BH356" s="149"/>
      <c r="BI356" s="142"/>
      <c r="BJ356" s="149"/>
      <c r="BK356" s="142"/>
      <c r="BL356" s="149"/>
      <c r="BM356" s="142"/>
      <c r="BN356" s="149"/>
      <c r="BO356" s="142"/>
      <c r="BP356" s="149"/>
      <c r="BQ356" s="142"/>
      <c r="BR356" s="346"/>
    </row>
    <row r="357" spans="2:70" s="4" customFormat="1" ht="15.75" collapsed="1" x14ac:dyDescent="0.25">
      <c r="B357" s="65">
        <v>1991</v>
      </c>
      <c r="C357" s="214">
        <v>16</v>
      </c>
      <c r="D357" s="67">
        <v>-0.33333333333333337</v>
      </c>
      <c r="E357" s="66">
        <v>5516</v>
      </c>
      <c r="F357" s="67">
        <v>3.1799476243920655E-2</v>
      </c>
      <c r="G357" s="66">
        <v>12512</v>
      </c>
      <c r="H357" s="67">
        <v>1.7153076985610971E-2</v>
      </c>
      <c r="I357" s="66">
        <v>14428</v>
      </c>
      <c r="J357" s="67">
        <v>2.6392544639681326E-2</v>
      </c>
      <c r="K357" s="66">
        <v>2646</v>
      </c>
      <c r="L357" s="67">
        <v>-0.13642297650130553</v>
      </c>
      <c r="M357" s="66">
        <v>35118</v>
      </c>
      <c r="N357" s="67">
        <v>9.3699701080707243E-3</v>
      </c>
      <c r="O357" s="66">
        <v>67265</v>
      </c>
      <c r="P357" s="67">
        <v>-5.0747237549568891E-2</v>
      </c>
      <c r="Q357" s="66">
        <v>102383</v>
      </c>
      <c r="R357" s="67">
        <v>-3.0950375285131559E-2</v>
      </c>
      <c r="S357" s="343"/>
      <c r="T357" s="67"/>
      <c r="U357" s="66"/>
      <c r="V357" s="67"/>
      <c r="W357" s="66"/>
      <c r="X357" s="67"/>
      <c r="Y357" s="66"/>
      <c r="Z357" s="67"/>
      <c r="AA357" s="66"/>
      <c r="AB357" s="67"/>
      <c r="AC357" s="66"/>
      <c r="AD357" s="347"/>
      <c r="AE357" s="214"/>
      <c r="AF357" s="67"/>
      <c r="AG357" s="66"/>
      <c r="AH357" s="67"/>
      <c r="AI357" s="66"/>
      <c r="AJ357" s="67"/>
      <c r="AK357" s="66"/>
      <c r="AL357" s="67"/>
      <c r="AM357" s="66"/>
      <c r="AN357" s="67"/>
      <c r="AO357" s="66"/>
      <c r="AP357" s="347"/>
      <c r="AQ357" s="344"/>
      <c r="AR357" s="67"/>
      <c r="AS357" s="66"/>
      <c r="AT357" s="67"/>
      <c r="AU357" s="66"/>
      <c r="AV357" s="67"/>
      <c r="AW357" s="66"/>
      <c r="AX357" s="67"/>
      <c r="AY357" s="66"/>
      <c r="AZ357" s="67"/>
      <c r="BA357" s="66"/>
      <c r="BB357" s="67"/>
      <c r="BC357" s="66"/>
      <c r="BD357" s="347"/>
      <c r="BE357" s="345"/>
      <c r="BF357" s="67"/>
      <c r="BG357" s="66"/>
      <c r="BH357" s="67"/>
      <c r="BI357" s="66"/>
      <c r="BJ357" s="67"/>
      <c r="BK357" s="66"/>
      <c r="BL357" s="67"/>
      <c r="BM357" s="66"/>
      <c r="BN357" s="67"/>
      <c r="BO357" s="66"/>
      <c r="BP357" s="67"/>
      <c r="BQ357" s="66"/>
      <c r="BR357" s="348"/>
    </row>
    <row r="358" spans="2:70" s="4" customFormat="1" ht="15" hidden="1" customHeight="1" outlineLevel="1" x14ac:dyDescent="0.25">
      <c r="B358" s="53" t="s">
        <v>78</v>
      </c>
      <c r="C358" s="213">
        <v>13</v>
      </c>
      <c r="D358" s="141" t="s">
        <v>90</v>
      </c>
      <c r="E358" s="142">
        <v>1032</v>
      </c>
      <c r="F358" s="141">
        <v>-0.38277511961722488</v>
      </c>
      <c r="G358" s="142">
        <v>1495</v>
      </c>
      <c r="H358" s="141">
        <v>-3.8585209003215382E-2</v>
      </c>
      <c r="I358" s="142">
        <v>2019</v>
      </c>
      <c r="J358" s="141">
        <v>-0.3444805194805195</v>
      </c>
      <c r="K358" s="142">
        <v>563</v>
      </c>
      <c r="L358" s="141">
        <v>0.21336206896551735</v>
      </c>
      <c r="M358" s="142">
        <v>5122</v>
      </c>
      <c r="N358" s="141">
        <v>-0.24353862058780096</v>
      </c>
      <c r="O358" s="142">
        <v>12515</v>
      </c>
      <c r="P358" s="141">
        <v>-0.1012567324955117</v>
      </c>
      <c r="Q358" s="142">
        <v>17637</v>
      </c>
      <c r="R358" s="141">
        <v>-0.14780633938925392</v>
      </c>
      <c r="S358" s="244"/>
      <c r="T358" s="149"/>
      <c r="U358" s="142"/>
      <c r="V358" s="149"/>
      <c r="W358" s="142"/>
      <c r="X358" s="149"/>
      <c r="Y358" s="142"/>
      <c r="Z358" s="149"/>
      <c r="AA358" s="142"/>
      <c r="AB358" s="149"/>
      <c r="AC358" s="142"/>
      <c r="AD358" s="154"/>
      <c r="AE358" s="213"/>
      <c r="AF358" s="149"/>
      <c r="AG358" s="142"/>
      <c r="AH358" s="149"/>
      <c r="AI358" s="142"/>
      <c r="AJ358" s="149"/>
      <c r="AK358" s="142"/>
      <c r="AL358" s="149"/>
      <c r="AM358" s="142"/>
      <c r="AN358" s="149"/>
      <c r="AO358" s="142"/>
      <c r="AP358" s="154"/>
      <c r="AQ358" s="334"/>
      <c r="AR358" s="149"/>
      <c r="AS358" s="142"/>
      <c r="AT358" s="149"/>
      <c r="AU358" s="142"/>
      <c r="AV358" s="149"/>
      <c r="AW358" s="142"/>
      <c r="AX358" s="149"/>
      <c r="AY358" s="142"/>
      <c r="AZ358" s="149"/>
      <c r="BA358" s="142"/>
      <c r="BB358" s="149"/>
      <c r="BC358" s="142"/>
      <c r="BD358" s="154"/>
      <c r="BE358" s="335"/>
      <c r="BF358" s="149"/>
      <c r="BG358" s="142"/>
      <c r="BH358" s="149"/>
      <c r="BI358" s="142"/>
      <c r="BJ358" s="149"/>
      <c r="BK358" s="142"/>
      <c r="BL358" s="149"/>
      <c r="BM358" s="142"/>
      <c r="BN358" s="149"/>
      <c r="BO358" s="142"/>
      <c r="BP358" s="149"/>
      <c r="BQ358" s="142"/>
      <c r="BR358" s="346"/>
    </row>
    <row r="359" spans="2:70" s="4" customFormat="1" ht="15" hidden="1" customHeight="1" outlineLevel="1" x14ac:dyDescent="0.25">
      <c r="B359" s="53" t="s">
        <v>79</v>
      </c>
      <c r="C359" s="213">
        <v>3</v>
      </c>
      <c r="D359" s="141">
        <v>0</v>
      </c>
      <c r="E359" s="142">
        <v>847</v>
      </c>
      <c r="F359" s="141">
        <v>-0.19867549668874174</v>
      </c>
      <c r="G359" s="142">
        <v>1908</v>
      </c>
      <c r="H359" s="141">
        <v>-1.1398963730569922E-2</v>
      </c>
      <c r="I359" s="142">
        <v>2027</v>
      </c>
      <c r="J359" s="141">
        <v>-0.290266106442577</v>
      </c>
      <c r="K359" s="142">
        <v>360</v>
      </c>
      <c r="L359" s="141">
        <v>-2.4390243902439046E-2</v>
      </c>
      <c r="M359" s="142">
        <v>5145</v>
      </c>
      <c r="N359" s="141">
        <v>-0.17216411906677398</v>
      </c>
      <c r="O359" s="142">
        <v>13300</v>
      </c>
      <c r="P359" s="141">
        <v>0.24730376066772952</v>
      </c>
      <c r="Q359" s="142">
        <v>18445</v>
      </c>
      <c r="R359" s="141">
        <v>9.2842753880791662E-2</v>
      </c>
      <c r="S359" s="244"/>
      <c r="T359" s="149"/>
      <c r="U359" s="142"/>
      <c r="V359" s="149"/>
      <c r="W359" s="142"/>
      <c r="X359" s="149"/>
      <c r="Y359" s="142"/>
      <c r="Z359" s="149"/>
      <c r="AA359" s="142"/>
      <c r="AB359" s="149"/>
      <c r="AC359" s="142"/>
      <c r="AD359" s="154"/>
      <c r="AE359" s="213"/>
      <c r="AF359" s="149"/>
      <c r="AG359" s="142"/>
      <c r="AH359" s="149"/>
      <c r="AI359" s="142"/>
      <c r="AJ359" s="149"/>
      <c r="AK359" s="142"/>
      <c r="AL359" s="149"/>
      <c r="AM359" s="142"/>
      <c r="AN359" s="149"/>
      <c r="AO359" s="142"/>
      <c r="AP359" s="154"/>
      <c r="AQ359" s="334"/>
      <c r="AR359" s="149"/>
      <c r="AS359" s="142"/>
      <c r="AT359" s="149"/>
      <c r="AU359" s="142"/>
      <c r="AV359" s="149"/>
      <c r="AW359" s="142"/>
      <c r="AX359" s="149"/>
      <c r="AY359" s="142"/>
      <c r="AZ359" s="149"/>
      <c r="BA359" s="142"/>
      <c r="BB359" s="149"/>
      <c r="BC359" s="142"/>
      <c r="BD359" s="154"/>
      <c r="BE359" s="335"/>
      <c r="BF359" s="149"/>
      <c r="BG359" s="142"/>
      <c r="BH359" s="149"/>
      <c r="BI359" s="142"/>
      <c r="BJ359" s="149"/>
      <c r="BK359" s="142"/>
      <c r="BL359" s="149"/>
      <c r="BM359" s="142"/>
      <c r="BN359" s="149"/>
      <c r="BO359" s="142"/>
      <c r="BP359" s="149"/>
      <c r="BQ359" s="142"/>
      <c r="BR359" s="346"/>
    </row>
    <row r="360" spans="2:70" s="4" customFormat="1" ht="15" hidden="1" customHeight="1" outlineLevel="1" x14ac:dyDescent="0.25">
      <c r="B360" s="53" t="s">
        <v>80</v>
      </c>
      <c r="C360" s="213">
        <v>0</v>
      </c>
      <c r="D360" s="141" t="s">
        <v>90</v>
      </c>
      <c r="E360" s="142">
        <v>963</v>
      </c>
      <c r="F360" s="141">
        <v>-2.9233870967741882E-2</v>
      </c>
      <c r="G360" s="142">
        <v>1683</v>
      </c>
      <c r="H360" s="141">
        <v>-0.1151419558359621</v>
      </c>
      <c r="I360" s="142">
        <v>2199</v>
      </c>
      <c r="J360" s="141">
        <v>-0.18676035502958577</v>
      </c>
      <c r="K360" s="142">
        <v>528</v>
      </c>
      <c r="L360" s="141">
        <v>-0.21661721068249262</v>
      </c>
      <c r="M360" s="142">
        <v>5373</v>
      </c>
      <c r="N360" s="141">
        <v>-0.14333545918367352</v>
      </c>
      <c r="O360" s="142">
        <v>12241</v>
      </c>
      <c r="P360" s="141">
        <v>7.6415758002110534E-2</v>
      </c>
      <c r="Q360" s="142">
        <v>17614</v>
      </c>
      <c r="R360" s="141">
        <v>-1.7002947177511274E-3</v>
      </c>
      <c r="S360" s="244"/>
      <c r="T360" s="149"/>
      <c r="U360" s="142"/>
      <c r="V360" s="149"/>
      <c r="W360" s="142"/>
      <c r="X360" s="149"/>
      <c r="Y360" s="142"/>
      <c r="Z360" s="149"/>
      <c r="AA360" s="142"/>
      <c r="AB360" s="149"/>
      <c r="AC360" s="142"/>
      <c r="AD360" s="154"/>
      <c r="AE360" s="213"/>
      <c r="AF360" s="149"/>
      <c r="AG360" s="142"/>
      <c r="AH360" s="149"/>
      <c r="AI360" s="142"/>
      <c r="AJ360" s="149"/>
      <c r="AK360" s="142"/>
      <c r="AL360" s="149"/>
      <c r="AM360" s="142"/>
      <c r="AN360" s="149"/>
      <c r="AO360" s="142"/>
      <c r="AP360" s="154"/>
      <c r="AQ360" s="334"/>
      <c r="AR360" s="149"/>
      <c r="AS360" s="142"/>
      <c r="AT360" s="149"/>
      <c r="AU360" s="142"/>
      <c r="AV360" s="149"/>
      <c r="AW360" s="142"/>
      <c r="AX360" s="149"/>
      <c r="AY360" s="142"/>
      <c r="AZ360" s="149"/>
      <c r="BA360" s="142"/>
      <c r="BB360" s="149"/>
      <c r="BC360" s="142"/>
      <c r="BD360" s="154"/>
      <c r="BE360" s="335"/>
      <c r="BF360" s="149"/>
      <c r="BG360" s="142"/>
      <c r="BH360" s="149"/>
      <c r="BI360" s="142"/>
      <c r="BJ360" s="149"/>
      <c r="BK360" s="142"/>
      <c r="BL360" s="149"/>
      <c r="BM360" s="142"/>
      <c r="BN360" s="149"/>
      <c r="BO360" s="142"/>
      <c r="BP360" s="149"/>
      <c r="BQ360" s="142"/>
      <c r="BR360" s="346"/>
    </row>
    <row r="361" spans="2:70" s="4" customFormat="1" ht="15" hidden="1" customHeight="1" outlineLevel="1" x14ac:dyDescent="0.25">
      <c r="B361" s="53" t="s">
        <v>81</v>
      </c>
      <c r="C361" s="213">
        <v>0</v>
      </c>
      <c r="D361" s="141" t="s">
        <v>90</v>
      </c>
      <c r="E361" s="142">
        <v>267</v>
      </c>
      <c r="F361" s="141">
        <v>-0.21700879765395897</v>
      </c>
      <c r="G361" s="142">
        <v>1082</v>
      </c>
      <c r="H361" s="141">
        <v>0.43691899070385132</v>
      </c>
      <c r="I361" s="142">
        <v>1226</v>
      </c>
      <c r="J361" s="141">
        <v>3.1986531986532007E-2</v>
      </c>
      <c r="K361" s="142">
        <v>297</v>
      </c>
      <c r="L361" s="141">
        <v>-0.32653061224489799</v>
      </c>
      <c r="M361" s="142">
        <v>2872</v>
      </c>
      <c r="N361" s="141">
        <v>5.4719059860448116E-2</v>
      </c>
      <c r="O361" s="142">
        <v>5751</v>
      </c>
      <c r="P361" s="141">
        <v>9.7309673726388102E-2</v>
      </c>
      <c r="Q361" s="142">
        <v>8623</v>
      </c>
      <c r="R361" s="141">
        <v>8.2747363134103358E-2</v>
      </c>
      <c r="S361" s="244"/>
      <c r="T361" s="149"/>
      <c r="U361" s="142"/>
      <c r="V361" s="149"/>
      <c r="W361" s="142"/>
      <c r="X361" s="149"/>
      <c r="Y361" s="142"/>
      <c r="Z361" s="149"/>
      <c r="AA361" s="142"/>
      <c r="AB361" s="149"/>
      <c r="AC361" s="142"/>
      <c r="AD361" s="154"/>
      <c r="AE361" s="213"/>
      <c r="AF361" s="149"/>
      <c r="AG361" s="142"/>
      <c r="AH361" s="149"/>
      <c r="AI361" s="142"/>
      <c r="AJ361" s="149"/>
      <c r="AK361" s="142"/>
      <c r="AL361" s="149"/>
      <c r="AM361" s="142"/>
      <c r="AN361" s="149"/>
      <c r="AO361" s="142"/>
      <c r="AP361" s="154"/>
      <c r="AQ361" s="334"/>
      <c r="AR361" s="149"/>
      <c r="AS361" s="142"/>
      <c r="AT361" s="149"/>
      <c r="AU361" s="142"/>
      <c r="AV361" s="149"/>
      <c r="AW361" s="142"/>
      <c r="AX361" s="149"/>
      <c r="AY361" s="142"/>
      <c r="AZ361" s="149"/>
      <c r="BA361" s="142"/>
      <c r="BB361" s="149"/>
      <c r="BC361" s="142"/>
      <c r="BD361" s="154"/>
      <c r="BE361" s="335"/>
      <c r="BF361" s="149"/>
      <c r="BG361" s="142"/>
      <c r="BH361" s="149"/>
      <c r="BI361" s="142"/>
      <c r="BJ361" s="149"/>
      <c r="BK361" s="142"/>
      <c r="BL361" s="149"/>
      <c r="BM361" s="142"/>
      <c r="BN361" s="149"/>
      <c r="BO361" s="142"/>
      <c r="BP361" s="149"/>
      <c r="BQ361" s="142"/>
      <c r="BR361" s="346"/>
    </row>
    <row r="362" spans="2:70" s="4" customFormat="1" ht="15" hidden="1" customHeight="1" outlineLevel="1" x14ac:dyDescent="0.25">
      <c r="B362" s="53" t="s">
        <v>82</v>
      </c>
      <c r="C362" s="213">
        <v>0</v>
      </c>
      <c r="D362" s="141" t="s">
        <v>90</v>
      </c>
      <c r="E362" s="142">
        <v>3</v>
      </c>
      <c r="F362" s="141">
        <v>0.5</v>
      </c>
      <c r="G362" s="142">
        <v>10</v>
      </c>
      <c r="H362" s="141">
        <v>9</v>
      </c>
      <c r="I362" s="142">
        <v>48</v>
      </c>
      <c r="J362" s="141">
        <v>1</v>
      </c>
      <c r="K362" s="142">
        <v>9</v>
      </c>
      <c r="L362" s="141">
        <v>-0.3571428571428571</v>
      </c>
      <c r="M362" s="142">
        <v>70</v>
      </c>
      <c r="N362" s="141">
        <v>0.70731707317073167</v>
      </c>
      <c r="O362" s="142">
        <v>165</v>
      </c>
      <c r="P362" s="141">
        <v>0.58653846153846145</v>
      </c>
      <c r="Q362" s="142">
        <v>235</v>
      </c>
      <c r="R362" s="141">
        <v>0.6206896551724137</v>
      </c>
      <c r="S362" s="244"/>
      <c r="T362" s="149"/>
      <c r="U362" s="142"/>
      <c r="V362" s="149"/>
      <c r="W362" s="142"/>
      <c r="X362" s="149"/>
      <c r="Y362" s="142"/>
      <c r="Z362" s="149"/>
      <c r="AA362" s="142"/>
      <c r="AB362" s="149"/>
      <c r="AC362" s="142"/>
      <c r="AD362" s="154"/>
      <c r="AE362" s="213"/>
      <c r="AF362" s="149"/>
      <c r="AG362" s="142"/>
      <c r="AH362" s="149"/>
      <c r="AI362" s="142"/>
      <c r="AJ362" s="149"/>
      <c r="AK362" s="142"/>
      <c r="AL362" s="149"/>
      <c r="AM362" s="142"/>
      <c r="AN362" s="149"/>
      <c r="AO362" s="142"/>
      <c r="AP362" s="154"/>
      <c r="AQ362" s="334"/>
      <c r="AR362" s="149"/>
      <c r="AS362" s="142"/>
      <c r="AT362" s="149"/>
      <c r="AU362" s="142"/>
      <c r="AV362" s="149"/>
      <c r="AW362" s="142"/>
      <c r="AX362" s="149"/>
      <c r="AY362" s="142"/>
      <c r="AZ362" s="149"/>
      <c r="BA362" s="142"/>
      <c r="BB362" s="149"/>
      <c r="BC362" s="142"/>
      <c r="BD362" s="154"/>
      <c r="BE362" s="335"/>
      <c r="BF362" s="149"/>
      <c r="BG362" s="142"/>
      <c r="BH362" s="149"/>
      <c r="BI362" s="142"/>
      <c r="BJ362" s="149"/>
      <c r="BK362" s="142"/>
      <c r="BL362" s="149"/>
      <c r="BM362" s="142"/>
      <c r="BN362" s="149"/>
      <c r="BO362" s="142"/>
      <c r="BP362" s="149"/>
      <c r="BQ362" s="142"/>
      <c r="BR362" s="346"/>
    </row>
    <row r="363" spans="2:70" s="4" customFormat="1" ht="15" hidden="1" customHeight="1" outlineLevel="1" x14ac:dyDescent="0.25">
      <c r="B363" s="53" t="s">
        <v>83</v>
      </c>
      <c r="C363" s="213">
        <v>0</v>
      </c>
      <c r="D363" s="141" t="s">
        <v>90</v>
      </c>
      <c r="E363" s="142">
        <v>0</v>
      </c>
      <c r="F363" s="141" t="s">
        <v>90</v>
      </c>
      <c r="G363" s="142">
        <v>8</v>
      </c>
      <c r="H363" s="141">
        <v>0.33333333333333326</v>
      </c>
      <c r="I363" s="142">
        <v>21</v>
      </c>
      <c r="J363" s="141">
        <v>2</v>
      </c>
      <c r="K363" s="142">
        <v>9</v>
      </c>
      <c r="L363" s="141">
        <v>-0.8</v>
      </c>
      <c r="M363" s="142">
        <v>38</v>
      </c>
      <c r="N363" s="141">
        <v>-0.34482758620689657</v>
      </c>
      <c r="O363" s="142">
        <v>79</v>
      </c>
      <c r="P363" s="141">
        <v>3.9473684210526327E-2</v>
      </c>
      <c r="Q363" s="142">
        <v>117</v>
      </c>
      <c r="R363" s="141">
        <v>-0.12686567164179108</v>
      </c>
      <c r="S363" s="244"/>
      <c r="T363" s="149"/>
      <c r="U363" s="142"/>
      <c r="V363" s="149"/>
      <c r="W363" s="142"/>
      <c r="X363" s="149"/>
      <c r="Y363" s="142"/>
      <c r="Z363" s="149"/>
      <c r="AA363" s="142"/>
      <c r="AB363" s="149"/>
      <c r="AC363" s="142"/>
      <c r="AD363" s="154"/>
      <c r="AE363" s="213"/>
      <c r="AF363" s="149"/>
      <c r="AG363" s="142"/>
      <c r="AH363" s="149"/>
      <c r="AI363" s="142"/>
      <c r="AJ363" s="149"/>
      <c r="AK363" s="142"/>
      <c r="AL363" s="149"/>
      <c r="AM363" s="142"/>
      <c r="AN363" s="149"/>
      <c r="AO363" s="142"/>
      <c r="AP363" s="154"/>
      <c r="AQ363" s="334"/>
      <c r="AR363" s="149"/>
      <c r="AS363" s="142"/>
      <c r="AT363" s="149"/>
      <c r="AU363" s="142"/>
      <c r="AV363" s="149"/>
      <c r="AW363" s="142"/>
      <c r="AX363" s="149"/>
      <c r="AY363" s="142"/>
      <c r="AZ363" s="149"/>
      <c r="BA363" s="142"/>
      <c r="BB363" s="149"/>
      <c r="BC363" s="142"/>
      <c r="BD363" s="154"/>
      <c r="BE363" s="335"/>
      <c r="BF363" s="149"/>
      <c r="BG363" s="142"/>
      <c r="BH363" s="149"/>
      <c r="BI363" s="142"/>
      <c r="BJ363" s="149"/>
      <c r="BK363" s="142"/>
      <c r="BL363" s="149"/>
      <c r="BM363" s="142"/>
      <c r="BN363" s="149"/>
      <c r="BO363" s="142"/>
      <c r="BP363" s="149"/>
      <c r="BQ363" s="142"/>
      <c r="BR363" s="346"/>
    </row>
    <row r="364" spans="2:70" s="4" customFormat="1" ht="15" hidden="1" customHeight="1" outlineLevel="1" x14ac:dyDescent="0.25">
      <c r="B364" s="53" t="s">
        <v>84</v>
      </c>
      <c r="C364" s="213">
        <v>0</v>
      </c>
      <c r="D364" s="141" t="s">
        <v>90</v>
      </c>
      <c r="E364" s="142">
        <v>0</v>
      </c>
      <c r="F364" s="141" t="s">
        <v>90</v>
      </c>
      <c r="G364" s="142">
        <v>8</v>
      </c>
      <c r="H364" s="141">
        <v>7</v>
      </c>
      <c r="I364" s="142">
        <v>12</v>
      </c>
      <c r="J364" s="141">
        <v>2</v>
      </c>
      <c r="K364" s="142">
        <v>0</v>
      </c>
      <c r="L364" s="141">
        <v>-1</v>
      </c>
      <c r="M364" s="142">
        <v>20</v>
      </c>
      <c r="N364" s="141">
        <v>0.33333333333333326</v>
      </c>
      <c r="O364" s="142">
        <v>159</v>
      </c>
      <c r="P364" s="141">
        <v>0.23255813953488369</v>
      </c>
      <c r="Q364" s="142">
        <v>179</v>
      </c>
      <c r="R364" s="141">
        <v>0.24305555555555558</v>
      </c>
      <c r="S364" s="244"/>
      <c r="T364" s="149"/>
      <c r="U364" s="142"/>
      <c r="V364" s="149"/>
      <c r="W364" s="142"/>
      <c r="X364" s="149"/>
      <c r="Y364" s="142"/>
      <c r="Z364" s="149"/>
      <c r="AA364" s="142"/>
      <c r="AB364" s="149"/>
      <c r="AC364" s="142"/>
      <c r="AD364" s="154"/>
      <c r="AE364" s="213"/>
      <c r="AF364" s="149"/>
      <c r="AG364" s="142"/>
      <c r="AH364" s="149"/>
      <c r="AI364" s="142"/>
      <c r="AJ364" s="149"/>
      <c r="AK364" s="142"/>
      <c r="AL364" s="149"/>
      <c r="AM364" s="142"/>
      <c r="AN364" s="149"/>
      <c r="AO364" s="142"/>
      <c r="AP364" s="154"/>
      <c r="AQ364" s="334"/>
      <c r="AR364" s="149"/>
      <c r="AS364" s="142"/>
      <c r="AT364" s="149"/>
      <c r="AU364" s="142"/>
      <c r="AV364" s="149"/>
      <c r="AW364" s="142"/>
      <c r="AX364" s="149"/>
      <c r="AY364" s="142"/>
      <c r="AZ364" s="149"/>
      <c r="BA364" s="142"/>
      <c r="BB364" s="149"/>
      <c r="BC364" s="142"/>
      <c r="BD364" s="154"/>
      <c r="BE364" s="335"/>
      <c r="BF364" s="149"/>
      <c r="BG364" s="142"/>
      <c r="BH364" s="149"/>
      <c r="BI364" s="142"/>
      <c r="BJ364" s="149"/>
      <c r="BK364" s="142"/>
      <c r="BL364" s="149"/>
      <c r="BM364" s="142"/>
      <c r="BN364" s="149"/>
      <c r="BO364" s="142"/>
      <c r="BP364" s="149"/>
      <c r="BQ364" s="142"/>
      <c r="BR364" s="346"/>
    </row>
    <row r="365" spans="2:70" s="4" customFormat="1" ht="15" hidden="1" customHeight="1" outlineLevel="1" x14ac:dyDescent="0.25">
      <c r="B365" s="53" t="s">
        <v>85</v>
      </c>
      <c r="C365" s="213">
        <v>0</v>
      </c>
      <c r="D365" s="141">
        <v>-1</v>
      </c>
      <c r="E365" s="142">
        <v>2</v>
      </c>
      <c r="F365" s="141" t="s">
        <v>90</v>
      </c>
      <c r="G365" s="142">
        <v>5</v>
      </c>
      <c r="H365" s="141">
        <v>0.66666666666666674</v>
      </c>
      <c r="I365" s="142">
        <v>12</v>
      </c>
      <c r="J365" s="141">
        <v>0.19999999999999996</v>
      </c>
      <c r="K365" s="142">
        <v>5</v>
      </c>
      <c r="L365" s="141" t="s">
        <v>90</v>
      </c>
      <c r="M365" s="142">
        <v>24</v>
      </c>
      <c r="N365" s="141">
        <v>0.14285714285714279</v>
      </c>
      <c r="O365" s="142">
        <v>103</v>
      </c>
      <c r="P365" s="141">
        <v>5.8666666666666663</v>
      </c>
      <c r="Q365" s="142">
        <v>127</v>
      </c>
      <c r="R365" s="141">
        <v>2.5277777777777777</v>
      </c>
      <c r="S365" s="244"/>
      <c r="T365" s="149"/>
      <c r="U365" s="142"/>
      <c r="V365" s="149"/>
      <c r="W365" s="142"/>
      <c r="X365" s="149"/>
      <c r="Y365" s="142"/>
      <c r="Z365" s="149"/>
      <c r="AA365" s="142"/>
      <c r="AB365" s="149"/>
      <c r="AC365" s="142"/>
      <c r="AD365" s="154"/>
      <c r="AE365" s="213"/>
      <c r="AF365" s="149"/>
      <c r="AG365" s="142"/>
      <c r="AH365" s="149"/>
      <c r="AI365" s="142"/>
      <c r="AJ365" s="149"/>
      <c r="AK365" s="142"/>
      <c r="AL365" s="149"/>
      <c r="AM365" s="142"/>
      <c r="AN365" s="149"/>
      <c r="AO365" s="142"/>
      <c r="AP365" s="154"/>
      <c r="AQ365" s="334"/>
      <c r="AR365" s="149"/>
      <c r="AS365" s="142"/>
      <c r="AT365" s="149"/>
      <c r="AU365" s="142"/>
      <c r="AV365" s="149"/>
      <c r="AW365" s="142"/>
      <c r="AX365" s="149"/>
      <c r="AY365" s="142"/>
      <c r="AZ365" s="149"/>
      <c r="BA365" s="142"/>
      <c r="BB365" s="149"/>
      <c r="BC365" s="142"/>
      <c r="BD365" s="154"/>
      <c r="BE365" s="335"/>
      <c r="BF365" s="149"/>
      <c r="BG365" s="142"/>
      <c r="BH365" s="149"/>
      <c r="BI365" s="142"/>
      <c r="BJ365" s="149"/>
      <c r="BK365" s="142"/>
      <c r="BL365" s="149"/>
      <c r="BM365" s="142"/>
      <c r="BN365" s="149"/>
      <c r="BO365" s="142"/>
      <c r="BP365" s="149"/>
      <c r="BQ365" s="142"/>
      <c r="BR365" s="346"/>
    </row>
    <row r="366" spans="2:70" s="4" customFormat="1" ht="15" hidden="1" customHeight="1" outlineLevel="1" x14ac:dyDescent="0.25">
      <c r="B366" s="53" t="s">
        <v>86</v>
      </c>
      <c r="C366" s="213">
        <v>6</v>
      </c>
      <c r="D366" s="141">
        <v>-0.25</v>
      </c>
      <c r="E366" s="142">
        <v>10</v>
      </c>
      <c r="F366" s="141">
        <v>-0.65517241379310343</v>
      </c>
      <c r="G366" s="142">
        <v>53</v>
      </c>
      <c r="H366" s="141">
        <v>2.3125</v>
      </c>
      <c r="I366" s="142">
        <v>33</v>
      </c>
      <c r="J366" s="141">
        <v>-0.4</v>
      </c>
      <c r="K366" s="142">
        <v>1</v>
      </c>
      <c r="L366" s="141">
        <v>-0.8</v>
      </c>
      <c r="M366" s="142">
        <v>103</v>
      </c>
      <c r="N366" s="141">
        <v>-8.8495575221238965E-2</v>
      </c>
      <c r="O366" s="142">
        <v>89</v>
      </c>
      <c r="P366" s="141">
        <v>0.25352112676056349</v>
      </c>
      <c r="Q366" s="142">
        <v>192</v>
      </c>
      <c r="R366" s="141">
        <v>4.3478260869565188E-2</v>
      </c>
      <c r="S366" s="244"/>
      <c r="T366" s="149"/>
      <c r="U366" s="142"/>
      <c r="V366" s="149"/>
      <c r="W366" s="142"/>
      <c r="X366" s="149"/>
      <c r="Y366" s="142"/>
      <c r="Z366" s="149"/>
      <c r="AA366" s="142"/>
      <c r="AB366" s="149"/>
      <c r="AC366" s="142"/>
      <c r="AD366" s="154"/>
      <c r="AE366" s="213"/>
      <c r="AF366" s="149"/>
      <c r="AG366" s="142"/>
      <c r="AH366" s="149"/>
      <c r="AI366" s="142"/>
      <c r="AJ366" s="149"/>
      <c r="AK366" s="142"/>
      <c r="AL366" s="149"/>
      <c r="AM366" s="142"/>
      <c r="AN366" s="149"/>
      <c r="AO366" s="142"/>
      <c r="AP366" s="154"/>
      <c r="AQ366" s="334"/>
      <c r="AR366" s="149"/>
      <c r="AS366" s="142"/>
      <c r="AT366" s="149"/>
      <c r="AU366" s="142"/>
      <c r="AV366" s="149"/>
      <c r="AW366" s="142"/>
      <c r="AX366" s="149"/>
      <c r="AY366" s="142"/>
      <c r="AZ366" s="149"/>
      <c r="BA366" s="142"/>
      <c r="BB366" s="149"/>
      <c r="BC366" s="142"/>
      <c r="BD366" s="154"/>
      <c r="BE366" s="335"/>
      <c r="BF366" s="149"/>
      <c r="BG366" s="142"/>
      <c r="BH366" s="149"/>
      <c r="BI366" s="142"/>
      <c r="BJ366" s="149"/>
      <c r="BK366" s="142"/>
      <c r="BL366" s="149"/>
      <c r="BM366" s="142"/>
      <c r="BN366" s="149"/>
      <c r="BO366" s="142"/>
      <c r="BP366" s="149"/>
      <c r="BQ366" s="142"/>
      <c r="BR366" s="346"/>
    </row>
    <row r="367" spans="2:70" s="4" customFormat="1" ht="15" hidden="1" customHeight="1" outlineLevel="1" x14ac:dyDescent="0.25">
      <c r="B367" s="53" t="s">
        <v>87</v>
      </c>
      <c r="C367" s="213">
        <v>0</v>
      </c>
      <c r="D367" s="141" t="s">
        <v>90</v>
      </c>
      <c r="E367" s="142">
        <v>256</v>
      </c>
      <c r="F367" s="141">
        <v>0.93939393939393945</v>
      </c>
      <c r="G367" s="142">
        <v>1086</v>
      </c>
      <c r="H367" s="141">
        <v>0.25404157043879905</v>
      </c>
      <c r="I367" s="142">
        <v>2004</v>
      </c>
      <c r="J367" s="141">
        <v>0.58544303797468356</v>
      </c>
      <c r="K367" s="142">
        <v>181</v>
      </c>
      <c r="L367" s="141">
        <v>-0.29296875</v>
      </c>
      <c r="M367" s="142">
        <v>3527</v>
      </c>
      <c r="N367" s="141">
        <v>0.40071485305798249</v>
      </c>
      <c r="O367" s="142">
        <v>3113</v>
      </c>
      <c r="P367" s="141">
        <v>-0.32414242292661744</v>
      </c>
      <c r="Q367" s="142">
        <v>6640</v>
      </c>
      <c r="R367" s="141">
        <v>-6.7939359910162866E-2</v>
      </c>
      <c r="S367" s="244"/>
      <c r="T367" s="149"/>
      <c r="U367" s="142"/>
      <c r="V367" s="149"/>
      <c r="W367" s="142"/>
      <c r="X367" s="149"/>
      <c r="Y367" s="142"/>
      <c r="Z367" s="149"/>
      <c r="AA367" s="142"/>
      <c r="AB367" s="149"/>
      <c r="AC367" s="142"/>
      <c r="AD367" s="154"/>
      <c r="AE367" s="213"/>
      <c r="AF367" s="149"/>
      <c r="AG367" s="142"/>
      <c r="AH367" s="149"/>
      <c r="AI367" s="142"/>
      <c r="AJ367" s="149"/>
      <c r="AK367" s="142"/>
      <c r="AL367" s="149"/>
      <c r="AM367" s="142"/>
      <c r="AN367" s="149"/>
      <c r="AO367" s="142"/>
      <c r="AP367" s="154"/>
      <c r="AQ367" s="334"/>
      <c r="AR367" s="149"/>
      <c r="AS367" s="142"/>
      <c r="AT367" s="149"/>
      <c r="AU367" s="142"/>
      <c r="AV367" s="149"/>
      <c r="AW367" s="142"/>
      <c r="AX367" s="149"/>
      <c r="AY367" s="142"/>
      <c r="AZ367" s="149"/>
      <c r="BA367" s="142"/>
      <c r="BB367" s="149"/>
      <c r="BC367" s="142"/>
      <c r="BD367" s="154"/>
      <c r="BE367" s="335"/>
      <c r="BF367" s="149"/>
      <c r="BG367" s="142"/>
      <c r="BH367" s="149"/>
      <c r="BI367" s="142"/>
      <c r="BJ367" s="149"/>
      <c r="BK367" s="142"/>
      <c r="BL367" s="149"/>
      <c r="BM367" s="142"/>
      <c r="BN367" s="149"/>
      <c r="BO367" s="142"/>
      <c r="BP367" s="149"/>
      <c r="BQ367" s="142"/>
      <c r="BR367" s="346"/>
    </row>
    <row r="368" spans="2:70" s="4" customFormat="1" ht="15" hidden="1" customHeight="1" outlineLevel="1" x14ac:dyDescent="0.25">
      <c r="B368" s="53" t="s">
        <v>88</v>
      </c>
      <c r="C368" s="213">
        <v>2</v>
      </c>
      <c r="D368" s="141" t="s">
        <v>90</v>
      </c>
      <c r="E368" s="142">
        <v>813</v>
      </c>
      <c r="F368" s="141">
        <v>0.15155807365439089</v>
      </c>
      <c r="G368" s="142">
        <v>1953</v>
      </c>
      <c r="H368" s="141">
        <v>8.3795782463929047E-2</v>
      </c>
      <c r="I368" s="142">
        <v>1972</v>
      </c>
      <c r="J368" s="141">
        <v>-0.23357947920715116</v>
      </c>
      <c r="K368" s="142">
        <v>663</v>
      </c>
      <c r="L368" s="141">
        <v>1.9598214285714284</v>
      </c>
      <c r="M368" s="142">
        <v>5403</v>
      </c>
      <c r="N368" s="141">
        <v>1.8473138548539048E-2</v>
      </c>
      <c r="O368" s="142">
        <v>10233</v>
      </c>
      <c r="P368" s="141">
        <v>0.13485638238882114</v>
      </c>
      <c r="Q368" s="142">
        <v>15636</v>
      </c>
      <c r="R368" s="141">
        <v>9.1746962714704727E-2</v>
      </c>
      <c r="S368" s="244"/>
      <c r="T368" s="149"/>
      <c r="U368" s="142"/>
      <c r="V368" s="149"/>
      <c r="W368" s="142"/>
      <c r="X368" s="149"/>
      <c r="Y368" s="142"/>
      <c r="Z368" s="149"/>
      <c r="AA368" s="142"/>
      <c r="AB368" s="149"/>
      <c r="AC368" s="142"/>
      <c r="AD368" s="154"/>
      <c r="AE368" s="213"/>
      <c r="AF368" s="149"/>
      <c r="AG368" s="142"/>
      <c r="AH368" s="149"/>
      <c r="AI368" s="142"/>
      <c r="AJ368" s="149"/>
      <c r="AK368" s="142"/>
      <c r="AL368" s="149"/>
      <c r="AM368" s="142"/>
      <c r="AN368" s="149"/>
      <c r="AO368" s="142"/>
      <c r="AP368" s="154"/>
      <c r="AQ368" s="334"/>
      <c r="AR368" s="149"/>
      <c r="AS368" s="142"/>
      <c r="AT368" s="149"/>
      <c r="AU368" s="142"/>
      <c r="AV368" s="149"/>
      <c r="AW368" s="142"/>
      <c r="AX368" s="149"/>
      <c r="AY368" s="142"/>
      <c r="AZ368" s="149"/>
      <c r="BA368" s="142"/>
      <c r="BB368" s="149"/>
      <c r="BC368" s="142"/>
      <c r="BD368" s="154"/>
      <c r="BE368" s="335"/>
      <c r="BF368" s="149"/>
      <c r="BG368" s="142"/>
      <c r="BH368" s="149"/>
      <c r="BI368" s="142"/>
      <c r="BJ368" s="149"/>
      <c r="BK368" s="142"/>
      <c r="BL368" s="149"/>
      <c r="BM368" s="142"/>
      <c r="BN368" s="149"/>
      <c r="BO368" s="142"/>
      <c r="BP368" s="149"/>
      <c r="BQ368" s="142"/>
      <c r="BR368" s="346"/>
    </row>
    <row r="369" spans="2:70" s="4" customFormat="1" ht="15" hidden="1" customHeight="1" outlineLevel="1" x14ac:dyDescent="0.25">
      <c r="B369" s="53" t="s">
        <v>89</v>
      </c>
      <c r="C369" s="213">
        <v>0</v>
      </c>
      <c r="D369" s="141">
        <v>-1</v>
      </c>
      <c r="E369" s="142">
        <v>1153</v>
      </c>
      <c r="F369" s="141">
        <v>0.14726368159203984</v>
      </c>
      <c r="G369" s="142">
        <v>3010</v>
      </c>
      <c r="H369" s="141">
        <v>1.1592539454806312</v>
      </c>
      <c r="I369" s="142">
        <v>2484</v>
      </c>
      <c r="J369" s="141">
        <v>0.3723756906077349</v>
      </c>
      <c r="K369" s="142">
        <v>448</v>
      </c>
      <c r="L369" s="141">
        <v>-2.2271714922048602E-3</v>
      </c>
      <c r="M369" s="142">
        <v>7095</v>
      </c>
      <c r="N369" s="141">
        <v>0.4902331442974166</v>
      </c>
      <c r="O369" s="142">
        <v>13113</v>
      </c>
      <c r="P369" s="141">
        <v>0.1745790039412396</v>
      </c>
      <c r="Q369" s="142">
        <v>20208</v>
      </c>
      <c r="R369" s="141">
        <v>0.26894819466248032</v>
      </c>
      <c r="S369" s="244"/>
      <c r="T369" s="149"/>
      <c r="U369" s="142"/>
      <c r="V369" s="149"/>
      <c r="W369" s="142"/>
      <c r="X369" s="149"/>
      <c r="Y369" s="142"/>
      <c r="Z369" s="149"/>
      <c r="AA369" s="142"/>
      <c r="AB369" s="149"/>
      <c r="AC369" s="142"/>
      <c r="AD369" s="154"/>
      <c r="AE369" s="213"/>
      <c r="AF369" s="149"/>
      <c r="AG369" s="142"/>
      <c r="AH369" s="149"/>
      <c r="AI369" s="142"/>
      <c r="AJ369" s="149"/>
      <c r="AK369" s="142"/>
      <c r="AL369" s="149"/>
      <c r="AM369" s="142"/>
      <c r="AN369" s="149"/>
      <c r="AO369" s="142"/>
      <c r="AP369" s="154"/>
      <c r="AQ369" s="334"/>
      <c r="AR369" s="149"/>
      <c r="AS369" s="142"/>
      <c r="AT369" s="149"/>
      <c r="AU369" s="142"/>
      <c r="AV369" s="149"/>
      <c r="AW369" s="142"/>
      <c r="AX369" s="149"/>
      <c r="AY369" s="142"/>
      <c r="AZ369" s="149"/>
      <c r="BA369" s="142"/>
      <c r="BB369" s="149"/>
      <c r="BC369" s="142"/>
      <c r="BD369" s="154"/>
      <c r="BE369" s="335"/>
      <c r="BF369" s="149"/>
      <c r="BG369" s="142"/>
      <c r="BH369" s="149"/>
      <c r="BI369" s="142"/>
      <c r="BJ369" s="149"/>
      <c r="BK369" s="142"/>
      <c r="BL369" s="149"/>
      <c r="BM369" s="142"/>
      <c r="BN369" s="149"/>
      <c r="BO369" s="142"/>
      <c r="BP369" s="149"/>
      <c r="BQ369" s="142"/>
      <c r="BR369" s="346"/>
    </row>
    <row r="370" spans="2:70" s="4" customFormat="1" ht="15.75" collapsed="1" x14ac:dyDescent="0.25">
      <c r="B370" s="65">
        <v>1990</v>
      </c>
      <c r="C370" s="214">
        <v>24</v>
      </c>
      <c r="D370" s="67">
        <v>-0.80327868852459017</v>
      </c>
      <c r="E370" s="66">
        <v>5346</v>
      </c>
      <c r="F370" s="67">
        <v>-9.9393530997304635E-2</v>
      </c>
      <c r="G370" s="66">
        <v>12301</v>
      </c>
      <c r="H370" s="67">
        <v>0.20256134519503366</v>
      </c>
      <c r="I370" s="66">
        <v>14057</v>
      </c>
      <c r="J370" s="67">
        <v>-9.7463884430176617E-2</v>
      </c>
      <c r="K370" s="66">
        <v>3064</v>
      </c>
      <c r="L370" s="67">
        <v>3.8292104371399516E-2</v>
      </c>
      <c r="M370" s="66">
        <v>34792</v>
      </c>
      <c r="N370" s="67">
        <v>-6.0322293396142257E-4</v>
      </c>
      <c r="O370" s="66">
        <v>70861</v>
      </c>
      <c r="P370" s="67">
        <v>6.7457029661208479E-2</v>
      </c>
      <c r="Q370" s="66">
        <v>105653</v>
      </c>
      <c r="R370" s="67">
        <v>4.4043242815921646E-2</v>
      </c>
      <c r="S370" s="343"/>
      <c r="T370" s="67"/>
      <c r="U370" s="66"/>
      <c r="V370" s="67"/>
      <c r="W370" s="66"/>
      <c r="X370" s="67"/>
      <c r="Y370" s="66"/>
      <c r="Z370" s="67"/>
      <c r="AA370" s="66"/>
      <c r="AB370" s="67"/>
      <c r="AC370" s="66"/>
      <c r="AD370" s="347"/>
      <c r="AE370" s="214"/>
      <c r="AF370" s="67"/>
      <c r="AG370" s="66"/>
      <c r="AH370" s="67"/>
      <c r="AI370" s="66"/>
      <c r="AJ370" s="67"/>
      <c r="AK370" s="66"/>
      <c r="AL370" s="67"/>
      <c r="AM370" s="66"/>
      <c r="AN370" s="67"/>
      <c r="AO370" s="66"/>
      <c r="AP370" s="347"/>
      <c r="AQ370" s="344"/>
      <c r="AR370" s="67"/>
      <c r="AS370" s="66"/>
      <c r="AT370" s="67"/>
      <c r="AU370" s="66"/>
      <c r="AV370" s="67"/>
      <c r="AW370" s="66"/>
      <c r="AX370" s="67"/>
      <c r="AY370" s="66"/>
      <c r="AZ370" s="67"/>
      <c r="BA370" s="66"/>
      <c r="BB370" s="67"/>
      <c r="BC370" s="66"/>
      <c r="BD370" s="347"/>
      <c r="BE370" s="345"/>
      <c r="BF370" s="67"/>
      <c r="BG370" s="66"/>
      <c r="BH370" s="67"/>
      <c r="BI370" s="66"/>
      <c r="BJ370" s="67"/>
      <c r="BK370" s="66"/>
      <c r="BL370" s="67"/>
      <c r="BM370" s="66"/>
      <c r="BN370" s="67"/>
      <c r="BO370" s="66"/>
      <c r="BP370" s="67"/>
      <c r="BQ370" s="66"/>
      <c r="BR370" s="348"/>
    </row>
    <row r="371" spans="2:70" s="4" customFormat="1" ht="15" hidden="1" customHeight="1" outlineLevel="1" x14ac:dyDescent="0.25">
      <c r="B371" s="53" t="s">
        <v>78</v>
      </c>
      <c r="C371" s="213">
        <v>0</v>
      </c>
      <c r="D371" s="141">
        <v>-1</v>
      </c>
      <c r="E371" s="142">
        <v>1672</v>
      </c>
      <c r="F371" s="141">
        <v>0.11244178310046582</v>
      </c>
      <c r="G371" s="142">
        <v>1555</v>
      </c>
      <c r="H371" s="141">
        <v>-0.30950266429840145</v>
      </c>
      <c r="I371" s="142">
        <v>3080</v>
      </c>
      <c r="J371" s="141">
        <v>-0.25224569070162661</v>
      </c>
      <c r="K371" s="142">
        <v>464</v>
      </c>
      <c r="L371" s="141">
        <v>-3.7344398340248941E-2</v>
      </c>
      <c r="M371" s="142">
        <v>6771</v>
      </c>
      <c r="N371" s="141">
        <v>-0.18987796123474521</v>
      </c>
      <c r="O371" s="142">
        <v>13925</v>
      </c>
      <c r="P371" s="141">
        <v>0.20022409929322538</v>
      </c>
      <c r="Q371" s="142">
        <v>20696</v>
      </c>
      <c r="R371" s="141">
        <v>3.6873747494990061E-2</v>
      </c>
      <c r="S371" s="244"/>
      <c r="T371" s="149"/>
      <c r="U371" s="142"/>
      <c r="V371" s="149"/>
      <c r="W371" s="142"/>
      <c r="X371" s="149"/>
      <c r="Y371" s="142"/>
      <c r="Z371" s="149"/>
      <c r="AA371" s="142"/>
      <c r="AB371" s="149"/>
      <c r="AC371" s="142"/>
      <c r="AD371" s="154"/>
      <c r="AE371" s="213"/>
      <c r="AF371" s="149"/>
      <c r="AG371" s="142"/>
      <c r="AH371" s="149"/>
      <c r="AI371" s="142"/>
      <c r="AJ371" s="149"/>
      <c r="AK371" s="142"/>
      <c r="AL371" s="149"/>
      <c r="AM371" s="142"/>
      <c r="AN371" s="149"/>
      <c r="AO371" s="142"/>
      <c r="AP371" s="154"/>
      <c r="AQ371" s="334"/>
      <c r="AR371" s="149"/>
      <c r="AS371" s="142"/>
      <c r="AT371" s="149"/>
      <c r="AU371" s="142"/>
      <c r="AV371" s="149"/>
      <c r="AW371" s="142"/>
      <c r="AX371" s="149"/>
      <c r="AY371" s="142"/>
      <c r="AZ371" s="149"/>
      <c r="BA371" s="142"/>
      <c r="BB371" s="149"/>
      <c r="BC371" s="142"/>
      <c r="BD371" s="154"/>
      <c r="BE371" s="335"/>
      <c r="BF371" s="149"/>
      <c r="BG371" s="142"/>
      <c r="BH371" s="149"/>
      <c r="BI371" s="142"/>
      <c r="BJ371" s="149"/>
      <c r="BK371" s="142"/>
      <c r="BL371" s="149"/>
      <c r="BM371" s="142"/>
      <c r="BN371" s="149"/>
      <c r="BO371" s="142"/>
      <c r="BP371" s="149"/>
      <c r="BQ371" s="142"/>
      <c r="BR371" s="346"/>
    </row>
    <row r="372" spans="2:70" s="4" customFormat="1" ht="15" hidden="1" customHeight="1" outlineLevel="1" x14ac:dyDescent="0.25">
      <c r="B372" s="53" t="s">
        <v>79</v>
      </c>
      <c r="C372" s="213">
        <v>3</v>
      </c>
      <c r="D372" s="141" t="s">
        <v>90</v>
      </c>
      <c r="E372" s="142">
        <v>1057</v>
      </c>
      <c r="F372" s="141">
        <v>-0.28484438430311232</v>
      </c>
      <c r="G372" s="142">
        <v>1930</v>
      </c>
      <c r="H372" s="141">
        <v>0.12799532437171246</v>
      </c>
      <c r="I372" s="142">
        <v>2856</v>
      </c>
      <c r="J372" s="141">
        <v>-0.12979890310786102</v>
      </c>
      <c r="K372" s="142">
        <v>369</v>
      </c>
      <c r="L372" s="141">
        <v>0.3666666666666667</v>
      </c>
      <c r="M372" s="142">
        <v>6215</v>
      </c>
      <c r="N372" s="141">
        <v>-7.8029965880433205E-2</v>
      </c>
      <c r="O372" s="142">
        <v>10663</v>
      </c>
      <c r="P372" s="141">
        <v>0.15325546182132821</v>
      </c>
      <c r="Q372" s="142">
        <v>16878</v>
      </c>
      <c r="R372" s="141">
        <v>5.5732782886094956E-2</v>
      </c>
      <c r="S372" s="244"/>
      <c r="T372" s="149"/>
      <c r="U372" s="142"/>
      <c r="V372" s="149"/>
      <c r="W372" s="142"/>
      <c r="X372" s="149"/>
      <c r="Y372" s="142"/>
      <c r="Z372" s="149"/>
      <c r="AA372" s="142"/>
      <c r="AB372" s="149"/>
      <c r="AC372" s="142"/>
      <c r="AD372" s="154"/>
      <c r="AE372" s="213"/>
      <c r="AF372" s="149"/>
      <c r="AG372" s="142"/>
      <c r="AH372" s="149"/>
      <c r="AI372" s="142"/>
      <c r="AJ372" s="149"/>
      <c r="AK372" s="142"/>
      <c r="AL372" s="149"/>
      <c r="AM372" s="142"/>
      <c r="AN372" s="149"/>
      <c r="AO372" s="142"/>
      <c r="AP372" s="154"/>
      <c r="AQ372" s="334"/>
      <c r="AR372" s="149"/>
      <c r="AS372" s="142"/>
      <c r="AT372" s="149"/>
      <c r="AU372" s="142"/>
      <c r="AV372" s="149"/>
      <c r="AW372" s="142"/>
      <c r="AX372" s="149"/>
      <c r="AY372" s="142"/>
      <c r="AZ372" s="149"/>
      <c r="BA372" s="142"/>
      <c r="BB372" s="149"/>
      <c r="BC372" s="142"/>
      <c r="BD372" s="154"/>
      <c r="BE372" s="335"/>
      <c r="BF372" s="149"/>
      <c r="BG372" s="142"/>
      <c r="BH372" s="149"/>
      <c r="BI372" s="142"/>
      <c r="BJ372" s="149"/>
      <c r="BK372" s="142"/>
      <c r="BL372" s="149"/>
      <c r="BM372" s="142"/>
      <c r="BN372" s="149"/>
      <c r="BO372" s="142"/>
      <c r="BP372" s="149"/>
      <c r="BQ372" s="142"/>
      <c r="BR372" s="346"/>
    </row>
    <row r="373" spans="2:70" s="4" customFormat="1" ht="15" hidden="1" customHeight="1" outlineLevel="1" x14ac:dyDescent="0.25">
      <c r="B373" s="53" t="s">
        <v>80</v>
      </c>
      <c r="C373" s="213">
        <v>0</v>
      </c>
      <c r="D373" s="141" t="s">
        <v>90</v>
      </c>
      <c r="E373" s="142">
        <v>992</v>
      </c>
      <c r="F373" s="141">
        <v>-0.31538992408557631</v>
      </c>
      <c r="G373" s="142">
        <v>1902</v>
      </c>
      <c r="H373" s="141">
        <v>0.17479925880172953</v>
      </c>
      <c r="I373" s="142">
        <v>2704</v>
      </c>
      <c r="J373" s="141">
        <v>-0.20493972361070278</v>
      </c>
      <c r="K373" s="142">
        <v>674</v>
      </c>
      <c r="L373" s="141">
        <v>0.36991869918699183</v>
      </c>
      <c r="M373" s="142">
        <v>6272</v>
      </c>
      <c r="N373" s="141">
        <v>-9.8980031604654517E-2</v>
      </c>
      <c r="O373" s="142">
        <v>11372</v>
      </c>
      <c r="P373" s="141">
        <v>9.620204357046469E-2</v>
      </c>
      <c r="Q373" s="142">
        <v>17644</v>
      </c>
      <c r="R373" s="141">
        <v>1.7825209114508134E-2</v>
      </c>
      <c r="S373" s="244"/>
      <c r="T373" s="149"/>
      <c r="U373" s="142"/>
      <c r="V373" s="149"/>
      <c r="W373" s="142"/>
      <c r="X373" s="149"/>
      <c r="Y373" s="142"/>
      <c r="Z373" s="149"/>
      <c r="AA373" s="142"/>
      <c r="AB373" s="149"/>
      <c r="AC373" s="142"/>
      <c r="AD373" s="154"/>
      <c r="AE373" s="213"/>
      <c r="AF373" s="149"/>
      <c r="AG373" s="142"/>
      <c r="AH373" s="149"/>
      <c r="AI373" s="142"/>
      <c r="AJ373" s="149"/>
      <c r="AK373" s="142"/>
      <c r="AL373" s="149"/>
      <c r="AM373" s="142"/>
      <c r="AN373" s="149"/>
      <c r="AO373" s="142"/>
      <c r="AP373" s="154"/>
      <c r="AQ373" s="334"/>
      <c r="AR373" s="149"/>
      <c r="AS373" s="142"/>
      <c r="AT373" s="149"/>
      <c r="AU373" s="142"/>
      <c r="AV373" s="149"/>
      <c r="AW373" s="142"/>
      <c r="AX373" s="149"/>
      <c r="AY373" s="142"/>
      <c r="AZ373" s="149"/>
      <c r="BA373" s="142"/>
      <c r="BB373" s="149"/>
      <c r="BC373" s="142"/>
      <c r="BD373" s="154"/>
      <c r="BE373" s="335"/>
      <c r="BF373" s="149"/>
      <c r="BG373" s="142"/>
      <c r="BH373" s="149"/>
      <c r="BI373" s="142"/>
      <c r="BJ373" s="149"/>
      <c r="BK373" s="142"/>
      <c r="BL373" s="149"/>
      <c r="BM373" s="142"/>
      <c r="BN373" s="149"/>
      <c r="BO373" s="142"/>
      <c r="BP373" s="149"/>
      <c r="BQ373" s="142"/>
      <c r="BR373" s="346"/>
    </row>
    <row r="374" spans="2:70" s="4" customFormat="1" ht="15" hidden="1" customHeight="1" outlineLevel="1" x14ac:dyDescent="0.25">
      <c r="B374" s="53" t="s">
        <v>81</v>
      </c>
      <c r="C374" s="213">
        <v>0</v>
      </c>
      <c r="D374" s="141">
        <v>-1</v>
      </c>
      <c r="E374" s="142">
        <v>341</v>
      </c>
      <c r="F374" s="141">
        <v>-0.13670886075949362</v>
      </c>
      <c r="G374" s="142">
        <v>753</v>
      </c>
      <c r="H374" s="141">
        <v>-0.30980751604032997</v>
      </c>
      <c r="I374" s="142">
        <v>1188</v>
      </c>
      <c r="J374" s="141">
        <v>-0.21635883905013198</v>
      </c>
      <c r="K374" s="142">
        <v>441</v>
      </c>
      <c r="L374" s="141">
        <v>0.85294117647058831</v>
      </c>
      <c r="M374" s="142">
        <v>2723</v>
      </c>
      <c r="N374" s="141">
        <v>-0.16060419235511714</v>
      </c>
      <c r="O374" s="142">
        <v>5241</v>
      </c>
      <c r="P374" s="141">
        <v>0.25623202301054659</v>
      </c>
      <c r="Q374" s="142">
        <v>7964</v>
      </c>
      <c r="R374" s="141">
        <v>7.3894282632146702E-2</v>
      </c>
      <c r="S374" s="244"/>
      <c r="T374" s="149"/>
      <c r="U374" s="142"/>
      <c r="V374" s="149"/>
      <c r="W374" s="142"/>
      <c r="X374" s="149"/>
      <c r="Y374" s="142"/>
      <c r="Z374" s="149"/>
      <c r="AA374" s="142"/>
      <c r="AB374" s="149"/>
      <c r="AC374" s="142"/>
      <c r="AD374" s="154"/>
      <c r="AE374" s="213"/>
      <c r="AF374" s="149"/>
      <c r="AG374" s="142"/>
      <c r="AH374" s="149"/>
      <c r="AI374" s="142"/>
      <c r="AJ374" s="149"/>
      <c r="AK374" s="142"/>
      <c r="AL374" s="149"/>
      <c r="AM374" s="142"/>
      <c r="AN374" s="149"/>
      <c r="AO374" s="142"/>
      <c r="AP374" s="154"/>
      <c r="AQ374" s="334"/>
      <c r="AR374" s="149"/>
      <c r="AS374" s="142"/>
      <c r="AT374" s="149"/>
      <c r="AU374" s="142"/>
      <c r="AV374" s="149"/>
      <c r="AW374" s="142"/>
      <c r="AX374" s="149"/>
      <c r="AY374" s="142"/>
      <c r="AZ374" s="149"/>
      <c r="BA374" s="142"/>
      <c r="BB374" s="149"/>
      <c r="BC374" s="142"/>
      <c r="BD374" s="154"/>
      <c r="BE374" s="335"/>
      <c r="BF374" s="149"/>
      <c r="BG374" s="142"/>
      <c r="BH374" s="149"/>
      <c r="BI374" s="142"/>
      <c r="BJ374" s="149"/>
      <c r="BK374" s="142"/>
      <c r="BL374" s="149"/>
      <c r="BM374" s="142"/>
      <c r="BN374" s="149"/>
      <c r="BO374" s="142"/>
      <c r="BP374" s="149"/>
      <c r="BQ374" s="142"/>
      <c r="BR374" s="346"/>
    </row>
    <row r="375" spans="2:70" s="4" customFormat="1" ht="15" hidden="1" customHeight="1" outlineLevel="1" x14ac:dyDescent="0.25">
      <c r="B375" s="53" t="s">
        <v>82</v>
      </c>
      <c r="C375" s="213">
        <v>0</v>
      </c>
      <c r="D375" s="141" t="s">
        <v>90</v>
      </c>
      <c r="E375" s="142">
        <v>2</v>
      </c>
      <c r="F375" s="141">
        <v>1</v>
      </c>
      <c r="G375" s="142">
        <v>1</v>
      </c>
      <c r="H375" s="141">
        <v>-0.85714285714285721</v>
      </c>
      <c r="I375" s="142">
        <v>24</v>
      </c>
      <c r="J375" s="141">
        <v>0</v>
      </c>
      <c r="K375" s="142">
        <v>14</v>
      </c>
      <c r="L375" s="141">
        <v>0.55555555555555558</v>
      </c>
      <c r="M375" s="142">
        <v>41</v>
      </c>
      <c r="N375" s="141">
        <v>0</v>
      </c>
      <c r="O375" s="142">
        <v>104</v>
      </c>
      <c r="P375" s="141">
        <v>-0.54585152838427953</v>
      </c>
      <c r="Q375" s="142">
        <v>145</v>
      </c>
      <c r="R375" s="141">
        <v>-0.46296296296296291</v>
      </c>
      <c r="S375" s="244"/>
      <c r="T375" s="149"/>
      <c r="U375" s="142"/>
      <c r="V375" s="149"/>
      <c r="W375" s="142"/>
      <c r="X375" s="149"/>
      <c r="Y375" s="142"/>
      <c r="Z375" s="149"/>
      <c r="AA375" s="142"/>
      <c r="AB375" s="149"/>
      <c r="AC375" s="142"/>
      <c r="AD375" s="154"/>
      <c r="AE375" s="213"/>
      <c r="AF375" s="149"/>
      <c r="AG375" s="142"/>
      <c r="AH375" s="149"/>
      <c r="AI375" s="142"/>
      <c r="AJ375" s="149"/>
      <c r="AK375" s="142"/>
      <c r="AL375" s="149"/>
      <c r="AM375" s="142"/>
      <c r="AN375" s="149"/>
      <c r="AO375" s="142"/>
      <c r="AP375" s="154"/>
      <c r="AQ375" s="334"/>
      <c r="AR375" s="149"/>
      <c r="AS375" s="142"/>
      <c r="AT375" s="149"/>
      <c r="AU375" s="142"/>
      <c r="AV375" s="149"/>
      <c r="AW375" s="142"/>
      <c r="AX375" s="149"/>
      <c r="AY375" s="142"/>
      <c r="AZ375" s="149"/>
      <c r="BA375" s="142"/>
      <c r="BB375" s="149"/>
      <c r="BC375" s="142"/>
      <c r="BD375" s="154"/>
      <c r="BE375" s="335"/>
      <c r="BF375" s="149"/>
      <c r="BG375" s="142"/>
      <c r="BH375" s="149"/>
      <c r="BI375" s="142"/>
      <c r="BJ375" s="149"/>
      <c r="BK375" s="142"/>
      <c r="BL375" s="149"/>
      <c r="BM375" s="142"/>
      <c r="BN375" s="149"/>
      <c r="BO375" s="142"/>
      <c r="BP375" s="149"/>
      <c r="BQ375" s="142"/>
      <c r="BR375" s="346"/>
    </row>
    <row r="376" spans="2:70" s="4" customFormat="1" ht="15" hidden="1" customHeight="1" outlineLevel="1" x14ac:dyDescent="0.25">
      <c r="B376" s="53" t="s">
        <v>83</v>
      </c>
      <c r="C376" s="213">
        <v>0</v>
      </c>
      <c r="D376" s="141" t="s">
        <v>90</v>
      </c>
      <c r="E376" s="142">
        <v>0</v>
      </c>
      <c r="F376" s="141" t="s">
        <v>90</v>
      </c>
      <c r="G376" s="142">
        <v>6</v>
      </c>
      <c r="H376" s="141">
        <v>0.19999999999999996</v>
      </c>
      <c r="I376" s="142">
        <v>7</v>
      </c>
      <c r="J376" s="141">
        <v>-0.53333333333333333</v>
      </c>
      <c r="K376" s="142">
        <v>45</v>
      </c>
      <c r="L376" s="141">
        <v>10.25</v>
      </c>
      <c r="M376" s="142">
        <v>58</v>
      </c>
      <c r="N376" s="141">
        <v>1.4166666666666665</v>
      </c>
      <c r="O376" s="142">
        <v>76</v>
      </c>
      <c r="P376" s="141">
        <v>-0.60824742268041243</v>
      </c>
      <c r="Q376" s="142">
        <v>134</v>
      </c>
      <c r="R376" s="141">
        <v>-0.38532110091743121</v>
      </c>
      <c r="S376" s="244"/>
      <c r="T376" s="149"/>
      <c r="U376" s="142"/>
      <c r="V376" s="149"/>
      <c r="W376" s="142"/>
      <c r="X376" s="149"/>
      <c r="Y376" s="142"/>
      <c r="Z376" s="149"/>
      <c r="AA376" s="142"/>
      <c r="AB376" s="149"/>
      <c r="AC376" s="142"/>
      <c r="AD376" s="154"/>
      <c r="AE376" s="213"/>
      <c r="AF376" s="149"/>
      <c r="AG376" s="142"/>
      <c r="AH376" s="149"/>
      <c r="AI376" s="142"/>
      <c r="AJ376" s="149"/>
      <c r="AK376" s="142"/>
      <c r="AL376" s="149"/>
      <c r="AM376" s="142"/>
      <c r="AN376" s="149"/>
      <c r="AO376" s="142"/>
      <c r="AP376" s="154"/>
      <c r="AQ376" s="334"/>
      <c r="AR376" s="149"/>
      <c r="AS376" s="142"/>
      <c r="AT376" s="149"/>
      <c r="AU376" s="142"/>
      <c r="AV376" s="149"/>
      <c r="AW376" s="142"/>
      <c r="AX376" s="149"/>
      <c r="AY376" s="142"/>
      <c r="AZ376" s="149"/>
      <c r="BA376" s="142"/>
      <c r="BB376" s="149"/>
      <c r="BC376" s="142"/>
      <c r="BD376" s="154"/>
      <c r="BE376" s="335"/>
      <c r="BF376" s="149"/>
      <c r="BG376" s="142"/>
      <c r="BH376" s="149"/>
      <c r="BI376" s="142"/>
      <c r="BJ376" s="149"/>
      <c r="BK376" s="142"/>
      <c r="BL376" s="149"/>
      <c r="BM376" s="142"/>
      <c r="BN376" s="149"/>
      <c r="BO376" s="142"/>
      <c r="BP376" s="149"/>
      <c r="BQ376" s="142"/>
      <c r="BR376" s="346"/>
    </row>
    <row r="377" spans="2:70" s="4" customFormat="1" ht="15" hidden="1" customHeight="1" outlineLevel="1" x14ac:dyDescent="0.25">
      <c r="B377" s="53" t="s">
        <v>84</v>
      </c>
      <c r="C377" s="213">
        <v>0</v>
      </c>
      <c r="D377" s="141" t="s">
        <v>90</v>
      </c>
      <c r="E377" s="142">
        <v>0</v>
      </c>
      <c r="F377" s="141">
        <v>-1</v>
      </c>
      <c r="G377" s="142">
        <v>1</v>
      </c>
      <c r="H377" s="141">
        <v>-0.94117647058823528</v>
      </c>
      <c r="I377" s="142">
        <v>4</v>
      </c>
      <c r="J377" s="141">
        <v>-0.33333333333333337</v>
      </c>
      <c r="K377" s="142">
        <v>10</v>
      </c>
      <c r="L377" s="141">
        <v>9</v>
      </c>
      <c r="M377" s="142">
        <v>15</v>
      </c>
      <c r="N377" s="141">
        <v>-0.58333333333333326</v>
      </c>
      <c r="O377" s="142">
        <v>129</v>
      </c>
      <c r="P377" s="141">
        <v>-0.70880361173814899</v>
      </c>
      <c r="Q377" s="142">
        <v>144</v>
      </c>
      <c r="R377" s="141">
        <v>-0.69937369519832981</v>
      </c>
      <c r="S377" s="244"/>
      <c r="T377" s="149"/>
      <c r="U377" s="142"/>
      <c r="V377" s="149"/>
      <c r="W377" s="142"/>
      <c r="X377" s="149"/>
      <c r="Y377" s="142"/>
      <c r="Z377" s="149"/>
      <c r="AA377" s="142"/>
      <c r="AB377" s="149"/>
      <c r="AC377" s="142"/>
      <c r="AD377" s="154"/>
      <c r="AE377" s="213"/>
      <c r="AF377" s="149"/>
      <c r="AG377" s="142"/>
      <c r="AH377" s="149"/>
      <c r="AI377" s="142"/>
      <c r="AJ377" s="149"/>
      <c r="AK377" s="142"/>
      <c r="AL377" s="149"/>
      <c r="AM377" s="142"/>
      <c r="AN377" s="149"/>
      <c r="AO377" s="142"/>
      <c r="AP377" s="154"/>
      <c r="AQ377" s="334"/>
      <c r="AR377" s="149"/>
      <c r="AS377" s="142"/>
      <c r="AT377" s="149"/>
      <c r="AU377" s="142"/>
      <c r="AV377" s="149"/>
      <c r="AW377" s="142"/>
      <c r="AX377" s="149"/>
      <c r="AY377" s="142"/>
      <c r="AZ377" s="149"/>
      <c r="BA377" s="142"/>
      <c r="BB377" s="149"/>
      <c r="BC377" s="142"/>
      <c r="BD377" s="154"/>
      <c r="BE377" s="335"/>
      <c r="BF377" s="149"/>
      <c r="BG377" s="142"/>
      <c r="BH377" s="149"/>
      <c r="BI377" s="142"/>
      <c r="BJ377" s="149"/>
      <c r="BK377" s="142"/>
      <c r="BL377" s="149"/>
      <c r="BM377" s="142"/>
      <c r="BN377" s="149"/>
      <c r="BO377" s="142"/>
      <c r="BP377" s="149"/>
      <c r="BQ377" s="142"/>
      <c r="BR377" s="346"/>
    </row>
    <row r="378" spans="2:70" s="4" customFormat="1" ht="15" hidden="1" customHeight="1" outlineLevel="1" x14ac:dyDescent="0.25">
      <c r="B378" s="53" t="s">
        <v>85</v>
      </c>
      <c r="C378" s="213">
        <v>8</v>
      </c>
      <c r="D378" s="141" t="s">
        <v>90</v>
      </c>
      <c r="E378" s="142">
        <v>0</v>
      </c>
      <c r="F378" s="141">
        <v>-1</v>
      </c>
      <c r="G378" s="142">
        <v>3</v>
      </c>
      <c r="H378" s="141">
        <v>-0.4</v>
      </c>
      <c r="I378" s="142">
        <v>10</v>
      </c>
      <c r="J378" s="141">
        <v>-0.74358974358974361</v>
      </c>
      <c r="K378" s="142">
        <v>0</v>
      </c>
      <c r="L378" s="141">
        <v>-1</v>
      </c>
      <c r="M378" s="142">
        <v>21</v>
      </c>
      <c r="N378" s="141">
        <v>-0.671875</v>
      </c>
      <c r="O378" s="142">
        <v>15</v>
      </c>
      <c r="P378" s="141">
        <v>-0.93449781659388642</v>
      </c>
      <c r="Q378" s="142">
        <v>36</v>
      </c>
      <c r="R378" s="141">
        <v>-0.87713310580204773</v>
      </c>
      <c r="S378" s="244"/>
      <c r="T378" s="149"/>
      <c r="U378" s="142"/>
      <c r="V378" s="149"/>
      <c r="W378" s="142"/>
      <c r="X378" s="149"/>
      <c r="Y378" s="142"/>
      <c r="Z378" s="149"/>
      <c r="AA378" s="142"/>
      <c r="AB378" s="149"/>
      <c r="AC378" s="142"/>
      <c r="AD378" s="154"/>
      <c r="AE378" s="213"/>
      <c r="AF378" s="149"/>
      <c r="AG378" s="142"/>
      <c r="AH378" s="149"/>
      <c r="AI378" s="142"/>
      <c r="AJ378" s="149"/>
      <c r="AK378" s="142"/>
      <c r="AL378" s="149"/>
      <c r="AM378" s="142"/>
      <c r="AN378" s="149"/>
      <c r="AO378" s="142"/>
      <c r="AP378" s="154"/>
      <c r="AQ378" s="334"/>
      <c r="AR378" s="149"/>
      <c r="AS378" s="142"/>
      <c r="AT378" s="149"/>
      <c r="AU378" s="142"/>
      <c r="AV378" s="149"/>
      <c r="AW378" s="142"/>
      <c r="AX378" s="149"/>
      <c r="AY378" s="142"/>
      <c r="AZ378" s="149"/>
      <c r="BA378" s="142"/>
      <c r="BB378" s="149"/>
      <c r="BC378" s="142"/>
      <c r="BD378" s="154"/>
      <c r="BE378" s="335"/>
      <c r="BF378" s="149"/>
      <c r="BG378" s="142"/>
      <c r="BH378" s="149"/>
      <c r="BI378" s="142"/>
      <c r="BJ378" s="149"/>
      <c r="BK378" s="142"/>
      <c r="BL378" s="149"/>
      <c r="BM378" s="142"/>
      <c r="BN378" s="149"/>
      <c r="BO378" s="142"/>
      <c r="BP378" s="149"/>
      <c r="BQ378" s="142"/>
      <c r="BR378" s="346"/>
    </row>
    <row r="379" spans="2:70" s="4" customFormat="1" ht="15" hidden="1" customHeight="1" outlineLevel="1" x14ac:dyDescent="0.25">
      <c r="B379" s="53" t="s">
        <v>86</v>
      </c>
      <c r="C379" s="213">
        <v>8</v>
      </c>
      <c r="D379" s="141" t="s">
        <v>90</v>
      </c>
      <c r="E379" s="142">
        <v>29</v>
      </c>
      <c r="F379" s="141">
        <v>4.8</v>
      </c>
      <c r="G379" s="142">
        <v>16</v>
      </c>
      <c r="H379" s="141">
        <v>3</v>
      </c>
      <c r="I379" s="142">
        <v>55</v>
      </c>
      <c r="J379" s="141">
        <v>5.1111111111111107</v>
      </c>
      <c r="K379" s="142">
        <v>5</v>
      </c>
      <c r="L379" s="141">
        <v>-0.16666666666666663</v>
      </c>
      <c r="M379" s="142">
        <v>113</v>
      </c>
      <c r="N379" s="141">
        <v>3.708333333333333</v>
      </c>
      <c r="O379" s="142">
        <v>71</v>
      </c>
      <c r="P379" s="141">
        <v>-0.21111111111111114</v>
      </c>
      <c r="Q379" s="142">
        <v>184</v>
      </c>
      <c r="R379" s="141">
        <v>0.61403508771929816</v>
      </c>
      <c r="S379" s="244"/>
      <c r="T379" s="149"/>
      <c r="U379" s="142"/>
      <c r="V379" s="149"/>
      <c r="W379" s="142"/>
      <c r="X379" s="149"/>
      <c r="Y379" s="142"/>
      <c r="Z379" s="149"/>
      <c r="AA379" s="142"/>
      <c r="AB379" s="149"/>
      <c r="AC379" s="142"/>
      <c r="AD379" s="154"/>
      <c r="AE379" s="213"/>
      <c r="AF379" s="149"/>
      <c r="AG379" s="142"/>
      <c r="AH379" s="149"/>
      <c r="AI379" s="142"/>
      <c r="AJ379" s="149"/>
      <c r="AK379" s="142"/>
      <c r="AL379" s="149"/>
      <c r="AM379" s="142"/>
      <c r="AN379" s="149"/>
      <c r="AO379" s="142"/>
      <c r="AP379" s="154"/>
      <c r="AQ379" s="334"/>
      <c r="AR379" s="149"/>
      <c r="AS379" s="142"/>
      <c r="AT379" s="149"/>
      <c r="AU379" s="142"/>
      <c r="AV379" s="149"/>
      <c r="AW379" s="142"/>
      <c r="AX379" s="149"/>
      <c r="AY379" s="142"/>
      <c r="AZ379" s="149"/>
      <c r="BA379" s="142"/>
      <c r="BB379" s="149"/>
      <c r="BC379" s="142"/>
      <c r="BD379" s="154"/>
      <c r="BE379" s="335"/>
      <c r="BF379" s="149"/>
      <c r="BG379" s="142"/>
      <c r="BH379" s="149"/>
      <c r="BI379" s="142"/>
      <c r="BJ379" s="149"/>
      <c r="BK379" s="142"/>
      <c r="BL379" s="149"/>
      <c r="BM379" s="142"/>
      <c r="BN379" s="149"/>
      <c r="BO379" s="142"/>
      <c r="BP379" s="149"/>
      <c r="BQ379" s="142"/>
      <c r="BR379" s="346"/>
    </row>
    <row r="380" spans="2:70" s="4" customFormat="1" ht="15" hidden="1" customHeight="1" outlineLevel="1" x14ac:dyDescent="0.25">
      <c r="B380" s="53" t="s">
        <v>87</v>
      </c>
      <c r="C380" s="213">
        <v>0</v>
      </c>
      <c r="D380" s="141" t="s">
        <v>90</v>
      </c>
      <c r="E380" s="142">
        <v>132</v>
      </c>
      <c r="F380" s="141">
        <v>-0.56721311475409841</v>
      </c>
      <c r="G380" s="142">
        <v>866</v>
      </c>
      <c r="H380" s="141">
        <v>-0.19963031423290201</v>
      </c>
      <c r="I380" s="142">
        <v>1264</v>
      </c>
      <c r="J380" s="141">
        <v>-0.16732542819499341</v>
      </c>
      <c r="K380" s="142">
        <v>256</v>
      </c>
      <c r="L380" s="141">
        <v>1.5098039215686274</v>
      </c>
      <c r="M380" s="142">
        <v>2518</v>
      </c>
      <c r="N380" s="141">
        <v>-0.16262055204522785</v>
      </c>
      <c r="O380" s="142">
        <v>4606</v>
      </c>
      <c r="P380" s="141">
        <v>-3.0519890549357998E-2</v>
      </c>
      <c r="Q380" s="142">
        <v>7124</v>
      </c>
      <c r="R380" s="141">
        <v>-8.1722093323021383E-2</v>
      </c>
      <c r="S380" s="244"/>
      <c r="T380" s="149"/>
      <c r="U380" s="142"/>
      <c r="V380" s="149"/>
      <c r="W380" s="142"/>
      <c r="X380" s="149"/>
      <c r="Y380" s="142"/>
      <c r="Z380" s="149"/>
      <c r="AA380" s="142"/>
      <c r="AB380" s="149"/>
      <c r="AC380" s="142"/>
      <c r="AD380" s="154"/>
      <c r="AE380" s="213"/>
      <c r="AF380" s="149"/>
      <c r="AG380" s="142"/>
      <c r="AH380" s="149"/>
      <c r="AI380" s="142"/>
      <c r="AJ380" s="149"/>
      <c r="AK380" s="142"/>
      <c r="AL380" s="149"/>
      <c r="AM380" s="142"/>
      <c r="AN380" s="149"/>
      <c r="AO380" s="142"/>
      <c r="AP380" s="154"/>
      <c r="AQ380" s="334"/>
      <c r="AR380" s="149"/>
      <c r="AS380" s="142"/>
      <c r="AT380" s="149"/>
      <c r="AU380" s="142"/>
      <c r="AV380" s="149"/>
      <c r="AW380" s="142"/>
      <c r="AX380" s="149"/>
      <c r="AY380" s="142"/>
      <c r="AZ380" s="149"/>
      <c r="BA380" s="142"/>
      <c r="BB380" s="149"/>
      <c r="BC380" s="142"/>
      <c r="BD380" s="154"/>
      <c r="BE380" s="335"/>
      <c r="BF380" s="149"/>
      <c r="BG380" s="142"/>
      <c r="BH380" s="149"/>
      <c r="BI380" s="142"/>
      <c r="BJ380" s="149"/>
      <c r="BK380" s="142"/>
      <c r="BL380" s="149"/>
      <c r="BM380" s="142"/>
      <c r="BN380" s="149"/>
      <c r="BO380" s="142"/>
      <c r="BP380" s="149"/>
      <c r="BQ380" s="142"/>
      <c r="BR380" s="346"/>
    </row>
    <row r="381" spans="2:70" s="4" customFormat="1" ht="15" hidden="1" customHeight="1" outlineLevel="1" x14ac:dyDescent="0.25">
      <c r="B381" s="53" t="s">
        <v>88</v>
      </c>
      <c r="C381" s="213">
        <v>0</v>
      </c>
      <c r="D381" s="141">
        <v>-1</v>
      </c>
      <c r="E381" s="142">
        <v>706</v>
      </c>
      <c r="F381" s="141">
        <v>-0.42741281427412814</v>
      </c>
      <c r="G381" s="142">
        <v>1802</v>
      </c>
      <c r="H381" s="141">
        <v>5.441778818022236E-2</v>
      </c>
      <c r="I381" s="142">
        <v>2573</v>
      </c>
      <c r="J381" s="141">
        <v>-6.4703744093057125E-2</v>
      </c>
      <c r="K381" s="142">
        <v>224</v>
      </c>
      <c r="L381" s="141">
        <v>2.2000000000000002</v>
      </c>
      <c r="M381" s="142">
        <v>5305</v>
      </c>
      <c r="N381" s="141">
        <v>-7.9791847354726775E-2</v>
      </c>
      <c r="O381" s="142">
        <v>9017</v>
      </c>
      <c r="P381" s="141">
        <v>-3.0221553022155345E-2</v>
      </c>
      <c r="Q381" s="142">
        <v>14322</v>
      </c>
      <c r="R381" s="141">
        <v>-4.9193387771360286E-2</v>
      </c>
      <c r="S381" s="244"/>
      <c r="T381" s="149"/>
      <c r="U381" s="142"/>
      <c r="V381" s="149"/>
      <c r="W381" s="142"/>
      <c r="X381" s="149"/>
      <c r="Y381" s="142"/>
      <c r="Z381" s="149"/>
      <c r="AA381" s="142"/>
      <c r="AB381" s="149"/>
      <c r="AC381" s="142"/>
      <c r="AD381" s="154"/>
      <c r="AE381" s="213"/>
      <c r="AF381" s="149"/>
      <c r="AG381" s="142"/>
      <c r="AH381" s="149"/>
      <c r="AI381" s="142"/>
      <c r="AJ381" s="149"/>
      <c r="AK381" s="142"/>
      <c r="AL381" s="149"/>
      <c r="AM381" s="142"/>
      <c r="AN381" s="149"/>
      <c r="AO381" s="142"/>
      <c r="AP381" s="154"/>
      <c r="AQ381" s="334"/>
      <c r="AR381" s="149"/>
      <c r="AS381" s="142"/>
      <c r="AT381" s="149"/>
      <c r="AU381" s="142"/>
      <c r="AV381" s="149"/>
      <c r="AW381" s="142"/>
      <c r="AX381" s="149"/>
      <c r="AY381" s="142"/>
      <c r="AZ381" s="149"/>
      <c r="BA381" s="142"/>
      <c r="BB381" s="149"/>
      <c r="BC381" s="142"/>
      <c r="BD381" s="154"/>
      <c r="BE381" s="335"/>
      <c r="BF381" s="149"/>
      <c r="BG381" s="142"/>
      <c r="BH381" s="149"/>
      <c r="BI381" s="142"/>
      <c r="BJ381" s="149"/>
      <c r="BK381" s="142"/>
      <c r="BL381" s="149"/>
      <c r="BM381" s="142"/>
      <c r="BN381" s="149"/>
      <c r="BO381" s="142"/>
      <c r="BP381" s="149"/>
      <c r="BQ381" s="142"/>
      <c r="BR381" s="346"/>
    </row>
    <row r="382" spans="2:70" s="4" customFormat="1" ht="15" hidden="1" customHeight="1" outlineLevel="1" x14ac:dyDescent="0.25">
      <c r="B382" s="53" t="s">
        <v>89</v>
      </c>
      <c r="C382" s="213">
        <v>103</v>
      </c>
      <c r="D382" s="141" t="s">
        <v>90</v>
      </c>
      <c r="E382" s="142">
        <v>1005</v>
      </c>
      <c r="F382" s="141">
        <v>-0.12911611785095323</v>
      </c>
      <c r="G382" s="142">
        <v>1394</v>
      </c>
      <c r="H382" s="141">
        <v>-0.36951605608322025</v>
      </c>
      <c r="I382" s="142">
        <v>1810</v>
      </c>
      <c r="J382" s="141">
        <v>-0.151031894934334</v>
      </c>
      <c r="K382" s="142">
        <v>449</v>
      </c>
      <c r="L382" s="141">
        <v>0.27920227920227925</v>
      </c>
      <c r="M382" s="142">
        <v>4761</v>
      </c>
      <c r="N382" s="141">
        <v>-0.185875512995896</v>
      </c>
      <c r="O382" s="142">
        <v>11164</v>
      </c>
      <c r="P382" s="141">
        <v>-9.2296769613063878E-3</v>
      </c>
      <c r="Q382" s="142">
        <v>15925</v>
      </c>
      <c r="R382" s="141">
        <v>-6.9584014956765583E-2</v>
      </c>
      <c r="S382" s="244"/>
      <c r="T382" s="149"/>
      <c r="U382" s="142"/>
      <c r="V382" s="149"/>
      <c r="W382" s="142"/>
      <c r="X382" s="149"/>
      <c r="Y382" s="142"/>
      <c r="Z382" s="149"/>
      <c r="AA382" s="142"/>
      <c r="AB382" s="149"/>
      <c r="AC382" s="142"/>
      <c r="AD382" s="154"/>
      <c r="AE382" s="213"/>
      <c r="AF382" s="149"/>
      <c r="AG382" s="142"/>
      <c r="AH382" s="149"/>
      <c r="AI382" s="142"/>
      <c r="AJ382" s="149"/>
      <c r="AK382" s="142"/>
      <c r="AL382" s="149"/>
      <c r="AM382" s="142"/>
      <c r="AN382" s="149"/>
      <c r="AO382" s="142"/>
      <c r="AP382" s="154"/>
      <c r="AQ382" s="334"/>
      <c r="AR382" s="149"/>
      <c r="AS382" s="142"/>
      <c r="AT382" s="149"/>
      <c r="AU382" s="142"/>
      <c r="AV382" s="149"/>
      <c r="AW382" s="142"/>
      <c r="AX382" s="149"/>
      <c r="AY382" s="142"/>
      <c r="AZ382" s="149"/>
      <c r="BA382" s="142"/>
      <c r="BB382" s="149"/>
      <c r="BC382" s="142"/>
      <c r="BD382" s="154"/>
      <c r="BE382" s="335"/>
      <c r="BF382" s="149"/>
      <c r="BG382" s="142"/>
      <c r="BH382" s="149"/>
      <c r="BI382" s="142"/>
      <c r="BJ382" s="149"/>
      <c r="BK382" s="142"/>
      <c r="BL382" s="149"/>
      <c r="BM382" s="142"/>
      <c r="BN382" s="149"/>
      <c r="BO382" s="142"/>
      <c r="BP382" s="149"/>
      <c r="BQ382" s="142"/>
      <c r="BR382" s="346"/>
    </row>
    <row r="383" spans="2:70" s="4" customFormat="1" ht="15.75" collapsed="1" x14ac:dyDescent="0.25">
      <c r="B383" s="65">
        <v>1989</v>
      </c>
      <c r="C383" s="214">
        <v>122</v>
      </c>
      <c r="D383" s="67">
        <v>14.25</v>
      </c>
      <c r="E383" s="66">
        <v>5936</v>
      </c>
      <c r="F383" s="67">
        <v>-0.21273209549071614</v>
      </c>
      <c r="G383" s="66">
        <v>10229</v>
      </c>
      <c r="H383" s="67">
        <v>-0.12669683257918551</v>
      </c>
      <c r="I383" s="66">
        <v>15575</v>
      </c>
      <c r="J383" s="67">
        <v>-0.17207101849883055</v>
      </c>
      <c r="K383" s="66">
        <v>2951</v>
      </c>
      <c r="L383" s="67">
        <v>0.44656862745098036</v>
      </c>
      <c r="M383" s="66">
        <v>34813</v>
      </c>
      <c r="N383" s="67">
        <v>-0.13212674195398</v>
      </c>
      <c r="O383" s="66">
        <v>66383</v>
      </c>
      <c r="P383" s="67">
        <v>7.2492568178880612E-2</v>
      </c>
      <c r="Q383" s="66">
        <v>101196</v>
      </c>
      <c r="R383" s="67">
        <v>-7.9698850101461716E-3</v>
      </c>
      <c r="S383" s="343"/>
      <c r="T383" s="67"/>
      <c r="U383" s="66"/>
      <c r="V383" s="67"/>
      <c r="W383" s="66"/>
      <c r="X383" s="67"/>
      <c r="Y383" s="66"/>
      <c r="Z383" s="67"/>
      <c r="AA383" s="66"/>
      <c r="AB383" s="67"/>
      <c r="AC383" s="66"/>
      <c r="AD383" s="347"/>
      <c r="AE383" s="214"/>
      <c r="AF383" s="67"/>
      <c r="AG383" s="66"/>
      <c r="AH383" s="67"/>
      <c r="AI383" s="66"/>
      <c r="AJ383" s="67"/>
      <c r="AK383" s="66"/>
      <c r="AL383" s="67"/>
      <c r="AM383" s="66"/>
      <c r="AN383" s="67"/>
      <c r="AO383" s="66"/>
      <c r="AP383" s="347"/>
      <c r="AQ383" s="344"/>
      <c r="AR383" s="67"/>
      <c r="AS383" s="66"/>
      <c r="AT383" s="67"/>
      <c r="AU383" s="66"/>
      <c r="AV383" s="67"/>
      <c r="AW383" s="66"/>
      <c r="AX383" s="67"/>
      <c r="AY383" s="66"/>
      <c r="AZ383" s="67"/>
      <c r="BA383" s="66"/>
      <c r="BB383" s="67"/>
      <c r="BC383" s="66"/>
      <c r="BD383" s="347"/>
      <c r="BE383" s="345"/>
      <c r="BF383" s="67"/>
      <c r="BG383" s="66"/>
      <c r="BH383" s="67"/>
      <c r="BI383" s="66"/>
      <c r="BJ383" s="67"/>
      <c r="BK383" s="66"/>
      <c r="BL383" s="67"/>
      <c r="BM383" s="66"/>
      <c r="BN383" s="67"/>
      <c r="BO383" s="66"/>
      <c r="BP383" s="67"/>
      <c r="BQ383" s="66"/>
      <c r="BR383" s="348"/>
    </row>
    <row r="384" spans="2:70" s="4" customFormat="1" ht="15" hidden="1" customHeight="1" outlineLevel="1" x14ac:dyDescent="0.25">
      <c r="B384" s="53" t="s">
        <v>78</v>
      </c>
      <c r="C384" s="213">
        <v>2</v>
      </c>
      <c r="D384" s="141">
        <v>-0.66666666666666674</v>
      </c>
      <c r="E384" s="142">
        <v>1503</v>
      </c>
      <c r="F384" s="141">
        <v>-0.12970469021424436</v>
      </c>
      <c r="G384" s="142">
        <v>2252</v>
      </c>
      <c r="H384" s="141">
        <v>0.79442231075697212</v>
      </c>
      <c r="I384" s="142">
        <v>4119</v>
      </c>
      <c r="J384" s="141">
        <v>-2.9224605232147094E-2</v>
      </c>
      <c r="K384" s="142">
        <v>482</v>
      </c>
      <c r="L384" s="141">
        <v>0.38108882521489962</v>
      </c>
      <c r="M384" s="142">
        <v>8358</v>
      </c>
      <c r="N384" s="141">
        <v>0.10263852242744065</v>
      </c>
      <c r="O384" s="142">
        <v>11602</v>
      </c>
      <c r="P384" s="141">
        <v>0.10537347560975618</v>
      </c>
      <c r="Q384" s="142">
        <v>19960</v>
      </c>
      <c r="R384" s="141">
        <v>0.10422659880504526</v>
      </c>
      <c r="S384" s="244"/>
      <c r="T384" s="149"/>
      <c r="U384" s="142"/>
      <c r="V384" s="149"/>
      <c r="W384" s="142"/>
      <c r="X384" s="149"/>
      <c r="Y384" s="142"/>
      <c r="Z384" s="149"/>
      <c r="AA384" s="142"/>
      <c r="AB384" s="149"/>
      <c r="AC384" s="142"/>
      <c r="AD384" s="154"/>
      <c r="AE384" s="213"/>
      <c r="AF384" s="149"/>
      <c r="AG384" s="142"/>
      <c r="AH384" s="149"/>
      <c r="AI384" s="142"/>
      <c r="AJ384" s="149"/>
      <c r="AK384" s="142"/>
      <c r="AL384" s="149"/>
      <c r="AM384" s="142"/>
      <c r="AN384" s="149"/>
      <c r="AO384" s="142"/>
      <c r="AP384" s="154"/>
      <c r="AQ384" s="334"/>
      <c r="AR384" s="149"/>
      <c r="AS384" s="142"/>
      <c r="AT384" s="149"/>
      <c r="AU384" s="142"/>
      <c r="AV384" s="149"/>
      <c r="AW384" s="142"/>
      <c r="AX384" s="149"/>
      <c r="AY384" s="142"/>
      <c r="AZ384" s="149"/>
      <c r="BA384" s="142"/>
      <c r="BB384" s="149"/>
      <c r="BC384" s="142"/>
      <c r="BD384" s="154"/>
      <c r="BE384" s="335"/>
      <c r="BF384" s="149"/>
      <c r="BG384" s="142"/>
      <c r="BH384" s="149"/>
      <c r="BI384" s="142"/>
      <c r="BJ384" s="149"/>
      <c r="BK384" s="142"/>
      <c r="BL384" s="149"/>
      <c r="BM384" s="142"/>
      <c r="BN384" s="149"/>
      <c r="BO384" s="142"/>
      <c r="BP384" s="149"/>
      <c r="BQ384" s="142"/>
      <c r="BR384" s="346"/>
    </row>
    <row r="385" spans="2:70" s="4" customFormat="1" ht="15" hidden="1" customHeight="1" outlineLevel="1" x14ac:dyDescent="0.25">
      <c r="B385" s="53" t="s">
        <v>79</v>
      </c>
      <c r="C385" s="213">
        <v>0</v>
      </c>
      <c r="D385" s="141">
        <v>-1</v>
      </c>
      <c r="E385" s="142">
        <v>1478</v>
      </c>
      <c r="F385" s="141">
        <v>0.33876811594202905</v>
      </c>
      <c r="G385" s="142">
        <v>1711</v>
      </c>
      <c r="H385" s="141">
        <v>0.91816143497757841</v>
      </c>
      <c r="I385" s="142">
        <v>3282</v>
      </c>
      <c r="J385" s="141">
        <v>-0.18459627329192552</v>
      </c>
      <c r="K385" s="142">
        <v>270</v>
      </c>
      <c r="L385" s="141">
        <v>0.91489361702127669</v>
      </c>
      <c r="M385" s="142">
        <v>6741</v>
      </c>
      <c r="N385" s="141">
        <v>9.1659919028340031E-2</v>
      </c>
      <c r="O385" s="142">
        <v>9246</v>
      </c>
      <c r="P385" s="141">
        <v>-0.17784101013693754</v>
      </c>
      <c r="Q385" s="142">
        <v>15987</v>
      </c>
      <c r="R385" s="141">
        <v>-8.2314448079903513E-2</v>
      </c>
      <c r="S385" s="244"/>
      <c r="T385" s="149"/>
      <c r="U385" s="142"/>
      <c r="V385" s="149"/>
      <c r="W385" s="142"/>
      <c r="X385" s="149"/>
      <c r="Y385" s="142"/>
      <c r="Z385" s="149"/>
      <c r="AA385" s="142"/>
      <c r="AB385" s="149"/>
      <c r="AC385" s="142"/>
      <c r="AD385" s="154"/>
      <c r="AE385" s="213"/>
      <c r="AF385" s="149"/>
      <c r="AG385" s="142"/>
      <c r="AH385" s="149"/>
      <c r="AI385" s="142"/>
      <c r="AJ385" s="149"/>
      <c r="AK385" s="142"/>
      <c r="AL385" s="149"/>
      <c r="AM385" s="142"/>
      <c r="AN385" s="149"/>
      <c r="AO385" s="142"/>
      <c r="AP385" s="154"/>
      <c r="AQ385" s="334"/>
      <c r="AR385" s="149"/>
      <c r="AS385" s="142"/>
      <c r="AT385" s="149"/>
      <c r="AU385" s="142"/>
      <c r="AV385" s="149"/>
      <c r="AW385" s="142"/>
      <c r="AX385" s="149"/>
      <c r="AY385" s="142"/>
      <c r="AZ385" s="149"/>
      <c r="BA385" s="142"/>
      <c r="BB385" s="149"/>
      <c r="BC385" s="142"/>
      <c r="BD385" s="154"/>
      <c r="BE385" s="335"/>
      <c r="BF385" s="149"/>
      <c r="BG385" s="142"/>
      <c r="BH385" s="149"/>
      <c r="BI385" s="142"/>
      <c r="BJ385" s="149"/>
      <c r="BK385" s="142"/>
      <c r="BL385" s="149"/>
      <c r="BM385" s="142"/>
      <c r="BN385" s="149"/>
      <c r="BO385" s="142"/>
      <c r="BP385" s="149"/>
      <c r="BQ385" s="142"/>
      <c r="BR385" s="346"/>
    </row>
    <row r="386" spans="2:70" s="4" customFormat="1" ht="15" hidden="1" customHeight="1" outlineLevel="1" x14ac:dyDescent="0.25">
      <c r="B386" s="53" t="s">
        <v>80</v>
      </c>
      <c r="C386" s="213">
        <v>0</v>
      </c>
      <c r="D386" s="141">
        <v>-1</v>
      </c>
      <c r="E386" s="142">
        <v>1449</v>
      </c>
      <c r="F386" s="141">
        <v>0.21560402684563762</v>
      </c>
      <c r="G386" s="142">
        <v>1619</v>
      </c>
      <c r="H386" s="141">
        <v>0.62550200803212852</v>
      </c>
      <c r="I386" s="142">
        <v>3401</v>
      </c>
      <c r="J386" s="141">
        <v>-0.18985231062410668</v>
      </c>
      <c r="K386" s="142">
        <v>492</v>
      </c>
      <c r="L386" s="141">
        <v>2.2582781456953644</v>
      </c>
      <c r="M386" s="142">
        <v>6961</v>
      </c>
      <c r="N386" s="141">
        <v>6.4535861752561541E-2</v>
      </c>
      <c r="O386" s="142">
        <v>10374</v>
      </c>
      <c r="P386" s="141">
        <v>-0.22023451593505716</v>
      </c>
      <c r="Q386" s="142">
        <v>17335</v>
      </c>
      <c r="R386" s="141">
        <v>-0.1263921786020259</v>
      </c>
      <c r="S386" s="244"/>
      <c r="T386" s="149"/>
      <c r="U386" s="142"/>
      <c r="V386" s="149"/>
      <c r="W386" s="142"/>
      <c r="X386" s="149"/>
      <c r="Y386" s="142"/>
      <c r="Z386" s="149"/>
      <c r="AA386" s="142"/>
      <c r="AB386" s="149"/>
      <c r="AC386" s="142"/>
      <c r="AD386" s="154"/>
      <c r="AE386" s="213"/>
      <c r="AF386" s="149"/>
      <c r="AG386" s="142"/>
      <c r="AH386" s="149"/>
      <c r="AI386" s="142"/>
      <c r="AJ386" s="149"/>
      <c r="AK386" s="142"/>
      <c r="AL386" s="149"/>
      <c r="AM386" s="142"/>
      <c r="AN386" s="149"/>
      <c r="AO386" s="142"/>
      <c r="AP386" s="154"/>
      <c r="AQ386" s="334"/>
      <c r="AR386" s="149"/>
      <c r="AS386" s="142"/>
      <c r="AT386" s="149"/>
      <c r="AU386" s="142"/>
      <c r="AV386" s="149"/>
      <c r="AW386" s="142"/>
      <c r="AX386" s="149"/>
      <c r="AY386" s="142"/>
      <c r="AZ386" s="149"/>
      <c r="BA386" s="142"/>
      <c r="BB386" s="149"/>
      <c r="BC386" s="142"/>
      <c r="BD386" s="154"/>
      <c r="BE386" s="335"/>
      <c r="BF386" s="149"/>
      <c r="BG386" s="142"/>
      <c r="BH386" s="149"/>
      <c r="BI386" s="142"/>
      <c r="BJ386" s="149"/>
      <c r="BK386" s="142"/>
      <c r="BL386" s="149"/>
      <c r="BM386" s="142"/>
      <c r="BN386" s="149"/>
      <c r="BO386" s="142"/>
      <c r="BP386" s="149"/>
      <c r="BQ386" s="142"/>
      <c r="BR386" s="346"/>
    </row>
    <row r="387" spans="2:70" s="4" customFormat="1" ht="15" hidden="1" customHeight="1" outlineLevel="1" x14ac:dyDescent="0.25">
      <c r="B387" s="53" t="s">
        <v>81</v>
      </c>
      <c r="C387" s="213">
        <v>4</v>
      </c>
      <c r="D387" s="141">
        <v>1</v>
      </c>
      <c r="E387" s="142">
        <v>395</v>
      </c>
      <c r="F387" s="141">
        <v>-0.30335097001763667</v>
      </c>
      <c r="G387" s="142">
        <v>1091</v>
      </c>
      <c r="H387" s="141">
        <v>1.863517060367454</v>
      </c>
      <c r="I387" s="142">
        <v>1516</v>
      </c>
      <c r="J387" s="141">
        <v>-0.37121526337619248</v>
      </c>
      <c r="K387" s="142">
        <v>238</v>
      </c>
      <c r="L387" s="141">
        <v>1.0169491525423728</v>
      </c>
      <c r="M387" s="142">
        <v>3244</v>
      </c>
      <c r="N387" s="141">
        <v>-6.7548146018970967E-2</v>
      </c>
      <c r="O387" s="142">
        <v>4172</v>
      </c>
      <c r="P387" s="141">
        <v>-0.34039525691699601</v>
      </c>
      <c r="Q387" s="142">
        <v>7416</v>
      </c>
      <c r="R387" s="141">
        <v>-0.2435740514075887</v>
      </c>
      <c r="S387" s="244"/>
      <c r="T387" s="149"/>
      <c r="U387" s="142"/>
      <c r="V387" s="149"/>
      <c r="W387" s="142"/>
      <c r="X387" s="149"/>
      <c r="Y387" s="142"/>
      <c r="Z387" s="149"/>
      <c r="AA387" s="142"/>
      <c r="AB387" s="149"/>
      <c r="AC387" s="142"/>
      <c r="AD387" s="154"/>
      <c r="AE387" s="213"/>
      <c r="AF387" s="149"/>
      <c r="AG387" s="142"/>
      <c r="AH387" s="149"/>
      <c r="AI387" s="142"/>
      <c r="AJ387" s="149"/>
      <c r="AK387" s="142"/>
      <c r="AL387" s="149"/>
      <c r="AM387" s="142"/>
      <c r="AN387" s="149"/>
      <c r="AO387" s="142"/>
      <c r="AP387" s="154"/>
      <c r="AQ387" s="334"/>
      <c r="AR387" s="149"/>
      <c r="AS387" s="142"/>
      <c r="AT387" s="149"/>
      <c r="AU387" s="142"/>
      <c r="AV387" s="149"/>
      <c r="AW387" s="142"/>
      <c r="AX387" s="149"/>
      <c r="AY387" s="142"/>
      <c r="AZ387" s="149"/>
      <c r="BA387" s="142"/>
      <c r="BB387" s="149"/>
      <c r="BC387" s="142"/>
      <c r="BD387" s="154"/>
      <c r="BE387" s="335"/>
      <c r="BF387" s="149"/>
      <c r="BG387" s="142"/>
      <c r="BH387" s="149"/>
      <c r="BI387" s="142"/>
      <c r="BJ387" s="149"/>
      <c r="BK387" s="142"/>
      <c r="BL387" s="149"/>
      <c r="BM387" s="142"/>
      <c r="BN387" s="149"/>
      <c r="BO387" s="142"/>
      <c r="BP387" s="149"/>
      <c r="BQ387" s="142"/>
      <c r="BR387" s="346"/>
    </row>
    <row r="388" spans="2:70" s="4" customFormat="1" ht="15" hidden="1" customHeight="1" outlineLevel="1" x14ac:dyDescent="0.25">
      <c r="B388" s="53" t="s">
        <v>82</v>
      </c>
      <c r="C388" s="213">
        <v>0</v>
      </c>
      <c r="D388" s="141">
        <v>-1</v>
      </c>
      <c r="E388" s="142">
        <v>1</v>
      </c>
      <c r="F388" s="141">
        <v>-0.88888888888888884</v>
      </c>
      <c r="G388" s="142">
        <v>7</v>
      </c>
      <c r="H388" s="141">
        <v>-0.41666666666666663</v>
      </c>
      <c r="I388" s="142">
        <v>24</v>
      </c>
      <c r="J388" s="141">
        <v>0</v>
      </c>
      <c r="K388" s="142">
        <v>9</v>
      </c>
      <c r="L388" s="141">
        <v>0.8</v>
      </c>
      <c r="M388" s="142">
        <v>41</v>
      </c>
      <c r="N388" s="141">
        <v>-0.19607843137254899</v>
      </c>
      <c r="O388" s="142">
        <v>229</v>
      </c>
      <c r="P388" s="141">
        <v>1.5164835164835164</v>
      </c>
      <c r="Q388" s="142">
        <v>270</v>
      </c>
      <c r="R388" s="141">
        <v>0.90140845070422526</v>
      </c>
      <c r="S388" s="244"/>
      <c r="T388" s="149"/>
      <c r="U388" s="142"/>
      <c r="V388" s="149"/>
      <c r="W388" s="142"/>
      <c r="X388" s="149"/>
      <c r="Y388" s="142"/>
      <c r="Z388" s="149"/>
      <c r="AA388" s="142"/>
      <c r="AB388" s="149"/>
      <c r="AC388" s="142"/>
      <c r="AD388" s="154"/>
      <c r="AE388" s="213"/>
      <c r="AF388" s="149"/>
      <c r="AG388" s="142"/>
      <c r="AH388" s="149"/>
      <c r="AI388" s="142"/>
      <c r="AJ388" s="149"/>
      <c r="AK388" s="142"/>
      <c r="AL388" s="149"/>
      <c r="AM388" s="142"/>
      <c r="AN388" s="149"/>
      <c r="AO388" s="142"/>
      <c r="AP388" s="154"/>
      <c r="AQ388" s="334"/>
      <c r="AR388" s="149"/>
      <c r="AS388" s="142"/>
      <c r="AT388" s="149"/>
      <c r="AU388" s="142"/>
      <c r="AV388" s="149"/>
      <c r="AW388" s="142"/>
      <c r="AX388" s="149"/>
      <c r="AY388" s="142"/>
      <c r="AZ388" s="149"/>
      <c r="BA388" s="142"/>
      <c r="BB388" s="149"/>
      <c r="BC388" s="142"/>
      <c r="BD388" s="154"/>
      <c r="BE388" s="335"/>
      <c r="BF388" s="149"/>
      <c r="BG388" s="142"/>
      <c r="BH388" s="149"/>
      <c r="BI388" s="142"/>
      <c r="BJ388" s="149"/>
      <c r="BK388" s="142"/>
      <c r="BL388" s="149"/>
      <c r="BM388" s="142"/>
      <c r="BN388" s="149"/>
      <c r="BO388" s="142"/>
      <c r="BP388" s="149"/>
      <c r="BQ388" s="142"/>
      <c r="BR388" s="346"/>
    </row>
    <row r="389" spans="2:70" s="4" customFormat="1" ht="15" hidden="1" customHeight="1" outlineLevel="1" x14ac:dyDescent="0.25">
      <c r="B389" s="53" t="s">
        <v>83</v>
      </c>
      <c r="C389" s="213">
        <v>0</v>
      </c>
      <c r="D389" s="141" t="s">
        <v>90</v>
      </c>
      <c r="E389" s="142">
        <v>0</v>
      </c>
      <c r="F389" s="141" t="s">
        <v>90</v>
      </c>
      <c r="G389" s="142">
        <v>5</v>
      </c>
      <c r="H389" s="141">
        <v>-0.58333333333333326</v>
      </c>
      <c r="I389" s="142">
        <v>15</v>
      </c>
      <c r="J389" s="141">
        <v>-0.4</v>
      </c>
      <c r="K389" s="142">
        <v>4</v>
      </c>
      <c r="L389" s="141" t="s">
        <v>90</v>
      </c>
      <c r="M389" s="142">
        <v>24</v>
      </c>
      <c r="N389" s="141">
        <v>-0.35135135135135132</v>
      </c>
      <c r="O389" s="142">
        <v>194</v>
      </c>
      <c r="P389" s="141">
        <v>3.041666666666667</v>
      </c>
      <c r="Q389" s="142">
        <v>218</v>
      </c>
      <c r="R389" s="141">
        <v>1.5647058823529414</v>
      </c>
      <c r="S389" s="244"/>
      <c r="T389" s="149"/>
      <c r="U389" s="142"/>
      <c r="V389" s="149"/>
      <c r="W389" s="142"/>
      <c r="X389" s="149"/>
      <c r="Y389" s="142"/>
      <c r="Z389" s="149"/>
      <c r="AA389" s="142"/>
      <c r="AB389" s="149"/>
      <c r="AC389" s="142"/>
      <c r="AD389" s="154"/>
      <c r="AE389" s="213"/>
      <c r="AF389" s="149"/>
      <c r="AG389" s="142"/>
      <c r="AH389" s="149"/>
      <c r="AI389" s="142"/>
      <c r="AJ389" s="149"/>
      <c r="AK389" s="142"/>
      <c r="AL389" s="149"/>
      <c r="AM389" s="142"/>
      <c r="AN389" s="149"/>
      <c r="AO389" s="142"/>
      <c r="AP389" s="154"/>
      <c r="AQ389" s="334"/>
      <c r="AR389" s="149"/>
      <c r="AS389" s="142"/>
      <c r="AT389" s="149"/>
      <c r="AU389" s="142"/>
      <c r="AV389" s="149"/>
      <c r="AW389" s="142"/>
      <c r="AX389" s="149"/>
      <c r="AY389" s="142"/>
      <c r="AZ389" s="149"/>
      <c r="BA389" s="142"/>
      <c r="BB389" s="149"/>
      <c r="BC389" s="142"/>
      <c r="BD389" s="154"/>
      <c r="BE389" s="335"/>
      <c r="BF389" s="149"/>
      <c r="BG389" s="142"/>
      <c r="BH389" s="149"/>
      <c r="BI389" s="142"/>
      <c r="BJ389" s="149"/>
      <c r="BK389" s="142"/>
      <c r="BL389" s="149"/>
      <c r="BM389" s="142"/>
      <c r="BN389" s="149"/>
      <c r="BO389" s="142"/>
      <c r="BP389" s="149"/>
      <c r="BQ389" s="142"/>
      <c r="BR389" s="346"/>
    </row>
    <row r="390" spans="2:70" s="4" customFormat="1" ht="15" hidden="1" customHeight="1" outlineLevel="1" x14ac:dyDescent="0.25">
      <c r="B390" s="53" t="s">
        <v>84</v>
      </c>
      <c r="C390" s="213">
        <v>0</v>
      </c>
      <c r="D390" s="141">
        <v>-1</v>
      </c>
      <c r="E390" s="142">
        <v>12</v>
      </c>
      <c r="F390" s="141">
        <v>1.4</v>
      </c>
      <c r="G390" s="142">
        <v>17</v>
      </c>
      <c r="H390" s="141">
        <v>1.125</v>
      </c>
      <c r="I390" s="142">
        <v>6</v>
      </c>
      <c r="J390" s="141">
        <v>-0.6</v>
      </c>
      <c r="K390" s="142">
        <v>1</v>
      </c>
      <c r="L390" s="141">
        <v>-0.75</v>
      </c>
      <c r="M390" s="142">
        <v>36</v>
      </c>
      <c r="N390" s="141">
        <v>2.857142857142847E-2</v>
      </c>
      <c r="O390" s="142">
        <v>443</v>
      </c>
      <c r="P390" s="141">
        <v>8.0408163265306118</v>
      </c>
      <c r="Q390" s="142">
        <v>479</v>
      </c>
      <c r="R390" s="141">
        <v>4.7023809523809526</v>
      </c>
      <c r="S390" s="244"/>
      <c r="T390" s="149"/>
      <c r="U390" s="142"/>
      <c r="V390" s="149"/>
      <c r="W390" s="142"/>
      <c r="X390" s="149"/>
      <c r="Y390" s="142"/>
      <c r="Z390" s="149"/>
      <c r="AA390" s="142"/>
      <c r="AB390" s="149"/>
      <c r="AC390" s="142"/>
      <c r="AD390" s="154"/>
      <c r="AE390" s="213"/>
      <c r="AF390" s="149"/>
      <c r="AG390" s="142"/>
      <c r="AH390" s="149"/>
      <c r="AI390" s="142"/>
      <c r="AJ390" s="149"/>
      <c r="AK390" s="142"/>
      <c r="AL390" s="149"/>
      <c r="AM390" s="142"/>
      <c r="AN390" s="149"/>
      <c r="AO390" s="142"/>
      <c r="AP390" s="154"/>
      <c r="AQ390" s="334"/>
      <c r="AR390" s="149"/>
      <c r="AS390" s="142"/>
      <c r="AT390" s="149"/>
      <c r="AU390" s="142"/>
      <c r="AV390" s="149"/>
      <c r="AW390" s="142"/>
      <c r="AX390" s="149"/>
      <c r="AY390" s="142"/>
      <c r="AZ390" s="149"/>
      <c r="BA390" s="142"/>
      <c r="BB390" s="149"/>
      <c r="BC390" s="142"/>
      <c r="BD390" s="154"/>
      <c r="BE390" s="335"/>
      <c r="BF390" s="149"/>
      <c r="BG390" s="142"/>
      <c r="BH390" s="149"/>
      <c r="BI390" s="142"/>
      <c r="BJ390" s="149"/>
      <c r="BK390" s="142"/>
      <c r="BL390" s="149"/>
      <c r="BM390" s="142"/>
      <c r="BN390" s="149"/>
      <c r="BO390" s="142"/>
      <c r="BP390" s="149"/>
      <c r="BQ390" s="142"/>
      <c r="BR390" s="346"/>
    </row>
    <row r="391" spans="2:70" s="4" customFormat="1" ht="15" hidden="1" customHeight="1" outlineLevel="1" x14ac:dyDescent="0.25">
      <c r="B391" s="53" t="s">
        <v>85</v>
      </c>
      <c r="C391" s="213">
        <v>0</v>
      </c>
      <c r="D391" s="141">
        <v>-1</v>
      </c>
      <c r="E391" s="142">
        <v>5</v>
      </c>
      <c r="F391" s="141">
        <v>-0.61538461538461542</v>
      </c>
      <c r="G391" s="142">
        <v>5</v>
      </c>
      <c r="H391" s="141">
        <v>-0.78260869565217395</v>
      </c>
      <c r="I391" s="142">
        <v>39</v>
      </c>
      <c r="J391" s="141">
        <v>2.25</v>
      </c>
      <c r="K391" s="142">
        <v>15</v>
      </c>
      <c r="L391" s="141" t="s">
        <v>90</v>
      </c>
      <c r="M391" s="142">
        <v>64</v>
      </c>
      <c r="N391" s="141">
        <v>0.25490196078431371</v>
      </c>
      <c r="O391" s="142">
        <v>229</v>
      </c>
      <c r="P391" s="141">
        <v>2.523076923076923</v>
      </c>
      <c r="Q391" s="142">
        <v>293</v>
      </c>
      <c r="R391" s="141">
        <v>1.5258620689655173</v>
      </c>
      <c r="S391" s="244"/>
      <c r="T391" s="149"/>
      <c r="U391" s="142"/>
      <c r="V391" s="149"/>
      <c r="W391" s="142"/>
      <c r="X391" s="149"/>
      <c r="Y391" s="142"/>
      <c r="Z391" s="149"/>
      <c r="AA391" s="142"/>
      <c r="AB391" s="149"/>
      <c r="AC391" s="142"/>
      <c r="AD391" s="154"/>
      <c r="AE391" s="213"/>
      <c r="AF391" s="149"/>
      <c r="AG391" s="142"/>
      <c r="AH391" s="149"/>
      <c r="AI391" s="142"/>
      <c r="AJ391" s="149"/>
      <c r="AK391" s="142"/>
      <c r="AL391" s="149"/>
      <c r="AM391" s="142"/>
      <c r="AN391" s="149"/>
      <c r="AO391" s="142"/>
      <c r="AP391" s="154"/>
      <c r="AQ391" s="334"/>
      <c r="AR391" s="149"/>
      <c r="AS391" s="142"/>
      <c r="AT391" s="149"/>
      <c r="AU391" s="142"/>
      <c r="AV391" s="149"/>
      <c r="AW391" s="142"/>
      <c r="AX391" s="149"/>
      <c r="AY391" s="142"/>
      <c r="AZ391" s="149"/>
      <c r="BA391" s="142"/>
      <c r="BB391" s="149"/>
      <c r="BC391" s="142"/>
      <c r="BD391" s="154"/>
      <c r="BE391" s="335"/>
      <c r="BF391" s="149"/>
      <c r="BG391" s="142"/>
      <c r="BH391" s="149"/>
      <c r="BI391" s="142"/>
      <c r="BJ391" s="149"/>
      <c r="BK391" s="142"/>
      <c r="BL391" s="149"/>
      <c r="BM391" s="142"/>
      <c r="BN391" s="149"/>
      <c r="BO391" s="142"/>
      <c r="BP391" s="149"/>
      <c r="BQ391" s="142"/>
      <c r="BR391" s="346"/>
    </row>
    <row r="392" spans="2:70" s="4" customFormat="1" ht="15" hidden="1" customHeight="1" outlineLevel="1" x14ac:dyDescent="0.25">
      <c r="B392" s="53" t="s">
        <v>86</v>
      </c>
      <c r="C392" s="213">
        <v>0</v>
      </c>
      <c r="D392" s="141">
        <v>-1</v>
      </c>
      <c r="E392" s="142">
        <v>5</v>
      </c>
      <c r="F392" s="141">
        <v>1.5</v>
      </c>
      <c r="G392" s="142">
        <v>4</v>
      </c>
      <c r="H392" s="141">
        <v>-0.19999999999999996</v>
      </c>
      <c r="I392" s="142">
        <v>9</v>
      </c>
      <c r="J392" s="141">
        <v>-0.68965517241379315</v>
      </c>
      <c r="K392" s="142">
        <v>6</v>
      </c>
      <c r="L392" s="141">
        <v>0.5</v>
      </c>
      <c r="M392" s="142">
        <v>24</v>
      </c>
      <c r="N392" s="141">
        <v>-0.4285714285714286</v>
      </c>
      <c r="O392" s="142">
        <v>90</v>
      </c>
      <c r="P392" s="141">
        <v>0.16883116883116878</v>
      </c>
      <c r="Q392" s="142">
        <v>114</v>
      </c>
      <c r="R392" s="141">
        <v>-4.2016806722689037E-2</v>
      </c>
      <c r="S392" s="244"/>
      <c r="T392" s="149"/>
      <c r="U392" s="142"/>
      <c r="V392" s="149"/>
      <c r="W392" s="142"/>
      <c r="X392" s="149"/>
      <c r="Y392" s="142"/>
      <c r="Z392" s="149"/>
      <c r="AA392" s="142"/>
      <c r="AB392" s="149"/>
      <c r="AC392" s="142"/>
      <c r="AD392" s="154"/>
      <c r="AE392" s="213"/>
      <c r="AF392" s="149"/>
      <c r="AG392" s="142"/>
      <c r="AH392" s="149"/>
      <c r="AI392" s="142"/>
      <c r="AJ392" s="149"/>
      <c r="AK392" s="142"/>
      <c r="AL392" s="149"/>
      <c r="AM392" s="142"/>
      <c r="AN392" s="149"/>
      <c r="AO392" s="142"/>
      <c r="AP392" s="154"/>
      <c r="AQ392" s="334"/>
      <c r="AR392" s="149"/>
      <c r="AS392" s="142"/>
      <c r="AT392" s="149"/>
      <c r="AU392" s="142"/>
      <c r="AV392" s="149"/>
      <c r="AW392" s="142"/>
      <c r="AX392" s="149"/>
      <c r="AY392" s="142"/>
      <c r="AZ392" s="149"/>
      <c r="BA392" s="142"/>
      <c r="BB392" s="149"/>
      <c r="BC392" s="142"/>
      <c r="BD392" s="154"/>
      <c r="BE392" s="335"/>
      <c r="BF392" s="149"/>
      <c r="BG392" s="142"/>
      <c r="BH392" s="149"/>
      <c r="BI392" s="142"/>
      <c r="BJ392" s="149"/>
      <c r="BK392" s="142"/>
      <c r="BL392" s="149"/>
      <c r="BM392" s="142"/>
      <c r="BN392" s="149"/>
      <c r="BO392" s="142"/>
      <c r="BP392" s="149"/>
      <c r="BQ392" s="142"/>
      <c r="BR392" s="346"/>
    </row>
    <row r="393" spans="2:70" s="4" customFormat="1" ht="15" hidden="1" customHeight="1" outlineLevel="1" x14ac:dyDescent="0.25">
      <c r="B393" s="53" t="s">
        <v>87</v>
      </c>
      <c r="C393" s="213">
        <v>0</v>
      </c>
      <c r="D393" s="141" t="s">
        <v>90</v>
      </c>
      <c r="E393" s="142">
        <v>305</v>
      </c>
      <c r="F393" s="141">
        <v>-0.57814661134163203</v>
      </c>
      <c r="G393" s="142">
        <v>1082</v>
      </c>
      <c r="H393" s="141">
        <v>1.4058106841611906E-2</v>
      </c>
      <c r="I393" s="142">
        <v>1518</v>
      </c>
      <c r="J393" s="141">
        <v>-0.14957983193277313</v>
      </c>
      <c r="K393" s="142">
        <v>102</v>
      </c>
      <c r="L393" s="141">
        <v>-0.59683794466403162</v>
      </c>
      <c r="M393" s="142">
        <v>3007</v>
      </c>
      <c r="N393" s="141">
        <v>-0.21447230929989547</v>
      </c>
      <c r="O393" s="142">
        <v>4751</v>
      </c>
      <c r="P393" s="141">
        <v>5.7422657467171234E-2</v>
      </c>
      <c r="Q393" s="142">
        <v>7758</v>
      </c>
      <c r="R393" s="141">
        <v>-6.7660137002764076E-2</v>
      </c>
      <c r="S393" s="244"/>
      <c r="T393" s="149"/>
      <c r="U393" s="142"/>
      <c r="V393" s="149"/>
      <c r="W393" s="142"/>
      <c r="X393" s="149"/>
      <c r="Y393" s="142"/>
      <c r="Z393" s="149"/>
      <c r="AA393" s="142"/>
      <c r="AB393" s="149"/>
      <c r="AC393" s="142"/>
      <c r="AD393" s="154"/>
      <c r="AE393" s="213"/>
      <c r="AF393" s="149"/>
      <c r="AG393" s="142"/>
      <c r="AH393" s="149"/>
      <c r="AI393" s="142"/>
      <c r="AJ393" s="149"/>
      <c r="AK393" s="142"/>
      <c r="AL393" s="149"/>
      <c r="AM393" s="142"/>
      <c r="AN393" s="149"/>
      <c r="AO393" s="142"/>
      <c r="AP393" s="154"/>
      <c r="AQ393" s="334"/>
      <c r="AR393" s="149"/>
      <c r="AS393" s="142"/>
      <c r="AT393" s="149"/>
      <c r="AU393" s="142"/>
      <c r="AV393" s="149"/>
      <c r="AW393" s="142"/>
      <c r="AX393" s="149"/>
      <c r="AY393" s="142"/>
      <c r="AZ393" s="149"/>
      <c r="BA393" s="142"/>
      <c r="BB393" s="149"/>
      <c r="BC393" s="142"/>
      <c r="BD393" s="154"/>
      <c r="BE393" s="335"/>
      <c r="BF393" s="149"/>
      <c r="BG393" s="142"/>
      <c r="BH393" s="149"/>
      <c r="BI393" s="142"/>
      <c r="BJ393" s="149"/>
      <c r="BK393" s="142"/>
      <c r="BL393" s="149"/>
      <c r="BM393" s="142"/>
      <c r="BN393" s="149"/>
      <c r="BO393" s="142"/>
      <c r="BP393" s="149"/>
      <c r="BQ393" s="142"/>
      <c r="BR393" s="346"/>
    </row>
    <row r="394" spans="2:70" s="4" customFormat="1" ht="15" hidden="1" customHeight="1" outlineLevel="1" x14ac:dyDescent="0.25">
      <c r="B394" s="53" t="s">
        <v>88</v>
      </c>
      <c r="C394" s="213">
        <v>2</v>
      </c>
      <c r="D394" s="141" t="s">
        <v>90</v>
      </c>
      <c r="E394" s="142">
        <v>1233</v>
      </c>
      <c r="F394" s="141">
        <v>-0.31953642384105962</v>
      </c>
      <c r="G394" s="142">
        <v>1709</v>
      </c>
      <c r="H394" s="141">
        <v>-0.27737843551797037</v>
      </c>
      <c r="I394" s="142">
        <v>2751</v>
      </c>
      <c r="J394" s="141">
        <v>-0.49083842309827874</v>
      </c>
      <c r="K394" s="142">
        <v>70</v>
      </c>
      <c r="L394" s="141">
        <v>-0.88034188034188032</v>
      </c>
      <c r="M394" s="142">
        <v>5765</v>
      </c>
      <c r="N394" s="141">
        <v>-0.43285784554845053</v>
      </c>
      <c r="O394" s="142">
        <v>9298</v>
      </c>
      <c r="P394" s="141">
        <v>-0.18794759825327512</v>
      </c>
      <c r="Q394" s="142">
        <v>15063</v>
      </c>
      <c r="R394" s="141">
        <v>-0.30312283136710616</v>
      </c>
      <c r="S394" s="244"/>
      <c r="T394" s="149"/>
      <c r="U394" s="142"/>
      <c r="V394" s="149"/>
      <c r="W394" s="142"/>
      <c r="X394" s="149"/>
      <c r="Y394" s="142"/>
      <c r="Z394" s="149"/>
      <c r="AA394" s="142"/>
      <c r="AB394" s="149"/>
      <c r="AC394" s="142"/>
      <c r="AD394" s="154"/>
      <c r="AE394" s="213"/>
      <c r="AF394" s="149"/>
      <c r="AG394" s="142"/>
      <c r="AH394" s="149"/>
      <c r="AI394" s="142"/>
      <c r="AJ394" s="149"/>
      <c r="AK394" s="142"/>
      <c r="AL394" s="149"/>
      <c r="AM394" s="142"/>
      <c r="AN394" s="149"/>
      <c r="AO394" s="142"/>
      <c r="AP394" s="154"/>
      <c r="AQ394" s="334"/>
      <c r="AR394" s="149"/>
      <c r="AS394" s="142"/>
      <c r="AT394" s="149"/>
      <c r="AU394" s="142"/>
      <c r="AV394" s="149"/>
      <c r="AW394" s="142"/>
      <c r="AX394" s="149"/>
      <c r="AY394" s="142"/>
      <c r="AZ394" s="149"/>
      <c r="BA394" s="142"/>
      <c r="BB394" s="149"/>
      <c r="BC394" s="142"/>
      <c r="BD394" s="154"/>
      <c r="BE394" s="335"/>
      <c r="BF394" s="149"/>
      <c r="BG394" s="142"/>
      <c r="BH394" s="149"/>
      <c r="BI394" s="142"/>
      <c r="BJ394" s="149"/>
      <c r="BK394" s="142"/>
      <c r="BL394" s="149"/>
      <c r="BM394" s="142"/>
      <c r="BN394" s="149"/>
      <c r="BO394" s="142"/>
      <c r="BP394" s="149"/>
      <c r="BQ394" s="142"/>
      <c r="BR394" s="346"/>
    </row>
    <row r="395" spans="2:70" s="4" customFormat="1" ht="15" hidden="1" customHeight="1" outlineLevel="1" x14ac:dyDescent="0.25">
      <c r="B395" s="53" t="s">
        <v>89</v>
      </c>
      <c r="C395" s="213">
        <v>0</v>
      </c>
      <c r="D395" s="141">
        <v>-1</v>
      </c>
      <c r="E395" s="142">
        <v>1154</v>
      </c>
      <c r="F395" s="141">
        <v>-0.32276995305164324</v>
      </c>
      <c r="G395" s="142">
        <v>2211</v>
      </c>
      <c r="H395" s="141">
        <v>1.0644257703081235</v>
      </c>
      <c r="I395" s="142">
        <v>2132</v>
      </c>
      <c r="J395" s="141">
        <v>-0.42331620232621048</v>
      </c>
      <c r="K395" s="142">
        <v>351</v>
      </c>
      <c r="L395" s="141">
        <v>-0.33142857142857141</v>
      </c>
      <c r="M395" s="142">
        <v>5848</v>
      </c>
      <c r="N395" s="141">
        <v>-0.16433266647613609</v>
      </c>
      <c r="O395" s="142">
        <v>11268</v>
      </c>
      <c r="P395" s="141">
        <v>0.17301686445971276</v>
      </c>
      <c r="Q395" s="142">
        <v>17116</v>
      </c>
      <c r="R395" s="141">
        <v>3.0835943146229727E-2</v>
      </c>
      <c r="S395" s="244"/>
      <c r="T395" s="149"/>
      <c r="U395" s="142"/>
      <c r="V395" s="149"/>
      <c r="W395" s="142"/>
      <c r="X395" s="149"/>
      <c r="Y395" s="142"/>
      <c r="Z395" s="149"/>
      <c r="AA395" s="142"/>
      <c r="AB395" s="149"/>
      <c r="AC395" s="142"/>
      <c r="AD395" s="154"/>
      <c r="AE395" s="213"/>
      <c r="AF395" s="149"/>
      <c r="AG395" s="142"/>
      <c r="AH395" s="149"/>
      <c r="AI395" s="142"/>
      <c r="AJ395" s="149"/>
      <c r="AK395" s="142"/>
      <c r="AL395" s="149"/>
      <c r="AM395" s="142"/>
      <c r="AN395" s="149"/>
      <c r="AO395" s="142"/>
      <c r="AP395" s="154"/>
      <c r="AQ395" s="334"/>
      <c r="AR395" s="149"/>
      <c r="AS395" s="142"/>
      <c r="AT395" s="149"/>
      <c r="AU395" s="142"/>
      <c r="AV395" s="149"/>
      <c r="AW395" s="142"/>
      <c r="AX395" s="149"/>
      <c r="AY395" s="142"/>
      <c r="AZ395" s="149"/>
      <c r="BA395" s="142"/>
      <c r="BB395" s="149"/>
      <c r="BC395" s="142"/>
      <c r="BD395" s="154"/>
      <c r="BE395" s="335"/>
      <c r="BF395" s="149"/>
      <c r="BG395" s="142"/>
      <c r="BH395" s="149"/>
      <c r="BI395" s="142"/>
      <c r="BJ395" s="149"/>
      <c r="BK395" s="142"/>
      <c r="BL395" s="149"/>
      <c r="BM395" s="142"/>
      <c r="BN395" s="149"/>
      <c r="BO395" s="142"/>
      <c r="BP395" s="149"/>
      <c r="BQ395" s="142"/>
      <c r="BR395" s="346"/>
    </row>
    <row r="396" spans="2:70" s="4" customFormat="1" ht="15.75" collapsed="1" x14ac:dyDescent="0.25">
      <c r="B396" s="65">
        <v>1988</v>
      </c>
      <c r="C396" s="214">
        <v>8</v>
      </c>
      <c r="D396" s="67">
        <v>-0.75757575757575757</v>
      </c>
      <c r="E396" s="66">
        <v>7540</v>
      </c>
      <c r="F396" s="67">
        <v>-0.14879205238202753</v>
      </c>
      <c r="G396" s="66">
        <v>11713</v>
      </c>
      <c r="H396" s="67">
        <v>0.44837393347347598</v>
      </c>
      <c r="I396" s="66">
        <v>18812</v>
      </c>
      <c r="J396" s="67">
        <v>-0.27274133065295547</v>
      </c>
      <c r="K396" s="66">
        <v>2040</v>
      </c>
      <c r="L396" s="67">
        <v>-4.4496487119437989E-2</v>
      </c>
      <c r="M396" s="66">
        <v>40113</v>
      </c>
      <c r="N396" s="67">
        <v>-0.10820364606491772</v>
      </c>
      <c r="O396" s="66">
        <v>61896</v>
      </c>
      <c r="P396" s="67">
        <v>-7.9613382899628271E-2</v>
      </c>
      <c r="Q396" s="66">
        <v>102009</v>
      </c>
      <c r="R396" s="67">
        <v>-9.1071905907511352E-2</v>
      </c>
      <c r="S396" s="343"/>
      <c r="T396" s="67"/>
      <c r="U396" s="66"/>
      <c r="V396" s="67"/>
      <c r="W396" s="66"/>
      <c r="X396" s="67"/>
      <c r="Y396" s="66"/>
      <c r="Z396" s="67"/>
      <c r="AA396" s="66"/>
      <c r="AB396" s="67"/>
      <c r="AC396" s="66"/>
      <c r="AD396" s="347"/>
      <c r="AE396" s="214"/>
      <c r="AF396" s="67"/>
      <c r="AG396" s="66"/>
      <c r="AH396" s="67"/>
      <c r="AI396" s="66"/>
      <c r="AJ396" s="67"/>
      <c r="AK396" s="66"/>
      <c r="AL396" s="67"/>
      <c r="AM396" s="66"/>
      <c r="AN396" s="67"/>
      <c r="AO396" s="66"/>
      <c r="AP396" s="347"/>
      <c r="AQ396" s="344"/>
      <c r="AR396" s="67"/>
      <c r="AS396" s="66"/>
      <c r="AT396" s="67"/>
      <c r="AU396" s="66"/>
      <c r="AV396" s="67"/>
      <c r="AW396" s="66"/>
      <c r="AX396" s="67"/>
      <c r="AY396" s="66"/>
      <c r="AZ396" s="67"/>
      <c r="BA396" s="66"/>
      <c r="BB396" s="67"/>
      <c r="BC396" s="66"/>
      <c r="BD396" s="347"/>
      <c r="BE396" s="345"/>
      <c r="BF396" s="67"/>
      <c r="BG396" s="66"/>
      <c r="BH396" s="67"/>
      <c r="BI396" s="66"/>
      <c r="BJ396" s="67"/>
      <c r="BK396" s="66"/>
      <c r="BL396" s="67"/>
      <c r="BM396" s="66"/>
      <c r="BN396" s="67"/>
      <c r="BO396" s="66"/>
      <c r="BP396" s="67"/>
      <c r="BQ396" s="66"/>
      <c r="BR396" s="348"/>
    </row>
    <row r="397" spans="2:70" s="4" customFormat="1" ht="15" hidden="1" customHeight="1" outlineLevel="1" x14ac:dyDescent="0.25">
      <c r="B397" s="53" t="s">
        <v>78</v>
      </c>
      <c r="C397" s="213">
        <v>6</v>
      </c>
      <c r="D397" s="141">
        <v>-0.97909407665505221</v>
      </c>
      <c r="E397" s="142">
        <v>1727</v>
      </c>
      <c r="F397" s="141">
        <v>1.0782190132370637</v>
      </c>
      <c r="G397" s="142">
        <v>1255</v>
      </c>
      <c r="H397" s="141">
        <v>-1.3364779874213806E-2</v>
      </c>
      <c r="I397" s="142">
        <v>4243</v>
      </c>
      <c r="J397" s="141">
        <v>0.56279926335174957</v>
      </c>
      <c r="K397" s="142">
        <v>349</v>
      </c>
      <c r="L397" s="141">
        <v>4.8166666666666664</v>
      </c>
      <c r="M397" s="142">
        <v>7580</v>
      </c>
      <c r="N397" s="141">
        <v>0.46757018393030014</v>
      </c>
      <c r="O397" s="142">
        <v>10496</v>
      </c>
      <c r="P397" s="141">
        <v>0.16312056737588643</v>
      </c>
      <c r="Q397" s="142">
        <v>18076</v>
      </c>
      <c r="R397" s="141">
        <v>0.27394460497568529</v>
      </c>
      <c r="S397" s="244"/>
      <c r="T397" s="149"/>
      <c r="U397" s="142"/>
      <c r="V397" s="149"/>
      <c r="W397" s="142"/>
      <c r="X397" s="149"/>
      <c r="Y397" s="142"/>
      <c r="Z397" s="149"/>
      <c r="AA397" s="142"/>
      <c r="AB397" s="149"/>
      <c r="AC397" s="142"/>
      <c r="AD397" s="154"/>
      <c r="AE397" s="213"/>
      <c r="AF397" s="149"/>
      <c r="AG397" s="142"/>
      <c r="AH397" s="149"/>
      <c r="AI397" s="142"/>
      <c r="AJ397" s="149"/>
      <c r="AK397" s="142"/>
      <c r="AL397" s="149"/>
      <c r="AM397" s="142"/>
      <c r="AN397" s="149"/>
      <c r="AO397" s="142"/>
      <c r="AP397" s="154"/>
      <c r="AQ397" s="334"/>
      <c r="AR397" s="149"/>
      <c r="AS397" s="142"/>
      <c r="AT397" s="149"/>
      <c r="AU397" s="142"/>
      <c r="AV397" s="149"/>
      <c r="AW397" s="142"/>
      <c r="AX397" s="149"/>
      <c r="AY397" s="142"/>
      <c r="AZ397" s="149"/>
      <c r="BA397" s="142"/>
      <c r="BB397" s="149"/>
      <c r="BC397" s="142"/>
      <c r="BD397" s="154"/>
      <c r="BE397" s="335"/>
      <c r="BF397" s="149"/>
      <c r="BG397" s="142"/>
      <c r="BH397" s="149"/>
      <c r="BI397" s="142"/>
      <c r="BJ397" s="149"/>
      <c r="BK397" s="142"/>
      <c r="BL397" s="149"/>
      <c r="BM397" s="142"/>
      <c r="BN397" s="149"/>
      <c r="BO397" s="142"/>
      <c r="BP397" s="149"/>
      <c r="BQ397" s="142"/>
      <c r="BR397" s="346"/>
    </row>
    <row r="398" spans="2:70" s="4" customFormat="1" ht="15" hidden="1" customHeight="1" outlineLevel="1" x14ac:dyDescent="0.25">
      <c r="B398" s="53" t="s">
        <v>79</v>
      </c>
      <c r="C398" s="213">
        <v>13</v>
      </c>
      <c r="D398" s="141">
        <v>-0.82666666666666666</v>
      </c>
      <c r="E398" s="142">
        <v>1104</v>
      </c>
      <c r="F398" s="141">
        <v>0.31272294887039243</v>
      </c>
      <c r="G398" s="142">
        <v>892</v>
      </c>
      <c r="H398" s="141">
        <v>-6.5968586387434525E-2</v>
      </c>
      <c r="I398" s="142">
        <v>4025</v>
      </c>
      <c r="J398" s="141">
        <v>0.29462849790929568</v>
      </c>
      <c r="K398" s="142">
        <v>141</v>
      </c>
      <c r="L398" s="141">
        <v>1.4736842105263159</v>
      </c>
      <c r="M398" s="142">
        <v>6175</v>
      </c>
      <c r="N398" s="141">
        <v>0.22592813182449878</v>
      </c>
      <c r="O398" s="142">
        <v>11246</v>
      </c>
      <c r="P398" s="141">
        <v>0.38225172074729596</v>
      </c>
      <c r="Q398" s="142">
        <v>17421</v>
      </c>
      <c r="R398" s="141">
        <v>0.32247779549077649</v>
      </c>
      <c r="S398" s="244"/>
      <c r="T398" s="149"/>
      <c r="U398" s="142"/>
      <c r="V398" s="149"/>
      <c r="W398" s="142"/>
      <c r="X398" s="149"/>
      <c r="Y398" s="142"/>
      <c r="Z398" s="149"/>
      <c r="AA398" s="142"/>
      <c r="AB398" s="149"/>
      <c r="AC398" s="142"/>
      <c r="AD398" s="154"/>
      <c r="AE398" s="213"/>
      <c r="AF398" s="149"/>
      <c r="AG398" s="142"/>
      <c r="AH398" s="149"/>
      <c r="AI398" s="142"/>
      <c r="AJ398" s="149"/>
      <c r="AK398" s="142"/>
      <c r="AL398" s="149"/>
      <c r="AM398" s="142"/>
      <c r="AN398" s="149"/>
      <c r="AO398" s="142"/>
      <c r="AP398" s="154"/>
      <c r="AQ398" s="334"/>
      <c r="AR398" s="149"/>
      <c r="AS398" s="142"/>
      <c r="AT398" s="149"/>
      <c r="AU398" s="142"/>
      <c r="AV398" s="149"/>
      <c r="AW398" s="142"/>
      <c r="AX398" s="149"/>
      <c r="AY398" s="142"/>
      <c r="AZ398" s="149"/>
      <c r="BA398" s="142"/>
      <c r="BB398" s="149"/>
      <c r="BC398" s="142"/>
      <c r="BD398" s="154"/>
      <c r="BE398" s="335"/>
      <c r="BF398" s="149"/>
      <c r="BG398" s="142"/>
      <c r="BH398" s="149"/>
      <c r="BI398" s="142"/>
      <c r="BJ398" s="149"/>
      <c r="BK398" s="142"/>
      <c r="BL398" s="149"/>
      <c r="BM398" s="142"/>
      <c r="BN398" s="149"/>
      <c r="BO398" s="142"/>
      <c r="BP398" s="149"/>
      <c r="BQ398" s="142"/>
      <c r="BR398" s="346"/>
    </row>
    <row r="399" spans="2:70" s="4" customFormat="1" ht="15" hidden="1" customHeight="1" outlineLevel="1" x14ac:dyDescent="0.25">
      <c r="B399" s="53" t="s">
        <v>80</v>
      </c>
      <c r="C399" s="213">
        <v>2</v>
      </c>
      <c r="D399" s="141">
        <v>-0.90909090909090906</v>
      </c>
      <c r="E399" s="142">
        <v>1192</v>
      </c>
      <c r="F399" s="141">
        <v>0.53806451612903228</v>
      </c>
      <c r="G399" s="142">
        <v>996</v>
      </c>
      <c r="H399" s="141">
        <v>8.0971659919029104E-3</v>
      </c>
      <c r="I399" s="142">
        <v>4198</v>
      </c>
      <c r="J399" s="141">
        <v>0.21434770031819506</v>
      </c>
      <c r="K399" s="142">
        <v>151</v>
      </c>
      <c r="L399" s="141">
        <v>0.46601941747572817</v>
      </c>
      <c r="M399" s="142">
        <v>6539</v>
      </c>
      <c r="N399" s="141">
        <v>0.22338634237605248</v>
      </c>
      <c r="O399" s="142">
        <v>13304</v>
      </c>
      <c r="P399" s="141">
        <v>0.54967967384973782</v>
      </c>
      <c r="Q399" s="142">
        <v>19843</v>
      </c>
      <c r="R399" s="141">
        <v>0.42447954055994264</v>
      </c>
      <c r="S399" s="244"/>
      <c r="T399" s="149"/>
      <c r="U399" s="142"/>
      <c r="V399" s="149"/>
      <c r="W399" s="142"/>
      <c r="X399" s="149"/>
      <c r="Y399" s="142"/>
      <c r="Z399" s="149"/>
      <c r="AA399" s="142"/>
      <c r="AB399" s="149"/>
      <c r="AC399" s="142"/>
      <c r="AD399" s="154"/>
      <c r="AE399" s="213"/>
      <c r="AF399" s="149"/>
      <c r="AG399" s="142"/>
      <c r="AH399" s="149"/>
      <c r="AI399" s="142"/>
      <c r="AJ399" s="149"/>
      <c r="AK399" s="142"/>
      <c r="AL399" s="149"/>
      <c r="AM399" s="142"/>
      <c r="AN399" s="149"/>
      <c r="AO399" s="142"/>
      <c r="AP399" s="154"/>
      <c r="AQ399" s="334"/>
      <c r="AR399" s="149"/>
      <c r="AS399" s="142"/>
      <c r="AT399" s="149"/>
      <c r="AU399" s="142"/>
      <c r="AV399" s="149"/>
      <c r="AW399" s="142"/>
      <c r="AX399" s="149"/>
      <c r="AY399" s="142"/>
      <c r="AZ399" s="149"/>
      <c r="BA399" s="142"/>
      <c r="BB399" s="149"/>
      <c r="BC399" s="142"/>
      <c r="BD399" s="154"/>
      <c r="BE399" s="335"/>
      <c r="BF399" s="149"/>
      <c r="BG399" s="142"/>
      <c r="BH399" s="149"/>
      <c r="BI399" s="142"/>
      <c r="BJ399" s="149"/>
      <c r="BK399" s="142"/>
      <c r="BL399" s="149"/>
      <c r="BM399" s="142"/>
      <c r="BN399" s="149"/>
      <c r="BO399" s="142"/>
      <c r="BP399" s="149"/>
      <c r="BQ399" s="142"/>
      <c r="BR399" s="346"/>
    </row>
    <row r="400" spans="2:70" s="4" customFormat="1" ht="15" hidden="1" customHeight="1" outlineLevel="1" x14ac:dyDescent="0.25">
      <c r="B400" s="53" t="s">
        <v>81</v>
      </c>
      <c r="C400" s="213">
        <v>2</v>
      </c>
      <c r="D400" s="141">
        <v>-0.6</v>
      </c>
      <c r="E400" s="142">
        <v>567</v>
      </c>
      <c r="F400" s="141">
        <v>0.82315112540192925</v>
      </c>
      <c r="G400" s="142">
        <v>381</v>
      </c>
      <c r="H400" s="141">
        <v>-0.39715189873417722</v>
      </c>
      <c r="I400" s="142">
        <v>2411</v>
      </c>
      <c r="J400" s="141">
        <v>0.13995271867612291</v>
      </c>
      <c r="K400" s="142">
        <v>118</v>
      </c>
      <c r="L400" s="141">
        <v>1.9500000000000002</v>
      </c>
      <c r="M400" s="142">
        <v>3479</v>
      </c>
      <c r="N400" s="141">
        <v>0.12117305833064784</v>
      </c>
      <c r="O400" s="142">
        <v>6325</v>
      </c>
      <c r="P400" s="141">
        <v>0.17937721424575792</v>
      </c>
      <c r="Q400" s="142">
        <v>9804</v>
      </c>
      <c r="R400" s="141">
        <v>0.15804394046775339</v>
      </c>
      <c r="S400" s="244"/>
      <c r="T400" s="149"/>
      <c r="U400" s="142"/>
      <c r="V400" s="149"/>
      <c r="W400" s="142"/>
      <c r="X400" s="149"/>
      <c r="Y400" s="142"/>
      <c r="Z400" s="149"/>
      <c r="AA400" s="142"/>
      <c r="AB400" s="149"/>
      <c r="AC400" s="142"/>
      <c r="AD400" s="154"/>
      <c r="AE400" s="213"/>
      <c r="AF400" s="149"/>
      <c r="AG400" s="142"/>
      <c r="AH400" s="149"/>
      <c r="AI400" s="142"/>
      <c r="AJ400" s="149"/>
      <c r="AK400" s="142"/>
      <c r="AL400" s="149"/>
      <c r="AM400" s="142"/>
      <c r="AN400" s="149"/>
      <c r="AO400" s="142"/>
      <c r="AP400" s="154"/>
      <c r="AQ400" s="334"/>
      <c r="AR400" s="149"/>
      <c r="AS400" s="142"/>
      <c r="AT400" s="149"/>
      <c r="AU400" s="142"/>
      <c r="AV400" s="149"/>
      <c r="AW400" s="142"/>
      <c r="AX400" s="149"/>
      <c r="AY400" s="142"/>
      <c r="AZ400" s="149"/>
      <c r="BA400" s="142"/>
      <c r="BB400" s="149"/>
      <c r="BC400" s="142"/>
      <c r="BD400" s="154"/>
      <c r="BE400" s="335"/>
      <c r="BF400" s="149"/>
      <c r="BG400" s="142"/>
      <c r="BH400" s="149"/>
      <c r="BI400" s="142"/>
      <c r="BJ400" s="149"/>
      <c r="BK400" s="142"/>
      <c r="BL400" s="149"/>
      <c r="BM400" s="142"/>
      <c r="BN400" s="149"/>
      <c r="BO400" s="142"/>
      <c r="BP400" s="149"/>
      <c r="BQ400" s="142"/>
      <c r="BR400" s="346"/>
    </row>
    <row r="401" spans="2:70" s="4" customFormat="1" ht="15" hidden="1" customHeight="1" outlineLevel="1" x14ac:dyDescent="0.25">
      <c r="B401" s="53" t="s">
        <v>82</v>
      </c>
      <c r="C401" s="213">
        <v>1</v>
      </c>
      <c r="D401" s="141" t="s">
        <v>90</v>
      </c>
      <c r="E401" s="142">
        <v>9</v>
      </c>
      <c r="F401" s="141">
        <v>-0.5714285714285714</v>
      </c>
      <c r="G401" s="142">
        <v>12</v>
      </c>
      <c r="H401" s="141">
        <v>2</v>
      </c>
      <c r="I401" s="142">
        <v>24</v>
      </c>
      <c r="J401" s="141">
        <v>1</v>
      </c>
      <c r="K401" s="142">
        <v>5</v>
      </c>
      <c r="L401" s="141" t="s">
        <v>90</v>
      </c>
      <c r="M401" s="142">
        <v>51</v>
      </c>
      <c r="N401" s="141">
        <v>0.37837837837837829</v>
      </c>
      <c r="O401" s="142">
        <v>91</v>
      </c>
      <c r="P401" s="141">
        <v>-3.1914893617021267E-2</v>
      </c>
      <c r="Q401" s="142">
        <v>142</v>
      </c>
      <c r="R401" s="141">
        <v>8.3969465648854991E-2</v>
      </c>
      <c r="S401" s="244"/>
      <c r="T401" s="149"/>
      <c r="U401" s="142"/>
      <c r="V401" s="149"/>
      <c r="W401" s="142"/>
      <c r="X401" s="149"/>
      <c r="Y401" s="142"/>
      <c r="Z401" s="149"/>
      <c r="AA401" s="142"/>
      <c r="AB401" s="149"/>
      <c r="AC401" s="142"/>
      <c r="AD401" s="154"/>
      <c r="AE401" s="213"/>
      <c r="AF401" s="149"/>
      <c r="AG401" s="142"/>
      <c r="AH401" s="149"/>
      <c r="AI401" s="142"/>
      <c r="AJ401" s="149"/>
      <c r="AK401" s="142"/>
      <c r="AL401" s="149"/>
      <c r="AM401" s="142"/>
      <c r="AN401" s="149"/>
      <c r="AO401" s="142"/>
      <c r="AP401" s="154"/>
      <c r="AQ401" s="334"/>
      <c r="AR401" s="149"/>
      <c r="AS401" s="142"/>
      <c r="AT401" s="149"/>
      <c r="AU401" s="142"/>
      <c r="AV401" s="149"/>
      <c r="AW401" s="142"/>
      <c r="AX401" s="149"/>
      <c r="AY401" s="142"/>
      <c r="AZ401" s="149"/>
      <c r="BA401" s="142"/>
      <c r="BB401" s="149"/>
      <c r="BC401" s="142"/>
      <c r="BD401" s="154"/>
      <c r="BE401" s="335"/>
      <c r="BF401" s="149"/>
      <c r="BG401" s="142"/>
      <c r="BH401" s="149"/>
      <c r="BI401" s="142"/>
      <c r="BJ401" s="149"/>
      <c r="BK401" s="142"/>
      <c r="BL401" s="149"/>
      <c r="BM401" s="142"/>
      <c r="BN401" s="149"/>
      <c r="BO401" s="142"/>
      <c r="BP401" s="149"/>
      <c r="BQ401" s="142"/>
      <c r="BR401" s="346"/>
    </row>
    <row r="402" spans="2:70" s="4" customFormat="1" ht="15" hidden="1" customHeight="1" outlineLevel="1" x14ac:dyDescent="0.25">
      <c r="B402" s="53" t="s">
        <v>83</v>
      </c>
      <c r="C402" s="213">
        <v>0</v>
      </c>
      <c r="D402" s="141" t="s">
        <v>90</v>
      </c>
      <c r="E402" s="142">
        <v>0</v>
      </c>
      <c r="F402" s="141">
        <v>-1</v>
      </c>
      <c r="G402" s="142">
        <v>12</v>
      </c>
      <c r="H402" s="141">
        <v>3</v>
      </c>
      <c r="I402" s="142">
        <v>25</v>
      </c>
      <c r="J402" s="141">
        <v>1.0833333333333335</v>
      </c>
      <c r="K402" s="142">
        <v>0</v>
      </c>
      <c r="L402" s="141">
        <v>-1</v>
      </c>
      <c r="M402" s="142">
        <v>37</v>
      </c>
      <c r="N402" s="141">
        <v>-0.13953488372093026</v>
      </c>
      <c r="O402" s="142">
        <v>48</v>
      </c>
      <c r="P402" s="141">
        <v>-0.80566801619433193</v>
      </c>
      <c r="Q402" s="142">
        <v>85</v>
      </c>
      <c r="R402" s="141">
        <v>-0.7068965517241379</v>
      </c>
      <c r="S402" s="244"/>
      <c r="T402" s="149"/>
      <c r="U402" s="142"/>
      <c r="V402" s="149"/>
      <c r="W402" s="142"/>
      <c r="X402" s="149"/>
      <c r="Y402" s="142"/>
      <c r="Z402" s="149"/>
      <c r="AA402" s="142"/>
      <c r="AB402" s="149"/>
      <c r="AC402" s="142"/>
      <c r="AD402" s="154"/>
      <c r="AE402" s="213"/>
      <c r="AF402" s="149"/>
      <c r="AG402" s="142"/>
      <c r="AH402" s="149"/>
      <c r="AI402" s="142"/>
      <c r="AJ402" s="149"/>
      <c r="AK402" s="142"/>
      <c r="AL402" s="149"/>
      <c r="AM402" s="142"/>
      <c r="AN402" s="149"/>
      <c r="AO402" s="142"/>
      <c r="AP402" s="154"/>
      <c r="AQ402" s="334"/>
      <c r="AR402" s="149"/>
      <c r="AS402" s="142"/>
      <c r="AT402" s="149"/>
      <c r="AU402" s="142"/>
      <c r="AV402" s="149"/>
      <c r="AW402" s="142"/>
      <c r="AX402" s="149"/>
      <c r="AY402" s="142"/>
      <c r="AZ402" s="149"/>
      <c r="BA402" s="142"/>
      <c r="BB402" s="149"/>
      <c r="BC402" s="142"/>
      <c r="BD402" s="154"/>
      <c r="BE402" s="335"/>
      <c r="BF402" s="149"/>
      <c r="BG402" s="142"/>
      <c r="BH402" s="149"/>
      <c r="BI402" s="142"/>
      <c r="BJ402" s="149"/>
      <c r="BK402" s="142"/>
      <c r="BL402" s="149"/>
      <c r="BM402" s="142"/>
      <c r="BN402" s="149"/>
      <c r="BO402" s="142"/>
      <c r="BP402" s="149"/>
      <c r="BQ402" s="142"/>
      <c r="BR402" s="346"/>
    </row>
    <row r="403" spans="2:70" s="4" customFormat="1" ht="15" hidden="1" customHeight="1" outlineLevel="1" x14ac:dyDescent="0.25">
      <c r="B403" s="53" t="s">
        <v>84</v>
      </c>
      <c r="C403" s="213">
        <v>3</v>
      </c>
      <c r="D403" s="141" t="s">
        <v>90</v>
      </c>
      <c r="E403" s="142">
        <v>5</v>
      </c>
      <c r="F403" s="141">
        <v>-0.78260869565217395</v>
      </c>
      <c r="G403" s="142">
        <v>8</v>
      </c>
      <c r="H403" s="141">
        <v>1</v>
      </c>
      <c r="I403" s="142">
        <v>15</v>
      </c>
      <c r="J403" s="141">
        <v>7.1428571428571397E-2</v>
      </c>
      <c r="K403" s="142">
        <v>4</v>
      </c>
      <c r="L403" s="141">
        <v>0.33333333333333326</v>
      </c>
      <c r="M403" s="142">
        <v>35</v>
      </c>
      <c r="N403" s="141">
        <v>-0.20454545454545459</v>
      </c>
      <c r="O403" s="142">
        <v>49</v>
      </c>
      <c r="P403" s="141">
        <v>-0.74871794871794872</v>
      </c>
      <c r="Q403" s="142">
        <v>84</v>
      </c>
      <c r="R403" s="141">
        <v>-0.64853556485355646</v>
      </c>
      <c r="S403" s="244"/>
      <c r="T403" s="149"/>
      <c r="U403" s="142"/>
      <c r="V403" s="149"/>
      <c r="W403" s="142"/>
      <c r="X403" s="149"/>
      <c r="Y403" s="142"/>
      <c r="Z403" s="149"/>
      <c r="AA403" s="142"/>
      <c r="AB403" s="149"/>
      <c r="AC403" s="142"/>
      <c r="AD403" s="154"/>
      <c r="AE403" s="213"/>
      <c r="AF403" s="149"/>
      <c r="AG403" s="142"/>
      <c r="AH403" s="149"/>
      <c r="AI403" s="142"/>
      <c r="AJ403" s="149"/>
      <c r="AK403" s="142"/>
      <c r="AL403" s="149"/>
      <c r="AM403" s="142"/>
      <c r="AN403" s="149"/>
      <c r="AO403" s="142"/>
      <c r="AP403" s="154"/>
      <c r="AQ403" s="334"/>
      <c r="AR403" s="149"/>
      <c r="AS403" s="142"/>
      <c r="AT403" s="149"/>
      <c r="AU403" s="142"/>
      <c r="AV403" s="149"/>
      <c r="AW403" s="142"/>
      <c r="AX403" s="149"/>
      <c r="AY403" s="142"/>
      <c r="AZ403" s="149"/>
      <c r="BA403" s="142"/>
      <c r="BB403" s="149"/>
      <c r="BC403" s="142"/>
      <c r="BD403" s="154"/>
      <c r="BE403" s="335"/>
      <c r="BF403" s="149"/>
      <c r="BG403" s="142"/>
      <c r="BH403" s="149"/>
      <c r="BI403" s="142"/>
      <c r="BJ403" s="149"/>
      <c r="BK403" s="142"/>
      <c r="BL403" s="149"/>
      <c r="BM403" s="142"/>
      <c r="BN403" s="149"/>
      <c r="BO403" s="142"/>
      <c r="BP403" s="149"/>
      <c r="BQ403" s="142"/>
      <c r="BR403" s="346"/>
    </row>
    <row r="404" spans="2:70" s="4" customFormat="1" ht="15" hidden="1" customHeight="1" outlineLevel="1" x14ac:dyDescent="0.25">
      <c r="B404" s="53" t="s">
        <v>85</v>
      </c>
      <c r="C404" s="213">
        <v>3</v>
      </c>
      <c r="D404" s="141" t="s">
        <v>90</v>
      </c>
      <c r="E404" s="142">
        <v>13</v>
      </c>
      <c r="F404" s="141">
        <v>0.44444444444444442</v>
      </c>
      <c r="G404" s="142">
        <v>23</v>
      </c>
      <c r="H404" s="141">
        <v>3.5999999999999996</v>
      </c>
      <c r="I404" s="142">
        <v>12</v>
      </c>
      <c r="J404" s="141">
        <v>-0.5862068965517242</v>
      </c>
      <c r="K404" s="142">
        <v>0</v>
      </c>
      <c r="L404" s="141">
        <v>-1</v>
      </c>
      <c r="M404" s="142">
        <v>51</v>
      </c>
      <c r="N404" s="141">
        <v>-1.9230769230769273E-2</v>
      </c>
      <c r="O404" s="142">
        <v>65</v>
      </c>
      <c r="P404" s="141">
        <v>-0.66145833333333326</v>
      </c>
      <c r="Q404" s="142">
        <v>116</v>
      </c>
      <c r="R404" s="141">
        <v>-0.52459016393442626</v>
      </c>
      <c r="S404" s="244"/>
      <c r="T404" s="149"/>
      <c r="U404" s="142"/>
      <c r="V404" s="149"/>
      <c r="W404" s="142"/>
      <c r="X404" s="149"/>
      <c r="Y404" s="142"/>
      <c r="Z404" s="149"/>
      <c r="AA404" s="142"/>
      <c r="AB404" s="149"/>
      <c r="AC404" s="142"/>
      <c r="AD404" s="154"/>
      <c r="AE404" s="213"/>
      <c r="AF404" s="149"/>
      <c r="AG404" s="142"/>
      <c r="AH404" s="149"/>
      <c r="AI404" s="142"/>
      <c r="AJ404" s="149"/>
      <c r="AK404" s="142"/>
      <c r="AL404" s="149"/>
      <c r="AM404" s="142"/>
      <c r="AN404" s="149"/>
      <c r="AO404" s="142"/>
      <c r="AP404" s="154"/>
      <c r="AQ404" s="334"/>
      <c r="AR404" s="149"/>
      <c r="AS404" s="142"/>
      <c r="AT404" s="149"/>
      <c r="AU404" s="142"/>
      <c r="AV404" s="149"/>
      <c r="AW404" s="142"/>
      <c r="AX404" s="149"/>
      <c r="AY404" s="142"/>
      <c r="AZ404" s="149"/>
      <c r="BA404" s="142"/>
      <c r="BB404" s="149"/>
      <c r="BC404" s="142"/>
      <c r="BD404" s="154"/>
      <c r="BE404" s="335"/>
      <c r="BF404" s="149"/>
      <c r="BG404" s="142"/>
      <c r="BH404" s="149"/>
      <c r="BI404" s="142"/>
      <c r="BJ404" s="149"/>
      <c r="BK404" s="142"/>
      <c r="BL404" s="149"/>
      <c r="BM404" s="142"/>
      <c r="BN404" s="149"/>
      <c r="BO404" s="142"/>
      <c r="BP404" s="149"/>
      <c r="BQ404" s="142"/>
      <c r="BR404" s="346"/>
    </row>
    <row r="405" spans="2:70" s="4" customFormat="1" ht="15" hidden="1" customHeight="1" outlineLevel="1" x14ac:dyDescent="0.25">
      <c r="B405" s="53" t="s">
        <v>86</v>
      </c>
      <c r="C405" s="213">
        <v>2</v>
      </c>
      <c r="D405" s="141" t="s">
        <v>90</v>
      </c>
      <c r="E405" s="142">
        <v>2</v>
      </c>
      <c r="F405" s="141">
        <v>-0.875</v>
      </c>
      <c r="G405" s="142">
        <v>5</v>
      </c>
      <c r="H405" s="141">
        <v>0.25</v>
      </c>
      <c r="I405" s="142">
        <v>29</v>
      </c>
      <c r="J405" s="141">
        <v>3.833333333333333</v>
      </c>
      <c r="K405" s="142">
        <v>4</v>
      </c>
      <c r="L405" s="141">
        <v>3</v>
      </c>
      <c r="M405" s="142">
        <v>42</v>
      </c>
      <c r="N405" s="141">
        <v>0.55555555555555558</v>
      </c>
      <c r="O405" s="142">
        <v>77</v>
      </c>
      <c r="P405" s="141">
        <v>-0.73898305084745763</v>
      </c>
      <c r="Q405" s="142">
        <v>119</v>
      </c>
      <c r="R405" s="141">
        <v>-0.63043478260869568</v>
      </c>
      <c r="S405" s="244"/>
      <c r="T405" s="149"/>
      <c r="U405" s="142"/>
      <c r="V405" s="149"/>
      <c r="W405" s="142"/>
      <c r="X405" s="149"/>
      <c r="Y405" s="142"/>
      <c r="Z405" s="149"/>
      <c r="AA405" s="142"/>
      <c r="AB405" s="149"/>
      <c r="AC405" s="142"/>
      <c r="AD405" s="154"/>
      <c r="AE405" s="213"/>
      <c r="AF405" s="149"/>
      <c r="AG405" s="142"/>
      <c r="AH405" s="149"/>
      <c r="AI405" s="142"/>
      <c r="AJ405" s="149"/>
      <c r="AK405" s="142"/>
      <c r="AL405" s="149"/>
      <c r="AM405" s="142"/>
      <c r="AN405" s="149"/>
      <c r="AO405" s="142"/>
      <c r="AP405" s="154"/>
      <c r="AQ405" s="334"/>
      <c r="AR405" s="149"/>
      <c r="AS405" s="142"/>
      <c r="AT405" s="149"/>
      <c r="AU405" s="142"/>
      <c r="AV405" s="149"/>
      <c r="AW405" s="142"/>
      <c r="AX405" s="149"/>
      <c r="AY405" s="142"/>
      <c r="AZ405" s="149"/>
      <c r="BA405" s="142"/>
      <c r="BB405" s="149"/>
      <c r="BC405" s="142"/>
      <c r="BD405" s="154"/>
      <c r="BE405" s="335"/>
      <c r="BF405" s="149"/>
      <c r="BG405" s="142"/>
      <c r="BH405" s="149"/>
      <c r="BI405" s="142"/>
      <c r="BJ405" s="149"/>
      <c r="BK405" s="142"/>
      <c r="BL405" s="149"/>
      <c r="BM405" s="142"/>
      <c r="BN405" s="149"/>
      <c r="BO405" s="142"/>
      <c r="BP405" s="149"/>
      <c r="BQ405" s="142"/>
      <c r="BR405" s="346"/>
    </row>
    <row r="406" spans="2:70" s="4" customFormat="1" ht="15" hidden="1" customHeight="1" outlineLevel="1" x14ac:dyDescent="0.25">
      <c r="B406" s="53" t="s">
        <v>87</v>
      </c>
      <c r="C406" s="213">
        <v>0</v>
      </c>
      <c r="D406" s="141" t="s">
        <v>90</v>
      </c>
      <c r="E406" s="142">
        <v>723</v>
      </c>
      <c r="F406" s="141">
        <v>0.30741410488245924</v>
      </c>
      <c r="G406" s="142">
        <v>1067</v>
      </c>
      <c r="H406" s="141">
        <v>1.641089108910891</v>
      </c>
      <c r="I406" s="142">
        <v>1785</v>
      </c>
      <c r="J406" s="141">
        <v>0.16972477064220182</v>
      </c>
      <c r="K406" s="142">
        <v>253</v>
      </c>
      <c r="L406" s="141">
        <v>5.3250000000000002</v>
      </c>
      <c r="M406" s="142">
        <v>3828</v>
      </c>
      <c r="N406" s="141">
        <v>0.51724137931034475</v>
      </c>
      <c r="O406" s="142">
        <v>4493</v>
      </c>
      <c r="P406" s="141">
        <v>-4.4316419233325632E-3</v>
      </c>
      <c r="Q406" s="142">
        <v>8321</v>
      </c>
      <c r="R406" s="141">
        <v>0.18263217737350756</v>
      </c>
      <c r="S406" s="244"/>
      <c r="T406" s="149"/>
      <c r="U406" s="142"/>
      <c r="V406" s="149"/>
      <c r="W406" s="142"/>
      <c r="X406" s="149"/>
      <c r="Y406" s="142"/>
      <c r="Z406" s="149"/>
      <c r="AA406" s="142"/>
      <c r="AB406" s="149"/>
      <c r="AC406" s="142"/>
      <c r="AD406" s="154"/>
      <c r="AE406" s="213"/>
      <c r="AF406" s="149"/>
      <c r="AG406" s="142"/>
      <c r="AH406" s="149"/>
      <c r="AI406" s="142"/>
      <c r="AJ406" s="149"/>
      <c r="AK406" s="142"/>
      <c r="AL406" s="149"/>
      <c r="AM406" s="142"/>
      <c r="AN406" s="149"/>
      <c r="AO406" s="142"/>
      <c r="AP406" s="154"/>
      <c r="AQ406" s="334"/>
      <c r="AR406" s="149"/>
      <c r="AS406" s="142"/>
      <c r="AT406" s="149"/>
      <c r="AU406" s="142"/>
      <c r="AV406" s="149"/>
      <c r="AW406" s="142"/>
      <c r="AX406" s="149"/>
      <c r="AY406" s="142"/>
      <c r="AZ406" s="149"/>
      <c r="BA406" s="142"/>
      <c r="BB406" s="149"/>
      <c r="BC406" s="142"/>
      <c r="BD406" s="154"/>
      <c r="BE406" s="335"/>
      <c r="BF406" s="149"/>
      <c r="BG406" s="142"/>
      <c r="BH406" s="149"/>
      <c r="BI406" s="142"/>
      <c r="BJ406" s="149"/>
      <c r="BK406" s="142"/>
      <c r="BL406" s="149"/>
      <c r="BM406" s="142"/>
      <c r="BN406" s="149"/>
      <c r="BO406" s="142"/>
      <c r="BP406" s="149"/>
      <c r="BQ406" s="142"/>
      <c r="BR406" s="346"/>
    </row>
    <row r="407" spans="2:70" s="4" customFormat="1" ht="15" hidden="1" customHeight="1" outlineLevel="1" x14ac:dyDescent="0.25">
      <c r="B407" s="53" t="s">
        <v>88</v>
      </c>
      <c r="C407" s="213">
        <v>0</v>
      </c>
      <c r="D407" s="141">
        <v>-1</v>
      </c>
      <c r="E407" s="142">
        <v>1812</v>
      </c>
      <c r="F407" s="141">
        <v>0.32069970845481044</v>
      </c>
      <c r="G407" s="142">
        <v>2365</v>
      </c>
      <c r="H407" s="141">
        <v>1.5375536480686693</v>
      </c>
      <c r="I407" s="142">
        <v>5403</v>
      </c>
      <c r="J407" s="141">
        <v>0.41662296801258525</v>
      </c>
      <c r="K407" s="142">
        <v>585</v>
      </c>
      <c r="L407" s="141">
        <v>0.97635135135135132</v>
      </c>
      <c r="M407" s="142">
        <v>10165</v>
      </c>
      <c r="N407" s="141">
        <v>0.58308674661267723</v>
      </c>
      <c r="O407" s="142">
        <v>11450</v>
      </c>
      <c r="P407" s="141">
        <v>0.17472042679798916</v>
      </c>
      <c r="Q407" s="142">
        <v>21615</v>
      </c>
      <c r="R407" s="141">
        <v>0.33690004948045527</v>
      </c>
      <c r="S407" s="244"/>
      <c r="T407" s="149"/>
      <c r="U407" s="142"/>
      <c r="V407" s="149"/>
      <c r="W407" s="142"/>
      <c r="X407" s="149"/>
      <c r="Y407" s="142"/>
      <c r="Z407" s="149"/>
      <c r="AA407" s="142"/>
      <c r="AB407" s="149"/>
      <c r="AC407" s="142"/>
      <c r="AD407" s="154"/>
      <c r="AE407" s="213"/>
      <c r="AF407" s="149"/>
      <c r="AG407" s="142"/>
      <c r="AH407" s="149"/>
      <c r="AI407" s="142"/>
      <c r="AJ407" s="149"/>
      <c r="AK407" s="142"/>
      <c r="AL407" s="149"/>
      <c r="AM407" s="142"/>
      <c r="AN407" s="149"/>
      <c r="AO407" s="142"/>
      <c r="AP407" s="154"/>
      <c r="AQ407" s="334"/>
      <c r="AR407" s="149"/>
      <c r="AS407" s="142"/>
      <c r="AT407" s="149"/>
      <c r="AU407" s="142"/>
      <c r="AV407" s="149"/>
      <c r="AW407" s="142"/>
      <c r="AX407" s="149"/>
      <c r="AY407" s="142"/>
      <c r="AZ407" s="149"/>
      <c r="BA407" s="142"/>
      <c r="BB407" s="149"/>
      <c r="BC407" s="142"/>
      <c r="BD407" s="154"/>
      <c r="BE407" s="335"/>
      <c r="BF407" s="149"/>
      <c r="BG407" s="142"/>
      <c r="BH407" s="149"/>
      <c r="BI407" s="142"/>
      <c r="BJ407" s="149"/>
      <c r="BK407" s="142"/>
      <c r="BL407" s="149"/>
      <c r="BM407" s="142"/>
      <c r="BN407" s="149"/>
      <c r="BO407" s="142"/>
      <c r="BP407" s="149"/>
      <c r="BQ407" s="142"/>
      <c r="BR407" s="346"/>
    </row>
    <row r="408" spans="2:70" s="4" customFormat="1" ht="15" hidden="1" customHeight="1" outlineLevel="1" x14ac:dyDescent="0.25">
      <c r="B408" s="53" t="s">
        <v>89</v>
      </c>
      <c r="C408" s="213">
        <v>1</v>
      </c>
      <c r="D408" s="141">
        <v>-0.66666666666666674</v>
      </c>
      <c r="E408" s="142">
        <v>1704</v>
      </c>
      <c r="F408" s="141">
        <v>0.95189003436426112</v>
      </c>
      <c r="G408" s="142">
        <v>1071</v>
      </c>
      <c r="H408" s="141">
        <v>0.2310344827586206</v>
      </c>
      <c r="I408" s="142">
        <v>3697</v>
      </c>
      <c r="J408" s="141">
        <v>3.6445192038127239E-2</v>
      </c>
      <c r="K408" s="142">
        <v>525</v>
      </c>
      <c r="L408" s="141">
        <v>2.595890410958904</v>
      </c>
      <c r="M408" s="142">
        <v>6998</v>
      </c>
      <c r="N408" s="141">
        <v>0.28191976552482134</v>
      </c>
      <c r="O408" s="142">
        <v>9606</v>
      </c>
      <c r="P408" s="141">
        <v>-1.4061377399158359E-2</v>
      </c>
      <c r="Q408" s="142">
        <v>16604</v>
      </c>
      <c r="R408" s="141">
        <v>9.2224707275358586E-2</v>
      </c>
      <c r="S408" s="244"/>
      <c r="T408" s="149"/>
      <c r="U408" s="142"/>
      <c r="V408" s="149"/>
      <c r="W408" s="142"/>
      <c r="X408" s="149"/>
      <c r="Y408" s="142"/>
      <c r="Z408" s="149"/>
      <c r="AA408" s="142"/>
      <c r="AB408" s="149"/>
      <c r="AC408" s="142"/>
      <c r="AD408" s="154"/>
      <c r="AE408" s="213"/>
      <c r="AF408" s="149"/>
      <c r="AG408" s="142"/>
      <c r="AH408" s="149"/>
      <c r="AI408" s="142"/>
      <c r="AJ408" s="149"/>
      <c r="AK408" s="142"/>
      <c r="AL408" s="149"/>
      <c r="AM408" s="142"/>
      <c r="AN408" s="149"/>
      <c r="AO408" s="142"/>
      <c r="AP408" s="154"/>
      <c r="AQ408" s="334"/>
      <c r="AR408" s="149"/>
      <c r="AS408" s="142"/>
      <c r="AT408" s="149"/>
      <c r="AU408" s="142"/>
      <c r="AV408" s="149"/>
      <c r="AW408" s="142"/>
      <c r="AX408" s="149"/>
      <c r="AY408" s="142"/>
      <c r="AZ408" s="149"/>
      <c r="BA408" s="142"/>
      <c r="BB408" s="149"/>
      <c r="BC408" s="142"/>
      <c r="BD408" s="154"/>
      <c r="BE408" s="335"/>
      <c r="BF408" s="149"/>
      <c r="BG408" s="142"/>
      <c r="BH408" s="149"/>
      <c r="BI408" s="142"/>
      <c r="BJ408" s="149"/>
      <c r="BK408" s="142"/>
      <c r="BL408" s="149"/>
      <c r="BM408" s="142"/>
      <c r="BN408" s="149"/>
      <c r="BO408" s="142"/>
      <c r="BP408" s="149"/>
      <c r="BQ408" s="142"/>
      <c r="BR408" s="346"/>
    </row>
    <row r="409" spans="2:70" s="4" customFormat="1" ht="15.75" collapsed="1" x14ac:dyDescent="0.25">
      <c r="B409" s="65">
        <v>1987</v>
      </c>
      <c r="C409" s="214">
        <v>33</v>
      </c>
      <c r="D409" s="67">
        <v>-0.91729323308270683</v>
      </c>
      <c r="E409" s="66">
        <v>8858</v>
      </c>
      <c r="F409" s="67">
        <v>0.57140322866773108</v>
      </c>
      <c r="G409" s="66">
        <v>8087</v>
      </c>
      <c r="H409" s="67">
        <v>0.33163181294253241</v>
      </c>
      <c r="I409" s="66">
        <v>25867</v>
      </c>
      <c r="J409" s="67">
        <v>0.26948370632116214</v>
      </c>
      <c r="K409" s="66">
        <v>2135</v>
      </c>
      <c r="L409" s="67">
        <v>1.7691309987029831</v>
      </c>
      <c r="M409" s="66">
        <v>44980</v>
      </c>
      <c r="N409" s="67">
        <v>0.3525378878999279</v>
      </c>
      <c r="O409" s="66">
        <v>67250</v>
      </c>
      <c r="P409" s="67">
        <v>0.19802615170841209</v>
      </c>
      <c r="Q409" s="66">
        <v>112230</v>
      </c>
      <c r="R409" s="67">
        <v>0.25550956482828058</v>
      </c>
      <c r="S409" s="343"/>
      <c r="T409" s="67"/>
      <c r="U409" s="66"/>
      <c r="V409" s="67"/>
      <c r="W409" s="66"/>
      <c r="X409" s="67"/>
      <c r="Y409" s="66"/>
      <c r="Z409" s="67"/>
      <c r="AA409" s="66"/>
      <c r="AB409" s="67"/>
      <c r="AC409" s="66"/>
      <c r="AD409" s="347"/>
      <c r="AE409" s="214"/>
      <c r="AF409" s="67"/>
      <c r="AG409" s="66"/>
      <c r="AH409" s="67"/>
      <c r="AI409" s="66"/>
      <c r="AJ409" s="67"/>
      <c r="AK409" s="66"/>
      <c r="AL409" s="67"/>
      <c r="AM409" s="66"/>
      <c r="AN409" s="67"/>
      <c r="AO409" s="66"/>
      <c r="AP409" s="347"/>
      <c r="AQ409" s="344"/>
      <c r="AR409" s="67"/>
      <c r="AS409" s="66"/>
      <c r="AT409" s="67"/>
      <c r="AU409" s="66"/>
      <c r="AV409" s="67"/>
      <c r="AW409" s="66"/>
      <c r="AX409" s="67"/>
      <c r="AY409" s="66"/>
      <c r="AZ409" s="67"/>
      <c r="BA409" s="66"/>
      <c r="BB409" s="67"/>
      <c r="BC409" s="66"/>
      <c r="BD409" s="347"/>
      <c r="BE409" s="345"/>
      <c r="BF409" s="67"/>
      <c r="BG409" s="66"/>
      <c r="BH409" s="67"/>
      <c r="BI409" s="66"/>
      <c r="BJ409" s="67"/>
      <c r="BK409" s="66"/>
      <c r="BL409" s="67"/>
      <c r="BM409" s="66"/>
      <c r="BN409" s="67"/>
      <c r="BO409" s="66"/>
      <c r="BP409" s="67"/>
      <c r="BQ409" s="66"/>
      <c r="BR409" s="348"/>
    </row>
    <row r="410" spans="2:70" s="4" customFormat="1" ht="15" hidden="1" customHeight="1" outlineLevel="1" x14ac:dyDescent="0.25">
      <c r="B410" s="53" t="s">
        <v>78</v>
      </c>
      <c r="C410" s="213">
        <v>287</v>
      </c>
      <c r="D410" s="141">
        <v>6.5526315789473681</v>
      </c>
      <c r="E410" s="142">
        <v>831</v>
      </c>
      <c r="F410" s="141">
        <v>-0.14856557377049184</v>
      </c>
      <c r="G410" s="142">
        <v>1272</v>
      </c>
      <c r="H410" s="141">
        <v>8.2553191489361799E-2</v>
      </c>
      <c r="I410" s="142">
        <v>2715</v>
      </c>
      <c r="J410" s="141">
        <v>6.7636649626425571E-2</v>
      </c>
      <c r="K410" s="142">
        <v>60</v>
      </c>
      <c r="L410" s="141">
        <v>1.2222222222222223</v>
      </c>
      <c r="M410" s="142">
        <v>5165</v>
      </c>
      <c r="N410" s="141">
        <v>8.5312040344610152E-2</v>
      </c>
      <c r="O410" s="142">
        <v>9024</v>
      </c>
      <c r="P410" s="141">
        <v>0.25159500693481274</v>
      </c>
      <c r="Q410" s="142">
        <v>14189</v>
      </c>
      <c r="R410" s="141">
        <v>0.18547915448241281</v>
      </c>
      <c r="S410" s="244"/>
      <c r="T410" s="149"/>
      <c r="U410" s="142"/>
      <c r="V410" s="149"/>
      <c r="W410" s="142"/>
      <c r="X410" s="149"/>
      <c r="Y410" s="142"/>
      <c r="Z410" s="149"/>
      <c r="AA410" s="142"/>
      <c r="AB410" s="149"/>
      <c r="AC410" s="142"/>
      <c r="AD410" s="154"/>
      <c r="AE410" s="213"/>
      <c r="AF410" s="149"/>
      <c r="AG410" s="142"/>
      <c r="AH410" s="149"/>
      <c r="AI410" s="142"/>
      <c r="AJ410" s="149"/>
      <c r="AK410" s="142"/>
      <c r="AL410" s="149"/>
      <c r="AM410" s="142"/>
      <c r="AN410" s="149"/>
      <c r="AO410" s="142"/>
      <c r="AP410" s="154"/>
      <c r="AQ410" s="334"/>
      <c r="AR410" s="149"/>
      <c r="AS410" s="142"/>
      <c r="AT410" s="149"/>
      <c r="AU410" s="142"/>
      <c r="AV410" s="149"/>
      <c r="AW410" s="142"/>
      <c r="AX410" s="149"/>
      <c r="AY410" s="142"/>
      <c r="AZ410" s="149"/>
      <c r="BA410" s="142"/>
      <c r="BB410" s="149"/>
      <c r="BC410" s="142"/>
      <c r="BD410" s="154"/>
      <c r="BE410" s="335"/>
      <c r="BF410" s="149"/>
      <c r="BG410" s="142"/>
      <c r="BH410" s="149"/>
      <c r="BI410" s="142"/>
      <c r="BJ410" s="149"/>
      <c r="BK410" s="142"/>
      <c r="BL410" s="149"/>
      <c r="BM410" s="142"/>
      <c r="BN410" s="149"/>
      <c r="BO410" s="142"/>
      <c r="BP410" s="149"/>
      <c r="BQ410" s="142"/>
      <c r="BR410" s="346"/>
    </row>
    <row r="411" spans="2:70" s="4" customFormat="1" ht="15" hidden="1" customHeight="1" outlineLevel="1" x14ac:dyDescent="0.25">
      <c r="B411" s="53" t="s">
        <v>79</v>
      </c>
      <c r="C411" s="213">
        <v>75</v>
      </c>
      <c r="D411" s="141">
        <v>-0.11764705882352944</v>
      </c>
      <c r="E411" s="142">
        <v>841</v>
      </c>
      <c r="F411" s="141">
        <v>0.14266304347826098</v>
      </c>
      <c r="G411" s="142">
        <v>955</v>
      </c>
      <c r="H411" s="141">
        <v>-0.13730803974706418</v>
      </c>
      <c r="I411" s="142">
        <v>3109</v>
      </c>
      <c r="J411" s="141">
        <v>0.41640091116173128</v>
      </c>
      <c r="K411" s="142">
        <v>57</v>
      </c>
      <c r="L411" s="141">
        <v>0.46153846153846145</v>
      </c>
      <c r="M411" s="142">
        <v>5037</v>
      </c>
      <c r="N411" s="141">
        <v>0.21023546371936574</v>
      </c>
      <c r="O411" s="142">
        <v>8136</v>
      </c>
      <c r="P411" s="141">
        <v>0.16712092956534219</v>
      </c>
      <c r="Q411" s="142">
        <v>13173</v>
      </c>
      <c r="R411" s="141">
        <v>0.18323901913230944</v>
      </c>
      <c r="S411" s="244"/>
      <c r="T411" s="149"/>
      <c r="U411" s="142"/>
      <c r="V411" s="149"/>
      <c r="W411" s="142"/>
      <c r="X411" s="149"/>
      <c r="Y411" s="142"/>
      <c r="Z411" s="149"/>
      <c r="AA411" s="142"/>
      <c r="AB411" s="149"/>
      <c r="AC411" s="142"/>
      <c r="AD411" s="154"/>
      <c r="AE411" s="213"/>
      <c r="AF411" s="149"/>
      <c r="AG411" s="142"/>
      <c r="AH411" s="149"/>
      <c r="AI411" s="142"/>
      <c r="AJ411" s="149"/>
      <c r="AK411" s="142"/>
      <c r="AL411" s="149"/>
      <c r="AM411" s="142"/>
      <c r="AN411" s="149"/>
      <c r="AO411" s="142"/>
      <c r="AP411" s="154"/>
      <c r="AQ411" s="334"/>
      <c r="AR411" s="149"/>
      <c r="AS411" s="142"/>
      <c r="AT411" s="149"/>
      <c r="AU411" s="142"/>
      <c r="AV411" s="149"/>
      <c r="AW411" s="142"/>
      <c r="AX411" s="149"/>
      <c r="AY411" s="142"/>
      <c r="AZ411" s="149"/>
      <c r="BA411" s="142"/>
      <c r="BB411" s="149"/>
      <c r="BC411" s="142"/>
      <c r="BD411" s="154"/>
      <c r="BE411" s="335"/>
      <c r="BF411" s="149"/>
      <c r="BG411" s="142"/>
      <c r="BH411" s="149"/>
      <c r="BI411" s="142"/>
      <c r="BJ411" s="149"/>
      <c r="BK411" s="142"/>
      <c r="BL411" s="149"/>
      <c r="BM411" s="142"/>
      <c r="BN411" s="149"/>
      <c r="BO411" s="142"/>
      <c r="BP411" s="149"/>
      <c r="BQ411" s="142"/>
      <c r="BR411" s="346"/>
    </row>
    <row r="412" spans="2:70" s="4" customFormat="1" ht="15" hidden="1" customHeight="1" outlineLevel="1" x14ac:dyDescent="0.25">
      <c r="B412" s="53" t="s">
        <v>80</v>
      </c>
      <c r="C412" s="213">
        <v>22</v>
      </c>
      <c r="D412" s="141">
        <v>-0.71794871794871795</v>
      </c>
      <c r="E412" s="142">
        <v>775</v>
      </c>
      <c r="F412" s="141">
        <v>-0.105080831408776</v>
      </c>
      <c r="G412" s="142">
        <v>988</v>
      </c>
      <c r="H412" s="141">
        <v>-0.2411674347158218</v>
      </c>
      <c r="I412" s="142">
        <v>3457</v>
      </c>
      <c r="J412" s="141">
        <v>0.13158756137479544</v>
      </c>
      <c r="K412" s="142">
        <v>103</v>
      </c>
      <c r="L412" s="141">
        <v>0.98076923076923084</v>
      </c>
      <c r="M412" s="142">
        <v>5345</v>
      </c>
      <c r="N412" s="141">
        <v>-1.4944890715486991E-3</v>
      </c>
      <c r="O412" s="142">
        <v>8585</v>
      </c>
      <c r="P412" s="141">
        <v>-4.7064047064047099E-2</v>
      </c>
      <c r="Q412" s="142">
        <v>13930</v>
      </c>
      <c r="R412" s="141">
        <v>-3.0079376131458058E-2</v>
      </c>
      <c r="S412" s="244"/>
      <c r="T412" s="149"/>
      <c r="U412" s="142"/>
      <c r="V412" s="149"/>
      <c r="W412" s="142"/>
      <c r="X412" s="149"/>
      <c r="Y412" s="142"/>
      <c r="Z412" s="149"/>
      <c r="AA412" s="142"/>
      <c r="AB412" s="149"/>
      <c r="AC412" s="142"/>
      <c r="AD412" s="154"/>
      <c r="AE412" s="213"/>
      <c r="AF412" s="149"/>
      <c r="AG412" s="142"/>
      <c r="AH412" s="149"/>
      <c r="AI412" s="142"/>
      <c r="AJ412" s="149"/>
      <c r="AK412" s="142"/>
      <c r="AL412" s="149"/>
      <c r="AM412" s="142"/>
      <c r="AN412" s="149"/>
      <c r="AO412" s="142"/>
      <c r="AP412" s="154"/>
      <c r="AQ412" s="334"/>
      <c r="AR412" s="149"/>
      <c r="AS412" s="142"/>
      <c r="AT412" s="149"/>
      <c r="AU412" s="142"/>
      <c r="AV412" s="149"/>
      <c r="AW412" s="142"/>
      <c r="AX412" s="149"/>
      <c r="AY412" s="142"/>
      <c r="AZ412" s="149"/>
      <c r="BA412" s="142"/>
      <c r="BB412" s="149"/>
      <c r="BC412" s="142"/>
      <c r="BD412" s="154"/>
      <c r="BE412" s="335"/>
      <c r="BF412" s="149"/>
      <c r="BG412" s="142"/>
      <c r="BH412" s="149"/>
      <c r="BI412" s="142"/>
      <c r="BJ412" s="149"/>
      <c r="BK412" s="142"/>
      <c r="BL412" s="149"/>
      <c r="BM412" s="142"/>
      <c r="BN412" s="149"/>
      <c r="BO412" s="142"/>
      <c r="BP412" s="149"/>
      <c r="BQ412" s="142"/>
      <c r="BR412" s="346"/>
    </row>
    <row r="413" spans="2:70" s="4" customFormat="1" ht="15" hidden="1" customHeight="1" outlineLevel="1" x14ac:dyDescent="0.25">
      <c r="B413" s="53" t="s">
        <v>81</v>
      </c>
      <c r="C413" s="213">
        <v>5</v>
      </c>
      <c r="D413" s="141" t="s">
        <v>90</v>
      </c>
      <c r="E413" s="142">
        <v>311</v>
      </c>
      <c r="F413" s="141">
        <v>-8.5294117647058854E-2</v>
      </c>
      <c r="G413" s="142">
        <v>632</v>
      </c>
      <c r="H413" s="141">
        <v>0.29774127310061593</v>
      </c>
      <c r="I413" s="142">
        <v>2115</v>
      </c>
      <c r="J413" s="141">
        <v>0.23539719626168232</v>
      </c>
      <c r="K413" s="142">
        <v>40</v>
      </c>
      <c r="L413" s="141">
        <v>3.4444444444444446</v>
      </c>
      <c r="M413" s="142">
        <v>3103</v>
      </c>
      <c r="N413" s="141">
        <v>0.21781789638932492</v>
      </c>
      <c r="O413" s="142">
        <v>5363</v>
      </c>
      <c r="P413" s="141">
        <v>0.33010912698412698</v>
      </c>
      <c r="Q413" s="142">
        <v>8466</v>
      </c>
      <c r="R413" s="141">
        <v>0.28662613981762908</v>
      </c>
      <c r="S413" s="244"/>
      <c r="T413" s="149"/>
      <c r="U413" s="142"/>
      <c r="V413" s="149"/>
      <c r="W413" s="142"/>
      <c r="X413" s="149"/>
      <c r="Y413" s="142"/>
      <c r="Z413" s="149"/>
      <c r="AA413" s="142"/>
      <c r="AB413" s="149"/>
      <c r="AC413" s="142"/>
      <c r="AD413" s="154"/>
      <c r="AE413" s="213"/>
      <c r="AF413" s="149"/>
      <c r="AG413" s="142"/>
      <c r="AH413" s="149"/>
      <c r="AI413" s="142"/>
      <c r="AJ413" s="149"/>
      <c r="AK413" s="142"/>
      <c r="AL413" s="149"/>
      <c r="AM413" s="142"/>
      <c r="AN413" s="149"/>
      <c r="AO413" s="142"/>
      <c r="AP413" s="154"/>
      <c r="AQ413" s="334"/>
      <c r="AR413" s="149"/>
      <c r="AS413" s="142"/>
      <c r="AT413" s="149"/>
      <c r="AU413" s="142"/>
      <c r="AV413" s="149"/>
      <c r="AW413" s="142"/>
      <c r="AX413" s="149"/>
      <c r="AY413" s="142"/>
      <c r="AZ413" s="149"/>
      <c r="BA413" s="142"/>
      <c r="BB413" s="149"/>
      <c r="BC413" s="142"/>
      <c r="BD413" s="154"/>
      <c r="BE413" s="335"/>
      <c r="BF413" s="149"/>
      <c r="BG413" s="142"/>
      <c r="BH413" s="149"/>
      <c r="BI413" s="142"/>
      <c r="BJ413" s="149"/>
      <c r="BK413" s="142"/>
      <c r="BL413" s="149"/>
      <c r="BM413" s="142"/>
      <c r="BN413" s="149"/>
      <c r="BO413" s="142"/>
      <c r="BP413" s="149"/>
      <c r="BQ413" s="142"/>
      <c r="BR413" s="346"/>
    </row>
    <row r="414" spans="2:70" s="4" customFormat="1" ht="15" hidden="1" customHeight="1" outlineLevel="1" x14ac:dyDescent="0.25">
      <c r="B414" s="53" t="s">
        <v>82</v>
      </c>
      <c r="C414" s="213">
        <v>0</v>
      </c>
      <c r="D414" s="141" t="s">
        <v>90</v>
      </c>
      <c r="E414" s="142">
        <v>21</v>
      </c>
      <c r="F414" s="141">
        <v>0.39999999999999991</v>
      </c>
      <c r="G414" s="142">
        <v>4</v>
      </c>
      <c r="H414" s="141">
        <v>-0.7142857142857143</v>
      </c>
      <c r="I414" s="142">
        <v>12</v>
      </c>
      <c r="J414" s="141">
        <v>-0.96103896103896103</v>
      </c>
      <c r="K414" s="142">
        <v>0</v>
      </c>
      <c r="L414" s="141">
        <v>-1</v>
      </c>
      <c r="M414" s="142">
        <v>37</v>
      </c>
      <c r="N414" s="141">
        <v>-0.8966480446927374</v>
      </c>
      <c r="O414" s="142">
        <v>94</v>
      </c>
      <c r="P414" s="141">
        <v>-0.89681668496158062</v>
      </c>
      <c r="Q414" s="142">
        <v>131</v>
      </c>
      <c r="R414" s="141">
        <v>-0.89676910953506694</v>
      </c>
      <c r="S414" s="244"/>
      <c r="T414" s="149"/>
      <c r="U414" s="142"/>
      <c r="V414" s="149"/>
      <c r="W414" s="142"/>
      <c r="X414" s="149"/>
      <c r="Y414" s="142"/>
      <c r="Z414" s="149"/>
      <c r="AA414" s="142"/>
      <c r="AB414" s="149"/>
      <c r="AC414" s="142"/>
      <c r="AD414" s="154"/>
      <c r="AE414" s="213"/>
      <c r="AF414" s="149"/>
      <c r="AG414" s="142"/>
      <c r="AH414" s="149"/>
      <c r="AI414" s="142"/>
      <c r="AJ414" s="149"/>
      <c r="AK414" s="142"/>
      <c r="AL414" s="149"/>
      <c r="AM414" s="142"/>
      <c r="AN414" s="149"/>
      <c r="AO414" s="142"/>
      <c r="AP414" s="154"/>
      <c r="AQ414" s="334"/>
      <c r="AR414" s="149"/>
      <c r="AS414" s="142"/>
      <c r="AT414" s="149"/>
      <c r="AU414" s="142"/>
      <c r="AV414" s="149"/>
      <c r="AW414" s="142"/>
      <c r="AX414" s="149"/>
      <c r="AY414" s="142"/>
      <c r="AZ414" s="149"/>
      <c r="BA414" s="142"/>
      <c r="BB414" s="149"/>
      <c r="BC414" s="142"/>
      <c r="BD414" s="154"/>
      <c r="BE414" s="335"/>
      <c r="BF414" s="149"/>
      <c r="BG414" s="142"/>
      <c r="BH414" s="149"/>
      <c r="BI414" s="142"/>
      <c r="BJ414" s="149"/>
      <c r="BK414" s="142"/>
      <c r="BL414" s="149"/>
      <c r="BM414" s="142"/>
      <c r="BN414" s="149"/>
      <c r="BO414" s="142"/>
      <c r="BP414" s="149"/>
      <c r="BQ414" s="142"/>
      <c r="BR414" s="346"/>
    </row>
    <row r="415" spans="2:70" s="4" customFormat="1" ht="15" hidden="1" customHeight="1" outlineLevel="1" x14ac:dyDescent="0.25">
      <c r="B415" s="53" t="s">
        <v>83</v>
      </c>
      <c r="C415" s="213">
        <v>0</v>
      </c>
      <c r="D415" s="141" t="s">
        <v>90</v>
      </c>
      <c r="E415" s="142">
        <v>12</v>
      </c>
      <c r="F415" s="141">
        <v>-0.19999999999999996</v>
      </c>
      <c r="G415" s="142">
        <v>3</v>
      </c>
      <c r="H415" s="141">
        <v>-0.7</v>
      </c>
      <c r="I415" s="142">
        <v>12</v>
      </c>
      <c r="J415" s="141">
        <v>0.33333333333333326</v>
      </c>
      <c r="K415" s="142">
        <v>16</v>
      </c>
      <c r="L415" s="141">
        <v>0</v>
      </c>
      <c r="M415" s="142">
        <v>43</v>
      </c>
      <c r="N415" s="141">
        <v>-0.14000000000000001</v>
      </c>
      <c r="O415" s="142">
        <v>247</v>
      </c>
      <c r="P415" s="141">
        <v>15.466666666666665</v>
      </c>
      <c r="Q415" s="142">
        <v>290</v>
      </c>
      <c r="R415" s="141">
        <v>3.4615384615384617</v>
      </c>
      <c r="S415" s="244"/>
      <c r="T415" s="149"/>
      <c r="U415" s="142"/>
      <c r="V415" s="149"/>
      <c r="W415" s="142"/>
      <c r="X415" s="149"/>
      <c r="Y415" s="142"/>
      <c r="Z415" s="149"/>
      <c r="AA415" s="142"/>
      <c r="AB415" s="149"/>
      <c r="AC415" s="142"/>
      <c r="AD415" s="154"/>
      <c r="AE415" s="213"/>
      <c r="AF415" s="149"/>
      <c r="AG415" s="142"/>
      <c r="AH415" s="149"/>
      <c r="AI415" s="142"/>
      <c r="AJ415" s="149"/>
      <c r="AK415" s="142"/>
      <c r="AL415" s="149"/>
      <c r="AM415" s="142"/>
      <c r="AN415" s="149"/>
      <c r="AO415" s="142"/>
      <c r="AP415" s="154"/>
      <c r="AQ415" s="334"/>
      <c r="AR415" s="149"/>
      <c r="AS415" s="142"/>
      <c r="AT415" s="149"/>
      <c r="AU415" s="142"/>
      <c r="AV415" s="149"/>
      <c r="AW415" s="142"/>
      <c r="AX415" s="149"/>
      <c r="AY415" s="142"/>
      <c r="AZ415" s="149"/>
      <c r="BA415" s="142"/>
      <c r="BB415" s="149"/>
      <c r="BC415" s="142"/>
      <c r="BD415" s="154"/>
      <c r="BE415" s="335"/>
      <c r="BF415" s="149"/>
      <c r="BG415" s="142"/>
      <c r="BH415" s="149"/>
      <c r="BI415" s="142"/>
      <c r="BJ415" s="149"/>
      <c r="BK415" s="142"/>
      <c r="BL415" s="149"/>
      <c r="BM415" s="142"/>
      <c r="BN415" s="149"/>
      <c r="BO415" s="142"/>
      <c r="BP415" s="149"/>
      <c r="BQ415" s="142"/>
      <c r="BR415" s="346"/>
    </row>
    <row r="416" spans="2:70" s="4" customFormat="1" ht="15" hidden="1" customHeight="1" outlineLevel="1" x14ac:dyDescent="0.25">
      <c r="B416" s="53" t="s">
        <v>84</v>
      </c>
      <c r="C416" s="213">
        <v>0</v>
      </c>
      <c r="D416" s="141" t="s">
        <v>90</v>
      </c>
      <c r="E416" s="142">
        <v>23</v>
      </c>
      <c r="F416" s="141">
        <v>1.875</v>
      </c>
      <c r="G416" s="142">
        <v>4</v>
      </c>
      <c r="H416" s="141">
        <v>-0.73333333333333339</v>
      </c>
      <c r="I416" s="142">
        <v>14</v>
      </c>
      <c r="J416" s="141">
        <v>-0.17647058823529416</v>
      </c>
      <c r="K416" s="142">
        <v>3</v>
      </c>
      <c r="L416" s="141">
        <v>0</v>
      </c>
      <c r="M416" s="142">
        <v>44</v>
      </c>
      <c r="N416" s="141">
        <v>2.3255813953488413E-2</v>
      </c>
      <c r="O416" s="142">
        <v>195</v>
      </c>
      <c r="P416" s="141">
        <v>9.2631578947368425</v>
      </c>
      <c r="Q416" s="142">
        <v>239</v>
      </c>
      <c r="R416" s="141">
        <v>2.8548387096774195</v>
      </c>
      <c r="S416" s="244"/>
      <c r="T416" s="149"/>
      <c r="U416" s="142"/>
      <c r="V416" s="149"/>
      <c r="W416" s="142"/>
      <c r="X416" s="149"/>
      <c r="Y416" s="142"/>
      <c r="Z416" s="149"/>
      <c r="AA416" s="142"/>
      <c r="AB416" s="149"/>
      <c r="AC416" s="142"/>
      <c r="AD416" s="154"/>
      <c r="AE416" s="213"/>
      <c r="AF416" s="149"/>
      <c r="AG416" s="142"/>
      <c r="AH416" s="149"/>
      <c r="AI416" s="142"/>
      <c r="AJ416" s="149"/>
      <c r="AK416" s="142"/>
      <c r="AL416" s="149"/>
      <c r="AM416" s="142"/>
      <c r="AN416" s="149"/>
      <c r="AO416" s="142"/>
      <c r="AP416" s="154"/>
      <c r="AQ416" s="334"/>
      <c r="AR416" s="149"/>
      <c r="AS416" s="142"/>
      <c r="AT416" s="149"/>
      <c r="AU416" s="142"/>
      <c r="AV416" s="149"/>
      <c r="AW416" s="142"/>
      <c r="AX416" s="149"/>
      <c r="AY416" s="142"/>
      <c r="AZ416" s="149"/>
      <c r="BA416" s="142"/>
      <c r="BB416" s="149"/>
      <c r="BC416" s="142"/>
      <c r="BD416" s="154"/>
      <c r="BE416" s="335"/>
      <c r="BF416" s="149"/>
      <c r="BG416" s="142"/>
      <c r="BH416" s="149"/>
      <c r="BI416" s="142"/>
      <c r="BJ416" s="149"/>
      <c r="BK416" s="142"/>
      <c r="BL416" s="149"/>
      <c r="BM416" s="142"/>
      <c r="BN416" s="149"/>
      <c r="BO416" s="142"/>
      <c r="BP416" s="149"/>
      <c r="BQ416" s="142"/>
      <c r="BR416" s="346"/>
    </row>
    <row r="417" spans="2:70" s="4" customFormat="1" ht="15" hidden="1" customHeight="1" outlineLevel="1" x14ac:dyDescent="0.25">
      <c r="B417" s="53" t="s">
        <v>85</v>
      </c>
      <c r="C417" s="213">
        <v>0</v>
      </c>
      <c r="D417" s="141" t="s">
        <v>90</v>
      </c>
      <c r="E417" s="142">
        <v>9</v>
      </c>
      <c r="F417" s="141">
        <v>-0.3571428571428571</v>
      </c>
      <c r="G417" s="142">
        <v>5</v>
      </c>
      <c r="H417" s="141">
        <v>-0.97382198952879584</v>
      </c>
      <c r="I417" s="142">
        <v>29</v>
      </c>
      <c r="J417" s="141">
        <v>-0.92602040816326525</v>
      </c>
      <c r="K417" s="142">
        <v>9</v>
      </c>
      <c r="L417" s="141" t="s">
        <v>90</v>
      </c>
      <c r="M417" s="142">
        <v>52</v>
      </c>
      <c r="N417" s="141">
        <v>-0.91289782244556117</v>
      </c>
      <c r="O417" s="142">
        <v>192</v>
      </c>
      <c r="P417" s="141" t="s">
        <v>90</v>
      </c>
      <c r="Q417" s="142">
        <v>244</v>
      </c>
      <c r="R417" s="141">
        <v>-0.59128978224455619</v>
      </c>
      <c r="S417" s="244"/>
      <c r="T417" s="149"/>
      <c r="U417" s="142"/>
      <c r="V417" s="149"/>
      <c r="W417" s="142"/>
      <c r="X417" s="149"/>
      <c r="Y417" s="142"/>
      <c r="Z417" s="149"/>
      <c r="AA417" s="142"/>
      <c r="AB417" s="149"/>
      <c r="AC417" s="142"/>
      <c r="AD417" s="154"/>
      <c r="AE417" s="213"/>
      <c r="AF417" s="149"/>
      <c r="AG417" s="142"/>
      <c r="AH417" s="149"/>
      <c r="AI417" s="142"/>
      <c r="AJ417" s="149"/>
      <c r="AK417" s="142"/>
      <c r="AL417" s="149"/>
      <c r="AM417" s="142"/>
      <c r="AN417" s="149"/>
      <c r="AO417" s="142"/>
      <c r="AP417" s="154"/>
      <c r="AQ417" s="334"/>
      <c r="AR417" s="149"/>
      <c r="AS417" s="142"/>
      <c r="AT417" s="149"/>
      <c r="AU417" s="142"/>
      <c r="AV417" s="149"/>
      <c r="AW417" s="142"/>
      <c r="AX417" s="149"/>
      <c r="AY417" s="142"/>
      <c r="AZ417" s="149"/>
      <c r="BA417" s="142"/>
      <c r="BB417" s="149"/>
      <c r="BC417" s="142"/>
      <c r="BD417" s="154"/>
      <c r="BE417" s="335"/>
      <c r="BF417" s="149"/>
      <c r="BG417" s="142"/>
      <c r="BH417" s="149"/>
      <c r="BI417" s="142"/>
      <c r="BJ417" s="149"/>
      <c r="BK417" s="142"/>
      <c r="BL417" s="149"/>
      <c r="BM417" s="142"/>
      <c r="BN417" s="149"/>
      <c r="BO417" s="142"/>
      <c r="BP417" s="149"/>
      <c r="BQ417" s="142"/>
      <c r="BR417" s="346"/>
    </row>
    <row r="418" spans="2:70" s="4" customFormat="1" ht="15" hidden="1" customHeight="1" outlineLevel="1" x14ac:dyDescent="0.25">
      <c r="B418" s="53" t="s">
        <v>86</v>
      </c>
      <c r="C418" s="213">
        <v>0</v>
      </c>
      <c r="D418" s="141" t="s">
        <v>90</v>
      </c>
      <c r="E418" s="142">
        <v>16</v>
      </c>
      <c r="F418" s="141">
        <v>1</v>
      </c>
      <c r="G418" s="142">
        <v>4</v>
      </c>
      <c r="H418" s="141">
        <v>-0.9859154929577465</v>
      </c>
      <c r="I418" s="142">
        <v>6</v>
      </c>
      <c r="J418" s="141">
        <v>1</v>
      </c>
      <c r="K418" s="142">
        <v>1</v>
      </c>
      <c r="L418" s="141" t="s">
        <v>90</v>
      </c>
      <c r="M418" s="142">
        <v>27</v>
      </c>
      <c r="N418" s="141">
        <v>-0.90847457627118644</v>
      </c>
      <c r="O418" s="142">
        <v>295</v>
      </c>
      <c r="P418" s="141">
        <v>21.692307692307693</v>
      </c>
      <c r="Q418" s="142">
        <v>322</v>
      </c>
      <c r="R418" s="141">
        <v>4.5454545454545414E-2</v>
      </c>
      <c r="S418" s="244"/>
      <c r="T418" s="149"/>
      <c r="U418" s="142"/>
      <c r="V418" s="149"/>
      <c r="W418" s="142"/>
      <c r="X418" s="149"/>
      <c r="Y418" s="142"/>
      <c r="Z418" s="149"/>
      <c r="AA418" s="142"/>
      <c r="AB418" s="149"/>
      <c r="AC418" s="142"/>
      <c r="AD418" s="154"/>
      <c r="AE418" s="213"/>
      <c r="AF418" s="149"/>
      <c r="AG418" s="142"/>
      <c r="AH418" s="149"/>
      <c r="AI418" s="142"/>
      <c r="AJ418" s="149"/>
      <c r="AK418" s="142"/>
      <c r="AL418" s="149"/>
      <c r="AM418" s="142"/>
      <c r="AN418" s="149"/>
      <c r="AO418" s="142"/>
      <c r="AP418" s="154"/>
      <c r="AQ418" s="334"/>
      <c r="AR418" s="149"/>
      <c r="AS418" s="142"/>
      <c r="AT418" s="149"/>
      <c r="AU418" s="142"/>
      <c r="AV418" s="149"/>
      <c r="AW418" s="142"/>
      <c r="AX418" s="149"/>
      <c r="AY418" s="142"/>
      <c r="AZ418" s="149"/>
      <c r="BA418" s="142"/>
      <c r="BB418" s="149"/>
      <c r="BC418" s="142"/>
      <c r="BD418" s="154"/>
      <c r="BE418" s="335"/>
      <c r="BF418" s="149"/>
      <c r="BG418" s="142"/>
      <c r="BH418" s="149"/>
      <c r="BI418" s="142"/>
      <c r="BJ418" s="149"/>
      <c r="BK418" s="142"/>
      <c r="BL418" s="149"/>
      <c r="BM418" s="142"/>
      <c r="BN418" s="149"/>
      <c r="BO418" s="142"/>
      <c r="BP418" s="149"/>
      <c r="BQ418" s="142"/>
      <c r="BR418" s="346"/>
    </row>
    <row r="419" spans="2:70" s="4" customFormat="1" ht="15" hidden="1" customHeight="1" outlineLevel="1" x14ac:dyDescent="0.25">
      <c r="B419" s="53" t="s">
        <v>87</v>
      </c>
      <c r="C419" s="213">
        <v>0</v>
      </c>
      <c r="D419" s="141">
        <v>-1</v>
      </c>
      <c r="E419" s="142">
        <v>553</v>
      </c>
      <c r="F419" s="141">
        <v>0.72274143302180693</v>
      </c>
      <c r="G419" s="142">
        <v>404</v>
      </c>
      <c r="H419" s="141">
        <v>-0.52470588235294113</v>
      </c>
      <c r="I419" s="142">
        <v>1526</v>
      </c>
      <c r="J419" s="141">
        <v>-5.8631921824103816E-3</v>
      </c>
      <c r="K419" s="142">
        <v>40</v>
      </c>
      <c r="L419" s="141">
        <v>-0.19999999999999996</v>
      </c>
      <c r="M419" s="142">
        <v>2523</v>
      </c>
      <c r="N419" s="141">
        <v>-8.8840736728060699E-2</v>
      </c>
      <c r="O419" s="142">
        <v>4513</v>
      </c>
      <c r="P419" s="141">
        <v>-9.0304374118121311E-2</v>
      </c>
      <c r="Q419" s="142">
        <v>7036</v>
      </c>
      <c r="R419" s="141">
        <v>-8.9780077619663667E-2</v>
      </c>
      <c r="S419" s="244"/>
      <c r="T419" s="149"/>
      <c r="U419" s="142"/>
      <c r="V419" s="149"/>
      <c r="W419" s="142"/>
      <c r="X419" s="149"/>
      <c r="Y419" s="142"/>
      <c r="Z419" s="149"/>
      <c r="AA419" s="142"/>
      <c r="AB419" s="149"/>
      <c r="AC419" s="142"/>
      <c r="AD419" s="154"/>
      <c r="AE419" s="213"/>
      <c r="AF419" s="149"/>
      <c r="AG419" s="142"/>
      <c r="AH419" s="149"/>
      <c r="AI419" s="142"/>
      <c r="AJ419" s="149"/>
      <c r="AK419" s="142"/>
      <c r="AL419" s="149"/>
      <c r="AM419" s="142"/>
      <c r="AN419" s="149"/>
      <c r="AO419" s="142"/>
      <c r="AP419" s="154"/>
      <c r="AQ419" s="334"/>
      <c r="AR419" s="149"/>
      <c r="AS419" s="142"/>
      <c r="AT419" s="149"/>
      <c r="AU419" s="142"/>
      <c r="AV419" s="149"/>
      <c r="AW419" s="142"/>
      <c r="AX419" s="149"/>
      <c r="AY419" s="142"/>
      <c r="AZ419" s="149"/>
      <c r="BA419" s="142"/>
      <c r="BB419" s="149"/>
      <c r="BC419" s="142"/>
      <c r="BD419" s="154"/>
      <c r="BE419" s="335"/>
      <c r="BF419" s="149"/>
      <c r="BG419" s="142"/>
      <c r="BH419" s="149"/>
      <c r="BI419" s="142"/>
      <c r="BJ419" s="149"/>
      <c r="BK419" s="142"/>
      <c r="BL419" s="149"/>
      <c r="BM419" s="142"/>
      <c r="BN419" s="149"/>
      <c r="BO419" s="142"/>
      <c r="BP419" s="149"/>
      <c r="BQ419" s="142"/>
      <c r="BR419" s="346"/>
    </row>
    <row r="420" spans="2:70" s="4" customFormat="1" ht="15" hidden="1" customHeight="1" outlineLevel="1" x14ac:dyDescent="0.25">
      <c r="B420" s="53" t="s">
        <v>88</v>
      </c>
      <c r="C420" s="213">
        <v>7</v>
      </c>
      <c r="D420" s="141">
        <v>1.3333333333333335</v>
      </c>
      <c r="E420" s="142">
        <v>1372</v>
      </c>
      <c r="F420" s="141">
        <v>0.53811659192825112</v>
      </c>
      <c r="G420" s="142">
        <v>932</v>
      </c>
      <c r="H420" s="141">
        <v>-0.25972994440031771</v>
      </c>
      <c r="I420" s="142">
        <v>3814</v>
      </c>
      <c r="J420" s="141">
        <v>-6.3589491775104312E-2</v>
      </c>
      <c r="K420" s="142">
        <v>296</v>
      </c>
      <c r="L420" s="141">
        <v>1.8190476190476192</v>
      </c>
      <c r="M420" s="142">
        <v>6421</v>
      </c>
      <c r="N420" s="141">
        <v>1.4055590650663197E-2</v>
      </c>
      <c r="O420" s="142">
        <v>9747</v>
      </c>
      <c r="P420" s="141">
        <v>0.29339171974522293</v>
      </c>
      <c r="Q420" s="142">
        <v>16168</v>
      </c>
      <c r="R420" s="141">
        <v>0.16584943755408132</v>
      </c>
      <c r="S420" s="244"/>
      <c r="T420" s="149"/>
      <c r="U420" s="142"/>
      <c r="V420" s="149"/>
      <c r="W420" s="142"/>
      <c r="X420" s="149"/>
      <c r="Y420" s="142"/>
      <c r="Z420" s="149"/>
      <c r="AA420" s="142"/>
      <c r="AB420" s="149"/>
      <c r="AC420" s="142"/>
      <c r="AD420" s="154"/>
      <c r="AE420" s="213"/>
      <c r="AF420" s="149"/>
      <c r="AG420" s="142"/>
      <c r="AH420" s="149"/>
      <c r="AI420" s="142"/>
      <c r="AJ420" s="149"/>
      <c r="AK420" s="142"/>
      <c r="AL420" s="149"/>
      <c r="AM420" s="142"/>
      <c r="AN420" s="149"/>
      <c r="AO420" s="142"/>
      <c r="AP420" s="154"/>
      <c r="AQ420" s="334"/>
      <c r="AR420" s="149"/>
      <c r="AS420" s="142"/>
      <c r="AT420" s="149"/>
      <c r="AU420" s="142"/>
      <c r="AV420" s="149"/>
      <c r="AW420" s="142"/>
      <c r="AX420" s="149"/>
      <c r="AY420" s="142"/>
      <c r="AZ420" s="149"/>
      <c r="BA420" s="142"/>
      <c r="BB420" s="149"/>
      <c r="BC420" s="142"/>
      <c r="BD420" s="154"/>
      <c r="BE420" s="335"/>
      <c r="BF420" s="149"/>
      <c r="BG420" s="142"/>
      <c r="BH420" s="149"/>
      <c r="BI420" s="142"/>
      <c r="BJ420" s="149"/>
      <c r="BK420" s="142"/>
      <c r="BL420" s="149"/>
      <c r="BM420" s="142"/>
      <c r="BN420" s="149"/>
      <c r="BO420" s="142"/>
      <c r="BP420" s="149"/>
      <c r="BQ420" s="142"/>
      <c r="BR420" s="346"/>
    </row>
    <row r="421" spans="2:70" s="4" customFormat="1" ht="15" hidden="1" customHeight="1" outlineLevel="1" x14ac:dyDescent="0.25">
      <c r="B421" s="53" t="s">
        <v>89</v>
      </c>
      <c r="C421" s="213">
        <v>3</v>
      </c>
      <c r="D421" s="141">
        <v>-0.95081967213114749</v>
      </c>
      <c r="E421" s="142">
        <v>873</v>
      </c>
      <c r="F421" s="141">
        <v>-3.3222591362126241E-2</v>
      </c>
      <c r="G421" s="142">
        <v>870</v>
      </c>
      <c r="H421" s="141">
        <v>-0.28746928746928746</v>
      </c>
      <c r="I421" s="142">
        <v>3567</v>
      </c>
      <c r="J421" s="141">
        <v>-0.30291186241938639</v>
      </c>
      <c r="K421" s="142">
        <v>146</v>
      </c>
      <c r="L421" s="141">
        <v>1.3548387096774195</v>
      </c>
      <c r="M421" s="142">
        <v>5459</v>
      </c>
      <c r="N421" s="141">
        <v>-0.25869092884302014</v>
      </c>
      <c r="O421" s="142">
        <v>9743</v>
      </c>
      <c r="P421" s="141">
        <v>-0.15219282979463977</v>
      </c>
      <c r="Q421" s="142">
        <v>15202</v>
      </c>
      <c r="R421" s="141">
        <v>-0.19378447178616887</v>
      </c>
      <c r="S421" s="244"/>
      <c r="T421" s="149"/>
      <c r="U421" s="142"/>
      <c r="V421" s="149"/>
      <c r="W421" s="142"/>
      <c r="X421" s="149"/>
      <c r="Y421" s="142"/>
      <c r="Z421" s="149"/>
      <c r="AA421" s="142"/>
      <c r="AB421" s="149"/>
      <c r="AC421" s="142"/>
      <c r="AD421" s="154"/>
      <c r="AE421" s="213"/>
      <c r="AF421" s="149"/>
      <c r="AG421" s="142"/>
      <c r="AH421" s="149"/>
      <c r="AI421" s="142"/>
      <c r="AJ421" s="149"/>
      <c r="AK421" s="142"/>
      <c r="AL421" s="149"/>
      <c r="AM421" s="142"/>
      <c r="AN421" s="149"/>
      <c r="AO421" s="142"/>
      <c r="AP421" s="154"/>
      <c r="AQ421" s="334"/>
      <c r="AR421" s="149"/>
      <c r="AS421" s="142"/>
      <c r="AT421" s="149"/>
      <c r="AU421" s="142"/>
      <c r="AV421" s="149"/>
      <c r="AW421" s="142"/>
      <c r="AX421" s="149"/>
      <c r="AY421" s="142"/>
      <c r="AZ421" s="149"/>
      <c r="BA421" s="142"/>
      <c r="BB421" s="149"/>
      <c r="BC421" s="142"/>
      <c r="BD421" s="154"/>
      <c r="BE421" s="335"/>
      <c r="BF421" s="149"/>
      <c r="BG421" s="142"/>
      <c r="BH421" s="149"/>
      <c r="BI421" s="142"/>
      <c r="BJ421" s="149"/>
      <c r="BK421" s="142"/>
      <c r="BL421" s="149"/>
      <c r="BM421" s="142"/>
      <c r="BN421" s="149"/>
      <c r="BO421" s="142"/>
      <c r="BP421" s="149"/>
      <c r="BQ421" s="142"/>
      <c r="BR421" s="346"/>
    </row>
    <row r="422" spans="2:70" s="4" customFormat="1" ht="15.75" collapsed="1" x14ac:dyDescent="0.25">
      <c r="B422" s="65">
        <v>1986</v>
      </c>
      <c r="C422" s="214">
        <v>399</v>
      </c>
      <c r="D422" s="67">
        <v>0.43525179856115104</v>
      </c>
      <c r="E422" s="66">
        <v>5637</v>
      </c>
      <c r="F422" s="67">
        <v>0.10659599528857489</v>
      </c>
      <c r="G422" s="66">
        <v>6073</v>
      </c>
      <c r="H422" s="67">
        <v>-0.23272267845862282</v>
      </c>
      <c r="I422" s="66">
        <v>20376</v>
      </c>
      <c r="J422" s="67">
        <v>-2.7816212605563218E-2</v>
      </c>
      <c r="K422" s="66">
        <v>771</v>
      </c>
      <c r="L422" s="67">
        <v>1.0078125</v>
      </c>
      <c r="M422" s="66">
        <v>33256</v>
      </c>
      <c r="N422" s="67">
        <v>-3.9676580999133737E-2</v>
      </c>
      <c r="O422" s="66">
        <v>56134</v>
      </c>
      <c r="P422" s="67">
        <v>7.6002990281584859E-2</v>
      </c>
      <c r="Q422" s="66">
        <v>89390</v>
      </c>
      <c r="R422" s="67">
        <v>2.9850574315372302E-2</v>
      </c>
      <c r="S422" s="343"/>
      <c r="T422" s="67"/>
      <c r="U422" s="66"/>
      <c r="V422" s="67"/>
      <c r="W422" s="66"/>
      <c r="X422" s="67"/>
      <c r="Y422" s="66"/>
      <c r="Z422" s="67"/>
      <c r="AA422" s="66"/>
      <c r="AB422" s="67"/>
      <c r="AC422" s="66"/>
      <c r="AD422" s="347"/>
      <c r="AE422" s="214"/>
      <c r="AF422" s="67"/>
      <c r="AG422" s="66"/>
      <c r="AH422" s="67"/>
      <c r="AI422" s="66"/>
      <c r="AJ422" s="67"/>
      <c r="AK422" s="66"/>
      <c r="AL422" s="67"/>
      <c r="AM422" s="66"/>
      <c r="AN422" s="67"/>
      <c r="AO422" s="66"/>
      <c r="AP422" s="347"/>
      <c r="AQ422" s="344"/>
      <c r="AR422" s="67"/>
      <c r="AS422" s="66"/>
      <c r="AT422" s="67"/>
      <c r="AU422" s="66"/>
      <c r="AV422" s="67"/>
      <c r="AW422" s="66"/>
      <c r="AX422" s="67"/>
      <c r="AY422" s="66"/>
      <c r="AZ422" s="67"/>
      <c r="BA422" s="66"/>
      <c r="BB422" s="67"/>
      <c r="BC422" s="66"/>
      <c r="BD422" s="347"/>
      <c r="BE422" s="345"/>
      <c r="BF422" s="67"/>
      <c r="BG422" s="66"/>
      <c r="BH422" s="67"/>
      <c r="BI422" s="66"/>
      <c r="BJ422" s="67"/>
      <c r="BK422" s="66"/>
      <c r="BL422" s="67"/>
      <c r="BM422" s="66"/>
      <c r="BN422" s="67"/>
      <c r="BO422" s="66"/>
      <c r="BP422" s="67"/>
      <c r="BQ422" s="66"/>
      <c r="BR422" s="348"/>
    </row>
    <row r="423" spans="2:70" s="4" customFormat="1" ht="15" hidden="1" customHeight="1" outlineLevel="1" x14ac:dyDescent="0.25">
      <c r="B423" s="53" t="s">
        <v>78</v>
      </c>
      <c r="C423" s="213">
        <v>38</v>
      </c>
      <c r="D423" s="141" t="s">
        <v>90</v>
      </c>
      <c r="E423" s="142">
        <v>976</v>
      </c>
      <c r="F423" s="141">
        <v>-0.34976682211858756</v>
      </c>
      <c r="G423" s="142">
        <v>1175</v>
      </c>
      <c r="H423" s="141">
        <v>-1.5912897822445538E-2</v>
      </c>
      <c r="I423" s="142">
        <v>2543</v>
      </c>
      <c r="J423" s="141">
        <v>2.2928399034593649E-2</v>
      </c>
      <c r="K423" s="142">
        <v>27</v>
      </c>
      <c r="L423" s="141">
        <v>-9.9999999999999978E-2</v>
      </c>
      <c r="M423" s="142">
        <v>4759</v>
      </c>
      <c r="N423" s="141">
        <v>-8.6739589330262934E-2</v>
      </c>
      <c r="O423" s="142">
        <v>7210</v>
      </c>
      <c r="P423" s="141">
        <v>-7.9801871216290676E-3</v>
      </c>
      <c r="Q423" s="142">
        <v>11969</v>
      </c>
      <c r="R423" s="141">
        <v>-4.0868659347704117E-2</v>
      </c>
      <c r="S423" s="244"/>
      <c r="T423" s="149"/>
      <c r="U423" s="142"/>
      <c r="V423" s="149"/>
      <c r="W423" s="142"/>
      <c r="X423" s="149"/>
      <c r="Y423" s="142"/>
      <c r="Z423" s="149"/>
      <c r="AA423" s="142"/>
      <c r="AB423" s="149"/>
      <c r="AC423" s="142"/>
      <c r="AD423" s="154"/>
      <c r="AE423" s="213"/>
      <c r="AF423" s="149"/>
      <c r="AG423" s="142"/>
      <c r="AH423" s="149"/>
      <c r="AI423" s="142"/>
      <c r="AJ423" s="149"/>
      <c r="AK423" s="142"/>
      <c r="AL423" s="149"/>
      <c r="AM423" s="142"/>
      <c r="AN423" s="149"/>
      <c r="AO423" s="142"/>
      <c r="AP423" s="154"/>
      <c r="AQ423" s="334"/>
      <c r="AR423" s="149"/>
      <c r="AS423" s="142"/>
      <c r="AT423" s="149"/>
      <c r="AU423" s="142"/>
      <c r="AV423" s="149"/>
      <c r="AW423" s="142"/>
      <c r="AX423" s="149"/>
      <c r="AY423" s="142"/>
      <c r="AZ423" s="149"/>
      <c r="BA423" s="142"/>
      <c r="BB423" s="149"/>
      <c r="BC423" s="142"/>
      <c r="BD423" s="154"/>
      <c r="BE423" s="335"/>
      <c r="BF423" s="149"/>
      <c r="BG423" s="142"/>
      <c r="BH423" s="149"/>
      <c r="BI423" s="142"/>
      <c r="BJ423" s="149"/>
      <c r="BK423" s="142"/>
      <c r="BL423" s="149"/>
      <c r="BM423" s="142"/>
      <c r="BN423" s="149"/>
      <c r="BO423" s="142"/>
      <c r="BP423" s="149"/>
      <c r="BQ423" s="142"/>
      <c r="BR423" s="346"/>
    </row>
    <row r="424" spans="2:70" s="4" customFormat="1" ht="15" hidden="1" customHeight="1" outlineLevel="1" x14ac:dyDescent="0.25">
      <c r="B424" s="53" t="s">
        <v>79</v>
      </c>
      <c r="C424" s="213">
        <v>85</v>
      </c>
      <c r="D424" s="141">
        <v>2.2692307692307692</v>
      </c>
      <c r="E424" s="142">
        <v>736</v>
      </c>
      <c r="F424" s="141">
        <v>-0.24590163934426235</v>
      </c>
      <c r="G424" s="142">
        <v>1107</v>
      </c>
      <c r="H424" s="141">
        <v>7.6848249027237303E-2</v>
      </c>
      <c r="I424" s="142">
        <v>2195</v>
      </c>
      <c r="J424" s="141">
        <v>-9.6335940716344215E-2</v>
      </c>
      <c r="K424" s="142">
        <v>39</v>
      </c>
      <c r="L424" s="141">
        <v>-0.26415094339622647</v>
      </c>
      <c r="M424" s="142">
        <v>4162</v>
      </c>
      <c r="N424" s="141">
        <v>-7.7570921985815611E-2</v>
      </c>
      <c r="O424" s="142">
        <v>6971</v>
      </c>
      <c r="P424" s="141">
        <v>0.17693736282289385</v>
      </c>
      <c r="Q424" s="142">
        <v>11133</v>
      </c>
      <c r="R424" s="141">
        <v>6.6890273119309951E-2</v>
      </c>
      <c r="S424" s="244"/>
      <c r="T424" s="149"/>
      <c r="U424" s="142"/>
      <c r="V424" s="149"/>
      <c r="W424" s="142"/>
      <c r="X424" s="149"/>
      <c r="Y424" s="142"/>
      <c r="Z424" s="149"/>
      <c r="AA424" s="142"/>
      <c r="AB424" s="149"/>
      <c r="AC424" s="142"/>
      <c r="AD424" s="154"/>
      <c r="AE424" s="213"/>
      <c r="AF424" s="149"/>
      <c r="AG424" s="142"/>
      <c r="AH424" s="149"/>
      <c r="AI424" s="142"/>
      <c r="AJ424" s="149"/>
      <c r="AK424" s="142"/>
      <c r="AL424" s="149"/>
      <c r="AM424" s="142"/>
      <c r="AN424" s="149"/>
      <c r="AO424" s="142"/>
      <c r="AP424" s="154"/>
      <c r="AQ424" s="334"/>
      <c r="AR424" s="149"/>
      <c r="AS424" s="142"/>
      <c r="AT424" s="149"/>
      <c r="AU424" s="142"/>
      <c r="AV424" s="149"/>
      <c r="AW424" s="142"/>
      <c r="AX424" s="149"/>
      <c r="AY424" s="142"/>
      <c r="AZ424" s="149"/>
      <c r="BA424" s="142"/>
      <c r="BB424" s="149"/>
      <c r="BC424" s="142"/>
      <c r="BD424" s="154"/>
      <c r="BE424" s="335"/>
      <c r="BF424" s="149"/>
      <c r="BG424" s="142"/>
      <c r="BH424" s="149"/>
      <c r="BI424" s="142"/>
      <c r="BJ424" s="149"/>
      <c r="BK424" s="142"/>
      <c r="BL424" s="149"/>
      <c r="BM424" s="142"/>
      <c r="BN424" s="149"/>
      <c r="BO424" s="142"/>
      <c r="BP424" s="149"/>
      <c r="BQ424" s="142"/>
      <c r="BR424" s="346"/>
    </row>
    <row r="425" spans="2:70" s="4" customFormat="1" ht="15" hidden="1" customHeight="1" outlineLevel="1" x14ac:dyDescent="0.25">
      <c r="B425" s="53" t="s">
        <v>80</v>
      </c>
      <c r="C425" s="213">
        <v>78</v>
      </c>
      <c r="D425" s="141">
        <v>2.9</v>
      </c>
      <c r="E425" s="142">
        <v>866</v>
      </c>
      <c r="F425" s="141">
        <v>-0.17287488061127032</v>
      </c>
      <c r="G425" s="142">
        <v>1302</v>
      </c>
      <c r="H425" s="141">
        <v>4.5783132530120563E-2</v>
      </c>
      <c r="I425" s="142">
        <v>3055</v>
      </c>
      <c r="J425" s="141">
        <v>7.0802663862600701E-2</v>
      </c>
      <c r="K425" s="142">
        <v>52</v>
      </c>
      <c r="L425" s="141">
        <v>0.15555555555555545</v>
      </c>
      <c r="M425" s="142">
        <v>5353</v>
      </c>
      <c r="N425" s="141">
        <v>2.7447216890595039E-2</v>
      </c>
      <c r="O425" s="142">
        <v>9009</v>
      </c>
      <c r="P425" s="141">
        <v>0.41695501730103812</v>
      </c>
      <c r="Q425" s="142">
        <v>14362</v>
      </c>
      <c r="R425" s="141">
        <v>0.24152835408022133</v>
      </c>
      <c r="S425" s="244"/>
      <c r="T425" s="149"/>
      <c r="U425" s="142"/>
      <c r="V425" s="149"/>
      <c r="W425" s="142"/>
      <c r="X425" s="149"/>
      <c r="Y425" s="142"/>
      <c r="Z425" s="149"/>
      <c r="AA425" s="142"/>
      <c r="AB425" s="149"/>
      <c r="AC425" s="142"/>
      <c r="AD425" s="154"/>
      <c r="AE425" s="213"/>
      <c r="AF425" s="149"/>
      <c r="AG425" s="142"/>
      <c r="AH425" s="149"/>
      <c r="AI425" s="142"/>
      <c r="AJ425" s="149"/>
      <c r="AK425" s="142"/>
      <c r="AL425" s="149"/>
      <c r="AM425" s="142"/>
      <c r="AN425" s="149"/>
      <c r="AO425" s="142"/>
      <c r="AP425" s="154"/>
      <c r="AQ425" s="334"/>
      <c r="AR425" s="149"/>
      <c r="AS425" s="142"/>
      <c r="AT425" s="149"/>
      <c r="AU425" s="142"/>
      <c r="AV425" s="149"/>
      <c r="AW425" s="142"/>
      <c r="AX425" s="149"/>
      <c r="AY425" s="142"/>
      <c r="AZ425" s="149"/>
      <c r="BA425" s="142"/>
      <c r="BB425" s="149"/>
      <c r="BC425" s="142"/>
      <c r="BD425" s="154"/>
      <c r="BE425" s="335"/>
      <c r="BF425" s="149"/>
      <c r="BG425" s="142"/>
      <c r="BH425" s="149"/>
      <c r="BI425" s="142"/>
      <c r="BJ425" s="149"/>
      <c r="BK425" s="142"/>
      <c r="BL425" s="149"/>
      <c r="BM425" s="142"/>
      <c r="BN425" s="149"/>
      <c r="BO425" s="142"/>
      <c r="BP425" s="149"/>
      <c r="BQ425" s="142"/>
      <c r="BR425" s="346"/>
    </row>
    <row r="426" spans="2:70" s="4" customFormat="1" ht="15" hidden="1" customHeight="1" outlineLevel="1" x14ac:dyDescent="0.25">
      <c r="B426" s="53" t="s">
        <v>81</v>
      </c>
      <c r="C426" s="213">
        <v>0</v>
      </c>
      <c r="D426" s="141">
        <v>-1</v>
      </c>
      <c r="E426" s="142">
        <v>340</v>
      </c>
      <c r="F426" s="141">
        <v>-0.5417789757412399</v>
      </c>
      <c r="G426" s="142">
        <v>487</v>
      </c>
      <c r="H426" s="141">
        <v>-0.48025613660618993</v>
      </c>
      <c r="I426" s="142">
        <v>1712</v>
      </c>
      <c r="J426" s="141">
        <v>0.10167310167310162</v>
      </c>
      <c r="K426" s="142">
        <v>9</v>
      </c>
      <c r="L426" s="141">
        <v>-0.84482758620689657</v>
      </c>
      <c r="M426" s="142">
        <v>2548</v>
      </c>
      <c r="N426" s="141">
        <v>-0.22811269312329596</v>
      </c>
      <c r="O426" s="142">
        <v>4032</v>
      </c>
      <c r="P426" s="141">
        <v>-0.12990936555891242</v>
      </c>
      <c r="Q426" s="142">
        <v>6580</v>
      </c>
      <c r="R426" s="141">
        <v>-0.1707624448645243</v>
      </c>
      <c r="S426" s="244"/>
      <c r="T426" s="149"/>
      <c r="U426" s="142"/>
      <c r="V426" s="149"/>
      <c r="W426" s="142"/>
      <c r="X426" s="149"/>
      <c r="Y426" s="142"/>
      <c r="Z426" s="149"/>
      <c r="AA426" s="142"/>
      <c r="AB426" s="149"/>
      <c r="AC426" s="142"/>
      <c r="AD426" s="154"/>
      <c r="AE426" s="213"/>
      <c r="AF426" s="149"/>
      <c r="AG426" s="142"/>
      <c r="AH426" s="149"/>
      <c r="AI426" s="142"/>
      <c r="AJ426" s="149"/>
      <c r="AK426" s="142"/>
      <c r="AL426" s="149"/>
      <c r="AM426" s="142"/>
      <c r="AN426" s="149"/>
      <c r="AO426" s="142"/>
      <c r="AP426" s="154"/>
      <c r="AQ426" s="334"/>
      <c r="AR426" s="149"/>
      <c r="AS426" s="142"/>
      <c r="AT426" s="149"/>
      <c r="AU426" s="142"/>
      <c r="AV426" s="149"/>
      <c r="AW426" s="142"/>
      <c r="AX426" s="149"/>
      <c r="AY426" s="142"/>
      <c r="AZ426" s="149"/>
      <c r="BA426" s="142"/>
      <c r="BB426" s="149"/>
      <c r="BC426" s="142"/>
      <c r="BD426" s="154"/>
      <c r="BE426" s="335"/>
      <c r="BF426" s="149"/>
      <c r="BG426" s="142"/>
      <c r="BH426" s="149"/>
      <c r="BI426" s="142"/>
      <c r="BJ426" s="149"/>
      <c r="BK426" s="142"/>
      <c r="BL426" s="149"/>
      <c r="BM426" s="142"/>
      <c r="BN426" s="149"/>
      <c r="BO426" s="142"/>
      <c r="BP426" s="149"/>
      <c r="BQ426" s="142"/>
      <c r="BR426" s="346"/>
    </row>
    <row r="427" spans="2:70" s="4" customFormat="1" ht="15" hidden="1" customHeight="1" outlineLevel="1" x14ac:dyDescent="0.25">
      <c r="B427" s="53" t="s">
        <v>82</v>
      </c>
      <c r="C427" s="213">
        <v>0</v>
      </c>
      <c r="D427" s="141" t="s">
        <v>90</v>
      </c>
      <c r="E427" s="142">
        <v>15</v>
      </c>
      <c r="F427" s="141">
        <v>-0.25</v>
      </c>
      <c r="G427" s="142">
        <v>14</v>
      </c>
      <c r="H427" s="141">
        <v>7.6923076923076872E-2</v>
      </c>
      <c r="I427" s="142">
        <v>308</v>
      </c>
      <c r="J427" s="141">
        <v>50.333333333333336</v>
      </c>
      <c r="K427" s="142">
        <v>21</v>
      </c>
      <c r="L427" s="141">
        <v>6</v>
      </c>
      <c r="M427" s="142">
        <v>358</v>
      </c>
      <c r="N427" s="141">
        <v>7.5238095238095237</v>
      </c>
      <c r="O427" s="142">
        <v>911</v>
      </c>
      <c r="P427" s="141">
        <v>150.83333333333334</v>
      </c>
      <c r="Q427" s="142">
        <v>1269</v>
      </c>
      <c r="R427" s="141">
        <v>25.4375</v>
      </c>
      <c r="S427" s="244"/>
      <c r="T427" s="149"/>
      <c r="U427" s="142"/>
      <c r="V427" s="149"/>
      <c r="W427" s="142"/>
      <c r="X427" s="149"/>
      <c r="Y427" s="142"/>
      <c r="Z427" s="149"/>
      <c r="AA427" s="142"/>
      <c r="AB427" s="149"/>
      <c r="AC427" s="142"/>
      <c r="AD427" s="154"/>
      <c r="AE427" s="213"/>
      <c r="AF427" s="149"/>
      <c r="AG427" s="142"/>
      <c r="AH427" s="149"/>
      <c r="AI427" s="142"/>
      <c r="AJ427" s="149"/>
      <c r="AK427" s="142"/>
      <c r="AL427" s="149"/>
      <c r="AM427" s="142"/>
      <c r="AN427" s="149"/>
      <c r="AO427" s="142"/>
      <c r="AP427" s="154"/>
      <c r="AQ427" s="334"/>
      <c r="AR427" s="149"/>
      <c r="AS427" s="142"/>
      <c r="AT427" s="149"/>
      <c r="AU427" s="142"/>
      <c r="AV427" s="149"/>
      <c r="AW427" s="142"/>
      <c r="AX427" s="149"/>
      <c r="AY427" s="142"/>
      <c r="AZ427" s="149"/>
      <c r="BA427" s="142"/>
      <c r="BB427" s="149"/>
      <c r="BC427" s="142"/>
      <c r="BD427" s="154"/>
      <c r="BE427" s="335"/>
      <c r="BF427" s="149"/>
      <c r="BG427" s="142"/>
      <c r="BH427" s="149"/>
      <c r="BI427" s="142"/>
      <c r="BJ427" s="149"/>
      <c r="BK427" s="142"/>
      <c r="BL427" s="149"/>
      <c r="BM427" s="142"/>
      <c r="BN427" s="149"/>
      <c r="BO427" s="142"/>
      <c r="BP427" s="149"/>
      <c r="BQ427" s="142"/>
      <c r="BR427" s="346"/>
    </row>
    <row r="428" spans="2:70" s="4" customFormat="1" ht="15" hidden="1" customHeight="1" outlineLevel="1" x14ac:dyDescent="0.25">
      <c r="B428" s="53" t="s">
        <v>83</v>
      </c>
      <c r="C428" s="213">
        <v>0</v>
      </c>
      <c r="D428" s="141">
        <v>-1</v>
      </c>
      <c r="E428" s="142">
        <v>15</v>
      </c>
      <c r="F428" s="141" t="s">
        <v>90</v>
      </c>
      <c r="G428" s="142">
        <v>10</v>
      </c>
      <c r="H428" s="141">
        <v>0.25</v>
      </c>
      <c r="I428" s="142">
        <v>9</v>
      </c>
      <c r="J428" s="141">
        <v>1.25</v>
      </c>
      <c r="K428" s="142">
        <v>16</v>
      </c>
      <c r="L428" s="141">
        <v>3</v>
      </c>
      <c r="M428" s="142">
        <v>50</v>
      </c>
      <c r="N428" s="141">
        <v>0.72413793103448265</v>
      </c>
      <c r="O428" s="142">
        <v>15</v>
      </c>
      <c r="P428" s="141">
        <v>0.15384615384615374</v>
      </c>
      <c r="Q428" s="142">
        <v>65</v>
      </c>
      <c r="R428" s="141">
        <v>0.54761904761904767</v>
      </c>
      <c r="S428" s="244"/>
      <c r="T428" s="149"/>
      <c r="U428" s="142"/>
      <c r="V428" s="149"/>
      <c r="W428" s="142"/>
      <c r="X428" s="149"/>
      <c r="Y428" s="142"/>
      <c r="Z428" s="149"/>
      <c r="AA428" s="142"/>
      <c r="AB428" s="149"/>
      <c r="AC428" s="142"/>
      <c r="AD428" s="154"/>
      <c r="AE428" s="213"/>
      <c r="AF428" s="149"/>
      <c r="AG428" s="142"/>
      <c r="AH428" s="149"/>
      <c r="AI428" s="142"/>
      <c r="AJ428" s="149"/>
      <c r="AK428" s="142"/>
      <c r="AL428" s="149"/>
      <c r="AM428" s="142"/>
      <c r="AN428" s="149"/>
      <c r="AO428" s="142"/>
      <c r="AP428" s="154"/>
      <c r="AQ428" s="334"/>
      <c r="AR428" s="149"/>
      <c r="AS428" s="142"/>
      <c r="AT428" s="149"/>
      <c r="AU428" s="142"/>
      <c r="AV428" s="149"/>
      <c r="AW428" s="142"/>
      <c r="AX428" s="149"/>
      <c r="AY428" s="142"/>
      <c r="AZ428" s="149"/>
      <c r="BA428" s="142"/>
      <c r="BB428" s="149"/>
      <c r="BC428" s="142"/>
      <c r="BD428" s="154"/>
      <c r="BE428" s="335"/>
      <c r="BF428" s="149"/>
      <c r="BG428" s="142"/>
      <c r="BH428" s="149"/>
      <c r="BI428" s="142"/>
      <c r="BJ428" s="149"/>
      <c r="BK428" s="142"/>
      <c r="BL428" s="149"/>
      <c r="BM428" s="142"/>
      <c r="BN428" s="149"/>
      <c r="BO428" s="142"/>
      <c r="BP428" s="149"/>
      <c r="BQ428" s="142"/>
      <c r="BR428" s="346"/>
    </row>
    <row r="429" spans="2:70" s="4" customFormat="1" ht="15" hidden="1" customHeight="1" outlineLevel="1" x14ac:dyDescent="0.25">
      <c r="B429" s="53" t="s">
        <v>84</v>
      </c>
      <c r="C429" s="213">
        <v>0</v>
      </c>
      <c r="D429" s="141">
        <v>-1</v>
      </c>
      <c r="E429" s="142">
        <v>8</v>
      </c>
      <c r="F429" s="141">
        <v>-0.19999999999999996</v>
      </c>
      <c r="G429" s="142">
        <v>15</v>
      </c>
      <c r="H429" s="141">
        <v>14</v>
      </c>
      <c r="I429" s="142">
        <v>17</v>
      </c>
      <c r="J429" s="141">
        <v>3.25</v>
      </c>
      <c r="K429" s="142">
        <v>3</v>
      </c>
      <c r="L429" s="141">
        <v>2</v>
      </c>
      <c r="M429" s="142">
        <v>43</v>
      </c>
      <c r="N429" s="141">
        <v>0.65384615384615374</v>
      </c>
      <c r="O429" s="142">
        <v>19</v>
      </c>
      <c r="P429" s="141">
        <v>-0.52500000000000002</v>
      </c>
      <c r="Q429" s="142">
        <v>62</v>
      </c>
      <c r="R429" s="141">
        <v>-6.0606060606060552E-2</v>
      </c>
      <c r="S429" s="244"/>
      <c r="T429" s="149"/>
      <c r="U429" s="142"/>
      <c r="V429" s="149"/>
      <c r="W429" s="142"/>
      <c r="X429" s="149"/>
      <c r="Y429" s="142"/>
      <c r="Z429" s="149"/>
      <c r="AA429" s="142"/>
      <c r="AB429" s="149"/>
      <c r="AC429" s="142"/>
      <c r="AD429" s="154"/>
      <c r="AE429" s="213"/>
      <c r="AF429" s="149"/>
      <c r="AG429" s="142"/>
      <c r="AH429" s="149"/>
      <c r="AI429" s="142"/>
      <c r="AJ429" s="149"/>
      <c r="AK429" s="142"/>
      <c r="AL429" s="149"/>
      <c r="AM429" s="142"/>
      <c r="AN429" s="149"/>
      <c r="AO429" s="142"/>
      <c r="AP429" s="154"/>
      <c r="AQ429" s="334"/>
      <c r="AR429" s="149"/>
      <c r="AS429" s="142"/>
      <c r="AT429" s="149"/>
      <c r="AU429" s="142"/>
      <c r="AV429" s="149"/>
      <c r="AW429" s="142"/>
      <c r="AX429" s="149"/>
      <c r="AY429" s="142"/>
      <c r="AZ429" s="149"/>
      <c r="BA429" s="142"/>
      <c r="BB429" s="149"/>
      <c r="BC429" s="142"/>
      <c r="BD429" s="154"/>
      <c r="BE429" s="335"/>
      <c r="BF429" s="149"/>
      <c r="BG429" s="142"/>
      <c r="BH429" s="149"/>
      <c r="BI429" s="142"/>
      <c r="BJ429" s="149"/>
      <c r="BK429" s="142"/>
      <c r="BL429" s="149"/>
      <c r="BM429" s="142"/>
      <c r="BN429" s="149"/>
      <c r="BO429" s="142"/>
      <c r="BP429" s="149"/>
      <c r="BQ429" s="142"/>
      <c r="BR429" s="346"/>
    </row>
    <row r="430" spans="2:70" s="4" customFormat="1" ht="15" hidden="1" customHeight="1" outlineLevel="1" x14ac:dyDescent="0.25">
      <c r="B430" s="53" t="s">
        <v>85</v>
      </c>
      <c r="C430" s="213">
        <v>0</v>
      </c>
      <c r="D430" s="141">
        <v>-1</v>
      </c>
      <c r="E430" s="142">
        <v>14</v>
      </c>
      <c r="F430" s="141">
        <v>0.16666666666666674</v>
      </c>
      <c r="G430" s="142">
        <v>191</v>
      </c>
      <c r="H430" s="141">
        <v>26.285714285714285</v>
      </c>
      <c r="I430" s="142">
        <v>392</v>
      </c>
      <c r="J430" s="141">
        <v>391</v>
      </c>
      <c r="K430" s="142">
        <v>0</v>
      </c>
      <c r="L430" s="141">
        <v>-1</v>
      </c>
      <c r="M430" s="142">
        <v>597</v>
      </c>
      <c r="N430" s="141">
        <v>17.65625</v>
      </c>
      <c r="O430" s="142">
        <v>0</v>
      </c>
      <c r="P430" s="141">
        <v>-1</v>
      </c>
      <c r="Q430" s="142">
        <v>597</v>
      </c>
      <c r="R430" s="141">
        <v>7.91044776119403</v>
      </c>
      <c r="S430" s="244"/>
      <c r="T430" s="149"/>
      <c r="U430" s="142"/>
      <c r="V430" s="149"/>
      <c r="W430" s="142"/>
      <c r="X430" s="149"/>
      <c r="Y430" s="142"/>
      <c r="Z430" s="149"/>
      <c r="AA430" s="142"/>
      <c r="AB430" s="149"/>
      <c r="AC430" s="142"/>
      <c r="AD430" s="154"/>
      <c r="AE430" s="213"/>
      <c r="AF430" s="149"/>
      <c r="AG430" s="142"/>
      <c r="AH430" s="149"/>
      <c r="AI430" s="142"/>
      <c r="AJ430" s="149"/>
      <c r="AK430" s="142"/>
      <c r="AL430" s="149"/>
      <c r="AM430" s="142"/>
      <c r="AN430" s="149"/>
      <c r="AO430" s="142"/>
      <c r="AP430" s="154"/>
      <c r="AQ430" s="334"/>
      <c r="AR430" s="149"/>
      <c r="AS430" s="142"/>
      <c r="AT430" s="149"/>
      <c r="AU430" s="142"/>
      <c r="AV430" s="149"/>
      <c r="AW430" s="142"/>
      <c r="AX430" s="149"/>
      <c r="AY430" s="142"/>
      <c r="AZ430" s="149"/>
      <c r="BA430" s="142"/>
      <c r="BB430" s="149"/>
      <c r="BC430" s="142"/>
      <c r="BD430" s="154"/>
      <c r="BE430" s="335"/>
      <c r="BF430" s="149"/>
      <c r="BG430" s="142"/>
      <c r="BH430" s="149"/>
      <c r="BI430" s="142"/>
      <c r="BJ430" s="149"/>
      <c r="BK430" s="142"/>
      <c r="BL430" s="149"/>
      <c r="BM430" s="142"/>
      <c r="BN430" s="149"/>
      <c r="BO430" s="142"/>
      <c r="BP430" s="149"/>
      <c r="BQ430" s="142"/>
      <c r="BR430" s="346"/>
    </row>
    <row r="431" spans="2:70" s="4" customFormat="1" ht="15" hidden="1" customHeight="1" outlineLevel="1" x14ac:dyDescent="0.25">
      <c r="B431" s="53" t="s">
        <v>86</v>
      </c>
      <c r="C431" s="213">
        <v>0</v>
      </c>
      <c r="D431" s="141">
        <v>-1</v>
      </c>
      <c r="E431" s="142">
        <v>8</v>
      </c>
      <c r="F431" s="141">
        <v>-0.38461538461538458</v>
      </c>
      <c r="G431" s="142">
        <v>284</v>
      </c>
      <c r="H431" s="141">
        <v>9.1428571428571423</v>
      </c>
      <c r="I431" s="142">
        <v>3</v>
      </c>
      <c r="J431" s="141">
        <v>-0.66666666666666674</v>
      </c>
      <c r="K431" s="142">
        <v>0</v>
      </c>
      <c r="L431" s="141" t="s">
        <v>90</v>
      </c>
      <c r="M431" s="142">
        <v>295</v>
      </c>
      <c r="N431" s="141">
        <v>4.2678571428571432</v>
      </c>
      <c r="O431" s="142">
        <v>13</v>
      </c>
      <c r="P431" s="141">
        <v>-0.1333333333333333</v>
      </c>
      <c r="Q431" s="142">
        <v>308</v>
      </c>
      <c r="R431" s="141">
        <v>3.3380281690140849</v>
      </c>
      <c r="S431" s="244"/>
      <c r="T431" s="149"/>
      <c r="U431" s="142"/>
      <c r="V431" s="149"/>
      <c r="W431" s="142"/>
      <c r="X431" s="149"/>
      <c r="Y431" s="142"/>
      <c r="Z431" s="149"/>
      <c r="AA431" s="142"/>
      <c r="AB431" s="149"/>
      <c r="AC431" s="142"/>
      <c r="AD431" s="154"/>
      <c r="AE431" s="213"/>
      <c r="AF431" s="149"/>
      <c r="AG431" s="142"/>
      <c r="AH431" s="149"/>
      <c r="AI431" s="142"/>
      <c r="AJ431" s="149"/>
      <c r="AK431" s="142"/>
      <c r="AL431" s="149"/>
      <c r="AM431" s="142"/>
      <c r="AN431" s="149"/>
      <c r="AO431" s="142"/>
      <c r="AP431" s="154"/>
      <c r="AQ431" s="334"/>
      <c r="AR431" s="149"/>
      <c r="AS431" s="142"/>
      <c r="AT431" s="149"/>
      <c r="AU431" s="142"/>
      <c r="AV431" s="149"/>
      <c r="AW431" s="142"/>
      <c r="AX431" s="149"/>
      <c r="AY431" s="142"/>
      <c r="AZ431" s="149"/>
      <c r="BA431" s="142"/>
      <c r="BB431" s="149"/>
      <c r="BC431" s="142"/>
      <c r="BD431" s="154"/>
      <c r="BE431" s="335"/>
      <c r="BF431" s="149"/>
      <c r="BG431" s="142"/>
      <c r="BH431" s="149"/>
      <c r="BI431" s="142"/>
      <c r="BJ431" s="149"/>
      <c r="BK431" s="142"/>
      <c r="BL431" s="149"/>
      <c r="BM431" s="142"/>
      <c r="BN431" s="149"/>
      <c r="BO431" s="142"/>
      <c r="BP431" s="149"/>
      <c r="BQ431" s="142"/>
      <c r="BR431" s="346"/>
    </row>
    <row r="432" spans="2:70" s="4" customFormat="1" ht="15" hidden="1" customHeight="1" outlineLevel="1" x14ac:dyDescent="0.25">
      <c r="B432" s="53" t="s">
        <v>87</v>
      </c>
      <c r="C432" s="213">
        <v>13</v>
      </c>
      <c r="D432" s="141" t="s">
        <v>90</v>
      </c>
      <c r="E432" s="142">
        <v>321</v>
      </c>
      <c r="F432" s="141">
        <v>-0.24824355971896961</v>
      </c>
      <c r="G432" s="142">
        <v>850</v>
      </c>
      <c r="H432" s="141">
        <v>6.9182389937106903E-2</v>
      </c>
      <c r="I432" s="142">
        <v>1535</v>
      </c>
      <c r="J432" s="141">
        <v>0.79322429906542058</v>
      </c>
      <c r="K432" s="142">
        <v>50</v>
      </c>
      <c r="L432" s="141">
        <v>1</v>
      </c>
      <c r="M432" s="142">
        <v>2769</v>
      </c>
      <c r="N432" s="141">
        <v>0.31669044222539222</v>
      </c>
      <c r="O432" s="142">
        <v>4961</v>
      </c>
      <c r="P432" s="141">
        <v>0.10293463761671862</v>
      </c>
      <c r="Q432" s="142">
        <v>7730</v>
      </c>
      <c r="R432" s="141">
        <v>0.17103469171337671</v>
      </c>
      <c r="S432" s="244"/>
      <c r="T432" s="149"/>
      <c r="U432" s="142"/>
      <c r="V432" s="149"/>
      <c r="W432" s="142"/>
      <c r="X432" s="149"/>
      <c r="Y432" s="142"/>
      <c r="Z432" s="149"/>
      <c r="AA432" s="142"/>
      <c r="AB432" s="149"/>
      <c r="AC432" s="142"/>
      <c r="AD432" s="154"/>
      <c r="AE432" s="213"/>
      <c r="AF432" s="149"/>
      <c r="AG432" s="142"/>
      <c r="AH432" s="149"/>
      <c r="AI432" s="142"/>
      <c r="AJ432" s="149"/>
      <c r="AK432" s="142"/>
      <c r="AL432" s="149"/>
      <c r="AM432" s="142"/>
      <c r="AN432" s="149"/>
      <c r="AO432" s="142"/>
      <c r="AP432" s="154"/>
      <c r="AQ432" s="334"/>
      <c r="AR432" s="149"/>
      <c r="AS432" s="142"/>
      <c r="AT432" s="149"/>
      <c r="AU432" s="142"/>
      <c r="AV432" s="149"/>
      <c r="AW432" s="142"/>
      <c r="AX432" s="149"/>
      <c r="AY432" s="142"/>
      <c r="AZ432" s="149"/>
      <c r="BA432" s="142"/>
      <c r="BB432" s="149"/>
      <c r="BC432" s="142"/>
      <c r="BD432" s="154"/>
      <c r="BE432" s="335"/>
      <c r="BF432" s="149"/>
      <c r="BG432" s="142"/>
      <c r="BH432" s="149"/>
      <c r="BI432" s="142"/>
      <c r="BJ432" s="149"/>
      <c r="BK432" s="142"/>
      <c r="BL432" s="149"/>
      <c r="BM432" s="142"/>
      <c r="BN432" s="149"/>
      <c r="BO432" s="142"/>
      <c r="BP432" s="149"/>
      <c r="BQ432" s="142"/>
      <c r="BR432" s="346"/>
    </row>
    <row r="433" spans="2:70" s="4" customFormat="1" ht="15" hidden="1" customHeight="1" outlineLevel="1" x14ac:dyDescent="0.25">
      <c r="B433" s="53" t="s">
        <v>88</v>
      </c>
      <c r="C433" s="213">
        <v>3</v>
      </c>
      <c r="D433" s="141">
        <v>-0.75</v>
      </c>
      <c r="E433" s="142">
        <v>892</v>
      </c>
      <c r="F433" s="141">
        <v>0.25280898876404501</v>
      </c>
      <c r="G433" s="142">
        <v>1259</v>
      </c>
      <c r="H433" s="141">
        <v>-0.189311010946555</v>
      </c>
      <c r="I433" s="142">
        <v>4073</v>
      </c>
      <c r="J433" s="141">
        <v>1.2428414096916298</v>
      </c>
      <c r="K433" s="142">
        <v>105</v>
      </c>
      <c r="L433" s="141">
        <v>1.0588235294117645</v>
      </c>
      <c r="M433" s="142">
        <v>6332</v>
      </c>
      <c r="N433" s="141">
        <v>0.5279922779922781</v>
      </c>
      <c r="O433" s="142">
        <v>7536</v>
      </c>
      <c r="P433" s="141">
        <v>5.1192634956060745E-2</v>
      </c>
      <c r="Q433" s="142">
        <v>13868</v>
      </c>
      <c r="R433" s="141">
        <v>0.22584637143109698</v>
      </c>
      <c r="S433" s="244"/>
      <c r="T433" s="149"/>
      <c r="U433" s="142"/>
      <c r="V433" s="149"/>
      <c r="W433" s="142"/>
      <c r="X433" s="149"/>
      <c r="Y433" s="142"/>
      <c r="Z433" s="149"/>
      <c r="AA433" s="142"/>
      <c r="AB433" s="149"/>
      <c r="AC433" s="142"/>
      <c r="AD433" s="154"/>
      <c r="AE433" s="213"/>
      <c r="AF433" s="149"/>
      <c r="AG433" s="142"/>
      <c r="AH433" s="149"/>
      <c r="AI433" s="142"/>
      <c r="AJ433" s="149"/>
      <c r="AK433" s="142"/>
      <c r="AL433" s="149"/>
      <c r="AM433" s="142"/>
      <c r="AN433" s="149"/>
      <c r="AO433" s="142"/>
      <c r="AP433" s="154"/>
      <c r="AQ433" s="334"/>
      <c r="AR433" s="149"/>
      <c r="AS433" s="142"/>
      <c r="AT433" s="149"/>
      <c r="AU433" s="142"/>
      <c r="AV433" s="149"/>
      <c r="AW433" s="142"/>
      <c r="AX433" s="149"/>
      <c r="AY433" s="142"/>
      <c r="AZ433" s="149"/>
      <c r="BA433" s="142"/>
      <c r="BB433" s="149"/>
      <c r="BC433" s="142"/>
      <c r="BD433" s="154"/>
      <c r="BE433" s="335"/>
      <c r="BF433" s="149"/>
      <c r="BG433" s="142"/>
      <c r="BH433" s="149"/>
      <c r="BI433" s="142"/>
      <c r="BJ433" s="149"/>
      <c r="BK433" s="142"/>
      <c r="BL433" s="149"/>
      <c r="BM433" s="142"/>
      <c r="BN433" s="149"/>
      <c r="BO433" s="142"/>
      <c r="BP433" s="149"/>
      <c r="BQ433" s="142"/>
      <c r="BR433" s="346"/>
    </row>
    <row r="434" spans="2:70" s="4" customFormat="1" ht="15" hidden="1" customHeight="1" outlineLevel="1" x14ac:dyDescent="0.25">
      <c r="B434" s="53" t="s">
        <v>89</v>
      </c>
      <c r="C434" s="213">
        <v>61</v>
      </c>
      <c r="D434" s="141">
        <v>9.1666666666666661</v>
      </c>
      <c r="E434" s="142">
        <v>903</v>
      </c>
      <c r="F434" s="141">
        <v>-0.13753581661891112</v>
      </c>
      <c r="G434" s="142">
        <v>1221</v>
      </c>
      <c r="H434" s="141">
        <v>-0.21680564464400254</v>
      </c>
      <c r="I434" s="142">
        <v>5117</v>
      </c>
      <c r="J434" s="141">
        <v>1.5935124176381144</v>
      </c>
      <c r="K434" s="142">
        <v>62</v>
      </c>
      <c r="L434" s="141">
        <v>61</v>
      </c>
      <c r="M434" s="142">
        <v>7364</v>
      </c>
      <c r="N434" s="141">
        <v>0.6057566506759704</v>
      </c>
      <c r="O434" s="142">
        <v>11492</v>
      </c>
      <c r="P434" s="141">
        <v>0.29779785431959338</v>
      </c>
      <c r="Q434" s="142">
        <v>18856</v>
      </c>
      <c r="R434" s="141">
        <v>0.40287181013317452</v>
      </c>
      <c r="S434" s="244"/>
      <c r="T434" s="149"/>
      <c r="U434" s="142"/>
      <c r="V434" s="149"/>
      <c r="W434" s="142"/>
      <c r="X434" s="149"/>
      <c r="Y434" s="142"/>
      <c r="Z434" s="149"/>
      <c r="AA434" s="142"/>
      <c r="AB434" s="149"/>
      <c r="AC434" s="142"/>
      <c r="AD434" s="154"/>
      <c r="AE434" s="213"/>
      <c r="AF434" s="149"/>
      <c r="AG434" s="142"/>
      <c r="AH434" s="149"/>
      <c r="AI434" s="142"/>
      <c r="AJ434" s="149"/>
      <c r="AK434" s="142"/>
      <c r="AL434" s="149"/>
      <c r="AM434" s="142"/>
      <c r="AN434" s="149"/>
      <c r="AO434" s="142"/>
      <c r="AP434" s="154"/>
      <c r="AQ434" s="334"/>
      <c r="AR434" s="149"/>
      <c r="AS434" s="142"/>
      <c r="AT434" s="149"/>
      <c r="AU434" s="142"/>
      <c r="AV434" s="149"/>
      <c r="AW434" s="142"/>
      <c r="AX434" s="149"/>
      <c r="AY434" s="142"/>
      <c r="AZ434" s="149"/>
      <c r="BA434" s="142"/>
      <c r="BB434" s="149"/>
      <c r="BC434" s="142"/>
      <c r="BD434" s="154"/>
      <c r="BE434" s="335"/>
      <c r="BF434" s="149"/>
      <c r="BG434" s="142"/>
      <c r="BH434" s="149"/>
      <c r="BI434" s="142"/>
      <c r="BJ434" s="149"/>
      <c r="BK434" s="142"/>
      <c r="BL434" s="149"/>
      <c r="BM434" s="142"/>
      <c r="BN434" s="149"/>
      <c r="BO434" s="142"/>
      <c r="BP434" s="149"/>
      <c r="BQ434" s="142"/>
      <c r="BR434" s="346"/>
    </row>
    <row r="435" spans="2:70" s="4" customFormat="1" ht="15.75" collapsed="1" x14ac:dyDescent="0.25">
      <c r="B435" s="65">
        <v>1985</v>
      </c>
      <c r="C435" s="214">
        <v>278</v>
      </c>
      <c r="D435" s="67">
        <v>1.4385964912280702</v>
      </c>
      <c r="E435" s="66">
        <v>5094</v>
      </c>
      <c r="F435" s="67">
        <v>-0.21715076071922546</v>
      </c>
      <c r="G435" s="66">
        <v>7915</v>
      </c>
      <c r="H435" s="67">
        <v>-5.4134799235181608E-2</v>
      </c>
      <c r="I435" s="66">
        <v>20959</v>
      </c>
      <c r="J435" s="67">
        <v>0.49803445071831898</v>
      </c>
      <c r="K435" s="66">
        <v>384</v>
      </c>
      <c r="L435" s="67">
        <v>0.41176470588235303</v>
      </c>
      <c r="M435" s="66">
        <v>34630</v>
      </c>
      <c r="N435" s="67">
        <v>0.18385067687679468</v>
      </c>
      <c r="O435" s="66">
        <v>52169</v>
      </c>
      <c r="P435" s="67">
        <v>0.16412281876199408</v>
      </c>
      <c r="Q435" s="66">
        <v>86799</v>
      </c>
      <c r="R435" s="67">
        <v>0.17191423865201316</v>
      </c>
      <c r="S435" s="343"/>
      <c r="T435" s="67"/>
      <c r="U435" s="66"/>
      <c r="V435" s="67"/>
      <c r="W435" s="66"/>
      <c r="X435" s="67"/>
      <c r="Y435" s="66"/>
      <c r="Z435" s="67"/>
      <c r="AA435" s="66"/>
      <c r="AB435" s="67"/>
      <c r="AC435" s="66"/>
      <c r="AD435" s="347"/>
      <c r="AE435" s="214"/>
      <c r="AF435" s="67"/>
      <c r="AG435" s="66"/>
      <c r="AH435" s="67"/>
      <c r="AI435" s="66"/>
      <c r="AJ435" s="67"/>
      <c r="AK435" s="66"/>
      <c r="AL435" s="67"/>
      <c r="AM435" s="66"/>
      <c r="AN435" s="67"/>
      <c r="AO435" s="66"/>
      <c r="AP435" s="347"/>
      <c r="AQ435" s="344"/>
      <c r="AR435" s="67"/>
      <c r="AS435" s="66"/>
      <c r="AT435" s="67"/>
      <c r="AU435" s="66"/>
      <c r="AV435" s="67"/>
      <c r="AW435" s="66"/>
      <c r="AX435" s="67"/>
      <c r="AY435" s="66"/>
      <c r="AZ435" s="67"/>
      <c r="BA435" s="66"/>
      <c r="BB435" s="67"/>
      <c r="BC435" s="66"/>
      <c r="BD435" s="347"/>
      <c r="BE435" s="345"/>
      <c r="BF435" s="67"/>
      <c r="BG435" s="66"/>
      <c r="BH435" s="67"/>
      <c r="BI435" s="66"/>
      <c r="BJ435" s="67"/>
      <c r="BK435" s="66"/>
      <c r="BL435" s="67"/>
      <c r="BM435" s="66"/>
      <c r="BN435" s="67"/>
      <c r="BO435" s="66"/>
      <c r="BP435" s="67"/>
      <c r="BQ435" s="66"/>
      <c r="BR435" s="348"/>
    </row>
    <row r="436" spans="2:70" s="4" customFormat="1" ht="15" hidden="1" customHeight="1" outlineLevel="1" x14ac:dyDescent="0.25">
      <c r="B436" s="53" t="s">
        <v>78</v>
      </c>
      <c r="C436" s="213">
        <v>0</v>
      </c>
      <c r="D436" s="141">
        <v>-1</v>
      </c>
      <c r="E436" s="142">
        <v>1501</v>
      </c>
      <c r="F436" s="141">
        <v>0.10693215339233042</v>
      </c>
      <c r="G436" s="142">
        <v>1194</v>
      </c>
      <c r="H436" s="141">
        <v>-0.4707446808510638</v>
      </c>
      <c r="I436" s="142">
        <v>2486</v>
      </c>
      <c r="J436" s="141">
        <v>-0.12124425592082011</v>
      </c>
      <c r="K436" s="142">
        <v>30</v>
      </c>
      <c r="L436" s="141">
        <v>-0.2857142857142857</v>
      </c>
      <c r="M436" s="142">
        <v>5211</v>
      </c>
      <c r="N436" s="141">
        <v>-0.26168886370076505</v>
      </c>
      <c r="O436" s="142">
        <v>7268</v>
      </c>
      <c r="P436" s="141">
        <v>1.2397269814737433E-2</v>
      </c>
      <c r="Q436" s="142">
        <v>12479</v>
      </c>
      <c r="R436" s="141">
        <v>-0.12348107045023526</v>
      </c>
      <c r="S436" s="244"/>
      <c r="T436" s="149"/>
      <c r="U436" s="142"/>
      <c r="V436" s="149"/>
      <c r="W436" s="142"/>
      <c r="X436" s="149"/>
      <c r="Y436" s="142"/>
      <c r="Z436" s="149"/>
      <c r="AA436" s="142"/>
      <c r="AB436" s="149"/>
      <c r="AC436" s="142"/>
      <c r="AD436" s="154"/>
      <c r="AE436" s="213"/>
      <c r="AF436" s="149"/>
      <c r="AG436" s="142"/>
      <c r="AH436" s="149"/>
      <c r="AI436" s="142"/>
      <c r="AJ436" s="149"/>
      <c r="AK436" s="142"/>
      <c r="AL436" s="149"/>
      <c r="AM436" s="142"/>
      <c r="AN436" s="149"/>
      <c r="AO436" s="142"/>
      <c r="AP436" s="154"/>
      <c r="AQ436" s="334"/>
      <c r="AR436" s="149"/>
      <c r="AS436" s="142"/>
      <c r="AT436" s="149"/>
      <c r="AU436" s="142"/>
      <c r="AV436" s="149"/>
      <c r="AW436" s="142"/>
      <c r="AX436" s="149"/>
      <c r="AY436" s="142"/>
      <c r="AZ436" s="149"/>
      <c r="BA436" s="142"/>
      <c r="BB436" s="149"/>
      <c r="BC436" s="142"/>
      <c r="BD436" s="154"/>
      <c r="BE436" s="335"/>
      <c r="BF436" s="149"/>
      <c r="BG436" s="142"/>
      <c r="BH436" s="149"/>
      <c r="BI436" s="142"/>
      <c r="BJ436" s="149"/>
      <c r="BK436" s="142"/>
      <c r="BL436" s="149"/>
      <c r="BM436" s="142"/>
      <c r="BN436" s="149"/>
      <c r="BO436" s="142"/>
      <c r="BP436" s="149"/>
      <c r="BQ436" s="142"/>
      <c r="BR436" s="346"/>
    </row>
    <row r="437" spans="2:70" s="4" customFormat="1" ht="15" hidden="1" customHeight="1" outlineLevel="1" x14ac:dyDescent="0.25">
      <c r="B437" s="53" t="s">
        <v>79</v>
      </c>
      <c r="C437" s="213">
        <v>26</v>
      </c>
      <c r="D437" s="141">
        <v>-0.92550143266475648</v>
      </c>
      <c r="E437" s="142">
        <v>976</v>
      </c>
      <c r="F437" s="141">
        <v>-0.30583214793741109</v>
      </c>
      <c r="G437" s="142">
        <v>1028</v>
      </c>
      <c r="H437" s="141">
        <v>-0.38736591179976165</v>
      </c>
      <c r="I437" s="142">
        <v>2429</v>
      </c>
      <c r="J437" s="141">
        <v>0.11473152822395605</v>
      </c>
      <c r="K437" s="142">
        <v>53</v>
      </c>
      <c r="L437" s="141">
        <v>1.9444444444444446</v>
      </c>
      <c r="M437" s="142">
        <v>4512</v>
      </c>
      <c r="N437" s="141">
        <v>-0.19857904085257549</v>
      </c>
      <c r="O437" s="142">
        <v>5923</v>
      </c>
      <c r="P437" s="141">
        <v>-2.7741300065659891E-2</v>
      </c>
      <c r="Q437" s="142">
        <v>10435</v>
      </c>
      <c r="R437" s="141">
        <v>-0.10979355058863671</v>
      </c>
      <c r="S437" s="244"/>
      <c r="T437" s="149"/>
      <c r="U437" s="142"/>
      <c r="V437" s="149"/>
      <c r="W437" s="142"/>
      <c r="X437" s="149"/>
      <c r="Y437" s="142"/>
      <c r="Z437" s="149"/>
      <c r="AA437" s="142"/>
      <c r="AB437" s="149"/>
      <c r="AC437" s="142"/>
      <c r="AD437" s="154"/>
      <c r="AE437" s="213"/>
      <c r="AF437" s="149"/>
      <c r="AG437" s="142"/>
      <c r="AH437" s="149"/>
      <c r="AI437" s="142"/>
      <c r="AJ437" s="149"/>
      <c r="AK437" s="142"/>
      <c r="AL437" s="149"/>
      <c r="AM437" s="142"/>
      <c r="AN437" s="149"/>
      <c r="AO437" s="142"/>
      <c r="AP437" s="154"/>
      <c r="AQ437" s="334"/>
      <c r="AR437" s="149"/>
      <c r="AS437" s="142"/>
      <c r="AT437" s="149"/>
      <c r="AU437" s="142"/>
      <c r="AV437" s="149"/>
      <c r="AW437" s="142"/>
      <c r="AX437" s="149"/>
      <c r="AY437" s="142"/>
      <c r="AZ437" s="149"/>
      <c r="BA437" s="142"/>
      <c r="BB437" s="149"/>
      <c r="BC437" s="142"/>
      <c r="BD437" s="154"/>
      <c r="BE437" s="335"/>
      <c r="BF437" s="149"/>
      <c r="BG437" s="142"/>
      <c r="BH437" s="149"/>
      <c r="BI437" s="142"/>
      <c r="BJ437" s="149"/>
      <c r="BK437" s="142"/>
      <c r="BL437" s="149"/>
      <c r="BM437" s="142"/>
      <c r="BN437" s="149"/>
      <c r="BO437" s="142"/>
      <c r="BP437" s="149"/>
      <c r="BQ437" s="142"/>
      <c r="BR437" s="346"/>
    </row>
    <row r="438" spans="2:70" s="4" customFormat="1" ht="15" hidden="1" customHeight="1" outlineLevel="1" x14ac:dyDescent="0.25">
      <c r="B438" s="53" t="s">
        <v>80</v>
      </c>
      <c r="C438" s="213">
        <v>20</v>
      </c>
      <c r="D438" s="141">
        <v>-0.96904024767801855</v>
      </c>
      <c r="E438" s="142">
        <v>1047</v>
      </c>
      <c r="F438" s="141">
        <v>-0.2920892494929006</v>
      </c>
      <c r="G438" s="142">
        <v>1245</v>
      </c>
      <c r="H438" s="141">
        <v>-0.295814479638009</v>
      </c>
      <c r="I438" s="142">
        <v>2853</v>
      </c>
      <c r="J438" s="141">
        <v>7.0142535633908487E-2</v>
      </c>
      <c r="K438" s="142">
        <v>45</v>
      </c>
      <c r="L438" s="141">
        <v>0.28571428571428581</v>
      </c>
      <c r="M438" s="142">
        <v>5210</v>
      </c>
      <c r="N438" s="141">
        <v>-0.20988777676675763</v>
      </c>
      <c r="O438" s="142">
        <v>6358</v>
      </c>
      <c r="P438" s="141">
        <v>-5.1610978520286399E-2</v>
      </c>
      <c r="Q438" s="142">
        <v>11568</v>
      </c>
      <c r="R438" s="141">
        <v>-0.13009475109038948</v>
      </c>
      <c r="S438" s="244"/>
      <c r="T438" s="149"/>
      <c r="U438" s="142"/>
      <c r="V438" s="149"/>
      <c r="W438" s="142"/>
      <c r="X438" s="149"/>
      <c r="Y438" s="142"/>
      <c r="Z438" s="149"/>
      <c r="AA438" s="142"/>
      <c r="AB438" s="149"/>
      <c r="AC438" s="142"/>
      <c r="AD438" s="154"/>
      <c r="AE438" s="213"/>
      <c r="AF438" s="149"/>
      <c r="AG438" s="142"/>
      <c r="AH438" s="149"/>
      <c r="AI438" s="142"/>
      <c r="AJ438" s="149"/>
      <c r="AK438" s="142"/>
      <c r="AL438" s="149"/>
      <c r="AM438" s="142"/>
      <c r="AN438" s="149"/>
      <c r="AO438" s="142"/>
      <c r="AP438" s="154"/>
      <c r="AQ438" s="334"/>
      <c r="AR438" s="149"/>
      <c r="AS438" s="142"/>
      <c r="AT438" s="149"/>
      <c r="AU438" s="142"/>
      <c r="AV438" s="149"/>
      <c r="AW438" s="142"/>
      <c r="AX438" s="149"/>
      <c r="AY438" s="142"/>
      <c r="AZ438" s="149"/>
      <c r="BA438" s="142"/>
      <c r="BB438" s="149"/>
      <c r="BC438" s="142"/>
      <c r="BD438" s="154"/>
      <c r="BE438" s="335"/>
      <c r="BF438" s="149"/>
      <c r="BG438" s="142"/>
      <c r="BH438" s="149"/>
      <c r="BI438" s="142"/>
      <c r="BJ438" s="149"/>
      <c r="BK438" s="142"/>
      <c r="BL438" s="149"/>
      <c r="BM438" s="142"/>
      <c r="BN438" s="149"/>
      <c r="BO438" s="142"/>
      <c r="BP438" s="149"/>
      <c r="BQ438" s="142"/>
      <c r="BR438" s="346"/>
    </row>
    <row r="439" spans="2:70" s="4" customFormat="1" ht="15" hidden="1" customHeight="1" outlineLevel="1" x14ac:dyDescent="0.25">
      <c r="B439" s="53" t="s">
        <v>81</v>
      </c>
      <c r="C439" s="213">
        <v>10</v>
      </c>
      <c r="D439" s="141">
        <v>2.3333333333333335</v>
      </c>
      <c r="E439" s="142">
        <v>742</v>
      </c>
      <c r="F439" s="141">
        <v>-3.7613488975356657E-2</v>
      </c>
      <c r="G439" s="142">
        <v>937</v>
      </c>
      <c r="H439" s="141">
        <v>0.1115065243179123</v>
      </c>
      <c r="I439" s="142">
        <v>1554</v>
      </c>
      <c r="J439" s="141">
        <v>3.1187790311877794E-2</v>
      </c>
      <c r="K439" s="142">
        <v>58</v>
      </c>
      <c r="L439" s="141">
        <v>2.625</v>
      </c>
      <c r="M439" s="142">
        <v>3301</v>
      </c>
      <c r="N439" s="141">
        <v>5.1273885350318515E-2</v>
      </c>
      <c r="O439" s="142">
        <v>4634</v>
      </c>
      <c r="P439" s="141">
        <v>0.27133058984910829</v>
      </c>
      <c r="Q439" s="142">
        <v>7935</v>
      </c>
      <c r="R439" s="141">
        <v>0.16949152542372881</v>
      </c>
      <c r="S439" s="244"/>
      <c r="T439" s="149"/>
      <c r="U439" s="142"/>
      <c r="V439" s="149"/>
      <c r="W439" s="142"/>
      <c r="X439" s="149"/>
      <c r="Y439" s="142"/>
      <c r="Z439" s="149"/>
      <c r="AA439" s="142"/>
      <c r="AB439" s="149"/>
      <c r="AC439" s="142"/>
      <c r="AD439" s="154"/>
      <c r="AE439" s="213"/>
      <c r="AF439" s="149"/>
      <c r="AG439" s="142"/>
      <c r="AH439" s="149"/>
      <c r="AI439" s="142"/>
      <c r="AJ439" s="149"/>
      <c r="AK439" s="142"/>
      <c r="AL439" s="149"/>
      <c r="AM439" s="142"/>
      <c r="AN439" s="149"/>
      <c r="AO439" s="142"/>
      <c r="AP439" s="154"/>
      <c r="AQ439" s="334"/>
      <c r="AR439" s="149"/>
      <c r="AS439" s="142"/>
      <c r="AT439" s="149"/>
      <c r="AU439" s="142"/>
      <c r="AV439" s="149"/>
      <c r="AW439" s="142"/>
      <c r="AX439" s="149"/>
      <c r="AY439" s="142"/>
      <c r="AZ439" s="149"/>
      <c r="BA439" s="142"/>
      <c r="BB439" s="149"/>
      <c r="BC439" s="142"/>
      <c r="BD439" s="154"/>
      <c r="BE439" s="335"/>
      <c r="BF439" s="149"/>
      <c r="BG439" s="142"/>
      <c r="BH439" s="149"/>
      <c r="BI439" s="142"/>
      <c r="BJ439" s="149"/>
      <c r="BK439" s="142"/>
      <c r="BL439" s="149"/>
      <c r="BM439" s="142"/>
      <c r="BN439" s="149"/>
      <c r="BO439" s="142"/>
      <c r="BP439" s="149"/>
      <c r="BQ439" s="142"/>
      <c r="BR439" s="346"/>
    </row>
    <row r="440" spans="2:70" s="4" customFormat="1" ht="15" hidden="1" customHeight="1" outlineLevel="1" x14ac:dyDescent="0.25">
      <c r="B440" s="53" t="s">
        <v>82</v>
      </c>
      <c r="C440" s="213">
        <v>0</v>
      </c>
      <c r="D440" s="141">
        <v>-1</v>
      </c>
      <c r="E440" s="142">
        <v>20</v>
      </c>
      <c r="F440" s="141">
        <v>0.81818181818181812</v>
      </c>
      <c r="G440" s="142">
        <v>13</v>
      </c>
      <c r="H440" s="141">
        <v>5.5</v>
      </c>
      <c r="I440" s="142">
        <v>6</v>
      </c>
      <c r="J440" s="141">
        <v>-0.45454545454545459</v>
      </c>
      <c r="K440" s="142">
        <v>3</v>
      </c>
      <c r="L440" s="141">
        <v>-0.5714285714285714</v>
      </c>
      <c r="M440" s="142">
        <v>42</v>
      </c>
      <c r="N440" s="141">
        <v>-0.31147540983606559</v>
      </c>
      <c r="O440" s="142">
        <v>6</v>
      </c>
      <c r="P440" s="141">
        <v>-0.5</v>
      </c>
      <c r="Q440" s="142">
        <v>48</v>
      </c>
      <c r="R440" s="141">
        <v>-0.34246575342465757</v>
      </c>
      <c r="S440" s="244"/>
      <c r="T440" s="149"/>
      <c r="U440" s="142"/>
      <c r="V440" s="149"/>
      <c r="W440" s="142"/>
      <c r="X440" s="149"/>
      <c r="Y440" s="142"/>
      <c r="Z440" s="149"/>
      <c r="AA440" s="142"/>
      <c r="AB440" s="149"/>
      <c r="AC440" s="142"/>
      <c r="AD440" s="154"/>
      <c r="AE440" s="213"/>
      <c r="AF440" s="149"/>
      <c r="AG440" s="142"/>
      <c r="AH440" s="149"/>
      <c r="AI440" s="142"/>
      <c r="AJ440" s="149"/>
      <c r="AK440" s="142"/>
      <c r="AL440" s="149"/>
      <c r="AM440" s="142"/>
      <c r="AN440" s="149"/>
      <c r="AO440" s="142"/>
      <c r="AP440" s="154"/>
      <c r="AQ440" s="334"/>
      <c r="AR440" s="149"/>
      <c r="AS440" s="142"/>
      <c r="AT440" s="149"/>
      <c r="AU440" s="142"/>
      <c r="AV440" s="149"/>
      <c r="AW440" s="142"/>
      <c r="AX440" s="149"/>
      <c r="AY440" s="142"/>
      <c r="AZ440" s="149"/>
      <c r="BA440" s="142"/>
      <c r="BB440" s="149"/>
      <c r="BC440" s="142"/>
      <c r="BD440" s="154"/>
      <c r="BE440" s="335"/>
      <c r="BF440" s="149"/>
      <c r="BG440" s="142"/>
      <c r="BH440" s="149"/>
      <c r="BI440" s="142"/>
      <c r="BJ440" s="149"/>
      <c r="BK440" s="142"/>
      <c r="BL440" s="149"/>
      <c r="BM440" s="142"/>
      <c r="BN440" s="149"/>
      <c r="BO440" s="142"/>
      <c r="BP440" s="149"/>
      <c r="BQ440" s="142"/>
      <c r="BR440" s="346"/>
    </row>
    <row r="441" spans="2:70" s="4" customFormat="1" ht="15" hidden="1" customHeight="1" outlineLevel="1" x14ac:dyDescent="0.25">
      <c r="B441" s="53" t="s">
        <v>83</v>
      </c>
      <c r="C441" s="213">
        <v>13</v>
      </c>
      <c r="D441" s="141" t="s">
        <v>90</v>
      </c>
      <c r="E441" s="142">
        <v>0</v>
      </c>
      <c r="F441" s="141">
        <v>-1</v>
      </c>
      <c r="G441" s="142">
        <v>8</v>
      </c>
      <c r="H441" s="141">
        <v>0.60000000000000009</v>
      </c>
      <c r="I441" s="142">
        <v>4</v>
      </c>
      <c r="J441" s="141">
        <v>0.33333333333333326</v>
      </c>
      <c r="K441" s="142">
        <v>4</v>
      </c>
      <c r="L441" s="141">
        <v>0.33333333333333326</v>
      </c>
      <c r="M441" s="142">
        <v>29</v>
      </c>
      <c r="N441" s="141">
        <v>0.20833333333333326</v>
      </c>
      <c r="O441" s="142">
        <v>13</v>
      </c>
      <c r="P441" s="141">
        <v>0</v>
      </c>
      <c r="Q441" s="142">
        <v>42</v>
      </c>
      <c r="R441" s="141">
        <v>0.13513513513513509</v>
      </c>
      <c r="S441" s="244"/>
      <c r="T441" s="149"/>
      <c r="U441" s="142"/>
      <c r="V441" s="149"/>
      <c r="W441" s="142"/>
      <c r="X441" s="149"/>
      <c r="Y441" s="142"/>
      <c r="Z441" s="149"/>
      <c r="AA441" s="142"/>
      <c r="AB441" s="149"/>
      <c r="AC441" s="142"/>
      <c r="AD441" s="154"/>
      <c r="AE441" s="213"/>
      <c r="AF441" s="149"/>
      <c r="AG441" s="142"/>
      <c r="AH441" s="149"/>
      <c r="AI441" s="142"/>
      <c r="AJ441" s="149"/>
      <c r="AK441" s="142"/>
      <c r="AL441" s="149"/>
      <c r="AM441" s="142"/>
      <c r="AN441" s="149"/>
      <c r="AO441" s="142"/>
      <c r="AP441" s="154"/>
      <c r="AQ441" s="334"/>
      <c r="AR441" s="149"/>
      <c r="AS441" s="142"/>
      <c r="AT441" s="149"/>
      <c r="AU441" s="142"/>
      <c r="AV441" s="149"/>
      <c r="AW441" s="142"/>
      <c r="AX441" s="149"/>
      <c r="AY441" s="142"/>
      <c r="AZ441" s="149"/>
      <c r="BA441" s="142"/>
      <c r="BB441" s="149"/>
      <c r="BC441" s="142"/>
      <c r="BD441" s="154"/>
      <c r="BE441" s="335"/>
      <c r="BF441" s="149"/>
      <c r="BG441" s="142"/>
      <c r="BH441" s="149"/>
      <c r="BI441" s="142"/>
      <c r="BJ441" s="149"/>
      <c r="BK441" s="142"/>
      <c r="BL441" s="149"/>
      <c r="BM441" s="142"/>
      <c r="BN441" s="149"/>
      <c r="BO441" s="142"/>
      <c r="BP441" s="149"/>
      <c r="BQ441" s="142"/>
      <c r="BR441" s="346"/>
    </row>
    <row r="442" spans="2:70" s="4" customFormat="1" ht="15" hidden="1" customHeight="1" outlineLevel="1" x14ac:dyDescent="0.25">
      <c r="B442" s="53" t="s">
        <v>84</v>
      </c>
      <c r="C442" s="213">
        <v>10</v>
      </c>
      <c r="D442" s="141" t="s">
        <v>90</v>
      </c>
      <c r="E442" s="142">
        <v>10</v>
      </c>
      <c r="F442" s="141">
        <v>9</v>
      </c>
      <c r="G442" s="142">
        <v>1</v>
      </c>
      <c r="H442" s="141">
        <v>-0.96551724137931039</v>
      </c>
      <c r="I442" s="142">
        <v>4</v>
      </c>
      <c r="J442" s="141">
        <v>-0.83333333333333337</v>
      </c>
      <c r="K442" s="142">
        <v>1</v>
      </c>
      <c r="L442" s="141">
        <v>-0.83333333333333337</v>
      </c>
      <c r="M442" s="142">
        <v>26</v>
      </c>
      <c r="N442" s="141">
        <v>-0.56666666666666665</v>
      </c>
      <c r="O442" s="142">
        <v>40</v>
      </c>
      <c r="P442" s="141" t="s">
        <v>90</v>
      </c>
      <c r="Q442" s="142">
        <v>66</v>
      </c>
      <c r="R442" s="141">
        <v>0.10000000000000009</v>
      </c>
      <c r="S442" s="244"/>
      <c r="T442" s="149"/>
      <c r="U442" s="142"/>
      <c r="V442" s="149"/>
      <c r="W442" s="142"/>
      <c r="X442" s="149"/>
      <c r="Y442" s="142"/>
      <c r="Z442" s="149"/>
      <c r="AA442" s="142"/>
      <c r="AB442" s="149"/>
      <c r="AC442" s="142"/>
      <c r="AD442" s="154"/>
      <c r="AE442" s="213"/>
      <c r="AF442" s="149"/>
      <c r="AG442" s="142"/>
      <c r="AH442" s="149"/>
      <c r="AI442" s="142"/>
      <c r="AJ442" s="149"/>
      <c r="AK442" s="142"/>
      <c r="AL442" s="149"/>
      <c r="AM442" s="142"/>
      <c r="AN442" s="149"/>
      <c r="AO442" s="142"/>
      <c r="AP442" s="154"/>
      <c r="AQ442" s="334"/>
      <c r="AR442" s="149"/>
      <c r="AS442" s="142"/>
      <c r="AT442" s="149"/>
      <c r="AU442" s="142"/>
      <c r="AV442" s="149"/>
      <c r="AW442" s="142"/>
      <c r="AX442" s="149"/>
      <c r="AY442" s="142"/>
      <c r="AZ442" s="149"/>
      <c r="BA442" s="142"/>
      <c r="BB442" s="149"/>
      <c r="BC442" s="142"/>
      <c r="BD442" s="154"/>
      <c r="BE442" s="335"/>
      <c r="BF442" s="149"/>
      <c r="BG442" s="142"/>
      <c r="BH442" s="149"/>
      <c r="BI442" s="142"/>
      <c r="BJ442" s="149"/>
      <c r="BK442" s="142"/>
      <c r="BL442" s="149"/>
      <c r="BM442" s="142"/>
      <c r="BN442" s="149"/>
      <c r="BO442" s="142"/>
      <c r="BP442" s="149"/>
      <c r="BQ442" s="142"/>
      <c r="BR442" s="346"/>
    </row>
    <row r="443" spans="2:70" s="4" customFormat="1" ht="15" hidden="1" customHeight="1" outlineLevel="1" x14ac:dyDescent="0.25">
      <c r="B443" s="53" t="s">
        <v>85</v>
      </c>
      <c r="C443" s="213">
        <v>11</v>
      </c>
      <c r="D443" s="141">
        <v>0</v>
      </c>
      <c r="E443" s="142">
        <v>12</v>
      </c>
      <c r="F443" s="141">
        <v>0.19999999999999996</v>
      </c>
      <c r="G443" s="142">
        <v>7</v>
      </c>
      <c r="H443" s="141">
        <v>-0.30000000000000004</v>
      </c>
      <c r="I443" s="142">
        <v>1</v>
      </c>
      <c r="J443" s="141">
        <v>-0.75</v>
      </c>
      <c r="K443" s="142">
        <v>1</v>
      </c>
      <c r="L443" s="141" t="s">
        <v>90</v>
      </c>
      <c r="M443" s="142">
        <v>32</v>
      </c>
      <c r="N443" s="141">
        <v>-8.5714285714285743E-2</v>
      </c>
      <c r="O443" s="142">
        <v>35</v>
      </c>
      <c r="P443" s="141">
        <v>0.84210526315789469</v>
      </c>
      <c r="Q443" s="142">
        <v>67</v>
      </c>
      <c r="R443" s="141">
        <v>0.2407407407407407</v>
      </c>
      <c r="S443" s="244"/>
      <c r="T443" s="149"/>
      <c r="U443" s="142"/>
      <c r="V443" s="149"/>
      <c r="W443" s="142"/>
      <c r="X443" s="149"/>
      <c r="Y443" s="142"/>
      <c r="Z443" s="149"/>
      <c r="AA443" s="142"/>
      <c r="AB443" s="149"/>
      <c r="AC443" s="142"/>
      <c r="AD443" s="154"/>
      <c r="AE443" s="213"/>
      <c r="AF443" s="149"/>
      <c r="AG443" s="142"/>
      <c r="AH443" s="149"/>
      <c r="AI443" s="142"/>
      <c r="AJ443" s="149"/>
      <c r="AK443" s="142"/>
      <c r="AL443" s="149"/>
      <c r="AM443" s="142"/>
      <c r="AN443" s="149"/>
      <c r="AO443" s="142"/>
      <c r="AP443" s="154"/>
      <c r="AQ443" s="334"/>
      <c r="AR443" s="149"/>
      <c r="AS443" s="142"/>
      <c r="AT443" s="149"/>
      <c r="AU443" s="142"/>
      <c r="AV443" s="149"/>
      <c r="AW443" s="142"/>
      <c r="AX443" s="149"/>
      <c r="AY443" s="142"/>
      <c r="AZ443" s="149"/>
      <c r="BA443" s="142"/>
      <c r="BB443" s="149"/>
      <c r="BC443" s="142"/>
      <c r="BD443" s="154"/>
      <c r="BE443" s="335"/>
      <c r="BF443" s="149"/>
      <c r="BG443" s="142"/>
      <c r="BH443" s="149"/>
      <c r="BI443" s="142"/>
      <c r="BJ443" s="149"/>
      <c r="BK443" s="142"/>
      <c r="BL443" s="149"/>
      <c r="BM443" s="142"/>
      <c r="BN443" s="149"/>
      <c r="BO443" s="142"/>
      <c r="BP443" s="149"/>
      <c r="BQ443" s="142"/>
      <c r="BR443" s="346"/>
    </row>
    <row r="444" spans="2:70" s="4" customFormat="1" ht="15" hidden="1" customHeight="1" outlineLevel="1" x14ac:dyDescent="0.25">
      <c r="B444" s="53" t="s">
        <v>86</v>
      </c>
      <c r="C444" s="213">
        <v>6</v>
      </c>
      <c r="D444" s="141">
        <v>-0.1428571428571429</v>
      </c>
      <c r="E444" s="142">
        <v>13</v>
      </c>
      <c r="F444" s="141">
        <v>-0.95833333333333337</v>
      </c>
      <c r="G444" s="142">
        <v>28</v>
      </c>
      <c r="H444" s="141">
        <v>0.16666666666666674</v>
      </c>
      <c r="I444" s="142">
        <v>9</v>
      </c>
      <c r="J444" s="141">
        <v>-0.64</v>
      </c>
      <c r="K444" s="142">
        <v>0</v>
      </c>
      <c r="L444" s="141">
        <v>-1</v>
      </c>
      <c r="M444" s="142">
        <v>56</v>
      </c>
      <c r="N444" s="141">
        <v>-0.84864864864864864</v>
      </c>
      <c r="O444" s="142">
        <v>15</v>
      </c>
      <c r="P444" s="141">
        <v>0.875</v>
      </c>
      <c r="Q444" s="142">
        <v>71</v>
      </c>
      <c r="R444" s="141">
        <v>-0.81216931216931221</v>
      </c>
      <c r="S444" s="244"/>
      <c r="T444" s="149"/>
      <c r="U444" s="142"/>
      <c r="V444" s="149"/>
      <c r="W444" s="142"/>
      <c r="X444" s="149"/>
      <c r="Y444" s="142"/>
      <c r="Z444" s="149"/>
      <c r="AA444" s="142"/>
      <c r="AB444" s="149"/>
      <c r="AC444" s="142"/>
      <c r="AD444" s="154"/>
      <c r="AE444" s="213"/>
      <c r="AF444" s="149"/>
      <c r="AG444" s="142"/>
      <c r="AH444" s="149"/>
      <c r="AI444" s="142"/>
      <c r="AJ444" s="149"/>
      <c r="AK444" s="142"/>
      <c r="AL444" s="149"/>
      <c r="AM444" s="142"/>
      <c r="AN444" s="149"/>
      <c r="AO444" s="142"/>
      <c r="AP444" s="154"/>
      <c r="AQ444" s="334"/>
      <c r="AR444" s="149"/>
      <c r="AS444" s="142"/>
      <c r="AT444" s="149"/>
      <c r="AU444" s="142"/>
      <c r="AV444" s="149"/>
      <c r="AW444" s="142"/>
      <c r="AX444" s="149"/>
      <c r="AY444" s="142"/>
      <c r="AZ444" s="149"/>
      <c r="BA444" s="142"/>
      <c r="BB444" s="149"/>
      <c r="BC444" s="142"/>
      <c r="BD444" s="154"/>
      <c r="BE444" s="335"/>
      <c r="BF444" s="149"/>
      <c r="BG444" s="142"/>
      <c r="BH444" s="149"/>
      <c r="BI444" s="142"/>
      <c r="BJ444" s="149"/>
      <c r="BK444" s="142"/>
      <c r="BL444" s="149"/>
      <c r="BM444" s="142"/>
      <c r="BN444" s="149"/>
      <c r="BO444" s="142"/>
      <c r="BP444" s="149"/>
      <c r="BQ444" s="142"/>
      <c r="BR444" s="346"/>
    </row>
    <row r="445" spans="2:70" s="4" customFormat="1" ht="15" hidden="1" customHeight="1" outlineLevel="1" x14ac:dyDescent="0.25">
      <c r="B445" s="53" t="s">
        <v>87</v>
      </c>
      <c r="C445" s="213">
        <v>0</v>
      </c>
      <c r="D445" s="141" t="s">
        <v>90</v>
      </c>
      <c r="E445" s="142">
        <v>427</v>
      </c>
      <c r="F445" s="141">
        <v>1.18974358974359</v>
      </c>
      <c r="G445" s="142">
        <v>795</v>
      </c>
      <c r="H445" s="141">
        <v>0.99248120300751874</v>
      </c>
      <c r="I445" s="142">
        <v>856</v>
      </c>
      <c r="J445" s="141">
        <v>-0.29893529893529891</v>
      </c>
      <c r="K445" s="142">
        <v>25</v>
      </c>
      <c r="L445" s="141">
        <v>-0.5</v>
      </c>
      <c r="M445" s="142">
        <v>2103</v>
      </c>
      <c r="N445" s="141">
        <v>0.12761394101876666</v>
      </c>
      <c r="O445" s="142">
        <v>4498</v>
      </c>
      <c r="P445" s="141">
        <v>0.25642458100558652</v>
      </c>
      <c r="Q445" s="142">
        <v>6601</v>
      </c>
      <c r="R445" s="141">
        <v>0.21230486685032135</v>
      </c>
      <c r="S445" s="244"/>
      <c r="T445" s="149"/>
      <c r="U445" s="142"/>
      <c r="V445" s="149"/>
      <c r="W445" s="142"/>
      <c r="X445" s="149"/>
      <c r="Y445" s="142"/>
      <c r="Z445" s="149"/>
      <c r="AA445" s="142"/>
      <c r="AB445" s="149"/>
      <c r="AC445" s="142"/>
      <c r="AD445" s="154"/>
      <c r="AE445" s="213"/>
      <c r="AF445" s="149"/>
      <c r="AG445" s="142"/>
      <c r="AH445" s="149"/>
      <c r="AI445" s="142"/>
      <c r="AJ445" s="149"/>
      <c r="AK445" s="142"/>
      <c r="AL445" s="149"/>
      <c r="AM445" s="142"/>
      <c r="AN445" s="149"/>
      <c r="AO445" s="142"/>
      <c r="AP445" s="154"/>
      <c r="AQ445" s="334"/>
      <c r="AR445" s="149"/>
      <c r="AS445" s="142"/>
      <c r="AT445" s="149"/>
      <c r="AU445" s="142"/>
      <c r="AV445" s="149"/>
      <c r="AW445" s="142"/>
      <c r="AX445" s="149"/>
      <c r="AY445" s="142"/>
      <c r="AZ445" s="149"/>
      <c r="BA445" s="142"/>
      <c r="BB445" s="149"/>
      <c r="BC445" s="142"/>
      <c r="BD445" s="154"/>
      <c r="BE445" s="335"/>
      <c r="BF445" s="149"/>
      <c r="BG445" s="142"/>
      <c r="BH445" s="149"/>
      <c r="BI445" s="142"/>
      <c r="BJ445" s="149"/>
      <c r="BK445" s="142"/>
      <c r="BL445" s="149"/>
      <c r="BM445" s="142"/>
      <c r="BN445" s="149"/>
      <c r="BO445" s="142"/>
      <c r="BP445" s="149"/>
      <c r="BQ445" s="142"/>
      <c r="BR445" s="346"/>
    </row>
    <row r="446" spans="2:70" s="4" customFormat="1" ht="15" hidden="1" customHeight="1" outlineLevel="1" x14ac:dyDescent="0.25">
      <c r="B446" s="53" t="s">
        <v>88</v>
      </c>
      <c r="C446" s="213">
        <v>12</v>
      </c>
      <c r="D446" s="141" t="s">
        <v>90</v>
      </c>
      <c r="E446" s="142">
        <v>712</v>
      </c>
      <c r="F446" s="141">
        <v>-0.36371760500446826</v>
      </c>
      <c r="G446" s="142">
        <v>1553</v>
      </c>
      <c r="H446" s="141">
        <v>0.91728395061728385</v>
      </c>
      <c r="I446" s="142">
        <v>1816</v>
      </c>
      <c r="J446" s="141">
        <v>-0.32914665681566313</v>
      </c>
      <c r="K446" s="142">
        <v>51</v>
      </c>
      <c r="L446" s="141">
        <v>4.081632653061229E-2</v>
      </c>
      <c r="M446" s="142">
        <v>4144</v>
      </c>
      <c r="N446" s="141">
        <v>-0.11547491995731052</v>
      </c>
      <c r="O446" s="142">
        <v>7169</v>
      </c>
      <c r="P446" s="141">
        <v>8.7035633055345007E-2</v>
      </c>
      <c r="Q446" s="142">
        <v>11313</v>
      </c>
      <c r="R446" s="141">
        <v>2.925531914893531E-3</v>
      </c>
      <c r="S446" s="244"/>
      <c r="T446" s="149"/>
      <c r="U446" s="142"/>
      <c r="V446" s="149"/>
      <c r="W446" s="142"/>
      <c r="X446" s="149"/>
      <c r="Y446" s="142"/>
      <c r="Z446" s="149"/>
      <c r="AA446" s="142"/>
      <c r="AB446" s="149"/>
      <c r="AC446" s="142"/>
      <c r="AD446" s="154"/>
      <c r="AE446" s="213"/>
      <c r="AF446" s="149"/>
      <c r="AG446" s="142"/>
      <c r="AH446" s="149"/>
      <c r="AI446" s="142"/>
      <c r="AJ446" s="149"/>
      <c r="AK446" s="142"/>
      <c r="AL446" s="149"/>
      <c r="AM446" s="142"/>
      <c r="AN446" s="149"/>
      <c r="AO446" s="142"/>
      <c r="AP446" s="154"/>
      <c r="AQ446" s="334"/>
      <c r="AR446" s="149"/>
      <c r="AS446" s="142"/>
      <c r="AT446" s="149"/>
      <c r="AU446" s="142"/>
      <c r="AV446" s="149"/>
      <c r="AW446" s="142"/>
      <c r="AX446" s="149"/>
      <c r="AY446" s="142"/>
      <c r="AZ446" s="149"/>
      <c r="BA446" s="142"/>
      <c r="BB446" s="149"/>
      <c r="BC446" s="142"/>
      <c r="BD446" s="154"/>
      <c r="BE446" s="335"/>
      <c r="BF446" s="149"/>
      <c r="BG446" s="142"/>
      <c r="BH446" s="149"/>
      <c r="BI446" s="142"/>
      <c r="BJ446" s="149"/>
      <c r="BK446" s="142"/>
      <c r="BL446" s="149"/>
      <c r="BM446" s="142"/>
      <c r="BN446" s="149"/>
      <c r="BO446" s="142"/>
      <c r="BP446" s="149"/>
      <c r="BQ446" s="142"/>
      <c r="BR446" s="346"/>
    </row>
    <row r="447" spans="2:70" s="4" customFormat="1" ht="15" hidden="1" customHeight="1" outlineLevel="1" x14ac:dyDescent="0.25">
      <c r="B447" s="53" t="s">
        <v>89</v>
      </c>
      <c r="C447" s="213">
        <v>6</v>
      </c>
      <c r="D447" s="141">
        <v>-0.7857142857142857</v>
      </c>
      <c r="E447" s="142">
        <v>1047</v>
      </c>
      <c r="F447" s="141">
        <v>-0.30060120240480959</v>
      </c>
      <c r="G447" s="142">
        <v>1559</v>
      </c>
      <c r="H447" s="141">
        <v>0.69272529858849086</v>
      </c>
      <c r="I447" s="142">
        <v>1973</v>
      </c>
      <c r="J447" s="141">
        <v>-0.23408385093167705</v>
      </c>
      <c r="K447" s="142">
        <v>1</v>
      </c>
      <c r="L447" s="141">
        <v>-0.96296296296296302</v>
      </c>
      <c r="M447" s="142">
        <v>4586</v>
      </c>
      <c r="N447" s="141">
        <v>-9.1701326995444643E-2</v>
      </c>
      <c r="O447" s="142">
        <v>8855</v>
      </c>
      <c r="P447" s="141">
        <v>0.25460470388211953</v>
      </c>
      <c r="Q447" s="142">
        <v>13441</v>
      </c>
      <c r="R447" s="141">
        <v>0.11018419096390519</v>
      </c>
      <c r="S447" s="244"/>
      <c r="T447" s="149"/>
      <c r="U447" s="142"/>
      <c r="V447" s="149"/>
      <c r="W447" s="142"/>
      <c r="X447" s="149"/>
      <c r="Y447" s="142"/>
      <c r="Z447" s="149"/>
      <c r="AA447" s="142"/>
      <c r="AB447" s="149"/>
      <c r="AC447" s="142"/>
      <c r="AD447" s="154"/>
      <c r="AE447" s="213"/>
      <c r="AF447" s="149"/>
      <c r="AG447" s="142"/>
      <c r="AH447" s="149"/>
      <c r="AI447" s="142"/>
      <c r="AJ447" s="149"/>
      <c r="AK447" s="142"/>
      <c r="AL447" s="149"/>
      <c r="AM447" s="142"/>
      <c r="AN447" s="149"/>
      <c r="AO447" s="142"/>
      <c r="AP447" s="154"/>
      <c r="AQ447" s="334"/>
      <c r="AR447" s="149"/>
      <c r="AS447" s="142"/>
      <c r="AT447" s="149"/>
      <c r="AU447" s="142"/>
      <c r="AV447" s="149"/>
      <c r="AW447" s="142"/>
      <c r="AX447" s="149"/>
      <c r="AY447" s="142"/>
      <c r="AZ447" s="149"/>
      <c r="BA447" s="142"/>
      <c r="BB447" s="149"/>
      <c r="BC447" s="142"/>
      <c r="BD447" s="154"/>
      <c r="BE447" s="335"/>
      <c r="BF447" s="149"/>
      <c r="BG447" s="142"/>
      <c r="BH447" s="149"/>
      <c r="BI447" s="142"/>
      <c r="BJ447" s="149"/>
      <c r="BK447" s="142"/>
      <c r="BL447" s="149"/>
      <c r="BM447" s="142"/>
      <c r="BN447" s="149"/>
      <c r="BO447" s="142"/>
      <c r="BP447" s="149"/>
      <c r="BQ447" s="142"/>
      <c r="BR447" s="346"/>
    </row>
    <row r="448" spans="2:70" s="4" customFormat="1" ht="15.75" collapsed="1" x14ac:dyDescent="0.25">
      <c r="B448" s="65">
        <v>1984</v>
      </c>
      <c r="C448" s="214">
        <v>114</v>
      </c>
      <c r="D448" s="67">
        <v>-0.93086719223771985</v>
      </c>
      <c r="E448" s="66">
        <v>6507</v>
      </c>
      <c r="F448" s="67">
        <v>-0.20354957160342713</v>
      </c>
      <c r="G448" s="66">
        <v>8368</v>
      </c>
      <c r="H448" s="67">
        <v>-4.311034877072617E-2</v>
      </c>
      <c r="I448" s="66">
        <v>13991</v>
      </c>
      <c r="J448" s="67">
        <v>-0.11179532757745048</v>
      </c>
      <c r="K448" s="66">
        <v>272</v>
      </c>
      <c r="L448" s="67">
        <v>6.6666666666666652E-2</v>
      </c>
      <c r="M448" s="66">
        <v>29252</v>
      </c>
      <c r="N448" s="67">
        <v>-0.15385727922246972</v>
      </c>
      <c r="O448" s="66">
        <v>44814</v>
      </c>
      <c r="P448" s="67">
        <v>9.5562889622295533E-2</v>
      </c>
      <c r="Q448" s="66">
        <v>74066</v>
      </c>
      <c r="R448" s="67">
        <v>-1.868143515819598E-2</v>
      </c>
      <c r="S448" s="343"/>
      <c r="T448" s="67"/>
      <c r="U448" s="66"/>
      <c r="V448" s="67"/>
      <c r="W448" s="66"/>
      <c r="X448" s="67"/>
      <c r="Y448" s="66"/>
      <c r="Z448" s="67"/>
      <c r="AA448" s="66"/>
      <c r="AB448" s="67"/>
      <c r="AC448" s="66"/>
      <c r="AD448" s="347"/>
      <c r="AE448" s="214"/>
      <c r="AF448" s="67"/>
      <c r="AG448" s="66"/>
      <c r="AH448" s="67"/>
      <c r="AI448" s="66"/>
      <c r="AJ448" s="67"/>
      <c r="AK448" s="66"/>
      <c r="AL448" s="67"/>
      <c r="AM448" s="66"/>
      <c r="AN448" s="67"/>
      <c r="AO448" s="66"/>
      <c r="AP448" s="347"/>
      <c r="AQ448" s="344"/>
      <c r="AR448" s="67"/>
      <c r="AS448" s="66"/>
      <c r="AT448" s="67"/>
      <c r="AU448" s="66"/>
      <c r="AV448" s="67"/>
      <c r="AW448" s="66"/>
      <c r="AX448" s="67"/>
      <c r="AY448" s="66"/>
      <c r="AZ448" s="67"/>
      <c r="BA448" s="66"/>
      <c r="BB448" s="67"/>
      <c r="BC448" s="66"/>
      <c r="BD448" s="347"/>
      <c r="BE448" s="345"/>
      <c r="BF448" s="67"/>
      <c r="BG448" s="66"/>
      <c r="BH448" s="67"/>
      <c r="BI448" s="66"/>
      <c r="BJ448" s="67"/>
      <c r="BK448" s="66"/>
      <c r="BL448" s="67"/>
      <c r="BM448" s="66"/>
      <c r="BN448" s="67"/>
      <c r="BO448" s="66"/>
      <c r="BP448" s="67"/>
      <c r="BQ448" s="66"/>
      <c r="BR448" s="348"/>
    </row>
    <row r="449" spans="2:70" s="4" customFormat="1" ht="15" hidden="1" customHeight="1" outlineLevel="1" x14ac:dyDescent="0.25">
      <c r="B449" s="53" t="s">
        <v>78</v>
      </c>
      <c r="C449" s="213">
        <v>575</v>
      </c>
      <c r="D449" s="141" t="s">
        <v>90</v>
      </c>
      <c r="E449" s="142">
        <v>1356</v>
      </c>
      <c r="F449" s="141">
        <v>0.32292682926829275</v>
      </c>
      <c r="G449" s="142">
        <v>2256</v>
      </c>
      <c r="H449" s="141">
        <v>-0.13596323247797781</v>
      </c>
      <c r="I449" s="142">
        <v>2829</v>
      </c>
      <c r="J449" s="141">
        <v>7.3624288425047535E-2</v>
      </c>
      <c r="K449" s="142">
        <v>42</v>
      </c>
      <c r="L449" s="141">
        <v>-0.72</v>
      </c>
      <c r="M449" s="142">
        <v>7058</v>
      </c>
      <c r="N449" s="141">
        <v>9.9205731194518032E-2</v>
      </c>
      <c r="O449" s="142">
        <v>7179</v>
      </c>
      <c r="P449" s="141">
        <v>-9.2299911493235576E-2</v>
      </c>
      <c r="Q449" s="142">
        <v>14237</v>
      </c>
      <c r="R449" s="141">
        <v>-6.4898813677599643E-3</v>
      </c>
      <c r="S449" s="244"/>
      <c r="T449" s="149"/>
      <c r="U449" s="142"/>
      <c r="V449" s="149"/>
      <c r="W449" s="142"/>
      <c r="X449" s="149"/>
      <c r="Y449" s="142"/>
      <c r="Z449" s="149"/>
      <c r="AA449" s="142"/>
      <c r="AB449" s="149"/>
      <c r="AC449" s="142"/>
      <c r="AD449" s="154"/>
      <c r="AE449" s="213"/>
      <c r="AF449" s="149"/>
      <c r="AG449" s="142"/>
      <c r="AH449" s="149"/>
      <c r="AI449" s="142"/>
      <c r="AJ449" s="149"/>
      <c r="AK449" s="142"/>
      <c r="AL449" s="149"/>
      <c r="AM449" s="142"/>
      <c r="AN449" s="149"/>
      <c r="AO449" s="142"/>
      <c r="AP449" s="154"/>
      <c r="AQ449" s="334"/>
      <c r="AR449" s="149"/>
      <c r="AS449" s="142"/>
      <c r="AT449" s="149"/>
      <c r="AU449" s="142"/>
      <c r="AV449" s="149"/>
      <c r="AW449" s="142"/>
      <c r="AX449" s="149"/>
      <c r="AY449" s="142"/>
      <c r="AZ449" s="149"/>
      <c r="BA449" s="142"/>
      <c r="BB449" s="149"/>
      <c r="BC449" s="142"/>
      <c r="BD449" s="154"/>
      <c r="BE449" s="335"/>
      <c r="BF449" s="149"/>
      <c r="BG449" s="142"/>
      <c r="BH449" s="149"/>
      <c r="BI449" s="142"/>
      <c r="BJ449" s="149"/>
      <c r="BK449" s="142"/>
      <c r="BL449" s="149"/>
      <c r="BM449" s="142"/>
      <c r="BN449" s="149"/>
      <c r="BO449" s="142"/>
      <c r="BP449" s="149"/>
      <c r="BQ449" s="142"/>
      <c r="BR449" s="346"/>
    </row>
    <row r="450" spans="2:70" s="4" customFormat="1" ht="15" hidden="1" customHeight="1" outlineLevel="1" x14ac:dyDescent="0.25">
      <c r="B450" s="53" t="s">
        <v>79</v>
      </c>
      <c r="C450" s="213">
        <v>349</v>
      </c>
      <c r="D450" s="141" t="s">
        <v>90</v>
      </c>
      <c r="E450" s="142">
        <v>1406</v>
      </c>
      <c r="F450" s="141">
        <v>0.38249754178957729</v>
      </c>
      <c r="G450" s="142">
        <v>1678</v>
      </c>
      <c r="H450" s="141">
        <v>-0.12876427829698855</v>
      </c>
      <c r="I450" s="142">
        <v>2179</v>
      </c>
      <c r="J450" s="141">
        <v>-7.747671464860284E-2</v>
      </c>
      <c r="K450" s="142">
        <v>18</v>
      </c>
      <c r="L450" s="141">
        <v>-0.74285714285714288</v>
      </c>
      <c r="M450" s="142">
        <v>5630</v>
      </c>
      <c r="N450" s="141">
        <v>4.7441860465116337E-2</v>
      </c>
      <c r="O450" s="142">
        <v>6092</v>
      </c>
      <c r="P450" s="141">
        <v>4.2972093819551471E-2</v>
      </c>
      <c r="Q450" s="142">
        <v>11722</v>
      </c>
      <c r="R450" s="141">
        <v>4.5114122681882973E-2</v>
      </c>
      <c r="S450" s="244"/>
      <c r="T450" s="149"/>
      <c r="U450" s="142"/>
      <c r="V450" s="149"/>
      <c r="W450" s="142"/>
      <c r="X450" s="149"/>
      <c r="Y450" s="142"/>
      <c r="Z450" s="149"/>
      <c r="AA450" s="142"/>
      <c r="AB450" s="149"/>
      <c r="AC450" s="142"/>
      <c r="AD450" s="154"/>
      <c r="AE450" s="213"/>
      <c r="AF450" s="149"/>
      <c r="AG450" s="142"/>
      <c r="AH450" s="149"/>
      <c r="AI450" s="142"/>
      <c r="AJ450" s="149"/>
      <c r="AK450" s="142"/>
      <c r="AL450" s="149"/>
      <c r="AM450" s="142"/>
      <c r="AN450" s="149"/>
      <c r="AO450" s="142"/>
      <c r="AP450" s="154"/>
      <c r="AQ450" s="334"/>
      <c r="AR450" s="149"/>
      <c r="AS450" s="142"/>
      <c r="AT450" s="149"/>
      <c r="AU450" s="142"/>
      <c r="AV450" s="149"/>
      <c r="AW450" s="142"/>
      <c r="AX450" s="149"/>
      <c r="AY450" s="142"/>
      <c r="AZ450" s="149"/>
      <c r="BA450" s="142"/>
      <c r="BB450" s="149"/>
      <c r="BC450" s="142"/>
      <c r="BD450" s="154"/>
      <c r="BE450" s="335"/>
      <c r="BF450" s="149"/>
      <c r="BG450" s="142"/>
      <c r="BH450" s="149"/>
      <c r="BI450" s="142"/>
      <c r="BJ450" s="149"/>
      <c r="BK450" s="142"/>
      <c r="BL450" s="149"/>
      <c r="BM450" s="142"/>
      <c r="BN450" s="149"/>
      <c r="BO450" s="142"/>
      <c r="BP450" s="149"/>
      <c r="BQ450" s="142"/>
      <c r="BR450" s="346"/>
    </row>
    <row r="451" spans="2:70" s="4" customFormat="1" ht="15" hidden="1" customHeight="1" outlineLevel="1" x14ac:dyDescent="0.25">
      <c r="B451" s="53" t="s">
        <v>80</v>
      </c>
      <c r="C451" s="213">
        <v>646</v>
      </c>
      <c r="D451" s="141" t="s">
        <v>90</v>
      </c>
      <c r="E451" s="142">
        <v>1479</v>
      </c>
      <c r="F451" s="141">
        <v>7.5636363636363724E-2</v>
      </c>
      <c r="G451" s="142">
        <v>1768</v>
      </c>
      <c r="H451" s="141">
        <v>-7.5313807531380728E-2</v>
      </c>
      <c r="I451" s="142">
        <v>2666</v>
      </c>
      <c r="J451" s="141">
        <v>-0.12761780104712039</v>
      </c>
      <c r="K451" s="142">
        <v>35</v>
      </c>
      <c r="L451" s="141">
        <v>-0.68468468468468469</v>
      </c>
      <c r="M451" s="142">
        <v>6594</v>
      </c>
      <c r="N451" s="141">
        <v>2.1691973969631295E-2</v>
      </c>
      <c r="O451" s="142">
        <v>6704</v>
      </c>
      <c r="P451" s="141">
        <v>-2.5439744148858856E-2</v>
      </c>
      <c r="Q451" s="142">
        <v>13298</v>
      </c>
      <c r="R451" s="141">
        <v>-2.6250656266406658E-3</v>
      </c>
      <c r="S451" s="244"/>
      <c r="T451" s="149"/>
      <c r="U451" s="142"/>
      <c r="V451" s="149"/>
      <c r="W451" s="142"/>
      <c r="X451" s="149"/>
      <c r="Y451" s="142"/>
      <c r="Z451" s="149"/>
      <c r="AA451" s="142"/>
      <c r="AB451" s="149"/>
      <c r="AC451" s="142"/>
      <c r="AD451" s="154"/>
      <c r="AE451" s="213"/>
      <c r="AF451" s="149"/>
      <c r="AG451" s="142"/>
      <c r="AH451" s="149"/>
      <c r="AI451" s="142"/>
      <c r="AJ451" s="149"/>
      <c r="AK451" s="142"/>
      <c r="AL451" s="149"/>
      <c r="AM451" s="142"/>
      <c r="AN451" s="149"/>
      <c r="AO451" s="142"/>
      <c r="AP451" s="154"/>
      <c r="AQ451" s="334"/>
      <c r="AR451" s="149"/>
      <c r="AS451" s="142"/>
      <c r="AT451" s="149"/>
      <c r="AU451" s="142"/>
      <c r="AV451" s="149"/>
      <c r="AW451" s="142"/>
      <c r="AX451" s="149"/>
      <c r="AY451" s="142"/>
      <c r="AZ451" s="149"/>
      <c r="BA451" s="142"/>
      <c r="BB451" s="149"/>
      <c r="BC451" s="142"/>
      <c r="BD451" s="154"/>
      <c r="BE451" s="335"/>
      <c r="BF451" s="149"/>
      <c r="BG451" s="142"/>
      <c r="BH451" s="149"/>
      <c r="BI451" s="142"/>
      <c r="BJ451" s="149"/>
      <c r="BK451" s="142"/>
      <c r="BL451" s="149"/>
      <c r="BM451" s="142"/>
      <c r="BN451" s="149"/>
      <c r="BO451" s="142"/>
      <c r="BP451" s="149"/>
      <c r="BQ451" s="142"/>
      <c r="BR451" s="346"/>
    </row>
    <row r="452" spans="2:70" s="4" customFormat="1" ht="15" hidden="1" customHeight="1" outlineLevel="1" x14ac:dyDescent="0.25">
      <c r="B452" s="53" t="s">
        <v>81</v>
      </c>
      <c r="C452" s="213">
        <v>3</v>
      </c>
      <c r="D452" s="141" t="s">
        <v>90</v>
      </c>
      <c r="E452" s="142">
        <v>771</v>
      </c>
      <c r="F452" s="141">
        <v>1.4870967741935486</v>
      </c>
      <c r="G452" s="142">
        <v>843</v>
      </c>
      <c r="H452" s="141">
        <v>-0.19330143540669853</v>
      </c>
      <c r="I452" s="142">
        <v>1507</v>
      </c>
      <c r="J452" s="141">
        <v>-4.9211356466877021E-2</v>
      </c>
      <c r="K452" s="142">
        <v>16</v>
      </c>
      <c r="L452" s="141">
        <v>-0.79746835443037978</v>
      </c>
      <c r="M452" s="142">
        <v>3140</v>
      </c>
      <c r="N452" s="141">
        <v>4.0079496522027247E-2</v>
      </c>
      <c r="O452" s="142">
        <v>3645</v>
      </c>
      <c r="P452" s="141">
        <v>-6.9915794845623935E-2</v>
      </c>
      <c r="Q452" s="142">
        <v>6785</v>
      </c>
      <c r="R452" s="141">
        <v>-2.2052464687229767E-2</v>
      </c>
      <c r="S452" s="244"/>
      <c r="T452" s="149"/>
      <c r="U452" s="142"/>
      <c r="V452" s="149"/>
      <c r="W452" s="142"/>
      <c r="X452" s="149"/>
      <c r="Y452" s="142"/>
      <c r="Z452" s="149"/>
      <c r="AA452" s="142"/>
      <c r="AB452" s="149"/>
      <c r="AC452" s="142"/>
      <c r="AD452" s="154"/>
      <c r="AE452" s="213"/>
      <c r="AF452" s="149"/>
      <c r="AG452" s="142"/>
      <c r="AH452" s="149"/>
      <c r="AI452" s="142"/>
      <c r="AJ452" s="149"/>
      <c r="AK452" s="142"/>
      <c r="AL452" s="149"/>
      <c r="AM452" s="142"/>
      <c r="AN452" s="149"/>
      <c r="AO452" s="142"/>
      <c r="AP452" s="154"/>
      <c r="AQ452" s="334"/>
      <c r="AR452" s="149"/>
      <c r="AS452" s="142"/>
      <c r="AT452" s="149"/>
      <c r="AU452" s="142"/>
      <c r="AV452" s="149"/>
      <c r="AW452" s="142"/>
      <c r="AX452" s="149"/>
      <c r="AY452" s="142"/>
      <c r="AZ452" s="149"/>
      <c r="BA452" s="142"/>
      <c r="BB452" s="149"/>
      <c r="BC452" s="142"/>
      <c r="BD452" s="154"/>
      <c r="BE452" s="335"/>
      <c r="BF452" s="149"/>
      <c r="BG452" s="142"/>
      <c r="BH452" s="149"/>
      <c r="BI452" s="142"/>
      <c r="BJ452" s="149"/>
      <c r="BK452" s="142"/>
      <c r="BL452" s="149"/>
      <c r="BM452" s="142"/>
      <c r="BN452" s="149"/>
      <c r="BO452" s="142"/>
      <c r="BP452" s="149"/>
      <c r="BQ452" s="142"/>
      <c r="BR452" s="346"/>
    </row>
    <row r="453" spans="2:70" s="4" customFormat="1" ht="15" hidden="1" customHeight="1" outlineLevel="1" x14ac:dyDescent="0.25">
      <c r="B453" s="53" t="s">
        <v>82</v>
      </c>
      <c r="C453" s="213">
        <v>30</v>
      </c>
      <c r="D453" s="141" t="s">
        <v>90</v>
      </c>
      <c r="E453" s="142">
        <v>11</v>
      </c>
      <c r="F453" s="141">
        <v>-0.26666666666666672</v>
      </c>
      <c r="G453" s="142">
        <v>2</v>
      </c>
      <c r="H453" s="141">
        <v>-0.84615384615384615</v>
      </c>
      <c r="I453" s="142">
        <v>11</v>
      </c>
      <c r="J453" s="141">
        <v>-0.5</v>
      </c>
      <c r="K453" s="142">
        <v>7</v>
      </c>
      <c r="L453" s="141">
        <v>-0.36363636363636365</v>
      </c>
      <c r="M453" s="142">
        <v>61</v>
      </c>
      <c r="N453" s="141">
        <v>0</v>
      </c>
      <c r="O453" s="142">
        <v>12</v>
      </c>
      <c r="P453" s="141" t="s">
        <v>90</v>
      </c>
      <c r="Q453" s="142">
        <v>73</v>
      </c>
      <c r="R453" s="141">
        <v>0.19672131147540983</v>
      </c>
      <c r="S453" s="244"/>
      <c r="T453" s="149"/>
      <c r="U453" s="142"/>
      <c r="V453" s="149"/>
      <c r="W453" s="142"/>
      <c r="X453" s="149"/>
      <c r="Y453" s="142"/>
      <c r="Z453" s="149"/>
      <c r="AA453" s="142"/>
      <c r="AB453" s="149"/>
      <c r="AC453" s="142"/>
      <c r="AD453" s="154"/>
      <c r="AE453" s="213"/>
      <c r="AF453" s="149"/>
      <c r="AG453" s="142"/>
      <c r="AH453" s="149"/>
      <c r="AI453" s="142"/>
      <c r="AJ453" s="149"/>
      <c r="AK453" s="142"/>
      <c r="AL453" s="149"/>
      <c r="AM453" s="142"/>
      <c r="AN453" s="149"/>
      <c r="AO453" s="142"/>
      <c r="AP453" s="154"/>
      <c r="AQ453" s="334"/>
      <c r="AR453" s="149"/>
      <c r="AS453" s="142"/>
      <c r="AT453" s="149"/>
      <c r="AU453" s="142"/>
      <c r="AV453" s="149"/>
      <c r="AW453" s="142"/>
      <c r="AX453" s="149"/>
      <c r="AY453" s="142"/>
      <c r="AZ453" s="149"/>
      <c r="BA453" s="142"/>
      <c r="BB453" s="149"/>
      <c r="BC453" s="142"/>
      <c r="BD453" s="154"/>
      <c r="BE453" s="335"/>
      <c r="BF453" s="149"/>
      <c r="BG453" s="142"/>
      <c r="BH453" s="149"/>
      <c r="BI453" s="142"/>
      <c r="BJ453" s="149"/>
      <c r="BK453" s="142"/>
      <c r="BL453" s="149"/>
      <c r="BM453" s="142"/>
      <c r="BN453" s="149"/>
      <c r="BO453" s="142"/>
      <c r="BP453" s="149"/>
      <c r="BQ453" s="142"/>
      <c r="BR453" s="346"/>
    </row>
    <row r="454" spans="2:70" s="4" customFormat="1" ht="15" hidden="1" customHeight="1" outlineLevel="1" x14ac:dyDescent="0.25">
      <c r="B454" s="53" t="s">
        <v>83</v>
      </c>
      <c r="C454" s="213">
        <v>0</v>
      </c>
      <c r="D454" s="141" t="s">
        <v>90</v>
      </c>
      <c r="E454" s="142">
        <v>13</v>
      </c>
      <c r="F454" s="141">
        <v>1.1666666666666665</v>
      </c>
      <c r="G454" s="142">
        <v>5</v>
      </c>
      <c r="H454" s="141">
        <v>-0.5</v>
      </c>
      <c r="I454" s="142">
        <v>3</v>
      </c>
      <c r="J454" s="141">
        <v>-0.5</v>
      </c>
      <c r="K454" s="142">
        <v>3</v>
      </c>
      <c r="L454" s="141">
        <v>0</v>
      </c>
      <c r="M454" s="142">
        <v>24</v>
      </c>
      <c r="N454" s="141">
        <v>-4.0000000000000036E-2</v>
      </c>
      <c r="O454" s="142">
        <v>13</v>
      </c>
      <c r="P454" s="141">
        <v>-0.1875</v>
      </c>
      <c r="Q454" s="142">
        <v>37</v>
      </c>
      <c r="R454" s="141">
        <v>-9.7560975609756073E-2</v>
      </c>
      <c r="S454" s="244"/>
      <c r="T454" s="149"/>
      <c r="U454" s="142"/>
      <c r="V454" s="149"/>
      <c r="W454" s="142"/>
      <c r="X454" s="149"/>
      <c r="Y454" s="142"/>
      <c r="Z454" s="149"/>
      <c r="AA454" s="142"/>
      <c r="AB454" s="149"/>
      <c r="AC454" s="142"/>
      <c r="AD454" s="154"/>
      <c r="AE454" s="213"/>
      <c r="AF454" s="149"/>
      <c r="AG454" s="142"/>
      <c r="AH454" s="149"/>
      <c r="AI454" s="142"/>
      <c r="AJ454" s="149"/>
      <c r="AK454" s="142"/>
      <c r="AL454" s="149"/>
      <c r="AM454" s="142"/>
      <c r="AN454" s="149"/>
      <c r="AO454" s="142"/>
      <c r="AP454" s="154"/>
      <c r="AQ454" s="334"/>
      <c r="AR454" s="149"/>
      <c r="AS454" s="142"/>
      <c r="AT454" s="149"/>
      <c r="AU454" s="142"/>
      <c r="AV454" s="149"/>
      <c r="AW454" s="142"/>
      <c r="AX454" s="149"/>
      <c r="AY454" s="142"/>
      <c r="AZ454" s="149"/>
      <c r="BA454" s="142"/>
      <c r="BB454" s="149"/>
      <c r="BC454" s="142"/>
      <c r="BD454" s="154"/>
      <c r="BE454" s="335"/>
      <c r="BF454" s="149"/>
      <c r="BG454" s="142"/>
      <c r="BH454" s="149"/>
      <c r="BI454" s="142"/>
      <c r="BJ454" s="149"/>
      <c r="BK454" s="142"/>
      <c r="BL454" s="149"/>
      <c r="BM454" s="142"/>
      <c r="BN454" s="149"/>
      <c r="BO454" s="142"/>
      <c r="BP454" s="149"/>
      <c r="BQ454" s="142"/>
      <c r="BR454" s="346"/>
    </row>
    <row r="455" spans="2:70" s="4" customFormat="1" ht="15" hidden="1" customHeight="1" outlineLevel="1" x14ac:dyDescent="0.25">
      <c r="B455" s="53" t="s">
        <v>84</v>
      </c>
      <c r="C455" s="213">
        <v>0</v>
      </c>
      <c r="D455" s="141">
        <v>-1</v>
      </c>
      <c r="E455" s="142">
        <v>1</v>
      </c>
      <c r="F455" s="141">
        <v>-0.66666666666666674</v>
      </c>
      <c r="G455" s="142">
        <v>29</v>
      </c>
      <c r="H455" s="141">
        <v>1.6363636363636362</v>
      </c>
      <c r="I455" s="142">
        <v>24</v>
      </c>
      <c r="J455" s="141">
        <v>1.4</v>
      </c>
      <c r="K455" s="142">
        <v>6</v>
      </c>
      <c r="L455" s="141">
        <v>2</v>
      </c>
      <c r="M455" s="142">
        <v>60</v>
      </c>
      <c r="N455" s="141">
        <v>1.0689655172413794</v>
      </c>
      <c r="O455" s="142">
        <v>0</v>
      </c>
      <c r="P455" s="141">
        <v>-1</v>
      </c>
      <c r="Q455" s="142">
        <v>60</v>
      </c>
      <c r="R455" s="141">
        <v>0.875</v>
      </c>
      <c r="S455" s="244"/>
      <c r="T455" s="149"/>
      <c r="U455" s="142"/>
      <c r="V455" s="149"/>
      <c r="W455" s="142"/>
      <c r="X455" s="149"/>
      <c r="Y455" s="142"/>
      <c r="Z455" s="149"/>
      <c r="AA455" s="142"/>
      <c r="AB455" s="149"/>
      <c r="AC455" s="142"/>
      <c r="AD455" s="154"/>
      <c r="AE455" s="213"/>
      <c r="AF455" s="149"/>
      <c r="AG455" s="142"/>
      <c r="AH455" s="149"/>
      <c r="AI455" s="142"/>
      <c r="AJ455" s="149"/>
      <c r="AK455" s="142"/>
      <c r="AL455" s="149"/>
      <c r="AM455" s="142"/>
      <c r="AN455" s="149"/>
      <c r="AO455" s="142"/>
      <c r="AP455" s="154"/>
      <c r="AQ455" s="334"/>
      <c r="AR455" s="149"/>
      <c r="AS455" s="142"/>
      <c r="AT455" s="149"/>
      <c r="AU455" s="142"/>
      <c r="AV455" s="149"/>
      <c r="AW455" s="142"/>
      <c r="AX455" s="149"/>
      <c r="AY455" s="142"/>
      <c r="AZ455" s="149"/>
      <c r="BA455" s="142"/>
      <c r="BB455" s="149"/>
      <c r="BC455" s="142"/>
      <c r="BD455" s="154"/>
      <c r="BE455" s="335"/>
      <c r="BF455" s="149"/>
      <c r="BG455" s="142"/>
      <c r="BH455" s="149"/>
      <c r="BI455" s="142"/>
      <c r="BJ455" s="149"/>
      <c r="BK455" s="142"/>
      <c r="BL455" s="149"/>
      <c r="BM455" s="142"/>
      <c r="BN455" s="149"/>
      <c r="BO455" s="142"/>
      <c r="BP455" s="149"/>
      <c r="BQ455" s="142"/>
      <c r="BR455" s="346"/>
    </row>
    <row r="456" spans="2:70" s="4" customFormat="1" ht="15" hidden="1" customHeight="1" outlineLevel="1" x14ac:dyDescent="0.25">
      <c r="B456" s="53" t="s">
        <v>85</v>
      </c>
      <c r="C456" s="213">
        <v>11</v>
      </c>
      <c r="D456" s="141">
        <v>2.6666666666666665</v>
      </c>
      <c r="E456" s="142">
        <v>10</v>
      </c>
      <c r="F456" s="141">
        <v>0.11111111111111116</v>
      </c>
      <c r="G456" s="142">
        <v>10</v>
      </c>
      <c r="H456" s="141">
        <v>0.66666666666666674</v>
      </c>
      <c r="I456" s="142">
        <v>4</v>
      </c>
      <c r="J456" s="141">
        <v>-0.7142857142857143</v>
      </c>
      <c r="K456" s="142">
        <v>0</v>
      </c>
      <c r="L456" s="141">
        <v>-1</v>
      </c>
      <c r="M456" s="142">
        <v>35</v>
      </c>
      <c r="N456" s="141">
        <v>0</v>
      </c>
      <c r="O456" s="142">
        <v>19</v>
      </c>
      <c r="P456" s="141">
        <v>3.75</v>
      </c>
      <c r="Q456" s="142">
        <v>54</v>
      </c>
      <c r="R456" s="141">
        <v>0.38461538461538458</v>
      </c>
      <c r="S456" s="244"/>
      <c r="T456" s="149"/>
      <c r="U456" s="142"/>
      <c r="V456" s="149"/>
      <c r="W456" s="142"/>
      <c r="X456" s="149"/>
      <c r="Y456" s="142"/>
      <c r="Z456" s="149"/>
      <c r="AA456" s="142"/>
      <c r="AB456" s="149"/>
      <c r="AC456" s="142"/>
      <c r="AD456" s="154"/>
      <c r="AE456" s="213"/>
      <c r="AF456" s="149"/>
      <c r="AG456" s="142"/>
      <c r="AH456" s="149"/>
      <c r="AI456" s="142"/>
      <c r="AJ456" s="149"/>
      <c r="AK456" s="142"/>
      <c r="AL456" s="149"/>
      <c r="AM456" s="142"/>
      <c r="AN456" s="149"/>
      <c r="AO456" s="142"/>
      <c r="AP456" s="154"/>
      <c r="AQ456" s="334"/>
      <c r="AR456" s="149"/>
      <c r="AS456" s="142"/>
      <c r="AT456" s="149"/>
      <c r="AU456" s="142"/>
      <c r="AV456" s="149"/>
      <c r="AW456" s="142"/>
      <c r="AX456" s="149"/>
      <c r="AY456" s="142"/>
      <c r="AZ456" s="149"/>
      <c r="BA456" s="142"/>
      <c r="BB456" s="149"/>
      <c r="BC456" s="142"/>
      <c r="BD456" s="154"/>
      <c r="BE456" s="335"/>
      <c r="BF456" s="149"/>
      <c r="BG456" s="142"/>
      <c r="BH456" s="149"/>
      <c r="BI456" s="142"/>
      <c r="BJ456" s="149"/>
      <c r="BK456" s="142"/>
      <c r="BL456" s="149"/>
      <c r="BM456" s="142"/>
      <c r="BN456" s="149"/>
      <c r="BO456" s="142"/>
      <c r="BP456" s="149"/>
      <c r="BQ456" s="142"/>
      <c r="BR456" s="346"/>
    </row>
    <row r="457" spans="2:70" s="4" customFormat="1" ht="15" hidden="1" customHeight="1" outlineLevel="1" x14ac:dyDescent="0.25">
      <c r="B457" s="53" t="s">
        <v>86</v>
      </c>
      <c r="C457" s="213">
        <v>7</v>
      </c>
      <c r="D457" s="141" t="s">
        <v>90</v>
      </c>
      <c r="E457" s="142">
        <v>312</v>
      </c>
      <c r="F457" s="141">
        <v>51</v>
      </c>
      <c r="G457" s="142">
        <v>24</v>
      </c>
      <c r="H457" s="141">
        <v>2</v>
      </c>
      <c r="I457" s="142">
        <v>25</v>
      </c>
      <c r="J457" s="141">
        <v>-0.24242424242424243</v>
      </c>
      <c r="K457" s="142">
        <v>2</v>
      </c>
      <c r="L457" s="141">
        <v>-0.7142857142857143</v>
      </c>
      <c r="M457" s="142">
        <v>370</v>
      </c>
      <c r="N457" s="141">
        <v>5.8518518518518521</v>
      </c>
      <c r="O457" s="142">
        <v>8</v>
      </c>
      <c r="P457" s="141">
        <v>3</v>
      </c>
      <c r="Q457" s="142">
        <v>378</v>
      </c>
      <c r="R457" s="141">
        <v>5.75</v>
      </c>
      <c r="S457" s="244"/>
      <c r="T457" s="149"/>
      <c r="U457" s="142"/>
      <c r="V457" s="149"/>
      <c r="W457" s="142"/>
      <c r="X457" s="149"/>
      <c r="Y457" s="142"/>
      <c r="Z457" s="149"/>
      <c r="AA457" s="142"/>
      <c r="AB457" s="149"/>
      <c r="AC457" s="142"/>
      <c r="AD457" s="154"/>
      <c r="AE457" s="213"/>
      <c r="AF457" s="149"/>
      <c r="AG457" s="142"/>
      <c r="AH457" s="149"/>
      <c r="AI457" s="142"/>
      <c r="AJ457" s="149"/>
      <c r="AK457" s="142"/>
      <c r="AL457" s="149"/>
      <c r="AM457" s="142"/>
      <c r="AN457" s="149"/>
      <c r="AO457" s="142"/>
      <c r="AP457" s="154"/>
      <c r="AQ457" s="334"/>
      <c r="AR457" s="149"/>
      <c r="AS457" s="142"/>
      <c r="AT457" s="149"/>
      <c r="AU457" s="142"/>
      <c r="AV457" s="149"/>
      <c r="AW457" s="142"/>
      <c r="AX457" s="149"/>
      <c r="AY457" s="142"/>
      <c r="AZ457" s="149"/>
      <c r="BA457" s="142"/>
      <c r="BB457" s="149"/>
      <c r="BC457" s="142"/>
      <c r="BD457" s="154"/>
      <c r="BE457" s="335"/>
      <c r="BF457" s="149"/>
      <c r="BG457" s="142"/>
      <c r="BH457" s="149"/>
      <c r="BI457" s="142"/>
      <c r="BJ457" s="149"/>
      <c r="BK457" s="142"/>
      <c r="BL457" s="149"/>
      <c r="BM457" s="142"/>
      <c r="BN457" s="149"/>
      <c r="BO457" s="142"/>
      <c r="BP457" s="149"/>
      <c r="BQ457" s="142"/>
      <c r="BR457" s="346"/>
    </row>
    <row r="458" spans="2:70" s="4" customFormat="1" ht="15" hidden="1" customHeight="1" outlineLevel="1" x14ac:dyDescent="0.25">
      <c r="B458" s="53" t="s">
        <v>87</v>
      </c>
      <c r="C458" s="213">
        <v>0</v>
      </c>
      <c r="D458" s="141">
        <v>-1</v>
      </c>
      <c r="E458" s="142">
        <v>195</v>
      </c>
      <c r="F458" s="141">
        <v>-0.40729483282674772</v>
      </c>
      <c r="G458" s="142">
        <v>399</v>
      </c>
      <c r="H458" s="141">
        <v>-0.54915254237288136</v>
      </c>
      <c r="I458" s="142">
        <v>1221</v>
      </c>
      <c r="J458" s="141">
        <v>-0.12847965738758027</v>
      </c>
      <c r="K458" s="142">
        <v>50</v>
      </c>
      <c r="L458" s="141">
        <v>0.11111111111111116</v>
      </c>
      <c r="M458" s="142">
        <v>1865</v>
      </c>
      <c r="N458" s="141">
        <v>-0.31509364671318396</v>
      </c>
      <c r="O458" s="142">
        <v>3580</v>
      </c>
      <c r="P458" s="141">
        <v>-9.7782258064516125E-2</v>
      </c>
      <c r="Q458" s="142">
        <v>5445</v>
      </c>
      <c r="R458" s="141">
        <v>-0.18622029591989242</v>
      </c>
      <c r="S458" s="244"/>
      <c r="T458" s="149"/>
      <c r="U458" s="142"/>
      <c r="V458" s="149"/>
      <c r="W458" s="142"/>
      <c r="X458" s="149"/>
      <c r="Y458" s="142"/>
      <c r="Z458" s="149"/>
      <c r="AA458" s="142"/>
      <c r="AB458" s="149"/>
      <c r="AC458" s="142"/>
      <c r="AD458" s="154"/>
      <c r="AE458" s="213"/>
      <c r="AF458" s="149"/>
      <c r="AG458" s="142"/>
      <c r="AH458" s="149"/>
      <c r="AI458" s="142"/>
      <c r="AJ458" s="149"/>
      <c r="AK458" s="142"/>
      <c r="AL458" s="149"/>
      <c r="AM458" s="142"/>
      <c r="AN458" s="149"/>
      <c r="AO458" s="142"/>
      <c r="AP458" s="154"/>
      <c r="AQ458" s="334"/>
      <c r="AR458" s="149"/>
      <c r="AS458" s="142"/>
      <c r="AT458" s="149"/>
      <c r="AU458" s="142"/>
      <c r="AV458" s="149"/>
      <c r="AW458" s="142"/>
      <c r="AX458" s="149"/>
      <c r="AY458" s="142"/>
      <c r="AZ458" s="149"/>
      <c r="BA458" s="142"/>
      <c r="BB458" s="149"/>
      <c r="BC458" s="142"/>
      <c r="BD458" s="154"/>
      <c r="BE458" s="335"/>
      <c r="BF458" s="149"/>
      <c r="BG458" s="142"/>
      <c r="BH458" s="149"/>
      <c r="BI458" s="142"/>
      <c r="BJ458" s="149"/>
      <c r="BK458" s="142"/>
      <c r="BL458" s="149"/>
      <c r="BM458" s="142"/>
      <c r="BN458" s="149"/>
      <c r="BO458" s="142"/>
      <c r="BP458" s="149"/>
      <c r="BQ458" s="142"/>
      <c r="BR458" s="346"/>
    </row>
    <row r="459" spans="2:70" s="4" customFormat="1" ht="15" hidden="1" customHeight="1" outlineLevel="1" x14ac:dyDescent="0.25">
      <c r="B459" s="53" t="s">
        <v>88</v>
      </c>
      <c r="C459" s="213">
        <v>0</v>
      </c>
      <c r="D459" s="141">
        <v>-1</v>
      </c>
      <c r="E459" s="142">
        <v>1119</v>
      </c>
      <c r="F459" s="141">
        <v>0.37807881773399021</v>
      </c>
      <c r="G459" s="142">
        <v>810</v>
      </c>
      <c r="H459" s="141">
        <v>-0.59090909090909083</v>
      </c>
      <c r="I459" s="142">
        <v>2707</v>
      </c>
      <c r="J459" s="141">
        <v>1.8818216033120061E-2</v>
      </c>
      <c r="K459" s="142">
        <v>49</v>
      </c>
      <c r="L459" s="141">
        <v>-0.74479166666666674</v>
      </c>
      <c r="M459" s="142">
        <v>4685</v>
      </c>
      <c r="N459" s="141">
        <v>-0.22969417954620186</v>
      </c>
      <c r="O459" s="142">
        <v>6595</v>
      </c>
      <c r="P459" s="141">
        <v>8.5239427349020902E-2</v>
      </c>
      <c r="Q459" s="142">
        <v>11280</v>
      </c>
      <c r="R459" s="141">
        <v>-7.2292129286947948E-2</v>
      </c>
      <c r="S459" s="244"/>
      <c r="T459" s="149"/>
      <c r="U459" s="142"/>
      <c r="V459" s="149"/>
      <c r="W459" s="142"/>
      <c r="X459" s="149"/>
      <c r="Y459" s="142"/>
      <c r="Z459" s="149"/>
      <c r="AA459" s="142"/>
      <c r="AB459" s="149"/>
      <c r="AC459" s="142"/>
      <c r="AD459" s="154"/>
      <c r="AE459" s="213"/>
      <c r="AF459" s="149"/>
      <c r="AG459" s="142"/>
      <c r="AH459" s="149"/>
      <c r="AI459" s="142"/>
      <c r="AJ459" s="149"/>
      <c r="AK459" s="142"/>
      <c r="AL459" s="149"/>
      <c r="AM459" s="142"/>
      <c r="AN459" s="149"/>
      <c r="AO459" s="142"/>
      <c r="AP459" s="154"/>
      <c r="AQ459" s="334"/>
      <c r="AR459" s="149"/>
      <c r="AS459" s="142"/>
      <c r="AT459" s="149"/>
      <c r="AU459" s="142"/>
      <c r="AV459" s="149"/>
      <c r="AW459" s="142"/>
      <c r="AX459" s="149"/>
      <c r="AY459" s="142"/>
      <c r="AZ459" s="149"/>
      <c r="BA459" s="142"/>
      <c r="BB459" s="149"/>
      <c r="BC459" s="142"/>
      <c r="BD459" s="154"/>
      <c r="BE459" s="335"/>
      <c r="BF459" s="149"/>
      <c r="BG459" s="142"/>
      <c r="BH459" s="149"/>
      <c r="BI459" s="142"/>
      <c r="BJ459" s="149"/>
      <c r="BK459" s="142"/>
      <c r="BL459" s="149"/>
      <c r="BM459" s="142"/>
      <c r="BN459" s="149"/>
      <c r="BO459" s="142"/>
      <c r="BP459" s="149"/>
      <c r="BQ459" s="142"/>
      <c r="BR459" s="346"/>
    </row>
    <row r="460" spans="2:70" s="4" customFormat="1" ht="15" hidden="1" customHeight="1" outlineLevel="1" x14ac:dyDescent="0.25">
      <c r="B460" s="53" t="s">
        <v>89</v>
      </c>
      <c r="C460" s="213">
        <v>28</v>
      </c>
      <c r="D460" s="141">
        <v>-0.91907514450867056</v>
      </c>
      <c r="E460" s="142">
        <v>1497</v>
      </c>
      <c r="F460" s="141">
        <v>0.29386343993085573</v>
      </c>
      <c r="G460" s="142">
        <v>921</v>
      </c>
      <c r="H460" s="141">
        <v>-0.44417622208811103</v>
      </c>
      <c r="I460" s="142">
        <v>2576</v>
      </c>
      <c r="J460" s="141">
        <v>0.12685914260717412</v>
      </c>
      <c r="K460" s="142">
        <v>27</v>
      </c>
      <c r="L460" s="141">
        <v>-0.76315789473684215</v>
      </c>
      <c r="M460" s="142">
        <v>5049</v>
      </c>
      <c r="N460" s="141">
        <v>-9.1906474820143913E-2</v>
      </c>
      <c r="O460" s="142">
        <v>7058</v>
      </c>
      <c r="P460" s="141">
        <v>0.12982231471106132</v>
      </c>
      <c r="Q460" s="142">
        <v>12107</v>
      </c>
      <c r="R460" s="141">
        <v>2.5408655882103837E-2</v>
      </c>
      <c r="S460" s="244"/>
      <c r="T460" s="149"/>
      <c r="U460" s="142"/>
      <c r="V460" s="149"/>
      <c r="W460" s="142"/>
      <c r="X460" s="149"/>
      <c r="Y460" s="142"/>
      <c r="Z460" s="149"/>
      <c r="AA460" s="142"/>
      <c r="AB460" s="149"/>
      <c r="AC460" s="142"/>
      <c r="AD460" s="154"/>
      <c r="AE460" s="213"/>
      <c r="AF460" s="149"/>
      <c r="AG460" s="142"/>
      <c r="AH460" s="149"/>
      <c r="AI460" s="142"/>
      <c r="AJ460" s="149"/>
      <c r="AK460" s="142"/>
      <c r="AL460" s="149"/>
      <c r="AM460" s="142"/>
      <c r="AN460" s="149"/>
      <c r="AO460" s="142"/>
      <c r="AP460" s="154"/>
      <c r="AQ460" s="334"/>
      <c r="AR460" s="149"/>
      <c r="AS460" s="142"/>
      <c r="AT460" s="149"/>
      <c r="AU460" s="142"/>
      <c r="AV460" s="149"/>
      <c r="AW460" s="142"/>
      <c r="AX460" s="149"/>
      <c r="AY460" s="142"/>
      <c r="AZ460" s="149"/>
      <c r="BA460" s="142"/>
      <c r="BB460" s="149"/>
      <c r="BC460" s="142"/>
      <c r="BD460" s="154"/>
      <c r="BE460" s="335"/>
      <c r="BF460" s="149"/>
      <c r="BG460" s="142"/>
      <c r="BH460" s="149"/>
      <c r="BI460" s="142"/>
      <c r="BJ460" s="149"/>
      <c r="BK460" s="142"/>
      <c r="BL460" s="149"/>
      <c r="BM460" s="142"/>
      <c r="BN460" s="149"/>
      <c r="BO460" s="142"/>
      <c r="BP460" s="149"/>
      <c r="BQ460" s="142"/>
      <c r="BR460" s="346"/>
    </row>
    <row r="461" spans="2:70" s="4" customFormat="1" ht="15.75" collapsed="1" x14ac:dyDescent="0.25">
      <c r="B461" s="65">
        <v>1983</v>
      </c>
      <c r="C461" s="214">
        <v>1649</v>
      </c>
      <c r="D461" s="67">
        <v>0.92640186915887845</v>
      </c>
      <c r="E461" s="66">
        <v>8170</v>
      </c>
      <c r="F461" s="67">
        <v>0.34729551451187346</v>
      </c>
      <c r="G461" s="66">
        <v>8745</v>
      </c>
      <c r="H461" s="67">
        <v>-0.27511604774535814</v>
      </c>
      <c r="I461" s="66">
        <v>15752</v>
      </c>
      <c r="J461" s="67">
        <v>-1.9605402377544046E-2</v>
      </c>
      <c r="K461" s="66">
        <v>255</v>
      </c>
      <c r="L461" s="67">
        <v>-0.67598475222363408</v>
      </c>
      <c r="M461" s="66">
        <v>34571</v>
      </c>
      <c r="N461" s="67">
        <v>-3.5353535353535359E-2</v>
      </c>
      <c r="O461" s="66">
        <v>40905</v>
      </c>
      <c r="P461" s="67">
        <v>9.7883274195531556E-4</v>
      </c>
      <c r="Q461" s="66">
        <v>75476</v>
      </c>
      <c r="R461" s="67">
        <v>-1.5996766749670766E-2</v>
      </c>
      <c r="S461" s="343"/>
      <c r="T461" s="67"/>
      <c r="U461" s="66"/>
      <c r="V461" s="67"/>
      <c r="W461" s="66"/>
      <c r="X461" s="67"/>
      <c r="Y461" s="66"/>
      <c r="Z461" s="67"/>
      <c r="AA461" s="66"/>
      <c r="AB461" s="67"/>
      <c r="AC461" s="66"/>
      <c r="AD461" s="347"/>
      <c r="AE461" s="214"/>
      <c r="AF461" s="67"/>
      <c r="AG461" s="66"/>
      <c r="AH461" s="67"/>
      <c r="AI461" s="66"/>
      <c r="AJ461" s="67"/>
      <c r="AK461" s="66"/>
      <c r="AL461" s="67"/>
      <c r="AM461" s="66"/>
      <c r="AN461" s="67"/>
      <c r="AO461" s="66"/>
      <c r="AP461" s="347"/>
      <c r="AQ461" s="344"/>
      <c r="AR461" s="67"/>
      <c r="AS461" s="66"/>
      <c r="AT461" s="67"/>
      <c r="AU461" s="66"/>
      <c r="AV461" s="67"/>
      <c r="AW461" s="66"/>
      <c r="AX461" s="67"/>
      <c r="AY461" s="66"/>
      <c r="AZ461" s="67"/>
      <c r="BA461" s="66"/>
      <c r="BB461" s="67"/>
      <c r="BC461" s="66"/>
      <c r="BD461" s="347"/>
      <c r="BE461" s="345"/>
      <c r="BF461" s="67"/>
      <c r="BG461" s="66"/>
      <c r="BH461" s="67"/>
      <c r="BI461" s="66"/>
      <c r="BJ461" s="67"/>
      <c r="BK461" s="66"/>
      <c r="BL461" s="67"/>
      <c r="BM461" s="66"/>
      <c r="BN461" s="67"/>
      <c r="BO461" s="66"/>
      <c r="BP461" s="67"/>
      <c r="BQ461" s="66"/>
      <c r="BR461" s="348"/>
    </row>
    <row r="462" spans="2:70" s="4" customFormat="1" ht="15" hidden="1" customHeight="1" outlineLevel="1" x14ac:dyDescent="0.25">
      <c r="B462" s="53" t="s">
        <v>78</v>
      </c>
      <c r="C462" s="213">
        <v>0</v>
      </c>
      <c r="D462" s="141">
        <v>-1</v>
      </c>
      <c r="E462" s="142">
        <v>1025</v>
      </c>
      <c r="F462" s="141">
        <v>7.6134453781512601</v>
      </c>
      <c r="G462" s="142">
        <v>2611</v>
      </c>
      <c r="H462" s="141">
        <v>0.52067559697146182</v>
      </c>
      <c r="I462" s="142">
        <v>2635</v>
      </c>
      <c r="J462" s="141">
        <v>-0.13832570307390446</v>
      </c>
      <c r="K462" s="142">
        <v>150</v>
      </c>
      <c r="L462" s="141">
        <v>0.7441860465116279</v>
      </c>
      <c r="M462" s="142">
        <v>6421</v>
      </c>
      <c r="N462" s="141">
        <v>0.28677354709418834</v>
      </c>
      <c r="O462" s="142">
        <v>7909</v>
      </c>
      <c r="P462" s="141">
        <v>0.2437490171410599</v>
      </c>
      <c r="Q462" s="142">
        <v>14330</v>
      </c>
      <c r="R462" s="141">
        <v>0.26266631421270592</v>
      </c>
      <c r="S462" s="244"/>
      <c r="T462" s="149"/>
      <c r="U462" s="142"/>
      <c r="V462" s="149"/>
      <c r="W462" s="142"/>
      <c r="X462" s="149"/>
      <c r="Y462" s="142"/>
      <c r="Z462" s="149"/>
      <c r="AA462" s="142"/>
      <c r="AB462" s="149"/>
      <c r="AC462" s="142"/>
      <c r="AD462" s="154"/>
      <c r="AE462" s="213"/>
      <c r="AF462" s="149"/>
      <c r="AG462" s="142"/>
      <c r="AH462" s="149"/>
      <c r="AI462" s="142"/>
      <c r="AJ462" s="149"/>
      <c r="AK462" s="142"/>
      <c r="AL462" s="149"/>
      <c r="AM462" s="142"/>
      <c r="AN462" s="149"/>
      <c r="AO462" s="142"/>
      <c r="AP462" s="154"/>
      <c r="AQ462" s="334"/>
      <c r="AR462" s="149"/>
      <c r="AS462" s="142"/>
      <c r="AT462" s="149"/>
      <c r="AU462" s="142"/>
      <c r="AV462" s="149"/>
      <c r="AW462" s="142"/>
      <c r="AX462" s="149"/>
      <c r="AY462" s="142"/>
      <c r="AZ462" s="149"/>
      <c r="BA462" s="142"/>
      <c r="BB462" s="149"/>
      <c r="BC462" s="142"/>
      <c r="BD462" s="154"/>
      <c r="BE462" s="335"/>
      <c r="BF462" s="149"/>
      <c r="BG462" s="142"/>
      <c r="BH462" s="149"/>
      <c r="BI462" s="142"/>
      <c r="BJ462" s="149"/>
      <c r="BK462" s="142"/>
      <c r="BL462" s="149"/>
      <c r="BM462" s="142"/>
      <c r="BN462" s="149"/>
      <c r="BO462" s="142"/>
      <c r="BP462" s="149"/>
      <c r="BQ462" s="142"/>
      <c r="BR462" s="346"/>
    </row>
    <row r="463" spans="2:70" s="4" customFormat="1" ht="15" hidden="1" customHeight="1" outlineLevel="1" x14ac:dyDescent="0.25">
      <c r="B463" s="53" t="s">
        <v>79</v>
      </c>
      <c r="C463" s="213">
        <v>0</v>
      </c>
      <c r="D463" s="141" t="s">
        <v>90</v>
      </c>
      <c r="E463" s="142">
        <v>1017</v>
      </c>
      <c r="F463" s="141">
        <v>17.160714285714285</v>
      </c>
      <c r="G463" s="142">
        <v>1926</v>
      </c>
      <c r="H463" s="141">
        <v>-6.368497812348084E-2</v>
      </c>
      <c r="I463" s="142">
        <v>2362</v>
      </c>
      <c r="J463" s="141">
        <v>-1.8287614297589405E-2</v>
      </c>
      <c r="K463" s="142">
        <v>70</v>
      </c>
      <c r="L463" s="141">
        <v>-0.49275362318840576</v>
      </c>
      <c r="M463" s="142">
        <v>5375</v>
      </c>
      <c r="N463" s="141">
        <v>0.15417650848185538</v>
      </c>
      <c r="O463" s="142">
        <v>5841</v>
      </c>
      <c r="P463" s="141">
        <v>0.13793103448275867</v>
      </c>
      <c r="Q463" s="142">
        <v>11216</v>
      </c>
      <c r="R463" s="141">
        <v>0.14565883554647607</v>
      </c>
      <c r="S463" s="244"/>
      <c r="T463" s="149"/>
      <c r="U463" s="142"/>
      <c r="V463" s="149"/>
      <c r="W463" s="142"/>
      <c r="X463" s="149"/>
      <c r="Y463" s="142"/>
      <c r="Z463" s="149"/>
      <c r="AA463" s="142"/>
      <c r="AB463" s="149"/>
      <c r="AC463" s="142"/>
      <c r="AD463" s="154"/>
      <c r="AE463" s="213"/>
      <c r="AF463" s="149"/>
      <c r="AG463" s="142"/>
      <c r="AH463" s="149"/>
      <c r="AI463" s="142"/>
      <c r="AJ463" s="149"/>
      <c r="AK463" s="142"/>
      <c r="AL463" s="149"/>
      <c r="AM463" s="142"/>
      <c r="AN463" s="149"/>
      <c r="AO463" s="142"/>
      <c r="AP463" s="154"/>
      <c r="AQ463" s="334"/>
      <c r="AR463" s="149"/>
      <c r="AS463" s="142"/>
      <c r="AT463" s="149"/>
      <c r="AU463" s="142"/>
      <c r="AV463" s="149"/>
      <c r="AW463" s="142"/>
      <c r="AX463" s="149"/>
      <c r="AY463" s="142"/>
      <c r="AZ463" s="149"/>
      <c r="BA463" s="142"/>
      <c r="BB463" s="149"/>
      <c r="BC463" s="142"/>
      <c r="BD463" s="154"/>
      <c r="BE463" s="335"/>
      <c r="BF463" s="149"/>
      <c r="BG463" s="142"/>
      <c r="BH463" s="149"/>
      <c r="BI463" s="142"/>
      <c r="BJ463" s="149"/>
      <c r="BK463" s="142"/>
      <c r="BL463" s="149"/>
      <c r="BM463" s="142"/>
      <c r="BN463" s="149"/>
      <c r="BO463" s="142"/>
      <c r="BP463" s="149"/>
      <c r="BQ463" s="142"/>
      <c r="BR463" s="346"/>
    </row>
    <row r="464" spans="2:70" s="4" customFormat="1" ht="15" hidden="1" customHeight="1" outlineLevel="1" x14ac:dyDescent="0.25">
      <c r="B464" s="53" t="s">
        <v>80</v>
      </c>
      <c r="C464" s="213">
        <v>0</v>
      </c>
      <c r="D464" s="141" t="s">
        <v>90</v>
      </c>
      <c r="E464" s="142">
        <v>1375</v>
      </c>
      <c r="F464" s="141">
        <v>23.553571428571427</v>
      </c>
      <c r="G464" s="142">
        <v>1912</v>
      </c>
      <c r="H464" s="141">
        <v>-0.42617046818727489</v>
      </c>
      <c r="I464" s="142">
        <v>3056</v>
      </c>
      <c r="J464" s="141">
        <v>0.3172413793103448</v>
      </c>
      <c r="K464" s="142">
        <v>111</v>
      </c>
      <c r="L464" s="141">
        <v>-0.11904761904761907</v>
      </c>
      <c r="M464" s="142">
        <v>6454</v>
      </c>
      <c r="N464" s="141">
        <v>0.10627356873500182</v>
      </c>
      <c r="O464" s="142">
        <v>6879</v>
      </c>
      <c r="P464" s="141">
        <v>0.46736348122866889</v>
      </c>
      <c r="Q464" s="142">
        <v>13333</v>
      </c>
      <c r="R464" s="141">
        <v>0.26715453335867712</v>
      </c>
      <c r="S464" s="244"/>
      <c r="T464" s="149"/>
      <c r="U464" s="142"/>
      <c r="V464" s="149"/>
      <c r="W464" s="142"/>
      <c r="X464" s="149"/>
      <c r="Y464" s="142"/>
      <c r="Z464" s="149"/>
      <c r="AA464" s="142"/>
      <c r="AB464" s="149"/>
      <c r="AC464" s="142"/>
      <c r="AD464" s="154"/>
      <c r="AE464" s="213"/>
      <c r="AF464" s="149"/>
      <c r="AG464" s="142"/>
      <c r="AH464" s="149"/>
      <c r="AI464" s="142"/>
      <c r="AJ464" s="149"/>
      <c r="AK464" s="142"/>
      <c r="AL464" s="149"/>
      <c r="AM464" s="142"/>
      <c r="AN464" s="149"/>
      <c r="AO464" s="142"/>
      <c r="AP464" s="154"/>
      <c r="AQ464" s="334"/>
      <c r="AR464" s="149"/>
      <c r="AS464" s="142"/>
      <c r="AT464" s="149"/>
      <c r="AU464" s="142"/>
      <c r="AV464" s="149"/>
      <c r="AW464" s="142"/>
      <c r="AX464" s="149"/>
      <c r="AY464" s="142"/>
      <c r="AZ464" s="149"/>
      <c r="BA464" s="142"/>
      <c r="BB464" s="149"/>
      <c r="BC464" s="142"/>
      <c r="BD464" s="154"/>
      <c r="BE464" s="335"/>
      <c r="BF464" s="149"/>
      <c r="BG464" s="142"/>
      <c r="BH464" s="149"/>
      <c r="BI464" s="142"/>
      <c r="BJ464" s="149"/>
      <c r="BK464" s="142"/>
      <c r="BL464" s="149"/>
      <c r="BM464" s="142"/>
      <c r="BN464" s="149"/>
      <c r="BO464" s="142"/>
      <c r="BP464" s="149"/>
      <c r="BQ464" s="142"/>
      <c r="BR464" s="346"/>
    </row>
    <row r="465" spans="2:70" s="4" customFormat="1" ht="15" hidden="1" customHeight="1" outlineLevel="1" x14ac:dyDescent="0.25">
      <c r="B465" s="53" t="s">
        <v>81</v>
      </c>
      <c r="C465" s="213">
        <v>0</v>
      </c>
      <c r="D465" s="141" t="s">
        <v>90</v>
      </c>
      <c r="E465" s="142">
        <v>310</v>
      </c>
      <c r="F465" s="141">
        <v>1.5203252032520327</v>
      </c>
      <c r="G465" s="142">
        <v>1045</v>
      </c>
      <c r="H465" s="141">
        <v>-0.48949682462139721</v>
      </c>
      <c r="I465" s="142">
        <v>1585</v>
      </c>
      <c r="J465" s="141">
        <v>0.21084797555385792</v>
      </c>
      <c r="K465" s="142">
        <v>79</v>
      </c>
      <c r="L465" s="141">
        <v>0.33898305084745761</v>
      </c>
      <c r="M465" s="142">
        <v>3019</v>
      </c>
      <c r="N465" s="141">
        <v>-0.14669304691916341</v>
      </c>
      <c r="O465" s="142">
        <v>3919</v>
      </c>
      <c r="P465" s="141">
        <v>0.103322072072072</v>
      </c>
      <c r="Q465" s="142">
        <v>6938</v>
      </c>
      <c r="R465" s="141">
        <v>-2.1438645980253912E-2</v>
      </c>
      <c r="S465" s="244"/>
      <c r="T465" s="149"/>
      <c r="U465" s="142"/>
      <c r="V465" s="149"/>
      <c r="W465" s="142"/>
      <c r="X465" s="149"/>
      <c r="Y465" s="142"/>
      <c r="Z465" s="149"/>
      <c r="AA465" s="142"/>
      <c r="AB465" s="149"/>
      <c r="AC465" s="142"/>
      <c r="AD465" s="154"/>
      <c r="AE465" s="213"/>
      <c r="AF465" s="149"/>
      <c r="AG465" s="142"/>
      <c r="AH465" s="149"/>
      <c r="AI465" s="142"/>
      <c r="AJ465" s="149"/>
      <c r="AK465" s="142"/>
      <c r="AL465" s="149"/>
      <c r="AM465" s="142"/>
      <c r="AN465" s="149"/>
      <c r="AO465" s="142"/>
      <c r="AP465" s="154"/>
      <c r="AQ465" s="334"/>
      <c r="AR465" s="149"/>
      <c r="AS465" s="142"/>
      <c r="AT465" s="149"/>
      <c r="AU465" s="142"/>
      <c r="AV465" s="149"/>
      <c r="AW465" s="142"/>
      <c r="AX465" s="149"/>
      <c r="AY465" s="142"/>
      <c r="AZ465" s="149"/>
      <c r="BA465" s="142"/>
      <c r="BB465" s="149"/>
      <c r="BC465" s="142"/>
      <c r="BD465" s="154"/>
      <c r="BE465" s="335"/>
      <c r="BF465" s="149"/>
      <c r="BG465" s="142"/>
      <c r="BH465" s="149"/>
      <c r="BI465" s="142"/>
      <c r="BJ465" s="149"/>
      <c r="BK465" s="142"/>
      <c r="BL465" s="149"/>
      <c r="BM465" s="142"/>
      <c r="BN465" s="149"/>
      <c r="BO465" s="142"/>
      <c r="BP465" s="149"/>
      <c r="BQ465" s="142"/>
      <c r="BR465" s="346"/>
    </row>
    <row r="466" spans="2:70" s="4" customFormat="1" ht="15" hidden="1" customHeight="1" outlineLevel="1" x14ac:dyDescent="0.25">
      <c r="B466" s="53" t="s">
        <v>82</v>
      </c>
      <c r="C466" s="213">
        <v>0</v>
      </c>
      <c r="D466" s="141">
        <v>-1</v>
      </c>
      <c r="E466" s="142">
        <v>15</v>
      </c>
      <c r="F466" s="141">
        <v>2</v>
      </c>
      <c r="G466" s="142">
        <v>13</v>
      </c>
      <c r="H466" s="141">
        <v>-0.31578947368421051</v>
      </c>
      <c r="I466" s="142">
        <v>22</v>
      </c>
      <c r="J466" s="141">
        <v>0.46666666666666656</v>
      </c>
      <c r="K466" s="142">
        <v>11</v>
      </c>
      <c r="L466" s="141">
        <v>-0.57692307692307687</v>
      </c>
      <c r="M466" s="142">
        <v>61</v>
      </c>
      <c r="N466" s="141">
        <v>-0.1029411764705882</v>
      </c>
      <c r="O466" s="142">
        <v>0</v>
      </c>
      <c r="P466" s="141">
        <v>-1</v>
      </c>
      <c r="Q466" s="142">
        <v>61</v>
      </c>
      <c r="R466" s="141">
        <v>-0.39</v>
      </c>
      <c r="S466" s="244"/>
      <c r="T466" s="149"/>
      <c r="U466" s="142"/>
      <c r="V466" s="149"/>
      <c r="W466" s="142"/>
      <c r="X466" s="149"/>
      <c r="Y466" s="142"/>
      <c r="Z466" s="149"/>
      <c r="AA466" s="142"/>
      <c r="AB466" s="149"/>
      <c r="AC466" s="142"/>
      <c r="AD466" s="154"/>
      <c r="AE466" s="213"/>
      <c r="AF466" s="149"/>
      <c r="AG466" s="142"/>
      <c r="AH466" s="149"/>
      <c r="AI466" s="142"/>
      <c r="AJ466" s="149"/>
      <c r="AK466" s="142"/>
      <c r="AL466" s="149"/>
      <c r="AM466" s="142"/>
      <c r="AN466" s="149"/>
      <c r="AO466" s="142"/>
      <c r="AP466" s="154"/>
      <c r="AQ466" s="334"/>
      <c r="AR466" s="149"/>
      <c r="AS466" s="142"/>
      <c r="AT466" s="149"/>
      <c r="AU466" s="142"/>
      <c r="AV466" s="149"/>
      <c r="AW466" s="142"/>
      <c r="AX466" s="149"/>
      <c r="AY466" s="142"/>
      <c r="AZ466" s="149"/>
      <c r="BA466" s="142"/>
      <c r="BB466" s="149"/>
      <c r="BC466" s="142"/>
      <c r="BD466" s="154"/>
      <c r="BE466" s="335"/>
      <c r="BF466" s="149"/>
      <c r="BG466" s="142"/>
      <c r="BH466" s="149"/>
      <c r="BI466" s="142"/>
      <c r="BJ466" s="149"/>
      <c r="BK466" s="142"/>
      <c r="BL466" s="149"/>
      <c r="BM466" s="142"/>
      <c r="BN466" s="149"/>
      <c r="BO466" s="142"/>
      <c r="BP466" s="149"/>
      <c r="BQ466" s="142"/>
      <c r="BR466" s="346"/>
    </row>
    <row r="467" spans="2:70" s="4" customFormat="1" ht="15" hidden="1" customHeight="1" outlineLevel="1" x14ac:dyDescent="0.25">
      <c r="B467" s="53" t="s">
        <v>83</v>
      </c>
      <c r="C467" s="213">
        <v>0</v>
      </c>
      <c r="D467" s="141" t="s">
        <v>90</v>
      </c>
      <c r="E467" s="142">
        <v>6</v>
      </c>
      <c r="F467" s="141">
        <v>-0.5714285714285714</v>
      </c>
      <c r="G467" s="142">
        <v>10</v>
      </c>
      <c r="H467" s="141">
        <v>0</v>
      </c>
      <c r="I467" s="142">
        <v>6</v>
      </c>
      <c r="J467" s="141">
        <v>-0.73913043478260865</v>
      </c>
      <c r="K467" s="142">
        <v>3</v>
      </c>
      <c r="L467" s="141">
        <v>-0.625</v>
      </c>
      <c r="M467" s="142">
        <v>25</v>
      </c>
      <c r="N467" s="141">
        <v>-0.54545454545454541</v>
      </c>
      <c r="O467" s="142">
        <v>16</v>
      </c>
      <c r="P467" s="141">
        <v>-0.46666666666666667</v>
      </c>
      <c r="Q467" s="142">
        <v>41</v>
      </c>
      <c r="R467" s="141">
        <v>-0.51764705882352935</v>
      </c>
      <c r="S467" s="244"/>
      <c r="T467" s="149"/>
      <c r="U467" s="142"/>
      <c r="V467" s="149"/>
      <c r="W467" s="142"/>
      <c r="X467" s="149"/>
      <c r="Y467" s="142"/>
      <c r="Z467" s="149"/>
      <c r="AA467" s="142"/>
      <c r="AB467" s="149"/>
      <c r="AC467" s="142"/>
      <c r="AD467" s="154"/>
      <c r="AE467" s="213"/>
      <c r="AF467" s="149"/>
      <c r="AG467" s="142"/>
      <c r="AH467" s="149"/>
      <c r="AI467" s="142"/>
      <c r="AJ467" s="149"/>
      <c r="AK467" s="142"/>
      <c r="AL467" s="149"/>
      <c r="AM467" s="142"/>
      <c r="AN467" s="149"/>
      <c r="AO467" s="142"/>
      <c r="AP467" s="154"/>
      <c r="AQ467" s="334"/>
      <c r="AR467" s="149"/>
      <c r="AS467" s="142"/>
      <c r="AT467" s="149"/>
      <c r="AU467" s="142"/>
      <c r="AV467" s="149"/>
      <c r="AW467" s="142"/>
      <c r="AX467" s="149"/>
      <c r="AY467" s="142"/>
      <c r="AZ467" s="149"/>
      <c r="BA467" s="142"/>
      <c r="BB467" s="149"/>
      <c r="BC467" s="142"/>
      <c r="BD467" s="154"/>
      <c r="BE467" s="335"/>
      <c r="BF467" s="149"/>
      <c r="BG467" s="142"/>
      <c r="BH467" s="149"/>
      <c r="BI467" s="142"/>
      <c r="BJ467" s="149"/>
      <c r="BK467" s="142"/>
      <c r="BL467" s="149"/>
      <c r="BM467" s="142"/>
      <c r="BN467" s="149"/>
      <c r="BO467" s="142"/>
      <c r="BP467" s="149"/>
      <c r="BQ467" s="142"/>
      <c r="BR467" s="346"/>
    </row>
    <row r="468" spans="2:70" s="4" customFormat="1" ht="15" hidden="1" customHeight="1" outlineLevel="1" x14ac:dyDescent="0.25">
      <c r="B468" s="53" t="s">
        <v>84</v>
      </c>
      <c r="C468" s="213">
        <v>3</v>
      </c>
      <c r="D468" s="141" t="s">
        <v>90</v>
      </c>
      <c r="E468" s="142">
        <v>3</v>
      </c>
      <c r="F468" s="141">
        <v>-0.625</v>
      </c>
      <c r="G468" s="142">
        <v>11</v>
      </c>
      <c r="H468" s="141">
        <v>0</v>
      </c>
      <c r="I468" s="142">
        <v>10</v>
      </c>
      <c r="J468" s="141">
        <v>-9.0909090909090939E-2</v>
      </c>
      <c r="K468" s="142">
        <v>2</v>
      </c>
      <c r="L468" s="141">
        <v>-0.33333333333333337</v>
      </c>
      <c r="M468" s="142">
        <v>29</v>
      </c>
      <c r="N468" s="141">
        <v>-0.12121212121212122</v>
      </c>
      <c r="O468" s="142">
        <v>3</v>
      </c>
      <c r="P468" s="141">
        <v>-0.970873786407767</v>
      </c>
      <c r="Q468" s="142">
        <v>32</v>
      </c>
      <c r="R468" s="141">
        <v>-0.76470588235294112</v>
      </c>
      <c r="S468" s="244"/>
      <c r="T468" s="149"/>
      <c r="U468" s="142"/>
      <c r="V468" s="149"/>
      <c r="W468" s="142"/>
      <c r="X468" s="149"/>
      <c r="Y468" s="142"/>
      <c r="Z468" s="149"/>
      <c r="AA468" s="142"/>
      <c r="AB468" s="149"/>
      <c r="AC468" s="142"/>
      <c r="AD468" s="154"/>
      <c r="AE468" s="213"/>
      <c r="AF468" s="149"/>
      <c r="AG468" s="142"/>
      <c r="AH468" s="149"/>
      <c r="AI468" s="142"/>
      <c r="AJ468" s="149"/>
      <c r="AK468" s="142"/>
      <c r="AL468" s="149"/>
      <c r="AM468" s="142"/>
      <c r="AN468" s="149"/>
      <c r="AO468" s="142"/>
      <c r="AP468" s="154"/>
      <c r="AQ468" s="334"/>
      <c r="AR468" s="149"/>
      <c r="AS468" s="142"/>
      <c r="AT468" s="149"/>
      <c r="AU468" s="142"/>
      <c r="AV468" s="149"/>
      <c r="AW468" s="142"/>
      <c r="AX468" s="149"/>
      <c r="AY468" s="142"/>
      <c r="AZ468" s="149"/>
      <c r="BA468" s="142"/>
      <c r="BB468" s="149"/>
      <c r="BC468" s="142"/>
      <c r="BD468" s="154"/>
      <c r="BE468" s="335"/>
      <c r="BF468" s="149"/>
      <c r="BG468" s="142"/>
      <c r="BH468" s="149"/>
      <c r="BI468" s="142"/>
      <c r="BJ468" s="149"/>
      <c r="BK468" s="142"/>
      <c r="BL468" s="149"/>
      <c r="BM468" s="142"/>
      <c r="BN468" s="149"/>
      <c r="BO468" s="142"/>
      <c r="BP468" s="149"/>
      <c r="BQ468" s="142"/>
      <c r="BR468" s="346"/>
    </row>
    <row r="469" spans="2:70" s="4" customFormat="1" ht="15" hidden="1" customHeight="1" outlineLevel="1" x14ac:dyDescent="0.25">
      <c r="B469" s="53" t="s">
        <v>85</v>
      </c>
      <c r="C469" s="213">
        <v>3</v>
      </c>
      <c r="D469" s="141" t="s">
        <v>90</v>
      </c>
      <c r="E469" s="142">
        <v>9</v>
      </c>
      <c r="F469" s="141">
        <v>3.5</v>
      </c>
      <c r="G469" s="142">
        <v>6</v>
      </c>
      <c r="H469" s="141">
        <v>-0.82857142857142851</v>
      </c>
      <c r="I469" s="142">
        <v>14</v>
      </c>
      <c r="J469" s="141">
        <v>3.666666666666667</v>
      </c>
      <c r="K469" s="142">
        <v>3</v>
      </c>
      <c r="L469" s="141">
        <v>0</v>
      </c>
      <c r="M469" s="142">
        <v>35</v>
      </c>
      <c r="N469" s="141">
        <v>-0.18604651162790697</v>
      </c>
      <c r="O469" s="142">
        <v>4</v>
      </c>
      <c r="P469" s="141">
        <v>-0.63636363636363635</v>
      </c>
      <c r="Q469" s="142">
        <v>39</v>
      </c>
      <c r="R469" s="141">
        <v>-0.27777777777777779</v>
      </c>
      <c r="S469" s="244"/>
      <c r="T469" s="149"/>
      <c r="U469" s="142"/>
      <c r="V469" s="149"/>
      <c r="W469" s="142"/>
      <c r="X469" s="149"/>
      <c r="Y469" s="142"/>
      <c r="Z469" s="149"/>
      <c r="AA469" s="142"/>
      <c r="AB469" s="149"/>
      <c r="AC469" s="142"/>
      <c r="AD469" s="154"/>
      <c r="AE469" s="213"/>
      <c r="AF469" s="149"/>
      <c r="AG469" s="142"/>
      <c r="AH469" s="149"/>
      <c r="AI469" s="142"/>
      <c r="AJ469" s="149"/>
      <c r="AK469" s="142"/>
      <c r="AL469" s="149"/>
      <c r="AM469" s="142"/>
      <c r="AN469" s="149"/>
      <c r="AO469" s="142"/>
      <c r="AP469" s="154"/>
      <c r="AQ469" s="334"/>
      <c r="AR469" s="149"/>
      <c r="AS469" s="142"/>
      <c r="AT469" s="149"/>
      <c r="AU469" s="142"/>
      <c r="AV469" s="149"/>
      <c r="AW469" s="142"/>
      <c r="AX469" s="149"/>
      <c r="AY469" s="142"/>
      <c r="AZ469" s="149"/>
      <c r="BA469" s="142"/>
      <c r="BB469" s="149"/>
      <c r="BC469" s="142"/>
      <c r="BD469" s="154"/>
      <c r="BE469" s="335"/>
      <c r="BF469" s="149"/>
      <c r="BG469" s="142"/>
      <c r="BH469" s="149"/>
      <c r="BI469" s="142"/>
      <c r="BJ469" s="149"/>
      <c r="BK469" s="142"/>
      <c r="BL469" s="149"/>
      <c r="BM469" s="142"/>
      <c r="BN469" s="149"/>
      <c r="BO469" s="142"/>
      <c r="BP469" s="149"/>
      <c r="BQ469" s="142"/>
      <c r="BR469" s="346"/>
    </row>
    <row r="470" spans="2:70" s="4" customFormat="1" ht="15" hidden="1" customHeight="1" outlineLevel="1" x14ac:dyDescent="0.25">
      <c r="B470" s="53" t="s">
        <v>86</v>
      </c>
      <c r="C470" s="213">
        <v>0</v>
      </c>
      <c r="D470" s="141">
        <v>-1</v>
      </c>
      <c r="E470" s="142">
        <v>6</v>
      </c>
      <c r="F470" s="141">
        <v>0.5</v>
      </c>
      <c r="G470" s="142">
        <v>8</v>
      </c>
      <c r="H470" s="141">
        <v>-0.27272727272727271</v>
      </c>
      <c r="I470" s="142">
        <v>33</v>
      </c>
      <c r="J470" s="141">
        <v>-0.13157894736842102</v>
      </c>
      <c r="K470" s="142">
        <v>7</v>
      </c>
      <c r="L470" s="141">
        <v>0.39999999999999991</v>
      </c>
      <c r="M470" s="142">
        <v>54</v>
      </c>
      <c r="N470" s="141">
        <v>-0.16923076923076918</v>
      </c>
      <c r="O470" s="142">
        <v>2</v>
      </c>
      <c r="P470" s="141" t="s">
        <v>90</v>
      </c>
      <c r="Q470" s="142">
        <v>56</v>
      </c>
      <c r="R470" s="141">
        <v>-0.13846153846153841</v>
      </c>
      <c r="S470" s="244"/>
      <c r="T470" s="149"/>
      <c r="U470" s="142"/>
      <c r="V470" s="149"/>
      <c r="W470" s="142"/>
      <c r="X470" s="149"/>
      <c r="Y470" s="142"/>
      <c r="Z470" s="149"/>
      <c r="AA470" s="142"/>
      <c r="AB470" s="149"/>
      <c r="AC470" s="142"/>
      <c r="AD470" s="154"/>
      <c r="AE470" s="213"/>
      <c r="AF470" s="149"/>
      <c r="AG470" s="142"/>
      <c r="AH470" s="149"/>
      <c r="AI470" s="142"/>
      <c r="AJ470" s="149"/>
      <c r="AK470" s="142"/>
      <c r="AL470" s="149"/>
      <c r="AM470" s="142"/>
      <c r="AN470" s="149"/>
      <c r="AO470" s="142"/>
      <c r="AP470" s="154"/>
      <c r="AQ470" s="334"/>
      <c r="AR470" s="149"/>
      <c r="AS470" s="142"/>
      <c r="AT470" s="149"/>
      <c r="AU470" s="142"/>
      <c r="AV470" s="149"/>
      <c r="AW470" s="142"/>
      <c r="AX470" s="149"/>
      <c r="AY470" s="142"/>
      <c r="AZ470" s="149"/>
      <c r="BA470" s="142"/>
      <c r="BB470" s="149"/>
      <c r="BC470" s="142"/>
      <c r="BD470" s="154"/>
      <c r="BE470" s="335"/>
      <c r="BF470" s="149"/>
      <c r="BG470" s="142"/>
      <c r="BH470" s="149"/>
      <c r="BI470" s="142"/>
      <c r="BJ470" s="149"/>
      <c r="BK470" s="142"/>
      <c r="BL470" s="149"/>
      <c r="BM470" s="142"/>
      <c r="BN470" s="149"/>
      <c r="BO470" s="142"/>
      <c r="BP470" s="149"/>
      <c r="BQ470" s="142"/>
      <c r="BR470" s="346"/>
    </row>
    <row r="471" spans="2:70" s="4" customFormat="1" ht="15" hidden="1" customHeight="1" outlineLevel="1" x14ac:dyDescent="0.25">
      <c r="B471" s="53" t="s">
        <v>87</v>
      </c>
      <c r="C471" s="213">
        <v>63</v>
      </c>
      <c r="D471" s="141">
        <v>8</v>
      </c>
      <c r="E471" s="142">
        <v>329</v>
      </c>
      <c r="F471" s="141">
        <v>9.9666666666666668</v>
      </c>
      <c r="G471" s="142">
        <v>885</v>
      </c>
      <c r="H471" s="141">
        <v>0.10486891385767794</v>
      </c>
      <c r="I471" s="142">
        <v>1401</v>
      </c>
      <c r="J471" s="141">
        <v>0.11367249602543716</v>
      </c>
      <c r="K471" s="142">
        <v>45</v>
      </c>
      <c r="L471" s="141">
        <v>0.21621621621621623</v>
      </c>
      <c r="M471" s="142">
        <v>2723</v>
      </c>
      <c r="N471" s="141">
        <v>0.2766057196436944</v>
      </c>
      <c r="O471" s="142">
        <v>3968</v>
      </c>
      <c r="P471" s="141">
        <v>0.23000619962802227</v>
      </c>
      <c r="Q471" s="142">
        <v>6691</v>
      </c>
      <c r="R471" s="141">
        <v>0.24855383467064751</v>
      </c>
      <c r="S471" s="244"/>
      <c r="T471" s="149"/>
      <c r="U471" s="142"/>
      <c r="V471" s="149"/>
      <c r="W471" s="142"/>
      <c r="X471" s="149"/>
      <c r="Y471" s="142"/>
      <c r="Z471" s="149"/>
      <c r="AA471" s="142"/>
      <c r="AB471" s="149"/>
      <c r="AC471" s="142"/>
      <c r="AD471" s="154"/>
      <c r="AE471" s="213"/>
      <c r="AF471" s="149"/>
      <c r="AG471" s="142"/>
      <c r="AH471" s="149"/>
      <c r="AI471" s="142"/>
      <c r="AJ471" s="149"/>
      <c r="AK471" s="142"/>
      <c r="AL471" s="149"/>
      <c r="AM471" s="142"/>
      <c r="AN471" s="149"/>
      <c r="AO471" s="142"/>
      <c r="AP471" s="154"/>
      <c r="AQ471" s="334"/>
      <c r="AR471" s="149"/>
      <c r="AS471" s="142"/>
      <c r="AT471" s="149"/>
      <c r="AU471" s="142"/>
      <c r="AV471" s="149"/>
      <c r="AW471" s="142"/>
      <c r="AX471" s="149"/>
      <c r="AY471" s="142"/>
      <c r="AZ471" s="149"/>
      <c r="BA471" s="142"/>
      <c r="BB471" s="149"/>
      <c r="BC471" s="142"/>
      <c r="BD471" s="154"/>
      <c r="BE471" s="335"/>
      <c r="BF471" s="149"/>
      <c r="BG471" s="142"/>
      <c r="BH471" s="149"/>
      <c r="BI471" s="142"/>
      <c r="BJ471" s="149"/>
      <c r="BK471" s="142"/>
      <c r="BL471" s="149"/>
      <c r="BM471" s="142"/>
      <c r="BN471" s="149"/>
      <c r="BO471" s="142"/>
      <c r="BP471" s="149"/>
      <c r="BQ471" s="142"/>
      <c r="BR471" s="346"/>
    </row>
    <row r="472" spans="2:70" s="4" customFormat="1" ht="15" hidden="1" customHeight="1" outlineLevel="1" x14ac:dyDescent="0.25">
      <c r="B472" s="53" t="s">
        <v>88</v>
      </c>
      <c r="C472" s="213">
        <v>441</v>
      </c>
      <c r="D472" s="141" t="s">
        <v>90</v>
      </c>
      <c r="E472" s="142">
        <v>812</v>
      </c>
      <c r="F472" s="141">
        <v>4.71830985915493</v>
      </c>
      <c r="G472" s="142">
        <v>1980</v>
      </c>
      <c r="H472" s="141">
        <v>-0.37931034482758619</v>
      </c>
      <c r="I472" s="142">
        <v>2657</v>
      </c>
      <c r="J472" s="141">
        <v>0.10846891948268667</v>
      </c>
      <c r="K472" s="142">
        <v>192</v>
      </c>
      <c r="L472" s="141">
        <v>0.23076923076923084</v>
      </c>
      <c r="M472" s="142">
        <v>6082</v>
      </c>
      <c r="N472" s="141">
        <v>3.3474936278674594E-2</v>
      </c>
      <c r="O472" s="142">
        <v>6077</v>
      </c>
      <c r="P472" s="141">
        <v>4.1117012163782718E-2</v>
      </c>
      <c r="Q472" s="142">
        <v>12159</v>
      </c>
      <c r="R472" s="141">
        <v>3.7280327589148676E-2</v>
      </c>
      <c r="S472" s="244"/>
      <c r="T472" s="149"/>
      <c r="U472" s="142"/>
      <c r="V472" s="149"/>
      <c r="W472" s="142"/>
      <c r="X472" s="149"/>
      <c r="Y472" s="142"/>
      <c r="Z472" s="149"/>
      <c r="AA472" s="142"/>
      <c r="AB472" s="149"/>
      <c r="AC472" s="142"/>
      <c r="AD472" s="154"/>
      <c r="AE472" s="213"/>
      <c r="AF472" s="149"/>
      <c r="AG472" s="142"/>
      <c r="AH472" s="149"/>
      <c r="AI472" s="142"/>
      <c r="AJ472" s="149"/>
      <c r="AK472" s="142"/>
      <c r="AL472" s="149"/>
      <c r="AM472" s="142"/>
      <c r="AN472" s="149"/>
      <c r="AO472" s="142"/>
      <c r="AP472" s="154"/>
      <c r="AQ472" s="334"/>
      <c r="AR472" s="149"/>
      <c r="AS472" s="142"/>
      <c r="AT472" s="149"/>
      <c r="AU472" s="142"/>
      <c r="AV472" s="149"/>
      <c r="AW472" s="142"/>
      <c r="AX472" s="149"/>
      <c r="AY472" s="142"/>
      <c r="AZ472" s="149"/>
      <c r="BA472" s="142"/>
      <c r="BB472" s="149"/>
      <c r="BC472" s="142"/>
      <c r="BD472" s="154"/>
      <c r="BE472" s="335"/>
      <c r="BF472" s="149"/>
      <c r="BG472" s="142"/>
      <c r="BH472" s="149"/>
      <c r="BI472" s="142"/>
      <c r="BJ472" s="149"/>
      <c r="BK472" s="142"/>
      <c r="BL472" s="149"/>
      <c r="BM472" s="142"/>
      <c r="BN472" s="149"/>
      <c r="BO472" s="142"/>
      <c r="BP472" s="149"/>
      <c r="BQ472" s="142"/>
      <c r="BR472" s="346"/>
    </row>
    <row r="473" spans="2:70" s="4" customFormat="1" ht="15" hidden="1" customHeight="1" outlineLevel="1" x14ac:dyDescent="0.25">
      <c r="B473" s="53" t="s">
        <v>89</v>
      </c>
      <c r="C473" s="213">
        <v>346</v>
      </c>
      <c r="D473" s="141">
        <v>18.222222222222221</v>
      </c>
      <c r="E473" s="142">
        <v>1157</v>
      </c>
      <c r="F473" s="141">
        <v>0.37738095238095237</v>
      </c>
      <c r="G473" s="142">
        <v>1657</v>
      </c>
      <c r="H473" s="141">
        <v>-0.37115749525616704</v>
      </c>
      <c r="I473" s="142">
        <v>2286</v>
      </c>
      <c r="J473" s="141">
        <v>-1.2953367875647714E-2</v>
      </c>
      <c r="K473" s="142">
        <v>114</v>
      </c>
      <c r="L473" s="141">
        <v>1.7142857142857144</v>
      </c>
      <c r="M473" s="142">
        <v>5560</v>
      </c>
      <c r="N473" s="141">
        <v>-4.973508801914206E-2</v>
      </c>
      <c r="O473" s="142">
        <v>6247</v>
      </c>
      <c r="P473" s="141">
        <v>-5.861965039180228E-2</v>
      </c>
      <c r="Q473" s="142">
        <v>11807</v>
      </c>
      <c r="R473" s="141">
        <v>-5.4456634900296286E-2</v>
      </c>
      <c r="S473" s="244"/>
      <c r="T473" s="149"/>
      <c r="U473" s="142"/>
      <c r="V473" s="149"/>
      <c r="W473" s="142"/>
      <c r="X473" s="149"/>
      <c r="Y473" s="142"/>
      <c r="Z473" s="149"/>
      <c r="AA473" s="142"/>
      <c r="AB473" s="149"/>
      <c r="AC473" s="142"/>
      <c r="AD473" s="154"/>
      <c r="AE473" s="213"/>
      <c r="AF473" s="149"/>
      <c r="AG473" s="142"/>
      <c r="AH473" s="149"/>
      <c r="AI473" s="142"/>
      <c r="AJ473" s="149"/>
      <c r="AK473" s="142"/>
      <c r="AL473" s="149"/>
      <c r="AM473" s="142"/>
      <c r="AN473" s="149"/>
      <c r="AO473" s="142"/>
      <c r="AP473" s="154"/>
      <c r="AQ473" s="334"/>
      <c r="AR473" s="149"/>
      <c r="AS473" s="142"/>
      <c r="AT473" s="149"/>
      <c r="AU473" s="142"/>
      <c r="AV473" s="149"/>
      <c r="AW473" s="142"/>
      <c r="AX473" s="149"/>
      <c r="AY473" s="142"/>
      <c r="AZ473" s="149"/>
      <c r="BA473" s="142"/>
      <c r="BB473" s="149"/>
      <c r="BC473" s="142"/>
      <c r="BD473" s="154"/>
      <c r="BE473" s="335"/>
      <c r="BF473" s="149"/>
      <c r="BG473" s="142"/>
      <c r="BH473" s="149"/>
      <c r="BI473" s="142"/>
      <c r="BJ473" s="149"/>
      <c r="BK473" s="142"/>
      <c r="BL473" s="149"/>
      <c r="BM473" s="142"/>
      <c r="BN473" s="149"/>
      <c r="BO473" s="142"/>
      <c r="BP473" s="149"/>
      <c r="BQ473" s="142"/>
      <c r="BR473" s="346"/>
    </row>
    <row r="474" spans="2:70" s="4" customFormat="1" ht="15.75" collapsed="1" x14ac:dyDescent="0.25">
      <c r="B474" s="65">
        <v>1982</v>
      </c>
      <c r="C474" s="214">
        <v>856</v>
      </c>
      <c r="D474" s="67">
        <v>18.022222222222222</v>
      </c>
      <c r="E474" s="66">
        <v>6064</v>
      </c>
      <c r="F474" s="67">
        <v>3.3345246604717653</v>
      </c>
      <c r="G474" s="66">
        <v>12064</v>
      </c>
      <c r="H474" s="67">
        <v>-0.23958398991490704</v>
      </c>
      <c r="I474" s="66">
        <v>16067</v>
      </c>
      <c r="J474" s="67">
        <v>6.0248119308433434E-2</v>
      </c>
      <c r="K474" s="66">
        <v>787</v>
      </c>
      <c r="L474" s="67">
        <v>0.14223512336719879</v>
      </c>
      <c r="M474" s="66">
        <v>35838</v>
      </c>
      <c r="N474" s="67">
        <v>8.1020752895752945E-2</v>
      </c>
      <c r="O474" s="66">
        <v>40865</v>
      </c>
      <c r="P474" s="67">
        <v>0.14766759345072589</v>
      </c>
      <c r="Q474" s="66">
        <v>76703</v>
      </c>
      <c r="R474" s="67">
        <v>0.11553396646257208</v>
      </c>
      <c r="S474" s="343"/>
      <c r="T474" s="67"/>
      <c r="U474" s="66"/>
      <c r="V474" s="67"/>
      <c r="W474" s="66"/>
      <c r="X474" s="67"/>
      <c r="Y474" s="66"/>
      <c r="Z474" s="67"/>
      <c r="AA474" s="66"/>
      <c r="AB474" s="67"/>
      <c r="AC474" s="66"/>
      <c r="AD474" s="347"/>
      <c r="AE474" s="214"/>
      <c r="AF474" s="67"/>
      <c r="AG474" s="66"/>
      <c r="AH474" s="67"/>
      <c r="AI474" s="66"/>
      <c r="AJ474" s="67"/>
      <c r="AK474" s="66"/>
      <c r="AL474" s="67"/>
      <c r="AM474" s="66"/>
      <c r="AN474" s="67"/>
      <c r="AO474" s="66"/>
      <c r="AP474" s="347"/>
      <c r="AQ474" s="344"/>
      <c r="AR474" s="67"/>
      <c r="AS474" s="66"/>
      <c r="AT474" s="67"/>
      <c r="AU474" s="66"/>
      <c r="AV474" s="67"/>
      <c r="AW474" s="66"/>
      <c r="AX474" s="67"/>
      <c r="AY474" s="66"/>
      <c r="AZ474" s="67"/>
      <c r="BA474" s="66"/>
      <c r="BB474" s="67"/>
      <c r="BC474" s="66"/>
      <c r="BD474" s="347"/>
      <c r="BE474" s="345"/>
      <c r="BF474" s="67"/>
      <c r="BG474" s="66"/>
      <c r="BH474" s="67"/>
      <c r="BI474" s="66"/>
      <c r="BJ474" s="67"/>
      <c r="BK474" s="66"/>
      <c r="BL474" s="67"/>
      <c r="BM474" s="66"/>
      <c r="BN474" s="67"/>
      <c r="BO474" s="66"/>
      <c r="BP474" s="67"/>
      <c r="BQ474" s="66"/>
      <c r="BR474" s="348"/>
    </row>
    <row r="475" spans="2:70" s="4" customFormat="1" ht="15" hidden="1" customHeight="1" outlineLevel="1" x14ac:dyDescent="0.25">
      <c r="B475" s="53" t="s">
        <v>78</v>
      </c>
      <c r="C475" s="213">
        <v>10</v>
      </c>
      <c r="D475" s="141">
        <v>1.5</v>
      </c>
      <c r="E475" s="142">
        <v>119</v>
      </c>
      <c r="F475" s="141">
        <v>-0.81020733652312593</v>
      </c>
      <c r="G475" s="142">
        <v>1717</v>
      </c>
      <c r="H475" s="141">
        <v>-0.26214009454232923</v>
      </c>
      <c r="I475" s="142">
        <v>3058</v>
      </c>
      <c r="J475" s="141">
        <v>2.0128078817733992</v>
      </c>
      <c r="K475" s="142">
        <v>86</v>
      </c>
      <c r="L475" s="141">
        <v>0.48275862068965525</v>
      </c>
      <c r="M475" s="142">
        <v>4990</v>
      </c>
      <c r="N475" s="141">
        <v>0.23790622674274364</v>
      </c>
      <c r="O475" s="142">
        <v>6359</v>
      </c>
      <c r="P475" s="141">
        <v>-0.13317884405670666</v>
      </c>
      <c r="Q475" s="142">
        <v>11349</v>
      </c>
      <c r="R475" s="141">
        <v>-1.5835312747426444E-3</v>
      </c>
      <c r="S475" s="244"/>
      <c r="T475" s="149"/>
      <c r="U475" s="142"/>
      <c r="V475" s="149"/>
      <c r="W475" s="142"/>
      <c r="X475" s="149"/>
      <c r="Y475" s="142"/>
      <c r="Z475" s="149"/>
      <c r="AA475" s="142"/>
      <c r="AB475" s="149"/>
      <c r="AC475" s="142"/>
      <c r="AD475" s="154"/>
      <c r="AE475" s="213"/>
      <c r="AF475" s="149"/>
      <c r="AG475" s="142"/>
      <c r="AH475" s="149"/>
      <c r="AI475" s="142"/>
      <c r="AJ475" s="149"/>
      <c r="AK475" s="142"/>
      <c r="AL475" s="149"/>
      <c r="AM475" s="142"/>
      <c r="AN475" s="149"/>
      <c r="AO475" s="142"/>
      <c r="AP475" s="154"/>
      <c r="AQ475" s="334"/>
      <c r="AR475" s="149"/>
      <c r="AS475" s="142"/>
      <c r="AT475" s="149"/>
      <c r="AU475" s="142"/>
      <c r="AV475" s="149"/>
      <c r="AW475" s="142"/>
      <c r="AX475" s="149"/>
      <c r="AY475" s="142"/>
      <c r="AZ475" s="149"/>
      <c r="BA475" s="142"/>
      <c r="BB475" s="149"/>
      <c r="BC475" s="142"/>
      <c r="BD475" s="154"/>
      <c r="BE475" s="335"/>
      <c r="BF475" s="149"/>
      <c r="BG475" s="142"/>
      <c r="BH475" s="149"/>
      <c r="BI475" s="142"/>
      <c r="BJ475" s="149"/>
      <c r="BK475" s="142"/>
      <c r="BL475" s="149"/>
      <c r="BM475" s="142"/>
      <c r="BN475" s="149"/>
      <c r="BO475" s="142"/>
      <c r="BP475" s="149"/>
      <c r="BQ475" s="142"/>
      <c r="BR475" s="346"/>
    </row>
    <row r="476" spans="2:70" s="4" customFormat="1" ht="15" hidden="1" customHeight="1" outlineLevel="1" x14ac:dyDescent="0.25">
      <c r="B476" s="53" t="s">
        <v>79</v>
      </c>
      <c r="C476" s="213">
        <v>0</v>
      </c>
      <c r="D476" s="141">
        <v>-1</v>
      </c>
      <c r="E476" s="142">
        <v>56</v>
      </c>
      <c r="F476" s="141">
        <v>-0.85786802030456855</v>
      </c>
      <c r="G476" s="142">
        <v>2057</v>
      </c>
      <c r="H476" s="141">
        <v>-0.2656194216351303</v>
      </c>
      <c r="I476" s="142">
        <v>2406</v>
      </c>
      <c r="J476" s="141">
        <v>1.4601226993865031</v>
      </c>
      <c r="K476" s="142">
        <v>138</v>
      </c>
      <c r="L476" s="141">
        <v>0.25454545454545463</v>
      </c>
      <c r="M476" s="142">
        <v>4657</v>
      </c>
      <c r="N476" s="141">
        <v>8.5800885987409758E-2</v>
      </c>
      <c r="O476" s="142">
        <v>5133</v>
      </c>
      <c r="P476" s="141">
        <v>-0.33129233976029182</v>
      </c>
      <c r="Q476" s="142">
        <v>9790</v>
      </c>
      <c r="R476" s="141">
        <v>-0.18178019222732966</v>
      </c>
      <c r="S476" s="244"/>
      <c r="T476" s="149"/>
      <c r="U476" s="142"/>
      <c r="V476" s="149"/>
      <c r="W476" s="142"/>
      <c r="X476" s="149"/>
      <c r="Y476" s="142"/>
      <c r="Z476" s="149"/>
      <c r="AA476" s="142"/>
      <c r="AB476" s="149"/>
      <c r="AC476" s="142"/>
      <c r="AD476" s="154"/>
      <c r="AE476" s="213"/>
      <c r="AF476" s="149"/>
      <c r="AG476" s="142"/>
      <c r="AH476" s="149"/>
      <c r="AI476" s="142"/>
      <c r="AJ476" s="149"/>
      <c r="AK476" s="142"/>
      <c r="AL476" s="149"/>
      <c r="AM476" s="142"/>
      <c r="AN476" s="149"/>
      <c r="AO476" s="142"/>
      <c r="AP476" s="154"/>
      <c r="AQ476" s="334"/>
      <c r="AR476" s="149"/>
      <c r="AS476" s="142"/>
      <c r="AT476" s="149"/>
      <c r="AU476" s="142"/>
      <c r="AV476" s="149"/>
      <c r="AW476" s="142"/>
      <c r="AX476" s="149"/>
      <c r="AY476" s="142"/>
      <c r="AZ476" s="149"/>
      <c r="BA476" s="142"/>
      <c r="BB476" s="149"/>
      <c r="BC476" s="142"/>
      <c r="BD476" s="154"/>
      <c r="BE476" s="335"/>
      <c r="BF476" s="149"/>
      <c r="BG476" s="142"/>
      <c r="BH476" s="149"/>
      <c r="BI476" s="142"/>
      <c r="BJ476" s="149"/>
      <c r="BK476" s="142"/>
      <c r="BL476" s="149"/>
      <c r="BM476" s="142"/>
      <c r="BN476" s="149"/>
      <c r="BO476" s="142"/>
      <c r="BP476" s="149"/>
      <c r="BQ476" s="142"/>
      <c r="BR476" s="346"/>
    </row>
    <row r="477" spans="2:70" s="4" customFormat="1" ht="15" hidden="1" customHeight="1" outlineLevel="1" x14ac:dyDescent="0.25">
      <c r="B477" s="53" t="s">
        <v>80</v>
      </c>
      <c r="C477" s="213">
        <v>0</v>
      </c>
      <c r="D477" s="141">
        <v>-1</v>
      </c>
      <c r="E477" s="142">
        <v>56</v>
      </c>
      <c r="F477" s="141">
        <v>-0.92612137203166223</v>
      </c>
      <c r="G477" s="142">
        <v>3332</v>
      </c>
      <c r="H477" s="141">
        <v>0.34789644012944976</v>
      </c>
      <c r="I477" s="142">
        <v>2320</v>
      </c>
      <c r="J477" s="141">
        <v>0.90789473684210531</v>
      </c>
      <c r="K477" s="142">
        <v>126</v>
      </c>
      <c r="L477" s="141">
        <v>7.6923076923076872E-2</v>
      </c>
      <c r="M477" s="142">
        <v>5834</v>
      </c>
      <c r="N477" s="141">
        <v>0.27770477441962327</v>
      </c>
      <c r="O477" s="142">
        <v>4688</v>
      </c>
      <c r="P477" s="141">
        <v>-0.43037667071688945</v>
      </c>
      <c r="Q477" s="142">
        <v>10522</v>
      </c>
      <c r="R477" s="141">
        <v>-0.17771178493279149</v>
      </c>
      <c r="S477" s="244"/>
      <c r="T477" s="149"/>
      <c r="U477" s="142"/>
      <c r="V477" s="149"/>
      <c r="W477" s="142"/>
      <c r="X477" s="149"/>
      <c r="Y477" s="142"/>
      <c r="Z477" s="149"/>
      <c r="AA477" s="142"/>
      <c r="AB477" s="149"/>
      <c r="AC477" s="142"/>
      <c r="AD477" s="154"/>
      <c r="AE477" s="213"/>
      <c r="AF477" s="149"/>
      <c r="AG477" s="142"/>
      <c r="AH477" s="149"/>
      <c r="AI477" s="142"/>
      <c r="AJ477" s="149"/>
      <c r="AK477" s="142"/>
      <c r="AL477" s="149"/>
      <c r="AM477" s="142"/>
      <c r="AN477" s="149"/>
      <c r="AO477" s="142"/>
      <c r="AP477" s="154"/>
      <c r="AQ477" s="334"/>
      <c r="AR477" s="149"/>
      <c r="AS477" s="142"/>
      <c r="AT477" s="149"/>
      <c r="AU477" s="142"/>
      <c r="AV477" s="149"/>
      <c r="AW477" s="142"/>
      <c r="AX477" s="149"/>
      <c r="AY477" s="142"/>
      <c r="AZ477" s="149"/>
      <c r="BA477" s="142"/>
      <c r="BB477" s="149"/>
      <c r="BC477" s="142"/>
      <c r="BD477" s="154"/>
      <c r="BE477" s="335"/>
      <c r="BF477" s="149"/>
      <c r="BG477" s="142"/>
      <c r="BH477" s="149"/>
      <c r="BI477" s="142"/>
      <c r="BJ477" s="149"/>
      <c r="BK477" s="142"/>
      <c r="BL477" s="149"/>
      <c r="BM477" s="142"/>
      <c r="BN477" s="149"/>
      <c r="BO477" s="142"/>
      <c r="BP477" s="149"/>
      <c r="BQ477" s="142"/>
      <c r="BR477" s="346"/>
    </row>
    <row r="478" spans="2:70" s="4" customFormat="1" ht="15" hidden="1" customHeight="1" outlineLevel="1" x14ac:dyDescent="0.25">
      <c r="B478" s="53" t="s">
        <v>81</v>
      </c>
      <c r="C478" s="213">
        <v>0</v>
      </c>
      <c r="D478" s="141">
        <v>-1</v>
      </c>
      <c r="E478" s="142">
        <v>123</v>
      </c>
      <c r="F478" s="141">
        <v>1.2777777777777777</v>
      </c>
      <c r="G478" s="142">
        <v>2047</v>
      </c>
      <c r="H478" s="141">
        <v>1.4110718492343932</v>
      </c>
      <c r="I478" s="142">
        <v>1309</v>
      </c>
      <c r="J478" s="141">
        <v>1.4467289719626168</v>
      </c>
      <c r="K478" s="142">
        <v>59</v>
      </c>
      <c r="L478" s="141">
        <v>-3.2786885245901676E-2</v>
      </c>
      <c r="M478" s="142">
        <v>3538</v>
      </c>
      <c r="N478" s="141">
        <v>1.3555259653794942</v>
      </c>
      <c r="O478" s="142">
        <v>3552</v>
      </c>
      <c r="P478" s="141">
        <v>-8.6654667009513964E-2</v>
      </c>
      <c r="Q478" s="142">
        <v>7090</v>
      </c>
      <c r="R478" s="141">
        <v>0.31515488777592293</v>
      </c>
      <c r="S478" s="244"/>
      <c r="T478" s="149"/>
      <c r="U478" s="142"/>
      <c r="V478" s="149"/>
      <c r="W478" s="142"/>
      <c r="X478" s="149"/>
      <c r="Y478" s="142"/>
      <c r="Z478" s="149"/>
      <c r="AA478" s="142"/>
      <c r="AB478" s="149"/>
      <c r="AC478" s="142"/>
      <c r="AD478" s="154"/>
      <c r="AE478" s="213"/>
      <c r="AF478" s="149"/>
      <c r="AG478" s="142"/>
      <c r="AH478" s="149"/>
      <c r="AI478" s="142"/>
      <c r="AJ478" s="149"/>
      <c r="AK478" s="142"/>
      <c r="AL478" s="149"/>
      <c r="AM478" s="142"/>
      <c r="AN478" s="149"/>
      <c r="AO478" s="142"/>
      <c r="AP478" s="154"/>
      <c r="AQ478" s="334"/>
      <c r="AR478" s="149"/>
      <c r="AS478" s="142"/>
      <c r="AT478" s="149"/>
      <c r="AU478" s="142"/>
      <c r="AV478" s="149"/>
      <c r="AW478" s="142"/>
      <c r="AX478" s="149"/>
      <c r="AY478" s="142"/>
      <c r="AZ478" s="149"/>
      <c r="BA478" s="142"/>
      <c r="BB478" s="149"/>
      <c r="BC478" s="142"/>
      <c r="BD478" s="154"/>
      <c r="BE478" s="335"/>
      <c r="BF478" s="149"/>
      <c r="BG478" s="142"/>
      <c r="BH478" s="149"/>
      <c r="BI478" s="142"/>
      <c r="BJ478" s="149"/>
      <c r="BK478" s="142"/>
      <c r="BL478" s="149"/>
      <c r="BM478" s="142"/>
      <c r="BN478" s="149"/>
      <c r="BO478" s="142"/>
      <c r="BP478" s="149"/>
      <c r="BQ478" s="142"/>
      <c r="BR478" s="346"/>
    </row>
    <row r="479" spans="2:70" s="4" customFormat="1" ht="15" hidden="1" customHeight="1" outlineLevel="1" x14ac:dyDescent="0.25">
      <c r="B479" s="53" t="s">
        <v>82</v>
      </c>
      <c r="C479" s="213">
        <v>3</v>
      </c>
      <c r="D479" s="141" t="s">
        <v>90</v>
      </c>
      <c r="E479" s="142">
        <v>5</v>
      </c>
      <c r="F479" s="141">
        <v>1.5</v>
      </c>
      <c r="G479" s="142">
        <v>19</v>
      </c>
      <c r="H479" s="141">
        <v>0.46153846153846145</v>
      </c>
      <c r="I479" s="142">
        <v>15</v>
      </c>
      <c r="J479" s="141">
        <v>0.875</v>
      </c>
      <c r="K479" s="142">
        <v>26</v>
      </c>
      <c r="L479" s="141">
        <v>4.2</v>
      </c>
      <c r="M479" s="142">
        <v>68</v>
      </c>
      <c r="N479" s="141">
        <v>1.4285714285714284</v>
      </c>
      <c r="O479" s="142">
        <v>32</v>
      </c>
      <c r="P479" s="141">
        <v>1.9090909090909092</v>
      </c>
      <c r="Q479" s="142">
        <v>100</v>
      </c>
      <c r="R479" s="141">
        <v>1.5641025641025643</v>
      </c>
      <c r="S479" s="244"/>
      <c r="T479" s="149"/>
      <c r="U479" s="142"/>
      <c r="V479" s="149"/>
      <c r="W479" s="142"/>
      <c r="X479" s="149"/>
      <c r="Y479" s="142"/>
      <c r="Z479" s="149"/>
      <c r="AA479" s="142"/>
      <c r="AB479" s="149"/>
      <c r="AC479" s="142"/>
      <c r="AD479" s="154"/>
      <c r="AE479" s="213"/>
      <c r="AF479" s="149"/>
      <c r="AG479" s="142"/>
      <c r="AH479" s="149"/>
      <c r="AI479" s="142"/>
      <c r="AJ479" s="149"/>
      <c r="AK479" s="142"/>
      <c r="AL479" s="149"/>
      <c r="AM479" s="142"/>
      <c r="AN479" s="149"/>
      <c r="AO479" s="142"/>
      <c r="AP479" s="154"/>
      <c r="AQ479" s="334"/>
      <c r="AR479" s="149"/>
      <c r="AS479" s="142"/>
      <c r="AT479" s="149"/>
      <c r="AU479" s="142"/>
      <c r="AV479" s="149"/>
      <c r="AW479" s="142"/>
      <c r="AX479" s="149"/>
      <c r="AY479" s="142"/>
      <c r="AZ479" s="149"/>
      <c r="BA479" s="142"/>
      <c r="BB479" s="149"/>
      <c r="BC479" s="142"/>
      <c r="BD479" s="154"/>
      <c r="BE479" s="335"/>
      <c r="BF479" s="149"/>
      <c r="BG479" s="142"/>
      <c r="BH479" s="149"/>
      <c r="BI479" s="142"/>
      <c r="BJ479" s="149"/>
      <c r="BK479" s="142"/>
      <c r="BL479" s="149"/>
      <c r="BM479" s="142"/>
      <c r="BN479" s="149"/>
      <c r="BO479" s="142"/>
      <c r="BP479" s="149"/>
      <c r="BQ479" s="142"/>
      <c r="BR479" s="346"/>
    </row>
    <row r="480" spans="2:70" s="4" customFormat="1" ht="15" hidden="1" customHeight="1" outlineLevel="1" x14ac:dyDescent="0.25">
      <c r="B480" s="53" t="s">
        <v>83</v>
      </c>
      <c r="C480" s="213">
        <v>0</v>
      </c>
      <c r="D480" s="141" t="s">
        <v>90</v>
      </c>
      <c r="E480" s="142">
        <v>14</v>
      </c>
      <c r="F480" s="141">
        <v>2.5</v>
      </c>
      <c r="G480" s="142">
        <v>10</v>
      </c>
      <c r="H480" s="141">
        <v>-0.16666666666666663</v>
      </c>
      <c r="I480" s="142">
        <v>23</v>
      </c>
      <c r="J480" s="141">
        <v>1.875</v>
      </c>
      <c r="K480" s="142">
        <v>8</v>
      </c>
      <c r="L480" s="141">
        <v>-0.11111111111111116</v>
      </c>
      <c r="M480" s="142">
        <v>55</v>
      </c>
      <c r="N480" s="141">
        <v>0.66666666666666674</v>
      </c>
      <c r="O480" s="142">
        <v>30</v>
      </c>
      <c r="P480" s="141">
        <v>-0.2857142857142857</v>
      </c>
      <c r="Q480" s="142">
        <v>85</v>
      </c>
      <c r="R480" s="141">
        <v>0.1333333333333333</v>
      </c>
      <c r="S480" s="244"/>
      <c r="T480" s="149"/>
      <c r="U480" s="142"/>
      <c r="V480" s="149"/>
      <c r="W480" s="142"/>
      <c r="X480" s="149"/>
      <c r="Y480" s="142"/>
      <c r="Z480" s="149"/>
      <c r="AA480" s="142"/>
      <c r="AB480" s="149"/>
      <c r="AC480" s="142"/>
      <c r="AD480" s="154"/>
      <c r="AE480" s="213"/>
      <c r="AF480" s="149"/>
      <c r="AG480" s="142"/>
      <c r="AH480" s="149"/>
      <c r="AI480" s="142"/>
      <c r="AJ480" s="149"/>
      <c r="AK480" s="142"/>
      <c r="AL480" s="149"/>
      <c r="AM480" s="142"/>
      <c r="AN480" s="149"/>
      <c r="AO480" s="142"/>
      <c r="AP480" s="154"/>
      <c r="AQ480" s="334"/>
      <c r="AR480" s="149"/>
      <c r="AS480" s="142"/>
      <c r="AT480" s="149"/>
      <c r="AU480" s="142"/>
      <c r="AV480" s="149"/>
      <c r="AW480" s="142"/>
      <c r="AX480" s="149"/>
      <c r="AY480" s="142"/>
      <c r="AZ480" s="149"/>
      <c r="BA480" s="142"/>
      <c r="BB480" s="149"/>
      <c r="BC480" s="142"/>
      <c r="BD480" s="154"/>
      <c r="BE480" s="335"/>
      <c r="BF480" s="149"/>
      <c r="BG480" s="142"/>
      <c r="BH480" s="149"/>
      <c r="BI480" s="142"/>
      <c r="BJ480" s="149"/>
      <c r="BK480" s="142"/>
      <c r="BL480" s="149"/>
      <c r="BM480" s="142"/>
      <c r="BN480" s="149"/>
      <c r="BO480" s="142"/>
      <c r="BP480" s="149"/>
      <c r="BQ480" s="142"/>
      <c r="BR480" s="346"/>
    </row>
    <row r="481" spans="2:70" s="4" customFormat="1" ht="15" hidden="1" customHeight="1" outlineLevel="1" x14ac:dyDescent="0.25">
      <c r="B481" s="53" t="s">
        <v>84</v>
      </c>
      <c r="C481" s="213">
        <v>0</v>
      </c>
      <c r="D481" s="141" t="s">
        <v>90</v>
      </c>
      <c r="E481" s="142">
        <v>8</v>
      </c>
      <c r="F481" s="141">
        <v>-0.11111111111111116</v>
      </c>
      <c r="G481" s="142">
        <v>11</v>
      </c>
      <c r="H481" s="141">
        <v>-8.333333333333337E-2</v>
      </c>
      <c r="I481" s="142">
        <v>11</v>
      </c>
      <c r="J481" s="141">
        <v>1.75</v>
      </c>
      <c r="K481" s="142">
        <v>3</v>
      </c>
      <c r="L481" s="141">
        <v>-0.25</v>
      </c>
      <c r="M481" s="142">
        <v>33</v>
      </c>
      <c r="N481" s="141">
        <v>0.13793103448275867</v>
      </c>
      <c r="O481" s="142">
        <v>103</v>
      </c>
      <c r="P481" s="141">
        <v>50.5</v>
      </c>
      <c r="Q481" s="142">
        <v>136</v>
      </c>
      <c r="R481" s="141">
        <v>3.387096774193548</v>
      </c>
      <c r="S481" s="244"/>
      <c r="T481" s="149"/>
      <c r="U481" s="142"/>
      <c r="V481" s="149"/>
      <c r="W481" s="142"/>
      <c r="X481" s="149"/>
      <c r="Y481" s="142"/>
      <c r="Z481" s="149"/>
      <c r="AA481" s="142"/>
      <c r="AB481" s="149"/>
      <c r="AC481" s="142"/>
      <c r="AD481" s="154"/>
      <c r="AE481" s="213"/>
      <c r="AF481" s="149"/>
      <c r="AG481" s="142"/>
      <c r="AH481" s="149"/>
      <c r="AI481" s="142"/>
      <c r="AJ481" s="149"/>
      <c r="AK481" s="142"/>
      <c r="AL481" s="149"/>
      <c r="AM481" s="142"/>
      <c r="AN481" s="149"/>
      <c r="AO481" s="142"/>
      <c r="AP481" s="154"/>
      <c r="AQ481" s="334"/>
      <c r="AR481" s="149"/>
      <c r="AS481" s="142"/>
      <c r="AT481" s="149"/>
      <c r="AU481" s="142"/>
      <c r="AV481" s="149"/>
      <c r="AW481" s="142"/>
      <c r="AX481" s="149"/>
      <c r="AY481" s="142"/>
      <c r="AZ481" s="149"/>
      <c r="BA481" s="142"/>
      <c r="BB481" s="149"/>
      <c r="BC481" s="142"/>
      <c r="BD481" s="154"/>
      <c r="BE481" s="335"/>
      <c r="BF481" s="149"/>
      <c r="BG481" s="142"/>
      <c r="BH481" s="149"/>
      <c r="BI481" s="142"/>
      <c r="BJ481" s="149"/>
      <c r="BK481" s="142"/>
      <c r="BL481" s="149"/>
      <c r="BM481" s="142"/>
      <c r="BN481" s="149"/>
      <c r="BO481" s="142"/>
      <c r="BP481" s="149"/>
      <c r="BQ481" s="142"/>
      <c r="BR481" s="346"/>
    </row>
    <row r="482" spans="2:70" s="4" customFormat="1" ht="15" hidden="1" customHeight="1" outlineLevel="1" x14ac:dyDescent="0.25">
      <c r="B482" s="53" t="s">
        <v>85</v>
      </c>
      <c r="C482" s="213">
        <v>0</v>
      </c>
      <c r="D482" s="141">
        <v>-1</v>
      </c>
      <c r="E482" s="142">
        <v>2</v>
      </c>
      <c r="F482" s="141">
        <v>-0.8666666666666667</v>
      </c>
      <c r="G482" s="142">
        <v>35</v>
      </c>
      <c r="H482" s="141">
        <v>2.5</v>
      </c>
      <c r="I482" s="142">
        <v>3</v>
      </c>
      <c r="J482" s="141">
        <v>-0.7</v>
      </c>
      <c r="K482" s="142">
        <v>3</v>
      </c>
      <c r="L482" s="141">
        <v>0</v>
      </c>
      <c r="M482" s="142">
        <v>43</v>
      </c>
      <c r="N482" s="141">
        <v>-0.12244897959183676</v>
      </c>
      <c r="O482" s="142">
        <v>11</v>
      </c>
      <c r="P482" s="141">
        <v>2.6666666666666665</v>
      </c>
      <c r="Q482" s="142">
        <v>54</v>
      </c>
      <c r="R482" s="141">
        <v>3.8461538461538547E-2</v>
      </c>
      <c r="S482" s="244"/>
      <c r="T482" s="149"/>
      <c r="U482" s="142"/>
      <c r="V482" s="149"/>
      <c r="W482" s="142"/>
      <c r="X482" s="149"/>
      <c r="Y482" s="142"/>
      <c r="Z482" s="149"/>
      <c r="AA482" s="142"/>
      <c r="AB482" s="149"/>
      <c r="AC482" s="142"/>
      <c r="AD482" s="154"/>
      <c r="AE482" s="213"/>
      <c r="AF482" s="149"/>
      <c r="AG482" s="142"/>
      <c r="AH482" s="149"/>
      <c r="AI482" s="142"/>
      <c r="AJ482" s="149"/>
      <c r="AK482" s="142"/>
      <c r="AL482" s="149"/>
      <c r="AM482" s="142"/>
      <c r="AN482" s="149"/>
      <c r="AO482" s="142"/>
      <c r="AP482" s="154"/>
      <c r="AQ482" s="334"/>
      <c r="AR482" s="149"/>
      <c r="AS482" s="142"/>
      <c r="AT482" s="149"/>
      <c r="AU482" s="142"/>
      <c r="AV482" s="149"/>
      <c r="AW482" s="142"/>
      <c r="AX482" s="149"/>
      <c r="AY482" s="142"/>
      <c r="AZ482" s="149"/>
      <c r="BA482" s="142"/>
      <c r="BB482" s="149"/>
      <c r="BC482" s="142"/>
      <c r="BD482" s="154"/>
      <c r="BE482" s="335"/>
      <c r="BF482" s="149"/>
      <c r="BG482" s="142"/>
      <c r="BH482" s="149"/>
      <c r="BI482" s="142"/>
      <c r="BJ482" s="149"/>
      <c r="BK482" s="142"/>
      <c r="BL482" s="149"/>
      <c r="BM482" s="142"/>
      <c r="BN482" s="149"/>
      <c r="BO482" s="142"/>
      <c r="BP482" s="149"/>
      <c r="BQ482" s="142"/>
      <c r="BR482" s="346"/>
    </row>
    <row r="483" spans="2:70" s="4" customFormat="1" ht="15" hidden="1" customHeight="1" outlineLevel="1" x14ac:dyDescent="0.25">
      <c r="B483" s="53" t="s">
        <v>86</v>
      </c>
      <c r="C483" s="213">
        <v>7</v>
      </c>
      <c r="D483" s="141">
        <v>2.5</v>
      </c>
      <c r="E483" s="142">
        <v>4</v>
      </c>
      <c r="F483" s="141" t="s">
        <v>90</v>
      </c>
      <c r="G483" s="142">
        <v>11</v>
      </c>
      <c r="H483" s="141">
        <v>10</v>
      </c>
      <c r="I483" s="142">
        <v>38</v>
      </c>
      <c r="J483" s="141">
        <v>0.80952380952380953</v>
      </c>
      <c r="K483" s="142">
        <v>5</v>
      </c>
      <c r="L483" s="141">
        <v>0</v>
      </c>
      <c r="M483" s="142">
        <v>65</v>
      </c>
      <c r="N483" s="141">
        <v>1.2413793103448274</v>
      </c>
      <c r="O483" s="142">
        <v>0</v>
      </c>
      <c r="P483" s="141">
        <v>-1</v>
      </c>
      <c r="Q483" s="142">
        <v>65</v>
      </c>
      <c r="R483" s="141">
        <v>0.32653061224489788</v>
      </c>
      <c r="S483" s="244"/>
      <c r="T483" s="149"/>
      <c r="U483" s="142"/>
      <c r="V483" s="149"/>
      <c r="W483" s="142"/>
      <c r="X483" s="149"/>
      <c r="Y483" s="142"/>
      <c r="Z483" s="149"/>
      <c r="AA483" s="142"/>
      <c r="AB483" s="149"/>
      <c r="AC483" s="142"/>
      <c r="AD483" s="154"/>
      <c r="AE483" s="213"/>
      <c r="AF483" s="149"/>
      <c r="AG483" s="142"/>
      <c r="AH483" s="149"/>
      <c r="AI483" s="142"/>
      <c r="AJ483" s="149"/>
      <c r="AK483" s="142"/>
      <c r="AL483" s="149"/>
      <c r="AM483" s="142"/>
      <c r="AN483" s="149"/>
      <c r="AO483" s="142"/>
      <c r="AP483" s="154"/>
      <c r="AQ483" s="334"/>
      <c r="AR483" s="149"/>
      <c r="AS483" s="142"/>
      <c r="AT483" s="149"/>
      <c r="AU483" s="142"/>
      <c r="AV483" s="149"/>
      <c r="AW483" s="142"/>
      <c r="AX483" s="149"/>
      <c r="AY483" s="142"/>
      <c r="AZ483" s="149"/>
      <c r="BA483" s="142"/>
      <c r="BB483" s="149"/>
      <c r="BC483" s="142"/>
      <c r="BD483" s="154"/>
      <c r="BE483" s="335"/>
      <c r="BF483" s="149"/>
      <c r="BG483" s="142"/>
      <c r="BH483" s="149"/>
      <c r="BI483" s="142"/>
      <c r="BJ483" s="149"/>
      <c r="BK483" s="142"/>
      <c r="BL483" s="149"/>
      <c r="BM483" s="142"/>
      <c r="BN483" s="149"/>
      <c r="BO483" s="142"/>
      <c r="BP483" s="149"/>
      <c r="BQ483" s="142"/>
      <c r="BR483" s="346"/>
    </row>
    <row r="484" spans="2:70" s="4" customFormat="1" ht="15" hidden="1" customHeight="1" outlineLevel="1" x14ac:dyDescent="0.25">
      <c r="B484" s="53" t="s">
        <v>87</v>
      </c>
      <c r="C484" s="213">
        <v>7</v>
      </c>
      <c r="D484" s="141">
        <v>0.39999999999999991</v>
      </c>
      <c r="E484" s="142">
        <v>30</v>
      </c>
      <c r="F484" s="141">
        <v>-0.58904109589041098</v>
      </c>
      <c r="G484" s="142">
        <v>801</v>
      </c>
      <c r="H484" s="141">
        <v>-0.21316306483300584</v>
      </c>
      <c r="I484" s="142">
        <v>1258</v>
      </c>
      <c r="J484" s="141">
        <v>1.5465587044534415</v>
      </c>
      <c r="K484" s="142">
        <v>37</v>
      </c>
      <c r="L484" s="141">
        <v>-0.58888888888888891</v>
      </c>
      <c r="M484" s="142">
        <v>2133</v>
      </c>
      <c r="N484" s="141">
        <v>0.26964285714285707</v>
      </c>
      <c r="O484" s="142">
        <v>3226</v>
      </c>
      <c r="P484" s="141">
        <v>0.36637018212621775</v>
      </c>
      <c r="Q484" s="142">
        <v>5359</v>
      </c>
      <c r="R484" s="141">
        <v>0.32615689185845098</v>
      </c>
      <c r="S484" s="244"/>
      <c r="T484" s="149"/>
      <c r="U484" s="142"/>
      <c r="V484" s="149"/>
      <c r="W484" s="142"/>
      <c r="X484" s="149"/>
      <c r="Y484" s="142"/>
      <c r="Z484" s="149"/>
      <c r="AA484" s="142"/>
      <c r="AB484" s="149"/>
      <c r="AC484" s="142"/>
      <c r="AD484" s="154"/>
      <c r="AE484" s="213"/>
      <c r="AF484" s="149"/>
      <c r="AG484" s="142"/>
      <c r="AH484" s="149"/>
      <c r="AI484" s="142"/>
      <c r="AJ484" s="149"/>
      <c r="AK484" s="142"/>
      <c r="AL484" s="149"/>
      <c r="AM484" s="142"/>
      <c r="AN484" s="149"/>
      <c r="AO484" s="142"/>
      <c r="AP484" s="154"/>
      <c r="AQ484" s="334"/>
      <c r="AR484" s="149"/>
      <c r="AS484" s="142"/>
      <c r="AT484" s="149"/>
      <c r="AU484" s="142"/>
      <c r="AV484" s="149"/>
      <c r="AW484" s="142"/>
      <c r="AX484" s="149"/>
      <c r="AY484" s="142"/>
      <c r="AZ484" s="149"/>
      <c r="BA484" s="142"/>
      <c r="BB484" s="149"/>
      <c r="BC484" s="142"/>
      <c r="BD484" s="154"/>
      <c r="BE484" s="335"/>
      <c r="BF484" s="149"/>
      <c r="BG484" s="142"/>
      <c r="BH484" s="149"/>
      <c r="BI484" s="142"/>
      <c r="BJ484" s="149"/>
      <c r="BK484" s="142"/>
      <c r="BL484" s="149"/>
      <c r="BM484" s="142"/>
      <c r="BN484" s="149"/>
      <c r="BO484" s="142"/>
      <c r="BP484" s="149"/>
      <c r="BQ484" s="142"/>
      <c r="BR484" s="346"/>
    </row>
    <row r="485" spans="2:70" s="4" customFormat="1" ht="15" hidden="1" customHeight="1" outlineLevel="1" x14ac:dyDescent="0.25">
      <c r="B485" s="53" t="s">
        <v>88</v>
      </c>
      <c r="C485" s="213">
        <v>0</v>
      </c>
      <c r="D485" s="141">
        <v>-1</v>
      </c>
      <c r="E485" s="142">
        <v>142</v>
      </c>
      <c r="F485" s="141">
        <v>0.57777777777777772</v>
      </c>
      <c r="G485" s="142">
        <v>3190</v>
      </c>
      <c r="H485" s="141">
        <v>1.0050282840980516</v>
      </c>
      <c r="I485" s="142">
        <v>2397</v>
      </c>
      <c r="J485" s="141">
        <v>0.90087232355273583</v>
      </c>
      <c r="K485" s="142">
        <v>156</v>
      </c>
      <c r="L485" s="141">
        <v>0.27868852459016402</v>
      </c>
      <c r="M485" s="142">
        <v>5885</v>
      </c>
      <c r="N485" s="141">
        <v>0.91631390426571158</v>
      </c>
      <c r="O485" s="142">
        <v>5837</v>
      </c>
      <c r="P485" s="141">
        <v>-0.11197322379431007</v>
      </c>
      <c r="Q485" s="142">
        <v>11722</v>
      </c>
      <c r="R485" s="141">
        <v>0.21547075902115309</v>
      </c>
      <c r="S485" s="244"/>
      <c r="T485" s="149"/>
      <c r="U485" s="142"/>
      <c r="V485" s="149"/>
      <c r="W485" s="142"/>
      <c r="X485" s="149"/>
      <c r="Y485" s="142"/>
      <c r="Z485" s="149"/>
      <c r="AA485" s="142"/>
      <c r="AB485" s="149"/>
      <c r="AC485" s="142"/>
      <c r="AD485" s="154"/>
      <c r="AE485" s="213"/>
      <c r="AF485" s="149"/>
      <c r="AG485" s="142"/>
      <c r="AH485" s="149"/>
      <c r="AI485" s="142"/>
      <c r="AJ485" s="149"/>
      <c r="AK485" s="142"/>
      <c r="AL485" s="149"/>
      <c r="AM485" s="142"/>
      <c r="AN485" s="149"/>
      <c r="AO485" s="142"/>
      <c r="AP485" s="154"/>
      <c r="AQ485" s="334"/>
      <c r="AR485" s="149"/>
      <c r="AS485" s="142"/>
      <c r="AT485" s="149"/>
      <c r="AU485" s="142"/>
      <c r="AV485" s="149"/>
      <c r="AW485" s="142"/>
      <c r="AX485" s="149"/>
      <c r="AY485" s="142"/>
      <c r="AZ485" s="149"/>
      <c r="BA485" s="142"/>
      <c r="BB485" s="149"/>
      <c r="BC485" s="142"/>
      <c r="BD485" s="154"/>
      <c r="BE485" s="335"/>
      <c r="BF485" s="149"/>
      <c r="BG485" s="142"/>
      <c r="BH485" s="149"/>
      <c r="BI485" s="142"/>
      <c r="BJ485" s="149"/>
      <c r="BK485" s="142"/>
      <c r="BL485" s="149"/>
      <c r="BM485" s="142"/>
      <c r="BN485" s="149"/>
      <c r="BO485" s="142"/>
      <c r="BP485" s="149"/>
      <c r="BQ485" s="142"/>
      <c r="BR485" s="346"/>
    </row>
    <row r="486" spans="2:70" s="4" customFormat="1" ht="15" hidden="1" customHeight="1" outlineLevel="1" x14ac:dyDescent="0.25">
      <c r="B486" s="53" t="s">
        <v>89</v>
      </c>
      <c r="C486" s="213">
        <v>18</v>
      </c>
      <c r="D486" s="141">
        <v>2.6</v>
      </c>
      <c r="E486" s="142">
        <v>840</v>
      </c>
      <c r="F486" s="141">
        <v>12.548387096774194</v>
      </c>
      <c r="G486" s="142">
        <v>2635</v>
      </c>
      <c r="H486" s="141">
        <v>0.74618952948972828</v>
      </c>
      <c r="I486" s="142">
        <v>2316</v>
      </c>
      <c r="J486" s="141">
        <v>1.1726078799249531</v>
      </c>
      <c r="K486" s="142">
        <v>42</v>
      </c>
      <c r="L486" s="141">
        <v>-0.69565217391304346</v>
      </c>
      <c r="M486" s="142">
        <v>5851</v>
      </c>
      <c r="N486" s="141">
        <v>1.1046762589928059</v>
      </c>
      <c r="O486" s="142">
        <v>6636</v>
      </c>
      <c r="P486" s="141">
        <v>0.23944714232349651</v>
      </c>
      <c r="Q486" s="142">
        <v>12487</v>
      </c>
      <c r="R486" s="141">
        <v>0.53516105237275635</v>
      </c>
      <c r="S486" s="244"/>
      <c r="T486" s="149"/>
      <c r="U486" s="142"/>
      <c r="V486" s="149"/>
      <c r="W486" s="142"/>
      <c r="X486" s="149"/>
      <c r="Y486" s="142"/>
      <c r="Z486" s="149"/>
      <c r="AA486" s="142"/>
      <c r="AB486" s="149"/>
      <c r="AC486" s="142"/>
      <c r="AD486" s="154"/>
      <c r="AE486" s="213"/>
      <c r="AF486" s="149"/>
      <c r="AG486" s="142"/>
      <c r="AH486" s="149"/>
      <c r="AI486" s="142"/>
      <c r="AJ486" s="149"/>
      <c r="AK486" s="142"/>
      <c r="AL486" s="149"/>
      <c r="AM486" s="142"/>
      <c r="AN486" s="149"/>
      <c r="AO486" s="142"/>
      <c r="AP486" s="154"/>
      <c r="AQ486" s="334"/>
      <c r="AR486" s="149"/>
      <c r="AS486" s="142"/>
      <c r="AT486" s="149"/>
      <c r="AU486" s="142"/>
      <c r="AV486" s="149"/>
      <c r="AW486" s="142"/>
      <c r="AX486" s="149"/>
      <c r="AY486" s="142"/>
      <c r="AZ486" s="149"/>
      <c r="BA486" s="142"/>
      <c r="BB486" s="149"/>
      <c r="BC486" s="142"/>
      <c r="BD486" s="154"/>
      <c r="BE486" s="335"/>
      <c r="BF486" s="149"/>
      <c r="BG486" s="142"/>
      <c r="BH486" s="149"/>
      <c r="BI486" s="142"/>
      <c r="BJ486" s="149"/>
      <c r="BK486" s="142"/>
      <c r="BL486" s="149"/>
      <c r="BM486" s="142"/>
      <c r="BN486" s="149"/>
      <c r="BO486" s="142"/>
      <c r="BP486" s="149"/>
      <c r="BQ486" s="142"/>
      <c r="BR486" s="346"/>
    </row>
    <row r="487" spans="2:70" s="4" customFormat="1" ht="15.75" collapsed="1" x14ac:dyDescent="0.25">
      <c r="B487" s="65">
        <v>1981</v>
      </c>
      <c r="C487" s="214">
        <v>45</v>
      </c>
      <c r="D487" s="67">
        <v>-2.1739130434782594E-2</v>
      </c>
      <c r="E487" s="66">
        <v>1399</v>
      </c>
      <c r="F487" s="67">
        <v>-0.32998084291187735</v>
      </c>
      <c r="G487" s="66">
        <v>15865</v>
      </c>
      <c r="H487" s="67">
        <v>0.25762980578676187</v>
      </c>
      <c r="I487" s="66">
        <v>15154</v>
      </c>
      <c r="J487" s="67">
        <v>1.2905078597339781</v>
      </c>
      <c r="K487" s="66">
        <v>689</v>
      </c>
      <c r="L487" s="67">
        <v>-4.5706371191135742E-2</v>
      </c>
      <c r="M487" s="66">
        <v>33152</v>
      </c>
      <c r="N487" s="67">
        <v>0.50097342328066286</v>
      </c>
      <c r="O487" s="66">
        <v>35607</v>
      </c>
      <c r="P487" s="67">
        <v>-0.14193797141962072</v>
      </c>
      <c r="Q487" s="66">
        <v>68759</v>
      </c>
      <c r="R487" s="67">
        <v>8.1388399597382977E-2</v>
      </c>
      <c r="S487" s="343"/>
      <c r="T487" s="67"/>
      <c r="U487" s="66"/>
      <c r="V487" s="67"/>
      <c r="W487" s="66"/>
      <c r="X487" s="67"/>
      <c r="Y487" s="66"/>
      <c r="Z487" s="67"/>
      <c r="AA487" s="66"/>
      <c r="AB487" s="67"/>
      <c r="AC487" s="66"/>
      <c r="AD487" s="347"/>
      <c r="AE487" s="214"/>
      <c r="AF487" s="67"/>
      <c r="AG487" s="66"/>
      <c r="AH487" s="67"/>
      <c r="AI487" s="66"/>
      <c r="AJ487" s="67"/>
      <c r="AK487" s="66"/>
      <c r="AL487" s="67"/>
      <c r="AM487" s="66"/>
      <c r="AN487" s="67"/>
      <c r="AO487" s="66"/>
      <c r="AP487" s="347"/>
      <c r="AQ487" s="344"/>
      <c r="AR487" s="67"/>
      <c r="AS487" s="66"/>
      <c r="AT487" s="67"/>
      <c r="AU487" s="66"/>
      <c r="AV487" s="67"/>
      <c r="AW487" s="66"/>
      <c r="AX487" s="67"/>
      <c r="AY487" s="66"/>
      <c r="AZ487" s="67"/>
      <c r="BA487" s="66"/>
      <c r="BB487" s="67"/>
      <c r="BC487" s="66"/>
      <c r="BD487" s="347"/>
      <c r="BE487" s="345"/>
      <c r="BF487" s="67"/>
      <c r="BG487" s="66"/>
      <c r="BH487" s="67"/>
      <c r="BI487" s="66"/>
      <c r="BJ487" s="67"/>
      <c r="BK487" s="66"/>
      <c r="BL487" s="67"/>
      <c r="BM487" s="66"/>
      <c r="BN487" s="67"/>
      <c r="BO487" s="66"/>
      <c r="BP487" s="67"/>
      <c r="BQ487" s="66"/>
      <c r="BR487" s="348"/>
    </row>
    <row r="488" spans="2:70" s="4" customFormat="1" ht="15" hidden="1" customHeight="1" outlineLevel="1" x14ac:dyDescent="0.25">
      <c r="B488" s="53" t="s">
        <v>78</v>
      </c>
      <c r="C488" s="213">
        <v>4</v>
      </c>
      <c r="D488" s="141">
        <v>-0.99136069114470837</v>
      </c>
      <c r="E488" s="142">
        <v>627</v>
      </c>
      <c r="F488" s="141">
        <v>1.1182432432432434</v>
      </c>
      <c r="G488" s="142">
        <v>2327</v>
      </c>
      <c r="H488" s="141">
        <v>0.34353348729792144</v>
      </c>
      <c r="I488" s="142">
        <v>1015</v>
      </c>
      <c r="J488" s="141">
        <v>-0.49020592667001506</v>
      </c>
      <c r="K488" s="142">
        <v>58</v>
      </c>
      <c r="L488" s="141">
        <v>-0.73755656108597289</v>
      </c>
      <c r="M488" s="142">
        <v>4031</v>
      </c>
      <c r="N488" s="141">
        <v>-0.1428875186051457</v>
      </c>
      <c r="O488" s="142">
        <v>7336</v>
      </c>
      <c r="P488" s="141">
        <v>-0.2531052738749745</v>
      </c>
      <c r="Q488" s="142">
        <v>11367</v>
      </c>
      <c r="R488" s="141">
        <v>-0.21741824440619617</v>
      </c>
      <c r="S488" s="244"/>
      <c r="T488" s="149"/>
      <c r="U488" s="142"/>
      <c r="V488" s="149"/>
      <c r="W488" s="142"/>
      <c r="X488" s="149"/>
      <c r="Y488" s="142"/>
      <c r="Z488" s="149"/>
      <c r="AA488" s="142"/>
      <c r="AB488" s="149"/>
      <c r="AC488" s="142"/>
      <c r="AD488" s="154"/>
      <c r="AE488" s="213"/>
      <c r="AF488" s="149"/>
      <c r="AG488" s="142"/>
      <c r="AH488" s="149"/>
      <c r="AI488" s="142"/>
      <c r="AJ488" s="149"/>
      <c r="AK488" s="142"/>
      <c r="AL488" s="149"/>
      <c r="AM488" s="142"/>
      <c r="AN488" s="149"/>
      <c r="AO488" s="142"/>
      <c r="AP488" s="154"/>
      <c r="AQ488" s="334"/>
      <c r="AR488" s="149"/>
      <c r="AS488" s="142"/>
      <c r="AT488" s="149"/>
      <c r="AU488" s="142"/>
      <c r="AV488" s="149"/>
      <c r="AW488" s="142"/>
      <c r="AX488" s="149"/>
      <c r="AY488" s="142"/>
      <c r="AZ488" s="149"/>
      <c r="BA488" s="142"/>
      <c r="BB488" s="149"/>
      <c r="BC488" s="142"/>
      <c r="BD488" s="154"/>
      <c r="BE488" s="335"/>
      <c r="BF488" s="149"/>
      <c r="BG488" s="142"/>
      <c r="BH488" s="149"/>
      <c r="BI488" s="142"/>
      <c r="BJ488" s="149"/>
      <c r="BK488" s="142"/>
      <c r="BL488" s="149"/>
      <c r="BM488" s="142"/>
      <c r="BN488" s="149"/>
      <c r="BO488" s="142"/>
      <c r="BP488" s="149"/>
      <c r="BQ488" s="142"/>
      <c r="BR488" s="346"/>
    </row>
    <row r="489" spans="2:70" s="4" customFormat="1" ht="15" hidden="1" customHeight="1" outlineLevel="1" x14ac:dyDescent="0.25">
      <c r="B489" s="53" t="s">
        <v>79</v>
      </c>
      <c r="C489" s="213">
        <v>6</v>
      </c>
      <c r="D489" s="141">
        <v>-0.9860788863109049</v>
      </c>
      <c r="E489" s="142">
        <v>394</v>
      </c>
      <c r="F489" s="141">
        <v>-0.69575289575289578</v>
      </c>
      <c r="G489" s="142">
        <v>2801</v>
      </c>
      <c r="H489" s="141">
        <v>0.63418903150525097</v>
      </c>
      <c r="I489" s="142">
        <v>978</v>
      </c>
      <c r="J489" s="141">
        <v>-0.50405679513184587</v>
      </c>
      <c r="K489" s="142">
        <v>110</v>
      </c>
      <c r="L489" s="141">
        <v>0.11111111111111116</v>
      </c>
      <c r="M489" s="142">
        <v>4289</v>
      </c>
      <c r="N489" s="141">
        <v>-0.22173834149882055</v>
      </c>
      <c r="O489" s="142">
        <v>7676</v>
      </c>
      <c r="P489" s="141">
        <v>-0.20677896042161825</v>
      </c>
      <c r="Q489" s="142">
        <v>11965</v>
      </c>
      <c r="R489" s="141">
        <v>-0.21220700553068217</v>
      </c>
      <c r="S489" s="244"/>
      <c r="T489" s="149"/>
      <c r="U489" s="142"/>
      <c r="V489" s="149"/>
      <c r="W489" s="142"/>
      <c r="X489" s="149"/>
      <c r="Y489" s="142"/>
      <c r="Z489" s="149"/>
      <c r="AA489" s="142"/>
      <c r="AB489" s="149"/>
      <c r="AC489" s="142"/>
      <c r="AD489" s="154"/>
      <c r="AE489" s="213"/>
      <c r="AF489" s="149"/>
      <c r="AG489" s="142"/>
      <c r="AH489" s="149"/>
      <c r="AI489" s="142"/>
      <c r="AJ489" s="149"/>
      <c r="AK489" s="142"/>
      <c r="AL489" s="149"/>
      <c r="AM489" s="142"/>
      <c r="AN489" s="149"/>
      <c r="AO489" s="142"/>
      <c r="AP489" s="154"/>
      <c r="AQ489" s="334"/>
      <c r="AR489" s="149"/>
      <c r="AS489" s="142"/>
      <c r="AT489" s="149"/>
      <c r="AU489" s="142"/>
      <c r="AV489" s="149"/>
      <c r="AW489" s="142"/>
      <c r="AX489" s="149"/>
      <c r="AY489" s="142"/>
      <c r="AZ489" s="149"/>
      <c r="BA489" s="142"/>
      <c r="BB489" s="149"/>
      <c r="BC489" s="142"/>
      <c r="BD489" s="154"/>
      <c r="BE489" s="335"/>
      <c r="BF489" s="149"/>
      <c r="BG489" s="142"/>
      <c r="BH489" s="149"/>
      <c r="BI489" s="142"/>
      <c r="BJ489" s="149"/>
      <c r="BK489" s="142"/>
      <c r="BL489" s="149"/>
      <c r="BM489" s="142"/>
      <c r="BN489" s="149"/>
      <c r="BO489" s="142"/>
      <c r="BP489" s="149"/>
      <c r="BQ489" s="142"/>
      <c r="BR489" s="346"/>
    </row>
    <row r="490" spans="2:70" s="4" customFormat="1" ht="15" hidden="1" customHeight="1" outlineLevel="1" x14ac:dyDescent="0.25">
      <c r="B490" s="53" t="s">
        <v>80</v>
      </c>
      <c r="C490" s="213">
        <v>3</v>
      </c>
      <c r="D490" s="141">
        <v>-0.99558823529411766</v>
      </c>
      <c r="E490" s="142">
        <v>758</v>
      </c>
      <c r="F490" s="141">
        <v>-0.48082191780821915</v>
      </c>
      <c r="G490" s="142">
        <v>2472</v>
      </c>
      <c r="H490" s="141">
        <v>-9.8139365195184292E-2</v>
      </c>
      <c r="I490" s="142">
        <v>1216</v>
      </c>
      <c r="J490" s="141">
        <v>-0.44651797906235779</v>
      </c>
      <c r="K490" s="142">
        <v>117</v>
      </c>
      <c r="L490" s="141">
        <v>-0.15827338129496404</v>
      </c>
      <c r="M490" s="142">
        <v>4566</v>
      </c>
      <c r="N490" s="141">
        <v>-0.36732714424276014</v>
      </c>
      <c r="O490" s="142">
        <v>8230</v>
      </c>
      <c r="P490" s="141">
        <v>-0.23470336618932486</v>
      </c>
      <c r="Q490" s="142">
        <v>12796</v>
      </c>
      <c r="R490" s="141">
        <v>-0.28796394190640473</v>
      </c>
      <c r="S490" s="244"/>
      <c r="T490" s="149"/>
      <c r="U490" s="142"/>
      <c r="V490" s="149"/>
      <c r="W490" s="142"/>
      <c r="X490" s="149"/>
      <c r="Y490" s="142"/>
      <c r="Z490" s="149"/>
      <c r="AA490" s="142"/>
      <c r="AB490" s="149"/>
      <c r="AC490" s="142"/>
      <c r="AD490" s="154"/>
      <c r="AE490" s="213"/>
      <c r="AF490" s="149"/>
      <c r="AG490" s="142"/>
      <c r="AH490" s="149"/>
      <c r="AI490" s="142"/>
      <c r="AJ490" s="149"/>
      <c r="AK490" s="142"/>
      <c r="AL490" s="149"/>
      <c r="AM490" s="142"/>
      <c r="AN490" s="149"/>
      <c r="AO490" s="142"/>
      <c r="AP490" s="154"/>
      <c r="AQ490" s="334"/>
      <c r="AR490" s="149"/>
      <c r="AS490" s="142"/>
      <c r="AT490" s="149"/>
      <c r="AU490" s="142"/>
      <c r="AV490" s="149"/>
      <c r="AW490" s="142"/>
      <c r="AX490" s="149"/>
      <c r="AY490" s="142"/>
      <c r="AZ490" s="149"/>
      <c r="BA490" s="142"/>
      <c r="BB490" s="149"/>
      <c r="BC490" s="142"/>
      <c r="BD490" s="154"/>
      <c r="BE490" s="335"/>
      <c r="BF490" s="149"/>
      <c r="BG490" s="142"/>
      <c r="BH490" s="149"/>
      <c r="BI490" s="142"/>
      <c r="BJ490" s="149"/>
      <c r="BK490" s="142"/>
      <c r="BL490" s="149"/>
      <c r="BM490" s="142"/>
      <c r="BN490" s="149"/>
      <c r="BO490" s="142"/>
      <c r="BP490" s="149"/>
      <c r="BQ490" s="142"/>
      <c r="BR490" s="346"/>
    </row>
    <row r="491" spans="2:70" s="4" customFormat="1" ht="15" hidden="1" customHeight="1" outlineLevel="1" x14ac:dyDescent="0.25">
      <c r="B491" s="53" t="s">
        <v>81</v>
      </c>
      <c r="C491" s="213">
        <v>3</v>
      </c>
      <c r="D491" s="141">
        <v>-0.98170731707317072</v>
      </c>
      <c r="E491" s="142">
        <v>54</v>
      </c>
      <c r="F491" s="141">
        <v>-0.87919463087248317</v>
      </c>
      <c r="G491" s="142">
        <v>849</v>
      </c>
      <c r="H491" s="141">
        <v>-3.5211267605633756E-3</v>
      </c>
      <c r="I491" s="142">
        <v>535</v>
      </c>
      <c r="J491" s="141">
        <v>-0.47134387351778662</v>
      </c>
      <c r="K491" s="142">
        <v>61</v>
      </c>
      <c r="L491" s="141">
        <v>-0.75102040816326532</v>
      </c>
      <c r="M491" s="142">
        <v>1502</v>
      </c>
      <c r="N491" s="141">
        <v>-0.44779411764705879</v>
      </c>
      <c r="O491" s="142">
        <v>3889</v>
      </c>
      <c r="P491" s="141">
        <v>0.5015444015444015</v>
      </c>
      <c r="Q491" s="142">
        <v>5391</v>
      </c>
      <c r="R491" s="141">
        <v>1.5254237288135686E-2</v>
      </c>
      <c r="S491" s="244"/>
      <c r="T491" s="149"/>
      <c r="U491" s="142"/>
      <c r="V491" s="149"/>
      <c r="W491" s="142"/>
      <c r="X491" s="149"/>
      <c r="Y491" s="142"/>
      <c r="Z491" s="149"/>
      <c r="AA491" s="142"/>
      <c r="AB491" s="149"/>
      <c r="AC491" s="142"/>
      <c r="AD491" s="154"/>
      <c r="AE491" s="213"/>
      <c r="AF491" s="149"/>
      <c r="AG491" s="142"/>
      <c r="AH491" s="149"/>
      <c r="AI491" s="142"/>
      <c r="AJ491" s="149"/>
      <c r="AK491" s="142"/>
      <c r="AL491" s="149"/>
      <c r="AM491" s="142"/>
      <c r="AN491" s="149"/>
      <c r="AO491" s="142"/>
      <c r="AP491" s="154"/>
      <c r="AQ491" s="334"/>
      <c r="AR491" s="149"/>
      <c r="AS491" s="142"/>
      <c r="AT491" s="149"/>
      <c r="AU491" s="142"/>
      <c r="AV491" s="149"/>
      <c r="AW491" s="142"/>
      <c r="AX491" s="149"/>
      <c r="AY491" s="142"/>
      <c r="AZ491" s="149"/>
      <c r="BA491" s="142"/>
      <c r="BB491" s="149"/>
      <c r="BC491" s="142"/>
      <c r="BD491" s="154"/>
      <c r="BE491" s="335"/>
      <c r="BF491" s="149"/>
      <c r="BG491" s="142"/>
      <c r="BH491" s="149"/>
      <c r="BI491" s="142"/>
      <c r="BJ491" s="149"/>
      <c r="BK491" s="142"/>
      <c r="BL491" s="149"/>
      <c r="BM491" s="142"/>
      <c r="BN491" s="149"/>
      <c r="BO491" s="142"/>
      <c r="BP491" s="149"/>
      <c r="BQ491" s="142"/>
      <c r="BR491" s="346"/>
    </row>
    <row r="492" spans="2:70" s="4" customFormat="1" ht="15" hidden="1" customHeight="1" outlineLevel="1" x14ac:dyDescent="0.25">
      <c r="B492" s="53" t="s">
        <v>82</v>
      </c>
      <c r="C492" s="213">
        <v>0</v>
      </c>
      <c r="D492" s="141">
        <v>-1</v>
      </c>
      <c r="E492" s="142">
        <v>2</v>
      </c>
      <c r="F492" s="141">
        <v>-0.88235294117647056</v>
      </c>
      <c r="G492" s="142">
        <v>13</v>
      </c>
      <c r="H492" s="141">
        <v>8.3333333333333259E-2</v>
      </c>
      <c r="I492" s="142">
        <v>8</v>
      </c>
      <c r="J492" s="141">
        <v>-0.61904761904761907</v>
      </c>
      <c r="K492" s="142">
        <v>5</v>
      </c>
      <c r="L492" s="141">
        <v>-0.6875</v>
      </c>
      <c r="M492" s="142">
        <v>28</v>
      </c>
      <c r="N492" s="141">
        <v>-0.61643835616438358</v>
      </c>
      <c r="O492" s="142">
        <v>11</v>
      </c>
      <c r="P492" s="141">
        <v>0.10000000000000009</v>
      </c>
      <c r="Q492" s="142">
        <v>39</v>
      </c>
      <c r="R492" s="141">
        <v>-0.53012048192771077</v>
      </c>
      <c r="S492" s="244"/>
      <c r="T492" s="149"/>
      <c r="U492" s="142"/>
      <c r="V492" s="149"/>
      <c r="W492" s="142"/>
      <c r="X492" s="149"/>
      <c r="Y492" s="142"/>
      <c r="Z492" s="149"/>
      <c r="AA492" s="142"/>
      <c r="AB492" s="149"/>
      <c r="AC492" s="142"/>
      <c r="AD492" s="154"/>
      <c r="AE492" s="213"/>
      <c r="AF492" s="149"/>
      <c r="AG492" s="142"/>
      <c r="AH492" s="149"/>
      <c r="AI492" s="142"/>
      <c r="AJ492" s="149"/>
      <c r="AK492" s="142"/>
      <c r="AL492" s="149"/>
      <c r="AM492" s="142"/>
      <c r="AN492" s="149"/>
      <c r="AO492" s="142"/>
      <c r="AP492" s="154"/>
      <c r="AQ492" s="334"/>
      <c r="AR492" s="149"/>
      <c r="AS492" s="142"/>
      <c r="AT492" s="149"/>
      <c r="AU492" s="142"/>
      <c r="AV492" s="149"/>
      <c r="AW492" s="142"/>
      <c r="AX492" s="149"/>
      <c r="AY492" s="142"/>
      <c r="AZ492" s="149"/>
      <c r="BA492" s="142"/>
      <c r="BB492" s="149"/>
      <c r="BC492" s="142"/>
      <c r="BD492" s="154"/>
      <c r="BE492" s="335"/>
      <c r="BF492" s="149"/>
      <c r="BG492" s="142"/>
      <c r="BH492" s="149"/>
      <c r="BI492" s="142"/>
      <c r="BJ492" s="149"/>
      <c r="BK492" s="142"/>
      <c r="BL492" s="149"/>
      <c r="BM492" s="142"/>
      <c r="BN492" s="149"/>
      <c r="BO492" s="142"/>
      <c r="BP492" s="149"/>
      <c r="BQ492" s="142"/>
      <c r="BR492" s="346"/>
    </row>
    <row r="493" spans="2:70" s="4" customFormat="1" ht="15" hidden="1" customHeight="1" outlineLevel="1" x14ac:dyDescent="0.25">
      <c r="B493" s="53" t="s">
        <v>83</v>
      </c>
      <c r="C493" s="213">
        <v>0</v>
      </c>
      <c r="D493" s="141">
        <v>-1</v>
      </c>
      <c r="E493" s="142">
        <v>4</v>
      </c>
      <c r="F493" s="141">
        <v>-0.33333333333333337</v>
      </c>
      <c r="G493" s="142">
        <v>12</v>
      </c>
      <c r="H493" s="141">
        <v>1</v>
      </c>
      <c r="I493" s="142">
        <v>8</v>
      </c>
      <c r="J493" s="141">
        <v>-0.33333333333333337</v>
      </c>
      <c r="K493" s="142">
        <v>9</v>
      </c>
      <c r="L493" s="141">
        <v>0.8</v>
      </c>
      <c r="M493" s="142">
        <v>33</v>
      </c>
      <c r="N493" s="141">
        <v>-2.9411764705882359E-2</v>
      </c>
      <c r="O493" s="142">
        <v>42</v>
      </c>
      <c r="P493" s="141">
        <v>20</v>
      </c>
      <c r="Q493" s="142">
        <v>75</v>
      </c>
      <c r="R493" s="141">
        <v>1.0833333333333335</v>
      </c>
      <c r="S493" s="244"/>
      <c r="T493" s="149"/>
      <c r="U493" s="142"/>
      <c r="V493" s="149"/>
      <c r="W493" s="142"/>
      <c r="X493" s="149"/>
      <c r="Y493" s="142"/>
      <c r="Z493" s="149"/>
      <c r="AA493" s="142"/>
      <c r="AB493" s="149"/>
      <c r="AC493" s="142"/>
      <c r="AD493" s="154"/>
      <c r="AE493" s="213"/>
      <c r="AF493" s="149"/>
      <c r="AG493" s="142"/>
      <c r="AH493" s="149"/>
      <c r="AI493" s="142"/>
      <c r="AJ493" s="149"/>
      <c r="AK493" s="142"/>
      <c r="AL493" s="149"/>
      <c r="AM493" s="142"/>
      <c r="AN493" s="149"/>
      <c r="AO493" s="142"/>
      <c r="AP493" s="154"/>
      <c r="AQ493" s="334"/>
      <c r="AR493" s="149"/>
      <c r="AS493" s="142"/>
      <c r="AT493" s="149"/>
      <c r="AU493" s="142"/>
      <c r="AV493" s="149"/>
      <c r="AW493" s="142"/>
      <c r="AX493" s="149"/>
      <c r="AY493" s="142"/>
      <c r="AZ493" s="149"/>
      <c r="BA493" s="142"/>
      <c r="BB493" s="149"/>
      <c r="BC493" s="142"/>
      <c r="BD493" s="154"/>
      <c r="BE493" s="335"/>
      <c r="BF493" s="149"/>
      <c r="BG493" s="142"/>
      <c r="BH493" s="149"/>
      <c r="BI493" s="142"/>
      <c r="BJ493" s="149"/>
      <c r="BK493" s="142"/>
      <c r="BL493" s="149"/>
      <c r="BM493" s="142"/>
      <c r="BN493" s="149"/>
      <c r="BO493" s="142"/>
      <c r="BP493" s="149"/>
      <c r="BQ493" s="142"/>
      <c r="BR493" s="346"/>
    </row>
    <row r="494" spans="2:70" s="4" customFormat="1" ht="15" hidden="1" customHeight="1" outlineLevel="1" x14ac:dyDescent="0.25">
      <c r="B494" s="53" t="s">
        <v>84</v>
      </c>
      <c r="C494" s="213">
        <v>0</v>
      </c>
      <c r="D494" s="141">
        <v>-1</v>
      </c>
      <c r="E494" s="142">
        <v>9</v>
      </c>
      <c r="F494" s="141">
        <v>2</v>
      </c>
      <c r="G494" s="142">
        <v>12</v>
      </c>
      <c r="H494" s="141">
        <v>9.0909090909090828E-2</v>
      </c>
      <c r="I494" s="142">
        <v>4</v>
      </c>
      <c r="J494" s="141">
        <v>-0.33333333333333337</v>
      </c>
      <c r="K494" s="142">
        <v>4</v>
      </c>
      <c r="L494" s="141">
        <v>-0.6</v>
      </c>
      <c r="M494" s="142">
        <v>29</v>
      </c>
      <c r="N494" s="141">
        <v>-9.375E-2</v>
      </c>
      <c r="O494" s="142">
        <v>2</v>
      </c>
      <c r="P494" s="141">
        <v>-0.875</v>
      </c>
      <c r="Q494" s="142">
        <v>31</v>
      </c>
      <c r="R494" s="141">
        <v>-0.35416666666666663</v>
      </c>
      <c r="S494" s="244"/>
      <c r="T494" s="149"/>
      <c r="U494" s="142"/>
      <c r="V494" s="149"/>
      <c r="W494" s="142"/>
      <c r="X494" s="149"/>
      <c r="Y494" s="142"/>
      <c r="Z494" s="149"/>
      <c r="AA494" s="142"/>
      <c r="AB494" s="149"/>
      <c r="AC494" s="142"/>
      <c r="AD494" s="154"/>
      <c r="AE494" s="213"/>
      <c r="AF494" s="149"/>
      <c r="AG494" s="142"/>
      <c r="AH494" s="149"/>
      <c r="AI494" s="142"/>
      <c r="AJ494" s="149"/>
      <c r="AK494" s="142"/>
      <c r="AL494" s="149"/>
      <c r="AM494" s="142"/>
      <c r="AN494" s="149"/>
      <c r="AO494" s="142"/>
      <c r="AP494" s="154"/>
      <c r="AQ494" s="334"/>
      <c r="AR494" s="149"/>
      <c r="AS494" s="142"/>
      <c r="AT494" s="149"/>
      <c r="AU494" s="142"/>
      <c r="AV494" s="149"/>
      <c r="AW494" s="142"/>
      <c r="AX494" s="149"/>
      <c r="AY494" s="142"/>
      <c r="AZ494" s="149"/>
      <c r="BA494" s="142"/>
      <c r="BB494" s="149"/>
      <c r="BC494" s="142"/>
      <c r="BD494" s="154"/>
      <c r="BE494" s="335"/>
      <c r="BF494" s="149"/>
      <c r="BG494" s="142"/>
      <c r="BH494" s="149"/>
      <c r="BI494" s="142"/>
      <c r="BJ494" s="149"/>
      <c r="BK494" s="142"/>
      <c r="BL494" s="149"/>
      <c r="BM494" s="142"/>
      <c r="BN494" s="149"/>
      <c r="BO494" s="142"/>
      <c r="BP494" s="149"/>
      <c r="BQ494" s="142"/>
      <c r="BR494" s="346"/>
    </row>
    <row r="495" spans="2:70" s="4" customFormat="1" ht="15" hidden="1" customHeight="1" outlineLevel="1" x14ac:dyDescent="0.25">
      <c r="B495" s="53" t="s">
        <v>85</v>
      </c>
      <c r="C495" s="213">
        <v>11</v>
      </c>
      <c r="D495" s="141">
        <v>1.2000000000000002</v>
      </c>
      <c r="E495" s="142">
        <v>15</v>
      </c>
      <c r="F495" s="141">
        <v>2</v>
      </c>
      <c r="G495" s="142">
        <v>10</v>
      </c>
      <c r="H495" s="141">
        <v>0.66666666666666674</v>
      </c>
      <c r="I495" s="142">
        <v>10</v>
      </c>
      <c r="J495" s="141">
        <v>1</v>
      </c>
      <c r="K495" s="142">
        <v>3</v>
      </c>
      <c r="L495" s="141">
        <v>-0.625</v>
      </c>
      <c r="M495" s="142">
        <v>49</v>
      </c>
      <c r="N495" s="141">
        <v>0.68965517241379315</v>
      </c>
      <c r="O495" s="142">
        <v>3</v>
      </c>
      <c r="P495" s="141">
        <v>0.5</v>
      </c>
      <c r="Q495" s="142">
        <v>52</v>
      </c>
      <c r="R495" s="141">
        <v>0.67741935483870974</v>
      </c>
      <c r="S495" s="244"/>
      <c r="T495" s="149"/>
      <c r="U495" s="142"/>
      <c r="V495" s="149"/>
      <c r="W495" s="142"/>
      <c r="X495" s="149"/>
      <c r="Y495" s="142"/>
      <c r="Z495" s="149"/>
      <c r="AA495" s="142"/>
      <c r="AB495" s="149"/>
      <c r="AC495" s="142"/>
      <c r="AD495" s="154"/>
      <c r="AE495" s="213"/>
      <c r="AF495" s="149"/>
      <c r="AG495" s="142"/>
      <c r="AH495" s="149"/>
      <c r="AI495" s="142"/>
      <c r="AJ495" s="149"/>
      <c r="AK495" s="142"/>
      <c r="AL495" s="149"/>
      <c r="AM495" s="142"/>
      <c r="AN495" s="149"/>
      <c r="AO495" s="142"/>
      <c r="AP495" s="154"/>
      <c r="AQ495" s="334"/>
      <c r="AR495" s="149"/>
      <c r="AS495" s="142"/>
      <c r="AT495" s="149"/>
      <c r="AU495" s="142"/>
      <c r="AV495" s="149"/>
      <c r="AW495" s="142"/>
      <c r="AX495" s="149"/>
      <c r="AY495" s="142"/>
      <c r="AZ495" s="149"/>
      <c r="BA495" s="142"/>
      <c r="BB495" s="149"/>
      <c r="BC495" s="142"/>
      <c r="BD495" s="154"/>
      <c r="BE495" s="335"/>
      <c r="BF495" s="149"/>
      <c r="BG495" s="142"/>
      <c r="BH495" s="149"/>
      <c r="BI495" s="142"/>
      <c r="BJ495" s="149"/>
      <c r="BK495" s="142"/>
      <c r="BL495" s="149"/>
      <c r="BM495" s="142"/>
      <c r="BN495" s="149"/>
      <c r="BO495" s="142"/>
      <c r="BP495" s="149"/>
      <c r="BQ495" s="142"/>
      <c r="BR495" s="346"/>
    </row>
    <row r="496" spans="2:70" s="4" customFormat="1" ht="15" hidden="1" customHeight="1" outlineLevel="1" x14ac:dyDescent="0.25">
      <c r="B496" s="53" t="s">
        <v>86</v>
      </c>
      <c r="C496" s="213">
        <v>2</v>
      </c>
      <c r="D496" s="141" t="s">
        <v>90</v>
      </c>
      <c r="E496" s="142">
        <v>0</v>
      </c>
      <c r="F496" s="141">
        <v>-1</v>
      </c>
      <c r="G496" s="142">
        <v>1</v>
      </c>
      <c r="H496" s="141" t="s">
        <v>90</v>
      </c>
      <c r="I496" s="142">
        <v>21</v>
      </c>
      <c r="J496" s="141">
        <v>-4.5454545454545414E-2</v>
      </c>
      <c r="K496" s="142">
        <v>5</v>
      </c>
      <c r="L496" s="141">
        <v>-0.58333333333333326</v>
      </c>
      <c r="M496" s="142">
        <v>29</v>
      </c>
      <c r="N496" s="141">
        <v>-0.27500000000000002</v>
      </c>
      <c r="O496" s="142">
        <v>20</v>
      </c>
      <c r="P496" s="141">
        <v>-0.47368421052631582</v>
      </c>
      <c r="Q496" s="142">
        <v>49</v>
      </c>
      <c r="R496" s="141">
        <v>-0.37179487179487181</v>
      </c>
      <c r="S496" s="244"/>
      <c r="T496" s="149"/>
      <c r="U496" s="142"/>
      <c r="V496" s="149"/>
      <c r="W496" s="142"/>
      <c r="X496" s="149"/>
      <c r="Y496" s="142"/>
      <c r="Z496" s="149"/>
      <c r="AA496" s="142"/>
      <c r="AB496" s="149"/>
      <c r="AC496" s="142"/>
      <c r="AD496" s="154"/>
      <c r="AE496" s="213"/>
      <c r="AF496" s="149"/>
      <c r="AG496" s="142"/>
      <c r="AH496" s="149"/>
      <c r="AI496" s="142"/>
      <c r="AJ496" s="149"/>
      <c r="AK496" s="142"/>
      <c r="AL496" s="149"/>
      <c r="AM496" s="142"/>
      <c r="AN496" s="149"/>
      <c r="AO496" s="142"/>
      <c r="AP496" s="154"/>
      <c r="AQ496" s="334"/>
      <c r="AR496" s="149"/>
      <c r="AS496" s="142"/>
      <c r="AT496" s="149"/>
      <c r="AU496" s="142"/>
      <c r="AV496" s="149"/>
      <c r="AW496" s="142"/>
      <c r="AX496" s="149"/>
      <c r="AY496" s="142"/>
      <c r="AZ496" s="149"/>
      <c r="BA496" s="142"/>
      <c r="BB496" s="149"/>
      <c r="BC496" s="142"/>
      <c r="BD496" s="154"/>
      <c r="BE496" s="335"/>
      <c r="BF496" s="149"/>
      <c r="BG496" s="142"/>
      <c r="BH496" s="149"/>
      <c r="BI496" s="142"/>
      <c r="BJ496" s="149"/>
      <c r="BK496" s="142"/>
      <c r="BL496" s="149"/>
      <c r="BM496" s="142"/>
      <c r="BN496" s="149"/>
      <c r="BO496" s="142"/>
      <c r="BP496" s="149"/>
      <c r="BQ496" s="142"/>
      <c r="BR496" s="346"/>
    </row>
    <row r="497" spans="2:70" s="4" customFormat="1" ht="15" hidden="1" customHeight="1" outlineLevel="1" x14ac:dyDescent="0.25">
      <c r="B497" s="53" t="s">
        <v>87</v>
      </c>
      <c r="C497" s="213">
        <v>5</v>
      </c>
      <c r="D497" s="141">
        <v>-0.5</v>
      </c>
      <c r="E497" s="142">
        <v>73</v>
      </c>
      <c r="F497" s="141">
        <v>-0.65887850467289721</v>
      </c>
      <c r="G497" s="142">
        <v>1018</v>
      </c>
      <c r="H497" s="141">
        <v>-0.36175548589341688</v>
      </c>
      <c r="I497" s="142">
        <v>494</v>
      </c>
      <c r="J497" s="141">
        <v>-0.37070063694267519</v>
      </c>
      <c r="K497" s="142">
        <v>90</v>
      </c>
      <c r="L497" s="141">
        <v>1.0930232558139537</v>
      </c>
      <c r="M497" s="142">
        <v>1680</v>
      </c>
      <c r="N497" s="141">
        <v>-0.36531922931620697</v>
      </c>
      <c r="O497" s="142">
        <v>2361</v>
      </c>
      <c r="P497" s="141">
        <v>-0.46438294010889292</v>
      </c>
      <c r="Q497" s="142">
        <v>4041</v>
      </c>
      <c r="R497" s="141">
        <v>-0.42721474131821402</v>
      </c>
      <c r="S497" s="244"/>
      <c r="T497" s="149"/>
      <c r="U497" s="142"/>
      <c r="V497" s="149"/>
      <c r="W497" s="142"/>
      <c r="X497" s="149"/>
      <c r="Y497" s="142"/>
      <c r="Z497" s="149"/>
      <c r="AA497" s="142"/>
      <c r="AB497" s="149"/>
      <c r="AC497" s="142"/>
      <c r="AD497" s="154"/>
      <c r="AE497" s="213"/>
      <c r="AF497" s="149"/>
      <c r="AG497" s="142"/>
      <c r="AH497" s="149"/>
      <c r="AI497" s="142"/>
      <c r="AJ497" s="149"/>
      <c r="AK497" s="142"/>
      <c r="AL497" s="149"/>
      <c r="AM497" s="142"/>
      <c r="AN497" s="149"/>
      <c r="AO497" s="142"/>
      <c r="AP497" s="154"/>
      <c r="AQ497" s="334"/>
      <c r="AR497" s="149"/>
      <c r="AS497" s="142"/>
      <c r="AT497" s="149"/>
      <c r="AU497" s="142"/>
      <c r="AV497" s="149"/>
      <c r="AW497" s="142"/>
      <c r="AX497" s="149"/>
      <c r="AY497" s="142"/>
      <c r="AZ497" s="149"/>
      <c r="BA497" s="142"/>
      <c r="BB497" s="149"/>
      <c r="BC497" s="142"/>
      <c r="BD497" s="154"/>
      <c r="BE497" s="335"/>
      <c r="BF497" s="149"/>
      <c r="BG497" s="142"/>
      <c r="BH497" s="149"/>
      <c r="BI497" s="142"/>
      <c r="BJ497" s="149"/>
      <c r="BK497" s="142"/>
      <c r="BL497" s="149"/>
      <c r="BM497" s="142"/>
      <c r="BN497" s="149"/>
      <c r="BO497" s="142"/>
      <c r="BP497" s="149"/>
      <c r="BQ497" s="142"/>
      <c r="BR497" s="346"/>
    </row>
    <row r="498" spans="2:70" s="4" customFormat="1" ht="15" hidden="1" customHeight="1" outlineLevel="1" x14ac:dyDescent="0.25">
      <c r="B498" s="53" t="s">
        <v>88</v>
      </c>
      <c r="C498" s="213">
        <v>7</v>
      </c>
      <c r="D498" s="141">
        <v>-0.85106382978723405</v>
      </c>
      <c r="E498" s="142">
        <v>90</v>
      </c>
      <c r="F498" s="141">
        <v>-0.8682284040995607</v>
      </c>
      <c r="G498" s="142">
        <v>1591</v>
      </c>
      <c r="H498" s="141">
        <v>-0.32755705832628912</v>
      </c>
      <c r="I498" s="142">
        <v>1261</v>
      </c>
      <c r="J498" s="141">
        <v>-0.11879804332634525</v>
      </c>
      <c r="K498" s="142">
        <v>122</v>
      </c>
      <c r="L498" s="141">
        <v>23.4</v>
      </c>
      <c r="M498" s="142">
        <v>3071</v>
      </c>
      <c r="N498" s="141">
        <v>-0.32237422771403357</v>
      </c>
      <c r="O498" s="142">
        <v>6573</v>
      </c>
      <c r="P498" s="141">
        <v>7.2442486539402884E-2</v>
      </c>
      <c r="Q498" s="142">
        <v>9644</v>
      </c>
      <c r="R498" s="141">
        <v>-9.5394428290029087E-2</v>
      </c>
      <c r="S498" s="244"/>
      <c r="T498" s="149"/>
      <c r="U498" s="142"/>
      <c r="V498" s="149"/>
      <c r="W498" s="142"/>
      <c r="X498" s="149"/>
      <c r="Y498" s="142"/>
      <c r="Z498" s="149"/>
      <c r="AA498" s="142"/>
      <c r="AB498" s="149"/>
      <c r="AC498" s="142"/>
      <c r="AD498" s="154"/>
      <c r="AE498" s="213"/>
      <c r="AF498" s="149"/>
      <c r="AG498" s="142"/>
      <c r="AH498" s="149"/>
      <c r="AI498" s="142"/>
      <c r="AJ498" s="149"/>
      <c r="AK498" s="142"/>
      <c r="AL498" s="149"/>
      <c r="AM498" s="142"/>
      <c r="AN498" s="149"/>
      <c r="AO498" s="142"/>
      <c r="AP498" s="154"/>
      <c r="AQ498" s="334"/>
      <c r="AR498" s="149"/>
      <c r="AS498" s="142"/>
      <c r="AT498" s="149"/>
      <c r="AU498" s="142"/>
      <c r="AV498" s="149"/>
      <c r="AW498" s="142"/>
      <c r="AX498" s="149"/>
      <c r="AY498" s="142"/>
      <c r="AZ498" s="149"/>
      <c r="BA498" s="142"/>
      <c r="BB498" s="149"/>
      <c r="BC498" s="142"/>
      <c r="BD498" s="154"/>
      <c r="BE498" s="335"/>
      <c r="BF498" s="149"/>
      <c r="BG498" s="142"/>
      <c r="BH498" s="149"/>
      <c r="BI498" s="142"/>
      <c r="BJ498" s="149"/>
      <c r="BK498" s="142"/>
      <c r="BL498" s="149"/>
      <c r="BM498" s="142"/>
      <c r="BN498" s="149"/>
      <c r="BO498" s="142"/>
      <c r="BP498" s="149"/>
      <c r="BQ498" s="142"/>
      <c r="BR498" s="346"/>
    </row>
    <row r="499" spans="2:70" s="4" customFormat="1" ht="15" hidden="1" customHeight="1" outlineLevel="1" x14ac:dyDescent="0.25">
      <c r="B499" s="53" t="s">
        <v>89</v>
      </c>
      <c r="C499" s="213">
        <v>5</v>
      </c>
      <c r="D499" s="141">
        <v>-0.82758620689655171</v>
      </c>
      <c r="E499" s="142">
        <v>62</v>
      </c>
      <c r="F499" s="141">
        <v>-0.86222222222222222</v>
      </c>
      <c r="G499" s="142">
        <v>1509</v>
      </c>
      <c r="H499" s="141">
        <v>-0.40379296720663771</v>
      </c>
      <c r="I499" s="142">
        <v>1066</v>
      </c>
      <c r="J499" s="141">
        <v>-8.4978540772532196E-2</v>
      </c>
      <c r="K499" s="142">
        <v>138</v>
      </c>
      <c r="L499" s="141">
        <v>5.2727272727272725</v>
      </c>
      <c r="M499" s="142">
        <v>2780</v>
      </c>
      <c r="N499" s="141">
        <v>-0.33762211103168926</v>
      </c>
      <c r="O499" s="142">
        <v>5354</v>
      </c>
      <c r="P499" s="141">
        <v>-0.34834469328140216</v>
      </c>
      <c r="Q499" s="142">
        <v>8134</v>
      </c>
      <c r="R499" s="141">
        <v>-0.34471924595182468</v>
      </c>
      <c r="S499" s="244"/>
      <c r="T499" s="149"/>
      <c r="U499" s="142"/>
      <c r="V499" s="149"/>
      <c r="W499" s="142"/>
      <c r="X499" s="149"/>
      <c r="Y499" s="142"/>
      <c r="Z499" s="149"/>
      <c r="AA499" s="142"/>
      <c r="AB499" s="149"/>
      <c r="AC499" s="142"/>
      <c r="AD499" s="154"/>
      <c r="AE499" s="213"/>
      <c r="AF499" s="149"/>
      <c r="AG499" s="142"/>
      <c r="AH499" s="149"/>
      <c r="AI499" s="142"/>
      <c r="AJ499" s="149"/>
      <c r="AK499" s="142"/>
      <c r="AL499" s="149"/>
      <c r="AM499" s="142"/>
      <c r="AN499" s="149"/>
      <c r="AO499" s="142"/>
      <c r="AP499" s="154"/>
      <c r="AQ499" s="334"/>
      <c r="AR499" s="149"/>
      <c r="AS499" s="142"/>
      <c r="AT499" s="149"/>
      <c r="AU499" s="142"/>
      <c r="AV499" s="149"/>
      <c r="AW499" s="142"/>
      <c r="AX499" s="149"/>
      <c r="AY499" s="142"/>
      <c r="AZ499" s="149"/>
      <c r="BA499" s="142"/>
      <c r="BB499" s="149"/>
      <c r="BC499" s="142"/>
      <c r="BD499" s="154"/>
      <c r="BE499" s="335"/>
      <c r="BF499" s="149"/>
      <c r="BG499" s="142"/>
      <c r="BH499" s="149"/>
      <c r="BI499" s="142"/>
      <c r="BJ499" s="149"/>
      <c r="BK499" s="142"/>
      <c r="BL499" s="149"/>
      <c r="BM499" s="142"/>
      <c r="BN499" s="149"/>
      <c r="BO499" s="142"/>
      <c r="BP499" s="149"/>
      <c r="BQ499" s="142"/>
      <c r="BR499" s="346"/>
    </row>
    <row r="500" spans="2:70" s="4" customFormat="1" ht="15.75" collapsed="1" x14ac:dyDescent="0.25">
      <c r="B500" s="65">
        <v>1980</v>
      </c>
      <c r="C500" s="214">
        <v>46</v>
      </c>
      <c r="D500" s="67">
        <v>-0.97504069451980468</v>
      </c>
      <c r="E500" s="66">
        <v>2088</v>
      </c>
      <c r="F500" s="67">
        <v>-0.57230643179024987</v>
      </c>
      <c r="G500" s="66">
        <v>12615</v>
      </c>
      <c r="H500" s="67">
        <v>-7.0101724900486495E-2</v>
      </c>
      <c r="I500" s="66">
        <v>6616</v>
      </c>
      <c r="J500" s="67">
        <v>-0.37696581599020629</v>
      </c>
      <c r="K500" s="66">
        <v>722</v>
      </c>
      <c r="L500" s="67">
        <v>-0.12484848484848488</v>
      </c>
      <c r="M500" s="66">
        <v>22087</v>
      </c>
      <c r="N500" s="67">
        <v>-0.30401764613203086</v>
      </c>
      <c r="O500" s="66">
        <v>41497</v>
      </c>
      <c r="P500" s="67">
        <v>-0.19679080210591515</v>
      </c>
      <c r="Q500" s="66">
        <v>63584</v>
      </c>
      <c r="R500" s="67">
        <v>-0.23759277689180924</v>
      </c>
      <c r="S500" s="343"/>
      <c r="T500" s="67"/>
      <c r="U500" s="66"/>
      <c r="V500" s="67"/>
      <c r="W500" s="66"/>
      <c r="X500" s="67"/>
      <c r="Y500" s="66"/>
      <c r="Z500" s="67"/>
      <c r="AA500" s="66"/>
      <c r="AB500" s="67"/>
      <c r="AC500" s="66"/>
      <c r="AD500" s="347"/>
      <c r="AE500" s="214"/>
      <c r="AF500" s="67"/>
      <c r="AG500" s="66"/>
      <c r="AH500" s="67"/>
      <c r="AI500" s="66"/>
      <c r="AJ500" s="67"/>
      <c r="AK500" s="66"/>
      <c r="AL500" s="67"/>
      <c r="AM500" s="66"/>
      <c r="AN500" s="67"/>
      <c r="AO500" s="66"/>
      <c r="AP500" s="347"/>
      <c r="AQ500" s="344"/>
      <c r="AR500" s="67"/>
      <c r="AS500" s="66"/>
      <c r="AT500" s="67"/>
      <c r="AU500" s="66"/>
      <c r="AV500" s="67"/>
      <c r="AW500" s="66"/>
      <c r="AX500" s="67"/>
      <c r="AY500" s="66"/>
      <c r="AZ500" s="67"/>
      <c r="BA500" s="66"/>
      <c r="BB500" s="67"/>
      <c r="BC500" s="66"/>
      <c r="BD500" s="347"/>
      <c r="BE500" s="345"/>
      <c r="BF500" s="67"/>
      <c r="BG500" s="66"/>
      <c r="BH500" s="67"/>
      <c r="BI500" s="66"/>
      <c r="BJ500" s="67"/>
      <c r="BK500" s="66"/>
      <c r="BL500" s="67"/>
      <c r="BM500" s="66"/>
      <c r="BN500" s="67"/>
      <c r="BO500" s="66"/>
      <c r="BP500" s="67"/>
      <c r="BQ500" s="66"/>
      <c r="BR500" s="348"/>
    </row>
    <row r="501" spans="2:70" s="4" customFormat="1" ht="15" hidden="1" customHeight="1" outlineLevel="1" x14ac:dyDescent="0.25">
      <c r="B501" s="53" t="s">
        <v>78</v>
      </c>
      <c r="C501" s="213">
        <v>463</v>
      </c>
      <c r="D501" s="141">
        <v>11.513513513513514</v>
      </c>
      <c r="E501" s="142">
        <v>296</v>
      </c>
      <c r="F501" s="141">
        <v>-0.33031674208144801</v>
      </c>
      <c r="G501" s="142">
        <v>1732</v>
      </c>
      <c r="H501" s="141">
        <v>0.28391401037805775</v>
      </c>
      <c r="I501" s="142">
        <v>1991</v>
      </c>
      <c r="J501" s="141">
        <v>-0.14218009478672988</v>
      </c>
      <c r="K501" s="142">
        <v>221</v>
      </c>
      <c r="L501" s="141">
        <v>1.4831460674157304</v>
      </c>
      <c r="M501" s="142">
        <v>4703</v>
      </c>
      <c r="N501" s="141">
        <v>0.10972156677678147</v>
      </c>
      <c r="O501" s="142">
        <v>9822</v>
      </c>
      <c r="P501" s="141">
        <v>-0.16635545747750802</v>
      </c>
      <c r="Q501" s="142">
        <v>14525</v>
      </c>
      <c r="R501" s="141">
        <v>-9.3320848938826417E-2</v>
      </c>
      <c r="S501" s="244"/>
      <c r="T501" s="149"/>
      <c r="U501" s="142"/>
      <c r="V501" s="149"/>
      <c r="W501" s="142"/>
      <c r="X501" s="149"/>
      <c r="Y501" s="142"/>
      <c r="Z501" s="149"/>
      <c r="AA501" s="142"/>
      <c r="AB501" s="149"/>
      <c r="AC501" s="142"/>
      <c r="AD501" s="154"/>
      <c r="AE501" s="213"/>
      <c r="AF501" s="149"/>
      <c r="AG501" s="142"/>
      <c r="AH501" s="149"/>
      <c r="AI501" s="142"/>
      <c r="AJ501" s="149"/>
      <c r="AK501" s="142"/>
      <c r="AL501" s="149"/>
      <c r="AM501" s="142"/>
      <c r="AN501" s="149"/>
      <c r="AO501" s="142"/>
      <c r="AP501" s="154"/>
      <c r="AQ501" s="334"/>
      <c r="AR501" s="149"/>
      <c r="AS501" s="142"/>
      <c r="AT501" s="149"/>
      <c r="AU501" s="142"/>
      <c r="AV501" s="149"/>
      <c r="AW501" s="142"/>
      <c r="AX501" s="149"/>
      <c r="AY501" s="142"/>
      <c r="AZ501" s="149"/>
      <c r="BA501" s="142"/>
      <c r="BB501" s="149"/>
      <c r="BC501" s="142"/>
      <c r="BD501" s="154"/>
      <c r="BE501" s="335"/>
      <c r="BF501" s="149"/>
      <c r="BG501" s="142"/>
      <c r="BH501" s="149"/>
      <c r="BI501" s="142"/>
      <c r="BJ501" s="149"/>
      <c r="BK501" s="142"/>
      <c r="BL501" s="149"/>
      <c r="BM501" s="142"/>
      <c r="BN501" s="149"/>
      <c r="BO501" s="142"/>
      <c r="BP501" s="149"/>
      <c r="BQ501" s="142"/>
      <c r="BR501" s="346"/>
    </row>
    <row r="502" spans="2:70" s="4" customFormat="1" ht="15" hidden="1" customHeight="1" outlineLevel="1" x14ac:dyDescent="0.25">
      <c r="B502" s="53" t="s">
        <v>79</v>
      </c>
      <c r="C502" s="213">
        <v>431</v>
      </c>
      <c r="D502" s="141">
        <v>22.944444444444443</v>
      </c>
      <c r="E502" s="142">
        <v>1295</v>
      </c>
      <c r="F502" s="141">
        <v>5.8157894736842106</v>
      </c>
      <c r="G502" s="142">
        <v>1714</v>
      </c>
      <c r="H502" s="141">
        <v>0.38561034761519797</v>
      </c>
      <c r="I502" s="142">
        <v>1972</v>
      </c>
      <c r="J502" s="141">
        <v>9.0707964601769886E-2</v>
      </c>
      <c r="K502" s="142">
        <v>99</v>
      </c>
      <c r="L502" s="141">
        <v>-3.8834951456310662E-2</v>
      </c>
      <c r="M502" s="142">
        <v>5511</v>
      </c>
      <c r="N502" s="141">
        <v>0.64213349225268179</v>
      </c>
      <c r="O502" s="142">
        <v>9677</v>
      </c>
      <c r="P502" s="141">
        <v>2.9139636286291681E-2</v>
      </c>
      <c r="Q502" s="142">
        <v>15188</v>
      </c>
      <c r="R502" s="141">
        <v>0.19037542127125939</v>
      </c>
      <c r="S502" s="244"/>
      <c r="T502" s="149"/>
      <c r="U502" s="142"/>
      <c r="V502" s="149"/>
      <c r="W502" s="142"/>
      <c r="X502" s="149"/>
      <c r="Y502" s="142"/>
      <c r="Z502" s="149"/>
      <c r="AA502" s="142"/>
      <c r="AB502" s="149"/>
      <c r="AC502" s="142"/>
      <c r="AD502" s="154"/>
      <c r="AE502" s="213"/>
      <c r="AF502" s="149"/>
      <c r="AG502" s="142"/>
      <c r="AH502" s="149"/>
      <c r="AI502" s="142"/>
      <c r="AJ502" s="149"/>
      <c r="AK502" s="142"/>
      <c r="AL502" s="149"/>
      <c r="AM502" s="142"/>
      <c r="AN502" s="149"/>
      <c r="AO502" s="142"/>
      <c r="AP502" s="154"/>
      <c r="AQ502" s="334"/>
      <c r="AR502" s="149"/>
      <c r="AS502" s="142"/>
      <c r="AT502" s="149"/>
      <c r="AU502" s="142"/>
      <c r="AV502" s="149"/>
      <c r="AW502" s="142"/>
      <c r="AX502" s="149"/>
      <c r="AY502" s="142"/>
      <c r="AZ502" s="149"/>
      <c r="BA502" s="142"/>
      <c r="BB502" s="149"/>
      <c r="BC502" s="142"/>
      <c r="BD502" s="154"/>
      <c r="BE502" s="335"/>
      <c r="BF502" s="149"/>
      <c r="BG502" s="142"/>
      <c r="BH502" s="149"/>
      <c r="BI502" s="142"/>
      <c r="BJ502" s="149"/>
      <c r="BK502" s="142"/>
      <c r="BL502" s="149"/>
      <c r="BM502" s="142"/>
      <c r="BN502" s="149"/>
      <c r="BO502" s="142"/>
      <c r="BP502" s="149"/>
      <c r="BQ502" s="142"/>
      <c r="BR502" s="346"/>
    </row>
    <row r="503" spans="2:70" s="4" customFormat="1" ht="15" hidden="1" customHeight="1" outlineLevel="1" x14ac:dyDescent="0.25">
      <c r="B503" s="53" t="s">
        <v>80</v>
      </c>
      <c r="C503" s="213">
        <v>680</v>
      </c>
      <c r="D503" s="141">
        <v>2.7158469945355193</v>
      </c>
      <c r="E503" s="142">
        <v>1460</v>
      </c>
      <c r="F503" s="141">
        <v>7.4393063583815024</v>
      </c>
      <c r="G503" s="142">
        <v>2741</v>
      </c>
      <c r="H503" s="141">
        <v>0.99927060539752</v>
      </c>
      <c r="I503" s="142">
        <v>2197</v>
      </c>
      <c r="J503" s="141">
        <v>0.32110643415514128</v>
      </c>
      <c r="K503" s="142">
        <v>139</v>
      </c>
      <c r="L503" s="141">
        <v>-0.6253369272237197</v>
      </c>
      <c r="M503" s="142">
        <v>7217</v>
      </c>
      <c r="N503" s="141">
        <v>0.9189045466631216</v>
      </c>
      <c r="O503" s="142">
        <v>10754</v>
      </c>
      <c r="P503" s="141">
        <v>2.3313350461509286E-2</v>
      </c>
      <c r="Q503" s="142">
        <v>17971</v>
      </c>
      <c r="R503" s="141">
        <v>0.25935529081990194</v>
      </c>
      <c r="S503" s="244"/>
      <c r="T503" s="149"/>
      <c r="U503" s="142"/>
      <c r="V503" s="149"/>
      <c r="W503" s="142"/>
      <c r="X503" s="149"/>
      <c r="Y503" s="142"/>
      <c r="Z503" s="149"/>
      <c r="AA503" s="142"/>
      <c r="AB503" s="149"/>
      <c r="AC503" s="142"/>
      <c r="AD503" s="154"/>
      <c r="AE503" s="213"/>
      <c r="AF503" s="149"/>
      <c r="AG503" s="142"/>
      <c r="AH503" s="149"/>
      <c r="AI503" s="142"/>
      <c r="AJ503" s="149"/>
      <c r="AK503" s="142"/>
      <c r="AL503" s="149"/>
      <c r="AM503" s="142"/>
      <c r="AN503" s="149"/>
      <c r="AO503" s="142"/>
      <c r="AP503" s="154"/>
      <c r="AQ503" s="334"/>
      <c r="AR503" s="149"/>
      <c r="AS503" s="142"/>
      <c r="AT503" s="149"/>
      <c r="AU503" s="142"/>
      <c r="AV503" s="149"/>
      <c r="AW503" s="142"/>
      <c r="AX503" s="149"/>
      <c r="AY503" s="142"/>
      <c r="AZ503" s="149"/>
      <c r="BA503" s="142"/>
      <c r="BB503" s="149"/>
      <c r="BC503" s="142"/>
      <c r="BD503" s="154"/>
      <c r="BE503" s="335"/>
      <c r="BF503" s="149"/>
      <c r="BG503" s="142"/>
      <c r="BH503" s="149"/>
      <c r="BI503" s="142"/>
      <c r="BJ503" s="149"/>
      <c r="BK503" s="142"/>
      <c r="BL503" s="149"/>
      <c r="BM503" s="142"/>
      <c r="BN503" s="149"/>
      <c r="BO503" s="142"/>
      <c r="BP503" s="149"/>
      <c r="BQ503" s="142"/>
      <c r="BR503" s="346"/>
    </row>
    <row r="504" spans="2:70" s="4" customFormat="1" ht="15" hidden="1" customHeight="1" outlineLevel="1" x14ac:dyDescent="0.25">
      <c r="B504" s="53" t="s">
        <v>81</v>
      </c>
      <c r="C504" s="213">
        <v>164</v>
      </c>
      <c r="D504" s="141">
        <v>12.666666666666666</v>
      </c>
      <c r="E504" s="142">
        <v>447</v>
      </c>
      <c r="F504" s="141">
        <v>11.416666666666666</v>
      </c>
      <c r="G504" s="142">
        <v>852</v>
      </c>
      <c r="H504" s="141">
        <v>0.57777777777777772</v>
      </c>
      <c r="I504" s="142">
        <v>1012</v>
      </c>
      <c r="J504" s="141">
        <v>0.69230769230769229</v>
      </c>
      <c r="K504" s="142">
        <v>245</v>
      </c>
      <c r="L504" s="141">
        <v>0.99186991869918706</v>
      </c>
      <c r="M504" s="142">
        <v>2720</v>
      </c>
      <c r="N504" s="141">
        <v>1.0779220779220777</v>
      </c>
      <c r="O504" s="142">
        <v>2590</v>
      </c>
      <c r="P504" s="141">
        <v>1.4095536413469167E-2</v>
      </c>
      <c r="Q504" s="142">
        <v>5310</v>
      </c>
      <c r="R504" s="141">
        <v>0.37457934247993796</v>
      </c>
      <c r="S504" s="244"/>
      <c r="T504" s="149"/>
      <c r="U504" s="142"/>
      <c r="V504" s="149"/>
      <c r="W504" s="142"/>
      <c r="X504" s="149"/>
      <c r="Y504" s="142"/>
      <c r="Z504" s="149"/>
      <c r="AA504" s="142"/>
      <c r="AB504" s="149"/>
      <c r="AC504" s="142"/>
      <c r="AD504" s="154"/>
      <c r="AE504" s="213"/>
      <c r="AF504" s="149"/>
      <c r="AG504" s="142"/>
      <c r="AH504" s="149"/>
      <c r="AI504" s="142"/>
      <c r="AJ504" s="149"/>
      <c r="AK504" s="142"/>
      <c r="AL504" s="149"/>
      <c r="AM504" s="142"/>
      <c r="AN504" s="149"/>
      <c r="AO504" s="142"/>
      <c r="AP504" s="154"/>
      <c r="AQ504" s="334"/>
      <c r="AR504" s="149"/>
      <c r="AS504" s="142"/>
      <c r="AT504" s="149"/>
      <c r="AU504" s="142"/>
      <c r="AV504" s="149"/>
      <c r="AW504" s="142"/>
      <c r="AX504" s="149"/>
      <c r="AY504" s="142"/>
      <c r="AZ504" s="149"/>
      <c r="BA504" s="142"/>
      <c r="BB504" s="149"/>
      <c r="BC504" s="142"/>
      <c r="BD504" s="154"/>
      <c r="BE504" s="335"/>
      <c r="BF504" s="149"/>
      <c r="BG504" s="142"/>
      <c r="BH504" s="149"/>
      <c r="BI504" s="142"/>
      <c r="BJ504" s="149"/>
      <c r="BK504" s="142"/>
      <c r="BL504" s="149"/>
      <c r="BM504" s="142"/>
      <c r="BN504" s="149"/>
      <c r="BO504" s="142"/>
      <c r="BP504" s="149"/>
      <c r="BQ504" s="142"/>
      <c r="BR504" s="346"/>
    </row>
    <row r="505" spans="2:70" s="4" customFormat="1" ht="15" hidden="1" customHeight="1" outlineLevel="1" x14ac:dyDescent="0.25">
      <c r="B505" s="53" t="s">
        <v>82</v>
      </c>
      <c r="C505" s="213">
        <v>7</v>
      </c>
      <c r="D505" s="141" t="s">
        <v>90</v>
      </c>
      <c r="E505" s="142">
        <v>17</v>
      </c>
      <c r="F505" s="141">
        <v>0</v>
      </c>
      <c r="G505" s="142">
        <v>12</v>
      </c>
      <c r="H505" s="141">
        <v>-0.4</v>
      </c>
      <c r="I505" s="142">
        <v>21</v>
      </c>
      <c r="J505" s="141">
        <v>0.39999999999999991</v>
      </c>
      <c r="K505" s="142">
        <v>16</v>
      </c>
      <c r="L505" s="141">
        <v>1.2857142857142856</v>
      </c>
      <c r="M505" s="142">
        <v>73</v>
      </c>
      <c r="N505" s="141">
        <v>0.23728813559322037</v>
      </c>
      <c r="O505" s="142">
        <v>10</v>
      </c>
      <c r="P505" s="141">
        <v>-0.98552821997105644</v>
      </c>
      <c r="Q505" s="142">
        <v>83</v>
      </c>
      <c r="R505" s="141">
        <v>-0.88933333333333331</v>
      </c>
      <c r="S505" s="244"/>
      <c r="T505" s="149"/>
      <c r="U505" s="142"/>
      <c r="V505" s="149"/>
      <c r="W505" s="142"/>
      <c r="X505" s="149"/>
      <c r="Y505" s="142"/>
      <c r="Z505" s="149"/>
      <c r="AA505" s="142"/>
      <c r="AB505" s="149"/>
      <c r="AC505" s="142"/>
      <c r="AD505" s="154"/>
      <c r="AE505" s="213"/>
      <c r="AF505" s="149"/>
      <c r="AG505" s="142"/>
      <c r="AH505" s="149"/>
      <c r="AI505" s="142"/>
      <c r="AJ505" s="149"/>
      <c r="AK505" s="142"/>
      <c r="AL505" s="149"/>
      <c r="AM505" s="142"/>
      <c r="AN505" s="149"/>
      <c r="AO505" s="142"/>
      <c r="AP505" s="154"/>
      <c r="AQ505" s="334"/>
      <c r="AR505" s="149"/>
      <c r="AS505" s="142"/>
      <c r="AT505" s="149"/>
      <c r="AU505" s="142"/>
      <c r="AV505" s="149"/>
      <c r="AW505" s="142"/>
      <c r="AX505" s="149"/>
      <c r="AY505" s="142"/>
      <c r="AZ505" s="149"/>
      <c r="BA505" s="142"/>
      <c r="BB505" s="149"/>
      <c r="BC505" s="142"/>
      <c r="BD505" s="154"/>
      <c r="BE505" s="335"/>
      <c r="BF505" s="149"/>
      <c r="BG505" s="142"/>
      <c r="BH505" s="149"/>
      <c r="BI505" s="142"/>
      <c r="BJ505" s="149"/>
      <c r="BK505" s="142"/>
      <c r="BL505" s="149"/>
      <c r="BM505" s="142"/>
      <c r="BN505" s="149"/>
      <c r="BO505" s="142"/>
      <c r="BP505" s="149"/>
      <c r="BQ505" s="142"/>
      <c r="BR505" s="346"/>
    </row>
    <row r="506" spans="2:70" s="4" customFormat="1" ht="15" hidden="1" customHeight="1" outlineLevel="1" x14ac:dyDescent="0.25">
      <c r="B506" s="53" t="s">
        <v>83</v>
      </c>
      <c r="C506" s="213">
        <v>5</v>
      </c>
      <c r="D506" s="141" t="s">
        <v>90</v>
      </c>
      <c r="E506" s="142">
        <v>6</v>
      </c>
      <c r="F506" s="141">
        <v>-0.6</v>
      </c>
      <c r="G506" s="142">
        <v>6</v>
      </c>
      <c r="H506" s="141">
        <v>-0.25</v>
      </c>
      <c r="I506" s="142">
        <v>12</v>
      </c>
      <c r="J506" s="141">
        <v>1</v>
      </c>
      <c r="K506" s="142">
        <v>5</v>
      </c>
      <c r="L506" s="141">
        <v>-0.5</v>
      </c>
      <c r="M506" s="142">
        <v>34</v>
      </c>
      <c r="N506" s="141">
        <v>-0.12820512820512819</v>
      </c>
      <c r="O506" s="142">
        <v>2</v>
      </c>
      <c r="P506" s="141">
        <v>-0.99725274725274726</v>
      </c>
      <c r="Q506" s="142">
        <v>36</v>
      </c>
      <c r="R506" s="141">
        <v>-0.95306388526727515</v>
      </c>
      <c r="S506" s="244"/>
      <c r="T506" s="149"/>
      <c r="U506" s="142"/>
      <c r="V506" s="149"/>
      <c r="W506" s="142"/>
      <c r="X506" s="149"/>
      <c r="Y506" s="142"/>
      <c r="Z506" s="149"/>
      <c r="AA506" s="142"/>
      <c r="AB506" s="149"/>
      <c r="AC506" s="142"/>
      <c r="AD506" s="154"/>
      <c r="AE506" s="213"/>
      <c r="AF506" s="149"/>
      <c r="AG506" s="142"/>
      <c r="AH506" s="149"/>
      <c r="AI506" s="142"/>
      <c r="AJ506" s="149"/>
      <c r="AK506" s="142"/>
      <c r="AL506" s="149"/>
      <c r="AM506" s="142"/>
      <c r="AN506" s="149"/>
      <c r="AO506" s="142"/>
      <c r="AP506" s="154"/>
      <c r="AQ506" s="334"/>
      <c r="AR506" s="149"/>
      <c r="AS506" s="142"/>
      <c r="AT506" s="149"/>
      <c r="AU506" s="142"/>
      <c r="AV506" s="149"/>
      <c r="AW506" s="142"/>
      <c r="AX506" s="149"/>
      <c r="AY506" s="142"/>
      <c r="AZ506" s="149"/>
      <c r="BA506" s="142"/>
      <c r="BB506" s="149"/>
      <c r="BC506" s="142"/>
      <c r="BD506" s="154"/>
      <c r="BE506" s="335"/>
      <c r="BF506" s="149"/>
      <c r="BG506" s="142"/>
      <c r="BH506" s="149"/>
      <c r="BI506" s="142"/>
      <c r="BJ506" s="149"/>
      <c r="BK506" s="142"/>
      <c r="BL506" s="149"/>
      <c r="BM506" s="142"/>
      <c r="BN506" s="149"/>
      <c r="BO506" s="142"/>
      <c r="BP506" s="149"/>
      <c r="BQ506" s="142"/>
      <c r="BR506" s="346"/>
    </row>
    <row r="507" spans="2:70" s="4" customFormat="1" ht="15" hidden="1" customHeight="1" outlineLevel="1" x14ac:dyDescent="0.25">
      <c r="B507" s="53" t="s">
        <v>84</v>
      </c>
      <c r="C507" s="213">
        <v>2</v>
      </c>
      <c r="D507" s="141" t="s">
        <v>90</v>
      </c>
      <c r="E507" s="142">
        <v>3</v>
      </c>
      <c r="F507" s="141">
        <v>-0.72727272727272729</v>
      </c>
      <c r="G507" s="142">
        <v>11</v>
      </c>
      <c r="H507" s="141">
        <v>0.83333333333333326</v>
      </c>
      <c r="I507" s="142">
        <v>6</v>
      </c>
      <c r="J507" s="141">
        <v>-0.53846153846153844</v>
      </c>
      <c r="K507" s="142">
        <v>10</v>
      </c>
      <c r="L507" s="141">
        <v>1.5</v>
      </c>
      <c r="M507" s="142">
        <v>32</v>
      </c>
      <c r="N507" s="141">
        <v>-5.8823529411764719E-2</v>
      </c>
      <c r="O507" s="142">
        <v>16</v>
      </c>
      <c r="P507" s="141">
        <v>-0.54285714285714293</v>
      </c>
      <c r="Q507" s="142">
        <v>48</v>
      </c>
      <c r="R507" s="141">
        <v>-0.30434782608695654</v>
      </c>
      <c r="S507" s="244"/>
      <c r="T507" s="149"/>
      <c r="U507" s="142"/>
      <c r="V507" s="149"/>
      <c r="W507" s="142"/>
      <c r="X507" s="149"/>
      <c r="Y507" s="142"/>
      <c r="Z507" s="149"/>
      <c r="AA507" s="142"/>
      <c r="AB507" s="149"/>
      <c r="AC507" s="142"/>
      <c r="AD507" s="154"/>
      <c r="AE507" s="213"/>
      <c r="AF507" s="149"/>
      <c r="AG507" s="142"/>
      <c r="AH507" s="149"/>
      <c r="AI507" s="142"/>
      <c r="AJ507" s="149"/>
      <c r="AK507" s="142"/>
      <c r="AL507" s="149"/>
      <c r="AM507" s="142"/>
      <c r="AN507" s="149"/>
      <c r="AO507" s="142"/>
      <c r="AP507" s="154"/>
      <c r="AQ507" s="334"/>
      <c r="AR507" s="149"/>
      <c r="AS507" s="142"/>
      <c r="AT507" s="149"/>
      <c r="AU507" s="142"/>
      <c r="AV507" s="149"/>
      <c r="AW507" s="142"/>
      <c r="AX507" s="149"/>
      <c r="AY507" s="142"/>
      <c r="AZ507" s="149"/>
      <c r="BA507" s="142"/>
      <c r="BB507" s="149"/>
      <c r="BC507" s="142"/>
      <c r="BD507" s="154"/>
      <c r="BE507" s="335"/>
      <c r="BF507" s="149"/>
      <c r="BG507" s="142"/>
      <c r="BH507" s="149"/>
      <c r="BI507" s="142"/>
      <c r="BJ507" s="149"/>
      <c r="BK507" s="142"/>
      <c r="BL507" s="149"/>
      <c r="BM507" s="142"/>
      <c r="BN507" s="149"/>
      <c r="BO507" s="142"/>
      <c r="BP507" s="149"/>
      <c r="BQ507" s="142"/>
      <c r="BR507" s="346"/>
    </row>
    <row r="508" spans="2:70" s="4" customFormat="1" ht="15" hidden="1" customHeight="1" outlineLevel="1" x14ac:dyDescent="0.25">
      <c r="B508" s="53" t="s">
        <v>85</v>
      </c>
      <c r="C508" s="213">
        <v>5</v>
      </c>
      <c r="D508" s="141">
        <v>1.5</v>
      </c>
      <c r="E508" s="142">
        <v>5</v>
      </c>
      <c r="F508" s="141" t="s">
        <v>90</v>
      </c>
      <c r="G508" s="142">
        <v>6</v>
      </c>
      <c r="H508" s="141">
        <v>0.19999999999999996</v>
      </c>
      <c r="I508" s="142">
        <v>5</v>
      </c>
      <c r="J508" s="141">
        <v>-0.83333333333333337</v>
      </c>
      <c r="K508" s="142">
        <v>8</v>
      </c>
      <c r="L508" s="141">
        <v>-0.33333333333333337</v>
      </c>
      <c r="M508" s="142">
        <v>29</v>
      </c>
      <c r="N508" s="141">
        <v>-0.40816326530612246</v>
      </c>
      <c r="O508" s="142">
        <v>2</v>
      </c>
      <c r="P508" s="141">
        <v>-0.81818181818181812</v>
      </c>
      <c r="Q508" s="142">
        <v>31</v>
      </c>
      <c r="R508" s="141">
        <v>-0.48333333333333328</v>
      </c>
      <c r="S508" s="244"/>
      <c r="T508" s="149"/>
      <c r="U508" s="142"/>
      <c r="V508" s="149"/>
      <c r="W508" s="142"/>
      <c r="X508" s="149"/>
      <c r="Y508" s="142"/>
      <c r="Z508" s="149"/>
      <c r="AA508" s="142"/>
      <c r="AB508" s="149"/>
      <c r="AC508" s="142"/>
      <c r="AD508" s="154"/>
      <c r="AE508" s="213"/>
      <c r="AF508" s="149"/>
      <c r="AG508" s="142"/>
      <c r="AH508" s="149"/>
      <c r="AI508" s="142"/>
      <c r="AJ508" s="149"/>
      <c r="AK508" s="142"/>
      <c r="AL508" s="149"/>
      <c r="AM508" s="142"/>
      <c r="AN508" s="149"/>
      <c r="AO508" s="142"/>
      <c r="AP508" s="154"/>
      <c r="AQ508" s="334"/>
      <c r="AR508" s="149"/>
      <c r="AS508" s="142"/>
      <c r="AT508" s="149"/>
      <c r="AU508" s="142"/>
      <c r="AV508" s="149"/>
      <c r="AW508" s="142"/>
      <c r="AX508" s="149"/>
      <c r="AY508" s="142"/>
      <c r="AZ508" s="149"/>
      <c r="BA508" s="142"/>
      <c r="BB508" s="149"/>
      <c r="BC508" s="142"/>
      <c r="BD508" s="154"/>
      <c r="BE508" s="335"/>
      <c r="BF508" s="149"/>
      <c r="BG508" s="142"/>
      <c r="BH508" s="149"/>
      <c r="BI508" s="142"/>
      <c r="BJ508" s="149"/>
      <c r="BK508" s="142"/>
      <c r="BL508" s="149"/>
      <c r="BM508" s="142"/>
      <c r="BN508" s="149"/>
      <c r="BO508" s="142"/>
      <c r="BP508" s="149"/>
      <c r="BQ508" s="142"/>
      <c r="BR508" s="346"/>
    </row>
    <row r="509" spans="2:70" s="4" customFormat="1" ht="15" hidden="1" customHeight="1" outlineLevel="1" x14ac:dyDescent="0.25">
      <c r="B509" s="53" t="s">
        <v>86</v>
      </c>
      <c r="C509" s="213">
        <v>0</v>
      </c>
      <c r="D509" s="141">
        <v>-1</v>
      </c>
      <c r="E509" s="142">
        <v>6</v>
      </c>
      <c r="F509" s="141">
        <v>-0.1428571428571429</v>
      </c>
      <c r="G509" s="142">
        <v>0</v>
      </c>
      <c r="H509" s="141">
        <v>-1</v>
      </c>
      <c r="I509" s="142">
        <v>22</v>
      </c>
      <c r="J509" s="141">
        <v>-0.8294573643410853</v>
      </c>
      <c r="K509" s="142">
        <v>12</v>
      </c>
      <c r="L509" s="141">
        <v>5</v>
      </c>
      <c r="M509" s="142">
        <v>40</v>
      </c>
      <c r="N509" s="141">
        <v>-0.74522292993630579</v>
      </c>
      <c r="O509" s="142">
        <v>38</v>
      </c>
      <c r="P509" s="141">
        <v>-0.96118488253319712</v>
      </c>
      <c r="Q509" s="142">
        <v>78</v>
      </c>
      <c r="R509" s="141">
        <v>-0.93133802816901412</v>
      </c>
      <c r="S509" s="244"/>
      <c r="T509" s="149"/>
      <c r="U509" s="142"/>
      <c r="V509" s="149"/>
      <c r="W509" s="142"/>
      <c r="X509" s="149"/>
      <c r="Y509" s="142"/>
      <c r="Z509" s="149"/>
      <c r="AA509" s="142"/>
      <c r="AB509" s="149"/>
      <c r="AC509" s="142"/>
      <c r="AD509" s="154"/>
      <c r="AE509" s="213"/>
      <c r="AF509" s="149"/>
      <c r="AG509" s="142"/>
      <c r="AH509" s="149"/>
      <c r="AI509" s="142"/>
      <c r="AJ509" s="149"/>
      <c r="AK509" s="142"/>
      <c r="AL509" s="149"/>
      <c r="AM509" s="142"/>
      <c r="AN509" s="149"/>
      <c r="AO509" s="142"/>
      <c r="AP509" s="154"/>
      <c r="AQ509" s="334"/>
      <c r="AR509" s="149"/>
      <c r="AS509" s="142"/>
      <c r="AT509" s="149"/>
      <c r="AU509" s="142"/>
      <c r="AV509" s="149"/>
      <c r="AW509" s="142"/>
      <c r="AX509" s="149"/>
      <c r="AY509" s="142"/>
      <c r="AZ509" s="149"/>
      <c r="BA509" s="142"/>
      <c r="BB509" s="149"/>
      <c r="BC509" s="142"/>
      <c r="BD509" s="154"/>
      <c r="BE509" s="335"/>
      <c r="BF509" s="149"/>
      <c r="BG509" s="142"/>
      <c r="BH509" s="149"/>
      <c r="BI509" s="142"/>
      <c r="BJ509" s="149"/>
      <c r="BK509" s="142"/>
      <c r="BL509" s="149"/>
      <c r="BM509" s="142"/>
      <c r="BN509" s="149"/>
      <c r="BO509" s="142"/>
      <c r="BP509" s="149"/>
      <c r="BQ509" s="142"/>
      <c r="BR509" s="346"/>
    </row>
    <row r="510" spans="2:70" s="4" customFormat="1" ht="15" hidden="1" customHeight="1" outlineLevel="1" x14ac:dyDescent="0.25">
      <c r="B510" s="53" t="s">
        <v>87</v>
      </c>
      <c r="C510" s="213">
        <v>10</v>
      </c>
      <c r="D510" s="141">
        <v>-0.94680851063829785</v>
      </c>
      <c r="E510" s="142">
        <v>214</v>
      </c>
      <c r="F510" s="141">
        <v>3.458333333333333</v>
      </c>
      <c r="G510" s="142">
        <v>1595</v>
      </c>
      <c r="H510" s="141">
        <v>0.81044267877412035</v>
      </c>
      <c r="I510" s="142">
        <v>785</v>
      </c>
      <c r="J510" s="141">
        <v>-0.40349544072948329</v>
      </c>
      <c r="K510" s="142">
        <v>43</v>
      </c>
      <c r="L510" s="141">
        <v>-0.31746031746031744</v>
      </c>
      <c r="M510" s="142">
        <v>2647</v>
      </c>
      <c r="N510" s="141">
        <v>6.0496794871794934E-2</v>
      </c>
      <c r="O510" s="142">
        <v>4408</v>
      </c>
      <c r="P510" s="141">
        <v>-0.16324981017463935</v>
      </c>
      <c r="Q510" s="142">
        <v>7055</v>
      </c>
      <c r="R510" s="141">
        <v>-9.131890777949514E-2</v>
      </c>
      <c r="S510" s="244"/>
      <c r="T510" s="149"/>
      <c r="U510" s="142"/>
      <c r="V510" s="149"/>
      <c r="W510" s="142"/>
      <c r="X510" s="149"/>
      <c r="Y510" s="142"/>
      <c r="Z510" s="149"/>
      <c r="AA510" s="142"/>
      <c r="AB510" s="149"/>
      <c r="AC510" s="142"/>
      <c r="AD510" s="154"/>
      <c r="AE510" s="213"/>
      <c r="AF510" s="149"/>
      <c r="AG510" s="142"/>
      <c r="AH510" s="149"/>
      <c r="AI510" s="142"/>
      <c r="AJ510" s="149"/>
      <c r="AK510" s="142"/>
      <c r="AL510" s="149"/>
      <c r="AM510" s="142"/>
      <c r="AN510" s="149"/>
      <c r="AO510" s="142"/>
      <c r="AP510" s="154"/>
      <c r="AQ510" s="334"/>
      <c r="AR510" s="149"/>
      <c r="AS510" s="142"/>
      <c r="AT510" s="149"/>
      <c r="AU510" s="142"/>
      <c r="AV510" s="149"/>
      <c r="AW510" s="142"/>
      <c r="AX510" s="149"/>
      <c r="AY510" s="142"/>
      <c r="AZ510" s="149"/>
      <c r="BA510" s="142"/>
      <c r="BB510" s="149"/>
      <c r="BC510" s="142"/>
      <c r="BD510" s="154"/>
      <c r="BE510" s="335"/>
      <c r="BF510" s="149"/>
      <c r="BG510" s="142"/>
      <c r="BH510" s="149"/>
      <c r="BI510" s="142"/>
      <c r="BJ510" s="149"/>
      <c r="BK510" s="142"/>
      <c r="BL510" s="149"/>
      <c r="BM510" s="142"/>
      <c r="BN510" s="149"/>
      <c r="BO510" s="142"/>
      <c r="BP510" s="149"/>
      <c r="BQ510" s="142"/>
      <c r="BR510" s="346"/>
    </row>
    <row r="511" spans="2:70" s="4" customFormat="1" ht="15" hidden="1" customHeight="1" outlineLevel="1" x14ac:dyDescent="0.25">
      <c r="B511" s="53" t="s">
        <v>88</v>
      </c>
      <c r="C511" s="213">
        <v>47</v>
      </c>
      <c r="D511" s="141">
        <v>0.42424242424242431</v>
      </c>
      <c r="E511" s="142">
        <v>683</v>
      </c>
      <c r="F511" s="141">
        <v>7.6455696202531644</v>
      </c>
      <c r="G511" s="142">
        <v>2366</v>
      </c>
      <c r="H511" s="141">
        <v>1.0222222222222221</v>
      </c>
      <c r="I511" s="142">
        <v>1431</v>
      </c>
      <c r="J511" s="141">
        <v>-0.24684210526315786</v>
      </c>
      <c r="K511" s="142">
        <v>5</v>
      </c>
      <c r="L511" s="141">
        <v>-0.93902439024390238</v>
      </c>
      <c r="M511" s="142">
        <v>4532</v>
      </c>
      <c r="N511" s="141">
        <v>0.3884803921568627</v>
      </c>
      <c r="O511" s="142">
        <v>6129</v>
      </c>
      <c r="P511" s="141">
        <v>-0.29906221408966149</v>
      </c>
      <c r="Q511" s="142">
        <v>10661</v>
      </c>
      <c r="R511" s="141">
        <v>-0.11217521652231843</v>
      </c>
      <c r="S511" s="244"/>
      <c r="T511" s="149"/>
      <c r="U511" s="142"/>
      <c r="V511" s="149"/>
      <c r="W511" s="142"/>
      <c r="X511" s="149"/>
      <c r="Y511" s="142"/>
      <c r="Z511" s="149"/>
      <c r="AA511" s="142"/>
      <c r="AB511" s="149"/>
      <c r="AC511" s="142"/>
      <c r="AD511" s="154"/>
      <c r="AE511" s="213"/>
      <c r="AF511" s="149"/>
      <c r="AG511" s="142"/>
      <c r="AH511" s="149"/>
      <c r="AI511" s="142"/>
      <c r="AJ511" s="149"/>
      <c r="AK511" s="142"/>
      <c r="AL511" s="149"/>
      <c r="AM511" s="142"/>
      <c r="AN511" s="149"/>
      <c r="AO511" s="142"/>
      <c r="AP511" s="154"/>
      <c r="AQ511" s="334"/>
      <c r="AR511" s="149"/>
      <c r="AS511" s="142"/>
      <c r="AT511" s="149"/>
      <c r="AU511" s="142"/>
      <c r="AV511" s="149"/>
      <c r="AW511" s="142"/>
      <c r="AX511" s="149"/>
      <c r="AY511" s="142"/>
      <c r="AZ511" s="149"/>
      <c r="BA511" s="142"/>
      <c r="BB511" s="149"/>
      <c r="BC511" s="142"/>
      <c r="BD511" s="154"/>
      <c r="BE511" s="335"/>
      <c r="BF511" s="149"/>
      <c r="BG511" s="142"/>
      <c r="BH511" s="149"/>
      <c r="BI511" s="142"/>
      <c r="BJ511" s="149"/>
      <c r="BK511" s="142"/>
      <c r="BL511" s="149"/>
      <c r="BM511" s="142"/>
      <c r="BN511" s="149"/>
      <c r="BO511" s="142"/>
      <c r="BP511" s="149"/>
      <c r="BQ511" s="142"/>
      <c r="BR511" s="346"/>
    </row>
    <row r="512" spans="2:70" s="4" customFormat="1" ht="15" hidden="1" customHeight="1" outlineLevel="1" x14ac:dyDescent="0.25">
      <c r="B512" s="53" t="s">
        <v>89</v>
      </c>
      <c r="C512" s="213">
        <v>29</v>
      </c>
      <c r="D512" s="141">
        <v>-0.9447619047619048</v>
      </c>
      <c r="E512" s="142">
        <v>450</v>
      </c>
      <c r="F512" s="141">
        <v>3.7368421052631575</v>
      </c>
      <c r="G512" s="142">
        <v>2531</v>
      </c>
      <c r="H512" s="141">
        <v>0.34199363732767774</v>
      </c>
      <c r="I512" s="142">
        <v>1165</v>
      </c>
      <c r="J512" s="141">
        <v>-0.37196765498652296</v>
      </c>
      <c r="K512" s="142">
        <v>22</v>
      </c>
      <c r="L512" s="141">
        <v>-0.75280898876404501</v>
      </c>
      <c r="M512" s="142">
        <v>4197</v>
      </c>
      <c r="N512" s="141">
        <v>-5.6853932584269629E-2</v>
      </c>
      <c r="O512" s="142">
        <v>8216</v>
      </c>
      <c r="P512" s="141">
        <v>-0.15629492708975146</v>
      </c>
      <c r="Q512" s="142">
        <v>12413</v>
      </c>
      <c r="R512" s="141">
        <v>-0.12510572314632085</v>
      </c>
      <c r="S512" s="244"/>
      <c r="T512" s="149"/>
      <c r="U512" s="142"/>
      <c r="V512" s="149"/>
      <c r="W512" s="142"/>
      <c r="X512" s="149"/>
      <c r="Y512" s="142"/>
      <c r="Z512" s="149"/>
      <c r="AA512" s="142"/>
      <c r="AB512" s="149"/>
      <c r="AC512" s="142"/>
      <c r="AD512" s="154"/>
      <c r="AE512" s="213"/>
      <c r="AF512" s="149"/>
      <c r="AG512" s="142"/>
      <c r="AH512" s="149"/>
      <c r="AI512" s="142"/>
      <c r="AJ512" s="149"/>
      <c r="AK512" s="142"/>
      <c r="AL512" s="149"/>
      <c r="AM512" s="142"/>
      <c r="AN512" s="149"/>
      <c r="AO512" s="142"/>
      <c r="AP512" s="154"/>
      <c r="AQ512" s="334"/>
      <c r="AR512" s="149"/>
      <c r="AS512" s="142"/>
      <c r="AT512" s="149"/>
      <c r="AU512" s="142"/>
      <c r="AV512" s="149"/>
      <c r="AW512" s="142"/>
      <c r="AX512" s="149"/>
      <c r="AY512" s="142"/>
      <c r="AZ512" s="149"/>
      <c r="BA512" s="142"/>
      <c r="BB512" s="149"/>
      <c r="BC512" s="142"/>
      <c r="BD512" s="154"/>
      <c r="BE512" s="335"/>
      <c r="BF512" s="149"/>
      <c r="BG512" s="142"/>
      <c r="BH512" s="149"/>
      <c r="BI512" s="142"/>
      <c r="BJ512" s="149"/>
      <c r="BK512" s="142"/>
      <c r="BL512" s="149"/>
      <c r="BM512" s="142"/>
      <c r="BN512" s="149"/>
      <c r="BO512" s="142"/>
      <c r="BP512" s="149"/>
      <c r="BQ512" s="142"/>
      <c r="BR512" s="346"/>
    </row>
    <row r="513" spans="2:70" s="4" customFormat="1" ht="15.75" collapsed="1" x14ac:dyDescent="0.25">
      <c r="B513" s="65">
        <v>1979</v>
      </c>
      <c r="C513" s="214">
        <v>1843</v>
      </c>
      <c r="D513" s="67">
        <v>0.84299999999999997</v>
      </c>
      <c r="E513" s="66">
        <v>4882</v>
      </c>
      <c r="F513" s="67">
        <v>3.3863432165318956</v>
      </c>
      <c r="G513" s="66">
        <v>13566</v>
      </c>
      <c r="H513" s="67">
        <v>0.5978798586572438</v>
      </c>
      <c r="I513" s="66">
        <v>10619</v>
      </c>
      <c r="J513" s="67">
        <v>-8.881070876952124E-2</v>
      </c>
      <c r="K513" s="66">
        <v>825</v>
      </c>
      <c r="L513" s="67">
        <v>-0.13612565445026181</v>
      </c>
      <c r="M513" s="66">
        <v>31735</v>
      </c>
      <c r="N513" s="67">
        <v>0.36718076856798199</v>
      </c>
      <c r="O513" s="66">
        <v>51664</v>
      </c>
      <c r="P513" s="67">
        <v>-0.14523013798352136</v>
      </c>
      <c r="Q513" s="66">
        <v>83399</v>
      </c>
      <c r="R513" s="67">
        <v>-3.048270256054697E-3</v>
      </c>
      <c r="S513" s="343"/>
      <c r="T513" s="67"/>
      <c r="U513" s="66"/>
      <c r="V513" s="67"/>
      <c r="W513" s="66"/>
      <c r="X513" s="67"/>
      <c r="Y513" s="66"/>
      <c r="Z513" s="67"/>
      <c r="AA513" s="66"/>
      <c r="AB513" s="67"/>
      <c r="AC513" s="66"/>
      <c r="AD513" s="347"/>
      <c r="AE513" s="214"/>
      <c r="AF513" s="67"/>
      <c r="AG513" s="66"/>
      <c r="AH513" s="67"/>
      <c r="AI513" s="66"/>
      <c r="AJ513" s="67"/>
      <c r="AK513" s="66"/>
      <c r="AL513" s="67"/>
      <c r="AM513" s="66"/>
      <c r="AN513" s="67"/>
      <c r="AO513" s="66"/>
      <c r="AP513" s="347"/>
      <c r="AQ513" s="344"/>
      <c r="AR513" s="67"/>
      <c r="AS513" s="66"/>
      <c r="AT513" s="67"/>
      <c r="AU513" s="66"/>
      <c r="AV513" s="67"/>
      <c r="AW513" s="66"/>
      <c r="AX513" s="67"/>
      <c r="AY513" s="66"/>
      <c r="AZ513" s="67"/>
      <c r="BA513" s="66"/>
      <c r="BB513" s="67"/>
      <c r="BC513" s="66"/>
      <c r="BD513" s="347"/>
      <c r="BE513" s="345"/>
      <c r="BF513" s="67"/>
      <c r="BG513" s="66"/>
      <c r="BH513" s="67"/>
      <c r="BI513" s="66"/>
      <c r="BJ513" s="67"/>
      <c r="BK513" s="66"/>
      <c r="BL513" s="67"/>
      <c r="BM513" s="66"/>
      <c r="BN513" s="67"/>
      <c r="BO513" s="66"/>
      <c r="BP513" s="67"/>
      <c r="BQ513" s="66"/>
      <c r="BR513" s="348"/>
    </row>
    <row r="514" spans="2:70" s="4" customFormat="1" ht="15" hidden="1" customHeight="1" outlineLevel="1" x14ac:dyDescent="0.25">
      <c r="B514" s="53" t="s">
        <v>78</v>
      </c>
      <c r="C514" s="213">
        <v>37</v>
      </c>
      <c r="D514" s="141" t="s">
        <v>90</v>
      </c>
      <c r="E514" s="142">
        <v>442</v>
      </c>
      <c r="F514" s="141" t="s">
        <v>90</v>
      </c>
      <c r="G514" s="142">
        <v>1349</v>
      </c>
      <c r="H514" s="141" t="s">
        <v>90</v>
      </c>
      <c r="I514" s="142">
        <v>2321</v>
      </c>
      <c r="J514" s="141" t="s">
        <v>90</v>
      </c>
      <c r="K514" s="142">
        <v>89</v>
      </c>
      <c r="L514" s="141" t="s">
        <v>90</v>
      </c>
      <c r="M514" s="142">
        <v>4238</v>
      </c>
      <c r="N514" s="141" t="s">
        <v>90</v>
      </c>
      <c r="O514" s="142">
        <v>11782</v>
      </c>
      <c r="P514" s="141" t="s">
        <v>90</v>
      </c>
      <c r="Q514" s="142">
        <v>16020</v>
      </c>
      <c r="R514" s="141" t="s">
        <v>90</v>
      </c>
      <c r="S514" s="244"/>
      <c r="T514" s="149"/>
      <c r="U514" s="142"/>
      <c r="V514" s="149"/>
      <c r="W514" s="142"/>
      <c r="X514" s="149"/>
      <c r="Y514" s="142"/>
      <c r="Z514" s="149"/>
      <c r="AA514" s="142"/>
      <c r="AB514" s="149"/>
      <c r="AC514" s="142"/>
      <c r="AD514" s="154"/>
      <c r="AE514" s="213"/>
      <c r="AF514" s="149"/>
      <c r="AG514" s="142"/>
      <c r="AH514" s="149"/>
      <c r="AI514" s="142"/>
      <c r="AJ514" s="149"/>
      <c r="AK514" s="142"/>
      <c r="AL514" s="149"/>
      <c r="AM514" s="142"/>
      <c r="AN514" s="149"/>
      <c r="AO514" s="142"/>
      <c r="AP514" s="154"/>
      <c r="AQ514" s="334"/>
      <c r="AR514" s="149"/>
      <c r="AS514" s="142"/>
      <c r="AT514" s="149"/>
      <c r="AU514" s="142"/>
      <c r="AV514" s="149"/>
      <c r="AW514" s="142"/>
      <c r="AX514" s="149"/>
      <c r="AY514" s="142"/>
      <c r="AZ514" s="149"/>
      <c r="BA514" s="142"/>
      <c r="BB514" s="149"/>
      <c r="BC514" s="142"/>
      <c r="BD514" s="154"/>
      <c r="BE514" s="335"/>
      <c r="BF514" s="149"/>
      <c r="BG514" s="142"/>
      <c r="BH514" s="149"/>
      <c r="BI514" s="142"/>
      <c r="BJ514" s="149"/>
      <c r="BK514" s="142"/>
      <c r="BL514" s="149"/>
      <c r="BM514" s="142"/>
      <c r="BN514" s="149"/>
      <c r="BO514" s="142"/>
      <c r="BP514" s="149"/>
      <c r="BQ514" s="142"/>
      <c r="BR514" s="346"/>
    </row>
    <row r="515" spans="2:70" s="4" customFormat="1" ht="15" hidden="1" customHeight="1" outlineLevel="1" x14ac:dyDescent="0.25">
      <c r="B515" s="53" t="s">
        <v>79</v>
      </c>
      <c r="C515" s="213">
        <v>18</v>
      </c>
      <c r="D515" s="141" t="s">
        <v>90</v>
      </c>
      <c r="E515" s="142">
        <v>190</v>
      </c>
      <c r="F515" s="141" t="s">
        <v>90</v>
      </c>
      <c r="G515" s="142">
        <v>1237</v>
      </c>
      <c r="H515" s="141" t="s">
        <v>90</v>
      </c>
      <c r="I515" s="142">
        <v>1808</v>
      </c>
      <c r="J515" s="141" t="s">
        <v>90</v>
      </c>
      <c r="K515" s="142">
        <v>103</v>
      </c>
      <c r="L515" s="141" t="s">
        <v>90</v>
      </c>
      <c r="M515" s="142">
        <v>3356</v>
      </c>
      <c r="N515" s="141" t="s">
        <v>90</v>
      </c>
      <c r="O515" s="142">
        <v>9403</v>
      </c>
      <c r="P515" s="141" t="s">
        <v>90</v>
      </c>
      <c r="Q515" s="142">
        <v>12759</v>
      </c>
      <c r="R515" s="141" t="s">
        <v>90</v>
      </c>
      <c r="S515" s="244"/>
      <c r="T515" s="149"/>
      <c r="U515" s="142"/>
      <c r="V515" s="149"/>
      <c r="W515" s="142"/>
      <c r="X515" s="149"/>
      <c r="Y515" s="142"/>
      <c r="Z515" s="149"/>
      <c r="AA515" s="142"/>
      <c r="AB515" s="149"/>
      <c r="AC515" s="142"/>
      <c r="AD515" s="154"/>
      <c r="AE515" s="213"/>
      <c r="AF515" s="149"/>
      <c r="AG515" s="142"/>
      <c r="AH515" s="149"/>
      <c r="AI515" s="142"/>
      <c r="AJ515" s="149"/>
      <c r="AK515" s="142"/>
      <c r="AL515" s="149"/>
      <c r="AM515" s="142"/>
      <c r="AN515" s="149"/>
      <c r="AO515" s="142"/>
      <c r="AP515" s="154"/>
      <c r="AQ515" s="334"/>
      <c r="AR515" s="149"/>
      <c r="AS515" s="142"/>
      <c r="AT515" s="149"/>
      <c r="AU515" s="142"/>
      <c r="AV515" s="149"/>
      <c r="AW515" s="142"/>
      <c r="AX515" s="149"/>
      <c r="AY515" s="142"/>
      <c r="AZ515" s="149"/>
      <c r="BA515" s="142"/>
      <c r="BB515" s="149"/>
      <c r="BC515" s="142"/>
      <c r="BD515" s="154"/>
      <c r="BE515" s="335"/>
      <c r="BF515" s="149"/>
      <c r="BG515" s="142"/>
      <c r="BH515" s="149"/>
      <c r="BI515" s="142"/>
      <c r="BJ515" s="149"/>
      <c r="BK515" s="142"/>
      <c r="BL515" s="149"/>
      <c r="BM515" s="142"/>
      <c r="BN515" s="149"/>
      <c r="BO515" s="142"/>
      <c r="BP515" s="149"/>
      <c r="BQ515" s="142"/>
      <c r="BR515" s="346"/>
    </row>
    <row r="516" spans="2:70" s="4" customFormat="1" ht="15" hidden="1" customHeight="1" outlineLevel="1" x14ac:dyDescent="0.25">
      <c r="B516" s="53" t="s">
        <v>80</v>
      </c>
      <c r="C516" s="213">
        <v>183</v>
      </c>
      <c r="D516" s="141" t="s">
        <v>90</v>
      </c>
      <c r="E516" s="142">
        <v>173</v>
      </c>
      <c r="F516" s="141" t="s">
        <v>90</v>
      </c>
      <c r="G516" s="142">
        <v>1371</v>
      </c>
      <c r="H516" s="141" t="s">
        <v>90</v>
      </c>
      <c r="I516" s="142">
        <v>1663</v>
      </c>
      <c r="J516" s="141" t="s">
        <v>90</v>
      </c>
      <c r="K516" s="142">
        <v>371</v>
      </c>
      <c r="L516" s="141" t="s">
        <v>90</v>
      </c>
      <c r="M516" s="142">
        <v>3761</v>
      </c>
      <c r="N516" s="141" t="s">
        <v>90</v>
      </c>
      <c r="O516" s="142">
        <v>10509</v>
      </c>
      <c r="P516" s="141" t="s">
        <v>90</v>
      </c>
      <c r="Q516" s="142">
        <v>14270</v>
      </c>
      <c r="R516" s="141" t="s">
        <v>90</v>
      </c>
      <c r="S516" s="244"/>
      <c r="T516" s="149"/>
      <c r="U516" s="142"/>
      <c r="V516" s="149"/>
      <c r="W516" s="142"/>
      <c r="X516" s="149"/>
      <c r="Y516" s="142"/>
      <c r="Z516" s="149"/>
      <c r="AA516" s="142"/>
      <c r="AB516" s="149"/>
      <c r="AC516" s="142"/>
      <c r="AD516" s="154"/>
      <c r="AE516" s="213"/>
      <c r="AF516" s="149"/>
      <c r="AG516" s="142"/>
      <c r="AH516" s="149"/>
      <c r="AI516" s="142"/>
      <c r="AJ516" s="149"/>
      <c r="AK516" s="142"/>
      <c r="AL516" s="149"/>
      <c r="AM516" s="142"/>
      <c r="AN516" s="149"/>
      <c r="AO516" s="142"/>
      <c r="AP516" s="154"/>
      <c r="AQ516" s="334"/>
      <c r="AR516" s="149"/>
      <c r="AS516" s="142"/>
      <c r="AT516" s="149"/>
      <c r="AU516" s="142"/>
      <c r="AV516" s="149"/>
      <c r="AW516" s="142"/>
      <c r="AX516" s="149"/>
      <c r="AY516" s="142"/>
      <c r="AZ516" s="149"/>
      <c r="BA516" s="142"/>
      <c r="BB516" s="149"/>
      <c r="BC516" s="142"/>
      <c r="BD516" s="154"/>
      <c r="BE516" s="335"/>
      <c r="BF516" s="149"/>
      <c r="BG516" s="142"/>
      <c r="BH516" s="149"/>
      <c r="BI516" s="142"/>
      <c r="BJ516" s="149"/>
      <c r="BK516" s="142"/>
      <c r="BL516" s="149"/>
      <c r="BM516" s="142"/>
      <c r="BN516" s="149"/>
      <c r="BO516" s="142"/>
      <c r="BP516" s="149"/>
      <c r="BQ516" s="142"/>
      <c r="BR516" s="346"/>
    </row>
    <row r="517" spans="2:70" s="4" customFormat="1" ht="15" hidden="1" customHeight="1" outlineLevel="1" x14ac:dyDescent="0.25">
      <c r="B517" s="53" t="s">
        <v>81</v>
      </c>
      <c r="C517" s="213">
        <v>12</v>
      </c>
      <c r="D517" s="141" t="s">
        <v>90</v>
      </c>
      <c r="E517" s="142">
        <v>36</v>
      </c>
      <c r="F517" s="141" t="s">
        <v>90</v>
      </c>
      <c r="G517" s="142">
        <v>540</v>
      </c>
      <c r="H517" s="141" t="s">
        <v>90</v>
      </c>
      <c r="I517" s="142">
        <v>598</v>
      </c>
      <c r="J517" s="141" t="s">
        <v>90</v>
      </c>
      <c r="K517" s="142">
        <v>123</v>
      </c>
      <c r="L517" s="141" t="s">
        <v>90</v>
      </c>
      <c r="M517" s="142">
        <v>1309</v>
      </c>
      <c r="N517" s="141" t="s">
        <v>90</v>
      </c>
      <c r="O517" s="142">
        <v>2554</v>
      </c>
      <c r="P517" s="141" t="s">
        <v>90</v>
      </c>
      <c r="Q517" s="142">
        <v>3863</v>
      </c>
      <c r="R517" s="141" t="s">
        <v>90</v>
      </c>
      <c r="S517" s="244"/>
      <c r="T517" s="149"/>
      <c r="U517" s="142"/>
      <c r="V517" s="149"/>
      <c r="W517" s="142"/>
      <c r="X517" s="149"/>
      <c r="Y517" s="142"/>
      <c r="Z517" s="149"/>
      <c r="AA517" s="142"/>
      <c r="AB517" s="149"/>
      <c r="AC517" s="142"/>
      <c r="AD517" s="154"/>
      <c r="AE517" s="213"/>
      <c r="AF517" s="149"/>
      <c r="AG517" s="142"/>
      <c r="AH517" s="149"/>
      <c r="AI517" s="142"/>
      <c r="AJ517" s="149"/>
      <c r="AK517" s="142"/>
      <c r="AL517" s="149"/>
      <c r="AM517" s="142"/>
      <c r="AN517" s="149"/>
      <c r="AO517" s="142"/>
      <c r="AP517" s="154"/>
      <c r="AQ517" s="334"/>
      <c r="AR517" s="149"/>
      <c r="AS517" s="142"/>
      <c r="AT517" s="149"/>
      <c r="AU517" s="142"/>
      <c r="AV517" s="149"/>
      <c r="AW517" s="142"/>
      <c r="AX517" s="149"/>
      <c r="AY517" s="142"/>
      <c r="AZ517" s="149"/>
      <c r="BA517" s="142"/>
      <c r="BB517" s="149"/>
      <c r="BC517" s="142"/>
      <c r="BD517" s="154"/>
      <c r="BE517" s="335"/>
      <c r="BF517" s="149"/>
      <c r="BG517" s="142"/>
      <c r="BH517" s="149"/>
      <c r="BI517" s="142"/>
      <c r="BJ517" s="149"/>
      <c r="BK517" s="142"/>
      <c r="BL517" s="149"/>
      <c r="BM517" s="142"/>
      <c r="BN517" s="149"/>
      <c r="BO517" s="142"/>
      <c r="BP517" s="149"/>
      <c r="BQ517" s="142"/>
      <c r="BR517" s="346"/>
    </row>
    <row r="518" spans="2:70" s="4" customFormat="1" ht="15" hidden="1" customHeight="1" outlineLevel="1" x14ac:dyDescent="0.25">
      <c r="B518" s="53" t="s">
        <v>82</v>
      </c>
      <c r="C518" s="213">
        <v>0</v>
      </c>
      <c r="D518" s="141" t="s">
        <v>90</v>
      </c>
      <c r="E518" s="142">
        <v>17</v>
      </c>
      <c r="F518" s="141" t="s">
        <v>90</v>
      </c>
      <c r="G518" s="142">
        <v>20</v>
      </c>
      <c r="H518" s="141" t="s">
        <v>90</v>
      </c>
      <c r="I518" s="142">
        <v>15</v>
      </c>
      <c r="J518" s="141" t="s">
        <v>90</v>
      </c>
      <c r="K518" s="142">
        <v>7</v>
      </c>
      <c r="L518" s="141" t="s">
        <v>90</v>
      </c>
      <c r="M518" s="142">
        <v>59</v>
      </c>
      <c r="N518" s="141" t="s">
        <v>90</v>
      </c>
      <c r="O518" s="142">
        <v>691</v>
      </c>
      <c r="P518" s="141" t="s">
        <v>90</v>
      </c>
      <c r="Q518" s="142">
        <v>750</v>
      </c>
      <c r="R518" s="141" t="s">
        <v>90</v>
      </c>
      <c r="S518" s="244"/>
      <c r="T518" s="149"/>
      <c r="U518" s="142"/>
      <c r="V518" s="149"/>
      <c r="W518" s="142"/>
      <c r="X518" s="149"/>
      <c r="Y518" s="142"/>
      <c r="Z518" s="149"/>
      <c r="AA518" s="142"/>
      <c r="AB518" s="149"/>
      <c r="AC518" s="142"/>
      <c r="AD518" s="154"/>
      <c r="AE518" s="213"/>
      <c r="AF518" s="149"/>
      <c r="AG518" s="142"/>
      <c r="AH518" s="149"/>
      <c r="AI518" s="142"/>
      <c r="AJ518" s="149"/>
      <c r="AK518" s="142"/>
      <c r="AL518" s="149"/>
      <c r="AM518" s="142"/>
      <c r="AN518" s="149"/>
      <c r="AO518" s="142"/>
      <c r="AP518" s="154"/>
      <c r="AQ518" s="334"/>
      <c r="AR518" s="149"/>
      <c r="AS518" s="142"/>
      <c r="AT518" s="149"/>
      <c r="AU518" s="142"/>
      <c r="AV518" s="149"/>
      <c r="AW518" s="142"/>
      <c r="AX518" s="149"/>
      <c r="AY518" s="142"/>
      <c r="AZ518" s="149"/>
      <c r="BA518" s="142"/>
      <c r="BB518" s="149"/>
      <c r="BC518" s="142"/>
      <c r="BD518" s="154"/>
      <c r="BE518" s="335"/>
      <c r="BF518" s="149"/>
      <c r="BG518" s="142"/>
      <c r="BH518" s="149"/>
      <c r="BI518" s="142"/>
      <c r="BJ518" s="149"/>
      <c r="BK518" s="142"/>
      <c r="BL518" s="149"/>
      <c r="BM518" s="142"/>
      <c r="BN518" s="149"/>
      <c r="BO518" s="142"/>
      <c r="BP518" s="149"/>
      <c r="BQ518" s="142"/>
      <c r="BR518" s="346"/>
    </row>
    <row r="519" spans="2:70" s="4" customFormat="1" ht="15" hidden="1" customHeight="1" outlineLevel="1" x14ac:dyDescent="0.25">
      <c r="B519" s="53" t="s">
        <v>83</v>
      </c>
      <c r="C519" s="213">
        <v>0</v>
      </c>
      <c r="D519" s="141" t="s">
        <v>90</v>
      </c>
      <c r="E519" s="142">
        <v>15</v>
      </c>
      <c r="F519" s="141" t="s">
        <v>90</v>
      </c>
      <c r="G519" s="142">
        <v>8</v>
      </c>
      <c r="H519" s="141" t="s">
        <v>90</v>
      </c>
      <c r="I519" s="142">
        <v>6</v>
      </c>
      <c r="J519" s="141" t="s">
        <v>90</v>
      </c>
      <c r="K519" s="142">
        <v>10</v>
      </c>
      <c r="L519" s="141" t="s">
        <v>90</v>
      </c>
      <c r="M519" s="142">
        <v>39</v>
      </c>
      <c r="N519" s="141" t="s">
        <v>90</v>
      </c>
      <c r="O519" s="142">
        <v>728</v>
      </c>
      <c r="P519" s="141" t="s">
        <v>90</v>
      </c>
      <c r="Q519" s="142">
        <v>767</v>
      </c>
      <c r="R519" s="141" t="s">
        <v>90</v>
      </c>
      <c r="S519" s="244"/>
      <c r="T519" s="149"/>
      <c r="U519" s="142"/>
      <c r="V519" s="149"/>
      <c r="W519" s="142"/>
      <c r="X519" s="149"/>
      <c r="Y519" s="142"/>
      <c r="Z519" s="149"/>
      <c r="AA519" s="142"/>
      <c r="AB519" s="149"/>
      <c r="AC519" s="142"/>
      <c r="AD519" s="154"/>
      <c r="AE519" s="213"/>
      <c r="AF519" s="149"/>
      <c r="AG519" s="142"/>
      <c r="AH519" s="149"/>
      <c r="AI519" s="142"/>
      <c r="AJ519" s="149"/>
      <c r="AK519" s="142"/>
      <c r="AL519" s="149"/>
      <c r="AM519" s="142"/>
      <c r="AN519" s="149"/>
      <c r="AO519" s="142"/>
      <c r="AP519" s="154"/>
      <c r="AQ519" s="334"/>
      <c r="AR519" s="149"/>
      <c r="AS519" s="142"/>
      <c r="AT519" s="149"/>
      <c r="AU519" s="142"/>
      <c r="AV519" s="149"/>
      <c r="AW519" s="142"/>
      <c r="AX519" s="149"/>
      <c r="AY519" s="142"/>
      <c r="AZ519" s="149"/>
      <c r="BA519" s="142"/>
      <c r="BB519" s="149"/>
      <c r="BC519" s="142"/>
      <c r="BD519" s="154"/>
      <c r="BE519" s="335"/>
      <c r="BF519" s="149"/>
      <c r="BG519" s="142"/>
      <c r="BH519" s="149"/>
      <c r="BI519" s="142"/>
      <c r="BJ519" s="149"/>
      <c r="BK519" s="142"/>
      <c r="BL519" s="149"/>
      <c r="BM519" s="142"/>
      <c r="BN519" s="149"/>
      <c r="BO519" s="142"/>
      <c r="BP519" s="149"/>
      <c r="BQ519" s="142"/>
      <c r="BR519" s="346"/>
    </row>
    <row r="520" spans="2:70" s="4" customFormat="1" ht="15" hidden="1" customHeight="1" outlineLevel="1" x14ac:dyDescent="0.25">
      <c r="B520" s="53" t="s">
        <v>84</v>
      </c>
      <c r="C520" s="213">
        <v>0</v>
      </c>
      <c r="D520" s="141" t="s">
        <v>90</v>
      </c>
      <c r="E520" s="142">
        <v>11</v>
      </c>
      <c r="F520" s="141" t="s">
        <v>90</v>
      </c>
      <c r="G520" s="142">
        <v>6</v>
      </c>
      <c r="H520" s="141" t="s">
        <v>90</v>
      </c>
      <c r="I520" s="142">
        <v>13</v>
      </c>
      <c r="J520" s="141" t="s">
        <v>90</v>
      </c>
      <c r="K520" s="142">
        <v>4</v>
      </c>
      <c r="L520" s="141" t="s">
        <v>90</v>
      </c>
      <c r="M520" s="142">
        <v>34</v>
      </c>
      <c r="N520" s="141" t="s">
        <v>90</v>
      </c>
      <c r="O520" s="142">
        <v>35</v>
      </c>
      <c r="P520" s="141" t="s">
        <v>90</v>
      </c>
      <c r="Q520" s="142">
        <v>69</v>
      </c>
      <c r="R520" s="141" t="s">
        <v>90</v>
      </c>
      <c r="S520" s="244"/>
      <c r="T520" s="149"/>
      <c r="U520" s="142"/>
      <c r="V520" s="149"/>
      <c r="W520" s="142"/>
      <c r="X520" s="149"/>
      <c r="Y520" s="142"/>
      <c r="Z520" s="149"/>
      <c r="AA520" s="142"/>
      <c r="AB520" s="149"/>
      <c r="AC520" s="142"/>
      <c r="AD520" s="154"/>
      <c r="AE520" s="213"/>
      <c r="AF520" s="149"/>
      <c r="AG520" s="142"/>
      <c r="AH520" s="149"/>
      <c r="AI520" s="142"/>
      <c r="AJ520" s="149"/>
      <c r="AK520" s="142"/>
      <c r="AL520" s="149"/>
      <c r="AM520" s="142"/>
      <c r="AN520" s="149"/>
      <c r="AO520" s="142"/>
      <c r="AP520" s="154"/>
      <c r="AQ520" s="334"/>
      <c r="AR520" s="149"/>
      <c r="AS520" s="142"/>
      <c r="AT520" s="149"/>
      <c r="AU520" s="142"/>
      <c r="AV520" s="149"/>
      <c r="AW520" s="142"/>
      <c r="AX520" s="149"/>
      <c r="AY520" s="142"/>
      <c r="AZ520" s="149"/>
      <c r="BA520" s="142"/>
      <c r="BB520" s="149"/>
      <c r="BC520" s="142"/>
      <c r="BD520" s="154"/>
      <c r="BE520" s="335"/>
      <c r="BF520" s="149"/>
      <c r="BG520" s="142"/>
      <c r="BH520" s="149"/>
      <c r="BI520" s="142"/>
      <c r="BJ520" s="149"/>
      <c r="BK520" s="142"/>
      <c r="BL520" s="149"/>
      <c r="BM520" s="142"/>
      <c r="BN520" s="149"/>
      <c r="BO520" s="142"/>
      <c r="BP520" s="149"/>
      <c r="BQ520" s="142"/>
      <c r="BR520" s="346"/>
    </row>
    <row r="521" spans="2:70" s="4" customFormat="1" ht="15" hidden="1" customHeight="1" outlineLevel="1" x14ac:dyDescent="0.25">
      <c r="B521" s="53" t="s">
        <v>85</v>
      </c>
      <c r="C521" s="213">
        <v>2</v>
      </c>
      <c r="D521" s="141" t="s">
        <v>90</v>
      </c>
      <c r="E521" s="142">
        <v>0</v>
      </c>
      <c r="F521" s="141" t="s">
        <v>90</v>
      </c>
      <c r="G521" s="142">
        <v>5</v>
      </c>
      <c r="H521" s="141" t="s">
        <v>90</v>
      </c>
      <c r="I521" s="142">
        <v>30</v>
      </c>
      <c r="J521" s="141" t="s">
        <v>90</v>
      </c>
      <c r="K521" s="142">
        <v>12</v>
      </c>
      <c r="L521" s="141" t="s">
        <v>90</v>
      </c>
      <c r="M521" s="142">
        <v>49</v>
      </c>
      <c r="N521" s="141" t="s">
        <v>90</v>
      </c>
      <c r="O521" s="142">
        <v>11</v>
      </c>
      <c r="P521" s="141" t="s">
        <v>90</v>
      </c>
      <c r="Q521" s="142">
        <v>60</v>
      </c>
      <c r="R521" s="141" t="s">
        <v>90</v>
      </c>
      <c r="S521" s="244"/>
      <c r="T521" s="149"/>
      <c r="U521" s="142"/>
      <c r="V521" s="149"/>
      <c r="W521" s="142"/>
      <c r="X521" s="149"/>
      <c r="Y521" s="142"/>
      <c r="Z521" s="149"/>
      <c r="AA521" s="142"/>
      <c r="AB521" s="149"/>
      <c r="AC521" s="142"/>
      <c r="AD521" s="154"/>
      <c r="AE521" s="213"/>
      <c r="AF521" s="149"/>
      <c r="AG521" s="142"/>
      <c r="AH521" s="149"/>
      <c r="AI521" s="142"/>
      <c r="AJ521" s="149"/>
      <c r="AK521" s="142"/>
      <c r="AL521" s="149"/>
      <c r="AM521" s="142"/>
      <c r="AN521" s="149"/>
      <c r="AO521" s="142"/>
      <c r="AP521" s="154"/>
      <c r="AQ521" s="334"/>
      <c r="AR521" s="149"/>
      <c r="AS521" s="142"/>
      <c r="AT521" s="149"/>
      <c r="AU521" s="142"/>
      <c r="AV521" s="149"/>
      <c r="AW521" s="142"/>
      <c r="AX521" s="149"/>
      <c r="AY521" s="142"/>
      <c r="AZ521" s="149"/>
      <c r="BA521" s="142"/>
      <c r="BB521" s="149"/>
      <c r="BC521" s="142"/>
      <c r="BD521" s="154"/>
      <c r="BE521" s="335"/>
      <c r="BF521" s="149"/>
      <c r="BG521" s="142"/>
      <c r="BH521" s="149"/>
      <c r="BI521" s="142"/>
      <c r="BJ521" s="149"/>
      <c r="BK521" s="142"/>
      <c r="BL521" s="149"/>
      <c r="BM521" s="142"/>
      <c r="BN521" s="149"/>
      <c r="BO521" s="142"/>
      <c r="BP521" s="149"/>
      <c r="BQ521" s="142"/>
      <c r="BR521" s="346"/>
    </row>
    <row r="522" spans="2:70" s="4" customFormat="1" ht="15" hidden="1" customHeight="1" outlineLevel="1" x14ac:dyDescent="0.25">
      <c r="B522" s="53" t="s">
        <v>86</v>
      </c>
      <c r="C522" s="213">
        <v>2</v>
      </c>
      <c r="D522" s="141" t="s">
        <v>90</v>
      </c>
      <c r="E522" s="142">
        <v>7</v>
      </c>
      <c r="F522" s="141" t="s">
        <v>90</v>
      </c>
      <c r="G522" s="142">
        <v>17</v>
      </c>
      <c r="H522" s="141" t="s">
        <v>90</v>
      </c>
      <c r="I522" s="142">
        <v>129</v>
      </c>
      <c r="J522" s="141" t="s">
        <v>90</v>
      </c>
      <c r="K522" s="142">
        <v>2</v>
      </c>
      <c r="L522" s="141" t="s">
        <v>90</v>
      </c>
      <c r="M522" s="142">
        <v>157</v>
      </c>
      <c r="N522" s="141" t="s">
        <v>90</v>
      </c>
      <c r="O522" s="142">
        <v>979</v>
      </c>
      <c r="P522" s="141" t="s">
        <v>90</v>
      </c>
      <c r="Q522" s="142">
        <v>1136</v>
      </c>
      <c r="R522" s="141" t="s">
        <v>90</v>
      </c>
      <c r="S522" s="244"/>
      <c r="T522" s="149"/>
      <c r="U522" s="142"/>
      <c r="V522" s="149"/>
      <c r="W522" s="142"/>
      <c r="X522" s="149"/>
      <c r="Y522" s="142"/>
      <c r="Z522" s="149"/>
      <c r="AA522" s="142"/>
      <c r="AB522" s="149"/>
      <c r="AC522" s="142"/>
      <c r="AD522" s="154"/>
      <c r="AE522" s="213"/>
      <c r="AF522" s="149"/>
      <c r="AG522" s="142"/>
      <c r="AH522" s="149"/>
      <c r="AI522" s="142"/>
      <c r="AJ522" s="149"/>
      <c r="AK522" s="142"/>
      <c r="AL522" s="149"/>
      <c r="AM522" s="142"/>
      <c r="AN522" s="149"/>
      <c r="AO522" s="142"/>
      <c r="AP522" s="154"/>
      <c r="AQ522" s="334"/>
      <c r="AR522" s="149"/>
      <c r="AS522" s="142"/>
      <c r="AT522" s="149"/>
      <c r="AU522" s="142"/>
      <c r="AV522" s="149"/>
      <c r="AW522" s="142"/>
      <c r="AX522" s="149"/>
      <c r="AY522" s="142"/>
      <c r="AZ522" s="149"/>
      <c r="BA522" s="142"/>
      <c r="BB522" s="149"/>
      <c r="BC522" s="142"/>
      <c r="BD522" s="154"/>
      <c r="BE522" s="335"/>
      <c r="BF522" s="149"/>
      <c r="BG522" s="142"/>
      <c r="BH522" s="149"/>
      <c r="BI522" s="142"/>
      <c r="BJ522" s="149"/>
      <c r="BK522" s="142"/>
      <c r="BL522" s="149"/>
      <c r="BM522" s="142"/>
      <c r="BN522" s="149"/>
      <c r="BO522" s="142"/>
      <c r="BP522" s="149"/>
      <c r="BQ522" s="142"/>
      <c r="BR522" s="346"/>
    </row>
    <row r="523" spans="2:70" s="4" customFormat="1" ht="15" hidden="1" customHeight="1" outlineLevel="1" x14ac:dyDescent="0.25">
      <c r="B523" s="53" t="s">
        <v>87</v>
      </c>
      <c r="C523" s="213">
        <v>188</v>
      </c>
      <c r="D523" s="141" t="s">
        <v>90</v>
      </c>
      <c r="E523" s="142">
        <v>48</v>
      </c>
      <c r="F523" s="141" t="s">
        <v>90</v>
      </c>
      <c r="G523" s="142">
        <v>881</v>
      </c>
      <c r="H523" s="141" t="s">
        <v>90</v>
      </c>
      <c r="I523" s="142">
        <v>1316</v>
      </c>
      <c r="J523" s="141" t="s">
        <v>90</v>
      </c>
      <c r="K523" s="142">
        <v>63</v>
      </c>
      <c r="L523" s="141" t="s">
        <v>90</v>
      </c>
      <c r="M523" s="142">
        <v>2496</v>
      </c>
      <c r="N523" s="141" t="s">
        <v>90</v>
      </c>
      <c r="O523" s="142">
        <v>5268</v>
      </c>
      <c r="P523" s="141" t="s">
        <v>90</v>
      </c>
      <c r="Q523" s="142">
        <v>7764</v>
      </c>
      <c r="R523" s="141" t="s">
        <v>90</v>
      </c>
      <c r="S523" s="244"/>
      <c r="T523" s="149"/>
      <c r="U523" s="142"/>
      <c r="V523" s="149"/>
      <c r="W523" s="142"/>
      <c r="X523" s="149"/>
      <c r="Y523" s="142"/>
      <c r="Z523" s="149"/>
      <c r="AA523" s="142"/>
      <c r="AB523" s="149"/>
      <c r="AC523" s="142"/>
      <c r="AD523" s="154"/>
      <c r="AE523" s="213"/>
      <c r="AF523" s="149"/>
      <c r="AG523" s="142"/>
      <c r="AH523" s="149"/>
      <c r="AI523" s="142"/>
      <c r="AJ523" s="149"/>
      <c r="AK523" s="142"/>
      <c r="AL523" s="149"/>
      <c r="AM523" s="142"/>
      <c r="AN523" s="149"/>
      <c r="AO523" s="142"/>
      <c r="AP523" s="154"/>
      <c r="AQ523" s="334"/>
      <c r="AR523" s="149"/>
      <c r="AS523" s="142"/>
      <c r="AT523" s="149"/>
      <c r="AU523" s="142"/>
      <c r="AV523" s="149"/>
      <c r="AW523" s="142"/>
      <c r="AX523" s="149"/>
      <c r="AY523" s="142"/>
      <c r="AZ523" s="149"/>
      <c r="BA523" s="142"/>
      <c r="BB523" s="149"/>
      <c r="BC523" s="142"/>
      <c r="BD523" s="154"/>
      <c r="BE523" s="335"/>
      <c r="BF523" s="149"/>
      <c r="BG523" s="142"/>
      <c r="BH523" s="149"/>
      <c r="BI523" s="142"/>
      <c r="BJ523" s="149"/>
      <c r="BK523" s="142"/>
      <c r="BL523" s="149"/>
      <c r="BM523" s="142"/>
      <c r="BN523" s="149"/>
      <c r="BO523" s="142"/>
      <c r="BP523" s="149"/>
      <c r="BQ523" s="142"/>
      <c r="BR523" s="346"/>
    </row>
    <row r="524" spans="2:70" s="4" customFormat="1" ht="15" hidden="1" customHeight="1" outlineLevel="1" x14ac:dyDescent="0.25">
      <c r="B524" s="53" t="s">
        <v>88</v>
      </c>
      <c r="C524" s="213">
        <v>33</v>
      </c>
      <c r="D524" s="141" t="s">
        <v>90</v>
      </c>
      <c r="E524" s="142">
        <v>79</v>
      </c>
      <c r="F524" s="141" t="s">
        <v>90</v>
      </c>
      <c r="G524" s="142">
        <v>1170</v>
      </c>
      <c r="H524" s="141" t="s">
        <v>90</v>
      </c>
      <c r="I524" s="142">
        <v>1900</v>
      </c>
      <c r="J524" s="141" t="s">
        <v>90</v>
      </c>
      <c r="K524" s="142">
        <v>82</v>
      </c>
      <c r="L524" s="141" t="s">
        <v>90</v>
      </c>
      <c r="M524" s="142">
        <v>3264</v>
      </c>
      <c r="N524" s="141" t="s">
        <v>90</v>
      </c>
      <c r="O524" s="142">
        <v>8744</v>
      </c>
      <c r="P524" s="141" t="s">
        <v>90</v>
      </c>
      <c r="Q524" s="142">
        <v>12008</v>
      </c>
      <c r="R524" s="141" t="s">
        <v>90</v>
      </c>
      <c r="S524" s="244"/>
      <c r="T524" s="149"/>
      <c r="U524" s="142"/>
      <c r="V524" s="149"/>
      <c r="W524" s="142"/>
      <c r="X524" s="149"/>
      <c r="Y524" s="142"/>
      <c r="Z524" s="149"/>
      <c r="AA524" s="142"/>
      <c r="AB524" s="149"/>
      <c r="AC524" s="142"/>
      <c r="AD524" s="154"/>
      <c r="AE524" s="213"/>
      <c r="AF524" s="149"/>
      <c r="AG524" s="142"/>
      <c r="AH524" s="149"/>
      <c r="AI524" s="142"/>
      <c r="AJ524" s="149"/>
      <c r="AK524" s="142"/>
      <c r="AL524" s="149"/>
      <c r="AM524" s="142"/>
      <c r="AN524" s="149"/>
      <c r="AO524" s="142"/>
      <c r="AP524" s="154"/>
      <c r="AQ524" s="334"/>
      <c r="AR524" s="149"/>
      <c r="AS524" s="142"/>
      <c r="AT524" s="149"/>
      <c r="AU524" s="142"/>
      <c r="AV524" s="149"/>
      <c r="AW524" s="142"/>
      <c r="AX524" s="149"/>
      <c r="AY524" s="142"/>
      <c r="AZ524" s="149"/>
      <c r="BA524" s="142"/>
      <c r="BB524" s="149"/>
      <c r="BC524" s="142"/>
      <c r="BD524" s="154"/>
      <c r="BE524" s="335"/>
      <c r="BF524" s="149"/>
      <c r="BG524" s="142"/>
      <c r="BH524" s="149"/>
      <c r="BI524" s="142"/>
      <c r="BJ524" s="149"/>
      <c r="BK524" s="142"/>
      <c r="BL524" s="149"/>
      <c r="BM524" s="142"/>
      <c r="BN524" s="149"/>
      <c r="BO524" s="142"/>
      <c r="BP524" s="149"/>
      <c r="BQ524" s="142"/>
      <c r="BR524" s="346"/>
    </row>
    <row r="525" spans="2:70" s="4" customFormat="1" ht="15" hidden="1" customHeight="1" outlineLevel="1" x14ac:dyDescent="0.25">
      <c r="B525" s="53" t="s">
        <v>89</v>
      </c>
      <c r="C525" s="213">
        <v>525</v>
      </c>
      <c r="D525" s="141" t="s">
        <v>90</v>
      </c>
      <c r="E525" s="142">
        <v>95</v>
      </c>
      <c r="F525" s="141" t="s">
        <v>90</v>
      </c>
      <c r="G525" s="142">
        <v>1886</v>
      </c>
      <c r="H525" s="141" t="s">
        <v>90</v>
      </c>
      <c r="I525" s="142">
        <v>1855</v>
      </c>
      <c r="J525" s="141" t="s">
        <v>90</v>
      </c>
      <c r="K525" s="142">
        <v>89</v>
      </c>
      <c r="L525" s="141" t="s">
        <v>90</v>
      </c>
      <c r="M525" s="142">
        <v>4450</v>
      </c>
      <c r="N525" s="141" t="s">
        <v>90</v>
      </c>
      <c r="O525" s="142">
        <v>9738</v>
      </c>
      <c r="P525" s="141" t="s">
        <v>90</v>
      </c>
      <c r="Q525" s="142">
        <v>14188</v>
      </c>
      <c r="R525" s="141" t="s">
        <v>90</v>
      </c>
      <c r="S525" s="244"/>
      <c r="T525" s="149"/>
      <c r="U525" s="142"/>
      <c r="V525" s="149"/>
      <c r="W525" s="142"/>
      <c r="X525" s="149"/>
      <c r="Y525" s="142"/>
      <c r="Z525" s="149"/>
      <c r="AA525" s="142"/>
      <c r="AB525" s="149"/>
      <c r="AC525" s="142"/>
      <c r="AD525" s="154"/>
      <c r="AE525" s="213"/>
      <c r="AF525" s="149"/>
      <c r="AG525" s="142"/>
      <c r="AH525" s="149"/>
      <c r="AI525" s="142"/>
      <c r="AJ525" s="149"/>
      <c r="AK525" s="142"/>
      <c r="AL525" s="149"/>
      <c r="AM525" s="142"/>
      <c r="AN525" s="149"/>
      <c r="AO525" s="142"/>
      <c r="AP525" s="154"/>
      <c r="AQ525" s="334"/>
      <c r="AR525" s="149"/>
      <c r="AS525" s="142"/>
      <c r="AT525" s="149"/>
      <c r="AU525" s="142"/>
      <c r="AV525" s="149"/>
      <c r="AW525" s="142"/>
      <c r="AX525" s="149"/>
      <c r="AY525" s="142"/>
      <c r="AZ525" s="149"/>
      <c r="BA525" s="142"/>
      <c r="BB525" s="149"/>
      <c r="BC525" s="142"/>
      <c r="BD525" s="154"/>
      <c r="BE525" s="335"/>
      <c r="BF525" s="149"/>
      <c r="BG525" s="142"/>
      <c r="BH525" s="149"/>
      <c r="BI525" s="142"/>
      <c r="BJ525" s="149"/>
      <c r="BK525" s="142"/>
      <c r="BL525" s="149"/>
      <c r="BM525" s="142"/>
      <c r="BN525" s="149"/>
      <c r="BO525" s="142"/>
      <c r="BP525" s="149"/>
      <c r="BQ525" s="142"/>
      <c r="BR525" s="346"/>
    </row>
    <row r="526" spans="2:70" s="4" customFormat="1" ht="16.5" collapsed="1" thickBot="1" x14ac:dyDescent="0.3">
      <c r="B526" s="65">
        <v>1978</v>
      </c>
      <c r="C526" s="214">
        <v>1000</v>
      </c>
      <c r="D526" s="67" t="s">
        <v>90</v>
      </c>
      <c r="E526" s="66">
        <v>1113</v>
      </c>
      <c r="F526" s="67" t="s">
        <v>90</v>
      </c>
      <c r="G526" s="66">
        <v>8490</v>
      </c>
      <c r="H526" s="67" t="s">
        <v>90</v>
      </c>
      <c r="I526" s="66">
        <v>11654</v>
      </c>
      <c r="J526" s="67" t="s">
        <v>90</v>
      </c>
      <c r="K526" s="66">
        <v>955</v>
      </c>
      <c r="L526" s="67" t="s">
        <v>90</v>
      </c>
      <c r="M526" s="66">
        <v>23212</v>
      </c>
      <c r="N526" s="67" t="s">
        <v>90</v>
      </c>
      <c r="O526" s="66">
        <v>60442</v>
      </c>
      <c r="P526" s="67" t="s">
        <v>90</v>
      </c>
      <c r="Q526" s="66">
        <v>83654</v>
      </c>
      <c r="R526" s="67" t="s">
        <v>90</v>
      </c>
      <c r="S526" s="349"/>
      <c r="T526" s="350"/>
      <c r="U526" s="351"/>
      <c r="V526" s="350"/>
      <c r="W526" s="351"/>
      <c r="X526" s="350"/>
      <c r="Y526" s="351"/>
      <c r="Z526" s="350"/>
      <c r="AA526" s="351"/>
      <c r="AB526" s="350"/>
      <c r="AC526" s="351"/>
      <c r="AD526" s="352"/>
      <c r="AE526" s="219"/>
      <c r="AF526" s="220"/>
      <c r="AG526" s="221"/>
      <c r="AH526" s="220"/>
      <c r="AI526" s="221"/>
      <c r="AJ526" s="220"/>
      <c r="AK526" s="221"/>
      <c r="AL526" s="220"/>
      <c r="AM526" s="221"/>
      <c r="AN526" s="220"/>
      <c r="AO526" s="221"/>
      <c r="AP526" s="353"/>
      <c r="AQ526" s="354"/>
      <c r="AR526" s="355"/>
      <c r="AS526" s="356"/>
      <c r="AT526" s="355"/>
      <c r="AU526" s="356"/>
      <c r="AV526" s="355"/>
      <c r="AW526" s="356"/>
      <c r="AX526" s="355"/>
      <c r="AY526" s="356"/>
      <c r="AZ526" s="355"/>
      <c r="BA526" s="356"/>
      <c r="BB526" s="355"/>
      <c r="BC526" s="356"/>
      <c r="BD526" s="357"/>
      <c r="BE526" s="358"/>
      <c r="BF526" s="359"/>
      <c r="BG526" s="360"/>
      <c r="BH526" s="359"/>
      <c r="BI526" s="360"/>
      <c r="BJ526" s="359"/>
      <c r="BK526" s="360"/>
      <c r="BL526" s="359"/>
      <c r="BM526" s="360"/>
      <c r="BN526" s="359"/>
      <c r="BO526" s="360"/>
      <c r="BP526" s="359"/>
      <c r="BQ526" s="360"/>
      <c r="BR526" s="361"/>
    </row>
    <row r="527" spans="2:70" s="155" customFormat="1" ht="6" customHeight="1" x14ac:dyDescent="0.25">
      <c r="B527" s="152"/>
      <c r="C527" s="153"/>
      <c r="D527" s="154"/>
      <c r="E527" s="153"/>
      <c r="F527" s="154"/>
      <c r="G527" s="153"/>
      <c r="H527" s="154"/>
      <c r="I527" s="153"/>
      <c r="J527" s="154"/>
      <c r="K527" s="153"/>
      <c r="L527" s="154"/>
      <c r="M527" s="153"/>
      <c r="N527" s="154"/>
      <c r="O527" s="153"/>
      <c r="P527" s="154"/>
      <c r="Q527" s="153"/>
      <c r="R527" s="154"/>
      <c r="S527" s="153"/>
      <c r="T527" s="154"/>
      <c r="U527" s="153"/>
      <c r="V527" s="154"/>
      <c r="W527" s="153"/>
      <c r="X527" s="154"/>
      <c r="Y527" s="153"/>
      <c r="Z527" s="154"/>
      <c r="AA527" s="153"/>
      <c r="AB527" s="154"/>
      <c r="AC527" s="153"/>
      <c r="AD527" s="154"/>
      <c r="AE527" s="153"/>
      <c r="AF527" s="154"/>
    </row>
    <row r="528" spans="2:70" s="155" customFormat="1" x14ac:dyDescent="0.25">
      <c r="B528" s="362" t="s">
        <v>112</v>
      </c>
      <c r="C528" s="362"/>
      <c r="D528" s="362"/>
      <c r="E528" s="362"/>
      <c r="F528" s="362"/>
      <c r="G528" s="362"/>
      <c r="H528" s="362"/>
      <c r="I528" s="362"/>
      <c r="J528" s="362"/>
      <c r="K528" s="362"/>
      <c r="L528" s="362"/>
      <c r="M528" s="362"/>
      <c r="N528" s="362"/>
      <c r="O528" s="362"/>
      <c r="P528" s="362"/>
      <c r="Q528" s="362"/>
      <c r="R528" s="362"/>
      <c r="S528" s="362"/>
      <c r="T528" s="362"/>
      <c r="U528" s="362"/>
      <c r="V528" s="362"/>
      <c r="W528" s="362"/>
      <c r="X528" s="362"/>
      <c r="Y528" s="362"/>
      <c r="Z528" s="362"/>
      <c r="AA528" s="362"/>
      <c r="AB528" s="362"/>
      <c r="AC528" s="362"/>
      <c r="AD528" s="362"/>
      <c r="AE528" s="362"/>
      <c r="AF528" s="362"/>
      <c r="AG528" s="362"/>
      <c r="AH528" s="362"/>
      <c r="AI528" s="362"/>
      <c r="AJ528" s="362"/>
      <c r="AK528" s="362"/>
      <c r="AL528" s="362"/>
      <c r="AM528" s="362"/>
      <c r="AN528" s="362"/>
      <c r="AO528" s="362"/>
      <c r="AP528" s="362"/>
      <c r="AQ528" s="362"/>
      <c r="AR528" s="362"/>
      <c r="AS528" s="362"/>
      <c r="AT528" s="362"/>
      <c r="AU528" s="362"/>
      <c r="AV528" s="362"/>
      <c r="AW528" s="362"/>
      <c r="AX528" s="362"/>
      <c r="AY528" s="362"/>
      <c r="AZ528" s="362"/>
      <c r="BA528" s="362"/>
      <c r="BB528" s="362"/>
      <c r="BC528" s="362"/>
      <c r="BD528" s="362"/>
      <c r="BE528" s="362"/>
      <c r="BF528" s="362"/>
      <c r="BG528" s="362"/>
      <c r="BH528" s="362"/>
      <c r="BI528" s="362"/>
      <c r="BJ528" s="362"/>
      <c r="BK528" s="362"/>
      <c r="BL528" s="362"/>
      <c r="BM528" s="362"/>
      <c r="BN528" s="362"/>
      <c r="BO528" s="362"/>
      <c r="BP528" s="362"/>
      <c r="BQ528" s="362"/>
      <c r="BR528" s="362"/>
    </row>
    <row r="529" spans="2:32" s="155" customFormat="1" x14ac:dyDescent="0.25">
      <c r="B529" s="152"/>
      <c r="C529" s="153"/>
      <c r="D529" s="154"/>
      <c r="E529" s="153"/>
      <c r="F529" s="154"/>
      <c r="G529" s="153"/>
      <c r="H529" s="154"/>
      <c r="I529" s="153"/>
      <c r="J529" s="154"/>
      <c r="K529" s="153"/>
      <c r="L529" s="154"/>
      <c r="M529" s="153"/>
      <c r="N529" s="154"/>
      <c r="O529" s="153"/>
      <c r="P529" s="154"/>
      <c r="Q529" s="153"/>
      <c r="R529" s="154"/>
      <c r="S529" s="153"/>
      <c r="T529" s="154"/>
      <c r="U529" s="153"/>
      <c r="V529" s="154"/>
      <c r="W529" s="153"/>
      <c r="X529" s="154"/>
      <c r="Y529" s="153"/>
      <c r="Z529" s="154"/>
      <c r="AA529" s="153"/>
      <c r="AB529" s="154"/>
      <c r="AC529" s="153"/>
      <c r="AD529" s="154"/>
      <c r="AE529" s="153"/>
      <c r="AF529" s="154"/>
    </row>
    <row r="530" spans="2:32" s="155" customFormat="1" x14ac:dyDescent="0.25">
      <c r="B530" s="152"/>
      <c r="C530" s="153"/>
      <c r="D530" s="154"/>
      <c r="E530" s="153"/>
      <c r="F530" s="154"/>
      <c r="G530" s="153"/>
      <c r="H530" s="154"/>
      <c r="I530" s="153"/>
      <c r="J530" s="154"/>
      <c r="K530" s="153"/>
      <c r="L530" s="154"/>
      <c r="M530" s="153"/>
      <c r="N530" s="154"/>
      <c r="O530" s="153"/>
      <c r="P530" s="154"/>
      <c r="Q530" s="153"/>
      <c r="R530" s="154"/>
      <c r="S530" s="153"/>
      <c r="T530" s="154"/>
      <c r="U530" s="153"/>
      <c r="V530" s="154"/>
      <c r="W530" s="153"/>
      <c r="X530" s="154"/>
      <c r="Y530" s="153"/>
      <c r="Z530" s="154"/>
      <c r="AA530" s="153"/>
      <c r="AB530" s="154"/>
      <c r="AC530" s="153"/>
      <c r="AD530" s="154"/>
      <c r="AE530" s="153"/>
      <c r="AF530" s="154"/>
    </row>
    <row r="531" spans="2:32" s="159" customFormat="1" x14ac:dyDescent="0.25">
      <c r="B531" s="157"/>
      <c r="C531" s="158"/>
      <c r="D531" s="154"/>
      <c r="E531" s="158"/>
      <c r="F531" s="154"/>
      <c r="G531" s="158"/>
      <c r="H531" s="154"/>
      <c r="I531" s="158"/>
      <c r="J531" s="154"/>
      <c r="K531" s="158"/>
      <c r="L531" s="154"/>
      <c r="M531" s="158"/>
      <c r="N531" s="154"/>
      <c r="O531" s="158"/>
      <c r="P531" s="154"/>
      <c r="Q531" s="158"/>
      <c r="R531" s="154"/>
      <c r="S531" s="158"/>
      <c r="T531" s="154"/>
      <c r="U531" s="158"/>
      <c r="V531" s="154"/>
      <c r="W531" s="158"/>
      <c r="X531" s="154"/>
      <c r="Y531" s="158"/>
      <c r="Z531" s="154"/>
      <c r="AA531" s="158"/>
      <c r="AB531" s="154"/>
      <c r="AC531" s="158"/>
      <c r="AD531" s="154"/>
      <c r="AE531" s="158"/>
      <c r="AF531" s="154"/>
    </row>
    <row r="532" spans="2:32" s="159" customFormat="1" x14ac:dyDescent="0.25">
      <c r="B532" s="157"/>
      <c r="C532" s="158"/>
      <c r="D532" s="154"/>
      <c r="E532" s="158"/>
      <c r="F532" s="154"/>
      <c r="G532" s="158"/>
      <c r="H532" s="154"/>
      <c r="I532" s="158"/>
      <c r="J532" s="154"/>
      <c r="K532" s="158"/>
      <c r="L532" s="154"/>
      <c r="M532" s="158"/>
      <c r="N532" s="154"/>
      <c r="O532" s="158"/>
      <c r="P532" s="154"/>
      <c r="Q532" s="158"/>
      <c r="R532" s="154"/>
      <c r="S532" s="158"/>
      <c r="T532" s="154"/>
      <c r="U532" s="158"/>
      <c r="V532" s="154"/>
      <c r="W532" s="158"/>
      <c r="X532" s="154"/>
      <c r="Y532" s="158"/>
      <c r="Z532" s="154"/>
      <c r="AA532" s="158"/>
      <c r="AB532" s="154"/>
      <c r="AC532" s="158"/>
      <c r="AD532" s="154"/>
      <c r="AE532" s="158"/>
      <c r="AF532" s="154"/>
    </row>
    <row r="533" spans="2:32" s="159" customFormat="1" x14ac:dyDescent="0.25">
      <c r="B533" s="157"/>
      <c r="C533" s="158"/>
      <c r="D533" s="154"/>
      <c r="E533" s="158"/>
      <c r="F533" s="154"/>
      <c r="G533" s="158"/>
      <c r="H533" s="154"/>
      <c r="I533" s="158"/>
      <c r="J533" s="154"/>
      <c r="K533" s="158"/>
      <c r="L533" s="154"/>
      <c r="M533" s="158"/>
      <c r="N533" s="154"/>
      <c r="O533" s="158"/>
      <c r="P533" s="154"/>
      <c r="Q533" s="158"/>
      <c r="R533" s="154"/>
      <c r="S533" s="158"/>
      <c r="T533" s="154"/>
      <c r="U533" s="158"/>
      <c r="V533" s="154"/>
      <c r="W533" s="158"/>
      <c r="X533" s="154"/>
      <c r="Y533" s="158"/>
      <c r="Z533" s="154"/>
      <c r="AA533" s="158"/>
      <c r="AB533" s="154"/>
      <c r="AC533" s="158"/>
      <c r="AD533" s="154"/>
      <c r="AE533" s="158"/>
      <c r="AF533" s="154"/>
    </row>
    <row r="534" spans="2:32" s="159" customFormat="1" x14ac:dyDescent="0.25">
      <c r="B534" s="157"/>
      <c r="C534" s="158"/>
      <c r="D534" s="154"/>
      <c r="E534" s="158"/>
      <c r="F534" s="154"/>
      <c r="G534" s="158"/>
      <c r="H534" s="154"/>
      <c r="I534" s="158"/>
      <c r="J534" s="154"/>
      <c r="K534" s="158"/>
      <c r="L534" s="154"/>
      <c r="M534" s="158"/>
      <c r="N534" s="154"/>
      <c r="O534" s="158"/>
      <c r="P534" s="154"/>
      <c r="Q534" s="158"/>
      <c r="R534" s="154"/>
      <c r="S534" s="158"/>
      <c r="T534" s="154"/>
      <c r="U534" s="158"/>
      <c r="V534" s="154"/>
      <c r="W534" s="158"/>
      <c r="X534" s="154"/>
      <c r="Y534" s="158"/>
      <c r="Z534" s="154"/>
      <c r="AA534" s="158"/>
      <c r="AB534" s="154"/>
      <c r="AC534" s="158"/>
      <c r="AD534" s="154"/>
      <c r="AE534" s="158"/>
      <c r="AF534" s="154"/>
    </row>
    <row r="535" spans="2:32" s="159" customFormat="1" x14ac:dyDescent="0.25">
      <c r="B535" s="157"/>
      <c r="C535" s="158"/>
      <c r="D535" s="154"/>
      <c r="E535" s="158"/>
      <c r="F535" s="154"/>
      <c r="G535" s="158"/>
      <c r="H535" s="154"/>
      <c r="I535" s="158"/>
      <c r="J535" s="154"/>
      <c r="K535" s="158"/>
      <c r="L535" s="154"/>
      <c r="M535" s="158"/>
      <c r="N535" s="154"/>
      <c r="O535" s="158"/>
      <c r="P535" s="154"/>
      <c r="Q535" s="158"/>
      <c r="R535" s="154"/>
      <c r="S535" s="158"/>
      <c r="T535" s="154"/>
      <c r="U535" s="158"/>
      <c r="V535" s="154"/>
      <c r="W535" s="158"/>
      <c r="X535" s="154"/>
      <c r="Y535" s="158"/>
      <c r="Z535" s="154"/>
      <c r="AA535" s="158"/>
      <c r="AB535" s="154"/>
      <c r="AC535" s="158"/>
      <c r="AD535" s="154"/>
      <c r="AE535" s="158"/>
      <c r="AF535" s="154"/>
    </row>
    <row r="536" spans="2:32" s="159" customFormat="1" x14ac:dyDescent="0.25">
      <c r="B536" s="157"/>
      <c r="C536" s="158"/>
      <c r="D536" s="154"/>
      <c r="E536" s="158"/>
      <c r="F536" s="154"/>
      <c r="G536" s="158"/>
      <c r="H536" s="154"/>
      <c r="I536" s="158"/>
      <c r="J536" s="154"/>
      <c r="K536" s="158"/>
      <c r="L536" s="154"/>
      <c r="M536" s="158"/>
      <c r="N536" s="154"/>
      <c r="O536" s="158"/>
      <c r="P536" s="154"/>
      <c r="Q536" s="158"/>
      <c r="R536" s="154"/>
      <c r="S536" s="158"/>
      <c r="T536" s="154"/>
      <c r="U536" s="158"/>
      <c r="V536" s="154"/>
      <c r="W536" s="158"/>
      <c r="X536" s="154"/>
      <c r="Y536" s="158"/>
      <c r="Z536" s="154"/>
      <c r="AA536" s="158"/>
      <c r="AB536" s="154"/>
      <c r="AC536" s="158"/>
      <c r="AD536" s="154"/>
      <c r="AE536" s="158"/>
      <c r="AF536" s="154"/>
    </row>
    <row r="537" spans="2:32" s="159" customFormat="1" x14ac:dyDescent="0.25">
      <c r="B537" s="157"/>
      <c r="C537" s="158"/>
      <c r="D537" s="154"/>
      <c r="E537" s="158"/>
      <c r="F537" s="154"/>
      <c r="G537" s="158"/>
      <c r="H537" s="154"/>
      <c r="I537" s="158"/>
      <c r="J537" s="154"/>
      <c r="K537" s="158"/>
      <c r="L537" s="154"/>
      <c r="M537" s="158"/>
      <c r="N537" s="154"/>
      <c r="O537" s="158"/>
      <c r="P537" s="154"/>
      <c r="Q537" s="158"/>
      <c r="R537" s="154"/>
      <c r="S537" s="158"/>
      <c r="T537" s="154"/>
      <c r="U537" s="158"/>
      <c r="V537" s="154"/>
      <c r="W537" s="158"/>
      <c r="X537" s="154"/>
      <c r="Y537" s="158"/>
      <c r="Z537" s="154"/>
      <c r="AA537" s="158"/>
      <c r="AB537" s="154"/>
      <c r="AC537" s="158"/>
      <c r="AD537" s="154"/>
      <c r="AE537" s="158"/>
      <c r="AF537" s="154"/>
    </row>
    <row r="538" spans="2:32" s="159" customFormat="1" x14ac:dyDescent="0.25">
      <c r="B538" s="157"/>
      <c r="C538" s="158"/>
      <c r="D538" s="154"/>
      <c r="E538" s="158"/>
      <c r="F538" s="154"/>
      <c r="G538" s="158"/>
      <c r="H538" s="154"/>
      <c r="I538" s="158"/>
      <c r="J538" s="154"/>
      <c r="K538" s="158"/>
      <c r="L538" s="154"/>
      <c r="M538" s="158"/>
      <c r="N538" s="154"/>
      <c r="O538" s="158"/>
      <c r="P538" s="154"/>
      <c r="Q538" s="158"/>
      <c r="R538" s="154"/>
      <c r="S538" s="158"/>
      <c r="T538" s="154"/>
      <c r="U538" s="158"/>
      <c r="V538" s="154"/>
      <c r="W538" s="158"/>
      <c r="X538" s="154"/>
      <c r="Y538" s="158"/>
      <c r="Z538" s="154"/>
      <c r="AA538" s="158"/>
      <c r="AB538" s="154"/>
      <c r="AC538" s="158"/>
      <c r="AD538" s="154"/>
      <c r="AE538" s="158"/>
      <c r="AF538" s="154"/>
    </row>
    <row r="539" spans="2:32" s="159" customFormat="1" ht="15.75" x14ac:dyDescent="0.25">
      <c r="B539" s="68"/>
      <c r="C539" s="69"/>
      <c r="D539" s="70"/>
      <c r="E539" s="69"/>
      <c r="F539" s="70"/>
      <c r="G539" s="69"/>
      <c r="H539" s="70"/>
      <c r="I539" s="69"/>
      <c r="J539" s="70"/>
      <c r="K539" s="69"/>
      <c r="L539" s="70"/>
      <c r="M539" s="69"/>
      <c r="N539" s="70"/>
      <c r="O539" s="69"/>
      <c r="P539" s="70"/>
      <c r="Q539" s="69"/>
      <c r="R539" s="70"/>
      <c r="S539" s="69"/>
      <c r="T539" s="70"/>
      <c r="U539" s="69"/>
      <c r="V539" s="70"/>
      <c r="W539" s="69"/>
      <c r="X539" s="70"/>
      <c r="Y539" s="69"/>
      <c r="Z539" s="70"/>
      <c r="AA539" s="69"/>
      <c r="AB539" s="70"/>
      <c r="AC539" s="69"/>
      <c r="AD539" s="70"/>
      <c r="AE539" s="69"/>
      <c r="AF539" s="70"/>
    </row>
    <row r="540" spans="2:32" s="159" customFormat="1" x14ac:dyDescent="0.25">
      <c r="B540" s="157"/>
      <c r="C540" s="158"/>
      <c r="D540" s="154"/>
      <c r="E540" s="158"/>
      <c r="F540" s="154"/>
      <c r="G540" s="158"/>
      <c r="H540" s="154"/>
      <c r="I540" s="158"/>
      <c r="J540" s="154"/>
      <c r="K540" s="158"/>
      <c r="L540" s="154"/>
      <c r="M540" s="158"/>
      <c r="N540" s="154"/>
      <c r="O540" s="158"/>
      <c r="P540" s="154"/>
      <c r="Q540" s="158"/>
      <c r="R540" s="154"/>
      <c r="S540" s="158"/>
      <c r="T540" s="154"/>
      <c r="U540" s="158"/>
      <c r="V540" s="154"/>
      <c r="W540" s="158"/>
      <c r="X540" s="154"/>
      <c r="Y540" s="158"/>
      <c r="Z540" s="154"/>
      <c r="AA540" s="158"/>
      <c r="AB540" s="154"/>
      <c r="AC540" s="158"/>
      <c r="AD540" s="154"/>
      <c r="AE540" s="158"/>
      <c r="AF540" s="154"/>
    </row>
    <row r="541" spans="2:32" s="159" customFormat="1" x14ac:dyDescent="0.25">
      <c r="B541" s="157"/>
      <c r="C541" s="158"/>
      <c r="D541" s="154"/>
      <c r="E541" s="158"/>
      <c r="F541" s="154"/>
      <c r="G541" s="158"/>
      <c r="H541" s="154"/>
      <c r="I541" s="158"/>
      <c r="J541" s="154"/>
      <c r="K541" s="158"/>
      <c r="L541" s="154"/>
      <c r="M541" s="158"/>
      <c r="N541" s="154"/>
      <c r="O541" s="158"/>
      <c r="P541" s="154"/>
      <c r="Q541" s="158"/>
      <c r="R541" s="154"/>
      <c r="S541" s="158"/>
      <c r="T541" s="154"/>
      <c r="U541" s="158"/>
      <c r="V541" s="154"/>
      <c r="W541" s="158"/>
      <c r="X541" s="154"/>
      <c r="Y541" s="158"/>
      <c r="Z541" s="154"/>
      <c r="AA541" s="158"/>
      <c r="AB541" s="154"/>
      <c r="AC541" s="158"/>
      <c r="AD541" s="154"/>
      <c r="AE541" s="158"/>
      <c r="AF541" s="154"/>
    </row>
    <row r="542" spans="2:32" s="159" customFormat="1" x14ac:dyDescent="0.25">
      <c r="B542" s="157"/>
      <c r="C542" s="158"/>
      <c r="D542" s="154"/>
      <c r="E542" s="158"/>
      <c r="F542" s="154"/>
      <c r="G542" s="158"/>
      <c r="H542" s="154"/>
      <c r="I542" s="158"/>
      <c r="J542" s="154"/>
      <c r="K542" s="158"/>
      <c r="L542" s="154"/>
      <c r="M542" s="158"/>
      <c r="N542" s="154"/>
      <c r="O542" s="158"/>
      <c r="P542" s="154"/>
      <c r="Q542" s="158"/>
      <c r="R542" s="154"/>
      <c r="S542" s="158"/>
      <c r="T542" s="154"/>
      <c r="U542" s="158"/>
      <c r="V542" s="154"/>
      <c r="W542" s="158"/>
      <c r="X542" s="154"/>
      <c r="Y542" s="158"/>
      <c r="Z542" s="154"/>
      <c r="AA542" s="158"/>
      <c r="AB542" s="154"/>
      <c r="AC542" s="158"/>
      <c r="AD542" s="154"/>
      <c r="AE542" s="158"/>
      <c r="AF542" s="154"/>
    </row>
    <row r="543" spans="2:32" s="159" customFormat="1" x14ac:dyDescent="0.25">
      <c r="B543" s="157"/>
      <c r="C543" s="158"/>
      <c r="D543" s="154"/>
      <c r="E543" s="158"/>
      <c r="F543" s="154"/>
      <c r="G543" s="158"/>
      <c r="H543" s="154"/>
      <c r="I543" s="158"/>
      <c r="J543" s="154"/>
      <c r="K543" s="158"/>
      <c r="L543" s="154"/>
      <c r="M543" s="158"/>
      <c r="N543" s="154"/>
      <c r="O543" s="158"/>
      <c r="P543" s="154"/>
      <c r="Q543" s="158"/>
      <c r="R543" s="154"/>
      <c r="S543" s="158"/>
      <c r="T543" s="154"/>
      <c r="U543" s="158"/>
      <c r="V543" s="154"/>
      <c r="W543" s="158"/>
      <c r="X543" s="154"/>
      <c r="Y543" s="158"/>
      <c r="Z543" s="154"/>
      <c r="AA543" s="158"/>
      <c r="AB543" s="154"/>
      <c r="AC543" s="158"/>
      <c r="AD543" s="154"/>
      <c r="AE543" s="158"/>
      <c r="AF543" s="154"/>
    </row>
    <row r="544" spans="2:32" s="159" customFormat="1" x14ac:dyDescent="0.25">
      <c r="B544" s="157"/>
      <c r="C544" s="158"/>
      <c r="D544" s="154"/>
      <c r="E544" s="158"/>
      <c r="F544" s="154"/>
      <c r="G544" s="158"/>
      <c r="H544" s="154"/>
      <c r="I544" s="158"/>
      <c r="J544" s="154"/>
      <c r="K544" s="158"/>
      <c r="L544" s="154"/>
      <c r="M544" s="158"/>
      <c r="N544" s="154"/>
      <c r="O544" s="158"/>
      <c r="P544" s="154"/>
      <c r="Q544" s="158"/>
      <c r="R544" s="154"/>
      <c r="S544" s="158"/>
      <c r="T544" s="154"/>
      <c r="U544" s="158"/>
      <c r="V544" s="154"/>
      <c r="W544" s="158"/>
      <c r="X544" s="154"/>
      <c r="Y544" s="158"/>
      <c r="Z544" s="154"/>
      <c r="AA544" s="158"/>
      <c r="AB544" s="154"/>
      <c r="AC544" s="158"/>
      <c r="AD544" s="154"/>
      <c r="AE544" s="158"/>
      <c r="AF544" s="154"/>
    </row>
    <row r="545" spans="2:32" s="159" customFormat="1" x14ac:dyDescent="0.25">
      <c r="B545" s="157"/>
      <c r="C545" s="158"/>
      <c r="D545" s="154"/>
      <c r="E545" s="158"/>
      <c r="F545" s="154"/>
      <c r="G545" s="158"/>
      <c r="H545" s="154"/>
      <c r="I545" s="158"/>
      <c r="J545" s="154"/>
      <c r="K545" s="158"/>
      <c r="L545" s="154"/>
      <c r="M545" s="158"/>
      <c r="N545" s="154"/>
      <c r="O545" s="158"/>
      <c r="P545" s="154"/>
      <c r="Q545" s="158"/>
      <c r="R545" s="154"/>
      <c r="S545" s="158"/>
      <c r="T545" s="154"/>
      <c r="U545" s="158"/>
      <c r="V545" s="154"/>
      <c r="W545" s="158"/>
      <c r="X545" s="154"/>
      <c r="Y545" s="158"/>
      <c r="Z545" s="154"/>
      <c r="AA545" s="158"/>
      <c r="AB545" s="154"/>
      <c r="AC545" s="158"/>
      <c r="AD545" s="154"/>
      <c r="AE545" s="158"/>
      <c r="AF545" s="154"/>
    </row>
    <row r="546" spans="2:32" s="159" customFormat="1" x14ac:dyDescent="0.25">
      <c r="B546" s="157"/>
      <c r="C546" s="158"/>
      <c r="D546" s="154"/>
      <c r="E546" s="158"/>
      <c r="F546" s="154"/>
      <c r="G546" s="158"/>
      <c r="H546" s="154"/>
      <c r="I546" s="158"/>
      <c r="J546" s="154"/>
      <c r="K546" s="158"/>
      <c r="L546" s="154"/>
      <c r="M546" s="158"/>
      <c r="N546" s="154"/>
      <c r="O546" s="158"/>
      <c r="P546" s="154"/>
      <c r="Q546" s="158"/>
      <c r="R546" s="154"/>
      <c r="S546" s="158"/>
      <c r="T546" s="154"/>
      <c r="U546" s="158"/>
      <c r="V546" s="154"/>
      <c r="W546" s="158"/>
      <c r="X546" s="154"/>
      <c r="Y546" s="158"/>
      <c r="Z546" s="154"/>
      <c r="AA546" s="158"/>
      <c r="AB546" s="154"/>
      <c r="AC546" s="158"/>
      <c r="AD546" s="154"/>
      <c r="AE546" s="158"/>
      <c r="AF546" s="154"/>
    </row>
    <row r="547" spans="2:32" s="159" customFormat="1" x14ac:dyDescent="0.25">
      <c r="B547" s="157"/>
      <c r="C547" s="158"/>
      <c r="D547" s="154"/>
      <c r="E547" s="158"/>
      <c r="F547" s="154"/>
      <c r="G547" s="158"/>
      <c r="H547" s="154"/>
      <c r="I547" s="158"/>
      <c r="J547" s="154"/>
      <c r="K547" s="158"/>
      <c r="L547" s="154"/>
      <c r="M547" s="158"/>
      <c r="N547" s="154"/>
      <c r="O547" s="158"/>
      <c r="P547" s="154"/>
      <c r="Q547" s="158"/>
      <c r="R547" s="154"/>
      <c r="S547" s="158"/>
      <c r="T547" s="154"/>
      <c r="U547" s="158"/>
      <c r="V547" s="154"/>
      <c r="W547" s="158"/>
      <c r="X547" s="154"/>
      <c r="Y547" s="158"/>
      <c r="Z547" s="154"/>
      <c r="AA547" s="158"/>
      <c r="AB547" s="154"/>
      <c r="AC547" s="158"/>
      <c r="AD547" s="154"/>
      <c r="AE547" s="158"/>
      <c r="AF547" s="154"/>
    </row>
    <row r="548" spans="2:32" s="159" customFormat="1" x14ac:dyDescent="0.25">
      <c r="B548" s="157"/>
      <c r="C548" s="158"/>
      <c r="D548" s="154"/>
      <c r="E548" s="158"/>
      <c r="F548" s="154"/>
      <c r="G548" s="158"/>
      <c r="H548" s="154"/>
      <c r="I548" s="158"/>
      <c r="J548" s="154"/>
      <c r="K548" s="158"/>
      <c r="L548" s="154"/>
      <c r="M548" s="158"/>
      <c r="N548" s="154"/>
      <c r="O548" s="158"/>
      <c r="P548" s="154"/>
      <c r="Q548" s="158"/>
      <c r="R548" s="154"/>
      <c r="S548" s="158"/>
      <c r="T548" s="154"/>
      <c r="U548" s="158"/>
      <c r="V548" s="154"/>
      <c r="W548" s="158"/>
      <c r="X548" s="154"/>
      <c r="Y548" s="158"/>
      <c r="Z548" s="154"/>
      <c r="AA548" s="158"/>
      <c r="AB548" s="154"/>
      <c r="AC548" s="158"/>
      <c r="AD548" s="154"/>
      <c r="AE548" s="158"/>
      <c r="AF548" s="154"/>
    </row>
    <row r="549" spans="2:32" s="159" customFormat="1" x14ac:dyDescent="0.25">
      <c r="B549" s="157"/>
      <c r="C549" s="158"/>
      <c r="D549" s="154"/>
      <c r="E549" s="158"/>
      <c r="F549" s="154"/>
      <c r="G549" s="158"/>
      <c r="H549" s="154"/>
      <c r="I549" s="158"/>
      <c r="J549" s="154"/>
      <c r="K549" s="158"/>
      <c r="L549" s="154"/>
      <c r="M549" s="158"/>
      <c r="N549" s="154"/>
      <c r="O549" s="158"/>
      <c r="P549" s="154"/>
      <c r="Q549" s="158"/>
      <c r="R549" s="154"/>
      <c r="S549" s="158"/>
      <c r="T549" s="154"/>
      <c r="U549" s="158"/>
      <c r="V549" s="154"/>
      <c r="W549" s="158"/>
      <c r="X549" s="154"/>
      <c r="Y549" s="158"/>
      <c r="Z549" s="154"/>
      <c r="AA549" s="158"/>
      <c r="AB549" s="154"/>
      <c r="AC549" s="158"/>
      <c r="AD549" s="154"/>
      <c r="AE549" s="158"/>
      <c r="AF549" s="154"/>
    </row>
    <row r="550" spans="2:32" s="159" customFormat="1" x14ac:dyDescent="0.25">
      <c r="B550" s="157"/>
      <c r="C550" s="158"/>
      <c r="D550" s="154"/>
      <c r="E550" s="158"/>
      <c r="F550" s="154"/>
      <c r="G550" s="158"/>
      <c r="H550" s="154"/>
      <c r="I550" s="158"/>
      <c r="J550" s="154"/>
      <c r="K550" s="158"/>
      <c r="L550" s="154"/>
      <c r="M550" s="158"/>
      <c r="N550" s="154"/>
      <c r="O550" s="158"/>
      <c r="P550" s="154"/>
      <c r="Q550" s="158"/>
      <c r="R550" s="154"/>
      <c r="S550" s="158"/>
      <c r="T550" s="154"/>
      <c r="U550" s="158"/>
      <c r="V550" s="154"/>
      <c r="W550" s="158"/>
      <c r="X550" s="154"/>
      <c r="Y550" s="158"/>
      <c r="Z550" s="154"/>
      <c r="AA550" s="158"/>
      <c r="AB550" s="154"/>
      <c r="AC550" s="158"/>
      <c r="AD550" s="154"/>
      <c r="AE550" s="158"/>
      <c r="AF550" s="154"/>
    </row>
    <row r="551" spans="2:32" s="159" customFormat="1" x14ac:dyDescent="0.25">
      <c r="B551" s="157"/>
      <c r="C551" s="158"/>
      <c r="D551" s="154"/>
      <c r="E551" s="158"/>
      <c r="F551" s="154"/>
      <c r="G551" s="158"/>
      <c r="H551" s="154"/>
      <c r="I551" s="158"/>
      <c r="J551" s="154"/>
      <c r="K551" s="158"/>
      <c r="L551" s="154"/>
      <c r="M551" s="158"/>
      <c r="N551" s="154"/>
      <c r="O551" s="158"/>
      <c r="P551" s="154"/>
      <c r="Q551" s="158"/>
      <c r="R551" s="154"/>
      <c r="S551" s="158"/>
      <c r="T551" s="154"/>
      <c r="U551" s="158"/>
      <c r="V551" s="154"/>
      <c r="W551" s="158"/>
      <c r="X551" s="154"/>
      <c r="Y551" s="158"/>
      <c r="Z551" s="154"/>
      <c r="AA551" s="158"/>
      <c r="AB551" s="154"/>
      <c r="AC551" s="158"/>
      <c r="AD551" s="154"/>
      <c r="AE551" s="158"/>
      <c r="AF551" s="154"/>
    </row>
    <row r="552" spans="2:32" s="159" customFormat="1" ht="15.75" x14ac:dyDescent="0.25">
      <c r="B552" s="68"/>
      <c r="C552" s="69"/>
      <c r="D552" s="70"/>
      <c r="E552" s="69"/>
      <c r="F552" s="70"/>
      <c r="G552" s="69"/>
      <c r="H552" s="70"/>
      <c r="I552" s="69"/>
      <c r="J552" s="70"/>
      <c r="K552" s="69"/>
      <c r="L552" s="70"/>
      <c r="M552" s="69"/>
      <c r="N552" s="70"/>
      <c r="O552" s="69"/>
      <c r="P552" s="70"/>
      <c r="Q552" s="69"/>
      <c r="R552" s="70"/>
      <c r="S552" s="69"/>
      <c r="T552" s="70"/>
      <c r="U552" s="69"/>
      <c r="V552" s="70"/>
      <c r="W552" s="69"/>
      <c r="X552" s="70"/>
      <c r="Y552" s="69"/>
      <c r="Z552" s="70"/>
      <c r="AA552" s="69"/>
      <c r="AB552" s="70"/>
      <c r="AC552" s="69"/>
      <c r="AD552" s="70"/>
      <c r="AE552" s="69"/>
      <c r="AF552" s="70"/>
    </row>
    <row r="553" spans="2:32" s="159" customFormat="1" x14ac:dyDescent="0.25">
      <c r="B553" s="157"/>
      <c r="C553" s="158"/>
      <c r="D553" s="154"/>
      <c r="E553" s="158"/>
      <c r="F553" s="154"/>
      <c r="G553" s="158"/>
      <c r="H553" s="154"/>
      <c r="I553" s="158"/>
      <c r="J553" s="154"/>
      <c r="K553" s="158"/>
      <c r="L553" s="154"/>
      <c r="M553" s="158"/>
      <c r="N553" s="154"/>
      <c r="O553" s="158"/>
      <c r="P553" s="154"/>
      <c r="Q553" s="158"/>
      <c r="R553" s="154"/>
      <c r="S553" s="158"/>
      <c r="T553" s="154"/>
      <c r="U553" s="158"/>
      <c r="V553" s="154"/>
      <c r="W553" s="158"/>
      <c r="X553" s="154"/>
      <c r="Y553" s="158"/>
      <c r="Z553" s="154"/>
      <c r="AA553" s="158"/>
      <c r="AB553" s="154"/>
      <c r="AC553" s="158"/>
      <c r="AD553" s="154"/>
      <c r="AE553" s="158"/>
      <c r="AF553" s="154"/>
    </row>
    <row r="554" spans="2:32" s="159" customFormat="1" x14ac:dyDescent="0.25">
      <c r="B554" s="157"/>
      <c r="C554" s="158"/>
      <c r="D554" s="154"/>
      <c r="E554" s="158"/>
      <c r="F554" s="154"/>
      <c r="G554" s="158"/>
      <c r="H554" s="154"/>
      <c r="I554" s="158"/>
      <c r="J554" s="154"/>
      <c r="K554" s="158"/>
      <c r="L554" s="154"/>
      <c r="M554" s="158"/>
      <c r="N554" s="154"/>
      <c r="O554" s="158"/>
      <c r="P554" s="154"/>
      <c r="Q554" s="158"/>
      <c r="R554" s="154"/>
      <c r="S554" s="158"/>
      <c r="T554" s="154"/>
      <c r="U554" s="158"/>
      <c r="V554" s="154"/>
      <c r="W554" s="158"/>
      <c r="X554" s="154"/>
      <c r="Y554" s="158"/>
      <c r="Z554" s="154"/>
      <c r="AA554" s="158"/>
      <c r="AB554" s="154"/>
      <c r="AC554" s="158"/>
      <c r="AD554" s="154"/>
      <c r="AE554" s="158"/>
      <c r="AF554" s="154"/>
    </row>
    <row r="555" spans="2:32" s="159" customFormat="1" x14ac:dyDescent="0.25">
      <c r="B555" s="157"/>
      <c r="C555" s="158"/>
      <c r="D555" s="154"/>
      <c r="E555" s="158"/>
      <c r="F555" s="154"/>
      <c r="G555" s="158"/>
      <c r="H555" s="154"/>
      <c r="I555" s="158"/>
      <c r="J555" s="154"/>
      <c r="K555" s="158"/>
      <c r="L555" s="154"/>
      <c r="M555" s="158"/>
      <c r="N555" s="154"/>
      <c r="O555" s="158"/>
      <c r="P555" s="154"/>
      <c r="Q555" s="158"/>
      <c r="R555" s="154"/>
      <c r="S555" s="158"/>
      <c r="T555" s="154"/>
      <c r="U555" s="158"/>
      <c r="V555" s="154"/>
      <c r="W555" s="158"/>
      <c r="X555" s="154"/>
      <c r="Y555" s="158"/>
      <c r="Z555" s="154"/>
      <c r="AA555" s="158"/>
      <c r="AB555" s="154"/>
      <c r="AC555" s="158"/>
      <c r="AD555" s="154"/>
      <c r="AE555" s="158"/>
      <c r="AF555" s="154"/>
    </row>
    <row r="556" spans="2:32" s="159" customFormat="1" x14ac:dyDescent="0.25">
      <c r="B556" s="157"/>
      <c r="C556" s="158"/>
      <c r="D556" s="154"/>
      <c r="E556" s="158"/>
      <c r="F556" s="154"/>
      <c r="G556" s="158"/>
      <c r="H556" s="154"/>
      <c r="I556" s="158"/>
      <c r="J556" s="154"/>
      <c r="K556" s="158"/>
      <c r="L556" s="154"/>
      <c r="M556" s="158"/>
      <c r="N556" s="154"/>
      <c r="O556" s="158"/>
      <c r="P556" s="154"/>
      <c r="Q556" s="158"/>
      <c r="R556" s="154"/>
      <c r="S556" s="158"/>
      <c r="T556" s="154"/>
      <c r="U556" s="158"/>
      <c r="V556" s="154"/>
      <c r="W556" s="158"/>
      <c r="X556" s="154"/>
      <c r="Y556" s="158"/>
      <c r="Z556" s="154"/>
      <c r="AA556" s="158"/>
      <c r="AB556" s="154"/>
      <c r="AC556" s="158"/>
      <c r="AD556" s="154"/>
      <c r="AE556" s="158"/>
      <c r="AF556" s="154"/>
    </row>
    <row r="557" spans="2:32" s="159" customFormat="1" x14ac:dyDescent="0.25">
      <c r="B557" s="157"/>
      <c r="C557" s="158"/>
      <c r="D557" s="154"/>
      <c r="E557" s="158"/>
      <c r="F557" s="154"/>
      <c r="G557" s="158"/>
      <c r="H557" s="154"/>
      <c r="I557" s="158"/>
      <c r="J557" s="154"/>
      <c r="K557" s="158"/>
      <c r="L557" s="154"/>
      <c r="M557" s="158"/>
      <c r="N557" s="154"/>
      <c r="O557" s="158"/>
      <c r="P557" s="154"/>
      <c r="Q557" s="158"/>
      <c r="R557" s="154"/>
      <c r="S557" s="158"/>
      <c r="T557" s="154"/>
      <c r="U557" s="158"/>
      <c r="V557" s="154"/>
      <c r="W557" s="158"/>
      <c r="X557" s="154"/>
      <c r="Y557" s="158"/>
      <c r="Z557" s="154"/>
      <c r="AA557" s="158"/>
      <c r="AB557" s="154"/>
      <c r="AC557" s="158"/>
      <c r="AD557" s="154"/>
      <c r="AE557" s="158"/>
      <c r="AF557" s="154"/>
    </row>
    <row r="558" spans="2:32" s="159" customFormat="1" x14ac:dyDescent="0.25">
      <c r="B558" s="157"/>
      <c r="C558" s="158"/>
      <c r="D558" s="154"/>
      <c r="E558" s="158"/>
      <c r="F558" s="154"/>
      <c r="G558" s="158"/>
      <c r="H558" s="154"/>
      <c r="I558" s="158"/>
      <c r="J558" s="154"/>
      <c r="K558" s="158"/>
      <c r="L558" s="154"/>
      <c r="M558" s="158"/>
      <c r="N558" s="154"/>
      <c r="O558" s="158"/>
      <c r="P558" s="154"/>
      <c r="Q558" s="158"/>
      <c r="R558" s="154"/>
      <c r="S558" s="158"/>
      <c r="T558" s="154"/>
      <c r="U558" s="158"/>
      <c r="V558" s="154"/>
      <c r="W558" s="158"/>
      <c r="X558" s="154"/>
      <c r="Y558" s="158"/>
      <c r="Z558" s="154"/>
      <c r="AA558" s="158"/>
      <c r="AB558" s="154"/>
      <c r="AC558" s="158"/>
      <c r="AD558" s="154"/>
      <c r="AE558" s="158"/>
      <c r="AF558" s="154"/>
    </row>
    <row r="559" spans="2:32" s="159" customFormat="1" x14ac:dyDescent="0.25">
      <c r="B559" s="157"/>
      <c r="C559" s="158"/>
      <c r="D559" s="154"/>
      <c r="E559" s="158"/>
      <c r="F559" s="154"/>
      <c r="G559" s="158"/>
      <c r="H559" s="154"/>
      <c r="I559" s="158"/>
      <c r="J559" s="154"/>
      <c r="K559" s="158"/>
      <c r="L559" s="154"/>
      <c r="M559" s="158"/>
      <c r="N559" s="154"/>
      <c r="O559" s="158"/>
      <c r="P559" s="154"/>
      <c r="Q559" s="158"/>
      <c r="R559" s="154"/>
      <c r="S559" s="158"/>
      <c r="T559" s="154"/>
      <c r="U559" s="158"/>
      <c r="V559" s="154"/>
      <c r="W559" s="158"/>
      <c r="X559" s="154"/>
      <c r="Y559" s="158"/>
      <c r="Z559" s="154"/>
      <c r="AA559" s="158"/>
      <c r="AB559" s="154"/>
      <c r="AC559" s="158"/>
      <c r="AD559" s="154"/>
      <c r="AE559" s="158"/>
      <c r="AF559" s="154"/>
    </row>
    <row r="560" spans="2:32" s="159" customFormat="1" x14ac:dyDescent="0.25">
      <c r="B560" s="157"/>
      <c r="C560" s="158"/>
      <c r="D560" s="154"/>
      <c r="E560" s="158"/>
      <c r="F560" s="154"/>
      <c r="G560" s="158"/>
      <c r="H560" s="154"/>
      <c r="I560" s="158"/>
      <c r="J560" s="154"/>
      <c r="K560" s="158"/>
      <c r="L560" s="154"/>
      <c r="M560" s="158"/>
      <c r="N560" s="154"/>
      <c r="O560" s="158"/>
      <c r="P560" s="154"/>
      <c r="Q560" s="158"/>
      <c r="R560" s="154"/>
      <c r="S560" s="158"/>
      <c r="T560" s="154"/>
      <c r="U560" s="158"/>
      <c r="V560" s="154"/>
      <c r="W560" s="158"/>
      <c r="X560" s="154"/>
      <c r="Y560" s="158"/>
      <c r="Z560" s="154"/>
      <c r="AA560" s="158"/>
      <c r="AB560" s="154"/>
      <c r="AC560" s="158"/>
      <c r="AD560" s="154"/>
      <c r="AE560" s="158"/>
      <c r="AF560" s="154"/>
    </row>
    <row r="561" spans="2:32" s="159" customFormat="1" x14ac:dyDescent="0.25">
      <c r="B561" s="157"/>
      <c r="C561" s="158"/>
      <c r="D561" s="154"/>
      <c r="E561" s="158"/>
      <c r="F561" s="154"/>
      <c r="G561" s="158"/>
      <c r="H561" s="154"/>
      <c r="I561" s="158"/>
      <c r="J561" s="154"/>
      <c r="K561" s="158"/>
      <c r="L561" s="154"/>
      <c r="M561" s="158"/>
      <c r="N561" s="154"/>
      <c r="O561" s="158"/>
      <c r="P561" s="154"/>
      <c r="Q561" s="158"/>
      <c r="R561" s="154"/>
      <c r="S561" s="158"/>
      <c r="T561" s="154"/>
      <c r="U561" s="158"/>
      <c r="V561" s="154"/>
      <c r="W561" s="158"/>
      <c r="X561" s="154"/>
      <c r="Y561" s="158"/>
      <c r="Z561" s="154"/>
      <c r="AA561" s="158"/>
      <c r="AB561" s="154"/>
      <c r="AC561" s="158"/>
      <c r="AD561" s="154"/>
      <c r="AE561" s="158"/>
      <c r="AF561" s="154"/>
    </row>
    <row r="562" spans="2:32" s="159" customFormat="1" x14ac:dyDescent="0.25">
      <c r="B562" s="157"/>
      <c r="C562" s="158"/>
      <c r="D562" s="154"/>
      <c r="E562" s="158"/>
      <c r="F562" s="154"/>
      <c r="G562" s="158"/>
      <c r="H562" s="154"/>
      <c r="I562" s="158"/>
      <c r="J562" s="154"/>
      <c r="K562" s="158"/>
      <c r="L562" s="154"/>
      <c r="M562" s="158"/>
      <c r="N562" s="154"/>
      <c r="O562" s="158"/>
      <c r="P562" s="154"/>
      <c r="Q562" s="158"/>
      <c r="R562" s="154"/>
      <c r="S562" s="158"/>
      <c r="T562" s="154"/>
      <c r="U562" s="158"/>
      <c r="V562" s="154"/>
      <c r="W562" s="158"/>
      <c r="X562" s="154"/>
      <c r="Y562" s="158"/>
      <c r="Z562" s="154"/>
      <c r="AA562" s="158"/>
      <c r="AB562" s="154"/>
      <c r="AC562" s="158"/>
      <c r="AD562" s="154"/>
      <c r="AE562" s="158"/>
      <c r="AF562" s="154"/>
    </row>
    <row r="563" spans="2:32" s="159" customFormat="1" x14ac:dyDescent="0.25">
      <c r="B563" s="157"/>
      <c r="C563" s="158"/>
      <c r="D563" s="154"/>
      <c r="E563" s="158"/>
      <c r="F563" s="154"/>
      <c r="G563" s="158"/>
      <c r="H563" s="154"/>
      <c r="I563" s="158"/>
      <c r="J563" s="154"/>
      <c r="K563" s="158"/>
      <c r="L563" s="154"/>
      <c r="M563" s="158"/>
      <c r="N563" s="154"/>
      <c r="O563" s="158"/>
      <c r="P563" s="154"/>
      <c r="Q563" s="158"/>
      <c r="R563" s="154"/>
      <c r="S563" s="158"/>
      <c r="T563" s="154"/>
      <c r="U563" s="158"/>
      <c r="V563" s="154"/>
      <c r="W563" s="158"/>
      <c r="X563" s="154"/>
      <c r="Y563" s="158"/>
      <c r="Z563" s="154"/>
      <c r="AA563" s="158"/>
      <c r="AB563" s="154"/>
      <c r="AC563" s="158"/>
      <c r="AD563" s="154"/>
      <c r="AE563" s="158"/>
      <c r="AF563" s="154"/>
    </row>
    <row r="564" spans="2:32" s="159" customFormat="1" x14ac:dyDescent="0.25">
      <c r="B564" s="157"/>
      <c r="C564" s="158"/>
      <c r="D564" s="154"/>
      <c r="E564" s="158"/>
      <c r="F564" s="154"/>
      <c r="G564" s="158"/>
      <c r="H564" s="154"/>
      <c r="I564" s="158"/>
      <c r="J564" s="154"/>
      <c r="K564" s="158"/>
      <c r="L564" s="154"/>
      <c r="M564" s="158"/>
      <c r="N564" s="154"/>
      <c r="O564" s="158"/>
      <c r="P564" s="154"/>
      <c r="Q564" s="158"/>
      <c r="R564" s="154"/>
      <c r="S564" s="158"/>
      <c r="T564" s="154"/>
      <c r="U564" s="158"/>
      <c r="V564" s="154"/>
      <c r="W564" s="158"/>
      <c r="X564" s="154"/>
      <c r="Y564" s="158"/>
      <c r="Z564" s="154"/>
      <c r="AA564" s="158"/>
      <c r="AB564" s="154"/>
      <c r="AC564" s="158"/>
      <c r="AD564" s="154"/>
      <c r="AE564" s="158"/>
      <c r="AF564" s="154"/>
    </row>
    <row r="565" spans="2:32" s="159" customFormat="1" ht="15.75" x14ac:dyDescent="0.25">
      <c r="B565" s="68"/>
      <c r="C565" s="69"/>
      <c r="D565" s="70"/>
      <c r="E565" s="69"/>
      <c r="F565" s="70"/>
      <c r="G565" s="69"/>
      <c r="H565" s="70"/>
      <c r="I565" s="69"/>
      <c r="J565" s="70"/>
      <c r="K565" s="69"/>
      <c r="L565" s="70"/>
      <c r="M565" s="69"/>
      <c r="N565" s="70"/>
      <c r="O565" s="69"/>
      <c r="P565" s="70"/>
      <c r="Q565" s="69"/>
      <c r="R565" s="70"/>
      <c r="S565" s="69"/>
      <c r="T565" s="70"/>
      <c r="U565" s="69"/>
      <c r="V565" s="70"/>
      <c r="W565" s="69"/>
      <c r="X565" s="70"/>
      <c r="Y565" s="69"/>
      <c r="Z565" s="70"/>
      <c r="AA565" s="69"/>
      <c r="AB565" s="70"/>
      <c r="AC565" s="69"/>
      <c r="AD565" s="70"/>
      <c r="AE565" s="69"/>
      <c r="AF565" s="70"/>
    </row>
    <row r="566" spans="2:32" s="159" customFormat="1" x14ac:dyDescent="0.25">
      <c r="B566" s="157"/>
      <c r="C566" s="158"/>
      <c r="D566" s="154"/>
      <c r="E566" s="158"/>
      <c r="F566" s="154"/>
      <c r="G566" s="158"/>
      <c r="H566" s="154"/>
      <c r="I566" s="158"/>
      <c r="J566" s="154"/>
      <c r="K566" s="158"/>
      <c r="L566" s="154"/>
      <c r="M566" s="158"/>
      <c r="N566" s="154"/>
      <c r="O566" s="158"/>
      <c r="P566" s="154"/>
      <c r="Q566" s="158"/>
      <c r="R566" s="154"/>
      <c r="S566" s="158"/>
      <c r="T566" s="154"/>
      <c r="U566" s="158"/>
      <c r="V566" s="154"/>
      <c r="W566" s="158"/>
      <c r="X566" s="154"/>
      <c r="Y566" s="158"/>
      <c r="Z566" s="154"/>
      <c r="AA566" s="158"/>
      <c r="AB566" s="154"/>
      <c r="AC566" s="158"/>
      <c r="AD566" s="154"/>
      <c r="AE566" s="158"/>
      <c r="AF566" s="154"/>
    </row>
    <row r="567" spans="2:32" s="159" customFormat="1" x14ac:dyDescent="0.25">
      <c r="B567" s="157"/>
      <c r="C567" s="158"/>
      <c r="D567" s="154"/>
      <c r="E567" s="158"/>
      <c r="F567" s="154"/>
      <c r="G567" s="158"/>
      <c r="H567" s="154"/>
      <c r="I567" s="158"/>
      <c r="J567" s="154"/>
      <c r="K567" s="158"/>
      <c r="L567" s="154"/>
      <c r="M567" s="158"/>
      <c r="N567" s="154"/>
      <c r="O567" s="158"/>
      <c r="P567" s="154"/>
      <c r="Q567" s="158"/>
      <c r="R567" s="154"/>
      <c r="S567" s="158"/>
      <c r="T567" s="154"/>
      <c r="U567" s="158"/>
      <c r="V567" s="154"/>
      <c r="W567" s="158"/>
      <c r="X567" s="154"/>
      <c r="Y567" s="158"/>
      <c r="Z567" s="154"/>
      <c r="AA567" s="158"/>
      <c r="AB567" s="154"/>
      <c r="AC567" s="158"/>
      <c r="AD567" s="154"/>
      <c r="AE567" s="158"/>
      <c r="AF567" s="154"/>
    </row>
    <row r="568" spans="2:32" s="159" customFormat="1" x14ac:dyDescent="0.25">
      <c r="B568" s="157"/>
      <c r="C568" s="158"/>
      <c r="D568" s="154"/>
      <c r="E568" s="158"/>
      <c r="F568" s="154"/>
      <c r="G568" s="158"/>
      <c r="H568" s="154"/>
      <c r="I568" s="158"/>
      <c r="J568" s="154"/>
      <c r="K568" s="158"/>
      <c r="L568" s="154"/>
      <c r="M568" s="158"/>
      <c r="N568" s="154"/>
      <c r="O568" s="158"/>
      <c r="P568" s="154"/>
      <c r="Q568" s="158"/>
      <c r="R568" s="154"/>
      <c r="S568" s="158"/>
      <c r="T568" s="154"/>
      <c r="U568" s="158"/>
      <c r="V568" s="154"/>
      <c r="W568" s="158"/>
      <c r="X568" s="154"/>
      <c r="Y568" s="158"/>
      <c r="Z568" s="154"/>
      <c r="AA568" s="158"/>
      <c r="AB568" s="154"/>
      <c r="AC568" s="158"/>
      <c r="AD568" s="154"/>
      <c r="AE568" s="158"/>
      <c r="AF568" s="154"/>
    </row>
    <row r="569" spans="2:32" s="159" customFormat="1" x14ac:dyDescent="0.25">
      <c r="B569" s="157"/>
      <c r="C569" s="158"/>
      <c r="D569" s="154"/>
      <c r="E569" s="158"/>
      <c r="F569" s="154"/>
      <c r="G569" s="158"/>
      <c r="H569" s="154"/>
      <c r="I569" s="158"/>
      <c r="J569" s="154"/>
      <c r="K569" s="158"/>
      <c r="L569" s="154"/>
      <c r="M569" s="158"/>
      <c r="N569" s="154"/>
      <c r="O569" s="158"/>
      <c r="P569" s="154"/>
      <c r="Q569" s="158"/>
      <c r="R569" s="154"/>
      <c r="S569" s="158"/>
      <c r="T569" s="154"/>
      <c r="U569" s="158"/>
      <c r="V569" s="154"/>
      <c r="W569" s="158"/>
      <c r="X569" s="154"/>
      <c r="Y569" s="158"/>
      <c r="Z569" s="154"/>
      <c r="AA569" s="158"/>
      <c r="AB569" s="154"/>
      <c r="AC569" s="158"/>
      <c r="AD569" s="154"/>
      <c r="AE569" s="158"/>
      <c r="AF569" s="154"/>
    </row>
    <row r="570" spans="2:32" s="159" customFormat="1" x14ac:dyDescent="0.25">
      <c r="B570" s="157"/>
      <c r="C570" s="158"/>
      <c r="D570" s="154"/>
      <c r="E570" s="158"/>
      <c r="F570" s="154"/>
      <c r="G570" s="158"/>
      <c r="H570" s="154"/>
      <c r="I570" s="158"/>
      <c r="J570" s="154"/>
      <c r="K570" s="158"/>
      <c r="L570" s="154"/>
      <c r="M570" s="158"/>
      <c r="N570" s="154"/>
      <c r="O570" s="158"/>
      <c r="P570" s="154"/>
      <c r="Q570" s="158"/>
      <c r="R570" s="154"/>
      <c r="S570" s="158"/>
      <c r="T570" s="154"/>
      <c r="U570" s="158"/>
      <c r="V570" s="154"/>
      <c r="W570" s="158"/>
      <c r="X570" s="154"/>
      <c r="Y570" s="158"/>
      <c r="Z570" s="154"/>
      <c r="AA570" s="158"/>
      <c r="AB570" s="154"/>
      <c r="AC570" s="158"/>
      <c r="AD570" s="154"/>
      <c r="AE570" s="158"/>
      <c r="AF570" s="154"/>
    </row>
    <row r="571" spans="2:32" s="159" customFormat="1" x14ac:dyDescent="0.25">
      <c r="B571" s="157"/>
      <c r="C571" s="158"/>
      <c r="D571" s="154"/>
      <c r="E571" s="158"/>
      <c r="F571" s="154"/>
      <c r="G571" s="158"/>
      <c r="H571" s="154"/>
      <c r="I571" s="158"/>
      <c r="J571" s="154"/>
      <c r="K571" s="158"/>
      <c r="L571" s="154"/>
      <c r="M571" s="158"/>
      <c r="N571" s="154"/>
      <c r="O571" s="158"/>
      <c r="P571" s="154"/>
      <c r="Q571" s="158"/>
      <c r="R571" s="154"/>
      <c r="S571" s="158"/>
      <c r="T571" s="154"/>
      <c r="U571" s="158"/>
      <c r="V571" s="154"/>
      <c r="W571" s="158"/>
      <c r="X571" s="154"/>
      <c r="Y571" s="158"/>
      <c r="Z571" s="154"/>
      <c r="AA571" s="158"/>
      <c r="AB571" s="154"/>
      <c r="AC571" s="158"/>
      <c r="AD571" s="154"/>
      <c r="AE571" s="158"/>
      <c r="AF571" s="154"/>
    </row>
    <row r="572" spans="2:32" s="159" customFormat="1" x14ac:dyDescent="0.25">
      <c r="B572" s="157"/>
      <c r="C572" s="158"/>
      <c r="D572" s="154"/>
      <c r="E572" s="158"/>
      <c r="F572" s="154"/>
      <c r="G572" s="158"/>
      <c r="H572" s="154"/>
      <c r="I572" s="158"/>
      <c r="J572" s="154"/>
      <c r="K572" s="158"/>
      <c r="L572" s="154"/>
      <c r="M572" s="158"/>
      <c r="N572" s="154"/>
      <c r="O572" s="158"/>
      <c r="P572" s="154"/>
      <c r="Q572" s="158"/>
      <c r="R572" s="154"/>
      <c r="S572" s="158"/>
      <c r="T572" s="154"/>
      <c r="U572" s="158"/>
      <c r="V572" s="154"/>
      <c r="W572" s="158"/>
      <c r="X572" s="154"/>
      <c r="Y572" s="158"/>
      <c r="Z572" s="154"/>
      <c r="AA572" s="158"/>
      <c r="AB572" s="154"/>
      <c r="AC572" s="158"/>
      <c r="AD572" s="154"/>
      <c r="AE572" s="158"/>
      <c r="AF572" s="154"/>
    </row>
    <row r="573" spans="2:32" s="159" customFormat="1" x14ac:dyDescent="0.25">
      <c r="B573" s="157"/>
      <c r="C573" s="158"/>
      <c r="D573" s="154"/>
      <c r="E573" s="158"/>
      <c r="F573" s="154"/>
      <c r="G573" s="158"/>
      <c r="H573" s="154"/>
      <c r="I573" s="158"/>
      <c r="J573" s="154"/>
      <c r="K573" s="158"/>
      <c r="L573" s="154"/>
      <c r="M573" s="158"/>
      <c r="N573" s="154"/>
      <c r="O573" s="158"/>
      <c r="P573" s="154"/>
      <c r="Q573" s="158"/>
      <c r="R573" s="154"/>
      <c r="S573" s="158"/>
      <c r="T573" s="154"/>
      <c r="U573" s="158"/>
      <c r="V573" s="154"/>
      <c r="W573" s="158"/>
      <c r="X573" s="154"/>
      <c r="Y573" s="158"/>
      <c r="Z573" s="154"/>
      <c r="AA573" s="158"/>
      <c r="AB573" s="154"/>
      <c r="AC573" s="158"/>
      <c r="AD573" s="154"/>
      <c r="AE573" s="158"/>
      <c r="AF573" s="154"/>
    </row>
    <row r="574" spans="2:32" s="159" customFormat="1" x14ac:dyDescent="0.25">
      <c r="B574" s="157"/>
      <c r="C574" s="158"/>
      <c r="D574" s="154"/>
      <c r="E574" s="158"/>
      <c r="F574" s="154"/>
      <c r="G574" s="158"/>
      <c r="H574" s="154"/>
      <c r="I574" s="158"/>
      <c r="J574" s="154"/>
      <c r="K574" s="158"/>
      <c r="L574" s="154"/>
      <c r="M574" s="158"/>
      <c r="N574" s="154"/>
      <c r="O574" s="158"/>
      <c r="P574" s="154"/>
      <c r="Q574" s="158"/>
      <c r="R574" s="154"/>
      <c r="S574" s="158"/>
      <c r="T574" s="154"/>
      <c r="U574" s="158"/>
      <c r="V574" s="154"/>
      <c r="W574" s="158"/>
      <c r="X574" s="154"/>
      <c r="Y574" s="158"/>
      <c r="Z574" s="154"/>
      <c r="AA574" s="158"/>
      <c r="AB574" s="154"/>
      <c r="AC574" s="158"/>
      <c r="AD574" s="154"/>
      <c r="AE574" s="158"/>
      <c r="AF574" s="154"/>
    </row>
    <row r="575" spans="2:32" s="159" customFormat="1" x14ac:dyDescent="0.25">
      <c r="B575" s="157"/>
      <c r="C575" s="158"/>
      <c r="D575" s="154"/>
      <c r="E575" s="158"/>
      <c r="F575" s="154"/>
      <c r="G575" s="158"/>
      <c r="H575" s="154"/>
      <c r="I575" s="158"/>
      <c r="J575" s="154"/>
      <c r="K575" s="158"/>
      <c r="L575" s="154"/>
      <c r="M575" s="158"/>
      <c r="N575" s="154"/>
      <c r="O575" s="158"/>
      <c r="P575" s="154"/>
      <c r="Q575" s="158"/>
      <c r="R575" s="154"/>
      <c r="S575" s="158"/>
      <c r="T575" s="154"/>
      <c r="U575" s="158"/>
      <c r="V575" s="154"/>
      <c r="W575" s="158"/>
      <c r="X575" s="154"/>
      <c r="Y575" s="158"/>
      <c r="Z575" s="154"/>
      <c r="AA575" s="158"/>
      <c r="AB575" s="154"/>
      <c r="AC575" s="158"/>
      <c r="AD575" s="154"/>
      <c r="AE575" s="158"/>
      <c r="AF575" s="154"/>
    </row>
    <row r="576" spans="2:32" s="159" customFormat="1" x14ac:dyDescent="0.25">
      <c r="B576" s="157"/>
      <c r="C576" s="158"/>
      <c r="D576" s="154"/>
      <c r="E576" s="158"/>
      <c r="F576" s="154"/>
      <c r="G576" s="158"/>
      <c r="H576" s="154"/>
      <c r="I576" s="158"/>
      <c r="J576" s="154"/>
      <c r="K576" s="158"/>
      <c r="L576" s="154"/>
      <c r="M576" s="158"/>
      <c r="N576" s="154"/>
      <c r="O576" s="158"/>
      <c r="P576" s="154"/>
      <c r="Q576" s="158"/>
      <c r="R576" s="154"/>
      <c r="S576" s="158"/>
      <c r="T576" s="154"/>
      <c r="U576" s="158"/>
      <c r="V576" s="154"/>
      <c r="W576" s="158"/>
      <c r="X576" s="154"/>
      <c r="Y576" s="158"/>
      <c r="Z576" s="154"/>
      <c r="AA576" s="158"/>
      <c r="AB576" s="154"/>
      <c r="AC576" s="158"/>
      <c r="AD576" s="154"/>
      <c r="AE576" s="158"/>
      <c r="AF576" s="154"/>
    </row>
    <row r="577" spans="2:32" s="159" customFormat="1" x14ac:dyDescent="0.25">
      <c r="B577" s="157"/>
      <c r="C577" s="158"/>
      <c r="D577" s="154"/>
      <c r="E577" s="158"/>
      <c r="F577" s="154"/>
      <c r="G577" s="158"/>
      <c r="H577" s="154"/>
      <c r="I577" s="158"/>
      <c r="J577" s="154"/>
      <c r="K577" s="158"/>
      <c r="L577" s="154"/>
      <c r="M577" s="158"/>
      <c r="N577" s="154"/>
      <c r="O577" s="158"/>
      <c r="P577" s="154"/>
      <c r="Q577" s="158"/>
      <c r="R577" s="154"/>
      <c r="S577" s="158"/>
      <c r="T577" s="154"/>
      <c r="U577" s="158"/>
      <c r="V577" s="154"/>
      <c r="W577" s="158"/>
      <c r="X577" s="154"/>
      <c r="Y577" s="158"/>
      <c r="Z577" s="154"/>
      <c r="AA577" s="158"/>
      <c r="AB577" s="154"/>
      <c r="AC577" s="158"/>
      <c r="AD577" s="154"/>
      <c r="AE577" s="158"/>
      <c r="AF577" s="154"/>
    </row>
    <row r="578" spans="2:32" s="159" customFormat="1" ht="15.75" x14ac:dyDescent="0.25">
      <c r="B578" s="68"/>
      <c r="C578" s="69"/>
      <c r="D578" s="70"/>
      <c r="E578" s="69"/>
      <c r="F578" s="70"/>
      <c r="G578" s="69"/>
      <c r="H578" s="70"/>
      <c r="I578" s="69"/>
      <c r="J578" s="70"/>
      <c r="K578" s="69"/>
      <c r="L578" s="70"/>
      <c r="M578" s="69"/>
      <c r="N578" s="70"/>
      <c r="O578" s="69"/>
      <c r="P578" s="70"/>
      <c r="Q578" s="69"/>
      <c r="R578" s="70"/>
      <c r="S578" s="69"/>
      <c r="T578" s="70"/>
      <c r="U578" s="69"/>
      <c r="V578" s="70"/>
      <c r="W578" s="69"/>
      <c r="X578" s="70"/>
      <c r="Y578" s="69"/>
      <c r="Z578" s="70"/>
      <c r="AA578" s="69"/>
      <c r="AB578" s="70"/>
      <c r="AC578" s="69"/>
      <c r="AD578" s="70"/>
      <c r="AE578" s="69"/>
      <c r="AF578" s="70"/>
    </row>
    <row r="579" spans="2:32" s="159" customFormat="1" x14ac:dyDescent="0.25">
      <c r="B579" s="157"/>
      <c r="C579" s="158"/>
      <c r="D579" s="154"/>
      <c r="E579" s="158"/>
      <c r="F579" s="154"/>
      <c r="G579" s="158"/>
      <c r="H579" s="154"/>
      <c r="I579" s="158"/>
      <c r="J579" s="154"/>
      <c r="K579" s="158"/>
      <c r="L579" s="154"/>
      <c r="M579" s="158"/>
      <c r="N579" s="154"/>
      <c r="O579" s="158"/>
      <c r="P579" s="154"/>
      <c r="Q579" s="158"/>
      <c r="R579" s="154"/>
      <c r="S579" s="158"/>
      <c r="T579" s="154"/>
      <c r="U579" s="158"/>
      <c r="V579" s="154"/>
      <c r="W579" s="158"/>
      <c r="X579" s="154"/>
      <c r="Y579" s="158"/>
      <c r="Z579" s="154"/>
      <c r="AA579" s="158"/>
      <c r="AB579" s="154"/>
      <c r="AC579" s="158"/>
      <c r="AD579" s="154"/>
      <c r="AE579" s="158"/>
      <c r="AF579" s="154"/>
    </row>
    <row r="580" spans="2:32" s="159" customFormat="1" x14ac:dyDescent="0.25">
      <c r="B580" s="157"/>
      <c r="C580" s="158"/>
      <c r="D580" s="154"/>
      <c r="E580" s="158"/>
      <c r="F580" s="154"/>
      <c r="G580" s="158"/>
      <c r="H580" s="154"/>
      <c r="I580" s="158"/>
      <c r="J580" s="154"/>
      <c r="K580" s="158"/>
      <c r="L580" s="154"/>
      <c r="M580" s="158"/>
      <c r="N580" s="154"/>
      <c r="O580" s="158"/>
      <c r="P580" s="154"/>
      <c r="Q580" s="158"/>
      <c r="R580" s="154"/>
      <c r="S580" s="158"/>
      <c r="T580" s="154"/>
      <c r="U580" s="158"/>
      <c r="V580" s="154"/>
      <c r="W580" s="158"/>
      <c r="X580" s="154"/>
      <c r="Y580" s="158"/>
      <c r="Z580" s="154"/>
      <c r="AA580" s="158"/>
      <c r="AB580" s="154"/>
      <c r="AC580" s="158"/>
      <c r="AD580" s="154"/>
      <c r="AE580" s="158"/>
      <c r="AF580" s="154"/>
    </row>
    <row r="581" spans="2:32" s="159" customFormat="1" x14ac:dyDescent="0.25">
      <c r="B581" s="157"/>
      <c r="C581" s="158"/>
      <c r="D581" s="154"/>
      <c r="E581" s="158"/>
      <c r="F581" s="154"/>
      <c r="G581" s="158"/>
      <c r="H581" s="154"/>
      <c r="I581" s="158"/>
      <c r="J581" s="154"/>
      <c r="K581" s="158"/>
      <c r="L581" s="154"/>
      <c r="M581" s="158"/>
      <c r="N581" s="154"/>
      <c r="O581" s="158"/>
      <c r="P581" s="154"/>
      <c r="Q581" s="158"/>
      <c r="R581" s="154"/>
      <c r="S581" s="158"/>
      <c r="T581" s="154"/>
      <c r="U581" s="158"/>
      <c r="V581" s="154"/>
      <c r="W581" s="158"/>
      <c r="X581" s="154"/>
      <c r="Y581" s="158"/>
      <c r="Z581" s="154"/>
      <c r="AA581" s="158"/>
      <c r="AB581" s="154"/>
      <c r="AC581" s="158"/>
      <c r="AD581" s="154"/>
      <c r="AE581" s="158"/>
      <c r="AF581" s="154"/>
    </row>
    <row r="582" spans="2:32" s="159" customFormat="1" x14ac:dyDescent="0.25">
      <c r="B582" s="157"/>
      <c r="C582" s="158"/>
      <c r="D582" s="154"/>
      <c r="E582" s="158"/>
      <c r="F582" s="154"/>
      <c r="G582" s="158"/>
      <c r="H582" s="154"/>
      <c r="I582" s="158"/>
      <c r="J582" s="154"/>
      <c r="K582" s="158"/>
      <c r="L582" s="154"/>
      <c r="M582" s="158"/>
      <c r="N582" s="154"/>
      <c r="O582" s="158"/>
      <c r="P582" s="154"/>
      <c r="Q582" s="158"/>
      <c r="R582" s="154"/>
      <c r="S582" s="158"/>
      <c r="T582" s="154"/>
      <c r="U582" s="158"/>
      <c r="V582" s="154"/>
      <c r="W582" s="158"/>
      <c r="X582" s="154"/>
      <c r="Y582" s="158"/>
      <c r="Z582" s="154"/>
      <c r="AA582" s="158"/>
      <c r="AB582" s="154"/>
      <c r="AC582" s="158"/>
      <c r="AD582" s="154"/>
      <c r="AE582" s="158"/>
      <c r="AF582" s="154"/>
    </row>
    <row r="583" spans="2:32" s="159" customFormat="1" x14ac:dyDescent="0.25">
      <c r="B583" s="157"/>
      <c r="C583" s="158"/>
      <c r="D583" s="154"/>
      <c r="E583" s="158"/>
      <c r="F583" s="154"/>
      <c r="G583" s="158"/>
      <c r="H583" s="154"/>
      <c r="I583" s="158"/>
      <c r="J583" s="154"/>
      <c r="K583" s="158"/>
      <c r="L583" s="154"/>
      <c r="M583" s="158"/>
      <c r="N583" s="154"/>
      <c r="O583" s="158"/>
      <c r="P583" s="154"/>
      <c r="Q583" s="158"/>
      <c r="R583" s="154"/>
      <c r="S583" s="158"/>
      <c r="T583" s="154"/>
      <c r="U583" s="158"/>
      <c r="V583" s="154"/>
      <c r="W583" s="158"/>
      <c r="X583" s="154"/>
      <c r="Y583" s="158"/>
      <c r="Z583" s="154"/>
      <c r="AA583" s="158"/>
      <c r="AB583" s="154"/>
      <c r="AC583" s="158"/>
      <c r="AD583" s="154"/>
      <c r="AE583" s="158"/>
      <c r="AF583" s="154"/>
    </row>
    <row r="584" spans="2:32" s="159" customFormat="1" x14ac:dyDescent="0.25">
      <c r="B584" s="157"/>
      <c r="C584" s="158"/>
      <c r="D584" s="154"/>
      <c r="E584" s="158"/>
      <c r="F584" s="154"/>
      <c r="G584" s="158"/>
      <c r="H584" s="154"/>
      <c r="I584" s="158"/>
      <c r="J584" s="154"/>
      <c r="K584" s="158"/>
      <c r="L584" s="154"/>
      <c r="M584" s="158"/>
      <c r="N584" s="154"/>
      <c r="O584" s="158"/>
      <c r="P584" s="154"/>
      <c r="Q584" s="158"/>
      <c r="R584" s="154"/>
      <c r="S584" s="158"/>
      <c r="T584" s="154"/>
      <c r="U584" s="158"/>
      <c r="V584" s="154"/>
      <c r="W584" s="158"/>
      <c r="X584" s="154"/>
      <c r="Y584" s="158"/>
      <c r="Z584" s="154"/>
      <c r="AA584" s="158"/>
      <c r="AB584" s="154"/>
      <c r="AC584" s="158"/>
      <c r="AD584" s="154"/>
      <c r="AE584" s="158"/>
      <c r="AF584" s="154"/>
    </row>
    <row r="585" spans="2:32" s="159" customFormat="1" x14ac:dyDescent="0.25">
      <c r="B585" s="157"/>
      <c r="C585" s="158"/>
      <c r="D585" s="154"/>
      <c r="E585" s="158"/>
      <c r="F585" s="154"/>
      <c r="G585" s="158"/>
      <c r="H585" s="154"/>
      <c r="I585" s="158"/>
      <c r="J585" s="154"/>
      <c r="K585" s="158"/>
      <c r="L585" s="154"/>
      <c r="M585" s="158"/>
      <c r="N585" s="154"/>
      <c r="O585" s="158"/>
      <c r="P585" s="154"/>
      <c r="Q585" s="158"/>
      <c r="R585" s="154"/>
      <c r="S585" s="158"/>
      <c r="T585" s="154"/>
      <c r="U585" s="158"/>
      <c r="V585" s="154"/>
      <c r="W585" s="158"/>
      <c r="X585" s="154"/>
      <c r="Y585" s="158"/>
      <c r="Z585" s="154"/>
      <c r="AA585" s="158"/>
      <c r="AB585" s="154"/>
      <c r="AC585" s="158"/>
      <c r="AD585" s="154"/>
      <c r="AE585" s="158"/>
      <c r="AF585" s="154"/>
    </row>
    <row r="586" spans="2:32" s="159" customFormat="1" x14ac:dyDescent="0.25">
      <c r="B586" s="157"/>
      <c r="C586" s="158"/>
      <c r="D586" s="154"/>
      <c r="E586" s="158"/>
      <c r="F586" s="154"/>
      <c r="G586" s="158"/>
      <c r="H586" s="154"/>
      <c r="I586" s="158"/>
      <c r="J586" s="154"/>
      <c r="K586" s="158"/>
      <c r="L586" s="154"/>
      <c r="M586" s="158"/>
      <c r="N586" s="154"/>
      <c r="O586" s="158"/>
      <c r="P586" s="154"/>
      <c r="Q586" s="158"/>
      <c r="R586" s="154"/>
      <c r="S586" s="158"/>
      <c r="T586" s="154"/>
      <c r="U586" s="158"/>
      <c r="V586" s="154"/>
      <c r="W586" s="158"/>
      <c r="X586" s="154"/>
      <c r="Y586" s="158"/>
      <c r="Z586" s="154"/>
      <c r="AA586" s="158"/>
      <c r="AB586" s="154"/>
      <c r="AC586" s="158"/>
      <c r="AD586" s="154"/>
      <c r="AE586" s="158"/>
      <c r="AF586" s="154"/>
    </row>
    <row r="587" spans="2:32" s="159" customFormat="1" x14ac:dyDescent="0.25">
      <c r="B587" s="157"/>
      <c r="C587" s="158"/>
      <c r="D587" s="154"/>
      <c r="E587" s="158"/>
      <c r="F587" s="154"/>
      <c r="G587" s="158"/>
      <c r="H587" s="154"/>
      <c r="I587" s="158"/>
      <c r="J587" s="154"/>
      <c r="K587" s="158"/>
      <c r="L587" s="154"/>
      <c r="M587" s="158"/>
      <c r="N587" s="154"/>
      <c r="O587" s="158"/>
      <c r="P587" s="154"/>
      <c r="Q587" s="158"/>
      <c r="R587" s="154"/>
      <c r="S587" s="158"/>
      <c r="T587" s="154"/>
      <c r="U587" s="158"/>
      <c r="V587" s="154"/>
      <c r="W587" s="158"/>
      <c r="X587" s="154"/>
      <c r="Y587" s="158"/>
      <c r="Z587" s="154"/>
      <c r="AA587" s="158"/>
      <c r="AB587" s="154"/>
      <c r="AC587" s="158"/>
      <c r="AD587" s="154"/>
      <c r="AE587" s="158"/>
      <c r="AF587" s="154"/>
    </row>
    <row r="588" spans="2:32" s="159" customFormat="1" x14ac:dyDescent="0.25">
      <c r="B588" s="157"/>
      <c r="C588" s="158"/>
      <c r="D588" s="154"/>
      <c r="E588" s="158"/>
      <c r="F588" s="154"/>
      <c r="G588" s="158"/>
      <c r="H588" s="154"/>
      <c r="I588" s="158"/>
      <c r="J588" s="154"/>
      <c r="K588" s="158"/>
      <c r="L588" s="154"/>
      <c r="M588" s="158"/>
      <c r="N588" s="154"/>
      <c r="O588" s="158"/>
      <c r="P588" s="154"/>
      <c r="Q588" s="158"/>
      <c r="R588" s="154"/>
      <c r="S588" s="158"/>
      <c r="T588" s="154"/>
      <c r="U588" s="158"/>
      <c r="V588" s="154"/>
      <c r="W588" s="158"/>
      <c r="X588" s="154"/>
      <c r="Y588" s="158"/>
      <c r="Z588" s="154"/>
      <c r="AA588" s="158"/>
      <c r="AB588" s="154"/>
      <c r="AC588" s="158"/>
      <c r="AD588" s="154"/>
      <c r="AE588" s="158"/>
      <c r="AF588" s="154"/>
    </row>
    <row r="589" spans="2:32" s="159" customFormat="1" x14ac:dyDescent="0.25">
      <c r="B589" s="157"/>
      <c r="C589" s="158"/>
      <c r="D589" s="154"/>
      <c r="E589" s="158"/>
      <c r="F589" s="154"/>
      <c r="G589" s="158"/>
      <c r="H589" s="154"/>
      <c r="I589" s="158"/>
      <c r="J589" s="154"/>
      <c r="K589" s="158"/>
      <c r="L589" s="154"/>
      <c r="M589" s="158"/>
      <c r="N589" s="154"/>
      <c r="O589" s="158"/>
      <c r="P589" s="154"/>
      <c r="Q589" s="158"/>
      <c r="R589" s="154"/>
      <c r="S589" s="158"/>
      <c r="T589" s="154"/>
      <c r="U589" s="158"/>
      <c r="V589" s="154"/>
      <c r="W589" s="158"/>
      <c r="X589" s="154"/>
      <c r="Y589" s="158"/>
      <c r="Z589" s="154"/>
      <c r="AA589" s="158"/>
      <c r="AB589" s="154"/>
      <c r="AC589" s="158"/>
      <c r="AD589" s="154"/>
      <c r="AE589" s="158"/>
      <c r="AF589" s="154"/>
    </row>
    <row r="590" spans="2:32" s="159" customFormat="1" x14ac:dyDescent="0.25">
      <c r="B590" s="157"/>
      <c r="C590" s="158"/>
      <c r="D590" s="154"/>
      <c r="E590" s="158"/>
      <c r="F590" s="154"/>
      <c r="G590" s="158"/>
      <c r="H590" s="154"/>
      <c r="I590" s="158"/>
      <c r="J590" s="154"/>
      <c r="K590" s="158"/>
      <c r="L590" s="154"/>
      <c r="M590" s="158"/>
      <c r="N590" s="154"/>
      <c r="O590" s="158"/>
      <c r="P590" s="154"/>
      <c r="Q590" s="158"/>
      <c r="R590" s="154"/>
      <c r="S590" s="158"/>
      <c r="T590" s="154"/>
      <c r="U590" s="158"/>
      <c r="V590" s="154"/>
      <c r="W590" s="158"/>
      <c r="X590" s="154"/>
      <c r="Y590" s="158"/>
      <c r="Z590" s="154"/>
      <c r="AA590" s="158"/>
      <c r="AB590" s="154"/>
      <c r="AC590" s="158"/>
      <c r="AD590" s="154"/>
      <c r="AE590" s="158"/>
      <c r="AF590" s="154"/>
    </row>
    <row r="591" spans="2:32" s="159" customFormat="1" ht="15.75" x14ac:dyDescent="0.25">
      <c r="B591" s="68"/>
      <c r="C591" s="69"/>
      <c r="D591" s="70"/>
      <c r="E591" s="69"/>
      <c r="F591" s="70"/>
      <c r="G591" s="69"/>
      <c r="H591" s="70"/>
      <c r="I591" s="69"/>
      <c r="J591" s="70"/>
      <c r="K591" s="69"/>
      <c r="L591" s="70"/>
      <c r="M591" s="69"/>
      <c r="N591" s="70"/>
      <c r="O591" s="69"/>
      <c r="P591" s="70"/>
      <c r="Q591" s="69"/>
      <c r="R591" s="70"/>
      <c r="S591" s="69"/>
      <c r="T591" s="70"/>
      <c r="U591" s="69"/>
      <c r="V591" s="70"/>
      <c r="W591" s="69"/>
      <c r="X591" s="70"/>
      <c r="Y591" s="69"/>
      <c r="Z591" s="70"/>
      <c r="AA591" s="69"/>
      <c r="AB591" s="70"/>
      <c r="AC591" s="69"/>
      <c r="AD591" s="70"/>
      <c r="AE591" s="69"/>
      <c r="AF591" s="70"/>
    </row>
    <row r="592" spans="2:32" s="159" customFormat="1" x14ac:dyDescent="0.25">
      <c r="B592" s="157"/>
      <c r="C592" s="158"/>
      <c r="D592" s="154"/>
      <c r="E592" s="158"/>
      <c r="F592" s="154"/>
      <c r="G592" s="158"/>
      <c r="H592" s="154"/>
      <c r="I592" s="158"/>
      <c r="J592" s="154"/>
      <c r="K592" s="158"/>
      <c r="L592" s="154"/>
      <c r="M592" s="158"/>
      <c r="N592" s="154"/>
      <c r="O592" s="158"/>
      <c r="P592" s="154"/>
      <c r="Q592" s="158"/>
      <c r="R592" s="154"/>
      <c r="S592" s="158"/>
      <c r="T592" s="154"/>
      <c r="U592" s="158"/>
      <c r="V592" s="154"/>
      <c r="W592" s="158"/>
      <c r="X592" s="154"/>
      <c r="Y592" s="158"/>
      <c r="Z592" s="154"/>
      <c r="AA592" s="158"/>
      <c r="AB592" s="154"/>
      <c r="AC592" s="158"/>
      <c r="AD592" s="154"/>
      <c r="AE592" s="158"/>
      <c r="AF592" s="154"/>
    </row>
    <row r="593" spans="2:32" s="159" customFormat="1" x14ac:dyDescent="0.25">
      <c r="B593" s="157"/>
      <c r="C593" s="158"/>
      <c r="D593" s="154"/>
      <c r="E593" s="158"/>
      <c r="F593" s="154"/>
      <c r="G593" s="158"/>
      <c r="H593" s="154"/>
      <c r="I593" s="158"/>
      <c r="J593" s="154"/>
      <c r="K593" s="158"/>
      <c r="L593" s="154"/>
      <c r="M593" s="158"/>
      <c r="N593" s="154"/>
      <c r="O593" s="158"/>
      <c r="P593" s="154"/>
      <c r="Q593" s="158"/>
      <c r="R593" s="154"/>
      <c r="S593" s="158"/>
      <c r="T593" s="154"/>
      <c r="U593" s="158"/>
      <c r="V593" s="154"/>
      <c r="W593" s="158"/>
      <c r="X593" s="154"/>
      <c r="Y593" s="158"/>
      <c r="Z593" s="154"/>
      <c r="AA593" s="158"/>
      <c r="AB593" s="154"/>
      <c r="AC593" s="158"/>
      <c r="AD593" s="154"/>
      <c r="AE593" s="158"/>
      <c r="AF593" s="154"/>
    </row>
    <row r="594" spans="2:32" s="159" customFormat="1" x14ac:dyDescent="0.25">
      <c r="B594" s="157"/>
      <c r="C594" s="158"/>
      <c r="D594" s="154"/>
      <c r="E594" s="158"/>
      <c r="F594" s="154"/>
      <c r="G594" s="158"/>
      <c r="H594" s="154"/>
      <c r="I594" s="158"/>
      <c r="J594" s="154"/>
      <c r="K594" s="158"/>
      <c r="L594" s="154"/>
      <c r="M594" s="158"/>
      <c r="N594" s="154"/>
      <c r="O594" s="158"/>
      <c r="P594" s="154"/>
      <c r="Q594" s="158"/>
      <c r="R594" s="154"/>
      <c r="S594" s="158"/>
      <c r="T594" s="154"/>
      <c r="U594" s="158"/>
      <c r="V594" s="154"/>
      <c r="W594" s="158"/>
      <c r="X594" s="154"/>
      <c r="Y594" s="158"/>
      <c r="Z594" s="154"/>
      <c r="AA594" s="158"/>
      <c r="AB594" s="154"/>
      <c r="AC594" s="158"/>
      <c r="AD594" s="154"/>
      <c r="AE594" s="158"/>
      <c r="AF594" s="154"/>
    </row>
    <row r="595" spans="2:32" s="159" customFormat="1" x14ac:dyDescent="0.25">
      <c r="B595" s="157"/>
      <c r="C595" s="158"/>
      <c r="D595" s="154"/>
      <c r="E595" s="158"/>
      <c r="F595" s="154"/>
      <c r="G595" s="158"/>
      <c r="H595" s="154"/>
      <c r="I595" s="158"/>
      <c r="J595" s="154"/>
      <c r="K595" s="158"/>
      <c r="L595" s="154"/>
      <c r="M595" s="158"/>
      <c r="N595" s="154"/>
      <c r="O595" s="158"/>
      <c r="P595" s="154"/>
      <c r="Q595" s="158"/>
      <c r="R595" s="154"/>
      <c r="S595" s="158"/>
      <c r="T595" s="154"/>
      <c r="U595" s="158"/>
      <c r="V595" s="154"/>
      <c r="W595" s="158"/>
      <c r="X595" s="154"/>
      <c r="Y595" s="158"/>
      <c r="Z595" s="154"/>
      <c r="AA595" s="158"/>
      <c r="AB595" s="154"/>
      <c r="AC595" s="158"/>
      <c r="AD595" s="154"/>
      <c r="AE595" s="158"/>
      <c r="AF595" s="154"/>
    </row>
    <row r="596" spans="2:32" s="159" customFormat="1" x14ac:dyDescent="0.25">
      <c r="B596" s="157"/>
      <c r="C596" s="158"/>
      <c r="D596" s="154"/>
      <c r="E596" s="158"/>
      <c r="F596" s="154"/>
      <c r="G596" s="158"/>
      <c r="H596" s="154"/>
      <c r="I596" s="158"/>
      <c r="J596" s="154"/>
      <c r="K596" s="158"/>
      <c r="L596" s="154"/>
      <c r="M596" s="158"/>
      <c r="N596" s="154"/>
      <c r="O596" s="158"/>
      <c r="P596" s="154"/>
      <c r="Q596" s="158"/>
      <c r="R596" s="154"/>
      <c r="S596" s="158"/>
      <c r="T596" s="154"/>
      <c r="U596" s="158"/>
      <c r="V596" s="154"/>
      <c r="W596" s="158"/>
      <c r="X596" s="154"/>
      <c r="Y596" s="158"/>
      <c r="Z596" s="154"/>
      <c r="AA596" s="158"/>
      <c r="AB596" s="154"/>
      <c r="AC596" s="158"/>
      <c r="AD596" s="154"/>
      <c r="AE596" s="158"/>
      <c r="AF596" s="154"/>
    </row>
    <row r="597" spans="2:32" s="159" customFormat="1" x14ac:dyDescent="0.25">
      <c r="B597" s="157"/>
      <c r="C597" s="158"/>
      <c r="D597" s="154"/>
      <c r="E597" s="158"/>
      <c r="F597" s="154"/>
      <c r="G597" s="158"/>
      <c r="H597" s="154"/>
      <c r="I597" s="158"/>
      <c r="J597" s="154"/>
      <c r="K597" s="158"/>
      <c r="L597" s="154"/>
      <c r="M597" s="158"/>
      <c r="N597" s="154"/>
      <c r="O597" s="158"/>
      <c r="P597" s="154"/>
      <c r="Q597" s="158"/>
      <c r="R597" s="154"/>
      <c r="S597" s="158"/>
      <c r="T597" s="154"/>
      <c r="U597" s="158"/>
      <c r="V597" s="154"/>
      <c r="W597" s="158"/>
      <c r="X597" s="154"/>
      <c r="Y597" s="158"/>
      <c r="Z597" s="154"/>
      <c r="AA597" s="158"/>
      <c r="AB597" s="154"/>
      <c r="AC597" s="158"/>
      <c r="AD597" s="154"/>
      <c r="AE597" s="158"/>
      <c r="AF597" s="154"/>
    </row>
    <row r="598" spans="2:32" s="159" customFormat="1" x14ac:dyDescent="0.25">
      <c r="B598" s="157"/>
      <c r="C598" s="158"/>
      <c r="D598" s="154"/>
      <c r="E598" s="158"/>
      <c r="F598" s="154"/>
      <c r="G598" s="158"/>
      <c r="H598" s="154"/>
      <c r="I598" s="158"/>
      <c r="J598" s="154"/>
      <c r="K598" s="158"/>
      <c r="L598" s="154"/>
      <c r="M598" s="158"/>
      <c r="N598" s="154"/>
      <c r="O598" s="158"/>
      <c r="P598" s="154"/>
      <c r="Q598" s="158"/>
      <c r="R598" s="154"/>
      <c r="S598" s="158"/>
      <c r="T598" s="154"/>
      <c r="U598" s="158"/>
      <c r="V598" s="154"/>
      <c r="W598" s="158"/>
      <c r="X598" s="154"/>
      <c r="Y598" s="158"/>
      <c r="Z598" s="154"/>
      <c r="AA598" s="158"/>
      <c r="AB598" s="154"/>
      <c r="AC598" s="158"/>
      <c r="AD598" s="154"/>
      <c r="AE598" s="158"/>
      <c r="AF598" s="154"/>
    </row>
    <row r="599" spans="2:32" s="159" customFormat="1" x14ac:dyDescent="0.25">
      <c r="B599" s="157"/>
      <c r="C599" s="158"/>
      <c r="D599" s="154"/>
      <c r="E599" s="158"/>
      <c r="F599" s="154"/>
      <c r="G599" s="158"/>
      <c r="H599" s="154"/>
      <c r="I599" s="158"/>
      <c r="J599" s="154"/>
      <c r="K599" s="158"/>
      <c r="L599" s="154"/>
      <c r="M599" s="158"/>
      <c r="N599" s="154"/>
      <c r="O599" s="158"/>
      <c r="P599" s="154"/>
      <c r="Q599" s="158"/>
      <c r="R599" s="154"/>
      <c r="S599" s="158"/>
      <c r="T599" s="154"/>
      <c r="U599" s="158"/>
      <c r="V599" s="154"/>
      <c r="W599" s="158"/>
      <c r="X599" s="154"/>
      <c r="Y599" s="158"/>
      <c r="Z599" s="154"/>
      <c r="AA599" s="158"/>
      <c r="AB599" s="154"/>
      <c r="AC599" s="158"/>
      <c r="AD599" s="154"/>
      <c r="AE599" s="158"/>
      <c r="AF599" s="154"/>
    </row>
    <row r="600" spans="2:32" s="159" customFormat="1" x14ac:dyDescent="0.25">
      <c r="B600" s="157"/>
      <c r="C600" s="158"/>
      <c r="D600" s="154"/>
      <c r="E600" s="158"/>
      <c r="F600" s="154"/>
      <c r="G600" s="158"/>
      <c r="H600" s="154"/>
      <c r="I600" s="158"/>
      <c r="J600" s="154"/>
      <c r="K600" s="158"/>
      <c r="L600" s="154"/>
      <c r="M600" s="158"/>
      <c r="N600" s="154"/>
      <c r="O600" s="158"/>
      <c r="P600" s="154"/>
      <c r="Q600" s="158"/>
      <c r="R600" s="154"/>
      <c r="S600" s="158"/>
      <c r="T600" s="154"/>
      <c r="U600" s="158"/>
      <c r="V600" s="154"/>
      <c r="W600" s="158"/>
      <c r="X600" s="154"/>
      <c r="Y600" s="158"/>
      <c r="Z600" s="154"/>
      <c r="AA600" s="158"/>
      <c r="AB600" s="154"/>
      <c r="AC600" s="158"/>
      <c r="AD600" s="154"/>
      <c r="AE600" s="158"/>
      <c r="AF600" s="154"/>
    </row>
    <row r="601" spans="2:32" s="159" customFormat="1" x14ac:dyDescent="0.25">
      <c r="B601" s="157"/>
      <c r="C601" s="158"/>
      <c r="D601" s="154"/>
      <c r="E601" s="158"/>
      <c r="F601" s="154"/>
      <c r="G601" s="158"/>
      <c r="H601" s="154"/>
      <c r="I601" s="158"/>
      <c r="J601" s="154"/>
      <c r="K601" s="158"/>
      <c r="L601" s="154"/>
      <c r="M601" s="158"/>
      <c r="N601" s="154"/>
      <c r="O601" s="158"/>
      <c r="P601" s="154"/>
      <c r="Q601" s="158"/>
      <c r="R601" s="154"/>
      <c r="S601" s="158"/>
      <c r="T601" s="154"/>
      <c r="U601" s="158"/>
      <c r="V601" s="154"/>
      <c r="W601" s="158"/>
      <c r="X601" s="154"/>
      <c r="Y601" s="158"/>
      <c r="Z601" s="154"/>
      <c r="AA601" s="158"/>
      <c r="AB601" s="154"/>
      <c r="AC601" s="158"/>
      <c r="AD601" s="154"/>
      <c r="AE601" s="158"/>
      <c r="AF601" s="154"/>
    </row>
    <row r="602" spans="2:32" s="159" customFormat="1" x14ac:dyDescent="0.25">
      <c r="B602" s="157"/>
      <c r="C602" s="158"/>
      <c r="D602" s="154"/>
      <c r="E602" s="158"/>
      <c r="F602" s="154"/>
      <c r="G602" s="158"/>
      <c r="H602" s="154"/>
      <c r="I602" s="158"/>
      <c r="J602" s="154"/>
      <c r="K602" s="158"/>
      <c r="L602" s="154"/>
      <c r="M602" s="158"/>
      <c r="N602" s="154"/>
      <c r="O602" s="158"/>
      <c r="P602" s="154"/>
      <c r="Q602" s="158"/>
      <c r="R602" s="154"/>
      <c r="S602" s="158"/>
      <c r="T602" s="154"/>
      <c r="U602" s="158"/>
      <c r="V602" s="154"/>
      <c r="W602" s="158"/>
      <c r="X602" s="154"/>
      <c r="Y602" s="158"/>
      <c r="Z602" s="154"/>
      <c r="AA602" s="158"/>
      <c r="AB602" s="154"/>
      <c r="AC602" s="158"/>
      <c r="AD602" s="154"/>
      <c r="AE602" s="158"/>
      <c r="AF602" s="154"/>
    </row>
    <row r="603" spans="2:32" s="159" customFormat="1" x14ac:dyDescent="0.25">
      <c r="B603" s="157"/>
      <c r="C603" s="158"/>
      <c r="D603" s="154"/>
      <c r="E603" s="158"/>
      <c r="F603" s="154"/>
      <c r="G603" s="158"/>
      <c r="H603" s="154"/>
      <c r="I603" s="158"/>
      <c r="J603" s="154"/>
      <c r="K603" s="158"/>
      <c r="L603" s="154"/>
      <c r="M603" s="158"/>
      <c r="N603" s="154"/>
      <c r="O603" s="158"/>
      <c r="P603" s="154"/>
      <c r="Q603" s="158"/>
      <c r="R603" s="154"/>
      <c r="S603" s="158"/>
      <c r="T603" s="154"/>
      <c r="U603" s="158"/>
      <c r="V603" s="154"/>
      <c r="W603" s="158"/>
      <c r="X603" s="154"/>
      <c r="Y603" s="158"/>
      <c r="Z603" s="154"/>
      <c r="AA603" s="158"/>
      <c r="AB603" s="154"/>
      <c r="AC603" s="158"/>
      <c r="AD603" s="154"/>
      <c r="AE603" s="158"/>
      <c r="AF603" s="154"/>
    </row>
    <row r="604" spans="2:32" s="159" customFormat="1" ht="15.75" x14ac:dyDescent="0.25">
      <c r="B604" s="68"/>
      <c r="C604" s="69"/>
      <c r="D604" s="70"/>
      <c r="E604" s="69"/>
      <c r="F604" s="70"/>
      <c r="G604" s="69"/>
      <c r="H604" s="70"/>
      <c r="I604" s="69"/>
      <c r="J604" s="70"/>
      <c r="K604" s="69"/>
      <c r="L604" s="70"/>
      <c r="M604" s="69"/>
      <c r="N604" s="70"/>
      <c r="O604" s="69"/>
      <c r="P604" s="70"/>
      <c r="Q604" s="69"/>
      <c r="R604" s="70"/>
      <c r="S604" s="69"/>
      <c r="T604" s="70"/>
      <c r="U604" s="69"/>
      <c r="V604" s="70"/>
      <c r="W604" s="69"/>
      <c r="X604" s="70"/>
      <c r="Y604" s="69"/>
      <c r="Z604" s="70"/>
      <c r="AA604" s="69"/>
      <c r="AB604" s="70"/>
      <c r="AC604" s="69"/>
      <c r="AD604" s="70"/>
      <c r="AE604" s="69"/>
      <c r="AF604" s="70"/>
    </row>
    <row r="605" spans="2:32" s="159" customFormat="1" x14ac:dyDescent="0.25">
      <c r="B605" s="157"/>
      <c r="C605" s="158"/>
      <c r="D605" s="154"/>
      <c r="E605" s="158"/>
      <c r="F605" s="154"/>
      <c r="G605" s="158"/>
      <c r="H605" s="154"/>
      <c r="I605" s="158"/>
      <c r="J605" s="154"/>
      <c r="K605" s="158"/>
      <c r="L605" s="154"/>
      <c r="M605" s="158"/>
      <c r="N605" s="154"/>
      <c r="O605" s="158"/>
      <c r="P605" s="154"/>
      <c r="Q605" s="158"/>
      <c r="R605" s="154"/>
      <c r="S605" s="158"/>
      <c r="T605" s="154"/>
      <c r="U605" s="158"/>
      <c r="V605" s="154"/>
      <c r="W605" s="158"/>
      <c r="X605" s="154"/>
      <c r="Y605" s="158"/>
      <c r="Z605" s="154"/>
      <c r="AA605" s="158"/>
      <c r="AB605" s="154"/>
      <c r="AC605" s="158"/>
      <c r="AD605" s="154"/>
      <c r="AE605" s="158"/>
      <c r="AF605" s="154"/>
    </row>
    <row r="606" spans="2:32" s="159" customFormat="1" x14ac:dyDescent="0.25">
      <c r="B606" s="157"/>
      <c r="C606" s="158"/>
      <c r="D606" s="154"/>
      <c r="E606" s="158"/>
      <c r="F606" s="154"/>
      <c r="G606" s="158"/>
      <c r="H606" s="154"/>
      <c r="I606" s="158"/>
      <c r="J606" s="154"/>
      <c r="K606" s="158"/>
      <c r="L606" s="154"/>
      <c r="M606" s="158"/>
      <c r="N606" s="154"/>
      <c r="O606" s="158"/>
      <c r="P606" s="154"/>
      <c r="Q606" s="158"/>
      <c r="R606" s="154"/>
      <c r="S606" s="158"/>
      <c r="T606" s="154"/>
      <c r="U606" s="158"/>
      <c r="V606" s="154"/>
      <c r="W606" s="158"/>
      <c r="X606" s="154"/>
      <c r="Y606" s="158"/>
      <c r="Z606" s="154"/>
      <c r="AA606" s="158"/>
      <c r="AB606" s="154"/>
      <c r="AC606" s="158"/>
      <c r="AD606" s="154"/>
      <c r="AE606" s="158"/>
      <c r="AF606" s="154"/>
    </row>
    <row r="607" spans="2:32" s="159" customFormat="1" x14ac:dyDescent="0.25">
      <c r="B607" s="157"/>
      <c r="C607" s="158"/>
      <c r="D607" s="154"/>
      <c r="E607" s="158"/>
      <c r="F607" s="154"/>
      <c r="G607" s="158"/>
      <c r="H607" s="154"/>
      <c r="I607" s="158"/>
      <c r="J607" s="154"/>
      <c r="K607" s="158"/>
      <c r="L607" s="154"/>
      <c r="M607" s="158"/>
      <c r="N607" s="154"/>
      <c r="O607" s="158"/>
      <c r="P607" s="154"/>
      <c r="Q607" s="158"/>
      <c r="R607" s="154"/>
      <c r="S607" s="158"/>
      <c r="T607" s="154"/>
      <c r="U607" s="158"/>
      <c r="V607" s="154"/>
      <c r="W607" s="158"/>
      <c r="X607" s="154"/>
      <c r="Y607" s="158"/>
      <c r="Z607" s="154"/>
      <c r="AA607" s="158"/>
      <c r="AB607" s="154"/>
      <c r="AC607" s="158"/>
      <c r="AD607" s="154"/>
      <c r="AE607" s="158"/>
      <c r="AF607" s="154"/>
    </row>
    <row r="608" spans="2:32" s="159" customFormat="1" x14ac:dyDescent="0.25">
      <c r="B608" s="157"/>
      <c r="C608" s="158"/>
      <c r="D608" s="154"/>
      <c r="E608" s="158"/>
      <c r="F608" s="154"/>
      <c r="G608" s="158"/>
      <c r="H608" s="154"/>
      <c r="I608" s="158"/>
      <c r="J608" s="154"/>
      <c r="K608" s="158"/>
      <c r="L608" s="154"/>
      <c r="M608" s="158"/>
      <c r="N608" s="154"/>
      <c r="O608" s="158"/>
      <c r="P608" s="154"/>
      <c r="Q608" s="158"/>
      <c r="R608" s="154"/>
      <c r="S608" s="158"/>
      <c r="T608" s="154"/>
      <c r="U608" s="158"/>
      <c r="V608" s="154"/>
      <c r="W608" s="158"/>
      <c r="X608" s="154"/>
      <c r="Y608" s="158"/>
      <c r="Z608" s="154"/>
      <c r="AA608" s="158"/>
      <c r="AB608" s="154"/>
      <c r="AC608" s="158"/>
      <c r="AD608" s="154"/>
      <c r="AE608" s="158"/>
      <c r="AF608" s="154"/>
    </row>
    <row r="609" spans="2:32" s="159" customFormat="1" x14ac:dyDescent="0.25">
      <c r="B609" s="157"/>
      <c r="C609" s="158"/>
      <c r="D609" s="154"/>
      <c r="E609" s="158"/>
      <c r="F609" s="154"/>
      <c r="G609" s="158"/>
      <c r="H609" s="154"/>
      <c r="I609" s="158"/>
      <c r="J609" s="154"/>
      <c r="K609" s="158"/>
      <c r="L609" s="154"/>
      <c r="M609" s="158"/>
      <c r="N609" s="154"/>
      <c r="O609" s="158"/>
      <c r="P609" s="154"/>
      <c r="Q609" s="158"/>
      <c r="R609" s="154"/>
      <c r="S609" s="158"/>
      <c r="T609" s="154"/>
      <c r="U609" s="158"/>
      <c r="V609" s="154"/>
      <c r="W609" s="158"/>
      <c r="X609" s="154"/>
      <c r="Y609" s="158"/>
      <c r="Z609" s="154"/>
      <c r="AA609" s="158"/>
      <c r="AB609" s="154"/>
      <c r="AC609" s="158"/>
      <c r="AD609" s="154"/>
      <c r="AE609" s="158"/>
      <c r="AF609" s="154"/>
    </row>
    <row r="610" spans="2:32" s="159" customFormat="1" x14ac:dyDescent="0.25">
      <c r="B610" s="157"/>
      <c r="C610" s="158"/>
      <c r="D610" s="154"/>
      <c r="E610" s="158"/>
      <c r="F610" s="154"/>
      <c r="G610" s="158"/>
      <c r="H610" s="154"/>
      <c r="I610" s="158"/>
      <c r="J610" s="154"/>
      <c r="K610" s="158"/>
      <c r="L610" s="154"/>
      <c r="M610" s="158"/>
      <c r="N610" s="154"/>
      <c r="O610" s="158"/>
      <c r="P610" s="154"/>
      <c r="Q610" s="158"/>
      <c r="R610" s="154"/>
      <c r="S610" s="158"/>
      <c r="T610" s="154"/>
      <c r="U610" s="158"/>
      <c r="V610" s="154"/>
      <c r="W610" s="158"/>
      <c r="X610" s="154"/>
      <c r="Y610" s="158"/>
      <c r="Z610" s="154"/>
      <c r="AA610" s="158"/>
      <c r="AB610" s="154"/>
      <c r="AC610" s="158"/>
      <c r="AD610" s="154"/>
      <c r="AE610" s="158"/>
      <c r="AF610" s="154"/>
    </row>
    <row r="611" spans="2:32" s="159" customFormat="1" x14ac:dyDescent="0.25">
      <c r="B611" s="157"/>
      <c r="C611" s="158"/>
      <c r="D611" s="154"/>
      <c r="E611" s="158"/>
      <c r="F611" s="154"/>
      <c r="G611" s="158"/>
      <c r="H611" s="154"/>
      <c r="I611" s="158"/>
      <c r="J611" s="154"/>
      <c r="K611" s="158"/>
      <c r="L611" s="154"/>
      <c r="M611" s="158"/>
      <c r="N611" s="154"/>
      <c r="O611" s="158"/>
      <c r="P611" s="154"/>
      <c r="Q611" s="158"/>
      <c r="R611" s="154"/>
      <c r="S611" s="158"/>
      <c r="T611" s="154"/>
      <c r="U611" s="158"/>
      <c r="V611" s="154"/>
      <c r="W611" s="158"/>
      <c r="X611" s="154"/>
      <c r="Y611" s="158"/>
      <c r="Z611" s="154"/>
      <c r="AA611" s="158"/>
      <c r="AB611" s="154"/>
      <c r="AC611" s="158"/>
      <c r="AD611" s="154"/>
      <c r="AE611" s="158"/>
      <c r="AF611" s="154"/>
    </row>
    <row r="612" spans="2:32" s="159" customFormat="1" x14ac:dyDescent="0.25">
      <c r="B612" s="157"/>
      <c r="C612" s="158"/>
      <c r="D612" s="154"/>
      <c r="E612" s="158"/>
      <c r="F612" s="154"/>
      <c r="G612" s="158"/>
      <c r="H612" s="154"/>
      <c r="I612" s="158"/>
      <c r="J612" s="154"/>
      <c r="K612" s="158"/>
      <c r="L612" s="154"/>
      <c r="M612" s="158"/>
      <c r="N612" s="154"/>
      <c r="O612" s="158"/>
      <c r="P612" s="154"/>
      <c r="Q612" s="158"/>
      <c r="R612" s="154"/>
      <c r="S612" s="158"/>
      <c r="T612" s="154"/>
      <c r="U612" s="158"/>
      <c r="V612" s="154"/>
      <c r="W612" s="158"/>
      <c r="X612" s="154"/>
      <c r="Y612" s="158"/>
      <c r="Z612" s="154"/>
      <c r="AA612" s="158"/>
      <c r="AB612" s="154"/>
      <c r="AC612" s="158"/>
      <c r="AD612" s="154"/>
      <c r="AE612" s="158"/>
      <c r="AF612" s="154"/>
    </row>
    <row r="613" spans="2:32" s="159" customFormat="1" x14ac:dyDescent="0.25">
      <c r="B613" s="157"/>
      <c r="C613" s="158"/>
      <c r="D613" s="154"/>
      <c r="E613" s="158"/>
      <c r="F613" s="154"/>
      <c r="G613" s="158"/>
      <c r="H613" s="154"/>
      <c r="I613" s="158"/>
      <c r="J613" s="154"/>
      <c r="K613" s="158"/>
      <c r="L613" s="154"/>
      <c r="M613" s="158"/>
      <c r="N613" s="154"/>
      <c r="O613" s="158"/>
      <c r="P613" s="154"/>
      <c r="Q613" s="158"/>
      <c r="R613" s="154"/>
      <c r="S613" s="158"/>
      <c r="T613" s="154"/>
      <c r="U613" s="158"/>
      <c r="V613" s="154"/>
      <c r="W613" s="158"/>
      <c r="X613" s="154"/>
      <c r="Y613" s="158"/>
      <c r="Z613" s="154"/>
      <c r="AA613" s="158"/>
      <c r="AB613" s="154"/>
      <c r="AC613" s="158"/>
      <c r="AD613" s="154"/>
      <c r="AE613" s="158"/>
      <c r="AF613" s="154"/>
    </row>
    <row r="614" spans="2:32" s="159" customFormat="1" x14ac:dyDescent="0.25">
      <c r="B614" s="157"/>
      <c r="C614" s="158"/>
      <c r="D614" s="154"/>
      <c r="E614" s="158"/>
      <c r="F614" s="154"/>
      <c r="G614" s="158"/>
      <c r="H614" s="154"/>
      <c r="I614" s="158"/>
      <c r="J614" s="154"/>
      <c r="K614" s="158"/>
      <c r="L614" s="154"/>
      <c r="M614" s="158"/>
      <c r="N614" s="154"/>
      <c r="O614" s="158"/>
      <c r="P614" s="154"/>
      <c r="Q614" s="158"/>
      <c r="R614" s="154"/>
      <c r="S614" s="158"/>
      <c r="T614" s="154"/>
      <c r="U614" s="158"/>
      <c r="V614" s="154"/>
      <c r="W614" s="158"/>
      <c r="X614" s="154"/>
      <c r="Y614" s="158"/>
      <c r="Z614" s="154"/>
      <c r="AA614" s="158"/>
      <c r="AB614" s="154"/>
      <c r="AC614" s="158"/>
      <c r="AD614" s="154"/>
      <c r="AE614" s="158"/>
      <c r="AF614" s="154"/>
    </row>
    <row r="615" spans="2:32" s="159" customFormat="1" x14ac:dyDescent="0.25">
      <c r="B615" s="157"/>
      <c r="C615" s="158"/>
      <c r="D615" s="154"/>
      <c r="E615" s="158"/>
      <c r="F615" s="154"/>
      <c r="G615" s="158"/>
      <c r="H615" s="154"/>
      <c r="I615" s="158"/>
      <c r="J615" s="154"/>
      <c r="K615" s="158"/>
      <c r="L615" s="154"/>
      <c r="M615" s="158"/>
      <c r="N615" s="154"/>
      <c r="O615" s="158"/>
      <c r="P615" s="154"/>
      <c r="Q615" s="158"/>
      <c r="R615" s="154"/>
      <c r="S615" s="158"/>
      <c r="T615" s="154"/>
      <c r="U615" s="158"/>
      <c r="V615" s="154"/>
      <c r="W615" s="158"/>
      <c r="X615" s="154"/>
      <c r="Y615" s="158"/>
      <c r="Z615" s="154"/>
      <c r="AA615" s="158"/>
      <c r="AB615" s="154"/>
      <c r="AC615" s="158"/>
      <c r="AD615" s="154"/>
      <c r="AE615" s="158"/>
      <c r="AF615" s="154"/>
    </row>
    <row r="616" spans="2:32" s="159" customFormat="1" x14ac:dyDescent="0.25">
      <c r="B616" s="157"/>
      <c r="C616" s="158"/>
      <c r="D616" s="154"/>
      <c r="E616" s="158"/>
      <c r="F616" s="154"/>
      <c r="G616" s="158"/>
      <c r="H616" s="154"/>
      <c r="I616" s="158"/>
      <c r="J616" s="154"/>
      <c r="K616" s="158"/>
      <c r="L616" s="154"/>
      <c r="M616" s="158"/>
      <c r="N616" s="154"/>
      <c r="O616" s="158"/>
      <c r="P616" s="154"/>
      <c r="Q616" s="158"/>
      <c r="R616" s="154"/>
      <c r="S616" s="158"/>
      <c r="T616" s="154"/>
      <c r="U616" s="158"/>
      <c r="V616" s="154"/>
      <c r="W616" s="158"/>
      <c r="X616" s="154"/>
      <c r="Y616" s="158"/>
      <c r="Z616" s="154"/>
      <c r="AA616" s="158"/>
      <c r="AB616" s="154"/>
      <c r="AC616" s="158"/>
      <c r="AD616" s="154"/>
      <c r="AE616" s="158"/>
      <c r="AF616" s="154"/>
    </row>
    <row r="617" spans="2:32" s="159" customFormat="1" ht="15.75" x14ac:dyDescent="0.25">
      <c r="B617" s="68"/>
      <c r="C617" s="69"/>
      <c r="D617" s="70"/>
      <c r="E617" s="69"/>
      <c r="F617" s="70"/>
      <c r="G617" s="69"/>
      <c r="H617" s="70"/>
      <c r="I617" s="69"/>
      <c r="J617" s="70"/>
      <c r="K617" s="69"/>
      <c r="L617" s="70"/>
      <c r="M617" s="69"/>
      <c r="N617" s="70"/>
      <c r="O617" s="69"/>
      <c r="P617" s="70"/>
      <c r="Q617" s="69"/>
      <c r="R617" s="70"/>
      <c r="S617" s="69"/>
      <c r="T617" s="70"/>
      <c r="U617" s="69"/>
      <c r="V617" s="70"/>
      <c r="W617" s="69"/>
      <c r="X617" s="70"/>
      <c r="Y617" s="69"/>
      <c r="Z617" s="70"/>
      <c r="AA617" s="69"/>
      <c r="AB617" s="70"/>
      <c r="AC617" s="69"/>
      <c r="AD617" s="70"/>
      <c r="AE617" s="69"/>
      <c r="AF617" s="70"/>
    </row>
    <row r="618" spans="2:32" s="159" customFormat="1" x14ac:dyDescent="0.25">
      <c r="B618" s="160"/>
      <c r="C618" s="160"/>
      <c r="D618" s="160"/>
      <c r="E618" s="160"/>
      <c r="F618" s="160"/>
      <c r="G618" s="160"/>
      <c r="H618" s="160"/>
      <c r="I618" s="160"/>
      <c r="J618" s="160"/>
      <c r="K618" s="160"/>
      <c r="L618" s="160"/>
      <c r="M618" s="160"/>
      <c r="N618" s="160"/>
      <c r="O618" s="160"/>
      <c r="P618" s="160"/>
      <c r="Q618" s="160"/>
      <c r="R618" s="160"/>
      <c r="S618" s="160"/>
      <c r="T618" s="160"/>
      <c r="U618" s="160"/>
      <c r="V618" s="160"/>
      <c r="W618" s="160"/>
      <c r="X618" s="160"/>
      <c r="Y618" s="160"/>
      <c r="Z618" s="160"/>
      <c r="AA618" s="160"/>
      <c r="AB618" s="160"/>
      <c r="AC618" s="160"/>
      <c r="AD618" s="160"/>
      <c r="AE618" s="160"/>
      <c r="AF618" s="160"/>
    </row>
    <row r="619" spans="2:32" s="159" customFormat="1" x14ac:dyDescent="0.25">
      <c r="B619" s="160"/>
      <c r="C619" s="160"/>
      <c r="D619" s="160"/>
      <c r="E619" s="160"/>
      <c r="F619" s="160"/>
      <c r="G619" s="160"/>
      <c r="H619" s="160"/>
      <c r="I619" s="160"/>
      <c r="J619" s="160"/>
      <c r="K619" s="160"/>
      <c r="L619" s="160"/>
      <c r="M619" s="160"/>
      <c r="N619" s="160"/>
      <c r="O619" s="160"/>
      <c r="P619" s="160"/>
      <c r="Q619" s="160"/>
      <c r="R619" s="160"/>
      <c r="S619" s="160"/>
      <c r="T619" s="160"/>
      <c r="U619" s="160"/>
      <c r="V619" s="160"/>
      <c r="W619" s="160"/>
      <c r="X619" s="160"/>
      <c r="Y619" s="160"/>
      <c r="Z619" s="160"/>
      <c r="AA619" s="160"/>
      <c r="AB619" s="160"/>
      <c r="AC619" s="160"/>
      <c r="AD619" s="160"/>
      <c r="AE619" s="160"/>
      <c r="AF619" s="160"/>
    </row>
    <row r="620" spans="2:32" s="159" customFormat="1" x14ac:dyDescent="0.25">
      <c r="B620" s="160"/>
      <c r="C620" s="160"/>
      <c r="D620" s="160"/>
      <c r="E620" s="160"/>
      <c r="F620" s="160"/>
      <c r="G620" s="160"/>
      <c r="H620" s="160"/>
      <c r="I620" s="160"/>
      <c r="J620" s="160"/>
      <c r="K620" s="160"/>
      <c r="L620" s="160"/>
      <c r="M620" s="160"/>
      <c r="N620" s="160"/>
      <c r="O620" s="160"/>
      <c r="P620" s="160"/>
      <c r="Q620" s="160"/>
      <c r="R620" s="160"/>
      <c r="S620" s="160"/>
      <c r="T620" s="160"/>
      <c r="U620" s="160"/>
      <c r="V620" s="160"/>
      <c r="W620" s="160"/>
      <c r="X620" s="160"/>
      <c r="Y620" s="160"/>
      <c r="Z620" s="160"/>
      <c r="AA620" s="160"/>
      <c r="AB620" s="160"/>
      <c r="AC620" s="160"/>
      <c r="AD620" s="160"/>
      <c r="AE620" s="160"/>
      <c r="AF620" s="160"/>
    </row>
    <row r="621" spans="2:32" s="159" customFormat="1" x14ac:dyDescent="0.25">
      <c r="B621" s="160"/>
      <c r="C621" s="160"/>
      <c r="D621" s="160"/>
      <c r="E621" s="160"/>
      <c r="F621" s="160"/>
      <c r="G621" s="160"/>
      <c r="H621" s="160"/>
      <c r="I621" s="160"/>
      <c r="J621" s="160"/>
      <c r="K621" s="160"/>
      <c r="L621" s="160"/>
      <c r="M621" s="160"/>
      <c r="N621" s="160"/>
      <c r="O621" s="160"/>
      <c r="P621" s="160"/>
      <c r="Q621" s="160"/>
      <c r="R621" s="160"/>
      <c r="S621" s="160"/>
      <c r="T621" s="160"/>
      <c r="U621" s="160"/>
      <c r="V621" s="160"/>
      <c r="W621" s="160"/>
      <c r="X621" s="160"/>
      <c r="Y621" s="160"/>
      <c r="Z621" s="160"/>
      <c r="AA621" s="160"/>
      <c r="AB621" s="160"/>
      <c r="AC621" s="160"/>
      <c r="AD621" s="160"/>
      <c r="AE621" s="160"/>
      <c r="AF621" s="160"/>
    </row>
    <row r="622" spans="2:32" s="159" customFormat="1" x14ac:dyDescent="0.25">
      <c r="B622" s="160"/>
      <c r="C622" s="160"/>
      <c r="D622" s="160"/>
      <c r="E622" s="160"/>
      <c r="F622" s="160"/>
      <c r="G622" s="160"/>
      <c r="H622" s="160"/>
      <c r="I622" s="160"/>
      <c r="J622" s="160"/>
      <c r="K622" s="160"/>
      <c r="L622" s="160"/>
      <c r="M622" s="160"/>
      <c r="N622" s="160"/>
      <c r="O622" s="160"/>
      <c r="P622" s="160"/>
      <c r="Q622" s="160"/>
      <c r="R622" s="160"/>
      <c r="S622" s="160"/>
      <c r="T622" s="160"/>
      <c r="U622" s="160"/>
      <c r="V622" s="160"/>
      <c r="W622" s="160"/>
      <c r="X622" s="160"/>
      <c r="Y622" s="160"/>
      <c r="Z622" s="160"/>
      <c r="AA622" s="160"/>
      <c r="AB622" s="160"/>
      <c r="AC622" s="160"/>
      <c r="AD622" s="160"/>
      <c r="AE622" s="160"/>
      <c r="AF622" s="160"/>
    </row>
    <row r="623" spans="2:32" s="159" customFormat="1" x14ac:dyDescent="0.25">
      <c r="B623" s="160"/>
      <c r="C623" s="160"/>
      <c r="D623" s="160"/>
      <c r="E623" s="160"/>
      <c r="F623" s="160"/>
      <c r="G623" s="160"/>
      <c r="H623" s="160"/>
      <c r="I623" s="160"/>
      <c r="J623" s="160"/>
      <c r="K623" s="160"/>
      <c r="L623" s="160"/>
      <c r="M623" s="160"/>
      <c r="N623" s="160"/>
      <c r="O623" s="160"/>
      <c r="P623" s="160"/>
      <c r="Q623" s="160"/>
      <c r="R623" s="160"/>
      <c r="S623" s="160"/>
      <c r="T623" s="160"/>
      <c r="U623" s="160"/>
      <c r="V623" s="160"/>
      <c r="W623" s="160"/>
      <c r="X623" s="160"/>
      <c r="Y623" s="160"/>
      <c r="Z623" s="160"/>
      <c r="AA623" s="160"/>
      <c r="AB623" s="160"/>
      <c r="AC623" s="160"/>
      <c r="AD623" s="160"/>
      <c r="AE623" s="160"/>
      <c r="AF623" s="160"/>
    </row>
    <row r="624" spans="2:32" s="159" customFormat="1" x14ac:dyDescent="0.25">
      <c r="B624" s="160"/>
      <c r="C624" s="160"/>
      <c r="D624" s="160"/>
      <c r="E624" s="160"/>
      <c r="F624" s="160"/>
      <c r="G624" s="160"/>
      <c r="H624" s="160"/>
      <c r="I624" s="160"/>
      <c r="J624" s="160"/>
      <c r="K624" s="160"/>
      <c r="L624" s="160"/>
      <c r="M624" s="160"/>
      <c r="N624" s="160"/>
      <c r="O624" s="160"/>
      <c r="P624" s="160"/>
      <c r="Q624" s="160"/>
      <c r="R624" s="160"/>
      <c r="S624" s="160"/>
      <c r="T624" s="160"/>
      <c r="U624" s="160"/>
      <c r="V624" s="160"/>
      <c r="W624" s="160"/>
      <c r="X624" s="160"/>
      <c r="Y624" s="160"/>
      <c r="Z624" s="160"/>
      <c r="AA624" s="160"/>
      <c r="AB624" s="160"/>
      <c r="AC624" s="160"/>
      <c r="AD624" s="160"/>
      <c r="AE624" s="160"/>
      <c r="AF624" s="160"/>
    </row>
    <row r="625" spans="2:32" s="159" customFormat="1" x14ac:dyDescent="0.25">
      <c r="B625" s="160"/>
      <c r="C625" s="160"/>
      <c r="D625" s="160"/>
      <c r="E625" s="160"/>
      <c r="F625" s="160"/>
      <c r="G625" s="160"/>
      <c r="H625" s="160"/>
      <c r="I625" s="160"/>
      <c r="J625" s="160"/>
      <c r="K625" s="160"/>
      <c r="L625" s="160"/>
      <c r="M625" s="160"/>
      <c r="N625" s="160"/>
      <c r="O625" s="160"/>
      <c r="P625" s="160"/>
      <c r="Q625" s="160"/>
      <c r="R625" s="160"/>
      <c r="S625" s="160"/>
      <c r="T625" s="160"/>
      <c r="U625" s="160"/>
      <c r="V625" s="160"/>
      <c r="W625" s="160"/>
      <c r="X625" s="160"/>
      <c r="Y625" s="160"/>
      <c r="Z625" s="160"/>
      <c r="AA625" s="160"/>
      <c r="AB625" s="160"/>
      <c r="AC625" s="160"/>
      <c r="AD625" s="160"/>
      <c r="AE625" s="160"/>
      <c r="AF625" s="160"/>
    </row>
    <row r="626" spans="2:32" s="159" customFormat="1" x14ac:dyDescent="0.25">
      <c r="B626" s="160"/>
      <c r="C626" s="160"/>
      <c r="D626" s="160"/>
      <c r="E626" s="160"/>
      <c r="F626" s="160"/>
      <c r="G626" s="160"/>
      <c r="H626" s="160"/>
      <c r="I626" s="160"/>
      <c r="J626" s="160"/>
      <c r="K626" s="160"/>
      <c r="L626" s="160"/>
      <c r="M626" s="160"/>
      <c r="N626" s="160"/>
      <c r="O626" s="160"/>
      <c r="P626" s="160"/>
      <c r="Q626" s="160"/>
      <c r="R626" s="160"/>
      <c r="S626" s="160"/>
      <c r="T626" s="160"/>
      <c r="U626" s="160"/>
      <c r="V626" s="160"/>
      <c r="W626" s="160"/>
      <c r="X626" s="160"/>
      <c r="Y626" s="160"/>
      <c r="Z626" s="160"/>
      <c r="AA626" s="160"/>
      <c r="AB626" s="160"/>
      <c r="AC626" s="160"/>
      <c r="AD626" s="160"/>
      <c r="AE626" s="160"/>
      <c r="AF626" s="160"/>
    </row>
    <row r="627" spans="2:32" s="159" customFormat="1" x14ac:dyDescent="0.25">
      <c r="B627" s="160"/>
      <c r="C627" s="160"/>
      <c r="D627" s="160"/>
      <c r="E627" s="160"/>
      <c r="F627" s="160"/>
      <c r="G627" s="160"/>
      <c r="H627" s="160"/>
      <c r="I627" s="160"/>
      <c r="J627" s="160"/>
      <c r="K627" s="160"/>
      <c r="L627" s="160"/>
      <c r="M627" s="160"/>
      <c r="N627" s="160"/>
      <c r="O627" s="160"/>
      <c r="P627" s="160"/>
      <c r="Q627" s="160"/>
      <c r="R627" s="160"/>
      <c r="S627" s="160"/>
      <c r="T627" s="160"/>
      <c r="U627" s="160"/>
      <c r="V627" s="160"/>
      <c r="W627" s="160"/>
      <c r="X627" s="160"/>
      <c r="Y627" s="160"/>
      <c r="Z627" s="160"/>
      <c r="AA627" s="160"/>
      <c r="AB627" s="160"/>
      <c r="AC627" s="160"/>
      <c r="AD627" s="160"/>
      <c r="AE627" s="160"/>
      <c r="AF627" s="160"/>
    </row>
    <row r="628" spans="2:32" s="159" customFormat="1" x14ac:dyDescent="0.25">
      <c r="B628" s="160"/>
      <c r="C628" s="160"/>
      <c r="D628" s="160"/>
      <c r="E628" s="160"/>
      <c r="F628" s="160"/>
      <c r="G628" s="160"/>
      <c r="H628" s="160"/>
      <c r="I628" s="160"/>
      <c r="J628" s="160"/>
      <c r="K628" s="160"/>
      <c r="L628" s="160"/>
      <c r="M628" s="160"/>
      <c r="N628" s="160"/>
      <c r="O628" s="160"/>
      <c r="P628" s="160"/>
      <c r="Q628" s="160"/>
      <c r="R628" s="160"/>
      <c r="S628" s="160"/>
      <c r="T628" s="160"/>
      <c r="U628" s="160"/>
      <c r="V628" s="160"/>
      <c r="W628" s="160"/>
      <c r="X628" s="160"/>
      <c r="Y628" s="160"/>
      <c r="Z628" s="160"/>
      <c r="AA628" s="160"/>
      <c r="AB628" s="160"/>
      <c r="AC628" s="160"/>
      <c r="AD628" s="160"/>
      <c r="AE628" s="160"/>
      <c r="AF628" s="160"/>
    </row>
    <row r="629" spans="2:32" s="159" customFormat="1" x14ac:dyDescent="0.25">
      <c r="B629" s="160"/>
      <c r="C629" s="160"/>
      <c r="D629" s="160"/>
      <c r="E629" s="160"/>
      <c r="F629" s="160"/>
      <c r="G629" s="160"/>
      <c r="H629" s="160"/>
      <c r="I629" s="160"/>
      <c r="J629" s="160"/>
      <c r="K629" s="160"/>
      <c r="L629" s="160"/>
      <c r="M629" s="160"/>
      <c r="N629" s="160"/>
      <c r="O629" s="160"/>
      <c r="P629" s="160"/>
      <c r="Q629" s="160"/>
      <c r="R629" s="160"/>
      <c r="S629" s="160"/>
      <c r="T629" s="160"/>
      <c r="U629" s="160"/>
      <c r="V629" s="160"/>
      <c r="W629" s="160"/>
      <c r="X629" s="160"/>
      <c r="Y629" s="160"/>
      <c r="Z629" s="160"/>
      <c r="AA629" s="160"/>
      <c r="AB629" s="160"/>
      <c r="AC629" s="160"/>
      <c r="AD629" s="160"/>
      <c r="AE629" s="160"/>
      <c r="AF629" s="160"/>
    </row>
    <row r="630" spans="2:32" s="159" customFormat="1" x14ac:dyDescent="0.25">
      <c r="B630" s="160"/>
      <c r="C630" s="160"/>
      <c r="D630" s="160"/>
      <c r="E630" s="160"/>
      <c r="F630" s="160"/>
      <c r="G630" s="160"/>
      <c r="H630" s="160"/>
      <c r="I630" s="160"/>
      <c r="J630" s="160"/>
      <c r="K630" s="160"/>
      <c r="L630" s="160"/>
      <c r="M630" s="160"/>
      <c r="N630" s="160"/>
      <c r="O630" s="160"/>
      <c r="P630" s="160"/>
      <c r="Q630" s="160"/>
      <c r="R630" s="160"/>
      <c r="S630" s="160"/>
      <c r="T630" s="160"/>
      <c r="U630" s="160"/>
      <c r="V630" s="160"/>
      <c r="W630" s="160"/>
      <c r="X630" s="160"/>
      <c r="Y630" s="160"/>
      <c r="Z630" s="160"/>
      <c r="AA630" s="160"/>
      <c r="AB630" s="160"/>
      <c r="AC630" s="160"/>
      <c r="AD630" s="160"/>
      <c r="AE630" s="160"/>
      <c r="AF630" s="160"/>
    </row>
    <row r="631" spans="2:32" s="159" customFormat="1" x14ac:dyDescent="0.25">
      <c r="B631" s="160"/>
      <c r="C631" s="160"/>
      <c r="D631" s="160"/>
      <c r="E631" s="160"/>
      <c r="F631" s="160"/>
      <c r="G631" s="160"/>
      <c r="H631" s="160"/>
      <c r="I631" s="160"/>
      <c r="J631" s="160"/>
      <c r="K631" s="160"/>
      <c r="L631" s="160"/>
      <c r="M631" s="160"/>
      <c r="N631" s="160"/>
      <c r="O631" s="160"/>
      <c r="P631" s="160"/>
      <c r="Q631" s="160"/>
      <c r="R631" s="160"/>
      <c r="S631" s="160"/>
      <c r="T631" s="160"/>
      <c r="U631" s="160"/>
      <c r="V631" s="160"/>
      <c r="W631" s="160"/>
      <c r="X631" s="160"/>
      <c r="Y631" s="160"/>
      <c r="Z631" s="160"/>
      <c r="AA631" s="160"/>
      <c r="AB631" s="160"/>
      <c r="AC631" s="160"/>
      <c r="AD631" s="160"/>
      <c r="AE631" s="160"/>
      <c r="AF631" s="160"/>
    </row>
    <row r="632" spans="2:32" s="159" customFormat="1" x14ac:dyDescent="0.25">
      <c r="B632" s="160"/>
      <c r="C632" s="160"/>
      <c r="D632" s="160"/>
      <c r="E632" s="160"/>
      <c r="F632" s="160"/>
      <c r="G632" s="160"/>
      <c r="H632" s="160"/>
      <c r="I632" s="160"/>
      <c r="J632" s="160"/>
      <c r="K632" s="160"/>
      <c r="L632" s="160"/>
      <c r="M632" s="160"/>
      <c r="N632" s="160"/>
      <c r="O632" s="160"/>
      <c r="P632" s="160"/>
      <c r="Q632" s="160"/>
      <c r="R632" s="160"/>
      <c r="S632" s="160"/>
      <c r="T632" s="160"/>
      <c r="U632" s="160"/>
      <c r="V632" s="160"/>
      <c r="W632" s="160"/>
      <c r="X632" s="160"/>
      <c r="Y632" s="160"/>
      <c r="Z632" s="160"/>
      <c r="AA632" s="160"/>
      <c r="AB632" s="160"/>
      <c r="AC632" s="160"/>
      <c r="AD632" s="160"/>
      <c r="AE632" s="160"/>
      <c r="AF632" s="160"/>
    </row>
    <row r="633" spans="2:32" s="159" customFormat="1" x14ac:dyDescent="0.25">
      <c r="B633" s="160"/>
      <c r="C633" s="160"/>
      <c r="D633" s="160"/>
      <c r="E633" s="160"/>
      <c r="F633" s="160"/>
      <c r="G633" s="160"/>
      <c r="H633" s="160"/>
      <c r="I633" s="160"/>
      <c r="J633" s="160"/>
      <c r="K633" s="160"/>
      <c r="L633" s="160"/>
      <c r="M633" s="160"/>
      <c r="N633" s="160"/>
      <c r="O633" s="160"/>
      <c r="P633" s="160"/>
      <c r="Q633" s="160"/>
      <c r="R633" s="160"/>
      <c r="S633" s="160"/>
      <c r="T633" s="160"/>
      <c r="U633" s="160"/>
      <c r="V633" s="160"/>
      <c r="W633" s="160"/>
      <c r="X633" s="160"/>
      <c r="Y633" s="160"/>
      <c r="Z633" s="160"/>
      <c r="AA633" s="160"/>
      <c r="AB633" s="160"/>
      <c r="AC633" s="160"/>
      <c r="AD633" s="160"/>
      <c r="AE633" s="160"/>
      <c r="AF633" s="160"/>
    </row>
    <row r="634" spans="2:32" s="159" customFormat="1" x14ac:dyDescent="0.25">
      <c r="B634" s="160"/>
      <c r="C634" s="160"/>
      <c r="D634" s="160"/>
      <c r="E634" s="160"/>
      <c r="F634" s="160"/>
      <c r="G634" s="160"/>
      <c r="H634" s="160"/>
      <c r="I634" s="160"/>
      <c r="J634" s="160"/>
      <c r="K634" s="160"/>
      <c r="L634" s="160"/>
      <c r="M634" s="160"/>
      <c r="N634" s="160"/>
      <c r="O634" s="160"/>
      <c r="P634" s="160"/>
      <c r="Q634" s="160"/>
      <c r="R634" s="160"/>
      <c r="S634" s="160"/>
      <c r="T634" s="160"/>
      <c r="U634" s="160"/>
      <c r="V634" s="160"/>
      <c r="W634" s="160"/>
      <c r="X634" s="160"/>
      <c r="Y634" s="160"/>
      <c r="Z634" s="160"/>
      <c r="AA634" s="160"/>
      <c r="AB634" s="160"/>
      <c r="AC634" s="160"/>
      <c r="AD634" s="160"/>
      <c r="AE634" s="160"/>
      <c r="AF634" s="160"/>
    </row>
    <row r="635" spans="2:32" s="159" customFormat="1" x14ac:dyDescent="0.25">
      <c r="B635" s="160"/>
      <c r="C635" s="160"/>
      <c r="D635" s="160"/>
      <c r="E635" s="160"/>
      <c r="F635" s="160"/>
      <c r="G635" s="160"/>
      <c r="H635" s="160"/>
      <c r="I635" s="160"/>
      <c r="J635" s="160"/>
      <c r="K635" s="160"/>
      <c r="L635" s="160"/>
      <c r="M635" s="160"/>
      <c r="N635" s="160"/>
      <c r="O635" s="160"/>
      <c r="P635" s="160"/>
      <c r="Q635" s="160"/>
      <c r="R635" s="160"/>
      <c r="S635" s="160"/>
      <c r="T635" s="160"/>
      <c r="U635" s="160"/>
      <c r="V635" s="160"/>
      <c r="W635" s="160"/>
      <c r="X635" s="160"/>
      <c r="Y635" s="160"/>
      <c r="Z635" s="160"/>
      <c r="AA635" s="160"/>
      <c r="AB635" s="160"/>
      <c r="AC635" s="160"/>
      <c r="AD635" s="160"/>
      <c r="AE635" s="160"/>
      <c r="AF635" s="160"/>
    </row>
    <row r="636" spans="2:32" s="159" customFormat="1" x14ac:dyDescent="0.25">
      <c r="B636" s="160"/>
      <c r="C636" s="160"/>
      <c r="D636" s="160"/>
      <c r="E636" s="160"/>
      <c r="F636" s="160"/>
      <c r="G636" s="160"/>
      <c r="H636" s="160"/>
      <c r="I636" s="160"/>
      <c r="J636" s="160"/>
      <c r="K636" s="160"/>
      <c r="L636" s="160"/>
      <c r="M636" s="160"/>
      <c r="N636" s="160"/>
      <c r="O636" s="160"/>
      <c r="P636" s="160"/>
      <c r="Q636" s="160"/>
      <c r="R636" s="160"/>
      <c r="S636" s="160"/>
      <c r="T636" s="160"/>
      <c r="U636" s="160"/>
      <c r="V636" s="160"/>
      <c r="W636" s="160"/>
      <c r="X636" s="160"/>
      <c r="Y636" s="160"/>
      <c r="Z636" s="160"/>
      <c r="AA636" s="160"/>
      <c r="AB636" s="160"/>
      <c r="AC636" s="160"/>
      <c r="AD636" s="160"/>
      <c r="AE636" s="160"/>
      <c r="AF636" s="160"/>
    </row>
    <row r="637" spans="2:32" s="159" customFormat="1" x14ac:dyDescent="0.25">
      <c r="B637" s="160"/>
      <c r="C637" s="160"/>
      <c r="D637" s="160"/>
      <c r="E637" s="160"/>
      <c r="F637" s="160"/>
      <c r="G637" s="160"/>
      <c r="H637" s="160"/>
      <c r="I637" s="160"/>
      <c r="J637" s="160"/>
      <c r="K637" s="160"/>
      <c r="L637" s="160"/>
      <c r="M637" s="160"/>
      <c r="N637" s="160"/>
      <c r="O637" s="160"/>
      <c r="P637" s="160"/>
      <c r="Q637" s="160"/>
      <c r="R637" s="160"/>
      <c r="S637" s="160"/>
      <c r="T637" s="160"/>
      <c r="U637" s="160"/>
      <c r="V637" s="160"/>
      <c r="W637" s="160"/>
      <c r="X637" s="160"/>
      <c r="Y637" s="160"/>
      <c r="Z637" s="160"/>
      <c r="AA637" s="160"/>
      <c r="AB637" s="160"/>
      <c r="AC637" s="160"/>
      <c r="AD637" s="160"/>
      <c r="AE637" s="160"/>
      <c r="AF637" s="160"/>
    </row>
    <row r="638" spans="2:32" s="159" customFormat="1" x14ac:dyDescent="0.25">
      <c r="B638" s="160"/>
      <c r="C638" s="160"/>
      <c r="D638" s="160"/>
      <c r="E638" s="160"/>
      <c r="F638" s="160"/>
      <c r="G638" s="160"/>
      <c r="H638" s="160"/>
      <c r="I638" s="160"/>
      <c r="J638" s="160"/>
      <c r="K638" s="160"/>
      <c r="L638" s="160"/>
      <c r="M638" s="160"/>
      <c r="N638" s="160"/>
      <c r="O638" s="160"/>
      <c r="P638" s="160"/>
      <c r="Q638" s="160"/>
      <c r="R638" s="160"/>
      <c r="S638" s="160"/>
      <c r="T638" s="160"/>
      <c r="U638" s="160"/>
      <c r="V638" s="160"/>
      <c r="W638" s="160"/>
      <c r="X638" s="160"/>
      <c r="Y638" s="160"/>
      <c r="Z638" s="160"/>
      <c r="AA638" s="160"/>
      <c r="AB638" s="160"/>
      <c r="AC638" s="160"/>
      <c r="AD638" s="160"/>
      <c r="AE638" s="160"/>
      <c r="AF638" s="160"/>
    </row>
    <row r="639" spans="2:32" s="159" customFormat="1" x14ac:dyDescent="0.25">
      <c r="B639" s="160"/>
      <c r="C639" s="160"/>
      <c r="D639" s="160"/>
      <c r="E639" s="160"/>
      <c r="F639" s="160"/>
      <c r="G639" s="160"/>
      <c r="H639" s="160"/>
      <c r="I639" s="160"/>
      <c r="J639" s="160"/>
      <c r="K639" s="160"/>
      <c r="L639" s="160"/>
      <c r="M639" s="160"/>
      <c r="N639" s="160"/>
      <c r="O639" s="160"/>
      <c r="P639" s="160"/>
      <c r="Q639" s="160"/>
      <c r="R639" s="160"/>
      <c r="S639" s="160"/>
      <c r="T639" s="160"/>
      <c r="U639" s="160"/>
      <c r="V639" s="160"/>
      <c r="W639" s="160"/>
      <c r="X639" s="160"/>
      <c r="Y639" s="160"/>
      <c r="Z639" s="160"/>
      <c r="AA639" s="160"/>
      <c r="AB639" s="160"/>
      <c r="AC639" s="160"/>
      <c r="AD639" s="160"/>
      <c r="AE639" s="160"/>
      <c r="AF639" s="160"/>
    </row>
    <row r="640" spans="2:32" s="159" customFormat="1" x14ac:dyDescent="0.25">
      <c r="B640" s="160"/>
      <c r="C640" s="160"/>
      <c r="D640" s="160"/>
      <c r="E640" s="160"/>
      <c r="F640" s="160"/>
      <c r="G640" s="160"/>
      <c r="H640" s="160"/>
      <c r="I640" s="160"/>
      <c r="J640" s="160"/>
      <c r="K640" s="160"/>
      <c r="L640" s="160"/>
      <c r="M640" s="160"/>
      <c r="N640" s="160"/>
      <c r="O640" s="160"/>
      <c r="P640" s="160"/>
      <c r="Q640" s="160"/>
      <c r="R640" s="160"/>
      <c r="S640" s="160"/>
      <c r="T640" s="160"/>
      <c r="U640" s="160"/>
      <c r="V640" s="160"/>
      <c r="W640" s="160"/>
      <c r="X640" s="160"/>
      <c r="Y640" s="160"/>
      <c r="Z640" s="160"/>
      <c r="AA640" s="160"/>
      <c r="AB640" s="160"/>
      <c r="AC640" s="160"/>
      <c r="AD640" s="160"/>
      <c r="AE640" s="160"/>
      <c r="AF640" s="160"/>
    </row>
    <row r="641" spans="2:32" s="159" customFormat="1" x14ac:dyDescent="0.25">
      <c r="B641" s="160"/>
      <c r="C641" s="160"/>
      <c r="D641" s="160"/>
      <c r="E641" s="160"/>
      <c r="F641" s="160"/>
      <c r="G641" s="160"/>
      <c r="H641" s="160"/>
      <c r="I641" s="160"/>
      <c r="J641" s="160"/>
      <c r="K641" s="160"/>
      <c r="L641" s="160"/>
      <c r="M641" s="160"/>
      <c r="N641" s="160"/>
      <c r="O641" s="160"/>
      <c r="P641" s="160"/>
      <c r="Q641" s="160"/>
      <c r="R641" s="160"/>
      <c r="S641" s="160"/>
      <c r="T641" s="160"/>
      <c r="U641" s="160"/>
      <c r="V641" s="160"/>
      <c r="W641" s="160"/>
      <c r="X641" s="160"/>
      <c r="Y641" s="160"/>
      <c r="Z641" s="160"/>
      <c r="AA641" s="160"/>
      <c r="AB641" s="160"/>
      <c r="AC641" s="160"/>
      <c r="AD641" s="160"/>
      <c r="AE641" s="160"/>
      <c r="AF641" s="160"/>
    </row>
    <row r="642" spans="2:32" s="159" customFormat="1" x14ac:dyDescent="0.25">
      <c r="B642" s="160"/>
      <c r="C642" s="160"/>
      <c r="D642" s="160"/>
      <c r="E642" s="160"/>
      <c r="F642" s="160"/>
      <c r="G642" s="160"/>
      <c r="H642" s="160"/>
      <c r="I642" s="160"/>
      <c r="J642" s="160"/>
      <c r="K642" s="160"/>
      <c r="L642" s="160"/>
      <c r="M642" s="160"/>
      <c r="N642" s="160"/>
      <c r="O642" s="160"/>
      <c r="P642" s="160"/>
      <c r="Q642" s="160"/>
      <c r="R642" s="160"/>
      <c r="S642" s="160"/>
      <c r="T642" s="160"/>
      <c r="U642" s="160"/>
      <c r="V642" s="160"/>
      <c r="W642" s="160"/>
      <c r="X642" s="160"/>
      <c r="Y642" s="160"/>
      <c r="Z642" s="160"/>
      <c r="AA642" s="160"/>
      <c r="AB642" s="160"/>
      <c r="AC642" s="160"/>
      <c r="AD642" s="160"/>
      <c r="AE642" s="160"/>
      <c r="AF642" s="160"/>
    </row>
    <row r="643" spans="2:32" s="159" customFormat="1" x14ac:dyDescent="0.25">
      <c r="B643" s="160"/>
      <c r="C643" s="160"/>
      <c r="D643" s="160"/>
      <c r="E643" s="160"/>
      <c r="F643" s="160"/>
      <c r="G643" s="160"/>
      <c r="H643" s="160"/>
      <c r="I643" s="160"/>
      <c r="J643" s="160"/>
      <c r="K643" s="160"/>
      <c r="L643" s="160"/>
      <c r="M643" s="160"/>
      <c r="N643" s="160"/>
      <c r="O643" s="160"/>
      <c r="P643" s="160"/>
      <c r="Q643" s="160"/>
      <c r="R643" s="160"/>
      <c r="S643" s="160"/>
      <c r="T643" s="160"/>
      <c r="U643" s="160"/>
      <c r="V643" s="160"/>
      <c r="W643" s="160"/>
      <c r="X643" s="160"/>
      <c r="Y643" s="160"/>
      <c r="Z643" s="160"/>
      <c r="AA643" s="160"/>
      <c r="AB643" s="160"/>
      <c r="AC643" s="160"/>
      <c r="AD643" s="160"/>
      <c r="AE643" s="160"/>
      <c r="AF643" s="160"/>
    </row>
    <row r="644" spans="2:32" s="159" customFormat="1" x14ac:dyDescent="0.25">
      <c r="B644" s="160"/>
      <c r="C644" s="160"/>
      <c r="D644" s="160"/>
      <c r="E644" s="160"/>
      <c r="F644" s="160"/>
      <c r="G644" s="160"/>
      <c r="H644" s="160"/>
      <c r="I644" s="160"/>
      <c r="J644" s="160"/>
      <c r="K644" s="160"/>
      <c r="L644" s="160"/>
      <c r="M644" s="160"/>
      <c r="N644" s="160"/>
      <c r="O644" s="160"/>
      <c r="P644" s="160"/>
      <c r="Q644" s="160"/>
      <c r="R644" s="160"/>
      <c r="S644" s="160"/>
      <c r="T644" s="160"/>
      <c r="U644" s="160"/>
      <c r="V644" s="160"/>
      <c r="W644" s="160"/>
      <c r="X644" s="160"/>
      <c r="Y644" s="160"/>
      <c r="Z644" s="160"/>
      <c r="AA644" s="160"/>
      <c r="AB644" s="160"/>
      <c r="AC644" s="160"/>
      <c r="AD644" s="160"/>
      <c r="AE644" s="160"/>
      <c r="AF644" s="160"/>
    </row>
    <row r="645" spans="2:32" s="159" customFormat="1" x14ac:dyDescent="0.25">
      <c r="B645" s="160"/>
      <c r="C645" s="160"/>
      <c r="D645" s="160"/>
      <c r="E645" s="160"/>
      <c r="F645" s="160"/>
      <c r="G645" s="160"/>
      <c r="H645" s="160"/>
      <c r="I645" s="160"/>
      <c r="J645" s="160"/>
      <c r="K645" s="160"/>
      <c r="L645" s="160"/>
      <c r="M645" s="160"/>
      <c r="N645" s="160"/>
      <c r="O645" s="160"/>
      <c r="P645" s="160"/>
      <c r="Q645" s="160"/>
      <c r="R645" s="160"/>
      <c r="S645" s="160"/>
      <c r="T645" s="160"/>
      <c r="U645" s="160"/>
      <c r="V645" s="160"/>
      <c r="W645" s="160"/>
      <c r="X645" s="160"/>
      <c r="Y645" s="160"/>
      <c r="Z645" s="160"/>
      <c r="AA645" s="160"/>
      <c r="AB645" s="160"/>
      <c r="AC645" s="160"/>
      <c r="AD645" s="160"/>
      <c r="AE645" s="160"/>
      <c r="AF645" s="160"/>
    </row>
    <row r="646" spans="2:32" s="159" customFormat="1" x14ac:dyDescent="0.25">
      <c r="B646" s="160"/>
      <c r="C646" s="160"/>
      <c r="D646" s="160"/>
      <c r="E646" s="160"/>
      <c r="F646" s="160"/>
      <c r="G646" s="160"/>
      <c r="H646" s="160"/>
      <c r="I646" s="160"/>
      <c r="J646" s="160"/>
      <c r="K646" s="160"/>
      <c r="L646" s="160"/>
      <c r="M646" s="160"/>
      <c r="N646" s="160"/>
      <c r="O646" s="160"/>
      <c r="P646" s="160"/>
      <c r="Q646" s="160"/>
      <c r="R646" s="160"/>
      <c r="S646" s="160"/>
      <c r="T646" s="160"/>
      <c r="U646" s="160"/>
      <c r="V646" s="160"/>
      <c r="W646" s="160"/>
      <c r="X646" s="160"/>
      <c r="Y646" s="160"/>
      <c r="Z646" s="160"/>
      <c r="AA646" s="160"/>
      <c r="AB646" s="160"/>
      <c r="AC646" s="160"/>
      <c r="AD646" s="160"/>
      <c r="AE646" s="160"/>
      <c r="AF646" s="160"/>
    </row>
    <row r="647" spans="2:32" s="159" customFormat="1" x14ac:dyDescent="0.25">
      <c r="B647" s="160"/>
      <c r="C647" s="160"/>
      <c r="D647" s="160"/>
      <c r="E647" s="160"/>
      <c r="F647" s="160"/>
      <c r="G647" s="160"/>
      <c r="H647" s="160"/>
      <c r="I647" s="160"/>
      <c r="J647" s="160"/>
      <c r="K647" s="160"/>
      <c r="L647" s="160"/>
      <c r="M647" s="160"/>
      <c r="N647" s="160"/>
      <c r="O647" s="160"/>
      <c r="P647" s="160"/>
      <c r="Q647" s="160"/>
      <c r="R647" s="160"/>
      <c r="S647" s="160"/>
      <c r="T647" s="160"/>
      <c r="U647" s="160"/>
      <c r="V647" s="160"/>
      <c r="W647" s="160"/>
      <c r="X647" s="160"/>
      <c r="Y647" s="160"/>
      <c r="Z647" s="160"/>
      <c r="AA647" s="160"/>
      <c r="AB647" s="160"/>
      <c r="AC647" s="160"/>
      <c r="AD647" s="160"/>
      <c r="AE647" s="160"/>
      <c r="AF647" s="160"/>
    </row>
    <row r="648" spans="2:32" s="159" customFormat="1" x14ac:dyDescent="0.25">
      <c r="B648" s="160"/>
      <c r="C648" s="160"/>
      <c r="D648" s="160"/>
      <c r="E648" s="160"/>
      <c r="F648" s="160"/>
      <c r="G648" s="160"/>
      <c r="H648" s="160"/>
      <c r="I648" s="160"/>
      <c r="J648" s="160"/>
      <c r="K648" s="160"/>
      <c r="L648" s="160"/>
      <c r="M648" s="160"/>
      <c r="N648" s="160"/>
      <c r="O648" s="160"/>
      <c r="P648" s="160"/>
      <c r="Q648" s="160"/>
      <c r="R648" s="160"/>
      <c r="S648" s="160"/>
      <c r="T648" s="160"/>
      <c r="U648" s="160"/>
      <c r="V648" s="160"/>
      <c r="W648" s="160"/>
      <c r="X648" s="160"/>
      <c r="Y648" s="160"/>
      <c r="Z648" s="160"/>
      <c r="AA648" s="160"/>
      <c r="AB648" s="160"/>
      <c r="AC648" s="160"/>
      <c r="AD648" s="160"/>
      <c r="AE648" s="160"/>
      <c r="AF648" s="160"/>
    </row>
    <row r="649" spans="2:32" s="159" customFormat="1" x14ac:dyDescent="0.25">
      <c r="B649" s="160"/>
      <c r="C649" s="160"/>
      <c r="D649" s="160"/>
      <c r="E649" s="160"/>
      <c r="F649" s="160"/>
      <c r="G649" s="160"/>
      <c r="H649" s="160"/>
      <c r="I649" s="160"/>
      <c r="J649" s="160"/>
      <c r="K649" s="160"/>
      <c r="L649" s="160"/>
      <c r="M649" s="160"/>
      <c r="N649" s="160"/>
      <c r="O649" s="160"/>
      <c r="P649" s="160"/>
      <c r="Q649" s="160"/>
      <c r="R649" s="160"/>
      <c r="S649" s="160"/>
      <c r="T649" s="160"/>
      <c r="U649" s="160"/>
      <c r="V649" s="160"/>
      <c r="W649" s="160"/>
      <c r="X649" s="160"/>
      <c r="Y649" s="160"/>
      <c r="Z649" s="160"/>
      <c r="AA649" s="160"/>
      <c r="AB649" s="160"/>
      <c r="AC649" s="160"/>
      <c r="AD649" s="160"/>
      <c r="AE649" s="160"/>
      <c r="AF649" s="160"/>
    </row>
    <row r="650" spans="2:32" s="159" customFormat="1" x14ac:dyDescent="0.25">
      <c r="B650" s="160"/>
      <c r="C650" s="160"/>
      <c r="D650" s="160"/>
      <c r="E650" s="160"/>
      <c r="F650" s="160"/>
      <c r="G650" s="160"/>
      <c r="H650" s="160"/>
      <c r="I650" s="160"/>
      <c r="J650" s="160"/>
      <c r="K650" s="160"/>
      <c r="L650" s="160"/>
      <c r="M650" s="160"/>
      <c r="N650" s="160"/>
      <c r="O650" s="160"/>
      <c r="P650" s="160"/>
      <c r="Q650" s="160"/>
      <c r="R650" s="160"/>
      <c r="S650" s="160"/>
      <c r="T650" s="160"/>
      <c r="U650" s="160"/>
      <c r="V650" s="160"/>
      <c r="W650" s="160"/>
      <c r="X650" s="160"/>
      <c r="Y650" s="160"/>
      <c r="Z650" s="160"/>
      <c r="AA650" s="160"/>
      <c r="AB650" s="160"/>
      <c r="AC650" s="160"/>
      <c r="AD650" s="160"/>
      <c r="AE650" s="160"/>
      <c r="AF650" s="160"/>
    </row>
    <row r="651" spans="2:32" s="159" customFormat="1" x14ac:dyDescent="0.25">
      <c r="B651" s="160"/>
      <c r="C651" s="160"/>
      <c r="D651" s="160"/>
      <c r="E651" s="160"/>
      <c r="F651" s="160"/>
      <c r="G651" s="160"/>
      <c r="H651" s="160"/>
      <c r="I651" s="160"/>
      <c r="J651" s="160"/>
      <c r="K651" s="160"/>
      <c r="L651" s="160"/>
      <c r="M651" s="160"/>
      <c r="N651" s="160"/>
      <c r="O651" s="160"/>
      <c r="P651" s="160"/>
      <c r="Q651" s="160"/>
      <c r="R651" s="160"/>
      <c r="S651" s="160"/>
      <c r="T651" s="160"/>
      <c r="U651" s="160"/>
      <c r="V651" s="160"/>
      <c r="W651" s="160"/>
      <c r="X651" s="160"/>
      <c r="Y651" s="160"/>
      <c r="Z651" s="160"/>
      <c r="AA651" s="160"/>
      <c r="AB651" s="160"/>
      <c r="AC651" s="160"/>
      <c r="AD651" s="160"/>
      <c r="AE651" s="160"/>
      <c r="AF651" s="160"/>
    </row>
    <row r="652" spans="2:32" s="159" customFormat="1" x14ac:dyDescent="0.25">
      <c r="B652" s="160"/>
      <c r="C652" s="160"/>
      <c r="D652" s="160"/>
      <c r="E652" s="160"/>
      <c r="F652" s="160"/>
      <c r="G652" s="160"/>
      <c r="H652" s="160"/>
      <c r="I652" s="160"/>
      <c r="J652" s="160"/>
      <c r="K652" s="160"/>
      <c r="L652" s="160"/>
      <c r="M652" s="160"/>
      <c r="N652" s="160"/>
      <c r="O652" s="160"/>
      <c r="P652" s="160"/>
      <c r="Q652" s="160"/>
      <c r="R652" s="160"/>
      <c r="S652" s="160"/>
      <c r="T652" s="160"/>
      <c r="U652" s="160"/>
      <c r="V652" s="160"/>
      <c r="W652" s="160"/>
      <c r="X652" s="160"/>
      <c r="Y652" s="160"/>
      <c r="Z652" s="160"/>
      <c r="AA652" s="160"/>
      <c r="AB652" s="160"/>
      <c r="AC652" s="160"/>
      <c r="AD652" s="160"/>
      <c r="AE652" s="160"/>
      <c r="AF652" s="160"/>
    </row>
    <row r="653" spans="2:32" s="159" customFormat="1" x14ac:dyDescent="0.25">
      <c r="B653" s="160"/>
      <c r="C653" s="160"/>
      <c r="D653" s="160"/>
      <c r="E653" s="160"/>
      <c r="F653" s="160"/>
      <c r="G653" s="160"/>
      <c r="H653" s="160"/>
      <c r="I653" s="160"/>
      <c r="J653" s="160"/>
      <c r="K653" s="160"/>
      <c r="L653" s="160"/>
      <c r="M653" s="160"/>
      <c r="N653" s="160"/>
      <c r="O653" s="160"/>
      <c r="P653" s="160"/>
      <c r="Q653" s="160"/>
      <c r="R653" s="160"/>
      <c r="S653" s="160"/>
      <c r="T653" s="160"/>
      <c r="U653" s="160"/>
      <c r="V653" s="160"/>
      <c r="W653" s="160"/>
      <c r="X653" s="160"/>
      <c r="Y653" s="160"/>
      <c r="Z653" s="160"/>
      <c r="AA653" s="160"/>
      <c r="AB653" s="160"/>
      <c r="AC653" s="160"/>
      <c r="AD653" s="160"/>
      <c r="AE653" s="160"/>
      <c r="AF653" s="160"/>
    </row>
    <row r="654" spans="2:32" s="159" customFormat="1" x14ac:dyDescent="0.25">
      <c r="B654" s="160"/>
      <c r="C654" s="160"/>
      <c r="D654" s="160"/>
      <c r="E654" s="160"/>
      <c r="F654" s="160"/>
      <c r="G654" s="160"/>
      <c r="H654" s="160"/>
      <c r="I654" s="160"/>
      <c r="J654" s="160"/>
      <c r="K654" s="160"/>
      <c r="L654" s="160"/>
      <c r="M654" s="160"/>
      <c r="N654" s="160"/>
      <c r="O654" s="160"/>
      <c r="P654" s="160"/>
      <c r="Q654" s="160"/>
      <c r="R654" s="160"/>
      <c r="S654" s="160"/>
      <c r="T654" s="160"/>
      <c r="U654" s="160"/>
      <c r="V654" s="160"/>
      <c r="W654" s="160"/>
      <c r="X654" s="160"/>
      <c r="Y654" s="160"/>
      <c r="Z654" s="160"/>
      <c r="AA654" s="160"/>
      <c r="AB654" s="160"/>
      <c r="AC654" s="160"/>
      <c r="AD654" s="160"/>
      <c r="AE654" s="160"/>
      <c r="AF654" s="160"/>
    </row>
    <row r="655" spans="2:32" s="159" customFormat="1" x14ac:dyDescent="0.25">
      <c r="B655" s="160"/>
      <c r="C655" s="160"/>
      <c r="D655" s="160"/>
      <c r="E655" s="160"/>
      <c r="F655" s="160"/>
      <c r="G655" s="160"/>
      <c r="H655" s="160"/>
      <c r="I655" s="160"/>
      <c r="J655" s="160"/>
      <c r="K655" s="160"/>
      <c r="L655" s="160"/>
      <c r="M655" s="160"/>
      <c r="N655" s="160"/>
      <c r="O655" s="160"/>
      <c r="P655" s="160"/>
      <c r="Q655" s="160"/>
      <c r="R655" s="160"/>
      <c r="S655" s="160"/>
      <c r="T655" s="160"/>
      <c r="U655" s="160"/>
      <c r="V655" s="160"/>
      <c r="W655" s="160"/>
      <c r="X655" s="160"/>
      <c r="Y655" s="160"/>
      <c r="Z655" s="160"/>
      <c r="AA655" s="160"/>
      <c r="AB655" s="160"/>
      <c r="AC655" s="160"/>
      <c r="AD655" s="160"/>
      <c r="AE655" s="160"/>
      <c r="AF655" s="160"/>
    </row>
    <row r="656" spans="2:32" s="159" customFormat="1" x14ac:dyDescent="0.25">
      <c r="B656" s="160"/>
      <c r="C656" s="160"/>
      <c r="D656" s="160"/>
      <c r="E656" s="160"/>
      <c r="F656" s="160"/>
      <c r="G656" s="160"/>
      <c r="H656" s="160"/>
      <c r="I656" s="160"/>
      <c r="J656" s="160"/>
      <c r="K656" s="160"/>
      <c r="L656" s="160"/>
      <c r="M656" s="160"/>
      <c r="N656" s="160"/>
      <c r="O656" s="160"/>
      <c r="P656" s="160"/>
      <c r="Q656" s="160"/>
      <c r="R656" s="160"/>
      <c r="S656" s="160"/>
      <c r="T656" s="160"/>
      <c r="U656" s="160"/>
      <c r="V656" s="160"/>
      <c r="W656" s="160"/>
      <c r="X656" s="160"/>
      <c r="Y656" s="160"/>
      <c r="Z656" s="160"/>
      <c r="AA656" s="160"/>
      <c r="AB656" s="160"/>
      <c r="AC656" s="160"/>
      <c r="AD656" s="160"/>
      <c r="AE656" s="160"/>
      <c r="AF656" s="160"/>
    </row>
    <row r="657" spans="2:32" s="159" customFormat="1" x14ac:dyDescent="0.25">
      <c r="B657" s="160"/>
      <c r="C657" s="160"/>
      <c r="D657" s="160"/>
      <c r="E657" s="160"/>
      <c r="F657" s="160"/>
      <c r="G657" s="160"/>
      <c r="H657" s="160"/>
      <c r="I657" s="160"/>
      <c r="J657" s="160"/>
      <c r="K657" s="160"/>
      <c r="L657" s="160"/>
      <c r="M657" s="160"/>
      <c r="N657" s="160"/>
      <c r="O657" s="160"/>
      <c r="P657" s="160"/>
      <c r="Q657" s="160"/>
      <c r="R657" s="160"/>
      <c r="S657" s="160"/>
      <c r="T657" s="160"/>
      <c r="U657" s="160"/>
      <c r="V657" s="160"/>
      <c r="W657" s="160"/>
      <c r="X657" s="160"/>
      <c r="Y657" s="160"/>
      <c r="Z657" s="160"/>
      <c r="AA657" s="160"/>
      <c r="AB657" s="160"/>
      <c r="AC657" s="160"/>
      <c r="AD657" s="160"/>
      <c r="AE657" s="160"/>
      <c r="AF657" s="160"/>
    </row>
    <row r="658" spans="2:32" s="159" customFormat="1" x14ac:dyDescent="0.25">
      <c r="B658" s="160"/>
      <c r="C658" s="160"/>
      <c r="D658" s="160"/>
      <c r="E658" s="160"/>
      <c r="F658" s="160"/>
      <c r="G658" s="160"/>
      <c r="H658" s="160"/>
      <c r="I658" s="160"/>
      <c r="J658" s="160"/>
      <c r="K658" s="160"/>
      <c r="L658" s="160"/>
      <c r="M658" s="160"/>
      <c r="N658" s="160"/>
      <c r="O658" s="160"/>
      <c r="P658" s="160"/>
      <c r="Q658" s="160"/>
      <c r="R658" s="160"/>
      <c r="S658" s="160"/>
      <c r="T658" s="160"/>
      <c r="U658" s="160"/>
      <c r="V658" s="160"/>
      <c r="W658" s="160"/>
      <c r="X658" s="160"/>
      <c r="Y658" s="160"/>
      <c r="Z658" s="160"/>
      <c r="AA658" s="160"/>
      <c r="AB658" s="160"/>
      <c r="AC658" s="160"/>
      <c r="AD658" s="160"/>
      <c r="AE658" s="160"/>
      <c r="AF658" s="160"/>
    </row>
    <row r="659" spans="2:32" s="159" customFormat="1" x14ac:dyDescent="0.25">
      <c r="B659" s="160"/>
      <c r="C659" s="160"/>
      <c r="D659" s="160"/>
      <c r="E659" s="160"/>
      <c r="F659" s="160"/>
      <c r="G659" s="160"/>
      <c r="H659" s="160"/>
      <c r="I659" s="160"/>
      <c r="J659" s="160"/>
      <c r="K659" s="160"/>
      <c r="L659" s="160"/>
      <c r="M659" s="160"/>
      <c r="N659" s="160"/>
      <c r="O659" s="160"/>
      <c r="P659" s="160"/>
      <c r="Q659" s="160"/>
      <c r="R659" s="160"/>
      <c r="S659" s="160"/>
      <c r="T659" s="160"/>
      <c r="U659" s="160"/>
      <c r="V659" s="160"/>
      <c r="W659" s="160"/>
      <c r="X659" s="160"/>
      <c r="Y659" s="160"/>
      <c r="Z659" s="160"/>
      <c r="AA659" s="160"/>
      <c r="AB659" s="160"/>
      <c r="AC659" s="160"/>
      <c r="AD659" s="160"/>
      <c r="AE659" s="160"/>
      <c r="AF659" s="160"/>
    </row>
    <row r="660" spans="2:32" s="159" customFormat="1" x14ac:dyDescent="0.25">
      <c r="B660" s="160"/>
      <c r="C660" s="160"/>
      <c r="D660" s="160"/>
      <c r="E660" s="160"/>
      <c r="F660" s="160"/>
      <c r="G660" s="160"/>
      <c r="H660" s="160"/>
      <c r="I660" s="160"/>
      <c r="J660" s="160"/>
      <c r="K660" s="160"/>
      <c r="L660" s="160"/>
      <c r="M660" s="160"/>
      <c r="N660" s="160"/>
      <c r="O660" s="160"/>
      <c r="P660" s="160"/>
      <c r="Q660" s="160"/>
      <c r="R660" s="160"/>
      <c r="S660" s="160"/>
      <c r="T660" s="160"/>
      <c r="U660" s="160"/>
      <c r="V660" s="160"/>
      <c r="W660" s="160"/>
      <c r="X660" s="160"/>
      <c r="Y660" s="160"/>
      <c r="Z660" s="160"/>
      <c r="AA660" s="160"/>
      <c r="AB660" s="160"/>
      <c r="AC660" s="160"/>
      <c r="AD660" s="160"/>
      <c r="AE660" s="160"/>
      <c r="AF660" s="160"/>
    </row>
    <row r="661" spans="2:32" s="159" customFormat="1" x14ac:dyDescent="0.25">
      <c r="B661" s="160"/>
      <c r="C661" s="160"/>
      <c r="D661" s="160"/>
      <c r="E661" s="160"/>
      <c r="F661" s="160"/>
      <c r="G661" s="160"/>
      <c r="H661" s="160"/>
      <c r="I661" s="160"/>
      <c r="J661" s="160"/>
      <c r="K661" s="160"/>
      <c r="L661" s="160"/>
      <c r="M661" s="160"/>
      <c r="N661" s="160"/>
      <c r="O661" s="160"/>
      <c r="P661" s="160"/>
      <c r="Q661" s="160"/>
      <c r="R661" s="160"/>
      <c r="S661" s="160"/>
      <c r="T661" s="160"/>
      <c r="U661" s="160"/>
      <c r="V661" s="160"/>
      <c r="W661" s="160"/>
      <c r="X661" s="160"/>
      <c r="Y661" s="160"/>
      <c r="Z661" s="160"/>
      <c r="AA661" s="160"/>
      <c r="AB661" s="160"/>
      <c r="AC661" s="160"/>
      <c r="AD661" s="160"/>
      <c r="AE661" s="160"/>
      <c r="AF661" s="160"/>
    </row>
    <row r="662" spans="2:32" s="159" customFormat="1" x14ac:dyDescent="0.25">
      <c r="B662" s="160"/>
      <c r="C662" s="160"/>
      <c r="D662" s="160"/>
      <c r="E662" s="160"/>
      <c r="F662" s="160"/>
      <c r="G662" s="160"/>
      <c r="H662" s="160"/>
      <c r="I662" s="160"/>
      <c r="J662" s="160"/>
      <c r="K662" s="160"/>
      <c r="L662" s="160"/>
      <c r="M662" s="160"/>
      <c r="N662" s="160"/>
      <c r="O662" s="160"/>
      <c r="P662" s="160"/>
      <c r="Q662" s="160"/>
      <c r="R662" s="160"/>
      <c r="S662" s="160"/>
      <c r="T662" s="160"/>
      <c r="U662" s="160"/>
      <c r="V662" s="160"/>
      <c r="W662" s="160"/>
      <c r="X662" s="160"/>
      <c r="Y662" s="160"/>
      <c r="Z662" s="160"/>
      <c r="AA662" s="160"/>
      <c r="AB662" s="160"/>
      <c r="AC662" s="160"/>
      <c r="AD662" s="160"/>
      <c r="AE662" s="160"/>
      <c r="AF662" s="160"/>
    </row>
    <row r="663" spans="2:32" s="159" customFormat="1" x14ac:dyDescent="0.25">
      <c r="B663" s="160"/>
      <c r="C663" s="160"/>
      <c r="D663" s="160"/>
      <c r="E663" s="160"/>
      <c r="F663" s="160"/>
      <c r="G663" s="160"/>
      <c r="H663" s="160"/>
      <c r="I663" s="160"/>
      <c r="J663" s="160"/>
      <c r="K663" s="160"/>
      <c r="L663" s="160"/>
      <c r="M663" s="160"/>
      <c r="N663" s="160"/>
      <c r="O663" s="160"/>
      <c r="P663" s="160"/>
      <c r="Q663" s="160"/>
      <c r="R663" s="160"/>
      <c r="S663" s="160"/>
      <c r="T663" s="160"/>
      <c r="U663" s="160"/>
      <c r="V663" s="160"/>
      <c r="W663" s="160"/>
      <c r="X663" s="160"/>
      <c r="Y663" s="160"/>
      <c r="Z663" s="160"/>
      <c r="AA663" s="160"/>
      <c r="AB663" s="160"/>
      <c r="AC663" s="160"/>
      <c r="AD663" s="160"/>
      <c r="AE663" s="160"/>
      <c r="AF663" s="160"/>
    </row>
    <row r="664" spans="2:32" s="159" customFormat="1" x14ac:dyDescent="0.25">
      <c r="B664" s="160"/>
      <c r="C664" s="160"/>
      <c r="D664" s="160"/>
      <c r="E664" s="160"/>
      <c r="F664" s="160"/>
      <c r="G664" s="160"/>
      <c r="H664" s="160"/>
      <c r="I664" s="160"/>
      <c r="J664" s="160"/>
      <c r="K664" s="160"/>
      <c r="L664" s="160"/>
      <c r="M664" s="160"/>
      <c r="N664" s="160"/>
      <c r="O664" s="160"/>
      <c r="P664" s="160"/>
      <c r="Q664" s="160"/>
      <c r="R664" s="160"/>
      <c r="S664" s="160"/>
      <c r="T664" s="160"/>
      <c r="U664" s="160"/>
      <c r="V664" s="160"/>
      <c r="W664" s="160"/>
      <c r="X664" s="160"/>
      <c r="Y664" s="160"/>
      <c r="Z664" s="160"/>
      <c r="AA664" s="160"/>
      <c r="AB664" s="160"/>
      <c r="AC664" s="160"/>
      <c r="AD664" s="160"/>
      <c r="AE664" s="160"/>
      <c r="AF664" s="160"/>
    </row>
    <row r="665" spans="2:32" s="159" customFormat="1" x14ac:dyDescent="0.25">
      <c r="B665" s="160"/>
      <c r="C665" s="160"/>
      <c r="D665" s="160"/>
      <c r="E665" s="160"/>
      <c r="F665" s="160"/>
      <c r="G665" s="160"/>
      <c r="H665" s="160"/>
      <c r="I665" s="160"/>
      <c r="J665" s="160"/>
      <c r="K665" s="160"/>
      <c r="L665" s="160"/>
      <c r="M665" s="160"/>
      <c r="N665" s="160"/>
      <c r="O665" s="160"/>
      <c r="P665" s="160"/>
      <c r="Q665" s="160"/>
      <c r="R665" s="160"/>
      <c r="S665" s="160"/>
      <c r="T665" s="160"/>
      <c r="U665" s="160"/>
      <c r="V665" s="160"/>
      <c r="W665" s="160"/>
      <c r="X665" s="160"/>
      <c r="Y665" s="160"/>
      <c r="Z665" s="160"/>
      <c r="AA665" s="160"/>
      <c r="AB665" s="160"/>
      <c r="AC665" s="160"/>
      <c r="AD665" s="160"/>
      <c r="AE665" s="160"/>
      <c r="AF665" s="160"/>
    </row>
    <row r="666" spans="2:32" s="159" customFormat="1" x14ac:dyDescent="0.25">
      <c r="B666" s="160"/>
      <c r="C666" s="160"/>
      <c r="D666" s="160"/>
      <c r="E666" s="160"/>
      <c r="F666" s="160"/>
      <c r="G666" s="160"/>
      <c r="H666" s="160"/>
      <c r="I666" s="160"/>
      <c r="J666" s="160"/>
      <c r="K666" s="160"/>
      <c r="L666" s="160"/>
      <c r="M666" s="160"/>
      <c r="N666" s="160"/>
      <c r="O666" s="160"/>
      <c r="P666" s="160"/>
      <c r="Q666" s="160"/>
      <c r="R666" s="160"/>
      <c r="S666" s="160"/>
      <c r="T666" s="160"/>
      <c r="U666" s="160"/>
      <c r="V666" s="160"/>
      <c r="W666" s="160"/>
      <c r="X666" s="160"/>
      <c r="Y666" s="160"/>
      <c r="Z666" s="160"/>
      <c r="AA666" s="160"/>
      <c r="AB666" s="160"/>
      <c r="AC666" s="160"/>
      <c r="AD666" s="160"/>
      <c r="AE666" s="160"/>
      <c r="AF666" s="160"/>
    </row>
    <row r="667" spans="2:32" s="159" customFormat="1" x14ac:dyDescent="0.25">
      <c r="B667" s="160"/>
      <c r="C667" s="160"/>
      <c r="D667" s="160"/>
      <c r="E667" s="160"/>
      <c r="F667" s="160"/>
      <c r="G667" s="160"/>
      <c r="H667" s="160"/>
      <c r="I667" s="160"/>
      <c r="J667" s="160"/>
      <c r="K667" s="160"/>
      <c r="L667" s="160"/>
      <c r="M667" s="160"/>
      <c r="N667" s="160"/>
      <c r="O667" s="160"/>
      <c r="P667" s="160"/>
      <c r="Q667" s="160"/>
      <c r="R667" s="160"/>
      <c r="S667" s="160"/>
      <c r="T667" s="160"/>
      <c r="U667" s="160"/>
      <c r="V667" s="160"/>
      <c r="W667" s="160"/>
      <c r="X667" s="160"/>
      <c r="Y667" s="160"/>
      <c r="Z667" s="160"/>
      <c r="AA667" s="160"/>
      <c r="AB667" s="160"/>
      <c r="AC667" s="160"/>
      <c r="AD667" s="160"/>
      <c r="AE667" s="160"/>
      <c r="AF667" s="160"/>
    </row>
    <row r="668" spans="2:32" s="159" customFormat="1" x14ac:dyDescent="0.25">
      <c r="B668" s="160"/>
      <c r="C668" s="160"/>
      <c r="D668" s="160"/>
      <c r="E668" s="160"/>
      <c r="F668" s="160"/>
      <c r="G668" s="160"/>
      <c r="H668" s="160"/>
      <c r="I668" s="160"/>
      <c r="J668" s="160"/>
      <c r="K668" s="160"/>
      <c r="L668" s="160"/>
      <c r="M668" s="160"/>
      <c r="N668" s="160"/>
      <c r="O668" s="160"/>
      <c r="P668" s="160"/>
      <c r="Q668" s="160"/>
      <c r="R668" s="160"/>
      <c r="S668" s="160"/>
      <c r="T668" s="160"/>
      <c r="U668" s="160"/>
      <c r="V668" s="160"/>
      <c r="W668" s="160"/>
      <c r="X668" s="160"/>
      <c r="Y668" s="160"/>
      <c r="Z668" s="160"/>
      <c r="AA668" s="160"/>
      <c r="AB668" s="160"/>
      <c r="AC668" s="160"/>
      <c r="AD668" s="160"/>
      <c r="AE668" s="160"/>
      <c r="AF668" s="160"/>
    </row>
    <row r="669" spans="2:32" s="159" customFormat="1" x14ac:dyDescent="0.25">
      <c r="B669" s="160"/>
      <c r="C669" s="160"/>
      <c r="D669" s="160"/>
      <c r="E669" s="160"/>
      <c r="F669" s="160"/>
      <c r="G669" s="160"/>
      <c r="H669" s="160"/>
      <c r="I669" s="160"/>
      <c r="J669" s="160"/>
      <c r="K669" s="160"/>
      <c r="L669" s="160"/>
      <c r="M669" s="160"/>
      <c r="N669" s="160"/>
      <c r="O669" s="160"/>
      <c r="P669" s="160"/>
      <c r="Q669" s="160"/>
      <c r="R669" s="160"/>
      <c r="S669" s="160"/>
      <c r="T669" s="160"/>
      <c r="U669" s="160"/>
      <c r="V669" s="160"/>
      <c r="W669" s="160"/>
      <c r="X669" s="160"/>
      <c r="Y669" s="160"/>
      <c r="Z669" s="160"/>
      <c r="AA669" s="160"/>
      <c r="AB669" s="160"/>
      <c r="AC669" s="160"/>
      <c r="AD669" s="160"/>
      <c r="AE669" s="160"/>
      <c r="AF669" s="160"/>
    </row>
    <row r="670" spans="2:32" s="159" customFormat="1" x14ac:dyDescent="0.25">
      <c r="B670" s="160"/>
      <c r="C670" s="160"/>
      <c r="D670" s="160"/>
      <c r="E670" s="160"/>
      <c r="F670" s="160"/>
      <c r="G670" s="160"/>
      <c r="H670" s="160"/>
      <c r="I670" s="160"/>
      <c r="J670" s="160"/>
      <c r="K670" s="160"/>
      <c r="L670" s="160"/>
      <c r="M670" s="160"/>
      <c r="N670" s="160"/>
      <c r="O670" s="160"/>
      <c r="P670" s="160"/>
      <c r="Q670" s="160"/>
      <c r="R670" s="160"/>
      <c r="S670" s="160"/>
      <c r="T670" s="160"/>
      <c r="U670" s="160"/>
      <c r="V670" s="160"/>
      <c r="W670" s="160"/>
      <c r="X670" s="160"/>
      <c r="Y670" s="160"/>
      <c r="Z670" s="160"/>
      <c r="AA670" s="160"/>
      <c r="AB670" s="160"/>
      <c r="AC670" s="160"/>
      <c r="AD670" s="160"/>
      <c r="AE670" s="160"/>
      <c r="AF670" s="160"/>
    </row>
    <row r="671" spans="2:32" s="159" customFormat="1" x14ac:dyDescent="0.25">
      <c r="B671" s="160"/>
      <c r="C671" s="160"/>
      <c r="D671" s="160"/>
      <c r="E671" s="160"/>
      <c r="F671" s="160"/>
      <c r="G671" s="160"/>
      <c r="H671" s="160"/>
      <c r="I671" s="160"/>
      <c r="J671" s="160"/>
      <c r="K671" s="160"/>
      <c r="L671" s="160"/>
      <c r="M671" s="160"/>
      <c r="N671" s="160"/>
      <c r="O671" s="160"/>
      <c r="P671" s="160"/>
      <c r="Q671" s="160"/>
      <c r="R671" s="160"/>
      <c r="S671" s="160"/>
      <c r="T671" s="160"/>
      <c r="U671" s="160"/>
      <c r="V671" s="160"/>
      <c r="W671" s="160"/>
      <c r="X671" s="160"/>
      <c r="Y671" s="160"/>
      <c r="Z671" s="160"/>
      <c r="AA671" s="160"/>
      <c r="AB671" s="160"/>
      <c r="AC671" s="160"/>
      <c r="AD671" s="160"/>
      <c r="AE671" s="160"/>
      <c r="AF671" s="160"/>
    </row>
    <row r="672" spans="2:32" s="159" customFormat="1" x14ac:dyDescent="0.25">
      <c r="B672" s="160"/>
      <c r="C672" s="160"/>
      <c r="D672" s="160"/>
      <c r="E672" s="160"/>
      <c r="F672" s="160"/>
      <c r="G672" s="160"/>
      <c r="H672" s="160"/>
      <c r="I672" s="160"/>
      <c r="J672" s="160"/>
      <c r="K672" s="160"/>
      <c r="L672" s="160"/>
      <c r="M672" s="160"/>
      <c r="N672" s="160"/>
      <c r="O672" s="160"/>
      <c r="P672" s="160"/>
      <c r="Q672" s="160"/>
      <c r="R672" s="160"/>
      <c r="S672" s="160"/>
      <c r="T672" s="160"/>
      <c r="U672" s="160"/>
      <c r="V672" s="160"/>
      <c r="W672" s="160"/>
      <c r="X672" s="160"/>
      <c r="Y672" s="160"/>
      <c r="Z672" s="160"/>
      <c r="AA672" s="160"/>
      <c r="AB672" s="160"/>
      <c r="AC672" s="160"/>
      <c r="AD672" s="160"/>
      <c r="AE672" s="160"/>
      <c r="AF672" s="160"/>
    </row>
    <row r="673" spans="2:32" s="159" customFormat="1" x14ac:dyDescent="0.25">
      <c r="B673" s="160"/>
      <c r="C673" s="160"/>
      <c r="D673" s="160"/>
      <c r="E673" s="160"/>
      <c r="F673" s="160"/>
      <c r="G673" s="160"/>
      <c r="H673" s="160"/>
      <c r="I673" s="160"/>
      <c r="J673" s="160"/>
      <c r="K673" s="160"/>
      <c r="L673" s="160"/>
      <c r="M673" s="160"/>
      <c r="N673" s="160"/>
      <c r="O673" s="160"/>
      <c r="P673" s="160"/>
      <c r="Q673" s="160"/>
      <c r="R673" s="160"/>
      <c r="S673" s="160"/>
      <c r="T673" s="160"/>
      <c r="U673" s="160"/>
      <c r="V673" s="160"/>
      <c r="W673" s="160"/>
      <c r="X673" s="160"/>
      <c r="Y673" s="160"/>
      <c r="Z673" s="160"/>
      <c r="AA673" s="160"/>
      <c r="AB673" s="160"/>
      <c r="AC673" s="160"/>
      <c r="AD673" s="160"/>
      <c r="AE673" s="160"/>
      <c r="AF673" s="160"/>
    </row>
    <row r="674" spans="2:32" s="159" customFormat="1" x14ac:dyDescent="0.25">
      <c r="B674" s="160"/>
      <c r="C674" s="160"/>
      <c r="D674" s="160"/>
      <c r="E674" s="160"/>
      <c r="F674" s="160"/>
      <c r="G674" s="160"/>
      <c r="H674" s="160"/>
      <c r="I674" s="160"/>
      <c r="J674" s="160"/>
      <c r="K674" s="160"/>
      <c r="L674" s="160"/>
      <c r="M674" s="160"/>
      <c r="N674" s="160"/>
      <c r="O674" s="160"/>
      <c r="P674" s="160"/>
      <c r="Q674" s="160"/>
      <c r="R674" s="160"/>
      <c r="S674" s="160"/>
      <c r="T674" s="160"/>
      <c r="U674" s="160"/>
      <c r="V674" s="160"/>
      <c r="W674" s="160"/>
      <c r="X674" s="160"/>
      <c r="Y674" s="160"/>
      <c r="Z674" s="160"/>
      <c r="AA674" s="160"/>
      <c r="AB674" s="160"/>
      <c r="AC674" s="160"/>
      <c r="AD674" s="160"/>
      <c r="AE674" s="160"/>
      <c r="AF674" s="160"/>
    </row>
    <row r="675" spans="2:32" s="159" customFormat="1" x14ac:dyDescent="0.25">
      <c r="B675" s="160"/>
      <c r="C675" s="160"/>
      <c r="D675" s="160"/>
      <c r="E675" s="160"/>
      <c r="F675" s="160"/>
      <c r="G675" s="160"/>
      <c r="H675" s="160"/>
      <c r="I675" s="160"/>
      <c r="J675" s="160"/>
      <c r="K675" s="160"/>
      <c r="L675" s="160"/>
      <c r="M675" s="160"/>
      <c r="N675" s="160"/>
      <c r="O675" s="160"/>
      <c r="P675" s="160"/>
      <c r="Q675" s="160"/>
      <c r="R675" s="160"/>
      <c r="S675" s="160"/>
      <c r="T675" s="160"/>
      <c r="U675" s="160"/>
      <c r="V675" s="160"/>
      <c r="W675" s="160"/>
      <c r="X675" s="160"/>
      <c r="Y675" s="160"/>
      <c r="Z675" s="160"/>
      <c r="AA675" s="160"/>
      <c r="AB675" s="160"/>
      <c r="AC675" s="160"/>
      <c r="AD675" s="160"/>
      <c r="AE675" s="160"/>
      <c r="AF675" s="160"/>
    </row>
    <row r="676" spans="2:32" s="159" customFormat="1" x14ac:dyDescent="0.25">
      <c r="B676" s="160"/>
      <c r="C676" s="160"/>
      <c r="D676" s="160"/>
      <c r="E676" s="160"/>
      <c r="F676" s="160"/>
      <c r="G676" s="160"/>
      <c r="H676" s="160"/>
      <c r="I676" s="160"/>
      <c r="J676" s="160"/>
      <c r="K676" s="160"/>
      <c r="L676" s="160"/>
      <c r="M676" s="160"/>
      <c r="N676" s="160"/>
      <c r="O676" s="160"/>
      <c r="P676" s="160"/>
      <c r="Q676" s="160"/>
      <c r="R676" s="160"/>
      <c r="S676" s="160"/>
      <c r="T676" s="160"/>
      <c r="U676" s="160"/>
      <c r="V676" s="160"/>
      <c r="W676" s="160"/>
      <c r="X676" s="160"/>
      <c r="Y676" s="160"/>
      <c r="Z676" s="160"/>
      <c r="AA676" s="160"/>
      <c r="AB676" s="160"/>
      <c r="AC676" s="160"/>
      <c r="AD676" s="160"/>
      <c r="AE676" s="160"/>
      <c r="AF676" s="160"/>
    </row>
    <row r="677" spans="2:32" s="159" customFormat="1" x14ac:dyDescent="0.25">
      <c r="B677" s="160"/>
      <c r="C677" s="160"/>
      <c r="D677" s="160"/>
      <c r="E677" s="160"/>
      <c r="F677" s="160"/>
      <c r="G677" s="160"/>
      <c r="H677" s="160"/>
      <c r="I677" s="160"/>
      <c r="J677" s="160"/>
      <c r="K677" s="160"/>
      <c r="L677" s="160"/>
      <c r="M677" s="160"/>
      <c r="N677" s="160"/>
      <c r="O677" s="160"/>
      <c r="P677" s="160"/>
      <c r="Q677" s="160"/>
      <c r="R677" s="160"/>
      <c r="S677" s="160"/>
      <c r="T677" s="160"/>
      <c r="U677" s="160"/>
      <c r="V677" s="160"/>
      <c r="W677" s="160"/>
      <c r="X677" s="160"/>
      <c r="Y677" s="160"/>
      <c r="Z677" s="160"/>
      <c r="AA677" s="160"/>
      <c r="AB677" s="160"/>
      <c r="AC677" s="160"/>
      <c r="AD677" s="160"/>
      <c r="AE677" s="160"/>
      <c r="AF677" s="160"/>
    </row>
    <row r="678" spans="2:32" s="159" customFormat="1" x14ac:dyDescent="0.25">
      <c r="B678" s="160"/>
      <c r="C678" s="160"/>
      <c r="D678" s="160"/>
      <c r="E678" s="160"/>
      <c r="F678" s="160"/>
      <c r="G678" s="160"/>
      <c r="H678" s="160"/>
      <c r="I678" s="160"/>
      <c r="J678" s="160"/>
      <c r="K678" s="160"/>
      <c r="L678" s="160"/>
      <c r="M678" s="160"/>
      <c r="N678" s="160"/>
      <c r="O678" s="160"/>
      <c r="P678" s="160"/>
      <c r="Q678" s="160"/>
      <c r="R678" s="160"/>
      <c r="S678" s="160"/>
      <c r="T678" s="160"/>
      <c r="U678" s="160"/>
      <c r="V678" s="160"/>
      <c r="W678" s="160"/>
      <c r="X678" s="160"/>
      <c r="Y678" s="160"/>
      <c r="Z678" s="160"/>
      <c r="AA678" s="160"/>
      <c r="AB678" s="160"/>
      <c r="AC678" s="160"/>
      <c r="AD678" s="160"/>
      <c r="AE678" s="160"/>
      <c r="AF678" s="160"/>
    </row>
    <row r="679" spans="2:32" s="159" customFormat="1" x14ac:dyDescent="0.25">
      <c r="B679" s="160"/>
      <c r="C679" s="160"/>
      <c r="D679" s="160"/>
      <c r="E679" s="160"/>
      <c r="F679" s="160"/>
      <c r="G679" s="160"/>
      <c r="H679" s="160"/>
      <c r="I679" s="160"/>
      <c r="J679" s="160"/>
      <c r="K679" s="160"/>
      <c r="L679" s="160"/>
      <c r="M679" s="160"/>
      <c r="N679" s="160"/>
      <c r="O679" s="160"/>
      <c r="P679" s="160"/>
      <c r="Q679" s="160"/>
      <c r="R679" s="160"/>
      <c r="S679" s="160"/>
      <c r="T679" s="160"/>
      <c r="U679" s="160"/>
      <c r="V679" s="160"/>
      <c r="W679" s="160"/>
      <c r="X679" s="160"/>
      <c r="Y679" s="160"/>
      <c r="Z679" s="160"/>
      <c r="AA679" s="160"/>
      <c r="AB679" s="160"/>
      <c r="AC679" s="160"/>
      <c r="AD679" s="160"/>
      <c r="AE679" s="160"/>
      <c r="AF679" s="160"/>
    </row>
    <row r="680" spans="2:32" s="159" customFormat="1" x14ac:dyDescent="0.25">
      <c r="B680" s="160"/>
      <c r="C680" s="160"/>
      <c r="D680" s="160"/>
      <c r="E680" s="160"/>
      <c r="F680" s="160"/>
      <c r="G680" s="160"/>
      <c r="H680" s="160"/>
      <c r="I680" s="160"/>
      <c r="J680" s="160"/>
      <c r="K680" s="160"/>
      <c r="L680" s="160"/>
      <c r="M680" s="160"/>
      <c r="N680" s="160"/>
      <c r="O680" s="160"/>
      <c r="P680" s="160"/>
      <c r="Q680" s="160"/>
      <c r="R680" s="160"/>
      <c r="S680" s="160"/>
      <c r="T680" s="160"/>
      <c r="U680" s="160"/>
      <c r="V680" s="160"/>
      <c r="W680" s="160"/>
      <c r="X680" s="160"/>
      <c r="Y680" s="160"/>
      <c r="Z680" s="160"/>
      <c r="AA680" s="160"/>
      <c r="AB680" s="160"/>
      <c r="AC680" s="160"/>
      <c r="AD680" s="160"/>
      <c r="AE680" s="160"/>
      <c r="AF680" s="160"/>
    </row>
    <row r="681" spans="2:32" s="159" customFormat="1" x14ac:dyDescent="0.25">
      <c r="B681" s="160"/>
      <c r="C681" s="160"/>
      <c r="D681" s="160"/>
      <c r="E681" s="160"/>
      <c r="F681" s="160"/>
      <c r="G681" s="160"/>
      <c r="H681" s="160"/>
      <c r="I681" s="160"/>
      <c r="J681" s="160"/>
      <c r="K681" s="160"/>
      <c r="L681" s="160"/>
      <c r="M681" s="160"/>
      <c r="N681" s="160"/>
      <c r="O681" s="160"/>
      <c r="P681" s="160"/>
      <c r="Q681" s="160"/>
      <c r="R681" s="160"/>
      <c r="S681" s="160"/>
      <c r="T681" s="160"/>
      <c r="U681" s="160"/>
      <c r="V681" s="160"/>
      <c r="W681" s="160"/>
      <c r="X681" s="160"/>
      <c r="Y681" s="160"/>
      <c r="Z681" s="160"/>
      <c r="AA681" s="160"/>
      <c r="AB681" s="160"/>
      <c r="AC681" s="160"/>
      <c r="AD681" s="160"/>
      <c r="AE681" s="160"/>
      <c r="AF681" s="160"/>
    </row>
    <row r="682" spans="2:32" s="159" customFormat="1" x14ac:dyDescent="0.25">
      <c r="B682" s="160"/>
      <c r="C682" s="160"/>
      <c r="D682" s="160"/>
      <c r="E682" s="160"/>
      <c r="F682" s="160"/>
      <c r="G682" s="160"/>
      <c r="H682" s="160"/>
      <c r="I682" s="160"/>
      <c r="J682" s="160"/>
      <c r="K682" s="160"/>
      <c r="L682" s="160"/>
      <c r="M682" s="160"/>
      <c r="N682" s="160"/>
      <c r="O682" s="160"/>
      <c r="P682" s="160"/>
      <c r="Q682" s="160"/>
      <c r="R682" s="160"/>
      <c r="S682" s="160"/>
      <c r="T682" s="160"/>
      <c r="U682" s="160"/>
      <c r="V682" s="160"/>
      <c r="W682" s="160"/>
      <c r="X682" s="160"/>
      <c r="Y682" s="160"/>
      <c r="Z682" s="160"/>
      <c r="AA682" s="160"/>
      <c r="AB682" s="160"/>
      <c r="AC682" s="160"/>
      <c r="AD682" s="160"/>
      <c r="AE682" s="160"/>
      <c r="AF682" s="160"/>
    </row>
    <row r="683" spans="2:32" s="159" customFormat="1" x14ac:dyDescent="0.25">
      <c r="B683" s="160"/>
      <c r="C683" s="160"/>
      <c r="D683" s="160"/>
      <c r="E683" s="160"/>
      <c r="F683" s="160"/>
      <c r="G683" s="160"/>
      <c r="H683" s="160"/>
      <c r="I683" s="160"/>
      <c r="J683" s="160"/>
      <c r="K683" s="160"/>
      <c r="L683" s="160"/>
      <c r="M683" s="160"/>
      <c r="N683" s="160"/>
      <c r="O683" s="160"/>
      <c r="P683" s="160"/>
      <c r="Q683" s="160"/>
      <c r="R683" s="160"/>
      <c r="S683" s="160"/>
      <c r="T683" s="160"/>
      <c r="U683" s="160"/>
      <c r="V683" s="160"/>
      <c r="W683" s="160"/>
      <c r="X683" s="160"/>
      <c r="Y683" s="160"/>
      <c r="Z683" s="160"/>
      <c r="AA683" s="160"/>
      <c r="AB683" s="160"/>
      <c r="AC683" s="160"/>
      <c r="AD683" s="160"/>
      <c r="AE683" s="160"/>
      <c r="AF683" s="160"/>
    </row>
    <row r="684" spans="2:32" s="159" customFormat="1" x14ac:dyDescent="0.25">
      <c r="B684" s="160"/>
      <c r="C684" s="160"/>
      <c r="D684" s="160"/>
      <c r="E684" s="160"/>
      <c r="F684" s="160"/>
      <c r="G684" s="160"/>
      <c r="H684" s="160"/>
      <c r="I684" s="160"/>
      <c r="J684" s="160"/>
      <c r="K684" s="160"/>
      <c r="L684" s="160"/>
      <c r="M684" s="160"/>
      <c r="N684" s="160"/>
      <c r="O684" s="160"/>
      <c r="P684" s="160"/>
      <c r="Q684" s="160"/>
      <c r="R684" s="160"/>
      <c r="S684" s="160"/>
      <c r="T684" s="160"/>
      <c r="U684" s="160"/>
      <c r="V684" s="160"/>
      <c r="W684" s="160"/>
      <c r="X684" s="160"/>
      <c r="Y684" s="160"/>
      <c r="Z684" s="160"/>
      <c r="AA684" s="160"/>
      <c r="AB684" s="160"/>
      <c r="AC684" s="160"/>
      <c r="AD684" s="160"/>
      <c r="AE684" s="160"/>
      <c r="AF684" s="160"/>
    </row>
    <row r="685" spans="2:32" s="159" customFormat="1" x14ac:dyDescent="0.25">
      <c r="B685" s="160"/>
      <c r="C685" s="160"/>
      <c r="D685" s="160"/>
      <c r="E685" s="160"/>
      <c r="F685" s="160"/>
      <c r="G685" s="160"/>
      <c r="H685" s="160"/>
      <c r="I685" s="160"/>
      <c r="J685" s="160"/>
      <c r="K685" s="160"/>
      <c r="L685" s="160"/>
      <c r="M685" s="160"/>
      <c r="N685" s="160"/>
      <c r="O685" s="160"/>
      <c r="P685" s="160"/>
      <c r="Q685" s="160"/>
      <c r="R685" s="160"/>
      <c r="S685" s="160"/>
      <c r="T685" s="160"/>
      <c r="U685" s="160"/>
      <c r="V685" s="160"/>
      <c r="W685" s="160"/>
      <c r="X685" s="160"/>
      <c r="Y685" s="160"/>
      <c r="Z685" s="160"/>
      <c r="AA685" s="160"/>
      <c r="AB685" s="160"/>
      <c r="AC685" s="160"/>
      <c r="AD685" s="160"/>
      <c r="AE685" s="160"/>
      <c r="AF685" s="160"/>
    </row>
    <row r="686" spans="2:32" s="159" customFormat="1" x14ac:dyDescent="0.25">
      <c r="B686" s="160"/>
      <c r="C686" s="160"/>
      <c r="D686" s="160"/>
      <c r="E686" s="160"/>
      <c r="F686" s="160"/>
      <c r="G686" s="160"/>
      <c r="H686" s="160"/>
      <c r="I686" s="160"/>
      <c r="J686" s="160"/>
      <c r="K686" s="160"/>
      <c r="L686" s="160"/>
      <c r="M686" s="160"/>
      <c r="N686" s="160"/>
      <c r="O686" s="160"/>
      <c r="P686" s="160"/>
      <c r="Q686" s="160"/>
      <c r="R686" s="160"/>
      <c r="S686" s="160"/>
      <c r="T686" s="160"/>
      <c r="U686" s="160"/>
      <c r="V686" s="160"/>
      <c r="W686" s="160"/>
      <c r="X686" s="160"/>
      <c r="Y686" s="160"/>
      <c r="Z686" s="160"/>
      <c r="AA686" s="160"/>
      <c r="AB686" s="160"/>
      <c r="AC686" s="160"/>
      <c r="AD686" s="160"/>
      <c r="AE686" s="160"/>
      <c r="AF686" s="160"/>
    </row>
    <row r="687" spans="2:32" s="159" customFormat="1" x14ac:dyDescent="0.25">
      <c r="B687" s="160"/>
      <c r="C687" s="160"/>
      <c r="D687" s="160"/>
      <c r="E687" s="160"/>
      <c r="F687" s="160"/>
      <c r="G687" s="160"/>
      <c r="H687" s="160"/>
      <c r="I687" s="160"/>
      <c r="J687" s="160"/>
      <c r="K687" s="160"/>
      <c r="L687" s="160"/>
      <c r="M687" s="160"/>
      <c r="N687" s="160"/>
      <c r="O687" s="160"/>
      <c r="P687" s="160"/>
      <c r="Q687" s="160"/>
      <c r="R687" s="160"/>
      <c r="S687" s="160"/>
      <c r="T687" s="160"/>
      <c r="U687" s="160"/>
      <c r="V687" s="160"/>
      <c r="W687" s="160"/>
      <c r="X687" s="160"/>
      <c r="Y687" s="160"/>
      <c r="Z687" s="160"/>
      <c r="AA687" s="160"/>
      <c r="AB687" s="160"/>
      <c r="AC687" s="160"/>
      <c r="AD687" s="160"/>
      <c r="AE687" s="160"/>
      <c r="AF687" s="160"/>
    </row>
    <row r="688" spans="2:32" s="159" customFormat="1" x14ac:dyDescent="0.25">
      <c r="B688" s="160"/>
      <c r="C688" s="160"/>
      <c r="D688" s="160"/>
      <c r="E688" s="160"/>
      <c r="F688" s="160"/>
      <c r="G688" s="160"/>
      <c r="H688" s="160"/>
      <c r="I688" s="160"/>
      <c r="J688" s="160"/>
      <c r="K688" s="160"/>
      <c r="L688" s="160"/>
      <c r="M688" s="160"/>
      <c r="N688" s="160"/>
      <c r="O688" s="160"/>
      <c r="P688" s="160"/>
      <c r="Q688" s="160"/>
      <c r="R688" s="160"/>
      <c r="S688" s="160"/>
      <c r="T688" s="160"/>
      <c r="U688" s="160"/>
      <c r="V688" s="160"/>
      <c r="W688" s="160"/>
      <c r="X688" s="160"/>
      <c r="Y688" s="160"/>
      <c r="Z688" s="160"/>
      <c r="AA688" s="160"/>
      <c r="AB688" s="160"/>
      <c r="AC688" s="160"/>
      <c r="AD688" s="160"/>
      <c r="AE688" s="160"/>
      <c r="AF688" s="160"/>
    </row>
    <row r="689" spans="2:32" s="159" customFormat="1" x14ac:dyDescent="0.25">
      <c r="B689" s="160"/>
      <c r="C689" s="160"/>
      <c r="D689" s="160"/>
      <c r="E689" s="160"/>
      <c r="F689" s="160"/>
      <c r="G689" s="160"/>
      <c r="H689" s="160"/>
      <c r="I689" s="160"/>
      <c r="J689" s="160"/>
      <c r="K689" s="160"/>
      <c r="L689" s="160"/>
      <c r="M689" s="160"/>
      <c r="N689" s="160"/>
      <c r="O689" s="160"/>
      <c r="P689" s="160"/>
      <c r="Q689" s="160"/>
      <c r="R689" s="160"/>
      <c r="S689" s="160"/>
      <c r="T689" s="160"/>
      <c r="U689" s="160"/>
      <c r="V689" s="160"/>
      <c r="W689" s="160"/>
      <c r="X689" s="160"/>
      <c r="Y689" s="160"/>
      <c r="Z689" s="160"/>
      <c r="AA689" s="160"/>
      <c r="AB689" s="160"/>
      <c r="AC689" s="160"/>
      <c r="AD689" s="160"/>
      <c r="AE689" s="160"/>
      <c r="AF689" s="160"/>
    </row>
    <row r="690" spans="2:32" s="159" customFormat="1" x14ac:dyDescent="0.25">
      <c r="B690" s="160"/>
      <c r="C690" s="160"/>
      <c r="D690" s="160"/>
      <c r="E690" s="160"/>
      <c r="F690" s="160"/>
      <c r="G690" s="160"/>
      <c r="H690" s="160"/>
      <c r="I690" s="160"/>
      <c r="J690" s="160"/>
      <c r="K690" s="160"/>
      <c r="L690" s="160"/>
      <c r="M690" s="160"/>
      <c r="N690" s="160"/>
      <c r="O690" s="160"/>
      <c r="P690" s="160"/>
      <c r="Q690" s="160"/>
      <c r="R690" s="160"/>
      <c r="S690" s="160"/>
      <c r="T690" s="160"/>
      <c r="U690" s="160"/>
      <c r="V690" s="160"/>
      <c r="W690" s="160"/>
      <c r="X690" s="160"/>
      <c r="Y690" s="160"/>
      <c r="Z690" s="160"/>
      <c r="AA690" s="160"/>
      <c r="AB690" s="160"/>
      <c r="AC690" s="160"/>
      <c r="AD690" s="160"/>
      <c r="AE690" s="160"/>
      <c r="AF690" s="160"/>
    </row>
    <row r="691" spans="2:32" s="159" customFormat="1" x14ac:dyDescent="0.25">
      <c r="B691" s="160"/>
      <c r="C691" s="160"/>
      <c r="D691" s="160"/>
      <c r="E691" s="160"/>
      <c r="F691" s="160"/>
      <c r="G691" s="160"/>
      <c r="H691" s="160"/>
      <c r="I691" s="160"/>
      <c r="J691" s="160"/>
      <c r="K691" s="160"/>
      <c r="L691" s="160"/>
      <c r="M691" s="160"/>
      <c r="N691" s="160"/>
      <c r="O691" s="160"/>
      <c r="P691" s="160"/>
      <c r="Q691" s="160"/>
      <c r="R691" s="160"/>
      <c r="S691" s="160"/>
      <c r="T691" s="160"/>
      <c r="U691" s="160"/>
      <c r="V691" s="160"/>
      <c r="W691" s="160"/>
      <c r="X691" s="160"/>
      <c r="Y691" s="160"/>
      <c r="Z691" s="160"/>
      <c r="AA691" s="160"/>
      <c r="AB691" s="160"/>
      <c r="AC691" s="160"/>
      <c r="AD691" s="160"/>
      <c r="AE691" s="160"/>
      <c r="AF691" s="160"/>
    </row>
    <row r="692" spans="2:32" s="159" customFormat="1" x14ac:dyDescent="0.25">
      <c r="B692" s="160"/>
      <c r="C692" s="160"/>
      <c r="D692" s="160"/>
      <c r="E692" s="160"/>
      <c r="F692" s="160"/>
      <c r="G692" s="160"/>
      <c r="H692" s="160"/>
      <c r="I692" s="160"/>
      <c r="J692" s="160"/>
      <c r="K692" s="160"/>
      <c r="L692" s="160"/>
      <c r="M692" s="160"/>
      <c r="N692" s="160"/>
      <c r="O692" s="160"/>
      <c r="P692" s="160"/>
      <c r="Q692" s="160"/>
      <c r="R692" s="160"/>
      <c r="S692" s="160"/>
      <c r="T692" s="160"/>
      <c r="U692" s="160"/>
      <c r="V692" s="160"/>
      <c r="W692" s="160"/>
      <c r="X692" s="160"/>
      <c r="Y692" s="160"/>
      <c r="Z692" s="160"/>
      <c r="AA692" s="160"/>
      <c r="AB692" s="160"/>
      <c r="AC692" s="160"/>
      <c r="AD692" s="160"/>
      <c r="AE692" s="160"/>
      <c r="AF692" s="160"/>
    </row>
    <row r="693" spans="2:32" s="159" customFormat="1" x14ac:dyDescent="0.25">
      <c r="B693" s="160"/>
      <c r="C693" s="160"/>
      <c r="D693" s="160"/>
      <c r="E693" s="160"/>
      <c r="F693" s="160"/>
      <c r="G693" s="160"/>
      <c r="H693" s="160"/>
      <c r="I693" s="160"/>
      <c r="J693" s="160"/>
      <c r="K693" s="160"/>
      <c r="L693" s="160"/>
      <c r="M693" s="160"/>
      <c r="N693" s="160"/>
      <c r="O693" s="160"/>
      <c r="P693" s="160"/>
      <c r="Q693" s="160"/>
      <c r="R693" s="160"/>
      <c r="S693" s="160"/>
      <c r="T693" s="160"/>
      <c r="U693" s="160"/>
      <c r="V693" s="160"/>
      <c r="W693" s="160"/>
      <c r="X693" s="160"/>
      <c r="Y693" s="160"/>
      <c r="Z693" s="160"/>
      <c r="AA693" s="160"/>
      <c r="AB693" s="160"/>
      <c r="AC693" s="160"/>
      <c r="AD693" s="160"/>
      <c r="AE693" s="160"/>
      <c r="AF693" s="160"/>
    </row>
    <row r="694" spans="2:32" s="159" customFormat="1" x14ac:dyDescent="0.25">
      <c r="B694" s="160"/>
      <c r="C694" s="160"/>
      <c r="D694" s="160"/>
      <c r="E694" s="160"/>
      <c r="F694" s="160"/>
      <c r="G694" s="160"/>
      <c r="H694" s="160"/>
      <c r="I694" s="160"/>
      <c r="J694" s="160"/>
      <c r="K694" s="160"/>
      <c r="L694" s="160"/>
      <c r="M694" s="160"/>
      <c r="N694" s="160"/>
      <c r="O694" s="160"/>
      <c r="P694" s="160"/>
      <c r="Q694" s="160"/>
      <c r="R694" s="160"/>
      <c r="S694" s="160"/>
      <c r="T694" s="160"/>
      <c r="U694" s="160"/>
      <c r="V694" s="160"/>
      <c r="W694" s="160"/>
      <c r="X694" s="160"/>
      <c r="Y694" s="160"/>
      <c r="Z694" s="160"/>
      <c r="AA694" s="160"/>
      <c r="AB694" s="160"/>
      <c r="AC694" s="160"/>
      <c r="AD694" s="160"/>
      <c r="AE694" s="160"/>
      <c r="AF694" s="160"/>
    </row>
    <row r="695" spans="2:32" s="159" customFormat="1" x14ac:dyDescent="0.25">
      <c r="B695" s="160"/>
      <c r="C695" s="160"/>
      <c r="D695" s="160"/>
      <c r="E695" s="160"/>
      <c r="F695" s="160"/>
      <c r="G695" s="160"/>
      <c r="H695" s="160"/>
      <c r="I695" s="160"/>
      <c r="J695" s="160"/>
      <c r="K695" s="160"/>
      <c r="L695" s="160"/>
      <c r="M695" s="160"/>
      <c r="N695" s="160"/>
      <c r="O695" s="160"/>
      <c r="P695" s="160"/>
      <c r="Q695" s="160"/>
      <c r="R695" s="160"/>
      <c r="S695" s="160"/>
      <c r="T695" s="160"/>
      <c r="U695" s="160"/>
      <c r="V695" s="160"/>
      <c r="W695" s="160"/>
      <c r="X695" s="160"/>
      <c r="Y695" s="160"/>
      <c r="Z695" s="160"/>
      <c r="AA695" s="160"/>
      <c r="AB695" s="160"/>
      <c r="AC695" s="160"/>
      <c r="AD695" s="160"/>
      <c r="AE695" s="160"/>
      <c r="AF695" s="160"/>
    </row>
    <row r="696" spans="2:32" s="159" customFormat="1" x14ac:dyDescent="0.25">
      <c r="B696" s="160"/>
      <c r="C696" s="160"/>
      <c r="D696" s="160"/>
      <c r="E696" s="160"/>
      <c r="F696" s="160"/>
      <c r="G696" s="160"/>
      <c r="H696" s="160"/>
      <c r="I696" s="160"/>
      <c r="J696" s="160"/>
      <c r="K696" s="160"/>
      <c r="L696" s="160"/>
      <c r="M696" s="160"/>
      <c r="N696" s="160"/>
      <c r="O696" s="160"/>
      <c r="P696" s="160"/>
      <c r="Q696" s="160"/>
      <c r="R696" s="160"/>
      <c r="S696" s="160"/>
      <c r="T696" s="160"/>
      <c r="U696" s="160"/>
      <c r="V696" s="160"/>
      <c r="W696" s="160"/>
      <c r="X696" s="160"/>
      <c r="Y696" s="160"/>
      <c r="Z696" s="160"/>
      <c r="AA696" s="160"/>
      <c r="AB696" s="160"/>
      <c r="AC696" s="160"/>
      <c r="AD696" s="160"/>
      <c r="AE696" s="160"/>
      <c r="AF696" s="160"/>
    </row>
    <row r="697" spans="2:32" s="159" customFormat="1" x14ac:dyDescent="0.25">
      <c r="B697" s="160"/>
      <c r="C697" s="160"/>
      <c r="D697" s="160"/>
      <c r="E697" s="160"/>
      <c r="F697" s="160"/>
      <c r="G697" s="160"/>
      <c r="H697" s="160"/>
      <c r="I697" s="160"/>
      <c r="J697" s="160"/>
      <c r="K697" s="160"/>
      <c r="L697" s="160"/>
      <c r="M697" s="160"/>
      <c r="N697" s="160"/>
      <c r="O697" s="160"/>
      <c r="P697" s="160"/>
      <c r="Q697" s="160"/>
      <c r="R697" s="160"/>
      <c r="S697" s="160"/>
      <c r="T697" s="160"/>
      <c r="U697" s="160"/>
      <c r="V697" s="160"/>
      <c r="W697" s="160"/>
      <c r="X697" s="160"/>
      <c r="Y697" s="160"/>
      <c r="Z697" s="160"/>
      <c r="AA697" s="160"/>
      <c r="AB697" s="160"/>
      <c r="AC697" s="160"/>
      <c r="AD697" s="160"/>
      <c r="AE697" s="160"/>
      <c r="AF697" s="160"/>
    </row>
    <row r="698" spans="2:32" s="159" customFormat="1" x14ac:dyDescent="0.25">
      <c r="B698" s="160"/>
      <c r="C698" s="160"/>
      <c r="D698" s="160"/>
      <c r="E698" s="160"/>
      <c r="F698" s="160"/>
      <c r="G698" s="160"/>
      <c r="H698" s="160"/>
      <c r="I698" s="160"/>
      <c r="J698" s="160"/>
      <c r="K698" s="160"/>
      <c r="L698" s="160"/>
      <c r="M698" s="160"/>
      <c r="N698" s="160"/>
      <c r="O698" s="160"/>
      <c r="P698" s="160"/>
      <c r="Q698" s="160"/>
      <c r="R698" s="160"/>
      <c r="S698" s="160"/>
      <c r="T698" s="160"/>
      <c r="U698" s="160"/>
      <c r="V698" s="160"/>
      <c r="W698" s="160"/>
      <c r="X698" s="160"/>
      <c r="Y698" s="160"/>
      <c r="Z698" s="160"/>
      <c r="AA698" s="160"/>
      <c r="AB698" s="160"/>
      <c r="AC698" s="160"/>
      <c r="AD698" s="160"/>
      <c r="AE698" s="160"/>
      <c r="AF698" s="160"/>
    </row>
    <row r="699" spans="2:32" s="159" customFormat="1" x14ac:dyDescent="0.25">
      <c r="B699" s="160"/>
      <c r="C699" s="160"/>
      <c r="D699" s="160"/>
      <c r="E699" s="160"/>
      <c r="F699" s="160"/>
      <c r="G699" s="160"/>
      <c r="H699" s="160"/>
      <c r="I699" s="160"/>
      <c r="J699" s="160"/>
      <c r="K699" s="160"/>
      <c r="L699" s="160"/>
      <c r="M699" s="160"/>
      <c r="N699" s="160"/>
      <c r="O699" s="160"/>
      <c r="P699" s="160"/>
      <c r="Q699" s="160"/>
      <c r="R699" s="160"/>
      <c r="S699" s="160"/>
      <c r="T699" s="160"/>
      <c r="U699" s="160"/>
      <c r="V699" s="160"/>
      <c r="W699" s="160"/>
      <c r="X699" s="160"/>
      <c r="Y699" s="160"/>
      <c r="Z699" s="160"/>
      <c r="AA699" s="160"/>
      <c r="AB699" s="160"/>
      <c r="AC699" s="160"/>
      <c r="AD699" s="160"/>
      <c r="AE699" s="160"/>
      <c r="AF699" s="160"/>
    </row>
    <row r="700" spans="2:32" s="159" customFormat="1" x14ac:dyDescent="0.25">
      <c r="B700" s="160"/>
      <c r="C700" s="160"/>
      <c r="D700" s="160"/>
      <c r="E700" s="160"/>
      <c r="F700" s="160"/>
      <c r="G700" s="160"/>
      <c r="H700" s="160"/>
      <c r="I700" s="160"/>
      <c r="J700" s="160"/>
      <c r="K700" s="160"/>
      <c r="L700" s="160"/>
      <c r="M700" s="160"/>
      <c r="N700" s="160"/>
      <c r="O700" s="160"/>
      <c r="P700" s="160"/>
      <c r="Q700" s="160"/>
      <c r="R700" s="160"/>
      <c r="S700" s="160"/>
      <c r="T700" s="160"/>
      <c r="U700" s="160"/>
      <c r="V700" s="160"/>
      <c r="W700" s="160"/>
      <c r="X700" s="160"/>
      <c r="Y700" s="160"/>
      <c r="Z700" s="160"/>
      <c r="AA700" s="160"/>
      <c r="AB700" s="160"/>
      <c r="AC700" s="160"/>
      <c r="AD700" s="160"/>
      <c r="AE700" s="160"/>
      <c r="AF700" s="160"/>
    </row>
    <row r="701" spans="2:32" s="159" customFormat="1" x14ac:dyDescent="0.25">
      <c r="B701" s="160"/>
      <c r="C701" s="160"/>
      <c r="D701" s="160"/>
      <c r="E701" s="160"/>
      <c r="F701" s="160"/>
      <c r="G701" s="160"/>
      <c r="H701" s="160"/>
      <c r="I701" s="160"/>
      <c r="J701" s="160"/>
      <c r="K701" s="160"/>
      <c r="L701" s="160"/>
      <c r="M701" s="160"/>
      <c r="N701" s="160"/>
      <c r="O701" s="160"/>
      <c r="P701" s="160"/>
      <c r="Q701" s="160"/>
      <c r="R701" s="160"/>
      <c r="S701" s="160"/>
      <c r="T701" s="160"/>
      <c r="U701" s="160"/>
      <c r="V701" s="160"/>
      <c r="W701" s="160"/>
      <c r="X701" s="160"/>
      <c r="Y701" s="160"/>
      <c r="Z701" s="160"/>
      <c r="AA701" s="160"/>
      <c r="AB701" s="160"/>
      <c r="AC701" s="160"/>
      <c r="AD701" s="160"/>
      <c r="AE701" s="160"/>
      <c r="AF701" s="160"/>
    </row>
    <row r="702" spans="2:32" s="159" customFormat="1" x14ac:dyDescent="0.25">
      <c r="B702" s="160"/>
      <c r="C702" s="160"/>
      <c r="D702" s="160"/>
      <c r="E702" s="160"/>
      <c r="F702" s="160"/>
      <c r="G702" s="160"/>
      <c r="H702" s="160"/>
      <c r="I702" s="160"/>
      <c r="J702" s="160"/>
      <c r="K702" s="160"/>
      <c r="L702" s="160"/>
      <c r="M702" s="160"/>
      <c r="N702" s="160"/>
      <c r="O702" s="160"/>
      <c r="P702" s="160"/>
      <c r="Q702" s="160"/>
      <c r="R702" s="160"/>
      <c r="S702" s="160"/>
      <c r="T702" s="160"/>
      <c r="U702" s="160"/>
      <c r="V702" s="160"/>
      <c r="W702" s="160"/>
      <c r="X702" s="160"/>
      <c r="Y702" s="160"/>
      <c r="Z702" s="160"/>
      <c r="AA702" s="160"/>
      <c r="AB702" s="160"/>
      <c r="AC702" s="160"/>
      <c r="AD702" s="160"/>
      <c r="AE702" s="160"/>
      <c r="AF702" s="160"/>
    </row>
    <row r="703" spans="2:32" s="159" customFormat="1" x14ac:dyDescent="0.25">
      <c r="B703" s="160"/>
      <c r="C703" s="160"/>
      <c r="D703" s="160"/>
      <c r="E703" s="160"/>
      <c r="F703" s="160"/>
      <c r="G703" s="160"/>
      <c r="H703" s="160"/>
      <c r="I703" s="160"/>
      <c r="J703" s="160"/>
      <c r="K703" s="160"/>
      <c r="L703" s="160"/>
      <c r="M703" s="160"/>
      <c r="N703" s="160"/>
      <c r="O703" s="160"/>
      <c r="P703" s="160"/>
      <c r="Q703" s="160"/>
      <c r="R703" s="160"/>
      <c r="S703" s="160"/>
      <c r="T703" s="160"/>
      <c r="U703" s="160"/>
      <c r="V703" s="160"/>
      <c r="W703" s="160"/>
      <c r="X703" s="160"/>
      <c r="Y703" s="160"/>
      <c r="Z703" s="160"/>
      <c r="AA703" s="160"/>
      <c r="AB703" s="160"/>
      <c r="AC703" s="160"/>
      <c r="AD703" s="160"/>
      <c r="AE703" s="160"/>
      <c r="AF703" s="160"/>
    </row>
    <row r="704" spans="2:32" s="159" customFormat="1" x14ac:dyDescent="0.25">
      <c r="B704" s="160"/>
      <c r="C704" s="160"/>
      <c r="D704" s="160"/>
      <c r="E704" s="160"/>
      <c r="F704" s="160"/>
      <c r="G704" s="160"/>
      <c r="H704" s="160"/>
      <c r="I704" s="160"/>
      <c r="J704" s="160"/>
      <c r="K704" s="160"/>
      <c r="L704" s="160"/>
      <c r="M704" s="160"/>
      <c r="N704" s="160"/>
      <c r="O704" s="160"/>
      <c r="P704" s="160"/>
      <c r="Q704" s="160"/>
      <c r="R704" s="160"/>
      <c r="S704" s="160"/>
      <c r="T704" s="160"/>
      <c r="U704" s="160"/>
      <c r="V704" s="160"/>
      <c r="W704" s="160"/>
      <c r="X704" s="160"/>
      <c r="Y704" s="160"/>
      <c r="Z704" s="160"/>
      <c r="AA704" s="160"/>
      <c r="AB704" s="160"/>
      <c r="AC704" s="160"/>
      <c r="AD704" s="160"/>
      <c r="AE704" s="160"/>
      <c r="AF704" s="160"/>
    </row>
    <row r="705" spans="2:32" s="159" customFormat="1" x14ac:dyDescent="0.25">
      <c r="B705" s="160"/>
      <c r="C705" s="160"/>
      <c r="D705" s="160"/>
      <c r="E705" s="160"/>
      <c r="F705" s="160"/>
      <c r="G705" s="160"/>
      <c r="H705" s="160"/>
      <c r="I705" s="160"/>
      <c r="J705" s="160"/>
      <c r="K705" s="160"/>
      <c r="L705" s="160"/>
      <c r="M705" s="160"/>
      <c r="N705" s="160"/>
      <c r="O705" s="160"/>
      <c r="P705" s="160"/>
      <c r="Q705" s="160"/>
      <c r="R705" s="160"/>
      <c r="S705" s="160"/>
      <c r="T705" s="160"/>
      <c r="U705" s="160"/>
      <c r="V705" s="160"/>
      <c r="W705" s="160"/>
      <c r="X705" s="160"/>
      <c r="Y705" s="160"/>
      <c r="Z705" s="160"/>
      <c r="AA705" s="160"/>
      <c r="AB705" s="160"/>
      <c r="AC705" s="160"/>
      <c r="AD705" s="160"/>
      <c r="AE705" s="160"/>
      <c r="AF705" s="160"/>
    </row>
    <row r="706" spans="2:32" s="159" customFormat="1" x14ac:dyDescent="0.25">
      <c r="B706" s="160"/>
      <c r="C706" s="160"/>
      <c r="D706" s="160"/>
      <c r="E706" s="160"/>
      <c r="F706" s="160"/>
      <c r="G706" s="160"/>
      <c r="H706" s="160"/>
      <c r="I706" s="160"/>
      <c r="J706" s="160"/>
      <c r="K706" s="160"/>
      <c r="L706" s="160"/>
      <c r="M706" s="160"/>
      <c r="N706" s="160"/>
      <c r="O706" s="160"/>
      <c r="P706" s="160"/>
      <c r="Q706" s="160"/>
      <c r="R706" s="160"/>
      <c r="S706" s="160"/>
      <c r="T706" s="160"/>
      <c r="U706" s="160"/>
      <c r="V706" s="160"/>
      <c r="W706" s="160"/>
      <c r="X706" s="160"/>
      <c r="Y706" s="160"/>
      <c r="Z706" s="160"/>
      <c r="AA706" s="160"/>
      <c r="AB706" s="160"/>
      <c r="AC706" s="160"/>
      <c r="AD706" s="160"/>
      <c r="AE706" s="160"/>
      <c r="AF706" s="160"/>
    </row>
    <row r="707" spans="2:32" s="159" customFormat="1" x14ac:dyDescent="0.25">
      <c r="B707" s="160"/>
      <c r="C707" s="160"/>
      <c r="D707" s="160"/>
      <c r="E707" s="160"/>
      <c r="F707" s="160"/>
      <c r="G707" s="160"/>
      <c r="H707" s="160"/>
      <c r="I707" s="160"/>
      <c r="J707" s="160"/>
      <c r="K707" s="160"/>
      <c r="L707" s="160"/>
      <c r="M707" s="160"/>
      <c r="N707" s="160"/>
      <c r="O707" s="160"/>
      <c r="P707" s="160"/>
      <c r="Q707" s="160"/>
      <c r="R707" s="160"/>
      <c r="S707" s="160"/>
      <c r="T707" s="160"/>
      <c r="U707" s="160"/>
      <c r="V707" s="160"/>
      <c r="W707" s="160"/>
      <c r="X707" s="160"/>
      <c r="Y707" s="160"/>
      <c r="Z707" s="160"/>
      <c r="AA707" s="160"/>
      <c r="AB707" s="160"/>
      <c r="AC707" s="160"/>
      <c r="AD707" s="160"/>
      <c r="AE707" s="160"/>
      <c r="AF707" s="160"/>
    </row>
    <row r="708" spans="2:32" s="159" customFormat="1" x14ac:dyDescent="0.25">
      <c r="B708" s="160"/>
      <c r="C708" s="160"/>
      <c r="D708" s="160"/>
      <c r="E708" s="160"/>
      <c r="F708" s="160"/>
      <c r="G708" s="160"/>
      <c r="H708" s="160"/>
      <c r="I708" s="160"/>
      <c r="J708" s="160"/>
      <c r="K708" s="160"/>
      <c r="L708" s="160"/>
      <c r="M708" s="160"/>
      <c r="N708" s="160"/>
      <c r="O708" s="160"/>
      <c r="P708" s="160"/>
      <c r="Q708" s="160"/>
      <c r="R708" s="160"/>
      <c r="S708" s="160"/>
      <c r="T708" s="160"/>
      <c r="U708" s="160"/>
      <c r="V708" s="160"/>
      <c r="W708" s="160"/>
      <c r="X708" s="160"/>
      <c r="Y708" s="160"/>
      <c r="Z708" s="160"/>
      <c r="AA708" s="160"/>
      <c r="AB708" s="160"/>
      <c r="AC708" s="160"/>
      <c r="AD708" s="160"/>
      <c r="AE708" s="160"/>
      <c r="AF708" s="160"/>
    </row>
    <row r="709" spans="2:32" s="159" customFormat="1" x14ac:dyDescent="0.25">
      <c r="B709" s="160"/>
      <c r="C709" s="160"/>
      <c r="D709" s="160"/>
      <c r="E709" s="160"/>
      <c r="F709" s="160"/>
      <c r="G709" s="160"/>
      <c r="H709" s="160"/>
      <c r="I709" s="160"/>
      <c r="J709" s="160"/>
      <c r="K709" s="160"/>
      <c r="L709" s="160"/>
      <c r="M709" s="160"/>
      <c r="N709" s="160"/>
      <c r="O709" s="160"/>
      <c r="P709" s="160"/>
      <c r="Q709" s="160"/>
      <c r="R709" s="160"/>
      <c r="S709" s="160"/>
      <c r="T709" s="160"/>
      <c r="U709" s="160"/>
      <c r="V709" s="160"/>
      <c r="W709" s="160"/>
      <c r="X709" s="160"/>
      <c r="Y709" s="160"/>
      <c r="Z709" s="160"/>
      <c r="AA709" s="160"/>
      <c r="AB709" s="160"/>
      <c r="AC709" s="160"/>
      <c r="AD709" s="160"/>
      <c r="AE709" s="160"/>
      <c r="AF709" s="160"/>
    </row>
    <row r="710" spans="2:32" s="159" customFormat="1" x14ac:dyDescent="0.25">
      <c r="B710" s="160"/>
      <c r="C710" s="160"/>
      <c r="D710" s="160"/>
      <c r="E710" s="160"/>
      <c r="F710" s="160"/>
      <c r="G710" s="160"/>
      <c r="H710" s="160"/>
      <c r="I710" s="160"/>
      <c r="J710" s="160"/>
      <c r="K710" s="160"/>
      <c r="L710" s="160"/>
      <c r="M710" s="160"/>
      <c r="N710" s="160"/>
      <c r="O710" s="160"/>
      <c r="P710" s="160"/>
      <c r="Q710" s="160"/>
      <c r="R710" s="160"/>
      <c r="S710" s="160"/>
      <c r="T710" s="160"/>
      <c r="U710" s="160"/>
      <c r="V710" s="160"/>
      <c r="W710" s="160"/>
      <c r="X710" s="160"/>
      <c r="Y710" s="160"/>
      <c r="Z710" s="160"/>
      <c r="AA710" s="160"/>
      <c r="AB710" s="160"/>
      <c r="AC710" s="160"/>
      <c r="AD710" s="160"/>
      <c r="AE710" s="160"/>
      <c r="AF710" s="160"/>
    </row>
    <row r="711" spans="2:32" s="159" customFormat="1" x14ac:dyDescent="0.25">
      <c r="B711" s="160"/>
      <c r="C711" s="160"/>
      <c r="D711" s="160"/>
      <c r="E711" s="160"/>
      <c r="F711" s="160"/>
      <c r="G711" s="160"/>
      <c r="H711" s="160"/>
      <c r="I711" s="160"/>
      <c r="J711" s="160"/>
      <c r="K711" s="160"/>
      <c r="L711" s="160"/>
      <c r="M711" s="160"/>
      <c r="N711" s="160"/>
      <c r="O711" s="160"/>
      <c r="P711" s="160"/>
      <c r="Q711" s="160"/>
      <c r="R711" s="160"/>
      <c r="S711" s="160"/>
      <c r="T711" s="160"/>
      <c r="U711" s="160"/>
      <c r="V711" s="160"/>
      <c r="W711" s="160"/>
      <c r="X711" s="160"/>
      <c r="Y711" s="160"/>
      <c r="Z711" s="160"/>
      <c r="AA711" s="160"/>
      <c r="AB711" s="160"/>
      <c r="AC711" s="160"/>
      <c r="AD711" s="160"/>
      <c r="AE711" s="160"/>
      <c r="AF711" s="160"/>
    </row>
    <row r="712" spans="2:32" s="159" customFormat="1" x14ac:dyDescent="0.25">
      <c r="B712" s="160"/>
      <c r="C712" s="160"/>
      <c r="D712" s="160"/>
      <c r="E712" s="160"/>
      <c r="F712" s="160"/>
      <c r="G712" s="160"/>
      <c r="H712" s="160"/>
      <c r="I712" s="160"/>
      <c r="J712" s="160"/>
      <c r="K712" s="160"/>
      <c r="L712" s="160"/>
      <c r="M712" s="160"/>
      <c r="N712" s="160"/>
      <c r="O712" s="160"/>
      <c r="P712" s="160"/>
      <c r="Q712" s="160"/>
      <c r="R712" s="160"/>
      <c r="S712" s="160"/>
      <c r="T712" s="160"/>
      <c r="U712" s="160"/>
      <c r="V712" s="160"/>
      <c r="W712" s="160"/>
      <c r="X712" s="160"/>
      <c r="Y712" s="160"/>
      <c r="Z712" s="160"/>
      <c r="AA712" s="160"/>
      <c r="AB712" s="160"/>
      <c r="AC712" s="160"/>
      <c r="AD712" s="160"/>
      <c r="AE712" s="160"/>
      <c r="AF712" s="160"/>
    </row>
    <row r="713" spans="2:32" s="159" customFormat="1" x14ac:dyDescent="0.25">
      <c r="B713" s="160"/>
      <c r="C713" s="160"/>
      <c r="D713" s="160"/>
      <c r="E713" s="160"/>
      <c r="F713" s="160"/>
      <c r="G713" s="160"/>
      <c r="H713" s="160"/>
      <c r="I713" s="160"/>
      <c r="J713" s="160"/>
      <c r="K713" s="160"/>
      <c r="L713" s="160"/>
      <c r="M713" s="160"/>
      <c r="N713" s="160"/>
      <c r="O713" s="160"/>
      <c r="P713" s="160"/>
      <c r="Q713" s="160"/>
      <c r="R713" s="160"/>
      <c r="S713" s="160"/>
      <c r="T713" s="160"/>
      <c r="U713" s="160"/>
      <c r="V713" s="160"/>
      <c r="W713" s="160"/>
      <c r="X713" s="160"/>
      <c r="Y713" s="160"/>
      <c r="Z713" s="160"/>
      <c r="AA713" s="160"/>
      <c r="AB713" s="160"/>
      <c r="AC713" s="160"/>
      <c r="AD713" s="160"/>
      <c r="AE713" s="160"/>
      <c r="AF713" s="160"/>
    </row>
    <row r="714" spans="2:32" s="159" customFormat="1" x14ac:dyDescent="0.25">
      <c r="B714" s="160"/>
      <c r="C714" s="160"/>
      <c r="D714" s="160"/>
      <c r="E714" s="160"/>
      <c r="F714" s="160"/>
      <c r="G714" s="160"/>
      <c r="H714" s="160"/>
      <c r="I714" s="160"/>
      <c r="J714" s="160"/>
      <c r="K714" s="160"/>
      <c r="L714" s="160"/>
      <c r="M714" s="160"/>
      <c r="N714" s="160"/>
      <c r="O714" s="160"/>
      <c r="P714" s="160"/>
      <c r="Q714" s="160"/>
      <c r="R714" s="160"/>
      <c r="S714" s="160"/>
      <c r="T714" s="160"/>
      <c r="U714" s="160"/>
      <c r="V714" s="160"/>
      <c r="W714" s="160"/>
      <c r="X714" s="160"/>
      <c r="Y714" s="160"/>
      <c r="Z714" s="160"/>
      <c r="AA714" s="160"/>
      <c r="AB714" s="160"/>
      <c r="AC714" s="160"/>
      <c r="AD714" s="160"/>
      <c r="AE714" s="160"/>
      <c r="AF714" s="160"/>
    </row>
    <row r="715" spans="2:32" s="159" customFormat="1" x14ac:dyDescent="0.25">
      <c r="B715" s="160"/>
      <c r="C715" s="160"/>
      <c r="D715" s="160"/>
      <c r="E715" s="160"/>
      <c r="F715" s="160"/>
      <c r="G715" s="160"/>
      <c r="H715" s="160"/>
      <c r="I715" s="160"/>
      <c r="J715" s="160"/>
      <c r="K715" s="160"/>
      <c r="L715" s="160"/>
      <c r="M715" s="160"/>
      <c r="N715" s="160"/>
      <c r="O715" s="160"/>
      <c r="P715" s="160"/>
      <c r="Q715" s="160"/>
      <c r="R715" s="160"/>
      <c r="S715" s="160"/>
      <c r="T715" s="160"/>
      <c r="U715" s="160"/>
      <c r="V715" s="160"/>
      <c r="W715" s="160"/>
      <c r="X715" s="160"/>
      <c r="Y715" s="160"/>
      <c r="Z715" s="160"/>
      <c r="AA715" s="160"/>
      <c r="AB715" s="160"/>
      <c r="AC715" s="160"/>
      <c r="AD715" s="160"/>
      <c r="AE715" s="160"/>
      <c r="AF715" s="160"/>
    </row>
    <row r="716" spans="2:32" s="159" customFormat="1" x14ac:dyDescent="0.25">
      <c r="B716" s="160"/>
      <c r="C716" s="160"/>
      <c r="D716" s="160"/>
      <c r="E716" s="160"/>
      <c r="F716" s="160"/>
      <c r="G716" s="160"/>
      <c r="H716" s="160"/>
      <c r="I716" s="160"/>
      <c r="J716" s="160"/>
      <c r="K716" s="160"/>
      <c r="L716" s="160"/>
      <c r="M716" s="160"/>
      <c r="N716" s="160"/>
      <c r="O716" s="160"/>
      <c r="P716" s="160"/>
      <c r="Q716" s="160"/>
      <c r="R716" s="160"/>
      <c r="S716" s="160"/>
      <c r="T716" s="160"/>
      <c r="U716" s="160"/>
      <c r="V716" s="160"/>
      <c r="W716" s="160"/>
      <c r="X716" s="160"/>
      <c r="Y716" s="160"/>
      <c r="Z716" s="160"/>
      <c r="AA716" s="160"/>
      <c r="AB716" s="160"/>
      <c r="AC716" s="160"/>
      <c r="AD716" s="160"/>
      <c r="AE716" s="160"/>
      <c r="AF716" s="160"/>
    </row>
    <row r="717" spans="2:32" s="159" customFormat="1" x14ac:dyDescent="0.25">
      <c r="B717" s="160"/>
      <c r="C717" s="160"/>
      <c r="D717" s="160"/>
      <c r="E717" s="160"/>
      <c r="F717" s="160"/>
      <c r="G717" s="160"/>
      <c r="H717" s="160"/>
      <c r="I717" s="160"/>
      <c r="J717" s="160"/>
      <c r="K717" s="160"/>
      <c r="L717" s="160"/>
      <c r="M717" s="160"/>
      <c r="N717" s="160"/>
      <c r="O717" s="160"/>
      <c r="P717" s="160"/>
      <c r="Q717" s="160"/>
      <c r="R717" s="160"/>
      <c r="S717" s="160"/>
      <c r="T717" s="160"/>
      <c r="U717" s="160"/>
      <c r="V717" s="160"/>
      <c r="W717" s="160"/>
      <c r="X717" s="160"/>
      <c r="Y717" s="160"/>
      <c r="Z717" s="160"/>
      <c r="AA717" s="160"/>
      <c r="AB717" s="160"/>
      <c r="AC717" s="160"/>
      <c r="AD717" s="160"/>
      <c r="AE717" s="160"/>
      <c r="AF717" s="160"/>
    </row>
    <row r="718" spans="2:32" s="159" customFormat="1" x14ac:dyDescent="0.25">
      <c r="B718" s="160"/>
      <c r="C718" s="160"/>
      <c r="D718" s="160"/>
      <c r="E718" s="160"/>
      <c r="F718" s="160"/>
      <c r="G718" s="160"/>
      <c r="H718" s="160"/>
      <c r="I718" s="160"/>
      <c r="J718" s="160"/>
      <c r="K718" s="160"/>
      <c r="L718" s="160"/>
      <c r="M718" s="160"/>
      <c r="N718" s="160"/>
      <c r="O718" s="160"/>
      <c r="P718" s="160"/>
      <c r="Q718" s="160"/>
      <c r="R718" s="160"/>
      <c r="S718" s="160"/>
      <c r="T718" s="160"/>
      <c r="U718" s="160"/>
      <c r="V718" s="160"/>
      <c r="W718" s="160"/>
      <c r="X718" s="160"/>
      <c r="Y718" s="160"/>
      <c r="Z718" s="160"/>
      <c r="AA718" s="160"/>
      <c r="AB718" s="160"/>
      <c r="AC718" s="160"/>
      <c r="AD718" s="160"/>
      <c r="AE718" s="160"/>
      <c r="AF718" s="160"/>
    </row>
    <row r="719" spans="2:32" s="159" customFormat="1" x14ac:dyDescent="0.25">
      <c r="B719" s="160"/>
      <c r="C719" s="160"/>
      <c r="D719" s="160"/>
      <c r="E719" s="160"/>
      <c r="F719" s="160"/>
      <c r="G719" s="160"/>
      <c r="H719" s="160"/>
      <c r="I719" s="160"/>
      <c r="J719" s="160"/>
      <c r="K719" s="160"/>
      <c r="L719" s="160"/>
      <c r="M719" s="160"/>
      <c r="N719" s="160"/>
      <c r="O719" s="160"/>
      <c r="P719" s="160"/>
      <c r="Q719" s="160"/>
      <c r="R719" s="160"/>
      <c r="S719" s="160"/>
      <c r="T719" s="160"/>
      <c r="U719" s="160"/>
      <c r="V719" s="160"/>
      <c r="W719" s="160"/>
      <c r="X719" s="160"/>
      <c r="Y719" s="160"/>
      <c r="Z719" s="160"/>
      <c r="AA719" s="160"/>
      <c r="AB719" s="160"/>
      <c r="AC719" s="160"/>
      <c r="AD719" s="160"/>
      <c r="AE719" s="160"/>
      <c r="AF719" s="160"/>
    </row>
    <row r="720" spans="2:32" s="159" customFormat="1" x14ac:dyDescent="0.25">
      <c r="B720" s="160"/>
      <c r="C720" s="160"/>
      <c r="D720" s="160"/>
      <c r="E720" s="160"/>
      <c r="F720" s="160"/>
      <c r="G720" s="160"/>
      <c r="H720" s="160"/>
      <c r="I720" s="160"/>
      <c r="J720" s="160"/>
      <c r="K720" s="160"/>
      <c r="L720" s="160"/>
      <c r="M720" s="160"/>
      <c r="N720" s="160"/>
      <c r="O720" s="160"/>
      <c r="P720" s="160"/>
      <c r="Q720" s="160"/>
      <c r="R720" s="160"/>
      <c r="S720" s="160"/>
      <c r="T720" s="160"/>
      <c r="U720" s="160"/>
      <c r="V720" s="160"/>
      <c r="W720" s="160"/>
      <c r="X720" s="160"/>
      <c r="Y720" s="160"/>
      <c r="Z720" s="160"/>
      <c r="AA720" s="160"/>
      <c r="AB720" s="160"/>
      <c r="AC720" s="160"/>
      <c r="AD720" s="160"/>
      <c r="AE720" s="160"/>
      <c r="AF720" s="160"/>
    </row>
    <row r="721" spans="2:32" s="159" customFormat="1" x14ac:dyDescent="0.25">
      <c r="B721" s="160"/>
      <c r="C721" s="160"/>
      <c r="D721" s="160"/>
      <c r="E721" s="160"/>
      <c r="F721" s="160"/>
      <c r="G721" s="160"/>
      <c r="H721" s="160"/>
      <c r="I721" s="160"/>
      <c r="J721" s="160"/>
      <c r="K721" s="160"/>
      <c r="L721" s="160"/>
      <c r="M721" s="160"/>
      <c r="N721" s="160"/>
      <c r="O721" s="160"/>
      <c r="P721" s="160"/>
      <c r="Q721" s="160"/>
      <c r="R721" s="160"/>
      <c r="S721" s="160"/>
      <c r="T721" s="160"/>
      <c r="U721" s="160"/>
      <c r="V721" s="160"/>
      <c r="W721" s="160"/>
      <c r="X721" s="160"/>
      <c r="Y721" s="160"/>
      <c r="Z721" s="160"/>
      <c r="AA721" s="160"/>
      <c r="AB721" s="160"/>
      <c r="AC721" s="160"/>
      <c r="AD721" s="160"/>
      <c r="AE721" s="160"/>
      <c r="AF721" s="160"/>
    </row>
    <row r="722" spans="2:32" s="159" customFormat="1" x14ac:dyDescent="0.25">
      <c r="B722" s="160"/>
      <c r="C722" s="160"/>
      <c r="D722" s="160"/>
      <c r="E722" s="160"/>
      <c r="F722" s="160"/>
      <c r="G722" s="160"/>
      <c r="H722" s="160"/>
      <c r="I722" s="160"/>
      <c r="J722" s="160"/>
      <c r="K722" s="160"/>
      <c r="L722" s="160"/>
      <c r="M722" s="160"/>
      <c r="N722" s="160"/>
      <c r="O722" s="160"/>
      <c r="P722" s="160"/>
      <c r="Q722" s="160"/>
      <c r="R722" s="160"/>
      <c r="S722" s="160"/>
      <c r="T722" s="160"/>
      <c r="U722" s="160"/>
      <c r="V722" s="160"/>
      <c r="W722" s="160"/>
      <c r="X722" s="160"/>
      <c r="Y722" s="160"/>
      <c r="Z722" s="160"/>
      <c r="AA722" s="160"/>
      <c r="AB722" s="160"/>
      <c r="AC722" s="160"/>
      <c r="AD722" s="160"/>
      <c r="AE722" s="160"/>
      <c r="AF722" s="160"/>
    </row>
    <row r="723" spans="2:32" s="159" customFormat="1" x14ac:dyDescent="0.25">
      <c r="B723" s="160"/>
      <c r="C723" s="160"/>
      <c r="D723" s="160"/>
      <c r="E723" s="160"/>
      <c r="F723" s="160"/>
      <c r="G723" s="160"/>
      <c r="H723" s="160"/>
      <c r="I723" s="160"/>
      <c r="J723" s="160"/>
      <c r="K723" s="160"/>
      <c r="L723" s="160"/>
      <c r="M723" s="160"/>
      <c r="N723" s="160"/>
      <c r="O723" s="160"/>
      <c r="P723" s="160"/>
      <c r="Q723" s="160"/>
      <c r="R723" s="160"/>
      <c r="S723" s="160"/>
      <c r="T723" s="160"/>
      <c r="U723" s="160"/>
      <c r="V723" s="160"/>
      <c r="W723" s="160"/>
      <c r="X723" s="160"/>
      <c r="Y723" s="160"/>
      <c r="Z723" s="160"/>
      <c r="AA723" s="160"/>
      <c r="AB723" s="160"/>
      <c r="AC723" s="160"/>
      <c r="AD723" s="160"/>
      <c r="AE723" s="160"/>
      <c r="AF723" s="160"/>
    </row>
    <row r="724" spans="2:32" s="159" customFormat="1" x14ac:dyDescent="0.25">
      <c r="B724" s="160"/>
      <c r="C724" s="160"/>
      <c r="D724" s="160"/>
      <c r="E724" s="160"/>
      <c r="F724" s="160"/>
      <c r="G724" s="160"/>
      <c r="H724" s="160"/>
      <c r="I724" s="160"/>
      <c r="J724" s="160"/>
      <c r="K724" s="160"/>
      <c r="L724" s="160"/>
      <c r="M724" s="160"/>
      <c r="N724" s="160"/>
      <c r="O724" s="160"/>
      <c r="P724" s="160"/>
      <c r="Q724" s="160"/>
      <c r="R724" s="160"/>
      <c r="S724" s="160"/>
      <c r="T724" s="160"/>
      <c r="U724" s="160"/>
      <c r="V724" s="160"/>
      <c r="W724" s="160"/>
      <c r="X724" s="160"/>
      <c r="Y724" s="160"/>
      <c r="Z724" s="160"/>
      <c r="AA724" s="160"/>
      <c r="AB724" s="160"/>
      <c r="AC724" s="160"/>
      <c r="AD724" s="160"/>
      <c r="AE724" s="160"/>
      <c r="AF724" s="160"/>
    </row>
    <row r="725" spans="2:32" s="159" customFormat="1" x14ac:dyDescent="0.25">
      <c r="B725" s="160"/>
      <c r="C725" s="160"/>
      <c r="D725" s="160"/>
      <c r="E725" s="160"/>
      <c r="F725" s="160"/>
      <c r="G725" s="160"/>
      <c r="H725" s="160"/>
      <c r="I725" s="160"/>
      <c r="J725" s="160"/>
      <c r="K725" s="160"/>
      <c r="L725" s="160"/>
      <c r="M725" s="160"/>
      <c r="N725" s="160"/>
      <c r="O725" s="160"/>
      <c r="P725" s="160"/>
      <c r="Q725" s="160"/>
      <c r="R725" s="160"/>
      <c r="S725" s="160"/>
      <c r="T725" s="160"/>
      <c r="U725" s="160"/>
      <c r="V725" s="160"/>
      <c r="W725" s="160"/>
      <c r="X725" s="160"/>
      <c r="Y725" s="160"/>
      <c r="Z725" s="160"/>
      <c r="AA725" s="160"/>
      <c r="AB725" s="160"/>
      <c r="AC725" s="160"/>
      <c r="AD725" s="160"/>
      <c r="AE725" s="160"/>
      <c r="AF725" s="160"/>
    </row>
    <row r="726" spans="2:32" s="159" customFormat="1" x14ac:dyDescent="0.25">
      <c r="B726" s="160"/>
      <c r="C726" s="160"/>
      <c r="D726" s="160"/>
      <c r="E726" s="160"/>
      <c r="F726" s="160"/>
      <c r="G726" s="160"/>
      <c r="H726" s="160"/>
      <c r="I726" s="160"/>
      <c r="J726" s="160"/>
      <c r="K726" s="160"/>
      <c r="L726" s="160"/>
      <c r="M726" s="160"/>
      <c r="N726" s="160"/>
      <c r="O726" s="160"/>
      <c r="P726" s="160"/>
      <c r="Q726" s="160"/>
      <c r="R726" s="160"/>
      <c r="S726" s="160"/>
      <c r="T726" s="160"/>
      <c r="U726" s="160"/>
      <c r="V726" s="160"/>
      <c r="W726" s="160"/>
      <c r="X726" s="160"/>
      <c r="Y726" s="160"/>
      <c r="Z726" s="160"/>
      <c r="AA726" s="160"/>
      <c r="AB726" s="160"/>
      <c r="AC726" s="160"/>
      <c r="AD726" s="160"/>
      <c r="AE726" s="160"/>
      <c r="AF726" s="160"/>
    </row>
    <row r="727" spans="2:32" s="159" customFormat="1" x14ac:dyDescent="0.25">
      <c r="B727" s="160"/>
      <c r="C727" s="160"/>
      <c r="D727" s="160"/>
      <c r="E727" s="160"/>
      <c r="F727" s="160"/>
      <c r="G727" s="160"/>
      <c r="H727" s="160"/>
      <c r="I727" s="160"/>
      <c r="J727" s="160"/>
      <c r="K727" s="160"/>
      <c r="L727" s="160"/>
      <c r="M727" s="160"/>
      <c r="N727" s="160"/>
      <c r="O727" s="160"/>
      <c r="P727" s="160"/>
      <c r="Q727" s="160"/>
      <c r="R727" s="160"/>
      <c r="S727" s="160"/>
      <c r="T727" s="160"/>
      <c r="U727" s="160"/>
      <c r="V727" s="160"/>
      <c r="W727" s="160"/>
      <c r="X727" s="160"/>
      <c r="Y727" s="160"/>
      <c r="Z727" s="160"/>
      <c r="AA727" s="160"/>
      <c r="AB727" s="160"/>
      <c r="AC727" s="160"/>
      <c r="AD727" s="160"/>
      <c r="AE727" s="160"/>
      <c r="AF727" s="160"/>
    </row>
    <row r="728" spans="2:32" s="159" customFormat="1" x14ac:dyDescent="0.25">
      <c r="B728" s="160"/>
      <c r="C728" s="160"/>
      <c r="D728" s="160"/>
      <c r="E728" s="160"/>
      <c r="F728" s="160"/>
      <c r="G728" s="160"/>
      <c r="H728" s="160"/>
      <c r="I728" s="160"/>
      <c r="J728" s="160"/>
      <c r="K728" s="160"/>
      <c r="L728" s="160"/>
      <c r="M728" s="160"/>
      <c r="N728" s="160"/>
      <c r="O728" s="160"/>
      <c r="P728" s="160"/>
      <c r="Q728" s="160"/>
      <c r="R728" s="160"/>
      <c r="S728" s="160"/>
      <c r="T728" s="160"/>
      <c r="U728" s="160"/>
      <c r="V728" s="160"/>
      <c r="W728" s="160"/>
      <c r="X728" s="160"/>
      <c r="Y728" s="160"/>
      <c r="Z728" s="160"/>
      <c r="AA728" s="160"/>
      <c r="AB728" s="160"/>
      <c r="AC728" s="160"/>
      <c r="AD728" s="160"/>
      <c r="AE728" s="160"/>
      <c r="AF728" s="160"/>
    </row>
    <row r="729" spans="2:32" s="159" customFormat="1" x14ac:dyDescent="0.25">
      <c r="B729" s="160"/>
      <c r="C729" s="160"/>
      <c r="D729" s="160"/>
      <c r="E729" s="160"/>
      <c r="F729" s="160"/>
      <c r="G729" s="160"/>
      <c r="H729" s="160"/>
      <c r="I729" s="160"/>
      <c r="J729" s="160"/>
      <c r="K729" s="160"/>
      <c r="L729" s="160"/>
      <c r="M729" s="160"/>
      <c r="N729" s="160"/>
      <c r="O729" s="160"/>
      <c r="P729" s="160"/>
      <c r="Q729" s="160"/>
      <c r="R729" s="160"/>
      <c r="S729" s="160"/>
      <c r="T729" s="160"/>
      <c r="U729" s="160"/>
      <c r="V729" s="160"/>
      <c r="W729" s="160"/>
      <c r="X729" s="160"/>
      <c r="Y729" s="160"/>
      <c r="Z729" s="160"/>
      <c r="AA729" s="160"/>
      <c r="AB729" s="160"/>
      <c r="AC729" s="160"/>
      <c r="AD729" s="160"/>
      <c r="AE729" s="160"/>
      <c r="AF729" s="160"/>
    </row>
    <row r="730" spans="2:32" s="159" customFormat="1" x14ac:dyDescent="0.25">
      <c r="B730" s="160"/>
      <c r="C730" s="160"/>
      <c r="D730" s="160"/>
      <c r="E730" s="160"/>
      <c r="F730" s="160"/>
      <c r="G730" s="160"/>
      <c r="H730" s="160"/>
      <c r="I730" s="160"/>
      <c r="J730" s="160"/>
      <c r="K730" s="160"/>
      <c r="L730" s="160"/>
      <c r="M730" s="160"/>
      <c r="N730" s="160"/>
      <c r="O730" s="160"/>
      <c r="P730" s="160"/>
      <c r="Q730" s="160"/>
      <c r="R730" s="160"/>
      <c r="S730" s="160"/>
      <c r="T730" s="160"/>
      <c r="U730" s="160"/>
      <c r="V730" s="160"/>
      <c r="W730" s="160"/>
      <c r="X730" s="160"/>
      <c r="Y730" s="160"/>
      <c r="Z730" s="160"/>
      <c r="AA730" s="160"/>
      <c r="AB730" s="160"/>
      <c r="AC730" s="160"/>
      <c r="AD730" s="160"/>
      <c r="AE730" s="160"/>
      <c r="AF730" s="160"/>
    </row>
    <row r="731" spans="2:32" s="159" customFormat="1" x14ac:dyDescent="0.25">
      <c r="B731" s="160"/>
      <c r="C731" s="160"/>
      <c r="D731" s="160"/>
      <c r="E731" s="160"/>
      <c r="F731" s="160"/>
      <c r="G731" s="160"/>
      <c r="H731" s="160"/>
      <c r="I731" s="160"/>
      <c r="J731" s="160"/>
      <c r="K731" s="160"/>
      <c r="L731" s="160"/>
      <c r="M731" s="160"/>
      <c r="N731" s="160"/>
      <c r="O731" s="160"/>
      <c r="P731" s="160"/>
      <c r="Q731" s="160"/>
      <c r="R731" s="160"/>
      <c r="S731" s="160"/>
      <c r="T731" s="160"/>
      <c r="U731" s="160"/>
      <c r="V731" s="160"/>
      <c r="W731" s="160"/>
      <c r="X731" s="160"/>
      <c r="Y731" s="160"/>
      <c r="Z731" s="160"/>
      <c r="AA731" s="160"/>
      <c r="AB731" s="160"/>
      <c r="AC731" s="160"/>
      <c r="AD731" s="160"/>
      <c r="AE731" s="160"/>
      <c r="AF731" s="160"/>
    </row>
    <row r="732" spans="2:32" s="159" customFormat="1" x14ac:dyDescent="0.25">
      <c r="B732" s="160"/>
      <c r="C732" s="160"/>
      <c r="D732" s="160"/>
      <c r="E732" s="160"/>
      <c r="F732" s="160"/>
      <c r="G732" s="160"/>
      <c r="H732" s="160"/>
      <c r="I732" s="160"/>
      <c r="J732" s="160"/>
      <c r="K732" s="160"/>
      <c r="L732" s="160"/>
      <c r="M732" s="160"/>
      <c r="N732" s="160"/>
      <c r="O732" s="160"/>
      <c r="P732" s="160"/>
      <c r="Q732" s="160"/>
      <c r="R732" s="160"/>
      <c r="S732" s="160"/>
      <c r="T732" s="160"/>
      <c r="U732" s="160"/>
      <c r="V732" s="160"/>
      <c r="W732" s="160"/>
      <c r="X732" s="160"/>
      <c r="Y732" s="160"/>
      <c r="Z732" s="160"/>
      <c r="AA732" s="160"/>
      <c r="AB732" s="160"/>
      <c r="AC732" s="160"/>
      <c r="AD732" s="160"/>
      <c r="AE732" s="160"/>
      <c r="AF732" s="160"/>
    </row>
    <row r="733" spans="2:32" s="159" customFormat="1" x14ac:dyDescent="0.25">
      <c r="B733" s="160"/>
      <c r="C733" s="160"/>
      <c r="D733" s="160"/>
      <c r="E733" s="160"/>
      <c r="F733" s="160"/>
      <c r="G733" s="160"/>
      <c r="H733" s="160"/>
      <c r="I733" s="160"/>
      <c r="J733" s="160"/>
      <c r="K733" s="160"/>
      <c r="L733" s="160"/>
      <c r="M733" s="160"/>
      <c r="N733" s="160"/>
      <c r="O733" s="160"/>
      <c r="P733" s="160"/>
      <c r="Q733" s="160"/>
      <c r="R733" s="160"/>
      <c r="S733" s="160"/>
      <c r="T733" s="160"/>
      <c r="U733" s="160"/>
      <c r="V733" s="160"/>
      <c r="W733" s="160"/>
      <c r="X733" s="160"/>
      <c r="Y733" s="160"/>
      <c r="Z733" s="160"/>
      <c r="AA733" s="160"/>
      <c r="AB733" s="160"/>
      <c r="AC733" s="160"/>
      <c r="AD733" s="160"/>
      <c r="AE733" s="160"/>
      <c r="AF733" s="160"/>
    </row>
    <row r="734" spans="2:32" s="159" customFormat="1" x14ac:dyDescent="0.25">
      <c r="B734" s="160"/>
      <c r="C734" s="160"/>
      <c r="D734" s="160"/>
      <c r="E734" s="160"/>
      <c r="F734" s="160"/>
      <c r="G734" s="160"/>
      <c r="H734" s="160"/>
      <c r="I734" s="160"/>
      <c r="J734" s="160"/>
      <c r="K734" s="160"/>
      <c r="L734" s="160"/>
      <c r="M734" s="160"/>
      <c r="N734" s="160"/>
      <c r="O734" s="160"/>
      <c r="P734" s="160"/>
      <c r="Q734" s="160"/>
      <c r="R734" s="160"/>
      <c r="S734" s="160"/>
      <c r="T734" s="160"/>
      <c r="U734" s="160"/>
      <c r="V734" s="160"/>
      <c r="W734" s="160"/>
      <c r="X734" s="160"/>
      <c r="Y734" s="160"/>
      <c r="Z734" s="160"/>
      <c r="AA734" s="160"/>
      <c r="AB734" s="160"/>
      <c r="AC734" s="160"/>
      <c r="AD734" s="160"/>
      <c r="AE734" s="160"/>
      <c r="AF734" s="160"/>
    </row>
  </sheetData>
  <mergeCells count="6">
    <mergeCell ref="C5:R5"/>
    <mergeCell ref="S5:AD5"/>
    <mergeCell ref="AE5:AP5"/>
    <mergeCell ref="AQ5:BD5"/>
    <mergeCell ref="BE5:BR5"/>
    <mergeCell ref="B528:BR528"/>
  </mergeCells>
  <pageMargins left="0.11811023622047245" right="0.11811023622047245" top="0.78740157480314965" bottom="0.74803149606299213" header="0.31496062992125984" footer="0.31496062992125984"/>
  <pageSetup paperSize="9" scale="75" pageOrder="overThenDown" orientation="landscape" r:id="rId1"/>
  <headerFooter scaleWithDoc="0" alignWithMargins="0">
    <oddHeader>&amp;L&amp;"-,Negrita"&amp;16&amp;K00-049Turistas suecos alojados por categoría y municipio de alojamiento</oddHeader>
    <oddFooter>&amp;L&amp;G&amp;R&amp;K00-022&amp;P</oddFooter>
  </headerFooter>
  <colBreaks count="4" manualBreakCount="4">
    <brk id="18" min="3" max="488" man="1"/>
    <brk id="30" min="3" max="488" man="1"/>
    <brk id="42" min="3" max="488" man="1"/>
    <brk id="56" min="3" max="488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AJ734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9" customWidth="1"/>
    <col min="3" max="3" width="10.7109375" style="39" customWidth="1"/>
    <col min="4" max="4" width="11.140625" style="39" customWidth="1"/>
    <col min="5" max="6" width="10.7109375" style="39" customWidth="1"/>
    <col min="7" max="7" width="11.140625" style="39" customWidth="1"/>
    <col min="8" max="8" width="10.7109375" style="39" customWidth="1"/>
    <col min="9" max="9" width="12.85546875" style="39" customWidth="1"/>
    <col min="10" max="10" width="11.140625" style="39" customWidth="1"/>
    <col min="11" max="12" width="10.7109375" style="39" hidden="1" customWidth="1"/>
    <col min="13" max="13" width="11.140625" style="39" hidden="1" customWidth="1"/>
    <col min="14" max="14" width="10.7109375" style="39" hidden="1" customWidth="1"/>
    <col min="15" max="15" width="11.140625" style="39" hidden="1" customWidth="1"/>
    <col min="16" max="16" width="10.7109375" style="39" hidden="1" customWidth="1"/>
    <col min="17" max="17" width="13.7109375" style="39" hidden="1" customWidth="1"/>
    <col min="18" max="20" width="0" hidden="1" customWidth="1"/>
    <col min="21" max="21" width="12.85546875" hidden="1" customWidth="1"/>
    <col min="22" max="27" width="0" hidden="1" customWidth="1"/>
    <col min="28" max="28" width="13.140625" hidden="1" customWidth="1"/>
    <col min="29" max="34" width="0" hidden="1" customWidth="1"/>
    <col min="35" max="35" width="12.85546875" hidden="1" customWidth="1"/>
    <col min="36" max="36" width="0" hidden="1" customWidth="1"/>
  </cols>
  <sheetData>
    <row r="1" spans="2:36" ht="30" customHeight="1" x14ac:dyDescent="0.25"/>
    <row r="3" spans="2:36" s="4" customFormat="1" ht="21.75" thickBot="1" x14ac:dyDescent="0.3">
      <c r="B3" s="43" t="s">
        <v>202</v>
      </c>
      <c r="C3" s="43"/>
      <c r="D3" s="43"/>
      <c r="E3" s="43"/>
      <c r="F3" s="43"/>
      <c r="G3" s="43"/>
      <c r="H3" s="43"/>
      <c r="I3" s="43"/>
      <c r="J3" s="43"/>
      <c r="K3" s="43"/>
      <c r="L3" s="43"/>
      <c r="M3" s="43"/>
      <c r="N3" s="43"/>
      <c r="O3" s="43"/>
      <c r="P3" s="43"/>
      <c r="Q3" s="43"/>
      <c r="R3" s="313"/>
      <c r="S3" s="313"/>
      <c r="T3" s="313"/>
      <c r="U3" s="313"/>
      <c r="V3" s="313"/>
      <c r="W3" s="313"/>
      <c r="X3" s="313"/>
      <c r="Y3" s="313"/>
      <c r="Z3" s="313"/>
      <c r="AA3" s="313"/>
      <c r="AB3" s="313"/>
      <c r="AC3" s="313"/>
      <c r="AD3" s="313"/>
      <c r="AE3" s="313"/>
      <c r="AF3" s="313"/>
      <c r="AG3" s="313"/>
      <c r="AH3" s="313"/>
      <c r="AI3" s="313"/>
      <c r="AJ3" s="313"/>
    </row>
    <row r="4" spans="2:36" s="4" customFormat="1" ht="6" customHeight="1" thickBot="1" x14ac:dyDescent="0.3">
      <c r="B4" s="75"/>
      <c r="C4" s="314"/>
      <c r="D4" s="315"/>
      <c r="E4" s="315"/>
      <c r="F4" s="315"/>
      <c r="G4" s="315"/>
      <c r="H4" s="315"/>
      <c r="I4" s="315"/>
      <c r="J4" s="315"/>
      <c r="K4" s="75"/>
      <c r="L4" s="75"/>
      <c r="M4" s="75"/>
      <c r="N4" s="75"/>
      <c r="O4" s="75"/>
      <c r="P4" s="75"/>
      <c r="Q4" s="75"/>
      <c r="R4" s="316"/>
      <c r="S4" s="316"/>
      <c r="T4" s="316"/>
      <c r="U4" s="316"/>
      <c r="V4" s="316"/>
      <c r="W4" s="316"/>
      <c r="X4" s="316"/>
      <c r="Y4" s="316"/>
      <c r="Z4" s="316"/>
      <c r="AA4" s="316"/>
      <c r="AB4" s="316"/>
      <c r="AC4" s="316"/>
      <c r="AD4" s="316"/>
      <c r="AE4" s="316"/>
      <c r="AF4" s="316"/>
      <c r="AG4" s="316"/>
      <c r="AH4" s="316"/>
      <c r="AI4" s="316"/>
      <c r="AJ4" s="316"/>
    </row>
    <row r="5" spans="2:36" s="4" customFormat="1" ht="21.75" thickBot="1" x14ac:dyDescent="0.3">
      <c r="B5" s="112"/>
      <c r="C5" s="363" t="s">
        <v>44</v>
      </c>
      <c r="D5" s="364"/>
      <c r="E5" s="364"/>
      <c r="F5" s="364"/>
      <c r="G5" s="364"/>
      <c r="H5" s="364"/>
      <c r="I5" s="364"/>
      <c r="J5" s="365"/>
      <c r="K5" s="366" t="s">
        <v>129</v>
      </c>
      <c r="L5" s="367"/>
      <c r="M5" s="367"/>
      <c r="N5" s="367"/>
      <c r="O5" s="367"/>
      <c r="P5" s="368"/>
      <c r="Q5" s="366" t="s">
        <v>125</v>
      </c>
      <c r="R5" s="367"/>
      <c r="S5" s="367"/>
      <c r="T5" s="367"/>
      <c r="U5" s="367"/>
      <c r="V5" s="368"/>
      <c r="W5" s="366" t="s">
        <v>122</v>
      </c>
      <c r="X5" s="367"/>
      <c r="Y5" s="367"/>
      <c r="Z5" s="367"/>
      <c r="AA5" s="367"/>
      <c r="AB5" s="367"/>
      <c r="AC5" s="368"/>
      <c r="AD5" s="366" t="s">
        <v>123</v>
      </c>
      <c r="AE5" s="367"/>
      <c r="AF5" s="367"/>
      <c r="AG5" s="367"/>
      <c r="AH5" s="367"/>
      <c r="AI5" s="367"/>
      <c r="AJ5" s="368"/>
    </row>
    <row r="6" spans="2:36" s="4" customFormat="1" ht="30.75" thickBot="1" x14ac:dyDescent="0.3">
      <c r="B6" s="16"/>
      <c r="C6" s="369" t="s">
        <v>141</v>
      </c>
      <c r="D6" s="370" t="s">
        <v>140</v>
      </c>
      <c r="E6" s="370" t="s">
        <v>138</v>
      </c>
      <c r="F6" s="370" t="s">
        <v>137</v>
      </c>
      <c r="G6" s="370" t="s">
        <v>136</v>
      </c>
      <c r="H6" s="370" t="s">
        <v>130</v>
      </c>
      <c r="I6" s="370" t="s">
        <v>133</v>
      </c>
      <c r="J6" s="371" t="s">
        <v>51</v>
      </c>
      <c r="K6" s="369" t="s">
        <v>141</v>
      </c>
      <c r="L6" s="370" t="s">
        <v>140</v>
      </c>
      <c r="M6" s="370" t="s">
        <v>138</v>
      </c>
      <c r="N6" s="370" t="s">
        <v>143</v>
      </c>
      <c r="O6" s="370" t="s">
        <v>130</v>
      </c>
      <c r="P6" s="371" t="s">
        <v>51</v>
      </c>
      <c r="Q6" s="369" t="s">
        <v>144</v>
      </c>
      <c r="R6" s="370" t="s">
        <v>138</v>
      </c>
      <c r="S6" s="370" t="s">
        <v>143</v>
      </c>
      <c r="T6" s="370" t="s">
        <v>130</v>
      </c>
      <c r="U6" s="370" t="s">
        <v>133</v>
      </c>
      <c r="V6" s="371" t="s">
        <v>51</v>
      </c>
      <c r="W6" s="369" t="s">
        <v>144</v>
      </c>
      <c r="X6" s="370" t="s">
        <v>138</v>
      </c>
      <c r="Y6" s="370" t="s">
        <v>137</v>
      </c>
      <c r="Z6" s="370" t="s">
        <v>136</v>
      </c>
      <c r="AA6" s="370" t="s">
        <v>130</v>
      </c>
      <c r="AB6" s="370" t="s">
        <v>133</v>
      </c>
      <c r="AC6" s="371" t="s">
        <v>51</v>
      </c>
      <c r="AD6" s="369" t="s">
        <v>144</v>
      </c>
      <c r="AE6" s="370" t="s">
        <v>138</v>
      </c>
      <c r="AF6" s="370" t="s">
        <v>137</v>
      </c>
      <c r="AG6" s="370" t="s">
        <v>136</v>
      </c>
      <c r="AH6" s="370" t="s">
        <v>130</v>
      </c>
      <c r="AI6" s="370" t="s">
        <v>133</v>
      </c>
      <c r="AJ6" s="371" t="s">
        <v>51</v>
      </c>
    </row>
    <row r="7" spans="2:36" s="4" customFormat="1" x14ac:dyDescent="0.25">
      <c r="B7" s="53" t="s">
        <v>78</v>
      </c>
      <c r="C7" s="372">
        <v>1.0167576727546602E-2</v>
      </c>
      <c r="D7" s="373">
        <v>5.5036990942404759E-2</v>
      </c>
      <c r="E7" s="373">
        <v>5.8781155453104743E-2</v>
      </c>
      <c r="F7" s="373">
        <v>5.7640134000188734E-2</v>
      </c>
      <c r="G7" s="373">
        <v>4.53452134446048E-2</v>
      </c>
      <c r="H7" s="373">
        <v>5.4857943382365507E-2</v>
      </c>
      <c r="I7" s="373">
        <v>8.5320760320760317E-2</v>
      </c>
      <c r="J7" s="374">
        <v>6.4458458622424511E-2</v>
      </c>
      <c r="K7" s="372">
        <v>6.2500000000000003E-3</v>
      </c>
      <c r="L7" s="373">
        <v>1.1803458687894593E-2</v>
      </c>
      <c r="M7" s="373">
        <v>1.2745238436202205E-2</v>
      </c>
      <c r="N7" s="373">
        <v>4.7047157338034377E-2</v>
      </c>
      <c r="O7" s="373">
        <v>2.7182787436365381E-2</v>
      </c>
      <c r="P7" s="374">
        <v>2.7182787436365381E-2</v>
      </c>
      <c r="Q7" s="372">
        <v>1.5430562468889995E-2</v>
      </c>
      <c r="R7" s="373">
        <v>5.9233064427008507E-2</v>
      </c>
      <c r="S7" s="373">
        <v>2.9308789984616199E-2</v>
      </c>
      <c r="T7" s="373">
        <v>3.4290401968826906E-2</v>
      </c>
      <c r="U7" s="373">
        <v>8.1332921937673552E-2</v>
      </c>
      <c r="V7" s="374">
        <v>4.602478257523282E-2</v>
      </c>
      <c r="W7" s="372">
        <v>5.3953488372093024E-2</v>
      </c>
      <c r="X7" s="373">
        <v>6.0260186548846344E-2</v>
      </c>
      <c r="Y7" s="373">
        <v>5.2596089008766014E-2</v>
      </c>
      <c r="Z7" s="373">
        <v>3.0710172744721688E-2</v>
      </c>
      <c r="AA7" s="373">
        <v>5.2611093091144992E-2</v>
      </c>
      <c r="AB7" s="373">
        <v>0.13298969072164948</v>
      </c>
      <c r="AC7" s="374">
        <v>9.1302885019766175E-2</v>
      </c>
      <c r="AD7" s="372">
        <v>0.13230921704658077</v>
      </c>
      <c r="AE7" s="373">
        <v>7.4034660991182735E-2</v>
      </c>
      <c r="AF7" s="373">
        <v>7.8653443043519067E-2</v>
      </c>
      <c r="AG7" s="373">
        <v>3.8066669483290377E-2</v>
      </c>
      <c r="AH7" s="373">
        <v>7.0972544304159862E-2</v>
      </c>
      <c r="AI7" s="373">
        <v>3.6740283200279701E-2</v>
      </c>
      <c r="AJ7" s="374">
        <v>6.2526507990137231E-2</v>
      </c>
    </row>
    <row r="8" spans="2:36" s="4" customFormat="1" x14ac:dyDescent="0.25">
      <c r="B8" s="53" t="s">
        <v>79</v>
      </c>
      <c r="C8" s="372">
        <v>6.369426751592357E-3</v>
      </c>
      <c r="D8" s="373">
        <v>4.9564783500582139E-2</v>
      </c>
      <c r="E8" s="373">
        <v>4.0058622374206154E-2</v>
      </c>
      <c r="F8" s="373">
        <v>4.8243135038387265E-2</v>
      </c>
      <c r="G8" s="373">
        <v>3.5040062536642561E-2</v>
      </c>
      <c r="H8" s="373">
        <v>4.3897908084968906E-2</v>
      </c>
      <c r="I8" s="373">
        <v>6.8622319380513261E-2</v>
      </c>
      <c r="J8" s="374">
        <v>5.1419245161078826E-2</v>
      </c>
      <c r="K8" s="372">
        <v>3.7629350893697085E-3</v>
      </c>
      <c r="L8" s="373">
        <v>8.1124932395889669E-3</v>
      </c>
      <c r="M8" s="373">
        <v>7.5208165457964007E-3</v>
      </c>
      <c r="N8" s="373">
        <v>3.9515336753629518E-2</v>
      </c>
      <c r="O8" s="373">
        <v>2.1153126169973793E-2</v>
      </c>
      <c r="P8" s="374">
        <v>2.1153126169973793E-2</v>
      </c>
      <c r="Q8" s="372">
        <v>8.0045740423098921E-3</v>
      </c>
      <c r="R8" s="373">
        <v>4.2659974905897118E-2</v>
      </c>
      <c r="S8" s="373">
        <v>3.1543519098309332E-2</v>
      </c>
      <c r="T8" s="373">
        <v>3.2695929899271149E-2</v>
      </c>
      <c r="U8" s="373">
        <v>6.0281766458954215E-2</v>
      </c>
      <c r="V8" s="374">
        <v>3.9098855489875489E-2</v>
      </c>
      <c r="W8" s="372">
        <v>4.5829514207149404E-2</v>
      </c>
      <c r="X8" s="373">
        <v>4.2418772563176894E-2</v>
      </c>
      <c r="Y8" s="373">
        <v>4.7922467337759692E-2</v>
      </c>
      <c r="Z8" s="373">
        <v>3.3833906278270307E-2</v>
      </c>
      <c r="AA8" s="373">
        <v>4.513970612958542E-2</v>
      </c>
      <c r="AB8" s="373">
        <v>0.11402704981123776</v>
      </c>
      <c r="AC8" s="374">
        <v>7.8098695286195285E-2</v>
      </c>
      <c r="AD8" s="372">
        <v>0.15611164581328199</v>
      </c>
      <c r="AE8" s="373">
        <v>6.1977772369595195E-2</v>
      </c>
      <c r="AF8" s="373">
        <v>6.1493593124631568E-2</v>
      </c>
      <c r="AG8" s="373">
        <v>2.5841014732529741E-2</v>
      </c>
      <c r="AH8" s="373">
        <v>5.7697680916457113E-2</v>
      </c>
      <c r="AI8" s="373">
        <v>3.1374219193639974E-2</v>
      </c>
      <c r="AJ8" s="374">
        <v>5.1195736026369308E-2</v>
      </c>
    </row>
    <row r="9" spans="2:36" s="4" customFormat="1" x14ac:dyDescent="0.25">
      <c r="B9" s="53" t="s">
        <v>80</v>
      </c>
      <c r="C9" s="372">
        <v>6.5727699530516428E-3</v>
      </c>
      <c r="D9" s="373">
        <v>4.694405519025547E-2</v>
      </c>
      <c r="E9" s="373">
        <v>4.454368487346845E-2</v>
      </c>
      <c r="F9" s="373">
        <v>4.1231487847733797E-2</v>
      </c>
      <c r="G9" s="373">
        <v>2.4942554295456231E-2</v>
      </c>
      <c r="H9" s="373">
        <v>3.888813029121875E-2</v>
      </c>
      <c r="I9" s="373">
        <v>5.9405608929265316E-2</v>
      </c>
      <c r="J9" s="374">
        <v>4.5383398304114156E-2</v>
      </c>
      <c r="K9" s="372">
        <v>3.3444816053511705E-3</v>
      </c>
      <c r="L9" s="373">
        <v>5.6966532162354613E-3</v>
      </c>
      <c r="M9" s="373">
        <v>7.5803888005868689E-3</v>
      </c>
      <c r="N9" s="373">
        <v>3.543229372285827E-2</v>
      </c>
      <c r="O9" s="373">
        <v>1.8929173693086002E-2</v>
      </c>
      <c r="P9" s="374">
        <v>1.8929173693086002E-2</v>
      </c>
      <c r="Q9" s="372">
        <v>6.6385033192516594E-3</v>
      </c>
      <c r="R9" s="373">
        <v>3.1203120312031204E-2</v>
      </c>
      <c r="S9" s="373">
        <v>2.0070086014654348E-2</v>
      </c>
      <c r="T9" s="373">
        <v>2.1671882306391856E-2</v>
      </c>
      <c r="U9" s="373">
        <v>4.7465000836633388E-2</v>
      </c>
      <c r="V9" s="374">
        <v>2.7960996042485482E-2</v>
      </c>
      <c r="W9" s="372">
        <v>4.0671971706454466E-2</v>
      </c>
      <c r="X9" s="373">
        <v>4.0412393869224829E-2</v>
      </c>
      <c r="Y9" s="373">
        <v>4.455594581033618E-2</v>
      </c>
      <c r="Z9" s="373">
        <v>2.5374449339207048E-2</v>
      </c>
      <c r="AA9" s="373">
        <v>4.1648663662736868E-2</v>
      </c>
      <c r="AB9" s="373">
        <v>9.7849566366831092E-2</v>
      </c>
      <c r="AC9" s="374">
        <v>6.9135432599063379E-2</v>
      </c>
      <c r="AD9" s="372">
        <v>0.16506943086250733</v>
      </c>
      <c r="AE9" s="373">
        <v>5.3307687023425157E-2</v>
      </c>
      <c r="AF9" s="373">
        <v>5.2886108523004571E-2</v>
      </c>
      <c r="AG9" s="373">
        <v>1.6314338235294119E-2</v>
      </c>
      <c r="AH9" s="373">
        <v>4.9577156765050839E-2</v>
      </c>
      <c r="AI9" s="373">
        <v>2.9201607701086686E-2</v>
      </c>
      <c r="AJ9" s="374">
        <v>4.4234084772779028E-2</v>
      </c>
    </row>
    <row r="10" spans="2:36" s="4" customFormat="1" x14ac:dyDescent="0.25">
      <c r="B10" s="53" t="s">
        <v>81</v>
      </c>
      <c r="C10" s="372">
        <v>3.5527690700104492E-3</v>
      </c>
      <c r="D10" s="373">
        <v>3.1258832174552033E-2</v>
      </c>
      <c r="E10" s="373">
        <v>2.5157330918062996E-2</v>
      </c>
      <c r="F10" s="373">
        <v>2.1759925839727027E-2</v>
      </c>
      <c r="G10" s="373">
        <v>1.4962415412359169E-2</v>
      </c>
      <c r="H10" s="373">
        <v>2.1521817191970438E-2</v>
      </c>
      <c r="I10" s="373">
        <v>3.3200711708594871E-2</v>
      </c>
      <c r="J10" s="374">
        <v>2.5249020087226039E-2</v>
      </c>
      <c r="K10" s="372">
        <v>9.5510983763132757E-4</v>
      </c>
      <c r="L10" s="373">
        <v>7.4400661339211905E-3</v>
      </c>
      <c r="M10" s="373">
        <v>2.4634334103156275E-3</v>
      </c>
      <c r="N10" s="373">
        <v>3.4759028719339329E-2</v>
      </c>
      <c r="O10" s="373">
        <v>1.6905206388716034E-2</v>
      </c>
      <c r="P10" s="374">
        <v>1.6905206388716034E-2</v>
      </c>
      <c r="Q10" s="372">
        <v>4.3532338308457713E-3</v>
      </c>
      <c r="R10" s="373">
        <v>1.0051751592356687E-2</v>
      </c>
      <c r="S10" s="373">
        <v>1.0608610442451484E-2</v>
      </c>
      <c r="T10" s="373">
        <v>1.0341473403983004E-2</v>
      </c>
      <c r="U10" s="373">
        <v>2.5821141362271097E-2</v>
      </c>
      <c r="V10" s="374">
        <v>1.4373872111659369E-2</v>
      </c>
      <c r="W10" s="372">
        <v>1.5678254942058625E-2</v>
      </c>
      <c r="X10" s="373">
        <v>2.6237448912659569E-2</v>
      </c>
      <c r="Y10" s="373">
        <v>2.2811370858909059E-2</v>
      </c>
      <c r="Z10" s="373">
        <v>1.5713808090939484E-2</v>
      </c>
      <c r="AA10" s="373">
        <v>2.3015981423302828E-2</v>
      </c>
      <c r="AB10" s="373">
        <v>5.7244457895135055E-2</v>
      </c>
      <c r="AC10" s="374">
        <v>3.9254818909508597E-2</v>
      </c>
      <c r="AD10" s="372">
        <v>0.14072543617998162</v>
      </c>
      <c r="AE10" s="373">
        <v>2.7288883792925527E-2</v>
      </c>
      <c r="AF10" s="373">
        <v>3.0771432660655504E-2</v>
      </c>
      <c r="AG10" s="373">
        <v>5.2913941353715001E-3</v>
      </c>
      <c r="AH10" s="373">
        <v>2.8585048065464368E-2</v>
      </c>
      <c r="AI10" s="373">
        <v>1.5490689709918124E-2</v>
      </c>
      <c r="AJ10" s="374">
        <v>2.5188131394849406E-2</v>
      </c>
    </row>
    <row r="11" spans="2:36" s="4" customFormat="1" x14ac:dyDescent="0.25">
      <c r="B11" s="53" t="s">
        <v>82</v>
      </c>
      <c r="C11" s="372">
        <v>2.0855057351407717E-3</v>
      </c>
      <c r="D11" s="373">
        <v>3.280325180061328E-3</v>
      </c>
      <c r="E11" s="373">
        <v>2.9536384254294202E-3</v>
      </c>
      <c r="F11" s="373">
        <v>1.6929505324167677E-3</v>
      </c>
      <c r="G11" s="373">
        <v>2.3893062401790905E-3</v>
      </c>
      <c r="H11" s="373">
        <v>2.1097596765252552E-3</v>
      </c>
      <c r="I11" s="373">
        <v>2.9937724199549267E-3</v>
      </c>
      <c r="J11" s="374">
        <v>2.4000981061999614E-3</v>
      </c>
      <c r="K11" s="372">
        <v>3.8910505836575876E-3</v>
      </c>
      <c r="L11" s="373">
        <v>1.5082956259426848E-3</v>
      </c>
      <c r="M11" s="373">
        <v>2.8945764777574649E-3</v>
      </c>
      <c r="N11" s="373">
        <v>1.8164035210283638E-3</v>
      </c>
      <c r="O11" s="373">
        <v>2.2697077059344551E-3</v>
      </c>
      <c r="P11" s="374">
        <v>2.2697077059344551E-3</v>
      </c>
      <c r="Q11" s="372">
        <v>6.7204301075268823E-4</v>
      </c>
      <c r="R11" s="373">
        <v>1.8397383483237939E-3</v>
      </c>
      <c r="S11" s="373">
        <v>1.6818726384665009E-3</v>
      </c>
      <c r="T11" s="373">
        <v>1.6826395493452337E-3</v>
      </c>
      <c r="U11" s="373">
        <v>2.0643302928468553E-3</v>
      </c>
      <c r="V11" s="374">
        <v>1.7879373824596721E-3</v>
      </c>
      <c r="W11" s="372">
        <v>9.2748735244519397E-3</v>
      </c>
      <c r="X11" s="373">
        <v>2.45014245014245E-3</v>
      </c>
      <c r="Y11" s="373">
        <v>3.2941402774772175E-3</v>
      </c>
      <c r="Z11" s="373">
        <v>5.3656597774244833E-3</v>
      </c>
      <c r="AA11" s="373">
        <v>3.3355264164511835E-3</v>
      </c>
      <c r="AB11" s="373">
        <v>4.3652474183144933E-3</v>
      </c>
      <c r="AC11" s="374">
        <v>3.8342892758242539E-3</v>
      </c>
      <c r="AD11" s="372">
        <v>0</v>
      </c>
      <c r="AE11" s="373">
        <v>4.8365922752711945E-3</v>
      </c>
      <c r="AF11" s="373">
        <v>1.3710887888234615E-3</v>
      </c>
      <c r="AG11" s="373">
        <v>1.6811546662292931E-3</v>
      </c>
      <c r="AH11" s="373">
        <v>1.8653337679742114E-3</v>
      </c>
      <c r="AI11" s="373">
        <v>2.1963488652197529E-3</v>
      </c>
      <c r="AJ11" s="374">
        <v>1.9570752524888891E-3</v>
      </c>
    </row>
    <row r="12" spans="2:36" s="4" customFormat="1" x14ac:dyDescent="0.25">
      <c r="B12" s="53" t="s">
        <v>83</v>
      </c>
      <c r="C12" s="372">
        <v>1.9895548371051978E-3</v>
      </c>
      <c r="D12" s="373">
        <v>2.514792899408284E-3</v>
      </c>
      <c r="E12" s="373">
        <v>3.1943095187130554E-3</v>
      </c>
      <c r="F12" s="373">
        <v>3.2939758543909462E-3</v>
      </c>
      <c r="G12" s="373">
        <v>2.2029204431017121E-3</v>
      </c>
      <c r="H12" s="373">
        <v>3.0644910644910643E-3</v>
      </c>
      <c r="I12" s="373">
        <v>3.4300982091276717E-3</v>
      </c>
      <c r="J12" s="374">
        <v>3.18900816927157E-3</v>
      </c>
      <c r="K12" s="372">
        <v>3.6275695284159614E-3</v>
      </c>
      <c r="L12" s="373">
        <v>1.3231888852133643E-3</v>
      </c>
      <c r="M12" s="373">
        <v>2.6666666666666666E-3</v>
      </c>
      <c r="N12" s="373">
        <v>4.5063498566161406E-3</v>
      </c>
      <c r="O12" s="373">
        <v>3.2482334169136083E-3</v>
      </c>
      <c r="P12" s="374">
        <v>3.2482334169136083E-3</v>
      </c>
      <c r="Q12" s="372">
        <v>2.6441036488630354E-3</v>
      </c>
      <c r="R12" s="373">
        <v>3.7842033766737823E-3</v>
      </c>
      <c r="S12" s="373">
        <v>6.9121144971436704E-4</v>
      </c>
      <c r="T12" s="373">
        <v>1.2706480304955528E-3</v>
      </c>
      <c r="U12" s="373">
        <v>1.5020356535831456E-3</v>
      </c>
      <c r="V12" s="374">
        <v>1.3381784622483706E-3</v>
      </c>
      <c r="W12" s="372">
        <v>3.4482758620689655E-3</v>
      </c>
      <c r="X12" s="373">
        <v>4.329004329004329E-3</v>
      </c>
      <c r="Y12" s="373">
        <v>3.088441740758072E-3</v>
      </c>
      <c r="Z12" s="373">
        <v>5.2939028842643298E-3</v>
      </c>
      <c r="AA12" s="373">
        <v>3.6248628039974584E-3</v>
      </c>
      <c r="AB12" s="373">
        <v>4.7402146220952672E-3</v>
      </c>
      <c r="AC12" s="374">
        <v>4.1638994395898779E-3</v>
      </c>
      <c r="AD12" s="372">
        <v>2.4542193694544081E-3</v>
      </c>
      <c r="AE12" s="373">
        <v>2.8964518464880519E-3</v>
      </c>
      <c r="AF12" s="373">
        <v>6.3057670624591102E-3</v>
      </c>
      <c r="AG12" s="373">
        <v>1.4964299457009705E-3</v>
      </c>
      <c r="AH12" s="373">
        <v>4.709806768294791E-3</v>
      </c>
      <c r="AI12" s="373">
        <v>2.0127186690362502E-3</v>
      </c>
      <c r="AJ12" s="374">
        <v>3.934268773973488E-3</v>
      </c>
    </row>
    <row r="13" spans="2:36" s="4" customFormat="1" x14ac:dyDescent="0.25">
      <c r="B13" s="53" t="s">
        <v>84</v>
      </c>
      <c r="C13" s="372">
        <v>3.3149171270718232E-3</v>
      </c>
      <c r="D13" s="373">
        <v>3.7633599277434892E-3</v>
      </c>
      <c r="E13" s="373">
        <v>4.0997989981814125E-3</v>
      </c>
      <c r="F13" s="373">
        <v>2.798416096489387E-3</v>
      </c>
      <c r="G13" s="373">
        <v>3.7909558624424585E-3</v>
      </c>
      <c r="H13" s="373">
        <v>3.225564473782912E-3</v>
      </c>
      <c r="I13" s="373">
        <v>3.7786381764723007E-3</v>
      </c>
      <c r="J13" s="374">
        <v>3.4088212654887233E-3</v>
      </c>
      <c r="K13" s="372">
        <v>6.5237651444547996E-3</v>
      </c>
      <c r="L13" s="373">
        <v>1.9132653061224489E-3</v>
      </c>
      <c r="M13" s="373">
        <v>1.6074820984948123E-3</v>
      </c>
      <c r="N13" s="373">
        <v>2.8004073319755599E-3</v>
      </c>
      <c r="O13" s="373">
        <v>2.4328326634228898E-3</v>
      </c>
      <c r="P13" s="374">
        <v>2.4328326634228898E-3</v>
      </c>
      <c r="Q13" s="372">
        <v>0</v>
      </c>
      <c r="R13" s="373">
        <v>3.0661015420687166E-3</v>
      </c>
      <c r="S13" s="373">
        <v>2.508743979930048E-3</v>
      </c>
      <c r="T13" s="373">
        <v>2.530222097272983E-3</v>
      </c>
      <c r="U13" s="373">
        <v>2.6962483629920653E-3</v>
      </c>
      <c r="V13" s="374">
        <v>2.5763001763856965E-3</v>
      </c>
      <c r="W13" s="372">
        <v>1.1684518013631937E-2</v>
      </c>
      <c r="X13" s="373">
        <v>5.7642716286595537E-3</v>
      </c>
      <c r="Y13" s="373">
        <v>2.8334211913547706E-3</v>
      </c>
      <c r="Z13" s="373">
        <v>1.287180379196382E-2</v>
      </c>
      <c r="AA13" s="373">
        <v>4.5643095961487769E-3</v>
      </c>
      <c r="AB13" s="373">
        <v>5.8138656921520367E-3</v>
      </c>
      <c r="AC13" s="374">
        <v>5.1626151465633176E-3</v>
      </c>
      <c r="AD13" s="372">
        <v>5.5452865064695009E-3</v>
      </c>
      <c r="AE13" s="373">
        <v>5.2796983029541169E-3</v>
      </c>
      <c r="AF13" s="373">
        <v>4.0501764810441584E-3</v>
      </c>
      <c r="AG13" s="373">
        <v>2.3411371237458192E-3</v>
      </c>
      <c r="AH13" s="373">
        <v>3.9364657665173618E-3</v>
      </c>
      <c r="AI13" s="373">
        <v>1.5612625862654146E-3</v>
      </c>
      <c r="AJ13" s="374">
        <v>3.3103497638020708E-3</v>
      </c>
    </row>
    <row r="14" spans="2:36" s="4" customFormat="1" x14ac:dyDescent="0.25">
      <c r="B14" s="53" t="s">
        <v>85</v>
      </c>
      <c r="C14" s="372">
        <v>7.1157495256166982E-4</v>
      </c>
      <c r="D14" s="373">
        <v>1.9055684946008892E-3</v>
      </c>
      <c r="E14" s="373">
        <v>3.6411837041059139E-3</v>
      </c>
      <c r="F14" s="373">
        <v>3.152704688759304E-3</v>
      </c>
      <c r="G14" s="373">
        <v>1.4026032315978456E-3</v>
      </c>
      <c r="H14" s="373">
        <v>2.8893701288925434E-3</v>
      </c>
      <c r="I14" s="373">
        <v>2.7744545092007063E-3</v>
      </c>
      <c r="J14" s="374">
        <v>2.8506490265561473E-3</v>
      </c>
      <c r="K14" s="372">
        <v>0</v>
      </c>
      <c r="L14" s="373">
        <v>8.8313217544892548E-4</v>
      </c>
      <c r="M14" s="373">
        <v>2.6752273943285178E-3</v>
      </c>
      <c r="N14" s="373">
        <v>2.3806374818145749E-3</v>
      </c>
      <c r="O14" s="373">
        <v>2.0562028786840301E-3</v>
      </c>
      <c r="P14" s="374">
        <v>2.0562028786840301E-3</v>
      </c>
      <c r="Q14" s="372">
        <v>5.6274620146314015E-4</v>
      </c>
      <c r="R14" s="373">
        <v>1.6397922929762231E-3</v>
      </c>
      <c r="S14" s="373">
        <v>7.031841621290253E-4</v>
      </c>
      <c r="T14" s="373">
        <v>8.5024041280637973E-4</v>
      </c>
      <c r="U14" s="373">
        <v>1.2902736139045955E-3</v>
      </c>
      <c r="V14" s="374">
        <v>9.7285522433829979E-4</v>
      </c>
      <c r="W14" s="372">
        <v>1.4300306435137897E-2</v>
      </c>
      <c r="X14" s="373">
        <v>6.425057725127999E-3</v>
      </c>
      <c r="Y14" s="373">
        <v>2.0722120864022343E-3</v>
      </c>
      <c r="Z14" s="373">
        <v>3.5647598030894585E-3</v>
      </c>
      <c r="AA14" s="373">
        <v>3.5820140752082486E-3</v>
      </c>
      <c r="AB14" s="373">
        <v>5.3398417276828633E-3</v>
      </c>
      <c r="AC14" s="374">
        <v>4.4382322002392031E-3</v>
      </c>
      <c r="AD14" s="372">
        <v>1.3523956723338485E-3</v>
      </c>
      <c r="AE14" s="373">
        <v>3.8390092879256967E-3</v>
      </c>
      <c r="AF14" s="373">
        <v>6.7641423298998235E-3</v>
      </c>
      <c r="AG14" s="373">
        <v>9.5109772529127369E-4</v>
      </c>
      <c r="AH14" s="373">
        <v>4.9789660802908552E-3</v>
      </c>
      <c r="AI14" s="373">
        <v>9.4828536773624433E-4</v>
      </c>
      <c r="AJ14" s="374">
        <v>3.9017375109036473E-3</v>
      </c>
    </row>
    <row r="15" spans="2:36" s="4" customFormat="1" x14ac:dyDescent="0.25">
      <c r="B15" s="53" t="s">
        <v>86</v>
      </c>
      <c r="C15" s="372">
        <v>5.7692307692307698E-4</v>
      </c>
      <c r="D15" s="373">
        <v>3.0423280423280425E-3</v>
      </c>
      <c r="E15" s="373">
        <v>4.737917429899958E-3</v>
      </c>
      <c r="F15" s="373">
        <v>2.910397913419638E-3</v>
      </c>
      <c r="G15" s="373">
        <v>2.6238384918777992E-3</v>
      </c>
      <c r="H15" s="373">
        <v>3.1452915845020671E-3</v>
      </c>
      <c r="I15" s="373">
        <v>3.7995979861500558E-3</v>
      </c>
      <c r="J15" s="374">
        <v>3.3597168504151636E-3</v>
      </c>
      <c r="K15" s="372">
        <v>2.8355387523629491E-3</v>
      </c>
      <c r="L15" s="373">
        <v>1.4506769825918763E-3</v>
      </c>
      <c r="M15" s="373">
        <v>3.1161893456002373E-3</v>
      </c>
      <c r="N15" s="373">
        <v>4.887218045112782E-3</v>
      </c>
      <c r="O15" s="373">
        <v>3.4650730678451262E-3</v>
      </c>
      <c r="P15" s="374">
        <v>3.4650730678451262E-3</v>
      </c>
      <c r="Q15" s="372">
        <v>0</v>
      </c>
      <c r="R15" s="373">
        <v>2.3696682464454978E-3</v>
      </c>
      <c r="S15" s="373">
        <v>1.3995070393115262E-3</v>
      </c>
      <c r="T15" s="373">
        <v>1.5148488480490078E-3</v>
      </c>
      <c r="U15" s="373">
        <v>3.0625265844321566E-3</v>
      </c>
      <c r="V15" s="374">
        <v>1.9501806609078509E-3</v>
      </c>
      <c r="W15" s="372">
        <v>1.5228426395939087E-2</v>
      </c>
      <c r="X15" s="373">
        <v>6.5201084761410191E-3</v>
      </c>
      <c r="Y15" s="373">
        <v>1.4593484874718642E-3</v>
      </c>
      <c r="Z15" s="373">
        <v>8.1011017498379776E-3</v>
      </c>
      <c r="AA15" s="373">
        <v>3.6858432902294436E-3</v>
      </c>
      <c r="AB15" s="373">
        <v>6.2638231922896859E-3</v>
      </c>
      <c r="AC15" s="374">
        <v>4.9426635289673143E-3</v>
      </c>
      <c r="AD15" s="372">
        <v>2.243829468960359E-3</v>
      </c>
      <c r="AE15" s="373">
        <v>7.2427393330942993E-3</v>
      </c>
      <c r="AF15" s="373">
        <v>5.5666695659737321E-3</v>
      </c>
      <c r="AG15" s="373">
        <v>1.3061900665838351E-3</v>
      </c>
      <c r="AH15" s="373">
        <v>4.4959219146944781E-3</v>
      </c>
      <c r="AI15" s="373">
        <v>1.8654485447109751E-3</v>
      </c>
      <c r="AJ15" s="374">
        <v>3.8147847681093902E-3</v>
      </c>
    </row>
    <row r="16" spans="2:36" s="4" customFormat="1" x14ac:dyDescent="0.25">
      <c r="B16" s="53" t="s">
        <v>87</v>
      </c>
      <c r="C16" s="372">
        <v>7.9848707711704138E-3</v>
      </c>
      <c r="D16" s="373">
        <v>2.1015761821366025E-2</v>
      </c>
      <c r="E16" s="373">
        <v>2.193489553648488E-2</v>
      </c>
      <c r="F16" s="373">
        <v>2.2131308404160565E-2</v>
      </c>
      <c r="G16" s="373">
        <v>1.5362986551034926E-2</v>
      </c>
      <c r="H16" s="373">
        <v>2.0668585344255037E-2</v>
      </c>
      <c r="I16" s="373">
        <v>4.621624638741767E-2</v>
      </c>
      <c r="J16" s="374">
        <v>2.8907017161416512E-2</v>
      </c>
      <c r="K16" s="372">
        <v>0</v>
      </c>
      <c r="L16" s="373">
        <v>3.3082706766917294E-3</v>
      </c>
      <c r="M16" s="373">
        <v>7.7746809446970809E-3</v>
      </c>
      <c r="N16" s="373">
        <v>2.4041213508872353E-2</v>
      </c>
      <c r="O16" s="373">
        <v>1.3645418326693227E-2</v>
      </c>
      <c r="P16" s="374">
        <v>1.3645418326693227E-2</v>
      </c>
      <c r="Q16" s="372">
        <v>2.886002886002886E-3</v>
      </c>
      <c r="R16" s="373">
        <v>2.2670776573530876E-2</v>
      </c>
      <c r="S16" s="373">
        <v>1.3220642084646171E-2</v>
      </c>
      <c r="T16" s="373">
        <v>1.4465047032550585E-2</v>
      </c>
      <c r="U16" s="373">
        <v>3.7711845154255075E-2</v>
      </c>
      <c r="V16" s="374">
        <v>2.0772464464908713E-2</v>
      </c>
      <c r="W16" s="372">
        <v>8.7108013937282226E-3</v>
      </c>
      <c r="X16" s="373">
        <v>2.7342934669171363E-2</v>
      </c>
      <c r="Y16" s="373">
        <v>2.3056500069868181E-2</v>
      </c>
      <c r="Z16" s="373">
        <v>2.1253795320592964E-2</v>
      </c>
      <c r="AA16" s="373">
        <v>2.3863817920376475E-2</v>
      </c>
      <c r="AB16" s="373">
        <v>7.4126461079333503E-2</v>
      </c>
      <c r="AC16" s="374">
        <v>4.8143559710177572E-2</v>
      </c>
      <c r="AD16" s="372">
        <v>4.5522388059701491E-2</v>
      </c>
      <c r="AE16" s="373">
        <v>2.7316447579352355E-2</v>
      </c>
      <c r="AF16" s="373">
        <v>3.5528471266627351E-2</v>
      </c>
      <c r="AG16" s="373">
        <v>6.9869897432367316E-3</v>
      </c>
      <c r="AH16" s="373">
        <v>2.8373735294583341E-2</v>
      </c>
      <c r="AI16" s="373">
        <v>2.2572999838928645E-2</v>
      </c>
      <c r="AJ16" s="374">
        <v>2.6888845693956047E-2</v>
      </c>
    </row>
    <row r="17" spans="2:36" s="4" customFormat="1" x14ac:dyDescent="0.25">
      <c r="B17" s="53" t="s">
        <v>88</v>
      </c>
      <c r="C17" s="372">
        <v>7.655116841257051E-3</v>
      </c>
      <c r="D17" s="373">
        <v>3.8305782380667862E-2</v>
      </c>
      <c r="E17" s="373">
        <v>4.0579657042356734E-2</v>
      </c>
      <c r="F17" s="373">
        <v>4.8191962788201356E-2</v>
      </c>
      <c r="G17" s="373">
        <v>3.6800249493216905E-2</v>
      </c>
      <c r="H17" s="373">
        <v>4.3762283329450792E-2</v>
      </c>
      <c r="I17" s="373">
        <v>7.0681310630023877E-2</v>
      </c>
      <c r="J17" s="374">
        <v>5.2315716428267635E-2</v>
      </c>
      <c r="K17" s="372">
        <v>8.2576383154417832E-4</v>
      </c>
      <c r="L17" s="373">
        <v>9.5351609058402856E-3</v>
      </c>
      <c r="M17" s="373">
        <v>1.0325655281969817E-2</v>
      </c>
      <c r="N17" s="373">
        <v>2.9319965951007283E-2</v>
      </c>
      <c r="O17" s="373">
        <v>1.8551158896624658E-2</v>
      </c>
      <c r="P17" s="374">
        <v>1.8551158896624658E-2</v>
      </c>
      <c r="Q17" s="372">
        <v>9.3304061470911078E-3</v>
      </c>
      <c r="R17" s="373">
        <v>2.5160780774004288E-2</v>
      </c>
      <c r="S17" s="373">
        <v>2.3763858352434861E-2</v>
      </c>
      <c r="T17" s="373">
        <v>2.3503433821740676E-2</v>
      </c>
      <c r="U17" s="373">
        <v>4.9173352783856067E-2</v>
      </c>
      <c r="V17" s="374">
        <v>2.9546007354308852E-2</v>
      </c>
      <c r="W17" s="372">
        <v>6.5434949961508851E-2</v>
      </c>
      <c r="X17" s="373">
        <v>5.3835129914636425E-2</v>
      </c>
      <c r="Y17" s="373">
        <v>4.4072429108302016E-2</v>
      </c>
      <c r="Z17" s="373">
        <v>5.3775965831877305E-2</v>
      </c>
      <c r="AA17" s="373">
        <v>4.7943848059454994E-2</v>
      </c>
      <c r="AB17" s="373">
        <v>0.10730531139915866</v>
      </c>
      <c r="AC17" s="374">
        <v>7.7107907383136748E-2</v>
      </c>
      <c r="AD17" s="372">
        <v>6.3450233123859723E-2</v>
      </c>
      <c r="AE17" s="373">
        <v>7.0318451927472186E-2</v>
      </c>
      <c r="AF17" s="373">
        <v>6.3414032762632716E-2</v>
      </c>
      <c r="AG17" s="373">
        <v>2.356763871180027E-2</v>
      </c>
      <c r="AH17" s="373">
        <v>5.5228736843086622E-2</v>
      </c>
      <c r="AI17" s="373">
        <v>4.5542734606351477E-2</v>
      </c>
      <c r="AJ17" s="374">
        <v>5.2637689077064911E-2</v>
      </c>
    </row>
    <row r="18" spans="2:36" s="4" customFormat="1" x14ac:dyDescent="0.25">
      <c r="B18" s="53" t="s">
        <v>89</v>
      </c>
      <c r="C18" s="372">
        <v>9.3943633819708171E-3</v>
      </c>
      <c r="D18" s="373">
        <v>4.2143493455766463E-2</v>
      </c>
      <c r="E18" s="373">
        <v>6.3089048520144769E-2</v>
      </c>
      <c r="F18" s="373">
        <v>4.7749900438072479E-2</v>
      </c>
      <c r="G18" s="373">
        <v>3.6205450324795663E-2</v>
      </c>
      <c r="H18" s="373">
        <v>4.7648309307114861E-2</v>
      </c>
      <c r="I18" s="373">
        <v>7.891935827221179E-2</v>
      </c>
      <c r="J18" s="374">
        <v>5.827718443515268E-2</v>
      </c>
      <c r="K18" s="372">
        <v>5.3763440860215058E-3</v>
      </c>
      <c r="L18" s="373">
        <v>8.5976875185294985E-3</v>
      </c>
      <c r="M18" s="373">
        <v>9.2605990450007232E-3</v>
      </c>
      <c r="N18" s="373">
        <v>4.7338545571382673E-2</v>
      </c>
      <c r="O18" s="373">
        <v>2.6276093620748384E-2</v>
      </c>
      <c r="P18" s="374">
        <v>2.6276093620748384E-2</v>
      </c>
      <c r="Q18" s="372">
        <v>1.1887779362815026E-2</v>
      </c>
      <c r="R18" s="373">
        <v>3.6296484971981659E-2</v>
      </c>
      <c r="S18" s="373">
        <v>2.5870320922968412E-2</v>
      </c>
      <c r="T18" s="373">
        <v>2.6926872495116105E-2</v>
      </c>
      <c r="U18" s="373">
        <v>4.7563737731575587E-2</v>
      </c>
      <c r="V18" s="374">
        <v>3.2240698648163653E-2</v>
      </c>
      <c r="W18" s="372">
        <v>5.5950266429840141E-2</v>
      </c>
      <c r="X18" s="373">
        <v>4.7814717967874489E-2</v>
      </c>
      <c r="Y18" s="373">
        <v>4.931813936110592E-2</v>
      </c>
      <c r="Z18" s="373">
        <v>3.0319148936170211E-2</v>
      </c>
      <c r="AA18" s="373">
        <v>4.7264465414020136E-2</v>
      </c>
      <c r="AB18" s="373">
        <v>0.1226882966396292</v>
      </c>
      <c r="AC18" s="374">
        <v>8.6311428205784496E-2</v>
      </c>
      <c r="AD18" s="372">
        <v>7.7524038461538464E-2</v>
      </c>
      <c r="AE18" s="373">
        <v>6.88063146920843E-2</v>
      </c>
      <c r="AF18" s="373">
        <v>5.9129236621785562E-2</v>
      </c>
      <c r="AG18" s="373">
        <v>2.1896302416856021E-2</v>
      </c>
      <c r="AH18" s="373">
        <v>5.2918323506558798E-2</v>
      </c>
      <c r="AI18" s="373">
        <v>4.9043033330919798E-2</v>
      </c>
      <c r="AJ18" s="374">
        <v>5.1853767205028246E-2</v>
      </c>
    </row>
    <row r="19" spans="2:36" s="84" customFormat="1" ht="34.5" customHeight="1" x14ac:dyDescent="0.25">
      <c r="B19" s="58">
        <v>2017</v>
      </c>
      <c r="C19" s="375">
        <v>5.2277687812433997E-3</v>
      </c>
      <c r="D19" s="376">
        <v>2.6291822321598997E-2</v>
      </c>
      <c r="E19" s="376">
        <v>2.5342562067403089E-2</v>
      </c>
      <c r="F19" s="376">
        <v>2.379862458725085E-2</v>
      </c>
      <c r="G19" s="376">
        <v>1.8167727509496766E-2</v>
      </c>
      <c r="H19" s="376">
        <v>2.3004283547285471E-2</v>
      </c>
      <c r="I19" s="376">
        <v>3.6164623278888489E-2</v>
      </c>
      <c r="J19" s="377">
        <v>2.7286591432363724E-2</v>
      </c>
      <c r="K19" s="375">
        <v>3.0711079612567921E-3</v>
      </c>
      <c r="L19" s="376">
        <v>5.207840166650885E-3</v>
      </c>
      <c r="M19" s="376">
        <v>6.0717705088895084E-3</v>
      </c>
      <c r="N19" s="376">
        <v>2.4435944235175332E-2</v>
      </c>
      <c r="O19" s="376">
        <v>1.3628046244697663E-2</v>
      </c>
      <c r="P19" s="377">
        <v>1.3628046244697663E-2</v>
      </c>
      <c r="Q19" s="375">
        <v>5.330201463546843E-3</v>
      </c>
      <c r="R19" s="376">
        <v>1.8748022134982337E-2</v>
      </c>
      <c r="S19" s="376">
        <v>1.2265922568163824E-2</v>
      </c>
      <c r="T19" s="376">
        <v>1.3146960804037683E-2</v>
      </c>
      <c r="U19" s="376">
        <v>2.5516644280096451E-2</v>
      </c>
      <c r="V19" s="377">
        <v>1.6423572783487477E-2</v>
      </c>
      <c r="W19" s="375">
        <v>2.8404585105616033E-2</v>
      </c>
      <c r="X19" s="376">
        <v>2.5676842115032995E-2</v>
      </c>
      <c r="Y19" s="376">
        <v>2.3655414212243989E-2</v>
      </c>
      <c r="Z19" s="376">
        <v>2.0243393910716133E-2</v>
      </c>
      <c r="AA19" s="376">
        <v>2.3997302481943931E-2</v>
      </c>
      <c r="AB19" s="376">
        <v>5.9222132370406549E-2</v>
      </c>
      <c r="AC19" s="377">
        <v>4.1124536974256123E-2</v>
      </c>
      <c r="AD19" s="375">
        <v>6.6798918577297139E-2</v>
      </c>
      <c r="AE19" s="376">
        <v>3.2081778873030542E-2</v>
      </c>
      <c r="AF19" s="376">
        <v>3.2430990924656122E-2</v>
      </c>
      <c r="AG19" s="376">
        <v>1.1775277108277403E-2</v>
      </c>
      <c r="AH19" s="376">
        <v>2.9209696267573873E-2</v>
      </c>
      <c r="AI19" s="376">
        <v>1.8860277446719715E-2</v>
      </c>
      <c r="AJ19" s="377">
        <v>2.6475296861747242E-2</v>
      </c>
    </row>
    <row r="20" spans="2:36" s="4" customFormat="1" hidden="1" outlineLevel="1" x14ac:dyDescent="0.25">
      <c r="B20" s="53" t="s">
        <v>78</v>
      </c>
      <c r="C20" s="378">
        <v>8.4558823529411759E-3</v>
      </c>
      <c r="D20" s="379">
        <v>4.5461043602573269E-2</v>
      </c>
      <c r="E20" s="379">
        <v>4.7989335703177073E-2</v>
      </c>
      <c r="F20" s="379">
        <v>5.6883399493041276E-2</v>
      </c>
      <c r="G20" s="379">
        <v>4.1773002014775018E-2</v>
      </c>
      <c r="H20" s="379">
        <v>5.1299653310795661E-2</v>
      </c>
      <c r="I20" s="379">
        <v>8.8446946779509011E-2</v>
      </c>
      <c r="J20" s="380">
        <v>6.342593453166534E-2</v>
      </c>
      <c r="K20" s="378">
        <v>7.9079798705966927E-3</v>
      </c>
      <c r="L20" s="379">
        <v>7.0005385029617666E-3</v>
      </c>
      <c r="M20" s="379">
        <v>6.8994649394536747E-3</v>
      </c>
      <c r="N20" s="379">
        <v>3.9456738086875075E-2</v>
      </c>
      <c r="O20" s="379">
        <v>2.0387507229612491E-2</v>
      </c>
      <c r="P20" s="380">
        <v>2.0338494085969806E-2</v>
      </c>
      <c r="Q20" s="378">
        <v>1.078981441519206E-2</v>
      </c>
      <c r="R20" s="379">
        <v>6.036709721278042E-2</v>
      </c>
      <c r="S20" s="379">
        <v>3.1982232093281507E-2</v>
      </c>
      <c r="T20" s="379">
        <v>3.5476669876564823E-2</v>
      </c>
      <c r="U20" s="379">
        <v>7.1858516909711442E-2</v>
      </c>
      <c r="V20" s="380">
        <v>4.4962544695584646E-2</v>
      </c>
      <c r="W20" s="378">
        <v>6.1694290976058934E-2</v>
      </c>
      <c r="X20" s="379">
        <v>4.9245110953490726E-2</v>
      </c>
      <c r="Y20" s="379">
        <v>5.1116211141247654E-2</v>
      </c>
      <c r="Z20" s="379">
        <v>3.1935427267941748E-2</v>
      </c>
      <c r="AA20" s="379">
        <v>4.9038802472751941E-2</v>
      </c>
      <c r="AB20" s="379">
        <v>0.14463710759323853</v>
      </c>
      <c r="AC20" s="380">
        <v>9.4828070908200071E-2</v>
      </c>
      <c r="AD20" s="378">
        <v>0.10026134473746733</v>
      </c>
      <c r="AE20" s="379">
        <v>7.0642147235612684E-2</v>
      </c>
      <c r="AF20" s="379">
        <v>7.7452148359939646E-2</v>
      </c>
      <c r="AG20" s="379">
        <v>3.2839602416682906E-2</v>
      </c>
      <c r="AH20" s="379">
        <v>6.85130776813314E-2</v>
      </c>
      <c r="AI20" s="379">
        <v>3.4344944950107002E-2</v>
      </c>
      <c r="AJ20" s="380">
        <v>5.9264067451177467E-2</v>
      </c>
    </row>
    <row r="21" spans="2:36" s="4" customFormat="1" hidden="1" outlineLevel="1" x14ac:dyDescent="0.25">
      <c r="B21" s="53" t="s">
        <v>79</v>
      </c>
      <c r="C21" s="378">
        <v>5.662891405729514E-3</v>
      </c>
      <c r="D21" s="379">
        <v>4.4108574953732264E-2</v>
      </c>
      <c r="E21" s="379">
        <v>3.3256899928029861E-2</v>
      </c>
      <c r="F21" s="379">
        <v>4.4750520051686477E-2</v>
      </c>
      <c r="G21" s="379">
        <v>3.1519582245430812E-2</v>
      </c>
      <c r="H21" s="379">
        <v>3.9525625641351328E-2</v>
      </c>
      <c r="I21" s="379">
        <v>7.3908090770107016E-2</v>
      </c>
      <c r="J21" s="380">
        <v>5.0130718501002057E-2</v>
      </c>
      <c r="K21" s="378">
        <v>1.0437051532941943E-2</v>
      </c>
      <c r="L21" s="379">
        <v>7.9779917469050901E-3</v>
      </c>
      <c r="M21" s="379">
        <v>1.1240118577075098E-2</v>
      </c>
      <c r="N21" s="379">
        <v>3.3734170479940408E-2</v>
      </c>
      <c r="O21" s="379">
        <v>1.9990291690569702E-2</v>
      </c>
      <c r="P21" s="380">
        <v>1.9932239186870242E-2</v>
      </c>
      <c r="Q21" s="378">
        <v>6.7178502879078695E-3</v>
      </c>
      <c r="R21" s="379">
        <v>4.7094068304373876E-2</v>
      </c>
      <c r="S21" s="379">
        <v>2.7463518609608134E-2</v>
      </c>
      <c r="T21" s="379">
        <v>3.0027858707441041E-2</v>
      </c>
      <c r="U21" s="379">
        <v>6.9329160429990475E-2</v>
      </c>
      <c r="V21" s="380">
        <v>3.9386918552842633E-2</v>
      </c>
      <c r="W21" s="378">
        <v>3.9675383228133451E-2</v>
      </c>
      <c r="X21" s="379">
        <v>3.5493412207582682E-2</v>
      </c>
      <c r="Y21" s="379">
        <v>4.3133548607282558E-2</v>
      </c>
      <c r="Z21" s="379">
        <v>2.1931315878952737E-2</v>
      </c>
      <c r="AA21" s="379">
        <v>3.8883741382288742E-2</v>
      </c>
      <c r="AB21" s="379">
        <v>0.11623131406296225</v>
      </c>
      <c r="AC21" s="380">
        <v>7.557371636123493E-2</v>
      </c>
      <c r="AD21" s="378">
        <v>9.9089726918075424E-2</v>
      </c>
      <c r="AE21" s="379">
        <v>4.792964882650981E-2</v>
      </c>
      <c r="AF21" s="379">
        <v>5.5168347368580201E-2</v>
      </c>
      <c r="AG21" s="379">
        <v>2.1082284519969102E-2</v>
      </c>
      <c r="AH21" s="379">
        <v>4.8704748644291369E-2</v>
      </c>
      <c r="AI21" s="379">
        <v>3.0645161290322579E-2</v>
      </c>
      <c r="AJ21" s="380">
        <v>4.4114833843463055E-2</v>
      </c>
    </row>
    <row r="22" spans="2:36" s="4" customFormat="1" hidden="1" outlineLevel="1" x14ac:dyDescent="0.25">
      <c r="B22" s="53" t="s">
        <v>80</v>
      </c>
      <c r="C22" s="378">
        <v>5.5212731406300746E-3</v>
      </c>
      <c r="D22" s="379">
        <v>4.5541575492341356E-2</v>
      </c>
      <c r="E22" s="379">
        <v>3.1331884706333482E-2</v>
      </c>
      <c r="F22" s="379">
        <v>4.0585291919275811E-2</v>
      </c>
      <c r="G22" s="379">
        <v>2.6438539106199314E-2</v>
      </c>
      <c r="H22" s="379">
        <v>3.6149688885633809E-2</v>
      </c>
      <c r="I22" s="379">
        <v>6.8334527428693143E-2</v>
      </c>
      <c r="J22" s="380">
        <v>4.6481511410586339E-2</v>
      </c>
      <c r="K22" s="378">
        <v>5.9249506254114553E-3</v>
      </c>
      <c r="L22" s="379">
        <v>4.4854881266490768E-3</v>
      </c>
      <c r="M22" s="379">
        <v>6.0081039541707423E-3</v>
      </c>
      <c r="N22" s="379">
        <v>4.8920727684041848E-2</v>
      </c>
      <c r="O22" s="379">
        <v>2.5482123510292526E-2</v>
      </c>
      <c r="P22" s="380">
        <v>2.5418233692128128E-2</v>
      </c>
      <c r="Q22" s="378">
        <v>4.3644298963447896E-3</v>
      </c>
      <c r="R22" s="379">
        <v>2.3044776119402983E-2</v>
      </c>
      <c r="S22" s="379">
        <v>2.1067638206874705E-2</v>
      </c>
      <c r="T22" s="379">
        <v>2.0809206051581829E-2</v>
      </c>
      <c r="U22" s="379">
        <v>4.6047705636966522E-2</v>
      </c>
      <c r="V22" s="380">
        <v>2.7265140840253364E-2</v>
      </c>
      <c r="W22" s="378">
        <v>2.9315960912052116E-2</v>
      </c>
      <c r="X22" s="379">
        <v>3.467436020729818E-2</v>
      </c>
      <c r="Y22" s="379">
        <v>4.1623309053069719E-2</v>
      </c>
      <c r="Z22" s="379">
        <v>2.3751309814879495E-2</v>
      </c>
      <c r="AA22" s="379">
        <v>3.7981016849385624E-2</v>
      </c>
      <c r="AB22" s="379">
        <v>0.11329807047604858</v>
      </c>
      <c r="AC22" s="380">
        <v>7.5405345376471464E-2</v>
      </c>
      <c r="AD22" s="378">
        <v>9.9624060150375934E-2</v>
      </c>
      <c r="AE22" s="379">
        <v>4.9182699262259509E-2</v>
      </c>
      <c r="AF22" s="379">
        <v>5.2411562341524921E-2</v>
      </c>
      <c r="AG22" s="379">
        <v>1.7809325455859226E-2</v>
      </c>
      <c r="AH22" s="379">
        <v>4.7043396303733151E-2</v>
      </c>
      <c r="AI22" s="379">
        <v>2.8237888630534315E-2</v>
      </c>
      <c r="AJ22" s="380">
        <v>4.2251972735934333E-2</v>
      </c>
    </row>
    <row r="23" spans="2:36" s="4" customFormat="1" hidden="1" outlineLevel="1" x14ac:dyDescent="0.25">
      <c r="B23" s="53" t="s">
        <v>81</v>
      </c>
      <c r="C23" s="378">
        <v>1.244296972210701E-3</v>
      </c>
      <c r="D23" s="379">
        <v>2.2930243784697081E-2</v>
      </c>
      <c r="E23" s="379">
        <v>1.5663327127109376E-2</v>
      </c>
      <c r="F23" s="379">
        <v>1.6278594990705622E-2</v>
      </c>
      <c r="G23" s="379">
        <v>1.7253831955701789E-2</v>
      </c>
      <c r="H23" s="379">
        <v>1.6332038030183575E-2</v>
      </c>
      <c r="I23" s="379">
        <v>2.9695515083062732E-2</v>
      </c>
      <c r="J23" s="380">
        <v>2.0564425120196916E-2</v>
      </c>
      <c r="K23" s="378">
        <v>8.8967971530249106E-4</v>
      </c>
      <c r="L23" s="379">
        <v>6.5534703604408695E-3</v>
      </c>
      <c r="M23" s="379">
        <v>3.6111947035811012E-3</v>
      </c>
      <c r="N23" s="379">
        <v>3.7569849007252409E-2</v>
      </c>
      <c r="O23" s="379">
        <v>1.8579179035725254E-2</v>
      </c>
      <c r="P23" s="380">
        <v>1.8500586106722391E-2</v>
      </c>
      <c r="Q23" s="378">
        <v>2.9797377830750892E-3</v>
      </c>
      <c r="R23" s="379">
        <v>1.187677842385253E-2</v>
      </c>
      <c r="S23" s="379">
        <v>6.1045130641330164E-3</v>
      </c>
      <c r="T23" s="379">
        <v>6.9030678158924818E-3</v>
      </c>
      <c r="U23" s="379">
        <v>2.0283859104752056E-2</v>
      </c>
      <c r="V23" s="380">
        <v>1.0265072765072766E-2</v>
      </c>
      <c r="W23" s="378">
        <v>1.3570822731128074E-2</v>
      </c>
      <c r="X23" s="379">
        <v>2.131184239982091E-2</v>
      </c>
      <c r="Y23" s="379">
        <v>1.9015715059855165E-2</v>
      </c>
      <c r="Z23" s="379">
        <v>1.5221579961464355E-2</v>
      </c>
      <c r="AA23" s="379">
        <v>1.9378950102450145E-2</v>
      </c>
      <c r="AB23" s="379">
        <v>5.0290386424840204E-2</v>
      </c>
      <c r="AC23" s="380">
        <v>3.3930535190615833E-2</v>
      </c>
      <c r="AD23" s="378">
        <v>4.6279893711248896E-2</v>
      </c>
      <c r="AE23" s="379">
        <v>2.2032831339886687E-2</v>
      </c>
      <c r="AF23" s="379">
        <v>2.5627754074281316E-2</v>
      </c>
      <c r="AG23" s="379">
        <v>1.0462877709885327E-2</v>
      </c>
      <c r="AH23" s="379">
        <v>2.2779685763111176E-2</v>
      </c>
      <c r="AI23" s="379">
        <v>1.2979775698330509E-2</v>
      </c>
      <c r="AJ23" s="380">
        <v>2.0200106348517537E-2</v>
      </c>
    </row>
    <row r="24" spans="2:36" s="4" customFormat="1" hidden="1" outlineLevel="1" x14ac:dyDescent="0.25">
      <c r="B24" s="53" t="s">
        <v>82</v>
      </c>
      <c r="C24" s="378">
        <v>2.0125223613595708E-3</v>
      </c>
      <c r="D24" s="379">
        <v>1.619226180330663E-3</v>
      </c>
      <c r="E24" s="379">
        <v>8.2384890000915386E-4</v>
      </c>
      <c r="F24" s="379">
        <v>1.0921103139546829E-3</v>
      </c>
      <c r="G24" s="379">
        <v>2.3069094198801313E-3</v>
      </c>
      <c r="H24" s="379">
        <v>1.2414369793844273E-3</v>
      </c>
      <c r="I24" s="379">
        <v>2.3774252989847166E-3</v>
      </c>
      <c r="J24" s="380">
        <v>1.5913112181876858E-3</v>
      </c>
      <c r="K24" s="378">
        <v>1.7497812773403325E-3</v>
      </c>
      <c r="L24" s="379">
        <v>1.6474464579901153E-3</v>
      </c>
      <c r="M24" s="379">
        <v>1.3713240895931737E-3</v>
      </c>
      <c r="N24" s="379">
        <v>5.9179379274066279E-3</v>
      </c>
      <c r="O24" s="379">
        <v>3.3251567184518944E-3</v>
      </c>
      <c r="P24" s="380">
        <v>3.3191859832408313E-3</v>
      </c>
      <c r="Q24" s="378">
        <v>5.6116722783389455E-4</v>
      </c>
      <c r="R24" s="379">
        <v>1.2534469791927801E-3</v>
      </c>
      <c r="S24" s="379">
        <v>6.4810369659145468E-4</v>
      </c>
      <c r="T24" s="379">
        <v>7.3901205756514974E-4</v>
      </c>
      <c r="U24" s="379">
        <v>2.2000429276668814E-3</v>
      </c>
      <c r="V24" s="380">
        <v>1.127669293136919E-3</v>
      </c>
      <c r="W24" s="378">
        <v>8.0367393800229621E-3</v>
      </c>
      <c r="X24" s="379">
        <v>9.6957384920818136E-4</v>
      </c>
      <c r="Y24" s="379">
        <v>1.1362201742204268E-3</v>
      </c>
      <c r="Z24" s="379">
        <v>9.8441345365053324E-3</v>
      </c>
      <c r="AA24" s="379">
        <v>1.8056736953634479E-3</v>
      </c>
      <c r="AB24" s="379">
        <v>2.8842264469495786E-3</v>
      </c>
      <c r="AC24" s="380">
        <v>2.300762076982692E-3</v>
      </c>
      <c r="AD24" s="378">
        <v>2.1739130434782609E-3</v>
      </c>
      <c r="AE24" s="379">
        <v>4.6308206843323902E-4</v>
      </c>
      <c r="AF24" s="379">
        <v>1.2316994653304594E-3</v>
      </c>
      <c r="AG24" s="379">
        <v>5.7364118743725805E-4</v>
      </c>
      <c r="AH24" s="379">
        <v>1.0177678109366914E-3</v>
      </c>
      <c r="AI24" s="379">
        <v>2.2722165347449376E-3</v>
      </c>
      <c r="AJ24" s="380">
        <v>1.339838065504619E-3</v>
      </c>
    </row>
    <row r="25" spans="2:36" s="4" customFormat="1" hidden="1" outlineLevel="1" x14ac:dyDescent="0.25">
      <c r="B25" s="53" t="s">
        <v>83</v>
      </c>
      <c r="C25" s="378">
        <v>2.8343210512754443E-3</v>
      </c>
      <c r="D25" s="379">
        <v>3.1369224247562526E-3</v>
      </c>
      <c r="E25" s="379">
        <v>2.690483013340975E-3</v>
      </c>
      <c r="F25" s="379">
        <v>2.5448890145624205E-3</v>
      </c>
      <c r="G25" s="379">
        <v>2.6872379363865914E-3</v>
      </c>
      <c r="H25" s="379">
        <v>2.621459311744203E-3</v>
      </c>
      <c r="I25" s="379">
        <v>3.6930092222836586E-3</v>
      </c>
      <c r="J25" s="380">
        <v>2.9687112872969243E-3</v>
      </c>
      <c r="K25" s="378">
        <v>8.057296329453895E-3</v>
      </c>
      <c r="L25" s="379">
        <v>3.3136966126656848E-3</v>
      </c>
      <c r="M25" s="379">
        <v>2.2123893805309734E-3</v>
      </c>
      <c r="N25" s="379">
        <v>2.5288002247822422E-3</v>
      </c>
      <c r="O25" s="379">
        <v>2.8936859771977546E-3</v>
      </c>
      <c r="P25" s="380">
        <v>2.8936859771977546E-3</v>
      </c>
      <c r="Q25" s="378">
        <v>0</v>
      </c>
      <c r="R25" s="379">
        <v>4.2210790133227804E-3</v>
      </c>
      <c r="S25" s="379">
        <v>9.7751710654936461E-4</v>
      </c>
      <c r="T25" s="379">
        <v>1.424090218039759E-3</v>
      </c>
      <c r="U25" s="379">
        <v>2.2065992713090777E-3</v>
      </c>
      <c r="V25" s="380">
        <v>1.6375087473757873E-3</v>
      </c>
      <c r="W25" s="378">
        <v>2.1299254526091589E-3</v>
      </c>
      <c r="X25" s="379">
        <v>2.8116213683223993E-3</v>
      </c>
      <c r="Y25" s="379">
        <v>1.7119734384727122E-3</v>
      </c>
      <c r="Z25" s="379">
        <v>1.0095344924284913E-2</v>
      </c>
      <c r="AA25" s="379">
        <v>2.750075551526141E-3</v>
      </c>
      <c r="AB25" s="379">
        <v>5.4011843560877208E-3</v>
      </c>
      <c r="AC25" s="380">
        <v>4.0266984206568058E-3</v>
      </c>
      <c r="AD25" s="378">
        <v>3.7313432835820895E-3</v>
      </c>
      <c r="AE25" s="379">
        <v>3.0049261083743843E-3</v>
      </c>
      <c r="AF25" s="379">
        <v>4.7017463629348043E-3</v>
      </c>
      <c r="AG25" s="379">
        <v>7.4493444576877231E-4</v>
      </c>
      <c r="AH25" s="379">
        <v>3.6707916066438724E-3</v>
      </c>
      <c r="AI25" s="379">
        <v>1.8047501022691724E-3</v>
      </c>
      <c r="AJ25" s="380">
        <v>3.176202715717101E-3</v>
      </c>
    </row>
    <row r="26" spans="2:36" s="4" customFormat="1" hidden="1" outlineLevel="1" x14ac:dyDescent="0.25">
      <c r="B26" s="53" t="s">
        <v>84</v>
      </c>
      <c r="C26" s="378">
        <v>6.1074918566775239E-4</v>
      </c>
      <c r="D26" s="379">
        <v>4.834363607544777E-3</v>
      </c>
      <c r="E26" s="379">
        <v>1.9246789807819368E-3</v>
      </c>
      <c r="F26" s="379">
        <v>2.1690075088511068E-3</v>
      </c>
      <c r="G26" s="379">
        <v>3.1050923514563886E-3</v>
      </c>
      <c r="H26" s="379">
        <v>2.3315260844952055E-3</v>
      </c>
      <c r="I26" s="379">
        <v>2.8548842975676613E-3</v>
      </c>
      <c r="J26" s="380">
        <v>2.5090013557478503E-3</v>
      </c>
      <c r="K26" s="378">
        <v>2.4271844660194173E-3</v>
      </c>
      <c r="L26" s="379">
        <v>8.4281500210703754E-4</v>
      </c>
      <c r="M26" s="379">
        <v>5.2420598211532533E-3</v>
      </c>
      <c r="N26" s="379">
        <v>4.443347321648976E-3</v>
      </c>
      <c r="O26" s="379">
        <v>4.1215584986536245E-3</v>
      </c>
      <c r="P26" s="380">
        <v>4.0233893031489725E-3</v>
      </c>
      <c r="Q26" s="378">
        <v>0</v>
      </c>
      <c r="R26" s="379">
        <v>5.7208237986270023E-4</v>
      </c>
      <c r="S26" s="379">
        <v>5.1350518640238272E-4</v>
      </c>
      <c r="T26" s="379">
        <v>5.0771397687444724E-4</v>
      </c>
      <c r="U26" s="379">
        <v>2.8797135852434135E-3</v>
      </c>
      <c r="V26" s="380">
        <v>1.2103048815630224E-3</v>
      </c>
      <c r="W26" s="378">
        <v>7.7386070507308681E-3</v>
      </c>
      <c r="X26" s="379">
        <v>2.6893550437631412E-3</v>
      </c>
      <c r="Y26" s="379">
        <v>2.2950677694539472E-3</v>
      </c>
      <c r="Z26" s="379">
        <v>8.1967213114754103E-3</v>
      </c>
      <c r="AA26" s="379">
        <v>2.9941735002157964E-3</v>
      </c>
      <c r="AB26" s="379">
        <v>4.4445748316782304E-3</v>
      </c>
      <c r="AC26" s="380">
        <v>3.6889479120554816E-3</v>
      </c>
      <c r="AD26" s="378">
        <v>6.2949640287769783E-3</v>
      </c>
      <c r="AE26" s="379">
        <v>1.6288795949812899E-3</v>
      </c>
      <c r="AF26" s="379">
        <v>3.8430473411323312E-3</v>
      </c>
      <c r="AG26" s="379">
        <v>1.2707593882827222E-3</v>
      </c>
      <c r="AH26" s="379">
        <v>3.097185940652912E-3</v>
      </c>
      <c r="AI26" s="379">
        <v>1.1280315848843769E-3</v>
      </c>
      <c r="AJ26" s="380">
        <v>2.5607611720319355E-3</v>
      </c>
    </row>
    <row r="27" spans="2:36" s="4" customFormat="1" hidden="1" outlineLevel="1" x14ac:dyDescent="0.25">
      <c r="B27" s="53" t="s">
        <v>85</v>
      </c>
      <c r="C27" s="378">
        <v>4.3383947939262474E-3</v>
      </c>
      <c r="D27" s="379">
        <v>2.5862705977979755E-3</v>
      </c>
      <c r="E27" s="379">
        <v>1.2223298800029814E-3</v>
      </c>
      <c r="F27" s="379">
        <v>3.4113450782865999E-3</v>
      </c>
      <c r="G27" s="379">
        <v>1.5372636706662141E-3</v>
      </c>
      <c r="H27" s="379">
        <v>2.6967146754866907E-3</v>
      </c>
      <c r="I27" s="379">
        <v>1.4528479392185583E-3</v>
      </c>
      <c r="J27" s="380">
        <v>2.2911064296601202E-3</v>
      </c>
      <c r="K27" s="378">
        <v>9.5419847328244271E-4</v>
      </c>
      <c r="L27" s="379">
        <v>7.8771169751870812E-4</v>
      </c>
      <c r="M27" s="379">
        <v>2.6814444047193421E-3</v>
      </c>
      <c r="N27" s="379">
        <v>3.8425864581953092E-3</v>
      </c>
      <c r="O27" s="379">
        <v>2.8096604495456718E-3</v>
      </c>
      <c r="P27" s="380">
        <v>2.8096604495456718E-3</v>
      </c>
      <c r="Q27" s="378">
        <v>0</v>
      </c>
      <c r="R27" s="379">
        <v>4.1369324645775158E-4</v>
      </c>
      <c r="S27" s="379">
        <v>2.3972413284405024E-4</v>
      </c>
      <c r="T27" s="379">
        <v>2.5765383449530163E-4</v>
      </c>
      <c r="U27" s="379">
        <v>4.0109096743141346E-4</v>
      </c>
      <c r="V27" s="380">
        <v>2.9699049630411826E-4</v>
      </c>
      <c r="W27" s="378">
        <v>5.9347181008902079E-3</v>
      </c>
      <c r="X27" s="379">
        <v>2.4536805207811718E-3</v>
      </c>
      <c r="Y27" s="379">
        <v>1.7869830128964196E-3</v>
      </c>
      <c r="Z27" s="379">
        <v>5.6179775280898875E-3</v>
      </c>
      <c r="AA27" s="379">
        <v>2.3486926063699801E-3</v>
      </c>
      <c r="AB27" s="379">
        <v>2.814801290244051E-3</v>
      </c>
      <c r="AC27" s="380">
        <v>2.5684808655350045E-3</v>
      </c>
      <c r="AD27" s="378">
        <v>4.9504950495049506E-3</v>
      </c>
      <c r="AE27" s="379">
        <v>1.3171759747102212E-4</v>
      </c>
      <c r="AF27" s="379">
        <v>7.7041006943997115E-3</v>
      </c>
      <c r="AG27" s="379">
        <v>3.163698815872729E-4</v>
      </c>
      <c r="AH27" s="379">
        <v>4.9618649714281236E-3</v>
      </c>
      <c r="AI27" s="379">
        <v>4.4787817713581906E-4</v>
      </c>
      <c r="AJ27" s="380">
        <v>3.7914857049957036E-3</v>
      </c>
    </row>
    <row r="28" spans="2:36" s="4" customFormat="1" hidden="1" outlineLevel="1" x14ac:dyDescent="0.25">
      <c r="B28" s="53" t="s">
        <v>86</v>
      </c>
      <c r="C28" s="378">
        <v>1.0548523206751054E-3</v>
      </c>
      <c r="D28" s="379">
        <v>5.2595987677511455E-3</v>
      </c>
      <c r="E28" s="379">
        <v>2.2495617233194223E-3</v>
      </c>
      <c r="F28" s="379">
        <v>2.9202170549393076E-3</v>
      </c>
      <c r="G28" s="379">
        <v>2.1752190756354748E-3</v>
      </c>
      <c r="H28" s="379">
        <v>2.7392030541636839E-3</v>
      </c>
      <c r="I28" s="379">
        <v>2.5418357852721855E-3</v>
      </c>
      <c r="J28" s="380">
        <v>2.675929388318855E-3</v>
      </c>
      <c r="K28" s="378">
        <v>0</v>
      </c>
      <c r="L28" s="379">
        <v>3.0330603579011221E-3</v>
      </c>
      <c r="M28" s="379">
        <v>2.2194039315155357E-3</v>
      </c>
      <c r="N28" s="379">
        <v>2.9001519127192375E-3</v>
      </c>
      <c r="O28" s="379">
        <v>2.5238362310712283E-3</v>
      </c>
      <c r="P28" s="380">
        <v>2.5238362310712283E-3</v>
      </c>
      <c r="Q28" s="378">
        <v>5.7903879559930514E-3</v>
      </c>
      <c r="R28" s="379">
        <v>1.0268111808328579E-3</v>
      </c>
      <c r="S28" s="379">
        <v>1.4898688915375446E-4</v>
      </c>
      <c r="T28" s="379">
        <v>4.5236272531143433E-4</v>
      </c>
      <c r="U28" s="379">
        <v>1.8660962177415685E-3</v>
      </c>
      <c r="V28" s="380">
        <v>8.4332951527433381E-4</v>
      </c>
      <c r="W28" s="378">
        <v>1.2401352874859075E-2</v>
      </c>
      <c r="X28" s="379">
        <v>4.5004069516924403E-3</v>
      </c>
      <c r="Y28" s="379">
        <v>1.6236604801039142E-3</v>
      </c>
      <c r="Z28" s="379">
        <v>5.0960978450786251E-3</v>
      </c>
      <c r="AA28" s="379">
        <v>2.9850746268656717E-3</v>
      </c>
      <c r="AB28" s="379">
        <v>4.3708497940657311E-3</v>
      </c>
      <c r="AC28" s="380">
        <v>3.6282771535580526E-3</v>
      </c>
      <c r="AD28" s="378">
        <v>7.5646144147930236E-3</v>
      </c>
      <c r="AE28" s="379">
        <v>6.206361520558572E-4</v>
      </c>
      <c r="AF28" s="379">
        <v>6.699055493527264E-3</v>
      </c>
      <c r="AG28" s="379">
        <v>7.2565429829229359E-4</v>
      </c>
      <c r="AH28" s="379">
        <v>4.565798834685662E-3</v>
      </c>
      <c r="AI28" s="379">
        <v>8.6626410863971056E-4</v>
      </c>
      <c r="AJ28" s="380">
        <v>3.5996593298379155E-3</v>
      </c>
    </row>
    <row r="29" spans="2:36" s="4" customFormat="1" hidden="1" outlineLevel="1" x14ac:dyDescent="0.25">
      <c r="B29" s="53" t="s">
        <v>87</v>
      </c>
      <c r="C29" s="378">
        <v>2.9592052420207146E-3</v>
      </c>
      <c r="D29" s="379">
        <v>3.0477980665950592E-2</v>
      </c>
      <c r="E29" s="379">
        <v>1.8704838562151285E-2</v>
      </c>
      <c r="F29" s="379">
        <v>2.0392338522889769E-2</v>
      </c>
      <c r="G29" s="379">
        <v>1.6688175084413174E-2</v>
      </c>
      <c r="H29" s="379">
        <v>1.965064219321026E-2</v>
      </c>
      <c r="I29" s="379">
        <v>4.2141388142372282E-2</v>
      </c>
      <c r="J29" s="380">
        <v>2.6796416187288289E-2</v>
      </c>
      <c r="K29" s="378">
        <v>2.9154518950437317E-3</v>
      </c>
      <c r="L29" s="379">
        <v>3.4354423131978244E-3</v>
      </c>
      <c r="M29" s="379">
        <v>2.7789966359514405E-3</v>
      </c>
      <c r="N29" s="379">
        <v>2.7253909843606254E-2</v>
      </c>
      <c r="O29" s="379">
        <v>1.3512839690850162E-2</v>
      </c>
      <c r="P29" s="380">
        <v>1.3512839690850162E-2</v>
      </c>
      <c r="Q29" s="378">
        <v>4.6415678184631255E-3</v>
      </c>
      <c r="R29" s="379">
        <v>1.5880017644464048E-2</v>
      </c>
      <c r="S29" s="379">
        <v>1.2599559015434459E-2</v>
      </c>
      <c r="T29" s="379">
        <v>1.2857735379510576E-2</v>
      </c>
      <c r="U29" s="379">
        <v>3.5446424306119523E-2</v>
      </c>
      <c r="V29" s="380">
        <v>1.904799308773859E-2</v>
      </c>
      <c r="W29" s="378">
        <v>2.3411371237458192E-2</v>
      </c>
      <c r="X29" s="379">
        <v>2.2091855610168597E-2</v>
      </c>
      <c r="Y29" s="379">
        <v>2.0504263149473106E-2</v>
      </c>
      <c r="Z29" s="379">
        <v>1.3650793650793651E-2</v>
      </c>
      <c r="AA29" s="379">
        <v>2.0366569750869392E-2</v>
      </c>
      <c r="AB29" s="379">
        <v>6.5700439603306779E-2</v>
      </c>
      <c r="AC29" s="380">
        <v>4.2451485582721195E-2</v>
      </c>
      <c r="AD29" s="378">
        <v>6.9043228846547844E-2</v>
      </c>
      <c r="AE29" s="379">
        <v>2.5263917711810881E-2</v>
      </c>
      <c r="AF29" s="379">
        <v>2.938629931638732E-2</v>
      </c>
      <c r="AG29" s="379">
        <v>1.1244979919678716E-2</v>
      </c>
      <c r="AH29" s="379">
        <v>2.6536473291211948E-2</v>
      </c>
      <c r="AI29" s="379">
        <v>2.010637810078408E-2</v>
      </c>
      <c r="AJ29" s="380">
        <v>2.4926374768216863E-2</v>
      </c>
    </row>
    <row r="30" spans="2:36" s="4" customFormat="1" hidden="1" outlineLevel="1" x14ac:dyDescent="0.25">
      <c r="B30" s="53" t="s">
        <v>88</v>
      </c>
      <c r="C30" s="378">
        <v>7.8470824949698186E-3</v>
      </c>
      <c r="D30" s="379">
        <v>5.8525248256919501E-2</v>
      </c>
      <c r="E30" s="379">
        <v>4.032035797085002E-2</v>
      </c>
      <c r="F30" s="379">
        <v>5.1283385061756226E-2</v>
      </c>
      <c r="G30" s="379">
        <v>3.7602976348657988E-2</v>
      </c>
      <c r="H30" s="379">
        <v>4.6578045313936965E-2</v>
      </c>
      <c r="I30" s="379">
        <v>7.6968519927041262E-2</v>
      </c>
      <c r="J30" s="380">
        <v>5.6050952481792822E-2</v>
      </c>
      <c r="K30" s="378">
        <v>7.0237050043898156E-3</v>
      </c>
      <c r="L30" s="379">
        <v>7.5553157042633568E-3</v>
      </c>
      <c r="M30" s="379">
        <v>3.3534540576794099E-3</v>
      </c>
      <c r="N30" s="379">
        <v>3.0477408354646206E-2</v>
      </c>
      <c r="O30" s="379">
        <v>1.600258254934514E-2</v>
      </c>
      <c r="P30" s="380">
        <v>1.600258254934514E-2</v>
      </c>
      <c r="Q30" s="378">
        <v>1.5422885572139304E-2</v>
      </c>
      <c r="R30" s="379">
        <v>3.8020655998184091E-2</v>
      </c>
      <c r="S30" s="379">
        <v>2.4275552585095717E-2</v>
      </c>
      <c r="T30" s="379">
        <v>2.6235416864270132E-2</v>
      </c>
      <c r="U30" s="379">
        <v>5.8191379901680579E-2</v>
      </c>
      <c r="V30" s="380">
        <v>3.419789485678474E-2</v>
      </c>
      <c r="W30" s="378">
        <v>8.3950617283950618E-2</v>
      </c>
      <c r="X30" s="379">
        <v>5.5892295139293627E-2</v>
      </c>
      <c r="Y30" s="379">
        <v>4.0090137302169586E-2</v>
      </c>
      <c r="Z30" s="379">
        <v>4.1666666666666664E-2</v>
      </c>
      <c r="AA30" s="379">
        <v>4.5450890200556475E-2</v>
      </c>
      <c r="AB30" s="379">
        <v>0.12859877968042657</v>
      </c>
      <c r="AC30" s="380">
        <v>8.4809933595338116E-2</v>
      </c>
      <c r="AD30" s="378">
        <v>0.16133518776077885</v>
      </c>
      <c r="AE30" s="379">
        <v>5.5172413793103448E-2</v>
      </c>
      <c r="AF30" s="379">
        <v>7.4389282899921194E-2</v>
      </c>
      <c r="AG30" s="379">
        <v>2.7757343926241969E-2</v>
      </c>
      <c r="AH30" s="379">
        <v>6.5015918602563977E-2</v>
      </c>
      <c r="AI30" s="379">
        <v>3.5124692658939236E-2</v>
      </c>
      <c r="AJ30" s="380">
        <v>5.7272052750206491E-2</v>
      </c>
    </row>
    <row r="31" spans="2:36" s="4" customFormat="1" hidden="1" outlineLevel="1" x14ac:dyDescent="0.25">
      <c r="B31" s="53" t="s">
        <v>89</v>
      </c>
      <c r="C31" s="378">
        <v>7.8424220317344518E-3</v>
      </c>
      <c r="D31" s="379">
        <v>4.1230683944286604E-2</v>
      </c>
      <c r="E31" s="379">
        <v>4.3654430562925089E-2</v>
      </c>
      <c r="F31" s="379">
        <v>4.399411706574121E-2</v>
      </c>
      <c r="G31" s="379">
        <v>2.7432295856279522E-2</v>
      </c>
      <c r="H31" s="379">
        <v>4.0484050586062068E-2</v>
      </c>
      <c r="I31" s="379">
        <v>6.6912211934851654E-2</v>
      </c>
      <c r="J31" s="380">
        <v>4.9162973303475722E-2</v>
      </c>
      <c r="K31" s="378">
        <v>8.3876980428704562E-3</v>
      </c>
      <c r="L31" s="379">
        <v>1.0284167794316644E-2</v>
      </c>
      <c r="M31" s="379">
        <v>5.8048987682287976E-3</v>
      </c>
      <c r="N31" s="379">
        <v>4.5628885068112683E-2</v>
      </c>
      <c r="O31" s="379">
        <v>2.2328795379537955E-2</v>
      </c>
      <c r="P31" s="380">
        <v>2.2328795379537955E-2</v>
      </c>
      <c r="Q31" s="378">
        <v>6.1506919528446953E-3</v>
      </c>
      <c r="R31" s="379">
        <v>3.9968445963712858E-2</v>
      </c>
      <c r="S31" s="379">
        <v>2.285320395556616E-2</v>
      </c>
      <c r="T31" s="379">
        <v>2.4917505711143074E-2</v>
      </c>
      <c r="U31" s="379">
        <v>5.6036145242162105E-2</v>
      </c>
      <c r="V31" s="380">
        <v>3.354986625907528E-2</v>
      </c>
      <c r="W31" s="378">
        <v>5.6170212765957447E-2</v>
      </c>
      <c r="X31" s="379">
        <v>4.6769052448565634E-2</v>
      </c>
      <c r="Y31" s="379">
        <v>4.1563072904894645E-2</v>
      </c>
      <c r="Z31" s="379">
        <v>1.8587994542974079E-2</v>
      </c>
      <c r="AA31" s="379">
        <v>4.1130503953956295E-2</v>
      </c>
      <c r="AB31" s="379">
        <v>0.10939955988682804</v>
      </c>
      <c r="AC31" s="380">
        <v>7.4258141177981893E-2</v>
      </c>
      <c r="AD31" s="378">
        <v>8.8203345644145129E-2</v>
      </c>
      <c r="AE31" s="379">
        <v>4.6491809487737901E-2</v>
      </c>
      <c r="AF31" s="379">
        <v>5.6882530120481931E-2</v>
      </c>
      <c r="AG31" s="379">
        <v>1.8781702691587077E-2</v>
      </c>
      <c r="AH31" s="379">
        <v>4.8908848501859517E-2</v>
      </c>
      <c r="AI31" s="379">
        <v>2.9480083028565779E-2</v>
      </c>
      <c r="AJ31" s="380">
        <v>4.3819104585825629E-2</v>
      </c>
    </row>
    <row r="32" spans="2:36" s="4" customFormat="1" ht="15.75" collapsed="1" x14ac:dyDescent="0.25">
      <c r="B32" s="65">
        <v>2016</v>
      </c>
      <c r="C32" s="381">
        <v>4.3840567584752851E-3</v>
      </c>
      <c r="D32" s="382">
        <v>2.6543986643908151E-2</v>
      </c>
      <c r="E32" s="382">
        <v>1.932071951407003E-2</v>
      </c>
      <c r="F32" s="382">
        <v>2.2823198374237925E-2</v>
      </c>
      <c r="G32" s="382">
        <v>1.7464417628577637E-2</v>
      </c>
      <c r="H32" s="382">
        <v>2.116527698872794E-2</v>
      </c>
      <c r="I32" s="382">
        <v>3.6899319392390578E-2</v>
      </c>
      <c r="J32" s="383">
        <v>2.6215684634906887E-2</v>
      </c>
      <c r="K32" s="381">
        <v>5.0223214285714289E-3</v>
      </c>
      <c r="L32" s="382">
        <v>5.0825921219822112E-3</v>
      </c>
      <c r="M32" s="382">
        <v>4.630366876952288E-3</v>
      </c>
      <c r="N32" s="382">
        <v>2.5007234734709761E-2</v>
      </c>
      <c r="O32" s="382">
        <v>1.3399453152862456E-2</v>
      </c>
      <c r="P32" s="383">
        <v>1.335782550176496E-2</v>
      </c>
      <c r="Q32" s="381">
        <v>5.0651867512332633E-3</v>
      </c>
      <c r="R32" s="382">
        <v>1.9290274568172026E-2</v>
      </c>
      <c r="S32" s="382">
        <v>1.1397365736017066E-2</v>
      </c>
      <c r="T32" s="382">
        <v>1.2428462003126186E-2</v>
      </c>
      <c r="U32" s="382">
        <v>2.7227352879643743E-2</v>
      </c>
      <c r="V32" s="383">
        <v>1.6382800797235461E-2</v>
      </c>
      <c r="W32" s="381">
        <v>3.0170763458151468E-2</v>
      </c>
      <c r="X32" s="382">
        <v>2.2022900441301799E-2</v>
      </c>
      <c r="Y32" s="382">
        <v>2.1513814625815763E-2</v>
      </c>
      <c r="Z32" s="382">
        <v>1.6864852504001829E-2</v>
      </c>
      <c r="AA32" s="382">
        <v>2.1401044187687748E-2</v>
      </c>
      <c r="AB32" s="382">
        <v>6.134712507089421E-2</v>
      </c>
      <c r="AC32" s="383">
        <v>4.0455714564533903E-2</v>
      </c>
      <c r="AD32" s="381">
        <v>5.3587730509402957E-2</v>
      </c>
      <c r="AE32" s="382">
        <v>2.5514427135927956E-2</v>
      </c>
      <c r="AF32" s="382">
        <v>3.16850525236754E-2</v>
      </c>
      <c r="AG32" s="382">
        <v>1.1907367023082786E-2</v>
      </c>
      <c r="AH32" s="382">
        <v>2.7744744364104016E-2</v>
      </c>
      <c r="AI32" s="382">
        <v>1.5856798150410401E-2</v>
      </c>
      <c r="AJ32" s="383">
        <v>2.4645349654417607E-2</v>
      </c>
    </row>
    <row r="33" spans="2:36" s="4" customFormat="1" hidden="1" outlineLevel="1" x14ac:dyDescent="0.25">
      <c r="B33" s="53" t="s">
        <v>78</v>
      </c>
      <c r="C33" s="378">
        <v>8.7987758224942619E-3</v>
      </c>
      <c r="D33" s="379">
        <v>3.8945133899412149E-2</v>
      </c>
      <c r="E33" s="379">
        <v>5.3018093912533877E-2</v>
      </c>
      <c r="F33" s="379">
        <v>4.7387800843161319E-2</v>
      </c>
      <c r="G33" s="379">
        <v>4.8292810956550788E-2</v>
      </c>
      <c r="H33" s="379">
        <v>4.7540194692746958E-2</v>
      </c>
      <c r="I33" s="379">
        <v>9.6611919424165429E-2</v>
      </c>
      <c r="J33" s="380">
        <v>6.4274477488950488E-2</v>
      </c>
      <c r="K33" s="378">
        <v>5.1813471502590676E-3</v>
      </c>
      <c r="L33" s="379">
        <v>1.2369974697779028E-2</v>
      </c>
      <c r="M33" s="379">
        <v>1.4278970970025963E-2</v>
      </c>
      <c r="N33" s="379">
        <v>9.4089486282452589E-2</v>
      </c>
      <c r="O33" s="379">
        <v>3.6304682932015095E-2</v>
      </c>
      <c r="P33" s="380">
        <v>3.6304682932015095E-2</v>
      </c>
      <c r="Q33" s="378">
        <v>7.9641612742658036E-3</v>
      </c>
      <c r="R33" s="379">
        <v>5.0617283950617285E-2</v>
      </c>
      <c r="S33" s="379">
        <v>1.3632718524458701E-2</v>
      </c>
      <c r="T33" s="379">
        <v>1.9047393140092034E-2</v>
      </c>
      <c r="U33" s="379">
        <v>5.6894694317263669E-2</v>
      </c>
      <c r="V33" s="380">
        <v>2.8907209261533066E-2</v>
      </c>
      <c r="W33" s="378">
        <v>3.7652270210409747E-2</v>
      </c>
      <c r="X33" s="379">
        <v>9.5299203025800347E-2</v>
      </c>
      <c r="Y33" s="379">
        <v>3.3301470814960994E-2</v>
      </c>
      <c r="Z33" s="379">
        <v>4.8775998527517024E-2</v>
      </c>
      <c r="AA33" s="379">
        <v>5.1839342095601731E-2</v>
      </c>
      <c r="AB33" s="379">
        <v>0.14365551833660203</v>
      </c>
      <c r="AC33" s="380">
        <v>9.9033837973825312E-2</v>
      </c>
      <c r="AD33" s="378">
        <v>8.8002263723825691E-2</v>
      </c>
      <c r="AE33" s="379">
        <v>4.5488019033592023E-2</v>
      </c>
      <c r="AF33" s="379">
        <v>7.4200569228193541E-2</v>
      </c>
      <c r="AG33" s="379">
        <v>3.4118560704115973E-2</v>
      </c>
      <c r="AH33" s="379">
        <v>6.190637720488467E-2</v>
      </c>
      <c r="AI33" s="379">
        <v>5.7907359004068876E-2</v>
      </c>
      <c r="AJ33" s="380">
        <v>6.0825815658606557E-2</v>
      </c>
    </row>
    <row r="34" spans="2:36" s="4" customFormat="1" hidden="1" outlineLevel="1" x14ac:dyDescent="0.25">
      <c r="B34" s="53" t="s">
        <v>79</v>
      </c>
      <c r="C34" s="378">
        <v>8.0032833983172576E-3</v>
      </c>
      <c r="D34" s="379">
        <v>4.2785098421994468E-2</v>
      </c>
      <c r="E34" s="379">
        <v>4.5373033959726528E-2</v>
      </c>
      <c r="F34" s="379">
        <v>4.8160788775123246E-2</v>
      </c>
      <c r="G34" s="379">
        <v>4.0094828181462469E-2</v>
      </c>
      <c r="H34" s="379">
        <v>4.5252463524558854E-2</v>
      </c>
      <c r="I34" s="379">
        <v>9.4706517824990996E-2</v>
      </c>
      <c r="J34" s="380">
        <v>6.1936241508822723E-2</v>
      </c>
      <c r="K34" s="378">
        <v>7.8125E-3</v>
      </c>
      <c r="L34" s="379">
        <v>1.0546766583402719E-2</v>
      </c>
      <c r="M34" s="379">
        <v>1.2875536480686695E-2</v>
      </c>
      <c r="N34" s="379">
        <v>7.4086269344748101E-2</v>
      </c>
      <c r="O34" s="379">
        <v>3.1042015952852716E-2</v>
      </c>
      <c r="P34" s="380">
        <v>3.1042015952852716E-2</v>
      </c>
      <c r="Q34" s="378">
        <v>2.043944813490036E-3</v>
      </c>
      <c r="R34" s="379">
        <v>6.4717032223124832E-2</v>
      </c>
      <c r="S34" s="379">
        <v>1.5860028950846497E-2</v>
      </c>
      <c r="T34" s="379">
        <v>2.3978016098830282E-2</v>
      </c>
      <c r="U34" s="379">
        <v>7.4331996063886158E-2</v>
      </c>
      <c r="V34" s="380">
        <v>3.6221747772951486E-2</v>
      </c>
      <c r="W34" s="378">
        <v>3.60125260960334E-2</v>
      </c>
      <c r="X34" s="379">
        <v>7.654961425911147E-2</v>
      </c>
      <c r="Y34" s="379">
        <v>4.0350209364293871E-2</v>
      </c>
      <c r="Z34" s="379">
        <v>4.4239276783996924E-2</v>
      </c>
      <c r="AA34" s="379">
        <v>5.0712622263623663E-2</v>
      </c>
      <c r="AB34" s="379">
        <v>0.13613316261203584</v>
      </c>
      <c r="AC34" s="380">
        <v>9.5287305122494434E-2</v>
      </c>
      <c r="AD34" s="378">
        <v>0.11457378551787351</v>
      </c>
      <c r="AE34" s="379">
        <v>2.401614530776993E-2</v>
      </c>
      <c r="AF34" s="379">
        <v>6.8769127538746047E-2</v>
      </c>
      <c r="AG34" s="379">
        <v>2.6601685450299523E-2</v>
      </c>
      <c r="AH34" s="379">
        <v>5.5165303874104246E-2</v>
      </c>
      <c r="AI34" s="379">
        <v>5.9853205927156906E-2</v>
      </c>
      <c r="AJ34" s="380">
        <v>5.6418648736708037E-2</v>
      </c>
    </row>
    <row r="35" spans="2:36" s="4" customFormat="1" hidden="1" outlineLevel="1" x14ac:dyDescent="0.25">
      <c r="B35" s="53" t="s">
        <v>80</v>
      </c>
      <c r="C35" s="378">
        <v>7.104795737122558E-3</v>
      </c>
      <c r="D35" s="379">
        <v>4.7367578812610014E-2</v>
      </c>
      <c r="E35" s="379">
        <v>4.498525073746313E-2</v>
      </c>
      <c r="F35" s="379">
        <v>5.2619660564454614E-2</v>
      </c>
      <c r="G35" s="379">
        <v>3.7492701643172907E-2</v>
      </c>
      <c r="H35" s="379">
        <v>4.7589983438315442E-2</v>
      </c>
      <c r="I35" s="379">
        <v>9.2939385034595146E-2</v>
      </c>
      <c r="J35" s="380">
        <v>6.2974517920379544E-2</v>
      </c>
      <c r="K35" s="378">
        <v>2.255639097744361E-3</v>
      </c>
      <c r="L35" s="379">
        <v>1.0526315789473684E-2</v>
      </c>
      <c r="M35" s="379">
        <v>7.0481423963684149E-3</v>
      </c>
      <c r="N35" s="379">
        <v>7.1894409937888204E-2</v>
      </c>
      <c r="O35" s="379">
        <v>2.876810849686633E-2</v>
      </c>
      <c r="P35" s="380">
        <v>2.876810849686633E-2</v>
      </c>
      <c r="Q35" s="378">
        <v>2.9254022428083864E-3</v>
      </c>
      <c r="R35" s="379">
        <v>3.8111990618586923E-2</v>
      </c>
      <c r="S35" s="379">
        <v>2.1511582150633542E-2</v>
      </c>
      <c r="T35" s="379">
        <v>2.3110316649642491E-2</v>
      </c>
      <c r="U35" s="379">
        <v>5.9678438531208314E-2</v>
      </c>
      <c r="V35" s="380">
        <v>3.1615905936147631E-2</v>
      </c>
      <c r="W35" s="378">
        <v>1.771255060728745E-2</v>
      </c>
      <c r="X35" s="379">
        <v>7.6476822669716074E-2</v>
      </c>
      <c r="Y35" s="379">
        <v>4.0292247327831147E-2</v>
      </c>
      <c r="Z35" s="379">
        <v>3.8136389254179975E-2</v>
      </c>
      <c r="AA35" s="379">
        <v>4.9822292983387209E-2</v>
      </c>
      <c r="AB35" s="379">
        <v>0.13868515205724508</v>
      </c>
      <c r="AC35" s="380">
        <v>9.5937676484012968E-2</v>
      </c>
      <c r="AD35" s="378">
        <v>0.12453432676955828</v>
      </c>
      <c r="AE35" s="379">
        <v>3.7832431160273003E-2</v>
      </c>
      <c r="AF35" s="379">
        <v>7.5955476456215504E-2</v>
      </c>
      <c r="AG35" s="379">
        <v>1.9560012648507024E-2</v>
      </c>
      <c r="AH35" s="379">
        <v>6.0260273094429127E-2</v>
      </c>
      <c r="AI35" s="379">
        <v>6.1347735362710203E-2</v>
      </c>
      <c r="AJ35" s="380">
        <v>6.0555733418707645E-2</v>
      </c>
    </row>
    <row r="36" spans="2:36" s="4" customFormat="1" hidden="1" outlineLevel="1" x14ac:dyDescent="0.25">
      <c r="B36" s="53" t="s">
        <v>81</v>
      </c>
      <c r="C36" s="378">
        <v>4.9739995478182229E-3</v>
      </c>
      <c r="D36" s="379">
        <v>2.5181347150259069E-2</v>
      </c>
      <c r="E36" s="379">
        <v>1.7671296131850957E-2</v>
      </c>
      <c r="F36" s="379">
        <v>2.1367387082786057E-2</v>
      </c>
      <c r="G36" s="379">
        <v>2.2230830481847333E-2</v>
      </c>
      <c r="H36" s="379">
        <v>2.0629278138328135E-2</v>
      </c>
      <c r="I36" s="379">
        <v>4.0250934290125988E-2</v>
      </c>
      <c r="J36" s="380">
        <v>2.7044626438323425E-2</v>
      </c>
      <c r="K36" s="378">
        <v>5.0462573591253156E-3</v>
      </c>
      <c r="L36" s="379">
        <v>7.4738415545590429E-3</v>
      </c>
      <c r="M36" s="379">
        <v>3.1819496673416259E-3</v>
      </c>
      <c r="N36" s="379">
        <v>6.1627696211709264E-2</v>
      </c>
      <c r="O36" s="379">
        <v>2.3165340406719716E-2</v>
      </c>
      <c r="P36" s="380">
        <v>2.3165340406719716E-2</v>
      </c>
      <c r="Q36" s="378">
        <v>3.246753246753247E-3</v>
      </c>
      <c r="R36" s="379">
        <v>1.2851797624857653E-2</v>
      </c>
      <c r="S36" s="379">
        <v>6.677651548001041E-3</v>
      </c>
      <c r="T36" s="379">
        <v>7.4503311258278145E-3</v>
      </c>
      <c r="U36" s="379">
        <v>2.1531463229719484E-2</v>
      </c>
      <c r="V36" s="380">
        <v>1.0798629890030647E-2</v>
      </c>
      <c r="W36" s="378">
        <v>5.6390977443609019E-3</v>
      </c>
      <c r="X36" s="379">
        <v>3.1181586888349801E-2</v>
      </c>
      <c r="Y36" s="379">
        <v>1.3547556401500307E-2</v>
      </c>
      <c r="Z36" s="379">
        <v>1.8611459640317858E-2</v>
      </c>
      <c r="AA36" s="379">
        <v>1.8795017371409203E-2</v>
      </c>
      <c r="AB36" s="379">
        <v>6.334041047416844E-2</v>
      </c>
      <c r="AC36" s="380">
        <v>4.0588617182428045E-2</v>
      </c>
      <c r="AD36" s="378">
        <v>6.96064139941691E-2</v>
      </c>
      <c r="AE36" s="379">
        <v>8.9688370914618697E-3</v>
      </c>
      <c r="AF36" s="379">
        <v>4.079020150138285E-2</v>
      </c>
      <c r="AG36" s="379">
        <v>1.495448634590377E-2</v>
      </c>
      <c r="AH36" s="379">
        <v>3.0269058295964126E-2</v>
      </c>
      <c r="AI36" s="379">
        <v>2.6271428200938821E-2</v>
      </c>
      <c r="AJ36" s="380">
        <v>2.9223180421079773E-2</v>
      </c>
    </row>
    <row r="37" spans="2:36" s="4" customFormat="1" hidden="1" outlineLevel="1" x14ac:dyDescent="0.25">
      <c r="B37" s="53" t="s">
        <v>82</v>
      </c>
      <c r="C37" s="378">
        <v>4.9285362247412522E-4</v>
      </c>
      <c r="D37" s="379">
        <v>4.1864051999559327E-3</v>
      </c>
      <c r="E37" s="379">
        <v>4.2332581168528427E-3</v>
      </c>
      <c r="F37" s="379">
        <v>1.1746804625684722E-3</v>
      </c>
      <c r="G37" s="379">
        <v>1.4849814377320284E-3</v>
      </c>
      <c r="H37" s="379">
        <v>1.9092351081476428E-3</v>
      </c>
      <c r="I37" s="379">
        <v>2.9745021890590683E-3</v>
      </c>
      <c r="J37" s="380">
        <v>2.2638951102286896E-3</v>
      </c>
      <c r="K37" s="378">
        <v>0</v>
      </c>
      <c r="L37" s="379">
        <v>1.1325028312570782E-3</v>
      </c>
      <c r="M37" s="379">
        <v>2.185792349726776E-3</v>
      </c>
      <c r="N37" s="379">
        <v>3.1823287158367652E-3</v>
      </c>
      <c r="O37" s="379">
        <v>2.1404604882563926E-3</v>
      </c>
      <c r="P37" s="380">
        <v>2.1404604882563926E-3</v>
      </c>
      <c r="Q37" s="378">
        <v>0</v>
      </c>
      <c r="R37" s="379">
        <v>1.355217587712694E-3</v>
      </c>
      <c r="S37" s="379">
        <v>1.2542155578472087E-3</v>
      </c>
      <c r="T37" s="379">
        <v>1.2454736259427544E-3</v>
      </c>
      <c r="U37" s="379">
        <v>1.4240787990268794E-3</v>
      </c>
      <c r="V37" s="380">
        <v>1.2954658694569008E-3</v>
      </c>
      <c r="W37" s="378">
        <v>2.0632737276478678E-3</v>
      </c>
      <c r="X37" s="379">
        <v>8.3690412426352442E-3</v>
      </c>
      <c r="Y37" s="379">
        <v>6.2155442654848129E-4</v>
      </c>
      <c r="Z37" s="379">
        <v>6.4419153961777973E-4</v>
      </c>
      <c r="AA37" s="379">
        <v>2.6528397443627157E-3</v>
      </c>
      <c r="AB37" s="379">
        <v>1.7699115044247787E-3</v>
      </c>
      <c r="AC37" s="380">
        <v>2.2309982817714847E-3</v>
      </c>
      <c r="AD37" s="378">
        <v>1.0910458991723101E-2</v>
      </c>
      <c r="AE37" s="379">
        <v>2.8068660261254454E-3</v>
      </c>
      <c r="AF37" s="379">
        <v>1.8282378245506221E-3</v>
      </c>
      <c r="AG37" s="379">
        <v>8.7723348261692596E-4</v>
      </c>
      <c r="AH37" s="379">
        <v>2.0290365319225816E-3</v>
      </c>
      <c r="AI37" s="379">
        <v>6.4147586271480076E-3</v>
      </c>
      <c r="AJ37" s="380">
        <v>3.2725510630812428E-3</v>
      </c>
    </row>
    <row r="38" spans="2:36" s="4" customFormat="1" hidden="1" outlineLevel="1" x14ac:dyDescent="0.25">
      <c r="B38" s="53" t="s">
        <v>83</v>
      </c>
      <c r="C38" s="378">
        <v>1.6519823788546256E-3</v>
      </c>
      <c r="D38" s="379">
        <v>5.2441822353326778E-3</v>
      </c>
      <c r="E38" s="379">
        <v>3.3085041494926343E-3</v>
      </c>
      <c r="F38" s="379">
        <v>4.1628265159059557E-3</v>
      </c>
      <c r="G38" s="379">
        <v>1.4772177368005501E-3</v>
      </c>
      <c r="H38" s="379">
        <v>3.5994324546337092E-3</v>
      </c>
      <c r="I38" s="379">
        <v>4.2909937038050914E-3</v>
      </c>
      <c r="J38" s="380">
        <v>3.8435522056336669E-3</v>
      </c>
      <c r="K38" s="378">
        <v>0</v>
      </c>
      <c r="L38" s="379">
        <v>3.4749034749034747E-3</v>
      </c>
      <c r="M38" s="379">
        <v>1.1848341232227489E-3</v>
      </c>
      <c r="N38" s="379">
        <v>1.6210739614994933E-3</v>
      </c>
      <c r="O38" s="379">
        <v>1.6201153522130776E-3</v>
      </c>
      <c r="P38" s="380">
        <v>1.6201153522130776E-3</v>
      </c>
      <c r="Q38" s="378">
        <v>9.4876660341555979E-4</v>
      </c>
      <c r="R38" s="379">
        <v>1.2535816618911176E-3</v>
      </c>
      <c r="S38" s="379">
        <v>1.3095861707700367E-4</v>
      </c>
      <c r="T38" s="379">
        <v>2.9006202864920345E-4</v>
      </c>
      <c r="U38" s="379">
        <v>8.943043988597619E-4</v>
      </c>
      <c r="V38" s="380">
        <v>4.6245355531103987E-4</v>
      </c>
      <c r="W38" s="378">
        <v>0</v>
      </c>
      <c r="X38" s="379">
        <v>6.0945204720483127E-3</v>
      </c>
      <c r="Y38" s="379">
        <v>7.5796622502501284E-4</v>
      </c>
      <c r="Z38" s="379">
        <v>1.0969723562966214E-3</v>
      </c>
      <c r="AA38" s="379">
        <v>2.4731486715658564E-3</v>
      </c>
      <c r="AB38" s="379">
        <v>4.522389388409152E-3</v>
      </c>
      <c r="AC38" s="380">
        <v>3.4937440699458204E-3</v>
      </c>
      <c r="AD38" s="378">
        <v>7.7821011673151752E-3</v>
      </c>
      <c r="AE38" s="379">
        <v>1.1666569445254623E-3</v>
      </c>
      <c r="AF38" s="379">
        <v>9.9870338355149413E-3</v>
      </c>
      <c r="AG38" s="379">
        <v>1.3073946239933062E-3</v>
      </c>
      <c r="AH38" s="379">
        <v>6.8824830321055439E-3</v>
      </c>
      <c r="AI38" s="379">
        <v>7.4729555221542433E-3</v>
      </c>
      <c r="AJ38" s="380">
        <v>7.0658139489026628E-3</v>
      </c>
    </row>
    <row r="39" spans="2:36" s="4" customFormat="1" hidden="1" outlineLevel="1" x14ac:dyDescent="0.25">
      <c r="B39" s="53" t="s">
        <v>84</v>
      </c>
      <c r="C39" s="378">
        <v>4.8461352071722802E-4</v>
      </c>
      <c r="D39" s="379">
        <v>1.3383894713361589E-2</v>
      </c>
      <c r="E39" s="379">
        <v>2.8124136361419539E-3</v>
      </c>
      <c r="F39" s="379">
        <v>3.0506114509537149E-3</v>
      </c>
      <c r="G39" s="379">
        <v>1.8481034937956526E-3</v>
      </c>
      <c r="H39" s="379">
        <v>3.0919774055292214E-3</v>
      </c>
      <c r="I39" s="379">
        <v>3.3358785314624041E-3</v>
      </c>
      <c r="J39" s="380">
        <v>3.1752475987991326E-3</v>
      </c>
      <c r="K39" s="378">
        <v>0</v>
      </c>
      <c r="L39" s="379">
        <v>3.3745781777277839E-3</v>
      </c>
      <c r="M39" s="379">
        <v>7.0546737213403885E-4</v>
      </c>
      <c r="N39" s="379">
        <v>1.2715456343599886E-3</v>
      </c>
      <c r="O39" s="379">
        <v>1.2199036918138042E-3</v>
      </c>
      <c r="P39" s="380">
        <v>1.2199036918138042E-3</v>
      </c>
      <c r="Q39" s="378">
        <v>2.7100271002710027E-3</v>
      </c>
      <c r="R39" s="379">
        <v>1.2379301807378064E-3</v>
      </c>
      <c r="S39" s="379">
        <v>8.2114915261969387E-4</v>
      </c>
      <c r="T39" s="379">
        <v>9.3641726753441329E-4</v>
      </c>
      <c r="U39" s="379">
        <v>3.6348743152613528E-3</v>
      </c>
      <c r="V39" s="380">
        <v>1.6591706888986397E-3</v>
      </c>
      <c r="W39" s="378">
        <v>0</v>
      </c>
      <c r="X39" s="379">
        <v>4.801658754842582E-3</v>
      </c>
      <c r="Y39" s="379">
        <v>5.2210566652296786E-3</v>
      </c>
      <c r="Z39" s="379">
        <v>2.1577089054531187E-3</v>
      </c>
      <c r="AA39" s="379">
        <v>4.8334222764351608E-3</v>
      </c>
      <c r="AB39" s="379">
        <v>5.1998148433883657E-3</v>
      </c>
      <c r="AC39" s="380">
        <v>5.0155297365696537E-3</v>
      </c>
      <c r="AD39" s="378">
        <v>2.149209486166008E-2</v>
      </c>
      <c r="AE39" s="379">
        <v>2.0374143359881461E-3</v>
      </c>
      <c r="AF39" s="379">
        <v>3.9603681310163069E-3</v>
      </c>
      <c r="AG39" s="379">
        <v>1.8252338580880675E-3</v>
      </c>
      <c r="AH39" s="379">
        <v>3.8139597677872283E-3</v>
      </c>
      <c r="AI39" s="379">
        <v>1.1692552064948816E-3</v>
      </c>
      <c r="AJ39" s="380">
        <v>3.082275390625E-3</v>
      </c>
    </row>
    <row r="40" spans="2:36" s="4" customFormat="1" hidden="1" outlineLevel="1" x14ac:dyDescent="0.25">
      <c r="B40" s="53" t="s">
        <v>85</v>
      </c>
      <c r="C40" s="378">
        <v>2.7770764958343851E-3</v>
      </c>
      <c r="D40" s="379">
        <v>2.8601781482389473E-3</v>
      </c>
      <c r="E40" s="379">
        <v>1.7003589646703192E-3</v>
      </c>
      <c r="F40" s="379">
        <v>3.3607280586095112E-3</v>
      </c>
      <c r="G40" s="379">
        <v>6.1757621919838611E-4</v>
      </c>
      <c r="H40" s="379">
        <v>2.5974723105276656E-3</v>
      </c>
      <c r="I40" s="379">
        <v>1.2018204224063251E-3</v>
      </c>
      <c r="J40" s="380">
        <v>2.1392345225981686E-3</v>
      </c>
      <c r="K40" s="378">
        <v>0</v>
      </c>
      <c r="L40" s="379">
        <v>0</v>
      </c>
      <c r="M40" s="379">
        <v>1.1025358324145535E-3</v>
      </c>
      <c r="N40" s="379">
        <v>2.6678523788350376E-3</v>
      </c>
      <c r="O40" s="379">
        <v>1.5566221299779478E-3</v>
      </c>
      <c r="P40" s="380">
        <v>1.5566221299779478E-3</v>
      </c>
      <c r="Q40" s="378">
        <v>4.8851978505129456E-4</v>
      </c>
      <c r="R40" s="379">
        <v>1.2900199366717485E-3</v>
      </c>
      <c r="S40" s="379">
        <v>3.260913871112379E-4</v>
      </c>
      <c r="T40" s="379">
        <v>4.6948356807511736E-4</v>
      </c>
      <c r="U40" s="379">
        <v>6.8785252441876457E-4</v>
      </c>
      <c r="V40" s="380">
        <v>5.279506918609648E-4</v>
      </c>
      <c r="W40" s="378">
        <v>3.4602076124567475E-3</v>
      </c>
      <c r="X40" s="379">
        <v>3.0598172728839856E-3</v>
      </c>
      <c r="Y40" s="379">
        <v>2.1901888479159684E-3</v>
      </c>
      <c r="Z40" s="379">
        <v>7.3583517292126564E-4</v>
      </c>
      <c r="AA40" s="379">
        <v>2.3703065237300007E-3</v>
      </c>
      <c r="AB40" s="379">
        <v>2.1423470602237563E-3</v>
      </c>
      <c r="AC40" s="380">
        <v>2.2619956456583819E-3</v>
      </c>
      <c r="AD40" s="378">
        <v>6.9119739784509046E-3</v>
      </c>
      <c r="AE40" s="379">
        <v>4.0337038365005379E-4</v>
      </c>
      <c r="AF40" s="379">
        <v>6.444557278443932E-3</v>
      </c>
      <c r="AG40" s="379">
        <v>5.7911617961511051E-4</v>
      </c>
      <c r="AH40" s="379">
        <v>4.3561444563911204E-3</v>
      </c>
      <c r="AI40" s="379">
        <v>5.9434709870564409E-4</v>
      </c>
      <c r="AJ40" s="380">
        <v>3.3621070755485236E-3</v>
      </c>
    </row>
    <row r="41" spans="2:36" s="4" customFormat="1" hidden="1" outlineLevel="1" x14ac:dyDescent="0.25">
      <c r="B41" s="53" t="s">
        <v>86</v>
      </c>
      <c r="C41" s="378">
        <v>2.7012425715829281E-3</v>
      </c>
      <c r="D41" s="379">
        <v>1.1047159301893799E-2</v>
      </c>
      <c r="E41" s="379">
        <v>2.6161339735977004E-3</v>
      </c>
      <c r="F41" s="379">
        <v>4.3681133683338598E-3</v>
      </c>
      <c r="G41" s="379">
        <v>1.2621047317453761E-3</v>
      </c>
      <c r="H41" s="379">
        <v>3.7646147344696434E-3</v>
      </c>
      <c r="I41" s="379">
        <v>2.7873887473190999E-3</v>
      </c>
      <c r="J41" s="380">
        <v>3.4516021705359558E-3</v>
      </c>
      <c r="K41" s="378">
        <v>3.952569169960474E-3</v>
      </c>
      <c r="L41" s="379">
        <v>6.9686411149825784E-4</v>
      </c>
      <c r="M41" s="379">
        <v>7.215007215007215E-4</v>
      </c>
      <c r="N41" s="379">
        <v>2.792776019363247E-3</v>
      </c>
      <c r="O41" s="379">
        <v>1.6895316618233426E-3</v>
      </c>
      <c r="P41" s="380">
        <v>1.6895316618233426E-3</v>
      </c>
      <c r="Q41" s="378">
        <v>4.095004095004095E-3</v>
      </c>
      <c r="R41" s="379">
        <v>2.7047332832456799E-3</v>
      </c>
      <c r="S41" s="379">
        <v>3.547944557453049E-4</v>
      </c>
      <c r="T41" s="379">
        <v>7.5766638752641866E-4</v>
      </c>
      <c r="U41" s="379">
        <v>1.3271017252322428E-3</v>
      </c>
      <c r="V41" s="380">
        <v>9.0390457138623398E-4</v>
      </c>
      <c r="W41" s="378">
        <v>4.6565774155995342E-3</v>
      </c>
      <c r="X41" s="379">
        <v>4.9336425082638514E-3</v>
      </c>
      <c r="Y41" s="379">
        <v>2.0841577628281228E-3</v>
      </c>
      <c r="Z41" s="379">
        <v>1.7241379310344827E-3</v>
      </c>
      <c r="AA41" s="379">
        <v>2.9881873219927474E-3</v>
      </c>
      <c r="AB41" s="379">
        <v>4.7261312735865689E-3</v>
      </c>
      <c r="AC41" s="380">
        <v>3.8029414925718633E-3</v>
      </c>
      <c r="AD41" s="378">
        <v>2.2886866059817945E-2</v>
      </c>
      <c r="AE41" s="379">
        <v>2.1303792074989347E-4</v>
      </c>
      <c r="AF41" s="379">
        <v>1.0241205224777627E-2</v>
      </c>
      <c r="AG41" s="379">
        <v>6.7688439781463041E-4</v>
      </c>
      <c r="AH41" s="379">
        <v>7.0483164457563457E-3</v>
      </c>
      <c r="AI41" s="379">
        <v>2.2061226713149581E-3</v>
      </c>
      <c r="AJ41" s="380">
        <v>5.7999508478741709E-3</v>
      </c>
    </row>
    <row r="42" spans="2:36" s="4" customFormat="1" hidden="1" outlineLevel="1" x14ac:dyDescent="0.25">
      <c r="B42" s="53" t="s">
        <v>87</v>
      </c>
      <c r="C42" s="378">
        <v>5.3475935828877002E-3</v>
      </c>
      <c r="D42" s="379">
        <v>2.7996429440882903E-2</v>
      </c>
      <c r="E42" s="379">
        <v>2.1971720216931823E-2</v>
      </c>
      <c r="F42" s="379">
        <v>2.0716251713708621E-2</v>
      </c>
      <c r="G42" s="379">
        <v>1.4912742590642396E-2</v>
      </c>
      <c r="H42" s="379">
        <v>2.0043410852713179E-2</v>
      </c>
      <c r="I42" s="379">
        <v>4.0265472674732461E-2</v>
      </c>
      <c r="J42" s="380">
        <v>2.6677501015720223E-2</v>
      </c>
      <c r="K42" s="378">
        <v>7.8125E-3</v>
      </c>
      <c r="L42" s="379">
        <v>3.8436899423446511E-3</v>
      </c>
      <c r="M42" s="379">
        <v>2.6986506746626685E-3</v>
      </c>
      <c r="N42" s="379">
        <v>3.202279202279202E-2</v>
      </c>
      <c r="O42" s="379">
        <v>1.6173729027056986E-2</v>
      </c>
      <c r="P42" s="380">
        <v>1.6173729027056986E-2</v>
      </c>
      <c r="Q42" s="378">
        <v>6.1919504643962852E-3</v>
      </c>
      <c r="R42" s="379">
        <v>1.5642281561068099E-2</v>
      </c>
      <c r="S42" s="379">
        <v>6.0625320849732323E-3</v>
      </c>
      <c r="T42" s="379">
        <v>7.3079363779656511E-3</v>
      </c>
      <c r="U42" s="379">
        <v>1.9258761616840221E-2</v>
      </c>
      <c r="V42" s="380">
        <v>1.0507697150480416E-2</v>
      </c>
      <c r="W42" s="378">
        <v>1.6791044776119403E-2</v>
      </c>
      <c r="X42" s="379">
        <v>2.1839497847175392E-2</v>
      </c>
      <c r="Y42" s="379">
        <v>2.0794217048441609E-2</v>
      </c>
      <c r="Z42" s="379">
        <v>1.3691507798960138E-2</v>
      </c>
      <c r="AA42" s="379">
        <v>2.0428652494652758E-2</v>
      </c>
      <c r="AB42" s="379">
        <v>7.2963040425468348E-2</v>
      </c>
      <c r="AC42" s="380">
        <v>4.6349463752625955E-2</v>
      </c>
      <c r="AD42" s="378">
        <v>6.1521252796420581E-2</v>
      </c>
      <c r="AE42" s="379">
        <v>3.4024627349319506E-2</v>
      </c>
      <c r="AF42" s="379">
        <v>3.5281585296986495E-2</v>
      </c>
      <c r="AG42" s="379">
        <v>8.6953021214926929E-3</v>
      </c>
      <c r="AH42" s="379">
        <v>3.0854854108935102E-2</v>
      </c>
      <c r="AI42" s="379">
        <v>1.6416174628735014E-2</v>
      </c>
      <c r="AJ42" s="380">
        <v>2.7134798116871518E-2</v>
      </c>
    </row>
    <row r="43" spans="2:36" s="4" customFormat="1" hidden="1" outlineLevel="1" x14ac:dyDescent="0.25">
      <c r="B43" s="53" t="s">
        <v>88</v>
      </c>
      <c r="C43" s="378">
        <v>7.296311309282529E-3</v>
      </c>
      <c r="D43" s="379">
        <v>4.7113470471134705E-2</v>
      </c>
      <c r="E43" s="379">
        <v>3.3326008935765032E-2</v>
      </c>
      <c r="F43" s="379">
        <v>5.2742019144622058E-2</v>
      </c>
      <c r="G43" s="379">
        <v>3.6173866500144966E-2</v>
      </c>
      <c r="H43" s="379">
        <v>4.5427045520924601E-2</v>
      </c>
      <c r="I43" s="379">
        <v>8.2055085212462089E-2</v>
      </c>
      <c r="J43" s="380">
        <v>5.7197735686998132E-2</v>
      </c>
      <c r="K43" s="378">
        <v>8.0192461908580592E-4</v>
      </c>
      <c r="L43" s="379">
        <v>9.6618357487922701E-3</v>
      </c>
      <c r="M43" s="379">
        <v>1.6757436112274822E-3</v>
      </c>
      <c r="N43" s="379">
        <v>3.4283310547901985E-2</v>
      </c>
      <c r="O43" s="379">
        <v>1.725400457665904E-2</v>
      </c>
      <c r="P43" s="380">
        <v>1.725400457665904E-2</v>
      </c>
      <c r="Q43" s="378">
        <v>1.2437810945273632E-2</v>
      </c>
      <c r="R43" s="379">
        <v>2.5934299773906103E-2</v>
      </c>
      <c r="S43" s="379">
        <v>2.6935417097909337E-2</v>
      </c>
      <c r="T43" s="379">
        <v>2.6174315544762024E-2</v>
      </c>
      <c r="U43" s="379">
        <v>4.9075932719595761E-2</v>
      </c>
      <c r="V43" s="380">
        <v>3.1457588145120084E-2</v>
      </c>
      <c r="W43" s="378">
        <v>8.2352941176470587E-2</v>
      </c>
      <c r="X43" s="379">
        <v>4.9670520949894319E-2</v>
      </c>
      <c r="Y43" s="379">
        <v>5.0902249662153211E-2</v>
      </c>
      <c r="Z43" s="379">
        <v>5.512393636699963E-2</v>
      </c>
      <c r="AA43" s="379">
        <v>5.1528109254839562E-2</v>
      </c>
      <c r="AB43" s="379">
        <v>0.13750248558361503</v>
      </c>
      <c r="AC43" s="380">
        <v>9.4519571774220282E-2</v>
      </c>
      <c r="AD43" s="378">
        <v>0.10680840293596558</v>
      </c>
      <c r="AE43" s="379">
        <v>2.6955074875207988E-2</v>
      </c>
      <c r="AF43" s="379">
        <v>7.4341901517497672E-2</v>
      </c>
      <c r="AG43" s="379">
        <v>2.7171514051694542E-2</v>
      </c>
      <c r="AH43" s="379">
        <v>5.8560074801309023E-2</v>
      </c>
      <c r="AI43" s="379">
        <v>3.728111979521255E-2</v>
      </c>
      <c r="AJ43" s="380">
        <v>5.3121367568959639E-2</v>
      </c>
    </row>
    <row r="44" spans="2:36" s="4" customFormat="1" hidden="1" outlineLevel="1" x14ac:dyDescent="0.25">
      <c r="B44" s="53" t="s">
        <v>89</v>
      </c>
      <c r="C44" s="378">
        <v>4.8691418137553257E-3</v>
      </c>
      <c r="D44" s="379">
        <v>5.0840859545312984E-2</v>
      </c>
      <c r="E44" s="379">
        <v>4.0712698097182816E-2</v>
      </c>
      <c r="F44" s="379">
        <v>4.7022056831114406E-2</v>
      </c>
      <c r="G44" s="379">
        <v>2.9074371563680791E-2</v>
      </c>
      <c r="H44" s="379">
        <v>4.2430658479779802E-2</v>
      </c>
      <c r="I44" s="379">
        <v>8.0570748090732114E-2</v>
      </c>
      <c r="J44" s="380">
        <v>5.5056808390598108E-2</v>
      </c>
      <c r="K44" s="378">
        <v>4.9751243781094526E-3</v>
      </c>
      <c r="L44" s="379">
        <v>1.1575381140598532E-2</v>
      </c>
      <c r="M44" s="379">
        <v>6.2400232186910461E-3</v>
      </c>
      <c r="N44" s="379">
        <v>4.215594175669328E-2</v>
      </c>
      <c r="O44" s="379">
        <v>2.2277350533366411E-2</v>
      </c>
      <c r="P44" s="380">
        <v>2.2277350533366411E-2</v>
      </c>
      <c r="Q44" s="378">
        <v>1.1889862327909888E-2</v>
      </c>
      <c r="R44" s="379">
        <v>3.3299403809800787E-2</v>
      </c>
      <c r="S44" s="379">
        <v>2.3326061419701293E-2</v>
      </c>
      <c r="T44" s="379">
        <v>2.446358723914174E-2</v>
      </c>
      <c r="U44" s="379">
        <v>4.6713917525773196E-2</v>
      </c>
      <c r="V44" s="380">
        <v>3.0243183986342868E-2</v>
      </c>
      <c r="W44" s="378">
        <v>5.5053410024650778E-2</v>
      </c>
      <c r="X44" s="379">
        <v>4.2843522822071267E-2</v>
      </c>
      <c r="Y44" s="379">
        <v>4.4343098606065293E-2</v>
      </c>
      <c r="Z44" s="379">
        <v>2.6748563503071133E-2</v>
      </c>
      <c r="AA44" s="379">
        <v>4.2711415037910018E-2</v>
      </c>
      <c r="AB44" s="379">
        <v>0.13631538793246425</v>
      </c>
      <c r="AC44" s="380">
        <v>8.8914540200243961E-2</v>
      </c>
      <c r="AD44" s="378">
        <v>0.12472826086956522</v>
      </c>
      <c r="AE44" s="379">
        <v>5.9666393218485096E-2</v>
      </c>
      <c r="AF44" s="379">
        <v>6.2836058594427535E-2</v>
      </c>
      <c r="AG44" s="379">
        <v>2.4106883531803659E-2</v>
      </c>
      <c r="AH44" s="379">
        <v>5.6892552007695066E-2</v>
      </c>
      <c r="AI44" s="379">
        <v>3.2056990204808546E-2</v>
      </c>
      <c r="AJ44" s="380">
        <v>5.0317561570889728E-2</v>
      </c>
    </row>
    <row r="45" spans="2:36" s="4" customFormat="1" ht="15.75" collapsed="1" x14ac:dyDescent="0.25">
      <c r="B45" s="65">
        <v>2015</v>
      </c>
      <c r="C45" s="381">
        <v>4.8330730909361286E-3</v>
      </c>
      <c r="D45" s="382">
        <v>2.8276497695852533E-2</v>
      </c>
      <c r="E45" s="382">
        <v>2.2038455684643094E-2</v>
      </c>
      <c r="F45" s="382">
        <v>2.4576135011741881E-2</v>
      </c>
      <c r="G45" s="382">
        <v>1.9491706361769015E-2</v>
      </c>
      <c r="H45" s="382">
        <v>2.3108845723249723E-2</v>
      </c>
      <c r="I45" s="382">
        <v>4.4012448876882229E-2</v>
      </c>
      <c r="J45" s="383">
        <v>3.0076314417947107E-2</v>
      </c>
      <c r="K45" s="381">
        <v>3.2679738562091504E-3</v>
      </c>
      <c r="L45" s="382">
        <v>6.7892654763177587E-3</v>
      </c>
      <c r="M45" s="382">
        <v>5.0795236905654094E-3</v>
      </c>
      <c r="N45" s="382">
        <v>3.5078698187746914E-2</v>
      </c>
      <c r="O45" s="382">
        <v>1.6368923199836495E-2</v>
      </c>
      <c r="P45" s="383">
        <v>1.6368923199836495E-2</v>
      </c>
      <c r="Q45" s="381">
        <v>4.9446304403811484E-3</v>
      </c>
      <c r="R45" s="382">
        <v>2.0747787344210969E-2</v>
      </c>
      <c r="S45" s="382">
        <v>9.1936236795241971E-3</v>
      </c>
      <c r="T45" s="382">
        <v>1.074540139992781E-2</v>
      </c>
      <c r="U45" s="382">
        <v>2.4844973060892547E-2</v>
      </c>
      <c r="V45" s="383">
        <v>1.4386175831329602E-2</v>
      </c>
      <c r="W45" s="381">
        <v>2.3999476850640859E-2</v>
      </c>
      <c r="X45" s="382">
        <v>3.2575614366729677E-2</v>
      </c>
      <c r="Y45" s="382">
        <v>2.0649288625787177E-2</v>
      </c>
      <c r="Z45" s="382">
        <v>2.1492354147491483E-2</v>
      </c>
      <c r="AA45" s="382">
        <v>2.4204133660619805E-2</v>
      </c>
      <c r="AB45" s="382">
        <v>7.1179342109435204E-2</v>
      </c>
      <c r="AC45" s="383">
        <v>4.7473171331309731E-2</v>
      </c>
      <c r="AD45" s="381">
        <v>6.1897842852352745E-2</v>
      </c>
      <c r="AE45" s="382">
        <v>1.9603669757315347E-2</v>
      </c>
      <c r="AF45" s="382">
        <v>3.7630155357654113E-2</v>
      </c>
      <c r="AG45" s="382">
        <v>1.3050188524430031E-2</v>
      </c>
      <c r="AH45" s="382">
        <v>3.0620508186866988E-2</v>
      </c>
      <c r="AI45" s="382">
        <v>2.4383717224868654E-2</v>
      </c>
      <c r="AJ45" s="383">
        <v>2.8935600987366542E-2</v>
      </c>
    </row>
    <row r="46" spans="2:36" s="4" customFormat="1" hidden="1" outlineLevel="1" x14ac:dyDescent="0.25">
      <c r="B46" s="53" t="s">
        <v>78</v>
      </c>
      <c r="C46" s="378">
        <v>1.1201235998455001E-2</v>
      </c>
      <c r="D46" s="379">
        <v>6.9512862616310886E-2</v>
      </c>
      <c r="E46" s="379">
        <v>6.051884258193261E-2</v>
      </c>
      <c r="F46" s="379">
        <v>5.8545156077666916E-2</v>
      </c>
      <c r="G46" s="379">
        <v>3.9446179573568108E-2</v>
      </c>
      <c r="H46" s="379">
        <v>5.5432633819951338E-2</v>
      </c>
      <c r="I46" s="379">
        <v>0.11101736030544013</v>
      </c>
      <c r="J46" s="380">
        <v>7.493936006672243E-2</v>
      </c>
      <c r="K46" s="378">
        <v>1.4267185473411154E-2</v>
      </c>
      <c r="L46" s="379">
        <v>1.8411183088987385E-2</v>
      </c>
      <c r="M46" s="379">
        <v>2.0690564048497628E-2</v>
      </c>
      <c r="N46" s="379">
        <v>7.4382669292531428E-2</v>
      </c>
      <c r="O46" s="379">
        <v>3.8791255893699098E-2</v>
      </c>
      <c r="P46" s="380">
        <v>3.8791255893699098E-2</v>
      </c>
      <c r="Q46" s="378">
        <v>0.28843441466854725</v>
      </c>
      <c r="R46" s="379">
        <v>5.8123050751346751E-2</v>
      </c>
      <c r="S46" s="379">
        <v>2.2848891531470312E-2</v>
      </c>
      <c r="T46" s="379">
        <v>3.7130917311776396E-2</v>
      </c>
      <c r="U46" s="379">
        <v>8.1371889710827164E-2</v>
      </c>
      <c r="V46" s="380">
        <v>4.7486619792213247E-2</v>
      </c>
      <c r="W46" s="378">
        <v>2.911392405063291E-2</v>
      </c>
      <c r="X46" s="379">
        <v>0.10084717045069468</v>
      </c>
      <c r="Y46" s="379">
        <v>3.6137981383464135E-2</v>
      </c>
      <c r="Z46" s="379">
        <v>3.5399960884021121E-2</v>
      </c>
      <c r="AA46" s="379">
        <v>5.3440594970730088E-2</v>
      </c>
      <c r="AB46" s="379">
        <v>0.16716721900027617</v>
      </c>
      <c r="AC46" s="380">
        <v>0.11213454720376276</v>
      </c>
      <c r="AD46" s="378">
        <v>4.1544763019309539E-2</v>
      </c>
      <c r="AE46" s="379">
        <v>4.8754321134819409E-2</v>
      </c>
      <c r="AF46" s="379">
        <v>8.7504869497467858E-2</v>
      </c>
      <c r="AG46" s="379">
        <v>1.9386106623586429E-2</v>
      </c>
      <c r="AH46" s="379">
        <v>6.6999717980742113E-2</v>
      </c>
      <c r="AI46" s="379">
        <v>6.5702031389923171E-2</v>
      </c>
      <c r="AJ46" s="380">
        <v>6.6611157368859281E-2</v>
      </c>
    </row>
    <row r="47" spans="2:36" s="4" customFormat="1" hidden="1" outlineLevel="1" x14ac:dyDescent="0.25">
      <c r="B47" s="53" t="s">
        <v>79</v>
      </c>
      <c r="C47" s="378">
        <v>1.2299882858258494E-2</v>
      </c>
      <c r="D47" s="379">
        <v>7.4775054297238602E-2</v>
      </c>
      <c r="E47" s="379">
        <v>4.7239310397205136E-2</v>
      </c>
      <c r="F47" s="379">
        <v>5.6942817763570831E-2</v>
      </c>
      <c r="G47" s="379">
        <v>3.0839662886276143E-2</v>
      </c>
      <c r="H47" s="379">
        <v>5.019718205550721E-2</v>
      </c>
      <c r="I47" s="379">
        <v>0.10770827926291202</v>
      </c>
      <c r="J47" s="380">
        <v>6.8982713180420735E-2</v>
      </c>
      <c r="K47" s="378">
        <v>1.4120667522464698E-2</v>
      </c>
      <c r="L47" s="379">
        <v>1.3777267508610792E-2</v>
      </c>
      <c r="M47" s="379">
        <v>1.5110338080226111E-2</v>
      </c>
      <c r="N47" s="379">
        <v>5.7881567973311093E-2</v>
      </c>
      <c r="O47" s="379">
        <v>2.7475785728404822E-2</v>
      </c>
      <c r="P47" s="380">
        <v>2.7475785728404822E-2</v>
      </c>
      <c r="Q47" s="378">
        <v>0.31743421052631576</v>
      </c>
      <c r="R47" s="379">
        <v>4.8360777332739947E-2</v>
      </c>
      <c r="S47" s="379">
        <v>2.2919564209550301E-2</v>
      </c>
      <c r="T47" s="379">
        <v>3.9371358265431672E-2</v>
      </c>
      <c r="U47" s="379">
        <v>7.6082653788298635E-2</v>
      </c>
      <c r="V47" s="380">
        <v>4.7695124578157534E-2</v>
      </c>
      <c r="W47" s="378">
        <v>2.1005728835136857E-2</v>
      </c>
      <c r="X47" s="379">
        <v>8.4748121347063735E-2</v>
      </c>
      <c r="Y47" s="379">
        <v>4.4445120467266973E-2</v>
      </c>
      <c r="Z47" s="379">
        <v>3.3005280844935189E-2</v>
      </c>
      <c r="AA47" s="379">
        <v>5.2268710518487409E-2</v>
      </c>
      <c r="AB47" s="379">
        <v>0.14913706637152838</v>
      </c>
      <c r="AC47" s="380">
        <v>0.10098892783523088</v>
      </c>
      <c r="AD47" s="378">
        <v>3.2509752925877766E-2</v>
      </c>
      <c r="AE47" s="379">
        <v>3.5678242802018402E-2</v>
      </c>
      <c r="AF47" s="379">
        <v>8.2449388784684038E-2</v>
      </c>
      <c r="AG47" s="379">
        <v>1.420950291668744E-2</v>
      </c>
      <c r="AH47" s="379">
        <v>6.0179091380479437E-2</v>
      </c>
      <c r="AI47" s="379">
        <v>7.3561253561253565E-2</v>
      </c>
      <c r="AJ47" s="380">
        <v>6.3648584766294397E-2</v>
      </c>
    </row>
    <row r="48" spans="2:36" s="4" customFormat="1" hidden="1" outlineLevel="1" x14ac:dyDescent="0.25">
      <c r="B48" s="53" t="s">
        <v>80</v>
      </c>
      <c r="C48" s="378">
        <v>7.6142131979695434E-3</v>
      </c>
      <c r="D48" s="379">
        <v>6.5495827673200072E-2</v>
      </c>
      <c r="E48" s="379">
        <v>4.8017780534449786E-2</v>
      </c>
      <c r="F48" s="379">
        <v>5.5682627552940768E-2</v>
      </c>
      <c r="G48" s="379">
        <v>4.0217275535200769E-2</v>
      </c>
      <c r="H48" s="379">
        <v>5.1192909074160631E-2</v>
      </c>
      <c r="I48" s="379">
        <v>0.1034194558879661</v>
      </c>
      <c r="J48" s="380">
        <v>6.9024246114577553E-2</v>
      </c>
      <c r="K48" s="378">
        <v>8.9001907183725373E-3</v>
      </c>
      <c r="L48" s="379">
        <v>3.1682027649769587E-3</v>
      </c>
      <c r="M48" s="379">
        <v>8.94575925716227E-3</v>
      </c>
      <c r="N48" s="379">
        <v>5.9731885287629391E-2</v>
      </c>
      <c r="O48" s="379">
        <v>2.3066417117709546E-2</v>
      </c>
      <c r="P48" s="380">
        <v>2.3066417117709546E-2</v>
      </c>
      <c r="Q48" s="378">
        <v>0.2868347338935574</v>
      </c>
      <c r="R48" s="379">
        <v>3.5816835423908115E-2</v>
      </c>
      <c r="S48" s="379">
        <v>2.1646783506728055E-2</v>
      </c>
      <c r="T48" s="379">
        <v>3.3532432149219325E-2</v>
      </c>
      <c r="U48" s="379">
        <v>6.3396630751830468E-2</v>
      </c>
      <c r="V48" s="380">
        <v>4.1308863192485355E-2</v>
      </c>
      <c r="W48" s="378">
        <v>1.9668737060041408E-2</v>
      </c>
      <c r="X48" s="379">
        <v>8.5607720087620631E-2</v>
      </c>
      <c r="Y48" s="379">
        <v>4.8634172469201931E-2</v>
      </c>
      <c r="Z48" s="379">
        <v>4.6485888212506918E-2</v>
      </c>
      <c r="AA48" s="379">
        <v>5.7358300074143019E-2</v>
      </c>
      <c r="AB48" s="379">
        <v>0.14364964403488767</v>
      </c>
      <c r="AC48" s="380">
        <v>0.101009471099505</v>
      </c>
      <c r="AD48" s="378">
        <v>5.7077625570776253E-2</v>
      </c>
      <c r="AE48" s="379">
        <v>4.3849944684702803E-2</v>
      </c>
      <c r="AF48" s="379">
        <v>7.9397534846215867E-2</v>
      </c>
      <c r="AG48" s="379">
        <v>2.2637748564377582E-2</v>
      </c>
      <c r="AH48" s="379">
        <v>6.208261633246253E-2</v>
      </c>
      <c r="AI48" s="379">
        <v>8.1540176982752482E-2</v>
      </c>
      <c r="AJ48" s="380">
        <v>6.7397672188091354E-2</v>
      </c>
    </row>
    <row r="49" spans="2:36" s="4" customFormat="1" hidden="1" outlineLevel="1" x14ac:dyDescent="0.25">
      <c r="B49" s="53" t="s">
        <v>81</v>
      </c>
      <c r="C49" s="378">
        <v>3.1486146095717885E-3</v>
      </c>
      <c r="D49" s="379">
        <v>1.2590147903679258E-2</v>
      </c>
      <c r="E49" s="379">
        <v>2.1541646588495653E-2</v>
      </c>
      <c r="F49" s="379">
        <v>2.5634942220113303E-2</v>
      </c>
      <c r="G49" s="379">
        <v>1.9102216957183955E-2</v>
      </c>
      <c r="H49" s="379">
        <v>2.3033359971493708E-2</v>
      </c>
      <c r="I49" s="379">
        <v>5.2201155504923102E-2</v>
      </c>
      <c r="J49" s="380">
        <v>3.2886854650456904E-2</v>
      </c>
      <c r="K49" s="378">
        <v>4.2134831460674156E-3</v>
      </c>
      <c r="L49" s="379">
        <v>2.5402201524132089E-3</v>
      </c>
      <c r="M49" s="379">
        <v>1.8842069201781431E-3</v>
      </c>
      <c r="N49" s="379">
        <v>6.0451862405861999E-2</v>
      </c>
      <c r="O49" s="379">
        <v>2.2012794937057163E-2</v>
      </c>
      <c r="P49" s="380">
        <v>2.2012794937057163E-2</v>
      </c>
      <c r="Q49" s="378">
        <v>1.6103059581320451E-3</v>
      </c>
      <c r="R49" s="379">
        <v>1.2246267404797853E-2</v>
      </c>
      <c r="S49" s="379">
        <v>8.2803613248578125E-3</v>
      </c>
      <c r="T49" s="379">
        <v>8.6369018597199972E-3</v>
      </c>
      <c r="U49" s="379">
        <v>2.4518718254217094E-2</v>
      </c>
      <c r="V49" s="380">
        <v>1.2928259175166898E-2</v>
      </c>
      <c r="W49" s="378">
        <v>7.0156502968159737E-3</v>
      </c>
      <c r="X49" s="379">
        <v>3.521956970232832E-2</v>
      </c>
      <c r="Y49" s="379">
        <v>1.8249408583981074E-2</v>
      </c>
      <c r="Z49" s="379">
        <v>8.1409117821195972E-3</v>
      </c>
      <c r="AA49" s="379">
        <v>2.2051190793961502E-2</v>
      </c>
      <c r="AB49" s="379">
        <v>8.0023766339358315E-2</v>
      </c>
      <c r="AC49" s="380">
        <v>5.0270187989953571E-2</v>
      </c>
      <c r="AD49" s="378">
        <v>3.1529164477141353E-2</v>
      </c>
      <c r="AE49" s="379">
        <v>2.0308469180525826E-2</v>
      </c>
      <c r="AF49" s="379">
        <v>3.9893960020061618E-2</v>
      </c>
      <c r="AG49" s="379">
        <v>1.1005591550545842E-2</v>
      </c>
      <c r="AH49" s="379">
        <v>3.078948070543663E-2</v>
      </c>
      <c r="AI49" s="379">
        <v>4.0779706012487094E-2</v>
      </c>
      <c r="AJ49" s="380">
        <v>3.3443702121823633E-2</v>
      </c>
    </row>
    <row r="50" spans="2:36" s="4" customFormat="1" hidden="1" outlineLevel="1" x14ac:dyDescent="0.25">
      <c r="B50" s="53" t="s">
        <v>82</v>
      </c>
      <c r="C50" s="378">
        <v>2.0822488287350338E-3</v>
      </c>
      <c r="D50" s="379">
        <v>5.8456742010911927E-3</v>
      </c>
      <c r="E50" s="379">
        <v>1.4577539081231418E-3</v>
      </c>
      <c r="F50" s="379">
        <v>1.3713796834503409E-3</v>
      </c>
      <c r="G50" s="379">
        <v>1.1648085197423158E-3</v>
      </c>
      <c r="H50" s="379">
        <v>1.4959993351114065E-3</v>
      </c>
      <c r="I50" s="379">
        <v>3.5811850049356077E-3</v>
      </c>
      <c r="J50" s="380">
        <v>2.1851897751328439E-3</v>
      </c>
      <c r="K50" s="378">
        <v>4.646840148698885E-3</v>
      </c>
      <c r="L50" s="379">
        <v>3.1936127744510976E-3</v>
      </c>
      <c r="M50" s="379">
        <v>0</v>
      </c>
      <c r="N50" s="379">
        <v>3.0998140111593306E-3</v>
      </c>
      <c r="O50" s="379">
        <v>1.8364268380665048E-3</v>
      </c>
      <c r="P50" s="380">
        <v>1.8364268380665048E-3</v>
      </c>
      <c r="Q50" s="378">
        <v>1.1792452830188679E-3</v>
      </c>
      <c r="R50" s="379">
        <v>8.9706212155191752E-4</v>
      </c>
      <c r="S50" s="379">
        <v>2.2736474912012955E-3</v>
      </c>
      <c r="T50" s="379">
        <v>2.0847810979847115E-3</v>
      </c>
      <c r="U50" s="379">
        <v>8.5655926731238057E-4</v>
      </c>
      <c r="V50" s="380">
        <v>1.7303340875815254E-3</v>
      </c>
      <c r="W50" s="378">
        <v>7.5537478210342826E-3</v>
      </c>
      <c r="X50" s="379">
        <v>3.2612104107870806E-3</v>
      </c>
      <c r="Y50" s="379">
        <v>4.7152802818073393E-4</v>
      </c>
      <c r="Z50" s="379">
        <v>4.4023772837332157E-4</v>
      </c>
      <c r="AA50" s="379">
        <v>1.4417630702687858E-3</v>
      </c>
      <c r="AB50" s="379">
        <v>2.0889792231255644E-3</v>
      </c>
      <c r="AC50" s="380">
        <v>1.7504802599687607E-3</v>
      </c>
      <c r="AD50" s="378">
        <v>9.0521831735889246E-3</v>
      </c>
      <c r="AE50" s="379">
        <v>4.6139649338665026E-4</v>
      </c>
      <c r="AF50" s="379">
        <v>1.735868941894887E-3</v>
      </c>
      <c r="AG50" s="379">
        <v>8.548226243054566E-4</v>
      </c>
      <c r="AH50" s="379">
        <v>1.4584618836596174E-3</v>
      </c>
      <c r="AI50" s="379">
        <v>8.0266887400607025E-3</v>
      </c>
      <c r="AJ50" s="380">
        <v>3.2418663887924049E-3</v>
      </c>
    </row>
    <row r="51" spans="2:36" s="4" customFormat="1" hidden="1" outlineLevel="1" x14ac:dyDescent="0.25">
      <c r="B51" s="53" t="s">
        <v>83</v>
      </c>
      <c r="C51" s="378">
        <v>3.0039050765995794E-3</v>
      </c>
      <c r="D51" s="379">
        <v>1.2733446519524619E-3</v>
      </c>
      <c r="E51" s="379">
        <v>2.4255746527448788E-3</v>
      </c>
      <c r="F51" s="379">
        <v>2.9723134506357447E-3</v>
      </c>
      <c r="G51" s="379">
        <v>1.5402591884427449E-3</v>
      </c>
      <c r="H51" s="379">
        <v>2.6141268778396946E-3</v>
      </c>
      <c r="I51" s="379">
        <v>5.6798328761216554E-3</v>
      </c>
      <c r="J51" s="380">
        <v>3.6480428438186358E-3</v>
      </c>
      <c r="K51" s="378">
        <v>6.2166962699822378E-3</v>
      </c>
      <c r="L51" s="379">
        <v>0</v>
      </c>
      <c r="M51" s="379">
        <v>1.6257519102584946E-3</v>
      </c>
      <c r="N51" s="379">
        <v>3.5731300619342545E-3</v>
      </c>
      <c r="O51" s="379">
        <v>2.3617979186655843E-3</v>
      </c>
      <c r="P51" s="380">
        <v>2.3617979186655843E-3</v>
      </c>
      <c r="Q51" s="378">
        <v>0</v>
      </c>
      <c r="R51" s="379">
        <v>2.147179387077884E-3</v>
      </c>
      <c r="S51" s="379">
        <v>8.7172442941673713E-4</v>
      </c>
      <c r="T51" s="379">
        <v>9.9145992473917833E-4</v>
      </c>
      <c r="U51" s="379">
        <v>2.3536004483048472E-3</v>
      </c>
      <c r="V51" s="380">
        <v>1.3821033684751863E-3</v>
      </c>
      <c r="W51" s="378">
        <v>3.0698388334612432E-3</v>
      </c>
      <c r="X51" s="379">
        <v>4.6546373980002297E-3</v>
      </c>
      <c r="Y51" s="379">
        <v>5.5940926381740886E-4</v>
      </c>
      <c r="Z51" s="379">
        <v>2.2261798753339269E-3</v>
      </c>
      <c r="AA51" s="379">
        <v>1.9508388607101053E-3</v>
      </c>
      <c r="AB51" s="379">
        <v>5.7960448373279867E-3</v>
      </c>
      <c r="AC51" s="380">
        <v>3.8044528792591423E-3</v>
      </c>
      <c r="AD51" s="378">
        <v>1.8315018315018315E-3</v>
      </c>
      <c r="AE51" s="379">
        <v>4.6950805988836141E-4</v>
      </c>
      <c r="AF51" s="379">
        <v>6.1041347161273673E-3</v>
      </c>
      <c r="AG51" s="379">
        <v>1.3780938206273082E-3</v>
      </c>
      <c r="AH51" s="379">
        <v>4.1887314536520207E-3</v>
      </c>
      <c r="AI51" s="379">
        <v>9.5863290611649474E-3</v>
      </c>
      <c r="AJ51" s="380">
        <v>5.635750350924975E-3</v>
      </c>
    </row>
    <row r="52" spans="2:36" s="4" customFormat="1" hidden="1" outlineLevel="1" x14ac:dyDescent="0.25">
      <c r="B52" s="53" t="s">
        <v>84</v>
      </c>
      <c r="C52" s="378">
        <v>4.1539739684297982E-3</v>
      </c>
      <c r="D52" s="379">
        <v>1.5822784810126582E-3</v>
      </c>
      <c r="E52" s="379">
        <v>5.8244025827065169E-3</v>
      </c>
      <c r="F52" s="379">
        <v>3.6199095022624436E-3</v>
      </c>
      <c r="G52" s="379">
        <v>1.7822770371426534E-3</v>
      </c>
      <c r="H52" s="379">
        <v>3.7617170330138372E-3</v>
      </c>
      <c r="I52" s="379">
        <v>4.850284898469069E-3</v>
      </c>
      <c r="J52" s="380">
        <v>4.1409384498902043E-3</v>
      </c>
      <c r="K52" s="378">
        <v>8.0580177276390001E-3</v>
      </c>
      <c r="L52" s="379">
        <v>0</v>
      </c>
      <c r="M52" s="379">
        <v>3.2427424336009883E-3</v>
      </c>
      <c r="N52" s="379">
        <v>3.6832412523020259E-3</v>
      </c>
      <c r="O52" s="379">
        <v>3.4098816979819067E-3</v>
      </c>
      <c r="P52" s="380">
        <v>3.4098816979819067E-3</v>
      </c>
      <c r="Q52" s="378">
        <v>0</v>
      </c>
      <c r="R52" s="379">
        <v>2.1654889446090721E-3</v>
      </c>
      <c r="S52" s="379">
        <v>1.3172751223184042E-3</v>
      </c>
      <c r="T52" s="379">
        <v>1.4160561891095839E-3</v>
      </c>
      <c r="U52" s="379">
        <v>2.7679807134247066E-3</v>
      </c>
      <c r="V52" s="380">
        <v>1.8178681846529464E-3</v>
      </c>
      <c r="W52" s="378">
        <v>0</v>
      </c>
      <c r="X52" s="379">
        <v>1.2976837569168993E-2</v>
      </c>
      <c r="Y52" s="379">
        <v>8.5732100176660084E-4</v>
      </c>
      <c r="Z52" s="379">
        <v>3.9580447259054026E-3</v>
      </c>
      <c r="AA52" s="379">
        <v>4.8478565766205258E-3</v>
      </c>
      <c r="AB52" s="379">
        <v>5.7026089435916931E-3</v>
      </c>
      <c r="AC52" s="380">
        <v>5.2670421441056514E-3</v>
      </c>
      <c r="AD52" s="378">
        <v>4.8413125336202257E-3</v>
      </c>
      <c r="AE52" s="379">
        <v>1.4957705797400455E-3</v>
      </c>
      <c r="AF52" s="379">
        <v>7.6915587576672183E-3</v>
      </c>
      <c r="AG52" s="379">
        <v>7.85160467170478E-4</v>
      </c>
      <c r="AH52" s="379">
        <v>5.3469812018815737E-3</v>
      </c>
      <c r="AI52" s="379">
        <v>6.8352540474968509E-3</v>
      </c>
      <c r="AJ52" s="380">
        <v>5.7549172570785486E-3</v>
      </c>
    </row>
    <row r="53" spans="2:36" s="4" customFormat="1" hidden="1" outlineLevel="1" x14ac:dyDescent="0.25">
      <c r="B53" s="53" t="s">
        <v>85</v>
      </c>
      <c r="C53" s="378">
        <v>1.7913121361397223E-3</v>
      </c>
      <c r="D53" s="379">
        <v>1.767617251944379E-3</v>
      </c>
      <c r="E53" s="379">
        <v>2.7028787286700533E-3</v>
      </c>
      <c r="F53" s="379">
        <v>2.6275353411186232E-3</v>
      </c>
      <c r="G53" s="379">
        <v>1.052224703659165E-3</v>
      </c>
      <c r="H53" s="379">
        <v>2.3752593492232174E-3</v>
      </c>
      <c r="I53" s="379">
        <v>3.4286618051593736E-3</v>
      </c>
      <c r="J53" s="380">
        <v>2.7533743027860175E-3</v>
      </c>
      <c r="K53" s="378">
        <v>3.3288948069241011E-3</v>
      </c>
      <c r="L53" s="379">
        <v>5.4945054945054945E-4</v>
      </c>
      <c r="M53" s="379">
        <v>2.860411899313501E-3</v>
      </c>
      <c r="N53" s="379">
        <v>2.9747149231531978E-3</v>
      </c>
      <c r="O53" s="379">
        <v>2.6190476190476189E-3</v>
      </c>
      <c r="P53" s="380">
        <v>2.6190476190476189E-3</v>
      </c>
      <c r="Q53" s="378">
        <v>1.5889830508474577E-3</v>
      </c>
      <c r="R53" s="379">
        <v>0</v>
      </c>
      <c r="S53" s="379">
        <v>7.6926191343779104E-4</v>
      </c>
      <c r="T53" s="379">
        <v>6.8593990497222779E-4</v>
      </c>
      <c r="U53" s="379">
        <v>7.5288606324242933E-4</v>
      </c>
      <c r="V53" s="380">
        <v>7.0506692160611853E-4</v>
      </c>
      <c r="W53" s="378">
        <v>1.1947431302270011E-3</v>
      </c>
      <c r="X53" s="379">
        <v>7.0765148164528974E-3</v>
      </c>
      <c r="Y53" s="379">
        <v>5.9906067286494779E-4</v>
      </c>
      <c r="Z53" s="379">
        <v>1.8573551263001485E-3</v>
      </c>
      <c r="AA53" s="379">
        <v>2.4671790424354795E-3</v>
      </c>
      <c r="AB53" s="379">
        <v>3.8303810445975963E-3</v>
      </c>
      <c r="AC53" s="380">
        <v>3.1654340437325865E-3</v>
      </c>
      <c r="AD53" s="378">
        <v>2.6041666666666665E-3</v>
      </c>
      <c r="AE53" s="379">
        <v>3.9013394598812261E-4</v>
      </c>
      <c r="AF53" s="379">
        <v>6.0727402909081267E-3</v>
      </c>
      <c r="AG53" s="379">
        <v>5.6633158714427298E-4</v>
      </c>
      <c r="AH53" s="379">
        <v>3.9760290537050854E-3</v>
      </c>
      <c r="AI53" s="379">
        <v>6.5442390560186865E-3</v>
      </c>
      <c r="AJ53" s="380">
        <v>4.7190971959240983E-3</v>
      </c>
    </row>
    <row r="54" spans="2:36" s="4" customFormat="1" hidden="1" outlineLevel="1" x14ac:dyDescent="0.25">
      <c r="B54" s="53" t="s">
        <v>86</v>
      </c>
      <c r="C54" s="378">
        <v>0</v>
      </c>
      <c r="D54" s="379">
        <v>7.4128210482355397E-3</v>
      </c>
      <c r="E54" s="379">
        <v>2.0104206805274002E-3</v>
      </c>
      <c r="F54" s="379">
        <v>4.4465685800019359E-3</v>
      </c>
      <c r="G54" s="379">
        <v>2.0271687210196426E-3</v>
      </c>
      <c r="H54" s="379">
        <v>3.6005615880858022E-3</v>
      </c>
      <c r="I54" s="379">
        <v>7.396470908647851E-3</v>
      </c>
      <c r="J54" s="380">
        <v>4.8589710386317897E-3</v>
      </c>
      <c r="K54" s="378">
        <v>0</v>
      </c>
      <c r="L54" s="379">
        <v>1.876172607879925E-3</v>
      </c>
      <c r="M54" s="379">
        <v>2.1499211695571161E-3</v>
      </c>
      <c r="N54" s="379">
        <v>4.5485558335228568E-3</v>
      </c>
      <c r="O54" s="379">
        <v>2.616088947024199E-3</v>
      </c>
      <c r="P54" s="380">
        <v>2.616088947024199E-3</v>
      </c>
      <c r="Q54" s="378">
        <v>0</v>
      </c>
      <c r="R54" s="379">
        <v>1.3793103448275861E-3</v>
      </c>
      <c r="S54" s="379">
        <v>3.793806610708019E-4</v>
      </c>
      <c r="T54" s="379">
        <v>4.9534376857539135E-4</v>
      </c>
      <c r="U54" s="379">
        <v>1.6608625770158051E-3</v>
      </c>
      <c r="V54" s="380">
        <v>8.1000940189484346E-4</v>
      </c>
      <c r="W54" s="378">
        <v>1.8472906403940886E-3</v>
      </c>
      <c r="X54" s="379">
        <v>2.4428413298217488E-3</v>
      </c>
      <c r="Y54" s="379">
        <v>6.0820524162335512E-4</v>
      </c>
      <c r="Z54" s="379">
        <v>4.3636363636363638E-3</v>
      </c>
      <c r="AA54" s="379">
        <v>1.6260162601626016E-3</v>
      </c>
      <c r="AB54" s="379">
        <v>8.4130973388232364E-3</v>
      </c>
      <c r="AC54" s="380">
        <v>4.6577174795777001E-3</v>
      </c>
      <c r="AD54" s="378">
        <v>2.6997840172786176E-2</v>
      </c>
      <c r="AE54" s="379">
        <v>1.3586153937031129E-3</v>
      </c>
      <c r="AF54" s="379">
        <v>1.1527240438891355E-2</v>
      </c>
      <c r="AG54" s="379">
        <v>1.256092046425162E-3</v>
      </c>
      <c r="AH54" s="379">
        <v>8.107948738108342E-3</v>
      </c>
      <c r="AI54" s="379">
        <v>1.2758857591520267E-2</v>
      </c>
      <c r="AJ54" s="380">
        <v>9.4380666348555867E-3</v>
      </c>
    </row>
    <row r="55" spans="2:36" s="4" customFormat="1" hidden="1" outlineLevel="1" x14ac:dyDescent="0.25">
      <c r="B55" s="53" t="s">
        <v>87</v>
      </c>
      <c r="C55" s="378">
        <v>3.6108751062022089E-3</v>
      </c>
      <c r="D55" s="379">
        <v>1.0003093740332061E-2</v>
      </c>
      <c r="E55" s="379">
        <v>1.9079720937524497E-2</v>
      </c>
      <c r="F55" s="379">
        <v>2.0600669851205185E-2</v>
      </c>
      <c r="G55" s="379">
        <v>1.6811732443066652E-2</v>
      </c>
      <c r="H55" s="379">
        <v>1.9086279382697767E-2</v>
      </c>
      <c r="I55" s="379">
        <v>4.8311736855220534E-2</v>
      </c>
      <c r="J55" s="380">
        <v>2.904308921347647E-2</v>
      </c>
      <c r="K55" s="378">
        <v>0</v>
      </c>
      <c r="L55" s="379">
        <v>3.8872691933916422E-3</v>
      </c>
      <c r="M55" s="379">
        <v>5.6331680937359175E-3</v>
      </c>
      <c r="N55" s="379">
        <v>3.2786885245901641E-2</v>
      </c>
      <c r="O55" s="379">
        <v>1.3411740431239038E-2</v>
      </c>
      <c r="P55" s="380">
        <v>1.3411740431239038E-2</v>
      </c>
      <c r="Q55" s="378">
        <v>6.0024009603841532E-4</v>
      </c>
      <c r="R55" s="379">
        <v>1.0741687979539642E-2</v>
      </c>
      <c r="S55" s="379">
        <v>8.6855676462605173E-3</v>
      </c>
      <c r="T55" s="379">
        <v>8.656207083107912E-3</v>
      </c>
      <c r="U55" s="379">
        <v>2.2097473845368715E-2</v>
      </c>
      <c r="V55" s="380">
        <v>1.2549332623830428E-2</v>
      </c>
      <c r="W55" s="378">
        <v>1.358148893360161E-2</v>
      </c>
      <c r="X55" s="379">
        <v>3.0327252209892797E-2</v>
      </c>
      <c r="Y55" s="379">
        <v>1.3623574707537391E-2</v>
      </c>
      <c r="Z55" s="379">
        <v>2.0585625554569654E-2</v>
      </c>
      <c r="AA55" s="379">
        <v>1.9305853707732426E-2</v>
      </c>
      <c r="AB55" s="379">
        <v>8.0389768574908649E-2</v>
      </c>
      <c r="AC55" s="380">
        <v>4.9004730214895369E-2</v>
      </c>
      <c r="AD55" s="378">
        <v>2.2598870056497175E-2</v>
      </c>
      <c r="AE55" s="379">
        <v>1.6003030159556838E-2</v>
      </c>
      <c r="AF55" s="379">
        <v>3.7325986463038266E-2</v>
      </c>
      <c r="AG55" s="379">
        <v>1.1477453466878734E-2</v>
      </c>
      <c r="AH55" s="379">
        <v>2.8458154118921757E-2</v>
      </c>
      <c r="AI55" s="379">
        <v>3.025432747648937E-2</v>
      </c>
      <c r="AJ55" s="380">
        <v>2.8950801508301018E-2</v>
      </c>
    </row>
    <row r="56" spans="2:36" s="4" customFormat="1" hidden="1" outlineLevel="1" x14ac:dyDescent="0.25">
      <c r="B56" s="53" t="s">
        <v>88</v>
      </c>
      <c r="C56" s="378">
        <v>6.4157399486740804E-3</v>
      </c>
      <c r="D56" s="379">
        <v>3.2937843102532317E-2</v>
      </c>
      <c r="E56" s="379">
        <v>4.7944006999125106E-2</v>
      </c>
      <c r="F56" s="379">
        <v>5.1168053326446153E-2</v>
      </c>
      <c r="G56" s="379">
        <v>4.9256159925615994E-2</v>
      </c>
      <c r="H56" s="379">
        <v>4.872274098600593E-2</v>
      </c>
      <c r="I56" s="379">
        <v>0.10535096787993298</v>
      </c>
      <c r="J56" s="380">
        <v>6.7677606583042171E-2</v>
      </c>
      <c r="K56" s="378">
        <v>5.2434456928838954E-3</v>
      </c>
      <c r="L56" s="379">
        <v>6.1546695210061547E-3</v>
      </c>
      <c r="M56" s="379">
        <v>1.1311172668513388E-2</v>
      </c>
      <c r="N56" s="379">
        <v>7.5843995683675045E-2</v>
      </c>
      <c r="O56" s="379">
        <v>3.0658161499282993E-2</v>
      </c>
      <c r="P56" s="380">
        <v>3.0658161499282993E-2</v>
      </c>
      <c r="Q56" s="378">
        <v>4.9091801669121256E-3</v>
      </c>
      <c r="R56" s="379">
        <v>3.7677097929316519E-2</v>
      </c>
      <c r="S56" s="379">
        <v>1.7844998775876607E-2</v>
      </c>
      <c r="T56" s="379">
        <v>2.0079166758806749E-2</v>
      </c>
      <c r="U56" s="379">
        <v>4.7272254372846087E-2</v>
      </c>
      <c r="V56" s="380">
        <v>2.698019801980198E-2</v>
      </c>
      <c r="W56" s="378">
        <v>3.5575048732943468E-2</v>
      </c>
      <c r="X56" s="379">
        <v>8.2104228121927234E-2</v>
      </c>
      <c r="Y56" s="379">
        <v>3.8725867624832461E-2</v>
      </c>
      <c r="Z56" s="379">
        <v>4.375231738969225E-2</v>
      </c>
      <c r="AA56" s="379">
        <v>5.1084460321510587E-2</v>
      </c>
      <c r="AB56" s="379">
        <v>0.15760442555920789</v>
      </c>
      <c r="AC56" s="380">
        <v>0.10591828312009906</v>
      </c>
      <c r="AD56" s="378">
        <v>0.11980440097799511</v>
      </c>
      <c r="AE56" s="379">
        <v>4.1098098205651662E-2</v>
      </c>
      <c r="AF56" s="379">
        <v>7.874920427903799E-2</v>
      </c>
      <c r="AG56" s="379">
        <v>3.46800324017821E-2</v>
      </c>
      <c r="AH56" s="379">
        <v>6.4343112183815568E-2</v>
      </c>
      <c r="AI56" s="379">
        <v>6.8627450980392163E-2</v>
      </c>
      <c r="AJ56" s="380">
        <v>6.5478327595795763E-2</v>
      </c>
    </row>
    <row r="57" spans="2:36" s="4" customFormat="1" hidden="1" outlineLevel="1" x14ac:dyDescent="0.25">
      <c r="B57" s="53" t="s">
        <v>89</v>
      </c>
      <c r="C57" s="378">
        <v>8.7736400857867033E-3</v>
      </c>
      <c r="D57" s="379">
        <v>2.9185583248401741E-2</v>
      </c>
      <c r="E57" s="379">
        <v>4.9419686035265233E-2</v>
      </c>
      <c r="F57" s="379">
        <v>4.5724829542941277E-2</v>
      </c>
      <c r="G57" s="379">
        <v>3.8619575253924288E-2</v>
      </c>
      <c r="H57" s="379">
        <v>4.3965685678157618E-2</v>
      </c>
      <c r="I57" s="379">
        <v>0.10656344808922187</v>
      </c>
      <c r="J57" s="380">
        <v>6.5316721362447192E-2</v>
      </c>
      <c r="K57" s="378">
        <v>6.688963210702341E-3</v>
      </c>
      <c r="L57" s="379">
        <v>1.2179649835067242E-2</v>
      </c>
      <c r="M57" s="379">
        <v>1.5742397137745976E-2</v>
      </c>
      <c r="N57" s="379">
        <v>7.1707731520815637E-2</v>
      </c>
      <c r="O57" s="379">
        <v>3.1056531005785041E-2</v>
      </c>
      <c r="P57" s="380">
        <v>3.1056531005785041E-2</v>
      </c>
      <c r="Q57" s="378">
        <v>4.6463603510583373E-3</v>
      </c>
      <c r="R57" s="379">
        <v>5.3088480801335561E-2</v>
      </c>
      <c r="S57" s="379">
        <v>1.4513951395139514E-2</v>
      </c>
      <c r="T57" s="379">
        <v>1.9388670392603325E-2</v>
      </c>
      <c r="U57" s="379">
        <v>5.7997713124126542E-2</v>
      </c>
      <c r="V57" s="380">
        <v>2.965164384255585E-2</v>
      </c>
      <c r="W57" s="378">
        <v>2.8433476394849784E-2</v>
      </c>
      <c r="X57" s="379">
        <v>8.8372411901823669E-2</v>
      </c>
      <c r="Y57" s="379">
        <v>2.9783037475345168E-2</v>
      </c>
      <c r="Z57" s="379">
        <v>3.446284174046977E-2</v>
      </c>
      <c r="AA57" s="379">
        <v>4.5121993909055906E-2</v>
      </c>
      <c r="AB57" s="379">
        <v>0.15966784129470113</v>
      </c>
      <c r="AC57" s="380">
        <v>0.10440766697627291</v>
      </c>
      <c r="AD57" s="378">
        <v>8.3283041641520825E-2</v>
      </c>
      <c r="AE57" s="379">
        <v>4.1976679622431984E-2</v>
      </c>
      <c r="AF57" s="379">
        <v>7.3979026074834461E-2</v>
      </c>
      <c r="AG57" s="379">
        <v>2.7369302422942068E-2</v>
      </c>
      <c r="AH57" s="379">
        <v>5.9733861945791056E-2</v>
      </c>
      <c r="AI57" s="379">
        <v>6.4161073825503359E-2</v>
      </c>
      <c r="AJ57" s="380">
        <v>6.0918995055766353E-2</v>
      </c>
    </row>
    <row r="58" spans="2:36" s="4" customFormat="1" ht="15.75" collapsed="1" x14ac:dyDescent="0.25">
      <c r="B58" s="65">
        <v>2014</v>
      </c>
      <c r="C58" s="381">
        <v>5.7236304170073587E-3</v>
      </c>
      <c r="D58" s="382">
        <v>2.8057613093552779E-2</v>
      </c>
      <c r="E58" s="382">
        <v>2.5144999396755428E-2</v>
      </c>
      <c r="F58" s="382">
        <v>2.664976690293697E-2</v>
      </c>
      <c r="G58" s="382">
        <v>2.0405510787626722E-2</v>
      </c>
      <c r="H58" s="382">
        <v>2.5086249441984662E-2</v>
      </c>
      <c r="I58" s="382">
        <v>5.3887927399258996E-2</v>
      </c>
      <c r="J58" s="383">
        <v>3.4890092227704131E-2</v>
      </c>
      <c r="K58" s="381">
        <v>6.5426788635124496E-3</v>
      </c>
      <c r="L58" s="382">
        <v>6.3818471902145008E-3</v>
      </c>
      <c r="M58" s="382">
        <v>8.1634028027308663E-3</v>
      </c>
      <c r="N58" s="382">
        <v>4.1749781822715375E-2</v>
      </c>
      <c r="O58" s="382">
        <v>1.8322305564970501E-2</v>
      </c>
      <c r="P58" s="383">
        <v>1.8322305564970501E-2</v>
      </c>
      <c r="Q58" s="381">
        <v>7.8280496563045046E-2</v>
      </c>
      <c r="R58" s="382">
        <v>2.1943654028557514E-2</v>
      </c>
      <c r="S58" s="382">
        <v>9.71207991357418E-3</v>
      </c>
      <c r="T58" s="382">
        <v>1.3807379547416837E-2</v>
      </c>
      <c r="U58" s="382">
        <v>2.7690750469947463E-2</v>
      </c>
      <c r="V58" s="383">
        <v>1.7563350767589758E-2</v>
      </c>
      <c r="W58" s="381">
        <v>1.4669103501346672E-2</v>
      </c>
      <c r="X58" s="382">
        <v>4.0308094404706382E-2</v>
      </c>
      <c r="Y58" s="382">
        <v>1.8717008182311055E-2</v>
      </c>
      <c r="Z58" s="382">
        <v>2.1042200979249241E-2</v>
      </c>
      <c r="AA58" s="382">
        <v>2.5078936585601001E-2</v>
      </c>
      <c r="AB58" s="382">
        <v>8.0904932090443984E-2</v>
      </c>
      <c r="AC58" s="383">
        <v>5.2701364347294305E-2</v>
      </c>
      <c r="AD58" s="381">
        <v>3.4328427075162642E-2</v>
      </c>
      <c r="AE58" s="382">
        <v>2.0212363866499071E-2</v>
      </c>
      <c r="AF58" s="382">
        <v>4.1662688458567326E-2</v>
      </c>
      <c r="AG58" s="382">
        <v>1.2021510891822686E-2</v>
      </c>
      <c r="AH58" s="382">
        <v>3.2194828817045981E-2</v>
      </c>
      <c r="AI58" s="382">
        <v>3.7858358848868894E-2</v>
      </c>
      <c r="AJ58" s="383">
        <v>3.3750537854956401E-2</v>
      </c>
    </row>
    <row r="59" spans="2:36" s="4" customFormat="1" hidden="1" outlineLevel="1" x14ac:dyDescent="0.25">
      <c r="B59" s="53" t="s">
        <v>78</v>
      </c>
      <c r="C59" s="378">
        <v>5.6987788331071916E-3</v>
      </c>
      <c r="D59" s="379">
        <v>1.5126603091088459E-2</v>
      </c>
      <c r="E59" s="379">
        <v>4.6463231615807905E-2</v>
      </c>
      <c r="F59" s="379">
        <v>5.0788977941027526E-2</v>
      </c>
      <c r="G59" s="379">
        <v>3.7227534893011408E-2</v>
      </c>
      <c r="H59" s="379">
        <v>4.580432538844411E-2</v>
      </c>
      <c r="I59" s="379">
        <v>0.10908055875870323</v>
      </c>
      <c r="J59" s="380">
        <v>6.8152234150868019E-2</v>
      </c>
      <c r="K59" s="378">
        <v>5.6603773584905656E-3</v>
      </c>
      <c r="L59" s="379">
        <v>1.1669658886894075E-2</v>
      </c>
      <c r="M59" s="379">
        <v>4.906107257655219E-3</v>
      </c>
      <c r="N59" s="379">
        <v>2.7966503397061148E-2</v>
      </c>
      <c r="O59" s="379">
        <v>1.508232183631775E-2</v>
      </c>
      <c r="P59" s="380">
        <v>1.508232183631775E-2</v>
      </c>
      <c r="Q59" s="378">
        <v>7.2046109510086453E-3</v>
      </c>
      <c r="R59" s="379">
        <v>4.2618205210678675E-2</v>
      </c>
      <c r="S59" s="379">
        <v>1.8929870744476322E-2</v>
      </c>
      <c r="T59" s="379">
        <v>2.2093444404201378E-2</v>
      </c>
      <c r="U59" s="379">
        <v>0.10366318122013711</v>
      </c>
      <c r="V59" s="380">
        <v>4.3182469206531078E-2</v>
      </c>
      <c r="W59" s="378">
        <v>2.3367697594501718E-2</v>
      </c>
      <c r="X59" s="379">
        <v>6.9513534466050783E-2</v>
      </c>
      <c r="Y59" s="379">
        <v>3.648282252805711E-2</v>
      </c>
      <c r="Z59" s="379">
        <v>3.5623409669211195E-2</v>
      </c>
      <c r="AA59" s="379">
        <v>4.5556427210579405E-2</v>
      </c>
      <c r="AB59" s="379">
        <v>0.1661326236897844</v>
      </c>
      <c r="AC59" s="380">
        <v>0.10678728039934912</v>
      </c>
      <c r="AD59" s="378">
        <v>2.358490566037736E-2</v>
      </c>
      <c r="AE59" s="379">
        <v>5.0801203554684767E-2</v>
      </c>
      <c r="AF59" s="379">
        <v>8.2401036321730792E-2</v>
      </c>
      <c r="AG59" s="379">
        <v>3.5301027900146845E-2</v>
      </c>
      <c r="AH59" s="379">
        <v>6.7764161249499744E-2</v>
      </c>
      <c r="AI59" s="379">
        <v>6.1271104622412698E-2</v>
      </c>
      <c r="AJ59" s="380">
        <v>6.5720426919656086E-2</v>
      </c>
    </row>
    <row r="60" spans="2:36" s="4" customFormat="1" hidden="1" outlineLevel="1" x14ac:dyDescent="0.25">
      <c r="B60" s="53" t="s">
        <v>79</v>
      </c>
      <c r="C60" s="378">
        <v>6.9462310264985852E-3</v>
      </c>
      <c r="D60" s="379">
        <v>1.6386465205362844E-2</v>
      </c>
      <c r="E60" s="379">
        <v>4.8035381559818999E-2</v>
      </c>
      <c r="F60" s="379">
        <v>5.3595851379074536E-2</v>
      </c>
      <c r="G60" s="379">
        <v>3.5671874636179476E-2</v>
      </c>
      <c r="H60" s="379">
        <v>4.7189912611272943E-2</v>
      </c>
      <c r="I60" s="379">
        <v>0.10249280849521922</v>
      </c>
      <c r="J60" s="380">
        <v>6.6834960229481669E-2</v>
      </c>
      <c r="K60" s="378">
        <v>5.008347245409015E-3</v>
      </c>
      <c r="L60" s="379">
        <v>7.7519379844961239E-3</v>
      </c>
      <c r="M60" s="379">
        <v>1.0959339263024143E-2</v>
      </c>
      <c r="N60" s="379">
        <v>2.4343059809769467E-2</v>
      </c>
      <c r="O60" s="379">
        <v>1.4779191836255938E-2</v>
      </c>
      <c r="P60" s="380">
        <v>1.4779191836255938E-2</v>
      </c>
      <c r="Q60" s="378">
        <v>7.6230076230076231E-3</v>
      </c>
      <c r="R60" s="379">
        <v>3.4767695665731214E-2</v>
      </c>
      <c r="S60" s="379">
        <v>1.7685274302213668E-2</v>
      </c>
      <c r="T60" s="379">
        <v>1.9997567205936019E-2</v>
      </c>
      <c r="U60" s="379">
        <v>9.9768365320979477E-2</v>
      </c>
      <c r="V60" s="380">
        <v>3.8125317240990358E-2</v>
      </c>
      <c r="W60" s="378">
        <v>1.3947001394700139E-2</v>
      </c>
      <c r="X60" s="379">
        <v>6.7819599864360799E-2</v>
      </c>
      <c r="Y60" s="379">
        <v>4.7603121516164998E-2</v>
      </c>
      <c r="Z60" s="379">
        <v>4.0195825818088123E-2</v>
      </c>
      <c r="AA60" s="379">
        <v>5.1385420149062951E-2</v>
      </c>
      <c r="AB60" s="379">
        <v>0.14652238886588287</v>
      </c>
      <c r="AC60" s="380">
        <v>0.10105083088954056</v>
      </c>
      <c r="AD60" s="378">
        <v>4.3199065966141273E-2</v>
      </c>
      <c r="AE60" s="379">
        <v>6.3829787234042548E-2</v>
      </c>
      <c r="AF60" s="379">
        <v>8.170334861261766E-2</v>
      </c>
      <c r="AG60" s="379">
        <v>2.7319234217604557E-2</v>
      </c>
      <c r="AH60" s="379">
        <v>6.7034356470177886E-2</v>
      </c>
      <c r="AI60" s="379">
        <v>6.7966151438074746E-2</v>
      </c>
      <c r="AJ60" s="380">
        <v>6.7321611677423246E-2</v>
      </c>
    </row>
    <row r="61" spans="2:36" s="4" customFormat="1" hidden="1" outlineLevel="1" x14ac:dyDescent="0.25">
      <c r="B61" s="53" t="s">
        <v>80</v>
      </c>
      <c r="C61" s="378">
        <v>5.8027079303675051E-3</v>
      </c>
      <c r="D61" s="379">
        <v>1.4952700640830027E-2</v>
      </c>
      <c r="E61" s="379">
        <v>4.8985081494328134E-2</v>
      </c>
      <c r="F61" s="379">
        <v>4.9678650103331591E-2</v>
      </c>
      <c r="G61" s="379">
        <v>2.9279718914698417E-2</v>
      </c>
      <c r="H61" s="379">
        <v>4.4282759639533167E-2</v>
      </c>
      <c r="I61" s="379">
        <v>8.9647514310823975E-2</v>
      </c>
      <c r="J61" s="380">
        <v>6.0668325326012351E-2</v>
      </c>
      <c r="K61" s="378">
        <v>1.7809439002671415E-3</v>
      </c>
      <c r="L61" s="379">
        <v>1.9615535504119261E-3</v>
      </c>
      <c r="M61" s="379">
        <v>1.3785972772703775E-2</v>
      </c>
      <c r="N61" s="379">
        <v>2.2218908440202804E-2</v>
      </c>
      <c r="O61" s="379">
        <v>1.4585007107100921E-2</v>
      </c>
      <c r="P61" s="380">
        <v>1.4585007107100921E-2</v>
      </c>
      <c r="Q61" s="378">
        <v>0</v>
      </c>
      <c r="R61" s="379">
        <v>3.3420138888888888E-2</v>
      </c>
      <c r="S61" s="379">
        <v>1.9977355642219148E-2</v>
      </c>
      <c r="T61" s="379">
        <v>2.1276595744680851E-2</v>
      </c>
      <c r="U61" s="379">
        <v>8.4460493298243469E-2</v>
      </c>
      <c r="V61" s="380">
        <v>3.7278730198096535E-2</v>
      </c>
      <c r="W61" s="378">
        <v>9.0570058604155564E-3</v>
      </c>
      <c r="X61" s="379">
        <v>6.566332815596379E-2</v>
      </c>
      <c r="Y61" s="379">
        <v>3.0428769017980636E-2</v>
      </c>
      <c r="Z61" s="379">
        <v>3.8509884584618903E-2</v>
      </c>
      <c r="AA61" s="379">
        <v>4.106541420758273E-2</v>
      </c>
      <c r="AB61" s="379">
        <v>0.13274766088136561</v>
      </c>
      <c r="AC61" s="380">
        <v>8.8702674217514904E-2</v>
      </c>
      <c r="AD61" s="378">
        <v>4.8279158699808797E-2</v>
      </c>
      <c r="AE61" s="379">
        <v>5.9963727046021313E-2</v>
      </c>
      <c r="AF61" s="379">
        <v>7.9247371333702271E-2</v>
      </c>
      <c r="AG61" s="379">
        <v>1.5921052631578947E-2</v>
      </c>
      <c r="AH61" s="379">
        <v>6.3144509476031216E-2</v>
      </c>
      <c r="AI61" s="379">
        <v>5.8715118119031219E-2</v>
      </c>
      <c r="AJ61" s="380">
        <v>6.1732717034646035E-2</v>
      </c>
    </row>
    <row r="62" spans="2:36" s="4" customFormat="1" hidden="1" outlineLevel="1" x14ac:dyDescent="0.25">
      <c r="B62" s="53" t="s">
        <v>81</v>
      </c>
      <c r="C62" s="378">
        <v>7.716049382716049E-3</v>
      </c>
      <c r="D62" s="379">
        <v>6.9228595648488274E-3</v>
      </c>
      <c r="E62" s="379">
        <v>2.0034109799011247E-2</v>
      </c>
      <c r="F62" s="379">
        <v>2.1539238353397647E-2</v>
      </c>
      <c r="G62" s="379">
        <v>1.4919011082693947E-2</v>
      </c>
      <c r="H62" s="379">
        <v>1.948884688687472E-2</v>
      </c>
      <c r="I62" s="379">
        <v>5.1455194622288876E-2</v>
      </c>
      <c r="J62" s="380">
        <v>3.0401471994677534E-2</v>
      </c>
      <c r="K62" s="378">
        <v>0</v>
      </c>
      <c r="L62" s="379">
        <v>1.738374619730552E-3</v>
      </c>
      <c r="M62" s="379">
        <v>7.0006563115292061E-3</v>
      </c>
      <c r="N62" s="379">
        <v>1.6149291225551768E-2</v>
      </c>
      <c r="O62" s="379">
        <v>9.4149293880295901E-3</v>
      </c>
      <c r="P62" s="380">
        <v>9.4149293880295901E-3</v>
      </c>
      <c r="Q62" s="378">
        <v>0</v>
      </c>
      <c r="R62" s="379">
        <v>9.5673876871880201E-3</v>
      </c>
      <c r="S62" s="379">
        <v>6.3722067039106147E-3</v>
      </c>
      <c r="T62" s="379">
        <v>6.6248343791405215E-3</v>
      </c>
      <c r="U62" s="379">
        <v>4.0449114725780916E-2</v>
      </c>
      <c r="V62" s="380">
        <v>1.5344651637443177E-2</v>
      </c>
      <c r="W62" s="378">
        <v>3.8669760247486465E-3</v>
      </c>
      <c r="X62" s="379">
        <v>3.2762898403206314E-2</v>
      </c>
      <c r="Y62" s="379">
        <v>1.3832948167712116E-2</v>
      </c>
      <c r="Z62" s="379">
        <v>1.4716703458425313E-2</v>
      </c>
      <c r="AA62" s="379">
        <v>1.9096220427005192E-2</v>
      </c>
      <c r="AB62" s="379">
        <v>8.3726780538490989E-2</v>
      </c>
      <c r="AC62" s="380">
        <v>5.1236028391939303E-2</v>
      </c>
      <c r="AD62" s="378">
        <v>3.9623908663532575E-2</v>
      </c>
      <c r="AE62" s="379">
        <v>2.0642367376398411E-2</v>
      </c>
      <c r="AF62" s="379">
        <v>3.7213010204081631E-2</v>
      </c>
      <c r="AG62" s="379">
        <v>1.2227195127578092E-2</v>
      </c>
      <c r="AH62" s="379">
        <v>2.9517631370504428E-2</v>
      </c>
      <c r="AI62" s="379">
        <v>3.3937164596508022E-2</v>
      </c>
      <c r="AJ62" s="380">
        <v>3.0775740884183951E-2</v>
      </c>
    </row>
    <row r="63" spans="2:36" s="4" customFormat="1" hidden="1" outlineLevel="1" x14ac:dyDescent="0.25">
      <c r="B63" s="53" t="s">
        <v>82</v>
      </c>
      <c r="C63" s="378">
        <v>1.248829222603809E-3</v>
      </c>
      <c r="D63" s="379">
        <v>1.5352697095435684E-2</v>
      </c>
      <c r="E63" s="379">
        <v>9.8858187929415256E-4</v>
      </c>
      <c r="F63" s="379">
        <v>1.1114911080711354E-3</v>
      </c>
      <c r="G63" s="379">
        <v>1.8790570550051248E-3</v>
      </c>
      <c r="H63" s="379">
        <v>1.6439748935106039E-3</v>
      </c>
      <c r="I63" s="379">
        <v>6.0415045807465746E-3</v>
      </c>
      <c r="J63" s="380">
        <v>3.1415339445175906E-3</v>
      </c>
      <c r="K63" s="378">
        <v>3.9113428943937422E-3</v>
      </c>
      <c r="L63" s="379">
        <v>8.7604029785370125E-4</v>
      </c>
      <c r="M63" s="379">
        <v>7.0356472795497186E-4</v>
      </c>
      <c r="N63" s="379">
        <v>3.0627871362940277E-3</v>
      </c>
      <c r="O63" s="379">
        <v>1.914180890094114E-3</v>
      </c>
      <c r="P63" s="380">
        <v>1.914180890094114E-3</v>
      </c>
      <c r="Q63" s="378">
        <v>0</v>
      </c>
      <c r="R63" s="379">
        <v>1.7614494212380473E-3</v>
      </c>
      <c r="S63" s="379">
        <v>6.5124356509334486E-4</v>
      </c>
      <c r="T63" s="379">
        <v>7.4852300371588206E-4</v>
      </c>
      <c r="U63" s="379">
        <v>3.1979770935594231E-3</v>
      </c>
      <c r="V63" s="380">
        <v>1.3961811495880282E-3</v>
      </c>
      <c r="W63" s="378">
        <v>1.5071590052750565E-3</v>
      </c>
      <c r="X63" s="379">
        <v>1.5031429352282044E-3</v>
      </c>
      <c r="Y63" s="379">
        <v>6.8181113831468679E-4</v>
      </c>
      <c r="Z63" s="379">
        <v>2.6037899609431506E-3</v>
      </c>
      <c r="AA63" s="379">
        <v>1.160618754873692E-3</v>
      </c>
      <c r="AB63" s="379">
        <v>1.1359162138751083E-2</v>
      </c>
      <c r="AC63" s="380">
        <v>6.0506517901811416E-3</v>
      </c>
      <c r="AD63" s="378">
        <v>4.3828715365239294E-2</v>
      </c>
      <c r="AE63" s="379">
        <v>5.5074744295830055E-4</v>
      </c>
      <c r="AF63" s="379">
        <v>1.9800036000065455E-3</v>
      </c>
      <c r="AG63" s="379">
        <v>1.0408406026962728E-3</v>
      </c>
      <c r="AH63" s="379">
        <v>2.4587943572753224E-3</v>
      </c>
      <c r="AI63" s="379">
        <v>2.9847033951001119E-3</v>
      </c>
      <c r="AJ63" s="380">
        <v>2.6140527363111015E-3</v>
      </c>
    </row>
    <row r="64" spans="2:36" s="4" customFormat="1" hidden="1" outlineLevel="1" x14ac:dyDescent="0.25">
      <c r="B64" s="53" t="s">
        <v>83</v>
      </c>
      <c r="C64" s="378">
        <v>1.4450867052023121E-3</v>
      </c>
      <c r="D64" s="379">
        <v>2.1368677305923723E-2</v>
      </c>
      <c r="E64" s="379">
        <v>3.2032437911809425E-3</v>
      </c>
      <c r="F64" s="379">
        <v>1.7177447469337306E-3</v>
      </c>
      <c r="G64" s="379">
        <v>1.7768022784876278E-3</v>
      </c>
      <c r="H64" s="379">
        <v>2.5790241974303681E-3</v>
      </c>
      <c r="I64" s="379">
        <v>6.0348283080211996E-3</v>
      </c>
      <c r="J64" s="380">
        <v>3.7720280544586552E-3</v>
      </c>
      <c r="K64" s="378">
        <v>0</v>
      </c>
      <c r="L64" s="379">
        <v>9.0620752152242867E-4</v>
      </c>
      <c r="M64" s="379">
        <v>1.0349824052991099E-3</v>
      </c>
      <c r="N64" s="379">
        <v>2.3501762632197414E-3</v>
      </c>
      <c r="O64" s="379">
        <v>1.4634522067318802E-3</v>
      </c>
      <c r="P64" s="380">
        <v>1.4634522067318802E-3</v>
      </c>
      <c r="Q64" s="378">
        <v>0</v>
      </c>
      <c r="R64" s="379">
        <v>5.874793464292271E-3</v>
      </c>
      <c r="S64" s="379">
        <v>5.7055421561762491E-4</v>
      </c>
      <c r="T64" s="379">
        <v>1.1986149338542129E-3</v>
      </c>
      <c r="U64" s="379">
        <v>2.0834539035823833E-3</v>
      </c>
      <c r="V64" s="380">
        <v>1.4439043172739087E-3</v>
      </c>
      <c r="W64" s="378">
        <v>0</v>
      </c>
      <c r="X64" s="379">
        <v>5.2606119240536948E-3</v>
      </c>
      <c r="Y64" s="379">
        <v>3.5072057135569442E-4</v>
      </c>
      <c r="Z64" s="379">
        <v>1.1756061719324026E-3</v>
      </c>
      <c r="AA64" s="379">
        <v>1.890359168241966E-3</v>
      </c>
      <c r="AB64" s="379">
        <v>6.5947463701185949E-3</v>
      </c>
      <c r="AC64" s="380">
        <v>4.2011469221835077E-3</v>
      </c>
      <c r="AD64" s="378">
        <v>7.1188340807174885E-2</v>
      </c>
      <c r="AE64" s="379">
        <v>1.2418931971850422E-3</v>
      </c>
      <c r="AF64" s="379">
        <v>3.5678921144868996E-3</v>
      </c>
      <c r="AG64" s="379">
        <v>1.572924011498617E-3</v>
      </c>
      <c r="AH64" s="379">
        <v>4.0777725802843253E-3</v>
      </c>
      <c r="AI64" s="379">
        <v>9.2986939239068714E-3</v>
      </c>
      <c r="AJ64" s="380">
        <v>5.6471458442980899E-3</v>
      </c>
    </row>
    <row r="65" spans="2:36" s="4" customFormat="1" hidden="1" outlineLevel="1" x14ac:dyDescent="0.25">
      <c r="B65" s="53" t="s">
        <v>84</v>
      </c>
      <c r="C65" s="378">
        <v>6.4495324089003543E-4</v>
      </c>
      <c r="D65" s="379">
        <v>2.7130251547477939E-2</v>
      </c>
      <c r="E65" s="379">
        <v>7.3072308866833895E-3</v>
      </c>
      <c r="F65" s="379">
        <v>4.106313673851272E-3</v>
      </c>
      <c r="G65" s="379">
        <v>1.9469457288878072E-3</v>
      </c>
      <c r="H65" s="379">
        <v>4.9265631866812912E-3</v>
      </c>
      <c r="I65" s="379">
        <v>5.6106167138001714E-3</v>
      </c>
      <c r="J65" s="380">
        <v>5.1747386156927068E-3</v>
      </c>
      <c r="K65" s="378">
        <v>0</v>
      </c>
      <c r="L65" s="379">
        <v>3.8517091959557053E-3</v>
      </c>
      <c r="M65" s="379">
        <v>6.8402471315092677E-3</v>
      </c>
      <c r="N65" s="379">
        <v>3.9949155620119846E-3</v>
      </c>
      <c r="O65" s="379">
        <v>4.5495226730310262E-3</v>
      </c>
      <c r="P65" s="380">
        <v>4.5495226730310262E-3</v>
      </c>
      <c r="Q65" s="378">
        <v>0</v>
      </c>
      <c r="R65" s="379">
        <v>1.5131454511064877E-3</v>
      </c>
      <c r="S65" s="379">
        <v>6.3782774095081892E-4</v>
      </c>
      <c r="T65" s="379">
        <v>7.1819016079479713E-4</v>
      </c>
      <c r="U65" s="379">
        <v>7.5930934054503846E-3</v>
      </c>
      <c r="V65" s="380">
        <v>2.6242177812382849E-3</v>
      </c>
      <c r="W65" s="378">
        <v>1.3386880856760374E-3</v>
      </c>
      <c r="X65" s="379">
        <v>8.6425189915226245E-3</v>
      </c>
      <c r="Y65" s="379">
        <v>1.940779983739411E-3</v>
      </c>
      <c r="Z65" s="379">
        <v>4.8021513638109876E-3</v>
      </c>
      <c r="AA65" s="379">
        <v>4.0955631399317407E-3</v>
      </c>
      <c r="AB65" s="379">
        <v>5.4275587062472307E-3</v>
      </c>
      <c r="AC65" s="380">
        <v>4.7626217400607018E-3</v>
      </c>
      <c r="AD65" s="378">
        <v>9.4832481544576949E-2</v>
      </c>
      <c r="AE65" s="379">
        <v>9.8986379474184354E-3</v>
      </c>
      <c r="AF65" s="379">
        <v>9.4526370709101231E-3</v>
      </c>
      <c r="AG65" s="379">
        <v>8.4439649106347046E-4</v>
      </c>
      <c r="AH65" s="379">
        <v>9.1798598237387598E-3</v>
      </c>
      <c r="AI65" s="379">
        <v>7.5505022629429293E-3</v>
      </c>
      <c r="AJ65" s="380">
        <v>8.674949373323847E-3</v>
      </c>
    </row>
    <row r="66" spans="2:36" s="4" customFormat="1" hidden="1" outlineLevel="1" x14ac:dyDescent="0.25">
      <c r="B66" s="53" t="s">
        <v>85</v>
      </c>
      <c r="C66" s="378">
        <v>1.2376237623762376E-3</v>
      </c>
      <c r="D66" s="379">
        <v>2.0940946530783192E-3</v>
      </c>
      <c r="E66" s="379">
        <v>4.0716460282773951E-3</v>
      </c>
      <c r="F66" s="379">
        <v>3.1101411687805085E-3</v>
      </c>
      <c r="G66" s="379">
        <v>7.0473765572428844E-4</v>
      </c>
      <c r="H66" s="379">
        <v>2.8828126574963211E-3</v>
      </c>
      <c r="I66" s="379">
        <v>4.1565618878835926E-3</v>
      </c>
      <c r="J66" s="380">
        <v>3.3485235377119205E-3</v>
      </c>
      <c r="K66" s="378">
        <v>0</v>
      </c>
      <c r="L66" s="379">
        <v>1.6034206306787815E-3</v>
      </c>
      <c r="M66" s="379">
        <v>1.2709171785638637E-3</v>
      </c>
      <c r="N66" s="379">
        <v>0</v>
      </c>
      <c r="O66" s="379">
        <v>7.5282308657465501E-4</v>
      </c>
      <c r="P66" s="380">
        <v>7.5282308657465501E-4</v>
      </c>
      <c r="Q66" s="378">
        <v>1.1668611435239206E-3</v>
      </c>
      <c r="R66" s="379">
        <v>1.2353304508956147E-3</v>
      </c>
      <c r="S66" s="379">
        <v>3.4299780077880676E-4</v>
      </c>
      <c r="T66" s="379">
        <v>4.5697412823397077E-4</v>
      </c>
      <c r="U66" s="379">
        <v>2.4831500532103584E-3</v>
      </c>
      <c r="V66" s="380">
        <v>1.0321216393112476E-3</v>
      </c>
      <c r="W66" s="378">
        <v>1.2406947890818859E-3</v>
      </c>
      <c r="X66" s="379">
        <v>7.3630136986301371E-3</v>
      </c>
      <c r="Y66" s="379">
        <v>7.1342468449408353E-4</v>
      </c>
      <c r="Z66" s="379">
        <v>1.984126984126984E-3</v>
      </c>
      <c r="AA66" s="379">
        <v>2.6226068712300026E-3</v>
      </c>
      <c r="AB66" s="379">
        <v>5.1480605148060514E-3</v>
      </c>
      <c r="AC66" s="380">
        <v>3.9314486161895418E-3</v>
      </c>
      <c r="AD66" s="378">
        <v>2.9717682020802376E-3</v>
      </c>
      <c r="AE66" s="379">
        <v>3.9055961613569156E-3</v>
      </c>
      <c r="AF66" s="379">
        <v>7.7341223422555568E-3</v>
      </c>
      <c r="AG66" s="379">
        <v>6.3616122142954516E-4</v>
      </c>
      <c r="AH66" s="379">
        <v>5.6886593260858185E-3</v>
      </c>
      <c r="AI66" s="379">
        <v>5.6143381559058516E-3</v>
      </c>
      <c r="AJ66" s="380">
        <v>5.6657908248014255E-3</v>
      </c>
    </row>
    <row r="67" spans="2:36" s="4" customFormat="1" hidden="1" outlineLevel="1" x14ac:dyDescent="0.25">
      <c r="B67" s="53" t="s">
        <v>86</v>
      </c>
      <c r="C67" s="378">
        <v>2.5622254758418742E-3</v>
      </c>
      <c r="D67" s="379">
        <v>2.6224982746721878E-3</v>
      </c>
      <c r="E67" s="379">
        <v>3.3271719038817007E-3</v>
      </c>
      <c r="F67" s="379">
        <v>3.3223000918409487E-3</v>
      </c>
      <c r="G67" s="379">
        <v>7.9785865033201212E-4</v>
      </c>
      <c r="H67" s="379">
        <v>2.9093997200685673E-3</v>
      </c>
      <c r="I67" s="379">
        <v>5.8650382215973988E-3</v>
      </c>
      <c r="J67" s="380">
        <v>3.9419830144275039E-3</v>
      </c>
      <c r="K67" s="378">
        <v>0</v>
      </c>
      <c r="L67" s="379">
        <v>4.0799673602611181E-3</v>
      </c>
      <c r="M67" s="379">
        <v>1.644350481559784E-3</v>
      </c>
      <c r="N67" s="379">
        <v>8.7950747581354446E-4</v>
      </c>
      <c r="O67" s="379">
        <v>1.7033011598669803E-3</v>
      </c>
      <c r="P67" s="380">
        <v>1.7033011598669803E-3</v>
      </c>
      <c r="Q67" s="378">
        <v>0</v>
      </c>
      <c r="R67" s="379">
        <v>1.2614885564966661E-3</v>
      </c>
      <c r="S67" s="379">
        <v>4.4891138987954209E-4</v>
      </c>
      <c r="T67" s="379">
        <v>5.3471360739188096E-4</v>
      </c>
      <c r="U67" s="379">
        <v>5.0623533769601188E-3</v>
      </c>
      <c r="V67" s="380">
        <v>1.6997077138136993E-3</v>
      </c>
      <c r="W67" s="378">
        <v>2.1164021164021165E-3</v>
      </c>
      <c r="X67" s="379">
        <v>4.9086982132338502E-3</v>
      </c>
      <c r="Y67" s="379">
        <v>7.3018283778258073E-4</v>
      </c>
      <c r="Z67" s="379">
        <v>8.1466395112016296E-4</v>
      </c>
      <c r="AA67" s="379">
        <v>1.9143249295672903E-3</v>
      </c>
      <c r="AB67" s="379">
        <v>6.4874884151992582E-3</v>
      </c>
      <c r="AC67" s="380">
        <v>4.2591386684031748E-3</v>
      </c>
      <c r="AD67" s="378">
        <v>4.2016806722689074E-3</v>
      </c>
      <c r="AE67" s="379">
        <v>3.7321788460103009E-3</v>
      </c>
      <c r="AF67" s="379">
        <v>7.5546969482793826E-3</v>
      </c>
      <c r="AG67" s="379">
        <v>3.7539550597951414E-4</v>
      </c>
      <c r="AH67" s="379">
        <v>5.600107060870281E-3</v>
      </c>
      <c r="AI67" s="379">
        <v>8.0985635007036465E-3</v>
      </c>
      <c r="AJ67" s="380">
        <v>6.2981261405617127E-3</v>
      </c>
    </row>
    <row r="68" spans="2:36" s="4" customFormat="1" hidden="1" outlineLevel="1" x14ac:dyDescent="0.25">
      <c r="B68" s="53" t="s">
        <v>87</v>
      </c>
      <c r="C68" s="378">
        <v>3.6743923120407009E-3</v>
      </c>
      <c r="D68" s="379">
        <v>1.404561824729892E-2</v>
      </c>
      <c r="E68" s="379">
        <v>3.6347141257769368E-2</v>
      </c>
      <c r="F68" s="379">
        <v>2.9002346486504869E-2</v>
      </c>
      <c r="G68" s="379">
        <v>1.7366434046447776E-2</v>
      </c>
      <c r="H68" s="379">
        <v>2.7796471620397938E-2</v>
      </c>
      <c r="I68" s="379">
        <v>6.4830875975715518E-2</v>
      </c>
      <c r="J68" s="380">
        <v>4.0723930010619046E-2</v>
      </c>
      <c r="K68" s="378">
        <v>5.5710306406685237E-3</v>
      </c>
      <c r="L68" s="379">
        <v>7.7429345722028649E-3</v>
      </c>
      <c r="M68" s="379">
        <v>2.5175328178385181E-3</v>
      </c>
      <c r="N68" s="379">
        <v>2.4534043362495244E-2</v>
      </c>
      <c r="O68" s="379">
        <v>1.167207680088404E-2</v>
      </c>
      <c r="P68" s="380">
        <v>1.167207680088404E-2</v>
      </c>
      <c r="Q68" s="378">
        <v>2.5231286795626578E-3</v>
      </c>
      <c r="R68" s="379">
        <v>4.9972642713842788E-2</v>
      </c>
      <c r="S68" s="379">
        <v>1.5256827368628611E-2</v>
      </c>
      <c r="T68" s="379">
        <v>1.896537126407586E-2</v>
      </c>
      <c r="U68" s="379">
        <v>5.5890812700919293E-2</v>
      </c>
      <c r="V68" s="380">
        <v>2.9041939207387457E-2</v>
      </c>
      <c r="W68" s="378">
        <v>2.4342105263157894E-2</v>
      </c>
      <c r="X68" s="379">
        <v>4.4771294650072735E-2</v>
      </c>
      <c r="Y68" s="379">
        <v>1.9783107081218929E-2</v>
      </c>
      <c r="Z68" s="379">
        <v>4.1186161449752881E-3</v>
      </c>
      <c r="AA68" s="379">
        <v>2.7297225364295696E-2</v>
      </c>
      <c r="AB68" s="379">
        <v>9.6074772267206482E-2</v>
      </c>
      <c r="AC68" s="380">
        <v>6.2554723222103314E-2</v>
      </c>
      <c r="AD68" s="378">
        <v>2.057142857142857E-2</v>
      </c>
      <c r="AE68" s="379">
        <v>3.7519284171551988E-2</v>
      </c>
      <c r="AF68" s="379">
        <v>4.8212122065992277E-2</v>
      </c>
      <c r="AG68" s="379">
        <v>1.2086379579934919E-2</v>
      </c>
      <c r="AH68" s="379">
        <v>3.8651461863654125E-2</v>
      </c>
      <c r="AI68" s="379">
        <v>4.1644131963223363E-2</v>
      </c>
      <c r="AJ68" s="380">
        <v>3.9497489998216243E-2</v>
      </c>
    </row>
    <row r="69" spans="2:36" s="4" customFormat="1" hidden="1" outlineLevel="1" x14ac:dyDescent="0.25">
      <c r="B69" s="53" t="s">
        <v>88</v>
      </c>
      <c r="C69" s="378">
        <v>5.4548996688096631E-3</v>
      </c>
      <c r="D69" s="379">
        <v>6.3531517200238613E-2</v>
      </c>
      <c r="E69" s="379">
        <v>5.7248989402381732E-2</v>
      </c>
      <c r="F69" s="379">
        <v>5.6536340738387529E-2</v>
      </c>
      <c r="G69" s="379">
        <v>4.5811051693404638E-2</v>
      </c>
      <c r="H69" s="379">
        <v>5.4359432132250703E-2</v>
      </c>
      <c r="I69" s="379">
        <v>9.5840833119053739E-2</v>
      </c>
      <c r="J69" s="380">
        <v>6.8800984725563702E-2</v>
      </c>
      <c r="K69" s="378">
        <v>5.9559261465157833E-3</v>
      </c>
      <c r="L69" s="379">
        <v>8.5588072887907238E-3</v>
      </c>
      <c r="M69" s="379">
        <v>1.4586709886547812E-2</v>
      </c>
      <c r="N69" s="379">
        <v>5.2692604998711673E-2</v>
      </c>
      <c r="O69" s="379">
        <v>2.6892430278884463E-2</v>
      </c>
      <c r="P69" s="380">
        <v>2.6892430278884463E-2</v>
      </c>
      <c r="Q69" s="378">
        <v>0.33812949640287771</v>
      </c>
      <c r="R69" s="379">
        <v>4.2158308751229105E-2</v>
      </c>
      <c r="S69" s="379">
        <v>2.2550973846634164E-2</v>
      </c>
      <c r="T69" s="379">
        <v>3.2581995401576039E-2</v>
      </c>
      <c r="U69" s="379">
        <v>8.7599849890098114E-2</v>
      </c>
      <c r="V69" s="380">
        <v>4.7339660626977281E-2</v>
      </c>
      <c r="W69" s="378">
        <v>2.3006134969325152E-2</v>
      </c>
      <c r="X69" s="379">
        <v>8.8619854721549637E-2</v>
      </c>
      <c r="Y69" s="379">
        <v>4.2314520901705496E-2</v>
      </c>
      <c r="Z69" s="379">
        <v>4.1837114168835995E-2</v>
      </c>
      <c r="AA69" s="379">
        <v>5.418824146293505E-2</v>
      </c>
      <c r="AB69" s="379">
        <v>0.14177263539859628</v>
      </c>
      <c r="AC69" s="380">
        <v>9.861861279983207E-2</v>
      </c>
      <c r="AD69" s="378">
        <v>3.7037037037037035E-2</v>
      </c>
      <c r="AE69" s="379">
        <v>5.2634838070468759E-2</v>
      </c>
      <c r="AF69" s="379">
        <v>8.0386084741838393E-2</v>
      </c>
      <c r="AG69" s="379">
        <v>3.9516799530493474E-2</v>
      </c>
      <c r="AH69" s="379">
        <v>6.7692164699321503E-2</v>
      </c>
      <c r="AI69" s="379">
        <v>5.8211923392849425E-2</v>
      </c>
      <c r="AJ69" s="380">
        <v>6.4841536021631174E-2</v>
      </c>
    </row>
    <row r="70" spans="2:36" s="4" customFormat="1" hidden="1" outlineLevel="1" x14ac:dyDescent="0.25">
      <c r="B70" s="53" t="s">
        <v>89</v>
      </c>
      <c r="C70" s="378">
        <v>5.8350100603621734E-3</v>
      </c>
      <c r="D70" s="379">
        <v>9.2384519350811489E-2</v>
      </c>
      <c r="E70" s="379">
        <v>6.3734449619715819E-2</v>
      </c>
      <c r="F70" s="379">
        <v>6.399699464974945E-2</v>
      </c>
      <c r="G70" s="379">
        <v>4.523181304183943E-2</v>
      </c>
      <c r="H70" s="379">
        <v>6.0970427034789998E-2</v>
      </c>
      <c r="I70" s="379">
        <v>0.12164546748620796</v>
      </c>
      <c r="J70" s="380">
        <v>8.2713713137201897E-2</v>
      </c>
      <c r="K70" s="378">
        <v>1.0075566750629723E-2</v>
      </c>
      <c r="L70" s="379">
        <v>1.5583651867097913E-2</v>
      </c>
      <c r="M70" s="379">
        <v>1.9478699551569507E-2</v>
      </c>
      <c r="N70" s="379">
        <v>6.5226844470213069E-2</v>
      </c>
      <c r="O70" s="379">
        <v>3.4587888982338097E-2</v>
      </c>
      <c r="P70" s="380">
        <v>3.4587888982338097E-2</v>
      </c>
      <c r="Q70" s="378">
        <v>0.42786769880365938</v>
      </c>
      <c r="R70" s="379">
        <v>6.3724098779449331E-2</v>
      </c>
      <c r="S70" s="379">
        <v>2.6169014829108404E-2</v>
      </c>
      <c r="T70" s="379">
        <v>4.421357294051579E-2</v>
      </c>
      <c r="U70" s="379">
        <v>8.8670571194659611E-2</v>
      </c>
      <c r="V70" s="380">
        <v>5.5567171140453862E-2</v>
      </c>
      <c r="W70" s="378">
        <v>3.8938053097345132E-2</v>
      </c>
      <c r="X70" s="379">
        <v>0.10029950083194676</v>
      </c>
      <c r="Y70" s="379">
        <v>4.1141149768724683E-2</v>
      </c>
      <c r="Z70" s="379">
        <v>2.4459268243379826E-2</v>
      </c>
      <c r="AA70" s="379">
        <v>5.5352905761943551E-2</v>
      </c>
      <c r="AB70" s="379">
        <v>0.18417572394922854</v>
      </c>
      <c r="AC70" s="380">
        <v>0.12466975846358959</v>
      </c>
      <c r="AD70" s="378">
        <v>3.41545352743561E-2</v>
      </c>
      <c r="AE70" s="379">
        <v>5.5070777583866588E-2</v>
      </c>
      <c r="AF70" s="379">
        <v>9.4546875234789399E-2</v>
      </c>
      <c r="AG70" s="379">
        <v>4.0254895865713396E-2</v>
      </c>
      <c r="AH70" s="379">
        <v>7.741397369748225E-2</v>
      </c>
      <c r="AI70" s="379">
        <v>5.7365880695595943E-2</v>
      </c>
      <c r="AJ70" s="380">
        <v>7.1484676488467236E-2</v>
      </c>
    </row>
    <row r="71" spans="2:36" s="4" customFormat="1" ht="15.75" collapsed="1" x14ac:dyDescent="0.25">
      <c r="B71" s="65">
        <v>2013</v>
      </c>
      <c r="C71" s="381">
        <v>4.2580915373339225E-3</v>
      </c>
      <c r="D71" s="382">
        <v>2.6395482484633453E-2</v>
      </c>
      <c r="E71" s="382">
        <v>2.9624709735643955E-2</v>
      </c>
      <c r="F71" s="382">
        <v>2.7931419302118524E-2</v>
      </c>
      <c r="G71" s="382">
        <v>1.9879230521458704E-2</v>
      </c>
      <c r="H71" s="382">
        <v>2.6589245093042623E-2</v>
      </c>
      <c r="I71" s="382">
        <v>5.5798109239747554E-2</v>
      </c>
      <c r="J71" s="383">
        <v>3.6898102913565871E-2</v>
      </c>
      <c r="K71" s="381">
        <v>3.529496506518764E-3</v>
      </c>
      <c r="L71" s="382">
        <v>6.3356324708966636E-3</v>
      </c>
      <c r="M71" s="382">
        <v>8.0723476571983484E-3</v>
      </c>
      <c r="N71" s="382">
        <v>2.3241705065796127E-2</v>
      </c>
      <c r="O71" s="382">
        <v>1.3216832268291201E-2</v>
      </c>
      <c r="P71" s="383">
        <v>1.3216832268291201E-2</v>
      </c>
      <c r="Q71" s="381">
        <v>7.1896822003705285E-2</v>
      </c>
      <c r="R71" s="382">
        <v>2.6383275261324043E-2</v>
      </c>
      <c r="S71" s="382">
        <v>1.051385810265134E-2</v>
      </c>
      <c r="T71" s="382">
        <v>1.414139582124202E-2</v>
      </c>
      <c r="U71" s="382">
        <v>4.57244295193397E-2</v>
      </c>
      <c r="V71" s="383">
        <v>2.2477999914562775E-2</v>
      </c>
      <c r="W71" s="381">
        <v>1.2906815020862309E-2</v>
      </c>
      <c r="X71" s="382">
        <v>4.1090323531055226E-2</v>
      </c>
      <c r="Y71" s="382">
        <v>1.8999885145388831E-2</v>
      </c>
      <c r="Z71" s="382">
        <v>2.0000827050050313E-2</v>
      </c>
      <c r="AA71" s="382">
        <v>2.5189708783021385E-2</v>
      </c>
      <c r="AB71" s="382">
        <v>8.3350492455283795E-2</v>
      </c>
      <c r="AC71" s="383">
        <v>5.4823466620851941E-2</v>
      </c>
      <c r="AD71" s="381">
        <v>3.8984714626279622E-2</v>
      </c>
      <c r="AE71" s="382">
        <v>3.0994129136608109E-2</v>
      </c>
      <c r="AF71" s="382">
        <v>4.4496567724500134E-2</v>
      </c>
      <c r="AG71" s="382">
        <v>1.5164345176003763E-2</v>
      </c>
      <c r="AH71" s="382">
        <v>3.6603167473832215E-2</v>
      </c>
      <c r="AI71" s="382">
        <v>3.4820933921239763E-2</v>
      </c>
      <c r="AJ71" s="383">
        <v>3.6068243681878755E-2</v>
      </c>
    </row>
    <row r="72" spans="2:36" s="4" customFormat="1" hidden="1" outlineLevel="1" x14ac:dyDescent="0.25">
      <c r="B72" s="53" t="s">
        <v>78</v>
      </c>
      <c r="C72" s="378">
        <v>7.1770334928229667E-3</v>
      </c>
      <c r="D72" s="379">
        <v>1.5474425500370644E-2</v>
      </c>
      <c r="E72" s="379">
        <v>5.0272725387311527E-2</v>
      </c>
      <c r="F72" s="379">
        <v>5.3312863306858492E-2</v>
      </c>
      <c r="G72" s="379">
        <v>3.120977275712597E-2</v>
      </c>
      <c r="H72" s="379">
        <v>4.7393636311580237E-2</v>
      </c>
      <c r="I72" s="379">
        <v>0.11757601897778737</v>
      </c>
      <c r="J72" s="380">
        <v>7.173650156458429E-2</v>
      </c>
      <c r="K72" s="378">
        <v>1.1583011583011582E-2</v>
      </c>
      <c r="L72" s="379">
        <v>1.2509622786759045E-2</v>
      </c>
      <c r="M72" s="379">
        <v>2.754188661923342E-3</v>
      </c>
      <c r="N72" s="379">
        <v>2.3809523809523812E-3</v>
      </c>
      <c r="O72" s="379">
        <v>6.4882943143812705E-3</v>
      </c>
      <c r="P72" s="380">
        <v>6.4882943143812705E-3</v>
      </c>
      <c r="Q72" s="378">
        <v>4.1928721174004195E-3</v>
      </c>
      <c r="R72" s="379">
        <v>4.0933802366485451E-2</v>
      </c>
      <c r="S72" s="379">
        <v>1.6758074344911639E-2</v>
      </c>
      <c r="T72" s="379">
        <v>1.9800397378217278E-2</v>
      </c>
      <c r="U72" s="379">
        <v>0.14455445544554454</v>
      </c>
      <c r="V72" s="380">
        <v>4.8579510515311772E-2</v>
      </c>
      <c r="W72" s="378">
        <v>0</v>
      </c>
      <c r="X72" s="379">
        <v>7.5814412635735434E-2</v>
      </c>
      <c r="Y72" s="379">
        <v>4.3831168831168832E-2</v>
      </c>
      <c r="Z72" s="379">
        <v>4.1311120140864147E-2</v>
      </c>
      <c r="AA72" s="379">
        <v>5.1500807280199616E-2</v>
      </c>
      <c r="AB72" s="379">
        <v>0.17463821860392914</v>
      </c>
      <c r="AC72" s="380">
        <v>0.1149705283559001</v>
      </c>
      <c r="AD72" s="378">
        <v>2.5186033199771037E-2</v>
      </c>
      <c r="AE72" s="379">
        <v>4.7130865556625844E-2</v>
      </c>
      <c r="AF72" s="379">
        <v>8.0860705420539164E-2</v>
      </c>
      <c r="AG72" s="379">
        <v>2.0718697361033128E-2</v>
      </c>
      <c r="AH72" s="379">
        <v>6.4817233007360975E-2</v>
      </c>
      <c r="AI72" s="379">
        <v>5.5706746811179216E-2</v>
      </c>
      <c r="AJ72" s="380">
        <v>6.2173853336995329E-2</v>
      </c>
    </row>
    <row r="73" spans="2:36" s="4" customFormat="1" hidden="1" outlineLevel="1" x14ac:dyDescent="0.25">
      <c r="B73" s="53" t="s">
        <v>79</v>
      </c>
      <c r="C73" s="378">
        <v>7.5551526140828044E-3</v>
      </c>
      <c r="D73" s="379">
        <v>1.4973730297723293E-2</v>
      </c>
      <c r="E73" s="379">
        <v>3.4512264689104392E-2</v>
      </c>
      <c r="F73" s="379">
        <v>5.1326925086197892E-2</v>
      </c>
      <c r="G73" s="379">
        <v>2.9553908048885403E-2</v>
      </c>
      <c r="H73" s="379">
        <v>4.2461611841093025E-2</v>
      </c>
      <c r="I73" s="379">
        <v>0.10245142236452573</v>
      </c>
      <c r="J73" s="380">
        <v>6.3542672384758733E-2</v>
      </c>
      <c r="K73" s="378">
        <v>2.4125452352231603E-3</v>
      </c>
      <c r="L73" s="379">
        <v>1.6342680199552727E-2</v>
      </c>
      <c r="M73" s="379">
        <v>1.4619883040935672E-2</v>
      </c>
      <c r="N73" s="379">
        <v>2.2280737289852139E-3</v>
      </c>
      <c r="O73" s="379">
        <v>1.1229739447917242E-2</v>
      </c>
      <c r="P73" s="380">
        <v>1.1229739447917242E-2</v>
      </c>
      <c r="Q73" s="378">
        <v>2.2883295194508009E-3</v>
      </c>
      <c r="R73" s="379">
        <v>2.5304592314901592E-2</v>
      </c>
      <c r="S73" s="379">
        <v>1.4464718789698579E-2</v>
      </c>
      <c r="T73" s="379">
        <v>1.5726463434791848E-2</v>
      </c>
      <c r="U73" s="379">
        <v>8.4965831435079728E-2</v>
      </c>
      <c r="V73" s="380">
        <v>3.2151155460292874E-2</v>
      </c>
      <c r="W73" s="378">
        <v>1.5894039735099338E-2</v>
      </c>
      <c r="X73" s="379">
        <v>6.0672989476419387E-2</v>
      </c>
      <c r="Y73" s="379">
        <v>6.3797434880338497E-2</v>
      </c>
      <c r="Z73" s="379">
        <v>3.6616161616161616E-2</v>
      </c>
      <c r="AA73" s="379">
        <v>5.8009726622945991E-2</v>
      </c>
      <c r="AB73" s="379">
        <v>0.18682540497083525</v>
      </c>
      <c r="AC73" s="380">
        <v>0.12480376069892235</v>
      </c>
      <c r="AD73" s="378">
        <v>2.8054862842892769E-2</v>
      </c>
      <c r="AE73" s="379">
        <v>3.1161668390210274E-2</v>
      </c>
      <c r="AF73" s="379">
        <v>7.0023912906676741E-2</v>
      </c>
      <c r="AG73" s="379">
        <v>2.432920086141668E-2</v>
      </c>
      <c r="AH73" s="379">
        <v>5.5402977677741758E-2</v>
      </c>
      <c r="AI73" s="379">
        <v>2.7333486978566489E-2</v>
      </c>
      <c r="AJ73" s="380">
        <v>4.6718576195773083E-2</v>
      </c>
    </row>
    <row r="74" spans="2:36" s="4" customFormat="1" hidden="1" outlineLevel="1" x14ac:dyDescent="0.25">
      <c r="B74" s="53" t="s">
        <v>80</v>
      </c>
      <c r="C74" s="378">
        <v>3.9403321137067267E-3</v>
      </c>
      <c r="D74" s="379">
        <v>9.8966829798803699E-3</v>
      </c>
      <c r="E74" s="379">
        <v>4.1205108304522682E-2</v>
      </c>
      <c r="F74" s="379">
        <v>4.8167965357448696E-2</v>
      </c>
      <c r="G74" s="379">
        <v>2.8316351765753291E-2</v>
      </c>
      <c r="H74" s="379">
        <v>4.1951852081200891E-2</v>
      </c>
      <c r="I74" s="379">
        <v>8.5953942914815312E-2</v>
      </c>
      <c r="J74" s="380">
        <v>5.8312720383137728E-2</v>
      </c>
      <c r="K74" s="378">
        <v>2.5974025974025974E-3</v>
      </c>
      <c r="L74" s="379">
        <v>9.8425196850393699E-3</v>
      </c>
      <c r="M74" s="379">
        <v>1.3548150860490663E-2</v>
      </c>
      <c r="N74" s="379">
        <v>1.7458777885548012E-3</v>
      </c>
      <c r="O74" s="379">
        <v>7.9667474887426398E-3</v>
      </c>
      <c r="P74" s="380">
        <v>7.9667474887426398E-3</v>
      </c>
      <c r="Q74" s="378">
        <v>0</v>
      </c>
      <c r="R74" s="379">
        <v>2.46571547305721E-2</v>
      </c>
      <c r="S74" s="379">
        <v>2.1323807977485523E-2</v>
      </c>
      <c r="T74" s="379">
        <v>2.1196761240208018E-2</v>
      </c>
      <c r="U74" s="379">
        <v>8.1817632485346542E-2</v>
      </c>
      <c r="V74" s="380">
        <v>3.7345867808505843E-2</v>
      </c>
      <c r="W74" s="378">
        <v>8.4158415841584164E-3</v>
      </c>
      <c r="X74" s="379">
        <v>5.8403212471949927E-2</v>
      </c>
      <c r="Y74" s="379">
        <v>4.756249809689108E-2</v>
      </c>
      <c r="Z74" s="379">
        <v>3.4463356308904208E-2</v>
      </c>
      <c r="AA74" s="379">
        <v>4.775567024310743E-2</v>
      </c>
      <c r="AB74" s="379">
        <v>0.13830398741453379</v>
      </c>
      <c r="AC74" s="380">
        <v>9.5638818673407358E-2</v>
      </c>
      <c r="AD74" s="378">
        <v>2.097902097902098E-2</v>
      </c>
      <c r="AE74" s="379">
        <v>5.0487156775907885E-2</v>
      </c>
      <c r="AF74" s="379">
        <v>7.0137152602141831E-2</v>
      </c>
      <c r="AG74" s="379">
        <v>2.4220143807103856E-2</v>
      </c>
      <c r="AH74" s="379">
        <v>5.8177754404417567E-2</v>
      </c>
      <c r="AI74" s="379">
        <v>4.6705504218561671E-2</v>
      </c>
      <c r="AJ74" s="380">
        <v>5.452311472892029E-2</v>
      </c>
    </row>
    <row r="75" spans="2:36" s="4" customFormat="1" hidden="1" outlineLevel="1" x14ac:dyDescent="0.25">
      <c r="B75" s="53" t="s">
        <v>81</v>
      </c>
      <c r="C75" s="378">
        <v>1.043115438108484E-3</v>
      </c>
      <c r="D75" s="379">
        <v>1.1245314452311536E-2</v>
      </c>
      <c r="E75" s="379">
        <v>2.1789608989509476E-2</v>
      </c>
      <c r="F75" s="379">
        <v>2.071574469113719E-2</v>
      </c>
      <c r="G75" s="379">
        <v>1.5055467511885896E-2</v>
      </c>
      <c r="H75" s="379">
        <v>1.9457450761798587E-2</v>
      </c>
      <c r="I75" s="379">
        <v>4.8454129342057228E-2</v>
      </c>
      <c r="J75" s="380">
        <v>2.9493808681453258E-2</v>
      </c>
      <c r="K75" s="378">
        <v>0</v>
      </c>
      <c r="L75" s="379">
        <v>2.8517110266159697E-3</v>
      </c>
      <c r="M75" s="379">
        <v>3.0317164179104478E-3</v>
      </c>
      <c r="N75" s="379">
        <v>2.9806259314456036E-3</v>
      </c>
      <c r="O75" s="379">
        <v>2.8160878041735863E-3</v>
      </c>
      <c r="P75" s="380">
        <v>2.8160878041735863E-3</v>
      </c>
      <c r="Q75" s="378">
        <v>5.2410901467505244E-3</v>
      </c>
      <c r="R75" s="379">
        <v>8.9797478028276652E-3</v>
      </c>
      <c r="S75" s="379">
        <v>6.4135308473806689E-3</v>
      </c>
      <c r="T75" s="379">
        <v>6.7107613576015065E-3</v>
      </c>
      <c r="U75" s="379">
        <v>3.1197358668553332E-2</v>
      </c>
      <c r="V75" s="380">
        <v>1.3169353262125224E-2</v>
      </c>
      <c r="W75" s="378">
        <v>3.2379924446842958E-3</v>
      </c>
      <c r="X75" s="379">
        <v>4.0536723163841805E-2</v>
      </c>
      <c r="Y75" s="379">
        <v>2.5675915517955391E-2</v>
      </c>
      <c r="Z75" s="379">
        <v>1.4037985136251032E-2</v>
      </c>
      <c r="AA75" s="379">
        <v>2.7152491898046773E-2</v>
      </c>
      <c r="AB75" s="379">
        <v>8.3703223446877126E-2</v>
      </c>
      <c r="AC75" s="380">
        <v>5.6167795424691649E-2</v>
      </c>
      <c r="AD75" s="378">
        <v>4.2492917847025496E-2</v>
      </c>
      <c r="AE75" s="379">
        <v>2.1651560926485399E-2</v>
      </c>
      <c r="AF75" s="379">
        <v>2.6336162800342854E-2</v>
      </c>
      <c r="AG75" s="379">
        <v>1.347068145800317E-2</v>
      </c>
      <c r="AH75" s="379">
        <v>2.3678580937778308E-2</v>
      </c>
      <c r="AI75" s="379">
        <v>2.5078369905956112E-2</v>
      </c>
      <c r="AJ75" s="380">
        <v>2.4087695586629931E-2</v>
      </c>
    </row>
    <row r="76" spans="2:36" s="4" customFormat="1" hidden="1" outlineLevel="1" x14ac:dyDescent="0.25">
      <c r="B76" s="53" t="s">
        <v>82</v>
      </c>
      <c r="C76" s="378">
        <v>0</v>
      </c>
      <c r="D76" s="379">
        <v>2.8825995807127882E-3</v>
      </c>
      <c r="E76" s="379">
        <v>4.4228538283062648E-3</v>
      </c>
      <c r="F76" s="379">
        <v>1.0551703346397348E-3</v>
      </c>
      <c r="G76" s="379">
        <v>8.4815244126544348E-4</v>
      </c>
      <c r="H76" s="379">
        <v>1.6545223611203958E-3</v>
      </c>
      <c r="I76" s="379">
        <v>4.2813777614009226E-3</v>
      </c>
      <c r="J76" s="380">
        <v>2.5019387194828574E-3</v>
      </c>
      <c r="K76" s="378">
        <v>0</v>
      </c>
      <c r="L76" s="379">
        <v>2.3713540431586438E-3</v>
      </c>
      <c r="M76" s="379">
        <v>9.8619329388560163E-4</v>
      </c>
      <c r="N76" s="379">
        <v>1.4739945251631922E-3</v>
      </c>
      <c r="O76" s="379">
        <v>1.5349755134858563E-3</v>
      </c>
      <c r="P76" s="380">
        <v>1.5349755134858563E-3</v>
      </c>
      <c r="Q76" s="378">
        <v>0</v>
      </c>
      <c r="R76" s="379">
        <v>2.6790063321967851E-3</v>
      </c>
      <c r="S76" s="379">
        <v>3.2510713757942961E-4</v>
      </c>
      <c r="T76" s="379">
        <v>5.6940238631363722E-4</v>
      </c>
      <c r="U76" s="379">
        <v>2.0722811671087535E-3</v>
      </c>
      <c r="V76" s="380">
        <v>9.2700341216149583E-4</v>
      </c>
      <c r="W76" s="378">
        <v>3.6036036036036037E-3</v>
      </c>
      <c r="X76" s="379">
        <v>1.0175527855507505E-2</v>
      </c>
      <c r="Y76" s="379">
        <v>1.1293236964377905E-3</v>
      </c>
      <c r="Z76" s="379">
        <v>6.334125098970705E-4</v>
      </c>
      <c r="AA76" s="379">
        <v>3.24636526588329E-3</v>
      </c>
      <c r="AB76" s="379">
        <v>1.2198253723677453E-3</v>
      </c>
      <c r="AC76" s="380">
        <v>2.2694918401452474E-3</v>
      </c>
      <c r="AD76" s="378">
        <v>1.4705882352941176E-3</v>
      </c>
      <c r="AE76" s="379">
        <v>2.6128266033254156E-3</v>
      </c>
      <c r="AF76" s="379">
        <v>1.7360289127724381E-3</v>
      </c>
      <c r="AG76" s="379">
        <v>7.5609602419507275E-4</v>
      </c>
      <c r="AH76" s="379">
        <v>1.6841156783660859E-3</v>
      </c>
      <c r="AI76" s="379">
        <v>1.003693592420106E-2</v>
      </c>
      <c r="AJ76" s="380">
        <v>4.0739436080437412E-3</v>
      </c>
    </row>
    <row r="77" spans="2:36" s="4" customFormat="1" hidden="1" outlineLevel="1" x14ac:dyDescent="0.25">
      <c r="B77" s="53" t="s">
        <v>83</v>
      </c>
      <c r="C77" s="378">
        <v>0</v>
      </c>
      <c r="D77" s="379">
        <v>1.2180267965895249E-3</v>
      </c>
      <c r="E77" s="379">
        <v>3.7642175514273507E-3</v>
      </c>
      <c r="F77" s="379">
        <v>1.6191569217407487E-3</v>
      </c>
      <c r="G77" s="379">
        <v>9.2008412197686648E-4</v>
      </c>
      <c r="H77" s="379">
        <v>1.8965543989202438E-3</v>
      </c>
      <c r="I77" s="379">
        <v>5.4920405209840806E-3</v>
      </c>
      <c r="J77" s="380">
        <v>3.1512286761809531E-3</v>
      </c>
      <c r="K77" s="378">
        <v>0</v>
      </c>
      <c r="L77" s="379">
        <v>8.8300220750551876E-4</v>
      </c>
      <c r="M77" s="379">
        <v>4.3029259896729778E-4</v>
      </c>
      <c r="N77" s="379">
        <v>0</v>
      </c>
      <c r="O77" s="379">
        <v>2.931691586045148E-4</v>
      </c>
      <c r="P77" s="380">
        <v>2.931691586045148E-4</v>
      </c>
      <c r="Q77" s="378">
        <v>0</v>
      </c>
      <c r="R77" s="379">
        <v>2.4357838795394152E-3</v>
      </c>
      <c r="S77" s="379">
        <v>5.4029229813329013E-4</v>
      </c>
      <c r="T77" s="379">
        <v>7.301333082104668E-4</v>
      </c>
      <c r="U77" s="379">
        <v>4.1936171725069299E-3</v>
      </c>
      <c r="V77" s="380">
        <v>1.5921594990004775E-3</v>
      </c>
      <c r="W77" s="378">
        <v>8.8888888888888893E-4</v>
      </c>
      <c r="X77" s="379">
        <v>8.2681707473400839E-3</v>
      </c>
      <c r="Y77" s="379">
        <v>2.4812356553563676E-4</v>
      </c>
      <c r="Z77" s="379">
        <v>1.7933508070078631E-3</v>
      </c>
      <c r="AA77" s="379">
        <v>2.6859724643352664E-3</v>
      </c>
      <c r="AB77" s="379">
        <v>5.2023920633274571E-3</v>
      </c>
      <c r="AC77" s="380">
        <v>3.9622707668571832E-3</v>
      </c>
      <c r="AD77" s="378">
        <v>2.0533880903490761E-3</v>
      </c>
      <c r="AE77" s="379">
        <v>8.5357846355876561E-4</v>
      </c>
      <c r="AF77" s="379">
        <v>3.2833951833356242E-3</v>
      </c>
      <c r="AG77" s="379">
        <v>8.7461735490722812E-4</v>
      </c>
      <c r="AH77" s="379">
        <v>2.4932600895951999E-3</v>
      </c>
      <c r="AI77" s="379">
        <v>7.6262187469832996E-3</v>
      </c>
      <c r="AJ77" s="380">
        <v>4.0113631497052148E-3</v>
      </c>
    </row>
    <row r="78" spans="2:36" s="4" customFormat="1" hidden="1" outlineLevel="1" x14ac:dyDescent="0.25">
      <c r="B78" s="53" t="s">
        <v>84</v>
      </c>
      <c r="C78" s="378">
        <v>0</v>
      </c>
      <c r="D78" s="379">
        <v>2.9806259314456036E-4</v>
      </c>
      <c r="E78" s="379">
        <v>8.1509125680016333E-3</v>
      </c>
      <c r="F78" s="379">
        <v>2.3046436241102972E-3</v>
      </c>
      <c r="G78" s="379">
        <v>1.678585389408816E-3</v>
      </c>
      <c r="H78" s="379">
        <v>3.2666951455474227E-3</v>
      </c>
      <c r="I78" s="379">
        <v>4.4097950519319702E-3</v>
      </c>
      <c r="J78" s="380">
        <v>3.6808720553595832E-3</v>
      </c>
      <c r="K78" s="378">
        <v>0</v>
      </c>
      <c r="L78" s="379">
        <v>9.4161958568738226E-4</v>
      </c>
      <c r="M78" s="379">
        <v>7.6550140341923956E-4</v>
      </c>
      <c r="N78" s="379">
        <v>3.2405642394205108E-3</v>
      </c>
      <c r="O78" s="379">
        <v>1.8723404255319149E-3</v>
      </c>
      <c r="P78" s="380">
        <v>1.8723404255319149E-3</v>
      </c>
      <c r="Q78" s="378">
        <v>0</v>
      </c>
      <c r="R78" s="379">
        <v>3.5467612469665859E-3</v>
      </c>
      <c r="S78" s="379">
        <v>8.3925474178929112E-4</v>
      </c>
      <c r="T78" s="379">
        <v>1.1618257261410789E-3</v>
      </c>
      <c r="U78" s="379">
        <v>3.3866017567996615E-3</v>
      </c>
      <c r="V78" s="380">
        <v>1.5690376569037657E-3</v>
      </c>
      <c r="W78" s="378">
        <v>0</v>
      </c>
      <c r="X78" s="379">
        <v>1.7454037700721434E-2</v>
      </c>
      <c r="Y78" s="379">
        <v>1.1087074094104921E-3</v>
      </c>
      <c r="Z78" s="379">
        <v>1.0727056019070322E-3</v>
      </c>
      <c r="AA78" s="379">
        <v>5.4842601733026217E-3</v>
      </c>
      <c r="AB78" s="379">
        <v>5.3868530004771214E-3</v>
      </c>
      <c r="AC78" s="380">
        <v>5.4351201938008572E-3</v>
      </c>
      <c r="AD78" s="378">
        <v>0</v>
      </c>
      <c r="AE78" s="379">
        <v>4.7422450345904928E-3</v>
      </c>
      <c r="AF78" s="379">
        <v>4.8359553278626592E-3</v>
      </c>
      <c r="AG78" s="379">
        <v>1.7403411068569439E-3</v>
      </c>
      <c r="AH78" s="379">
        <v>4.1826287821896064E-3</v>
      </c>
      <c r="AI78" s="379">
        <v>4.4251380318285159E-3</v>
      </c>
      <c r="AJ78" s="380">
        <v>4.2599750098730425E-3</v>
      </c>
    </row>
    <row r="79" spans="2:36" s="4" customFormat="1" hidden="1" outlineLevel="1" x14ac:dyDescent="0.25">
      <c r="B79" s="53" t="s">
        <v>85</v>
      </c>
      <c r="C79" s="378">
        <v>1.5151515151515152E-3</v>
      </c>
      <c r="D79" s="379">
        <v>4.1128917883988085E-3</v>
      </c>
      <c r="E79" s="379">
        <v>2.4257434140218148E-3</v>
      </c>
      <c r="F79" s="379">
        <v>3.5265374708424997E-3</v>
      </c>
      <c r="G79" s="379">
        <v>4.2374771399259555E-4</v>
      </c>
      <c r="H79" s="379">
        <v>2.8295413629353858E-3</v>
      </c>
      <c r="I79" s="379">
        <v>3.6572964550985092E-3</v>
      </c>
      <c r="J79" s="380">
        <v>3.1304656135215359E-3</v>
      </c>
      <c r="K79" s="378">
        <v>3.5211267605633804E-3</v>
      </c>
      <c r="L79" s="379">
        <v>5.8651026392961877E-4</v>
      </c>
      <c r="M79" s="379">
        <v>1.9691499835904169E-3</v>
      </c>
      <c r="N79" s="379">
        <v>1.3303769401330377E-3</v>
      </c>
      <c r="O79" s="379">
        <v>1.525940996948118E-3</v>
      </c>
      <c r="P79" s="380">
        <v>1.525940996948118E-3</v>
      </c>
      <c r="Q79" s="378">
        <v>0</v>
      </c>
      <c r="R79" s="379">
        <v>1.0364484366902746E-3</v>
      </c>
      <c r="S79" s="379">
        <v>1.6149498212019841E-4</v>
      </c>
      <c r="T79" s="379">
        <v>2.5795186221402069E-4</v>
      </c>
      <c r="U79" s="379">
        <v>1.798248158245838E-3</v>
      </c>
      <c r="V79" s="380">
        <v>6.5054113194156957E-4</v>
      </c>
      <c r="W79" s="378">
        <v>1.4174344436569809E-3</v>
      </c>
      <c r="X79" s="379">
        <v>4.7586316290382279E-4</v>
      </c>
      <c r="Y79" s="379">
        <v>6.5180196083756557E-4</v>
      </c>
      <c r="Z79" s="379">
        <v>8.9297104222477359E-4</v>
      </c>
      <c r="AA79" s="379">
        <v>6.4631293856949406E-4</v>
      </c>
      <c r="AB79" s="379">
        <v>1.8185202686255137E-3</v>
      </c>
      <c r="AC79" s="380">
        <v>1.2535139184548401E-3</v>
      </c>
      <c r="AD79" s="378">
        <v>1.0466222645099905E-2</v>
      </c>
      <c r="AE79" s="379">
        <v>6.1218540472257315E-3</v>
      </c>
      <c r="AF79" s="379">
        <v>7.3517465475223392E-3</v>
      </c>
      <c r="AG79" s="379">
        <v>0</v>
      </c>
      <c r="AH79" s="379">
        <v>5.9812339865660275E-3</v>
      </c>
      <c r="AI79" s="379">
        <v>8.4936906914839568E-3</v>
      </c>
      <c r="AJ79" s="380">
        <v>6.7317789742687003E-3</v>
      </c>
    </row>
    <row r="80" spans="2:36" s="4" customFormat="1" hidden="1" outlineLevel="1" x14ac:dyDescent="0.25">
      <c r="B80" s="53" t="s">
        <v>86</v>
      </c>
      <c r="C80" s="378">
        <v>2.0048115477145148E-3</v>
      </c>
      <c r="D80" s="379">
        <v>2.6091733040373524E-3</v>
      </c>
      <c r="E80" s="379">
        <v>3.1670796078853819E-3</v>
      </c>
      <c r="F80" s="379">
        <v>3.4730232761147031E-3</v>
      </c>
      <c r="G80" s="379">
        <v>1.5909925345734916E-3</v>
      </c>
      <c r="H80" s="379">
        <v>3.0805088860833252E-3</v>
      </c>
      <c r="I80" s="379">
        <v>5.8448540706605226E-3</v>
      </c>
      <c r="J80" s="380">
        <v>4.0090293453724606E-3</v>
      </c>
      <c r="K80" s="378">
        <v>0</v>
      </c>
      <c r="L80" s="379">
        <v>4.299226139294927E-4</v>
      </c>
      <c r="M80" s="379">
        <v>1.0893246187363835E-3</v>
      </c>
      <c r="N80" s="379">
        <v>2.410085279940675E-3</v>
      </c>
      <c r="O80" s="379">
        <v>1.5070328198258541E-3</v>
      </c>
      <c r="P80" s="380">
        <v>1.5070328198258541E-3</v>
      </c>
      <c r="Q80" s="378">
        <v>0</v>
      </c>
      <c r="R80" s="379">
        <v>3.1943212067435671E-3</v>
      </c>
      <c r="S80" s="379">
        <v>3.7791942757804035E-4</v>
      </c>
      <c r="T80" s="379">
        <v>7.114368869246524E-4</v>
      </c>
      <c r="U80" s="379">
        <v>5.7616132517104793E-3</v>
      </c>
      <c r="V80" s="380">
        <v>1.8748962999834079E-3</v>
      </c>
      <c r="W80" s="378">
        <v>2.6292725679228747E-3</v>
      </c>
      <c r="X80" s="379">
        <v>8.970755337599426E-4</v>
      </c>
      <c r="Y80" s="379">
        <v>6.1419104574106994E-4</v>
      </c>
      <c r="Z80" s="379">
        <v>2.8683181225554106E-3</v>
      </c>
      <c r="AA80" s="379">
        <v>1.0448580586891458E-3</v>
      </c>
      <c r="AB80" s="379">
        <v>5.4230727093452138E-3</v>
      </c>
      <c r="AC80" s="380">
        <v>3.2004890634973436E-3</v>
      </c>
      <c r="AD80" s="378">
        <v>8.4033613445378148E-3</v>
      </c>
      <c r="AE80" s="379">
        <v>7.1953230400239841E-3</v>
      </c>
      <c r="AF80" s="379">
        <v>7.4844402426534314E-3</v>
      </c>
      <c r="AG80" s="379">
        <v>3.9897406668566542E-4</v>
      </c>
      <c r="AH80" s="379">
        <v>6.1655106334229E-3</v>
      </c>
      <c r="AI80" s="379">
        <v>8.78643532344448E-3</v>
      </c>
      <c r="AJ80" s="380">
        <v>6.9432746182297583E-3</v>
      </c>
    </row>
    <row r="81" spans="2:36" s="4" customFormat="1" hidden="1" outlineLevel="1" x14ac:dyDescent="0.25">
      <c r="B81" s="53" t="s">
        <v>87</v>
      </c>
      <c r="C81" s="378">
        <v>2.7164685908319186E-3</v>
      </c>
      <c r="D81" s="379">
        <v>1.3161162155450708E-2</v>
      </c>
      <c r="E81" s="379">
        <v>1.980945193849637E-2</v>
      </c>
      <c r="F81" s="379">
        <v>2.2016758848244593E-2</v>
      </c>
      <c r="G81" s="379">
        <v>2.0398492191707054E-2</v>
      </c>
      <c r="H81" s="379">
        <v>2.0868511527692632E-2</v>
      </c>
      <c r="I81" s="379">
        <v>5.842902700409236E-2</v>
      </c>
      <c r="J81" s="380">
        <v>3.3780874835024455E-2</v>
      </c>
      <c r="K81" s="378">
        <v>2.881844380403458E-3</v>
      </c>
      <c r="L81" s="379">
        <v>4.8634493078937528E-3</v>
      </c>
      <c r="M81" s="379">
        <v>4.6172971053098913E-3</v>
      </c>
      <c r="N81" s="379">
        <v>4.8771676300578036E-3</v>
      </c>
      <c r="O81" s="379">
        <v>4.6786844640154118E-3</v>
      </c>
      <c r="P81" s="380">
        <v>4.6786844640154118E-3</v>
      </c>
      <c r="Q81" s="378">
        <v>0</v>
      </c>
      <c r="R81" s="379">
        <v>1.821743388834476E-2</v>
      </c>
      <c r="S81" s="379">
        <v>1.4803283328615907E-2</v>
      </c>
      <c r="T81" s="379">
        <v>1.4853753225145282E-2</v>
      </c>
      <c r="U81" s="379">
        <v>5.301286391333785E-2</v>
      </c>
      <c r="V81" s="380">
        <v>2.4875091125691223E-2</v>
      </c>
      <c r="W81" s="378">
        <v>1.9394879751745538E-2</v>
      </c>
      <c r="X81" s="379">
        <v>1.6194960418067988E-2</v>
      </c>
      <c r="Y81" s="379">
        <v>1.3278468452693632E-2</v>
      </c>
      <c r="Z81" s="379">
        <v>2.4981357196122298E-2</v>
      </c>
      <c r="AA81" s="379">
        <v>1.579583015509789E-2</v>
      </c>
      <c r="AB81" s="379">
        <v>9.0585975024015372E-2</v>
      </c>
      <c r="AC81" s="380">
        <v>5.3051328675790349E-2</v>
      </c>
      <c r="AD81" s="378">
        <v>2.6875699888017916E-2</v>
      </c>
      <c r="AE81" s="379">
        <v>3.5601265822784812E-2</v>
      </c>
      <c r="AF81" s="379">
        <v>2.9647974031788673E-2</v>
      </c>
      <c r="AG81" s="379">
        <v>1.8743593498316006E-2</v>
      </c>
      <c r="AH81" s="379">
        <v>2.8380450451277624E-2</v>
      </c>
      <c r="AI81" s="379">
        <v>3.693576388888889E-2</v>
      </c>
      <c r="AJ81" s="380">
        <v>3.0923977211874086E-2</v>
      </c>
    </row>
    <row r="82" spans="2:36" s="4" customFormat="1" hidden="1" outlineLevel="1" x14ac:dyDescent="0.25">
      <c r="B82" s="53" t="s">
        <v>88</v>
      </c>
      <c r="C82" s="378">
        <v>7.575757575757576E-3</v>
      </c>
      <c r="D82" s="379">
        <v>1.9852262234533704E-2</v>
      </c>
      <c r="E82" s="379">
        <v>5.7063871926060404E-2</v>
      </c>
      <c r="F82" s="379">
        <v>5.0330741097717159E-2</v>
      </c>
      <c r="G82" s="379">
        <v>3.6211430363561795E-2</v>
      </c>
      <c r="H82" s="379">
        <v>4.7688927285135525E-2</v>
      </c>
      <c r="I82" s="379">
        <v>8.7930698037466545E-2</v>
      </c>
      <c r="J82" s="380">
        <v>6.2234089449223519E-2</v>
      </c>
      <c r="K82" s="378">
        <v>6.4020486555697821E-3</v>
      </c>
      <c r="L82" s="379">
        <v>8.6775425199583471E-3</v>
      </c>
      <c r="M82" s="379">
        <v>1.0348500989194948E-2</v>
      </c>
      <c r="N82" s="379">
        <v>1.6346153846153847E-2</v>
      </c>
      <c r="O82" s="379">
        <v>1.2141079341953499E-2</v>
      </c>
      <c r="P82" s="380">
        <v>1.2141079341953499E-2</v>
      </c>
      <c r="Q82" s="378">
        <v>4.1322314049586778E-3</v>
      </c>
      <c r="R82" s="379">
        <v>5.7331480194579572E-2</v>
      </c>
      <c r="S82" s="379">
        <v>2.2913745263597577E-2</v>
      </c>
      <c r="T82" s="379">
        <v>2.7385005342809573E-2</v>
      </c>
      <c r="U82" s="379">
        <v>0.10311680745703466</v>
      </c>
      <c r="V82" s="380">
        <v>4.6652956107683469E-2</v>
      </c>
      <c r="W82" s="378">
        <v>1.9931662870159454E-2</v>
      </c>
      <c r="X82" s="379">
        <v>7.7612673461869092E-2</v>
      </c>
      <c r="Y82" s="379">
        <v>3.0245036054816991E-2</v>
      </c>
      <c r="Z82" s="379">
        <v>4.2398231239432954E-2</v>
      </c>
      <c r="AA82" s="379">
        <v>4.5643002618562703E-2</v>
      </c>
      <c r="AB82" s="379">
        <v>0.13557778265049675</v>
      </c>
      <c r="AC82" s="380">
        <v>9.2300422649830682E-2</v>
      </c>
      <c r="AD82" s="378">
        <v>5.06108202443281E-2</v>
      </c>
      <c r="AE82" s="379">
        <v>6.6440731399747793E-2</v>
      </c>
      <c r="AF82" s="379">
        <v>7.1306456125081602E-2</v>
      </c>
      <c r="AG82" s="379">
        <v>2.8805885681946801E-2</v>
      </c>
      <c r="AH82" s="379">
        <v>6.2508426762360111E-2</v>
      </c>
      <c r="AI82" s="379">
        <v>5.0242557647511378E-2</v>
      </c>
      <c r="AJ82" s="380">
        <v>5.8500684300198308E-2</v>
      </c>
    </row>
    <row r="83" spans="2:36" s="4" customFormat="1" hidden="1" outlineLevel="1" x14ac:dyDescent="0.25">
      <c r="B83" s="53" t="s">
        <v>89</v>
      </c>
      <c r="C83" s="378">
        <v>7.6310550763105511E-3</v>
      </c>
      <c r="D83" s="379">
        <v>1.0934046760497848E-2</v>
      </c>
      <c r="E83" s="379">
        <v>6.3187252817593673E-2</v>
      </c>
      <c r="F83" s="379">
        <v>5.6187514628682246E-2</v>
      </c>
      <c r="G83" s="379">
        <v>3.6837334696818276E-2</v>
      </c>
      <c r="H83" s="379">
        <v>5.1904677390729119E-2</v>
      </c>
      <c r="I83" s="379">
        <v>9.7856205337611205E-2</v>
      </c>
      <c r="J83" s="380">
        <v>6.8788225958312174E-2</v>
      </c>
      <c r="K83" s="378">
        <v>6.8493150684931503E-3</v>
      </c>
      <c r="L83" s="379">
        <v>1.8238128011011701E-2</v>
      </c>
      <c r="M83" s="379">
        <v>1.5976331360946745E-2</v>
      </c>
      <c r="N83" s="379">
        <v>2.8997653369091519E-2</v>
      </c>
      <c r="O83" s="379">
        <v>2.1264994547437296E-2</v>
      </c>
      <c r="P83" s="380">
        <v>2.1264994547437296E-2</v>
      </c>
      <c r="Q83" s="378">
        <v>3.0372057706909645E-3</v>
      </c>
      <c r="R83" s="379">
        <v>4.8368200836820086E-2</v>
      </c>
      <c r="S83" s="379">
        <v>2.881913303437967E-2</v>
      </c>
      <c r="T83" s="379">
        <v>3.0852682735260911E-2</v>
      </c>
      <c r="U83" s="379">
        <v>0.10380952380952381</v>
      </c>
      <c r="V83" s="380">
        <v>5.1193089286978688E-2</v>
      </c>
      <c r="W83" s="378">
        <v>4.1876046901172526E-3</v>
      </c>
      <c r="X83" s="379">
        <v>9.2379098667465187E-2</v>
      </c>
      <c r="Y83" s="379">
        <v>3.8355882150951169E-2</v>
      </c>
      <c r="Z83" s="379">
        <v>3.1648228539420252E-2</v>
      </c>
      <c r="AA83" s="379">
        <v>5.0811768178687398E-2</v>
      </c>
      <c r="AB83" s="379">
        <v>0.13977354359798858</v>
      </c>
      <c r="AC83" s="380">
        <v>9.8406859380862174E-2</v>
      </c>
      <c r="AD83" s="378">
        <v>4.4247787610619468E-3</v>
      </c>
      <c r="AE83" s="379">
        <v>7.9314467915504186E-2</v>
      </c>
      <c r="AF83" s="379">
        <v>7.1994566447815253E-2</v>
      </c>
      <c r="AG83" s="379">
        <v>3.1992784380305603E-2</v>
      </c>
      <c r="AH83" s="379">
        <v>6.4311892494821263E-2</v>
      </c>
      <c r="AI83" s="379">
        <v>6.0137339447448271E-2</v>
      </c>
      <c r="AJ83" s="380">
        <v>6.2985619853879155E-2</v>
      </c>
    </row>
    <row r="84" spans="2:36" s="4" customFormat="1" ht="15.75" collapsed="1" x14ac:dyDescent="0.25">
      <c r="B84" s="65">
        <v>2012</v>
      </c>
      <c r="C84" s="381">
        <v>3.7120359955005624E-3</v>
      </c>
      <c r="D84" s="382">
        <v>9.7372229715759727E-3</v>
      </c>
      <c r="E84" s="382">
        <v>2.5475236432101828E-2</v>
      </c>
      <c r="F84" s="382">
        <v>2.5540613077741751E-2</v>
      </c>
      <c r="G84" s="382">
        <v>1.6993442901465539E-2</v>
      </c>
      <c r="H84" s="382">
        <v>2.3446200036679E-2</v>
      </c>
      <c r="I84" s="382">
        <v>5.2232364347704764E-2</v>
      </c>
      <c r="J84" s="383">
        <v>3.3592154124506182E-2</v>
      </c>
      <c r="K84" s="381">
        <v>3.3255327010715606E-3</v>
      </c>
      <c r="L84" s="382">
        <v>7.8502108632691435E-3</v>
      </c>
      <c r="M84" s="382">
        <v>6.7809643649836592E-3</v>
      </c>
      <c r="N84" s="382">
        <v>6.1768479069988442E-3</v>
      </c>
      <c r="O84" s="382">
        <v>6.6373131393776177E-3</v>
      </c>
      <c r="P84" s="383">
        <v>6.6373131393776177E-3</v>
      </c>
      <c r="Q84" s="381">
        <v>1.6378796902918405E-3</v>
      </c>
      <c r="R84" s="382">
        <v>2.1084516243986457E-2</v>
      </c>
      <c r="S84" s="382">
        <v>1.0251551645238364E-2</v>
      </c>
      <c r="T84" s="382">
        <v>1.1442069191549935E-2</v>
      </c>
      <c r="U84" s="382">
        <v>5.274299131919738E-2</v>
      </c>
      <c r="V84" s="383">
        <v>2.1620981778166827E-2</v>
      </c>
      <c r="W84" s="381">
        <v>7.2636341986187184E-3</v>
      </c>
      <c r="X84" s="382">
        <v>3.6846875638520259E-2</v>
      </c>
      <c r="Y84" s="382">
        <v>2.1358783265261975E-2</v>
      </c>
      <c r="Z84" s="382">
        <v>1.9288316054917345E-2</v>
      </c>
      <c r="AA84" s="382">
        <v>2.5058011412559655E-2</v>
      </c>
      <c r="AB84" s="382">
        <v>8.1198035349210815E-2</v>
      </c>
      <c r="AC84" s="383">
        <v>5.376585627447792E-2</v>
      </c>
      <c r="AD84" s="381">
        <v>1.9741915582746388E-2</v>
      </c>
      <c r="AE84" s="382">
        <v>2.7845096196646719E-2</v>
      </c>
      <c r="AF84" s="382">
        <v>3.6841025641025642E-2</v>
      </c>
      <c r="AG84" s="382">
        <v>1.4012966812118876E-2</v>
      </c>
      <c r="AH84" s="382">
        <v>3.1165984875847607E-2</v>
      </c>
      <c r="AI84" s="382">
        <v>2.8724780521364582E-2</v>
      </c>
      <c r="AJ84" s="383">
        <v>3.0423474476328895E-2</v>
      </c>
    </row>
    <row r="85" spans="2:36" s="4" customFormat="1" hidden="1" outlineLevel="1" x14ac:dyDescent="0.25">
      <c r="B85" s="53" t="s">
        <v>78</v>
      </c>
      <c r="C85" s="378">
        <v>1.3838748495788207E-2</v>
      </c>
      <c r="D85" s="379">
        <v>9.6959903040096957E-3</v>
      </c>
      <c r="E85" s="379">
        <v>4.7488218189110601E-2</v>
      </c>
      <c r="F85" s="379">
        <v>4.7237585768912842E-2</v>
      </c>
      <c r="G85" s="379">
        <v>2.2130157086138445E-2</v>
      </c>
      <c r="H85" s="379">
        <v>4.2265918224997506E-2</v>
      </c>
      <c r="I85" s="379">
        <v>6.967326404245909E-2</v>
      </c>
      <c r="J85" s="380">
        <v>5.2552131963896673E-2</v>
      </c>
      <c r="K85" s="378">
        <v>7.2780203784570596E-3</v>
      </c>
      <c r="L85" s="379">
        <v>1.1068211068211068E-2</v>
      </c>
      <c r="M85" s="379">
        <v>4.5551982851018222E-3</v>
      </c>
      <c r="N85" s="379">
        <v>2.3234200743494425E-3</v>
      </c>
      <c r="O85" s="379">
        <v>5.9486040609137052E-3</v>
      </c>
      <c r="P85" s="380">
        <v>5.9486040609137052E-3</v>
      </c>
      <c r="Q85" s="378">
        <v>0</v>
      </c>
      <c r="R85" s="379">
        <v>3.5426486239927016E-2</v>
      </c>
      <c r="S85" s="379">
        <v>1.6586882946610971E-2</v>
      </c>
      <c r="T85" s="379">
        <v>1.8952606288264996E-2</v>
      </c>
      <c r="U85" s="379">
        <v>6.2954159592529715E-2</v>
      </c>
      <c r="V85" s="380">
        <v>3.058038117799074E-2</v>
      </c>
      <c r="W85" s="378">
        <v>1.6246498599439777E-2</v>
      </c>
      <c r="X85" s="379">
        <v>7.9418077748628663E-2</v>
      </c>
      <c r="Y85" s="379">
        <v>6.148282097649186E-2</v>
      </c>
      <c r="Z85" s="379">
        <v>4.9462973431317128E-2</v>
      </c>
      <c r="AA85" s="379">
        <v>6.3868129538347376E-2</v>
      </c>
      <c r="AB85" s="379">
        <v>9.3719917114000878E-2</v>
      </c>
      <c r="AC85" s="380">
        <v>7.9387564678937997E-2</v>
      </c>
      <c r="AD85" s="378">
        <v>1.4830508474576272E-2</v>
      </c>
      <c r="AE85" s="379">
        <v>4.7504798464491363E-2</v>
      </c>
      <c r="AF85" s="379">
        <v>6.9712453979941608E-2</v>
      </c>
      <c r="AG85" s="379">
        <v>1.3275027330938622E-2</v>
      </c>
      <c r="AH85" s="379">
        <v>5.7687676511154411E-2</v>
      </c>
      <c r="AI85" s="379">
        <v>6.3432322026896776E-2</v>
      </c>
      <c r="AJ85" s="380">
        <v>5.9542867307008182E-2</v>
      </c>
    </row>
    <row r="86" spans="2:36" s="4" customFormat="1" hidden="1" outlineLevel="1" x14ac:dyDescent="0.25">
      <c r="B86" s="53" t="s">
        <v>79</v>
      </c>
      <c r="C86" s="378">
        <v>4.8561822936122523E-3</v>
      </c>
      <c r="D86" s="379">
        <v>1.0942834631883043E-2</v>
      </c>
      <c r="E86" s="379">
        <v>5.2001769945554936E-2</v>
      </c>
      <c r="F86" s="379">
        <v>4.7353959479561149E-2</v>
      </c>
      <c r="G86" s="379">
        <v>1.9339150336146475E-2</v>
      </c>
      <c r="H86" s="379">
        <v>4.2383550146873686E-2</v>
      </c>
      <c r="I86" s="379">
        <v>7.0323643696817664E-2</v>
      </c>
      <c r="J86" s="380">
        <v>5.3264979204030373E-2</v>
      </c>
      <c r="K86" s="378">
        <v>6.4599483204134363E-3</v>
      </c>
      <c r="L86" s="379">
        <v>1.7608695652173913E-2</v>
      </c>
      <c r="M86" s="379">
        <v>1.7933198834342075E-3</v>
      </c>
      <c r="N86" s="379">
        <v>4.140786749482402E-3</v>
      </c>
      <c r="O86" s="379">
        <v>8.0297831958537121E-3</v>
      </c>
      <c r="P86" s="380">
        <v>8.0297831958537121E-3</v>
      </c>
      <c r="Q86" s="378">
        <v>1.9367333763718529E-3</v>
      </c>
      <c r="R86" s="379">
        <v>2.8214548126377664E-2</v>
      </c>
      <c r="S86" s="379">
        <v>1.4509409567590864E-2</v>
      </c>
      <c r="T86" s="379">
        <v>1.6219096828008064E-2</v>
      </c>
      <c r="U86" s="379">
        <v>8.0011831694150701E-2</v>
      </c>
      <c r="V86" s="380">
        <v>3.1438551921244839E-2</v>
      </c>
      <c r="W86" s="378">
        <v>8.1159420289855077E-3</v>
      </c>
      <c r="X86" s="379">
        <v>0.11560480147737766</v>
      </c>
      <c r="Y86" s="379">
        <v>7.3145661328293379E-2</v>
      </c>
      <c r="Z86" s="379">
        <v>4.152801810195661E-2</v>
      </c>
      <c r="AA86" s="379">
        <v>7.9256676611192983E-2</v>
      </c>
      <c r="AB86" s="379">
        <v>9.5433431863425233E-2</v>
      </c>
      <c r="AC86" s="380">
        <v>8.8052480524805243E-2</v>
      </c>
      <c r="AD86" s="378">
        <v>6.7796610169491523E-3</v>
      </c>
      <c r="AE86" s="379">
        <v>4.0249917790200589E-2</v>
      </c>
      <c r="AF86" s="379">
        <v>6.2771250132317144E-2</v>
      </c>
      <c r="AG86" s="379">
        <v>1.4731921524187265E-2</v>
      </c>
      <c r="AH86" s="379">
        <v>5.1661857211069362E-2</v>
      </c>
      <c r="AI86" s="379">
        <v>5.0908425801731494E-2</v>
      </c>
      <c r="AJ86" s="380">
        <v>5.1407134612213488E-2</v>
      </c>
    </row>
    <row r="87" spans="2:36" s="4" customFormat="1" hidden="1" outlineLevel="1" x14ac:dyDescent="0.25">
      <c r="B87" s="53" t="s">
        <v>80</v>
      </c>
      <c r="C87" s="378">
        <v>5.5865921787709499E-3</v>
      </c>
      <c r="D87" s="379">
        <v>6.2832286128564523E-3</v>
      </c>
      <c r="E87" s="379">
        <v>3.9487708140408508E-2</v>
      </c>
      <c r="F87" s="379">
        <v>4.5946993411442032E-2</v>
      </c>
      <c r="G87" s="379">
        <v>1.6503267973856209E-2</v>
      </c>
      <c r="H87" s="379">
        <v>3.8406858598982872E-2</v>
      </c>
      <c r="I87" s="379">
        <v>8.6606540556780631E-2</v>
      </c>
      <c r="J87" s="380">
        <v>5.712518271957169E-2</v>
      </c>
      <c r="K87" s="378">
        <v>8.483563096500531E-3</v>
      </c>
      <c r="L87" s="379">
        <v>7.6058772687986175E-3</v>
      </c>
      <c r="M87" s="379">
        <v>6.2919463087248318E-4</v>
      </c>
      <c r="N87" s="379">
        <v>4.496402877697842E-4</v>
      </c>
      <c r="O87" s="379">
        <v>3.5750125439036628E-3</v>
      </c>
      <c r="P87" s="380">
        <v>3.5750125439036628E-3</v>
      </c>
      <c r="Q87" s="378">
        <v>6.1652281134401974E-4</v>
      </c>
      <c r="R87" s="379">
        <v>2.7478918290200639E-2</v>
      </c>
      <c r="S87" s="379">
        <v>1.496754486445208E-2</v>
      </c>
      <c r="T87" s="379">
        <v>1.6281259809563669E-2</v>
      </c>
      <c r="U87" s="379">
        <v>8.4843011209690275E-2</v>
      </c>
      <c r="V87" s="380">
        <v>3.5656377612298826E-2</v>
      </c>
      <c r="W87" s="378">
        <v>8.4077771939043613E-3</v>
      </c>
      <c r="X87" s="379">
        <v>5.4340231120666486E-2</v>
      </c>
      <c r="Y87" s="379">
        <v>6.4353099730458219E-2</v>
      </c>
      <c r="Z87" s="379">
        <v>2.3129987826322196E-2</v>
      </c>
      <c r="AA87" s="379">
        <v>5.4484797436786733E-2</v>
      </c>
      <c r="AB87" s="379">
        <v>0.12994302356816673</v>
      </c>
      <c r="AC87" s="380">
        <v>9.5140158439975628E-2</v>
      </c>
      <c r="AD87" s="378">
        <v>6.7243035542747355E-3</v>
      </c>
      <c r="AE87" s="379">
        <v>4.6969607900770087E-2</v>
      </c>
      <c r="AF87" s="379">
        <v>6.4043509628725237E-2</v>
      </c>
      <c r="AG87" s="379">
        <v>1.6542855359260877E-2</v>
      </c>
      <c r="AH87" s="379">
        <v>5.3576643711079917E-2</v>
      </c>
      <c r="AI87" s="379">
        <v>6.2377555169482131E-2</v>
      </c>
      <c r="AJ87" s="380">
        <v>5.6548083343213547E-2</v>
      </c>
    </row>
    <row r="88" spans="2:36" s="4" customFormat="1" hidden="1" outlineLevel="1" x14ac:dyDescent="0.25">
      <c r="B88" s="53" t="s">
        <v>81</v>
      </c>
      <c r="C88" s="378">
        <v>1.3089005235602095E-3</v>
      </c>
      <c r="D88" s="379">
        <v>2.2034872580954205E-3</v>
      </c>
      <c r="E88" s="379">
        <v>2.0341858744111329E-2</v>
      </c>
      <c r="F88" s="379">
        <v>2.4840065902215658E-2</v>
      </c>
      <c r="G88" s="379">
        <v>1.2027838015028493E-2</v>
      </c>
      <c r="H88" s="379">
        <v>2.1114167812929848E-2</v>
      </c>
      <c r="I88" s="379">
        <v>4.7160213058830572E-2</v>
      </c>
      <c r="J88" s="380">
        <v>3.1201077119842224E-2</v>
      </c>
      <c r="K88" s="378">
        <v>0</v>
      </c>
      <c r="L88" s="379">
        <v>1.8050541516245488E-3</v>
      </c>
      <c r="M88" s="379">
        <v>2.2488755622188904E-3</v>
      </c>
      <c r="N88" s="379">
        <v>1.7251293847038527E-3</v>
      </c>
      <c r="O88" s="379">
        <v>1.8267016122627273E-3</v>
      </c>
      <c r="P88" s="380">
        <v>1.8267016122627273E-3</v>
      </c>
      <c r="Q88" s="378">
        <v>1.8248175182481751E-3</v>
      </c>
      <c r="R88" s="379">
        <v>9.5397489539748945E-3</v>
      </c>
      <c r="S88" s="379">
        <v>6.1253712346202799E-3</v>
      </c>
      <c r="T88" s="379">
        <v>6.4756715718018E-3</v>
      </c>
      <c r="U88" s="379">
        <v>3.2254348577352841E-2</v>
      </c>
      <c r="V88" s="380">
        <v>1.3677689275082469E-2</v>
      </c>
      <c r="W88" s="378">
        <v>2.5214321734745334E-3</v>
      </c>
      <c r="X88" s="379">
        <v>3.1272994849153787E-2</v>
      </c>
      <c r="Y88" s="379">
        <v>2.4747717443536762E-2</v>
      </c>
      <c r="Z88" s="379">
        <v>1.5673207454029371E-2</v>
      </c>
      <c r="AA88" s="379">
        <v>2.4846026738771218E-2</v>
      </c>
      <c r="AB88" s="379">
        <v>7.7479157377004879E-2</v>
      </c>
      <c r="AC88" s="380">
        <v>5.2554827603377506E-2</v>
      </c>
      <c r="AD88" s="378">
        <v>1.6474464579901153E-3</v>
      </c>
      <c r="AE88" s="379">
        <v>2.4892292963140258E-2</v>
      </c>
      <c r="AF88" s="379">
        <v>3.7619461337966988E-2</v>
      </c>
      <c r="AG88" s="379">
        <v>1.102255384093607E-2</v>
      </c>
      <c r="AH88" s="379">
        <v>3.1363233408212621E-2</v>
      </c>
      <c r="AI88" s="379">
        <v>2.1957184376550649E-2</v>
      </c>
      <c r="AJ88" s="380">
        <v>2.82883874518437E-2</v>
      </c>
    </row>
    <row r="89" spans="2:36" s="4" customFormat="1" hidden="1" outlineLevel="1" x14ac:dyDescent="0.25">
      <c r="B89" s="53" t="s">
        <v>82</v>
      </c>
      <c r="C89" s="378">
        <v>2.3592854735422987E-3</v>
      </c>
      <c r="D89" s="379">
        <v>1.0399815114397967E-3</v>
      </c>
      <c r="E89" s="379">
        <v>3.1465761177136391E-3</v>
      </c>
      <c r="F89" s="379">
        <v>1.2619190617260624E-3</v>
      </c>
      <c r="G89" s="379">
        <v>2.0875420875420877E-3</v>
      </c>
      <c r="H89" s="379">
        <v>1.728837784520055E-3</v>
      </c>
      <c r="I89" s="379">
        <v>4.79529627219933E-3</v>
      </c>
      <c r="J89" s="380">
        <v>2.7946842369758222E-3</v>
      </c>
      <c r="K89" s="378">
        <v>0</v>
      </c>
      <c r="L89" s="379">
        <v>1.5815634884771804E-3</v>
      </c>
      <c r="M89" s="379">
        <v>9.6432015429122472E-4</v>
      </c>
      <c r="N89" s="379">
        <v>5.0968399592252807E-4</v>
      </c>
      <c r="O89" s="379">
        <v>9.8799209606323141E-4</v>
      </c>
      <c r="P89" s="380">
        <v>9.8799209606323141E-4</v>
      </c>
      <c r="Q89" s="378">
        <v>0</v>
      </c>
      <c r="R89" s="379">
        <v>0</v>
      </c>
      <c r="S89" s="379">
        <v>7.7630108061110424E-4</v>
      </c>
      <c r="T89" s="379">
        <v>6.5378278720677838E-4</v>
      </c>
      <c r="U89" s="379">
        <v>1.5196413646379454E-3</v>
      </c>
      <c r="V89" s="380">
        <v>8.7548638132295723E-4</v>
      </c>
      <c r="W89" s="378">
        <v>8.3402835696413675E-4</v>
      </c>
      <c r="X89" s="379">
        <v>9.605295019775608E-3</v>
      </c>
      <c r="Y89" s="379">
        <v>1.0312268376784506E-3</v>
      </c>
      <c r="Z89" s="379">
        <v>1.5748031496062992E-3</v>
      </c>
      <c r="AA89" s="379">
        <v>3.1784025584178617E-3</v>
      </c>
      <c r="AB89" s="379">
        <v>9.0535784122017984E-3</v>
      </c>
      <c r="AC89" s="380">
        <v>6.120910007932699E-3</v>
      </c>
      <c r="AD89" s="378">
        <v>6.105006105006105E-3</v>
      </c>
      <c r="AE89" s="379">
        <v>9.9199319776092964E-4</v>
      </c>
      <c r="AF89" s="379">
        <v>2.0645161290322581E-3</v>
      </c>
      <c r="AG89" s="379">
        <v>1.7076249164748683E-3</v>
      </c>
      <c r="AH89" s="379">
        <v>1.8805101713476621E-3</v>
      </c>
      <c r="AI89" s="379">
        <v>1.4587705379536264E-3</v>
      </c>
      <c r="AJ89" s="380">
        <v>1.75323421509944E-3</v>
      </c>
    </row>
    <row r="90" spans="2:36" s="4" customFormat="1" hidden="1" outlineLevel="1" x14ac:dyDescent="0.25">
      <c r="B90" s="53" t="s">
        <v>83</v>
      </c>
      <c r="C90" s="378">
        <v>0</v>
      </c>
      <c r="D90" s="379">
        <v>3.205889337449537E-3</v>
      </c>
      <c r="E90" s="379">
        <v>1.8358188658719006E-3</v>
      </c>
      <c r="F90" s="379">
        <v>6.2825054890962902E-4</v>
      </c>
      <c r="G90" s="379">
        <v>1.0323113451016826E-3</v>
      </c>
      <c r="H90" s="379">
        <v>9.838810969227548E-4</v>
      </c>
      <c r="I90" s="379">
        <v>1.7902267391019947E-3</v>
      </c>
      <c r="J90" s="380">
        <v>1.2887839347224428E-3</v>
      </c>
      <c r="K90" s="378">
        <v>0</v>
      </c>
      <c r="L90" s="379">
        <v>2.7431421446384042E-3</v>
      </c>
      <c r="M90" s="379">
        <v>1.9863791146424517E-3</v>
      </c>
      <c r="N90" s="379">
        <v>5.4406964091403701E-4</v>
      </c>
      <c r="O90" s="379">
        <v>1.6574127786525234E-3</v>
      </c>
      <c r="P90" s="380">
        <v>1.6574127786525234E-3</v>
      </c>
      <c r="Q90" s="378">
        <v>0</v>
      </c>
      <c r="R90" s="379">
        <v>1.2026458208057728E-3</v>
      </c>
      <c r="S90" s="379">
        <v>2.7580120249324287E-4</v>
      </c>
      <c r="T90" s="379">
        <v>3.7968675842429994E-4</v>
      </c>
      <c r="U90" s="379">
        <v>2.0521239482864764E-4</v>
      </c>
      <c r="V90" s="380">
        <v>3.3474867421906659E-4</v>
      </c>
      <c r="W90" s="378">
        <v>1.9029495718363464E-3</v>
      </c>
      <c r="X90" s="379">
        <v>2.4717750016701183E-3</v>
      </c>
      <c r="Y90" s="379">
        <v>1.1045057336841763E-3</v>
      </c>
      <c r="Z90" s="379">
        <v>1.750291715285881E-3</v>
      </c>
      <c r="AA90" s="379">
        <v>1.5840772284239364E-3</v>
      </c>
      <c r="AB90" s="379">
        <v>2.8146169258658526E-3</v>
      </c>
      <c r="AC90" s="380">
        <v>2.248058689776481E-3</v>
      </c>
      <c r="AD90" s="378">
        <v>6.7605633802816905E-3</v>
      </c>
      <c r="AE90" s="379">
        <v>1.9707669568073574E-3</v>
      </c>
      <c r="AF90" s="379">
        <v>6.5789473684210525E-4</v>
      </c>
      <c r="AG90" s="379">
        <v>3.9326726443290861E-4</v>
      </c>
      <c r="AH90" s="379">
        <v>9.0863416250654746E-4</v>
      </c>
      <c r="AI90" s="379">
        <v>1.3531218454004596E-3</v>
      </c>
      <c r="AJ90" s="380">
        <v>1.0563430545444165E-3</v>
      </c>
    </row>
    <row r="91" spans="2:36" s="4" customFormat="1" hidden="1" outlineLevel="1" x14ac:dyDescent="0.25">
      <c r="B91" s="53" t="s">
        <v>84</v>
      </c>
      <c r="C91" s="378">
        <v>9.225092250922509E-4</v>
      </c>
      <c r="D91" s="379">
        <v>1.7630853994490359E-3</v>
      </c>
      <c r="E91" s="379">
        <v>2.1959874916552477E-3</v>
      </c>
      <c r="F91" s="379">
        <v>1.5238394470190873E-3</v>
      </c>
      <c r="G91" s="379">
        <v>2.7228317450148152E-3</v>
      </c>
      <c r="H91" s="379">
        <v>1.8039808515998993E-3</v>
      </c>
      <c r="I91" s="379">
        <v>2.1907283393033275E-3</v>
      </c>
      <c r="J91" s="380">
        <v>1.9559253933775916E-3</v>
      </c>
      <c r="K91" s="378">
        <v>0</v>
      </c>
      <c r="L91" s="379">
        <v>2.1251475796930344E-3</v>
      </c>
      <c r="M91" s="379">
        <v>1.5160703456640388E-3</v>
      </c>
      <c r="N91" s="379">
        <v>5.3604931653712141E-4</v>
      </c>
      <c r="O91" s="379">
        <v>1.3293452974410102E-3</v>
      </c>
      <c r="P91" s="380">
        <v>1.3293452974410102E-3</v>
      </c>
      <c r="Q91" s="378">
        <v>0</v>
      </c>
      <c r="R91" s="379">
        <v>2.2187004754358162E-3</v>
      </c>
      <c r="S91" s="379">
        <v>4.9049376372214699E-4</v>
      </c>
      <c r="T91" s="379">
        <v>6.972250443235921E-4</v>
      </c>
      <c r="U91" s="379">
        <v>3.1297271921130873E-3</v>
      </c>
      <c r="V91" s="380">
        <v>1.3694680697707944E-3</v>
      </c>
      <c r="W91" s="378">
        <v>1.3131976362442547E-3</v>
      </c>
      <c r="X91" s="379">
        <v>2.0017910762260972E-3</v>
      </c>
      <c r="Y91" s="379">
        <v>9.0950432014552066E-4</v>
      </c>
      <c r="Z91" s="379">
        <v>4.5486354093771872E-3</v>
      </c>
      <c r="AA91" s="379">
        <v>1.7272500933648699E-3</v>
      </c>
      <c r="AB91" s="379">
        <v>2.2302831434174602E-3</v>
      </c>
      <c r="AC91" s="380">
        <v>2.003078415248698E-3</v>
      </c>
      <c r="AD91" s="378">
        <v>2.8957528957528956E-3</v>
      </c>
      <c r="AE91" s="379">
        <v>3.7022493969821059E-3</v>
      </c>
      <c r="AF91" s="379">
        <v>2.9686018008696401E-3</v>
      </c>
      <c r="AG91" s="379">
        <v>2.2677165354330711E-3</v>
      </c>
      <c r="AH91" s="379">
        <v>2.9840026676470838E-3</v>
      </c>
      <c r="AI91" s="379">
        <v>2.2110944917734278E-3</v>
      </c>
      <c r="AJ91" s="380">
        <v>2.7176197013419998E-3</v>
      </c>
    </row>
    <row r="92" spans="2:36" s="4" customFormat="1" hidden="1" outlineLevel="1" x14ac:dyDescent="0.25">
      <c r="B92" s="53" t="s">
        <v>85</v>
      </c>
      <c r="C92" s="378">
        <v>0</v>
      </c>
      <c r="D92" s="379">
        <v>2.9932651534048389E-3</v>
      </c>
      <c r="E92" s="379">
        <v>6.3744745365584734E-4</v>
      </c>
      <c r="F92" s="379">
        <v>2.7032205610477309E-3</v>
      </c>
      <c r="G92" s="379">
        <v>7.5620493153644641E-4</v>
      </c>
      <c r="H92" s="379">
        <v>2.0456744531754827E-3</v>
      </c>
      <c r="I92" s="379">
        <v>1.4933225629879207E-3</v>
      </c>
      <c r="J92" s="380">
        <v>1.8321865050837014E-3</v>
      </c>
      <c r="K92" s="378">
        <v>0</v>
      </c>
      <c r="L92" s="379">
        <v>7.0771408351026188E-4</v>
      </c>
      <c r="M92" s="379">
        <v>4.7732696897374703E-4</v>
      </c>
      <c r="N92" s="379">
        <v>2.7633851468048358E-3</v>
      </c>
      <c r="O92" s="379">
        <v>1.3045540796963948E-3</v>
      </c>
      <c r="P92" s="380">
        <v>1.3045540796963948E-3</v>
      </c>
      <c r="Q92" s="378">
        <v>0</v>
      </c>
      <c r="R92" s="379">
        <v>4.3146843089313965E-4</v>
      </c>
      <c r="S92" s="379">
        <v>1.4489453747593717E-4</v>
      </c>
      <c r="T92" s="379">
        <v>1.7955900308841487E-4</v>
      </c>
      <c r="U92" s="379">
        <v>3.3251483527726622E-3</v>
      </c>
      <c r="V92" s="380">
        <v>9.9681020733652305E-4</v>
      </c>
      <c r="W92" s="378">
        <v>2.1905805038335158E-3</v>
      </c>
      <c r="X92" s="379">
        <v>1.0153315057366231E-3</v>
      </c>
      <c r="Y92" s="379">
        <v>3.3013287848358965E-4</v>
      </c>
      <c r="Z92" s="379">
        <v>1.0432968179447052E-3</v>
      </c>
      <c r="AA92" s="379">
        <v>6.7133549991608304E-4</v>
      </c>
      <c r="AB92" s="379">
        <v>2.4875301274698081E-3</v>
      </c>
      <c r="AC92" s="380">
        <v>1.6558604885137779E-3</v>
      </c>
      <c r="AD92" s="378">
        <v>5.4495912806539508E-3</v>
      </c>
      <c r="AE92" s="379">
        <v>1.0133252267315195E-4</v>
      </c>
      <c r="AF92" s="379">
        <v>6.2974770732475305E-3</v>
      </c>
      <c r="AG92" s="379">
        <v>2.5596723619376719E-4</v>
      </c>
      <c r="AH92" s="379">
        <v>4.373126432727914E-3</v>
      </c>
      <c r="AI92" s="379">
        <v>1.9804475811533408E-4</v>
      </c>
      <c r="AJ92" s="380">
        <v>3.0006569485627032E-3</v>
      </c>
    </row>
    <row r="93" spans="2:36" s="4" customFormat="1" hidden="1" outlineLevel="1" x14ac:dyDescent="0.25">
      <c r="B93" s="53" t="s">
        <v>86</v>
      </c>
      <c r="C93" s="378">
        <v>0</v>
      </c>
      <c r="D93" s="379">
        <v>1.697792869269949E-3</v>
      </c>
      <c r="E93" s="379">
        <v>1.7999187133484293E-3</v>
      </c>
      <c r="F93" s="379">
        <v>2.905428595098051E-3</v>
      </c>
      <c r="G93" s="379">
        <v>7.2564727737141528E-4</v>
      </c>
      <c r="H93" s="379">
        <v>2.3344414148582528E-3</v>
      </c>
      <c r="I93" s="379">
        <v>2.573273138285744E-3</v>
      </c>
      <c r="J93" s="380">
        <v>2.4214742029907582E-3</v>
      </c>
      <c r="K93" s="378">
        <v>0</v>
      </c>
      <c r="L93" s="379">
        <v>1.8808777429467085E-3</v>
      </c>
      <c r="M93" s="379">
        <v>8.0840743734842356E-4</v>
      </c>
      <c r="N93" s="379">
        <v>4.3180086360172718E-3</v>
      </c>
      <c r="O93" s="379">
        <v>2.1948081434950426E-3</v>
      </c>
      <c r="P93" s="380">
        <v>2.1948081434950426E-3</v>
      </c>
      <c r="Q93" s="378">
        <v>0</v>
      </c>
      <c r="R93" s="379">
        <v>1.1840324763193505E-3</v>
      </c>
      <c r="S93" s="379">
        <v>3.2429802988946844E-4</v>
      </c>
      <c r="T93" s="379">
        <v>4.3341393311738675E-4</v>
      </c>
      <c r="U93" s="379">
        <v>7.6981132075471699E-3</v>
      </c>
      <c r="V93" s="380">
        <v>2.1195347533632287E-3</v>
      </c>
      <c r="W93" s="378">
        <v>1.4094432699083862E-3</v>
      </c>
      <c r="X93" s="379">
        <v>1.0514632864069163E-3</v>
      </c>
      <c r="Y93" s="379">
        <v>8.8008800880088006E-4</v>
      </c>
      <c r="Z93" s="379">
        <v>1.6696634985872078E-3</v>
      </c>
      <c r="AA93" s="379">
        <v>1.0492096527288052E-3</v>
      </c>
      <c r="AB93" s="379">
        <v>3.1211381856205839E-3</v>
      </c>
      <c r="AC93" s="380">
        <v>2.1277122145525618E-3</v>
      </c>
      <c r="AD93" s="378">
        <v>2.2371364653243847E-3</v>
      </c>
      <c r="AE93" s="379">
        <v>3.5368010244527107E-3</v>
      </c>
      <c r="AF93" s="379">
        <v>5.5787211635618429E-3</v>
      </c>
      <c r="AG93" s="379">
        <v>6.782419967444384E-4</v>
      </c>
      <c r="AH93" s="379">
        <v>4.4962111668830794E-3</v>
      </c>
      <c r="AI93" s="379">
        <v>9.420138162026376E-4</v>
      </c>
      <c r="AJ93" s="380">
        <v>3.3715754332043876E-3</v>
      </c>
    </row>
    <row r="94" spans="2:36" s="4" customFormat="1" hidden="1" outlineLevel="1" x14ac:dyDescent="0.25">
      <c r="B94" s="53" t="s">
        <v>87</v>
      </c>
      <c r="C94" s="378">
        <v>4.7558655675332909E-3</v>
      </c>
      <c r="D94" s="379">
        <v>1.3274336283185841E-2</v>
      </c>
      <c r="E94" s="379">
        <v>2.3714816077584574E-2</v>
      </c>
      <c r="F94" s="379">
        <v>2.1970584555185239E-2</v>
      </c>
      <c r="G94" s="379">
        <v>9.3615153953046145E-3</v>
      </c>
      <c r="H94" s="379">
        <v>1.9969087880256208E-2</v>
      </c>
      <c r="I94" s="379">
        <v>4.371500925515847E-2</v>
      </c>
      <c r="J94" s="380">
        <v>2.9083261596800733E-2</v>
      </c>
      <c r="K94" s="378">
        <v>0</v>
      </c>
      <c r="L94" s="379">
        <v>7.6131687242798358E-3</v>
      </c>
      <c r="M94" s="379">
        <v>1.9162332329592116E-3</v>
      </c>
      <c r="N94" s="379">
        <v>1.2275963663147557E-3</v>
      </c>
      <c r="O94" s="379">
        <v>3.6480047647409171E-3</v>
      </c>
      <c r="P94" s="380">
        <v>3.6480047647409171E-3</v>
      </c>
      <c r="Q94" s="378">
        <v>0</v>
      </c>
      <c r="R94" s="379">
        <v>1.773508220949566E-2</v>
      </c>
      <c r="S94" s="379">
        <v>5.3586150041220115E-3</v>
      </c>
      <c r="T94" s="379">
        <v>6.8200993718946284E-3</v>
      </c>
      <c r="U94" s="379">
        <v>4.7313221777044542E-2</v>
      </c>
      <c r="V94" s="380">
        <v>1.8343393695506371E-2</v>
      </c>
      <c r="W94" s="378">
        <v>3.1585596967782692E-3</v>
      </c>
      <c r="X94" s="379">
        <v>2.9814499044075855E-2</v>
      </c>
      <c r="Y94" s="379">
        <v>2.7488337011481408E-2</v>
      </c>
      <c r="Z94" s="379">
        <v>1.4625000000000001E-2</v>
      </c>
      <c r="AA94" s="379">
        <v>2.5999104011864119E-2</v>
      </c>
      <c r="AB94" s="379">
        <v>7.2583533041346446E-2</v>
      </c>
      <c r="AC94" s="380">
        <v>5.0626551817036673E-2</v>
      </c>
      <c r="AD94" s="378">
        <v>5.3791315618924175E-2</v>
      </c>
      <c r="AE94" s="379">
        <v>2.4341264528692265E-2</v>
      </c>
      <c r="AF94" s="379">
        <v>3.1414467486465779E-2</v>
      </c>
      <c r="AG94" s="379">
        <v>7.8898871227827683E-3</v>
      </c>
      <c r="AH94" s="379">
        <v>2.7150226614355431E-2</v>
      </c>
      <c r="AI94" s="379">
        <v>2.1013372145911036E-2</v>
      </c>
      <c r="AJ94" s="380">
        <v>2.5165079626643438E-2</v>
      </c>
    </row>
    <row r="95" spans="2:36" s="4" customFormat="1" hidden="1" outlineLevel="1" x14ac:dyDescent="0.25">
      <c r="B95" s="53" t="s">
        <v>88</v>
      </c>
      <c r="C95" s="378">
        <v>2.554278416347382E-3</v>
      </c>
      <c r="D95" s="379">
        <v>9.0601185436071131E-3</v>
      </c>
      <c r="E95" s="379">
        <v>4.8117072402111397E-2</v>
      </c>
      <c r="F95" s="379">
        <v>4.454313687415045E-2</v>
      </c>
      <c r="G95" s="379">
        <v>3.041007525725695E-2</v>
      </c>
      <c r="H95" s="379">
        <v>4.1328049877477589E-2</v>
      </c>
      <c r="I95" s="379">
        <v>0.10867904000828919</v>
      </c>
      <c r="J95" s="380">
        <v>6.6551063468580987E-2</v>
      </c>
      <c r="K95" s="378">
        <v>2.3866348448687352E-3</v>
      </c>
      <c r="L95" s="379">
        <v>9.6286107290233843E-3</v>
      </c>
      <c r="M95" s="379">
        <v>9.5969289827255275E-4</v>
      </c>
      <c r="N95" s="379">
        <v>1.3745704467353953E-3</v>
      </c>
      <c r="O95" s="379">
        <v>4.4775136630012509E-3</v>
      </c>
      <c r="P95" s="380">
        <v>4.4775136630012509E-3</v>
      </c>
      <c r="Q95" s="378">
        <v>0</v>
      </c>
      <c r="R95" s="379">
        <v>3.7837009803921566E-2</v>
      </c>
      <c r="S95" s="379">
        <v>1.7406896551724137E-2</v>
      </c>
      <c r="T95" s="379">
        <v>1.9973611174302745E-2</v>
      </c>
      <c r="U95" s="379">
        <v>0.10170940170940171</v>
      </c>
      <c r="V95" s="380">
        <v>3.9759991723852549E-2</v>
      </c>
      <c r="W95" s="378">
        <v>8.6830680173661367E-3</v>
      </c>
      <c r="X95" s="379">
        <v>7.0723292886033781E-2</v>
      </c>
      <c r="Y95" s="379">
        <v>5.220003755398385E-2</v>
      </c>
      <c r="Z95" s="379">
        <v>4.5262082055774568E-2</v>
      </c>
      <c r="AA95" s="379">
        <v>5.5210789072250729E-2</v>
      </c>
      <c r="AB95" s="379">
        <v>0.18119624410296861</v>
      </c>
      <c r="AC95" s="380">
        <v>0.12240011002257081</v>
      </c>
      <c r="AD95" s="378">
        <v>1.8157363819771351E-2</v>
      </c>
      <c r="AE95" s="379">
        <v>5.4637190466706502E-2</v>
      </c>
      <c r="AF95" s="379">
        <v>6.3643751504936188E-2</v>
      </c>
      <c r="AG95" s="379">
        <v>1.9354372788329601E-2</v>
      </c>
      <c r="AH95" s="379">
        <v>5.5211936599721206E-2</v>
      </c>
      <c r="AI95" s="379">
        <v>4.8112929692430681E-2</v>
      </c>
      <c r="AJ95" s="380">
        <v>5.2874725548729386E-2</v>
      </c>
    </row>
    <row r="96" spans="2:36" s="4" customFormat="1" hidden="1" outlineLevel="1" x14ac:dyDescent="0.25">
      <c r="B96" s="53" t="s">
        <v>89</v>
      </c>
      <c r="C96" s="378">
        <v>2.8702640642939152E-3</v>
      </c>
      <c r="D96" s="379">
        <v>1.2586276898091758E-2</v>
      </c>
      <c r="E96" s="379">
        <v>3.6827195467422094E-2</v>
      </c>
      <c r="F96" s="379">
        <v>4.471523557961303E-2</v>
      </c>
      <c r="G96" s="379">
        <v>2.2320362855096681E-2</v>
      </c>
      <c r="H96" s="379">
        <v>3.8314484970327425E-2</v>
      </c>
      <c r="I96" s="379">
        <v>0.10590397563702982</v>
      </c>
      <c r="J96" s="380">
        <v>6.5608539318286085E-2</v>
      </c>
      <c r="K96" s="378">
        <v>3.5211267605633804E-3</v>
      </c>
      <c r="L96" s="379">
        <v>7.164179104477612E-3</v>
      </c>
      <c r="M96" s="379">
        <v>6.0000000000000001E-3</v>
      </c>
      <c r="N96" s="379">
        <v>5.2304674730304021E-3</v>
      </c>
      <c r="O96" s="379">
        <v>6.1112898037954328E-3</v>
      </c>
      <c r="P96" s="380">
        <v>6.1112898037954328E-3</v>
      </c>
      <c r="Q96" s="378">
        <v>2.766798418972332E-2</v>
      </c>
      <c r="R96" s="379">
        <v>2.4842767295597486E-2</v>
      </c>
      <c r="S96" s="379">
        <v>1.3032051803083259E-2</v>
      </c>
      <c r="T96" s="379">
        <v>1.4917190177041691E-2</v>
      </c>
      <c r="U96" s="379">
        <v>0.11210440456769984</v>
      </c>
      <c r="V96" s="380">
        <v>4.0118443316412858E-2</v>
      </c>
      <c r="W96" s="378">
        <v>2.1112255406797117E-2</v>
      </c>
      <c r="X96" s="379">
        <v>5.9404533503872661E-2</v>
      </c>
      <c r="Y96" s="379">
        <v>5.2441046114287647E-2</v>
      </c>
      <c r="Z96" s="379">
        <v>2.02883075280299E-2</v>
      </c>
      <c r="AA96" s="379">
        <v>4.9637631614932315E-2</v>
      </c>
      <c r="AB96" s="379">
        <v>0.16949941443199903</v>
      </c>
      <c r="AC96" s="380">
        <v>0.11740935369673919</v>
      </c>
      <c r="AD96" s="378">
        <v>1.1963023382272975E-2</v>
      </c>
      <c r="AE96" s="379">
        <v>3.6672347408950326E-2</v>
      </c>
      <c r="AF96" s="379">
        <v>6.1578866059014366E-2</v>
      </c>
      <c r="AG96" s="379">
        <v>2.2943922161593584E-2</v>
      </c>
      <c r="AH96" s="379">
        <v>5.0582342275898098E-2</v>
      </c>
      <c r="AI96" s="379">
        <v>3.935790287544641E-2</v>
      </c>
      <c r="AJ96" s="380">
        <v>4.6569482378492219E-2</v>
      </c>
    </row>
    <row r="97" spans="2:36" s="4" customFormat="1" ht="15.75" collapsed="1" x14ac:dyDescent="0.25">
      <c r="B97" s="65">
        <v>2011</v>
      </c>
      <c r="C97" s="381">
        <v>3.3600210001312508E-3</v>
      </c>
      <c r="D97" s="382">
        <v>6.5089005235602097E-3</v>
      </c>
      <c r="E97" s="382">
        <v>2.317472644864195E-2</v>
      </c>
      <c r="F97" s="382">
        <v>2.3021236850605854E-2</v>
      </c>
      <c r="G97" s="382">
        <v>1.1489213052748233E-2</v>
      </c>
      <c r="H97" s="382">
        <v>2.0697797114879121E-2</v>
      </c>
      <c r="I97" s="382">
        <v>4.5530770206826547E-2</v>
      </c>
      <c r="J97" s="383">
        <v>3.017943286339704E-2</v>
      </c>
      <c r="K97" s="381">
        <v>2.472055030094583E-3</v>
      </c>
      <c r="L97" s="382">
        <v>6.2722867331077995E-3</v>
      </c>
      <c r="M97" s="382">
        <v>1.9751442521083002E-3</v>
      </c>
      <c r="N97" s="382">
        <v>2.0107531581938193E-3</v>
      </c>
      <c r="O97" s="382">
        <v>3.5335232521333565E-3</v>
      </c>
      <c r="P97" s="383">
        <v>3.5335232521333565E-3</v>
      </c>
      <c r="Q97" s="381">
        <v>1.5730690577316344E-3</v>
      </c>
      <c r="R97" s="382">
        <v>1.6291457150214825E-2</v>
      </c>
      <c r="S97" s="382">
        <v>7.2103971708620089E-3</v>
      </c>
      <c r="T97" s="382">
        <v>8.3241349656480515E-3</v>
      </c>
      <c r="U97" s="382">
        <v>4.390638204063637E-2</v>
      </c>
      <c r="V97" s="383">
        <v>1.7639250733766449E-2</v>
      </c>
      <c r="W97" s="381">
        <v>6.9458325004997006E-3</v>
      </c>
      <c r="X97" s="382">
        <v>3.7491913508851032E-2</v>
      </c>
      <c r="Y97" s="382">
        <v>2.915395615476641E-2</v>
      </c>
      <c r="Z97" s="382">
        <v>1.8032282684224316E-2</v>
      </c>
      <c r="AA97" s="382">
        <v>2.9551581328503031E-2</v>
      </c>
      <c r="AB97" s="382">
        <v>6.9987682266660411E-2</v>
      </c>
      <c r="AC97" s="383">
        <v>5.1165751834063439E-2</v>
      </c>
      <c r="AD97" s="381">
        <v>1.1483586590882729E-2</v>
      </c>
      <c r="AE97" s="382">
        <v>2.3483980346294522E-2</v>
      </c>
      <c r="AF97" s="382">
        <v>3.3200923765770496E-2</v>
      </c>
      <c r="AG97" s="382">
        <v>9.3043468571364901E-3</v>
      </c>
      <c r="AH97" s="382">
        <v>2.7929537498888414E-2</v>
      </c>
      <c r="AI97" s="382">
        <v>2.5835709454313786E-2</v>
      </c>
      <c r="AJ97" s="383">
        <v>2.7237560478447508E-2</v>
      </c>
    </row>
    <row r="98" spans="2:36" s="4" customFormat="1" hidden="1" outlineLevel="1" x14ac:dyDescent="0.25">
      <c r="B98" s="53" t="s">
        <v>78</v>
      </c>
      <c r="C98" s="378">
        <v>1.2052226314027453E-2</v>
      </c>
      <c r="D98" s="379">
        <v>2.5696665143901325E-2</v>
      </c>
      <c r="E98" s="379">
        <v>2.943316096812882E-2</v>
      </c>
      <c r="F98" s="379">
        <v>3.8502360648537862E-2</v>
      </c>
      <c r="G98" s="379">
        <v>1.3564044284771612E-2</v>
      </c>
      <c r="H98" s="379">
        <v>3.2618533578811199E-2</v>
      </c>
      <c r="I98" s="379">
        <v>7.505457814305895E-2</v>
      </c>
      <c r="J98" s="380">
        <v>4.9908826199452173E-2</v>
      </c>
      <c r="K98" s="378">
        <v>7.2886297376093291E-3</v>
      </c>
      <c r="L98" s="379">
        <v>6.6388000983525937E-3</v>
      </c>
      <c r="M98" s="379">
        <v>3.2250062019350038E-3</v>
      </c>
      <c r="N98" s="379">
        <v>4.5413260672116256E-4</v>
      </c>
      <c r="O98" s="379">
        <v>3.5638459205338188E-3</v>
      </c>
      <c r="P98" s="380">
        <v>3.5638459205338188E-3</v>
      </c>
      <c r="Q98" s="378">
        <v>6.6755674232309749E-3</v>
      </c>
      <c r="R98" s="379">
        <v>1.5156299336911904E-2</v>
      </c>
      <c r="S98" s="379">
        <v>1.4310820989204118E-2</v>
      </c>
      <c r="T98" s="379">
        <v>1.4301486635684391E-2</v>
      </c>
      <c r="U98" s="379">
        <v>7.601126880348695E-2</v>
      </c>
      <c r="V98" s="380">
        <v>3.4400969529085876E-2</v>
      </c>
      <c r="W98" s="378">
        <v>1.4886731391585761E-2</v>
      </c>
      <c r="X98" s="379">
        <v>3.9564284908003164E-2</v>
      </c>
      <c r="Y98" s="379">
        <v>6.4989812407784731E-2</v>
      </c>
      <c r="Z98" s="379">
        <v>1.0936431989063569E-2</v>
      </c>
      <c r="AA98" s="379">
        <v>4.923387021518822E-2</v>
      </c>
      <c r="AB98" s="379">
        <v>0.1041346666248707</v>
      </c>
      <c r="AC98" s="380">
        <v>7.9074482676367103E-2</v>
      </c>
      <c r="AD98" s="378">
        <v>5.2362707535121331E-2</v>
      </c>
      <c r="AE98" s="379">
        <v>2.9554599694741224E-2</v>
      </c>
      <c r="AF98" s="379">
        <v>4.721593559421592E-2</v>
      </c>
      <c r="AG98" s="379">
        <v>1.5680056377730796E-2</v>
      </c>
      <c r="AH98" s="379">
        <v>4.0122044241037373E-2</v>
      </c>
      <c r="AI98" s="379">
        <v>5.5718664997193558E-2</v>
      </c>
      <c r="AJ98" s="380">
        <v>4.5614541915962807E-2</v>
      </c>
    </row>
    <row r="99" spans="2:36" s="4" customFormat="1" hidden="1" outlineLevel="1" x14ac:dyDescent="0.25">
      <c r="B99" s="53" t="s">
        <v>79</v>
      </c>
      <c r="C99" s="378">
        <v>7.8718783930510315E-3</v>
      </c>
      <c r="D99" s="379">
        <v>2.0422973253161933E-2</v>
      </c>
      <c r="E99" s="379">
        <v>2.7785204532834257E-2</v>
      </c>
      <c r="F99" s="379">
        <v>3.0767722177802586E-2</v>
      </c>
      <c r="G99" s="379">
        <v>1.1711805918644777E-2</v>
      </c>
      <c r="H99" s="379">
        <v>2.684395383843452E-2</v>
      </c>
      <c r="I99" s="379">
        <v>6.8427059201399562E-2</v>
      </c>
      <c r="J99" s="380">
        <v>4.3309781976311537E-2</v>
      </c>
      <c r="K99" s="378">
        <v>1.1980830670926517E-2</v>
      </c>
      <c r="L99" s="379">
        <v>1.1819887429643527E-2</v>
      </c>
      <c r="M99" s="379">
        <v>1.9404915912031048E-3</v>
      </c>
      <c r="N99" s="379">
        <v>2.3469940422458928E-3</v>
      </c>
      <c r="O99" s="379">
        <v>5.9669431350319229E-3</v>
      </c>
      <c r="P99" s="380">
        <v>5.9669431350319229E-3</v>
      </c>
      <c r="Q99" s="378">
        <v>2.4125452352231603E-3</v>
      </c>
      <c r="R99" s="379">
        <v>1.60481444332999E-2</v>
      </c>
      <c r="S99" s="379">
        <v>1.244366059180874E-2</v>
      </c>
      <c r="T99" s="379">
        <v>1.2881902878259513E-2</v>
      </c>
      <c r="U99" s="379">
        <v>6.5662394460304932E-2</v>
      </c>
      <c r="V99" s="380">
        <v>2.8712492484833027E-2</v>
      </c>
      <c r="W99" s="378">
        <v>7.246376811594203E-3</v>
      </c>
      <c r="X99" s="379">
        <v>4.4614009761462847E-2</v>
      </c>
      <c r="Y99" s="379">
        <v>5.7436428149024249E-2</v>
      </c>
      <c r="Z99" s="379">
        <v>1.4408645187112268E-2</v>
      </c>
      <c r="AA99" s="379">
        <v>4.7624010004168403E-2</v>
      </c>
      <c r="AB99" s="379">
        <v>9.8293381969775925E-2</v>
      </c>
      <c r="AC99" s="380">
        <v>7.6068672980582883E-2</v>
      </c>
      <c r="AD99" s="378">
        <v>5.3012048192771083E-2</v>
      </c>
      <c r="AE99" s="379">
        <v>2.6329413504918277E-2</v>
      </c>
      <c r="AF99" s="379">
        <v>3.5489618559325115E-2</v>
      </c>
      <c r="AG99" s="379">
        <v>1.2736773350751143E-2</v>
      </c>
      <c r="AH99" s="379">
        <v>3.084763948497854E-2</v>
      </c>
      <c r="AI99" s="379">
        <v>4.69322397069327E-2</v>
      </c>
      <c r="AJ99" s="380">
        <v>3.6413940471539397E-2</v>
      </c>
    </row>
    <row r="100" spans="2:36" s="4" customFormat="1" hidden="1" outlineLevel="1" x14ac:dyDescent="0.25">
      <c r="B100" s="53" t="s">
        <v>80</v>
      </c>
      <c r="C100" s="378">
        <v>6.3959066197633518E-4</v>
      </c>
      <c r="D100" s="379">
        <v>1.7363344051446947E-2</v>
      </c>
      <c r="E100" s="379">
        <v>3.1785928346319679E-2</v>
      </c>
      <c r="F100" s="379">
        <v>3.2749306366057017E-2</v>
      </c>
      <c r="G100" s="379">
        <v>1.2124181005449758E-2</v>
      </c>
      <c r="H100" s="379">
        <v>2.871706810821625E-2</v>
      </c>
      <c r="I100" s="379">
        <v>6.3204690027609867E-2</v>
      </c>
      <c r="J100" s="380">
        <v>4.2741510679813334E-2</v>
      </c>
      <c r="K100" s="378">
        <v>0</v>
      </c>
      <c r="L100" s="379">
        <v>3.9638846069147762E-3</v>
      </c>
      <c r="M100" s="379">
        <v>3.4246575342465752E-3</v>
      </c>
      <c r="N100" s="379">
        <v>1.368791552600704E-3</v>
      </c>
      <c r="O100" s="379">
        <v>2.6759983532317825E-3</v>
      </c>
      <c r="P100" s="380">
        <v>2.6759983532317825E-3</v>
      </c>
      <c r="Q100" s="378">
        <v>7.2727272727272727E-3</v>
      </c>
      <c r="R100" s="379">
        <v>1.2209648600357356E-2</v>
      </c>
      <c r="S100" s="379">
        <v>9.0883884284790051E-3</v>
      </c>
      <c r="T100" s="379">
        <v>9.5592799503414032E-3</v>
      </c>
      <c r="U100" s="379">
        <v>4.9564988136040072E-2</v>
      </c>
      <c r="V100" s="380">
        <v>2.236664415935179E-2</v>
      </c>
      <c r="W100" s="378">
        <v>1.2898845892735914E-2</v>
      </c>
      <c r="X100" s="379">
        <v>5.2839356210142727E-2</v>
      </c>
      <c r="Y100" s="379">
        <v>7.2460245816262758E-2</v>
      </c>
      <c r="Z100" s="379">
        <v>1.2526435659671384E-2</v>
      </c>
      <c r="AA100" s="379">
        <v>5.7726851589237432E-2</v>
      </c>
      <c r="AB100" s="379">
        <v>9.6125485990079099E-2</v>
      </c>
      <c r="AC100" s="380">
        <v>7.9204785948774351E-2</v>
      </c>
      <c r="AD100" s="378">
        <v>6.6770186335403728E-2</v>
      </c>
      <c r="AE100" s="379">
        <v>2.9389906087426525E-2</v>
      </c>
      <c r="AF100" s="379">
        <v>3.5657752228609514E-2</v>
      </c>
      <c r="AG100" s="379">
        <v>1.2848853274385189E-2</v>
      </c>
      <c r="AH100" s="379">
        <v>3.143077942150585E-2</v>
      </c>
      <c r="AI100" s="379">
        <v>4.3377756336810791E-2</v>
      </c>
      <c r="AJ100" s="380">
        <v>3.5666184466503714E-2</v>
      </c>
    </row>
    <row r="101" spans="2:36" s="4" customFormat="1" hidden="1" outlineLevel="1" x14ac:dyDescent="0.25">
      <c r="B101" s="53" t="s">
        <v>81</v>
      </c>
      <c r="C101" s="378">
        <v>6.713912719134651E-3</v>
      </c>
      <c r="D101" s="379">
        <v>1.7163825757575756E-2</v>
      </c>
      <c r="E101" s="379">
        <v>1.2848561995306098E-2</v>
      </c>
      <c r="F101" s="379">
        <v>1.3934307099774725E-2</v>
      </c>
      <c r="G101" s="379">
        <v>5.0905500879276835E-3</v>
      </c>
      <c r="H101" s="379">
        <v>1.2647131514720874E-2</v>
      </c>
      <c r="I101" s="379">
        <v>3.3888151983227074E-2</v>
      </c>
      <c r="J101" s="380">
        <v>2.0870952244591751E-2</v>
      </c>
      <c r="K101" s="378">
        <v>8.3752093802345051E-3</v>
      </c>
      <c r="L101" s="379">
        <v>1.2562814070351759E-3</v>
      </c>
      <c r="M101" s="379">
        <v>1.8508725542041248E-3</v>
      </c>
      <c r="N101" s="379">
        <v>7.0821529745042496E-4</v>
      </c>
      <c r="O101" s="379">
        <v>1.5879317189360857E-3</v>
      </c>
      <c r="P101" s="380">
        <v>1.5879317189360857E-3</v>
      </c>
      <c r="Q101" s="378">
        <v>0</v>
      </c>
      <c r="R101" s="379">
        <v>7.5526273501526596E-3</v>
      </c>
      <c r="S101" s="379">
        <v>2.8847834955416981E-3</v>
      </c>
      <c r="T101" s="379">
        <v>3.5197685631629702E-3</v>
      </c>
      <c r="U101" s="379">
        <v>1.037117903930131E-2</v>
      </c>
      <c r="V101" s="380">
        <v>5.6187290969899667E-3</v>
      </c>
      <c r="W101" s="378">
        <v>3.787878787878788E-3</v>
      </c>
      <c r="X101" s="379">
        <v>2.3249260250810203E-2</v>
      </c>
      <c r="Y101" s="379">
        <v>2.9090306911017886E-2</v>
      </c>
      <c r="Z101" s="379">
        <v>3.4300414463341432E-3</v>
      </c>
      <c r="AA101" s="379">
        <v>2.4053929829937183E-2</v>
      </c>
      <c r="AB101" s="379">
        <v>5.4965488516006189E-2</v>
      </c>
      <c r="AC101" s="380">
        <v>4.0550302857097494E-2</v>
      </c>
      <c r="AD101" s="378">
        <v>6.1797752808988762E-2</v>
      </c>
      <c r="AE101" s="379">
        <v>1.4258188824662813E-2</v>
      </c>
      <c r="AF101" s="379">
        <v>1.570651337780948E-2</v>
      </c>
      <c r="AG101" s="379">
        <v>5.8398220244716354E-3</v>
      </c>
      <c r="AH101" s="379">
        <v>1.4745764359380619E-2</v>
      </c>
      <c r="AI101" s="379">
        <v>2.6110097889604347E-2</v>
      </c>
      <c r="AJ101" s="380">
        <v>1.8644922770431196E-2</v>
      </c>
    </row>
    <row r="102" spans="2:36" s="4" customFormat="1" hidden="1" outlineLevel="1" x14ac:dyDescent="0.25">
      <c r="B102" s="53" t="s">
        <v>82</v>
      </c>
      <c r="C102" s="378">
        <v>2.2213994816734544E-3</v>
      </c>
      <c r="D102" s="379">
        <v>3.6163943209215109E-3</v>
      </c>
      <c r="E102" s="379">
        <v>1.4567551818862898E-3</v>
      </c>
      <c r="F102" s="379">
        <v>9.5956039707851832E-4</v>
      </c>
      <c r="G102" s="379">
        <v>1.1900039666798889E-3</v>
      </c>
      <c r="H102" s="379">
        <v>1.1914506983701125E-3</v>
      </c>
      <c r="I102" s="379">
        <v>6.1577894473618406E-3</v>
      </c>
      <c r="J102" s="380">
        <v>2.9504811830709915E-3</v>
      </c>
      <c r="K102" s="378">
        <v>5.3763440860215058E-3</v>
      </c>
      <c r="L102" s="379">
        <v>2.1983390327308255E-3</v>
      </c>
      <c r="M102" s="379">
        <v>2.0806241872561768E-3</v>
      </c>
      <c r="N102" s="379">
        <v>2.3017902813299231E-3</v>
      </c>
      <c r="O102" s="379">
        <v>2.3373901829612316E-3</v>
      </c>
      <c r="P102" s="380">
        <v>2.3373901829612316E-3</v>
      </c>
      <c r="Q102" s="378">
        <v>3.1250000000000002E-3</v>
      </c>
      <c r="R102" s="379">
        <v>9.8000784006272053E-4</v>
      </c>
      <c r="S102" s="379">
        <v>4.9636485736809829E-4</v>
      </c>
      <c r="T102" s="379">
        <v>6.0013503038183595E-4</v>
      </c>
      <c r="U102" s="379">
        <v>2.4077529645458377E-3</v>
      </c>
      <c r="V102" s="380">
        <v>1.1306621440180906E-3</v>
      </c>
      <c r="W102" s="378">
        <v>0</v>
      </c>
      <c r="X102" s="379">
        <v>4.0149125322626903E-3</v>
      </c>
      <c r="Y102" s="379">
        <v>3.5358178346651579E-4</v>
      </c>
      <c r="Z102" s="379">
        <v>2.1841397849462364E-3</v>
      </c>
      <c r="AA102" s="379">
        <v>1.6162360113750282E-3</v>
      </c>
      <c r="AB102" s="379">
        <v>1.1743091463530125E-3</v>
      </c>
      <c r="AC102" s="380">
        <v>1.3867579369762776E-3</v>
      </c>
      <c r="AD102" s="378">
        <v>9.3530787217459086E-3</v>
      </c>
      <c r="AE102" s="379">
        <v>3.3946635888383462E-4</v>
      </c>
      <c r="AF102" s="379">
        <v>1.616387933103945E-3</v>
      </c>
      <c r="AG102" s="379">
        <v>1.3434207735275401E-3</v>
      </c>
      <c r="AH102" s="379">
        <v>1.4788428324697756E-3</v>
      </c>
      <c r="AI102" s="379">
        <v>1.5622257328418467E-2</v>
      </c>
      <c r="AJ102" s="380">
        <v>5.7350266754201285E-3</v>
      </c>
    </row>
    <row r="103" spans="2:36" s="4" customFormat="1" hidden="1" outlineLevel="1" x14ac:dyDescent="0.25">
      <c r="B103" s="53" t="s">
        <v>83</v>
      </c>
      <c r="C103" s="378">
        <v>1.2448132780082987E-3</v>
      </c>
      <c r="D103" s="379">
        <v>1.9749835418038184E-3</v>
      </c>
      <c r="E103" s="379">
        <v>2.6463851268708162E-3</v>
      </c>
      <c r="F103" s="379">
        <v>2.0038998454905508E-3</v>
      </c>
      <c r="G103" s="379">
        <v>1.0119262739428985E-3</v>
      </c>
      <c r="H103" s="379">
        <v>2.0012735377058126E-3</v>
      </c>
      <c r="I103" s="379">
        <v>7.9741828024151567E-3</v>
      </c>
      <c r="J103" s="380">
        <v>4.2966530912698728E-3</v>
      </c>
      <c r="K103" s="378">
        <v>0</v>
      </c>
      <c r="L103" s="379">
        <v>4.6609182008855747E-4</v>
      </c>
      <c r="M103" s="379">
        <v>9.6478533526290404E-4</v>
      </c>
      <c r="N103" s="379">
        <v>2.6824034334763948E-4</v>
      </c>
      <c r="O103" s="379">
        <v>5.5196341271092884E-4</v>
      </c>
      <c r="P103" s="380">
        <v>5.5196341271092884E-4</v>
      </c>
      <c r="Q103" s="378">
        <v>0</v>
      </c>
      <c r="R103" s="379">
        <v>1.5994313133108227E-3</v>
      </c>
      <c r="S103" s="379">
        <v>1.0432108933179597E-3</v>
      </c>
      <c r="T103" s="379">
        <v>1.1009346232226933E-3</v>
      </c>
      <c r="U103" s="379">
        <v>2.9561579043114426E-3</v>
      </c>
      <c r="V103" s="380">
        <v>1.7316285038420508E-3</v>
      </c>
      <c r="W103" s="378">
        <v>1.2547051442910915E-3</v>
      </c>
      <c r="X103" s="379">
        <v>5.1181438198413375E-3</v>
      </c>
      <c r="Y103" s="379">
        <v>4.9480455220188031E-4</v>
      </c>
      <c r="Z103" s="379">
        <v>1.5569048731122529E-3</v>
      </c>
      <c r="AA103" s="379">
        <v>1.7459092939217996E-3</v>
      </c>
      <c r="AB103" s="379">
        <v>3.5608002339462957E-3</v>
      </c>
      <c r="AC103" s="380">
        <v>2.7283478131314544E-3</v>
      </c>
      <c r="AD103" s="378">
        <v>7.2411296162201303E-3</v>
      </c>
      <c r="AE103" s="379">
        <v>3.7666292675108191E-3</v>
      </c>
      <c r="AF103" s="379">
        <v>3.9416440417389025E-3</v>
      </c>
      <c r="AG103" s="379">
        <v>4.460701222232135E-4</v>
      </c>
      <c r="AH103" s="379">
        <v>3.5146734717550168E-3</v>
      </c>
      <c r="AI103" s="379">
        <v>1.8975332068311195E-2</v>
      </c>
      <c r="AJ103" s="380">
        <v>8.6348014305996264E-3</v>
      </c>
    </row>
    <row r="104" spans="2:36" s="4" customFormat="1" hidden="1" outlineLevel="1" x14ac:dyDescent="0.25">
      <c r="B104" s="53" t="s">
        <v>84</v>
      </c>
      <c r="C104" s="378">
        <v>4.4960659423004872E-3</v>
      </c>
      <c r="D104" s="379">
        <v>1.1001100110011001E-3</v>
      </c>
      <c r="E104" s="379">
        <v>2.5522223967331553E-3</v>
      </c>
      <c r="F104" s="379">
        <v>1.753215704562493E-3</v>
      </c>
      <c r="G104" s="379">
        <v>1.7829412779662966E-3</v>
      </c>
      <c r="H104" s="379">
        <v>1.9203633976472719E-3</v>
      </c>
      <c r="I104" s="379">
        <v>7.8784135764345745E-3</v>
      </c>
      <c r="J104" s="380">
        <v>4.3788600338165E-3</v>
      </c>
      <c r="K104" s="378">
        <v>0</v>
      </c>
      <c r="L104" s="379">
        <v>5.6818181818181815E-4</v>
      </c>
      <c r="M104" s="379">
        <v>1.2861736334405145E-3</v>
      </c>
      <c r="N104" s="379">
        <v>1.7271157167530224E-3</v>
      </c>
      <c r="O104" s="379">
        <v>1.1309018942606728E-3</v>
      </c>
      <c r="P104" s="380">
        <v>1.1309018942606728E-3</v>
      </c>
      <c r="Q104" s="378">
        <v>0</v>
      </c>
      <c r="R104" s="379">
        <v>4.0903141361256544E-3</v>
      </c>
      <c r="S104" s="379">
        <v>6.4657595861913864E-4</v>
      </c>
      <c r="T104" s="379">
        <v>1.1294117647058823E-3</v>
      </c>
      <c r="U104" s="379">
        <v>2.1998260602650024E-3</v>
      </c>
      <c r="V104" s="380">
        <v>1.4666301352200752E-3</v>
      </c>
      <c r="W104" s="378">
        <v>5.6306306306306304E-3</v>
      </c>
      <c r="X104" s="379">
        <v>1.8973081939997628E-3</v>
      </c>
      <c r="Y104" s="379">
        <v>6.1240396392383926E-4</v>
      </c>
      <c r="Z104" s="379">
        <v>0</v>
      </c>
      <c r="AA104" s="379">
        <v>9.6680103562416019E-4</v>
      </c>
      <c r="AB104" s="379">
        <v>5.5834876951574488E-3</v>
      </c>
      <c r="AC104" s="380">
        <v>3.5210752089952124E-3</v>
      </c>
      <c r="AD104" s="378">
        <v>3.4071550255536627E-3</v>
      </c>
      <c r="AE104" s="379">
        <v>4.8197820620284994E-3</v>
      </c>
      <c r="AF104" s="379">
        <v>3.2515237265999131E-3</v>
      </c>
      <c r="AG104" s="379">
        <v>2.5993068515062648E-3</v>
      </c>
      <c r="AH104" s="379">
        <v>3.3752450160156812E-3</v>
      </c>
      <c r="AI104" s="379">
        <v>1.5411832749294049E-2</v>
      </c>
      <c r="AJ104" s="380">
        <v>7.7063860783125526E-3</v>
      </c>
    </row>
    <row r="105" spans="2:36" s="4" customFormat="1" hidden="1" outlineLevel="1" x14ac:dyDescent="0.25">
      <c r="B105" s="53" t="s">
        <v>85</v>
      </c>
      <c r="C105" s="378">
        <v>1.0095911155981827E-3</v>
      </c>
      <c r="D105" s="379">
        <v>2.0905923344947735E-3</v>
      </c>
      <c r="E105" s="379">
        <v>1.2146808192554941E-3</v>
      </c>
      <c r="F105" s="379">
        <v>2.5870101397643189E-3</v>
      </c>
      <c r="G105" s="379">
        <v>7.5940085890855769E-4</v>
      </c>
      <c r="H105" s="379">
        <v>2.0578455803971678E-3</v>
      </c>
      <c r="I105" s="379">
        <v>4.7940536142326217E-3</v>
      </c>
      <c r="J105" s="380">
        <v>3.127700463028646E-3</v>
      </c>
      <c r="K105" s="378">
        <v>0</v>
      </c>
      <c r="L105" s="379">
        <v>2.0387359836901123E-3</v>
      </c>
      <c r="M105" s="379">
        <v>6.6298342541436465E-3</v>
      </c>
      <c r="N105" s="379">
        <v>1.0735373054213634E-3</v>
      </c>
      <c r="O105" s="379">
        <v>2.8603534579630199E-3</v>
      </c>
      <c r="P105" s="380">
        <v>2.8603534579630199E-3</v>
      </c>
      <c r="Q105" s="378">
        <v>0</v>
      </c>
      <c r="R105" s="379">
        <v>6.4526536538151314E-4</v>
      </c>
      <c r="S105" s="379">
        <v>3.1596289692838929E-4</v>
      </c>
      <c r="T105" s="379">
        <v>3.5063796629979544E-4</v>
      </c>
      <c r="U105" s="379">
        <v>7.7000818133692668E-4</v>
      </c>
      <c r="V105" s="380">
        <v>4.7147571900047147E-4</v>
      </c>
      <c r="W105" s="378">
        <v>1.7452006980802793E-3</v>
      </c>
      <c r="X105" s="379">
        <v>1.28276631344116E-3</v>
      </c>
      <c r="Y105" s="379">
        <v>2.110316811311298E-4</v>
      </c>
      <c r="Z105" s="379">
        <v>1.3039509714434737E-3</v>
      </c>
      <c r="AA105" s="379">
        <v>6.6507872676091191E-4</v>
      </c>
      <c r="AB105" s="379">
        <v>2.3058351192252395E-3</v>
      </c>
      <c r="AC105" s="380">
        <v>1.5392397745338921E-3</v>
      </c>
      <c r="AD105" s="378">
        <v>3.8436899423446511E-3</v>
      </c>
      <c r="AE105" s="379">
        <v>1.1784115012962526E-3</v>
      </c>
      <c r="AF105" s="379">
        <v>5.7089768274784904E-3</v>
      </c>
      <c r="AG105" s="379">
        <v>4.4362760631218708E-4</v>
      </c>
      <c r="AH105" s="379">
        <v>4.2088394838876043E-3</v>
      </c>
      <c r="AI105" s="379">
        <v>1.1383089494026085E-2</v>
      </c>
      <c r="AJ105" s="380">
        <v>6.6689259519256373E-3</v>
      </c>
    </row>
    <row r="106" spans="2:36" s="4" customFormat="1" hidden="1" outlineLevel="1" x14ac:dyDescent="0.25">
      <c r="B106" s="53" t="s">
        <v>86</v>
      </c>
      <c r="C106" s="378">
        <v>5.9760956175298804E-3</v>
      </c>
      <c r="D106" s="379">
        <v>1.46177459435755E-3</v>
      </c>
      <c r="E106" s="379">
        <v>2.4510392887180103E-3</v>
      </c>
      <c r="F106" s="379">
        <v>2.736394040741867E-3</v>
      </c>
      <c r="G106" s="379">
        <v>3.1670625494853525E-4</v>
      </c>
      <c r="H106" s="379">
        <v>2.3509408100769479E-3</v>
      </c>
      <c r="I106" s="379">
        <v>9.2017396921736383E-3</v>
      </c>
      <c r="J106" s="380">
        <v>4.8587604798816519E-3</v>
      </c>
      <c r="K106" s="378">
        <v>3.4403669724770644E-2</v>
      </c>
      <c r="L106" s="379">
        <v>1.9294377067254685E-3</v>
      </c>
      <c r="M106" s="379">
        <v>2.2639068564036221E-3</v>
      </c>
      <c r="N106" s="379">
        <v>0</v>
      </c>
      <c r="O106" s="379">
        <v>2.7735271614384087E-3</v>
      </c>
      <c r="P106" s="380">
        <v>2.7735271614384087E-3</v>
      </c>
      <c r="Q106" s="378">
        <v>0</v>
      </c>
      <c r="R106" s="379">
        <v>1.9659239842726079E-3</v>
      </c>
      <c r="S106" s="379">
        <v>8.6251509401414521E-5</v>
      </c>
      <c r="T106" s="379">
        <v>2.9922202274087372E-4</v>
      </c>
      <c r="U106" s="379">
        <v>3.6674043629465699E-3</v>
      </c>
      <c r="V106" s="380">
        <v>1.2518106546969723E-3</v>
      </c>
      <c r="W106" s="378">
        <v>2.1739130434782609E-3</v>
      </c>
      <c r="X106" s="379">
        <v>3.2609449802261845E-3</v>
      </c>
      <c r="Y106" s="379">
        <v>7.6736155518608519E-4</v>
      </c>
      <c r="Z106" s="379">
        <v>1.0733452593917709E-3</v>
      </c>
      <c r="AA106" s="379">
        <v>1.5134389547692485E-3</v>
      </c>
      <c r="AB106" s="379">
        <v>4.6635182998819363E-3</v>
      </c>
      <c r="AC106" s="380">
        <v>3.0673953348411458E-3</v>
      </c>
      <c r="AD106" s="378">
        <v>0</v>
      </c>
      <c r="AE106" s="379">
        <v>1.9430051813471502E-3</v>
      </c>
      <c r="AF106" s="379">
        <v>5.951707072504084E-3</v>
      </c>
      <c r="AG106" s="379">
        <v>2.3428348301444748E-4</v>
      </c>
      <c r="AH106" s="379">
        <v>4.5040422353732658E-3</v>
      </c>
      <c r="AI106" s="379">
        <v>1.9943593875906527E-2</v>
      </c>
      <c r="AJ106" s="380">
        <v>9.7148253068932953E-3</v>
      </c>
    </row>
    <row r="107" spans="2:36" s="4" customFormat="1" hidden="1" outlineLevel="1" x14ac:dyDescent="0.25">
      <c r="B107" s="53" t="s">
        <v>87</v>
      </c>
      <c r="C107" s="378">
        <v>1.6273393002441008E-3</v>
      </c>
      <c r="D107" s="379">
        <v>1.1473103149691525E-2</v>
      </c>
      <c r="E107" s="379">
        <v>1.9105830921492036E-2</v>
      </c>
      <c r="F107" s="379">
        <v>1.9452894905886774E-2</v>
      </c>
      <c r="G107" s="379">
        <v>9.5026190145088771E-3</v>
      </c>
      <c r="H107" s="379">
        <v>1.7358299971032363E-2</v>
      </c>
      <c r="I107" s="379">
        <v>4.6926816801650229E-2</v>
      </c>
      <c r="J107" s="380">
        <v>2.8565037003553909E-2</v>
      </c>
      <c r="K107" s="378">
        <v>0</v>
      </c>
      <c r="L107" s="379">
        <v>7.0233422846519315E-3</v>
      </c>
      <c r="M107" s="379">
        <v>7.1787508973438624E-4</v>
      </c>
      <c r="N107" s="379">
        <v>4.6565774155995343E-4</v>
      </c>
      <c r="O107" s="379">
        <v>2.8087864602088586E-3</v>
      </c>
      <c r="P107" s="380">
        <v>2.8087864602088586E-3</v>
      </c>
      <c r="Q107" s="378">
        <v>3.90625E-3</v>
      </c>
      <c r="R107" s="379">
        <v>1.1152416356877323E-2</v>
      </c>
      <c r="S107" s="379">
        <v>3.9253231211105796E-3</v>
      </c>
      <c r="T107" s="379">
        <v>4.9622495531307523E-3</v>
      </c>
      <c r="U107" s="379">
        <v>3.1863311013622719E-2</v>
      </c>
      <c r="V107" s="380">
        <v>1.3465433247577863E-2</v>
      </c>
      <c r="W107" s="378">
        <v>1.010886469673406E-2</v>
      </c>
      <c r="X107" s="379">
        <v>2.351250359298649E-2</v>
      </c>
      <c r="Y107" s="379">
        <v>2.4584029017214577E-2</v>
      </c>
      <c r="Z107" s="379">
        <v>9.2498381278327633E-3</v>
      </c>
      <c r="AA107" s="379">
        <v>2.14230110540246E-2</v>
      </c>
      <c r="AB107" s="379">
        <v>6.5708681562340096E-2</v>
      </c>
      <c r="AC107" s="380">
        <v>4.4573729808449619E-2</v>
      </c>
      <c r="AD107" s="378">
        <v>5.3302433371958287E-2</v>
      </c>
      <c r="AE107" s="379">
        <v>3.4851336093338355E-2</v>
      </c>
      <c r="AF107" s="379">
        <v>2.7954273739639723E-2</v>
      </c>
      <c r="AG107" s="379">
        <v>8.372424440353899E-3</v>
      </c>
      <c r="AH107" s="379">
        <v>2.5902951665528494E-2</v>
      </c>
      <c r="AI107" s="379">
        <v>3.4078380274631656E-2</v>
      </c>
      <c r="AJ107" s="380">
        <v>2.8528750877238166E-2</v>
      </c>
    </row>
    <row r="108" spans="2:36" s="4" customFormat="1" hidden="1" outlineLevel="1" x14ac:dyDescent="0.25">
      <c r="B108" s="53" t="s">
        <v>88</v>
      </c>
      <c r="C108" s="378">
        <v>5.5944055944055944E-3</v>
      </c>
      <c r="D108" s="379">
        <v>7.6093849080532657E-3</v>
      </c>
      <c r="E108" s="379">
        <v>4.4079679267857517E-2</v>
      </c>
      <c r="F108" s="379">
        <v>4.5170281213600311E-2</v>
      </c>
      <c r="G108" s="379">
        <v>1.723804613996649E-2</v>
      </c>
      <c r="H108" s="379">
        <v>3.9061180365528192E-2</v>
      </c>
      <c r="I108" s="379">
        <v>7.909604519774012E-2</v>
      </c>
      <c r="J108" s="380">
        <v>5.519376561558495E-2</v>
      </c>
      <c r="K108" s="378">
        <v>0</v>
      </c>
      <c r="L108" s="379">
        <v>9.5183704549781072E-3</v>
      </c>
      <c r="M108" s="379">
        <v>1.1148272017837235E-3</v>
      </c>
      <c r="N108" s="379">
        <v>1.2815036309269544E-3</v>
      </c>
      <c r="O108" s="379">
        <v>4.0469714058249855E-3</v>
      </c>
      <c r="P108" s="380">
        <v>4.0469714058249855E-3</v>
      </c>
      <c r="Q108" s="378">
        <v>0</v>
      </c>
      <c r="R108" s="379">
        <v>2.3653288570120556E-2</v>
      </c>
      <c r="S108" s="379">
        <v>7.3400908773156243E-3</v>
      </c>
      <c r="T108" s="379">
        <v>9.800436703397147E-3</v>
      </c>
      <c r="U108" s="379">
        <v>7.2679299592228352E-2</v>
      </c>
      <c r="V108" s="380">
        <v>2.8504156112875031E-2</v>
      </c>
      <c r="W108" s="378">
        <v>8.2015231400117163E-3</v>
      </c>
      <c r="X108" s="379">
        <v>6.1357788480570032E-2</v>
      </c>
      <c r="Y108" s="379">
        <v>7.1215831623535647E-2</v>
      </c>
      <c r="Z108" s="379">
        <v>8.756832189789511E-2</v>
      </c>
      <c r="AA108" s="379">
        <v>6.9125913686894996E-2</v>
      </c>
      <c r="AB108" s="379">
        <v>0.12103697538570614</v>
      </c>
      <c r="AC108" s="380">
        <v>9.7062092533302363E-2</v>
      </c>
      <c r="AD108" s="378">
        <v>5.2173913043478265E-3</v>
      </c>
      <c r="AE108" s="379">
        <v>7.4649720542071821E-2</v>
      </c>
      <c r="AF108" s="379">
        <v>6.394741992302172E-2</v>
      </c>
      <c r="AG108" s="379">
        <v>9.8711045847609726E-3</v>
      </c>
      <c r="AH108" s="379">
        <v>5.7562206169017312E-2</v>
      </c>
      <c r="AI108" s="379">
        <v>4.7861226098955253E-2</v>
      </c>
      <c r="AJ108" s="380">
        <v>5.3994490358126722E-2</v>
      </c>
    </row>
    <row r="109" spans="2:36" s="4" customFormat="1" hidden="1" outlineLevel="1" x14ac:dyDescent="0.25">
      <c r="B109" s="53" t="s">
        <v>89</v>
      </c>
      <c r="C109" s="378">
        <v>5.1841746248294683E-3</v>
      </c>
      <c r="D109" s="379">
        <v>6.2540838233921406E-3</v>
      </c>
      <c r="E109" s="379">
        <v>2.4078552368245496E-2</v>
      </c>
      <c r="F109" s="379">
        <v>3.7023847028367141E-2</v>
      </c>
      <c r="G109" s="379">
        <v>1.2307212961520486E-2</v>
      </c>
      <c r="H109" s="379">
        <v>2.9286145016739099E-2</v>
      </c>
      <c r="I109" s="379">
        <v>6.3777482483691708E-2</v>
      </c>
      <c r="J109" s="380">
        <v>4.3350615125056953E-2</v>
      </c>
      <c r="K109" s="378">
        <v>0</v>
      </c>
      <c r="L109" s="379">
        <v>6.7839728641085435E-3</v>
      </c>
      <c r="M109" s="379">
        <v>2.2349143282840824E-3</v>
      </c>
      <c r="N109" s="379">
        <v>2.3822128110111171E-3</v>
      </c>
      <c r="O109" s="379">
        <v>3.7180249851279002E-3</v>
      </c>
      <c r="P109" s="380">
        <v>3.7180249851279002E-3</v>
      </c>
      <c r="Q109" s="378">
        <v>0</v>
      </c>
      <c r="R109" s="379">
        <v>2.0922491678554447E-2</v>
      </c>
      <c r="S109" s="379">
        <v>1.1239803225605579E-2</v>
      </c>
      <c r="T109" s="379">
        <v>1.2431600978389691E-2</v>
      </c>
      <c r="U109" s="379">
        <v>6.1206419479800774E-2</v>
      </c>
      <c r="V109" s="380">
        <v>2.7699343461465173E-2</v>
      </c>
      <c r="W109" s="378">
        <v>1.5367103016505406E-2</v>
      </c>
      <c r="X109" s="379">
        <v>4.3553754883519029E-2</v>
      </c>
      <c r="Y109" s="379">
        <v>4.9217363240277555E-2</v>
      </c>
      <c r="Z109" s="379">
        <v>1.2137452711223204E-2</v>
      </c>
      <c r="AA109" s="379">
        <v>4.2167536100400693E-2</v>
      </c>
      <c r="AB109" s="379">
        <v>9.7284997832951525E-2</v>
      </c>
      <c r="AC109" s="380">
        <v>7.2469194635441492E-2</v>
      </c>
      <c r="AD109" s="378">
        <v>4.9751243781094526E-3</v>
      </c>
      <c r="AE109" s="379">
        <v>2.3457924115028617E-2</v>
      </c>
      <c r="AF109" s="379">
        <v>5.0975641697223677E-2</v>
      </c>
      <c r="AG109" s="379">
        <v>1.4582412726469289E-2</v>
      </c>
      <c r="AH109" s="379">
        <v>4.065366016341504E-2</v>
      </c>
      <c r="AI109" s="379">
        <v>3.8302297367559551E-2</v>
      </c>
      <c r="AJ109" s="380">
        <v>3.9793070395534383E-2</v>
      </c>
    </row>
    <row r="110" spans="2:36" s="4" customFormat="1" ht="15.75" collapsed="1" x14ac:dyDescent="0.25">
      <c r="B110" s="65">
        <v>2010</v>
      </c>
      <c r="C110" s="381">
        <v>4.8024189962351405E-3</v>
      </c>
      <c r="D110" s="382">
        <v>1.0249227202472951E-2</v>
      </c>
      <c r="E110" s="382">
        <v>1.6774735605371058E-2</v>
      </c>
      <c r="F110" s="382">
        <v>1.8112998775741608E-2</v>
      </c>
      <c r="G110" s="382">
        <v>7.1117405292243276E-3</v>
      </c>
      <c r="H110" s="382">
        <v>1.5956999655232149E-2</v>
      </c>
      <c r="I110" s="382">
        <v>3.911699018971896E-2</v>
      </c>
      <c r="J110" s="383">
        <v>2.5032056423444915E-2</v>
      </c>
      <c r="K110" s="381">
        <v>5.416981607457798E-3</v>
      </c>
      <c r="L110" s="382">
        <v>4.9799824235914458E-3</v>
      </c>
      <c r="M110" s="382">
        <v>2.1890849191555767E-3</v>
      </c>
      <c r="N110" s="382">
        <v>1.23540429601881E-3</v>
      </c>
      <c r="O110" s="382">
        <v>2.9652595084487384E-3</v>
      </c>
      <c r="P110" s="383">
        <v>2.9652595084487384E-3</v>
      </c>
      <c r="Q110" s="381">
        <v>1.8793459875963165E-3</v>
      </c>
      <c r="R110" s="382">
        <v>1.0206345684490793E-2</v>
      </c>
      <c r="S110" s="382">
        <v>4.9838714009782159E-3</v>
      </c>
      <c r="T110" s="382">
        <v>5.6817835559392618E-3</v>
      </c>
      <c r="U110" s="382">
        <v>3.0692017705004716E-2</v>
      </c>
      <c r="V110" s="383">
        <v>1.33914519537749E-2</v>
      </c>
      <c r="W110" s="381">
        <v>8.1120943952802359E-3</v>
      </c>
      <c r="X110" s="382">
        <v>2.5567657374930775E-2</v>
      </c>
      <c r="Y110" s="382">
        <v>2.9339589640271117E-2</v>
      </c>
      <c r="Z110" s="382">
        <v>1.4577717608093897E-2</v>
      </c>
      <c r="AA110" s="382">
        <v>2.5967258083519379E-2</v>
      </c>
      <c r="AB110" s="382">
        <v>5.5404419685850824E-2</v>
      </c>
      <c r="AC110" s="383">
        <v>4.1800001116937803E-2</v>
      </c>
      <c r="AD110" s="381">
        <v>2.8281012308117828E-2</v>
      </c>
      <c r="AE110" s="382">
        <v>1.9887770259118667E-2</v>
      </c>
      <c r="AF110" s="382">
        <v>2.3805742455876674E-2</v>
      </c>
      <c r="AG110" s="382">
        <v>6.9296732631630269E-3</v>
      </c>
      <c r="AH110" s="382">
        <v>2.0806767586821016E-2</v>
      </c>
      <c r="AI110" s="382">
        <v>3.0879796343910967E-2</v>
      </c>
      <c r="AJ110" s="383">
        <v>2.4270162663904086E-2</v>
      </c>
    </row>
    <row r="111" spans="2:36" s="4" customFormat="1" hidden="1" outlineLevel="1" x14ac:dyDescent="0.25">
      <c r="B111" s="53" t="s">
        <v>78</v>
      </c>
      <c r="C111" s="378">
        <v>2.8248587570621469E-3</v>
      </c>
      <c r="D111" s="379">
        <v>7.1564352007156438E-3</v>
      </c>
      <c r="E111" s="379">
        <v>3.1325158695737883E-2</v>
      </c>
      <c r="F111" s="379">
        <v>4.1089607613493971E-2</v>
      </c>
      <c r="G111" s="379">
        <v>9.3701771147203638E-3</v>
      </c>
      <c r="H111" s="379">
        <v>3.2631915754604231E-2</v>
      </c>
      <c r="I111" s="379">
        <v>8.1458670217825546E-2</v>
      </c>
      <c r="J111" s="380">
        <v>5.4203766448664405E-2</v>
      </c>
      <c r="K111" s="378">
        <v>9.6525096525096527E-4</v>
      </c>
      <c r="L111" s="379">
        <v>4.4598612487611496E-3</v>
      </c>
      <c r="M111" s="379">
        <v>2.242152466367713E-3</v>
      </c>
      <c r="N111" s="379">
        <v>1.6227180527383367E-3</v>
      </c>
      <c r="O111" s="379">
        <v>2.5792188651436992E-3</v>
      </c>
      <c r="P111" s="380">
        <v>2.5792188651436992E-3</v>
      </c>
      <c r="Q111" s="378">
        <v>9.14380714879468E-3</v>
      </c>
      <c r="R111" s="379">
        <v>4.0929688642011401E-2</v>
      </c>
      <c r="S111" s="379">
        <v>1.491371110205191E-2</v>
      </c>
      <c r="T111" s="379">
        <v>1.9477054429028817E-2</v>
      </c>
      <c r="U111" s="379">
        <v>6.6880869995056852E-2</v>
      </c>
      <c r="V111" s="380">
        <v>3.6094264425576159E-2</v>
      </c>
      <c r="W111" s="378">
        <v>1.3264554163596167E-2</v>
      </c>
      <c r="X111" s="379">
        <v>3.8061372316607403E-2</v>
      </c>
      <c r="Y111" s="379">
        <v>6.5204717700345305E-2</v>
      </c>
      <c r="Z111" s="379">
        <v>1.10792741165234E-2</v>
      </c>
      <c r="AA111" s="379">
        <v>4.7825396465276677E-2</v>
      </c>
      <c r="AB111" s="379">
        <v>0.11755882893973482</v>
      </c>
      <c r="AC111" s="380">
        <v>9.0772823927214419E-2</v>
      </c>
      <c r="AD111" s="378">
        <v>1.5600624024960999E-3</v>
      </c>
      <c r="AE111" s="379">
        <v>2.9344445096543225E-2</v>
      </c>
      <c r="AF111" s="379">
        <v>5.345662865879492E-2</v>
      </c>
      <c r="AG111" s="379">
        <v>9.4037991348504789E-3</v>
      </c>
      <c r="AH111" s="379">
        <v>4.2094135172148675E-2</v>
      </c>
      <c r="AI111" s="379">
        <v>4.9621483183307599E-2</v>
      </c>
      <c r="AJ111" s="380">
        <v>4.5025817050988674E-2</v>
      </c>
    </row>
    <row r="112" spans="2:36" s="4" customFormat="1" hidden="1" outlineLevel="1" x14ac:dyDescent="0.25">
      <c r="B112" s="53" t="s">
        <v>79</v>
      </c>
      <c r="C112" s="378">
        <v>2.5055679287305124E-3</v>
      </c>
      <c r="D112" s="379">
        <v>8.5102019891315495E-3</v>
      </c>
      <c r="E112" s="379">
        <v>3.830614422930325E-2</v>
      </c>
      <c r="F112" s="379">
        <v>3.971169387581492E-2</v>
      </c>
      <c r="G112" s="379">
        <v>1.1481056257175661E-2</v>
      </c>
      <c r="H112" s="379">
        <v>3.3801319533472998E-2</v>
      </c>
      <c r="I112" s="379">
        <v>8.5007575054880505E-2</v>
      </c>
      <c r="J112" s="380">
        <v>5.5277476645694039E-2</v>
      </c>
      <c r="K112" s="378">
        <v>0</v>
      </c>
      <c r="L112" s="379">
        <v>1.2660944206008584E-2</v>
      </c>
      <c r="M112" s="379">
        <v>1.525940996948118E-3</v>
      </c>
      <c r="N112" s="379">
        <v>5.7066768118698872E-4</v>
      </c>
      <c r="O112" s="379">
        <v>4.4819404165568153E-3</v>
      </c>
      <c r="P112" s="380">
        <v>4.4819404165568153E-3</v>
      </c>
      <c r="Q112" s="378">
        <v>2.284843869002285E-3</v>
      </c>
      <c r="R112" s="379">
        <v>4.1609567708982186E-2</v>
      </c>
      <c r="S112" s="379">
        <v>1.1687008320113957E-2</v>
      </c>
      <c r="T112" s="379">
        <v>1.7350667428969152E-2</v>
      </c>
      <c r="U112" s="379">
        <v>7.0728995711789935E-2</v>
      </c>
      <c r="V112" s="380">
        <v>3.4405764741703038E-2</v>
      </c>
      <c r="W112" s="378">
        <v>4.707464694014795E-3</v>
      </c>
      <c r="X112" s="379">
        <v>5.6874580818242787E-2</v>
      </c>
      <c r="Y112" s="379">
        <v>7.5884811534184596E-2</v>
      </c>
      <c r="Z112" s="379">
        <v>2.2480931352870333E-2</v>
      </c>
      <c r="AA112" s="379">
        <v>6.2075940831893467E-2</v>
      </c>
      <c r="AB112" s="379">
        <v>0.1259655377302436</v>
      </c>
      <c r="AC112" s="380">
        <v>9.954869400059245E-2</v>
      </c>
      <c r="AD112" s="378">
        <v>3.2206119162640902E-3</v>
      </c>
      <c r="AE112" s="379">
        <v>3.0803597672094528E-2</v>
      </c>
      <c r="AF112" s="379">
        <v>4.7344957959483097E-2</v>
      </c>
      <c r="AG112" s="379">
        <v>8.6534573392640524E-3</v>
      </c>
      <c r="AH112" s="379">
        <v>3.7621895179097885E-2</v>
      </c>
      <c r="AI112" s="379">
        <v>5.2468456939473315E-2</v>
      </c>
      <c r="AJ112" s="380">
        <v>4.317149007414494E-2</v>
      </c>
    </row>
    <row r="113" spans="2:36" s="4" customFormat="1" hidden="1" outlineLevel="1" x14ac:dyDescent="0.25">
      <c r="B113" s="53" t="s">
        <v>80</v>
      </c>
      <c r="C113" s="378">
        <v>8.015478164731896E-3</v>
      </c>
      <c r="D113" s="379">
        <v>8.1846606584513523E-3</v>
      </c>
      <c r="E113" s="379">
        <v>3.648168741256233E-2</v>
      </c>
      <c r="F113" s="379">
        <v>4.2867706981376957E-2</v>
      </c>
      <c r="G113" s="379">
        <v>1.6409019478858311E-2</v>
      </c>
      <c r="H113" s="379">
        <v>3.5987885266345984E-2</v>
      </c>
      <c r="I113" s="379">
        <v>8.6422299651567946E-2</v>
      </c>
      <c r="J113" s="380">
        <v>5.8079451439288124E-2</v>
      </c>
      <c r="K113" s="378">
        <v>9.3370681605975728E-4</v>
      </c>
      <c r="L113" s="379">
        <v>1.0410641989589358E-2</v>
      </c>
      <c r="M113" s="379">
        <v>9.1012514220705344E-4</v>
      </c>
      <c r="N113" s="379">
        <v>1.1999999999999999E-3</v>
      </c>
      <c r="O113" s="379">
        <v>4.1525586149619882E-3</v>
      </c>
      <c r="P113" s="380">
        <v>4.1525586149619882E-3</v>
      </c>
      <c r="Q113" s="378">
        <v>0</v>
      </c>
      <c r="R113" s="379">
        <v>4.2142353770260745E-2</v>
      </c>
      <c r="S113" s="379">
        <v>1.4029850746268656E-2</v>
      </c>
      <c r="T113" s="379">
        <v>1.833003599265845E-2</v>
      </c>
      <c r="U113" s="379">
        <v>5.6291960750559478E-2</v>
      </c>
      <c r="V113" s="380">
        <v>3.186120357729065E-2</v>
      </c>
      <c r="W113" s="378">
        <v>9.240924092409241E-3</v>
      </c>
      <c r="X113" s="379">
        <v>6.4913469236928006E-2</v>
      </c>
      <c r="Y113" s="379">
        <v>7.1719983223395734E-2</v>
      </c>
      <c r="Z113" s="379">
        <v>2.5398105220721629E-2</v>
      </c>
      <c r="AA113" s="379">
        <v>6.2832039231712294E-2</v>
      </c>
      <c r="AB113" s="379">
        <v>0.11733389281546269</v>
      </c>
      <c r="AC113" s="380">
        <v>9.602958442823939E-2</v>
      </c>
      <c r="AD113" s="378">
        <v>9.6590909090909088E-3</v>
      </c>
      <c r="AE113" s="379">
        <v>2.3857290028737189E-2</v>
      </c>
      <c r="AF113" s="379">
        <v>5.5040023995650791E-2</v>
      </c>
      <c r="AG113" s="379">
        <v>1.5019421665947346E-2</v>
      </c>
      <c r="AH113" s="379">
        <v>4.1900130387285475E-2</v>
      </c>
      <c r="AI113" s="379">
        <v>5.7829395274329197E-2</v>
      </c>
      <c r="AJ113" s="380">
        <v>4.778968098259434E-2</v>
      </c>
    </row>
    <row r="114" spans="2:36" s="4" customFormat="1" hidden="1" outlineLevel="1" x14ac:dyDescent="0.25">
      <c r="B114" s="53" t="s">
        <v>81</v>
      </c>
      <c r="C114" s="378">
        <v>1.7615971814445098E-3</v>
      </c>
      <c r="D114" s="379">
        <v>1.1257716983416051E-2</v>
      </c>
      <c r="E114" s="379">
        <v>1.476710538597965E-2</v>
      </c>
      <c r="F114" s="379">
        <v>1.7639344262295083E-2</v>
      </c>
      <c r="G114" s="379">
        <v>6.6225165562913907E-3</v>
      </c>
      <c r="H114" s="379">
        <v>1.507116720539306E-2</v>
      </c>
      <c r="I114" s="379">
        <v>3.4475460196898962E-2</v>
      </c>
      <c r="J114" s="380">
        <v>2.2739765313194559E-2</v>
      </c>
      <c r="K114" s="378">
        <v>5.6925996204933585E-3</v>
      </c>
      <c r="L114" s="379">
        <v>2.062328139321723E-3</v>
      </c>
      <c r="M114" s="379">
        <v>1.6506189821182944E-3</v>
      </c>
      <c r="N114" s="379">
        <v>4.9677098857426726E-4</v>
      </c>
      <c r="O114" s="379">
        <v>1.7585442312103372E-3</v>
      </c>
      <c r="P114" s="380">
        <v>1.7585442312103372E-3</v>
      </c>
      <c r="Q114" s="378">
        <v>2.5316455696202532E-3</v>
      </c>
      <c r="R114" s="379">
        <v>6.238303181534623E-3</v>
      </c>
      <c r="S114" s="379">
        <v>5.4012738853503181E-3</v>
      </c>
      <c r="T114" s="379">
        <v>5.4937051295390702E-3</v>
      </c>
      <c r="U114" s="379">
        <v>8.8084059915045834E-3</v>
      </c>
      <c r="V114" s="380">
        <v>6.5464356716841803E-3</v>
      </c>
      <c r="W114" s="378">
        <v>4.5146726862302479E-3</v>
      </c>
      <c r="X114" s="379">
        <v>1.7899478425794216E-2</v>
      </c>
      <c r="Y114" s="379">
        <v>2.734847247181833E-2</v>
      </c>
      <c r="Z114" s="379">
        <v>3.9733219809848161E-3</v>
      </c>
      <c r="AA114" s="379">
        <v>2.1001557660286826E-2</v>
      </c>
      <c r="AB114" s="379">
        <v>5.4969035682689474E-2</v>
      </c>
      <c r="AC114" s="380">
        <v>3.9628698260735971E-2</v>
      </c>
      <c r="AD114" s="378">
        <v>4.3446244477172311E-2</v>
      </c>
      <c r="AE114" s="379">
        <v>2.1679051771786525E-2</v>
      </c>
      <c r="AF114" s="379">
        <v>2.5247090376305813E-2</v>
      </c>
      <c r="AG114" s="379">
        <v>7.4809160305343509E-3</v>
      </c>
      <c r="AH114" s="379">
        <v>2.2327306240674097E-2</v>
      </c>
      <c r="AI114" s="379">
        <v>2.5094925119981498E-2</v>
      </c>
      <c r="AJ114" s="380">
        <v>2.3331259132890993E-2</v>
      </c>
    </row>
    <row r="115" spans="2:36" s="4" customFormat="1" hidden="1" outlineLevel="1" x14ac:dyDescent="0.25">
      <c r="B115" s="53" t="s">
        <v>82</v>
      </c>
      <c r="C115" s="378">
        <v>1.5299877600979193E-3</v>
      </c>
      <c r="D115" s="379">
        <v>1.2639304158738788E-2</v>
      </c>
      <c r="E115" s="379">
        <v>7.3580235902695717E-4</v>
      </c>
      <c r="F115" s="379">
        <v>3.8382515635230634E-4</v>
      </c>
      <c r="G115" s="379">
        <v>5.5625086914198299E-4</v>
      </c>
      <c r="H115" s="379">
        <v>9.1197170124175545E-4</v>
      </c>
      <c r="I115" s="379">
        <v>6.6000405463241757E-3</v>
      </c>
      <c r="J115" s="380">
        <v>3.074569003662648E-3</v>
      </c>
      <c r="K115" s="378">
        <v>0</v>
      </c>
      <c r="L115" s="379">
        <v>1.8894662257912141E-3</v>
      </c>
      <c r="M115" s="379">
        <v>5.0620096178182741E-4</v>
      </c>
      <c r="N115" s="379">
        <v>1.1332728921124207E-3</v>
      </c>
      <c r="O115" s="379">
        <v>1.1132551580822325E-3</v>
      </c>
      <c r="P115" s="380">
        <v>1.1132551580822325E-3</v>
      </c>
      <c r="Q115" s="378">
        <v>0</v>
      </c>
      <c r="R115" s="379">
        <v>0</v>
      </c>
      <c r="S115" s="379">
        <v>3.9460703715882934E-4</v>
      </c>
      <c r="T115" s="379">
        <v>3.2471925314571777E-4</v>
      </c>
      <c r="U115" s="379">
        <v>2.0350657482780211E-3</v>
      </c>
      <c r="V115" s="380">
        <v>9.0878312158092624E-4</v>
      </c>
      <c r="W115" s="378">
        <v>0</v>
      </c>
      <c r="X115" s="379">
        <v>2.162341982701264E-3</v>
      </c>
      <c r="Y115" s="379">
        <v>5.1597685475251542E-4</v>
      </c>
      <c r="Z115" s="379">
        <v>1.7158544955387783E-4</v>
      </c>
      <c r="AA115" s="379">
        <v>8.9794130530004379E-4</v>
      </c>
      <c r="AB115" s="379">
        <v>1.5494549564329723E-3</v>
      </c>
      <c r="AC115" s="380">
        <v>1.2535068345967885E-3</v>
      </c>
      <c r="AD115" s="378">
        <v>5.0465838509316768E-2</v>
      </c>
      <c r="AE115" s="379">
        <v>3.7155383815114809E-4</v>
      </c>
      <c r="AF115" s="379">
        <v>3.8084027212768537E-4</v>
      </c>
      <c r="AG115" s="379">
        <v>4.2290450816205702E-4</v>
      </c>
      <c r="AH115" s="379">
        <v>1.1501748977292938E-3</v>
      </c>
      <c r="AI115" s="379">
        <v>1.7901390644753476E-2</v>
      </c>
      <c r="AJ115" s="380">
        <v>6.4979618194293091E-3</v>
      </c>
    </row>
    <row r="116" spans="2:36" s="4" customFormat="1" hidden="1" outlineLevel="1" x14ac:dyDescent="0.25">
      <c r="B116" s="53" t="s">
        <v>83</v>
      </c>
      <c r="C116" s="378">
        <v>1.0107816711590297E-3</v>
      </c>
      <c r="D116" s="379">
        <v>4.7824745448935514E-3</v>
      </c>
      <c r="E116" s="379">
        <v>1.1310986883605594E-3</v>
      </c>
      <c r="F116" s="379">
        <v>2.6654411764705883E-3</v>
      </c>
      <c r="G116" s="379">
        <v>1.2981393336218088E-3</v>
      </c>
      <c r="H116" s="379">
        <v>2.1991905107269028E-3</v>
      </c>
      <c r="I116" s="379">
        <v>7.8667283664969924E-3</v>
      </c>
      <c r="J116" s="380">
        <v>4.4046441699203678E-3</v>
      </c>
      <c r="K116" s="378">
        <v>1.2422360248447205E-3</v>
      </c>
      <c r="L116" s="379">
        <v>2.3376623376623377E-3</v>
      </c>
      <c r="M116" s="379">
        <v>0</v>
      </c>
      <c r="N116" s="379">
        <v>6.4752859917979711E-4</v>
      </c>
      <c r="O116" s="379">
        <v>1.019607843137255E-3</v>
      </c>
      <c r="P116" s="380">
        <v>1.019607843137255E-3</v>
      </c>
      <c r="Q116" s="378">
        <v>0</v>
      </c>
      <c r="R116" s="379">
        <v>0</v>
      </c>
      <c r="S116" s="379">
        <v>5.5126791620727675E-4</v>
      </c>
      <c r="T116" s="379">
        <v>4.5503956316201937E-4</v>
      </c>
      <c r="U116" s="379">
        <v>2.3569173300128964E-3</v>
      </c>
      <c r="V116" s="380">
        <v>1.1443491715556701E-3</v>
      </c>
      <c r="W116" s="378">
        <v>0</v>
      </c>
      <c r="X116" s="379">
        <v>3.666292555181444E-3</v>
      </c>
      <c r="Y116" s="379">
        <v>4.8903434525824773E-4</v>
      </c>
      <c r="Z116" s="379">
        <v>6.5370158522634419E-4</v>
      </c>
      <c r="AA116" s="379">
        <v>1.4119761247673448E-3</v>
      </c>
      <c r="AB116" s="379">
        <v>5.2551311026588022E-3</v>
      </c>
      <c r="AC116" s="380">
        <v>3.4794298479726392E-3</v>
      </c>
      <c r="AD116" s="378">
        <v>1.1545293072824156E-2</v>
      </c>
      <c r="AE116" s="379">
        <v>7.2532095452237615E-5</v>
      </c>
      <c r="AF116" s="379">
        <v>6.022432178573402E-3</v>
      </c>
      <c r="AG116" s="379">
        <v>1.2227238525206923E-3</v>
      </c>
      <c r="AH116" s="379">
        <v>4.4337566694221085E-3</v>
      </c>
      <c r="AI116" s="379">
        <v>1.6656637381152965E-2</v>
      </c>
      <c r="AJ116" s="380">
        <v>8.6170677255389787E-3</v>
      </c>
    </row>
    <row r="117" spans="2:36" s="4" customFormat="1" hidden="1" outlineLevel="1" x14ac:dyDescent="0.25">
      <c r="B117" s="53" t="s">
        <v>84</v>
      </c>
      <c r="C117" s="378">
        <v>0</v>
      </c>
      <c r="D117" s="379">
        <v>6.438896189224704E-3</v>
      </c>
      <c r="E117" s="379">
        <v>2.4008450974743112E-3</v>
      </c>
      <c r="F117" s="379">
        <v>1.7258169894355346E-3</v>
      </c>
      <c r="G117" s="379">
        <v>1.7475728155339806E-3</v>
      </c>
      <c r="H117" s="379">
        <v>1.9889978661341789E-3</v>
      </c>
      <c r="I117" s="379">
        <v>8.9658258291850767E-3</v>
      </c>
      <c r="J117" s="380">
        <v>4.8618708184110827E-3</v>
      </c>
      <c r="K117" s="378">
        <v>0</v>
      </c>
      <c r="L117" s="379">
        <v>2.137894174238375E-3</v>
      </c>
      <c r="M117" s="379">
        <v>0</v>
      </c>
      <c r="N117" s="379">
        <v>2.5926886180969665E-3</v>
      </c>
      <c r="O117" s="379">
        <v>1.5138772077375945E-3</v>
      </c>
      <c r="P117" s="380">
        <v>1.5138772077375945E-3</v>
      </c>
      <c r="Q117" s="378">
        <v>0</v>
      </c>
      <c r="R117" s="379">
        <v>2.5113008538422905E-4</v>
      </c>
      <c r="S117" s="379">
        <v>3.7780520363700477E-4</v>
      </c>
      <c r="T117" s="379">
        <v>3.5463212132590691E-4</v>
      </c>
      <c r="U117" s="379">
        <v>2.6760394615968366E-3</v>
      </c>
      <c r="V117" s="380">
        <v>1.1510949105160743E-3</v>
      </c>
      <c r="W117" s="378">
        <v>0</v>
      </c>
      <c r="X117" s="379">
        <v>6.6212141077750097E-3</v>
      </c>
      <c r="Y117" s="379">
        <v>3.7200074400148801E-4</v>
      </c>
      <c r="Z117" s="379">
        <v>1.3856812933025404E-3</v>
      </c>
      <c r="AA117" s="379">
        <v>2.2218984483135425E-3</v>
      </c>
      <c r="AB117" s="379">
        <v>6.2015714266328318E-3</v>
      </c>
      <c r="AC117" s="380">
        <v>4.5023678255662952E-3</v>
      </c>
      <c r="AD117" s="378">
        <v>1.425914445133292E-2</v>
      </c>
      <c r="AE117" s="379">
        <v>3.2333160889808587E-4</v>
      </c>
      <c r="AF117" s="379">
        <v>3.8698328935795954E-3</v>
      </c>
      <c r="AG117" s="379">
        <v>1.1880247109139869E-3</v>
      </c>
      <c r="AH117" s="379">
        <v>3.1351163669413721E-3</v>
      </c>
      <c r="AI117" s="379">
        <v>1.7166277637890789E-2</v>
      </c>
      <c r="AJ117" s="380">
        <v>8.1466796208281914E-3</v>
      </c>
    </row>
    <row r="118" spans="2:36" s="4" customFormat="1" hidden="1" outlineLevel="1" x14ac:dyDescent="0.25">
      <c r="B118" s="53" t="s">
        <v>85</v>
      </c>
      <c r="C118" s="378">
        <v>4.4662795891022776E-4</v>
      </c>
      <c r="D118" s="379">
        <v>2.1706461846718985E-3</v>
      </c>
      <c r="E118" s="379">
        <v>4.8275990121989713E-4</v>
      </c>
      <c r="F118" s="379">
        <v>1.8584075841271469E-3</v>
      </c>
      <c r="G118" s="379">
        <v>2.7504431269482306E-4</v>
      </c>
      <c r="H118" s="379">
        <v>1.3877273097333343E-3</v>
      </c>
      <c r="I118" s="379">
        <v>2.0449897750511249E-3</v>
      </c>
      <c r="J118" s="380">
        <v>1.6653056338208825E-3</v>
      </c>
      <c r="K118" s="378">
        <v>0</v>
      </c>
      <c r="L118" s="379">
        <v>4.1067761806981519E-4</v>
      </c>
      <c r="M118" s="379">
        <v>0</v>
      </c>
      <c r="N118" s="379">
        <v>4.0749796251018743E-4</v>
      </c>
      <c r="O118" s="379">
        <v>2.5716857400025716E-4</v>
      </c>
      <c r="P118" s="380">
        <v>2.5716857400025716E-4</v>
      </c>
      <c r="Q118" s="378">
        <v>0</v>
      </c>
      <c r="R118" s="379">
        <v>9.1669531339521031E-4</v>
      </c>
      <c r="S118" s="379">
        <v>0</v>
      </c>
      <c r="T118" s="379">
        <v>1.3526994809015742E-4</v>
      </c>
      <c r="U118" s="379">
        <v>6.0597419262850213E-4</v>
      </c>
      <c r="V118" s="380">
        <v>2.8671368771145133E-4</v>
      </c>
      <c r="W118" s="378">
        <v>0</v>
      </c>
      <c r="X118" s="379">
        <v>6.0992514555031885E-4</v>
      </c>
      <c r="Y118" s="379">
        <v>1.8424123318798747E-4</v>
      </c>
      <c r="Z118" s="379">
        <v>5.9058024509080177E-4</v>
      </c>
      <c r="AA118" s="379">
        <v>3.6167611043177241E-4</v>
      </c>
      <c r="AB118" s="379">
        <v>3.7106236199485215E-3</v>
      </c>
      <c r="AC118" s="380">
        <v>2.2659732540861815E-3</v>
      </c>
      <c r="AD118" s="378">
        <v>5.7471264367816091E-3</v>
      </c>
      <c r="AE118" s="379">
        <v>6.5603883749918001E-5</v>
      </c>
      <c r="AF118" s="379">
        <v>4.3816606079035755E-3</v>
      </c>
      <c r="AG118" s="379">
        <v>2.1408691928923143E-4</v>
      </c>
      <c r="AH118" s="379">
        <v>3.1943298218360117E-3</v>
      </c>
      <c r="AI118" s="379">
        <v>1.3231249535419608E-3</v>
      </c>
      <c r="AJ118" s="380">
        <v>2.4550687184306356E-3</v>
      </c>
    </row>
    <row r="119" spans="2:36" s="4" customFormat="1" hidden="1" outlineLevel="1" x14ac:dyDescent="0.25">
      <c r="B119" s="53" t="s">
        <v>86</v>
      </c>
      <c r="C119" s="378">
        <v>2.8961522548613984E-3</v>
      </c>
      <c r="D119" s="379">
        <v>8.4319526627218942E-3</v>
      </c>
      <c r="E119" s="379">
        <v>1.5277671682835535E-3</v>
      </c>
      <c r="F119" s="379">
        <v>3.1297511773649275E-3</v>
      </c>
      <c r="G119" s="379">
        <v>9.4885973235611686E-4</v>
      </c>
      <c r="H119" s="379">
        <v>2.6888257079794994E-3</v>
      </c>
      <c r="I119" s="379">
        <v>1.1341777923428751E-2</v>
      </c>
      <c r="J119" s="380">
        <v>6.1177706132451003E-3</v>
      </c>
      <c r="K119" s="378">
        <v>0</v>
      </c>
      <c r="L119" s="379">
        <v>6.2402496099843994E-4</v>
      </c>
      <c r="M119" s="379">
        <v>5.7954216169226315E-4</v>
      </c>
      <c r="N119" s="379">
        <v>4.7231697717134606E-3</v>
      </c>
      <c r="O119" s="379">
        <v>1.9778836644790076E-3</v>
      </c>
      <c r="P119" s="380">
        <v>1.9778836644790076E-3</v>
      </c>
      <c r="Q119" s="378">
        <v>0</v>
      </c>
      <c r="R119" s="379">
        <v>5.750431282346176E-4</v>
      </c>
      <c r="S119" s="379">
        <v>2.1119961380642048E-4</v>
      </c>
      <c r="T119" s="379">
        <v>2.5631824473266009E-4</v>
      </c>
      <c r="U119" s="379">
        <v>7.1942446043165469E-4</v>
      </c>
      <c r="V119" s="380">
        <v>4.0291500245252608E-4</v>
      </c>
      <c r="W119" s="378">
        <v>0</v>
      </c>
      <c r="X119" s="379">
        <v>3.4059405940594059E-3</v>
      </c>
      <c r="Y119" s="379">
        <v>5.7062298603651992E-4</v>
      </c>
      <c r="Z119" s="379">
        <v>1.0028413839211097E-3</v>
      </c>
      <c r="AA119" s="379">
        <v>1.3408910830742975E-3</v>
      </c>
      <c r="AB119" s="379">
        <v>7.0772042355723578E-3</v>
      </c>
      <c r="AC119" s="380">
        <v>4.3890549726755147E-3</v>
      </c>
      <c r="AD119" s="378">
        <v>1.0046367851622875E-2</v>
      </c>
      <c r="AE119" s="379">
        <v>1.0040160642570282E-4</v>
      </c>
      <c r="AF119" s="379">
        <v>6.8892794376098415E-3</v>
      </c>
      <c r="AG119" s="379">
        <v>5.3059780686239835E-4</v>
      </c>
      <c r="AH119" s="379">
        <v>5.1848682389066475E-3</v>
      </c>
      <c r="AI119" s="379">
        <v>2.4416723904903286E-2</v>
      </c>
      <c r="AJ119" s="380">
        <v>1.2151370440226333E-2</v>
      </c>
    </row>
    <row r="120" spans="2:36" s="4" customFormat="1" hidden="1" outlineLevel="1" x14ac:dyDescent="0.25">
      <c r="B120" s="53" t="s">
        <v>87</v>
      </c>
      <c r="C120" s="378">
        <v>4.9857549857549857E-3</v>
      </c>
      <c r="D120" s="379">
        <v>1.0299749108675559E-2</v>
      </c>
      <c r="E120" s="379">
        <v>1.9044380207447711E-2</v>
      </c>
      <c r="F120" s="379">
        <v>1.6850717898461598E-2</v>
      </c>
      <c r="G120" s="379">
        <v>1.0452051215050953E-2</v>
      </c>
      <c r="H120" s="379">
        <v>1.6119223944753132E-2</v>
      </c>
      <c r="I120" s="379">
        <v>3.332827623873532E-2</v>
      </c>
      <c r="J120" s="380">
        <v>2.3123414618483419E-2</v>
      </c>
      <c r="K120" s="378">
        <v>0</v>
      </c>
      <c r="L120" s="379">
        <v>7.6903358113304277E-3</v>
      </c>
      <c r="M120" s="379">
        <v>1.7482517482517483E-3</v>
      </c>
      <c r="N120" s="379">
        <v>9.3676814988290398E-4</v>
      </c>
      <c r="O120" s="379">
        <v>3.2008743851979077E-3</v>
      </c>
      <c r="P120" s="380">
        <v>3.2008743851979077E-3</v>
      </c>
      <c r="Q120" s="378">
        <v>1.440922190201729E-3</v>
      </c>
      <c r="R120" s="379">
        <v>8.4541062801932361E-3</v>
      </c>
      <c r="S120" s="379">
        <v>3.4867716776265482E-3</v>
      </c>
      <c r="T120" s="379">
        <v>4.0931251140600153E-3</v>
      </c>
      <c r="U120" s="379">
        <v>2.5045785279413948E-2</v>
      </c>
      <c r="V120" s="380">
        <v>1.132172131147541E-2</v>
      </c>
      <c r="W120" s="378">
        <v>9.6432015429122472E-4</v>
      </c>
      <c r="X120" s="379">
        <v>2.2774852502696188E-2</v>
      </c>
      <c r="Y120" s="379">
        <v>2.0902191210674503E-2</v>
      </c>
      <c r="Z120" s="379">
        <v>1.0340027838536488E-2</v>
      </c>
      <c r="AA120" s="379">
        <v>2.0089900009173472E-2</v>
      </c>
      <c r="AB120" s="379">
        <v>2.8871821638953098E-2</v>
      </c>
      <c r="AC120" s="380">
        <v>2.4934188877920368E-2</v>
      </c>
      <c r="AD120" s="378">
        <v>3.192338387869114E-2</v>
      </c>
      <c r="AE120" s="379">
        <v>2.1186440677966101E-2</v>
      </c>
      <c r="AF120" s="379">
        <v>2.3695260947810437E-2</v>
      </c>
      <c r="AG120" s="379">
        <v>9.9462167538495547E-3</v>
      </c>
      <c r="AH120" s="379">
        <v>2.1486161635501096E-2</v>
      </c>
      <c r="AI120" s="379">
        <v>4.8710657525708946E-2</v>
      </c>
      <c r="AJ120" s="380">
        <v>3.1102519297183506E-2</v>
      </c>
    </row>
    <row r="121" spans="2:36" s="4" customFormat="1" hidden="1" outlineLevel="1" x14ac:dyDescent="0.25">
      <c r="B121" s="53" t="s">
        <v>88</v>
      </c>
      <c r="C121" s="378">
        <v>3.1948881789137379E-3</v>
      </c>
      <c r="D121" s="379">
        <v>1.2876038862226383E-2</v>
      </c>
      <c r="E121" s="379">
        <v>4.3916279452280112E-2</v>
      </c>
      <c r="F121" s="379">
        <v>3.6124806938339075E-2</v>
      </c>
      <c r="G121" s="379">
        <v>1.5762966838903786E-2</v>
      </c>
      <c r="H121" s="379">
        <v>3.374946725387129E-2</v>
      </c>
      <c r="I121" s="379">
        <v>7.434119846609441E-2</v>
      </c>
      <c r="J121" s="380">
        <v>4.9749597904260867E-2</v>
      </c>
      <c r="K121" s="378">
        <v>6.510416666666667E-3</v>
      </c>
      <c r="L121" s="379">
        <v>4.6854082998661313E-3</v>
      </c>
      <c r="M121" s="379">
        <v>2.3142791020597086E-3</v>
      </c>
      <c r="N121" s="379">
        <v>1.3577732518669382E-3</v>
      </c>
      <c r="O121" s="379">
        <v>3.0021443888491781E-3</v>
      </c>
      <c r="P121" s="380">
        <v>3.0021443888491781E-3</v>
      </c>
      <c r="Q121" s="378">
        <v>8.5836909871244635E-3</v>
      </c>
      <c r="R121" s="379">
        <v>8.9968511021142599E-3</v>
      </c>
      <c r="S121" s="379">
        <v>8.7773763829306836E-3</v>
      </c>
      <c r="T121" s="379">
        <v>8.8108848679548362E-3</v>
      </c>
      <c r="U121" s="379">
        <v>5.5431071276141698E-2</v>
      </c>
      <c r="V121" s="380">
        <v>2.3117980287501227E-2</v>
      </c>
      <c r="W121" s="378">
        <v>1.1443102352193261E-2</v>
      </c>
      <c r="X121" s="379">
        <v>5.8092160719303176E-2</v>
      </c>
      <c r="Y121" s="379">
        <v>6.6400341310165617E-2</v>
      </c>
      <c r="Z121" s="379">
        <v>1.5585572213151254E-2</v>
      </c>
      <c r="AA121" s="379">
        <v>5.5080800347617372E-2</v>
      </c>
      <c r="AB121" s="379">
        <v>0.11696958168329673</v>
      </c>
      <c r="AC121" s="380">
        <v>8.8793850559553869E-2</v>
      </c>
      <c r="AD121" s="378">
        <v>4.3549712407559574E-2</v>
      </c>
      <c r="AE121" s="379">
        <v>5.3828708644610458E-2</v>
      </c>
      <c r="AF121" s="379">
        <v>4.1649952036278012E-2</v>
      </c>
      <c r="AG121" s="379">
        <v>1.9235594212595134E-2</v>
      </c>
      <c r="AH121" s="379">
        <v>4.0677886808341425E-2</v>
      </c>
      <c r="AI121" s="379">
        <v>4.2615513368277319E-2</v>
      </c>
      <c r="AJ121" s="380">
        <v>4.1349966006401492E-2</v>
      </c>
    </row>
    <row r="122" spans="2:36" s="4" customFormat="1" hidden="1" outlineLevel="1" x14ac:dyDescent="0.25">
      <c r="B122" s="53" t="s">
        <v>89</v>
      </c>
      <c r="C122" s="378">
        <v>8.2616179001721163E-3</v>
      </c>
      <c r="D122" s="379">
        <v>1.9078879885116421E-2</v>
      </c>
      <c r="E122" s="379">
        <v>2.6180613090306545E-2</v>
      </c>
      <c r="F122" s="379">
        <v>3.2401103821874021E-2</v>
      </c>
      <c r="G122" s="379">
        <v>1.3001816692195347E-2</v>
      </c>
      <c r="H122" s="379">
        <v>2.778465018467139E-2</v>
      </c>
      <c r="I122" s="379">
        <v>7.2407552750552967E-2</v>
      </c>
      <c r="J122" s="380">
        <v>4.586391672382574E-2</v>
      </c>
      <c r="K122" s="378">
        <v>6.313131313131313E-3</v>
      </c>
      <c r="L122" s="379">
        <v>2.7270820222362073E-3</v>
      </c>
      <c r="M122" s="379">
        <v>0</v>
      </c>
      <c r="N122" s="379">
        <v>8.1922446750409611E-4</v>
      </c>
      <c r="O122" s="379">
        <v>1.6047684548372307E-3</v>
      </c>
      <c r="P122" s="380">
        <v>1.6047684548372307E-3</v>
      </c>
      <c r="Q122" s="378">
        <v>1.1160714285714285E-3</v>
      </c>
      <c r="R122" s="379">
        <v>1.4538369304556355E-2</v>
      </c>
      <c r="S122" s="379">
        <v>1.194350807857724E-2</v>
      </c>
      <c r="T122" s="379">
        <v>1.2124821343496904E-2</v>
      </c>
      <c r="U122" s="379">
        <v>6.2200275390532266E-2</v>
      </c>
      <c r="V122" s="380">
        <v>2.8854237718310305E-2</v>
      </c>
      <c r="W122" s="378">
        <v>7.138221933809215E-3</v>
      </c>
      <c r="X122" s="379">
        <v>3.6787974683544306E-2</v>
      </c>
      <c r="Y122" s="379">
        <v>5.5198926486055198E-2</v>
      </c>
      <c r="Z122" s="379">
        <v>1.1138613861386138E-2</v>
      </c>
      <c r="AA122" s="379">
        <v>4.3133485522047342E-2</v>
      </c>
      <c r="AB122" s="379">
        <v>0.10519544779811975</v>
      </c>
      <c r="AC122" s="380">
        <v>7.7165183416540051E-2</v>
      </c>
      <c r="AD122" s="378">
        <v>9.5134350036310822E-2</v>
      </c>
      <c r="AE122" s="379">
        <v>3.8517547691859617E-2</v>
      </c>
      <c r="AF122" s="379">
        <v>3.4489862486909648E-2</v>
      </c>
      <c r="AG122" s="379">
        <v>1.5883859948761743E-2</v>
      </c>
      <c r="AH122" s="379">
        <v>3.3560597155283881E-2</v>
      </c>
      <c r="AI122" s="379">
        <v>5.2868965810692933E-2</v>
      </c>
      <c r="AJ122" s="380">
        <v>4.0432185230895035E-2</v>
      </c>
    </row>
    <row r="123" spans="2:36" s="4" customFormat="1" ht="15.75" collapsed="1" x14ac:dyDescent="0.25">
      <c r="B123" s="65">
        <v>2009</v>
      </c>
      <c r="C123" s="381">
        <v>3.2350826743350108E-3</v>
      </c>
      <c r="D123" s="382">
        <v>9.6634148832933243E-3</v>
      </c>
      <c r="E123" s="382">
        <v>1.8592405063291139E-2</v>
      </c>
      <c r="F123" s="382">
        <v>1.8761351156823251E-2</v>
      </c>
      <c r="G123" s="382">
        <v>7.1918171120071836E-3</v>
      </c>
      <c r="H123" s="382">
        <v>1.6711749022856107E-2</v>
      </c>
      <c r="I123" s="382">
        <v>4.2441462647297333E-2</v>
      </c>
      <c r="J123" s="383">
        <v>2.7239154234414423E-2</v>
      </c>
      <c r="K123" s="381">
        <v>1.8389469608981804E-3</v>
      </c>
      <c r="L123" s="382">
        <v>4.7479688107566051E-3</v>
      </c>
      <c r="M123" s="382">
        <v>1.0124417845973858E-3</v>
      </c>
      <c r="N123" s="382">
        <v>1.3601151169896119E-3</v>
      </c>
      <c r="O123" s="382">
        <v>2.3644031015786441E-3</v>
      </c>
      <c r="P123" s="383">
        <v>2.3644031015786441E-3</v>
      </c>
      <c r="Q123" s="381">
        <v>2.3084025854108957E-3</v>
      </c>
      <c r="R123" s="382">
        <v>1.4127860140196468E-2</v>
      </c>
      <c r="S123" s="382">
        <v>5.6273283961639194E-3</v>
      </c>
      <c r="T123" s="382">
        <v>6.9494261119081779E-3</v>
      </c>
      <c r="U123" s="382">
        <v>2.8104372136367167E-2</v>
      </c>
      <c r="V123" s="383">
        <v>1.4020183457663017E-2</v>
      </c>
      <c r="W123" s="381">
        <v>5.5143004190868318E-3</v>
      </c>
      <c r="X123" s="382">
        <v>2.6470015305412549E-2</v>
      </c>
      <c r="Y123" s="382">
        <v>2.9831494755193273E-2</v>
      </c>
      <c r="Z123" s="382">
        <v>8.0175029995059634E-3</v>
      </c>
      <c r="AA123" s="382">
        <v>2.5723254292316484E-2</v>
      </c>
      <c r="AB123" s="382">
        <v>5.8818044567291602E-2</v>
      </c>
      <c r="AC123" s="383">
        <v>4.440931457571428E-2</v>
      </c>
      <c r="AD123" s="381">
        <v>2.6416491791136896E-2</v>
      </c>
      <c r="AE123" s="382">
        <v>1.9283839456837586E-2</v>
      </c>
      <c r="AF123" s="382">
        <v>2.4094273279746871E-2</v>
      </c>
      <c r="AG123" s="382">
        <v>7.3765189986650702E-3</v>
      </c>
      <c r="AH123" s="382">
        <v>2.1008323514879707E-2</v>
      </c>
      <c r="AI123" s="382">
        <v>3.3347804442239323E-2</v>
      </c>
      <c r="AJ123" s="383">
        <v>2.5472535082724339E-2</v>
      </c>
    </row>
    <row r="124" spans="2:36" s="4" customFormat="1" hidden="1" outlineLevel="1" x14ac:dyDescent="0.25">
      <c r="B124" s="53" t="s">
        <v>78</v>
      </c>
      <c r="C124" s="378">
        <v>2.142704092564817E-3</v>
      </c>
      <c r="D124" s="379">
        <v>5.4635330847281243E-3</v>
      </c>
      <c r="E124" s="379">
        <v>6.7297885360712587E-2</v>
      </c>
      <c r="F124" s="379">
        <v>3.8110426338969661E-2</v>
      </c>
      <c r="G124" s="379">
        <v>1.1344319167389419E-2</v>
      </c>
      <c r="H124" s="379">
        <v>3.9795832633170894E-2</v>
      </c>
      <c r="I124" s="379">
        <v>6.2228097864385261E-2</v>
      </c>
      <c r="J124" s="380">
        <v>4.9196211320644202E-2</v>
      </c>
      <c r="K124" s="378">
        <v>0</v>
      </c>
      <c r="L124" s="379">
        <v>6.2761506276150627E-3</v>
      </c>
      <c r="M124" s="379">
        <v>4.399585921325052E-3</v>
      </c>
      <c r="N124" s="379">
        <v>3.1324857195503962E-3</v>
      </c>
      <c r="O124" s="379">
        <v>4.2986691791308445E-3</v>
      </c>
      <c r="P124" s="380">
        <v>4.2986691791308445E-3</v>
      </c>
      <c r="Q124" s="378">
        <v>3.2154340836012861E-3</v>
      </c>
      <c r="R124" s="379">
        <v>7.044901570449015E-2</v>
      </c>
      <c r="S124" s="379">
        <v>1.9882402861126264E-2</v>
      </c>
      <c r="T124" s="379">
        <v>2.9967652495378926E-2</v>
      </c>
      <c r="U124" s="379">
        <v>8.3871252984348749E-2</v>
      </c>
      <c r="V124" s="380">
        <v>4.8468845791981546E-2</v>
      </c>
      <c r="W124" s="378">
        <v>4.3424317617866007E-3</v>
      </c>
      <c r="X124" s="379">
        <v>0.14424495818986718</v>
      </c>
      <c r="Y124" s="379">
        <v>4.6959826275787188E-2</v>
      </c>
      <c r="Z124" s="379">
        <v>6.6865841513728836E-3</v>
      </c>
      <c r="AA124" s="379">
        <v>6.9588245030067858E-2</v>
      </c>
      <c r="AB124" s="379">
        <v>8.0286949685534598E-2</v>
      </c>
      <c r="AC124" s="380">
        <v>7.5655406857788848E-2</v>
      </c>
      <c r="AD124" s="378">
        <v>4.9342105263157892E-3</v>
      </c>
      <c r="AE124" s="379">
        <v>2.0783373301358914E-2</v>
      </c>
      <c r="AF124" s="379">
        <v>4.9739887461513962E-2</v>
      </c>
      <c r="AG124" s="379">
        <v>1.5489609692508243E-2</v>
      </c>
      <c r="AH124" s="379">
        <v>3.738963365930531E-2</v>
      </c>
      <c r="AI124" s="379">
        <v>3.1127833348628065E-2</v>
      </c>
      <c r="AJ124" s="380">
        <v>3.5070787257613964E-2</v>
      </c>
    </row>
    <row r="125" spans="2:36" s="4" customFormat="1" hidden="1" outlineLevel="1" x14ac:dyDescent="0.25">
      <c r="B125" s="53" t="s">
        <v>79</v>
      </c>
      <c r="C125" s="378">
        <v>1.763046544428773E-3</v>
      </c>
      <c r="D125" s="379">
        <v>8.4726700157456702E-3</v>
      </c>
      <c r="E125" s="379">
        <v>5.7864174922915589E-2</v>
      </c>
      <c r="F125" s="379">
        <v>3.9707504951444997E-2</v>
      </c>
      <c r="G125" s="379">
        <v>8.0861692163596635E-3</v>
      </c>
      <c r="H125" s="379">
        <v>3.7849774005451468E-2</v>
      </c>
      <c r="I125" s="379">
        <v>5.9285380592853806E-2</v>
      </c>
      <c r="J125" s="380">
        <v>4.7127966289642935E-2</v>
      </c>
      <c r="K125" s="378">
        <v>1.7835909631391202E-3</v>
      </c>
      <c r="L125" s="379">
        <v>1.3349848609964217E-2</v>
      </c>
      <c r="M125" s="379">
        <v>2.352941176470588E-3</v>
      </c>
      <c r="N125" s="379">
        <v>1.1369173298684423E-3</v>
      </c>
      <c r="O125" s="379">
        <v>6.044949625419788E-3</v>
      </c>
      <c r="P125" s="380">
        <v>6.044949625419788E-3</v>
      </c>
      <c r="Q125" s="378">
        <v>1.5228426395939086E-3</v>
      </c>
      <c r="R125" s="379">
        <v>4.8425430778371956E-2</v>
      </c>
      <c r="S125" s="379">
        <v>1.5834245767708244E-2</v>
      </c>
      <c r="T125" s="379">
        <v>2.2144399941283789E-2</v>
      </c>
      <c r="U125" s="379">
        <v>7.1206838913033102E-2</v>
      </c>
      <c r="V125" s="380">
        <v>3.711421327193775E-2</v>
      </c>
      <c r="W125" s="378">
        <v>0</v>
      </c>
      <c r="X125" s="379">
        <v>0.13401388806457357</v>
      </c>
      <c r="Y125" s="379">
        <v>8.776184451005202E-2</v>
      </c>
      <c r="Z125" s="379">
        <v>1.4042263122017723E-2</v>
      </c>
      <c r="AA125" s="379">
        <v>9.0409990136415236E-2</v>
      </c>
      <c r="AB125" s="379">
        <v>8.8773880570131719E-2</v>
      </c>
      <c r="AC125" s="380">
        <v>8.9415525647388555E-2</v>
      </c>
      <c r="AD125" s="378">
        <v>4.5537340619307832E-4</v>
      </c>
      <c r="AE125" s="379">
        <v>2.1565140062249889E-2</v>
      </c>
      <c r="AF125" s="379">
        <v>4.121648033773747E-2</v>
      </c>
      <c r="AG125" s="379">
        <v>4.6599496221662465E-3</v>
      </c>
      <c r="AH125" s="379">
        <v>3.0577587279111376E-2</v>
      </c>
      <c r="AI125" s="379">
        <v>2.678361288500463E-2</v>
      </c>
      <c r="AJ125" s="380">
        <v>2.9140466199912039E-2</v>
      </c>
    </row>
    <row r="126" spans="2:36" s="4" customFormat="1" hidden="1" outlineLevel="1" x14ac:dyDescent="0.25">
      <c r="B126" s="53" t="s">
        <v>80</v>
      </c>
      <c r="C126" s="378">
        <v>1.2290045063498567E-3</v>
      </c>
      <c r="D126" s="379">
        <v>7.081842739285975E-3</v>
      </c>
      <c r="E126" s="379">
        <v>6.0603463055031719E-2</v>
      </c>
      <c r="F126" s="379">
        <v>4.0296501493658557E-2</v>
      </c>
      <c r="G126" s="379">
        <v>7.8098850831194912E-3</v>
      </c>
      <c r="H126" s="379">
        <v>3.8977117775953654E-2</v>
      </c>
      <c r="I126" s="379">
        <v>6.7914230385100513E-2</v>
      </c>
      <c r="J126" s="380">
        <v>5.1123536902435235E-2</v>
      </c>
      <c r="K126" s="378">
        <v>3.3467202141900937E-3</v>
      </c>
      <c r="L126" s="379">
        <v>1.2599681020733652E-2</v>
      </c>
      <c r="M126" s="379">
        <v>2.0533880903490761E-3</v>
      </c>
      <c r="N126" s="379">
        <v>2.0445716622367613E-3</v>
      </c>
      <c r="O126" s="379">
        <v>6.1627696211709266E-3</v>
      </c>
      <c r="P126" s="380">
        <v>6.1627696211709266E-3</v>
      </c>
      <c r="Q126" s="378">
        <v>8.4745762711864404E-4</v>
      </c>
      <c r="R126" s="379">
        <v>4.6737481031866465E-2</v>
      </c>
      <c r="S126" s="379">
        <v>1.854500161461457E-2</v>
      </c>
      <c r="T126" s="379">
        <v>2.4145074201107074E-2</v>
      </c>
      <c r="U126" s="379">
        <v>5.2118472540817702E-2</v>
      </c>
      <c r="V126" s="380">
        <v>3.3511034809912126E-2</v>
      </c>
      <c r="W126" s="378">
        <v>7.2689511941848393E-3</v>
      </c>
      <c r="X126" s="379">
        <v>0.13424378081260271</v>
      </c>
      <c r="Y126" s="379">
        <v>6.699356420471958E-2</v>
      </c>
      <c r="Z126" s="379">
        <v>9.4713656387665195E-3</v>
      </c>
      <c r="AA126" s="379">
        <v>7.5959075110552679E-2</v>
      </c>
      <c r="AB126" s="379">
        <v>0.10997953869047619</v>
      </c>
      <c r="AC126" s="380">
        <v>9.5825497796997949E-2</v>
      </c>
      <c r="AD126" s="378">
        <v>4.7192071731949034E-4</v>
      </c>
      <c r="AE126" s="379">
        <v>2.7405505176149588E-2</v>
      </c>
      <c r="AF126" s="379">
        <v>5.0354997269251772E-2</v>
      </c>
      <c r="AG126" s="379">
        <v>6.2668889783246131E-3</v>
      </c>
      <c r="AH126" s="379">
        <v>3.8079779730441729E-2</v>
      </c>
      <c r="AI126" s="379">
        <v>3.0073130311830083E-2</v>
      </c>
      <c r="AJ126" s="380">
        <v>3.5209079461642874E-2</v>
      </c>
    </row>
    <row r="127" spans="2:36" s="4" customFormat="1" hidden="1" outlineLevel="1" x14ac:dyDescent="0.25">
      <c r="B127" s="53" t="s">
        <v>81</v>
      </c>
      <c r="C127" s="378">
        <v>3.2580364900086879E-3</v>
      </c>
      <c r="D127" s="379">
        <v>2.6680437214906616E-3</v>
      </c>
      <c r="E127" s="379">
        <v>2.6370846105191456E-2</v>
      </c>
      <c r="F127" s="379">
        <v>1.3604032409016767E-2</v>
      </c>
      <c r="G127" s="379">
        <v>3.4561191031814019E-3</v>
      </c>
      <c r="H127" s="379">
        <v>1.4633231671150262E-2</v>
      </c>
      <c r="I127" s="379">
        <v>2.8855757976849212E-2</v>
      </c>
      <c r="J127" s="380">
        <v>2.0100632723537976E-2</v>
      </c>
      <c r="K127" s="378">
        <v>0</v>
      </c>
      <c r="L127" s="379">
        <v>4.1215081666921083E-3</v>
      </c>
      <c r="M127" s="379">
        <v>1.203659123736158E-3</v>
      </c>
      <c r="N127" s="379">
        <v>3.6317414200108951E-4</v>
      </c>
      <c r="O127" s="379">
        <v>1.9325868243051214E-3</v>
      </c>
      <c r="P127" s="380">
        <v>1.9325868243051214E-3</v>
      </c>
      <c r="Q127" s="378">
        <v>0</v>
      </c>
      <c r="R127" s="379">
        <v>7.5201432408236344E-3</v>
      </c>
      <c r="S127" s="379">
        <v>4.0745201547805138E-3</v>
      </c>
      <c r="T127" s="379">
        <v>4.7034685661195416E-3</v>
      </c>
      <c r="U127" s="379">
        <v>2.9591431971439906E-2</v>
      </c>
      <c r="V127" s="380">
        <v>1.2865208002705726E-2</v>
      </c>
      <c r="W127" s="378">
        <v>1.589825119236884E-3</v>
      </c>
      <c r="X127" s="379">
        <v>5.7144637626970772E-2</v>
      </c>
      <c r="Y127" s="379">
        <v>1.9317207068107738E-2</v>
      </c>
      <c r="Z127" s="379">
        <v>2.8135990621336458E-3</v>
      </c>
      <c r="AA127" s="379">
        <v>2.7391778828664969E-2</v>
      </c>
      <c r="AB127" s="379">
        <v>4.3157697003850852E-2</v>
      </c>
      <c r="AC127" s="380">
        <v>3.5865120896501824E-2</v>
      </c>
      <c r="AD127" s="378">
        <v>0</v>
      </c>
      <c r="AE127" s="379">
        <v>1.9662271570668518E-2</v>
      </c>
      <c r="AF127" s="379">
        <v>2.1176470588235293E-2</v>
      </c>
      <c r="AG127" s="379">
        <v>3.8492087737520622E-3</v>
      </c>
      <c r="AH127" s="379">
        <v>1.7746055890325473E-2</v>
      </c>
      <c r="AI127" s="379">
        <v>1.4670449246074926E-2</v>
      </c>
      <c r="AJ127" s="380">
        <v>1.6718390879225047E-2</v>
      </c>
    </row>
    <row r="128" spans="2:36" s="4" customFormat="1" hidden="1" outlineLevel="1" x14ac:dyDescent="0.25">
      <c r="B128" s="53" t="s">
        <v>82</v>
      </c>
      <c r="C128" s="378">
        <v>2.0859407592824365E-3</v>
      </c>
      <c r="D128" s="379">
        <v>1.1007620660457239E-3</v>
      </c>
      <c r="E128" s="379">
        <v>1.6890145117369273E-3</v>
      </c>
      <c r="F128" s="379">
        <v>6.7416621501936573E-4</v>
      </c>
      <c r="G128" s="379">
        <v>3.8474560620517712E-3</v>
      </c>
      <c r="H128" s="379">
        <v>1.3466814750031926E-3</v>
      </c>
      <c r="I128" s="379">
        <v>1.7509627064326882E-3</v>
      </c>
      <c r="J128" s="380">
        <v>1.4981182763169041E-3</v>
      </c>
      <c r="K128" s="378">
        <v>0</v>
      </c>
      <c r="L128" s="379">
        <v>1.2447487163528862E-3</v>
      </c>
      <c r="M128" s="379">
        <v>1.0554089709762533E-3</v>
      </c>
      <c r="N128" s="379">
        <v>5.1361068310220854E-4</v>
      </c>
      <c r="O128" s="379">
        <v>8.6023972013534442E-4</v>
      </c>
      <c r="P128" s="380">
        <v>8.6023972013534442E-4</v>
      </c>
      <c r="Q128" s="378">
        <v>0</v>
      </c>
      <c r="R128" s="379">
        <v>0</v>
      </c>
      <c r="S128" s="379">
        <v>8.754890427074499E-4</v>
      </c>
      <c r="T128" s="379">
        <v>6.6830959441961484E-4</v>
      </c>
      <c r="U128" s="379">
        <v>1.3569543912551828E-3</v>
      </c>
      <c r="V128" s="380">
        <v>9.138311025103478E-4</v>
      </c>
      <c r="W128" s="378">
        <v>1.6326530612244899E-3</v>
      </c>
      <c r="X128" s="379">
        <v>4.7019951709238788E-3</v>
      </c>
      <c r="Y128" s="379">
        <v>1.2835322808368631E-3</v>
      </c>
      <c r="Z128" s="379">
        <v>0</v>
      </c>
      <c r="AA128" s="379">
        <v>2.0650122832627195E-3</v>
      </c>
      <c r="AB128" s="379">
        <v>1.8429654357048474E-3</v>
      </c>
      <c r="AC128" s="380">
        <v>1.9526783358254905E-3</v>
      </c>
      <c r="AD128" s="378">
        <v>3.1413612565445027E-3</v>
      </c>
      <c r="AE128" s="379">
        <v>2.0389438270975634E-4</v>
      </c>
      <c r="AF128" s="379">
        <v>3.5620808747231645E-4</v>
      </c>
      <c r="AG128" s="379">
        <v>7.2492495893979724E-3</v>
      </c>
      <c r="AH128" s="379">
        <v>1.5517474025097827E-3</v>
      </c>
      <c r="AI128" s="379">
        <v>2.3115113264054995E-3</v>
      </c>
      <c r="AJ128" s="380">
        <v>1.7979870362528907E-3</v>
      </c>
    </row>
    <row r="129" spans="2:36" s="4" customFormat="1" hidden="1" outlineLevel="1" x14ac:dyDescent="0.25">
      <c r="B129" s="53" t="s">
        <v>83</v>
      </c>
      <c r="C129" s="378">
        <v>5.455537370430987E-4</v>
      </c>
      <c r="D129" s="379">
        <v>2.8601391934407472E-4</v>
      </c>
      <c r="E129" s="379">
        <v>1.1501177501506107E-3</v>
      </c>
      <c r="F129" s="379">
        <v>1.6455861798302085E-3</v>
      </c>
      <c r="G129" s="379">
        <v>9.6490945932906633E-4</v>
      </c>
      <c r="H129" s="379">
        <v>1.3740520264209411E-3</v>
      </c>
      <c r="I129" s="379">
        <v>3.1876109460396637E-3</v>
      </c>
      <c r="J129" s="380">
        <v>2.0823445509913501E-3</v>
      </c>
      <c r="K129" s="378">
        <v>1.841620626151013E-3</v>
      </c>
      <c r="L129" s="379">
        <v>5.2511815158410647E-4</v>
      </c>
      <c r="M129" s="379">
        <v>1.399384270920795E-3</v>
      </c>
      <c r="N129" s="379">
        <v>1.1838989739542227E-3</v>
      </c>
      <c r="O129" s="379">
        <v>1.0362694300518134E-3</v>
      </c>
      <c r="P129" s="380">
        <v>1.0362694300518134E-3</v>
      </c>
      <c r="Q129" s="378">
        <v>0</v>
      </c>
      <c r="R129" s="379">
        <v>3.6478599221789884E-4</v>
      </c>
      <c r="S129" s="379">
        <v>7.8251343314726901E-5</v>
      </c>
      <c r="T129" s="379">
        <v>1.2565971349585322E-4</v>
      </c>
      <c r="U129" s="379">
        <v>1.3802894664195291E-3</v>
      </c>
      <c r="V129" s="380">
        <v>5.6083715204158398E-4</v>
      </c>
      <c r="W129" s="378">
        <v>0</v>
      </c>
      <c r="X129" s="379">
        <v>2.5198437696862795E-3</v>
      </c>
      <c r="Y129" s="379">
        <v>1.7883329160556528E-4</v>
      </c>
      <c r="Z129" s="379">
        <v>3.9824771007566706E-4</v>
      </c>
      <c r="AA129" s="379">
        <v>9.0431243994800207E-4</v>
      </c>
      <c r="AB129" s="379">
        <v>3.6441428149896725E-3</v>
      </c>
      <c r="AC129" s="380">
        <v>2.440860837835825E-3</v>
      </c>
      <c r="AD129" s="378">
        <v>0</v>
      </c>
      <c r="AE129" s="379">
        <v>0</v>
      </c>
      <c r="AF129" s="379">
        <v>3.4423407917383822E-3</v>
      </c>
      <c r="AG129" s="379">
        <v>1.5573159997291624E-3</v>
      </c>
      <c r="AH129" s="379">
        <v>2.4609837858640283E-3</v>
      </c>
      <c r="AI129" s="379">
        <v>3.6327747679643862E-3</v>
      </c>
      <c r="AJ129" s="380">
        <v>2.8422483824463835E-3</v>
      </c>
    </row>
    <row r="130" spans="2:36" s="4" customFormat="1" hidden="1" outlineLevel="1" x14ac:dyDescent="0.25">
      <c r="B130" s="53" t="s">
        <v>84</v>
      </c>
      <c r="C130" s="378">
        <v>2.5680534155110425E-3</v>
      </c>
      <c r="D130" s="379">
        <v>1.0388710934118258E-3</v>
      </c>
      <c r="E130" s="379">
        <v>2.1177756524115316E-3</v>
      </c>
      <c r="F130" s="379">
        <v>2.0259074251019003E-3</v>
      </c>
      <c r="G130" s="379">
        <v>9.3033146381010605E-4</v>
      </c>
      <c r="H130" s="379">
        <v>1.8629772976720004E-3</v>
      </c>
      <c r="I130" s="379">
        <v>4.4607948611643201E-3</v>
      </c>
      <c r="J130" s="380">
        <v>2.921768889364205E-3</v>
      </c>
      <c r="K130" s="378">
        <v>1.7094017094017094E-3</v>
      </c>
      <c r="L130" s="379">
        <v>6.700167504187605E-4</v>
      </c>
      <c r="M130" s="379">
        <v>1.1098779134295228E-3</v>
      </c>
      <c r="N130" s="379">
        <v>1.0727695333452531E-3</v>
      </c>
      <c r="O130" s="379">
        <v>9.7937197771928741E-4</v>
      </c>
      <c r="P130" s="380">
        <v>9.7937197771928741E-4</v>
      </c>
      <c r="Q130" s="378">
        <v>1.8564356435643563E-3</v>
      </c>
      <c r="R130" s="379">
        <v>6.8694798822374874E-4</v>
      </c>
      <c r="S130" s="379">
        <v>9.1636493674846897E-4</v>
      </c>
      <c r="T130" s="379">
        <v>9.0188866096059983E-4</v>
      </c>
      <c r="U130" s="379">
        <v>2.8825667376864267E-3</v>
      </c>
      <c r="V130" s="380">
        <v>1.6164767589075782E-3</v>
      </c>
      <c r="W130" s="378">
        <v>5.7937427578215531E-3</v>
      </c>
      <c r="X130" s="379">
        <v>6.4665127020785218E-3</v>
      </c>
      <c r="Y130" s="379">
        <v>5.752452781950081E-4</v>
      </c>
      <c r="Z130" s="379">
        <v>0</v>
      </c>
      <c r="AA130" s="379">
        <v>2.4133354019065349E-3</v>
      </c>
      <c r="AB130" s="379">
        <v>6.0666800293980088E-3</v>
      </c>
      <c r="AC130" s="380">
        <v>4.471342757779685E-3</v>
      </c>
      <c r="AD130" s="378">
        <v>1.2077294685990338E-3</v>
      </c>
      <c r="AE130" s="379">
        <v>5.5129830751419594E-5</v>
      </c>
      <c r="AF130" s="379">
        <v>3.5485738890291161E-3</v>
      </c>
      <c r="AG130" s="379">
        <v>1.348747591522158E-3</v>
      </c>
      <c r="AH130" s="379">
        <v>2.5604579617586353E-3</v>
      </c>
      <c r="AI130" s="379">
        <v>4.1156480010929525E-3</v>
      </c>
      <c r="AJ130" s="380">
        <v>3.1251356395676894E-3</v>
      </c>
    </row>
    <row r="131" spans="2:36" s="4" customFormat="1" hidden="1" outlineLevel="1" x14ac:dyDescent="0.25">
      <c r="B131" s="53" t="s">
        <v>85</v>
      </c>
      <c r="C131" s="378">
        <v>4.3402777777777775E-4</v>
      </c>
      <c r="D131" s="379">
        <v>1.7338092809790922E-3</v>
      </c>
      <c r="E131" s="379">
        <v>6.4171442215854818E-4</v>
      </c>
      <c r="F131" s="379">
        <v>1.7558322537819984E-3</v>
      </c>
      <c r="G131" s="379">
        <v>5.3836563527144966E-4</v>
      </c>
      <c r="H131" s="379">
        <v>1.3475268434595528E-3</v>
      </c>
      <c r="I131" s="379">
        <v>1.6867765481103721E-3</v>
      </c>
      <c r="J131" s="380">
        <v>1.4931407670681599E-3</v>
      </c>
      <c r="K131" s="378">
        <v>1.5661707126076742E-3</v>
      </c>
      <c r="L131" s="379">
        <v>2.1893814997263274E-3</v>
      </c>
      <c r="M131" s="379">
        <v>0</v>
      </c>
      <c r="N131" s="379">
        <v>2.2716946842344388E-4</v>
      </c>
      <c r="O131" s="379">
        <v>8.9372765680857983E-4</v>
      </c>
      <c r="P131" s="380">
        <v>8.9372765680857983E-4</v>
      </c>
      <c r="Q131" s="378">
        <v>0</v>
      </c>
      <c r="R131" s="379">
        <v>7.5909185011386378E-4</v>
      </c>
      <c r="S131" s="379">
        <v>4.1961509851418111E-4</v>
      </c>
      <c r="T131" s="379">
        <v>4.7892025252158771E-4</v>
      </c>
      <c r="U131" s="379">
        <v>5.739779279396801E-4</v>
      </c>
      <c r="V131" s="380">
        <v>5.1289702892739239E-4</v>
      </c>
      <c r="W131" s="378">
        <v>3.7467216185837391E-3</v>
      </c>
      <c r="X131" s="379">
        <v>1.6535758577924762E-3</v>
      </c>
      <c r="Y131" s="379">
        <v>6.3078819852624944E-4</v>
      </c>
      <c r="Z131" s="379">
        <v>4.6425255338904364E-4</v>
      </c>
      <c r="AA131" s="379">
        <v>1.0143434503526428E-3</v>
      </c>
      <c r="AB131" s="379">
        <v>3.1481706575908594E-3</v>
      </c>
      <c r="AC131" s="380">
        <v>2.2219929143879199E-3</v>
      </c>
      <c r="AD131" s="378">
        <v>9.2293493308721734E-4</v>
      </c>
      <c r="AE131" s="379">
        <v>4.4712720769058798E-5</v>
      </c>
      <c r="AF131" s="379">
        <v>3.7485091156926223E-3</v>
      </c>
      <c r="AG131" s="379">
        <v>6.9881201956673651E-4</v>
      </c>
      <c r="AH131" s="379">
        <v>2.5968611851761784E-3</v>
      </c>
      <c r="AI131" s="379">
        <v>1.0842860868252378E-3</v>
      </c>
      <c r="AJ131" s="380">
        <v>2.0106596878690197E-3</v>
      </c>
    </row>
    <row r="132" spans="2:36" s="4" customFormat="1" hidden="1" outlineLevel="1" x14ac:dyDescent="0.25">
      <c r="B132" s="53" t="s">
        <v>86</v>
      </c>
      <c r="C132" s="378">
        <v>2.8328611898016999E-3</v>
      </c>
      <c r="D132" s="379">
        <v>7.6372315035799527E-4</v>
      </c>
      <c r="E132" s="379">
        <v>1.5557441306016891E-3</v>
      </c>
      <c r="F132" s="379">
        <v>3.7385765715868182E-3</v>
      </c>
      <c r="G132" s="379">
        <v>1.1379441143001643E-3</v>
      </c>
      <c r="H132" s="379">
        <v>2.8008872944594036E-3</v>
      </c>
      <c r="I132" s="379">
        <v>6.1226651133851392E-3</v>
      </c>
      <c r="J132" s="380">
        <v>4.0832074897983696E-3</v>
      </c>
      <c r="K132" s="378">
        <v>2.1474588403722263E-3</v>
      </c>
      <c r="L132" s="379">
        <v>1.5043249341857841E-3</v>
      </c>
      <c r="M132" s="379">
        <v>2.5284450063211124E-4</v>
      </c>
      <c r="N132" s="379">
        <v>6.7204301075268823E-4</v>
      </c>
      <c r="O132" s="379">
        <v>9.9114576450376642E-4</v>
      </c>
      <c r="P132" s="380">
        <v>9.9114576450376642E-4</v>
      </c>
      <c r="Q132" s="378">
        <v>0</v>
      </c>
      <c r="R132" s="379">
        <v>2.301356589147287E-3</v>
      </c>
      <c r="S132" s="379">
        <v>6.3314514852529948E-4</v>
      </c>
      <c r="T132" s="379">
        <v>9.0461564353936134E-4</v>
      </c>
      <c r="U132" s="379">
        <v>2.3325411495466949E-3</v>
      </c>
      <c r="V132" s="380">
        <v>1.3664313368253246E-3</v>
      </c>
      <c r="W132" s="378">
        <v>2.008032128514056E-3</v>
      </c>
      <c r="X132" s="379">
        <v>3.3602631014513478E-3</v>
      </c>
      <c r="Y132" s="379">
        <v>4.6330420132673477E-3</v>
      </c>
      <c r="Z132" s="379">
        <v>6.5496463190987681E-4</v>
      </c>
      <c r="AA132" s="379">
        <v>3.6081682788269617E-3</v>
      </c>
      <c r="AB132" s="379">
        <v>1.0256769292702991E-2</v>
      </c>
      <c r="AC132" s="380">
        <v>7.0855113194247367E-3</v>
      </c>
      <c r="AD132" s="378">
        <v>0</v>
      </c>
      <c r="AE132" s="379">
        <v>0</v>
      </c>
      <c r="AF132" s="379">
        <v>6.5108514190317197E-3</v>
      </c>
      <c r="AG132" s="379">
        <v>1.466156227091309E-3</v>
      </c>
      <c r="AH132" s="379">
        <v>4.6262699564586359E-3</v>
      </c>
      <c r="AI132" s="379">
        <v>5.0560428849902531E-3</v>
      </c>
      <c r="AJ132" s="380">
        <v>4.7802677532013966E-3</v>
      </c>
    </row>
    <row r="133" spans="2:36" s="4" customFormat="1" hidden="1" outlineLevel="1" x14ac:dyDescent="0.25">
      <c r="B133" s="53" t="s">
        <v>87</v>
      </c>
      <c r="C133" s="378">
        <v>3.8262865888655061E-4</v>
      </c>
      <c r="D133" s="379">
        <v>4.0955631399317407E-3</v>
      </c>
      <c r="E133" s="379">
        <v>3.0553722783332488E-2</v>
      </c>
      <c r="F133" s="379">
        <v>2.5688246682721821E-2</v>
      </c>
      <c r="G133" s="379">
        <v>1.0924895067424761E-2</v>
      </c>
      <c r="H133" s="379">
        <v>2.3386121106837077E-2</v>
      </c>
      <c r="I133" s="379">
        <v>3.4391663812925001E-2</v>
      </c>
      <c r="J133" s="380">
        <v>2.7968324593703391E-2</v>
      </c>
      <c r="K133" s="378">
        <v>0</v>
      </c>
      <c r="L133" s="379">
        <v>5.7945820657685065E-3</v>
      </c>
      <c r="M133" s="379">
        <v>2.2007042253521128E-3</v>
      </c>
      <c r="N133" s="379">
        <v>1.2818165171214063E-3</v>
      </c>
      <c r="O133" s="379">
        <v>3.0471506468512776E-3</v>
      </c>
      <c r="P133" s="380">
        <v>3.0471506468512776E-3</v>
      </c>
      <c r="Q133" s="378">
        <v>4.4247787610619468E-3</v>
      </c>
      <c r="R133" s="379">
        <v>2.5966183574879228E-2</v>
      </c>
      <c r="S133" s="379">
        <v>1.5075224460082505E-2</v>
      </c>
      <c r="T133" s="379">
        <v>1.6787298622460891E-2</v>
      </c>
      <c r="U133" s="379">
        <v>3.3267609179007424E-2</v>
      </c>
      <c r="V133" s="380">
        <v>2.2679886600566999E-2</v>
      </c>
      <c r="W133" s="378">
        <v>0</v>
      </c>
      <c r="X133" s="379">
        <v>4.8651851851851849E-2</v>
      </c>
      <c r="Y133" s="379">
        <v>3.2505892075540999E-2</v>
      </c>
      <c r="Z133" s="379">
        <v>2.018526199364026E-2</v>
      </c>
      <c r="AA133" s="379">
        <v>3.5616486448532512E-2</v>
      </c>
      <c r="AB133" s="379">
        <v>5.2413549561296284E-2</v>
      </c>
      <c r="AC133" s="380">
        <v>4.5086297992250793E-2</v>
      </c>
      <c r="AD133" s="378">
        <v>0</v>
      </c>
      <c r="AE133" s="379">
        <v>3.1872313089884863E-2</v>
      </c>
      <c r="AF133" s="379">
        <v>3.3848995613022397E-2</v>
      </c>
      <c r="AG133" s="379">
        <v>5.3498521751372662E-3</v>
      </c>
      <c r="AH133" s="379">
        <v>2.8769039784035152E-2</v>
      </c>
      <c r="AI133" s="379">
        <v>1.3351429298498601E-2</v>
      </c>
      <c r="AJ133" s="380">
        <v>2.3104778644129069E-2</v>
      </c>
    </row>
    <row r="134" spans="2:36" s="4" customFormat="1" hidden="1" outlineLevel="1" x14ac:dyDescent="0.25">
      <c r="B134" s="53" t="s">
        <v>88</v>
      </c>
      <c r="C134" s="378">
        <v>5.650899958141482E-3</v>
      </c>
      <c r="D134" s="379">
        <v>9.5647660710313637E-3</v>
      </c>
      <c r="E134" s="379">
        <v>5.1131485869303939E-2</v>
      </c>
      <c r="F134" s="379">
        <v>4.5084312326483328E-2</v>
      </c>
      <c r="G134" s="379">
        <v>1.3217722322089457E-2</v>
      </c>
      <c r="H134" s="379">
        <v>4.0136344269279929E-2</v>
      </c>
      <c r="I134" s="379">
        <v>8.2620544507703522E-2</v>
      </c>
      <c r="J134" s="380">
        <v>5.837077870940844E-2</v>
      </c>
      <c r="K134" s="378">
        <v>3.1989763275751758E-3</v>
      </c>
      <c r="L134" s="379">
        <v>1.4328452212250039E-2</v>
      </c>
      <c r="M134" s="379">
        <v>2.3369946249123625E-3</v>
      </c>
      <c r="N134" s="379">
        <v>3.5398230088495576E-4</v>
      </c>
      <c r="O134" s="379">
        <v>6.0527938126996583E-3</v>
      </c>
      <c r="P134" s="380">
        <v>6.0527938126996583E-3</v>
      </c>
      <c r="Q134" s="378">
        <v>4.8596112311015119E-3</v>
      </c>
      <c r="R134" s="379">
        <v>4.7619047619047616E-2</v>
      </c>
      <c r="S134" s="379">
        <v>2.226750109154417E-2</v>
      </c>
      <c r="T134" s="379">
        <v>2.6799018318871066E-2</v>
      </c>
      <c r="U134" s="379">
        <v>6.2850924918389547E-2</v>
      </c>
      <c r="V134" s="380">
        <v>3.8871318010231595E-2</v>
      </c>
      <c r="W134" s="378">
        <v>1.9955654101995565E-2</v>
      </c>
      <c r="X134" s="379">
        <v>7.4909979423868317E-2</v>
      </c>
      <c r="Y134" s="379">
        <v>6.6179159049360142E-2</v>
      </c>
      <c r="Z134" s="379">
        <v>2.7030933795894767E-2</v>
      </c>
      <c r="AA134" s="379">
        <v>6.0530059145017592E-2</v>
      </c>
      <c r="AB134" s="379">
        <v>0.13028677532494326</v>
      </c>
      <c r="AC134" s="380">
        <v>0.10183234081539166</v>
      </c>
      <c r="AD134" s="378">
        <v>5.3447354355959384E-3</v>
      </c>
      <c r="AE134" s="379">
        <v>4.7800752848966122E-2</v>
      </c>
      <c r="AF134" s="379">
        <v>5.8750249152880206E-2</v>
      </c>
      <c r="AG134" s="379">
        <v>1.0074098742819082E-2</v>
      </c>
      <c r="AH134" s="379">
        <v>4.915542528268381E-2</v>
      </c>
      <c r="AI134" s="379">
        <v>3.1107834499127903E-2</v>
      </c>
      <c r="AJ134" s="380">
        <v>4.2423470072170205E-2</v>
      </c>
    </row>
    <row r="135" spans="2:36" s="4" customFormat="1" hidden="1" outlineLevel="1" x14ac:dyDescent="0.25">
      <c r="B135" s="53" t="s">
        <v>89</v>
      </c>
      <c r="C135" s="378">
        <v>7.1574642126789366E-3</v>
      </c>
      <c r="D135" s="379">
        <v>4.3956043956043956E-3</v>
      </c>
      <c r="E135" s="379">
        <v>4.5280040185138676E-2</v>
      </c>
      <c r="F135" s="379">
        <v>4.0087414796589636E-2</v>
      </c>
      <c r="G135" s="379">
        <v>6.0263099875064305E-3</v>
      </c>
      <c r="H135" s="379">
        <v>3.4875131827827519E-2</v>
      </c>
      <c r="I135" s="379">
        <v>7.6683560990022506E-2</v>
      </c>
      <c r="J135" s="380">
        <v>5.2812875576239079E-2</v>
      </c>
      <c r="K135" s="378">
        <v>1.1820330969267139E-3</v>
      </c>
      <c r="L135" s="379">
        <v>3.3456005352960855E-3</v>
      </c>
      <c r="M135" s="379">
        <v>8.1721601743394172E-4</v>
      </c>
      <c r="N135" s="379">
        <v>2.0872469213107912E-3</v>
      </c>
      <c r="O135" s="379">
        <v>2.1696007934540046E-3</v>
      </c>
      <c r="P135" s="380">
        <v>2.1696007934540046E-3</v>
      </c>
      <c r="Q135" s="378">
        <v>1.0395010395010396E-2</v>
      </c>
      <c r="R135" s="379">
        <v>4.2213792432642741E-2</v>
      </c>
      <c r="S135" s="379">
        <v>1.3846571540619626E-2</v>
      </c>
      <c r="T135" s="379">
        <v>2.0130528729549763E-2</v>
      </c>
      <c r="U135" s="379">
        <v>6.3222185539782108E-2</v>
      </c>
      <c r="V135" s="380">
        <v>3.5136378007070389E-2</v>
      </c>
      <c r="W135" s="378">
        <v>1.3861386138613862E-2</v>
      </c>
      <c r="X135" s="379">
        <v>8.2613620274670826E-2</v>
      </c>
      <c r="Y135" s="379">
        <v>6.2228086441765924E-2</v>
      </c>
      <c r="Z135" s="379">
        <v>6.1527943941206628E-3</v>
      </c>
      <c r="AA135" s="379">
        <v>5.9938628013081925E-2</v>
      </c>
      <c r="AB135" s="379">
        <v>0.12149125988249801</v>
      </c>
      <c r="AC135" s="380">
        <v>9.5755007639129225E-2</v>
      </c>
      <c r="AD135" s="378">
        <v>2.0650490449148169E-3</v>
      </c>
      <c r="AE135" s="379">
        <v>3.5080144638134816E-2</v>
      </c>
      <c r="AF135" s="379">
        <v>5.2432840651634484E-2</v>
      </c>
      <c r="AG135" s="379">
        <v>6.5547274849600433E-3</v>
      </c>
      <c r="AH135" s="379">
        <v>4.1769379822740982E-2</v>
      </c>
      <c r="AI135" s="379">
        <v>3.1401629588940765E-2</v>
      </c>
      <c r="AJ135" s="380">
        <v>3.7777088386259802E-2</v>
      </c>
    </row>
    <row r="136" spans="2:36" s="4" customFormat="1" ht="15.75" collapsed="1" x14ac:dyDescent="0.25">
      <c r="B136" s="65">
        <v>2008</v>
      </c>
      <c r="C136" s="381">
        <v>2.5215494116384708E-3</v>
      </c>
      <c r="D136" s="382">
        <v>4.1457082015691439E-3</v>
      </c>
      <c r="E136" s="382">
        <v>2.9688810602247945E-2</v>
      </c>
      <c r="F136" s="382">
        <v>2.032189538977534E-2</v>
      </c>
      <c r="G136" s="382">
        <v>5.5018859557528742E-3</v>
      </c>
      <c r="H136" s="382">
        <v>1.9574708555443982E-2</v>
      </c>
      <c r="I136" s="382">
        <v>3.667576681304166E-2</v>
      </c>
      <c r="J136" s="383">
        <v>2.6600586093792011E-2</v>
      </c>
      <c r="K136" s="381">
        <v>1.3796275005748448E-3</v>
      </c>
      <c r="L136" s="382">
        <v>5.839013977828272E-3</v>
      </c>
      <c r="M136" s="382">
        <v>1.6539576844592418E-3</v>
      </c>
      <c r="N136" s="382">
        <v>1.1699234806804527E-3</v>
      </c>
      <c r="O136" s="382">
        <v>2.9977279324185009E-3</v>
      </c>
      <c r="P136" s="383">
        <v>2.9977279324185009E-3</v>
      </c>
      <c r="Q136" s="381">
        <v>2.3582588189053747E-3</v>
      </c>
      <c r="R136" s="382">
        <v>2.4259289572761498E-2</v>
      </c>
      <c r="S136" s="382">
        <v>8.7250882044435964E-3</v>
      </c>
      <c r="T136" s="382">
        <v>1.1653051019766145E-2</v>
      </c>
      <c r="U136" s="382">
        <v>3.0816807663795819E-2</v>
      </c>
      <c r="V136" s="383">
        <v>1.8212488470179283E-2</v>
      </c>
      <c r="W136" s="381">
        <v>6.9167072576717002E-3</v>
      </c>
      <c r="X136" s="382">
        <v>5.8712709355526575E-2</v>
      </c>
      <c r="Y136" s="382">
        <v>3.170845042373819E-2</v>
      </c>
      <c r="Z136" s="382">
        <v>7.0069960647135988E-3</v>
      </c>
      <c r="AA136" s="382">
        <v>3.5381228196998647E-2</v>
      </c>
      <c r="AB136" s="382">
        <v>5.7078476395048469E-2</v>
      </c>
      <c r="AC136" s="383">
        <v>4.7628006391337463E-2</v>
      </c>
      <c r="AD136" s="381">
        <v>1.5415785764622974E-3</v>
      </c>
      <c r="AE136" s="382">
        <v>1.7659925267405154E-2</v>
      </c>
      <c r="AF136" s="382">
        <v>2.6353651261536302E-2</v>
      </c>
      <c r="AG136" s="382">
        <v>5.2571899804143901E-3</v>
      </c>
      <c r="AH136" s="382">
        <v>2.1101118666374204E-2</v>
      </c>
      <c r="AI136" s="382">
        <v>1.6442911237576265E-2</v>
      </c>
      <c r="AJ136" s="383">
        <v>1.9419293420774274E-2</v>
      </c>
    </row>
    <row r="137" spans="2:36" s="4" customFormat="1" hidden="1" outlineLevel="1" x14ac:dyDescent="0.25">
      <c r="B137" s="53" t="s">
        <v>78</v>
      </c>
      <c r="C137" s="378">
        <v>4.23963133640553E-3</v>
      </c>
      <c r="D137" s="379">
        <v>5.7608263806118391E-3</v>
      </c>
      <c r="E137" s="379">
        <v>4.8878555320525145E-2</v>
      </c>
      <c r="F137" s="379">
        <v>4.2128403472310796E-2</v>
      </c>
      <c r="G137" s="379">
        <v>6.7178822042635276E-3</v>
      </c>
      <c r="H137" s="379">
        <v>3.6831491899952551E-2</v>
      </c>
      <c r="I137" s="379">
        <v>7.1686599095149586E-2</v>
      </c>
      <c r="J137" s="380">
        <v>5.1477920840231277E-2</v>
      </c>
      <c r="K137" s="378">
        <v>0</v>
      </c>
      <c r="L137" s="379">
        <v>4.4033465433729636E-3</v>
      </c>
      <c r="M137" s="379">
        <v>2.9507229271171437E-3</v>
      </c>
      <c r="N137" s="379">
        <v>5.9880239520958083E-4</v>
      </c>
      <c r="O137" s="379">
        <v>2.2747639070793409E-3</v>
      </c>
      <c r="P137" s="380">
        <v>2.2747639070793409E-3</v>
      </c>
      <c r="Q137" s="378">
        <v>1.4194464158977999E-3</v>
      </c>
      <c r="R137" s="379">
        <v>4.1854739433729998E-2</v>
      </c>
      <c r="S137" s="379">
        <v>1.3338239352405483E-2</v>
      </c>
      <c r="T137" s="379">
        <v>1.9305460360977838E-2</v>
      </c>
      <c r="U137" s="379">
        <v>0.10253226307153311</v>
      </c>
      <c r="V137" s="380">
        <v>4.7603250953723669E-2</v>
      </c>
      <c r="W137" s="378">
        <v>7.2992700729927005E-3</v>
      </c>
      <c r="X137" s="379">
        <v>7.7989830284619963E-2</v>
      </c>
      <c r="Y137" s="379">
        <v>6.7075442935058779E-2</v>
      </c>
      <c r="Z137" s="379">
        <v>1.1870845204178538E-2</v>
      </c>
      <c r="AA137" s="379">
        <v>6.0199930042894749E-2</v>
      </c>
      <c r="AB137" s="379">
        <v>0.10374825636333639</v>
      </c>
      <c r="AC137" s="380">
        <v>8.4197041077775023E-2</v>
      </c>
      <c r="AD137" s="378">
        <v>1.021972406745018E-3</v>
      </c>
      <c r="AE137" s="379">
        <v>3.1908586212472376E-2</v>
      </c>
      <c r="AF137" s="379">
        <v>5.190299292072615E-2</v>
      </c>
      <c r="AG137" s="379">
        <v>4.7608584193950046E-3</v>
      </c>
      <c r="AH137" s="379">
        <v>3.969045609496772E-2</v>
      </c>
      <c r="AI137" s="379">
        <v>3.7391162088960789E-2</v>
      </c>
      <c r="AJ137" s="380">
        <v>3.8825524465960999E-2</v>
      </c>
    </row>
    <row r="138" spans="2:36" s="4" customFormat="1" hidden="1" outlineLevel="1" x14ac:dyDescent="0.25">
      <c r="B138" s="53" t="s">
        <v>79</v>
      </c>
      <c r="C138" s="378">
        <v>1.2444444444444445E-3</v>
      </c>
      <c r="D138" s="379">
        <v>5.8808040024576494E-3</v>
      </c>
      <c r="E138" s="379">
        <v>4.4553378728814978E-2</v>
      </c>
      <c r="F138" s="379">
        <v>4.3864644527035125E-2</v>
      </c>
      <c r="G138" s="379">
        <v>1.1330307801549814E-2</v>
      </c>
      <c r="H138" s="379">
        <v>3.691950081603719E-2</v>
      </c>
      <c r="I138" s="379">
        <v>6.2074482758620687E-2</v>
      </c>
      <c r="J138" s="380">
        <v>4.7675554276385632E-2</v>
      </c>
      <c r="K138" s="378">
        <v>0</v>
      </c>
      <c r="L138" s="379">
        <v>4.2527339003645198E-3</v>
      </c>
      <c r="M138" s="379">
        <v>2.167434299647792E-3</v>
      </c>
      <c r="N138" s="379">
        <v>6.155108740254411E-4</v>
      </c>
      <c r="O138" s="379">
        <v>2.1022204703718302E-3</v>
      </c>
      <c r="P138" s="380">
        <v>2.1022204703718302E-3</v>
      </c>
      <c r="Q138" s="378">
        <v>0</v>
      </c>
      <c r="R138" s="379">
        <v>3.3307438337541267E-2</v>
      </c>
      <c r="S138" s="379">
        <v>1.1575137867647059E-2</v>
      </c>
      <c r="T138" s="379">
        <v>1.5801402215585351E-2</v>
      </c>
      <c r="U138" s="379">
        <v>8.989138719512195E-2</v>
      </c>
      <c r="V138" s="380">
        <v>3.860533994105831E-2</v>
      </c>
      <c r="W138" s="378">
        <v>1.5989340439706862E-2</v>
      </c>
      <c r="X138" s="379">
        <v>7.5348345770322928E-2</v>
      </c>
      <c r="Y138" s="379">
        <v>7.2845953002610972E-2</v>
      </c>
      <c r="Z138" s="379">
        <v>1.8648930620761606E-2</v>
      </c>
      <c r="AA138" s="379">
        <v>6.3788584171198315E-2</v>
      </c>
      <c r="AB138" s="379">
        <v>9.2143906020557997E-2</v>
      </c>
      <c r="AC138" s="380">
        <v>8.0516563728242563E-2</v>
      </c>
      <c r="AD138" s="378">
        <v>0</v>
      </c>
      <c r="AE138" s="379">
        <v>3.7690336197798886E-2</v>
      </c>
      <c r="AF138" s="379">
        <v>5.9297050152700058E-2</v>
      </c>
      <c r="AG138" s="379">
        <v>1.0350214815779196E-2</v>
      </c>
      <c r="AH138" s="379">
        <v>4.5396045396045394E-2</v>
      </c>
      <c r="AI138" s="379">
        <v>3.2878001184792838E-2</v>
      </c>
      <c r="AJ138" s="380">
        <v>4.0650943458533394E-2</v>
      </c>
    </row>
    <row r="139" spans="2:36" s="4" customFormat="1" hidden="1" outlineLevel="1" x14ac:dyDescent="0.25">
      <c r="B139" s="53" t="s">
        <v>80</v>
      </c>
      <c r="C139" s="378">
        <v>0</v>
      </c>
      <c r="D139" s="379">
        <v>6.6400114236755672E-3</v>
      </c>
      <c r="E139" s="379">
        <v>3.7036489443491631E-2</v>
      </c>
      <c r="F139" s="379">
        <v>3.6345106532055159E-2</v>
      </c>
      <c r="G139" s="379">
        <v>1.6103880525400349E-2</v>
      </c>
      <c r="H139" s="379">
        <v>3.1798612384949881E-2</v>
      </c>
      <c r="I139" s="379">
        <v>5.1175840529294116E-2</v>
      </c>
      <c r="J139" s="380">
        <v>4.0159172564408242E-2</v>
      </c>
      <c r="K139" s="378">
        <v>0</v>
      </c>
      <c r="L139" s="379">
        <v>9.4946401225114857E-3</v>
      </c>
      <c r="M139" s="379">
        <v>1.0727311735679039E-3</v>
      </c>
      <c r="N139" s="379">
        <v>0</v>
      </c>
      <c r="O139" s="379">
        <v>3.5252025676102282E-3</v>
      </c>
      <c r="P139" s="380">
        <v>3.5252025676102282E-3</v>
      </c>
      <c r="Q139" s="378">
        <v>0</v>
      </c>
      <c r="R139" s="379">
        <v>2.782882646363875E-2</v>
      </c>
      <c r="S139" s="379">
        <v>1.2338187702265371E-2</v>
      </c>
      <c r="T139" s="379">
        <v>1.5345658092645128E-2</v>
      </c>
      <c r="U139" s="379">
        <v>6.7398865092440058E-2</v>
      </c>
      <c r="V139" s="380">
        <v>3.3154638142238034E-2</v>
      </c>
      <c r="W139" s="378">
        <v>7.8778926637124574E-3</v>
      </c>
      <c r="X139" s="379">
        <v>6.0389836407935958E-2</v>
      </c>
      <c r="Y139" s="379">
        <v>5.9915031863051353E-2</v>
      </c>
      <c r="Z139" s="379">
        <v>1.2096774193548387E-2</v>
      </c>
      <c r="AA139" s="379">
        <v>5.1204969356740689E-2</v>
      </c>
      <c r="AB139" s="379">
        <v>7.8662053056516718E-2</v>
      </c>
      <c r="AC139" s="380">
        <v>6.6703318166364045E-2</v>
      </c>
      <c r="AD139" s="378">
        <v>3.9147455415397998E-3</v>
      </c>
      <c r="AE139" s="379">
        <v>3.6042876284055385E-2</v>
      </c>
      <c r="AF139" s="379">
        <v>4.6422270729300601E-2</v>
      </c>
      <c r="AG139" s="379">
        <v>2.3894290017800905E-2</v>
      </c>
      <c r="AH139" s="379">
        <v>4.0214350966745464E-2</v>
      </c>
      <c r="AI139" s="379">
        <v>2.9367757077893502E-2</v>
      </c>
      <c r="AJ139" s="380">
        <v>3.5973409960367304E-2</v>
      </c>
    </row>
    <row r="140" spans="2:36" s="4" customFormat="1" hidden="1" outlineLevel="1" x14ac:dyDescent="0.25">
      <c r="B140" s="53" t="s">
        <v>81</v>
      </c>
      <c r="C140" s="378">
        <v>4.0120361083249747E-4</v>
      </c>
      <c r="D140" s="379">
        <v>2.8612303290414878E-3</v>
      </c>
      <c r="E140" s="379">
        <v>2.4688067434073532E-2</v>
      </c>
      <c r="F140" s="379">
        <v>2.2548333616999816E-2</v>
      </c>
      <c r="G140" s="379">
        <v>3.6297067828172836E-3</v>
      </c>
      <c r="H140" s="379">
        <v>1.9584755040083664E-2</v>
      </c>
      <c r="I140" s="379">
        <v>3.0344859585426116E-2</v>
      </c>
      <c r="J140" s="380">
        <v>2.3818162318562788E-2</v>
      </c>
      <c r="K140" s="378">
        <v>0</v>
      </c>
      <c r="L140" s="379">
        <v>4.5709536671514651E-3</v>
      </c>
      <c r="M140" s="379">
        <v>1.9065776930409914E-3</v>
      </c>
      <c r="N140" s="379">
        <v>6.0386473429951688E-4</v>
      </c>
      <c r="O140" s="379">
        <v>2.1301316808675446E-3</v>
      </c>
      <c r="P140" s="380">
        <v>2.1301316808675446E-3</v>
      </c>
      <c r="Q140" s="378">
        <v>0</v>
      </c>
      <c r="R140" s="379">
        <v>1.2158332571533047E-2</v>
      </c>
      <c r="S140" s="379">
        <v>4.8042788848393055E-3</v>
      </c>
      <c r="T140" s="379">
        <v>6.2186522551868368E-3</v>
      </c>
      <c r="U140" s="379">
        <v>2.7887994558440085E-2</v>
      </c>
      <c r="V140" s="380">
        <v>1.3342609387035059E-2</v>
      </c>
      <c r="W140" s="378">
        <v>5.7971014492753624E-3</v>
      </c>
      <c r="X140" s="379">
        <v>6.0744831301771163E-2</v>
      </c>
      <c r="Y140" s="379">
        <v>3.5363784557037828E-2</v>
      </c>
      <c r="Z140" s="379">
        <v>5.8860960865415209E-3</v>
      </c>
      <c r="AA140" s="379">
        <v>3.8231825617225247E-2</v>
      </c>
      <c r="AB140" s="379">
        <v>5.1131546337963872E-2</v>
      </c>
      <c r="AC140" s="380">
        <v>4.5177602584587293E-2</v>
      </c>
      <c r="AD140" s="378">
        <v>0</v>
      </c>
      <c r="AE140" s="379">
        <v>1.4800349452695412E-2</v>
      </c>
      <c r="AF140" s="379">
        <v>3.2635260716219576E-2</v>
      </c>
      <c r="AG140" s="379">
        <v>4.302825909989534E-3</v>
      </c>
      <c r="AH140" s="379">
        <v>2.4421727045743628E-2</v>
      </c>
      <c r="AI140" s="379">
        <v>1.5057605366778474E-2</v>
      </c>
      <c r="AJ140" s="380">
        <v>2.1231000490710659E-2</v>
      </c>
    </row>
    <row r="141" spans="2:36" s="4" customFormat="1" hidden="1" outlineLevel="1" x14ac:dyDescent="0.25">
      <c r="B141" s="53" t="s">
        <v>82</v>
      </c>
      <c r="C141" s="378">
        <v>1.1158223610801161E-3</v>
      </c>
      <c r="D141" s="379">
        <v>9.871668311944718E-4</v>
      </c>
      <c r="E141" s="379">
        <v>5.3008216273522392E-4</v>
      </c>
      <c r="F141" s="379">
        <v>2.9328767557627064E-4</v>
      </c>
      <c r="G141" s="379">
        <v>1.2551973013258022E-3</v>
      </c>
      <c r="H141" s="379">
        <v>5.0825559081149889E-4</v>
      </c>
      <c r="I141" s="379">
        <v>2.0911401292843571E-3</v>
      </c>
      <c r="J141" s="380">
        <v>1.1154930567144777E-3</v>
      </c>
      <c r="K141" s="378">
        <v>3.5161744022503515E-3</v>
      </c>
      <c r="L141" s="379">
        <v>1.9434247462751025E-3</v>
      </c>
      <c r="M141" s="379">
        <v>1.0443864229765013E-3</v>
      </c>
      <c r="N141" s="379">
        <v>6.1945075366508359E-4</v>
      </c>
      <c r="O141" s="379">
        <v>1.4260491647426321E-3</v>
      </c>
      <c r="P141" s="380">
        <v>1.4260491647426321E-3</v>
      </c>
      <c r="Q141" s="378">
        <v>0</v>
      </c>
      <c r="R141" s="379">
        <v>9.3670547303626383E-4</v>
      </c>
      <c r="S141" s="379">
        <v>1.8672392867145925E-4</v>
      </c>
      <c r="T141" s="379">
        <v>3.1992125015380829E-4</v>
      </c>
      <c r="U141" s="379">
        <v>1.4600602863602109E-3</v>
      </c>
      <c r="V141" s="380">
        <v>7.1120306463866041E-4</v>
      </c>
      <c r="W141" s="378">
        <v>0</v>
      </c>
      <c r="X141" s="379">
        <v>1.5460729746444033E-4</v>
      </c>
      <c r="Y141" s="379">
        <v>2.7116017819097424E-4</v>
      </c>
      <c r="Z141" s="379">
        <v>3.1060723714862557E-4</v>
      </c>
      <c r="AA141" s="379">
        <v>2.3915123054178624E-4</v>
      </c>
      <c r="AB141" s="379">
        <v>2.8762996793314545E-3</v>
      </c>
      <c r="AC141" s="380">
        <v>1.6315892089357729E-3</v>
      </c>
      <c r="AD141" s="378">
        <v>0</v>
      </c>
      <c r="AE141" s="379">
        <v>5.6975419176298224E-4</v>
      </c>
      <c r="AF141" s="379">
        <v>3.7526972511492634E-4</v>
      </c>
      <c r="AG141" s="379">
        <v>2.1983020012128563E-3</v>
      </c>
      <c r="AH141" s="379">
        <v>7.010164738871364E-4</v>
      </c>
      <c r="AI141" s="379">
        <v>1.5450833241364087E-3</v>
      </c>
      <c r="AJ141" s="380">
        <v>9.6445301736015432E-4</v>
      </c>
    </row>
    <row r="142" spans="2:36" s="4" customFormat="1" hidden="1" outlineLevel="1" x14ac:dyDescent="0.25">
      <c r="B142" s="53" t="s">
        <v>83</v>
      </c>
      <c r="C142" s="378">
        <v>2.4691358024691358E-3</v>
      </c>
      <c r="D142" s="379">
        <v>1.3157894736842105E-4</v>
      </c>
      <c r="E142" s="379">
        <v>3.7451780832178569E-4</v>
      </c>
      <c r="F142" s="379">
        <v>3.6398289942159807E-4</v>
      </c>
      <c r="G142" s="379">
        <v>1.7013043333222136E-3</v>
      </c>
      <c r="H142" s="379">
        <v>5.6287837372694322E-4</v>
      </c>
      <c r="I142" s="379">
        <v>2.2365654134607203E-3</v>
      </c>
      <c r="J142" s="380">
        <v>1.2321286663118526E-3</v>
      </c>
      <c r="K142" s="378">
        <v>5.0000000000000001E-3</v>
      </c>
      <c r="L142" s="379">
        <v>3.4328870580157915E-4</v>
      </c>
      <c r="M142" s="379">
        <v>7.7962577962577967E-4</v>
      </c>
      <c r="N142" s="379">
        <v>3.992015968063872E-4</v>
      </c>
      <c r="O142" s="379">
        <v>9.8701693113658804E-4</v>
      </c>
      <c r="P142" s="380">
        <v>9.8701693113658804E-4</v>
      </c>
      <c r="Q142" s="378">
        <v>0</v>
      </c>
      <c r="R142" s="379">
        <v>7.6244417819409656E-4</v>
      </c>
      <c r="S142" s="379">
        <v>3.8035468073978985E-4</v>
      </c>
      <c r="T142" s="379">
        <v>4.3795342460536588E-4</v>
      </c>
      <c r="U142" s="379">
        <v>1.6058882569421212E-3</v>
      </c>
      <c r="V142" s="380">
        <v>8.6157729319111243E-4</v>
      </c>
      <c r="W142" s="378">
        <v>7.7519379844961239E-3</v>
      </c>
      <c r="X142" s="379">
        <v>4.8096743163391508E-4</v>
      </c>
      <c r="Y142" s="379">
        <v>7.0189511681540155E-4</v>
      </c>
      <c r="Z142" s="379">
        <v>1.5482054890921886E-3</v>
      </c>
      <c r="AA142" s="379">
        <v>8.7650768849678931E-4</v>
      </c>
      <c r="AB142" s="379">
        <v>3.7907633988255402E-3</v>
      </c>
      <c r="AC142" s="380">
        <v>2.419961997633815E-3</v>
      </c>
      <c r="AD142" s="378">
        <v>0</v>
      </c>
      <c r="AE142" s="379">
        <v>0</v>
      </c>
      <c r="AF142" s="379">
        <v>3.4651126161600255E-4</v>
      </c>
      <c r="AG142" s="379">
        <v>2.0113230035756855E-3</v>
      </c>
      <c r="AH142" s="379">
        <v>5.1014565178915373E-4</v>
      </c>
      <c r="AI142" s="379">
        <v>1.3208131255804355E-3</v>
      </c>
      <c r="AJ142" s="380">
        <v>7.819744508878524E-4</v>
      </c>
    </row>
    <row r="143" spans="2:36" s="4" customFormat="1" hidden="1" outlineLevel="1" x14ac:dyDescent="0.25">
      <c r="B143" s="53" t="s">
        <v>84</v>
      </c>
      <c r="C143" s="378">
        <v>0</v>
      </c>
      <c r="D143" s="379">
        <v>1.0622477161674102E-3</v>
      </c>
      <c r="E143" s="379">
        <v>9.176115881234843E-4</v>
      </c>
      <c r="F143" s="379">
        <v>1.0221723791500198E-3</v>
      </c>
      <c r="G143" s="379">
        <v>1.1889820992139507E-3</v>
      </c>
      <c r="H143" s="379">
        <v>1.0037359268613504E-3</v>
      </c>
      <c r="I143" s="379">
        <v>2.4078649913253773E-3</v>
      </c>
      <c r="J143" s="380">
        <v>1.5766475967385917E-3</v>
      </c>
      <c r="K143" s="378">
        <v>0</v>
      </c>
      <c r="L143" s="379">
        <v>1.3271400132714001E-3</v>
      </c>
      <c r="M143" s="379">
        <v>2.4740227610094015E-4</v>
      </c>
      <c r="N143" s="379">
        <v>6.9444444444444447E-4</v>
      </c>
      <c r="O143" s="379">
        <v>6.9637883008356546E-4</v>
      </c>
      <c r="P143" s="380">
        <v>6.9637883008356546E-4</v>
      </c>
      <c r="Q143" s="378">
        <v>0</v>
      </c>
      <c r="R143" s="379">
        <v>1.2175704785988574E-3</v>
      </c>
      <c r="S143" s="379">
        <v>1.3589858083053446E-4</v>
      </c>
      <c r="T143" s="379">
        <v>3.1442585838259337E-4</v>
      </c>
      <c r="U143" s="379">
        <v>1.4585282624250096E-3</v>
      </c>
      <c r="V143" s="380">
        <v>7.3039441298301084E-4</v>
      </c>
      <c r="W143" s="378">
        <v>2.3094688221709007E-3</v>
      </c>
      <c r="X143" s="379">
        <v>7.9872204472843447E-4</v>
      </c>
      <c r="Y143" s="379">
        <v>4.1243654822335025E-4</v>
      </c>
      <c r="Z143" s="379">
        <v>9.4106575696976827E-4</v>
      </c>
      <c r="AA143" s="379">
        <v>6.2977800325385302E-4</v>
      </c>
      <c r="AB143" s="379">
        <v>4.5032449853570954E-3</v>
      </c>
      <c r="AC143" s="380">
        <v>2.7335070415780809E-3</v>
      </c>
      <c r="AD143" s="378">
        <v>0</v>
      </c>
      <c r="AE143" s="379">
        <v>1.1300595849599343E-3</v>
      </c>
      <c r="AF143" s="379">
        <v>2.1011406191932766E-3</v>
      </c>
      <c r="AG143" s="379">
        <v>1.7074170195328507E-3</v>
      </c>
      <c r="AH143" s="379">
        <v>1.8435807279292978E-3</v>
      </c>
      <c r="AI143" s="379">
        <v>1.5611102034888999E-3</v>
      </c>
      <c r="AJ143" s="380">
        <v>1.7465178799767962E-3</v>
      </c>
    </row>
    <row r="144" spans="2:36" s="4" customFormat="1" hidden="1" outlineLevel="1" x14ac:dyDescent="0.25">
      <c r="B144" s="53" t="s">
        <v>85</v>
      </c>
      <c r="C144" s="378">
        <v>2.1659085986571367E-3</v>
      </c>
      <c r="D144" s="379">
        <v>1.9634792852935403E-4</v>
      </c>
      <c r="E144" s="379">
        <v>3.9587201048378292E-4</v>
      </c>
      <c r="F144" s="379">
        <v>1.2054124717746728E-3</v>
      </c>
      <c r="G144" s="379">
        <v>4.103405826836274E-4</v>
      </c>
      <c r="H144" s="379">
        <v>8.9668094218415422E-4</v>
      </c>
      <c r="I144" s="379">
        <v>1.53670683290381E-3</v>
      </c>
      <c r="J144" s="380">
        <v>1.1748191421739262E-3</v>
      </c>
      <c r="K144" s="378">
        <v>1.594896331738437E-3</v>
      </c>
      <c r="L144" s="379">
        <v>5.9737156511350056E-4</v>
      </c>
      <c r="M144" s="379">
        <v>3.5373187124159886E-4</v>
      </c>
      <c r="N144" s="379">
        <v>0</v>
      </c>
      <c r="O144" s="379">
        <v>5.0165546302799241E-4</v>
      </c>
      <c r="P144" s="380">
        <v>5.0165546302799241E-4</v>
      </c>
      <c r="Q144" s="378">
        <v>0</v>
      </c>
      <c r="R144" s="379">
        <v>2.6709401709401712E-4</v>
      </c>
      <c r="S144" s="379">
        <v>1.6085503386892102E-4</v>
      </c>
      <c r="T144" s="379">
        <v>1.751667452671293E-4</v>
      </c>
      <c r="U144" s="379">
        <v>4.7230784528189319E-4</v>
      </c>
      <c r="V144" s="380">
        <v>2.7961517960906301E-4</v>
      </c>
      <c r="W144" s="378">
        <v>5.287009063444109E-3</v>
      </c>
      <c r="X144" s="379">
        <v>2.1088148460565162E-4</v>
      </c>
      <c r="Y144" s="379">
        <v>3.9542523421340798E-4</v>
      </c>
      <c r="Z144" s="379">
        <v>2.5523226135783564E-4</v>
      </c>
      <c r="AA144" s="379">
        <v>4.2620156055340634E-4</v>
      </c>
      <c r="AB144" s="379">
        <v>3.0597552195824333E-3</v>
      </c>
      <c r="AC144" s="380">
        <v>1.9021817448194368E-3</v>
      </c>
      <c r="AD144" s="378">
        <v>0</v>
      </c>
      <c r="AE144" s="379">
        <v>6.3537447383051385E-4</v>
      </c>
      <c r="AF144" s="379">
        <v>2.7118740327412645E-3</v>
      </c>
      <c r="AG144" s="379">
        <v>4.1981528127623844E-4</v>
      </c>
      <c r="AH144" s="379">
        <v>1.881914276166523E-3</v>
      </c>
      <c r="AI144" s="379">
        <v>8.4807029251473696E-4</v>
      </c>
      <c r="AJ144" s="380">
        <v>1.481345816140744E-3</v>
      </c>
    </row>
    <row r="145" spans="2:36" s="4" customFormat="1" hidden="1" outlineLevel="1" x14ac:dyDescent="0.25">
      <c r="B145" s="53" t="s">
        <v>86</v>
      </c>
      <c r="C145" s="378">
        <v>0</v>
      </c>
      <c r="D145" s="379">
        <v>1.1015421590226317E-3</v>
      </c>
      <c r="E145" s="379">
        <v>1.5693933422846879E-3</v>
      </c>
      <c r="F145" s="379">
        <v>1.3704399446475965E-3</v>
      </c>
      <c r="G145" s="379">
        <v>1.1747248670706072E-3</v>
      </c>
      <c r="H145" s="379">
        <v>1.3571465205367041E-3</v>
      </c>
      <c r="I145" s="379">
        <v>2.5157474266400367E-3</v>
      </c>
      <c r="J145" s="380">
        <v>1.7989255264359062E-3</v>
      </c>
      <c r="K145" s="378">
        <v>0</v>
      </c>
      <c r="L145" s="379">
        <v>1.9545131485429993E-3</v>
      </c>
      <c r="M145" s="379">
        <v>1.5936254980079682E-3</v>
      </c>
      <c r="N145" s="379">
        <v>2.9940119760479042E-4</v>
      </c>
      <c r="O145" s="379">
        <v>1.2797724848915748E-3</v>
      </c>
      <c r="P145" s="380">
        <v>1.2797724848915748E-3</v>
      </c>
      <c r="Q145" s="378">
        <v>0</v>
      </c>
      <c r="R145" s="379">
        <v>9.4437623949381437E-5</v>
      </c>
      <c r="S145" s="379">
        <v>4.5058237772320725E-4</v>
      </c>
      <c r="T145" s="379">
        <v>3.7395825913526606E-4</v>
      </c>
      <c r="U145" s="379">
        <v>1.0978670012547051E-3</v>
      </c>
      <c r="V145" s="380">
        <v>6.0004898359049719E-4</v>
      </c>
      <c r="W145" s="378">
        <v>0</v>
      </c>
      <c r="X145" s="379">
        <v>1.1249296918942565E-3</v>
      </c>
      <c r="Y145" s="379">
        <v>7.1409140369967355E-4</v>
      </c>
      <c r="Z145" s="379">
        <v>1.564333202972233E-3</v>
      </c>
      <c r="AA145" s="379">
        <v>9.4273355761765687E-4</v>
      </c>
      <c r="AB145" s="379">
        <v>4.7827177300899222E-3</v>
      </c>
      <c r="AC145" s="380">
        <v>2.8929078272260833E-3</v>
      </c>
      <c r="AD145" s="378">
        <v>0</v>
      </c>
      <c r="AE145" s="379">
        <v>3.3831077928138122E-3</v>
      </c>
      <c r="AF145" s="379">
        <v>2.8605165560711136E-3</v>
      </c>
      <c r="AG145" s="379">
        <v>6.3702382469104344E-4</v>
      </c>
      <c r="AH145" s="379">
        <v>2.5345597786484461E-3</v>
      </c>
      <c r="AI145" s="379">
        <v>6.5014051424017454E-4</v>
      </c>
      <c r="AJ145" s="380">
        <v>1.9034507947433854E-3</v>
      </c>
    </row>
    <row r="146" spans="2:36" s="4" customFormat="1" hidden="1" outlineLevel="1" x14ac:dyDescent="0.25">
      <c r="B146" s="53" t="s">
        <v>87</v>
      </c>
      <c r="C146" s="378">
        <v>0</v>
      </c>
      <c r="D146" s="379">
        <v>6.1788476579473367E-2</v>
      </c>
      <c r="E146" s="379">
        <v>5.0740288602998715E-2</v>
      </c>
      <c r="F146" s="379">
        <v>2.9419896445986027E-2</v>
      </c>
      <c r="G146" s="379">
        <v>5.1403282113307129E-3</v>
      </c>
      <c r="H146" s="379">
        <v>3.2051328629662194E-2</v>
      </c>
      <c r="I146" s="379">
        <v>3.6529823135207244E-2</v>
      </c>
      <c r="J146" s="380">
        <v>3.3891048584590619E-2</v>
      </c>
      <c r="K146" s="378">
        <v>0</v>
      </c>
      <c r="L146" s="379">
        <v>4.2422469280280865E-3</v>
      </c>
      <c r="M146" s="379">
        <v>4.2122999157540014E-3</v>
      </c>
      <c r="N146" s="379">
        <v>1.4164305949008499E-3</v>
      </c>
      <c r="O146" s="379">
        <v>3.170759829355471E-3</v>
      </c>
      <c r="P146" s="380">
        <v>3.170759829355471E-3</v>
      </c>
      <c r="Q146" s="378">
        <v>0</v>
      </c>
      <c r="R146" s="379">
        <v>3.8481012658227849E-2</v>
      </c>
      <c r="S146" s="379">
        <v>1.4616782793093003E-2</v>
      </c>
      <c r="T146" s="379">
        <v>1.8878696011654001E-2</v>
      </c>
      <c r="U146" s="379">
        <v>4.1754756871035942E-2</v>
      </c>
      <c r="V146" s="380">
        <v>2.7078228800929551E-2</v>
      </c>
      <c r="W146" s="378">
        <v>1.8264840182648401E-3</v>
      </c>
      <c r="X146" s="379">
        <v>0.10417558886509636</v>
      </c>
      <c r="Y146" s="379">
        <v>4.238026124818578E-2</v>
      </c>
      <c r="Z146" s="379">
        <v>8.6894417331270079E-3</v>
      </c>
      <c r="AA146" s="379">
        <v>5.6352545580507257E-2</v>
      </c>
      <c r="AB146" s="379">
        <v>4.9278112926184503E-2</v>
      </c>
      <c r="AC146" s="380">
        <v>5.2427301310306443E-2</v>
      </c>
      <c r="AD146" s="378">
        <v>0.30789754535752401</v>
      </c>
      <c r="AE146" s="379">
        <v>2.9110351997623643E-2</v>
      </c>
      <c r="AF146" s="379">
        <v>3.588167606859196E-2</v>
      </c>
      <c r="AG146" s="379">
        <v>3.6902463949131372E-3</v>
      </c>
      <c r="AH146" s="379">
        <v>3.4132799754842312E-2</v>
      </c>
      <c r="AI146" s="379">
        <v>2.3807138802631141E-2</v>
      </c>
      <c r="AJ146" s="380">
        <v>3.0512680936744571E-2</v>
      </c>
    </row>
    <row r="147" spans="2:36" s="4" customFormat="1" hidden="1" outlineLevel="1" x14ac:dyDescent="0.25">
      <c r="B147" s="53" t="s">
        <v>88</v>
      </c>
      <c r="C147" s="378">
        <v>9.5020904599011778E-4</v>
      </c>
      <c r="D147" s="379">
        <v>9.3711276332094171E-3</v>
      </c>
      <c r="E147" s="379">
        <v>5.5859356638097178E-2</v>
      </c>
      <c r="F147" s="379">
        <v>4.1370363578322501E-2</v>
      </c>
      <c r="G147" s="379">
        <v>1.2881039808824386E-2</v>
      </c>
      <c r="H147" s="379">
        <v>3.8794869848979285E-2</v>
      </c>
      <c r="I147" s="379">
        <v>6.4812619207175626E-2</v>
      </c>
      <c r="J147" s="380">
        <v>4.9826240902235919E-2</v>
      </c>
      <c r="K147" s="378">
        <v>1.2307692307692308E-3</v>
      </c>
      <c r="L147" s="379">
        <v>1.3672668200893462E-2</v>
      </c>
      <c r="M147" s="379">
        <v>2.3014959723820483E-3</v>
      </c>
      <c r="N147" s="379">
        <v>2.5624599615631004E-3</v>
      </c>
      <c r="O147" s="379">
        <v>6.7163784441271355E-3</v>
      </c>
      <c r="P147" s="380">
        <v>6.7163784441271355E-3</v>
      </c>
      <c r="Q147" s="378">
        <v>2.9325513196480938E-3</v>
      </c>
      <c r="R147" s="379">
        <v>3.5003241040837116E-2</v>
      </c>
      <c r="S147" s="379">
        <v>1.7377325269846131E-2</v>
      </c>
      <c r="T147" s="379">
        <v>2.0583057667382432E-2</v>
      </c>
      <c r="U147" s="379">
        <v>7.3983241365215613E-2</v>
      </c>
      <c r="V147" s="380">
        <v>3.7737335539273616E-2</v>
      </c>
      <c r="W147" s="378">
        <v>1.1090573012939002E-2</v>
      </c>
      <c r="X147" s="379">
        <v>0.11515736163029061</v>
      </c>
      <c r="Y147" s="379">
        <v>5.4411219364191077E-2</v>
      </c>
      <c r="Z147" s="379">
        <v>2.0576623998085894E-2</v>
      </c>
      <c r="AA147" s="379">
        <v>6.6048976543187921E-2</v>
      </c>
      <c r="AB147" s="379">
        <v>0.10466363792897919</v>
      </c>
      <c r="AC147" s="380">
        <v>8.8180368936460946E-2</v>
      </c>
      <c r="AD147" s="378">
        <v>8.869179600886918E-4</v>
      </c>
      <c r="AE147" s="379">
        <v>3.2942593708010934E-2</v>
      </c>
      <c r="AF147" s="379">
        <v>5.6306840648477657E-2</v>
      </c>
      <c r="AG147" s="379">
        <v>8.1761006289308175E-3</v>
      </c>
      <c r="AH147" s="379">
        <v>4.276293425793732E-2</v>
      </c>
      <c r="AI147" s="379">
        <v>3.8622578128731315E-2</v>
      </c>
      <c r="AJ147" s="380">
        <v>4.1194141492133962E-2</v>
      </c>
    </row>
    <row r="148" spans="2:36" s="4" customFormat="1" hidden="1" outlineLevel="1" x14ac:dyDescent="0.25">
      <c r="B148" s="53" t="s">
        <v>89</v>
      </c>
      <c r="C148" s="378">
        <v>1.2779552715654952E-3</v>
      </c>
      <c r="D148" s="379">
        <v>7.6375629231036279E-3</v>
      </c>
      <c r="E148" s="379">
        <v>6.6035266790983746E-2</v>
      </c>
      <c r="F148" s="379">
        <v>3.7319829150179278E-2</v>
      </c>
      <c r="G148" s="379">
        <v>5.4963929920989352E-3</v>
      </c>
      <c r="H148" s="379">
        <v>3.8223099070487369E-2</v>
      </c>
      <c r="I148" s="379">
        <v>8.0123625355899189E-2</v>
      </c>
      <c r="J148" s="380">
        <v>5.6285589137100307E-2</v>
      </c>
      <c r="K148" s="378">
        <v>3.1407035175879399E-3</v>
      </c>
      <c r="L148" s="379">
        <v>4.4903457566232603E-3</v>
      </c>
      <c r="M148" s="379">
        <v>3.7054191755442334E-3</v>
      </c>
      <c r="N148" s="379">
        <v>2.3239600278875203E-4</v>
      </c>
      <c r="O148" s="379">
        <v>3.0780158636202204E-3</v>
      </c>
      <c r="P148" s="380">
        <v>3.0780158636202204E-3</v>
      </c>
      <c r="Q148" s="378">
        <v>8.1775700934579431E-3</v>
      </c>
      <c r="R148" s="379">
        <v>5.2972972972972973E-2</v>
      </c>
      <c r="S148" s="379">
        <v>1.6433448428048496E-2</v>
      </c>
      <c r="T148" s="379">
        <v>2.4328875681030215E-2</v>
      </c>
      <c r="U148" s="379">
        <v>8.2754486795246995E-2</v>
      </c>
      <c r="V148" s="380">
        <v>4.534730326246892E-2</v>
      </c>
      <c r="W148" s="378">
        <v>0</v>
      </c>
      <c r="X148" s="379">
        <v>0.15929897985874966</v>
      </c>
      <c r="Y148" s="379">
        <v>4.9468936417867017E-2</v>
      </c>
      <c r="Z148" s="379">
        <v>9.9842354177614289E-3</v>
      </c>
      <c r="AA148" s="379">
        <v>7.5395280006231011E-2</v>
      </c>
      <c r="AB148" s="379">
        <v>0.11316951185281585</v>
      </c>
      <c r="AC148" s="380">
        <v>9.821635037846671E-2</v>
      </c>
      <c r="AD148" s="378">
        <v>8.2404265632573925E-3</v>
      </c>
      <c r="AE148" s="379">
        <v>2.3821315372424722E-2</v>
      </c>
      <c r="AF148" s="379">
        <v>5.1353239043129037E-2</v>
      </c>
      <c r="AG148" s="379">
        <v>4.4002933528901923E-3</v>
      </c>
      <c r="AH148" s="379">
        <v>3.7080529812534381E-2</v>
      </c>
      <c r="AI148" s="379">
        <v>3.8260395859814784E-2</v>
      </c>
      <c r="AJ148" s="380">
        <v>3.7514873591186812E-2</v>
      </c>
    </row>
    <row r="149" spans="2:36" s="4" customFormat="1" ht="15.75" collapsed="1" x14ac:dyDescent="0.25">
      <c r="B149" s="65">
        <v>2007</v>
      </c>
      <c r="C149" s="381">
        <v>1.1951511012463719E-3</v>
      </c>
      <c r="D149" s="382">
        <v>9.3684670348528811E-3</v>
      </c>
      <c r="E149" s="382">
        <v>2.8335292906712793E-2</v>
      </c>
      <c r="F149" s="382">
        <v>2.075676958460955E-2</v>
      </c>
      <c r="G149" s="382">
        <v>5.7450224623317942E-3</v>
      </c>
      <c r="H149" s="382">
        <v>1.9832784808859326E-2</v>
      </c>
      <c r="I149" s="382">
        <v>3.4877961045596491E-2</v>
      </c>
      <c r="J149" s="383">
        <v>2.605259089972236E-2</v>
      </c>
      <c r="K149" s="381">
        <v>1.1481683980317113E-3</v>
      </c>
      <c r="L149" s="382">
        <v>5.0025490695895999E-3</v>
      </c>
      <c r="M149" s="382">
        <v>1.9369861320035443E-3</v>
      </c>
      <c r="N149" s="382">
        <v>6.8419690077295761E-4</v>
      </c>
      <c r="O149" s="382">
        <v>2.5372281055181991E-3</v>
      </c>
      <c r="P149" s="383">
        <v>2.5372281055181991E-3</v>
      </c>
      <c r="Q149" s="381">
        <v>7.7998774304975204E-4</v>
      </c>
      <c r="R149" s="382">
        <v>2.0301852347303317E-2</v>
      </c>
      <c r="S149" s="382">
        <v>7.064541078885345E-3</v>
      </c>
      <c r="T149" s="382">
        <v>9.525870721670179E-3</v>
      </c>
      <c r="U149" s="382">
        <v>3.7076785332075229E-2</v>
      </c>
      <c r="V149" s="383">
        <v>1.8953957759279681E-2</v>
      </c>
      <c r="W149" s="381">
        <v>6.3093622795115335E-3</v>
      </c>
      <c r="X149" s="382">
        <v>5.5309757599156864E-2</v>
      </c>
      <c r="Y149" s="382">
        <v>3.1668248628186624E-2</v>
      </c>
      <c r="Z149" s="382">
        <v>7.9802638635632309E-3</v>
      </c>
      <c r="AA149" s="382">
        <v>3.4640570719224564E-2</v>
      </c>
      <c r="AB149" s="382">
        <v>5.4383459656060437E-2</v>
      </c>
      <c r="AC149" s="383">
        <v>4.5606834686494957E-2</v>
      </c>
      <c r="AD149" s="381">
        <v>2.9614089866809776E-2</v>
      </c>
      <c r="AE149" s="382">
        <v>1.8452469939986758E-2</v>
      </c>
      <c r="AF149" s="382">
        <v>2.8055557021409085E-2</v>
      </c>
      <c r="AG149" s="382">
        <v>5.4984095057990182E-3</v>
      </c>
      <c r="AH149" s="382">
        <v>2.2749818078406116E-2</v>
      </c>
      <c r="AI149" s="382">
        <v>1.9370751636902106E-2</v>
      </c>
      <c r="AJ149" s="383">
        <v>2.1533233914040495E-2</v>
      </c>
    </row>
    <row r="150" spans="2:36" s="4" customFormat="1" hidden="1" outlineLevel="1" x14ac:dyDescent="0.25">
      <c r="B150" s="53" t="s">
        <v>78</v>
      </c>
      <c r="C150" s="378">
        <v>2.8977108084613156E-3</v>
      </c>
      <c r="D150" s="379">
        <v>9.562841530054645E-3</v>
      </c>
      <c r="E150" s="379">
        <v>4.523805488228614E-2</v>
      </c>
      <c r="F150" s="379">
        <v>3.1584325039067197E-2</v>
      </c>
      <c r="G150" s="379">
        <v>1.5191426406379677E-2</v>
      </c>
      <c r="H150" s="379">
        <v>3.1698177847247502E-2</v>
      </c>
      <c r="I150" s="379">
        <v>8.4966868766306575E-2</v>
      </c>
      <c r="J150" s="380">
        <v>5.5469924544587934E-2</v>
      </c>
      <c r="K150" s="378">
        <v>1.9860973187686196E-3</v>
      </c>
      <c r="L150" s="379">
        <v>2.5429116338207248E-3</v>
      </c>
      <c r="M150" s="379">
        <v>2.7862914460852605E-3</v>
      </c>
      <c r="N150" s="379">
        <v>1.979398101393658E-2</v>
      </c>
      <c r="O150" s="379">
        <v>8.5518014860507495E-3</v>
      </c>
      <c r="P150" s="380">
        <v>8.5518014860507495E-3</v>
      </c>
      <c r="Q150" s="378">
        <v>2.1074815595363539E-3</v>
      </c>
      <c r="R150" s="379">
        <v>4.3424572957398641E-2</v>
      </c>
      <c r="S150" s="379">
        <v>8.3902749086286355E-3</v>
      </c>
      <c r="T150" s="379">
        <v>1.6329630684515331E-2</v>
      </c>
      <c r="U150" s="379">
        <v>8.3694441005323764E-2</v>
      </c>
      <c r="V150" s="380">
        <v>4.0926419842382052E-2</v>
      </c>
      <c r="W150" s="378">
        <v>1.6042780748663103E-2</v>
      </c>
      <c r="X150" s="379">
        <v>5.9776671926204637E-2</v>
      </c>
      <c r="Y150" s="379">
        <v>3.0847766636280766E-2</v>
      </c>
      <c r="Z150" s="379">
        <v>2.1489186969614014E-2</v>
      </c>
      <c r="AA150" s="379">
        <v>3.8174746229010528E-2</v>
      </c>
      <c r="AB150" s="379">
        <v>0.11182187390520183</v>
      </c>
      <c r="AC150" s="380">
        <v>8.1911630989258244E-2</v>
      </c>
      <c r="AD150" s="378">
        <v>0</v>
      </c>
      <c r="AE150" s="379">
        <v>3.1023230896605466E-2</v>
      </c>
      <c r="AF150" s="379">
        <v>4.675990524710387E-2</v>
      </c>
      <c r="AG150" s="379">
        <v>1.0390510000865875E-2</v>
      </c>
      <c r="AH150" s="379">
        <v>3.803541191964379E-2</v>
      </c>
      <c r="AI150" s="379">
        <v>7.8850405305821672E-2</v>
      </c>
      <c r="AJ150" s="380">
        <v>5.327246050252836E-2</v>
      </c>
    </row>
    <row r="151" spans="2:36" s="4" customFormat="1" hidden="1" outlineLevel="1" x14ac:dyDescent="0.25">
      <c r="B151" s="53" t="s">
        <v>79</v>
      </c>
      <c r="C151" s="378">
        <v>3.1612223393045311E-3</v>
      </c>
      <c r="D151" s="379">
        <v>8.9417484156610813E-3</v>
      </c>
      <c r="E151" s="379">
        <v>3.6013372612624543E-2</v>
      </c>
      <c r="F151" s="379">
        <v>2.7697341638951403E-2</v>
      </c>
      <c r="G151" s="379">
        <v>1.3798327076335375E-2</v>
      </c>
      <c r="H151" s="379">
        <v>2.6729187121237771E-2</v>
      </c>
      <c r="I151" s="379">
        <v>6.692316409179945E-2</v>
      </c>
      <c r="J151" s="380">
        <v>4.4396164254897265E-2</v>
      </c>
      <c r="K151" s="378">
        <v>4.8638132295719845E-3</v>
      </c>
      <c r="L151" s="379">
        <v>6.4393939393939392E-3</v>
      </c>
      <c r="M151" s="379">
        <v>1.3014055179593961E-3</v>
      </c>
      <c r="N151" s="379">
        <v>2.8690003608805484E-2</v>
      </c>
      <c r="O151" s="379">
        <v>1.2936528167218965E-2</v>
      </c>
      <c r="P151" s="380">
        <v>1.2936528167218965E-2</v>
      </c>
      <c r="Q151" s="378">
        <v>1.4204545454545455E-3</v>
      </c>
      <c r="R151" s="379">
        <v>3.4854014598540144E-2</v>
      </c>
      <c r="S151" s="379">
        <v>9.6107367283687333E-3</v>
      </c>
      <c r="T151" s="379">
        <v>1.5188169215558408E-2</v>
      </c>
      <c r="U151" s="379">
        <v>6.7749978505717484E-2</v>
      </c>
      <c r="V151" s="380">
        <v>3.2458085566180316E-2</v>
      </c>
      <c r="W151" s="378">
        <v>1.2673506336753168E-2</v>
      </c>
      <c r="X151" s="379">
        <v>5.3910302711931181E-2</v>
      </c>
      <c r="Y151" s="379">
        <v>3.7674233373158103E-2</v>
      </c>
      <c r="Z151" s="379">
        <v>6.7240031274433147E-3</v>
      </c>
      <c r="AA151" s="379">
        <v>3.783761443243578E-2</v>
      </c>
      <c r="AB151" s="379">
        <v>9.6144571477205024E-2</v>
      </c>
      <c r="AC151" s="380">
        <v>7.2412081857867419E-2</v>
      </c>
      <c r="AD151" s="378">
        <v>0</v>
      </c>
      <c r="AE151" s="379">
        <v>2.7234990381694846E-2</v>
      </c>
      <c r="AF151" s="379">
        <v>3.8105703449009251E-2</v>
      </c>
      <c r="AG151" s="379">
        <v>1.2311330597482089E-2</v>
      </c>
      <c r="AH151" s="379">
        <v>3.1038405286820867E-2</v>
      </c>
      <c r="AI151" s="379">
        <v>5.3747433264887061E-2</v>
      </c>
      <c r="AJ151" s="380">
        <v>3.984211748316694E-2</v>
      </c>
    </row>
    <row r="152" spans="2:36" s="4" customFormat="1" hidden="1" outlineLevel="1" x14ac:dyDescent="0.25">
      <c r="B152" s="53" t="s">
        <v>80</v>
      </c>
      <c r="C152" s="378">
        <v>0</v>
      </c>
      <c r="D152" s="379">
        <v>8.5815661358197865E-3</v>
      </c>
      <c r="E152" s="379">
        <v>3.4042749216878568E-2</v>
      </c>
      <c r="F152" s="379">
        <v>2.9246503355162098E-2</v>
      </c>
      <c r="G152" s="379">
        <v>1.3040053677178448E-2</v>
      </c>
      <c r="H152" s="379">
        <v>2.6937519656545676E-2</v>
      </c>
      <c r="I152" s="379">
        <v>5.9724334277482763E-2</v>
      </c>
      <c r="J152" s="380">
        <v>4.1304051637515542E-2</v>
      </c>
      <c r="K152" s="378">
        <v>0</v>
      </c>
      <c r="L152" s="379">
        <v>9.5752089136490245E-3</v>
      </c>
      <c r="M152" s="379">
        <v>2.2271714922048997E-3</v>
      </c>
      <c r="N152" s="379">
        <v>2.793204835021235E-2</v>
      </c>
      <c r="O152" s="379">
        <v>1.3540650639738368E-2</v>
      </c>
      <c r="P152" s="380">
        <v>1.3540650639738368E-2</v>
      </c>
      <c r="Q152" s="378">
        <v>0</v>
      </c>
      <c r="R152" s="379">
        <v>2.457416607523066E-2</v>
      </c>
      <c r="S152" s="379">
        <v>6.4746886666840718E-3</v>
      </c>
      <c r="T152" s="379">
        <v>1.0312518415211455E-2</v>
      </c>
      <c r="U152" s="379">
        <v>5.4027576197387517E-2</v>
      </c>
      <c r="V152" s="380">
        <v>2.5666186646956121E-2</v>
      </c>
      <c r="W152" s="378">
        <v>6.8134171907756813E-3</v>
      </c>
      <c r="X152" s="379">
        <v>4.9953369083702494E-2</v>
      </c>
      <c r="Y152" s="379">
        <v>3.3043774484755581E-2</v>
      </c>
      <c r="Z152" s="379">
        <v>1.0442181255640066E-2</v>
      </c>
      <c r="AA152" s="379">
        <v>3.4196097977784105E-2</v>
      </c>
      <c r="AB152" s="379">
        <v>8.6482917973262921E-2</v>
      </c>
      <c r="AC152" s="380">
        <v>6.471621351237189E-2</v>
      </c>
      <c r="AD152" s="378">
        <v>0</v>
      </c>
      <c r="AE152" s="379">
        <v>2.8612022928812895E-2</v>
      </c>
      <c r="AF152" s="379">
        <v>4.4360279685966633E-2</v>
      </c>
      <c r="AG152" s="379">
        <v>8.9614846828524209E-3</v>
      </c>
      <c r="AH152" s="379">
        <v>3.5076493514048047E-2</v>
      </c>
      <c r="AI152" s="379">
        <v>4.9548782564277201E-2</v>
      </c>
      <c r="AJ152" s="380">
        <v>4.0650018778055311E-2</v>
      </c>
    </row>
    <row r="153" spans="2:36" s="4" customFormat="1" hidden="1" outlineLevel="1" x14ac:dyDescent="0.25">
      <c r="B153" s="53" t="s">
        <v>81</v>
      </c>
      <c r="C153" s="378">
        <v>9.4756790903348072E-4</v>
      </c>
      <c r="D153" s="379">
        <v>1.3699881267695681E-3</v>
      </c>
      <c r="E153" s="379">
        <v>2.2589830906528888E-2</v>
      </c>
      <c r="F153" s="379">
        <v>1.5372672705712643E-2</v>
      </c>
      <c r="G153" s="379">
        <v>1.3485003991333105E-2</v>
      </c>
      <c r="H153" s="379">
        <v>1.6178925747808104E-2</v>
      </c>
      <c r="I153" s="379">
        <v>3.444169596859923E-2</v>
      </c>
      <c r="J153" s="380">
        <v>2.367678378463443E-2</v>
      </c>
      <c r="K153" s="378">
        <v>4.3478260869565218E-3</v>
      </c>
      <c r="L153" s="379">
        <v>6.6050198150594452E-4</v>
      </c>
      <c r="M153" s="379">
        <v>2.6745119015779618E-4</v>
      </c>
      <c r="N153" s="379">
        <v>3.772037720377204E-2</v>
      </c>
      <c r="O153" s="379">
        <v>1.3791609502491154E-2</v>
      </c>
      <c r="P153" s="380">
        <v>1.3791609502491154E-2</v>
      </c>
      <c r="Q153" s="378">
        <v>0</v>
      </c>
      <c r="R153" s="379">
        <v>1.3415315818893237E-2</v>
      </c>
      <c r="S153" s="379">
        <v>3.5144633684779671E-3</v>
      </c>
      <c r="T153" s="379">
        <v>5.682233428341738E-3</v>
      </c>
      <c r="U153" s="379">
        <v>2.3705408515535098E-2</v>
      </c>
      <c r="V153" s="380">
        <v>1.2120215627091971E-2</v>
      </c>
      <c r="W153" s="378">
        <v>2.8785261945883708E-3</v>
      </c>
      <c r="X153" s="379">
        <v>4.0912362287549131E-2</v>
      </c>
      <c r="Y153" s="379">
        <v>1.7141108050198958E-2</v>
      </c>
      <c r="Z153" s="379">
        <v>1.5547877591312933E-2</v>
      </c>
      <c r="AA153" s="379">
        <v>2.3607488361343149E-2</v>
      </c>
      <c r="AB153" s="379">
        <v>5.4401088299393385E-2</v>
      </c>
      <c r="AC153" s="380">
        <v>4.0335412063673998E-2</v>
      </c>
      <c r="AD153" s="378">
        <v>1.9607843137254902E-3</v>
      </c>
      <c r="AE153" s="379">
        <v>1.7211779724435446E-2</v>
      </c>
      <c r="AF153" s="379">
        <v>2.4314127992454714E-2</v>
      </c>
      <c r="AG153" s="379">
        <v>6.4680750059340139E-3</v>
      </c>
      <c r="AH153" s="379">
        <v>1.9929856798325044E-2</v>
      </c>
      <c r="AI153" s="379">
        <v>2.6230585915029993E-2</v>
      </c>
      <c r="AJ153" s="380">
        <v>2.2132588685489708E-2</v>
      </c>
    </row>
    <row r="154" spans="2:36" s="4" customFormat="1" hidden="1" outlineLevel="1" x14ac:dyDescent="0.25">
      <c r="B154" s="53" t="s">
        <v>82</v>
      </c>
      <c r="C154" s="378">
        <v>0</v>
      </c>
      <c r="D154" s="379">
        <v>5.5334218680832224E-4</v>
      </c>
      <c r="E154" s="379">
        <v>1.2712181260749271E-3</v>
      </c>
      <c r="F154" s="379">
        <v>2.027751223892703E-4</v>
      </c>
      <c r="G154" s="379">
        <v>3.8828097423226264E-4</v>
      </c>
      <c r="H154" s="379">
        <v>4.827607015547481E-4</v>
      </c>
      <c r="I154" s="379">
        <v>1.7382391844818869E-3</v>
      </c>
      <c r="J154" s="380">
        <v>9.6440469928108018E-4</v>
      </c>
      <c r="K154" s="378">
        <v>0</v>
      </c>
      <c r="L154" s="379">
        <v>8.2338410868670235E-4</v>
      </c>
      <c r="M154" s="379">
        <v>3.3915992695016956E-3</v>
      </c>
      <c r="N154" s="379">
        <v>2.3474178403755869E-3</v>
      </c>
      <c r="O154" s="379">
        <v>1.9659684089214291E-3</v>
      </c>
      <c r="P154" s="380">
        <v>1.9659684089214291E-3</v>
      </c>
      <c r="Q154" s="378">
        <v>0</v>
      </c>
      <c r="R154" s="379">
        <v>2.4237527772167241E-3</v>
      </c>
      <c r="S154" s="379">
        <v>1.6235084016559786E-4</v>
      </c>
      <c r="T154" s="379">
        <v>6.2891763275403027E-4</v>
      </c>
      <c r="U154" s="379">
        <v>2.2017338654190177E-3</v>
      </c>
      <c r="V154" s="380">
        <v>1.1222698627377629E-3</v>
      </c>
      <c r="W154" s="378">
        <v>0</v>
      </c>
      <c r="X154" s="379">
        <v>1.2828736369467607E-3</v>
      </c>
      <c r="Y154" s="379">
        <v>2.8606164628477439E-4</v>
      </c>
      <c r="Z154" s="379">
        <v>1.3755158184319119E-4</v>
      </c>
      <c r="AA154" s="379">
        <v>5.3671530234962028E-4</v>
      </c>
      <c r="AB154" s="379">
        <v>2.2590075553361936E-3</v>
      </c>
      <c r="AC154" s="380">
        <v>1.4176959527693622E-3</v>
      </c>
      <c r="AD154" s="378">
        <v>7.4183976261127599E-4</v>
      </c>
      <c r="AE154" s="379">
        <v>4.6398329660132234E-4</v>
      </c>
      <c r="AF154" s="379">
        <v>6.8794716565767747E-5</v>
      </c>
      <c r="AG154" s="379">
        <v>8.0256821829855537E-5</v>
      </c>
      <c r="AH154" s="379">
        <v>1.5696123057604771E-4</v>
      </c>
      <c r="AI154" s="379">
        <v>1.2290140061218811E-3</v>
      </c>
      <c r="AJ154" s="380">
        <v>5.0635590017986966E-4</v>
      </c>
    </row>
    <row r="155" spans="2:36" s="4" customFormat="1" hidden="1" outlineLevel="1" x14ac:dyDescent="0.25">
      <c r="B155" s="53" t="s">
        <v>83</v>
      </c>
      <c r="C155" s="378">
        <v>3.0095759233926128E-3</v>
      </c>
      <c r="D155" s="379">
        <v>1.0864841373315949E-3</v>
      </c>
      <c r="E155" s="379">
        <v>7.6873142232396045E-4</v>
      </c>
      <c r="F155" s="379">
        <v>1.3573585802029251E-4</v>
      </c>
      <c r="G155" s="379">
        <v>9.6645036587049568E-4</v>
      </c>
      <c r="H155" s="379">
        <v>4.602081432619876E-4</v>
      </c>
      <c r="I155" s="379">
        <v>2.0743496519263832E-3</v>
      </c>
      <c r="J155" s="380">
        <v>1.1338001830075814E-3</v>
      </c>
      <c r="K155" s="378">
        <v>1.4336917562724014E-3</v>
      </c>
      <c r="L155" s="379">
        <v>1.0256410256410256E-3</v>
      </c>
      <c r="M155" s="379">
        <v>2.2338049143708115E-3</v>
      </c>
      <c r="N155" s="379">
        <v>5.506607929515419E-4</v>
      </c>
      <c r="O155" s="379">
        <v>1.2065790309265256E-3</v>
      </c>
      <c r="P155" s="380">
        <v>1.2065790309265256E-3</v>
      </c>
      <c r="Q155" s="378">
        <v>0</v>
      </c>
      <c r="R155" s="379">
        <v>5.5710306406685239E-4</v>
      </c>
      <c r="S155" s="379">
        <v>1.755177774434582E-4</v>
      </c>
      <c r="T155" s="379">
        <v>2.520356727413726E-4</v>
      </c>
      <c r="U155" s="379">
        <v>2.3838737949167395E-3</v>
      </c>
      <c r="V155" s="380">
        <v>1.0111728356532051E-3</v>
      </c>
      <c r="W155" s="378">
        <v>4.5913682277318639E-3</v>
      </c>
      <c r="X155" s="379">
        <v>8.2702461988676127E-4</v>
      </c>
      <c r="Y155" s="379">
        <v>2.099002973587546E-4</v>
      </c>
      <c r="Z155" s="379">
        <v>0</v>
      </c>
      <c r="AA155" s="379">
        <v>4.5925982624669905E-4</v>
      </c>
      <c r="AB155" s="379">
        <v>2.9375882881725953E-3</v>
      </c>
      <c r="AC155" s="380">
        <v>1.8070080486058977E-3</v>
      </c>
      <c r="AD155" s="378">
        <v>0</v>
      </c>
      <c r="AE155" s="379">
        <v>1.6376439761995741E-4</v>
      </c>
      <c r="AF155" s="379">
        <v>1.4312066662426054E-4</v>
      </c>
      <c r="AG155" s="379">
        <v>1.5514700178419051E-3</v>
      </c>
      <c r="AH155" s="379">
        <v>3.3520840535076416E-4</v>
      </c>
      <c r="AI155" s="379">
        <v>1.277460911495349E-3</v>
      </c>
      <c r="AJ155" s="380">
        <v>6.8192952953483141E-4</v>
      </c>
    </row>
    <row r="156" spans="2:36" s="4" customFormat="1" hidden="1" outlineLevel="1" x14ac:dyDescent="0.25">
      <c r="B156" s="53" t="s">
        <v>84</v>
      </c>
      <c r="C156" s="378">
        <v>7.5642965204236008E-4</v>
      </c>
      <c r="D156" s="379">
        <v>2.8958430639887903E-3</v>
      </c>
      <c r="E156" s="379">
        <v>5.8799317927912039E-4</v>
      </c>
      <c r="F156" s="379">
        <v>1.3732257437293408E-3</v>
      </c>
      <c r="G156" s="379">
        <v>6.8937423620468144E-4</v>
      </c>
      <c r="H156" s="379">
        <v>1.153344699628924E-3</v>
      </c>
      <c r="I156" s="379">
        <v>2.565737975821181E-3</v>
      </c>
      <c r="J156" s="380">
        <v>1.7546169257794983E-3</v>
      </c>
      <c r="K156" s="378">
        <v>1.3605442176870747E-3</v>
      </c>
      <c r="L156" s="379">
        <v>2.8658769583492548E-3</v>
      </c>
      <c r="M156" s="379">
        <v>3.2456994482310936E-3</v>
      </c>
      <c r="N156" s="379">
        <v>1.407601045646491E-3</v>
      </c>
      <c r="O156" s="379">
        <v>2.3038352080227672E-3</v>
      </c>
      <c r="P156" s="380">
        <v>2.3038352080227672E-3</v>
      </c>
      <c r="Q156" s="378">
        <v>0</v>
      </c>
      <c r="R156" s="379">
        <v>7.1777203560149298E-4</v>
      </c>
      <c r="S156" s="379">
        <v>1.173685960759766E-4</v>
      </c>
      <c r="T156" s="379">
        <v>2.4124724827357438E-4</v>
      </c>
      <c r="U156" s="379">
        <v>2.4689348309729232E-3</v>
      </c>
      <c r="V156" s="380">
        <v>1.0370226788137236E-3</v>
      </c>
      <c r="W156" s="378">
        <v>2.0270270270270271E-3</v>
      </c>
      <c r="X156" s="379">
        <v>1.6675004168751042E-4</v>
      </c>
      <c r="Y156" s="379">
        <v>3.7778617302606723E-4</v>
      </c>
      <c r="Z156" s="379">
        <v>6.8054988430651963E-4</v>
      </c>
      <c r="AA156" s="379">
        <v>3.9331366764995085E-4</v>
      </c>
      <c r="AB156" s="379">
        <v>3.8751585608943532E-3</v>
      </c>
      <c r="AC156" s="380">
        <v>2.3497344800037594E-3</v>
      </c>
      <c r="AD156" s="378">
        <v>3.7481259370314842E-3</v>
      </c>
      <c r="AE156" s="379">
        <v>7.9539606045010063E-4</v>
      </c>
      <c r="AF156" s="379">
        <v>2.8893597475144099E-3</v>
      </c>
      <c r="AG156" s="379">
        <v>7.1372493041181931E-4</v>
      </c>
      <c r="AH156" s="379">
        <v>2.1783565403475772E-3</v>
      </c>
      <c r="AI156" s="379">
        <v>1.9753241256055308E-3</v>
      </c>
      <c r="AJ156" s="380">
        <v>2.1012655213876684E-3</v>
      </c>
    </row>
    <row r="157" spans="2:36" s="4" customFormat="1" hidden="1" outlineLevel="1" x14ac:dyDescent="0.25">
      <c r="B157" s="53" t="s">
        <v>85</v>
      </c>
      <c r="C157" s="378">
        <v>0</v>
      </c>
      <c r="D157" s="379">
        <v>1.8837993257981361E-3</v>
      </c>
      <c r="E157" s="379">
        <v>3.7692162722451067E-4</v>
      </c>
      <c r="F157" s="379">
        <v>2.0684873901826405E-3</v>
      </c>
      <c r="G157" s="379">
        <v>2.4432620262786404E-4</v>
      </c>
      <c r="H157" s="379">
        <v>1.3926006485540164E-3</v>
      </c>
      <c r="I157" s="379">
        <v>1.3093926233227458E-3</v>
      </c>
      <c r="J157" s="380">
        <v>1.3564753404790629E-3</v>
      </c>
      <c r="K157" s="378">
        <v>0</v>
      </c>
      <c r="L157" s="379">
        <v>9.1116173120728934E-4</v>
      </c>
      <c r="M157" s="379">
        <v>4.9627791563275434E-4</v>
      </c>
      <c r="N157" s="379">
        <v>5.7954216169226315E-4</v>
      </c>
      <c r="O157" s="379">
        <v>6.232748642151189E-4</v>
      </c>
      <c r="P157" s="380">
        <v>6.232748642151189E-4</v>
      </c>
      <c r="Q157" s="378">
        <v>0</v>
      </c>
      <c r="R157" s="379">
        <v>2.9149419926543461E-4</v>
      </c>
      <c r="S157" s="379">
        <v>1.0959704818616886E-4</v>
      </c>
      <c r="T157" s="379">
        <v>1.5170530554827676E-4</v>
      </c>
      <c r="U157" s="379">
        <v>7.174666006927264E-4</v>
      </c>
      <c r="V157" s="380">
        <v>3.5420485437752923E-4</v>
      </c>
      <c r="W157" s="378">
        <v>6.3593004769475362E-3</v>
      </c>
      <c r="X157" s="379">
        <v>2.1011714030572045E-4</v>
      </c>
      <c r="Y157" s="379">
        <v>2.0867491429423163E-4</v>
      </c>
      <c r="Z157" s="379">
        <v>2.2706630336058128E-4</v>
      </c>
      <c r="AA157" s="379">
        <v>3.9508826271789115E-4</v>
      </c>
      <c r="AB157" s="379">
        <v>2.2080773690573113E-3</v>
      </c>
      <c r="AC157" s="380">
        <v>1.4133002639546081E-3</v>
      </c>
      <c r="AD157" s="378">
        <v>5.7306590257879652E-4</v>
      </c>
      <c r="AE157" s="379">
        <v>4.0736516213133454E-4</v>
      </c>
      <c r="AF157" s="379">
        <v>5.0152764166714707E-3</v>
      </c>
      <c r="AG157" s="379">
        <v>2.3133422011451044E-4</v>
      </c>
      <c r="AH157" s="379">
        <v>3.2131855681053713E-3</v>
      </c>
      <c r="AI157" s="379">
        <v>1.1694555534701068E-3</v>
      </c>
      <c r="AJ157" s="380">
        <v>2.4364145197135565E-3</v>
      </c>
    </row>
    <row r="158" spans="2:36" s="4" customFormat="1" hidden="1" outlineLevel="1" x14ac:dyDescent="0.25">
      <c r="B158" s="53" t="s">
        <v>86</v>
      </c>
      <c r="C158" s="378">
        <v>3.835826620636747E-4</v>
      </c>
      <c r="D158" s="379">
        <v>2.0874647740319382E-3</v>
      </c>
      <c r="E158" s="379">
        <v>9.539005862152694E-4</v>
      </c>
      <c r="F158" s="379">
        <v>2.0220855330072163E-3</v>
      </c>
      <c r="G158" s="379">
        <v>5.3270198283515832E-4</v>
      </c>
      <c r="H158" s="379">
        <v>1.5805820521039426E-3</v>
      </c>
      <c r="I158" s="379">
        <v>1.9375918797758004E-3</v>
      </c>
      <c r="J158" s="380">
        <v>1.7287239775308993E-3</v>
      </c>
      <c r="K158" s="378">
        <v>1.4144271570014145E-3</v>
      </c>
      <c r="L158" s="379">
        <v>3.2122063842601888E-3</v>
      </c>
      <c r="M158" s="379">
        <v>6.7613252197430695E-4</v>
      </c>
      <c r="N158" s="379">
        <v>7.9207920792079213E-4</v>
      </c>
      <c r="O158" s="379">
        <v>1.6663195167673402E-3</v>
      </c>
      <c r="P158" s="380">
        <v>1.6663195167673402E-3</v>
      </c>
      <c r="Q158" s="378">
        <v>0</v>
      </c>
      <c r="R158" s="379">
        <v>1.2519002056693195E-3</v>
      </c>
      <c r="S158" s="379">
        <v>2.0316531561731781E-4</v>
      </c>
      <c r="T158" s="379">
        <v>3.916001762200793E-4</v>
      </c>
      <c r="U158" s="379">
        <v>8.3603651807510947E-4</v>
      </c>
      <c r="V158" s="380">
        <v>5.3733962057243118E-4</v>
      </c>
      <c r="W158" s="378">
        <v>0</v>
      </c>
      <c r="X158" s="379">
        <v>7.1411568674125206E-4</v>
      </c>
      <c r="Y158" s="379">
        <v>7.1624686641995946E-4</v>
      </c>
      <c r="Z158" s="379">
        <v>0</v>
      </c>
      <c r="AA158" s="379">
        <v>6.0653030966741918E-4</v>
      </c>
      <c r="AB158" s="379">
        <v>4.0628385698808231E-3</v>
      </c>
      <c r="AC158" s="380">
        <v>2.432239090692314E-3</v>
      </c>
      <c r="AD158" s="378">
        <v>0</v>
      </c>
      <c r="AE158" s="379">
        <v>1.4957620076450058E-3</v>
      </c>
      <c r="AF158" s="379">
        <v>4.2388984710731723E-3</v>
      </c>
      <c r="AG158" s="379">
        <v>9.9940035978412947E-4</v>
      </c>
      <c r="AH158" s="379">
        <v>3.2127892236081946E-3</v>
      </c>
      <c r="AI158" s="379">
        <v>7.7939737658159623E-4</v>
      </c>
      <c r="AJ158" s="380">
        <v>2.3160596431190416E-3</v>
      </c>
    </row>
    <row r="159" spans="2:36" s="4" customFormat="1" hidden="1" outlineLevel="1" x14ac:dyDescent="0.25">
      <c r="B159" s="53" t="s">
        <v>87</v>
      </c>
      <c r="C159" s="378">
        <v>3.7460198539052258E-3</v>
      </c>
      <c r="D159" s="379">
        <v>6.8588225687923575E-3</v>
      </c>
      <c r="E159" s="379">
        <v>3.1795862513080579E-2</v>
      </c>
      <c r="F159" s="379">
        <v>2.555504162812211E-2</v>
      </c>
      <c r="G159" s="379">
        <v>9.626501784547329E-3</v>
      </c>
      <c r="H159" s="379">
        <v>2.3470836754181656E-2</v>
      </c>
      <c r="I159" s="379">
        <v>3.6433416986902986E-2</v>
      </c>
      <c r="J159" s="380">
        <v>2.8892100488914853E-2</v>
      </c>
      <c r="K159" s="378">
        <v>5.2972336668628602E-3</v>
      </c>
      <c r="L159" s="379">
        <v>1.2332628611698379E-3</v>
      </c>
      <c r="M159" s="379">
        <v>1.0402219140083217E-3</v>
      </c>
      <c r="N159" s="379">
        <v>1.0964912280701754E-3</v>
      </c>
      <c r="O159" s="379">
        <v>1.5892187400673829E-3</v>
      </c>
      <c r="P159" s="380">
        <v>1.5892187400673829E-3</v>
      </c>
      <c r="Q159" s="378">
        <v>0</v>
      </c>
      <c r="R159" s="379">
        <v>1.7092235539343408E-2</v>
      </c>
      <c r="S159" s="379">
        <v>6.1135581389751368E-3</v>
      </c>
      <c r="T159" s="379">
        <v>8.0214929955862591E-3</v>
      </c>
      <c r="U159" s="379">
        <v>3.8684288684288685E-2</v>
      </c>
      <c r="V159" s="380">
        <v>1.8470257824557853E-2</v>
      </c>
      <c r="W159" s="378">
        <v>1.5447991761071062E-2</v>
      </c>
      <c r="X159" s="379">
        <v>4.3562490182732082E-2</v>
      </c>
      <c r="Y159" s="379">
        <v>3.700565743802782E-2</v>
      </c>
      <c r="Z159" s="379">
        <v>1.7006802721088435E-3</v>
      </c>
      <c r="AA159" s="379">
        <v>3.3313062695599291E-2</v>
      </c>
      <c r="AB159" s="379">
        <v>5.8887677208287893E-2</v>
      </c>
      <c r="AC159" s="380">
        <v>4.7026127154905548E-2</v>
      </c>
      <c r="AD159" s="378">
        <v>1.4598540145985401E-2</v>
      </c>
      <c r="AE159" s="379">
        <v>3.4110772611496781E-2</v>
      </c>
      <c r="AF159" s="379">
        <v>3.4501963186767286E-2</v>
      </c>
      <c r="AG159" s="379">
        <v>1.6182246661429693E-2</v>
      </c>
      <c r="AH159" s="379">
        <v>3.0974821894774105E-2</v>
      </c>
      <c r="AI159" s="379">
        <v>1.7129615131681958E-2</v>
      </c>
      <c r="AJ159" s="380">
        <v>2.597520086395531E-2</v>
      </c>
    </row>
    <row r="160" spans="2:36" s="4" customFormat="1" hidden="1" outlineLevel="1" x14ac:dyDescent="0.25">
      <c r="B160" s="53" t="s">
        <v>88</v>
      </c>
      <c r="C160" s="378">
        <v>3.6702859764489982E-3</v>
      </c>
      <c r="D160" s="379">
        <v>1.0759394978949011E-2</v>
      </c>
      <c r="E160" s="379">
        <v>3.4541173281834966E-2</v>
      </c>
      <c r="F160" s="379">
        <v>4.1289211909174839E-2</v>
      </c>
      <c r="G160" s="379">
        <v>1.240238860817639E-2</v>
      </c>
      <c r="H160" s="379">
        <v>3.3352119245195017E-2</v>
      </c>
      <c r="I160" s="379">
        <v>5.5217629470705042E-2</v>
      </c>
      <c r="J160" s="380">
        <v>4.2211417751544952E-2</v>
      </c>
      <c r="K160" s="378">
        <v>8.119079837618403E-3</v>
      </c>
      <c r="L160" s="379">
        <v>1.2621209789133446E-2</v>
      </c>
      <c r="M160" s="379">
        <v>1.8045888115493685E-3</v>
      </c>
      <c r="N160" s="379">
        <v>9.6261832183539226E-4</v>
      </c>
      <c r="O160" s="379">
        <v>5.9158511638193181E-3</v>
      </c>
      <c r="P160" s="380">
        <v>5.9158511638193181E-3</v>
      </c>
      <c r="Q160" s="378">
        <v>0</v>
      </c>
      <c r="R160" s="379">
        <v>3.1436102704285852E-2</v>
      </c>
      <c r="S160" s="379">
        <v>1.2634766491763908E-2</v>
      </c>
      <c r="T160" s="379">
        <v>1.6328349742717071E-2</v>
      </c>
      <c r="U160" s="379">
        <v>6.3335679099225897E-2</v>
      </c>
      <c r="V160" s="380">
        <v>3.1774099212448483E-2</v>
      </c>
      <c r="W160" s="378">
        <v>4.172461752433936E-3</v>
      </c>
      <c r="X160" s="379">
        <v>4.7388187094571529E-2</v>
      </c>
      <c r="Y160" s="379">
        <v>5.4270007670672464E-2</v>
      </c>
      <c r="Z160" s="379">
        <v>1.4277869302580999E-2</v>
      </c>
      <c r="AA160" s="379">
        <v>4.471146132315975E-2</v>
      </c>
      <c r="AB160" s="379">
        <v>8.5776752822785948E-2</v>
      </c>
      <c r="AC160" s="380">
        <v>6.7029648981452097E-2</v>
      </c>
      <c r="AD160" s="378">
        <v>3.9900249376558601E-3</v>
      </c>
      <c r="AE160" s="379">
        <v>3.9287181594083814E-2</v>
      </c>
      <c r="AF160" s="379">
        <v>5.9719511791750737E-2</v>
      </c>
      <c r="AG160" s="379">
        <v>1.4201815269620929E-2</v>
      </c>
      <c r="AH160" s="379">
        <v>4.6189147040417988E-2</v>
      </c>
      <c r="AI160" s="379">
        <v>3.1877991589636265E-2</v>
      </c>
      <c r="AJ160" s="380">
        <v>4.1339410018650345E-2</v>
      </c>
    </row>
    <row r="161" spans="2:36" s="4" customFormat="1" hidden="1" outlineLevel="1" x14ac:dyDescent="0.25">
      <c r="B161" s="53" t="s">
        <v>89</v>
      </c>
      <c r="C161" s="378">
        <v>1.8198362147406734E-3</v>
      </c>
      <c r="D161" s="379">
        <v>6.4644090207889521E-3</v>
      </c>
      <c r="E161" s="379">
        <v>4.3388193844096104E-2</v>
      </c>
      <c r="F161" s="379">
        <v>3.80376023252222E-2</v>
      </c>
      <c r="G161" s="379">
        <v>4.3996387051659334E-3</v>
      </c>
      <c r="H161" s="379">
        <v>3.2378856338510113E-2</v>
      </c>
      <c r="I161" s="379">
        <v>6.3424989586417679E-2</v>
      </c>
      <c r="J161" s="380">
        <v>4.5932261690105669E-2</v>
      </c>
      <c r="K161" s="378">
        <v>1.3440860215053765E-3</v>
      </c>
      <c r="L161" s="379">
        <v>3.8449214995193849E-3</v>
      </c>
      <c r="M161" s="379">
        <v>2.6867275658248252E-3</v>
      </c>
      <c r="N161" s="379">
        <v>7.4390924307234519E-4</v>
      </c>
      <c r="O161" s="379">
        <v>2.3768494860062985E-3</v>
      </c>
      <c r="P161" s="380">
        <v>2.3768494860062985E-3</v>
      </c>
      <c r="Q161" s="378">
        <v>1.5128593040847202E-3</v>
      </c>
      <c r="R161" s="379">
        <v>5.1511466296038914E-2</v>
      </c>
      <c r="S161" s="379">
        <v>6.68961305723644E-3</v>
      </c>
      <c r="T161" s="379">
        <v>1.7110110519852641E-2</v>
      </c>
      <c r="U161" s="379">
        <v>9.0068355448331319E-2</v>
      </c>
      <c r="V161" s="380">
        <v>4.3297427083196664E-2</v>
      </c>
      <c r="W161" s="378">
        <v>1.6251354279523293E-2</v>
      </c>
      <c r="X161" s="379">
        <v>5.6787164636176023E-2</v>
      </c>
      <c r="Y161" s="379">
        <v>6.9044231978032888E-2</v>
      </c>
      <c r="Z161" s="379">
        <v>5.3259233530160936E-3</v>
      </c>
      <c r="AA161" s="379">
        <v>5.3500194161047766E-2</v>
      </c>
      <c r="AB161" s="379">
        <v>9.6398695217551428E-2</v>
      </c>
      <c r="AC161" s="380">
        <v>7.8081427774679302E-2</v>
      </c>
      <c r="AD161" s="378">
        <v>6.1399918133442487E-3</v>
      </c>
      <c r="AE161" s="379">
        <v>4.3581817260426696E-2</v>
      </c>
      <c r="AF161" s="379">
        <v>5.0015386858003594E-2</v>
      </c>
      <c r="AG161" s="379">
        <v>3.5688793718772305E-3</v>
      </c>
      <c r="AH161" s="379">
        <v>4.0451836340206188E-2</v>
      </c>
      <c r="AI161" s="379">
        <v>3.0237438244576264E-2</v>
      </c>
      <c r="AJ161" s="380">
        <v>3.6584526647023129E-2</v>
      </c>
    </row>
    <row r="162" spans="2:36" s="4" customFormat="1" ht="15.75" collapsed="1" x14ac:dyDescent="0.25">
      <c r="B162" s="65">
        <v>2006</v>
      </c>
      <c r="C162" s="381">
        <v>1.8252733106615174E-3</v>
      </c>
      <c r="D162" s="382">
        <v>5.4112144581595816E-3</v>
      </c>
      <c r="E162" s="382">
        <v>2.0760833485025325E-2</v>
      </c>
      <c r="F162" s="382">
        <v>1.7170081368455981E-2</v>
      </c>
      <c r="G162" s="382">
        <v>7.1022225363061376E-3</v>
      </c>
      <c r="H162" s="382">
        <v>1.6006685298416978E-2</v>
      </c>
      <c r="I162" s="382">
        <v>3.4254588279777745E-2</v>
      </c>
      <c r="J162" s="383">
        <v>2.3726965978617186E-2</v>
      </c>
      <c r="K162" s="381">
        <v>2.5887819449054101E-3</v>
      </c>
      <c r="L162" s="382">
        <v>4.1403597829880387E-3</v>
      </c>
      <c r="M162" s="382">
        <v>1.9257744704120206E-3</v>
      </c>
      <c r="N162" s="382">
        <v>1.0477726844383395E-2</v>
      </c>
      <c r="O162" s="382">
        <v>5.6737045406050129E-3</v>
      </c>
      <c r="P162" s="383">
        <v>5.6737045406050129E-3</v>
      </c>
      <c r="Q162" s="381">
        <v>4.6710782405605291E-4</v>
      </c>
      <c r="R162" s="382">
        <v>1.7201991885444967E-2</v>
      </c>
      <c r="S162" s="382">
        <v>4.0674215141670699E-3</v>
      </c>
      <c r="T162" s="382">
        <v>6.8212718261319825E-3</v>
      </c>
      <c r="U162" s="382">
        <v>3.2543018232408287E-2</v>
      </c>
      <c r="V162" s="383">
        <v>1.5723805990272347E-2</v>
      </c>
      <c r="W162" s="381">
        <v>8.4583028529626927E-3</v>
      </c>
      <c r="X162" s="382">
        <v>2.9261365062000371E-2</v>
      </c>
      <c r="Y162" s="382">
        <v>2.3309659674042447E-2</v>
      </c>
      <c r="Z162" s="382">
        <v>6.2625520979549525E-3</v>
      </c>
      <c r="AA162" s="382">
        <v>2.2253012615881168E-2</v>
      </c>
      <c r="AB162" s="382">
        <v>5.2501936465192259E-2</v>
      </c>
      <c r="AC162" s="383">
        <v>3.9096823954015099E-2</v>
      </c>
      <c r="AD162" s="381">
        <v>2.9735214990324254E-3</v>
      </c>
      <c r="AE162" s="382">
        <v>1.8676499735729386E-2</v>
      </c>
      <c r="AF162" s="382">
        <v>2.5397115962244012E-2</v>
      </c>
      <c r="AG162" s="382">
        <v>6.6899296657761302E-3</v>
      </c>
      <c r="AH162" s="382">
        <v>2.0870501296124062E-2</v>
      </c>
      <c r="AI162" s="382">
        <v>2.4514478198068068E-2</v>
      </c>
      <c r="AJ162" s="383">
        <v>2.2208024255741504E-2</v>
      </c>
    </row>
    <row r="163" spans="2:36" s="4" customFormat="1" hidden="1" outlineLevel="1" x14ac:dyDescent="0.25">
      <c r="B163" s="53" t="s">
        <v>78</v>
      </c>
      <c r="C163" s="378">
        <v>4.6552225778295027E-3</v>
      </c>
      <c r="D163" s="379">
        <v>5.7219791316055202E-3</v>
      </c>
      <c r="E163" s="379">
        <v>5.5795195511134488E-2</v>
      </c>
      <c r="F163" s="379">
        <v>2.604007491517189E-2</v>
      </c>
      <c r="G163" s="379">
        <v>1.8821568025270918E-2</v>
      </c>
      <c r="H163" s="379">
        <v>3.1854002111163689E-2</v>
      </c>
      <c r="I163" s="379">
        <v>6.8229759641224505E-2</v>
      </c>
      <c r="J163" s="380">
        <v>4.7877255821413021E-2</v>
      </c>
      <c r="K163" s="378"/>
      <c r="L163" s="379"/>
      <c r="M163" s="379"/>
      <c r="N163" s="379"/>
      <c r="O163" s="379"/>
      <c r="P163" s="380"/>
      <c r="Q163" s="378"/>
      <c r="R163" s="379"/>
      <c r="S163" s="379"/>
      <c r="T163" s="379"/>
      <c r="U163" s="379"/>
      <c r="V163" s="380"/>
      <c r="W163" s="378"/>
      <c r="X163" s="379"/>
      <c r="Y163" s="379"/>
      <c r="Z163" s="379"/>
      <c r="AA163" s="379"/>
      <c r="AB163" s="379"/>
      <c r="AC163" s="380"/>
      <c r="AD163" s="378"/>
      <c r="AE163" s="379"/>
      <c r="AF163" s="379"/>
      <c r="AG163" s="379"/>
      <c r="AH163" s="379"/>
      <c r="AI163" s="379"/>
      <c r="AJ163" s="380"/>
    </row>
    <row r="164" spans="2:36" s="4" customFormat="1" hidden="1" outlineLevel="1" x14ac:dyDescent="0.25">
      <c r="B164" s="53" t="s">
        <v>79</v>
      </c>
      <c r="C164" s="378">
        <v>5.686223830447144E-3</v>
      </c>
      <c r="D164" s="379">
        <v>5.0986050986050989E-3</v>
      </c>
      <c r="E164" s="379">
        <v>4.3802584786191347E-2</v>
      </c>
      <c r="F164" s="379">
        <v>2.5715660135834782E-2</v>
      </c>
      <c r="G164" s="379">
        <v>2.227241924553874E-2</v>
      </c>
      <c r="H164" s="379">
        <v>2.8828803883835658E-2</v>
      </c>
      <c r="I164" s="379">
        <v>6.0886285079533344E-2</v>
      </c>
      <c r="J164" s="380">
        <v>4.3257029743173282E-2</v>
      </c>
      <c r="K164" s="378"/>
      <c r="L164" s="379"/>
      <c r="M164" s="379"/>
      <c r="N164" s="379"/>
      <c r="O164" s="379"/>
      <c r="P164" s="380"/>
      <c r="Q164" s="378"/>
      <c r="R164" s="379"/>
      <c r="S164" s="379"/>
      <c r="T164" s="379"/>
      <c r="U164" s="379"/>
      <c r="V164" s="380"/>
      <c r="W164" s="378"/>
      <c r="X164" s="379"/>
      <c r="Y164" s="379"/>
      <c r="Z164" s="379"/>
      <c r="AA164" s="379"/>
      <c r="AB164" s="379"/>
      <c r="AC164" s="380"/>
      <c r="AD164" s="378"/>
      <c r="AE164" s="379"/>
      <c r="AF164" s="379"/>
      <c r="AG164" s="379"/>
      <c r="AH164" s="379"/>
      <c r="AI164" s="379"/>
      <c r="AJ164" s="380"/>
    </row>
    <row r="165" spans="2:36" s="4" customFormat="1" hidden="1" outlineLevel="1" x14ac:dyDescent="0.25">
      <c r="B165" s="53" t="s">
        <v>80</v>
      </c>
      <c r="C165" s="378">
        <v>2.0319303338171262E-3</v>
      </c>
      <c r="D165" s="379">
        <v>1.5089163237311385E-2</v>
      </c>
      <c r="E165" s="379">
        <v>4.8461055276381906E-2</v>
      </c>
      <c r="F165" s="379">
        <v>2.6410114128886157E-2</v>
      </c>
      <c r="G165" s="379">
        <v>2.1703400901850058E-2</v>
      </c>
      <c r="H165" s="379">
        <v>3.1172733516483517E-2</v>
      </c>
      <c r="I165" s="379">
        <v>5.5596117189911747E-2</v>
      </c>
      <c r="J165" s="380">
        <v>4.2577435881008333E-2</v>
      </c>
      <c r="K165" s="378"/>
      <c r="L165" s="379"/>
      <c r="M165" s="379"/>
      <c r="N165" s="379"/>
      <c r="O165" s="379"/>
      <c r="P165" s="380"/>
      <c r="Q165" s="378"/>
      <c r="R165" s="379"/>
      <c r="S165" s="379"/>
      <c r="T165" s="379"/>
      <c r="U165" s="379"/>
      <c r="V165" s="380"/>
      <c r="W165" s="378"/>
      <c r="X165" s="379"/>
      <c r="Y165" s="379"/>
      <c r="Z165" s="379"/>
      <c r="AA165" s="379"/>
      <c r="AB165" s="379"/>
      <c r="AC165" s="380"/>
      <c r="AD165" s="378"/>
      <c r="AE165" s="379"/>
      <c r="AF165" s="379"/>
      <c r="AG165" s="379"/>
      <c r="AH165" s="379"/>
      <c r="AI165" s="379"/>
      <c r="AJ165" s="380"/>
    </row>
    <row r="166" spans="2:36" s="4" customFormat="1" hidden="1" outlineLevel="1" x14ac:dyDescent="0.25">
      <c r="B166" s="53" t="s">
        <v>81</v>
      </c>
      <c r="C166" s="378">
        <v>4.9333991119881603E-4</v>
      </c>
      <c r="D166" s="379">
        <v>2.0498435645700721E-3</v>
      </c>
      <c r="E166" s="379">
        <v>2.1438914986048812E-2</v>
      </c>
      <c r="F166" s="379">
        <v>1.2552982165444902E-2</v>
      </c>
      <c r="G166" s="379">
        <v>1.1506189249813076E-2</v>
      </c>
      <c r="H166" s="379">
        <v>1.400026176868374E-2</v>
      </c>
      <c r="I166" s="379">
        <v>3.6464771322620521E-2</v>
      </c>
      <c r="J166" s="380">
        <v>2.4017192780579313E-2</v>
      </c>
      <c r="K166" s="378"/>
      <c r="L166" s="379"/>
      <c r="M166" s="379"/>
      <c r="N166" s="379"/>
      <c r="O166" s="379"/>
      <c r="P166" s="380"/>
      <c r="Q166" s="378"/>
      <c r="R166" s="379"/>
      <c r="S166" s="379"/>
      <c r="T166" s="379"/>
      <c r="U166" s="379"/>
      <c r="V166" s="380"/>
      <c r="W166" s="378"/>
      <c r="X166" s="379"/>
      <c r="Y166" s="379"/>
      <c r="Z166" s="379"/>
      <c r="AA166" s="379"/>
      <c r="AB166" s="379"/>
      <c r="AC166" s="380"/>
      <c r="AD166" s="378"/>
      <c r="AE166" s="379"/>
      <c r="AF166" s="379"/>
      <c r="AG166" s="379"/>
      <c r="AH166" s="379"/>
      <c r="AI166" s="379"/>
      <c r="AJ166" s="380"/>
    </row>
    <row r="167" spans="2:36" s="4" customFormat="1" hidden="1" outlineLevel="1" x14ac:dyDescent="0.25">
      <c r="B167" s="53" t="s">
        <v>82</v>
      </c>
      <c r="C167" s="378">
        <v>0</v>
      </c>
      <c r="D167" s="379">
        <v>1.5508384220219056E-3</v>
      </c>
      <c r="E167" s="379">
        <v>8.5090640029596739E-4</v>
      </c>
      <c r="F167" s="379">
        <v>3.2027338472542318E-3</v>
      </c>
      <c r="G167" s="379">
        <v>1.3291168247857373E-3</v>
      </c>
      <c r="H167" s="379">
        <v>2.2946966494641835E-3</v>
      </c>
      <c r="I167" s="379">
        <v>3.2680180789737205E-3</v>
      </c>
      <c r="J167" s="380">
        <v>2.6909040831784065E-3</v>
      </c>
      <c r="K167" s="378"/>
      <c r="L167" s="379"/>
      <c r="M167" s="379"/>
      <c r="N167" s="379"/>
      <c r="O167" s="379"/>
      <c r="P167" s="380"/>
      <c r="Q167" s="378"/>
      <c r="R167" s="379"/>
      <c r="S167" s="379"/>
      <c r="T167" s="379"/>
      <c r="U167" s="379"/>
      <c r="V167" s="380"/>
      <c r="W167" s="378"/>
      <c r="X167" s="379"/>
      <c r="Y167" s="379"/>
      <c r="Z167" s="379"/>
      <c r="AA167" s="379"/>
      <c r="AB167" s="379"/>
      <c r="AC167" s="380"/>
      <c r="AD167" s="378"/>
      <c r="AE167" s="379"/>
      <c r="AF167" s="379"/>
      <c r="AG167" s="379"/>
      <c r="AH167" s="379"/>
      <c r="AI167" s="379"/>
      <c r="AJ167" s="380"/>
    </row>
    <row r="168" spans="2:36" s="4" customFormat="1" hidden="1" outlineLevel="1" x14ac:dyDescent="0.25">
      <c r="B168" s="53" t="s">
        <v>83</v>
      </c>
      <c r="C168" s="378">
        <v>7.3072707343807086E-4</v>
      </c>
      <c r="D168" s="379">
        <v>2.995293110825845E-3</v>
      </c>
      <c r="E168" s="379">
        <v>2.9155652309127662E-4</v>
      </c>
      <c r="F168" s="379">
        <v>3.0672812282388833E-3</v>
      </c>
      <c r="G168" s="379">
        <v>9.6213707623521417E-4</v>
      </c>
      <c r="H168" s="379">
        <v>2.1404152009116585E-3</v>
      </c>
      <c r="I168" s="379">
        <v>2.343755276826542E-3</v>
      </c>
      <c r="J168" s="380">
        <v>2.2264585590040099E-3</v>
      </c>
      <c r="K168" s="378"/>
      <c r="L168" s="379"/>
      <c r="M168" s="379"/>
      <c r="N168" s="379"/>
      <c r="O168" s="379"/>
      <c r="P168" s="380"/>
      <c r="Q168" s="378"/>
      <c r="R168" s="379"/>
      <c r="S168" s="379"/>
      <c r="T168" s="379"/>
      <c r="U168" s="379"/>
      <c r="V168" s="380"/>
      <c r="W168" s="378"/>
      <c r="X168" s="379"/>
      <c r="Y168" s="379"/>
      <c r="Z168" s="379"/>
      <c r="AA168" s="379"/>
      <c r="AB168" s="379"/>
      <c r="AC168" s="380"/>
      <c r="AD168" s="378"/>
      <c r="AE168" s="379"/>
      <c r="AF168" s="379"/>
      <c r="AG168" s="379"/>
      <c r="AH168" s="379"/>
      <c r="AI168" s="379"/>
      <c r="AJ168" s="380"/>
    </row>
    <row r="169" spans="2:36" s="4" customFormat="1" hidden="1" outlineLevel="1" x14ac:dyDescent="0.25">
      <c r="B169" s="53" t="s">
        <v>84</v>
      </c>
      <c r="C169" s="378">
        <v>0</v>
      </c>
      <c r="D169" s="379">
        <v>7.1655235950455521E-4</v>
      </c>
      <c r="E169" s="379">
        <v>6.6878188378748289E-4</v>
      </c>
      <c r="F169" s="379">
        <v>1.7296262903196129E-3</v>
      </c>
      <c r="G169" s="379">
        <v>1.0548968310899194E-3</v>
      </c>
      <c r="H169" s="379">
        <v>1.3520832307593253E-3</v>
      </c>
      <c r="I169" s="379">
        <v>2.033681420377945E-3</v>
      </c>
      <c r="J169" s="380">
        <v>1.6609644363076057E-3</v>
      </c>
      <c r="K169" s="378"/>
      <c r="L169" s="379"/>
      <c r="M169" s="379"/>
      <c r="N169" s="379"/>
      <c r="O169" s="379"/>
      <c r="P169" s="380"/>
      <c r="Q169" s="378"/>
      <c r="R169" s="379"/>
      <c r="S169" s="379"/>
      <c r="T169" s="379"/>
      <c r="U169" s="379"/>
      <c r="V169" s="380"/>
      <c r="W169" s="378"/>
      <c r="X169" s="379"/>
      <c r="Y169" s="379"/>
      <c r="Z169" s="379"/>
      <c r="AA169" s="379"/>
      <c r="AB169" s="379"/>
      <c r="AC169" s="380"/>
      <c r="AD169" s="378"/>
      <c r="AE169" s="379"/>
      <c r="AF169" s="379"/>
      <c r="AG169" s="379"/>
      <c r="AH169" s="379"/>
      <c r="AI169" s="379"/>
      <c r="AJ169" s="380"/>
    </row>
    <row r="170" spans="2:36" s="4" customFormat="1" hidden="1" outlineLevel="1" x14ac:dyDescent="0.25">
      <c r="B170" s="53" t="s">
        <v>85</v>
      </c>
      <c r="C170" s="378">
        <v>5.6593095642331638E-4</v>
      </c>
      <c r="D170" s="379">
        <v>8.0432034930483741E-4</v>
      </c>
      <c r="E170" s="379">
        <v>6.3269839133068585E-4</v>
      </c>
      <c r="F170" s="379">
        <v>2.1230134659711271E-3</v>
      </c>
      <c r="G170" s="379">
        <v>2.3905248288601543E-3</v>
      </c>
      <c r="H170" s="379">
        <v>1.7158695939108628E-3</v>
      </c>
      <c r="I170" s="379">
        <v>8.4716375719321043E-4</v>
      </c>
      <c r="J170" s="380">
        <v>1.337675044334373E-3</v>
      </c>
      <c r="K170" s="378"/>
      <c r="L170" s="379"/>
      <c r="M170" s="379"/>
      <c r="N170" s="379"/>
      <c r="O170" s="379"/>
      <c r="P170" s="380"/>
      <c r="Q170" s="378"/>
      <c r="R170" s="379"/>
      <c r="S170" s="379"/>
      <c r="T170" s="379"/>
      <c r="U170" s="379"/>
      <c r="V170" s="380"/>
      <c r="W170" s="378"/>
      <c r="X170" s="379"/>
      <c r="Y170" s="379"/>
      <c r="Z170" s="379"/>
      <c r="AA170" s="379"/>
      <c r="AB170" s="379"/>
      <c r="AC170" s="380"/>
      <c r="AD170" s="378"/>
      <c r="AE170" s="379"/>
      <c r="AF170" s="379"/>
      <c r="AG170" s="379"/>
      <c r="AH170" s="379"/>
      <c r="AI170" s="379"/>
      <c r="AJ170" s="380"/>
    </row>
    <row r="171" spans="2:36" s="4" customFormat="1" hidden="1" outlineLevel="1" x14ac:dyDescent="0.25">
      <c r="B171" s="53" t="s">
        <v>86</v>
      </c>
      <c r="C171" s="378">
        <v>3.2351989647363311E-3</v>
      </c>
      <c r="D171" s="379">
        <v>1.0417751849150954E-3</v>
      </c>
      <c r="E171" s="379">
        <v>1.7142955102600587E-4</v>
      </c>
      <c r="F171" s="379">
        <v>2.7892351312058835E-3</v>
      </c>
      <c r="G171" s="379">
        <v>5.8920575064812632E-4</v>
      </c>
      <c r="H171" s="379">
        <v>1.8873695139520472E-3</v>
      </c>
      <c r="I171" s="379">
        <v>2.8408022984184947E-3</v>
      </c>
      <c r="J171" s="380">
        <v>2.2957886770230201E-3</v>
      </c>
      <c r="K171" s="378"/>
      <c r="L171" s="379"/>
      <c r="M171" s="379"/>
      <c r="N171" s="379"/>
      <c r="O171" s="379"/>
      <c r="P171" s="380"/>
      <c r="Q171" s="378"/>
      <c r="R171" s="379"/>
      <c r="S171" s="379"/>
      <c r="T171" s="379"/>
      <c r="U171" s="379"/>
      <c r="V171" s="380"/>
      <c r="W171" s="378"/>
      <c r="X171" s="379"/>
      <c r="Y171" s="379"/>
      <c r="Z171" s="379"/>
      <c r="AA171" s="379"/>
      <c r="AB171" s="379"/>
      <c r="AC171" s="380"/>
      <c r="AD171" s="378"/>
      <c r="AE171" s="379"/>
      <c r="AF171" s="379"/>
      <c r="AG171" s="379"/>
      <c r="AH171" s="379"/>
      <c r="AI171" s="379"/>
      <c r="AJ171" s="380"/>
    </row>
    <row r="172" spans="2:36" s="4" customFormat="1" hidden="1" outlineLevel="1" x14ac:dyDescent="0.25">
      <c r="B172" s="53" t="s">
        <v>87</v>
      </c>
      <c r="C172" s="378">
        <v>3.4383954154727794E-3</v>
      </c>
      <c r="D172" s="379">
        <v>3.3029816104267096E-3</v>
      </c>
      <c r="E172" s="379">
        <v>2.7278343656438608E-2</v>
      </c>
      <c r="F172" s="379">
        <v>2.1204458893388341E-2</v>
      </c>
      <c r="G172" s="379">
        <v>1.2823431216329008E-2</v>
      </c>
      <c r="H172" s="379">
        <v>2.0822677059555528E-2</v>
      </c>
      <c r="I172" s="379">
        <v>3.7201912632102575E-2</v>
      </c>
      <c r="J172" s="380">
        <v>2.7853065493049806E-2</v>
      </c>
      <c r="K172" s="378"/>
      <c r="L172" s="379"/>
      <c r="M172" s="379"/>
      <c r="N172" s="379"/>
      <c r="O172" s="379"/>
      <c r="P172" s="380"/>
      <c r="Q172" s="378"/>
      <c r="R172" s="379"/>
      <c r="S172" s="379"/>
      <c r="T172" s="379"/>
      <c r="U172" s="379"/>
      <c r="V172" s="380"/>
      <c r="W172" s="378"/>
      <c r="X172" s="379"/>
      <c r="Y172" s="379"/>
      <c r="Z172" s="379"/>
      <c r="AA172" s="379"/>
      <c r="AB172" s="379"/>
      <c r="AC172" s="380"/>
      <c r="AD172" s="378"/>
      <c r="AE172" s="379"/>
      <c r="AF172" s="379"/>
      <c r="AG172" s="379"/>
      <c r="AH172" s="379"/>
      <c r="AI172" s="379"/>
      <c r="AJ172" s="380"/>
    </row>
    <row r="173" spans="2:36" s="4" customFormat="1" hidden="1" outlineLevel="1" x14ac:dyDescent="0.25">
      <c r="B173" s="53" t="s">
        <v>88</v>
      </c>
      <c r="C173" s="378">
        <v>5.1969365426695838E-3</v>
      </c>
      <c r="D173" s="379">
        <v>1.206292281359524E-2</v>
      </c>
      <c r="E173" s="379">
        <v>3.9805230182511579E-2</v>
      </c>
      <c r="F173" s="379">
        <v>3.3889483272127922E-2</v>
      </c>
      <c r="G173" s="379">
        <v>1.6093162427722293E-2</v>
      </c>
      <c r="H173" s="379">
        <v>3.1931988356245056E-2</v>
      </c>
      <c r="I173" s="379">
        <v>6.7462587616353986E-2</v>
      </c>
      <c r="J173" s="380">
        <v>4.7577343494341527E-2</v>
      </c>
      <c r="K173" s="378"/>
      <c r="L173" s="379"/>
      <c r="M173" s="379"/>
      <c r="N173" s="379"/>
      <c r="O173" s="379"/>
      <c r="P173" s="380"/>
      <c r="Q173" s="378"/>
      <c r="R173" s="379"/>
      <c r="S173" s="379"/>
      <c r="T173" s="379"/>
      <c r="U173" s="379"/>
      <c r="V173" s="380"/>
      <c r="W173" s="378"/>
      <c r="X173" s="379"/>
      <c r="Y173" s="379"/>
      <c r="Z173" s="379"/>
      <c r="AA173" s="379"/>
      <c r="AB173" s="379"/>
      <c r="AC173" s="380"/>
      <c r="AD173" s="378"/>
      <c r="AE173" s="379"/>
      <c r="AF173" s="379"/>
      <c r="AG173" s="379"/>
      <c r="AH173" s="379"/>
      <c r="AI173" s="379"/>
      <c r="AJ173" s="380"/>
    </row>
    <row r="174" spans="2:36" s="4" customFormat="1" hidden="1" outlineLevel="1" x14ac:dyDescent="0.25">
      <c r="B174" s="53" t="s">
        <v>89</v>
      </c>
      <c r="C174" s="378">
        <v>8.6640581330352153E-3</v>
      </c>
      <c r="D174" s="379">
        <v>1.1100081220106488E-2</v>
      </c>
      <c r="E174" s="379">
        <v>3.6057284419859503E-2</v>
      </c>
      <c r="F174" s="379">
        <v>2.7627248751643574E-2</v>
      </c>
      <c r="G174" s="379">
        <v>1.3522975929978118E-2</v>
      </c>
      <c r="H174" s="379">
        <v>2.7291944424952634E-2</v>
      </c>
      <c r="I174" s="379">
        <v>5.7538745658492568E-2</v>
      </c>
      <c r="J174" s="380">
        <v>4.1063690524535498E-2</v>
      </c>
      <c r="K174" s="378"/>
      <c r="L174" s="379"/>
      <c r="M174" s="379"/>
      <c r="N174" s="379"/>
      <c r="O174" s="379"/>
      <c r="P174" s="380"/>
      <c r="Q174" s="378"/>
      <c r="R174" s="379"/>
      <c r="S174" s="379"/>
      <c r="T174" s="379"/>
      <c r="U174" s="379"/>
      <c r="V174" s="380"/>
      <c r="W174" s="378"/>
      <c r="X174" s="379"/>
      <c r="Y174" s="379"/>
      <c r="Z174" s="379"/>
      <c r="AA174" s="379"/>
      <c r="AB174" s="379"/>
      <c r="AC174" s="380"/>
      <c r="AD174" s="378"/>
      <c r="AE174" s="379"/>
      <c r="AF174" s="379"/>
      <c r="AG174" s="379"/>
      <c r="AH174" s="379"/>
      <c r="AI174" s="379"/>
      <c r="AJ174" s="380"/>
    </row>
    <row r="175" spans="2:36" s="4" customFormat="1" ht="15.75" collapsed="1" x14ac:dyDescent="0.25">
      <c r="B175" s="65">
        <v>2005</v>
      </c>
      <c r="C175" s="381">
        <v>2.9727378190255219E-3</v>
      </c>
      <c r="D175" s="382">
        <v>5.2753463252322068E-3</v>
      </c>
      <c r="E175" s="382">
        <v>2.2769423558897241E-2</v>
      </c>
      <c r="F175" s="382">
        <v>1.4934013667857449E-2</v>
      </c>
      <c r="G175" s="382">
        <v>1.028898220016683E-2</v>
      </c>
      <c r="H175" s="382">
        <v>1.5867911307749876E-2</v>
      </c>
      <c r="I175" s="382">
        <v>3.2818315855384805E-2</v>
      </c>
      <c r="J175" s="383">
        <v>2.3329456673417449E-2</v>
      </c>
      <c r="K175" s="381"/>
      <c r="L175" s="382"/>
      <c r="M175" s="382"/>
      <c r="N175" s="382"/>
      <c r="O175" s="382"/>
      <c r="P175" s="383"/>
      <c r="Q175" s="381"/>
      <c r="R175" s="382"/>
      <c r="S175" s="382"/>
      <c r="T175" s="382"/>
      <c r="U175" s="382"/>
      <c r="V175" s="383"/>
      <c r="W175" s="381"/>
      <c r="X175" s="382"/>
      <c r="Y175" s="382"/>
      <c r="Z175" s="382"/>
      <c r="AA175" s="382"/>
      <c r="AB175" s="382"/>
      <c r="AC175" s="383"/>
      <c r="AD175" s="381"/>
      <c r="AE175" s="382"/>
      <c r="AF175" s="382"/>
      <c r="AG175" s="382"/>
      <c r="AH175" s="382"/>
      <c r="AI175" s="382"/>
      <c r="AJ175" s="383"/>
    </row>
    <row r="176" spans="2:36" s="4" customFormat="1" hidden="1" outlineLevel="1" x14ac:dyDescent="0.25">
      <c r="B176" s="53" t="s">
        <v>78</v>
      </c>
      <c r="C176" s="378">
        <v>4.710808688824915E-3</v>
      </c>
      <c r="D176" s="379">
        <v>1.8169731885663638E-2</v>
      </c>
      <c r="E176" s="379">
        <v>3.6464483807478978E-2</v>
      </c>
      <c r="F176" s="379">
        <v>1.5143912410440333E-2</v>
      </c>
      <c r="G176" s="379">
        <v>2.9735288857091754E-2</v>
      </c>
      <c r="H176" s="379">
        <v>2.2222431207327854E-2</v>
      </c>
      <c r="I176" s="379">
        <v>4.2156488649371965E-2</v>
      </c>
      <c r="J176" s="380">
        <v>3.1662536914047509E-2</v>
      </c>
      <c r="K176" s="378"/>
      <c r="L176" s="379"/>
      <c r="M176" s="379"/>
      <c r="N176" s="379"/>
      <c r="O176" s="379"/>
      <c r="P176" s="380"/>
      <c r="Q176" s="378"/>
      <c r="R176" s="379"/>
      <c r="S176" s="379"/>
      <c r="T176" s="379"/>
      <c r="U176" s="379"/>
      <c r="V176" s="380"/>
      <c r="W176" s="378"/>
      <c r="X176" s="379"/>
      <c r="Y176" s="379"/>
      <c r="Z176" s="379"/>
      <c r="AA176" s="379"/>
      <c r="AB176" s="379"/>
      <c r="AC176" s="380"/>
      <c r="AD176" s="378"/>
      <c r="AE176" s="379"/>
      <c r="AF176" s="379"/>
      <c r="AG176" s="379"/>
      <c r="AH176" s="379"/>
      <c r="AI176" s="379"/>
      <c r="AJ176" s="380"/>
    </row>
    <row r="177" spans="2:36" s="4" customFormat="1" hidden="1" outlineLevel="1" x14ac:dyDescent="0.25">
      <c r="B177" s="53" t="s">
        <v>79</v>
      </c>
      <c r="C177" s="378">
        <v>2.3715415019762848E-3</v>
      </c>
      <c r="D177" s="379">
        <v>7.0663811563169161E-3</v>
      </c>
      <c r="E177" s="379">
        <v>4.1631114903299203E-2</v>
      </c>
      <c r="F177" s="379">
        <v>1.6241700388952188E-2</v>
      </c>
      <c r="G177" s="379">
        <v>3.0949935241838238E-2</v>
      </c>
      <c r="H177" s="379">
        <v>2.3634197227079119E-2</v>
      </c>
      <c r="I177" s="379">
        <v>4.2959236635125964E-2</v>
      </c>
      <c r="J177" s="380">
        <v>3.286658099341238E-2</v>
      </c>
      <c r="K177" s="378"/>
      <c r="L177" s="379"/>
      <c r="M177" s="379"/>
      <c r="N177" s="379"/>
      <c r="O177" s="379"/>
      <c r="P177" s="380"/>
      <c r="Q177" s="378"/>
      <c r="R177" s="379"/>
      <c r="S177" s="379"/>
      <c r="T177" s="379"/>
      <c r="U177" s="379"/>
      <c r="V177" s="380"/>
      <c r="W177" s="378"/>
      <c r="X177" s="379"/>
      <c r="Y177" s="379"/>
      <c r="Z177" s="379"/>
      <c r="AA177" s="379"/>
      <c r="AB177" s="379"/>
      <c r="AC177" s="380"/>
      <c r="AD177" s="378"/>
      <c r="AE177" s="379"/>
      <c r="AF177" s="379"/>
      <c r="AG177" s="379"/>
      <c r="AH177" s="379"/>
      <c r="AI177" s="379"/>
      <c r="AJ177" s="380"/>
    </row>
    <row r="178" spans="2:36" s="4" customFormat="1" hidden="1" outlineLevel="1" x14ac:dyDescent="0.25">
      <c r="B178" s="53" t="s">
        <v>80</v>
      </c>
      <c r="C178" s="378">
        <v>5.2499429354028763E-3</v>
      </c>
      <c r="D178" s="379">
        <v>1.3626728575754516E-2</v>
      </c>
      <c r="E178" s="379">
        <v>3.5902428847123462E-2</v>
      </c>
      <c r="F178" s="379">
        <v>1.5323238734246078E-2</v>
      </c>
      <c r="G178" s="379">
        <v>3.1888366740193727E-2</v>
      </c>
      <c r="H178" s="379">
        <v>2.2184523642617464E-2</v>
      </c>
      <c r="I178" s="379">
        <v>4.3987788296262091E-2</v>
      </c>
      <c r="J178" s="380">
        <v>3.2577352869962065E-2</v>
      </c>
      <c r="K178" s="378"/>
      <c r="L178" s="379"/>
      <c r="M178" s="379"/>
      <c r="N178" s="379"/>
      <c r="O178" s="379"/>
      <c r="P178" s="380"/>
      <c r="Q178" s="378"/>
      <c r="R178" s="379"/>
      <c r="S178" s="379"/>
      <c r="T178" s="379"/>
      <c r="U178" s="379"/>
      <c r="V178" s="380"/>
      <c r="W178" s="378"/>
      <c r="X178" s="379"/>
      <c r="Y178" s="379"/>
      <c r="Z178" s="379"/>
      <c r="AA178" s="379"/>
      <c r="AB178" s="379"/>
      <c r="AC178" s="380"/>
      <c r="AD178" s="378"/>
      <c r="AE178" s="379"/>
      <c r="AF178" s="379"/>
      <c r="AG178" s="379"/>
      <c r="AH178" s="379"/>
      <c r="AI178" s="379"/>
      <c r="AJ178" s="380"/>
    </row>
    <row r="179" spans="2:36" s="4" customFormat="1" hidden="1" outlineLevel="1" x14ac:dyDescent="0.25">
      <c r="B179" s="53" t="s">
        <v>81</v>
      </c>
      <c r="C179" s="378">
        <v>2.2240756185710315E-3</v>
      </c>
      <c r="D179" s="379">
        <v>4.065591543569589E-3</v>
      </c>
      <c r="E179" s="379">
        <v>2.3512265360234597E-2</v>
      </c>
      <c r="F179" s="379">
        <v>6.7680679393316715E-3</v>
      </c>
      <c r="G179" s="379">
        <v>2.3826402016383114E-2</v>
      </c>
      <c r="H179" s="379">
        <v>1.2576344086021506E-2</v>
      </c>
      <c r="I179" s="379">
        <v>3.0658171615618426E-2</v>
      </c>
      <c r="J179" s="380">
        <v>2.1055468757138027E-2</v>
      </c>
      <c r="K179" s="378"/>
      <c r="L179" s="379"/>
      <c r="M179" s="379"/>
      <c r="N179" s="379"/>
      <c r="O179" s="379"/>
      <c r="P179" s="380"/>
      <c r="Q179" s="378"/>
      <c r="R179" s="379"/>
      <c r="S179" s="379"/>
      <c r="T179" s="379"/>
      <c r="U179" s="379"/>
      <c r="V179" s="380"/>
      <c r="W179" s="378"/>
      <c r="X179" s="379"/>
      <c r="Y179" s="379"/>
      <c r="Z179" s="379"/>
      <c r="AA179" s="379"/>
      <c r="AB179" s="379"/>
      <c r="AC179" s="380"/>
      <c r="AD179" s="378"/>
      <c r="AE179" s="379"/>
      <c r="AF179" s="379"/>
      <c r="AG179" s="379"/>
      <c r="AH179" s="379"/>
      <c r="AI179" s="379"/>
      <c r="AJ179" s="380"/>
    </row>
    <row r="180" spans="2:36" s="4" customFormat="1" hidden="1" outlineLevel="1" x14ac:dyDescent="0.25">
      <c r="B180" s="53" t="s">
        <v>82</v>
      </c>
      <c r="C180" s="378">
        <v>0</v>
      </c>
      <c r="D180" s="379">
        <v>3.6317921497415842E-3</v>
      </c>
      <c r="E180" s="379">
        <v>4.3607532210109017E-4</v>
      </c>
      <c r="F180" s="379">
        <v>2.9831699495347082E-4</v>
      </c>
      <c r="G180" s="379">
        <v>1.0905125408942203E-3</v>
      </c>
      <c r="H180" s="379">
        <v>5.2627398022004213E-4</v>
      </c>
      <c r="I180" s="379">
        <v>1.1428882418569213E-3</v>
      </c>
      <c r="J180" s="380">
        <v>7.8642526663834768E-4</v>
      </c>
      <c r="K180" s="378"/>
      <c r="L180" s="379"/>
      <c r="M180" s="379"/>
      <c r="N180" s="379"/>
      <c r="O180" s="379"/>
      <c r="P180" s="380"/>
      <c r="Q180" s="378"/>
      <c r="R180" s="379"/>
      <c r="S180" s="379"/>
      <c r="T180" s="379"/>
      <c r="U180" s="379"/>
      <c r="V180" s="380"/>
      <c r="W180" s="378"/>
      <c r="X180" s="379"/>
      <c r="Y180" s="379"/>
      <c r="Z180" s="379"/>
      <c r="AA180" s="379"/>
      <c r="AB180" s="379"/>
      <c r="AC180" s="380"/>
      <c r="AD180" s="378"/>
      <c r="AE180" s="379"/>
      <c r="AF180" s="379"/>
      <c r="AG180" s="379"/>
      <c r="AH180" s="379"/>
      <c r="AI180" s="379"/>
      <c r="AJ180" s="380"/>
    </row>
    <row r="181" spans="2:36" s="4" customFormat="1" hidden="1" outlineLevel="1" x14ac:dyDescent="0.25">
      <c r="B181" s="53" t="s">
        <v>83</v>
      </c>
      <c r="C181" s="378">
        <v>2.8278543655001769E-3</v>
      </c>
      <c r="D181" s="379">
        <v>8.2290980908492431E-4</v>
      </c>
      <c r="E181" s="379">
        <v>5.2629362974190559E-4</v>
      </c>
      <c r="F181" s="379">
        <v>1.8725231442246382E-3</v>
      </c>
      <c r="G181" s="379">
        <v>9.7879282218597059E-4</v>
      </c>
      <c r="H181" s="379">
        <v>1.4494650064923954E-3</v>
      </c>
      <c r="I181" s="379">
        <v>2.1057431798063254E-3</v>
      </c>
      <c r="J181" s="380">
        <v>1.7308300508898536E-3</v>
      </c>
      <c r="K181" s="378"/>
      <c r="L181" s="379"/>
      <c r="M181" s="379"/>
      <c r="N181" s="379"/>
      <c r="O181" s="379"/>
      <c r="P181" s="380"/>
      <c r="Q181" s="378"/>
      <c r="R181" s="379"/>
      <c r="S181" s="379"/>
      <c r="T181" s="379"/>
      <c r="U181" s="379"/>
      <c r="V181" s="380"/>
      <c r="W181" s="378"/>
      <c r="X181" s="379"/>
      <c r="Y181" s="379"/>
      <c r="Z181" s="379"/>
      <c r="AA181" s="379"/>
      <c r="AB181" s="379"/>
      <c r="AC181" s="380"/>
      <c r="AD181" s="378"/>
      <c r="AE181" s="379"/>
      <c r="AF181" s="379"/>
      <c r="AG181" s="379"/>
      <c r="AH181" s="379"/>
      <c r="AI181" s="379"/>
      <c r="AJ181" s="380"/>
    </row>
    <row r="182" spans="2:36" s="4" customFormat="1" hidden="1" outlineLevel="1" x14ac:dyDescent="0.25">
      <c r="B182" s="53" t="s">
        <v>84</v>
      </c>
      <c r="C182" s="378">
        <v>2.944062806673209E-3</v>
      </c>
      <c r="D182" s="379">
        <v>2.207792207792208E-3</v>
      </c>
      <c r="E182" s="379">
        <v>4.09109504977499E-4</v>
      </c>
      <c r="F182" s="379">
        <v>4.4424785568675717E-3</v>
      </c>
      <c r="G182" s="379">
        <v>9.1382619025861286E-4</v>
      </c>
      <c r="H182" s="379">
        <v>3.0082392767658678E-3</v>
      </c>
      <c r="I182" s="379">
        <v>1.080022464467261E-3</v>
      </c>
      <c r="J182" s="380">
        <v>2.1405598287552135E-3</v>
      </c>
      <c r="K182" s="378"/>
      <c r="L182" s="379"/>
      <c r="M182" s="379"/>
      <c r="N182" s="379"/>
      <c r="O182" s="379"/>
      <c r="P182" s="380"/>
      <c r="Q182" s="378"/>
      <c r="R182" s="379"/>
      <c r="S182" s="379"/>
      <c r="T182" s="379"/>
      <c r="U182" s="379"/>
      <c r="V182" s="380"/>
      <c r="W182" s="378"/>
      <c r="X182" s="379"/>
      <c r="Y182" s="379"/>
      <c r="Z182" s="379"/>
      <c r="AA182" s="379"/>
      <c r="AB182" s="379"/>
      <c r="AC182" s="380"/>
      <c r="AD182" s="378"/>
      <c r="AE182" s="379"/>
      <c r="AF182" s="379"/>
      <c r="AG182" s="379"/>
      <c r="AH182" s="379"/>
      <c r="AI182" s="379"/>
      <c r="AJ182" s="380"/>
    </row>
    <row r="183" spans="2:36" s="4" customFormat="1" hidden="1" outlineLevel="1" x14ac:dyDescent="0.25">
      <c r="B183" s="53" t="s">
        <v>85</v>
      </c>
      <c r="C183" s="378">
        <v>1.1061946902654867E-3</v>
      </c>
      <c r="D183" s="379">
        <v>1.9430950728660653E-3</v>
      </c>
      <c r="E183" s="379">
        <v>4.0188080215408108E-4</v>
      </c>
      <c r="F183" s="379">
        <v>3.4850648109633394E-3</v>
      </c>
      <c r="G183" s="379">
        <v>1.1675423234092235E-4</v>
      </c>
      <c r="H183" s="379">
        <v>2.3250729621776562E-3</v>
      </c>
      <c r="I183" s="379">
        <v>1.574861163555318E-3</v>
      </c>
      <c r="J183" s="380">
        <v>2.0026715480136546E-3</v>
      </c>
      <c r="K183" s="378"/>
      <c r="L183" s="379"/>
      <c r="M183" s="379"/>
      <c r="N183" s="379"/>
      <c r="O183" s="379"/>
      <c r="P183" s="380"/>
      <c r="Q183" s="378"/>
      <c r="R183" s="379"/>
      <c r="S183" s="379"/>
      <c r="T183" s="379"/>
      <c r="U183" s="379"/>
      <c r="V183" s="380"/>
      <c r="W183" s="378"/>
      <c r="X183" s="379"/>
      <c r="Y183" s="379"/>
      <c r="Z183" s="379"/>
      <c r="AA183" s="379"/>
      <c r="AB183" s="379"/>
      <c r="AC183" s="380"/>
      <c r="AD183" s="378"/>
      <c r="AE183" s="379"/>
      <c r="AF183" s="379"/>
      <c r="AG183" s="379"/>
      <c r="AH183" s="379"/>
      <c r="AI183" s="379"/>
      <c r="AJ183" s="380"/>
    </row>
    <row r="184" spans="2:36" s="4" customFormat="1" hidden="1" outlineLevel="1" x14ac:dyDescent="0.25">
      <c r="B184" s="53" t="s">
        <v>86</v>
      </c>
      <c r="C184" s="378">
        <v>2.9274004683840749E-4</v>
      </c>
      <c r="D184" s="379">
        <v>7.6207895137936289E-4</v>
      </c>
      <c r="E184" s="379">
        <v>8.3193233616999155E-4</v>
      </c>
      <c r="F184" s="379">
        <v>3.324159371235928E-3</v>
      </c>
      <c r="G184" s="379">
        <v>7.5743230448778638E-4</v>
      </c>
      <c r="H184" s="379">
        <v>2.3756671033288825E-3</v>
      </c>
      <c r="I184" s="379">
        <v>1.9358372651785826E-3</v>
      </c>
      <c r="J184" s="380">
        <v>2.1981555590726044E-3</v>
      </c>
      <c r="K184" s="378"/>
      <c r="L184" s="379"/>
      <c r="M184" s="379"/>
      <c r="N184" s="379"/>
      <c r="O184" s="379"/>
      <c r="P184" s="380"/>
      <c r="Q184" s="378"/>
      <c r="R184" s="379"/>
      <c r="S184" s="379"/>
      <c r="T184" s="379"/>
      <c r="U184" s="379"/>
      <c r="V184" s="380"/>
      <c r="W184" s="378"/>
      <c r="X184" s="379"/>
      <c r="Y184" s="379"/>
      <c r="Z184" s="379"/>
      <c r="AA184" s="379"/>
      <c r="AB184" s="379"/>
      <c r="AC184" s="380"/>
      <c r="AD184" s="378"/>
      <c r="AE184" s="379"/>
      <c r="AF184" s="379"/>
      <c r="AG184" s="379"/>
      <c r="AH184" s="379"/>
      <c r="AI184" s="379"/>
      <c r="AJ184" s="380"/>
    </row>
    <row r="185" spans="2:36" s="4" customFormat="1" hidden="1" outlineLevel="1" x14ac:dyDescent="0.25">
      <c r="B185" s="53" t="s">
        <v>87</v>
      </c>
      <c r="C185" s="378">
        <v>8.915304606240713E-4</v>
      </c>
      <c r="D185" s="379">
        <v>1.6025641025641025E-3</v>
      </c>
      <c r="E185" s="379">
        <v>2.7068405903607078E-2</v>
      </c>
      <c r="F185" s="379">
        <v>2.4928366762177651E-2</v>
      </c>
      <c r="G185" s="379">
        <v>1.8594213352568726E-2</v>
      </c>
      <c r="H185" s="379">
        <v>2.3637233211109773E-2</v>
      </c>
      <c r="I185" s="379">
        <v>3.4177304464348683E-2</v>
      </c>
      <c r="J185" s="380">
        <v>2.8408220250966239E-2</v>
      </c>
      <c r="K185" s="378"/>
      <c r="L185" s="379"/>
      <c r="M185" s="379"/>
      <c r="N185" s="379"/>
      <c r="O185" s="379"/>
      <c r="P185" s="380"/>
      <c r="Q185" s="378"/>
      <c r="R185" s="379"/>
      <c r="S185" s="379"/>
      <c r="T185" s="379"/>
      <c r="U185" s="379"/>
      <c r="V185" s="380"/>
      <c r="W185" s="378"/>
      <c r="X185" s="379"/>
      <c r="Y185" s="379"/>
      <c r="Z185" s="379"/>
      <c r="AA185" s="379"/>
      <c r="AB185" s="379"/>
      <c r="AC185" s="380"/>
      <c r="AD185" s="378"/>
      <c r="AE185" s="379"/>
      <c r="AF185" s="379"/>
      <c r="AG185" s="379"/>
      <c r="AH185" s="379"/>
      <c r="AI185" s="379"/>
      <c r="AJ185" s="380"/>
    </row>
    <row r="186" spans="2:36" s="4" customFormat="1" hidden="1" outlineLevel="1" x14ac:dyDescent="0.25">
      <c r="B186" s="53" t="s">
        <v>88</v>
      </c>
      <c r="C186" s="378">
        <v>2.8169014084507044E-3</v>
      </c>
      <c r="D186" s="379">
        <v>7.491604236631361E-3</v>
      </c>
      <c r="E186" s="379">
        <v>5.5251306070978203E-2</v>
      </c>
      <c r="F186" s="379">
        <v>3.1037009605005002E-2</v>
      </c>
      <c r="G186" s="379">
        <v>1.9082821163020586E-2</v>
      </c>
      <c r="H186" s="379">
        <v>3.4172051092808339E-2</v>
      </c>
      <c r="I186" s="379">
        <v>6.4050029914095752E-2</v>
      </c>
      <c r="J186" s="380">
        <v>4.7471653933024646E-2</v>
      </c>
      <c r="K186" s="378"/>
      <c r="L186" s="379"/>
      <c r="M186" s="379"/>
      <c r="N186" s="379"/>
      <c r="O186" s="379"/>
      <c r="P186" s="380"/>
      <c r="Q186" s="378"/>
      <c r="R186" s="379"/>
      <c r="S186" s="379"/>
      <c r="T186" s="379"/>
      <c r="U186" s="379"/>
      <c r="V186" s="380"/>
      <c r="W186" s="378"/>
      <c r="X186" s="379"/>
      <c r="Y186" s="379"/>
      <c r="Z186" s="379"/>
      <c r="AA186" s="379"/>
      <c r="AB186" s="379"/>
      <c r="AC186" s="380"/>
      <c r="AD186" s="378"/>
      <c r="AE186" s="379"/>
      <c r="AF186" s="379"/>
      <c r="AG186" s="379"/>
      <c r="AH186" s="379"/>
      <c r="AI186" s="379"/>
      <c r="AJ186" s="380"/>
    </row>
    <row r="187" spans="2:36" s="4" customFormat="1" hidden="1" outlineLevel="1" x14ac:dyDescent="0.25">
      <c r="B187" s="53" t="s">
        <v>89</v>
      </c>
      <c r="C187" s="378">
        <v>8.2553659878921296E-4</v>
      </c>
      <c r="D187" s="379">
        <v>3.9444027047332835E-3</v>
      </c>
      <c r="E187" s="379">
        <v>4.9461869072567756E-2</v>
      </c>
      <c r="F187" s="379">
        <v>2.3782675550999489E-2</v>
      </c>
      <c r="G187" s="379">
        <v>1.735313423039055E-2</v>
      </c>
      <c r="H187" s="379">
        <v>2.8266878288746907E-2</v>
      </c>
      <c r="I187" s="379">
        <v>5.1052074458472103E-2</v>
      </c>
      <c r="J187" s="380">
        <v>3.88885144568221E-2</v>
      </c>
      <c r="K187" s="378"/>
      <c r="L187" s="379"/>
      <c r="M187" s="379"/>
      <c r="N187" s="379"/>
      <c r="O187" s="379"/>
      <c r="P187" s="380"/>
      <c r="Q187" s="378"/>
      <c r="R187" s="379"/>
      <c r="S187" s="379"/>
      <c r="T187" s="379"/>
      <c r="U187" s="379"/>
      <c r="V187" s="380"/>
      <c r="W187" s="378"/>
      <c r="X187" s="379"/>
      <c r="Y187" s="379"/>
      <c r="Z187" s="379"/>
      <c r="AA187" s="379"/>
      <c r="AB187" s="379"/>
      <c r="AC187" s="380"/>
      <c r="AD187" s="378"/>
      <c r="AE187" s="379"/>
      <c r="AF187" s="379"/>
      <c r="AG187" s="379"/>
      <c r="AH187" s="379"/>
      <c r="AI187" s="379"/>
      <c r="AJ187" s="380"/>
    </row>
    <row r="188" spans="2:36" s="4" customFormat="1" ht="15.75" collapsed="1" x14ac:dyDescent="0.25">
      <c r="B188" s="65">
        <v>2004</v>
      </c>
      <c r="C188" s="381">
        <v>2.3107046433001729E-3</v>
      </c>
      <c r="D188" s="382">
        <v>5.9162946646133452E-3</v>
      </c>
      <c r="E188" s="382">
        <v>2.2221619081222617E-2</v>
      </c>
      <c r="F188" s="382">
        <v>1.1904233190829719E-2</v>
      </c>
      <c r="G188" s="382">
        <v>1.4907685321578486E-2</v>
      </c>
      <c r="H188" s="382">
        <v>1.445192323727721E-2</v>
      </c>
      <c r="I188" s="382">
        <v>2.7198084387411916E-2</v>
      </c>
      <c r="J188" s="383">
        <v>2.0188888425923802E-2</v>
      </c>
      <c r="K188" s="381"/>
      <c r="L188" s="382"/>
      <c r="M188" s="382"/>
      <c r="N188" s="382"/>
      <c r="O188" s="382"/>
      <c r="P188" s="383"/>
      <c r="Q188" s="381"/>
      <c r="R188" s="382"/>
      <c r="S188" s="382"/>
      <c r="T188" s="382"/>
      <c r="U188" s="382"/>
      <c r="V188" s="383"/>
      <c r="W188" s="381"/>
      <c r="X188" s="382"/>
      <c r="Y188" s="382"/>
      <c r="Z188" s="382"/>
      <c r="AA188" s="382"/>
      <c r="AB188" s="382"/>
      <c r="AC188" s="383"/>
      <c r="AD188" s="381"/>
      <c r="AE188" s="382"/>
      <c r="AF188" s="382"/>
      <c r="AG188" s="382"/>
      <c r="AH188" s="382"/>
      <c r="AI188" s="382"/>
      <c r="AJ188" s="383"/>
    </row>
    <row r="189" spans="2:36" s="4" customFormat="1" hidden="1" outlineLevel="1" x14ac:dyDescent="0.25">
      <c r="B189" s="53" t="s">
        <v>78</v>
      </c>
      <c r="C189" s="378">
        <v>1.3564213564213565E-2</v>
      </c>
      <c r="D189" s="379">
        <v>1.3997591812161349E-2</v>
      </c>
      <c r="E189" s="379">
        <v>5.1373615992139972E-2</v>
      </c>
      <c r="F189" s="379">
        <v>1.2707911643052011E-2</v>
      </c>
      <c r="G189" s="379">
        <v>2.6000825423029301E-2</v>
      </c>
      <c r="H189" s="379">
        <v>2.4519380358991885E-2</v>
      </c>
      <c r="I189" s="379">
        <v>7.0231550891221059E-2</v>
      </c>
      <c r="J189" s="380">
        <v>4.6405717035457636E-2</v>
      </c>
      <c r="K189" s="378"/>
      <c r="L189" s="379"/>
      <c r="M189" s="379"/>
      <c r="N189" s="379"/>
      <c r="O189" s="379"/>
      <c r="P189" s="380"/>
      <c r="Q189" s="378"/>
      <c r="R189" s="379"/>
      <c r="S189" s="379"/>
      <c r="T189" s="379"/>
      <c r="U189" s="379"/>
      <c r="V189" s="380"/>
      <c r="W189" s="378"/>
      <c r="X189" s="379"/>
      <c r="Y189" s="379"/>
      <c r="Z189" s="379"/>
      <c r="AA189" s="379"/>
      <c r="AB189" s="379"/>
      <c r="AC189" s="380"/>
      <c r="AD189" s="378"/>
      <c r="AE189" s="379"/>
      <c r="AF189" s="379"/>
      <c r="AG189" s="379"/>
      <c r="AH189" s="379"/>
      <c r="AI189" s="379"/>
      <c r="AJ189" s="380"/>
    </row>
    <row r="190" spans="2:36" s="4" customFormat="1" hidden="1" outlineLevel="1" x14ac:dyDescent="0.25">
      <c r="B190" s="53" t="s">
        <v>79</v>
      </c>
      <c r="C190" s="378">
        <v>4.4122281752284904E-3</v>
      </c>
      <c r="D190" s="379">
        <v>1.1025886864813039E-2</v>
      </c>
      <c r="E190" s="379">
        <v>4.1870381943168035E-2</v>
      </c>
      <c r="F190" s="379">
        <v>1.2435997422942593E-2</v>
      </c>
      <c r="G190" s="379">
        <v>2.3325590398761132E-2</v>
      </c>
      <c r="H190" s="379">
        <v>2.1182981261396915E-2</v>
      </c>
      <c r="I190" s="379">
        <v>6.0271476011046883E-2</v>
      </c>
      <c r="J190" s="380">
        <v>3.9418399947838557E-2</v>
      </c>
      <c r="K190" s="378"/>
      <c r="L190" s="379"/>
      <c r="M190" s="379"/>
      <c r="N190" s="379"/>
      <c r="O190" s="379"/>
      <c r="P190" s="380"/>
      <c r="Q190" s="378"/>
      <c r="R190" s="379"/>
      <c r="S190" s="379"/>
      <c r="T190" s="379"/>
      <c r="U190" s="379"/>
      <c r="V190" s="380"/>
      <c r="W190" s="378"/>
      <c r="X190" s="379"/>
      <c r="Y190" s="379"/>
      <c r="Z190" s="379"/>
      <c r="AA190" s="379"/>
      <c r="AB190" s="379"/>
      <c r="AC190" s="380"/>
      <c r="AD190" s="378"/>
      <c r="AE190" s="379"/>
      <c r="AF190" s="379"/>
      <c r="AG190" s="379"/>
      <c r="AH190" s="379"/>
      <c r="AI190" s="379"/>
      <c r="AJ190" s="380"/>
    </row>
    <row r="191" spans="2:36" s="4" customFormat="1" hidden="1" outlineLevel="1" x14ac:dyDescent="0.25">
      <c r="B191" s="53" t="s">
        <v>80</v>
      </c>
      <c r="C191" s="378">
        <v>3.2410135533294049E-3</v>
      </c>
      <c r="D191" s="379">
        <v>1.4617863720073666E-2</v>
      </c>
      <c r="E191" s="379">
        <v>4.1083930760061116E-2</v>
      </c>
      <c r="F191" s="379">
        <v>1.6052163604030823E-2</v>
      </c>
      <c r="G191" s="379">
        <v>1.692652252562667E-2</v>
      </c>
      <c r="H191" s="379">
        <v>2.262564028439016E-2</v>
      </c>
      <c r="I191" s="379">
        <v>6.3164357803446022E-2</v>
      </c>
      <c r="J191" s="380">
        <v>4.0938684840725215E-2</v>
      </c>
      <c r="K191" s="378"/>
      <c r="L191" s="379"/>
      <c r="M191" s="379"/>
      <c r="N191" s="379"/>
      <c r="O191" s="379"/>
      <c r="P191" s="380"/>
      <c r="Q191" s="378"/>
      <c r="R191" s="379"/>
      <c r="S191" s="379"/>
      <c r="T191" s="379"/>
      <c r="U191" s="379"/>
      <c r="V191" s="380"/>
      <c r="W191" s="378"/>
      <c r="X191" s="379"/>
      <c r="Y191" s="379"/>
      <c r="Z191" s="379"/>
      <c r="AA191" s="379"/>
      <c r="AB191" s="379"/>
      <c r="AC191" s="380"/>
      <c r="AD191" s="378"/>
      <c r="AE191" s="379"/>
      <c r="AF191" s="379"/>
      <c r="AG191" s="379"/>
      <c r="AH191" s="379"/>
      <c r="AI191" s="379"/>
      <c r="AJ191" s="380"/>
    </row>
    <row r="192" spans="2:36" s="4" customFormat="1" hidden="1" outlineLevel="1" x14ac:dyDescent="0.25">
      <c r="B192" s="53" t="s">
        <v>81</v>
      </c>
      <c r="C192" s="378">
        <v>2.6263952724885093E-3</v>
      </c>
      <c r="D192" s="379">
        <v>2.6127612761276129E-3</v>
      </c>
      <c r="E192" s="379">
        <v>2.2087760724124359E-2</v>
      </c>
      <c r="F192" s="379">
        <v>8.8624167350051068E-3</v>
      </c>
      <c r="G192" s="379">
        <v>1.3625445208316078E-2</v>
      </c>
      <c r="H192" s="379">
        <v>1.2518019977650962E-2</v>
      </c>
      <c r="I192" s="379">
        <v>2.8227599738391104E-2</v>
      </c>
      <c r="J192" s="380">
        <v>1.9572966279515117E-2</v>
      </c>
      <c r="K192" s="378"/>
      <c r="L192" s="379"/>
      <c r="M192" s="379"/>
      <c r="N192" s="379"/>
      <c r="O192" s="379"/>
      <c r="P192" s="380"/>
      <c r="Q192" s="378"/>
      <c r="R192" s="379"/>
      <c r="S192" s="379"/>
      <c r="T192" s="379"/>
      <c r="U192" s="379"/>
      <c r="V192" s="380"/>
      <c r="W192" s="378"/>
      <c r="X192" s="379"/>
      <c r="Y192" s="379"/>
      <c r="Z192" s="379"/>
      <c r="AA192" s="379"/>
      <c r="AB192" s="379"/>
      <c r="AC192" s="380"/>
      <c r="AD192" s="378"/>
      <c r="AE192" s="379"/>
      <c r="AF192" s="379"/>
      <c r="AG192" s="379"/>
      <c r="AH192" s="379"/>
      <c r="AI192" s="379"/>
      <c r="AJ192" s="380"/>
    </row>
    <row r="193" spans="2:36" s="4" customFormat="1" hidden="1" outlineLevel="1" x14ac:dyDescent="0.25">
      <c r="B193" s="53" t="s">
        <v>82</v>
      </c>
      <c r="C193" s="378">
        <v>1.5100037750094375E-3</v>
      </c>
      <c r="D193" s="379">
        <v>2.4585125998770742E-3</v>
      </c>
      <c r="E193" s="379">
        <v>7.0669194000329656E-3</v>
      </c>
      <c r="F193" s="379">
        <v>2.7771790492928557E-3</v>
      </c>
      <c r="G193" s="379">
        <v>1.6650478701262662E-3</v>
      </c>
      <c r="H193" s="379">
        <v>3.6711013303991199E-3</v>
      </c>
      <c r="I193" s="379">
        <v>6.7490052772072769E-3</v>
      </c>
      <c r="J193" s="380">
        <v>5.1236949764019513E-3</v>
      </c>
      <c r="K193" s="378"/>
      <c r="L193" s="379"/>
      <c r="M193" s="379"/>
      <c r="N193" s="379"/>
      <c r="O193" s="379"/>
      <c r="P193" s="380"/>
      <c r="Q193" s="378"/>
      <c r="R193" s="379"/>
      <c r="S193" s="379"/>
      <c r="T193" s="379"/>
      <c r="U193" s="379"/>
      <c r="V193" s="380"/>
      <c r="W193" s="378"/>
      <c r="X193" s="379"/>
      <c r="Y193" s="379"/>
      <c r="Z193" s="379"/>
      <c r="AA193" s="379"/>
      <c r="AB193" s="379"/>
      <c r="AC193" s="380"/>
      <c r="AD193" s="378"/>
      <c r="AE193" s="379"/>
      <c r="AF193" s="379"/>
      <c r="AG193" s="379"/>
      <c r="AH193" s="379"/>
      <c r="AI193" s="379"/>
      <c r="AJ193" s="380"/>
    </row>
    <row r="194" spans="2:36" s="4" customFormat="1" hidden="1" outlineLevel="1" x14ac:dyDescent="0.25">
      <c r="B194" s="53" t="s">
        <v>83</v>
      </c>
      <c r="C194" s="378">
        <v>1.4466546112115732E-3</v>
      </c>
      <c r="D194" s="379">
        <v>2.2349936143039591E-3</v>
      </c>
      <c r="E194" s="379">
        <v>8.9491853382880019E-3</v>
      </c>
      <c r="F194" s="379">
        <v>3.8103152571741781E-3</v>
      </c>
      <c r="G194" s="379">
        <v>1.6219503953504089E-3</v>
      </c>
      <c r="H194" s="379">
        <v>4.8240588973736285E-3</v>
      </c>
      <c r="I194" s="379">
        <v>8.1279650152602714E-3</v>
      </c>
      <c r="J194" s="380">
        <v>6.3346881452961447E-3</v>
      </c>
      <c r="K194" s="378"/>
      <c r="L194" s="379"/>
      <c r="M194" s="379"/>
      <c r="N194" s="379"/>
      <c r="O194" s="379"/>
      <c r="P194" s="380"/>
      <c r="Q194" s="378"/>
      <c r="R194" s="379"/>
      <c r="S194" s="379"/>
      <c r="T194" s="379"/>
      <c r="U194" s="379"/>
      <c r="V194" s="380"/>
      <c r="W194" s="378"/>
      <c r="X194" s="379"/>
      <c r="Y194" s="379"/>
      <c r="Z194" s="379"/>
      <c r="AA194" s="379"/>
      <c r="AB194" s="379"/>
      <c r="AC194" s="380"/>
      <c r="AD194" s="378"/>
      <c r="AE194" s="379"/>
      <c r="AF194" s="379"/>
      <c r="AG194" s="379"/>
      <c r="AH194" s="379"/>
      <c r="AI194" s="379"/>
      <c r="AJ194" s="380"/>
    </row>
    <row r="195" spans="2:36" s="4" customFormat="1" hidden="1" outlineLevel="1" x14ac:dyDescent="0.25">
      <c r="B195" s="53" t="s">
        <v>84</v>
      </c>
      <c r="C195" s="378">
        <v>6.2623599208965061E-3</v>
      </c>
      <c r="D195" s="379">
        <v>1.6684362202335811E-3</v>
      </c>
      <c r="E195" s="379">
        <v>8.6848024166406718E-3</v>
      </c>
      <c r="F195" s="379">
        <v>2.2842079112264332E-3</v>
      </c>
      <c r="G195" s="379">
        <v>2.4509803921568627E-4</v>
      </c>
      <c r="H195" s="379">
        <v>3.7948491812453888E-3</v>
      </c>
      <c r="I195" s="379">
        <v>6.0005267820798314E-3</v>
      </c>
      <c r="J195" s="380">
        <v>4.8306462676061092E-3</v>
      </c>
      <c r="K195" s="378"/>
      <c r="L195" s="379"/>
      <c r="M195" s="379"/>
      <c r="N195" s="379"/>
      <c r="O195" s="379"/>
      <c r="P195" s="380"/>
      <c r="Q195" s="378"/>
      <c r="R195" s="379"/>
      <c r="S195" s="379"/>
      <c r="T195" s="379"/>
      <c r="U195" s="379"/>
      <c r="V195" s="380"/>
      <c r="W195" s="378"/>
      <c r="X195" s="379"/>
      <c r="Y195" s="379"/>
      <c r="Z195" s="379"/>
      <c r="AA195" s="379"/>
      <c r="AB195" s="379"/>
      <c r="AC195" s="380"/>
      <c r="AD195" s="378"/>
      <c r="AE195" s="379"/>
      <c r="AF195" s="379"/>
      <c r="AG195" s="379"/>
      <c r="AH195" s="379"/>
      <c r="AI195" s="379"/>
      <c r="AJ195" s="380"/>
    </row>
    <row r="196" spans="2:36" s="4" customFormat="1" hidden="1" outlineLevel="1" x14ac:dyDescent="0.25">
      <c r="B196" s="53" t="s">
        <v>85</v>
      </c>
      <c r="C196" s="378">
        <v>4.859086491739553E-3</v>
      </c>
      <c r="D196" s="379">
        <v>2.3990968106124754E-3</v>
      </c>
      <c r="E196" s="379">
        <v>2.7551245316288298E-4</v>
      </c>
      <c r="F196" s="379">
        <v>1.618474768703046E-3</v>
      </c>
      <c r="G196" s="379">
        <v>4.9353912419239051E-4</v>
      </c>
      <c r="H196" s="379">
        <v>1.2230223802010781E-3</v>
      </c>
      <c r="I196" s="379">
        <v>1.2642983744163624E-3</v>
      </c>
      <c r="J196" s="380">
        <v>1.2428397447472252E-3</v>
      </c>
      <c r="K196" s="378"/>
      <c r="L196" s="379"/>
      <c r="M196" s="379"/>
      <c r="N196" s="379"/>
      <c r="O196" s="379"/>
      <c r="P196" s="380"/>
      <c r="Q196" s="378"/>
      <c r="R196" s="379"/>
      <c r="S196" s="379"/>
      <c r="T196" s="379"/>
      <c r="U196" s="379"/>
      <c r="V196" s="380"/>
      <c r="W196" s="378"/>
      <c r="X196" s="379"/>
      <c r="Y196" s="379"/>
      <c r="Z196" s="379"/>
      <c r="AA196" s="379"/>
      <c r="AB196" s="379"/>
      <c r="AC196" s="380"/>
      <c r="AD196" s="378"/>
      <c r="AE196" s="379"/>
      <c r="AF196" s="379"/>
      <c r="AG196" s="379"/>
      <c r="AH196" s="379"/>
      <c r="AI196" s="379"/>
      <c r="AJ196" s="380"/>
    </row>
    <row r="197" spans="2:36" s="4" customFormat="1" hidden="1" outlineLevel="1" x14ac:dyDescent="0.25">
      <c r="B197" s="53" t="s">
        <v>86</v>
      </c>
      <c r="C197" s="378">
        <v>1.387443635102324E-3</v>
      </c>
      <c r="D197" s="379">
        <v>5.2804338518624237E-3</v>
      </c>
      <c r="E197" s="379">
        <v>9.6774193548387097E-4</v>
      </c>
      <c r="F197" s="379">
        <v>1.9528145507391177E-3</v>
      </c>
      <c r="G197" s="379">
        <v>4.0314452731304173E-4</v>
      </c>
      <c r="H197" s="379">
        <v>1.6586186142034725E-3</v>
      </c>
      <c r="I197" s="379">
        <v>3.042444239710325E-3</v>
      </c>
      <c r="J197" s="380">
        <v>2.2975543041427698E-3</v>
      </c>
      <c r="K197" s="378"/>
      <c r="L197" s="379"/>
      <c r="M197" s="379"/>
      <c r="N197" s="379"/>
      <c r="O197" s="379"/>
      <c r="P197" s="380"/>
      <c r="Q197" s="378"/>
      <c r="R197" s="379"/>
      <c r="S197" s="379"/>
      <c r="T197" s="379"/>
      <c r="U197" s="379"/>
      <c r="V197" s="380"/>
      <c r="W197" s="378"/>
      <c r="X197" s="379"/>
      <c r="Y197" s="379"/>
      <c r="Z197" s="379"/>
      <c r="AA197" s="379"/>
      <c r="AB197" s="379"/>
      <c r="AC197" s="380"/>
      <c r="AD197" s="378"/>
      <c r="AE197" s="379"/>
      <c r="AF197" s="379"/>
      <c r="AG197" s="379"/>
      <c r="AH197" s="379"/>
      <c r="AI197" s="379"/>
      <c r="AJ197" s="380"/>
    </row>
    <row r="198" spans="2:36" s="4" customFormat="1" hidden="1" outlineLevel="1" x14ac:dyDescent="0.25">
      <c r="B198" s="53" t="s">
        <v>87</v>
      </c>
      <c r="C198" s="378">
        <v>1.9467878001297859E-3</v>
      </c>
      <c r="D198" s="379">
        <v>2.9706646862235424E-3</v>
      </c>
      <c r="E198" s="379">
        <v>1.8996428321311015E-2</v>
      </c>
      <c r="F198" s="379">
        <v>1.0375244017063119E-2</v>
      </c>
      <c r="G198" s="379">
        <v>2.8312190204150215E-2</v>
      </c>
      <c r="H198" s="379">
        <v>1.399348070470891E-2</v>
      </c>
      <c r="I198" s="379">
        <v>2.4524542820847917E-2</v>
      </c>
      <c r="J198" s="380">
        <v>1.9123621267265464E-2</v>
      </c>
      <c r="K198" s="378"/>
      <c r="L198" s="379"/>
      <c r="M198" s="379"/>
      <c r="N198" s="379"/>
      <c r="O198" s="379"/>
      <c r="P198" s="380"/>
      <c r="Q198" s="378"/>
      <c r="R198" s="379"/>
      <c r="S198" s="379"/>
      <c r="T198" s="379"/>
      <c r="U198" s="379"/>
      <c r="V198" s="380"/>
      <c r="W198" s="378"/>
      <c r="X198" s="379"/>
      <c r="Y198" s="379"/>
      <c r="Z198" s="379"/>
      <c r="AA198" s="379"/>
      <c r="AB198" s="379"/>
      <c r="AC198" s="380"/>
      <c r="AD198" s="378"/>
      <c r="AE198" s="379"/>
      <c r="AF198" s="379"/>
      <c r="AG198" s="379"/>
      <c r="AH198" s="379"/>
      <c r="AI198" s="379"/>
      <c r="AJ198" s="380"/>
    </row>
    <row r="199" spans="2:36" s="4" customFormat="1" hidden="1" outlineLevel="1" x14ac:dyDescent="0.25">
      <c r="B199" s="53" t="s">
        <v>88</v>
      </c>
      <c r="C199" s="378">
        <v>2.2435897435897434E-3</v>
      </c>
      <c r="D199" s="379">
        <v>5.1867219917012446E-3</v>
      </c>
      <c r="E199" s="379">
        <v>4.8967907186982074E-2</v>
      </c>
      <c r="F199" s="379">
        <v>1.9516413456321217E-2</v>
      </c>
      <c r="G199" s="379">
        <v>4.4566632904065984E-2</v>
      </c>
      <c r="H199" s="379">
        <v>2.8873595740186761E-2</v>
      </c>
      <c r="I199" s="379">
        <v>6.0841784331956666E-2</v>
      </c>
      <c r="J199" s="380">
        <v>4.4093008891691224E-2</v>
      </c>
      <c r="K199" s="378"/>
      <c r="L199" s="379"/>
      <c r="M199" s="379"/>
      <c r="N199" s="379"/>
      <c r="O199" s="379"/>
      <c r="P199" s="380"/>
      <c r="Q199" s="378"/>
      <c r="R199" s="379"/>
      <c r="S199" s="379"/>
      <c r="T199" s="379"/>
      <c r="U199" s="379"/>
      <c r="V199" s="380"/>
      <c r="W199" s="378"/>
      <c r="X199" s="379"/>
      <c r="Y199" s="379"/>
      <c r="Z199" s="379"/>
      <c r="AA199" s="379"/>
      <c r="AB199" s="379"/>
      <c r="AC199" s="380"/>
      <c r="AD199" s="378"/>
      <c r="AE199" s="379"/>
      <c r="AF199" s="379"/>
      <c r="AG199" s="379"/>
      <c r="AH199" s="379"/>
      <c r="AI199" s="379"/>
      <c r="AJ199" s="380"/>
    </row>
    <row r="200" spans="2:36" s="4" customFormat="1" hidden="1" outlineLevel="1" x14ac:dyDescent="0.25">
      <c r="B200" s="53" t="s">
        <v>89</v>
      </c>
      <c r="C200" s="378">
        <v>5.9327620303230057E-3</v>
      </c>
      <c r="D200" s="379">
        <v>5.393878575012544E-3</v>
      </c>
      <c r="E200" s="379">
        <v>4.7021478030035826E-2</v>
      </c>
      <c r="F200" s="379">
        <v>1.5200195568283016E-2</v>
      </c>
      <c r="G200" s="379">
        <v>3.1812473838426121E-2</v>
      </c>
      <c r="H200" s="379">
        <v>2.489862737690467E-2</v>
      </c>
      <c r="I200" s="379">
        <v>5.1915105905330029E-2</v>
      </c>
      <c r="J200" s="380">
        <v>3.8054208834261971E-2</v>
      </c>
      <c r="K200" s="378"/>
      <c r="L200" s="379"/>
      <c r="M200" s="379"/>
      <c r="N200" s="379"/>
      <c r="O200" s="379"/>
      <c r="P200" s="380"/>
      <c r="Q200" s="378"/>
      <c r="R200" s="379"/>
      <c r="S200" s="379"/>
      <c r="T200" s="379"/>
      <c r="U200" s="379"/>
      <c r="V200" s="380"/>
      <c r="W200" s="378"/>
      <c r="X200" s="379"/>
      <c r="Y200" s="379"/>
      <c r="Z200" s="379"/>
      <c r="AA200" s="379"/>
      <c r="AB200" s="379"/>
      <c r="AC200" s="380"/>
      <c r="AD200" s="378"/>
      <c r="AE200" s="379"/>
      <c r="AF200" s="379"/>
      <c r="AG200" s="379"/>
      <c r="AH200" s="379"/>
      <c r="AI200" s="379"/>
      <c r="AJ200" s="380"/>
    </row>
    <row r="201" spans="2:36" s="4" customFormat="1" ht="15.75" collapsed="1" x14ac:dyDescent="0.25">
      <c r="B201" s="65">
        <v>2003</v>
      </c>
      <c r="C201" s="381">
        <v>4.2742023303931178E-3</v>
      </c>
      <c r="D201" s="382">
        <v>6.0359238441430223E-3</v>
      </c>
      <c r="E201" s="382">
        <v>2.4230092584365506E-2</v>
      </c>
      <c r="F201" s="382">
        <v>8.5962056251238442E-3</v>
      </c>
      <c r="G201" s="382">
        <v>1.5991168459240118E-2</v>
      </c>
      <c r="H201" s="382">
        <v>1.3227044354714423E-2</v>
      </c>
      <c r="I201" s="382">
        <v>3.0983734212701237E-2</v>
      </c>
      <c r="J201" s="383">
        <v>2.1574506998056145E-2</v>
      </c>
      <c r="K201" s="381"/>
      <c r="L201" s="382"/>
      <c r="M201" s="382"/>
      <c r="N201" s="382"/>
      <c r="O201" s="382"/>
      <c r="P201" s="383"/>
      <c r="Q201" s="381"/>
      <c r="R201" s="382"/>
      <c r="S201" s="382"/>
      <c r="T201" s="382"/>
      <c r="U201" s="382"/>
      <c r="V201" s="383"/>
      <c r="W201" s="381"/>
      <c r="X201" s="382"/>
      <c r="Y201" s="382"/>
      <c r="Z201" s="382"/>
      <c r="AA201" s="382"/>
      <c r="AB201" s="382"/>
      <c r="AC201" s="383"/>
      <c r="AD201" s="381"/>
      <c r="AE201" s="382"/>
      <c r="AF201" s="382"/>
      <c r="AG201" s="382"/>
      <c r="AH201" s="382"/>
      <c r="AI201" s="382"/>
      <c r="AJ201" s="383"/>
    </row>
    <row r="202" spans="2:36" s="4" customFormat="1" hidden="1" outlineLevel="1" x14ac:dyDescent="0.25">
      <c r="B202" s="53" t="s">
        <v>78</v>
      </c>
      <c r="C202" s="378">
        <v>7.5272864132480237E-3</v>
      </c>
      <c r="D202" s="379">
        <v>2.3917259211376857E-2</v>
      </c>
      <c r="E202" s="379">
        <v>9.2232407226822216E-2</v>
      </c>
      <c r="F202" s="379">
        <v>1.3503602794228195E-2</v>
      </c>
      <c r="G202" s="379">
        <v>3.1877145017741838E-2</v>
      </c>
      <c r="H202" s="379">
        <v>3.859147134226891E-2</v>
      </c>
      <c r="I202" s="379">
        <v>0.11286158326566044</v>
      </c>
      <c r="J202" s="380">
        <v>7.4425655409458655E-2</v>
      </c>
      <c r="K202" s="378"/>
      <c r="L202" s="379"/>
      <c r="M202" s="379"/>
      <c r="N202" s="379"/>
      <c r="O202" s="379"/>
      <c r="P202" s="380"/>
      <c r="Q202" s="378"/>
      <c r="R202" s="379"/>
      <c r="S202" s="379"/>
      <c r="T202" s="379"/>
      <c r="U202" s="379"/>
      <c r="V202" s="380"/>
      <c r="W202" s="378"/>
      <c r="X202" s="379"/>
      <c r="Y202" s="379"/>
      <c r="Z202" s="379"/>
      <c r="AA202" s="379"/>
      <c r="AB202" s="379"/>
      <c r="AC202" s="380"/>
      <c r="AD202" s="378"/>
      <c r="AE202" s="379"/>
      <c r="AF202" s="379"/>
      <c r="AG202" s="379"/>
      <c r="AH202" s="379"/>
      <c r="AI202" s="379"/>
      <c r="AJ202" s="380"/>
    </row>
    <row r="203" spans="2:36" s="4" customFormat="1" hidden="1" outlineLevel="1" x14ac:dyDescent="0.25">
      <c r="B203" s="53" t="s">
        <v>79</v>
      </c>
      <c r="C203" s="378">
        <v>7.1199715201139199E-4</v>
      </c>
      <c r="D203" s="379">
        <v>1.0944092827004219E-2</v>
      </c>
      <c r="E203" s="379">
        <v>7.6040172166427542E-2</v>
      </c>
      <c r="F203" s="379">
        <v>1.1665571121969764E-2</v>
      </c>
      <c r="G203" s="379">
        <v>2.4595333193188986E-2</v>
      </c>
      <c r="H203" s="379">
        <v>3.0087898811001167E-2</v>
      </c>
      <c r="I203" s="379">
        <v>9.6020993724014736E-2</v>
      </c>
      <c r="J203" s="380">
        <v>6.1111496806442657E-2</v>
      </c>
      <c r="K203" s="378"/>
      <c r="L203" s="379"/>
      <c r="M203" s="379"/>
      <c r="N203" s="379"/>
      <c r="O203" s="379"/>
      <c r="P203" s="380"/>
      <c r="Q203" s="378"/>
      <c r="R203" s="379"/>
      <c r="S203" s="379"/>
      <c r="T203" s="379"/>
      <c r="U203" s="379"/>
      <c r="V203" s="380"/>
      <c r="W203" s="378"/>
      <c r="X203" s="379"/>
      <c r="Y203" s="379"/>
      <c r="Z203" s="379"/>
      <c r="AA203" s="379"/>
      <c r="AB203" s="379"/>
      <c r="AC203" s="380"/>
      <c r="AD203" s="378"/>
      <c r="AE203" s="379"/>
      <c r="AF203" s="379"/>
      <c r="AG203" s="379"/>
      <c r="AH203" s="379"/>
      <c r="AI203" s="379"/>
      <c r="AJ203" s="380"/>
    </row>
    <row r="204" spans="2:36" s="4" customFormat="1" hidden="1" outlineLevel="1" x14ac:dyDescent="0.25">
      <c r="B204" s="53" t="s">
        <v>80</v>
      </c>
      <c r="C204" s="378">
        <v>5.2745888923363326E-3</v>
      </c>
      <c r="D204" s="379">
        <v>1.8060295790671217E-2</v>
      </c>
      <c r="E204" s="379">
        <v>6.6909240899783451E-2</v>
      </c>
      <c r="F204" s="379">
        <v>1.1665258989518574E-2</v>
      </c>
      <c r="G204" s="379">
        <v>1.9739382239382239E-2</v>
      </c>
      <c r="H204" s="379">
        <v>2.7866372932627496E-2</v>
      </c>
      <c r="I204" s="379">
        <v>8.5340759321457418E-2</v>
      </c>
      <c r="J204" s="380">
        <v>5.6117480366300675E-2</v>
      </c>
      <c r="K204" s="378"/>
      <c r="L204" s="379"/>
      <c r="M204" s="379"/>
      <c r="N204" s="379"/>
      <c r="O204" s="379"/>
      <c r="P204" s="380"/>
      <c r="Q204" s="378"/>
      <c r="R204" s="379"/>
      <c r="S204" s="379"/>
      <c r="T204" s="379"/>
      <c r="U204" s="379"/>
      <c r="V204" s="380"/>
      <c r="W204" s="378"/>
      <c r="X204" s="379"/>
      <c r="Y204" s="379"/>
      <c r="Z204" s="379"/>
      <c r="AA204" s="379"/>
      <c r="AB204" s="379"/>
      <c r="AC204" s="380"/>
      <c r="AD204" s="378"/>
      <c r="AE204" s="379"/>
      <c r="AF204" s="379"/>
      <c r="AG204" s="379"/>
      <c r="AH204" s="379"/>
      <c r="AI204" s="379"/>
      <c r="AJ204" s="380"/>
    </row>
    <row r="205" spans="2:36" s="4" customFormat="1" hidden="1" outlineLevel="1" x14ac:dyDescent="0.25">
      <c r="B205" s="53" t="s">
        <v>81</v>
      </c>
      <c r="C205" s="378">
        <v>3.3936651583710408E-3</v>
      </c>
      <c r="D205" s="379">
        <v>3.736413043478261E-3</v>
      </c>
      <c r="E205" s="379">
        <v>4.6891604675876726E-2</v>
      </c>
      <c r="F205" s="379">
        <v>6.3805429465779639E-3</v>
      </c>
      <c r="G205" s="379">
        <v>1.5277465738036396E-2</v>
      </c>
      <c r="H205" s="379">
        <v>1.7509107579761804E-2</v>
      </c>
      <c r="I205" s="379">
        <v>4.5003427597408614E-2</v>
      </c>
      <c r="J205" s="380">
        <v>2.9677045524117724E-2</v>
      </c>
      <c r="K205" s="378"/>
      <c r="L205" s="379"/>
      <c r="M205" s="379"/>
      <c r="N205" s="379"/>
      <c r="O205" s="379"/>
      <c r="P205" s="380"/>
      <c r="Q205" s="378"/>
      <c r="R205" s="379"/>
      <c r="S205" s="379"/>
      <c r="T205" s="379"/>
      <c r="U205" s="379"/>
      <c r="V205" s="380"/>
      <c r="W205" s="378"/>
      <c r="X205" s="379"/>
      <c r="Y205" s="379"/>
      <c r="Z205" s="379"/>
      <c r="AA205" s="379"/>
      <c r="AB205" s="379"/>
      <c r="AC205" s="380"/>
      <c r="AD205" s="378"/>
      <c r="AE205" s="379"/>
      <c r="AF205" s="379"/>
      <c r="AG205" s="379"/>
      <c r="AH205" s="379"/>
      <c r="AI205" s="379"/>
      <c r="AJ205" s="380"/>
    </row>
    <row r="206" spans="2:36" s="4" customFormat="1" hidden="1" outlineLevel="1" x14ac:dyDescent="0.25">
      <c r="B206" s="53" t="s">
        <v>82</v>
      </c>
      <c r="C206" s="378">
        <v>4.7393364928909956E-3</v>
      </c>
      <c r="D206" s="379">
        <v>2.912770197761766E-3</v>
      </c>
      <c r="E206" s="379">
        <v>1.1512174284493805E-2</v>
      </c>
      <c r="F206" s="379">
        <v>7.2634828400217901E-4</v>
      </c>
      <c r="G206" s="379">
        <v>1.9297854969197654E-3</v>
      </c>
      <c r="H206" s="379">
        <v>3.6745605680145467E-3</v>
      </c>
      <c r="I206" s="379">
        <v>7.5671941723185129E-3</v>
      </c>
      <c r="J206" s="380">
        <v>5.4763621142710972E-3</v>
      </c>
      <c r="K206" s="378"/>
      <c r="L206" s="379"/>
      <c r="M206" s="379"/>
      <c r="N206" s="379"/>
      <c r="O206" s="379"/>
      <c r="P206" s="380"/>
      <c r="Q206" s="378"/>
      <c r="R206" s="379"/>
      <c r="S206" s="379"/>
      <c r="T206" s="379"/>
      <c r="U206" s="379"/>
      <c r="V206" s="380"/>
      <c r="W206" s="378"/>
      <c r="X206" s="379"/>
      <c r="Y206" s="379"/>
      <c r="Z206" s="379"/>
      <c r="AA206" s="379"/>
      <c r="AB206" s="379"/>
      <c r="AC206" s="380"/>
      <c r="AD206" s="378"/>
      <c r="AE206" s="379"/>
      <c r="AF206" s="379"/>
      <c r="AG206" s="379"/>
      <c r="AH206" s="379"/>
      <c r="AI206" s="379"/>
      <c r="AJ206" s="380"/>
    </row>
    <row r="207" spans="2:36" s="4" customFormat="1" hidden="1" outlineLevel="1" x14ac:dyDescent="0.25">
      <c r="B207" s="53" t="s">
        <v>83</v>
      </c>
      <c r="C207" s="378">
        <v>0</v>
      </c>
      <c r="D207" s="379">
        <v>2.4131274131274131E-3</v>
      </c>
      <c r="E207" s="379">
        <v>1.2222829974334161E-2</v>
      </c>
      <c r="F207" s="379">
        <v>3.4056553441223548E-3</v>
      </c>
      <c r="G207" s="379">
        <v>6.2172484234834357E-4</v>
      </c>
      <c r="H207" s="379">
        <v>5.481584433634468E-3</v>
      </c>
      <c r="I207" s="379">
        <v>5.4370933453585001E-3</v>
      </c>
      <c r="J207" s="380">
        <v>5.4609749183091869E-3</v>
      </c>
      <c r="K207" s="378"/>
      <c r="L207" s="379"/>
      <c r="M207" s="379"/>
      <c r="N207" s="379"/>
      <c r="O207" s="379"/>
      <c r="P207" s="380"/>
      <c r="Q207" s="378"/>
      <c r="R207" s="379"/>
      <c r="S207" s="379"/>
      <c r="T207" s="379"/>
      <c r="U207" s="379"/>
      <c r="V207" s="380"/>
      <c r="W207" s="378"/>
      <c r="X207" s="379"/>
      <c r="Y207" s="379"/>
      <c r="Z207" s="379"/>
      <c r="AA207" s="379"/>
      <c r="AB207" s="379"/>
      <c r="AC207" s="380"/>
      <c r="AD207" s="378"/>
      <c r="AE207" s="379"/>
      <c r="AF207" s="379"/>
      <c r="AG207" s="379"/>
      <c r="AH207" s="379"/>
      <c r="AI207" s="379"/>
      <c r="AJ207" s="380"/>
    </row>
    <row r="208" spans="2:36" s="4" customFormat="1" hidden="1" outlineLevel="1" x14ac:dyDescent="0.25">
      <c r="B208" s="53" t="s">
        <v>84</v>
      </c>
      <c r="C208" s="378">
        <v>0</v>
      </c>
      <c r="D208" s="379">
        <v>6.4740249486815093E-3</v>
      </c>
      <c r="E208" s="379">
        <v>1.341978831774013E-2</v>
      </c>
      <c r="F208" s="379">
        <v>5.715918833952558E-4</v>
      </c>
      <c r="G208" s="379">
        <v>1.7821782178217822E-3</v>
      </c>
      <c r="H208" s="379">
        <v>4.0088167032532917E-3</v>
      </c>
      <c r="I208" s="379">
        <v>7.2206814580031697E-3</v>
      </c>
      <c r="J208" s="380">
        <v>5.5359459733116071E-3</v>
      </c>
      <c r="K208" s="378"/>
      <c r="L208" s="379"/>
      <c r="M208" s="379"/>
      <c r="N208" s="379"/>
      <c r="O208" s="379"/>
      <c r="P208" s="380"/>
      <c r="Q208" s="378"/>
      <c r="R208" s="379"/>
      <c r="S208" s="379"/>
      <c r="T208" s="379"/>
      <c r="U208" s="379"/>
      <c r="V208" s="380"/>
      <c r="W208" s="378"/>
      <c r="X208" s="379"/>
      <c r="Y208" s="379"/>
      <c r="Z208" s="379"/>
      <c r="AA208" s="379"/>
      <c r="AB208" s="379"/>
      <c r="AC208" s="380"/>
      <c r="AD208" s="378"/>
      <c r="AE208" s="379"/>
      <c r="AF208" s="379"/>
      <c r="AG208" s="379"/>
      <c r="AH208" s="379"/>
      <c r="AI208" s="379"/>
      <c r="AJ208" s="380"/>
    </row>
    <row r="209" spans="2:36" s="4" customFormat="1" hidden="1" outlineLevel="1" x14ac:dyDescent="0.25">
      <c r="B209" s="53" t="s">
        <v>85</v>
      </c>
      <c r="C209" s="378">
        <v>9.4607379375591296E-4</v>
      </c>
      <c r="D209" s="379">
        <v>2.8160200250312889E-3</v>
      </c>
      <c r="E209" s="379">
        <v>4.6179315152043215E-3</v>
      </c>
      <c r="F209" s="379">
        <v>2.0612635609444799E-3</v>
      </c>
      <c r="G209" s="379">
        <v>6.8358929954883102E-4</v>
      </c>
      <c r="H209" s="379">
        <v>2.6335444318234865E-3</v>
      </c>
      <c r="I209" s="379">
        <v>5.3084069009289711E-3</v>
      </c>
      <c r="J209" s="380">
        <v>3.9323436768313918E-3</v>
      </c>
      <c r="K209" s="378"/>
      <c r="L209" s="379"/>
      <c r="M209" s="379"/>
      <c r="N209" s="379"/>
      <c r="O209" s="379"/>
      <c r="P209" s="380"/>
      <c r="Q209" s="378"/>
      <c r="R209" s="379"/>
      <c r="S209" s="379"/>
      <c r="T209" s="379"/>
      <c r="U209" s="379"/>
      <c r="V209" s="380"/>
      <c r="W209" s="378"/>
      <c r="X209" s="379"/>
      <c r="Y209" s="379"/>
      <c r="Z209" s="379"/>
      <c r="AA209" s="379"/>
      <c r="AB209" s="379"/>
      <c r="AC209" s="380"/>
      <c r="AD209" s="378"/>
      <c r="AE209" s="379"/>
      <c r="AF209" s="379"/>
      <c r="AG209" s="379"/>
      <c r="AH209" s="379"/>
      <c r="AI209" s="379"/>
      <c r="AJ209" s="380"/>
    </row>
    <row r="210" spans="2:36" s="4" customFormat="1" hidden="1" outlineLevel="1" x14ac:dyDescent="0.25">
      <c r="B210" s="53" t="s">
        <v>86</v>
      </c>
      <c r="C210" s="378">
        <v>7.4460163812360388E-4</v>
      </c>
      <c r="D210" s="379">
        <v>3.7928759894459104E-3</v>
      </c>
      <c r="E210" s="379">
        <v>7.7231176098579947E-3</v>
      </c>
      <c r="F210" s="379">
        <v>3.770445107416458E-3</v>
      </c>
      <c r="G210" s="379">
        <v>4.7605712685522264E-3</v>
      </c>
      <c r="H210" s="379">
        <v>4.7881164228623131E-3</v>
      </c>
      <c r="I210" s="379">
        <v>7.2377492648728276E-3</v>
      </c>
      <c r="J210" s="380">
        <v>5.9143576569672561E-3</v>
      </c>
      <c r="K210" s="378"/>
      <c r="L210" s="379"/>
      <c r="M210" s="379"/>
      <c r="N210" s="379"/>
      <c r="O210" s="379"/>
      <c r="P210" s="380"/>
      <c r="Q210" s="378"/>
      <c r="R210" s="379"/>
      <c r="S210" s="379"/>
      <c r="T210" s="379"/>
      <c r="U210" s="379"/>
      <c r="V210" s="380"/>
      <c r="W210" s="378"/>
      <c r="X210" s="379"/>
      <c r="Y210" s="379"/>
      <c r="Z210" s="379"/>
      <c r="AA210" s="379"/>
      <c r="AB210" s="379"/>
      <c r="AC210" s="380"/>
      <c r="AD210" s="378"/>
      <c r="AE210" s="379"/>
      <c r="AF210" s="379"/>
      <c r="AG210" s="379"/>
      <c r="AH210" s="379"/>
      <c r="AI210" s="379"/>
      <c r="AJ210" s="380"/>
    </row>
    <row r="211" spans="2:36" s="4" customFormat="1" hidden="1" outlineLevel="1" x14ac:dyDescent="0.25">
      <c r="B211" s="53" t="s">
        <v>87</v>
      </c>
      <c r="C211" s="378">
        <v>4.0540540540540543E-3</v>
      </c>
      <c r="D211" s="379">
        <v>1.1819333051920641E-2</v>
      </c>
      <c r="E211" s="379">
        <v>3.8042018161302454E-2</v>
      </c>
      <c r="F211" s="379">
        <v>1.1193272001023042E-2</v>
      </c>
      <c r="G211" s="379">
        <v>1.4200537071594374E-2</v>
      </c>
      <c r="H211" s="379">
        <v>1.8205862106445418E-2</v>
      </c>
      <c r="I211" s="379">
        <v>3.2801164130996034E-2</v>
      </c>
      <c r="J211" s="380">
        <v>2.4989152540729483E-2</v>
      </c>
      <c r="K211" s="378"/>
      <c r="L211" s="379"/>
      <c r="M211" s="379"/>
      <c r="N211" s="379"/>
      <c r="O211" s="379"/>
      <c r="P211" s="380"/>
      <c r="Q211" s="378"/>
      <c r="R211" s="379"/>
      <c r="S211" s="379"/>
      <c r="T211" s="379"/>
      <c r="U211" s="379"/>
      <c r="V211" s="380"/>
      <c r="W211" s="378"/>
      <c r="X211" s="379"/>
      <c r="Y211" s="379"/>
      <c r="Z211" s="379"/>
      <c r="AA211" s="379"/>
      <c r="AB211" s="379"/>
      <c r="AC211" s="380"/>
      <c r="AD211" s="378"/>
      <c r="AE211" s="379"/>
      <c r="AF211" s="379"/>
      <c r="AG211" s="379"/>
      <c r="AH211" s="379"/>
      <c r="AI211" s="379"/>
      <c r="AJ211" s="380"/>
    </row>
    <row r="212" spans="2:36" s="4" customFormat="1" hidden="1" outlineLevel="1" x14ac:dyDescent="0.25">
      <c r="B212" s="53" t="s">
        <v>88</v>
      </c>
      <c r="C212" s="378">
        <v>2.3584905660377358E-3</v>
      </c>
      <c r="D212" s="379">
        <v>1.2684264655467946E-2</v>
      </c>
      <c r="E212" s="379">
        <v>4.7978236676146903E-2</v>
      </c>
      <c r="F212" s="379">
        <v>1.4228874279230972E-2</v>
      </c>
      <c r="G212" s="379">
        <v>3.0945419103313838E-2</v>
      </c>
      <c r="H212" s="379">
        <v>2.4364455477405414E-2</v>
      </c>
      <c r="I212" s="379">
        <v>6.8064634102369945E-2</v>
      </c>
      <c r="J212" s="380">
        <v>4.4973024444395861E-2</v>
      </c>
      <c r="K212" s="378"/>
      <c r="L212" s="379"/>
      <c r="M212" s="379"/>
      <c r="N212" s="379"/>
      <c r="O212" s="379"/>
      <c r="P212" s="380"/>
      <c r="Q212" s="378"/>
      <c r="R212" s="379"/>
      <c r="S212" s="379"/>
      <c r="T212" s="379"/>
      <c r="U212" s="379"/>
      <c r="V212" s="380"/>
      <c r="W212" s="378"/>
      <c r="X212" s="379"/>
      <c r="Y212" s="379"/>
      <c r="Z212" s="379"/>
      <c r="AA212" s="379"/>
      <c r="AB212" s="379"/>
      <c r="AC212" s="380"/>
      <c r="AD212" s="378"/>
      <c r="AE212" s="379"/>
      <c r="AF212" s="379"/>
      <c r="AG212" s="379"/>
      <c r="AH212" s="379"/>
      <c r="AI212" s="379"/>
      <c r="AJ212" s="380"/>
    </row>
    <row r="213" spans="2:36" s="4" customFormat="1" hidden="1" outlineLevel="1" x14ac:dyDescent="0.25">
      <c r="B213" s="53" t="s">
        <v>89</v>
      </c>
      <c r="C213" s="378">
        <v>1.1409642988590356E-2</v>
      </c>
      <c r="D213" s="379">
        <v>1.2929395360628723E-2</v>
      </c>
      <c r="E213" s="379">
        <v>5.8517260894170912E-2</v>
      </c>
      <c r="F213" s="379">
        <v>1.468034322574022E-2</v>
      </c>
      <c r="G213" s="379">
        <v>2.751274673128376E-2</v>
      </c>
      <c r="H213" s="379">
        <v>2.7436650092853291E-2</v>
      </c>
      <c r="I213" s="379">
        <v>9.4969124212458803E-2</v>
      </c>
      <c r="J213" s="380">
        <v>6.0463918051687021E-2</v>
      </c>
      <c r="K213" s="378"/>
      <c r="L213" s="379"/>
      <c r="M213" s="379"/>
      <c r="N213" s="379"/>
      <c r="O213" s="379"/>
      <c r="P213" s="380"/>
      <c r="Q213" s="378"/>
      <c r="R213" s="379"/>
      <c r="S213" s="379"/>
      <c r="T213" s="379"/>
      <c r="U213" s="379"/>
      <c r="V213" s="380"/>
      <c r="W213" s="378"/>
      <c r="X213" s="379"/>
      <c r="Y213" s="379"/>
      <c r="Z213" s="379"/>
      <c r="AA213" s="379"/>
      <c r="AB213" s="379"/>
      <c r="AC213" s="380"/>
      <c r="AD213" s="378"/>
      <c r="AE213" s="379"/>
      <c r="AF213" s="379"/>
      <c r="AG213" s="379"/>
      <c r="AH213" s="379"/>
      <c r="AI213" s="379"/>
      <c r="AJ213" s="380"/>
    </row>
    <row r="214" spans="2:36" s="4" customFormat="1" ht="15.75" collapsed="1" x14ac:dyDescent="0.25">
      <c r="B214" s="65">
        <v>2002</v>
      </c>
      <c r="C214" s="381">
        <v>3.4523485054965023E-3</v>
      </c>
      <c r="D214" s="382">
        <v>9.674625154025401E-3</v>
      </c>
      <c r="E214" s="382">
        <v>4.0444321253684544E-2</v>
      </c>
      <c r="F214" s="382">
        <v>7.6626814854132011E-3</v>
      </c>
      <c r="G214" s="382">
        <v>1.5452905321539477E-2</v>
      </c>
      <c r="H214" s="382">
        <v>1.6970168944127659E-2</v>
      </c>
      <c r="I214" s="382">
        <v>4.7991210285508012E-2</v>
      </c>
      <c r="J214" s="383">
        <v>3.1629821243542085E-2</v>
      </c>
      <c r="K214" s="381"/>
      <c r="L214" s="382"/>
      <c r="M214" s="382"/>
      <c r="N214" s="382"/>
      <c r="O214" s="382"/>
      <c r="P214" s="383"/>
      <c r="Q214" s="381"/>
      <c r="R214" s="382"/>
      <c r="S214" s="382"/>
      <c r="T214" s="382"/>
      <c r="U214" s="382"/>
      <c r="V214" s="383"/>
      <c r="W214" s="381"/>
      <c r="X214" s="382"/>
      <c r="Y214" s="382"/>
      <c r="Z214" s="382"/>
      <c r="AA214" s="382"/>
      <c r="AB214" s="382"/>
      <c r="AC214" s="383"/>
      <c r="AD214" s="381"/>
      <c r="AE214" s="382"/>
      <c r="AF214" s="382"/>
      <c r="AG214" s="382"/>
      <c r="AH214" s="382"/>
      <c r="AI214" s="382"/>
      <c r="AJ214" s="383"/>
    </row>
    <row r="215" spans="2:36" s="4" customFormat="1" hidden="1" outlineLevel="1" x14ac:dyDescent="0.25">
      <c r="B215" s="53" t="s">
        <v>78</v>
      </c>
      <c r="C215" s="378">
        <v>1.2697590049235553E-2</v>
      </c>
      <c r="D215" s="379">
        <v>1.7798661540652141E-2</v>
      </c>
      <c r="E215" s="379">
        <v>0.10592716851890682</v>
      </c>
      <c r="F215" s="379">
        <v>2.1483342759918776E-2</v>
      </c>
      <c r="G215" s="379">
        <v>6.5022421524663671E-2</v>
      </c>
      <c r="H215" s="379">
        <v>5.0014808041026065E-2</v>
      </c>
      <c r="I215" s="379">
        <v>0.10863875057818409</v>
      </c>
      <c r="J215" s="380">
        <v>7.8649117024782847E-2</v>
      </c>
      <c r="K215" s="378"/>
      <c r="L215" s="379"/>
      <c r="M215" s="379"/>
      <c r="N215" s="379"/>
      <c r="O215" s="379"/>
      <c r="P215" s="380"/>
      <c r="Q215" s="378"/>
      <c r="R215" s="379"/>
      <c r="S215" s="379"/>
      <c r="T215" s="379"/>
      <c r="U215" s="379"/>
      <c r="V215" s="380"/>
      <c r="W215" s="378"/>
      <c r="X215" s="379"/>
      <c r="Y215" s="379"/>
      <c r="Z215" s="379"/>
      <c r="AA215" s="379"/>
      <c r="AB215" s="379"/>
      <c r="AC215" s="380"/>
      <c r="AD215" s="378"/>
      <c r="AE215" s="379"/>
      <c r="AF215" s="379"/>
      <c r="AG215" s="379"/>
      <c r="AH215" s="379"/>
      <c r="AI215" s="379"/>
      <c r="AJ215" s="380"/>
    </row>
    <row r="216" spans="2:36" s="4" customFormat="1" hidden="1" outlineLevel="1" x14ac:dyDescent="0.25">
      <c r="B216" s="53" t="s">
        <v>79</v>
      </c>
      <c r="C216" s="378">
        <v>5.7399550786124279E-3</v>
      </c>
      <c r="D216" s="379">
        <v>1.9039213213970497E-2</v>
      </c>
      <c r="E216" s="379">
        <v>7.8787568655545315E-2</v>
      </c>
      <c r="F216" s="379">
        <v>2.2321009564928027E-2</v>
      </c>
      <c r="G216" s="379">
        <v>4.8746792974146441E-2</v>
      </c>
      <c r="H216" s="379">
        <v>4.0364176492926535E-2</v>
      </c>
      <c r="I216" s="379">
        <v>9.6140107581106068E-2</v>
      </c>
      <c r="J216" s="380">
        <v>6.7015730461170833E-2</v>
      </c>
      <c r="K216" s="378"/>
      <c r="L216" s="379"/>
      <c r="M216" s="379"/>
      <c r="N216" s="379"/>
      <c r="O216" s="379"/>
      <c r="P216" s="380"/>
      <c r="Q216" s="378"/>
      <c r="R216" s="379"/>
      <c r="S216" s="379"/>
      <c r="T216" s="379"/>
      <c r="U216" s="379"/>
      <c r="V216" s="380"/>
      <c r="W216" s="378"/>
      <c r="X216" s="379"/>
      <c r="Y216" s="379"/>
      <c r="Z216" s="379"/>
      <c r="AA216" s="379"/>
      <c r="AB216" s="379"/>
      <c r="AC216" s="380"/>
      <c r="AD216" s="378"/>
      <c r="AE216" s="379"/>
      <c r="AF216" s="379"/>
      <c r="AG216" s="379"/>
      <c r="AH216" s="379"/>
      <c r="AI216" s="379"/>
      <c r="AJ216" s="380"/>
    </row>
    <row r="217" spans="2:36" s="4" customFormat="1" hidden="1" outlineLevel="1" x14ac:dyDescent="0.25">
      <c r="B217" s="53" t="s">
        <v>80</v>
      </c>
      <c r="C217" s="378">
        <v>5.0574712643678158E-3</v>
      </c>
      <c r="D217" s="379">
        <v>1.3818027210884353E-2</v>
      </c>
      <c r="E217" s="379">
        <v>6.8000483558994199E-2</v>
      </c>
      <c r="F217" s="379">
        <v>2.4883488681757656E-2</v>
      </c>
      <c r="G217" s="379">
        <v>4.1905944435821824E-2</v>
      </c>
      <c r="H217" s="379">
        <v>3.7811259122274121E-2</v>
      </c>
      <c r="I217" s="379">
        <v>8.4894509376183716E-2</v>
      </c>
      <c r="J217" s="380">
        <v>6.070916507974556E-2</v>
      </c>
      <c r="K217" s="378"/>
      <c r="L217" s="379"/>
      <c r="M217" s="379"/>
      <c r="N217" s="379"/>
      <c r="O217" s="379"/>
      <c r="P217" s="380"/>
      <c r="Q217" s="378"/>
      <c r="R217" s="379"/>
      <c r="S217" s="379"/>
      <c r="T217" s="379"/>
      <c r="U217" s="379"/>
      <c r="V217" s="380"/>
      <c r="W217" s="378"/>
      <c r="X217" s="379"/>
      <c r="Y217" s="379"/>
      <c r="Z217" s="379"/>
      <c r="AA217" s="379"/>
      <c r="AB217" s="379"/>
      <c r="AC217" s="380"/>
      <c r="AD217" s="378"/>
      <c r="AE217" s="379"/>
      <c r="AF217" s="379"/>
      <c r="AG217" s="379"/>
      <c r="AH217" s="379"/>
      <c r="AI217" s="379"/>
      <c r="AJ217" s="380"/>
    </row>
    <row r="218" spans="2:36" s="4" customFormat="1" hidden="1" outlineLevel="1" x14ac:dyDescent="0.25">
      <c r="B218" s="53" t="s">
        <v>81</v>
      </c>
      <c r="C218" s="378">
        <v>6.062443164595332E-3</v>
      </c>
      <c r="D218" s="379">
        <v>2.1667091511598266E-3</v>
      </c>
      <c r="E218" s="379">
        <v>5.1455676047131388E-2</v>
      </c>
      <c r="F218" s="379">
        <v>9.2511632264310022E-3</v>
      </c>
      <c r="G218" s="379">
        <v>7.2603782422858481E-3</v>
      </c>
      <c r="H218" s="379">
        <v>2.0446432292028392E-2</v>
      </c>
      <c r="I218" s="379">
        <v>5.6710174201023263E-2</v>
      </c>
      <c r="J218" s="380">
        <v>3.7655610997443079E-2</v>
      </c>
      <c r="K218" s="378"/>
      <c r="L218" s="379"/>
      <c r="M218" s="379"/>
      <c r="N218" s="379"/>
      <c r="O218" s="379"/>
      <c r="P218" s="380"/>
      <c r="Q218" s="378"/>
      <c r="R218" s="379"/>
      <c r="S218" s="379"/>
      <c r="T218" s="379"/>
      <c r="U218" s="379"/>
      <c r="V218" s="380"/>
      <c r="W218" s="378"/>
      <c r="X218" s="379"/>
      <c r="Y218" s="379"/>
      <c r="Z218" s="379"/>
      <c r="AA218" s="379"/>
      <c r="AB218" s="379"/>
      <c r="AC218" s="380"/>
      <c r="AD218" s="378"/>
      <c r="AE218" s="379"/>
      <c r="AF218" s="379"/>
      <c r="AG218" s="379"/>
      <c r="AH218" s="379"/>
      <c r="AI218" s="379"/>
      <c r="AJ218" s="380"/>
    </row>
    <row r="219" spans="2:36" s="4" customFormat="1" hidden="1" outlineLevel="1" x14ac:dyDescent="0.25">
      <c r="B219" s="53" t="s">
        <v>82</v>
      </c>
      <c r="C219" s="378">
        <v>1.9512195121951219E-3</v>
      </c>
      <c r="D219" s="379">
        <v>1.2405237767057202E-3</v>
      </c>
      <c r="E219" s="379">
        <v>1.8622982665869696E-2</v>
      </c>
      <c r="F219" s="379">
        <v>9.1582715843809839E-4</v>
      </c>
      <c r="G219" s="379">
        <v>3.3005395112662645E-3</v>
      </c>
      <c r="H219" s="379">
        <v>6.1953974003835502E-3</v>
      </c>
      <c r="I219" s="379">
        <v>9.3052569140653959E-3</v>
      </c>
      <c r="J219" s="380">
        <v>7.6352255953130183E-3</v>
      </c>
      <c r="K219" s="378"/>
      <c r="L219" s="379"/>
      <c r="M219" s="379"/>
      <c r="N219" s="379"/>
      <c r="O219" s="379"/>
      <c r="P219" s="380"/>
      <c r="Q219" s="378"/>
      <c r="R219" s="379"/>
      <c r="S219" s="379"/>
      <c r="T219" s="379"/>
      <c r="U219" s="379"/>
      <c r="V219" s="380"/>
      <c r="W219" s="378"/>
      <c r="X219" s="379"/>
      <c r="Y219" s="379"/>
      <c r="Z219" s="379"/>
      <c r="AA219" s="379"/>
      <c r="AB219" s="379"/>
      <c r="AC219" s="380"/>
      <c r="AD219" s="378"/>
      <c r="AE219" s="379"/>
      <c r="AF219" s="379"/>
      <c r="AG219" s="379"/>
      <c r="AH219" s="379"/>
      <c r="AI219" s="379"/>
      <c r="AJ219" s="380"/>
    </row>
    <row r="220" spans="2:36" s="4" customFormat="1" hidden="1" outlineLevel="1" x14ac:dyDescent="0.25">
      <c r="B220" s="53" t="s">
        <v>83</v>
      </c>
      <c r="C220" s="378">
        <v>3.9454806312769009E-3</v>
      </c>
      <c r="D220" s="379">
        <v>2.0240183510997168E-3</v>
      </c>
      <c r="E220" s="379">
        <v>1.1223485187505594E-2</v>
      </c>
      <c r="F220" s="379">
        <v>5.6608859735825321E-4</v>
      </c>
      <c r="G220" s="379">
        <v>8.7120662117032093E-4</v>
      </c>
      <c r="H220" s="379">
        <v>3.808965719308526E-3</v>
      </c>
      <c r="I220" s="379">
        <v>6.982583960266975E-3</v>
      </c>
      <c r="J220" s="380">
        <v>5.4234813609596736E-3</v>
      </c>
      <c r="K220" s="378"/>
      <c r="L220" s="379"/>
      <c r="M220" s="379"/>
      <c r="N220" s="379"/>
      <c r="O220" s="379"/>
      <c r="P220" s="380"/>
      <c r="Q220" s="378"/>
      <c r="R220" s="379"/>
      <c r="S220" s="379"/>
      <c r="T220" s="379"/>
      <c r="U220" s="379"/>
      <c r="V220" s="380"/>
      <c r="W220" s="378"/>
      <c r="X220" s="379"/>
      <c r="Y220" s="379"/>
      <c r="Z220" s="379"/>
      <c r="AA220" s="379"/>
      <c r="AB220" s="379"/>
      <c r="AC220" s="380"/>
      <c r="AD220" s="378"/>
      <c r="AE220" s="379"/>
      <c r="AF220" s="379"/>
      <c r="AG220" s="379"/>
      <c r="AH220" s="379"/>
      <c r="AI220" s="379"/>
      <c r="AJ220" s="380"/>
    </row>
    <row r="221" spans="2:36" s="4" customFormat="1" hidden="1" outlineLevel="1" x14ac:dyDescent="0.25">
      <c r="B221" s="53" t="s">
        <v>84</v>
      </c>
      <c r="C221" s="378">
        <v>1.3147718484145398E-2</v>
      </c>
      <c r="D221" s="379">
        <v>1.4967819188744199E-3</v>
      </c>
      <c r="E221" s="379">
        <v>1.2936236762031041E-2</v>
      </c>
      <c r="F221" s="379">
        <v>2.4954185674737784E-4</v>
      </c>
      <c r="G221" s="379">
        <v>3.9840637450199202E-3</v>
      </c>
      <c r="H221" s="379">
        <v>4.2467933355062604E-3</v>
      </c>
      <c r="I221" s="379">
        <v>1.0727112492537456E-2</v>
      </c>
      <c r="J221" s="380">
        <v>7.5056828741761616E-3</v>
      </c>
      <c r="K221" s="378"/>
      <c r="L221" s="379"/>
      <c r="M221" s="379"/>
      <c r="N221" s="379"/>
      <c r="O221" s="379"/>
      <c r="P221" s="380"/>
      <c r="Q221" s="378"/>
      <c r="R221" s="379"/>
      <c r="S221" s="379"/>
      <c r="T221" s="379"/>
      <c r="U221" s="379"/>
      <c r="V221" s="380"/>
      <c r="W221" s="378"/>
      <c r="X221" s="379"/>
      <c r="Y221" s="379"/>
      <c r="Z221" s="379"/>
      <c r="AA221" s="379"/>
      <c r="AB221" s="379"/>
      <c r="AC221" s="380"/>
      <c r="AD221" s="378"/>
      <c r="AE221" s="379"/>
      <c r="AF221" s="379"/>
      <c r="AG221" s="379"/>
      <c r="AH221" s="379"/>
      <c r="AI221" s="379"/>
      <c r="AJ221" s="380"/>
    </row>
    <row r="222" spans="2:36" s="4" customFormat="1" hidden="1" outlineLevel="1" x14ac:dyDescent="0.25">
      <c r="B222" s="53" t="s">
        <v>85</v>
      </c>
      <c r="C222" s="378">
        <v>2.556727388942154E-3</v>
      </c>
      <c r="D222" s="379">
        <v>2.1253985122210415E-2</v>
      </c>
      <c r="E222" s="379">
        <v>8.3808549374821319E-3</v>
      </c>
      <c r="F222" s="379">
        <v>3.9532312640289455E-4</v>
      </c>
      <c r="G222" s="379">
        <v>1.8519890362249055E-3</v>
      </c>
      <c r="H222" s="379">
        <v>3.3023468008253776E-3</v>
      </c>
      <c r="I222" s="379">
        <v>6.4017641534746443E-3</v>
      </c>
      <c r="J222" s="380">
        <v>4.8507798738713455E-3</v>
      </c>
      <c r="K222" s="378"/>
      <c r="L222" s="379"/>
      <c r="M222" s="379"/>
      <c r="N222" s="379"/>
      <c r="O222" s="379"/>
      <c r="P222" s="380"/>
      <c r="Q222" s="378"/>
      <c r="R222" s="379"/>
      <c r="S222" s="379"/>
      <c r="T222" s="379"/>
      <c r="U222" s="379"/>
      <c r="V222" s="380"/>
      <c r="W222" s="378"/>
      <c r="X222" s="379"/>
      <c r="Y222" s="379"/>
      <c r="Z222" s="379"/>
      <c r="AA222" s="379"/>
      <c r="AB222" s="379"/>
      <c r="AC222" s="380"/>
      <c r="AD222" s="378"/>
      <c r="AE222" s="379"/>
      <c r="AF222" s="379"/>
      <c r="AG222" s="379"/>
      <c r="AH222" s="379"/>
      <c r="AI222" s="379"/>
      <c r="AJ222" s="380"/>
    </row>
    <row r="223" spans="2:36" s="4" customFormat="1" hidden="1" outlineLevel="1" x14ac:dyDescent="0.25">
      <c r="B223" s="53" t="s">
        <v>86</v>
      </c>
      <c r="C223" s="378">
        <v>5.8823529411764705E-3</v>
      </c>
      <c r="D223" s="379">
        <v>1.2522610268540421E-2</v>
      </c>
      <c r="E223" s="379">
        <v>6.6177657418533334E-3</v>
      </c>
      <c r="F223" s="379">
        <v>1.7799733396063671E-3</v>
      </c>
      <c r="G223" s="379">
        <v>1.4968992800627272E-3</v>
      </c>
      <c r="H223" s="379">
        <v>3.4889612739775607E-3</v>
      </c>
      <c r="I223" s="379">
        <v>8.4526199883412142E-3</v>
      </c>
      <c r="J223" s="380">
        <v>5.8319511430777113E-3</v>
      </c>
      <c r="K223" s="378"/>
      <c r="L223" s="379"/>
      <c r="M223" s="379"/>
      <c r="N223" s="379"/>
      <c r="O223" s="379"/>
      <c r="P223" s="380"/>
      <c r="Q223" s="378"/>
      <c r="R223" s="379"/>
      <c r="S223" s="379"/>
      <c r="T223" s="379"/>
      <c r="U223" s="379"/>
      <c r="V223" s="380"/>
      <c r="W223" s="378"/>
      <c r="X223" s="379"/>
      <c r="Y223" s="379"/>
      <c r="Z223" s="379"/>
      <c r="AA223" s="379"/>
      <c r="AB223" s="379"/>
      <c r="AC223" s="380"/>
      <c r="AD223" s="378"/>
      <c r="AE223" s="379"/>
      <c r="AF223" s="379"/>
      <c r="AG223" s="379"/>
      <c r="AH223" s="379"/>
      <c r="AI223" s="379"/>
      <c r="AJ223" s="380"/>
    </row>
    <row r="224" spans="2:36" s="4" customFormat="1" hidden="1" outlineLevel="1" x14ac:dyDescent="0.25">
      <c r="B224" s="53" t="s">
        <v>87</v>
      </c>
      <c r="C224" s="378">
        <v>2.7990669776741087E-2</v>
      </c>
      <c r="D224" s="379">
        <v>2.1411676833063612E-2</v>
      </c>
      <c r="E224" s="379">
        <v>4.9810222883608944E-2</v>
      </c>
      <c r="F224" s="379">
        <v>1.083901192504259E-2</v>
      </c>
      <c r="G224" s="379">
        <v>1.6473925376391009E-2</v>
      </c>
      <c r="H224" s="379">
        <v>2.2012318900427291E-2</v>
      </c>
      <c r="I224" s="379">
        <v>4.1677478592387074E-2</v>
      </c>
      <c r="J224" s="380">
        <v>3.1167455377989029E-2</v>
      </c>
      <c r="K224" s="378"/>
      <c r="L224" s="379"/>
      <c r="M224" s="379"/>
      <c r="N224" s="379"/>
      <c r="O224" s="379"/>
      <c r="P224" s="380"/>
      <c r="Q224" s="378"/>
      <c r="R224" s="379"/>
      <c r="S224" s="379"/>
      <c r="T224" s="379"/>
      <c r="U224" s="379"/>
      <c r="V224" s="380"/>
      <c r="W224" s="378"/>
      <c r="X224" s="379"/>
      <c r="Y224" s="379"/>
      <c r="Z224" s="379"/>
      <c r="AA224" s="379"/>
      <c r="AB224" s="379"/>
      <c r="AC224" s="380"/>
      <c r="AD224" s="378"/>
      <c r="AE224" s="379"/>
      <c r="AF224" s="379"/>
      <c r="AG224" s="379"/>
      <c r="AH224" s="379"/>
      <c r="AI224" s="379"/>
      <c r="AJ224" s="380"/>
    </row>
    <row r="225" spans="2:36" s="4" customFormat="1" hidden="1" outlineLevel="1" x14ac:dyDescent="0.25">
      <c r="B225" s="53" t="s">
        <v>88</v>
      </c>
      <c r="C225" s="378">
        <v>2.1766169154228856E-3</v>
      </c>
      <c r="D225" s="379">
        <v>2.2655840754321633E-2</v>
      </c>
      <c r="E225" s="379">
        <v>6.4355010751231734E-2</v>
      </c>
      <c r="F225" s="379">
        <v>1.96665880317685E-2</v>
      </c>
      <c r="G225" s="379">
        <v>2.8308785124830253E-2</v>
      </c>
      <c r="H225" s="379">
        <v>3.2483778921616233E-2</v>
      </c>
      <c r="I225" s="379">
        <v>8.3861818254451756E-2</v>
      </c>
      <c r="J225" s="380">
        <v>5.7187584786152816E-2</v>
      </c>
      <c r="K225" s="378"/>
      <c r="L225" s="379"/>
      <c r="M225" s="379"/>
      <c r="N225" s="379"/>
      <c r="O225" s="379"/>
      <c r="P225" s="380"/>
      <c r="Q225" s="378"/>
      <c r="R225" s="379"/>
      <c r="S225" s="379"/>
      <c r="T225" s="379"/>
      <c r="U225" s="379"/>
      <c r="V225" s="380"/>
      <c r="W225" s="378"/>
      <c r="X225" s="379"/>
      <c r="Y225" s="379"/>
      <c r="Z225" s="379"/>
      <c r="AA225" s="379"/>
      <c r="AB225" s="379"/>
      <c r="AC225" s="380"/>
      <c r="AD225" s="378"/>
      <c r="AE225" s="379"/>
      <c r="AF225" s="379"/>
      <c r="AG225" s="379"/>
      <c r="AH225" s="379"/>
      <c r="AI225" s="379"/>
      <c r="AJ225" s="380"/>
    </row>
    <row r="226" spans="2:36" s="4" customFormat="1" hidden="1" outlineLevel="1" x14ac:dyDescent="0.25">
      <c r="B226" s="53" t="s">
        <v>89</v>
      </c>
      <c r="C226" s="378">
        <v>4.0322580645161289E-3</v>
      </c>
      <c r="D226" s="379">
        <v>2.0964630225080386E-2</v>
      </c>
      <c r="E226" s="379">
        <v>8.6472167791566884E-2</v>
      </c>
      <c r="F226" s="379">
        <v>1.3497270266550442E-2</v>
      </c>
      <c r="G226" s="379">
        <v>3.9647289353363813E-2</v>
      </c>
      <c r="H226" s="379">
        <v>3.6867811564518668E-2</v>
      </c>
      <c r="I226" s="379">
        <v>9.8452543932490963E-2</v>
      </c>
      <c r="J226" s="380">
        <v>6.6642614163488295E-2</v>
      </c>
      <c r="K226" s="378"/>
      <c r="L226" s="379"/>
      <c r="M226" s="379"/>
      <c r="N226" s="379"/>
      <c r="O226" s="379"/>
      <c r="P226" s="380"/>
      <c r="Q226" s="378"/>
      <c r="R226" s="379"/>
      <c r="S226" s="379"/>
      <c r="T226" s="379"/>
      <c r="U226" s="379"/>
      <c r="V226" s="380"/>
      <c r="W226" s="378"/>
      <c r="X226" s="379"/>
      <c r="Y226" s="379"/>
      <c r="Z226" s="379"/>
      <c r="AA226" s="379"/>
      <c r="AB226" s="379"/>
      <c r="AC226" s="380"/>
      <c r="AD226" s="378"/>
      <c r="AE226" s="379"/>
      <c r="AF226" s="379"/>
      <c r="AG226" s="379"/>
      <c r="AH226" s="379"/>
      <c r="AI226" s="379"/>
      <c r="AJ226" s="380"/>
    </row>
    <row r="227" spans="2:36" s="4" customFormat="1" ht="15.75" collapsed="1" x14ac:dyDescent="0.25">
      <c r="B227" s="65">
        <v>2001</v>
      </c>
      <c r="C227" s="381">
        <v>7.4642074693024914E-3</v>
      </c>
      <c r="D227" s="382">
        <v>1.3164707567228141E-2</v>
      </c>
      <c r="E227" s="382">
        <v>4.6886749833953384E-2</v>
      </c>
      <c r="F227" s="382">
        <v>1.0348733346247391E-2</v>
      </c>
      <c r="G227" s="382">
        <v>2.3576453241314344E-2</v>
      </c>
      <c r="H227" s="382">
        <v>2.1676750476922663E-2</v>
      </c>
      <c r="I227" s="382">
        <v>5.0329175365852727E-2</v>
      </c>
      <c r="J227" s="383">
        <v>3.5543773318205039E-2</v>
      </c>
      <c r="K227" s="381"/>
      <c r="L227" s="382"/>
      <c r="M227" s="382"/>
      <c r="N227" s="382"/>
      <c r="O227" s="382"/>
      <c r="P227" s="383"/>
      <c r="Q227" s="381"/>
      <c r="R227" s="382"/>
      <c r="S227" s="382"/>
      <c r="T227" s="382"/>
      <c r="U227" s="382"/>
      <c r="V227" s="383"/>
      <c r="W227" s="381"/>
      <c r="X227" s="382"/>
      <c r="Y227" s="382"/>
      <c r="Z227" s="382"/>
      <c r="AA227" s="382"/>
      <c r="AB227" s="382"/>
      <c r="AC227" s="383"/>
      <c r="AD227" s="381"/>
      <c r="AE227" s="382"/>
      <c r="AF227" s="382"/>
      <c r="AG227" s="382"/>
      <c r="AH227" s="382"/>
      <c r="AI227" s="382"/>
      <c r="AJ227" s="383"/>
    </row>
    <row r="228" spans="2:36" s="4" customFormat="1" hidden="1" outlineLevel="1" x14ac:dyDescent="0.25">
      <c r="B228" s="53" t="s">
        <v>78</v>
      </c>
      <c r="C228" s="378">
        <v>3.0252100840336134E-3</v>
      </c>
      <c r="D228" s="379">
        <v>2.9534910037342991E-2</v>
      </c>
      <c r="E228" s="379">
        <v>5.9243435692033823E-2</v>
      </c>
      <c r="F228" s="379">
        <v>2.1043716203009967E-2</v>
      </c>
      <c r="G228" s="379">
        <v>6.5411046067701706E-2</v>
      </c>
      <c r="H228" s="379">
        <v>3.7338521135172956E-2</v>
      </c>
      <c r="I228" s="379">
        <v>0.11669137928285582</v>
      </c>
      <c r="J228" s="380">
        <v>7.8363006923837783E-2</v>
      </c>
      <c r="K228" s="378"/>
      <c r="L228" s="379"/>
      <c r="M228" s="379"/>
      <c r="N228" s="379"/>
      <c r="O228" s="379"/>
      <c r="P228" s="380"/>
      <c r="Q228" s="378"/>
      <c r="R228" s="379"/>
      <c r="S228" s="379"/>
      <c r="T228" s="379"/>
      <c r="U228" s="379"/>
      <c r="V228" s="380"/>
      <c r="W228" s="378"/>
      <c r="X228" s="379"/>
      <c r="Y228" s="379"/>
      <c r="Z228" s="379"/>
      <c r="AA228" s="379"/>
      <c r="AB228" s="379"/>
      <c r="AC228" s="380"/>
      <c r="AD228" s="378"/>
      <c r="AE228" s="379"/>
      <c r="AF228" s="379"/>
      <c r="AG228" s="379"/>
      <c r="AH228" s="379"/>
      <c r="AI228" s="379"/>
      <c r="AJ228" s="380"/>
    </row>
    <row r="229" spans="2:36" s="4" customFormat="1" hidden="1" outlineLevel="1" x14ac:dyDescent="0.25">
      <c r="B229" s="53" t="s">
        <v>79</v>
      </c>
      <c r="C229" s="378">
        <v>4.1350792556857337E-3</v>
      </c>
      <c r="D229" s="379">
        <v>3.0870620881026708E-2</v>
      </c>
      <c r="E229" s="379">
        <v>7.0577277979958261E-2</v>
      </c>
      <c r="F229" s="379">
        <v>1.5479030466374083E-2</v>
      </c>
      <c r="G229" s="379">
        <v>4.8369740665016682E-2</v>
      </c>
      <c r="H229" s="379">
        <v>3.5212334926392579E-2</v>
      </c>
      <c r="I229" s="379">
        <v>0.10839417589795233</v>
      </c>
      <c r="J229" s="380">
        <v>7.1117195662355442E-2</v>
      </c>
      <c r="K229" s="378"/>
      <c r="L229" s="379"/>
      <c r="M229" s="379"/>
      <c r="N229" s="379"/>
      <c r="O229" s="379"/>
      <c r="P229" s="380"/>
      <c r="Q229" s="378"/>
      <c r="R229" s="379"/>
      <c r="S229" s="379"/>
      <c r="T229" s="379"/>
      <c r="U229" s="379"/>
      <c r="V229" s="380"/>
      <c r="W229" s="378"/>
      <c r="X229" s="379"/>
      <c r="Y229" s="379"/>
      <c r="Z229" s="379"/>
      <c r="AA229" s="379"/>
      <c r="AB229" s="379"/>
      <c r="AC229" s="380"/>
      <c r="AD229" s="378"/>
      <c r="AE229" s="379"/>
      <c r="AF229" s="379"/>
      <c r="AG229" s="379"/>
      <c r="AH229" s="379"/>
      <c r="AI229" s="379"/>
      <c r="AJ229" s="380"/>
    </row>
    <row r="230" spans="2:36" s="4" customFormat="1" hidden="1" outlineLevel="1" x14ac:dyDescent="0.25">
      <c r="B230" s="53" t="s">
        <v>80</v>
      </c>
      <c r="C230" s="378">
        <v>6.6777963272120202E-3</v>
      </c>
      <c r="D230" s="379">
        <v>2.1969080553295363E-2</v>
      </c>
      <c r="E230" s="379">
        <v>5.8138353706023771E-2</v>
      </c>
      <c r="F230" s="379">
        <v>1.7877327127659576E-2</v>
      </c>
      <c r="G230" s="379">
        <v>5.0015046644598257E-2</v>
      </c>
      <c r="H230" s="379">
        <v>3.182262048365788E-2</v>
      </c>
      <c r="I230" s="379">
        <v>8.3071261291401813E-2</v>
      </c>
      <c r="J230" s="380">
        <v>5.7466673681894495E-2</v>
      </c>
      <c r="K230" s="378"/>
      <c r="L230" s="379"/>
      <c r="M230" s="379"/>
      <c r="N230" s="379"/>
      <c r="O230" s="379"/>
      <c r="P230" s="380"/>
      <c r="Q230" s="378"/>
      <c r="R230" s="379"/>
      <c r="S230" s="379"/>
      <c r="T230" s="379"/>
      <c r="U230" s="379"/>
      <c r="V230" s="380"/>
      <c r="W230" s="378"/>
      <c r="X230" s="379"/>
      <c r="Y230" s="379"/>
      <c r="Z230" s="379"/>
      <c r="AA230" s="379"/>
      <c r="AB230" s="379"/>
      <c r="AC230" s="380"/>
      <c r="AD230" s="378"/>
      <c r="AE230" s="379"/>
      <c r="AF230" s="379"/>
      <c r="AG230" s="379"/>
      <c r="AH230" s="379"/>
      <c r="AI230" s="379"/>
      <c r="AJ230" s="380"/>
    </row>
    <row r="231" spans="2:36" s="4" customFormat="1" hidden="1" outlineLevel="1" x14ac:dyDescent="0.25">
      <c r="B231" s="53" t="s">
        <v>81</v>
      </c>
      <c r="C231" s="378">
        <v>3.2351989647363315E-4</v>
      </c>
      <c r="D231" s="379">
        <v>1.7657009938676253E-2</v>
      </c>
      <c r="E231" s="379">
        <v>3.574433711420013E-2</v>
      </c>
      <c r="F231" s="379">
        <v>1.2069890106371909E-2</v>
      </c>
      <c r="G231" s="379">
        <v>4.202957261494835E-2</v>
      </c>
      <c r="H231" s="379">
        <v>2.1370085572653675E-2</v>
      </c>
      <c r="I231" s="379">
        <v>6.238510918837762E-2</v>
      </c>
      <c r="J231" s="380">
        <v>4.1449922726073354E-2</v>
      </c>
      <c r="K231" s="378"/>
      <c r="L231" s="379"/>
      <c r="M231" s="379"/>
      <c r="N231" s="379"/>
      <c r="O231" s="379"/>
      <c r="P231" s="380"/>
      <c r="Q231" s="378"/>
      <c r="R231" s="379"/>
      <c r="S231" s="379"/>
      <c r="T231" s="379"/>
      <c r="U231" s="379"/>
      <c r="V231" s="380"/>
      <c r="W231" s="378"/>
      <c r="X231" s="379"/>
      <c r="Y231" s="379"/>
      <c r="Z231" s="379"/>
      <c r="AA231" s="379"/>
      <c r="AB231" s="379"/>
      <c r="AC231" s="380"/>
      <c r="AD231" s="378"/>
      <c r="AE231" s="379"/>
      <c r="AF231" s="379"/>
      <c r="AG231" s="379"/>
      <c r="AH231" s="379"/>
      <c r="AI231" s="379"/>
      <c r="AJ231" s="380"/>
    </row>
    <row r="232" spans="2:36" s="4" customFormat="1" hidden="1" outlineLevel="1" x14ac:dyDescent="0.25">
      <c r="B232" s="53" t="s">
        <v>82</v>
      </c>
      <c r="C232" s="378">
        <v>3.6714089031665903E-3</v>
      </c>
      <c r="D232" s="379">
        <v>2.165329257419437E-3</v>
      </c>
      <c r="E232" s="379">
        <v>4.3011182907555963E-3</v>
      </c>
      <c r="F232" s="379">
        <v>6.7028092656481022E-4</v>
      </c>
      <c r="G232" s="379">
        <v>5.7185145317545745E-3</v>
      </c>
      <c r="H232" s="379">
        <v>2.2287629514946322E-3</v>
      </c>
      <c r="I232" s="379">
        <v>2.8224428061892508E-2</v>
      </c>
      <c r="J232" s="380">
        <v>1.4391593788287554E-2</v>
      </c>
      <c r="K232" s="378"/>
      <c r="L232" s="379"/>
      <c r="M232" s="379"/>
      <c r="N232" s="379"/>
      <c r="O232" s="379"/>
      <c r="P232" s="380"/>
      <c r="Q232" s="378"/>
      <c r="R232" s="379"/>
      <c r="S232" s="379"/>
      <c r="T232" s="379"/>
      <c r="U232" s="379"/>
      <c r="V232" s="380"/>
      <c r="W232" s="378"/>
      <c r="X232" s="379"/>
      <c r="Y232" s="379"/>
      <c r="Z232" s="379"/>
      <c r="AA232" s="379"/>
      <c r="AB232" s="379"/>
      <c r="AC232" s="380"/>
      <c r="AD232" s="378"/>
      <c r="AE232" s="379"/>
      <c r="AF232" s="379"/>
      <c r="AG232" s="379"/>
      <c r="AH232" s="379"/>
      <c r="AI232" s="379"/>
      <c r="AJ232" s="380"/>
    </row>
    <row r="233" spans="2:36" s="4" customFormat="1" hidden="1" outlineLevel="1" x14ac:dyDescent="0.25">
      <c r="B233" s="53" t="s">
        <v>83</v>
      </c>
      <c r="C233" s="378">
        <v>1.4584346135148275E-3</v>
      </c>
      <c r="D233" s="379">
        <v>1.4796879203658865E-3</v>
      </c>
      <c r="E233" s="379">
        <v>2.9955269496225231E-3</v>
      </c>
      <c r="F233" s="379">
        <v>9.1143408763487757E-4</v>
      </c>
      <c r="G233" s="379">
        <v>2.2589812723165488E-3</v>
      </c>
      <c r="H233" s="379">
        <v>1.6374858294495528E-3</v>
      </c>
      <c r="I233" s="379">
        <v>1.9529538083968796E-2</v>
      </c>
      <c r="J233" s="380">
        <v>1.0781014663971647E-2</v>
      </c>
      <c r="K233" s="378"/>
      <c r="L233" s="379"/>
      <c r="M233" s="379"/>
      <c r="N233" s="379"/>
      <c r="O233" s="379"/>
      <c r="P233" s="380"/>
      <c r="Q233" s="378"/>
      <c r="R233" s="379"/>
      <c r="S233" s="379"/>
      <c r="T233" s="379"/>
      <c r="U233" s="379"/>
      <c r="V233" s="380"/>
      <c r="W233" s="378"/>
      <c r="X233" s="379"/>
      <c r="Y233" s="379"/>
      <c r="Z233" s="379"/>
      <c r="AA233" s="379"/>
      <c r="AB233" s="379"/>
      <c r="AC233" s="380"/>
      <c r="AD233" s="378"/>
      <c r="AE233" s="379"/>
      <c r="AF233" s="379"/>
      <c r="AG233" s="379"/>
      <c r="AH233" s="379"/>
      <c r="AI233" s="379"/>
      <c r="AJ233" s="380"/>
    </row>
    <row r="234" spans="2:36" s="4" customFormat="1" hidden="1" outlineLevel="1" x14ac:dyDescent="0.25">
      <c r="B234" s="53" t="s">
        <v>84</v>
      </c>
      <c r="C234" s="378">
        <v>1.3286093888396811E-3</v>
      </c>
      <c r="D234" s="379">
        <v>4.9385842725085472E-3</v>
      </c>
      <c r="E234" s="379">
        <v>1.1957484499557131E-2</v>
      </c>
      <c r="F234" s="379">
        <v>9.552502020721581E-4</v>
      </c>
      <c r="G234" s="379">
        <v>3.7713208194051599E-3</v>
      </c>
      <c r="H234" s="379">
        <v>4.3735336458234743E-3</v>
      </c>
      <c r="I234" s="379">
        <v>1.0757507844016136E-2</v>
      </c>
      <c r="J234" s="380">
        <v>7.529949808729201E-3</v>
      </c>
      <c r="K234" s="378"/>
      <c r="L234" s="379"/>
      <c r="M234" s="379"/>
      <c r="N234" s="379"/>
      <c r="O234" s="379"/>
      <c r="P234" s="380"/>
      <c r="Q234" s="378"/>
      <c r="R234" s="379"/>
      <c r="S234" s="379"/>
      <c r="T234" s="379"/>
      <c r="U234" s="379"/>
      <c r="V234" s="380"/>
      <c r="W234" s="378"/>
      <c r="X234" s="379"/>
      <c r="Y234" s="379"/>
      <c r="Z234" s="379"/>
      <c r="AA234" s="379"/>
      <c r="AB234" s="379"/>
      <c r="AC234" s="380"/>
      <c r="AD234" s="378"/>
      <c r="AE234" s="379"/>
      <c r="AF234" s="379"/>
      <c r="AG234" s="379"/>
      <c r="AH234" s="379"/>
      <c r="AI234" s="379"/>
      <c r="AJ234" s="380"/>
    </row>
    <row r="235" spans="2:36" s="4" customFormat="1" hidden="1" outlineLevel="1" x14ac:dyDescent="0.25">
      <c r="B235" s="53" t="s">
        <v>85</v>
      </c>
      <c r="C235" s="378">
        <v>4.5967404931048896E-3</v>
      </c>
      <c r="D235" s="379">
        <v>2.4825881824309143E-2</v>
      </c>
      <c r="E235" s="379">
        <v>1.0962726729120988E-2</v>
      </c>
      <c r="F235" s="379">
        <v>9.8244888311074352E-4</v>
      </c>
      <c r="G235" s="379">
        <v>3.678273663560569E-3</v>
      </c>
      <c r="H235" s="379">
        <v>4.883414191110361E-3</v>
      </c>
      <c r="I235" s="379">
        <v>1.3460038030097038E-2</v>
      </c>
      <c r="J235" s="380">
        <v>9.1215514256031398E-3</v>
      </c>
      <c r="K235" s="378"/>
      <c r="L235" s="379"/>
      <c r="M235" s="379"/>
      <c r="N235" s="379"/>
      <c r="O235" s="379"/>
      <c r="P235" s="380"/>
      <c r="Q235" s="378"/>
      <c r="R235" s="379"/>
      <c r="S235" s="379"/>
      <c r="T235" s="379"/>
      <c r="U235" s="379"/>
      <c r="V235" s="380"/>
      <c r="W235" s="378"/>
      <c r="X235" s="379"/>
      <c r="Y235" s="379"/>
      <c r="Z235" s="379"/>
      <c r="AA235" s="379"/>
      <c r="AB235" s="379"/>
      <c r="AC235" s="380"/>
      <c r="AD235" s="378"/>
      <c r="AE235" s="379"/>
      <c r="AF235" s="379"/>
      <c r="AG235" s="379"/>
      <c r="AH235" s="379"/>
      <c r="AI235" s="379"/>
      <c r="AJ235" s="380"/>
    </row>
    <row r="236" spans="2:36" s="4" customFormat="1" hidden="1" outlineLevel="1" x14ac:dyDescent="0.25">
      <c r="B236" s="53" t="s">
        <v>86</v>
      </c>
      <c r="C236" s="378">
        <v>4.3436293436293436E-3</v>
      </c>
      <c r="D236" s="379">
        <v>2.6654305249739253E-3</v>
      </c>
      <c r="E236" s="379">
        <v>1.1284403669724771E-2</v>
      </c>
      <c r="F236" s="379">
        <v>4.9558301802191573E-4</v>
      </c>
      <c r="G236" s="379">
        <v>1.6802539050345385E-3</v>
      </c>
      <c r="H236" s="379">
        <v>3.5365871214484172E-3</v>
      </c>
      <c r="I236" s="379">
        <v>1.3319076843456906E-2</v>
      </c>
      <c r="J236" s="380">
        <v>8.3855260737829493E-3</v>
      </c>
      <c r="K236" s="378"/>
      <c r="L236" s="379"/>
      <c r="M236" s="379"/>
      <c r="N236" s="379"/>
      <c r="O236" s="379"/>
      <c r="P236" s="380"/>
      <c r="Q236" s="378"/>
      <c r="R236" s="379"/>
      <c r="S236" s="379"/>
      <c r="T236" s="379"/>
      <c r="U236" s="379"/>
      <c r="V236" s="380"/>
      <c r="W236" s="378"/>
      <c r="X236" s="379"/>
      <c r="Y236" s="379"/>
      <c r="Z236" s="379"/>
      <c r="AA236" s="379"/>
      <c r="AB236" s="379"/>
      <c r="AC236" s="380"/>
      <c r="AD236" s="378"/>
      <c r="AE236" s="379"/>
      <c r="AF236" s="379"/>
      <c r="AG236" s="379"/>
      <c r="AH236" s="379"/>
      <c r="AI236" s="379"/>
      <c r="AJ236" s="380"/>
    </row>
    <row r="237" spans="2:36" s="4" customFormat="1" hidden="1" outlineLevel="1" x14ac:dyDescent="0.25">
      <c r="B237" s="53" t="s">
        <v>87</v>
      </c>
      <c r="C237" s="378">
        <v>2.6047565118912798E-2</v>
      </c>
      <c r="D237" s="379">
        <v>2.4056549994299396E-2</v>
      </c>
      <c r="E237" s="379">
        <v>3.7209706880055669E-2</v>
      </c>
      <c r="F237" s="379">
        <v>9.4169000541815158E-3</v>
      </c>
      <c r="G237" s="379">
        <v>6.5305894819028501E-2</v>
      </c>
      <c r="H237" s="379">
        <v>2.2140932728098882E-2</v>
      </c>
      <c r="I237" s="379">
        <v>4.6641687552635161E-2</v>
      </c>
      <c r="J237" s="380">
        <v>3.3815020568221138E-2</v>
      </c>
      <c r="K237" s="378"/>
      <c r="L237" s="379"/>
      <c r="M237" s="379"/>
      <c r="N237" s="379"/>
      <c r="O237" s="379"/>
      <c r="P237" s="380"/>
      <c r="Q237" s="378"/>
      <c r="R237" s="379"/>
      <c r="S237" s="379"/>
      <c r="T237" s="379"/>
      <c r="U237" s="379"/>
      <c r="V237" s="380"/>
      <c r="W237" s="378"/>
      <c r="X237" s="379"/>
      <c r="Y237" s="379"/>
      <c r="Z237" s="379"/>
      <c r="AA237" s="379"/>
      <c r="AB237" s="379"/>
      <c r="AC237" s="380"/>
      <c r="AD237" s="378"/>
      <c r="AE237" s="379"/>
      <c r="AF237" s="379"/>
      <c r="AG237" s="379"/>
      <c r="AH237" s="379"/>
      <c r="AI237" s="379"/>
      <c r="AJ237" s="380"/>
    </row>
    <row r="238" spans="2:36" s="4" customFormat="1" hidden="1" outlineLevel="1" x14ac:dyDescent="0.25">
      <c r="B238" s="53" t="s">
        <v>88</v>
      </c>
      <c r="C238" s="378">
        <v>2.5502318392581144E-2</v>
      </c>
      <c r="D238" s="379">
        <v>2.7011427911808841E-2</v>
      </c>
      <c r="E238" s="379">
        <v>7.3212288099130884E-2</v>
      </c>
      <c r="F238" s="379">
        <v>2.8690409279035309E-2</v>
      </c>
      <c r="G238" s="379">
        <v>8.3222811671087527E-2</v>
      </c>
      <c r="H238" s="379">
        <v>4.6022510957740702E-2</v>
      </c>
      <c r="I238" s="379">
        <v>0.10253134843298778</v>
      </c>
      <c r="J238" s="380">
        <v>7.2697333666614267E-2</v>
      </c>
      <c r="K238" s="378"/>
      <c r="L238" s="379"/>
      <c r="M238" s="379"/>
      <c r="N238" s="379"/>
      <c r="O238" s="379"/>
      <c r="P238" s="380"/>
      <c r="Q238" s="378"/>
      <c r="R238" s="379"/>
      <c r="S238" s="379"/>
      <c r="T238" s="379"/>
      <c r="U238" s="379"/>
      <c r="V238" s="380"/>
      <c r="W238" s="378"/>
      <c r="X238" s="379"/>
      <c r="Y238" s="379"/>
      <c r="Z238" s="379"/>
      <c r="AA238" s="379"/>
      <c r="AB238" s="379"/>
      <c r="AC238" s="380"/>
      <c r="AD238" s="378"/>
      <c r="AE238" s="379"/>
      <c r="AF238" s="379"/>
      <c r="AG238" s="379"/>
      <c r="AH238" s="379"/>
      <c r="AI238" s="379"/>
      <c r="AJ238" s="380"/>
    </row>
    <row r="239" spans="2:36" s="4" customFormat="1" hidden="1" outlineLevel="1" x14ac:dyDescent="0.25">
      <c r="B239" s="53" t="s">
        <v>89</v>
      </c>
      <c r="C239" s="378">
        <v>1.9586894586894586E-2</v>
      </c>
      <c r="D239" s="379">
        <v>3.3062713260383576E-2</v>
      </c>
      <c r="E239" s="379">
        <v>9.720176730486009E-2</v>
      </c>
      <c r="F239" s="379">
        <v>1.692100822135386E-2</v>
      </c>
      <c r="G239" s="379">
        <v>7.3251878621006142E-2</v>
      </c>
      <c r="H239" s="379">
        <v>4.6120934382350556E-2</v>
      </c>
      <c r="I239" s="379">
        <v>9.5070509801977746E-2</v>
      </c>
      <c r="J239" s="380">
        <v>7.0870581866574439E-2</v>
      </c>
      <c r="K239" s="378"/>
      <c r="L239" s="379"/>
      <c r="M239" s="379"/>
      <c r="N239" s="379"/>
      <c r="O239" s="379"/>
      <c r="P239" s="380"/>
      <c r="Q239" s="378"/>
      <c r="R239" s="379"/>
      <c r="S239" s="379"/>
      <c r="T239" s="379"/>
      <c r="U239" s="379"/>
      <c r="V239" s="380"/>
      <c r="W239" s="378"/>
      <c r="X239" s="379"/>
      <c r="Y239" s="379"/>
      <c r="Z239" s="379"/>
      <c r="AA239" s="379"/>
      <c r="AB239" s="379"/>
      <c r="AC239" s="380"/>
      <c r="AD239" s="378"/>
      <c r="AE239" s="379"/>
      <c r="AF239" s="379"/>
      <c r="AG239" s="379"/>
      <c r="AH239" s="379"/>
      <c r="AI239" s="379"/>
      <c r="AJ239" s="380"/>
    </row>
    <row r="240" spans="2:36" s="4" customFormat="1" ht="15.75" collapsed="1" x14ac:dyDescent="0.25">
      <c r="B240" s="65">
        <v>2000</v>
      </c>
      <c r="C240" s="381">
        <v>8.6275026343519499E-3</v>
      </c>
      <c r="D240" s="382">
        <v>1.8835450871187948E-2</v>
      </c>
      <c r="E240" s="382">
        <v>4.034619620248487E-2</v>
      </c>
      <c r="F240" s="382">
        <v>1.0214908073713082E-2</v>
      </c>
      <c r="G240" s="382">
        <v>4.0346270020033007E-2</v>
      </c>
      <c r="H240" s="382">
        <v>2.1482401166029064E-2</v>
      </c>
      <c r="I240" s="382">
        <v>5.825442983853641E-2</v>
      </c>
      <c r="J240" s="383">
        <v>3.9609126029902172E-2</v>
      </c>
      <c r="K240" s="381"/>
      <c r="L240" s="382"/>
      <c r="M240" s="382"/>
      <c r="N240" s="382"/>
      <c r="O240" s="382"/>
      <c r="P240" s="383"/>
      <c r="Q240" s="381"/>
      <c r="R240" s="382"/>
      <c r="S240" s="382"/>
      <c r="T240" s="382"/>
      <c r="U240" s="382"/>
      <c r="V240" s="383"/>
      <c r="W240" s="381"/>
      <c r="X240" s="382"/>
      <c r="Y240" s="382"/>
      <c r="Z240" s="382"/>
      <c r="AA240" s="382"/>
      <c r="AB240" s="382"/>
      <c r="AC240" s="383"/>
      <c r="AD240" s="381"/>
      <c r="AE240" s="382"/>
      <c r="AF240" s="382"/>
      <c r="AG240" s="382"/>
      <c r="AH240" s="382"/>
      <c r="AI240" s="382"/>
      <c r="AJ240" s="383"/>
    </row>
    <row r="241" spans="2:36" s="4" customFormat="1" hidden="1" outlineLevel="1" x14ac:dyDescent="0.25">
      <c r="B241" s="53" t="s">
        <v>78</v>
      </c>
      <c r="C241" s="378">
        <v>8.7601078167115903E-3</v>
      </c>
      <c r="D241" s="379">
        <v>2.8401865197117421E-2</v>
      </c>
      <c r="E241" s="379">
        <v>6.4461225771270877E-2</v>
      </c>
      <c r="F241" s="379">
        <v>2.810337522948736E-2</v>
      </c>
      <c r="G241" s="379">
        <v>5.38906274863417E-2</v>
      </c>
      <c r="H241" s="379">
        <v>4.1552931554465058E-2</v>
      </c>
      <c r="I241" s="379">
        <v>0.12443677594281488</v>
      </c>
      <c r="J241" s="380">
        <v>8.3745733788395907E-2</v>
      </c>
      <c r="K241" s="378"/>
      <c r="L241" s="379"/>
      <c r="M241" s="379"/>
      <c r="N241" s="379"/>
      <c r="O241" s="379"/>
      <c r="P241" s="380"/>
      <c r="Q241" s="378"/>
      <c r="R241" s="379"/>
      <c r="S241" s="379"/>
      <c r="T241" s="379"/>
      <c r="U241" s="379"/>
      <c r="V241" s="380"/>
      <c r="W241" s="378"/>
      <c r="X241" s="379"/>
      <c r="Y241" s="379"/>
      <c r="Z241" s="379"/>
      <c r="AA241" s="379"/>
      <c r="AB241" s="379"/>
      <c r="AC241" s="380"/>
      <c r="AD241" s="378"/>
      <c r="AE241" s="379"/>
      <c r="AF241" s="379"/>
      <c r="AG241" s="379"/>
      <c r="AH241" s="379"/>
      <c r="AI241" s="379"/>
      <c r="AJ241" s="380"/>
    </row>
    <row r="242" spans="2:36" s="4" customFormat="1" hidden="1" outlineLevel="1" x14ac:dyDescent="0.25">
      <c r="B242" s="53" t="s">
        <v>79</v>
      </c>
      <c r="C242" s="378">
        <v>4.7211566833874298E-3</v>
      </c>
      <c r="D242" s="379">
        <v>3.2134996331621424E-2</v>
      </c>
      <c r="E242" s="379">
        <v>5.3452698811580546E-2</v>
      </c>
      <c r="F242" s="379">
        <v>1.4598540145985401E-2</v>
      </c>
      <c r="G242" s="379">
        <v>6.0267616272795942E-2</v>
      </c>
      <c r="H242" s="379">
        <v>3.164010659991584E-2</v>
      </c>
      <c r="I242" s="379">
        <v>0.10394583697052832</v>
      </c>
      <c r="J242" s="380">
        <v>6.8471396583576399E-2</v>
      </c>
      <c r="K242" s="378"/>
      <c r="L242" s="379"/>
      <c r="M242" s="379"/>
      <c r="N242" s="379"/>
      <c r="O242" s="379"/>
      <c r="P242" s="380"/>
      <c r="Q242" s="378"/>
      <c r="R242" s="379"/>
      <c r="S242" s="379"/>
      <c r="T242" s="379"/>
      <c r="U242" s="379"/>
      <c r="V242" s="380"/>
      <c r="W242" s="378"/>
      <c r="X242" s="379"/>
      <c r="Y242" s="379"/>
      <c r="Z242" s="379"/>
      <c r="AA242" s="379"/>
      <c r="AB242" s="379"/>
      <c r="AC242" s="380"/>
      <c r="AD242" s="378"/>
      <c r="AE242" s="379"/>
      <c r="AF242" s="379"/>
      <c r="AG242" s="379"/>
      <c r="AH242" s="379"/>
      <c r="AI242" s="379"/>
      <c r="AJ242" s="380"/>
    </row>
    <row r="243" spans="2:36" s="4" customFormat="1" hidden="1" outlineLevel="1" x14ac:dyDescent="0.25">
      <c r="B243" s="53" t="s">
        <v>80</v>
      </c>
      <c r="C243" s="378">
        <v>5.1858254105445114E-3</v>
      </c>
      <c r="D243" s="379">
        <v>2.8062970568104039E-2</v>
      </c>
      <c r="E243" s="379">
        <v>4.9412885774007133E-2</v>
      </c>
      <c r="F243" s="379">
        <v>1.640316385830148E-2</v>
      </c>
      <c r="G243" s="379">
        <v>3.5191775405298539E-2</v>
      </c>
      <c r="H243" s="379">
        <v>2.8836472761752083E-2</v>
      </c>
      <c r="I243" s="379">
        <v>0.11339487639397956</v>
      </c>
      <c r="J243" s="380">
        <v>7.1174073260609608E-2</v>
      </c>
      <c r="K243" s="378"/>
      <c r="L243" s="379"/>
      <c r="M243" s="379"/>
      <c r="N243" s="379"/>
      <c r="O243" s="379"/>
      <c r="P243" s="380"/>
      <c r="Q243" s="378"/>
      <c r="R243" s="379"/>
      <c r="S243" s="379"/>
      <c r="T243" s="379"/>
      <c r="U243" s="379"/>
      <c r="V243" s="380"/>
      <c r="W243" s="378"/>
      <c r="X243" s="379"/>
      <c r="Y243" s="379"/>
      <c r="Z243" s="379"/>
      <c r="AA243" s="379"/>
      <c r="AB243" s="379"/>
      <c r="AC243" s="380"/>
      <c r="AD243" s="378"/>
      <c r="AE243" s="379"/>
      <c r="AF243" s="379"/>
      <c r="AG243" s="379"/>
      <c r="AH243" s="379"/>
      <c r="AI243" s="379"/>
      <c r="AJ243" s="380"/>
    </row>
    <row r="244" spans="2:36" s="4" customFormat="1" hidden="1" outlineLevel="1" x14ac:dyDescent="0.25">
      <c r="B244" s="53" t="s">
        <v>81</v>
      </c>
      <c r="C244" s="378">
        <v>9.8443950460463635E-3</v>
      </c>
      <c r="D244" s="379">
        <v>9.7512719050310906E-3</v>
      </c>
      <c r="E244" s="379">
        <v>1.7359311845787127E-2</v>
      </c>
      <c r="F244" s="379">
        <v>6.0471008127525403E-3</v>
      </c>
      <c r="G244" s="379">
        <v>4.3824017392299332E-2</v>
      </c>
      <c r="H244" s="379">
        <v>1.3032325328130727E-2</v>
      </c>
      <c r="I244" s="379">
        <v>5.850638049546316E-2</v>
      </c>
      <c r="J244" s="380">
        <v>3.5762779243441942E-2</v>
      </c>
      <c r="K244" s="378"/>
      <c r="L244" s="379"/>
      <c r="M244" s="379"/>
      <c r="N244" s="379"/>
      <c r="O244" s="379"/>
      <c r="P244" s="380"/>
      <c r="Q244" s="378"/>
      <c r="R244" s="379"/>
      <c r="S244" s="379"/>
      <c r="T244" s="379"/>
      <c r="U244" s="379"/>
      <c r="V244" s="380"/>
      <c r="W244" s="378"/>
      <c r="X244" s="379"/>
      <c r="Y244" s="379"/>
      <c r="Z244" s="379"/>
      <c r="AA244" s="379"/>
      <c r="AB244" s="379"/>
      <c r="AC244" s="380"/>
      <c r="AD244" s="378"/>
      <c r="AE244" s="379"/>
      <c r="AF244" s="379"/>
      <c r="AG244" s="379"/>
      <c r="AH244" s="379"/>
      <c r="AI244" s="379"/>
      <c r="AJ244" s="380"/>
    </row>
    <row r="245" spans="2:36" s="4" customFormat="1" hidden="1" outlineLevel="1" x14ac:dyDescent="0.25">
      <c r="B245" s="53" t="s">
        <v>82</v>
      </c>
      <c r="C245" s="378">
        <v>1.1123470522803114E-3</v>
      </c>
      <c r="D245" s="379">
        <v>1.6286644951140066E-3</v>
      </c>
      <c r="E245" s="379">
        <v>2.9474704243549884E-3</v>
      </c>
      <c r="F245" s="379">
        <v>1.2254025958111653E-4</v>
      </c>
      <c r="G245" s="379">
        <v>1.7204027016694279E-3</v>
      </c>
      <c r="H245" s="379">
        <v>1.1546010853250202E-3</v>
      </c>
      <c r="I245" s="379">
        <v>8.9965180840051451E-3</v>
      </c>
      <c r="J245" s="380">
        <v>4.9125866241750971E-3</v>
      </c>
      <c r="K245" s="378"/>
      <c r="L245" s="379"/>
      <c r="M245" s="379"/>
      <c r="N245" s="379"/>
      <c r="O245" s="379"/>
      <c r="P245" s="380"/>
      <c r="Q245" s="378"/>
      <c r="R245" s="379"/>
      <c r="S245" s="379"/>
      <c r="T245" s="379"/>
      <c r="U245" s="379"/>
      <c r="V245" s="380"/>
      <c r="W245" s="378"/>
      <c r="X245" s="379"/>
      <c r="Y245" s="379"/>
      <c r="Z245" s="379"/>
      <c r="AA245" s="379"/>
      <c r="AB245" s="379"/>
      <c r="AC245" s="380"/>
      <c r="AD245" s="378"/>
      <c r="AE245" s="379"/>
      <c r="AF245" s="379"/>
      <c r="AG245" s="379"/>
      <c r="AH245" s="379"/>
      <c r="AI245" s="379"/>
      <c r="AJ245" s="380"/>
    </row>
    <row r="246" spans="2:36" s="4" customFormat="1" hidden="1" outlineLevel="1" x14ac:dyDescent="0.25">
      <c r="B246" s="53" t="s">
        <v>83</v>
      </c>
      <c r="C246" s="378">
        <v>0</v>
      </c>
      <c r="D246" s="379">
        <v>1.6408114558472554E-3</v>
      </c>
      <c r="E246" s="379">
        <v>3.0552654987044126E-3</v>
      </c>
      <c r="F246" s="379">
        <v>1.5567317528799538E-4</v>
      </c>
      <c r="G246" s="379">
        <v>7.9484425349087007E-3</v>
      </c>
      <c r="H246" s="379">
        <v>1.781289192906349E-3</v>
      </c>
      <c r="I246" s="379">
        <v>1.2603996625988385E-2</v>
      </c>
      <c r="J246" s="380">
        <v>7.1883773246260285E-3</v>
      </c>
      <c r="K246" s="378"/>
      <c r="L246" s="379"/>
      <c r="M246" s="379"/>
      <c r="N246" s="379"/>
      <c r="O246" s="379"/>
      <c r="P246" s="380"/>
      <c r="Q246" s="378"/>
      <c r="R246" s="379"/>
      <c r="S246" s="379"/>
      <c r="T246" s="379"/>
      <c r="U246" s="379"/>
      <c r="V246" s="380"/>
      <c r="W246" s="378"/>
      <c r="X246" s="379"/>
      <c r="Y246" s="379"/>
      <c r="Z246" s="379"/>
      <c r="AA246" s="379"/>
      <c r="AB246" s="379"/>
      <c r="AC246" s="380"/>
      <c r="AD246" s="378"/>
      <c r="AE246" s="379"/>
      <c r="AF246" s="379"/>
      <c r="AG246" s="379"/>
      <c r="AH246" s="379"/>
      <c r="AI246" s="379"/>
      <c r="AJ246" s="380"/>
    </row>
    <row r="247" spans="2:36" s="4" customFormat="1" hidden="1" outlineLevel="1" x14ac:dyDescent="0.25">
      <c r="B247" s="53" t="s">
        <v>84</v>
      </c>
      <c r="C247" s="378">
        <v>0</v>
      </c>
      <c r="D247" s="379">
        <v>2.0874103065883888E-3</v>
      </c>
      <c r="E247" s="379">
        <v>2.7397260273972603E-3</v>
      </c>
      <c r="F247" s="379">
        <v>6.343306917778234E-4</v>
      </c>
      <c r="G247" s="379">
        <v>3.6825492259131218E-3</v>
      </c>
      <c r="H247" s="379">
        <v>1.5271713506754402E-3</v>
      </c>
      <c r="I247" s="379">
        <v>8.2933564224369916E-3</v>
      </c>
      <c r="J247" s="380">
        <v>5.0636379425485021E-3</v>
      </c>
      <c r="K247" s="378"/>
      <c r="L247" s="379"/>
      <c r="M247" s="379"/>
      <c r="N247" s="379"/>
      <c r="O247" s="379"/>
      <c r="P247" s="380"/>
      <c r="Q247" s="378"/>
      <c r="R247" s="379"/>
      <c r="S247" s="379"/>
      <c r="T247" s="379"/>
      <c r="U247" s="379"/>
      <c r="V247" s="380"/>
      <c r="W247" s="378"/>
      <c r="X247" s="379"/>
      <c r="Y247" s="379"/>
      <c r="Z247" s="379"/>
      <c r="AA247" s="379"/>
      <c r="AB247" s="379"/>
      <c r="AC247" s="380"/>
      <c r="AD247" s="378"/>
      <c r="AE247" s="379"/>
      <c r="AF247" s="379"/>
      <c r="AG247" s="379"/>
      <c r="AH247" s="379"/>
      <c r="AI247" s="379"/>
      <c r="AJ247" s="380"/>
    </row>
    <row r="248" spans="2:36" s="4" customFormat="1" hidden="1" outlineLevel="1" x14ac:dyDescent="0.25">
      <c r="B248" s="53" t="s">
        <v>85</v>
      </c>
      <c r="C248" s="378">
        <v>1.6852039096730705E-3</v>
      </c>
      <c r="D248" s="379">
        <v>6.6053314460957774E-3</v>
      </c>
      <c r="E248" s="379">
        <v>2.7013832384052074E-3</v>
      </c>
      <c r="F248" s="379">
        <v>3.0907246560578204E-4</v>
      </c>
      <c r="G248" s="379">
        <v>2.0580366330520683E-3</v>
      </c>
      <c r="H248" s="379">
        <v>1.3854045755794361E-3</v>
      </c>
      <c r="I248" s="379">
        <v>9.5668796171431945E-3</v>
      </c>
      <c r="J248" s="380">
        <v>5.5382062480554047E-3</v>
      </c>
      <c r="K248" s="378"/>
      <c r="L248" s="379"/>
      <c r="M248" s="379"/>
      <c r="N248" s="379"/>
      <c r="O248" s="379"/>
      <c r="P248" s="380"/>
      <c r="Q248" s="378"/>
      <c r="R248" s="379"/>
      <c r="S248" s="379"/>
      <c r="T248" s="379"/>
      <c r="U248" s="379"/>
      <c r="V248" s="380"/>
      <c r="W248" s="378"/>
      <c r="X248" s="379"/>
      <c r="Y248" s="379"/>
      <c r="Z248" s="379"/>
      <c r="AA248" s="379"/>
      <c r="AB248" s="379"/>
      <c r="AC248" s="380"/>
      <c r="AD248" s="378"/>
      <c r="AE248" s="379"/>
      <c r="AF248" s="379"/>
      <c r="AG248" s="379"/>
      <c r="AH248" s="379"/>
      <c r="AI248" s="379"/>
      <c r="AJ248" s="380"/>
    </row>
    <row r="249" spans="2:36" s="4" customFormat="1" hidden="1" outlineLevel="1" x14ac:dyDescent="0.25">
      <c r="B249" s="53" t="s">
        <v>86</v>
      </c>
      <c r="C249" s="378">
        <v>1.455604075691412E-3</v>
      </c>
      <c r="D249" s="379">
        <v>8.1416940437080421E-3</v>
      </c>
      <c r="E249" s="379">
        <v>2.8934138666859561E-3</v>
      </c>
      <c r="F249" s="379">
        <v>4.8549259844465827E-4</v>
      </c>
      <c r="G249" s="379">
        <v>7.100591715976331E-4</v>
      </c>
      <c r="H249" s="379">
        <v>1.4751528934509358E-3</v>
      </c>
      <c r="I249" s="379">
        <v>8.3581573128470171E-3</v>
      </c>
      <c r="J249" s="380">
        <v>4.8237388973785059E-3</v>
      </c>
      <c r="K249" s="378"/>
      <c r="L249" s="379"/>
      <c r="M249" s="379"/>
      <c r="N249" s="379"/>
      <c r="O249" s="379"/>
      <c r="P249" s="380"/>
      <c r="Q249" s="378"/>
      <c r="R249" s="379"/>
      <c r="S249" s="379"/>
      <c r="T249" s="379"/>
      <c r="U249" s="379"/>
      <c r="V249" s="380"/>
      <c r="W249" s="378"/>
      <c r="X249" s="379"/>
      <c r="Y249" s="379"/>
      <c r="Z249" s="379"/>
      <c r="AA249" s="379"/>
      <c r="AB249" s="379"/>
      <c r="AC249" s="380"/>
      <c r="AD249" s="378"/>
      <c r="AE249" s="379"/>
      <c r="AF249" s="379"/>
      <c r="AG249" s="379"/>
      <c r="AH249" s="379"/>
      <c r="AI249" s="379"/>
      <c r="AJ249" s="380"/>
    </row>
    <row r="250" spans="2:36" s="4" customFormat="1" hidden="1" outlineLevel="1" x14ac:dyDescent="0.25">
      <c r="B250" s="53" t="s">
        <v>87</v>
      </c>
      <c r="C250" s="378">
        <v>2.0126509488211618E-3</v>
      </c>
      <c r="D250" s="379">
        <v>1.6916616676664668E-2</v>
      </c>
      <c r="E250" s="379">
        <v>2.325140881754037E-2</v>
      </c>
      <c r="F250" s="379">
        <v>9.0833150856021345E-3</v>
      </c>
      <c r="G250" s="379">
        <v>3.5040305670751594E-2</v>
      </c>
      <c r="H250" s="379">
        <v>1.5882470626750574E-2</v>
      </c>
      <c r="I250" s="379">
        <v>4.6861339394999126E-2</v>
      </c>
      <c r="J250" s="380">
        <v>3.1279588336192113E-2</v>
      </c>
      <c r="K250" s="378"/>
      <c r="L250" s="379"/>
      <c r="M250" s="379"/>
      <c r="N250" s="379"/>
      <c r="O250" s="379"/>
      <c r="P250" s="380"/>
      <c r="Q250" s="378"/>
      <c r="R250" s="379"/>
      <c r="S250" s="379"/>
      <c r="T250" s="379"/>
      <c r="U250" s="379"/>
      <c r="V250" s="380"/>
      <c r="W250" s="378"/>
      <c r="X250" s="379"/>
      <c r="Y250" s="379"/>
      <c r="Z250" s="379"/>
      <c r="AA250" s="379"/>
      <c r="AB250" s="379"/>
      <c r="AC250" s="380"/>
      <c r="AD250" s="378"/>
      <c r="AE250" s="379"/>
      <c r="AF250" s="379"/>
      <c r="AG250" s="379"/>
      <c r="AH250" s="379"/>
      <c r="AI250" s="379"/>
      <c r="AJ250" s="380"/>
    </row>
    <row r="251" spans="2:36" s="4" customFormat="1" hidden="1" outlineLevel="1" x14ac:dyDescent="0.25">
      <c r="B251" s="53" t="s">
        <v>88</v>
      </c>
      <c r="C251" s="378">
        <v>1.8201674554058974E-3</v>
      </c>
      <c r="D251" s="379">
        <v>2.9246892517669997E-2</v>
      </c>
      <c r="E251" s="379">
        <v>5.1946361150891809E-2</v>
      </c>
      <c r="F251" s="379">
        <v>2.0574891897639471E-2</v>
      </c>
      <c r="G251" s="379">
        <v>3.4619341563786009E-2</v>
      </c>
      <c r="H251" s="379">
        <v>3.1422053083337814E-2</v>
      </c>
      <c r="I251" s="379">
        <v>0.11477779613414836</v>
      </c>
      <c r="J251" s="380">
        <v>7.1949055329787417E-2</v>
      </c>
      <c r="K251" s="378"/>
      <c r="L251" s="379"/>
      <c r="M251" s="379"/>
      <c r="N251" s="379"/>
      <c r="O251" s="379"/>
      <c r="P251" s="380"/>
      <c r="Q251" s="378"/>
      <c r="R251" s="379"/>
      <c r="S251" s="379"/>
      <c r="T251" s="379"/>
      <c r="U251" s="379"/>
      <c r="V251" s="380"/>
      <c r="W251" s="378"/>
      <c r="X251" s="379"/>
      <c r="Y251" s="379"/>
      <c r="Z251" s="379"/>
      <c r="AA251" s="379"/>
      <c r="AB251" s="379"/>
      <c r="AC251" s="380"/>
      <c r="AD251" s="378"/>
      <c r="AE251" s="379"/>
      <c r="AF251" s="379"/>
      <c r="AG251" s="379"/>
      <c r="AH251" s="379"/>
      <c r="AI251" s="379"/>
      <c r="AJ251" s="380"/>
    </row>
    <row r="252" spans="2:36" s="4" customFormat="1" hidden="1" outlineLevel="1" x14ac:dyDescent="0.25">
      <c r="B252" s="53" t="s">
        <v>89</v>
      </c>
      <c r="C252" s="378">
        <v>6.384408602150538E-3</v>
      </c>
      <c r="D252" s="379">
        <v>3.0825242718446604E-2</v>
      </c>
      <c r="E252" s="379">
        <v>4.7385438733415094E-2</v>
      </c>
      <c r="F252" s="379">
        <v>1.8887088307123455E-2</v>
      </c>
      <c r="G252" s="379">
        <v>4.4608197907757087E-2</v>
      </c>
      <c r="H252" s="379">
        <v>3.0716987876440977E-2</v>
      </c>
      <c r="I252" s="379">
        <v>0.10643454038997215</v>
      </c>
      <c r="J252" s="380">
        <v>6.9844971282981394E-2</v>
      </c>
      <c r="K252" s="378"/>
      <c r="L252" s="379"/>
      <c r="M252" s="379"/>
      <c r="N252" s="379"/>
      <c r="O252" s="379"/>
      <c r="P252" s="380"/>
      <c r="Q252" s="378"/>
      <c r="R252" s="379"/>
      <c r="S252" s="379"/>
      <c r="T252" s="379"/>
      <c r="U252" s="379"/>
      <c r="V252" s="380"/>
      <c r="W252" s="378"/>
      <c r="X252" s="379"/>
      <c r="Y252" s="379"/>
      <c r="Z252" s="379"/>
      <c r="AA252" s="379"/>
      <c r="AB252" s="379"/>
      <c r="AC252" s="380"/>
      <c r="AD252" s="378"/>
      <c r="AE252" s="379"/>
      <c r="AF252" s="379"/>
      <c r="AG252" s="379"/>
      <c r="AH252" s="379"/>
      <c r="AI252" s="379"/>
      <c r="AJ252" s="380"/>
    </row>
    <row r="253" spans="2:36" s="4" customFormat="1" ht="15.75" collapsed="1" x14ac:dyDescent="0.25">
      <c r="B253" s="65">
        <v>1999</v>
      </c>
      <c r="C253" s="381">
        <v>3.6786910448580682E-3</v>
      </c>
      <c r="D253" s="382">
        <v>1.6591991802117061E-2</v>
      </c>
      <c r="E253" s="382">
        <v>2.7552809192022593E-2</v>
      </c>
      <c r="F253" s="382">
        <v>9.464779359862183E-3</v>
      </c>
      <c r="G253" s="382">
        <v>2.882167878647636E-2</v>
      </c>
      <c r="H253" s="382">
        <v>1.6799489049391603E-2</v>
      </c>
      <c r="I253" s="382">
        <v>6.0273593603260921E-2</v>
      </c>
      <c r="J253" s="383">
        <v>3.8600078762481137E-2</v>
      </c>
      <c r="K253" s="381"/>
      <c r="L253" s="382"/>
      <c r="M253" s="382"/>
      <c r="N253" s="382"/>
      <c r="O253" s="382"/>
      <c r="P253" s="383"/>
      <c r="Q253" s="381"/>
      <c r="R253" s="382"/>
      <c r="S253" s="382"/>
      <c r="T253" s="382"/>
      <c r="U253" s="382"/>
      <c r="V253" s="383"/>
      <c r="W253" s="381"/>
      <c r="X253" s="382"/>
      <c r="Y253" s="382"/>
      <c r="Z253" s="382"/>
      <c r="AA253" s="382"/>
      <c r="AB253" s="382"/>
      <c r="AC253" s="383"/>
      <c r="AD253" s="381"/>
      <c r="AE253" s="382"/>
      <c r="AF253" s="382"/>
      <c r="AG253" s="382"/>
      <c r="AH253" s="382"/>
      <c r="AI253" s="382"/>
      <c r="AJ253" s="383"/>
    </row>
    <row r="254" spans="2:36" s="4" customFormat="1" hidden="1" outlineLevel="1" x14ac:dyDescent="0.25">
      <c r="B254" s="53" t="s">
        <v>78</v>
      </c>
      <c r="C254" s="378">
        <v>1.5795411808950735E-2</v>
      </c>
      <c r="D254" s="379">
        <v>3.9299444681759929E-2</v>
      </c>
      <c r="E254" s="379">
        <v>5.4387045674557773E-2</v>
      </c>
      <c r="F254" s="379">
        <v>2.7232942112592005E-2</v>
      </c>
      <c r="G254" s="379">
        <v>3.5224299661795674E-2</v>
      </c>
      <c r="H254" s="379">
        <v>3.6659587976443288E-2</v>
      </c>
      <c r="I254" s="379">
        <v>8.842307151084311E-2</v>
      </c>
      <c r="J254" s="380">
        <v>6.3174587071955071E-2</v>
      </c>
      <c r="K254" s="378"/>
      <c r="L254" s="379"/>
      <c r="M254" s="379"/>
      <c r="N254" s="379"/>
      <c r="O254" s="379"/>
      <c r="P254" s="380"/>
      <c r="Q254" s="378"/>
      <c r="R254" s="379"/>
      <c r="S254" s="379"/>
      <c r="T254" s="379"/>
      <c r="U254" s="379"/>
      <c r="V254" s="380"/>
      <c r="W254" s="378"/>
      <c r="X254" s="379"/>
      <c r="Y254" s="379"/>
      <c r="Z254" s="379"/>
      <c r="AA254" s="379"/>
      <c r="AB254" s="379"/>
      <c r="AC254" s="380"/>
      <c r="AD254" s="378"/>
      <c r="AE254" s="379"/>
      <c r="AF254" s="379"/>
      <c r="AG254" s="379"/>
      <c r="AH254" s="379"/>
      <c r="AI254" s="379"/>
      <c r="AJ254" s="380"/>
    </row>
    <row r="255" spans="2:36" s="4" customFormat="1" hidden="1" outlineLevel="1" x14ac:dyDescent="0.25">
      <c r="B255" s="53" t="s">
        <v>79</v>
      </c>
      <c r="C255" s="378">
        <v>5.0687907313540911E-3</v>
      </c>
      <c r="D255" s="379">
        <v>3.8050270795722818E-2</v>
      </c>
      <c r="E255" s="379">
        <v>5.5728535471240792E-2</v>
      </c>
      <c r="F255" s="379">
        <v>2.0201051094268018E-2</v>
      </c>
      <c r="G255" s="379">
        <v>2.9559204840103718E-2</v>
      </c>
      <c r="H255" s="379">
        <v>3.2530327306019687E-2</v>
      </c>
      <c r="I255" s="379">
        <v>9.3700690473259546E-2</v>
      </c>
      <c r="J255" s="380">
        <v>6.3457980411793666E-2</v>
      </c>
      <c r="K255" s="378"/>
      <c r="L255" s="379"/>
      <c r="M255" s="379"/>
      <c r="N255" s="379"/>
      <c r="O255" s="379"/>
      <c r="P255" s="380"/>
      <c r="Q255" s="378"/>
      <c r="R255" s="379"/>
      <c r="S255" s="379"/>
      <c r="T255" s="379"/>
      <c r="U255" s="379"/>
      <c r="V255" s="380"/>
      <c r="W255" s="378"/>
      <c r="X255" s="379"/>
      <c r="Y255" s="379"/>
      <c r="Z255" s="379"/>
      <c r="AA255" s="379"/>
      <c r="AB255" s="379"/>
      <c r="AC255" s="380"/>
      <c r="AD255" s="378"/>
      <c r="AE255" s="379"/>
      <c r="AF255" s="379"/>
      <c r="AG255" s="379"/>
      <c r="AH255" s="379"/>
      <c r="AI255" s="379"/>
      <c r="AJ255" s="380"/>
    </row>
    <row r="256" spans="2:36" s="4" customFormat="1" hidden="1" outlineLevel="1" x14ac:dyDescent="0.25">
      <c r="B256" s="53" t="s">
        <v>80</v>
      </c>
      <c r="C256" s="378">
        <v>0</v>
      </c>
      <c r="D256" s="379">
        <v>4.6794208893485005E-2</v>
      </c>
      <c r="E256" s="379">
        <v>5.5725304309049171E-2</v>
      </c>
      <c r="F256" s="379">
        <v>2.8637052240629429E-2</v>
      </c>
      <c r="G256" s="379">
        <v>2.9749944183969635E-2</v>
      </c>
      <c r="H256" s="379">
        <v>3.7788836047158617E-2</v>
      </c>
      <c r="I256" s="379">
        <v>0.1137739058204616</v>
      </c>
      <c r="J256" s="380">
        <v>7.6917593021657099E-2</v>
      </c>
      <c r="K256" s="378"/>
      <c r="L256" s="379"/>
      <c r="M256" s="379"/>
      <c r="N256" s="379"/>
      <c r="O256" s="379"/>
      <c r="P256" s="380"/>
      <c r="Q256" s="378"/>
      <c r="R256" s="379"/>
      <c r="S256" s="379"/>
      <c r="T256" s="379"/>
      <c r="U256" s="379"/>
      <c r="V256" s="380"/>
      <c r="W256" s="378"/>
      <c r="X256" s="379"/>
      <c r="Y256" s="379"/>
      <c r="Z256" s="379"/>
      <c r="AA256" s="379"/>
      <c r="AB256" s="379"/>
      <c r="AC256" s="380"/>
      <c r="AD256" s="378"/>
      <c r="AE256" s="379"/>
      <c r="AF256" s="379"/>
      <c r="AG256" s="379"/>
      <c r="AH256" s="379"/>
      <c r="AI256" s="379"/>
      <c r="AJ256" s="380"/>
    </row>
    <row r="257" spans="2:36" s="4" customFormat="1" hidden="1" outlineLevel="1" x14ac:dyDescent="0.25">
      <c r="B257" s="53" t="s">
        <v>81</v>
      </c>
      <c r="C257" s="378">
        <v>2.1937842778793418E-3</v>
      </c>
      <c r="D257" s="379">
        <v>8.0891128497546736E-3</v>
      </c>
      <c r="E257" s="379">
        <v>1.2074340734106136E-2</v>
      </c>
      <c r="F257" s="379">
        <v>8.9808668488871538E-3</v>
      </c>
      <c r="G257" s="379">
        <v>9.0438507764621888E-3</v>
      </c>
      <c r="H257" s="379">
        <v>9.7871324635966407E-3</v>
      </c>
      <c r="I257" s="379">
        <v>4.7389469006887355E-2</v>
      </c>
      <c r="J257" s="380">
        <v>2.794962735618739E-2</v>
      </c>
      <c r="K257" s="378"/>
      <c r="L257" s="379"/>
      <c r="M257" s="379"/>
      <c r="N257" s="379"/>
      <c r="O257" s="379"/>
      <c r="P257" s="380"/>
      <c r="Q257" s="378"/>
      <c r="R257" s="379"/>
      <c r="S257" s="379"/>
      <c r="T257" s="379"/>
      <c r="U257" s="379"/>
      <c r="V257" s="380"/>
      <c r="W257" s="378"/>
      <c r="X257" s="379"/>
      <c r="Y257" s="379"/>
      <c r="Z257" s="379"/>
      <c r="AA257" s="379"/>
      <c r="AB257" s="379"/>
      <c r="AC257" s="380"/>
      <c r="AD257" s="378"/>
      <c r="AE257" s="379"/>
      <c r="AF257" s="379"/>
      <c r="AG257" s="379"/>
      <c r="AH257" s="379"/>
      <c r="AI257" s="379"/>
      <c r="AJ257" s="380"/>
    </row>
    <row r="258" spans="2:36" s="4" customFormat="1" hidden="1" outlineLevel="1" x14ac:dyDescent="0.25">
      <c r="B258" s="53" t="s">
        <v>82</v>
      </c>
      <c r="C258" s="378">
        <v>2.3923444976076554E-3</v>
      </c>
      <c r="D258" s="379">
        <v>2.8847540747151308E-4</v>
      </c>
      <c r="E258" s="379">
        <v>1.9615535504119262E-4</v>
      </c>
      <c r="F258" s="379">
        <v>8.3208349598339938E-4</v>
      </c>
      <c r="G258" s="379">
        <v>1.4082854125102688E-3</v>
      </c>
      <c r="H258" s="379">
        <v>7.1058475203552923E-4</v>
      </c>
      <c r="I258" s="379">
        <v>4.9879980475932579E-3</v>
      </c>
      <c r="J258" s="380">
        <v>2.719558841078528E-3</v>
      </c>
      <c r="K258" s="378"/>
      <c r="L258" s="379"/>
      <c r="M258" s="379"/>
      <c r="N258" s="379"/>
      <c r="O258" s="379"/>
      <c r="P258" s="380"/>
      <c r="Q258" s="378"/>
      <c r="R258" s="379"/>
      <c r="S258" s="379"/>
      <c r="T258" s="379"/>
      <c r="U258" s="379"/>
      <c r="V258" s="380"/>
      <c r="W258" s="378"/>
      <c r="X258" s="379"/>
      <c r="Y258" s="379"/>
      <c r="Z258" s="379"/>
      <c r="AA258" s="379"/>
      <c r="AB258" s="379"/>
      <c r="AC258" s="380"/>
      <c r="AD258" s="378"/>
      <c r="AE258" s="379"/>
      <c r="AF258" s="379"/>
      <c r="AG258" s="379"/>
      <c r="AH258" s="379"/>
      <c r="AI258" s="379"/>
      <c r="AJ258" s="380"/>
    </row>
    <row r="259" spans="2:36" s="4" customFormat="1" hidden="1" outlineLevel="1" x14ac:dyDescent="0.25">
      <c r="B259" s="53" t="s">
        <v>83</v>
      </c>
      <c r="C259" s="378">
        <v>7.0134424313267095E-3</v>
      </c>
      <c r="D259" s="379">
        <v>6.8247739293635903E-4</v>
      </c>
      <c r="E259" s="379">
        <v>1.8105282216086544E-4</v>
      </c>
      <c r="F259" s="379">
        <v>7.2326389269393887E-4</v>
      </c>
      <c r="G259" s="379">
        <v>1.0316875460574797E-3</v>
      </c>
      <c r="H259" s="379">
        <v>6.6419297360471581E-4</v>
      </c>
      <c r="I259" s="379">
        <v>1.1957524792367979E-2</v>
      </c>
      <c r="J259" s="380">
        <v>6.2616963914719822E-3</v>
      </c>
      <c r="K259" s="378"/>
      <c r="L259" s="379"/>
      <c r="M259" s="379"/>
      <c r="N259" s="379"/>
      <c r="O259" s="379"/>
      <c r="P259" s="380"/>
      <c r="Q259" s="378"/>
      <c r="R259" s="379"/>
      <c r="S259" s="379"/>
      <c r="T259" s="379"/>
      <c r="U259" s="379"/>
      <c r="V259" s="380"/>
      <c r="W259" s="378"/>
      <c r="X259" s="379"/>
      <c r="Y259" s="379"/>
      <c r="Z259" s="379"/>
      <c r="AA259" s="379"/>
      <c r="AB259" s="379"/>
      <c r="AC259" s="380"/>
      <c r="AD259" s="378"/>
      <c r="AE259" s="379"/>
      <c r="AF259" s="379"/>
      <c r="AG259" s="379"/>
      <c r="AH259" s="379"/>
      <c r="AI259" s="379"/>
      <c r="AJ259" s="380"/>
    </row>
    <row r="260" spans="2:36" s="4" customFormat="1" hidden="1" outlineLevel="1" x14ac:dyDescent="0.25">
      <c r="B260" s="53" t="s">
        <v>84</v>
      </c>
      <c r="C260" s="378">
        <v>0</v>
      </c>
      <c r="D260" s="379">
        <v>9.8103335513407457E-4</v>
      </c>
      <c r="E260" s="379">
        <v>3.9026203307935327E-4</v>
      </c>
      <c r="F260" s="379">
        <v>8.3175026954869849E-4</v>
      </c>
      <c r="G260" s="379">
        <v>1.0207553589656345E-3</v>
      </c>
      <c r="H260" s="379">
        <v>7.0119261176718065E-4</v>
      </c>
      <c r="I260" s="379">
        <v>5.0289897420912602E-3</v>
      </c>
      <c r="J260" s="380">
        <v>3.0065045356984866E-3</v>
      </c>
      <c r="K260" s="378"/>
      <c r="L260" s="379"/>
      <c r="M260" s="379"/>
      <c r="N260" s="379"/>
      <c r="O260" s="379"/>
      <c r="P260" s="380"/>
      <c r="Q260" s="378"/>
      <c r="R260" s="379"/>
      <c r="S260" s="379"/>
      <c r="T260" s="379"/>
      <c r="U260" s="379"/>
      <c r="V260" s="380"/>
      <c r="W260" s="378"/>
      <c r="X260" s="379"/>
      <c r="Y260" s="379"/>
      <c r="Z260" s="379"/>
      <c r="AA260" s="379"/>
      <c r="AB260" s="379"/>
      <c r="AC260" s="380"/>
      <c r="AD260" s="378"/>
      <c r="AE260" s="379"/>
      <c r="AF260" s="379"/>
      <c r="AG260" s="379"/>
      <c r="AH260" s="379"/>
      <c r="AI260" s="379"/>
      <c r="AJ260" s="380"/>
    </row>
    <row r="261" spans="2:36" s="4" customFormat="1" hidden="1" outlineLevel="1" x14ac:dyDescent="0.25">
      <c r="B261" s="53" t="s">
        <v>85</v>
      </c>
      <c r="C261" s="378">
        <v>7.8771169751870812E-4</v>
      </c>
      <c r="D261" s="379">
        <v>1.3914814186322755E-2</v>
      </c>
      <c r="E261" s="379">
        <v>2.7172990047892397E-4</v>
      </c>
      <c r="F261" s="379">
        <v>3.9257424015074849E-4</v>
      </c>
      <c r="G261" s="379">
        <v>1.5360983102918587E-3</v>
      </c>
      <c r="H261" s="379">
        <v>8.4861435589659174E-4</v>
      </c>
      <c r="I261" s="379">
        <v>5.6972275728564723E-3</v>
      </c>
      <c r="J261" s="380">
        <v>3.3513804966968496E-3</v>
      </c>
      <c r="K261" s="378"/>
      <c r="L261" s="379"/>
      <c r="M261" s="379"/>
      <c r="N261" s="379"/>
      <c r="O261" s="379"/>
      <c r="P261" s="380"/>
      <c r="Q261" s="378"/>
      <c r="R261" s="379"/>
      <c r="S261" s="379"/>
      <c r="T261" s="379"/>
      <c r="U261" s="379"/>
      <c r="V261" s="380"/>
      <c r="W261" s="378"/>
      <c r="X261" s="379"/>
      <c r="Y261" s="379"/>
      <c r="Z261" s="379"/>
      <c r="AA261" s="379"/>
      <c r="AB261" s="379"/>
      <c r="AC261" s="380"/>
      <c r="AD261" s="378"/>
      <c r="AE261" s="379"/>
      <c r="AF261" s="379"/>
      <c r="AG261" s="379"/>
      <c r="AH261" s="379"/>
      <c r="AI261" s="379"/>
      <c r="AJ261" s="380"/>
    </row>
    <row r="262" spans="2:36" s="4" customFormat="1" hidden="1" outlineLevel="1" x14ac:dyDescent="0.25">
      <c r="B262" s="53" t="s">
        <v>86</v>
      </c>
      <c r="C262" s="378">
        <v>1.1117287381878821E-3</v>
      </c>
      <c r="D262" s="379">
        <v>5.7619408642911292E-3</v>
      </c>
      <c r="E262" s="379">
        <v>1.067995728017088E-3</v>
      </c>
      <c r="F262" s="379">
        <v>7.8671690613225129E-4</v>
      </c>
      <c r="G262" s="379">
        <v>9.6418732782369151E-4</v>
      </c>
      <c r="H262" s="379">
        <v>1.0818438381937912E-3</v>
      </c>
      <c r="I262" s="379">
        <v>1.0075206773968809E-2</v>
      </c>
      <c r="J262" s="380">
        <v>5.5500167151356292E-3</v>
      </c>
      <c r="K262" s="378"/>
      <c r="L262" s="379"/>
      <c r="M262" s="379"/>
      <c r="N262" s="379"/>
      <c r="O262" s="379"/>
      <c r="P262" s="380"/>
      <c r="Q262" s="378"/>
      <c r="R262" s="379"/>
      <c r="S262" s="379"/>
      <c r="T262" s="379"/>
      <c r="U262" s="379"/>
      <c r="V262" s="380"/>
      <c r="W262" s="378"/>
      <c r="X262" s="379"/>
      <c r="Y262" s="379"/>
      <c r="Z262" s="379"/>
      <c r="AA262" s="379"/>
      <c r="AB262" s="379"/>
      <c r="AC262" s="380"/>
      <c r="AD262" s="378"/>
      <c r="AE262" s="379"/>
      <c r="AF262" s="379"/>
      <c r="AG262" s="379"/>
      <c r="AH262" s="379"/>
      <c r="AI262" s="379"/>
      <c r="AJ262" s="380"/>
    </row>
    <row r="263" spans="2:36" s="4" customFormat="1" hidden="1" outlineLevel="1" x14ac:dyDescent="0.25">
      <c r="B263" s="53" t="s">
        <v>87</v>
      </c>
      <c r="C263" s="378">
        <v>9.1659028414298811E-4</v>
      </c>
      <c r="D263" s="379">
        <v>1.6609251968503939E-2</v>
      </c>
      <c r="E263" s="379">
        <v>1.3964836990378626E-2</v>
      </c>
      <c r="F263" s="379">
        <v>1.2287990524922968E-2</v>
      </c>
      <c r="G263" s="379">
        <v>4.1535556954059159E-2</v>
      </c>
      <c r="H263" s="379">
        <v>1.5693585810212098E-2</v>
      </c>
      <c r="I263" s="379">
        <v>5.069382388890601E-2</v>
      </c>
      <c r="J263" s="380">
        <v>3.3170323907507751E-2</v>
      </c>
      <c r="K263" s="378"/>
      <c r="L263" s="379"/>
      <c r="M263" s="379"/>
      <c r="N263" s="379"/>
      <c r="O263" s="379"/>
      <c r="P263" s="380"/>
      <c r="Q263" s="378"/>
      <c r="R263" s="379"/>
      <c r="S263" s="379"/>
      <c r="T263" s="379"/>
      <c r="U263" s="379"/>
      <c r="V263" s="380"/>
      <c r="W263" s="378"/>
      <c r="X263" s="379"/>
      <c r="Y263" s="379"/>
      <c r="Z263" s="379"/>
      <c r="AA263" s="379"/>
      <c r="AB263" s="379"/>
      <c r="AC263" s="380"/>
      <c r="AD263" s="378"/>
      <c r="AE263" s="379"/>
      <c r="AF263" s="379"/>
      <c r="AG263" s="379"/>
      <c r="AH263" s="379"/>
      <c r="AI263" s="379"/>
      <c r="AJ263" s="380"/>
    </row>
    <row r="264" spans="2:36" s="4" customFormat="1" hidden="1" outlineLevel="1" x14ac:dyDescent="0.25">
      <c r="B264" s="53" t="s">
        <v>88</v>
      </c>
      <c r="C264" s="378">
        <v>4.4802867383512543E-3</v>
      </c>
      <c r="D264" s="379">
        <v>3.5313001605136438E-2</v>
      </c>
      <c r="E264" s="379">
        <v>6.3103095960169317E-2</v>
      </c>
      <c r="F264" s="379">
        <v>3.4070178162481077E-2</v>
      </c>
      <c r="G264" s="379">
        <v>4.4652701212789414E-2</v>
      </c>
      <c r="H264" s="379">
        <v>4.4052191939515886E-2</v>
      </c>
      <c r="I264" s="379">
        <v>0.12386628797077424</v>
      </c>
      <c r="J264" s="380">
        <v>8.3195679303220332E-2</v>
      </c>
      <c r="K264" s="378"/>
      <c r="L264" s="379"/>
      <c r="M264" s="379"/>
      <c r="N264" s="379"/>
      <c r="O264" s="379"/>
      <c r="P264" s="380"/>
      <c r="Q264" s="378"/>
      <c r="R264" s="379"/>
      <c r="S264" s="379"/>
      <c r="T264" s="379"/>
      <c r="U264" s="379"/>
      <c r="V264" s="380"/>
      <c r="W264" s="378"/>
      <c r="X264" s="379"/>
      <c r="Y264" s="379"/>
      <c r="Z264" s="379"/>
      <c r="AA264" s="379"/>
      <c r="AB264" s="379"/>
      <c r="AC264" s="380"/>
      <c r="AD264" s="378"/>
      <c r="AE264" s="379"/>
      <c r="AF264" s="379"/>
      <c r="AG264" s="379"/>
      <c r="AH264" s="379"/>
      <c r="AI264" s="379"/>
      <c r="AJ264" s="380"/>
    </row>
    <row r="265" spans="2:36" s="4" customFormat="1" hidden="1" outlineLevel="1" x14ac:dyDescent="0.25">
      <c r="B265" s="53" t="s">
        <v>89</v>
      </c>
      <c r="C265" s="378">
        <v>1.2210796915167094E-2</v>
      </c>
      <c r="D265" s="379">
        <v>4.3866264454499745E-2</v>
      </c>
      <c r="E265" s="379">
        <v>6.0587426752513926E-2</v>
      </c>
      <c r="F265" s="379">
        <v>2.6923076923076925E-2</v>
      </c>
      <c r="G265" s="379">
        <v>4.1079295154185021E-2</v>
      </c>
      <c r="H265" s="379">
        <v>3.9518429761497206E-2</v>
      </c>
      <c r="I265" s="379">
        <v>0.12635111363697871</v>
      </c>
      <c r="J265" s="380">
        <v>8.4079830007083037E-2</v>
      </c>
      <c r="K265" s="378"/>
      <c r="L265" s="379"/>
      <c r="M265" s="379"/>
      <c r="N265" s="379"/>
      <c r="O265" s="379"/>
      <c r="P265" s="380"/>
      <c r="Q265" s="378"/>
      <c r="R265" s="379"/>
      <c r="S265" s="379"/>
      <c r="T265" s="379"/>
      <c r="U265" s="379"/>
      <c r="V265" s="380"/>
      <c r="W265" s="378"/>
      <c r="X265" s="379"/>
      <c r="Y265" s="379"/>
      <c r="Z265" s="379"/>
      <c r="AA265" s="379"/>
      <c r="AB265" s="379"/>
      <c r="AC265" s="380"/>
      <c r="AD265" s="378"/>
      <c r="AE265" s="379"/>
      <c r="AF265" s="379"/>
      <c r="AG265" s="379"/>
      <c r="AH265" s="379"/>
      <c r="AI265" s="379"/>
      <c r="AJ265" s="380"/>
    </row>
    <row r="266" spans="2:36" s="4" customFormat="1" ht="15.75" collapsed="1" x14ac:dyDescent="0.25">
      <c r="B266" s="65">
        <v>1998</v>
      </c>
      <c r="C266" s="381">
        <v>4.8061168760240303E-3</v>
      </c>
      <c r="D266" s="382">
        <v>2.2037563762017816E-2</v>
      </c>
      <c r="E266" s="382">
        <v>2.7864139871590598E-2</v>
      </c>
      <c r="F266" s="382">
        <v>1.3429679092166989E-2</v>
      </c>
      <c r="G266" s="382">
        <v>2.202185460000811E-2</v>
      </c>
      <c r="H266" s="382">
        <v>1.8809615195876279E-2</v>
      </c>
      <c r="I266" s="382">
        <v>5.8436838135588975E-2</v>
      </c>
      <c r="J266" s="383">
        <v>3.8744117501589119E-2</v>
      </c>
      <c r="K266" s="381"/>
      <c r="L266" s="382"/>
      <c r="M266" s="382"/>
      <c r="N266" s="382"/>
      <c r="O266" s="382"/>
      <c r="P266" s="383"/>
      <c r="Q266" s="381"/>
      <c r="R266" s="382"/>
      <c r="S266" s="382"/>
      <c r="T266" s="382"/>
      <c r="U266" s="382"/>
      <c r="V266" s="383"/>
      <c r="W266" s="381"/>
      <c r="X266" s="382"/>
      <c r="Y266" s="382"/>
      <c r="Z266" s="382"/>
      <c r="AA266" s="382"/>
      <c r="AB266" s="382"/>
      <c r="AC266" s="383"/>
      <c r="AD266" s="381"/>
      <c r="AE266" s="382"/>
      <c r="AF266" s="382"/>
      <c r="AG266" s="382"/>
      <c r="AH266" s="382"/>
      <c r="AI266" s="382"/>
      <c r="AJ266" s="383"/>
    </row>
    <row r="267" spans="2:36" s="4" customFormat="1" hidden="1" outlineLevel="1" x14ac:dyDescent="0.25">
      <c r="B267" s="53" t="s">
        <v>78</v>
      </c>
      <c r="C267" s="378">
        <v>9.0293453724604961E-4</v>
      </c>
      <c r="D267" s="379">
        <v>4.1382028376248027E-2</v>
      </c>
      <c r="E267" s="379">
        <v>3.8717682047913586E-2</v>
      </c>
      <c r="F267" s="379">
        <v>2.606953172117274E-2</v>
      </c>
      <c r="G267" s="379">
        <v>1.9468715182079401E-2</v>
      </c>
      <c r="H267" s="379">
        <v>2.954647702573053E-2</v>
      </c>
      <c r="I267" s="379">
        <v>8.0338186024033587E-2</v>
      </c>
      <c r="J267" s="380">
        <v>5.4919598098999586E-2</v>
      </c>
      <c r="K267" s="378"/>
      <c r="L267" s="379"/>
      <c r="M267" s="379"/>
      <c r="N267" s="379"/>
      <c r="O267" s="379"/>
      <c r="P267" s="380"/>
      <c r="Q267" s="378"/>
      <c r="R267" s="379"/>
      <c r="S267" s="379"/>
      <c r="T267" s="379"/>
      <c r="U267" s="379"/>
      <c r="V267" s="380"/>
      <c r="W267" s="378"/>
      <c r="X267" s="379"/>
      <c r="Y267" s="379"/>
      <c r="Z267" s="379"/>
      <c r="AA267" s="379"/>
      <c r="AB267" s="379"/>
      <c r="AC267" s="380"/>
      <c r="AD267" s="378"/>
      <c r="AE267" s="379"/>
      <c r="AF267" s="379"/>
      <c r="AG267" s="379"/>
      <c r="AH267" s="379"/>
      <c r="AI267" s="379"/>
      <c r="AJ267" s="380"/>
    </row>
    <row r="268" spans="2:36" s="4" customFormat="1" hidden="1" outlineLevel="1" x14ac:dyDescent="0.25">
      <c r="B268" s="53" t="s">
        <v>79</v>
      </c>
      <c r="C268" s="378">
        <v>1.5117157974300832E-3</v>
      </c>
      <c r="D268" s="379">
        <v>3.63117624173259E-2</v>
      </c>
      <c r="E268" s="379">
        <v>3.2392410920869967E-2</v>
      </c>
      <c r="F268" s="379">
        <v>3.4209477866672409E-2</v>
      </c>
      <c r="G268" s="379">
        <v>3.2327124812673948E-2</v>
      </c>
      <c r="H268" s="379">
        <v>3.3080430270308631E-2</v>
      </c>
      <c r="I268" s="379">
        <v>7.6247201453132255E-2</v>
      </c>
      <c r="J268" s="380">
        <v>5.5884871696881618E-2</v>
      </c>
      <c r="K268" s="378"/>
      <c r="L268" s="379"/>
      <c r="M268" s="379"/>
      <c r="N268" s="379"/>
      <c r="O268" s="379"/>
      <c r="P268" s="380"/>
      <c r="Q268" s="378"/>
      <c r="R268" s="379"/>
      <c r="S268" s="379"/>
      <c r="T268" s="379"/>
      <c r="U268" s="379"/>
      <c r="V268" s="380"/>
      <c r="W268" s="378"/>
      <c r="X268" s="379"/>
      <c r="Y268" s="379"/>
      <c r="Z268" s="379"/>
      <c r="AA268" s="379"/>
      <c r="AB268" s="379"/>
      <c r="AC268" s="380"/>
      <c r="AD268" s="378"/>
      <c r="AE268" s="379"/>
      <c r="AF268" s="379"/>
      <c r="AG268" s="379"/>
      <c r="AH268" s="379"/>
      <c r="AI268" s="379"/>
      <c r="AJ268" s="380"/>
    </row>
    <row r="269" spans="2:36" s="4" customFormat="1" hidden="1" outlineLevel="1" x14ac:dyDescent="0.25">
      <c r="B269" s="53" t="s">
        <v>80</v>
      </c>
      <c r="C269" s="378">
        <v>1.362862010221465E-3</v>
      </c>
      <c r="D269" s="379">
        <v>2.5908558030480658E-2</v>
      </c>
      <c r="E269" s="379">
        <v>3.1432819418856457E-2</v>
      </c>
      <c r="F269" s="379">
        <v>3.6496417332587135E-2</v>
      </c>
      <c r="G269" s="379">
        <v>4.1095083897556665E-2</v>
      </c>
      <c r="H269" s="379">
        <v>3.4345917471466196E-2</v>
      </c>
      <c r="I269" s="379">
        <v>6.9602123607132679E-2</v>
      </c>
      <c r="J269" s="380">
        <v>5.2005448690661607E-2</v>
      </c>
      <c r="K269" s="378"/>
      <c r="L269" s="379"/>
      <c r="M269" s="379"/>
      <c r="N269" s="379"/>
      <c r="O269" s="379"/>
      <c r="P269" s="380"/>
      <c r="Q269" s="378"/>
      <c r="R269" s="379"/>
      <c r="S269" s="379"/>
      <c r="T269" s="379"/>
      <c r="U269" s="379"/>
      <c r="V269" s="380"/>
      <c r="W269" s="378"/>
      <c r="X269" s="379"/>
      <c r="Y269" s="379"/>
      <c r="Z269" s="379"/>
      <c r="AA269" s="379"/>
      <c r="AB269" s="379"/>
      <c r="AC269" s="380"/>
      <c r="AD269" s="378"/>
      <c r="AE269" s="379"/>
      <c r="AF269" s="379"/>
      <c r="AG269" s="379"/>
      <c r="AH269" s="379"/>
      <c r="AI269" s="379"/>
      <c r="AJ269" s="380"/>
    </row>
    <row r="270" spans="2:36" s="4" customFormat="1" hidden="1" outlineLevel="1" x14ac:dyDescent="0.25">
      <c r="B270" s="53" t="s">
        <v>81</v>
      </c>
      <c r="C270" s="378">
        <v>1.6570008285004142E-3</v>
      </c>
      <c r="D270" s="379">
        <v>9.0597724008396868E-3</v>
      </c>
      <c r="E270" s="379">
        <v>1.4050906358598667E-2</v>
      </c>
      <c r="F270" s="379">
        <v>1.0230305916907292E-2</v>
      </c>
      <c r="G270" s="379">
        <v>1.4200729226635962E-2</v>
      </c>
      <c r="H270" s="379">
        <v>1.1523256327576307E-2</v>
      </c>
      <c r="I270" s="379">
        <v>3.7014411808706925E-2</v>
      </c>
      <c r="J270" s="380">
        <v>2.3496790967862832E-2</v>
      </c>
      <c r="K270" s="378"/>
      <c r="L270" s="379"/>
      <c r="M270" s="379"/>
      <c r="N270" s="379"/>
      <c r="O270" s="379"/>
      <c r="P270" s="380"/>
      <c r="Q270" s="378"/>
      <c r="R270" s="379"/>
      <c r="S270" s="379"/>
      <c r="T270" s="379"/>
      <c r="U270" s="379"/>
      <c r="V270" s="380"/>
      <c r="W270" s="378"/>
      <c r="X270" s="379"/>
      <c r="Y270" s="379"/>
      <c r="Z270" s="379"/>
      <c r="AA270" s="379"/>
      <c r="AB270" s="379"/>
      <c r="AC270" s="380"/>
      <c r="AD270" s="378"/>
      <c r="AE270" s="379"/>
      <c r="AF270" s="379"/>
      <c r="AG270" s="379"/>
      <c r="AH270" s="379"/>
      <c r="AI270" s="379"/>
      <c r="AJ270" s="380"/>
    </row>
    <row r="271" spans="2:36" s="4" customFormat="1" hidden="1" outlineLevel="1" x14ac:dyDescent="0.25">
      <c r="B271" s="53" t="s">
        <v>82</v>
      </c>
      <c r="C271" s="378">
        <v>5.54016620498615E-4</v>
      </c>
      <c r="D271" s="379">
        <v>1.3495276653171389E-3</v>
      </c>
      <c r="E271" s="379">
        <v>2.0176748315241515E-4</v>
      </c>
      <c r="F271" s="379">
        <v>8.7654548809743492E-4</v>
      </c>
      <c r="G271" s="379">
        <v>1.5869237483138936E-3</v>
      </c>
      <c r="H271" s="379">
        <v>7.4011285139546066E-4</v>
      </c>
      <c r="I271" s="379">
        <v>5.2640226485680345E-3</v>
      </c>
      <c r="J271" s="380">
        <v>3.0032118560481525E-3</v>
      </c>
      <c r="K271" s="378"/>
      <c r="L271" s="379"/>
      <c r="M271" s="379"/>
      <c r="N271" s="379"/>
      <c r="O271" s="379"/>
      <c r="P271" s="380"/>
      <c r="Q271" s="378"/>
      <c r="R271" s="379"/>
      <c r="S271" s="379"/>
      <c r="T271" s="379"/>
      <c r="U271" s="379"/>
      <c r="V271" s="380"/>
      <c r="W271" s="378"/>
      <c r="X271" s="379"/>
      <c r="Y271" s="379"/>
      <c r="Z271" s="379"/>
      <c r="AA271" s="379"/>
      <c r="AB271" s="379"/>
      <c r="AC271" s="380"/>
      <c r="AD271" s="378"/>
      <c r="AE271" s="379"/>
      <c r="AF271" s="379"/>
      <c r="AG271" s="379"/>
      <c r="AH271" s="379"/>
      <c r="AI271" s="379"/>
      <c r="AJ271" s="380"/>
    </row>
    <row r="272" spans="2:36" s="4" customFormat="1" hidden="1" outlineLevel="1" x14ac:dyDescent="0.25">
      <c r="B272" s="53" t="s">
        <v>83</v>
      </c>
      <c r="C272" s="378">
        <v>5.7110222729868647E-4</v>
      </c>
      <c r="D272" s="379">
        <v>3.4500603760565809E-4</v>
      </c>
      <c r="E272" s="379">
        <v>8.8382164479208094E-5</v>
      </c>
      <c r="F272" s="379">
        <v>1.1373688866422344E-3</v>
      </c>
      <c r="G272" s="379">
        <v>2.7894002789400279E-4</v>
      </c>
      <c r="H272" s="379">
        <v>7.008150479007085E-4</v>
      </c>
      <c r="I272" s="379">
        <v>7.0555401297194157E-3</v>
      </c>
      <c r="J272" s="380">
        <v>3.8531086216395667E-3</v>
      </c>
      <c r="K272" s="378"/>
      <c r="L272" s="379"/>
      <c r="M272" s="379"/>
      <c r="N272" s="379"/>
      <c r="O272" s="379"/>
      <c r="P272" s="380"/>
      <c r="Q272" s="378"/>
      <c r="R272" s="379"/>
      <c r="S272" s="379"/>
      <c r="T272" s="379"/>
      <c r="U272" s="379"/>
      <c r="V272" s="380"/>
      <c r="W272" s="378"/>
      <c r="X272" s="379"/>
      <c r="Y272" s="379"/>
      <c r="Z272" s="379"/>
      <c r="AA272" s="379"/>
      <c r="AB272" s="379"/>
      <c r="AC272" s="380"/>
      <c r="AD272" s="378"/>
      <c r="AE272" s="379"/>
      <c r="AF272" s="379"/>
      <c r="AG272" s="379"/>
      <c r="AH272" s="379"/>
      <c r="AI272" s="379"/>
      <c r="AJ272" s="380"/>
    </row>
    <row r="273" spans="2:36" s="4" customFormat="1" hidden="1" outlineLevel="1" x14ac:dyDescent="0.25">
      <c r="B273" s="53" t="s">
        <v>84</v>
      </c>
      <c r="C273" s="378">
        <v>8.820798514391829E-3</v>
      </c>
      <c r="D273" s="379">
        <v>1.4547570555717196E-4</v>
      </c>
      <c r="E273" s="379">
        <v>5.4792376032249232E-4</v>
      </c>
      <c r="F273" s="379">
        <v>1.1178108105203194E-3</v>
      </c>
      <c r="G273" s="379">
        <v>1.8170805572380376E-3</v>
      </c>
      <c r="H273" s="379">
        <v>1.0502288649029297E-3</v>
      </c>
      <c r="I273" s="379">
        <v>6.7813787006490286E-3</v>
      </c>
      <c r="J273" s="380">
        <v>4.0858397528509508E-3</v>
      </c>
      <c r="K273" s="378"/>
      <c r="L273" s="379"/>
      <c r="M273" s="379"/>
      <c r="N273" s="379"/>
      <c r="O273" s="379"/>
      <c r="P273" s="380"/>
      <c r="Q273" s="378"/>
      <c r="R273" s="379"/>
      <c r="S273" s="379"/>
      <c r="T273" s="379"/>
      <c r="U273" s="379"/>
      <c r="V273" s="380"/>
      <c r="W273" s="378"/>
      <c r="X273" s="379"/>
      <c r="Y273" s="379"/>
      <c r="Z273" s="379"/>
      <c r="AA273" s="379"/>
      <c r="AB273" s="379"/>
      <c r="AC273" s="380"/>
      <c r="AD273" s="378"/>
      <c r="AE273" s="379"/>
      <c r="AF273" s="379"/>
      <c r="AG273" s="379"/>
      <c r="AH273" s="379"/>
      <c r="AI273" s="379"/>
      <c r="AJ273" s="380"/>
    </row>
    <row r="274" spans="2:36" s="4" customFormat="1" hidden="1" outlineLevel="1" x14ac:dyDescent="0.25">
      <c r="B274" s="53" t="s">
        <v>85</v>
      </c>
      <c r="C274" s="378">
        <v>1.6293279022403259E-3</v>
      </c>
      <c r="D274" s="379">
        <v>8.7870930567559777E-3</v>
      </c>
      <c r="E274" s="379">
        <v>1.881017117255767E-4</v>
      </c>
      <c r="F274" s="379">
        <v>5.3644766117613956E-4</v>
      </c>
      <c r="G274" s="379">
        <v>1.3135426244581636E-3</v>
      </c>
      <c r="H274" s="379">
        <v>7.9771153328286242E-4</v>
      </c>
      <c r="I274" s="379">
        <v>3.2762980169283185E-3</v>
      </c>
      <c r="J274" s="380">
        <v>2.0887397936578266E-3</v>
      </c>
      <c r="K274" s="378"/>
      <c r="L274" s="379"/>
      <c r="M274" s="379"/>
      <c r="N274" s="379"/>
      <c r="O274" s="379"/>
      <c r="P274" s="380"/>
      <c r="Q274" s="378"/>
      <c r="R274" s="379"/>
      <c r="S274" s="379"/>
      <c r="T274" s="379"/>
      <c r="U274" s="379"/>
      <c r="V274" s="380"/>
      <c r="W274" s="378"/>
      <c r="X274" s="379"/>
      <c r="Y274" s="379"/>
      <c r="Z274" s="379"/>
      <c r="AA274" s="379"/>
      <c r="AB274" s="379"/>
      <c r="AC274" s="380"/>
      <c r="AD274" s="378"/>
      <c r="AE274" s="379"/>
      <c r="AF274" s="379"/>
      <c r="AG274" s="379"/>
      <c r="AH274" s="379"/>
      <c r="AI274" s="379"/>
      <c r="AJ274" s="380"/>
    </row>
    <row r="275" spans="2:36" s="4" customFormat="1" hidden="1" outlineLevel="1" x14ac:dyDescent="0.25">
      <c r="B275" s="53" t="s">
        <v>86</v>
      </c>
      <c r="C275" s="378">
        <v>7.2430964237211407E-3</v>
      </c>
      <c r="D275" s="379">
        <v>2.566425120772947E-3</v>
      </c>
      <c r="E275" s="379">
        <v>8.4105973526643575E-4</v>
      </c>
      <c r="F275" s="379">
        <v>6.4226720322739267E-4</v>
      </c>
      <c r="G275" s="379">
        <v>1.951355495156457E-3</v>
      </c>
      <c r="H275" s="379">
        <v>9.6662537767847837E-4</v>
      </c>
      <c r="I275" s="379">
        <v>5.5356118447899604E-3</v>
      </c>
      <c r="J275" s="380">
        <v>3.2265330419800325E-3</v>
      </c>
      <c r="K275" s="378"/>
      <c r="L275" s="379"/>
      <c r="M275" s="379"/>
      <c r="N275" s="379"/>
      <c r="O275" s="379"/>
      <c r="P275" s="380"/>
      <c r="Q275" s="378"/>
      <c r="R275" s="379"/>
      <c r="S275" s="379"/>
      <c r="T275" s="379"/>
      <c r="U275" s="379"/>
      <c r="V275" s="380"/>
      <c r="W275" s="378"/>
      <c r="X275" s="379"/>
      <c r="Y275" s="379"/>
      <c r="Z275" s="379"/>
      <c r="AA275" s="379"/>
      <c r="AB275" s="379"/>
      <c r="AC275" s="380"/>
      <c r="AD275" s="378"/>
      <c r="AE275" s="379"/>
      <c r="AF275" s="379"/>
      <c r="AG275" s="379"/>
      <c r="AH275" s="379"/>
      <c r="AI275" s="379"/>
      <c r="AJ275" s="380"/>
    </row>
    <row r="276" spans="2:36" s="4" customFormat="1" hidden="1" outlineLevel="1" x14ac:dyDescent="0.25">
      <c r="B276" s="53" t="s">
        <v>87</v>
      </c>
      <c r="C276" s="378">
        <v>4.9525381758151049E-3</v>
      </c>
      <c r="D276" s="379">
        <v>1.3852159677622466E-2</v>
      </c>
      <c r="E276" s="379">
        <v>1.2131449631449631E-2</v>
      </c>
      <c r="F276" s="379">
        <v>1.4190542744001864E-2</v>
      </c>
      <c r="G276" s="379">
        <v>9.4862563575061429E-3</v>
      </c>
      <c r="H276" s="379">
        <v>1.3044360436556246E-2</v>
      </c>
      <c r="I276" s="379">
        <v>4.2863625443771189E-2</v>
      </c>
      <c r="J276" s="380">
        <v>2.7955226789179895E-2</v>
      </c>
      <c r="K276" s="378"/>
      <c r="L276" s="379"/>
      <c r="M276" s="379"/>
      <c r="N276" s="379"/>
      <c r="O276" s="379"/>
      <c r="P276" s="380"/>
      <c r="Q276" s="378"/>
      <c r="R276" s="379"/>
      <c r="S276" s="379"/>
      <c r="T276" s="379"/>
      <c r="U276" s="379"/>
      <c r="V276" s="380"/>
      <c r="W276" s="378"/>
      <c r="X276" s="379"/>
      <c r="Y276" s="379"/>
      <c r="Z276" s="379"/>
      <c r="AA276" s="379"/>
      <c r="AB276" s="379"/>
      <c r="AC276" s="380"/>
      <c r="AD276" s="378"/>
      <c r="AE276" s="379"/>
      <c r="AF276" s="379"/>
      <c r="AG276" s="379"/>
      <c r="AH276" s="379"/>
      <c r="AI276" s="379"/>
      <c r="AJ276" s="380"/>
    </row>
    <row r="277" spans="2:36" s="4" customFormat="1" hidden="1" outlineLevel="1" x14ac:dyDescent="0.25">
      <c r="B277" s="53" t="s">
        <v>88</v>
      </c>
      <c r="C277" s="378">
        <v>1.0178117048346056E-3</v>
      </c>
      <c r="D277" s="379">
        <v>3.2124003145007303E-2</v>
      </c>
      <c r="E277" s="379">
        <v>5.3356163198948439E-2</v>
      </c>
      <c r="F277" s="379">
        <v>3.5354806240563662E-2</v>
      </c>
      <c r="G277" s="379">
        <v>4.0998751560549315E-2</v>
      </c>
      <c r="H277" s="379">
        <v>4.0862130017288424E-2</v>
      </c>
      <c r="I277" s="379">
        <v>9.9120777417862099E-2</v>
      </c>
      <c r="J277" s="380">
        <v>6.9344007920771E-2</v>
      </c>
      <c r="K277" s="378"/>
      <c r="L277" s="379"/>
      <c r="M277" s="379"/>
      <c r="N277" s="379"/>
      <c r="O277" s="379"/>
      <c r="P277" s="380"/>
      <c r="Q277" s="378"/>
      <c r="R277" s="379"/>
      <c r="S277" s="379"/>
      <c r="T277" s="379"/>
      <c r="U277" s="379"/>
      <c r="V277" s="380"/>
      <c r="W277" s="378"/>
      <c r="X277" s="379"/>
      <c r="Y277" s="379"/>
      <c r="Z277" s="379"/>
      <c r="AA277" s="379"/>
      <c r="AB277" s="379"/>
      <c r="AC277" s="380"/>
      <c r="AD277" s="378"/>
      <c r="AE277" s="379"/>
      <c r="AF277" s="379"/>
      <c r="AG277" s="379"/>
      <c r="AH277" s="379"/>
      <c r="AI277" s="379"/>
      <c r="AJ277" s="380"/>
    </row>
    <row r="278" spans="2:36" s="4" customFormat="1" hidden="1" outlineLevel="1" x14ac:dyDescent="0.25">
      <c r="B278" s="53" t="s">
        <v>89</v>
      </c>
      <c r="C278" s="378">
        <v>1.4603385330235646E-2</v>
      </c>
      <c r="D278" s="379">
        <v>2.8187337380745879E-2</v>
      </c>
      <c r="E278" s="379">
        <v>4.438991338106836E-2</v>
      </c>
      <c r="F278" s="379">
        <v>2.7491408934707903E-2</v>
      </c>
      <c r="G278" s="379">
        <v>2.3118063143366497E-2</v>
      </c>
      <c r="H278" s="379">
        <v>3.2098025128556154E-2</v>
      </c>
      <c r="I278" s="379">
        <v>9.961171978931202E-2</v>
      </c>
      <c r="J278" s="380">
        <v>6.6615241270815528E-2</v>
      </c>
      <c r="K278" s="378"/>
      <c r="L278" s="379"/>
      <c r="M278" s="379"/>
      <c r="N278" s="379"/>
      <c r="O278" s="379"/>
      <c r="P278" s="380"/>
      <c r="Q278" s="378"/>
      <c r="R278" s="379"/>
      <c r="S278" s="379"/>
      <c r="T278" s="379"/>
      <c r="U278" s="379"/>
      <c r="V278" s="380"/>
      <c r="W278" s="378"/>
      <c r="X278" s="379"/>
      <c r="Y278" s="379"/>
      <c r="Z278" s="379"/>
      <c r="AA278" s="379"/>
      <c r="AB278" s="379"/>
      <c r="AC278" s="380"/>
      <c r="AD278" s="378"/>
      <c r="AE278" s="379"/>
      <c r="AF278" s="379"/>
      <c r="AG278" s="379"/>
      <c r="AH278" s="379"/>
      <c r="AI278" s="379"/>
      <c r="AJ278" s="380"/>
    </row>
    <row r="279" spans="2:36" s="4" customFormat="1" ht="15.75" collapsed="1" x14ac:dyDescent="0.25">
      <c r="B279" s="65">
        <v>1997</v>
      </c>
      <c r="C279" s="381">
        <v>4.037877434339825E-3</v>
      </c>
      <c r="D279" s="382">
        <v>1.7760934581457367E-2</v>
      </c>
      <c r="E279" s="382">
        <v>1.9872191107697879E-2</v>
      </c>
      <c r="F279" s="382">
        <v>1.6073810300076638E-2</v>
      </c>
      <c r="G279" s="382">
        <v>1.7401563191269724E-2</v>
      </c>
      <c r="H279" s="382">
        <v>1.7248258987389423E-2</v>
      </c>
      <c r="I279" s="382">
        <v>4.5648043115568991E-2</v>
      </c>
      <c r="J279" s="383">
        <v>3.1554189855685359E-2</v>
      </c>
      <c r="K279" s="381"/>
      <c r="L279" s="382"/>
      <c r="M279" s="382"/>
      <c r="N279" s="382"/>
      <c r="O279" s="382"/>
      <c r="P279" s="383"/>
      <c r="Q279" s="381"/>
      <c r="R279" s="382"/>
      <c r="S279" s="382"/>
      <c r="T279" s="382"/>
      <c r="U279" s="382"/>
      <c r="V279" s="383"/>
      <c r="W279" s="381"/>
      <c r="X279" s="382"/>
      <c r="Y279" s="382"/>
      <c r="Z279" s="382"/>
      <c r="AA279" s="382"/>
      <c r="AB279" s="382"/>
      <c r="AC279" s="383"/>
      <c r="AD279" s="381"/>
      <c r="AE279" s="382"/>
      <c r="AF279" s="382"/>
      <c r="AG279" s="382"/>
      <c r="AH279" s="382"/>
      <c r="AI279" s="382"/>
      <c r="AJ279" s="383"/>
    </row>
    <row r="280" spans="2:36" s="4" customFormat="1" hidden="1" outlineLevel="1" x14ac:dyDescent="0.25">
      <c r="B280" s="53" t="s">
        <v>78</v>
      </c>
      <c r="C280" s="378">
        <v>7.0175438596491223E-4</v>
      </c>
      <c r="D280" s="379">
        <v>2.7465490251885584E-2</v>
      </c>
      <c r="E280" s="379">
        <v>4.9362275067775331E-2</v>
      </c>
      <c r="F280" s="379">
        <v>2.9567639797975224E-2</v>
      </c>
      <c r="G280" s="379">
        <v>3.0752774435084906E-2</v>
      </c>
      <c r="H280" s="379">
        <v>3.5567691044722849E-2</v>
      </c>
      <c r="I280" s="379">
        <v>6.9133781083541138E-2</v>
      </c>
      <c r="J280" s="380">
        <v>5.3184121931984248E-2</v>
      </c>
      <c r="K280" s="378"/>
      <c r="L280" s="379"/>
      <c r="M280" s="379"/>
      <c r="N280" s="379"/>
      <c r="O280" s="379"/>
      <c r="P280" s="380"/>
      <c r="Q280" s="378"/>
      <c r="R280" s="379"/>
      <c r="S280" s="379"/>
      <c r="T280" s="379"/>
      <c r="U280" s="379"/>
      <c r="V280" s="380"/>
      <c r="W280" s="378"/>
      <c r="X280" s="379"/>
      <c r="Y280" s="379"/>
      <c r="Z280" s="379"/>
      <c r="AA280" s="379"/>
      <c r="AB280" s="379"/>
      <c r="AC280" s="380"/>
      <c r="AD280" s="378"/>
      <c r="AE280" s="379"/>
      <c r="AF280" s="379"/>
      <c r="AG280" s="379"/>
      <c r="AH280" s="379"/>
      <c r="AI280" s="379"/>
      <c r="AJ280" s="380"/>
    </row>
    <row r="281" spans="2:36" s="4" customFormat="1" hidden="1" outlineLevel="1" x14ac:dyDescent="0.25">
      <c r="B281" s="53" t="s">
        <v>79</v>
      </c>
      <c r="C281" s="378">
        <v>0</v>
      </c>
      <c r="D281" s="379">
        <v>2.5926886180969666E-2</v>
      </c>
      <c r="E281" s="379">
        <v>4.5996268514640372E-2</v>
      </c>
      <c r="F281" s="379">
        <v>2.406598628680048E-2</v>
      </c>
      <c r="G281" s="379">
        <v>4.316242330206644E-2</v>
      </c>
      <c r="H281" s="379">
        <v>3.2317636195752536E-2</v>
      </c>
      <c r="I281" s="379">
        <v>5.9872301129120897E-2</v>
      </c>
      <c r="J281" s="380">
        <v>4.6530180475032726E-2</v>
      </c>
      <c r="K281" s="378"/>
      <c r="L281" s="379"/>
      <c r="M281" s="379"/>
      <c r="N281" s="379"/>
      <c r="O281" s="379"/>
      <c r="P281" s="380"/>
      <c r="Q281" s="378"/>
      <c r="R281" s="379"/>
      <c r="S281" s="379"/>
      <c r="T281" s="379"/>
      <c r="U281" s="379"/>
      <c r="V281" s="380"/>
      <c r="W281" s="378"/>
      <c r="X281" s="379"/>
      <c r="Y281" s="379"/>
      <c r="Z281" s="379"/>
      <c r="AA281" s="379"/>
      <c r="AB281" s="379"/>
      <c r="AC281" s="380"/>
      <c r="AD281" s="378"/>
      <c r="AE281" s="379"/>
      <c r="AF281" s="379"/>
      <c r="AG281" s="379"/>
      <c r="AH281" s="379"/>
      <c r="AI281" s="379"/>
      <c r="AJ281" s="380"/>
    </row>
    <row r="282" spans="2:36" s="4" customFormat="1" hidden="1" outlineLevel="1" x14ac:dyDescent="0.25">
      <c r="B282" s="53" t="s">
        <v>80</v>
      </c>
      <c r="C282" s="378">
        <v>1.3703323055841042E-3</v>
      </c>
      <c r="D282" s="379">
        <v>2.50620907654098E-2</v>
      </c>
      <c r="E282" s="379">
        <v>3.2972628898790581E-2</v>
      </c>
      <c r="F282" s="379">
        <v>2.2100351181026604E-2</v>
      </c>
      <c r="G282" s="379">
        <v>4.6700507614213196E-2</v>
      </c>
      <c r="H282" s="379">
        <v>2.7036538986825794E-2</v>
      </c>
      <c r="I282" s="379">
        <v>5.7193236921064233E-2</v>
      </c>
      <c r="J282" s="380">
        <v>4.2888715581014647E-2</v>
      </c>
      <c r="K282" s="378"/>
      <c r="L282" s="379"/>
      <c r="M282" s="379"/>
      <c r="N282" s="379"/>
      <c r="O282" s="379"/>
      <c r="P282" s="380"/>
      <c r="Q282" s="378"/>
      <c r="R282" s="379"/>
      <c r="S282" s="379"/>
      <c r="T282" s="379"/>
      <c r="U282" s="379"/>
      <c r="V282" s="380"/>
      <c r="W282" s="378"/>
      <c r="X282" s="379"/>
      <c r="Y282" s="379"/>
      <c r="Z282" s="379"/>
      <c r="AA282" s="379"/>
      <c r="AB282" s="379"/>
      <c r="AC282" s="380"/>
      <c r="AD282" s="378"/>
      <c r="AE282" s="379"/>
      <c r="AF282" s="379"/>
      <c r="AG282" s="379"/>
      <c r="AH282" s="379"/>
      <c r="AI282" s="379"/>
      <c r="AJ282" s="380"/>
    </row>
    <row r="283" spans="2:36" s="4" customFormat="1" hidden="1" outlineLevel="1" x14ac:dyDescent="0.25">
      <c r="B283" s="53" t="s">
        <v>81</v>
      </c>
      <c r="C283" s="378">
        <v>8.6393088552915766E-4</v>
      </c>
      <c r="D283" s="379">
        <v>9.4290880909325761E-3</v>
      </c>
      <c r="E283" s="379">
        <v>1.965917076598735E-2</v>
      </c>
      <c r="F283" s="379">
        <v>9.4478440446108727E-3</v>
      </c>
      <c r="G283" s="379">
        <v>4.9599942073060349E-3</v>
      </c>
      <c r="H283" s="379">
        <v>1.171177235048333E-2</v>
      </c>
      <c r="I283" s="379">
        <v>6.832069836894096E-2</v>
      </c>
      <c r="J283" s="380">
        <v>3.8550450771798646E-2</v>
      </c>
      <c r="K283" s="378"/>
      <c r="L283" s="379"/>
      <c r="M283" s="379"/>
      <c r="N283" s="379"/>
      <c r="O283" s="379"/>
      <c r="P283" s="380"/>
      <c r="Q283" s="378"/>
      <c r="R283" s="379"/>
      <c r="S283" s="379"/>
      <c r="T283" s="379"/>
      <c r="U283" s="379"/>
      <c r="V283" s="380"/>
      <c r="W283" s="378"/>
      <c r="X283" s="379"/>
      <c r="Y283" s="379"/>
      <c r="Z283" s="379"/>
      <c r="AA283" s="379"/>
      <c r="AB283" s="379"/>
      <c r="AC283" s="380"/>
      <c r="AD283" s="378"/>
      <c r="AE283" s="379"/>
      <c r="AF283" s="379"/>
      <c r="AG283" s="379"/>
      <c r="AH283" s="379"/>
      <c r="AI283" s="379"/>
      <c r="AJ283" s="380"/>
    </row>
    <row r="284" spans="2:36" s="4" customFormat="1" hidden="1" outlineLevel="1" x14ac:dyDescent="0.25">
      <c r="B284" s="53" t="s">
        <v>82</v>
      </c>
      <c r="C284" s="378">
        <v>4.0420371867421184E-3</v>
      </c>
      <c r="D284" s="379">
        <v>3.0399756801945582E-4</v>
      </c>
      <c r="E284" s="379">
        <v>5.9075468911534484E-4</v>
      </c>
      <c r="F284" s="379">
        <v>1.4299727005211719E-3</v>
      </c>
      <c r="G284" s="379">
        <v>9.899356541824781E-4</v>
      </c>
      <c r="H284" s="379">
        <v>1.1293239070690455E-3</v>
      </c>
      <c r="I284" s="379">
        <v>6.6494222172238313E-3</v>
      </c>
      <c r="J284" s="380">
        <v>3.7873531512199743E-3</v>
      </c>
      <c r="K284" s="378"/>
      <c r="L284" s="379"/>
      <c r="M284" s="379"/>
      <c r="N284" s="379"/>
      <c r="O284" s="379"/>
      <c r="P284" s="380"/>
      <c r="Q284" s="378"/>
      <c r="R284" s="379"/>
      <c r="S284" s="379"/>
      <c r="T284" s="379"/>
      <c r="U284" s="379"/>
      <c r="V284" s="380"/>
      <c r="W284" s="378"/>
      <c r="X284" s="379"/>
      <c r="Y284" s="379"/>
      <c r="Z284" s="379"/>
      <c r="AA284" s="379"/>
      <c r="AB284" s="379"/>
      <c r="AC284" s="380"/>
      <c r="AD284" s="378"/>
      <c r="AE284" s="379"/>
      <c r="AF284" s="379"/>
      <c r="AG284" s="379"/>
      <c r="AH284" s="379"/>
      <c r="AI284" s="379"/>
      <c r="AJ284" s="380"/>
    </row>
    <row r="285" spans="2:36" s="4" customFormat="1" hidden="1" outlineLevel="1" x14ac:dyDescent="0.25">
      <c r="B285" s="53" t="s">
        <v>83</v>
      </c>
      <c r="C285" s="378">
        <v>0</v>
      </c>
      <c r="D285" s="379">
        <v>3.2061558191728119E-4</v>
      </c>
      <c r="E285" s="379">
        <v>5.1977303244250014E-4</v>
      </c>
      <c r="F285" s="379">
        <v>1.0671219720414043E-3</v>
      </c>
      <c r="G285" s="379">
        <v>1.953125E-3</v>
      </c>
      <c r="H285" s="379">
        <v>9.0955602296628963E-4</v>
      </c>
      <c r="I285" s="379">
        <v>3.2784263553494323E-3</v>
      </c>
      <c r="J285" s="380">
        <v>2.0805335364758133E-3</v>
      </c>
      <c r="K285" s="378"/>
      <c r="L285" s="379"/>
      <c r="M285" s="379"/>
      <c r="N285" s="379"/>
      <c r="O285" s="379"/>
      <c r="P285" s="380"/>
      <c r="Q285" s="378"/>
      <c r="R285" s="379"/>
      <c r="S285" s="379"/>
      <c r="T285" s="379"/>
      <c r="U285" s="379"/>
      <c r="V285" s="380"/>
      <c r="W285" s="378"/>
      <c r="X285" s="379"/>
      <c r="Y285" s="379"/>
      <c r="Z285" s="379"/>
      <c r="AA285" s="379"/>
      <c r="AB285" s="379"/>
      <c r="AC285" s="380"/>
      <c r="AD285" s="378"/>
      <c r="AE285" s="379"/>
      <c r="AF285" s="379"/>
      <c r="AG285" s="379"/>
      <c r="AH285" s="379"/>
      <c r="AI285" s="379"/>
      <c r="AJ285" s="380"/>
    </row>
    <row r="286" spans="2:36" s="4" customFormat="1" hidden="1" outlineLevel="1" x14ac:dyDescent="0.25">
      <c r="B286" s="53" t="s">
        <v>84</v>
      </c>
      <c r="C286" s="378">
        <v>8.1145584725536984E-3</v>
      </c>
      <c r="D286" s="379">
        <v>1.0143457469931894E-3</v>
      </c>
      <c r="E286" s="379">
        <v>4.0881403049752667E-4</v>
      </c>
      <c r="F286" s="379">
        <v>8.6505190311418688E-4</v>
      </c>
      <c r="G286" s="379">
        <v>1.3585725930622225E-3</v>
      </c>
      <c r="H286" s="379">
        <v>8.6079284237709243E-4</v>
      </c>
      <c r="I286" s="379">
        <v>7.6543238975180896E-3</v>
      </c>
      <c r="J286" s="380">
        <v>4.4295862933556203E-3</v>
      </c>
      <c r="K286" s="378"/>
      <c r="L286" s="379"/>
      <c r="M286" s="379"/>
      <c r="N286" s="379"/>
      <c r="O286" s="379"/>
      <c r="P286" s="380"/>
      <c r="Q286" s="378"/>
      <c r="R286" s="379"/>
      <c r="S286" s="379"/>
      <c r="T286" s="379"/>
      <c r="U286" s="379"/>
      <c r="V286" s="380"/>
      <c r="W286" s="378"/>
      <c r="X286" s="379"/>
      <c r="Y286" s="379"/>
      <c r="Z286" s="379"/>
      <c r="AA286" s="379"/>
      <c r="AB286" s="379"/>
      <c r="AC286" s="380"/>
      <c r="AD286" s="378"/>
      <c r="AE286" s="379"/>
      <c r="AF286" s="379"/>
      <c r="AG286" s="379"/>
      <c r="AH286" s="379"/>
      <c r="AI286" s="379"/>
      <c r="AJ286" s="380"/>
    </row>
    <row r="287" spans="2:36" s="4" customFormat="1" hidden="1" outlineLevel="1" x14ac:dyDescent="0.25">
      <c r="B287" s="53" t="s">
        <v>85</v>
      </c>
      <c r="C287" s="378">
        <v>0</v>
      </c>
      <c r="D287" s="379">
        <v>1.5867978419549348E-3</v>
      </c>
      <c r="E287" s="379">
        <v>6.5532026437491804E-4</v>
      </c>
      <c r="F287" s="379">
        <v>1.1125238397965672E-3</v>
      </c>
      <c r="G287" s="379">
        <v>1.0054293183189222E-3</v>
      </c>
      <c r="H287" s="379">
        <v>9.688179840464104E-4</v>
      </c>
      <c r="I287" s="379">
        <v>4.4587809377250355E-3</v>
      </c>
      <c r="J287" s="380">
        <v>2.8550787612530355E-3</v>
      </c>
      <c r="K287" s="378"/>
      <c r="L287" s="379"/>
      <c r="M287" s="379"/>
      <c r="N287" s="379"/>
      <c r="O287" s="379"/>
      <c r="P287" s="380"/>
      <c r="Q287" s="378"/>
      <c r="R287" s="379"/>
      <c r="S287" s="379"/>
      <c r="T287" s="379"/>
      <c r="U287" s="379"/>
      <c r="V287" s="380"/>
      <c r="W287" s="378"/>
      <c r="X287" s="379"/>
      <c r="Y287" s="379"/>
      <c r="Z287" s="379"/>
      <c r="AA287" s="379"/>
      <c r="AB287" s="379"/>
      <c r="AC287" s="380"/>
      <c r="AD287" s="378"/>
      <c r="AE287" s="379"/>
      <c r="AF287" s="379"/>
      <c r="AG287" s="379"/>
      <c r="AH287" s="379"/>
      <c r="AI287" s="379"/>
      <c r="AJ287" s="380"/>
    </row>
    <row r="288" spans="2:36" s="4" customFormat="1" hidden="1" outlineLevel="1" x14ac:dyDescent="0.25">
      <c r="B288" s="53" t="s">
        <v>86</v>
      </c>
      <c r="C288" s="378">
        <v>0</v>
      </c>
      <c r="D288" s="379">
        <v>1.8839487565938207E-3</v>
      </c>
      <c r="E288" s="379">
        <v>3.2309481755912637E-3</v>
      </c>
      <c r="F288" s="379">
        <v>1.3915028230488929E-3</v>
      </c>
      <c r="G288" s="379">
        <v>1.6068052930056712E-3</v>
      </c>
      <c r="H288" s="379">
        <v>1.9244706183275376E-3</v>
      </c>
      <c r="I288" s="379">
        <v>5.2622754182090207E-3</v>
      </c>
      <c r="J288" s="380">
        <v>3.5456216896829298E-3</v>
      </c>
      <c r="K288" s="378"/>
      <c r="L288" s="379"/>
      <c r="M288" s="379"/>
      <c r="N288" s="379"/>
      <c r="O288" s="379"/>
      <c r="P288" s="380"/>
      <c r="Q288" s="378"/>
      <c r="R288" s="379"/>
      <c r="S288" s="379"/>
      <c r="T288" s="379"/>
      <c r="U288" s="379"/>
      <c r="V288" s="380"/>
      <c r="W288" s="378"/>
      <c r="X288" s="379"/>
      <c r="Y288" s="379"/>
      <c r="Z288" s="379"/>
      <c r="AA288" s="379"/>
      <c r="AB288" s="379"/>
      <c r="AC288" s="380"/>
      <c r="AD288" s="378"/>
      <c r="AE288" s="379"/>
      <c r="AF288" s="379"/>
      <c r="AG288" s="379"/>
      <c r="AH288" s="379"/>
      <c r="AI288" s="379"/>
      <c r="AJ288" s="380"/>
    </row>
    <row r="289" spans="2:36" s="4" customFormat="1" hidden="1" outlineLevel="1" x14ac:dyDescent="0.25">
      <c r="B289" s="53" t="s">
        <v>87</v>
      </c>
      <c r="C289" s="378">
        <v>2.0214521452145213E-2</v>
      </c>
      <c r="D289" s="379">
        <v>7.3518379594898721E-3</v>
      </c>
      <c r="E289" s="379">
        <v>2.2436158929591252E-2</v>
      </c>
      <c r="F289" s="379">
        <v>1.6588371975551852E-2</v>
      </c>
      <c r="G289" s="379">
        <v>1.791277258566978E-2</v>
      </c>
      <c r="H289" s="379">
        <v>1.8063845444033031E-2</v>
      </c>
      <c r="I289" s="379">
        <v>4.4865680442586847E-2</v>
      </c>
      <c r="J289" s="380">
        <v>3.1533167348907203E-2</v>
      </c>
      <c r="K289" s="378"/>
      <c r="L289" s="379"/>
      <c r="M289" s="379"/>
      <c r="N289" s="379"/>
      <c r="O289" s="379"/>
      <c r="P289" s="380"/>
      <c r="Q289" s="378"/>
      <c r="R289" s="379"/>
      <c r="S289" s="379"/>
      <c r="T289" s="379"/>
      <c r="U289" s="379"/>
      <c r="V289" s="380"/>
      <c r="W289" s="378"/>
      <c r="X289" s="379"/>
      <c r="Y289" s="379"/>
      <c r="Z289" s="379"/>
      <c r="AA289" s="379"/>
      <c r="AB289" s="379"/>
      <c r="AC289" s="380"/>
      <c r="AD289" s="378"/>
      <c r="AE289" s="379"/>
      <c r="AF289" s="379"/>
      <c r="AG289" s="379"/>
      <c r="AH289" s="379"/>
      <c r="AI289" s="379"/>
      <c r="AJ289" s="380"/>
    </row>
    <row r="290" spans="2:36" s="4" customFormat="1" hidden="1" outlineLevel="1" x14ac:dyDescent="0.25">
      <c r="B290" s="53" t="s">
        <v>88</v>
      </c>
      <c r="C290" s="378">
        <v>1.3094718463553033E-3</v>
      </c>
      <c r="D290" s="379">
        <v>3.9621525724423415E-2</v>
      </c>
      <c r="E290" s="379">
        <v>3.4376996805111824E-2</v>
      </c>
      <c r="F290" s="379">
        <v>3.0489510489510489E-2</v>
      </c>
      <c r="G290" s="379">
        <v>2.036956205441583E-2</v>
      </c>
      <c r="H290" s="379">
        <v>3.0958872033317167E-2</v>
      </c>
      <c r="I290" s="379">
        <v>7.2710909739786181E-2</v>
      </c>
      <c r="J290" s="380">
        <v>5.2617598763643386E-2</v>
      </c>
      <c r="K290" s="378"/>
      <c r="L290" s="379"/>
      <c r="M290" s="379"/>
      <c r="N290" s="379"/>
      <c r="O290" s="379"/>
      <c r="P290" s="380"/>
      <c r="Q290" s="378"/>
      <c r="R290" s="379"/>
      <c r="S290" s="379"/>
      <c r="T290" s="379"/>
      <c r="U290" s="379"/>
      <c r="V290" s="380"/>
      <c r="W290" s="378"/>
      <c r="X290" s="379"/>
      <c r="Y290" s="379"/>
      <c r="Z290" s="379"/>
      <c r="AA290" s="379"/>
      <c r="AB290" s="379"/>
      <c r="AC290" s="380"/>
      <c r="AD290" s="378"/>
      <c r="AE290" s="379"/>
      <c r="AF290" s="379"/>
      <c r="AG290" s="379"/>
      <c r="AH290" s="379"/>
      <c r="AI290" s="379"/>
      <c r="AJ290" s="380"/>
    </row>
    <row r="291" spans="2:36" s="4" customFormat="1" hidden="1" outlineLevel="1" x14ac:dyDescent="0.25">
      <c r="B291" s="53" t="s">
        <v>89</v>
      </c>
      <c r="C291" s="378">
        <v>1.4273356401384083E-2</v>
      </c>
      <c r="D291" s="379">
        <v>2.9400818756978041E-2</v>
      </c>
      <c r="E291" s="379">
        <v>4.1229153798641137E-2</v>
      </c>
      <c r="F291" s="379">
        <v>2.9543799389123795E-2</v>
      </c>
      <c r="G291" s="379">
        <v>2.2809457579972183E-2</v>
      </c>
      <c r="H291" s="379">
        <v>3.2344565733270055E-2</v>
      </c>
      <c r="I291" s="379">
        <v>8.8150995016773606E-2</v>
      </c>
      <c r="J291" s="380">
        <v>6.1486260481095761E-2</v>
      </c>
      <c r="K291" s="378"/>
      <c r="L291" s="379"/>
      <c r="M291" s="379"/>
      <c r="N291" s="379"/>
      <c r="O291" s="379"/>
      <c r="P291" s="380"/>
      <c r="Q291" s="378"/>
      <c r="R291" s="379"/>
      <c r="S291" s="379"/>
      <c r="T291" s="379"/>
      <c r="U291" s="379"/>
      <c r="V291" s="380"/>
      <c r="W291" s="378"/>
      <c r="X291" s="379"/>
      <c r="Y291" s="379"/>
      <c r="Z291" s="379"/>
      <c r="AA291" s="379"/>
      <c r="AB291" s="379"/>
      <c r="AC291" s="380"/>
      <c r="AD291" s="378"/>
      <c r="AE291" s="379"/>
      <c r="AF291" s="379"/>
      <c r="AG291" s="379"/>
      <c r="AH291" s="379"/>
      <c r="AI291" s="379"/>
      <c r="AJ291" s="380"/>
    </row>
    <row r="292" spans="2:36" s="4" customFormat="1" ht="15.75" collapsed="1" x14ac:dyDescent="0.25">
      <c r="B292" s="65">
        <v>1996</v>
      </c>
      <c r="C292" s="381">
        <v>4.1807476570393338E-3</v>
      </c>
      <c r="D292" s="382">
        <v>1.5608619685497961E-2</v>
      </c>
      <c r="E292" s="382">
        <v>2.190708045285723E-2</v>
      </c>
      <c r="F292" s="382">
        <v>1.4265531021676825E-2</v>
      </c>
      <c r="G292" s="382">
        <v>1.6274482600539264E-2</v>
      </c>
      <c r="H292" s="382">
        <v>1.6708863265695033E-2</v>
      </c>
      <c r="I292" s="382">
        <v>4.2676030312142101E-2</v>
      </c>
      <c r="J292" s="383">
        <v>2.9959510048314517E-2</v>
      </c>
      <c r="K292" s="381"/>
      <c r="L292" s="382"/>
      <c r="M292" s="382"/>
      <c r="N292" s="382"/>
      <c r="O292" s="382"/>
      <c r="P292" s="383"/>
      <c r="Q292" s="381"/>
      <c r="R292" s="382"/>
      <c r="S292" s="382"/>
      <c r="T292" s="382"/>
      <c r="U292" s="382"/>
      <c r="V292" s="383"/>
      <c r="W292" s="381"/>
      <c r="X292" s="382"/>
      <c r="Y292" s="382"/>
      <c r="Z292" s="382"/>
      <c r="AA292" s="382"/>
      <c r="AB292" s="382"/>
      <c r="AC292" s="383"/>
      <c r="AD292" s="381"/>
      <c r="AE292" s="382"/>
      <c r="AF292" s="382"/>
      <c r="AG292" s="382"/>
      <c r="AH292" s="382"/>
      <c r="AI292" s="382"/>
      <c r="AJ292" s="383"/>
    </row>
    <row r="293" spans="2:36" s="4" customFormat="1" hidden="1" outlineLevel="1" x14ac:dyDescent="0.25">
      <c r="B293" s="53" t="s">
        <v>78</v>
      </c>
      <c r="C293" s="378">
        <v>1.2269938650306749E-3</v>
      </c>
      <c r="D293" s="379">
        <v>4.3828772567276034E-2</v>
      </c>
      <c r="E293" s="379">
        <v>4.63027234494304E-2</v>
      </c>
      <c r="F293" s="379">
        <v>2.264905694109234E-2</v>
      </c>
      <c r="G293" s="379">
        <v>8.5088315217391311E-2</v>
      </c>
      <c r="H293" s="379">
        <v>3.3318767751802487E-2</v>
      </c>
      <c r="I293" s="379">
        <v>8.9229167842384799E-2</v>
      </c>
      <c r="J293" s="380">
        <v>6.1616337929830685E-2</v>
      </c>
      <c r="K293" s="378"/>
      <c r="L293" s="379"/>
      <c r="M293" s="379"/>
      <c r="N293" s="379"/>
      <c r="O293" s="379"/>
      <c r="P293" s="380"/>
      <c r="Q293" s="378"/>
      <c r="R293" s="379"/>
      <c r="S293" s="379"/>
      <c r="T293" s="379"/>
      <c r="U293" s="379"/>
      <c r="V293" s="380"/>
      <c r="W293" s="378"/>
      <c r="X293" s="379"/>
      <c r="Y293" s="379"/>
      <c r="Z293" s="379"/>
      <c r="AA293" s="379"/>
      <c r="AB293" s="379"/>
      <c r="AC293" s="380"/>
      <c r="AD293" s="378"/>
      <c r="AE293" s="379"/>
      <c r="AF293" s="379"/>
      <c r="AG293" s="379"/>
      <c r="AH293" s="379"/>
      <c r="AI293" s="379"/>
      <c r="AJ293" s="380"/>
    </row>
    <row r="294" spans="2:36" s="4" customFormat="1" hidden="1" outlineLevel="1" x14ac:dyDescent="0.25">
      <c r="B294" s="53" t="s">
        <v>79</v>
      </c>
      <c r="C294" s="378">
        <v>5.4368932038834951E-3</v>
      </c>
      <c r="D294" s="379">
        <v>3.2271036493415103E-2</v>
      </c>
      <c r="E294" s="379">
        <v>4.0751560496836974E-2</v>
      </c>
      <c r="F294" s="379">
        <v>2.4067663771144929E-2</v>
      </c>
      <c r="G294" s="379">
        <v>5.0663916462549953E-2</v>
      </c>
      <c r="H294" s="379">
        <v>3.0539799406483603E-2</v>
      </c>
      <c r="I294" s="379">
        <v>6.7281391175196478E-2</v>
      </c>
      <c r="J294" s="380">
        <v>4.9017166901119145E-2</v>
      </c>
      <c r="K294" s="378"/>
      <c r="L294" s="379"/>
      <c r="M294" s="379"/>
      <c r="N294" s="379"/>
      <c r="O294" s="379"/>
      <c r="P294" s="380"/>
      <c r="Q294" s="378"/>
      <c r="R294" s="379"/>
      <c r="S294" s="379"/>
      <c r="T294" s="379"/>
      <c r="U294" s="379"/>
      <c r="V294" s="380"/>
      <c r="W294" s="378"/>
      <c r="X294" s="379"/>
      <c r="Y294" s="379"/>
      <c r="Z294" s="379"/>
      <c r="AA294" s="379"/>
      <c r="AB294" s="379"/>
      <c r="AC294" s="380"/>
      <c r="AD294" s="378"/>
      <c r="AE294" s="379"/>
      <c r="AF294" s="379"/>
      <c r="AG294" s="379"/>
      <c r="AH294" s="379"/>
      <c r="AI294" s="379"/>
      <c r="AJ294" s="380"/>
    </row>
    <row r="295" spans="2:36" s="4" customFormat="1" hidden="1" outlineLevel="1" x14ac:dyDescent="0.25">
      <c r="B295" s="53" t="s">
        <v>80</v>
      </c>
      <c r="C295" s="378">
        <v>2.0797227036395147E-3</v>
      </c>
      <c r="D295" s="379">
        <v>2.540500736377025E-2</v>
      </c>
      <c r="E295" s="379">
        <v>2.269480162655237E-2</v>
      </c>
      <c r="F295" s="379">
        <v>1.8561882460448913E-2</v>
      </c>
      <c r="G295" s="379">
        <v>5.5827116027784923E-2</v>
      </c>
      <c r="H295" s="379">
        <v>2.1554222254113516E-2</v>
      </c>
      <c r="I295" s="379">
        <v>5.9629070519732583E-2</v>
      </c>
      <c r="J295" s="380">
        <v>4.0815380293521629E-2</v>
      </c>
      <c r="K295" s="378"/>
      <c r="L295" s="379"/>
      <c r="M295" s="379"/>
      <c r="N295" s="379"/>
      <c r="O295" s="379"/>
      <c r="P295" s="380"/>
      <c r="Q295" s="378"/>
      <c r="R295" s="379"/>
      <c r="S295" s="379"/>
      <c r="T295" s="379"/>
      <c r="U295" s="379"/>
      <c r="V295" s="380"/>
      <c r="W295" s="378"/>
      <c r="X295" s="379"/>
      <c r="Y295" s="379"/>
      <c r="Z295" s="379"/>
      <c r="AA295" s="379"/>
      <c r="AB295" s="379"/>
      <c r="AC295" s="380"/>
      <c r="AD295" s="378"/>
      <c r="AE295" s="379"/>
      <c r="AF295" s="379"/>
      <c r="AG295" s="379"/>
      <c r="AH295" s="379"/>
      <c r="AI295" s="379"/>
      <c r="AJ295" s="380"/>
    </row>
    <row r="296" spans="2:36" s="4" customFormat="1" hidden="1" outlineLevel="1" x14ac:dyDescent="0.25">
      <c r="B296" s="53" t="s">
        <v>81</v>
      </c>
      <c r="C296" s="378">
        <v>5.0479555779909136E-4</v>
      </c>
      <c r="D296" s="379">
        <v>2.4658610865507417E-2</v>
      </c>
      <c r="E296" s="379">
        <v>2.1212690069457481E-2</v>
      </c>
      <c r="F296" s="379">
        <v>1.0668314092870579E-2</v>
      </c>
      <c r="G296" s="379">
        <v>4.6268656716417909E-2</v>
      </c>
      <c r="H296" s="379">
        <v>1.57767662336224E-2</v>
      </c>
      <c r="I296" s="379">
        <v>3.0783260088923695E-2</v>
      </c>
      <c r="J296" s="380">
        <v>2.3550700462526789E-2</v>
      </c>
      <c r="K296" s="378"/>
      <c r="L296" s="379"/>
      <c r="M296" s="379"/>
      <c r="N296" s="379"/>
      <c r="O296" s="379"/>
      <c r="P296" s="380"/>
      <c r="Q296" s="378"/>
      <c r="R296" s="379"/>
      <c r="S296" s="379"/>
      <c r="T296" s="379"/>
      <c r="U296" s="379"/>
      <c r="V296" s="380"/>
      <c r="W296" s="378"/>
      <c r="X296" s="379"/>
      <c r="Y296" s="379"/>
      <c r="Z296" s="379"/>
      <c r="AA296" s="379"/>
      <c r="AB296" s="379"/>
      <c r="AC296" s="380"/>
      <c r="AD296" s="378"/>
      <c r="AE296" s="379"/>
      <c r="AF296" s="379"/>
      <c r="AG296" s="379"/>
      <c r="AH296" s="379"/>
      <c r="AI296" s="379"/>
      <c r="AJ296" s="380"/>
    </row>
    <row r="297" spans="2:36" s="4" customFormat="1" hidden="1" outlineLevel="1" x14ac:dyDescent="0.25">
      <c r="B297" s="53" t="s">
        <v>82</v>
      </c>
      <c r="C297" s="378">
        <v>2.1477663230240552E-3</v>
      </c>
      <c r="D297" s="379">
        <v>8.2654386586373835E-4</v>
      </c>
      <c r="E297" s="379">
        <v>9.4993667088860744E-4</v>
      </c>
      <c r="F297" s="379">
        <v>1.4805534992312511E-4</v>
      </c>
      <c r="G297" s="379">
        <v>5.7692307692307698E-4</v>
      </c>
      <c r="H297" s="379">
        <v>5.1890651136100017E-4</v>
      </c>
      <c r="I297" s="379">
        <v>3.0558314292262497E-4</v>
      </c>
      <c r="J297" s="380">
        <v>4.1911284532136859E-4</v>
      </c>
      <c r="K297" s="378"/>
      <c r="L297" s="379"/>
      <c r="M297" s="379"/>
      <c r="N297" s="379"/>
      <c r="O297" s="379"/>
      <c r="P297" s="380"/>
      <c r="Q297" s="378"/>
      <c r="R297" s="379"/>
      <c r="S297" s="379"/>
      <c r="T297" s="379"/>
      <c r="U297" s="379"/>
      <c r="V297" s="380"/>
      <c r="W297" s="378"/>
      <c r="X297" s="379"/>
      <c r="Y297" s="379"/>
      <c r="Z297" s="379"/>
      <c r="AA297" s="379"/>
      <c r="AB297" s="379"/>
      <c r="AC297" s="380"/>
      <c r="AD297" s="378"/>
      <c r="AE297" s="379"/>
      <c r="AF297" s="379"/>
      <c r="AG297" s="379"/>
      <c r="AH297" s="379"/>
      <c r="AI297" s="379"/>
      <c r="AJ297" s="380"/>
    </row>
    <row r="298" spans="2:36" s="4" customFormat="1" hidden="1" outlineLevel="1" x14ac:dyDescent="0.25">
      <c r="B298" s="53" t="s">
        <v>83</v>
      </c>
      <c r="C298" s="378">
        <v>9.6153846153846159E-4</v>
      </c>
      <c r="D298" s="379">
        <v>1.1711125569290827E-3</v>
      </c>
      <c r="E298" s="379">
        <v>6.8862874025368197E-4</v>
      </c>
      <c r="F298" s="379">
        <v>1.1500465768863639E-4</v>
      </c>
      <c r="G298" s="379">
        <v>1.4159848961611077E-3</v>
      </c>
      <c r="H298" s="379">
        <v>4.1190889385580486E-4</v>
      </c>
      <c r="I298" s="379">
        <v>6.9191210846189803E-4</v>
      </c>
      <c r="J298" s="380">
        <v>5.5750755228253963E-4</v>
      </c>
      <c r="K298" s="378"/>
      <c r="L298" s="379"/>
      <c r="M298" s="379"/>
      <c r="N298" s="379"/>
      <c r="O298" s="379"/>
      <c r="P298" s="380"/>
      <c r="Q298" s="378"/>
      <c r="R298" s="379"/>
      <c r="S298" s="379"/>
      <c r="T298" s="379"/>
      <c r="U298" s="379"/>
      <c r="V298" s="380"/>
      <c r="W298" s="378"/>
      <c r="X298" s="379"/>
      <c r="Y298" s="379"/>
      <c r="Z298" s="379"/>
      <c r="AA298" s="379"/>
      <c r="AB298" s="379"/>
      <c r="AC298" s="380"/>
      <c r="AD298" s="378"/>
      <c r="AE298" s="379"/>
      <c r="AF298" s="379"/>
      <c r="AG298" s="379"/>
      <c r="AH298" s="379"/>
      <c r="AI298" s="379"/>
      <c r="AJ298" s="380"/>
    </row>
    <row r="299" spans="2:36" s="4" customFormat="1" hidden="1" outlineLevel="1" x14ac:dyDescent="0.25">
      <c r="B299" s="53" t="s">
        <v>84</v>
      </c>
      <c r="C299" s="378">
        <v>0</v>
      </c>
      <c r="D299" s="379">
        <v>5.9523809523809529E-4</v>
      </c>
      <c r="E299" s="379">
        <v>5.0405180101585829E-4</v>
      </c>
      <c r="F299" s="379">
        <v>1.507719523962689E-4</v>
      </c>
      <c r="G299" s="379">
        <v>3.497726477789437E-4</v>
      </c>
      <c r="H299" s="379">
        <v>2.8336468431968358E-4</v>
      </c>
      <c r="I299" s="379">
        <v>3.1019389878406199E-3</v>
      </c>
      <c r="J299" s="380">
        <v>1.7548358839445484E-3</v>
      </c>
      <c r="K299" s="378"/>
      <c r="L299" s="379"/>
      <c r="M299" s="379"/>
      <c r="N299" s="379"/>
      <c r="O299" s="379"/>
      <c r="P299" s="380"/>
      <c r="Q299" s="378"/>
      <c r="R299" s="379"/>
      <c r="S299" s="379"/>
      <c r="T299" s="379"/>
      <c r="U299" s="379"/>
      <c r="V299" s="380"/>
      <c r="W299" s="378"/>
      <c r="X299" s="379"/>
      <c r="Y299" s="379"/>
      <c r="Z299" s="379"/>
      <c r="AA299" s="379"/>
      <c r="AB299" s="379"/>
      <c r="AC299" s="380"/>
      <c r="AD299" s="378"/>
      <c r="AE299" s="379"/>
      <c r="AF299" s="379"/>
      <c r="AG299" s="379"/>
      <c r="AH299" s="379"/>
      <c r="AI299" s="379"/>
      <c r="AJ299" s="380"/>
    </row>
    <row r="300" spans="2:36" s="4" customFormat="1" hidden="1" outlineLevel="1" x14ac:dyDescent="0.25">
      <c r="B300" s="53" t="s">
        <v>85</v>
      </c>
      <c r="C300" s="378">
        <v>0</v>
      </c>
      <c r="D300" s="379">
        <v>7.3605181804799061E-4</v>
      </c>
      <c r="E300" s="379">
        <v>4.2830540037243949E-4</v>
      </c>
      <c r="F300" s="379">
        <v>3.7222619899785256E-4</v>
      </c>
      <c r="G300" s="379">
        <v>2.094240837696335E-4</v>
      </c>
      <c r="H300" s="379">
        <v>3.9408866995073894E-4</v>
      </c>
      <c r="I300" s="379">
        <v>4.6505482890738539E-4</v>
      </c>
      <c r="J300" s="380">
        <v>4.3120724207034757E-4</v>
      </c>
      <c r="K300" s="378"/>
      <c r="L300" s="379"/>
      <c r="M300" s="379"/>
      <c r="N300" s="379"/>
      <c r="O300" s="379"/>
      <c r="P300" s="380"/>
      <c r="Q300" s="378"/>
      <c r="R300" s="379"/>
      <c r="S300" s="379"/>
      <c r="T300" s="379"/>
      <c r="U300" s="379"/>
      <c r="V300" s="380"/>
      <c r="W300" s="378"/>
      <c r="X300" s="379"/>
      <c r="Y300" s="379"/>
      <c r="Z300" s="379"/>
      <c r="AA300" s="379"/>
      <c r="AB300" s="379"/>
      <c r="AC300" s="380"/>
      <c r="AD300" s="378"/>
      <c r="AE300" s="379"/>
      <c r="AF300" s="379"/>
      <c r="AG300" s="379"/>
      <c r="AH300" s="379"/>
      <c r="AI300" s="379"/>
      <c r="AJ300" s="380"/>
    </row>
    <row r="301" spans="2:36" s="4" customFormat="1" hidden="1" outlineLevel="1" x14ac:dyDescent="0.25">
      <c r="B301" s="53" t="s">
        <v>86</v>
      </c>
      <c r="C301" s="378">
        <v>8.1900081900081905E-4</v>
      </c>
      <c r="D301" s="379">
        <v>2.206896551724138E-3</v>
      </c>
      <c r="E301" s="379">
        <v>1.6724382181646466E-3</v>
      </c>
      <c r="F301" s="379">
        <v>3.0811127786667728E-4</v>
      </c>
      <c r="G301" s="379">
        <v>3.2456994482310937E-4</v>
      </c>
      <c r="H301" s="379">
        <v>8.1295467179943928E-4</v>
      </c>
      <c r="I301" s="379">
        <v>5.2117335322935472E-4</v>
      </c>
      <c r="J301" s="380">
        <v>6.6080807387319351E-4</v>
      </c>
      <c r="K301" s="378"/>
      <c r="L301" s="379"/>
      <c r="M301" s="379"/>
      <c r="N301" s="379"/>
      <c r="O301" s="379"/>
      <c r="P301" s="380"/>
      <c r="Q301" s="378"/>
      <c r="R301" s="379"/>
      <c r="S301" s="379"/>
      <c r="T301" s="379"/>
      <c r="U301" s="379"/>
      <c r="V301" s="380"/>
      <c r="W301" s="378"/>
      <c r="X301" s="379"/>
      <c r="Y301" s="379"/>
      <c r="Z301" s="379"/>
      <c r="AA301" s="379"/>
      <c r="AB301" s="379"/>
      <c r="AC301" s="380"/>
      <c r="AD301" s="378"/>
      <c r="AE301" s="379"/>
      <c r="AF301" s="379"/>
      <c r="AG301" s="379"/>
      <c r="AH301" s="379"/>
      <c r="AI301" s="379"/>
      <c r="AJ301" s="380"/>
    </row>
    <row r="302" spans="2:36" s="4" customFormat="1" hidden="1" outlineLevel="1" x14ac:dyDescent="0.25">
      <c r="B302" s="53" t="s">
        <v>87</v>
      </c>
      <c r="C302" s="378">
        <v>0</v>
      </c>
      <c r="D302" s="379">
        <v>1.4435879467414156E-2</v>
      </c>
      <c r="E302" s="379">
        <v>1.7518427016762969E-2</v>
      </c>
      <c r="F302" s="379">
        <v>1.4960651070344605E-2</v>
      </c>
      <c r="G302" s="379">
        <v>2.1039431517347083E-2</v>
      </c>
      <c r="H302" s="379">
        <v>1.566554649284271E-2</v>
      </c>
      <c r="I302" s="379">
        <v>3.6481801931456705E-2</v>
      </c>
      <c r="J302" s="380">
        <v>2.599843516124643E-2</v>
      </c>
      <c r="K302" s="378"/>
      <c r="L302" s="379"/>
      <c r="M302" s="379"/>
      <c r="N302" s="379"/>
      <c r="O302" s="379"/>
      <c r="P302" s="380"/>
      <c r="Q302" s="378"/>
      <c r="R302" s="379"/>
      <c r="S302" s="379"/>
      <c r="T302" s="379"/>
      <c r="U302" s="379"/>
      <c r="V302" s="380"/>
      <c r="W302" s="378"/>
      <c r="X302" s="379"/>
      <c r="Y302" s="379"/>
      <c r="Z302" s="379"/>
      <c r="AA302" s="379"/>
      <c r="AB302" s="379"/>
      <c r="AC302" s="380"/>
      <c r="AD302" s="378"/>
      <c r="AE302" s="379"/>
      <c r="AF302" s="379"/>
      <c r="AG302" s="379"/>
      <c r="AH302" s="379"/>
      <c r="AI302" s="379"/>
      <c r="AJ302" s="380"/>
    </row>
    <row r="303" spans="2:36" s="4" customFormat="1" hidden="1" outlineLevel="1" x14ac:dyDescent="0.25">
      <c r="B303" s="53" t="s">
        <v>88</v>
      </c>
      <c r="C303" s="378">
        <v>1.4071294559099437E-3</v>
      </c>
      <c r="D303" s="379">
        <v>1.3831967213114754E-2</v>
      </c>
      <c r="E303" s="379">
        <v>3.7123720363816268E-2</v>
      </c>
      <c r="F303" s="379">
        <v>2.9825904936947974E-2</v>
      </c>
      <c r="G303" s="379">
        <v>4.936286032413708E-2</v>
      </c>
      <c r="H303" s="379">
        <v>3.1556925529171845E-2</v>
      </c>
      <c r="I303" s="379">
        <v>7.4034355069675317E-2</v>
      </c>
      <c r="J303" s="380">
        <v>5.2013427916090711E-2</v>
      </c>
      <c r="K303" s="378"/>
      <c r="L303" s="379"/>
      <c r="M303" s="379"/>
      <c r="N303" s="379"/>
      <c r="O303" s="379"/>
      <c r="P303" s="380"/>
      <c r="Q303" s="378"/>
      <c r="R303" s="379"/>
      <c r="S303" s="379"/>
      <c r="T303" s="379"/>
      <c r="U303" s="379"/>
      <c r="V303" s="380"/>
      <c r="W303" s="378"/>
      <c r="X303" s="379"/>
      <c r="Y303" s="379"/>
      <c r="Z303" s="379"/>
      <c r="AA303" s="379"/>
      <c r="AB303" s="379"/>
      <c r="AC303" s="380"/>
      <c r="AD303" s="378"/>
      <c r="AE303" s="379"/>
      <c r="AF303" s="379"/>
      <c r="AG303" s="379"/>
      <c r="AH303" s="379"/>
      <c r="AI303" s="379"/>
      <c r="AJ303" s="380"/>
    </row>
    <row r="304" spans="2:36" s="4" customFormat="1" hidden="1" outlineLevel="1" x14ac:dyDescent="0.25">
      <c r="B304" s="53" t="s">
        <v>89</v>
      </c>
      <c r="C304" s="378">
        <v>2.2733731173628872E-3</v>
      </c>
      <c r="D304" s="379">
        <v>2.6152536187811701E-2</v>
      </c>
      <c r="E304" s="379">
        <v>4.3296089385474863E-2</v>
      </c>
      <c r="F304" s="379">
        <v>2.482373370713643E-2</v>
      </c>
      <c r="G304" s="379">
        <v>6.6001760046934588E-2</v>
      </c>
      <c r="H304" s="379">
        <v>3.1950766151133139E-2</v>
      </c>
      <c r="I304" s="379">
        <v>6.8279840616516332E-2</v>
      </c>
      <c r="J304" s="380">
        <v>5.0884880019169548E-2</v>
      </c>
      <c r="K304" s="378"/>
      <c r="L304" s="379"/>
      <c r="M304" s="379"/>
      <c r="N304" s="379"/>
      <c r="O304" s="379"/>
      <c r="P304" s="380"/>
      <c r="Q304" s="378"/>
      <c r="R304" s="379"/>
      <c r="S304" s="379"/>
      <c r="T304" s="379"/>
      <c r="U304" s="379"/>
      <c r="V304" s="380"/>
      <c r="W304" s="378"/>
      <c r="X304" s="379"/>
      <c r="Y304" s="379"/>
      <c r="Z304" s="379"/>
      <c r="AA304" s="379"/>
      <c r="AB304" s="379"/>
      <c r="AC304" s="380"/>
      <c r="AD304" s="378"/>
      <c r="AE304" s="379"/>
      <c r="AF304" s="379"/>
      <c r="AG304" s="379"/>
      <c r="AH304" s="379"/>
      <c r="AI304" s="379"/>
      <c r="AJ304" s="380"/>
    </row>
    <row r="305" spans="2:36" s="4" customFormat="1" ht="15.75" collapsed="1" x14ac:dyDescent="0.25">
      <c r="B305" s="65">
        <v>1995</v>
      </c>
      <c r="C305" s="381">
        <v>1.4664129044335589E-3</v>
      </c>
      <c r="D305" s="382">
        <v>1.7030777548609304E-2</v>
      </c>
      <c r="E305" s="382">
        <v>1.9220825245455351E-2</v>
      </c>
      <c r="F305" s="382">
        <v>1.2221502656553567E-2</v>
      </c>
      <c r="G305" s="382">
        <v>3.3861340679522497E-2</v>
      </c>
      <c r="H305" s="382">
        <v>1.5289584582807434E-2</v>
      </c>
      <c r="I305" s="382">
        <v>3.5503192519817345E-2</v>
      </c>
      <c r="J305" s="383">
        <v>2.5552808591027518E-2</v>
      </c>
      <c r="K305" s="381"/>
      <c r="L305" s="382"/>
      <c r="M305" s="382"/>
      <c r="N305" s="382"/>
      <c r="O305" s="382"/>
      <c r="P305" s="383"/>
      <c r="Q305" s="381"/>
      <c r="R305" s="382"/>
      <c r="S305" s="382"/>
      <c r="T305" s="382"/>
      <c r="U305" s="382"/>
      <c r="V305" s="383"/>
      <c r="W305" s="381"/>
      <c r="X305" s="382"/>
      <c r="Y305" s="382"/>
      <c r="Z305" s="382"/>
      <c r="AA305" s="382"/>
      <c r="AB305" s="382"/>
      <c r="AC305" s="383"/>
      <c r="AD305" s="381"/>
      <c r="AE305" s="382"/>
      <c r="AF305" s="382"/>
      <c r="AG305" s="382"/>
      <c r="AH305" s="382"/>
      <c r="AI305" s="382"/>
      <c r="AJ305" s="383"/>
    </row>
    <row r="306" spans="2:36" s="4" customFormat="1" hidden="1" outlineLevel="1" x14ac:dyDescent="0.25">
      <c r="B306" s="53" t="s">
        <v>78</v>
      </c>
      <c r="C306" s="378">
        <v>1.6638935108153077E-2</v>
      </c>
      <c r="D306" s="379">
        <v>2.4280377938914525E-2</v>
      </c>
      <c r="E306" s="379">
        <v>4.408731328059478E-2</v>
      </c>
      <c r="F306" s="379">
        <v>2.7005493353461651E-2</v>
      </c>
      <c r="G306" s="379">
        <v>5.1712089447938502E-2</v>
      </c>
      <c r="H306" s="379">
        <v>3.2453190100898546E-2</v>
      </c>
      <c r="I306" s="379">
        <v>8.0433952371396944E-2</v>
      </c>
      <c r="J306" s="380">
        <v>5.6070478405633173E-2</v>
      </c>
      <c r="K306" s="378"/>
      <c r="L306" s="379"/>
      <c r="M306" s="379"/>
      <c r="N306" s="379"/>
      <c r="O306" s="379"/>
      <c r="P306" s="380"/>
      <c r="Q306" s="378"/>
      <c r="R306" s="379"/>
      <c r="S306" s="379"/>
      <c r="T306" s="379"/>
      <c r="U306" s="379"/>
      <c r="V306" s="380"/>
      <c r="W306" s="378"/>
      <c r="X306" s="379"/>
      <c r="Y306" s="379"/>
      <c r="Z306" s="379"/>
      <c r="AA306" s="379"/>
      <c r="AB306" s="379"/>
      <c r="AC306" s="380"/>
      <c r="AD306" s="378"/>
      <c r="AE306" s="379"/>
      <c r="AF306" s="379"/>
      <c r="AG306" s="379"/>
      <c r="AH306" s="379"/>
      <c r="AI306" s="379"/>
      <c r="AJ306" s="380"/>
    </row>
    <row r="307" spans="2:36" s="4" customFormat="1" hidden="1" outlineLevel="1" x14ac:dyDescent="0.25">
      <c r="B307" s="53" t="s">
        <v>79</v>
      </c>
      <c r="C307" s="378">
        <v>5.5176890619928597E-3</v>
      </c>
      <c r="D307" s="379">
        <v>1.2711864406779662E-2</v>
      </c>
      <c r="E307" s="379">
        <v>5.2091204053513487E-2</v>
      </c>
      <c r="F307" s="379">
        <v>3.5477236088720887E-2</v>
      </c>
      <c r="G307" s="379">
        <v>5.5476190476190478E-2</v>
      </c>
      <c r="H307" s="379">
        <v>3.9061311425528676E-2</v>
      </c>
      <c r="I307" s="379">
        <v>6.5554021671181489E-2</v>
      </c>
      <c r="J307" s="380">
        <v>5.2129641526403703E-2</v>
      </c>
      <c r="K307" s="378"/>
      <c r="L307" s="379"/>
      <c r="M307" s="379"/>
      <c r="N307" s="379"/>
      <c r="O307" s="379"/>
      <c r="P307" s="380"/>
      <c r="Q307" s="378"/>
      <c r="R307" s="379"/>
      <c r="S307" s="379"/>
      <c r="T307" s="379"/>
      <c r="U307" s="379"/>
      <c r="V307" s="380"/>
      <c r="W307" s="378"/>
      <c r="X307" s="379"/>
      <c r="Y307" s="379"/>
      <c r="Z307" s="379"/>
      <c r="AA307" s="379"/>
      <c r="AB307" s="379"/>
      <c r="AC307" s="380"/>
      <c r="AD307" s="378"/>
      <c r="AE307" s="379"/>
      <c r="AF307" s="379"/>
      <c r="AG307" s="379"/>
      <c r="AH307" s="379"/>
      <c r="AI307" s="379"/>
      <c r="AJ307" s="380"/>
    </row>
    <row r="308" spans="2:36" s="4" customFormat="1" hidden="1" outlineLevel="1" x14ac:dyDescent="0.25">
      <c r="B308" s="53" t="s">
        <v>80</v>
      </c>
      <c r="C308" s="378">
        <v>2.5485823510672189E-3</v>
      </c>
      <c r="D308" s="379">
        <v>2.1002470878926933E-2</v>
      </c>
      <c r="E308" s="379">
        <v>4.5808547276142766E-2</v>
      </c>
      <c r="F308" s="379">
        <v>2.7799167584533057E-2</v>
      </c>
      <c r="G308" s="379">
        <v>4.8574312389603837E-2</v>
      </c>
      <c r="H308" s="379">
        <v>3.3073244971435711E-2</v>
      </c>
      <c r="I308" s="379">
        <v>5.9862525516970945E-2</v>
      </c>
      <c r="J308" s="380">
        <v>4.6365176190530689E-2</v>
      </c>
      <c r="K308" s="378"/>
      <c r="L308" s="379"/>
      <c r="M308" s="379"/>
      <c r="N308" s="379"/>
      <c r="O308" s="379"/>
      <c r="P308" s="380"/>
      <c r="Q308" s="378"/>
      <c r="R308" s="379"/>
      <c r="S308" s="379"/>
      <c r="T308" s="379"/>
      <c r="U308" s="379"/>
      <c r="V308" s="380"/>
      <c r="W308" s="378"/>
      <c r="X308" s="379"/>
      <c r="Y308" s="379"/>
      <c r="Z308" s="379"/>
      <c r="AA308" s="379"/>
      <c r="AB308" s="379"/>
      <c r="AC308" s="380"/>
      <c r="AD308" s="378"/>
      <c r="AE308" s="379"/>
      <c r="AF308" s="379"/>
      <c r="AG308" s="379"/>
      <c r="AH308" s="379"/>
      <c r="AI308" s="379"/>
      <c r="AJ308" s="380"/>
    </row>
    <row r="309" spans="2:36" s="4" customFormat="1" hidden="1" outlineLevel="1" x14ac:dyDescent="0.25">
      <c r="B309" s="53" t="s">
        <v>81</v>
      </c>
      <c r="C309" s="378">
        <v>0</v>
      </c>
      <c r="D309" s="379">
        <v>1.0259986054387887E-2</v>
      </c>
      <c r="E309" s="379">
        <v>2.2054214979630209E-2</v>
      </c>
      <c r="F309" s="379">
        <v>7.4376478802218688E-3</v>
      </c>
      <c r="G309" s="379">
        <v>4.0789899643897704E-2</v>
      </c>
      <c r="H309" s="379">
        <v>1.2974570303932773E-2</v>
      </c>
      <c r="I309" s="379">
        <v>2.4763577251207328E-2</v>
      </c>
      <c r="J309" s="380">
        <v>1.8787885880122639E-2</v>
      </c>
      <c r="K309" s="378"/>
      <c r="L309" s="379"/>
      <c r="M309" s="379"/>
      <c r="N309" s="379"/>
      <c r="O309" s="379"/>
      <c r="P309" s="380"/>
      <c r="Q309" s="378"/>
      <c r="R309" s="379"/>
      <c r="S309" s="379"/>
      <c r="T309" s="379"/>
      <c r="U309" s="379"/>
      <c r="V309" s="380"/>
      <c r="W309" s="378"/>
      <c r="X309" s="379"/>
      <c r="Y309" s="379"/>
      <c r="Z309" s="379"/>
      <c r="AA309" s="379"/>
      <c r="AB309" s="379"/>
      <c r="AC309" s="380"/>
      <c r="AD309" s="378"/>
      <c r="AE309" s="379"/>
      <c r="AF309" s="379"/>
      <c r="AG309" s="379"/>
      <c r="AH309" s="379"/>
      <c r="AI309" s="379"/>
      <c r="AJ309" s="380"/>
    </row>
    <row r="310" spans="2:36" s="4" customFormat="1" hidden="1" outlineLevel="1" x14ac:dyDescent="0.25">
      <c r="B310" s="53" t="s">
        <v>82</v>
      </c>
      <c r="C310" s="378">
        <v>1.0190217391304348E-3</v>
      </c>
      <c r="D310" s="379">
        <v>9.0470446320868516E-4</v>
      </c>
      <c r="E310" s="379">
        <v>3.5376867690514838E-4</v>
      </c>
      <c r="F310" s="379">
        <v>5.0597045132564256E-4</v>
      </c>
      <c r="G310" s="379">
        <v>4.5228403437358661E-4</v>
      </c>
      <c r="H310" s="379">
        <v>4.9195933988001306E-4</v>
      </c>
      <c r="I310" s="379">
        <v>6.4389144575580418E-4</v>
      </c>
      <c r="J310" s="380">
        <v>5.6278267038671701E-4</v>
      </c>
      <c r="K310" s="378"/>
      <c r="L310" s="379"/>
      <c r="M310" s="379"/>
      <c r="N310" s="379"/>
      <c r="O310" s="379"/>
      <c r="P310" s="380"/>
      <c r="Q310" s="378"/>
      <c r="R310" s="379"/>
      <c r="S310" s="379"/>
      <c r="T310" s="379"/>
      <c r="U310" s="379"/>
      <c r="V310" s="380"/>
      <c r="W310" s="378"/>
      <c r="X310" s="379"/>
      <c r="Y310" s="379"/>
      <c r="Z310" s="379"/>
      <c r="AA310" s="379"/>
      <c r="AB310" s="379"/>
      <c r="AC310" s="380"/>
      <c r="AD310" s="378"/>
      <c r="AE310" s="379"/>
      <c r="AF310" s="379"/>
      <c r="AG310" s="379"/>
      <c r="AH310" s="379"/>
      <c r="AI310" s="379"/>
      <c r="AJ310" s="380"/>
    </row>
    <row r="311" spans="2:36" s="4" customFormat="1" hidden="1" outlineLevel="1" x14ac:dyDescent="0.25">
      <c r="B311" s="53" t="s">
        <v>83</v>
      </c>
      <c r="C311" s="378">
        <v>0</v>
      </c>
      <c r="D311" s="379">
        <v>9.9095751269664316E-4</v>
      </c>
      <c r="E311" s="379">
        <v>0</v>
      </c>
      <c r="F311" s="379">
        <v>1.715893751858885E-4</v>
      </c>
      <c r="G311" s="379">
        <v>8.4961767204757861E-4</v>
      </c>
      <c r="H311" s="379">
        <v>1.9687444841210575E-4</v>
      </c>
      <c r="I311" s="379">
        <v>5.684740532199995E-4</v>
      </c>
      <c r="J311" s="380">
        <v>3.8296516711515389E-4</v>
      </c>
      <c r="K311" s="378"/>
      <c r="L311" s="379"/>
      <c r="M311" s="379"/>
      <c r="N311" s="379"/>
      <c r="O311" s="379"/>
      <c r="P311" s="380"/>
      <c r="Q311" s="378"/>
      <c r="R311" s="379"/>
      <c r="S311" s="379"/>
      <c r="T311" s="379"/>
      <c r="U311" s="379"/>
      <c r="V311" s="380"/>
      <c r="W311" s="378"/>
      <c r="X311" s="379"/>
      <c r="Y311" s="379"/>
      <c r="Z311" s="379"/>
      <c r="AA311" s="379"/>
      <c r="AB311" s="379"/>
      <c r="AC311" s="380"/>
      <c r="AD311" s="378"/>
      <c r="AE311" s="379"/>
      <c r="AF311" s="379"/>
      <c r="AG311" s="379"/>
      <c r="AH311" s="379"/>
      <c r="AI311" s="379"/>
      <c r="AJ311" s="380"/>
    </row>
    <row r="312" spans="2:36" s="4" customFormat="1" hidden="1" outlineLevel="1" x14ac:dyDescent="0.25">
      <c r="B312" s="53" t="s">
        <v>84</v>
      </c>
      <c r="C312" s="378">
        <v>0</v>
      </c>
      <c r="D312" s="379">
        <v>9.414225941422594E-4</v>
      </c>
      <c r="E312" s="379">
        <v>2.6318986111673482E-4</v>
      </c>
      <c r="F312" s="379">
        <v>6.5485434168428532E-5</v>
      </c>
      <c r="G312" s="379">
        <v>0</v>
      </c>
      <c r="H312" s="379">
        <v>1.6717973551012879E-4</v>
      </c>
      <c r="I312" s="379">
        <v>4.4539887059572101E-4</v>
      </c>
      <c r="J312" s="380">
        <v>3.121021043415336E-4</v>
      </c>
      <c r="K312" s="378"/>
      <c r="L312" s="379"/>
      <c r="M312" s="379"/>
      <c r="N312" s="379"/>
      <c r="O312" s="379"/>
      <c r="P312" s="380"/>
      <c r="Q312" s="378"/>
      <c r="R312" s="379"/>
      <c r="S312" s="379"/>
      <c r="T312" s="379"/>
      <c r="U312" s="379"/>
      <c r="V312" s="380"/>
      <c r="W312" s="378"/>
      <c r="X312" s="379"/>
      <c r="Y312" s="379"/>
      <c r="Z312" s="379"/>
      <c r="AA312" s="379"/>
      <c r="AB312" s="379"/>
      <c r="AC312" s="380"/>
      <c r="AD312" s="378"/>
      <c r="AE312" s="379"/>
      <c r="AF312" s="379"/>
      <c r="AG312" s="379"/>
      <c r="AH312" s="379"/>
      <c r="AI312" s="379"/>
      <c r="AJ312" s="380"/>
    </row>
    <row r="313" spans="2:36" s="4" customFormat="1" hidden="1" outlineLevel="1" x14ac:dyDescent="0.25">
      <c r="B313" s="53" t="s">
        <v>85</v>
      </c>
      <c r="C313" s="378">
        <v>4.0000000000000002E-4</v>
      </c>
      <c r="D313" s="379">
        <v>8.598452278589854E-4</v>
      </c>
      <c r="E313" s="379">
        <v>5.6726524968534506E-4</v>
      </c>
      <c r="F313" s="379">
        <v>4.7336381796321015E-5</v>
      </c>
      <c r="G313" s="379">
        <v>3.7657691583505931E-4</v>
      </c>
      <c r="H313" s="379">
        <v>2.640597786392494E-4</v>
      </c>
      <c r="I313" s="379">
        <v>2.9798215480454057E-4</v>
      </c>
      <c r="J313" s="380">
        <v>2.8101491346145741E-4</v>
      </c>
      <c r="K313" s="378"/>
      <c r="L313" s="379"/>
      <c r="M313" s="379"/>
      <c r="N313" s="379"/>
      <c r="O313" s="379"/>
      <c r="P313" s="380"/>
      <c r="Q313" s="378"/>
      <c r="R313" s="379"/>
      <c r="S313" s="379"/>
      <c r="T313" s="379"/>
      <c r="U313" s="379"/>
      <c r="V313" s="380"/>
      <c r="W313" s="378"/>
      <c r="X313" s="379"/>
      <c r="Y313" s="379"/>
      <c r="Z313" s="379"/>
      <c r="AA313" s="379"/>
      <c r="AB313" s="379"/>
      <c r="AC313" s="380"/>
      <c r="AD313" s="378"/>
      <c r="AE313" s="379"/>
      <c r="AF313" s="379"/>
      <c r="AG313" s="379"/>
      <c r="AH313" s="379"/>
      <c r="AI313" s="379"/>
      <c r="AJ313" s="380"/>
    </row>
    <row r="314" spans="2:36" s="4" customFormat="1" hidden="1" outlineLevel="1" x14ac:dyDescent="0.25">
      <c r="B314" s="53" t="s">
        <v>86</v>
      </c>
      <c r="C314" s="378">
        <v>0</v>
      </c>
      <c r="D314" s="379">
        <v>1.4256861114411311E-3</v>
      </c>
      <c r="E314" s="379">
        <v>2.0896318691090167E-3</v>
      </c>
      <c r="F314" s="379">
        <v>5.7923776237507119E-4</v>
      </c>
      <c r="G314" s="379">
        <v>6.9722851664633079E-4</v>
      </c>
      <c r="H314" s="379">
        <v>1.0344363240172856E-3</v>
      </c>
      <c r="I314" s="379">
        <v>3.128486343861969E-4</v>
      </c>
      <c r="J314" s="380">
        <v>6.6709737518217467E-4</v>
      </c>
      <c r="K314" s="378"/>
      <c r="L314" s="379"/>
      <c r="M314" s="379"/>
      <c r="N314" s="379"/>
      <c r="O314" s="379"/>
      <c r="P314" s="380"/>
      <c r="Q314" s="378"/>
      <c r="R314" s="379"/>
      <c r="S314" s="379"/>
      <c r="T314" s="379"/>
      <c r="U314" s="379"/>
      <c r="V314" s="380"/>
      <c r="W314" s="378"/>
      <c r="X314" s="379"/>
      <c r="Y314" s="379"/>
      <c r="Z314" s="379"/>
      <c r="AA314" s="379"/>
      <c r="AB314" s="379"/>
      <c r="AC314" s="380"/>
      <c r="AD314" s="378"/>
      <c r="AE314" s="379"/>
      <c r="AF314" s="379"/>
      <c r="AG314" s="379"/>
      <c r="AH314" s="379"/>
      <c r="AI314" s="379"/>
      <c r="AJ314" s="380"/>
    </row>
    <row r="315" spans="2:36" s="4" customFormat="1" hidden="1" outlineLevel="1" x14ac:dyDescent="0.25">
      <c r="B315" s="53" t="s">
        <v>87</v>
      </c>
      <c r="C315" s="378">
        <v>0</v>
      </c>
      <c r="D315" s="379">
        <v>1.1735639283508339E-2</v>
      </c>
      <c r="E315" s="379">
        <v>2.917487790249336E-2</v>
      </c>
      <c r="F315" s="379">
        <v>1.4381064449545709E-2</v>
      </c>
      <c r="G315" s="379">
        <v>4.3204182041820416E-2</v>
      </c>
      <c r="H315" s="379">
        <v>1.9162581048632128E-2</v>
      </c>
      <c r="I315" s="379">
        <v>2.5373883497644727E-2</v>
      </c>
      <c r="J315" s="380">
        <v>2.213344085591256E-2</v>
      </c>
      <c r="K315" s="378"/>
      <c r="L315" s="379"/>
      <c r="M315" s="379"/>
      <c r="N315" s="379"/>
      <c r="O315" s="379"/>
      <c r="P315" s="380"/>
      <c r="Q315" s="378"/>
      <c r="R315" s="379"/>
      <c r="S315" s="379"/>
      <c r="T315" s="379"/>
      <c r="U315" s="379"/>
      <c r="V315" s="380"/>
      <c r="W315" s="378"/>
      <c r="X315" s="379"/>
      <c r="Y315" s="379"/>
      <c r="Z315" s="379"/>
      <c r="AA315" s="379"/>
      <c r="AB315" s="379"/>
      <c r="AC315" s="380"/>
      <c r="AD315" s="378"/>
      <c r="AE315" s="379"/>
      <c r="AF315" s="379"/>
      <c r="AG315" s="379"/>
      <c r="AH315" s="379"/>
      <c r="AI315" s="379"/>
      <c r="AJ315" s="380"/>
    </row>
    <row r="316" spans="2:36" s="4" customFormat="1" hidden="1" outlineLevel="1" x14ac:dyDescent="0.25">
      <c r="B316" s="53" t="s">
        <v>88</v>
      </c>
      <c r="C316" s="378">
        <v>7.1301247771836005E-4</v>
      </c>
      <c r="D316" s="379">
        <v>4.0725218658892129E-2</v>
      </c>
      <c r="E316" s="379">
        <v>3.9697426905354161E-2</v>
      </c>
      <c r="F316" s="379">
        <v>3.2134297607534792E-2</v>
      </c>
      <c r="G316" s="379">
        <v>6.8845618915159945E-2</v>
      </c>
      <c r="H316" s="379">
        <v>3.6015961343998447E-2</v>
      </c>
      <c r="I316" s="379">
        <v>7.2557387649531194E-2</v>
      </c>
      <c r="J316" s="380">
        <v>5.3686847050803788E-2</v>
      </c>
      <c r="K316" s="378"/>
      <c r="L316" s="379"/>
      <c r="M316" s="379"/>
      <c r="N316" s="379"/>
      <c r="O316" s="379"/>
      <c r="P316" s="380"/>
      <c r="Q316" s="378"/>
      <c r="R316" s="379"/>
      <c r="S316" s="379"/>
      <c r="T316" s="379"/>
      <c r="U316" s="379"/>
      <c r="V316" s="380"/>
      <c r="W316" s="378"/>
      <c r="X316" s="379"/>
      <c r="Y316" s="379"/>
      <c r="Z316" s="379"/>
      <c r="AA316" s="379"/>
      <c r="AB316" s="379"/>
      <c r="AC316" s="380"/>
      <c r="AD316" s="378"/>
      <c r="AE316" s="379"/>
      <c r="AF316" s="379"/>
      <c r="AG316" s="379"/>
      <c r="AH316" s="379"/>
      <c r="AI316" s="379"/>
      <c r="AJ316" s="380"/>
    </row>
    <row r="317" spans="2:36" s="4" customFormat="1" hidden="1" outlineLevel="1" x14ac:dyDescent="0.25">
      <c r="B317" s="53" t="s">
        <v>89</v>
      </c>
      <c r="C317" s="378">
        <v>1.3545546901456147E-3</v>
      </c>
      <c r="D317" s="379">
        <v>3.0189136760426769E-2</v>
      </c>
      <c r="E317" s="379">
        <v>4.5828004075527326E-2</v>
      </c>
      <c r="F317" s="379">
        <v>2.1928360202232187E-2</v>
      </c>
      <c r="G317" s="379">
        <v>8.2858048162230677E-2</v>
      </c>
      <c r="H317" s="379">
        <v>3.2059712825241005E-2</v>
      </c>
      <c r="I317" s="379">
        <v>6.5116861174556492E-2</v>
      </c>
      <c r="J317" s="380">
        <v>4.9249782793326632E-2</v>
      </c>
      <c r="K317" s="378"/>
      <c r="L317" s="379"/>
      <c r="M317" s="379"/>
      <c r="N317" s="379"/>
      <c r="O317" s="379"/>
      <c r="P317" s="380"/>
      <c r="Q317" s="378"/>
      <c r="R317" s="379"/>
      <c r="S317" s="379"/>
      <c r="T317" s="379"/>
      <c r="U317" s="379"/>
      <c r="V317" s="380"/>
      <c r="W317" s="378"/>
      <c r="X317" s="379"/>
      <c r="Y317" s="379"/>
      <c r="Z317" s="379"/>
      <c r="AA317" s="379"/>
      <c r="AB317" s="379"/>
      <c r="AC317" s="380"/>
      <c r="AD317" s="378"/>
      <c r="AE317" s="379"/>
      <c r="AF317" s="379"/>
      <c r="AG317" s="379"/>
      <c r="AH317" s="379"/>
      <c r="AI317" s="379"/>
      <c r="AJ317" s="380"/>
    </row>
    <row r="318" spans="2:36" s="4" customFormat="1" ht="15.75" collapsed="1" x14ac:dyDescent="0.25">
      <c r="B318" s="65">
        <v>1994</v>
      </c>
      <c r="C318" s="381">
        <v>2.8340443304197367E-3</v>
      </c>
      <c r="D318" s="382">
        <v>1.3588328487612947E-2</v>
      </c>
      <c r="E318" s="382">
        <v>2.3198405077032275E-2</v>
      </c>
      <c r="F318" s="382">
        <v>1.3657844544118771E-2</v>
      </c>
      <c r="G318" s="382">
        <v>3.5014762233808658E-2</v>
      </c>
      <c r="H318" s="382">
        <v>1.7121127324723463E-2</v>
      </c>
      <c r="I318" s="382">
        <v>3.246097261279389E-2</v>
      </c>
      <c r="J318" s="383">
        <v>2.4737853532723234E-2</v>
      </c>
      <c r="K318" s="381"/>
      <c r="L318" s="382"/>
      <c r="M318" s="382"/>
      <c r="N318" s="382"/>
      <c r="O318" s="382"/>
      <c r="P318" s="383"/>
      <c r="Q318" s="381"/>
      <c r="R318" s="382"/>
      <c r="S318" s="382"/>
      <c r="T318" s="382"/>
      <c r="U318" s="382"/>
      <c r="V318" s="383"/>
      <c r="W318" s="381"/>
      <c r="X318" s="382"/>
      <c r="Y318" s="382"/>
      <c r="Z318" s="382"/>
      <c r="AA318" s="382"/>
      <c r="AB318" s="382"/>
      <c r="AC318" s="383"/>
      <c r="AD318" s="381"/>
      <c r="AE318" s="382"/>
      <c r="AF318" s="382"/>
      <c r="AG318" s="382"/>
      <c r="AH318" s="382"/>
      <c r="AI318" s="382"/>
      <c r="AJ318" s="383"/>
    </row>
    <row r="319" spans="2:36" s="4" customFormat="1" hidden="1" outlineLevel="1" x14ac:dyDescent="0.25">
      <c r="B319" s="53" t="s">
        <v>78</v>
      </c>
      <c r="C319" s="378">
        <v>4.660126138752628E-2</v>
      </c>
      <c r="D319" s="379">
        <v>3.5849706997587036E-2</v>
      </c>
      <c r="E319" s="379">
        <v>4.1065967671472262E-2</v>
      </c>
      <c r="F319" s="379">
        <v>3.1726546779888384E-2</v>
      </c>
      <c r="G319" s="379">
        <v>0.13712871287128714</v>
      </c>
      <c r="H319" s="379">
        <v>3.8125947094193924E-2</v>
      </c>
      <c r="I319" s="379">
        <v>8.2021654408321751E-2</v>
      </c>
      <c r="J319" s="380">
        <v>5.9631959003028187E-2</v>
      </c>
      <c r="K319" s="378"/>
      <c r="L319" s="379"/>
      <c r="M319" s="379"/>
      <c r="N319" s="379"/>
      <c r="O319" s="379"/>
      <c r="P319" s="380"/>
      <c r="Q319" s="378"/>
      <c r="R319" s="379"/>
      <c r="S319" s="379"/>
      <c r="T319" s="379"/>
      <c r="U319" s="379"/>
      <c r="V319" s="380"/>
      <c r="W319" s="378"/>
      <c r="X319" s="379"/>
      <c r="Y319" s="379"/>
      <c r="Z319" s="379"/>
      <c r="AA319" s="379"/>
      <c r="AB319" s="379"/>
      <c r="AC319" s="380"/>
      <c r="AD319" s="378"/>
      <c r="AE319" s="379"/>
      <c r="AF319" s="379"/>
      <c r="AG319" s="379"/>
      <c r="AH319" s="379"/>
      <c r="AI319" s="379"/>
      <c r="AJ319" s="380"/>
    </row>
    <row r="320" spans="2:36" s="4" customFormat="1" hidden="1" outlineLevel="1" x14ac:dyDescent="0.25">
      <c r="B320" s="53" t="s">
        <v>79</v>
      </c>
      <c r="C320" s="378">
        <v>5.5534423735260553E-2</v>
      </c>
      <c r="D320" s="379">
        <v>2.0882049051063136E-2</v>
      </c>
      <c r="E320" s="379">
        <v>4.5046703170294022E-2</v>
      </c>
      <c r="F320" s="379">
        <v>2.6206794536758542E-2</v>
      </c>
      <c r="G320" s="379">
        <v>5.1120227201009782E-2</v>
      </c>
      <c r="H320" s="379">
        <v>3.2498387585063113E-2</v>
      </c>
      <c r="I320" s="379">
        <v>7.0541534089153868E-2</v>
      </c>
      <c r="J320" s="380">
        <v>5.0001776640727712E-2</v>
      </c>
      <c r="K320" s="378"/>
      <c r="L320" s="379"/>
      <c r="M320" s="379"/>
      <c r="N320" s="379"/>
      <c r="O320" s="379"/>
      <c r="P320" s="380"/>
      <c r="Q320" s="378"/>
      <c r="R320" s="379"/>
      <c r="S320" s="379"/>
      <c r="T320" s="379"/>
      <c r="U320" s="379"/>
      <c r="V320" s="380"/>
      <c r="W320" s="378"/>
      <c r="X320" s="379"/>
      <c r="Y320" s="379"/>
      <c r="Z320" s="379"/>
      <c r="AA320" s="379"/>
      <c r="AB320" s="379"/>
      <c r="AC320" s="380"/>
      <c r="AD320" s="378"/>
      <c r="AE320" s="379"/>
      <c r="AF320" s="379"/>
      <c r="AG320" s="379"/>
      <c r="AH320" s="379"/>
      <c r="AI320" s="379"/>
      <c r="AJ320" s="380"/>
    </row>
    <row r="321" spans="2:36" s="4" customFormat="1" hidden="1" outlineLevel="1" x14ac:dyDescent="0.25">
      <c r="B321" s="53" t="s">
        <v>80</v>
      </c>
      <c r="C321" s="378">
        <v>3.0072463768115943E-2</v>
      </c>
      <c r="D321" s="379">
        <v>2.4998714057918831E-2</v>
      </c>
      <c r="E321" s="379">
        <v>3.1329080832374775E-2</v>
      </c>
      <c r="F321" s="379">
        <v>2.424249825966952E-2</v>
      </c>
      <c r="G321" s="379">
        <v>7.0945292866808424E-2</v>
      </c>
      <c r="H321" s="379">
        <v>2.8133953014579487E-2</v>
      </c>
      <c r="I321" s="379">
        <v>6.339281773645418E-2</v>
      </c>
      <c r="J321" s="380">
        <v>4.4492450924181616E-2</v>
      </c>
      <c r="K321" s="378"/>
      <c r="L321" s="379"/>
      <c r="M321" s="379"/>
      <c r="N321" s="379"/>
      <c r="O321" s="379"/>
      <c r="P321" s="380"/>
      <c r="Q321" s="378"/>
      <c r="R321" s="379"/>
      <c r="S321" s="379"/>
      <c r="T321" s="379"/>
      <c r="U321" s="379"/>
      <c r="V321" s="380"/>
      <c r="W321" s="378"/>
      <c r="X321" s="379"/>
      <c r="Y321" s="379"/>
      <c r="Z321" s="379"/>
      <c r="AA321" s="379"/>
      <c r="AB321" s="379"/>
      <c r="AC321" s="380"/>
      <c r="AD321" s="378"/>
      <c r="AE321" s="379"/>
      <c r="AF321" s="379"/>
      <c r="AG321" s="379"/>
      <c r="AH321" s="379"/>
      <c r="AI321" s="379"/>
      <c r="AJ321" s="380"/>
    </row>
    <row r="322" spans="2:36" s="4" customFormat="1" hidden="1" outlineLevel="1" x14ac:dyDescent="0.25">
      <c r="B322" s="53" t="s">
        <v>81</v>
      </c>
      <c r="C322" s="378">
        <v>2.1175453759723423E-2</v>
      </c>
      <c r="D322" s="379">
        <v>3.2408345148875837E-3</v>
      </c>
      <c r="E322" s="379">
        <v>1.7005435817170414E-2</v>
      </c>
      <c r="F322" s="379">
        <v>6.6919369179652766E-3</v>
      </c>
      <c r="G322" s="379">
        <v>3.1048720066061106E-2</v>
      </c>
      <c r="H322" s="379">
        <v>1.0424436819334627E-2</v>
      </c>
      <c r="I322" s="379">
        <v>2.6250093531688536E-2</v>
      </c>
      <c r="J322" s="380">
        <v>1.7980973168204597E-2</v>
      </c>
      <c r="K322" s="378"/>
      <c r="L322" s="379"/>
      <c r="M322" s="379"/>
      <c r="N322" s="379"/>
      <c r="O322" s="379"/>
      <c r="P322" s="380"/>
      <c r="Q322" s="378"/>
      <c r="R322" s="379"/>
      <c r="S322" s="379"/>
      <c r="T322" s="379"/>
      <c r="U322" s="379"/>
      <c r="V322" s="380"/>
      <c r="W322" s="378"/>
      <c r="X322" s="379"/>
      <c r="Y322" s="379"/>
      <c r="Z322" s="379"/>
      <c r="AA322" s="379"/>
      <c r="AB322" s="379"/>
      <c r="AC322" s="380"/>
      <c r="AD322" s="378"/>
      <c r="AE322" s="379"/>
      <c r="AF322" s="379"/>
      <c r="AG322" s="379"/>
      <c r="AH322" s="379"/>
      <c r="AI322" s="379"/>
      <c r="AJ322" s="380"/>
    </row>
    <row r="323" spans="2:36" s="4" customFormat="1" hidden="1" outlineLevel="1" x14ac:dyDescent="0.25">
      <c r="B323" s="53" t="s">
        <v>82</v>
      </c>
      <c r="C323" s="378">
        <v>7.3816760746851931E-3</v>
      </c>
      <c r="D323" s="379">
        <v>2.1750951604132681E-4</v>
      </c>
      <c r="E323" s="379">
        <v>6.7018738439267615E-4</v>
      </c>
      <c r="F323" s="379">
        <v>6.7960130057033202E-4</v>
      </c>
      <c r="G323" s="379">
        <v>0</v>
      </c>
      <c r="H323" s="379">
        <v>7.0119637112805869E-4</v>
      </c>
      <c r="I323" s="379">
        <v>1.4107605762956954E-4</v>
      </c>
      <c r="J323" s="380">
        <v>4.4885977700010723E-4</v>
      </c>
      <c r="K323" s="378"/>
      <c r="L323" s="379"/>
      <c r="M323" s="379"/>
      <c r="N323" s="379"/>
      <c r="O323" s="379"/>
      <c r="P323" s="380"/>
      <c r="Q323" s="378"/>
      <c r="R323" s="379"/>
      <c r="S323" s="379"/>
      <c r="T323" s="379"/>
      <c r="U323" s="379"/>
      <c r="V323" s="380"/>
      <c r="W323" s="378"/>
      <c r="X323" s="379"/>
      <c r="Y323" s="379"/>
      <c r="Z323" s="379"/>
      <c r="AA323" s="379"/>
      <c r="AB323" s="379"/>
      <c r="AC323" s="380"/>
      <c r="AD323" s="378"/>
      <c r="AE323" s="379"/>
      <c r="AF323" s="379"/>
      <c r="AG323" s="379"/>
      <c r="AH323" s="379"/>
      <c r="AI323" s="379"/>
      <c r="AJ323" s="380"/>
    </row>
    <row r="324" spans="2:36" s="4" customFormat="1" hidden="1" outlineLevel="1" x14ac:dyDescent="0.25">
      <c r="B324" s="53" t="s">
        <v>83</v>
      </c>
      <c r="C324" s="378">
        <v>0</v>
      </c>
      <c r="D324" s="379">
        <v>1.2048918609554793E-4</v>
      </c>
      <c r="E324" s="379">
        <v>2.8486271199852295E-3</v>
      </c>
      <c r="F324" s="379">
        <v>7.7806159898998796E-4</v>
      </c>
      <c r="G324" s="379">
        <v>3.8933229511387972E-4</v>
      </c>
      <c r="H324" s="379">
        <v>1.2677971831851675E-3</v>
      </c>
      <c r="I324" s="379">
        <v>8.5295721144545468E-4</v>
      </c>
      <c r="J324" s="380">
        <v>1.0743472930138723E-3</v>
      </c>
      <c r="K324" s="378"/>
      <c r="L324" s="379"/>
      <c r="M324" s="379"/>
      <c r="N324" s="379"/>
      <c r="O324" s="379"/>
      <c r="P324" s="380"/>
      <c r="Q324" s="378"/>
      <c r="R324" s="379"/>
      <c r="S324" s="379"/>
      <c r="T324" s="379"/>
      <c r="U324" s="379"/>
      <c r="V324" s="380"/>
      <c r="W324" s="378"/>
      <c r="X324" s="379"/>
      <c r="Y324" s="379"/>
      <c r="Z324" s="379"/>
      <c r="AA324" s="379"/>
      <c r="AB324" s="379"/>
      <c r="AC324" s="380"/>
      <c r="AD324" s="378"/>
      <c r="AE324" s="379"/>
      <c r="AF324" s="379"/>
      <c r="AG324" s="379"/>
      <c r="AH324" s="379"/>
      <c r="AI324" s="379"/>
      <c r="AJ324" s="380"/>
    </row>
    <row r="325" spans="2:36" s="4" customFormat="1" hidden="1" outlineLevel="1" x14ac:dyDescent="0.25">
      <c r="B325" s="53" t="s">
        <v>84</v>
      </c>
      <c r="C325" s="378">
        <v>0</v>
      </c>
      <c r="D325" s="379">
        <v>4.4595573889291489E-4</v>
      </c>
      <c r="E325" s="379">
        <v>2.4295737773588856E-3</v>
      </c>
      <c r="F325" s="379">
        <v>5.6627608136951692E-4</v>
      </c>
      <c r="G325" s="379">
        <v>6.0827250608272508E-4</v>
      </c>
      <c r="H325" s="379">
        <v>1.08600030335204E-3</v>
      </c>
      <c r="I325" s="379">
        <v>7.5794247280324073E-4</v>
      </c>
      <c r="J325" s="380">
        <v>9.2595757374257757E-4</v>
      </c>
      <c r="K325" s="378"/>
      <c r="L325" s="379"/>
      <c r="M325" s="379"/>
      <c r="N325" s="379"/>
      <c r="O325" s="379"/>
      <c r="P325" s="380"/>
      <c r="Q325" s="378"/>
      <c r="R325" s="379"/>
      <c r="S325" s="379"/>
      <c r="T325" s="379"/>
      <c r="U325" s="379"/>
      <c r="V325" s="380"/>
      <c r="W325" s="378"/>
      <c r="X325" s="379"/>
      <c r="Y325" s="379"/>
      <c r="Z325" s="379"/>
      <c r="AA325" s="379"/>
      <c r="AB325" s="379"/>
      <c r="AC325" s="380"/>
      <c r="AD325" s="378"/>
      <c r="AE325" s="379"/>
      <c r="AF325" s="379"/>
      <c r="AG325" s="379"/>
      <c r="AH325" s="379"/>
      <c r="AI325" s="379"/>
      <c r="AJ325" s="380"/>
    </row>
    <row r="326" spans="2:36" s="4" customFormat="1" hidden="1" outlineLevel="1" x14ac:dyDescent="0.25">
      <c r="B326" s="53" t="s">
        <v>85</v>
      </c>
      <c r="C326" s="378">
        <v>0</v>
      </c>
      <c r="D326" s="379">
        <v>2.6272923125426933E-4</v>
      </c>
      <c r="E326" s="379">
        <v>7.8414026057584043E-4</v>
      </c>
      <c r="F326" s="379">
        <v>2.1312460039137426E-4</v>
      </c>
      <c r="G326" s="379">
        <v>1.5181417944436009E-4</v>
      </c>
      <c r="H326" s="379">
        <v>3.7003694846545127E-4</v>
      </c>
      <c r="I326" s="379">
        <v>3.7069795270674538E-4</v>
      </c>
      <c r="J326" s="380">
        <v>3.7034050420067674E-4</v>
      </c>
      <c r="K326" s="378"/>
      <c r="L326" s="379"/>
      <c r="M326" s="379"/>
      <c r="N326" s="379"/>
      <c r="O326" s="379"/>
      <c r="P326" s="380"/>
      <c r="Q326" s="378"/>
      <c r="R326" s="379"/>
      <c r="S326" s="379"/>
      <c r="T326" s="379"/>
      <c r="U326" s="379"/>
      <c r="V326" s="380"/>
      <c r="W326" s="378"/>
      <c r="X326" s="379"/>
      <c r="Y326" s="379"/>
      <c r="Z326" s="379"/>
      <c r="AA326" s="379"/>
      <c r="AB326" s="379"/>
      <c r="AC326" s="380"/>
      <c r="AD326" s="378"/>
      <c r="AE326" s="379"/>
      <c r="AF326" s="379"/>
      <c r="AG326" s="379"/>
      <c r="AH326" s="379"/>
      <c r="AI326" s="379"/>
      <c r="AJ326" s="380"/>
    </row>
    <row r="327" spans="2:36" s="4" customFormat="1" hidden="1" outlineLevel="1" x14ac:dyDescent="0.25">
      <c r="B327" s="53" t="s">
        <v>86</v>
      </c>
      <c r="C327" s="378">
        <v>0</v>
      </c>
      <c r="D327" s="379">
        <v>4.3638177170999312E-4</v>
      </c>
      <c r="E327" s="379">
        <v>1.2027115678985348E-3</v>
      </c>
      <c r="F327" s="379">
        <v>3.3445188909575356E-5</v>
      </c>
      <c r="G327" s="379">
        <v>2.7708506511499033E-4</v>
      </c>
      <c r="H327" s="379">
        <v>4.1580815728719313E-4</v>
      </c>
      <c r="I327" s="379">
        <v>1.2849840436047332E-3</v>
      </c>
      <c r="J327" s="380">
        <v>8.2241187972308832E-4</v>
      </c>
      <c r="K327" s="378"/>
      <c r="L327" s="379"/>
      <c r="M327" s="379"/>
      <c r="N327" s="379"/>
      <c r="O327" s="379"/>
      <c r="P327" s="380"/>
      <c r="Q327" s="378"/>
      <c r="R327" s="379"/>
      <c r="S327" s="379"/>
      <c r="T327" s="379"/>
      <c r="U327" s="379"/>
      <c r="V327" s="380"/>
      <c r="W327" s="378"/>
      <c r="X327" s="379"/>
      <c r="Y327" s="379"/>
      <c r="Z327" s="379"/>
      <c r="AA327" s="379"/>
      <c r="AB327" s="379"/>
      <c r="AC327" s="380"/>
      <c r="AD327" s="378"/>
      <c r="AE327" s="379"/>
      <c r="AF327" s="379"/>
      <c r="AG327" s="379"/>
      <c r="AH327" s="379"/>
      <c r="AI327" s="379"/>
      <c r="AJ327" s="380"/>
    </row>
    <row r="328" spans="2:36" s="4" customFormat="1" hidden="1" outlineLevel="1" x14ac:dyDescent="0.25">
      <c r="B328" s="53" t="s">
        <v>87</v>
      </c>
      <c r="C328" s="378">
        <v>8.9126559714795004E-4</v>
      </c>
      <c r="D328" s="379">
        <v>7.8985160363810435E-3</v>
      </c>
      <c r="E328" s="379">
        <v>1.6836603547253876E-2</v>
      </c>
      <c r="F328" s="379">
        <v>1.6294019295275877E-2</v>
      </c>
      <c r="G328" s="379">
        <v>2.6578521316783593E-2</v>
      </c>
      <c r="H328" s="379">
        <v>1.5861111931264577E-2</v>
      </c>
      <c r="I328" s="379">
        <v>2.4540286192256681E-2</v>
      </c>
      <c r="J328" s="380">
        <v>1.9938381384164518E-2</v>
      </c>
      <c r="K328" s="378"/>
      <c r="L328" s="379"/>
      <c r="M328" s="379"/>
      <c r="N328" s="379"/>
      <c r="O328" s="379"/>
      <c r="P328" s="380"/>
      <c r="Q328" s="378"/>
      <c r="R328" s="379"/>
      <c r="S328" s="379"/>
      <c r="T328" s="379"/>
      <c r="U328" s="379"/>
      <c r="V328" s="380"/>
      <c r="W328" s="378"/>
      <c r="X328" s="379"/>
      <c r="Y328" s="379"/>
      <c r="Z328" s="379"/>
      <c r="AA328" s="379"/>
      <c r="AB328" s="379"/>
      <c r="AC328" s="380"/>
      <c r="AD328" s="378"/>
      <c r="AE328" s="379"/>
      <c r="AF328" s="379"/>
      <c r="AG328" s="379"/>
      <c r="AH328" s="379"/>
      <c r="AI328" s="379"/>
      <c r="AJ328" s="380"/>
    </row>
    <row r="329" spans="2:36" s="4" customFormat="1" hidden="1" outlineLevel="1" x14ac:dyDescent="0.25">
      <c r="B329" s="53" t="s">
        <v>88</v>
      </c>
      <c r="C329" s="378">
        <v>3.8037276531000378E-3</v>
      </c>
      <c r="D329" s="379">
        <v>3.3782187573824708E-2</v>
      </c>
      <c r="E329" s="379">
        <v>3.6075974307443748E-2</v>
      </c>
      <c r="F329" s="379">
        <v>3.2887206627304766E-2</v>
      </c>
      <c r="G329" s="379">
        <v>2.843247287691732E-2</v>
      </c>
      <c r="H329" s="379">
        <v>3.3276301966081348E-2</v>
      </c>
      <c r="I329" s="379">
        <v>7.8466934468493316E-2</v>
      </c>
      <c r="J329" s="380">
        <v>5.3375421240171063E-2</v>
      </c>
      <c r="K329" s="378"/>
      <c r="L329" s="379"/>
      <c r="M329" s="379"/>
      <c r="N329" s="379"/>
      <c r="O329" s="379"/>
      <c r="P329" s="380"/>
      <c r="Q329" s="378"/>
      <c r="R329" s="379"/>
      <c r="S329" s="379"/>
      <c r="T329" s="379"/>
      <c r="U329" s="379"/>
      <c r="V329" s="380"/>
      <c r="W329" s="378"/>
      <c r="X329" s="379"/>
      <c r="Y329" s="379"/>
      <c r="Z329" s="379"/>
      <c r="AA329" s="379"/>
      <c r="AB329" s="379"/>
      <c r="AC329" s="380"/>
      <c r="AD329" s="378"/>
      <c r="AE329" s="379"/>
      <c r="AF329" s="379"/>
      <c r="AG329" s="379"/>
      <c r="AH329" s="379"/>
      <c r="AI329" s="379"/>
      <c r="AJ329" s="380"/>
    </row>
    <row r="330" spans="2:36" s="4" customFormat="1" hidden="1" outlineLevel="1" x14ac:dyDescent="0.25">
      <c r="B330" s="53" t="s">
        <v>89</v>
      </c>
      <c r="C330" s="378">
        <v>1.0914454277286136E-2</v>
      </c>
      <c r="D330" s="379">
        <v>2.15416989699856E-2</v>
      </c>
      <c r="E330" s="379">
        <v>3.4490501639197015E-2</v>
      </c>
      <c r="F330" s="379">
        <v>1.6021719180177425E-2</v>
      </c>
      <c r="G330" s="379">
        <v>3.5396919431279622E-2</v>
      </c>
      <c r="H330" s="379">
        <v>2.2871883061049012E-2</v>
      </c>
      <c r="I330" s="379">
        <v>7.8758291015554052E-2</v>
      </c>
      <c r="J330" s="380">
        <v>4.9505087609360232E-2</v>
      </c>
      <c r="K330" s="378"/>
      <c r="L330" s="379"/>
      <c r="M330" s="379"/>
      <c r="N330" s="379"/>
      <c r="O330" s="379"/>
      <c r="P330" s="380"/>
      <c r="Q330" s="378"/>
      <c r="R330" s="379"/>
      <c r="S330" s="379"/>
      <c r="T330" s="379"/>
      <c r="U330" s="379"/>
      <c r="V330" s="380"/>
      <c r="W330" s="378"/>
      <c r="X330" s="379"/>
      <c r="Y330" s="379"/>
      <c r="Z330" s="379"/>
      <c r="AA330" s="379"/>
      <c r="AB330" s="379"/>
      <c r="AC330" s="380"/>
      <c r="AD330" s="378"/>
      <c r="AE330" s="379"/>
      <c r="AF330" s="379"/>
      <c r="AG330" s="379"/>
      <c r="AH330" s="379"/>
      <c r="AI330" s="379"/>
      <c r="AJ330" s="380"/>
    </row>
    <row r="331" spans="2:36" s="4" customFormat="1" ht="15.75" collapsed="1" x14ac:dyDescent="0.25">
      <c r="B331" s="65">
        <v>1993</v>
      </c>
      <c r="C331" s="381">
        <v>1.5481483885625263E-2</v>
      </c>
      <c r="D331" s="382">
        <v>1.2469373876265802E-2</v>
      </c>
      <c r="E331" s="382">
        <v>1.9342381252996792E-2</v>
      </c>
      <c r="F331" s="382">
        <v>1.2862269922084044E-2</v>
      </c>
      <c r="G331" s="382">
        <v>2.8852216343649772E-2</v>
      </c>
      <c r="H331" s="382">
        <v>1.5346658348521407E-2</v>
      </c>
      <c r="I331" s="382">
        <v>3.538981400991334E-2</v>
      </c>
      <c r="J331" s="383">
        <v>2.4728976459483409E-2</v>
      </c>
      <c r="K331" s="381"/>
      <c r="L331" s="382"/>
      <c r="M331" s="382"/>
      <c r="N331" s="382"/>
      <c r="O331" s="382"/>
      <c r="P331" s="383"/>
      <c r="Q331" s="381"/>
      <c r="R331" s="382"/>
      <c r="S331" s="382"/>
      <c r="T331" s="382"/>
      <c r="U331" s="382"/>
      <c r="V331" s="383"/>
      <c r="W331" s="381"/>
      <c r="X331" s="382"/>
      <c r="Y331" s="382"/>
      <c r="Z331" s="382"/>
      <c r="AA331" s="382"/>
      <c r="AB331" s="382"/>
      <c r="AC331" s="383"/>
      <c r="AD331" s="381"/>
      <c r="AE331" s="382"/>
      <c r="AF331" s="382"/>
      <c r="AG331" s="382"/>
      <c r="AH331" s="382"/>
      <c r="AI331" s="382"/>
      <c r="AJ331" s="383"/>
    </row>
    <row r="332" spans="2:36" s="4" customFormat="1" hidden="1" outlineLevel="1" x14ac:dyDescent="0.25">
      <c r="B332" s="53" t="s">
        <v>78</v>
      </c>
      <c r="C332" s="378">
        <v>4.1631973355537054E-4</v>
      </c>
      <c r="D332" s="379">
        <v>5.3972833273229957E-2</v>
      </c>
      <c r="E332" s="379">
        <v>7.3569552454035125E-2</v>
      </c>
      <c r="F332" s="379">
        <v>2.4769787393666583E-2</v>
      </c>
      <c r="G332" s="379">
        <v>7.1111869031377895E-2</v>
      </c>
      <c r="H332" s="379">
        <v>4.2492434024006175E-2</v>
      </c>
      <c r="I332" s="379">
        <v>9.2143868681099431E-2</v>
      </c>
      <c r="J332" s="380">
        <v>6.563696706663262E-2</v>
      </c>
      <c r="K332" s="378"/>
      <c r="L332" s="379"/>
      <c r="M332" s="379"/>
      <c r="N332" s="379"/>
      <c r="O332" s="379"/>
      <c r="P332" s="380"/>
      <c r="Q332" s="378"/>
      <c r="R332" s="379"/>
      <c r="S332" s="379"/>
      <c r="T332" s="379"/>
      <c r="U332" s="379"/>
      <c r="V332" s="380"/>
      <c r="W332" s="378"/>
      <c r="X332" s="379"/>
      <c r="Y332" s="379"/>
      <c r="Z332" s="379"/>
      <c r="AA332" s="379"/>
      <c r="AB332" s="379"/>
      <c r="AC332" s="380"/>
      <c r="AD332" s="378"/>
      <c r="AE332" s="379"/>
      <c r="AF332" s="379"/>
      <c r="AG332" s="379"/>
      <c r="AH332" s="379"/>
      <c r="AI332" s="379"/>
      <c r="AJ332" s="380"/>
    </row>
    <row r="333" spans="2:36" s="4" customFormat="1" hidden="1" outlineLevel="1" x14ac:dyDescent="0.25">
      <c r="B333" s="53" t="s">
        <v>79</v>
      </c>
      <c r="C333" s="378">
        <v>1.3882461823229986E-3</v>
      </c>
      <c r="D333" s="379">
        <v>4.7749893142822249E-2</v>
      </c>
      <c r="E333" s="379">
        <v>7.4364762704745901E-2</v>
      </c>
      <c r="F333" s="379">
        <v>1.9116695798180542E-2</v>
      </c>
      <c r="G333" s="379">
        <v>6.5240005944419671E-2</v>
      </c>
      <c r="H333" s="379">
        <v>4.0037640969843115E-2</v>
      </c>
      <c r="I333" s="379">
        <v>9.5255083838744203E-2</v>
      </c>
      <c r="J333" s="380">
        <v>6.6908212560386468E-2</v>
      </c>
      <c r="K333" s="378"/>
      <c r="L333" s="379"/>
      <c r="M333" s="379"/>
      <c r="N333" s="379"/>
      <c r="O333" s="379"/>
      <c r="P333" s="380"/>
      <c r="Q333" s="378"/>
      <c r="R333" s="379"/>
      <c r="S333" s="379"/>
      <c r="T333" s="379"/>
      <c r="U333" s="379"/>
      <c r="V333" s="380"/>
      <c r="W333" s="378"/>
      <c r="X333" s="379"/>
      <c r="Y333" s="379"/>
      <c r="Z333" s="379"/>
      <c r="AA333" s="379"/>
      <c r="AB333" s="379"/>
      <c r="AC333" s="380"/>
      <c r="AD333" s="378"/>
      <c r="AE333" s="379"/>
      <c r="AF333" s="379"/>
      <c r="AG333" s="379"/>
      <c r="AH333" s="379"/>
      <c r="AI333" s="379"/>
      <c r="AJ333" s="380"/>
    </row>
    <row r="334" spans="2:36" s="4" customFormat="1" hidden="1" outlineLevel="1" x14ac:dyDescent="0.25">
      <c r="B334" s="53" t="s">
        <v>80</v>
      </c>
      <c r="C334" s="378">
        <v>0</v>
      </c>
      <c r="D334" s="379">
        <v>5.1762730833799661E-2</v>
      </c>
      <c r="E334" s="379">
        <v>8.2433530709392772E-2</v>
      </c>
      <c r="F334" s="379">
        <v>3.986082446949251E-2</v>
      </c>
      <c r="G334" s="379">
        <v>7.401672344379065E-2</v>
      </c>
      <c r="H334" s="379">
        <v>5.4634614725146601E-2</v>
      </c>
      <c r="I334" s="379">
        <v>0.11365632813027907</v>
      </c>
      <c r="J334" s="380">
        <v>8.2811223099972756E-2</v>
      </c>
      <c r="K334" s="378"/>
      <c r="L334" s="379"/>
      <c r="M334" s="379"/>
      <c r="N334" s="379"/>
      <c r="O334" s="379"/>
      <c r="P334" s="380"/>
      <c r="Q334" s="378"/>
      <c r="R334" s="379"/>
      <c r="S334" s="379"/>
      <c r="T334" s="379"/>
      <c r="U334" s="379"/>
      <c r="V334" s="380"/>
      <c r="W334" s="378"/>
      <c r="X334" s="379"/>
      <c r="Y334" s="379"/>
      <c r="Z334" s="379"/>
      <c r="AA334" s="379"/>
      <c r="AB334" s="379"/>
      <c r="AC334" s="380"/>
      <c r="AD334" s="378"/>
      <c r="AE334" s="379"/>
      <c r="AF334" s="379"/>
      <c r="AG334" s="379"/>
      <c r="AH334" s="379"/>
      <c r="AI334" s="379"/>
      <c r="AJ334" s="380"/>
    </row>
    <row r="335" spans="2:36" s="4" customFormat="1" hidden="1" outlineLevel="1" x14ac:dyDescent="0.25">
      <c r="B335" s="53" t="s">
        <v>81</v>
      </c>
      <c r="C335" s="378">
        <v>1.658374792703151E-3</v>
      </c>
      <c r="D335" s="379">
        <v>1.2057585364586041E-2</v>
      </c>
      <c r="E335" s="379">
        <v>3.3437800755126715E-2</v>
      </c>
      <c r="F335" s="379">
        <v>1.2141956404251487E-2</v>
      </c>
      <c r="G335" s="379">
        <v>5.4831704668838216E-2</v>
      </c>
      <c r="H335" s="379">
        <v>1.9313133462796946E-2</v>
      </c>
      <c r="I335" s="379">
        <v>3.8913631751042961E-2</v>
      </c>
      <c r="J335" s="380">
        <v>2.8829704244049983E-2</v>
      </c>
      <c r="K335" s="378"/>
      <c r="L335" s="379"/>
      <c r="M335" s="379"/>
      <c r="N335" s="379"/>
      <c r="O335" s="379"/>
      <c r="P335" s="380"/>
      <c r="Q335" s="378"/>
      <c r="R335" s="379"/>
      <c r="S335" s="379"/>
      <c r="T335" s="379"/>
      <c r="U335" s="379"/>
      <c r="V335" s="380"/>
      <c r="W335" s="378"/>
      <c r="X335" s="379"/>
      <c r="Y335" s="379"/>
      <c r="Z335" s="379"/>
      <c r="AA335" s="379"/>
      <c r="AB335" s="379"/>
      <c r="AC335" s="380"/>
      <c r="AD335" s="378"/>
      <c r="AE335" s="379"/>
      <c r="AF335" s="379"/>
      <c r="AG335" s="379"/>
      <c r="AH335" s="379"/>
      <c r="AI335" s="379"/>
      <c r="AJ335" s="380"/>
    </row>
    <row r="336" spans="2:36" s="4" customFormat="1" hidden="1" outlineLevel="1" x14ac:dyDescent="0.25">
      <c r="B336" s="53" t="s">
        <v>82</v>
      </c>
      <c r="C336" s="378">
        <v>0</v>
      </c>
      <c r="D336" s="379">
        <v>3.5287562681854765E-3</v>
      </c>
      <c r="E336" s="379">
        <v>1.7394488693582349E-3</v>
      </c>
      <c r="F336" s="379">
        <v>1.8089240251909419E-3</v>
      </c>
      <c r="G336" s="379">
        <v>1.6725204883759825E-4</v>
      </c>
      <c r="H336" s="379">
        <v>1.9107306634056863E-3</v>
      </c>
      <c r="I336" s="379">
        <v>1.9012305975161037E-3</v>
      </c>
      <c r="J336" s="380">
        <v>1.9064850080951635E-3</v>
      </c>
      <c r="K336" s="378"/>
      <c r="L336" s="379"/>
      <c r="M336" s="379"/>
      <c r="N336" s="379"/>
      <c r="O336" s="379"/>
      <c r="P336" s="380"/>
      <c r="Q336" s="378"/>
      <c r="R336" s="379"/>
      <c r="S336" s="379"/>
      <c r="T336" s="379"/>
      <c r="U336" s="379"/>
      <c r="V336" s="380"/>
      <c r="W336" s="378"/>
      <c r="X336" s="379"/>
      <c r="Y336" s="379"/>
      <c r="Z336" s="379"/>
      <c r="AA336" s="379"/>
      <c r="AB336" s="379"/>
      <c r="AC336" s="380"/>
      <c r="AD336" s="378"/>
      <c r="AE336" s="379"/>
      <c r="AF336" s="379"/>
      <c r="AG336" s="379"/>
      <c r="AH336" s="379"/>
      <c r="AI336" s="379"/>
      <c r="AJ336" s="380"/>
    </row>
    <row r="337" spans="2:36" s="4" customFormat="1" hidden="1" outlineLevel="1" x14ac:dyDescent="0.25">
      <c r="B337" s="53" t="s">
        <v>83</v>
      </c>
      <c r="C337" s="378">
        <v>0</v>
      </c>
      <c r="D337" s="379">
        <v>0</v>
      </c>
      <c r="E337" s="379">
        <v>5.6024152634691403E-4</v>
      </c>
      <c r="F337" s="379">
        <v>7.054872800643404E-4</v>
      </c>
      <c r="G337" s="379">
        <v>4.5955882352941176E-4</v>
      </c>
      <c r="H337" s="379">
        <v>5.6967255863214392E-4</v>
      </c>
      <c r="I337" s="379">
        <v>9.8717508972417651E-4</v>
      </c>
      <c r="J337" s="380">
        <v>7.7406354693118618E-4</v>
      </c>
      <c r="K337" s="378"/>
      <c r="L337" s="379"/>
      <c r="M337" s="379"/>
      <c r="N337" s="379"/>
      <c r="O337" s="379"/>
      <c r="P337" s="380"/>
      <c r="Q337" s="378"/>
      <c r="R337" s="379"/>
      <c r="S337" s="379"/>
      <c r="T337" s="379"/>
      <c r="U337" s="379"/>
      <c r="V337" s="380"/>
      <c r="W337" s="378"/>
      <c r="X337" s="379"/>
      <c r="Y337" s="379"/>
      <c r="Z337" s="379"/>
      <c r="AA337" s="379"/>
      <c r="AB337" s="379"/>
      <c r="AC337" s="380"/>
      <c r="AD337" s="378"/>
      <c r="AE337" s="379"/>
      <c r="AF337" s="379"/>
      <c r="AG337" s="379"/>
      <c r="AH337" s="379"/>
      <c r="AI337" s="379"/>
      <c r="AJ337" s="380"/>
    </row>
    <row r="338" spans="2:36" s="4" customFormat="1" hidden="1" outlineLevel="1" x14ac:dyDescent="0.25">
      <c r="B338" s="53" t="s">
        <v>84</v>
      </c>
      <c r="C338" s="378">
        <v>1.1848341232227487E-2</v>
      </c>
      <c r="D338" s="379">
        <v>3.2776138970829236E-4</v>
      </c>
      <c r="E338" s="379">
        <v>3.7800458052609343E-4</v>
      </c>
      <c r="F338" s="379">
        <v>6.1130334486735874E-4</v>
      </c>
      <c r="G338" s="379">
        <v>4.764173415912339E-4</v>
      </c>
      <c r="H338" s="379">
        <v>6.6308301413074971E-4</v>
      </c>
      <c r="I338" s="379">
        <v>5.9849521203830369E-4</v>
      </c>
      <c r="J338" s="380">
        <v>6.311344479037552E-4</v>
      </c>
      <c r="K338" s="378"/>
      <c r="L338" s="379"/>
      <c r="M338" s="379"/>
      <c r="N338" s="379"/>
      <c r="O338" s="379"/>
      <c r="P338" s="380"/>
      <c r="Q338" s="378"/>
      <c r="R338" s="379"/>
      <c r="S338" s="379"/>
      <c r="T338" s="379"/>
      <c r="U338" s="379"/>
      <c r="V338" s="380"/>
      <c r="W338" s="378"/>
      <c r="X338" s="379"/>
      <c r="Y338" s="379"/>
      <c r="Z338" s="379"/>
      <c r="AA338" s="379"/>
      <c r="AB338" s="379"/>
      <c r="AC338" s="380"/>
      <c r="AD338" s="378"/>
      <c r="AE338" s="379"/>
      <c r="AF338" s="379"/>
      <c r="AG338" s="379"/>
      <c r="AH338" s="379"/>
      <c r="AI338" s="379"/>
      <c r="AJ338" s="380"/>
    </row>
    <row r="339" spans="2:36" s="4" customFormat="1" hidden="1" outlineLevel="1" x14ac:dyDescent="0.25">
      <c r="B339" s="53" t="s">
        <v>85</v>
      </c>
      <c r="C339" s="378">
        <v>0</v>
      </c>
      <c r="D339" s="379">
        <v>2.3593252329833669E-4</v>
      </c>
      <c r="E339" s="379">
        <v>8.2770037246516766E-4</v>
      </c>
      <c r="F339" s="379">
        <v>7.1351015976423146E-4</v>
      </c>
      <c r="G339" s="379">
        <v>0</v>
      </c>
      <c r="H339" s="379">
        <v>6.6497820027986907E-4</v>
      </c>
      <c r="I339" s="379">
        <v>1.263993129683276E-3</v>
      </c>
      <c r="J339" s="380">
        <v>9.5776663010993621E-4</v>
      </c>
      <c r="K339" s="378"/>
      <c r="L339" s="379"/>
      <c r="M339" s="379"/>
      <c r="N339" s="379"/>
      <c r="O339" s="379"/>
      <c r="P339" s="380"/>
      <c r="Q339" s="378"/>
      <c r="R339" s="379"/>
      <c r="S339" s="379"/>
      <c r="T339" s="379"/>
      <c r="U339" s="379"/>
      <c r="V339" s="380"/>
      <c r="W339" s="378"/>
      <c r="X339" s="379"/>
      <c r="Y339" s="379"/>
      <c r="Z339" s="379"/>
      <c r="AA339" s="379"/>
      <c r="AB339" s="379"/>
      <c r="AC339" s="380"/>
      <c r="AD339" s="378"/>
      <c r="AE339" s="379"/>
      <c r="AF339" s="379"/>
      <c r="AG339" s="379"/>
      <c r="AH339" s="379"/>
      <c r="AI339" s="379"/>
      <c r="AJ339" s="380"/>
    </row>
    <row r="340" spans="2:36" s="4" customFormat="1" hidden="1" outlineLevel="1" x14ac:dyDescent="0.25">
      <c r="B340" s="53" t="s">
        <v>86</v>
      </c>
      <c r="C340" s="378">
        <v>0</v>
      </c>
      <c r="D340" s="379">
        <v>1.4940983116689077E-4</v>
      </c>
      <c r="E340" s="379">
        <v>7.4026550856240436E-4</v>
      </c>
      <c r="F340" s="379">
        <v>4.9046115924896566E-4</v>
      </c>
      <c r="G340" s="379">
        <v>8.7504375218760934E-4</v>
      </c>
      <c r="H340" s="379">
        <v>5.389344698232153E-4</v>
      </c>
      <c r="I340" s="379">
        <v>2.2968408503874428E-3</v>
      </c>
      <c r="J340" s="380">
        <v>1.3678403861432148E-3</v>
      </c>
      <c r="K340" s="378"/>
      <c r="L340" s="379"/>
      <c r="M340" s="379"/>
      <c r="N340" s="379"/>
      <c r="O340" s="379"/>
      <c r="P340" s="380"/>
      <c r="Q340" s="378"/>
      <c r="R340" s="379"/>
      <c r="S340" s="379"/>
      <c r="T340" s="379"/>
      <c r="U340" s="379"/>
      <c r="V340" s="380"/>
      <c r="W340" s="378"/>
      <c r="X340" s="379"/>
      <c r="Y340" s="379"/>
      <c r="Z340" s="379"/>
      <c r="AA340" s="379"/>
      <c r="AB340" s="379"/>
      <c r="AC340" s="380"/>
      <c r="AD340" s="378"/>
      <c r="AE340" s="379"/>
      <c r="AF340" s="379"/>
      <c r="AG340" s="379"/>
      <c r="AH340" s="379"/>
      <c r="AI340" s="379"/>
      <c r="AJ340" s="380"/>
    </row>
    <row r="341" spans="2:36" s="4" customFormat="1" hidden="1" outlineLevel="1" x14ac:dyDescent="0.25">
      <c r="B341" s="53" t="s">
        <v>87</v>
      </c>
      <c r="C341" s="378">
        <v>4.1577368195456495E-2</v>
      </c>
      <c r="D341" s="379">
        <v>2.2736391600909458E-3</v>
      </c>
      <c r="E341" s="379">
        <v>2.7353352291897625E-2</v>
      </c>
      <c r="F341" s="379">
        <v>1.3201914953534215E-2</v>
      </c>
      <c r="G341" s="379">
        <v>2.464788732394366E-2</v>
      </c>
      <c r="H341" s="379">
        <v>1.68955617628802E-2</v>
      </c>
      <c r="I341" s="379">
        <v>3.3582200100731784E-2</v>
      </c>
      <c r="J341" s="380">
        <v>2.4673074001960865E-2</v>
      </c>
      <c r="K341" s="378"/>
      <c r="L341" s="379"/>
      <c r="M341" s="379"/>
      <c r="N341" s="379"/>
      <c r="O341" s="379"/>
      <c r="P341" s="380"/>
      <c r="Q341" s="378"/>
      <c r="R341" s="379"/>
      <c r="S341" s="379"/>
      <c r="T341" s="379"/>
      <c r="U341" s="379"/>
      <c r="V341" s="380"/>
      <c r="W341" s="378"/>
      <c r="X341" s="379"/>
      <c r="Y341" s="379"/>
      <c r="Z341" s="379"/>
      <c r="AA341" s="379"/>
      <c r="AB341" s="379"/>
      <c r="AC341" s="380"/>
      <c r="AD341" s="378"/>
      <c r="AE341" s="379"/>
      <c r="AF341" s="379"/>
      <c r="AG341" s="379"/>
      <c r="AH341" s="379"/>
      <c r="AI341" s="379"/>
      <c r="AJ341" s="380"/>
    </row>
    <row r="342" spans="2:36" s="4" customFormat="1" hidden="1" outlineLevel="1" x14ac:dyDescent="0.25">
      <c r="B342" s="53" t="s">
        <v>88</v>
      </c>
      <c r="C342" s="378">
        <v>4.1888804265041886E-2</v>
      </c>
      <c r="D342" s="379">
        <v>4.1572767168781874E-2</v>
      </c>
      <c r="E342" s="379">
        <v>5.2585109974291722E-2</v>
      </c>
      <c r="F342" s="379">
        <v>3.0929839699573424E-2</v>
      </c>
      <c r="G342" s="379">
        <v>7.0881812614819351E-2</v>
      </c>
      <c r="H342" s="379">
        <v>3.9806010407868568E-2</v>
      </c>
      <c r="I342" s="379">
        <v>9.825888655614276E-2</v>
      </c>
      <c r="J342" s="380">
        <v>6.4908517154005196E-2</v>
      </c>
      <c r="K342" s="378"/>
      <c r="L342" s="379"/>
      <c r="M342" s="379"/>
      <c r="N342" s="379"/>
      <c r="O342" s="379"/>
      <c r="P342" s="380"/>
      <c r="Q342" s="378"/>
      <c r="R342" s="379"/>
      <c r="S342" s="379"/>
      <c r="T342" s="379"/>
      <c r="U342" s="379"/>
      <c r="V342" s="380"/>
      <c r="W342" s="378"/>
      <c r="X342" s="379"/>
      <c r="Y342" s="379"/>
      <c r="Z342" s="379"/>
      <c r="AA342" s="379"/>
      <c r="AB342" s="379"/>
      <c r="AC342" s="380"/>
      <c r="AD342" s="378"/>
      <c r="AE342" s="379"/>
      <c r="AF342" s="379"/>
      <c r="AG342" s="379"/>
      <c r="AH342" s="379"/>
      <c r="AI342" s="379"/>
      <c r="AJ342" s="380"/>
    </row>
    <row r="343" spans="2:36" s="4" customFormat="1" hidden="1" outlineLevel="1" x14ac:dyDescent="0.25">
      <c r="B343" s="53" t="s">
        <v>89</v>
      </c>
      <c r="C343" s="378">
        <v>3.9724741945573974E-2</v>
      </c>
      <c r="D343" s="379">
        <v>3.041551246537396E-2</v>
      </c>
      <c r="E343" s="379">
        <v>5.1108680521030125E-2</v>
      </c>
      <c r="F343" s="379">
        <v>2.4114324083670282E-2</v>
      </c>
      <c r="G343" s="379">
        <v>6.4393217755762996E-2</v>
      </c>
      <c r="H343" s="379">
        <v>3.4918029150120905E-2</v>
      </c>
      <c r="I343" s="379">
        <v>9.9023097804001883E-2</v>
      </c>
      <c r="J343" s="380">
        <v>6.5457868224707963E-2</v>
      </c>
      <c r="K343" s="378"/>
      <c r="L343" s="379"/>
      <c r="M343" s="379"/>
      <c r="N343" s="379"/>
      <c r="O343" s="379"/>
      <c r="P343" s="380"/>
      <c r="Q343" s="378"/>
      <c r="R343" s="379"/>
      <c r="S343" s="379"/>
      <c r="T343" s="379"/>
      <c r="U343" s="379"/>
      <c r="V343" s="380"/>
      <c r="W343" s="378"/>
      <c r="X343" s="379"/>
      <c r="Y343" s="379"/>
      <c r="Z343" s="379"/>
      <c r="AA343" s="379"/>
      <c r="AB343" s="379"/>
      <c r="AC343" s="380"/>
      <c r="AD343" s="378"/>
      <c r="AE343" s="379"/>
      <c r="AF343" s="379"/>
      <c r="AG343" s="379"/>
      <c r="AH343" s="379"/>
      <c r="AI343" s="379"/>
      <c r="AJ343" s="380"/>
    </row>
    <row r="344" spans="2:36" s="4" customFormat="1" ht="15.75" collapsed="1" x14ac:dyDescent="0.25">
      <c r="B344" s="65">
        <v>1992</v>
      </c>
      <c r="C344" s="381">
        <v>1.4258444037555027E-2</v>
      </c>
      <c r="D344" s="382">
        <v>2.1413965852162355E-2</v>
      </c>
      <c r="E344" s="382">
        <v>3.3150787837033006E-2</v>
      </c>
      <c r="F344" s="382">
        <v>1.3693390691404499E-2</v>
      </c>
      <c r="G344" s="382">
        <v>3.5134447820325779E-2</v>
      </c>
      <c r="H344" s="382">
        <v>2.0878902366275601E-2</v>
      </c>
      <c r="I344" s="382">
        <v>4.6659459817780607E-2</v>
      </c>
      <c r="J344" s="383">
        <v>3.3102421581474514E-2</v>
      </c>
      <c r="K344" s="381"/>
      <c r="L344" s="382"/>
      <c r="M344" s="382"/>
      <c r="N344" s="382"/>
      <c r="O344" s="382"/>
      <c r="P344" s="383"/>
      <c r="Q344" s="381"/>
      <c r="R344" s="382"/>
      <c r="S344" s="382"/>
      <c r="T344" s="382"/>
      <c r="U344" s="382"/>
      <c r="V344" s="383"/>
      <c r="W344" s="381"/>
      <c r="X344" s="382"/>
      <c r="Y344" s="382"/>
      <c r="Z344" s="382"/>
      <c r="AA344" s="382"/>
      <c r="AB344" s="382"/>
      <c r="AC344" s="383"/>
      <c r="AD344" s="381"/>
      <c r="AE344" s="382"/>
      <c r="AF344" s="382"/>
      <c r="AG344" s="382"/>
      <c r="AH344" s="382"/>
      <c r="AI344" s="382"/>
      <c r="AJ344" s="383"/>
    </row>
    <row r="345" spans="2:36" s="4" customFormat="1" hidden="1" outlineLevel="1" x14ac:dyDescent="0.25">
      <c r="B345" s="53" t="s">
        <v>78</v>
      </c>
      <c r="C345" s="378">
        <v>0</v>
      </c>
      <c r="D345" s="379">
        <v>9.246014006854418E-2</v>
      </c>
      <c r="E345" s="379">
        <v>5.1472198754654398E-2</v>
      </c>
      <c r="F345" s="379">
        <v>2.408097696398771E-2</v>
      </c>
      <c r="G345" s="379">
        <v>9.1882885027374434E-2</v>
      </c>
      <c r="H345" s="379">
        <v>4.187753256465105E-2</v>
      </c>
      <c r="I345" s="379">
        <v>0.10974091974527578</v>
      </c>
      <c r="J345" s="380">
        <v>7.2826601078422093E-2</v>
      </c>
      <c r="K345" s="378"/>
      <c r="L345" s="379"/>
      <c r="M345" s="379"/>
      <c r="N345" s="379"/>
      <c r="O345" s="379"/>
      <c r="P345" s="380"/>
      <c r="Q345" s="378"/>
      <c r="R345" s="379"/>
      <c r="S345" s="379"/>
      <c r="T345" s="379"/>
      <c r="U345" s="379"/>
      <c r="V345" s="380"/>
      <c r="W345" s="378"/>
      <c r="X345" s="379"/>
      <c r="Y345" s="379"/>
      <c r="Z345" s="379"/>
      <c r="AA345" s="379"/>
      <c r="AB345" s="379"/>
      <c r="AC345" s="380"/>
      <c r="AD345" s="378"/>
      <c r="AE345" s="379"/>
      <c r="AF345" s="379"/>
      <c r="AG345" s="379"/>
      <c r="AH345" s="379"/>
      <c r="AI345" s="379"/>
      <c r="AJ345" s="380"/>
    </row>
    <row r="346" spans="2:36" s="4" customFormat="1" hidden="1" outlineLevel="1" x14ac:dyDescent="0.25">
      <c r="B346" s="53" t="s">
        <v>79</v>
      </c>
      <c r="C346" s="378">
        <v>2.223869532987398E-3</v>
      </c>
      <c r="D346" s="379">
        <v>6.7859188999936343E-2</v>
      </c>
      <c r="E346" s="379">
        <v>5.4098263145372354E-2</v>
      </c>
      <c r="F346" s="379">
        <v>3.2244326823629613E-2</v>
      </c>
      <c r="G346" s="379">
        <v>6.728715288373513E-2</v>
      </c>
      <c r="H346" s="379">
        <v>4.430657646523125E-2</v>
      </c>
      <c r="I346" s="379">
        <v>0.10746335263928908</v>
      </c>
      <c r="J346" s="380">
        <v>7.3104162150923871E-2</v>
      </c>
      <c r="K346" s="378"/>
      <c r="L346" s="379"/>
      <c r="M346" s="379"/>
      <c r="N346" s="379"/>
      <c r="O346" s="379"/>
      <c r="P346" s="380"/>
      <c r="Q346" s="378"/>
      <c r="R346" s="379"/>
      <c r="S346" s="379"/>
      <c r="T346" s="379"/>
      <c r="U346" s="379"/>
      <c r="V346" s="380"/>
      <c r="W346" s="378"/>
      <c r="X346" s="379"/>
      <c r="Y346" s="379"/>
      <c r="Z346" s="379"/>
      <c r="AA346" s="379"/>
      <c r="AB346" s="379"/>
      <c r="AC346" s="380"/>
      <c r="AD346" s="378"/>
      <c r="AE346" s="379"/>
      <c r="AF346" s="379"/>
      <c r="AG346" s="379"/>
      <c r="AH346" s="379"/>
      <c r="AI346" s="379"/>
      <c r="AJ346" s="380"/>
    </row>
    <row r="347" spans="2:36" s="4" customFormat="1" hidden="1" outlineLevel="1" x14ac:dyDescent="0.25">
      <c r="B347" s="53" t="s">
        <v>80</v>
      </c>
      <c r="C347" s="378">
        <v>2.1489971346704871E-3</v>
      </c>
      <c r="D347" s="379">
        <v>4.0714220141375192E-2</v>
      </c>
      <c r="E347" s="379">
        <v>4.8796629238269613E-2</v>
      </c>
      <c r="F347" s="379">
        <v>4.3811994918781585E-2</v>
      </c>
      <c r="G347" s="379">
        <v>7.8418451400329492E-2</v>
      </c>
      <c r="H347" s="379">
        <v>4.5900889077338289E-2</v>
      </c>
      <c r="I347" s="379">
        <v>8.953196328999953E-2</v>
      </c>
      <c r="J347" s="380">
        <v>6.5975035883646144E-2</v>
      </c>
      <c r="K347" s="378"/>
      <c r="L347" s="379"/>
      <c r="M347" s="379"/>
      <c r="N347" s="379"/>
      <c r="O347" s="379"/>
      <c r="P347" s="380"/>
      <c r="Q347" s="378"/>
      <c r="R347" s="379"/>
      <c r="S347" s="379"/>
      <c r="T347" s="379"/>
      <c r="U347" s="379"/>
      <c r="V347" s="380"/>
      <c r="W347" s="378"/>
      <c r="X347" s="379"/>
      <c r="Y347" s="379"/>
      <c r="Z347" s="379"/>
      <c r="AA347" s="379"/>
      <c r="AB347" s="379"/>
      <c r="AC347" s="380"/>
      <c r="AD347" s="378"/>
      <c r="AE347" s="379"/>
      <c r="AF347" s="379"/>
      <c r="AG347" s="379"/>
      <c r="AH347" s="379"/>
      <c r="AI347" s="379"/>
      <c r="AJ347" s="380"/>
    </row>
    <row r="348" spans="2:36" s="4" customFormat="1" hidden="1" outlineLevel="1" x14ac:dyDescent="0.25">
      <c r="B348" s="53" t="s">
        <v>81</v>
      </c>
      <c r="C348" s="378">
        <v>0</v>
      </c>
      <c r="D348" s="379">
        <v>9.6657817711524058E-3</v>
      </c>
      <c r="E348" s="379">
        <v>1.5371127995324372E-2</v>
      </c>
      <c r="F348" s="379">
        <v>1.1606678837466518E-2</v>
      </c>
      <c r="G348" s="379">
        <v>3.2477341389728097E-2</v>
      </c>
      <c r="H348" s="379">
        <v>1.3355058780532374E-2</v>
      </c>
      <c r="I348" s="379">
        <v>3.1959356832346936E-2</v>
      </c>
      <c r="J348" s="380">
        <v>2.1185973606818311E-2</v>
      </c>
      <c r="K348" s="378"/>
      <c r="L348" s="379"/>
      <c r="M348" s="379"/>
      <c r="N348" s="379"/>
      <c r="O348" s="379"/>
      <c r="P348" s="380"/>
      <c r="Q348" s="378"/>
      <c r="R348" s="379"/>
      <c r="S348" s="379"/>
      <c r="T348" s="379"/>
      <c r="U348" s="379"/>
      <c r="V348" s="380"/>
      <c r="W348" s="378"/>
      <c r="X348" s="379"/>
      <c r="Y348" s="379"/>
      <c r="Z348" s="379"/>
      <c r="AA348" s="379"/>
      <c r="AB348" s="379"/>
      <c r="AC348" s="380"/>
      <c r="AD348" s="378"/>
      <c r="AE348" s="379"/>
      <c r="AF348" s="379"/>
      <c r="AG348" s="379"/>
      <c r="AH348" s="379"/>
      <c r="AI348" s="379"/>
      <c r="AJ348" s="380"/>
    </row>
    <row r="349" spans="2:36" s="4" customFormat="1" hidden="1" outlineLevel="1" x14ac:dyDescent="0.25">
      <c r="B349" s="53" t="s">
        <v>82</v>
      </c>
      <c r="C349" s="378">
        <v>0</v>
      </c>
      <c r="D349" s="379">
        <v>3.4378437843784381E-4</v>
      </c>
      <c r="E349" s="379">
        <v>7.1575278521192505E-4</v>
      </c>
      <c r="F349" s="379">
        <v>2.7501993894557357E-4</v>
      </c>
      <c r="G349" s="379">
        <v>5.3995680345572358E-4</v>
      </c>
      <c r="H349" s="379">
        <v>4.0617060758344419E-4</v>
      </c>
      <c r="I349" s="379">
        <v>1.6982951308235088E-3</v>
      </c>
      <c r="J349" s="380">
        <v>9.5004865540443937E-4</v>
      </c>
      <c r="K349" s="378"/>
      <c r="L349" s="379"/>
      <c r="M349" s="379"/>
      <c r="N349" s="379"/>
      <c r="O349" s="379"/>
      <c r="P349" s="380"/>
      <c r="Q349" s="378"/>
      <c r="R349" s="379"/>
      <c r="S349" s="379"/>
      <c r="T349" s="379"/>
      <c r="U349" s="379"/>
      <c r="V349" s="380"/>
      <c r="W349" s="378"/>
      <c r="X349" s="379"/>
      <c r="Y349" s="379"/>
      <c r="Z349" s="379"/>
      <c r="AA349" s="379"/>
      <c r="AB349" s="379"/>
      <c r="AC349" s="380"/>
      <c r="AD349" s="378"/>
      <c r="AE349" s="379"/>
      <c r="AF349" s="379"/>
      <c r="AG349" s="379"/>
      <c r="AH349" s="379"/>
      <c r="AI349" s="379"/>
      <c r="AJ349" s="380"/>
    </row>
    <row r="350" spans="2:36" s="4" customFormat="1" hidden="1" outlineLevel="1" x14ac:dyDescent="0.25">
      <c r="B350" s="53" t="s">
        <v>83</v>
      </c>
      <c r="C350" s="378">
        <v>0</v>
      </c>
      <c r="D350" s="379">
        <v>2.4232633279483036E-4</v>
      </c>
      <c r="E350" s="379">
        <v>3.1559405940594061E-3</v>
      </c>
      <c r="F350" s="379">
        <v>2.3046453006841917E-4</v>
      </c>
      <c r="G350" s="379">
        <v>1.8903591682419661E-4</v>
      </c>
      <c r="H350" s="379">
        <v>1.0161247334754798E-3</v>
      </c>
      <c r="I350" s="379">
        <v>5.1176440302733873E-3</v>
      </c>
      <c r="J350" s="380">
        <v>2.8501834891955483E-3</v>
      </c>
      <c r="K350" s="378"/>
      <c r="L350" s="379"/>
      <c r="M350" s="379"/>
      <c r="N350" s="379"/>
      <c r="O350" s="379"/>
      <c r="P350" s="380"/>
      <c r="Q350" s="378"/>
      <c r="R350" s="379"/>
      <c r="S350" s="379"/>
      <c r="T350" s="379"/>
      <c r="U350" s="379"/>
      <c r="V350" s="380"/>
      <c r="W350" s="378"/>
      <c r="X350" s="379"/>
      <c r="Y350" s="379"/>
      <c r="Z350" s="379"/>
      <c r="AA350" s="379"/>
      <c r="AB350" s="379"/>
      <c r="AC350" s="380"/>
      <c r="AD350" s="378"/>
      <c r="AE350" s="379"/>
      <c r="AF350" s="379"/>
      <c r="AG350" s="379"/>
      <c r="AH350" s="379"/>
      <c r="AI350" s="379"/>
      <c r="AJ350" s="380"/>
    </row>
    <row r="351" spans="2:36" s="4" customFormat="1" hidden="1" outlineLevel="1" x14ac:dyDescent="0.25">
      <c r="B351" s="53" t="s">
        <v>84</v>
      </c>
      <c r="C351" s="378">
        <v>6.3965884861407248E-3</v>
      </c>
      <c r="D351" s="379">
        <v>1.8529956763434219E-4</v>
      </c>
      <c r="E351" s="379">
        <v>7.2054761618830311E-5</v>
      </c>
      <c r="F351" s="379">
        <v>1.1589365598127159E-4</v>
      </c>
      <c r="G351" s="379">
        <v>1.7032873445750298E-4</v>
      </c>
      <c r="H351" s="379">
        <v>1.5239862178637688E-4</v>
      </c>
      <c r="I351" s="379">
        <v>1.0750438314850756E-3</v>
      </c>
      <c r="J351" s="380">
        <v>5.9408881627803355E-4</v>
      </c>
      <c r="K351" s="378"/>
      <c r="L351" s="379"/>
      <c r="M351" s="379"/>
      <c r="N351" s="379"/>
      <c r="O351" s="379"/>
      <c r="P351" s="380"/>
      <c r="Q351" s="378"/>
      <c r="R351" s="379"/>
      <c r="S351" s="379"/>
      <c r="T351" s="379"/>
      <c r="U351" s="379"/>
      <c r="V351" s="380"/>
      <c r="W351" s="378"/>
      <c r="X351" s="379"/>
      <c r="Y351" s="379"/>
      <c r="Z351" s="379"/>
      <c r="AA351" s="379"/>
      <c r="AB351" s="379"/>
      <c r="AC351" s="380"/>
      <c r="AD351" s="378"/>
      <c r="AE351" s="379"/>
      <c r="AF351" s="379"/>
      <c r="AG351" s="379"/>
      <c r="AH351" s="379"/>
      <c r="AI351" s="379"/>
      <c r="AJ351" s="380"/>
    </row>
    <row r="352" spans="2:36" s="4" customFormat="1" hidden="1" outlineLevel="1" x14ac:dyDescent="0.25">
      <c r="B352" s="53" t="s">
        <v>85</v>
      </c>
      <c r="C352" s="378">
        <v>0</v>
      </c>
      <c r="D352" s="379">
        <v>5.4722556637846123E-5</v>
      </c>
      <c r="E352" s="379">
        <v>9.8266741934809423E-4</v>
      </c>
      <c r="F352" s="379">
        <v>4.8821926903811042E-5</v>
      </c>
      <c r="G352" s="379">
        <v>4.2408821034775233E-4</v>
      </c>
      <c r="H352" s="379">
        <v>3.1661493404797845E-4</v>
      </c>
      <c r="I352" s="379">
        <v>4.5384700169220097E-4</v>
      </c>
      <c r="J352" s="380">
        <v>3.8054048829989006E-4</v>
      </c>
      <c r="K352" s="378"/>
      <c r="L352" s="379"/>
      <c r="M352" s="379"/>
      <c r="N352" s="379"/>
      <c r="O352" s="379"/>
      <c r="P352" s="380"/>
      <c r="Q352" s="378"/>
      <c r="R352" s="379"/>
      <c r="S352" s="379"/>
      <c r="T352" s="379"/>
      <c r="U352" s="379"/>
      <c r="V352" s="380"/>
      <c r="W352" s="378"/>
      <c r="X352" s="379"/>
      <c r="Y352" s="379"/>
      <c r="Z352" s="379"/>
      <c r="AA352" s="379"/>
      <c r="AB352" s="379"/>
      <c r="AC352" s="380"/>
      <c r="AD352" s="378"/>
      <c r="AE352" s="379"/>
      <c r="AF352" s="379"/>
      <c r="AG352" s="379"/>
      <c r="AH352" s="379"/>
      <c r="AI352" s="379"/>
      <c r="AJ352" s="380"/>
    </row>
    <row r="353" spans="2:36" s="4" customFormat="1" hidden="1" outlineLevel="1" x14ac:dyDescent="0.25">
      <c r="B353" s="53" t="s">
        <v>86</v>
      </c>
      <c r="C353" s="378">
        <v>0</v>
      </c>
      <c r="D353" s="379">
        <v>8.5234723314975085E-4</v>
      </c>
      <c r="E353" s="379">
        <v>1.8660381064623847E-3</v>
      </c>
      <c r="F353" s="379">
        <v>1.1882642699736421E-4</v>
      </c>
      <c r="G353" s="379">
        <v>9.0462651848022746E-4</v>
      </c>
      <c r="H353" s="379">
        <v>6.8001271051795363E-4</v>
      </c>
      <c r="I353" s="379">
        <v>1.0009783999397907E-3</v>
      </c>
      <c r="J353" s="380">
        <v>8.2695885879677483E-4</v>
      </c>
      <c r="K353" s="378"/>
      <c r="L353" s="379"/>
      <c r="M353" s="379"/>
      <c r="N353" s="379"/>
      <c r="O353" s="379"/>
      <c r="P353" s="380"/>
      <c r="Q353" s="378"/>
      <c r="R353" s="379"/>
      <c r="S353" s="379"/>
      <c r="T353" s="379"/>
      <c r="U353" s="379"/>
      <c r="V353" s="380"/>
      <c r="W353" s="378"/>
      <c r="X353" s="379"/>
      <c r="Y353" s="379"/>
      <c r="Z353" s="379"/>
      <c r="AA353" s="379"/>
      <c r="AB353" s="379"/>
      <c r="AC353" s="380"/>
      <c r="AD353" s="378"/>
      <c r="AE353" s="379"/>
      <c r="AF353" s="379"/>
      <c r="AG353" s="379"/>
      <c r="AH353" s="379"/>
      <c r="AI353" s="379"/>
      <c r="AJ353" s="380"/>
    </row>
    <row r="354" spans="2:36" s="4" customFormat="1" hidden="1" outlineLevel="1" x14ac:dyDescent="0.25">
      <c r="B354" s="53" t="s">
        <v>87</v>
      </c>
      <c r="C354" s="378">
        <v>0</v>
      </c>
      <c r="D354" s="379">
        <v>1.8044707783463506E-2</v>
      </c>
      <c r="E354" s="379">
        <v>1.9582319316316713E-2</v>
      </c>
      <c r="F354" s="379">
        <v>1.2878694958910831E-2</v>
      </c>
      <c r="G354" s="379">
        <v>2.0902612826603325E-2</v>
      </c>
      <c r="H354" s="379">
        <v>1.5179255861688851E-2</v>
      </c>
      <c r="I354" s="379">
        <v>3.2276424105448967E-2</v>
      </c>
      <c r="J354" s="380">
        <v>2.2606340094811182E-2</v>
      </c>
      <c r="K354" s="378"/>
      <c r="L354" s="379"/>
      <c r="M354" s="379"/>
      <c r="N354" s="379"/>
      <c r="O354" s="379"/>
      <c r="P354" s="380"/>
      <c r="Q354" s="378"/>
      <c r="R354" s="379"/>
      <c r="S354" s="379"/>
      <c r="T354" s="379"/>
      <c r="U354" s="379"/>
      <c r="V354" s="380"/>
      <c r="W354" s="378"/>
      <c r="X354" s="379"/>
      <c r="Y354" s="379"/>
      <c r="Z354" s="379"/>
      <c r="AA354" s="379"/>
      <c r="AB354" s="379"/>
      <c r="AC354" s="380"/>
      <c r="AD354" s="378"/>
      <c r="AE354" s="379"/>
      <c r="AF354" s="379"/>
      <c r="AG354" s="379"/>
      <c r="AH354" s="379"/>
      <c r="AI354" s="379"/>
      <c r="AJ354" s="380"/>
    </row>
    <row r="355" spans="2:36" s="4" customFormat="1" hidden="1" outlineLevel="1" x14ac:dyDescent="0.25">
      <c r="B355" s="53" t="s">
        <v>88</v>
      </c>
      <c r="C355" s="378">
        <v>9.7799511002444979E-4</v>
      </c>
      <c r="D355" s="379">
        <v>6.2225347161188257E-2</v>
      </c>
      <c r="E355" s="379">
        <v>6.3241392612595232E-2</v>
      </c>
      <c r="F355" s="379">
        <v>3.1235414497540661E-2</v>
      </c>
      <c r="G355" s="379">
        <v>6.0597598436191009E-2</v>
      </c>
      <c r="H355" s="379">
        <v>4.4485126463065648E-2</v>
      </c>
      <c r="I355" s="379">
        <v>0.10651713732378508</v>
      </c>
      <c r="J355" s="380">
        <v>7.3529049967138438E-2</v>
      </c>
      <c r="K355" s="378"/>
      <c r="L355" s="379"/>
      <c r="M355" s="379"/>
      <c r="N355" s="379"/>
      <c r="O355" s="379"/>
      <c r="P355" s="380"/>
      <c r="Q355" s="378"/>
      <c r="R355" s="379"/>
      <c r="S355" s="379"/>
      <c r="T355" s="379"/>
      <c r="U355" s="379"/>
      <c r="V355" s="380"/>
      <c r="W355" s="378"/>
      <c r="X355" s="379"/>
      <c r="Y355" s="379"/>
      <c r="Z355" s="379"/>
      <c r="AA355" s="379"/>
      <c r="AB355" s="379"/>
      <c r="AC355" s="380"/>
      <c r="AD355" s="378"/>
      <c r="AE355" s="379"/>
      <c r="AF355" s="379"/>
      <c r="AG355" s="379"/>
      <c r="AH355" s="379"/>
      <c r="AI355" s="379"/>
      <c r="AJ355" s="380"/>
    </row>
    <row r="356" spans="2:36" s="4" customFormat="1" hidden="1" outlineLevel="1" x14ac:dyDescent="0.25">
      <c r="B356" s="53" t="s">
        <v>89</v>
      </c>
      <c r="C356" s="378">
        <v>9.9009900990099011E-4</v>
      </c>
      <c r="D356" s="379">
        <v>6.1007172964578867E-2</v>
      </c>
      <c r="E356" s="379">
        <v>6.7167649866594861E-2</v>
      </c>
      <c r="F356" s="379">
        <v>3.1799309981872408E-2</v>
      </c>
      <c r="G356" s="379">
        <v>7.1125565610859726E-2</v>
      </c>
      <c r="H356" s="379">
        <v>4.5598866908768701E-2</v>
      </c>
      <c r="I356" s="379">
        <v>9.6118900818117609E-2</v>
      </c>
      <c r="J356" s="380">
        <v>6.8750590921983754E-2</v>
      </c>
      <c r="K356" s="378"/>
      <c r="L356" s="379"/>
      <c r="M356" s="379"/>
      <c r="N356" s="379"/>
      <c r="O356" s="379"/>
      <c r="P356" s="380"/>
      <c r="Q356" s="378"/>
      <c r="R356" s="379"/>
      <c r="S356" s="379"/>
      <c r="T356" s="379"/>
      <c r="U356" s="379"/>
      <c r="V356" s="380"/>
      <c r="W356" s="378"/>
      <c r="X356" s="379"/>
      <c r="Y356" s="379"/>
      <c r="Z356" s="379"/>
      <c r="AA356" s="379"/>
      <c r="AB356" s="379"/>
      <c r="AC356" s="380"/>
      <c r="AD356" s="378"/>
      <c r="AE356" s="379"/>
      <c r="AF356" s="379"/>
      <c r="AG356" s="379"/>
      <c r="AH356" s="379"/>
      <c r="AI356" s="379"/>
      <c r="AJ356" s="380"/>
    </row>
    <row r="357" spans="2:36" s="4" customFormat="1" ht="15.75" collapsed="1" x14ac:dyDescent="0.25">
      <c r="B357" s="65">
        <v>1991</v>
      </c>
      <c r="C357" s="381">
        <v>1.0802781716291944E-3</v>
      </c>
      <c r="D357" s="382">
        <v>2.9388885928925357E-2</v>
      </c>
      <c r="E357" s="382">
        <v>2.7351802503896627E-2</v>
      </c>
      <c r="F357" s="382">
        <v>1.4886135712693866E-2</v>
      </c>
      <c r="G357" s="382">
        <v>3.4085639202349666E-2</v>
      </c>
      <c r="H357" s="382">
        <v>2.0575345676119051E-2</v>
      </c>
      <c r="I357" s="382">
        <v>4.7498969025573816E-2</v>
      </c>
      <c r="J357" s="383">
        <v>3.2784213317211749E-2</v>
      </c>
      <c r="K357" s="381"/>
      <c r="L357" s="382"/>
      <c r="M357" s="382"/>
      <c r="N357" s="382"/>
      <c r="O357" s="382"/>
      <c r="P357" s="383"/>
      <c r="Q357" s="381"/>
      <c r="R357" s="382"/>
      <c r="S357" s="382"/>
      <c r="T357" s="382"/>
      <c r="U357" s="382"/>
      <c r="V357" s="383"/>
      <c r="W357" s="381"/>
      <c r="X357" s="382"/>
      <c r="Y357" s="382"/>
      <c r="Z357" s="382"/>
      <c r="AA357" s="382"/>
      <c r="AB357" s="382"/>
      <c r="AC357" s="383"/>
      <c r="AD357" s="381"/>
      <c r="AE357" s="382"/>
      <c r="AF357" s="382"/>
      <c r="AG357" s="382"/>
      <c r="AH357" s="382"/>
      <c r="AI357" s="382"/>
      <c r="AJ357" s="383"/>
    </row>
    <row r="358" spans="2:36" s="4" customFormat="1" hidden="1" outlineLevel="1" x14ac:dyDescent="0.25">
      <c r="B358" s="53" t="s">
        <v>78</v>
      </c>
      <c r="C358" s="378">
        <v>8.0197409006785934E-3</v>
      </c>
      <c r="D358" s="379">
        <v>8.1982840800762624E-2</v>
      </c>
      <c r="E358" s="379">
        <v>4.2720388626946708E-2</v>
      </c>
      <c r="F358" s="379">
        <v>3.1797278568728736E-2</v>
      </c>
      <c r="G358" s="379">
        <v>8.1252706018184448E-2</v>
      </c>
      <c r="H358" s="379">
        <v>4.2815705221977945E-2</v>
      </c>
      <c r="I358" s="379">
        <v>0.13541294727388797</v>
      </c>
      <c r="J358" s="380">
        <v>8.3173779768922429E-2</v>
      </c>
      <c r="K358" s="378"/>
      <c r="L358" s="379"/>
      <c r="M358" s="379"/>
      <c r="N358" s="379"/>
      <c r="O358" s="379"/>
      <c r="P358" s="380"/>
      <c r="Q358" s="378"/>
      <c r="R358" s="379"/>
      <c r="S358" s="379"/>
      <c r="T358" s="379"/>
      <c r="U358" s="379"/>
      <c r="V358" s="380"/>
      <c r="W358" s="378"/>
      <c r="X358" s="379"/>
      <c r="Y358" s="379"/>
      <c r="Z358" s="379"/>
      <c r="AA358" s="379"/>
      <c r="AB358" s="379"/>
      <c r="AC358" s="380"/>
      <c r="AD358" s="378"/>
      <c r="AE358" s="379"/>
      <c r="AF358" s="379"/>
      <c r="AG358" s="379"/>
      <c r="AH358" s="379"/>
      <c r="AI358" s="379"/>
      <c r="AJ358" s="380"/>
    </row>
    <row r="359" spans="2:36" s="4" customFormat="1" hidden="1" outlineLevel="1" x14ac:dyDescent="0.25">
      <c r="B359" s="53" t="s">
        <v>79</v>
      </c>
      <c r="C359" s="378">
        <v>2.3059185242121443E-3</v>
      </c>
      <c r="D359" s="379">
        <v>6.2917842816817712E-2</v>
      </c>
      <c r="E359" s="379">
        <v>5.4227653829757E-2</v>
      </c>
      <c r="F359" s="379">
        <v>3.3409701504837568E-2</v>
      </c>
      <c r="G359" s="379">
        <v>4.8576440426393197E-2</v>
      </c>
      <c r="H359" s="379">
        <v>4.3590612556129796E-2</v>
      </c>
      <c r="I359" s="379">
        <v>0.13612683336233278</v>
      </c>
      <c r="J359" s="380">
        <v>8.5499205035854509E-2</v>
      </c>
      <c r="K359" s="378"/>
      <c r="L359" s="379"/>
      <c r="M359" s="379"/>
      <c r="N359" s="379"/>
      <c r="O359" s="379"/>
      <c r="P359" s="380"/>
      <c r="Q359" s="378"/>
      <c r="R359" s="379"/>
      <c r="S359" s="379"/>
      <c r="T359" s="379"/>
      <c r="U359" s="379"/>
      <c r="V359" s="380"/>
      <c r="W359" s="378"/>
      <c r="X359" s="379"/>
      <c r="Y359" s="379"/>
      <c r="Z359" s="379"/>
      <c r="AA359" s="379"/>
      <c r="AB359" s="379"/>
      <c r="AC359" s="380"/>
      <c r="AD359" s="378"/>
      <c r="AE359" s="379"/>
      <c r="AF359" s="379"/>
      <c r="AG359" s="379"/>
      <c r="AH359" s="379"/>
      <c r="AI359" s="379"/>
      <c r="AJ359" s="380"/>
    </row>
    <row r="360" spans="2:36" s="4" customFormat="1" hidden="1" outlineLevel="1" x14ac:dyDescent="0.25">
      <c r="B360" s="53" t="s">
        <v>80</v>
      </c>
      <c r="C360" s="378">
        <v>0</v>
      </c>
      <c r="D360" s="379">
        <v>6.3817097415506951E-2</v>
      </c>
      <c r="E360" s="379">
        <v>4.3525486849251296E-2</v>
      </c>
      <c r="F360" s="379">
        <v>3.324313292717955E-2</v>
      </c>
      <c r="G360" s="379">
        <v>6.5298046005441507E-2</v>
      </c>
      <c r="H360" s="379">
        <v>4.1585077976858481E-2</v>
      </c>
      <c r="I360" s="379">
        <v>0.11015622187826213</v>
      </c>
      <c r="J360" s="380">
        <v>7.3291196651257232E-2</v>
      </c>
      <c r="K360" s="378"/>
      <c r="L360" s="379"/>
      <c r="M360" s="379"/>
      <c r="N360" s="379"/>
      <c r="O360" s="379"/>
      <c r="P360" s="380"/>
      <c r="Q360" s="378"/>
      <c r="R360" s="379"/>
      <c r="S360" s="379"/>
      <c r="T360" s="379"/>
      <c r="U360" s="379"/>
      <c r="V360" s="380"/>
      <c r="W360" s="378"/>
      <c r="X360" s="379"/>
      <c r="Y360" s="379"/>
      <c r="Z360" s="379"/>
      <c r="AA360" s="379"/>
      <c r="AB360" s="379"/>
      <c r="AC360" s="380"/>
      <c r="AD360" s="378"/>
      <c r="AE360" s="379"/>
      <c r="AF360" s="379"/>
      <c r="AG360" s="379"/>
      <c r="AH360" s="379"/>
      <c r="AI360" s="379"/>
      <c r="AJ360" s="380"/>
    </row>
    <row r="361" spans="2:36" s="4" customFormat="1" hidden="1" outlineLevel="1" x14ac:dyDescent="0.25">
      <c r="B361" s="53" t="s">
        <v>81</v>
      </c>
      <c r="C361" s="378">
        <v>0</v>
      </c>
      <c r="D361" s="379">
        <v>1.8810765112019161E-2</v>
      </c>
      <c r="E361" s="379">
        <v>2.9487109609200413E-2</v>
      </c>
      <c r="F361" s="379">
        <v>1.7812259367417805E-2</v>
      </c>
      <c r="G361" s="379">
        <v>4.2295642267160351E-2</v>
      </c>
      <c r="H361" s="379">
        <v>2.2465581977471841E-2</v>
      </c>
      <c r="I361" s="379">
        <v>5.4366013442613652E-2</v>
      </c>
      <c r="J361" s="380">
        <v>3.6909893289616177E-2</v>
      </c>
      <c r="K361" s="378"/>
      <c r="L361" s="379"/>
      <c r="M361" s="379"/>
      <c r="N361" s="379"/>
      <c r="O361" s="379"/>
      <c r="P361" s="380"/>
      <c r="Q361" s="378"/>
      <c r="R361" s="379"/>
      <c r="S361" s="379"/>
      <c r="T361" s="379"/>
      <c r="U361" s="379"/>
      <c r="V361" s="380"/>
      <c r="W361" s="378"/>
      <c r="X361" s="379"/>
      <c r="Y361" s="379"/>
      <c r="Z361" s="379"/>
      <c r="AA361" s="379"/>
      <c r="AB361" s="379"/>
      <c r="AC361" s="380"/>
      <c r="AD361" s="378"/>
      <c r="AE361" s="379"/>
      <c r="AF361" s="379"/>
      <c r="AG361" s="379"/>
      <c r="AH361" s="379"/>
      <c r="AI361" s="379"/>
      <c r="AJ361" s="380"/>
    </row>
    <row r="362" spans="2:36" s="4" customFormat="1" hidden="1" outlineLevel="1" x14ac:dyDescent="0.25">
      <c r="B362" s="53" t="s">
        <v>82</v>
      </c>
      <c r="C362" s="378">
        <v>0</v>
      </c>
      <c r="D362" s="379">
        <v>2.6688017080330931E-4</v>
      </c>
      <c r="E362" s="379">
        <v>3.5829451809387314E-4</v>
      </c>
      <c r="F362" s="379">
        <v>8.2623289439710823E-4</v>
      </c>
      <c r="G362" s="379">
        <v>1.5243902439024391E-3</v>
      </c>
      <c r="H362" s="379">
        <v>6.7649190625755011E-4</v>
      </c>
      <c r="I362" s="379">
        <v>2.5471217524197657E-3</v>
      </c>
      <c r="J362" s="380">
        <v>1.396697849679651E-3</v>
      </c>
      <c r="K362" s="378"/>
      <c r="L362" s="379"/>
      <c r="M362" s="379"/>
      <c r="N362" s="379"/>
      <c r="O362" s="379"/>
      <c r="P362" s="380"/>
      <c r="Q362" s="378"/>
      <c r="R362" s="379"/>
      <c r="S362" s="379"/>
      <c r="T362" s="379"/>
      <c r="U362" s="379"/>
      <c r="V362" s="380"/>
      <c r="W362" s="378"/>
      <c r="X362" s="379"/>
      <c r="Y362" s="379"/>
      <c r="Z362" s="379"/>
      <c r="AA362" s="379"/>
      <c r="AB362" s="379"/>
      <c r="AC362" s="380"/>
      <c r="AD362" s="378"/>
      <c r="AE362" s="379"/>
      <c r="AF362" s="379"/>
      <c r="AG362" s="379"/>
      <c r="AH362" s="379"/>
      <c r="AI362" s="379"/>
      <c r="AJ362" s="380"/>
    </row>
    <row r="363" spans="2:36" s="4" customFormat="1" hidden="1" outlineLevel="1" x14ac:dyDescent="0.25">
      <c r="B363" s="53" t="s">
        <v>83</v>
      </c>
      <c r="C363" s="378">
        <v>0</v>
      </c>
      <c r="D363" s="379">
        <v>0</v>
      </c>
      <c r="E363" s="379">
        <v>2.7563395810363837E-4</v>
      </c>
      <c r="F363" s="379">
        <v>3.6270682925144216E-4</v>
      </c>
      <c r="G363" s="379">
        <v>1.3410818059901655E-3</v>
      </c>
      <c r="H363" s="379">
        <v>3.6634627435479673E-4</v>
      </c>
      <c r="I363" s="379">
        <v>9.3065994392479328E-4</v>
      </c>
      <c r="J363" s="380">
        <v>6.2031779357732495E-4</v>
      </c>
      <c r="K363" s="378"/>
      <c r="L363" s="379"/>
      <c r="M363" s="379"/>
      <c r="N363" s="379"/>
      <c r="O363" s="379"/>
      <c r="P363" s="380"/>
      <c r="Q363" s="378"/>
      <c r="R363" s="379"/>
      <c r="S363" s="379"/>
      <c r="T363" s="379"/>
      <c r="U363" s="379"/>
      <c r="V363" s="380"/>
      <c r="W363" s="378"/>
      <c r="X363" s="379"/>
      <c r="Y363" s="379"/>
      <c r="Z363" s="379"/>
      <c r="AA363" s="379"/>
      <c r="AB363" s="379"/>
      <c r="AC363" s="380"/>
      <c r="AD363" s="378"/>
      <c r="AE363" s="379"/>
      <c r="AF363" s="379"/>
      <c r="AG363" s="379"/>
      <c r="AH363" s="379"/>
      <c r="AI363" s="379"/>
      <c r="AJ363" s="380"/>
    </row>
    <row r="364" spans="2:36" s="4" customFormat="1" hidden="1" outlineLevel="1" x14ac:dyDescent="0.25">
      <c r="B364" s="53" t="s">
        <v>84</v>
      </c>
      <c r="C364" s="378">
        <v>0</v>
      </c>
      <c r="D364" s="379">
        <v>0</v>
      </c>
      <c r="E364" s="379">
        <v>1.9494127394122522E-4</v>
      </c>
      <c r="F364" s="379">
        <v>1.720701472633677E-4</v>
      </c>
      <c r="G364" s="379">
        <v>0</v>
      </c>
      <c r="H364" s="379">
        <v>1.5324026541213968E-4</v>
      </c>
      <c r="I364" s="379">
        <v>1.3120110902069511E-3</v>
      </c>
      <c r="J364" s="380">
        <v>7.1115843338551143E-4</v>
      </c>
      <c r="K364" s="378"/>
      <c r="L364" s="379"/>
      <c r="M364" s="379"/>
      <c r="N364" s="379"/>
      <c r="O364" s="379"/>
      <c r="P364" s="380"/>
      <c r="Q364" s="378"/>
      <c r="R364" s="379"/>
      <c r="S364" s="379"/>
      <c r="T364" s="379"/>
      <c r="U364" s="379"/>
      <c r="V364" s="380"/>
      <c r="W364" s="378"/>
      <c r="X364" s="379"/>
      <c r="Y364" s="379"/>
      <c r="Z364" s="379"/>
      <c r="AA364" s="379"/>
      <c r="AB364" s="379"/>
      <c r="AC364" s="380"/>
      <c r="AD364" s="378"/>
      <c r="AE364" s="379"/>
      <c r="AF364" s="379"/>
      <c r="AG364" s="379"/>
      <c r="AH364" s="379"/>
      <c r="AI364" s="379"/>
      <c r="AJ364" s="380"/>
    </row>
    <row r="365" spans="2:36" s="4" customFormat="1" hidden="1" outlineLevel="1" x14ac:dyDescent="0.25">
      <c r="B365" s="53" t="s">
        <v>85</v>
      </c>
      <c r="C365" s="378">
        <v>0</v>
      </c>
      <c r="D365" s="379">
        <v>1.3591573224600747E-4</v>
      </c>
      <c r="E365" s="379">
        <v>1.0559662090813094E-4</v>
      </c>
      <c r="F365" s="379">
        <v>1.4311952865968562E-4</v>
      </c>
      <c r="G365" s="379">
        <v>7.7507363199503956E-4</v>
      </c>
      <c r="H365" s="379">
        <v>1.5658437287958661E-4</v>
      </c>
      <c r="I365" s="379">
        <v>7.8979250693943898E-4</v>
      </c>
      <c r="J365" s="380">
        <v>4.4767806659475615E-4</v>
      </c>
      <c r="K365" s="378"/>
      <c r="L365" s="379"/>
      <c r="M365" s="379"/>
      <c r="N365" s="379"/>
      <c r="O365" s="379"/>
      <c r="P365" s="380"/>
      <c r="Q365" s="378"/>
      <c r="R365" s="379"/>
      <c r="S365" s="379"/>
      <c r="T365" s="379"/>
      <c r="U365" s="379"/>
      <c r="V365" s="380"/>
      <c r="W365" s="378"/>
      <c r="X365" s="379"/>
      <c r="Y365" s="379"/>
      <c r="Z365" s="379"/>
      <c r="AA365" s="379"/>
      <c r="AB365" s="379"/>
      <c r="AC365" s="380"/>
      <c r="AD365" s="378"/>
      <c r="AE365" s="379"/>
      <c r="AF365" s="379"/>
      <c r="AG365" s="379"/>
      <c r="AH365" s="379"/>
      <c r="AI365" s="379"/>
      <c r="AJ365" s="380"/>
    </row>
    <row r="366" spans="2:36" s="4" customFormat="1" hidden="1" outlineLevel="1" x14ac:dyDescent="0.25">
      <c r="B366" s="53" t="s">
        <v>86</v>
      </c>
      <c r="C366" s="378">
        <v>4.3668122270742356E-3</v>
      </c>
      <c r="D366" s="379">
        <v>8.129420372327453E-4</v>
      </c>
      <c r="E366" s="379">
        <v>1.3050329951738403E-3</v>
      </c>
      <c r="F366" s="379">
        <v>4.4980576569208749E-4</v>
      </c>
      <c r="G366" s="379">
        <v>1.3154433043935807E-4</v>
      </c>
      <c r="H366" s="379">
        <v>7.6153015807295897E-4</v>
      </c>
      <c r="I366" s="379">
        <v>8.6811482525531354E-4</v>
      </c>
      <c r="J366" s="380">
        <v>8.0748606876248556E-4</v>
      </c>
      <c r="K366" s="378"/>
      <c r="L366" s="379"/>
      <c r="M366" s="379"/>
      <c r="N366" s="379"/>
      <c r="O366" s="379"/>
      <c r="P366" s="380"/>
      <c r="Q366" s="378"/>
      <c r="R366" s="379"/>
      <c r="S366" s="379"/>
      <c r="T366" s="379"/>
      <c r="U366" s="379"/>
      <c r="V366" s="380"/>
      <c r="W366" s="378"/>
      <c r="X366" s="379"/>
      <c r="Y366" s="379"/>
      <c r="Z366" s="379"/>
      <c r="AA366" s="379"/>
      <c r="AB366" s="379"/>
      <c r="AC366" s="380"/>
      <c r="AD366" s="378"/>
      <c r="AE366" s="379"/>
      <c r="AF366" s="379"/>
      <c r="AG366" s="379"/>
      <c r="AH366" s="379"/>
      <c r="AI366" s="379"/>
      <c r="AJ366" s="380"/>
    </row>
    <row r="367" spans="2:36" s="4" customFormat="1" hidden="1" outlineLevel="1" x14ac:dyDescent="0.25">
      <c r="B367" s="53" t="s">
        <v>87</v>
      </c>
      <c r="C367" s="378">
        <v>0</v>
      </c>
      <c r="D367" s="379">
        <v>1.9040535515061362E-2</v>
      </c>
      <c r="E367" s="379">
        <v>2.9653496436665483E-2</v>
      </c>
      <c r="F367" s="379">
        <v>2.5088573682036132E-2</v>
      </c>
      <c r="G367" s="379">
        <v>2.1896927171546093E-2</v>
      </c>
      <c r="H367" s="379">
        <v>2.5231605680151661E-2</v>
      </c>
      <c r="I367" s="379">
        <v>3.5056306306306309E-2</v>
      </c>
      <c r="J367" s="380">
        <v>2.9048275258656518E-2</v>
      </c>
      <c r="K367" s="378"/>
      <c r="L367" s="379"/>
      <c r="M367" s="379"/>
      <c r="N367" s="379"/>
      <c r="O367" s="379"/>
      <c r="P367" s="380"/>
      <c r="Q367" s="378"/>
      <c r="R367" s="379"/>
      <c r="S367" s="379"/>
      <c r="T367" s="379"/>
      <c r="U367" s="379"/>
      <c r="V367" s="380"/>
      <c r="W367" s="378"/>
      <c r="X367" s="379"/>
      <c r="Y367" s="379"/>
      <c r="Z367" s="379"/>
      <c r="AA367" s="379"/>
      <c r="AB367" s="379"/>
      <c r="AC367" s="380"/>
      <c r="AD367" s="378"/>
      <c r="AE367" s="379"/>
      <c r="AF367" s="379"/>
      <c r="AG367" s="379"/>
      <c r="AH367" s="379"/>
      <c r="AI367" s="379"/>
      <c r="AJ367" s="380"/>
    </row>
    <row r="368" spans="2:36" s="4" customFormat="1" hidden="1" outlineLevel="1" x14ac:dyDescent="0.25">
      <c r="B368" s="53" t="s">
        <v>88</v>
      </c>
      <c r="C368" s="378">
        <v>9.5057034220532319E-4</v>
      </c>
      <c r="D368" s="379">
        <v>6.8933355943700189E-2</v>
      </c>
      <c r="E368" s="379">
        <v>5.2581982661138331E-2</v>
      </c>
      <c r="F368" s="379">
        <v>2.8874311819140214E-2</v>
      </c>
      <c r="G368" s="379">
        <v>8.444784103935804E-2</v>
      </c>
      <c r="H368" s="379">
        <v>4.2480756681107346E-2</v>
      </c>
      <c r="I368" s="379">
        <v>0.11143781240811526</v>
      </c>
      <c r="J368" s="380">
        <v>7.1392696357310492E-2</v>
      </c>
      <c r="K368" s="378"/>
      <c r="L368" s="379"/>
      <c r="M368" s="379"/>
      <c r="N368" s="379"/>
      <c r="O368" s="379"/>
      <c r="P368" s="380"/>
      <c r="Q368" s="378"/>
      <c r="R368" s="379"/>
      <c r="S368" s="379"/>
      <c r="T368" s="379"/>
      <c r="U368" s="379"/>
      <c r="V368" s="380"/>
      <c r="W368" s="378"/>
      <c r="X368" s="379"/>
      <c r="Y368" s="379"/>
      <c r="Z368" s="379"/>
      <c r="AA368" s="379"/>
      <c r="AB368" s="379"/>
      <c r="AC368" s="380"/>
      <c r="AD368" s="378"/>
      <c r="AE368" s="379"/>
      <c r="AF368" s="379"/>
      <c r="AG368" s="379"/>
      <c r="AH368" s="379"/>
      <c r="AI368" s="379"/>
      <c r="AJ368" s="380"/>
    </row>
    <row r="369" spans="2:36" s="4" customFormat="1" hidden="1" outlineLevel="1" x14ac:dyDescent="0.25">
      <c r="B369" s="53" t="s">
        <v>89</v>
      </c>
      <c r="C369" s="378">
        <v>0</v>
      </c>
      <c r="D369" s="379">
        <v>8.1208620932525705E-2</v>
      </c>
      <c r="E369" s="379">
        <v>7.819603564284415E-2</v>
      </c>
      <c r="F369" s="379">
        <v>3.7486417964505615E-2</v>
      </c>
      <c r="G369" s="379">
        <v>7.3769142104396515E-2</v>
      </c>
      <c r="H369" s="379">
        <v>5.5882422438033125E-2</v>
      </c>
      <c r="I369" s="379">
        <v>0.1221723251220512</v>
      </c>
      <c r="J369" s="380">
        <v>8.6250240081947968E-2</v>
      </c>
      <c r="K369" s="378"/>
      <c r="L369" s="379"/>
      <c r="M369" s="379"/>
      <c r="N369" s="379"/>
      <c r="O369" s="379"/>
      <c r="P369" s="380"/>
      <c r="Q369" s="378"/>
      <c r="R369" s="379"/>
      <c r="S369" s="379"/>
      <c r="T369" s="379"/>
      <c r="U369" s="379"/>
      <c r="V369" s="380"/>
      <c r="W369" s="378"/>
      <c r="X369" s="379"/>
      <c r="Y369" s="379"/>
      <c r="Z369" s="379"/>
      <c r="AA369" s="379"/>
      <c r="AB369" s="379"/>
      <c r="AC369" s="380"/>
      <c r="AD369" s="378"/>
      <c r="AE369" s="379"/>
      <c r="AF369" s="379"/>
      <c r="AG369" s="379"/>
      <c r="AH369" s="379"/>
      <c r="AI369" s="379"/>
      <c r="AJ369" s="380"/>
    </row>
    <row r="370" spans="2:36" s="4" customFormat="1" ht="15.75" collapsed="1" x14ac:dyDescent="0.25">
      <c r="B370" s="65">
        <v>1990</v>
      </c>
      <c r="C370" s="381">
        <v>1.5516906963212E-3</v>
      </c>
      <c r="D370" s="382">
        <v>3.4504569628749933E-2</v>
      </c>
      <c r="E370" s="382">
        <v>2.7721625391845996E-2</v>
      </c>
      <c r="F370" s="382">
        <v>1.7215639447659289E-2</v>
      </c>
      <c r="G370" s="382">
        <v>3.6380907147945854E-2</v>
      </c>
      <c r="H370" s="382">
        <v>2.2966820496131378E-2</v>
      </c>
      <c r="I370" s="382">
        <v>5.9111028063578076E-2</v>
      </c>
      <c r="J370" s="383">
        <v>3.8933779078358779E-2</v>
      </c>
      <c r="K370" s="381"/>
      <c r="L370" s="382"/>
      <c r="M370" s="382"/>
      <c r="N370" s="382"/>
      <c r="O370" s="382"/>
      <c r="P370" s="383"/>
      <c r="Q370" s="381"/>
      <c r="R370" s="382"/>
      <c r="S370" s="382"/>
      <c r="T370" s="382"/>
      <c r="U370" s="382"/>
      <c r="V370" s="383"/>
      <c r="W370" s="381"/>
      <c r="X370" s="382"/>
      <c r="Y370" s="382"/>
      <c r="Z370" s="382"/>
      <c r="AA370" s="382"/>
      <c r="AB370" s="382"/>
      <c r="AC370" s="383"/>
      <c r="AD370" s="381"/>
      <c r="AE370" s="382"/>
      <c r="AF370" s="382"/>
      <c r="AG370" s="382"/>
      <c r="AH370" s="382"/>
      <c r="AI370" s="382"/>
      <c r="AJ370" s="383"/>
    </row>
    <row r="371" spans="2:36" s="4" customFormat="1" hidden="1" outlineLevel="1" x14ac:dyDescent="0.25">
      <c r="B371" s="53" t="s">
        <v>78</v>
      </c>
      <c r="C371" s="378">
        <v>0</v>
      </c>
      <c r="D371" s="379">
        <v>9.2883728681739899E-2</v>
      </c>
      <c r="E371" s="379">
        <v>3.8549258763448856E-2</v>
      </c>
      <c r="F371" s="379">
        <v>4.4920877998979071E-2</v>
      </c>
      <c r="G371" s="379">
        <v>7.8590785907859076E-2</v>
      </c>
      <c r="H371" s="379">
        <v>5.0506858818000759E-2</v>
      </c>
      <c r="I371" s="379">
        <v>0.13465685468663874</v>
      </c>
      <c r="J371" s="380">
        <v>8.7151327314378121E-2</v>
      </c>
      <c r="K371" s="378"/>
      <c r="L371" s="379"/>
      <c r="M371" s="379"/>
      <c r="N371" s="379"/>
      <c r="O371" s="379"/>
      <c r="P371" s="380"/>
      <c r="Q371" s="378"/>
      <c r="R371" s="379"/>
      <c r="S371" s="379"/>
      <c r="T371" s="379"/>
      <c r="U371" s="379"/>
      <c r="V371" s="380"/>
      <c r="W371" s="378"/>
      <c r="X371" s="379"/>
      <c r="Y371" s="379"/>
      <c r="Z371" s="379"/>
      <c r="AA371" s="379"/>
      <c r="AB371" s="379"/>
      <c r="AC371" s="380"/>
      <c r="AD371" s="378"/>
      <c r="AE371" s="379"/>
      <c r="AF371" s="379"/>
      <c r="AG371" s="379"/>
      <c r="AH371" s="379"/>
      <c r="AI371" s="379"/>
      <c r="AJ371" s="380"/>
    </row>
    <row r="372" spans="2:36" s="4" customFormat="1" hidden="1" outlineLevel="1" x14ac:dyDescent="0.25">
      <c r="B372" s="53" t="s">
        <v>79</v>
      </c>
      <c r="C372" s="378">
        <v>1.7931858936043037E-3</v>
      </c>
      <c r="D372" s="379">
        <v>6.3859352344127596E-2</v>
      </c>
      <c r="E372" s="379">
        <v>5.1340710789529689E-2</v>
      </c>
      <c r="F372" s="379">
        <v>4.3127661502219805E-2</v>
      </c>
      <c r="G372" s="379">
        <v>4.7398843930635835E-2</v>
      </c>
      <c r="H372" s="379">
        <v>4.7872504313532169E-2</v>
      </c>
      <c r="I372" s="379">
        <v>0.11204631906353109</v>
      </c>
      <c r="J372" s="380">
        <v>7.5016667407440327E-2</v>
      </c>
      <c r="K372" s="378"/>
      <c r="L372" s="379"/>
      <c r="M372" s="379"/>
      <c r="N372" s="379"/>
      <c r="O372" s="379"/>
      <c r="P372" s="380"/>
      <c r="Q372" s="378"/>
      <c r="R372" s="379"/>
      <c r="S372" s="379"/>
      <c r="T372" s="379"/>
      <c r="U372" s="379"/>
      <c r="V372" s="380"/>
      <c r="W372" s="378"/>
      <c r="X372" s="379"/>
      <c r="Y372" s="379"/>
      <c r="Z372" s="379"/>
      <c r="AA372" s="379"/>
      <c r="AB372" s="379"/>
      <c r="AC372" s="380"/>
      <c r="AD372" s="378"/>
      <c r="AE372" s="379"/>
      <c r="AF372" s="379"/>
      <c r="AG372" s="379"/>
      <c r="AH372" s="379"/>
      <c r="AI372" s="379"/>
      <c r="AJ372" s="380"/>
    </row>
    <row r="373" spans="2:36" s="4" customFormat="1" hidden="1" outlineLevel="1" x14ac:dyDescent="0.25">
      <c r="B373" s="53" t="s">
        <v>80</v>
      </c>
      <c r="C373" s="378">
        <v>0</v>
      </c>
      <c r="D373" s="379">
        <v>5.4412813339915531E-2</v>
      </c>
      <c r="E373" s="379">
        <v>4.364787956673398E-2</v>
      </c>
      <c r="F373" s="379">
        <v>3.781818181818182E-2</v>
      </c>
      <c r="G373" s="379">
        <v>8.4514106583072096E-2</v>
      </c>
      <c r="H373" s="379">
        <v>4.4057319471761731E-2</v>
      </c>
      <c r="I373" s="379">
        <v>9.6876144717898918E-2</v>
      </c>
      <c r="J373" s="380">
        <v>6.7927637277812647E-2</v>
      </c>
      <c r="K373" s="378"/>
      <c r="L373" s="379"/>
      <c r="M373" s="379"/>
      <c r="N373" s="379"/>
      <c r="O373" s="379"/>
      <c r="P373" s="380"/>
      <c r="Q373" s="378"/>
      <c r="R373" s="379"/>
      <c r="S373" s="379"/>
      <c r="T373" s="379"/>
      <c r="U373" s="379"/>
      <c r="V373" s="380"/>
      <c r="W373" s="378"/>
      <c r="X373" s="379"/>
      <c r="Y373" s="379"/>
      <c r="Z373" s="379"/>
      <c r="AA373" s="379"/>
      <c r="AB373" s="379"/>
      <c r="AC373" s="380"/>
      <c r="AD373" s="378"/>
      <c r="AE373" s="379"/>
      <c r="AF373" s="379"/>
      <c r="AG373" s="379"/>
      <c r="AH373" s="379"/>
      <c r="AI373" s="379"/>
      <c r="AJ373" s="380"/>
    </row>
    <row r="374" spans="2:36" s="4" customFormat="1" hidden="1" outlineLevel="1" x14ac:dyDescent="0.25">
      <c r="B374" s="53" t="s">
        <v>81</v>
      </c>
      <c r="C374" s="378">
        <v>0</v>
      </c>
      <c r="D374" s="379">
        <v>2.399549644641475E-2</v>
      </c>
      <c r="E374" s="379">
        <v>2.0379441933475871E-2</v>
      </c>
      <c r="F374" s="379">
        <v>1.8582534294786568E-2</v>
      </c>
      <c r="G374" s="379">
        <v>5.1536753535117448E-2</v>
      </c>
      <c r="H374" s="379">
        <v>2.1907382377550362E-2</v>
      </c>
      <c r="I374" s="379">
        <v>6.4343064797308905E-2</v>
      </c>
      <c r="J374" s="380">
        <v>3.8707168894289185E-2</v>
      </c>
      <c r="K374" s="378"/>
      <c r="L374" s="379"/>
      <c r="M374" s="379"/>
      <c r="N374" s="379"/>
      <c r="O374" s="379"/>
      <c r="P374" s="380"/>
      <c r="Q374" s="378"/>
      <c r="R374" s="379"/>
      <c r="S374" s="379"/>
      <c r="T374" s="379"/>
      <c r="U374" s="379"/>
      <c r="V374" s="380"/>
      <c r="W374" s="378"/>
      <c r="X374" s="379"/>
      <c r="Y374" s="379"/>
      <c r="Z374" s="379"/>
      <c r="AA374" s="379"/>
      <c r="AB374" s="379"/>
      <c r="AC374" s="380"/>
      <c r="AD374" s="378"/>
      <c r="AE374" s="379"/>
      <c r="AF374" s="379"/>
      <c r="AG374" s="379"/>
      <c r="AH374" s="379"/>
      <c r="AI374" s="379"/>
      <c r="AJ374" s="380"/>
    </row>
    <row r="375" spans="2:36" s="4" customFormat="1" hidden="1" outlineLevel="1" x14ac:dyDescent="0.25">
      <c r="B375" s="53" t="s">
        <v>82</v>
      </c>
      <c r="C375" s="378">
        <v>0</v>
      </c>
      <c r="D375" s="379">
        <v>1.8385732671446958E-4</v>
      </c>
      <c r="E375" s="379">
        <v>3.4258307639602604E-5</v>
      </c>
      <c r="F375" s="379">
        <v>3.9533504645186798E-4</v>
      </c>
      <c r="G375" s="379">
        <v>1.9294377067254685E-3</v>
      </c>
      <c r="H375" s="379">
        <v>3.7684862634079986E-4</v>
      </c>
      <c r="I375" s="379">
        <v>1.5208458242545661E-3</v>
      </c>
      <c r="J375" s="380">
        <v>8.1837679196297556E-4</v>
      </c>
      <c r="K375" s="378"/>
      <c r="L375" s="379"/>
      <c r="M375" s="379"/>
      <c r="N375" s="379"/>
      <c r="O375" s="379"/>
      <c r="P375" s="380"/>
      <c r="Q375" s="378"/>
      <c r="R375" s="379"/>
      <c r="S375" s="379"/>
      <c r="T375" s="379"/>
      <c r="U375" s="379"/>
      <c r="V375" s="380"/>
      <c r="W375" s="378"/>
      <c r="X375" s="379"/>
      <c r="Y375" s="379"/>
      <c r="Z375" s="379"/>
      <c r="AA375" s="379"/>
      <c r="AB375" s="379"/>
      <c r="AC375" s="380"/>
      <c r="AD375" s="378"/>
      <c r="AE375" s="379"/>
      <c r="AF375" s="379"/>
      <c r="AG375" s="379"/>
      <c r="AH375" s="379"/>
      <c r="AI375" s="379"/>
      <c r="AJ375" s="380"/>
    </row>
    <row r="376" spans="2:36" s="4" customFormat="1" hidden="1" outlineLevel="1" x14ac:dyDescent="0.25">
      <c r="B376" s="53" t="s">
        <v>83</v>
      </c>
      <c r="C376" s="378">
        <v>0</v>
      </c>
      <c r="D376" s="379">
        <v>0</v>
      </c>
      <c r="E376" s="379">
        <v>2.0189783969311529E-4</v>
      </c>
      <c r="F376" s="379">
        <v>1.3492675404780263E-4</v>
      </c>
      <c r="G376" s="379">
        <v>6.7914277090250531E-3</v>
      </c>
      <c r="H376" s="379">
        <v>5.8594144626512845E-4</v>
      </c>
      <c r="I376" s="379">
        <v>9.7555966317518998E-4</v>
      </c>
      <c r="J376" s="380">
        <v>7.5753293006953473E-4</v>
      </c>
      <c r="K376" s="378"/>
      <c r="L376" s="379"/>
      <c r="M376" s="379"/>
      <c r="N376" s="379"/>
      <c r="O376" s="379"/>
      <c r="P376" s="380"/>
      <c r="Q376" s="378"/>
      <c r="R376" s="379"/>
      <c r="S376" s="379"/>
      <c r="T376" s="379"/>
      <c r="U376" s="379"/>
      <c r="V376" s="380"/>
      <c r="W376" s="378"/>
      <c r="X376" s="379"/>
      <c r="Y376" s="379"/>
      <c r="Z376" s="379"/>
      <c r="AA376" s="379"/>
      <c r="AB376" s="379"/>
      <c r="AC376" s="380"/>
      <c r="AD376" s="378"/>
      <c r="AE376" s="379"/>
      <c r="AF376" s="379"/>
      <c r="AG376" s="379"/>
      <c r="AH376" s="379"/>
      <c r="AI376" s="379"/>
      <c r="AJ376" s="380"/>
    </row>
    <row r="377" spans="2:36" s="4" customFormat="1" hidden="1" outlineLevel="1" x14ac:dyDescent="0.25">
      <c r="B377" s="53" t="s">
        <v>84</v>
      </c>
      <c r="C377" s="378">
        <v>0</v>
      </c>
      <c r="D377" s="379">
        <v>0</v>
      </c>
      <c r="E377" s="379">
        <v>2.5605571772417678E-5</v>
      </c>
      <c r="F377" s="379">
        <v>6.2439511723018333E-5</v>
      </c>
      <c r="G377" s="379">
        <v>2.1436227224008574E-3</v>
      </c>
      <c r="H377" s="379">
        <v>1.230658155981819E-4</v>
      </c>
      <c r="I377" s="379">
        <v>1.079118636127888E-3</v>
      </c>
      <c r="J377" s="380">
        <v>5.9645111586062926E-4</v>
      </c>
      <c r="K377" s="378"/>
      <c r="L377" s="379"/>
      <c r="M377" s="379"/>
      <c r="N377" s="379"/>
      <c r="O377" s="379"/>
      <c r="P377" s="380"/>
      <c r="Q377" s="378"/>
      <c r="R377" s="379"/>
      <c r="S377" s="379"/>
      <c r="T377" s="379"/>
      <c r="U377" s="379"/>
      <c r="V377" s="380"/>
      <c r="W377" s="378"/>
      <c r="X377" s="379"/>
      <c r="Y377" s="379"/>
      <c r="Z377" s="379"/>
      <c r="AA377" s="379"/>
      <c r="AB377" s="379"/>
      <c r="AC377" s="380"/>
      <c r="AD377" s="378"/>
      <c r="AE377" s="379"/>
      <c r="AF377" s="379"/>
      <c r="AG377" s="379"/>
      <c r="AH377" s="379"/>
      <c r="AI377" s="379"/>
      <c r="AJ377" s="380"/>
    </row>
    <row r="378" spans="2:36" s="4" customFormat="1" hidden="1" outlineLevel="1" x14ac:dyDescent="0.25">
      <c r="B378" s="53" t="s">
        <v>85</v>
      </c>
      <c r="C378" s="378">
        <v>1.4084507042253521E-2</v>
      </c>
      <c r="D378" s="379">
        <v>0</v>
      </c>
      <c r="E378" s="379">
        <v>6.7061584888789542E-5</v>
      </c>
      <c r="F378" s="379">
        <v>1.3219469634878248E-4</v>
      </c>
      <c r="G378" s="379">
        <v>0</v>
      </c>
      <c r="H378" s="379">
        <v>1.4599352066851129E-4</v>
      </c>
      <c r="I378" s="379">
        <v>1.2652889076339096E-4</v>
      </c>
      <c r="J378" s="380">
        <v>1.371993048568554E-4</v>
      </c>
      <c r="K378" s="378"/>
      <c r="L378" s="379"/>
      <c r="M378" s="379"/>
      <c r="N378" s="379"/>
      <c r="O378" s="379"/>
      <c r="P378" s="380"/>
      <c r="Q378" s="378"/>
      <c r="R378" s="379"/>
      <c r="S378" s="379"/>
      <c r="T378" s="379"/>
      <c r="U378" s="379"/>
      <c r="V378" s="380"/>
      <c r="W378" s="378"/>
      <c r="X378" s="379"/>
      <c r="Y378" s="379"/>
      <c r="Z378" s="379"/>
      <c r="AA378" s="379"/>
      <c r="AB378" s="379"/>
      <c r="AC378" s="380"/>
      <c r="AD378" s="378"/>
      <c r="AE378" s="379"/>
      <c r="AF378" s="379"/>
      <c r="AG378" s="379"/>
      <c r="AH378" s="379"/>
      <c r="AI378" s="379"/>
      <c r="AJ378" s="380"/>
    </row>
    <row r="379" spans="2:36" s="4" customFormat="1" hidden="1" outlineLevel="1" x14ac:dyDescent="0.25">
      <c r="B379" s="53" t="s">
        <v>86</v>
      </c>
      <c r="C379" s="378">
        <v>7.1877807726864335E-3</v>
      </c>
      <c r="D379" s="379">
        <v>2.494838265657261E-3</v>
      </c>
      <c r="E379" s="379">
        <v>3.6829869023778287E-4</v>
      </c>
      <c r="F379" s="379">
        <v>8.4634915749788413E-4</v>
      </c>
      <c r="G379" s="379">
        <v>7.4973759184285499E-4</v>
      </c>
      <c r="H379" s="379">
        <v>8.8395888417791828E-4</v>
      </c>
      <c r="I379" s="379">
        <v>7.1975264838562518E-4</v>
      </c>
      <c r="J379" s="380">
        <v>8.1243735622287276E-4</v>
      </c>
      <c r="K379" s="378"/>
      <c r="L379" s="379"/>
      <c r="M379" s="379"/>
      <c r="N379" s="379"/>
      <c r="O379" s="379"/>
      <c r="P379" s="380"/>
      <c r="Q379" s="378"/>
      <c r="R379" s="379"/>
      <c r="S379" s="379"/>
      <c r="T379" s="379"/>
      <c r="U379" s="379"/>
      <c r="V379" s="380"/>
      <c r="W379" s="378"/>
      <c r="X379" s="379"/>
      <c r="Y379" s="379"/>
      <c r="Z379" s="379"/>
      <c r="AA379" s="379"/>
      <c r="AB379" s="379"/>
      <c r="AC379" s="380"/>
      <c r="AD379" s="378"/>
      <c r="AE379" s="379"/>
      <c r="AF379" s="379"/>
      <c r="AG379" s="379"/>
      <c r="AH379" s="379"/>
      <c r="AI379" s="379"/>
      <c r="AJ379" s="380"/>
    </row>
    <row r="380" spans="2:36" s="4" customFormat="1" hidden="1" outlineLevel="1" x14ac:dyDescent="0.25">
      <c r="B380" s="53" t="s">
        <v>87</v>
      </c>
      <c r="C380" s="378">
        <v>0</v>
      </c>
      <c r="D380" s="379">
        <v>1.3125186437307349E-2</v>
      </c>
      <c r="E380" s="379">
        <v>2.4543006943460392E-2</v>
      </c>
      <c r="F380" s="379">
        <v>1.8829978995039253E-2</v>
      </c>
      <c r="G380" s="379">
        <v>3.0043422133552398E-2</v>
      </c>
      <c r="H380" s="379">
        <v>2.0706385428230747E-2</v>
      </c>
      <c r="I380" s="379">
        <v>5.3435734422311684E-2</v>
      </c>
      <c r="J380" s="380">
        <v>3.4282634430852443E-2</v>
      </c>
      <c r="K380" s="378"/>
      <c r="L380" s="379"/>
      <c r="M380" s="379"/>
      <c r="N380" s="379"/>
      <c r="O380" s="379"/>
      <c r="P380" s="380"/>
      <c r="Q380" s="378"/>
      <c r="R380" s="379"/>
      <c r="S380" s="379"/>
      <c r="T380" s="379"/>
      <c r="U380" s="379"/>
      <c r="V380" s="380"/>
      <c r="W380" s="378"/>
      <c r="X380" s="379"/>
      <c r="Y380" s="379"/>
      <c r="Z380" s="379"/>
      <c r="AA380" s="379"/>
      <c r="AB380" s="379"/>
      <c r="AC380" s="380"/>
      <c r="AD380" s="378"/>
      <c r="AE380" s="379"/>
      <c r="AF380" s="379"/>
      <c r="AG380" s="379"/>
      <c r="AH380" s="379"/>
      <c r="AI380" s="379"/>
      <c r="AJ380" s="380"/>
    </row>
    <row r="381" spans="2:36" s="4" customFormat="1" hidden="1" outlineLevel="1" x14ac:dyDescent="0.25">
      <c r="B381" s="53" t="s">
        <v>88</v>
      </c>
      <c r="C381" s="378">
        <v>0</v>
      </c>
      <c r="D381" s="379">
        <v>5.889713856678068E-2</v>
      </c>
      <c r="E381" s="379">
        <v>5.4955779200975906E-2</v>
      </c>
      <c r="F381" s="379">
        <v>4.2182402413233434E-2</v>
      </c>
      <c r="G381" s="379">
        <v>2.9281045751633986E-2</v>
      </c>
      <c r="H381" s="379">
        <v>4.6511424012344593E-2</v>
      </c>
      <c r="I381" s="379">
        <v>0.11546637299595348</v>
      </c>
      <c r="J381" s="380">
        <v>7.4535519125683056E-2</v>
      </c>
      <c r="K381" s="378"/>
      <c r="L381" s="379"/>
      <c r="M381" s="379"/>
      <c r="N381" s="379"/>
      <c r="O381" s="379"/>
      <c r="P381" s="380"/>
      <c r="Q381" s="378"/>
      <c r="R381" s="379"/>
      <c r="S381" s="379"/>
      <c r="T381" s="379"/>
      <c r="U381" s="379"/>
      <c r="V381" s="380"/>
      <c r="W381" s="378"/>
      <c r="X381" s="379"/>
      <c r="Y381" s="379"/>
      <c r="Z381" s="379"/>
      <c r="AA381" s="379"/>
      <c r="AB381" s="379"/>
      <c r="AC381" s="380"/>
      <c r="AD381" s="378"/>
      <c r="AE381" s="379"/>
      <c r="AF381" s="379"/>
      <c r="AG381" s="379"/>
      <c r="AH381" s="379"/>
      <c r="AI381" s="379"/>
      <c r="AJ381" s="380"/>
    </row>
    <row r="382" spans="2:36" s="4" customFormat="1" hidden="1" outlineLevel="1" x14ac:dyDescent="0.25">
      <c r="B382" s="53" t="s">
        <v>89</v>
      </c>
      <c r="C382" s="378">
        <v>7.9783113865220759E-2</v>
      </c>
      <c r="D382" s="379">
        <v>7.8743242184439399E-2</v>
      </c>
      <c r="E382" s="379">
        <v>3.7861915367483297E-2</v>
      </c>
      <c r="F382" s="379">
        <v>3.2549858830722748E-2</v>
      </c>
      <c r="G382" s="379">
        <v>6.2718256739768122E-2</v>
      </c>
      <c r="H382" s="379">
        <v>4.1896196694767594E-2</v>
      </c>
      <c r="I382" s="379">
        <v>0.10696252862330297</v>
      </c>
      <c r="J382" s="380">
        <v>7.3046772869258897E-2</v>
      </c>
      <c r="K382" s="378"/>
      <c r="L382" s="379"/>
      <c r="M382" s="379"/>
      <c r="N382" s="379"/>
      <c r="O382" s="379"/>
      <c r="P382" s="380"/>
      <c r="Q382" s="378"/>
      <c r="R382" s="379"/>
      <c r="S382" s="379"/>
      <c r="T382" s="379"/>
      <c r="U382" s="379"/>
      <c r="V382" s="380"/>
      <c r="W382" s="378"/>
      <c r="X382" s="379"/>
      <c r="Y382" s="379"/>
      <c r="Z382" s="379"/>
      <c r="AA382" s="379"/>
      <c r="AB382" s="379"/>
      <c r="AC382" s="380"/>
      <c r="AD382" s="378"/>
      <c r="AE382" s="379"/>
      <c r="AF382" s="379"/>
      <c r="AG382" s="379"/>
      <c r="AH382" s="379"/>
      <c r="AI382" s="379"/>
      <c r="AJ382" s="380"/>
    </row>
    <row r="383" spans="2:36" s="4" customFormat="1" ht="15.75" collapsed="1" x14ac:dyDescent="0.25">
      <c r="B383" s="65">
        <v>1989</v>
      </c>
      <c r="C383" s="381">
        <v>1.1328814188875476E-2</v>
      </c>
      <c r="D383" s="382">
        <v>3.6094980389772276E-2</v>
      </c>
      <c r="E383" s="382">
        <v>2.2757003524009538E-2</v>
      </c>
      <c r="F383" s="382">
        <v>2.0195013160795094E-2</v>
      </c>
      <c r="G383" s="382">
        <v>3.4617866150507361E-2</v>
      </c>
      <c r="H383" s="382">
        <v>2.3503446897657081E-2</v>
      </c>
      <c r="I383" s="382">
        <v>5.776935769086175E-2</v>
      </c>
      <c r="J383" s="383">
        <v>3.847330960718795E-2</v>
      </c>
      <c r="K383" s="381"/>
      <c r="L383" s="382"/>
      <c r="M383" s="382"/>
      <c r="N383" s="382"/>
      <c r="O383" s="382"/>
      <c r="P383" s="383"/>
      <c r="Q383" s="381"/>
      <c r="R383" s="382"/>
      <c r="S383" s="382"/>
      <c r="T383" s="382"/>
      <c r="U383" s="382"/>
      <c r="V383" s="383"/>
      <c r="W383" s="381"/>
      <c r="X383" s="382"/>
      <c r="Y383" s="382"/>
      <c r="Z383" s="382"/>
      <c r="AA383" s="382"/>
      <c r="AB383" s="382"/>
      <c r="AC383" s="383"/>
      <c r="AD383" s="381"/>
      <c r="AE383" s="382"/>
      <c r="AF383" s="382"/>
      <c r="AG383" s="382"/>
      <c r="AH383" s="382"/>
      <c r="AI383" s="382"/>
      <c r="AJ383" s="383"/>
    </row>
    <row r="384" spans="2:36" s="4" customFormat="1" hidden="1" outlineLevel="1" x14ac:dyDescent="0.25">
      <c r="B384" s="53" t="s">
        <v>78</v>
      </c>
      <c r="C384" s="378">
        <v>2.5348542458808617E-3</v>
      </c>
      <c r="D384" s="379">
        <v>8.4079212351756541E-2</v>
      </c>
      <c r="E384" s="379">
        <v>5.6246565762525604E-2</v>
      </c>
      <c r="F384" s="379">
        <v>5.8322949705482553E-2</v>
      </c>
      <c r="G384" s="379">
        <v>8.9992531740104562E-2</v>
      </c>
      <c r="H384" s="379">
        <v>6.2056829740947263E-2</v>
      </c>
      <c r="I384" s="379">
        <v>0.11958359101216244</v>
      </c>
      <c r="J384" s="380">
        <v>8.6144762907687855E-2</v>
      </c>
      <c r="K384" s="378"/>
      <c r="L384" s="379"/>
      <c r="M384" s="379"/>
      <c r="N384" s="379"/>
      <c r="O384" s="379"/>
      <c r="P384" s="380"/>
      <c r="Q384" s="378"/>
      <c r="R384" s="379"/>
      <c r="S384" s="379"/>
      <c r="T384" s="379"/>
      <c r="U384" s="379"/>
      <c r="V384" s="380"/>
      <c r="W384" s="378"/>
      <c r="X384" s="379"/>
      <c r="Y384" s="379"/>
      <c r="Z384" s="379"/>
      <c r="AA384" s="379"/>
      <c r="AB384" s="379"/>
      <c r="AC384" s="380"/>
      <c r="AD384" s="378"/>
      <c r="AE384" s="379"/>
      <c r="AF384" s="379"/>
      <c r="AG384" s="379"/>
      <c r="AH384" s="379"/>
      <c r="AI384" s="379"/>
      <c r="AJ384" s="380"/>
    </row>
    <row r="385" spans="2:36" s="4" customFormat="1" hidden="1" outlineLevel="1" x14ac:dyDescent="0.25">
      <c r="B385" s="53" t="s">
        <v>79</v>
      </c>
      <c r="C385" s="378">
        <v>0</v>
      </c>
      <c r="D385" s="379">
        <v>8.3782098520492038E-2</v>
      </c>
      <c r="E385" s="379">
        <v>4.7300472728277997E-2</v>
      </c>
      <c r="F385" s="379">
        <v>4.8719661545312848E-2</v>
      </c>
      <c r="G385" s="379">
        <v>5.3528945281522598E-2</v>
      </c>
      <c r="H385" s="379">
        <v>5.3057016024934671E-2</v>
      </c>
      <c r="I385" s="379">
        <v>0.10493462865443981</v>
      </c>
      <c r="J385" s="380">
        <v>7.4301463070030299E-2</v>
      </c>
      <c r="K385" s="378"/>
      <c r="L385" s="379"/>
      <c r="M385" s="379"/>
      <c r="N385" s="379"/>
      <c r="O385" s="379"/>
      <c r="P385" s="380"/>
      <c r="Q385" s="378"/>
      <c r="R385" s="379"/>
      <c r="S385" s="379"/>
      <c r="T385" s="379"/>
      <c r="U385" s="379"/>
      <c r="V385" s="380"/>
      <c r="W385" s="378"/>
      <c r="X385" s="379"/>
      <c r="Y385" s="379"/>
      <c r="Z385" s="379"/>
      <c r="AA385" s="379"/>
      <c r="AB385" s="379"/>
      <c r="AC385" s="380"/>
      <c r="AD385" s="378"/>
      <c r="AE385" s="379"/>
      <c r="AF385" s="379"/>
      <c r="AG385" s="379"/>
      <c r="AH385" s="379"/>
      <c r="AI385" s="379"/>
      <c r="AJ385" s="380"/>
    </row>
    <row r="386" spans="2:36" s="4" customFormat="1" hidden="1" outlineLevel="1" x14ac:dyDescent="0.25">
      <c r="B386" s="53" t="s">
        <v>80</v>
      </c>
      <c r="C386" s="378">
        <v>0</v>
      </c>
      <c r="D386" s="379">
        <v>7.8155339805825244E-2</v>
      </c>
      <c r="E386" s="379">
        <v>4.2247273106831587E-2</v>
      </c>
      <c r="F386" s="379">
        <v>5.0159282638192436E-2</v>
      </c>
      <c r="G386" s="379">
        <v>8.9017550208069479E-2</v>
      </c>
      <c r="H386" s="379">
        <v>5.3037402759682127E-2</v>
      </c>
      <c r="I386" s="379">
        <v>0.10385112069914809</v>
      </c>
      <c r="J386" s="380">
        <v>7.4997836808860435E-2</v>
      </c>
      <c r="K386" s="378"/>
      <c r="L386" s="379"/>
      <c r="M386" s="379"/>
      <c r="N386" s="379"/>
      <c r="O386" s="379"/>
      <c r="P386" s="380"/>
      <c r="Q386" s="378"/>
      <c r="R386" s="379"/>
      <c r="S386" s="379"/>
      <c r="T386" s="379"/>
      <c r="U386" s="379"/>
      <c r="V386" s="380"/>
      <c r="W386" s="378"/>
      <c r="X386" s="379"/>
      <c r="Y386" s="379"/>
      <c r="Z386" s="379"/>
      <c r="AA386" s="379"/>
      <c r="AB386" s="379"/>
      <c r="AC386" s="380"/>
      <c r="AD386" s="378"/>
      <c r="AE386" s="379"/>
      <c r="AF386" s="379"/>
      <c r="AG386" s="379"/>
      <c r="AH386" s="379"/>
      <c r="AI386" s="379"/>
      <c r="AJ386" s="380"/>
    </row>
    <row r="387" spans="2:36" s="4" customFormat="1" hidden="1" outlineLevel="1" x14ac:dyDescent="0.25">
      <c r="B387" s="53" t="s">
        <v>81</v>
      </c>
      <c r="C387" s="378">
        <v>4.1450777202072537E-3</v>
      </c>
      <c r="D387" s="379">
        <v>2.4856837203448494E-2</v>
      </c>
      <c r="E387" s="379">
        <v>3.3774998452108226E-2</v>
      </c>
      <c r="F387" s="379">
        <v>2.4833731939848638E-2</v>
      </c>
      <c r="G387" s="379">
        <v>4.0642076502732237E-2</v>
      </c>
      <c r="H387" s="379">
        <v>2.79510597966569E-2</v>
      </c>
      <c r="I387" s="379">
        <v>5.898904206433369E-2</v>
      </c>
      <c r="J387" s="380">
        <v>3.9703402307465802E-2</v>
      </c>
      <c r="K387" s="378"/>
      <c r="L387" s="379"/>
      <c r="M387" s="379"/>
      <c r="N387" s="379"/>
      <c r="O387" s="379"/>
      <c r="P387" s="380"/>
      <c r="Q387" s="378"/>
      <c r="R387" s="379"/>
      <c r="S387" s="379"/>
      <c r="T387" s="379"/>
      <c r="U387" s="379"/>
      <c r="V387" s="380"/>
      <c r="W387" s="378"/>
      <c r="X387" s="379"/>
      <c r="Y387" s="379"/>
      <c r="Z387" s="379"/>
      <c r="AA387" s="379"/>
      <c r="AB387" s="379"/>
      <c r="AC387" s="380"/>
      <c r="AD387" s="378"/>
      <c r="AE387" s="379"/>
      <c r="AF387" s="379"/>
      <c r="AG387" s="379"/>
      <c r="AH387" s="379"/>
      <c r="AI387" s="379"/>
      <c r="AJ387" s="380"/>
    </row>
    <row r="388" spans="2:36" s="4" customFormat="1" hidden="1" outlineLevel="1" x14ac:dyDescent="0.25">
      <c r="B388" s="53" t="s">
        <v>82</v>
      </c>
      <c r="C388" s="378">
        <v>0</v>
      </c>
      <c r="D388" s="379">
        <v>7.2374610986465952E-5</v>
      </c>
      <c r="E388" s="379">
        <v>2.4000548583967633E-4</v>
      </c>
      <c r="F388" s="379">
        <v>4.0275213962074176E-4</v>
      </c>
      <c r="G388" s="379">
        <v>1.5052684395383843E-3</v>
      </c>
      <c r="H388" s="379">
        <v>3.7529634681043872E-4</v>
      </c>
      <c r="I388" s="379">
        <v>3.8321228956792394E-3</v>
      </c>
      <c r="J388" s="380">
        <v>1.5975858702405254E-3</v>
      </c>
      <c r="K388" s="378"/>
      <c r="L388" s="379"/>
      <c r="M388" s="379"/>
      <c r="N388" s="379"/>
      <c r="O388" s="379"/>
      <c r="P388" s="380"/>
      <c r="Q388" s="378"/>
      <c r="R388" s="379"/>
      <c r="S388" s="379"/>
      <c r="T388" s="379"/>
      <c r="U388" s="379"/>
      <c r="V388" s="380"/>
      <c r="W388" s="378"/>
      <c r="X388" s="379"/>
      <c r="Y388" s="379"/>
      <c r="Z388" s="379"/>
      <c r="AA388" s="379"/>
      <c r="AB388" s="379"/>
      <c r="AC388" s="380"/>
      <c r="AD388" s="378"/>
      <c r="AE388" s="379"/>
      <c r="AF388" s="379"/>
      <c r="AG388" s="379"/>
      <c r="AH388" s="379"/>
      <c r="AI388" s="379"/>
      <c r="AJ388" s="380"/>
    </row>
    <row r="389" spans="2:36" s="4" customFormat="1" hidden="1" outlineLevel="1" x14ac:dyDescent="0.25">
      <c r="B389" s="53" t="s">
        <v>83</v>
      </c>
      <c r="C389" s="378">
        <v>0</v>
      </c>
      <c r="D389" s="379">
        <v>0</v>
      </c>
      <c r="E389" s="379">
        <v>1.7298045320878741E-4</v>
      </c>
      <c r="F389" s="379">
        <v>2.6697041967749973E-4</v>
      </c>
      <c r="G389" s="379">
        <v>7.2358900144717795E-4</v>
      </c>
      <c r="H389" s="379">
        <v>2.3138551719483624E-4</v>
      </c>
      <c r="I389" s="379">
        <v>3.083035359555026E-3</v>
      </c>
      <c r="J389" s="380">
        <v>1.3081465124093899E-3</v>
      </c>
      <c r="K389" s="378"/>
      <c r="L389" s="379"/>
      <c r="M389" s="379"/>
      <c r="N389" s="379"/>
      <c r="O389" s="379"/>
      <c r="P389" s="380"/>
      <c r="Q389" s="378"/>
      <c r="R389" s="379"/>
      <c r="S389" s="379"/>
      <c r="T389" s="379"/>
      <c r="U389" s="379"/>
      <c r="V389" s="380"/>
      <c r="W389" s="378"/>
      <c r="X389" s="379"/>
      <c r="Y389" s="379"/>
      <c r="Z389" s="379"/>
      <c r="AA389" s="379"/>
      <c r="AB389" s="379"/>
      <c r="AC389" s="380"/>
      <c r="AD389" s="378"/>
      <c r="AE389" s="379"/>
      <c r="AF389" s="379"/>
      <c r="AG389" s="379"/>
      <c r="AH389" s="379"/>
      <c r="AI389" s="379"/>
      <c r="AJ389" s="380"/>
    </row>
    <row r="390" spans="2:36" s="4" customFormat="1" hidden="1" outlineLevel="1" x14ac:dyDescent="0.25">
      <c r="B390" s="53" t="s">
        <v>84</v>
      </c>
      <c r="C390" s="378">
        <v>0</v>
      </c>
      <c r="D390" s="379">
        <v>6.2607606824229142E-4</v>
      </c>
      <c r="E390" s="379">
        <v>4.4992589455854329E-4</v>
      </c>
      <c r="F390" s="379">
        <v>1.0233494226603673E-4</v>
      </c>
      <c r="G390" s="379">
        <v>2.3250406882120437E-4</v>
      </c>
      <c r="H390" s="379">
        <v>2.9839117425215709E-4</v>
      </c>
      <c r="I390" s="379">
        <v>4.4359885845891957E-3</v>
      </c>
      <c r="J390" s="380">
        <v>2.1722173849949211E-3</v>
      </c>
      <c r="K390" s="378"/>
      <c r="L390" s="379"/>
      <c r="M390" s="379"/>
      <c r="N390" s="379"/>
      <c r="O390" s="379"/>
      <c r="P390" s="380"/>
      <c r="Q390" s="378"/>
      <c r="R390" s="379"/>
      <c r="S390" s="379"/>
      <c r="T390" s="379"/>
      <c r="U390" s="379"/>
      <c r="V390" s="380"/>
      <c r="W390" s="378"/>
      <c r="X390" s="379"/>
      <c r="Y390" s="379"/>
      <c r="Z390" s="379"/>
      <c r="AA390" s="379"/>
      <c r="AB390" s="379"/>
      <c r="AC390" s="380"/>
      <c r="AD390" s="378"/>
      <c r="AE390" s="379"/>
      <c r="AF390" s="379"/>
      <c r="AG390" s="379"/>
      <c r="AH390" s="379"/>
      <c r="AI390" s="379"/>
      <c r="AJ390" s="380"/>
    </row>
    <row r="391" spans="2:36" s="4" customFormat="1" hidden="1" outlineLevel="1" x14ac:dyDescent="0.25">
      <c r="B391" s="53" t="s">
        <v>85</v>
      </c>
      <c r="C391" s="378">
        <v>0</v>
      </c>
      <c r="D391" s="379">
        <v>2.7953262145692404E-4</v>
      </c>
      <c r="E391" s="379">
        <v>1.2051387114656897E-4</v>
      </c>
      <c r="F391" s="379">
        <v>5.7590927213928148E-4</v>
      </c>
      <c r="G391" s="379">
        <v>2.5096202108080977E-3</v>
      </c>
      <c r="H391" s="379">
        <v>4.7883403911475557E-4</v>
      </c>
      <c r="I391" s="379">
        <v>2.3534247983145779E-3</v>
      </c>
      <c r="J391" s="380">
        <v>1.2686014643038062E-3</v>
      </c>
      <c r="K391" s="378"/>
      <c r="L391" s="379"/>
      <c r="M391" s="379"/>
      <c r="N391" s="379"/>
      <c r="O391" s="379"/>
      <c r="P391" s="380"/>
      <c r="Q391" s="378"/>
      <c r="R391" s="379"/>
      <c r="S391" s="379"/>
      <c r="T391" s="379"/>
      <c r="U391" s="379"/>
      <c r="V391" s="380"/>
      <c r="W391" s="378"/>
      <c r="X391" s="379"/>
      <c r="Y391" s="379"/>
      <c r="Z391" s="379"/>
      <c r="AA391" s="379"/>
      <c r="AB391" s="379"/>
      <c r="AC391" s="380"/>
      <c r="AD391" s="378"/>
      <c r="AE391" s="379"/>
      <c r="AF391" s="379"/>
      <c r="AG391" s="379"/>
      <c r="AH391" s="379"/>
      <c r="AI391" s="379"/>
      <c r="AJ391" s="380"/>
    </row>
    <row r="392" spans="2:36" s="4" customFormat="1" hidden="1" outlineLevel="1" x14ac:dyDescent="0.25">
      <c r="B392" s="53" t="s">
        <v>86</v>
      </c>
      <c r="C392" s="378">
        <v>0</v>
      </c>
      <c r="D392" s="379">
        <v>3.2444357926156639E-4</v>
      </c>
      <c r="E392" s="379">
        <v>1.0336985734959685E-4</v>
      </c>
      <c r="F392" s="379">
        <v>1.4798980514675657E-4</v>
      </c>
      <c r="G392" s="379">
        <v>1.0235414534288639E-3</v>
      </c>
      <c r="H392" s="379">
        <v>1.9790550012369092E-4</v>
      </c>
      <c r="I392" s="379">
        <v>1.0538394885365682E-3</v>
      </c>
      <c r="J392" s="380">
        <v>5.5159866842146004E-4</v>
      </c>
      <c r="K392" s="378"/>
      <c r="L392" s="379"/>
      <c r="M392" s="379"/>
      <c r="N392" s="379"/>
      <c r="O392" s="379"/>
      <c r="P392" s="380"/>
      <c r="Q392" s="378"/>
      <c r="R392" s="379"/>
      <c r="S392" s="379"/>
      <c r="T392" s="379"/>
      <c r="U392" s="379"/>
      <c r="V392" s="380"/>
      <c r="W392" s="378"/>
      <c r="X392" s="379"/>
      <c r="Y392" s="379"/>
      <c r="Z392" s="379"/>
      <c r="AA392" s="379"/>
      <c r="AB392" s="379"/>
      <c r="AC392" s="380"/>
      <c r="AD392" s="378"/>
      <c r="AE392" s="379"/>
      <c r="AF392" s="379"/>
      <c r="AG392" s="379"/>
      <c r="AH392" s="379"/>
      <c r="AI392" s="379"/>
      <c r="AJ392" s="380"/>
    </row>
    <row r="393" spans="2:36" s="4" customFormat="1" hidden="1" outlineLevel="1" x14ac:dyDescent="0.25">
      <c r="B393" s="53" t="s">
        <v>87</v>
      </c>
      <c r="C393" s="378">
        <v>0</v>
      </c>
      <c r="D393" s="379">
        <v>2.1315256132504019E-2</v>
      </c>
      <c r="E393" s="379">
        <v>2.8015846301235079E-2</v>
      </c>
      <c r="F393" s="379">
        <v>2.3126494919179147E-2</v>
      </c>
      <c r="G393" s="379">
        <v>1.2041081336323929E-2</v>
      </c>
      <c r="H393" s="379">
        <v>2.3608570374266894E-2</v>
      </c>
      <c r="I393" s="379">
        <v>5.5927674251609792E-2</v>
      </c>
      <c r="J393" s="380">
        <v>3.6539530327150786E-2</v>
      </c>
      <c r="K393" s="378"/>
      <c r="L393" s="379"/>
      <c r="M393" s="379"/>
      <c r="N393" s="379"/>
      <c r="O393" s="379"/>
      <c r="P393" s="380"/>
      <c r="Q393" s="378"/>
      <c r="R393" s="379"/>
      <c r="S393" s="379"/>
      <c r="T393" s="379"/>
      <c r="U393" s="379"/>
      <c r="V393" s="380"/>
      <c r="W393" s="378"/>
      <c r="X393" s="379"/>
      <c r="Y393" s="379"/>
      <c r="Z393" s="379"/>
      <c r="AA393" s="379"/>
      <c r="AB393" s="379"/>
      <c r="AC393" s="380"/>
      <c r="AD393" s="378"/>
      <c r="AE393" s="379"/>
      <c r="AF393" s="379"/>
      <c r="AG393" s="379"/>
      <c r="AH393" s="379"/>
      <c r="AI393" s="379"/>
      <c r="AJ393" s="380"/>
    </row>
    <row r="394" spans="2:36" s="4" customFormat="1" hidden="1" outlineLevel="1" x14ac:dyDescent="0.25">
      <c r="B394" s="53" t="s">
        <v>88</v>
      </c>
      <c r="C394" s="378">
        <v>3.0303030303030303E-3</v>
      </c>
      <c r="D394" s="379">
        <v>8.6423214410878246E-2</v>
      </c>
      <c r="E394" s="379">
        <v>4.3591378650682314E-2</v>
      </c>
      <c r="F394" s="379">
        <v>4.6591582691167754E-2</v>
      </c>
      <c r="G394" s="379">
        <v>1.155115511551155E-2</v>
      </c>
      <c r="H394" s="379">
        <v>4.8349086273556025E-2</v>
      </c>
      <c r="I394" s="379">
        <v>0.10743916248757829</v>
      </c>
      <c r="J394" s="380">
        <v>7.3199889201522025E-2</v>
      </c>
      <c r="K394" s="378"/>
      <c r="L394" s="379"/>
      <c r="M394" s="379"/>
      <c r="N394" s="379"/>
      <c r="O394" s="379"/>
      <c r="P394" s="380"/>
      <c r="Q394" s="378"/>
      <c r="R394" s="379"/>
      <c r="S394" s="379"/>
      <c r="T394" s="379"/>
      <c r="U394" s="379"/>
      <c r="V394" s="380"/>
      <c r="W394" s="378"/>
      <c r="X394" s="379"/>
      <c r="Y394" s="379"/>
      <c r="Z394" s="379"/>
      <c r="AA394" s="379"/>
      <c r="AB394" s="379"/>
      <c r="AC394" s="380"/>
      <c r="AD394" s="378"/>
      <c r="AE394" s="379"/>
      <c r="AF394" s="379"/>
      <c r="AG394" s="379"/>
      <c r="AH394" s="379"/>
      <c r="AI394" s="379"/>
      <c r="AJ394" s="380"/>
    </row>
    <row r="395" spans="2:36" s="4" customFormat="1" hidden="1" outlineLevel="1" x14ac:dyDescent="0.25">
      <c r="B395" s="53" t="s">
        <v>89</v>
      </c>
      <c r="C395" s="378">
        <v>0</v>
      </c>
      <c r="D395" s="379">
        <v>7.7123571476308231E-2</v>
      </c>
      <c r="E395" s="379">
        <v>5.2752129410922624E-2</v>
      </c>
      <c r="F395" s="379">
        <v>3.6639227345374559E-2</v>
      </c>
      <c r="G395" s="379">
        <v>5.0818010713768638E-2</v>
      </c>
      <c r="H395" s="379">
        <v>4.7666788931002159E-2</v>
      </c>
      <c r="I395" s="379">
        <v>0.10807803717700321</v>
      </c>
      <c r="J395" s="380">
        <v>7.5419819073511848E-2</v>
      </c>
      <c r="K395" s="378"/>
      <c r="L395" s="379"/>
      <c r="M395" s="379"/>
      <c r="N395" s="379"/>
      <c r="O395" s="379"/>
      <c r="P395" s="380"/>
      <c r="Q395" s="378"/>
      <c r="R395" s="379"/>
      <c r="S395" s="379"/>
      <c r="T395" s="379"/>
      <c r="U395" s="379"/>
      <c r="V395" s="380"/>
      <c r="W395" s="378"/>
      <c r="X395" s="379"/>
      <c r="Y395" s="379"/>
      <c r="Z395" s="379"/>
      <c r="AA395" s="379"/>
      <c r="AB395" s="379"/>
      <c r="AC395" s="380"/>
      <c r="AD395" s="378"/>
      <c r="AE395" s="379"/>
      <c r="AF395" s="379"/>
      <c r="AG395" s="379"/>
      <c r="AH395" s="379"/>
      <c r="AI395" s="379"/>
      <c r="AJ395" s="380"/>
    </row>
    <row r="396" spans="2:36" s="4" customFormat="1" ht="15.75" collapsed="1" x14ac:dyDescent="0.25">
      <c r="B396" s="65">
        <v>1988</v>
      </c>
      <c r="C396" s="381">
        <v>9.3338000233344999E-4</v>
      </c>
      <c r="D396" s="382">
        <v>3.9235684699123703E-2</v>
      </c>
      <c r="E396" s="382">
        <v>2.6463238849200432E-2</v>
      </c>
      <c r="F396" s="382">
        <v>2.4994253660053173E-2</v>
      </c>
      <c r="G396" s="382">
        <v>2.8785911836089632E-2</v>
      </c>
      <c r="H396" s="382">
        <v>2.7345832441416397E-2</v>
      </c>
      <c r="I396" s="382">
        <v>5.9701722877365318E-2</v>
      </c>
      <c r="J396" s="383">
        <v>4.0744406526198741E-2</v>
      </c>
      <c r="K396" s="381"/>
      <c r="L396" s="382"/>
      <c r="M396" s="382"/>
      <c r="N396" s="382"/>
      <c r="O396" s="382"/>
      <c r="P396" s="383"/>
      <c r="Q396" s="381"/>
      <c r="R396" s="382"/>
      <c r="S396" s="382"/>
      <c r="T396" s="382"/>
      <c r="U396" s="382"/>
      <c r="V396" s="383"/>
      <c r="W396" s="381"/>
      <c r="X396" s="382"/>
      <c r="Y396" s="382"/>
      <c r="Z396" s="382"/>
      <c r="AA396" s="382"/>
      <c r="AB396" s="382"/>
      <c r="AC396" s="383"/>
      <c r="AD396" s="381"/>
      <c r="AE396" s="382"/>
      <c r="AF396" s="382"/>
      <c r="AG396" s="382"/>
      <c r="AH396" s="382"/>
      <c r="AI396" s="382"/>
      <c r="AJ396" s="383"/>
    </row>
    <row r="397" spans="2:36" s="4" customFormat="1" hidden="1" outlineLevel="1" x14ac:dyDescent="0.25">
      <c r="B397" s="53" t="s">
        <v>78</v>
      </c>
      <c r="C397" s="378">
        <v>4.2402826855123671E-3</v>
      </c>
      <c r="D397" s="379">
        <v>0.10254735467015023</v>
      </c>
      <c r="E397" s="379">
        <v>3.6741026992212662E-2</v>
      </c>
      <c r="F397" s="379">
        <v>7.1352896661901963E-2</v>
      </c>
      <c r="G397" s="379">
        <v>7.1355551012062979E-2</v>
      </c>
      <c r="H397" s="379">
        <v>6.4913933373297941E-2</v>
      </c>
      <c r="I397" s="379">
        <v>0.13795641544649195</v>
      </c>
      <c r="J397" s="380">
        <v>9.3729906871590649E-2</v>
      </c>
      <c r="K397" s="378"/>
      <c r="L397" s="379"/>
      <c r="M397" s="379"/>
      <c r="N397" s="379"/>
      <c r="O397" s="379"/>
      <c r="P397" s="380"/>
      <c r="Q397" s="378"/>
      <c r="R397" s="379"/>
      <c r="S397" s="379"/>
      <c r="T397" s="379"/>
      <c r="U397" s="379"/>
      <c r="V397" s="380"/>
      <c r="W397" s="378"/>
      <c r="X397" s="379"/>
      <c r="Y397" s="379"/>
      <c r="Z397" s="379"/>
      <c r="AA397" s="379"/>
      <c r="AB397" s="379"/>
      <c r="AC397" s="380"/>
      <c r="AD397" s="378"/>
      <c r="AE397" s="379"/>
      <c r="AF397" s="379"/>
      <c r="AG397" s="379"/>
      <c r="AH397" s="379"/>
      <c r="AI397" s="379"/>
      <c r="AJ397" s="380"/>
    </row>
    <row r="398" spans="2:36" s="4" customFormat="1" hidden="1" outlineLevel="1" x14ac:dyDescent="0.25">
      <c r="B398" s="53" t="s">
        <v>79</v>
      </c>
      <c r="C398" s="378">
        <v>1.079734219269103E-2</v>
      </c>
      <c r="D398" s="379">
        <v>7.4039299845751458E-2</v>
      </c>
      <c r="E398" s="379">
        <v>3.008837617216488E-2</v>
      </c>
      <c r="F398" s="379">
        <v>6.5044197734361112E-2</v>
      </c>
      <c r="G398" s="379">
        <v>2.790421531763309E-2</v>
      </c>
      <c r="H398" s="379">
        <v>5.4793912773414971E-2</v>
      </c>
      <c r="I398" s="379">
        <v>0.16443684110482373</v>
      </c>
      <c r="J398" s="380">
        <v>9.6202909115006133E-2</v>
      </c>
      <c r="K398" s="378"/>
      <c r="L398" s="379"/>
      <c r="M398" s="379"/>
      <c r="N398" s="379"/>
      <c r="O398" s="379"/>
      <c r="P398" s="380"/>
      <c r="Q398" s="378"/>
      <c r="R398" s="379"/>
      <c r="S398" s="379"/>
      <c r="T398" s="379"/>
      <c r="U398" s="379"/>
      <c r="V398" s="380"/>
      <c r="W398" s="378"/>
      <c r="X398" s="379"/>
      <c r="Y398" s="379"/>
      <c r="Z398" s="379"/>
      <c r="AA398" s="379"/>
      <c r="AB398" s="379"/>
      <c r="AC398" s="380"/>
      <c r="AD398" s="378"/>
      <c r="AE398" s="379"/>
      <c r="AF398" s="379"/>
      <c r="AG398" s="379"/>
      <c r="AH398" s="379"/>
      <c r="AI398" s="379"/>
      <c r="AJ398" s="380"/>
    </row>
    <row r="399" spans="2:36" s="4" customFormat="1" hidden="1" outlineLevel="1" x14ac:dyDescent="0.25">
      <c r="B399" s="53" t="s">
        <v>80</v>
      </c>
      <c r="C399" s="378">
        <v>1.4224751066856331E-3</v>
      </c>
      <c r="D399" s="379">
        <v>7.8924716943653578E-2</v>
      </c>
      <c r="E399" s="379">
        <v>2.8764512216253681E-2</v>
      </c>
      <c r="F399" s="379">
        <v>6.6652906339805973E-2</v>
      </c>
      <c r="G399" s="379">
        <v>3.1392931392931395E-2</v>
      </c>
      <c r="H399" s="379">
        <v>5.4982846764428897E-2</v>
      </c>
      <c r="I399" s="379">
        <v>0.18879223488342392</v>
      </c>
      <c r="J399" s="380">
        <v>0.10476934692735365</v>
      </c>
      <c r="K399" s="378"/>
      <c r="L399" s="379"/>
      <c r="M399" s="379"/>
      <c r="N399" s="379"/>
      <c r="O399" s="379"/>
      <c r="P399" s="380"/>
      <c r="Q399" s="378"/>
      <c r="R399" s="379"/>
      <c r="S399" s="379"/>
      <c r="T399" s="379"/>
      <c r="U399" s="379"/>
      <c r="V399" s="380"/>
      <c r="W399" s="378"/>
      <c r="X399" s="379"/>
      <c r="Y399" s="379"/>
      <c r="Z399" s="379"/>
      <c r="AA399" s="379"/>
      <c r="AB399" s="379"/>
      <c r="AC399" s="380"/>
      <c r="AD399" s="378"/>
      <c r="AE399" s="379"/>
      <c r="AF399" s="379"/>
      <c r="AG399" s="379"/>
      <c r="AH399" s="379"/>
      <c r="AI399" s="379"/>
      <c r="AJ399" s="380"/>
    </row>
    <row r="400" spans="2:36" s="4" customFormat="1" hidden="1" outlineLevel="1" x14ac:dyDescent="0.25">
      <c r="B400" s="53" t="s">
        <v>81</v>
      </c>
      <c r="C400" s="378">
        <v>1.4749262536873156E-3</v>
      </c>
      <c r="D400" s="379">
        <v>2.4023387848487416E-2</v>
      </c>
      <c r="E400" s="379">
        <v>1.207071347104296E-2</v>
      </c>
      <c r="F400" s="379">
        <v>3.9697044537745946E-2</v>
      </c>
      <c r="G400" s="379">
        <v>2.2819570682653258E-2</v>
      </c>
      <c r="H400" s="379">
        <v>2.8416702061619892E-2</v>
      </c>
      <c r="I400" s="379">
        <v>9.7975432563471035E-2</v>
      </c>
      <c r="J400" s="380">
        <v>5.2432013263095968E-2</v>
      </c>
      <c r="K400" s="378"/>
      <c r="L400" s="379"/>
      <c r="M400" s="379"/>
      <c r="N400" s="379"/>
      <c r="O400" s="379"/>
      <c r="P400" s="380"/>
      <c r="Q400" s="378"/>
      <c r="R400" s="379"/>
      <c r="S400" s="379"/>
      <c r="T400" s="379"/>
      <c r="U400" s="379"/>
      <c r="V400" s="380"/>
      <c r="W400" s="378"/>
      <c r="X400" s="379"/>
      <c r="Y400" s="379"/>
      <c r="Z400" s="379"/>
      <c r="AA400" s="379"/>
      <c r="AB400" s="379"/>
      <c r="AC400" s="380"/>
      <c r="AD400" s="378"/>
      <c r="AE400" s="379"/>
      <c r="AF400" s="379"/>
      <c r="AG400" s="379"/>
      <c r="AH400" s="379"/>
      <c r="AI400" s="379"/>
      <c r="AJ400" s="380"/>
    </row>
    <row r="401" spans="2:36" s="4" customFormat="1" hidden="1" outlineLevel="1" x14ac:dyDescent="0.25">
      <c r="B401" s="53" t="s">
        <v>82</v>
      </c>
      <c r="C401" s="378">
        <v>1.1862396204033216E-3</v>
      </c>
      <c r="D401" s="379">
        <v>7.8568310781318201E-4</v>
      </c>
      <c r="E401" s="379">
        <v>4.1686931147085388E-4</v>
      </c>
      <c r="F401" s="379">
        <v>3.7974683544303797E-4</v>
      </c>
      <c r="G401" s="379">
        <v>9.0448625180897246E-4</v>
      </c>
      <c r="H401" s="379">
        <v>4.6443011692711182E-4</v>
      </c>
      <c r="I401" s="379">
        <v>1.666453018843738E-3</v>
      </c>
      <c r="J401" s="380">
        <v>8.6364714540290352E-4</v>
      </c>
      <c r="K401" s="378"/>
      <c r="L401" s="379"/>
      <c r="M401" s="379"/>
      <c r="N401" s="379"/>
      <c r="O401" s="379"/>
      <c r="P401" s="380"/>
      <c r="Q401" s="378"/>
      <c r="R401" s="379"/>
      <c r="S401" s="379"/>
      <c r="T401" s="379"/>
      <c r="U401" s="379"/>
      <c r="V401" s="380"/>
      <c r="W401" s="378"/>
      <c r="X401" s="379"/>
      <c r="Y401" s="379"/>
      <c r="Z401" s="379"/>
      <c r="AA401" s="379"/>
      <c r="AB401" s="379"/>
      <c r="AC401" s="380"/>
      <c r="AD401" s="378"/>
      <c r="AE401" s="379"/>
      <c r="AF401" s="379"/>
      <c r="AG401" s="379"/>
      <c r="AH401" s="379"/>
      <c r="AI401" s="379"/>
      <c r="AJ401" s="380"/>
    </row>
    <row r="402" spans="2:36" s="4" customFormat="1" hidden="1" outlineLevel="1" x14ac:dyDescent="0.25">
      <c r="B402" s="53" t="s">
        <v>83</v>
      </c>
      <c r="C402" s="378">
        <v>0</v>
      </c>
      <c r="D402" s="379">
        <v>0</v>
      </c>
      <c r="E402" s="379">
        <v>4.3067867781645909E-4</v>
      </c>
      <c r="F402" s="379">
        <v>4.5462811420258228E-4</v>
      </c>
      <c r="G402" s="379">
        <v>0</v>
      </c>
      <c r="H402" s="379">
        <v>3.7218472433182782E-4</v>
      </c>
      <c r="I402" s="379">
        <v>8.9538874794806741E-4</v>
      </c>
      <c r="J402" s="380">
        <v>5.5547931329686772E-4</v>
      </c>
      <c r="K402" s="378"/>
      <c r="L402" s="379"/>
      <c r="M402" s="379"/>
      <c r="N402" s="379"/>
      <c r="O402" s="379"/>
      <c r="P402" s="380"/>
      <c r="Q402" s="378"/>
      <c r="R402" s="379"/>
      <c r="S402" s="379"/>
      <c r="T402" s="379"/>
      <c r="U402" s="379"/>
      <c r="V402" s="380"/>
      <c r="W402" s="378"/>
      <c r="X402" s="379"/>
      <c r="Y402" s="379"/>
      <c r="Z402" s="379"/>
      <c r="AA402" s="379"/>
      <c r="AB402" s="379"/>
      <c r="AC402" s="380"/>
      <c r="AD402" s="378"/>
      <c r="AE402" s="379"/>
      <c r="AF402" s="379"/>
      <c r="AG402" s="379"/>
      <c r="AH402" s="379"/>
      <c r="AI402" s="379"/>
      <c r="AJ402" s="380"/>
    </row>
    <row r="403" spans="2:36" s="4" customFormat="1" hidden="1" outlineLevel="1" x14ac:dyDescent="0.25">
      <c r="B403" s="53" t="s">
        <v>84</v>
      </c>
      <c r="C403" s="378">
        <v>2.8680688336520078E-3</v>
      </c>
      <c r="D403" s="379">
        <v>3.3806626098715348E-4</v>
      </c>
      <c r="E403" s="379">
        <v>1.6730101635367434E-4</v>
      </c>
      <c r="F403" s="379">
        <v>2.6835071649641303E-4</v>
      </c>
      <c r="G403" s="379">
        <v>8.9106705279572292E-4</v>
      </c>
      <c r="H403" s="379">
        <v>2.821670428893905E-4</v>
      </c>
      <c r="I403" s="379">
        <v>6.345999430155153E-4</v>
      </c>
      <c r="J403" s="380">
        <v>4.1738300853647628E-4</v>
      </c>
      <c r="K403" s="378"/>
      <c r="L403" s="379"/>
      <c r="M403" s="379"/>
      <c r="N403" s="379"/>
      <c r="O403" s="379"/>
      <c r="P403" s="380"/>
      <c r="Q403" s="378"/>
      <c r="R403" s="379"/>
      <c r="S403" s="379"/>
      <c r="T403" s="379"/>
      <c r="U403" s="379"/>
      <c r="V403" s="380"/>
      <c r="W403" s="378"/>
      <c r="X403" s="379"/>
      <c r="Y403" s="379"/>
      <c r="Z403" s="379"/>
      <c r="AA403" s="379"/>
      <c r="AB403" s="379"/>
      <c r="AC403" s="380"/>
      <c r="AD403" s="378"/>
      <c r="AE403" s="379"/>
      <c r="AF403" s="379"/>
      <c r="AG403" s="379"/>
      <c r="AH403" s="379"/>
      <c r="AI403" s="379"/>
      <c r="AJ403" s="380"/>
    </row>
    <row r="404" spans="2:36" s="4" customFormat="1" hidden="1" outlineLevel="1" x14ac:dyDescent="0.25">
      <c r="B404" s="53" t="s">
        <v>85</v>
      </c>
      <c r="C404" s="378">
        <v>3.2327586206896551E-3</v>
      </c>
      <c r="D404" s="379">
        <v>1.002854277559207E-3</v>
      </c>
      <c r="E404" s="379">
        <v>5.8564408117536219E-4</v>
      </c>
      <c r="F404" s="379">
        <v>1.8765246762994934E-4</v>
      </c>
      <c r="G404" s="379">
        <v>0</v>
      </c>
      <c r="H404" s="379">
        <v>4.1620421753607101E-4</v>
      </c>
      <c r="I404" s="379">
        <v>8.8952143746664299E-4</v>
      </c>
      <c r="J404" s="380">
        <v>5.9301974858007561E-4</v>
      </c>
      <c r="K404" s="378"/>
      <c r="L404" s="379"/>
      <c r="M404" s="379"/>
      <c r="N404" s="379"/>
      <c r="O404" s="379"/>
      <c r="P404" s="380"/>
      <c r="Q404" s="378"/>
      <c r="R404" s="379"/>
      <c r="S404" s="379"/>
      <c r="T404" s="379"/>
      <c r="U404" s="379"/>
      <c r="V404" s="380"/>
      <c r="W404" s="378"/>
      <c r="X404" s="379"/>
      <c r="Y404" s="379"/>
      <c r="Z404" s="379"/>
      <c r="AA404" s="379"/>
      <c r="AB404" s="379"/>
      <c r="AC404" s="380"/>
      <c r="AD404" s="378"/>
      <c r="AE404" s="379"/>
      <c r="AF404" s="379"/>
      <c r="AG404" s="379"/>
      <c r="AH404" s="379"/>
      <c r="AI404" s="379"/>
      <c r="AJ404" s="380"/>
    </row>
    <row r="405" spans="2:36" s="4" customFormat="1" hidden="1" outlineLevel="1" x14ac:dyDescent="0.25">
      <c r="B405" s="53" t="s">
        <v>86</v>
      </c>
      <c r="C405" s="378">
        <v>1.990049751243781E-3</v>
      </c>
      <c r="D405" s="379">
        <v>1.6165535079211123E-4</v>
      </c>
      <c r="E405" s="379">
        <v>1.4607923337618326E-4</v>
      </c>
      <c r="F405" s="379">
        <v>4.7977500206799572E-4</v>
      </c>
      <c r="G405" s="379">
        <v>6.9759330310429019E-4</v>
      </c>
      <c r="H405" s="379">
        <v>3.6912043872600715E-4</v>
      </c>
      <c r="I405" s="379">
        <v>1.2083738740152538E-3</v>
      </c>
      <c r="J405" s="380">
        <v>6.7039987380708259E-4</v>
      </c>
      <c r="K405" s="378"/>
      <c r="L405" s="379"/>
      <c r="M405" s="379"/>
      <c r="N405" s="379"/>
      <c r="O405" s="379"/>
      <c r="P405" s="380"/>
      <c r="Q405" s="378"/>
      <c r="R405" s="379"/>
      <c r="S405" s="379"/>
      <c r="T405" s="379"/>
      <c r="U405" s="379"/>
      <c r="V405" s="380"/>
      <c r="W405" s="378"/>
      <c r="X405" s="379"/>
      <c r="Y405" s="379"/>
      <c r="Z405" s="379"/>
      <c r="AA405" s="379"/>
      <c r="AB405" s="379"/>
      <c r="AC405" s="380"/>
      <c r="AD405" s="378"/>
      <c r="AE405" s="379"/>
      <c r="AF405" s="379"/>
      <c r="AG405" s="379"/>
      <c r="AH405" s="379"/>
      <c r="AI405" s="379"/>
      <c r="AJ405" s="380"/>
    </row>
    <row r="406" spans="2:36" s="4" customFormat="1" hidden="1" outlineLevel="1" x14ac:dyDescent="0.25">
      <c r="B406" s="53" t="s">
        <v>87</v>
      </c>
      <c r="C406" s="378">
        <v>0</v>
      </c>
      <c r="D406" s="379">
        <v>5.1906095197070859E-2</v>
      </c>
      <c r="E406" s="379">
        <v>3.2519581847551125E-2</v>
      </c>
      <c r="F406" s="379">
        <v>2.6996370235934663E-2</v>
      </c>
      <c r="G406" s="379">
        <v>3.9698729013023695E-2</v>
      </c>
      <c r="H406" s="379">
        <v>3.1838445671701375E-2</v>
      </c>
      <c r="I406" s="379">
        <v>6.4425007169486667E-2</v>
      </c>
      <c r="J406" s="380">
        <v>4.3801191754574358E-2</v>
      </c>
      <c r="K406" s="378"/>
      <c r="L406" s="379"/>
      <c r="M406" s="379"/>
      <c r="N406" s="379"/>
      <c r="O406" s="379"/>
      <c r="P406" s="380"/>
      <c r="Q406" s="378"/>
      <c r="R406" s="379"/>
      <c r="S406" s="379"/>
      <c r="T406" s="379"/>
      <c r="U406" s="379"/>
      <c r="V406" s="380"/>
      <c r="W406" s="378"/>
      <c r="X406" s="379"/>
      <c r="Y406" s="379"/>
      <c r="Z406" s="379"/>
      <c r="AA406" s="379"/>
      <c r="AB406" s="379"/>
      <c r="AC406" s="380"/>
      <c r="AD406" s="378"/>
      <c r="AE406" s="379"/>
      <c r="AF406" s="379"/>
      <c r="AG406" s="379"/>
      <c r="AH406" s="379"/>
      <c r="AI406" s="379"/>
      <c r="AJ406" s="380"/>
    </row>
    <row r="407" spans="2:36" s="4" customFormat="1" hidden="1" outlineLevel="1" x14ac:dyDescent="0.25">
      <c r="B407" s="53" t="s">
        <v>88</v>
      </c>
      <c r="C407" s="378">
        <v>0</v>
      </c>
      <c r="D407" s="379">
        <v>0.11413454270597127</v>
      </c>
      <c r="E407" s="379">
        <v>6.2300782381918288E-2</v>
      </c>
      <c r="F407" s="379">
        <v>8.0968080323692487E-2</v>
      </c>
      <c r="G407" s="379">
        <v>0.10332038149063935</v>
      </c>
      <c r="H407" s="379">
        <v>8.0035588869817167E-2</v>
      </c>
      <c r="I407" s="379">
        <v>0.15304826701241764</v>
      </c>
      <c r="J407" s="380">
        <v>0.10710091715844396</v>
      </c>
      <c r="K407" s="378"/>
      <c r="L407" s="379"/>
      <c r="M407" s="379"/>
      <c r="N407" s="379"/>
      <c r="O407" s="379"/>
      <c r="P407" s="380"/>
      <c r="Q407" s="378"/>
      <c r="R407" s="379"/>
      <c r="S407" s="379"/>
      <c r="T407" s="379"/>
      <c r="U407" s="379"/>
      <c r="V407" s="380"/>
      <c r="W407" s="378"/>
      <c r="X407" s="379"/>
      <c r="Y407" s="379"/>
      <c r="Z407" s="379"/>
      <c r="AA407" s="379"/>
      <c r="AB407" s="379"/>
      <c r="AC407" s="380"/>
      <c r="AD407" s="378"/>
      <c r="AE407" s="379"/>
      <c r="AF407" s="379"/>
      <c r="AG407" s="379"/>
      <c r="AH407" s="379"/>
      <c r="AI407" s="379"/>
      <c r="AJ407" s="380"/>
    </row>
    <row r="408" spans="2:36" s="4" customFormat="1" hidden="1" outlineLevel="1" x14ac:dyDescent="0.25">
      <c r="B408" s="53" t="s">
        <v>89</v>
      </c>
      <c r="C408" s="378">
        <v>1.0582010582010583E-3</v>
      </c>
      <c r="D408" s="379">
        <v>0.10793691011591816</v>
      </c>
      <c r="E408" s="379">
        <v>2.6512525992672543E-2</v>
      </c>
      <c r="F408" s="379">
        <v>6.3791972944059083E-2</v>
      </c>
      <c r="G408" s="379">
        <v>8.6647961709853116E-2</v>
      </c>
      <c r="H408" s="379">
        <v>5.7767395019027418E-2</v>
      </c>
      <c r="I408" s="379">
        <v>0.1185925925925926</v>
      </c>
      <c r="J408" s="380">
        <v>8.2140683978015341E-2</v>
      </c>
      <c r="K408" s="378"/>
      <c r="L408" s="379"/>
      <c r="M408" s="379"/>
      <c r="N408" s="379"/>
      <c r="O408" s="379"/>
      <c r="P408" s="380"/>
      <c r="Q408" s="378"/>
      <c r="R408" s="379"/>
      <c r="S408" s="379"/>
      <c r="T408" s="379"/>
      <c r="U408" s="379"/>
      <c r="V408" s="380"/>
      <c r="W408" s="378"/>
      <c r="X408" s="379"/>
      <c r="Y408" s="379"/>
      <c r="Z408" s="379"/>
      <c r="AA408" s="379"/>
      <c r="AB408" s="379"/>
      <c r="AC408" s="380"/>
      <c r="AD408" s="378"/>
      <c r="AE408" s="379"/>
      <c r="AF408" s="379"/>
      <c r="AG408" s="379"/>
      <c r="AH408" s="379"/>
      <c r="AI408" s="379"/>
      <c r="AJ408" s="380"/>
    </row>
    <row r="409" spans="2:36" s="4" customFormat="1" ht="15.75" collapsed="1" x14ac:dyDescent="0.25">
      <c r="B409" s="65">
        <v>1987</v>
      </c>
      <c r="C409" s="381">
        <v>2.6010877275951761E-3</v>
      </c>
      <c r="D409" s="382">
        <v>4.9737778925735845E-2</v>
      </c>
      <c r="E409" s="382">
        <v>1.9294729558848089E-2</v>
      </c>
      <c r="F409" s="382">
        <v>3.5224443996579279E-2</v>
      </c>
      <c r="G409" s="382">
        <v>3.308743762204383E-2</v>
      </c>
      <c r="H409" s="382">
        <v>3.1928221836547095E-2</v>
      </c>
      <c r="I409" s="382">
        <v>8.12908872008858E-2</v>
      </c>
      <c r="J409" s="383">
        <v>5.0190938440409276E-2</v>
      </c>
      <c r="K409" s="381"/>
      <c r="L409" s="382"/>
      <c r="M409" s="382"/>
      <c r="N409" s="382"/>
      <c r="O409" s="382"/>
      <c r="P409" s="383"/>
      <c r="Q409" s="381"/>
      <c r="R409" s="382"/>
      <c r="S409" s="382"/>
      <c r="T409" s="382"/>
      <c r="U409" s="382"/>
      <c r="V409" s="383"/>
      <c r="W409" s="381"/>
      <c r="X409" s="382"/>
      <c r="Y409" s="382"/>
      <c r="Z409" s="382"/>
      <c r="AA409" s="382"/>
      <c r="AB409" s="382"/>
      <c r="AC409" s="383"/>
      <c r="AD409" s="381"/>
      <c r="AE409" s="382"/>
      <c r="AF409" s="382"/>
      <c r="AG409" s="382"/>
      <c r="AH409" s="382"/>
      <c r="AI409" s="382"/>
      <c r="AJ409" s="383"/>
    </row>
    <row r="410" spans="2:36" s="4" customFormat="1" hidden="1" outlineLevel="1" x14ac:dyDescent="0.25">
      <c r="B410" s="53" t="s">
        <v>78</v>
      </c>
      <c r="C410" s="378">
        <v>0.125</v>
      </c>
      <c r="D410" s="379">
        <v>5.9822906918148441E-2</v>
      </c>
      <c r="E410" s="379">
        <v>4.3798636457544247E-2</v>
      </c>
      <c r="F410" s="379">
        <v>4.932596925983794E-2</v>
      </c>
      <c r="G410" s="379">
        <v>1.0420284821118444E-2</v>
      </c>
      <c r="H410" s="379">
        <v>4.8713087928774206E-2</v>
      </c>
      <c r="I410" s="379">
        <v>0.16462046445445755</v>
      </c>
      <c r="J410" s="380">
        <v>8.821481417007572E-2</v>
      </c>
      <c r="K410" s="378"/>
      <c r="L410" s="379"/>
      <c r="M410" s="379"/>
      <c r="N410" s="379"/>
      <c r="O410" s="379"/>
      <c r="P410" s="380"/>
      <c r="Q410" s="378"/>
      <c r="R410" s="379"/>
      <c r="S410" s="379"/>
      <c r="T410" s="379"/>
      <c r="U410" s="379"/>
      <c r="V410" s="380"/>
      <c r="W410" s="378"/>
      <c r="X410" s="379"/>
      <c r="Y410" s="379"/>
      <c r="Z410" s="379"/>
      <c r="AA410" s="379"/>
      <c r="AB410" s="379"/>
      <c r="AC410" s="380"/>
      <c r="AD410" s="378"/>
      <c r="AE410" s="379"/>
      <c r="AF410" s="379"/>
      <c r="AG410" s="379"/>
      <c r="AH410" s="379"/>
      <c r="AI410" s="379"/>
      <c r="AJ410" s="380"/>
    </row>
    <row r="411" spans="2:36" s="4" customFormat="1" hidden="1" outlineLevel="1" x14ac:dyDescent="0.25">
      <c r="B411" s="53" t="s">
        <v>79</v>
      </c>
      <c r="C411" s="378">
        <v>4.0518638573743923E-2</v>
      </c>
      <c r="D411" s="379">
        <v>6.25278810408922E-2</v>
      </c>
      <c r="E411" s="379">
        <v>3.58860664361942E-2</v>
      </c>
      <c r="F411" s="379">
        <v>6.1566794724543544E-2</v>
      </c>
      <c r="G411" s="379">
        <v>1.0506912442396314E-2</v>
      </c>
      <c r="H411" s="379">
        <v>5.1484116276217344E-2</v>
      </c>
      <c r="I411" s="379">
        <v>0.16163703188636139</v>
      </c>
      <c r="J411" s="380">
        <v>8.8904036552361801E-2</v>
      </c>
      <c r="K411" s="378"/>
      <c r="L411" s="379"/>
      <c r="M411" s="379"/>
      <c r="N411" s="379"/>
      <c r="O411" s="379"/>
      <c r="P411" s="380"/>
      <c r="Q411" s="378"/>
      <c r="R411" s="379"/>
      <c r="S411" s="379"/>
      <c r="T411" s="379"/>
      <c r="U411" s="379"/>
      <c r="V411" s="380"/>
      <c r="W411" s="378"/>
      <c r="X411" s="379"/>
      <c r="Y411" s="379"/>
      <c r="Z411" s="379"/>
      <c r="AA411" s="379"/>
      <c r="AB411" s="379"/>
      <c r="AC411" s="380"/>
      <c r="AD411" s="378"/>
      <c r="AE411" s="379"/>
      <c r="AF411" s="379"/>
      <c r="AG411" s="379"/>
      <c r="AH411" s="379"/>
      <c r="AI411" s="379"/>
      <c r="AJ411" s="380"/>
    </row>
    <row r="412" spans="2:36" s="4" customFormat="1" hidden="1" outlineLevel="1" x14ac:dyDescent="0.25">
      <c r="B412" s="53" t="s">
        <v>80</v>
      </c>
      <c r="C412" s="378">
        <v>9.6406660823838732E-3</v>
      </c>
      <c r="D412" s="379">
        <v>5.0886408404464872E-2</v>
      </c>
      <c r="E412" s="379">
        <v>3.2412571353585724E-2</v>
      </c>
      <c r="F412" s="379">
        <v>5.9705359147510406E-2</v>
      </c>
      <c r="G412" s="379">
        <v>1.8632416787264832E-2</v>
      </c>
      <c r="H412" s="379">
        <v>4.7970347235310483E-2</v>
      </c>
      <c r="I412" s="379">
        <v>0.12995564705348087</v>
      </c>
      <c r="J412" s="380">
        <v>7.8485948029118124E-2</v>
      </c>
      <c r="K412" s="378"/>
      <c r="L412" s="379"/>
      <c r="M412" s="379"/>
      <c r="N412" s="379"/>
      <c r="O412" s="379"/>
      <c r="P412" s="380"/>
      <c r="Q412" s="378"/>
      <c r="R412" s="379"/>
      <c r="S412" s="379"/>
      <c r="T412" s="379"/>
      <c r="U412" s="379"/>
      <c r="V412" s="380"/>
      <c r="W412" s="378"/>
      <c r="X412" s="379"/>
      <c r="Y412" s="379"/>
      <c r="Z412" s="379"/>
      <c r="AA412" s="379"/>
      <c r="AB412" s="379"/>
      <c r="AC412" s="380"/>
      <c r="AD412" s="378"/>
      <c r="AE412" s="379"/>
      <c r="AF412" s="379"/>
      <c r="AG412" s="379"/>
      <c r="AH412" s="379"/>
      <c r="AI412" s="379"/>
      <c r="AJ412" s="380"/>
    </row>
    <row r="413" spans="2:36" s="4" customFormat="1" hidden="1" outlineLevel="1" x14ac:dyDescent="0.25">
      <c r="B413" s="53" t="s">
        <v>81</v>
      </c>
      <c r="C413" s="378">
        <v>3.7735849056603774E-3</v>
      </c>
      <c r="D413" s="379">
        <v>3.2692105539787658E-2</v>
      </c>
      <c r="E413" s="379">
        <v>2.501187272439449E-2</v>
      </c>
      <c r="F413" s="379">
        <v>3.9413365137341137E-2</v>
      </c>
      <c r="G413" s="379">
        <v>7.4363264547313629E-3</v>
      </c>
      <c r="H413" s="379">
        <v>3.2612694041851027E-2</v>
      </c>
      <c r="I413" s="379">
        <v>0.11883711139178799</v>
      </c>
      <c r="J413" s="380">
        <v>6.0352448031024554E-2</v>
      </c>
      <c r="K413" s="378"/>
      <c r="L413" s="379"/>
      <c r="M413" s="379"/>
      <c r="N413" s="379"/>
      <c r="O413" s="379"/>
      <c r="P413" s="380"/>
      <c r="Q413" s="378"/>
      <c r="R413" s="379"/>
      <c r="S413" s="379"/>
      <c r="T413" s="379"/>
      <c r="U413" s="379"/>
      <c r="V413" s="380"/>
      <c r="W413" s="378"/>
      <c r="X413" s="379"/>
      <c r="Y413" s="379"/>
      <c r="Z413" s="379"/>
      <c r="AA413" s="379"/>
      <c r="AB413" s="379"/>
      <c r="AC413" s="380"/>
      <c r="AD413" s="378"/>
      <c r="AE413" s="379"/>
      <c r="AF413" s="379"/>
      <c r="AG413" s="379"/>
      <c r="AH413" s="379"/>
      <c r="AI413" s="379"/>
      <c r="AJ413" s="380"/>
    </row>
    <row r="414" spans="2:36" s="4" customFormat="1" hidden="1" outlineLevel="1" x14ac:dyDescent="0.25">
      <c r="B414" s="53" t="s">
        <v>82</v>
      </c>
      <c r="C414" s="378">
        <v>0</v>
      </c>
      <c r="D414" s="379">
        <v>1.9211417070716312E-3</v>
      </c>
      <c r="E414" s="379">
        <v>1.6596821708642794E-4</v>
      </c>
      <c r="F414" s="379">
        <v>2.1193924408336278E-4</v>
      </c>
      <c r="G414" s="379">
        <v>0</v>
      </c>
      <c r="H414" s="379">
        <v>3.6826180428378057E-4</v>
      </c>
      <c r="I414" s="379">
        <v>2.3390066686573108E-3</v>
      </c>
      <c r="J414" s="380">
        <v>9.3132375941987775E-4</v>
      </c>
      <c r="K414" s="378"/>
      <c r="L414" s="379"/>
      <c r="M414" s="379"/>
      <c r="N414" s="379"/>
      <c r="O414" s="379"/>
      <c r="P414" s="380"/>
      <c r="Q414" s="378"/>
      <c r="R414" s="379"/>
      <c r="S414" s="379"/>
      <c r="T414" s="379"/>
      <c r="U414" s="379"/>
      <c r="V414" s="380"/>
      <c r="W414" s="378"/>
      <c r="X414" s="379"/>
      <c r="Y414" s="379"/>
      <c r="Z414" s="379"/>
      <c r="AA414" s="379"/>
      <c r="AB414" s="379"/>
      <c r="AC414" s="380"/>
      <c r="AD414" s="378"/>
      <c r="AE414" s="379"/>
      <c r="AF414" s="379"/>
      <c r="AG414" s="379"/>
      <c r="AH414" s="379"/>
      <c r="AI414" s="379"/>
      <c r="AJ414" s="380"/>
    </row>
    <row r="415" spans="2:36" s="4" customFormat="1" hidden="1" outlineLevel="1" x14ac:dyDescent="0.25">
      <c r="B415" s="53" t="s">
        <v>83</v>
      </c>
      <c r="C415" s="378">
        <v>0</v>
      </c>
      <c r="D415" s="379">
        <v>1.6126864668727322E-3</v>
      </c>
      <c r="E415" s="379">
        <v>1.2919896640826872E-4</v>
      </c>
      <c r="F415" s="379">
        <v>2.2780773027564736E-4</v>
      </c>
      <c r="G415" s="379">
        <v>3.177124702144559E-3</v>
      </c>
      <c r="H415" s="379">
        <v>4.8208439840351583E-4</v>
      </c>
      <c r="I415" s="379">
        <v>5.5530575539568345E-3</v>
      </c>
      <c r="J415" s="380">
        <v>2.1694245788324009E-3</v>
      </c>
      <c r="K415" s="378"/>
      <c r="L415" s="379"/>
      <c r="M415" s="379"/>
      <c r="N415" s="379"/>
      <c r="O415" s="379"/>
      <c r="P415" s="380"/>
      <c r="Q415" s="378"/>
      <c r="R415" s="379"/>
      <c r="S415" s="379"/>
      <c r="T415" s="379"/>
      <c r="U415" s="379"/>
      <c r="V415" s="380"/>
      <c r="W415" s="378"/>
      <c r="X415" s="379"/>
      <c r="Y415" s="379"/>
      <c r="Z415" s="379"/>
      <c r="AA415" s="379"/>
      <c r="AB415" s="379"/>
      <c r="AC415" s="380"/>
      <c r="AD415" s="378"/>
      <c r="AE415" s="379"/>
      <c r="AF415" s="379"/>
      <c r="AG415" s="379"/>
      <c r="AH415" s="379"/>
      <c r="AI415" s="379"/>
      <c r="AJ415" s="380"/>
    </row>
    <row r="416" spans="2:36" s="4" customFormat="1" hidden="1" outlineLevel="1" x14ac:dyDescent="0.25">
      <c r="B416" s="53" t="s">
        <v>84</v>
      </c>
      <c r="C416" s="378">
        <v>0</v>
      </c>
      <c r="D416" s="379">
        <v>1.8599385411612486E-3</v>
      </c>
      <c r="E416" s="379">
        <v>1.4423250279450473E-4</v>
      </c>
      <c r="F416" s="379">
        <v>2.5908653490265749E-4</v>
      </c>
      <c r="G416" s="379">
        <v>6.509004122369278E-4</v>
      </c>
      <c r="H416" s="379">
        <v>4.4027737474609005E-4</v>
      </c>
      <c r="I416" s="379">
        <v>3.4117749978129649E-3</v>
      </c>
      <c r="J416" s="380">
        <v>1.5214014717490388E-3</v>
      </c>
      <c r="K416" s="378"/>
      <c r="L416" s="379"/>
      <c r="M416" s="379"/>
      <c r="N416" s="379"/>
      <c r="O416" s="379"/>
      <c r="P416" s="380"/>
      <c r="Q416" s="378"/>
      <c r="R416" s="379"/>
      <c r="S416" s="379"/>
      <c r="T416" s="379"/>
      <c r="U416" s="379"/>
      <c r="V416" s="380"/>
      <c r="W416" s="378"/>
      <c r="X416" s="379"/>
      <c r="Y416" s="379"/>
      <c r="Z416" s="379"/>
      <c r="AA416" s="379"/>
      <c r="AB416" s="379"/>
      <c r="AC416" s="380"/>
      <c r="AD416" s="378"/>
      <c r="AE416" s="379"/>
      <c r="AF416" s="379"/>
      <c r="AG416" s="379"/>
      <c r="AH416" s="379"/>
      <c r="AI416" s="379"/>
      <c r="AJ416" s="380"/>
    </row>
    <row r="417" spans="2:36" s="4" customFormat="1" hidden="1" outlineLevel="1" x14ac:dyDescent="0.25">
      <c r="B417" s="53" t="s">
        <v>85</v>
      </c>
      <c r="C417" s="378">
        <v>0</v>
      </c>
      <c r="D417" s="379">
        <v>7.2774318751516126E-4</v>
      </c>
      <c r="E417" s="379">
        <v>1.5709438230488877E-4</v>
      </c>
      <c r="F417" s="379">
        <v>4.8787873689877358E-4</v>
      </c>
      <c r="G417" s="379">
        <v>1.797842588893328E-3</v>
      </c>
      <c r="H417" s="379">
        <v>4.7395956760304061E-4</v>
      </c>
      <c r="I417" s="379">
        <v>3.1896866797355219E-3</v>
      </c>
      <c r="J417" s="380">
        <v>1.4360712856369329E-3</v>
      </c>
      <c r="K417" s="378"/>
      <c r="L417" s="379"/>
      <c r="M417" s="379"/>
      <c r="N417" s="379"/>
      <c r="O417" s="379"/>
      <c r="P417" s="380"/>
      <c r="Q417" s="378"/>
      <c r="R417" s="379"/>
      <c r="S417" s="379"/>
      <c r="T417" s="379"/>
      <c r="U417" s="379"/>
      <c r="V417" s="380"/>
      <c r="W417" s="378"/>
      <c r="X417" s="379"/>
      <c r="Y417" s="379"/>
      <c r="Z417" s="379"/>
      <c r="AA417" s="379"/>
      <c r="AB417" s="379"/>
      <c r="AC417" s="380"/>
      <c r="AD417" s="378"/>
      <c r="AE417" s="379"/>
      <c r="AF417" s="379"/>
      <c r="AG417" s="379"/>
      <c r="AH417" s="379"/>
      <c r="AI417" s="379"/>
      <c r="AJ417" s="380"/>
    </row>
    <row r="418" spans="2:36" s="4" customFormat="1" hidden="1" outlineLevel="1" x14ac:dyDescent="0.25">
      <c r="B418" s="53" t="s">
        <v>86</v>
      </c>
      <c r="C418" s="378">
        <v>0</v>
      </c>
      <c r="D418" s="379">
        <v>1.3360053440213762E-3</v>
      </c>
      <c r="E418" s="379">
        <v>1.3606367780121098E-4</v>
      </c>
      <c r="F418" s="379">
        <v>1.0190044326692821E-4</v>
      </c>
      <c r="G418" s="379">
        <v>1.8491124260355029E-4</v>
      </c>
      <c r="H418" s="379">
        <v>2.5307438512297539E-4</v>
      </c>
      <c r="I418" s="379">
        <v>5.5294183801615718E-3</v>
      </c>
      <c r="J418" s="380">
        <v>2.0120095726666623E-3</v>
      </c>
      <c r="K418" s="378"/>
      <c r="L418" s="379"/>
      <c r="M418" s="379"/>
      <c r="N418" s="379"/>
      <c r="O418" s="379"/>
      <c r="P418" s="380"/>
      <c r="Q418" s="378"/>
      <c r="R418" s="379"/>
      <c r="S418" s="379"/>
      <c r="T418" s="379"/>
      <c r="U418" s="379"/>
      <c r="V418" s="380"/>
      <c r="W418" s="378"/>
      <c r="X418" s="379"/>
      <c r="Y418" s="379"/>
      <c r="Z418" s="379"/>
      <c r="AA418" s="379"/>
      <c r="AB418" s="379"/>
      <c r="AC418" s="380"/>
      <c r="AD418" s="378"/>
      <c r="AE418" s="379"/>
      <c r="AF418" s="379"/>
      <c r="AG418" s="379"/>
      <c r="AH418" s="379"/>
      <c r="AI418" s="379"/>
      <c r="AJ418" s="380"/>
    </row>
    <row r="419" spans="2:36" s="4" customFormat="1" hidden="1" outlineLevel="1" x14ac:dyDescent="0.25">
      <c r="B419" s="53" t="s">
        <v>87</v>
      </c>
      <c r="C419" s="378">
        <v>0</v>
      </c>
      <c r="D419" s="379">
        <v>4.020648538606951E-2</v>
      </c>
      <c r="E419" s="379">
        <v>1.4433210674859776E-2</v>
      </c>
      <c r="F419" s="379">
        <v>2.5165322647141278E-2</v>
      </c>
      <c r="G419" s="379">
        <v>6.2863429200062867E-3</v>
      </c>
      <c r="H419" s="379">
        <v>2.2919278356134519E-2</v>
      </c>
      <c r="I419" s="379">
        <v>8.359884410195613E-2</v>
      </c>
      <c r="J419" s="380">
        <v>4.2885180354247682E-2</v>
      </c>
      <c r="K419" s="378"/>
      <c r="L419" s="379"/>
      <c r="M419" s="379"/>
      <c r="N419" s="379"/>
      <c r="O419" s="379"/>
      <c r="P419" s="380"/>
      <c r="Q419" s="378"/>
      <c r="R419" s="379"/>
      <c r="S419" s="379"/>
      <c r="T419" s="379"/>
      <c r="U419" s="379"/>
      <c r="V419" s="380"/>
      <c r="W419" s="378"/>
      <c r="X419" s="379"/>
      <c r="Y419" s="379"/>
      <c r="Z419" s="379"/>
      <c r="AA419" s="379"/>
      <c r="AB419" s="379"/>
      <c r="AC419" s="380"/>
      <c r="AD419" s="378"/>
      <c r="AE419" s="379"/>
      <c r="AF419" s="379"/>
      <c r="AG419" s="379"/>
      <c r="AH419" s="379"/>
      <c r="AI419" s="379"/>
      <c r="AJ419" s="380"/>
    </row>
    <row r="420" spans="2:36" s="4" customFormat="1" hidden="1" outlineLevel="1" x14ac:dyDescent="0.25">
      <c r="B420" s="53" t="s">
        <v>88</v>
      </c>
      <c r="C420" s="378">
        <v>5.2316890881913304E-3</v>
      </c>
      <c r="D420" s="379">
        <v>9.696113074204947E-2</v>
      </c>
      <c r="E420" s="379">
        <v>3.2806504980815936E-2</v>
      </c>
      <c r="F420" s="379">
        <v>6.250819457191556E-2</v>
      </c>
      <c r="G420" s="379">
        <v>4.9772994787287708E-2</v>
      </c>
      <c r="H420" s="379">
        <v>5.7919898971675987E-2</v>
      </c>
      <c r="I420" s="379">
        <v>0.1583179027385245</v>
      </c>
      <c r="J420" s="380">
        <v>9.3767761242504036E-2</v>
      </c>
      <c r="K420" s="378"/>
      <c r="L420" s="379"/>
      <c r="M420" s="379"/>
      <c r="N420" s="379"/>
      <c r="O420" s="379"/>
      <c r="P420" s="380"/>
      <c r="Q420" s="378"/>
      <c r="R420" s="379"/>
      <c r="S420" s="379"/>
      <c r="T420" s="379"/>
      <c r="U420" s="379"/>
      <c r="V420" s="380"/>
      <c r="W420" s="378"/>
      <c r="X420" s="379"/>
      <c r="Y420" s="379"/>
      <c r="Z420" s="379"/>
      <c r="AA420" s="379"/>
      <c r="AB420" s="379"/>
      <c r="AC420" s="380"/>
      <c r="AD420" s="378"/>
      <c r="AE420" s="379"/>
      <c r="AF420" s="379"/>
      <c r="AG420" s="379"/>
      <c r="AH420" s="379"/>
      <c r="AI420" s="379"/>
      <c r="AJ420" s="380"/>
    </row>
    <row r="421" spans="2:36" s="4" customFormat="1" hidden="1" outlineLevel="1" x14ac:dyDescent="0.25">
      <c r="B421" s="53" t="s">
        <v>89</v>
      </c>
      <c r="C421" s="378">
        <v>2.0646937370956643E-3</v>
      </c>
      <c r="D421" s="379">
        <v>5.6762028608582572E-2</v>
      </c>
      <c r="E421" s="379">
        <v>3.0199944459872258E-2</v>
      </c>
      <c r="F421" s="379">
        <v>6.5167348728441973E-2</v>
      </c>
      <c r="G421" s="379">
        <v>2.8256241532804337E-2</v>
      </c>
      <c r="H421" s="379">
        <v>5.1722504358371862E-2</v>
      </c>
      <c r="I421" s="379">
        <v>0.15319664140381772</v>
      </c>
      <c r="J421" s="380">
        <v>8.9877144647692475E-2</v>
      </c>
      <c r="K421" s="378"/>
      <c r="L421" s="379"/>
      <c r="M421" s="379"/>
      <c r="N421" s="379"/>
      <c r="O421" s="379"/>
      <c r="P421" s="380"/>
      <c r="Q421" s="378"/>
      <c r="R421" s="379"/>
      <c r="S421" s="379"/>
      <c r="T421" s="379"/>
      <c r="U421" s="379"/>
      <c r="V421" s="380"/>
      <c r="W421" s="378"/>
      <c r="X421" s="379"/>
      <c r="Y421" s="379"/>
      <c r="Z421" s="379"/>
      <c r="AA421" s="379"/>
      <c r="AB421" s="379"/>
      <c r="AC421" s="380"/>
      <c r="AD421" s="378"/>
      <c r="AE421" s="379"/>
      <c r="AF421" s="379"/>
      <c r="AG421" s="379"/>
      <c r="AH421" s="379"/>
      <c r="AI421" s="379"/>
      <c r="AJ421" s="380"/>
    </row>
    <row r="422" spans="2:36" s="4" customFormat="1" ht="15.75" collapsed="1" x14ac:dyDescent="0.25">
      <c r="B422" s="65">
        <v>1986</v>
      </c>
      <c r="C422" s="381">
        <v>2.3610864548198118E-2</v>
      </c>
      <c r="D422" s="382">
        <v>3.7467846246900943E-2</v>
      </c>
      <c r="E422" s="382">
        <v>1.8243153935811014E-2</v>
      </c>
      <c r="F422" s="382">
        <v>3.0180049411388316E-2</v>
      </c>
      <c r="G422" s="382">
        <v>1.1415457506662719E-2</v>
      </c>
      <c r="H422" s="382">
        <v>2.6756175739865867E-2</v>
      </c>
      <c r="I422" s="382">
        <v>8.6246155075300604E-2</v>
      </c>
      <c r="J422" s="383">
        <v>4.7201742963566107E-2</v>
      </c>
      <c r="K422" s="381"/>
      <c r="L422" s="382"/>
      <c r="M422" s="382"/>
      <c r="N422" s="382"/>
      <c r="O422" s="382"/>
      <c r="P422" s="383"/>
      <c r="Q422" s="381"/>
      <c r="R422" s="382"/>
      <c r="S422" s="382"/>
      <c r="T422" s="382"/>
      <c r="U422" s="382"/>
      <c r="V422" s="383"/>
      <c r="W422" s="381"/>
      <c r="X422" s="382"/>
      <c r="Y422" s="382"/>
      <c r="Z422" s="382"/>
      <c r="AA422" s="382"/>
      <c r="AB422" s="382"/>
      <c r="AC422" s="383"/>
      <c r="AD422" s="381"/>
      <c r="AE422" s="382"/>
      <c r="AF422" s="382"/>
      <c r="AG422" s="382"/>
      <c r="AH422" s="382"/>
      <c r="AI422" s="382"/>
      <c r="AJ422" s="383"/>
    </row>
    <row r="423" spans="2:36" s="4" customFormat="1" hidden="1" outlineLevel="1" x14ac:dyDescent="0.25">
      <c r="B423" s="53" t="s">
        <v>78</v>
      </c>
      <c r="C423" s="378">
        <v>1.647875108412836E-2</v>
      </c>
      <c r="D423" s="379">
        <v>6.5411165471483151E-2</v>
      </c>
      <c r="E423" s="379">
        <v>4.0184678522571821E-2</v>
      </c>
      <c r="F423" s="379">
        <v>5.2151265329559902E-2</v>
      </c>
      <c r="G423" s="379">
        <v>4.2925278219395867E-3</v>
      </c>
      <c r="H423" s="379">
        <v>4.6877924329435869E-2</v>
      </c>
      <c r="I423" s="379">
        <v>0.17154005376983655</v>
      </c>
      <c r="J423" s="380">
        <v>8.3378613723441311E-2</v>
      </c>
      <c r="K423" s="378"/>
      <c r="L423" s="379"/>
      <c r="M423" s="379"/>
      <c r="N423" s="379"/>
      <c r="O423" s="379"/>
      <c r="P423" s="380"/>
      <c r="Q423" s="378"/>
      <c r="R423" s="379"/>
      <c r="S423" s="379"/>
      <c r="T423" s="379"/>
      <c r="U423" s="379"/>
      <c r="V423" s="380"/>
      <c r="W423" s="378"/>
      <c r="X423" s="379"/>
      <c r="Y423" s="379"/>
      <c r="Z423" s="379"/>
      <c r="AA423" s="379"/>
      <c r="AB423" s="379"/>
      <c r="AC423" s="380"/>
      <c r="AD423" s="378"/>
      <c r="AE423" s="379"/>
      <c r="AF423" s="379"/>
      <c r="AG423" s="379"/>
      <c r="AH423" s="379"/>
      <c r="AI423" s="379"/>
      <c r="AJ423" s="380"/>
    </row>
    <row r="424" spans="2:36" s="4" customFormat="1" hidden="1" outlineLevel="1" x14ac:dyDescent="0.25">
      <c r="B424" s="53" t="s">
        <v>79</v>
      </c>
      <c r="C424" s="378">
        <v>3.4821794346579268E-2</v>
      </c>
      <c r="D424" s="379">
        <v>4.8945933364367894E-2</v>
      </c>
      <c r="E424" s="379">
        <v>3.970873089891671E-2</v>
      </c>
      <c r="F424" s="379">
        <v>4.7326433807675719E-2</v>
      </c>
      <c r="G424" s="379">
        <v>5.0270688321732409E-3</v>
      </c>
      <c r="H424" s="379">
        <v>4.1831668241300982E-2</v>
      </c>
      <c r="I424" s="379">
        <v>0.17691546328959723</v>
      </c>
      <c r="J424" s="380">
        <v>8.0152919069526346E-2</v>
      </c>
      <c r="K424" s="378"/>
      <c r="L424" s="379"/>
      <c r="M424" s="379"/>
      <c r="N424" s="379"/>
      <c r="O424" s="379"/>
      <c r="P424" s="380"/>
      <c r="Q424" s="378"/>
      <c r="R424" s="379"/>
      <c r="S424" s="379"/>
      <c r="T424" s="379"/>
      <c r="U424" s="379"/>
      <c r="V424" s="380"/>
      <c r="W424" s="378"/>
      <c r="X424" s="379"/>
      <c r="Y424" s="379"/>
      <c r="Z424" s="379"/>
      <c r="AA424" s="379"/>
      <c r="AB424" s="379"/>
      <c r="AC424" s="380"/>
      <c r="AD424" s="378"/>
      <c r="AE424" s="379"/>
      <c r="AF424" s="379"/>
      <c r="AG424" s="379"/>
      <c r="AH424" s="379"/>
      <c r="AI424" s="379"/>
      <c r="AJ424" s="380"/>
    </row>
    <row r="425" spans="2:36" s="4" customFormat="1" hidden="1" outlineLevel="1" x14ac:dyDescent="0.25">
      <c r="B425" s="53" t="s">
        <v>80</v>
      </c>
      <c r="C425" s="378">
        <v>3.0069390902081727E-2</v>
      </c>
      <c r="D425" s="379">
        <v>5.1315477601327326E-2</v>
      </c>
      <c r="E425" s="379">
        <v>3.9563645203439787E-2</v>
      </c>
      <c r="F425" s="379">
        <v>6.018162835135827E-2</v>
      </c>
      <c r="G425" s="379">
        <v>6.3022663919524904E-3</v>
      </c>
      <c r="H425" s="379">
        <v>4.8055084251254571E-2</v>
      </c>
      <c r="I425" s="379">
        <v>0.1875429356537669</v>
      </c>
      <c r="J425" s="380">
        <v>9.0083422191557419E-2</v>
      </c>
      <c r="K425" s="378"/>
      <c r="L425" s="379"/>
      <c r="M425" s="379"/>
      <c r="N425" s="379"/>
      <c r="O425" s="379"/>
      <c r="P425" s="380"/>
      <c r="Q425" s="378"/>
      <c r="R425" s="379"/>
      <c r="S425" s="379"/>
      <c r="T425" s="379"/>
      <c r="U425" s="379"/>
      <c r="V425" s="380"/>
      <c r="W425" s="378"/>
      <c r="X425" s="379"/>
      <c r="Y425" s="379"/>
      <c r="Z425" s="379"/>
      <c r="AA425" s="379"/>
      <c r="AB425" s="379"/>
      <c r="AC425" s="380"/>
      <c r="AD425" s="378"/>
      <c r="AE425" s="379"/>
      <c r="AF425" s="379"/>
      <c r="AG425" s="379"/>
      <c r="AH425" s="379"/>
      <c r="AI425" s="379"/>
      <c r="AJ425" s="380"/>
    </row>
    <row r="426" spans="2:36" s="4" customFormat="1" hidden="1" outlineLevel="1" x14ac:dyDescent="0.25">
      <c r="B426" s="53" t="s">
        <v>81</v>
      </c>
      <c r="C426" s="378">
        <v>0</v>
      </c>
      <c r="D426" s="379">
        <v>2.7381815253281792E-2</v>
      </c>
      <c r="E426" s="379">
        <v>1.8956792526274815E-2</v>
      </c>
      <c r="F426" s="379">
        <v>3.3731996138159318E-2</v>
      </c>
      <c r="G426" s="379">
        <v>1.397732567168815E-3</v>
      </c>
      <c r="H426" s="379">
        <v>2.6235854982032351E-2</v>
      </c>
      <c r="I426" s="379">
        <v>0.12174648227549972</v>
      </c>
      <c r="J426" s="380">
        <v>5.0523276795380732E-2</v>
      </c>
      <c r="K426" s="378"/>
      <c r="L426" s="379"/>
      <c r="M426" s="379"/>
      <c r="N426" s="379"/>
      <c r="O426" s="379"/>
      <c r="P426" s="380"/>
      <c r="Q426" s="378"/>
      <c r="R426" s="379"/>
      <c r="S426" s="379"/>
      <c r="T426" s="379"/>
      <c r="U426" s="379"/>
      <c r="V426" s="380"/>
      <c r="W426" s="378"/>
      <c r="X426" s="379"/>
      <c r="Y426" s="379"/>
      <c r="Z426" s="379"/>
      <c r="AA426" s="379"/>
      <c r="AB426" s="379"/>
      <c r="AC426" s="380"/>
      <c r="AD426" s="378"/>
      <c r="AE426" s="379"/>
      <c r="AF426" s="379"/>
      <c r="AG426" s="379"/>
      <c r="AH426" s="379"/>
      <c r="AI426" s="379"/>
      <c r="AJ426" s="380"/>
    </row>
    <row r="427" spans="2:36" s="4" customFormat="1" hidden="1" outlineLevel="1" x14ac:dyDescent="0.25">
      <c r="B427" s="53" t="s">
        <v>82</v>
      </c>
      <c r="C427" s="378">
        <v>0</v>
      </c>
      <c r="D427" s="379">
        <v>1.5120967741935483E-3</v>
      </c>
      <c r="E427" s="379">
        <v>6.0935799782372148E-4</v>
      </c>
      <c r="F427" s="379">
        <v>6.5849956171295408E-3</v>
      </c>
      <c r="G427" s="379">
        <v>2.7947830715996805E-3</v>
      </c>
      <c r="H427" s="379">
        <v>4.0268607358581827E-3</v>
      </c>
      <c r="I427" s="379">
        <v>3.0034287221416326E-2</v>
      </c>
      <c r="J427" s="380">
        <v>1.0642848157000881E-2</v>
      </c>
      <c r="K427" s="378"/>
      <c r="L427" s="379"/>
      <c r="M427" s="379"/>
      <c r="N427" s="379"/>
      <c r="O427" s="379"/>
      <c r="P427" s="380"/>
      <c r="Q427" s="378"/>
      <c r="R427" s="379"/>
      <c r="S427" s="379"/>
      <c r="T427" s="379"/>
      <c r="U427" s="379"/>
      <c r="V427" s="380"/>
      <c r="W427" s="378"/>
      <c r="X427" s="379"/>
      <c r="Y427" s="379"/>
      <c r="Z427" s="379"/>
      <c r="AA427" s="379"/>
      <c r="AB427" s="379"/>
      <c r="AC427" s="380"/>
      <c r="AD427" s="378"/>
      <c r="AE427" s="379"/>
      <c r="AF427" s="379"/>
      <c r="AG427" s="379"/>
      <c r="AH427" s="379"/>
      <c r="AI427" s="379"/>
      <c r="AJ427" s="380"/>
    </row>
    <row r="428" spans="2:36" s="4" customFormat="1" hidden="1" outlineLevel="1" x14ac:dyDescent="0.25">
      <c r="B428" s="53" t="s">
        <v>83</v>
      </c>
      <c r="C428" s="378">
        <v>0</v>
      </c>
      <c r="D428" s="379">
        <v>1.8543701322784028E-3</v>
      </c>
      <c r="E428" s="379">
        <v>5.1495957567330964E-4</v>
      </c>
      <c r="F428" s="379">
        <v>2.5200201601612813E-4</v>
      </c>
      <c r="G428" s="379">
        <v>2.73084144051886E-3</v>
      </c>
      <c r="H428" s="379">
        <v>7.0444363042069375E-4</v>
      </c>
      <c r="I428" s="379">
        <v>5.0293378038558255E-4</v>
      </c>
      <c r="J428" s="380">
        <v>6.4482207870797501E-4</v>
      </c>
      <c r="K428" s="378"/>
      <c r="L428" s="379"/>
      <c r="M428" s="379"/>
      <c r="N428" s="379"/>
      <c r="O428" s="379"/>
      <c r="P428" s="380"/>
      <c r="Q428" s="378"/>
      <c r="R428" s="379"/>
      <c r="S428" s="379"/>
      <c r="T428" s="379"/>
      <c r="U428" s="379"/>
      <c r="V428" s="380"/>
      <c r="W428" s="378"/>
      <c r="X428" s="379"/>
      <c r="Y428" s="379"/>
      <c r="Z428" s="379"/>
      <c r="AA428" s="379"/>
      <c r="AB428" s="379"/>
      <c r="AC428" s="380"/>
      <c r="AD428" s="378"/>
      <c r="AE428" s="379"/>
      <c r="AF428" s="379"/>
      <c r="AG428" s="379"/>
      <c r="AH428" s="379"/>
      <c r="AI428" s="379"/>
      <c r="AJ428" s="380"/>
    </row>
    <row r="429" spans="2:36" s="4" customFormat="1" hidden="1" outlineLevel="1" x14ac:dyDescent="0.25">
      <c r="B429" s="53" t="s">
        <v>84</v>
      </c>
      <c r="C429" s="378">
        <v>0</v>
      </c>
      <c r="D429" s="379">
        <v>7.9153062234095181E-4</v>
      </c>
      <c r="E429" s="379">
        <v>5.6578153289076646E-4</v>
      </c>
      <c r="F429" s="379">
        <v>3.9663096987937752E-4</v>
      </c>
      <c r="G429" s="379">
        <v>6.8228337502842845E-4</v>
      </c>
      <c r="H429" s="379">
        <v>5.0056459029370335E-4</v>
      </c>
      <c r="I429" s="379">
        <v>4.6829172109530968E-4</v>
      </c>
      <c r="J429" s="380">
        <v>4.9021158164394823E-4</v>
      </c>
      <c r="K429" s="378"/>
      <c r="L429" s="379"/>
      <c r="M429" s="379"/>
      <c r="N429" s="379"/>
      <c r="O429" s="379"/>
      <c r="P429" s="380"/>
      <c r="Q429" s="378"/>
      <c r="R429" s="379"/>
      <c r="S429" s="379"/>
      <c r="T429" s="379"/>
      <c r="U429" s="379"/>
      <c r="V429" s="380"/>
      <c r="W429" s="378"/>
      <c r="X429" s="379"/>
      <c r="Y429" s="379"/>
      <c r="Z429" s="379"/>
      <c r="AA429" s="379"/>
      <c r="AB429" s="379"/>
      <c r="AC429" s="380"/>
      <c r="AD429" s="378"/>
      <c r="AE429" s="379"/>
      <c r="AF429" s="379"/>
      <c r="AG429" s="379"/>
      <c r="AH429" s="379"/>
      <c r="AI429" s="379"/>
      <c r="AJ429" s="380"/>
    </row>
    <row r="430" spans="2:36" s="4" customFormat="1" hidden="1" outlineLevel="1" x14ac:dyDescent="0.25">
      <c r="B430" s="53" t="s">
        <v>85</v>
      </c>
      <c r="C430" s="378">
        <v>0</v>
      </c>
      <c r="D430" s="379">
        <v>1.1187470033562411E-3</v>
      </c>
      <c r="E430" s="379">
        <v>6.7163654265419512E-3</v>
      </c>
      <c r="F430" s="379">
        <v>7.9970623036435592E-3</v>
      </c>
      <c r="G430" s="379">
        <v>0</v>
      </c>
      <c r="H430" s="379">
        <v>6.1025473279633646E-3</v>
      </c>
      <c r="I430" s="379">
        <v>0</v>
      </c>
      <c r="J430" s="380">
        <v>4.0928536170679536E-3</v>
      </c>
      <c r="K430" s="378"/>
      <c r="L430" s="379"/>
      <c r="M430" s="379"/>
      <c r="N430" s="379"/>
      <c r="O430" s="379"/>
      <c r="P430" s="380"/>
      <c r="Q430" s="378"/>
      <c r="R430" s="379"/>
      <c r="S430" s="379"/>
      <c r="T430" s="379"/>
      <c r="U430" s="379"/>
      <c r="V430" s="380"/>
      <c r="W430" s="378"/>
      <c r="X430" s="379"/>
      <c r="Y430" s="379"/>
      <c r="Z430" s="379"/>
      <c r="AA430" s="379"/>
      <c r="AB430" s="379"/>
      <c r="AC430" s="380"/>
      <c r="AD430" s="378"/>
      <c r="AE430" s="379"/>
      <c r="AF430" s="379"/>
      <c r="AG430" s="379"/>
      <c r="AH430" s="379"/>
      <c r="AI430" s="379"/>
      <c r="AJ430" s="380"/>
    </row>
    <row r="431" spans="2:36" s="4" customFormat="1" hidden="1" outlineLevel="1" x14ac:dyDescent="0.25">
      <c r="B431" s="53" t="s">
        <v>86</v>
      </c>
      <c r="C431" s="378">
        <v>0</v>
      </c>
      <c r="D431" s="379">
        <v>7.3719130114264651E-4</v>
      </c>
      <c r="E431" s="379">
        <v>1.0777579598497211E-2</v>
      </c>
      <c r="F431" s="379">
        <v>6.3465199915379732E-5</v>
      </c>
      <c r="G431" s="379">
        <v>0</v>
      </c>
      <c r="H431" s="379">
        <v>3.1975546836046738E-3</v>
      </c>
      <c r="I431" s="379">
        <v>3.2958117837947467E-4</v>
      </c>
      <c r="J431" s="380">
        <v>2.3386129291886226E-3</v>
      </c>
      <c r="K431" s="378"/>
      <c r="L431" s="379"/>
      <c r="M431" s="379"/>
      <c r="N431" s="379"/>
      <c r="O431" s="379"/>
      <c r="P431" s="380"/>
      <c r="Q431" s="378"/>
      <c r="R431" s="379"/>
      <c r="S431" s="379"/>
      <c r="T431" s="379"/>
      <c r="U431" s="379"/>
      <c r="V431" s="380"/>
      <c r="W431" s="378"/>
      <c r="X431" s="379"/>
      <c r="Y431" s="379"/>
      <c r="Z431" s="379"/>
      <c r="AA431" s="379"/>
      <c r="AB431" s="379"/>
      <c r="AC431" s="380"/>
      <c r="AD431" s="378"/>
      <c r="AE431" s="379"/>
      <c r="AF431" s="379"/>
      <c r="AG431" s="379"/>
      <c r="AH431" s="379"/>
      <c r="AI431" s="379"/>
      <c r="AJ431" s="380"/>
    </row>
    <row r="432" spans="2:36" s="4" customFormat="1" hidden="1" outlineLevel="1" x14ac:dyDescent="0.25">
      <c r="B432" s="53" t="s">
        <v>87</v>
      </c>
      <c r="C432" s="378">
        <v>6.728778467908903E-3</v>
      </c>
      <c r="D432" s="379">
        <v>2.3949861971200477E-2</v>
      </c>
      <c r="E432" s="379">
        <v>3.2761611100404701E-2</v>
      </c>
      <c r="F432" s="379">
        <v>2.7508960573476703E-2</v>
      </c>
      <c r="G432" s="379">
        <v>7.326007326007326E-3</v>
      </c>
      <c r="H432" s="379">
        <v>2.6649343149992781E-2</v>
      </c>
      <c r="I432" s="379">
        <v>0.11758710594927708</v>
      </c>
      <c r="J432" s="380">
        <v>5.2910777233991582E-2</v>
      </c>
      <c r="K432" s="378"/>
      <c r="L432" s="379"/>
      <c r="M432" s="379"/>
      <c r="N432" s="379"/>
      <c r="O432" s="379"/>
      <c r="P432" s="380"/>
      <c r="Q432" s="378"/>
      <c r="R432" s="379"/>
      <c r="S432" s="379"/>
      <c r="T432" s="379"/>
      <c r="U432" s="379"/>
      <c r="V432" s="380"/>
      <c r="W432" s="378"/>
      <c r="X432" s="379"/>
      <c r="Y432" s="379"/>
      <c r="Z432" s="379"/>
      <c r="AA432" s="379"/>
      <c r="AB432" s="379"/>
      <c r="AC432" s="380"/>
      <c r="AD432" s="378"/>
      <c r="AE432" s="379"/>
      <c r="AF432" s="379"/>
      <c r="AG432" s="379"/>
      <c r="AH432" s="379"/>
      <c r="AI432" s="379"/>
      <c r="AJ432" s="380"/>
    </row>
    <row r="433" spans="2:36" s="4" customFormat="1" hidden="1" outlineLevel="1" x14ac:dyDescent="0.25">
      <c r="B433" s="53" t="s">
        <v>88</v>
      </c>
      <c r="C433" s="378">
        <v>1.2914334911752045E-3</v>
      </c>
      <c r="D433" s="379">
        <v>6.5429472603242139E-2</v>
      </c>
      <c r="E433" s="379">
        <v>4.4504931245360389E-2</v>
      </c>
      <c r="F433" s="379">
        <v>7.9488680718188917E-2</v>
      </c>
      <c r="G433" s="379">
        <v>1.8001028630207441E-2</v>
      </c>
      <c r="H433" s="379">
        <v>6.2496298782052546E-2</v>
      </c>
      <c r="I433" s="379">
        <v>0.16300045422101098</v>
      </c>
      <c r="J433" s="380">
        <v>9.3987841492094257E-2</v>
      </c>
      <c r="K433" s="378"/>
      <c r="L433" s="379"/>
      <c r="M433" s="379"/>
      <c r="N433" s="379"/>
      <c r="O433" s="379"/>
      <c r="P433" s="380"/>
      <c r="Q433" s="378"/>
      <c r="R433" s="379"/>
      <c r="S433" s="379"/>
      <c r="T433" s="379"/>
      <c r="U433" s="379"/>
      <c r="V433" s="380"/>
      <c r="W433" s="378"/>
      <c r="X433" s="379"/>
      <c r="Y433" s="379"/>
      <c r="Z433" s="379"/>
      <c r="AA433" s="379"/>
      <c r="AB433" s="379"/>
      <c r="AC433" s="380"/>
      <c r="AD433" s="378"/>
      <c r="AE433" s="379"/>
      <c r="AF433" s="379"/>
      <c r="AG433" s="379"/>
      <c r="AH433" s="379"/>
      <c r="AI433" s="379"/>
      <c r="AJ433" s="380"/>
    </row>
    <row r="434" spans="2:36" s="4" customFormat="1" hidden="1" outlineLevel="1" x14ac:dyDescent="0.25">
      <c r="B434" s="53" t="s">
        <v>89</v>
      </c>
      <c r="C434" s="378">
        <v>2.853133769878391E-2</v>
      </c>
      <c r="D434" s="379">
        <v>6.468018050282931E-2</v>
      </c>
      <c r="E434" s="379">
        <v>4.086208627555972E-2</v>
      </c>
      <c r="F434" s="379">
        <v>9.9533164753938919E-2</v>
      </c>
      <c r="G434" s="379">
        <v>1.0068203962325431E-2</v>
      </c>
      <c r="H434" s="379">
        <v>7.1116776760536182E-2</v>
      </c>
      <c r="I434" s="379">
        <v>0.19356903434452324</v>
      </c>
      <c r="J434" s="380">
        <v>0.11573991664467183</v>
      </c>
      <c r="K434" s="378"/>
      <c r="L434" s="379"/>
      <c r="M434" s="379"/>
      <c r="N434" s="379"/>
      <c r="O434" s="379"/>
      <c r="P434" s="380"/>
      <c r="Q434" s="378"/>
      <c r="R434" s="379"/>
      <c r="S434" s="379"/>
      <c r="T434" s="379"/>
      <c r="U434" s="379"/>
      <c r="V434" s="380"/>
      <c r="W434" s="378"/>
      <c r="X434" s="379"/>
      <c r="Y434" s="379"/>
      <c r="Z434" s="379"/>
      <c r="AA434" s="379"/>
      <c r="AB434" s="379"/>
      <c r="AC434" s="380"/>
      <c r="AD434" s="378"/>
      <c r="AE434" s="379"/>
      <c r="AF434" s="379"/>
      <c r="AG434" s="379"/>
      <c r="AH434" s="379"/>
      <c r="AI434" s="379"/>
      <c r="AJ434" s="380"/>
    </row>
    <row r="435" spans="2:36" s="4" customFormat="1" ht="15.75" collapsed="1" x14ac:dyDescent="0.25">
      <c r="B435" s="65">
        <v>1985</v>
      </c>
      <c r="C435" s="381">
        <v>1.0918659911236793E-2</v>
      </c>
      <c r="D435" s="382">
        <v>3.3572793778422198E-2</v>
      </c>
      <c r="E435" s="382">
        <v>2.4464727827971083E-2</v>
      </c>
      <c r="F435" s="382">
        <v>3.6340213335552686E-2</v>
      </c>
      <c r="G435" s="382">
        <v>5.0062578222778474E-3</v>
      </c>
      <c r="H435" s="382">
        <v>3.0004349460996078E-2</v>
      </c>
      <c r="I435" s="382">
        <v>0.1046328553864791</v>
      </c>
      <c r="J435" s="383">
        <v>5.2517702239349158E-2</v>
      </c>
      <c r="K435" s="381"/>
      <c r="L435" s="382"/>
      <c r="M435" s="382"/>
      <c r="N435" s="382"/>
      <c r="O435" s="382"/>
      <c r="P435" s="383"/>
      <c r="Q435" s="381"/>
      <c r="R435" s="382"/>
      <c r="S435" s="382"/>
      <c r="T435" s="382"/>
      <c r="U435" s="382"/>
      <c r="V435" s="383"/>
      <c r="W435" s="381"/>
      <c r="X435" s="382"/>
      <c r="Y435" s="382"/>
      <c r="Z435" s="382"/>
      <c r="AA435" s="382"/>
      <c r="AB435" s="382"/>
      <c r="AC435" s="383"/>
      <c r="AD435" s="381"/>
      <c r="AE435" s="382"/>
      <c r="AF435" s="382"/>
      <c r="AG435" s="382"/>
      <c r="AH435" s="382"/>
      <c r="AI435" s="382"/>
      <c r="AJ435" s="383"/>
    </row>
    <row r="436" spans="2:36" s="4" customFormat="1" hidden="1" outlineLevel="1" x14ac:dyDescent="0.25">
      <c r="B436" s="53" t="s">
        <v>78</v>
      </c>
      <c r="C436" s="378">
        <v>0</v>
      </c>
      <c r="D436" s="379">
        <v>8.6031982575800997E-2</v>
      </c>
      <c r="E436" s="379">
        <v>4.0528155867078509E-2</v>
      </c>
      <c r="F436" s="379">
        <v>5.6697151458480623E-2</v>
      </c>
      <c r="G436" s="379">
        <v>3.9798355001326611E-3</v>
      </c>
      <c r="H436" s="379">
        <v>5.169335158621511E-2</v>
      </c>
      <c r="I436" s="379">
        <v>0.168842633461878</v>
      </c>
      <c r="J436" s="380">
        <v>8.6748880794149538E-2</v>
      </c>
      <c r="K436" s="378"/>
      <c r="L436" s="379"/>
      <c r="M436" s="379"/>
      <c r="N436" s="379"/>
      <c r="O436" s="379"/>
      <c r="P436" s="380"/>
      <c r="Q436" s="378"/>
      <c r="R436" s="379"/>
      <c r="S436" s="379"/>
      <c r="T436" s="379"/>
      <c r="U436" s="379"/>
      <c r="V436" s="380"/>
      <c r="W436" s="378"/>
      <c r="X436" s="379"/>
      <c r="Y436" s="379"/>
      <c r="Z436" s="379"/>
      <c r="AA436" s="379"/>
      <c r="AB436" s="379"/>
      <c r="AC436" s="380"/>
      <c r="AD436" s="378"/>
      <c r="AE436" s="379"/>
      <c r="AF436" s="379"/>
      <c r="AG436" s="379"/>
      <c r="AH436" s="379"/>
      <c r="AI436" s="379"/>
      <c r="AJ436" s="380"/>
    </row>
    <row r="437" spans="2:36" s="4" customFormat="1" hidden="1" outlineLevel="1" x14ac:dyDescent="0.25">
      <c r="B437" s="53" t="s">
        <v>79</v>
      </c>
      <c r="C437" s="378">
        <v>9.8261526832955411E-3</v>
      </c>
      <c r="D437" s="379">
        <v>5.7710501419110688E-2</v>
      </c>
      <c r="E437" s="379">
        <v>3.817304121797252E-2</v>
      </c>
      <c r="F437" s="379">
        <v>5.9765759559076814E-2</v>
      </c>
      <c r="G437" s="379">
        <v>7.5316185874662496E-3</v>
      </c>
      <c r="H437" s="379">
        <v>4.7914874637611904E-2</v>
      </c>
      <c r="I437" s="379">
        <v>0.14881909547738695</v>
      </c>
      <c r="J437" s="380">
        <v>7.789231676457635E-2</v>
      </c>
      <c r="K437" s="378"/>
      <c r="L437" s="379"/>
      <c r="M437" s="379"/>
      <c r="N437" s="379"/>
      <c r="O437" s="379"/>
      <c r="P437" s="380"/>
      <c r="Q437" s="378"/>
      <c r="R437" s="379"/>
      <c r="S437" s="379"/>
      <c r="T437" s="379"/>
      <c r="U437" s="379"/>
      <c r="V437" s="380"/>
      <c r="W437" s="378"/>
      <c r="X437" s="379"/>
      <c r="Y437" s="379"/>
      <c r="Z437" s="379"/>
      <c r="AA437" s="379"/>
      <c r="AB437" s="379"/>
      <c r="AC437" s="380"/>
      <c r="AD437" s="378"/>
      <c r="AE437" s="379"/>
      <c r="AF437" s="379"/>
      <c r="AG437" s="379"/>
      <c r="AH437" s="379"/>
      <c r="AI437" s="379"/>
      <c r="AJ437" s="380"/>
    </row>
    <row r="438" spans="2:36" s="4" customFormat="1" hidden="1" outlineLevel="1" x14ac:dyDescent="0.25">
      <c r="B438" s="53" t="s">
        <v>80</v>
      </c>
      <c r="C438" s="378">
        <v>7.5131480090157776E-3</v>
      </c>
      <c r="D438" s="379">
        <v>6.5457955611128479E-2</v>
      </c>
      <c r="E438" s="379">
        <v>4.1026823963619591E-2</v>
      </c>
      <c r="F438" s="379">
        <v>6.0582252139383772E-2</v>
      </c>
      <c r="G438" s="379">
        <v>5.8411214953271026E-3</v>
      </c>
      <c r="H438" s="379">
        <v>5.0192678227360309E-2</v>
      </c>
      <c r="I438" s="379">
        <v>0.15031798945551694</v>
      </c>
      <c r="J438" s="380">
        <v>7.9180270642107642E-2</v>
      </c>
      <c r="K438" s="378"/>
      <c r="L438" s="379"/>
      <c r="M438" s="379"/>
      <c r="N438" s="379"/>
      <c r="O438" s="379"/>
      <c r="P438" s="380"/>
      <c r="Q438" s="378"/>
      <c r="R438" s="379"/>
      <c r="S438" s="379"/>
      <c r="T438" s="379"/>
      <c r="U438" s="379"/>
      <c r="V438" s="380"/>
      <c r="W438" s="378"/>
      <c r="X438" s="379"/>
      <c r="Y438" s="379"/>
      <c r="Z438" s="379"/>
      <c r="AA438" s="379"/>
      <c r="AB438" s="379"/>
      <c r="AC438" s="380"/>
      <c r="AD438" s="378"/>
      <c r="AE438" s="379"/>
      <c r="AF438" s="379"/>
      <c r="AG438" s="379"/>
      <c r="AH438" s="379"/>
      <c r="AI438" s="379"/>
      <c r="AJ438" s="380"/>
    </row>
    <row r="439" spans="2:36" s="4" customFormat="1" hidden="1" outlineLevel="1" x14ac:dyDescent="0.25">
      <c r="B439" s="53" t="s">
        <v>81</v>
      </c>
      <c r="C439" s="378">
        <v>4.1017227235438884E-3</v>
      </c>
      <c r="D439" s="379">
        <v>5.3674768518518517E-2</v>
      </c>
      <c r="E439" s="379">
        <v>3.1827445652173915E-2</v>
      </c>
      <c r="F439" s="379">
        <v>3.5945595854922283E-2</v>
      </c>
      <c r="G439" s="379">
        <v>7.109585682765384E-3</v>
      </c>
      <c r="H439" s="379">
        <v>3.3998681662752855E-2</v>
      </c>
      <c r="I439" s="379">
        <v>0.10694668820678514</v>
      </c>
      <c r="J439" s="380">
        <v>5.6508239449658888E-2</v>
      </c>
      <c r="K439" s="378"/>
      <c r="L439" s="379"/>
      <c r="M439" s="379"/>
      <c r="N439" s="379"/>
      <c r="O439" s="379"/>
      <c r="P439" s="380"/>
      <c r="Q439" s="378"/>
      <c r="R439" s="379"/>
      <c r="S439" s="379"/>
      <c r="T439" s="379"/>
      <c r="U439" s="379"/>
      <c r="V439" s="380"/>
      <c r="W439" s="378"/>
      <c r="X439" s="379"/>
      <c r="Y439" s="379"/>
      <c r="Z439" s="379"/>
      <c r="AA439" s="379"/>
      <c r="AB439" s="379"/>
      <c r="AC439" s="380"/>
      <c r="AD439" s="378"/>
      <c r="AE439" s="379"/>
      <c r="AF439" s="379"/>
      <c r="AG439" s="379"/>
      <c r="AH439" s="379"/>
      <c r="AI439" s="379"/>
      <c r="AJ439" s="380"/>
    </row>
    <row r="440" spans="2:36" s="4" customFormat="1" hidden="1" outlineLevel="1" x14ac:dyDescent="0.25">
      <c r="B440" s="53" t="s">
        <v>82</v>
      </c>
      <c r="C440" s="378">
        <v>0</v>
      </c>
      <c r="D440" s="379">
        <v>1.9613611846621554E-3</v>
      </c>
      <c r="E440" s="379">
        <v>4.8894238002106217E-4</v>
      </c>
      <c r="F440" s="379">
        <v>1.2637698253891358E-4</v>
      </c>
      <c r="G440" s="379">
        <v>3.7105751391465676E-4</v>
      </c>
      <c r="H440" s="379">
        <v>4.4675147853465516E-4</v>
      </c>
      <c r="I440" s="379">
        <v>2.2589510937088213E-4</v>
      </c>
      <c r="J440" s="380">
        <v>3.9809907690776543E-4</v>
      </c>
      <c r="K440" s="378"/>
      <c r="L440" s="379"/>
      <c r="M440" s="379"/>
      <c r="N440" s="379"/>
      <c r="O440" s="379"/>
      <c r="P440" s="380"/>
      <c r="Q440" s="378"/>
      <c r="R440" s="379"/>
      <c r="S440" s="379"/>
      <c r="T440" s="379"/>
      <c r="U440" s="379"/>
      <c r="V440" s="380"/>
      <c r="W440" s="378"/>
      <c r="X440" s="379"/>
      <c r="Y440" s="379"/>
      <c r="Z440" s="379"/>
      <c r="AA440" s="379"/>
      <c r="AB440" s="379"/>
      <c r="AC440" s="380"/>
      <c r="AD440" s="378"/>
      <c r="AE440" s="379"/>
      <c r="AF440" s="379"/>
      <c r="AG440" s="379"/>
      <c r="AH440" s="379"/>
      <c r="AI440" s="379"/>
      <c r="AJ440" s="380"/>
    </row>
    <row r="441" spans="2:36" s="4" customFormat="1" hidden="1" outlineLevel="1" x14ac:dyDescent="0.25">
      <c r="B441" s="53" t="s">
        <v>83</v>
      </c>
      <c r="C441" s="378">
        <v>6.8637803590285108E-3</v>
      </c>
      <c r="D441" s="379">
        <v>0</v>
      </c>
      <c r="E441" s="379">
        <v>3.4429333792391115E-4</v>
      </c>
      <c r="F441" s="379">
        <v>1.0516076451875805E-4</v>
      </c>
      <c r="G441" s="379">
        <v>6.3401489935013475E-4</v>
      </c>
      <c r="H441" s="379">
        <v>3.695114803394409E-4</v>
      </c>
      <c r="I441" s="379">
        <v>4.5510239803955892E-4</v>
      </c>
      <c r="J441" s="380">
        <v>3.9235102338225266E-4</v>
      </c>
      <c r="K441" s="378"/>
      <c r="L441" s="379"/>
      <c r="M441" s="379"/>
      <c r="N441" s="379"/>
      <c r="O441" s="379"/>
      <c r="P441" s="380"/>
      <c r="Q441" s="378"/>
      <c r="R441" s="379"/>
      <c r="S441" s="379"/>
      <c r="T441" s="379"/>
      <c r="U441" s="379"/>
      <c r="V441" s="380"/>
      <c r="W441" s="378"/>
      <c r="X441" s="379"/>
      <c r="Y441" s="379"/>
      <c r="Z441" s="379"/>
      <c r="AA441" s="379"/>
      <c r="AB441" s="379"/>
      <c r="AC441" s="380"/>
      <c r="AD441" s="378"/>
      <c r="AE441" s="379"/>
      <c r="AF441" s="379"/>
      <c r="AG441" s="379"/>
      <c r="AH441" s="379"/>
      <c r="AI441" s="379"/>
      <c r="AJ441" s="380"/>
    </row>
    <row r="442" spans="2:36" s="4" customFormat="1" hidden="1" outlineLevel="1" x14ac:dyDescent="0.25">
      <c r="B442" s="53" t="s">
        <v>84</v>
      </c>
      <c r="C442" s="378">
        <v>5.2576235541535229E-3</v>
      </c>
      <c r="D442" s="379">
        <v>8.9031339031339033E-4</v>
      </c>
      <c r="E442" s="379">
        <v>3.5150620408450207E-5</v>
      </c>
      <c r="F442" s="379">
        <v>9.4475542643898057E-5</v>
      </c>
      <c r="G442" s="379">
        <v>1.8839487565938207E-4</v>
      </c>
      <c r="H442" s="379">
        <v>2.9138182225708843E-4</v>
      </c>
      <c r="I442" s="379">
        <v>1.0249051962693452E-3</v>
      </c>
      <c r="J442" s="380">
        <v>5.1458778399787926E-4</v>
      </c>
      <c r="K442" s="378"/>
      <c r="L442" s="379"/>
      <c r="M442" s="379"/>
      <c r="N442" s="379"/>
      <c r="O442" s="379"/>
      <c r="P442" s="380"/>
      <c r="Q442" s="378"/>
      <c r="R442" s="379"/>
      <c r="S442" s="379"/>
      <c r="T442" s="379"/>
      <c r="U442" s="379"/>
      <c r="V442" s="380"/>
      <c r="W442" s="378"/>
      <c r="X442" s="379"/>
      <c r="Y442" s="379"/>
      <c r="Z442" s="379"/>
      <c r="AA442" s="379"/>
      <c r="AB442" s="379"/>
      <c r="AC442" s="380"/>
      <c r="AD442" s="378"/>
      <c r="AE442" s="379"/>
      <c r="AF442" s="379"/>
      <c r="AG442" s="379"/>
      <c r="AH442" s="379"/>
      <c r="AI442" s="379"/>
      <c r="AJ442" s="380"/>
    </row>
    <row r="443" spans="2:36" s="4" customFormat="1" hidden="1" outlineLevel="1" x14ac:dyDescent="0.25">
      <c r="B443" s="53" t="s">
        <v>85</v>
      </c>
      <c r="C443" s="378">
        <v>5.1984877126654066E-3</v>
      </c>
      <c r="D443" s="379">
        <v>8.8209350191120262E-4</v>
      </c>
      <c r="E443" s="379">
        <v>2.1201841531378726E-4</v>
      </c>
      <c r="F443" s="379">
        <v>2.1987686895338611E-5</v>
      </c>
      <c r="G443" s="379">
        <v>1.4249073810202338E-4</v>
      </c>
      <c r="H443" s="379">
        <v>3.1609933421577731E-4</v>
      </c>
      <c r="I443" s="379">
        <v>8.0161238605652512E-4</v>
      </c>
      <c r="J443" s="380">
        <v>4.6240061837455828E-4</v>
      </c>
      <c r="K443" s="378"/>
      <c r="L443" s="379"/>
      <c r="M443" s="379"/>
      <c r="N443" s="379"/>
      <c r="O443" s="379"/>
      <c r="P443" s="380"/>
      <c r="Q443" s="378"/>
      <c r="R443" s="379"/>
      <c r="S443" s="379"/>
      <c r="T443" s="379"/>
      <c r="U443" s="379"/>
      <c r="V443" s="380"/>
      <c r="W443" s="378"/>
      <c r="X443" s="379"/>
      <c r="Y443" s="379"/>
      <c r="Z443" s="379"/>
      <c r="AA443" s="379"/>
      <c r="AB443" s="379"/>
      <c r="AC443" s="380"/>
      <c r="AD443" s="378"/>
      <c r="AE443" s="379"/>
      <c r="AF443" s="379"/>
      <c r="AG443" s="379"/>
      <c r="AH443" s="379"/>
      <c r="AI443" s="379"/>
      <c r="AJ443" s="380"/>
    </row>
    <row r="444" spans="2:36" s="4" customFormat="1" hidden="1" outlineLevel="1" x14ac:dyDescent="0.25">
      <c r="B444" s="53" t="s">
        <v>86</v>
      </c>
      <c r="C444" s="378">
        <v>2.9311187103077674E-3</v>
      </c>
      <c r="D444" s="379">
        <v>9.5272993770611949E-4</v>
      </c>
      <c r="E444" s="379">
        <v>9.7323600973236014E-4</v>
      </c>
      <c r="F444" s="379">
        <v>2.1364477994587666E-4</v>
      </c>
      <c r="G444" s="379">
        <v>0</v>
      </c>
      <c r="H444" s="379">
        <v>5.9548494805457199E-4</v>
      </c>
      <c r="I444" s="379">
        <v>4.0481459491552871E-4</v>
      </c>
      <c r="J444" s="380">
        <v>5.4159197528509857E-4</v>
      </c>
      <c r="K444" s="378"/>
      <c r="L444" s="379"/>
      <c r="M444" s="379"/>
      <c r="N444" s="379"/>
      <c r="O444" s="379"/>
      <c r="P444" s="380"/>
      <c r="Q444" s="378"/>
      <c r="R444" s="379"/>
      <c r="S444" s="379"/>
      <c r="T444" s="379"/>
      <c r="U444" s="379"/>
      <c r="V444" s="380"/>
      <c r="W444" s="378"/>
      <c r="X444" s="379"/>
      <c r="Y444" s="379"/>
      <c r="Z444" s="379"/>
      <c r="AA444" s="379"/>
      <c r="AB444" s="379"/>
      <c r="AC444" s="380"/>
      <c r="AD444" s="378"/>
      <c r="AE444" s="379"/>
      <c r="AF444" s="379"/>
      <c r="AG444" s="379"/>
      <c r="AH444" s="379"/>
      <c r="AI444" s="379"/>
      <c r="AJ444" s="380"/>
    </row>
    <row r="445" spans="2:36" s="4" customFormat="1" hidden="1" outlineLevel="1" x14ac:dyDescent="0.25">
      <c r="B445" s="53" t="s">
        <v>87</v>
      </c>
      <c r="C445" s="378">
        <v>0</v>
      </c>
      <c r="D445" s="379">
        <v>2.9887310142087214E-2</v>
      </c>
      <c r="E445" s="379">
        <v>2.5388005365012456E-2</v>
      </c>
      <c r="F445" s="379">
        <v>1.7961307650342019E-2</v>
      </c>
      <c r="G445" s="379">
        <v>3.0409925799781048E-3</v>
      </c>
      <c r="H445" s="379">
        <v>2.0328464683763328E-2</v>
      </c>
      <c r="I445" s="379">
        <v>0.10873927233168137</v>
      </c>
      <c r="J445" s="380">
        <v>4.5581979891724668E-2</v>
      </c>
      <c r="K445" s="378"/>
      <c r="L445" s="379"/>
      <c r="M445" s="379"/>
      <c r="N445" s="379"/>
      <c r="O445" s="379"/>
      <c r="P445" s="380"/>
      <c r="Q445" s="378"/>
      <c r="R445" s="379"/>
      <c r="S445" s="379"/>
      <c r="T445" s="379"/>
      <c r="U445" s="379"/>
      <c r="V445" s="380"/>
      <c r="W445" s="378"/>
      <c r="X445" s="379"/>
      <c r="Y445" s="379"/>
      <c r="Z445" s="379"/>
      <c r="AA445" s="379"/>
      <c r="AB445" s="379"/>
      <c r="AC445" s="380"/>
      <c r="AD445" s="378"/>
      <c r="AE445" s="379"/>
      <c r="AF445" s="379"/>
      <c r="AG445" s="379"/>
      <c r="AH445" s="379"/>
      <c r="AI445" s="379"/>
      <c r="AJ445" s="380"/>
    </row>
    <row r="446" spans="2:36" s="4" customFormat="1" hidden="1" outlineLevel="1" x14ac:dyDescent="0.25">
      <c r="B446" s="53" t="s">
        <v>88</v>
      </c>
      <c r="C446" s="378">
        <v>5.1369863013698627E-3</v>
      </c>
      <c r="D446" s="379">
        <v>5.0239909681061248E-2</v>
      </c>
      <c r="E446" s="379">
        <v>5.2880686461454642E-2</v>
      </c>
      <c r="F446" s="379">
        <v>4.2244347259700381E-2</v>
      </c>
      <c r="G446" s="379">
        <v>7.3688773298656264E-3</v>
      </c>
      <c r="H446" s="379">
        <v>4.3263559012371458E-2</v>
      </c>
      <c r="I446" s="379">
        <v>0.16891684927310854</v>
      </c>
      <c r="J446" s="380">
        <v>8.1844226122437164E-2</v>
      </c>
      <c r="K446" s="378"/>
      <c r="L446" s="379"/>
      <c r="M446" s="379"/>
      <c r="N446" s="379"/>
      <c r="O446" s="379"/>
      <c r="P446" s="380"/>
      <c r="Q446" s="378"/>
      <c r="R446" s="379"/>
      <c r="S446" s="379"/>
      <c r="T446" s="379"/>
      <c r="U446" s="379"/>
      <c r="V446" s="380"/>
      <c r="W446" s="378"/>
      <c r="X446" s="379"/>
      <c r="Y446" s="379"/>
      <c r="Z446" s="379"/>
      <c r="AA446" s="379"/>
      <c r="AB446" s="379"/>
      <c r="AC446" s="380"/>
      <c r="AD446" s="378"/>
      <c r="AE446" s="379"/>
      <c r="AF446" s="379"/>
      <c r="AG446" s="379"/>
      <c r="AH446" s="379"/>
      <c r="AI446" s="379"/>
      <c r="AJ446" s="380"/>
    </row>
    <row r="447" spans="2:36" s="4" customFormat="1" hidden="1" outlineLevel="1" x14ac:dyDescent="0.25">
      <c r="B447" s="53" t="s">
        <v>89</v>
      </c>
      <c r="C447" s="378">
        <v>2.5210084033613447E-3</v>
      </c>
      <c r="D447" s="379">
        <v>6.9443523247330372E-2</v>
      </c>
      <c r="E447" s="379">
        <v>5.0157647513030049E-2</v>
      </c>
      <c r="F447" s="379">
        <v>4.953428234289875E-2</v>
      </c>
      <c r="G447" s="379">
        <v>1.6742005692281934E-4</v>
      </c>
      <c r="H447" s="379">
        <v>4.8609859767020341E-2</v>
      </c>
      <c r="I447" s="379">
        <v>0.20689252336448599</v>
      </c>
      <c r="J447" s="380">
        <v>9.8007189575844186E-2</v>
      </c>
      <c r="K447" s="378"/>
      <c r="L447" s="379"/>
      <c r="M447" s="379"/>
      <c r="N447" s="379"/>
      <c r="O447" s="379"/>
      <c r="P447" s="380"/>
      <c r="Q447" s="378"/>
      <c r="R447" s="379"/>
      <c r="S447" s="379"/>
      <c r="T447" s="379"/>
      <c r="U447" s="379"/>
      <c r="V447" s="380"/>
      <c r="W447" s="378"/>
      <c r="X447" s="379"/>
      <c r="Y447" s="379"/>
      <c r="Z447" s="379"/>
      <c r="AA447" s="379"/>
      <c r="AB447" s="379"/>
      <c r="AC447" s="380"/>
      <c r="AD447" s="378"/>
      <c r="AE447" s="379"/>
      <c r="AF447" s="379"/>
      <c r="AG447" s="379"/>
      <c r="AH447" s="379"/>
      <c r="AI447" s="379"/>
      <c r="AJ447" s="380"/>
    </row>
    <row r="448" spans="2:36" s="4" customFormat="1" ht="15.75" collapsed="1" x14ac:dyDescent="0.25">
      <c r="B448" s="65">
        <v>1984</v>
      </c>
      <c r="C448" s="381">
        <v>4.2905532555513734E-3</v>
      </c>
      <c r="D448" s="382">
        <v>3.9341467248697082E-2</v>
      </c>
      <c r="E448" s="382">
        <v>2.4045977011494253E-2</v>
      </c>
      <c r="F448" s="382">
        <v>2.686701872299568E-2</v>
      </c>
      <c r="G448" s="382">
        <v>3.1729367162438029E-3</v>
      </c>
      <c r="H448" s="382">
        <v>2.551544211094664E-2</v>
      </c>
      <c r="I448" s="382">
        <v>9.5359283666951095E-2</v>
      </c>
      <c r="J448" s="383">
        <v>4.582180560161149E-2</v>
      </c>
      <c r="K448" s="381"/>
      <c r="L448" s="382"/>
      <c r="M448" s="382"/>
      <c r="N448" s="382"/>
      <c r="O448" s="382"/>
      <c r="P448" s="383"/>
      <c r="Q448" s="381"/>
      <c r="R448" s="382"/>
      <c r="S448" s="382"/>
      <c r="T448" s="382"/>
      <c r="U448" s="382"/>
      <c r="V448" s="383"/>
      <c r="W448" s="381"/>
      <c r="X448" s="382"/>
      <c r="Y448" s="382"/>
      <c r="Z448" s="382"/>
      <c r="AA448" s="382"/>
      <c r="AB448" s="382"/>
      <c r="AC448" s="383"/>
      <c r="AD448" s="381"/>
      <c r="AE448" s="382"/>
      <c r="AF448" s="382"/>
      <c r="AG448" s="382"/>
      <c r="AH448" s="382"/>
      <c r="AI448" s="382"/>
      <c r="AJ448" s="383"/>
    </row>
    <row r="449" spans="2:36" s="4" customFormat="1" hidden="1" outlineLevel="1" x14ac:dyDescent="0.25">
      <c r="B449" s="53" t="s">
        <v>78</v>
      </c>
      <c r="C449" s="378">
        <v>0.20856002901704751</v>
      </c>
      <c r="D449" s="379">
        <v>8.1844519555770157E-2</v>
      </c>
      <c r="E449" s="379">
        <v>7.1191896241598038E-2</v>
      </c>
      <c r="F449" s="379">
        <v>6.8359752561376372E-2</v>
      </c>
      <c r="G449" s="379">
        <v>5.597014925373134E-3</v>
      </c>
      <c r="H449" s="379">
        <v>7.0649236251526498E-2</v>
      </c>
      <c r="I449" s="379">
        <v>0.17287547860428154</v>
      </c>
      <c r="J449" s="380">
        <v>0.10066535151913682</v>
      </c>
      <c r="K449" s="378"/>
      <c r="L449" s="379"/>
      <c r="M449" s="379"/>
      <c r="N449" s="379"/>
      <c r="O449" s="379"/>
      <c r="P449" s="380"/>
      <c r="Q449" s="378"/>
      <c r="R449" s="379"/>
      <c r="S449" s="379"/>
      <c r="T449" s="379"/>
      <c r="U449" s="379"/>
      <c r="V449" s="380"/>
      <c r="W449" s="378"/>
      <c r="X449" s="379"/>
      <c r="Y449" s="379"/>
      <c r="Z449" s="379"/>
      <c r="AA449" s="379"/>
      <c r="AB449" s="379"/>
      <c r="AC449" s="380"/>
      <c r="AD449" s="378"/>
      <c r="AE449" s="379"/>
      <c r="AF449" s="379"/>
      <c r="AG449" s="379"/>
      <c r="AH449" s="379"/>
      <c r="AI449" s="379"/>
      <c r="AJ449" s="380"/>
    </row>
    <row r="450" spans="2:36" s="4" customFormat="1" hidden="1" outlineLevel="1" x14ac:dyDescent="0.25">
      <c r="B450" s="53" t="s">
        <v>79</v>
      </c>
      <c r="C450" s="378">
        <v>0.12603828096785843</v>
      </c>
      <c r="D450" s="379">
        <v>7.6805418988309837E-2</v>
      </c>
      <c r="E450" s="379">
        <v>6.3390125042499343E-2</v>
      </c>
      <c r="F450" s="379">
        <v>5.8240230929598548E-2</v>
      </c>
      <c r="G450" s="379">
        <v>2.1050169570810432E-3</v>
      </c>
      <c r="H450" s="379">
        <v>6.0206820587952223E-2</v>
      </c>
      <c r="I450" s="379">
        <v>0.17001562848850191</v>
      </c>
      <c r="J450" s="380">
        <v>9.0627246932574623E-2</v>
      </c>
      <c r="K450" s="378"/>
      <c r="L450" s="379"/>
      <c r="M450" s="379"/>
      <c r="N450" s="379"/>
      <c r="O450" s="379"/>
      <c r="P450" s="380"/>
      <c r="Q450" s="378"/>
      <c r="R450" s="379"/>
      <c r="S450" s="379"/>
      <c r="T450" s="379"/>
      <c r="U450" s="379"/>
      <c r="V450" s="380"/>
      <c r="W450" s="378"/>
      <c r="X450" s="379"/>
      <c r="Y450" s="379"/>
      <c r="Z450" s="379"/>
      <c r="AA450" s="379"/>
      <c r="AB450" s="379"/>
      <c r="AC450" s="380"/>
      <c r="AD450" s="378"/>
      <c r="AE450" s="379"/>
      <c r="AF450" s="379"/>
      <c r="AG450" s="379"/>
      <c r="AH450" s="379"/>
      <c r="AI450" s="379"/>
      <c r="AJ450" s="380"/>
    </row>
    <row r="451" spans="2:36" s="4" customFormat="1" hidden="1" outlineLevel="1" x14ac:dyDescent="0.25">
      <c r="B451" s="53" t="s">
        <v>80</v>
      </c>
      <c r="C451" s="378">
        <v>0.23187365398420676</v>
      </c>
      <c r="D451" s="379">
        <v>8.0149569175743784E-2</v>
      </c>
      <c r="E451" s="379">
        <v>5.9081035923141186E-2</v>
      </c>
      <c r="F451" s="379">
        <v>6.0584024542665607E-2</v>
      </c>
      <c r="G451" s="379">
        <v>4.2771599657827203E-3</v>
      </c>
      <c r="H451" s="379">
        <v>6.3801377815620411E-2</v>
      </c>
      <c r="I451" s="379">
        <v>0.14961280099979915</v>
      </c>
      <c r="J451" s="380">
        <v>8.9753713865322188E-2</v>
      </c>
      <c r="K451" s="378"/>
      <c r="L451" s="379"/>
      <c r="M451" s="379"/>
      <c r="N451" s="379"/>
      <c r="O451" s="379"/>
      <c r="P451" s="380"/>
      <c r="Q451" s="378"/>
      <c r="R451" s="379"/>
      <c r="S451" s="379"/>
      <c r="T451" s="379"/>
      <c r="U451" s="379"/>
      <c r="V451" s="380"/>
      <c r="W451" s="378"/>
      <c r="X451" s="379"/>
      <c r="Y451" s="379"/>
      <c r="Z451" s="379"/>
      <c r="AA451" s="379"/>
      <c r="AB451" s="379"/>
      <c r="AC451" s="380"/>
      <c r="AD451" s="378"/>
      <c r="AE451" s="379"/>
      <c r="AF451" s="379"/>
      <c r="AG451" s="379"/>
      <c r="AH451" s="379"/>
      <c r="AI451" s="379"/>
      <c r="AJ451" s="380"/>
    </row>
    <row r="452" spans="2:36" s="4" customFormat="1" hidden="1" outlineLevel="1" x14ac:dyDescent="0.25">
      <c r="B452" s="53" t="s">
        <v>81</v>
      </c>
      <c r="C452" s="378">
        <v>1.5098137896326119E-3</v>
      </c>
      <c r="D452" s="379">
        <v>5.8431223948465325E-2</v>
      </c>
      <c r="E452" s="379">
        <v>3.4371687189105438E-2</v>
      </c>
      <c r="F452" s="379">
        <v>3.9724799662589627E-2</v>
      </c>
      <c r="G452" s="379">
        <v>2.3959269242288112E-3</v>
      </c>
      <c r="H452" s="379">
        <v>3.7238205924906904E-2</v>
      </c>
      <c r="I452" s="379">
        <v>0.1096999428175881</v>
      </c>
      <c r="J452" s="380">
        <v>5.7720610128542141E-2</v>
      </c>
      <c r="K452" s="378"/>
      <c r="L452" s="379"/>
      <c r="M452" s="379"/>
      <c r="N452" s="379"/>
      <c r="O452" s="379"/>
      <c r="P452" s="380"/>
      <c r="Q452" s="378"/>
      <c r="R452" s="379"/>
      <c r="S452" s="379"/>
      <c r="T452" s="379"/>
      <c r="U452" s="379"/>
      <c r="V452" s="380"/>
      <c r="W452" s="378"/>
      <c r="X452" s="379"/>
      <c r="Y452" s="379"/>
      <c r="Z452" s="379"/>
      <c r="AA452" s="379"/>
      <c r="AB452" s="379"/>
      <c r="AC452" s="380"/>
      <c r="AD452" s="378"/>
      <c r="AE452" s="379"/>
      <c r="AF452" s="379"/>
      <c r="AG452" s="379"/>
      <c r="AH452" s="379"/>
      <c r="AI452" s="379"/>
      <c r="AJ452" s="380"/>
    </row>
    <row r="453" spans="2:36" s="4" customFormat="1" hidden="1" outlineLevel="1" x14ac:dyDescent="0.25">
      <c r="B453" s="53" t="s">
        <v>82</v>
      </c>
      <c r="C453" s="378">
        <v>1.6825574873808188E-2</v>
      </c>
      <c r="D453" s="379">
        <v>1.1446409989594173E-3</v>
      </c>
      <c r="E453" s="379">
        <v>9.4885662776354493E-5</v>
      </c>
      <c r="F453" s="379">
        <v>3.0158469046444043E-4</v>
      </c>
      <c r="G453" s="379">
        <v>1.1369173298684423E-3</v>
      </c>
      <c r="H453" s="379">
        <v>8.1222870229820778E-4</v>
      </c>
      <c r="I453" s="379">
        <v>5.2349168956942809E-4</v>
      </c>
      <c r="J453" s="380">
        <v>7.4470798265748538E-4</v>
      </c>
      <c r="K453" s="378"/>
      <c r="L453" s="379"/>
      <c r="M453" s="379"/>
      <c r="N453" s="379"/>
      <c r="O453" s="379"/>
      <c r="P453" s="380"/>
      <c r="Q453" s="378"/>
      <c r="R453" s="379"/>
      <c r="S453" s="379"/>
      <c r="T453" s="379"/>
      <c r="U453" s="379"/>
      <c r="V453" s="380"/>
      <c r="W453" s="378"/>
      <c r="X453" s="379"/>
      <c r="Y453" s="379"/>
      <c r="Z453" s="379"/>
      <c r="AA453" s="379"/>
      <c r="AB453" s="379"/>
      <c r="AC453" s="380"/>
      <c r="AD453" s="378"/>
      <c r="AE453" s="379"/>
      <c r="AF453" s="379"/>
      <c r="AG453" s="379"/>
      <c r="AH453" s="379"/>
      <c r="AI453" s="379"/>
      <c r="AJ453" s="380"/>
    </row>
    <row r="454" spans="2:36" s="4" customFormat="1" hidden="1" outlineLevel="1" x14ac:dyDescent="0.25">
      <c r="B454" s="53" t="s">
        <v>83</v>
      </c>
      <c r="C454" s="378">
        <v>0</v>
      </c>
      <c r="D454" s="379">
        <v>1.4572357359040466E-3</v>
      </c>
      <c r="E454" s="379">
        <v>2.3816328474802323E-4</v>
      </c>
      <c r="F454" s="379">
        <v>9.3043451291753245E-5</v>
      </c>
      <c r="G454" s="379">
        <v>4.6845721424109934E-4</v>
      </c>
      <c r="H454" s="379">
        <v>3.4239246736571797E-4</v>
      </c>
      <c r="I454" s="379">
        <v>4.7627770653965929E-4</v>
      </c>
      <c r="J454" s="380">
        <v>3.7991580244378274E-4</v>
      </c>
      <c r="K454" s="378"/>
      <c r="L454" s="379"/>
      <c r="M454" s="379"/>
      <c r="N454" s="379"/>
      <c r="O454" s="379"/>
      <c r="P454" s="380"/>
      <c r="Q454" s="378"/>
      <c r="R454" s="379"/>
      <c r="S454" s="379"/>
      <c r="T454" s="379"/>
      <c r="U454" s="379"/>
      <c r="V454" s="380"/>
      <c r="W454" s="378"/>
      <c r="X454" s="379"/>
      <c r="Y454" s="379"/>
      <c r="Z454" s="379"/>
      <c r="AA454" s="379"/>
      <c r="AB454" s="379"/>
      <c r="AC454" s="380"/>
      <c r="AD454" s="378"/>
      <c r="AE454" s="379"/>
      <c r="AF454" s="379"/>
      <c r="AG454" s="379"/>
      <c r="AH454" s="379"/>
      <c r="AI454" s="379"/>
      <c r="AJ454" s="380"/>
    </row>
    <row r="455" spans="2:36" s="4" customFormat="1" hidden="1" outlineLevel="1" x14ac:dyDescent="0.25">
      <c r="B455" s="53" t="s">
        <v>84</v>
      </c>
      <c r="C455" s="378">
        <v>0</v>
      </c>
      <c r="D455" s="379">
        <v>8.0476420408820217E-5</v>
      </c>
      <c r="E455" s="379">
        <v>1.0929785550069725E-3</v>
      </c>
      <c r="F455" s="379">
        <v>6.0306053220091972E-4</v>
      </c>
      <c r="G455" s="379">
        <v>1.5727391874180866E-3</v>
      </c>
      <c r="H455" s="379">
        <v>7.0920309212548166E-4</v>
      </c>
      <c r="I455" s="379">
        <v>0</v>
      </c>
      <c r="J455" s="380">
        <v>4.7336904639805604E-4</v>
      </c>
      <c r="K455" s="378"/>
      <c r="L455" s="379"/>
      <c r="M455" s="379"/>
      <c r="N455" s="379"/>
      <c r="O455" s="379"/>
      <c r="P455" s="380"/>
      <c r="Q455" s="378"/>
      <c r="R455" s="379"/>
      <c r="S455" s="379"/>
      <c r="T455" s="379"/>
      <c r="U455" s="379"/>
      <c r="V455" s="380"/>
      <c r="W455" s="378"/>
      <c r="X455" s="379"/>
      <c r="Y455" s="379"/>
      <c r="Z455" s="379"/>
      <c r="AA455" s="379"/>
      <c r="AB455" s="379"/>
      <c r="AC455" s="380"/>
      <c r="AD455" s="378"/>
      <c r="AE455" s="379"/>
      <c r="AF455" s="379"/>
      <c r="AG455" s="379"/>
      <c r="AH455" s="379"/>
      <c r="AI455" s="379"/>
      <c r="AJ455" s="380"/>
    </row>
    <row r="456" spans="2:36" s="4" customFormat="1" hidden="1" outlineLevel="1" x14ac:dyDescent="0.25">
      <c r="B456" s="53" t="s">
        <v>85</v>
      </c>
      <c r="C456" s="378">
        <v>4.7250859106529207E-3</v>
      </c>
      <c r="D456" s="379">
        <v>8.6858334057152782E-4</v>
      </c>
      <c r="E456" s="379">
        <v>2.9893578859261033E-4</v>
      </c>
      <c r="F456" s="379">
        <v>9.3066542577943234E-5</v>
      </c>
      <c r="G456" s="379">
        <v>0</v>
      </c>
      <c r="H456" s="379">
        <v>3.5903696029051217E-4</v>
      </c>
      <c r="I456" s="379">
        <v>4.4230276788416326E-4</v>
      </c>
      <c r="J456" s="380">
        <v>3.8450583879236683E-4</v>
      </c>
      <c r="K456" s="378"/>
      <c r="L456" s="379"/>
      <c r="M456" s="379"/>
      <c r="N456" s="379"/>
      <c r="O456" s="379"/>
      <c r="P456" s="380"/>
      <c r="Q456" s="378"/>
      <c r="R456" s="379"/>
      <c r="S456" s="379"/>
      <c r="T456" s="379"/>
      <c r="U456" s="379"/>
      <c r="V456" s="380"/>
      <c r="W456" s="378"/>
      <c r="X456" s="379"/>
      <c r="Y456" s="379"/>
      <c r="Z456" s="379"/>
      <c r="AA456" s="379"/>
      <c r="AB456" s="379"/>
      <c r="AC456" s="380"/>
      <c r="AD456" s="378"/>
      <c r="AE456" s="379"/>
      <c r="AF456" s="379"/>
      <c r="AG456" s="379"/>
      <c r="AH456" s="379"/>
      <c r="AI456" s="379"/>
      <c r="AJ456" s="380"/>
    </row>
    <row r="457" spans="2:36" s="4" customFormat="1" hidden="1" outlineLevel="1" x14ac:dyDescent="0.25">
      <c r="B457" s="53" t="s">
        <v>86</v>
      </c>
      <c r="C457" s="378">
        <v>3.0395136778115501E-3</v>
      </c>
      <c r="D457" s="379">
        <v>2.3996308260267652E-2</v>
      </c>
      <c r="E457" s="379">
        <v>8.1210029438635672E-4</v>
      </c>
      <c r="F457" s="379">
        <v>6.2398602271309127E-4</v>
      </c>
      <c r="G457" s="379">
        <v>3.0152268958239106E-4</v>
      </c>
      <c r="H457" s="379">
        <v>4.0412425182402029E-3</v>
      </c>
      <c r="I457" s="379">
        <v>2.2211116663890278E-4</v>
      </c>
      <c r="J457" s="380">
        <v>2.9629861884082963E-3</v>
      </c>
      <c r="K457" s="378"/>
      <c r="L457" s="379"/>
      <c r="M457" s="379"/>
      <c r="N457" s="379"/>
      <c r="O457" s="379"/>
      <c r="P457" s="380"/>
      <c r="Q457" s="378"/>
      <c r="R457" s="379"/>
      <c r="S457" s="379"/>
      <c r="T457" s="379"/>
      <c r="U457" s="379"/>
      <c r="V457" s="380"/>
      <c r="W457" s="378"/>
      <c r="X457" s="379"/>
      <c r="Y457" s="379"/>
      <c r="Z457" s="379"/>
      <c r="AA457" s="379"/>
      <c r="AB457" s="379"/>
      <c r="AC457" s="380"/>
      <c r="AD457" s="378"/>
      <c r="AE457" s="379"/>
      <c r="AF457" s="379"/>
      <c r="AG457" s="379"/>
      <c r="AH457" s="379"/>
      <c r="AI457" s="379"/>
      <c r="AJ457" s="380"/>
    </row>
    <row r="458" spans="2:36" s="4" customFormat="1" hidden="1" outlineLevel="1" x14ac:dyDescent="0.25">
      <c r="B458" s="53" t="s">
        <v>87</v>
      </c>
      <c r="C458" s="378">
        <v>0</v>
      </c>
      <c r="D458" s="379">
        <v>1.6015111695137977E-2</v>
      </c>
      <c r="E458" s="379">
        <v>1.4520707475070966E-2</v>
      </c>
      <c r="F458" s="379">
        <v>3.0744825502341745E-2</v>
      </c>
      <c r="G458" s="379">
        <v>6.0284543043163732E-3</v>
      </c>
      <c r="H458" s="379">
        <v>2.079964311604305E-2</v>
      </c>
      <c r="I458" s="379">
        <v>0.10192460995330828</v>
      </c>
      <c r="J458" s="380">
        <v>4.3633653607289102E-2</v>
      </c>
      <c r="K458" s="378"/>
      <c r="L458" s="379"/>
      <c r="M458" s="379"/>
      <c r="N458" s="379"/>
      <c r="O458" s="379"/>
      <c r="P458" s="380"/>
      <c r="Q458" s="378"/>
      <c r="R458" s="379"/>
      <c r="S458" s="379"/>
      <c r="T458" s="379"/>
      <c r="U458" s="379"/>
      <c r="V458" s="380"/>
      <c r="W458" s="378"/>
      <c r="X458" s="379"/>
      <c r="Y458" s="379"/>
      <c r="Z458" s="379"/>
      <c r="AA458" s="379"/>
      <c r="AB458" s="379"/>
      <c r="AC458" s="380"/>
      <c r="AD458" s="378"/>
      <c r="AE458" s="379"/>
      <c r="AF458" s="379"/>
      <c r="AG458" s="379"/>
      <c r="AH458" s="379"/>
      <c r="AI458" s="379"/>
      <c r="AJ458" s="380"/>
    </row>
    <row r="459" spans="2:36" s="4" customFormat="1" hidden="1" outlineLevel="1" x14ac:dyDescent="0.25">
      <c r="B459" s="53" t="s">
        <v>88</v>
      </c>
      <c r="C459" s="378">
        <v>0</v>
      </c>
      <c r="D459" s="379">
        <v>7.7568279495355608E-2</v>
      </c>
      <c r="E459" s="379">
        <v>2.7735926585399261E-2</v>
      </c>
      <c r="F459" s="379">
        <v>6.5298147433423395E-2</v>
      </c>
      <c r="G459" s="379">
        <v>7.0911722141823444E-3</v>
      </c>
      <c r="H459" s="379">
        <v>4.973091171568992E-2</v>
      </c>
      <c r="I459" s="379">
        <v>0.16637654834884835</v>
      </c>
      <c r="J459" s="380">
        <v>8.4275958937883838E-2</v>
      </c>
      <c r="K459" s="378"/>
      <c r="L459" s="379"/>
      <c r="M459" s="379"/>
      <c r="N459" s="379"/>
      <c r="O459" s="379"/>
      <c r="P459" s="380"/>
      <c r="Q459" s="378"/>
      <c r="R459" s="379"/>
      <c r="S459" s="379"/>
      <c r="T459" s="379"/>
      <c r="U459" s="379"/>
      <c r="V459" s="380"/>
      <c r="W459" s="378"/>
      <c r="X459" s="379"/>
      <c r="Y459" s="379"/>
      <c r="Z459" s="379"/>
      <c r="AA459" s="379"/>
      <c r="AB459" s="379"/>
      <c r="AC459" s="380"/>
      <c r="AD459" s="378"/>
      <c r="AE459" s="379"/>
      <c r="AF459" s="379"/>
      <c r="AG459" s="379"/>
      <c r="AH459" s="379"/>
      <c r="AI459" s="379"/>
      <c r="AJ459" s="380"/>
    </row>
    <row r="460" spans="2:36" s="4" customFormat="1" hidden="1" outlineLevel="1" x14ac:dyDescent="0.25">
      <c r="B460" s="53" t="s">
        <v>89</v>
      </c>
      <c r="C460" s="378">
        <v>1.1027963765261915E-2</v>
      </c>
      <c r="D460" s="379">
        <v>7.8768745067087614E-2</v>
      </c>
      <c r="E460" s="379">
        <v>3.2120810518606352E-2</v>
      </c>
      <c r="F460" s="379">
        <v>6.4955368399818442E-2</v>
      </c>
      <c r="G460" s="379">
        <v>4.2452830188679245E-3</v>
      </c>
      <c r="H460" s="379">
        <v>5.2465319270535667E-2</v>
      </c>
      <c r="I460" s="379">
        <v>0.16584036279047909</v>
      </c>
      <c r="J460" s="380">
        <v>8.7229995532948107E-2</v>
      </c>
      <c r="K460" s="378"/>
      <c r="L460" s="379"/>
      <c r="M460" s="379"/>
      <c r="N460" s="379"/>
      <c r="O460" s="379"/>
      <c r="P460" s="380"/>
      <c r="Q460" s="378"/>
      <c r="R460" s="379"/>
      <c r="S460" s="379"/>
      <c r="T460" s="379"/>
      <c r="U460" s="379"/>
      <c r="V460" s="380"/>
      <c r="W460" s="378"/>
      <c r="X460" s="379"/>
      <c r="Y460" s="379"/>
      <c r="Z460" s="379"/>
      <c r="AA460" s="379"/>
      <c r="AB460" s="379"/>
      <c r="AC460" s="380"/>
      <c r="AD460" s="378"/>
      <c r="AE460" s="379"/>
      <c r="AF460" s="379"/>
      <c r="AG460" s="379"/>
      <c r="AH460" s="379"/>
      <c r="AI460" s="379"/>
      <c r="AJ460" s="380"/>
    </row>
    <row r="461" spans="2:36" s="4" customFormat="1" ht="15.75" collapsed="1" x14ac:dyDescent="0.25">
      <c r="B461" s="65">
        <v>1983</v>
      </c>
      <c r="C461" s="381">
        <v>6.1006289308176101E-2</v>
      </c>
      <c r="D461" s="382">
        <v>4.8746725854857668E-2</v>
      </c>
      <c r="E461" s="382">
        <v>2.6534092288273418E-2</v>
      </c>
      <c r="F461" s="382">
        <v>3.329345671132003E-2</v>
      </c>
      <c r="G461" s="382">
        <v>3.0834713841763504E-3</v>
      </c>
      <c r="H461" s="382">
        <v>3.200923676335516E-2</v>
      </c>
      <c r="I461" s="382">
        <v>9.2116137720438043E-2</v>
      </c>
      <c r="J461" s="383">
        <v>4.9521977362244118E-2</v>
      </c>
      <c r="K461" s="381"/>
      <c r="L461" s="382"/>
      <c r="M461" s="382"/>
      <c r="N461" s="382"/>
      <c r="O461" s="382"/>
      <c r="P461" s="383"/>
      <c r="Q461" s="381"/>
      <c r="R461" s="382"/>
      <c r="S461" s="382"/>
      <c r="T461" s="382"/>
      <c r="U461" s="382"/>
      <c r="V461" s="383"/>
      <c r="W461" s="381"/>
      <c r="X461" s="382"/>
      <c r="Y461" s="382"/>
      <c r="Z461" s="382"/>
      <c r="AA461" s="382"/>
      <c r="AB461" s="382"/>
      <c r="AC461" s="383"/>
      <c r="AD461" s="381"/>
      <c r="AE461" s="382"/>
      <c r="AF461" s="382"/>
      <c r="AG461" s="382"/>
      <c r="AH461" s="382"/>
      <c r="AI461" s="382"/>
      <c r="AJ461" s="383"/>
    </row>
    <row r="462" spans="2:36" s="4" customFormat="1" hidden="1" outlineLevel="1" x14ac:dyDescent="0.25">
      <c r="B462" s="53" t="s">
        <v>78</v>
      </c>
      <c r="C462" s="378">
        <v>0</v>
      </c>
      <c r="D462" s="379">
        <v>8.9200243668958318E-2</v>
      </c>
      <c r="E462" s="379">
        <v>8.4830566295201276E-2</v>
      </c>
      <c r="F462" s="379">
        <v>6.7190249126654264E-2</v>
      </c>
      <c r="G462" s="379">
        <v>2.1984464311886266E-2</v>
      </c>
      <c r="H462" s="379">
        <v>7.1190199013249078E-2</v>
      </c>
      <c r="I462" s="379">
        <v>0.19369137707246589</v>
      </c>
      <c r="J462" s="380">
        <v>0.10936593705162255</v>
      </c>
      <c r="K462" s="378"/>
      <c r="L462" s="379"/>
      <c r="M462" s="379"/>
      <c r="N462" s="379"/>
      <c r="O462" s="379"/>
      <c r="P462" s="380"/>
      <c r="Q462" s="378"/>
      <c r="R462" s="379"/>
      <c r="S462" s="379"/>
      <c r="T462" s="379"/>
      <c r="U462" s="379"/>
      <c r="V462" s="380"/>
      <c r="W462" s="378"/>
      <c r="X462" s="379"/>
      <c r="Y462" s="379"/>
      <c r="Z462" s="379"/>
      <c r="AA462" s="379"/>
      <c r="AB462" s="379"/>
      <c r="AC462" s="380"/>
      <c r="AD462" s="378"/>
      <c r="AE462" s="379"/>
      <c r="AF462" s="379"/>
      <c r="AG462" s="379"/>
      <c r="AH462" s="379"/>
      <c r="AI462" s="379"/>
      <c r="AJ462" s="380"/>
    </row>
    <row r="463" spans="2:36" s="4" customFormat="1" hidden="1" outlineLevel="1" x14ac:dyDescent="0.25">
      <c r="B463" s="53" t="s">
        <v>79</v>
      </c>
      <c r="C463" s="378">
        <v>0</v>
      </c>
      <c r="D463" s="379">
        <v>8.5397598454950041E-2</v>
      </c>
      <c r="E463" s="379">
        <v>6.7411011165167484E-2</v>
      </c>
      <c r="F463" s="379">
        <v>6.6099513068786031E-2</v>
      </c>
      <c r="G463" s="379">
        <v>1.0361160449970397E-2</v>
      </c>
      <c r="H463" s="379">
        <v>6.3505003603539736E-2</v>
      </c>
      <c r="I463" s="379">
        <v>0.17756497948016417</v>
      </c>
      <c r="J463" s="380">
        <v>9.54277060254905E-2</v>
      </c>
      <c r="K463" s="378"/>
      <c r="L463" s="379"/>
      <c r="M463" s="379"/>
      <c r="N463" s="379"/>
      <c r="O463" s="379"/>
      <c r="P463" s="380"/>
      <c r="Q463" s="378"/>
      <c r="R463" s="379"/>
      <c r="S463" s="379"/>
      <c r="T463" s="379"/>
      <c r="U463" s="379"/>
      <c r="V463" s="380"/>
      <c r="W463" s="378"/>
      <c r="X463" s="379"/>
      <c r="Y463" s="379"/>
      <c r="Z463" s="379"/>
      <c r="AA463" s="379"/>
      <c r="AB463" s="379"/>
      <c r="AC463" s="380"/>
      <c r="AD463" s="378"/>
      <c r="AE463" s="379"/>
      <c r="AF463" s="379"/>
      <c r="AG463" s="379"/>
      <c r="AH463" s="379"/>
      <c r="AI463" s="379"/>
      <c r="AJ463" s="380"/>
    </row>
    <row r="464" spans="2:36" s="4" customFormat="1" hidden="1" outlineLevel="1" x14ac:dyDescent="0.25">
      <c r="B464" s="53" t="s">
        <v>80</v>
      </c>
      <c r="C464" s="378">
        <v>0</v>
      </c>
      <c r="D464" s="379">
        <v>0.10419824189148227</v>
      </c>
      <c r="E464" s="379">
        <v>5.8111968877271901E-2</v>
      </c>
      <c r="F464" s="379">
        <v>6.991375168721832E-2</v>
      </c>
      <c r="G464" s="379">
        <v>1.3995713024839238E-2</v>
      </c>
      <c r="H464" s="379">
        <v>6.4740046744440324E-2</v>
      </c>
      <c r="I464" s="379">
        <v>0.17426219126029133</v>
      </c>
      <c r="J464" s="380">
        <v>9.5806446976991505E-2</v>
      </c>
      <c r="K464" s="378"/>
      <c r="L464" s="379"/>
      <c r="M464" s="379"/>
      <c r="N464" s="379"/>
      <c r="O464" s="379"/>
      <c r="P464" s="380"/>
      <c r="Q464" s="378"/>
      <c r="R464" s="379"/>
      <c r="S464" s="379"/>
      <c r="T464" s="379"/>
      <c r="U464" s="379"/>
      <c r="V464" s="380"/>
      <c r="W464" s="378"/>
      <c r="X464" s="379"/>
      <c r="Y464" s="379"/>
      <c r="Z464" s="379"/>
      <c r="AA464" s="379"/>
      <c r="AB464" s="379"/>
      <c r="AC464" s="380"/>
      <c r="AD464" s="378"/>
      <c r="AE464" s="379"/>
      <c r="AF464" s="379"/>
      <c r="AG464" s="379"/>
      <c r="AH464" s="379"/>
      <c r="AI464" s="379"/>
      <c r="AJ464" s="380"/>
    </row>
    <row r="465" spans="2:36" s="4" customFormat="1" hidden="1" outlineLevel="1" x14ac:dyDescent="0.25">
      <c r="B465" s="53" t="s">
        <v>81</v>
      </c>
      <c r="C465" s="378">
        <v>0</v>
      </c>
      <c r="D465" s="379">
        <v>2.628455146684755E-2</v>
      </c>
      <c r="E465" s="379">
        <v>3.6962365591397851E-2</v>
      </c>
      <c r="F465" s="379">
        <v>3.8455939440993792E-2</v>
      </c>
      <c r="G465" s="379">
        <v>1.0548804913873682E-2</v>
      </c>
      <c r="H465" s="379">
        <v>3.3364646073934905E-2</v>
      </c>
      <c r="I465" s="379">
        <v>0.10810736255551572</v>
      </c>
      <c r="J465" s="380">
        <v>5.4743719227370279E-2</v>
      </c>
      <c r="K465" s="378"/>
      <c r="L465" s="379"/>
      <c r="M465" s="379"/>
      <c r="N465" s="379"/>
      <c r="O465" s="379"/>
      <c r="P465" s="380"/>
      <c r="Q465" s="378"/>
      <c r="R465" s="379"/>
      <c r="S465" s="379"/>
      <c r="T465" s="379"/>
      <c r="U465" s="379"/>
      <c r="V465" s="380"/>
      <c r="W465" s="378"/>
      <c r="X465" s="379"/>
      <c r="Y465" s="379"/>
      <c r="Z465" s="379"/>
      <c r="AA465" s="379"/>
      <c r="AB465" s="379"/>
      <c r="AC465" s="380"/>
      <c r="AD465" s="378"/>
      <c r="AE465" s="379"/>
      <c r="AF465" s="379"/>
      <c r="AG465" s="379"/>
      <c r="AH465" s="379"/>
      <c r="AI465" s="379"/>
      <c r="AJ465" s="380"/>
    </row>
    <row r="466" spans="2:36" s="4" customFormat="1" hidden="1" outlineLevel="1" x14ac:dyDescent="0.25">
      <c r="B466" s="53" t="s">
        <v>82</v>
      </c>
      <c r="C466" s="378">
        <v>0</v>
      </c>
      <c r="D466" s="379">
        <v>1.8041857108491701E-3</v>
      </c>
      <c r="E466" s="379">
        <v>5.7042562527424314E-4</v>
      </c>
      <c r="F466" s="379">
        <v>6.2053986968662732E-4</v>
      </c>
      <c r="G466" s="379">
        <v>1.9527782709036039E-3</v>
      </c>
      <c r="H466" s="379">
        <v>8.3144780961208193E-4</v>
      </c>
      <c r="I466" s="379">
        <v>0</v>
      </c>
      <c r="J466" s="380">
        <v>6.3497350807249103E-4</v>
      </c>
      <c r="K466" s="378"/>
      <c r="L466" s="379"/>
      <c r="M466" s="379"/>
      <c r="N466" s="379"/>
      <c r="O466" s="379"/>
      <c r="P466" s="380"/>
      <c r="Q466" s="378"/>
      <c r="R466" s="379"/>
      <c r="S466" s="379"/>
      <c r="T466" s="379"/>
      <c r="U466" s="379"/>
      <c r="V466" s="380"/>
      <c r="W466" s="378"/>
      <c r="X466" s="379"/>
      <c r="Y466" s="379"/>
      <c r="Z466" s="379"/>
      <c r="AA466" s="379"/>
      <c r="AB466" s="379"/>
      <c r="AC466" s="380"/>
      <c r="AD466" s="378"/>
      <c r="AE466" s="379"/>
      <c r="AF466" s="379"/>
      <c r="AG466" s="379"/>
      <c r="AH466" s="379"/>
      <c r="AI466" s="379"/>
      <c r="AJ466" s="380"/>
    </row>
    <row r="467" spans="2:36" s="4" customFormat="1" hidden="1" outlineLevel="1" x14ac:dyDescent="0.25">
      <c r="B467" s="53" t="s">
        <v>83</v>
      </c>
      <c r="C467" s="378">
        <v>0</v>
      </c>
      <c r="D467" s="379">
        <v>7.4673304293715E-4</v>
      </c>
      <c r="E467" s="379">
        <v>5.5700997047847158E-4</v>
      </c>
      <c r="F467" s="379">
        <v>1.8773466833541926E-4</v>
      </c>
      <c r="G467" s="379">
        <v>6.6415762674341375E-4</v>
      </c>
      <c r="H467" s="379">
        <v>3.8952337919321916E-4</v>
      </c>
      <c r="I467" s="379">
        <v>6.6727833847693722E-4</v>
      </c>
      <c r="J467" s="380">
        <v>4.6506879615240644E-4</v>
      </c>
      <c r="K467" s="378"/>
      <c r="L467" s="379"/>
      <c r="M467" s="379"/>
      <c r="N467" s="379"/>
      <c r="O467" s="379"/>
      <c r="P467" s="380"/>
      <c r="Q467" s="378"/>
      <c r="R467" s="379"/>
      <c r="S467" s="379"/>
      <c r="T467" s="379"/>
      <c r="U467" s="379"/>
      <c r="V467" s="380"/>
      <c r="W467" s="378"/>
      <c r="X467" s="379"/>
      <c r="Y467" s="379"/>
      <c r="Z467" s="379"/>
      <c r="AA467" s="379"/>
      <c r="AB467" s="379"/>
      <c r="AC467" s="380"/>
      <c r="AD467" s="378"/>
      <c r="AE467" s="379"/>
      <c r="AF467" s="379"/>
      <c r="AG467" s="379"/>
      <c r="AH467" s="379"/>
      <c r="AI467" s="379"/>
      <c r="AJ467" s="380"/>
    </row>
    <row r="468" spans="2:36" s="4" customFormat="1" hidden="1" outlineLevel="1" x14ac:dyDescent="0.25">
      <c r="B468" s="53" t="s">
        <v>84</v>
      </c>
      <c r="C468" s="378">
        <v>1.658374792703151E-3</v>
      </c>
      <c r="D468" s="379">
        <v>2.743735138101335E-4</v>
      </c>
      <c r="E468" s="379">
        <v>4.2192474396839401E-4</v>
      </c>
      <c r="F468" s="379">
        <v>2.8219093038349749E-4</v>
      </c>
      <c r="G468" s="379">
        <v>4.1000410004100039E-4</v>
      </c>
      <c r="H468" s="379">
        <v>3.6649016163479888E-4</v>
      </c>
      <c r="I468" s="379">
        <v>7.7479338842975211E-5</v>
      </c>
      <c r="J468" s="380">
        <v>2.7153391203998338E-4</v>
      </c>
      <c r="K468" s="378"/>
      <c r="L468" s="379"/>
      <c r="M468" s="379"/>
      <c r="N468" s="379"/>
      <c r="O468" s="379"/>
      <c r="P468" s="380"/>
      <c r="Q468" s="378"/>
      <c r="R468" s="379"/>
      <c r="S468" s="379"/>
      <c r="T468" s="379"/>
      <c r="U468" s="379"/>
      <c r="V468" s="380"/>
      <c r="W468" s="378"/>
      <c r="X468" s="379"/>
      <c r="Y468" s="379"/>
      <c r="Z468" s="379"/>
      <c r="AA468" s="379"/>
      <c r="AB468" s="379"/>
      <c r="AC468" s="380"/>
      <c r="AD468" s="378"/>
      <c r="AE468" s="379"/>
      <c r="AF468" s="379"/>
      <c r="AG468" s="379"/>
      <c r="AH468" s="379"/>
      <c r="AI468" s="379"/>
      <c r="AJ468" s="380"/>
    </row>
    <row r="469" spans="2:36" s="4" customFormat="1" hidden="1" outlineLevel="1" x14ac:dyDescent="0.25">
      <c r="B469" s="53" t="s">
        <v>85</v>
      </c>
      <c r="C469" s="378">
        <v>1.1214953271028037E-3</v>
      </c>
      <c r="D469" s="379">
        <v>6.8954949433037082E-4</v>
      </c>
      <c r="E469" s="379">
        <v>1.8484288354898336E-4</v>
      </c>
      <c r="F469" s="379">
        <v>3.1476235442241108E-4</v>
      </c>
      <c r="G469" s="379">
        <v>4.7816385081287852E-4</v>
      </c>
      <c r="H469" s="379">
        <v>3.5375332275442442E-4</v>
      </c>
      <c r="I469" s="379">
        <v>9.9004999752487505E-5</v>
      </c>
      <c r="J469" s="380">
        <v>2.7988890563437896E-4</v>
      </c>
      <c r="K469" s="378"/>
      <c r="L469" s="379"/>
      <c r="M469" s="379"/>
      <c r="N469" s="379"/>
      <c r="O469" s="379"/>
      <c r="P469" s="380"/>
      <c r="Q469" s="378"/>
      <c r="R469" s="379"/>
      <c r="S469" s="379"/>
      <c r="T469" s="379"/>
      <c r="U469" s="379"/>
      <c r="V469" s="380"/>
      <c r="W469" s="378"/>
      <c r="X469" s="379"/>
      <c r="Y469" s="379"/>
      <c r="Z469" s="379"/>
      <c r="AA469" s="379"/>
      <c r="AB469" s="379"/>
      <c r="AC469" s="380"/>
      <c r="AD469" s="378"/>
      <c r="AE469" s="379"/>
      <c r="AF469" s="379"/>
      <c r="AG469" s="379"/>
      <c r="AH469" s="379"/>
      <c r="AI469" s="379"/>
      <c r="AJ469" s="380"/>
    </row>
    <row r="470" spans="2:36" s="4" customFormat="1" hidden="1" outlineLevel="1" x14ac:dyDescent="0.25">
      <c r="B470" s="53" t="s">
        <v>86</v>
      </c>
      <c r="C470" s="378">
        <v>0</v>
      </c>
      <c r="D470" s="379">
        <v>2.2081554541439718E-4</v>
      </c>
      <c r="E470" s="379">
        <v>3.056585030374814E-4</v>
      </c>
      <c r="F470" s="379">
        <v>8.8157508081104904E-4</v>
      </c>
      <c r="G470" s="379">
        <v>1.158173395102581E-3</v>
      </c>
      <c r="H470" s="379">
        <v>5.4638726715301874E-4</v>
      </c>
      <c r="I470" s="379">
        <v>6.5802461012041846E-5</v>
      </c>
      <c r="J470" s="380">
        <v>4.3335267943509382E-4</v>
      </c>
      <c r="K470" s="378"/>
      <c r="L470" s="379"/>
      <c r="M470" s="379"/>
      <c r="N470" s="379"/>
      <c r="O470" s="379"/>
      <c r="P470" s="380"/>
      <c r="Q470" s="378"/>
      <c r="R470" s="379"/>
      <c r="S470" s="379"/>
      <c r="T470" s="379"/>
      <c r="U470" s="379"/>
      <c r="V470" s="380"/>
      <c r="W470" s="378"/>
      <c r="X470" s="379"/>
      <c r="Y470" s="379"/>
      <c r="Z470" s="379"/>
      <c r="AA470" s="379"/>
      <c r="AB470" s="379"/>
      <c r="AC470" s="380"/>
      <c r="AD470" s="378"/>
      <c r="AE470" s="379"/>
      <c r="AF470" s="379"/>
      <c r="AG470" s="379"/>
      <c r="AH470" s="379"/>
      <c r="AI470" s="379"/>
      <c r="AJ470" s="380"/>
    </row>
    <row r="471" spans="2:36" s="4" customFormat="1" hidden="1" outlineLevel="1" x14ac:dyDescent="0.25">
      <c r="B471" s="53" t="s">
        <v>87</v>
      </c>
      <c r="C471" s="378">
        <v>3.4127843986998918E-2</v>
      </c>
      <c r="D471" s="379">
        <v>2.6833047875377214E-2</v>
      </c>
      <c r="E471" s="379">
        <v>3.4083031656781948E-2</v>
      </c>
      <c r="F471" s="379">
        <v>3.6939383552614231E-2</v>
      </c>
      <c r="G471" s="379">
        <v>5.798221878623889E-3</v>
      </c>
      <c r="H471" s="379">
        <v>3.1751029022516065E-2</v>
      </c>
      <c r="I471" s="379">
        <v>0.11790224335165651</v>
      </c>
      <c r="J471" s="380">
        <v>5.6031017619079519E-2</v>
      </c>
      <c r="K471" s="378"/>
      <c r="L471" s="379"/>
      <c r="M471" s="379"/>
      <c r="N471" s="379"/>
      <c r="O471" s="379"/>
      <c r="P471" s="380"/>
      <c r="Q471" s="378"/>
      <c r="R471" s="379"/>
      <c r="S471" s="379"/>
      <c r="T471" s="379"/>
      <c r="U471" s="379"/>
      <c r="V471" s="380"/>
      <c r="W471" s="378"/>
      <c r="X471" s="379"/>
      <c r="Y471" s="379"/>
      <c r="Z471" s="379"/>
      <c r="AA471" s="379"/>
      <c r="AB471" s="379"/>
      <c r="AC471" s="380"/>
      <c r="AD471" s="378"/>
      <c r="AE471" s="379"/>
      <c r="AF471" s="379"/>
      <c r="AG471" s="379"/>
      <c r="AH471" s="379"/>
      <c r="AI471" s="379"/>
      <c r="AJ471" s="380"/>
    </row>
    <row r="472" spans="2:36" s="4" customFormat="1" hidden="1" outlineLevel="1" x14ac:dyDescent="0.25">
      <c r="B472" s="53" t="s">
        <v>88</v>
      </c>
      <c r="C472" s="378">
        <v>0.19972826086956522</v>
      </c>
      <c r="D472" s="379">
        <v>6.0125879303961495E-2</v>
      </c>
      <c r="E472" s="379">
        <v>6.9028029563519736E-2</v>
      </c>
      <c r="F472" s="379">
        <v>7.1677142625913834E-2</v>
      </c>
      <c r="G472" s="379">
        <v>3.0288689067676289E-2</v>
      </c>
      <c r="H472" s="379">
        <v>6.9267126017880529E-2</v>
      </c>
      <c r="I472" s="379">
        <v>0.1646348071087993</v>
      </c>
      <c r="J472" s="380">
        <v>9.7492723526063002E-2</v>
      </c>
      <c r="K472" s="378"/>
      <c r="L472" s="379"/>
      <c r="M472" s="379"/>
      <c r="N472" s="379"/>
      <c r="O472" s="379"/>
      <c r="P472" s="380"/>
      <c r="Q472" s="378"/>
      <c r="R472" s="379"/>
      <c r="S472" s="379"/>
      <c r="T472" s="379"/>
      <c r="U472" s="379"/>
      <c r="V472" s="380"/>
      <c r="W472" s="378"/>
      <c r="X472" s="379"/>
      <c r="Y472" s="379"/>
      <c r="Z472" s="379"/>
      <c r="AA472" s="379"/>
      <c r="AB472" s="379"/>
      <c r="AC472" s="380"/>
      <c r="AD472" s="378"/>
      <c r="AE472" s="379"/>
      <c r="AF472" s="379"/>
      <c r="AG472" s="379"/>
      <c r="AH472" s="379"/>
      <c r="AI472" s="379"/>
      <c r="AJ472" s="380"/>
    </row>
    <row r="473" spans="2:36" s="4" customFormat="1" hidden="1" outlineLevel="1" x14ac:dyDescent="0.25">
      <c r="B473" s="53" t="s">
        <v>89</v>
      </c>
      <c r="C473" s="378">
        <v>0.13130929791271348</v>
      </c>
      <c r="D473" s="379">
        <v>6.7267441860465113E-2</v>
      </c>
      <c r="E473" s="379">
        <v>5.8582287431500797E-2</v>
      </c>
      <c r="F473" s="379">
        <v>6.4443379471710874E-2</v>
      </c>
      <c r="G473" s="379">
        <v>1.4770665975641358E-2</v>
      </c>
      <c r="H473" s="379">
        <v>6.0890801765395186E-2</v>
      </c>
      <c r="I473" s="379">
        <v>0.16057887566511581</v>
      </c>
      <c r="J473" s="380">
        <v>9.0673813875620138E-2</v>
      </c>
      <c r="K473" s="378"/>
      <c r="L473" s="379"/>
      <c r="M473" s="379"/>
      <c r="N473" s="379"/>
      <c r="O473" s="379"/>
      <c r="P473" s="380"/>
      <c r="Q473" s="378"/>
      <c r="R473" s="379"/>
      <c r="S473" s="379"/>
      <c r="T473" s="379"/>
      <c r="U473" s="379"/>
      <c r="V473" s="380"/>
      <c r="W473" s="378"/>
      <c r="X473" s="379"/>
      <c r="Y473" s="379"/>
      <c r="Z473" s="379"/>
      <c r="AA473" s="379"/>
      <c r="AB473" s="379"/>
      <c r="AC473" s="380"/>
      <c r="AD473" s="378"/>
      <c r="AE473" s="379"/>
      <c r="AF473" s="379"/>
      <c r="AG473" s="379"/>
      <c r="AH473" s="379"/>
      <c r="AI473" s="379"/>
      <c r="AJ473" s="380"/>
    </row>
    <row r="474" spans="2:36" s="4" customFormat="1" ht="15.75" collapsed="1" x14ac:dyDescent="0.25">
      <c r="B474" s="65">
        <v>1982</v>
      </c>
      <c r="C474" s="381">
        <v>3.6749237968488384E-2</v>
      </c>
      <c r="D474" s="382">
        <v>3.8171254477128089E-2</v>
      </c>
      <c r="E474" s="382">
        <v>3.6679172772767901E-2</v>
      </c>
      <c r="F474" s="382">
        <v>3.5303708130817298E-2</v>
      </c>
      <c r="G474" s="382">
        <v>1.0068702583063598E-2</v>
      </c>
      <c r="H474" s="382">
        <v>3.4316640381947136E-2</v>
      </c>
      <c r="I474" s="382">
        <v>9.8441651670966634E-2</v>
      </c>
      <c r="J474" s="383">
        <v>5.2556027878957308E-2</v>
      </c>
      <c r="K474" s="381"/>
      <c r="L474" s="382"/>
      <c r="M474" s="382"/>
      <c r="N474" s="382"/>
      <c r="O474" s="382"/>
      <c r="P474" s="383"/>
      <c r="Q474" s="381"/>
      <c r="R474" s="382"/>
      <c r="S474" s="382"/>
      <c r="T474" s="382"/>
      <c r="U474" s="382"/>
      <c r="V474" s="383"/>
      <c r="W474" s="381"/>
      <c r="X474" s="382"/>
      <c r="Y474" s="382"/>
      <c r="Z474" s="382"/>
      <c r="AA474" s="382"/>
      <c r="AB474" s="382"/>
      <c r="AC474" s="383"/>
      <c r="AD474" s="381"/>
      <c r="AE474" s="382"/>
      <c r="AF474" s="382"/>
      <c r="AG474" s="382"/>
      <c r="AH474" s="382"/>
      <c r="AI474" s="382"/>
      <c r="AJ474" s="383"/>
    </row>
    <row r="475" spans="2:36" s="4" customFormat="1" hidden="1" outlineLevel="1" x14ac:dyDescent="0.25">
      <c r="B475" s="53" t="s">
        <v>78</v>
      </c>
      <c r="C475" s="378">
        <v>4.4033465433729636E-3</v>
      </c>
      <c r="D475" s="379">
        <v>1.3651485602845015E-2</v>
      </c>
      <c r="E475" s="379">
        <v>6.3041562637685414E-2</v>
      </c>
      <c r="F475" s="379">
        <v>9.3918918918918917E-2</v>
      </c>
      <c r="G475" s="379">
        <v>1.8189509306260575E-2</v>
      </c>
      <c r="H475" s="379">
        <v>6.6082212098739268E-2</v>
      </c>
      <c r="I475" s="379">
        <v>0.15926565982918828</v>
      </c>
      <c r="J475" s="380">
        <v>9.8311662436438296E-2</v>
      </c>
      <c r="K475" s="378"/>
      <c r="L475" s="379"/>
      <c r="M475" s="379"/>
      <c r="N475" s="379"/>
      <c r="O475" s="379"/>
      <c r="P475" s="380"/>
      <c r="Q475" s="378"/>
      <c r="R475" s="379"/>
      <c r="S475" s="379"/>
      <c r="T475" s="379"/>
      <c r="U475" s="379"/>
      <c r="V475" s="380"/>
      <c r="W475" s="378"/>
      <c r="X475" s="379"/>
      <c r="Y475" s="379"/>
      <c r="Z475" s="379"/>
      <c r="AA475" s="379"/>
      <c r="AB475" s="379"/>
      <c r="AC475" s="380"/>
      <c r="AD475" s="378"/>
      <c r="AE475" s="379"/>
      <c r="AF475" s="379"/>
      <c r="AG475" s="379"/>
      <c r="AH475" s="379"/>
      <c r="AI475" s="379"/>
      <c r="AJ475" s="380"/>
    </row>
    <row r="476" spans="2:36" s="4" customFormat="1" hidden="1" outlineLevel="1" x14ac:dyDescent="0.25">
      <c r="B476" s="53" t="s">
        <v>79</v>
      </c>
      <c r="C476" s="378">
        <v>0</v>
      </c>
      <c r="D476" s="379">
        <v>7.107500951897449E-3</v>
      </c>
      <c r="E476" s="379">
        <v>8.9415344490328189E-2</v>
      </c>
      <c r="F476" s="379">
        <v>7.4378632372944231E-2</v>
      </c>
      <c r="G476" s="379">
        <v>2.8169014084507043E-2</v>
      </c>
      <c r="H476" s="379">
        <v>6.6348482689841864E-2</v>
      </c>
      <c r="I476" s="379">
        <v>0.14468936745969105</v>
      </c>
      <c r="J476" s="380">
        <v>9.265042681657297E-2</v>
      </c>
      <c r="K476" s="378"/>
      <c r="L476" s="379"/>
      <c r="M476" s="379"/>
      <c r="N476" s="379"/>
      <c r="O476" s="379"/>
      <c r="P476" s="380"/>
      <c r="Q476" s="378"/>
      <c r="R476" s="379"/>
      <c r="S476" s="379"/>
      <c r="T476" s="379"/>
      <c r="U476" s="379"/>
      <c r="V476" s="380"/>
      <c r="W476" s="378"/>
      <c r="X476" s="379"/>
      <c r="Y476" s="379"/>
      <c r="Z476" s="379"/>
      <c r="AA476" s="379"/>
      <c r="AB476" s="379"/>
      <c r="AC476" s="380"/>
      <c r="AD476" s="378"/>
      <c r="AE476" s="379"/>
      <c r="AF476" s="379"/>
      <c r="AG476" s="379"/>
      <c r="AH476" s="379"/>
      <c r="AI476" s="379"/>
      <c r="AJ476" s="380"/>
    </row>
    <row r="477" spans="2:36" s="4" customFormat="1" hidden="1" outlineLevel="1" x14ac:dyDescent="0.25">
      <c r="B477" s="53" t="s">
        <v>80</v>
      </c>
      <c r="C477" s="378">
        <v>0</v>
      </c>
      <c r="D477" s="379">
        <v>6.6857688634192934E-3</v>
      </c>
      <c r="E477" s="379">
        <v>0.12852459016393442</v>
      </c>
      <c r="F477" s="379">
        <v>6.8359950497966879E-2</v>
      </c>
      <c r="G477" s="379">
        <v>2.676864244741874E-2</v>
      </c>
      <c r="H477" s="379">
        <v>7.760558696375125E-2</v>
      </c>
      <c r="I477" s="379">
        <v>0.12662741072875588</v>
      </c>
      <c r="J477" s="380">
        <v>9.3781473657940942E-2</v>
      </c>
      <c r="K477" s="378"/>
      <c r="L477" s="379"/>
      <c r="M477" s="379"/>
      <c r="N477" s="379"/>
      <c r="O477" s="379"/>
      <c r="P477" s="380"/>
      <c r="Q477" s="378"/>
      <c r="R477" s="379"/>
      <c r="S477" s="379"/>
      <c r="T477" s="379"/>
      <c r="U477" s="379"/>
      <c r="V477" s="380"/>
      <c r="W477" s="378"/>
      <c r="X477" s="379"/>
      <c r="Y477" s="379"/>
      <c r="Z477" s="379"/>
      <c r="AA477" s="379"/>
      <c r="AB477" s="379"/>
      <c r="AC477" s="380"/>
      <c r="AD477" s="378"/>
      <c r="AE477" s="379"/>
      <c r="AF477" s="379"/>
      <c r="AG477" s="379"/>
      <c r="AH477" s="379"/>
      <c r="AI477" s="379"/>
      <c r="AJ477" s="380"/>
    </row>
    <row r="478" spans="2:36" s="4" customFormat="1" hidden="1" outlineLevel="1" x14ac:dyDescent="0.25">
      <c r="B478" s="53" t="s">
        <v>81</v>
      </c>
      <c r="C478" s="378">
        <v>0</v>
      </c>
      <c r="D478" s="379">
        <v>1.0275689223057645E-2</v>
      </c>
      <c r="E478" s="379">
        <v>8.550900204686912E-2</v>
      </c>
      <c r="F478" s="379">
        <v>3.9926795790757967E-2</v>
      </c>
      <c r="G478" s="379">
        <v>1.0601976639712489E-2</v>
      </c>
      <c r="H478" s="379">
        <v>4.6744530176514108E-2</v>
      </c>
      <c r="I478" s="379">
        <v>9.1875533483355323E-2</v>
      </c>
      <c r="J478" s="380">
        <v>6.2003165746967619E-2</v>
      </c>
      <c r="K478" s="378"/>
      <c r="L478" s="379"/>
      <c r="M478" s="379"/>
      <c r="N478" s="379"/>
      <c r="O478" s="379"/>
      <c r="P478" s="380"/>
      <c r="Q478" s="378"/>
      <c r="R478" s="379"/>
      <c r="S478" s="379"/>
      <c r="T478" s="379"/>
      <c r="U478" s="379"/>
      <c r="V478" s="380"/>
      <c r="W478" s="378"/>
      <c r="X478" s="379"/>
      <c r="Y478" s="379"/>
      <c r="Z478" s="379"/>
      <c r="AA478" s="379"/>
      <c r="AB478" s="379"/>
      <c r="AC478" s="380"/>
      <c r="AD478" s="378"/>
      <c r="AE478" s="379"/>
      <c r="AF478" s="379"/>
      <c r="AG478" s="379"/>
      <c r="AH478" s="379"/>
      <c r="AI478" s="379"/>
      <c r="AJ478" s="380"/>
    </row>
    <row r="479" spans="2:36" s="4" customFormat="1" hidden="1" outlineLevel="1" x14ac:dyDescent="0.25">
      <c r="B479" s="53" t="s">
        <v>82</v>
      </c>
      <c r="C479" s="378">
        <v>2.8901734104046241E-3</v>
      </c>
      <c r="D479" s="379">
        <v>6.5737575598211933E-4</v>
      </c>
      <c r="E479" s="379">
        <v>1.0436693216149409E-3</v>
      </c>
      <c r="F479" s="379">
        <v>5.2855985059374892E-4</v>
      </c>
      <c r="G479" s="379">
        <v>4.3941186412033125E-3</v>
      </c>
      <c r="H479" s="379">
        <v>1.1121105568730068E-3</v>
      </c>
      <c r="I479" s="379">
        <v>1.6429634954048364E-3</v>
      </c>
      <c r="J479" s="380">
        <v>1.2403562303093449E-3</v>
      </c>
      <c r="K479" s="378"/>
      <c r="L479" s="379"/>
      <c r="M479" s="379"/>
      <c r="N479" s="379"/>
      <c r="O479" s="379"/>
      <c r="P479" s="380"/>
      <c r="Q479" s="378"/>
      <c r="R479" s="379"/>
      <c r="S479" s="379"/>
      <c r="T479" s="379"/>
      <c r="U479" s="379"/>
      <c r="V479" s="380"/>
      <c r="W479" s="378"/>
      <c r="X479" s="379"/>
      <c r="Y479" s="379"/>
      <c r="Z479" s="379"/>
      <c r="AA479" s="379"/>
      <c r="AB479" s="379"/>
      <c r="AC479" s="380"/>
      <c r="AD479" s="378"/>
      <c r="AE479" s="379"/>
      <c r="AF479" s="379"/>
      <c r="AG479" s="379"/>
      <c r="AH479" s="379"/>
      <c r="AI479" s="379"/>
      <c r="AJ479" s="380"/>
    </row>
    <row r="480" spans="2:36" s="4" customFormat="1" hidden="1" outlineLevel="1" x14ac:dyDescent="0.25">
      <c r="B480" s="53" t="s">
        <v>83</v>
      </c>
      <c r="C480" s="378">
        <v>0</v>
      </c>
      <c r="D480" s="379">
        <v>1.7335314512134719E-3</v>
      </c>
      <c r="E480" s="379">
        <v>5.3019458141137803E-4</v>
      </c>
      <c r="F480" s="379">
        <v>8.2591209422579724E-4</v>
      </c>
      <c r="G480" s="379">
        <v>1.89978627404417E-3</v>
      </c>
      <c r="H480" s="379">
        <v>9.0622991876884544E-4</v>
      </c>
      <c r="I480" s="379">
        <v>1.2598160668542393E-3</v>
      </c>
      <c r="J480" s="380">
        <v>1.0058695446369403E-3</v>
      </c>
      <c r="K480" s="378"/>
      <c r="L480" s="379"/>
      <c r="M480" s="379"/>
      <c r="N480" s="379"/>
      <c r="O480" s="379"/>
      <c r="P480" s="380"/>
      <c r="Q480" s="378"/>
      <c r="R480" s="379"/>
      <c r="S480" s="379"/>
      <c r="T480" s="379"/>
      <c r="U480" s="379"/>
      <c r="V480" s="380"/>
      <c r="W480" s="378"/>
      <c r="X480" s="379"/>
      <c r="Y480" s="379"/>
      <c r="Z480" s="379"/>
      <c r="AA480" s="379"/>
      <c r="AB480" s="379"/>
      <c r="AC480" s="380"/>
      <c r="AD480" s="378"/>
      <c r="AE480" s="379"/>
      <c r="AF480" s="379"/>
      <c r="AG480" s="379"/>
      <c r="AH480" s="379"/>
      <c r="AI480" s="379"/>
      <c r="AJ480" s="380"/>
    </row>
    <row r="481" spans="2:36" s="4" customFormat="1" hidden="1" outlineLevel="1" x14ac:dyDescent="0.25">
      <c r="B481" s="53" t="s">
        <v>84</v>
      </c>
      <c r="C481" s="378">
        <v>0</v>
      </c>
      <c r="D481" s="379">
        <v>6.522093592043046E-4</v>
      </c>
      <c r="E481" s="379">
        <v>4.0644398462902749E-4</v>
      </c>
      <c r="F481" s="379">
        <v>3.3756828085680966E-4</v>
      </c>
      <c r="G481" s="379">
        <v>8.5251491901108269E-4</v>
      </c>
      <c r="H481" s="379">
        <v>4.2714023143234357E-4</v>
      </c>
      <c r="I481" s="379">
        <v>2.8932584269662923E-3</v>
      </c>
      <c r="J481" s="380">
        <v>1.2050541388293253E-3</v>
      </c>
      <c r="K481" s="378"/>
      <c r="L481" s="379"/>
      <c r="M481" s="379"/>
      <c r="N481" s="379"/>
      <c r="O481" s="379"/>
      <c r="P481" s="380"/>
      <c r="Q481" s="378"/>
      <c r="R481" s="379"/>
      <c r="S481" s="379"/>
      <c r="T481" s="379"/>
      <c r="U481" s="379"/>
      <c r="V481" s="380"/>
      <c r="W481" s="378"/>
      <c r="X481" s="379"/>
      <c r="Y481" s="379"/>
      <c r="Z481" s="379"/>
      <c r="AA481" s="379"/>
      <c r="AB481" s="379"/>
      <c r="AC481" s="380"/>
      <c r="AD481" s="378"/>
      <c r="AE481" s="379"/>
      <c r="AF481" s="379"/>
      <c r="AG481" s="379"/>
      <c r="AH481" s="379"/>
      <c r="AI481" s="379"/>
      <c r="AJ481" s="380"/>
    </row>
    <row r="482" spans="2:36" s="4" customFormat="1" hidden="1" outlineLevel="1" x14ac:dyDescent="0.25">
      <c r="B482" s="53" t="s">
        <v>85</v>
      </c>
      <c r="C482" s="378">
        <v>0</v>
      </c>
      <c r="D482" s="379">
        <v>1.5784073869465709E-4</v>
      </c>
      <c r="E482" s="379">
        <v>1.0647683368318578E-3</v>
      </c>
      <c r="F482" s="379">
        <v>7.7863427548080662E-5</v>
      </c>
      <c r="G482" s="379">
        <v>5.5949272659455425E-4</v>
      </c>
      <c r="H482" s="379">
        <v>4.6851676309395395E-4</v>
      </c>
      <c r="I482" s="379">
        <v>2.4173167783760025E-4</v>
      </c>
      <c r="J482" s="380">
        <v>3.9334518224993446E-4</v>
      </c>
      <c r="K482" s="378"/>
      <c r="L482" s="379"/>
      <c r="M482" s="379"/>
      <c r="N482" s="379"/>
      <c r="O482" s="379"/>
      <c r="P482" s="380"/>
      <c r="Q482" s="378"/>
      <c r="R482" s="379"/>
      <c r="S482" s="379"/>
      <c r="T482" s="379"/>
      <c r="U482" s="379"/>
      <c r="V482" s="380"/>
      <c r="W482" s="378"/>
      <c r="X482" s="379"/>
      <c r="Y482" s="379"/>
      <c r="Z482" s="379"/>
      <c r="AA482" s="379"/>
      <c r="AB482" s="379"/>
      <c r="AC482" s="380"/>
      <c r="AD482" s="378"/>
      <c r="AE482" s="379"/>
      <c r="AF482" s="379"/>
      <c r="AG482" s="379"/>
      <c r="AH482" s="379"/>
      <c r="AI482" s="379"/>
      <c r="AJ482" s="380"/>
    </row>
    <row r="483" spans="2:36" s="4" customFormat="1" hidden="1" outlineLevel="1" x14ac:dyDescent="0.25">
      <c r="B483" s="53" t="s">
        <v>86</v>
      </c>
      <c r="C483" s="378">
        <v>3.791982665222102E-3</v>
      </c>
      <c r="D483" s="379">
        <v>3.8524511220263893E-4</v>
      </c>
      <c r="E483" s="379">
        <v>4.5209814639759978E-4</v>
      </c>
      <c r="F483" s="379">
        <v>1.0219449225473323E-3</v>
      </c>
      <c r="G483" s="379">
        <v>1.0550749103186326E-3</v>
      </c>
      <c r="H483" s="379">
        <v>8.2820483416790893E-4</v>
      </c>
      <c r="I483" s="379">
        <v>0</v>
      </c>
      <c r="J483" s="380">
        <v>5.7138336307456994E-4</v>
      </c>
      <c r="K483" s="378"/>
      <c r="L483" s="379"/>
      <c r="M483" s="379"/>
      <c r="N483" s="379"/>
      <c r="O483" s="379"/>
      <c r="P483" s="380"/>
      <c r="Q483" s="378"/>
      <c r="R483" s="379"/>
      <c r="S483" s="379"/>
      <c r="T483" s="379"/>
      <c r="U483" s="379"/>
      <c r="V483" s="380"/>
      <c r="W483" s="378"/>
      <c r="X483" s="379"/>
      <c r="Y483" s="379"/>
      <c r="Z483" s="379"/>
      <c r="AA483" s="379"/>
      <c r="AB483" s="379"/>
      <c r="AC483" s="380"/>
      <c r="AD483" s="378"/>
      <c r="AE483" s="379"/>
      <c r="AF483" s="379"/>
      <c r="AG483" s="379"/>
      <c r="AH483" s="379"/>
      <c r="AI483" s="379"/>
      <c r="AJ483" s="380"/>
    </row>
    <row r="484" spans="2:36" s="4" customFormat="1" hidden="1" outlineLevel="1" x14ac:dyDescent="0.25">
      <c r="B484" s="53" t="s">
        <v>87</v>
      </c>
      <c r="C484" s="378">
        <v>3.4229828850855745E-3</v>
      </c>
      <c r="D484" s="379">
        <v>2.973240832507433E-3</v>
      </c>
      <c r="E484" s="379">
        <v>2.877155172413793E-2</v>
      </c>
      <c r="F484" s="379">
        <v>2.9123066950643577E-2</v>
      </c>
      <c r="G484" s="379">
        <v>5.6239550083599333E-3</v>
      </c>
      <c r="H484" s="379">
        <v>2.3766016713091923E-2</v>
      </c>
      <c r="I484" s="379">
        <v>9.4717989371384953E-2</v>
      </c>
      <c r="J484" s="380">
        <v>4.328441389559725E-2</v>
      </c>
      <c r="K484" s="378"/>
      <c r="L484" s="379"/>
      <c r="M484" s="379"/>
      <c r="N484" s="379"/>
      <c r="O484" s="379"/>
      <c r="P484" s="380"/>
      <c r="Q484" s="378"/>
      <c r="R484" s="379"/>
      <c r="S484" s="379"/>
      <c r="T484" s="379"/>
      <c r="U484" s="379"/>
      <c r="V484" s="380"/>
      <c r="W484" s="378"/>
      <c r="X484" s="379"/>
      <c r="Y484" s="379"/>
      <c r="Z484" s="379"/>
      <c r="AA484" s="379"/>
      <c r="AB484" s="379"/>
      <c r="AC484" s="380"/>
      <c r="AD484" s="378"/>
      <c r="AE484" s="379"/>
      <c r="AF484" s="379"/>
      <c r="AG484" s="379"/>
      <c r="AH484" s="379"/>
      <c r="AI484" s="379"/>
      <c r="AJ484" s="380"/>
    </row>
    <row r="485" spans="2:36" s="4" customFormat="1" hidden="1" outlineLevel="1" x14ac:dyDescent="0.25">
      <c r="B485" s="53" t="s">
        <v>88</v>
      </c>
      <c r="C485" s="378">
        <v>0</v>
      </c>
      <c r="D485" s="379">
        <v>1.1020566550252232E-2</v>
      </c>
      <c r="E485" s="379">
        <v>0.10894064613072878</v>
      </c>
      <c r="F485" s="379">
        <v>6.1340430432223557E-2</v>
      </c>
      <c r="G485" s="379">
        <v>2.3704604163500988E-2</v>
      </c>
      <c r="H485" s="379">
        <v>6.5292401229294486E-2</v>
      </c>
      <c r="I485" s="379">
        <v>0.14190207614139155</v>
      </c>
      <c r="J485" s="380">
        <v>8.9298909855485387E-2</v>
      </c>
      <c r="K485" s="378"/>
      <c r="L485" s="379"/>
      <c r="M485" s="379"/>
      <c r="N485" s="379"/>
      <c r="O485" s="379"/>
      <c r="P485" s="380"/>
      <c r="Q485" s="378"/>
      <c r="R485" s="379"/>
      <c r="S485" s="379"/>
      <c r="T485" s="379"/>
      <c r="U485" s="379"/>
      <c r="V485" s="380"/>
      <c r="W485" s="378"/>
      <c r="X485" s="379"/>
      <c r="Y485" s="379"/>
      <c r="Z485" s="379"/>
      <c r="AA485" s="379"/>
      <c r="AB485" s="379"/>
      <c r="AC485" s="380"/>
      <c r="AD485" s="378"/>
      <c r="AE485" s="379"/>
      <c r="AF485" s="379"/>
      <c r="AG485" s="379"/>
      <c r="AH485" s="379"/>
      <c r="AI485" s="379"/>
      <c r="AJ485" s="380"/>
    </row>
    <row r="486" spans="2:36" s="4" customFormat="1" hidden="1" outlineLevel="1" x14ac:dyDescent="0.25">
      <c r="B486" s="53" t="s">
        <v>89</v>
      </c>
      <c r="C486" s="378">
        <v>7.214428857715431E-3</v>
      </c>
      <c r="D486" s="379">
        <v>7.0198896874477681E-2</v>
      </c>
      <c r="E486" s="379">
        <v>8.8410951550127501E-2</v>
      </c>
      <c r="F486" s="379">
        <v>6.3965531527052782E-2</v>
      </c>
      <c r="G486" s="379">
        <v>6.6571564431764148E-3</v>
      </c>
      <c r="H486" s="379">
        <v>6.7422592502967241E-2</v>
      </c>
      <c r="I486" s="379">
        <v>0.14725396649284367</v>
      </c>
      <c r="J486" s="380">
        <v>9.4708978656917922E-2</v>
      </c>
      <c r="K486" s="378"/>
      <c r="L486" s="379"/>
      <c r="M486" s="379"/>
      <c r="N486" s="379"/>
      <c r="O486" s="379"/>
      <c r="P486" s="380"/>
      <c r="Q486" s="378"/>
      <c r="R486" s="379"/>
      <c r="S486" s="379"/>
      <c r="T486" s="379"/>
      <c r="U486" s="379"/>
      <c r="V486" s="380"/>
      <c r="W486" s="378"/>
      <c r="X486" s="379"/>
      <c r="Y486" s="379"/>
      <c r="Z486" s="379"/>
      <c r="AA486" s="379"/>
      <c r="AB486" s="379"/>
      <c r="AC486" s="380"/>
      <c r="AD486" s="378"/>
      <c r="AE486" s="379"/>
      <c r="AF486" s="379"/>
      <c r="AG486" s="379"/>
      <c r="AH486" s="379"/>
      <c r="AI486" s="379"/>
      <c r="AJ486" s="380"/>
    </row>
    <row r="487" spans="2:36" s="4" customFormat="1" ht="15.75" collapsed="1" x14ac:dyDescent="0.25">
      <c r="B487" s="65">
        <v>1981</v>
      </c>
      <c r="C487" s="381">
        <v>1.9080732700135685E-3</v>
      </c>
      <c r="D487" s="382">
        <v>1.1384627904138016E-2</v>
      </c>
      <c r="E487" s="382">
        <v>5.1449103815957166E-2</v>
      </c>
      <c r="F487" s="382">
        <v>3.6547630819246717E-2</v>
      </c>
      <c r="G487" s="382">
        <v>1.0916407883896318E-2</v>
      </c>
      <c r="H487" s="382">
        <v>3.5548502281293394E-2</v>
      </c>
      <c r="I487" s="382">
        <v>8.2611974061227569E-2</v>
      </c>
      <c r="J487" s="383">
        <v>5.0424611322968611E-2</v>
      </c>
      <c r="K487" s="381"/>
      <c r="L487" s="382"/>
      <c r="M487" s="382"/>
      <c r="N487" s="382"/>
      <c r="O487" s="382"/>
      <c r="P487" s="383"/>
      <c r="Q487" s="381"/>
      <c r="R487" s="382"/>
      <c r="S487" s="382"/>
      <c r="T487" s="382"/>
      <c r="U487" s="382"/>
      <c r="V487" s="383"/>
      <c r="W487" s="381"/>
      <c r="X487" s="382"/>
      <c r="Y487" s="382"/>
      <c r="Z487" s="382"/>
      <c r="AA487" s="382"/>
      <c r="AB487" s="382"/>
      <c r="AC487" s="383"/>
      <c r="AD487" s="381"/>
      <c r="AE487" s="382"/>
      <c r="AF487" s="382"/>
      <c r="AG487" s="382"/>
      <c r="AH487" s="382"/>
      <c r="AI487" s="382"/>
      <c r="AJ487" s="383"/>
    </row>
    <row r="488" spans="2:36" s="4" customFormat="1" hidden="1" outlineLevel="1" x14ac:dyDescent="0.25">
      <c r="B488" s="53" t="s">
        <v>78</v>
      </c>
      <c r="C488" s="378">
        <v>1.6346546791990192E-3</v>
      </c>
      <c r="D488" s="379">
        <v>5.1779668015525644E-2</v>
      </c>
      <c r="E488" s="379">
        <v>0.10836864900107111</v>
      </c>
      <c r="F488" s="379">
        <v>3.8857624133838677E-2</v>
      </c>
      <c r="G488" s="379">
        <v>1.1688835147118097E-2</v>
      </c>
      <c r="H488" s="379">
        <v>6.0063773989748478E-2</v>
      </c>
      <c r="I488" s="379">
        <v>0.20056319545069307</v>
      </c>
      <c r="J488" s="380">
        <v>0.10962590052946793</v>
      </c>
      <c r="K488" s="378"/>
      <c r="L488" s="379"/>
      <c r="M488" s="379"/>
      <c r="N488" s="379"/>
      <c r="O488" s="379"/>
      <c r="P488" s="380"/>
      <c r="Q488" s="378"/>
      <c r="R488" s="379"/>
      <c r="S488" s="379"/>
      <c r="T488" s="379"/>
      <c r="U488" s="379"/>
      <c r="V488" s="380"/>
      <c r="W488" s="378"/>
      <c r="X488" s="379"/>
      <c r="Y488" s="379"/>
      <c r="Z488" s="379"/>
      <c r="AA488" s="379"/>
      <c r="AB488" s="379"/>
      <c r="AC488" s="380"/>
      <c r="AD488" s="378"/>
      <c r="AE488" s="379"/>
      <c r="AF488" s="379"/>
      <c r="AG488" s="379"/>
      <c r="AH488" s="379"/>
      <c r="AI488" s="379"/>
      <c r="AJ488" s="380"/>
    </row>
    <row r="489" spans="2:36" s="4" customFormat="1" hidden="1" outlineLevel="1" x14ac:dyDescent="0.25">
      <c r="B489" s="53" t="s">
        <v>79</v>
      </c>
      <c r="C489" s="378">
        <v>2.0935101186322401E-3</v>
      </c>
      <c r="D489" s="379">
        <v>3.6017917542736998E-2</v>
      </c>
      <c r="E489" s="379">
        <v>0.10908595240877049</v>
      </c>
      <c r="F489" s="379">
        <v>3.0922945584468967E-2</v>
      </c>
      <c r="G489" s="379">
        <v>1.647940074906367E-2</v>
      </c>
      <c r="H489" s="379">
        <v>5.513987452432377E-2</v>
      </c>
      <c r="I489" s="379">
        <v>0.19993748697645342</v>
      </c>
      <c r="J489" s="380">
        <v>0.10299029059358215</v>
      </c>
      <c r="K489" s="378"/>
      <c r="L489" s="379"/>
      <c r="M489" s="379"/>
      <c r="N489" s="379"/>
      <c r="O489" s="379"/>
      <c r="P489" s="380"/>
      <c r="Q489" s="378"/>
      <c r="R489" s="379"/>
      <c r="S489" s="379"/>
      <c r="T489" s="379"/>
      <c r="U489" s="379"/>
      <c r="V489" s="380"/>
      <c r="W489" s="378"/>
      <c r="X489" s="379"/>
      <c r="Y489" s="379"/>
      <c r="Z489" s="379"/>
      <c r="AA489" s="379"/>
      <c r="AB489" s="379"/>
      <c r="AC489" s="380"/>
      <c r="AD489" s="378"/>
      <c r="AE489" s="379"/>
      <c r="AF489" s="379"/>
      <c r="AG489" s="379"/>
      <c r="AH489" s="379"/>
      <c r="AI489" s="379"/>
      <c r="AJ489" s="380"/>
    </row>
    <row r="490" spans="2:36" s="4" customFormat="1" hidden="1" outlineLevel="1" x14ac:dyDescent="0.25">
      <c r="B490" s="53" t="s">
        <v>80</v>
      </c>
      <c r="C490" s="378">
        <v>1.2330456226880395E-3</v>
      </c>
      <c r="D490" s="379">
        <v>5.4681864088876063E-2</v>
      </c>
      <c r="E490" s="379">
        <v>9.4546010862082155E-2</v>
      </c>
      <c r="F490" s="379">
        <v>4.0028968332345774E-2</v>
      </c>
      <c r="G490" s="379">
        <v>1.7246462264150945E-2</v>
      </c>
      <c r="H490" s="379">
        <v>5.7359647249475523E-2</v>
      </c>
      <c r="I490" s="379">
        <v>0.19387971448090649</v>
      </c>
      <c r="J490" s="380">
        <v>0.10484055976141317</v>
      </c>
      <c r="K490" s="378"/>
      <c r="L490" s="379"/>
      <c r="M490" s="379"/>
      <c r="N490" s="379"/>
      <c r="O490" s="379"/>
      <c r="P490" s="380"/>
      <c r="Q490" s="378"/>
      <c r="R490" s="379"/>
      <c r="S490" s="379"/>
      <c r="T490" s="379"/>
      <c r="U490" s="379"/>
      <c r="V490" s="380"/>
      <c r="W490" s="378"/>
      <c r="X490" s="379"/>
      <c r="Y490" s="379"/>
      <c r="Z490" s="379"/>
      <c r="AA490" s="379"/>
      <c r="AB490" s="379"/>
      <c r="AC490" s="380"/>
      <c r="AD490" s="378"/>
      <c r="AE490" s="379"/>
      <c r="AF490" s="379"/>
      <c r="AG490" s="379"/>
      <c r="AH490" s="379"/>
      <c r="AI490" s="379"/>
      <c r="AJ490" s="380"/>
    </row>
    <row r="491" spans="2:36" s="4" customFormat="1" hidden="1" outlineLevel="1" x14ac:dyDescent="0.25">
      <c r="B491" s="53" t="s">
        <v>81</v>
      </c>
      <c r="C491" s="378">
        <v>1.2881064834693002E-3</v>
      </c>
      <c r="D491" s="379">
        <v>4.3728237104218963E-3</v>
      </c>
      <c r="E491" s="379">
        <v>4.127971993970924E-2</v>
      </c>
      <c r="F491" s="379">
        <v>2.0175736320096543E-2</v>
      </c>
      <c r="G491" s="379">
        <v>1.1306765523632993E-2</v>
      </c>
      <c r="H491" s="379">
        <v>2.2365501734740979E-2</v>
      </c>
      <c r="I491" s="379">
        <v>0.13199606285850049</v>
      </c>
      <c r="J491" s="380">
        <v>5.5795901469675016E-2</v>
      </c>
      <c r="K491" s="378"/>
      <c r="L491" s="379"/>
      <c r="M491" s="379"/>
      <c r="N491" s="379"/>
      <c r="O491" s="379"/>
      <c r="P491" s="380"/>
      <c r="Q491" s="378"/>
      <c r="R491" s="379"/>
      <c r="S491" s="379"/>
      <c r="T491" s="379"/>
      <c r="U491" s="379"/>
      <c r="V491" s="380"/>
      <c r="W491" s="378"/>
      <c r="X491" s="379"/>
      <c r="Y491" s="379"/>
      <c r="Z491" s="379"/>
      <c r="AA491" s="379"/>
      <c r="AB491" s="379"/>
      <c r="AC491" s="380"/>
      <c r="AD491" s="378"/>
      <c r="AE491" s="379"/>
      <c r="AF491" s="379"/>
      <c r="AG491" s="379"/>
      <c r="AH491" s="379"/>
      <c r="AI491" s="379"/>
      <c r="AJ491" s="380"/>
    </row>
    <row r="492" spans="2:36" s="4" customFormat="1" hidden="1" outlineLevel="1" x14ac:dyDescent="0.25">
      <c r="B492" s="53" t="s">
        <v>82</v>
      </c>
      <c r="C492" s="378">
        <v>0</v>
      </c>
      <c r="D492" s="379">
        <v>2.4934546814611643E-4</v>
      </c>
      <c r="E492" s="379">
        <v>7.4850299401197609E-4</v>
      </c>
      <c r="F492" s="379">
        <v>3.0964545595293388E-4</v>
      </c>
      <c r="G492" s="379">
        <v>1.3014055179593961E-3</v>
      </c>
      <c r="H492" s="379">
        <v>4.8576534064294515E-4</v>
      </c>
      <c r="I492" s="379">
        <v>7.0972320794889996E-4</v>
      </c>
      <c r="J492" s="380">
        <v>5.3322395406070553E-4</v>
      </c>
      <c r="K492" s="378"/>
      <c r="L492" s="379"/>
      <c r="M492" s="379"/>
      <c r="N492" s="379"/>
      <c r="O492" s="379"/>
      <c r="P492" s="380"/>
      <c r="Q492" s="378"/>
      <c r="R492" s="379"/>
      <c r="S492" s="379"/>
      <c r="T492" s="379"/>
      <c r="U492" s="379"/>
      <c r="V492" s="380"/>
      <c r="W492" s="378"/>
      <c r="X492" s="379"/>
      <c r="Y492" s="379"/>
      <c r="Z492" s="379"/>
      <c r="AA492" s="379"/>
      <c r="AB492" s="379"/>
      <c r="AC492" s="380"/>
      <c r="AD492" s="378"/>
      <c r="AE492" s="379"/>
      <c r="AF492" s="379"/>
      <c r="AG492" s="379"/>
      <c r="AH492" s="379"/>
      <c r="AI492" s="379"/>
      <c r="AJ492" s="380"/>
    </row>
    <row r="493" spans="2:36" s="4" customFormat="1" hidden="1" outlineLevel="1" x14ac:dyDescent="0.25">
      <c r="B493" s="53" t="s">
        <v>83</v>
      </c>
      <c r="C493" s="378">
        <v>0</v>
      </c>
      <c r="D493" s="379">
        <v>4.9407114624505926E-4</v>
      </c>
      <c r="E493" s="379">
        <v>7.5862940953344289E-4</v>
      </c>
      <c r="F493" s="379">
        <v>3.7348272642390287E-4</v>
      </c>
      <c r="G493" s="379">
        <v>1.7985611510791368E-3</v>
      </c>
      <c r="H493" s="379">
        <v>6.2846369193852482E-4</v>
      </c>
      <c r="I493" s="379">
        <v>2.149767108563239E-3</v>
      </c>
      <c r="J493" s="380">
        <v>1.0410015823224051E-3</v>
      </c>
      <c r="K493" s="378"/>
      <c r="L493" s="379"/>
      <c r="M493" s="379"/>
      <c r="N493" s="379"/>
      <c r="O493" s="379"/>
      <c r="P493" s="380"/>
      <c r="Q493" s="378"/>
      <c r="R493" s="379"/>
      <c r="S493" s="379"/>
      <c r="T493" s="379"/>
      <c r="U493" s="379"/>
      <c r="V493" s="380"/>
      <c r="W493" s="378"/>
      <c r="X493" s="379"/>
      <c r="Y493" s="379"/>
      <c r="Z493" s="379"/>
      <c r="AA493" s="379"/>
      <c r="AB493" s="379"/>
      <c r="AC493" s="380"/>
      <c r="AD493" s="378"/>
      <c r="AE493" s="379"/>
      <c r="AF493" s="379"/>
      <c r="AG493" s="379"/>
      <c r="AH493" s="379"/>
      <c r="AI493" s="379"/>
      <c r="AJ493" s="380"/>
    </row>
    <row r="494" spans="2:36" s="4" customFormat="1" hidden="1" outlineLevel="1" x14ac:dyDescent="0.25">
      <c r="B494" s="53" t="s">
        <v>84</v>
      </c>
      <c r="C494" s="378">
        <v>0</v>
      </c>
      <c r="D494" s="379">
        <v>6.9332100762653113E-4</v>
      </c>
      <c r="E494" s="379">
        <v>5.1166162111456956E-4</v>
      </c>
      <c r="F494" s="379">
        <v>1.4582042215012213E-4</v>
      </c>
      <c r="G494" s="379">
        <v>9.5923261390887292E-4</v>
      </c>
      <c r="H494" s="379">
        <v>4.1419104204753197E-4</v>
      </c>
      <c r="I494" s="379">
        <v>6.0716454159077112E-5</v>
      </c>
      <c r="J494" s="380">
        <v>3.0109949881502779E-4</v>
      </c>
      <c r="K494" s="378"/>
      <c r="L494" s="379"/>
      <c r="M494" s="379"/>
      <c r="N494" s="379"/>
      <c r="O494" s="379"/>
      <c r="P494" s="380"/>
      <c r="Q494" s="378"/>
      <c r="R494" s="379"/>
      <c r="S494" s="379"/>
      <c r="T494" s="379"/>
      <c r="U494" s="379"/>
      <c r="V494" s="380"/>
      <c r="W494" s="378"/>
      <c r="X494" s="379"/>
      <c r="Y494" s="379"/>
      <c r="Z494" s="379"/>
      <c r="AA494" s="379"/>
      <c r="AB494" s="379"/>
      <c r="AC494" s="380"/>
      <c r="AD494" s="378"/>
      <c r="AE494" s="379"/>
      <c r="AF494" s="379"/>
      <c r="AG494" s="379"/>
      <c r="AH494" s="379"/>
      <c r="AI494" s="379"/>
      <c r="AJ494" s="380"/>
    </row>
    <row r="495" spans="2:36" s="4" customFormat="1" hidden="1" outlineLevel="1" x14ac:dyDescent="0.25">
      <c r="B495" s="53" t="s">
        <v>85</v>
      </c>
      <c r="C495" s="378">
        <v>4.7680970957954052E-3</v>
      </c>
      <c r="D495" s="379">
        <v>1.0133081132202933E-3</v>
      </c>
      <c r="E495" s="379">
        <v>3.6536353671903543E-4</v>
      </c>
      <c r="F495" s="379">
        <v>3.1848148030192043E-4</v>
      </c>
      <c r="G495" s="379">
        <v>7.6355306693815222E-4</v>
      </c>
      <c r="H495" s="379">
        <v>6.1397353648757016E-4</v>
      </c>
      <c r="I495" s="379">
        <v>8.6415485655029381E-5</v>
      </c>
      <c r="J495" s="380">
        <v>4.5405329887185218E-4</v>
      </c>
      <c r="K495" s="378"/>
      <c r="L495" s="379"/>
      <c r="M495" s="379"/>
      <c r="N495" s="379"/>
      <c r="O495" s="379"/>
      <c r="P495" s="380"/>
      <c r="Q495" s="378"/>
      <c r="R495" s="379"/>
      <c r="S495" s="379"/>
      <c r="T495" s="379"/>
      <c r="U495" s="379"/>
      <c r="V495" s="380"/>
      <c r="W495" s="378"/>
      <c r="X495" s="379"/>
      <c r="Y495" s="379"/>
      <c r="Z495" s="379"/>
      <c r="AA495" s="379"/>
      <c r="AB495" s="379"/>
      <c r="AC495" s="380"/>
      <c r="AD495" s="378"/>
      <c r="AE495" s="379"/>
      <c r="AF495" s="379"/>
      <c r="AG495" s="379"/>
      <c r="AH495" s="379"/>
      <c r="AI495" s="379"/>
      <c r="AJ495" s="380"/>
    </row>
    <row r="496" spans="2:36" s="4" customFormat="1" hidden="1" outlineLevel="1" x14ac:dyDescent="0.25">
      <c r="B496" s="53" t="s">
        <v>86</v>
      </c>
      <c r="C496" s="378">
        <v>5.8156440825821458E-4</v>
      </c>
      <c r="D496" s="379">
        <v>0</v>
      </c>
      <c r="E496" s="379">
        <v>4.1312071387259358E-5</v>
      </c>
      <c r="F496" s="379">
        <v>7.1198508221732501E-4</v>
      </c>
      <c r="G496" s="379">
        <v>1.3694878115584771E-3</v>
      </c>
      <c r="H496" s="379">
        <v>4.0068531004752955E-4</v>
      </c>
      <c r="I496" s="379">
        <v>7.2605822987003557E-4</v>
      </c>
      <c r="J496" s="380">
        <v>4.9038249834871194E-4</v>
      </c>
      <c r="K496" s="378"/>
      <c r="L496" s="379"/>
      <c r="M496" s="379"/>
      <c r="N496" s="379"/>
      <c r="O496" s="379"/>
      <c r="P496" s="380"/>
      <c r="Q496" s="378"/>
      <c r="R496" s="379"/>
      <c r="S496" s="379"/>
      <c r="T496" s="379"/>
      <c r="U496" s="379"/>
      <c r="V496" s="380"/>
      <c r="W496" s="378"/>
      <c r="X496" s="379"/>
      <c r="Y496" s="379"/>
      <c r="Z496" s="379"/>
      <c r="AA496" s="379"/>
      <c r="AB496" s="379"/>
      <c r="AC496" s="380"/>
      <c r="AD496" s="378"/>
      <c r="AE496" s="379"/>
      <c r="AF496" s="379"/>
      <c r="AG496" s="379"/>
      <c r="AH496" s="379"/>
      <c r="AI496" s="379"/>
      <c r="AJ496" s="380"/>
    </row>
    <row r="497" spans="2:36" s="4" customFormat="1" hidden="1" outlineLevel="1" x14ac:dyDescent="0.25">
      <c r="B497" s="53" t="s">
        <v>87</v>
      </c>
      <c r="C497" s="378">
        <v>2.8785261945883708E-3</v>
      </c>
      <c r="D497" s="379">
        <v>7.5079707909081559E-3</v>
      </c>
      <c r="E497" s="379">
        <v>4.8829623944742898E-2</v>
      </c>
      <c r="F497" s="379">
        <v>1.8503258671061503E-2</v>
      </c>
      <c r="G497" s="379">
        <v>1.6599040944300997E-2</v>
      </c>
      <c r="H497" s="379">
        <v>2.607561929595828E-2</v>
      </c>
      <c r="I497" s="379">
        <v>9.6635559921414538E-2</v>
      </c>
      <c r="J497" s="380">
        <v>4.5476029709655641E-2</v>
      </c>
      <c r="K497" s="378"/>
      <c r="L497" s="379"/>
      <c r="M497" s="379"/>
      <c r="N497" s="379"/>
      <c r="O497" s="379"/>
      <c r="P497" s="380"/>
      <c r="Q497" s="378"/>
      <c r="R497" s="379"/>
      <c r="S497" s="379"/>
      <c r="T497" s="379"/>
      <c r="U497" s="379"/>
      <c r="V497" s="380"/>
      <c r="W497" s="378"/>
      <c r="X497" s="379"/>
      <c r="Y497" s="379"/>
      <c r="Z497" s="379"/>
      <c r="AA497" s="379"/>
      <c r="AB497" s="379"/>
      <c r="AC497" s="380"/>
      <c r="AD497" s="378"/>
      <c r="AE497" s="379"/>
      <c r="AF497" s="379"/>
      <c r="AG497" s="379"/>
      <c r="AH497" s="379"/>
      <c r="AI497" s="379"/>
      <c r="AJ497" s="380"/>
    </row>
    <row r="498" spans="2:36" s="4" customFormat="1" hidden="1" outlineLevel="1" x14ac:dyDescent="0.25">
      <c r="B498" s="53" t="s">
        <v>88</v>
      </c>
      <c r="C498" s="378">
        <v>3.1919744642042863E-3</v>
      </c>
      <c r="D498" s="379">
        <v>9.2288761279737484E-3</v>
      </c>
      <c r="E498" s="379">
        <v>7.6945398268607634E-2</v>
      </c>
      <c r="F498" s="379">
        <v>4.9192478739174532E-2</v>
      </c>
      <c r="G498" s="379">
        <v>2.5979557069846677E-2</v>
      </c>
      <c r="H498" s="379">
        <v>4.8783199898335239E-2</v>
      </c>
      <c r="I498" s="379">
        <v>0.19536335265269728</v>
      </c>
      <c r="J498" s="380">
        <v>9.9837469072538487E-2</v>
      </c>
      <c r="K498" s="378"/>
      <c r="L498" s="379"/>
      <c r="M498" s="379"/>
      <c r="N498" s="379"/>
      <c r="O498" s="379"/>
      <c r="P498" s="380"/>
      <c r="Q498" s="378"/>
      <c r="R498" s="379"/>
      <c r="S498" s="379"/>
      <c r="T498" s="379"/>
      <c r="U498" s="379"/>
      <c r="V498" s="380"/>
      <c r="W498" s="378"/>
      <c r="X498" s="379"/>
      <c r="Y498" s="379"/>
      <c r="Z498" s="379"/>
      <c r="AA498" s="379"/>
      <c r="AB498" s="379"/>
      <c r="AC498" s="380"/>
      <c r="AD498" s="378"/>
      <c r="AE498" s="379"/>
      <c r="AF498" s="379"/>
      <c r="AG498" s="379"/>
      <c r="AH498" s="379"/>
      <c r="AI498" s="379"/>
      <c r="AJ498" s="380"/>
    </row>
    <row r="499" spans="2:36" s="4" customFormat="1" hidden="1" outlineLevel="1" x14ac:dyDescent="0.25">
      <c r="B499" s="53" t="s">
        <v>89</v>
      </c>
      <c r="C499" s="378">
        <v>2.4606299212598425E-3</v>
      </c>
      <c r="D499" s="379">
        <v>6.2418201953085674E-3</v>
      </c>
      <c r="E499" s="379">
        <v>6.8348582299121302E-2</v>
      </c>
      <c r="F499" s="379">
        <v>3.9490257094169076E-2</v>
      </c>
      <c r="G499" s="379">
        <v>2.6911076443057722E-2</v>
      </c>
      <c r="H499" s="379">
        <v>4.2016171691982164E-2</v>
      </c>
      <c r="I499" s="379">
        <v>0.1455365880178319</v>
      </c>
      <c r="J499" s="380">
        <v>7.9006925490272259E-2</v>
      </c>
      <c r="K499" s="378"/>
      <c r="L499" s="379"/>
      <c r="M499" s="379"/>
      <c r="N499" s="379"/>
      <c r="O499" s="379"/>
      <c r="P499" s="380"/>
      <c r="Q499" s="378"/>
      <c r="R499" s="379"/>
      <c r="S499" s="379"/>
      <c r="T499" s="379"/>
      <c r="U499" s="379"/>
      <c r="V499" s="380"/>
      <c r="W499" s="378"/>
      <c r="X499" s="379"/>
      <c r="Y499" s="379"/>
      <c r="Z499" s="379"/>
      <c r="AA499" s="379"/>
      <c r="AB499" s="379"/>
      <c r="AC499" s="380"/>
      <c r="AD499" s="378"/>
      <c r="AE499" s="379"/>
      <c r="AF499" s="379"/>
      <c r="AG499" s="379"/>
      <c r="AH499" s="379"/>
      <c r="AI499" s="379"/>
      <c r="AJ499" s="380"/>
    </row>
    <row r="500" spans="2:36" s="4" customFormat="1" ht="15.75" collapsed="1" x14ac:dyDescent="0.25">
      <c r="B500" s="65">
        <v>1980</v>
      </c>
      <c r="C500" s="381">
        <v>1.6135255533340348E-3</v>
      </c>
      <c r="D500" s="382">
        <v>1.5564318352925391E-2</v>
      </c>
      <c r="E500" s="382">
        <v>4.7481754434829743E-2</v>
      </c>
      <c r="F500" s="382">
        <v>2.0075861022606584E-2</v>
      </c>
      <c r="G500" s="382">
        <v>1.210231653759764E-2</v>
      </c>
      <c r="H500" s="382">
        <v>2.7016051598004284E-2</v>
      </c>
      <c r="I500" s="382">
        <v>0.11155587337089767</v>
      </c>
      <c r="J500" s="383">
        <v>5.3452819799333355E-2</v>
      </c>
      <c r="K500" s="381"/>
      <c r="L500" s="382"/>
      <c r="M500" s="382"/>
      <c r="N500" s="382"/>
      <c r="O500" s="382"/>
      <c r="P500" s="383"/>
      <c r="Q500" s="381"/>
      <c r="R500" s="382"/>
      <c r="S500" s="382"/>
      <c r="T500" s="382"/>
      <c r="U500" s="382"/>
      <c r="V500" s="383"/>
      <c r="W500" s="381"/>
      <c r="X500" s="382"/>
      <c r="Y500" s="382"/>
      <c r="Z500" s="382"/>
      <c r="AA500" s="382"/>
      <c r="AB500" s="382"/>
      <c r="AC500" s="383"/>
      <c r="AD500" s="381"/>
      <c r="AE500" s="382"/>
      <c r="AF500" s="382"/>
      <c r="AG500" s="382"/>
      <c r="AH500" s="382"/>
      <c r="AI500" s="382"/>
      <c r="AJ500" s="383"/>
    </row>
    <row r="501" spans="2:36" s="4" customFormat="1" hidden="1" outlineLevel="1" x14ac:dyDescent="0.25">
      <c r="B501" s="53" t="s">
        <v>78</v>
      </c>
      <c r="C501" s="378">
        <v>0.16081972907259465</v>
      </c>
      <c r="D501" s="379">
        <v>1.9751768317095957E-2</v>
      </c>
      <c r="E501" s="379">
        <v>6.0778327543250167E-2</v>
      </c>
      <c r="F501" s="379">
        <v>5.4433113705333956E-2</v>
      </c>
      <c r="G501" s="379">
        <v>2.3465703971119134E-2</v>
      </c>
      <c r="H501" s="379">
        <v>5.0921965849908504E-2</v>
      </c>
      <c r="I501" s="379">
        <v>0.22627165499447108</v>
      </c>
      <c r="J501" s="380">
        <v>0.10698633668471255</v>
      </c>
      <c r="K501" s="378"/>
      <c r="L501" s="379"/>
      <c r="M501" s="379"/>
      <c r="N501" s="379"/>
      <c r="O501" s="379"/>
      <c r="P501" s="380"/>
      <c r="Q501" s="378"/>
      <c r="R501" s="379"/>
      <c r="S501" s="379"/>
      <c r="T501" s="379"/>
      <c r="U501" s="379"/>
      <c r="V501" s="380"/>
      <c r="W501" s="378"/>
      <c r="X501" s="379"/>
      <c r="Y501" s="379"/>
      <c r="Z501" s="379"/>
      <c r="AA501" s="379"/>
      <c r="AB501" s="379"/>
      <c r="AC501" s="380"/>
      <c r="AD501" s="378"/>
      <c r="AE501" s="379"/>
      <c r="AF501" s="379"/>
      <c r="AG501" s="379"/>
      <c r="AH501" s="379"/>
      <c r="AI501" s="379"/>
      <c r="AJ501" s="380"/>
    </row>
    <row r="502" spans="2:36" s="4" customFormat="1" hidden="1" outlineLevel="1" x14ac:dyDescent="0.25">
      <c r="B502" s="53" t="s">
        <v>79</v>
      </c>
      <c r="C502" s="378">
        <v>0.1228970630168235</v>
      </c>
      <c r="D502" s="379">
        <v>9.1909155429382536E-2</v>
      </c>
      <c r="E502" s="379">
        <v>6.3608698879239964E-2</v>
      </c>
      <c r="F502" s="379">
        <v>5.8189973147629026E-2</v>
      </c>
      <c r="G502" s="379">
        <v>1.0984134028625319E-2</v>
      </c>
      <c r="H502" s="379">
        <v>6.3022471267653951E-2</v>
      </c>
      <c r="I502" s="379">
        <v>0.24111725718841881</v>
      </c>
      <c r="J502" s="380">
        <v>0.1190478056733475</v>
      </c>
      <c r="K502" s="378"/>
      <c r="L502" s="379"/>
      <c r="M502" s="379"/>
      <c r="N502" s="379"/>
      <c r="O502" s="379"/>
      <c r="P502" s="380"/>
      <c r="Q502" s="378"/>
      <c r="R502" s="379"/>
      <c r="S502" s="379"/>
      <c r="T502" s="379"/>
      <c r="U502" s="379"/>
      <c r="V502" s="380"/>
      <c r="W502" s="378"/>
      <c r="X502" s="379"/>
      <c r="Y502" s="379"/>
      <c r="Z502" s="379"/>
      <c r="AA502" s="379"/>
      <c r="AB502" s="379"/>
      <c r="AC502" s="380"/>
      <c r="AD502" s="378"/>
      <c r="AE502" s="379"/>
      <c r="AF502" s="379"/>
      <c r="AG502" s="379"/>
      <c r="AH502" s="379"/>
      <c r="AI502" s="379"/>
      <c r="AJ502" s="380"/>
    </row>
    <row r="503" spans="2:36" s="4" customFormat="1" hidden="1" outlineLevel="1" x14ac:dyDescent="0.25">
      <c r="B503" s="53" t="s">
        <v>80</v>
      </c>
      <c r="C503" s="378">
        <v>0.16609672691744015</v>
      </c>
      <c r="D503" s="379">
        <v>9.0503347384081334E-2</v>
      </c>
      <c r="E503" s="379">
        <v>9.5315923079598006E-2</v>
      </c>
      <c r="F503" s="379">
        <v>6.0408589733014377E-2</v>
      </c>
      <c r="G503" s="379">
        <v>1.702388242498469E-2</v>
      </c>
      <c r="H503" s="379">
        <v>7.7173134296438087E-2</v>
      </c>
      <c r="I503" s="379">
        <v>0.23404718377296074</v>
      </c>
      <c r="J503" s="380">
        <v>0.12885670239845123</v>
      </c>
      <c r="K503" s="378"/>
      <c r="L503" s="379"/>
      <c r="M503" s="379"/>
      <c r="N503" s="379"/>
      <c r="O503" s="379"/>
      <c r="P503" s="380"/>
      <c r="Q503" s="378"/>
      <c r="R503" s="379"/>
      <c r="S503" s="379"/>
      <c r="T503" s="379"/>
      <c r="U503" s="379"/>
      <c r="V503" s="380"/>
      <c r="W503" s="378"/>
      <c r="X503" s="379"/>
      <c r="Y503" s="379"/>
      <c r="Z503" s="379"/>
      <c r="AA503" s="379"/>
      <c r="AB503" s="379"/>
      <c r="AC503" s="380"/>
      <c r="AD503" s="378"/>
      <c r="AE503" s="379"/>
      <c r="AF503" s="379"/>
      <c r="AG503" s="379"/>
      <c r="AH503" s="379"/>
      <c r="AI503" s="379"/>
      <c r="AJ503" s="380"/>
    </row>
    <row r="504" spans="2:36" s="4" customFormat="1" hidden="1" outlineLevel="1" x14ac:dyDescent="0.25">
      <c r="B504" s="53" t="s">
        <v>81</v>
      </c>
      <c r="C504" s="378">
        <v>5.2682300032123354E-2</v>
      </c>
      <c r="D504" s="379">
        <v>3.7566182032103539E-2</v>
      </c>
      <c r="E504" s="379">
        <v>3.216429461285817E-2</v>
      </c>
      <c r="F504" s="379">
        <v>2.9607957870099472E-2</v>
      </c>
      <c r="G504" s="379">
        <v>3.2754010695187165E-2</v>
      </c>
      <c r="H504" s="379">
        <v>3.2707639398275631E-2</v>
      </c>
      <c r="I504" s="379">
        <v>8.2308450122350399E-2</v>
      </c>
      <c r="J504" s="380">
        <v>4.6323760337788324E-2</v>
      </c>
      <c r="K504" s="378"/>
      <c r="L504" s="379"/>
      <c r="M504" s="379"/>
      <c r="N504" s="379"/>
      <c r="O504" s="379"/>
      <c r="P504" s="380"/>
      <c r="Q504" s="378"/>
      <c r="R504" s="379"/>
      <c r="S504" s="379"/>
      <c r="T504" s="379"/>
      <c r="U504" s="379"/>
      <c r="V504" s="380"/>
      <c r="W504" s="378"/>
      <c r="X504" s="379"/>
      <c r="Y504" s="379"/>
      <c r="Z504" s="379"/>
      <c r="AA504" s="379"/>
      <c r="AB504" s="379"/>
      <c r="AC504" s="380"/>
      <c r="AD504" s="378"/>
      <c r="AE504" s="379"/>
      <c r="AF504" s="379"/>
      <c r="AG504" s="379"/>
      <c r="AH504" s="379"/>
      <c r="AI504" s="379"/>
      <c r="AJ504" s="380"/>
    </row>
    <row r="505" spans="2:36" s="4" customFormat="1" hidden="1" outlineLevel="1" x14ac:dyDescent="0.25">
      <c r="B505" s="53" t="s">
        <v>82</v>
      </c>
      <c r="C505" s="378">
        <v>2.8191703584373741E-3</v>
      </c>
      <c r="D505" s="379">
        <v>1.7509527242764444E-3</v>
      </c>
      <c r="E505" s="379">
        <v>6.7476383265856947E-4</v>
      </c>
      <c r="F505" s="379">
        <v>8.0818965517241378E-4</v>
      </c>
      <c r="G505" s="379">
        <v>2.8996013048205871E-3</v>
      </c>
      <c r="H505" s="379">
        <v>1.1874166368457009E-3</v>
      </c>
      <c r="I505" s="379">
        <v>4.8489550501866848E-4</v>
      </c>
      <c r="J505" s="380">
        <v>1.0109499275282883E-3</v>
      </c>
      <c r="K505" s="378"/>
      <c r="L505" s="379"/>
      <c r="M505" s="379"/>
      <c r="N505" s="379"/>
      <c r="O505" s="379"/>
      <c r="P505" s="380"/>
      <c r="Q505" s="378"/>
      <c r="R505" s="379"/>
      <c r="S505" s="379"/>
      <c r="T505" s="379"/>
      <c r="U505" s="379"/>
      <c r="V505" s="380"/>
      <c r="W505" s="378"/>
      <c r="X505" s="379"/>
      <c r="Y505" s="379"/>
      <c r="Z505" s="379"/>
      <c r="AA505" s="379"/>
      <c r="AB505" s="379"/>
      <c r="AC505" s="380"/>
      <c r="AD505" s="378"/>
      <c r="AE505" s="379"/>
      <c r="AF505" s="379"/>
      <c r="AG505" s="379"/>
      <c r="AH505" s="379"/>
      <c r="AI505" s="379"/>
      <c r="AJ505" s="380"/>
    </row>
    <row r="506" spans="2:36" s="4" customFormat="1" hidden="1" outlineLevel="1" x14ac:dyDescent="0.25">
      <c r="B506" s="53" t="s">
        <v>83</v>
      </c>
      <c r="C506" s="378">
        <v>1.7998560115190785E-3</v>
      </c>
      <c r="D506" s="379">
        <v>6.814310051107325E-4</v>
      </c>
      <c r="E506" s="379">
        <v>4.0295500335795837E-4</v>
      </c>
      <c r="F506" s="379">
        <v>5.2017859465083014E-4</v>
      </c>
      <c r="G506" s="379">
        <v>1.0362694300518134E-3</v>
      </c>
      <c r="H506" s="379">
        <v>6.2537936615961892E-4</v>
      </c>
      <c r="I506" s="379">
        <v>9.0805902383654937E-5</v>
      </c>
      <c r="J506" s="380">
        <v>4.71253534401508E-4</v>
      </c>
      <c r="K506" s="378"/>
      <c r="L506" s="379"/>
      <c r="M506" s="379"/>
      <c r="N506" s="379"/>
      <c r="O506" s="379"/>
      <c r="P506" s="380"/>
      <c r="Q506" s="378"/>
      <c r="R506" s="379"/>
      <c r="S506" s="379"/>
      <c r="T506" s="379"/>
      <c r="U506" s="379"/>
      <c r="V506" s="380"/>
      <c r="W506" s="378"/>
      <c r="X506" s="379"/>
      <c r="Y506" s="379"/>
      <c r="Z506" s="379"/>
      <c r="AA506" s="379"/>
      <c r="AB506" s="379"/>
      <c r="AC506" s="380"/>
      <c r="AD506" s="378"/>
      <c r="AE506" s="379"/>
      <c r="AF506" s="379"/>
      <c r="AG506" s="379"/>
      <c r="AH506" s="379"/>
      <c r="AI506" s="379"/>
      <c r="AJ506" s="380"/>
    </row>
    <row r="507" spans="2:36" s="4" customFormat="1" hidden="1" outlineLevel="1" x14ac:dyDescent="0.25">
      <c r="B507" s="53" t="s">
        <v>84</v>
      </c>
      <c r="C507" s="378">
        <v>7.3882526782415958E-4</v>
      </c>
      <c r="D507" s="379">
        <v>2.2913006950278774E-4</v>
      </c>
      <c r="E507" s="379">
        <v>4.4753651491110297E-4</v>
      </c>
      <c r="F507" s="379">
        <v>2.0652622883106156E-4</v>
      </c>
      <c r="G507" s="379">
        <v>2.3004370830457788E-3</v>
      </c>
      <c r="H507" s="379">
        <v>4.3373363333242974E-4</v>
      </c>
      <c r="I507" s="379">
        <v>4.8589389292113335E-4</v>
      </c>
      <c r="J507" s="380">
        <v>4.4982990806601253E-4</v>
      </c>
      <c r="K507" s="378"/>
      <c r="L507" s="379"/>
      <c r="M507" s="379"/>
      <c r="N507" s="379"/>
      <c r="O507" s="379"/>
      <c r="P507" s="380"/>
      <c r="Q507" s="378"/>
      <c r="R507" s="379"/>
      <c r="S507" s="379"/>
      <c r="T507" s="379"/>
      <c r="U507" s="379"/>
      <c r="V507" s="380"/>
      <c r="W507" s="378"/>
      <c r="X507" s="379"/>
      <c r="Y507" s="379"/>
      <c r="Z507" s="379"/>
      <c r="AA507" s="379"/>
      <c r="AB507" s="379"/>
      <c r="AC507" s="380"/>
      <c r="AD507" s="378"/>
      <c r="AE507" s="379"/>
      <c r="AF507" s="379"/>
      <c r="AG507" s="379"/>
      <c r="AH507" s="379"/>
      <c r="AI507" s="379"/>
      <c r="AJ507" s="380"/>
    </row>
    <row r="508" spans="2:36" s="4" customFormat="1" hidden="1" outlineLevel="1" x14ac:dyDescent="0.25">
      <c r="B508" s="53" t="s">
        <v>85</v>
      </c>
      <c r="C508" s="378">
        <v>1.5114873035066505E-3</v>
      </c>
      <c r="D508" s="379">
        <v>3.8977237293420645E-4</v>
      </c>
      <c r="E508" s="379">
        <v>2.1526208158432892E-4</v>
      </c>
      <c r="F508" s="379">
        <v>1.5296601095236639E-4</v>
      </c>
      <c r="G508" s="379">
        <v>1.8327605956471936E-3</v>
      </c>
      <c r="H508" s="379">
        <v>3.577552707220488E-4</v>
      </c>
      <c r="I508" s="379">
        <v>5.9327815846459613E-5</v>
      </c>
      <c r="J508" s="380">
        <v>2.7010072143031404E-4</v>
      </c>
      <c r="K508" s="378"/>
      <c r="L508" s="379"/>
      <c r="M508" s="379"/>
      <c r="N508" s="379"/>
      <c r="O508" s="379"/>
      <c r="P508" s="380"/>
      <c r="Q508" s="378"/>
      <c r="R508" s="379"/>
      <c r="S508" s="379"/>
      <c r="T508" s="379"/>
      <c r="U508" s="379"/>
      <c r="V508" s="380"/>
      <c r="W508" s="378"/>
      <c r="X508" s="379"/>
      <c r="Y508" s="379"/>
      <c r="Z508" s="379"/>
      <c r="AA508" s="379"/>
      <c r="AB508" s="379"/>
      <c r="AC508" s="380"/>
      <c r="AD508" s="378"/>
      <c r="AE508" s="379"/>
      <c r="AF508" s="379"/>
      <c r="AG508" s="379"/>
      <c r="AH508" s="379"/>
      <c r="AI508" s="379"/>
      <c r="AJ508" s="380"/>
    </row>
    <row r="509" spans="2:36" s="4" customFormat="1" hidden="1" outlineLevel="1" x14ac:dyDescent="0.25">
      <c r="B509" s="53" t="s">
        <v>86</v>
      </c>
      <c r="C509" s="378">
        <v>0</v>
      </c>
      <c r="D509" s="379">
        <v>4.9533558986213165E-4</v>
      </c>
      <c r="E509" s="379">
        <v>0</v>
      </c>
      <c r="F509" s="379">
        <v>7.3070280324166335E-4</v>
      </c>
      <c r="G509" s="379">
        <v>2.6338893766461808E-3</v>
      </c>
      <c r="H509" s="379">
        <v>5.324104884866232E-4</v>
      </c>
      <c r="I509" s="379">
        <v>1.2313674659753726E-3</v>
      </c>
      <c r="J509" s="380">
        <v>7.3591848287574298E-4</v>
      </c>
      <c r="K509" s="378"/>
      <c r="L509" s="379"/>
      <c r="M509" s="379"/>
      <c r="N509" s="379"/>
      <c r="O509" s="379"/>
      <c r="P509" s="380"/>
      <c r="Q509" s="378"/>
      <c r="R509" s="379"/>
      <c r="S509" s="379"/>
      <c r="T509" s="379"/>
      <c r="U509" s="379"/>
      <c r="V509" s="380"/>
      <c r="W509" s="378"/>
      <c r="X509" s="379"/>
      <c r="Y509" s="379"/>
      <c r="Z509" s="379"/>
      <c r="AA509" s="379"/>
      <c r="AB509" s="379"/>
      <c r="AC509" s="380"/>
      <c r="AD509" s="378"/>
      <c r="AE509" s="379"/>
      <c r="AF509" s="379"/>
      <c r="AG509" s="379"/>
      <c r="AH509" s="379"/>
      <c r="AI509" s="379"/>
      <c r="AJ509" s="380"/>
    </row>
    <row r="510" spans="2:36" s="4" customFormat="1" hidden="1" outlineLevel="1" x14ac:dyDescent="0.25">
      <c r="B510" s="53" t="s">
        <v>87</v>
      </c>
      <c r="C510" s="378">
        <v>3.9463299131807421E-3</v>
      </c>
      <c r="D510" s="379">
        <v>1.8265619665414817E-2</v>
      </c>
      <c r="E510" s="379">
        <v>6.3331348024617831E-2</v>
      </c>
      <c r="F510" s="379">
        <v>2.4770439556972012E-2</v>
      </c>
      <c r="G510" s="379">
        <v>6.6429785261856947E-3</v>
      </c>
      <c r="H510" s="379">
        <v>3.4111264320416501E-2</v>
      </c>
      <c r="I510" s="379">
        <v>0.13999872959410531</v>
      </c>
      <c r="J510" s="380">
        <v>6.4674336526561849E-2</v>
      </c>
      <c r="K510" s="378"/>
      <c r="L510" s="379"/>
      <c r="M510" s="379"/>
      <c r="N510" s="379"/>
      <c r="O510" s="379"/>
      <c r="P510" s="380"/>
      <c r="Q510" s="378"/>
      <c r="R510" s="379"/>
      <c r="S510" s="379"/>
      <c r="T510" s="379"/>
      <c r="U510" s="379"/>
      <c r="V510" s="380"/>
      <c r="W510" s="378"/>
      <c r="X510" s="379"/>
      <c r="Y510" s="379"/>
      <c r="Z510" s="379"/>
      <c r="AA510" s="379"/>
      <c r="AB510" s="379"/>
      <c r="AC510" s="380"/>
      <c r="AD510" s="378"/>
      <c r="AE510" s="379"/>
      <c r="AF510" s="379"/>
      <c r="AG510" s="379"/>
      <c r="AH510" s="379"/>
      <c r="AI510" s="379"/>
      <c r="AJ510" s="380"/>
    </row>
    <row r="511" spans="2:36" s="4" customFormat="1" hidden="1" outlineLevel="1" x14ac:dyDescent="0.25">
      <c r="B511" s="53" t="s">
        <v>88</v>
      </c>
      <c r="C511" s="378">
        <v>1.6961385781306387E-2</v>
      </c>
      <c r="D511" s="379">
        <v>5.1426850387772005E-2</v>
      </c>
      <c r="E511" s="379">
        <v>0.10670635457538448</v>
      </c>
      <c r="F511" s="379">
        <v>5.3053053053053051E-2</v>
      </c>
      <c r="G511" s="379">
        <v>1.0471204188481676E-3</v>
      </c>
      <c r="H511" s="379">
        <v>6.4767839023623403E-2</v>
      </c>
      <c r="I511" s="379">
        <v>0.18301531846277883</v>
      </c>
      <c r="J511" s="380">
        <v>0.10304266300670778</v>
      </c>
      <c r="K511" s="378"/>
      <c r="L511" s="379"/>
      <c r="M511" s="379"/>
      <c r="N511" s="379"/>
      <c r="O511" s="379"/>
      <c r="P511" s="380"/>
      <c r="Q511" s="378"/>
      <c r="R511" s="379"/>
      <c r="S511" s="379"/>
      <c r="T511" s="379"/>
      <c r="U511" s="379"/>
      <c r="V511" s="380"/>
      <c r="W511" s="378"/>
      <c r="X511" s="379"/>
      <c r="Y511" s="379"/>
      <c r="Z511" s="379"/>
      <c r="AA511" s="379"/>
      <c r="AB511" s="379"/>
      <c r="AC511" s="380"/>
      <c r="AD511" s="378"/>
      <c r="AE511" s="379"/>
      <c r="AF511" s="379"/>
      <c r="AG511" s="379"/>
      <c r="AH511" s="379"/>
      <c r="AI511" s="379"/>
      <c r="AJ511" s="380"/>
    </row>
    <row r="512" spans="2:36" s="4" customFormat="1" hidden="1" outlineLevel="1" x14ac:dyDescent="0.25">
      <c r="B512" s="53" t="s">
        <v>89</v>
      </c>
      <c r="C512" s="378">
        <v>9.6795727636849131E-3</v>
      </c>
      <c r="D512" s="379">
        <v>3.7384730414555124E-2</v>
      </c>
      <c r="E512" s="379">
        <v>0.11547059628632693</v>
      </c>
      <c r="F512" s="379">
        <v>4.6217320585551634E-2</v>
      </c>
      <c r="G512" s="379">
        <v>4.1446872645064057E-3</v>
      </c>
      <c r="H512" s="379">
        <v>6.2208190670994708E-2</v>
      </c>
      <c r="I512" s="379">
        <v>0.20827418373555059</v>
      </c>
      <c r="J512" s="380">
        <v>0.11610157601833232</v>
      </c>
      <c r="K512" s="378"/>
      <c r="L512" s="379"/>
      <c r="M512" s="379"/>
      <c r="N512" s="379"/>
      <c r="O512" s="379"/>
      <c r="P512" s="380"/>
      <c r="Q512" s="378"/>
      <c r="R512" s="379"/>
      <c r="S512" s="379"/>
      <c r="T512" s="379"/>
      <c r="U512" s="379"/>
      <c r="V512" s="380"/>
      <c r="W512" s="378"/>
      <c r="X512" s="379"/>
      <c r="Y512" s="379"/>
      <c r="Z512" s="379"/>
      <c r="AA512" s="379"/>
      <c r="AB512" s="379"/>
      <c r="AC512" s="380"/>
      <c r="AD512" s="378"/>
      <c r="AE512" s="379"/>
      <c r="AF512" s="379"/>
      <c r="AG512" s="379"/>
      <c r="AH512" s="379"/>
      <c r="AI512" s="379"/>
      <c r="AJ512" s="380"/>
    </row>
    <row r="513" spans="2:36" s="4" customFormat="1" ht="15.75" collapsed="1" x14ac:dyDescent="0.25">
      <c r="B513" s="65">
        <v>1979</v>
      </c>
      <c r="C513" s="381">
        <v>5.1160337552742616E-2</v>
      </c>
      <c r="D513" s="382">
        <v>3.2397852530708947E-2</v>
      </c>
      <c r="E513" s="382">
        <v>4.6684171223472168E-2</v>
      </c>
      <c r="F513" s="382">
        <v>2.9030635398839759E-2</v>
      </c>
      <c r="G513" s="382">
        <v>1.11121587220344E-2</v>
      </c>
      <c r="H513" s="382">
        <v>3.4594852687083101E-2</v>
      </c>
      <c r="I513" s="382">
        <v>0.12739934110591625</v>
      </c>
      <c r="J513" s="383">
        <v>6.3044416609152429E-2</v>
      </c>
      <c r="K513" s="381"/>
      <c r="L513" s="382"/>
      <c r="M513" s="382"/>
      <c r="N513" s="382"/>
      <c r="O513" s="382"/>
      <c r="P513" s="383"/>
      <c r="Q513" s="381"/>
      <c r="R513" s="382"/>
      <c r="S513" s="382"/>
      <c r="T513" s="382"/>
      <c r="U513" s="382"/>
      <c r="V513" s="383"/>
      <c r="W513" s="381"/>
      <c r="X513" s="382"/>
      <c r="Y513" s="382"/>
      <c r="Z513" s="382"/>
      <c r="AA513" s="382"/>
      <c r="AB513" s="382"/>
      <c r="AC513" s="383"/>
      <c r="AD513" s="381"/>
      <c r="AE513" s="382"/>
      <c r="AF513" s="382"/>
      <c r="AG513" s="382"/>
      <c r="AH513" s="382"/>
      <c r="AI513" s="382"/>
      <c r="AJ513" s="383"/>
    </row>
    <row r="514" spans="2:36" s="4" customFormat="1" hidden="1" outlineLevel="1" x14ac:dyDescent="0.25">
      <c r="B514" s="53" t="s">
        <v>78</v>
      </c>
      <c r="C514" s="378">
        <v>1.2143091565474237E-2</v>
      </c>
      <c r="D514" s="379">
        <v>3.4874546315291147E-2</v>
      </c>
      <c r="E514" s="379">
        <v>5.3468093539437177E-2</v>
      </c>
      <c r="F514" s="379">
        <v>6.8268721689511147E-2</v>
      </c>
      <c r="G514" s="379">
        <v>9.9854145629978686E-3</v>
      </c>
      <c r="H514" s="379">
        <v>5.0535403400825164E-2</v>
      </c>
      <c r="I514" s="379">
        <v>0.29822563090085302</v>
      </c>
      <c r="J514" s="380">
        <v>0.1298543394207621</v>
      </c>
      <c r="K514" s="378"/>
      <c r="L514" s="379"/>
      <c r="M514" s="379"/>
      <c r="N514" s="379"/>
      <c r="O514" s="379"/>
      <c r="P514" s="380"/>
      <c r="Q514" s="378"/>
      <c r="R514" s="379"/>
      <c r="S514" s="379"/>
      <c r="T514" s="379"/>
      <c r="U514" s="379"/>
      <c r="V514" s="380"/>
      <c r="W514" s="378"/>
      <c r="X514" s="379"/>
      <c r="Y514" s="379"/>
      <c r="Z514" s="379"/>
      <c r="AA514" s="379"/>
      <c r="AB514" s="379"/>
      <c r="AC514" s="380"/>
      <c r="AD514" s="378"/>
      <c r="AE514" s="379"/>
      <c r="AF514" s="379"/>
      <c r="AG514" s="379"/>
      <c r="AH514" s="379"/>
      <c r="AI514" s="379"/>
      <c r="AJ514" s="380"/>
    </row>
    <row r="515" spans="2:36" s="4" customFormat="1" hidden="1" outlineLevel="1" x14ac:dyDescent="0.25">
      <c r="B515" s="53" t="s">
        <v>79</v>
      </c>
      <c r="C515" s="378">
        <v>6.7618332081141996E-3</v>
      </c>
      <c r="D515" s="379">
        <v>1.796520423600605E-2</v>
      </c>
      <c r="E515" s="379">
        <v>5.0796649145860712E-2</v>
      </c>
      <c r="F515" s="379">
        <v>5.5854185974667903E-2</v>
      </c>
      <c r="G515" s="379">
        <v>1.0432492656740606E-2</v>
      </c>
      <c r="H515" s="379">
        <v>4.203775381108063E-2</v>
      </c>
      <c r="I515" s="379">
        <v>0.27589343348395046</v>
      </c>
      <c r="J515" s="380">
        <v>0.112004564807093</v>
      </c>
      <c r="K515" s="378"/>
      <c r="L515" s="379"/>
      <c r="M515" s="379"/>
      <c r="N515" s="379"/>
      <c r="O515" s="379"/>
      <c r="P515" s="380"/>
      <c r="Q515" s="378"/>
      <c r="R515" s="379"/>
      <c r="S515" s="379"/>
      <c r="T515" s="379"/>
      <c r="U515" s="379"/>
      <c r="V515" s="380"/>
      <c r="W515" s="378"/>
      <c r="X515" s="379"/>
      <c r="Y515" s="379"/>
      <c r="Z515" s="379"/>
      <c r="AA515" s="379"/>
      <c r="AB515" s="379"/>
      <c r="AC515" s="380"/>
      <c r="AD515" s="378"/>
      <c r="AE515" s="379"/>
      <c r="AF515" s="379"/>
      <c r="AG515" s="379"/>
      <c r="AH515" s="379"/>
      <c r="AI515" s="379"/>
      <c r="AJ515" s="380"/>
    </row>
    <row r="516" spans="2:36" s="4" customFormat="1" hidden="1" outlineLevel="1" x14ac:dyDescent="0.25">
      <c r="B516" s="53" t="s">
        <v>80</v>
      </c>
      <c r="C516" s="378">
        <v>6.4459316660796059E-2</v>
      </c>
      <c r="D516" s="379">
        <v>1.3031033443808376E-2</v>
      </c>
      <c r="E516" s="379">
        <v>5.0702662721893492E-2</v>
      </c>
      <c r="F516" s="379">
        <v>4.8503762468646093E-2</v>
      </c>
      <c r="G516" s="379">
        <v>3.9806866952789698E-2</v>
      </c>
      <c r="H516" s="379">
        <v>4.3348970159403422E-2</v>
      </c>
      <c r="I516" s="379">
        <v>0.26730255627623045</v>
      </c>
      <c r="J516" s="380">
        <v>0.11318569751578413</v>
      </c>
      <c r="K516" s="378"/>
      <c r="L516" s="379"/>
      <c r="M516" s="379"/>
      <c r="N516" s="379"/>
      <c r="O516" s="379"/>
      <c r="P516" s="380"/>
      <c r="Q516" s="378"/>
      <c r="R516" s="379"/>
      <c r="S516" s="379"/>
      <c r="T516" s="379"/>
      <c r="U516" s="379"/>
      <c r="V516" s="380"/>
      <c r="W516" s="378"/>
      <c r="X516" s="379"/>
      <c r="Y516" s="379"/>
      <c r="Z516" s="379"/>
      <c r="AA516" s="379"/>
      <c r="AB516" s="379"/>
      <c r="AC516" s="380"/>
      <c r="AD516" s="378"/>
      <c r="AE516" s="379"/>
      <c r="AF516" s="379"/>
      <c r="AG516" s="379"/>
      <c r="AH516" s="379"/>
      <c r="AI516" s="379"/>
      <c r="AJ516" s="380"/>
    </row>
    <row r="517" spans="2:36" s="4" customFormat="1" hidden="1" outlineLevel="1" x14ac:dyDescent="0.25">
      <c r="B517" s="53" t="s">
        <v>81</v>
      </c>
      <c r="C517" s="378">
        <v>5.905511811023622E-3</v>
      </c>
      <c r="D517" s="379">
        <v>4.120879120879121E-3</v>
      </c>
      <c r="E517" s="379">
        <v>2.3285899094437259E-2</v>
      </c>
      <c r="F517" s="379">
        <v>1.97672881131826E-2</v>
      </c>
      <c r="G517" s="379">
        <v>1.92971446501412E-2</v>
      </c>
      <c r="H517" s="379">
        <v>1.8545279383429671E-2</v>
      </c>
      <c r="I517" s="379">
        <v>0.11485362234114314</v>
      </c>
      <c r="J517" s="380">
        <v>4.1617737365466867E-2</v>
      </c>
      <c r="K517" s="378"/>
      <c r="L517" s="379"/>
      <c r="M517" s="379"/>
      <c r="N517" s="379"/>
      <c r="O517" s="379"/>
      <c r="P517" s="380"/>
      <c r="Q517" s="378"/>
      <c r="R517" s="379"/>
      <c r="S517" s="379"/>
      <c r="T517" s="379"/>
      <c r="U517" s="379"/>
      <c r="V517" s="380"/>
      <c r="W517" s="378"/>
      <c r="X517" s="379"/>
      <c r="Y517" s="379"/>
      <c r="Z517" s="379"/>
      <c r="AA517" s="379"/>
      <c r="AB517" s="379"/>
      <c r="AC517" s="380"/>
      <c r="AD517" s="378"/>
      <c r="AE517" s="379"/>
      <c r="AF517" s="379"/>
      <c r="AG517" s="379"/>
      <c r="AH517" s="379"/>
      <c r="AI517" s="379"/>
      <c r="AJ517" s="380"/>
    </row>
    <row r="518" spans="2:36" s="4" customFormat="1" hidden="1" outlineLevel="1" x14ac:dyDescent="0.25">
      <c r="B518" s="53" t="s">
        <v>82</v>
      </c>
      <c r="C518" s="378">
        <v>0</v>
      </c>
      <c r="D518" s="379">
        <v>2.0858895705521473E-3</v>
      </c>
      <c r="E518" s="379">
        <v>9.8731302759539914E-4</v>
      </c>
      <c r="F518" s="379">
        <v>5.4864667154352594E-4</v>
      </c>
      <c r="G518" s="379">
        <v>1.1733154542406972E-3</v>
      </c>
      <c r="H518" s="379">
        <v>9.3579494987945688E-4</v>
      </c>
      <c r="I518" s="379">
        <v>4.114809742154469E-2</v>
      </c>
      <c r="J518" s="380">
        <v>9.39366991896394E-3</v>
      </c>
      <c r="K518" s="378"/>
      <c r="L518" s="379"/>
      <c r="M518" s="379"/>
      <c r="N518" s="379"/>
      <c r="O518" s="379"/>
      <c r="P518" s="380"/>
      <c r="Q518" s="378"/>
      <c r="R518" s="379"/>
      <c r="S518" s="379"/>
      <c r="T518" s="379"/>
      <c r="U518" s="379"/>
      <c r="V518" s="380"/>
      <c r="W518" s="378"/>
      <c r="X518" s="379"/>
      <c r="Y518" s="379"/>
      <c r="Z518" s="379"/>
      <c r="AA518" s="379"/>
      <c r="AB518" s="379"/>
      <c r="AC518" s="380"/>
      <c r="AD518" s="378"/>
      <c r="AE518" s="379"/>
      <c r="AF518" s="379"/>
      <c r="AG518" s="379"/>
      <c r="AH518" s="379"/>
      <c r="AI518" s="379"/>
      <c r="AJ518" s="380"/>
    </row>
    <row r="519" spans="2:36" s="4" customFormat="1" hidden="1" outlineLevel="1" x14ac:dyDescent="0.25">
      <c r="B519" s="53" t="s">
        <v>83</v>
      </c>
      <c r="C519" s="378">
        <v>0</v>
      </c>
      <c r="D519" s="379">
        <v>1.6741071428571428E-3</v>
      </c>
      <c r="E519" s="379">
        <v>4.3212877437476369E-4</v>
      </c>
      <c r="F519" s="379">
        <v>2.5810892196506923E-4</v>
      </c>
      <c r="G519" s="379">
        <v>2.0512820512820513E-3</v>
      </c>
      <c r="H519" s="379">
        <v>6.7906393648140407E-4</v>
      </c>
      <c r="I519" s="379">
        <v>3.6686151985486797E-2</v>
      </c>
      <c r="J519" s="380">
        <v>9.9254619804337706E-3</v>
      </c>
      <c r="K519" s="378"/>
      <c r="L519" s="379"/>
      <c r="M519" s="379"/>
      <c r="N519" s="379"/>
      <c r="O519" s="379"/>
      <c r="P519" s="380"/>
      <c r="Q519" s="378"/>
      <c r="R519" s="379"/>
      <c r="S519" s="379"/>
      <c r="T519" s="379"/>
      <c r="U519" s="379"/>
      <c r="V519" s="380"/>
      <c r="W519" s="378"/>
      <c r="X519" s="379"/>
      <c r="Y519" s="379"/>
      <c r="Z519" s="379"/>
      <c r="AA519" s="379"/>
      <c r="AB519" s="379"/>
      <c r="AC519" s="380"/>
      <c r="AD519" s="378"/>
      <c r="AE519" s="379"/>
      <c r="AF519" s="379"/>
      <c r="AG519" s="379"/>
      <c r="AH519" s="379"/>
      <c r="AI519" s="379"/>
      <c r="AJ519" s="380"/>
    </row>
    <row r="520" spans="2:36" s="4" customFormat="1" hidden="1" outlineLevel="1" x14ac:dyDescent="0.25">
      <c r="B520" s="53" t="s">
        <v>84</v>
      </c>
      <c r="C520" s="378">
        <v>0</v>
      </c>
      <c r="D520" s="379">
        <v>8.35295011010707E-4</v>
      </c>
      <c r="E520" s="379">
        <v>2.3029093421355647E-4</v>
      </c>
      <c r="F520" s="379">
        <v>3.9880970641470074E-4</v>
      </c>
      <c r="G520" s="379">
        <v>6.4092292901778559E-4</v>
      </c>
      <c r="H520" s="379">
        <v>4.2149631190727084E-4</v>
      </c>
      <c r="I520" s="379">
        <v>9.4141696702350851E-4</v>
      </c>
      <c r="J520" s="380">
        <v>5.8552480843155729E-4</v>
      </c>
      <c r="K520" s="378"/>
      <c r="L520" s="379"/>
      <c r="M520" s="379"/>
      <c r="N520" s="379"/>
      <c r="O520" s="379"/>
      <c r="P520" s="380"/>
      <c r="Q520" s="378"/>
      <c r="R520" s="379"/>
      <c r="S520" s="379"/>
      <c r="T520" s="379"/>
      <c r="U520" s="379"/>
      <c r="V520" s="380"/>
      <c r="W520" s="378"/>
      <c r="X520" s="379"/>
      <c r="Y520" s="379"/>
      <c r="Z520" s="379"/>
      <c r="AA520" s="379"/>
      <c r="AB520" s="379"/>
      <c r="AC520" s="380"/>
      <c r="AD520" s="378"/>
      <c r="AE520" s="379"/>
      <c r="AF520" s="379"/>
      <c r="AG520" s="379"/>
      <c r="AH520" s="379"/>
      <c r="AI520" s="379"/>
      <c r="AJ520" s="380"/>
    </row>
    <row r="521" spans="2:36" s="4" customFormat="1" hidden="1" outlineLevel="1" x14ac:dyDescent="0.25">
      <c r="B521" s="53" t="s">
        <v>85</v>
      </c>
      <c r="C521" s="378">
        <v>5.3191489361702129E-4</v>
      </c>
      <c r="D521" s="379">
        <v>0</v>
      </c>
      <c r="E521" s="379">
        <v>1.7363522711487706E-4</v>
      </c>
      <c r="F521" s="379">
        <v>8.2985256286133161E-4</v>
      </c>
      <c r="G521" s="379">
        <v>1.3958357566592997E-3</v>
      </c>
      <c r="H521" s="379">
        <v>5.3665695573127726E-4</v>
      </c>
      <c r="I521" s="379">
        <v>2.8431854015353202E-4</v>
      </c>
      <c r="J521" s="380">
        <v>4.6155621370052696E-4</v>
      </c>
      <c r="K521" s="378"/>
      <c r="L521" s="379"/>
      <c r="M521" s="379"/>
      <c r="N521" s="379"/>
      <c r="O521" s="379"/>
      <c r="P521" s="380"/>
      <c r="Q521" s="378"/>
      <c r="R521" s="379"/>
      <c r="S521" s="379"/>
      <c r="T521" s="379"/>
      <c r="U521" s="379"/>
      <c r="V521" s="380"/>
      <c r="W521" s="378"/>
      <c r="X521" s="379"/>
      <c r="Y521" s="379"/>
      <c r="Z521" s="379"/>
      <c r="AA521" s="379"/>
      <c r="AB521" s="379"/>
      <c r="AC521" s="380"/>
      <c r="AD521" s="378"/>
      <c r="AE521" s="379"/>
      <c r="AF521" s="379"/>
      <c r="AG521" s="379"/>
      <c r="AH521" s="379"/>
      <c r="AI521" s="379"/>
      <c r="AJ521" s="380"/>
    </row>
    <row r="522" spans="2:36" s="4" customFormat="1" hidden="1" outlineLevel="1" x14ac:dyDescent="0.25">
      <c r="B522" s="53" t="s">
        <v>86</v>
      </c>
      <c r="C522" s="378">
        <v>8.2747207281754236E-4</v>
      </c>
      <c r="D522" s="379">
        <v>6.2305295950155766E-4</v>
      </c>
      <c r="E522" s="379">
        <v>6.9150667100553211E-4</v>
      </c>
      <c r="F522" s="379">
        <v>4.1136515832775281E-3</v>
      </c>
      <c r="G522" s="379">
        <v>2.6698705112802027E-4</v>
      </c>
      <c r="H522" s="379">
        <v>2.0366862984199465E-3</v>
      </c>
      <c r="I522" s="379">
        <v>2.9540448387194111E-2</v>
      </c>
      <c r="J522" s="380">
        <v>1.0306004880836819E-2</v>
      </c>
      <c r="K522" s="378"/>
      <c r="L522" s="379"/>
      <c r="M522" s="379"/>
      <c r="N522" s="379"/>
      <c r="O522" s="379"/>
      <c r="P522" s="380"/>
      <c r="Q522" s="378"/>
      <c r="R522" s="379"/>
      <c r="S522" s="379"/>
      <c r="T522" s="379"/>
      <c r="U522" s="379"/>
      <c r="V522" s="380"/>
      <c r="W522" s="378"/>
      <c r="X522" s="379"/>
      <c r="Y522" s="379"/>
      <c r="Z522" s="379"/>
      <c r="AA522" s="379"/>
      <c r="AB522" s="379"/>
      <c r="AC522" s="380"/>
      <c r="AD522" s="378"/>
      <c r="AE522" s="379"/>
      <c r="AF522" s="379"/>
      <c r="AG522" s="379"/>
      <c r="AH522" s="379"/>
      <c r="AI522" s="379"/>
      <c r="AJ522" s="380"/>
    </row>
    <row r="523" spans="2:36" s="4" customFormat="1" hidden="1" outlineLevel="1" x14ac:dyDescent="0.25">
      <c r="B523" s="53" t="s">
        <v>87</v>
      </c>
      <c r="C523" s="378">
        <v>6.9423929098966025E-2</v>
      </c>
      <c r="D523" s="379">
        <v>3.7077089448478294E-3</v>
      </c>
      <c r="E523" s="379">
        <v>3.4240186552662262E-2</v>
      </c>
      <c r="F523" s="379">
        <v>3.7169891258296853E-2</v>
      </c>
      <c r="G523" s="379">
        <v>7.3332557327435693E-3</v>
      </c>
      <c r="H523" s="379">
        <v>2.9234012649332397E-2</v>
      </c>
      <c r="I523" s="379">
        <v>0.14791935755601729</v>
      </c>
      <c r="J523" s="380">
        <v>6.4168471163859361E-2</v>
      </c>
      <c r="K523" s="378"/>
      <c r="L523" s="379"/>
      <c r="M523" s="379"/>
      <c r="N523" s="379"/>
      <c r="O523" s="379"/>
      <c r="P523" s="380"/>
      <c r="Q523" s="378"/>
      <c r="R523" s="379"/>
      <c r="S523" s="379"/>
      <c r="T523" s="379"/>
      <c r="U523" s="379"/>
      <c r="V523" s="380"/>
      <c r="W523" s="378"/>
      <c r="X523" s="379"/>
      <c r="Y523" s="379"/>
      <c r="Z523" s="379"/>
      <c r="AA523" s="379"/>
      <c r="AB523" s="379"/>
      <c r="AC523" s="380"/>
      <c r="AD523" s="378"/>
      <c r="AE523" s="379"/>
      <c r="AF523" s="379"/>
      <c r="AG523" s="379"/>
      <c r="AH523" s="379"/>
      <c r="AI523" s="379"/>
      <c r="AJ523" s="380"/>
    </row>
    <row r="524" spans="2:36" s="4" customFormat="1" hidden="1" outlineLevel="1" x14ac:dyDescent="0.25">
      <c r="B524" s="53" t="s">
        <v>88</v>
      </c>
      <c r="C524" s="378">
        <v>9.8772822508231065E-3</v>
      </c>
      <c r="D524" s="379">
        <v>5.6259792052414182E-3</v>
      </c>
      <c r="E524" s="379">
        <v>4.4383748719699558E-2</v>
      </c>
      <c r="F524" s="379">
        <v>5.4575745389785719E-2</v>
      </c>
      <c r="G524" s="379">
        <v>1.0930418555051986E-2</v>
      </c>
      <c r="H524" s="379">
        <v>3.7927027655124332E-2</v>
      </c>
      <c r="I524" s="379">
        <v>0.20536427262905727</v>
      </c>
      <c r="J524" s="380">
        <v>9.3347222438159794E-2</v>
      </c>
      <c r="K524" s="378"/>
      <c r="L524" s="379"/>
      <c r="M524" s="379"/>
      <c r="N524" s="379"/>
      <c r="O524" s="379"/>
      <c r="P524" s="380"/>
      <c r="Q524" s="378"/>
      <c r="R524" s="379"/>
      <c r="S524" s="379"/>
      <c r="T524" s="379"/>
      <c r="U524" s="379"/>
      <c r="V524" s="380"/>
      <c r="W524" s="378"/>
      <c r="X524" s="379"/>
      <c r="Y524" s="379"/>
      <c r="Z524" s="379"/>
      <c r="AA524" s="379"/>
      <c r="AB524" s="379"/>
      <c r="AC524" s="380"/>
      <c r="AD524" s="378"/>
      <c r="AE524" s="379"/>
      <c r="AF524" s="379"/>
      <c r="AG524" s="379"/>
      <c r="AH524" s="379"/>
      <c r="AI524" s="379"/>
      <c r="AJ524" s="380"/>
    </row>
    <row r="525" spans="2:36" s="4" customFormat="1" hidden="1" outlineLevel="1" x14ac:dyDescent="0.25">
      <c r="B525" s="53" t="s">
        <v>89</v>
      </c>
      <c r="C525" s="378">
        <v>0.14935988620199148</v>
      </c>
      <c r="D525" s="379">
        <v>6.7228080107564932E-3</v>
      </c>
      <c r="E525" s="379">
        <v>7.4062438641272335E-2</v>
      </c>
      <c r="F525" s="379">
        <v>5.5585520795876781E-2</v>
      </c>
      <c r="G525" s="379">
        <v>1.1541953054078589E-2</v>
      </c>
      <c r="H525" s="379">
        <v>5.2854122621564484E-2</v>
      </c>
      <c r="I525" s="379">
        <v>0.21546154526949288</v>
      </c>
      <c r="J525" s="380">
        <v>0.10965298709328387</v>
      </c>
      <c r="K525" s="378"/>
      <c r="L525" s="379"/>
      <c r="M525" s="379"/>
      <c r="N525" s="379"/>
      <c r="O525" s="379"/>
      <c r="P525" s="380"/>
      <c r="Q525" s="378"/>
      <c r="R525" s="379"/>
      <c r="S525" s="379"/>
      <c r="T525" s="379"/>
      <c r="U525" s="379"/>
      <c r="V525" s="380"/>
      <c r="W525" s="378"/>
      <c r="X525" s="379"/>
      <c r="Y525" s="379"/>
      <c r="Z525" s="379"/>
      <c r="AA525" s="379"/>
      <c r="AB525" s="379"/>
      <c r="AC525" s="380"/>
      <c r="AD525" s="378"/>
      <c r="AE525" s="379"/>
      <c r="AF525" s="379"/>
      <c r="AG525" s="379"/>
      <c r="AH525" s="379"/>
      <c r="AI525" s="379"/>
      <c r="AJ525" s="380"/>
    </row>
    <row r="526" spans="2:36" s="4" customFormat="1" ht="16.5" collapsed="1" thickBot="1" x14ac:dyDescent="0.3">
      <c r="B526" s="65">
        <v>1978</v>
      </c>
      <c r="C526" s="384">
        <v>3.1154589070970153E-2</v>
      </c>
      <c r="D526" s="385">
        <v>7.8437176261654581E-3</v>
      </c>
      <c r="E526" s="385">
        <v>2.8723965734237342E-2</v>
      </c>
      <c r="F526" s="385">
        <v>3.0255198733092761E-2</v>
      </c>
      <c r="G526" s="385">
        <v>1.0442408205217924E-2</v>
      </c>
      <c r="H526" s="385">
        <v>2.453152626634017E-2</v>
      </c>
      <c r="I526" s="385">
        <v>0.14954450311004666</v>
      </c>
      <c r="J526" s="386">
        <v>6.1948259200154031E-2</v>
      </c>
      <c r="K526" s="384"/>
      <c r="L526" s="385"/>
      <c r="M526" s="385"/>
      <c r="N526" s="385"/>
      <c r="O526" s="385"/>
      <c r="P526" s="386"/>
      <c r="Q526" s="384"/>
      <c r="R526" s="385"/>
      <c r="S526" s="385"/>
      <c r="T526" s="385"/>
      <c r="U526" s="385"/>
      <c r="V526" s="386"/>
      <c r="W526" s="384"/>
      <c r="X526" s="385"/>
      <c r="Y526" s="385"/>
      <c r="Z526" s="385"/>
      <c r="AA526" s="385"/>
      <c r="AB526" s="385"/>
      <c r="AC526" s="386"/>
      <c r="AD526" s="384"/>
      <c r="AE526" s="385"/>
      <c r="AF526" s="385"/>
      <c r="AG526" s="385"/>
      <c r="AH526" s="385"/>
      <c r="AI526" s="385"/>
      <c r="AJ526" s="386"/>
    </row>
    <row r="527" spans="2:36" s="155" customFormat="1" ht="6" customHeight="1" x14ac:dyDescent="0.25">
      <c r="B527" s="152"/>
      <c r="C527" s="153"/>
      <c r="D527" s="153"/>
      <c r="E527" s="153"/>
      <c r="F527" s="153"/>
      <c r="G527" s="153"/>
      <c r="H527" s="153"/>
      <c r="I527" s="153"/>
      <c r="J527" s="153"/>
      <c r="K527" s="153"/>
      <c r="L527" s="153"/>
      <c r="M527" s="153"/>
      <c r="N527" s="153"/>
      <c r="O527" s="153"/>
      <c r="P527" s="153"/>
      <c r="Q527" s="153"/>
    </row>
    <row r="528" spans="2:36" s="155" customFormat="1" x14ac:dyDescent="0.25">
      <c r="B528" s="362" t="s">
        <v>112</v>
      </c>
      <c r="C528" s="362"/>
      <c r="D528" s="362"/>
      <c r="E528" s="362"/>
      <c r="F528" s="362"/>
      <c r="G528" s="362"/>
      <c r="H528" s="362"/>
      <c r="I528" s="362"/>
      <c r="J528" s="362"/>
      <c r="K528" s="362"/>
      <c r="L528" s="362"/>
      <c r="M528" s="362"/>
      <c r="N528" s="362"/>
      <c r="O528" s="362"/>
      <c r="P528" s="362"/>
      <c r="Q528" s="362"/>
      <c r="R528" s="362"/>
      <c r="S528" s="362"/>
      <c r="T528" s="362"/>
      <c r="U528" s="362"/>
      <c r="V528" s="362"/>
      <c r="W528" s="362"/>
      <c r="X528" s="362"/>
      <c r="Y528" s="362"/>
      <c r="Z528" s="362"/>
      <c r="AA528" s="362"/>
      <c r="AB528" s="362"/>
      <c r="AC528" s="362"/>
      <c r="AD528" s="362"/>
      <c r="AE528" s="362"/>
      <c r="AF528" s="362"/>
      <c r="AG528" s="362"/>
      <c r="AH528" s="362"/>
      <c r="AI528" s="362"/>
      <c r="AJ528" s="362"/>
    </row>
    <row r="529" spans="2:17" s="159" customFormat="1" x14ac:dyDescent="0.25">
      <c r="B529" s="157"/>
      <c r="C529" s="158"/>
      <c r="D529" s="158"/>
      <c r="E529" s="158"/>
      <c r="F529" s="158"/>
      <c r="G529" s="158"/>
      <c r="H529" s="158"/>
      <c r="I529" s="158"/>
      <c r="J529" s="158"/>
      <c r="K529" s="158"/>
      <c r="L529" s="158"/>
      <c r="M529" s="158"/>
      <c r="N529" s="158"/>
      <c r="O529" s="158"/>
      <c r="P529" s="158"/>
      <c r="Q529" s="158"/>
    </row>
    <row r="530" spans="2:17" s="159" customFormat="1" x14ac:dyDescent="0.25">
      <c r="B530" s="157"/>
      <c r="C530" s="158"/>
      <c r="D530" s="158"/>
      <c r="E530" s="158"/>
      <c r="F530" s="158"/>
      <c r="G530" s="158"/>
      <c r="H530" s="158"/>
      <c r="I530" s="158"/>
      <c r="J530" s="158"/>
      <c r="K530" s="158"/>
      <c r="L530" s="158"/>
      <c r="M530" s="158"/>
      <c r="N530" s="158"/>
      <c r="O530" s="158"/>
      <c r="P530" s="158"/>
      <c r="Q530" s="158"/>
    </row>
    <row r="531" spans="2:17" s="159" customFormat="1" x14ac:dyDescent="0.25">
      <c r="B531" s="157"/>
      <c r="C531" s="158"/>
      <c r="D531" s="158"/>
      <c r="E531" s="158"/>
      <c r="F531" s="158"/>
      <c r="G531" s="158"/>
      <c r="H531" s="158"/>
      <c r="I531" s="158"/>
      <c r="J531" s="158"/>
      <c r="K531" s="158"/>
      <c r="L531" s="158"/>
      <c r="M531" s="158"/>
      <c r="N531" s="158"/>
      <c r="O531" s="158"/>
      <c r="P531" s="158"/>
      <c r="Q531" s="158"/>
    </row>
    <row r="532" spans="2:17" s="159" customFormat="1" x14ac:dyDescent="0.25">
      <c r="B532" s="157"/>
      <c r="C532" s="158"/>
      <c r="D532" s="158"/>
      <c r="E532" s="158"/>
      <c r="F532" s="158"/>
      <c r="G532" s="158"/>
      <c r="H532" s="158"/>
      <c r="I532" s="158"/>
      <c r="J532" s="158"/>
      <c r="K532" s="158"/>
      <c r="L532" s="158"/>
      <c r="M532" s="158"/>
      <c r="N532" s="158"/>
      <c r="O532" s="158"/>
      <c r="P532" s="158"/>
      <c r="Q532" s="158"/>
    </row>
    <row r="533" spans="2:17" s="159" customFormat="1" x14ac:dyDescent="0.25">
      <c r="B533" s="157"/>
      <c r="C533" s="158"/>
      <c r="D533" s="158"/>
      <c r="E533" s="158"/>
      <c r="F533" s="158"/>
      <c r="G533" s="158"/>
      <c r="H533" s="158"/>
      <c r="I533" s="158"/>
      <c r="J533" s="158"/>
      <c r="K533" s="158"/>
      <c r="L533" s="158"/>
      <c r="M533" s="158"/>
      <c r="N533" s="158"/>
      <c r="O533" s="158"/>
      <c r="P533" s="158"/>
      <c r="Q533" s="158"/>
    </row>
    <row r="534" spans="2:17" s="159" customFormat="1" x14ac:dyDescent="0.25">
      <c r="B534" s="157"/>
      <c r="C534" s="158"/>
      <c r="D534" s="158"/>
      <c r="E534" s="158"/>
      <c r="F534" s="158"/>
      <c r="G534" s="158"/>
      <c r="H534" s="158"/>
      <c r="I534" s="158"/>
      <c r="J534" s="158"/>
      <c r="K534" s="158"/>
      <c r="L534" s="158"/>
      <c r="M534" s="158"/>
      <c r="N534" s="158"/>
      <c r="O534" s="158"/>
      <c r="P534" s="158"/>
      <c r="Q534" s="158"/>
    </row>
    <row r="535" spans="2:17" s="159" customFormat="1" x14ac:dyDescent="0.25">
      <c r="B535" s="157"/>
      <c r="C535" s="158"/>
      <c r="D535" s="158"/>
      <c r="E535" s="158"/>
      <c r="F535" s="158"/>
      <c r="G535" s="158"/>
      <c r="H535" s="158"/>
      <c r="I535" s="158"/>
      <c r="J535" s="158"/>
      <c r="K535" s="158"/>
      <c r="L535" s="158"/>
      <c r="M535" s="158"/>
      <c r="N535" s="158"/>
      <c r="O535" s="158"/>
      <c r="P535" s="158"/>
      <c r="Q535" s="158"/>
    </row>
    <row r="536" spans="2:17" s="159" customFormat="1" x14ac:dyDescent="0.25">
      <c r="B536" s="157"/>
      <c r="C536" s="158"/>
      <c r="D536" s="158"/>
      <c r="E536" s="158"/>
      <c r="F536" s="158"/>
      <c r="G536" s="158"/>
      <c r="H536" s="158"/>
      <c r="I536" s="158"/>
      <c r="J536" s="158"/>
      <c r="K536" s="158"/>
      <c r="L536" s="158"/>
      <c r="M536" s="158"/>
      <c r="N536" s="158"/>
      <c r="O536" s="158"/>
      <c r="P536" s="158"/>
      <c r="Q536" s="158"/>
    </row>
    <row r="537" spans="2:17" s="159" customFormat="1" x14ac:dyDescent="0.25">
      <c r="B537" s="157"/>
      <c r="C537" s="158"/>
      <c r="D537" s="158"/>
      <c r="E537" s="158"/>
      <c r="F537" s="158"/>
      <c r="G537" s="158"/>
      <c r="H537" s="158"/>
      <c r="I537" s="158"/>
      <c r="J537" s="158"/>
      <c r="K537" s="158"/>
      <c r="L537" s="158"/>
      <c r="M537" s="158"/>
      <c r="N537" s="158"/>
      <c r="O537" s="158"/>
      <c r="P537" s="158"/>
      <c r="Q537" s="158"/>
    </row>
    <row r="538" spans="2:17" s="159" customFormat="1" x14ac:dyDescent="0.25">
      <c r="B538" s="157"/>
      <c r="C538" s="158"/>
      <c r="D538" s="158"/>
      <c r="E538" s="158"/>
      <c r="F538" s="158"/>
      <c r="G538" s="158"/>
      <c r="H538" s="158"/>
      <c r="I538" s="158"/>
      <c r="J538" s="158"/>
      <c r="K538" s="158"/>
      <c r="L538" s="158"/>
      <c r="M538" s="158"/>
      <c r="N538" s="158"/>
      <c r="O538" s="158"/>
      <c r="P538" s="158"/>
      <c r="Q538" s="158"/>
    </row>
    <row r="539" spans="2:17" s="159" customFormat="1" ht="15.75" x14ac:dyDescent="0.25">
      <c r="B539" s="68"/>
      <c r="C539" s="69"/>
      <c r="D539" s="69"/>
      <c r="E539" s="69"/>
      <c r="F539" s="69"/>
      <c r="G539" s="69"/>
      <c r="H539" s="69"/>
      <c r="I539" s="69"/>
      <c r="J539" s="69"/>
      <c r="K539" s="69"/>
      <c r="L539" s="69"/>
      <c r="M539" s="69"/>
      <c r="N539" s="69"/>
      <c r="O539" s="69"/>
      <c r="P539" s="69"/>
      <c r="Q539" s="69"/>
    </row>
    <row r="540" spans="2:17" s="159" customFormat="1" x14ac:dyDescent="0.25">
      <c r="B540" s="157"/>
      <c r="C540" s="158"/>
      <c r="D540" s="158"/>
      <c r="E540" s="158"/>
      <c r="F540" s="158"/>
      <c r="G540" s="158"/>
      <c r="H540" s="158"/>
      <c r="I540" s="158"/>
      <c r="J540" s="158"/>
      <c r="K540" s="158"/>
      <c r="L540" s="158"/>
      <c r="M540" s="158"/>
      <c r="N540" s="158"/>
      <c r="O540" s="158"/>
      <c r="P540" s="158"/>
      <c r="Q540" s="158"/>
    </row>
    <row r="541" spans="2:17" s="159" customFormat="1" x14ac:dyDescent="0.25">
      <c r="B541" s="157"/>
      <c r="C541" s="158"/>
      <c r="D541" s="158"/>
      <c r="E541" s="158"/>
      <c r="F541" s="158"/>
      <c r="G541" s="158"/>
      <c r="H541" s="158"/>
      <c r="I541" s="158"/>
      <c r="J541" s="158"/>
      <c r="K541" s="158"/>
      <c r="L541" s="158"/>
      <c r="M541" s="158"/>
      <c r="N541" s="158"/>
      <c r="O541" s="158"/>
      <c r="P541" s="158"/>
      <c r="Q541" s="158"/>
    </row>
    <row r="542" spans="2:17" s="159" customFormat="1" x14ac:dyDescent="0.25">
      <c r="B542" s="157"/>
      <c r="C542" s="158"/>
      <c r="D542" s="158"/>
      <c r="E542" s="158"/>
      <c r="F542" s="158"/>
      <c r="G542" s="158"/>
      <c r="H542" s="158"/>
      <c r="I542" s="158"/>
      <c r="J542" s="158"/>
      <c r="K542" s="158"/>
      <c r="L542" s="158"/>
      <c r="M542" s="158"/>
      <c r="N542" s="158"/>
      <c r="O542" s="158"/>
      <c r="P542" s="158"/>
      <c r="Q542" s="158"/>
    </row>
    <row r="543" spans="2:17" s="159" customFormat="1" x14ac:dyDescent="0.25">
      <c r="B543" s="157"/>
      <c r="C543" s="158"/>
      <c r="D543" s="158"/>
      <c r="E543" s="158"/>
      <c r="F543" s="158"/>
      <c r="G543" s="158"/>
      <c r="H543" s="158"/>
      <c r="I543" s="158"/>
      <c r="J543" s="158"/>
      <c r="K543" s="158"/>
      <c r="L543" s="158"/>
      <c r="M543" s="158"/>
      <c r="N543" s="158"/>
      <c r="O543" s="158"/>
      <c r="P543" s="158"/>
      <c r="Q543" s="158"/>
    </row>
    <row r="544" spans="2:17" s="159" customFormat="1" x14ac:dyDescent="0.25">
      <c r="B544" s="157"/>
      <c r="C544" s="158"/>
      <c r="D544" s="158"/>
      <c r="E544" s="158"/>
      <c r="F544" s="158"/>
      <c r="G544" s="158"/>
      <c r="H544" s="158"/>
      <c r="I544" s="158"/>
      <c r="J544" s="158"/>
      <c r="K544" s="158"/>
      <c r="L544" s="158"/>
      <c r="M544" s="158"/>
      <c r="N544" s="158"/>
      <c r="O544" s="158"/>
      <c r="P544" s="158"/>
      <c r="Q544" s="158"/>
    </row>
    <row r="545" spans="2:17" s="159" customFormat="1" x14ac:dyDescent="0.25">
      <c r="B545" s="157"/>
      <c r="C545" s="158"/>
      <c r="D545" s="158"/>
      <c r="E545" s="158"/>
      <c r="F545" s="158"/>
      <c r="G545" s="158"/>
      <c r="H545" s="158"/>
      <c r="I545" s="158"/>
      <c r="J545" s="158"/>
      <c r="K545" s="158"/>
      <c r="L545" s="158"/>
      <c r="M545" s="158"/>
      <c r="N545" s="158"/>
      <c r="O545" s="158"/>
      <c r="P545" s="158"/>
      <c r="Q545" s="158"/>
    </row>
    <row r="546" spans="2:17" s="159" customFormat="1" x14ac:dyDescent="0.25">
      <c r="B546" s="157"/>
      <c r="C546" s="158"/>
      <c r="D546" s="158"/>
      <c r="E546" s="158"/>
      <c r="F546" s="158"/>
      <c r="G546" s="158"/>
      <c r="H546" s="158"/>
      <c r="I546" s="158"/>
      <c r="J546" s="158"/>
      <c r="K546" s="158"/>
      <c r="L546" s="158"/>
      <c r="M546" s="158"/>
      <c r="N546" s="158"/>
      <c r="O546" s="158"/>
      <c r="P546" s="158"/>
      <c r="Q546" s="158"/>
    </row>
    <row r="547" spans="2:17" s="159" customFormat="1" x14ac:dyDescent="0.25">
      <c r="B547" s="157"/>
      <c r="C547" s="158"/>
      <c r="D547" s="158"/>
      <c r="E547" s="158"/>
      <c r="F547" s="158"/>
      <c r="G547" s="158"/>
      <c r="H547" s="158"/>
      <c r="I547" s="158"/>
      <c r="J547" s="158"/>
      <c r="K547" s="158"/>
      <c r="L547" s="158"/>
      <c r="M547" s="158"/>
      <c r="N547" s="158"/>
      <c r="O547" s="158"/>
      <c r="P547" s="158"/>
      <c r="Q547" s="158"/>
    </row>
    <row r="548" spans="2:17" s="159" customFormat="1" x14ac:dyDescent="0.25">
      <c r="B548" s="157"/>
      <c r="C548" s="158"/>
      <c r="D548" s="158"/>
      <c r="E548" s="158"/>
      <c r="F548" s="158"/>
      <c r="G548" s="158"/>
      <c r="H548" s="158"/>
      <c r="I548" s="158"/>
      <c r="J548" s="158"/>
      <c r="K548" s="158"/>
      <c r="L548" s="158"/>
      <c r="M548" s="158"/>
      <c r="N548" s="158"/>
      <c r="O548" s="158"/>
      <c r="P548" s="158"/>
      <c r="Q548" s="158"/>
    </row>
    <row r="549" spans="2:17" s="159" customFormat="1" x14ac:dyDescent="0.25">
      <c r="B549" s="157"/>
      <c r="C549" s="158"/>
      <c r="D549" s="158"/>
      <c r="E549" s="158"/>
      <c r="F549" s="158"/>
      <c r="G549" s="158"/>
      <c r="H549" s="158"/>
      <c r="I549" s="158"/>
      <c r="J549" s="158"/>
      <c r="K549" s="158"/>
      <c r="L549" s="158"/>
      <c r="M549" s="158"/>
      <c r="N549" s="158"/>
      <c r="O549" s="158"/>
      <c r="P549" s="158"/>
      <c r="Q549" s="158"/>
    </row>
    <row r="550" spans="2:17" s="159" customFormat="1" x14ac:dyDescent="0.25">
      <c r="B550" s="157"/>
      <c r="C550" s="158"/>
      <c r="D550" s="158"/>
      <c r="E550" s="158"/>
      <c r="F550" s="158"/>
      <c r="G550" s="158"/>
      <c r="H550" s="158"/>
      <c r="I550" s="158"/>
      <c r="J550" s="158"/>
      <c r="K550" s="158"/>
      <c r="L550" s="158"/>
      <c r="M550" s="158"/>
      <c r="N550" s="158"/>
      <c r="O550" s="158"/>
      <c r="P550" s="158"/>
      <c r="Q550" s="158"/>
    </row>
    <row r="551" spans="2:17" s="159" customFormat="1" x14ac:dyDescent="0.25">
      <c r="B551" s="157"/>
      <c r="C551" s="158"/>
      <c r="D551" s="158"/>
      <c r="E551" s="158"/>
      <c r="F551" s="158"/>
      <c r="G551" s="158"/>
      <c r="H551" s="158"/>
      <c r="I551" s="158"/>
      <c r="J551" s="158"/>
      <c r="K551" s="158"/>
      <c r="L551" s="158"/>
      <c r="M551" s="158"/>
      <c r="N551" s="158"/>
      <c r="O551" s="158"/>
      <c r="P551" s="158"/>
      <c r="Q551" s="158"/>
    </row>
    <row r="552" spans="2:17" s="159" customFormat="1" ht="15.75" x14ac:dyDescent="0.25">
      <c r="B552" s="68"/>
      <c r="C552" s="69"/>
      <c r="D552" s="69"/>
      <c r="E552" s="69"/>
      <c r="F552" s="69"/>
      <c r="G552" s="69"/>
      <c r="H552" s="69"/>
      <c r="I552" s="69"/>
      <c r="J552" s="69"/>
      <c r="K552" s="69"/>
      <c r="L552" s="69"/>
      <c r="M552" s="69"/>
      <c r="N552" s="69"/>
      <c r="O552" s="69"/>
      <c r="P552" s="69"/>
      <c r="Q552" s="69"/>
    </row>
    <row r="553" spans="2:17" s="159" customFormat="1" x14ac:dyDescent="0.25">
      <c r="B553" s="157"/>
      <c r="C553" s="158"/>
      <c r="D553" s="158"/>
      <c r="E553" s="158"/>
      <c r="F553" s="158"/>
      <c r="G553" s="158"/>
      <c r="H553" s="158"/>
      <c r="I553" s="158"/>
      <c r="J553" s="158"/>
      <c r="K553" s="158"/>
      <c r="L553" s="158"/>
      <c r="M553" s="158"/>
      <c r="N553" s="158"/>
      <c r="O553" s="158"/>
      <c r="P553" s="158"/>
      <c r="Q553" s="158"/>
    </row>
    <row r="554" spans="2:17" s="159" customFormat="1" x14ac:dyDescent="0.25">
      <c r="B554" s="157"/>
      <c r="C554" s="158"/>
      <c r="D554" s="158"/>
      <c r="E554" s="158"/>
      <c r="F554" s="158"/>
      <c r="G554" s="158"/>
      <c r="H554" s="158"/>
      <c r="I554" s="158"/>
      <c r="J554" s="158"/>
      <c r="K554" s="158"/>
      <c r="L554" s="158"/>
      <c r="M554" s="158"/>
      <c r="N554" s="158"/>
      <c r="O554" s="158"/>
      <c r="P554" s="158"/>
      <c r="Q554" s="158"/>
    </row>
    <row r="555" spans="2:17" s="159" customFormat="1" x14ac:dyDescent="0.25">
      <c r="B555" s="157"/>
      <c r="C555" s="158"/>
      <c r="D555" s="158"/>
      <c r="E555" s="158"/>
      <c r="F555" s="158"/>
      <c r="G555" s="158"/>
      <c r="H555" s="158"/>
      <c r="I555" s="158"/>
      <c r="J555" s="158"/>
      <c r="K555" s="158"/>
      <c r="L555" s="158"/>
      <c r="M555" s="158"/>
      <c r="N555" s="158"/>
      <c r="O555" s="158"/>
      <c r="P555" s="158"/>
      <c r="Q555" s="158"/>
    </row>
    <row r="556" spans="2:17" s="159" customFormat="1" x14ac:dyDescent="0.25">
      <c r="B556" s="157"/>
      <c r="C556" s="158"/>
      <c r="D556" s="158"/>
      <c r="E556" s="158"/>
      <c r="F556" s="158"/>
      <c r="G556" s="158"/>
      <c r="H556" s="158"/>
      <c r="I556" s="158"/>
      <c r="J556" s="158"/>
      <c r="K556" s="158"/>
      <c r="L556" s="158"/>
      <c r="M556" s="158"/>
      <c r="N556" s="158"/>
      <c r="O556" s="158"/>
      <c r="P556" s="158"/>
      <c r="Q556" s="158"/>
    </row>
    <row r="557" spans="2:17" s="159" customFormat="1" x14ac:dyDescent="0.25">
      <c r="B557" s="157"/>
      <c r="C557" s="158"/>
      <c r="D557" s="158"/>
      <c r="E557" s="158"/>
      <c r="F557" s="158"/>
      <c r="G557" s="158"/>
      <c r="H557" s="158"/>
      <c r="I557" s="158"/>
      <c r="J557" s="158"/>
      <c r="K557" s="158"/>
      <c r="L557" s="158"/>
      <c r="M557" s="158"/>
      <c r="N557" s="158"/>
      <c r="O557" s="158"/>
      <c r="P557" s="158"/>
      <c r="Q557" s="158"/>
    </row>
    <row r="558" spans="2:17" s="159" customFormat="1" x14ac:dyDescent="0.25">
      <c r="B558" s="157"/>
      <c r="C558" s="158"/>
      <c r="D558" s="158"/>
      <c r="E558" s="158"/>
      <c r="F558" s="158"/>
      <c r="G558" s="158"/>
      <c r="H558" s="158"/>
      <c r="I558" s="158"/>
      <c r="J558" s="158"/>
      <c r="K558" s="158"/>
      <c r="L558" s="158"/>
      <c r="M558" s="158"/>
      <c r="N558" s="158"/>
      <c r="O558" s="158"/>
      <c r="P558" s="158"/>
      <c r="Q558" s="158"/>
    </row>
    <row r="559" spans="2:17" s="159" customFormat="1" x14ac:dyDescent="0.25">
      <c r="B559" s="157"/>
      <c r="C559" s="158"/>
      <c r="D559" s="158"/>
      <c r="E559" s="158"/>
      <c r="F559" s="158"/>
      <c r="G559" s="158"/>
      <c r="H559" s="158"/>
      <c r="I559" s="158"/>
      <c r="J559" s="158"/>
      <c r="K559" s="158"/>
      <c r="L559" s="158"/>
      <c r="M559" s="158"/>
      <c r="N559" s="158"/>
      <c r="O559" s="158"/>
      <c r="P559" s="158"/>
      <c r="Q559" s="158"/>
    </row>
    <row r="560" spans="2:17" s="159" customFormat="1" x14ac:dyDescent="0.25">
      <c r="B560" s="157"/>
      <c r="C560" s="158"/>
      <c r="D560" s="158"/>
      <c r="E560" s="158"/>
      <c r="F560" s="158"/>
      <c r="G560" s="158"/>
      <c r="H560" s="158"/>
      <c r="I560" s="158"/>
      <c r="J560" s="158"/>
      <c r="K560" s="158"/>
      <c r="L560" s="158"/>
      <c r="M560" s="158"/>
      <c r="N560" s="158"/>
      <c r="O560" s="158"/>
      <c r="P560" s="158"/>
      <c r="Q560" s="158"/>
    </row>
    <row r="561" spans="2:17" s="159" customFormat="1" x14ac:dyDescent="0.25">
      <c r="B561" s="157"/>
      <c r="C561" s="158"/>
      <c r="D561" s="158"/>
      <c r="E561" s="158"/>
      <c r="F561" s="158"/>
      <c r="G561" s="158"/>
      <c r="H561" s="158"/>
      <c r="I561" s="158"/>
      <c r="J561" s="158"/>
      <c r="K561" s="158"/>
      <c r="L561" s="158"/>
      <c r="M561" s="158"/>
      <c r="N561" s="158"/>
      <c r="O561" s="158"/>
      <c r="P561" s="158"/>
      <c r="Q561" s="158"/>
    </row>
    <row r="562" spans="2:17" s="159" customFormat="1" x14ac:dyDescent="0.25">
      <c r="B562" s="157"/>
      <c r="C562" s="158"/>
      <c r="D562" s="158"/>
      <c r="E562" s="158"/>
      <c r="F562" s="158"/>
      <c r="G562" s="158"/>
      <c r="H562" s="158"/>
      <c r="I562" s="158"/>
      <c r="J562" s="158"/>
      <c r="K562" s="158"/>
      <c r="L562" s="158"/>
      <c r="M562" s="158"/>
      <c r="N562" s="158"/>
      <c r="O562" s="158"/>
      <c r="P562" s="158"/>
      <c r="Q562" s="158"/>
    </row>
    <row r="563" spans="2:17" s="159" customFormat="1" x14ac:dyDescent="0.25">
      <c r="B563" s="157"/>
      <c r="C563" s="158"/>
      <c r="D563" s="158"/>
      <c r="E563" s="158"/>
      <c r="F563" s="158"/>
      <c r="G563" s="158"/>
      <c r="H563" s="158"/>
      <c r="I563" s="158"/>
      <c r="J563" s="158"/>
      <c r="K563" s="158"/>
      <c r="L563" s="158"/>
      <c r="M563" s="158"/>
      <c r="N563" s="158"/>
      <c r="O563" s="158"/>
      <c r="P563" s="158"/>
      <c r="Q563" s="158"/>
    </row>
    <row r="564" spans="2:17" s="159" customFormat="1" x14ac:dyDescent="0.25">
      <c r="B564" s="157"/>
      <c r="C564" s="158"/>
      <c r="D564" s="158"/>
      <c r="E564" s="158"/>
      <c r="F564" s="158"/>
      <c r="G564" s="158"/>
      <c r="H564" s="158"/>
      <c r="I564" s="158"/>
      <c r="J564" s="158"/>
      <c r="K564" s="158"/>
      <c r="L564" s="158"/>
      <c r="M564" s="158"/>
      <c r="N564" s="158"/>
      <c r="O564" s="158"/>
      <c r="P564" s="158"/>
      <c r="Q564" s="158"/>
    </row>
    <row r="565" spans="2:17" s="159" customFormat="1" ht="15.75" x14ac:dyDescent="0.25">
      <c r="B565" s="68"/>
      <c r="C565" s="69"/>
      <c r="D565" s="69"/>
      <c r="E565" s="69"/>
      <c r="F565" s="69"/>
      <c r="G565" s="69"/>
      <c r="H565" s="69"/>
      <c r="I565" s="69"/>
      <c r="J565" s="69"/>
      <c r="K565" s="69"/>
      <c r="L565" s="69"/>
      <c r="M565" s="69"/>
      <c r="N565" s="69"/>
      <c r="O565" s="69"/>
      <c r="P565" s="69"/>
      <c r="Q565" s="69"/>
    </row>
    <row r="566" spans="2:17" s="159" customFormat="1" x14ac:dyDescent="0.25">
      <c r="B566" s="157"/>
      <c r="C566" s="158"/>
      <c r="D566" s="158"/>
      <c r="E566" s="158"/>
      <c r="F566" s="158"/>
      <c r="G566" s="158"/>
      <c r="H566" s="158"/>
      <c r="I566" s="158"/>
      <c r="J566" s="158"/>
      <c r="K566" s="158"/>
      <c r="L566" s="158"/>
      <c r="M566" s="158"/>
      <c r="N566" s="158"/>
      <c r="O566" s="158"/>
      <c r="P566" s="158"/>
      <c r="Q566" s="158"/>
    </row>
    <row r="567" spans="2:17" s="159" customFormat="1" x14ac:dyDescent="0.25">
      <c r="B567" s="157"/>
      <c r="C567" s="158"/>
      <c r="D567" s="158"/>
      <c r="E567" s="158"/>
      <c r="F567" s="158"/>
      <c r="G567" s="158"/>
      <c r="H567" s="158"/>
      <c r="I567" s="158"/>
      <c r="J567" s="158"/>
      <c r="K567" s="158"/>
      <c r="L567" s="158"/>
      <c r="M567" s="158"/>
      <c r="N567" s="158"/>
      <c r="O567" s="158"/>
      <c r="P567" s="158"/>
      <c r="Q567" s="158"/>
    </row>
    <row r="568" spans="2:17" s="159" customFormat="1" x14ac:dyDescent="0.25">
      <c r="B568" s="157"/>
      <c r="C568" s="158"/>
      <c r="D568" s="158"/>
      <c r="E568" s="158"/>
      <c r="F568" s="158"/>
      <c r="G568" s="158"/>
      <c r="H568" s="158"/>
      <c r="I568" s="158"/>
      <c r="J568" s="158"/>
      <c r="K568" s="158"/>
      <c r="L568" s="158"/>
      <c r="M568" s="158"/>
      <c r="N568" s="158"/>
      <c r="O568" s="158"/>
      <c r="P568" s="158"/>
      <c r="Q568" s="158"/>
    </row>
    <row r="569" spans="2:17" s="159" customFormat="1" x14ac:dyDescent="0.25">
      <c r="B569" s="157"/>
      <c r="C569" s="158"/>
      <c r="D569" s="158"/>
      <c r="E569" s="158"/>
      <c r="F569" s="158"/>
      <c r="G569" s="158"/>
      <c r="H569" s="158"/>
      <c r="I569" s="158"/>
      <c r="J569" s="158"/>
      <c r="K569" s="158"/>
      <c r="L569" s="158"/>
      <c r="M569" s="158"/>
      <c r="N569" s="158"/>
      <c r="O569" s="158"/>
      <c r="P569" s="158"/>
      <c r="Q569" s="158"/>
    </row>
    <row r="570" spans="2:17" s="159" customFormat="1" x14ac:dyDescent="0.25">
      <c r="B570" s="157"/>
      <c r="C570" s="158"/>
      <c r="D570" s="158"/>
      <c r="E570" s="158"/>
      <c r="F570" s="158"/>
      <c r="G570" s="158"/>
      <c r="H570" s="158"/>
      <c r="I570" s="158"/>
      <c r="J570" s="158"/>
      <c r="K570" s="158"/>
      <c r="L570" s="158"/>
      <c r="M570" s="158"/>
      <c r="N570" s="158"/>
      <c r="O570" s="158"/>
      <c r="P570" s="158"/>
      <c r="Q570" s="158"/>
    </row>
    <row r="571" spans="2:17" s="159" customFormat="1" x14ac:dyDescent="0.25">
      <c r="B571" s="157"/>
      <c r="C571" s="158"/>
      <c r="D571" s="158"/>
      <c r="E571" s="158"/>
      <c r="F571" s="158"/>
      <c r="G571" s="158"/>
      <c r="H571" s="158"/>
      <c r="I571" s="158"/>
      <c r="J571" s="158"/>
      <c r="K571" s="158"/>
      <c r="L571" s="158"/>
      <c r="M571" s="158"/>
      <c r="N571" s="158"/>
      <c r="O571" s="158"/>
      <c r="P571" s="158"/>
      <c r="Q571" s="158"/>
    </row>
    <row r="572" spans="2:17" s="159" customFormat="1" x14ac:dyDescent="0.25">
      <c r="B572" s="157"/>
      <c r="C572" s="158"/>
      <c r="D572" s="158"/>
      <c r="E572" s="158"/>
      <c r="F572" s="158"/>
      <c r="G572" s="158"/>
      <c r="H572" s="158"/>
      <c r="I572" s="158"/>
      <c r="J572" s="158"/>
      <c r="K572" s="158"/>
      <c r="L572" s="158"/>
      <c r="M572" s="158"/>
      <c r="N572" s="158"/>
      <c r="O572" s="158"/>
      <c r="P572" s="158"/>
      <c r="Q572" s="158"/>
    </row>
    <row r="573" spans="2:17" s="159" customFormat="1" x14ac:dyDescent="0.25">
      <c r="B573" s="157"/>
      <c r="C573" s="158"/>
      <c r="D573" s="158"/>
      <c r="E573" s="158"/>
      <c r="F573" s="158"/>
      <c r="G573" s="158"/>
      <c r="H573" s="158"/>
      <c r="I573" s="158"/>
      <c r="J573" s="158"/>
      <c r="K573" s="158"/>
      <c r="L573" s="158"/>
      <c r="M573" s="158"/>
      <c r="N573" s="158"/>
      <c r="O573" s="158"/>
      <c r="P573" s="158"/>
      <c r="Q573" s="158"/>
    </row>
    <row r="574" spans="2:17" s="159" customFormat="1" x14ac:dyDescent="0.25">
      <c r="B574" s="157"/>
      <c r="C574" s="158"/>
      <c r="D574" s="158"/>
      <c r="E574" s="158"/>
      <c r="F574" s="158"/>
      <c r="G574" s="158"/>
      <c r="H574" s="158"/>
      <c r="I574" s="158"/>
      <c r="J574" s="158"/>
      <c r="K574" s="158"/>
      <c r="L574" s="158"/>
      <c r="M574" s="158"/>
      <c r="N574" s="158"/>
      <c r="O574" s="158"/>
      <c r="P574" s="158"/>
      <c r="Q574" s="158"/>
    </row>
    <row r="575" spans="2:17" s="159" customFormat="1" x14ac:dyDescent="0.25">
      <c r="B575" s="157"/>
      <c r="C575" s="158"/>
      <c r="D575" s="158"/>
      <c r="E575" s="158"/>
      <c r="F575" s="158"/>
      <c r="G575" s="158"/>
      <c r="H575" s="158"/>
      <c r="I575" s="158"/>
      <c r="J575" s="158"/>
      <c r="K575" s="158"/>
      <c r="L575" s="158"/>
      <c r="M575" s="158"/>
      <c r="N575" s="158"/>
      <c r="O575" s="158"/>
      <c r="P575" s="158"/>
      <c r="Q575" s="158"/>
    </row>
    <row r="576" spans="2:17" s="159" customFormat="1" x14ac:dyDescent="0.25">
      <c r="B576" s="157"/>
      <c r="C576" s="158"/>
      <c r="D576" s="158"/>
      <c r="E576" s="158"/>
      <c r="F576" s="158"/>
      <c r="G576" s="158"/>
      <c r="H576" s="158"/>
      <c r="I576" s="158"/>
      <c r="J576" s="158"/>
      <c r="K576" s="158"/>
      <c r="L576" s="158"/>
      <c r="M576" s="158"/>
      <c r="N576" s="158"/>
      <c r="O576" s="158"/>
      <c r="P576" s="158"/>
      <c r="Q576" s="158"/>
    </row>
    <row r="577" spans="2:17" s="159" customFormat="1" x14ac:dyDescent="0.25">
      <c r="B577" s="157"/>
      <c r="C577" s="158"/>
      <c r="D577" s="158"/>
      <c r="E577" s="158"/>
      <c r="F577" s="158"/>
      <c r="G577" s="158"/>
      <c r="H577" s="158"/>
      <c r="I577" s="158"/>
      <c r="J577" s="158"/>
      <c r="K577" s="158"/>
      <c r="L577" s="158"/>
      <c r="M577" s="158"/>
      <c r="N577" s="158"/>
      <c r="O577" s="158"/>
      <c r="P577" s="158"/>
      <c r="Q577" s="158"/>
    </row>
    <row r="578" spans="2:17" s="159" customFormat="1" ht="15.75" x14ac:dyDescent="0.25">
      <c r="B578" s="68"/>
      <c r="C578" s="69"/>
      <c r="D578" s="69"/>
      <c r="E578" s="69"/>
      <c r="F578" s="69"/>
      <c r="G578" s="69"/>
      <c r="H578" s="69"/>
      <c r="I578" s="69"/>
      <c r="J578" s="69"/>
      <c r="K578" s="69"/>
      <c r="L578" s="69"/>
      <c r="M578" s="69"/>
      <c r="N578" s="69"/>
      <c r="O578" s="69"/>
      <c r="P578" s="69"/>
      <c r="Q578" s="69"/>
    </row>
    <row r="579" spans="2:17" s="159" customFormat="1" x14ac:dyDescent="0.25">
      <c r="B579" s="157"/>
      <c r="C579" s="158"/>
      <c r="D579" s="158"/>
      <c r="E579" s="158"/>
      <c r="F579" s="158"/>
      <c r="G579" s="158"/>
      <c r="H579" s="158"/>
      <c r="I579" s="158"/>
      <c r="J579" s="158"/>
      <c r="K579" s="158"/>
      <c r="L579" s="158"/>
      <c r="M579" s="158"/>
      <c r="N579" s="158"/>
      <c r="O579" s="158"/>
      <c r="P579" s="158"/>
      <c r="Q579" s="158"/>
    </row>
    <row r="580" spans="2:17" s="159" customFormat="1" x14ac:dyDescent="0.25">
      <c r="B580" s="157"/>
      <c r="C580" s="158"/>
      <c r="D580" s="158"/>
      <c r="E580" s="158"/>
      <c r="F580" s="158"/>
      <c r="G580" s="158"/>
      <c r="H580" s="158"/>
      <c r="I580" s="158"/>
      <c r="J580" s="158"/>
      <c r="K580" s="158"/>
      <c r="L580" s="158"/>
      <c r="M580" s="158"/>
      <c r="N580" s="158"/>
      <c r="O580" s="158"/>
      <c r="P580" s="158"/>
      <c r="Q580" s="158"/>
    </row>
    <row r="581" spans="2:17" s="159" customFormat="1" x14ac:dyDescent="0.25">
      <c r="B581" s="157"/>
      <c r="C581" s="158"/>
      <c r="D581" s="158"/>
      <c r="E581" s="158"/>
      <c r="F581" s="158"/>
      <c r="G581" s="158"/>
      <c r="H581" s="158"/>
      <c r="I581" s="158"/>
      <c r="J581" s="158"/>
      <c r="K581" s="158"/>
      <c r="L581" s="158"/>
      <c r="M581" s="158"/>
      <c r="N581" s="158"/>
      <c r="O581" s="158"/>
      <c r="P581" s="158"/>
      <c r="Q581" s="158"/>
    </row>
    <row r="582" spans="2:17" s="159" customFormat="1" x14ac:dyDescent="0.25">
      <c r="B582" s="157"/>
      <c r="C582" s="158"/>
      <c r="D582" s="158"/>
      <c r="E582" s="158"/>
      <c r="F582" s="158"/>
      <c r="G582" s="158"/>
      <c r="H582" s="158"/>
      <c r="I582" s="158"/>
      <c r="J582" s="158"/>
      <c r="K582" s="158"/>
      <c r="L582" s="158"/>
      <c r="M582" s="158"/>
      <c r="N582" s="158"/>
      <c r="O582" s="158"/>
      <c r="P582" s="158"/>
      <c r="Q582" s="158"/>
    </row>
    <row r="583" spans="2:17" s="159" customFormat="1" x14ac:dyDescent="0.25">
      <c r="B583" s="157"/>
      <c r="C583" s="158"/>
      <c r="D583" s="158"/>
      <c r="E583" s="158"/>
      <c r="F583" s="158"/>
      <c r="G583" s="158"/>
      <c r="H583" s="158"/>
      <c r="I583" s="158"/>
      <c r="J583" s="158"/>
      <c r="K583" s="158"/>
      <c r="L583" s="158"/>
      <c r="M583" s="158"/>
      <c r="N583" s="158"/>
      <c r="O583" s="158"/>
      <c r="P583" s="158"/>
      <c r="Q583" s="158"/>
    </row>
    <row r="584" spans="2:17" s="159" customFormat="1" x14ac:dyDescent="0.25">
      <c r="B584" s="157"/>
      <c r="C584" s="158"/>
      <c r="D584" s="158"/>
      <c r="E584" s="158"/>
      <c r="F584" s="158"/>
      <c r="G584" s="158"/>
      <c r="H584" s="158"/>
      <c r="I584" s="158"/>
      <c r="J584" s="158"/>
      <c r="K584" s="158"/>
      <c r="L584" s="158"/>
      <c r="M584" s="158"/>
      <c r="N584" s="158"/>
      <c r="O584" s="158"/>
      <c r="P584" s="158"/>
      <c r="Q584" s="158"/>
    </row>
    <row r="585" spans="2:17" s="159" customFormat="1" x14ac:dyDescent="0.25">
      <c r="B585" s="157"/>
      <c r="C585" s="158"/>
      <c r="D585" s="158"/>
      <c r="E585" s="158"/>
      <c r="F585" s="158"/>
      <c r="G585" s="158"/>
      <c r="H585" s="158"/>
      <c r="I585" s="158"/>
      <c r="J585" s="158"/>
      <c r="K585" s="158"/>
      <c r="L585" s="158"/>
      <c r="M585" s="158"/>
      <c r="N585" s="158"/>
      <c r="O585" s="158"/>
      <c r="P585" s="158"/>
      <c r="Q585" s="158"/>
    </row>
    <row r="586" spans="2:17" s="159" customFormat="1" x14ac:dyDescent="0.25">
      <c r="B586" s="157"/>
      <c r="C586" s="158"/>
      <c r="D586" s="158"/>
      <c r="E586" s="158"/>
      <c r="F586" s="158"/>
      <c r="G586" s="158"/>
      <c r="H586" s="158"/>
      <c r="I586" s="158"/>
      <c r="J586" s="158"/>
      <c r="K586" s="158"/>
      <c r="L586" s="158"/>
      <c r="M586" s="158"/>
      <c r="N586" s="158"/>
      <c r="O586" s="158"/>
      <c r="P586" s="158"/>
      <c r="Q586" s="158"/>
    </row>
    <row r="587" spans="2:17" s="159" customFormat="1" x14ac:dyDescent="0.25">
      <c r="B587" s="157"/>
      <c r="C587" s="158"/>
      <c r="D587" s="158"/>
      <c r="E587" s="158"/>
      <c r="F587" s="158"/>
      <c r="G587" s="158"/>
      <c r="H587" s="158"/>
      <c r="I587" s="158"/>
      <c r="J587" s="158"/>
      <c r="K587" s="158"/>
      <c r="L587" s="158"/>
      <c r="M587" s="158"/>
      <c r="N587" s="158"/>
      <c r="O587" s="158"/>
      <c r="P587" s="158"/>
      <c r="Q587" s="158"/>
    </row>
    <row r="588" spans="2:17" s="159" customFormat="1" x14ac:dyDescent="0.25">
      <c r="B588" s="157"/>
      <c r="C588" s="158"/>
      <c r="D588" s="158"/>
      <c r="E588" s="158"/>
      <c r="F588" s="158"/>
      <c r="G588" s="158"/>
      <c r="H588" s="158"/>
      <c r="I588" s="158"/>
      <c r="J588" s="158"/>
      <c r="K588" s="158"/>
      <c r="L588" s="158"/>
      <c r="M588" s="158"/>
      <c r="N588" s="158"/>
      <c r="O588" s="158"/>
      <c r="P588" s="158"/>
      <c r="Q588" s="158"/>
    </row>
    <row r="589" spans="2:17" s="159" customFormat="1" x14ac:dyDescent="0.25">
      <c r="B589" s="157"/>
      <c r="C589" s="158"/>
      <c r="D589" s="158"/>
      <c r="E589" s="158"/>
      <c r="F589" s="158"/>
      <c r="G589" s="158"/>
      <c r="H589" s="158"/>
      <c r="I589" s="158"/>
      <c r="J589" s="158"/>
      <c r="K589" s="158"/>
      <c r="L589" s="158"/>
      <c r="M589" s="158"/>
      <c r="N589" s="158"/>
      <c r="O589" s="158"/>
      <c r="P589" s="158"/>
      <c r="Q589" s="158"/>
    </row>
    <row r="590" spans="2:17" s="159" customFormat="1" x14ac:dyDescent="0.25">
      <c r="B590" s="157"/>
      <c r="C590" s="158"/>
      <c r="D590" s="158"/>
      <c r="E590" s="158"/>
      <c r="F590" s="158"/>
      <c r="G590" s="158"/>
      <c r="H590" s="158"/>
      <c r="I590" s="158"/>
      <c r="J590" s="158"/>
      <c r="K590" s="158"/>
      <c r="L590" s="158"/>
      <c r="M590" s="158"/>
      <c r="N590" s="158"/>
      <c r="O590" s="158"/>
      <c r="P590" s="158"/>
      <c r="Q590" s="158"/>
    </row>
    <row r="591" spans="2:17" s="159" customFormat="1" ht="15.75" x14ac:dyDescent="0.25">
      <c r="B591" s="68"/>
      <c r="C591" s="69"/>
      <c r="D591" s="69"/>
      <c r="E591" s="69"/>
      <c r="F591" s="69"/>
      <c r="G591" s="69"/>
      <c r="H591" s="69"/>
      <c r="I591" s="69"/>
      <c r="J591" s="69"/>
      <c r="K591" s="69"/>
      <c r="L591" s="69"/>
      <c r="M591" s="69"/>
      <c r="N591" s="69"/>
      <c r="O591" s="69"/>
      <c r="P591" s="69"/>
      <c r="Q591" s="69"/>
    </row>
    <row r="592" spans="2:17" s="159" customFormat="1" x14ac:dyDescent="0.25">
      <c r="B592" s="157"/>
      <c r="C592" s="158"/>
      <c r="D592" s="158"/>
      <c r="E592" s="158"/>
      <c r="F592" s="158"/>
      <c r="G592" s="158"/>
      <c r="H592" s="158"/>
      <c r="I592" s="158"/>
      <c r="J592" s="158"/>
      <c r="K592" s="158"/>
      <c r="L592" s="158"/>
      <c r="M592" s="158"/>
      <c r="N592" s="158"/>
      <c r="O592" s="158"/>
      <c r="P592" s="158"/>
      <c r="Q592" s="158"/>
    </row>
    <row r="593" spans="2:17" s="159" customFormat="1" x14ac:dyDescent="0.25">
      <c r="B593" s="157"/>
      <c r="C593" s="158"/>
      <c r="D593" s="158"/>
      <c r="E593" s="158"/>
      <c r="F593" s="158"/>
      <c r="G593" s="158"/>
      <c r="H593" s="158"/>
      <c r="I593" s="158"/>
      <c r="J593" s="158"/>
      <c r="K593" s="158"/>
      <c r="L593" s="158"/>
      <c r="M593" s="158"/>
      <c r="N593" s="158"/>
      <c r="O593" s="158"/>
      <c r="P593" s="158"/>
      <c r="Q593" s="158"/>
    </row>
    <row r="594" spans="2:17" s="159" customFormat="1" x14ac:dyDescent="0.25">
      <c r="B594" s="157"/>
      <c r="C594" s="158"/>
      <c r="D594" s="158"/>
      <c r="E594" s="158"/>
      <c r="F594" s="158"/>
      <c r="G594" s="158"/>
      <c r="H594" s="158"/>
      <c r="I594" s="158"/>
      <c r="J594" s="158"/>
      <c r="K594" s="158"/>
      <c r="L594" s="158"/>
      <c r="M594" s="158"/>
      <c r="N594" s="158"/>
      <c r="O594" s="158"/>
      <c r="P594" s="158"/>
      <c r="Q594" s="158"/>
    </row>
    <row r="595" spans="2:17" s="159" customFormat="1" x14ac:dyDescent="0.25">
      <c r="B595" s="157"/>
      <c r="C595" s="158"/>
      <c r="D595" s="158"/>
      <c r="E595" s="158"/>
      <c r="F595" s="158"/>
      <c r="G595" s="158"/>
      <c r="H595" s="158"/>
      <c r="I595" s="158"/>
      <c r="J595" s="158"/>
      <c r="K595" s="158"/>
      <c r="L595" s="158"/>
      <c r="M595" s="158"/>
      <c r="N595" s="158"/>
      <c r="O595" s="158"/>
      <c r="P595" s="158"/>
      <c r="Q595" s="158"/>
    </row>
    <row r="596" spans="2:17" s="159" customFormat="1" x14ac:dyDescent="0.25">
      <c r="B596" s="157"/>
      <c r="C596" s="158"/>
      <c r="D596" s="158"/>
      <c r="E596" s="158"/>
      <c r="F596" s="158"/>
      <c r="G596" s="158"/>
      <c r="H596" s="158"/>
      <c r="I596" s="158"/>
      <c r="J596" s="158"/>
      <c r="K596" s="158"/>
      <c r="L596" s="158"/>
      <c r="M596" s="158"/>
      <c r="N596" s="158"/>
      <c r="O596" s="158"/>
      <c r="P596" s="158"/>
      <c r="Q596" s="158"/>
    </row>
    <row r="597" spans="2:17" s="159" customFormat="1" x14ac:dyDescent="0.25">
      <c r="B597" s="157"/>
      <c r="C597" s="158"/>
      <c r="D597" s="158"/>
      <c r="E597" s="158"/>
      <c r="F597" s="158"/>
      <c r="G597" s="158"/>
      <c r="H597" s="158"/>
      <c r="I597" s="158"/>
      <c r="J597" s="158"/>
      <c r="K597" s="158"/>
      <c r="L597" s="158"/>
      <c r="M597" s="158"/>
      <c r="N597" s="158"/>
      <c r="O597" s="158"/>
      <c r="P597" s="158"/>
      <c r="Q597" s="158"/>
    </row>
    <row r="598" spans="2:17" s="159" customFormat="1" x14ac:dyDescent="0.25">
      <c r="B598" s="157"/>
      <c r="C598" s="158"/>
      <c r="D598" s="158"/>
      <c r="E598" s="158"/>
      <c r="F598" s="158"/>
      <c r="G598" s="158"/>
      <c r="H598" s="158"/>
      <c r="I598" s="158"/>
      <c r="J598" s="158"/>
      <c r="K598" s="158"/>
      <c r="L598" s="158"/>
      <c r="M598" s="158"/>
      <c r="N598" s="158"/>
      <c r="O598" s="158"/>
      <c r="P598" s="158"/>
      <c r="Q598" s="158"/>
    </row>
    <row r="599" spans="2:17" s="159" customFormat="1" x14ac:dyDescent="0.25">
      <c r="B599" s="157"/>
      <c r="C599" s="158"/>
      <c r="D599" s="158"/>
      <c r="E599" s="158"/>
      <c r="F599" s="158"/>
      <c r="G599" s="158"/>
      <c r="H599" s="158"/>
      <c r="I599" s="158"/>
      <c r="J599" s="158"/>
      <c r="K599" s="158"/>
      <c r="L599" s="158"/>
      <c r="M599" s="158"/>
      <c r="N599" s="158"/>
      <c r="O599" s="158"/>
      <c r="P599" s="158"/>
      <c r="Q599" s="158"/>
    </row>
    <row r="600" spans="2:17" s="159" customFormat="1" x14ac:dyDescent="0.25">
      <c r="B600" s="157"/>
      <c r="C600" s="158"/>
      <c r="D600" s="158"/>
      <c r="E600" s="158"/>
      <c r="F600" s="158"/>
      <c r="G600" s="158"/>
      <c r="H600" s="158"/>
      <c r="I600" s="158"/>
      <c r="J600" s="158"/>
      <c r="K600" s="158"/>
      <c r="L600" s="158"/>
      <c r="M600" s="158"/>
      <c r="N600" s="158"/>
      <c r="O600" s="158"/>
      <c r="P600" s="158"/>
      <c r="Q600" s="158"/>
    </row>
    <row r="601" spans="2:17" s="159" customFormat="1" x14ac:dyDescent="0.25">
      <c r="B601" s="157"/>
      <c r="C601" s="158"/>
      <c r="D601" s="158"/>
      <c r="E601" s="158"/>
      <c r="F601" s="158"/>
      <c r="G601" s="158"/>
      <c r="H601" s="158"/>
      <c r="I601" s="158"/>
      <c r="J601" s="158"/>
      <c r="K601" s="158"/>
      <c r="L601" s="158"/>
      <c r="M601" s="158"/>
      <c r="N601" s="158"/>
      <c r="O601" s="158"/>
      <c r="P601" s="158"/>
      <c r="Q601" s="158"/>
    </row>
    <row r="602" spans="2:17" s="159" customFormat="1" x14ac:dyDescent="0.25">
      <c r="B602" s="157"/>
      <c r="C602" s="158"/>
      <c r="D602" s="158"/>
      <c r="E602" s="158"/>
      <c r="F602" s="158"/>
      <c r="G602" s="158"/>
      <c r="H602" s="158"/>
      <c r="I602" s="158"/>
      <c r="J602" s="158"/>
      <c r="K602" s="158"/>
      <c r="L602" s="158"/>
      <c r="M602" s="158"/>
      <c r="N602" s="158"/>
      <c r="O602" s="158"/>
      <c r="P602" s="158"/>
      <c r="Q602" s="158"/>
    </row>
    <row r="603" spans="2:17" s="159" customFormat="1" x14ac:dyDescent="0.25">
      <c r="B603" s="157"/>
      <c r="C603" s="158"/>
      <c r="D603" s="158"/>
      <c r="E603" s="158"/>
      <c r="F603" s="158"/>
      <c r="G603" s="158"/>
      <c r="H603" s="158"/>
      <c r="I603" s="158"/>
      <c r="J603" s="158"/>
      <c r="K603" s="158"/>
      <c r="L603" s="158"/>
      <c r="M603" s="158"/>
      <c r="N603" s="158"/>
      <c r="O603" s="158"/>
      <c r="P603" s="158"/>
      <c r="Q603" s="158"/>
    </row>
    <row r="604" spans="2:17" s="159" customFormat="1" ht="15.75" x14ac:dyDescent="0.25">
      <c r="B604" s="68"/>
      <c r="C604" s="69"/>
      <c r="D604" s="69"/>
      <c r="E604" s="69"/>
      <c r="F604" s="69"/>
      <c r="G604" s="69"/>
      <c r="H604" s="69"/>
      <c r="I604" s="69"/>
      <c r="J604" s="69"/>
      <c r="K604" s="69"/>
      <c r="L604" s="69"/>
      <c r="M604" s="69"/>
      <c r="N604" s="69"/>
      <c r="O604" s="69"/>
      <c r="P604" s="69"/>
      <c r="Q604" s="69"/>
    </row>
    <row r="605" spans="2:17" s="159" customFormat="1" x14ac:dyDescent="0.25">
      <c r="B605" s="157"/>
      <c r="C605" s="158"/>
      <c r="D605" s="158"/>
      <c r="E605" s="158"/>
      <c r="F605" s="158"/>
      <c r="G605" s="158"/>
      <c r="H605" s="158"/>
      <c r="I605" s="158"/>
      <c r="J605" s="158"/>
      <c r="K605" s="158"/>
      <c r="L605" s="158"/>
      <c r="M605" s="158"/>
      <c r="N605" s="158"/>
      <c r="O605" s="158"/>
      <c r="P605" s="158"/>
      <c r="Q605" s="158"/>
    </row>
    <row r="606" spans="2:17" s="159" customFormat="1" x14ac:dyDescent="0.25">
      <c r="B606" s="157"/>
      <c r="C606" s="158"/>
      <c r="D606" s="158"/>
      <c r="E606" s="158"/>
      <c r="F606" s="158"/>
      <c r="G606" s="158"/>
      <c r="H606" s="158"/>
      <c r="I606" s="158"/>
      <c r="J606" s="158"/>
      <c r="K606" s="158"/>
      <c r="L606" s="158"/>
      <c r="M606" s="158"/>
      <c r="N606" s="158"/>
      <c r="O606" s="158"/>
      <c r="P606" s="158"/>
      <c r="Q606" s="158"/>
    </row>
    <row r="607" spans="2:17" s="159" customFormat="1" x14ac:dyDescent="0.25">
      <c r="B607" s="157"/>
      <c r="C607" s="158"/>
      <c r="D607" s="158"/>
      <c r="E607" s="158"/>
      <c r="F607" s="158"/>
      <c r="G607" s="158"/>
      <c r="H607" s="158"/>
      <c r="I607" s="158"/>
      <c r="J607" s="158"/>
      <c r="K607" s="158"/>
      <c r="L607" s="158"/>
      <c r="M607" s="158"/>
      <c r="N607" s="158"/>
      <c r="O607" s="158"/>
      <c r="P607" s="158"/>
      <c r="Q607" s="158"/>
    </row>
    <row r="608" spans="2:17" s="159" customFormat="1" x14ac:dyDescent="0.25">
      <c r="B608" s="157"/>
      <c r="C608" s="158"/>
      <c r="D608" s="158"/>
      <c r="E608" s="158"/>
      <c r="F608" s="158"/>
      <c r="G608" s="158"/>
      <c r="H608" s="158"/>
      <c r="I608" s="158"/>
      <c r="J608" s="158"/>
      <c r="K608" s="158"/>
      <c r="L608" s="158"/>
      <c r="M608" s="158"/>
      <c r="N608" s="158"/>
      <c r="O608" s="158"/>
      <c r="P608" s="158"/>
      <c r="Q608" s="158"/>
    </row>
    <row r="609" spans="2:17" s="159" customFormat="1" x14ac:dyDescent="0.25">
      <c r="B609" s="157"/>
      <c r="C609" s="158"/>
      <c r="D609" s="158"/>
      <c r="E609" s="158"/>
      <c r="F609" s="158"/>
      <c r="G609" s="158"/>
      <c r="H609" s="158"/>
      <c r="I609" s="158"/>
      <c r="J609" s="158"/>
      <c r="K609" s="158"/>
      <c r="L609" s="158"/>
      <c r="M609" s="158"/>
      <c r="N609" s="158"/>
      <c r="O609" s="158"/>
      <c r="P609" s="158"/>
      <c r="Q609" s="158"/>
    </row>
    <row r="610" spans="2:17" s="159" customFormat="1" x14ac:dyDescent="0.25">
      <c r="B610" s="157"/>
      <c r="C610" s="158"/>
      <c r="D610" s="158"/>
      <c r="E610" s="158"/>
      <c r="F610" s="158"/>
      <c r="G610" s="158"/>
      <c r="H610" s="158"/>
      <c r="I610" s="158"/>
      <c r="J610" s="158"/>
      <c r="K610" s="158"/>
      <c r="L610" s="158"/>
      <c r="M610" s="158"/>
      <c r="N610" s="158"/>
      <c r="O610" s="158"/>
      <c r="P610" s="158"/>
      <c r="Q610" s="158"/>
    </row>
    <row r="611" spans="2:17" s="159" customFormat="1" x14ac:dyDescent="0.25">
      <c r="B611" s="157"/>
      <c r="C611" s="158"/>
      <c r="D611" s="158"/>
      <c r="E611" s="158"/>
      <c r="F611" s="158"/>
      <c r="G611" s="158"/>
      <c r="H611" s="158"/>
      <c r="I611" s="158"/>
      <c r="J611" s="158"/>
      <c r="K611" s="158"/>
      <c r="L611" s="158"/>
      <c r="M611" s="158"/>
      <c r="N611" s="158"/>
      <c r="O611" s="158"/>
      <c r="P611" s="158"/>
      <c r="Q611" s="158"/>
    </row>
    <row r="612" spans="2:17" s="159" customFormat="1" x14ac:dyDescent="0.25">
      <c r="B612" s="157"/>
      <c r="C612" s="158"/>
      <c r="D612" s="158"/>
      <c r="E612" s="158"/>
      <c r="F612" s="158"/>
      <c r="G612" s="158"/>
      <c r="H612" s="158"/>
      <c r="I612" s="158"/>
      <c r="J612" s="158"/>
      <c r="K612" s="158"/>
      <c r="L612" s="158"/>
      <c r="M612" s="158"/>
      <c r="N612" s="158"/>
      <c r="O612" s="158"/>
      <c r="P612" s="158"/>
      <c r="Q612" s="158"/>
    </row>
    <row r="613" spans="2:17" s="159" customFormat="1" x14ac:dyDescent="0.25">
      <c r="B613" s="157"/>
      <c r="C613" s="158"/>
      <c r="D613" s="158"/>
      <c r="E613" s="158"/>
      <c r="F613" s="158"/>
      <c r="G613" s="158"/>
      <c r="H613" s="158"/>
      <c r="I613" s="158"/>
      <c r="J613" s="158"/>
      <c r="K613" s="158"/>
      <c r="L613" s="158"/>
      <c r="M613" s="158"/>
      <c r="N613" s="158"/>
      <c r="O613" s="158"/>
      <c r="P613" s="158"/>
      <c r="Q613" s="158"/>
    </row>
    <row r="614" spans="2:17" s="159" customFormat="1" x14ac:dyDescent="0.25">
      <c r="B614" s="157"/>
      <c r="C614" s="158"/>
      <c r="D614" s="158"/>
      <c r="E614" s="158"/>
      <c r="F614" s="158"/>
      <c r="G614" s="158"/>
      <c r="H614" s="158"/>
      <c r="I614" s="158"/>
      <c r="J614" s="158"/>
      <c r="K614" s="158"/>
      <c r="L614" s="158"/>
      <c r="M614" s="158"/>
      <c r="N614" s="158"/>
      <c r="O614" s="158"/>
      <c r="P614" s="158"/>
      <c r="Q614" s="158"/>
    </row>
    <row r="615" spans="2:17" s="159" customFormat="1" x14ac:dyDescent="0.25">
      <c r="B615" s="157"/>
      <c r="C615" s="158"/>
      <c r="D615" s="158"/>
      <c r="E615" s="158"/>
      <c r="F615" s="158"/>
      <c r="G615" s="158"/>
      <c r="H615" s="158"/>
      <c r="I615" s="158"/>
      <c r="J615" s="158"/>
      <c r="K615" s="158"/>
      <c r="L615" s="158"/>
      <c r="M615" s="158"/>
      <c r="N615" s="158"/>
      <c r="O615" s="158"/>
      <c r="P615" s="158"/>
      <c r="Q615" s="158"/>
    </row>
    <row r="616" spans="2:17" s="159" customFormat="1" x14ac:dyDescent="0.25">
      <c r="B616" s="157"/>
      <c r="C616" s="158"/>
      <c r="D616" s="158"/>
      <c r="E616" s="158"/>
      <c r="F616" s="158"/>
      <c r="G616" s="158"/>
      <c r="H616" s="158"/>
      <c r="I616" s="158"/>
      <c r="J616" s="158"/>
      <c r="K616" s="158"/>
      <c r="L616" s="158"/>
      <c r="M616" s="158"/>
      <c r="N616" s="158"/>
      <c r="O616" s="158"/>
      <c r="P616" s="158"/>
      <c r="Q616" s="158"/>
    </row>
    <row r="617" spans="2:17" s="159" customFormat="1" ht="15.75" x14ac:dyDescent="0.25">
      <c r="B617" s="68"/>
      <c r="C617" s="69"/>
      <c r="D617" s="69"/>
      <c r="E617" s="69"/>
      <c r="F617" s="69"/>
      <c r="G617" s="69"/>
      <c r="H617" s="69"/>
      <c r="I617" s="69"/>
      <c r="J617" s="69"/>
      <c r="K617" s="69"/>
      <c r="L617" s="69"/>
      <c r="M617" s="69"/>
      <c r="N617" s="69"/>
      <c r="O617" s="69"/>
      <c r="P617" s="69"/>
      <c r="Q617" s="69"/>
    </row>
    <row r="618" spans="2:17" s="159" customFormat="1" x14ac:dyDescent="0.25">
      <c r="B618" s="160"/>
      <c r="C618" s="160"/>
      <c r="D618" s="160"/>
      <c r="E618" s="160"/>
      <c r="F618" s="160"/>
      <c r="G618" s="160"/>
      <c r="H618" s="160"/>
      <c r="I618" s="160"/>
      <c r="J618" s="160"/>
      <c r="K618" s="160"/>
      <c r="L618" s="160"/>
      <c r="M618" s="160"/>
      <c r="N618" s="160"/>
      <c r="O618" s="160"/>
      <c r="P618" s="160"/>
      <c r="Q618" s="160"/>
    </row>
    <row r="619" spans="2:17" s="159" customFormat="1" x14ac:dyDescent="0.25">
      <c r="B619" s="160"/>
      <c r="C619" s="160"/>
      <c r="D619" s="160"/>
      <c r="E619" s="160"/>
      <c r="F619" s="160"/>
      <c r="G619" s="160"/>
      <c r="H619" s="160"/>
      <c r="I619" s="160"/>
      <c r="J619" s="160"/>
      <c r="K619" s="160"/>
      <c r="L619" s="160"/>
      <c r="M619" s="160"/>
      <c r="N619" s="160"/>
      <c r="O619" s="160"/>
      <c r="P619" s="160"/>
      <c r="Q619" s="160"/>
    </row>
    <row r="620" spans="2:17" s="159" customFormat="1" x14ac:dyDescent="0.25">
      <c r="B620" s="160"/>
      <c r="C620" s="160"/>
      <c r="D620" s="160"/>
      <c r="E620" s="160"/>
      <c r="F620" s="160"/>
      <c r="G620" s="160"/>
      <c r="H620" s="160"/>
      <c r="I620" s="160"/>
      <c r="J620" s="160"/>
      <c r="K620" s="160"/>
      <c r="L620" s="160"/>
      <c r="M620" s="160"/>
      <c r="N620" s="160"/>
      <c r="O620" s="160"/>
      <c r="P620" s="160"/>
      <c r="Q620" s="160"/>
    </row>
    <row r="621" spans="2:17" s="159" customFormat="1" x14ac:dyDescent="0.25">
      <c r="B621" s="160"/>
      <c r="C621" s="160"/>
      <c r="D621" s="160"/>
      <c r="E621" s="160"/>
      <c r="F621" s="160"/>
      <c r="G621" s="160"/>
      <c r="H621" s="160"/>
      <c r="I621" s="160"/>
      <c r="J621" s="160"/>
      <c r="K621" s="160"/>
      <c r="L621" s="160"/>
      <c r="M621" s="160"/>
      <c r="N621" s="160"/>
      <c r="O621" s="160"/>
      <c r="P621" s="160"/>
      <c r="Q621" s="160"/>
    </row>
    <row r="622" spans="2:17" s="159" customFormat="1" x14ac:dyDescent="0.25">
      <c r="B622" s="160"/>
      <c r="C622" s="160"/>
      <c r="D622" s="160"/>
      <c r="E622" s="160"/>
      <c r="F622" s="160"/>
      <c r="G622" s="160"/>
      <c r="H622" s="160"/>
      <c r="I622" s="160"/>
      <c r="J622" s="160"/>
      <c r="K622" s="160"/>
      <c r="L622" s="160"/>
      <c r="M622" s="160"/>
      <c r="N622" s="160"/>
      <c r="O622" s="160"/>
      <c r="P622" s="160"/>
      <c r="Q622" s="160"/>
    </row>
    <row r="623" spans="2:17" s="159" customFormat="1" x14ac:dyDescent="0.25">
      <c r="B623" s="160"/>
      <c r="C623" s="160"/>
      <c r="D623" s="160"/>
      <c r="E623" s="160"/>
      <c r="F623" s="160"/>
      <c r="G623" s="160"/>
      <c r="H623" s="160"/>
      <c r="I623" s="160"/>
      <c r="J623" s="160"/>
      <c r="K623" s="160"/>
      <c r="L623" s="160"/>
      <c r="M623" s="160"/>
      <c r="N623" s="160"/>
      <c r="O623" s="160"/>
      <c r="P623" s="160"/>
      <c r="Q623" s="160"/>
    </row>
    <row r="624" spans="2:17" s="159" customFormat="1" x14ac:dyDescent="0.25">
      <c r="B624" s="160"/>
      <c r="C624" s="160"/>
      <c r="D624" s="160"/>
      <c r="E624" s="160"/>
      <c r="F624" s="160"/>
      <c r="G624" s="160"/>
      <c r="H624" s="160"/>
      <c r="I624" s="160"/>
      <c r="J624" s="160"/>
      <c r="K624" s="160"/>
      <c r="L624" s="160"/>
      <c r="M624" s="160"/>
      <c r="N624" s="160"/>
      <c r="O624" s="160"/>
      <c r="P624" s="160"/>
      <c r="Q624" s="160"/>
    </row>
    <row r="625" spans="2:17" s="159" customFormat="1" x14ac:dyDescent="0.25">
      <c r="B625" s="160"/>
      <c r="C625" s="160"/>
      <c r="D625" s="160"/>
      <c r="E625" s="160"/>
      <c r="F625" s="160"/>
      <c r="G625" s="160"/>
      <c r="H625" s="160"/>
      <c r="I625" s="160"/>
      <c r="J625" s="160"/>
      <c r="K625" s="160"/>
      <c r="L625" s="160"/>
      <c r="M625" s="160"/>
      <c r="N625" s="160"/>
      <c r="O625" s="160"/>
      <c r="P625" s="160"/>
      <c r="Q625" s="160"/>
    </row>
    <row r="626" spans="2:17" s="159" customFormat="1" x14ac:dyDescent="0.25">
      <c r="B626" s="160"/>
      <c r="C626" s="160"/>
      <c r="D626" s="160"/>
      <c r="E626" s="160"/>
      <c r="F626" s="160"/>
      <c r="G626" s="160"/>
      <c r="H626" s="160"/>
      <c r="I626" s="160"/>
      <c r="J626" s="160"/>
      <c r="K626" s="160"/>
      <c r="L626" s="160"/>
      <c r="M626" s="160"/>
      <c r="N626" s="160"/>
      <c r="O626" s="160"/>
      <c r="P626" s="160"/>
      <c r="Q626" s="160"/>
    </row>
    <row r="627" spans="2:17" s="159" customFormat="1" x14ac:dyDescent="0.25">
      <c r="B627" s="160"/>
      <c r="C627" s="160"/>
      <c r="D627" s="160"/>
      <c r="E627" s="160"/>
      <c r="F627" s="160"/>
      <c r="G627" s="160"/>
      <c r="H627" s="160"/>
      <c r="I627" s="160"/>
      <c r="J627" s="160"/>
      <c r="K627" s="160"/>
      <c r="L627" s="160"/>
      <c r="M627" s="160"/>
      <c r="N627" s="160"/>
      <c r="O627" s="160"/>
      <c r="P627" s="160"/>
      <c r="Q627" s="160"/>
    </row>
    <row r="628" spans="2:17" s="159" customFormat="1" x14ac:dyDescent="0.25">
      <c r="B628" s="160"/>
      <c r="C628" s="160"/>
      <c r="D628" s="160"/>
      <c r="E628" s="160"/>
      <c r="F628" s="160"/>
      <c r="G628" s="160"/>
      <c r="H628" s="160"/>
      <c r="I628" s="160"/>
      <c r="J628" s="160"/>
      <c r="K628" s="160"/>
      <c r="L628" s="160"/>
      <c r="M628" s="160"/>
      <c r="N628" s="160"/>
      <c r="O628" s="160"/>
      <c r="P628" s="160"/>
      <c r="Q628" s="160"/>
    </row>
    <row r="629" spans="2:17" s="159" customFormat="1" x14ac:dyDescent="0.25">
      <c r="B629" s="160"/>
      <c r="C629" s="160"/>
      <c r="D629" s="160"/>
      <c r="E629" s="160"/>
      <c r="F629" s="160"/>
      <c r="G629" s="160"/>
      <c r="H629" s="160"/>
      <c r="I629" s="160"/>
      <c r="J629" s="160"/>
      <c r="K629" s="160"/>
      <c r="L629" s="160"/>
      <c r="M629" s="160"/>
      <c r="N629" s="160"/>
      <c r="O629" s="160"/>
      <c r="P629" s="160"/>
      <c r="Q629" s="160"/>
    </row>
    <row r="630" spans="2:17" s="159" customFormat="1" x14ac:dyDescent="0.25">
      <c r="B630" s="160"/>
      <c r="C630" s="160"/>
      <c r="D630" s="160"/>
      <c r="E630" s="160"/>
      <c r="F630" s="160"/>
      <c r="G630" s="160"/>
      <c r="H630" s="160"/>
      <c r="I630" s="160"/>
      <c r="J630" s="160"/>
      <c r="K630" s="160"/>
      <c r="L630" s="160"/>
      <c r="M630" s="160"/>
      <c r="N630" s="160"/>
      <c r="O630" s="160"/>
      <c r="P630" s="160"/>
      <c r="Q630" s="160"/>
    </row>
    <row r="631" spans="2:17" s="159" customFormat="1" x14ac:dyDescent="0.25">
      <c r="B631" s="160"/>
      <c r="C631" s="160"/>
      <c r="D631" s="160"/>
      <c r="E631" s="160"/>
      <c r="F631" s="160"/>
      <c r="G631" s="160"/>
      <c r="H631" s="160"/>
      <c r="I631" s="160"/>
      <c r="J631" s="160"/>
      <c r="K631" s="160"/>
      <c r="L631" s="160"/>
      <c r="M631" s="160"/>
      <c r="N631" s="160"/>
      <c r="O631" s="160"/>
      <c r="P631" s="160"/>
      <c r="Q631" s="160"/>
    </row>
    <row r="632" spans="2:17" s="159" customFormat="1" x14ac:dyDescent="0.25">
      <c r="B632" s="160"/>
      <c r="C632" s="160"/>
      <c r="D632" s="160"/>
      <c r="E632" s="160"/>
      <c r="F632" s="160"/>
      <c r="G632" s="160"/>
      <c r="H632" s="160"/>
      <c r="I632" s="160"/>
      <c r="J632" s="160"/>
      <c r="K632" s="160"/>
      <c r="L632" s="160"/>
      <c r="M632" s="160"/>
      <c r="N632" s="160"/>
      <c r="O632" s="160"/>
      <c r="P632" s="160"/>
      <c r="Q632" s="160"/>
    </row>
    <row r="633" spans="2:17" s="159" customFormat="1" x14ac:dyDescent="0.25">
      <c r="B633" s="160"/>
      <c r="C633" s="160"/>
      <c r="D633" s="160"/>
      <c r="E633" s="160"/>
      <c r="F633" s="160"/>
      <c r="G633" s="160"/>
      <c r="H633" s="160"/>
      <c r="I633" s="160"/>
      <c r="J633" s="160"/>
      <c r="K633" s="160"/>
      <c r="L633" s="160"/>
      <c r="M633" s="160"/>
      <c r="N633" s="160"/>
      <c r="O633" s="160"/>
      <c r="P633" s="160"/>
      <c r="Q633" s="160"/>
    </row>
    <row r="634" spans="2:17" s="159" customFormat="1" x14ac:dyDescent="0.25">
      <c r="B634" s="160"/>
      <c r="C634" s="160"/>
      <c r="D634" s="160"/>
      <c r="E634" s="160"/>
      <c r="F634" s="160"/>
      <c r="G634" s="160"/>
      <c r="H634" s="160"/>
      <c r="I634" s="160"/>
      <c r="J634" s="160"/>
      <c r="K634" s="160"/>
      <c r="L634" s="160"/>
      <c r="M634" s="160"/>
      <c r="N634" s="160"/>
      <c r="O634" s="160"/>
      <c r="P634" s="160"/>
      <c r="Q634" s="160"/>
    </row>
    <row r="635" spans="2:17" s="159" customFormat="1" x14ac:dyDescent="0.25">
      <c r="B635" s="160"/>
      <c r="C635" s="160"/>
      <c r="D635" s="160"/>
      <c r="E635" s="160"/>
      <c r="F635" s="160"/>
      <c r="G635" s="160"/>
      <c r="H635" s="160"/>
      <c r="I635" s="160"/>
      <c r="J635" s="160"/>
      <c r="K635" s="160"/>
      <c r="L635" s="160"/>
      <c r="M635" s="160"/>
      <c r="N635" s="160"/>
      <c r="O635" s="160"/>
      <c r="P635" s="160"/>
      <c r="Q635" s="160"/>
    </row>
    <row r="636" spans="2:17" s="159" customFormat="1" x14ac:dyDescent="0.25">
      <c r="B636" s="160"/>
      <c r="C636" s="160"/>
      <c r="D636" s="160"/>
      <c r="E636" s="160"/>
      <c r="F636" s="160"/>
      <c r="G636" s="160"/>
      <c r="H636" s="160"/>
      <c r="I636" s="160"/>
      <c r="J636" s="160"/>
      <c r="K636" s="160"/>
      <c r="L636" s="160"/>
      <c r="M636" s="160"/>
      <c r="N636" s="160"/>
      <c r="O636" s="160"/>
      <c r="P636" s="160"/>
      <c r="Q636" s="160"/>
    </row>
    <row r="637" spans="2:17" s="159" customFormat="1" x14ac:dyDescent="0.25">
      <c r="B637" s="160"/>
      <c r="C637" s="160"/>
      <c r="D637" s="160"/>
      <c r="E637" s="160"/>
      <c r="F637" s="160"/>
      <c r="G637" s="160"/>
      <c r="H637" s="160"/>
      <c r="I637" s="160"/>
      <c r="J637" s="160"/>
      <c r="K637" s="160"/>
      <c r="L637" s="160"/>
      <c r="M637" s="160"/>
      <c r="N637" s="160"/>
      <c r="O637" s="160"/>
      <c r="P637" s="160"/>
      <c r="Q637" s="160"/>
    </row>
    <row r="638" spans="2:17" s="159" customFormat="1" x14ac:dyDescent="0.25">
      <c r="B638" s="160"/>
      <c r="C638" s="160"/>
      <c r="D638" s="160"/>
      <c r="E638" s="160"/>
      <c r="F638" s="160"/>
      <c r="G638" s="160"/>
      <c r="H638" s="160"/>
      <c r="I638" s="160"/>
      <c r="J638" s="160"/>
      <c r="K638" s="160"/>
      <c r="L638" s="160"/>
      <c r="M638" s="160"/>
      <c r="N638" s="160"/>
      <c r="O638" s="160"/>
      <c r="P638" s="160"/>
      <c r="Q638" s="160"/>
    </row>
    <row r="639" spans="2:17" s="159" customFormat="1" x14ac:dyDescent="0.25">
      <c r="B639" s="160"/>
      <c r="C639" s="160"/>
      <c r="D639" s="160"/>
      <c r="E639" s="160"/>
      <c r="F639" s="160"/>
      <c r="G639" s="160"/>
      <c r="H639" s="160"/>
      <c r="I639" s="160"/>
      <c r="J639" s="160"/>
      <c r="K639" s="160"/>
      <c r="L639" s="160"/>
      <c r="M639" s="160"/>
      <c r="N639" s="160"/>
      <c r="O639" s="160"/>
      <c r="P639" s="160"/>
      <c r="Q639" s="160"/>
    </row>
    <row r="640" spans="2:17" s="159" customFormat="1" x14ac:dyDescent="0.25">
      <c r="B640" s="160"/>
      <c r="C640" s="160"/>
      <c r="D640" s="160"/>
      <c r="E640" s="160"/>
      <c r="F640" s="160"/>
      <c r="G640" s="160"/>
      <c r="H640" s="160"/>
      <c r="I640" s="160"/>
      <c r="J640" s="160"/>
      <c r="K640" s="160"/>
      <c r="L640" s="160"/>
      <c r="M640" s="160"/>
      <c r="N640" s="160"/>
      <c r="O640" s="160"/>
      <c r="P640" s="160"/>
      <c r="Q640" s="160"/>
    </row>
    <row r="641" spans="2:17" s="159" customFormat="1" x14ac:dyDescent="0.25">
      <c r="B641" s="160"/>
      <c r="C641" s="160"/>
      <c r="D641" s="160"/>
      <c r="E641" s="160"/>
      <c r="F641" s="160"/>
      <c r="G641" s="160"/>
      <c r="H641" s="160"/>
      <c r="I641" s="160"/>
      <c r="J641" s="160"/>
      <c r="K641" s="160"/>
      <c r="L641" s="160"/>
      <c r="M641" s="160"/>
      <c r="N641" s="160"/>
      <c r="O641" s="160"/>
      <c r="P641" s="160"/>
      <c r="Q641" s="160"/>
    </row>
    <row r="642" spans="2:17" s="159" customFormat="1" x14ac:dyDescent="0.25">
      <c r="B642" s="160"/>
      <c r="C642" s="160"/>
      <c r="D642" s="160"/>
      <c r="E642" s="160"/>
      <c r="F642" s="160"/>
      <c r="G642" s="160"/>
      <c r="H642" s="160"/>
      <c r="I642" s="160"/>
      <c r="J642" s="160"/>
      <c r="K642" s="160"/>
      <c r="L642" s="160"/>
      <c r="M642" s="160"/>
      <c r="N642" s="160"/>
      <c r="O642" s="160"/>
      <c r="P642" s="160"/>
      <c r="Q642" s="160"/>
    </row>
    <row r="643" spans="2:17" s="159" customFormat="1" x14ac:dyDescent="0.25">
      <c r="B643" s="160"/>
      <c r="C643" s="160"/>
      <c r="D643" s="160"/>
      <c r="E643" s="160"/>
      <c r="F643" s="160"/>
      <c r="G643" s="160"/>
      <c r="H643" s="160"/>
      <c r="I643" s="160"/>
      <c r="J643" s="160"/>
      <c r="K643" s="160"/>
      <c r="L643" s="160"/>
      <c r="M643" s="160"/>
      <c r="N643" s="160"/>
      <c r="O643" s="160"/>
      <c r="P643" s="160"/>
      <c r="Q643" s="160"/>
    </row>
    <row r="644" spans="2:17" s="159" customFormat="1" x14ac:dyDescent="0.25">
      <c r="B644" s="160"/>
      <c r="C644" s="160"/>
      <c r="D644" s="160"/>
      <c r="E644" s="160"/>
      <c r="F644" s="160"/>
      <c r="G644" s="160"/>
      <c r="H644" s="160"/>
      <c r="I644" s="160"/>
      <c r="J644" s="160"/>
      <c r="K644" s="160"/>
      <c r="L644" s="160"/>
      <c r="M644" s="160"/>
      <c r="N644" s="160"/>
      <c r="O644" s="160"/>
      <c r="P644" s="160"/>
      <c r="Q644" s="160"/>
    </row>
    <row r="645" spans="2:17" s="159" customFormat="1" x14ac:dyDescent="0.25">
      <c r="B645" s="160"/>
      <c r="C645" s="160"/>
      <c r="D645" s="160"/>
      <c r="E645" s="160"/>
      <c r="F645" s="160"/>
      <c r="G645" s="160"/>
      <c r="H645" s="160"/>
      <c r="I645" s="160"/>
      <c r="J645" s="160"/>
      <c r="K645" s="160"/>
      <c r="L645" s="160"/>
      <c r="M645" s="160"/>
      <c r="N645" s="160"/>
      <c r="O645" s="160"/>
      <c r="P645" s="160"/>
      <c r="Q645" s="160"/>
    </row>
    <row r="646" spans="2:17" s="159" customFormat="1" x14ac:dyDescent="0.25">
      <c r="B646" s="160"/>
      <c r="C646" s="160"/>
      <c r="D646" s="160"/>
      <c r="E646" s="160"/>
      <c r="F646" s="160"/>
      <c r="G646" s="160"/>
      <c r="H646" s="160"/>
      <c r="I646" s="160"/>
      <c r="J646" s="160"/>
      <c r="K646" s="160"/>
      <c r="L646" s="160"/>
      <c r="M646" s="160"/>
      <c r="N646" s="160"/>
      <c r="O646" s="160"/>
      <c r="P646" s="160"/>
      <c r="Q646" s="160"/>
    </row>
    <row r="647" spans="2:17" s="159" customFormat="1" x14ac:dyDescent="0.25">
      <c r="B647" s="160"/>
      <c r="C647" s="160"/>
      <c r="D647" s="160"/>
      <c r="E647" s="160"/>
      <c r="F647" s="160"/>
      <c r="G647" s="160"/>
      <c r="H647" s="160"/>
      <c r="I647" s="160"/>
      <c r="J647" s="160"/>
      <c r="K647" s="160"/>
      <c r="L647" s="160"/>
      <c r="M647" s="160"/>
      <c r="N647" s="160"/>
      <c r="O647" s="160"/>
      <c r="P647" s="160"/>
      <c r="Q647" s="160"/>
    </row>
    <row r="648" spans="2:17" s="159" customFormat="1" x14ac:dyDescent="0.25">
      <c r="B648" s="160"/>
      <c r="C648" s="160"/>
      <c r="D648" s="160"/>
      <c r="E648" s="160"/>
      <c r="F648" s="160"/>
      <c r="G648" s="160"/>
      <c r="H648" s="160"/>
      <c r="I648" s="160"/>
      <c r="J648" s="160"/>
      <c r="K648" s="160"/>
      <c r="L648" s="160"/>
      <c r="M648" s="160"/>
      <c r="N648" s="160"/>
      <c r="O648" s="160"/>
      <c r="P648" s="160"/>
      <c r="Q648" s="160"/>
    </row>
    <row r="649" spans="2:17" s="159" customFormat="1" x14ac:dyDescent="0.25">
      <c r="B649" s="160"/>
      <c r="C649" s="160"/>
      <c r="D649" s="160"/>
      <c r="E649" s="160"/>
      <c r="F649" s="160"/>
      <c r="G649" s="160"/>
      <c r="H649" s="160"/>
      <c r="I649" s="160"/>
      <c r="J649" s="160"/>
      <c r="K649" s="160"/>
      <c r="L649" s="160"/>
      <c r="M649" s="160"/>
      <c r="N649" s="160"/>
      <c r="O649" s="160"/>
      <c r="P649" s="160"/>
      <c r="Q649" s="160"/>
    </row>
    <row r="650" spans="2:17" s="159" customFormat="1" x14ac:dyDescent="0.25">
      <c r="B650" s="160"/>
      <c r="C650" s="160"/>
      <c r="D650" s="160"/>
      <c r="E650" s="160"/>
      <c r="F650" s="160"/>
      <c r="G650" s="160"/>
      <c r="H650" s="160"/>
      <c r="I650" s="160"/>
      <c r="J650" s="160"/>
      <c r="K650" s="160"/>
      <c r="L650" s="160"/>
      <c r="M650" s="160"/>
      <c r="N650" s="160"/>
      <c r="O650" s="160"/>
      <c r="P650" s="160"/>
      <c r="Q650" s="160"/>
    </row>
    <row r="651" spans="2:17" s="159" customFormat="1" x14ac:dyDescent="0.25">
      <c r="B651" s="160"/>
      <c r="C651" s="160"/>
      <c r="D651" s="160"/>
      <c r="E651" s="160"/>
      <c r="F651" s="160"/>
      <c r="G651" s="160"/>
      <c r="H651" s="160"/>
      <c r="I651" s="160"/>
      <c r="J651" s="160"/>
      <c r="K651" s="160"/>
      <c r="L651" s="160"/>
      <c r="M651" s="160"/>
      <c r="N651" s="160"/>
      <c r="O651" s="160"/>
      <c r="P651" s="160"/>
      <c r="Q651" s="160"/>
    </row>
    <row r="652" spans="2:17" s="159" customFormat="1" x14ac:dyDescent="0.25">
      <c r="B652" s="160"/>
      <c r="C652" s="160"/>
      <c r="D652" s="160"/>
      <c r="E652" s="160"/>
      <c r="F652" s="160"/>
      <c r="G652" s="160"/>
      <c r="H652" s="160"/>
      <c r="I652" s="160"/>
      <c r="J652" s="160"/>
      <c r="K652" s="160"/>
      <c r="L652" s="160"/>
      <c r="M652" s="160"/>
      <c r="N652" s="160"/>
      <c r="O652" s="160"/>
      <c r="P652" s="160"/>
      <c r="Q652" s="160"/>
    </row>
    <row r="653" spans="2:17" s="159" customFormat="1" x14ac:dyDescent="0.25">
      <c r="B653" s="160"/>
      <c r="C653" s="160"/>
      <c r="D653" s="160"/>
      <c r="E653" s="160"/>
      <c r="F653" s="160"/>
      <c r="G653" s="160"/>
      <c r="H653" s="160"/>
      <c r="I653" s="160"/>
      <c r="J653" s="160"/>
      <c r="K653" s="160"/>
      <c r="L653" s="160"/>
      <c r="M653" s="160"/>
      <c r="N653" s="160"/>
      <c r="O653" s="160"/>
      <c r="P653" s="160"/>
      <c r="Q653" s="160"/>
    </row>
    <row r="654" spans="2:17" s="159" customFormat="1" x14ac:dyDescent="0.25">
      <c r="B654" s="160"/>
      <c r="C654" s="160"/>
      <c r="D654" s="160"/>
      <c r="E654" s="160"/>
      <c r="F654" s="160"/>
      <c r="G654" s="160"/>
      <c r="H654" s="160"/>
      <c r="I654" s="160"/>
      <c r="J654" s="160"/>
      <c r="K654" s="160"/>
      <c r="L654" s="160"/>
      <c r="M654" s="160"/>
      <c r="N654" s="160"/>
      <c r="O654" s="160"/>
      <c r="P654" s="160"/>
      <c r="Q654" s="160"/>
    </row>
    <row r="655" spans="2:17" s="159" customFormat="1" x14ac:dyDescent="0.25">
      <c r="B655" s="160"/>
      <c r="C655" s="160"/>
      <c r="D655" s="160"/>
      <c r="E655" s="160"/>
      <c r="F655" s="160"/>
      <c r="G655" s="160"/>
      <c r="H655" s="160"/>
      <c r="I655" s="160"/>
      <c r="J655" s="160"/>
      <c r="K655" s="160"/>
      <c r="L655" s="160"/>
      <c r="M655" s="160"/>
      <c r="N655" s="160"/>
      <c r="O655" s="160"/>
      <c r="P655" s="160"/>
      <c r="Q655" s="160"/>
    </row>
    <row r="656" spans="2:17" s="159" customFormat="1" x14ac:dyDescent="0.25">
      <c r="B656" s="160"/>
      <c r="C656" s="160"/>
      <c r="D656" s="160"/>
      <c r="E656" s="160"/>
      <c r="F656" s="160"/>
      <c r="G656" s="160"/>
      <c r="H656" s="160"/>
      <c r="I656" s="160"/>
      <c r="J656" s="160"/>
      <c r="K656" s="160"/>
      <c r="L656" s="160"/>
      <c r="M656" s="160"/>
      <c r="N656" s="160"/>
      <c r="O656" s="160"/>
      <c r="P656" s="160"/>
      <c r="Q656" s="160"/>
    </row>
    <row r="657" spans="2:17" s="159" customFormat="1" x14ac:dyDescent="0.25">
      <c r="B657" s="160"/>
      <c r="C657" s="160"/>
      <c r="D657" s="160"/>
      <c r="E657" s="160"/>
      <c r="F657" s="160"/>
      <c r="G657" s="160"/>
      <c r="H657" s="160"/>
      <c r="I657" s="160"/>
      <c r="J657" s="160"/>
      <c r="K657" s="160"/>
      <c r="L657" s="160"/>
      <c r="M657" s="160"/>
      <c r="N657" s="160"/>
      <c r="O657" s="160"/>
      <c r="P657" s="160"/>
      <c r="Q657" s="160"/>
    </row>
    <row r="658" spans="2:17" s="159" customFormat="1" x14ac:dyDescent="0.25">
      <c r="B658" s="160"/>
      <c r="C658" s="160"/>
      <c r="D658" s="160"/>
      <c r="E658" s="160"/>
      <c r="F658" s="160"/>
      <c r="G658" s="160"/>
      <c r="H658" s="160"/>
      <c r="I658" s="160"/>
      <c r="J658" s="160"/>
      <c r="K658" s="160"/>
      <c r="L658" s="160"/>
      <c r="M658" s="160"/>
      <c r="N658" s="160"/>
      <c r="O658" s="160"/>
      <c r="P658" s="160"/>
      <c r="Q658" s="160"/>
    </row>
    <row r="659" spans="2:17" s="159" customFormat="1" x14ac:dyDescent="0.25">
      <c r="B659" s="160"/>
      <c r="C659" s="160"/>
      <c r="D659" s="160"/>
      <c r="E659" s="160"/>
      <c r="F659" s="160"/>
      <c r="G659" s="160"/>
      <c r="H659" s="160"/>
      <c r="I659" s="160"/>
      <c r="J659" s="160"/>
      <c r="K659" s="160"/>
      <c r="L659" s="160"/>
      <c r="M659" s="160"/>
      <c r="N659" s="160"/>
      <c r="O659" s="160"/>
      <c r="P659" s="160"/>
      <c r="Q659" s="160"/>
    </row>
    <row r="660" spans="2:17" s="159" customFormat="1" x14ac:dyDescent="0.25">
      <c r="B660" s="160"/>
      <c r="C660" s="160"/>
      <c r="D660" s="160"/>
      <c r="E660" s="160"/>
      <c r="F660" s="160"/>
      <c r="G660" s="160"/>
      <c r="H660" s="160"/>
      <c r="I660" s="160"/>
      <c r="J660" s="160"/>
      <c r="K660" s="160"/>
      <c r="L660" s="160"/>
      <c r="M660" s="160"/>
      <c r="N660" s="160"/>
      <c r="O660" s="160"/>
      <c r="P660" s="160"/>
      <c r="Q660" s="160"/>
    </row>
    <row r="661" spans="2:17" s="159" customFormat="1" x14ac:dyDescent="0.25">
      <c r="B661" s="160"/>
      <c r="C661" s="160"/>
      <c r="D661" s="160"/>
      <c r="E661" s="160"/>
      <c r="F661" s="160"/>
      <c r="G661" s="160"/>
      <c r="H661" s="160"/>
      <c r="I661" s="160"/>
      <c r="J661" s="160"/>
      <c r="K661" s="160"/>
      <c r="L661" s="160"/>
      <c r="M661" s="160"/>
      <c r="N661" s="160"/>
      <c r="O661" s="160"/>
      <c r="P661" s="160"/>
      <c r="Q661" s="160"/>
    </row>
    <row r="662" spans="2:17" s="159" customFormat="1" x14ac:dyDescent="0.25">
      <c r="B662" s="160"/>
      <c r="C662" s="160"/>
      <c r="D662" s="160"/>
      <c r="E662" s="160"/>
      <c r="F662" s="160"/>
      <c r="G662" s="160"/>
      <c r="H662" s="160"/>
      <c r="I662" s="160"/>
      <c r="J662" s="160"/>
      <c r="K662" s="160"/>
      <c r="L662" s="160"/>
      <c r="M662" s="160"/>
      <c r="N662" s="160"/>
      <c r="O662" s="160"/>
      <c r="P662" s="160"/>
      <c r="Q662" s="160"/>
    </row>
    <row r="663" spans="2:17" s="159" customFormat="1" x14ac:dyDescent="0.25">
      <c r="B663" s="160"/>
      <c r="C663" s="160"/>
      <c r="D663" s="160"/>
      <c r="E663" s="160"/>
      <c r="F663" s="160"/>
      <c r="G663" s="160"/>
      <c r="H663" s="160"/>
      <c r="I663" s="160"/>
      <c r="J663" s="160"/>
      <c r="K663" s="160"/>
      <c r="L663" s="160"/>
      <c r="M663" s="160"/>
      <c r="N663" s="160"/>
      <c r="O663" s="160"/>
      <c r="P663" s="160"/>
      <c r="Q663" s="160"/>
    </row>
    <row r="664" spans="2:17" s="159" customFormat="1" x14ac:dyDescent="0.25">
      <c r="B664" s="160"/>
      <c r="C664" s="160"/>
      <c r="D664" s="160"/>
      <c r="E664" s="160"/>
      <c r="F664" s="160"/>
      <c r="G664" s="160"/>
      <c r="H664" s="160"/>
      <c r="I664" s="160"/>
      <c r="J664" s="160"/>
      <c r="K664" s="160"/>
      <c r="L664" s="160"/>
      <c r="M664" s="160"/>
      <c r="N664" s="160"/>
      <c r="O664" s="160"/>
      <c r="P664" s="160"/>
      <c r="Q664" s="160"/>
    </row>
    <row r="665" spans="2:17" s="159" customFormat="1" x14ac:dyDescent="0.25">
      <c r="B665" s="160"/>
      <c r="C665" s="160"/>
      <c r="D665" s="160"/>
      <c r="E665" s="160"/>
      <c r="F665" s="160"/>
      <c r="G665" s="160"/>
      <c r="H665" s="160"/>
      <c r="I665" s="160"/>
      <c r="J665" s="160"/>
      <c r="K665" s="160"/>
      <c r="L665" s="160"/>
      <c r="M665" s="160"/>
      <c r="N665" s="160"/>
      <c r="O665" s="160"/>
      <c r="P665" s="160"/>
      <c r="Q665" s="160"/>
    </row>
    <row r="666" spans="2:17" s="159" customFormat="1" x14ac:dyDescent="0.25">
      <c r="B666" s="160"/>
      <c r="C666" s="160"/>
      <c r="D666" s="160"/>
      <c r="E666" s="160"/>
      <c r="F666" s="160"/>
      <c r="G666" s="160"/>
      <c r="H666" s="160"/>
      <c r="I666" s="160"/>
      <c r="J666" s="160"/>
      <c r="K666" s="160"/>
      <c r="L666" s="160"/>
      <c r="M666" s="160"/>
      <c r="N666" s="160"/>
      <c r="O666" s="160"/>
      <c r="P666" s="160"/>
      <c r="Q666" s="160"/>
    </row>
    <row r="667" spans="2:17" s="159" customFormat="1" x14ac:dyDescent="0.25">
      <c r="B667" s="160"/>
      <c r="C667" s="160"/>
      <c r="D667" s="160"/>
      <c r="E667" s="160"/>
      <c r="F667" s="160"/>
      <c r="G667" s="160"/>
      <c r="H667" s="160"/>
      <c r="I667" s="160"/>
      <c r="J667" s="160"/>
      <c r="K667" s="160"/>
      <c r="L667" s="160"/>
      <c r="M667" s="160"/>
      <c r="N667" s="160"/>
      <c r="O667" s="160"/>
      <c r="P667" s="160"/>
      <c r="Q667" s="160"/>
    </row>
    <row r="668" spans="2:17" s="159" customFormat="1" x14ac:dyDescent="0.25">
      <c r="B668" s="160"/>
      <c r="C668" s="160"/>
      <c r="D668" s="160"/>
      <c r="E668" s="160"/>
      <c r="F668" s="160"/>
      <c r="G668" s="160"/>
      <c r="H668" s="160"/>
      <c r="I668" s="160"/>
      <c r="J668" s="160"/>
      <c r="K668" s="160"/>
      <c r="L668" s="160"/>
      <c r="M668" s="160"/>
      <c r="N668" s="160"/>
      <c r="O668" s="160"/>
      <c r="P668" s="160"/>
      <c r="Q668" s="160"/>
    </row>
    <row r="669" spans="2:17" s="159" customFormat="1" x14ac:dyDescent="0.25">
      <c r="B669" s="160"/>
      <c r="C669" s="160"/>
      <c r="D669" s="160"/>
      <c r="E669" s="160"/>
      <c r="F669" s="160"/>
      <c r="G669" s="160"/>
      <c r="H669" s="160"/>
      <c r="I669" s="160"/>
      <c r="J669" s="160"/>
      <c r="K669" s="160"/>
      <c r="L669" s="160"/>
      <c r="M669" s="160"/>
      <c r="N669" s="160"/>
      <c r="O669" s="160"/>
      <c r="P669" s="160"/>
      <c r="Q669" s="160"/>
    </row>
    <row r="670" spans="2:17" s="159" customFormat="1" x14ac:dyDescent="0.25">
      <c r="B670" s="160"/>
      <c r="C670" s="160"/>
      <c r="D670" s="160"/>
      <c r="E670" s="160"/>
      <c r="F670" s="160"/>
      <c r="G670" s="160"/>
      <c r="H670" s="160"/>
      <c r="I670" s="160"/>
      <c r="J670" s="160"/>
      <c r="K670" s="160"/>
      <c r="L670" s="160"/>
      <c r="M670" s="160"/>
      <c r="N670" s="160"/>
      <c r="O670" s="160"/>
      <c r="P670" s="160"/>
      <c r="Q670" s="160"/>
    </row>
    <row r="671" spans="2:17" s="159" customFormat="1" x14ac:dyDescent="0.25">
      <c r="B671" s="160"/>
      <c r="C671" s="160"/>
      <c r="D671" s="160"/>
      <c r="E671" s="160"/>
      <c r="F671" s="160"/>
      <c r="G671" s="160"/>
      <c r="H671" s="160"/>
      <c r="I671" s="160"/>
      <c r="J671" s="160"/>
      <c r="K671" s="160"/>
      <c r="L671" s="160"/>
      <c r="M671" s="160"/>
      <c r="N671" s="160"/>
      <c r="O671" s="160"/>
      <c r="P671" s="160"/>
      <c r="Q671" s="160"/>
    </row>
    <row r="672" spans="2:17" s="159" customFormat="1" x14ac:dyDescent="0.25">
      <c r="B672" s="160"/>
      <c r="C672" s="160"/>
      <c r="D672" s="160"/>
      <c r="E672" s="160"/>
      <c r="F672" s="160"/>
      <c r="G672" s="160"/>
      <c r="H672" s="160"/>
      <c r="I672" s="160"/>
      <c r="J672" s="160"/>
      <c r="K672" s="160"/>
      <c r="L672" s="160"/>
      <c r="M672" s="160"/>
      <c r="N672" s="160"/>
      <c r="O672" s="160"/>
      <c r="P672" s="160"/>
      <c r="Q672" s="160"/>
    </row>
    <row r="673" spans="2:17" s="159" customFormat="1" x14ac:dyDescent="0.25">
      <c r="B673" s="160"/>
      <c r="C673" s="160"/>
      <c r="D673" s="160"/>
      <c r="E673" s="160"/>
      <c r="F673" s="160"/>
      <c r="G673" s="160"/>
      <c r="H673" s="160"/>
      <c r="I673" s="160"/>
      <c r="J673" s="160"/>
      <c r="K673" s="160"/>
      <c r="L673" s="160"/>
      <c r="M673" s="160"/>
      <c r="N673" s="160"/>
      <c r="O673" s="160"/>
      <c r="P673" s="160"/>
      <c r="Q673" s="160"/>
    </row>
    <row r="674" spans="2:17" s="159" customFormat="1" x14ac:dyDescent="0.25">
      <c r="B674" s="160"/>
      <c r="C674" s="160"/>
      <c r="D674" s="160"/>
      <c r="E674" s="160"/>
      <c r="F674" s="160"/>
      <c r="G674" s="160"/>
      <c r="H674" s="160"/>
      <c r="I674" s="160"/>
      <c r="J674" s="160"/>
      <c r="K674" s="160"/>
      <c r="L674" s="160"/>
      <c r="M674" s="160"/>
      <c r="N674" s="160"/>
      <c r="O674" s="160"/>
      <c r="P674" s="160"/>
      <c r="Q674" s="160"/>
    </row>
    <row r="675" spans="2:17" s="159" customFormat="1" x14ac:dyDescent="0.25">
      <c r="B675" s="160"/>
      <c r="C675" s="160"/>
      <c r="D675" s="160"/>
      <c r="E675" s="160"/>
      <c r="F675" s="160"/>
      <c r="G675" s="160"/>
      <c r="H675" s="160"/>
      <c r="I675" s="160"/>
      <c r="J675" s="160"/>
      <c r="K675" s="160"/>
      <c r="L675" s="160"/>
      <c r="M675" s="160"/>
      <c r="N675" s="160"/>
      <c r="O675" s="160"/>
      <c r="P675" s="160"/>
      <c r="Q675" s="160"/>
    </row>
    <row r="676" spans="2:17" s="159" customFormat="1" x14ac:dyDescent="0.25">
      <c r="B676" s="160"/>
      <c r="C676" s="160"/>
      <c r="D676" s="160"/>
      <c r="E676" s="160"/>
      <c r="F676" s="160"/>
      <c r="G676" s="160"/>
      <c r="H676" s="160"/>
      <c r="I676" s="160"/>
      <c r="J676" s="160"/>
      <c r="K676" s="160"/>
      <c r="L676" s="160"/>
      <c r="M676" s="160"/>
      <c r="N676" s="160"/>
      <c r="O676" s="160"/>
      <c r="P676" s="160"/>
      <c r="Q676" s="160"/>
    </row>
    <row r="677" spans="2:17" s="159" customFormat="1" x14ac:dyDescent="0.25">
      <c r="B677" s="160"/>
      <c r="C677" s="160"/>
      <c r="D677" s="160"/>
      <c r="E677" s="160"/>
      <c r="F677" s="160"/>
      <c r="G677" s="160"/>
      <c r="H677" s="160"/>
      <c r="I677" s="160"/>
      <c r="J677" s="160"/>
      <c r="K677" s="160"/>
      <c r="L677" s="160"/>
      <c r="M677" s="160"/>
      <c r="N677" s="160"/>
      <c r="O677" s="160"/>
      <c r="P677" s="160"/>
      <c r="Q677" s="160"/>
    </row>
    <row r="678" spans="2:17" s="159" customFormat="1" x14ac:dyDescent="0.25">
      <c r="B678" s="160"/>
      <c r="C678" s="160"/>
      <c r="D678" s="160"/>
      <c r="E678" s="160"/>
      <c r="F678" s="160"/>
      <c r="G678" s="160"/>
      <c r="H678" s="160"/>
      <c r="I678" s="160"/>
      <c r="J678" s="160"/>
      <c r="K678" s="160"/>
      <c r="L678" s="160"/>
      <c r="M678" s="160"/>
      <c r="N678" s="160"/>
      <c r="O678" s="160"/>
      <c r="P678" s="160"/>
      <c r="Q678" s="160"/>
    </row>
    <row r="679" spans="2:17" s="159" customFormat="1" x14ac:dyDescent="0.25">
      <c r="B679" s="160"/>
      <c r="C679" s="160"/>
      <c r="D679" s="160"/>
      <c r="E679" s="160"/>
      <c r="F679" s="160"/>
      <c r="G679" s="160"/>
      <c r="H679" s="160"/>
      <c r="I679" s="160"/>
      <c r="J679" s="160"/>
      <c r="K679" s="160"/>
      <c r="L679" s="160"/>
      <c r="M679" s="160"/>
      <c r="N679" s="160"/>
      <c r="O679" s="160"/>
      <c r="P679" s="160"/>
      <c r="Q679" s="160"/>
    </row>
    <row r="680" spans="2:17" s="159" customFormat="1" x14ac:dyDescent="0.25">
      <c r="B680" s="160"/>
      <c r="C680" s="160"/>
      <c r="D680" s="160"/>
      <c r="E680" s="160"/>
      <c r="F680" s="160"/>
      <c r="G680" s="160"/>
      <c r="H680" s="160"/>
      <c r="I680" s="160"/>
      <c r="J680" s="160"/>
      <c r="K680" s="160"/>
      <c r="L680" s="160"/>
      <c r="M680" s="160"/>
      <c r="N680" s="160"/>
      <c r="O680" s="160"/>
      <c r="P680" s="160"/>
      <c r="Q680" s="160"/>
    </row>
    <row r="681" spans="2:17" s="159" customFormat="1" x14ac:dyDescent="0.25">
      <c r="B681" s="160"/>
      <c r="C681" s="160"/>
      <c r="D681" s="160"/>
      <c r="E681" s="160"/>
      <c r="F681" s="160"/>
      <c r="G681" s="160"/>
      <c r="H681" s="160"/>
      <c r="I681" s="160"/>
      <c r="J681" s="160"/>
      <c r="K681" s="160"/>
      <c r="L681" s="160"/>
      <c r="M681" s="160"/>
      <c r="N681" s="160"/>
      <c r="O681" s="160"/>
      <c r="P681" s="160"/>
      <c r="Q681" s="160"/>
    </row>
    <row r="682" spans="2:17" s="159" customFormat="1" x14ac:dyDescent="0.25">
      <c r="B682" s="160"/>
      <c r="C682" s="160"/>
      <c r="D682" s="160"/>
      <c r="E682" s="160"/>
      <c r="F682" s="160"/>
      <c r="G682" s="160"/>
      <c r="H682" s="160"/>
      <c r="I682" s="160"/>
      <c r="J682" s="160"/>
      <c r="K682" s="160"/>
      <c r="L682" s="160"/>
      <c r="M682" s="160"/>
      <c r="N682" s="160"/>
      <c r="O682" s="160"/>
      <c r="P682" s="160"/>
      <c r="Q682" s="160"/>
    </row>
    <row r="683" spans="2:17" s="159" customFormat="1" x14ac:dyDescent="0.25">
      <c r="B683" s="160"/>
      <c r="C683" s="160"/>
      <c r="D683" s="160"/>
      <c r="E683" s="160"/>
      <c r="F683" s="160"/>
      <c r="G683" s="160"/>
      <c r="H683" s="160"/>
      <c r="I683" s="160"/>
      <c r="J683" s="160"/>
      <c r="K683" s="160"/>
      <c r="L683" s="160"/>
      <c r="M683" s="160"/>
      <c r="N683" s="160"/>
      <c r="O683" s="160"/>
      <c r="P683" s="160"/>
      <c r="Q683" s="160"/>
    </row>
    <row r="684" spans="2:17" s="159" customFormat="1" x14ac:dyDescent="0.25">
      <c r="B684" s="160"/>
      <c r="C684" s="160"/>
      <c r="D684" s="160"/>
      <c r="E684" s="160"/>
      <c r="F684" s="160"/>
      <c r="G684" s="160"/>
      <c r="H684" s="160"/>
      <c r="I684" s="160"/>
      <c r="J684" s="160"/>
      <c r="K684" s="160"/>
      <c r="L684" s="160"/>
      <c r="M684" s="160"/>
      <c r="N684" s="160"/>
      <c r="O684" s="160"/>
      <c r="P684" s="160"/>
      <c r="Q684" s="160"/>
    </row>
    <row r="685" spans="2:17" s="159" customFormat="1" x14ac:dyDescent="0.25">
      <c r="B685" s="160"/>
      <c r="C685" s="160"/>
      <c r="D685" s="160"/>
      <c r="E685" s="160"/>
      <c r="F685" s="160"/>
      <c r="G685" s="160"/>
      <c r="H685" s="160"/>
      <c r="I685" s="160"/>
      <c r="J685" s="160"/>
      <c r="K685" s="160"/>
      <c r="L685" s="160"/>
      <c r="M685" s="160"/>
      <c r="N685" s="160"/>
      <c r="O685" s="160"/>
      <c r="P685" s="160"/>
      <c r="Q685" s="160"/>
    </row>
    <row r="686" spans="2:17" s="159" customFormat="1" x14ac:dyDescent="0.25">
      <c r="B686" s="160"/>
      <c r="C686" s="160"/>
      <c r="D686" s="160"/>
      <c r="E686" s="160"/>
      <c r="F686" s="160"/>
      <c r="G686" s="160"/>
      <c r="H686" s="160"/>
      <c r="I686" s="160"/>
      <c r="J686" s="160"/>
      <c r="K686" s="160"/>
      <c r="L686" s="160"/>
      <c r="M686" s="160"/>
      <c r="N686" s="160"/>
      <c r="O686" s="160"/>
      <c r="P686" s="160"/>
      <c r="Q686" s="160"/>
    </row>
    <row r="687" spans="2:17" s="159" customFormat="1" x14ac:dyDescent="0.25">
      <c r="B687" s="160"/>
      <c r="C687" s="160"/>
      <c r="D687" s="160"/>
      <c r="E687" s="160"/>
      <c r="F687" s="160"/>
      <c r="G687" s="160"/>
      <c r="H687" s="160"/>
      <c r="I687" s="160"/>
      <c r="J687" s="160"/>
      <c r="K687" s="160"/>
      <c r="L687" s="160"/>
      <c r="M687" s="160"/>
      <c r="N687" s="160"/>
      <c r="O687" s="160"/>
      <c r="P687" s="160"/>
      <c r="Q687" s="160"/>
    </row>
    <row r="688" spans="2:17" s="159" customFormat="1" x14ac:dyDescent="0.25">
      <c r="B688" s="160"/>
      <c r="C688" s="160"/>
      <c r="D688" s="160"/>
      <c r="E688" s="160"/>
      <c r="F688" s="160"/>
      <c r="G688" s="160"/>
      <c r="H688" s="160"/>
      <c r="I688" s="160"/>
      <c r="J688" s="160"/>
      <c r="K688" s="160"/>
      <c r="L688" s="160"/>
      <c r="M688" s="160"/>
      <c r="N688" s="160"/>
      <c r="O688" s="160"/>
      <c r="P688" s="160"/>
      <c r="Q688" s="160"/>
    </row>
    <row r="689" spans="2:17" s="159" customFormat="1" x14ac:dyDescent="0.25">
      <c r="B689" s="160"/>
      <c r="C689" s="160"/>
      <c r="D689" s="160"/>
      <c r="E689" s="160"/>
      <c r="F689" s="160"/>
      <c r="G689" s="160"/>
      <c r="H689" s="160"/>
      <c r="I689" s="160"/>
      <c r="J689" s="160"/>
      <c r="K689" s="160"/>
      <c r="L689" s="160"/>
      <c r="M689" s="160"/>
      <c r="N689" s="160"/>
      <c r="O689" s="160"/>
      <c r="P689" s="160"/>
      <c r="Q689" s="160"/>
    </row>
    <row r="690" spans="2:17" s="159" customFormat="1" x14ac:dyDescent="0.25">
      <c r="B690" s="160"/>
      <c r="C690" s="160"/>
      <c r="D690" s="160"/>
      <c r="E690" s="160"/>
      <c r="F690" s="160"/>
      <c r="G690" s="160"/>
      <c r="H690" s="160"/>
      <c r="I690" s="160"/>
      <c r="J690" s="160"/>
      <c r="K690" s="160"/>
      <c r="L690" s="160"/>
      <c r="M690" s="160"/>
      <c r="N690" s="160"/>
      <c r="O690" s="160"/>
      <c r="P690" s="160"/>
      <c r="Q690" s="160"/>
    </row>
    <row r="691" spans="2:17" s="159" customFormat="1" x14ac:dyDescent="0.25">
      <c r="B691" s="160"/>
      <c r="C691" s="160"/>
      <c r="D691" s="160"/>
      <c r="E691" s="160"/>
      <c r="F691" s="160"/>
      <c r="G691" s="160"/>
      <c r="H691" s="160"/>
      <c r="I691" s="160"/>
      <c r="J691" s="160"/>
      <c r="K691" s="160"/>
      <c r="L691" s="160"/>
      <c r="M691" s="160"/>
      <c r="N691" s="160"/>
      <c r="O691" s="160"/>
      <c r="P691" s="160"/>
      <c r="Q691" s="160"/>
    </row>
    <row r="692" spans="2:17" s="159" customFormat="1" x14ac:dyDescent="0.25">
      <c r="B692" s="160"/>
      <c r="C692" s="160"/>
      <c r="D692" s="160"/>
      <c r="E692" s="160"/>
      <c r="F692" s="160"/>
      <c r="G692" s="160"/>
      <c r="H692" s="160"/>
      <c r="I692" s="160"/>
      <c r="J692" s="160"/>
      <c r="K692" s="160"/>
      <c r="L692" s="160"/>
      <c r="M692" s="160"/>
      <c r="N692" s="160"/>
      <c r="O692" s="160"/>
      <c r="P692" s="160"/>
      <c r="Q692" s="160"/>
    </row>
    <row r="693" spans="2:17" s="159" customFormat="1" x14ac:dyDescent="0.25">
      <c r="B693" s="160"/>
      <c r="C693" s="160"/>
      <c r="D693" s="160"/>
      <c r="E693" s="160"/>
      <c r="F693" s="160"/>
      <c r="G693" s="160"/>
      <c r="H693" s="160"/>
      <c r="I693" s="160"/>
      <c r="J693" s="160"/>
      <c r="K693" s="160"/>
      <c r="L693" s="160"/>
      <c r="M693" s="160"/>
      <c r="N693" s="160"/>
      <c r="O693" s="160"/>
      <c r="P693" s="160"/>
      <c r="Q693" s="160"/>
    </row>
    <row r="694" spans="2:17" s="159" customFormat="1" x14ac:dyDescent="0.25">
      <c r="B694" s="160"/>
      <c r="C694" s="160"/>
      <c r="D694" s="160"/>
      <c r="E694" s="160"/>
      <c r="F694" s="160"/>
      <c r="G694" s="160"/>
      <c r="H694" s="160"/>
      <c r="I694" s="160"/>
      <c r="J694" s="160"/>
      <c r="K694" s="160"/>
      <c r="L694" s="160"/>
      <c r="M694" s="160"/>
      <c r="N694" s="160"/>
      <c r="O694" s="160"/>
      <c r="P694" s="160"/>
      <c r="Q694" s="160"/>
    </row>
    <row r="695" spans="2:17" s="159" customFormat="1" x14ac:dyDescent="0.25">
      <c r="B695" s="160"/>
      <c r="C695" s="160"/>
      <c r="D695" s="160"/>
      <c r="E695" s="160"/>
      <c r="F695" s="160"/>
      <c r="G695" s="160"/>
      <c r="H695" s="160"/>
      <c r="I695" s="160"/>
      <c r="J695" s="160"/>
      <c r="K695" s="160"/>
      <c r="L695" s="160"/>
      <c r="M695" s="160"/>
      <c r="N695" s="160"/>
      <c r="O695" s="160"/>
      <c r="P695" s="160"/>
      <c r="Q695" s="160"/>
    </row>
    <row r="696" spans="2:17" s="159" customFormat="1" x14ac:dyDescent="0.25">
      <c r="B696" s="160"/>
      <c r="C696" s="160"/>
      <c r="D696" s="160"/>
      <c r="E696" s="160"/>
      <c r="F696" s="160"/>
      <c r="G696" s="160"/>
      <c r="H696" s="160"/>
      <c r="I696" s="160"/>
      <c r="J696" s="160"/>
      <c r="K696" s="160"/>
      <c r="L696" s="160"/>
      <c r="M696" s="160"/>
      <c r="N696" s="160"/>
      <c r="O696" s="160"/>
      <c r="P696" s="160"/>
      <c r="Q696" s="160"/>
    </row>
    <row r="697" spans="2:17" s="159" customFormat="1" x14ac:dyDescent="0.25">
      <c r="B697" s="160"/>
      <c r="C697" s="160"/>
      <c r="D697" s="160"/>
      <c r="E697" s="160"/>
      <c r="F697" s="160"/>
      <c r="G697" s="160"/>
      <c r="H697" s="160"/>
      <c r="I697" s="160"/>
      <c r="J697" s="160"/>
      <c r="K697" s="160"/>
      <c r="L697" s="160"/>
      <c r="M697" s="160"/>
      <c r="N697" s="160"/>
      <c r="O697" s="160"/>
      <c r="P697" s="160"/>
      <c r="Q697" s="160"/>
    </row>
    <row r="698" spans="2:17" s="159" customFormat="1" x14ac:dyDescent="0.25">
      <c r="B698" s="160"/>
      <c r="C698" s="160"/>
      <c r="D698" s="160"/>
      <c r="E698" s="160"/>
      <c r="F698" s="160"/>
      <c r="G698" s="160"/>
      <c r="H698" s="160"/>
      <c r="I698" s="160"/>
      <c r="J698" s="160"/>
      <c r="K698" s="160"/>
      <c r="L698" s="160"/>
      <c r="M698" s="160"/>
      <c r="N698" s="160"/>
      <c r="O698" s="160"/>
      <c r="P698" s="160"/>
      <c r="Q698" s="160"/>
    </row>
    <row r="699" spans="2:17" s="159" customFormat="1" x14ac:dyDescent="0.25">
      <c r="B699" s="160"/>
      <c r="C699" s="160"/>
      <c r="D699" s="160"/>
      <c r="E699" s="160"/>
      <c r="F699" s="160"/>
      <c r="G699" s="160"/>
      <c r="H699" s="160"/>
      <c r="I699" s="160"/>
      <c r="J699" s="160"/>
      <c r="K699" s="160"/>
      <c r="L699" s="160"/>
      <c r="M699" s="160"/>
      <c r="N699" s="160"/>
      <c r="O699" s="160"/>
      <c r="P699" s="160"/>
      <c r="Q699" s="160"/>
    </row>
    <row r="700" spans="2:17" s="159" customFormat="1" x14ac:dyDescent="0.25">
      <c r="B700" s="160"/>
      <c r="C700" s="160"/>
      <c r="D700" s="160"/>
      <c r="E700" s="160"/>
      <c r="F700" s="160"/>
      <c r="G700" s="160"/>
      <c r="H700" s="160"/>
      <c r="I700" s="160"/>
      <c r="J700" s="160"/>
      <c r="K700" s="160"/>
      <c r="L700" s="160"/>
      <c r="M700" s="160"/>
      <c r="N700" s="160"/>
      <c r="O700" s="160"/>
      <c r="P700" s="160"/>
      <c r="Q700" s="160"/>
    </row>
    <row r="701" spans="2:17" s="159" customFormat="1" x14ac:dyDescent="0.25">
      <c r="B701" s="160"/>
      <c r="C701" s="160"/>
      <c r="D701" s="160"/>
      <c r="E701" s="160"/>
      <c r="F701" s="160"/>
      <c r="G701" s="160"/>
      <c r="H701" s="160"/>
      <c r="I701" s="160"/>
      <c r="J701" s="160"/>
      <c r="K701" s="160"/>
      <c r="L701" s="160"/>
      <c r="M701" s="160"/>
      <c r="N701" s="160"/>
      <c r="O701" s="160"/>
      <c r="P701" s="160"/>
      <c r="Q701" s="160"/>
    </row>
    <row r="702" spans="2:17" s="159" customFormat="1" x14ac:dyDescent="0.25">
      <c r="B702" s="160"/>
      <c r="C702" s="160"/>
      <c r="D702" s="160"/>
      <c r="E702" s="160"/>
      <c r="F702" s="160"/>
      <c r="G702" s="160"/>
      <c r="H702" s="160"/>
      <c r="I702" s="160"/>
      <c r="J702" s="160"/>
      <c r="K702" s="160"/>
      <c r="L702" s="160"/>
      <c r="M702" s="160"/>
      <c r="N702" s="160"/>
      <c r="O702" s="160"/>
      <c r="P702" s="160"/>
      <c r="Q702" s="160"/>
    </row>
    <row r="703" spans="2:17" s="159" customFormat="1" x14ac:dyDescent="0.25">
      <c r="B703" s="160"/>
      <c r="C703" s="160"/>
      <c r="D703" s="160"/>
      <c r="E703" s="160"/>
      <c r="F703" s="160"/>
      <c r="G703" s="160"/>
      <c r="H703" s="160"/>
      <c r="I703" s="160"/>
      <c r="J703" s="160"/>
      <c r="K703" s="160"/>
      <c r="L703" s="160"/>
      <c r="M703" s="160"/>
      <c r="N703" s="160"/>
      <c r="O703" s="160"/>
      <c r="P703" s="160"/>
      <c r="Q703" s="160"/>
    </row>
    <row r="704" spans="2:17" s="159" customFormat="1" x14ac:dyDescent="0.25">
      <c r="B704" s="160"/>
      <c r="C704" s="160"/>
      <c r="D704" s="160"/>
      <c r="E704" s="160"/>
      <c r="F704" s="160"/>
      <c r="G704" s="160"/>
      <c r="H704" s="160"/>
      <c r="I704" s="160"/>
      <c r="J704" s="160"/>
      <c r="K704" s="160"/>
      <c r="L704" s="160"/>
      <c r="M704" s="160"/>
      <c r="N704" s="160"/>
      <c r="O704" s="160"/>
      <c r="P704" s="160"/>
      <c r="Q704" s="160"/>
    </row>
    <row r="705" spans="2:17" s="159" customFormat="1" x14ac:dyDescent="0.25">
      <c r="B705" s="160"/>
      <c r="C705" s="160"/>
      <c r="D705" s="160"/>
      <c r="E705" s="160"/>
      <c r="F705" s="160"/>
      <c r="G705" s="160"/>
      <c r="H705" s="160"/>
      <c r="I705" s="160"/>
      <c r="J705" s="160"/>
      <c r="K705" s="160"/>
      <c r="L705" s="160"/>
      <c r="M705" s="160"/>
      <c r="N705" s="160"/>
      <c r="O705" s="160"/>
      <c r="P705" s="160"/>
      <c r="Q705" s="160"/>
    </row>
    <row r="706" spans="2:17" s="159" customFormat="1" x14ac:dyDescent="0.25">
      <c r="B706" s="160"/>
      <c r="C706" s="160"/>
      <c r="D706" s="160"/>
      <c r="E706" s="160"/>
      <c r="F706" s="160"/>
      <c r="G706" s="160"/>
      <c r="H706" s="160"/>
      <c r="I706" s="160"/>
      <c r="J706" s="160"/>
      <c r="K706" s="160"/>
      <c r="L706" s="160"/>
      <c r="M706" s="160"/>
      <c r="N706" s="160"/>
      <c r="O706" s="160"/>
      <c r="P706" s="160"/>
      <c r="Q706" s="160"/>
    </row>
    <row r="707" spans="2:17" s="159" customFormat="1" x14ac:dyDescent="0.25">
      <c r="B707" s="160"/>
      <c r="C707" s="160"/>
      <c r="D707" s="160"/>
      <c r="E707" s="160"/>
      <c r="F707" s="160"/>
      <c r="G707" s="160"/>
      <c r="H707" s="160"/>
      <c r="I707" s="160"/>
      <c r="J707" s="160"/>
      <c r="K707" s="160"/>
      <c r="L707" s="160"/>
      <c r="M707" s="160"/>
      <c r="N707" s="160"/>
      <c r="O707" s="160"/>
      <c r="P707" s="160"/>
      <c r="Q707" s="160"/>
    </row>
    <row r="708" spans="2:17" s="159" customFormat="1" x14ac:dyDescent="0.25">
      <c r="B708" s="160"/>
      <c r="C708" s="160"/>
      <c r="D708" s="160"/>
      <c r="E708" s="160"/>
      <c r="F708" s="160"/>
      <c r="G708" s="160"/>
      <c r="H708" s="160"/>
      <c r="I708" s="160"/>
      <c r="J708" s="160"/>
      <c r="K708" s="160"/>
      <c r="L708" s="160"/>
      <c r="M708" s="160"/>
      <c r="N708" s="160"/>
      <c r="O708" s="160"/>
      <c r="P708" s="160"/>
      <c r="Q708" s="160"/>
    </row>
    <row r="709" spans="2:17" s="159" customFormat="1" x14ac:dyDescent="0.25">
      <c r="B709" s="160"/>
      <c r="C709" s="160"/>
      <c r="D709" s="160"/>
      <c r="E709" s="160"/>
      <c r="F709" s="160"/>
      <c r="G709" s="160"/>
      <c r="H709" s="160"/>
      <c r="I709" s="160"/>
      <c r="J709" s="160"/>
      <c r="K709" s="160"/>
      <c r="L709" s="160"/>
      <c r="M709" s="160"/>
      <c r="N709" s="160"/>
      <c r="O709" s="160"/>
      <c r="P709" s="160"/>
      <c r="Q709" s="160"/>
    </row>
    <row r="710" spans="2:17" s="159" customFormat="1" x14ac:dyDescent="0.25">
      <c r="B710" s="160"/>
      <c r="C710" s="160"/>
      <c r="D710" s="160"/>
      <c r="E710" s="160"/>
      <c r="F710" s="160"/>
      <c r="G710" s="160"/>
      <c r="H710" s="160"/>
      <c r="I710" s="160"/>
      <c r="J710" s="160"/>
      <c r="K710" s="160"/>
      <c r="L710" s="160"/>
      <c r="M710" s="160"/>
      <c r="N710" s="160"/>
      <c r="O710" s="160"/>
      <c r="P710" s="160"/>
      <c r="Q710" s="160"/>
    </row>
    <row r="711" spans="2:17" s="159" customFormat="1" x14ac:dyDescent="0.25">
      <c r="B711" s="160"/>
      <c r="C711" s="160"/>
      <c r="D711" s="160"/>
      <c r="E711" s="160"/>
      <c r="F711" s="160"/>
      <c r="G711" s="160"/>
      <c r="H711" s="160"/>
      <c r="I711" s="160"/>
      <c r="J711" s="160"/>
      <c r="K711" s="160"/>
      <c r="L711" s="160"/>
      <c r="M711" s="160"/>
      <c r="N711" s="160"/>
      <c r="O711" s="160"/>
      <c r="P711" s="160"/>
      <c r="Q711" s="160"/>
    </row>
    <row r="712" spans="2:17" s="159" customFormat="1" x14ac:dyDescent="0.25">
      <c r="B712" s="160"/>
      <c r="C712" s="160"/>
      <c r="D712" s="160"/>
      <c r="E712" s="160"/>
      <c r="F712" s="160"/>
      <c r="G712" s="160"/>
      <c r="H712" s="160"/>
      <c r="I712" s="160"/>
      <c r="J712" s="160"/>
      <c r="K712" s="160"/>
      <c r="L712" s="160"/>
      <c r="M712" s="160"/>
      <c r="N712" s="160"/>
      <c r="O712" s="160"/>
      <c r="P712" s="160"/>
      <c r="Q712" s="160"/>
    </row>
    <row r="713" spans="2:17" s="159" customFormat="1" x14ac:dyDescent="0.25">
      <c r="B713" s="160"/>
      <c r="C713" s="160"/>
      <c r="D713" s="160"/>
      <c r="E713" s="160"/>
      <c r="F713" s="160"/>
      <c r="G713" s="160"/>
      <c r="H713" s="160"/>
      <c r="I713" s="160"/>
      <c r="J713" s="160"/>
      <c r="K713" s="160"/>
      <c r="L713" s="160"/>
      <c r="M713" s="160"/>
      <c r="N713" s="160"/>
      <c r="O713" s="160"/>
      <c r="P713" s="160"/>
      <c r="Q713" s="160"/>
    </row>
    <row r="714" spans="2:17" s="159" customFormat="1" x14ac:dyDescent="0.25">
      <c r="B714" s="160"/>
      <c r="C714" s="160"/>
      <c r="D714" s="160"/>
      <c r="E714" s="160"/>
      <c r="F714" s="160"/>
      <c r="G714" s="160"/>
      <c r="H714" s="160"/>
      <c r="I714" s="160"/>
      <c r="J714" s="160"/>
      <c r="K714" s="160"/>
      <c r="L714" s="160"/>
      <c r="M714" s="160"/>
      <c r="N714" s="160"/>
      <c r="O714" s="160"/>
      <c r="P714" s="160"/>
      <c r="Q714" s="160"/>
    </row>
    <row r="715" spans="2:17" s="159" customFormat="1" x14ac:dyDescent="0.25">
      <c r="B715" s="160"/>
      <c r="C715" s="160"/>
      <c r="D715" s="160"/>
      <c r="E715" s="160"/>
      <c r="F715" s="160"/>
      <c r="G715" s="160"/>
      <c r="H715" s="160"/>
      <c r="I715" s="160"/>
      <c r="J715" s="160"/>
      <c r="K715" s="160"/>
      <c r="L715" s="160"/>
      <c r="M715" s="160"/>
      <c r="N715" s="160"/>
      <c r="O715" s="160"/>
      <c r="P715" s="160"/>
      <c r="Q715" s="160"/>
    </row>
    <row r="716" spans="2:17" s="159" customFormat="1" x14ac:dyDescent="0.25">
      <c r="B716" s="160"/>
      <c r="C716" s="160"/>
      <c r="D716" s="160"/>
      <c r="E716" s="160"/>
      <c r="F716" s="160"/>
      <c r="G716" s="160"/>
      <c r="H716" s="160"/>
      <c r="I716" s="160"/>
      <c r="J716" s="160"/>
      <c r="K716" s="160"/>
      <c r="L716" s="160"/>
      <c r="M716" s="160"/>
      <c r="N716" s="160"/>
      <c r="O716" s="160"/>
      <c r="P716" s="160"/>
      <c r="Q716" s="160"/>
    </row>
    <row r="717" spans="2:17" s="159" customFormat="1" x14ac:dyDescent="0.25">
      <c r="B717" s="160"/>
      <c r="C717" s="160"/>
      <c r="D717" s="160"/>
      <c r="E717" s="160"/>
      <c r="F717" s="160"/>
      <c r="G717" s="160"/>
      <c r="H717" s="160"/>
      <c r="I717" s="160"/>
      <c r="J717" s="160"/>
      <c r="K717" s="160"/>
      <c r="L717" s="160"/>
      <c r="M717" s="160"/>
      <c r="N717" s="160"/>
      <c r="O717" s="160"/>
      <c r="P717" s="160"/>
      <c r="Q717" s="160"/>
    </row>
    <row r="718" spans="2:17" s="159" customFormat="1" x14ac:dyDescent="0.25">
      <c r="B718" s="160"/>
      <c r="C718" s="160"/>
      <c r="D718" s="160"/>
      <c r="E718" s="160"/>
      <c r="F718" s="160"/>
      <c r="G718" s="160"/>
      <c r="H718" s="160"/>
      <c r="I718" s="160"/>
      <c r="J718" s="160"/>
      <c r="K718" s="160"/>
      <c r="L718" s="160"/>
      <c r="M718" s="160"/>
      <c r="N718" s="160"/>
      <c r="O718" s="160"/>
      <c r="P718" s="160"/>
      <c r="Q718" s="160"/>
    </row>
    <row r="719" spans="2:17" s="159" customFormat="1" x14ac:dyDescent="0.25">
      <c r="B719" s="160"/>
      <c r="C719" s="160"/>
      <c r="D719" s="160"/>
      <c r="E719" s="160"/>
      <c r="F719" s="160"/>
      <c r="G719" s="160"/>
      <c r="H719" s="160"/>
      <c r="I719" s="160"/>
      <c r="J719" s="160"/>
      <c r="K719" s="160"/>
      <c r="L719" s="160"/>
      <c r="M719" s="160"/>
      <c r="N719" s="160"/>
      <c r="O719" s="160"/>
      <c r="P719" s="160"/>
      <c r="Q719" s="160"/>
    </row>
    <row r="720" spans="2:17" s="159" customFormat="1" x14ac:dyDescent="0.25">
      <c r="B720" s="160"/>
      <c r="C720" s="160"/>
      <c r="D720" s="160"/>
      <c r="E720" s="160"/>
      <c r="F720" s="160"/>
      <c r="G720" s="160"/>
      <c r="H720" s="160"/>
      <c r="I720" s="160"/>
      <c r="J720" s="160"/>
      <c r="K720" s="160"/>
      <c r="L720" s="160"/>
      <c r="M720" s="160"/>
      <c r="N720" s="160"/>
      <c r="O720" s="160"/>
      <c r="P720" s="160"/>
      <c r="Q720" s="160"/>
    </row>
    <row r="721" spans="2:17" s="159" customFormat="1" x14ac:dyDescent="0.25">
      <c r="B721" s="160"/>
      <c r="C721" s="160"/>
      <c r="D721" s="160"/>
      <c r="E721" s="160"/>
      <c r="F721" s="160"/>
      <c r="G721" s="160"/>
      <c r="H721" s="160"/>
      <c r="I721" s="160"/>
      <c r="J721" s="160"/>
      <c r="K721" s="160"/>
      <c r="L721" s="160"/>
      <c r="M721" s="160"/>
      <c r="N721" s="160"/>
      <c r="O721" s="160"/>
      <c r="P721" s="160"/>
      <c r="Q721" s="160"/>
    </row>
    <row r="722" spans="2:17" s="159" customFormat="1" x14ac:dyDescent="0.25">
      <c r="B722" s="160"/>
      <c r="C722" s="160"/>
      <c r="D722" s="160"/>
      <c r="E722" s="160"/>
      <c r="F722" s="160"/>
      <c r="G722" s="160"/>
      <c r="H722" s="160"/>
      <c r="I722" s="160"/>
      <c r="J722" s="160"/>
      <c r="K722" s="160"/>
      <c r="L722" s="160"/>
      <c r="M722" s="160"/>
      <c r="N722" s="160"/>
      <c r="O722" s="160"/>
      <c r="P722" s="160"/>
      <c r="Q722" s="160"/>
    </row>
    <row r="723" spans="2:17" s="159" customFormat="1" x14ac:dyDescent="0.25">
      <c r="B723" s="160"/>
      <c r="C723" s="160"/>
      <c r="D723" s="160"/>
      <c r="E723" s="160"/>
      <c r="F723" s="160"/>
      <c r="G723" s="160"/>
      <c r="H723" s="160"/>
      <c r="I723" s="160"/>
      <c r="J723" s="160"/>
      <c r="K723" s="160"/>
      <c r="L723" s="160"/>
      <c r="M723" s="160"/>
      <c r="N723" s="160"/>
      <c r="O723" s="160"/>
      <c r="P723" s="160"/>
      <c r="Q723" s="160"/>
    </row>
    <row r="724" spans="2:17" s="159" customFormat="1" x14ac:dyDescent="0.25">
      <c r="B724" s="160"/>
      <c r="C724" s="160"/>
      <c r="D724" s="160"/>
      <c r="E724" s="160"/>
      <c r="F724" s="160"/>
      <c r="G724" s="160"/>
      <c r="H724" s="160"/>
      <c r="I724" s="160"/>
      <c r="J724" s="160"/>
      <c r="K724" s="160"/>
      <c r="L724" s="160"/>
      <c r="M724" s="160"/>
      <c r="N724" s="160"/>
      <c r="O724" s="160"/>
      <c r="P724" s="160"/>
      <c r="Q724" s="160"/>
    </row>
    <row r="725" spans="2:17" s="159" customFormat="1" x14ac:dyDescent="0.25">
      <c r="B725" s="160"/>
      <c r="C725" s="160"/>
      <c r="D725" s="160"/>
      <c r="E725" s="160"/>
      <c r="F725" s="160"/>
      <c r="G725" s="160"/>
      <c r="H725" s="160"/>
      <c r="I725" s="160"/>
      <c r="J725" s="160"/>
      <c r="K725" s="160"/>
      <c r="L725" s="160"/>
      <c r="M725" s="160"/>
      <c r="N725" s="160"/>
      <c r="O725" s="160"/>
      <c r="P725" s="160"/>
      <c r="Q725" s="160"/>
    </row>
    <row r="726" spans="2:17" s="159" customFormat="1" x14ac:dyDescent="0.25">
      <c r="B726" s="160"/>
      <c r="C726" s="160"/>
      <c r="D726" s="160"/>
      <c r="E726" s="160"/>
      <c r="F726" s="160"/>
      <c r="G726" s="160"/>
      <c r="H726" s="160"/>
      <c r="I726" s="160"/>
      <c r="J726" s="160"/>
      <c r="K726" s="160"/>
      <c r="L726" s="160"/>
      <c r="M726" s="160"/>
      <c r="N726" s="160"/>
      <c r="O726" s="160"/>
      <c r="P726" s="160"/>
      <c r="Q726" s="160"/>
    </row>
    <row r="727" spans="2:17" s="159" customFormat="1" x14ac:dyDescent="0.25">
      <c r="B727" s="160"/>
      <c r="C727" s="160"/>
      <c r="D727" s="160"/>
      <c r="E727" s="160"/>
      <c r="F727" s="160"/>
      <c r="G727" s="160"/>
      <c r="H727" s="160"/>
      <c r="I727" s="160"/>
      <c r="J727" s="160"/>
      <c r="K727" s="160"/>
      <c r="L727" s="160"/>
      <c r="M727" s="160"/>
      <c r="N727" s="160"/>
      <c r="O727" s="160"/>
      <c r="P727" s="160"/>
      <c r="Q727" s="160"/>
    </row>
    <row r="728" spans="2:17" s="159" customFormat="1" x14ac:dyDescent="0.25">
      <c r="B728" s="160"/>
      <c r="C728" s="160"/>
      <c r="D728" s="160"/>
      <c r="E728" s="160"/>
      <c r="F728" s="160"/>
      <c r="G728" s="160"/>
      <c r="H728" s="160"/>
      <c r="I728" s="160"/>
      <c r="J728" s="160"/>
      <c r="K728" s="160"/>
      <c r="L728" s="160"/>
      <c r="M728" s="160"/>
      <c r="N728" s="160"/>
      <c r="O728" s="160"/>
      <c r="P728" s="160"/>
      <c r="Q728" s="160"/>
    </row>
    <row r="729" spans="2:17" s="159" customFormat="1" x14ac:dyDescent="0.25">
      <c r="B729" s="160"/>
      <c r="C729" s="160"/>
      <c r="D729" s="160"/>
      <c r="E729" s="160"/>
      <c r="F729" s="160"/>
      <c r="G729" s="160"/>
      <c r="H729" s="160"/>
      <c r="I729" s="160"/>
      <c r="J729" s="160"/>
      <c r="K729" s="160"/>
      <c r="L729" s="160"/>
      <c r="M729" s="160"/>
      <c r="N729" s="160"/>
      <c r="O729" s="160"/>
      <c r="P729" s="160"/>
      <c r="Q729" s="160"/>
    </row>
    <row r="730" spans="2:17" s="159" customFormat="1" x14ac:dyDescent="0.25">
      <c r="B730" s="160"/>
      <c r="C730" s="160"/>
      <c r="D730" s="160"/>
      <c r="E730" s="160"/>
      <c r="F730" s="160"/>
      <c r="G730" s="160"/>
      <c r="H730" s="160"/>
      <c r="I730" s="160"/>
      <c r="J730" s="160"/>
      <c r="K730" s="160"/>
      <c r="L730" s="160"/>
      <c r="M730" s="160"/>
      <c r="N730" s="160"/>
      <c r="O730" s="160"/>
      <c r="P730" s="160"/>
      <c r="Q730" s="160"/>
    </row>
    <row r="731" spans="2:17" s="159" customFormat="1" x14ac:dyDescent="0.25">
      <c r="B731" s="160"/>
      <c r="C731" s="160"/>
      <c r="D731" s="160"/>
      <c r="E731" s="160"/>
      <c r="F731" s="160"/>
      <c r="G731" s="160"/>
      <c r="H731" s="160"/>
      <c r="I731" s="160"/>
      <c r="J731" s="160"/>
      <c r="K731" s="160"/>
      <c r="L731" s="160"/>
      <c r="M731" s="160"/>
      <c r="N731" s="160"/>
      <c r="O731" s="160"/>
      <c r="P731" s="160"/>
      <c r="Q731" s="160"/>
    </row>
    <row r="732" spans="2:17" s="159" customFormat="1" x14ac:dyDescent="0.25">
      <c r="B732" s="160"/>
      <c r="C732" s="160"/>
      <c r="D732" s="160"/>
      <c r="E732" s="160"/>
      <c r="F732" s="160"/>
      <c r="G732" s="160"/>
      <c r="H732" s="160"/>
      <c r="I732" s="160"/>
      <c r="J732" s="160"/>
      <c r="K732" s="160"/>
      <c r="L732" s="160"/>
      <c r="M732" s="160"/>
      <c r="N732" s="160"/>
      <c r="O732" s="160"/>
      <c r="P732" s="160"/>
      <c r="Q732" s="160"/>
    </row>
    <row r="733" spans="2:17" s="159" customFormat="1" x14ac:dyDescent="0.25">
      <c r="B733" s="160"/>
      <c r="C733" s="160"/>
      <c r="D733" s="160"/>
      <c r="E733" s="160"/>
      <c r="F733" s="160"/>
      <c r="G733" s="160"/>
      <c r="H733" s="160"/>
      <c r="I733" s="160"/>
      <c r="J733" s="160"/>
      <c r="K733" s="160"/>
      <c r="L733" s="160"/>
      <c r="M733" s="160"/>
      <c r="N733" s="160"/>
      <c r="O733" s="160"/>
      <c r="P733" s="160"/>
      <c r="Q733" s="160"/>
    </row>
    <row r="734" spans="2:17" s="159" customFormat="1" x14ac:dyDescent="0.25">
      <c r="B734" s="160"/>
      <c r="C734" s="160"/>
      <c r="D734" s="160"/>
      <c r="E734" s="160"/>
      <c r="F734" s="160"/>
      <c r="G734" s="160"/>
      <c r="H734" s="160"/>
      <c r="I734" s="160"/>
      <c r="J734" s="160"/>
      <c r="K734" s="160"/>
      <c r="L734" s="160"/>
      <c r="M734" s="160"/>
      <c r="N734" s="160"/>
      <c r="O734" s="160"/>
      <c r="P734" s="160"/>
      <c r="Q734" s="160"/>
    </row>
  </sheetData>
  <mergeCells count="6">
    <mergeCell ref="C5:J5"/>
    <mergeCell ref="K5:P5"/>
    <mergeCell ref="Q5:V5"/>
    <mergeCell ref="W5:AC5"/>
    <mergeCell ref="AD5:AJ5"/>
    <mergeCell ref="B528:AJ528"/>
  </mergeCells>
  <pageMargins left="0.11811023622047245" right="0.11811023622047245" top="0.74803149606299213" bottom="0.74803149606299213" header="0.31496062992125984" footer="0.31496062992125984"/>
  <pageSetup paperSize="9" scale="77" pageOrder="overThenDown" orientation="landscape" r:id="rId1"/>
  <headerFooter scaleWithDoc="0" alignWithMargins="0">
    <oddHeader>&amp;L&amp;"-,Negrita"&amp;16&amp;K00-049Peso del turismo sueco alojado en Tenerife sobre total turistas, por categoría de alojamiento</oddHeader>
    <oddFooter>&amp;L&amp;G&amp;R&amp;K00-023&amp;P</oddFooter>
  </headerFooter>
  <colBreaks count="2" manualBreakCount="2">
    <brk id="16" min="3" max="488" man="1"/>
    <brk id="22" min="3" max="488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BB530"/>
  <sheetViews>
    <sheetView showGridLines="0" zoomScaleNormal="100" workbookViewId="0"/>
  </sheetViews>
  <sheetFormatPr baseColWidth="10" defaultRowHeight="15" outlineLevelRow="1" x14ac:dyDescent="0.25"/>
  <cols>
    <col min="1" max="1" width="24" style="1" customWidth="1"/>
    <col min="2" max="2" width="17.7109375" style="39" customWidth="1"/>
    <col min="3" max="7" width="11.7109375" style="39" customWidth="1"/>
    <col min="8" max="8" width="10.140625" style="39" customWidth="1"/>
    <col min="9" max="9" width="8.5703125" style="39" customWidth="1"/>
    <col min="10" max="10" width="10.140625" style="39" customWidth="1"/>
    <col min="11" max="11" width="8.42578125" style="39" customWidth="1"/>
    <col min="12" max="12" width="10.140625" style="39" customWidth="1"/>
    <col min="13" max="13" width="8.42578125" style="39" customWidth="1"/>
    <col min="14" max="17" width="10.140625" style="39" customWidth="1"/>
    <col min="18" max="19" width="11.7109375" style="39" customWidth="1"/>
    <col min="20" max="48" width="11.7109375" customWidth="1"/>
  </cols>
  <sheetData>
    <row r="1" spans="1:54" ht="30" customHeight="1" x14ac:dyDescent="0.25">
      <c r="L1" s="387"/>
      <c r="M1" s="72"/>
    </row>
    <row r="2" spans="1:54" x14ac:dyDescent="0.25">
      <c r="T2" s="39"/>
      <c r="U2" s="39"/>
      <c r="V2" s="39"/>
      <c r="W2" s="39"/>
      <c r="X2" s="39"/>
      <c r="Y2" s="39"/>
      <c r="Z2" s="39"/>
      <c r="AA2" s="39"/>
      <c r="AB2" s="39"/>
      <c r="AC2" s="39"/>
      <c r="AD2" s="39"/>
      <c r="AE2" s="39"/>
      <c r="AF2" s="39"/>
      <c r="AG2" s="39"/>
      <c r="AH2" s="39"/>
      <c r="AI2" s="39"/>
      <c r="AJ2" s="39"/>
      <c r="AK2" s="39"/>
      <c r="AL2" s="39"/>
      <c r="AM2" s="39"/>
      <c r="AN2" s="39"/>
      <c r="AO2" s="39"/>
      <c r="AP2" s="39"/>
      <c r="AQ2" s="39"/>
      <c r="AR2" s="39"/>
      <c r="AS2" s="39"/>
      <c r="AT2" s="39"/>
      <c r="AU2" s="39"/>
      <c r="AV2" s="39"/>
      <c r="AW2" s="39"/>
      <c r="AX2" s="39"/>
      <c r="AY2" s="39"/>
      <c r="AZ2" s="39"/>
      <c r="BA2" s="39"/>
      <c r="BB2" s="39"/>
    </row>
    <row r="3" spans="1:54" s="4" customFormat="1" ht="21.75" thickBot="1" x14ac:dyDescent="0.3">
      <c r="A3" s="1"/>
      <c r="B3" s="43" t="s">
        <v>203</v>
      </c>
      <c r="C3" s="43"/>
      <c r="D3" s="43"/>
      <c r="E3" s="43"/>
      <c r="F3" s="43"/>
      <c r="G3" s="43"/>
      <c r="H3" s="43"/>
      <c r="I3" s="110"/>
      <c r="J3" s="43"/>
      <c r="K3" s="43"/>
      <c r="L3" s="43"/>
      <c r="M3" s="43"/>
      <c r="N3" s="43"/>
      <c r="O3" s="43"/>
      <c r="P3" s="43"/>
      <c r="Q3" s="43"/>
      <c r="R3" s="43"/>
      <c r="S3" s="43"/>
      <c r="T3" s="43"/>
      <c r="U3" s="43"/>
      <c r="V3" s="43"/>
      <c r="W3" s="12"/>
      <c r="X3" s="12"/>
      <c r="Y3" s="12"/>
      <c r="Z3" s="313"/>
      <c r="AA3" s="313"/>
      <c r="AB3" s="313"/>
      <c r="AC3" s="313"/>
      <c r="AD3" s="313"/>
      <c r="AE3" s="313"/>
      <c r="AF3" s="313"/>
      <c r="AG3" s="313"/>
      <c r="AH3" s="313"/>
      <c r="AI3" s="313"/>
      <c r="AJ3" s="313"/>
      <c r="AK3" s="313"/>
      <c r="AL3" s="313"/>
      <c r="AM3" s="313"/>
      <c r="AN3" s="313"/>
      <c r="AO3" s="313"/>
      <c r="AP3" s="313"/>
      <c r="AQ3" s="313"/>
      <c r="AR3" s="313"/>
      <c r="AS3" s="313"/>
      <c r="AT3" s="313"/>
      <c r="AU3" s="313"/>
      <c r="AV3" s="313"/>
      <c r="AW3" s="313"/>
      <c r="AX3" s="313"/>
      <c r="AY3" s="313"/>
      <c r="AZ3" s="313"/>
      <c r="BA3" s="313"/>
      <c r="BB3" s="313"/>
    </row>
    <row r="4" spans="1:54" s="4" customFormat="1" ht="6" customHeight="1" x14ac:dyDescent="0.25">
      <c r="A4" s="1"/>
      <c r="B4" s="75"/>
      <c r="C4" s="75"/>
      <c r="D4" s="75"/>
      <c r="E4" s="75"/>
      <c r="F4" s="75"/>
      <c r="G4" s="75"/>
      <c r="H4" s="75"/>
      <c r="I4" s="75"/>
      <c r="J4" s="75"/>
      <c r="K4" s="75"/>
      <c r="L4" s="75"/>
      <c r="M4" s="75"/>
      <c r="N4" s="75"/>
      <c r="O4" s="75"/>
      <c r="P4" s="75"/>
      <c r="Q4" s="75"/>
      <c r="R4" s="75"/>
      <c r="S4" s="75"/>
      <c r="T4" s="75"/>
      <c r="U4" s="75"/>
      <c r="V4" s="75"/>
      <c r="W4" s="75"/>
      <c r="X4" s="75"/>
      <c r="Y4" s="75"/>
      <c r="Z4" s="316"/>
      <c r="AA4" s="316"/>
      <c r="AB4" s="316"/>
      <c r="AC4" s="316"/>
      <c r="AD4" s="316"/>
      <c r="AE4" s="316"/>
      <c r="AF4" s="316"/>
      <c r="AG4" s="316"/>
      <c r="AH4" s="316"/>
      <c r="AI4" s="316"/>
      <c r="AJ4" s="316"/>
      <c r="AK4" s="316"/>
      <c r="AL4" s="316"/>
      <c r="AM4" s="316"/>
      <c r="AN4" s="316"/>
      <c r="AO4" s="316"/>
      <c r="AP4" s="316"/>
      <c r="AQ4" s="316"/>
      <c r="AR4" s="316"/>
      <c r="AS4" s="316"/>
      <c r="AT4" s="316"/>
      <c r="AU4" s="316"/>
      <c r="AV4" s="316"/>
      <c r="AW4" s="316"/>
      <c r="AX4" s="316"/>
      <c r="AY4" s="316"/>
      <c r="AZ4" s="316"/>
      <c r="BA4" s="316"/>
      <c r="BB4" s="316"/>
    </row>
    <row r="5" spans="1:54" s="4" customFormat="1" ht="30.75" thickBot="1" x14ac:dyDescent="0.3">
      <c r="A5" s="1"/>
      <c r="B5" s="16"/>
      <c r="C5" s="127" t="s">
        <v>113</v>
      </c>
      <c r="D5" s="128" t="s">
        <v>52</v>
      </c>
      <c r="E5" s="127" t="s">
        <v>57</v>
      </c>
      <c r="F5" s="128" t="s">
        <v>52</v>
      </c>
      <c r="G5" s="127" t="s">
        <v>53</v>
      </c>
      <c r="H5" s="128" t="s">
        <v>52</v>
      </c>
      <c r="I5" s="127" t="s">
        <v>44</v>
      </c>
      <c r="J5" s="128" t="s">
        <v>52</v>
      </c>
      <c r="K5" s="127" t="s">
        <v>145</v>
      </c>
      <c r="L5" s="128" t="s">
        <v>52</v>
      </c>
      <c r="M5" s="127" t="s">
        <v>146</v>
      </c>
      <c r="N5" s="128" t="s">
        <v>52</v>
      </c>
      <c r="O5" s="127" t="s">
        <v>54</v>
      </c>
      <c r="P5" s="128" t="s">
        <v>52</v>
      </c>
      <c r="Q5" s="127" t="s">
        <v>62</v>
      </c>
      <c r="R5" s="128" t="s">
        <v>52</v>
      </c>
      <c r="S5" s="127" t="s">
        <v>60</v>
      </c>
      <c r="T5" s="128" t="s">
        <v>52</v>
      </c>
      <c r="U5" s="127" t="s">
        <v>58</v>
      </c>
      <c r="V5" s="128" t="s">
        <v>52</v>
      </c>
      <c r="W5" s="127" t="s">
        <v>59</v>
      </c>
      <c r="X5" s="128" t="s">
        <v>52</v>
      </c>
      <c r="Y5" s="127" t="s">
        <v>61</v>
      </c>
      <c r="Z5" s="128" t="s">
        <v>52</v>
      </c>
      <c r="AA5" s="127" t="s">
        <v>63</v>
      </c>
      <c r="AB5" s="128" t="s">
        <v>52</v>
      </c>
      <c r="AC5" s="127" t="s">
        <v>64</v>
      </c>
      <c r="AD5" s="128" t="s">
        <v>52</v>
      </c>
      <c r="AE5" s="127" t="s">
        <v>66</v>
      </c>
      <c r="AF5" s="128" t="s">
        <v>52</v>
      </c>
      <c r="AG5" s="127" t="s">
        <v>67</v>
      </c>
      <c r="AH5" s="128" t="s">
        <v>52</v>
      </c>
      <c r="AI5" s="127" t="s">
        <v>69</v>
      </c>
      <c r="AJ5" s="128" t="s">
        <v>52</v>
      </c>
      <c r="AK5" s="127" t="s">
        <v>68</v>
      </c>
      <c r="AL5" s="128" t="s">
        <v>52</v>
      </c>
      <c r="AM5" s="127" t="s">
        <v>70</v>
      </c>
      <c r="AN5" s="128" t="s">
        <v>52</v>
      </c>
      <c r="AO5" s="127" t="s">
        <v>71</v>
      </c>
      <c r="AP5" s="128" t="s">
        <v>52</v>
      </c>
      <c r="AQ5" s="127" t="s">
        <v>72</v>
      </c>
      <c r="AR5" s="128" t="s">
        <v>52</v>
      </c>
      <c r="AS5" s="127" t="s">
        <v>147</v>
      </c>
      <c r="AT5" s="128" t="s">
        <v>52</v>
      </c>
      <c r="AU5" s="127" t="s">
        <v>148</v>
      </c>
      <c r="AV5" s="128" t="s">
        <v>52</v>
      </c>
      <c r="AW5" s="127" t="s">
        <v>149</v>
      </c>
      <c r="AX5" s="128" t="s">
        <v>52</v>
      </c>
      <c r="AY5" s="127" t="s">
        <v>150</v>
      </c>
      <c r="AZ5" s="128" t="s">
        <v>52</v>
      </c>
      <c r="BA5" s="127" t="s">
        <v>151</v>
      </c>
      <c r="BB5" s="128" t="s">
        <v>52</v>
      </c>
    </row>
    <row r="6" spans="1:54" s="4" customFormat="1" x14ac:dyDescent="0.25">
      <c r="A6" s="1"/>
      <c r="B6" s="53" t="s">
        <v>78</v>
      </c>
      <c r="C6" s="388">
        <v>427345</v>
      </c>
      <c r="D6" s="389">
        <v>-7.0426789597932693E-3</v>
      </c>
      <c r="E6" s="388">
        <v>368320</v>
      </c>
      <c r="F6" s="389">
        <v>-6.0878200423124529E-3</v>
      </c>
      <c r="G6" s="388">
        <v>59025</v>
      </c>
      <c r="H6" s="389">
        <v>-1.295986622073575E-2</v>
      </c>
      <c r="I6" s="388">
        <v>14118.344871713702</v>
      </c>
      <c r="J6" s="389">
        <v>-9.7142954459211839E-2</v>
      </c>
      <c r="K6" s="388">
        <v>7062.43776378435</v>
      </c>
      <c r="L6" s="389">
        <v>8.0135876868592248E-3</v>
      </c>
      <c r="M6" s="388">
        <v>21180.78263549805</v>
      </c>
      <c r="N6" s="389">
        <v>-6.4605982826678288E-2</v>
      </c>
      <c r="O6" s="388">
        <v>37844.21736450195</v>
      </c>
      <c r="P6" s="389">
        <v>1.8514184502806064E-2</v>
      </c>
      <c r="Q6" s="388">
        <v>141921</v>
      </c>
      <c r="R6" s="389">
        <v>3.8975737426611978E-3</v>
      </c>
      <c r="S6" s="388">
        <v>51707</v>
      </c>
      <c r="T6" s="389">
        <v>-6.023154795441743E-2</v>
      </c>
      <c r="U6" s="388">
        <v>11848</v>
      </c>
      <c r="V6" s="389">
        <v>6.9121097274860155E-2</v>
      </c>
      <c r="W6" s="388">
        <v>13812</v>
      </c>
      <c r="X6" s="389">
        <v>5.2824148182025965E-2</v>
      </c>
      <c r="Y6" s="388">
        <v>13012</v>
      </c>
      <c r="Z6" s="389">
        <v>3.5410201320919876E-2</v>
      </c>
      <c r="AA6" s="388">
        <v>7043</v>
      </c>
      <c r="AB6" s="389">
        <v>4.8065476190476186E-2</v>
      </c>
      <c r="AC6" s="388">
        <v>15684</v>
      </c>
      <c r="AD6" s="389">
        <v>-8.0872011251758136E-2</v>
      </c>
      <c r="AE6" s="388">
        <v>27546</v>
      </c>
      <c r="AF6" s="389">
        <v>9.1218815254423546E-3</v>
      </c>
      <c r="AG6" s="388">
        <v>12033</v>
      </c>
      <c r="AH6" s="389">
        <v>-2.6219956300072789E-2</v>
      </c>
      <c r="AI6" s="388">
        <v>15963</v>
      </c>
      <c r="AJ6" s="389">
        <v>-1.7177687476911729E-2</v>
      </c>
      <c r="AK6" s="388">
        <v>14719</v>
      </c>
      <c r="AL6" s="389">
        <v>-3.6336257692811347E-2</v>
      </c>
      <c r="AM6" s="388">
        <v>3796</v>
      </c>
      <c r="AN6" s="389">
        <v>0.10060887213685121</v>
      </c>
      <c r="AO6" s="388">
        <v>3309</v>
      </c>
      <c r="AP6" s="389">
        <v>-3.8640325392213848E-2</v>
      </c>
      <c r="AQ6" s="388">
        <v>7740</v>
      </c>
      <c r="AR6" s="389">
        <v>-3.7313432835820892E-2</v>
      </c>
      <c r="AS6" s="388">
        <v>10755</v>
      </c>
      <c r="AT6" s="389">
        <v>8.2972510321216442E-2</v>
      </c>
      <c r="AU6" s="388">
        <v>10589</v>
      </c>
      <c r="AV6" s="389">
        <v>-0.10308317804506184</v>
      </c>
      <c r="AW6" s="388">
        <v>1195</v>
      </c>
      <c r="AX6" s="389">
        <v>0.17618110236220463</v>
      </c>
      <c r="AY6" s="388">
        <v>1357</v>
      </c>
      <c r="AZ6" s="389">
        <v>0.24839006439742417</v>
      </c>
      <c r="BA6" s="388">
        <v>4291</v>
      </c>
      <c r="BB6" s="389">
        <v>0.16224268689057419</v>
      </c>
    </row>
    <row r="7" spans="1:54" s="4" customFormat="1" x14ac:dyDescent="0.25">
      <c r="A7" s="1"/>
      <c r="B7" s="53" t="s">
        <v>79</v>
      </c>
      <c r="C7" s="131">
        <v>427058</v>
      </c>
      <c r="D7" s="389">
        <v>-1.2831448259282618E-2</v>
      </c>
      <c r="E7" s="131">
        <v>367393</v>
      </c>
      <c r="F7" s="389">
        <v>-1.7434583538372683E-2</v>
      </c>
      <c r="G7" s="131">
        <v>59665</v>
      </c>
      <c r="H7" s="389">
        <v>1.6491473158764425E-2</v>
      </c>
      <c r="I7" s="131">
        <v>14499.717984976494</v>
      </c>
      <c r="J7" s="389">
        <v>-6.0358100630390266E-2</v>
      </c>
      <c r="K7" s="131">
        <v>7151.6895528414652</v>
      </c>
      <c r="L7" s="389">
        <v>-9.0250730155752135E-2</v>
      </c>
      <c r="M7" s="131">
        <v>21651.407537817959</v>
      </c>
      <c r="N7" s="389">
        <v>-7.0446891756522079E-2</v>
      </c>
      <c r="O7" s="131">
        <v>38013.592462182045</v>
      </c>
      <c r="P7" s="389">
        <v>7.3687015430761837E-2</v>
      </c>
      <c r="Q7" s="131">
        <v>146086</v>
      </c>
      <c r="R7" s="389">
        <v>-2.5255052678636924E-2</v>
      </c>
      <c r="S7" s="131">
        <v>50290</v>
      </c>
      <c r="T7" s="389">
        <v>-8.6201257404513565E-2</v>
      </c>
      <c r="U7" s="131">
        <v>13766</v>
      </c>
      <c r="V7" s="389">
        <v>-6.1302420729628326E-2</v>
      </c>
      <c r="W7" s="131">
        <v>13227</v>
      </c>
      <c r="X7" s="389">
        <v>-1.8865076969514227E-3</v>
      </c>
      <c r="Y7" s="131">
        <v>17887</v>
      </c>
      <c r="Z7" s="389">
        <v>9.4876660341556063E-2</v>
      </c>
      <c r="AA7" s="131">
        <v>6460</v>
      </c>
      <c r="AB7" s="389">
        <v>-3.0612244897959218E-2</v>
      </c>
      <c r="AC7" s="131">
        <v>12139</v>
      </c>
      <c r="AD7" s="389">
        <v>-0.1249279123414071</v>
      </c>
      <c r="AE7" s="131">
        <v>21959</v>
      </c>
      <c r="AF7" s="389">
        <v>1.2542075898003491E-2</v>
      </c>
      <c r="AG7" s="131">
        <v>11579</v>
      </c>
      <c r="AH7" s="389">
        <v>-6.8238512915426042E-2</v>
      </c>
      <c r="AI7" s="131">
        <v>14638</v>
      </c>
      <c r="AJ7" s="389">
        <v>-7.6641645114489343E-2</v>
      </c>
      <c r="AK7" s="131">
        <v>16209</v>
      </c>
      <c r="AL7" s="389">
        <v>4.5337288791435615E-2</v>
      </c>
      <c r="AM7" s="131">
        <v>4237</v>
      </c>
      <c r="AN7" s="389">
        <v>2.1948866377231147E-2</v>
      </c>
      <c r="AO7" s="131">
        <v>3765</v>
      </c>
      <c r="AP7" s="389">
        <v>0.224390243902439</v>
      </c>
      <c r="AQ7" s="131">
        <v>4271</v>
      </c>
      <c r="AR7" s="389">
        <v>2.8413195280519998E-2</v>
      </c>
      <c r="AS7" s="131">
        <v>10544</v>
      </c>
      <c r="AT7" s="389">
        <v>0.13853795486448539</v>
      </c>
      <c r="AU7" s="131">
        <v>12363</v>
      </c>
      <c r="AV7" s="389">
        <v>6.6695427092321014E-2</v>
      </c>
      <c r="AW7" s="131">
        <v>1516</v>
      </c>
      <c r="AX7" s="389">
        <v>0.14070729872084264</v>
      </c>
      <c r="AY7" s="131">
        <v>1311</v>
      </c>
      <c r="AZ7" s="389">
        <v>0.14099216710182771</v>
      </c>
      <c r="BA7" s="131">
        <v>5146</v>
      </c>
      <c r="BB7" s="389">
        <v>0.27344716654293499</v>
      </c>
    </row>
    <row r="8" spans="1:54" s="4" customFormat="1" x14ac:dyDescent="0.25">
      <c r="A8" s="390"/>
      <c r="B8" s="53" t="s">
        <v>80</v>
      </c>
      <c r="C8" s="131">
        <v>471494</v>
      </c>
      <c r="D8" s="389">
        <v>-2.3057382382071223E-2</v>
      </c>
      <c r="E8" s="131">
        <v>399378</v>
      </c>
      <c r="F8" s="389">
        <v>9.8716982658784147E-3</v>
      </c>
      <c r="G8" s="131">
        <v>72116</v>
      </c>
      <c r="H8" s="389">
        <v>-0.1724881810253821</v>
      </c>
      <c r="I8" s="131">
        <v>16862.838861126853</v>
      </c>
      <c r="J8" s="389">
        <v>-0.23828936655296395</v>
      </c>
      <c r="K8" s="131">
        <v>9317.19972147712</v>
      </c>
      <c r="L8" s="389">
        <v>-0.21748011430927661</v>
      </c>
      <c r="M8" s="131">
        <v>26180.038582603971</v>
      </c>
      <c r="N8" s="389">
        <v>-0.23101163582345363</v>
      </c>
      <c r="O8" s="131">
        <v>45935.961417468148</v>
      </c>
      <c r="P8" s="389">
        <v>-0.13496845987977368</v>
      </c>
      <c r="Q8" s="131">
        <v>174044</v>
      </c>
      <c r="R8" s="389">
        <v>4.0708938266880379E-2</v>
      </c>
      <c r="S8" s="131">
        <v>59646</v>
      </c>
      <c r="T8" s="389">
        <v>-6.3215592655997188E-2</v>
      </c>
      <c r="U8" s="131">
        <v>11715</v>
      </c>
      <c r="V8" s="389">
        <v>4.1518492176386923E-2</v>
      </c>
      <c r="W8" s="131">
        <v>13316</v>
      </c>
      <c r="X8" s="389">
        <v>-0.13211236394446979</v>
      </c>
      <c r="Y8" s="131">
        <v>15302</v>
      </c>
      <c r="Z8" s="389">
        <v>0.21146385876019314</v>
      </c>
      <c r="AA8" s="131">
        <v>7214</v>
      </c>
      <c r="AB8" s="389">
        <v>-1.5422410263409292E-2</v>
      </c>
      <c r="AC8" s="131">
        <v>12094</v>
      </c>
      <c r="AD8" s="389">
        <v>-6.1097740858628957E-2</v>
      </c>
      <c r="AE8" s="131">
        <v>21398</v>
      </c>
      <c r="AF8" s="389">
        <v>-4.613738688539204E-2</v>
      </c>
      <c r="AG8" s="131">
        <v>10646</v>
      </c>
      <c r="AH8" s="389">
        <v>-1.8530469254171678E-2</v>
      </c>
      <c r="AI8" s="131">
        <v>14131</v>
      </c>
      <c r="AJ8" s="389">
        <v>-7.6525944321003792E-2</v>
      </c>
      <c r="AK8" s="131">
        <v>13478</v>
      </c>
      <c r="AL8" s="389">
        <v>-9.5436241610738271E-2</v>
      </c>
      <c r="AM8" s="131">
        <v>4238</v>
      </c>
      <c r="AN8" s="389">
        <v>-2.7758660243175082E-2</v>
      </c>
      <c r="AO8" s="131">
        <v>2846</v>
      </c>
      <c r="AP8" s="389">
        <v>-1.2833853624696467E-2</v>
      </c>
      <c r="AQ8" s="131">
        <v>5759</v>
      </c>
      <c r="AR8" s="389">
        <v>0.14493041749502988</v>
      </c>
      <c r="AS8" s="131">
        <v>11586</v>
      </c>
      <c r="AT8" s="389">
        <v>9.270961048759796E-2</v>
      </c>
      <c r="AU8" s="131">
        <v>12922</v>
      </c>
      <c r="AV8" s="389">
        <v>7.6833333333333309E-2</v>
      </c>
      <c r="AW8" s="131">
        <v>2061</v>
      </c>
      <c r="AX8" s="389">
        <v>0.61141516810007812</v>
      </c>
      <c r="AY8" s="131">
        <v>1478</v>
      </c>
      <c r="AZ8" s="389">
        <v>1.3717421124828544E-2</v>
      </c>
      <c r="BA8" s="131">
        <v>5504</v>
      </c>
      <c r="BB8" s="389">
        <v>0.36136532278011368</v>
      </c>
    </row>
    <row r="9" spans="1:54" s="4" customFormat="1" x14ac:dyDescent="0.25">
      <c r="A9" s="391"/>
      <c r="B9" s="53" t="s">
        <v>81</v>
      </c>
      <c r="C9" s="131">
        <v>507188</v>
      </c>
      <c r="D9" s="389">
        <v>7.9936803464737194E-2</v>
      </c>
      <c r="E9" s="131">
        <v>391088</v>
      </c>
      <c r="F9" s="389">
        <v>4.9303483654939972E-2</v>
      </c>
      <c r="G9" s="131">
        <v>116100</v>
      </c>
      <c r="H9" s="389">
        <v>0.19772216147069144</v>
      </c>
      <c r="I9" s="131">
        <v>30964.490578416597</v>
      </c>
      <c r="J9" s="389">
        <v>0.14153371625610389</v>
      </c>
      <c r="K9" s="131">
        <v>13056.844840223401</v>
      </c>
      <c r="L9" s="389">
        <v>-8.2983143534665071E-4</v>
      </c>
      <c r="M9" s="131">
        <v>44021.335418639996</v>
      </c>
      <c r="N9" s="389">
        <v>9.5248015010844345E-2</v>
      </c>
      <c r="O9" s="131">
        <v>72078.664581360004</v>
      </c>
      <c r="P9" s="389">
        <v>0.27031073896464819</v>
      </c>
      <c r="Q9" s="131">
        <v>178343</v>
      </c>
      <c r="R9" s="389">
        <v>5.0120413823153687E-2</v>
      </c>
      <c r="S9" s="131">
        <v>52379</v>
      </c>
      <c r="T9" s="389">
        <v>-8.8557534013283812E-3</v>
      </c>
      <c r="U9" s="131">
        <v>17697</v>
      </c>
      <c r="V9" s="389">
        <v>-0.11470735367683838</v>
      </c>
      <c r="W9" s="131">
        <v>14069</v>
      </c>
      <c r="X9" s="389">
        <v>0.10701077976237316</v>
      </c>
      <c r="Y9" s="131">
        <v>22984</v>
      </c>
      <c r="Z9" s="389">
        <v>-6.3635622912083467E-2</v>
      </c>
      <c r="AA9" s="131">
        <v>8240</v>
      </c>
      <c r="AB9" s="389">
        <v>0.11066181426068211</v>
      </c>
      <c r="AC9" s="131">
        <v>12864</v>
      </c>
      <c r="AD9" s="389">
        <v>1.2833635146838773E-2</v>
      </c>
      <c r="AE9" s="131">
        <v>12806</v>
      </c>
      <c r="AF9" s="389">
        <v>0.32594740111824394</v>
      </c>
      <c r="AG9" s="131">
        <v>5335</v>
      </c>
      <c r="AH9" s="389">
        <v>0.38679490512087344</v>
      </c>
      <c r="AI9" s="131">
        <v>6759</v>
      </c>
      <c r="AJ9" s="389">
        <v>0.2176184471266438</v>
      </c>
      <c r="AK9" s="131">
        <v>8162</v>
      </c>
      <c r="AL9" s="389">
        <v>0.24610687022900768</v>
      </c>
      <c r="AM9" s="131">
        <v>5974</v>
      </c>
      <c r="AN9" s="389">
        <v>0.10038681156750773</v>
      </c>
      <c r="AO9" s="131">
        <v>2948</v>
      </c>
      <c r="AP9" s="389">
        <v>0.20918785890073832</v>
      </c>
      <c r="AQ9" s="131">
        <v>7041</v>
      </c>
      <c r="AR9" s="389">
        <v>-0.19623287671232881</v>
      </c>
      <c r="AS9" s="131">
        <v>12100</v>
      </c>
      <c r="AT9" s="389">
        <v>6.8904593639576017E-2</v>
      </c>
      <c r="AU9" s="131">
        <v>13838</v>
      </c>
      <c r="AV9" s="389">
        <v>0.13398344669343598</v>
      </c>
      <c r="AW9" s="131">
        <v>2192</v>
      </c>
      <c r="AX9" s="389">
        <v>0.40063897763578282</v>
      </c>
      <c r="AY9" s="131">
        <v>1566</v>
      </c>
      <c r="AZ9" s="389">
        <v>-0.10769230769230764</v>
      </c>
      <c r="BA9" s="131">
        <v>5791</v>
      </c>
      <c r="BB9" s="389">
        <v>0.61174505983857497</v>
      </c>
    </row>
    <row r="10" spans="1:54" s="4" customFormat="1" x14ac:dyDescent="0.25">
      <c r="A10" s="390"/>
      <c r="B10" s="53" t="s">
        <v>82</v>
      </c>
      <c r="C10" s="131">
        <v>456648</v>
      </c>
      <c r="D10" s="389">
        <v>1.6320398829329008E-2</v>
      </c>
      <c r="E10" s="131">
        <v>342216</v>
      </c>
      <c r="F10" s="389">
        <v>3.5374133194563839E-2</v>
      </c>
      <c r="G10" s="131">
        <v>114432</v>
      </c>
      <c r="H10" s="389">
        <v>-3.6694699093365646E-2</v>
      </c>
      <c r="I10" s="131">
        <v>31022.011014896641</v>
      </c>
      <c r="J10" s="389">
        <v>-3.4636547493881231E-2</v>
      </c>
      <c r="K10" s="131">
        <v>12784.692368168448</v>
      </c>
      <c r="L10" s="389">
        <v>-0.16384645341062321</v>
      </c>
      <c r="M10" s="131">
        <v>43806.703383065091</v>
      </c>
      <c r="N10" s="389">
        <v>-7.6294049651097762E-2</v>
      </c>
      <c r="O10" s="131">
        <v>70625.296616820488</v>
      </c>
      <c r="P10" s="389">
        <v>-1.0379709624980804E-2</v>
      </c>
      <c r="Q10" s="131">
        <v>184693</v>
      </c>
      <c r="R10" s="389">
        <v>6.2687717925407727E-2</v>
      </c>
      <c r="S10" s="131">
        <v>44442</v>
      </c>
      <c r="T10" s="389">
        <v>-0.1335490914762536</v>
      </c>
      <c r="U10" s="131">
        <v>13234</v>
      </c>
      <c r="V10" s="389">
        <v>2.267402312750022E-4</v>
      </c>
      <c r="W10" s="131">
        <v>11448</v>
      </c>
      <c r="X10" s="389">
        <v>4.3383157127232952E-2</v>
      </c>
      <c r="Y10" s="131">
        <v>14527</v>
      </c>
      <c r="Z10" s="389">
        <v>0.1502890173410405</v>
      </c>
      <c r="AA10" s="131">
        <v>8989</v>
      </c>
      <c r="AB10" s="389">
        <v>0.12587675350701399</v>
      </c>
      <c r="AC10" s="131">
        <v>12097</v>
      </c>
      <c r="AD10" s="389">
        <v>-5.7832121612688692E-4</v>
      </c>
      <c r="AE10" s="131">
        <v>1096</v>
      </c>
      <c r="AF10" s="389">
        <v>0.53286713286713283</v>
      </c>
      <c r="AG10" s="131">
        <v>822</v>
      </c>
      <c r="AH10" s="389">
        <v>0.40273037542662116</v>
      </c>
      <c r="AI10" s="131">
        <v>1100</v>
      </c>
      <c r="AJ10" s="389">
        <v>0.46082337317397082</v>
      </c>
      <c r="AK10" s="131">
        <v>2074</v>
      </c>
      <c r="AL10" s="389">
        <v>0.21999999999999997</v>
      </c>
      <c r="AM10" s="131">
        <v>4307</v>
      </c>
      <c r="AN10" s="389">
        <v>8.2160804020100509E-2</v>
      </c>
      <c r="AO10" s="131">
        <v>2299</v>
      </c>
      <c r="AP10" s="389">
        <v>0.37582286056253733</v>
      </c>
      <c r="AQ10" s="131">
        <v>7998</v>
      </c>
      <c r="AR10" s="389">
        <v>-0.11172812083518435</v>
      </c>
      <c r="AS10" s="131">
        <v>12485</v>
      </c>
      <c r="AT10" s="389">
        <v>0.126601696444685</v>
      </c>
      <c r="AU10" s="131">
        <v>12433</v>
      </c>
      <c r="AV10" s="389">
        <v>7.1625581796242122E-2</v>
      </c>
      <c r="AW10" s="131">
        <v>1864</v>
      </c>
      <c r="AX10" s="389">
        <v>0.46656176239181746</v>
      </c>
      <c r="AY10" s="131">
        <v>1834</v>
      </c>
      <c r="AZ10" s="389">
        <v>-1.0787486515641875E-2</v>
      </c>
      <c r="BA10" s="131">
        <v>4474</v>
      </c>
      <c r="BB10" s="389">
        <v>4.1433891992551208E-2</v>
      </c>
    </row>
    <row r="11" spans="1:54" s="4" customFormat="1" x14ac:dyDescent="0.25">
      <c r="A11" s="1"/>
      <c r="B11" s="53" t="s">
        <v>83</v>
      </c>
      <c r="C11" s="131">
        <v>487926</v>
      </c>
      <c r="D11" s="389">
        <v>7.9367677768732436E-2</v>
      </c>
      <c r="E11" s="131">
        <v>353131</v>
      </c>
      <c r="F11" s="389">
        <v>6.5219752043679025E-2</v>
      </c>
      <c r="G11" s="131">
        <v>134795</v>
      </c>
      <c r="H11" s="389">
        <v>0.11827805339395048</v>
      </c>
      <c r="I11" s="131">
        <v>33824.418118436341</v>
      </c>
      <c r="J11" s="389">
        <v>2.0444214948849293E-2</v>
      </c>
      <c r="K11" s="131">
        <v>15138.319163440565</v>
      </c>
      <c r="L11" s="389">
        <v>1.6869881319002911E-2</v>
      </c>
      <c r="M11" s="131">
        <v>48962.737281876907</v>
      </c>
      <c r="N11" s="389">
        <v>1.9336420427874534E-2</v>
      </c>
      <c r="O11" s="131">
        <v>85832.262718123093</v>
      </c>
      <c r="P11" s="389">
        <v>0.18382686960004202</v>
      </c>
      <c r="Q11" s="131">
        <v>191592</v>
      </c>
      <c r="R11" s="389">
        <v>8.7003636734994894E-2</v>
      </c>
      <c r="S11" s="131">
        <v>50366</v>
      </c>
      <c r="T11" s="389">
        <v>3.094935931551146E-2</v>
      </c>
      <c r="U11" s="131">
        <v>10856</v>
      </c>
      <c r="V11" s="389">
        <v>-2.4809335661122311E-3</v>
      </c>
      <c r="W11" s="131">
        <v>10880</v>
      </c>
      <c r="X11" s="389">
        <v>6.4370964586186741E-2</v>
      </c>
      <c r="Y11" s="131">
        <v>10911</v>
      </c>
      <c r="Z11" s="389">
        <v>8.8922155688622828E-2</v>
      </c>
      <c r="AA11" s="131">
        <v>11704</v>
      </c>
      <c r="AB11" s="389">
        <v>0.21146879205051228</v>
      </c>
      <c r="AC11" s="131">
        <v>10744</v>
      </c>
      <c r="AD11" s="389">
        <v>-3.1897639214272799E-2</v>
      </c>
      <c r="AE11" s="131">
        <v>1556</v>
      </c>
      <c r="AF11" s="389">
        <v>0.15946348733233973</v>
      </c>
      <c r="AG11" s="131">
        <v>1271</v>
      </c>
      <c r="AH11" s="389">
        <v>-0.13301500682128242</v>
      </c>
      <c r="AI11" s="131">
        <v>494</v>
      </c>
      <c r="AJ11" s="389">
        <v>0.39548022598870047</v>
      </c>
      <c r="AK11" s="131">
        <v>1774</v>
      </c>
      <c r="AL11" s="389">
        <v>0.1779548472775565</v>
      </c>
      <c r="AM11" s="131">
        <v>3287</v>
      </c>
      <c r="AN11" s="389">
        <v>-9.0443171540548484E-3</v>
      </c>
      <c r="AO11" s="131">
        <v>2045</v>
      </c>
      <c r="AP11" s="389">
        <v>4.0183112919633723E-2</v>
      </c>
      <c r="AQ11" s="131">
        <v>8862</v>
      </c>
      <c r="AR11" s="389">
        <v>-8.2133609528741602E-2</v>
      </c>
      <c r="AS11" s="131">
        <v>14415</v>
      </c>
      <c r="AT11" s="389">
        <v>8.5875706214689318E-2</v>
      </c>
      <c r="AU11" s="131">
        <v>14172</v>
      </c>
      <c r="AV11" s="389">
        <v>4.8457497965524787E-2</v>
      </c>
      <c r="AW11" s="131">
        <v>1868</v>
      </c>
      <c r="AX11" s="389">
        <v>0.26130992572586087</v>
      </c>
      <c r="AY11" s="131">
        <v>1564</v>
      </c>
      <c r="AZ11" s="389">
        <v>-0.16274089935760172</v>
      </c>
      <c r="BA11" s="131">
        <v>4770</v>
      </c>
      <c r="BB11" s="389">
        <v>4.1946308724827297E-4</v>
      </c>
    </row>
    <row r="12" spans="1:54" s="4" customFormat="1" x14ac:dyDescent="0.25">
      <c r="A12" s="1"/>
      <c r="B12" s="53" t="s">
        <v>84</v>
      </c>
      <c r="C12" s="131">
        <v>518361</v>
      </c>
      <c r="D12" s="389">
        <v>-3.3170502166690596E-4</v>
      </c>
      <c r="E12" s="131">
        <v>372875</v>
      </c>
      <c r="F12" s="389">
        <v>-2.2697786572660417E-2</v>
      </c>
      <c r="G12" s="131">
        <v>145486</v>
      </c>
      <c r="H12" s="389">
        <v>6.1957108862903176E-2</v>
      </c>
      <c r="I12" s="131">
        <v>42914.558333723558</v>
      </c>
      <c r="J12" s="389">
        <v>6.7007403716963232E-3</v>
      </c>
      <c r="K12" s="131">
        <v>20419.835151588992</v>
      </c>
      <c r="L12" s="389">
        <v>5.2549434289324903E-2</v>
      </c>
      <c r="M12" s="131">
        <v>63334.393485312554</v>
      </c>
      <c r="N12" s="389">
        <v>2.1040439035894698E-2</v>
      </c>
      <c r="O12" s="131">
        <v>82151.606514687446</v>
      </c>
      <c r="P12" s="389">
        <v>9.5811639814406435E-2</v>
      </c>
      <c r="Q12" s="131">
        <v>187928</v>
      </c>
      <c r="R12" s="389">
        <v>-4.9240871998016855E-2</v>
      </c>
      <c r="S12" s="131">
        <v>45045</v>
      </c>
      <c r="T12" s="389">
        <v>-0.10236738272687418</v>
      </c>
      <c r="U12" s="131">
        <v>17684</v>
      </c>
      <c r="V12" s="389">
        <v>-2.3361131054288387E-2</v>
      </c>
      <c r="W12" s="131">
        <v>15221</v>
      </c>
      <c r="X12" s="389">
        <v>-6.0548080483890931E-2</v>
      </c>
      <c r="Y12" s="131">
        <v>16814</v>
      </c>
      <c r="Z12" s="389">
        <v>8.8143929588402781E-2</v>
      </c>
      <c r="AA12" s="131">
        <v>11622</v>
      </c>
      <c r="AB12" s="389">
        <v>0.13507178435394085</v>
      </c>
      <c r="AC12" s="131">
        <v>11450</v>
      </c>
      <c r="AD12" s="389">
        <v>-2.6277744706182493E-2</v>
      </c>
      <c r="AE12" s="131">
        <v>1767</v>
      </c>
      <c r="AF12" s="389">
        <v>0.35818601076095313</v>
      </c>
      <c r="AG12" s="131">
        <v>2485</v>
      </c>
      <c r="AH12" s="389">
        <v>0.14252873563218382</v>
      </c>
      <c r="AI12" s="131">
        <v>272</v>
      </c>
      <c r="AJ12" s="389">
        <v>7.9365079365079305E-2</v>
      </c>
      <c r="AK12" s="131">
        <v>2614</v>
      </c>
      <c r="AL12" s="389">
        <v>-5.4953000723065748E-2</v>
      </c>
      <c r="AM12" s="131">
        <v>5353</v>
      </c>
      <c r="AN12" s="389">
        <v>-6.0712405685207971E-2</v>
      </c>
      <c r="AO12" s="131">
        <v>3340</v>
      </c>
      <c r="AP12" s="389">
        <v>-4.8974943052391806E-2</v>
      </c>
      <c r="AQ12" s="131">
        <v>8296</v>
      </c>
      <c r="AR12" s="389">
        <v>-0.12155866158407458</v>
      </c>
      <c r="AS12" s="131">
        <v>15219</v>
      </c>
      <c r="AT12" s="389">
        <v>0.18870577208466766</v>
      </c>
      <c r="AU12" s="131">
        <v>17538</v>
      </c>
      <c r="AV12" s="389">
        <v>0.20172673701521182</v>
      </c>
      <c r="AW12" s="131">
        <v>1951</v>
      </c>
      <c r="AX12" s="389">
        <v>0.15786350148367956</v>
      </c>
      <c r="AY12" s="131">
        <v>1743</v>
      </c>
      <c r="AZ12" s="389">
        <v>-0.14975609756097563</v>
      </c>
      <c r="BA12" s="131">
        <v>6533</v>
      </c>
      <c r="BB12" s="389">
        <v>0.15587402689313512</v>
      </c>
    </row>
    <row r="13" spans="1:54" s="4" customFormat="1" x14ac:dyDescent="0.25">
      <c r="A13" s="1"/>
      <c r="B13" s="53" t="s">
        <v>85</v>
      </c>
      <c r="C13" s="131">
        <v>520934</v>
      </c>
      <c r="D13" s="389">
        <v>1.1453590532682245E-2</v>
      </c>
      <c r="E13" s="131">
        <v>372322</v>
      </c>
      <c r="F13" s="389">
        <v>3.8312110239659969E-3</v>
      </c>
      <c r="G13" s="131">
        <v>148612</v>
      </c>
      <c r="H13" s="389">
        <v>3.1068311432417062E-2</v>
      </c>
      <c r="I13" s="131">
        <v>38738.930831565245</v>
      </c>
      <c r="J13" s="389">
        <v>2.411684234798539E-3</v>
      </c>
      <c r="K13" s="131">
        <v>19223.569809673168</v>
      </c>
      <c r="L13" s="389">
        <v>4.7981875671250007E-2</v>
      </c>
      <c r="M13" s="131">
        <v>57962.50064123841</v>
      </c>
      <c r="N13" s="389">
        <v>1.7079618607298119E-2</v>
      </c>
      <c r="O13" s="131">
        <v>90649.49935876159</v>
      </c>
      <c r="P13" s="389">
        <v>4.0216340961624963E-2</v>
      </c>
      <c r="Q13" s="131">
        <v>191926</v>
      </c>
      <c r="R13" s="389">
        <v>5.9331006216127857E-3</v>
      </c>
      <c r="S13" s="131">
        <v>46019</v>
      </c>
      <c r="T13" s="389">
        <v>-0.10395654036372137</v>
      </c>
      <c r="U13" s="131">
        <v>19022</v>
      </c>
      <c r="V13" s="389">
        <v>1.6186762113360675E-2</v>
      </c>
      <c r="W13" s="131">
        <v>11960</v>
      </c>
      <c r="X13" s="389">
        <v>-1.3526888815572402E-2</v>
      </c>
      <c r="Y13" s="131">
        <v>17966</v>
      </c>
      <c r="Z13" s="389">
        <v>6.4210401611183521E-2</v>
      </c>
      <c r="AA13" s="131">
        <v>10957</v>
      </c>
      <c r="AB13" s="389">
        <v>0.29806894917663773</v>
      </c>
      <c r="AC13" s="131">
        <v>16523</v>
      </c>
      <c r="AD13" s="389">
        <v>-0.12046204620462042</v>
      </c>
      <c r="AE13" s="131">
        <v>1485</v>
      </c>
      <c r="AF13" s="389">
        <v>0.25847457627118642</v>
      </c>
      <c r="AG13" s="131">
        <v>1374</v>
      </c>
      <c r="AH13" s="389">
        <v>0.17939914163090132</v>
      </c>
      <c r="AI13" s="131">
        <v>310</v>
      </c>
      <c r="AJ13" s="389">
        <v>1.0666666666666669</v>
      </c>
      <c r="AK13" s="131">
        <v>1620</v>
      </c>
      <c r="AL13" s="389">
        <v>0.20356612184249623</v>
      </c>
      <c r="AM13" s="131">
        <v>2800</v>
      </c>
      <c r="AN13" s="389">
        <v>-9.9009900990099098E-3</v>
      </c>
      <c r="AO13" s="131">
        <v>2577</v>
      </c>
      <c r="AP13" s="389">
        <v>3.7022132796780793E-2</v>
      </c>
      <c r="AQ13" s="131">
        <v>8007</v>
      </c>
      <c r="AR13" s="389">
        <v>-1.282209345333496E-2</v>
      </c>
      <c r="AS13" s="131">
        <v>14104</v>
      </c>
      <c r="AT13" s="389">
        <v>0.16168355160200965</v>
      </c>
      <c r="AU13" s="131">
        <v>15941</v>
      </c>
      <c r="AV13" s="389">
        <v>2.1335212711430129E-2</v>
      </c>
      <c r="AW13" s="131">
        <v>1419</v>
      </c>
      <c r="AX13" s="389">
        <v>0.11556603773584895</v>
      </c>
      <c r="AY13" s="131">
        <v>1644</v>
      </c>
      <c r="AZ13" s="389">
        <v>-6.0790273556232677E-4</v>
      </c>
      <c r="BA13" s="131">
        <v>6668</v>
      </c>
      <c r="BB13" s="389">
        <v>0.1367200818274803</v>
      </c>
    </row>
    <row r="14" spans="1:54" s="4" customFormat="1" x14ac:dyDescent="0.25">
      <c r="A14" s="1"/>
      <c r="B14" s="53" t="s">
        <v>86</v>
      </c>
      <c r="C14" s="131">
        <v>484267</v>
      </c>
      <c r="D14" s="389">
        <v>4.6740143047663052E-2</v>
      </c>
      <c r="E14" s="131">
        <v>366992</v>
      </c>
      <c r="F14" s="389">
        <v>5.1104256349008503E-2</v>
      </c>
      <c r="G14" s="131">
        <v>117275</v>
      </c>
      <c r="H14" s="389">
        <v>3.3314536451266141E-2</v>
      </c>
      <c r="I14" s="131">
        <v>33788.022037777926</v>
      </c>
      <c r="J14" s="389">
        <v>6.0380207074097525E-2</v>
      </c>
      <c r="K14" s="131">
        <v>17241.590933562824</v>
      </c>
      <c r="L14" s="389">
        <v>0.24850036996473324</v>
      </c>
      <c r="M14" s="131">
        <v>51029.61297134075</v>
      </c>
      <c r="N14" s="389">
        <v>0.11725972084799241</v>
      </c>
      <c r="O14" s="131">
        <v>66245.387028659243</v>
      </c>
      <c r="P14" s="389">
        <v>-2.3218917299664965E-2</v>
      </c>
      <c r="Q14" s="131">
        <v>190728</v>
      </c>
      <c r="R14" s="389">
        <v>2.2867684915050646E-2</v>
      </c>
      <c r="S14" s="131">
        <v>52488</v>
      </c>
      <c r="T14" s="389">
        <v>-7.8820527360362602E-3</v>
      </c>
      <c r="U14" s="131">
        <v>13444</v>
      </c>
      <c r="V14" s="389">
        <v>8.5594315245478114E-2</v>
      </c>
      <c r="W14" s="131">
        <v>12097</v>
      </c>
      <c r="X14" s="389">
        <v>0.10142948192661394</v>
      </c>
      <c r="Y14" s="131">
        <v>13760</v>
      </c>
      <c r="Z14" s="389">
        <v>0.24954594987286605</v>
      </c>
      <c r="AA14" s="131">
        <v>10297</v>
      </c>
      <c r="AB14" s="389">
        <v>0.20489117715890481</v>
      </c>
      <c r="AC14" s="131">
        <v>11679</v>
      </c>
      <c r="AD14" s="389">
        <v>4.9044914816727125E-3</v>
      </c>
      <c r="AE14" s="131">
        <v>1627</v>
      </c>
      <c r="AF14" s="389">
        <v>0.31421647819063003</v>
      </c>
      <c r="AG14" s="131">
        <v>1422</v>
      </c>
      <c r="AH14" s="389">
        <v>0.23223570190641252</v>
      </c>
      <c r="AI14" s="131">
        <v>836</v>
      </c>
      <c r="AJ14" s="389">
        <v>0.32909379968203489</v>
      </c>
      <c r="AK14" s="131">
        <v>1602</v>
      </c>
      <c r="AL14" s="389">
        <v>0.28985507246376807</v>
      </c>
      <c r="AM14" s="131">
        <v>5203</v>
      </c>
      <c r="AN14" s="389">
        <v>9.5071788901823773E-3</v>
      </c>
      <c r="AO14" s="131">
        <v>2828</v>
      </c>
      <c r="AP14" s="389">
        <v>0.17686225551394097</v>
      </c>
      <c r="AQ14" s="131">
        <v>8300</v>
      </c>
      <c r="AR14" s="389">
        <v>-0.11767832465185502</v>
      </c>
      <c r="AS14" s="131">
        <v>13265</v>
      </c>
      <c r="AT14" s="389">
        <v>0.11433131720430101</v>
      </c>
      <c r="AU14" s="131">
        <v>18979</v>
      </c>
      <c r="AV14" s="389">
        <v>0.39448934606906683</v>
      </c>
      <c r="AW14" s="131">
        <v>1302</v>
      </c>
      <c r="AX14" s="389">
        <v>-0.31903765690376573</v>
      </c>
      <c r="AY14" s="131">
        <v>1864</v>
      </c>
      <c r="AZ14" s="389">
        <v>4.134078212290504E-2</v>
      </c>
      <c r="BA14" s="131">
        <v>5271</v>
      </c>
      <c r="BB14" s="389">
        <v>0.10041753653444685</v>
      </c>
    </row>
    <row r="15" spans="1:54" s="4" customFormat="1" x14ac:dyDescent="0.25">
      <c r="A15" s="392"/>
      <c r="B15" s="53" t="s">
        <v>87</v>
      </c>
      <c r="C15" s="131">
        <v>500017</v>
      </c>
      <c r="D15" s="389">
        <v>2.2188370648013045E-3</v>
      </c>
      <c r="E15" s="131">
        <v>404274</v>
      </c>
      <c r="F15" s="389">
        <v>-1.0635798541432151E-2</v>
      </c>
      <c r="G15" s="131">
        <v>95743</v>
      </c>
      <c r="H15" s="389">
        <v>6.039428508140432E-2</v>
      </c>
      <c r="I15" s="131">
        <v>22933.970302565333</v>
      </c>
      <c r="J15" s="389">
        <v>-3.3694577471445886E-2</v>
      </c>
      <c r="K15" s="131">
        <v>13427.566289688375</v>
      </c>
      <c r="L15" s="389">
        <v>8.8485816457461564E-2</v>
      </c>
      <c r="M15" s="131">
        <v>36361.536592253709</v>
      </c>
      <c r="N15" s="389">
        <v>8.0917180087332063E-3</v>
      </c>
      <c r="O15" s="131">
        <v>59381.463407746291</v>
      </c>
      <c r="P15" s="389">
        <v>9.5188179187863486E-2</v>
      </c>
      <c r="Q15" s="131">
        <v>177208</v>
      </c>
      <c r="R15" s="389">
        <v>-5.5016664444740737E-2</v>
      </c>
      <c r="S15" s="131">
        <v>59502</v>
      </c>
      <c r="T15" s="389">
        <v>-3.8817543009449951E-2</v>
      </c>
      <c r="U15" s="131">
        <v>16694</v>
      </c>
      <c r="V15" s="389">
        <v>0.14719626168224309</v>
      </c>
      <c r="W15" s="131">
        <v>13254</v>
      </c>
      <c r="X15" s="389">
        <v>-4.448129190397232E-2</v>
      </c>
      <c r="Y15" s="131">
        <v>17865</v>
      </c>
      <c r="Z15" s="389">
        <v>0.16006493506493502</v>
      </c>
      <c r="AA15" s="131">
        <v>9037</v>
      </c>
      <c r="AB15" s="389">
        <v>0.14551907719609591</v>
      </c>
      <c r="AC15" s="131">
        <v>11565</v>
      </c>
      <c r="AD15" s="389">
        <v>-6.9664548306652696E-2</v>
      </c>
      <c r="AE15" s="131">
        <v>14454</v>
      </c>
      <c r="AF15" s="389">
        <v>8.1157902610516919E-2</v>
      </c>
      <c r="AG15" s="131">
        <v>7894</v>
      </c>
      <c r="AH15" s="389">
        <v>-0.19629403380166977</v>
      </c>
      <c r="AI15" s="131">
        <v>10670</v>
      </c>
      <c r="AJ15" s="389">
        <v>0.11739449156979798</v>
      </c>
      <c r="AK15" s="131">
        <v>7496</v>
      </c>
      <c r="AL15" s="389">
        <v>1.7925040738729026E-2</v>
      </c>
      <c r="AM15" s="131">
        <v>8074</v>
      </c>
      <c r="AN15" s="389">
        <v>-5.3791163717332724E-2</v>
      </c>
      <c r="AO15" s="131">
        <v>2973</v>
      </c>
      <c r="AP15" s="389">
        <v>-1.360318513603187E-2</v>
      </c>
      <c r="AQ15" s="131">
        <v>8837</v>
      </c>
      <c r="AR15" s="389">
        <v>-1.8111111111111078E-2</v>
      </c>
      <c r="AS15" s="131">
        <v>14212</v>
      </c>
      <c r="AT15" s="389">
        <v>0.12659532302814114</v>
      </c>
      <c r="AU15" s="131">
        <v>14009</v>
      </c>
      <c r="AV15" s="389">
        <v>4.5525785506381089E-2</v>
      </c>
      <c r="AW15" s="131">
        <v>1937</v>
      </c>
      <c r="AX15" s="389">
        <v>0.36504580690627209</v>
      </c>
      <c r="AY15" s="131">
        <v>2062</v>
      </c>
      <c r="AZ15" s="389">
        <v>0.31925783749200254</v>
      </c>
      <c r="BA15" s="131">
        <v>6531</v>
      </c>
      <c r="BB15" s="389">
        <v>0.20944444444444454</v>
      </c>
    </row>
    <row r="16" spans="1:54" s="4" customFormat="1" x14ac:dyDescent="0.25">
      <c r="A16" s="393"/>
      <c r="B16" s="53" t="s">
        <v>88</v>
      </c>
      <c r="C16" s="131">
        <v>446730</v>
      </c>
      <c r="D16" s="389">
        <v>2.8279824327186009E-2</v>
      </c>
      <c r="E16" s="131">
        <v>375264</v>
      </c>
      <c r="F16" s="389">
        <v>2.5056611607496393E-2</v>
      </c>
      <c r="G16" s="131">
        <v>71466</v>
      </c>
      <c r="H16" s="389">
        <v>4.5542990066273603E-2</v>
      </c>
      <c r="I16" s="131">
        <v>15282.547668598061</v>
      </c>
      <c r="J16" s="389">
        <v>-2.6770744516985689E-2</v>
      </c>
      <c r="K16" s="131">
        <v>10108.787278285685</v>
      </c>
      <c r="L16" s="389">
        <v>6.3905376790414525E-2</v>
      </c>
      <c r="M16" s="131">
        <v>25391.334946883748</v>
      </c>
      <c r="N16" s="389">
        <v>7.4122969646590597E-3</v>
      </c>
      <c r="O16" s="131">
        <v>46074.665053116252</v>
      </c>
      <c r="P16" s="389">
        <v>6.7816435408824649E-2</v>
      </c>
      <c r="Q16" s="131">
        <v>148069</v>
      </c>
      <c r="R16" s="389">
        <v>1.319967154783086E-2</v>
      </c>
      <c r="S16" s="131">
        <v>65979</v>
      </c>
      <c r="T16" s="389">
        <v>7.0983345778008688E-2</v>
      </c>
      <c r="U16" s="131">
        <v>11111</v>
      </c>
      <c r="V16" s="389">
        <v>3.1599855543518185E-3</v>
      </c>
      <c r="W16" s="131">
        <v>12765</v>
      </c>
      <c r="X16" s="389">
        <v>-3.2074613284804321E-2</v>
      </c>
      <c r="Y16" s="131">
        <v>11364</v>
      </c>
      <c r="Z16" s="389">
        <v>0.24020517297828214</v>
      </c>
      <c r="AA16" s="131">
        <v>6613</v>
      </c>
      <c r="AB16" s="389">
        <v>0.10844787127053301</v>
      </c>
      <c r="AC16" s="131">
        <v>11118</v>
      </c>
      <c r="AD16" s="389">
        <v>-3.0266027038813759E-2</v>
      </c>
      <c r="AE16" s="131">
        <v>23371</v>
      </c>
      <c r="AF16" s="389">
        <v>-4.0244753808878486E-2</v>
      </c>
      <c r="AG16" s="131">
        <v>10306</v>
      </c>
      <c r="AH16" s="389">
        <v>-0.20984436095990189</v>
      </c>
      <c r="AI16" s="131">
        <v>17265</v>
      </c>
      <c r="AJ16" s="389">
        <v>0.10531370038412291</v>
      </c>
      <c r="AK16" s="131">
        <v>9567</v>
      </c>
      <c r="AL16" s="389">
        <v>-4.8059701492537354E-2</v>
      </c>
      <c r="AM16" s="131">
        <v>5524</v>
      </c>
      <c r="AN16" s="389">
        <v>2.0506188804729319E-2</v>
      </c>
      <c r="AO16" s="131">
        <v>3945</v>
      </c>
      <c r="AP16" s="389">
        <v>6.997558991049635E-2</v>
      </c>
      <c r="AQ16" s="131">
        <v>6757</v>
      </c>
      <c r="AR16" s="389">
        <v>-3.9926115373685733E-2</v>
      </c>
      <c r="AS16" s="131">
        <v>12366</v>
      </c>
      <c r="AT16" s="389">
        <v>0.20432411375146087</v>
      </c>
      <c r="AU16" s="131">
        <v>10954</v>
      </c>
      <c r="AV16" s="389">
        <v>-6.8002538761446907E-3</v>
      </c>
      <c r="AW16" s="131">
        <v>1912</v>
      </c>
      <c r="AX16" s="389">
        <v>0.50078492935635799</v>
      </c>
      <c r="AY16" s="131">
        <v>1377</v>
      </c>
      <c r="AZ16" s="389">
        <v>-2.1321961620469065E-2</v>
      </c>
      <c r="BA16" s="131">
        <v>4901</v>
      </c>
      <c r="BB16" s="389">
        <v>0.13791502205711637</v>
      </c>
    </row>
    <row r="17" spans="1:54" s="4" customFormat="1" x14ac:dyDescent="0.25">
      <c r="A17" s="1"/>
      <c r="B17" s="53" t="s">
        <v>89</v>
      </c>
      <c r="C17" s="131">
        <v>456079</v>
      </c>
      <c r="D17" s="389">
        <v>1.2197530754600061E-2</v>
      </c>
      <c r="E17" s="131">
        <v>376991</v>
      </c>
      <c r="F17" s="389">
        <v>1.2137018171001213E-3</v>
      </c>
      <c r="G17" s="131">
        <v>79088</v>
      </c>
      <c r="H17" s="389">
        <v>6.8049534767518738E-2</v>
      </c>
      <c r="I17" s="131">
        <v>19087.93404814291</v>
      </c>
      <c r="J17" s="389">
        <v>7.3322326588304287E-2</v>
      </c>
      <c r="K17" s="131">
        <v>11789.449139556016</v>
      </c>
      <c r="L17" s="389">
        <v>0.36528837719890572</v>
      </c>
      <c r="M17" s="131">
        <v>30877.383187698928</v>
      </c>
      <c r="N17" s="389">
        <v>0.16875198026169902</v>
      </c>
      <c r="O17" s="131" t="e">
        <v>#REF!</v>
      </c>
      <c r="P17" s="389" t="s">
        <v>90</v>
      </c>
      <c r="Q17" s="131">
        <v>152205</v>
      </c>
      <c r="R17" s="389">
        <v>-6.1308943791397841E-2</v>
      </c>
      <c r="S17" s="131">
        <v>51720</v>
      </c>
      <c r="T17" s="389">
        <v>2.0537063587398041E-3</v>
      </c>
      <c r="U17" s="131">
        <v>12457</v>
      </c>
      <c r="V17" s="389">
        <v>0.1370025556772545</v>
      </c>
      <c r="W17" s="131">
        <v>14111</v>
      </c>
      <c r="X17" s="389">
        <v>8.1883002376753833E-2</v>
      </c>
      <c r="Y17" s="131">
        <v>13156</v>
      </c>
      <c r="Z17" s="389">
        <v>-2.4975913436596775E-2</v>
      </c>
      <c r="AA17" s="131">
        <v>7255</v>
      </c>
      <c r="AB17" s="389">
        <v>9.1798344620015015E-2</v>
      </c>
      <c r="AC17" s="131">
        <v>13454</v>
      </c>
      <c r="AD17" s="389">
        <v>-1.1607405230678824E-2</v>
      </c>
      <c r="AE17" s="131">
        <v>26579</v>
      </c>
      <c r="AF17" s="389">
        <v>0.19984651498736006</v>
      </c>
      <c r="AG17" s="131">
        <v>9358</v>
      </c>
      <c r="AH17" s="389">
        <v>-8.6667967987507311E-2</v>
      </c>
      <c r="AI17" s="131">
        <v>17823</v>
      </c>
      <c r="AJ17" s="389">
        <v>0.14330617743280527</v>
      </c>
      <c r="AK17" s="131">
        <v>10312</v>
      </c>
      <c r="AL17" s="389">
        <v>-2.2188507490991882E-2</v>
      </c>
      <c r="AM17" s="131">
        <v>4061</v>
      </c>
      <c r="AN17" s="389">
        <v>3.5705177250701325E-2</v>
      </c>
      <c r="AO17" s="131">
        <v>3064</v>
      </c>
      <c r="AP17" s="389">
        <v>-7.7941619018958797E-2</v>
      </c>
      <c r="AQ17" s="131">
        <v>6278</v>
      </c>
      <c r="AR17" s="389">
        <v>-0.12404074229105622</v>
      </c>
      <c r="AS17" s="131">
        <v>12638</v>
      </c>
      <c r="AT17" s="389">
        <v>0.1709441304549244</v>
      </c>
      <c r="AU17" s="131">
        <v>11989</v>
      </c>
      <c r="AV17" s="389">
        <v>1.1303247574862896E-2</v>
      </c>
      <c r="AW17" s="131">
        <v>1888</v>
      </c>
      <c r="AX17" s="389">
        <v>-5.1732797589151169E-2</v>
      </c>
      <c r="AY17" s="131">
        <v>1779</v>
      </c>
      <c r="AZ17" s="389">
        <v>0.22944022114720108</v>
      </c>
      <c r="BA17" s="131">
        <v>6864</v>
      </c>
      <c r="BB17" s="389">
        <v>0.14495412844036704</v>
      </c>
    </row>
    <row r="18" spans="1:54" s="84" customFormat="1" ht="34.5" customHeight="1" x14ac:dyDescent="0.25">
      <c r="A18" s="390"/>
      <c r="B18" s="58">
        <v>2017</v>
      </c>
      <c r="C18" s="136">
        <v>5704047</v>
      </c>
      <c r="D18" s="394">
        <v>6.0801646640267659E-2</v>
      </c>
      <c r="E18" s="136">
        <v>4490244</v>
      </c>
      <c r="F18" s="394">
        <v>1.4162724295082363E-2</v>
      </c>
      <c r="G18" s="136">
        <v>1213803</v>
      </c>
      <c r="H18" s="394">
        <v>3.812522130024476E-2</v>
      </c>
      <c r="I18" s="136">
        <v>314037.7846519397</v>
      </c>
      <c r="J18" s="394">
        <v>-6.1248246216391022E-3</v>
      </c>
      <c r="K18" s="136">
        <v>156721.98201229039</v>
      </c>
      <c r="L18" s="394">
        <v>3.0759093375107627E-2</v>
      </c>
      <c r="M18" s="136">
        <v>470759.76666423009</v>
      </c>
      <c r="N18" s="394">
        <v>5.857662701203914E-3</v>
      </c>
      <c r="O18" s="136">
        <v>743043.23333572771</v>
      </c>
      <c r="P18" s="394">
        <v>5.966207335296092E-2</v>
      </c>
      <c r="Q18" s="136">
        <v>2064743</v>
      </c>
      <c r="R18" s="394">
        <v>7.6375254807858894E-3</v>
      </c>
      <c r="S18" s="136">
        <v>629583</v>
      </c>
      <c r="T18" s="394">
        <v>-4.0692438849348367E-2</v>
      </c>
      <c r="U18" s="136">
        <v>169528</v>
      </c>
      <c r="V18" s="394">
        <v>1.5788559136692415E-2</v>
      </c>
      <c r="W18" s="136">
        <v>156160</v>
      </c>
      <c r="X18" s="394">
        <v>7.3019067523285575E-3</v>
      </c>
      <c r="Y18" s="136">
        <v>185548</v>
      </c>
      <c r="Z18" s="394">
        <v>9.0611995391813416E-2</v>
      </c>
      <c r="AA18" s="136">
        <v>105431</v>
      </c>
      <c r="AB18" s="394">
        <v>0.1275922182650453</v>
      </c>
      <c r="AC18" s="136">
        <v>151411</v>
      </c>
      <c r="AD18" s="394">
        <v>-5.00894005458139E-2</v>
      </c>
      <c r="AE18" s="136">
        <v>155644</v>
      </c>
      <c r="AF18" s="394">
        <v>6.0801646640267659E-2</v>
      </c>
      <c r="AG18" s="136">
        <v>74525</v>
      </c>
      <c r="AH18" s="394">
        <v>-5.8254880899728301E-2</v>
      </c>
      <c r="AI18" s="136">
        <v>100261</v>
      </c>
      <c r="AJ18" s="394">
        <v>4.6085305287759226E-2</v>
      </c>
      <c r="AK18" s="136">
        <v>89627</v>
      </c>
      <c r="AL18" s="394">
        <v>9.8816901408451674E-3</v>
      </c>
      <c r="AM18" s="136">
        <v>56854</v>
      </c>
      <c r="AN18" s="394">
        <v>1.1133243224016542E-2</v>
      </c>
      <c r="AO18" s="136">
        <v>35939</v>
      </c>
      <c r="AP18" s="394">
        <v>6.0178766335290179E-2</v>
      </c>
      <c r="AQ18" s="136">
        <v>88146</v>
      </c>
      <c r="AR18" s="394">
        <v>-7.0278138151441349E-2</v>
      </c>
      <c r="AS18" s="136">
        <v>153689</v>
      </c>
      <c r="AT18" s="394">
        <v>0.13009941468866737</v>
      </c>
      <c r="AU18" s="136">
        <v>165727</v>
      </c>
      <c r="AV18" s="394">
        <v>8.4508516945547729E-2</v>
      </c>
      <c r="AW18" s="136">
        <v>21105</v>
      </c>
      <c r="AX18" s="394">
        <v>0.20641362752943859</v>
      </c>
      <c r="AY18" s="136">
        <v>19579</v>
      </c>
      <c r="AZ18" s="394">
        <v>2.6529649242384545E-2</v>
      </c>
      <c r="BA18" s="136">
        <v>66744</v>
      </c>
      <c r="BB18" s="394">
        <v>0.1825027018407952</v>
      </c>
    </row>
    <row r="19" spans="1:54" s="4" customFormat="1" ht="15" hidden="1" customHeight="1" outlineLevel="1" x14ac:dyDescent="0.25">
      <c r="A19" s="1"/>
      <c r="B19" s="53" t="s">
        <v>78</v>
      </c>
      <c r="C19" s="142">
        <v>430376</v>
      </c>
      <c r="D19" s="395">
        <v>7.4677254226284129E-2</v>
      </c>
      <c r="E19" s="142">
        <v>370576</v>
      </c>
      <c r="F19" s="395">
        <v>8.5634768342878864E-2</v>
      </c>
      <c r="G19" s="142">
        <v>59800</v>
      </c>
      <c r="H19" s="395">
        <v>1.1416490486257924E-2</v>
      </c>
      <c r="I19" s="142">
        <v>15637.408980130598</v>
      </c>
      <c r="J19" s="150">
        <v>3.548861982310525E-3</v>
      </c>
      <c r="K19" s="142">
        <v>7006.2922266661999</v>
      </c>
      <c r="L19" s="150">
        <v>-0.15120090371028994</v>
      </c>
      <c r="M19" s="142">
        <v>22643.701206796799</v>
      </c>
      <c r="N19" s="150">
        <v>-5.0039615470116816E-2</v>
      </c>
      <c r="O19" s="142">
        <v>37156.298793203197</v>
      </c>
      <c r="P19" s="150">
        <v>5.2928463855236529E-2</v>
      </c>
      <c r="Q19" s="142">
        <v>141370</v>
      </c>
      <c r="R19" s="395">
        <v>0.21382022375436827</v>
      </c>
      <c r="S19" s="142">
        <v>55021</v>
      </c>
      <c r="T19" s="395">
        <v>-1.6076537911301814E-2</v>
      </c>
      <c r="U19" s="142">
        <v>11082</v>
      </c>
      <c r="V19" s="395">
        <v>-1.3354700854700807E-2</v>
      </c>
      <c r="W19" s="142">
        <v>13119</v>
      </c>
      <c r="X19" s="395">
        <v>-1.0260279139947204E-2</v>
      </c>
      <c r="Y19" s="142">
        <v>12567</v>
      </c>
      <c r="Z19" s="395">
        <v>-4.6003188339785894E-2</v>
      </c>
      <c r="AA19" s="142">
        <v>6720</v>
      </c>
      <c r="AB19" s="395">
        <v>0.34238913304035168</v>
      </c>
      <c r="AC19" s="142">
        <v>17064</v>
      </c>
      <c r="AD19" s="395">
        <v>0.21012694135167709</v>
      </c>
      <c r="AE19" s="142">
        <v>27297</v>
      </c>
      <c r="AF19" s="395">
        <v>6.0489510489510456E-2</v>
      </c>
      <c r="AG19" s="142">
        <v>12357</v>
      </c>
      <c r="AH19" s="395">
        <v>-9.7436272003505908E-2</v>
      </c>
      <c r="AI19" s="142">
        <v>16242</v>
      </c>
      <c r="AJ19" s="395">
        <v>-6.058380760051385E-3</v>
      </c>
      <c r="AK19" s="142">
        <v>15274</v>
      </c>
      <c r="AL19" s="395">
        <v>-2.1211150272348656E-2</v>
      </c>
      <c r="AM19" s="142">
        <v>3449</v>
      </c>
      <c r="AN19" s="395">
        <v>-3.9008080245193644E-2</v>
      </c>
      <c r="AO19" s="142">
        <v>3442</v>
      </c>
      <c r="AP19" s="395">
        <v>-9.206014244262728E-2</v>
      </c>
      <c r="AQ19" s="142">
        <v>8040</v>
      </c>
      <c r="AR19" s="395">
        <v>-0.23805913570887038</v>
      </c>
      <c r="AS19" s="142">
        <v>9931</v>
      </c>
      <c r="AT19" s="395">
        <v>0.17207600613714158</v>
      </c>
      <c r="AU19" s="142">
        <v>11806</v>
      </c>
      <c r="AV19" s="395">
        <v>0.22013228606862345</v>
      </c>
      <c r="AW19" s="142">
        <v>1016</v>
      </c>
      <c r="AX19" s="395">
        <v>0.13014460511679649</v>
      </c>
      <c r="AY19" s="142">
        <v>1087</v>
      </c>
      <c r="AZ19" s="395">
        <v>0.19977924944812364</v>
      </c>
      <c r="BA19" s="142">
        <v>3692</v>
      </c>
      <c r="BB19" s="395">
        <v>0.26092896174863389</v>
      </c>
    </row>
    <row r="20" spans="1:54" s="4" customFormat="1" ht="15" hidden="1" customHeight="1" outlineLevel="1" x14ac:dyDescent="0.25">
      <c r="A20" s="1"/>
      <c r="B20" s="53" t="s">
        <v>79</v>
      </c>
      <c r="C20" s="142">
        <v>432609</v>
      </c>
      <c r="D20" s="395">
        <v>9.4891120582309973E-2</v>
      </c>
      <c r="E20" s="142">
        <v>373912</v>
      </c>
      <c r="F20" s="395">
        <v>0.11901120770922802</v>
      </c>
      <c r="G20" s="142">
        <v>58697</v>
      </c>
      <c r="H20" s="395">
        <v>-3.7296419609322506E-2</v>
      </c>
      <c r="I20" s="142">
        <v>15431.110505719376</v>
      </c>
      <c r="J20" s="150">
        <v>-6.4938668933460786E-3</v>
      </c>
      <c r="K20" s="142">
        <v>7861.1654770174846</v>
      </c>
      <c r="L20" s="150">
        <v>-0.22958376175256767</v>
      </c>
      <c r="M20" s="142">
        <v>23292.275982736861</v>
      </c>
      <c r="N20" s="150">
        <v>-9.4945195365350066E-2</v>
      </c>
      <c r="O20" s="142">
        <v>35404.72401720444</v>
      </c>
      <c r="P20" s="150">
        <v>4.8101577693449027E-3</v>
      </c>
      <c r="Q20" s="142">
        <v>149871</v>
      </c>
      <c r="R20" s="395">
        <v>0.23214726145650055</v>
      </c>
      <c r="S20" s="142">
        <v>55034</v>
      </c>
      <c r="T20" s="395">
        <v>7.2035218949664914E-2</v>
      </c>
      <c r="U20" s="142">
        <v>14665</v>
      </c>
      <c r="V20" s="395">
        <v>0.19285830486416145</v>
      </c>
      <c r="W20" s="142">
        <v>13252</v>
      </c>
      <c r="X20" s="395">
        <v>0.13526942516919394</v>
      </c>
      <c r="Y20" s="142">
        <v>16337</v>
      </c>
      <c r="Z20" s="395">
        <v>-9.7587586374106028E-3</v>
      </c>
      <c r="AA20" s="142">
        <v>6664</v>
      </c>
      <c r="AB20" s="395">
        <v>0.30820573223400083</v>
      </c>
      <c r="AC20" s="142">
        <v>13872</v>
      </c>
      <c r="AD20" s="395">
        <v>0.36146825007360883</v>
      </c>
      <c r="AE20" s="142">
        <v>21687</v>
      </c>
      <c r="AF20" s="395">
        <v>-0.11380353056554426</v>
      </c>
      <c r="AG20" s="142">
        <v>12427</v>
      </c>
      <c r="AH20" s="395">
        <v>-0.15674832055370835</v>
      </c>
      <c r="AI20" s="142">
        <v>15853</v>
      </c>
      <c r="AJ20" s="395">
        <v>-3.5822892592142108E-2</v>
      </c>
      <c r="AK20" s="142">
        <v>15506</v>
      </c>
      <c r="AL20" s="395">
        <v>-9.326939945032453E-2</v>
      </c>
      <c r="AM20" s="142">
        <v>4146</v>
      </c>
      <c r="AN20" s="395">
        <v>2.8784119106699757E-2</v>
      </c>
      <c r="AO20" s="142">
        <v>3075</v>
      </c>
      <c r="AP20" s="395">
        <v>-9.9806825499033636E-3</v>
      </c>
      <c r="AQ20" s="142">
        <v>4153</v>
      </c>
      <c r="AR20" s="395">
        <v>-6.221584111031353E-3</v>
      </c>
      <c r="AS20" s="142">
        <v>9261</v>
      </c>
      <c r="AT20" s="395">
        <v>0.22176781002638513</v>
      </c>
      <c r="AU20" s="142">
        <v>11590</v>
      </c>
      <c r="AV20" s="395">
        <v>0.37795743669004866</v>
      </c>
      <c r="AW20" s="142">
        <v>1329</v>
      </c>
      <c r="AX20" s="395">
        <v>0.24906015037593976</v>
      </c>
      <c r="AY20" s="142">
        <v>1149</v>
      </c>
      <c r="AZ20" s="395">
        <v>0.26263736263736259</v>
      </c>
      <c r="BA20" s="142">
        <v>4041</v>
      </c>
      <c r="BB20" s="395">
        <v>0.19027982326951398</v>
      </c>
    </row>
    <row r="21" spans="1:54" s="4" customFormat="1" ht="15" hidden="1" customHeight="1" outlineLevel="1" x14ac:dyDescent="0.25">
      <c r="A21" s="1"/>
      <c r="B21" s="53" t="s">
        <v>80</v>
      </c>
      <c r="C21" s="142">
        <v>482622</v>
      </c>
      <c r="D21" s="395">
        <v>9.3466011432610907E-2</v>
      </c>
      <c r="E21" s="142">
        <v>395474</v>
      </c>
      <c r="F21" s="395">
        <v>7.8191028206568314E-2</v>
      </c>
      <c r="G21" s="142">
        <v>87148</v>
      </c>
      <c r="H21" s="395">
        <v>0.16859537378478051</v>
      </c>
      <c r="I21" s="142">
        <v>22138.116655685855</v>
      </c>
      <c r="J21" s="150">
        <v>0.24851103401352859</v>
      </c>
      <c r="K21" s="142">
        <v>11906.661916013687</v>
      </c>
      <c r="L21" s="150">
        <v>-0.14970373324242636</v>
      </c>
      <c r="M21" s="142">
        <v>34044.778571699542</v>
      </c>
      <c r="N21" s="150">
        <v>7.2797800187234696E-2</v>
      </c>
      <c r="O21" s="142">
        <v>53103.221428300458</v>
      </c>
      <c r="P21" s="150">
        <v>0.23955859864747464</v>
      </c>
      <c r="Q21" s="142">
        <v>167236</v>
      </c>
      <c r="R21" s="395">
        <v>0.14642573144314341</v>
      </c>
      <c r="S21" s="142">
        <v>63671</v>
      </c>
      <c r="T21" s="395">
        <v>9.6641405442645434E-2</v>
      </c>
      <c r="U21" s="142">
        <v>11248</v>
      </c>
      <c r="V21" s="395">
        <v>7.5540256263147754E-2</v>
      </c>
      <c r="W21" s="142">
        <v>15343</v>
      </c>
      <c r="X21" s="395">
        <v>0.33174203628157284</v>
      </c>
      <c r="Y21" s="142">
        <v>12631</v>
      </c>
      <c r="Z21" s="395">
        <v>-2.8907511340047654E-2</v>
      </c>
      <c r="AA21" s="142">
        <v>7327</v>
      </c>
      <c r="AB21" s="395">
        <v>0.29727337110481589</v>
      </c>
      <c r="AC21" s="142">
        <v>12881</v>
      </c>
      <c r="AD21" s="395">
        <v>0.11707570895845976</v>
      </c>
      <c r="AE21" s="142">
        <v>22433</v>
      </c>
      <c r="AF21" s="395">
        <v>-0.19291239431552443</v>
      </c>
      <c r="AG21" s="142">
        <v>10847</v>
      </c>
      <c r="AH21" s="395">
        <v>-0.31972405142677951</v>
      </c>
      <c r="AI21" s="142">
        <v>15302</v>
      </c>
      <c r="AJ21" s="395">
        <v>-7.9800348788261477E-2</v>
      </c>
      <c r="AK21" s="142">
        <v>14900</v>
      </c>
      <c r="AL21" s="395">
        <v>-4.1369105063372547E-2</v>
      </c>
      <c r="AM21" s="142">
        <v>4359</v>
      </c>
      <c r="AN21" s="395">
        <v>0.17335127860026911</v>
      </c>
      <c r="AO21" s="142">
        <v>2883</v>
      </c>
      <c r="AP21" s="395">
        <v>-3.0272452068617506E-2</v>
      </c>
      <c r="AQ21" s="142">
        <v>5030</v>
      </c>
      <c r="AR21" s="395">
        <v>3.5192426425190382E-2</v>
      </c>
      <c r="AS21" s="142">
        <v>10603</v>
      </c>
      <c r="AT21" s="395">
        <v>0.334550031466331</v>
      </c>
      <c r="AU21" s="142">
        <v>12000</v>
      </c>
      <c r="AV21" s="395">
        <v>0.23533045089561466</v>
      </c>
      <c r="AW21" s="142">
        <v>1279</v>
      </c>
      <c r="AX21" s="395">
        <v>0.21693625118934357</v>
      </c>
      <c r="AY21" s="142">
        <v>1458</v>
      </c>
      <c r="AZ21" s="395">
        <v>0.34377880184331788</v>
      </c>
      <c r="BA21" s="142">
        <v>4043</v>
      </c>
      <c r="BB21" s="395">
        <v>0.17563245129398086</v>
      </c>
    </row>
    <row r="22" spans="1:54" s="4" customFormat="1" ht="15" hidden="1" customHeight="1" outlineLevel="1" x14ac:dyDescent="0.25">
      <c r="A22" s="396"/>
      <c r="B22" s="397" t="s">
        <v>81</v>
      </c>
      <c r="C22" s="398">
        <v>469646</v>
      </c>
      <c r="D22" s="395">
        <v>0.14540541331525314</v>
      </c>
      <c r="E22" s="142">
        <v>372712</v>
      </c>
      <c r="F22" s="395">
        <v>0.20515415582105967</v>
      </c>
      <c r="G22" s="142">
        <v>96934</v>
      </c>
      <c r="H22" s="395">
        <v>-3.7980964857434962E-2</v>
      </c>
      <c r="I22" s="142">
        <v>27125.340353477299</v>
      </c>
      <c r="J22" s="150">
        <v>-0.14202315225409934</v>
      </c>
      <c r="K22" s="142">
        <v>13067.688819192896</v>
      </c>
      <c r="L22" s="150">
        <v>-0.25537263227407669</v>
      </c>
      <c r="M22" s="142">
        <v>40193.029172670198</v>
      </c>
      <c r="N22" s="150">
        <v>-0.18248310050365379</v>
      </c>
      <c r="O22" s="142">
        <v>56740.97082742674</v>
      </c>
      <c r="P22" s="150">
        <v>9.9711534431669024E-2</v>
      </c>
      <c r="Q22" s="142">
        <v>169831</v>
      </c>
      <c r="R22" s="395">
        <v>0.28786683855312045</v>
      </c>
      <c r="S22" s="142">
        <v>52847</v>
      </c>
      <c r="T22" s="395">
        <v>0.12586548499115868</v>
      </c>
      <c r="U22" s="142">
        <v>19990</v>
      </c>
      <c r="V22" s="395">
        <v>0.58361720668620776</v>
      </c>
      <c r="W22" s="142">
        <v>12709</v>
      </c>
      <c r="X22" s="395">
        <v>-0.17682492389403459</v>
      </c>
      <c r="Y22" s="142">
        <v>24546</v>
      </c>
      <c r="Z22" s="395">
        <v>0.43686706082069904</v>
      </c>
      <c r="AA22" s="142">
        <v>7419</v>
      </c>
      <c r="AB22" s="395">
        <v>0.20165208940719137</v>
      </c>
      <c r="AC22" s="142">
        <v>12701</v>
      </c>
      <c r="AD22" s="395">
        <v>1.5754958413307651E-2</v>
      </c>
      <c r="AE22" s="142">
        <v>9658</v>
      </c>
      <c r="AF22" s="395">
        <v>-0.12904680313824513</v>
      </c>
      <c r="AG22" s="142">
        <v>3847</v>
      </c>
      <c r="AH22" s="395">
        <v>-0.11031452358926919</v>
      </c>
      <c r="AI22" s="142">
        <v>5551</v>
      </c>
      <c r="AJ22" s="395">
        <v>1.2956204379562131E-2</v>
      </c>
      <c r="AK22" s="142">
        <v>6550</v>
      </c>
      <c r="AL22" s="395">
        <v>-2.8923732683817649E-3</v>
      </c>
      <c r="AM22" s="142">
        <v>5429</v>
      </c>
      <c r="AN22" s="395">
        <v>4.9981488337653701E-3</v>
      </c>
      <c r="AO22" s="142">
        <v>2438</v>
      </c>
      <c r="AP22" s="395">
        <v>2.6526315789473731E-2</v>
      </c>
      <c r="AQ22" s="142">
        <v>8760</v>
      </c>
      <c r="AR22" s="395">
        <v>0.40362121454895039</v>
      </c>
      <c r="AS22" s="142">
        <v>11320</v>
      </c>
      <c r="AT22" s="395">
        <v>0.23932559667177578</v>
      </c>
      <c r="AU22" s="142">
        <v>12203</v>
      </c>
      <c r="AV22" s="395">
        <v>0.19274753201055606</v>
      </c>
      <c r="AW22" s="142">
        <v>1565</v>
      </c>
      <c r="AX22" s="395">
        <v>0.21036349574632629</v>
      </c>
      <c r="AY22" s="142">
        <v>1755</v>
      </c>
      <c r="AZ22" s="395">
        <v>0.47231543624161065</v>
      </c>
      <c r="BA22" s="142">
        <v>3593</v>
      </c>
      <c r="BB22" s="395">
        <v>8.7798970632757989E-2</v>
      </c>
    </row>
    <row r="23" spans="1:54" s="4" customFormat="1" ht="15" hidden="1" customHeight="1" outlineLevel="1" x14ac:dyDescent="0.25">
      <c r="A23" s="1"/>
      <c r="B23" s="53" t="s">
        <v>82</v>
      </c>
      <c r="C23" s="142">
        <v>449315</v>
      </c>
      <c r="D23" s="395">
        <v>8.7916611179041482E-2</v>
      </c>
      <c r="E23" s="142">
        <v>330524</v>
      </c>
      <c r="F23" s="395">
        <v>0.11894106097024282</v>
      </c>
      <c r="G23" s="142">
        <v>118791</v>
      </c>
      <c r="H23" s="395">
        <v>9.9987246524677609E-3</v>
      </c>
      <c r="I23" s="142">
        <v>32135.058494665784</v>
      </c>
      <c r="J23" s="150">
        <v>-0.12109583298525506</v>
      </c>
      <c r="K23" s="142">
        <v>15289.885954937927</v>
      </c>
      <c r="L23" s="150">
        <v>-0.30332826937670632</v>
      </c>
      <c r="M23" s="142">
        <v>47424.94444960371</v>
      </c>
      <c r="N23" s="150">
        <v>-0.18945141138921895</v>
      </c>
      <c r="O23" s="142">
        <v>71366.055550515084</v>
      </c>
      <c r="P23" s="150">
        <v>0.20743893016286452</v>
      </c>
      <c r="Q23" s="142">
        <v>173798</v>
      </c>
      <c r="R23" s="395">
        <v>0.16484252997593885</v>
      </c>
      <c r="S23" s="142">
        <v>51292</v>
      </c>
      <c r="T23" s="395">
        <v>0.19267079012230859</v>
      </c>
      <c r="U23" s="142">
        <v>13231</v>
      </c>
      <c r="V23" s="395">
        <v>2.5102657472689138E-2</v>
      </c>
      <c r="W23" s="142">
        <v>10972</v>
      </c>
      <c r="X23" s="395">
        <v>4.2569365260357372E-2</v>
      </c>
      <c r="Y23" s="142">
        <v>12629</v>
      </c>
      <c r="Z23" s="395">
        <v>-0.23251291400790031</v>
      </c>
      <c r="AA23" s="142">
        <v>7984</v>
      </c>
      <c r="AB23" s="395">
        <v>0.10321956611855732</v>
      </c>
      <c r="AC23" s="142">
        <v>12104</v>
      </c>
      <c r="AD23" s="395">
        <v>5.2613270719193084E-2</v>
      </c>
      <c r="AE23" s="142">
        <v>715</v>
      </c>
      <c r="AF23" s="395">
        <v>-0.23529411764705888</v>
      </c>
      <c r="AG23" s="142">
        <v>586</v>
      </c>
      <c r="AH23" s="395">
        <v>7.7205882352941124E-2</v>
      </c>
      <c r="AI23" s="142">
        <v>753</v>
      </c>
      <c r="AJ23" s="395">
        <v>-0.3766556291390728</v>
      </c>
      <c r="AK23" s="142">
        <v>1700</v>
      </c>
      <c r="AL23" s="395">
        <v>-0.20966992096699211</v>
      </c>
      <c r="AM23" s="142">
        <v>3980</v>
      </c>
      <c r="AN23" s="395">
        <v>4.6542203523534109E-2</v>
      </c>
      <c r="AO23" s="142">
        <v>1671</v>
      </c>
      <c r="AP23" s="395">
        <v>-0.1426372498717291</v>
      </c>
      <c r="AQ23" s="142">
        <v>9004</v>
      </c>
      <c r="AR23" s="395">
        <v>4.7220283786927109E-2</v>
      </c>
      <c r="AS23" s="142">
        <v>11082</v>
      </c>
      <c r="AT23" s="395">
        <v>0.32369804108934552</v>
      </c>
      <c r="AU23" s="142">
        <v>11602</v>
      </c>
      <c r="AV23" s="395">
        <v>0.16920286203769019</v>
      </c>
      <c r="AW23" s="142">
        <v>1271</v>
      </c>
      <c r="AX23" s="395">
        <v>-0.24659158269116777</v>
      </c>
      <c r="AY23" s="142">
        <v>1854</v>
      </c>
      <c r="AZ23" s="395">
        <v>0.1869398207426376</v>
      </c>
      <c r="BA23" s="142">
        <v>4296</v>
      </c>
      <c r="BB23" s="395">
        <v>0.12255030049647253</v>
      </c>
    </row>
    <row r="24" spans="1:54" s="4" customFormat="1" ht="15" hidden="1" customHeight="1" outlineLevel="1" x14ac:dyDescent="0.25">
      <c r="A24" s="1"/>
      <c r="B24" s="53" t="s">
        <v>83</v>
      </c>
      <c r="C24" s="142">
        <v>452048</v>
      </c>
      <c r="D24" s="395">
        <v>9.206165144706957E-2</v>
      </c>
      <c r="E24" s="142">
        <v>331510</v>
      </c>
      <c r="F24" s="395">
        <v>0.15428272980501401</v>
      </c>
      <c r="G24" s="142">
        <v>120538</v>
      </c>
      <c r="H24" s="395">
        <v>-4.8934827205302178E-2</v>
      </c>
      <c r="I24" s="142">
        <v>33146.758659543011</v>
      </c>
      <c r="J24" s="150">
        <v>-0.15408049261102652</v>
      </c>
      <c r="K24" s="142">
        <v>14887.174299827169</v>
      </c>
      <c r="L24" s="150">
        <v>-0.3461584080298904</v>
      </c>
      <c r="M24" s="142">
        <v>48033.932959370184</v>
      </c>
      <c r="N24" s="150">
        <v>-0.22467230219785406</v>
      </c>
      <c r="O24" s="142">
        <v>72504.067040750364</v>
      </c>
      <c r="P24" s="150">
        <v>0.11911568697952668</v>
      </c>
      <c r="Q24" s="142">
        <v>176257</v>
      </c>
      <c r="R24" s="395">
        <v>0.19144894717274474</v>
      </c>
      <c r="S24" s="142">
        <v>48854</v>
      </c>
      <c r="T24" s="395">
        <v>0.25831294269156468</v>
      </c>
      <c r="U24" s="142">
        <v>10883</v>
      </c>
      <c r="V24" s="395">
        <v>0.24135964411999544</v>
      </c>
      <c r="W24" s="142">
        <v>10222</v>
      </c>
      <c r="X24" s="395">
        <v>-1.312994786638344E-2</v>
      </c>
      <c r="Y24" s="142">
        <v>10020</v>
      </c>
      <c r="Z24" s="395">
        <v>-1.9473529699579162E-2</v>
      </c>
      <c r="AA24" s="142">
        <v>9661</v>
      </c>
      <c r="AB24" s="395">
        <v>6.3541666666666607E-3</v>
      </c>
      <c r="AC24" s="142">
        <v>11098</v>
      </c>
      <c r="AD24" s="395">
        <v>2.8917404662931467E-3</v>
      </c>
      <c r="AE24" s="142">
        <v>1342</v>
      </c>
      <c r="AF24" s="395">
        <v>-0.15650534255185422</v>
      </c>
      <c r="AG24" s="142">
        <v>1466</v>
      </c>
      <c r="AH24" s="395">
        <v>4.564907275320973E-2</v>
      </c>
      <c r="AI24" s="142">
        <v>354</v>
      </c>
      <c r="AJ24" s="395">
        <v>-0.16509433962264153</v>
      </c>
      <c r="AK24" s="142">
        <v>1506</v>
      </c>
      <c r="AL24" s="395">
        <v>-0.25666337611056267</v>
      </c>
      <c r="AM24" s="142">
        <v>3317</v>
      </c>
      <c r="AN24" s="395">
        <v>6.0083093640140639E-2</v>
      </c>
      <c r="AO24" s="142">
        <v>1966</v>
      </c>
      <c r="AP24" s="395">
        <v>1.6546018614270963E-2</v>
      </c>
      <c r="AQ24" s="142">
        <v>9655</v>
      </c>
      <c r="AR24" s="395">
        <v>0.19330119886293406</v>
      </c>
      <c r="AS24" s="142">
        <v>13275</v>
      </c>
      <c r="AT24" s="395">
        <v>0.37195121951219523</v>
      </c>
      <c r="AU24" s="142">
        <v>13517</v>
      </c>
      <c r="AV24" s="395">
        <v>0.13027845137553307</v>
      </c>
      <c r="AW24" s="142">
        <v>1481</v>
      </c>
      <c r="AX24" s="395">
        <v>5.710206995003575E-2</v>
      </c>
      <c r="AY24" s="142">
        <v>1868</v>
      </c>
      <c r="AZ24" s="395">
        <v>0.33143264433357089</v>
      </c>
      <c r="BA24" s="142">
        <v>4768</v>
      </c>
      <c r="BB24" s="395">
        <v>-0.35515282661617531</v>
      </c>
    </row>
    <row r="25" spans="1:54" s="4" customFormat="1" ht="15" hidden="1" customHeight="1" outlineLevel="1" x14ac:dyDescent="0.25">
      <c r="A25" s="1"/>
      <c r="B25" s="53" t="s">
        <v>84</v>
      </c>
      <c r="C25" s="142">
        <v>518533</v>
      </c>
      <c r="D25" s="395">
        <v>0.10798833320868817</v>
      </c>
      <c r="E25" s="142">
        <v>381535</v>
      </c>
      <c r="F25" s="395">
        <v>0.19012489706286018</v>
      </c>
      <c r="G25" s="142">
        <v>136998</v>
      </c>
      <c r="H25" s="395">
        <v>-7.0639233164417892E-2</v>
      </c>
      <c r="I25" s="142">
        <v>42628.913055014295</v>
      </c>
      <c r="J25" s="150">
        <v>-0.11193299740713847</v>
      </c>
      <c r="K25" s="142">
        <v>19400.357347943798</v>
      </c>
      <c r="L25" s="150">
        <v>-9.2691042657166212E-2</v>
      </c>
      <c r="M25" s="142">
        <v>62029.270402958093</v>
      </c>
      <c r="N25" s="150">
        <v>-0.10600315662612281</v>
      </c>
      <c r="O25" s="142">
        <v>74968.729597178914</v>
      </c>
      <c r="P25" s="150">
        <v>-3.9192363227420701E-2</v>
      </c>
      <c r="Q25" s="142">
        <v>197661</v>
      </c>
      <c r="R25" s="395">
        <v>0.23778719886779931</v>
      </c>
      <c r="S25" s="142">
        <v>50182</v>
      </c>
      <c r="T25" s="395">
        <v>0.20213683403602922</v>
      </c>
      <c r="U25" s="142">
        <v>18107</v>
      </c>
      <c r="V25" s="395">
        <v>0.21564283316549182</v>
      </c>
      <c r="W25" s="142">
        <v>16202</v>
      </c>
      <c r="X25" s="395">
        <v>0.30167911946653803</v>
      </c>
      <c r="Y25" s="142">
        <v>15452</v>
      </c>
      <c r="Z25" s="395">
        <v>6.3967499827859209E-2</v>
      </c>
      <c r="AA25" s="142">
        <v>10239</v>
      </c>
      <c r="AB25" s="395">
        <v>0.25925470421842323</v>
      </c>
      <c r="AC25" s="142">
        <v>11759</v>
      </c>
      <c r="AD25" s="395">
        <v>9.3351929335192985E-2</v>
      </c>
      <c r="AE25" s="142">
        <v>1301</v>
      </c>
      <c r="AF25" s="395">
        <v>-0.12449528936742937</v>
      </c>
      <c r="AG25" s="142">
        <v>2175</v>
      </c>
      <c r="AH25" s="395">
        <v>-1.1363636363636354E-2</v>
      </c>
      <c r="AI25" s="142">
        <v>252</v>
      </c>
      <c r="AJ25" s="395">
        <v>0.16666666666666674</v>
      </c>
      <c r="AK25" s="142">
        <v>2766</v>
      </c>
      <c r="AL25" s="395">
        <v>-9.8435462842242472E-2</v>
      </c>
      <c r="AM25" s="142">
        <v>5699</v>
      </c>
      <c r="AN25" s="395">
        <v>0.16377373902389225</v>
      </c>
      <c r="AO25" s="142">
        <v>3512</v>
      </c>
      <c r="AP25" s="395">
        <v>7.6640098099325593E-2</v>
      </c>
      <c r="AQ25" s="142">
        <v>9444</v>
      </c>
      <c r="AR25" s="395">
        <v>8.1786941580755945E-2</v>
      </c>
      <c r="AS25" s="142">
        <v>12803</v>
      </c>
      <c r="AT25" s="395">
        <v>2.8197697188063753E-3</v>
      </c>
      <c r="AU25" s="142">
        <v>14594</v>
      </c>
      <c r="AV25" s="395">
        <v>6.856829402084319E-4</v>
      </c>
      <c r="AW25" s="142">
        <v>1685</v>
      </c>
      <c r="AX25" s="395">
        <v>0.38114754098360648</v>
      </c>
      <c r="AY25" s="142">
        <v>2050</v>
      </c>
      <c r="AZ25" s="395">
        <v>0.1226725082146769</v>
      </c>
      <c r="BA25" s="142">
        <v>5652</v>
      </c>
      <c r="BB25" s="395">
        <v>0.36389961389961401</v>
      </c>
    </row>
    <row r="26" spans="1:54" s="4" customFormat="1" ht="15" hidden="1" customHeight="1" outlineLevel="1" x14ac:dyDescent="0.25">
      <c r="A26" s="1"/>
      <c r="B26" s="53" t="s">
        <v>85</v>
      </c>
      <c r="C26" s="142">
        <v>515035</v>
      </c>
      <c r="D26" s="395">
        <v>3.1629824294333142E-2</v>
      </c>
      <c r="E26" s="142">
        <v>370901</v>
      </c>
      <c r="F26" s="395">
        <v>0.1127775560962585</v>
      </c>
      <c r="G26" s="142">
        <v>144134</v>
      </c>
      <c r="H26" s="395">
        <v>-0.13137230086842278</v>
      </c>
      <c r="I26" s="142">
        <v>38645.729534903629</v>
      </c>
      <c r="J26" s="150">
        <v>-0.21327115483525205</v>
      </c>
      <c r="K26" s="142">
        <v>18343.418198296749</v>
      </c>
      <c r="L26" s="150">
        <v>-0.2189837423320341</v>
      </c>
      <c r="M26" s="142">
        <v>56989.147733200378</v>
      </c>
      <c r="N26" s="150">
        <v>-0.21511899632417764</v>
      </c>
      <c r="O26" s="142">
        <v>87144.852266943752</v>
      </c>
      <c r="P26" s="150">
        <v>-6.621530751681759E-2</v>
      </c>
      <c r="Q26" s="142">
        <v>190794</v>
      </c>
      <c r="R26" s="395">
        <v>0.15376800551503944</v>
      </c>
      <c r="S26" s="142">
        <v>51358</v>
      </c>
      <c r="T26" s="395">
        <v>0.13868257100414616</v>
      </c>
      <c r="U26" s="142">
        <v>18719</v>
      </c>
      <c r="V26" s="395">
        <v>0.28414625780338887</v>
      </c>
      <c r="W26" s="142">
        <v>12124</v>
      </c>
      <c r="X26" s="395">
        <v>6.6408655114785775E-2</v>
      </c>
      <c r="Y26" s="142">
        <v>16882</v>
      </c>
      <c r="Z26" s="395">
        <v>-0.11811105887269502</v>
      </c>
      <c r="AA26" s="142">
        <v>8441</v>
      </c>
      <c r="AB26" s="395">
        <v>0.18088975937325125</v>
      </c>
      <c r="AC26" s="142">
        <v>18786</v>
      </c>
      <c r="AD26" s="395">
        <v>-0.11636876763875825</v>
      </c>
      <c r="AE26" s="142">
        <v>1180</v>
      </c>
      <c r="AF26" s="395">
        <v>0.10486891385767794</v>
      </c>
      <c r="AG26" s="142">
        <v>1165</v>
      </c>
      <c r="AH26" s="395">
        <v>-5.6680161943319818E-2</v>
      </c>
      <c r="AI26" s="142">
        <v>150</v>
      </c>
      <c r="AJ26" s="395">
        <v>0.25</v>
      </c>
      <c r="AK26" s="142">
        <v>1346</v>
      </c>
      <c r="AL26" s="395">
        <v>-0.28669846316905145</v>
      </c>
      <c r="AM26" s="142">
        <v>2828</v>
      </c>
      <c r="AN26" s="395">
        <v>-3.874915023793335E-2</v>
      </c>
      <c r="AO26" s="142">
        <v>2485</v>
      </c>
      <c r="AP26" s="395">
        <v>-0.16273584905660377</v>
      </c>
      <c r="AQ26" s="142">
        <v>8111</v>
      </c>
      <c r="AR26" s="395">
        <v>2.3599192327107499E-2</v>
      </c>
      <c r="AS26" s="142">
        <v>12141</v>
      </c>
      <c r="AT26" s="395">
        <v>0.19899269207979464</v>
      </c>
      <c r="AU26" s="142">
        <v>15608</v>
      </c>
      <c r="AV26" s="395">
        <v>9.9464637926176325E-2</v>
      </c>
      <c r="AW26" s="142">
        <v>1272</v>
      </c>
      <c r="AX26" s="395">
        <v>9.1845493562231706E-2</v>
      </c>
      <c r="AY26" s="142">
        <v>1645</v>
      </c>
      <c r="AZ26" s="395">
        <v>3.1994981179422899E-2</v>
      </c>
      <c r="BA26" s="142">
        <v>5866</v>
      </c>
      <c r="BB26" s="395">
        <v>0.42378640776699039</v>
      </c>
    </row>
    <row r="27" spans="1:54" s="4" customFormat="1" ht="15" hidden="1" customHeight="1" outlineLevel="1" x14ac:dyDescent="0.25">
      <c r="A27" s="1"/>
      <c r="B27" s="53" t="s">
        <v>86</v>
      </c>
      <c r="C27" s="142">
        <v>462643</v>
      </c>
      <c r="D27" s="395">
        <v>0.10739222120892244</v>
      </c>
      <c r="E27" s="142">
        <v>349149</v>
      </c>
      <c r="F27" s="395">
        <v>0.1508711903961395</v>
      </c>
      <c r="G27" s="142">
        <v>113494</v>
      </c>
      <c r="H27" s="395">
        <v>-7.9109083121355894E-3</v>
      </c>
      <c r="I27" s="142">
        <v>31864.063297644032</v>
      </c>
      <c r="J27" s="150">
        <v>-4.6776124486358484E-2</v>
      </c>
      <c r="K27" s="142">
        <v>13809.840468088811</v>
      </c>
      <c r="L27" s="150">
        <v>-0.24919863223118988</v>
      </c>
      <c r="M27" s="142">
        <v>45673.903765732844</v>
      </c>
      <c r="N27" s="150">
        <v>-0.11862423930050769</v>
      </c>
      <c r="O27" s="142">
        <v>67820.096234380646</v>
      </c>
      <c r="P27" s="150">
        <v>8.3771559744052038E-2</v>
      </c>
      <c r="Q27" s="142">
        <v>186464</v>
      </c>
      <c r="R27" s="395">
        <v>0.18459036389510053</v>
      </c>
      <c r="S27" s="142">
        <v>52905</v>
      </c>
      <c r="T27" s="395">
        <v>0.17839005702067001</v>
      </c>
      <c r="U27" s="142">
        <v>12384</v>
      </c>
      <c r="V27" s="395">
        <v>0.14719777674849466</v>
      </c>
      <c r="W27" s="142">
        <v>10983</v>
      </c>
      <c r="X27" s="395">
        <v>7.1616743096887481E-2</v>
      </c>
      <c r="Y27" s="142">
        <v>11012</v>
      </c>
      <c r="Z27" s="395">
        <v>-2.5227936620341729E-2</v>
      </c>
      <c r="AA27" s="142">
        <v>8546</v>
      </c>
      <c r="AB27" s="395">
        <v>0.18661482921410721</v>
      </c>
      <c r="AC27" s="142">
        <v>11622</v>
      </c>
      <c r="AD27" s="395">
        <v>-1.3747454175152773E-2</v>
      </c>
      <c r="AE27" s="142">
        <v>1238</v>
      </c>
      <c r="AF27" s="395">
        <v>-0.14147018030513181</v>
      </c>
      <c r="AG27" s="142">
        <v>1154</v>
      </c>
      <c r="AH27" s="395">
        <v>-0.4295600593178448</v>
      </c>
      <c r="AI27" s="142">
        <v>629</v>
      </c>
      <c r="AJ27" s="395">
        <v>-7.0901033973412075E-2</v>
      </c>
      <c r="AK27" s="142">
        <v>1242</v>
      </c>
      <c r="AL27" s="395">
        <v>-0.41799437675726336</v>
      </c>
      <c r="AM27" s="142">
        <v>5154</v>
      </c>
      <c r="AN27" s="395">
        <v>0.15121733303551488</v>
      </c>
      <c r="AO27" s="142">
        <v>2403</v>
      </c>
      <c r="AP27" s="395">
        <v>1.4780405405405483E-2</v>
      </c>
      <c r="AQ27" s="142">
        <v>9407</v>
      </c>
      <c r="AR27" s="395">
        <v>0.18670367099785534</v>
      </c>
      <c r="AS27" s="142">
        <v>11904</v>
      </c>
      <c r="AT27" s="395">
        <v>0.14318640161336793</v>
      </c>
      <c r="AU27" s="142">
        <v>13610</v>
      </c>
      <c r="AV27" s="395">
        <v>0.13445027923647568</v>
      </c>
      <c r="AW27" s="142">
        <v>1912</v>
      </c>
      <c r="AX27" s="395">
        <v>0.80037664783427487</v>
      </c>
      <c r="AY27" s="142">
        <v>1790</v>
      </c>
      <c r="AZ27" s="395">
        <v>0.20295698924731176</v>
      </c>
      <c r="BA27" s="142">
        <v>4790</v>
      </c>
      <c r="BB27" s="395">
        <v>0.28109120085584371</v>
      </c>
    </row>
    <row r="28" spans="1:54" s="4" customFormat="1" ht="15" hidden="1" customHeight="1" outlineLevel="1" x14ac:dyDescent="0.25">
      <c r="A28" s="392"/>
      <c r="B28" s="53" t="s">
        <v>87</v>
      </c>
      <c r="C28" s="142">
        <v>498910</v>
      </c>
      <c r="D28" s="395">
        <v>3.9493285828879898E-2</v>
      </c>
      <c r="E28" s="142">
        <v>408620</v>
      </c>
      <c r="F28" s="395">
        <v>5.9690925641138648E-2</v>
      </c>
      <c r="G28" s="142">
        <v>90290</v>
      </c>
      <c r="H28" s="395">
        <v>-4.3051551636425267E-2</v>
      </c>
      <c r="I28" s="142">
        <v>23733.666155524072</v>
      </c>
      <c r="J28" s="150">
        <v>-0.17300461334311701</v>
      </c>
      <c r="K28" s="142">
        <v>12336.0048304434</v>
      </c>
      <c r="L28" s="150">
        <v>-0.30639791660667737</v>
      </c>
      <c r="M28" s="142">
        <v>36069.670985967474</v>
      </c>
      <c r="N28" s="150">
        <v>-0.22404263675649827</v>
      </c>
      <c r="O28" s="142">
        <v>54220.329013942239</v>
      </c>
      <c r="P28" s="150">
        <v>0.13270722841853644</v>
      </c>
      <c r="Q28" s="142">
        <v>187525</v>
      </c>
      <c r="R28" s="395">
        <v>2.5399168853893261E-2</v>
      </c>
      <c r="S28" s="142">
        <v>61905</v>
      </c>
      <c r="T28" s="395">
        <v>0.17808818771766233</v>
      </c>
      <c r="U28" s="142">
        <v>14552</v>
      </c>
      <c r="V28" s="395">
        <v>1.372344130964831E-2</v>
      </c>
      <c r="W28" s="142">
        <v>13871</v>
      </c>
      <c r="X28" s="395">
        <v>0.24481737413622895</v>
      </c>
      <c r="Y28" s="142">
        <v>15400</v>
      </c>
      <c r="Z28" s="395">
        <v>-9.8782771535580571E-2</v>
      </c>
      <c r="AA28" s="142">
        <v>7889</v>
      </c>
      <c r="AB28" s="395">
        <v>0.10381978452497553</v>
      </c>
      <c r="AC28" s="142">
        <v>12431</v>
      </c>
      <c r="AD28" s="395">
        <v>4.2006624121495584E-3</v>
      </c>
      <c r="AE28" s="142">
        <v>13369</v>
      </c>
      <c r="AF28" s="395">
        <v>4.4126835363948791E-2</v>
      </c>
      <c r="AG28" s="142">
        <v>9822</v>
      </c>
      <c r="AH28" s="395">
        <v>0.37813946962256217</v>
      </c>
      <c r="AI28" s="142">
        <v>9549</v>
      </c>
      <c r="AJ28" s="395">
        <v>4.4177974124328667E-3</v>
      </c>
      <c r="AK28" s="142">
        <v>7364</v>
      </c>
      <c r="AL28" s="395">
        <v>-7.00846066422528E-2</v>
      </c>
      <c r="AM28" s="142">
        <v>8533</v>
      </c>
      <c r="AN28" s="395">
        <v>0.20454545454545459</v>
      </c>
      <c r="AO28" s="142">
        <v>3014</v>
      </c>
      <c r="AP28" s="395">
        <v>0.10160818713450293</v>
      </c>
      <c r="AQ28" s="142">
        <v>9000</v>
      </c>
      <c r="AR28" s="395">
        <v>-9.5386471002110729E-2</v>
      </c>
      <c r="AS28" s="142">
        <v>12615</v>
      </c>
      <c r="AT28" s="395">
        <v>0.12233096085409256</v>
      </c>
      <c r="AU28" s="142">
        <v>13399</v>
      </c>
      <c r="AV28" s="395">
        <v>3.8038425782460417E-2</v>
      </c>
      <c r="AW28" s="142">
        <v>1419</v>
      </c>
      <c r="AX28" s="395">
        <v>0.20152413209144782</v>
      </c>
      <c r="AY28" s="142">
        <v>1563</v>
      </c>
      <c r="AZ28" s="395">
        <v>-0.17519788918205803</v>
      </c>
      <c r="BA28" s="142">
        <v>5400</v>
      </c>
      <c r="BB28" s="395">
        <v>0.45395799676898219</v>
      </c>
    </row>
    <row r="29" spans="1:54" s="4" customFormat="1" ht="15" hidden="1" customHeight="1" outlineLevel="1" x14ac:dyDescent="0.25">
      <c r="A29" s="1"/>
      <c r="B29" s="53" t="s">
        <v>88</v>
      </c>
      <c r="C29" s="142">
        <v>434444</v>
      </c>
      <c r="D29" s="395">
        <v>2.5132552920883455E-2</v>
      </c>
      <c r="E29" s="142">
        <v>366091</v>
      </c>
      <c r="F29" s="395">
        <v>1.7968517555591923E-2</v>
      </c>
      <c r="G29" s="142">
        <v>68353</v>
      </c>
      <c r="H29" s="395">
        <v>6.5285830060469952E-2</v>
      </c>
      <c r="I29" s="142">
        <v>15702.926707657718</v>
      </c>
      <c r="J29" s="150">
        <v>-3.0902841025739813E-2</v>
      </c>
      <c r="K29" s="142">
        <v>9501.5849142353563</v>
      </c>
      <c r="L29" s="150">
        <v>-0.22401145580716642</v>
      </c>
      <c r="M29" s="142">
        <v>25204.511621893074</v>
      </c>
      <c r="N29" s="150">
        <v>-0.11401953353205074</v>
      </c>
      <c r="O29" s="142">
        <v>43148.488378038579</v>
      </c>
      <c r="P29" s="150">
        <v>0.20810500450225744</v>
      </c>
      <c r="Q29" s="142">
        <v>146140</v>
      </c>
      <c r="R29" s="395">
        <v>3.0555614320872726E-2</v>
      </c>
      <c r="S29" s="142">
        <v>61606</v>
      </c>
      <c r="T29" s="395">
        <v>-1.8653328448317019E-2</v>
      </c>
      <c r="U29" s="142">
        <v>11076</v>
      </c>
      <c r="V29" s="395">
        <v>1.4750343563902923E-2</v>
      </c>
      <c r="W29" s="142">
        <v>13188</v>
      </c>
      <c r="X29" s="395">
        <v>-8.8848970567914853E-2</v>
      </c>
      <c r="Y29" s="142">
        <v>9163</v>
      </c>
      <c r="Z29" s="395">
        <v>-2.0692659551295733E-3</v>
      </c>
      <c r="AA29" s="142">
        <v>5966</v>
      </c>
      <c r="AB29" s="395">
        <v>9.0078567513246943E-2</v>
      </c>
      <c r="AC29" s="142">
        <v>11465</v>
      </c>
      <c r="AD29" s="395">
        <v>-5.083202251842045E-2</v>
      </c>
      <c r="AE29" s="142">
        <v>24351</v>
      </c>
      <c r="AF29" s="395">
        <v>4.5792079207920278E-3</v>
      </c>
      <c r="AG29" s="142">
        <v>13043</v>
      </c>
      <c r="AH29" s="395">
        <v>-1.1669318784572225E-2</v>
      </c>
      <c r="AI29" s="142">
        <v>15620</v>
      </c>
      <c r="AJ29" s="395">
        <v>0.15259740259740262</v>
      </c>
      <c r="AK29" s="142">
        <v>10050</v>
      </c>
      <c r="AL29" s="395">
        <v>-7.8066232455737961E-2</v>
      </c>
      <c r="AM29" s="142">
        <v>5413</v>
      </c>
      <c r="AN29" s="395">
        <v>7.0185844207196535E-2</v>
      </c>
      <c r="AO29" s="142">
        <v>3687</v>
      </c>
      <c r="AP29" s="395">
        <v>4.4180118946474112E-2</v>
      </c>
      <c r="AQ29" s="142">
        <v>7038</v>
      </c>
      <c r="AR29" s="395">
        <v>4.9351423885492851E-2</v>
      </c>
      <c r="AS29" s="142">
        <v>10268</v>
      </c>
      <c r="AT29" s="395">
        <v>2.0473066984694865E-2</v>
      </c>
      <c r="AU29" s="142">
        <v>11029</v>
      </c>
      <c r="AV29" s="395">
        <v>0.10911102172164111</v>
      </c>
      <c r="AW29" s="142">
        <v>1274</v>
      </c>
      <c r="AX29" s="395">
        <v>-4.9253731343283591E-2</v>
      </c>
      <c r="AY29" s="142">
        <v>1407</v>
      </c>
      <c r="AZ29" s="395">
        <v>1.7353579175704903E-2</v>
      </c>
      <c r="BA29" s="142">
        <v>4307</v>
      </c>
      <c r="BB29" s="395">
        <v>0.43232457598935814</v>
      </c>
    </row>
    <row r="30" spans="1:54" s="4" customFormat="1" ht="15" hidden="1" customHeight="1" outlineLevel="1" x14ac:dyDescent="0.25">
      <c r="A30" s="1"/>
      <c r="B30" s="53" t="s">
        <v>89</v>
      </c>
      <c r="C30" s="142">
        <v>450583</v>
      </c>
      <c r="D30" s="395">
        <v>6.3656557692443938E-2</v>
      </c>
      <c r="E30" s="142">
        <v>376534</v>
      </c>
      <c r="F30" s="395">
        <v>6.8363409374645245E-2</v>
      </c>
      <c r="G30" s="142">
        <v>74049</v>
      </c>
      <c r="H30" s="395">
        <v>4.0350113098332363E-2</v>
      </c>
      <c r="I30" s="142">
        <v>17783.971855701922</v>
      </c>
      <c r="J30" s="150">
        <v>-3.6241493290752436E-2</v>
      </c>
      <c r="K30" s="142">
        <v>8635.1347718522611</v>
      </c>
      <c r="L30" s="150">
        <v>-0.26677777324446283</v>
      </c>
      <c r="M30" s="142">
        <v>26419.106627554182</v>
      </c>
      <c r="N30" s="150">
        <v>-0.12605445622134526</v>
      </c>
      <c r="O30" s="142">
        <v>47629.893372519866</v>
      </c>
      <c r="P30" s="150">
        <v>0.16319969199375239</v>
      </c>
      <c r="Q30" s="142">
        <v>162146</v>
      </c>
      <c r="R30" s="395">
        <v>0.11762394800146114</v>
      </c>
      <c r="S30" s="142">
        <v>51614</v>
      </c>
      <c r="T30" s="395">
        <v>4.3508147668917641E-2</v>
      </c>
      <c r="U30" s="142">
        <v>10956</v>
      </c>
      <c r="V30" s="395">
        <v>-0.11143552311435523</v>
      </c>
      <c r="W30" s="142">
        <v>13043</v>
      </c>
      <c r="X30" s="395">
        <v>-4.1590124182526278E-2</v>
      </c>
      <c r="Y30" s="142">
        <v>13493</v>
      </c>
      <c r="Z30" s="395">
        <v>0.20775152166129618</v>
      </c>
      <c r="AA30" s="142">
        <v>6645</v>
      </c>
      <c r="AB30" s="395">
        <v>0.21525237746891013</v>
      </c>
      <c r="AC30" s="142">
        <v>13612</v>
      </c>
      <c r="AD30" s="395">
        <v>2.3304766200571425E-2</v>
      </c>
      <c r="AE30" s="142">
        <v>22152</v>
      </c>
      <c r="AF30" s="395">
        <v>-5.0207949234661098E-2</v>
      </c>
      <c r="AG30" s="142">
        <v>10246</v>
      </c>
      <c r="AH30" s="395">
        <v>3.5054045863218475E-2</v>
      </c>
      <c r="AI30" s="142">
        <v>15589</v>
      </c>
      <c r="AJ30" s="395">
        <v>1.9288609912383903E-2</v>
      </c>
      <c r="AK30" s="142">
        <v>10546</v>
      </c>
      <c r="AL30" s="395">
        <v>-5.0508688214639386E-2</v>
      </c>
      <c r="AM30" s="142">
        <v>3921</v>
      </c>
      <c r="AN30" s="395">
        <v>-3.897058823529409E-2</v>
      </c>
      <c r="AO30" s="142">
        <v>3323</v>
      </c>
      <c r="AP30" s="395">
        <v>0.18046181172291287</v>
      </c>
      <c r="AQ30" s="142">
        <v>7167</v>
      </c>
      <c r="AR30" s="395">
        <v>0.11896955503512885</v>
      </c>
      <c r="AS30" s="142">
        <v>10793</v>
      </c>
      <c r="AT30" s="395">
        <v>0.112336390806967</v>
      </c>
      <c r="AU30" s="142">
        <v>11855</v>
      </c>
      <c r="AV30" s="395">
        <v>1.628804114873561E-2</v>
      </c>
      <c r="AW30" s="142">
        <v>1991</v>
      </c>
      <c r="AX30" s="395">
        <v>0.329105473965287</v>
      </c>
      <c r="AY30" s="142">
        <v>1447</v>
      </c>
      <c r="AZ30" s="395">
        <v>-5.794270833333337E-2</v>
      </c>
      <c r="BA30" s="142">
        <v>5995</v>
      </c>
      <c r="BB30" s="395">
        <v>0.2779791089319974</v>
      </c>
    </row>
    <row r="31" spans="1:54" s="4" customFormat="1" ht="15.75" collapsed="1" x14ac:dyDescent="0.25">
      <c r="A31" s="390">
        <v>1101585</v>
      </c>
      <c r="B31" s="65">
        <v>2016</v>
      </c>
      <c r="C31" s="66">
        <v>5596764</v>
      </c>
      <c r="D31" s="151">
        <v>7.9142441818426779E-2</v>
      </c>
      <c r="E31" s="66">
        <v>4427538</v>
      </c>
      <c r="F31" s="151">
        <v>0.10991345381546247</v>
      </c>
      <c r="G31" s="66">
        <v>1169226</v>
      </c>
      <c r="H31" s="151">
        <v>-2.3384950005136851E-2</v>
      </c>
      <c r="I31" s="66">
        <v>315973.06425566756</v>
      </c>
      <c r="J31" s="151">
        <v>-9.7515830179716323E-2</v>
      </c>
      <c r="K31" s="66">
        <v>152045.20922451571</v>
      </c>
      <c r="L31" s="151">
        <v>-0.23899576584113824</v>
      </c>
      <c r="M31" s="66">
        <v>468018.27348018327</v>
      </c>
      <c r="N31" s="151">
        <v>-0.14891885546806061</v>
      </c>
      <c r="O31" s="66">
        <v>701207.72652040434</v>
      </c>
      <c r="P31" s="151">
        <v>8.3259618818667613E-2</v>
      </c>
      <c r="Q31" s="66">
        <v>2049093</v>
      </c>
      <c r="R31" s="151">
        <v>0.16081714645686418</v>
      </c>
      <c r="S31" s="66">
        <v>656289</v>
      </c>
      <c r="T31" s="151">
        <v>0.11119595675693983</v>
      </c>
      <c r="U31" s="66">
        <v>166893</v>
      </c>
      <c r="V31" s="151">
        <v>0.14194515149027009</v>
      </c>
      <c r="W31" s="66">
        <v>155028</v>
      </c>
      <c r="X31" s="151">
        <v>6.1392158070942893E-2</v>
      </c>
      <c r="Y31" s="66">
        <v>170132</v>
      </c>
      <c r="Z31" s="151">
        <v>7.6522151149016615E-3</v>
      </c>
      <c r="AA31" s="66">
        <v>93501</v>
      </c>
      <c r="AB31" s="151">
        <v>0.1786632714804357</v>
      </c>
      <c r="AC31" s="66">
        <v>159395</v>
      </c>
      <c r="AD31" s="151">
        <v>4.5562778371783352E-2</v>
      </c>
      <c r="AE31" s="66">
        <v>146723</v>
      </c>
      <c r="AF31" s="151">
        <v>-5.9377504247203228E-2</v>
      </c>
      <c r="AG31" s="66">
        <v>79135</v>
      </c>
      <c r="AH31" s="151">
        <v>-8.3279273434965995E-2</v>
      </c>
      <c r="AI31" s="66">
        <v>95844</v>
      </c>
      <c r="AJ31" s="151">
        <v>-4.7971634164145627E-4</v>
      </c>
      <c r="AK31" s="66">
        <v>88750</v>
      </c>
      <c r="AL31" s="151">
        <v>-7.562675110143624E-2</v>
      </c>
      <c r="AM31" s="66">
        <v>56228</v>
      </c>
      <c r="AN31" s="151">
        <v>7.7040953147147873E-2</v>
      </c>
      <c r="AO31" s="66">
        <v>33899</v>
      </c>
      <c r="AP31" s="151">
        <v>2.6916706105064581E-3</v>
      </c>
      <c r="AQ31" s="66">
        <v>94809</v>
      </c>
      <c r="AR31" s="151">
        <v>5.1540560324748741E-2</v>
      </c>
      <c r="AS31" s="66">
        <v>135996</v>
      </c>
      <c r="AT31" s="151">
        <v>0.17754630230927093</v>
      </c>
      <c r="AU31" s="66">
        <v>152813</v>
      </c>
      <c r="AV31" s="151">
        <v>0.13020679249748546</v>
      </c>
      <c r="AW31" s="66">
        <v>17494</v>
      </c>
      <c r="AX31" s="151">
        <v>0.17717515644976789</v>
      </c>
      <c r="AY31" s="66">
        <v>19073</v>
      </c>
      <c r="AZ31" s="151">
        <v>0.13665077473182352</v>
      </c>
      <c r="BA31" s="66">
        <v>56443</v>
      </c>
      <c r="BB31" s="151">
        <v>0.18326659818452451</v>
      </c>
    </row>
    <row r="32" spans="1:54" s="4" customFormat="1" ht="15" hidden="1" customHeight="1" outlineLevel="1" x14ac:dyDescent="0.25">
      <c r="A32" s="1"/>
      <c r="B32" s="53" t="s">
        <v>78</v>
      </c>
      <c r="C32" s="142">
        <v>400470</v>
      </c>
      <c r="D32" s="395">
        <v>-1.1822011000318322E-2</v>
      </c>
      <c r="E32" s="142">
        <v>341345</v>
      </c>
      <c r="F32" s="395">
        <v>-2.203777822981523E-2</v>
      </c>
      <c r="G32" s="142">
        <v>59125</v>
      </c>
      <c r="H32" s="395">
        <v>5.1597182697780353E-2</v>
      </c>
      <c r="I32" s="142">
        <v>15582.110221561126</v>
      </c>
      <c r="J32" s="150">
        <v>0.17204233244860934</v>
      </c>
      <c r="K32" s="142">
        <v>8254.3587255126258</v>
      </c>
      <c r="L32" s="150">
        <v>0.11110499445731703</v>
      </c>
      <c r="M32" s="142">
        <v>23836.46894707375</v>
      </c>
      <c r="N32" s="150">
        <v>0.1501978209520296</v>
      </c>
      <c r="O32" s="142">
        <v>35288.531052867125</v>
      </c>
      <c r="P32" s="150">
        <v>-5.9624879016898502E-3</v>
      </c>
      <c r="Q32" s="142">
        <v>116467</v>
      </c>
      <c r="R32" s="395">
        <v>-3.9340785276283929E-3</v>
      </c>
      <c r="S32" s="142">
        <v>55920</v>
      </c>
      <c r="T32" s="395">
        <v>1.8632650136161111E-3</v>
      </c>
      <c r="U32" s="142">
        <v>11232</v>
      </c>
      <c r="V32" s="395">
        <v>-1.9980804467323976E-2</v>
      </c>
      <c r="W32" s="142">
        <v>13255</v>
      </c>
      <c r="X32" s="395">
        <v>6.5343192412795403E-2</v>
      </c>
      <c r="Y32" s="142">
        <v>13173</v>
      </c>
      <c r="Z32" s="395">
        <v>0.16389821523237313</v>
      </c>
      <c r="AA32" s="142">
        <v>5006</v>
      </c>
      <c r="AB32" s="395">
        <v>-0.13331024930747926</v>
      </c>
      <c r="AC32" s="142">
        <v>14101</v>
      </c>
      <c r="AD32" s="395">
        <v>0.4015505416956564</v>
      </c>
      <c r="AE32" s="142">
        <v>25740</v>
      </c>
      <c r="AF32" s="395">
        <v>-0.15245307869608171</v>
      </c>
      <c r="AG32" s="142">
        <v>13691</v>
      </c>
      <c r="AH32" s="395">
        <v>-0.26042566983578219</v>
      </c>
      <c r="AI32" s="142">
        <v>16341</v>
      </c>
      <c r="AJ32" s="395">
        <v>-8.2069430401078503E-2</v>
      </c>
      <c r="AK32" s="142">
        <v>15605</v>
      </c>
      <c r="AL32" s="395">
        <v>0.20557787391841775</v>
      </c>
      <c r="AM32" s="142">
        <v>3589</v>
      </c>
      <c r="AN32" s="395">
        <v>-4.4382801664355487E-3</v>
      </c>
      <c r="AO32" s="142">
        <v>3791</v>
      </c>
      <c r="AP32" s="395">
        <v>9.187788018433185E-2</v>
      </c>
      <c r="AQ32" s="142">
        <v>10552</v>
      </c>
      <c r="AR32" s="395">
        <v>-0.35646764652070506</v>
      </c>
      <c r="AS32" s="142">
        <v>8473</v>
      </c>
      <c r="AT32" s="395">
        <v>2.5290416263310744E-2</v>
      </c>
      <c r="AU32" s="142">
        <v>9676</v>
      </c>
      <c r="AV32" s="395">
        <v>0.14427625354777662</v>
      </c>
      <c r="AW32" s="142">
        <v>899</v>
      </c>
      <c r="AX32" s="395">
        <v>-0.2182608695652174</v>
      </c>
      <c r="AY32" s="142">
        <v>906</v>
      </c>
      <c r="AZ32" s="395">
        <v>-0.12124151309408338</v>
      </c>
      <c r="BA32" s="142">
        <v>2928</v>
      </c>
      <c r="BB32" s="395">
        <v>-9.4339622641509413E-2</v>
      </c>
    </row>
    <row r="33" spans="1:54" s="4" customFormat="1" ht="15" hidden="1" customHeight="1" outlineLevel="1" x14ac:dyDescent="0.25">
      <c r="A33" s="1"/>
      <c r="B33" s="53" t="s">
        <v>79</v>
      </c>
      <c r="C33" s="142">
        <v>395116</v>
      </c>
      <c r="D33" s="395">
        <v>-1.481335570754283E-2</v>
      </c>
      <c r="E33" s="142">
        <v>334145</v>
      </c>
      <c r="F33" s="395">
        <v>-1.9682914092250647E-2</v>
      </c>
      <c r="G33" s="142">
        <v>60971</v>
      </c>
      <c r="H33" s="395">
        <v>1.2756839360164696E-2</v>
      </c>
      <c r="I33" s="142">
        <v>15531.97307143632</v>
      </c>
      <c r="J33" s="150">
        <v>9.0677679373826203E-2</v>
      </c>
      <c r="K33" s="142">
        <v>10203.789960217242</v>
      </c>
      <c r="L33" s="150">
        <v>0.1045784545106534</v>
      </c>
      <c r="M33" s="142">
        <v>25735.763031653561</v>
      </c>
      <c r="N33" s="150">
        <v>9.6147029459375366E-2</v>
      </c>
      <c r="O33" s="142">
        <v>35235.236968346442</v>
      </c>
      <c r="P33" s="150">
        <v>-4.0555281685693778E-2</v>
      </c>
      <c r="Q33" s="142">
        <v>121634</v>
      </c>
      <c r="R33" s="395">
        <v>6.4957095217998972E-3</v>
      </c>
      <c r="S33" s="142">
        <v>51336</v>
      </c>
      <c r="T33" s="395">
        <v>5.700852189244765E-3</v>
      </c>
      <c r="U33" s="142">
        <v>12294</v>
      </c>
      <c r="V33" s="395">
        <v>-6.0379088963619654E-2</v>
      </c>
      <c r="W33" s="142">
        <v>11673</v>
      </c>
      <c r="X33" s="395">
        <v>4.4937785337033409E-2</v>
      </c>
      <c r="Y33" s="142">
        <v>16498</v>
      </c>
      <c r="Z33" s="395">
        <v>0.15290006988120197</v>
      </c>
      <c r="AA33" s="142">
        <v>5094</v>
      </c>
      <c r="AB33" s="395">
        <v>-7.465940054495912E-2</v>
      </c>
      <c r="AC33" s="142">
        <v>10189</v>
      </c>
      <c r="AD33" s="395">
        <v>0.28147402842409752</v>
      </c>
      <c r="AE33" s="142">
        <v>24472</v>
      </c>
      <c r="AF33" s="395">
        <v>-0.11544856502566325</v>
      </c>
      <c r="AG33" s="142">
        <v>14737</v>
      </c>
      <c r="AH33" s="395">
        <v>-0.23969457772274672</v>
      </c>
      <c r="AI33" s="142">
        <v>16442</v>
      </c>
      <c r="AJ33" s="395">
        <v>-6.5423748081623323E-2</v>
      </c>
      <c r="AK33" s="142">
        <v>17101</v>
      </c>
      <c r="AL33" s="395">
        <v>0.25668724279835398</v>
      </c>
      <c r="AM33" s="142">
        <v>4030</v>
      </c>
      <c r="AN33" s="395">
        <v>-0.10444444444444445</v>
      </c>
      <c r="AO33" s="142">
        <v>3106</v>
      </c>
      <c r="AP33" s="395">
        <v>-0.18818609513852591</v>
      </c>
      <c r="AQ33" s="142">
        <v>4179</v>
      </c>
      <c r="AR33" s="395">
        <v>-0.5159833217512162</v>
      </c>
      <c r="AS33" s="142">
        <v>7580</v>
      </c>
      <c r="AT33" s="395">
        <v>-4.7738693467336724E-2</v>
      </c>
      <c r="AU33" s="142">
        <v>8411</v>
      </c>
      <c r="AV33" s="395">
        <v>8.5150303186685594E-2</v>
      </c>
      <c r="AW33" s="142">
        <v>1064</v>
      </c>
      <c r="AX33" s="395">
        <v>3.3009708737864019E-2</v>
      </c>
      <c r="AY33" s="142">
        <v>910</v>
      </c>
      <c r="AZ33" s="395">
        <v>-5.4054054054054057E-2</v>
      </c>
      <c r="BA33" s="142">
        <v>3395</v>
      </c>
      <c r="BB33" s="395">
        <v>-0.15673124689518136</v>
      </c>
    </row>
    <row r="34" spans="1:54" s="4" customFormat="1" ht="15" hidden="1" customHeight="1" outlineLevel="1" x14ac:dyDescent="0.25">
      <c r="A34" s="1"/>
      <c r="B34" s="53" t="s">
        <v>80</v>
      </c>
      <c r="C34" s="142">
        <v>441369</v>
      </c>
      <c r="D34" s="395">
        <v>-8.2954920786139086E-3</v>
      </c>
      <c r="E34" s="142">
        <v>366794</v>
      </c>
      <c r="F34" s="395">
        <v>-3.067893224948004E-2</v>
      </c>
      <c r="G34" s="142">
        <v>74575</v>
      </c>
      <c r="H34" s="395">
        <v>0.11877044015722049</v>
      </c>
      <c r="I34" s="142">
        <v>17731.614741536974</v>
      </c>
      <c r="J34" s="150">
        <v>6.8484561065138783E-2</v>
      </c>
      <c r="K34" s="142">
        <v>14002.956829879124</v>
      </c>
      <c r="L34" s="150">
        <v>0.214419680956627</v>
      </c>
      <c r="M34" s="142">
        <v>31734.571571416098</v>
      </c>
      <c r="N34" s="150">
        <v>0.12831300778558186</v>
      </c>
      <c r="O34" s="142">
        <v>42840.428428509331</v>
      </c>
      <c r="P34" s="150">
        <v>0.11180508697440827</v>
      </c>
      <c r="Q34" s="142">
        <v>145876</v>
      </c>
      <c r="R34" s="395">
        <v>8.3226898743576694E-2</v>
      </c>
      <c r="S34" s="142">
        <v>58060</v>
      </c>
      <c r="T34" s="395">
        <v>-1.9869338420244076E-2</v>
      </c>
      <c r="U34" s="142">
        <v>10458</v>
      </c>
      <c r="V34" s="395">
        <v>-0.24343485495189177</v>
      </c>
      <c r="W34" s="142">
        <v>11521</v>
      </c>
      <c r="X34" s="395">
        <v>-0.1781867465582424</v>
      </c>
      <c r="Y34" s="142">
        <v>13007</v>
      </c>
      <c r="Z34" s="395">
        <v>-0.20197558132400761</v>
      </c>
      <c r="AA34" s="142">
        <v>5648</v>
      </c>
      <c r="AB34" s="395">
        <v>-1.5341701534170138E-2</v>
      </c>
      <c r="AC34" s="142">
        <v>11531</v>
      </c>
      <c r="AD34" s="395">
        <v>0.21905063960249493</v>
      </c>
      <c r="AE34" s="142">
        <v>27795</v>
      </c>
      <c r="AF34" s="395">
        <v>-9.521484375E-2</v>
      </c>
      <c r="AG34" s="142">
        <v>15945</v>
      </c>
      <c r="AH34" s="395">
        <v>-0.26456344264563447</v>
      </c>
      <c r="AI34" s="142">
        <v>16629</v>
      </c>
      <c r="AJ34" s="395">
        <v>-0.11345097830143414</v>
      </c>
      <c r="AK34" s="142">
        <v>15543</v>
      </c>
      <c r="AL34" s="395">
        <v>7.5416868470213894E-2</v>
      </c>
      <c r="AM34" s="142">
        <v>3715</v>
      </c>
      <c r="AN34" s="395">
        <v>-0.14242843951985229</v>
      </c>
      <c r="AO34" s="142">
        <v>2973</v>
      </c>
      <c r="AP34" s="395">
        <v>-9.525258673158854E-2</v>
      </c>
      <c r="AQ34" s="142">
        <v>4859</v>
      </c>
      <c r="AR34" s="395">
        <v>-0.53908176816543352</v>
      </c>
      <c r="AS34" s="142">
        <v>7945</v>
      </c>
      <c r="AT34" s="395">
        <v>2.2127878553968916E-2</v>
      </c>
      <c r="AU34" s="142">
        <v>9714</v>
      </c>
      <c r="AV34" s="395">
        <v>0.18956649522409985</v>
      </c>
      <c r="AW34" s="142">
        <v>1051</v>
      </c>
      <c r="AX34" s="395">
        <v>-8.4905660377359027E-3</v>
      </c>
      <c r="AY34" s="142">
        <v>1085</v>
      </c>
      <c r="AZ34" s="395">
        <v>0.19493392070484572</v>
      </c>
      <c r="BA34" s="142">
        <v>3439</v>
      </c>
      <c r="BB34" s="395">
        <v>-1.2916188289322617E-2</v>
      </c>
    </row>
    <row r="35" spans="1:54" s="4" customFormat="1" ht="15" hidden="1" customHeight="1" outlineLevel="1" x14ac:dyDescent="0.25">
      <c r="A35" s="396"/>
      <c r="B35" s="397" t="s">
        <v>81</v>
      </c>
      <c r="C35" s="398">
        <v>410026</v>
      </c>
      <c r="D35" s="395">
        <v>-6.0708730502351482E-2</v>
      </c>
      <c r="E35" s="142">
        <v>309265</v>
      </c>
      <c r="F35" s="395">
        <v>-8.0837771648675671E-2</v>
      </c>
      <c r="G35" s="142">
        <v>100761</v>
      </c>
      <c r="H35" s="395">
        <v>6.9756053686178543E-3</v>
      </c>
      <c r="I35" s="142">
        <v>31615.468907746996</v>
      </c>
      <c r="J35" s="150">
        <v>9.2104960439702843E-2</v>
      </c>
      <c r="K35" s="142">
        <v>17549.299670654531</v>
      </c>
      <c r="L35" s="150">
        <v>6.6861368239256258E-2</v>
      </c>
      <c r="M35" s="142">
        <v>49164.768578401527</v>
      </c>
      <c r="N35" s="150">
        <v>8.2958338956506728E-2</v>
      </c>
      <c r="O35" s="142">
        <v>51596.231421497709</v>
      </c>
      <c r="P35" s="150">
        <v>-5.6127742764494504E-2</v>
      </c>
      <c r="Q35" s="142">
        <v>131870</v>
      </c>
      <c r="R35" s="395">
        <v>-9.6353756227258058E-2</v>
      </c>
      <c r="S35" s="142">
        <v>46939</v>
      </c>
      <c r="T35" s="395">
        <v>-6.8929265680168217E-2</v>
      </c>
      <c r="U35" s="142">
        <v>12623</v>
      </c>
      <c r="V35" s="395">
        <v>2.517664257289054E-2</v>
      </c>
      <c r="W35" s="142">
        <v>15439</v>
      </c>
      <c r="X35" s="395">
        <v>0.16047805171377028</v>
      </c>
      <c r="Y35" s="142">
        <v>17083</v>
      </c>
      <c r="Z35" s="395">
        <v>-1.1972238288027737E-2</v>
      </c>
      <c r="AA35" s="142">
        <v>6174</v>
      </c>
      <c r="AB35" s="395">
        <v>-8.6010362694300513E-2</v>
      </c>
      <c r="AC35" s="142">
        <v>12504</v>
      </c>
      <c r="AD35" s="395">
        <v>0.43641585295807017</v>
      </c>
      <c r="AE35" s="142">
        <v>11089</v>
      </c>
      <c r="AF35" s="395">
        <v>-0.2275703538590137</v>
      </c>
      <c r="AG35" s="142">
        <v>4324</v>
      </c>
      <c r="AH35" s="395">
        <v>-0.56411290322580643</v>
      </c>
      <c r="AI35" s="142">
        <v>5480</v>
      </c>
      <c r="AJ35" s="395">
        <v>-0.19042694637317181</v>
      </c>
      <c r="AK35" s="142">
        <v>6569</v>
      </c>
      <c r="AL35" s="395">
        <v>-0.21130988113819182</v>
      </c>
      <c r="AM35" s="142">
        <v>5402</v>
      </c>
      <c r="AN35" s="395">
        <v>7.6095617529880588E-2</v>
      </c>
      <c r="AO35" s="142">
        <v>2375</v>
      </c>
      <c r="AP35" s="395">
        <v>-7.1177160735236611E-2</v>
      </c>
      <c r="AQ35" s="142">
        <v>6241</v>
      </c>
      <c r="AR35" s="395">
        <v>-0.4828471992045078</v>
      </c>
      <c r="AS35" s="142">
        <v>9134</v>
      </c>
      <c r="AT35" s="395">
        <v>0.20501319261213724</v>
      </c>
      <c r="AU35" s="142">
        <v>10231</v>
      </c>
      <c r="AV35" s="395">
        <v>0.15213963963963972</v>
      </c>
      <c r="AW35" s="142">
        <v>1293</v>
      </c>
      <c r="AX35" s="395">
        <v>1.9716088328075809E-2</v>
      </c>
      <c r="AY35" s="142">
        <v>1192</v>
      </c>
      <c r="AZ35" s="395">
        <v>1.1026293469041493E-2</v>
      </c>
      <c r="BA35" s="142">
        <v>3303</v>
      </c>
      <c r="BB35" s="395">
        <v>-0.13669628855201255</v>
      </c>
    </row>
    <row r="36" spans="1:54" s="4" customFormat="1" ht="15" hidden="1" customHeight="1" outlineLevel="1" x14ac:dyDescent="0.25">
      <c r="A36" s="1"/>
      <c r="B36" s="53" t="s">
        <v>82</v>
      </c>
      <c r="C36" s="142">
        <v>413005</v>
      </c>
      <c r="D36" s="395">
        <v>4.4553591526319547E-2</v>
      </c>
      <c r="E36" s="142">
        <v>295390</v>
      </c>
      <c r="F36" s="395">
        <v>2.7872503305727658E-2</v>
      </c>
      <c r="G36" s="142">
        <v>117615</v>
      </c>
      <c r="H36" s="395">
        <v>8.8937033025025647E-2</v>
      </c>
      <c r="I36" s="142">
        <v>36562.642095343108</v>
      </c>
      <c r="J36" s="150">
        <v>0.10197362209203331</v>
      </c>
      <c r="K36" s="142">
        <v>21947.045190506684</v>
      </c>
      <c r="L36" s="150">
        <v>-1.0522693277485673E-2</v>
      </c>
      <c r="M36" s="142">
        <v>58509.687285849795</v>
      </c>
      <c r="N36" s="150">
        <v>5.6900778453370826E-2</v>
      </c>
      <c r="O36" s="142">
        <v>59105.312714150212</v>
      </c>
      <c r="P36" s="150">
        <v>0.12262249566584882</v>
      </c>
      <c r="Q36" s="142">
        <v>149203</v>
      </c>
      <c r="R36" s="395">
        <v>2.4598100548684609E-2</v>
      </c>
      <c r="S36" s="142">
        <v>43006</v>
      </c>
      <c r="T36" s="395">
        <v>6.5058570048787789E-2</v>
      </c>
      <c r="U36" s="142">
        <v>12907</v>
      </c>
      <c r="V36" s="395">
        <v>0.33336776859504136</v>
      </c>
      <c r="W36" s="142">
        <v>10524</v>
      </c>
      <c r="X36" s="395">
        <v>0.14840680925360106</v>
      </c>
      <c r="Y36" s="142">
        <v>16455</v>
      </c>
      <c r="Z36" s="395">
        <v>1.8822363940313336E-2</v>
      </c>
      <c r="AA36" s="142">
        <v>7237</v>
      </c>
      <c r="AB36" s="395">
        <v>3.4004857836833935E-2</v>
      </c>
      <c r="AC36" s="142">
        <v>11499</v>
      </c>
      <c r="AD36" s="395">
        <v>0.41074714758925279</v>
      </c>
      <c r="AE36" s="142">
        <v>935</v>
      </c>
      <c r="AF36" s="395">
        <v>8.2175925925925819E-2</v>
      </c>
      <c r="AG36" s="142">
        <v>544</v>
      </c>
      <c r="AH36" s="395">
        <v>-0.27947019867549672</v>
      </c>
      <c r="AI36" s="142">
        <v>1208</v>
      </c>
      <c r="AJ36" s="395">
        <v>0.21651560926485391</v>
      </c>
      <c r="AK36" s="142">
        <v>2151</v>
      </c>
      <c r="AL36" s="395">
        <v>-4.7387068201948601E-2</v>
      </c>
      <c r="AM36" s="142">
        <v>3803</v>
      </c>
      <c r="AN36" s="395">
        <v>4.6793283787503359E-2</v>
      </c>
      <c r="AO36" s="142">
        <v>1949</v>
      </c>
      <c r="AP36" s="395">
        <v>-0.14704595185995628</v>
      </c>
      <c r="AQ36" s="142">
        <v>8598</v>
      </c>
      <c r="AR36" s="395">
        <v>-0.46232255643799636</v>
      </c>
      <c r="AS36" s="142">
        <v>8372</v>
      </c>
      <c r="AT36" s="395">
        <v>2.3847376788553198E-2</v>
      </c>
      <c r="AU36" s="142">
        <v>9923</v>
      </c>
      <c r="AV36" s="395">
        <v>0.10353647686832734</v>
      </c>
      <c r="AW36" s="142">
        <v>1687</v>
      </c>
      <c r="AX36" s="395">
        <v>0.5960264900662251</v>
      </c>
      <c r="AY36" s="142">
        <v>1562</v>
      </c>
      <c r="AZ36" s="395">
        <v>0.25260625501202894</v>
      </c>
      <c r="BA36" s="142">
        <v>3827</v>
      </c>
      <c r="BB36" s="395">
        <v>-0.23198876179008632</v>
      </c>
    </row>
    <row r="37" spans="1:54" s="4" customFormat="1" ht="15" hidden="1" customHeight="1" outlineLevel="1" x14ac:dyDescent="0.25">
      <c r="A37" s="1"/>
      <c r="B37" s="53" t="s">
        <v>83</v>
      </c>
      <c r="C37" s="142">
        <v>413940</v>
      </c>
      <c r="D37" s="395">
        <v>3.784938472184618E-2</v>
      </c>
      <c r="E37" s="142">
        <v>287200</v>
      </c>
      <c r="F37" s="395">
        <v>3.4410724447677898E-2</v>
      </c>
      <c r="G37" s="142">
        <v>126740</v>
      </c>
      <c r="H37" s="395">
        <v>4.5726827175365914E-2</v>
      </c>
      <c r="I37" s="142">
        <v>39184.293978341084</v>
      </c>
      <c r="J37" s="150">
        <v>0.15012642030170942</v>
      </c>
      <c r="K37" s="142">
        <v>22768.778374850979</v>
      </c>
      <c r="L37" s="150">
        <v>0.21572165993171866</v>
      </c>
      <c r="M37" s="142">
        <v>61953.072353192067</v>
      </c>
      <c r="N37" s="150">
        <v>0.17339442103297853</v>
      </c>
      <c r="O37" s="142">
        <v>64786.927646807941</v>
      </c>
      <c r="P37" s="150">
        <v>-5.2820409162241733E-2</v>
      </c>
      <c r="Q37" s="142">
        <v>147935</v>
      </c>
      <c r="R37" s="395">
        <v>6.1729369715934457E-2</v>
      </c>
      <c r="S37" s="142">
        <v>38825</v>
      </c>
      <c r="T37" s="395">
        <v>-5.0013457632924752E-2</v>
      </c>
      <c r="U37" s="142">
        <v>8767</v>
      </c>
      <c r="V37" s="395">
        <v>0.23705376040637782</v>
      </c>
      <c r="W37" s="142">
        <v>10358</v>
      </c>
      <c r="X37" s="395">
        <v>0.17066003616636527</v>
      </c>
      <c r="Y37" s="142">
        <v>10219</v>
      </c>
      <c r="Z37" s="395">
        <v>-1.6552786064863878E-2</v>
      </c>
      <c r="AA37" s="142">
        <v>9600</v>
      </c>
      <c r="AB37" s="395">
        <v>0.18959107806691455</v>
      </c>
      <c r="AC37" s="142">
        <v>11066</v>
      </c>
      <c r="AD37" s="395">
        <v>0.4291618235825907</v>
      </c>
      <c r="AE37" s="142">
        <v>1591</v>
      </c>
      <c r="AF37" s="395">
        <v>9.3470790378006763E-2</v>
      </c>
      <c r="AG37" s="142">
        <v>1402</v>
      </c>
      <c r="AH37" s="395">
        <v>6.8597560975609762E-2</v>
      </c>
      <c r="AI37" s="142">
        <v>424</v>
      </c>
      <c r="AJ37" s="395">
        <v>0.34603174603174613</v>
      </c>
      <c r="AK37" s="142">
        <v>2026</v>
      </c>
      <c r="AL37" s="395">
        <v>-6.6359447004608274E-2</v>
      </c>
      <c r="AM37" s="142">
        <v>3129</v>
      </c>
      <c r="AN37" s="395">
        <v>4.7539337127552761E-2</v>
      </c>
      <c r="AO37" s="142">
        <v>1934</v>
      </c>
      <c r="AP37" s="395">
        <v>-8.3846518237801981E-2</v>
      </c>
      <c r="AQ37" s="142">
        <v>8091</v>
      </c>
      <c r="AR37" s="395">
        <v>-0.56387451487710227</v>
      </c>
      <c r="AS37" s="142">
        <v>9676</v>
      </c>
      <c r="AT37" s="395">
        <v>9.1360252650575235E-2</v>
      </c>
      <c r="AU37" s="142">
        <v>11959</v>
      </c>
      <c r="AV37" s="395">
        <v>0.14462098009188362</v>
      </c>
      <c r="AW37" s="142">
        <v>1401</v>
      </c>
      <c r="AX37" s="395">
        <v>2.4871982443306573E-2</v>
      </c>
      <c r="AY37" s="142">
        <v>1403</v>
      </c>
      <c r="AZ37" s="395">
        <v>0.17307692307692313</v>
      </c>
      <c r="BA37" s="142">
        <v>7394</v>
      </c>
      <c r="BB37" s="395">
        <v>0.63403314917127074</v>
      </c>
    </row>
    <row r="38" spans="1:54" s="4" customFormat="1" ht="15" hidden="1" customHeight="1" outlineLevel="1" x14ac:dyDescent="0.25">
      <c r="A38" s="1"/>
      <c r="B38" s="53" t="s">
        <v>84</v>
      </c>
      <c r="C38" s="142">
        <v>467995</v>
      </c>
      <c r="D38" s="395">
        <v>3.9109109842555556E-2</v>
      </c>
      <c r="E38" s="142">
        <v>320584</v>
      </c>
      <c r="F38" s="395">
        <v>1.4625130157644994E-2</v>
      </c>
      <c r="G38" s="142">
        <v>147411</v>
      </c>
      <c r="H38" s="395">
        <v>9.6661161451591315E-2</v>
      </c>
      <c r="I38" s="142">
        <v>48001.910813657065</v>
      </c>
      <c r="J38" s="150">
        <v>0.13737312164620041</v>
      </c>
      <c r="K38" s="142">
        <v>21382.305543152728</v>
      </c>
      <c r="L38" s="150">
        <v>-1.3622394501714763E-2</v>
      </c>
      <c r="M38" s="142">
        <v>69384.216356809789</v>
      </c>
      <c r="N38" s="150">
        <v>8.613440295335284E-2</v>
      </c>
      <c r="O38" s="142">
        <v>78026.783643190196</v>
      </c>
      <c r="P38" s="150">
        <v>0.10619482219060927</v>
      </c>
      <c r="Q38" s="142">
        <v>159689</v>
      </c>
      <c r="R38" s="395">
        <v>3.7204227044511207E-2</v>
      </c>
      <c r="S38" s="142">
        <v>41744</v>
      </c>
      <c r="T38" s="395">
        <v>-1.9748737818480633E-2</v>
      </c>
      <c r="U38" s="142">
        <v>14895</v>
      </c>
      <c r="V38" s="395">
        <v>0.18195524519917483</v>
      </c>
      <c r="W38" s="142">
        <v>12447</v>
      </c>
      <c r="X38" s="395">
        <v>0.12155343305100019</v>
      </c>
      <c r="Y38" s="142">
        <v>14523</v>
      </c>
      <c r="Z38" s="395">
        <v>7.5698096437300855E-2</v>
      </c>
      <c r="AA38" s="142">
        <v>8131</v>
      </c>
      <c r="AB38" s="395">
        <v>0.18269090909090901</v>
      </c>
      <c r="AC38" s="142">
        <v>10755</v>
      </c>
      <c r="AD38" s="395">
        <v>0.26262033341159907</v>
      </c>
      <c r="AE38" s="142">
        <v>1486</v>
      </c>
      <c r="AF38" s="395">
        <v>-0.20321715817694375</v>
      </c>
      <c r="AG38" s="142">
        <v>2200</v>
      </c>
      <c r="AH38" s="395">
        <v>-0.33292904790782296</v>
      </c>
      <c r="AI38" s="142">
        <v>216</v>
      </c>
      <c r="AJ38" s="395">
        <v>-0.34346504559270519</v>
      </c>
      <c r="AK38" s="142">
        <v>3068</v>
      </c>
      <c r="AL38" s="395">
        <v>-0.29729729729729726</v>
      </c>
      <c r="AM38" s="142">
        <v>4897</v>
      </c>
      <c r="AN38" s="395">
        <v>2.8781512605041915E-2</v>
      </c>
      <c r="AO38" s="142">
        <v>3262</v>
      </c>
      <c r="AP38" s="395">
        <v>3.7531806615776153E-2</v>
      </c>
      <c r="AQ38" s="142">
        <v>8730</v>
      </c>
      <c r="AR38" s="395">
        <v>-0.53182817611412025</v>
      </c>
      <c r="AS38" s="142">
        <v>12767</v>
      </c>
      <c r="AT38" s="395">
        <v>0.16190389515835446</v>
      </c>
      <c r="AU38" s="142">
        <v>14584</v>
      </c>
      <c r="AV38" s="395">
        <v>0.16980829389588514</v>
      </c>
      <c r="AW38" s="142">
        <v>1220</v>
      </c>
      <c r="AX38" s="395">
        <v>0.16634799235181652</v>
      </c>
      <c r="AY38" s="142">
        <v>1826</v>
      </c>
      <c r="AZ38" s="395">
        <v>0.37396538750940556</v>
      </c>
      <c r="BA38" s="142">
        <v>4144</v>
      </c>
      <c r="BB38" s="395">
        <v>-9.5986038394415329E-2</v>
      </c>
    </row>
    <row r="39" spans="1:54" s="4" customFormat="1" ht="15" hidden="1" customHeight="1" outlineLevel="1" x14ac:dyDescent="0.25">
      <c r="A39" s="1"/>
      <c r="B39" s="53" t="s">
        <v>85</v>
      </c>
      <c r="C39" s="142">
        <v>499244</v>
      </c>
      <c r="D39" s="395">
        <v>1.2227982636305201E-2</v>
      </c>
      <c r="E39" s="142">
        <v>333311</v>
      </c>
      <c r="F39" s="395">
        <v>-1.1662179312307952E-2</v>
      </c>
      <c r="G39" s="142">
        <v>165933</v>
      </c>
      <c r="H39" s="395">
        <v>6.3884489866576022E-2</v>
      </c>
      <c r="I39" s="142">
        <v>49122.04474568474</v>
      </c>
      <c r="J39" s="150">
        <v>7.9845324753995861E-2</v>
      </c>
      <c r="K39" s="142">
        <v>23486.602254693527</v>
      </c>
      <c r="L39" s="150">
        <v>-0.15775611749085983</v>
      </c>
      <c r="M39" s="142">
        <v>72608.64700037826</v>
      </c>
      <c r="N39" s="150">
        <v>-1.0452959889368119E-2</v>
      </c>
      <c r="O39" s="142">
        <v>93324.35299962174</v>
      </c>
      <c r="P39" s="150">
        <v>0.12992560864882252</v>
      </c>
      <c r="Q39" s="142">
        <v>165366</v>
      </c>
      <c r="R39" s="395">
        <v>1.231061185761062E-2</v>
      </c>
      <c r="S39" s="142">
        <v>45103</v>
      </c>
      <c r="T39" s="395">
        <v>-0.15440859408687824</v>
      </c>
      <c r="U39" s="142">
        <v>14577</v>
      </c>
      <c r="V39" s="395">
        <v>0.15433956287614814</v>
      </c>
      <c r="W39" s="142">
        <v>11369</v>
      </c>
      <c r="X39" s="395">
        <v>0.14618409113821951</v>
      </c>
      <c r="Y39" s="142">
        <v>19143</v>
      </c>
      <c r="Z39" s="395">
        <v>2.9691786348233107E-2</v>
      </c>
      <c r="AA39" s="142">
        <v>7148</v>
      </c>
      <c r="AB39" s="395">
        <v>5.8806102799585203E-2</v>
      </c>
      <c r="AC39" s="142">
        <v>21260</v>
      </c>
      <c r="AD39" s="395">
        <v>0.3872756933115824</v>
      </c>
      <c r="AE39" s="142">
        <v>1068</v>
      </c>
      <c r="AF39" s="395">
        <v>-0.21354933726067749</v>
      </c>
      <c r="AG39" s="142">
        <v>1235</v>
      </c>
      <c r="AH39" s="395">
        <v>6.2822719449225461E-2</v>
      </c>
      <c r="AI39" s="142">
        <v>120</v>
      </c>
      <c r="AJ39" s="395">
        <v>-0.39393939393939392</v>
      </c>
      <c r="AK39" s="142">
        <v>1887</v>
      </c>
      <c r="AL39" s="395">
        <v>-0.13400642496558057</v>
      </c>
      <c r="AM39" s="142">
        <v>2942</v>
      </c>
      <c r="AN39" s="395">
        <v>2.3304347826087035E-2</v>
      </c>
      <c r="AO39" s="142">
        <v>2968</v>
      </c>
      <c r="AP39" s="395">
        <v>4.4702569517775403E-2</v>
      </c>
      <c r="AQ39" s="142">
        <v>7924</v>
      </c>
      <c r="AR39" s="395">
        <v>-0.58347350714886459</v>
      </c>
      <c r="AS39" s="142">
        <v>10126</v>
      </c>
      <c r="AT39" s="395">
        <v>0.11152579582875966</v>
      </c>
      <c r="AU39" s="142">
        <v>14196</v>
      </c>
      <c r="AV39" s="395">
        <v>0.25339925834363419</v>
      </c>
      <c r="AW39" s="142">
        <v>1165</v>
      </c>
      <c r="AX39" s="395">
        <v>0.20475698035160295</v>
      </c>
      <c r="AY39" s="142">
        <v>1594</v>
      </c>
      <c r="AZ39" s="395">
        <v>0.12253521126760569</v>
      </c>
      <c r="BA39" s="142">
        <v>4120</v>
      </c>
      <c r="BB39" s="395">
        <v>-0.15504511894995898</v>
      </c>
    </row>
    <row r="40" spans="1:54" s="4" customFormat="1" ht="15" hidden="1" customHeight="1" outlineLevel="1" x14ac:dyDescent="0.25">
      <c r="A40" s="1"/>
      <c r="B40" s="53" t="s">
        <v>86</v>
      </c>
      <c r="C40" s="142">
        <v>417777</v>
      </c>
      <c r="D40" s="395">
        <v>-7.3514212193285244E-3</v>
      </c>
      <c r="E40" s="142">
        <v>303378</v>
      </c>
      <c r="F40" s="395">
        <v>-1.8175110196314459E-2</v>
      </c>
      <c r="G40" s="142">
        <v>114399</v>
      </c>
      <c r="H40" s="395">
        <v>2.2542613763329333E-2</v>
      </c>
      <c r="I40" s="142">
        <v>33427.680648970512</v>
      </c>
      <c r="J40" s="150">
        <v>4.8196278492561362E-2</v>
      </c>
      <c r="K40" s="142">
        <v>18393.46738156342</v>
      </c>
      <c r="L40" s="150">
        <v>-2.7199988822158683E-2</v>
      </c>
      <c r="M40" s="142">
        <v>51821.148030533936</v>
      </c>
      <c r="N40" s="150">
        <v>2.0132921661349501E-2</v>
      </c>
      <c r="O40" s="142">
        <v>62577.851969466079</v>
      </c>
      <c r="P40" s="150">
        <v>2.4546730158501617E-2</v>
      </c>
      <c r="Q40" s="142">
        <v>157408</v>
      </c>
      <c r="R40" s="395">
        <v>4.5261368465788321E-2</v>
      </c>
      <c r="S40" s="142">
        <v>44896</v>
      </c>
      <c r="T40" s="395">
        <v>-9.8129808561499332E-2</v>
      </c>
      <c r="U40" s="142">
        <v>10795</v>
      </c>
      <c r="V40" s="395">
        <v>0.11231324059763015</v>
      </c>
      <c r="W40" s="142">
        <v>10249</v>
      </c>
      <c r="X40" s="395">
        <v>-6.3932779249246452E-2</v>
      </c>
      <c r="Y40" s="142">
        <v>11297</v>
      </c>
      <c r="Z40" s="395">
        <v>-4.5942065703910129E-2</v>
      </c>
      <c r="AA40" s="142">
        <v>7202</v>
      </c>
      <c r="AB40" s="395">
        <v>0.20153486820153477</v>
      </c>
      <c r="AC40" s="142">
        <v>11784</v>
      </c>
      <c r="AD40" s="395">
        <v>0.11327350023618332</v>
      </c>
      <c r="AE40" s="142">
        <v>1442</v>
      </c>
      <c r="AF40" s="395">
        <v>-0.29486552567237168</v>
      </c>
      <c r="AG40" s="142">
        <v>2023</v>
      </c>
      <c r="AH40" s="395">
        <v>0.22161835748792269</v>
      </c>
      <c r="AI40" s="142">
        <v>677</v>
      </c>
      <c r="AJ40" s="395">
        <v>-0.32502492522432702</v>
      </c>
      <c r="AK40" s="142">
        <v>2134</v>
      </c>
      <c r="AL40" s="395">
        <v>-3.2638259292837701E-2</v>
      </c>
      <c r="AM40" s="142">
        <v>4477</v>
      </c>
      <c r="AN40" s="395">
        <v>-9.9195171026156936E-2</v>
      </c>
      <c r="AO40" s="142">
        <v>2368</v>
      </c>
      <c r="AP40" s="395">
        <v>6.9074492099322704E-2</v>
      </c>
      <c r="AQ40" s="142">
        <v>7927</v>
      </c>
      <c r="AR40" s="395">
        <v>-0.53944922147339058</v>
      </c>
      <c r="AS40" s="142">
        <v>10413</v>
      </c>
      <c r="AT40" s="395">
        <v>5.1818181818181763E-2</v>
      </c>
      <c r="AU40" s="142">
        <v>11997</v>
      </c>
      <c r="AV40" s="395">
        <v>0.12510550501734974</v>
      </c>
      <c r="AW40" s="142">
        <v>1062</v>
      </c>
      <c r="AX40" s="395">
        <v>4.3222003929273001E-2</v>
      </c>
      <c r="AY40" s="142">
        <v>1488</v>
      </c>
      <c r="AZ40" s="395">
        <v>1.0869565217391353E-2</v>
      </c>
      <c r="BA40" s="142">
        <v>3739</v>
      </c>
      <c r="BB40" s="395">
        <v>-0.2791594370541739</v>
      </c>
    </row>
    <row r="41" spans="1:54" s="4" customFormat="1" ht="15" hidden="1" customHeight="1" outlineLevel="1" x14ac:dyDescent="0.25">
      <c r="A41" s="392"/>
      <c r="B41" s="53" t="s">
        <v>87</v>
      </c>
      <c r="C41" s="142">
        <v>479955</v>
      </c>
      <c r="D41" s="395">
        <v>1.8662370904275027E-2</v>
      </c>
      <c r="E41" s="142">
        <v>385603</v>
      </c>
      <c r="F41" s="395">
        <v>2.3210457044600563E-2</v>
      </c>
      <c r="G41" s="142">
        <v>94352</v>
      </c>
      <c r="H41" s="395">
        <v>4.8777384259746093E-4</v>
      </c>
      <c r="I41" s="142">
        <v>28698.668140661677</v>
      </c>
      <c r="J41" s="150">
        <v>0.14021007847584577</v>
      </c>
      <c r="K41" s="142">
        <v>17785.420669574305</v>
      </c>
      <c r="L41" s="150">
        <v>0.13525371224555438</v>
      </c>
      <c r="M41" s="142">
        <v>46484.088810235982</v>
      </c>
      <c r="N41" s="150">
        <v>0.13830860488934427</v>
      </c>
      <c r="O41" s="142">
        <v>47867.91118976401</v>
      </c>
      <c r="P41" s="150">
        <v>-0.10476894557528482</v>
      </c>
      <c r="Q41" s="142">
        <v>182880</v>
      </c>
      <c r="R41" s="395">
        <v>8.1611771872652783E-2</v>
      </c>
      <c r="S41" s="142">
        <v>52547</v>
      </c>
      <c r="T41" s="395">
        <v>-2.6312376081679578E-2</v>
      </c>
      <c r="U41" s="142">
        <v>14355</v>
      </c>
      <c r="V41" s="395">
        <v>0.1486756821637194</v>
      </c>
      <c r="W41" s="142">
        <v>11143</v>
      </c>
      <c r="X41" s="395">
        <v>-0.10663032149442797</v>
      </c>
      <c r="Y41" s="142">
        <v>17088</v>
      </c>
      <c r="Z41" s="395">
        <v>1.2802275960170695E-2</v>
      </c>
      <c r="AA41" s="142">
        <v>7147</v>
      </c>
      <c r="AB41" s="395">
        <v>0.17472057856673251</v>
      </c>
      <c r="AC41" s="142">
        <v>12379</v>
      </c>
      <c r="AD41" s="395">
        <v>0.19847032626585337</v>
      </c>
      <c r="AE41" s="142">
        <v>12804</v>
      </c>
      <c r="AF41" s="395">
        <v>-6.4308681672025747E-2</v>
      </c>
      <c r="AG41" s="142">
        <v>7127</v>
      </c>
      <c r="AH41" s="395">
        <v>-0.25152278932997274</v>
      </c>
      <c r="AI41" s="142">
        <v>9507</v>
      </c>
      <c r="AJ41" s="395">
        <v>-9.2410501193317396E-2</v>
      </c>
      <c r="AK41" s="142">
        <v>7919</v>
      </c>
      <c r="AL41" s="395">
        <v>9.4843080326282303E-2</v>
      </c>
      <c r="AM41" s="142">
        <v>7084</v>
      </c>
      <c r="AN41" s="395">
        <v>-3.5008854379512289E-2</v>
      </c>
      <c r="AO41" s="142">
        <v>2736</v>
      </c>
      <c r="AP41" s="395">
        <v>0.10903931901094444</v>
      </c>
      <c r="AQ41" s="142">
        <v>9949</v>
      </c>
      <c r="AR41" s="395">
        <v>-0.41835720549546918</v>
      </c>
      <c r="AS41" s="142">
        <v>11240</v>
      </c>
      <c r="AT41" s="395">
        <v>0.13765182186234814</v>
      </c>
      <c r="AU41" s="142">
        <v>12908</v>
      </c>
      <c r="AV41" s="395">
        <v>0.17164382318235449</v>
      </c>
      <c r="AW41" s="142">
        <v>1181</v>
      </c>
      <c r="AX41" s="395">
        <v>0.13776493256262046</v>
      </c>
      <c r="AY41" s="142">
        <v>1895</v>
      </c>
      <c r="AZ41" s="395">
        <v>0.5444172779136105</v>
      </c>
      <c r="BA41" s="142">
        <v>3714</v>
      </c>
      <c r="BB41" s="395">
        <v>-0.18624014022787028</v>
      </c>
    </row>
    <row r="42" spans="1:54" s="4" customFormat="1" ht="15" hidden="1" customHeight="1" outlineLevel="1" x14ac:dyDescent="0.25">
      <c r="A42" s="1"/>
      <c r="B42" s="53" t="s">
        <v>88</v>
      </c>
      <c r="C42" s="142">
        <v>423793</v>
      </c>
      <c r="D42" s="395">
        <v>1.1400519311911772E-2</v>
      </c>
      <c r="E42" s="142">
        <v>359629</v>
      </c>
      <c r="F42" s="395">
        <v>3.0045340108094454E-2</v>
      </c>
      <c r="G42" s="142">
        <v>64164</v>
      </c>
      <c r="H42" s="395">
        <v>-8.1757946105299295E-2</v>
      </c>
      <c r="I42" s="142">
        <v>16203.666022794312</v>
      </c>
      <c r="J42" s="150">
        <v>-1.8258800868237057E-2</v>
      </c>
      <c r="K42" s="142">
        <v>12244.491217481436</v>
      </c>
      <c r="L42" s="150">
        <v>7.6049796304619832E-2</v>
      </c>
      <c r="M42" s="142">
        <v>28448.157240275748</v>
      </c>
      <c r="N42" s="150">
        <v>2.0227166123992335E-2</v>
      </c>
      <c r="O42" s="142">
        <v>35715.842759724248</v>
      </c>
      <c r="P42" s="150">
        <v>-0.1494782005815749</v>
      </c>
      <c r="Q42" s="142">
        <v>141807</v>
      </c>
      <c r="R42" s="395">
        <v>0.17489105039023012</v>
      </c>
      <c r="S42" s="142">
        <v>62777</v>
      </c>
      <c r="T42" s="395">
        <v>1.6913724050997558E-3</v>
      </c>
      <c r="U42" s="142">
        <v>10915</v>
      </c>
      <c r="V42" s="395">
        <v>-2.0115205266526548E-3</v>
      </c>
      <c r="W42" s="142">
        <v>14474</v>
      </c>
      <c r="X42" s="395">
        <v>9.9513825584928606E-2</v>
      </c>
      <c r="Y42" s="142">
        <v>9182</v>
      </c>
      <c r="Z42" s="395">
        <v>-0.14965734395258379</v>
      </c>
      <c r="AA42" s="142">
        <v>5473</v>
      </c>
      <c r="AB42" s="395">
        <v>0.31689124157844084</v>
      </c>
      <c r="AC42" s="142">
        <v>12079</v>
      </c>
      <c r="AD42" s="395">
        <v>0.13247702981436338</v>
      </c>
      <c r="AE42" s="142">
        <v>24240</v>
      </c>
      <c r="AF42" s="395">
        <v>-0.14521475421397845</v>
      </c>
      <c r="AG42" s="142">
        <v>13197</v>
      </c>
      <c r="AH42" s="395">
        <v>-0.24046043165467623</v>
      </c>
      <c r="AI42" s="142">
        <v>13552</v>
      </c>
      <c r="AJ42" s="395">
        <v>-0.20548748314474996</v>
      </c>
      <c r="AK42" s="142">
        <v>10901</v>
      </c>
      <c r="AL42" s="395">
        <v>-0.20949963741841915</v>
      </c>
      <c r="AM42" s="142">
        <v>5058</v>
      </c>
      <c r="AN42" s="395">
        <v>-0.10809381061541179</v>
      </c>
      <c r="AO42" s="142">
        <v>3531</v>
      </c>
      <c r="AP42" s="395">
        <v>-8.9009287925696623E-2</v>
      </c>
      <c r="AQ42" s="142">
        <v>6707</v>
      </c>
      <c r="AR42" s="395">
        <v>-0.3012813834774456</v>
      </c>
      <c r="AS42" s="142">
        <v>10062</v>
      </c>
      <c r="AT42" s="395">
        <v>0.24375772558714459</v>
      </c>
      <c r="AU42" s="142">
        <v>9944</v>
      </c>
      <c r="AV42" s="395">
        <v>0.30498687664042001</v>
      </c>
      <c r="AW42" s="142">
        <v>1340</v>
      </c>
      <c r="AX42" s="395">
        <v>0.39874739039665963</v>
      </c>
      <c r="AY42" s="142">
        <v>1383</v>
      </c>
      <c r="AZ42" s="395">
        <v>0.3466407010710808</v>
      </c>
      <c r="BA42" s="142">
        <v>3007</v>
      </c>
      <c r="BB42" s="395">
        <v>0.14421613394216126</v>
      </c>
    </row>
    <row r="43" spans="1:54" s="4" customFormat="1" ht="15" hidden="1" customHeight="1" outlineLevel="1" x14ac:dyDescent="0.25">
      <c r="A43" s="1"/>
      <c r="B43" s="53" t="s">
        <v>89</v>
      </c>
      <c r="C43" s="142">
        <v>423617</v>
      </c>
      <c r="D43" s="395">
        <v>2.9018318025802126E-2</v>
      </c>
      <c r="E43" s="142">
        <v>352440</v>
      </c>
      <c r="F43" s="395">
        <v>5.0191301445785985E-2</v>
      </c>
      <c r="G43" s="142">
        <v>71177</v>
      </c>
      <c r="H43" s="395">
        <v>-6.4383831744988518E-2</v>
      </c>
      <c r="I43" s="142">
        <v>18452.726208794022</v>
      </c>
      <c r="J43" s="150">
        <v>7.9990998992977902E-2</v>
      </c>
      <c r="K43" s="142">
        <v>11776.968096101227</v>
      </c>
      <c r="L43" s="150">
        <v>-2.5972368199385754E-2</v>
      </c>
      <c r="M43" s="142">
        <v>30229.694304895249</v>
      </c>
      <c r="N43" s="150">
        <v>3.6079593683217892E-2</v>
      </c>
      <c r="O43" s="142">
        <v>40947.305695104747</v>
      </c>
      <c r="P43" s="150">
        <v>-0.12688588649612464</v>
      </c>
      <c r="Q43" s="142">
        <v>145081</v>
      </c>
      <c r="R43" s="395">
        <v>0.17766287319187613</v>
      </c>
      <c r="S43" s="142">
        <v>49462</v>
      </c>
      <c r="T43" s="395">
        <v>-4.4618712817739326E-2</v>
      </c>
      <c r="U43" s="142">
        <v>12330</v>
      </c>
      <c r="V43" s="395">
        <v>3.6395730015970518E-2</v>
      </c>
      <c r="W43" s="142">
        <v>13609</v>
      </c>
      <c r="X43" s="395">
        <v>-3.8793734445908834E-3</v>
      </c>
      <c r="Y43" s="142">
        <v>11172</v>
      </c>
      <c r="Z43" s="395">
        <v>-2.5215949742605326E-2</v>
      </c>
      <c r="AA43" s="142">
        <v>5468</v>
      </c>
      <c r="AB43" s="395">
        <v>0.34845869297164</v>
      </c>
      <c r="AC43" s="142">
        <v>13302</v>
      </c>
      <c r="AD43" s="395">
        <v>0.18820902188477007</v>
      </c>
      <c r="AE43" s="142">
        <v>23323</v>
      </c>
      <c r="AF43" s="395">
        <v>-0.13261928669716239</v>
      </c>
      <c r="AG43" s="142">
        <v>9899</v>
      </c>
      <c r="AH43" s="395">
        <v>-0.24716708494942585</v>
      </c>
      <c r="AI43" s="142">
        <v>15294</v>
      </c>
      <c r="AJ43" s="395">
        <v>-0.10104038088520539</v>
      </c>
      <c r="AK43" s="142">
        <v>11107</v>
      </c>
      <c r="AL43" s="395">
        <v>-0.11476847055072925</v>
      </c>
      <c r="AM43" s="142">
        <v>4080</v>
      </c>
      <c r="AN43" s="395">
        <v>-2.0172910662824228E-2</v>
      </c>
      <c r="AO43" s="142">
        <v>2815</v>
      </c>
      <c r="AP43" s="395">
        <v>-0.17230226403998827</v>
      </c>
      <c r="AQ43" s="142">
        <v>6405</v>
      </c>
      <c r="AR43" s="395">
        <v>-0.22532656023222064</v>
      </c>
      <c r="AS43" s="142">
        <v>9703</v>
      </c>
      <c r="AT43" s="395">
        <v>0.18127587046505966</v>
      </c>
      <c r="AU43" s="142">
        <v>11665</v>
      </c>
      <c r="AV43" s="395">
        <v>0.34095873088860795</v>
      </c>
      <c r="AW43" s="142">
        <v>1498</v>
      </c>
      <c r="AX43" s="395">
        <v>0.11874533233756535</v>
      </c>
      <c r="AY43" s="142">
        <v>1536</v>
      </c>
      <c r="AZ43" s="395">
        <v>0.38753387533875339</v>
      </c>
      <c r="BA43" s="142">
        <v>4691</v>
      </c>
      <c r="BB43" s="395">
        <v>0.31400560224089635</v>
      </c>
    </row>
    <row r="44" spans="1:54" s="4" customFormat="1" ht="15.75" collapsed="1" x14ac:dyDescent="0.25">
      <c r="A44" s="390">
        <v>957273</v>
      </c>
      <c r="B44" s="65">
        <v>2015</v>
      </c>
      <c r="C44" s="66">
        <v>5186307</v>
      </c>
      <c r="D44" s="151">
        <v>7.3524998674359132E-3</v>
      </c>
      <c r="E44" s="66">
        <v>3989084</v>
      </c>
      <c r="F44" s="151">
        <v>-1.1248064391412571E-3</v>
      </c>
      <c r="G44" s="66">
        <v>1197223</v>
      </c>
      <c r="H44" s="151">
        <v>3.6667108272136373E-2</v>
      </c>
      <c r="I44" s="66">
        <v>350114.799596528</v>
      </c>
      <c r="J44" s="151">
        <v>9.8661621965783874E-2</v>
      </c>
      <c r="K44" s="66">
        <v>199795.48391418785</v>
      </c>
      <c r="L44" s="151">
        <v>3.4333628832591723E-2</v>
      </c>
      <c r="M44" s="66">
        <v>549910.28351071582</v>
      </c>
      <c r="N44" s="151">
        <v>7.4384734072682646E-2</v>
      </c>
      <c r="O44" s="66">
        <v>647312.71648904984</v>
      </c>
      <c r="P44" s="151">
        <v>6.6451762089489996E-3</v>
      </c>
      <c r="Q44" s="66">
        <v>1765216</v>
      </c>
      <c r="R44" s="151">
        <v>4.8096705222801628E-2</v>
      </c>
      <c r="S44" s="66">
        <v>590615</v>
      </c>
      <c r="T44" s="151">
        <v>-3.4745658835546478E-2</v>
      </c>
      <c r="U44" s="66">
        <v>146148</v>
      </c>
      <c r="V44" s="151">
        <v>6.1242865649098865E-2</v>
      </c>
      <c r="W44" s="66">
        <v>146061</v>
      </c>
      <c r="X44" s="151">
        <v>4.1707972869847953E-2</v>
      </c>
      <c r="Y44" s="66">
        <v>168840</v>
      </c>
      <c r="Z44" s="151">
        <v>1.0069717988669957E-4</v>
      </c>
      <c r="AA44" s="66">
        <v>79328</v>
      </c>
      <c r="AB44" s="151">
        <v>9.0329319918632134E-2</v>
      </c>
      <c r="AC44" s="66">
        <v>152449</v>
      </c>
      <c r="AD44" s="151">
        <v>0.28445167160959817</v>
      </c>
      <c r="AE44" s="66">
        <v>155985</v>
      </c>
      <c r="AF44" s="151">
        <v>-0.13163168735734565</v>
      </c>
      <c r="AG44" s="66">
        <v>86324</v>
      </c>
      <c r="AH44" s="151">
        <v>-0.26673179018899984</v>
      </c>
      <c r="AI44" s="66">
        <v>95890</v>
      </c>
      <c r="AJ44" s="151">
        <v>-0.11462180528881671</v>
      </c>
      <c r="AK44" s="66">
        <v>96011</v>
      </c>
      <c r="AL44" s="151">
        <v>-7.4935212264393147E-4</v>
      </c>
      <c r="AM44" s="66">
        <v>52206</v>
      </c>
      <c r="AN44" s="151">
        <v>-3.0673251884585362E-2</v>
      </c>
      <c r="AO44" s="66">
        <v>33808</v>
      </c>
      <c r="AP44" s="151">
        <v>-4.7151996843381005E-2</v>
      </c>
      <c r="AQ44" s="66">
        <v>90162</v>
      </c>
      <c r="AR44" s="151">
        <v>-0.47592115741198215</v>
      </c>
      <c r="AS44" s="66">
        <v>115491</v>
      </c>
      <c r="AT44" s="151">
        <v>0.10199232839067962</v>
      </c>
      <c r="AU44" s="66">
        <v>135208</v>
      </c>
      <c r="AV44" s="151">
        <v>0.18101061274402763</v>
      </c>
      <c r="AW44" s="66">
        <v>14861</v>
      </c>
      <c r="AX44" s="151">
        <v>0.11753647164987213</v>
      </c>
      <c r="AY44" s="66">
        <v>16780</v>
      </c>
      <c r="AZ44" s="151">
        <v>0.18964906061680264</v>
      </c>
      <c r="BA44" s="66">
        <v>47701</v>
      </c>
      <c r="BB44" s="151">
        <v>-3.6070807905266178E-2</v>
      </c>
    </row>
    <row r="45" spans="1:54" s="4" customFormat="1" ht="15" hidden="1" customHeight="1" outlineLevel="1" x14ac:dyDescent="0.25">
      <c r="A45" s="1"/>
      <c r="B45" s="53" t="s">
        <v>78</v>
      </c>
      <c r="C45" s="142">
        <v>405261</v>
      </c>
      <c r="D45" s="395">
        <v>4.4608266422652143E-2</v>
      </c>
      <c r="E45" s="142">
        <v>349037</v>
      </c>
      <c r="F45" s="395">
        <v>7.1530099436048156E-2</v>
      </c>
      <c r="G45" s="142">
        <v>56224</v>
      </c>
      <c r="H45" s="395">
        <v>-9.6338680124722798E-2</v>
      </c>
      <c r="I45" s="142">
        <v>13294.835681410303</v>
      </c>
      <c r="J45" s="150">
        <v>0.16223758033134916</v>
      </c>
      <c r="K45" s="142">
        <v>7428.9637493207356</v>
      </c>
      <c r="L45" s="150">
        <v>-0.2526945227521642</v>
      </c>
      <c r="M45" s="142">
        <v>20723.799430731036</v>
      </c>
      <c r="N45" s="150">
        <v>-3.0692262360568878E-2</v>
      </c>
      <c r="O45" s="142">
        <v>35500.200569268956</v>
      </c>
      <c r="P45" s="150">
        <v>-0.13070668080540293</v>
      </c>
      <c r="Q45" s="142">
        <v>116927</v>
      </c>
      <c r="R45" s="395">
        <v>3.2550048127444997E-2</v>
      </c>
      <c r="S45" s="142">
        <v>55816</v>
      </c>
      <c r="T45" s="395">
        <v>0.1210733510082751</v>
      </c>
      <c r="U45" s="142">
        <v>11461</v>
      </c>
      <c r="V45" s="395">
        <v>-0.10123902132998741</v>
      </c>
      <c r="W45" s="142">
        <v>12442</v>
      </c>
      <c r="X45" s="395">
        <v>-9.2371396719223009E-3</v>
      </c>
      <c r="Y45" s="142">
        <v>11318</v>
      </c>
      <c r="Z45" s="395">
        <v>5.411194933407848E-2</v>
      </c>
      <c r="AA45" s="142">
        <v>5776</v>
      </c>
      <c r="AB45" s="395">
        <v>9.2697692016647792E-2</v>
      </c>
      <c r="AC45" s="142">
        <v>10061</v>
      </c>
      <c r="AD45" s="395">
        <v>-4.2356748524652543E-2</v>
      </c>
      <c r="AE45" s="142">
        <v>30370</v>
      </c>
      <c r="AF45" s="395">
        <v>0.14863842662632365</v>
      </c>
      <c r="AG45" s="142">
        <v>18512</v>
      </c>
      <c r="AH45" s="395">
        <v>9.4413242684008303E-2</v>
      </c>
      <c r="AI45" s="142">
        <v>17802</v>
      </c>
      <c r="AJ45" s="395">
        <v>2.2339631309940877E-2</v>
      </c>
      <c r="AK45" s="142">
        <v>12944</v>
      </c>
      <c r="AL45" s="395">
        <v>9.0939738727349395E-2</v>
      </c>
      <c r="AM45" s="142">
        <v>3605</v>
      </c>
      <c r="AN45" s="395">
        <v>9.8415600243753731E-2</v>
      </c>
      <c r="AO45" s="142">
        <v>3472</v>
      </c>
      <c r="AP45" s="395">
        <v>0.22124516355962021</v>
      </c>
      <c r="AQ45" s="142">
        <v>16397</v>
      </c>
      <c r="AR45" s="395">
        <v>0.29784707930979892</v>
      </c>
      <c r="AS45" s="142">
        <v>8264</v>
      </c>
      <c r="AT45" s="395">
        <v>0.26438188494492043</v>
      </c>
      <c r="AU45" s="142">
        <v>8456</v>
      </c>
      <c r="AV45" s="395">
        <v>0.18830803822372122</v>
      </c>
      <c r="AW45" s="142">
        <v>1150</v>
      </c>
      <c r="AX45" s="395">
        <v>0.4838709677419355</v>
      </c>
      <c r="AY45" s="142">
        <v>1031</v>
      </c>
      <c r="AZ45" s="395">
        <v>-3.101503759398494E-2</v>
      </c>
      <c r="BA45" s="142">
        <v>3233</v>
      </c>
      <c r="BB45" s="395">
        <v>-0.18891118916206728</v>
      </c>
    </row>
    <row r="46" spans="1:54" s="4" customFormat="1" ht="15" hidden="1" customHeight="1" outlineLevel="1" x14ac:dyDescent="0.25">
      <c r="A46" s="1"/>
      <c r="B46" s="53" t="s">
        <v>79</v>
      </c>
      <c r="C46" s="142">
        <v>401057</v>
      </c>
      <c r="D46" s="395">
        <v>5.3516827605047723E-2</v>
      </c>
      <c r="E46" s="142">
        <v>340854</v>
      </c>
      <c r="F46" s="395">
        <v>8.0429821224800246E-2</v>
      </c>
      <c r="G46" s="142">
        <v>60203</v>
      </c>
      <c r="H46" s="395">
        <v>-7.6697748604380056E-2</v>
      </c>
      <c r="I46" s="142">
        <v>14240.662814657993</v>
      </c>
      <c r="J46" s="150">
        <v>0.14893035870527482</v>
      </c>
      <c r="K46" s="142">
        <v>9237.7231499936242</v>
      </c>
      <c r="L46" s="150">
        <v>-0.1719087009817869</v>
      </c>
      <c r="M46" s="142">
        <v>23478.385964651618</v>
      </c>
      <c r="N46" s="150">
        <v>-3.0474586144719762E-3</v>
      </c>
      <c r="O46" s="142">
        <v>36724.614035348379</v>
      </c>
      <c r="P46" s="150">
        <v>-0.11833797748406849</v>
      </c>
      <c r="Q46" s="142">
        <v>120849</v>
      </c>
      <c r="R46" s="395">
        <v>9.0468585041011407E-2</v>
      </c>
      <c r="S46" s="142">
        <v>51045</v>
      </c>
      <c r="T46" s="395">
        <v>9.0146078933880158E-2</v>
      </c>
      <c r="U46" s="142">
        <v>13084</v>
      </c>
      <c r="V46" s="395">
        <v>-0.10162043394671794</v>
      </c>
      <c r="W46" s="142">
        <v>11171</v>
      </c>
      <c r="X46" s="395">
        <v>6.2701540666432187E-4</v>
      </c>
      <c r="Y46" s="142">
        <v>14310</v>
      </c>
      <c r="Z46" s="395">
        <v>0.24978165938864638</v>
      </c>
      <c r="AA46" s="142">
        <v>5505</v>
      </c>
      <c r="AB46" s="395">
        <v>1.1019283746556363E-2</v>
      </c>
      <c r="AC46" s="142">
        <v>7951</v>
      </c>
      <c r="AD46" s="395">
        <v>3.7583191961372719E-2</v>
      </c>
      <c r="AE46" s="142">
        <v>27666</v>
      </c>
      <c r="AF46" s="395">
        <v>8.7371772196674913E-2</v>
      </c>
      <c r="AG46" s="142">
        <v>19383</v>
      </c>
      <c r="AH46" s="395">
        <v>5.3710247349823215E-2</v>
      </c>
      <c r="AI46" s="142">
        <v>17593</v>
      </c>
      <c r="AJ46" s="395">
        <v>-2.8655035335689027E-2</v>
      </c>
      <c r="AK46" s="142">
        <v>13608</v>
      </c>
      <c r="AL46" s="395">
        <v>0.10787266954327124</v>
      </c>
      <c r="AM46" s="142">
        <v>4500</v>
      </c>
      <c r="AN46" s="395">
        <v>0.23524567664013185</v>
      </c>
      <c r="AO46" s="142">
        <v>3826</v>
      </c>
      <c r="AP46" s="395">
        <v>0.16433353621424218</v>
      </c>
      <c r="AQ46" s="142">
        <v>8634</v>
      </c>
      <c r="AR46" s="395">
        <v>9.8613055096068214E-2</v>
      </c>
      <c r="AS46" s="142">
        <v>7960</v>
      </c>
      <c r="AT46" s="395">
        <v>0.27400768245838658</v>
      </c>
      <c r="AU46" s="142">
        <v>7751</v>
      </c>
      <c r="AV46" s="395">
        <v>0.20600591255640266</v>
      </c>
      <c r="AW46" s="142">
        <v>1030</v>
      </c>
      <c r="AX46" s="395">
        <v>0.17714285714285705</v>
      </c>
      <c r="AY46" s="142">
        <v>962</v>
      </c>
      <c r="AZ46" s="395">
        <v>-6.9632495164410058E-2</v>
      </c>
      <c r="BA46" s="142">
        <v>4026</v>
      </c>
      <c r="BB46" s="395">
        <v>2.1308980213089912E-2</v>
      </c>
    </row>
    <row r="47" spans="1:54" s="4" customFormat="1" ht="15" hidden="1" customHeight="1" outlineLevel="1" x14ac:dyDescent="0.25">
      <c r="A47" s="1"/>
      <c r="B47" s="53" t="s">
        <v>80</v>
      </c>
      <c r="C47" s="142">
        <v>445061</v>
      </c>
      <c r="D47" s="395">
        <v>-4.542510295126978E-2</v>
      </c>
      <c r="E47" s="142">
        <v>378403</v>
      </c>
      <c r="F47" s="395">
        <v>3.213109924909241E-2</v>
      </c>
      <c r="G47" s="142">
        <v>66658</v>
      </c>
      <c r="H47" s="395">
        <v>-0.33085718301093192</v>
      </c>
      <c r="I47" s="142">
        <v>16595.106179036302</v>
      </c>
      <c r="J47" s="150">
        <v>-0.2660304124874987</v>
      </c>
      <c r="K47" s="142">
        <v>11530.57468473227</v>
      </c>
      <c r="L47" s="150">
        <v>-0.27692115275663076</v>
      </c>
      <c r="M47" s="142">
        <v>28125.680863768572</v>
      </c>
      <c r="N47" s="150">
        <v>-0.27053468130056746</v>
      </c>
      <c r="O47" s="142">
        <v>38532.31913616477</v>
      </c>
      <c r="P47" s="150">
        <v>-0.36894778919105375</v>
      </c>
      <c r="Q47" s="142">
        <v>134668</v>
      </c>
      <c r="R47" s="395">
        <v>-1.1748820347988187E-2</v>
      </c>
      <c r="S47" s="142">
        <v>59237</v>
      </c>
      <c r="T47" s="395">
        <v>7.508166969147001E-2</v>
      </c>
      <c r="U47" s="142">
        <v>13823</v>
      </c>
      <c r="V47" s="395">
        <v>-1.2995358800428458E-2</v>
      </c>
      <c r="W47" s="142">
        <v>14019</v>
      </c>
      <c r="X47" s="395">
        <v>9.2077588221546991E-2</v>
      </c>
      <c r="Y47" s="142">
        <v>16299</v>
      </c>
      <c r="Z47" s="395">
        <v>2.5094339622641515E-2</v>
      </c>
      <c r="AA47" s="142">
        <v>5736</v>
      </c>
      <c r="AB47" s="395">
        <v>-8.8221268478779202E-2</v>
      </c>
      <c r="AC47" s="142">
        <v>9459</v>
      </c>
      <c r="AD47" s="395">
        <v>0.49101513240857497</v>
      </c>
      <c r="AE47" s="142">
        <v>30720</v>
      </c>
      <c r="AF47" s="395">
        <v>8.6049635862263996E-2</v>
      </c>
      <c r="AG47" s="142">
        <v>21681</v>
      </c>
      <c r="AH47" s="395">
        <v>0.23983530622748317</v>
      </c>
      <c r="AI47" s="142">
        <v>18757</v>
      </c>
      <c r="AJ47" s="395">
        <v>3.7459196232674241E-3</v>
      </c>
      <c r="AK47" s="142">
        <v>14453</v>
      </c>
      <c r="AL47" s="395">
        <v>0.11057322883049014</v>
      </c>
      <c r="AM47" s="142">
        <v>4332</v>
      </c>
      <c r="AN47" s="395">
        <v>0.24482758620689649</v>
      </c>
      <c r="AO47" s="142">
        <v>3286</v>
      </c>
      <c r="AP47" s="395">
        <v>5.0511508951406547E-2</v>
      </c>
      <c r="AQ47" s="142">
        <v>10542</v>
      </c>
      <c r="AR47" s="395">
        <v>-0.13689209104306532</v>
      </c>
      <c r="AS47" s="142">
        <v>7773</v>
      </c>
      <c r="AT47" s="395">
        <v>1.900891452543263E-2</v>
      </c>
      <c r="AU47" s="142">
        <v>8166</v>
      </c>
      <c r="AV47" s="395">
        <v>-0.13192303603699373</v>
      </c>
      <c r="AW47" s="142">
        <v>1060</v>
      </c>
      <c r="AX47" s="395">
        <v>-0.25194071983062805</v>
      </c>
      <c r="AY47" s="142">
        <v>908</v>
      </c>
      <c r="AZ47" s="395">
        <v>-0.18637992831541217</v>
      </c>
      <c r="BA47" s="142">
        <v>3484</v>
      </c>
      <c r="BB47" s="395">
        <v>-0.1318215798654373</v>
      </c>
    </row>
    <row r="48" spans="1:54" s="4" customFormat="1" ht="15" hidden="1" customHeight="1" outlineLevel="1" x14ac:dyDescent="0.25">
      <c r="A48" s="1"/>
      <c r="B48" s="53" t="s">
        <v>81</v>
      </c>
      <c r="C48" s="142">
        <v>436527</v>
      </c>
      <c r="D48" s="395">
        <v>0.13447284710382967</v>
      </c>
      <c r="E48" s="142">
        <v>336464</v>
      </c>
      <c r="F48" s="395">
        <v>0.11310561574725009</v>
      </c>
      <c r="G48" s="142">
        <v>100063</v>
      </c>
      <c r="H48" s="395">
        <v>0.21275254820686218</v>
      </c>
      <c r="I48" s="142">
        <v>28949.112084444696</v>
      </c>
      <c r="J48" s="150">
        <v>0.99742854088530652</v>
      </c>
      <c r="K48" s="142">
        <v>16449.465875419057</v>
      </c>
      <c r="L48" s="150">
        <v>0.23600206997665496</v>
      </c>
      <c r="M48" s="142">
        <v>45398.577959863753</v>
      </c>
      <c r="N48" s="150">
        <v>0.63293679412618076</v>
      </c>
      <c r="O48" s="142">
        <v>54664.42204013624</v>
      </c>
      <c r="P48" s="150">
        <v>-7.8199088577313169E-4</v>
      </c>
      <c r="Q48" s="142">
        <v>145931</v>
      </c>
      <c r="R48" s="395">
        <v>9.5257394606684143E-2</v>
      </c>
      <c r="S48" s="142">
        <v>50414</v>
      </c>
      <c r="T48" s="395">
        <v>0.25451649828298417</v>
      </c>
      <c r="U48" s="142">
        <v>12313</v>
      </c>
      <c r="V48" s="395">
        <v>-0.13828819371544543</v>
      </c>
      <c r="W48" s="142">
        <v>13304</v>
      </c>
      <c r="X48" s="395">
        <v>0.10746691084658289</v>
      </c>
      <c r="Y48" s="142">
        <v>17290</v>
      </c>
      <c r="Z48" s="395">
        <v>5.4396877668008381E-2</v>
      </c>
      <c r="AA48" s="142">
        <v>6755</v>
      </c>
      <c r="AB48" s="395">
        <v>0.10393855205098879</v>
      </c>
      <c r="AC48" s="142">
        <v>8705</v>
      </c>
      <c r="AD48" s="395">
        <v>0.31794095382286147</v>
      </c>
      <c r="AE48" s="142">
        <v>14356</v>
      </c>
      <c r="AF48" s="395">
        <v>0.22721832791930252</v>
      </c>
      <c r="AG48" s="142">
        <v>9920</v>
      </c>
      <c r="AH48" s="395">
        <v>0.9725591568900378</v>
      </c>
      <c r="AI48" s="142">
        <v>6769</v>
      </c>
      <c r="AJ48" s="395">
        <v>6.9919666765843047E-3</v>
      </c>
      <c r="AK48" s="142">
        <v>8329</v>
      </c>
      <c r="AL48" s="395">
        <v>0.36272905759162311</v>
      </c>
      <c r="AM48" s="142">
        <v>5020</v>
      </c>
      <c r="AN48" s="395">
        <v>0.12329380174535687</v>
      </c>
      <c r="AO48" s="142">
        <v>2557</v>
      </c>
      <c r="AP48" s="395">
        <v>0.24610136452241704</v>
      </c>
      <c r="AQ48" s="142">
        <v>12068</v>
      </c>
      <c r="AR48" s="395">
        <v>-0.1711538461538461</v>
      </c>
      <c r="AS48" s="142">
        <v>7580</v>
      </c>
      <c r="AT48" s="395">
        <v>-9.1453913460386005E-2</v>
      </c>
      <c r="AU48" s="142">
        <v>8880</v>
      </c>
      <c r="AV48" s="395">
        <v>0.18179398456215057</v>
      </c>
      <c r="AW48" s="142">
        <v>1268</v>
      </c>
      <c r="AX48" s="395">
        <v>-0.2695852534562212</v>
      </c>
      <c r="AY48" s="142">
        <v>1179</v>
      </c>
      <c r="AZ48" s="395">
        <v>2.7898866608544015E-2</v>
      </c>
      <c r="BA48" s="142">
        <v>3826</v>
      </c>
      <c r="BB48" s="395">
        <v>-5.3907022749752675E-2</v>
      </c>
    </row>
    <row r="49" spans="1:54" s="4" customFormat="1" ht="15" hidden="1" customHeight="1" outlineLevel="1" x14ac:dyDescent="0.25">
      <c r="A49" s="1"/>
      <c r="B49" s="53" t="s">
        <v>82</v>
      </c>
      <c r="C49" s="142">
        <v>395389</v>
      </c>
      <c r="D49" s="395">
        <v>6.8956940437922221E-2</v>
      </c>
      <c r="E49" s="142">
        <v>287380</v>
      </c>
      <c r="F49" s="395">
        <v>7.0906868590508099E-2</v>
      </c>
      <c r="G49" s="142">
        <v>108009</v>
      </c>
      <c r="H49" s="395">
        <v>6.3803173415016179E-2</v>
      </c>
      <c r="I49" s="142">
        <v>33179.235294154358</v>
      </c>
      <c r="J49" s="150">
        <v>0.3193618417588715</v>
      </c>
      <c r="K49" s="142">
        <v>22180.443190963892</v>
      </c>
      <c r="L49" s="150">
        <v>0.45010145413834057</v>
      </c>
      <c r="M49" s="142">
        <v>55359.678485118246</v>
      </c>
      <c r="N49" s="150">
        <v>0.36880746205489912</v>
      </c>
      <c r="O49" s="142">
        <v>52649.321514881747</v>
      </c>
      <c r="P49" s="150">
        <v>-0.1381294183252223</v>
      </c>
      <c r="Q49" s="142">
        <v>145621</v>
      </c>
      <c r="R49" s="395">
        <v>8.483755857352504E-2</v>
      </c>
      <c r="S49" s="142">
        <v>40379</v>
      </c>
      <c r="T49" s="395">
        <v>5.640582895115509E-2</v>
      </c>
      <c r="U49" s="142">
        <v>9680</v>
      </c>
      <c r="V49" s="395">
        <v>-8.7739138629723823E-2</v>
      </c>
      <c r="W49" s="142">
        <v>9164</v>
      </c>
      <c r="X49" s="395">
        <v>-9.7142857142857197E-2</v>
      </c>
      <c r="Y49" s="142">
        <v>16151</v>
      </c>
      <c r="Z49" s="395">
        <v>0.23790909787690651</v>
      </c>
      <c r="AA49" s="142">
        <v>6999</v>
      </c>
      <c r="AB49" s="395">
        <v>0.24626068376068377</v>
      </c>
      <c r="AC49" s="142">
        <v>8151</v>
      </c>
      <c r="AD49" s="395">
        <v>0.63971031985515991</v>
      </c>
      <c r="AE49" s="142">
        <v>864</v>
      </c>
      <c r="AF49" s="395">
        <v>-0.25645438898450945</v>
      </c>
      <c r="AG49" s="142">
        <v>755</v>
      </c>
      <c r="AH49" s="395">
        <v>-0.5521945432977462</v>
      </c>
      <c r="AI49" s="142">
        <v>993</v>
      </c>
      <c r="AJ49" s="395">
        <v>-2.9325513196480912E-2</v>
      </c>
      <c r="AK49" s="142">
        <v>2258</v>
      </c>
      <c r="AL49" s="395">
        <v>0.15086646279306826</v>
      </c>
      <c r="AM49" s="142">
        <v>3633</v>
      </c>
      <c r="AN49" s="395">
        <v>0.37613636363636371</v>
      </c>
      <c r="AO49" s="142">
        <v>2285</v>
      </c>
      <c r="AP49" s="395">
        <v>0.30646083476272157</v>
      </c>
      <c r="AQ49" s="142">
        <v>15991</v>
      </c>
      <c r="AR49" s="395">
        <v>-2.8198116074141577E-2</v>
      </c>
      <c r="AS49" s="142">
        <v>8177</v>
      </c>
      <c r="AT49" s="395">
        <v>-7.479067662367056E-2</v>
      </c>
      <c r="AU49" s="142">
        <v>8992</v>
      </c>
      <c r="AV49" s="395">
        <v>0.11177052423343214</v>
      </c>
      <c r="AW49" s="142">
        <v>1057</v>
      </c>
      <c r="AX49" s="395">
        <v>-0.24066091954022983</v>
      </c>
      <c r="AY49" s="142">
        <v>1247</v>
      </c>
      <c r="AZ49" s="395">
        <v>-4.7885075818037137E-3</v>
      </c>
      <c r="BA49" s="142">
        <v>4983</v>
      </c>
      <c r="BB49" s="395">
        <v>-5.1399200456881733E-2</v>
      </c>
    </row>
    <row r="50" spans="1:54" s="4" customFormat="1" ht="15" hidden="1" customHeight="1" outlineLevel="1" x14ac:dyDescent="0.25">
      <c r="A50" s="1"/>
      <c r="B50" s="53" t="s">
        <v>83</v>
      </c>
      <c r="C50" s="142">
        <v>398844</v>
      </c>
      <c r="D50" s="395">
        <v>2.2045351462301577E-2</v>
      </c>
      <c r="E50" s="142">
        <v>277646</v>
      </c>
      <c r="F50" s="395">
        <v>4.096040431762038E-2</v>
      </c>
      <c r="G50" s="142">
        <v>121198</v>
      </c>
      <c r="H50" s="395">
        <v>-1.8798575129533646E-2</v>
      </c>
      <c r="I50" s="142">
        <v>34069.553821798108</v>
      </c>
      <c r="J50" s="150">
        <v>0.11562393804385285</v>
      </c>
      <c r="K50" s="142">
        <v>18728.611264629268</v>
      </c>
      <c r="L50" s="150">
        <v>-0.19616334447262529</v>
      </c>
      <c r="M50" s="142">
        <v>52798.165086427376</v>
      </c>
      <c r="N50" s="150">
        <v>-1.9306691919138474E-2</v>
      </c>
      <c r="O50" s="142">
        <v>68399.834913572631</v>
      </c>
      <c r="P50" s="150">
        <v>-1.8405997087951986E-2</v>
      </c>
      <c r="Q50" s="142">
        <v>139334</v>
      </c>
      <c r="R50" s="395">
        <v>4.13835885707452E-2</v>
      </c>
      <c r="S50" s="142">
        <v>40869</v>
      </c>
      <c r="T50" s="395">
        <v>0.13895159267619772</v>
      </c>
      <c r="U50" s="142">
        <v>7087</v>
      </c>
      <c r="V50" s="395">
        <v>-0.17343130394215067</v>
      </c>
      <c r="W50" s="142">
        <v>8848</v>
      </c>
      <c r="X50" s="395">
        <v>-0.11493448034410325</v>
      </c>
      <c r="Y50" s="142">
        <v>10391</v>
      </c>
      <c r="Z50" s="395">
        <v>-1.758532665216983E-2</v>
      </c>
      <c r="AA50" s="142">
        <v>8070</v>
      </c>
      <c r="AB50" s="395">
        <v>1.4839034205231361E-2</v>
      </c>
      <c r="AC50" s="142">
        <v>7743</v>
      </c>
      <c r="AD50" s="395">
        <v>0.37628865979381443</v>
      </c>
      <c r="AE50" s="142">
        <v>1455</v>
      </c>
      <c r="AF50" s="395">
        <v>-1.1548913043478271E-2</v>
      </c>
      <c r="AG50" s="142">
        <v>1312</v>
      </c>
      <c r="AH50" s="395">
        <v>-0.20725075528700909</v>
      </c>
      <c r="AI50" s="142">
        <v>315</v>
      </c>
      <c r="AJ50" s="395">
        <v>-0.21641791044776115</v>
      </c>
      <c r="AK50" s="142">
        <v>2170</v>
      </c>
      <c r="AL50" s="395">
        <v>5.95703125E-2</v>
      </c>
      <c r="AM50" s="142">
        <v>2987</v>
      </c>
      <c r="AN50" s="395">
        <v>0.11496827174318769</v>
      </c>
      <c r="AO50" s="142">
        <v>2111</v>
      </c>
      <c r="AP50" s="395">
        <v>-5.1662174303683694E-2</v>
      </c>
      <c r="AQ50" s="142">
        <v>18552</v>
      </c>
      <c r="AR50" s="395">
        <v>-7.8613829616557274E-3</v>
      </c>
      <c r="AS50" s="142">
        <v>8866</v>
      </c>
      <c r="AT50" s="395">
        <v>-6.8403908794788304E-2</v>
      </c>
      <c r="AU50" s="142">
        <v>10448</v>
      </c>
      <c r="AV50" s="395">
        <v>0.21262766945218203</v>
      </c>
      <c r="AW50" s="142">
        <v>1367</v>
      </c>
      <c r="AX50" s="395">
        <v>0.28477443609022557</v>
      </c>
      <c r="AY50" s="142">
        <v>1196</v>
      </c>
      <c r="AZ50" s="395">
        <v>-6.8535825545171347E-2</v>
      </c>
      <c r="BA50" s="142">
        <v>4525</v>
      </c>
      <c r="BB50" s="395">
        <v>-2.7509133892112625E-2</v>
      </c>
    </row>
    <row r="51" spans="1:54" s="4" customFormat="1" ht="15" hidden="1" customHeight="1" outlineLevel="1" x14ac:dyDescent="0.25">
      <c r="A51" s="1"/>
      <c r="B51" s="53" t="s">
        <v>84</v>
      </c>
      <c r="C51" s="142">
        <v>450381</v>
      </c>
      <c r="D51" s="395">
        <v>5.9847181661799365E-2</v>
      </c>
      <c r="E51" s="142">
        <v>315963</v>
      </c>
      <c r="F51" s="395">
        <v>6.8005435296980776E-2</v>
      </c>
      <c r="G51" s="142">
        <v>134418</v>
      </c>
      <c r="H51" s="395">
        <v>4.1152550249796693E-2</v>
      </c>
      <c r="I51" s="142">
        <v>42204.189548791612</v>
      </c>
      <c r="J51" s="150">
        <v>0.21014525472555112</v>
      </c>
      <c r="K51" s="142">
        <v>21677.606450068477</v>
      </c>
      <c r="L51" s="150">
        <v>-9.0199277935198996E-3</v>
      </c>
      <c r="M51" s="142">
        <v>63881.795998860092</v>
      </c>
      <c r="N51" s="150">
        <v>0.12566594118760022</v>
      </c>
      <c r="O51" s="142">
        <v>70536.204001274324</v>
      </c>
      <c r="P51" s="150">
        <v>-2.513407736342177E-2</v>
      </c>
      <c r="Q51" s="142">
        <v>153961</v>
      </c>
      <c r="R51" s="395">
        <v>0.1159909828282315</v>
      </c>
      <c r="S51" s="142">
        <v>42585</v>
      </c>
      <c r="T51" s="395">
        <v>9.1587203937250061E-2</v>
      </c>
      <c r="U51" s="142">
        <v>12602</v>
      </c>
      <c r="V51" s="395">
        <v>-0.18041103017689908</v>
      </c>
      <c r="W51" s="142">
        <v>11098</v>
      </c>
      <c r="X51" s="395">
        <v>7.7181512757649173E-3</v>
      </c>
      <c r="Y51" s="142">
        <v>13501</v>
      </c>
      <c r="Z51" s="395">
        <v>0.14853253934495969</v>
      </c>
      <c r="AA51" s="142">
        <v>6875</v>
      </c>
      <c r="AB51" s="395">
        <v>-8.3657868166738814E-3</v>
      </c>
      <c r="AC51" s="142">
        <v>8518</v>
      </c>
      <c r="AD51" s="395">
        <v>0.29590750038034375</v>
      </c>
      <c r="AE51" s="142">
        <v>1865</v>
      </c>
      <c r="AF51" s="395">
        <v>-0.151887221464302</v>
      </c>
      <c r="AG51" s="142">
        <v>3298</v>
      </c>
      <c r="AH51" s="395">
        <v>-0.17260411440040135</v>
      </c>
      <c r="AI51" s="142">
        <v>329</v>
      </c>
      <c r="AJ51" s="395">
        <v>0.6206896551724137</v>
      </c>
      <c r="AK51" s="142">
        <v>4366</v>
      </c>
      <c r="AL51" s="395">
        <v>0.12641898864809087</v>
      </c>
      <c r="AM51" s="142">
        <v>4760</v>
      </c>
      <c r="AN51" s="395">
        <v>-4.2638777152051444E-2</v>
      </c>
      <c r="AO51" s="142">
        <v>3144</v>
      </c>
      <c r="AP51" s="395">
        <v>-2.7829313543599299E-2</v>
      </c>
      <c r="AQ51" s="142">
        <v>18647</v>
      </c>
      <c r="AR51" s="395">
        <v>-5.2874847622917498E-2</v>
      </c>
      <c r="AS51" s="142">
        <v>10988</v>
      </c>
      <c r="AT51" s="395">
        <v>7.0329242158581717E-2</v>
      </c>
      <c r="AU51" s="142">
        <v>12467</v>
      </c>
      <c r="AV51" s="395">
        <v>9.3404665848096924E-2</v>
      </c>
      <c r="AW51" s="142">
        <v>1046</v>
      </c>
      <c r="AX51" s="395">
        <v>-0.1658692185007975</v>
      </c>
      <c r="AY51" s="142">
        <v>1329</v>
      </c>
      <c r="AZ51" s="395">
        <v>-7.7083333333333282E-2</v>
      </c>
      <c r="BA51" s="142">
        <v>4584</v>
      </c>
      <c r="BB51" s="395">
        <v>-2.5302998086327855E-2</v>
      </c>
    </row>
    <row r="52" spans="1:54" s="4" customFormat="1" ht="15" hidden="1" customHeight="1" outlineLevel="1" x14ac:dyDescent="0.25">
      <c r="A52" s="1"/>
      <c r="B52" s="53" t="s">
        <v>85</v>
      </c>
      <c r="C52" s="142">
        <v>493213</v>
      </c>
      <c r="D52" s="395">
        <v>5.126374258784816E-2</v>
      </c>
      <c r="E52" s="142">
        <v>337244</v>
      </c>
      <c r="F52" s="395">
        <v>8.5985148546734447E-2</v>
      </c>
      <c r="G52" s="142">
        <v>155969</v>
      </c>
      <c r="H52" s="395">
        <v>-1.6712898751733651E-2</v>
      </c>
      <c r="I52" s="142">
        <v>45489.88972737873</v>
      </c>
      <c r="J52" s="150">
        <v>4.0056155500238777E-2</v>
      </c>
      <c r="K52" s="142">
        <v>27885.749890784926</v>
      </c>
      <c r="L52" s="150">
        <v>0.123302979089563</v>
      </c>
      <c r="M52" s="142">
        <v>73375.639618163652</v>
      </c>
      <c r="N52" s="150">
        <v>7.0197678522435858E-2</v>
      </c>
      <c r="O52" s="142">
        <v>82593.360381680381</v>
      </c>
      <c r="P52" s="150">
        <v>-8.2879921775474097E-2</v>
      </c>
      <c r="Q52" s="142">
        <v>163355</v>
      </c>
      <c r="R52" s="395">
        <v>0.114891380757707</v>
      </c>
      <c r="S52" s="142">
        <v>53339</v>
      </c>
      <c r="T52" s="395">
        <v>0.26689943470618971</v>
      </c>
      <c r="U52" s="142">
        <v>12628</v>
      </c>
      <c r="V52" s="395">
        <v>-5.8735837805605207E-2</v>
      </c>
      <c r="W52" s="142">
        <v>9919</v>
      </c>
      <c r="X52" s="395">
        <v>-3.839069316529331E-2</v>
      </c>
      <c r="Y52" s="142">
        <v>18591</v>
      </c>
      <c r="Z52" s="395">
        <v>8.1689649153430022E-2</v>
      </c>
      <c r="AA52" s="142">
        <v>6751</v>
      </c>
      <c r="AB52" s="395">
        <v>5.1721451939554353E-2</v>
      </c>
      <c r="AC52" s="142">
        <v>15325</v>
      </c>
      <c r="AD52" s="395">
        <v>0.10347062211981561</v>
      </c>
      <c r="AE52" s="142">
        <v>1358</v>
      </c>
      <c r="AF52" s="395">
        <v>-0.13558243157224703</v>
      </c>
      <c r="AG52" s="142">
        <v>1162</v>
      </c>
      <c r="AH52" s="395">
        <v>-0.2804953560371517</v>
      </c>
      <c r="AI52" s="142">
        <v>198</v>
      </c>
      <c r="AJ52" s="395">
        <v>-0.19183673469387752</v>
      </c>
      <c r="AK52" s="142">
        <v>2179</v>
      </c>
      <c r="AL52" s="395">
        <v>4.2085126733620193E-2</v>
      </c>
      <c r="AM52" s="142">
        <v>2875</v>
      </c>
      <c r="AN52" s="395">
        <v>-1.0423905489923557E-3</v>
      </c>
      <c r="AO52" s="142">
        <v>2841</v>
      </c>
      <c r="AP52" s="395">
        <v>-7.156862745098036E-2</v>
      </c>
      <c r="AQ52" s="142">
        <v>19024</v>
      </c>
      <c r="AR52" s="395">
        <v>-3.1758957654723141E-2</v>
      </c>
      <c r="AS52" s="142">
        <v>9110</v>
      </c>
      <c r="AT52" s="395">
        <v>-0.16735216159400423</v>
      </c>
      <c r="AU52" s="142">
        <v>11326</v>
      </c>
      <c r="AV52" s="395">
        <v>3.4904970760234022E-2</v>
      </c>
      <c r="AW52" s="142">
        <v>967</v>
      </c>
      <c r="AX52" s="395">
        <v>4.8806941431670303E-2</v>
      </c>
      <c r="AY52" s="142">
        <v>1420</v>
      </c>
      <c r="AZ52" s="395">
        <v>-2.1364576154376258E-2</v>
      </c>
      <c r="BA52" s="142">
        <v>4876</v>
      </c>
      <c r="BB52" s="395">
        <v>-8.4834834834834782E-2</v>
      </c>
    </row>
    <row r="53" spans="1:54" s="4" customFormat="1" ht="15" hidden="1" customHeight="1" outlineLevel="1" x14ac:dyDescent="0.25">
      <c r="A53" s="1"/>
      <c r="B53" s="53" t="s">
        <v>86</v>
      </c>
      <c r="C53" s="142">
        <v>420871</v>
      </c>
      <c r="D53" s="395">
        <v>7.6616699068863259E-2</v>
      </c>
      <c r="E53" s="142">
        <v>308994</v>
      </c>
      <c r="F53" s="395">
        <v>8.4768016626411313E-2</v>
      </c>
      <c r="G53" s="142">
        <v>111877</v>
      </c>
      <c r="H53" s="395">
        <v>5.4726977901802476E-2</v>
      </c>
      <c r="I53" s="142">
        <v>31890.669080645603</v>
      </c>
      <c r="J53" s="150">
        <v>0.19631266482131049</v>
      </c>
      <c r="K53" s="142">
        <v>18907.758193066918</v>
      </c>
      <c r="L53" s="150">
        <v>8.0482304831545726E-2</v>
      </c>
      <c r="M53" s="142">
        <v>50798.427273712521</v>
      </c>
      <c r="N53" s="150">
        <v>0.15040905782573799</v>
      </c>
      <c r="O53" s="142">
        <v>61078.572726287479</v>
      </c>
      <c r="P53" s="150">
        <v>-1.3511852308775274E-2</v>
      </c>
      <c r="Q53" s="142">
        <v>150592</v>
      </c>
      <c r="R53" s="395">
        <v>0.1130804993606469</v>
      </c>
      <c r="S53" s="142">
        <v>49781</v>
      </c>
      <c r="T53" s="395">
        <v>0.11322062704056535</v>
      </c>
      <c r="U53" s="142">
        <v>9705</v>
      </c>
      <c r="V53" s="395">
        <v>-0.10495250391957944</v>
      </c>
      <c r="W53" s="142">
        <v>10949</v>
      </c>
      <c r="X53" s="395">
        <v>8.8586200039769247E-2</v>
      </c>
      <c r="Y53" s="142">
        <v>11841</v>
      </c>
      <c r="Z53" s="395">
        <v>0.13051365285468775</v>
      </c>
      <c r="AA53" s="142">
        <v>5994</v>
      </c>
      <c r="AB53" s="395">
        <v>-5.4275796781318997E-2</v>
      </c>
      <c r="AC53" s="142">
        <v>10585</v>
      </c>
      <c r="AD53" s="395">
        <v>0.23368298368298368</v>
      </c>
      <c r="AE53" s="142">
        <v>2045</v>
      </c>
      <c r="AF53" s="395">
        <v>0.32706035042180392</v>
      </c>
      <c r="AG53" s="142">
        <v>1656</v>
      </c>
      <c r="AH53" s="395">
        <v>-6.3348416289592757E-2</v>
      </c>
      <c r="AI53" s="142">
        <v>1003</v>
      </c>
      <c r="AJ53" s="395">
        <v>1.388095238095238</v>
      </c>
      <c r="AK53" s="142">
        <v>2206</v>
      </c>
      <c r="AL53" s="395">
        <v>6.518590053114437E-2</v>
      </c>
      <c r="AM53" s="142">
        <v>4970</v>
      </c>
      <c r="AN53" s="395">
        <v>0.17106503298774745</v>
      </c>
      <c r="AO53" s="142">
        <v>2215</v>
      </c>
      <c r="AP53" s="395">
        <v>-0.23567977915804006</v>
      </c>
      <c r="AQ53" s="142">
        <v>17212</v>
      </c>
      <c r="AR53" s="395">
        <v>-2.9106498194945818E-2</v>
      </c>
      <c r="AS53" s="142">
        <v>9900</v>
      </c>
      <c r="AT53" s="395">
        <v>-2.9126213592232997E-2</v>
      </c>
      <c r="AU53" s="142">
        <v>10663</v>
      </c>
      <c r="AV53" s="395">
        <v>4.6165441869230328E-3</v>
      </c>
      <c r="AW53" s="142">
        <v>1018</v>
      </c>
      <c r="AX53" s="395">
        <v>-4.3233082706766957E-2</v>
      </c>
      <c r="AY53" s="142">
        <v>1472</v>
      </c>
      <c r="AZ53" s="395">
        <v>-2.1926910299003288E-2</v>
      </c>
      <c r="BA53" s="142">
        <v>5187</v>
      </c>
      <c r="BB53" s="395">
        <v>0.15420560747663559</v>
      </c>
    </row>
    <row r="54" spans="1:54" s="4" customFormat="1" ht="15" hidden="1" customHeight="1" outlineLevel="1" x14ac:dyDescent="0.25">
      <c r="A54" s="1"/>
      <c r="B54" s="53" t="s">
        <v>87</v>
      </c>
      <c r="C54" s="142">
        <v>471162</v>
      </c>
      <c r="D54" s="395">
        <v>8.0624482522149821E-2</v>
      </c>
      <c r="E54" s="142">
        <v>376856</v>
      </c>
      <c r="F54" s="395">
        <v>7.1173568001455356E-2</v>
      </c>
      <c r="G54" s="142">
        <v>94306</v>
      </c>
      <c r="H54" s="395">
        <v>0.12011687432446871</v>
      </c>
      <c r="I54" s="142">
        <v>25169.632055019261</v>
      </c>
      <c r="J54" s="150">
        <v>0.36786128082021596</v>
      </c>
      <c r="K54" s="142">
        <v>15666.472153078794</v>
      </c>
      <c r="L54" s="150">
        <v>7.6644380766226705E-2</v>
      </c>
      <c r="M54" s="142">
        <v>40836.104208098055</v>
      </c>
      <c r="N54" s="150">
        <v>0.23926312746116385</v>
      </c>
      <c r="O54" s="142">
        <v>53469.895791901938</v>
      </c>
      <c r="P54" s="150">
        <v>4.3496737595376533E-2</v>
      </c>
      <c r="Q54" s="142">
        <v>169081</v>
      </c>
      <c r="R54" s="395">
        <v>0.11314394812205797</v>
      </c>
      <c r="S54" s="142">
        <v>53967</v>
      </c>
      <c r="T54" s="395">
        <v>0.12129900891354484</v>
      </c>
      <c r="U54" s="142">
        <v>12497</v>
      </c>
      <c r="V54" s="395">
        <v>-5.4546830080193676E-2</v>
      </c>
      <c r="W54" s="142">
        <v>12473</v>
      </c>
      <c r="X54" s="395">
        <v>0.16570093457943935</v>
      </c>
      <c r="Y54" s="142">
        <v>16872</v>
      </c>
      <c r="Z54" s="395">
        <v>0.29317084387215453</v>
      </c>
      <c r="AA54" s="142">
        <v>6084</v>
      </c>
      <c r="AB54" s="395">
        <v>-6.3999999999999946E-2</v>
      </c>
      <c r="AC54" s="142">
        <v>10329</v>
      </c>
      <c r="AD54" s="395">
        <v>0.4286307053941909</v>
      </c>
      <c r="AE54" s="142">
        <v>13684</v>
      </c>
      <c r="AF54" s="395">
        <v>-0.22933093038972741</v>
      </c>
      <c r="AG54" s="142">
        <v>9522</v>
      </c>
      <c r="AH54" s="395">
        <v>-0.22929987859166334</v>
      </c>
      <c r="AI54" s="142">
        <v>10475</v>
      </c>
      <c r="AJ54" s="395">
        <v>0.13957789382071373</v>
      </c>
      <c r="AK54" s="142">
        <v>7233</v>
      </c>
      <c r="AL54" s="395">
        <v>-0.14895870102364983</v>
      </c>
      <c r="AM54" s="142">
        <v>7341</v>
      </c>
      <c r="AN54" s="395">
        <v>7.2148386154520239E-2</v>
      </c>
      <c r="AO54" s="142">
        <v>2467</v>
      </c>
      <c r="AP54" s="395">
        <v>-8.2899628252788071E-2</v>
      </c>
      <c r="AQ54" s="142">
        <v>17105</v>
      </c>
      <c r="AR54" s="395">
        <v>3.1081398076471256E-3</v>
      </c>
      <c r="AS54" s="142">
        <v>9880</v>
      </c>
      <c r="AT54" s="395">
        <v>4.5060291939919672E-2</v>
      </c>
      <c r="AU54" s="142">
        <v>11017</v>
      </c>
      <c r="AV54" s="395">
        <v>3.3198912126043423E-2</v>
      </c>
      <c r="AW54" s="142">
        <v>1038</v>
      </c>
      <c r="AX54" s="395">
        <v>0.14823008849557517</v>
      </c>
      <c r="AY54" s="142">
        <v>1227</v>
      </c>
      <c r="AZ54" s="395">
        <v>-3.1570639305445902E-2</v>
      </c>
      <c r="BA54" s="142">
        <v>4564</v>
      </c>
      <c r="BB54" s="395">
        <v>3.3046627433227727E-2</v>
      </c>
    </row>
    <row r="55" spans="1:54" s="4" customFormat="1" ht="15" hidden="1" customHeight="1" outlineLevel="1" x14ac:dyDescent="0.25">
      <c r="A55" s="1"/>
      <c r="B55" s="53" t="s">
        <v>88</v>
      </c>
      <c r="C55" s="142">
        <v>419016</v>
      </c>
      <c r="D55" s="395">
        <v>-6.2236893638449087E-2</v>
      </c>
      <c r="E55" s="142">
        <v>349139</v>
      </c>
      <c r="F55" s="395">
        <v>-5.7756247638581559E-2</v>
      </c>
      <c r="G55" s="142">
        <v>69877</v>
      </c>
      <c r="H55" s="395">
        <v>-8.4000786524218385E-2</v>
      </c>
      <c r="I55" s="142">
        <v>16505.028043159022</v>
      </c>
      <c r="J55" s="150">
        <v>-1.2369911670118805E-2</v>
      </c>
      <c r="K55" s="142">
        <v>11379.112062965469</v>
      </c>
      <c r="L55" s="150">
        <v>-3.0519103946924475E-2</v>
      </c>
      <c r="M55" s="142">
        <v>27884.140106124491</v>
      </c>
      <c r="N55" s="150">
        <v>-1.9857781066907276E-2</v>
      </c>
      <c r="O55" s="142">
        <v>41992.859893945388</v>
      </c>
      <c r="P55" s="150">
        <v>-0.12214804167754989</v>
      </c>
      <c r="Q55" s="142">
        <v>120698</v>
      </c>
      <c r="R55" s="395">
        <v>-4.3559570505963041E-2</v>
      </c>
      <c r="S55" s="142">
        <v>62671</v>
      </c>
      <c r="T55" s="395">
        <v>-5.5960594101165939E-2</v>
      </c>
      <c r="U55" s="142">
        <v>10937</v>
      </c>
      <c r="V55" s="395">
        <v>-6.6569941111205955E-2</v>
      </c>
      <c r="W55" s="142">
        <v>13164</v>
      </c>
      <c r="X55" s="395">
        <v>0.10057687484324052</v>
      </c>
      <c r="Y55" s="142">
        <v>10798</v>
      </c>
      <c r="Z55" s="395">
        <v>0.2531043286526633</v>
      </c>
      <c r="AA55" s="142">
        <v>4156</v>
      </c>
      <c r="AB55" s="395">
        <v>-0.17441398490266191</v>
      </c>
      <c r="AC55" s="142">
        <v>10666</v>
      </c>
      <c r="AD55" s="395">
        <v>0.44721845318860254</v>
      </c>
      <c r="AE55" s="142">
        <v>28358</v>
      </c>
      <c r="AF55" s="395">
        <v>-7.7548630538026186E-2</v>
      </c>
      <c r="AG55" s="142">
        <v>17375</v>
      </c>
      <c r="AH55" s="395">
        <v>-0.21600036097825104</v>
      </c>
      <c r="AI55" s="142">
        <v>17057</v>
      </c>
      <c r="AJ55" s="395">
        <v>-0.11745226884669113</v>
      </c>
      <c r="AK55" s="142">
        <v>13790</v>
      </c>
      <c r="AL55" s="395">
        <v>0.16028607488430802</v>
      </c>
      <c r="AM55" s="142">
        <v>5671</v>
      </c>
      <c r="AN55" s="395">
        <v>2.0882088208820981E-2</v>
      </c>
      <c r="AO55" s="142">
        <v>3876</v>
      </c>
      <c r="AP55" s="395">
        <v>-8.1951681667456144E-2</v>
      </c>
      <c r="AQ55" s="142">
        <v>9599</v>
      </c>
      <c r="AR55" s="395">
        <v>-0.38154758069712003</v>
      </c>
      <c r="AS55" s="142">
        <v>8090</v>
      </c>
      <c r="AT55" s="395">
        <v>-8.2558403266046687E-2</v>
      </c>
      <c r="AU55" s="142">
        <v>7620</v>
      </c>
      <c r="AV55" s="395">
        <v>-0.10426707417420944</v>
      </c>
      <c r="AW55" s="142">
        <v>958</v>
      </c>
      <c r="AX55" s="395">
        <v>-0.16695652173913045</v>
      </c>
      <c r="AY55" s="142">
        <v>1027</v>
      </c>
      <c r="AZ55" s="395">
        <v>-0.20449264136328427</v>
      </c>
      <c r="BA55" s="142">
        <v>2628</v>
      </c>
      <c r="BB55" s="395">
        <v>-0.35588235294117643</v>
      </c>
    </row>
    <row r="56" spans="1:54" s="4" customFormat="1" ht="15" hidden="1" customHeight="1" outlineLevel="1" x14ac:dyDescent="0.25">
      <c r="A56" s="1"/>
      <c r="B56" s="53" t="s">
        <v>89</v>
      </c>
      <c r="C56" s="142">
        <v>411671</v>
      </c>
      <c r="D56" s="395">
        <v>-3.226178022778825E-2</v>
      </c>
      <c r="E56" s="142">
        <v>335596</v>
      </c>
      <c r="F56" s="395">
        <v>-4.7541202280706241E-2</v>
      </c>
      <c r="G56" s="142">
        <v>76075</v>
      </c>
      <c r="H56" s="395">
        <v>4.1438506187712276E-2</v>
      </c>
      <c r="I56" s="142">
        <v>17086</v>
      </c>
      <c r="J56" s="150">
        <v>3.9195631588391677E-2</v>
      </c>
      <c r="K56" s="142">
        <v>12091</v>
      </c>
      <c r="L56" s="150">
        <v>0.40393092703180944</v>
      </c>
      <c r="M56" s="142">
        <v>29177</v>
      </c>
      <c r="N56" s="150">
        <v>0.16457338939716615</v>
      </c>
      <c r="O56" s="142">
        <v>46898</v>
      </c>
      <c r="P56" s="150">
        <v>-2.2840063765470653E-2</v>
      </c>
      <c r="Q56" s="142">
        <v>123194</v>
      </c>
      <c r="R56" s="395">
        <v>1.4426639877472391E-2</v>
      </c>
      <c r="S56" s="142">
        <v>51772</v>
      </c>
      <c r="T56" s="395">
        <v>8.8271400455970372E-3</v>
      </c>
      <c r="U56" s="142">
        <v>11897</v>
      </c>
      <c r="V56" s="395">
        <v>-2.595382348125097E-2</v>
      </c>
      <c r="W56" s="142">
        <v>13662</v>
      </c>
      <c r="X56" s="395">
        <v>2.3600809170600145E-2</v>
      </c>
      <c r="Y56" s="142">
        <v>11461</v>
      </c>
      <c r="Z56" s="395">
        <v>9.3293904416674511E-2</v>
      </c>
      <c r="AA56" s="142">
        <v>4055</v>
      </c>
      <c r="AB56" s="395">
        <v>-9.6076683013820774E-2</v>
      </c>
      <c r="AC56" s="142">
        <v>11195</v>
      </c>
      <c r="AD56" s="395">
        <v>0.2675498188405796</v>
      </c>
      <c r="AE56" s="142">
        <v>26889</v>
      </c>
      <c r="AF56" s="395">
        <v>-0.23580401295969988</v>
      </c>
      <c r="AG56" s="142">
        <v>13149</v>
      </c>
      <c r="AH56" s="395">
        <v>-0.31012591815320045</v>
      </c>
      <c r="AI56" s="142">
        <v>17013</v>
      </c>
      <c r="AJ56" s="395">
        <v>-0.10093536965597416</v>
      </c>
      <c r="AK56" s="142">
        <v>12547</v>
      </c>
      <c r="AL56" s="395">
        <v>-3.7289956264866086E-2</v>
      </c>
      <c r="AM56" s="142">
        <v>4164</v>
      </c>
      <c r="AN56" s="395">
        <v>4.3870644271747361E-2</v>
      </c>
      <c r="AO56" s="142">
        <v>3401</v>
      </c>
      <c r="AP56" s="395">
        <v>8.3121019108280292E-2</v>
      </c>
      <c r="AQ56" s="142">
        <v>8268</v>
      </c>
      <c r="AR56" s="395">
        <v>-0.36487939775695188</v>
      </c>
      <c r="AS56" s="142">
        <v>8214</v>
      </c>
      <c r="AT56" s="395">
        <v>-4.3994413407821176E-2</v>
      </c>
      <c r="AU56" s="142">
        <v>8699</v>
      </c>
      <c r="AV56" s="395">
        <v>0.13950746659680369</v>
      </c>
      <c r="AW56" s="142">
        <v>1339</v>
      </c>
      <c r="AX56" s="395">
        <v>7.809983896940409E-2</v>
      </c>
      <c r="AY56" s="142">
        <v>1107</v>
      </c>
      <c r="AZ56" s="395">
        <v>-0.21822033898305082</v>
      </c>
      <c r="BA56" s="142">
        <v>3570</v>
      </c>
      <c r="BB56" s="395">
        <v>-0.28471248246844316</v>
      </c>
    </row>
    <row r="57" spans="1:54" s="4" customFormat="1" ht="15.75" collapsed="1" x14ac:dyDescent="0.25">
      <c r="A57" s="390">
        <v>962201</v>
      </c>
      <c r="B57" s="65">
        <v>2014</v>
      </c>
      <c r="C57" s="66">
        <v>5148453</v>
      </c>
      <c r="D57" s="151">
        <v>3.527133365118007E-2</v>
      </c>
      <c r="E57" s="66">
        <v>3993576</v>
      </c>
      <c r="F57" s="151">
        <v>4.7873265767981898E-2</v>
      </c>
      <c r="G57" s="66">
        <v>1154877</v>
      </c>
      <c r="H57" s="151">
        <v>-6.0632297176574923E-3</v>
      </c>
      <c r="I57" s="66">
        <v>318673.91433049599</v>
      </c>
      <c r="J57" s="151">
        <v>0.16539036934228024</v>
      </c>
      <c r="K57" s="66">
        <v>193163.48066502344</v>
      </c>
      <c r="L57" s="151">
        <v>2.721289340392441E-2</v>
      </c>
      <c r="M57" s="66">
        <v>511837.39499551943</v>
      </c>
      <c r="N57" s="151">
        <v>0.10908687252218208</v>
      </c>
      <c r="O57" s="66">
        <v>643039.60500446218</v>
      </c>
      <c r="P57" s="151">
        <v>-8.1932783960612987E-2</v>
      </c>
      <c r="Q57" s="66">
        <v>1684211</v>
      </c>
      <c r="R57" s="151">
        <v>6.534476727600036E-2</v>
      </c>
      <c r="S57" s="66">
        <v>611875</v>
      </c>
      <c r="T57" s="151">
        <v>9.7199060376208068E-2</v>
      </c>
      <c r="U57" s="66">
        <v>137714</v>
      </c>
      <c r="V57" s="151">
        <v>-9.147045435053669E-2</v>
      </c>
      <c r="W57" s="66">
        <v>140213</v>
      </c>
      <c r="X57" s="151">
        <v>3.0122030959570445E-2</v>
      </c>
      <c r="Y57" s="66">
        <v>168823</v>
      </c>
      <c r="Z57" s="151">
        <v>0.12795312416484039</v>
      </c>
      <c r="AA57" s="66">
        <v>72756</v>
      </c>
      <c r="AB57" s="151">
        <v>4.6534749168036793E-3</v>
      </c>
      <c r="AC57" s="66">
        <v>118688</v>
      </c>
      <c r="AD57" s="151">
        <v>0.26011806174884278</v>
      </c>
      <c r="AE57" s="66">
        <v>179630</v>
      </c>
      <c r="AF57" s="151">
        <v>-2.1068579151589106E-2</v>
      </c>
      <c r="AG57" s="66">
        <v>117725</v>
      </c>
      <c r="AH57" s="151">
        <v>-3.5933930048397844E-2</v>
      </c>
      <c r="AI57" s="66">
        <v>108304</v>
      </c>
      <c r="AJ57" s="151">
        <v>-2.1370031354760566E-2</v>
      </c>
      <c r="AK57" s="66">
        <v>96083</v>
      </c>
      <c r="AL57" s="151">
        <v>8.2759553296746668E-2</v>
      </c>
      <c r="AM57" s="66">
        <v>53858</v>
      </c>
      <c r="AN57" s="151">
        <v>0.10641357492090875</v>
      </c>
      <c r="AO57" s="66">
        <v>35481</v>
      </c>
      <c r="AP57" s="151">
        <v>2.7600787766450363E-2</v>
      </c>
      <c r="AQ57" s="66">
        <v>172039</v>
      </c>
      <c r="AR57" s="151">
        <v>-7.0441332209470686E-2</v>
      </c>
      <c r="AS57" s="66">
        <v>104802</v>
      </c>
      <c r="AT57" s="151">
        <v>-5.46603655411948E-3</v>
      </c>
      <c r="AU57" s="66">
        <v>114485</v>
      </c>
      <c r="AV57" s="151">
        <v>7.0633673736580249E-2</v>
      </c>
      <c r="AW57" s="66">
        <v>13298</v>
      </c>
      <c r="AX57" s="151">
        <v>-3.6027546212395789E-2</v>
      </c>
      <c r="AY57" s="66">
        <v>14105</v>
      </c>
      <c r="AZ57" s="151">
        <v>-7.6172386691118699E-2</v>
      </c>
      <c r="BA57" s="66">
        <v>49486</v>
      </c>
      <c r="BB57" s="151">
        <v>-8.1977553102680623E-2</v>
      </c>
    </row>
    <row r="58" spans="1:54" s="4" customFormat="1" ht="15" hidden="1" customHeight="1" outlineLevel="1" x14ac:dyDescent="0.25">
      <c r="A58" s="1"/>
      <c r="B58" s="53" t="s">
        <v>78</v>
      </c>
      <c r="C58" s="142">
        <v>387955</v>
      </c>
      <c r="D58" s="395">
        <v>-3.2687968284442648E-2</v>
      </c>
      <c r="E58" s="142">
        <v>325737</v>
      </c>
      <c r="F58" s="395">
        <v>-2.0940535731461041E-2</v>
      </c>
      <c r="G58" s="142">
        <v>62218</v>
      </c>
      <c r="H58" s="395">
        <v>-8.9861178157136345E-2</v>
      </c>
      <c r="I58" s="142">
        <v>11439</v>
      </c>
      <c r="J58" s="150">
        <v>-8.8389294533354312E-2</v>
      </c>
      <c r="K58" s="142">
        <v>9941</v>
      </c>
      <c r="L58" s="150">
        <v>0.5203420892860664</v>
      </c>
      <c r="M58" s="142">
        <v>21380</v>
      </c>
      <c r="N58" s="150">
        <v>0.12014706774857187</v>
      </c>
      <c r="O58" s="142">
        <v>40838</v>
      </c>
      <c r="P58" s="150">
        <v>-0.17120961997596096</v>
      </c>
      <c r="Q58" s="142">
        <v>113241</v>
      </c>
      <c r="R58" s="395">
        <v>1.6389175604721196E-2</v>
      </c>
      <c r="S58" s="142">
        <v>49788</v>
      </c>
      <c r="T58" s="395">
        <v>-0.11768771376419929</v>
      </c>
      <c r="U58" s="142">
        <v>12752</v>
      </c>
      <c r="V58" s="395">
        <v>7.3129681056972151E-2</v>
      </c>
      <c r="W58" s="142">
        <v>12558</v>
      </c>
      <c r="X58" s="395">
        <v>-3.1093279839518595E-2</v>
      </c>
      <c r="Y58" s="142">
        <v>10737</v>
      </c>
      <c r="Z58" s="395">
        <v>6.2964062964062872E-2</v>
      </c>
      <c r="AA58" s="142">
        <v>5286</v>
      </c>
      <c r="AB58" s="395">
        <v>-8.2928521859819582E-2</v>
      </c>
      <c r="AC58" s="142">
        <v>10506</v>
      </c>
      <c r="AD58" s="395">
        <v>-0.14236734693877551</v>
      </c>
      <c r="AE58" s="142">
        <v>26440</v>
      </c>
      <c r="AF58" s="395">
        <v>-8.1019081714226115E-2</v>
      </c>
      <c r="AG58" s="142">
        <v>16915</v>
      </c>
      <c r="AH58" s="395">
        <v>0.20169082125603865</v>
      </c>
      <c r="AI58" s="142">
        <v>17413</v>
      </c>
      <c r="AJ58" s="395">
        <v>2.4178228081284114E-3</v>
      </c>
      <c r="AK58" s="142">
        <v>11865</v>
      </c>
      <c r="AL58" s="395">
        <v>-0.15328623421108967</v>
      </c>
      <c r="AM58" s="142">
        <v>3282</v>
      </c>
      <c r="AN58" s="395">
        <v>0.19562841530054653</v>
      </c>
      <c r="AO58" s="142">
        <v>2843</v>
      </c>
      <c r="AP58" s="395">
        <v>-9.1983391887575872E-2</v>
      </c>
      <c r="AQ58" s="142">
        <v>12634</v>
      </c>
      <c r="AR58" s="395">
        <v>0.20140737923164709</v>
      </c>
      <c r="AS58" s="142">
        <v>6536</v>
      </c>
      <c r="AT58" s="395">
        <v>-0.17349519473950425</v>
      </c>
      <c r="AU58" s="142">
        <v>7116</v>
      </c>
      <c r="AV58" s="395">
        <v>6.5269461077844371E-2</v>
      </c>
      <c r="AW58" s="142">
        <v>775</v>
      </c>
      <c r="AX58" s="395">
        <v>-0.13697104677060135</v>
      </c>
      <c r="AY58" s="142">
        <v>1064</v>
      </c>
      <c r="AZ58" s="395">
        <v>-1.8761726078799779E-3</v>
      </c>
      <c r="BA58" s="142">
        <v>3986</v>
      </c>
      <c r="BB58" s="395">
        <v>-0.15658061785865429</v>
      </c>
    </row>
    <row r="59" spans="1:54" s="4" customFormat="1" ht="15" hidden="1" customHeight="1" outlineLevel="1" x14ac:dyDescent="0.25">
      <c r="A59" s="1"/>
      <c r="B59" s="53" t="s">
        <v>79</v>
      </c>
      <c r="C59" s="142">
        <v>380684</v>
      </c>
      <c r="D59" s="395">
        <v>-5.0267817270534088E-2</v>
      </c>
      <c r="E59" s="142">
        <v>315480</v>
      </c>
      <c r="F59" s="395">
        <v>-4.6937166369098837E-2</v>
      </c>
      <c r="G59" s="142">
        <v>65204</v>
      </c>
      <c r="H59" s="395">
        <v>-6.6059356021542337E-2</v>
      </c>
      <c r="I59" s="142">
        <v>12394.71366280698</v>
      </c>
      <c r="J59" s="150">
        <v>6.5834637100251392E-2</v>
      </c>
      <c r="K59" s="142">
        <v>11155.440421781861</v>
      </c>
      <c r="L59" s="150">
        <v>0.25688201661129395</v>
      </c>
      <c r="M59" s="142">
        <v>23550.154084588841</v>
      </c>
      <c r="N59" s="150">
        <v>0.14853014916915286</v>
      </c>
      <c r="O59" s="142">
        <v>41653.845915411162</v>
      </c>
      <c r="P59" s="150">
        <v>-0.15528969029766393</v>
      </c>
      <c r="Q59" s="142">
        <v>110823</v>
      </c>
      <c r="R59" s="395">
        <v>-8.1374336870026487E-2</v>
      </c>
      <c r="S59" s="142">
        <v>46824</v>
      </c>
      <c r="T59" s="395">
        <v>-0.1180259935957807</v>
      </c>
      <c r="U59" s="142">
        <v>14564</v>
      </c>
      <c r="V59" s="395">
        <v>9.8258049920820545E-2</v>
      </c>
      <c r="W59" s="142">
        <v>11164</v>
      </c>
      <c r="X59" s="395">
        <v>-8.0395387149917674E-2</v>
      </c>
      <c r="Y59" s="142">
        <v>11450</v>
      </c>
      <c r="Z59" s="395">
        <v>-0.20192374712483441</v>
      </c>
      <c r="AA59" s="142">
        <v>5445</v>
      </c>
      <c r="AB59" s="395">
        <v>4.2903658303007131E-2</v>
      </c>
      <c r="AC59" s="142">
        <v>7663</v>
      </c>
      <c r="AD59" s="395">
        <v>-2.1328224776500648E-2</v>
      </c>
      <c r="AE59" s="142">
        <v>25443</v>
      </c>
      <c r="AF59" s="395">
        <v>-1.0600706713781438E-3</v>
      </c>
      <c r="AG59" s="142">
        <v>18395</v>
      </c>
      <c r="AH59" s="395">
        <v>0.22772475472201825</v>
      </c>
      <c r="AI59" s="142">
        <v>18112</v>
      </c>
      <c r="AJ59" s="395">
        <v>5.9863069810989433E-2</v>
      </c>
      <c r="AK59" s="142">
        <v>12283</v>
      </c>
      <c r="AL59" s="395">
        <v>-0.20938465499485071</v>
      </c>
      <c r="AM59" s="142">
        <v>3643</v>
      </c>
      <c r="AN59" s="395">
        <v>0.21758021390374327</v>
      </c>
      <c r="AO59" s="142">
        <v>3286</v>
      </c>
      <c r="AP59" s="395">
        <v>-6.5415244596132016E-2</v>
      </c>
      <c r="AQ59" s="142">
        <v>7859</v>
      </c>
      <c r="AR59" s="395">
        <v>0.40817057874932816</v>
      </c>
      <c r="AS59" s="142">
        <v>6248</v>
      </c>
      <c r="AT59" s="395">
        <v>5.6297548605240832E-2</v>
      </c>
      <c r="AU59" s="142">
        <v>6427</v>
      </c>
      <c r="AV59" s="395">
        <v>-8.3297675082014022E-2</v>
      </c>
      <c r="AW59" s="142">
        <v>875</v>
      </c>
      <c r="AX59" s="395">
        <v>-0.12935323383084574</v>
      </c>
      <c r="AY59" s="142">
        <v>1034</v>
      </c>
      <c r="AZ59" s="395">
        <v>-1.3358778625954248E-2</v>
      </c>
      <c r="BA59" s="142">
        <v>3942</v>
      </c>
      <c r="BB59" s="395">
        <v>-9.2123445416858574E-2</v>
      </c>
    </row>
    <row r="60" spans="1:54" s="4" customFormat="1" ht="15" hidden="1" customHeight="1" outlineLevel="1" x14ac:dyDescent="0.25">
      <c r="A60" s="1"/>
      <c r="B60" s="53" t="s">
        <v>80</v>
      </c>
      <c r="C60" s="142">
        <v>466240</v>
      </c>
      <c r="D60" s="395">
        <v>6.6854604906377846E-2</v>
      </c>
      <c r="E60" s="142">
        <v>366623</v>
      </c>
      <c r="F60" s="395">
        <v>2.418099992457412E-2</v>
      </c>
      <c r="G60" s="142">
        <v>99617</v>
      </c>
      <c r="H60" s="395">
        <v>0.2600814612426634</v>
      </c>
      <c r="I60" s="142">
        <v>22610.073307367995</v>
      </c>
      <c r="J60" s="150">
        <v>0.5576743480732318</v>
      </c>
      <c r="K60" s="142">
        <v>15946.497022684143</v>
      </c>
      <c r="L60" s="150">
        <v>0.65269432736358857</v>
      </c>
      <c r="M60" s="142">
        <v>38556.570330052142</v>
      </c>
      <c r="N60" s="150">
        <v>0.59561612907944417</v>
      </c>
      <c r="O60" s="142">
        <v>61060.429669947858</v>
      </c>
      <c r="P60" s="150">
        <v>0.11237522606300376</v>
      </c>
      <c r="Q60" s="142">
        <v>136269</v>
      </c>
      <c r="R60" s="395">
        <v>-4.4182425228662781E-2</v>
      </c>
      <c r="S60" s="142">
        <v>55100</v>
      </c>
      <c r="T60" s="395">
        <v>-8.2971868756861467E-3</v>
      </c>
      <c r="U60" s="142">
        <v>14005</v>
      </c>
      <c r="V60" s="395">
        <v>0.14354535804686863</v>
      </c>
      <c r="W60" s="142">
        <v>12837</v>
      </c>
      <c r="X60" s="395">
        <v>0.10132120796156485</v>
      </c>
      <c r="Y60" s="142">
        <v>15900</v>
      </c>
      <c r="Z60" s="395">
        <v>9.7232765164585011E-2</v>
      </c>
      <c r="AA60" s="142">
        <v>6291</v>
      </c>
      <c r="AB60" s="395">
        <v>0.23716814159292032</v>
      </c>
      <c r="AC60" s="142">
        <v>6344</v>
      </c>
      <c r="AD60" s="395">
        <v>-5.1151660185462133E-2</v>
      </c>
      <c r="AE60" s="142">
        <v>28286</v>
      </c>
      <c r="AF60" s="395">
        <v>0.10995134201852141</v>
      </c>
      <c r="AG60" s="142">
        <v>17487</v>
      </c>
      <c r="AH60" s="395">
        <v>0.20883450850269591</v>
      </c>
      <c r="AI60" s="142">
        <v>18687</v>
      </c>
      <c r="AJ60" s="395">
        <v>6.9845995305433117E-2</v>
      </c>
      <c r="AK60" s="142">
        <v>13014</v>
      </c>
      <c r="AL60" s="395">
        <v>-8.9548062123968153E-2</v>
      </c>
      <c r="AM60" s="142">
        <v>3480</v>
      </c>
      <c r="AN60" s="395">
        <v>0.31568998109640822</v>
      </c>
      <c r="AO60" s="142">
        <v>3128</v>
      </c>
      <c r="AP60" s="395">
        <v>-1.6352201257861632E-2</v>
      </c>
      <c r="AQ60" s="142">
        <v>12214</v>
      </c>
      <c r="AR60" s="395">
        <v>0.3079888627115015</v>
      </c>
      <c r="AS60" s="142">
        <v>7628</v>
      </c>
      <c r="AT60" s="395">
        <v>-2.2677770659833452E-2</v>
      </c>
      <c r="AU60" s="142">
        <v>9407</v>
      </c>
      <c r="AV60" s="395">
        <v>0.1210821117864378</v>
      </c>
      <c r="AW60" s="142">
        <v>1417</v>
      </c>
      <c r="AX60" s="395">
        <v>0.34952380952380957</v>
      </c>
      <c r="AY60" s="142">
        <v>1116</v>
      </c>
      <c r="AZ60" s="395">
        <v>-0.11217183770883055</v>
      </c>
      <c r="BA60" s="142">
        <v>4013</v>
      </c>
      <c r="BB60" s="395">
        <v>-6.5875232774674108E-2</v>
      </c>
    </row>
    <row r="61" spans="1:54" s="4" customFormat="1" ht="15" hidden="1" customHeight="1" outlineLevel="1" x14ac:dyDescent="0.25">
      <c r="A61" s="1"/>
      <c r="B61" s="53" t="s">
        <v>81</v>
      </c>
      <c r="C61" s="142">
        <v>384784</v>
      </c>
      <c r="D61" s="395">
        <v>-6.5023423983826767E-2</v>
      </c>
      <c r="E61" s="142">
        <v>302275</v>
      </c>
      <c r="F61" s="395">
        <v>6.7041450466591712E-3</v>
      </c>
      <c r="G61" s="142">
        <v>82509</v>
      </c>
      <c r="H61" s="395">
        <v>-0.25855933574162937</v>
      </c>
      <c r="I61" s="142">
        <v>14493.190365455466</v>
      </c>
      <c r="J61" s="150">
        <v>-0.40151034129508545</v>
      </c>
      <c r="K61" s="142">
        <v>13308.607060609329</v>
      </c>
      <c r="L61" s="150">
        <v>-9.38237831200045E-2</v>
      </c>
      <c r="M61" s="142">
        <v>27801.797426064797</v>
      </c>
      <c r="N61" s="150">
        <v>-0.28535283901975317</v>
      </c>
      <c r="O61" s="142">
        <v>54707.202573935203</v>
      </c>
      <c r="P61" s="150">
        <v>-0.2441581879138055</v>
      </c>
      <c r="Q61" s="142">
        <v>133239</v>
      </c>
      <c r="R61" s="395">
        <v>7.0046660295381313E-2</v>
      </c>
      <c r="S61" s="142">
        <v>40186</v>
      </c>
      <c r="T61" s="395">
        <v>-0.1675091150149155</v>
      </c>
      <c r="U61" s="142">
        <v>14289</v>
      </c>
      <c r="V61" s="395">
        <v>0.12556124458448203</v>
      </c>
      <c r="W61" s="142">
        <v>12013</v>
      </c>
      <c r="X61" s="395">
        <v>7.4796457009931094E-2</v>
      </c>
      <c r="Y61" s="142">
        <v>16398</v>
      </c>
      <c r="Z61" s="395">
        <v>-0.19253496159149108</v>
      </c>
      <c r="AA61" s="142">
        <v>6119</v>
      </c>
      <c r="AB61" s="395">
        <v>0.14523675837544459</v>
      </c>
      <c r="AC61" s="142">
        <v>6605</v>
      </c>
      <c r="AD61" s="395">
        <v>-2.5954873912402254E-2</v>
      </c>
      <c r="AE61" s="142">
        <v>11698</v>
      </c>
      <c r="AF61" s="395">
        <v>-3.6249794035261185E-2</v>
      </c>
      <c r="AG61" s="142">
        <v>5029</v>
      </c>
      <c r="AH61" s="395">
        <v>-0.31316580169352637</v>
      </c>
      <c r="AI61" s="142">
        <v>6722</v>
      </c>
      <c r="AJ61" s="395">
        <v>0.18095572733661269</v>
      </c>
      <c r="AK61" s="142">
        <v>6112</v>
      </c>
      <c r="AL61" s="395">
        <v>-4.1104486978349564E-2</v>
      </c>
      <c r="AM61" s="142">
        <v>4469</v>
      </c>
      <c r="AN61" s="395">
        <v>0.1757432254669824</v>
      </c>
      <c r="AO61" s="142">
        <v>2052</v>
      </c>
      <c r="AP61" s="395">
        <v>-0.10821382007822689</v>
      </c>
      <c r="AQ61" s="142">
        <v>14560</v>
      </c>
      <c r="AR61" s="395">
        <v>0.31159355013061885</v>
      </c>
      <c r="AS61" s="142">
        <v>8343</v>
      </c>
      <c r="AT61" s="395">
        <v>6.2126034373010786E-2</v>
      </c>
      <c r="AU61" s="142">
        <v>7514</v>
      </c>
      <c r="AV61" s="395">
        <v>2.1479064709081008E-2</v>
      </c>
      <c r="AW61" s="142">
        <v>1736</v>
      </c>
      <c r="AX61" s="395">
        <v>3.8277511961722466E-2</v>
      </c>
      <c r="AY61" s="142">
        <v>1147</v>
      </c>
      <c r="AZ61" s="395">
        <v>-0.23071763916834342</v>
      </c>
      <c r="BA61" s="142">
        <v>4044</v>
      </c>
      <c r="BB61" s="395">
        <v>-5.4107230693556385E-3</v>
      </c>
    </row>
    <row r="62" spans="1:54" s="4" customFormat="1" ht="15" hidden="1" customHeight="1" outlineLevel="1" x14ac:dyDescent="0.25">
      <c r="A62" s="1"/>
      <c r="B62" s="53" t="s">
        <v>82</v>
      </c>
      <c r="C62" s="142">
        <v>369883</v>
      </c>
      <c r="D62" s="395">
        <v>4.6860406536739507E-2</v>
      </c>
      <c r="E62" s="142">
        <v>268352</v>
      </c>
      <c r="F62" s="395">
        <v>6.8786566884790235E-2</v>
      </c>
      <c r="G62" s="142">
        <v>101531</v>
      </c>
      <c r="H62" s="395">
        <v>-6.9832265636461388E-3</v>
      </c>
      <c r="I62" s="142">
        <v>25147.942167193771</v>
      </c>
      <c r="J62" s="150">
        <v>0.28408781334955857</v>
      </c>
      <c r="K62" s="142">
        <v>15295.787151764254</v>
      </c>
      <c r="L62" s="150">
        <v>0.20145141722192017</v>
      </c>
      <c r="M62" s="142">
        <v>40443.729318958023</v>
      </c>
      <c r="N62" s="150">
        <v>0.25153205846679039</v>
      </c>
      <c r="O62" s="142">
        <v>61087.270681143505</v>
      </c>
      <c r="P62" s="150">
        <v>-0.12644645605304916</v>
      </c>
      <c r="Q62" s="142">
        <v>134233</v>
      </c>
      <c r="R62" s="395">
        <v>0.11972806139472802</v>
      </c>
      <c r="S62" s="142">
        <v>38223</v>
      </c>
      <c r="T62" s="395">
        <v>-2.1102773580556788E-2</v>
      </c>
      <c r="U62" s="142">
        <v>10611</v>
      </c>
      <c r="V62" s="395">
        <v>8.6413432988635241E-2</v>
      </c>
      <c r="W62" s="142">
        <v>10150</v>
      </c>
      <c r="X62" s="395">
        <v>0.13585496866606972</v>
      </c>
      <c r="Y62" s="142">
        <v>13047</v>
      </c>
      <c r="Z62" s="395">
        <v>6.3151890482398887E-2</v>
      </c>
      <c r="AA62" s="142">
        <v>5616</v>
      </c>
      <c r="AB62" s="395">
        <v>-5.070993914807298E-2</v>
      </c>
      <c r="AC62" s="142">
        <v>4971</v>
      </c>
      <c r="AD62" s="395">
        <v>-0.15242966751918163</v>
      </c>
      <c r="AE62" s="142">
        <v>1162</v>
      </c>
      <c r="AF62" s="395">
        <v>0.31447963800904977</v>
      </c>
      <c r="AG62" s="142">
        <v>1686</v>
      </c>
      <c r="AH62" s="395">
        <v>1.3351800554016622</v>
      </c>
      <c r="AI62" s="142">
        <v>1023</v>
      </c>
      <c r="AJ62" s="395">
        <v>0.28679245283018862</v>
      </c>
      <c r="AK62" s="142">
        <v>1962</v>
      </c>
      <c r="AL62" s="395">
        <v>-0.21014492753623193</v>
      </c>
      <c r="AM62" s="142">
        <v>2640</v>
      </c>
      <c r="AN62" s="395">
        <v>-6.680805938494172E-2</v>
      </c>
      <c r="AO62" s="142">
        <v>1749</v>
      </c>
      <c r="AP62" s="395">
        <v>-2.2358859698155431E-2</v>
      </c>
      <c r="AQ62" s="142">
        <v>16455</v>
      </c>
      <c r="AR62" s="395">
        <v>0.5989699737634826</v>
      </c>
      <c r="AS62" s="142">
        <v>8838</v>
      </c>
      <c r="AT62" s="395">
        <v>-0.35821654200856878</v>
      </c>
      <c r="AU62" s="142">
        <v>8088</v>
      </c>
      <c r="AV62" s="395">
        <v>7.9839786381842526E-2</v>
      </c>
      <c r="AW62" s="142">
        <v>1392</v>
      </c>
      <c r="AX62" s="395">
        <v>1.5317286652078765E-2</v>
      </c>
      <c r="AY62" s="142">
        <v>1253</v>
      </c>
      <c r="AZ62" s="395">
        <v>-0.15509103169251515</v>
      </c>
      <c r="BA62" s="142">
        <v>5253</v>
      </c>
      <c r="BB62" s="395">
        <v>-4.2995081071233399E-2</v>
      </c>
    </row>
    <row r="63" spans="1:54" s="4" customFormat="1" ht="15" hidden="1" customHeight="1" outlineLevel="1" x14ac:dyDescent="0.25">
      <c r="A63" s="1"/>
      <c r="B63" s="53" t="s">
        <v>83</v>
      </c>
      <c r="C63" s="142">
        <v>390241</v>
      </c>
      <c r="D63" s="395">
        <v>-1.4632508155824175E-2</v>
      </c>
      <c r="E63" s="142">
        <v>266721</v>
      </c>
      <c r="F63" s="395">
        <v>-4.5866766187722119E-3</v>
      </c>
      <c r="G63" s="142">
        <v>123520</v>
      </c>
      <c r="H63" s="395">
        <v>-3.5647924051028235E-2</v>
      </c>
      <c r="I63" s="142">
        <v>30538.564708046721</v>
      </c>
      <c r="J63" s="150">
        <v>-6.7387684243740198E-2</v>
      </c>
      <c r="K63" s="142">
        <v>23299.026158917761</v>
      </c>
      <c r="L63" s="150">
        <v>0.52316077579185927</v>
      </c>
      <c r="M63" s="142">
        <v>53837.590866964485</v>
      </c>
      <c r="N63" s="150">
        <v>0.12064326090389343</v>
      </c>
      <c r="O63" s="142">
        <v>69682.409133159032</v>
      </c>
      <c r="P63" s="150">
        <v>-0.12945211175924953</v>
      </c>
      <c r="Q63" s="142">
        <v>133797</v>
      </c>
      <c r="R63" s="395">
        <v>-2.7334123308882852E-2</v>
      </c>
      <c r="S63" s="142">
        <v>35883</v>
      </c>
      <c r="T63" s="395">
        <v>-6.8989673602822932E-2</v>
      </c>
      <c r="U63" s="142">
        <v>8574</v>
      </c>
      <c r="V63" s="395">
        <v>-1.6968585186883711E-2</v>
      </c>
      <c r="W63" s="142">
        <v>9997</v>
      </c>
      <c r="X63" s="395">
        <v>9.1018225472006886E-2</v>
      </c>
      <c r="Y63" s="142">
        <v>10577</v>
      </c>
      <c r="Z63" s="395">
        <v>0.23664211387817136</v>
      </c>
      <c r="AA63" s="142">
        <v>7952</v>
      </c>
      <c r="AB63" s="395">
        <v>7.5321162947937781E-2</v>
      </c>
      <c r="AC63" s="142">
        <v>5626</v>
      </c>
      <c r="AD63" s="395">
        <v>-5.5881859372377884E-2</v>
      </c>
      <c r="AE63" s="142">
        <v>1472</v>
      </c>
      <c r="AF63" s="395">
        <v>0.17948717948717952</v>
      </c>
      <c r="AG63" s="142">
        <v>1655</v>
      </c>
      <c r="AH63" s="395">
        <v>0.36213991769547316</v>
      </c>
      <c r="AI63" s="142">
        <v>402</v>
      </c>
      <c r="AJ63" s="395">
        <v>0.64754098360655732</v>
      </c>
      <c r="AK63" s="142">
        <v>2048</v>
      </c>
      <c r="AL63" s="395">
        <v>-4.7441860465116226E-2</v>
      </c>
      <c r="AM63" s="142">
        <v>2679</v>
      </c>
      <c r="AN63" s="395">
        <v>-3.7715517241379337E-2</v>
      </c>
      <c r="AO63" s="142">
        <v>2226</v>
      </c>
      <c r="AP63" s="395">
        <v>-6.5883340327318463E-2</v>
      </c>
      <c r="AQ63" s="142">
        <v>18699</v>
      </c>
      <c r="AR63" s="395">
        <v>0.22343627322690396</v>
      </c>
      <c r="AS63" s="142">
        <v>9517</v>
      </c>
      <c r="AT63" s="395">
        <v>-2.6194617824618849E-2</v>
      </c>
      <c r="AU63" s="142">
        <v>8616</v>
      </c>
      <c r="AV63" s="395">
        <v>-4.0427664550618081E-2</v>
      </c>
      <c r="AW63" s="142">
        <v>1064</v>
      </c>
      <c r="AX63" s="395">
        <v>-0.21126760563380287</v>
      </c>
      <c r="AY63" s="142">
        <v>1284</v>
      </c>
      <c r="AZ63" s="395">
        <v>-0.18939393939393945</v>
      </c>
      <c r="BA63" s="142">
        <v>4653</v>
      </c>
      <c r="BB63" s="395">
        <v>-8.1523884721673934E-2</v>
      </c>
    </row>
    <row r="64" spans="1:54" s="4" customFormat="1" ht="15" hidden="1" customHeight="1" outlineLevel="1" x14ac:dyDescent="0.25">
      <c r="A64" s="1"/>
      <c r="B64" s="53" t="s">
        <v>84</v>
      </c>
      <c r="C64" s="142">
        <v>424949</v>
      </c>
      <c r="D64" s="395">
        <v>-2.7249440887438081E-2</v>
      </c>
      <c r="E64" s="142">
        <v>295844</v>
      </c>
      <c r="F64" s="395">
        <v>3.9534544368617919E-3</v>
      </c>
      <c r="G64" s="142">
        <v>129105</v>
      </c>
      <c r="H64" s="395">
        <v>-9.1922573747661329E-2</v>
      </c>
      <c r="I64" s="142">
        <v>34875.308880472454</v>
      </c>
      <c r="J64" s="150">
        <v>-0.11822674387532051</v>
      </c>
      <c r="K64" s="142">
        <v>21874.91661845622</v>
      </c>
      <c r="L64" s="150">
        <v>0.3897287909831546</v>
      </c>
      <c r="M64" s="142">
        <v>56750.225498928674</v>
      </c>
      <c r="N64" s="150">
        <v>2.6377709603625732E-2</v>
      </c>
      <c r="O64" s="142">
        <v>72354.774501200431</v>
      </c>
      <c r="P64" s="150">
        <v>-0.16720873151878857</v>
      </c>
      <c r="Q64" s="142">
        <v>137959</v>
      </c>
      <c r="R64" s="395">
        <v>-3.402441667268663E-3</v>
      </c>
      <c r="S64" s="142">
        <v>39012</v>
      </c>
      <c r="T64" s="395">
        <v>-5.3703973220783019E-2</v>
      </c>
      <c r="U64" s="142">
        <v>15376</v>
      </c>
      <c r="V64" s="395">
        <v>-0.12760283687943264</v>
      </c>
      <c r="W64" s="142">
        <v>11013</v>
      </c>
      <c r="X64" s="395">
        <v>-9.766489143793522E-2</v>
      </c>
      <c r="Y64" s="142">
        <v>11755</v>
      </c>
      <c r="Z64" s="395">
        <v>-3.4020872709343397E-2</v>
      </c>
      <c r="AA64" s="142">
        <v>6933</v>
      </c>
      <c r="AB64" s="395">
        <v>6.0091743119266017E-2</v>
      </c>
      <c r="AC64" s="142">
        <v>6573</v>
      </c>
      <c r="AD64" s="395">
        <v>-0.21139772045590877</v>
      </c>
      <c r="AE64" s="142">
        <v>2199</v>
      </c>
      <c r="AF64" s="395">
        <v>0.36753731343283591</v>
      </c>
      <c r="AG64" s="142">
        <v>3986</v>
      </c>
      <c r="AH64" s="395">
        <v>0.79065588499550765</v>
      </c>
      <c r="AI64" s="142">
        <v>203</v>
      </c>
      <c r="AJ64" s="395">
        <v>0.46043165467625902</v>
      </c>
      <c r="AK64" s="142">
        <v>3876</v>
      </c>
      <c r="AL64" s="395">
        <v>5.6418642681929754E-2</v>
      </c>
      <c r="AM64" s="142">
        <v>4972</v>
      </c>
      <c r="AN64" s="395">
        <v>6.60377358490567E-2</v>
      </c>
      <c r="AO64" s="142">
        <v>3234</v>
      </c>
      <c r="AP64" s="395">
        <v>9.2567567567567677E-2</v>
      </c>
      <c r="AQ64" s="142">
        <v>19688</v>
      </c>
      <c r="AR64" s="395">
        <v>0.37861494293116738</v>
      </c>
      <c r="AS64" s="142">
        <v>10266</v>
      </c>
      <c r="AT64" s="395">
        <v>-5.7127112417340142E-2</v>
      </c>
      <c r="AU64" s="142">
        <v>11402</v>
      </c>
      <c r="AV64" s="395">
        <v>0.10057915057915068</v>
      </c>
      <c r="AW64" s="142">
        <v>1254</v>
      </c>
      <c r="AX64" s="395">
        <v>-2.5641025641025661E-2</v>
      </c>
      <c r="AY64" s="142">
        <v>1440</v>
      </c>
      <c r="AZ64" s="395">
        <v>-0.14234663490172716</v>
      </c>
      <c r="BA64" s="142">
        <v>4703</v>
      </c>
      <c r="BB64" s="395">
        <v>7.1786690975387479E-2</v>
      </c>
    </row>
    <row r="65" spans="1:54" s="4" customFormat="1" ht="15" hidden="1" customHeight="1" outlineLevel="1" x14ac:dyDescent="0.25">
      <c r="A65" s="1"/>
      <c r="B65" s="53" t="s">
        <v>85</v>
      </c>
      <c r="C65" s="142">
        <v>469162</v>
      </c>
      <c r="D65" s="395">
        <v>1.4292478018640198E-2</v>
      </c>
      <c r="E65" s="142">
        <v>310542</v>
      </c>
      <c r="F65" s="395">
        <v>2.5696751904136006E-2</v>
      </c>
      <c r="G65" s="142">
        <v>158620</v>
      </c>
      <c r="H65" s="395">
        <v>-7.3158978402768637E-3</v>
      </c>
      <c r="I65" s="142">
        <v>43737.916925744583</v>
      </c>
      <c r="J65" s="150">
        <v>2.0355313494668792E-4</v>
      </c>
      <c r="K65" s="142">
        <v>24824.780499902459</v>
      </c>
      <c r="L65" s="150">
        <v>0.43917522687921773</v>
      </c>
      <c r="M65" s="142">
        <v>68562.697425647042</v>
      </c>
      <c r="N65" s="150">
        <v>0.12437814432758798</v>
      </c>
      <c r="O65" s="142">
        <v>90057.302574352958</v>
      </c>
      <c r="P65" s="150">
        <v>-8.8587302892263131E-2</v>
      </c>
      <c r="Q65" s="142">
        <v>146521</v>
      </c>
      <c r="R65" s="395">
        <v>4.7596236343876885E-2</v>
      </c>
      <c r="S65" s="142">
        <v>42102</v>
      </c>
      <c r="T65" s="395">
        <v>5.4689179184677084E-3</v>
      </c>
      <c r="U65" s="142">
        <v>13416</v>
      </c>
      <c r="V65" s="395">
        <v>-0.10062344975531268</v>
      </c>
      <c r="W65" s="142">
        <v>10315</v>
      </c>
      <c r="X65" s="395">
        <v>-0.12093062894153739</v>
      </c>
      <c r="Y65" s="142">
        <v>17187</v>
      </c>
      <c r="Z65" s="395">
        <v>0.15379967776584325</v>
      </c>
      <c r="AA65" s="142">
        <v>6419</v>
      </c>
      <c r="AB65" s="395">
        <v>0.12911169744942841</v>
      </c>
      <c r="AC65" s="142">
        <v>13888</v>
      </c>
      <c r="AD65" s="395">
        <v>-0.10313206328705193</v>
      </c>
      <c r="AE65" s="142">
        <v>1571</v>
      </c>
      <c r="AF65" s="395">
        <v>8.4944751381215378E-2</v>
      </c>
      <c r="AG65" s="142">
        <v>1615</v>
      </c>
      <c r="AH65" s="395">
        <v>0.31944444444444442</v>
      </c>
      <c r="AI65" s="142">
        <v>245</v>
      </c>
      <c r="AJ65" s="395">
        <v>-5.0387596899224785E-2</v>
      </c>
      <c r="AK65" s="142">
        <v>2091</v>
      </c>
      <c r="AL65" s="395">
        <v>0.24242424242424243</v>
      </c>
      <c r="AM65" s="142">
        <v>2878</v>
      </c>
      <c r="AN65" s="395">
        <v>-3.4552163703455263E-2</v>
      </c>
      <c r="AO65" s="142">
        <v>3060</v>
      </c>
      <c r="AP65" s="395">
        <v>6.0658578856152445E-2</v>
      </c>
      <c r="AQ65" s="142">
        <v>19648</v>
      </c>
      <c r="AR65" s="395">
        <v>0.24693786888367075</v>
      </c>
      <c r="AS65" s="142">
        <v>10941</v>
      </c>
      <c r="AT65" s="395">
        <v>3.8439635535307604E-2</v>
      </c>
      <c r="AU65" s="142">
        <v>10944</v>
      </c>
      <c r="AV65" s="395">
        <v>-0.22542288909335406</v>
      </c>
      <c r="AW65" s="142">
        <v>922</v>
      </c>
      <c r="AX65" s="395">
        <v>-2.9473684210526319E-2</v>
      </c>
      <c r="AY65" s="142">
        <v>1451</v>
      </c>
      <c r="AZ65" s="395">
        <v>-0.20883315158124316</v>
      </c>
      <c r="BA65" s="142">
        <v>5328</v>
      </c>
      <c r="BB65" s="395">
        <v>0.15249837767683316</v>
      </c>
    </row>
    <row r="66" spans="1:54" s="4" customFormat="1" ht="15" hidden="1" customHeight="1" outlineLevel="1" x14ac:dyDescent="0.25">
      <c r="A66" s="1"/>
      <c r="B66" s="53" t="s">
        <v>86</v>
      </c>
      <c r="C66" s="142">
        <v>390920</v>
      </c>
      <c r="D66" s="395">
        <v>8.5004837149307289E-3</v>
      </c>
      <c r="E66" s="142">
        <v>284848</v>
      </c>
      <c r="F66" s="395">
        <v>3.0978432004169498E-2</v>
      </c>
      <c r="G66" s="142">
        <v>106072</v>
      </c>
      <c r="H66" s="395">
        <v>-4.7280304663361306E-2</v>
      </c>
      <c r="I66" s="142">
        <v>26657.470089902472</v>
      </c>
      <c r="J66" s="150">
        <v>-8.6863865529635542E-2</v>
      </c>
      <c r="K66" s="142">
        <v>17499.368669452448</v>
      </c>
      <c r="L66" s="150">
        <v>0.30712844815925511</v>
      </c>
      <c r="M66" s="142">
        <v>44156.83875935492</v>
      </c>
      <c r="N66" s="150">
        <v>3.7009074718491686E-2</v>
      </c>
      <c r="O66" s="142">
        <v>61915.16124064508</v>
      </c>
      <c r="P66" s="150">
        <v>-9.9481892716169473E-2</v>
      </c>
      <c r="Q66" s="142">
        <v>135293</v>
      </c>
      <c r="R66" s="395">
        <v>7.1614147143994611E-3</v>
      </c>
      <c r="S66" s="142">
        <v>44718</v>
      </c>
      <c r="T66" s="395">
        <v>-2.18518275477394E-2</v>
      </c>
      <c r="U66" s="142">
        <v>10843</v>
      </c>
      <c r="V66" s="395">
        <v>1.2607396339185728E-2</v>
      </c>
      <c r="W66" s="142">
        <v>10058</v>
      </c>
      <c r="X66" s="395">
        <v>-9.2893217893217916E-2</v>
      </c>
      <c r="Y66" s="142">
        <v>10474</v>
      </c>
      <c r="Z66" s="395">
        <v>0.14432426526821818</v>
      </c>
      <c r="AA66" s="142">
        <v>6338</v>
      </c>
      <c r="AB66" s="395">
        <v>1.8807265712907917E-2</v>
      </c>
      <c r="AC66" s="142">
        <v>8580</v>
      </c>
      <c r="AD66" s="395">
        <v>0.22013651877133111</v>
      </c>
      <c r="AE66" s="142">
        <v>1541</v>
      </c>
      <c r="AF66" s="395">
        <v>-8.3655083655083118E-3</v>
      </c>
      <c r="AG66" s="142">
        <v>1768</v>
      </c>
      <c r="AH66" s="395">
        <v>-0.11334002006018051</v>
      </c>
      <c r="AI66" s="142">
        <v>420</v>
      </c>
      <c r="AJ66" s="395">
        <v>-0.27835051546391754</v>
      </c>
      <c r="AK66" s="142">
        <v>2071</v>
      </c>
      <c r="AL66" s="395">
        <v>5.1269035532995E-2</v>
      </c>
      <c r="AM66" s="142">
        <v>4244</v>
      </c>
      <c r="AN66" s="395">
        <v>-7.0638097480579809E-4</v>
      </c>
      <c r="AO66" s="142">
        <v>2898</v>
      </c>
      <c r="AP66" s="395">
        <v>0.13647058823529412</v>
      </c>
      <c r="AQ66" s="142">
        <v>17728</v>
      </c>
      <c r="AR66" s="395">
        <v>0.4583744652846331</v>
      </c>
      <c r="AS66" s="142">
        <v>10197</v>
      </c>
      <c r="AT66" s="395">
        <v>-2.5236593059936863E-2</v>
      </c>
      <c r="AU66" s="142">
        <v>10614</v>
      </c>
      <c r="AV66" s="395">
        <v>0.12746972594008921</v>
      </c>
      <c r="AW66" s="142">
        <v>1064</v>
      </c>
      <c r="AX66" s="395">
        <v>0.21461187214611877</v>
      </c>
      <c r="AY66" s="142">
        <v>1505</v>
      </c>
      <c r="AZ66" s="395">
        <v>-4.8672566371681381E-2</v>
      </c>
      <c r="BA66" s="142">
        <v>4494</v>
      </c>
      <c r="BB66" s="395">
        <v>-3.4171502256608588E-2</v>
      </c>
    </row>
    <row r="67" spans="1:54" s="4" customFormat="1" ht="15" hidden="1" customHeight="1" outlineLevel="1" x14ac:dyDescent="0.25">
      <c r="A67" s="1"/>
      <c r="B67" s="53" t="s">
        <v>87</v>
      </c>
      <c r="C67" s="142">
        <v>436009</v>
      </c>
      <c r="D67" s="395">
        <v>2.5751476839903642E-2</v>
      </c>
      <c r="E67" s="142">
        <v>351816</v>
      </c>
      <c r="F67" s="395">
        <v>3.4053434441407182E-2</v>
      </c>
      <c r="G67" s="142">
        <v>84193</v>
      </c>
      <c r="H67" s="395">
        <v>-7.5442339655558133E-3</v>
      </c>
      <c r="I67" s="142">
        <v>18400.719727900112</v>
      </c>
      <c r="J67" s="150">
        <v>-0.17045996287584209</v>
      </c>
      <c r="K67" s="142">
        <v>14551.204123620904</v>
      </c>
      <c r="L67" s="150">
        <v>0.19458087274398683</v>
      </c>
      <c r="M67" s="142">
        <v>32951.923851521016</v>
      </c>
      <c r="N67" s="150">
        <v>-4.1059540598102906E-2</v>
      </c>
      <c r="O67" s="142">
        <v>51241.076148563174</v>
      </c>
      <c r="P67" s="150">
        <v>1.5274823634355617E-2</v>
      </c>
      <c r="Q67" s="142">
        <v>151895</v>
      </c>
      <c r="R67" s="395">
        <v>-4.6068755815934503E-3</v>
      </c>
      <c r="S67" s="142">
        <v>48129</v>
      </c>
      <c r="T67" s="395">
        <v>1.2273767422508186E-3</v>
      </c>
      <c r="U67" s="142">
        <v>13218</v>
      </c>
      <c r="V67" s="395">
        <v>-0.10598579641528572</v>
      </c>
      <c r="W67" s="142">
        <v>10700</v>
      </c>
      <c r="X67" s="395">
        <v>-0.14386301808289326</v>
      </c>
      <c r="Y67" s="142">
        <v>13047</v>
      </c>
      <c r="Z67" s="395">
        <v>0.24553699284009545</v>
      </c>
      <c r="AA67" s="142">
        <v>6500</v>
      </c>
      <c r="AB67" s="395">
        <v>6.5748483357927601E-2</v>
      </c>
      <c r="AC67" s="142">
        <v>7230</v>
      </c>
      <c r="AD67" s="395">
        <v>-8.2918739635162719E-4</v>
      </c>
      <c r="AE67" s="142">
        <v>17756</v>
      </c>
      <c r="AF67" s="395">
        <v>0.23657636325649412</v>
      </c>
      <c r="AG67" s="142">
        <v>12355</v>
      </c>
      <c r="AH67" s="395">
        <v>0.29398826979472137</v>
      </c>
      <c r="AI67" s="142">
        <v>9192</v>
      </c>
      <c r="AJ67" s="395">
        <v>-0.14572490706319707</v>
      </c>
      <c r="AK67" s="142">
        <v>8499</v>
      </c>
      <c r="AL67" s="395">
        <v>0.15287574606619647</v>
      </c>
      <c r="AM67" s="142">
        <v>6847</v>
      </c>
      <c r="AN67" s="395">
        <v>8.1503711893855524E-2</v>
      </c>
      <c r="AO67" s="142">
        <v>2690</v>
      </c>
      <c r="AP67" s="395">
        <v>-3.2722042430780252E-2</v>
      </c>
      <c r="AQ67" s="142">
        <v>17052</v>
      </c>
      <c r="AR67" s="395">
        <v>0.36198083067092646</v>
      </c>
      <c r="AS67" s="142">
        <v>9454</v>
      </c>
      <c r="AT67" s="395">
        <v>-7.4498286833088567E-2</v>
      </c>
      <c r="AU67" s="142">
        <v>10663</v>
      </c>
      <c r="AV67" s="395">
        <v>0.18913795026207203</v>
      </c>
      <c r="AW67" s="142">
        <v>904</v>
      </c>
      <c r="AX67" s="395">
        <v>-0.13986679352997144</v>
      </c>
      <c r="AY67" s="142">
        <v>1267</v>
      </c>
      <c r="AZ67" s="395">
        <v>-1.247077162899457E-2</v>
      </c>
      <c r="BA67" s="142">
        <v>4418</v>
      </c>
      <c r="BB67" s="395">
        <v>0.34613040828762953</v>
      </c>
    </row>
    <row r="68" spans="1:54" s="4" customFormat="1" ht="15" hidden="1" customHeight="1" outlineLevel="1" x14ac:dyDescent="0.25">
      <c r="A68" s="1"/>
      <c r="B68" s="53" t="s">
        <v>88</v>
      </c>
      <c r="C68" s="142">
        <v>446825</v>
      </c>
      <c r="D68" s="395">
        <v>0.12554630527601796</v>
      </c>
      <c r="E68" s="142">
        <v>370540</v>
      </c>
      <c r="F68" s="395">
        <v>0.1052845091933039</v>
      </c>
      <c r="G68" s="142">
        <v>76285</v>
      </c>
      <c r="H68" s="395">
        <v>0.23556469768873201</v>
      </c>
      <c r="I68" s="142">
        <v>16711.750925966251</v>
      </c>
      <c r="J68" s="150">
        <v>0.21725378781142757</v>
      </c>
      <c r="K68" s="142">
        <v>11737.324695403286</v>
      </c>
      <c r="L68" s="150">
        <v>0.37700654906834363</v>
      </c>
      <c r="M68" s="142">
        <v>28449.075621369535</v>
      </c>
      <c r="N68" s="150">
        <v>0.27844593513687177</v>
      </c>
      <c r="O68" s="142">
        <v>47835.924378630465</v>
      </c>
      <c r="P68" s="150">
        <v>0.21139971987005546</v>
      </c>
      <c r="Q68" s="142">
        <v>126195</v>
      </c>
      <c r="R68" s="395">
        <v>-1.1111720592729579E-2</v>
      </c>
      <c r="S68" s="142">
        <v>66386</v>
      </c>
      <c r="T68" s="395">
        <v>0.21992722996067471</v>
      </c>
      <c r="U68" s="142">
        <v>11717</v>
      </c>
      <c r="V68" s="395">
        <v>-2.5045764686303928E-2</v>
      </c>
      <c r="W68" s="142">
        <v>11961</v>
      </c>
      <c r="X68" s="395">
        <v>-1.3037379321726217E-2</v>
      </c>
      <c r="Y68" s="142">
        <v>8617</v>
      </c>
      <c r="Z68" s="395">
        <v>-5.193090549015289E-2</v>
      </c>
      <c r="AA68" s="142">
        <v>5034</v>
      </c>
      <c r="AB68" s="395">
        <v>1.591723040190951E-3</v>
      </c>
      <c r="AC68" s="142">
        <v>7370</v>
      </c>
      <c r="AD68" s="395">
        <v>0.26090675791274598</v>
      </c>
      <c r="AE68" s="142">
        <v>30742</v>
      </c>
      <c r="AF68" s="395">
        <v>0.24431312231846514</v>
      </c>
      <c r="AG68" s="142">
        <v>22162</v>
      </c>
      <c r="AH68" s="395">
        <v>0.30334039049635386</v>
      </c>
      <c r="AI68" s="142">
        <v>19327</v>
      </c>
      <c r="AJ68" s="395">
        <v>0.1015673981191223</v>
      </c>
      <c r="AK68" s="142">
        <v>11885</v>
      </c>
      <c r="AL68" s="395">
        <v>0.16622510057894213</v>
      </c>
      <c r="AM68" s="142">
        <v>5555</v>
      </c>
      <c r="AN68" s="395">
        <v>0.27379041504242152</v>
      </c>
      <c r="AO68" s="142">
        <v>4222</v>
      </c>
      <c r="AP68" s="395">
        <v>0.35842985842985842</v>
      </c>
      <c r="AQ68" s="142">
        <v>15521</v>
      </c>
      <c r="AR68" s="395">
        <v>0.17654639175257736</v>
      </c>
      <c r="AS68" s="142">
        <v>8818</v>
      </c>
      <c r="AT68" s="395">
        <v>9.3095326639395015E-2</v>
      </c>
      <c r="AU68" s="142">
        <v>8507</v>
      </c>
      <c r="AV68" s="395">
        <v>0.29977081741787615</v>
      </c>
      <c r="AW68" s="142">
        <v>1150</v>
      </c>
      <c r="AX68" s="395">
        <v>0.50720838794233281</v>
      </c>
      <c r="AY68" s="142">
        <v>1291</v>
      </c>
      <c r="AZ68" s="395">
        <v>0.42494481236203097</v>
      </c>
      <c r="BA68" s="142">
        <v>4080</v>
      </c>
      <c r="BB68" s="395">
        <v>0.49560117302052786</v>
      </c>
    </row>
    <row r="69" spans="1:54" s="4" customFormat="1" ht="15" hidden="1" customHeight="1" outlineLevel="1" x14ac:dyDescent="0.25">
      <c r="A69" s="1"/>
      <c r="B69" s="53" t="s">
        <v>89</v>
      </c>
      <c r="C69" s="142">
        <v>425395</v>
      </c>
      <c r="D69" s="395">
        <v>8.5432226029756642E-2</v>
      </c>
      <c r="E69" s="142">
        <v>352347</v>
      </c>
      <c r="F69" s="395">
        <v>8.2067046655037723E-2</v>
      </c>
      <c r="G69" s="142">
        <v>73048</v>
      </c>
      <c r="H69" s="395">
        <v>0.10196261823228592</v>
      </c>
      <c r="I69" s="142">
        <v>16441.562570739792</v>
      </c>
      <c r="J69" s="150">
        <v>0.27623159713689494</v>
      </c>
      <c r="K69" s="142">
        <v>8612.2470608741351</v>
      </c>
      <c r="L69" s="150">
        <v>-2.3285694936406864E-2</v>
      </c>
      <c r="M69" s="142">
        <v>25053.809631613927</v>
      </c>
      <c r="N69" s="150">
        <v>0.15452847802731862</v>
      </c>
      <c r="O69" s="142">
        <v>47994.190368386073</v>
      </c>
      <c r="P69" s="150">
        <v>7.6379720616003066E-2</v>
      </c>
      <c r="Q69" s="142">
        <v>121442</v>
      </c>
      <c r="R69" s="395">
        <v>1.7954735959765378E-2</v>
      </c>
      <c r="S69" s="142">
        <v>51319</v>
      </c>
      <c r="T69" s="395">
        <v>6.0945607905563248E-2</v>
      </c>
      <c r="U69" s="142">
        <v>12214</v>
      </c>
      <c r="V69" s="395">
        <v>-4.518449030644156E-2</v>
      </c>
      <c r="W69" s="142">
        <v>13347</v>
      </c>
      <c r="X69" s="395">
        <v>2.1428024795285827E-2</v>
      </c>
      <c r="Y69" s="142">
        <v>10483</v>
      </c>
      <c r="Z69" s="395">
        <v>3.5971933985571747E-2</v>
      </c>
      <c r="AA69" s="142">
        <v>4486</v>
      </c>
      <c r="AB69" s="395">
        <v>2.5137111517367527E-2</v>
      </c>
      <c r="AC69" s="142">
        <v>8832</v>
      </c>
      <c r="AD69" s="395">
        <v>0.16134122287968444</v>
      </c>
      <c r="AE69" s="142">
        <v>35186</v>
      </c>
      <c r="AF69" s="395">
        <v>0.30516710560480731</v>
      </c>
      <c r="AG69" s="142">
        <v>19060</v>
      </c>
      <c r="AH69" s="395">
        <v>0.19648462021343382</v>
      </c>
      <c r="AI69" s="142">
        <v>18923</v>
      </c>
      <c r="AJ69" s="395">
        <v>4.4027586206896618E-2</v>
      </c>
      <c r="AK69" s="142">
        <v>13033</v>
      </c>
      <c r="AL69" s="395">
        <v>0.20911030707857869</v>
      </c>
      <c r="AM69" s="142">
        <v>3989</v>
      </c>
      <c r="AN69" s="395">
        <v>0.11455713886560481</v>
      </c>
      <c r="AO69" s="142">
        <v>3140</v>
      </c>
      <c r="AP69" s="395">
        <v>1.6181229773462702E-2</v>
      </c>
      <c r="AQ69" s="142">
        <v>13018</v>
      </c>
      <c r="AR69" s="395">
        <v>0.27166161961512159</v>
      </c>
      <c r="AS69" s="142">
        <v>8592</v>
      </c>
      <c r="AT69" s="395">
        <v>0.10678861264974882</v>
      </c>
      <c r="AU69" s="142">
        <v>7634</v>
      </c>
      <c r="AV69" s="395">
        <v>0.17735965453423819</v>
      </c>
      <c r="AW69" s="142">
        <v>1242</v>
      </c>
      <c r="AX69" s="395">
        <v>5.7021276595744741E-2</v>
      </c>
      <c r="AY69" s="142">
        <v>1416</v>
      </c>
      <c r="AZ69" s="395">
        <v>1.5781922525107683E-2</v>
      </c>
      <c r="BA69" s="142">
        <v>4991</v>
      </c>
      <c r="BB69" s="395">
        <v>0.11431123018530931</v>
      </c>
    </row>
    <row r="70" spans="1:54" s="4" customFormat="1" ht="15.75" collapsed="1" x14ac:dyDescent="0.25">
      <c r="A70" s="390">
        <v>891234</v>
      </c>
      <c r="B70" s="65">
        <v>2013</v>
      </c>
      <c r="C70" s="66">
        <v>4973047</v>
      </c>
      <c r="D70" s="151">
        <v>1.4738358930766138E-2</v>
      </c>
      <c r="E70" s="66">
        <v>3811125</v>
      </c>
      <c r="F70" s="151">
        <v>2.5651479933441079E-2</v>
      </c>
      <c r="G70" s="66">
        <v>1161922</v>
      </c>
      <c r="H70" s="151">
        <v>-1.9481725017890139E-2</v>
      </c>
      <c r="I70" s="66">
        <v>273448.21333159658</v>
      </c>
      <c r="J70" s="151">
        <v>-1.1057648958630817E-2</v>
      </c>
      <c r="K70" s="66">
        <v>188046.19948346677</v>
      </c>
      <c r="L70" s="151">
        <v>0.30881363632783687</v>
      </c>
      <c r="M70" s="66">
        <v>461494.41281506338</v>
      </c>
      <c r="N70" s="151">
        <v>9.8318843454338278E-2</v>
      </c>
      <c r="O70" s="66">
        <v>700427.58718537493</v>
      </c>
      <c r="P70" s="151">
        <v>-8.4199424106494836E-2</v>
      </c>
      <c r="Q70" s="66">
        <v>1580907</v>
      </c>
      <c r="R70" s="151">
        <v>7.7732510663199861E-3</v>
      </c>
      <c r="S70" s="66">
        <v>557670</v>
      </c>
      <c r="T70" s="151">
        <v>-2.2687761997560507E-2</v>
      </c>
      <c r="U70" s="66">
        <v>151579</v>
      </c>
      <c r="V70" s="151">
        <v>1.0500594373266114E-3</v>
      </c>
      <c r="W70" s="66">
        <v>136113</v>
      </c>
      <c r="X70" s="151">
        <v>-1.8962982183013288E-2</v>
      </c>
      <c r="Y70" s="66">
        <v>149672</v>
      </c>
      <c r="Z70" s="151">
        <v>2.53403026587109E-2</v>
      </c>
      <c r="AA70" s="66">
        <v>72419</v>
      </c>
      <c r="AB70" s="151">
        <v>5.4579079960973331E-2</v>
      </c>
      <c r="AC70" s="66">
        <v>94188</v>
      </c>
      <c r="AD70" s="151">
        <v>-2.8077887502708676E-2</v>
      </c>
      <c r="AE70" s="66">
        <v>183496</v>
      </c>
      <c r="AF70" s="151">
        <v>0.11460313796475718</v>
      </c>
      <c r="AG70" s="66">
        <v>122113</v>
      </c>
      <c r="AH70" s="151">
        <v>0.21252110018866044</v>
      </c>
      <c r="AI70" s="66">
        <v>110669</v>
      </c>
      <c r="AJ70" s="151">
        <v>4.3387670057605021E-2</v>
      </c>
      <c r="AK70" s="66">
        <v>88739</v>
      </c>
      <c r="AL70" s="151">
        <v>-1.9621057283323196E-2</v>
      </c>
      <c r="AM70" s="66">
        <v>48678</v>
      </c>
      <c r="AN70" s="151">
        <v>0.1073500307104347</v>
      </c>
      <c r="AO70" s="66">
        <v>34528</v>
      </c>
      <c r="AP70" s="151">
        <v>2.5360812496287855E-2</v>
      </c>
      <c r="AQ70" s="66">
        <v>185076</v>
      </c>
      <c r="AR70" s="151">
        <v>0.31957733825773249</v>
      </c>
      <c r="AS70" s="66">
        <v>105378</v>
      </c>
      <c r="AT70" s="151">
        <v>-5.0280739385527684E-2</v>
      </c>
      <c r="AU70" s="66">
        <v>106932</v>
      </c>
      <c r="AV70" s="151">
        <v>5.0350666954796397E-2</v>
      </c>
      <c r="AW70" s="66">
        <v>13795</v>
      </c>
      <c r="AX70" s="151">
        <v>2.587937829999265E-2</v>
      </c>
      <c r="AY70" s="66">
        <v>15268</v>
      </c>
      <c r="AZ70" s="151">
        <v>-8.0628650569037119E-2</v>
      </c>
      <c r="BA70" s="66">
        <v>53905</v>
      </c>
      <c r="BB70" s="151">
        <v>3.3890828186735167E-2</v>
      </c>
    </row>
    <row r="71" spans="1:54" s="4" customFormat="1" ht="15" hidden="1" customHeight="1" outlineLevel="1" x14ac:dyDescent="0.25">
      <c r="A71" s="1"/>
      <c r="B71" s="53" t="s">
        <v>78</v>
      </c>
      <c r="C71" s="142">
        <v>401065</v>
      </c>
      <c r="D71" s="395">
        <v>4.0214233841684877E-2</v>
      </c>
      <c r="E71" s="142">
        <v>332704</v>
      </c>
      <c r="F71" s="395">
        <v>5.4024856566270874E-2</v>
      </c>
      <c r="G71" s="142">
        <v>68361</v>
      </c>
      <c r="H71" s="395">
        <v>-2.2143071707505513E-2</v>
      </c>
      <c r="I71" s="142">
        <v>12548.119423569597</v>
      </c>
      <c r="J71" s="150">
        <v>-0.14768917898584366</v>
      </c>
      <c r="K71" s="142">
        <v>6538.659996361851</v>
      </c>
      <c r="L71" s="150">
        <v>-0.19783367561363818</v>
      </c>
      <c r="M71" s="142">
        <v>19086.779419931449</v>
      </c>
      <c r="N71" s="150">
        <v>-0.16555861258729176</v>
      </c>
      <c r="O71" s="142">
        <v>49274.220580136913</v>
      </c>
      <c r="P71" s="150">
        <v>4.7601322754439401E-2</v>
      </c>
      <c r="Q71" s="142">
        <v>111415</v>
      </c>
      <c r="R71" s="395">
        <v>1.3628465114586374E-2</v>
      </c>
      <c r="S71" s="142">
        <v>56429</v>
      </c>
      <c r="T71" s="395">
        <v>7.2978266243273637E-2</v>
      </c>
      <c r="U71" s="142">
        <v>11883</v>
      </c>
      <c r="V71" s="395">
        <v>0.11107994389901821</v>
      </c>
      <c r="W71" s="142">
        <v>12961</v>
      </c>
      <c r="X71" s="395">
        <v>3.6548304542546317E-2</v>
      </c>
      <c r="Y71" s="142">
        <v>10101</v>
      </c>
      <c r="Z71" s="395">
        <v>-0.1176624737945493</v>
      </c>
      <c r="AA71" s="142">
        <v>5764</v>
      </c>
      <c r="AB71" s="395">
        <v>1.0420284821117676E-3</v>
      </c>
      <c r="AC71" s="142">
        <v>12250</v>
      </c>
      <c r="AD71" s="395">
        <v>-4.743390357698285E-2</v>
      </c>
      <c r="AE71" s="142">
        <v>28771</v>
      </c>
      <c r="AF71" s="395">
        <v>0.41994867239166922</v>
      </c>
      <c r="AG71" s="142">
        <v>14076</v>
      </c>
      <c r="AH71" s="395">
        <v>8.8799504950495045E-2</v>
      </c>
      <c r="AI71" s="142">
        <v>17371</v>
      </c>
      <c r="AJ71" s="395">
        <v>-0.27369653384621817</v>
      </c>
      <c r="AK71" s="142">
        <v>14013</v>
      </c>
      <c r="AL71" s="395">
        <v>0.16872393661384488</v>
      </c>
      <c r="AM71" s="142">
        <v>2745</v>
      </c>
      <c r="AN71" s="395">
        <v>8.8421887390959464E-2</v>
      </c>
      <c r="AO71" s="142">
        <v>3131</v>
      </c>
      <c r="AP71" s="395">
        <v>-0.10106230261269022</v>
      </c>
      <c r="AQ71" s="142">
        <v>10516</v>
      </c>
      <c r="AR71" s="395">
        <v>0.35550399587522552</v>
      </c>
      <c r="AS71" s="142">
        <v>7908</v>
      </c>
      <c r="AT71" s="395">
        <v>0.29025942241801284</v>
      </c>
      <c r="AU71" s="142">
        <v>6680</v>
      </c>
      <c r="AV71" s="395">
        <v>0.21920058404818388</v>
      </c>
      <c r="AW71" s="142">
        <v>898</v>
      </c>
      <c r="AX71" s="395">
        <v>0.16020671834625322</v>
      </c>
      <c r="AY71" s="142">
        <v>1066</v>
      </c>
      <c r="AZ71" s="395">
        <v>-1.7511520737327202E-2</v>
      </c>
      <c r="BA71" s="142">
        <v>4726</v>
      </c>
      <c r="BB71" s="395">
        <v>0.33089270627992118</v>
      </c>
    </row>
    <row r="72" spans="1:54" s="4" customFormat="1" ht="15" hidden="1" customHeight="1" outlineLevel="1" x14ac:dyDescent="0.25">
      <c r="A72" s="1"/>
      <c r="B72" s="53" t="s">
        <v>79</v>
      </c>
      <c r="C72" s="142">
        <v>400833</v>
      </c>
      <c r="D72" s="395">
        <v>-4.0217513630518953E-2</v>
      </c>
      <c r="E72" s="142">
        <v>331017</v>
      </c>
      <c r="F72" s="395">
        <v>-4.3903101234197051E-2</v>
      </c>
      <c r="G72" s="142">
        <v>69816</v>
      </c>
      <c r="H72" s="395">
        <v>-2.2349185010922534E-2</v>
      </c>
      <c r="I72" s="142">
        <v>11629.115090994312</v>
      </c>
      <c r="J72" s="150">
        <v>-0.22673576933684503</v>
      </c>
      <c r="K72" s="142">
        <v>8875.4873363995448</v>
      </c>
      <c r="L72" s="150">
        <v>6.5932669904327668E-2</v>
      </c>
      <c r="M72" s="142">
        <v>20504.602427393856</v>
      </c>
      <c r="N72" s="150">
        <v>-0.12244078994800522</v>
      </c>
      <c r="O72" s="142">
        <v>49311.397572606147</v>
      </c>
      <c r="P72" s="150">
        <v>2.6326351364643896E-2</v>
      </c>
      <c r="Q72" s="142">
        <v>120640</v>
      </c>
      <c r="R72" s="395">
        <v>-8.7995333207351312E-3</v>
      </c>
      <c r="S72" s="142">
        <v>53090</v>
      </c>
      <c r="T72" s="395">
        <v>6.7317720678865545E-3</v>
      </c>
      <c r="U72" s="142">
        <v>13261</v>
      </c>
      <c r="V72" s="395">
        <v>-0.16529237741549696</v>
      </c>
      <c r="W72" s="142">
        <v>12140</v>
      </c>
      <c r="X72" s="395">
        <v>2.2918773171553664E-2</v>
      </c>
      <c r="Y72" s="142">
        <v>14347</v>
      </c>
      <c r="Z72" s="395">
        <v>-0.22444456457105788</v>
      </c>
      <c r="AA72" s="142">
        <v>5221</v>
      </c>
      <c r="AB72" s="395">
        <v>-4.8998178506375223E-2</v>
      </c>
      <c r="AC72" s="142">
        <v>7830</v>
      </c>
      <c r="AD72" s="395">
        <v>-0.32979542925618421</v>
      </c>
      <c r="AE72" s="142">
        <v>25470</v>
      </c>
      <c r="AF72" s="395">
        <v>0.1449763991908295</v>
      </c>
      <c r="AG72" s="142">
        <v>14983</v>
      </c>
      <c r="AH72" s="395">
        <v>-4.1517400204708288E-2</v>
      </c>
      <c r="AI72" s="142">
        <v>17089</v>
      </c>
      <c r="AJ72" s="395">
        <v>-0.26085640138408306</v>
      </c>
      <c r="AK72" s="142">
        <v>15536</v>
      </c>
      <c r="AL72" s="395">
        <v>-8.1742419764761487E-2</v>
      </c>
      <c r="AM72" s="142">
        <v>2992</v>
      </c>
      <c r="AN72" s="395">
        <v>-0.16796440489432707</v>
      </c>
      <c r="AO72" s="142">
        <v>3516</v>
      </c>
      <c r="AP72" s="395">
        <v>-9.2983939137785132E-3</v>
      </c>
      <c r="AQ72" s="142">
        <v>5581</v>
      </c>
      <c r="AR72" s="395">
        <v>0.25981941309255085</v>
      </c>
      <c r="AS72" s="142">
        <v>5915</v>
      </c>
      <c r="AT72" s="395">
        <v>-1.6461589624210182E-2</v>
      </c>
      <c r="AU72" s="142">
        <v>7011</v>
      </c>
      <c r="AV72" s="395">
        <v>-0.10011551790527529</v>
      </c>
      <c r="AW72" s="142">
        <v>1005</v>
      </c>
      <c r="AX72" s="395">
        <v>-6.7717996289424875E-2</v>
      </c>
      <c r="AY72" s="142">
        <v>1048</v>
      </c>
      <c r="AZ72" s="395">
        <v>4.1749502982107334E-2</v>
      </c>
      <c r="BA72" s="142">
        <v>4342</v>
      </c>
      <c r="BB72" s="395">
        <v>0.46491228070175428</v>
      </c>
    </row>
    <row r="73" spans="1:54" s="4" customFormat="1" ht="15" hidden="1" customHeight="1" outlineLevel="1" x14ac:dyDescent="0.25">
      <c r="A73" s="1"/>
      <c r="B73" s="53" t="s">
        <v>80</v>
      </c>
      <c r="C73" s="142">
        <v>437023</v>
      </c>
      <c r="D73" s="395">
        <v>-3.7919814726757206E-2</v>
      </c>
      <c r="E73" s="142">
        <v>357967</v>
      </c>
      <c r="F73" s="395">
        <v>-4.4950175419873784E-2</v>
      </c>
      <c r="G73" s="142">
        <v>79056</v>
      </c>
      <c r="H73" s="395">
        <v>-4.7461382548814601E-3</v>
      </c>
      <c r="I73" s="142">
        <v>14515.276145707585</v>
      </c>
      <c r="J73" s="150">
        <v>-8.8044547512584392E-2</v>
      </c>
      <c r="K73" s="142">
        <v>9648.7878966235203</v>
      </c>
      <c r="L73" s="150">
        <v>5.856241566071696E-2</v>
      </c>
      <c r="M73" s="142">
        <v>24164.064042331105</v>
      </c>
      <c r="N73" s="150">
        <v>-3.4659265446472132E-2</v>
      </c>
      <c r="O73" s="142">
        <v>54891.935957668895</v>
      </c>
      <c r="P73" s="150">
        <v>9.0177591015778713E-3</v>
      </c>
      <c r="Q73" s="142">
        <v>142568</v>
      </c>
      <c r="R73" s="395">
        <v>6.8413282473639647E-2</v>
      </c>
      <c r="S73" s="142">
        <v>55561</v>
      </c>
      <c r="T73" s="395">
        <v>-4.6833988094216905E-2</v>
      </c>
      <c r="U73" s="142">
        <v>12247</v>
      </c>
      <c r="V73" s="395">
        <v>-0.25883563301863954</v>
      </c>
      <c r="W73" s="142">
        <v>11656</v>
      </c>
      <c r="X73" s="395">
        <v>-0.1003396109910466</v>
      </c>
      <c r="Y73" s="142">
        <v>14491</v>
      </c>
      <c r="Z73" s="395">
        <v>-0.18434087583023751</v>
      </c>
      <c r="AA73" s="142">
        <v>5085</v>
      </c>
      <c r="AB73" s="395">
        <v>-0.15783371977475991</v>
      </c>
      <c r="AC73" s="142">
        <v>6686</v>
      </c>
      <c r="AD73" s="395">
        <v>-0.37816220238095233</v>
      </c>
      <c r="AE73" s="142">
        <v>25484</v>
      </c>
      <c r="AF73" s="395">
        <v>-1.7919765694246359E-2</v>
      </c>
      <c r="AG73" s="142">
        <v>14466</v>
      </c>
      <c r="AH73" s="395">
        <v>-0.10243841906061923</v>
      </c>
      <c r="AI73" s="142">
        <v>17467</v>
      </c>
      <c r="AJ73" s="395">
        <v>-0.27896800825593393</v>
      </c>
      <c r="AK73" s="142">
        <v>14294</v>
      </c>
      <c r="AL73" s="395">
        <v>-0.15917647058823525</v>
      </c>
      <c r="AM73" s="142">
        <v>2645</v>
      </c>
      <c r="AN73" s="395">
        <v>-0.14262560777957856</v>
      </c>
      <c r="AO73" s="142">
        <v>3180</v>
      </c>
      <c r="AP73" s="395">
        <v>0.15426497277676954</v>
      </c>
      <c r="AQ73" s="142">
        <v>9338</v>
      </c>
      <c r="AR73" s="395">
        <v>0.23682119205298013</v>
      </c>
      <c r="AS73" s="142">
        <v>7805</v>
      </c>
      <c r="AT73" s="395">
        <v>4.4706197296211947E-2</v>
      </c>
      <c r="AU73" s="142">
        <v>8391</v>
      </c>
      <c r="AV73" s="395">
        <v>-4.5283877574240572E-2</v>
      </c>
      <c r="AW73" s="142">
        <v>1050</v>
      </c>
      <c r="AX73" s="395">
        <v>-0.19663351185921962</v>
      </c>
      <c r="AY73" s="142">
        <v>1257</v>
      </c>
      <c r="AZ73" s="395">
        <v>-0.10406272273699213</v>
      </c>
      <c r="BA73" s="142">
        <v>4296</v>
      </c>
      <c r="BB73" s="395">
        <v>0.26427310182460273</v>
      </c>
    </row>
    <row r="74" spans="1:54" s="4" customFormat="1" ht="15" hidden="1" customHeight="1" outlineLevel="1" x14ac:dyDescent="0.25">
      <c r="A74" s="1"/>
      <c r="B74" s="53" t="s">
        <v>81</v>
      </c>
      <c r="C74" s="142">
        <v>411544</v>
      </c>
      <c r="D74" s="395">
        <v>-0.13285952983466043</v>
      </c>
      <c r="E74" s="142">
        <v>300262</v>
      </c>
      <c r="F74" s="395">
        <v>-0.1551173502837736</v>
      </c>
      <c r="G74" s="142">
        <v>111282</v>
      </c>
      <c r="H74" s="395">
        <v>-6.6504487878533691E-2</v>
      </c>
      <c r="I74" s="142">
        <v>24216.275343533274</v>
      </c>
      <c r="J74" s="150">
        <v>-0.24555375552095626</v>
      </c>
      <c r="K74" s="142">
        <v>14686.555233629335</v>
      </c>
      <c r="L74" s="150">
        <v>4.1109220144726066E-3</v>
      </c>
      <c r="M74" s="142">
        <v>38902.830577162611</v>
      </c>
      <c r="N74" s="150">
        <v>-0.16739985949523439</v>
      </c>
      <c r="O74" s="142">
        <v>72379.169422948675</v>
      </c>
      <c r="P74" s="150">
        <v>-1.4668341439090238E-3</v>
      </c>
      <c r="Q74" s="142">
        <v>124517</v>
      </c>
      <c r="R74" s="395">
        <v>-0.14383057723381576</v>
      </c>
      <c r="S74" s="142">
        <v>48272</v>
      </c>
      <c r="T74" s="395">
        <v>-0.11902763076249223</v>
      </c>
      <c r="U74" s="142">
        <v>12695</v>
      </c>
      <c r="V74" s="395">
        <v>-0.12041848541536759</v>
      </c>
      <c r="W74" s="142">
        <v>11177</v>
      </c>
      <c r="X74" s="395">
        <v>-0.16258335206413421</v>
      </c>
      <c r="Y74" s="142">
        <v>20308</v>
      </c>
      <c r="Z74" s="395">
        <v>-0.12355962194121961</v>
      </c>
      <c r="AA74" s="142">
        <v>5343</v>
      </c>
      <c r="AB74" s="395">
        <v>-0.10637230306071255</v>
      </c>
      <c r="AC74" s="142">
        <v>6781</v>
      </c>
      <c r="AD74" s="395">
        <v>-0.31220204888933967</v>
      </c>
      <c r="AE74" s="142">
        <v>12138</v>
      </c>
      <c r="AF74" s="395">
        <v>-0.18030794165316044</v>
      </c>
      <c r="AG74" s="142">
        <v>7322</v>
      </c>
      <c r="AH74" s="395">
        <v>-0.22304753820033951</v>
      </c>
      <c r="AI74" s="142">
        <v>5692</v>
      </c>
      <c r="AJ74" s="395">
        <v>-0.37833114897335085</v>
      </c>
      <c r="AK74" s="142">
        <v>6374</v>
      </c>
      <c r="AL74" s="395">
        <v>-0.45273460977075641</v>
      </c>
      <c r="AM74" s="142">
        <v>3801</v>
      </c>
      <c r="AN74" s="395">
        <v>-6.2176165803108807E-2</v>
      </c>
      <c r="AO74" s="142">
        <v>2301</v>
      </c>
      <c r="AP74" s="395">
        <v>-0.34574921808359393</v>
      </c>
      <c r="AQ74" s="142">
        <v>11101</v>
      </c>
      <c r="AR74" s="395">
        <v>0.17620258529349431</v>
      </c>
      <c r="AS74" s="142">
        <v>7855</v>
      </c>
      <c r="AT74" s="395">
        <v>-0.19814209881584322</v>
      </c>
      <c r="AU74" s="142">
        <v>7356</v>
      </c>
      <c r="AV74" s="395">
        <v>-0.17965874874539978</v>
      </c>
      <c r="AW74" s="142">
        <v>1672</v>
      </c>
      <c r="AX74" s="395">
        <v>-3.352601156069368E-2</v>
      </c>
      <c r="AY74" s="142">
        <v>1491</v>
      </c>
      <c r="AZ74" s="395">
        <v>-0.11197141155449675</v>
      </c>
      <c r="BA74" s="142">
        <v>4066</v>
      </c>
      <c r="BB74" s="395">
        <v>-2.1655437921077936E-2</v>
      </c>
    </row>
    <row r="75" spans="1:54" s="4" customFormat="1" ht="15" hidden="1" customHeight="1" outlineLevel="1" x14ac:dyDescent="0.25">
      <c r="A75" s="1"/>
      <c r="B75" s="53" t="s">
        <v>82</v>
      </c>
      <c r="C75" s="142">
        <v>353326</v>
      </c>
      <c r="D75" s="395">
        <v>-1.355184544083976E-2</v>
      </c>
      <c r="E75" s="142">
        <v>251081</v>
      </c>
      <c r="F75" s="395">
        <v>3.1595252084095193E-2</v>
      </c>
      <c r="G75" s="142">
        <v>102245</v>
      </c>
      <c r="H75" s="395">
        <v>-0.1092787636446001</v>
      </c>
      <c r="I75" s="142">
        <v>19584.285362536895</v>
      </c>
      <c r="J75" s="150">
        <v>-0.33537655586568682</v>
      </c>
      <c r="K75" s="142">
        <v>12731.09085603498</v>
      </c>
      <c r="L75" s="150">
        <v>-0.20102453737602977</v>
      </c>
      <c r="M75" s="142">
        <v>32315.376218571873</v>
      </c>
      <c r="N75" s="150">
        <v>-0.2882233887649629</v>
      </c>
      <c r="O75" s="142">
        <v>69929.623781428119</v>
      </c>
      <c r="P75" s="150">
        <v>7.8058553370474737E-3</v>
      </c>
      <c r="Q75" s="142">
        <v>119880</v>
      </c>
      <c r="R75" s="395">
        <v>-2.4691860228613249E-2</v>
      </c>
      <c r="S75" s="142">
        <v>39047</v>
      </c>
      <c r="T75" s="395">
        <v>7.0660817109953422E-2</v>
      </c>
      <c r="U75" s="142">
        <v>9767</v>
      </c>
      <c r="V75" s="395">
        <v>-9.3802189645574297E-2</v>
      </c>
      <c r="W75" s="142">
        <v>8936</v>
      </c>
      <c r="X75" s="395">
        <v>0.20252994213430231</v>
      </c>
      <c r="Y75" s="142">
        <v>12272</v>
      </c>
      <c r="Z75" s="395">
        <v>3.3344560458066663E-2</v>
      </c>
      <c r="AA75" s="142">
        <v>5916</v>
      </c>
      <c r="AB75" s="395">
        <v>3.0123628765453603E-2</v>
      </c>
      <c r="AC75" s="142">
        <v>5865</v>
      </c>
      <c r="AD75" s="395">
        <v>-0.22574257425742572</v>
      </c>
      <c r="AE75" s="142">
        <v>884</v>
      </c>
      <c r="AF75" s="395">
        <v>-0.11688311688311692</v>
      </c>
      <c r="AG75" s="142">
        <v>722</v>
      </c>
      <c r="AH75" s="395">
        <v>-0.58742857142857141</v>
      </c>
      <c r="AI75" s="142">
        <v>795</v>
      </c>
      <c r="AJ75" s="395">
        <v>-0.33249370277078083</v>
      </c>
      <c r="AK75" s="142">
        <v>2484</v>
      </c>
      <c r="AL75" s="395">
        <v>-2.7788649706457891E-2</v>
      </c>
      <c r="AM75" s="142">
        <v>2829</v>
      </c>
      <c r="AN75" s="395">
        <v>-3.0832476875642389E-2</v>
      </c>
      <c r="AO75" s="142">
        <v>1789</v>
      </c>
      <c r="AP75" s="395">
        <v>-9.7831568330811858E-2</v>
      </c>
      <c r="AQ75" s="142">
        <v>10291</v>
      </c>
      <c r="AR75" s="395">
        <v>0.20899906015037595</v>
      </c>
      <c r="AS75" s="142">
        <v>13771</v>
      </c>
      <c r="AT75" s="395">
        <v>1.2283171521035601</v>
      </c>
      <c r="AU75" s="142">
        <v>7490</v>
      </c>
      <c r="AV75" s="395">
        <v>0.20359955005624286</v>
      </c>
      <c r="AW75" s="142">
        <v>1371</v>
      </c>
      <c r="AX75" s="395">
        <v>0.21542553191489366</v>
      </c>
      <c r="AY75" s="142">
        <v>1483</v>
      </c>
      <c r="AZ75" s="395">
        <v>0.25253378378378377</v>
      </c>
      <c r="BA75" s="142">
        <v>5489</v>
      </c>
      <c r="BB75" s="395">
        <v>-8.1646310858290105E-2</v>
      </c>
    </row>
    <row r="76" spans="1:54" s="4" customFormat="1" ht="15" hidden="1" customHeight="1" outlineLevel="1" x14ac:dyDescent="0.25">
      <c r="A76" s="1"/>
      <c r="B76" s="53" t="s">
        <v>83</v>
      </c>
      <c r="C76" s="142">
        <v>396036</v>
      </c>
      <c r="D76" s="395">
        <v>3.1120877518661327E-2</v>
      </c>
      <c r="E76" s="142">
        <v>267950</v>
      </c>
      <c r="F76" s="395">
        <v>3.1429836210712603E-2</v>
      </c>
      <c r="G76" s="142">
        <v>128086</v>
      </c>
      <c r="H76" s="395">
        <v>3.0475148433603216E-2</v>
      </c>
      <c r="I76" s="142">
        <v>32745.187032280239</v>
      </c>
      <c r="J76" s="150">
        <v>2.5319144350286482E-3</v>
      </c>
      <c r="K76" s="142">
        <v>15296.498261521399</v>
      </c>
      <c r="L76" s="150">
        <v>4.2027864860438635E-2</v>
      </c>
      <c r="M76" s="142">
        <v>48041.685293801638</v>
      </c>
      <c r="N76" s="150">
        <v>1.4778593060760015E-2</v>
      </c>
      <c r="O76" s="142">
        <v>80044.314706198362</v>
      </c>
      <c r="P76" s="150">
        <v>4.0131409834660792E-2</v>
      </c>
      <c r="Q76" s="142">
        <v>137557</v>
      </c>
      <c r="R76" s="395">
        <v>2.3093743492101249E-2</v>
      </c>
      <c r="S76" s="142">
        <v>38542</v>
      </c>
      <c r="T76" s="395">
        <v>-4.669799653722484E-2</v>
      </c>
      <c r="U76" s="142">
        <v>8722</v>
      </c>
      <c r="V76" s="395">
        <v>8.1329035457475829E-2</v>
      </c>
      <c r="W76" s="142">
        <v>9163</v>
      </c>
      <c r="X76" s="395">
        <v>-1.8214936247723079E-2</v>
      </c>
      <c r="Y76" s="142">
        <v>8553</v>
      </c>
      <c r="Z76" s="395">
        <v>-1.4744845063932699E-2</v>
      </c>
      <c r="AA76" s="142">
        <v>7395</v>
      </c>
      <c r="AB76" s="395">
        <v>4.8638684061259152E-2</v>
      </c>
      <c r="AC76" s="142">
        <v>5959</v>
      </c>
      <c r="AD76" s="395">
        <v>-0.1824667306900809</v>
      </c>
      <c r="AE76" s="142">
        <v>1248</v>
      </c>
      <c r="AF76" s="395">
        <v>1.521212121212121</v>
      </c>
      <c r="AG76" s="142">
        <v>1215</v>
      </c>
      <c r="AH76" s="395">
        <v>-2.3311897106109369E-2</v>
      </c>
      <c r="AI76" s="142">
        <v>244</v>
      </c>
      <c r="AJ76" s="395">
        <v>3.3898305084745672E-2</v>
      </c>
      <c r="AK76" s="142">
        <v>2150</v>
      </c>
      <c r="AL76" s="395">
        <v>0.28434886499402623</v>
      </c>
      <c r="AM76" s="142">
        <v>2784</v>
      </c>
      <c r="AN76" s="395">
        <v>0.16729559748427669</v>
      </c>
      <c r="AO76" s="142">
        <v>2383</v>
      </c>
      <c r="AP76" s="395">
        <v>0.37745664739884388</v>
      </c>
      <c r="AQ76" s="142">
        <v>15284</v>
      </c>
      <c r="AR76" s="395">
        <v>0.48230045582387748</v>
      </c>
      <c r="AS76" s="142">
        <v>9773</v>
      </c>
      <c r="AT76" s="395">
        <v>0.29804754947536183</v>
      </c>
      <c r="AU76" s="142">
        <v>8979</v>
      </c>
      <c r="AV76" s="395">
        <v>-0.16907273736812878</v>
      </c>
      <c r="AW76" s="142">
        <v>1349</v>
      </c>
      <c r="AX76" s="395">
        <v>6.4719810576164161E-2</v>
      </c>
      <c r="AY76" s="142">
        <v>1584</v>
      </c>
      <c r="AZ76" s="395">
        <v>9.543568464730301E-2</v>
      </c>
      <c r="BA76" s="142">
        <v>5066</v>
      </c>
      <c r="BB76" s="395">
        <v>-5.4674379548423246E-2</v>
      </c>
    </row>
    <row r="77" spans="1:54" s="4" customFormat="1" ht="15" hidden="1" customHeight="1" outlineLevel="1" x14ac:dyDescent="0.25">
      <c r="A77" s="1"/>
      <c r="B77" s="53" t="s">
        <v>84</v>
      </c>
      <c r="C77" s="142">
        <v>436853</v>
      </c>
      <c r="D77" s="395">
        <v>-0.10901785623234517</v>
      </c>
      <c r="E77" s="142">
        <v>294679</v>
      </c>
      <c r="F77" s="395">
        <v>-8.1513320096873398E-2</v>
      </c>
      <c r="G77" s="142">
        <v>142174</v>
      </c>
      <c r="H77" s="395">
        <v>-0.16108665636026764</v>
      </c>
      <c r="I77" s="142">
        <v>39551.334357481595</v>
      </c>
      <c r="J77" s="150">
        <v>-0.17329262243464749</v>
      </c>
      <c r="K77" s="142">
        <v>15740.421268081345</v>
      </c>
      <c r="L77" s="150">
        <v>-0.15214536665330758</v>
      </c>
      <c r="M77" s="142">
        <v>55291.755625562939</v>
      </c>
      <c r="N77" s="150">
        <v>-0.16738061310459829</v>
      </c>
      <c r="O77" s="142">
        <v>86882.244374579226</v>
      </c>
      <c r="P77" s="150">
        <v>-0.1570314031205019</v>
      </c>
      <c r="Q77" s="142">
        <v>138430</v>
      </c>
      <c r="R77" s="395">
        <v>-0.12261131357946442</v>
      </c>
      <c r="S77" s="142">
        <v>41226</v>
      </c>
      <c r="T77" s="395">
        <v>-4.9500841537362006E-2</v>
      </c>
      <c r="U77" s="142">
        <v>17625</v>
      </c>
      <c r="V77" s="395">
        <v>0.13198458574181116</v>
      </c>
      <c r="W77" s="142">
        <v>12205</v>
      </c>
      <c r="X77" s="395">
        <v>-9.9394923258559587E-2</v>
      </c>
      <c r="Y77" s="142">
        <v>12169</v>
      </c>
      <c r="Z77" s="395">
        <v>-0.12358660424918977</v>
      </c>
      <c r="AA77" s="142">
        <v>6540</v>
      </c>
      <c r="AB77" s="395">
        <v>-0.1619682214249103</v>
      </c>
      <c r="AC77" s="142">
        <v>8335</v>
      </c>
      <c r="AD77" s="395">
        <v>-0.17105917454002983</v>
      </c>
      <c r="AE77" s="142">
        <v>1608</v>
      </c>
      <c r="AF77" s="395">
        <v>0.67674661105318035</v>
      </c>
      <c r="AG77" s="142">
        <v>2226</v>
      </c>
      <c r="AH77" s="395">
        <v>0.60259179265658758</v>
      </c>
      <c r="AI77" s="142">
        <v>139</v>
      </c>
      <c r="AJ77" s="395">
        <v>-0.20114942528735635</v>
      </c>
      <c r="AK77" s="142">
        <v>3669</v>
      </c>
      <c r="AL77" s="395">
        <v>0.2586620926243568</v>
      </c>
      <c r="AM77" s="142">
        <v>4664</v>
      </c>
      <c r="AN77" s="395">
        <v>8.6672879776328093E-2</v>
      </c>
      <c r="AO77" s="142">
        <v>2960</v>
      </c>
      <c r="AP77" s="395">
        <v>-0.16075985256592007</v>
      </c>
      <c r="AQ77" s="142">
        <v>14281</v>
      </c>
      <c r="AR77" s="395">
        <v>0.10980727385763123</v>
      </c>
      <c r="AS77" s="142">
        <v>10888</v>
      </c>
      <c r="AT77" s="395">
        <v>0.18618585902603768</v>
      </c>
      <c r="AU77" s="142">
        <v>10360</v>
      </c>
      <c r="AV77" s="395">
        <v>-0.11882282895296414</v>
      </c>
      <c r="AW77" s="142">
        <v>1287</v>
      </c>
      <c r="AX77" s="395">
        <v>2.0618556701030855E-2</v>
      </c>
      <c r="AY77" s="142">
        <v>1679</v>
      </c>
      <c r="AZ77" s="395">
        <v>-0.11817226890756305</v>
      </c>
      <c r="BA77" s="142">
        <v>4388</v>
      </c>
      <c r="BB77" s="395">
        <v>-0.48929236499068907</v>
      </c>
    </row>
    <row r="78" spans="1:54" s="4" customFormat="1" ht="15" hidden="1" customHeight="1" outlineLevel="1" x14ac:dyDescent="0.25">
      <c r="A78" s="1"/>
      <c r="B78" s="53" t="s">
        <v>85</v>
      </c>
      <c r="C78" s="142">
        <v>462551</v>
      </c>
      <c r="D78" s="395">
        <v>-4.9910650097566012E-2</v>
      </c>
      <c r="E78" s="142">
        <v>302762</v>
      </c>
      <c r="F78" s="395">
        <v>-1.8208232131449509E-2</v>
      </c>
      <c r="G78" s="142">
        <v>159789</v>
      </c>
      <c r="H78" s="395">
        <v>-0.10468810408297058</v>
      </c>
      <c r="I78" s="142">
        <v>43729.015747501049</v>
      </c>
      <c r="J78" s="150">
        <v>-3.7357113822457433E-2</v>
      </c>
      <c r="K78" s="142">
        <v>17249.310602527396</v>
      </c>
      <c r="L78" s="150">
        <v>-8.8880699211525749E-2</v>
      </c>
      <c r="M78" s="142">
        <v>60978.326350028445</v>
      </c>
      <c r="N78" s="150">
        <v>-5.251365253692708E-2</v>
      </c>
      <c r="O78" s="142">
        <v>98810.673649971548</v>
      </c>
      <c r="P78" s="150">
        <v>-0.13411318713603337</v>
      </c>
      <c r="Q78" s="142">
        <v>139864</v>
      </c>
      <c r="R78" s="395">
        <v>-9.3017223490350687E-2</v>
      </c>
      <c r="S78" s="142">
        <v>41873</v>
      </c>
      <c r="T78" s="395">
        <v>2.3882307986333728E-5</v>
      </c>
      <c r="U78" s="142">
        <v>14917</v>
      </c>
      <c r="V78" s="395">
        <v>0.12768370123979444</v>
      </c>
      <c r="W78" s="142">
        <v>11734</v>
      </c>
      <c r="X78" s="395">
        <v>5.5120942361298386E-2</v>
      </c>
      <c r="Y78" s="142">
        <v>14896</v>
      </c>
      <c r="Z78" s="395">
        <v>0.11172475557877459</v>
      </c>
      <c r="AA78" s="142">
        <v>5685</v>
      </c>
      <c r="AB78" s="395">
        <v>-9.8334655035685947E-2</v>
      </c>
      <c r="AC78" s="142">
        <v>15485</v>
      </c>
      <c r="AD78" s="395">
        <v>-0.10769851331105218</v>
      </c>
      <c r="AE78" s="142">
        <v>1448</v>
      </c>
      <c r="AF78" s="395">
        <v>0.62331838565022424</v>
      </c>
      <c r="AG78" s="142">
        <v>1224</v>
      </c>
      <c r="AH78" s="395">
        <v>2.5984911986588477E-2</v>
      </c>
      <c r="AI78" s="142">
        <v>258</v>
      </c>
      <c r="AJ78" s="395">
        <v>2.5833333333333335</v>
      </c>
      <c r="AK78" s="142">
        <v>1683</v>
      </c>
      <c r="AL78" s="395">
        <v>-0.19164265129683</v>
      </c>
      <c r="AM78" s="142">
        <v>2981</v>
      </c>
      <c r="AN78" s="395">
        <v>3.1844929041190628E-2</v>
      </c>
      <c r="AO78" s="142">
        <v>2885</v>
      </c>
      <c r="AP78" s="395">
        <v>0.24032674118658637</v>
      </c>
      <c r="AQ78" s="142">
        <v>15757</v>
      </c>
      <c r="AR78" s="395">
        <v>0.49596506218551228</v>
      </c>
      <c r="AS78" s="142">
        <v>10536</v>
      </c>
      <c r="AT78" s="395">
        <v>0.38777660695468907</v>
      </c>
      <c r="AU78" s="142">
        <v>14129</v>
      </c>
      <c r="AV78" s="395">
        <v>0.12896524170994805</v>
      </c>
      <c r="AW78" s="142">
        <v>950</v>
      </c>
      <c r="AX78" s="395">
        <v>0.18306351183063518</v>
      </c>
      <c r="AY78" s="142">
        <v>1834</v>
      </c>
      <c r="AZ78" s="395">
        <v>-0.37872628726287261</v>
      </c>
      <c r="BA78" s="142">
        <v>4623</v>
      </c>
      <c r="BB78" s="395">
        <v>-0.34341712824882831</v>
      </c>
    </row>
    <row r="79" spans="1:54" s="4" customFormat="1" ht="15" hidden="1" customHeight="1" outlineLevel="1" x14ac:dyDescent="0.25">
      <c r="A79" s="1"/>
      <c r="B79" s="53" t="s">
        <v>86</v>
      </c>
      <c r="C79" s="142">
        <v>387625</v>
      </c>
      <c r="D79" s="395">
        <v>-7.9780453005595553E-2</v>
      </c>
      <c r="E79" s="142">
        <v>276289</v>
      </c>
      <c r="F79" s="395">
        <v>-7.1977508917835054E-2</v>
      </c>
      <c r="G79" s="142">
        <v>111336</v>
      </c>
      <c r="H79" s="395">
        <v>-9.8588812513662583E-2</v>
      </c>
      <c r="I79" s="142">
        <v>29193.314209785694</v>
      </c>
      <c r="J79" s="150">
        <v>-0.13713699256462342</v>
      </c>
      <c r="K79" s="142">
        <v>13387.642732507033</v>
      </c>
      <c r="L79" s="150">
        <v>-5.772223044430469E-2</v>
      </c>
      <c r="M79" s="142">
        <v>42580.956942292731</v>
      </c>
      <c r="N79" s="150">
        <v>-0.11365062053903219</v>
      </c>
      <c r="O79" s="142">
        <v>68755.043057818606</v>
      </c>
      <c r="P79" s="150">
        <v>-8.9001415229112424E-2</v>
      </c>
      <c r="Q79" s="142">
        <v>134331</v>
      </c>
      <c r="R79" s="395">
        <v>-0.13296241552691201</v>
      </c>
      <c r="S79" s="142">
        <v>45717</v>
      </c>
      <c r="T79" s="395">
        <v>-1.6902135346106739E-2</v>
      </c>
      <c r="U79" s="142">
        <v>10708</v>
      </c>
      <c r="V79" s="395">
        <v>-8.5185185185184809E-3</v>
      </c>
      <c r="W79" s="142">
        <v>11088</v>
      </c>
      <c r="X79" s="395">
        <v>-2.6258013524194213E-2</v>
      </c>
      <c r="Y79" s="142">
        <v>9153</v>
      </c>
      <c r="Z79" s="395">
        <v>1.5318962687382864E-3</v>
      </c>
      <c r="AA79" s="142">
        <v>6221</v>
      </c>
      <c r="AB79" s="395">
        <v>-4.6590038314176296E-2</v>
      </c>
      <c r="AC79" s="142">
        <v>7032</v>
      </c>
      <c r="AD79" s="395">
        <v>-0.22725274725274724</v>
      </c>
      <c r="AE79" s="142">
        <v>1554</v>
      </c>
      <c r="AF79" s="395">
        <v>0.5235294117647058</v>
      </c>
      <c r="AG79" s="142">
        <v>1994</v>
      </c>
      <c r="AH79" s="395">
        <v>0.43867243867243877</v>
      </c>
      <c r="AI79" s="142">
        <v>582</v>
      </c>
      <c r="AJ79" s="395">
        <v>0.26797385620915026</v>
      </c>
      <c r="AK79" s="142">
        <v>1970</v>
      </c>
      <c r="AL79" s="395">
        <v>4.2328042328042326E-2</v>
      </c>
      <c r="AM79" s="142">
        <v>4247</v>
      </c>
      <c r="AN79" s="395">
        <v>0.42804303967720236</v>
      </c>
      <c r="AO79" s="142">
        <v>2550</v>
      </c>
      <c r="AP79" s="395">
        <v>0.12137203166226906</v>
      </c>
      <c r="AQ79" s="142">
        <v>12156</v>
      </c>
      <c r="AR79" s="395">
        <v>0.17381228273464666</v>
      </c>
      <c r="AS79" s="142">
        <v>10461</v>
      </c>
      <c r="AT79" s="395">
        <v>6.9850685211699792E-2</v>
      </c>
      <c r="AU79" s="142">
        <v>9414</v>
      </c>
      <c r="AV79" s="395">
        <v>-0.16976805714789667</v>
      </c>
      <c r="AW79" s="142">
        <v>876</v>
      </c>
      <c r="AX79" s="395">
        <v>0.29203539823008851</v>
      </c>
      <c r="AY79" s="142">
        <v>1582</v>
      </c>
      <c r="AZ79" s="395">
        <v>-0.13881328252585734</v>
      </c>
      <c r="BA79" s="142">
        <v>4653</v>
      </c>
      <c r="BB79" s="395">
        <v>-0.12897791089479593</v>
      </c>
    </row>
    <row r="80" spans="1:54" s="4" customFormat="1" ht="15" hidden="1" customHeight="1" outlineLevel="1" x14ac:dyDescent="0.25">
      <c r="A80" s="1"/>
      <c r="B80" s="53" t="s">
        <v>87</v>
      </c>
      <c r="C80" s="142">
        <v>425063</v>
      </c>
      <c r="D80" s="395">
        <v>-7.3644179533839615E-2</v>
      </c>
      <c r="E80" s="142">
        <v>340230</v>
      </c>
      <c r="F80" s="395">
        <v>-6.711926494821896E-2</v>
      </c>
      <c r="G80" s="142">
        <v>84833</v>
      </c>
      <c r="H80" s="395">
        <v>-9.8920825101438181E-2</v>
      </c>
      <c r="I80" s="142">
        <v>22181.834395470007</v>
      </c>
      <c r="J80" s="150">
        <v>-7.445942332318356E-2</v>
      </c>
      <c r="K80" s="142">
        <v>12181.012148801921</v>
      </c>
      <c r="L80" s="150">
        <v>6.1874954653107217E-2</v>
      </c>
      <c r="M80" s="142">
        <v>34362.846544271932</v>
      </c>
      <c r="N80" s="150">
        <v>-3.0327662756422069E-2</v>
      </c>
      <c r="O80" s="142">
        <v>50470.153455728068</v>
      </c>
      <c r="P80" s="150">
        <v>-0.14032504453168826</v>
      </c>
      <c r="Q80" s="142">
        <v>152598</v>
      </c>
      <c r="R80" s="395">
        <v>-7.7121257937707854E-2</v>
      </c>
      <c r="S80" s="142">
        <v>48070</v>
      </c>
      <c r="T80" s="395">
        <v>-0.10522495020754608</v>
      </c>
      <c r="U80" s="142">
        <v>14785</v>
      </c>
      <c r="V80" s="395">
        <v>-5.0173454965951381E-2</v>
      </c>
      <c r="W80" s="142">
        <v>12498</v>
      </c>
      <c r="X80" s="395">
        <v>5.5039675839946067E-2</v>
      </c>
      <c r="Y80" s="142">
        <v>10475</v>
      </c>
      <c r="Z80" s="395">
        <v>-0.19639432297660142</v>
      </c>
      <c r="AA80" s="142">
        <v>6099</v>
      </c>
      <c r="AB80" s="395">
        <v>-0.16245536940400984</v>
      </c>
      <c r="AC80" s="142">
        <v>7236</v>
      </c>
      <c r="AD80" s="395">
        <v>-6.232992095373846E-2</v>
      </c>
      <c r="AE80" s="142">
        <v>14359</v>
      </c>
      <c r="AF80" s="395">
        <v>7.5983514424878162E-2</v>
      </c>
      <c r="AG80" s="142">
        <v>9548</v>
      </c>
      <c r="AH80" s="395">
        <v>-8.5265376508909752E-2</v>
      </c>
      <c r="AI80" s="142">
        <v>10760</v>
      </c>
      <c r="AJ80" s="395">
        <v>-0.10638651274811062</v>
      </c>
      <c r="AK80" s="142">
        <v>7372</v>
      </c>
      <c r="AL80" s="395">
        <v>9.085528262799647E-2</v>
      </c>
      <c r="AM80" s="142">
        <v>6331</v>
      </c>
      <c r="AN80" s="395">
        <v>2.6260333927702995E-2</v>
      </c>
      <c r="AO80" s="142">
        <v>2781</v>
      </c>
      <c r="AP80" s="395">
        <v>2.3932253313696528E-2</v>
      </c>
      <c r="AQ80" s="142">
        <v>12520</v>
      </c>
      <c r="AR80" s="395">
        <v>0.18493280333144058</v>
      </c>
      <c r="AS80" s="142">
        <v>10215</v>
      </c>
      <c r="AT80" s="395">
        <v>0.12985289237916153</v>
      </c>
      <c r="AU80" s="142">
        <v>8967</v>
      </c>
      <c r="AV80" s="395">
        <v>-0.11103400416377518</v>
      </c>
      <c r="AW80" s="142">
        <v>1051</v>
      </c>
      <c r="AX80" s="395">
        <v>0.23212192262602582</v>
      </c>
      <c r="AY80" s="142">
        <v>1283</v>
      </c>
      <c r="AZ80" s="395">
        <v>-0.10592334494773514</v>
      </c>
      <c r="BA80" s="142">
        <v>3282</v>
      </c>
      <c r="BB80" s="395">
        <v>-0.51312861593235426</v>
      </c>
    </row>
    <row r="81" spans="1:54" s="4" customFormat="1" ht="15" hidden="1" customHeight="1" outlineLevel="1" x14ac:dyDescent="0.25">
      <c r="A81" s="1"/>
      <c r="B81" s="53" t="s">
        <v>88</v>
      </c>
      <c r="C81" s="142">
        <v>396985</v>
      </c>
      <c r="D81" s="395">
        <v>-3.7215337229888679E-2</v>
      </c>
      <c r="E81" s="142">
        <v>335244</v>
      </c>
      <c r="F81" s="395">
        <v>-5.9982150640294218E-3</v>
      </c>
      <c r="G81" s="142">
        <v>61741</v>
      </c>
      <c r="H81" s="395">
        <v>-0.17747758549485104</v>
      </c>
      <c r="I81" s="142">
        <v>13729.060524028679</v>
      </c>
      <c r="J81" s="150">
        <v>-2.2703550396591776E-2</v>
      </c>
      <c r="K81" s="142">
        <v>8523.7972930081814</v>
      </c>
      <c r="L81" s="150">
        <v>-3.3802165834484033E-2</v>
      </c>
      <c r="M81" s="142">
        <v>22252.85781703686</v>
      </c>
      <c r="N81" s="150">
        <v>-2.6984791559385268E-2</v>
      </c>
      <c r="O81" s="142">
        <v>39488.142182963136</v>
      </c>
      <c r="P81" s="150">
        <v>-0.24342072341189169</v>
      </c>
      <c r="Q81" s="142">
        <v>127613</v>
      </c>
      <c r="R81" s="395">
        <v>-1.0237875485717418E-2</v>
      </c>
      <c r="S81" s="142">
        <v>54418</v>
      </c>
      <c r="T81" s="395">
        <v>-7.0492783329063169E-2</v>
      </c>
      <c r="U81" s="142">
        <v>12018</v>
      </c>
      <c r="V81" s="395">
        <v>6.7981871500933044E-2</v>
      </c>
      <c r="W81" s="142">
        <v>12119</v>
      </c>
      <c r="X81" s="395">
        <v>-4.55225643852879E-2</v>
      </c>
      <c r="Y81" s="142">
        <v>9089</v>
      </c>
      <c r="Z81" s="395">
        <v>3.1785673742763088E-2</v>
      </c>
      <c r="AA81" s="142">
        <v>5026</v>
      </c>
      <c r="AB81" s="395">
        <v>-0.11373655439957675</v>
      </c>
      <c r="AC81" s="142">
        <v>5845</v>
      </c>
      <c r="AD81" s="395">
        <v>-1.7316745124411614E-2</v>
      </c>
      <c r="AE81" s="142">
        <v>24706</v>
      </c>
      <c r="AF81" s="395">
        <v>-9.9668379432236387E-2</v>
      </c>
      <c r="AG81" s="142">
        <v>17004</v>
      </c>
      <c r="AH81" s="395">
        <v>0.31875290832945558</v>
      </c>
      <c r="AI81" s="142">
        <v>17545</v>
      </c>
      <c r="AJ81" s="395">
        <v>-5.5546108938389072E-3</v>
      </c>
      <c r="AK81" s="142">
        <v>10191</v>
      </c>
      <c r="AL81" s="395">
        <v>6.92477179729305E-2</v>
      </c>
      <c r="AM81" s="142">
        <v>4361</v>
      </c>
      <c r="AN81" s="395">
        <v>0.15953203935123628</v>
      </c>
      <c r="AO81" s="142">
        <v>3108</v>
      </c>
      <c r="AP81" s="395">
        <v>-0.14332965821389199</v>
      </c>
      <c r="AQ81" s="142">
        <v>13192</v>
      </c>
      <c r="AR81" s="395">
        <v>0.47726763717805154</v>
      </c>
      <c r="AS81" s="142">
        <v>8067</v>
      </c>
      <c r="AT81" s="395">
        <v>7.0888092393468716E-2</v>
      </c>
      <c r="AU81" s="142">
        <v>6545</v>
      </c>
      <c r="AV81" s="395">
        <v>-0.12277174641468969</v>
      </c>
      <c r="AW81" s="142">
        <v>763</v>
      </c>
      <c r="AX81" s="395">
        <v>-0.11893764434180143</v>
      </c>
      <c r="AY81" s="142">
        <v>906</v>
      </c>
      <c r="AZ81" s="395">
        <v>-0.16497695852534566</v>
      </c>
      <c r="BA81" s="142">
        <v>2728</v>
      </c>
      <c r="BB81" s="395">
        <v>-0.41181543768865891</v>
      </c>
    </row>
    <row r="82" spans="1:54" s="4" customFormat="1" ht="15" hidden="1" customHeight="1" outlineLevel="1" x14ac:dyDescent="0.25">
      <c r="A82" s="1"/>
      <c r="B82" s="53" t="s">
        <v>89</v>
      </c>
      <c r="C82" s="142">
        <v>391913</v>
      </c>
      <c r="D82" s="395">
        <v>-5.8654970900697267E-2</v>
      </c>
      <c r="E82" s="142">
        <v>325624</v>
      </c>
      <c r="F82" s="395">
        <v>-2.4350488837486584E-2</v>
      </c>
      <c r="G82" s="142">
        <v>66289</v>
      </c>
      <c r="H82" s="395">
        <v>-0.19729481000702331</v>
      </c>
      <c r="I82" s="142">
        <v>12882.898846592487</v>
      </c>
      <c r="J82" s="150">
        <v>-0.1168586287795661</v>
      </c>
      <c r="K82" s="142">
        <v>8817.5703132692397</v>
      </c>
      <c r="L82" s="150">
        <v>0.12959327549235833</v>
      </c>
      <c r="M82" s="142">
        <v>21700.469159861728</v>
      </c>
      <c r="N82" s="150">
        <v>-3.0950154806535402E-2</v>
      </c>
      <c r="O82" s="142">
        <v>44588.530840138272</v>
      </c>
      <c r="P82" s="150">
        <v>-0.25918455894966719</v>
      </c>
      <c r="Q82" s="142">
        <v>119300</v>
      </c>
      <c r="R82" s="395">
        <v>-7.697545048704435E-2</v>
      </c>
      <c r="S82" s="142">
        <v>48371</v>
      </c>
      <c r="T82" s="395">
        <v>-3.1747302680305012E-2</v>
      </c>
      <c r="U82" s="142">
        <v>12792</v>
      </c>
      <c r="V82" s="395">
        <v>0.12893831082870011</v>
      </c>
      <c r="W82" s="142">
        <v>13067</v>
      </c>
      <c r="X82" s="395">
        <v>2.7522214358732366E-2</v>
      </c>
      <c r="Y82" s="142">
        <v>10119</v>
      </c>
      <c r="Z82" s="395">
        <v>-0.13520211947696781</v>
      </c>
      <c r="AA82" s="142">
        <v>4376</v>
      </c>
      <c r="AB82" s="395">
        <v>-1.352569882777277E-2</v>
      </c>
      <c r="AC82" s="142">
        <v>7605</v>
      </c>
      <c r="AD82" s="395">
        <v>9.8260523170894398E-3</v>
      </c>
      <c r="AE82" s="142">
        <v>26959</v>
      </c>
      <c r="AF82" s="395">
        <v>-1.303313197876621E-2</v>
      </c>
      <c r="AG82" s="142">
        <v>15930</v>
      </c>
      <c r="AH82" s="395">
        <v>0.43941447546760637</v>
      </c>
      <c r="AI82" s="142">
        <v>18125</v>
      </c>
      <c r="AJ82" s="395">
        <v>-4.0548409295431687E-2</v>
      </c>
      <c r="AK82" s="142">
        <v>10779</v>
      </c>
      <c r="AL82" s="395">
        <v>-4.1574279379157364E-3</v>
      </c>
      <c r="AM82" s="142">
        <v>3579</v>
      </c>
      <c r="AN82" s="395">
        <v>0.30907095830285303</v>
      </c>
      <c r="AO82" s="142">
        <v>3090</v>
      </c>
      <c r="AP82" s="395">
        <v>9.2644978783592569E-2</v>
      </c>
      <c r="AQ82" s="142">
        <v>10237</v>
      </c>
      <c r="AR82" s="395">
        <v>-2.7825261158594516E-2</v>
      </c>
      <c r="AS82" s="142">
        <v>7763</v>
      </c>
      <c r="AT82" s="395">
        <v>3.1011758625145713E-3</v>
      </c>
      <c r="AU82" s="142">
        <v>6484</v>
      </c>
      <c r="AV82" s="395">
        <v>-0.19282957799078804</v>
      </c>
      <c r="AW82" s="142">
        <v>1175</v>
      </c>
      <c r="AX82" s="395">
        <v>-0.16843595187544236</v>
      </c>
      <c r="AY82" s="142">
        <v>1394</v>
      </c>
      <c r="AZ82" s="395">
        <v>-0.16426858513189446</v>
      </c>
      <c r="BA82" s="142">
        <v>4479</v>
      </c>
      <c r="BB82" s="395">
        <v>0.18273039345128073</v>
      </c>
    </row>
    <row r="83" spans="1:54" s="4" customFormat="1" ht="15.75" collapsed="1" x14ac:dyDescent="0.25">
      <c r="A83" s="390">
        <v>873730</v>
      </c>
      <c r="B83" s="65">
        <v>2012</v>
      </c>
      <c r="C83" s="66">
        <v>4900817</v>
      </c>
      <c r="D83" s="151">
        <v>-5.0266627107499406E-2</v>
      </c>
      <c r="E83" s="66">
        <v>3715809</v>
      </c>
      <c r="F83" s="151">
        <v>-3.6831427245022641E-2</v>
      </c>
      <c r="G83" s="66">
        <v>1185008</v>
      </c>
      <c r="H83" s="151">
        <v>-9.0066666564283859E-2</v>
      </c>
      <c r="I83" s="66">
        <v>276505.71647948137</v>
      </c>
      <c r="J83" s="151">
        <v>-0.13486102682676893</v>
      </c>
      <c r="K83" s="66">
        <v>143676.83393876575</v>
      </c>
      <c r="L83" s="151">
        <v>-4.6204469863510012E-2</v>
      </c>
      <c r="M83" s="66">
        <v>420182.55041824712</v>
      </c>
      <c r="N83" s="151">
        <v>-0.10646106231708652</v>
      </c>
      <c r="O83" s="66">
        <v>764825.44958218595</v>
      </c>
      <c r="P83" s="151">
        <v>-8.0801204962013817E-2</v>
      </c>
      <c r="Q83" s="66">
        <v>1568713</v>
      </c>
      <c r="R83" s="151">
        <v>-5.4031954122105819E-2</v>
      </c>
      <c r="S83" s="66">
        <v>570616</v>
      </c>
      <c r="T83" s="151">
        <v>-3.1679122460477438E-2</v>
      </c>
      <c r="U83" s="66">
        <v>151420</v>
      </c>
      <c r="V83" s="151">
        <v>-1.7588934088535124E-2</v>
      </c>
      <c r="W83" s="66">
        <v>138744</v>
      </c>
      <c r="X83" s="151">
        <v>-1.4315248048082152E-2</v>
      </c>
      <c r="Y83" s="66">
        <v>145973</v>
      </c>
      <c r="Z83" s="151">
        <v>-9.5632833361212866E-2</v>
      </c>
      <c r="AA83" s="66">
        <v>68671</v>
      </c>
      <c r="AB83" s="151">
        <v>-7.3053197089750666E-2</v>
      </c>
      <c r="AC83" s="66">
        <v>96909</v>
      </c>
      <c r="AD83" s="151">
        <v>-0.17680487245483045</v>
      </c>
      <c r="AE83" s="66">
        <v>164629</v>
      </c>
      <c r="AF83" s="151">
        <v>5.7130198032517399E-2</v>
      </c>
      <c r="AG83" s="66">
        <v>100710</v>
      </c>
      <c r="AH83" s="151">
        <v>5.4974754352517197E-2</v>
      </c>
      <c r="AI83" s="66">
        <v>106067</v>
      </c>
      <c r="AJ83" s="151">
        <v>-0.19110009532888461</v>
      </c>
      <c r="AK83" s="66">
        <v>90515</v>
      </c>
      <c r="AL83" s="151">
        <v>-5.501905308764421E-2</v>
      </c>
      <c r="AM83" s="66">
        <v>43959</v>
      </c>
      <c r="AN83" s="151">
        <v>6.2350467628507156E-2</v>
      </c>
      <c r="AO83" s="66">
        <v>33674</v>
      </c>
      <c r="AP83" s="151">
        <v>-1.8708474181139967E-2</v>
      </c>
      <c r="AQ83" s="66">
        <v>140254</v>
      </c>
      <c r="AR83" s="151">
        <v>0.25471006065377244</v>
      </c>
      <c r="AS83" s="66">
        <v>110957</v>
      </c>
      <c r="AT83" s="151">
        <v>0.18063225545589012</v>
      </c>
      <c r="AU83" s="66">
        <v>101806</v>
      </c>
      <c r="AV83" s="151">
        <v>-6.8111710161377403E-2</v>
      </c>
      <c r="AW83" s="66">
        <v>13447</v>
      </c>
      <c r="AX83" s="151">
        <v>2.1963824289405576E-2</v>
      </c>
      <c r="AY83" s="66">
        <v>16607</v>
      </c>
      <c r="AZ83" s="151">
        <v>-0.11116463284093336</v>
      </c>
      <c r="BA83" s="66">
        <v>52138</v>
      </c>
      <c r="BB83" s="151">
        <v>-0.15286127449387454</v>
      </c>
    </row>
    <row r="84" spans="1:54" s="4" customFormat="1" ht="15" hidden="1" customHeight="1" outlineLevel="1" x14ac:dyDescent="0.25">
      <c r="A84" s="1"/>
      <c r="B84" s="53" t="s">
        <v>78</v>
      </c>
      <c r="C84" s="142">
        <v>385560</v>
      </c>
      <c r="D84" s="395">
        <v>8.69355923157622E-3</v>
      </c>
      <c r="E84" s="142">
        <v>315651</v>
      </c>
      <c r="F84" s="395">
        <v>3.3142950658702208E-2</v>
      </c>
      <c r="G84" s="142">
        <v>69909</v>
      </c>
      <c r="H84" s="395">
        <v>-8.8682344352904341E-2</v>
      </c>
      <c r="I84" s="142">
        <v>14722.468745191703</v>
      </c>
      <c r="J84" s="150">
        <v>-0.13407446234399234</v>
      </c>
      <c r="K84" s="142">
        <v>8151.2521749947191</v>
      </c>
      <c r="L84" s="150">
        <v>-2.7522319202370249E-2</v>
      </c>
      <c r="M84" s="142">
        <v>22873.720920186424</v>
      </c>
      <c r="N84" s="150">
        <v>-9.8890257298228978E-2</v>
      </c>
      <c r="O84" s="142">
        <v>47035.279079813576</v>
      </c>
      <c r="P84" s="150">
        <v>-8.3634089283677104E-2</v>
      </c>
      <c r="Q84" s="142">
        <v>109917</v>
      </c>
      <c r="R84" s="395">
        <v>-4.2676607122638655E-2</v>
      </c>
      <c r="S84" s="142">
        <v>52591</v>
      </c>
      <c r="T84" s="395">
        <v>2.2017956391620297E-2</v>
      </c>
      <c r="U84" s="142">
        <v>10695</v>
      </c>
      <c r="V84" s="395">
        <v>1.4417148819121595E-2</v>
      </c>
      <c r="W84" s="142">
        <v>12504</v>
      </c>
      <c r="X84" s="395">
        <v>9.8287220026350486E-2</v>
      </c>
      <c r="Y84" s="142">
        <v>11448</v>
      </c>
      <c r="Z84" s="395">
        <v>0.26974267968056798</v>
      </c>
      <c r="AA84" s="142">
        <v>5758</v>
      </c>
      <c r="AB84" s="395">
        <v>-0.11278890600924496</v>
      </c>
      <c r="AC84" s="142">
        <v>12860</v>
      </c>
      <c r="AD84" s="395">
        <v>0.31708316263826308</v>
      </c>
      <c r="AE84" s="142">
        <v>20262</v>
      </c>
      <c r="AF84" s="395">
        <v>6.2116685013366979E-2</v>
      </c>
      <c r="AG84" s="142">
        <v>12928</v>
      </c>
      <c r="AH84" s="395">
        <v>-3.1029830610103448E-2</v>
      </c>
      <c r="AI84" s="142">
        <v>23917</v>
      </c>
      <c r="AJ84" s="395">
        <v>0.32430786267995559</v>
      </c>
      <c r="AK84" s="142">
        <v>11990</v>
      </c>
      <c r="AL84" s="395">
        <v>-5.5608065532451123E-2</v>
      </c>
      <c r="AM84" s="142">
        <v>2522</v>
      </c>
      <c r="AN84" s="395">
        <v>0.13706041478809738</v>
      </c>
      <c r="AO84" s="142">
        <v>3483</v>
      </c>
      <c r="AP84" s="395">
        <v>5.353901996370225E-2</v>
      </c>
      <c r="AQ84" s="142">
        <v>7758</v>
      </c>
      <c r="AR84" s="395">
        <v>0.26806145799280801</v>
      </c>
      <c r="AS84" s="142">
        <v>6129</v>
      </c>
      <c r="AT84" s="395">
        <v>5.1466803911477177E-2</v>
      </c>
      <c r="AU84" s="142">
        <v>5479</v>
      </c>
      <c r="AV84" s="395">
        <v>2.8147870144492382E-2</v>
      </c>
      <c r="AW84" s="142">
        <v>774</v>
      </c>
      <c r="AX84" s="395">
        <v>-9.2614302461899167E-2</v>
      </c>
      <c r="AY84" s="142">
        <v>1085</v>
      </c>
      <c r="AZ84" s="395">
        <v>-0.28992146596858637</v>
      </c>
      <c r="BA84" s="142">
        <v>3551</v>
      </c>
      <c r="BB84" s="395">
        <v>-3.9231601731601784E-2</v>
      </c>
    </row>
    <row r="85" spans="1:54" s="4" customFormat="1" ht="15" hidden="1" customHeight="1" outlineLevel="1" x14ac:dyDescent="0.25">
      <c r="A85" s="1"/>
      <c r="B85" s="53" t="s">
        <v>79</v>
      </c>
      <c r="C85" s="142">
        <v>417629</v>
      </c>
      <c r="D85" s="395">
        <v>0.13011064898375579</v>
      </c>
      <c r="E85" s="142">
        <v>346217</v>
      </c>
      <c r="F85" s="395">
        <v>0.20407808386398973</v>
      </c>
      <c r="G85" s="142">
        <v>71412</v>
      </c>
      <c r="H85" s="395">
        <v>-0.12922814290940132</v>
      </c>
      <c r="I85" s="142">
        <v>15038.992662341472</v>
      </c>
      <c r="J85" s="150">
        <v>-0.19660597245409295</v>
      </c>
      <c r="K85" s="142">
        <v>8326.4990247424921</v>
      </c>
      <c r="L85" s="150">
        <v>-0.2767289925478108</v>
      </c>
      <c r="M85" s="142">
        <v>23365.491687083966</v>
      </c>
      <c r="N85" s="150">
        <v>-0.22711704637747321</v>
      </c>
      <c r="O85" s="142">
        <v>48046.508312916034</v>
      </c>
      <c r="P85" s="150">
        <v>-7.2074216689239856E-2</v>
      </c>
      <c r="Q85" s="142">
        <v>121711</v>
      </c>
      <c r="R85" s="395">
        <v>8.2462490772774677E-2</v>
      </c>
      <c r="S85" s="142">
        <v>52735</v>
      </c>
      <c r="T85" s="395">
        <v>0.14137610111897492</v>
      </c>
      <c r="U85" s="142">
        <v>15887</v>
      </c>
      <c r="V85" s="395">
        <v>0.27096000000000009</v>
      </c>
      <c r="W85" s="142">
        <v>11868</v>
      </c>
      <c r="X85" s="395">
        <v>0.16501423382742719</v>
      </c>
      <c r="Y85" s="142">
        <v>18499</v>
      </c>
      <c r="Z85" s="395">
        <v>0.6709421009845542</v>
      </c>
      <c r="AA85" s="142">
        <v>5490</v>
      </c>
      <c r="AB85" s="395">
        <v>-0.1367924528301887</v>
      </c>
      <c r="AC85" s="142">
        <v>11683</v>
      </c>
      <c r="AD85" s="395">
        <v>0.38096926713947998</v>
      </c>
      <c r="AE85" s="142">
        <v>22245</v>
      </c>
      <c r="AF85" s="395">
        <v>0.38987816307403933</v>
      </c>
      <c r="AG85" s="142">
        <v>15632</v>
      </c>
      <c r="AH85" s="395">
        <v>0.34272461776327101</v>
      </c>
      <c r="AI85" s="142">
        <v>23120</v>
      </c>
      <c r="AJ85" s="395">
        <v>0.51775750016411748</v>
      </c>
      <c r="AK85" s="142">
        <v>16919</v>
      </c>
      <c r="AL85" s="395">
        <v>0.28808526836695858</v>
      </c>
      <c r="AM85" s="142">
        <v>3596</v>
      </c>
      <c r="AN85" s="395">
        <v>0.52243861134631664</v>
      </c>
      <c r="AO85" s="142">
        <v>3549</v>
      </c>
      <c r="AP85" s="395">
        <v>0.27661870503597119</v>
      </c>
      <c r="AQ85" s="142">
        <v>4430</v>
      </c>
      <c r="AR85" s="395">
        <v>0.23158187378370854</v>
      </c>
      <c r="AS85" s="142">
        <v>6014</v>
      </c>
      <c r="AT85" s="395">
        <v>0.1739215303533086</v>
      </c>
      <c r="AU85" s="142">
        <v>7791</v>
      </c>
      <c r="AV85" s="395">
        <v>0.52465753424657535</v>
      </c>
      <c r="AW85" s="142">
        <v>1078</v>
      </c>
      <c r="AX85" s="395">
        <v>0.40364583333333326</v>
      </c>
      <c r="AY85" s="142">
        <v>1006</v>
      </c>
      <c r="AZ85" s="395">
        <v>-0.25426241660489246</v>
      </c>
      <c r="BA85" s="142">
        <v>2964</v>
      </c>
      <c r="BB85" s="395">
        <v>-7.7497665732959797E-2</v>
      </c>
    </row>
    <row r="86" spans="1:54" s="4" customFormat="1" ht="15" hidden="1" customHeight="1" outlineLevel="1" x14ac:dyDescent="0.25">
      <c r="A86" s="1"/>
      <c r="B86" s="53" t="s">
        <v>80</v>
      </c>
      <c r="C86" s="142">
        <v>454248</v>
      </c>
      <c r="D86" s="395">
        <v>0.12337243205947157</v>
      </c>
      <c r="E86" s="142">
        <v>374815</v>
      </c>
      <c r="F86" s="395">
        <v>0.23660100098646986</v>
      </c>
      <c r="G86" s="142">
        <v>79433</v>
      </c>
      <c r="H86" s="395">
        <v>-0.21555401935611296</v>
      </c>
      <c r="I86" s="142">
        <v>15916.650430803676</v>
      </c>
      <c r="J86" s="150">
        <v>-0.29101105164266039</v>
      </c>
      <c r="K86" s="142">
        <v>9114.9919493420621</v>
      </c>
      <c r="L86" s="150">
        <v>-0.31621973422412297</v>
      </c>
      <c r="M86" s="142">
        <v>25031.642380145739</v>
      </c>
      <c r="N86" s="150">
        <v>-0.30040284579443655</v>
      </c>
      <c r="O86" s="142">
        <v>54401.357619854265</v>
      </c>
      <c r="P86" s="150">
        <v>-0.16919022047050669</v>
      </c>
      <c r="Q86" s="142">
        <v>133439</v>
      </c>
      <c r="R86" s="395">
        <v>6.4522819921659869E-2</v>
      </c>
      <c r="S86" s="142">
        <v>58291</v>
      </c>
      <c r="T86" s="395">
        <v>0.16244889819523389</v>
      </c>
      <c r="U86" s="142">
        <v>16524</v>
      </c>
      <c r="V86" s="395">
        <v>0.50711419190076623</v>
      </c>
      <c r="W86" s="142">
        <v>12956</v>
      </c>
      <c r="X86" s="395">
        <v>0.51976539589442816</v>
      </c>
      <c r="Y86" s="142">
        <v>17766</v>
      </c>
      <c r="Z86" s="395">
        <v>0.91691842900302123</v>
      </c>
      <c r="AA86" s="142">
        <v>6038</v>
      </c>
      <c r="AB86" s="395">
        <v>-7.421036491873656E-2</v>
      </c>
      <c r="AC86" s="142">
        <v>10752</v>
      </c>
      <c r="AD86" s="395">
        <v>0.5593908629441624</v>
      </c>
      <c r="AE86" s="142">
        <v>25949</v>
      </c>
      <c r="AF86" s="395">
        <v>0.50141757796678821</v>
      </c>
      <c r="AG86" s="142">
        <v>16117</v>
      </c>
      <c r="AH86" s="395">
        <v>0.36134808683165809</v>
      </c>
      <c r="AI86" s="142">
        <v>24225</v>
      </c>
      <c r="AJ86" s="395">
        <v>0.50887573964497035</v>
      </c>
      <c r="AK86" s="142">
        <v>17000</v>
      </c>
      <c r="AL86" s="395">
        <v>0.38809504368416747</v>
      </c>
      <c r="AM86" s="142">
        <v>3085</v>
      </c>
      <c r="AN86" s="395">
        <v>0.33261339092872566</v>
      </c>
      <c r="AO86" s="142">
        <v>2755</v>
      </c>
      <c r="AP86" s="395">
        <v>3.4547502816372422E-2</v>
      </c>
      <c r="AQ86" s="142">
        <v>7550</v>
      </c>
      <c r="AR86" s="395">
        <v>0.61601027397260277</v>
      </c>
      <c r="AS86" s="142">
        <v>7471</v>
      </c>
      <c r="AT86" s="395">
        <v>0.36456621004566214</v>
      </c>
      <c r="AU86" s="142">
        <v>8789</v>
      </c>
      <c r="AV86" s="395">
        <v>0.57933513027852657</v>
      </c>
      <c r="AW86" s="142">
        <v>1307</v>
      </c>
      <c r="AX86" s="395">
        <v>2.8324154209284025E-2</v>
      </c>
      <c r="AY86" s="142">
        <v>1403</v>
      </c>
      <c r="AZ86" s="395">
        <v>-2.8429282160625791E-3</v>
      </c>
      <c r="BA86" s="142">
        <v>3398</v>
      </c>
      <c r="BB86" s="395">
        <v>-0.26751455054968742</v>
      </c>
    </row>
    <row r="87" spans="1:54" s="4" customFormat="1" ht="15" hidden="1" customHeight="1" outlineLevel="1" x14ac:dyDescent="0.25">
      <c r="A87" s="1"/>
      <c r="B87" s="53" t="s">
        <v>81</v>
      </c>
      <c r="C87" s="142">
        <v>474599</v>
      </c>
      <c r="D87" s="395">
        <v>0.12318098019401291</v>
      </c>
      <c r="E87" s="142">
        <v>355389</v>
      </c>
      <c r="F87" s="395">
        <v>0.22720162434865476</v>
      </c>
      <c r="G87" s="142">
        <v>119210</v>
      </c>
      <c r="H87" s="395">
        <v>-0.10338758687084448</v>
      </c>
      <c r="I87" s="142">
        <v>32098.079247852798</v>
      </c>
      <c r="J87" s="150">
        <v>-8.1819676145459153E-2</v>
      </c>
      <c r="K87" s="142">
        <v>14626.427132337929</v>
      </c>
      <c r="L87" s="150">
        <v>-0.25872449171162959</v>
      </c>
      <c r="M87" s="142">
        <v>46724.506380190724</v>
      </c>
      <c r="N87" s="150">
        <v>-0.1456448457504983</v>
      </c>
      <c r="O87" s="142">
        <v>72485.493619928486</v>
      </c>
      <c r="P87" s="150">
        <v>-7.3859635835236026E-2</v>
      </c>
      <c r="Q87" s="142">
        <v>145435</v>
      </c>
      <c r="R87" s="395">
        <v>4.6822140646368693E-2</v>
      </c>
      <c r="S87" s="142">
        <v>54794</v>
      </c>
      <c r="T87" s="395">
        <v>0.21220299986726254</v>
      </c>
      <c r="U87" s="142">
        <v>14433</v>
      </c>
      <c r="V87" s="395">
        <v>0.22542027508914919</v>
      </c>
      <c r="W87" s="142">
        <v>13347</v>
      </c>
      <c r="X87" s="395">
        <v>3.0815569972196588E-2</v>
      </c>
      <c r="Y87" s="142">
        <v>23171</v>
      </c>
      <c r="Z87" s="395">
        <v>0.71079444772593026</v>
      </c>
      <c r="AA87" s="142">
        <v>5979</v>
      </c>
      <c r="AB87" s="395">
        <v>7.4136478517270454E-3</v>
      </c>
      <c r="AC87" s="142">
        <v>9859</v>
      </c>
      <c r="AD87" s="395">
        <v>0.8472924864155893</v>
      </c>
      <c r="AE87" s="142">
        <v>14808</v>
      </c>
      <c r="AF87" s="395">
        <v>0.67910193899535098</v>
      </c>
      <c r="AG87" s="142">
        <v>9424</v>
      </c>
      <c r="AH87" s="395">
        <v>1.766069856178456</v>
      </c>
      <c r="AI87" s="142">
        <v>9156</v>
      </c>
      <c r="AJ87" s="395">
        <v>0.63034188034188032</v>
      </c>
      <c r="AK87" s="142">
        <v>11647</v>
      </c>
      <c r="AL87" s="395">
        <v>1.571081677704194</v>
      </c>
      <c r="AM87" s="142">
        <v>4053</v>
      </c>
      <c r="AN87" s="395">
        <v>0.44183564567769484</v>
      </c>
      <c r="AO87" s="142">
        <v>3517</v>
      </c>
      <c r="AP87" s="395">
        <v>0.41643173580346349</v>
      </c>
      <c r="AQ87" s="142">
        <v>9438</v>
      </c>
      <c r="AR87" s="395">
        <v>0.35779024600776865</v>
      </c>
      <c r="AS87" s="142">
        <v>9796</v>
      </c>
      <c r="AT87" s="395">
        <v>0.69539633091034969</v>
      </c>
      <c r="AU87" s="142">
        <v>8967</v>
      </c>
      <c r="AV87" s="395">
        <v>0.42265587815326033</v>
      </c>
      <c r="AW87" s="142">
        <v>1730</v>
      </c>
      <c r="AX87" s="395">
        <v>0.32161955691367461</v>
      </c>
      <c r="AY87" s="142">
        <v>1679</v>
      </c>
      <c r="AZ87" s="395">
        <v>0.17003484320557494</v>
      </c>
      <c r="BA87" s="142">
        <v>4156</v>
      </c>
      <c r="BB87" s="395">
        <v>-0.35834491276825686</v>
      </c>
    </row>
    <row r="88" spans="1:54" s="4" customFormat="1" ht="15" hidden="1" customHeight="1" outlineLevel="1" x14ac:dyDescent="0.25">
      <c r="A88" s="1"/>
      <c r="B88" s="53" t="s">
        <v>82</v>
      </c>
      <c r="C88" s="142">
        <v>358180</v>
      </c>
      <c r="D88" s="395">
        <v>-8.6272512641953902E-3</v>
      </c>
      <c r="E88" s="142">
        <v>243391</v>
      </c>
      <c r="F88" s="395">
        <v>9.7740393288832772E-2</v>
      </c>
      <c r="G88" s="142">
        <v>114789</v>
      </c>
      <c r="H88" s="395">
        <v>-0.17759372962594122</v>
      </c>
      <c r="I88" s="142">
        <v>29466.738700507118</v>
      </c>
      <c r="J88" s="150">
        <v>-0.31326050297286856</v>
      </c>
      <c r="K88" s="142">
        <v>15934.270139190419</v>
      </c>
      <c r="L88" s="150">
        <v>-0.25583742101595419</v>
      </c>
      <c r="M88" s="142">
        <v>45401.008839697533</v>
      </c>
      <c r="N88" s="150">
        <v>-0.29414431647238992</v>
      </c>
      <c r="O88" s="142">
        <v>69387.991160302467</v>
      </c>
      <c r="P88" s="150">
        <v>-7.7979774153148829E-2</v>
      </c>
      <c r="Q88" s="142">
        <v>122915</v>
      </c>
      <c r="R88" s="395">
        <v>0.12277801121727538</v>
      </c>
      <c r="S88" s="142">
        <v>36470</v>
      </c>
      <c r="T88" s="395">
        <v>-5.4004980286366466E-2</v>
      </c>
      <c r="U88" s="142">
        <v>10778</v>
      </c>
      <c r="V88" s="395">
        <v>-0.19265917602996252</v>
      </c>
      <c r="W88" s="142">
        <v>7431</v>
      </c>
      <c r="X88" s="395">
        <v>-0.15757850583834032</v>
      </c>
      <c r="Y88" s="142">
        <v>11876</v>
      </c>
      <c r="Z88" s="395">
        <v>0.46112204724409445</v>
      </c>
      <c r="AA88" s="142">
        <v>5743</v>
      </c>
      <c r="AB88" s="395">
        <v>1.1982378854625608E-2</v>
      </c>
      <c r="AC88" s="142">
        <v>7575</v>
      </c>
      <c r="AD88" s="395">
        <v>0.44616265750286366</v>
      </c>
      <c r="AE88" s="142">
        <v>1001</v>
      </c>
      <c r="AF88" s="395">
        <v>-6.0975609756097615E-2</v>
      </c>
      <c r="AG88" s="142">
        <v>1750</v>
      </c>
      <c r="AH88" s="395">
        <v>0.68431183830606357</v>
      </c>
      <c r="AI88" s="142">
        <v>1191</v>
      </c>
      <c r="AJ88" s="395">
        <v>4.2466960352422909</v>
      </c>
      <c r="AK88" s="142">
        <v>2555</v>
      </c>
      <c r="AL88" s="395">
        <v>0.52628434886499398</v>
      </c>
      <c r="AM88" s="142">
        <v>2919</v>
      </c>
      <c r="AN88" s="395">
        <v>0.24690303289192661</v>
      </c>
      <c r="AO88" s="142">
        <v>1983</v>
      </c>
      <c r="AP88" s="395">
        <v>0.30977542932628799</v>
      </c>
      <c r="AQ88" s="142">
        <v>8512</v>
      </c>
      <c r="AR88" s="395">
        <v>0.51002306191236468</v>
      </c>
      <c r="AS88" s="142">
        <v>6180</v>
      </c>
      <c r="AT88" s="395">
        <v>0.38751683879658727</v>
      </c>
      <c r="AU88" s="142">
        <v>6223</v>
      </c>
      <c r="AV88" s="395">
        <v>-0.18086086613136765</v>
      </c>
      <c r="AW88" s="142">
        <v>1128</v>
      </c>
      <c r="AX88" s="395">
        <v>0.25194228634850169</v>
      </c>
      <c r="AY88" s="142">
        <v>1184</v>
      </c>
      <c r="AZ88" s="395">
        <v>-0.24151185137732223</v>
      </c>
      <c r="BA88" s="142">
        <v>5977</v>
      </c>
      <c r="BB88" s="395">
        <v>0.33683739655558043</v>
      </c>
    </row>
    <row r="89" spans="1:54" s="4" customFormat="1" ht="15" hidden="1" customHeight="1" outlineLevel="1" x14ac:dyDescent="0.25">
      <c r="A89" s="1"/>
      <c r="B89" s="53" t="s">
        <v>83</v>
      </c>
      <c r="C89" s="142">
        <v>384083</v>
      </c>
      <c r="D89" s="395">
        <v>2.4377038643207172E-2</v>
      </c>
      <c r="E89" s="142">
        <v>259785</v>
      </c>
      <c r="F89" s="395">
        <v>0.12644879305186385</v>
      </c>
      <c r="G89" s="142">
        <v>124298</v>
      </c>
      <c r="H89" s="395">
        <v>-0.13873337028824839</v>
      </c>
      <c r="I89" s="142">
        <v>32662.48840640012</v>
      </c>
      <c r="J89" s="150">
        <v>-1.2169769468536762E-2</v>
      </c>
      <c r="K89" s="142">
        <v>14679.548193819268</v>
      </c>
      <c r="L89" s="150">
        <v>-0.28201627706071131</v>
      </c>
      <c r="M89" s="142">
        <v>47342.036600219391</v>
      </c>
      <c r="N89" s="150">
        <v>-0.1152740553227789</v>
      </c>
      <c r="O89" s="142">
        <v>76955.963399780609</v>
      </c>
      <c r="P89" s="150">
        <v>-0.15255698825805375</v>
      </c>
      <c r="Q89" s="142">
        <v>134452</v>
      </c>
      <c r="R89" s="395">
        <v>0.11828064309537467</v>
      </c>
      <c r="S89" s="142">
        <v>40430</v>
      </c>
      <c r="T89" s="395">
        <v>0.16576799976932621</v>
      </c>
      <c r="U89" s="142">
        <v>8066</v>
      </c>
      <c r="V89" s="395">
        <v>0.16258287690977236</v>
      </c>
      <c r="W89" s="142">
        <v>9333</v>
      </c>
      <c r="X89" s="395">
        <v>4.7004711689477174E-2</v>
      </c>
      <c r="Y89" s="142">
        <v>8681</v>
      </c>
      <c r="Z89" s="395">
        <v>0.43061964403427822</v>
      </c>
      <c r="AA89" s="142">
        <v>7052</v>
      </c>
      <c r="AB89" s="395">
        <v>0.18242790073775983</v>
      </c>
      <c r="AC89" s="142">
        <v>7289</v>
      </c>
      <c r="AD89" s="395">
        <v>0.23542372881355922</v>
      </c>
      <c r="AE89" s="142">
        <v>495</v>
      </c>
      <c r="AF89" s="395">
        <v>-0.6927374301675977</v>
      </c>
      <c r="AG89" s="142">
        <v>1244</v>
      </c>
      <c r="AH89" s="395">
        <v>1.3854930725346382E-2</v>
      </c>
      <c r="AI89" s="142">
        <v>236</v>
      </c>
      <c r="AJ89" s="395">
        <v>-0.42439024390243907</v>
      </c>
      <c r="AK89" s="142">
        <v>1674</v>
      </c>
      <c r="AL89" s="395">
        <v>0.12273641851106643</v>
      </c>
      <c r="AM89" s="142">
        <v>2385</v>
      </c>
      <c r="AN89" s="395">
        <v>0.22182377049180335</v>
      </c>
      <c r="AO89" s="142">
        <v>1730</v>
      </c>
      <c r="AP89" s="395">
        <v>-4.029936672423684E-3</v>
      </c>
      <c r="AQ89" s="142">
        <v>10311</v>
      </c>
      <c r="AR89" s="395">
        <v>0.48852317020355129</v>
      </c>
      <c r="AS89" s="142">
        <v>7529</v>
      </c>
      <c r="AT89" s="395">
        <v>-5.993257585216627E-2</v>
      </c>
      <c r="AU89" s="142">
        <v>10806</v>
      </c>
      <c r="AV89" s="395">
        <v>0.4171803278688524</v>
      </c>
      <c r="AW89" s="142">
        <v>1267</v>
      </c>
      <c r="AX89" s="395">
        <v>1.0366826156299913E-2</v>
      </c>
      <c r="AY89" s="142">
        <v>1446</v>
      </c>
      <c r="AZ89" s="395">
        <v>-0.14589486119314821</v>
      </c>
      <c r="BA89" s="142">
        <v>5359</v>
      </c>
      <c r="BB89" s="395">
        <v>-0.32937054185959203</v>
      </c>
    </row>
    <row r="90" spans="1:54" s="4" customFormat="1" ht="15" hidden="1" customHeight="1" outlineLevel="1" x14ac:dyDescent="0.25">
      <c r="A90" s="1"/>
      <c r="B90" s="53" t="s">
        <v>84</v>
      </c>
      <c r="C90" s="142">
        <v>490305</v>
      </c>
      <c r="D90" s="395">
        <v>8.6526806113562227E-2</v>
      </c>
      <c r="E90" s="142">
        <v>320831</v>
      </c>
      <c r="F90" s="395">
        <v>0.15678554302011549</v>
      </c>
      <c r="G90" s="142">
        <v>169474</v>
      </c>
      <c r="H90" s="395">
        <v>-2.5518653111918699E-2</v>
      </c>
      <c r="I90" s="142">
        <v>47842</v>
      </c>
      <c r="J90" s="150">
        <v>0.15177908250800543</v>
      </c>
      <c r="K90" s="142">
        <v>18565</v>
      </c>
      <c r="L90" s="150">
        <v>-0.26865187834077242</v>
      </c>
      <c r="M90" s="142">
        <v>66407</v>
      </c>
      <c r="N90" s="150">
        <v>-7.6971196169987044E-3</v>
      </c>
      <c r="O90" s="142">
        <v>103067</v>
      </c>
      <c r="P90" s="150">
        <v>-3.6666010600687304E-2</v>
      </c>
      <c r="Q90" s="142">
        <v>157775</v>
      </c>
      <c r="R90" s="395">
        <v>0.15787967298292993</v>
      </c>
      <c r="S90" s="142">
        <v>43373</v>
      </c>
      <c r="T90" s="395">
        <v>0.12196699260179011</v>
      </c>
      <c r="U90" s="142">
        <v>15570</v>
      </c>
      <c r="V90" s="395">
        <v>8.1775863266865922E-2</v>
      </c>
      <c r="W90" s="142">
        <v>13552</v>
      </c>
      <c r="X90" s="395">
        <v>9.9821457555591575E-2</v>
      </c>
      <c r="Y90" s="142">
        <v>13885</v>
      </c>
      <c r="Z90" s="395">
        <v>0.35436987904799055</v>
      </c>
      <c r="AA90" s="142">
        <v>7804</v>
      </c>
      <c r="AB90" s="395">
        <v>0.22051923678448548</v>
      </c>
      <c r="AC90" s="142">
        <v>10055</v>
      </c>
      <c r="AD90" s="395">
        <v>0.21144578313253004</v>
      </c>
      <c r="AE90" s="142">
        <v>959</v>
      </c>
      <c r="AF90" s="395">
        <v>-0.51467611336032393</v>
      </c>
      <c r="AG90" s="142">
        <v>1389</v>
      </c>
      <c r="AH90" s="395">
        <v>-0.33124699085219067</v>
      </c>
      <c r="AI90" s="142">
        <v>174</v>
      </c>
      <c r="AJ90" s="395">
        <v>-0.532258064516129</v>
      </c>
      <c r="AK90" s="142">
        <v>2915</v>
      </c>
      <c r="AL90" s="395">
        <v>0.73202614379084974</v>
      </c>
      <c r="AM90" s="142">
        <v>4292</v>
      </c>
      <c r="AN90" s="395">
        <v>0.33748831411654723</v>
      </c>
      <c r="AO90" s="142">
        <v>3527</v>
      </c>
      <c r="AP90" s="395">
        <v>0.31359404096834265</v>
      </c>
      <c r="AQ90" s="142">
        <v>12868</v>
      </c>
      <c r="AR90" s="395">
        <v>0.27431174489998011</v>
      </c>
      <c r="AS90" s="142">
        <v>9179</v>
      </c>
      <c r="AT90" s="395">
        <v>-6.1355966867777889E-2</v>
      </c>
      <c r="AU90" s="142">
        <v>11757</v>
      </c>
      <c r="AV90" s="395">
        <v>9.4692737430167595E-2</v>
      </c>
      <c r="AW90" s="142">
        <v>1261</v>
      </c>
      <c r="AX90" s="395">
        <v>-0.16268260292164671</v>
      </c>
      <c r="AY90" s="142">
        <v>1904</v>
      </c>
      <c r="AZ90" s="395">
        <v>-9.5486935866983425E-2</v>
      </c>
      <c r="BA90" s="142">
        <v>8592</v>
      </c>
      <c r="BB90" s="395">
        <v>0.89417989417989419</v>
      </c>
    </row>
    <row r="91" spans="1:54" s="4" customFormat="1" ht="15" hidden="1" customHeight="1" outlineLevel="1" x14ac:dyDescent="0.25">
      <c r="A91" s="1"/>
      <c r="B91" s="53" t="s">
        <v>85</v>
      </c>
      <c r="C91" s="142">
        <v>486850</v>
      </c>
      <c r="D91" s="395">
        <v>4.6543622285564412E-2</v>
      </c>
      <c r="E91" s="142">
        <v>308377</v>
      </c>
      <c r="F91" s="395">
        <v>0.17693059255471</v>
      </c>
      <c r="G91" s="142">
        <v>178473</v>
      </c>
      <c r="H91" s="395">
        <v>-0.12160153558421105</v>
      </c>
      <c r="I91" s="142">
        <v>45426</v>
      </c>
      <c r="J91" s="150">
        <v>-6.3920034306361062E-2</v>
      </c>
      <c r="K91" s="142">
        <v>18932</v>
      </c>
      <c r="L91" s="150">
        <v>-0.36162732945899501</v>
      </c>
      <c r="M91" s="142">
        <v>64358</v>
      </c>
      <c r="N91" s="150">
        <v>-0.17684518301567909</v>
      </c>
      <c r="O91" s="142">
        <v>114115</v>
      </c>
      <c r="P91" s="150">
        <v>-8.7046670421928485E-2</v>
      </c>
      <c r="Q91" s="142">
        <v>154208</v>
      </c>
      <c r="R91" s="395">
        <v>0.23750521619105713</v>
      </c>
      <c r="S91" s="142">
        <v>41872</v>
      </c>
      <c r="T91" s="395">
        <v>0.13231834284323529</v>
      </c>
      <c r="U91" s="142">
        <v>13228</v>
      </c>
      <c r="V91" s="395">
        <v>-2.2898507903678533E-2</v>
      </c>
      <c r="W91" s="142">
        <v>11121</v>
      </c>
      <c r="X91" s="395">
        <v>9.0401019707814445E-2</v>
      </c>
      <c r="Y91" s="142">
        <v>13399</v>
      </c>
      <c r="Z91" s="395">
        <v>0.37524376475418242</v>
      </c>
      <c r="AA91" s="142">
        <v>6305</v>
      </c>
      <c r="AB91" s="395">
        <v>0.31108338531919322</v>
      </c>
      <c r="AC91" s="142">
        <v>17354</v>
      </c>
      <c r="AD91" s="395">
        <v>0.14088488593780824</v>
      </c>
      <c r="AE91" s="142">
        <v>892</v>
      </c>
      <c r="AF91" s="395">
        <v>-0.3869415807560137</v>
      </c>
      <c r="AG91" s="142">
        <v>1193</v>
      </c>
      <c r="AH91" s="395">
        <v>-0.18788291354663034</v>
      </c>
      <c r="AI91" s="142">
        <v>72</v>
      </c>
      <c r="AJ91" s="395">
        <v>-0.80748663101604279</v>
      </c>
      <c r="AK91" s="142">
        <v>2082</v>
      </c>
      <c r="AL91" s="395">
        <v>0.77796754910333044</v>
      </c>
      <c r="AM91" s="142">
        <v>2889</v>
      </c>
      <c r="AN91" s="395">
        <v>0.54906166219839148</v>
      </c>
      <c r="AO91" s="142">
        <v>2326</v>
      </c>
      <c r="AP91" s="395">
        <v>0.1198844487241213</v>
      </c>
      <c r="AQ91" s="142">
        <v>10533</v>
      </c>
      <c r="AR91" s="395">
        <v>0.17111407605070039</v>
      </c>
      <c r="AS91" s="142">
        <v>7592</v>
      </c>
      <c r="AT91" s="395">
        <v>1.294196130753833E-2</v>
      </c>
      <c r="AU91" s="142">
        <v>12515</v>
      </c>
      <c r="AV91" s="395">
        <v>-9.7302365839584515E-2</v>
      </c>
      <c r="AW91" s="142">
        <v>803</v>
      </c>
      <c r="AX91" s="395">
        <v>5.5190538764783081E-2</v>
      </c>
      <c r="AY91" s="142">
        <v>2952</v>
      </c>
      <c r="AZ91" s="395">
        <v>0.31025299600532619</v>
      </c>
      <c r="BA91" s="142">
        <v>7041</v>
      </c>
      <c r="BB91" s="395">
        <v>0.36744999028937664</v>
      </c>
    </row>
    <row r="92" spans="1:54" s="4" customFormat="1" ht="15" hidden="1" customHeight="1" outlineLevel="1" x14ac:dyDescent="0.25">
      <c r="A92" s="1"/>
      <c r="B92" s="53" t="s">
        <v>86</v>
      </c>
      <c r="C92" s="142">
        <v>421231</v>
      </c>
      <c r="D92" s="395">
        <v>0.15826855444313992</v>
      </c>
      <c r="E92" s="142">
        <v>297718</v>
      </c>
      <c r="F92" s="395">
        <v>0.27004671202781383</v>
      </c>
      <c r="G92" s="142">
        <v>123513</v>
      </c>
      <c r="H92" s="395">
        <v>-4.4445991737455337E-2</v>
      </c>
      <c r="I92" s="142">
        <v>33833.081217092396</v>
      </c>
      <c r="J92" s="150">
        <v>-5.8926310514405444E-2</v>
      </c>
      <c r="K92" s="142">
        <v>14207.745491883567</v>
      </c>
      <c r="L92" s="150">
        <v>-0.19922481038101836</v>
      </c>
      <c r="M92" s="142">
        <v>48040.826708975961</v>
      </c>
      <c r="N92" s="150">
        <v>-0.10528608418616525</v>
      </c>
      <c r="O92" s="142">
        <v>75472.173291147556</v>
      </c>
      <c r="P92" s="150">
        <v>-1.2143650742117984E-3</v>
      </c>
      <c r="Q92" s="142">
        <v>154931</v>
      </c>
      <c r="R92" s="395">
        <v>0.34795280934068806</v>
      </c>
      <c r="S92" s="142">
        <v>46503</v>
      </c>
      <c r="T92" s="395">
        <v>0.10898337824624993</v>
      </c>
      <c r="U92" s="142">
        <v>10800</v>
      </c>
      <c r="V92" s="395">
        <v>0.17035110533159958</v>
      </c>
      <c r="W92" s="142">
        <v>11387</v>
      </c>
      <c r="X92" s="395">
        <v>0.16099102773246332</v>
      </c>
      <c r="Y92" s="142">
        <v>9139</v>
      </c>
      <c r="Z92" s="395">
        <v>0.45432845321451309</v>
      </c>
      <c r="AA92" s="142">
        <v>6525</v>
      </c>
      <c r="AB92" s="395">
        <v>0.32085020242914974</v>
      </c>
      <c r="AC92" s="142">
        <v>9100</v>
      </c>
      <c r="AD92" s="395">
        <v>0.40064645220871165</v>
      </c>
      <c r="AE92" s="142">
        <v>1020</v>
      </c>
      <c r="AF92" s="395">
        <v>-0.42275042444821731</v>
      </c>
      <c r="AG92" s="142">
        <v>1386</v>
      </c>
      <c r="AH92" s="395">
        <v>0.15692821368948251</v>
      </c>
      <c r="AI92" s="142">
        <v>459</v>
      </c>
      <c r="AJ92" s="395">
        <v>1.04</v>
      </c>
      <c r="AK92" s="142">
        <v>1890</v>
      </c>
      <c r="AL92" s="395">
        <v>0.75813953488372099</v>
      </c>
      <c r="AM92" s="142">
        <v>2974</v>
      </c>
      <c r="AN92" s="395">
        <v>0.19437751004016057</v>
      </c>
      <c r="AO92" s="142">
        <v>2274</v>
      </c>
      <c r="AP92" s="395">
        <v>5.7674418604651168E-2</v>
      </c>
      <c r="AQ92" s="142">
        <v>10356</v>
      </c>
      <c r="AR92" s="395">
        <v>0.40974680098012528</v>
      </c>
      <c r="AS92" s="142">
        <v>9778</v>
      </c>
      <c r="AT92" s="395">
        <v>0.21662311807888512</v>
      </c>
      <c r="AU92" s="142">
        <v>11339</v>
      </c>
      <c r="AV92" s="395">
        <v>0.35601530734274101</v>
      </c>
      <c r="AW92" s="142">
        <v>678</v>
      </c>
      <c r="AX92" s="395">
        <v>-0.27331189710610937</v>
      </c>
      <c r="AY92" s="142">
        <v>1837</v>
      </c>
      <c r="AZ92" s="395">
        <v>7.8051643192488251E-2</v>
      </c>
      <c r="BA92" s="142">
        <v>5342</v>
      </c>
      <c r="BB92" s="395">
        <v>-2.8727272727272712E-2</v>
      </c>
    </row>
    <row r="93" spans="1:54" s="4" customFormat="1" ht="15" hidden="1" customHeight="1" outlineLevel="1" x14ac:dyDescent="0.25">
      <c r="A93" s="1"/>
      <c r="B93" s="53" t="s">
        <v>87</v>
      </c>
      <c r="C93" s="142">
        <v>458855</v>
      </c>
      <c r="D93" s="395">
        <v>5.8227842262694063E-2</v>
      </c>
      <c r="E93" s="142">
        <v>364709</v>
      </c>
      <c r="F93" s="395">
        <v>0.12716185978662642</v>
      </c>
      <c r="G93" s="142">
        <v>94146</v>
      </c>
      <c r="H93" s="395">
        <v>-0.1444617104222895</v>
      </c>
      <c r="I93" s="142">
        <v>23966.355397528441</v>
      </c>
      <c r="J93" s="150">
        <v>-0.14235542157679848</v>
      </c>
      <c r="K93" s="142">
        <v>11471.230294513547</v>
      </c>
      <c r="L93" s="150">
        <v>-0.25157094327132334</v>
      </c>
      <c r="M93" s="142">
        <v>35437.58569204199</v>
      </c>
      <c r="N93" s="150">
        <v>-0.18104037584732269</v>
      </c>
      <c r="O93" s="142">
        <v>58708.414307863874</v>
      </c>
      <c r="P93" s="150">
        <v>-0.12075680892815766</v>
      </c>
      <c r="Q93" s="142">
        <v>165350</v>
      </c>
      <c r="R93" s="395">
        <v>6.9838763943166127E-2</v>
      </c>
      <c r="S93" s="142">
        <v>53723</v>
      </c>
      <c r="T93" s="395">
        <v>0.11537183905659587</v>
      </c>
      <c r="U93" s="142">
        <v>15566</v>
      </c>
      <c r="V93" s="395">
        <v>0.11856855418223633</v>
      </c>
      <c r="W93" s="142">
        <v>11846</v>
      </c>
      <c r="X93" s="395">
        <v>0.18176376695929775</v>
      </c>
      <c r="Y93" s="142">
        <v>13035</v>
      </c>
      <c r="Z93" s="395">
        <v>0.32281307083417898</v>
      </c>
      <c r="AA93" s="142">
        <v>7282</v>
      </c>
      <c r="AB93" s="395">
        <v>0.18676662320730109</v>
      </c>
      <c r="AC93" s="142">
        <v>7717</v>
      </c>
      <c r="AD93" s="395">
        <v>0.72062430323299886</v>
      </c>
      <c r="AE93" s="142">
        <v>13345</v>
      </c>
      <c r="AF93" s="395">
        <v>7.7426126271596951E-2</v>
      </c>
      <c r="AG93" s="142">
        <v>10438</v>
      </c>
      <c r="AH93" s="395">
        <v>0.28136508715934205</v>
      </c>
      <c r="AI93" s="142">
        <v>12041</v>
      </c>
      <c r="AJ93" s="395">
        <v>4.9324618736383385E-2</v>
      </c>
      <c r="AK93" s="142">
        <v>6758</v>
      </c>
      <c r="AL93" s="395">
        <v>-7.9542359030236987E-2</v>
      </c>
      <c r="AM93" s="142">
        <v>6169</v>
      </c>
      <c r="AN93" s="395">
        <v>0.48901762008206617</v>
      </c>
      <c r="AO93" s="142">
        <v>2716</v>
      </c>
      <c r="AP93" s="395">
        <v>5.886939571150096E-2</v>
      </c>
      <c r="AQ93" s="142">
        <v>10566</v>
      </c>
      <c r="AR93" s="395">
        <v>0.24878855927195365</v>
      </c>
      <c r="AS93" s="142">
        <v>9041</v>
      </c>
      <c r="AT93" s="395">
        <v>0.39349568434032056</v>
      </c>
      <c r="AU93" s="142">
        <v>10087</v>
      </c>
      <c r="AV93" s="395">
        <v>0.31942446043165473</v>
      </c>
      <c r="AW93" s="142">
        <v>853</v>
      </c>
      <c r="AX93" s="395">
        <v>-0.18138195777351251</v>
      </c>
      <c r="AY93" s="142">
        <v>1435</v>
      </c>
      <c r="AZ93" s="395">
        <v>-2.9749830966869562E-2</v>
      </c>
      <c r="BA93" s="142">
        <v>6741</v>
      </c>
      <c r="BB93" s="395">
        <v>0.28277830637488099</v>
      </c>
    </row>
    <row r="94" spans="1:54" s="4" customFormat="1" ht="15" hidden="1" customHeight="1" outlineLevel="1" x14ac:dyDescent="0.25">
      <c r="A94" s="1"/>
      <c r="B94" s="53" t="s">
        <v>88</v>
      </c>
      <c r="C94" s="142">
        <v>412330</v>
      </c>
      <c r="D94" s="395">
        <v>3.9559902077203724E-2</v>
      </c>
      <c r="E94" s="142">
        <v>337267</v>
      </c>
      <c r="F94" s="395">
        <v>6.6200691691482794E-2</v>
      </c>
      <c r="G94" s="142">
        <v>75063</v>
      </c>
      <c r="H94" s="395">
        <v>-6.5369242837398644E-2</v>
      </c>
      <c r="I94" s="142">
        <v>14048</v>
      </c>
      <c r="J94" s="150">
        <v>-0.1558915158896379</v>
      </c>
      <c r="K94" s="142">
        <v>8822</v>
      </c>
      <c r="L94" s="150">
        <v>-0.10171618688718898</v>
      </c>
      <c r="M94" s="142">
        <v>22870</v>
      </c>
      <c r="N94" s="150">
        <v>-0.13578623941704859</v>
      </c>
      <c r="O94" s="142">
        <v>52193</v>
      </c>
      <c r="P94" s="150">
        <v>-3.0764176821261202E-2</v>
      </c>
      <c r="Q94" s="142">
        <v>128933</v>
      </c>
      <c r="R94" s="395">
        <v>5.2901065697603222E-2</v>
      </c>
      <c r="S94" s="142">
        <v>58545</v>
      </c>
      <c r="T94" s="395">
        <v>8.1742761589771007E-2</v>
      </c>
      <c r="U94" s="142">
        <v>11253</v>
      </c>
      <c r="V94" s="395">
        <v>-1.1767805392113861E-2</v>
      </c>
      <c r="W94" s="142">
        <v>12697</v>
      </c>
      <c r="X94" s="395">
        <v>7.5470099949178415E-2</v>
      </c>
      <c r="Y94" s="142">
        <v>8809</v>
      </c>
      <c r="Z94" s="395">
        <v>0.11902947154471555</v>
      </c>
      <c r="AA94" s="142">
        <v>5671</v>
      </c>
      <c r="AB94" s="395">
        <v>0.18096626405664296</v>
      </c>
      <c r="AC94" s="142">
        <v>5948</v>
      </c>
      <c r="AD94" s="395">
        <v>-5.1960471788332852E-2</v>
      </c>
      <c r="AE94" s="142">
        <v>27441</v>
      </c>
      <c r="AF94" s="395">
        <v>0.25347158779462808</v>
      </c>
      <c r="AG94" s="142">
        <v>12894</v>
      </c>
      <c r="AH94" s="395">
        <v>-1.4370891301024313E-2</v>
      </c>
      <c r="AI94" s="142">
        <v>17643</v>
      </c>
      <c r="AJ94" s="395">
        <v>-9.0285655357327022E-2</v>
      </c>
      <c r="AK94" s="142">
        <v>9531</v>
      </c>
      <c r="AL94" s="395">
        <v>-5.6243192395286634E-2</v>
      </c>
      <c r="AM94" s="142">
        <v>3761</v>
      </c>
      <c r="AN94" s="395">
        <v>0.18906101802086628</v>
      </c>
      <c r="AO94" s="142">
        <v>3628</v>
      </c>
      <c r="AP94" s="395">
        <v>5.6493884682585982E-2</v>
      </c>
      <c r="AQ94" s="142">
        <v>8930</v>
      </c>
      <c r="AR94" s="395">
        <v>0.35467233009708732</v>
      </c>
      <c r="AS94" s="142">
        <v>7533</v>
      </c>
      <c r="AT94" s="395">
        <v>0.30306175402179547</v>
      </c>
      <c r="AU94" s="142">
        <v>7461</v>
      </c>
      <c r="AV94" s="395">
        <v>9.190692228889219E-2</v>
      </c>
      <c r="AW94" s="142">
        <v>866</v>
      </c>
      <c r="AX94" s="395">
        <v>2.2432113341204207E-2</v>
      </c>
      <c r="AY94" s="142">
        <v>1085</v>
      </c>
      <c r="AZ94" s="395">
        <v>3.5305343511450316E-2</v>
      </c>
      <c r="BA94" s="142">
        <v>4638</v>
      </c>
      <c r="BB94" s="395">
        <v>-0.14805290227773693</v>
      </c>
    </row>
    <row r="95" spans="1:54" s="4" customFormat="1" ht="15" hidden="1" customHeight="1" outlineLevel="1" x14ac:dyDescent="0.25">
      <c r="A95" s="1"/>
      <c r="B95" s="53" t="s">
        <v>89</v>
      </c>
      <c r="C95" s="142">
        <v>416333</v>
      </c>
      <c r="D95" s="395">
        <v>2.541285420489392E-2</v>
      </c>
      <c r="E95" s="142">
        <v>333751</v>
      </c>
      <c r="F95" s="395">
        <v>6.5031336558467157E-2</v>
      </c>
      <c r="G95" s="142">
        <v>82582</v>
      </c>
      <c r="H95" s="395">
        <v>-0.10859967833511441</v>
      </c>
      <c r="I95" s="142">
        <v>14587.583898135475</v>
      </c>
      <c r="J95" s="150">
        <v>-0.35346328731313481</v>
      </c>
      <c r="K95" s="142">
        <v>7805.9691966791379</v>
      </c>
      <c r="L95" s="150">
        <v>-0.35220511607401483</v>
      </c>
      <c r="M95" s="142">
        <v>22393.553094814612</v>
      </c>
      <c r="N95" s="150">
        <v>-0.35302526787340216</v>
      </c>
      <c r="O95" s="142">
        <v>60188.446905102806</v>
      </c>
      <c r="P95" s="150">
        <v>3.7190298750311657E-2</v>
      </c>
      <c r="Q95" s="142">
        <v>129249</v>
      </c>
      <c r="R95" s="395">
        <v>3.2043501868472379E-2</v>
      </c>
      <c r="S95" s="142">
        <v>49957</v>
      </c>
      <c r="T95" s="395">
        <v>-5.9495383635784771E-3</v>
      </c>
      <c r="U95" s="142">
        <v>11331</v>
      </c>
      <c r="V95" s="395">
        <v>-0.10821659058712418</v>
      </c>
      <c r="W95" s="142">
        <v>12717</v>
      </c>
      <c r="X95" s="395">
        <v>6.7489297406194915E-2</v>
      </c>
      <c r="Y95" s="142">
        <v>11701</v>
      </c>
      <c r="Z95" s="395">
        <v>0.19361419973477512</v>
      </c>
      <c r="AA95" s="142">
        <v>4436</v>
      </c>
      <c r="AB95" s="395">
        <v>0.16095263020151784</v>
      </c>
      <c r="AC95" s="142">
        <v>7531</v>
      </c>
      <c r="AD95" s="395">
        <v>-6.447204968944098E-2</v>
      </c>
      <c r="AE95" s="142">
        <v>27315</v>
      </c>
      <c r="AF95" s="395">
        <v>0.55190046020112504</v>
      </c>
      <c r="AG95" s="142">
        <v>11067</v>
      </c>
      <c r="AH95" s="395">
        <v>9.8549137695045363E-3</v>
      </c>
      <c r="AI95" s="142">
        <v>18891</v>
      </c>
      <c r="AJ95" s="395">
        <v>-8.6685360665248457E-2</v>
      </c>
      <c r="AK95" s="142">
        <v>10824</v>
      </c>
      <c r="AL95" s="395">
        <v>-2.4249526728567616E-2</v>
      </c>
      <c r="AM95" s="142">
        <v>2734</v>
      </c>
      <c r="AN95" s="395">
        <v>0.24669402644778837</v>
      </c>
      <c r="AO95" s="142">
        <v>2828</v>
      </c>
      <c r="AP95" s="395">
        <v>1.7266187050359649E-2</v>
      </c>
      <c r="AQ95" s="142">
        <v>10530</v>
      </c>
      <c r="AR95" s="395">
        <v>0.59569631762388231</v>
      </c>
      <c r="AS95" s="142">
        <v>7739</v>
      </c>
      <c r="AT95" s="395">
        <v>0.41610247026532488</v>
      </c>
      <c r="AU95" s="142">
        <v>8033</v>
      </c>
      <c r="AV95" s="395">
        <v>0.10983697153909922</v>
      </c>
      <c r="AW95" s="142">
        <v>1413</v>
      </c>
      <c r="AX95" s="395">
        <v>0.13951612903225796</v>
      </c>
      <c r="AY95" s="142">
        <v>1668</v>
      </c>
      <c r="AZ95" s="395">
        <v>7.6823757262750147E-2</v>
      </c>
      <c r="BA95" s="142">
        <v>3787</v>
      </c>
      <c r="BB95" s="395">
        <v>-9.5317725752508409E-2</v>
      </c>
    </row>
    <row r="96" spans="1:54" s="4" customFormat="1" ht="15.75" collapsed="1" x14ac:dyDescent="0.25">
      <c r="A96" s="390">
        <v>926926</v>
      </c>
      <c r="B96" s="65">
        <v>2011</v>
      </c>
      <c r="C96" s="66">
        <v>5160203</v>
      </c>
      <c r="D96" s="151">
        <v>6.8072009231421982E-2</v>
      </c>
      <c r="E96" s="66">
        <v>3857901</v>
      </c>
      <c r="F96" s="151">
        <v>0.14643071419592824</v>
      </c>
      <c r="G96" s="66">
        <v>1302302</v>
      </c>
      <c r="H96" s="151">
        <v>-0.11177451124824711</v>
      </c>
      <c r="I96" s="66">
        <v>319608.43870585319</v>
      </c>
      <c r="J96" s="151">
        <v>-0.11775921322421146</v>
      </c>
      <c r="K96" s="66">
        <v>150636.93359750314</v>
      </c>
      <c r="L96" s="151">
        <v>-0.26445259200756188</v>
      </c>
      <c r="M96" s="66">
        <v>470245.3723033563</v>
      </c>
      <c r="N96" s="151">
        <v>-0.17073760265607973</v>
      </c>
      <c r="O96" s="66">
        <v>832056.62769670982</v>
      </c>
      <c r="P96" s="151">
        <v>-7.458714272853928E-2</v>
      </c>
      <c r="Q96" s="66">
        <v>1658315</v>
      </c>
      <c r="R96" s="151">
        <v>0.10605875671396214</v>
      </c>
      <c r="S96" s="66">
        <v>589284</v>
      </c>
      <c r="T96" s="151">
        <v>9.8684823829038315E-2</v>
      </c>
      <c r="U96" s="66">
        <v>154131</v>
      </c>
      <c r="V96" s="151">
        <v>9.1262452120843163E-2</v>
      </c>
      <c r="W96" s="66">
        <v>140759</v>
      </c>
      <c r="X96" s="151">
        <v>0.10963169678050022</v>
      </c>
      <c r="Y96" s="66">
        <v>161409</v>
      </c>
      <c r="Z96" s="151">
        <v>0.45540697726842372</v>
      </c>
      <c r="AA96" s="66">
        <v>74083</v>
      </c>
      <c r="AB96" s="151">
        <v>9.1896592382973763E-2</v>
      </c>
      <c r="AC96" s="66">
        <v>117723</v>
      </c>
      <c r="AD96" s="151">
        <v>0.30208713541493837</v>
      </c>
      <c r="AE96" s="66">
        <v>155732</v>
      </c>
      <c r="AF96" s="151">
        <v>0.28770113611933379</v>
      </c>
      <c r="AG96" s="66">
        <v>95462</v>
      </c>
      <c r="AH96" s="151">
        <v>0.20188349050071142</v>
      </c>
      <c r="AI96" s="66">
        <v>131125</v>
      </c>
      <c r="AJ96" s="151">
        <v>0.21271676300578024</v>
      </c>
      <c r="AK96" s="66">
        <v>95785</v>
      </c>
      <c r="AL96" s="151">
        <v>0.22430850247967693</v>
      </c>
      <c r="AM96" s="66">
        <v>41379</v>
      </c>
      <c r="AN96" s="151">
        <v>0.33214216727834645</v>
      </c>
      <c r="AO96" s="66">
        <v>34316</v>
      </c>
      <c r="AP96" s="151">
        <v>0.13727049777954536</v>
      </c>
      <c r="AQ96" s="66">
        <v>111782</v>
      </c>
      <c r="AR96" s="151">
        <v>0.36332812957361704</v>
      </c>
      <c r="AS96" s="66">
        <v>93981</v>
      </c>
      <c r="AT96" s="151">
        <v>0.20933434560498254</v>
      </c>
      <c r="AU96" s="66">
        <v>109247</v>
      </c>
      <c r="AV96" s="151">
        <v>0.18475019249330349</v>
      </c>
      <c r="AW96" s="66">
        <v>13158</v>
      </c>
      <c r="AX96" s="151">
        <v>3.7288135593220417E-2</v>
      </c>
      <c r="AY96" s="66">
        <v>18684</v>
      </c>
      <c r="AZ96" s="151">
        <v>-2.2343153157867168E-2</v>
      </c>
      <c r="BA96" s="66">
        <v>61546</v>
      </c>
      <c r="BB96" s="151">
        <v>1.6331720527767324E-2</v>
      </c>
    </row>
    <row r="97" spans="1:54" s="4" customFormat="1" ht="15" hidden="1" customHeight="1" outlineLevel="1" x14ac:dyDescent="0.25">
      <c r="A97" s="1"/>
      <c r="B97" s="53" t="s">
        <v>78</v>
      </c>
      <c r="C97" s="142">
        <v>382237</v>
      </c>
      <c r="D97" s="395">
        <v>3.9581855908386032E-3</v>
      </c>
      <c r="E97" s="142">
        <v>305525</v>
      </c>
      <c r="F97" s="395">
        <v>-2.7052417043500365E-2</v>
      </c>
      <c r="G97" s="142">
        <v>76712</v>
      </c>
      <c r="H97" s="395">
        <v>0.14993254384649979</v>
      </c>
      <c r="I97" s="142">
        <v>17002.003180370761</v>
      </c>
      <c r="J97" s="150">
        <v>0.12658393323892425</v>
      </c>
      <c r="K97" s="142">
        <v>8381.9426768838875</v>
      </c>
      <c r="L97" s="150">
        <v>-5.8122194861185972E-2</v>
      </c>
      <c r="M97" s="142">
        <v>25383.94585725465</v>
      </c>
      <c r="N97" s="150">
        <v>5.8068844940414976E-2</v>
      </c>
      <c r="O97" s="142">
        <v>51328.05414274535</v>
      </c>
      <c r="P97" s="150">
        <v>0.20152263444782736</v>
      </c>
      <c r="Q97" s="142">
        <v>114817</v>
      </c>
      <c r="R97" s="395">
        <v>-3.3506071890488931E-3</v>
      </c>
      <c r="S97" s="142">
        <v>51458</v>
      </c>
      <c r="T97" s="395">
        <v>-1.9287211740041887E-2</v>
      </c>
      <c r="U97" s="142">
        <v>10543</v>
      </c>
      <c r="V97" s="395">
        <v>2.58830397976062E-2</v>
      </c>
      <c r="W97" s="142">
        <v>11385</v>
      </c>
      <c r="X97" s="395">
        <v>6.2727527303276354E-2</v>
      </c>
      <c r="Y97" s="142">
        <v>9016</v>
      </c>
      <c r="Z97" s="395">
        <v>8.5872576177285387E-2</v>
      </c>
      <c r="AA97" s="142">
        <v>6490</v>
      </c>
      <c r="AB97" s="395">
        <v>-0.21285627653123107</v>
      </c>
      <c r="AC97" s="142">
        <v>9764</v>
      </c>
      <c r="AD97" s="395">
        <v>-1.5030767678805623E-2</v>
      </c>
      <c r="AE97" s="142">
        <v>19077</v>
      </c>
      <c r="AF97" s="395">
        <v>-7.5592382613752007E-2</v>
      </c>
      <c r="AG97" s="142">
        <v>13342</v>
      </c>
      <c r="AH97" s="395">
        <v>8.7988257359536748E-2</v>
      </c>
      <c r="AI97" s="142">
        <v>18060</v>
      </c>
      <c r="AJ97" s="395">
        <v>-0.10505450941526262</v>
      </c>
      <c r="AK97" s="142">
        <v>12696</v>
      </c>
      <c r="AL97" s="395">
        <v>-0.21137958879433505</v>
      </c>
      <c r="AM97" s="142">
        <v>2218</v>
      </c>
      <c r="AN97" s="395">
        <v>-5.9771089444679903E-2</v>
      </c>
      <c r="AO97" s="142">
        <v>3306</v>
      </c>
      <c r="AP97" s="395">
        <v>-1.1659192825112075E-2</v>
      </c>
      <c r="AQ97" s="142">
        <v>6118</v>
      </c>
      <c r="AR97" s="395">
        <v>-6.9930069930069894E-2</v>
      </c>
      <c r="AS97" s="142">
        <v>5829</v>
      </c>
      <c r="AT97" s="395">
        <v>-8.0309245818870334E-2</v>
      </c>
      <c r="AU97" s="142">
        <v>5329</v>
      </c>
      <c r="AV97" s="395">
        <v>-0.12294272547728768</v>
      </c>
      <c r="AW97" s="142">
        <v>853</v>
      </c>
      <c r="AX97" s="395">
        <v>0.49387040280210148</v>
      </c>
      <c r="AY97" s="142">
        <v>1528</v>
      </c>
      <c r="AZ97" s="395">
        <v>0.13017751479289941</v>
      </c>
      <c r="BA97" s="142">
        <v>3696</v>
      </c>
      <c r="BB97" s="395">
        <v>0.19302775984506138</v>
      </c>
    </row>
    <row r="98" spans="1:54" s="4" customFormat="1" ht="15" hidden="1" customHeight="1" outlineLevel="1" x14ac:dyDescent="0.25">
      <c r="A98" s="1"/>
      <c r="B98" s="53" t="s">
        <v>79</v>
      </c>
      <c r="C98" s="142">
        <v>369547</v>
      </c>
      <c r="D98" s="395">
        <v>-4.1586484846284355E-2</v>
      </c>
      <c r="E98" s="142">
        <v>287537</v>
      </c>
      <c r="F98" s="395">
        <v>-7.595477742213308E-2</v>
      </c>
      <c r="G98" s="142">
        <v>82010</v>
      </c>
      <c r="H98" s="395">
        <v>0.10213680956860638</v>
      </c>
      <c r="I98" s="142">
        <v>18719.323453623911</v>
      </c>
      <c r="J98" s="150">
        <v>6.5260069973468671E-2</v>
      </c>
      <c r="K98" s="142">
        <v>11512.2809278276</v>
      </c>
      <c r="L98" s="150">
        <v>0.13100905200629742</v>
      </c>
      <c r="M98" s="142">
        <v>30231.604381451511</v>
      </c>
      <c r="N98" s="150">
        <v>8.9375825308745105E-2</v>
      </c>
      <c r="O98" s="142">
        <v>51778.395618548486</v>
      </c>
      <c r="P98" s="150">
        <v>0.10972669251389577</v>
      </c>
      <c r="Q98" s="142">
        <v>112439</v>
      </c>
      <c r="R98" s="395">
        <v>-5.9048495752960339E-2</v>
      </c>
      <c r="S98" s="142">
        <v>46203</v>
      </c>
      <c r="T98" s="395">
        <v>-2.4821123282466884E-2</v>
      </c>
      <c r="U98" s="142">
        <v>12500</v>
      </c>
      <c r="V98" s="395">
        <v>-6.6746304315365101E-2</v>
      </c>
      <c r="W98" s="142">
        <v>10187</v>
      </c>
      <c r="X98" s="395">
        <v>0.10189291508923737</v>
      </c>
      <c r="Y98" s="142">
        <v>11071</v>
      </c>
      <c r="Z98" s="395">
        <v>-9.4837612955175343E-3</v>
      </c>
      <c r="AA98" s="142">
        <v>6360</v>
      </c>
      <c r="AB98" s="395">
        <v>-0.17786970010341263</v>
      </c>
      <c r="AC98" s="142">
        <v>8460</v>
      </c>
      <c r="AD98" s="395">
        <v>4.2000246335755609E-2</v>
      </c>
      <c r="AE98" s="142">
        <v>16005</v>
      </c>
      <c r="AF98" s="395">
        <v>-0.24908510837946884</v>
      </c>
      <c r="AG98" s="142">
        <v>11642</v>
      </c>
      <c r="AH98" s="395">
        <v>-0.13928729853615263</v>
      </c>
      <c r="AI98" s="142">
        <v>15233</v>
      </c>
      <c r="AJ98" s="395">
        <v>-0.19640219455581343</v>
      </c>
      <c r="AK98" s="142">
        <v>13135</v>
      </c>
      <c r="AL98" s="395">
        <v>-0.17566210618802558</v>
      </c>
      <c r="AM98" s="142">
        <v>2362</v>
      </c>
      <c r="AN98" s="395">
        <v>3.1441048034934527E-2</v>
      </c>
      <c r="AO98" s="142">
        <v>2780</v>
      </c>
      <c r="AP98" s="395">
        <v>2.4318349299926378E-2</v>
      </c>
      <c r="AQ98" s="142">
        <v>3597</v>
      </c>
      <c r="AR98" s="395">
        <v>0.13006597549481613</v>
      </c>
      <c r="AS98" s="142">
        <v>5123</v>
      </c>
      <c r="AT98" s="395">
        <v>-0.17847979474021813</v>
      </c>
      <c r="AU98" s="142">
        <v>5110</v>
      </c>
      <c r="AV98" s="395">
        <v>-0.10554874846840534</v>
      </c>
      <c r="AW98" s="142">
        <v>768</v>
      </c>
      <c r="AX98" s="395">
        <v>4.0650406504065151E-2</v>
      </c>
      <c r="AY98" s="142">
        <v>1349</v>
      </c>
      <c r="AZ98" s="395">
        <v>0.22192028985507251</v>
      </c>
      <c r="BA98" s="142">
        <v>3213</v>
      </c>
      <c r="BB98" s="395">
        <v>0.10071942446043169</v>
      </c>
    </row>
    <row r="99" spans="1:54" s="4" customFormat="1" ht="15" hidden="1" customHeight="1" outlineLevel="1" x14ac:dyDescent="0.25">
      <c r="A99" s="1"/>
      <c r="B99" s="53" t="s">
        <v>80</v>
      </c>
      <c r="C99" s="142">
        <v>404361</v>
      </c>
      <c r="D99" s="395">
        <v>-1.2568741025816399E-2</v>
      </c>
      <c r="E99" s="142">
        <v>303101</v>
      </c>
      <c r="F99" s="395">
        <v>-8.2749020260557749E-2</v>
      </c>
      <c r="G99" s="142">
        <v>101260</v>
      </c>
      <c r="H99" s="395">
        <v>0.28075079367086997</v>
      </c>
      <c r="I99" s="142">
        <v>22449.786372102204</v>
      </c>
      <c r="J99" s="150">
        <v>0.49488262338579569</v>
      </c>
      <c r="K99" s="142">
        <v>13330.293963660084</v>
      </c>
      <c r="L99" s="150">
        <v>0.24179294018207775</v>
      </c>
      <c r="M99" s="142">
        <v>35780.080335762286</v>
      </c>
      <c r="N99" s="150">
        <v>0.3893841870190422</v>
      </c>
      <c r="O99" s="142">
        <v>65479.919664237714</v>
      </c>
      <c r="P99" s="150">
        <v>0.22827375266373551</v>
      </c>
      <c r="Q99" s="142">
        <v>125351</v>
      </c>
      <c r="R99" s="395">
        <v>-4.6056967704536378E-3</v>
      </c>
      <c r="S99" s="142">
        <v>50145</v>
      </c>
      <c r="T99" s="395">
        <v>-4.3691357082920157E-2</v>
      </c>
      <c r="U99" s="142">
        <v>10964</v>
      </c>
      <c r="V99" s="395">
        <v>-6.2425175303574498E-2</v>
      </c>
      <c r="W99" s="142">
        <v>8525</v>
      </c>
      <c r="X99" s="395">
        <v>-9.5490716180371304E-2</v>
      </c>
      <c r="Y99" s="142">
        <v>9268</v>
      </c>
      <c r="Z99" s="395">
        <v>-7.0690865336408337E-2</v>
      </c>
      <c r="AA99" s="142">
        <v>6522</v>
      </c>
      <c r="AB99" s="395">
        <v>-0.12714132762312635</v>
      </c>
      <c r="AC99" s="142">
        <v>6895</v>
      </c>
      <c r="AD99" s="395">
        <v>4.8828719196835957E-2</v>
      </c>
      <c r="AE99" s="142">
        <v>17283</v>
      </c>
      <c r="AF99" s="395">
        <v>-0.27333501513622604</v>
      </c>
      <c r="AG99" s="142">
        <v>11839</v>
      </c>
      <c r="AH99" s="395">
        <v>-0.21885721826339399</v>
      </c>
      <c r="AI99" s="142">
        <v>16055</v>
      </c>
      <c r="AJ99" s="395">
        <v>-0.33323643008430581</v>
      </c>
      <c r="AK99" s="142">
        <v>12247</v>
      </c>
      <c r="AL99" s="395">
        <v>-0.32202170062001767</v>
      </c>
      <c r="AM99" s="142">
        <v>2315</v>
      </c>
      <c r="AN99" s="395">
        <v>-2.8127623845507932E-2</v>
      </c>
      <c r="AO99" s="142">
        <v>2663</v>
      </c>
      <c r="AP99" s="395">
        <v>0.29586374695863737</v>
      </c>
      <c r="AQ99" s="142">
        <v>4672</v>
      </c>
      <c r="AR99" s="395">
        <v>7.3307460112117528E-3</v>
      </c>
      <c r="AS99" s="142">
        <v>5475</v>
      </c>
      <c r="AT99" s="395">
        <v>-0.17532760957975602</v>
      </c>
      <c r="AU99" s="142">
        <v>5565</v>
      </c>
      <c r="AV99" s="395">
        <v>-3.8361845515811344E-2</v>
      </c>
      <c r="AW99" s="142">
        <v>1271</v>
      </c>
      <c r="AX99" s="395">
        <v>0.66797900262467191</v>
      </c>
      <c r="AY99" s="142">
        <v>1407</v>
      </c>
      <c r="AZ99" s="395">
        <v>0.36469447138700284</v>
      </c>
      <c r="BA99" s="142">
        <v>4639</v>
      </c>
      <c r="BB99" s="395">
        <v>0.80998829496683578</v>
      </c>
    </row>
    <row r="100" spans="1:54" s="4" customFormat="1" ht="15" hidden="1" customHeight="1" outlineLevel="1" x14ac:dyDescent="0.25">
      <c r="A100" s="1"/>
      <c r="B100" s="53" t="s">
        <v>81</v>
      </c>
      <c r="C100" s="142">
        <v>422549</v>
      </c>
      <c r="D100" s="395">
        <v>9.8439404440409106E-3</v>
      </c>
      <c r="E100" s="142">
        <v>289593</v>
      </c>
      <c r="F100" s="395">
        <v>5.4998281303708652E-3</v>
      </c>
      <c r="G100" s="142">
        <v>132956</v>
      </c>
      <c r="H100" s="395">
        <v>1.94370538486901E-2</v>
      </c>
      <c r="I100" s="142">
        <v>34958.36102553839</v>
      </c>
      <c r="J100" s="150">
        <v>0.16849527022018052</v>
      </c>
      <c r="K100" s="142">
        <v>19731.431793977426</v>
      </c>
      <c r="L100" s="150">
        <v>1.1561109130667768E-2</v>
      </c>
      <c r="M100" s="142">
        <v>54689.792819515817</v>
      </c>
      <c r="N100" s="150">
        <v>0.10655802561628724</v>
      </c>
      <c r="O100" s="142">
        <v>78266.207180484183</v>
      </c>
      <c r="P100" s="150">
        <v>-3.3722621613056947E-2</v>
      </c>
      <c r="Q100" s="142">
        <v>138930</v>
      </c>
      <c r="R100" s="395">
        <v>0.10798309275061801</v>
      </c>
      <c r="S100" s="142">
        <v>45202</v>
      </c>
      <c r="T100" s="395">
        <v>-0.11259006223373969</v>
      </c>
      <c r="U100" s="142">
        <v>11778</v>
      </c>
      <c r="V100" s="395">
        <v>-0.12248547161376844</v>
      </c>
      <c r="W100" s="142">
        <v>12948</v>
      </c>
      <c r="X100" s="395">
        <v>5.6031318815757292E-2</v>
      </c>
      <c r="Y100" s="142">
        <v>13544</v>
      </c>
      <c r="Z100" s="395">
        <v>2.8632186526923453E-2</v>
      </c>
      <c r="AA100" s="142">
        <v>5935</v>
      </c>
      <c r="AB100" s="395">
        <v>-0.18843156023519758</v>
      </c>
      <c r="AC100" s="142">
        <v>5337</v>
      </c>
      <c r="AD100" s="395">
        <v>-0.15446768060836502</v>
      </c>
      <c r="AE100" s="142">
        <v>8819</v>
      </c>
      <c r="AF100" s="395">
        <v>-7.3147661586967949E-2</v>
      </c>
      <c r="AG100" s="142">
        <v>3407</v>
      </c>
      <c r="AH100" s="395">
        <v>-0.20619757688723206</v>
      </c>
      <c r="AI100" s="142">
        <v>5616</v>
      </c>
      <c r="AJ100" s="395">
        <v>-0.27263307861675945</v>
      </c>
      <c r="AK100" s="142">
        <v>4530</v>
      </c>
      <c r="AL100" s="395">
        <v>-0.32599315578038979</v>
      </c>
      <c r="AM100" s="142">
        <v>2811</v>
      </c>
      <c r="AN100" s="395">
        <v>-6.049465240641716E-2</v>
      </c>
      <c r="AO100" s="142">
        <v>2483</v>
      </c>
      <c r="AP100" s="395">
        <v>-0.12199434229137196</v>
      </c>
      <c r="AQ100" s="142">
        <v>6951</v>
      </c>
      <c r="AR100" s="395">
        <v>0.29973821989528804</v>
      </c>
      <c r="AS100" s="142">
        <v>5778</v>
      </c>
      <c r="AT100" s="395">
        <v>-7.4483421432003816E-2</v>
      </c>
      <c r="AU100" s="142">
        <v>6303</v>
      </c>
      <c r="AV100" s="395">
        <v>-8.9425021670037519E-2</v>
      </c>
      <c r="AW100" s="142">
        <v>1309</v>
      </c>
      <c r="AX100" s="395">
        <v>-5.8273381294964066E-2</v>
      </c>
      <c r="AY100" s="142">
        <v>1435</v>
      </c>
      <c r="AZ100" s="395">
        <v>-0.31958274063537218</v>
      </c>
      <c r="BA100" s="142">
        <v>6477</v>
      </c>
      <c r="BB100" s="395">
        <v>1.0719769673704413</v>
      </c>
    </row>
    <row r="101" spans="1:54" s="4" customFormat="1" ht="15" hidden="1" customHeight="1" outlineLevel="1" x14ac:dyDescent="0.25">
      <c r="A101" s="1"/>
      <c r="B101" s="53" t="s">
        <v>82</v>
      </c>
      <c r="C101" s="142">
        <v>361297</v>
      </c>
      <c r="D101" s="395">
        <v>3.1413702243550334E-2</v>
      </c>
      <c r="E101" s="142">
        <v>221720</v>
      </c>
      <c r="F101" s="395">
        <v>1.2595792877302836E-2</v>
      </c>
      <c r="G101" s="142">
        <v>139577</v>
      </c>
      <c r="H101" s="395">
        <v>6.278791755183466E-2</v>
      </c>
      <c r="I101" s="142">
        <v>42908.175265974191</v>
      </c>
      <c r="J101" s="150">
        <v>0.27360466298755104</v>
      </c>
      <c r="K101" s="142">
        <v>21412.350727101042</v>
      </c>
      <c r="L101" s="150">
        <v>0.2632165513815885</v>
      </c>
      <c r="M101" s="142">
        <v>64320.525993075236</v>
      </c>
      <c r="N101" s="150">
        <v>0.27012753328288763</v>
      </c>
      <c r="O101" s="142">
        <v>75256.474006924778</v>
      </c>
      <c r="P101" s="150">
        <v>-6.7338304251131187E-2</v>
      </c>
      <c r="Q101" s="142">
        <v>109474</v>
      </c>
      <c r="R101" s="395">
        <v>-3.0911955809712621E-2</v>
      </c>
      <c r="S101" s="142">
        <v>38552</v>
      </c>
      <c r="T101" s="395">
        <v>5.0405972426570855E-2</v>
      </c>
      <c r="U101" s="142">
        <v>13350</v>
      </c>
      <c r="V101" s="395">
        <v>0.29435718440954051</v>
      </c>
      <c r="W101" s="142">
        <v>8821</v>
      </c>
      <c r="X101" s="395">
        <v>8.766954377311964E-2</v>
      </c>
      <c r="Y101" s="142">
        <v>8128</v>
      </c>
      <c r="Z101" s="395">
        <v>0.16031406138472515</v>
      </c>
      <c r="AA101" s="142">
        <v>5675</v>
      </c>
      <c r="AB101" s="395">
        <v>-0.31766261873271617</v>
      </c>
      <c r="AC101" s="142">
        <v>5238</v>
      </c>
      <c r="AD101" s="395">
        <v>0.186409966024915</v>
      </c>
      <c r="AE101" s="142">
        <v>1066</v>
      </c>
      <c r="AF101" s="395">
        <v>-1.0213556174558991E-2</v>
      </c>
      <c r="AG101" s="142">
        <v>1039</v>
      </c>
      <c r="AH101" s="395">
        <v>4.6162162162162161</v>
      </c>
      <c r="AI101" s="142">
        <v>227</v>
      </c>
      <c r="AJ101" s="395">
        <v>-0.62786885245901636</v>
      </c>
      <c r="AK101" s="142">
        <v>1674</v>
      </c>
      <c r="AL101" s="395">
        <v>-0.15326251896813359</v>
      </c>
      <c r="AM101" s="142">
        <v>2341</v>
      </c>
      <c r="AN101" s="395">
        <v>8.8331008833100855E-2</v>
      </c>
      <c r="AO101" s="142">
        <v>1514</v>
      </c>
      <c r="AP101" s="395">
        <v>-0.1353512278697887</v>
      </c>
      <c r="AQ101" s="142">
        <v>5637</v>
      </c>
      <c r="AR101" s="395">
        <v>-0.24396459227467815</v>
      </c>
      <c r="AS101" s="142">
        <v>4454</v>
      </c>
      <c r="AT101" s="395">
        <v>-0.18514452982070984</v>
      </c>
      <c r="AU101" s="142">
        <v>7597</v>
      </c>
      <c r="AV101" s="395">
        <v>0.63200859291084854</v>
      </c>
      <c r="AW101" s="142">
        <v>901</v>
      </c>
      <c r="AX101" s="395">
        <v>-0.13779904306220092</v>
      </c>
      <c r="AY101" s="142">
        <v>1561</v>
      </c>
      <c r="AZ101" s="395">
        <v>5.1178451178451212E-2</v>
      </c>
      <c r="BA101" s="142">
        <v>4471</v>
      </c>
      <c r="BB101" s="395">
        <v>0.3651908396946566</v>
      </c>
    </row>
    <row r="102" spans="1:54" s="4" customFormat="1" ht="15" hidden="1" customHeight="1" outlineLevel="1" x14ac:dyDescent="0.25">
      <c r="A102" s="1"/>
      <c r="B102" s="53" t="s">
        <v>83</v>
      </c>
      <c r="C102" s="142">
        <v>374943</v>
      </c>
      <c r="D102" s="395">
        <v>7.1700518496075505E-2</v>
      </c>
      <c r="E102" s="142">
        <v>230623</v>
      </c>
      <c r="F102" s="395">
        <v>7.0896891179680122E-2</v>
      </c>
      <c r="G102" s="142">
        <v>144320</v>
      </c>
      <c r="H102" s="395">
        <v>7.2987219615919363E-2</v>
      </c>
      <c r="I102" s="142">
        <v>33064.88037810642</v>
      </c>
      <c r="J102" s="150">
        <v>0.10686161239698055</v>
      </c>
      <c r="K102" s="142">
        <v>20445.51669461808</v>
      </c>
      <c r="L102" s="150">
        <v>0.1632746518755388</v>
      </c>
      <c r="M102" s="142">
        <v>53510.397072724503</v>
      </c>
      <c r="N102" s="150">
        <v>0.12775809083819567</v>
      </c>
      <c r="O102" s="142">
        <v>90809.602927275497</v>
      </c>
      <c r="P102" s="150">
        <v>4.3134733765607614E-2</v>
      </c>
      <c r="Q102" s="142">
        <v>120231</v>
      </c>
      <c r="R102" s="395">
        <v>9.3695136039879667E-2</v>
      </c>
      <c r="S102" s="142">
        <v>34681</v>
      </c>
      <c r="T102" s="395">
        <v>3.4358316681082135E-2</v>
      </c>
      <c r="U102" s="142">
        <v>6938</v>
      </c>
      <c r="V102" s="395">
        <v>-0.24595152700793388</v>
      </c>
      <c r="W102" s="142">
        <v>8914</v>
      </c>
      <c r="X102" s="395">
        <v>0.15841455490578293</v>
      </c>
      <c r="Y102" s="142">
        <v>6068</v>
      </c>
      <c r="Z102" s="395">
        <v>0.18794048551292097</v>
      </c>
      <c r="AA102" s="142">
        <v>5964</v>
      </c>
      <c r="AB102" s="395">
        <v>3.4518647007805825E-2</v>
      </c>
      <c r="AC102" s="142">
        <v>5900</v>
      </c>
      <c r="AD102" s="395">
        <v>0.11573373676248111</v>
      </c>
      <c r="AE102" s="142">
        <v>1611</v>
      </c>
      <c r="AF102" s="395">
        <v>4.542504866969499E-2</v>
      </c>
      <c r="AG102" s="142">
        <v>1227</v>
      </c>
      <c r="AH102" s="395">
        <v>0.22089552238805976</v>
      </c>
      <c r="AI102" s="142">
        <v>410</v>
      </c>
      <c r="AJ102" s="395">
        <v>1.1925133689839571</v>
      </c>
      <c r="AK102" s="142">
        <v>1491</v>
      </c>
      <c r="AL102" s="395">
        <v>-0.33733333333333337</v>
      </c>
      <c r="AM102" s="142">
        <v>1952</v>
      </c>
      <c r="AN102" s="395">
        <v>-0.10786106032906762</v>
      </c>
      <c r="AO102" s="142">
        <v>1737</v>
      </c>
      <c r="AP102" s="395">
        <v>0.22323943661971835</v>
      </c>
      <c r="AQ102" s="142">
        <v>6927</v>
      </c>
      <c r="AR102" s="395">
        <v>0.10337687161516396</v>
      </c>
      <c r="AS102" s="142">
        <v>8009</v>
      </c>
      <c r="AT102" s="395">
        <v>-9.9505284461434695E-2</v>
      </c>
      <c r="AU102" s="142">
        <v>7625</v>
      </c>
      <c r="AV102" s="395">
        <v>-0.12103746397694526</v>
      </c>
      <c r="AW102" s="142">
        <v>1254</v>
      </c>
      <c r="AX102" s="395">
        <v>0.11367673179396087</v>
      </c>
      <c r="AY102" s="142">
        <v>1693</v>
      </c>
      <c r="AZ102" s="395">
        <v>0.29138062547673527</v>
      </c>
      <c r="BA102" s="142">
        <v>7991</v>
      </c>
      <c r="BB102" s="395">
        <v>1.0164017158718144</v>
      </c>
    </row>
    <row r="103" spans="1:54" s="4" customFormat="1" ht="15" hidden="1" customHeight="1" outlineLevel="1" x14ac:dyDescent="0.25">
      <c r="A103" s="1"/>
      <c r="B103" s="53" t="s">
        <v>84</v>
      </c>
      <c r="C103" s="142">
        <v>451259</v>
      </c>
      <c r="D103" s="395">
        <v>3.9300314374877576E-2</v>
      </c>
      <c r="E103" s="142">
        <v>277347</v>
      </c>
      <c r="F103" s="395">
        <v>9.4213447904460956E-2</v>
      </c>
      <c r="G103" s="142">
        <v>173912</v>
      </c>
      <c r="H103" s="395">
        <v>-3.7714133947147066E-2</v>
      </c>
      <c r="I103" s="142">
        <v>41537.479475511725</v>
      </c>
      <c r="J103" s="150">
        <v>-4.2506784769759109E-3</v>
      </c>
      <c r="K103" s="142">
        <v>25384.627990677171</v>
      </c>
      <c r="L103" s="150">
        <v>9.1132737234934869E-2</v>
      </c>
      <c r="M103" s="142">
        <v>66922.1074661889</v>
      </c>
      <c r="N103" s="150">
        <v>2.9899365665517097E-2</v>
      </c>
      <c r="O103" s="142">
        <v>106989.89253381111</v>
      </c>
      <c r="P103" s="150">
        <v>-7.5671143880865488E-2</v>
      </c>
      <c r="Q103" s="142">
        <v>136262</v>
      </c>
      <c r="R103" s="395">
        <v>9.6985066215835358E-2</v>
      </c>
      <c r="S103" s="142">
        <v>38658</v>
      </c>
      <c r="T103" s="395">
        <v>7.7634990103977897E-2</v>
      </c>
      <c r="U103" s="142">
        <v>14393</v>
      </c>
      <c r="V103" s="395">
        <v>-8.9741968125474303E-2</v>
      </c>
      <c r="W103" s="142">
        <v>12322</v>
      </c>
      <c r="X103" s="395">
        <v>0.10076826871538325</v>
      </c>
      <c r="Y103" s="142">
        <v>10252</v>
      </c>
      <c r="Z103" s="395">
        <v>0.29772151898734167</v>
      </c>
      <c r="AA103" s="142">
        <v>6394</v>
      </c>
      <c r="AB103" s="395">
        <v>4.5796532548249891E-2</v>
      </c>
      <c r="AC103" s="142">
        <v>8300</v>
      </c>
      <c r="AD103" s="395">
        <v>0.18605315804515565</v>
      </c>
      <c r="AE103" s="142">
        <v>1976</v>
      </c>
      <c r="AF103" s="395">
        <v>-6.3950734249170971E-2</v>
      </c>
      <c r="AG103" s="142">
        <v>2077</v>
      </c>
      <c r="AH103" s="395">
        <v>0.15517241379310343</v>
      </c>
      <c r="AI103" s="142">
        <v>372</v>
      </c>
      <c r="AJ103" s="395">
        <v>4.2016806722689148E-2</v>
      </c>
      <c r="AK103" s="142">
        <v>1683</v>
      </c>
      <c r="AL103" s="395">
        <v>-0.11884816753926697</v>
      </c>
      <c r="AM103" s="142">
        <v>3209</v>
      </c>
      <c r="AN103" s="395">
        <v>-3.5177390258568808E-2</v>
      </c>
      <c r="AO103" s="142">
        <v>2685</v>
      </c>
      <c r="AP103" s="395">
        <v>0.19227353463587926</v>
      </c>
      <c r="AQ103" s="142">
        <v>10098</v>
      </c>
      <c r="AR103" s="395">
        <v>0.40406006674082318</v>
      </c>
      <c r="AS103" s="142">
        <v>9779</v>
      </c>
      <c r="AT103" s="395">
        <v>0.18763662861306774</v>
      </c>
      <c r="AU103" s="142">
        <v>10740</v>
      </c>
      <c r="AV103" s="395">
        <v>3.6279428791972101E-2</v>
      </c>
      <c r="AW103" s="142">
        <v>1506</v>
      </c>
      <c r="AX103" s="395">
        <v>0.11225997045790259</v>
      </c>
      <c r="AY103" s="142">
        <v>2105</v>
      </c>
      <c r="AZ103" s="395">
        <v>5.9386009058882694E-2</v>
      </c>
      <c r="BA103" s="142">
        <v>4536</v>
      </c>
      <c r="BB103" s="395">
        <v>1.3404825737265424E-2</v>
      </c>
    </row>
    <row r="104" spans="1:54" s="4" customFormat="1" ht="15" hidden="1" customHeight="1" outlineLevel="1" x14ac:dyDescent="0.25">
      <c r="A104" s="1"/>
      <c r="B104" s="53" t="s">
        <v>85</v>
      </c>
      <c r="C104" s="142">
        <v>465198</v>
      </c>
      <c r="D104" s="395">
        <v>-5.5239406390156232E-3</v>
      </c>
      <c r="E104" s="142">
        <v>262018</v>
      </c>
      <c r="F104" s="395">
        <v>7.0374319317295209E-2</v>
      </c>
      <c r="G104" s="142">
        <v>203180</v>
      </c>
      <c r="H104" s="395">
        <v>-8.884215058006828E-2</v>
      </c>
      <c r="I104" s="142">
        <v>48527.905376480478</v>
      </c>
      <c r="J104" s="150">
        <v>-6.0439659167155435E-2</v>
      </c>
      <c r="K104" s="142">
        <v>29656.658052036593</v>
      </c>
      <c r="L104" s="150">
        <v>0.31388185740359398</v>
      </c>
      <c r="M104" s="142">
        <v>78184.563428517067</v>
      </c>
      <c r="N104" s="150">
        <v>5.339688410064225E-2</v>
      </c>
      <c r="O104" s="142">
        <v>124995.43657148295</v>
      </c>
      <c r="P104" s="150">
        <v>-0.1598054025375939</v>
      </c>
      <c r="Q104" s="142">
        <v>124612</v>
      </c>
      <c r="R104" s="395">
        <v>8.2152285674586656E-2</v>
      </c>
      <c r="S104" s="142">
        <v>36979</v>
      </c>
      <c r="T104" s="395">
        <v>5.3322699176802324E-2</v>
      </c>
      <c r="U104" s="142">
        <v>13538</v>
      </c>
      <c r="V104" s="395">
        <v>-7.1149228130360176E-2</v>
      </c>
      <c r="W104" s="142">
        <v>10199</v>
      </c>
      <c r="X104" s="395">
        <v>-1.1149893348846196E-2</v>
      </c>
      <c r="Y104" s="142">
        <v>9743</v>
      </c>
      <c r="Z104" s="395">
        <v>-6.5060934651185121E-2</v>
      </c>
      <c r="AA104" s="142">
        <v>4809</v>
      </c>
      <c r="AB104" s="395">
        <v>-0.13909774436090228</v>
      </c>
      <c r="AC104" s="142">
        <v>15211</v>
      </c>
      <c r="AD104" s="395">
        <v>-2.2115075538412077E-2</v>
      </c>
      <c r="AE104" s="142">
        <v>1455</v>
      </c>
      <c r="AF104" s="395">
        <v>0.86777920410783049</v>
      </c>
      <c r="AG104" s="142">
        <v>1469</v>
      </c>
      <c r="AH104" s="395">
        <v>0.95086321381142103</v>
      </c>
      <c r="AI104" s="142">
        <v>374</v>
      </c>
      <c r="AJ104" s="395">
        <v>3.4000000000000004</v>
      </c>
      <c r="AK104" s="142">
        <v>1171</v>
      </c>
      <c r="AL104" s="395">
        <v>-0.20285908781484008</v>
      </c>
      <c r="AM104" s="142">
        <v>1865</v>
      </c>
      <c r="AN104" s="395">
        <v>-8.846529814271753E-2</v>
      </c>
      <c r="AO104" s="142">
        <v>2077</v>
      </c>
      <c r="AP104" s="395">
        <v>0.2459508098380323</v>
      </c>
      <c r="AQ104" s="142">
        <v>8994</v>
      </c>
      <c r="AR104" s="395">
        <v>0.41704742397983297</v>
      </c>
      <c r="AS104" s="142">
        <v>7495</v>
      </c>
      <c r="AT104" s="395">
        <v>0.22687837616631201</v>
      </c>
      <c r="AU104" s="142">
        <v>13864</v>
      </c>
      <c r="AV104" s="395">
        <v>0.21977828611648786</v>
      </c>
      <c r="AW104" s="142">
        <v>761</v>
      </c>
      <c r="AX104" s="395">
        <v>-0.27316141356255974</v>
      </c>
      <c r="AY104" s="142">
        <v>2253</v>
      </c>
      <c r="AZ104" s="395">
        <v>1.3495276653171295E-2</v>
      </c>
      <c r="BA104" s="142">
        <v>5149</v>
      </c>
      <c r="BB104" s="395">
        <v>0.22887828162291179</v>
      </c>
    </row>
    <row r="105" spans="1:54" s="4" customFormat="1" ht="15" hidden="1" customHeight="1" outlineLevel="1" x14ac:dyDescent="0.25">
      <c r="A105" s="1"/>
      <c r="B105" s="53" t="s">
        <v>86</v>
      </c>
      <c r="C105" s="142">
        <v>363673</v>
      </c>
      <c r="D105" s="395">
        <v>2.6704195768659567E-2</v>
      </c>
      <c r="E105" s="142">
        <v>234415</v>
      </c>
      <c r="F105" s="395">
        <v>6.0946191202494671E-2</v>
      </c>
      <c r="G105" s="142">
        <v>129258</v>
      </c>
      <c r="H105" s="395">
        <v>-3.0067909803774384E-2</v>
      </c>
      <c r="I105" s="142">
        <v>35951.574882075474</v>
      </c>
      <c r="J105" s="150">
        <v>0.31474713937743393</v>
      </c>
      <c r="K105" s="142">
        <v>17742.489622641508</v>
      </c>
      <c r="L105" s="150">
        <v>-4.1980778229989024E-2</v>
      </c>
      <c r="M105" s="142">
        <v>53694.064504716982</v>
      </c>
      <c r="N105" s="150">
        <v>0.1707023226234694</v>
      </c>
      <c r="O105" s="142">
        <v>75563.935495283018</v>
      </c>
      <c r="P105" s="150">
        <v>-0.13542574801832752</v>
      </c>
      <c r="Q105" s="142">
        <v>114938</v>
      </c>
      <c r="R105" s="395">
        <v>-3.6581137309292799E-3</v>
      </c>
      <c r="S105" s="142">
        <v>41933</v>
      </c>
      <c r="T105" s="395">
        <v>0.14856610698731809</v>
      </c>
      <c r="U105" s="142">
        <v>9228</v>
      </c>
      <c r="V105" s="395">
        <v>3.2615786040444128E-3</v>
      </c>
      <c r="W105" s="142">
        <v>9808</v>
      </c>
      <c r="X105" s="395">
        <v>0.19101396478445665</v>
      </c>
      <c r="Y105" s="142">
        <v>6284</v>
      </c>
      <c r="Z105" s="395">
        <v>0.19558599695585999</v>
      </c>
      <c r="AA105" s="142">
        <v>4940</v>
      </c>
      <c r="AB105" s="395">
        <v>5.2407328504473716E-2</v>
      </c>
      <c r="AC105" s="142">
        <v>6497</v>
      </c>
      <c r="AD105" s="395">
        <v>0.24966339680707827</v>
      </c>
      <c r="AE105" s="142">
        <v>1767</v>
      </c>
      <c r="AF105" s="395">
        <v>-0.18458698661744344</v>
      </c>
      <c r="AG105" s="142">
        <v>1198</v>
      </c>
      <c r="AH105" s="395">
        <v>-7.5617283950617287E-2</v>
      </c>
      <c r="AI105" s="142">
        <v>225</v>
      </c>
      <c r="AJ105" s="395">
        <v>-0.56479690522243708</v>
      </c>
      <c r="AK105" s="142">
        <v>1075</v>
      </c>
      <c r="AL105" s="395">
        <v>-0.50231481481481488</v>
      </c>
      <c r="AM105" s="142">
        <v>2490</v>
      </c>
      <c r="AN105" s="395">
        <v>4.5779084418311689E-2</v>
      </c>
      <c r="AO105" s="142">
        <v>2150</v>
      </c>
      <c r="AP105" s="395">
        <v>0.32063882063882065</v>
      </c>
      <c r="AQ105" s="142">
        <v>7346</v>
      </c>
      <c r="AR105" s="395">
        <v>0.37462574850299402</v>
      </c>
      <c r="AS105" s="142">
        <v>8037</v>
      </c>
      <c r="AT105" s="395">
        <v>8.5347738014854846E-2</v>
      </c>
      <c r="AU105" s="142">
        <v>8362</v>
      </c>
      <c r="AV105" s="395">
        <v>0.15753045404208188</v>
      </c>
      <c r="AW105" s="142">
        <v>933</v>
      </c>
      <c r="AX105" s="395">
        <v>-0.2420796100731113</v>
      </c>
      <c r="AY105" s="142">
        <v>1704</v>
      </c>
      <c r="AZ105" s="395">
        <v>-1.7574692442882123E-3</v>
      </c>
      <c r="BA105" s="142">
        <v>5500</v>
      </c>
      <c r="BB105" s="395">
        <v>0.59976730657358934</v>
      </c>
    </row>
    <row r="106" spans="1:54" s="4" customFormat="1" ht="15" hidden="1" customHeight="1" outlineLevel="1" x14ac:dyDescent="0.25">
      <c r="A106" s="1"/>
      <c r="B106" s="53" t="s">
        <v>87</v>
      </c>
      <c r="C106" s="142">
        <v>433607</v>
      </c>
      <c r="D106" s="395">
        <v>7.0975693492495218E-2</v>
      </c>
      <c r="E106" s="142">
        <v>323564</v>
      </c>
      <c r="F106" s="395">
        <v>0.11928490630653688</v>
      </c>
      <c r="G106" s="142">
        <v>110043</v>
      </c>
      <c r="H106" s="395">
        <v>-4.9632956213835344E-2</v>
      </c>
      <c r="I106" s="142">
        <v>27944.39095224168</v>
      </c>
      <c r="J106" s="150">
        <v>-0.11495465209200872</v>
      </c>
      <c r="K106" s="142">
        <v>15327.077685430031</v>
      </c>
      <c r="L106" s="150">
        <v>-5.5880979472767822E-2</v>
      </c>
      <c r="M106" s="142">
        <v>43271.468637671715</v>
      </c>
      <c r="N106" s="150">
        <v>-9.4894975653040503E-2</v>
      </c>
      <c r="O106" s="142">
        <v>66771.531362438327</v>
      </c>
      <c r="P106" s="150">
        <v>-1.7802408264143588E-2</v>
      </c>
      <c r="Q106" s="142">
        <v>154556</v>
      </c>
      <c r="R106" s="395">
        <v>8.7549432146023509E-2</v>
      </c>
      <c r="S106" s="142">
        <v>48166</v>
      </c>
      <c r="T106" s="395">
        <v>8.7317711860580571E-2</v>
      </c>
      <c r="U106" s="142">
        <v>13916</v>
      </c>
      <c r="V106" s="395">
        <v>4.1460859152821383E-2</v>
      </c>
      <c r="W106" s="142">
        <v>10024</v>
      </c>
      <c r="X106" s="395">
        <v>8.1687709075213055E-2</v>
      </c>
      <c r="Y106" s="142">
        <v>9854</v>
      </c>
      <c r="Z106" s="395">
        <v>0.21444417056938625</v>
      </c>
      <c r="AA106" s="142">
        <v>6136</v>
      </c>
      <c r="AB106" s="395">
        <v>7.2352324362111142E-2</v>
      </c>
      <c r="AC106" s="142">
        <v>4485</v>
      </c>
      <c r="AD106" s="395">
        <v>-9.0448184952342303E-2</v>
      </c>
      <c r="AE106" s="142">
        <v>12386</v>
      </c>
      <c r="AF106" s="395">
        <v>0.32300790429395421</v>
      </c>
      <c r="AG106" s="142">
        <v>8146</v>
      </c>
      <c r="AH106" s="395">
        <v>0.39725557461406513</v>
      </c>
      <c r="AI106" s="142">
        <v>11475</v>
      </c>
      <c r="AJ106" s="395">
        <v>0.29646367642074334</v>
      </c>
      <c r="AK106" s="142">
        <v>7342</v>
      </c>
      <c r="AL106" s="395">
        <v>4.0090664400056708E-2</v>
      </c>
      <c r="AM106" s="142">
        <v>4143</v>
      </c>
      <c r="AN106" s="395">
        <v>0.13196721311475401</v>
      </c>
      <c r="AO106" s="142">
        <v>2565</v>
      </c>
      <c r="AP106" s="395">
        <v>0.20309568480300189</v>
      </c>
      <c r="AQ106" s="142">
        <v>8461</v>
      </c>
      <c r="AR106" s="395">
        <v>0.27616892911010549</v>
      </c>
      <c r="AS106" s="142">
        <v>6488</v>
      </c>
      <c r="AT106" s="395">
        <v>8.5496657857919711E-3</v>
      </c>
      <c r="AU106" s="142">
        <v>7645</v>
      </c>
      <c r="AV106" s="395">
        <v>0.38170974155069581</v>
      </c>
      <c r="AW106" s="142">
        <v>1042</v>
      </c>
      <c r="AX106" s="395">
        <v>-0.10481099656357384</v>
      </c>
      <c r="AY106" s="142">
        <v>1479</v>
      </c>
      <c r="AZ106" s="395">
        <v>2.5658807212205259E-2</v>
      </c>
      <c r="BA106" s="142">
        <v>5255</v>
      </c>
      <c r="BB106" s="395">
        <v>0.65407617248977012</v>
      </c>
    </row>
    <row r="107" spans="1:54" s="4" customFormat="1" ht="15" hidden="1" customHeight="1" outlineLevel="1" x14ac:dyDescent="0.25">
      <c r="A107" s="1"/>
      <c r="B107" s="53" t="s">
        <v>88</v>
      </c>
      <c r="C107" s="142">
        <v>396639</v>
      </c>
      <c r="D107" s="395">
        <v>6.6801684767698877E-2</v>
      </c>
      <c r="E107" s="142">
        <v>316326</v>
      </c>
      <c r="F107" s="395">
        <v>9.6484812351165239E-2</v>
      </c>
      <c r="G107" s="142">
        <v>80313</v>
      </c>
      <c r="H107" s="395">
        <v>-3.5985644152632945E-2</v>
      </c>
      <c r="I107" s="142">
        <v>16642.41061953751</v>
      </c>
      <c r="J107" s="150">
        <v>9.1069268751708732E-2</v>
      </c>
      <c r="K107" s="142">
        <v>9820.9495386867093</v>
      </c>
      <c r="L107" s="150">
        <v>-8.4075845299709129E-2</v>
      </c>
      <c r="M107" s="142">
        <v>26463.360158224219</v>
      </c>
      <c r="N107" s="150">
        <v>1.8771671130469514E-2</v>
      </c>
      <c r="O107" s="142">
        <v>53849.639841856093</v>
      </c>
      <c r="P107" s="150">
        <v>-6.0793462771719708E-2</v>
      </c>
      <c r="Q107" s="142">
        <v>122455</v>
      </c>
      <c r="R107" s="395">
        <v>0.10105560351028631</v>
      </c>
      <c r="S107" s="142">
        <v>54121</v>
      </c>
      <c r="T107" s="395">
        <v>1.3501872659176017E-2</v>
      </c>
      <c r="U107" s="142">
        <v>11387</v>
      </c>
      <c r="V107" s="395">
        <v>0.19548556430446196</v>
      </c>
      <c r="W107" s="142">
        <v>11806</v>
      </c>
      <c r="X107" s="395">
        <v>2.0838737570255006E-2</v>
      </c>
      <c r="Y107" s="142">
        <v>7872</v>
      </c>
      <c r="Z107" s="395">
        <v>0.25450199203187251</v>
      </c>
      <c r="AA107" s="142">
        <v>4802</v>
      </c>
      <c r="AB107" s="395">
        <v>-6.0090037189273859E-2</v>
      </c>
      <c r="AC107" s="142">
        <v>6274</v>
      </c>
      <c r="AD107" s="395">
        <v>0.2350393700787401</v>
      </c>
      <c r="AE107" s="142">
        <v>21892</v>
      </c>
      <c r="AF107" s="395">
        <v>0.18354327728820885</v>
      </c>
      <c r="AG107" s="142">
        <v>13082</v>
      </c>
      <c r="AH107" s="395">
        <v>-3.160855725812417E-2</v>
      </c>
      <c r="AI107" s="142">
        <v>19394</v>
      </c>
      <c r="AJ107" s="395">
        <v>4.3529728275490953E-2</v>
      </c>
      <c r="AK107" s="142">
        <v>10099</v>
      </c>
      <c r="AL107" s="395">
        <v>-3.5618792971734203E-2</v>
      </c>
      <c r="AM107" s="142">
        <v>3163</v>
      </c>
      <c r="AN107" s="395">
        <v>0.17758749069247948</v>
      </c>
      <c r="AO107" s="142">
        <v>3434</v>
      </c>
      <c r="AP107" s="395">
        <v>0.14428523825391526</v>
      </c>
      <c r="AQ107" s="142">
        <v>6592</v>
      </c>
      <c r="AR107" s="395">
        <v>0.4268398268398268</v>
      </c>
      <c r="AS107" s="142">
        <v>5781</v>
      </c>
      <c r="AT107" s="395">
        <v>0.15967903711133391</v>
      </c>
      <c r="AU107" s="142">
        <v>6833</v>
      </c>
      <c r="AV107" s="395">
        <v>0.32782743878740761</v>
      </c>
      <c r="AW107" s="142">
        <v>847</v>
      </c>
      <c r="AX107" s="395">
        <v>-0.18085106382978722</v>
      </c>
      <c r="AY107" s="142">
        <v>1048</v>
      </c>
      <c r="AZ107" s="395">
        <v>-0.25409252669039151</v>
      </c>
      <c r="BA107" s="142">
        <v>5444</v>
      </c>
      <c r="BB107" s="395">
        <v>1.2864342713145738</v>
      </c>
    </row>
    <row r="108" spans="1:54" s="4" customFormat="1" ht="15" hidden="1" customHeight="1" outlineLevel="1" x14ac:dyDescent="0.25">
      <c r="A108" s="1"/>
      <c r="B108" s="53" t="s">
        <v>89</v>
      </c>
      <c r="C108" s="142">
        <v>406015</v>
      </c>
      <c r="D108" s="395">
        <v>6.7008832719694489E-2</v>
      </c>
      <c r="E108" s="142">
        <v>313372</v>
      </c>
      <c r="F108" s="395">
        <v>0.10772863525818677</v>
      </c>
      <c r="G108" s="142">
        <v>92643</v>
      </c>
      <c r="H108" s="395">
        <v>-5.0993126478933837E-2</v>
      </c>
      <c r="I108" s="142">
        <v>22562.653615620166</v>
      </c>
      <c r="J108" s="150">
        <v>0.12321362424167792</v>
      </c>
      <c r="K108" s="142">
        <v>12050.063052938562</v>
      </c>
      <c r="L108" s="150">
        <v>-1.7760246990075834E-2</v>
      </c>
      <c r="M108" s="142">
        <v>34612.716668558729</v>
      </c>
      <c r="N108" s="150">
        <v>6.9761881459160513E-2</v>
      </c>
      <c r="O108" s="142">
        <v>58030.283331441271</v>
      </c>
      <c r="P108" s="150">
        <v>-0.11085775260906594</v>
      </c>
      <c r="Q108" s="142">
        <v>125236</v>
      </c>
      <c r="R108" s="395">
        <v>0.10398448519040904</v>
      </c>
      <c r="S108" s="142">
        <v>50256</v>
      </c>
      <c r="T108" s="395">
        <v>0.1218858826680953</v>
      </c>
      <c r="U108" s="142">
        <v>12706</v>
      </c>
      <c r="V108" s="395">
        <v>0.19462203836028591</v>
      </c>
      <c r="W108" s="142">
        <v>11913</v>
      </c>
      <c r="X108" s="395">
        <v>4.3718240756965177E-2</v>
      </c>
      <c r="Y108" s="142">
        <v>9803</v>
      </c>
      <c r="Z108" s="395">
        <v>0.43760082123478505</v>
      </c>
      <c r="AA108" s="142">
        <v>3821</v>
      </c>
      <c r="AB108" s="395">
        <v>-0.17933848797250862</v>
      </c>
      <c r="AC108" s="142">
        <v>8050</v>
      </c>
      <c r="AD108" s="395">
        <v>0.16329479768786137</v>
      </c>
      <c r="AE108" s="142">
        <v>17601</v>
      </c>
      <c r="AF108" s="395">
        <v>8.5377034150813103E-3</v>
      </c>
      <c r="AG108" s="142">
        <v>10959</v>
      </c>
      <c r="AH108" s="395">
        <v>-3.6366942449314044E-3</v>
      </c>
      <c r="AI108" s="142">
        <v>20684</v>
      </c>
      <c r="AJ108" s="395">
        <v>0.17516050224419066</v>
      </c>
      <c r="AK108" s="142">
        <v>11093</v>
      </c>
      <c r="AL108" s="395">
        <v>4.4047058823529328E-2</v>
      </c>
      <c r="AM108" s="142">
        <v>2193</v>
      </c>
      <c r="AN108" s="395">
        <v>2.0000000000000018E-2</v>
      </c>
      <c r="AO108" s="142">
        <v>2780</v>
      </c>
      <c r="AP108" s="395">
        <v>1.0541621228644216E-2</v>
      </c>
      <c r="AQ108" s="142">
        <v>6599</v>
      </c>
      <c r="AR108" s="395">
        <v>0.50903270066316031</v>
      </c>
      <c r="AS108" s="142">
        <v>5465</v>
      </c>
      <c r="AT108" s="395">
        <v>-5.8407994486560977E-2</v>
      </c>
      <c r="AU108" s="142">
        <v>7238</v>
      </c>
      <c r="AV108" s="395">
        <v>0.35062511662623619</v>
      </c>
      <c r="AW108" s="142">
        <v>1240</v>
      </c>
      <c r="AX108" s="395">
        <v>8.4864391951006146E-2</v>
      </c>
      <c r="AY108" s="142">
        <v>1549</v>
      </c>
      <c r="AZ108" s="395">
        <v>-0.10720461095100864</v>
      </c>
      <c r="BA108" s="142">
        <v>4186</v>
      </c>
      <c r="BB108" s="395">
        <v>-8.761543926118831E-3</v>
      </c>
    </row>
    <row r="109" spans="1:54" s="4" customFormat="1" ht="15.75" collapsed="1" x14ac:dyDescent="0.25">
      <c r="A109" s="390">
        <v>773780</v>
      </c>
      <c r="B109" s="65">
        <v>2010</v>
      </c>
      <c r="C109" s="66">
        <v>4831325</v>
      </c>
      <c r="D109" s="151">
        <v>2.6242294141912259E-2</v>
      </c>
      <c r="E109" s="66">
        <v>3365141</v>
      </c>
      <c r="F109" s="151">
        <v>3.3000290394451515E-2</v>
      </c>
      <c r="G109" s="66">
        <v>1466184</v>
      </c>
      <c r="H109" s="151">
        <v>1.1060970496723055E-2</v>
      </c>
      <c r="I109" s="66">
        <v>362268.94459718291</v>
      </c>
      <c r="J109" s="151">
        <v>0.10183662891943079</v>
      </c>
      <c r="K109" s="66">
        <v>204795.6827264787</v>
      </c>
      <c r="L109" s="151">
        <v>9.267509532845053E-2</v>
      </c>
      <c r="M109" s="66">
        <v>567064.62732366158</v>
      </c>
      <c r="N109" s="151">
        <v>9.8510267049713995E-2</v>
      </c>
      <c r="O109" s="66">
        <v>899119.37267652876</v>
      </c>
      <c r="P109" s="151">
        <v>-3.7274916185656037E-2</v>
      </c>
      <c r="Q109" s="66">
        <v>1499301</v>
      </c>
      <c r="R109" s="151">
        <v>4.8159517565905752E-2</v>
      </c>
      <c r="S109" s="66">
        <v>536354</v>
      </c>
      <c r="T109" s="151">
        <v>2.4679234901687996E-2</v>
      </c>
      <c r="U109" s="66">
        <v>141241</v>
      </c>
      <c r="V109" s="151">
        <v>-1.1951064281168211E-3</v>
      </c>
      <c r="W109" s="66">
        <v>126852</v>
      </c>
      <c r="X109" s="151">
        <v>6.2074046785780101E-2</v>
      </c>
      <c r="Y109" s="66">
        <v>110903</v>
      </c>
      <c r="Z109" s="151">
        <v>0.11440141481942967</v>
      </c>
      <c r="AA109" s="66">
        <v>67848</v>
      </c>
      <c r="AB109" s="151">
        <v>-0.11574502469731129</v>
      </c>
      <c r="AC109" s="66">
        <v>90411</v>
      </c>
      <c r="AD109" s="151">
        <v>5.9868235956110016E-2</v>
      </c>
      <c r="AE109" s="66">
        <v>120938</v>
      </c>
      <c r="AF109" s="151">
        <v>-5.6910695904426212E-2</v>
      </c>
      <c r="AG109" s="66">
        <v>79427</v>
      </c>
      <c r="AH109" s="151">
        <v>-1.4700044658363498E-2</v>
      </c>
      <c r="AI109" s="66">
        <v>108125</v>
      </c>
      <c r="AJ109" s="151">
        <v>-8.1577181493090012E-2</v>
      </c>
      <c r="AK109" s="66">
        <v>78236</v>
      </c>
      <c r="AL109" s="151">
        <v>-0.17420308211948488</v>
      </c>
      <c r="AM109" s="66">
        <v>31062</v>
      </c>
      <c r="AN109" s="151">
        <v>1.473326581947676E-2</v>
      </c>
      <c r="AO109" s="66">
        <v>30174</v>
      </c>
      <c r="AP109" s="151">
        <v>9.548358989253547E-2</v>
      </c>
      <c r="AQ109" s="66">
        <v>81992</v>
      </c>
      <c r="AR109" s="151">
        <v>0.20599526380043254</v>
      </c>
      <c r="AS109" s="66">
        <v>77713</v>
      </c>
      <c r="AT109" s="151">
        <v>-1.3619170918691137E-2</v>
      </c>
      <c r="AU109" s="66">
        <v>92211</v>
      </c>
      <c r="AV109" s="151">
        <v>0.11339048539000252</v>
      </c>
      <c r="AW109" s="66">
        <v>12685</v>
      </c>
      <c r="AX109" s="151">
        <v>6.3466878222926404E-3</v>
      </c>
      <c r="AY109" s="66">
        <v>19111</v>
      </c>
      <c r="AZ109" s="151">
        <v>1.1645757238896826E-2</v>
      </c>
      <c r="BA109" s="66">
        <v>60557</v>
      </c>
      <c r="BB109" s="151">
        <v>0.48318597075608016</v>
      </c>
    </row>
    <row r="110" spans="1:54" s="4" customFormat="1" ht="15" hidden="1" customHeight="1" outlineLevel="1" x14ac:dyDescent="0.25">
      <c r="A110" s="1"/>
      <c r="B110" s="53" t="s">
        <v>78</v>
      </c>
      <c r="C110" s="142">
        <v>380730</v>
      </c>
      <c r="D110" s="395">
        <v>-7.081686992217151E-2</v>
      </c>
      <c r="E110" s="142">
        <v>314020</v>
      </c>
      <c r="F110" s="395">
        <v>-7.7637963648326314E-2</v>
      </c>
      <c r="G110" s="142">
        <v>66710</v>
      </c>
      <c r="H110" s="395">
        <v>-3.7304278807994806E-2</v>
      </c>
      <c r="I110" s="142">
        <v>15091.64357731436</v>
      </c>
      <c r="J110" s="150">
        <v>6.6785467388457809E-2</v>
      </c>
      <c r="K110" s="142">
        <v>8899.1827083647604</v>
      </c>
      <c r="L110" s="150">
        <v>-0.1869806319615166</v>
      </c>
      <c r="M110" s="142">
        <v>23990.826285679119</v>
      </c>
      <c r="N110" s="150">
        <v>-4.3911500218559607E-2</v>
      </c>
      <c r="O110" s="142">
        <v>42719.173714387587</v>
      </c>
      <c r="P110" s="150">
        <v>-3.3553504400078982E-2</v>
      </c>
      <c r="Q110" s="142">
        <v>115203</v>
      </c>
      <c r="R110" s="395">
        <v>-0.137585902292225</v>
      </c>
      <c r="S110" s="142">
        <v>52470</v>
      </c>
      <c r="T110" s="395">
        <v>-8.7271904952423984E-2</v>
      </c>
      <c r="U110" s="142">
        <v>10277</v>
      </c>
      <c r="V110" s="395">
        <v>-2.9464538672206997E-2</v>
      </c>
      <c r="W110" s="142">
        <v>10713</v>
      </c>
      <c r="X110" s="395">
        <v>6.4910536779324124E-2</v>
      </c>
      <c r="Y110" s="142">
        <v>8303</v>
      </c>
      <c r="Z110" s="395">
        <v>-0.12719436560496167</v>
      </c>
      <c r="AA110" s="142">
        <v>8245</v>
      </c>
      <c r="AB110" s="395">
        <v>0.38921651221566966</v>
      </c>
      <c r="AC110" s="142">
        <v>9913</v>
      </c>
      <c r="AD110" s="395">
        <v>-0.10395010395010396</v>
      </c>
      <c r="AE110" s="142">
        <v>20637</v>
      </c>
      <c r="AF110" s="395">
        <v>2.3762278003770287E-2</v>
      </c>
      <c r="AG110" s="142">
        <v>12263</v>
      </c>
      <c r="AH110" s="395">
        <v>-9.591565909761135E-2</v>
      </c>
      <c r="AI110" s="142">
        <v>20180</v>
      </c>
      <c r="AJ110" s="395">
        <v>-6.987501230193871E-3</v>
      </c>
      <c r="AK110" s="142">
        <v>16099</v>
      </c>
      <c r="AL110" s="395">
        <v>-8.0582524271844647E-2</v>
      </c>
      <c r="AM110" s="142">
        <v>2359</v>
      </c>
      <c r="AN110" s="395">
        <v>0.38438967136150226</v>
      </c>
      <c r="AO110" s="142">
        <v>3345</v>
      </c>
      <c r="AP110" s="395">
        <v>0.12664196699225339</v>
      </c>
      <c r="AQ110" s="142">
        <v>6578</v>
      </c>
      <c r="AR110" s="395">
        <v>-8.7782554430730797E-2</v>
      </c>
      <c r="AS110" s="142">
        <v>6338</v>
      </c>
      <c r="AT110" s="395">
        <v>0.16786438179473007</v>
      </c>
      <c r="AU110" s="142">
        <v>6076</v>
      </c>
      <c r="AV110" s="395">
        <v>-0.2863518910030538</v>
      </c>
      <c r="AW110" s="142">
        <v>571</v>
      </c>
      <c r="AX110" s="395">
        <v>-0.40334378265412751</v>
      </c>
      <c r="AY110" s="142">
        <v>1352</v>
      </c>
      <c r="AZ110" s="395">
        <v>-0.13054662379421222</v>
      </c>
      <c r="BA110" s="142">
        <v>3098</v>
      </c>
      <c r="BB110" s="395">
        <v>0.32847341337907365</v>
      </c>
    </row>
    <row r="111" spans="1:54" s="4" customFormat="1" ht="15" hidden="1" customHeight="1" outlineLevel="1" x14ac:dyDescent="0.25">
      <c r="A111" s="1"/>
      <c r="B111" s="53" t="s">
        <v>79</v>
      </c>
      <c r="C111" s="142">
        <v>385582</v>
      </c>
      <c r="D111" s="395">
        <v>-0.16162881209259039</v>
      </c>
      <c r="E111" s="142">
        <v>311172</v>
      </c>
      <c r="F111" s="395">
        <v>-0.17165043271316882</v>
      </c>
      <c r="G111" s="142">
        <v>74410</v>
      </c>
      <c r="H111" s="395">
        <v>-0.11695247137008247</v>
      </c>
      <c r="I111" s="142">
        <v>17572.538369987091</v>
      </c>
      <c r="J111" s="150">
        <v>-0.17409835341765456</v>
      </c>
      <c r="K111" s="142">
        <v>10178.769928857741</v>
      </c>
      <c r="L111" s="150">
        <v>-0.11763313835755307</v>
      </c>
      <c r="M111" s="142">
        <v>27751.30829884483</v>
      </c>
      <c r="N111" s="150">
        <v>-0.15424713766587528</v>
      </c>
      <c r="O111" s="142">
        <v>46658.69170115517</v>
      </c>
      <c r="P111" s="150">
        <v>-9.3168703674799014E-2</v>
      </c>
      <c r="Q111" s="142">
        <v>119495</v>
      </c>
      <c r="R111" s="395">
        <v>-0.26744114762138305</v>
      </c>
      <c r="S111" s="142">
        <v>47379</v>
      </c>
      <c r="T111" s="395">
        <v>-0.18067684645580784</v>
      </c>
      <c r="U111" s="142">
        <v>13394</v>
      </c>
      <c r="V111" s="395">
        <v>-0.1156741053743563</v>
      </c>
      <c r="W111" s="142">
        <v>9245</v>
      </c>
      <c r="X111" s="395">
        <v>-2.6432181971356328E-2</v>
      </c>
      <c r="Y111" s="142">
        <v>11177</v>
      </c>
      <c r="Z111" s="395">
        <v>-0.10933142083034508</v>
      </c>
      <c r="AA111" s="142">
        <v>7736</v>
      </c>
      <c r="AB111" s="395">
        <v>0.24834597385831847</v>
      </c>
      <c r="AC111" s="142">
        <v>8119</v>
      </c>
      <c r="AD111" s="395">
        <v>-2.5681027241089671E-2</v>
      </c>
      <c r="AE111" s="142">
        <v>21314</v>
      </c>
      <c r="AF111" s="395">
        <v>-1.6655132641291814E-2</v>
      </c>
      <c r="AG111" s="142">
        <v>13526</v>
      </c>
      <c r="AH111" s="395">
        <v>-2.2130421953379109E-3</v>
      </c>
      <c r="AI111" s="142">
        <v>18956</v>
      </c>
      <c r="AJ111" s="395">
        <v>-0.1041587901701323</v>
      </c>
      <c r="AK111" s="142">
        <v>15934</v>
      </c>
      <c r="AL111" s="395">
        <v>-0.15866730027984577</v>
      </c>
      <c r="AM111" s="142">
        <v>2290</v>
      </c>
      <c r="AN111" s="395">
        <v>0.21356650768415464</v>
      </c>
      <c r="AO111" s="142">
        <v>2714</v>
      </c>
      <c r="AP111" s="395">
        <v>-0.10488126649076512</v>
      </c>
      <c r="AQ111" s="142">
        <v>3183</v>
      </c>
      <c r="AR111" s="395">
        <v>-0.37280788177339896</v>
      </c>
      <c r="AS111" s="142">
        <v>6236</v>
      </c>
      <c r="AT111" s="395">
        <v>0.12097788962789857</v>
      </c>
      <c r="AU111" s="142">
        <v>5713</v>
      </c>
      <c r="AV111" s="395">
        <v>-0.24341146867964503</v>
      </c>
      <c r="AW111" s="142">
        <v>738</v>
      </c>
      <c r="AX111" s="395">
        <v>-0.23681489141675283</v>
      </c>
      <c r="AY111" s="142">
        <v>1104</v>
      </c>
      <c r="AZ111" s="395">
        <v>-0.11961722488038273</v>
      </c>
      <c r="BA111" s="142">
        <v>2919</v>
      </c>
      <c r="BB111" s="395">
        <v>0.25494411006018924</v>
      </c>
    </row>
    <row r="112" spans="1:54" s="4" customFormat="1" ht="15" hidden="1" customHeight="1" outlineLevel="1" x14ac:dyDescent="0.25">
      <c r="A112" s="1"/>
      <c r="B112" s="53" t="s">
        <v>80</v>
      </c>
      <c r="C112" s="142">
        <v>409508</v>
      </c>
      <c r="D112" s="395">
        <v>-0.19401357652194617</v>
      </c>
      <c r="E112" s="142">
        <v>330445</v>
      </c>
      <c r="F112" s="395">
        <v>-0.15211813306648192</v>
      </c>
      <c r="G112" s="142">
        <v>79063</v>
      </c>
      <c r="H112" s="395">
        <v>-0.33197299603727826</v>
      </c>
      <c r="I112" s="142">
        <v>15017.758599170242</v>
      </c>
      <c r="J112" s="150">
        <v>-0.37036066018687042</v>
      </c>
      <c r="K112" s="142">
        <v>10734.7155329338</v>
      </c>
      <c r="L112" s="150">
        <v>-0.20610654845996368</v>
      </c>
      <c r="M112" s="142">
        <v>25752.474132104042</v>
      </c>
      <c r="N112" s="150">
        <v>-0.31093323492505098</v>
      </c>
      <c r="O112" s="142">
        <v>53310.525867895958</v>
      </c>
      <c r="P112" s="150">
        <v>-0.34168302549226892</v>
      </c>
      <c r="Q112" s="142">
        <v>125931</v>
      </c>
      <c r="R112" s="395">
        <v>-0.18579270303296758</v>
      </c>
      <c r="S112" s="142">
        <v>52436</v>
      </c>
      <c r="T112" s="395">
        <v>-0.26393217103231426</v>
      </c>
      <c r="U112" s="142">
        <v>11694</v>
      </c>
      <c r="V112" s="395">
        <v>-0.11876412961567451</v>
      </c>
      <c r="W112" s="142">
        <v>9425</v>
      </c>
      <c r="X112" s="395">
        <v>-0.16184971098265899</v>
      </c>
      <c r="Y112" s="142">
        <v>9973</v>
      </c>
      <c r="Z112" s="395">
        <v>-2.9391727493917275E-2</v>
      </c>
      <c r="AA112" s="142">
        <v>7472</v>
      </c>
      <c r="AB112" s="395">
        <v>-4.2787599282603117E-2</v>
      </c>
      <c r="AC112" s="142">
        <v>6574</v>
      </c>
      <c r="AD112" s="395">
        <v>-6.7517730496453932E-2</v>
      </c>
      <c r="AE112" s="142">
        <v>23784</v>
      </c>
      <c r="AF112" s="395">
        <v>-8.4350336862367703E-2</v>
      </c>
      <c r="AG112" s="142">
        <v>15156</v>
      </c>
      <c r="AH112" s="395">
        <v>-3.9361095265259549E-2</v>
      </c>
      <c r="AI112" s="142">
        <v>24079</v>
      </c>
      <c r="AJ112" s="395">
        <v>0.14069828035435128</v>
      </c>
      <c r="AK112" s="142">
        <v>18064</v>
      </c>
      <c r="AL112" s="395">
        <v>-0.11481354437202917</v>
      </c>
      <c r="AM112" s="142">
        <v>2382</v>
      </c>
      <c r="AN112" s="395">
        <v>8.4033613445377853E-4</v>
      </c>
      <c r="AO112" s="142">
        <v>2055</v>
      </c>
      <c r="AP112" s="395">
        <v>-0.31408544726301735</v>
      </c>
      <c r="AQ112" s="142">
        <v>4638</v>
      </c>
      <c r="AR112" s="395">
        <v>-0.14899082568807342</v>
      </c>
      <c r="AS112" s="142">
        <v>6639</v>
      </c>
      <c r="AT112" s="395">
        <v>6.2240000000000073E-2</v>
      </c>
      <c r="AU112" s="142">
        <v>5787</v>
      </c>
      <c r="AV112" s="395">
        <v>-0.27535687453042823</v>
      </c>
      <c r="AW112" s="142">
        <v>762</v>
      </c>
      <c r="AX112" s="395">
        <v>-0.49603174603174605</v>
      </c>
      <c r="AY112" s="142">
        <v>1031</v>
      </c>
      <c r="AZ112" s="395">
        <v>-0.29383561643835621</v>
      </c>
      <c r="BA112" s="142">
        <v>2563</v>
      </c>
      <c r="BB112" s="395">
        <v>-0.10914146680570036</v>
      </c>
    </row>
    <row r="113" spans="1:54" s="4" customFormat="1" ht="15" hidden="1" customHeight="1" outlineLevel="1" x14ac:dyDescent="0.25">
      <c r="A113" s="1"/>
      <c r="B113" s="53" t="s">
        <v>81</v>
      </c>
      <c r="C113" s="142">
        <v>418430</v>
      </c>
      <c r="D113" s="395">
        <v>-1.4331682818470082E-2</v>
      </c>
      <c r="E113" s="142">
        <v>288009</v>
      </c>
      <c r="F113" s="395">
        <v>-5.4045798518051358E-2</v>
      </c>
      <c r="G113" s="142">
        <v>130421</v>
      </c>
      <c r="H113" s="395">
        <v>8.63890045814244E-2</v>
      </c>
      <c r="I113" s="142">
        <v>29917.41765368991</v>
      </c>
      <c r="J113" s="150">
        <v>0.46487686377368309</v>
      </c>
      <c r="K113" s="142">
        <v>19505.921704457927</v>
      </c>
      <c r="L113" s="150">
        <v>0.37176297405873915</v>
      </c>
      <c r="M113" s="142">
        <v>49423.339358147838</v>
      </c>
      <c r="N113" s="150">
        <v>0.42665698110644423</v>
      </c>
      <c r="O113" s="142">
        <v>80997.660641852155</v>
      </c>
      <c r="P113" s="150">
        <v>-5.1630010830097883E-2</v>
      </c>
      <c r="Q113" s="142">
        <v>125390</v>
      </c>
      <c r="R113" s="395">
        <v>-0.11911201657943726</v>
      </c>
      <c r="S113" s="142">
        <v>50937</v>
      </c>
      <c r="T113" s="395">
        <v>-0.12042617119372834</v>
      </c>
      <c r="U113" s="142">
        <v>13422</v>
      </c>
      <c r="V113" s="395">
        <v>-0.15981220657276995</v>
      </c>
      <c r="W113" s="142">
        <v>12261</v>
      </c>
      <c r="X113" s="395">
        <v>0.53569639278557113</v>
      </c>
      <c r="Y113" s="142">
        <v>13167</v>
      </c>
      <c r="Z113" s="395">
        <v>6.1898211829436445E-3</v>
      </c>
      <c r="AA113" s="142">
        <v>7313</v>
      </c>
      <c r="AB113" s="395">
        <v>0.33717315779850066</v>
      </c>
      <c r="AC113" s="142">
        <v>6312</v>
      </c>
      <c r="AD113" s="395">
        <v>8.6402753872633298E-2</v>
      </c>
      <c r="AE113" s="142">
        <v>9515</v>
      </c>
      <c r="AF113" s="395">
        <v>0.11508262041486006</v>
      </c>
      <c r="AG113" s="142">
        <v>4292</v>
      </c>
      <c r="AH113" s="395">
        <v>0.17976910390324363</v>
      </c>
      <c r="AI113" s="142">
        <v>7721</v>
      </c>
      <c r="AJ113" s="395">
        <v>0.27915838303512253</v>
      </c>
      <c r="AK113" s="142">
        <v>6721</v>
      </c>
      <c r="AL113" s="395">
        <v>4.3633540372670865E-2</v>
      </c>
      <c r="AM113" s="142">
        <v>2992</v>
      </c>
      <c r="AN113" s="395">
        <v>7.0100143061516462E-2</v>
      </c>
      <c r="AO113" s="142">
        <v>2828</v>
      </c>
      <c r="AP113" s="395">
        <v>8.9368258859784389E-2</v>
      </c>
      <c r="AQ113" s="142">
        <v>5348</v>
      </c>
      <c r="AR113" s="395">
        <v>-0.2343593414459556</v>
      </c>
      <c r="AS113" s="142">
        <v>6243</v>
      </c>
      <c r="AT113" s="395">
        <v>-2.483598875351456E-2</v>
      </c>
      <c r="AU113" s="142">
        <v>6922</v>
      </c>
      <c r="AV113" s="395">
        <v>-3.2834986726281934E-2</v>
      </c>
      <c r="AW113" s="142">
        <v>1390</v>
      </c>
      <c r="AX113" s="395">
        <v>0.19313304721030033</v>
      </c>
      <c r="AY113" s="142">
        <v>2109</v>
      </c>
      <c r="AZ113" s="395">
        <v>0.63996889580093308</v>
      </c>
      <c r="BA113" s="142">
        <v>3126</v>
      </c>
      <c r="BB113" s="395">
        <v>9.6842105263157841E-2</v>
      </c>
    </row>
    <row r="114" spans="1:54" s="4" customFormat="1" ht="15" hidden="1" customHeight="1" outlineLevel="1" x14ac:dyDescent="0.25">
      <c r="A114" s="1"/>
      <c r="B114" s="53" t="s">
        <v>82</v>
      </c>
      <c r="C114" s="142">
        <v>350293</v>
      </c>
      <c r="D114" s="395">
        <v>-0.152212689231216</v>
      </c>
      <c r="E114" s="142">
        <v>218962</v>
      </c>
      <c r="F114" s="395">
        <v>-0.15278121711137249</v>
      </c>
      <c r="G114" s="142">
        <v>131331</v>
      </c>
      <c r="H114" s="395">
        <v>-0.15126311095600919</v>
      </c>
      <c r="I114" s="142">
        <v>33690.340898503448</v>
      </c>
      <c r="J114" s="150">
        <v>-9.854518515740418E-2</v>
      </c>
      <c r="K114" s="142">
        <v>16950.657196252068</v>
      </c>
      <c r="L114" s="150">
        <v>-0.13766864923374977</v>
      </c>
      <c r="M114" s="142">
        <v>50640.998094755516</v>
      </c>
      <c r="N114" s="150">
        <v>-0.11203002189100775</v>
      </c>
      <c r="O114" s="142">
        <v>80690.001905244484</v>
      </c>
      <c r="P114" s="150">
        <v>-0.17416288256316526</v>
      </c>
      <c r="Q114" s="142">
        <v>112966</v>
      </c>
      <c r="R114" s="395">
        <v>-0.15465491308284629</v>
      </c>
      <c r="S114" s="142">
        <v>36702</v>
      </c>
      <c r="T114" s="395">
        <v>-0.23966770939073145</v>
      </c>
      <c r="U114" s="142">
        <v>10314</v>
      </c>
      <c r="V114" s="395">
        <v>-0.11422191686705596</v>
      </c>
      <c r="W114" s="142">
        <v>8110</v>
      </c>
      <c r="X114" s="395">
        <v>0.12560721721027068</v>
      </c>
      <c r="Y114" s="142">
        <v>7005</v>
      </c>
      <c r="Z114" s="395">
        <v>-7.6831839746968944E-2</v>
      </c>
      <c r="AA114" s="142">
        <v>8317</v>
      </c>
      <c r="AB114" s="395">
        <v>0.20501303969863804</v>
      </c>
      <c r="AC114" s="142">
        <v>4415</v>
      </c>
      <c r="AD114" s="395">
        <v>-0.16666666666666663</v>
      </c>
      <c r="AE114" s="142">
        <v>1077</v>
      </c>
      <c r="AF114" s="395">
        <v>0.739903069466882</v>
      </c>
      <c r="AG114" s="142">
        <v>185</v>
      </c>
      <c r="AH114" s="395">
        <v>-0.83570159857904081</v>
      </c>
      <c r="AI114" s="142">
        <v>610</v>
      </c>
      <c r="AJ114" s="395">
        <v>0.94888178913738019</v>
      </c>
      <c r="AK114" s="142">
        <v>1977</v>
      </c>
      <c r="AL114" s="395">
        <v>-0.17966804979253115</v>
      </c>
      <c r="AM114" s="142">
        <v>2151</v>
      </c>
      <c r="AN114" s="395">
        <v>-0.10820895522388063</v>
      </c>
      <c r="AO114" s="142">
        <v>1751</v>
      </c>
      <c r="AP114" s="395">
        <v>-0.32911877394636013</v>
      </c>
      <c r="AQ114" s="142">
        <v>7456</v>
      </c>
      <c r="AR114" s="395">
        <v>-0.10792055515673604</v>
      </c>
      <c r="AS114" s="142">
        <v>5466</v>
      </c>
      <c r="AT114" s="395">
        <v>-0.36867636867636866</v>
      </c>
      <c r="AU114" s="142">
        <v>4655</v>
      </c>
      <c r="AV114" s="395">
        <v>-0.27288347391440171</v>
      </c>
      <c r="AW114" s="142">
        <v>1045</v>
      </c>
      <c r="AX114" s="395">
        <v>0.51230101302460196</v>
      </c>
      <c r="AY114" s="142">
        <v>1485</v>
      </c>
      <c r="AZ114" s="395">
        <v>-9.0630740967544421E-2</v>
      </c>
      <c r="BA114" s="142">
        <v>3275</v>
      </c>
      <c r="BB114" s="395">
        <v>0.22429906542056077</v>
      </c>
    </row>
    <row r="115" spans="1:54" s="4" customFormat="1" ht="15" hidden="1" customHeight="1" outlineLevel="1" x14ac:dyDescent="0.25">
      <c r="A115" s="1"/>
      <c r="B115" s="53" t="s">
        <v>83</v>
      </c>
      <c r="C115" s="142">
        <v>349858</v>
      </c>
      <c r="D115" s="395">
        <v>-0.13063854424733679</v>
      </c>
      <c r="E115" s="142">
        <v>215355</v>
      </c>
      <c r="F115" s="395">
        <v>-0.12396065541760903</v>
      </c>
      <c r="G115" s="142">
        <v>134503</v>
      </c>
      <c r="H115" s="395">
        <v>-0.14112117903233012</v>
      </c>
      <c r="I115" s="142">
        <v>29872.641717605762</v>
      </c>
      <c r="J115" s="150">
        <v>4.5346843194032926E-2</v>
      </c>
      <c r="K115" s="142">
        <v>17575.829286449189</v>
      </c>
      <c r="L115" s="150">
        <v>1.5742066432810287E-2</v>
      </c>
      <c r="M115" s="142">
        <v>47448.471004054954</v>
      </c>
      <c r="N115" s="150">
        <v>3.4181585381532598E-2</v>
      </c>
      <c r="O115" s="142">
        <v>87054.528995945046</v>
      </c>
      <c r="P115" s="150">
        <v>-0.21376140323079218</v>
      </c>
      <c r="Q115" s="142">
        <v>109931</v>
      </c>
      <c r="R115" s="395">
        <v>-0.13782988902395987</v>
      </c>
      <c r="S115" s="142">
        <v>33529</v>
      </c>
      <c r="T115" s="395">
        <v>-0.19224746440530971</v>
      </c>
      <c r="U115" s="142">
        <v>9201</v>
      </c>
      <c r="V115" s="395">
        <v>-0.13508178228990408</v>
      </c>
      <c r="W115" s="142">
        <v>7695</v>
      </c>
      <c r="X115" s="395">
        <v>9.1025095703955783E-2</v>
      </c>
      <c r="Y115" s="142">
        <v>5108</v>
      </c>
      <c r="Z115" s="395">
        <v>-3.2942067398712638E-2</v>
      </c>
      <c r="AA115" s="142">
        <v>5765</v>
      </c>
      <c r="AB115" s="395">
        <v>-0.27043786383194124</v>
      </c>
      <c r="AC115" s="142">
        <v>5288</v>
      </c>
      <c r="AD115" s="395">
        <v>-0.2858879135719109</v>
      </c>
      <c r="AE115" s="142">
        <v>1541</v>
      </c>
      <c r="AF115" s="395">
        <v>0.83890214797136031</v>
      </c>
      <c r="AG115" s="142">
        <v>1005</v>
      </c>
      <c r="AH115" s="395">
        <v>-0.40462085308056872</v>
      </c>
      <c r="AI115" s="142">
        <v>187</v>
      </c>
      <c r="AJ115" s="395">
        <v>0.25503355704697994</v>
      </c>
      <c r="AK115" s="142">
        <v>2250</v>
      </c>
      <c r="AL115" s="395">
        <v>-0.19499105545617168</v>
      </c>
      <c r="AM115" s="142">
        <v>2188</v>
      </c>
      <c r="AN115" s="395">
        <v>9.4547273636818474E-2</v>
      </c>
      <c r="AO115" s="142">
        <v>1420</v>
      </c>
      <c r="AP115" s="395">
        <v>-0.26424870466321249</v>
      </c>
      <c r="AQ115" s="142">
        <v>6278</v>
      </c>
      <c r="AR115" s="395">
        <v>-0.14011779208327624</v>
      </c>
      <c r="AS115" s="142">
        <v>8894</v>
      </c>
      <c r="AT115" s="395">
        <v>0.54839832869080785</v>
      </c>
      <c r="AU115" s="142">
        <v>8675</v>
      </c>
      <c r="AV115" s="395">
        <v>-0.18834206586826352</v>
      </c>
      <c r="AW115" s="142">
        <v>1126</v>
      </c>
      <c r="AX115" s="395">
        <v>0.23329682365826954</v>
      </c>
      <c r="AY115" s="142">
        <v>1311</v>
      </c>
      <c r="AZ115" s="395">
        <v>-0.19767441860465118</v>
      </c>
      <c r="BA115" s="142">
        <v>3963</v>
      </c>
      <c r="BB115" s="395">
        <v>0.38809106830122597</v>
      </c>
    </row>
    <row r="116" spans="1:54" s="4" customFormat="1" ht="15" hidden="1" customHeight="1" outlineLevel="1" x14ac:dyDescent="0.25">
      <c r="A116" s="1"/>
      <c r="B116" s="53" t="s">
        <v>84</v>
      </c>
      <c r="C116" s="142">
        <v>434195</v>
      </c>
      <c r="D116" s="395">
        <v>-7.129030533126568E-2</v>
      </c>
      <c r="E116" s="142">
        <v>253467</v>
      </c>
      <c r="F116" s="395">
        <v>-9.6248676286542545E-2</v>
      </c>
      <c r="G116" s="142">
        <v>180728</v>
      </c>
      <c r="H116" s="395">
        <v>-3.387076080913487E-2</v>
      </c>
      <c r="I116" s="142">
        <v>41714.795659593408</v>
      </c>
      <c r="J116" s="150">
        <v>-5.5844180196769067E-3</v>
      </c>
      <c r="K116" s="142">
        <v>23264.472895392137</v>
      </c>
      <c r="L116" s="150">
        <v>1.6460738011612186E-2</v>
      </c>
      <c r="M116" s="142">
        <v>64979.268554985545</v>
      </c>
      <c r="N116" s="150">
        <v>2.1976378143107045E-3</v>
      </c>
      <c r="O116" s="142">
        <v>115748.73144501446</v>
      </c>
      <c r="P116" s="150">
        <v>-5.3003641932643397E-2</v>
      </c>
      <c r="Q116" s="142">
        <v>124215</v>
      </c>
      <c r="R116" s="395">
        <v>-0.10865618519342413</v>
      </c>
      <c r="S116" s="142">
        <v>35873</v>
      </c>
      <c r="T116" s="395">
        <v>-0.14632811384512878</v>
      </c>
      <c r="U116" s="142">
        <v>15812</v>
      </c>
      <c r="V116" s="395">
        <v>-2.7970738304542886E-2</v>
      </c>
      <c r="W116" s="142">
        <v>11194</v>
      </c>
      <c r="X116" s="395">
        <v>0.22231928368639431</v>
      </c>
      <c r="Y116" s="142">
        <v>7900</v>
      </c>
      <c r="Z116" s="395">
        <v>-5.6829035339064027E-2</v>
      </c>
      <c r="AA116" s="142">
        <v>6114</v>
      </c>
      <c r="AB116" s="395">
        <v>-0.14141272293217244</v>
      </c>
      <c r="AC116" s="142">
        <v>6998</v>
      </c>
      <c r="AD116" s="395">
        <v>-0.1672021896941569</v>
      </c>
      <c r="AE116" s="142">
        <v>2111</v>
      </c>
      <c r="AF116" s="395">
        <v>0.54538799414348471</v>
      </c>
      <c r="AG116" s="142">
        <v>1798</v>
      </c>
      <c r="AH116" s="395">
        <v>-0.39338731443994601</v>
      </c>
      <c r="AI116" s="142">
        <v>357</v>
      </c>
      <c r="AJ116" s="395">
        <v>0.60810810810810811</v>
      </c>
      <c r="AK116" s="142">
        <v>1910</v>
      </c>
      <c r="AL116" s="395">
        <v>-0.48559116617290599</v>
      </c>
      <c r="AM116" s="142">
        <v>3326</v>
      </c>
      <c r="AN116" s="395">
        <v>0.12516914749661701</v>
      </c>
      <c r="AO116" s="142">
        <v>2252</v>
      </c>
      <c r="AP116" s="395">
        <v>-0.20283185840707962</v>
      </c>
      <c r="AQ116" s="142">
        <v>7192</v>
      </c>
      <c r="AR116" s="395">
        <v>-0.18235561618917695</v>
      </c>
      <c r="AS116" s="142">
        <v>8234</v>
      </c>
      <c r="AT116" s="395">
        <v>-5.7957015213716545E-3</v>
      </c>
      <c r="AU116" s="142">
        <v>10364</v>
      </c>
      <c r="AV116" s="395">
        <v>-0.19944384365827283</v>
      </c>
      <c r="AW116" s="142">
        <v>1354</v>
      </c>
      <c r="AX116" s="395">
        <v>0.58548009367681497</v>
      </c>
      <c r="AY116" s="142">
        <v>1987</v>
      </c>
      <c r="AZ116" s="395">
        <v>3.6515388628064693E-2</v>
      </c>
      <c r="BA116" s="142">
        <v>4476</v>
      </c>
      <c r="BB116" s="395">
        <v>0.53497942386831276</v>
      </c>
    </row>
    <row r="117" spans="1:54" s="4" customFormat="1" ht="15" hidden="1" customHeight="1" outlineLevel="1" x14ac:dyDescent="0.25">
      <c r="A117" s="1"/>
      <c r="B117" s="53" t="s">
        <v>85</v>
      </c>
      <c r="C117" s="142">
        <v>467782</v>
      </c>
      <c r="D117" s="395">
        <v>-0.12032194672458696</v>
      </c>
      <c r="E117" s="142">
        <v>244791</v>
      </c>
      <c r="F117" s="395">
        <v>-0.17506571409314553</v>
      </c>
      <c r="G117" s="142">
        <v>222991</v>
      </c>
      <c r="H117" s="395">
        <v>-5.1203063503882595E-2</v>
      </c>
      <c r="I117" s="142">
        <v>51649.588927374687</v>
      </c>
      <c r="J117" s="150">
        <v>5.2635863600022814E-2</v>
      </c>
      <c r="K117" s="142">
        <v>22571.78443017861</v>
      </c>
      <c r="L117" s="150">
        <v>-1.8837212036802997E-3</v>
      </c>
      <c r="M117" s="142">
        <v>74221.373357553297</v>
      </c>
      <c r="N117" s="150">
        <v>3.5435744188046181E-2</v>
      </c>
      <c r="O117" s="142">
        <v>148769.6266424467</v>
      </c>
      <c r="P117" s="150">
        <v>-8.9223394505637987E-2</v>
      </c>
      <c r="Q117" s="142">
        <v>115152</v>
      </c>
      <c r="R117" s="395">
        <v>-0.18640044088346264</v>
      </c>
      <c r="S117" s="142">
        <v>35107</v>
      </c>
      <c r="T117" s="395">
        <v>-0.22528466766704913</v>
      </c>
      <c r="U117" s="142">
        <v>14575</v>
      </c>
      <c r="V117" s="395">
        <v>3.4348165495706517E-2</v>
      </c>
      <c r="W117" s="142">
        <v>10314</v>
      </c>
      <c r="X117" s="395">
        <v>0.1495764600980829</v>
      </c>
      <c r="Y117" s="142">
        <v>10421</v>
      </c>
      <c r="Z117" s="395">
        <v>-0.18330721003134798</v>
      </c>
      <c r="AA117" s="142">
        <v>5586</v>
      </c>
      <c r="AB117" s="395">
        <v>-0.22972972972972971</v>
      </c>
      <c r="AC117" s="142">
        <v>15555</v>
      </c>
      <c r="AD117" s="395">
        <v>-0.15323897659227004</v>
      </c>
      <c r="AE117" s="142">
        <v>779</v>
      </c>
      <c r="AF117" s="395">
        <v>-1.8891687657430767E-2</v>
      </c>
      <c r="AG117" s="142">
        <v>753</v>
      </c>
      <c r="AH117" s="395">
        <v>-0.50816459830176353</v>
      </c>
      <c r="AI117" s="142">
        <v>85</v>
      </c>
      <c r="AJ117" s="395">
        <v>-0.4178082191780822</v>
      </c>
      <c r="AK117" s="142">
        <v>1469</v>
      </c>
      <c r="AL117" s="395">
        <v>-0.39497528830313011</v>
      </c>
      <c r="AM117" s="142">
        <v>2046</v>
      </c>
      <c r="AN117" s="395">
        <v>-8.2404265632574081E-3</v>
      </c>
      <c r="AO117" s="142">
        <v>1667</v>
      </c>
      <c r="AP117" s="395">
        <v>-0.304837364470392</v>
      </c>
      <c r="AQ117" s="142">
        <v>6347</v>
      </c>
      <c r="AR117" s="395">
        <v>-0.36005242992538822</v>
      </c>
      <c r="AS117" s="142">
        <v>6109</v>
      </c>
      <c r="AT117" s="395">
        <v>-0.22464779794390155</v>
      </c>
      <c r="AU117" s="142">
        <v>11366</v>
      </c>
      <c r="AV117" s="395">
        <v>-0.24382941920031931</v>
      </c>
      <c r="AW117" s="142">
        <v>1047</v>
      </c>
      <c r="AX117" s="395">
        <v>0.49358059914407981</v>
      </c>
      <c r="AY117" s="142">
        <v>2223</v>
      </c>
      <c r="AZ117" s="395">
        <v>-5.8139534883721034E-3</v>
      </c>
      <c r="BA117" s="142">
        <v>4190</v>
      </c>
      <c r="BB117" s="395">
        <v>0.26204819277108427</v>
      </c>
    </row>
    <row r="118" spans="1:54" s="4" customFormat="1" ht="15" hidden="1" customHeight="1" outlineLevel="1" x14ac:dyDescent="0.25">
      <c r="A118" s="1"/>
      <c r="B118" s="53" t="s">
        <v>86</v>
      </c>
      <c r="C118" s="142">
        <v>354214</v>
      </c>
      <c r="D118" s="395">
        <v>-9.4912854949036563E-2</v>
      </c>
      <c r="E118" s="142">
        <v>220949</v>
      </c>
      <c r="F118" s="395">
        <v>-0.10730922915934371</v>
      </c>
      <c r="G118" s="142">
        <v>133265</v>
      </c>
      <c r="H118" s="395">
        <v>-7.3583594021550236E-2</v>
      </c>
      <c r="I118" s="142">
        <v>27344.858798551526</v>
      </c>
      <c r="J118" s="150">
        <v>-0.13161892471339787</v>
      </c>
      <c r="K118" s="142">
        <v>18519.972480156455</v>
      </c>
      <c r="L118" s="150">
        <v>0.13329551885994428</v>
      </c>
      <c r="M118" s="142">
        <v>45864.831278707978</v>
      </c>
      <c r="N118" s="150">
        <v>-4.1109910977542241E-2</v>
      </c>
      <c r="O118" s="142">
        <v>87400.168721292022</v>
      </c>
      <c r="P118" s="150">
        <v>-8.9760150979562803E-2</v>
      </c>
      <c r="Q118" s="142">
        <v>115360</v>
      </c>
      <c r="R118" s="395">
        <v>-5.9245667686034675E-2</v>
      </c>
      <c r="S118" s="142">
        <v>36509</v>
      </c>
      <c r="T118" s="395">
        <v>-0.18231091401823107</v>
      </c>
      <c r="U118" s="142">
        <v>9198</v>
      </c>
      <c r="V118" s="395">
        <v>-0.18225462304409668</v>
      </c>
      <c r="W118" s="142">
        <v>8235</v>
      </c>
      <c r="X118" s="395">
        <v>0.15368450546371526</v>
      </c>
      <c r="Y118" s="142">
        <v>5256</v>
      </c>
      <c r="Z118" s="395">
        <v>-0.12850273586469907</v>
      </c>
      <c r="AA118" s="142">
        <v>4694</v>
      </c>
      <c r="AB118" s="395">
        <v>-0.36687348260048558</v>
      </c>
      <c r="AC118" s="142">
        <v>5199</v>
      </c>
      <c r="AD118" s="395">
        <v>-7.8518255937610748E-2</v>
      </c>
      <c r="AE118" s="142">
        <v>2167</v>
      </c>
      <c r="AF118" s="395">
        <v>0.35607008760951198</v>
      </c>
      <c r="AG118" s="142">
        <v>1296</v>
      </c>
      <c r="AH118" s="395">
        <v>-0.47572815533980584</v>
      </c>
      <c r="AI118" s="142">
        <v>517</v>
      </c>
      <c r="AJ118" s="395">
        <v>1.8563535911602211</v>
      </c>
      <c r="AK118" s="142">
        <v>2160</v>
      </c>
      <c r="AL118" s="395">
        <v>-0.30255085566677431</v>
      </c>
      <c r="AM118" s="142">
        <v>2381</v>
      </c>
      <c r="AN118" s="395">
        <v>-6.4807541241162614E-2</v>
      </c>
      <c r="AO118" s="142">
        <v>1628</v>
      </c>
      <c r="AP118" s="395">
        <v>-0.18883906327852518</v>
      </c>
      <c r="AQ118" s="142">
        <v>5344</v>
      </c>
      <c r="AR118" s="395">
        <v>-0.27440597420230817</v>
      </c>
      <c r="AS118" s="142">
        <v>7405</v>
      </c>
      <c r="AT118" s="395">
        <v>-0.132700866713516</v>
      </c>
      <c r="AU118" s="142">
        <v>7224</v>
      </c>
      <c r="AV118" s="395">
        <v>-0.29666050043812675</v>
      </c>
      <c r="AW118" s="142">
        <v>1231</v>
      </c>
      <c r="AX118" s="395">
        <v>0.88514548238897395</v>
      </c>
      <c r="AY118" s="142">
        <v>1707</v>
      </c>
      <c r="AZ118" s="395">
        <v>-5.2193225985563529E-2</v>
      </c>
      <c r="BA118" s="142">
        <v>3438</v>
      </c>
      <c r="BB118" s="395">
        <v>0.53963278101209133</v>
      </c>
    </row>
    <row r="119" spans="1:54" s="4" customFormat="1" ht="15" hidden="1" customHeight="1" outlineLevel="1" x14ac:dyDescent="0.25">
      <c r="A119" s="1"/>
      <c r="B119" s="53" t="s">
        <v>87</v>
      </c>
      <c r="C119" s="142">
        <v>404871</v>
      </c>
      <c r="D119" s="395">
        <v>-8.3705814324543937E-2</v>
      </c>
      <c r="E119" s="142">
        <v>289081</v>
      </c>
      <c r="F119" s="395">
        <v>-0.12503896874328446</v>
      </c>
      <c r="G119" s="142">
        <v>115790</v>
      </c>
      <c r="H119" s="395">
        <v>3.8810737098973647E-2</v>
      </c>
      <c r="I119" s="142">
        <v>31573.965128786553</v>
      </c>
      <c r="J119" s="150">
        <v>0.54654630899655343</v>
      </c>
      <c r="K119" s="142">
        <v>16234.264274085703</v>
      </c>
      <c r="L119" s="150">
        <v>-4.5781875415090822E-2</v>
      </c>
      <c r="M119" s="142">
        <v>47808.229402872254</v>
      </c>
      <c r="N119" s="150">
        <v>0.27730622517339953</v>
      </c>
      <c r="O119" s="142">
        <v>67981.770597127746</v>
      </c>
      <c r="P119" s="150">
        <v>-8.1762360309526994E-2</v>
      </c>
      <c r="Q119" s="142">
        <v>142114</v>
      </c>
      <c r="R119" s="395">
        <v>-6.6776987582330305E-2</v>
      </c>
      <c r="S119" s="142">
        <v>44298</v>
      </c>
      <c r="T119" s="395">
        <v>-8.2439206263722586E-2</v>
      </c>
      <c r="U119" s="142">
        <v>13362</v>
      </c>
      <c r="V119" s="395">
        <v>-0.20431132019293752</v>
      </c>
      <c r="W119" s="142">
        <v>9267</v>
      </c>
      <c r="X119" s="395">
        <v>3.8435679067682749E-2</v>
      </c>
      <c r="Y119" s="142">
        <v>8114</v>
      </c>
      <c r="Z119" s="395">
        <v>-7.0028653295128973E-2</v>
      </c>
      <c r="AA119" s="142">
        <v>5722</v>
      </c>
      <c r="AB119" s="395">
        <v>-0.30083088954056691</v>
      </c>
      <c r="AC119" s="142">
        <v>4931</v>
      </c>
      <c r="AD119" s="395">
        <v>-1.4785214785214773E-2</v>
      </c>
      <c r="AE119" s="142">
        <v>9362</v>
      </c>
      <c r="AF119" s="395">
        <v>-0.24243405081728431</v>
      </c>
      <c r="AG119" s="142">
        <v>5830</v>
      </c>
      <c r="AH119" s="395">
        <v>-0.39188484405966417</v>
      </c>
      <c r="AI119" s="142">
        <v>8851</v>
      </c>
      <c r="AJ119" s="395">
        <v>-0.1314033366045142</v>
      </c>
      <c r="AK119" s="142">
        <v>7059</v>
      </c>
      <c r="AL119" s="395">
        <v>-0.30439495467087108</v>
      </c>
      <c r="AM119" s="142">
        <v>3660</v>
      </c>
      <c r="AN119" s="395">
        <v>4.303220290681109E-2</v>
      </c>
      <c r="AO119" s="142">
        <v>2132</v>
      </c>
      <c r="AP119" s="395">
        <v>-0.1142501038637308</v>
      </c>
      <c r="AQ119" s="142">
        <v>6630</v>
      </c>
      <c r="AR119" s="395">
        <v>-0.55084343879140985</v>
      </c>
      <c r="AS119" s="142">
        <v>6433</v>
      </c>
      <c r="AT119" s="395">
        <v>1.9654461879854201E-2</v>
      </c>
      <c r="AU119" s="142">
        <v>5533</v>
      </c>
      <c r="AV119" s="395">
        <v>-0.25481481481481483</v>
      </c>
      <c r="AW119" s="142">
        <v>1164</v>
      </c>
      <c r="AX119" s="395">
        <v>0.24226254002134473</v>
      </c>
      <c r="AY119" s="142">
        <v>1442</v>
      </c>
      <c r="AZ119" s="395">
        <v>-0.25051975051975051</v>
      </c>
      <c r="BA119" s="142">
        <v>3177</v>
      </c>
      <c r="BB119" s="395">
        <v>0.20068027210884343</v>
      </c>
    </row>
    <row r="120" spans="1:54" s="4" customFormat="1" ht="15" hidden="1" customHeight="1" outlineLevel="1" x14ac:dyDescent="0.25">
      <c r="A120" s="1"/>
      <c r="B120" s="53" t="s">
        <v>88</v>
      </c>
      <c r="C120" s="142">
        <v>371802</v>
      </c>
      <c r="D120" s="395">
        <v>-0.1388289248158614</v>
      </c>
      <c r="E120" s="142">
        <v>288491</v>
      </c>
      <c r="F120" s="395">
        <v>-0.14884847555038916</v>
      </c>
      <c r="G120" s="142">
        <v>83311</v>
      </c>
      <c r="H120" s="395">
        <v>-0.10223280674152457</v>
      </c>
      <c r="I120" s="142">
        <v>15253.303430109507</v>
      </c>
      <c r="J120" s="150">
        <v>-9.9666991058069643E-2</v>
      </c>
      <c r="K120" s="142">
        <v>10722.448456335695</v>
      </c>
      <c r="L120" s="150">
        <v>-0.13797502175673326</v>
      </c>
      <c r="M120" s="142">
        <v>25975.751886445199</v>
      </c>
      <c r="N120" s="150">
        <v>-0.11588525815595763</v>
      </c>
      <c r="O120" s="142">
        <v>57335.248113554801</v>
      </c>
      <c r="P120" s="150">
        <v>-9.5907797530557448E-2</v>
      </c>
      <c r="Q120" s="142">
        <v>111216</v>
      </c>
      <c r="R120" s="395">
        <v>-0.13622666128180438</v>
      </c>
      <c r="S120" s="142">
        <v>53400</v>
      </c>
      <c r="T120" s="395">
        <v>-0.11363410018922415</v>
      </c>
      <c r="U120" s="142">
        <v>9525</v>
      </c>
      <c r="V120" s="395">
        <v>-0.11064425770308128</v>
      </c>
      <c r="W120" s="142">
        <v>11565</v>
      </c>
      <c r="X120" s="395">
        <v>0.18179031269160029</v>
      </c>
      <c r="Y120" s="142">
        <v>6275</v>
      </c>
      <c r="Z120" s="395">
        <v>-4.9098348234581035E-2</v>
      </c>
      <c r="AA120" s="142">
        <v>5109</v>
      </c>
      <c r="AB120" s="395">
        <v>-0.20209276901452444</v>
      </c>
      <c r="AC120" s="142">
        <v>5080</v>
      </c>
      <c r="AD120" s="395">
        <v>-2.9423003439052353E-2</v>
      </c>
      <c r="AE120" s="142">
        <v>18497</v>
      </c>
      <c r="AF120" s="395">
        <v>-0.26602118963533194</v>
      </c>
      <c r="AG120" s="142">
        <v>13509</v>
      </c>
      <c r="AH120" s="395">
        <v>-0.24862339395961952</v>
      </c>
      <c r="AI120" s="142">
        <v>18585</v>
      </c>
      <c r="AJ120" s="395">
        <v>-9.4871669994642804E-2</v>
      </c>
      <c r="AK120" s="142">
        <v>10472</v>
      </c>
      <c r="AL120" s="395">
        <v>-0.42229822916092019</v>
      </c>
      <c r="AM120" s="142">
        <v>2686</v>
      </c>
      <c r="AN120" s="395">
        <v>-0.16867842773135255</v>
      </c>
      <c r="AO120" s="142">
        <v>3001</v>
      </c>
      <c r="AP120" s="395">
        <v>-8.1982257571122652E-2</v>
      </c>
      <c r="AQ120" s="142">
        <v>4620</v>
      </c>
      <c r="AR120" s="395">
        <v>-0.23963133640552992</v>
      </c>
      <c r="AS120" s="142">
        <v>4985</v>
      </c>
      <c r="AT120" s="395">
        <v>-0.13903281519861832</v>
      </c>
      <c r="AU120" s="142">
        <v>5146</v>
      </c>
      <c r="AV120" s="395">
        <v>-0.210009210930304</v>
      </c>
      <c r="AW120" s="142">
        <v>1034</v>
      </c>
      <c r="AX120" s="395">
        <v>0.18442153493699887</v>
      </c>
      <c r="AY120" s="142">
        <v>1405</v>
      </c>
      <c r="AZ120" s="395">
        <v>4.4609665427509215E-2</v>
      </c>
      <c r="BA120" s="142">
        <v>2381</v>
      </c>
      <c r="BB120" s="395">
        <v>4.8898678414097008E-2</v>
      </c>
    </row>
    <row r="121" spans="1:54" s="4" customFormat="1" ht="15" hidden="1" customHeight="1" outlineLevel="1" x14ac:dyDescent="0.25">
      <c r="A121" s="1"/>
      <c r="B121" s="53" t="s">
        <v>89</v>
      </c>
      <c r="C121" s="142">
        <v>380517</v>
      </c>
      <c r="D121" s="395">
        <v>-7.2369046545247118E-2</v>
      </c>
      <c r="E121" s="142">
        <v>282896</v>
      </c>
      <c r="F121" s="395">
        <v>-0.12436160136686947</v>
      </c>
      <c r="G121" s="142">
        <v>97621</v>
      </c>
      <c r="H121" s="395">
        <v>0.12041914861871472</v>
      </c>
      <c r="I121" s="142">
        <v>20087.588975652809</v>
      </c>
      <c r="J121" s="150">
        <v>2.4374061227935284E-2</v>
      </c>
      <c r="K121" s="142">
        <v>12267.944782333416</v>
      </c>
      <c r="L121" s="150">
        <v>2.8940045125085856E-2</v>
      </c>
      <c r="M121" s="142">
        <v>32355.533757986224</v>
      </c>
      <c r="N121" s="150">
        <v>2.6100524959875138E-2</v>
      </c>
      <c r="O121" s="142">
        <v>65265.466242013783</v>
      </c>
      <c r="P121" s="150">
        <v>0.17391360835999925</v>
      </c>
      <c r="Q121" s="142">
        <v>113440</v>
      </c>
      <c r="R121" s="395">
        <v>-0.12687417259320832</v>
      </c>
      <c r="S121" s="142">
        <v>44796</v>
      </c>
      <c r="T121" s="395">
        <v>-0.10433078737953372</v>
      </c>
      <c r="U121" s="142">
        <v>10636</v>
      </c>
      <c r="V121" s="395">
        <v>-0.12841104646398427</v>
      </c>
      <c r="W121" s="142">
        <v>11414</v>
      </c>
      <c r="X121" s="395">
        <v>4.1518386714116229E-2</v>
      </c>
      <c r="Y121" s="142">
        <v>6819</v>
      </c>
      <c r="Z121" s="395">
        <v>-5.5278470490440546E-2</v>
      </c>
      <c r="AA121" s="142">
        <v>4656</v>
      </c>
      <c r="AB121" s="395">
        <v>-0.1731486414491209</v>
      </c>
      <c r="AC121" s="142">
        <v>6920</v>
      </c>
      <c r="AD121" s="395">
        <v>-0.12227295788939629</v>
      </c>
      <c r="AE121" s="142">
        <v>17452</v>
      </c>
      <c r="AF121" s="395">
        <v>-0.194423929098966</v>
      </c>
      <c r="AG121" s="142">
        <v>10999</v>
      </c>
      <c r="AH121" s="395">
        <v>-0.14743043174947679</v>
      </c>
      <c r="AI121" s="142">
        <v>17601</v>
      </c>
      <c r="AJ121" s="395">
        <v>-0.19619125907658586</v>
      </c>
      <c r="AK121" s="142">
        <v>10625</v>
      </c>
      <c r="AL121" s="395">
        <v>-0.26424762828059001</v>
      </c>
      <c r="AM121" s="142">
        <v>2150</v>
      </c>
      <c r="AN121" s="395">
        <v>5.0317537860283368E-2</v>
      </c>
      <c r="AO121" s="142">
        <v>2751</v>
      </c>
      <c r="AP121" s="395">
        <v>2.34375E-2</v>
      </c>
      <c r="AQ121" s="142">
        <v>4373</v>
      </c>
      <c r="AR121" s="395">
        <v>-0.19864394355873194</v>
      </c>
      <c r="AS121" s="142">
        <v>5804</v>
      </c>
      <c r="AT121" s="395">
        <v>5.1258829922115501E-2</v>
      </c>
      <c r="AU121" s="142">
        <v>5359</v>
      </c>
      <c r="AV121" s="395">
        <v>-0.2281434538383984</v>
      </c>
      <c r="AW121" s="142">
        <v>1143</v>
      </c>
      <c r="AX121" s="395">
        <v>0.10009624639076042</v>
      </c>
      <c r="AY121" s="142">
        <v>1735</v>
      </c>
      <c r="AZ121" s="395">
        <v>6.7035670356703658E-2</v>
      </c>
      <c r="BA121" s="142">
        <v>4223</v>
      </c>
      <c r="BB121" s="395">
        <v>0.39973483592973147</v>
      </c>
    </row>
    <row r="122" spans="1:54" s="4" customFormat="1" ht="15.75" collapsed="1" x14ac:dyDescent="0.25">
      <c r="A122" s="390">
        <v>719207</v>
      </c>
      <c r="B122" s="65">
        <v>2009</v>
      </c>
      <c r="C122" s="66">
        <v>4707782</v>
      </c>
      <c r="D122" s="151">
        <v>-0.11045141390545221</v>
      </c>
      <c r="E122" s="66">
        <v>3257638</v>
      </c>
      <c r="F122" s="151">
        <v>-0.12703506771991491</v>
      </c>
      <c r="G122" s="66">
        <v>1450144</v>
      </c>
      <c r="H122" s="151">
        <v>-7.0797554582018973E-2</v>
      </c>
      <c r="I122" s="66">
        <v>328786.4417363393</v>
      </c>
      <c r="J122" s="151">
        <v>1.1274298640131075E-2</v>
      </c>
      <c r="K122" s="66">
        <v>187425.96367579748</v>
      </c>
      <c r="L122" s="151">
        <v>-1.5628003207409202E-2</v>
      </c>
      <c r="M122" s="66">
        <v>516212.40541213681</v>
      </c>
      <c r="N122" s="151">
        <v>1.3382816401636966E-3</v>
      </c>
      <c r="O122" s="66">
        <v>933931.5945879299</v>
      </c>
      <c r="P122" s="151">
        <v>-0.10638005583258248</v>
      </c>
      <c r="Q122" s="66">
        <v>1430413</v>
      </c>
      <c r="R122" s="151">
        <v>-0.14312200516254714</v>
      </c>
      <c r="S122" s="66">
        <v>523436</v>
      </c>
      <c r="T122" s="151">
        <v>-0.1621914054497029</v>
      </c>
      <c r="U122" s="66">
        <v>141410</v>
      </c>
      <c r="V122" s="151">
        <v>-0.10823968620328683</v>
      </c>
      <c r="W122" s="66">
        <v>119438</v>
      </c>
      <c r="X122" s="151">
        <v>0.1061122430079644</v>
      </c>
      <c r="Y122" s="66">
        <v>99518</v>
      </c>
      <c r="Z122" s="151">
        <v>-7.8554100849984265E-2</v>
      </c>
      <c r="AA122" s="66">
        <v>76729</v>
      </c>
      <c r="AB122" s="151">
        <v>-6.6738834290162474E-2</v>
      </c>
      <c r="AC122" s="66">
        <v>85304</v>
      </c>
      <c r="AD122" s="151">
        <v>-0.10673633726713927</v>
      </c>
      <c r="AE122" s="66">
        <v>128236</v>
      </c>
      <c r="AF122" s="151">
        <v>-8.9097095447474461E-2</v>
      </c>
      <c r="AG122" s="66">
        <v>80612</v>
      </c>
      <c r="AH122" s="151">
        <v>-0.16708512858663194</v>
      </c>
      <c r="AI122" s="66">
        <v>117729</v>
      </c>
      <c r="AJ122" s="151">
        <v>-3.7044610577630865E-2</v>
      </c>
      <c r="AK122" s="66">
        <v>94740</v>
      </c>
      <c r="AL122" s="151">
        <v>-0.21348221327466688</v>
      </c>
      <c r="AM122" s="66">
        <v>30611</v>
      </c>
      <c r="AN122" s="151">
        <v>3.6606840501185234E-2</v>
      </c>
      <c r="AO122" s="66">
        <v>27544</v>
      </c>
      <c r="AP122" s="151">
        <v>-0.13184354020235134</v>
      </c>
      <c r="AQ122" s="66">
        <v>67987</v>
      </c>
      <c r="AR122" s="151">
        <v>-0.2670102314749927</v>
      </c>
      <c r="AS122" s="66">
        <v>78786</v>
      </c>
      <c r="AT122" s="151">
        <v>-1.9623458556798479E-2</v>
      </c>
      <c r="AU122" s="66">
        <v>82820</v>
      </c>
      <c r="AV122" s="151">
        <v>-0.22906504821834162</v>
      </c>
      <c r="AW122" s="66">
        <v>12605</v>
      </c>
      <c r="AX122" s="151">
        <v>0.11925057716213816</v>
      </c>
      <c r="AY122" s="66">
        <v>18891</v>
      </c>
      <c r="AZ122" s="151">
        <v>-3.9652280006100327E-2</v>
      </c>
      <c r="BA122" s="66">
        <v>40829</v>
      </c>
      <c r="BB122" s="151">
        <v>0.26339078503573976</v>
      </c>
    </row>
    <row r="123" spans="1:54" s="4" customFormat="1" ht="15" hidden="1" customHeight="1" outlineLevel="1" x14ac:dyDescent="0.25">
      <c r="A123" s="1"/>
      <c r="B123" s="53" t="s">
        <v>78</v>
      </c>
      <c r="C123" s="142">
        <v>409747</v>
      </c>
      <c r="D123" s="395">
        <v>6.4378104075888398E-3</v>
      </c>
      <c r="E123" s="142">
        <v>340452</v>
      </c>
      <c r="F123" s="395">
        <v>6.4355923435075457E-3</v>
      </c>
      <c r="G123" s="142">
        <v>69295</v>
      </c>
      <c r="H123" s="395">
        <v>6.4487080797663854E-3</v>
      </c>
      <c r="I123" s="142">
        <v>14146.84023982763</v>
      </c>
      <c r="J123" s="150">
        <v>-0.30320677851159727</v>
      </c>
      <c r="K123" s="142">
        <v>10945.843430317305</v>
      </c>
      <c r="L123" s="150">
        <v>0.53433748251954594</v>
      </c>
      <c r="M123" s="142">
        <v>25092.683670144936</v>
      </c>
      <c r="N123" s="150">
        <v>-8.5433702356056407E-2</v>
      </c>
      <c r="O123" s="142">
        <v>44202.316329855064</v>
      </c>
      <c r="P123" s="150">
        <v>6.7320207857307635E-2</v>
      </c>
      <c r="Q123" s="142">
        <v>133582</v>
      </c>
      <c r="R123" s="395">
        <v>-3.5111923318622118E-2</v>
      </c>
      <c r="S123" s="142">
        <v>57487</v>
      </c>
      <c r="T123" s="395">
        <v>-4.7534627874610602E-2</v>
      </c>
      <c r="U123" s="142">
        <v>10589</v>
      </c>
      <c r="V123" s="395">
        <v>-1.9537037037037019E-2</v>
      </c>
      <c r="W123" s="142">
        <v>10060</v>
      </c>
      <c r="X123" s="395">
        <v>2.7579162410623193E-2</v>
      </c>
      <c r="Y123" s="142">
        <v>9513</v>
      </c>
      <c r="Z123" s="395">
        <v>0.1383271508914683</v>
      </c>
      <c r="AA123" s="142">
        <v>5935</v>
      </c>
      <c r="AB123" s="395">
        <v>0.50139134834303056</v>
      </c>
      <c r="AC123" s="142">
        <v>11063</v>
      </c>
      <c r="AD123" s="395">
        <v>-0.22354014598540151</v>
      </c>
      <c r="AE123" s="142">
        <v>20158</v>
      </c>
      <c r="AF123" s="395">
        <v>-3.8171581257753551E-2</v>
      </c>
      <c r="AG123" s="142">
        <v>13564</v>
      </c>
      <c r="AH123" s="395">
        <v>0.32967356141554749</v>
      </c>
      <c r="AI123" s="142">
        <v>20322</v>
      </c>
      <c r="AJ123" s="395">
        <v>0.12787212787212798</v>
      </c>
      <c r="AK123" s="142">
        <v>17510</v>
      </c>
      <c r="AL123" s="395">
        <v>2.7340999765313345E-2</v>
      </c>
      <c r="AM123" s="142">
        <v>1704</v>
      </c>
      <c r="AN123" s="395">
        <v>-4.1080472706809257E-2</v>
      </c>
      <c r="AO123" s="142">
        <v>2969</v>
      </c>
      <c r="AP123" s="395">
        <v>-0.12983587338804226</v>
      </c>
      <c r="AQ123" s="142">
        <v>7211</v>
      </c>
      <c r="AR123" s="395">
        <v>8.0461492358405717E-2</v>
      </c>
      <c r="AS123" s="142">
        <v>5427</v>
      </c>
      <c r="AT123" s="395">
        <v>6.8727845608507199E-2</v>
      </c>
      <c r="AU123" s="142">
        <v>8514</v>
      </c>
      <c r="AV123" s="395">
        <v>0.74360024575056327</v>
      </c>
      <c r="AW123" s="142">
        <v>957</v>
      </c>
      <c r="AX123" s="395">
        <v>0.11668611435239207</v>
      </c>
      <c r="AY123" s="142">
        <v>1555</v>
      </c>
      <c r="AZ123" s="395">
        <v>0.36403508771929816</v>
      </c>
      <c r="BA123" s="142">
        <v>2332</v>
      </c>
      <c r="BB123" s="395">
        <v>2.0122484689413911E-2</v>
      </c>
    </row>
    <row r="124" spans="1:54" s="4" customFormat="1" ht="15" hidden="1" customHeight="1" outlineLevel="1" x14ac:dyDescent="0.25">
      <c r="A124" s="1"/>
      <c r="B124" s="53" t="s">
        <v>79</v>
      </c>
      <c r="C124" s="142">
        <v>459918</v>
      </c>
      <c r="D124" s="395">
        <v>8.5003986921011743E-2</v>
      </c>
      <c r="E124" s="142">
        <v>375653</v>
      </c>
      <c r="F124" s="395">
        <v>9.8953274746363729E-2</v>
      </c>
      <c r="G124" s="142">
        <v>84265</v>
      </c>
      <c r="H124" s="395">
        <v>2.6895610421896698E-2</v>
      </c>
      <c r="I124" s="142">
        <v>21276.792996725238</v>
      </c>
      <c r="J124" s="150">
        <v>-9.8441245836249025E-2</v>
      </c>
      <c r="K124" s="142">
        <v>11535.757258506821</v>
      </c>
      <c r="L124" s="150">
        <v>0.11021478284129316</v>
      </c>
      <c r="M124" s="142">
        <v>32812.550255232061</v>
      </c>
      <c r="N124" s="150">
        <v>-3.4657270303833032E-2</v>
      </c>
      <c r="O124" s="142">
        <v>51452.449744767946</v>
      </c>
      <c r="P124" s="150">
        <v>7.0422330475676365E-2</v>
      </c>
      <c r="Q124" s="142">
        <v>163120</v>
      </c>
      <c r="R124" s="395">
        <v>7.9650000661874776E-2</v>
      </c>
      <c r="S124" s="142">
        <v>57827</v>
      </c>
      <c r="T124" s="395">
        <v>1.7848027740129835E-2</v>
      </c>
      <c r="U124" s="142">
        <v>15146</v>
      </c>
      <c r="V124" s="395">
        <v>0.26006655574043269</v>
      </c>
      <c r="W124" s="142">
        <v>9496</v>
      </c>
      <c r="X124" s="395">
        <v>4.3287189628653078E-2</v>
      </c>
      <c r="Y124" s="142">
        <v>12549</v>
      </c>
      <c r="Z124" s="395">
        <v>8.9890568004168836E-2</v>
      </c>
      <c r="AA124" s="142">
        <v>6197</v>
      </c>
      <c r="AB124" s="395">
        <v>0.5515773660490737</v>
      </c>
      <c r="AC124" s="142">
        <v>8333</v>
      </c>
      <c r="AD124" s="395">
        <v>-0.22360942886425039</v>
      </c>
      <c r="AE124" s="142">
        <v>21675</v>
      </c>
      <c r="AF124" s="395">
        <v>7.2541936760849079E-2</v>
      </c>
      <c r="AG124" s="142">
        <v>13556</v>
      </c>
      <c r="AH124" s="395">
        <v>0.20487067816194116</v>
      </c>
      <c r="AI124" s="142">
        <v>21160</v>
      </c>
      <c r="AJ124" s="395">
        <v>0.21987778162112304</v>
      </c>
      <c r="AK124" s="142">
        <v>18939</v>
      </c>
      <c r="AL124" s="395">
        <v>0.16133186166298752</v>
      </c>
      <c r="AM124" s="142">
        <v>1887</v>
      </c>
      <c r="AN124" s="395">
        <v>5.4779206260480606E-2</v>
      </c>
      <c r="AO124" s="142">
        <v>3032</v>
      </c>
      <c r="AP124" s="395">
        <v>2.6404874746106977E-2</v>
      </c>
      <c r="AQ124" s="142">
        <v>5075</v>
      </c>
      <c r="AR124" s="395">
        <v>0.45875251509054316</v>
      </c>
      <c r="AS124" s="142">
        <v>5563</v>
      </c>
      <c r="AT124" s="395">
        <v>0.33822468126052452</v>
      </c>
      <c r="AU124" s="142">
        <v>7551</v>
      </c>
      <c r="AV124" s="395">
        <v>0.67576564580559251</v>
      </c>
      <c r="AW124" s="142">
        <v>967</v>
      </c>
      <c r="AX124" s="395">
        <v>-4.2574257425742612E-2</v>
      </c>
      <c r="AY124" s="142">
        <v>1254</v>
      </c>
      <c r="AZ124" s="395">
        <v>4.3261231281197965E-2</v>
      </c>
      <c r="BA124" s="142">
        <v>2326</v>
      </c>
      <c r="BB124" s="395">
        <v>-1.2314225053078554E-2</v>
      </c>
    </row>
    <row r="125" spans="1:54" s="4" customFormat="1" ht="15" hidden="1" customHeight="1" outlineLevel="1" x14ac:dyDescent="0.25">
      <c r="A125" s="1"/>
      <c r="B125" s="53" t="s">
        <v>80</v>
      </c>
      <c r="C125" s="142">
        <v>508083</v>
      </c>
      <c r="D125" s="395">
        <v>3.8962924489140738E-2</v>
      </c>
      <c r="E125" s="142">
        <v>389730</v>
      </c>
      <c r="F125" s="395">
        <v>-9.1652154016296228E-3</v>
      </c>
      <c r="G125" s="142">
        <v>118353</v>
      </c>
      <c r="H125" s="395">
        <v>0.23678600539218753</v>
      </c>
      <c r="I125" s="142">
        <v>23851.366408629037</v>
      </c>
      <c r="J125" s="150">
        <v>-5.7847404893023313E-2</v>
      </c>
      <c r="K125" s="142">
        <v>13521.607354374864</v>
      </c>
      <c r="L125" s="150">
        <v>3.7121226706642974E-2</v>
      </c>
      <c r="M125" s="142">
        <v>37372.973763003902</v>
      </c>
      <c r="N125" s="150">
        <v>-2.5564360636251005E-2</v>
      </c>
      <c r="O125" s="142">
        <v>80980.026236996098</v>
      </c>
      <c r="P125" s="150">
        <v>0.41226468460705057</v>
      </c>
      <c r="Q125" s="142">
        <v>154667</v>
      </c>
      <c r="R125" s="395">
        <v>-0.12510747578966419</v>
      </c>
      <c r="S125" s="142">
        <v>71238</v>
      </c>
      <c r="T125" s="395">
        <v>-6.1558930853236049E-2</v>
      </c>
      <c r="U125" s="142">
        <v>13270</v>
      </c>
      <c r="V125" s="395">
        <v>-1.7302339577220938E-3</v>
      </c>
      <c r="W125" s="142">
        <v>11245</v>
      </c>
      <c r="X125" s="395">
        <v>0.1393110435663627</v>
      </c>
      <c r="Y125" s="142">
        <v>10275</v>
      </c>
      <c r="Z125" s="395">
        <v>-0.19037112914663934</v>
      </c>
      <c r="AA125" s="142">
        <v>7806</v>
      </c>
      <c r="AB125" s="395">
        <v>0.68851395197923426</v>
      </c>
      <c r="AC125" s="142">
        <v>7050</v>
      </c>
      <c r="AD125" s="395">
        <v>-0.27810772066352651</v>
      </c>
      <c r="AE125" s="142">
        <v>25975</v>
      </c>
      <c r="AF125" s="395">
        <v>0.32262335149447519</v>
      </c>
      <c r="AG125" s="142">
        <v>15777</v>
      </c>
      <c r="AH125" s="395">
        <v>0.44161184210526305</v>
      </c>
      <c r="AI125" s="142">
        <v>21109</v>
      </c>
      <c r="AJ125" s="395">
        <v>0.12797905311531466</v>
      </c>
      <c r="AK125" s="142">
        <v>20407</v>
      </c>
      <c r="AL125" s="395">
        <v>0.3382516886353204</v>
      </c>
      <c r="AM125" s="142">
        <v>2380</v>
      </c>
      <c r="AN125" s="395">
        <v>0.21366649668536453</v>
      </c>
      <c r="AO125" s="142">
        <v>2996</v>
      </c>
      <c r="AP125" s="395">
        <v>-9.2121212121212159E-2</v>
      </c>
      <c r="AQ125" s="142">
        <v>5450</v>
      </c>
      <c r="AR125" s="395">
        <v>0.12347969490826638</v>
      </c>
      <c r="AS125" s="142">
        <v>6250</v>
      </c>
      <c r="AT125" s="395">
        <v>0.4592575297688537</v>
      </c>
      <c r="AU125" s="142">
        <v>7986</v>
      </c>
      <c r="AV125" s="395">
        <v>0.38573659552316508</v>
      </c>
      <c r="AW125" s="142">
        <v>1512</v>
      </c>
      <c r="AX125" s="395">
        <v>-5.9701492537313383E-2</v>
      </c>
      <c r="AY125" s="142">
        <v>1460</v>
      </c>
      <c r="AZ125" s="395">
        <v>8.4695393759286697E-2</v>
      </c>
      <c r="BA125" s="142">
        <v>2877</v>
      </c>
      <c r="BB125" s="395">
        <v>5.0383351588170866E-2</v>
      </c>
    </row>
    <row r="126" spans="1:54" s="4" customFormat="1" ht="15" hidden="1" customHeight="1" outlineLevel="1" x14ac:dyDescent="0.25">
      <c r="A126" s="1"/>
      <c r="B126" s="53" t="s">
        <v>81</v>
      </c>
      <c r="C126" s="142">
        <v>424514</v>
      </c>
      <c r="D126" s="395">
        <v>-3.1314106294082933E-2</v>
      </c>
      <c r="E126" s="142">
        <v>304464</v>
      </c>
      <c r="F126" s="395">
        <v>1.6968174651952106E-2</v>
      </c>
      <c r="G126" s="142">
        <v>120050</v>
      </c>
      <c r="H126" s="395">
        <v>-0.1354165916472817</v>
      </c>
      <c r="I126" s="142">
        <v>20423.162105666252</v>
      </c>
      <c r="J126" s="150">
        <v>-0.37153989786282815</v>
      </c>
      <c r="K126" s="142">
        <v>14219.600669599849</v>
      </c>
      <c r="L126" s="150">
        <v>-0.26263883252840092</v>
      </c>
      <c r="M126" s="142">
        <v>34642.762775266099</v>
      </c>
      <c r="N126" s="150">
        <v>-0.3309830824138893</v>
      </c>
      <c r="O126" s="142">
        <v>85407.237224733908</v>
      </c>
      <c r="P126" s="150">
        <v>-1.9112683612822479E-2</v>
      </c>
      <c r="Q126" s="142">
        <v>142345</v>
      </c>
      <c r="R126" s="395">
        <v>6.5241306023483325E-2</v>
      </c>
      <c r="S126" s="142">
        <v>57911</v>
      </c>
      <c r="T126" s="395">
        <v>-4.6920772851453241E-2</v>
      </c>
      <c r="U126" s="142">
        <v>15975</v>
      </c>
      <c r="V126" s="395">
        <v>0.24658603199375739</v>
      </c>
      <c r="W126" s="142">
        <v>7984</v>
      </c>
      <c r="X126" s="395">
        <v>-0.22844994201778124</v>
      </c>
      <c r="Y126" s="142">
        <v>13086</v>
      </c>
      <c r="Z126" s="395">
        <v>-1.0435571687840262E-2</v>
      </c>
      <c r="AA126" s="142">
        <v>5469</v>
      </c>
      <c r="AB126" s="395">
        <v>0.26246537396121883</v>
      </c>
      <c r="AC126" s="142">
        <v>5810</v>
      </c>
      <c r="AD126" s="395">
        <v>-0.37059906835662437</v>
      </c>
      <c r="AE126" s="142">
        <v>8533</v>
      </c>
      <c r="AF126" s="395">
        <v>-0.18250622724659893</v>
      </c>
      <c r="AG126" s="142">
        <v>3638</v>
      </c>
      <c r="AH126" s="395">
        <v>-0.28917545916373588</v>
      </c>
      <c r="AI126" s="142">
        <v>6036</v>
      </c>
      <c r="AJ126" s="395">
        <v>-0.12458303118201597</v>
      </c>
      <c r="AK126" s="142">
        <v>6440</v>
      </c>
      <c r="AL126" s="395">
        <v>-0.12523770714479765</v>
      </c>
      <c r="AM126" s="142">
        <v>2796</v>
      </c>
      <c r="AN126" s="395">
        <v>0.27963386727688788</v>
      </c>
      <c r="AO126" s="142">
        <v>2596</v>
      </c>
      <c r="AP126" s="395">
        <v>7.763975155279601E-3</v>
      </c>
      <c r="AQ126" s="142">
        <v>6985</v>
      </c>
      <c r="AR126" s="395">
        <v>0.22910434629597054</v>
      </c>
      <c r="AS126" s="142">
        <v>6402</v>
      </c>
      <c r="AT126" s="395">
        <v>0.52428571428571424</v>
      </c>
      <c r="AU126" s="142">
        <v>7157</v>
      </c>
      <c r="AV126" s="395">
        <v>0.33925898203592819</v>
      </c>
      <c r="AW126" s="142">
        <v>1165</v>
      </c>
      <c r="AX126" s="395">
        <v>6.1020036429872526E-2</v>
      </c>
      <c r="AY126" s="142">
        <v>1286</v>
      </c>
      <c r="AZ126" s="395">
        <v>-0.21776155717761558</v>
      </c>
      <c r="BA126" s="142">
        <v>2850</v>
      </c>
      <c r="BB126" s="395">
        <v>0.13908872901678659</v>
      </c>
    </row>
    <row r="127" spans="1:54" s="4" customFormat="1" ht="15" hidden="1" customHeight="1" outlineLevel="1" x14ac:dyDescent="0.25">
      <c r="A127" s="1"/>
      <c r="B127" s="53" t="s">
        <v>82</v>
      </c>
      <c r="C127" s="142">
        <v>413185</v>
      </c>
      <c r="D127" s="395">
        <v>0.20972440587551566</v>
      </c>
      <c r="E127" s="142">
        <v>258448</v>
      </c>
      <c r="F127" s="395">
        <v>0.14309977266092866</v>
      </c>
      <c r="G127" s="142">
        <v>154737</v>
      </c>
      <c r="H127" s="395">
        <v>0.34019002416442201</v>
      </c>
      <c r="I127" s="142">
        <v>37373.299630537957</v>
      </c>
      <c r="J127" s="150">
        <v>0.64907957428228058</v>
      </c>
      <c r="K127" s="142">
        <v>19656.779474838826</v>
      </c>
      <c r="L127" s="150">
        <v>0.34497136243335591</v>
      </c>
      <c r="M127" s="142">
        <v>57030.079105376783</v>
      </c>
      <c r="N127" s="150">
        <v>0.52985296470456644</v>
      </c>
      <c r="O127" s="142">
        <v>97706.920894623225</v>
      </c>
      <c r="P127" s="150">
        <v>0.24975506644751966</v>
      </c>
      <c r="Q127" s="142">
        <v>133633</v>
      </c>
      <c r="R127" s="395">
        <v>7.2771498298118242E-2</v>
      </c>
      <c r="S127" s="142">
        <v>48271</v>
      </c>
      <c r="T127" s="395">
        <v>0.11987286562732002</v>
      </c>
      <c r="U127" s="142">
        <v>11644</v>
      </c>
      <c r="V127" s="395">
        <v>0.14945705824284294</v>
      </c>
      <c r="W127" s="142">
        <v>7205</v>
      </c>
      <c r="X127" s="395">
        <v>-2.3448088912984555E-2</v>
      </c>
      <c r="Y127" s="142">
        <v>7588</v>
      </c>
      <c r="Z127" s="395">
        <v>0.30422825713303547</v>
      </c>
      <c r="AA127" s="142">
        <v>6902</v>
      </c>
      <c r="AB127" s="395">
        <v>0.21385860007034818</v>
      </c>
      <c r="AC127" s="142">
        <v>5298</v>
      </c>
      <c r="AD127" s="395">
        <v>-2.2598870056497189E-3</v>
      </c>
      <c r="AE127" s="142">
        <v>619</v>
      </c>
      <c r="AF127" s="395">
        <v>0.62467191601049876</v>
      </c>
      <c r="AG127" s="142">
        <v>1126</v>
      </c>
      <c r="AH127" s="395">
        <v>10.608247422680412</v>
      </c>
      <c r="AI127" s="142">
        <v>313</v>
      </c>
      <c r="AJ127" s="395">
        <v>1.1736111111111112</v>
      </c>
      <c r="AK127" s="142">
        <v>2410</v>
      </c>
      <c r="AL127" s="395">
        <v>1.5164279696714411E-2</v>
      </c>
      <c r="AM127" s="142">
        <v>2412</v>
      </c>
      <c r="AN127" s="395">
        <v>0.35810810810810811</v>
      </c>
      <c r="AO127" s="142">
        <v>2610</v>
      </c>
      <c r="AP127" s="395">
        <v>0.3964686998394864</v>
      </c>
      <c r="AQ127" s="142">
        <v>8358</v>
      </c>
      <c r="AR127" s="395">
        <v>0.71130221130221138</v>
      </c>
      <c r="AS127" s="142">
        <v>8658</v>
      </c>
      <c r="AT127" s="395">
        <v>2.3913043478260869</v>
      </c>
      <c r="AU127" s="142">
        <v>6402</v>
      </c>
      <c r="AV127" s="395">
        <v>0.16803503010399568</v>
      </c>
      <c r="AW127" s="142">
        <v>691</v>
      </c>
      <c r="AX127" s="395">
        <v>-0.33685220729366605</v>
      </c>
      <c r="AY127" s="142">
        <v>1633</v>
      </c>
      <c r="AZ127" s="395">
        <v>4.6124279308135785E-2</v>
      </c>
      <c r="BA127" s="142">
        <v>2675</v>
      </c>
      <c r="BB127" s="395">
        <v>0.38028895768833859</v>
      </c>
    </row>
    <row r="128" spans="1:54" s="4" customFormat="1" ht="15" hidden="1" customHeight="1" outlineLevel="1" x14ac:dyDescent="0.25">
      <c r="A128" s="1"/>
      <c r="B128" s="53" t="s">
        <v>83</v>
      </c>
      <c r="C128" s="142">
        <v>402431</v>
      </c>
      <c r="D128" s="395">
        <v>-2.1998478673481037E-2</v>
      </c>
      <c r="E128" s="142">
        <v>245828</v>
      </c>
      <c r="F128" s="395">
        <v>-2.1408724313909722E-2</v>
      </c>
      <c r="G128" s="142">
        <v>156603</v>
      </c>
      <c r="H128" s="395">
        <v>-2.2922814876744635E-2</v>
      </c>
      <c r="I128" s="142">
        <v>28576.775174764578</v>
      </c>
      <c r="J128" s="150">
        <v>-0.15962347375158936</v>
      </c>
      <c r="K128" s="142">
        <v>17303.437424989035</v>
      </c>
      <c r="L128" s="150">
        <v>-0.20356631286438931</v>
      </c>
      <c r="M128" s="142">
        <v>45880.212599753613</v>
      </c>
      <c r="N128" s="150">
        <v>-0.17675416929445364</v>
      </c>
      <c r="O128" s="142">
        <v>110722.78740024639</v>
      </c>
      <c r="P128" s="150">
        <v>5.9080765742379526E-2</v>
      </c>
      <c r="Q128" s="142">
        <v>127505</v>
      </c>
      <c r="R128" s="395">
        <v>-6.3454871312727645E-2</v>
      </c>
      <c r="S128" s="142">
        <v>41509</v>
      </c>
      <c r="T128" s="395">
        <v>-8.5080120787321745E-2</v>
      </c>
      <c r="U128" s="142">
        <v>10638</v>
      </c>
      <c r="V128" s="395">
        <v>0.15392124959323139</v>
      </c>
      <c r="W128" s="142">
        <v>7053</v>
      </c>
      <c r="X128" s="395">
        <v>-8.3787996882307092E-2</v>
      </c>
      <c r="Y128" s="142">
        <v>5282</v>
      </c>
      <c r="Z128" s="395">
        <v>-0.18070420350550642</v>
      </c>
      <c r="AA128" s="142">
        <v>7902</v>
      </c>
      <c r="AB128" s="395">
        <v>0.16257172281889076</v>
      </c>
      <c r="AC128" s="142">
        <v>7405</v>
      </c>
      <c r="AD128" s="395">
        <v>0.10687593423019437</v>
      </c>
      <c r="AE128" s="142">
        <v>838</v>
      </c>
      <c r="AF128" s="395">
        <v>0.65285996055226825</v>
      </c>
      <c r="AG128" s="142">
        <v>1688</v>
      </c>
      <c r="AH128" s="395">
        <v>2.9164733178654294</v>
      </c>
      <c r="AI128" s="142">
        <v>149</v>
      </c>
      <c r="AJ128" s="395">
        <v>-0.18131868131868134</v>
      </c>
      <c r="AK128" s="142">
        <v>2795</v>
      </c>
      <c r="AL128" s="395">
        <v>0.83760683760683752</v>
      </c>
      <c r="AM128" s="142">
        <v>1999</v>
      </c>
      <c r="AN128" s="395">
        <v>0.12492965672481704</v>
      </c>
      <c r="AO128" s="142">
        <v>1930</v>
      </c>
      <c r="AP128" s="395">
        <v>-0.19650291423813493</v>
      </c>
      <c r="AQ128" s="142">
        <v>7301</v>
      </c>
      <c r="AR128" s="395">
        <v>7.7320348236682879E-2</v>
      </c>
      <c r="AS128" s="142">
        <v>5744</v>
      </c>
      <c r="AT128" s="395">
        <v>9.1807641132864548E-2</v>
      </c>
      <c r="AU128" s="142">
        <v>10688</v>
      </c>
      <c r="AV128" s="395">
        <v>0.22288329519450811</v>
      </c>
      <c r="AW128" s="142">
        <v>913</v>
      </c>
      <c r="AX128" s="395">
        <v>-0.13786591123701608</v>
      </c>
      <c r="AY128" s="142">
        <v>1634</v>
      </c>
      <c r="AZ128" s="395">
        <v>0.10930074677528845</v>
      </c>
      <c r="BA128" s="142">
        <v>2855</v>
      </c>
      <c r="BB128" s="395">
        <v>5.2728613569321459E-2</v>
      </c>
    </row>
    <row r="129" spans="1:54" s="4" customFormat="1" ht="15" hidden="1" customHeight="1" outlineLevel="1" x14ac:dyDescent="0.25">
      <c r="A129" s="1"/>
      <c r="B129" s="53" t="s">
        <v>84</v>
      </c>
      <c r="C129" s="142">
        <v>467525</v>
      </c>
      <c r="D129" s="395">
        <v>2.8873029458640342E-3</v>
      </c>
      <c r="E129" s="142">
        <v>280461</v>
      </c>
      <c r="F129" s="395">
        <v>5.1049509254644132E-2</v>
      </c>
      <c r="G129" s="142">
        <v>187064</v>
      </c>
      <c r="H129" s="395">
        <v>-6.1583224641316381E-2</v>
      </c>
      <c r="I129" s="142">
        <v>41949.056727893105</v>
      </c>
      <c r="J129" s="150">
        <v>-4.7834987242554305E-2</v>
      </c>
      <c r="K129" s="142">
        <v>22887.724065861912</v>
      </c>
      <c r="L129" s="150">
        <v>-2.0425878776598738E-3</v>
      </c>
      <c r="M129" s="142">
        <v>64836.780793755017</v>
      </c>
      <c r="N129" s="150">
        <v>-3.215783794562066E-2</v>
      </c>
      <c r="O129" s="142">
        <v>122227.21920624499</v>
      </c>
      <c r="P129" s="150">
        <v>-7.647747488896961E-2</v>
      </c>
      <c r="Q129" s="142">
        <v>139357</v>
      </c>
      <c r="R129" s="395">
        <v>8.4895525176719611E-2</v>
      </c>
      <c r="S129" s="142">
        <v>42022</v>
      </c>
      <c r="T129" s="395">
        <v>-4.2909852867489606E-2</v>
      </c>
      <c r="U129" s="142">
        <v>16267</v>
      </c>
      <c r="V129" s="395">
        <v>-7.3369410424380499E-2</v>
      </c>
      <c r="W129" s="142">
        <v>9158</v>
      </c>
      <c r="X129" s="395">
        <v>-0.16555808656036441</v>
      </c>
      <c r="Y129" s="142">
        <v>8376</v>
      </c>
      <c r="Z129" s="395">
        <v>6.7006369426751533E-2</v>
      </c>
      <c r="AA129" s="142">
        <v>7121</v>
      </c>
      <c r="AB129" s="395">
        <v>0.15077569489334186</v>
      </c>
      <c r="AC129" s="142">
        <v>8403</v>
      </c>
      <c r="AD129" s="395">
        <v>-0.20883156011674986</v>
      </c>
      <c r="AE129" s="142">
        <v>1366</v>
      </c>
      <c r="AF129" s="395">
        <v>0.85850340136054415</v>
      </c>
      <c r="AG129" s="142">
        <v>2964</v>
      </c>
      <c r="AH129" s="395">
        <v>0.91968911917098439</v>
      </c>
      <c r="AI129" s="142">
        <v>222</v>
      </c>
      <c r="AJ129" s="395">
        <v>0.79032258064516125</v>
      </c>
      <c r="AK129" s="142">
        <v>3713</v>
      </c>
      <c r="AL129" s="395">
        <v>0.57865646258503411</v>
      </c>
      <c r="AM129" s="142">
        <v>2956</v>
      </c>
      <c r="AN129" s="395">
        <v>0.17768924302788847</v>
      </c>
      <c r="AO129" s="142">
        <v>2825</v>
      </c>
      <c r="AP129" s="395">
        <v>1.765129682997113E-2</v>
      </c>
      <c r="AQ129" s="142">
        <v>8796</v>
      </c>
      <c r="AR129" s="395">
        <v>0.28671737858396718</v>
      </c>
      <c r="AS129" s="142">
        <v>8282</v>
      </c>
      <c r="AT129" s="395">
        <v>0.2874242188714442</v>
      </c>
      <c r="AU129" s="142">
        <v>12946</v>
      </c>
      <c r="AV129" s="395">
        <v>8.5436404795841359E-2</v>
      </c>
      <c r="AW129" s="142">
        <v>854</v>
      </c>
      <c r="AX129" s="395">
        <v>-0.2271493212669683</v>
      </c>
      <c r="AY129" s="142">
        <v>1917</v>
      </c>
      <c r="AZ129" s="395">
        <v>5.2140504939626853E-2</v>
      </c>
      <c r="BA129" s="142">
        <v>2916</v>
      </c>
      <c r="BB129" s="395">
        <v>-6.7774936061381075E-2</v>
      </c>
    </row>
    <row r="130" spans="1:54" s="4" customFormat="1" ht="15" hidden="1" customHeight="1" outlineLevel="1" x14ac:dyDescent="0.25">
      <c r="A130" s="1"/>
      <c r="B130" s="53" t="s">
        <v>85</v>
      </c>
      <c r="C130" s="142">
        <v>531765</v>
      </c>
      <c r="D130" s="395">
        <v>6.0027393528467865E-3</v>
      </c>
      <c r="E130" s="142">
        <v>296740</v>
      </c>
      <c r="F130" s="395">
        <v>-8.0428954423592547E-3</v>
      </c>
      <c r="G130" s="142">
        <v>235025</v>
      </c>
      <c r="H130" s="395">
        <v>2.4315089389224553E-2</v>
      </c>
      <c r="I130" s="142">
        <v>49066.909758074071</v>
      </c>
      <c r="J130" s="150">
        <v>0.12721084975776997</v>
      </c>
      <c r="K130" s="142">
        <v>22614.383624119524</v>
      </c>
      <c r="L130" s="150">
        <v>-0.10866191849715368</v>
      </c>
      <c r="M130" s="142">
        <v>71681.293382193602</v>
      </c>
      <c r="N130" s="150">
        <v>4.0355599939712938E-2</v>
      </c>
      <c r="O130" s="142">
        <v>163343.70661804141</v>
      </c>
      <c r="P130" s="150">
        <v>1.743102724685297E-2</v>
      </c>
      <c r="Q130" s="142">
        <v>141534</v>
      </c>
      <c r="R130" s="395">
        <v>-2.5637142188382089E-2</v>
      </c>
      <c r="S130" s="142">
        <v>45316</v>
      </c>
      <c r="T130" s="395">
        <v>-6.3235142118863052E-2</v>
      </c>
      <c r="U130" s="142">
        <v>14091</v>
      </c>
      <c r="V130" s="395">
        <v>2.8915662650602414E-2</v>
      </c>
      <c r="W130" s="142">
        <v>8972</v>
      </c>
      <c r="X130" s="395">
        <v>-0.27843011098600612</v>
      </c>
      <c r="Y130" s="142">
        <v>12760</v>
      </c>
      <c r="Z130" s="395">
        <v>0.19812206572769964</v>
      </c>
      <c r="AA130" s="142">
        <v>7252</v>
      </c>
      <c r="AB130" s="395">
        <v>0.18535469107551483</v>
      </c>
      <c r="AC130" s="142">
        <v>18370</v>
      </c>
      <c r="AD130" s="395">
        <v>-0.10972181835804984</v>
      </c>
      <c r="AE130" s="142">
        <v>794</v>
      </c>
      <c r="AF130" s="395">
        <v>0.27858293075684371</v>
      </c>
      <c r="AG130" s="142">
        <v>1531</v>
      </c>
      <c r="AH130" s="395">
        <v>0.71252796420581666</v>
      </c>
      <c r="AI130" s="142">
        <v>146</v>
      </c>
      <c r="AJ130" s="395">
        <v>8.1481481481481488E-2</v>
      </c>
      <c r="AK130" s="142">
        <v>2428</v>
      </c>
      <c r="AL130" s="395">
        <v>0.15674130538351605</v>
      </c>
      <c r="AM130" s="142">
        <v>2063</v>
      </c>
      <c r="AN130" s="395">
        <v>0.19663573085846875</v>
      </c>
      <c r="AO130" s="142">
        <v>2398</v>
      </c>
      <c r="AP130" s="395">
        <v>3.095442820292349E-2</v>
      </c>
      <c r="AQ130" s="142">
        <v>9918</v>
      </c>
      <c r="AR130" s="395">
        <v>0.24974798387096775</v>
      </c>
      <c r="AS130" s="142">
        <v>7879</v>
      </c>
      <c r="AT130" s="395">
        <v>0.15850610204381699</v>
      </c>
      <c r="AU130" s="142">
        <v>15031</v>
      </c>
      <c r="AV130" s="395">
        <v>0.1057897447215479</v>
      </c>
      <c r="AW130" s="142">
        <v>701</v>
      </c>
      <c r="AX130" s="395">
        <v>-0.27731958762886599</v>
      </c>
      <c r="AY130" s="142">
        <v>2236</v>
      </c>
      <c r="AZ130" s="395">
        <v>0.17994722955145126</v>
      </c>
      <c r="BA130" s="142">
        <v>3320</v>
      </c>
      <c r="BB130" s="395">
        <v>0.11111111111111116</v>
      </c>
    </row>
    <row r="131" spans="1:54" s="4" customFormat="1" ht="15" hidden="1" customHeight="1" outlineLevel="1" x14ac:dyDescent="0.25">
      <c r="A131" s="1"/>
      <c r="B131" s="53" t="s">
        <v>86</v>
      </c>
      <c r="C131" s="142">
        <v>391359</v>
      </c>
      <c r="D131" s="395">
        <v>-4.4741254951926934E-2</v>
      </c>
      <c r="E131" s="142">
        <v>247509</v>
      </c>
      <c r="F131" s="395">
        <v>-2.1247063847960712E-2</v>
      </c>
      <c r="G131" s="142">
        <v>143850</v>
      </c>
      <c r="H131" s="395">
        <v>-8.2630239721441012E-2</v>
      </c>
      <c r="I131" s="142">
        <v>31489.46882510835</v>
      </c>
      <c r="J131" s="150">
        <v>-0.13786662802082639</v>
      </c>
      <c r="K131" s="142">
        <v>16341.6974407407</v>
      </c>
      <c r="L131" s="150">
        <v>-8.8905792838113173E-3</v>
      </c>
      <c r="M131" s="142">
        <v>47831.166265849053</v>
      </c>
      <c r="N131" s="150">
        <v>-9.7752307642690273E-2</v>
      </c>
      <c r="O131" s="142">
        <v>96018.833734150947</v>
      </c>
      <c r="P131" s="150">
        <v>-7.4906536812131441E-2</v>
      </c>
      <c r="Q131" s="142">
        <v>122625</v>
      </c>
      <c r="R131" s="395">
        <v>-3.7661664992466148E-2</v>
      </c>
      <c r="S131" s="142">
        <v>44649</v>
      </c>
      <c r="T131" s="395">
        <v>-7.9572862767733787E-2</v>
      </c>
      <c r="U131" s="142">
        <v>11248</v>
      </c>
      <c r="V131" s="395">
        <v>7.4718134913051681E-2</v>
      </c>
      <c r="W131" s="142">
        <v>7138</v>
      </c>
      <c r="X131" s="395">
        <v>-7.2746167835801456E-2</v>
      </c>
      <c r="Y131" s="142">
        <v>6031</v>
      </c>
      <c r="Z131" s="395">
        <v>-8.2458542522440337E-2</v>
      </c>
      <c r="AA131" s="142">
        <v>7414</v>
      </c>
      <c r="AB131" s="395">
        <v>0.23525491502832385</v>
      </c>
      <c r="AC131" s="142">
        <v>5642</v>
      </c>
      <c r="AD131" s="395">
        <v>-0.17719119148315587</v>
      </c>
      <c r="AE131" s="142">
        <v>1598</v>
      </c>
      <c r="AF131" s="395">
        <v>1.1682496607869743</v>
      </c>
      <c r="AG131" s="142">
        <v>2472</v>
      </c>
      <c r="AH131" s="395">
        <v>0.93427230046948351</v>
      </c>
      <c r="AI131" s="142">
        <v>181</v>
      </c>
      <c r="AJ131" s="395">
        <v>-0.11274509803921573</v>
      </c>
      <c r="AK131" s="142">
        <v>3097</v>
      </c>
      <c r="AL131" s="395">
        <v>0.17355058734369089</v>
      </c>
      <c r="AM131" s="142">
        <v>2546</v>
      </c>
      <c r="AN131" s="395">
        <v>5.6431535269709565E-2</v>
      </c>
      <c r="AO131" s="142">
        <v>2007</v>
      </c>
      <c r="AP131" s="395">
        <v>-0.14740866610025494</v>
      </c>
      <c r="AQ131" s="142">
        <v>7365</v>
      </c>
      <c r="AR131" s="395">
        <v>-8.8817117480823882E-3</v>
      </c>
      <c r="AS131" s="142">
        <v>8538</v>
      </c>
      <c r="AT131" s="395">
        <v>0.26152482269503552</v>
      </c>
      <c r="AU131" s="142">
        <v>10271</v>
      </c>
      <c r="AV131" s="395">
        <v>0.17935469055000564</v>
      </c>
      <c r="AW131" s="142">
        <v>653</v>
      </c>
      <c r="AX131" s="395">
        <v>-0.33367346938775511</v>
      </c>
      <c r="AY131" s="142">
        <v>1801</v>
      </c>
      <c r="AZ131" s="395">
        <v>-0.11061728395061732</v>
      </c>
      <c r="BA131" s="142">
        <v>2233</v>
      </c>
      <c r="BB131" s="395">
        <v>-0.41513881613410164</v>
      </c>
    </row>
    <row r="132" spans="1:54" s="4" customFormat="1" ht="15" hidden="1" customHeight="1" outlineLevel="1" x14ac:dyDescent="0.25">
      <c r="A132" s="1"/>
      <c r="B132" s="53" t="s">
        <v>87</v>
      </c>
      <c r="C132" s="142">
        <v>441857</v>
      </c>
      <c r="D132" s="395">
        <v>-5.4131060229822059E-2</v>
      </c>
      <c r="E132" s="142">
        <v>330393</v>
      </c>
      <c r="F132" s="395">
        <v>-2.1156387208399741E-2</v>
      </c>
      <c r="G132" s="142">
        <v>111464</v>
      </c>
      <c r="H132" s="395">
        <v>-0.14000462927243273</v>
      </c>
      <c r="I132" s="142">
        <v>20415.790296814783</v>
      </c>
      <c r="J132" s="150">
        <v>-0.37103531219105879</v>
      </c>
      <c r="K132" s="142">
        <v>17013.15858064183</v>
      </c>
      <c r="L132" s="150">
        <v>-6.0065432789494833E-2</v>
      </c>
      <c r="M132" s="142">
        <v>37428.948877456613</v>
      </c>
      <c r="N132" s="150">
        <v>-0.25970819457433469</v>
      </c>
      <c r="O132" s="142">
        <v>74035.051122543387</v>
      </c>
      <c r="P132" s="150">
        <v>-6.3443491205357527E-2</v>
      </c>
      <c r="Q132" s="142">
        <v>152283</v>
      </c>
      <c r="R132" s="395">
        <v>-7.8870325788461315E-2</v>
      </c>
      <c r="S132" s="142">
        <v>48278</v>
      </c>
      <c r="T132" s="395">
        <v>-1.4955826243088333E-2</v>
      </c>
      <c r="U132" s="142">
        <v>16793</v>
      </c>
      <c r="V132" s="395">
        <v>2.9235106643785258E-2</v>
      </c>
      <c r="W132" s="142">
        <v>8924</v>
      </c>
      <c r="X132" s="395">
        <v>-7.5903489696593107E-2</v>
      </c>
      <c r="Y132" s="142">
        <v>8725</v>
      </c>
      <c r="Z132" s="395">
        <v>5.4890581549994044E-2</v>
      </c>
      <c r="AA132" s="142">
        <v>8184</v>
      </c>
      <c r="AB132" s="395">
        <v>0.63876651982378863</v>
      </c>
      <c r="AC132" s="142">
        <v>5005</v>
      </c>
      <c r="AD132" s="395">
        <v>-0.22916987525026955</v>
      </c>
      <c r="AE132" s="142">
        <v>12358</v>
      </c>
      <c r="AF132" s="395">
        <v>-0.21942900454775138</v>
      </c>
      <c r="AG132" s="142">
        <v>9587</v>
      </c>
      <c r="AH132" s="395">
        <v>0.10056250717483639</v>
      </c>
      <c r="AI132" s="142">
        <v>10190</v>
      </c>
      <c r="AJ132" s="395">
        <v>-0.12726961288112371</v>
      </c>
      <c r="AK132" s="142">
        <v>10148</v>
      </c>
      <c r="AL132" s="395">
        <v>0.16189603847034584</v>
      </c>
      <c r="AM132" s="142">
        <v>3509</v>
      </c>
      <c r="AN132" s="395">
        <v>5.5021046301864107E-2</v>
      </c>
      <c r="AO132" s="142">
        <v>2407</v>
      </c>
      <c r="AP132" s="395">
        <v>-0.10586924219910843</v>
      </c>
      <c r="AQ132" s="142">
        <v>14761</v>
      </c>
      <c r="AR132" s="395">
        <v>1.0492850201305011</v>
      </c>
      <c r="AS132" s="142">
        <v>6309</v>
      </c>
      <c r="AT132" s="395">
        <v>0.11980830670926523</v>
      </c>
      <c r="AU132" s="142">
        <v>7425</v>
      </c>
      <c r="AV132" s="395">
        <v>-8.6153846153846136E-2</v>
      </c>
      <c r="AW132" s="142">
        <v>937</v>
      </c>
      <c r="AX132" s="395">
        <v>-0.10420650095602291</v>
      </c>
      <c r="AY132" s="142">
        <v>1924</v>
      </c>
      <c r="AZ132" s="395">
        <v>0.19280843149411031</v>
      </c>
      <c r="BA132" s="142">
        <v>2646</v>
      </c>
      <c r="BB132" s="395">
        <v>-8.0611535788742139E-2</v>
      </c>
    </row>
    <row r="133" spans="1:54" s="4" customFormat="1" ht="15" hidden="1" customHeight="1" outlineLevel="1" x14ac:dyDescent="0.25">
      <c r="A133" s="1"/>
      <c r="B133" s="53" t="s">
        <v>88</v>
      </c>
      <c r="C133" s="142">
        <v>431740</v>
      </c>
      <c r="D133" s="395">
        <v>-5.6367888444473602E-2</v>
      </c>
      <c r="E133" s="142">
        <v>338942</v>
      </c>
      <c r="F133" s="395">
        <v>-7.6769283570218394E-2</v>
      </c>
      <c r="G133" s="142">
        <v>92798</v>
      </c>
      <c r="H133" s="395">
        <v>2.6481129153577365E-2</v>
      </c>
      <c r="I133" s="142">
        <v>16941.846270898321</v>
      </c>
      <c r="J133" s="150">
        <v>8.26829212070046E-3</v>
      </c>
      <c r="K133" s="142">
        <v>12438.674895694006</v>
      </c>
      <c r="L133" s="150">
        <v>-3.2890804015202613E-2</v>
      </c>
      <c r="M133" s="142">
        <v>29380.521166592327</v>
      </c>
      <c r="N133" s="150">
        <v>-9.5770804593501291E-3</v>
      </c>
      <c r="O133" s="142">
        <v>63417.478833407673</v>
      </c>
      <c r="P133" s="150">
        <v>4.4091667385780298E-2</v>
      </c>
      <c r="Q133" s="142">
        <v>128756</v>
      </c>
      <c r="R133" s="395">
        <v>-0.21119892176683208</v>
      </c>
      <c r="S133" s="142">
        <v>60246</v>
      </c>
      <c r="T133" s="395">
        <v>-4.0622959695526872E-2</v>
      </c>
      <c r="U133" s="142">
        <v>10710</v>
      </c>
      <c r="V133" s="395">
        <v>-2.7159596693614341E-2</v>
      </c>
      <c r="W133" s="142">
        <v>9786</v>
      </c>
      <c r="X133" s="395">
        <v>9.5120859444941752E-2</v>
      </c>
      <c r="Y133" s="142">
        <v>6599</v>
      </c>
      <c r="Z133" s="395">
        <v>0.12132540356839416</v>
      </c>
      <c r="AA133" s="142">
        <v>6403</v>
      </c>
      <c r="AB133" s="395">
        <v>0.41128499008155162</v>
      </c>
      <c r="AC133" s="142">
        <v>5234</v>
      </c>
      <c r="AD133" s="395">
        <v>-0.11378259397223167</v>
      </c>
      <c r="AE133" s="142">
        <v>25201</v>
      </c>
      <c r="AF133" s="395">
        <v>0.10545247181646711</v>
      </c>
      <c r="AG133" s="142">
        <v>17979</v>
      </c>
      <c r="AH133" s="395">
        <v>0.31166557233530323</v>
      </c>
      <c r="AI133" s="142">
        <v>20533</v>
      </c>
      <c r="AJ133" s="395">
        <v>-1.3926907746242168E-2</v>
      </c>
      <c r="AK133" s="142">
        <v>18127</v>
      </c>
      <c r="AL133" s="395">
        <v>0.2192775946727652</v>
      </c>
      <c r="AM133" s="142">
        <v>3231</v>
      </c>
      <c r="AN133" s="395">
        <v>0.14574468085106385</v>
      </c>
      <c r="AO133" s="142">
        <v>3269</v>
      </c>
      <c r="AP133" s="395">
        <v>-0.12849906691548918</v>
      </c>
      <c r="AQ133" s="142">
        <v>6076</v>
      </c>
      <c r="AR133" s="395">
        <v>-0.21892274071217377</v>
      </c>
      <c r="AS133" s="142">
        <v>5790</v>
      </c>
      <c r="AT133" s="395">
        <v>-3.4517258629314651E-2</v>
      </c>
      <c r="AU133" s="142">
        <v>6514</v>
      </c>
      <c r="AV133" s="395">
        <v>-0.13698993110757818</v>
      </c>
      <c r="AW133" s="142">
        <v>873</v>
      </c>
      <c r="AX133" s="395">
        <v>0.11210191082802545</v>
      </c>
      <c r="AY133" s="142">
        <v>1345</v>
      </c>
      <c r="AZ133" s="395">
        <v>-9.9129269926322872E-2</v>
      </c>
      <c r="BA133" s="142">
        <v>2270</v>
      </c>
      <c r="BB133" s="395">
        <v>-7.686051240341607E-2</v>
      </c>
    </row>
    <row r="134" spans="1:54" s="4" customFormat="1" ht="15" hidden="1" customHeight="1" outlineLevel="1" x14ac:dyDescent="0.25">
      <c r="A134" s="1"/>
      <c r="B134" s="53" t="s">
        <v>89</v>
      </c>
      <c r="C134" s="142">
        <v>410203</v>
      </c>
      <c r="D134" s="395">
        <v>-6.4181358592495297E-2</v>
      </c>
      <c r="E134" s="142">
        <v>323074</v>
      </c>
      <c r="F134" s="395">
        <v>-8.4589491341010015E-2</v>
      </c>
      <c r="G134" s="142">
        <v>87129</v>
      </c>
      <c r="H134" s="395">
        <v>2.0150337204945634E-2</v>
      </c>
      <c r="I134" s="142">
        <v>19609.622828181982</v>
      </c>
      <c r="J134" s="150">
        <v>0.30890535772388494</v>
      </c>
      <c r="K134" s="142">
        <v>11922.895644363836</v>
      </c>
      <c r="L134" s="150">
        <v>-0.10288352483974705</v>
      </c>
      <c r="M134" s="142">
        <v>31532.518472545817</v>
      </c>
      <c r="N134" s="150">
        <v>0.11532917109888063</v>
      </c>
      <c r="O134" s="142">
        <v>55596.481527454183</v>
      </c>
      <c r="P134" s="150">
        <v>-2.6945842722429725E-2</v>
      </c>
      <c r="Q134" s="142">
        <v>129924</v>
      </c>
      <c r="R134" s="395">
        <v>-0.10027423063073049</v>
      </c>
      <c r="S134" s="142">
        <v>50014</v>
      </c>
      <c r="T134" s="395">
        <v>-9.1793931249886551E-2</v>
      </c>
      <c r="U134" s="142">
        <v>12203</v>
      </c>
      <c r="V134" s="395">
        <v>0.15024978791592036</v>
      </c>
      <c r="W134" s="142">
        <v>10959</v>
      </c>
      <c r="X134" s="395">
        <v>3.3876579381064698E-3</v>
      </c>
      <c r="Y134" s="142">
        <v>7218</v>
      </c>
      <c r="Z134" s="395">
        <v>-5.7702349869451663E-2</v>
      </c>
      <c r="AA134" s="142">
        <v>5631</v>
      </c>
      <c r="AB134" s="395">
        <v>4.2005921539600255E-2</v>
      </c>
      <c r="AC134" s="142">
        <v>7884</v>
      </c>
      <c r="AD134" s="395">
        <v>9.7336065573769837E-3</v>
      </c>
      <c r="AE134" s="142">
        <v>21664</v>
      </c>
      <c r="AF134" s="395">
        <v>-0.12191958495460442</v>
      </c>
      <c r="AG134" s="142">
        <v>12901</v>
      </c>
      <c r="AH134" s="395">
        <v>-0.10310066740823132</v>
      </c>
      <c r="AI134" s="142">
        <v>21897</v>
      </c>
      <c r="AJ134" s="395">
        <v>-8.3232154071593012E-2</v>
      </c>
      <c r="AK134" s="142">
        <v>14441</v>
      </c>
      <c r="AL134" s="395">
        <v>-0.25783739336005751</v>
      </c>
      <c r="AM134" s="142">
        <v>2047</v>
      </c>
      <c r="AN134" s="395">
        <v>-1.8696069031639451E-2</v>
      </c>
      <c r="AO134" s="142">
        <v>2688</v>
      </c>
      <c r="AP134" s="395">
        <v>7.0489844683393033E-2</v>
      </c>
      <c r="AQ134" s="142">
        <v>5457</v>
      </c>
      <c r="AR134" s="395">
        <v>4.5001914975105306E-2</v>
      </c>
      <c r="AS134" s="142">
        <v>5521</v>
      </c>
      <c r="AT134" s="395">
        <v>8.2176771365960466E-3</v>
      </c>
      <c r="AU134" s="142">
        <v>6943</v>
      </c>
      <c r="AV134" s="395">
        <v>-6.1249323958896706E-2</v>
      </c>
      <c r="AW134" s="142">
        <v>1039</v>
      </c>
      <c r="AX134" s="395">
        <v>3.8647342995168366E-3</v>
      </c>
      <c r="AY134" s="142">
        <v>1626</v>
      </c>
      <c r="AZ134" s="395">
        <v>7.0441079657669547E-2</v>
      </c>
      <c r="BA134" s="142">
        <v>3017</v>
      </c>
      <c r="BB134" s="395">
        <v>-0.11473004694835676</v>
      </c>
    </row>
    <row r="135" spans="1:54" s="4" customFormat="1" ht="15.75" collapsed="1" x14ac:dyDescent="0.25">
      <c r="A135" s="390">
        <v>824710</v>
      </c>
      <c r="B135" s="65">
        <v>2008</v>
      </c>
      <c r="C135" s="66">
        <v>5292327</v>
      </c>
      <c r="D135" s="151">
        <v>2.5655529758368267E-3</v>
      </c>
      <c r="E135" s="66">
        <v>3731694</v>
      </c>
      <c r="F135" s="151">
        <v>1.3731099612324105E-3</v>
      </c>
      <c r="G135" s="66">
        <v>1560633</v>
      </c>
      <c r="H135" s="151">
        <v>5.4283996915360788E-3</v>
      </c>
      <c r="I135" s="66">
        <v>325120.93126312131</v>
      </c>
      <c r="J135" s="151">
        <v>-6.234578869793761E-2</v>
      </c>
      <c r="K135" s="66">
        <v>190401.55986404856</v>
      </c>
      <c r="L135" s="151">
        <v>-2.4752931659713817E-2</v>
      </c>
      <c r="M135" s="66">
        <v>515522.49112716987</v>
      </c>
      <c r="N135" s="151">
        <v>-4.8803761284281211E-2</v>
      </c>
      <c r="O135" s="66">
        <v>1045110.5088730652</v>
      </c>
      <c r="P135" s="151">
        <v>3.4522996106648662E-2</v>
      </c>
      <c r="Q135" s="66">
        <v>1669331</v>
      </c>
      <c r="R135" s="151">
        <v>-3.7706471625175375E-2</v>
      </c>
      <c r="S135" s="66">
        <v>624768</v>
      </c>
      <c r="T135" s="151">
        <v>-3.8791843466434495E-2</v>
      </c>
      <c r="U135" s="66">
        <v>158574</v>
      </c>
      <c r="V135" s="151">
        <v>7.1974690218824078E-2</v>
      </c>
      <c r="W135" s="66">
        <v>107980</v>
      </c>
      <c r="X135" s="151">
        <v>-5.9473207441990139E-2</v>
      </c>
      <c r="Y135" s="66">
        <v>108002</v>
      </c>
      <c r="Z135" s="151">
        <v>2.9178578235182107E-2</v>
      </c>
      <c r="AA135" s="66">
        <v>82216</v>
      </c>
      <c r="AB135" s="151">
        <v>0.31276745225777614</v>
      </c>
      <c r="AC135" s="66">
        <v>95497</v>
      </c>
      <c r="AD135" s="151">
        <v>-0.16448375722897368</v>
      </c>
      <c r="AE135" s="66">
        <v>140779</v>
      </c>
      <c r="AF135" s="151">
        <v>2.3653709116821631E-2</v>
      </c>
      <c r="AG135" s="66">
        <v>96783</v>
      </c>
      <c r="AH135" s="151">
        <v>0.23196283095723014</v>
      </c>
      <c r="AI135" s="66">
        <v>122258</v>
      </c>
      <c r="AJ135" s="151">
        <v>3.4804394562659713E-2</v>
      </c>
      <c r="AK135" s="66">
        <v>120455</v>
      </c>
      <c r="AL135" s="151">
        <v>9.4975774268910129E-2</v>
      </c>
      <c r="AM135" s="66">
        <v>29530</v>
      </c>
      <c r="AN135" s="151">
        <v>0.12964308939979352</v>
      </c>
      <c r="AO135" s="66">
        <v>31727</v>
      </c>
      <c r="AP135" s="151">
        <v>-3.6327187680345041E-2</v>
      </c>
      <c r="AQ135" s="66">
        <v>92753</v>
      </c>
      <c r="AR135" s="151">
        <v>0.24075981539696345</v>
      </c>
      <c r="AS135" s="66">
        <v>80363</v>
      </c>
      <c r="AT135" s="151">
        <v>0.28291374658769808</v>
      </c>
      <c r="AU135" s="66">
        <v>107428</v>
      </c>
      <c r="AV135" s="151">
        <v>0.16750529804923109</v>
      </c>
      <c r="AW135" s="66">
        <v>11262</v>
      </c>
      <c r="AX135" s="151">
        <v>-0.10583564906709009</v>
      </c>
      <c r="AY135" s="66">
        <v>19671</v>
      </c>
      <c r="AZ135" s="151">
        <v>5.0072065339240801E-2</v>
      </c>
      <c r="BA135" s="66">
        <v>32317</v>
      </c>
      <c r="BB135" s="151">
        <v>-2.6918791966517142E-2</v>
      </c>
    </row>
    <row r="136" spans="1:54" s="4" customFormat="1" ht="15" hidden="1" customHeight="1" outlineLevel="1" x14ac:dyDescent="0.25">
      <c r="A136" s="1"/>
      <c r="B136" s="53" t="s">
        <v>78</v>
      </c>
      <c r="C136" s="142">
        <v>407126</v>
      </c>
      <c r="D136" s="395">
        <v>-3.4573850028218667E-2</v>
      </c>
      <c r="E136" s="142">
        <v>338275</v>
      </c>
      <c r="F136" s="395">
        <v>-3.7621728653566611E-2</v>
      </c>
      <c r="G136" s="142">
        <v>68851</v>
      </c>
      <c r="H136" s="395">
        <v>-1.9314313387553961E-2</v>
      </c>
      <c r="I136" s="142">
        <v>20302.78108849698</v>
      </c>
      <c r="J136" s="150">
        <v>0.15895692772239589</v>
      </c>
      <c r="K136" s="142">
        <v>7133.9216795662596</v>
      </c>
      <c r="L136" s="150">
        <v>-0.15625101662635266</v>
      </c>
      <c r="M136" s="142">
        <v>27436.702768063238</v>
      </c>
      <c r="N136" s="150">
        <v>5.6347531400291917E-2</v>
      </c>
      <c r="O136" s="142">
        <v>41414.297231936762</v>
      </c>
      <c r="P136" s="150">
        <v>-6.3741371876252839E-2</v>
      </c>
      <c r="Q136" s="142">
        <v>138443</v>
      </c>
      <c r="R136" s="395">
        <v>-3.6744037182377287E-2</v>
      </c>
      <c r="S136" s="142">
        <v>60356</v>
      </c>
      <c r="T136" s="395">
        <v>-1.7275347216568648E-2</v>
      </c>
      <c r="U136" s="142">
        <v>10800</v>
      </c>
      <c r="V136" s="395">
        <v>-7.4391498114501187E-2</v>
      </c>
      <c r="W136" s="142">
        <v>9790</v>
      </c>
      <c r="X136" s="395">
        <v>-4.8405909797822666E-2</v>
      </c>
      <c r="Y136" s="142">
        <v>8357</v>
      </c>
      <c r="Z136" s="395">
        <v>5.4910376167634389E-2</v>
      </c>
      <c r="AA136" s="142">
        <v>3953</v>
      </c>
      <c r="AB136" s="395">
        <v>0.56492478226444964</v>
      </c>
      <c r="AC136" s="142">
        <v>14248</v>
      </c>
      <c r="AD136" s="395">
        <v>-2.9890379246953036E-2</v>
      </c>
      <c r="AE136" s="142">
        <v>20958</v>
      </c>
      <c r="AF136" s="395">
        <v>-0.10405266757865939</v>
      </c>
      <c r="AG136" s="142">
        <v>10201</v>
      </c>
      <c r="AH136" s="395">
        <v>-0.22260326169791189</v>
      </c>
      <c r="AI136" s="142">
        <v>18018</v>
      </c>
      <c r="AJ136" s="395">
        <v>-0.2472111969918529</v>
      </c>
      <c r="AK136" s="142">
        <v>17044</v>
      </c>
      <c r="AL136" s="395">
        <v>-7.3961912526935292E-3</v>
      </c>
      <c r="AM136" s="142">
        <v>1777</v>
      </c>
      <c r="AN136" s="395">
        <v>-0.12806673209028463</v>
      </c>
      <c r="AO136" s="142">
        <v>3412</v>
      </c>
      <c r="AP136" s="395">
        <v>0.27123695976154982</v>
      </c>
      <c r="AQ136" s="142">
        <v>6674</v>
      </c>
      <c r="AR136" s="395">
        <v>0.34529328764362033</v>
      </c>
      <c r="AS136" s="142">
        <v>5078</v>
      </c>
      <c r="AT136" s="395">
        <v>0.47145754853665611</v>
      </c>
      <c r="AU136" s="142">
        <v>4883</v>
      </c>
      <c r="AV136" s="395">
        <v>9.2393736017897021E-2</v>
      </c>
      <c r="AW136" s="142">
        <v>857</v>
      </c>
      <c r="AX136" s="395">
        <v>-0.24293286219081267</v>
      </c>
      <c r="AY136" s="142">
        <v>1140</v>
      </c>
      <c r="AZ136" s="395">
        <v>0.12537018756169793</v>
      </c>
      <c r="BA136" s="142">
        <v>2286</v>
      </c>
      <c r="BB136" s="395">
        <v>0.20442571127502629</v>
      </c>
    </row>
    <row r="137" spans="1:54" s="4" customFormat="1" ht="15" hidden="1" customHeight="1" outlineLevel="1" x14ac:dyDescent="0.25">
      <c r="A137" s="1"/>
      <c r="B137" s="53" t="s">
        <v>79</v>
      </c>
      <c r="C137" s="142">
        <v>423886</v>
      </c>
      <c r="D137" s="395">
        <v>5.3911999867177762E-3</v>
      </c>
      <c r="E137" s="142">
        <v>341828</v>
      </c>
      <c r="F137" s="395">
        <v>5.473581917860848E-4</v>
      </c>
      <c r="G137" s="142">
        <v>82058</v>
      </c>
      <c r="H137" s="395">
        <v>2.6084129445305804E-2</v>
      </c>
      <c r="I137" s="142">
        <v>23600.007097108963</v>
      </c>
      <c r="J137" s="150">
        <v>0.32803216464356644</v>
      </c>
      <c r="K137" s="142">
        <v>10390.56355292278</v>
      </c>
      <c r="L137" s="150">
        <v>-2.5068302569291712E-2</v>
      </c>
      <c r="M137" s="142">
        <v>33990.570650031746</v>
      </c>
      <c r="N137" s="150">
        <v>0.19565567004655215</v>
      </c>
      <c r="O137" s="142">
        <v>48067.429349968261</v>
      </c>
      <c r="P137" s="150">
        <v>-6.7441469163415091E-2</v>
      </c>
      <c r="Q137" s="142">
        <v>151086</v>
      </c>
      <c r="R137" s="395">
        <v>3.2523047694547058E-2</v>
      </c>
      <c r="S137" s="142">
        <v>56813</v>
      </c>
      <c r="T137" s="395">
        <v>-6.7155969328276166E-2</v>
      </c>
      <c r="U137" s="142">
        <v>12020</v>
      </c>
      <c r="V137" s="395">
        <v>-5.5922086082312306E-2</v>
      </c>
      <c r="W137" s="142">
        <v>9102</v>
      </c>
      <c r="X137" s="395">
        <v>-5.561319775887108E-2</v>
      </c>
      <c r="Y137" s="142">
        <v>11514</v>
      </c>
      <c r="Z137" s="395">
        <v>-2.7122940430925224E-2</v>
      </c>
      <c r="AA137" s="142">
        <v>3994</v>
      </c>
      <c r="AB137" s="395">
        <v>0.49588014981273409</v>
      </c>
      <c r="AC137" s="142">
        <v>10733</v>
      </c>
      <c r="AD137" s="395">
        <v>-3.6102379883251046E-2</v>
      </c>
      <c r="AE137" s="142">
        <v>20209</v>
      </c>
      <c r="AF137" s="395">
        <v>7.9655946148092793E-2</v>
      </c>
      <c r="AG137" s="142">
        <v>11251</v>
      </c>
      <c r="AH137" s="395">
        <v>5.8817993600602358E-2</v>
      </c>
      <c r="AI137" s="142">
        <v>17346</v>
      </c>
      <c r="AJ137" s="395">
        <v>-0.19208197484862599</v>
      </c>
      <c r="AK137" s="142">
        <v>16308</v>
      </c>
      <c r="AL137" s="395">
        <v>3.569230769230769E-3</v>
      </c>
      <c r="AM137" s="142">
        <v>1789</v>
      </c>
      <c r="AN137" s="395">
        <v>-3.5059331175836039E-2</v>
      </c>
      <c r="AO137" s="142">
        <v>2954</v>
      </c>
      <c r="AP137" s="395">
        <v>-1.4676450967311516E-2</v>
      </c>
      <c r="AQ137" s="142">
        <v>3479</v>
      </c>
      <c r="AR137" s="395">
        <v>0.19430140748369373</v>
      </c>
      <c r="AS137" s="142">
        <v>4157</v>
      </c>
      <c r="AT137" s="395">
        <v>0.42411784857828017</v>
      </c>
      <c r="AU137" s="142">
        <v>4506</v>
      </c>
      <c r="AV137" s="395">
        <v>0.2399559713813979</v>
      </c>
      <c r="AW137" s="142">
        <v>1010</v>
      </c>
      <c r="AX137" s="395">
        <v>-0.4598930481283422</v>
      </c>
      <c r="AY137" s="142">
        <v>1202</v>
      </c>
      <c r="AZ137" s="395">
        <v>-4.9668874172185129E-3</v>
      </c>
      <c r="BA137" s="142">
        <v>2355</v>
      </c>
      <c r="BB137" s="395">
        <v>0.21329211746522403</v>
      </c>
    </row>
    <row r="138" spans="1:54" s="4" customFormat="1" ht="15" hidden="1" customHeight="1" outlineLevel="1" x14ac:dyDescent="0.25">
      <c r="A138" s="1"/>
      <c r="B138" s="53" t="s">
        <v>80</v>
      </c>
      <c r="C138" s="142">
        <v>489029</v>
      </c>
      <c r="D138" s="395">
        <v>4.1072006403596983E-2</v>
      </c>
      <c r="E138" s="142">
        <v>393335</v>
      </c>
      <c r="F138" s="395">
        <v>3.3788987040020535E-2</v>
      </c>
      <c r="G138" s="142">
        <v>95694</v>
      </c>
      <c r="H138" s="395">
        <v>7.2117593017914539E-2</v>
      </c>
      <c r="I138" s="142">
        <v>25315.820953526996</v>
      </c>
      <c r="J138" s="150">
        <v>0.27985404905028455</v>
      </c>
      <c r="K138" s="142">
        <v>13037.63437309296</v>
      </c>
      <c r="L138" s="150">
        <v>-1.8856978949244874E-2</v>
      </c>
      <c r="M138" s="142">
        <v>38353.455326619958</v>
      </c>
      <c r="N138" s="150">
        <v>0.15982015631921076</v>
      </c>
      <c r="O138" s="142">
        <v>57340.544672423101</v>
      </c>
      <c r="P138" s="150">
        <v>2.0502310405682733E-2</v>
      </c>
      <c r="Q138" s="142">
        <v>176784</v>
      </c>
      <c r="R138" s="395">
        <v>3.6212091016728509E-2</v>
      </c>
      <c r="S138" s="142">
        <v>75911</v>
      </c>
      <c r="T138" s="395">
        <v>3.0237639618365231E-2</v>
      </c>
      <c r="U138" s="142">
        <v>13293</v>
      </c>
      <c r="V138" s="395">
        <v>6.4461883408071685E-2</v>
      </c>
      <c r="W138" s="142">
        <v>9870</v>
      </c>
      <c r="X138" s="395">
        <v>2.5393600812595452E-3</v>
      </c>
      <c r="Y138" s="142">
        <v>12691</v>
      </c>
      <c r="Z138" s="395">
        <v>0.18862976491523842</v>
      </c>
      <c r="AA138" s="142">
        <v>4623</v>
      </c>
      <c r="AB138" s="395">
        <v>0.53537030886748593</v>
      </c>
      <c r="AC138" s="142">
        <v>9766</v>
      </c>
      <c r="AD138" s="395">
        <v>9.4474952370279031E-2</v>
      </c>
      <c r="AE138" s="142">
        <v>19639</v>
      </c>
      <c r="AF138" s="395">
        <v>1.2215235542727632E-2</v>
      </c>
      <c r="AG138" s="142">
        <v>10944</v>
      </c>
      <c r="AH138" s="395">
        <v>3.2550240588734791E-2</v>
      </c>
      <c r="AI138" s="142">
        <v>18714</v>
      </c>
      <c r="AJ138" s="395">
        <v>-0.20355790100863935</v>
      </c>
      <c r="AK138" s="142">
        <v>15249</v>
      </c>
      <c r="AL138" s="395">
        <v>-1.4221992371840408E-2</v>
      </c>
      <c r="AM138" s="142">
        <v>1961</v>
      </c>
      <c r="AN138" s="395">
        <v>-8.7482550023266659E-2</v>
      </c>
      <c r="AO138" s="142">
        <v>3300</v>
      </c>
      <c r="AP138" s="395">
        <v>0.26728110599078336</v>
      </c>
      <c r="AQ138" s="142">
        <v>4851</v>
      </c>
      <c r="AR138" s="395">
        <v>8.2570854719928644E-2</v>
      </c>
      <c r="AS138" s="142">
        <v>4283</v>
      </c>
      <c r="AT138" s="395">
        <v>0.41259894459102897</v>
      </c>
      <c r="AU138" s="142">
        <v>5763</v>
      </c>
      <c r="AV138" s="395">
        <v>0.25939685314685312</v>
      </c>
      <c r="AW138" s="142">
        <v>1608</v>
      </c>
      <c r="AX138" s="395">
        <v>-2.4271844660194164E-2</v>
      </c>
      <c r="AY138" s="142">
        <v>1346</v>
      </c>
      <c r="AZ138" s="395">
        <v>-0.14593908629441621</v>
      </c>
      <c r="BA138" s="142">
        <v>2739</v>
      </c>
      <c r="BB138" s="395">
        <v>0.2376863985539992</v>
      </c>
    </row>
    <row r="139" spans="1:54" s="4" customFormat="1" ht="15" hidden="1" customHeight="1" outlineLevel="1" x14ac:dyDescent="0.25">
      <c r="A139" s="1"/>
      <c r="B139" s="53" t="s">
        <v>81</v>
      </c>
      <c r="C139" s="142">
        <v>438237</v>
      </c>
      <c r="D139" s="395">
        <v>-8.0464135463768294E-2</v>
      </c>
      <c r="E139" s="142">
        <v>299384</v>
      </c>
      <c r="F139" s="395">
        <v>-8.5917367887544116E-2</v>
      </c>
      <c r="G139" s="142">
        <v>138853</v>
      </c>
      <c r="H139" s="395">
        <v>-6.8482030846432007E-2</v>
      </c>
      <c r="I139" s="142">
        <v>32497.14983690175</v>
      </c>
      <c r="J139" s="150">
        <v>-0.11718915984619405</v>
      </c>
      <c r="K139" s="142">
        <v>19284.44471568615</v>
      </c>
      <c r="L139" s="150">
        <v>-0.19433302491284465</v>
      </c>
      <c r="M139" s="142">
        <v>51781.5945525879</v>
      </c>
      <c r="N139" s="150">
        <v>-0.1475859786888587</v>
      </c>
      <c r="O139" s="142">
        <v>87071.405448800622</v>
      </c>
      <c r="P139" s="150">
        <v>-1.4070187639551812E-2</v>
      </c>
      <c r="Q139" s="142">
        <v>133627</v>
      </c>
      <c r="R139" s="395">
        <v>-0.11286157196252999</v>
      </c>
      <c r="S139" s="142">
        <v>60762</v>
      </c>
      <c r="T139" s="395">
        <v>-0.123051610668514</v>
      </c>
      <c r="U139" s="142">
        <v>12815</v>
      </c>
      <c r="V139" s="395">
        <v>7.454301526077467E-2</v>
      </c>
      <c r="W139" s="142">
        <v>10348</v>
      </c>
      <c r="X139" s="395">
        <v>-9.8998693948628591E-2</v>
      </c>
      <c r="Y139" s="142">
        <v>13224</v>
      </c>
      <c r="Z139" s="395">
        <v>-6.491302503182006E-2</v>
      </c>
      <c r="AA139" s="142">
        <v>4332</v>
      </c>
      <c r="AB139" s="395">
        <v>0.25638051044083521</v>
      </c>
      <c r="AC139" s="142">
        <v>9231</v>
      </c>
      <c r="AD139" s="395">
        <v>0.12353943524829591</v>
      </c>
      <c r="AE139" s="142">
        <v>10438</v>
      </c>
      <c r="AF139" s="395">
        <v>-7.4973413683091072E-2</v>
      </c>
      <c r="AG139" s="142">
        <v>5118</v>
      </c>
      <c r="AH139" s="395">
        <v>7.7473684210526361E-2</v>
      </c>
      <c r="AI139" s="142">
        <v>6895</v>
      </c>
      <c r="AJ139" s="395">
        <v>-0.15564535880480035</v>
      </c>
      <c r="AK139" s="142">
        <v>7362</v>
      </c>
      <c r="AL139" s="395">
        <v>-0.16879304504911374</v>
      </c>
      <c r="AM139" s="142">
        <v>2185</v>
      </c>
      <c r="AN139" s="395">
        <v>-5.3702901689042903E-2</v>
      </c>
      <c r="AO139" s="142">
        <v>2576</v>
      </c>
      <c r="AP139" s="395">
        <v>-0.18993710691823895</v>
      </c>
      <c r="AQ139" s="142">
        <v>5683</v>
      </c>
      <c r="AR139" s="395">
        <v>-0.10546198646308835</v>
      </c>
      <c r="AS139" s="142">
        <v>4200</v>
      </c>
      <c r="AT139" s="395">
        <v>0.24962808687890514</v>
      </c>
      <c r="AU139" s="142">
        <v>5344</v>
      </c>
      <c r="AV139" s="395">
        <v>-2.6416469302240841E-2</v>
      </c>
      <c r="AW139" s="142">
        <v>1098</v>
      </c>
      <c r="AX139" s="395">
        <v>-0.26751167444963309</v>
      </c>
      <c r="AY139" s="142">
        <v>1644</v>
      </c>
      <c r="AZ139" s="395">
        <v>0.18700361010830324</v>
      </c>
      <c r="BA139" s="142">
        <v>2502</v>
      </c>
      <c r="BB139" s="395">
        <v>0.42239909039226831</v>
      </c>
    </row>
    <row r="140" spans="1:54" s="4" customFormat="1" ht="15" hidden="1" customHeight="1" outlineLevel="1" x14ac:dyDescent="0.25">
      <c r="A140" s="1"/>
      <c r="B140" s="53" t="s">
        <v>82</v>
      </c>
      <c r="C140" s="142">
        <v>341553</v>
      </c>
      <c r="D140" s="395">
        <v>-9.2574880844212726E-2</v>
      </c>
      <c r="E140" s="142">
        <v>226094</v>
      </c>
      <c r="F140" s="395">
        <v>-0.10748727908638378</v>
      </c>
      <c r="G140" s="142">
        <v>115459</v>
      </c>
      <c r="H140" s="395">
        <v>-6.1880966890107691E-2</v>
      </c>
      <c r="I140" s="142">
        <v>22663.126882038861</v>
      </c>
      <c r="J140" s="150">
        <v>-0.25588216412797093</v>
      </c>
      <c r="K140" s="142">
        <v>14615.017110308794</v>
      </c>
      <c r="L140" s="150">
        <v>-0.17681799644081353</v>
      </c>
      <c r="M140" s="142">
        <v>37278.143992347657</v>
      </c>
      <c r="N140" s="150">
        <v>-0.22676560526114009</v>
      </c>
      <c r="O140" s="142">
        <v>78180.856007536888</v>
      </c>
      <c r="P140" s="150">
        <v>4.4300406806914383E-2</v>
      </c>
      <c r="Q140" s="142">
        <v>124568</v>
      </c>
      <c r="R140" s="395">
        <v>-0.1194554206988202</v>
      </c>
      <c r="S140" s="142">
        <v>43104</v>
      </c>
      <c r="T140" s="395">
        <v>-9.4225434983609357E-2</v>
      </c>
      <c r="U140" s="142">
        <v>10130</v>
      </c>
      <c r="V140" s="395">
        <v>-0.19558484872548243</v>
      </c>
      <c r="W140" s="142">
        <v>7378</v>
      </c>
      <c r="X140" s="395">
        <v>-6.1800610376398835E-2</v>
      </c>
      <c r="Y140" s="142">
        <v>5818</v>
      </c>
      <c r="Z140" s="395">
        <v>-0.24096542726679715</v>
      </c>
      <c r="AA140" s="142">
        <v>5686</v>
      </c>
      <c r="AB140" s="395">
        <v>4.84971418034299E-2</v>
      </c>
      <c r="AC140" s="142">
        <v>5310</v>
      </c>
      <c r="AD140" s="395">
        <v>-0.29444592080786602</v>
      </c>
      <c r="AE140" s="142">
        <v>381</v>
      </c>
      <c r="AF140" s="395">
        <v>4.9586776859504189E-2</v>
      </c>
      <c r="AG140" s="142">
        <v>97</v>
      </c>
      <c r="AH140" s="395">
        <v>-0.55707762557077634</v>
      </c>
      <c r="AI140" s="142">
        <v>144</v>
      </c>
      <c r="AJ140" s="395">
        <v>-0.87596899224806202</v>
      </c>
      <c r="AK140" s="142">
        <v>2374</v>
      </c>
      <c r="AL140" s="395">
        <v>0.2044647387113141</v>
      </c>
      <c r="AM140" s="142">
        <v>1776</v>
      </c>
      <c r="AN140" s="395">
        <v>-1.9326339039204887E-2</v>
      </c>
      <c r="AO140" s="142">
        <v>1869</v>
      </c>
      <c r="AP140" s="395">
        <v>-6.5967016491754071E-2</v>
      </c>
      <c r="AQ140" s="142">
        <v>4884</v>
      </c>
      <c r="AR140" s="395">
        <v>-1.4312001635656824E-3</v>
      </c>
      <c r="AS140" s="142">
        <v>2553</v>
      </c>
      <c r="AT140" s="395">
        <v>-1.6184971098265888E-2</v>
      </c>
      <c r="AU140" s="142">
        <v>5481</v>
      </c>
      <c r="AV140" s="395">
        <v>0.33617747440273038</v>
      </c>
      <c r="AW140" s="142">
        <v>1042</v>
      </c>
      <c r="AX140" s="395">
        <v>-4.2279411764705843E-2</v>
      </c>
      <c r="AY140" s="142">
        <v>1561</v>
      </c>
      <c r="AZ140" s="395">
        <v>6.4802182810368425E-2</v>
      </c>
      <c r="BA140" s="142">
        <v>1938</v>
      </c>
      <c r="BB140" s="395">
        <v>0.26749509483322442</v>
      </c>
    </row>
    <row r="141" spans="1:54" s="4" customFormat="1" ht="15" hidden="1" customHeight="1" outlineLevel="1" x14ac:dyDescent="0.25">
      <c r="A141" s="1"/>
      <c r="B141" s="53" t="s">
        <v>83</v>
      </c>
      <c r="C141" s="142">
        <v>411483</v>
      </c>
      <c r="D141" s="395">
        <v>-3.2075724679442752E-2</v>
      </c>
      <c r="E141" s="142">
        <v>251206</v>
      </c>
      <c r="F141" s="395">
        <v>-9.1594192416873055E-2</v>
      </c>
      <c r="G141" s="142">
        <v>160277</v>
      </c>
      <c r="H141" s="395">
        <v>7.8696225703978939E-2</v>
      </c>
      <c r="I141" s="142">
        <v>34004.727978703013</v>
      </c>
      <c r="J141" s="150">
        <v>7.3723848815270054E-2</v>
      </c>
      <c r="K141" s="142">
        <v>21726.149589705561</v>
      </c>
      <c r="L141" s="150">
        <v>0.14695039880591332</v>
      </c>
      <c r="M141" s="142">
        <v>55730.87756840857</v>
      </c>
      <c r="N141" s="150">
        <v>0.10113008840243709</v>
      </c>
      <c r="O141" s="142">
        <v>104546.12243159142</v>
      </c>
      <c r="P141" s="150">
        <v>6.7106817122141171E-2</v>
      </c>
      <c r="Q141" s="142">
        <v>136144</v>
      </c>
      <c r="R141" s="395">
        <v>-0.14175124503561742</v>
      </c>
      <c r="S141" s="142">
        <v>45369</v>
      </c>
      <c r="T141" s="395">
        <v>-6.565479745453795E-2</v>
      </c>
      <c r="U141" s="142">
        <v>9219</v>
      </c>
      <c r="V141" s="395">
        <v>-5.5720577691283468E-2</v>
      </c>
      <c r="W141" s="142">
        <v>7698</v>
      </c>
      <c r="X141" s="395">
        <v>-8.1603435934144541E-2</v>
      </c>
      <c r="Y141" s="142">
        <v>6447</v>
      </c>
      <c r="Z141" s="395">
        <v>0.20504672897196263</v>
      </c>
      <c r="AA141" s="142">
        <v>6797</v>
      </c>
      <c r="AB141" s="395">
        <v>2.9511583296444321E-3</v>
      </c>
      <c r="AC141" s="142">
        <v>6690</v>
      </c>
      <c r="AD141" s="395">
        <v>-6.1842658813630602E-2</v>
      </c>
      <c r="AE141" s="142">
        <v>507</v>
      </c>
      <c r="AF141" s="395">
        <v>5.1867219917012486E-2</v>
      </c>
      <c r="AG141" s="142">
        <v>431</v>
      </c>
      <c r="AH141" s="395">
        <v>-0.20772058823529416</v>
      </c>
      <c r="AI141" s="142">
        <v>182</v>
      </c>
      <c r="AJ141" s="395">
        <v>-0.87711006076975018</v>
      </c>
      <c r="AK141" s="142">
        <v>1521</v>
      </c>
      <c r="AL141" s="395">
        <v>0.18273716951788499</v>
      </c>
      <c r="AM141" s="142">
        <v>1777</v>
      </c>
      <c r="AN141" s="395">
        <v>5.5852644087938108E-2</v>
      </c>
      <c r="AO141" s="142">
        <v>2402</v>
      </c>
      <c r="AP141" s="395">
        <v>0.14163498098859306</v>
      </c>
      <c r="AQ141" s="142">
        <v>6777</v>
      </c>
      <c r="AR141" s="395">
        <v>6.1393891934220735E-2</v>
      </c>
      <c r="AS141" s="142">
        <v>5261</v>
      </c>
      <c r="AT141" s="395">
        <v>4.2401426590053415E-2</v>
      </c>
      <c r="AU141" s="142">
        <v>8740</v>
      </c>
      <c r="AV141" s="395">
        <v>0.28002343292325715</v>
      </c>
      <c r="AW141" s="142">
        <v>1059</v>
      </c>
      <c r="AX141" s="395">
        <v>-0.33354310887350536</v>
      </c>
      <c r="AY141" s="142">
        <v>1473</v>
      </c>
      <c r="AZ141" s="395">
        <v>-6.0586734693877542E-2</v>
      </c>
      <c r="BA141" s="142">
        <v>2712</v>
      </c>
      <c r="BB141" s="395">
        <v>-8.0054274084124799E-2</v>
      </c>
    </row>
    <row r="142" spans="1:54" s="4" customFormat="1" ht="15" hidden="1" customHeight="1" outlineLevel="1" x14ac:dyDescent="0.25">
      <c r="A142" s="1"/>
      <c r="B142" s="53" t="s">
        <v>84</v>
      </c>
      <c r="C142" s="142">
        <v>466179</v>
      </c>
      <c r="D142" s="395">
        <v>-4.1072023630761123E-2</v>
      </c>
      <c r="E142" s="142">
        <v>266839</v>
      </c>
      <c r="F142" s="395">
        <v>-8.617719680962177E-2</v>
      </c>
      <c r="G142" s="142">
        <v>199340</v>
      </c>
      <c r="H142" s="395">
        <v>2.6768928058183983E-2</v>
      </c>
      <c r="I142" s="142">
        <v>44056.498785236501</v>
      </c>
      <c r="J142" s="150">
        <v>0.17774663106737965</v>
      </c>
      <c r="K142" s="142">
        <v>22934.569940401518</v>
      </c>
      <c r="L142" s="150">
        <v>-1.0107169954409412E-2</v>
      </c>
      <c r="M142" s="142">
        <v>66991.068725638019</v>
      </c>
      <c r="N142" s="150">
        <v>0.10589767724401411</v>
      </c>
      <c r="O142" s="142">
        <v>132348.93127436197</v>
      </c>
      <c r="P142" s="150">
        <v>-9.1181178300362431E-3</v>
      </c>
      <c r="Q142" s="142">
        <v>128452</v>
      </c>
      <c r="R142" s="395">
        <v>-0.14811154955731676</v>
      </c>
      <c r="S142" s="142">
        <v>43906</v>
      </c>
      <c r="T142" s="395">
        <v>-6.2558715517977648E-2</v>
      </c>
      <c r="U142" s="142">
        <v>17555</v>
      </c>
      <c r="V142" s="395">
        <v>2.0224327308653534E-2</v>
      </c>
      <c r="W142" s="142">
        <v>10975</v>
      </c>
      <c r="X142" s="395">
        <v>-5.9393212204319479E-2</v>
      </c>
      <c r="Y142" s="142">
        <v>7850</v>
      </c>
      <c r="Z142" s="395">
        <v>-6.5587430067849062E-2</v>
      </c>
      <c r="AA142" s="142">
        <v>6188</v>
      </c>
      <c r="AB142" s="395">
        <v>-0.19771813820821993</v>
      </c>
      <c r="AC142" s="142">
        <v>10621</v>
      </c>
      <c r="AD142" s="395">
        <v>-3.128420284567679E-2</v>
      </c>
      <c r="AE142" s="142">
        <v>735</v>
      </c>
      <c r="AF142" s="395">
        <v>-0.13833528722157096</v>
      </c>
      <c r="AG142" s="142">
        <v>1544</v>
      </c>
      <c r="AH142" s="395">
        <v>0.12536443148688048</v>
      </c>
      <c r="AI142" s="142">
        <v>124</v>
      </c>
      <c r="AJ142" s="395">
        <v>-0.82411347517730493</v>
      </c>
      <c r="AK142" s="142">
        <v>2352</v>
      </c>
      <c r="AL142" s="395">
        <v>0.3835294117647059</v>
      </c>
      <c r="AM142" s="142">
        <v>2510</v>
      </c>
      <c r="AN142" s="395">
        <v>-6.3341250989706888E-3</v>
      </c>
      <c r="AO142" s="142">
        <v>2776</v>
      </c>
      <c r="AP142" s="395">
        <v>-9.9857346647646006E-3</v>
      </c>
      <c r="AQ142" s="142">
        <v>6836</v>
      </c>
      <c r="AR142" s="395">
        <v>0.15181128896377416</v>
      </c>
      <c r="AS142" s="142">
        <v>6433</v>
      </c>
      <c r="AT142" s="395">
        <v>9.144893111638952E-2</v>
      </c>
      <c r="AU142" s="142">
        <v>11927</v>
      </c>
      <c r="AV142" s="395">
        <v>0.21110885458976436</v>
      </c>
      <c r="AW142" s="142">
        <v>1105</v>
      </c>
      <c r="AX142" s="395">
        <v>-0.22456140350877196</v>
      </c>
      <c r="AY142" s="142">
        <v>1822</v>
      </c>
      <c r="AZ142" s="395">
        <v>-7.3245167853509652E-2</v>
      </c>
      <c r="BA142" s="142">
        <v>3128</v>
      </c>
      <c r="BB142" s="395">
        <v>-8.0270508673919383E-2</v>
      </c>
    </row>
    <row r="143" spans="1:54" s="4" customFormat="1" ht="15" hidden="1" customHeight="1" outlineLevel="1" x14ac:dyDescent="0.25">
      <c r="A143" s="1"/>
      <c r="B143" s="53" t="s">
        <v>85</v>
      </c>
      <c r="C143" s="142">
        <v>528592</v>
      </c>
      <c r="D143" s="395">
        <v>-8.2683081957001248E-3</v>
      </c>
      <c r="E143" s="142">
        <v>299146</v>
      </c>
      <c r="F143" s="395">
        <v>-2.7806124107090602E-2</v>
      </c>
      <c r="G143" s="142">
        <v>229446</v>
      </c>
      <c r="H143" s="395">
        <v>1.8415691287500424E-2</v>
      </c>
      <c r="I143" s="142">
        <v>43529.486758061474</v>
      </c>
      <c r="J143" s="150">
        <v>7.3621864405203796E-2</v>
      </c>
      <c r="K143" s="142">
        <v>25371.275045255999</v>
      </c>
      <c r="L143" s="150">
        <v>5.7946688387032763E-2</v>
      </c>
      <c r="M143" s="142">
        <v>68900.761803317466</v>
      </c>
      <c r="N143" s="150">
        <v>6.7796068979176782E-2</v>
      </c>
      <c r="O143" s="142">
        <v>160545.23819668253</v>
      </c>
      <c r="P143" s="150">
        <v>-1.403356575346959E-3</v>
      </c>
      <c r="Q143" s="142">
        <v>145258</v>
      </c>
      <c r="R143" s="395">
        <v>-9.0807806416884684E-2</v>
      </c>
      <c r="S143" s="142">
        <v>48375</v>
      </c>
      <c r="T143" s="395">
        <v>-5.509528606377101E-3</v>
      </c>
      <c r="U143" s="142">
        <v>13695</v>
      </c>
      <c r="V143" s="395">
        <v>5.8100903963532513E-2</v>
      </c>
      <c r="W143" s="142">
        <v>12434</v>
      </c>
      <c r="X143" s="395">
        <v>0.25393303751512697</v>
      </c>
      <c r="Y143" s="142">
        <v>10650</v>
      </c>
      <c r="Z143" s="395">
        <v>0.12235219728106239</v>
      </c>
      <c r="AA143" s="142">
        <v>6118</v>
      </c>
      <c r="AB143" s="395">
        <v>-0.13550939663699313</v>
      </c>
      <c r="AC143" s="142">
        <v>20634</v>
      </c>
      <c r="AD143" s="395">
        <v>-1.8223343008041071E-2</v>
      </c>
      <c r="AE143" s="142">
        <v>621</v>
      </c>
      <c r="AF143" s="395">
        <v>-0.14107883817427391</v>
      </c>
      <c r="AG143" s="142">
        <v>894</v>
      </c>
      <c r="AH143" s="395">
        <v>4.9295774647887258E-2</v>
      </c>
      <c r="AI143" s="142">
        <v>135</v>
      </c>
      <c r="AJ143" s="395">
        <v>0.73076923076923084</v>
      </c>
      <c r="AK143" s="142">
        <v>2099</v>
      </c>
      <c r="AL143" s="395">
        <v>0.17459429210968103</v>
      </c>
      <c r="AM143" s="142">
        <v>1724</v>
      </c>
      <c r="AN143" s="395">
        <v>5.8968058968059012E-2</v>
      </c>
      <c r="AO143" s="142">
        <v>2326</v>
      </c>
      <c r="AP143" s="395">
        <v>-9.1406250000000022E-2</v>
      </c>
      <c r="AQ143" s="142">
        <v>7936</v>
      </c>
      <c r="AR143" s="395">
        <v>0.18165574746873148</v>
      </c>
      <c r="AS143" s="142">
        <v>6801</v>
      </c>
      <c r="AT143" s="395">
        <v>0.10280525377006655</v>
      </c>
      <c r="AU143" s="142">
        <v>13593</v>
      </c>
      <c r="AV143" s="395">
        <v>9.1631866366848724E-2</v>
      </c>
      <c r="AW143" s="142">
        <v>970</v>
      </c>
      <c r="AX143" s="395">
        <v>0.21249999999999991</v>
      </c>
      <c r="AY143" s="142">
        <v>1895</v>
      </c>
      <c r="AZ143" s="395">
        <v>-9.3301435406698552E-2</v>
      </c>
      <c r="BA143" s="142">
        <v>2988</v>
      </c>
      <c r="BB143" s="395">
        <v>-3.3355570380253496E-3</v>
      </c>
    </row>
    <row r="144" spans="1:54" s="4" customFormat="1" ht="15" hidden="1" customHeight="1" outlineLevel="1" x14ac:dyDescent="0.25">
      <c r="A144" s="1"/>
      <c r="B144" s="53" t="s">
        <v>86</v>
      </c>
      <c r="C144" s="142">
        <v>409689</v>
      </c>
      <c r="D144" s="395">
        <v>-0.11690873113384459</v>
      </c>
      <c r="E144" s="142">
        <v>252882</v>
      </c>
      <c r="F144" s="395">
        <v>-0.15524659602613611</v>
      </c>
      <c r="G144" s="142">
        <v>156807</v>
      </c>
      <c r="H144" s="395">
        <v>-4.7171416418545276E-2</v>
      </c>
      <c r="I144" s="142">
        <v>36525.054995631275</v>
      </c>
      <c r="J144" s="150">
        <v>-0.10732773424753816</v>
      </c>
      <c r="K144" s="142">
        <v>16488.287871314929</v>
      </c>
      <c r="L144" s="150">
        <v>-0.12378481410147668</v>
      </c>
      <c r="M144" s="142">
        <v>53013.342866946201</v>
      </c>
      <c r="N144" s="150">
        <v>-0.11251209025693298</v>
      </c>
      <c r="O144" s="142">
        <v>103793.65713305378</v>
      </c>
      <c r="P144" s="150">
        <v>-9.9411138587200965E-3</v>
      </c>
      <c r="Q144" s="142">
        <v>127424</v>
      </c>
      <c r="R144" s="395">
        <v>-0.23835026897788403</v>
      </c>
      <c r="S144" s="142">
        <v>48509</v>
      </c>
      <c r="T144" s="395">
        <v>-0.11290529049247477</v>
      </c>
      <c r="U144" s="142">
        <v>10466</v>
      </c>
      <c r="V144" s="395">
        <v>-0.12899467376830898</v>
      </c>
      <c r="W144" s="142">
        <v>7698</v>
      </c>
      <c r="X144" s="395">
        <v>-0.103215284249767</v>
      </c>
      <c r="Y144" s="142">
        <v>6573</v>
      </c>
      <c r="Z144" s="395">
        <v>-8.5940759282436385E-2</v>
      </c>
      <c r="AA144" s="142">
        <v>6002</v>
      </c>
      <c r="AB144" s="395">
        <v>9.0677812102489597E-2</v>
      </c>
      <c r="AC144" s="142">
        <v>6857</v>
      </c>
      <c r="AD144" s="395">
        <v>-0.10774235523747555</v>
      </c>
      <c r="AE144" s="142">
        <v>737</v>
      </c>
      <c r="AF144" s="395">
        <v>-8.1047381546134667E-2</v>
      </c>
      <c r="AG144" s="142">
        <v>1278</v>
      </c>
      <c r="AH144" s="395">
        <v>0.36102236421725231</v>
      </c>
      <c r="AI144" s="142">
        <v>204</v>
      </c>
      <c r="AJ144" s="395">
        <v>-0.81198156682027656</v>
      </c>
      <c r="AK144" s="142">
        <v>2639</v>
      </c>
      <c r="AL144" s="395">
        <v>0.63709677419354849</v>
      </c>
      <c r="AM144" s="142">
        <v>2410</v>
      </c>
      <c r="AN144" s="395">
        <v>-1.1079195732457969E-2</v>
      </c>
      <c r="AO144" s="142">
        <v>2354</v>
      </c>
      <c r="AP144" s="395">
        <v>-2.2425249169435224E-2</v>
      </c>
      <c r="AQ144" s="142">
        <v>7431</v>
      </c>
      <c r="AR144" s="395">
        <v>0.1061327776123846</v>
      </c>
      <c r="AS144" s="142">
        <v>6768</v>
      </c>
      <c r="AT144" s="395">
        <v>8.9504185447520923E-2</v>
      </c>
      <c r="AU144" s="142">
        <v>8709</v>
      </c>
      <c r="AV144" s="395">
        <v>5.2828820116054054E-2</v>
      </c>
      <c r="AW144" s="142">
        <v>980</v>
      </c>
      <c r="AX144" s="395">
        <v>-0.11151405258386216</v>
      </c>
      <c r="AY144" s="142">
        <v>2025</v>
      </c>
      <c r="AZ144" s="395">
        <v>4.7052740434333051E-2</v>
      </c>
      <c r="BA144" s="142">
        <v>3818</v>
      </c>
      <c r="BB144" s="395">
        <v>0.32938718662952637</v>
      </c>
    </row>
    <row r="145" spans="1:54" s="4" customFormat="1" ht="15" hidden="1" customHeight="1" outlineLevel="1" x14ac:dyDescent="0.25">
      <c r="A145" s="1"/>
      <c r="B145" s="53" t="s">
        <v>87</v>
      </c>
      <c r="C145" s="142">
        <v>467144</v>
      </c>
      <c r="D145" s="395">
        <v>-4.2374670725582431E-2</v>
      </c>
      <c r="E145" s="142">
        <v>337534</v>
      </c>
      <c r="F145" s="395">
        <v>-6.0529223643888797E-2</v>
      </c>
      <c r="G145" s="142">
        <v>129610</v>
      </c>
      <c r="H145" s="395">
        <v>8.371325874865887E-3</v>
      </c>
      <c r="I145" s="142">
        <v>32459.358518099238</v>
      </c>
      <c r="J145" s="150">
        <v>8.5705903541146267E-2</v>
      </c>
      <c r="K145" s="142">
        <v>18100.364827663168</v>
      </c>
      <c r="L145" s="150">
        <v>9.0794810702111484E-2</v>
      </c>
      <c r="M145" s="142">
        <v>50559.72334576241</v>
      </c>
      <c r="N145" s="150">
        <v>8.7522264930365523E-2</v>
      </c>
      <c r="O145" s="142">
        <v>79050.27665423759</v>
      </c>
      <c r="P145" s="150">
        <v>-3.6480459580835678E-2</v>
      </c>
      <c r="Q145" s="142">
        <v>165322</v>
      </c>
      <c r="R145" s="395">
        <v>-9.7611964738953616E-2</v>
      </c>
      <c r="S145" s="142">
        <v>49011</v>
      </c>
      <c r="T145" s="395">
        <v>-0.13752507654946677</v>
      </c>
      <c r="U145" s="142">
        <v>16316</v>
      </c>
      <c r="V145" s="395">
        <v>-1.3005867763595691E-2</v>
      </c>
      <c r="W145" s="142">
        <v>9657</v>
      </c>
      <c r="X145" s="395">
        <v>-4.281891168599461E-2</v>
      </c>
      <c r="Y145" s="142">
        <v>8271</v>
      </c>
      <c r="Z145" s="395">
        <v>-0.11378977820636449</v>
      </c>
      <c r="AA145" s="142">
        <v>4994</v>
      </c>
      <c r="AB145" s="395">
        <v>-0.16946615666056875</v>
      </c>
      <c r="AC145" s="142">
        <v>6493</v>
      </c>
      <c r="AD145" s="395">
        <v>-0.31882081409987406</v>
      </c>
      <c r="AE145" s="142">
        <v>15832</v>
      </c>
      <c r="AF145" s="395">
        <v>0.12331488576699301</v>
      </c>
      <c r="AG145" s="142">
        <v>8711</v>
      </c>
      <c r="AH145" s="395">
        <v>0.25573014271298833</v>
      </c>
      <c r="AI145" s="142">
        <v>11676</v>
      </c>
      <c r="AJ145" s="395">
        <v>0.17689749017236167</v>
      </c>
      <c r="AK145" s="142">
        <v>8734</v>
      </c>
      <c r="AL145" s="395">
        <v>7.1494464944650282E-3</v>
      </c>
      <c r="AM145" s="142">
        <v>3326</v>
      </c>
      <c r="AN145" s="395">
        <v>-0.18520333170014702</v>
      </c>
      <c r="AO145" s="142">
        <v>2692</v>
      </c>
      <c r="AP145" s="395">
        <v>-0.11476487997369289</v>
      </c>
      <c r="AQ145" s="142">
        <v>7203</v>
      </c>
      <c r="AR145" s="395">
        <v>0.24490148634635323</v>
      </c>
      <c r="AS145" s="142">
        <v>5634</v>
      </c>
      <c r="AT145" s="395">
        <v>0.18261964735516378</v>
      </c>
      <c r="AU145" s="142">
        <v>8125</v>
      </c>
      <c r="AV145" s="395">
        <v>0.51812406576980563</v>
      </c>
      <c r="AW145" s="142">
        <v>1046</v>
      </c>
      <c r="AX145" s="395">
        <v>0.21486643437862951</v>
      </c>
      <c r="AY145" s="142">
        <v>1613</v>
      </c>
      <c r="AZ145" s="395">
        <v>3.3311979500320277E-2</v>
      </c>
      <c r="BA145" s="142">
        <v>2878</v>
      </c>
      <c r="BB145" s="395">
        <v>7.3480044759418162E-2</v>
      </c>
    </row>
    <row r="146" spans="1:54" s="4" customFormat="1" ht="15" hidden="1" customHeight="1" outlineLevel="1" x14ac:dyDescent="0.25">
      <c r="A146" s="1"/>
      <c r="B146" s="53" t="s">
        <v>88</v>
      </c>
      <c r="C146" s="142">
        <v>457530</v>
      </c>
      <c r="D146" s="395">
        <v>5.778234000790694E-2</v>
      </c>
      <c r="E146" s="142">
        <v>367126</v>
      </c>
      <c r="F146" s="395">
        <v>8.2804651807545149E-2</v>
      </c>
      <c r="G146" s="142">
        <v>90404</v>
      </c>
      <c r="H146" s="395">
        <v>-3.2967503155552746E-2</v>
      </c>
      <c r="I146" s="142">
        <v>16802.914862337257</v>
      </c>
      <c r="J146" s="150">
        <v>-0.25574612181884848</v>
      </c>
      <c r="K146" s="142">
        <v>12861.706772447584</v>
      </c>
      <c r="L146" s="150">
        <v>5.5510956058625771E-2</v>
      </c>
      <c r="M146" s="142">
        <v>29664.621634784839</v>
      </c>
      <c r="N146" s="150">
        <v>-0.14664016013038017</v>
      </c>
      <c r="O146" s="142">
        <v>60739.378365305558</v>
      </c>
      <c r="P146" s="150">
        <v>3.4322119623973357E-2</v>
      </c>
      <c r="Q146" s="142">
        <v>163230</v>
      </c>
      <c r="R146" s="395">
        <v>7.4079435685521E-2</v>
      </c>
      <c r="S146" s="142">
        <v>62797</v>
      </c>
      <c r="T146" s="395">
        <v>-8.1592956592956623E-2</v>
      </c>
      <c r="U146" s="142">
        <v>11009</v>
      </c>
      <c r="V146" s="395">
        <v>0.1254344714782254</v>
      </c>
      <c r="W146" s="142">
        <v>8936</v>
      </c>
      <c r="X146" s="395">
        <v>3.4618501794604573E-2</v>
      </c>
      <c r="Y146" s="142">
        <v>5885</v>
      </c>
      <c r="Z146" s="395">
        <v>-6.2300828553218612E-2</v>
      </c>
      <c r="AA146" s="142">
        <v>4537</v>
      </c>
      <c r="AB146" s="395">
        <v>0.60431400282885428</v>
      </c>
      <c r="AC146" s="142">
        <v>5906</v>
      </c>
      <c r="AD146" s="395">
        <v>-0.22716566343889033</v>
      </c>
      <c r="AE146" s="142">
        <v>22797</v>
      </c>
      <c r="AF146" s="395">
        <v>0.24860335195530725</v>
      </c>
      <c r="AG146" s="142">
        <v>13707</v>
      </c>
      <c r="AH146" s="395">
        <v>0.31167464114832533</v>
      </c>
      <c r="AI146" s="142">
        <v>20823</v>
      </c>
      <c r="AJ146" s="395">
        <v>0.22813329401356541</v>
      </c>
      <c r="AK146" s="142">
        <v>14867</v>
      </c>
      <c r="AL146" s="395">
        <v>0.3143842277429052</v>
      </c>
      <c r="AM146" s="142">
        <v>2820</v>
      </c>
      <c r="AN146" s="395">
        <v>-9.8177166613367395E-2</v>
      </c>
      <c r="AO146" s="142">
        <v>3751</v>
      </c>
      <c r="AP146" s="395">
        <v>6.4113475177304924E-2</v>
      </c>
      <c r="AQ146" s="142">
        <v>7779</v>
      </c>
      <c r="AR146" s="395">
        <v>0.35569884977344013</v>
      </c>
      <c r="AS146" s="142">
        <v>5997</v>
      </c>
      <c r="AT146" s="395">
        <v>0.13108261033572233</v>
      </c>
      <c r="AU146" s="142">
        <v>7548</v>
      </c>
      <c r="AV146" s="395">
        <v>0.75575715282623857</v>
      </c>
      <c r="AW146" s="142">
        <v>785</v>
      </c>
      <c r="AX146" s="395">
        <v>-0.10285714285714287</v>
      </c>
      <c r="AY146" s="142">
        <v>1493</v>
      </c>
      <c r="AZ146" s="395">
        <v>6.7954220314735414E-2</v>
      </c>
      <c r="BA146" s="142">
        <v>2459</v>
      </c>
      <c r="BB146" s="395">
        <v>6.9130434782608718E-2</v>
      </c>
    </row>
    <row r="147" spans="1:54" s="4" customFormat="1" ht="15" hidden="1" customHeight="1" outlineLevel="1" x14ac:dyDescent="0.25">
      <c r="A147" s="1"/>
      <c r="B147" s="53" t="s">
        <v>89</v>
      </c>
      <c r="C147" s="142">
        <v>438336</v>
      </c>
      <c r="D147" s="395">
        <v>-3.96487545817239E-2</v>
      </c>
      <c r="E147" s="142">
        <v>352928</v>
      </c>
      <c r="F147" s="395">
        <v>-1.6338248000222988E-2</v>
      </c>
      <c r="G147" s="142">
        <v>85408</v>
      </c>
      <c r="H147" s="395">
        <v>-0.12530340116547012</v>
      </c>
      <c r="I147" s="142">
        <v>14981.696508815616</v>
      </c>
      <c r="J147" s="150">
        <v>-0.42448285438028621</v>
      </c>
      <c r="K147" s="142">
        <v>13290.242654649761</v>
      </c>
      <c r="L147" s="150">
        <v>7.5466348699352315E-2</v>
      </c>
      <c r="M147" s="142">
        <v>28271.939163465377</v>
      </c>
      <c r="N147" s="150">
        <v>-0.26354766716715394</v>
      </c>
      <c r="O147" s="142">
        <v>57136.06083653462</v>
      </c>
      <c r="P147" s="150">
        <v>-3.5737417086437073E-2</v>
      </c>
      <c r="Q147" s="142">
        <v>144404</v>
      </c>
      <c r="R147" s="395">
        <v>-0.12779502542854038</v>
      </c>
      <c r="S147" s="142">
        <v>55069</v>
      </c>
      <c r="T147" s="395">
        <v>-4.5482120881216059E-2</v>
      </c>
      <c r="U147" s="142">
        <v>10609</v>
      </c>
      <c r="V147" s="395">
        <v>-1.6410161320229877E-2</v>
      </c>
      <c r="W147" s="142">
        <v>10922</v>
      </c>
      <c r="X147" s="395">
        <v>3.2813238770685649E-2</v>
      </c>
      <c r="Y147" s="142">
        <v>7660</v>
      </c>
      <c r="Z147" s="395">
        <v>-2.5940996948118022E-2</v>
      </c>
      <c r="AA147" s="142">
        <v>5404</v>
      </c>
      <c r="AB147" s="395">
        <v>0.42585751978891828</v>
      </c>
      <c r="AC147" s="142">
        <v>7808</v>
      </c>
      <c r="AD147" s="395">
        <v>-0.15534400692340977</v>
      </c>
      <c r="AE147" s="142">
        <v>24672</v>
      </c>
      <c r="AF147" s="395">
        <v>0.17681850703553548</v>
      </c>
      <c r="AG147" s="142">
        <v>14384</v>
      </c>
      <c r="AH147" s="395">
        <v>0.24171270718232041</v>
      </c>
      <c r="AI147" s="142">
        <v>23885</v>
      </c>
      <c r="AJ147" s="395">
        <v>0.29542249701703005</v>
      </c>
      <c r="AK147" s="142">
        <v>19458</v>
      </c>
      <c r="AL147" s="395">
        <v>0.35312934631432547</v>
      </c>
      <c r="AM147" s="142">
        <v>2086</v>
      </c>
      <c r="AN147" s="395">
        <v>-8.7888062964582403E-2</v>
      </c>
      <c r="AO147" s="142">
        <v>2511</v>
      </c>
      <c r="AP147" s="395">
        <v>-6.9310600444773884E-2</v>
      </c>
      <c r="AQ147" s="142">
        <v>5222</v>
      </c>
      <c r="AR147" s="395">
        <v>-0.11686115339083381</v>
      </c>
      <c r="AS147" s="142">
        <v>5476</v>
      </c>
      <c r="AT147" s="395">
        <v>0.12374307408167451</v>
      </c>
      <c r="AU147" s="142">
        <v>7396</v>
      </c>
      <c r="AV147" s="395">
        <v>0.40876190476190466</v>
      </c>
      <c r="AW147" s="142">
        <v>1035</v>
      </c>
      <c r="AX147" s="395">
        <v>-9.0509666080843543E-2</v>
      </c>
      <c r="AY147" s="142">
        <v>1519</v>
      </c>
      <c r="AZ147" s="395">
        <v>2.7045300878972389E-2</v>
      </c>
      <c r="BA147" s="142">
        <v>3408</v>
      </c>
      <c r="BB147" s="395">
        <v>-0.20206040739873565</v>
      </c>
    </row>
    <row r="148" spans="1:54" s="4" customFormat="1" ht="15.75" collapsed="1" x14ac:dyDescent="0.25">
      <c r="A148" s="390">
        <v>818867</v>
      </c>
      <c r="B148" s="65">
        <v>2007</v>
      </c>
      <c r="C148" s="66">
        <v>5278784</v>
      </c>
      <c r="D148" s="151">
        <v>-3.1595778619496917E-2</v>
      </c>
      <c r="E148" s="66">
        <v>3726577</v>
      </c>
      <c r="F148" s="151">
        <v>-4.1317056254604911E-2</v>
      </c>
      <c r="G148" s="66">
        <v>1552207</v>
      </c>
      <c r="H148" s="151">
        <v>-7.431758843198355E-3</v>
      </c>
      <c r="I148" s="66">
        <v>346738.62426495797</v>
      </c>
      <c r="J148" s="151">
        <v>-1.3210132272483133E-2</v>
      </c>
      <c r="K148" s="66">
        <v>195234.17813301549</v>
      </c>
      <c r="L148" s="151">
        <v>-2.4504514287728263E-2</v>
      </c>
      <c r="M148" s="66">
        <v>541972.80239797349</v>
      </c>
      <c r="N148" s="151">
        <v>-1.7308705259468815E-2</v>
      </c>
      <c r="O148" s="66">
        <v>1010234.1976024332</v>
      </c>
      <c r="P148" s="151">
        <v>-2.0506781642319893E-3</v>
      </c>
      <c r="Q148" s="66">
        <v>1734742</v>
      </c>
      <c r="R148" s="151">
        <v>-8.2133006273641285E-2</v>
      </c>
      <c r="S148" s="66">
        <v>649982</v>
      </c>
      <c r="T148" s="151">
        <v>-6.4091358732197401E-2</v>
      </c>
      <c r="U148" s="66">
        <v>147927</v>
      </c>
      <c r="V148" s="151">
        <v>-1.6671652208595122E-2</v>
      </c>
      <c r="W148" s="66">
        <v>114808</v>
      </c>
      <c r="X148" s="151">
        <v>-1.8491762915594512E-2</v>
      </c>
      <c r="Y148" s="66">
        <v>104940</v>
      </c>
      <c r="Z148" s="151">
        <v>-1.1352395308304675E-2</v>
      </c>
      <c r="AA148" s="66">
        <v>62628</v>
      </c>
      <c r="AB148" s="151">
        <v>0.10301343806689101</v>
      </c>
      <c r="AC148" s="66">
        <v>114297</v>
      </c>
      <c r="AD148" s="151">
        <v>-7.6029490226512064E-2</v>
      </c>
      <c r="AE148" s="66">
        <v>137526</v>
      </c>
      <c r="AF148" s="151">
        <v>6.332343663017248E-2</v>
      </c>
      <c r="AG148" s="66">
        <v>78560</v>
      </c>
      <c r="AH148" s="151">
        <v>9.1202044614828948E-2</v>
      </c>
      <c r="AI148" s="66">
        <v>118146</v>
      </c>
      <c r="AJ148" s="151">
        <v>-6.8924754909686969E-2</v>
      </c>
      <c r="AK148" s="66">
        <v>110007</v>
      </c>
      <c r="AL148" s="151">
        <v>9.4967451675193493E-2</v>
      </c>
      <c r="AM148" s="66">
        <v>26141</v>
      </c>
      <c r="AN148" s="151">
        <v>-6.4086498872220843E-2</v>
      </c>
      <c r="AO148" s="66">
        <v>32923</v>
      </c>
      <c r="AP148" s="151">
        <v>9.6911706075382131E-3</v>
      </c>
      <c r="AQ148" s="66">
        <v>74755</v>
      </c>
      <c r="AR148" s="151">
        <v>0.11925437939811356</v>
      </c>
      <c r="AS148" s="66">
        <v>62641</v>
      </c>
      <c r="AT148" s="151">
        <v>0.16830482869239227</v>
      </c>
      <c r="AU148" s="66">
        <v>92015</v>
      </c>
      <c r="AV148" s="151">
        <v>0.23390816928605918</v>
      </c>
      <c r="AW148" s="66">
        <v>12595</v>
      </c>
      <c r="AX148" s="151">
        <v>-0.16189779079052435</v>
      </c>
      <c r="AY148" s="66">
        <v>18733</v>
      </c>
      <c r="AZ148" s="151">
        <v>4.7736537223772579E-3</v>
      </c>
      <c r="BA148" s="66">
        <v>33211</v>
      </c>
      <c r="BB148" s="151">
        <v>7.789425854402654E-2</v>
      </c>
    </row>
    <row r="149" spans="1:54" s="4" customFormat="1" ht="15" hidden="1" customHeight="1" outlineLevel="1" x14ac:dyDescent="0.25">
      <c r="A149" s="1"/>
      <c r="B149" s="53" t="s">
        <v>78</v>
      </c>
      <c r="C149" s="142">
        <v>421706</v>
      </c>
      <c r="D149" s="395">
        <v>7.3543151136534313E-2</v>
      </c>
      <c r="E149" s="142">
        <v>351499</v>
      </c>
      <c r="F149" s="395">
        <v>7.5318389985285172E-2</v>
      </c>
      <c r="G149" s="142">
        <v>70207</v>
      </c>
      <c r="H149" s="395">
        <v>6.474263702265759E-2</v>
      </c>
      <c r="I149" s="142">
        <v>17518.149814589218</v>
      </c>
      <c r="J149" s="150">
        <v>0.39412289209128892</v>
      </c>
      <c r="K149" s="142">
        <v>8455.0284742767635</v>
      </c>
      <c r="L149" s="150">
        <v>9.4107156282567717E-2</v>
      </c>
      <c r="M149" s="142">
        <v>25973.17828886598</v>
      </c>
      <c r="N149" s="150">
        <v>0.27987656657926174</v>
      </c>
      <c r="O149" s="142">
        <v>44233.82171113402</v>
      </c>
      <c r="P149" s="150">
        <v>-3.0905714319623745E-2</v>
      </c>
      <c r="Q149" s="142">
        <v>143724</v>
      </c>
      <c r="R149" s="395">
        <v>9.0478683449798591E-2</v>
      </c>
      <c r="S149" s="142">
        <v>61417</v>
      </c>
      <c r="T149" s="395">
        <v>-2.3126719791318751E-2</v>
      </c>
      <c r="U149" s="142">
        <v>11668</v>
      </c>
      <c r="V149" s="395">
        <v>-0.1301625167735202</v>
      </c>
      <c r="W149" s="142">
        <v>10288</v>
      </c>
      <c r="X149" s="395">
        <v>-0.10281677858201799</v>
      </c>
      <c r="Y149" s="142">
        <v>7922</v>
      </c>
      <c r="Z149" s="395">
        <v>-0.17237776849143338</v>
      </c>
      <c r="AA149" s="142">
        <v>2526</v>
      </c>
      <c r="AB149" s="395">
        <v>0.44095835710211073</v>
      </c>
      <c r="AC149" s="142">
        <v>14687</v>
      </c>
      <c r="AD149" s="395">
        <v>-4.5058517555266575E-2</v>
      </c>
      <c r="AE149" s="142">
        <v>23392</v>
      </c>
      <c r="AF149" s="395">
        <v>0.24379220503004206</v>
      </c>
      <c r="AG149" s="142">
        <v>13122</v>
      </c>
      <c r="AH149" s="395">
        <v>0.10594184576485466</v>
      </c>
      <c r="AI149" s="142">
        <v>23935</v>
      </c>
      <c r="AJ149" s="395">
        <v>0.31165059184568178</v>
      </c>
      <c r="AK149" s="142">
        <v>17171</v>
      </c>
      <c r="AL149" s="395">
        <v>0.10923772609819116</v>
      </c>
      <c r="AM149" s="142">
        <v>2038</v>
      </c>
      <c r="AN149" s="395">
        <v>6.2011464304325248E-2</v>
      </c>
      <c r="AO149" s="142">
        <v>2684</v>
      </c>
      <c r="AP149" s="395">
        <v>7.8344716753716348E-2</v>
      </c>
      <c r="AQ149" s="142">
        <v>4961</v>
      </c>
      <c r="AR149" s="395">
        <v>0.20295829291949574</v>
      </c>
      <c r="AS149" s="142">
        <v>3451</v>
      </c>
      <c r="AT149" s="395">
        <v>0.38205847016419714</v>
      </c>
      <c r="AU149" s="142">
        <v>4470</v>
      </c>
      <c r="AV149" s="395">
        <v>0.8765743073047858</v>
      </c>
      <c r="AW149" s="142">
        <v>1132</v>
      </c>
      <c r="AX149" s="395">
        <v>0.70996978851963743</v>
      </c>
      <c r="AY149" s="142">
        <v>1013</v>
      </c>
      <c r="AZ149" s="395">
        <v>0.38957475994513024</v>
      </c>
      <c r="BA149" s="142">
        <v>1898</v>
      </c>
      <c r="BB149" s="395">
        <v>0.33567909922589734</v>
      </c>
    </row>
    <row r="150" spans="1:54" s="4" customFormat="1" ht="15" hidden="1" customHeight="1" outlineLevel="1" x14ac:dyDescent="0.25">
      <c r="A150" s="1"/>
      <c r="B150" s="53" t="s">
        <v>79</v>
      </c>
      <c r="C150" s="142">
        <v>421613</v>
      </c>
      <c r="D150" s="395">
        <v>6.9975129428484495E-2</v>
      </c>
      <c r="E150" s="142">
        <v>341641</v>
      </c>
      <c r="F150" s="395">
        <v>5.4948957220407157E-2</v>
      </c>
      <c r="G150" s="142">
        <v>79972</v>
      </c>
      <c r="H150" s="395">
        <v>0.1392996552411887</v>
      </c>
      <c r="I150" s="142">
        <v>17770.659269719588</v>
      </c>
      <c r="J150" s="150">
        <v>0.21264867691771761</v>
      </c>
      <c r="K150" s="142">
        <v>10657.734875484724</v>
      </c>
      <c r="L150" s="150">
        <v>0.12608983071968094</v>
      </c>
      <c r="M150" s="142">
        <v>28428.394145204315</v>
      </c>
      <c r="N150" s="150">
        <v>0.17868241069262036</v>
      </c>
      <c r="O150" s="142">
        <v>51543.605854795685</v>
      </c>
      <c r="P150" s="150">
        <v>0.11868413467923289</v>
      </c>
      <c r="Q150" s="142">
        <v>146327</v>
      </c>
      <c r="R150" s="395">
        <v>2.1189916333996806E-4</v>
      </c>
      <c r="S150" s="142">
        <v>60903</v>
      </c>
      <c r="T150" s="395">
        <v>6.9580794155353898E-2</v>
      </c>
      <c r="U150" s="142">
        <v>12732</v>
      </c>
      <c r="V150" s="395">
        <v>4.7125585985689611E-2</v>
      </c>
      <c r="W150" s="142">
        <v>9638</v>
      </c>
      <c r="X150" s="395">
        <v>-3.3202929080148436E-2</v>
      </c>
      <c r="Y150" s="142">
        <v>11835</v>
      </c>
      <c r="Z150" s="395">
        <v>-7.6184528920459016E-2</v>
      </c>
      <c r="AA150" s="142">
        <v>2670</v>
      </c>
      <c r="AB150" s="395">
        <v>0.48168701442841289</v>
      </c>
      <c r="AC150" s="142">
        <v>11135</v>
      </c>
      <c r="AD150" s="395">
        <v>3.9294381183498261E-2</v>
      </c>
      <c r="AE150" s="142">
        <v>18718</v>
      </c>
      <c r="AF150" s="395">
        <v>9.8151950718685876E-2</v>
      </c>
      <c r="AG150" s="142">
        <v>10626</v>
      </c>
      <c r="AH150" s="395">
        <v>9.4899536321483735E-2</v>
      </c>
      <c r="AI150" s="142">
        <v>21470</v>
      </c>
      <c r="AJ150" s="395">
        <v>0.28879284470856592</v>
      </c>
      <c r="AK150" s="142">
        <v>16250</v>
      </c>
      <c r="AL150" s="395">
        <v>0.11385290287202676</v>
      </c>
      <c r="AM150" s="142">
        <v>1854</v>
      </c>
      <c r="AN150" s="395">
        <v>7.7906976744186007E-2</v>
      </c>
      <c r="AO150" s="142">
        <v>2998</v>
      </c>
      <c r="AP150" s="395">
        <v>0.14209523809523805</v>
      </c>
      <c r="AQ150" s="142">
        <v>2913</v>
      </c>
      <c r="AR150" s="395">
        <v>2.8601694915254328E-2</v>
      </c>
      <c r="AS150" s="142">
        <v>2919</v>
      </c>
      <c r="AT150" s="395">
        <v>0.31014362657091565</v>
      </c>
      <c r="AU150" s="142">
        <v>3634</v>
      </c>
      <c r="AV150" s="395">
        <v>0.34492968171724647</v>
      </c>
      <c r="AW150" s="142">
        <v>1870</v>
      </c>
      <c r="AX150" s="395">
        <v>1.5616438356164384</v>
      </c>
      <c r="AY150" s="142">
        <v>1208</v>
      </c>
      <c r="AZ150" s="395">
        <v>0.54081632653061229</v>
      </c>
      <c r="BA150" s="142">
        <v>1941</v>
      </c>
      <c r="BB150" s="395">
        <v>0.2644951140065146</v>
      </c>
    </row>
    <row r="151" spans="1:54" s="4" customFormat="1" ht="15" hidden="1" customHeight="1" outlineLevel="1" x14ac:dyDescent="0.25">
      <c r="A151" s="1"/>
      <c r="B151" s="53" t="s">
        <v>80</v>
      </c>
      <c r="C151" s="142">
        <v>469736</v>
      </c>
      <c r="D151" s="395">
        <v>7.4814833458798802E-2</v>
      </c>
      <c r="E151" s="142">
        <v>380479</v>
      </c>
      <c r="F151" s="395">
        <v>0.14212684461414704</v>
      </c>
      <c r="G151" s="142">
        <v>89257</v>
      </c>
      <c r="H151" s="395">
        <v>-0.14099146352026326</v>
      </c>
      <c r="I151" s="142">
        <v>19780.240545640805</v>
      </c>
      <c r="J151" s="150">
        <v>-0.26072543180873442</v>
      </c>
      <c r="K151" s="142">
        <v>13288.209866824824</v>
      </c>
      <c r="L151" s="150">
        <v>1.2599969468146233E-2</v>
      </c>
      <c r="M151" s="142">
        <v>33068.450412465631</v>
      </c>
      <c r="N151" s="150">
        <v>-0.1707833972028161</v>
      </c>
      <c r="O151" s="142">
        <v>56188.549587534369</v>
      </c>
      <c r="P151" s="150">
        <v>-0.1224358377323046</v>
      </c>
      <c r="Q151" s="142">
        <v>170606</v>
      </c>
      <c r="R151" s="395">
        <v>9.3740383629090207E-2</v>
      </c>
      <c r="S151" s="142">
        <v>73683</v>
      </c>
      <c r="T151" s="395">
        <v>0.19253240973020214</v>
      </c>
      <c r="U151" s="142">
        <v>12488</v>
      </c>
      <c r="V151" s="395">
        <v>0.13085212351716025</v>
      </c>
      <c r="W151" s="142">
        <v>9845</v>
      </c>
      <c r="X151" s="395">
        <v>0.16233766233766245</v>
      </c>
      <c r="Y151" s="142">
        <v>10677</v>
      </c>
      <c r="Z151" s="395">
        <v>0.12590952230306862</v>
      </c>
      <c r="AA151" s="142">
        <v>3011</v>
      </c>
      <c r="AB151" s="395">
        <v>0.81276339554485255</v>
      </c>
      <c r="AC151" s="142">
        <v>8923</v>
      </c>
      <c r="AD151" s="395">
        <v>0.23707195341744081</v>
      </c>
      <c r="AE151" s="142">
        <v>19402</v>
      </c>
      <c r="AF151" s="395">
        <v>4.2669819432502143E-2</v>
      </c>
      <c r="AG151" s="142">
        <v>10599</v>
      </c>
      <c r="AH151" s="395">
        <v>4.4751108920650484E-2</v>
      </c>
      <c r="AI151" s="142">
        <v>23497</v>
      </c>
      <c r="AJ151" s="395">
        <v>0.34099988585777874</v>
      </c>
      <c r="AK151" s="142">
        <v>15469</v>
      </c>
      <c r="AL151" s="395">
        <v>0.16667923674485263</v>
      </c>
      <c r="AM151" s="142">
        <v>2149</v>
      </c>
      <c r="AN151" s="395">
        <v>0.23505747126436782</v>
      </c>
      <c r="AO151" s="142">
        <v>2604</v>
      </c>
      <c r="AP151" s="395">
        <v>2.6409144659046202E-2</v>
      </c>
      <c r="AQ151" s="142">
        <v>4481</v>
      </c>
      <c r="AR151" s="395">
        <v>0.21700162954915814</v>
      </c>
      <c r="AS151" s="142">
        <v>3032</v>
      </c>
      <c r="AT151" s="395">
        <v>0.14804998106777734</v>
      </c>
      <c r="AU151" s="142">
        <v>4576</v>
      </c>
      <c r="AV151" s="395">
        <v>0.45454545454545459</v>
      </c>
      <c r="AW151" s="142">
        <v>1648</v>
      </c>
      <c r="AX151" s="395">
        <v>0.37218984179850123</v>
      </c>
      <c r="AY151" s="142">
        <v>1576</v>
      </c>
      <c r="AZ151" s="395">
        <v>3.6842105263157787E-2</v>
      </c>
      <c r="BA151" s="142">
        <v>2213</v>
      </c>
      <c r="BB151" s="395">
        <v>0.4852348993288591</v>
      </c>
    </row>
    <row r="152" spans="1:54" s="4" customFormat="1" ht="15" hidden="1" customHeight="1" outlineLevel="1" x14ac:dyDescent="0.25">
      <c r="A152" s="1"/>
      <c r="B152" s="53" t="s">
        <v>81</v>
      </c>
      <c r="C152" s="142">
        <v>476585</v>
      </c>
      <c r="D152" s="395">
        <v>0.15211211085378884</v>
      </c>
      <c r="E152" s="142">
        <v>327524</v>
      </c>
      <c r="F152" s="395">
        <v>6.4793201427856273E-2</v>
      </c>
      <c r="G152" s="142">
        <v>149061</v>
      </c>
      <c r="H152" s="395">
        <v>0.40533431383640672</v>
      </c>
      <c r="I152" s="142">
        <v>36811</v>
      </c>
      <c r="J152" s="150">
        <v>0.60481119027940977</v>
      </c>
      <c r="K152" s="142">
        <v>23936</v>
      </c>
      <c r="L152" s="150">
        <v>0.85014790524287109</v>
      </c>
      <c r="M152" s="142">
        <v>60747</v>
      </c>
      <c r="N152" s="150">
        <v>0.6932846068952363</v>
      </c>
      <c r="O152" s="142">
        <v>88314</v>
      </c>
      <c r="P152" s="150">
        <v>0.2581640356695527</v>
      </c>
      <c r="Q152" s="142">
        <v>150627</v>
      </c>
      <c r="R152" s="395">
        <v>-5.9703728673895506E-2</v>
      </c>
      <c r="S152" s="142">
        <v>69288</v>
      </c>
      <c r="T152" s="395">
        <v>0.27611610431707678</v>
      </c>
      <c r="U152" s="142">
        <v>11926</v>
      </c>
      <c r="V152" s="395">
        <v>4.5131890281307596E-2</v>
      </c>
      <c r="W152" s="142">
        <v>11485</v>
      </c>
      <c r="X152" s="395">
        <v>0.21252111486486491</v>
      </c>
      <c r="Y152" s="142">
        <v>14142</v>
      </c>
      <c r="Z152" s="395">
        <v>-0.10020996373353697</v>
      </c>
      <c r="AA152" s="142">
        <v>3448</v>
      </c>
      <c r="AB152" s="395">
        <v>0.38529529931699469</v>
      </c>
      <c r="AC152" s="142">
        <v>8216</v>
      </c>
      <c r="AD152" s="395">
        <v>-1.2169891687963119E-4</v>
      </c>
      <c r="AE152" s="142">
        <v>11284</v>
      </c>
      <c r="AF152" s="395">
        <v>0.135782586814293</v>
      </c>
      <c r="AG152" s="142">
        <v>4750</v>
      </c>
      <c r="AH152" s="395">
        <v>7.4417552589911784E-2</v>
      </c>
      <c r="AI152" s="142">
        <v>8166</v>
      </c>
      <c r="AJ152" s="395">
        <v>0.21735241502683356</v>
      </c>
      <c r="AK152" s="142">
        <v>8857</v>
      </c>
      <c r="AL152" s="395">
        <v>0.42007375340708664</v>
      </c>
      <c r="AM152" s="142">
        <v>2309</v>
      </c>
      <c r="AN152" s="395">
        <v>0.21080230728893556</v>
      </c>
      <c r="AO152" s="142">
        <v>3180</v>
      </c>
      <c r="AP152" s="395">
        <v>0.40088105726872247</v>
      </c>
      <c r="AQ152" s="142">
        <v>6353</v>
      </c>
      <c r="AR152" s="395">
        <v>0.33888303477344572</v>
      </c>
      <c r="AS152" s="142">
        <v>3361</v>
      </c>
      <c r="AT152" s="395">
        <v>7.3458958799105689E-2</v>
      </c>
      <c r="AU152" s="142">
        <v>5489</v>
      </c>
      <c r="AV152" s="395">
        <v>0.73045397225725095</v>
      </c>
      <c r="AW152" s="142">
        <v>1499</v>
      </c>
      <c r="AX152" s="395">
        <v>0.54376930998970141</v>
      </c>
      <c r="AY152" s="142">
        <v>1385</v>
      </c>
      <c r="AZ152" s="395">
        <v>0.32917466410748553</v>
      </c>
      <c r="BA152" s="142">
        <v>1759</v>
      </c>
      <c r="BB152" s="395">
        <v>0.39381933438985728</v>
      </c>
    </row>
    <row r="153" spans="1:54" s="4" customFormat="1" ht="15" hidden="1" customHeight="1" outlineLevel="1" x14ac:dyDescent="0.25">
      <c r="A153" s="1"/>
      <c r="B153" s="53" t="s">
        <v>82</v>
      </c>
      <c r="C153" s="142">
        <v>376398</v>
      </c>
      <c r="D153" s="395">
        <v>3.669489774839918E-2</v>
      </c>
      <c r="E153" s="142">
        <v>253323</v>
      </c>
      <c r="F153" s="395">
        <v>7.2807043547861161E-2</v>
      </c>
      <c r="G153" s="142">
        <v>123075</v>
      </c>
      <c r="H153" s="395">
        <v>-3.0478006049911799E-2</v>
      </c>
      <c r="I153" s="142">
        <v>30456.368318977362</v>
      </c>
      <c r="J153" s="150">
        <v>-5.2363998265452349E-2</v>
      </c>
      <c r="K153" s="142">
        <v>17754.296191022087</v>
      </c>
      <c r="L153" s="150">
        <v>9.6824586153660297E-2</v>
      </c>
      <c r="M153" s="142">
        <v>48210.664509999449</v>
      </c>
      <c r="N153" s="150">
        <v>-2.3929731199962001E-3</v>
      </c>
      <c r="O153" s="142">
        <v>74864.335490000551</v>
      </c>
      <c r="P153" s="150">
        <v>-4.7741880376862555E-2</v>
      </c>
      <c r="Q153" s="142">
        <v>141467</v>
      </c>
      <c r="R153" s="395">
        <v>2.1451883086876178E-2</v>
      </c>
      <c r="S153" s="142">
        <v>47588</v>
      </c>
      <c r="T153" s="395">
        <v>0.11301337823931146</v>
      </c>
      <c r="U153" s="142">
        <v>12593</v>
      </c>
      <c r="V153" s="395">
        <v>0.14889152449594012</v>
      </c>
      <c r="W153" s="142">
        <v>7864</v>
      </c>
      <c r="X153" s="395">
        <v>0.21545595054095834</v>
      </c>
      <c r="Y153" s="142">
        <v>7665</v>
      </c>
      <c r="Z153" s="395">
        <v>6.4287697861705073E-2</v>
      </c>
      <c r="AA153" s="142">
        <v>5423</v>
      </c>
      <c r="AB153" s="395">
        <v>0.53887627695800222</v>
      </c>
      <c r="AC153" s="142">
        <v>7526</v>
      </c>
      <c r="AD153" s="395">
        <v>0.27214334009465846</v>
      </c>
      <c r="AE153" s="142">
        <v>363</v>
      </c>
      <c r="AF153" s="395">
        <v>-0.62845445240532238</v>
      </c>
      <c r="AG153" s="142">
        <v>219</v>
      </c>
      <c r="AH153" s="395">
        <v>-0.75198187995469989</v>
      </c>
      <c r="AI153" s="142">
        <v>1161</v>
      </c>
      <c r="AJ153" s="395">
        <v>5.7109826589595372</v>
      </c>
      <c r="AK153" s="142">
        <v>1971</v>
      </c>
      <c r="AL153" s="395">
        <v>-7.0528967254408492E-3</v>
      </c>
      <c r="AM153" s="142">
        <v>1811</v>
      </c>
      <c r="AN153" s="395">
        <v>0.32576866764275247</v>
      </c>
      <c r="AO153" s="142">
        <v>2001</v>
      </c>
      <c r="AP153" s="395">
        <v>0.35294117647058831</v>
      </c>
      <c r="AQ153" s="142">
        <v>4891</v>
      </c>
      <c r="AR153" s="395">
        <v>0.2133465641280079</v>
      </c>
      <c r="AS153" s="142">
        <v>2595</v>
      </c>
      <c r="AT153" s="395">
        <v>0.12240484429065734</v>
      </c>
      <c r="AU153" s="142">
        <v>4102</v>
      </c>
      <c r="AV153" s="395">
        <v>1.8624286069033991E-2</v>
      </c>
      <c r="AW153" s="142">
        <v>1088</v>
      </c>
      <c r="AX153" s="395">
        <v>6.562193927522042E-2</v>
      </c>
      <c r="AY153" s="142">
        <v>1466</v>
      </c>
      <c r="AZ153" s="395">
        <v>8.3518107908351791E-2</v>
      </c>
      <c r="BA153" s="142">
        <v>1529</v>
      </c>
      <c r="BB153" s="395">
        <v>0.27522935779816504</v>
      </c>
    </row>
    <row r="154" spans="1:54" s="4" customFormat="1" ht="15" hidden="1" customHeight="1" outlineLevel="1" x14ac:dyDescent="0.25">
      <c r="A154" s="1"/>
      <c r="B154" s="53" t="s">
        <v>83</v>
      </c>
      <c r="C154" s="142">
        <v>425119</v>
      </c>
      <c r="D154" s="395">
        <v>0.21503188208629731</v>
      </c>
      <c r="E154" s="142">
        <v>276535</v>
      </c>
      <c r="F154" s="395">
        <v>0.23558480668784543</v>
      </c>
      <c r="G154" s="142">
        <v>148584</v>
      </c>
      <c r="H154" s="395">
        <v>0.17854593334073643</v>
      </c>
      <c r="I154" s="142">
        <v>31669.900986387973</v>
      </c>
      <c r="J154" s="150">
        <v>0.33100977426717804</v>
      </c>
      <c r="K154" s="142">
        <v>18942.53632269067</v>
      </c>
      <c r="L154" s="150">
        <v>0.24378129002567239</v>
      </c>
      <c r="M154" s="142">
        <v>50612.437309078639</v>
      </c>
      <c r="N154" s="150">
        <v>0.29696706384110994</v>
      </c>
      <c r="O154" s="142">
        <v>97971.562690921361</v>
      </c>
      <c r="P154" s="150">
        <v>0.12545905696220716</v>
      </c>
      <c r="Q154" s="142">
        <v>158630</v>
      </c>
      <c r="R154" s="395">
        <v>0.18450429730960782</v>
      </c>
      <c r="S154" s="142">
        <v>48557</v>
      </c>
      <c r="T154" s="395">
        <v>0.24575401508543271</v>
      </c>
      <c r="U154" s="142">
        <v>9763</v>
      </c>
      <c r="V154" s="395">
        <v>0.28816466552315601</v>
      </c>
      <c r="W154" s="142">
        <v>8382</v>
      </c>
      <c r="X154" s="395">
        <v>0.32229058211074313</v>
      </c>
      <c r="Y154" s="142">
        <v>5350</v>
      </c>
      <c r="Z154" s="395">
        <v>-7.1986123156981829E-2</v>
      </c>
      <c r="AA154" s="142">
        <v>6777</v>
      </c>
      <c r="AB154" s="395">
        <v>0.44130157379838364</v>
      </c>
      <c r="AC154" s="142">
        <v>7131</v>
      </c>
      <c r="AD154" s="395">
        <v>0.27521459227467804</v>
      </c>
      <c r="AE154" s="142">
        <v>482</v>
      </c>
      <c r="AF154" s="395">
        <v>-0.38125802310654688</v>
      </c>
      <c r="AG154" s="142">
        <v>544</v>
      </c>
      <c r="AH154" s="395">
        <v>-0.37399309551208282</v>
      </c>
      <c r="AI154" s="142">
        <v>1481</v>
      </c>
      <c r="AJ154" s="395">
        <v>14.268041237113403</v>
      </c>
      <c r="AK154" s="142">
        <v>1286</v>
      </c>
      <c r="AL154" s="395">
        <v>-0.23588829471182415</v>
      </c>
      <c r="AM154" s="142">
        <v>1683</v>
      </c>
      <c r="AN154" s="395">
        <v>0.37163814180929089</v>
      </c>
      <c r="AO154" s="142">
        <v>2104</v>
      </c>
      <c r="AP154" s="395">
        <v>0.2383755150088287</v>
      </c>
      <c r="AQ154" s="142">
        <v>6385</v>
      </c>
      <c r="AR154" s="395">
        <v>0.43033154121863793</v>
      </c>
      <c r="AS154" s="142">
        <v>5047</v>
      </c>
      <c r="AT154" s="395">
        <v>1.3463505346350533</v>
      </c>
      <c r="AU154" s="142">
        <v>6828</v>
      </c>
      <c r="AV154" s="395">
        <v>0.47856214811606756</v>
      </c>
      <c r="AW154" s="142">
        <v>1589</v>
      </c>
      <c r="AX154" s="395">
        <v>0.58899999999999997</v>
      </c>
      <c r="AY154" s="142">
        <v>1568</v>
      </c>
      <c r="AZ154" s="395">
        <v>0.40125111706881134</v>
      </c>
      <c r="BA154" s="142">
        <v>2948</v>
      </c>
      <c r="BB154" s="395">
        <v>1.4026079869600654</v>
      </c>
    </row>
    <row r="155" spans="1:54" s="4" customFormat="1" ht="15" hidden="1" customHeight="1" outlineLevel="1" x14ac:dyDescent="0.25">
      <c r="A155" s="1"/>
      <c r="B155" s="53" t="s">
        <v>84</v>
      </c>
      <c r="C155" s="142">
        <v>486146</v>
      </c>
      <c r="D155" s="395">
        <v>6.8219661511188523E-3</v>
      </c>
      <c r="E155" s="142">
        <v>292003</v>
      </c>
      <c r="F155" s="395">
        <v>-1.5123765966130076E-2</v>
      </c>
      <c r="G155" s="142">
        <v>194143</v>
      </c>
      <c r="H155" s="395">
        <v>4.1735304375821736E-2</v>
      </c>
      <c r="I155" s="142">
        <v>37407.450484752015</v>
      </c>
      <c r="J155" s="150">
        <v>-2.3830033981293131E-2</v>
      </c>
      <c r="K155" s="142">
        <v>23168.740336613249</v>
      </c>
      <c r="L155" s="150">
        <v>0.17766710455594104</v>
      </c>
      <c r="M155" s="142">
        <v>60576.190821365264</v>
      </c>
      <c r="N155" s="150">
        <v>4.4524180874915942E-2</v>
      </c>
      <c r="O155" s="142">
        <v>133566.80917863472</v>
      </c>
      <c r="P155" s="150">
        <v>4.0475375585639073E-2</v>
      </c>
      <c r="Q155" s="142">
        <v>150785</v>
      </c>
      <c r="R155" s="395">
        <v>-0.10737965002012739</v>
      </c>
      <c r="S155" s="142">
        <v>46836</v>
      </c>
      <c r="T155" s="395">
        <v>-3.3133089738031862E-2</v>
      </c>
      <c r="U155" s="142">
        <v>17207</v>
      </c>
      <c r="V155" s="395">
        <v>0.29648884870403869</v>
      </c>
      <c r="W155" s="142">
        <v>11668</v>
      </c>
      <c r="X155" s="395">
        <v>8.4588213422569281E-2</v>
      </c>
      <c r="Y155" s="142">
        <v>8401</v>
      </c>
      <c r="Z155" s="395">
        <v>-0.19259971167707834</v>
      </c>
      <c r="AA155" s="142">
        <v>7713</v>
      </c>
      <c r="AB155" s="395">
        <v>0.53829278021539695</v>
      </c>
      <c r="AC155" s="142">
        <v>10964</v>
      </c>
      <c r="AD155" s="395">
        <v>0.24874715261958991</v>
      </c>
      <c r="AE155" s="142">
        <v>853</v>
      </c>
      <c r="AF155" s="395">
        <v>6.3591022443890255E-2</v>
      </c>
      <c r="AG155" s="142">
        <v>1372</v>
      </c>
      <c r="AH155" s="395">
        <v>0.42323651452282163</v>
      </c>
      <c r="AI155" s="142">
        <v>705</v>
      </c>
      <c r="AJ155" s="395">
        <v>4.4230769230769234</v>
      </c>
      <c r="AK155" s="142">
        <v>1700</v>
      </c>
      <c r="AL155" s="395">
        <v>-0.17794970986460346</v>
      </c>
      <c r="AM155" s="142">
        <v>2526</v>
      </c>
      <c r="AN155" s="395">
        <v>0.34648187633262251</v>
      </c>
      <c r="AO155" s="142">
        <v>2804</v>
      </c>
      <c r="AP155" s="395">
        <v>8.7664856477889908E-2</v>
      </c>
      <c r="AQ155" s="142">
        <v>5935</v>
      </c>
      <c r="AR155" s="395">
        <v>3.3972125435540068E-2</v>
      </c>
      <c r="AS155" s="142">
        <v>5894</v>
      </c>
      <c r="AT155" s="395">
        <v>0.26155821917808209</v>
      </c>
      <c r="AU155" s="142">
        <v>9848</v>
      </c>
      <c r="AV155" s="395">
        <v>0.31692966033698844</v>
      </c>
      <c r="AW155" s="142">
        <v>1425</v>
      </c>
      <c r="AX155" s="395">
        <v>0.17671345995045407</v>
      </c>
      <c r="AY155" s="142">
        <v>1966</v>
      </c>
      <c r="AZ155" s="395">
        <v>0.29683377308707115</v>
      </c>
      <c r="BA155" s="142">
        <v>3401</v>
      </c>
      <c r="BB155" s="395">
        <v>0.83046286329386443</v>
      </c>
    </row>
    <row r="156" spans="1:54" s="4" customFormat="1" ht="15" hidden="1" customHeight="1" outlineLevel="1" x14ac:dyDescent="0.25">
      <c r="A156" s="1"/>
      <c r="B156" s="53" t="s">
        <v>85</v>
      </c>
      <c r="C156" s="142">
        <v>532999</v>
      </c>
      <c r="D156" s="395">
        <v>1.8542087078823544E-2</v>
      </c>
      <c r="E156" s="142">
        <v>307702</v>
      </c>
      <c r="F156" s="395">
        <v>6.3443294337209855E-2</v>
      </c>
      <c r="G156" s="142">
        <v>225297</v>
      </c>
      <c r="H156" s="395">
        <v>-3.6990651888643367E-2</v>
      </c>
      <c r="I156" s="142">
        <v>40544.523357092025</v>
      </c>
      <c r="J156" s="150">
        <v>-6.737874202951466E-2</v>
      </c>
      <c r="K156" s="142">
        <v>23981.619606879784</v>
      </c>
      <c r="L156" s="150">
        <v>0.18681672677260708</v>
      </c>
      <c r="M156" s="142">
        <v>64526.142963971812</v>
      </c>
      <c r="N156" s="150">
        <v>1.3281004178216094E-2</v>
      </c>
      <c r="O156" s="142">
        <v>160770.8570360282</v>
      </c>
      <c r="P156" s="150">
        <v>-5.5792015085392554E-2</v>
      </c>
      <c r="Q156" s="142">
        <v>159766</v>
      </c>
      <c r="R156" s="395">
        <v>2.0849440585803514E-2</v>
      </c>
      <c r="S156" s="142">
        <v>48643</v>
      </c>
      <c r="T156" s="395">
        <v>4.3124892777491874E-2</v>
      </c>
      <c r="U156" s="142">
        <v>12943</v>
      </c>
      <c r="V156" s="395">
        <v>5.2447552447552503E-2</v>
      </c>
      <c r="W156" s="142">
        <v>9916</v>
      </c>
      <c r="X156" s="395">
        <v>7.4322860238353217E-2</v>
      </c>
      <c r="Y156" s="142">
        <v>9489</v>
      </c>
      <c r="Z156" s="395">
        <v>-0.10201570928361881</v>
      </c>
      <c r="AA156" s="142">
        <v>7077</v>
      </c>
      <c r="AB156" s="395">
        <v>0.49083631767432068</v>
      </c>
      <c r="AC156" s="142">
        <v>21017</v>
      </c>
      <c r="AD156" s="395">
        <v>1.1161895597786797E-2</v>
      </c>
      <c r="AE156" s="142">
        <v>723</v>
      </c>
      <c r="AF156" s="395">
        <v>3.2857142857142918E-2</v>
      </c>
      <c r="AG156" s="142">
        <v>852</v>
      </c>
      <c r="AH156" s="395">
        <v>0.1359999999999999</v>
      </c>
      <c r="AI156" s="142">
        <v>78</v>
      </c>
      <c r="AJ156" s="395">
        <v>-0.23529411764705888</v>
      </c>
      <c r="AK156" s="142">
        <v>1787</v>
      </c>
      <c r="AL156" s="395">
        <v>0.15738341968911906</v>
      </c>
      <c r="AM156" s="142">
        <v>1628</v>
      </c>
      <c r="AN156" s="395">
        <v>0.62151394422310746</v>
      </c>
      <c r="AO156" s="142">
        <v>2560</v>
      </c>
      <c r="AP156" s="395">
        <v>0.27744510978043913</v>
      </c>
      <c r="AQ156" s="142">
        <v>6716</v>
      </c>
      <c r="AR156" s="395">
        <v>0.41777496305678707</v>
      </c>
      <c r="AS156" s="142">
        <v>6167</v>
      </c>
      <c r="AT156" s="395">
        <v>0.50048661800486616</v>
      </c>
      <c r="AU156" s="142">
        <v>12452</v>
      </c>
      <c r="AV156" s="395">
        <v>0.3193473193473193</v>
      </c>
      <c r="AW156" s="142">
        <v>800</v>
      </c>
      <c r="AX156" s="395">
        <v>0.2084592145015105</v>
      </c>
      <c r="AY156" s="142">
        <v>2090</v>
      </c>
      <c r="AZ156" s="395">
        <v>0.46461107217939723</v>
      </c>
      <c r="BA156" s="142">
        <v>2998</v>
      </c>
      <c r="BB156" s="395">
        <v>0.42422802850356289</v>
      </c>
    </row>
    <row r="157" spans="1:54" s="4" customFormat="1" ht="15" hidden="1" customHeight="1" outlineLevel="1" x14ac:dyDescent="0.25">
      <c r="A157" s="1"/>
      <c r="B157" s="53" t="s">
        <v>86</v>
      </c>
      <c r="C157" s="142">
        <v>463926</v>
      </c>
      <c r="D157" s="395">
        <v>6.7210478734049728E-2</v>
      </c>
      <c r="E157" s="142">
        <v>299356</v>
      </c>
      <c r="F157" s="395">
        <v>5.9828575677005613E-2</v>
      </c>
      <c r="G157" s="142">
        <v>164570</v>
      </c>
      <c r="H157" s="395">
        <v>8.0905341144943854E-2</v>
      </c>
      <c r="I157" s="142">
        <v>40916.533869060157</v>
      </c>
      <c r="J157" s="150">
        <v>0.33121143960697186</v>
      </c>
      <c r="K157" s="142">
        <v>18817.623954333609</v>
      </c>
      <c r="L157" s="150">
        <v>0.35165962675855011</v>
      </c>
      <c r="M157" s="142">
        <v>59734.157823393762</v>
      </c>
      <c r="N157" s="150">
        <v>0.33758601451833403</v>
      </c>
      <c r="O157" s="142">
        <v>104835.84217660624</v>
      </c>
      <c r="P157" s="150">
        <v>-2.5633230839218091E-2</v>
      </c>
      <c r="Q157" s="142">
        <v>167300</v>
      </c>
      <c r="R157" s="395">
        <v>-1.9721154823015841E-4</v>
      </c>
      <c r="S157" s="142">
        <v>54683</v>
      </c>
      <c r="T157" s="395">
        <v>1.5299207189142017E-2</v>
      </c>
      <c r="U157" s="142">
        <v>12016</v>
      </c>
      <c r="V157" s="395">
        <v>2.1594966842373831E-2</v>
      </c>
      <c r="W157" s="142">
        <v>8584</v>
      </c>
      <c r="X157" s="395">
        <v>0.21655328798185947</v>
      </c>
      <c r="Y157" s="142">
        <v>7191</v>
      </c>
      <c r="Z157" s="395">
        <v>0.21285208298195313</v>
      </c>
      <c r="AA157" s="142">
        <v>5503</v>
      </c>
      <c r="AB157" s="395">
        <v>0.44549514053060157</v>
      </c>
      <c r="AC157" s="142">
        <v>7685</v>
      </c>
      <c r="AD157" s="395">
        <v>0.27827677977378573</v>
      </c>
      <c r="AE157" s="142">
        <v>802</v>
      </c>
      <c r="AF157" s="395">
        <v>-0.19639278557114226</v>
      </c>
      <c r="AG157" s="142">
        <v>939</v>
      </c>
      <c r="AH157" s="395">
        <v>0.10861865407319948</v>
      </c>
      <c r="AI157" s="142">
        <v>1085</v>
      </c>
      <c r="AJ157" s="395">
        <v>2.0138888888888888</v>
      </c>
      <c r="AK157" s="142">
        <v>1612</v>
      </c>
      <c r="AL157" s="395">
        <v>-2.0060790273556228E-2</v>
      </c>
      <c r="AM157" s="142">
        <v>2437</v>
      </c>
      <c r="AN157" s="395">
        <v>0.21364541832669315</v>
      </c>
      <c r="AO157" s="142">
        <v>2408</v>
      </c>
      <c r="AP157" s="395">
        <v>7.0222222222222186E-2</v>
      </c>
      <c r="AQ157" s="142">
        <v>6718</v>
      </c>
      <c r="AR157" s="395">
        <v>0.289443378119002</v>
      </c>
      <c r="AS157" s="142">
        <v>6212</v>
      </c>
      <c r="AT157" s="395">
        <v>0.44937004199720021</v>
      </c>
      <c r="AU157" s="142">
        <v>8272</v>
      </c>
      <c r="AV157" s="395">
        <v>0.39847844463229087</v>
      </c>
      <c r="AW157" s="142">
        <v>1103</v>
      </c>
      <c r="AX157" s="395">
        <v>0.51303155006858714</v>
      </c>
      <c r="AY157" s="142">
        <v>1934</v>
      </c>
      <c r="AZ157" s="395">
        <v>0.46626231993934808</v>
      </c>
      <c r="BA157" s="142">
        <v>2872</v>
      </c>
      <c r="BB157" s="395">
        <v>1.537102473498233</v>
      </c>
    </row>
    <row r="158" spans="1:54" s="4" customFormat="1" ht="15" hidden="1" customHeight="1" outlineLevel="1" x14ac:dyDescent="0.25">
      <c r="A158" s="1"/>
      <c r="B158" s="53" t="s">
        <v>87</v>
      </c>
      <c r="C158" s="142">
        <v>487815</v>
      </c>
      <c r="D158" s="395">
        <v>6.2824088195564176E-2</v>
      </c>
      <c r="E158" s="142">
        <v>359281</v>
      </c>
      <c r="F158" s="395">
        <v>4.6179336210260269E-2</v>
      </c>
      <c r="G158" s="142">
        <v>128534</v>
      </c>
      <c r="H158" s="395">
        <v>0.1122899323283546</v>
      </c>
      <c r="I158" s="142">
        <v>29897.008399999999</v>
      </c>
      <c r="J158" s="150">
        <v>0.34009553366451106</v>
      </c>
      <c r="K158" s="142">
        <v>16593.739399999999</v>
      </c>
      <c r="L158" s="150">
        <v>0.22686274380807392</v>
      </c>
      <c r="M158" s="142">
        <v>46490.747799999997</v>
      </c>
      <c r="N158" s="150">
        <v>0.29735758643049381</v>
      </c>
      <c r="O158" s="142">
        <v>82043.252200000003</v>
      </c>
      <c r="P158" s="150">
        <v>2.910331481831685E-2</v>
      </c>
      <c r="Q158" s="142">
        <v>183205</v>
      </c>
      <c r="R158" s="395">
        <v>5.7747267657026757E-2</v>
      </c>
      <c r="S158" s="142">
        <v>56826</v>
      </c>
      <c r="T158" s="395">
        <v>-9.4680495148879218E-2</v>
      </c>
      <c r="U158" s="142">
        <v>16531</v>
      </c>
      <c r="V158" s="395">
        <v>8.2084178830922339E-2</v>
      </c>
      <c r="W158" s="142">
        <v>10089</v>
      </c>
      <c r="X158" s="395">
        <v>3.8497169325784952E-2</v>
      </c>
      <c r="Y158" s="142">
        <v>9333</v>
      </c>
      <c r="Z158" s="395">
        <v>9.1911764705883137E-3</v>
      </c>
      <c r="AA158" s="142">
        <v>6013</v>
      </c>
      <c r="AB158" s="395">
        <v>0.16553595658073261</v>
      </c>
      <c r="AC158" s="142">
        <v>9532</v>
      </c>
      <c r="AD158" s="395">
        <v>0.41803034811068129</v>
      </c>
      <c r="AE158" s="142">
        <v>14094</v>
      </c>
      <c r="AF158" s="395">
        <v>0.10247183979974972</v>
      </c>
      <c r="AG158" s="142">
        <v>6937</v>
      </c>
      <c r="AH158" s="395">
        <v>9.5027624309392156E-2</v>
      </c>
      <c r="AI158" s="142">
        <v>9921</v>
      </c>
      <c r="AJ158" s="395">
        <v>-0.20543008169149446</v>
      </c>
      <c r="AK158" s="142">
        <v>8672</v>
      </c>
      <c r="AL158" s="395">
        <v>0.16857566365718912</v>
      </c>
      <c r="AM158" s="142">
        <v>4082</v>
      </c>
      <c r="AN158" s="395">
        <v>0.40419676642586855</v>
      </c>
      <c r="AO158" s="142">
        <v>3041</v>
      </c>
      <c r="AP158" s="395">
        <v>0.10944910616563308</v>
      </c>
      <c r="AQ158" s="142">
        <v>5786</v>
      </c>
      <c r="AR158" s="395">
        <v>6.1456613465419085E-2</v>
      </c>
      <c r="AS158" s="142">
        <v>4764</v>
      </c>
      <c r="AT158" s="395">
        <v>0.58272425249169446</v>
      </c>
      <c r="AU158" s="142">
        <v>5352</v>
      </c>
      <c r="AV158" s="395">
        <v>1.7490494296577896E-2</v>
      </c>
      <c r="AW158" s="142">
        <v>861</v>
      </c>
      <c r="AX158" s="395">
        <v>0.11096774193548398</v>
      </c>
      <c r="AY158" s="142">
        <v>1561</v>
      </c>
      <c r="AZ158" s="395">
        <v>0.67309753483386925</v>
      </c>
      <c r="BA158" s="142">
        <v>2681</v>
      </c>
      <c r="BB158" s="395">
        <v>1.1867862969004892</v>
      </c>
    </row>
    <row r="159" spans="1:54" s="4" customFormat="1" ht="15" hidden="1" customHeight="1" outlineLevel="1" x14ac:dyDescent="0.25">
      <c r="A159" s="1"/>
      <c r="B159" s="53" t="s">
        <v>88</v>
      </c>
      <c r="C159" s="142">
        <v>432537</v>
      </c>
      <c r="D159" s="395">
        <v>1.8306765451630458E-2</v>
      </c>
      <c r="E159" s="142">
        <v>339051</v>
      </c>
      <c r="F159" s="395">
        <v>-7.4386987985667341E-3</v>
      </c>
      <c r="G159" s="142">
        <v>93486</v>
      </c>
      <c r="H159" s="395">
        <v>0.12404862388630389</v>
      </c>
      <c r="I159" s="142">
        <v>22576.858992527043</v>
      </c>
      <c r="J159" s="150">
        <v>0.34473930887885085</v>
      </c>
      <c r="K159" s="142">
        <v>12185.289691804215</v>
      </c>
      <c r="L159" s="150">
        <v>9.3277737624456902E-2</v>
      </c>
      <c r="M159" s="142">
        <v>34762.14868433126</v>
      </c>
      <c r="N159" s="150">
        <v>0.24440870923416624</v>
      </c>
      <c r="O159" s="142">
        <v>58723.851315668748</v>
      </c>
      <c r="P159" s="150">
        <v>6.3176706666582039E-2</v>
      </c>
      <c r="Q159" s="142">
        <v>151972</v>
      </c>
      <c r="R159" s="395">
        <v>2.9425312271384785E-2</v>
      </c>
      <c r="S159" s="142">
        <v>68376</v>
      </c>
      <c r="T159" s="395">
        <v>-7.8316663521419083E-2</v>
      </c>
      <c r="U159" s="142">
        <v>9782</v>
      </c>
      <c r="V159" s="395">
        <v>-6.0963218857955637E-3</v>
      </c>
      <c r="W159" s="142">
        <v>8637</v>
      </c>
      <c r="X159" s="395">
        <v>4.8561369430617951E-2</v>
      </c>
      <c r="Y159" s="142">
        <v>6276</v>
      </c>
      <c r="Z159" s="395">
        <v>0.20068873158599576</v>
      </c>
      <c r="AA159" s="142">
        <v>2828</v>
      </c>
      <c r="AB159" s="395">
        <v>0.50345560871876671</v>
      </c>
      <c r="AC159" s="142">
        <v>7642</v>
      </c>
      <c r="AD159" s="395">
        <v>0.23917626074266263</v>
      </c>
      <c r="AE159" s="142">
        <v>18258</v>
      </c>
      <c r="AF159" s="395">
        <v>-9.6541145034390596E-2</v>
      </c>
      <c r="AG159" s="142">
        <v>10450</v>
      </c>
      <c r="AH159" s="395">
        <v>-6.2948350071736048E-2</v>
      </c>
      <c r="AI159" s="142">
        <v>16955</v>
      </c>
      <c r="AJ159" s="395">
        <v>-0.24308035714285714</v>
      </c>
      <c r="AK159" s="142">
        <v>11311</v>
      </c>
      <c r="AL159" s="395">
        <v>-0.13411926816198427</v>
      </c>
      <c r="AM159" s="142">
        <v>3127</v>
      </c>
      <c r="AN159" s="395">
        <v>0.18402120408936007</v>
      </c>
      <c r="AO159" s="142">
        <v>3525</v>
      </c>
      <c r="AP159" s="395">
        <v>3.9874679578466576E-3</v>
      </c>
      <c r="AQ159" s="142">
        <v>5738</v>
      </c>
      <c r="AR159" s="395">
        <v>0.11244668476153552</v>
      </c>
      <c r="AS159" s="142">
        <v>5302</v>
      </c>
      <c r="AT159" s="395">
        <v>0.84674329501915713</v>
      </c>
      <c r="AU159" s="142">
        <v>4299</v>
      </c>
      <c r="AV159" s="395">
        <v>-6.4709960711809567E-3</v>
      </c>
      <c r="AW159" s="142">
        <v>875</v>
      </c>
      <c r="AX159" s="395">
        <v>0.1589403973509933</v>
      </c>
      <c r="AY159" s="142">
        <v>1398</v>
      </c>
      <c r="AZ159" s="395">
        <v>0.260595130748422</v>
      </c>
      <c r="BA159" s="142">
        <v>2300</v>
      </c>
      <c r="BB159" s="395">
        <v>0.87296416938110744</v>
      </c>
    </row>
    <row r="160" spans="1:54" s="4" customFormat="1" ht="15" hidden="1" customHeight="1" outlineLevel="1" x14ac:dyDescent="0.25">
      <c r="A160" s="1"/>
      <c r="B160" s="53" t="s">
        <v>89</v>
      </c>
      <c r="C160" s="142">
        <v>456433</v>
      </c>
      <c r="D160" s="395">
        <v>9.0332952715841186E-2</v>
      </c>
      <c r="E160" s="142">
        <v>358790</v>
      </c>
      <c r="F160" s="395">
        <v>8.9484120356734032E-2</v>
      </c>
      <c r="G160" s="142">
        <v>97643</v>
      </c>
      <c r="H160" s="395">
        <v>9.3463386227980783E-2</v>
      </c>
      <c r="I160" s="142">
        <v>26031.711866174563</v>
      </c>
      <c r="J160" s="150">
        <v>0.38324139420453163</v>
      </c>
      <c r="K160" s="142">
        <v>12357.655514487009</v>
      </c>
      <c r="L160" s="150">
        <v>8.5263074603120881E-2</v>
      </c>
      <c r="M160" s="142">
        <v>38389.36738066157</v>
      </c>
      <c r="N160" s="150">
        <v>0.27091275267530435</v>
      </c>
      <c r="O160" s="142">
        <v>59253.63261933843</v>
      </c>
      <c r="P160" s="150">
        <v>2.7546004320453399E-3</v>
      </c>
      <c r="Q160" s="142">
        <v>165562</v>
      </c>
      <c r="R160" s="395">
        <v>7.136986921887245E-2</v>
      </c>
      <c r="S160" s="142">
        <v>57693</v>
      </c>
      <c r="T160" s="395">
        <v>4.0357046253719275E-2</v>
      </c>
      <c r="U160" s="142">
        <v>10786</v>
      </c>
      <c r="V160" s="395">
        <v>-4.5233247764893347E-2</v>
      </c>
      <c r="W160" s="142">
        <v>10575</v>
      </c>
      <c r="X160" s="395">
        <v>8.0183861082737451E-2</v>
      </c>
      <c r="Y160" s="142">
        <v>7864</v>
      </c>
      <c r="Z160" s="395">
        <v>0.1359237324859166</v>
      </c>
      <c r="AA160" s="142">
        <v>3790</v>
      </c>
      <c r="AB160" s="395">
        <v>0.52822580645161299</v>
      </c>
      <c r="AC160" s="142">
        <v>9244</v>
      </c>
      <c r="AD160" s="395">
        <v>8.7785361261473183E-2</v>
      </c>
      <c r="AE160" s="142">
        <v>20965</v>
      </c>
      <c r="AF160" s="395">
        <v>0.21960442117510182</v>
      </c>
      <c r="AG160" s="142">
        <v>11584</v>
      </c>
      <c r="AH160" s="395">
        <v>0.38963531669865636</v>
      </c>
      <c r="AI160" s="142">
        <v>18438</v>
      </c>
      <c r="AJ160" s="395">
        <v>-0.10001464343242061</v>
      </c>
      <c r="AK160" s="142">
        <v>14380</v>
      </c>
      <c r="AL160" s="395">
        <v>5.9222156747200883E-2</v>
      </c>
      <c r="AM160" s="142">
        <v>2287</v>
      </c>
      <c r="AN160" s="395">
        <v>0.38270858524788398</v>
      </c>
      <c r="AO160" s="142">
        <v>2698</v>
      </c>
      <c r="AP160" s="395">
        <v>2.0037807183364897E-2</v>
      </c>
      <c r="AQ160" s="142">
        <v>5913</v>
      </c>
      <c r="AR160" s="395">
        <v>0.20821413976297509</v>
      </c>
      <c r="AS160" s="142">
        <v>4873</v>
      </c>
      <c r="AT160" s="395">
        <v>0.70922483339179232</v>
      </c>
      <c r="AU160" s="142">
        <v>5250</v>
      </c>
      <c r="AV160" s="395">
        <v>0.18536915782343644</v>
      </c>
      <c r="AW160" s="142">
        <v>1138</v>
      </c>
      <c r="AX160" s="395">
        <v>8.6914995224450786E-2</v>
      </c>
      <c r="AY160" s="142">
        <v>1479</v>
      </c>
      <c r="AZ160" s="395">
        <v>0.31000885739592565</v>
      </c>
      <c r="BA160" s="142">
        <v>4271</v>
      </c>
      <c r="BB160" s="395">
        <v>1.0270526815377314</v>
      </c>
    </row>
    <row r="161" spans="1:54" s="4" customFormat="1" ht="15.75" collapsed="1" x14ac:dyDescent="0.25">
      <c r="A161" s="390">
        <v>899061</v>
      </c>
      <c r="B161" s="65">
        <v>2006</v>
      </c>
      <c r="C161" s="66">
        <v>5451013</v>
      </c>
      <c r="D161" s="151">
        <v>7.0141303076015848E-2</v>
      </c>
      <c r="E161" s="66">
        <v>3887184</v>
      </c>
      <c r="F161" s="151">
        <v>6.9666470831848626E-2</v>
      </c>
      <c r="G161" s="66">
        <v>1563829</v>
      </c>
      <c r="H161" s="151">
        <v>7.1323414059026424E-2</v>
      </c>
      <c r="I161" s="66">
        <v>351380.40590492077</v>
      </c>
      <c r="J161" s="151">
        <v>0.15853883612440045</v>
      </c>
      <c r="K161" s="66">
        <v>200138.47423441691</v>
      </c>
      <c r="L161" s="151">
        <v>0.21643356497441335</v>
      </c>
      <c r="M161" s="66">
        <v>551518.88013933762</v>
      </c>
      <c r="N161" s="151">
        <v>0.17889977090635201</v>
      </c>
      <c r="O161" s="66">
        <v>1012310.1198606625</v>
      </c>
      <c r="P161" s="151">
        <v>2.0585105982307006E-2</v>
      </c>
      <c r="Q161" s="66">
        <v>1889971</v>
      </c>
      <c r="R161" s="151">
        <v>3.0063041915488808E-2</v>
      </c>
      <c r="S161" s="66">
        <v>694493</v>
      </c>
      <c r="T161" s="151">
        <v>5.3905255314725453E-2</v>
      </c>
      <c r="U161" s="66">
        <v>150435</v>
      </c>
      <c r="V161" s="151">
        <v>7.2123436553469089E-2</v>
      </c>
      <c r="W161" s="66">
        <v>116971</v>
      </c>
      <c r="X161" s="151">
        <v>9.3462836416665862E-2</v>
      </c>
      <c r="Y161" s="66">
        <v>106145</v>
      </c>
      <c r="Z161" s="151">
        <v>-2.4841753254508547E-2</v>
      </c>
      <c r="AA161" s="66">
        <v>56779</v>
      </c>
      <c r="AB161" s="151">
        <v>0.45516286937133188</v>
      </c>
      <c r="AC161" s="66">
        <v>123702</v>
      </c>
      <c r="AD161" s="151">
        <v>0.12460453107385727</v>
      </c>
      <c r="AE161" s="66">
        <v>129336</v>
      </c>
      <c r="AF161" s="151">
        <v>8.8375380783277446E-2</v>
      </c>
      <c r="AG161" s="66">
        <v>71994</v>
      </c>
      <c r="AH161" s="151">
        <v>8.6341139546112888E-2</v>
      </c>
      <c r="AI161" s="66">
        <v>126892</v>
      </c>
      <c r="AJ161" s="151">
        <v>9.9850917033595721E-2</v>
      </c>
      <c r="AK161" s="66">
        <v>100466</v>
      </c>
      <c r="AL161" s="151">
        <v>8.553214478660176E-2</v>
      </c>
      <c r="AM161" s="66">
        <v>27931</v>
      </c>
      <c r="AN161" s="151">
        <v>0.27138240247621659</v>
      </c>
      <c r="AO161" s="66">
        <v>32607</v>
      </c>
      <c r="AP161" s="151">
        <v>0.13108783127514911</v>
      </c>
      <c r="AQ161" s="66">
        <v>66790</v>
      </c>
      <c r="AR161" s="151">
        <v>0.21286409530035599</v>
      </c>
      <c r="AS161" s="66">
        <v>53617</v>
      </c>
      <c r="AT161" s="151">
        <v>0.45856909684439606</v>
      </c>
      <c r="AU161" s="66">
        <v>74572</v>
      </c>
      <c r="AV161" s="151">
        <v>0.31071817766372556</v>
      </c>
      <c r="AW161" s="66">
        <v>15028</v>
      </c>
      <c r="AX161" s="151">
        <v>0.39613526570048307</v>
      </c>
      <c r="AY161" s="66">
        <v>18644</v>
      </c>
      <c r="AZ161" s="151">
        <v>0.33361945636623758</v>
      </c>
      <c r="BA161" s="66">
        <v>30811</v>
      </c>
      <c r="BB161" s="151">
        <v>0.7319280494659921</v>
      </c>
    </row>
    <row r="162" spans="1:54" s="155" customFormat="1" hidden="1" outlineLevel="1" x14ac:dyDescent="0.25">
      <c r="A162" s="399"/>
      <c r="B162" s="53" t="s">
        <v>78</v>
      </c>
      <c r="C162" s="142">
        <v>392817</v>
      </c>
      <c r="D162" s="395">
        <v>-2.7630149091908196E-2</v>
      </c>
      <c r="E162" s="142">
        <v>326879</v>
      </c>
      <c r="F162" s="395">
        <v>-4.4744147987959892E-2</v>
      </c>
      <c r="G162" s="142">
        <v>65938</v>
      </c>
      <c r="H162" s="395">
        <v>6.7147874217093673E-2</v>
      </c>
      <c r="I162" s="142">
        <v>12565.714194901913</v>
      </c>
      <c r="J162" s="150">
        <v>0.15181816718852148</v>
      </c>
      <c r="K162" s="142">
        <v>7727.7882936112883</v>
      </c>
      <c r="L162" s="150">
        <v>0.15033241928280727</v>
      </c>
      <c r="M162" s="142">
        <v>20293.502488513201</v>
      </c>
      <c r="N162" s="150">
        <v>0.15125194048209178</v>
      </c>
      <c r="O162" s="142">
        <v>45644.497511486807</v>
      </c>
      <c r="P162" s="150">
        <v>3.357734568689108E-2</v>
      </c>
      <c r="Q162" s="142">
        <v>131799</v>
      </c>
      <c r="R162" s="395">
        <v>-0.19993808275058278</v>
      </c>
      <c r="S162" s="142">
        <v>62871</v>
      </c>
      <c r="T162" s="395">
        <v>4.5271663230697534E-2</v>
      </c>
      <c r="U162" s="142">
        <v>13414</v>
      </c>
      <c r="V162" s="395">
        <v>2.2798322531452531E-2</v>
      </c>
      <c r="W162" s="142">
        <v>11467</v>
      </c>
      <c r="X162" s="395">
        <v>1.6037568669147628E-2</v>
      </c>
      <c r="Y162" s="142">
        <v>9572</v>
      </c>
      <c r="Z162" s="395">
        <v>0.10327339787920709</v>
      </c>
      <c r="AA162" s="142">
        <v>1753</v>
      </c>
      <c r="AB162" s="395">
        <v>-0.38684854844351169</v>
      </c>
      <c r="AC162" s="142">
        <v>15380</v>
      </c>
      <c r="AD162" s="395">
        <v>0.17368742368742374</v>
      </c>
      <c r="AE162" s="142">
        <v>18807</v>
      </c>
      <c r="AF162" s="395">
        <v>0.47033070127433341</v>
      </c>
      <c r="AG162" s="142">
        <v>11865</v>
      </c>
      <c r="AH162" s="395">
        <v>0.27525795356835769</v>
      </c>
      <c r="AI162" s="142">
        <v>18248</v>
      </c>
      <c r="AJ162" s="395">
        <v>0.12302295525878515</v>
      </c>
      <c r="AK162" s="142">
        <v>15480</v>
      </c>
      <c r="AL162" s="395">
        <v>0.38424394169721898</v>
      </c>
      <c r="AM162" s="142">
        <v>1919</v>
      </c>
      <c r="AN162" s="395">
        <v>-0.20735233374638584</v>
      </c>
      <c r="AO162" s="142">
        <v>2489</v>
      </c>
      <c r="AP162" s="395">
        <v>-0.15340136054421771</v>
      </c>
      <c r="AQ162" s="142">
        <v>4124</v>
      </c>
      <c r="AR162" s="395">
        <v>-0.231314072693383</v>
      </c>
      <c r="AS162" s="142">
        <v>2497</v>
      </c>
      <c r="AT162" s="395">
        <v>-8.265980896399705E-2</v>
      </c>
      <c r="AU162" s="142">
        <v>2382</v>
      </c>
      <c r="AV162" s="395">
        <v>-0.17606364579730194</v>
      </c>
      <c r="AW162" s="142">
        <v>662</v>
      </c>
      <c r="AX162" s="395">
        <v>-5.1575931232091698E-2</v>
      </c>
      <c r="AY162" s="142">
        <v>729</v>
      </c>
      <c r="AZ162" s="395">
        <v>-7.9545454545454586E-2</v>
      </c>
      <c r="BA162" s="142">
        <v>1421</v>
      </c>
      <c r="BB162" s="395">
        <v>0.56153846153846154</v>
      </c>
    </row>
    <row r="163" spans="1:54" s="155" customFormat="1" hidden="1" outlineLevel="1" x14ac:dyDescent="0.25">
      <c r="A163" s="399"/>
      <c r="B163" s="53" t="s">
        <v>79</v>
      </c>
      <c r="C163" s="142">
        <v>394040</v>
      </c>
      <c r="D163" s="395">
        <v>-6.0518855665998239E-2</v>
      </c>
      <c r="E163" s="142">
        <v>323846</v>
      </c>
      <c r="F163" s="395">
        <v>-5.9743396927615211E-2</v>
      </c>
      <c r="G163" s="142">
        <v>70194</v>
      </c>
      <c r="H163" s="395">
        <v>-6.4080000000000026E-2</v>
      </c>
      <c r="I163" s="142">
        <v>14654.416904068737</v>
      </c>
      <c r="J163" s="150">
        <v>-0.21556051866626469</v>
      </c>
      <c r="K163" s="142">
        <v>9464.3736092291983</v>
      </c>
      <c r="L163" s="150">
        <v>0.15855228055109705</v>
      </c>
      <c r="M163" s="142">
        <v>24118.790513297936</v>
      </c>
      <c r="N163" s="150">
        <v>-0.10173856514576329</v>
      </c>
      <c r="O163" s="142">
        <v>46075.209486702064</v>
      </c>
      <c r="P163" s="150">
        <v>-4.3079725215228737E-2</v>
      </c>
      <c r="Q163" s="142">
        <v>146296</v>
      </c>
      <c r="R163" s="395">
        <v>-0.11389997637809579</v>
      </c>
      <c r="S163" s="142">
        <v>56941</v>
      </c>
      <c r="T163" s="395">
        <v>-6.5146365890098368E-2</v>
      </c>
      <c r="U163" s="142">
        <v>12159</v>
      </c>
      <c r="V163" s="395">
        <v>-0.16696355165798848</v>
      </c>
      <c r="W163" s="142">
        <v>9969</v>
      </c>
      <c r="X163" s="395">
        <v>-0.17631992068082292</v>
      </c>
      <c r="Y163" s="142">
        <v>12811</v>
      </c>
      <c r="Z163" s="395">
        <v>0.10012881064834689</v>
      </c>
      <c r="AA163" s="142">
        <v>1802</v>
      </c>
      <c r="AB163" s="395">
        <v>-0.23805496828752648</v>
      </c>
      <c r="AC163" s="142">
        <v>10714</v>
      </c>
      <c r="AD163" s="395">
        <v>8.9928789420142374E-2</v>
      </c>
      <c r="AE163" s="142">
        <v>17045</v>
      </c>
      <c r="AF163" s="395">
        <v>0.23648893725063469</v>
      </c>
      <c r="AG163" s="142">
        <v>9705</v>
      </c>
      <c r="AH163" s="395">
        <v>6.8471833177714547E-3</v>
      </c>
      <c r="AI163" s="142">
        <v>16659</v>
      </c>
      <c r="AJ163" s="395">
        <v>7.0217139920339289E-2</v>
      </c>
      <c r="AK163" s="142">
        <v>14589</v>
      </c>
      <c r="AL163" s="395">
        <v>0.19191176470588234</v>
      </c>
      <c r="AM163" s="142">
        <v>1720</v>
      </c>
      <c r="AN163" s="395">
        <v>-0.2515230635335074</v>
      </c>
      <c r="AO163" s="142">
        <v>2625</v>
      </c>
      <c r="AP163" s="395">
        <v>-5.5415617128463435E-2</v>
      </c>
      <c r="AQ163" s="142">
        <v>2832</v>
      </c>
      <c r="AR163" s="395">
        <v>-0.16998827667057448</v>
      </c>
      <c r="AS163" s="142">
        <v>2228</v>
      </c>
      <c r="AT163" s="395">
        <v>-0.1437355880092237</v>
      </c>
      <c r="AU163" s="142">
        <v>2702</v>
      </c>
      <c r="AV163" s="395">
        <v>-8.8086398920013464E-2</v>
      </c>
      <c r="AW163" s="142">
        <v>730</v>
      </c>
      <c r="AX163" s="395">
        <v>-0.3007662835249042</v>
      </c>
      <c r="AY163" s="142">
        <v>784</v>
      </c>
      <c r="AZ163" s="395">
        <v>9.4972067039106101E-2</v>
      </c>
      <c r="BA163" s="142">
        <v>1535</v>
      </c>
      <c r="BB163" s="395">
        <v>0.84939759036144569</v>
      </c>
    </row>
    <row r="164" spans="1:54" s="155" customFormat="1" hidden="1" outlineLevel="1" x14ac:dyDescent="0.25">
      <c r="A164" s="399"/>
      <c r="B164" s="53" t="s">
        <v>80</v>
      </c>
      <c r="C164" s="142">
        <v>437039</v>
      </c>
      <c r="D164" s="395">
        <v>6.8886915986137609E-2</v>
      </c>
      <c r="E164" s="142">
        <v>333132</v>
      </c>
      <c r="F164" s="395">
        <v>-1.3482979700016329E-2</v>
      </c>
      <c r="G164" s="142">
        <v>103907</v>
      </c>
      <c r="H164" s="395">
        <v>0.45961397988425023</v>
      </c>
      <c r="I164" s="142">
        <v>26756.284331592546</v>
      </c>
      <c r="J164" s="150">
        <v>1.3575489234878995</v>
      </c>
      <c r="K164" s="142">
        <v>13122.86220372322</v>
      </c>
      <c r="L164" s="150">
        <v>0.42747568825231874</v>
      </c>
      <c r="M164" s="142">
        <v>39879.146535315769</v>
      </c>
      <c r="N164" s="150">
        <v>0.94132314672257267</v>
      </c>
      <c r="O164" s="142">
        <v>64027.853464684224</v>
      </c>
      <c r="P164" s="150">
        <v>0.26422955918348379</v>
      </c>
      <c r="Q164" s="142">
        <v>155984</v>
      </c>
      <c r="R164" s="395">
        <v>-3.0944615289038024E-2</v>
      </c>
      <c r="S164" s="142">
        <v>61787</v>
      </c>
      <c r="T164" s="395">
        <v>-5.7248355940737627E-2</v>
      </c>
      <c r="U164" s="142">
        <v>11043</v>
      </c>
      <c r="V164" s="395">
        <v>-0.20001448855404236</v>
      </c>
      <c r="W164" s="142">
        <v>8470</v>
      </c>
      <c r="X164" s="395">
        <v>-6.1911618119393053E-2</v>
      </c>
      <c r="Y164" s="142">
        <v>9483</v>
      </c>
      <c r="Z164" s="395">
        <v>4.2198544150218176E-4</v>
      </c>
      <c r="AA164" s="142">
        <v>1661</v>
      </c>
      <c r="AB164" s="395">
        <v>-0.2656940760389036</v>
      </c>
      <c r="AC164" s="142">
        <v>7213</v>
      </c>
      <c r="AD164" s="395">
        <v>-0.23044916248799741</v>
      </c>
      <c r="AE164" s="142">
        <v>18608</v>
      </c>
      <c r="AF164" s="395">
        <v>0.39699699699699709</v>
      </c>
      <c r="AG164" s="142">
        <v>10145</v>
      </c>
      <c r="AH164" s="395">
        <v>3.7002964325871357E-2</v>
      </c>
      <c r="AI164" s="142">
        <v>17522</v>
      </c>
      <c r="AJ164" s="395">
        <v>4.6651932381578165E-2</v>
      </c>
      <c r="AK164" s="142">
        <v>13259</v>
      </c>
      <c r="AL164" s="395">
        <v>0.10889018984695165</v>
      </c>
      <c r="AM164" s="142">
        <v>1740</v>
      </c>
      <c r="AN164" s="395">
        <v>-0.10493827160493829</v>
      </c>
      <c r="AO164" s="142">
        <v>2537</v>
      </c>
      <c r="AP164" s="395">
        <v>0.21620325982742084</v>
      </c>
      <c r="AQ164" s="142">
        <v>3682</v>
      </c>
      <c r="AR164" s="395">
        <v>5.9263521288837717E-2</v>
      </c>
      <c r="AS164" s="142">
        <v>2641</v>
      </c>
      <c r="AT164" s="395">
        <v>-6.3807160581354161E-2</v>
      </c>
      <c r="AU164" s="142">
        <v>3146</v>
      </c>
      <c r="AV164" s="395">
        <v>0.47907851433944515</v>
      </c>
      <c r="AW164" s="142">
        <v>1201</v>
      </c>
      <c r="AX164" s="395">
        <v>0.24844074844074848</v>
      </c>
      <c r="AY164" s="142">
        <v>1520</v>
      </c>
      <c r="AZ164" s="395">
        <v>0.79669030732860513</v>
      </c>
      <c r="BA164" s="142">
        <v>1490</v>
      </c>
      <c r="BB164" s="395">
        <v>0.27241673783091369</v>
      </c>
    </row>
    <row r="165" spans="1:54" s="155" customFormat="1" hidden="1" outlineLevel="1" x14ac:dyDescent="0.25">
      <c r="A165" s="399"/>
      <c r="B165" s="53" t="s">
        <v>81</v>
      </c>
      <c r="C165" s="142">
        <v>413662</v>
      </c>
      <c r="D165" s="395">
        <v>-5.5126131805681156E-2</v>
      </c>
      <c r="E165" s="142">
        <v>307594</v>
      </c>
      <c r="F165" s="395">
        <v>-5.8830368917542009E-2</v>
      </c>
      <c r="G165" s="142">
        <v>106068</v>
      </c>
      <c r="H165" s="395">
        <v>-4.4217166028384769E-2</v>
      </c>
      <c r="I165" s="142">
        <v>22937.900871435802</v>
      </c>
      <c r="J165" s="150">
        <v>-4.6712531023399229E-2</v>
      </c>
      <c r="K165" s="142">
        <v>12937.344053505762</v>
      </c>
      <c r="L165" s="150">
        <v>4.1244518526374341E-2</v>
      </c>
      <c r="M165" s="142">
        <v>35875.244924941566</v>
      </c>
      <c r="N165" s="150">
        <v>-1.6760413341883718E-2</v>
      </c>
      <c r="O165" s="142">
        <v>70192.755075058434</v>
      </c>
      <c r="P165" s="150">
        <v>-5.7666385648006857E-2</v>
      </c>
      <c r="Q165" s="142">
        <v>160191</v>
      </c>
      <c r="R165" s="395">
        <v>-7.1647136548558699E-2</v>
      </c>
      <c r="S165" s="142">
        <v>54296</v>
      </c>
      <c r="T165" s="395">
        <v>-8.0414606056500193E-2</v>
      </c>
      <c r="U165" s="142">
        <v>11411</v>
      </c>
      <c r="V165" s="395">
        <v>-0.23013088652003777</v>
      </c>
      <c r="W165" s="142">
        <v>9472</v>
      </c>
      <c r="X165" s="395">
        <v>-0.11748812074909154</v>
      </c>
      <c r="Y165" s="142">
        <v>15717</v>
      </c>
      <c r="Z165" s="395">
        <v>0.27067669172932329</v>
      </c>
      <c r="AA165" s="142">
        <v>2489</v>
      </c>
      <c r="AB165" s="395">
        <v>-2.2388059701492491E-2</v>
      </c>
      <c r="AC165" s="142">
        <v>8217</v>
      </c>
      <c r="AD165" s="395">
        <v>7.5664353973033061E-2</v>
      </c>
      <c r="AE165" s="142">
        <v>9935</v>
      </c>
      <c r="AF165" s="395">
        <v>7.7782599262312901E-2</v>
      </c>
      <c r="AG165" s="142">
        <v>4421</v>
      </c>
      <c r="AH165" s="395">
        <v>-8.9767346098414635E-2</v>
      </c>
      <c r="AI165" s="142">
        <v>6708</v>
      </c>
      <c r="AJ165" s="395">
        <v>3.8872541427907636E-2</v>
      </c>
      <c r="AK165" s="142">
        <v>6237</v>
      </c>
      <c r="AL165" s="395">
        <v>-9.6086956521739153E-2</v>
      </c>
      <c r="AM165" s="142">
        <v>1907</v>
      </c>
      <c r="AN165" s="395">
        <v>-0.26256767208043308</v>
      </c>
      <c r="AO165" s="142">
        <v>2270</v>
      </c>
      <c r="AP165" s="395">
        <v>-0.1456529920963493</v>
      </c>
      <c r="AQ165" s="142">
        <v>4745</v>
      </c>
      <c r="AR165" s="395">
        <v>-7.3423159539152461E-2</v>
      </c>
      <c r="AS165" s="142">
        <v>3131</v>
      </c>
      <c r="AT165" s="395">
        <v>-7.606973058637112E-3</v>
      </c>
      <c r="AU165" s="142">
        <v>3172</v>
      </c>
      <c r="AV165" s="395">
        <v>0.14265129682997113</v>
      </c>
      <c r="AW165" s="142">
        <v>971</v>
      </c>
      <c r="AX165" s="395">
        <v>-0.23301737756714058</v>
      </c>
      <c r="AY165" s="142">
        <v>1042</v>
      </c>
      <c r="AZ165" s="395">
        <v>0.31234256926952142</v>
      </c>
      <c r="BA165" s="142">
        <v>1262</v>
      </c>
      <c r="BB165" s="395">
        <v>-4.8982667671439328E-2</v>
      </c>
    </row>
    <row r="166" spans="1:54" s="155" customFormat="1" hidden="1" outlineLevel="1" x14ac:dyDescent="0.25">
      <c r="A166" s="399"/>
      <c r="B166" s="53" t="s">
        <v>82</v>
      </c>
      <c r="C166" s="142">
        <v>363075</v>
      </c>
      <c r="D166" s="395">
        <v>4.2085232425978392E-2</v>
      </c>
      <c r="E166" s="142">
        <v>236131</v>
      </c>
      <c r="F166" s="395">
        <v>-1.7900887973880675E-2</v>
      </c>
      <c r="G166" s="142">
        <v>126944</v>
      </c>
      <c r="H166" s="395">
        <v>0.17565777897144752</v>
      </c>
      <c r="I166" s="142">
        <v>32139.31115241527</v>
      </c>
      <c r="J166" s="150">
        <v>0.1422565740602848</v>
      </c>
      <c r="K166" s="142">
        <v>16186.996913775225</v>
      </c>
      <c r="L166" s="150">
        <v>0.23806750035488133</v>
      </c>
      <c r="M166" s="142">
        <v>48326.308066190497</v>
      </c>
      <c r="N166" s="150">
        <v>0.17265302721494025</v>
      </c>
      <c r="O166" s="142">
        <v>78617.691933809518</v>
      </c>
      <c r="P166" s="150">
        <v>0.17751245434932117</v>
      </c>
      <c r="Q166" s="142">
        <v>138496</v>
      </c>
      <c r="R166" s="395">
        <v>7.962038398276583E-3</v>
      </c>
      <c r="S166" s="142">
        <v>42756</v>
      </c>
      <c r="T166" s="395">
        <v>-0.10733448859009964</v>
      </c>
      <c r="U166" s="142">
        <v>10961</v>
      </c>
      <c r="V166" s="395">
        <v>-1.181031373963215E-2</v>
      </c>
      <c r="W166" s="142">
        <v>6470</v>
      </c>
      <c r="X166" s="395">
        <v>-0.20231783997041053</v>
      </c>
      <c r="Y166" s="142">
        <v>7202</v>
      </c>
      <c r="Z166" s="395">
        <v>-0.21194879089615937</v>
      </c>
      <c r="AA166" s="142">
        <v>3524</v>
      </c>
      <c r="AB166" s="395">
        <v>0.10125000000000006</v>
      </c>
      <c r="AC166" s="142">
        <v>5916</v>
      </c>
      <c r="AD166" s="395">
        <v>2.6726830961471659E-2</v>
      </c>
      <c r="AE166" s="142">
        <v>977</v>
      </c>
      <c r="AF166" s="395">
        <v>2.5656934306569341</v>
      </c>
      <c r="AG166" s="142">
        <v>883</v>
      </c>
      <c r="AH166" s="395">
        <v>2.9774774774774775</v>
      </c>
      <c r="AI166" s="142">
        <v>173</v>
      </c>
      <c r="AJ166" s="395">
        <v>1.1695906432748648E-2</v>
      </c>
      <c r="AK166" s="142">
        <v>1985</v>
      </c>
      <c r="AL166" s="395">
        <v>6.5485775630703236E-2</v>
      </c>
      <c r="AM166" s="142">
        <v>1366</v>
      </c>
      <c r="AN166" s="395">
        <v>-0.34105161601543654</v>
      </c>
      <c r="AO166" s="142">
        <v>1479</v>
      </c>
      <c r="AP166" s="395">
        <v>-0.18869994514536481</v>
      </c>
      <c r="AQ166" s="142">
        <v>4031</v>
      </c>
      <c r="AR166" s="395">
        <v>0.16100230414746552</v>
      </c>
      <c r="AS166" s="142">
        <v>2312</v>
      </c>
      <c r="AT166" s="395">
        <v>-0.20303343674594965</v>
      </c>
      <c r="AU166" s="142">
        <v>4027</v>
      </c>
      <c r="AV166" s="395">
        <v>0.6423327895595432</v>
      </c>
      <c r="AW166" s="142">
        <v>1021</v>
      </c>
      <c r="AX166" s="395">
        <v>0.52615844544095669</v>
      </c>
      <c r="AY166" s="142">
        <v>1353</v>
      </c>
      <c r="AZ166" s="395">
        <v>0.25277777777777777</v>
      </c>
      <c r="BA166" s="142">
        <v>1199</v>
      </c>
      <c r="BB166" s="395">
        <v>0.44110576923076916</v>
      </c>
    </row>
    <row r="167" spans="1:54" s="155" customFormat="1" hidden="1" outlineLevel="1" x14ac:dyDescent="0.25">
      <c r="A167" s="399"/>
      <c r="B167" s="53" t="s">
        <v>83</v>
      </c>
      <c r="C167" s="142">
        <v>349883</v>
      </c>
      <c r="D167" s="395">
        <v>5.9601506569679774E-3</v>
      </c>
      <c r="E167" s="142">
        <v>223809</v>
      </c>
      <c r="F167" s="395">
        <v>-3.3961075117512785E-2</v>
      </c>
      <c r="G167" s="142">
        <v>126074</v>
      </c>
      <c r="H167" s="395">
        <v>8.5600130884416981E-2</v>
      </c>
      <c r="I167" s="142">
        <v>23793.890622497238</v>
      </c>
      <c r="J167" s="150">
        <v>-4.2808381798652206E-2</v>
      </c>
      <c r="K167" s="142">
        <v>15229.796809614081</v>
      </c>
      <c r="L167" s="150">
        <v>5.0996229447346053E-2</v>
      </c>
      <c r="M167" s="142">
        <v>39023.687432111321</v>
      </c>
      <c r="N167" s="150">
        <v>-8.2633828823507338E-3</v>
      </c>
      <c r="O167" s="142">
        <v>87050.312567888672</v>
      </c>
      <c r="P167" s="150">
        <v>0.13370146670741012</v>
      </c>
      <c r="Q167" s="142">
        <v>133921</v>
      </c>
      <c r="R167" s="395">
        <v>-7.3089195119081407E-2</v>
      </c>
      <c r="S167" s="142">
        <v>38978</v>
      </c>
      <c r="T167" s="395">
        <v>0.13529257565607433</v>
      </c>
      <c r="U167" s="142">
        <v>7579</v>
      </c>
      <c r="V167" s="395">
        <v>-0.10635538261997401</v>
      </c>
      <c r="W167" s="142">
        <v>6339</v>
      </c>
      <c r="X167" s="395">
        <v>-2.2814860490211197E-2</v>
      </c>
      <c r="Y167" s="142">
        <v>5765</v>
      </c>
      <c r="Z167" s="395">
        <v>-2.568869359472703E-2</v>
      </c>
      <c r="AA167" s="142">
        <v>4702</v>
      </c>
      <c r="AB167" s="395">
        <v>0.35778226970834526</v>
      </c>
      <c r="AC167" s="142">
        <v>5592</v>
      </c>
      <c r="AD167" s="395">
        <v>-0.22762430939226519</v>
      </c>
      <c r="AE167" s="142">
        <v>779</v>
      </c>
      <c r="AF167" s="395">
        <v>0.29401993355481726</v>
      </c>
      <c r="AG167" s="142">
        <v>869</v>
      </c>
      <c r="AH167" s="395">
        <v>0.50086355785837644</v>
      </c>
      <c r="AI167" s="142">
        <v>97</v>
      </c>
      <c r="AJ167" s="395">
        <v>-0.9519087754090233</v>
      </c>
      <c r="AK167" s="142">
        <v>1683</v>
      </c>
      <c r="AL167" s="395">
        <v>-0.2233502538071066</v>
      </c>
      <c r="AM167" s="142">
        <v>1227</v>
      </c>
      <c r="AN167" s="395">
        <v>-0.10763636363636364</v>
      </c>
      <c r="AO167" s="142">
        <v>1699</v>
      </c>
      <c r="AP167" s="395">
        <v>3.7874160048869898E-2</v>
      </c>
      <c r="AQ167" s="142">
        <v>4464</v>
      </c>
      <c r="AR167" s="395">
        <v>7.800048297512685E-2</v>
      </c>
      <c r="AS167" s="142">
        <v>2151</v>
      </c>
      <c r="AT167" s="395">
        <v>-0.31973434535104361</v>
      </c>
      <c r="AU167" s="142">
        <v>4618</v>
      </c>
      <c r="AV167" s="395">
        <v>0.62777581952767014</v>
      </c>
      <c r="AW167" s="142">
        <v>1000</v>
      </c>
      <c r="AX167" s="395">
        <v>4.4932079414838011E-2</v>
      </c>
      <c r="AY167" s="142">
        <v>1119</v>
      </c>
      <c r="AZ167" s="395">
        <v>0.29214780600461898</v>
      </c>
      <c r="BA167" s="142">
        <v>1227</v>
      </c>
      <c r="BB167" s="395">
        <v>0.31229946524064167</v>
      </c>
    </row>
    <row r="168" spans="1:54" s="155" customFormat="1" hidden="1" outlineLevel="1" x14ac:dyDescent="0.25">
      <c r="A168" s="399"/>
      <c r="B168" s="53" t="s">
        <v>84</v>
      </c>
      <c r="C168" s="142">
        <v>482852</v>
      </c>
      <c r="D168" s="395">
        <v>4.2960236563181153E-2</v>
      </c>
      <c r="E168" s="142">
        <v>296487</v>
      </c>
      <c r="F168" s="395">
        <v>2.629010149121469E-2</v>
      </c>
      <c r="G168" s="142">
        <v>186365</v>
      </c>
      <c r="H168" s="395">
        <v>7.0626353614329895E-2</v>
      </c>
      <c r="I168" s="142">
        <v>38320.632458420827</v>
      </c>
      <c r="J168" s="150">
        <v>9.2465452053958064E-3</v>
      </c>
      <c r="K168" s="142">
        <v>19673.420652561581</v>
      </c>
      <c r="L168" s="150">
        <v>7.0409360493910444E-2</v>
      </c>
      <c r="M168" s="142">
        <v>57994.053110982408</v>
      </c>
      <c r="N168" s="150">
        <v>2.9196048894929216E-2</v>
      </c>
      <c r="O168" s="142">
        <v>128370.94688901761</v>
      </c>
      <c r="P168" s="150">
        <v>9.0457391080250416E-2</v>
      </c>
      <c r="Q168" s="142">
        <v>168924</v>
      </c>
      <c r="R168" s="395">
        <v>2.9095694129687821E-2</v>
      </c>
      <c r="S168" s="142">
        <v>48441</v>
      </c>
      <c r="T168" s="395">
        <v>2.3214059397575149E-2</v>
      </c>
      <c r="U168" s="142">
        <v>13272</v>
      </c>
      <c r="V168" s="395">
        <v>-8.6390858401596993E-2</v>
      </c>
      <c r="W168" s="142">
        <v>10758</v>
      </c>
      <c r="X168" s="395">
        <v>2.505955216769884E-2</v>
      </c>
      <c r="Y168" s="142">
        <v>10405</v>
      </c>
      <c r="Z168" s="395">
        <v>-6.5559048046699542E-2</v>
      </c>
      <c r="AA168" s="142">
        <v>5014</v>
      </c>
      <c r="AB168" s="395">
        <v>0.51343193480229399</v>
      </c>
      <c r="AC168" s="142">
        <v>8780</v>
      </c>
      <c r="AD168" s="395">
        <v>-6.4763527907967577E-2</v>
      </c>
      <c r="AE168" s="142">
        <v>802</v>
      </c>
      <c r="AF168" s="395">
        <v>-0.1907164480322906</v>
      </c>
      <c r="AG168" s="142">
        <v>964</v>
      </c>
      <c r="AH168" s="395">
        <v>-0.30647482014388494</v>
      </c>
      <c r="AI168" s="142">
        <v>130</v>
      </c>
      <c r="AJ168" s="395">
        <v>0.64556962025316467</v>
      </c>
      <c r="AK168" s="142">
        <v>2068</v>
      </c>
      <c r="AL168" s="395">
        <v>0.16310461192350956</v>
      </c>
      <c r="AM168" s="142">
        <v>1876</v>
      </c>
      <c r="AN168" s="395">
        <v>-0.10709186101856261</v>
      </c>
      <c r="AO168" s="142">
        <v>2578</v>
      </c>
      <c r="AP168" s="395">
        <v>6.8822553897180727E-2</v>
      </c>
      <c r="AQ168" s="142">
        <v>5740</v>
      </c>
      <c r="AR168" s="395">
        <v>-2.4804621134896343E-2</v>
      </c>
      <c r="AS168" s="142">
        <v>4672</v>
      </c>
      <c r="AT168" s="395">
        <v>0.12065243463660358</v>
      </c>
      <c r="AU168" s="142">
        <v>7478</v>
      </c>
      <c r="AV168" s="395">
        <v>0.21494719740048751</v>
      </c>
      <c r="AW168" s="142">
        <v>1211</v>
      </c>
      <c r="AX168" s="395">
        <v>0.22076612903225801</v>
      </c>
      <c r="AY168" s="142">
        <v>1516</v>
      </c>
      <c r="AZ168" s="395">
        <v>0.52822580645161299</v>
      </c>
      <c r="BA168" s="142">
        <v>1858</v>
      </c>
      <c r="BB168" s="395">
        <v>0.16197623514696691</v>
      </c>
    </row>
    <row r="169" spans="1:54" s="155" customFormat="1" hidden="1" outlineLevel="1" x14ac:dyDescent="0.25">
      <c r="A169" s="399"/>
      <c r="B169" s="53" t="s">
        <v>85</v>
      </c>
      <c r="C169" s="142">
        <v>523296</v>
      </c>
      <c r="D169" s="395">
        <v>3.5563251372878746E-2</v>
      </c>
      <c r="E169" s="142">
        <v>289345</v>
      </c>
      <c r="F169" s="395">
        <v>4.3297504480108939E-2</v>
      </c>
      <c r="G169" s="142">
        <v>233951</v>
      </c>
      <c r="H169" s="395">
        <v>2.6154885344842782E-2</v>
      </c>
      <c r="I169" s="142">
        <v>43473.728494375726</v>
      </c>
      <c r="J169" s="150">
        <v>0.11751225233854323</v>
      </c>
      <c r="K169" s="142">
        <v>20206.67476780064</v>
      </c>
      <c r="L169" s="150">
        <v>-2.4106975762206995E-3</v>
      </c>
      <c r="M169" s="142">
        <v>63680.403262176362</v>
      </c>
      <c r="N169" s="150">
        <v>7.6450850578411611E-2</v>
      </c>
      <c r="O169" s="142">
        <v>170270.59673782365</v>
      </c>
      <c r="P169" s="150">
        <v>8.5312918663484894E-3</v>
      </c>
      <c r="Q169" s="142">
        <v>156503</v>
      </c>
      <c r="R169" s="395">
        <v>3.6821358773063029E-2</v>
      </c>
      <c r="S169" s="142">
        <v>46632</v>
      </c>
      <c r="T169" s="395">
        <v>0.10528561270443237</v>
      </c>
      <c r="U169" s="142">
        <v>12298</v>
      </c>
      <c r="V169" s="395">
        <v>4.6564823135364364E-3</v>
      </c>
      <c r="W169" s="142">
        <v>9230</v>
      </c>
      <c r="X169" s="395">
        <v>4.3355733795791274E-4</v>
      </c>
      <c r="Y169" s="142">
        <v>10567</v>
      </c>
      <c r="Z169" s="395">
        <v>-9.6760406872382299E-2</v>
      </c>
      <c r="AA169" s="142">
        <v>4747</v>
      </c>
      <c r="AB169" s="395">
        <v>0.72743813682678304</v>
      </c>
      <c r="AC169" s="142">
        <v>20785</v>
      </c>
      <c r="AD169" s="395">
        <v>-3.2609216899247562E-3</v>
      </c>
      <c r="AE169" s="142">
        <v>700</v>
      </c>
      <c r="AF169" s="395">
        <v>-0.30830039525691699</v>
      </c>
      <c r="AG169" s="142">
        <v>750</v>
      </c>
      <c r="AH169" s="395">
        <v>-0.29643527204502818</v>
      </c>
      <c r="AI169" s="142">
        <v>102</v>
      </c>
      <c r="AJ169" s="395">
        <v>0.67213114754098369</v>
      </c>
      <c r="AK169" s="142">
        <v>1544</v>
      </c>
      <c r="AL169" s="395">
        <v>-6.5375302663438273E-2</v>
      </c>
      <c r="AM169" s="142">
        <v>1004</v>
      </c>
      <c r="AN169" s="395">
        <v>-0.26067746686303384</v>
      </c>
      <c r="AO169" s="142">
        <v>2004</v>
      </c>
      <c r="AP169" s="395">
        <v>0.13476783691959238</v>
      </c>
      <c r="AQ169" s="142">
        <v>4737</v>
      </c>
      <c r="AR169" s="395">
        <v>-0.10521344918775977</v>
      </c>
      <c r="AS169" s="142">
        <v>4110</v>
      </c>
      <c r="AT169" s="395">
        <v>-7.2862621249717985E-2</v>
      </c>
      <c r="AU169" s="142">
        <v>9438</v>
      </c>
      <c r="AV169" s="395">
        <v>0.18152228342513776</v>
      </c>
      <c r="AW169" s="142">
        <v>662</v>
      </c>
      <c r="AX169" s="395">
        <v>-5.428571428571427E-2</v>
      </c>
      <c r="AY169" s="142">
        <v>1427</v>
      </c>
      <c r="AZ169" s="395">
        <v>0.56641053787047202</v>
      </c>
      <c r="BA169" s="142">
        <v>2105</v>
      </c>
      <c r="BB169" s="395">
        <v>0.76298157453936355</v>
      </c>
    </row>
    <row r="170" spans="1:54" s="155" customFormat="1" hidden="1" outlineLevel="1" x14ac:dyDescent="0.25">
      <c r="A170" s="399"/>
      <c r="B170" s="53" t="s">
        <v>86</v>
      </c>
      <c r="C170" s="142">
        <v>434709</v>
      </c>
      <c r="D170" s="395">
        <v>9.206629134730604E-2</v>
      </c>
      <c r="E170" s="142">
        <v>282457</v>
      </c>
      <c r="F170" s="395">
        <v>0.12908280534847005</v>
      </c>
      <c r="G170" s="142">
        <v>152252</v>
      </c>
      <c r="H170" s="395">
        <v>2.9453129225942565E-2</v>
      </c>
      <c r="I170" s="142">
        <v>30736.314796949457</v>
      </c>
      <c r="J170" s="150">
        <v>-1.5562850058009281E-2</v>
      </c>
      <c r="K170" s="142">
        <v>13921.865817255073</v>
      </c>
      <c r="L170" s="150">
        <v>5.9402486861006132E-2</v>
      </c>
      <c r="M170" s="142">
        <v>44658.180614204532</v>
      </c>
      <c r="N170" s="150">
        <v>6.6432092321291325E-3</v>
      </c>
      <c r="O170" s="142">
        <v>107593.81938579548</v>
      </c>
      <c r="P170" s="150">
        <v>3.9227130046815883E-2</v>
      </c>
      <c r="Q170" s="142">
        <v>167333</v>
      </c>
      <c r="R170" s="395">
        <v>0.21801254895109978</v>
      </c>
      <c r="S170" s="142">
        <v>53859</v>
      </c>
      <c r="T170" s="395">
        <v>-9.4532212679087069E-3</v>
      </c>
      <c r="U170" s="142">
        <v>11762</v>
      </c>
      <c r="V170" s="395">
        <v>0.17655296588976688</v>
      </c>
      <c r="W170" s="142">
        <v>7056</v>
      </c>
      <c r="X170" s="395">
        <v>-3.7249283667621813E-2</v>
      </c>
      <c r="Y170" s="142">
        <v>5929</v>
      </c>
      <c r="Z170" s="395">
        <v>-0.29349380362249766</v>
      </c>
      <c r="AA170" s="142">
        <v>3807</v>
      </c>
      <c r="AB170" s="395">
        <v>0.38436363636363646</v>
      </c>
      <c r="AC170" s="142">
        <v>6012</v>
      </c>
      <c r="AD170" s="395">
        <v>-9.8785789236995991E-2</v>
      </c>
      <c r="AE170" s="142">
        <v>998</v>
      </c>
      <c r="AF170" s="395">
        <v>0.14057142857142857</v>
      </c>
      <c r="AG170" s="142">
        <v>847</v>
      </c>
      <c r="AH170" s="395">
        <v>-0.13039014373716629</v>
      </c>
      <c r="AI170" s="142">
        <v>360</v>
      </c>
      <c r="AJ170" s="395">
        <v>3.3902439024390247</v>
      </c>
      <c r="AK170" s="142">
        <v>1645</v>
      </c>
      <c r="AL170" s="395">
        <v>0.13136176066024752</v>
      </c>
      <c r="AM170" s="142">
        <v>2008</v>
      </c>
      <c r="AN170" s="395">
        <v>-2.5715672003881584E-2</v>
      </c>
      <c r="AO170" s="142">
        <v>2250</v>
      </c>
      <c r="AP170" s="395">
        <v>0.21097954790096884</v>
      </c>
      <c r="AQ170" s="142">
        <v>5210</v>
      </c>
      <c r="AR170" s="395">
        <v>-0.10218852317766669</v>
      </c>
      <c r="AS170" s="142">
        <v>4286</v>
      </c>
      <c r="AT170" s="395">
        <v>0.2890225563909774</v>
      </c>
      <c r="AU170" s="142">
        <v>5915</v>
      </c>
      <c r="AV170" s="395">
        <v>0.33011018664268055</v>
      </c>
      <c r="AW170" s="142">
        <v>729</v>
      </c>
      <c r="AX170" s="395">
        <v>3.2577903682719622E-2</v>
      </c>
      <c r="AY170" s="142">
        <v>1319</v>
      </c>
      <c r="AZ170" s="395">
        <v>0.45745856353591163</v>
      </c>
      <c r="BA170" s="142">
        <v>1132</v>
      </c>
      <c r="BB170" s="395">
        <v>0.44942381562099865</v>
      </c>
    </row>
    <row r="171" spans="1:54" s="155" customFormat="1" hidden="1" outlineLevel="1" x14ac:dyDescent="0.25">
      <c r="A171" s="399"/>
      <c r="B171" s="53" t="s">
        <v>87</v>
      </c>
      <c r="C171" s="142">
        <v>458980</v>
      </c>
      <c r="D171" s="395">
        <v>-2.3164149626274888E-2</v>
      </c>
      <c r="E171" s="142">
        <v>343422</v>
      </c>
      <c r="F171" s="395">
        <v>-2.7692290269335174E-2</v>
      </c>
      <c r="G171" s="142">
        <v>115558</v>
      </c>
      <c r="H171" s="395">
        <v>-9.4547449447545118E-3</v>
      </c>
      <c r="I171" s="142">
        <v>22309.609762108666</v>
      </c>
      <c r="J171" s="150">
        <v>-0.16710970588881746</v>
      </c>
      <c r="K171" s="142">
        <v>13525.342980498775</v>
      </c>
      <c r="L171" s="150">
        <v>-3.8510893392056156E-2</v>
      </c>
      <c r="M171" s="142">
        <v>35834.952742607442</v>
      </c>
      <c r="N171" s="150">
        <v>-0.12282859511032274</v>
      </c>
      <c r="O171" s="142">
        <v>79723.047257392551</v>
      </c>
      <c r="P171" s="150">
        <v>5.1642182979276363E-2</v>
      </c>
      <c r="Q171" s="142">
        <v>173203</v>
      </c>
      <c r="R171" s="395">
        <v>-8.2061827258899656E-2</v>
      </c>
      <c r="S171" s="142">
        <v>62769</v>
      </c>
      <c r="T171" s="395">
        <v>8.0435830349765869E-2</v>
      </c>
      <c r="U171" s="142">
        <v>15277</v>
      </c>
      <c r="V171" s="395">
        <v>1.6907408640085109E-2</v>
      </c>
      <c r="W171" s="142">
        <v>9715</v>
      </c>
      <c r="X171" s="395">
        <v>0.14334470989761083</v>
      </c>
      <c r="Y171" s="142">
        <v>9248</v>
      </c>
      <c r="Z171" s="395">
        <v>-0.14929629288933866</v>
      </c>
      <c r="AA171" s="142">
        <v>5159</v>
      </c>
      <c r="AB171" s="395">
        <v>0.4045739177783827</v>
      </c>
      <c r="AC171" s="142">
        <v>6722</v>
      </c>
      <c r="AD171" s="395">
        <v>-8.5690968443960847E-2</v>
      </c>
      <c r="AE171" s="142">
        <v>12784</v>
      </c>
      <c r="AF171" s="395">
        <v>-4.2253521126760618E-2</v>
      </c>
      <c r="AG171" s="142">
        <v>6335</v>
      </c>
      <c r="AH171" s="395">
        <v>0.10059068797776227</v>
      </c>
      <c r="AI171" s="142">
        <v>12486</v>
      </c>
      <c r="AJ171" s="395">
        <v>-3.0590062111801264E-2</v>
      </c>
      <c r="AK171" s="142">
        <v>7421</v>
      </c>
      <c r="AL171" s="395">
        <v>-9.2343444227005911E-2</v>
      </c>
      <c r="AM171" s="142">
        <v>2907</v>
      </c>
      <c r="AN171" s="395">
        <v>0.18847097301717097</v>
      </c>
      <c r="AO171" s="142">
        <v>2741</v>
      </c>
      <c r="AP171" s="395">
        <v>0.14494569757727649</v>
      </c>
      <c r="AQ171" s="142">
        <v>5451</v>
      </c>
      <c r="AR171" s="395">
        <v>-4.7027972027972043E-2</v>
      </c>
      <c r="AS171" s="142">
        <v>3010</v>
      </c>
      <c r="AT171" s="395">
        <v>-0.17466410748560457</v>
      </c>
      <c r="AU171" s="142">
        <v>5260</v>
      </c>
      <c r="AV171" s="395">
        <v>0.46436525612472157</v>
      </c>
      <c r="AW171" s="142">
        <v>775</v>
      </c>
      <c r="AX171" s="395">
        <v>0.234076433121019</v>
      </c>
      <c r="AY171" s="142">
        <v>933</v>
      </c>
      <c r="AZ171" s="395">
        <v>-0.20595744680851069</v>
      </c>
      <c r="BA171" s="142">
        <v>1226</v>
      </c>
      <c r="BB171" s="395">
        <v>-1.2882447665056307E-2</v>
      </c>
    </row>
    <row r="172" spans="1:54" s="155" customFormat="1" hidden="1" outlineLevel="1" x14ac:dyDescent="0.25">
      <c r="A172" s="399"/>
      <c r="B172" s="53" t="s">
        <v>88</v>
      </c>
      <c r="C172" s="142">
        <v>424761</v>
      </c>
      <c r="D172" s="395">
        <v>6.7166297763719518E-2</v>
      </c>
      <c r="E172" s="142">
        <v>341592</v>
      </c>
      <c r="F172" s="395">
        <v>6.1058909407178508E-2</v>
      </c>
      <c r="G172" s="142">
        <v>83169</v>
      </c>
      <c r="H172" s="395">
        <v>9.3005835041791496E-2</v>
      </c>
      <c r="I172" s="142">
        <v>16789.022856296244</v>
      </c>
      <c r="J172" s="150">
        <v>0.25484044657516147</v>
      </c>
      <c r="K172" s="142">
        <v>11145.648788459906</v>
      </c>
      <c r="L172" s="150">
        <v>4.1174474641499481E-2</v>
      </c>
      <c r="M172" s="142">
        <v>27934.671644756148</v>
      </c>
      <c r="N172" s="150">
        <v>0.15987111803217569</v>
      </c>
      <c r="O172" s="142">
        <v>55234.328355243837</v>
      </c>
      <c r="P172" s="150">
        <v>6.2041141434641789E-2</v>
      </c>
      <c r="Q172" s="142">
        <v>147628</v>
      </c>
      <c r="R172" s="395">
        <v>4.6821485552207109E-2</v>
      </c>
      <c r="S172" s="142">
        <v>74186</v>
      </c>
      <c r="T172" s="395">
        <v>0.10786553768499019</v>
      </c>
      <c r="U172" s="142">
        <v>9842</v>
      </c>
      <c r="V172" s="395">
        <v>-9.5321261145325908E-2</v>
      </c>
      <c r="W172" s="142">
        <v>8237</v>
      </c>
      <c r="X172" s="395">
        <v>-6.8212669683257898E-2</v>
      </c>
      <c r="Y172" s="142">
        <v>5227</v>
      </c>
      <c r="Z172" s="395">
        <v>-8.2821547639936877E-2</v>
      </c>
      <c r="AA172" s="142">
        <v>1881</v>
      </c>
      <c r="AB172" s="395">
        <v>0.31354748603351945</v>
      </c>
      <c r="AC172" s="142">
        <v>6167</v>
      </c>
      <c r="AD172" s="395">
        <v>-0.21827861579414376</v>
      </c>
      <c r="AE172" s="142">
        <v>20209</v>
      </c>
      <c r="AF172" s="395">
        <v>6.9542206933051132E-2</v>
      </c>
      <c r="AG172" s="142">
        <v>11152</v>
      </c>
      <c r="AH172" s="395">
        <v>-2.6893769610036866E-4</v>
      </c>
      <c r="AI172" s="142">
        <v>22400</v>
      </c>
      <c r="AJ172" s="395">
        <v>0.22070844686648505</v>
      </c>
      <c r="AK172" s="142">
        <v>13063</v>
      </c>
      <c r="AL172" s="395">
        <v>6.4022155249653823E-2</v>
      </c>
      <c r="AM172" s="142">
        <v>2641</v>
      </c>
      <c r="AN172" s="395">
        <v>8.0605564648117856E-2</v>
      </c>
      <c r="AO172" s="142">
        <v>3511</v>
      </c>
      <c r="AP172" s="395">
        <v>7.7985876573533952E-2</v>
      </c>
      <c r="AQ172" s="142">
        <v>5158</v>
      </c>
      <c r="AR172" s="395">
        <v>0.35416119716461014</v>
      </c>
      <c r="AS172" s="142">
        <v>2871</v>
      </c>
      <c r="AT172" s="395">
        <v>0.15999999999999992</v>
      </c>
      <c r="AU172" s="142">
        <v>4327</v>
      </c>
      <c r="AV172" s="395">
        <v>0.95085662759242551</v>
      </c>
      <c r="AW172" s="142">
        <v>755</v>
      </c>
      <c r="AX172" s="395">
        <v>0.26254180602006683</v>
      </c>
      <c r="AY172" s="142">
        <v>1109</v>
      </c>
      <c r="AZ172" s="395">
        <v>-0.10129659643435984</v>
      </c>
      <c r="BA172" s="142">
        <v>1228</v>
      </c>
      <c r="BB172" s="395">
        <v>-0.50801282051282048</v>
      </c>
    </row>
    <row r="173" spans="1:54" s="155" customFormat="1" hidden="1" outlineLevel="1" x14ac:dyDescent="0.25">
      <c r="A173" s="399"/>
      <c r="B173" s="53" t="s">
        <v>89</v>
      </c>
      <c r="C173" s="142">
        <v>418618</v>
      </c>
      <c r="D173" s="395">
        <v>7.6400188713761086E-3</v>
      </c>
      <c r="E173" s="142">
        <v>329321</v>
      </c>
      <c r="F173" s="395">
        <v>-3.18736226041616E-4</v>
      </c>
      <c r="G173" s="142">
        <v>89297</v>
      </c>
      <c r="H173" s="395">
        <v>3.811992838708167E-2</v>
      </c>
      <c r="I173" s="142">
        <v>18819.355735912432</v>
      </c>
      <c r="J173" s="150">
        <v>4.9594549231513074E-3</v>
      </c>
      <c r="K173" s="142">
        <v>11386.783355737212</v>
      </c>
      <c r="L173" s="150">
        <v>-6.1053303449083995E-2</v>
      </c>
      <c r="M173" s="142">
        <v>30206.139091649646</v>
      </c>
      <c r="N173" s="150">
        <v>-2.0987186961608062E-2</v>
      </c>
      <c r="O173" s="142">
        <v>59090.860908350354</v>
      </c>
      <c r="P173" s="150">
        <v>7.1178818252747078E-2</v>
      </c>
      <c r="Q173" s="142">
        <v>154533</v>
      </c>
      <c r="R173" s="395">
        <v>-4.8922342167132316E-2</v>
      </c>
      <c r="S173" s="142">
        <v>55455</v>
      </c>
      <c r="T173" s="395">
        <v>3.2201023731968315E-2</v>
      </c>
      <c r="U173" s="142">
        <v>11297</v>
      </c>
      <c r="V173" s="395">
        <v>7.7609277430865653E-3</v>
      </c>
      <c r="W173" s="142">
        <v>9790</v>
      </c>
      <c r="X173" s="395">
        <v>5.0203818922977872E-2</v>
      </c>
      <c r="Y173" s="142">
        <v>6923</v>
      </c>
      <c r="Z173" s="395">
        <v>-0.1278659611992945</v>
      </c>
      <c r="AA173" s="142">
        <v>2480</v>
      </c>
      <c r="AB173" s="395">
        <v>0.32478632478632474</v>
      </c>
      <c r="AC173" s="142">
        <v>8498</v>
      </c>
      <c r="AD173" s="395">
        <v>0.1109949012942868</v>
      </c>
      <c r="AE173" s="142">
        <v>17190</v>
      </c>
      <c r="AF173" s="395">
        <v>6.4000990344144526E-2</v>
      </c>
      <c r="AG173" s="142">
        <v>8336</v>
      </c>
      <c r="AH173" s="395">
        <v>-8.0520626516655591E-2</v>
      </c>
      <c r="AI173" s="142">
        <v>20487</v>
      </c>
      <c r="AJ173" s="395">
        <v>5.7338976052848878E-2</v>
      </c>
      <c r="AK173" s="142">
        <v>13576</v>
      </c>
      <c r="AL173" s="395">
        <v>6.9313169502205341E-2</v>
      </c>
      <c r="AM173" s="142">
        <v>1654</v>
      </c>
      <c r="AN173" s="395">
        <v>1.8170805572379489E-3</v>
      </c>
      <c r="AO173" s="142">
        <v>2645</v>
      </c>
      <c r="AP173" s="395">
        <v>9.9792099792099798E-2</v>
      </c>
      <c r="AQ173" s="142">
        <v>4894</v>
      </c>
      <c r="AR173" s="395">
        <v>6.345067362016521E-2</v>
      </c>
      <c r="AS173" s="142">
        <v>2851</v>
      </c>
      <c r="AT173" s="395">
        <v>3.7104401600581927E-2</v>
      </c>
      <c r="AU173" s="142">
        <v>4429</v>
      </c>
      <c r="AV173" s="395">
        <v>0.5394508168230796</v>
      </c>
      <c r="AW173" s="142">
        <v>1047</v>
      </c>
      <c r="AX173" s="395">
        <v>0.13311688311688319</v>
      </c>
      <c r="AY173" s="142">
        <v>1129</v>
      </c>
      <c r="AZ173" s="395">
        <v>9.9318403115871368E-2</v>
      </c>
      <c r="BA173" s="142">
        <v>2107</v>
      </c>
      <c r="BB173" s="395">
        <v>0.24014125956444965</v>
      </c>
    </row>
    <row r="174" spans="1:54" s="155" customFormat="1" ht="15.75" collapsed="1" x14ac:dyDescent="0.25">
      <c r="A174" s="390">
        <v>868289</v>
      </c>
      <c r="B174" s="65">
        <v>2005</v>
      </c>
      <c r="C174" s="66">
        <v>5093732</v>
      </c>
      <c r="D174" s="151">
        <v>1.550146661358287E-2</v>
      </c>
      <c r="E174" s="66">
        <v>3634015</v>
      </c>
      <c r="F174" s="151">
        <v>-2.7918420257566634E-3</v>
      </c>
      <c r="G174" s="66">
        <v>1459717</v>
      </c>
      <c r="H174" s="151">
        <v>6.4098096790466075E-2</v>
      </c>
      <c r="I174" s="66">
        <v>303296.18218097487</v>
      </c>
      <c r="J174" s="151">
        <v>6.4263192768883703E-2</v>
      </c>
      <c r="K174" s="66">
        <v>164528.89824577197</v>
      </c>
      <c r="L174" s="151">
        <v>7.7144582726621946E-2</v>
      </c>
      <c r="M174" s="66">
        <v>467825.08042674686</v>
      </c>
      <c r="N174" s="151">
        <v>6.8758163412958817E-2</v>
      </c>
      <c r="O174" s="66">
        <v>991891.91957325314</v>
      </c>
      <c r="P174" s="151">
        <v>6.1914254460659679E-2</v>
      </c>
      <c r="Q174" s="66">
        <v>1834811</v>
      </c>
      <c r="R174" s="151">
        <v>-2.915327095287179E-2</v>
      </c>
      <c r="S174" s="66">
        <v>658971</v>
      </c>
      <c r="T174" s="151">
        <v>1.2930418301798863E-2</v>
      </c>
      <c r="U174" s="66">
        <v>140315</v>
      </c>
      <c r="V174" s="151">
        <v>-6.323646244333625E-2</v>
      </c>
      <c r="W174" s="66">
        <v>106973</v>
      </c>
      <c r="X174" s="151">
        <v>-4.0239372678497753E-2</v>
      </c>
      <c r="Y174" s="66">
        <v>108849</v>
      </c>
      <c r="Z174" s="151">
        <v>-3.6384883010649904E-2</v>
      </c>
      <c r="AA174" s="66">
        <v>39019</v>
      </c>
      <c r="AB174" s="151">
        <v>0.20121294215435759</v>
      </c>
      <c r="AC174" s="66">
        <v>109996</v>
      </c>
      <c r="AD174" s="151">
        <v>-2.4425720620842584E-2</v>
      </c>
      <c r="AE174" s="66">
        <v>118834</v>
      </c>
      <c r="AF174" s="151">
        <v>0.1734721083867401</v>
      </c>
      <c r="AG174" s="66">
        <v>66272</v>
      </c>
      <c r="AH174" s="151">
        <v>3.889263375711316E-2</v>
      </c>
      <c r="AI174" s="66">
        <v>115372</v>
      </c>
      <c r="AJ174" s="151">
        <v>6.7972488868729641E-2</v>
      </c>
      <c r="AK174" s="66">
        <v>92550</v>
      </c>
      <c r="AL174" s="151">
        <v>9.7305051990087987E-2</v>
      </c>
      <c r="AM174" s="66">
        <v>21969</v>
      </c>
      <c r="AN174" s="151">
        <v>-0.11265045641812743</v>
      </c>
      <c r="AO174" s="66">
        <v>28828</v>
      </c>
      <c r="AP174" s="151">
        <v>2.9056900121367857E-2</v>
      </c>
      <c r="AQ174" s="66">
        <v>55068</v>
      </c>
      <c r="AR174" s="151">
        <v>-1.8413219015703808E-2</v>
      </c>
      <c r="AS174" s="66">
        <v>36760</v>
      </c>
      <c r="AT174" s="151">
        <v>-3.6712874400566031E-2</v>
      </c>
      <c r="AU174" s="66">
        <v>56894</v>
      </c>
      <c r="AV174" s="151">
        <v>0.31325162154052122</v>
      </c>
      <c r="AW174" s="66">
        <v>10764</v>
      </c>
      <c r="AX174" s="151">
        <v>6.1119873817034653E-2</v>
      </c>
      <c r="AY174" s="66">
        <v>13980</v>
      </c>
      <c r="AZ174" s="151">
        <v>0.23302169694831543</v>
      </c>
      <c r="BA174" s="66">
        <v>17790</v>
      </c>
      <c r="BB174" s="151">
        <v>0.18473628129994668</v>
      </c>
    </row>
    <row r="175" spans="1:54" s="155" customFormat="1" hidden="1" outlineLevel="1" x14ac:dyDescent="0.25">
      <c r="A175" s="399"/>
      <c r="B175" s="53" t="s">
        <v>78</v>
      </c>
      <c r="C175" s="142">
        <v>403979</v>
      </c>
      <c r="D175" s="395">
        <v>7.401519119261768E-2</v>
      </c>
      <c r="E175" s="142">
        <v>342190</v>
      </c>
      <c r="F175" s="395">
        <v>6.3137683770986941E-2</v>
      </c>
      <c r="G175" s="142">
        <v>61789</v>
      </c>
      <c r="H175" s="395">
        <v>0.13852702179801368</v>
      </c>
      <c r="I175" s="142">
        <v>10909.459976285689</v>
      </c>
      <c r="J175" s="150">
        <v>-0.10469058207831505</v>
      </c>
      <c r="K175" s="142">
        <v>6717.8740371668382</v>
      </c>
      <c r="L175" s="150">
        <v>-0.1887498431014768</v>
      </c>
      <c r="M175" s="142">
        <v>17627.334013452528</v>
      </c>
      <c r="N175" s="150">
        <v>-0.13870235389604468</v>
      </c>
      <c r="O175" s="142">
        <v>44161.665986547479</v>
      </c>
      <c r="P175" s="150">
        <v>0.30636565133385774</v>
      </c>
      <c r="Q175" s="142">
        <v>164736</v>
      </c>
      <c r="R175" s="395">
        <v>0.13130425227996922</v>
      </c>
      <c r="S175" s="142">
        <v>60148</v>
      </c>
      <c r="T175" s="395">
        <v>3.0478507426887624E-2</v>
      </c>
      <c r="U175" s="142">
        <v>13115</v>
      </c>
      <c r="V175" s="395">
        <v>-6.3214285714285667E-2</v>
      </c>
      <c r="W175" s="142">
        <v>11286</v>
      </c>
      <c r="X175" s="395">
        <v>3.7220843672456594E-2</v>
      </c>
      <c r="Y175" s="142">
        <v>8676</v>
      </c>
      <c r="Z175" s="395">
        <v>7.9372978352824086E-2</v>
      </c>
      <c r="AA175" s="142">
        <v>2859</v>
      </c>
      <c r="AB175" s="395">
        <v>0.1922435362802335</v>
      </c>
      <c r="AC175" s="142">
        <v>13104</v>
      </c>
      <c r="AD175" s="395">
        <v>-4.9952874646559842E-2</v>
      </c>
      <c r="AE175" s="142">
        <v>12791</v>
      </c>
      <c r="AF175" s="395">
        <v>-0.26720137496419361</v>
      </c>
      <c r="AG175" s="142">
        <v>9304</v>
      </c>
      <c r="AH175" s="395">
        <v>6.0043294975504091E-2</v>
      </c>
      <c r="AI175" s="142">
        <v>16249</v>
      </c>
      <c r="AJ175" s="395">
        <v>4.5422376632567651E-2</v>
      </c>
      <c r="AK175" s="142">
        <v>11183</v>
      </c>
      <c r="AL175" s="395">
        <v>0.20286113800150596</v>
      </c>
      <c r="AM175" s="142">
        <v>2421</v>
      </c>
      <c r="AN175" s="395">
        <v>0.12552301255230125</v>
      </c>
      <c r="AO175" s="142">
        <v>2940</v>
      </c>
      <c r="AP175" s="395">
        <v>-0.15565766800689262</v>
      </c>
      <c r="AQ175" s="142">
        <v>5365</v>
      </c>
      <c r="AR175" s="395">
        <v>0.2662261033750295</v>
      </c>
      <c r="AS175" s="142">
        <v>2722</v>
      </c>
      <c r="AT175" s="395">
        <v>-0.14267716535433073</v>
      </c>
      <c r="AU175" s="142">
        <v>2891</v>
      </c>
      <c r="AV175" s="395">
        <v>0.49328512396694224</v>
      </c>
      <c r="AW175" s="142">
        <v>698</v>
      </c>
      <c r="AX175" s="395">
        <v>-0.12749999999999995</v>
      </c>
      <c r="AY175" s="142">
        <v>792</v>
      </c>
      <c r="AZ175" s="395">
        <v>4.6235138705416068E-2</v>
      </c>
      <c r="BA175" s="142">
        <v>910</v>
      </c>
      <c r="BB175" s="395">
        <v>-0.2175408426483233</v>
      </c>
    </row>
    <row r="176" spans="1:54" s="155" customFormat="1" hidden="1" outlineLevel="1" x14ac:dyDescent="0.25">
      <c r="A176" s="399"/>
      <c r="B176" s="53" t="s">
        <v>79</v>
      </c>
      <c r="C176" s="142">
        <v>419423</v>
      </c>
      <c r="D176" s="395">
        <v>9.3885375236356428E-2</v>
      </c>
      <c r="E176" s="142">
        <v>344423</v>
      </c>
      <c r="F176" s="395">
        <v>7.4307548346849606E-2</v>
      </c>
      <c r="G176" s="142">
        <v>75000</v>
      </c>
      <c r="H176" s="395">
        <v>0.193792280143255</v>
      </c>
      <c r="I176" s="142">
        <v>18681.386203499998</v>
      </c>
      <c r="J176" s="150">
        <v>9.8371716510951668E-2</v>
      </c>
      <c r="K176" s="142">
        <v>8169.138128775001</v>
      </c>
      <c r="L176" s="150">
        <v>-0.14523148068839786</v>
      </c>
      <c r="M176" s="142">
        <v>26850.524332274999</v>
      </c>
      <c r="N176" s="150">
        <v>1.0733302613082252E-2</v>
      </c>
      <c r="O176" s="142">
        <v>48149.475667724997</v>
      </c>
      <c r="P176" s="150">
        <v>0.32790936301310381</v>
      </c>
      <c r="Q176" s="142">
        <v>165101</v>
      </c>
      <c r="R176" s="395">
        <v>0.13189864392370865</v>
      </c>
      <c r="S176" s="142">
        <v>60909</v>
      </c>
      <c r="T176" s="395">
        <v>-1.729562285216435E-2</v>
      </c>
      <c r="U176" s="142">
        <v>14596</v>
      </c>
      <c r="V176" s="395">
        <v>-2.9263101888800214E-2</v>
      </c>
      <c r="W176" s="142">
        <v>12103</v>
      </c>
      <c r="X176" s="395">
        <v>0.13621855050694709</v>
      </c>
      <c r="Y176" s="142">
        <v>11645</v>
      </c>
      <c r="Z176" s="395">
        <v>-0.11980347694633409</v>
      </c>
      <c r="AA176" s="142">
        <v>2365</v>
      </c>
      <c r="AB176" s="395">
        <v>0.10102420856610794</v>
      </c>
      <c r="AC176" s="142">
        <v>9830</v>
      </c>
      <c r="AD176" s="395">
        <v>-0.13361537105587873</v>
      </c>
      <c r="AE176" s="142">
        <v>13785</v>
      </c>
      <c r="AF176" s="395">
        <v>-8.7931718936085757E-2</v>
      </c>
      <c r="AG176" s="142">
        <v>9639</v>
      </c>
      <c r="AH176" s="395">
        <v>0.10172591153274668</v>
      </c>
      <c r="AI176" s="142">
        <v>15566</v>
      </c>
      <c r="AJ176" s="395">
        <v>0.20479876160990718</v>
      </c>
      <c r="AK176" s="142">
        <v>12240</v>
      </c>
      <c r="AL176" s="395">
        <v>0.449721662916025</v>
      </c>
      <c r="AM176" s="142">
        <v>2298</v>
      </c>
      <c r="AN176" s="395">
        <v>-1.9206145966709331E-2</v>
      </c>
      <c r="AO176" s="142">
        <v>2779</v>
      </c>
      <c r="AP176" s="395">
        <v>-8.7955365933705232E-2</v>
      </c>
      <c r="AQ176" s="142">
        <v>3412</v>
      </c>
      <c r="AR176" s="395">
        <v>0.58109360518999065</v>
      </c>
      <c r="AS176" s="142">
        <v>2602</v>
      </c>
      <c r="AT176" s="395">
        <v>8.5271317829458404E-3</v>
      </c>
      <c r="AU176" s="142">
        <v>2963</v>
      </c>
      <c r="AV176" s="395">
        <v>0.30184534270650265</v>
      </c>
      <c r="AW176" s="142">
        <v>1044</v>
      </c>
      <c r="AX176" s="395">
        <v>-0.10921501706484638</v>
      </c>
      <c r="AY176" s="142">
        <v>716</v>
      </c>
      <c r="AZ176" s="395">
        <v>3.7681159420289934E-2</v>
      </c>
      <c r="BA176" s="142">
        <v>830</v>
      </c>
      <c r="BB176" s="395">
        <v>-2.6963657678780728E-2</v>
      </c>
    </row>
    <row r="177" spans="1:54" s="155" customFormat="1" hidden="1" outlineLevel="1" x14ac:dyDescent="0.25">
      <c r="A177" s="399"/>
      <c r="B177" s="53" t="s">
        <v>80</v>
      </c>
      <c r="C177" s="142">
        <v>408873</v>
      </c>
      <c r="D177" s="395">
        <v>1.2565657666314234E-2</v>
      </c>
      <c r="E177" s="142">
        <v>337685</v>
      </c>
      <c r="F177" s="395">
        <v>3.6132785532157818E-2</v>
      </c>
      <c r="G177" s="142">
        <v>71188</v>
      </c>
      <c r="H177" s="395">
        <v>-8.6044421620233624E-2</v>
      </c>
      <c r="I177" s="142">
        <v>11349.195796118493</v>
      </c>
      <c r="J177" s="150">
        <v>-0.4530055819534341</v>
      </c>
      <c r="K177" s="142">
        <v>9193.054783153435</v>
      </c>
      <c r="L177" s="150">
        <v>-0.1573886330045271</v>
      </c>
      <c r="M177" s="142">
        <v>20542.250579271928</v>
      </c>
      <c r="N177" s="150">
        <v>-0.35112960064283727</v>
      </c>
      <c r="O177" s="142">
        <v>50645.749420728069</v>
      </c>
      <c r="P177" s="150">
        <v>9.5480950057079905E-2</v>
      </c>
      <c r="Q177" s="142">
        <v>160965</v>
      </c>
      <c r="R177" s="395">
        <v>0.1519963929662842</v>
      </c>
      <c r="S177" s="142">
        <v>65539</v>
      </c>
      <c r="T177" s="395">
        <v>-4.2107570885705936E-2</v>
      </c>
      <c r="U177" s="142">
        <v>13804</v>
      </c>
      <c r="V177" s="395">
        <v>4.2125924807489001E-2</v>
      </c>
      <c r="W177" s="142">
        <v>9029</v>
      </c>
      <c r="X177" s="395">
        <v>-0.1868695965417867</v>
      </c>
      <c r="Y177" s="142">
        <v>9479</v>
      </c>
      <c r="Z177" s="395">
        <v>-0.32471325781862226</v>
      </c>
      <c r="AA177" s="142">
        <v>2262</v>
      </c>
      <c r="AB177" s="395">
        <v>-8.7167070217917697E-2</v>
      </c>
      <c r="AC177" s="142">
        <v>9373</v>
      </c>
      <c r="AD177" s="395">
        <v>-0.13092257765414927</v>
      </c>
      <c r="AE177" s="142">
        <v>13320</v>
      </c>
      <c r="AF177" s="395">
        <v>-0.19424112273909622</v>
      </c>
      <c r="AG177" s="142">
        <v>9783</v>
      </c>
      <c r="AH177" s="395">
        <v>4.5639162035057801E-2</v>
      </c>
      <c r="AI177" s="142">
        <v>16741</v>
      </c>
      <c r="AJ177" s="395">
        <v>0.11658774094577473</v>
      </c>
      <c r="AK177" s="142">
        <v>11957</v>
      </c>
      <c r="AL177" s="395">
        <v>0.20631557707828896</v>
      </c>
      <c r="AM177" s="142">
        <v>1944</v>
      </c>
      <c r="AN177" s="395">
        <v>-0.33333333333333337</v>
      </c>
      <c r="AO177" s="142">
        <v>2086</v>
      </c>
      <c r="AP177" s="395">
        <v>-0.16392785571142288</v>
      </c>
      <c r="AQ177" s="142">
        <v>3476</v>
      </c>
      <c r="AR177" s="395">
        <v>0.23657061543934543</v>
      </c>
      <c r="AS177" s="142">
        <v>2821</v>
      </c>
      <c r="AT177" s="395">
        <v>0.40139095876800801</v>
      </c>
      <c r="AU177" s="142">
        <v>2127</v>
      </c>
      <c r="AV177" s="395">
        <v>-5.0022331397945541E-2</v>
      </c>
      <c r="AW177" s="142">
        <v>962</v>
      </c>
      <c r="AX177" s="395">
        <v>-0.153169014084507</v>
      </c>
      <c r="AY177" s="142">
        <v>846</v>
      </c>
      <c r="AZ177" s="395">
        <v>0.30354391371340528</v>
      </c>
      <c r="BA177" s="142">
        <v>1171</v>
      </c>
      <c r="BB177" s="395">
        <v>0.10367577756833168</v>
      </c>
    </row>
    <row r="178" spans="1:54" s="155" customFormat="1" hidden="1" outlineLevel="1" x14ac:dyDescent="0.25">
      <c r="A178" s="399"/>
      <c r="B178" s="53" t="s">
        <v>81</v>
      </c>
      <c r="C178" s="142">
        <v>437796</v>
      </c>
      <c r="D178" s="395">
        <v>2.8687436411356515E-2</v>
      </c>
      <c r="E178" s="142">
        <v>326821</v>
      </c>
      <c r="F178" s="395">
        <v>3.1895781434015724E-2</v>
      </c>
      <c r="G178" s="142">
        <v>110975</v>
      </c>
      <c r="H178" s="395">
        <v>1.9353712753058749E-2</v>
      </c>
      <c r="I178" s="142">
        <v>24061.892784619024</v>
      </c>
      <c r="J178" s="150">
        <v>-1.7516282082340684E-2</v>
      </c>
      <c r="K178" s="142">
        <v>12424.8856280323</v>
      </c>
      <c r="L178" s="150">
        <v>-0.26965632992702304</v>
      </c>
      <c r="M178" s="142">
        <v>36486.778412651322</v>
      </c>
      <c r="N178" s="150">
        <v>-0.1208696674462677</v>
      </c>
      <c r="O178" s="142">
        <v>74488.221587348671</v>
      </c>
      <c r="P178" s="150">
        <v>0.10574502587219392</v>
      </c>
      <c r="Q178" s="142">
        <v>172554</v>
      </c>
      <c r="R178" s="395">
        <v>0.11466832038138786</v>
      </c>
      <c r="S178" s="142">
        <v>59044</v>
      </c>
      <c r="T178" s="395">
        <v>-9.7793533402603772E-2</v>
      </c>
      <c r="U178" s="142">
        <v>14822</v>
      </c>
      <c r="V178" s="395">
        <v>7.3202519730649396E-2</v>
      </c>
      <c r="W178" s="142">
        <v>10733</v>
      </c>
      <c r="X178" s="395">
        <v>-9.0885990174487508E-2</v>
      </c>
      <c r="Y178" s="142">
        <v>12369</v>
      </c>
      <c r="Z178" s="395">
        <v>-0.21571238348868171</v>
      </c>
      <c r="AA178" s="142">
        <v>2546</v>
      </c>
      <c r="AB178" s="395">
        <v>2.2079486150140548E-2</v>
      </c>
      <c r="AC178" s="142">
        <v>7639</v>
      </c>
      <c r="AD178" s="395">
        <v>-0.32784865816102071</v>
      </c>
      <c r="AE178" s="142">
        <v>9218</v>
      </c>
      <c r="AF178" s="395">
        <v>0.10660264105642248</v>
      </c>
      <c r="AG178" s="142">
        <v>4857</v>
      </c>
      <c r="AH178" s="395">
        <v>0.10186025408348454</v>
      </c>
      <c r="AI178" s="142">
        <v>6457</v>
      </c>
      <c r="AJ178" s="395">
        <v>0.12334725121781487</v>
      </c>
      <c r="AK178" s="142">
        <v>6900</v>
      </c>
      <c r="AL178" s="395">
        <v>0.50655021834061142</v>
      </c>
      <c r="AM178" s="142">
        <v>2586</v>
      </c>
      <c r="AN178" s="395">
        <v>1.8511224891689659E-2</v>
      </c>
      <c r="AO178" s="142">
        <v>2657</v>
      </c>
      <c r="AP178" s="395">
        <v>8.0960130187144097E-2</v>
      </c>
      <c r="AQ178" s="142">
        <v>5121</v>
      </c>
      <c r="AR178" s="395">
        <v>0.33359374999999991</v>
      </c>
      <c r="AS178" s="142">
        <v>3155</v>
      </c>
      <c r="AT178" s="395">
        <v>0.36108714408973253</v>
      </c>
      <c r="AU178" s="142">
        <v>2776</v>
      </c>
      <c r="AV178" s="395">
        <v>-0.15029078665442297</v>
      </c>
      <c r="AW178" s="142">
        <v>1266</v>
      </c>
      <c r="AX178" s="395">
        <v>0.26600000000000001</v>
      </c>
      <c r="AY178" s="142">
        <v>794</v>
      </c>
      <c r="AZ178" s="395">
        <v>4.8877146631439938E-2</v>
      </c>
      <c r="BA178" s="142">
        <v>1327</v>
      </c>
      <c r="BB178" s="395">
        <v>-0.33081190115985881</v>
      </c>
    </row>
    <row r="179" spans="1:54" s="155" customFormat="1" hidden="1" outlineLevel="1" x14ac:dyDescent="0.25">
      <c r="A179" s="399"/>
      <c r="B179" s="53" t="s">
        <v>82</v>
      </c>
      <c r="C179" s="142">
        <v>348412</v>
      </c>
      <c r="D179" s="395">
        <v>-7.981607519682643E-2</v>
      </c>
      <c r="E179" s="142">
        <v>240435</v>
      </c>
      <c r="F179" s="395">
        <v>-0.14080646659853202</v>
      </c>
      <c r="G179" s="142">
        <v>107977</v>
      </c>
      <c r="H179" s="395">
        <v>9.2939926109620874E-2</v>
      </c>
      <c r="I179" s="142">
        <v>28136.683020498909</v>
      </c>
      <c r="J179" s="150">
        <v>1.6916378168835289E-2</v>
      </c>
      <c r="K179" s="142">
        <v>13074.405805124003</v>
      </c>
      <c r="L179" s="150">
        <v>9.7124017318517275E-4</v>
      </c>
      <c r="M179" s="142">
        <v>41211.088825622908</v>
      </c>
      <c r="N179" s="150">
        <v>1.1802969495346094E-2</v>
      </c>
      <c r="O179" s="142">
        <v>66765.911174377077</v>
      </c>
      <c r="P179" s="150">
        <v>0.1498547031093922</v>
      </c>
      <c r="Q179" s="142">
        <v>137402</v>
      </c>
      <c r="R179" s="395">
        <v>-0.14146286599767566</v>
      </c>
      <c r="S179" s="142">
        <v>47897</v>
      </c>
      <c r="T179" s="395">
        <v>-9.9257169722614003E-2</v>
      </c>
      <c r="U179" s="142">
        <v>11092</v>
      </c>
      <c r="V179" s="395">
        <v>-0.21953278919223196</v>
      </c>
      <c r="W179" s="142">
        <v>8111</v>
      </c>
      <c r="X179" s="395">
        <v>-0.1844142785319256</v>
      </c>
      <c r="Y179" s="142">
        <v>9139</v>
      </c>
      <c r="Z179" s="395">
        <v>-0.16493055555555558</v>
      </c>
      <c r="AA179" s="142">
        <v>3200</v>
      </c>
      <c r="AB179" s="395">
        <v>-0.22178988326848248</v>
      </c>
      <c r="AC179" s="142">
        <v>5762</v>
      </c>
      <c r="AD179" s="395">
        <v>0.13202357563850686</v>
      </c>
      <c r="AE179" s="142">
        <v>274</v>
      </c>
      <c r="AF179" s="395">
        <v>-0.8587628865979382</v>
      </c>
      <c r="AG179" s="142">
        <v>222</v>
      </c>
      <c r="AH179" s="395">
        <v>-0.59636363636363643</v>
      </c>
      <c r="AI179" s="142">
        <v>171</v>
      </c>
      <c r="AJ179" s="395">
        <v>-0.52100840336134446</v>
      </c>
      <c r="AK179" s="142">
        <v>1863</v>
      </c>
      <c r="AL179" s="395">
        <v>0.12909090909090915</v>
      </c>
      <c r="AM179" s="142">
        <v>2073</v>
      </c>
      <c r="AN179" s="395">
        <v>-5.1692589204025641E-2</v>
      </c>
      <c r="AO179" s="142">
        <v>1823</v>
      </c>
      <c r="AP179" s="395">
        <v>-0.10108481262327418</v>
      </c>
      <c r="AQ179" s="142">
        <v>3472</v>
      </c>
      <c r="AR179" s="395">
        <v>-0.27303182579564489</v>
      </c>
      <c r="AS179" s="142">
        <v>2901</v>
      </c>
      <c r="AT179" s="395">
        <v>1.2212142358688061E-2</v>
      </c>
      <c r="AU179" s="142">
        <v>2452</v>
      </c>
      <c r="AV179" s="395">
        <v>-0.14890662964248524</v>
      </c>
      <c r="AW179" s="142">
        <v>669</v>
      </c>
      <c r="AX179" s="395">
        <v>-3.4632034632034681E-2</v>
      </c>
      <c r="AY179" s="142">
        <v>1080</v>
      </c>
      <c r="AZ179" s="395">
        <v>0.44578313253012047</v>
      </c>
      <c r="BA179" s="142">
        <v>832</v>
      </c>
      <c r="BB179" s="395">
        <v>-0.4939172749391727</v>
      </c>
    </row>
    <row r="180" spans="1:54" s="155" customFormat="1" hidden="1" outlineLevel="1" x14ac:dyDescent="0.25">
      <c r="A180" s="399"/>
      <c r="B180" s="53" t="s">
        <v>83</v>
      </c>
      <c r="C180" s="142">
        <v>347810</v>
      </c>
      <c r="D180" s="395">
        <v>3.4883928518295804E-2</v>
      </c>
      <c r="E180" s="142">
        <v>231677</v>
      </c>
      <c r="F180" s="395">
        <v>-8.2617387321441971E-3</v>
      </c>
      <c r="G180" s="142">
        <v>116133</v>
      </c>
      <c r="H180" s="395">
        <v>0.13323705344509618</v>
      </c>
      <c r="I180" s="142">
        <v>24858.022333300592</v>
      </c>
      <c r="J180" s="150">
        <v>0.20165177687573088</v>
      </c>
      <c r="K180" s="142">
        <v>14490.819646063326</v>
      </c>
      <c r="L180" s="150">
        <v>0.12994658398659342</v>
      </c>
      <c r="M180" s="142">
        <v>39348.841979363919</v>
      </c>
      <c r="N180" s="150">
        <v>0.17421078808147183</v>
      </c>
      <c r="O180" s="142">
        <v>76784.158020636081</v>
      </c>
      <c r="P180" s="150">
        <v>0.11332834530039881</v>
      </c>
      <c r="Q180" s="142">
        <v>144481</v>
      </c>
      <c r="R180" s="395">
        <v>5.0793835501865559E-2</v>
      </c>
      <c r="S180" s="142">
        <v>34333</v>
      </c>
      <c r="T180" s="395">
        <v>-0.12185078138987648</v>
      </c>
      <c r="U180" s="142">
        <v>8481</v>
      </c>
      <c r="V180" s="395">
        <v>-0.20508013871965503</v>
      </c>
      <c r="W180" s="142">
        <v>6487</v>
      </c>
      <c r="X180" s="395">
        <v>-0.26692281613741664</v>
      </c>
      <c r="Y180" s="142">
        <v>5917</v>
      </c>
      <c r="Z180" s="395">
        <v>-3.9915625507058294E-2</v>
      </c>
      <c r="AA180" s="142">
        <v>3463</v>
      </c>
      <c r="AB180" s="395">
        <v>-0.21934174932371509</v>
      </c>
      <c r="AC180" s="142">
        <v>7240</v>
      </c>
      <c r="AD180" s="395">
        <v>0.12649758829936197</v>
      </c>
      <c r="AE180" s="142">
        <v>602</v>
      </c>
      <c r="AF180" s="395">
        <v>-0.71723813997181773</v>
      </c>
      <c r="AG180" s="142">
        <v>579</v>
      </c>
      <c r="AH180" s="395">
        <v>-0.37808807733619765</v>
      </c>
      <c r="AI180" s="142">
        <v>2017</v>
      </c>
      <c r="AJ180" s="395">
        <v>14.635658914728682</v>
      </c>
      <c r="AK180" s="142">
        <v>2167</v>
      </c>
      <c r="AL180" s="395">
        <v>0.342627013630731</v>
      </c>
      <c r="AM180" s="142">
        <v>1375</v>
      </c>
      <c r="AN180" s="395">
        <v>-0.15436654366543667</v>
      </c>
      <c r="AO180" s="142">
        <v>1637</v>
      </c>
      <c r="AP180" s="395">
        <v>-3.3077377436503297E-2</v>
      </c>
      <c r="AQ180" s="142">
        <v>4141</v>
      </c>
      <c r="AR180" s="395">
        <v>0.28006182380216393</v>
      </c>
      <c r="AS180" s="142">
        <v>3162</v>
      </c>
      <c r="AT180" s="395">
        <v>0.21242331288343563</v>
      </c>
      <c r="AU180" s="142">
        <v>2837</v>
      </c>
      <c r="AV180" s="395">
        <v>-0.18780417978814767</v>
      </c>
      <c r="AW180" s="142">
        <v>957</v>
      </c>
      <c r="AX180" s="395">
        <v>0.18002466091245384</v>
      </c>
      <c r="AY180" s="142">
        <v>866</v>
      </c>
      <c r="AZ180" s="395">
        <v>1.6431924882629012E-2</v>
      </c>
      <c r="BA180" s="142">
        <v>935</v>
      </c>
      <c r="BB180" s="395">
        <v>-0.30637982195845692</v>
      </c>
    </row>
    <row r="181" spans="1:54" s="155" customFormat="1" hidden="1" outlineLevel="1" x14ac:dyDescent="0.25">
      <c r="A181" s="399"/>
      <c r="B181" s="53" t="s">
        <v>84</v>
      </c>
      <c r="C181" s="142">
        <v>462963</v>
      </c>
      <c r="D181" s="395">
        <v>4.1159445060394262E-2</v>
      </c>
      <c r="E181" s="142">
        <v>288892</v>
      </c>
      <c r="F181" s="395">
        <v>2.4463282521418606E-3</v>
      </c>
      <c r="G181" s="142">
        <v>174071</v>
      </c>
      <c r="H181" s="395">
        <v>0.11245957794905226</v>
      </c>
      <c r="I181" s="142">
        <v>37969.54534099697</v>
      </c>
      <c r="J181" s="150">
        <v>0.26072914909379463</v>
      </c>
      <c r="K181" s="142">
        <v>18379.342874471717</v>
      </c>
      <c r="L181" s="150">
        <v>0.25412347268847757</v>
      </c>
      <c r="M181" s="142">
        <v>56348.888215468687</v>
      </c>
      <c r="N181" s="150">
        <v>0.25856693872442027</v>
      </c>
      <c r="O181" s="142">
        <v>117722.11178453131</v>
      </c>
      <c r="P181" s="150">
        <v>5.3896863787120219E-2</v>
      </c>
      <c r="Q181" s="142">
        <v>164148</v>
      </c>
      <c r="R181" s="395">
        <v>-1.1662702832886729E-2</v>
      </c>
      <c r="S181" s="142">
        <v>47342</v>
      </c>
      <c r="T181" s="395">
        <v>6.4104293099572995E-2</v>
      </c>
      <c r="U181" s="142">
        <v>14527</v>
      </c>
      <c r="V181" s="395">
        <v>-6.2834655828656216E-2</v>
      </c>
      <c r="W181" s="142">
        <v>10495</v>
      </c>
      <c r="X181" s="395">
        <v>-0.12592654285000415</v>
      </c>
      <c r="Y181" s="142">
        <v>11135</v>
      </c>
      <c r="Z181" s="395">
        <v>0.24274553571428581</v>
      </c>
      <c r="AA181" s="142">
        <v>3313</v>
      </c>
      <c r="AB181" s="395">
        <v>-0.24343457410367664</v>
      </c>
      <c r="AC181" s="142">
        <v>9388</v>
      </c>
      <c r="AD181" s="395">
        <v>2.3326793110965749E-2</v>
      </c>
      <c r="AE181" s="142">
        <v>991</v>
      </c>
      <c r="AF181" s="395">
        <v>-0.53864059590316571</v>
      </c>
      <c r="AG181" s="142">
        <v>1390</v>
      </c>
      <c r="AH181" s="395">
        <v>-0.16365824308062571</v>
      </c>
      <c r="AI181" s="142">
        <v>79</v>
      </c>
      <c r="AJ181" s="395">
        <v>-0.24761904761904763</v>
      </c>
      <c r="AK181" s="142">
        <v>1778</v>
      </c>
      <c r="AL181" s="395">
        <v>-0.14478114478114479</v>
      </c>
      <c r="AM181" s="142">
        <v>2101</v>
      </c>
      <c r="AN181" s="395">
        <v>-0.12603993344425957</v>
      </c>
      <c r="AO181" s="142">
        <v>2412</v>
      </c>
      <c r="AP181" s="395">
        <v>9.4373865698729631E-2</v>
      </c>
      <c r="AQ181" s="142">
        <v>5886</v>
      </c>
      <c r="AR181" s="395">
        <v>0.5181841630126387</v>
      </c>
      <c r="AS181" s="142">
        <v>4169</v>
      </c>
      <c r="AT181" s="395">
        <v>0.14848484848484844</v>
      </c>
      <c r="AU181" s="142">
        <v>6155</v>
      </c>
      <c r="AV181" s="395">
        <v>2.2255439295798096E-2</v>
      </c>
      <c r="AW181" s="142">
        <v>992</v>
      </c>
      <c r="AX181" s="395">
        <v>0.35704514363885087</v>
      </c>
      <c r="AY181" s="142">
        <v>992</v>
      </c>
      <c r="AZ181" s="395">
        <v>0.29842931937172779</v>
      </c>
      <c r="BA181" s="142">
        <v>1599</v>
      </c>
      <c r="BB181" s="395">
        <v>-0.18667344862665314</v>
      </c>
    </row>
    <row r="182" spans="1:54" s="155" customFormat="1" hidden="1" outlineLevel="1" x14ac:dyDescent="0.25">
      <c r="A182" s="399"/>
      <c r="B182" s="53" t="s">
        <v>85</v>
      </c>
      <c r="C182" s="142">
        <v>505325</v>
      </c>
      <c r="D182" s="395">
        <v>-2.930758266709188E-2</v>
      </c>
      <c r="E182" s="142">
        <v>277337</v>
      </c>
      <c r="F182" s="395">
        <v>-0.10513358286009289</v>
      </c>
      <c r="G182" s="142">
        <v>227988</v>
      </c>
      <c r="H182" s="395">
        <v>8.2245492779903451E-2</v>
      </c>
      <c r="I182" s="142">
        <v>38902.23879281964</v>
      </c>
      <c r="J182" s="150">
        <v>-9.9525730476943242E-2</v>
      </c>
      <c r="K182" s="142">
        <v>20255.504663798787</v>
      </c>
      <c r="L182" s="150">
        <v>0.17983420412839668</v>
      </c>
      <c r="M182" s="142">
        <v>59157.743456618424</v>
      </c>
      <c r="N182" s="150">
        <v>-2.0081061971402692E-2</v>
      </c>
      <c r="O182" s="142">
        <v>168830.25654338158</v>
      </c>
      <c r="P182" s="150">
        <v>0.12334854251184102</v>
      </c>
      <c r="Q182" s="142">
        <v>150945</v>
      </c>
      <c r="R182" s="395">
        <v>-0.15442185635619099</v>
      </c>
      <c r="S182" s="142">
        <v>42190</v>
      </c>
      <c r="T182" s="395">
        <v>-0.12637442279419375</v>
      </c>
      <c r="U182" s="142">
        <v>12241</v>
      </c>
      <c r="V182" s="395">
        <v>-3.9469554300062826E-2</v>
      </c>
      <c r="W182" s="142">
        <v>9226</v>
      </c>
      <c r="X182" s="395">
        <v>-0.18426171529619806</v>
      </c>
      <c r="Y182" s="142">
        <v>11699</v>
      </c>
      <c r="Z182" s="395">
        <v>-8.6229789892993791E-2</v>
      </c>
      <c r="AA182" s="142">
        <v>2748</v>
      </c>
      <c r="AB182" s="395">
        <v>-0.40208877284595301</v>
      </c>
      <c r="AC182" s="142">
        <v>20853</v>
      </c>
      <c r="AD182" s="395">
        <v>0.33690216694448005</v>
      </c>
      <c r="AE182" s="142">
        <v>1012</v>
      </c>
      <c r="AF182" s="395">
        <v>0.56414219474497673</v>
      </c>
      <c r="AG182" s="142">
        <v>1066</v>
      </c>
      <c r="AH182" s="395">
        <v>0.29212121212121223</v>
      </c>
      <c r="AI182" s="142">
        <v>61</v>
      </c>
      <c r="AJ182" s="395">
        <v>-0.37113402061855671</v>
      </c>
      <c r="AK182" s="142">
        <v>1652</v>
      </c>
      <c r="AL182" s="395">
        <v>7.6221498371335406E-2</v>
      </c>
      <c r="AM182" s="142">
        <v>1358</v>
      </c>
      <c r="AN182" s="395">
        <v>-0.25384615384615383</v>
      </c>
      <c r="AO182" s="142">
        <v>1766</v>
      </c>
      <c r="AP182" s="395">
        <v>1.0875787063537423E-2</v>
      </c>
      <c r="AQ182" s="142">
        <v>5294</v>
      </c>
      <c r="AR182" s="395">
        <v>6.1772964300040201E-2</v>
      </c>
      <c r="AS182" s="142">
        <v>4433</v>
      </c>
      <c r="AT182" s="395">
        <v>0.33003300330033003</v>
      </c>
      <c r="AU182" s="142">
        <v>7988</v>
      </c>
      <c r="AV182" s="395">
        <v>9.2152037188952596E-2</v>
      </c>
      <c r="AW182" s="142">
        <v>700</v>
      </c>
      <c r="AX182" s="395">
        <v>0.20481927710843384</v>
      </c>
      <c r="AY182" s="142">
        <v>911</v>
      </c>
      <c r="AZ182" s="395">
        <v>0.1649616368286444</v>
      </c>
      <c r="BA182" s="142">
        <v>1194</v>
      </c>
      <c r="BB182" s="395">
        <v>-0.50208507089241028</v>
      </c>
    </row>
    <row r="183" spans="1:54" s="155" customFormat="1" hidden="1" outlineLevel="1" x14ac:dyDescent="0.25">
      <c r="A183" s="399"/>
      <c r="B183" s="53" t="s">
        <v>86</v>
      </c>
      <c r="C183" s="142">
        <v>398061</v>
      </c>
      <c r="D183" s="395">
        <v>-1.5536314465688816E-2</v>
      </c>
      <c r="E183" s="142">
        <v>250165</v>
      </c>
      <c r="F183" s="395">
        <v>-6.3048925276873669E-2</v>
      </c>
      <c r="G183" s="142">
        <v>147896</v>
      </c>
      <c r="H183" s="395">
        <v>7.6828984156570357E-2</v>
      </c>
      <c r="I183" s="142">
        <v>31222.221549400725</v>
      </c>
      <c r="J183" s="150">
        <v>0.34982233582075484</v>
      </c>
      <c r="K183" s="142">
        <v>13141.243285642415</v>
      </c>
      <c r="L183" s="150">
        <v>1.7215713830190715E-2</v>
      </c>
      <c r="M183" s="142">
        <v>44363.464835043138</v>
      </c>
      <c r="N183" s="150">
        <v>0.23062799923008015</v>
      </c>
      <c r="O183" s="142">
        <v>103532.53516480897</v>
      </c>
      <c r="P183" s="150">
        <v>2.2093854821164216E-2</v>
      </c>
      <c r="Q183" s="142">
        <v>137382</v>
      </c>
      <c r="R183" s="395">
        <v>-0.15998972778633791</v>
      </c>
      <c r="S183" s="142">
        <v>54373</v>
      </c>
      <c r="T183" s="395">
        <v>0.20390133734833049</v>
      </c>
      <c r="U183" s="142">
        <v>9997</v>
      </c>
      <c r="V183" s="395">
        <v>-0.10828650432610831</v>
      </c>
      <c r="W183" s="142">
        <v>7329</v>
      </c>
      <c r="X183" s="395">
        <v>2.4748322147650992E-2</v>
      </c>
      <c r="Y183" s="142">
        <v>8392</v>
      </c>
      <c r="Z183" s="395">
        <v>0.36211653952280476</v>
      </c>
      <c r="AA183" s="142">
        <v>2750</v>
      </c>
      <c r="AB183" s="395">
        <v>-0.2770767613038907</v>
      </c>
      <c r="AC183" s="142">
        <v>6671</v>
      </c>
      <c r="AD183" s="395">
        <v>-0.11829236056040182</v>
      </c>
      <c r="AE183" s="142">
        <v>875</v>
      </c>
      <c r="AF183" s="395">
        <v>-5.8127018299246491E-2</v>
      </c>
      <c r="AG183" s="142">
        <v>974</v>
      </c>
      <c r="AH183" s="395">
        <v>-0.16538131962296487</v>
      </c>
      <c r="AI183" s="142">
        <v>82</v>
      </c>
      <c r="AJ183" s="395">
        <v>-0.64347826086956528</v>
      </c>
      <c r="AK183" s="142">
        <v>1454</v>
      </c>
      <c r="AL183" s="395">
        <v>-0.32747456059204438</v>
      </c>
      <c r="AM183" s="142">
        <v>2061</v>
      </c>
      <c r="AN183" s="395">
        <v>-6.5306122448979598E-2</v>
      </c>
      <c r="AO183" s="142">
        <v>1858</v>
      </c>
      <c r="AP183" s="395">
        <v>0.11390887290167862</v>
      </c>
      <c r="AQ183" s="142">
        <v>5803</v>
      </c>
      <c r="AR183" s="395">
        <v>0.4254482928027512</v>
      </c>
      <c r="AS183" s="142">
        <v>3325</v>
      </c>
      <c r="AT183" s="395">
        <v>3.9712320200125051E-2</v>
      </c>
      <c r="AU183" s="142">
        <v>4447</v>
      </c>
      <c r="AV183" s="395">
        <v>0.2756741250717154</v>
      </c>
      <c r="AW183" s="142">
        <v>706</v>
      </c>
      <c r="AX183" s="395">
        <v>9.2879256965944235E-2</v>
      </c>
      <c r="AY183" s="142">
        <v>905</v>
      </c>
      <c r="AZ183" s="395">
        <v>0.14993646759847512</v>
      </c>
      <c r="BA183" s="142">
        <v>781</v>
      </c>
      <c r="BB183" s="395">
        <v>-0.57646420824295008</v>
      </c>
    </row>
    <row r="184" spans="1:54" s="155" customFormat="1" hidden="1" outlineLevel="1" x14ac:dyDescent="0.25">
      <c r="A184" s="399"/>
      <c r="B184" s="53" t="s">
        <v>87</v>
      </c>
      <c r="C184" s="142">
        <v>469864</v>
      </c>
      <c r="D184" s="395">
        <v>4.5920286709628666E-2</v>
      </c>
      <c r="E184" s="142">
        <v>353203</v>
      </c>
      <c r="F184" s="395">
        <v>-8.5028857598419272E-3</v>
      </c>
      <c r="G184" s="142">
        <v>116661</v>
      </c>
      <c r="H184" s="395">
        <v>0.25437889100351607</v>
      </c>
      <c r="I184" s="142">
        <v>26785.772291795438</v>
      </c>
      <c r="J184" s="150">
        <v>0.46573323405795208</v>
      </c>
      <c r="K184" s="142">
        <v>14067.078750600822</v>
      </c>
      <c r="L184" s="150">
        <v>0.54136111255785124</v>
      </c>
      <c r="M184" s="142">
        <v>40852.851042396258</v>
      </c>
      <c r="N184" s="150">
        <v>0.49092241890665278</v>
      </c>
      <c r="O184" s="142">
        <v>75808.148957603742</v>
      </c>
      <c r="P184" s="150">
        <v>0.15557780999978399</v>
      </c>
      <c r="Q184" s="142">
        <v>188687</v>
      </c>
      <c r="R184" s="395">
        <v>-6.0613754717169011E-2</v>
      </c>
      <c r="S184" s="142">
        <v>58096</v>
      </c>
      <c r="T184" s="395">
        <v>-3.0650893497739196E-2</v>
      </c>
      <c r="U184" s="142">
        <v>15023</v>
      </c>
      <c r="V184" s="395">
        <v>-2.4290446190816439E-2</v>
      </c>
      <c r="W184" s="142">
        <v>8497</v>
      </c>
      <c r="X184" s="395">
        <v>-9.4136460554370971E-2</v>
      </c>
      <c r="Y184" s="142">
        <v>10871</v>
      </c>
      <c r="Z184" s="395">
        <v>0.25632728533456595</v>
      </c>
      <c r="AA184" s="142">
        <v>3673</v>
      </c>
      <c r="AB184" s="395">
        <v>-7.2006063668519471E-2</v>
      </c>
      <c r="AC184" s="142">
        <v>7352</v>
      </c>
      <c r="AD184" s="395">
        <v>-3.6940005239717078E-2</v>
      </c>
      <c r="AE184" s="142">
        <v>13348</v>
      </c>
      <c r="AF184" s="395">
        <v>0.55371900826446274</v>
      </c>
      <c r="AG184" s="142">
        <v>5756</v>
      </c>
      <c r="AH184" s="395">
        <v>0.78813296054675375</v>
      </c>
      <c r="AI184" s="142">
        <v>12880</v>
      </c>
      <c r="AJ184" s="395">
        <v>0.21223529411764708</v>
      </c>
      <c r="AK184" s="142">
        <v>8176</v>
      </c>
      <c r="AL184" s="395">
        <v>0.19427402862985677</v>
      </c>
      <c r="AM184" s="142">
        <v>2446</v>
      </c>
      <c r="AN184" s="395">
        <v>-0.29692440356424254</v>
      </c>
      <c r="AO184" s="142">
        <v>2394</v>
      </c>
      <c r="AP184" s="395">
        <v>-2.7619821283509371E-2</v>
      </c>
      <c r="AQ184" s="142">
        <v>5720</v>
      </c>
      <c r="AR184" s="395">
        <v>0.13312202852614896</v>
      </c>
      <c r="AS184" s="142">
        <v>3647</v>
      </c>
      <c r="AT184" s="395">
        <v>1.928451648965912E-2</v>
      </c>
      <c r="AU184" s="142">
        <v>3592</v>
      </c>
      <c r="AV184" s="395">
        <v>4.4793484584060517E-2</v>
      </c>
      <c r="AW184" s="142">
        <v>628</v>
      </c>
      <c r="AX184" s="395">
        <v>-0.2179327521793275</v>
      </c>
      <c r="AY184" s="142">
        <v>1175</v>
      </c>
      <c r="AZ184" s="395">
        <v>0.67378917378917369</v>
      </c>
      <c r="BA184" s="142">
        <v>1242</v>
      </c>
      <c r="BB184" s="395">
        <v>-0.23522167487684731</v>
      </c>
    </row>
    <row r="185" spans="1:54" s="155" customFormat="1" hidden="1" outlineLevel="1" x14ac:dyDescent="0.25">
      <c r="A185" s="399"/>
      <c r="B185" s="53" t="s">
        <v>88</v>
      </c>
      <c r="C185" s="142">
        <v>398027</v>
      </c>
      <c r="D185" s="395">
        <v>2.4351138162212349E-2</v>
      </c>
      <c r="E185" s="142">
        <v>321935</v>
      </c>
      <c r="F185" s="395">
        <v>1.4866700922706366E-2</v>
      </c>
      <c r="G185" s="142">
        <v>76092</v>
      </c>
      <c r="H185" s="395">
        <v>6.6520898158271002E-2</v>
      </c>
      <c r="I185" s="142">
        <v>13379.408435644991</v>
      </c>
      <c r="J185" s="150">
        <v>8.877359383230532E-3</v>
      </c>
      <c r="K185" s="142">
        <v>10704.880939669225</v>
      </c>
      <c r="L185" s="150">
        <v>5.5098822517511969E-2</v>
      </c>
      <c r="M185" s="142">
        <v>24084.289375314216</v>
      </c>
      <c r="N185" s="150">
        <v>2.8911775640594106E-2</v>
      </c>
      <c r="O185" s="142">
        <v>52007.71062468578</v>
      </c>
      <c r="P185" s="150">
        <v>8.4884792469387849E-2</v>
      </c>
      <c r="Q185" s="142">
        <v>141025</v>
      </c>
      <c r="R185" s="395">
        <v>-5.9946139796557718E-2</v>
      </c>
      <c r="S185" s="142">
        <v>66963</v>
      </c>
      <c r="T185" s="395">
        <v>5.0334096684129692E-2</v>
      </c>
      <c r="U185" s="142">
        <v>10879</v>
      </c>
      <c r="V185" s="395">
        <v>0.17458432304038007</v>
      </c>
      <c r="W185" s="142">
        <v>8840</v>
      </c>
      <c r="X185" s="395">
        <v>0.14775383017398069</v>
      </c>
      <c r="Y185" s="142">
        <v>5699</v>
      </c>
      <c r="Z185" s="395">
        <v>-0.14698398443346805</v>
      </c>
      <c r="AA185" s="142">
        <v>1432</v>
      </c>
      <c r="AB185" s="395">
        <v>-0.36298932384341642</v>
      </c>
      <c r="AC185" s="142">
        <v>7889</v>
      </c>
      <c r="AD185" s="395">
        <v>0.41786484543493896</v>
      </c>
      <c r="AE185" s="142">
        <v>18895</v>
      </c>
      <c r="AF185" s="395">
        <v>0.102842467752291</v>
      </c>
      <c r="AG185" s="142">
        <v>11155</v>
      </c>
      <c r="AH185" s="395">
        <v>5.11684885035808E-2</v>
      </c>
      <c r="AI185" s="142">
        <v>18350</v>
      </c>
      <c r="AJ185" s="395">
        <v>0.10923049023756271</v>
      </c>
      <c r="AK185" s="142">
        <v>12277</v>
      </c>
      <c r="AL185" s="395">
        <v>0.23660354552780016</v>
      </c>
      <c r="AM185" s="142">
        <v>2444</v>
      </c>
      <c r="AN185" s="395">
        <v>-0.18614718614718617</v>
      </c>
      <c r="AO185" s="142">
        <v>3257</v>
      </c>
      <c r="AP185" s="395">
        <v>0.17623690863127472</v>
      </c>
      <c r="AQ185" s="142">
        <v>3809</v>
      </c>
      <c r="AR185" s="395">
        <v>-0.20496764767271969</v>
      </c>
      <c r="AS185" s="142">
        <v>2475</v>
      </c>
      <c r="AT185" s="395">
        <v>-6.5332326283987885E-2</v>
      </c>
      <c r="AU185" s="142">
        <v>2218</v>
      </c>
      <c r="AV185" s="395">
        <v>-7.1620411817368002E-3</v>
      </c>
      <c r="AW185" s="142">
        <v>598</v>
      </c>
      <c r="AX185" s="395">
        <v>-0.20266666666666666</v>
      </c>
      <c r="AY185" s="142">
        <v>1234</v>
      </c>
      <c r="AZ185" s="395">
        <v>1.009771986970684</v>
      </c>
      <c r="BA185" s="142">
        <v>2496</v>
      </c>
      <c r="BB185" s="395">
        <v>1.5865284974093266</v>
      </c>
    </row>
    <row r="186" spans="1:54" s="155" customFormat="1" hidden="1" outlineLevel="1" x14ac:dyDescent="0.25">
      <c r="A186" s="399"/>
      <c r="B186" s="53" t="s">
        <v>89</v>
      </c>
      <c r="C186" s="142">
        <v>415444</v>
      </c>
      <c r="D186" s="395">
        <v>7.364297011484755E-2</v>
      </c>
      <c r="E186" s="142">
        <v>329426</v>
      </c>
      <c r="F186" s="395">
        <v>4.5551203844176325E-2</v>
      </c>
      <c r="G186" s="142">
        <v>86018</v>
      </c>
      <c r="H186" s="395">
        <v>0.19678882488799854</v>
      </c>
      <c r="I186" s="142">
        <v>18726.482589639934</v>
      </c>
      <c r="J186" s="150">
        <v>0.30810166538280481</v>
      </c>
      <c r="K186" s="142">
        <v>12127.18826059552</v>
      </c>
      <c r="L186" s="150">
        <v>0.26504213113383868</v>
      </c>
      <c r="M186" s="142">
        <v>30853.670850235452</v>
      </c>
      <c r="N186" s="150">
        <v>0.29083186594723576</v>
      </c>
      <c r="O186" s="142">
        <v>55164.32914976454</v>
      </c>
      <c r="P186" s="150">
        <v>0.1499315033908446</v>
      </c>
      <c r="Q186" s="142">
        <v>162482</v>
      </c>
      <c r="R186" s="395">
        <v>3.5141368194385958E-2</v>
      </c>
      <c r="S186" s="142">
        <v>53725</v>
      </c>
      <c r="T186" s="395">
        <v>8.4937094852480799E-2</v>
      </c>
      <c r="U186" s="142">
        <v>11210</v>
      </c>
      <c r="V186" s="395">
        <v>-4.0486176495763027E-2</v>
      </c>
      <c r="W186" s="142">
        <v>9322</v>
      </c>
      <c r="X186" s="395">
        <v>-8.8669469156320235E-2</v>
      </c>
      <c r="Y186" s="142">
        <v>7938</v>
      </c>
      <c r="Z186" s="395">
        <v>4.1185729275970528E-2</v>
      </c>
      <c r="AA186" s="142">
        <v>1872</v>
      </c>
      <c r="AB186" s="395">
        <v>-0.16503122212310439</v>
      </c>
      <c r="AC186" s="142">
        <v>7649</v>
      </c>
      <c r="AD186" s="395">
        <v>-0.16037321624588363</v>
      </c>
      <c r="AE186" s="142">
        <v>16156</v>
      </c>
      <c r="AF186" s="395">
        <v>9.7181663837011989E-2</v>
      </c>
      <c r="AG186" s="142">
        <v>9066</v>
      </c>
      <c r="AH186" s="395">
        <v>-2.0315539226280488E-2</v>
      </c>
      <c r="AI186" s="142">
        <v>19376</v>
      </c>
      <c r="AJ186" s="395">
        <v>0.11638626411615571</v>
      </c>
      <c r="AK186" s="142">
        <v>12696</v>
      </c>
      <c r="AL186" s="395">
        <v>0.31510254816656302</v>
      </c>
      <c r="AM186" s="142">
        <v>1651</v>
      </c>
      <c r="AN186" s="395">
        <v>-0.15593047034764829</v>
      </c>
      <c r="AO186" s="142">
        <v>2405</v>
      </c>
      <c r="AP186" s="395">
        <v>9.2188919164396088E-2</v>
      </c>
      <c r="AQ186" s="142">
        <v>4602</v>
      </c>
      <c r="AR186" s="395">
        <v>0.150787696924231</v>
      </c>
      <c r="AS186" s="142">
        <v>2749</v>
      </c>
      <c r="AT186" s="395">
        <v>9.9160335865653648E-2</v>
      </c>
      <c r="AU186" s="142">
        <v>2877</v>
      </c>
      <c r="AV186" s="395">
        <v>3.8253338145074034E-2</v>
      </c>
      <c r="AW186" s="142">
        <v>924</v>
      </c>
      <c r="AX186" s="395">
        <v>0.1227217496962334</v>
      </c>
      <c r="AY186" s="142">
        <v>1027</v>
      </c>
      <c r="AZ186" s="395">
        <v>5.8762886597938158E-2</v>
      </c>
      <c r="BA186" s="142">
        <v>1699</v>
      </c>
      <c r="BB186" s="395">
        <v>0.14026845637583896</v>
      </c>
    </row>
    <row r="187" spans="1:54" s="155" customFormat="1" ht="15.75" collapsed="1" x14ac:dyDescent="0.25">
      <c r="A187" s="390">
        <v>816394</v>
      </c>
      <c r="B187" s="65">
        <v>2004</v>
      </c>
      <c r="C187" s="66">
        <v>5015977</v>
      </c>
      <c r="D187" s="151">
        <v>2.4086142862713711E-2</v>
      </c>
      <c r="E187" s="66">
        <v>3644189</v>
      </c>
      <c r="F187" s="151">
        <v>-2.1858225735260639E-3</v>
      </c>
      <c r="G187" s="66">
        <v>1371788</v>
      </c>
      <c r="H187" s="151">
        <v>0.10110279805206335</v>
      </c>
      <c r="I187" s="66">
        <v>284982.30911462044</v>
      </c>
      <c r="J187" s="151">
        <v>7.5041774151591634E-2</v>
      </c>
      <c r="K187" s="66">
        <v>152745.41680309339</v>
      </c>
      <c r="L187" s="151">
        <v>5.1622585551564404E-2</v>
      </c>
      <c r="M187" s="66">
        <v>437727.72591771383</v>
      </c>
      <c r="N187" s="151">
        <v>6.6752059884634063E-2</v>
      </c>
      <c r="O187" s="66">
        <v>934060.2740821382</v>
      </c>
      <c r="P187" s="151">
        <v>0.11797350372954241</v>
      </c>
      <c r="Q187" s="66">
        <v>1889908</v>
      </c>
      <c r="R187" s="151">
        <v>-5.0691300037851716E-3</v>
      </c>
      <c r="S187" s="66">
        <v>650559</v>
      </c>
      <c r="T187" s="151">
        <v>-1.0765784875896967E-2</v>
      </c>
      <c r="U187" s="66">
        <v>149787</v>
      </c>
      <c r="V187" s="151">
        <v>-4.4555150154364287E-2</v>
      </c>
      <c r="W187" s="66">
        <v>111458</v>
      </c>
      <c r="X187" s="151">
        <v>-7.8988902385615289E-2</v>
      </c>
      <c r="Y187" s="66">
        <v>112959</v>
      </c>
      <c r="Z187" s="151">
        <v>-5.1282912694746607E-2</v>
      </c>
      <c r="AA187" s="66">
        <v>32483</v>
      </c>
      <c r="AB187" s="151">
        <v>-0.17325019088826676</v>
      </c>
      <c r="AC187" s="66">
        <v>112750</v>
      </c>
      <c r="AD187" s="151">
        <v>-6.1876388252301018E-3</v>
      </c>
      <c r="AE187" s="66">
        <v>101267</v>
      </c>
      <c r="AF187" s="151">
        <v>-4.1685593156181366E-2</v>
      </c>
      <c r="AG187" s="66">
        <v>63791</v>
      </c>
      <c r="AH187" s="151">
        <v>7.1937489497563512E-2</v>
      </c>
      <c r="AI187" s="66">
        <v>108029</v>
      </c>
      <c r="AJ187" s="151">
        <v>0.1414005874521902</v>
      </c>
      <c r="AK187" s="66">
        <v>84343</v>
      </c>
      <c r="AL187" s="151">
        <v>0.24583456425406203</v>
      </c>
      <c r="AM187" s="66">
        <v>24758</v>
      </c>
      <c r="AN187" s="151">
        <v>-0.13518233896884169</v>
      </c>
      <c r="AO187" s="66">
        <v>28014</v>
      </c>
      <c r="AP187" s="151">
        <v>-8.5294638117147104E-3</v>
      </c>
      <c r="AQ187" s="66">
        <v>56101</v>
      </c>
      <c r="AR187" s="151">
        <v>0.1729494658052646</v>
      </c>
      <c r="AS187" s="66">
        <v>38161</v>
      </c>
      <c r="AT187" s="151">
        <v>0.10778564793311651</v>
      </c>
      <c r="AU187" s="66">
        <v>43323</v>
      </c>
      <c r="AV187" s="151">
        <v>4.7562626946513253E-2</v>
      </c>
      <c r="AW187" s="66">
        <v>10144</v>
      </c>
      <c r="AX187" s="151">
        <v>1.9907500502714726E-2</v>
      </c>
      <c r="AY187" s="66">
        <v>11338</v>
      </c>
      <c r="AZ187" s="151">
        <v>0.24991731892845337</v>
      </c>
      <c r="BA187" s="66">
        <v>15016</v>
      </c>
      <c r="BB187" s="151">
        <v>-0.18119853863351332</v>
      </c>
    </row>
    <row r="188" spans="1:54" s="155" customFormat="1" hidden="1" outlineLevel="1" x14ac:dyDescent="0.25">
      <c r="A188" s="399"/>
      <c r="B188" s="53" t="s">
        <v>78</v>
      </c>
      <c r="C188" s="142">
        <v>376139</v>
      </c>
      <c r="D188" s="395">
        <v>1.6388614169058124E-2</v>
      </c>
      <c r="E188" s="142">
        <v>321868</v>
      </c>
      <c r="F188" s="395">
        <v>8.3741913250521272E-3</v>
      </c>
      <c r="G188" s="142">
        <v>54271</v>
      </c>
      <c r="H188" s="395">
        <v>6.6667976964956077E-2</v>
      </c>
      <c r="I188" s="142">
        <v>12185.128133255008</v>
      </c>
      <c r="J188" s="150" t="s">
        <v>90</v>
      </c>
      <c r="K188" s="142">
        <v>8280.8908941846366</v>
      </c>
      <c r="L188" s="150" t="s">
        <v>90</v>
      </c>
      <c r="M188" s="142">
        <v>20466.019027439645</v>
      </c>
      <c r="N188" s="150"/>
      <c r="O188" s="142">
        <v>33804.980972560355</v>
      </c>
      <c r="P188" s="150" t="s">
        <v>90</v>
      </c>
      <c r="Q188" s="142">
        <v>145616</v>
      </c>
      <c r="R188" s="395">
        <v>1.2713161042646082E-2</v>
      </c>
      <c r="S188" s="142">
        <v>58369</v>
      </c>
      <c r="T188" s="395">
        <v>8.2932893003580865E-2</v>
      </c>
      <c r="U188" s="142">
        <v>14000</v>
      </c>
      <c r="V188" s="395">
        <v>0.26069338135974784</v>
      </c>
      <c r="W188" s="142">
        <v>10881</v>
      </c>
      <c r="X188" s="395">
        <v>5.2626487375447395E-2</v>
      </c>
      <c r="Y188" s="142">
        <v>8038</v>
      </c>
      <c r="Z188" s="395">
        <v>-2.8875196327171726E-2</v>
      </c>
      <c r="AA188" s="142">
        <v>2398</v>
      </c>
      <c r="AB188" s="395">
        <v>0.18128078817733995</v>
      </c>
      <c r="AC188" s="142">
        <v>13793</v>
      </c>
      <c r="AD188" s="395">
        <v>0.11269764440141983</v>
      </c>
      <c r="AE188" s="142">
        <v>17455</v>
      </c>
      <c r="AF188" s="395">
        <v>-0.3662636604581927</v>
      </c>
      <c r="AG188" s="142">
        <v>8777</v>
      </c>
      <c r="AH188" s="395">
        <v>-0.14877315488313447</v>
      </c>
      <c r="AI188" s="142">
        <v>15543</v>
      </c>
      <c r="AJ188" s="395">
        <v>0.20497713001007822</v>
      </c>
      <c r="AK188" s="142">
        <v>9297</v>
      </c>
      <c r="AL188" s="395">
        <v>-9.2001171989452124E-2</v>
      </c>
      <c r="AM188" s="142">
        <v>2151</v>
      </c>
      <c r="AN188" s="395">
        <v>2.5751072961373467E-2</v>
      </c>
      <c r="AO188" s="142">
        <v>3482</v>
      </c>
      <c r="AP188" s="395">
        <v>0.46179680940386225</v>
      </c>
      <c r="AQ188" s="142">
        <v>4237</v>
      </c>
      <c r="AR188" s="395">
        <v>-4.8292902066486953E-2</v>
      </c>
      <c r="AS188" s="142">
        <v>3175</v>
      </c>
      <c r="AT188" s="395">
        <v>0.22634221707222868</v>
      </c>
      <c r="AU188" s="142">
        <v>1936</v>
      </c>
      <c r="AV188" s="395">
        <v>1.4143530644316504E-2</v>
      </c>
      <c r="AW188" s="142">
        <v>800</v>
      </c>
      <c r="AX188" s="395">
        <v>-0.14621131270010668</v>
      </c>
      <c r="AY188" s="142">
        <v>757</v>
      </c>
      <c r="AZ188" s="395">
        <v>-0.27281460134486069</v>
      </c>
      <c r="BA188" s="142">
        <v>1163</v>
      </c>
      <c r="BB188" s="395">
        <v>0.20643153526970948</v>
      </c>
    </row>
    <row r="189" spans="1:54" s="155" customFormat="1" hidden="1" outlineLevel="1" x14ac:dyDescent="0.25">
      <c r="A189" s="399"/>
      <c r="B189" s="53" t="s">
        <v>79</v>
      </c>
      <c r="C189" s="142">
        <v>383425</v>
      </c>
      <c r="D189" s="395">
        <v>-4.9309219661205272E-2</v>
      </c>
      <c r="E189" s="142">
        <v>320600</v>
      </c>
      <c r="F189" s="395">
        <v>-5.9413057318300377E-2</v>
      </c>
      <c r="G189" s="142">
        <v>62825</v>
      </c>
      <c r="H189" s="395">
        <v>5.8276364451417262E-3</v>
      </c>
      <c r="I189" s="142">
        <v>17008.254967491899</v>
      </c>
      <c r="J189" s="150" t="s">
        <v>90</v>
      </c>
      <c r="K189" s="142">
        <v>9557.1349952781511</v>
      </c>
      <c r="L189" s="150" t="s">
        <v>90</v>
      </c>
      <c r="M189" s="142">
        <v>26565.389962770052</v>
      </c>
      <c r="N189" s="150"/>
      <c r="O189" s="142">
        <v>36259.610037292776</v>
      </c>
      <c r="P189" s="150" t="s">
        <v>90</v>
      </c>
      <c r="Q189" s="142">
        <v>145862</v>
      </c>
      <c r="R189" s="395">
        <v>-2.5507749866381602E-2</v>
      </c>
      <c r="S189" s="142">
        <v>61981</v>
      </c>
      <c r="T189" s="395">
        <v>3.287894947340364E-2</v>
      </c>
      <c r="U189" s="142">
        <v>15036</v>
      </c>
      <c r="V189" s="395">
        <v>0.12368283386891865</v>
      </c>
      <c r="W189" s="142">
        <v>10652</v>
      </c>
      <c r="X189" s="395">
        <v>-0.10162773045458384</v>
      </c>
      <c r="Y189" s="142">
        <v>13230</v>
      </c>
      <c r="Z189" s="395">
        <v>-9.637319855201143E-2</v>
      </c>
      <c r="AA189" s="142">
        <v>2148</v>
      </c>
      <c r="AB189" s="395">
        <v>-2.9371893357433398E-2</v>
      </c>
      <c r="AC189" s="142">
        <v>11346</v>
      </c>
      <c r="AD189" s="395">
        <v>-0.11373222933916571</v>
      </c>
      <c r="AE189" s="142">
        <v>15114</v>
      </c>
      <c r="AF189" s="395">
        <v>-0.38678135270012581</v>
      </c>
      <c r="AG189" s="142">
        <v>8749</v>
      </c>
      <c r="AH189" s="395">
        <v>-0.1425071057532098</v>
      </c>
      <c r="AI189" s="142">
        <v>12920</v>
      </c>
      <c r="AJ189" s="395">
        <v>3.8418260729786269E-2</v>
      </c>
      <c r="AK189" s="142">
        <v>8443</v>
      </c>
      <c r="AL189" s="395">
        <v>-0.18942012288786481</v>
      </c>
      <c r="AM189" s="142">
        <v>2343</v>
      </c>
      <c r="AN189" s="395">
        <v>-6.3174730107956822E-2</v>
      </c>
      <c r="AO189" s="142">
        <v>3047</v>
      </c>
      <c r="AP189" s="395">
        <v>2.282645182947296E-2</v>
      </c>
      <c r="AQ189" s="142">
        <v>2158</v>
      </c>
      <c r="AR189" s="395">
        <v>-0.35735556879094699</v>
      </c>
      <c r="AS189" s="142">
        <v>2580</v>
      </c>
      <c r="AT189" s="395">
        <v>-0.17466410748560457</v>
      </c>
      <c r="AU189" s="142">
        <v>2276</v>
      </c>
      <c r="AV189" s="395">
        <v>-0.27791878172588835</v>
      </c>
      <c r="AW189" s="142">
        <v>1172</v>
      </c>
      <c r="AX189" s="395">
        <v>-8.5251491901106036E-4</v>
      </c>
      <c r="AY189" s="142">
        <v>690</v>
      </c>
      <c r="AZ189" s="395">
        <v>-0.32153392330383479</v>
      </c>
      <c r="BA189" s="142">
        <v>853</v>
      </c>
      <c r="BB189" s="395">
        <v>-0.32031872509960158</v>
      </c>
    </row>
    <row r="190" spans="1:54" s="155" customFormat="1" hidden="1" outlineLevel="1" x14ac:dyDescent="0.25">
      <c r="A190" s="399"/>
      <c r="B190" s="53" t="s">
        <v>80</v>
      </c>
      <c r="C190" s="142">
        <v>403799</v>
      </c>
      <c r="D190" s="395">
        <v>-0.15613963227826144</v>
      </c>
      <c r="E190" s="142">
        <v>325909</v>
      </c>
      <c r="F190" s="395">
        <v>-0.1717708468339344</v>
      </c>
      <c r="G190" s="142">
        <v>77890</v>
      </c>
      <c r="H190" s="395">
        <v>-8.3787185489278104E-2</v>
      </c>
      <c r="I190" s="142">
        <v>20748.284482772051</v>
      </c>
      <c r="J190" s="150" t="s">
        <v>90</v>
      </c>
      <c r="K190" s="142">
        <v>10910.1955459412</v>
      </c>
      <c r="L190" s="150" t="s">
        <v>90</v>
      </c>
      <c r="M190" s="142">
        <v>31658.480028713253</v>
      </c>
      <c r="N190" s="150"/>
      <c r="O190" s="142">
        <v>46231.519971286747</v>
      </c>
      <c r="P190" s="150" t="s">
        <v>90</v>
      </c>
      <c r="Q190" s="142">
        <v>139727</v>
      </c>
      <c r="R190" s="395">
        <v>-0.24910657186923979</v>
      </c>
      <c r="S190" s="142">
        <v>68420</v>
      </c>
      <c r="T190" s="395">
        <v>-1.8491156091752892E-2</v>
      </c>
      <c r="U190" s="142">
        <v>13246</v>
      </c>
      <c r="V190" s="395">
        <v>-7.2668720246429563E-2</v>
      </c>
      <c r="W190" s="142">
        <v>11104</v>
      </c>
      <c r="X190" s="395">
        <v>4.3020852902498685E-2</v>
      </c>
      <c r="Y190" s="142">
        <v>14037</v>
      </c>
      <c r="Z190" s="395">
        <v>-0.13634405955823536</v>
      </c>
      <c r="AA190" s="142">
        <v>2478</v>
      </c>
      <c r="AB190" s="395">
        <v>-3.76699029126214E-2</v>
      </c>
      <c r="AC190" s="142">
        <v>10785</v>
      </c>
      <c r="AD190" s="395">
        <v>-4.5575221238938091E-2</v>
      </c>
      <c r="AE190" s="142">
        <v>16531</v>
      </c>
      <c r="AF190" s="395">
        <v>-0.38438908129445504</v>
      </c>
      <c r="AG190" s="142">
        <v>9356</v>
      </c>
      <c r="AH190" s="395">
        <v>-0.24657754871960058</v>
      </c>
      <c r="AI190" s="142">
        <v>14993</v>
      </c>
      <c r="AJ190" s="395">
        <v>0.14275914634146347</v>
      </c>
      <c r="AK190" s="142">
        <v>9912</v>
      </c>
      <c r="AL190" s="395">
        <v>-8.6451612903225783E-2</v>
      </c>
      <c r="AM190" s="142">
        <v>2916</v>
      </c>
      <c r="AN190" s="395">
        <v>0.20049403046521208</v>
      </c>
      <c r="AO190" s="142">
        <v>2495</v>
      </c>
      <c r="AP190" s="395">
        <v>-0.35429606625258803</v>
      </c>
      <c r="AQ190" s="142">
        <v>2811</v>
      </c>
      <c r="AR190" s="395">
        <v>-6.7042814470627321E-2</v>
      </c>
      <c r="AS190" s="142">
        <v>2013</v>
      </c>
      <c r="AT190" s="395">
        <v>-0.30753353973168218</v>
      </c>
      <c r="AU190" s="142">
        <v>2239</v>
      </c>
      <c r="AV190" s="395">
        <v>-0.36355884025014218</v>
      </c>
      <c r="AW190" s="142">
        <v>1136</v>
      </c>
      <c r="AX190" s="395">
        <v>-2.5728987993138941E-2</v>
      </c>
      <c r="AY190" s="142">
        <v>649</v>
      </c>
      <c r="AZ190" s="395">
        <v>-0.24004683840749419</v>
      </c>
      <c r="BA190" s="142">
        <v>1061</v>
      </c>
      <c r="BB190" s="395">
        <v>-0.36122817579771227</v>
      </c>
    </row>
    <row r="191" spans="1:54" s="155" customFormat="1" hidden="1" outlineLevel="1" x14ac:dyDescent="0.25">
      <c r="A191" s="399"/>
      <c r="B191" s="53" t="s">
        <v>81</v>
      </c>
      <c r="C191" s="142">
        <v>425587</v>
      </c>
      <c r="D191" s="395">
        <v>0.16321281759741102</v>
      </c>
      <c r="E191" s="142">
        <v>316719</v>
      </c>
      <c r="F191" s="395">
        <v>8.862460687095064E-2</v>
      </c>
      <c r="G191" s="142">
        <v>108868</v>
      </c>
      <c r="H191" s="395">
        <v>0.452793680024554</v>
      </c>
      <c r="I191" s="142">
        <v>24490.881981858573</v>
      </c>
      <c r="J191" s="150" t="s">
        <v>90</v>
      </c>
      <c r="K191" s="142">
        <v>17012.382166317384</v>
      </c>
      <c r="L191" s="150" t="s">
        <v>90</v>
      </c>
      <c r="M191" s="142">
        <v>41503.264148175957</v>
      </c>
      <c r="N191" s="150"/>
      <c r="O191" s="142">
        <v>67364.735851824036</v>
      </c>
      <c r="P191" s="150" t="s">
        <v>90</v>
      </c>
      <c r="Q191" s="142">
        <v>154803</v>
      </c>
      <c r="R191" s="395">
        <v>0.11696117408527118</v>
      </c>
      <c r="S191" s="142">
        <v>65444</v>
      </c>
      <c r="T191" s="395">
        <v>0.20149075620995438</v>
      </c>
      <c r="U191" s="142">
        <v>13811</v>
      </c>
      <c r="V191" s="395">
        <v>-4.3493316711683661E-2</v>
      </c>
      <c r="W191" s="142">
        <v>11806</v>
      </c>
      <c r="X191" s="395">
        <v>-1.1388377156255181E-2</v>
      </c>
      <c r="Y191" s="142">
        <v>15771</v>
      </c>
      <c r="Z191" s="395">
        <v>-6.889833510449872E-2</v>
      </c>
      <c r="AA191" s="142">
        <v>2491</v>
      </c>
      <c r="AB191" s="395">
        <v>0.25050200803212852</v>
      </c>
      <c r="AC191" s="142">
        <v>11365</v>
      </c>
      <c r="AD191" s="395">
        <v>-3.4081251062383133E-2</v>
      </c>
      <c r="AE191" s="142">
        <v>8330</v>
      </c>
      <c r="AF191" s="395">
        <v>-0.23282372444280719</v>
      </c>
      <c r="AG191" s="142">
        <v>4408</v>
      </c>
      <c r="AH191" s="395">
        <v>0.18974358974358974</v>
      </c>
      <c r="AI191" s="142">
        <v>5748</v>
      </c>
      <c r="AJ191" s="395">
        <v>0.13171884229178965</v>
      </c>
      <c r="AK191" s="142">
        <v>4580</v>
      </c>
      <c r="AL191" s="395">
        <v>-4.9398090493980917E-2</v>
      </c>
      <c r="AM191" s="142">
        <v>2539</v>
      </c>
      <c r="AN191" s="395">
        <v>0.21367112810707467</v>
      </c>
      <c r="AO191" s="142">
        <v>2458</v>
      </c>
      <c r="AP191" s="395">
        <v>-0.18690043003638768</v>
      </c>
      <c r="AQ191" s="142">
        <v>3840</v>
      </c>
      <c r="AR191" s="395">
        <v>0.14319738017267047</v>
      </c>
      <c r="AS191" s="142">
        <v>2318</v>
      </c>
      <c r="AT191" s="395">
        <v>3.9461883408071774E-2</v>
      </c>
      <c r="AU191" s="142">
        <v>3267</v>
      </c>
      <c r="AV191" s="395">
        <v>0.14792691496837662</v>
      </c>
      <c r="AW191" s="142">
        <v>1000</v>
      </c>
      <c r="AX191" s="395">
        <v>0.62866449511400657</v>
      </c>
      <c r="AY191" s="142">
        <v>757</v>
      </c>
      <c r="AZ191" s="395">
        <v>0.24302134646962226</v>
      </c>
      <c r="BA191" s="142">
        <v>1983</v>
      </c>
      <c r="BB191" s="395">
        <v>0.26871401151631469</v>
      </c>
    </row>
    <row r="192" spans="1:54" s="155" customFormat="1" hidden="1" outlineLevel="1" x14ac:dyDescent="0.25">
      <c r="A192" s="399"/>
      <c r="B192" s="53" t="s">
        <v>82</v>
      </c>
      <c r="C192" s="142">
        <v>378633</v>
      </c>
      <c r="D192" s="395">
        <v>0.10060053949724446</v>
      </c>
      <c r="E192" s="142">
        <v>279838</v>
      </c>
      <c r="F192" s="395">
        <v>6.3565844333043131E-2</v>
      </c>
      <c r="G192" s="142">
        <v>98795</v>
      </c>
      <c r="H192" s="395">
        <v>0.22103298686210771</v>
      </c>
      <c r="I192" s="142">
        <v>27668.630011805617</v>
      </c>
      <c r="J192" s="150" t="s">
        <v>90</v>
      </c>
      <c r="K192" s="142">
        <v>13061.719738183394</v>
      </c>
      <c r="L192" s="150" t="s">
        <v>90</v>
      </c>
      <c r="M192" s="142">
        <v>40730.349749989007</v>
      </c>
      <c r="N192" s="150"/>
      <c r="O192" s="142">
        <v>58064.650250010985</v>
      </c>
      <c r="P192" s="150" t="s">
        <v>90</v>
      </c>
      <c r="Q192" s="142">
        <v>160042</v>
      </c>
      <c r="R192" s="395">
        <v>6.8806389784892286E-2</v>
      </c>
      <c r="S192" s="142">
        <v>53175</v>
      </c>
      <c r="T192" s="395">
        <v>0.15319554986879491</v>
      </c>
      <c r="U192" s="142">
        <v>14212</v>
      </c>
      <c r="V192" s="395">
        <v>6.3215381162564421E-2</v>
      </c>
      <c r="W192" s="142">
        <v>9945</v>
      </c>
      <c r="X192" s="395">
        <v>7.4554294975688773E-2</v>
      </c>
      <c r="Y192" s="142">
        <v>10944</v>
      </c>
      <c r="Z192" s="395">
        <v>0.14716981132075468</v>
      </c>
      <c r="AA192" s="142">
        <v>4112</v>
      </c>
      <c r="AB192" s="395">
        <v>-0.29078992756122801</v>
      </c>
      <c r="AC192" s="142">
        <v>5090</v>
      </c>
      <c r="AD192" s="395">
        <v>-0.19411019632678905</v>
      </c>
      <c r="AE192" s="142">
        <v>1940</v>
      </c>
      <c r="AF192" s="395">
        <v>2.9723991507430991E-2</v>
      </c>
      <c r="AG192" s="142">
        <v>550</v>
      </c>
      <c r="AH192" s="395">
        <v>6.7961165048543659E-2</v>
      </c>
      <c r="AI192" s="142">
        <v>357</v>
      </c>
      <c r="AJ192" s="395">
        <v>0.17049180327868863</v>
      </c>
      <c r="AK192" s="142">
        <v>1650</v>
      </c>
      <c r="AL192" s="395">
        <v>-0.15079773546062791</v>
      </c>
      <c r="AM192" s="142">
        <v>2186</v>
      </c>
      <c r="AN192" s="395">
        <v>-0.22619469026548678</v>
      </c>
      <c r="AO192" s="142">
        <v>2028</v>
      </c>
      <c r="AP192" s="395">
        <v>-0.15920398009950254</v>
      </c>
      <c r="AQ192" s="142">
        <v>4776</v>
      </c>
      <c r="AR192" s="395">
        <v>0.37320299022426684</v>
      </c>
      <c r="AS192" s="142">
        <v>2866</v>
      </c>
      <c r="AT192" s="395">
        <v>0.11387485425573263</v>
      </c>
      <c r="AU192" s="142">
        <v>2881</v>
      </c>
      <c r="AV192" s="395">
        <v>3.4099066762383279E-2</v>
      </c>
      <c r="AW192" s="142">
        <v>693</v>
      </c>
      <c r="AX192" s="395">
        <v>0.125</v>
      </c>
      <c r="AY192" s="142">
        <v>747</v>
      </c>
      <c r="AZ192" s="395">
        <v>5.508474576271194E-2</v>
      </c>
      <c r="BA192" s="142">
        <v>1644</v>
      </c>
      <c r="BB192" s="395">
        <v>-0.44119646498980281</v>
      </c>
    </row>
    <row r="193" spans="1:54" s="155" customFormat="1" hidden="1" outlineLevel="1" x14ac:dyDescent="0.25">
      <c r="A193" s="399"/>
      <c r="B193" s="53" t="s">
        <v>83</v>
      </c>
      <c r="C193" s="142">
        <v>336086</v>
      </c>
      <c r="D193" s="395">
        <v>2.9274406529296026E-3</v>
      </c>
      <c r="E193" s="142">
        <v>233607</v>
      </c>
      <c r="F193" s="395">
        <v>-4.6225640900015907E-2</v>
      </c>
      <c r="G193" s="142">
        <v>102479</v>
      </c>
      <c r="H193" s="395">
        <v>0.1364331973030517</v>
      </c>
      <c r="I193" s="142">
        <v>20686.543981927047</v>
      </c>
      <c r="J193" s="150" t="s">
        <v>90</v>
      </c>
      <c r="K193" s="142">
        <v>12824.34041699378</v>
      </c>
      <c r="L193" s="150" t="s">
        <v>90</v>
      </c>
      <c r="M193" s="142">
        <v>33510.884398920825</v>
      </c>
      <c r="N193" s="150"/>
      <c r="O193" s="142">
        <v>68968.11560107916</v>
      </c>
      <c r="P193" s="150" t="s">
        <v>90</v>
      </c>
      <c r="Q193" s="142">
        <v>137497</v>
      </c>
      <c r="R193" s="395">
        <v>-3.6650131719074053E-2</v>
      </c>
      <c r="S193" s="142">
        <v>39097</v>
      </c>
      <c r="T193" s="395">
        <v>-0.10500412050178554</v>
      </c>
      <c r="U193" s="142">
        <v>10669</v>
      </c>
      <c r="V193" s="395">
        <v>0.14070351758793964</v>
      </c>
      <c r="W193" s="142">
        <v>8849</v>
      </c>
      <c r="X193" s="395">
        <v>2.6089981447124266E-2</v>
      </c>
      <c r="Y193" s="142">
        <v>6163</v>
      </c>
      <c r="Z193" s="395">
        <v>-0.22837110304244401</v>
      </c>
      <c r="AA193" s="142">
        <v>4436</v>
      </c>
      <c r="AB193" s="395">
        <v>-3.711742999782941E-2</v>
      </c>
      <c r="AC193" s="142">
        <v>6427</v>
      </c>
      <c r="AD193" s="395">
        <v>-0.11534755677907782</v>
      </c>
      <c r="AE193" s="142">
        <v>2129</v>
      </c>
      <c r="AF193" s="395">
        <v>0.1633879781420764</v>
      </c>
      <c r="AG193" s="142">
        <v>931</v>
      </c>
      <c r="AH193" s="395">
        <v>0.25981055480378901</v>
      </c>
      <c r="AI193" s="142">
        <v>129</v>
      </c>
      <c r="AJ193" s="395">
        <v>0.61250000000000004</v>
      </c>
      <c r="AK193" s="142">
        <v>1614</v>
      </c>
      <c r="AL193" s="395">
        <v>-0.20453425332676201</v>
      </c>
      <c r="AM193" s="142">
        <v>1626</v>
      </c>
      <c r="AN193" s="395">
        <v>-0.36335160532498045</v>
      </c>
      <c r="AO193" s="142">
        <v>1693</v>
      </c>
      <c r="AP193" s="395">
        <v>-5.0476724621424607E-2</v>
      </c>
      <c r="AQ193" s="142">
        <v>3235</v>
      </c>
      <c r="AR193" s="395">
        <v>0.25436215587436983</v>
      </c>
      <c r="AS193" s="142">
        <v>2608</v>
      </c>
      <c r="AT193" s="395">
        <v>3.0422757803239886E-2</v>
      </c>
      <c r="AU193" s="142">
        <v>3493</v>
      </c>
      <c r="AV193" s="395">
        <v>-8.7274627645675507E-2</v>
      </c>
      <c r="AW193" s="142">
        <v>811</v>
      </c>
      <c r="AX193" s="395">
        <v>0.24769230769230766</v>
      </c>
      <c r="AY193" s="142">
        <v>852</v>
      </c>
      <c r="AZ193" s="395">
        <v>0.39901477832512322</v>
      </c>
      <c r="BA193" s="142">
        <v>1348</v>
      </c>
      <c r="BB193" s="395">
        <v>-8.2993197278911524E-2</v>
      </c>
    </row>
    <row r="194" spans="1:54" s="155" customFormat="1" hidden="1" outlineLevel="1" x14ac:dyDescent="0.25">
      <c r="A194" s="399"/>
      <c r="B194" s="53" t="s">
        <v>84</v>
      </c>
      <c r="C194" s="142">
        <v>444661</v>
      </c>
      <c r="D194" s="395">
        <v>4.7052008693625025E-2</v>
      </c>
      <c r="E194" s="142">
        <v>288187</v>
      </c>
      <c r="F194" s="395">
        <v>-6.7618644714306786E-4</v>
      </c>
      <c r="G194" s="142">
        <v>156474</v>
      </c>
      <c r="H194" s="395">
        <v>0.14803700741762471</v>
      </c>
      <c r="I194" s="142">
        <v>30117.131319038093</v>
      </c>
      <c r="J194" s="150" t="s">
        <v>90</v>
      </c>
      <c r="K194" s="142">
        <v>14655.130276025953</v>
      </c>
      <c r="L194" s="150" t="s">
        <v>90</v>
      </c>
      <c r="M194" s="142">
        <v>44772.261595064047</v>
      </c>
      <c r="N194" s="150"/>
      <c r="O194" s="142">
        <v>111701.73840493595</v>
      </c>
      <c r="P194" s="150" t="s">
        <v>90</v>
      </c>
      <c r="Q194" s="142">
        <v>166085</v>
      </c>
      <c r="R194" s="395">
        <v>7.2595644648807856E-2</v>
      </c>
      <c r="S194" s="142">
        <v>44490</v>
      </c>
      <c r="T194" s="395">
        <v>-4.9460527721397307E-2</v>
      </c>
      <c r="U194" s="142">
        <v>15501</v>
      </c>
      <c r="V194" s="395">
        <v>-0.15750856024783955</v>
      </c>
      <c r="W194" s="142">
        <v>12007</v>
      </c>
      <c r="X194" s="395">
        <v>-0.10308508254276538</v>
      </c>
      <c r="Y194" s="142">
        <v>8960</v>
      </c>
      <c r="Z194" s="395">
        <v>-0.11532385466034756</v>
      </c>
      <c r="AA194" s="142">
        <v>4379</v>
      </c>
      <c r="AB194" s="395">
        <v>-5.5028053517479525E-2</v>
      </c>
      <c r="AC194" s="142">
        <v>9174</v>
      </c>
      <c r="AD194" s="395">
        <v>-0.18518518518518523</v>
      </c>
      <c r="AE194" s="142">
        <v>2148</v>
      </c>
      <c r="AF194" s="395">
        <v>-8.6346235644406688E-2</v>
      </c>
      <c r="AG194" s="142">
        <v>1662</v>
      </c>
      <c r="AH194" s="395">
        <v>0.1956834532374101</v>
      </c>
      <c r="AI194" s="142">
        <v>105</v>
      </c>
      <c r="AJ194" s="395">
        <v>-9.4339622641509413E-3</v>
      </c>
      <c r="AK194" s="142">
        <v>2079</v>
      </c>
      <c r="AL194" s="395">
        <v>-6.1823104693140785E-2</v>
      </c>
      <c r="AM194" s="142">
        <v>2404</v>
      </c>
      <c r="AN194" s="395">
        <v>-1.5963978714695015E-2</v>
      </c>
      <c r="AO194" s="142">
        <v>2204</v>
      </c>
      <c r="AP194" s="395">
        <v>-0.12435439014700045</v>
      </c>
      <c r="AQ194" s="142">
        <v>3877</v>
      </c>
      <c r="AR194" s="395">
        <v>0.21383844708829058</v>
      </c>
      <c r="AS194" s="142">
        <v>3630</v>
      </c>
      <c r="AT194" s="395">
        <v>0.18318122555410699</v>
      </c>
      <c r="AU194" s="142">
        <v>6021</v>
      </c>
      <c r="AV194" s="395">
        <v>-0.23328664204762506</v>
      </c>
      <c r="AW194" s="142">
        <v>731</v>
      </c>
      <c r="AX194" s="395">
        <v>-0.17680180180180183</v>
      </c>
      <c r="AY194" s="142">
        <v>764</v>
      </c>
      <c r="AZ194" s="395">
        <v>-3.5353535353535359E-2</v>
      </c>
      <c r="BA194" s="142">
        <v>1966</v>
      </c>
      <c r="BB194" s="395">
        <v>-6.7362428842504762E-2</v>
      </c>
    </row>
    <row r="195" spans="1:54" s="155" customFormat="1" hidden="1" outlineLevel="1" x14ac:dyDescent="0.25">
      <c r="A195" s="399"/>
      <c r="B195" s="53" t="s">
        <v>85</v>
      </c>
      <c r="C195" s="142">
        <v>520582</v>
      </c>
      <c r="D195" s="395">
        <v>4.1784903802666307E-2</v>
      </c>
      <c r="E195" s="142">
        <v>309920</v>
      </c>
      <c r="F195" s="395">
        <v>-1.7371646707820876E-2</v>
      </c>
      <c r="G195" s="142">
        <v>210662</v>
      </c>
      <c r="H195" s="395">
        <v>0.14301991828673444</v>
      </c>
      <c r="I195" s="142">
        <v>43201.943808371689</v>
      </c>
      <c r="J195" s="150" t="s">
        <v>90</v>
      </c>
      <c r="K195" s="142">
        <v>17168.094121124886</v>
      </c>
      <c r="L195" s="150" t="s">
        <v>90</v>
      </c>
      <c r="M195" s="142">
        <v>60370.037929496575</v>
      </c>
      <c r="N195" s="150"/>
      <c r="O195" s="142">
        <v>150291.9620707141</v>
      </c>
      <c r="P195" s="150" t="s">
        <v>90</v>
      </c>
      <c r="Q195" s="142">
        <v>178511</v>
      </c>
      <c r="R195" s="395">
        <v>8.2199670207090625E-2</v>
      </c>
      <c r="S195" s="142">
        <v>48293</v>
      </c>
      <c r="T195" s="395">
        <v>-7.0090308666936219E-2</v>
      </c>
      <c r="U195" s="142">
        <v>12744</v>
      </c>
      <c r="V195" s="395">
        <v>-9.4564831261101268E-2</v>
      </c>
      <c r="W195" s="142">
        <v>11310</v>
      </c>
      <c r="X195" s="395">
        <v>-2.5923693049694219E-2</v>
      </c>
      <c r="Y195" s="142">
        <v>12803</v>
      </c>
      <c r="Z195" s="395">
        <v>-0.11818995798608722</v>
      </c>
      <c r="AA195" s="142">
        <v>4596</v>
      </c>
      <c r="AB195" s="395">
        <v>-0.12290076335877864</v>
      </c>
      <c r="AC195" s="142">
        <v>15598</v>
      </c>
      <c r="AD195" s="395">
        <v>-0.26570002824592787</v>
      </c>
      <c r="AE195" s="142">
        <v>647</v>
      </c>
      <c r="AF195" s="395">
        <v>-0.67073791348600509</v>
      </c>
      <c r="AG195" s="142">
        <v>825</v>
      </c>
      <c r="AH195" s="395">
        <v>-0.18719211822660098</v>
      </c>
      <c r="AI195" s="142">
        <v>97</v>
      </c>
      <c r="AJ195" s="395">
        <v>-5.8252427184465994E-2</v>
      </c>
      <c r="AK195" s="142">
        <v>1535</v>
      </c>
      <c r="AL195" s="395">
        <v>4.2798913043478271E-2</v>
      </c>
      <c r="AM195" s="142">
        <v>1820</v>
      </c>
      <c r="AN195" s="395">
        <v>-0.21246213760276933</v>
      </c>
      <c r="AO195" s="142">
        <v>1747</v>
      </c>
      <c r="AP195" s="395">
        <v>-0.38290356764394207</v>
      </c>
      <c r="AQ195" s="142">
        <v>4986</v>
      </c>
      <c r="AR195" s="395">
        <v>0.28770661157024802</v>
      </c>
      <c r="AS195" s="142">
        <v>3333</v>
      </c>
      <c r="AT195" s="395">
        <v>-0.17171968190854869</v>
      </c>
      <c r="AU195" s="142">
        <v>7314</v>
      </c>
      <c r="AV195" s="395">
        <v>-0.25168815224063845</v>
      </c>
      <c r="AW195" s="142">
        <v>581</v>
      </c>
      <c r="AX195" s="395">
        <v>-5.8346839546191243E-2</v>
      </c>
      <c r="AY195" s="142">
        <v>782</v>
      </c>
      <c r="AZ195" s="395">
        <v>-0.35157545605306795</v>
      </c>
      <c r="BA195" s="142">
        <v>2398</v>
      </c>
      <c r="BB195" s="395">
        <v>-9.0633295411452375E-2</v>
      </c>
    </row>
    <row r="196" spans="1:54" s="155" customFormat="1" hidden="1" outlineLevel="1" x14ac:dyDescent="0.25">
      <c r="A196" s="399"/>
      <c r="B196" s="53" t="s">
        <v>86</v>
      </c>
      <c r="C196" s="142">
        <v>404343</v>
      </c>
      <c r="D196" s="395">
        <v>2.9457218291481402E-2</v>
      </c>
      <c r="E196" s="142">
        <v>266999</v>
      </c>
      <c r="F196" s="395">
        <v>4.6772227155735813E-3</v>
      </c>
      <c r="G196" s="142">
        <v>137344</v>
      </c>
      <c r="H196" s="395">
        <v>8.1304077406961328E-2</v>
      </c>
      <c r="I196" s="142">
        <v>23130.615578691075</v>
      </c>
      <c r="J196" s="150" t="s">
        <v>90</v>
      </c>
      <c r="K196" s="142">
        <v>12918.836296935297</v>
      </c>
      <c r="L196" s="150" t="s">
        <v>90</v>
      </c>
      <c r="M196" s="142">
        <v>36049.451875626371</v>
      </c>
      <c r="N196" s="150"/>
      <c r="O196" s="142">
        <v>101294.54812437363</v>
      </c>
      <c r="P196" s="150" t="s">
        <v>90</v>
      </c>
      <c r="Q196" s="142">
        <v>163548</v>
      </c>
      <c r="R196" s="395">
        <v>9.5688875489900571E-2</v>
      </c>
      <c r="S196" s="142">
        <v>45164</v>
      </c>
      <c r="T196" s="395">
        <v>-9.0334145702833935E-2</v>
      </c>
      <c r="U196" s="142">
        <v>11211</v>
      </c>
      <c r="V196" s="395">
        <v>-5.8526203777600205E-3</v>
      </c>
      <c r="W196" s="142">
        <v>7152</v>
      </c>
      <c r="X196" s="395">
        <v>-0.11953711682875789</v>
      </c>
      <c r="Y196" s="142">
        <v>6161</v>
      </c>
      <c r="Z196" s="395">
        <v>-0.29020737327188939</v>
      </c>
      <c r="AA196" s="142">
        <v>3804</v>
      </c>
      <c r="AB196" s="395">
        <v>-0.20067241017020387</v>
      </c>
      <c r="AC196" s="142">
        <v>7566</v>
      </c>
      <c r="AD196" s="395">
        <v>-0.1414955179847952</v>
      </c>
      <c r="AE196" s="142">
        <v>929</v>
      </c>
      <c r="AF196" s="395">
        <v>-0.60008609556607828</v>
      </c>
      <c r="AG196" s="142">
        <v>1167</v>
      </c>
      <c r="AH196" s="395">
        <v>5.1679586563306845E-3</v>
      </c>
      <c r="AI196" s="142">
        <v>230</v>
      </c>
      <c r="AJ196" s="395">
        <v>0.21052631578947367</v>
      </c>
      <c r="AK196" s="142">
        <v>2162</v>
      </c>
      <c r="AL196" s="395">
        <v>0.64912280701754388</v>
      </c>
      <c r="AM196" s="142">
        <v>2205</v>
      </c>
      <c r="AN196" s="395">
        <v>-0.1155234657039711</v>
      </c>
      <c r="AO196" s="142">
        <v>1668</v>
      </c>
      <c r="AP196" s="395">
        <v>-0.24353741496598635</v>
      </c>
      <c r="AQ196" s="142">
        <v>4071</v>
      </c>
      <c r="AR196" s="395">
        <v>0.54732041049030777</v>
      </c>
      <c r="AS196" s="142">
        <v>3198</v>
      </c>
      <c r="AT196" s="395">
        <v>-7.7588693394865849E-2</v>
      </c>
      <c r="AU196" s="142">
        <v>3486</v>
      </c>
      <c r="AV196" s="395">
        <v>-0.3594266813671444</v>
      </c>
      <c r="AW196" s="142">
        <v>646</v>
      </c>
      <c r="AX196" s="395">
        <v>-0.242672919109027</v>
      </c>
      <c r="AY196" s="142">
        <v>787</v>
      </c>
      <c r="AZ196" s="395">
        <v>-9.3317972350230427E-2</v>
      </c>
      <c r="BA196" s="142">
        <v>1844</v>
      </c>
      <c r="BB196" s="395">
        <v>-0.17898486197684771</v>
      </c>
    </row>
    <row r="197" spans="1:54" s="155" customFormat="1" hidden="1" outlineLevel="1" x14ac:dyDescent="0.25">
      <c r="A197" s="399"/>
      <c r="B197" s="53" t="s">
        <v>87</v>
      </c>
      <c r="C197" s="142">
        <v>449235</v>
      </c>
      <c r="D197" s="395">
        <v>8.8951590031487893E-2</v>
      </c>
      <c r="E197" s="142">
        <v>356232</v>
      </c>
      <c r="F197" s="395">
        <v>0.1121545512444273</v>
      </c>
      <c r="G197" s="142">
        <v>93003</v>
      </c>
      <c r="H197" s="395">
        <v>8.3702876473203958E-3</v>
      </c>
      <c r="I197" s="142">
        <v>18274.657126820926</v>
      </c>
      <c r="J197" s="150" t="s">
        <v>90</v>
      </c>
      <c r="K197" s="142">
        <v>9126.4004495720328</v>
      </c>
      <c r="L197" s="150" t="s">
        <v>90</v>
      </c>
      <c r="M197" s="142">
        <v>27401.057576392959</v>
      </c>
      <c r="N197" s="150"/>
      <c r="O197" s="142">
        <v>65601.942423607034</v>
      </c>
      <c r="P197" s="150" t="s">
        <v>90</v>
      </c>
      <c r="Q197" s="142">
        <v>200862</v>
      </c>
      <c r="R197" s="395">
        <v>0.19576373096476929</v>
      </c>
      <c r="S197" s="142">
        <v>59933</v>
      </c>
      <c r="T197" s="395">
        <v>3.7190225668005006E-2</v>
      </c>
      <c r="U197" s="142">
        <v>15397</v>
      </c>
      <c r="V197" s="395">
        <v>8.7896559033420418E-2</v>
      </c>
      <c r="W197" s="142">
        <v>9380</v>
      </c>
      <c r="X197" s="395">
        <v>-0.19054193993786672</v>
      </c>
      <c r="Y197" s="142">
        <v>8653</v>
      </c>
      <c r="Z197" s="395">
        <v>-0.1512506130456106</v>
      </c>
      <c r="AA197" s="142">
        <v>3958</v>
      </c>
      <c r="AB197" s="395">
        <v>1.4091724314629683E-2</v>
      </c>
      <c r="AC197" s="142">
        <v>7634</v>
      </c>
      <c r="AD197" s="395">
        <v>0.16247906197654949</v>
      </c>
      <c r="AE197" s="142">
        <v>8591</v>
      </c>
      <c r="AF197" s="395">
        <v>-0.16665049956348821</v>
      </c>
      <c r="AG197" s="142">
        <v>3219</v>
      </c>
      <c r="AH197" s="395">
        <v>-0.31930640727426518</v>
      </c>
      <c r="AI197" s="142">
        <v>10625</v>
      </c>
      <c r="AJ197" s="395">
        <v>0.35904323356357115</v>
      </c>
      <c r="AK197" s="142">
        <v>6846</v>
      </c>
      <c r="AL197" s="395">
        <v>9.1343854615016706E-2</v>
      </c>
      <c r="AM197" s="142">
        <v>3479</v>
      </c>
      <c r="AN197" s="395">
        <v>1.4285714285714235E-2</v>
      </c>
      <c r="AO197" s="142">
        <v>2462</v>
      </c>
      <c r="AP197" s="395">
        <v>-8.1343283582089532E-2</v>
      </c>
      <c r="AQ197" s="142">
        <v>5048</v>
      </c>
      <c r="AR197" s="395">
        <v>0.6304909560723515</v>
      </c>
      <c r="AS197" s="142">
        <v>3578</v>
      </c>
      <c r="AT197" s="395">
        <v>0.26610049539985847</v>
      </c>
      <c r="AU197" s="142">
        <v>3438</v>
      </c>
      <c r="AV197" s="395">
        <v>-7.0810810810810865E-2</v>
      </c>
      <c r="AW197" s="142">
        <v>803</v>
      </c>
      <c r="AX197" s="395">
        <v>8.075370121130554E-2</v>
      </c>
      <c r="AY197" s="142">
        <v>702</v>
      </c>
      <c r="AZ197" s="395">
        <v>6.6869300911854168E-2</v>
      </c>
      <c r="BA197" s="142">
        <v>1624</v>
      </c>
      <c r="BB197" s="395">
        <v>-0.13525026624068159</v>
      </c>
    </row>
    <row r="198" spans="1:54" s="155" customFormat="1" hidden="1" outlineLevel="1" x14ac:dyDescent="0.25">
      <c r="A198" s="399"/>
      <c r="B198" s="53" t="s">
        <v>88</v>
      </c>
      <c r="C198" s="142">
        <v>388565</v>
      </c>
      <c r="D198" s="395">
        <v>-5.6122758818371032E-2</v>
      </c>
      <c r="E198" s="142">
        <v>317219</v>
      </c>
      <c r="F198" s="395">
        <v>-5.8772739276081731E-2</v>
      </c>
      <c r="G198" s="142">
        <v>71346</v>
      </c>
      <c r="H198" s="395">
        <v>-4.4157444870180362E-2</v>
      </c>
      <c r="I198" s="142">
        <v>13261.679738580307</v>
      </c>
      <c r="J198" s="150" t="s">
        <v>90</v>
      </c>
      <c r="K198" s="142">
        <v>10145.856209115</v>
      </c>
      <c r="L198" s="150" t="s">
        <v>90</v>
      </c>
      <c r="M198" s="142">
        <v>23407.535947695309</v>
      </c>
      <c r="N198" s="150"/>
      <c r="O198" s="142">
        <v>47938.464052304691</v>
      </c>
      <c r="P198" s="150" t="s">
        <v>90</v>
      </c>
      <c r="Q198" s="142">
        <v>150018</v>
      </c>
      <c r="R198" s="395">
        <v>-5.0344683517860922E-2</v>
      </c>
      <c r="S198" s="142">
        <v>63754</v>
      </c>
      <c r="T198" s="395">
        <v>-9.9494335998192018E-2</v>
      </c>
      <c r="U198" s="142">
        <v>9262</v>
      </c>
      <c r="V198" s="395">
        <v>-0.26846220677671595</v>
      </c>
      <c r="W198" s="142">
        <v>7702</v>
      </c>
      <c r="X198" s="395">
        <v>-0.17218400687876179</v>
      </c>
      <c r="Y198" s="142">
        <v>6681</v>
      </c>
      <c r="Z198" s="395">
        <v>-0.1384912959381045</v>
      </c>
      <c r="AA198" s="142">
        <v>2248</v>
      </c>
      <c r="AB198" s="395">
        <v>0.18816067653276947</v>
      </c>
      <c r="AC198" s="142">
        <v>5564</v>
      </c>
      <c r="AD198" s="395">
        <v>-0.14610190300798032</v>
      </c>
      <c r="AE198" s="142">
        <v>17133</v>
      </c>
      <c r="AF198" s="395">
        <v>-7.4592200496921279E-2</v>
      </c>
      <c r="AG198" s="142">
        <v>10612</v>
      </c>
      <c r="AH198" s="395">
        <v>-2.2205841702754969E-2</v>
      </c>
      <c r="AI198" s="142">
        <v>16543</v>
      </c>
      <c r="AJ198" s="395">
        <v>0.18536830037259966</v>
      </c>
      <c r="AK198" s="142">
        <v>9928</v>
      </c>
      <c r="AL198" s="395">
        <v>9.7622996130458883E-2</v>
      </c>
      <c r="AM198" s="142">
        <v>3003</v>
      </c>
      <c r="AN198" s="395">
        <v>0.10040307805056803</v>
      </c>
      <c r="AO198" s="142">
        <v>2769</v>
      </c>
      <c r="AP198" s="395">
        <v>-0.21491352424156507</v>
      </c>
      <c r="AQ198" s="142">
        <v>4791</v>
      </c>
      <c r="AR198" s="395">
        <v>0.34957746478873242</v>
      </c>
      <c r="AS198" s="142">
        <v>2648</v>
      </c>
      <c r="AT198" s="395">
        <v>0.13941480206540446</v>
      </c>
      <c r="AU198" s="142">
        <v>2234</v>
      </c>
      <c r="AV198" s="395">
        <v>-0.16485981308411213</v>
      </c>
      <c r="AW198" s="142">
        <v>750</v>
      </c>
      <c r="AX198" s="395">
        <v>0.24792013311148087</v>
      </c>
      <c r="AY198" s="142">
        <v>614</v>
      </c>
      <c r="AZ198" s="395">
        <v>-0.41131351869606902</v>
      </c>
      <c r="BA198" s="142">
        <v>965</v>
      </c>
      <c r="BB198" s="395">
        <v>-0.26504188880426505</v>
      </c>
    </row>
    <row r="199" spans="1:54" s="155" customFormat="1" hidden="1" outlineLevel="1" x14ac:dyDescent="0.25">
      <c r="A199" s="399"/>
      <c r="B199" s="53" t="s">
        <v>89</v>
      </c>
      <c r="C199" s="142">
        <v>386948</v>
      </c>
      <c r="D199" s="395">
        <v>-1.3018681195351656E-2</v>
      </c>
      <c r="E199" s="142">
        <v>315074</v>
      </c>
      <c r="F199" s="395">
        <v>-2.2574770979460257E-2</v>
      </c>
      <c r="G199" s="142">
        <v>71874</v>
      </c>
      <c r="H199" s="395">
        <v>3.1176023299522182E-2</v>
      </c>
      <c r="I199" s="142">
        <v>14315.770008717012</v>
      </c>
      <c r="J199" s="150" t="s">
        <v>90</v>
      </c>
      <c r="K199" s="142">
        <v>9586.3908103409158</v>
      </c>
      <c r="L199" s="150" t="s">
        <v>90</v>
      </c>
      <c r="M199" s="142">
        <v>23902.160819057928</v>
      </c>
      <c r="N199" s="150"/>
      <c r="O199" s="142">
        <v>47971.839180942072</v>
      </c>
      <c r="P199" s="150" t="s">
        <v>90</v>
      </c>
      <c r="Q199" s="142">
        <v>156966</v>
      </c>
      <c r="R199" s="395">
        <v>7.4557590278966357E-2</v>
      </c>
      <c r="S199" s="142">
        <v>49519</v>
      </c>
      <c r="T199" s="395">
        <v>-0.10311164239658044</v>
      </c>
      <c r="U199" s="142">
        <v>11683</v>
      </c>
      <c r="V199" s="395">
        <v>-9.0109034267912724E-2</v>
      </c>
      <c r="W199" s="142">
        <v>10229</v>
      </c>
      <c r="X199" s="395">
        <v>3.37544214249621E-2</v>
      </c>
      <c r="Y199" s="142">
        <v>7624</v>
      </c>
      <c r="Z199" s="395">
        <v>-0.11912189485846336</v>
      </c>
      <c r="AA199" s="142">
        <v>2242</v>
      </c>
      <c r="AB199" s="395">
        <v>-4.3107127614169904E-2</v>
      </c>
      <c r="AC199" s="142">
        <v>9110</v>
      </c>
      <c r="AD199" s="395">
        <v>-0.13999811196072875</v>
      </c>
      <c r="AE199" s="142">
        <v>14725</v>
      </c>
      <c r="AF199" s="395">
        <v>-0.37882303311537646</v>
      </c>
      <c r="AG199" s="142">
        <v>9254</v>
      </c>
      <c r="AH199" s="395">
        <v>-0.17822573483704818</v>
      </c>
      <c r="AI199" s="142">
        <v>17356</v>
      </c>
      <c r="AJ199" s="395">
        <v>0.11664414849128235</v>
      </c>
      <c r="AK199" s="142">
        <v>9654</v>
      </c>
      <c r="AL199" s="395">
        <v>-8.7005863438623043E-2</v>
      </c>
      <c r="AM199" s="142">
        <v>1956</v>
      </c>
      <c r="AN199" s="395">
        <v>-0.1451048951048951</v>
      </c>
      <c r="AO199" s="142">
        <v>2202</v>
      </c>
      <c r="AP199" s="395">
        <v>-0.18954729481045274</v>
      </c>
      <c r="AQ199" s="142">
        <v>3999</v>
      </c>
      <c r="AR199" s="395">
        <v>0.29083279535183992</v>
      </c>
      <c r="AS199" s="142">
        <v>2501</v>
      </c>
      <c r="AT199" s="395">
        <v>0.16001855287569566</v>
      </c>
      <c r="AU199" s="142">
        <v>2771</v>
      </c>
      <c r="AV199" s="395">
        <v>0.15651085141903165</v>
      </c>
      <c r="AW199" s="142">
        <v>823</v>
      </c>
      <c r="AX199" s="395">
        <v>3.2622333751568311E-2</v>
      </c>
      <c r="AY199" s="142">
        <v>970</v>
      </c>
      <c r="AZ199" s="395">
        <v>0.25974025974025983</v>
      </c>
      <c r="BA199" s="142">
        <v>1490</v>
      </c>
      <c r="BB199" s="395">
        <v>3.9776692254012591E-2</v>
      </c>
    </row>
    <row r="200" spans="1:54" s="155" customFormat="1" ht="15.75" collapsed="1" x14ac:dyDescent="0.25">
      <c r="A200" s="390">
        <v>865106</v>
      </c>
      <c r="B200" s="65">
        <v>2003</v>
      </c>
      <c r="C200" s="66">
        <v>4898003</v>
      </c>
      <c r="D200" s="151">
        <v>1.4013164772897824E-2</v>
      </c>
      <c r="E200" s="66">
        <v>3652172</v>
      </c>
      <c r="F200" s="151">
        <v>-1.3392325299378949E-2</v>
      </c>
      <c r="G200" s="66">
        <v>1245831</v>
      </c>
      <c r="H200" s="151">
        <v>0.10390423970908258</v>
      </c>
      <c r="I200" s="66">
        <v>265089.5211393293</v>
      </c>
      <c r="J200" s="151" t="s">
        <v>90</v>
      </c>
      <c r="K200" s="66">
        <v>145247.37192001264</v>
      </c>
      <c r="L200" s="151" t="s">
        <v>90</v>
      </c>
      <c r="M200" s="66">
        <v>410336.89305934194</v>
      </c>
      <c r="N200" s="151"/>
      <c r="O200" s="66">
        <v>835494.10694093152</v>
      </c>
      <c r="P200" s="151" t="s">
        <v>90</v>
      </c>
      <c r="Q200" s="66">
        <v>1899537</v>
      </c>
      <c r="R200" s="151">
        <v>2.5837422381883801E-2</v>
      </c>
      <c r="S200" s="66">
        <v>657639</v>
      </c>
      <c r="T200" s="151">
        <v>-3.669357832079112E-3</v>
      </c>
      <c r="U200" s="66">
        <v>156772</v>
      </c>
      <c r="V200" s="151">
        <v>-1.6079430629997393E-2</v>
      </c>
      <c r="W200" s="66">
        <v>121017</v>
      </c>
      <c r="X200" s="151">
        <v>-4.3865401480615351E-2</v>
      </c>
      <c r="Y200" s="66">
        <v>119065</v>
      </c>
      <c r="Z200" s="151">
        <v>-0.1085813967417345</v>
      </c>
      <c r="AA200" s="66">
        <v>39290</v>
      </c>
      <c r="AB200" s="151">
        <v>-6.4211880150526368E-2</v>
      </c>
      <c r="AC200" s="66">
        <v>113452</v>
      </c>
      <c r="AD200" s="151">
        <v>-0.10551503922418892</v>
      </c>
      <c r="AE200" s="66">
        <v>105672</v>
      </c>
      <c r="AF200" s="151">
        <v>-0.30834784202327503</v>
      </c>
      <c r="AG200" s="66">
        <v>59510</v>
      </c>
      <c r="AH200" s="151">
        <v>-0.128696925329429</v>
      </c>
      <c r="AI200" s="66">
        <v>94646</v>
      </c>
      <c r="AJ200" s="151">
        <v>0.15929496209012628</v>
      </c>
      <c r="AK200" s="66">
        <v>67700</v>
      </c>
      <c r="AL200" s="151">
        <v>-4.8970303149495686E-2</v>
      </c>
      <c r="AM200" s="66">
        <v>28628</v>
      </c>
      <c r="AN200" s="151">
        <v>-5.1801801801801828E-2</v>
      </c>
      <c r="AO200" s="66">
        <v>28255</v>
      </c>
      <c r="AP200" s="151">
        <v>-0.14170716889428914</v>
      </c>
      <c r="AQ200" s="66">
        <v>47829</v>
      </c>
      <c r="AR200" s="151">
        <v>0.20536794354838706</v>
      </c>
      <c r="AS200" s="66">
        <v>34448</v>
      </c>
      <c r="AT200" s="151">
        <v>1.8538777682505003E-2</v>
      </c>
      <c r="AU200" s="66">
        <v>41356</v>
      </c>
      <c r="AV200" s="151">
        <v>-0.17085689081358513</v>
      </c>
      <c r="AW200" s="66">
        <v>9946</v>
      </c>
      <c r="AX200" s="151">
        <v>3.0139823925427134E-2</v>
      </c>
      <c r="AY200" s="66">
        <v>9071</v>
      </c>
      <c r="AZ200" s="151">
        <v>-0.10850122850122845</v>
      </c>
      <c r="BA200" s="66">
        <v>18339</v>
      </c>
      <c r="BB200" s="151">
        <v>-0.14583139264089429</v>
      </c>
    </row>
    <row r="201" spans="1:54" s="155" customFormat="1" hidden="1" outlineLevel="1" x14ac:dyDescent="0.25">
      <c r="A201" s="399"/>
      <c r="B201" s="53" t="s">
        <v>78</v>
      </c>
      <c r="C201" s="142">
        <v>370074</v>
      </c>
      <c r="D201" s="395">
        <v>-1.6357102607993057E-2</v>
      </c>
      <c r="E201" s="142">
        <v>319195</v>
      </c>
      <c r="F201" s="395">
        <v>-1.8722043746253303E-2</v>
      </c>
      <c r="G201" s="142">
        <v>50879</v>
      </c>
      <c r="H201" s="395">
        <v>-1.2563060675656601E-3</v>
      </c>
      <c r="I201" s="142"/>
      <c r="J201" s="150" t="s">
        <v>90</v>
      </c>
      <c r="K201" s="142"/>
      <c r="L201" s="150" t="s">
        <v>90</v>
      </c>
      <c r="M201" s="142"/>
      <c r="N201" s="150"/>
      <c r="O201" s="142"/>
      <c r="P201" s="150" t="s">
        <v>90</v>
      </c>
      <c r="Q201" s="142">
        <v>143788</v>
      </c>
      <c r="R201" s="395">
        <v>7.1509478955526395E-2</v>
      </c>
      <c r="S201" s="142">
        <v>53899</v>
      </c>
      <c r="T201" s="395">
        <v>-6.0616623385677193E-2</v>
      </c>
      <c r="U201" s="142">
        <v>11105</v>
      </c>
      <c r="V201" s="395">
        <v>-0.1094627105052125</v>
      </c>
      <c r="W201" s="142">
        <v>10337</v>
      </c>
      <c r="X201" s="395">
        <v>-0.11430040270756581</v>
      </c>
      <c r="Y201" s="142">
        <v>8277</v>
      </c>
      <c r="Z201" s="395">
        <v>-0.17690930787589498</v>
      </c>
      <c r="AA201" s="142">
        <v>2030</v>
      </c>
      <c r="AB201" s="395">
        <v>0.54607768469154605</v>
      </c>
      <c r="AC201" s="142">
        <v>12396</v>
      </c>
      <c r="AD201" s="395">
        <v>-0.16525252525252521</v>
      </c>
      <c r="AE201" s="142">
        <v>27543</v>
      </c>
      <c r="AF201" s="395">
        <v>-6.9178776613720849E-2</v>
      </c>
      <c r="AG201" s="142">
        <v>10311</v>
      </c>
      <c r="AH201" s="395">
        <v>-3.1467217734360342E-2</v>
      </c>
      <c r="AI201" s="142">
        <v>12899</v>
      </c>
      <c r="AJ201" s="395">
        <v>-0.13446956988525804</v>
      </c>
      <c r="AK201" s="142">
        <v>10239</v>
      </c>
      <c r="AL201" s="395">
        <v>-1.1584129742253091E-2</v>
      </c>
      <c r="AM201" s="142">
        <v>2097</v>
      </c>
      <c r="AN201" s="395">
        <v>-0.14963503649635035</v>
      </c>
      <c r="AO201" s="142">
        <v>2382</v>
      </c>
      <c r="AP201" s="395">
        <v>-0.21567336187026676</v>
      </c>
      <c r="AQ201" s="142">
        <v>4452</v>
      </c>
      <c r="AR201" s="395">
        <v>0.35814521049420378</v>
      </c>
      <c r="AS201" s="142">
        <v>2589</v>
      </c>
      <c r="AT201" s="395">
        <v>1.8489378442171578E-2</v>
      </c>
      <c r="AU201" s="142">
        <v>1909</v>
      </c>
      <c r="AV201" s="395">
        <v>-0.26802147239263807</v>
      </c>
      <c r="AW201" s="142">
        <v>937</v>
      </c>
      <c r="AX201" s="395">
        <v>-0.22497932175351532</v>
      </c>
      <c r="AY201" s="142">
        <v>1041</v>
      </c>
      <c r="AZ201" s="395">
        <v>-0.2669014084507042</v>
      </c>
      <c r="BA201" s="142">
        <v>964</v>
      </c>
      <c r="BB201" s="395">
        <v>-0.25731895223420642</v>
      </c>
    </row>
    <row r="202" spans="1:54" s="155" customFormat="1" hidden="1" outlineLevel="1" x14ac:dyDescent="0.25">
      <c r="A202" s="399"/>
      <c r="B202" s="53" t="s">
        <v>79</v>
      </c>
      <c r="C202" s="142">
        <v>403312</v>
      </c>
      <c r="D202" s="395">
        <v>1.2331858262696338E-2</v>
      </c>
      <c r="E202" s="142">
        <v>340851</v>
      </c>
      <c r="F202" s="395">
        <v>9.6865641135015501E-3</v>
      </c>
      <c r="G202" s="142">
        <v>62461</v>
      </c>
      <c r="H202" s="395">
        <v>2.7015028445525946E-2</v>
      </c>
      <c r="I202" s="142"/>
      <c r="J202" s="150" t="s">
        <v>90</v>
      </c>
      <c r="K202" s="142"/>
      <c r="L202" s="150" t="s">
        <v>90</v>
      </c>
      <c r="M202" s="142"/>
      <c r="N202" s="150"/>
      <c r="O202" s="142"/>
      <c r="P202" s="150" t="s">
        <v>90</v>
      </c>
      <c r="Q202" s="142">
        <v>149680</v>
      </c>
      <c r="R202" s="395">
        <v>9.3856193865694326E-2</v>
      </c>
      <c r="S202" s="142">
        <v>60008</v>
      </c>
      <c r="T202" s="395">
        <v>-0.10774080352098014</v>
      </c>
      <c r="U202" s="142">
        <v>13381</v>
      </c>
      <c r="V202" s="395">
        <v>3.7367237770369766E-2</v>
      </c>
      <c r="W202" s="142">
        <v>11857</v>
      </c>
      <c r="X202" s="395">
        <v>-6.3354135397740707E-2</v>
      </c>
      <c r="Y202" s="142">
        <v>14641</v>
      </c>
      <c r="Z202" s="395">
        <v>-0.19373313508453105</v>
      </c>
      <c r="AA202" s="142">
        <v>2213</v>
      </c>
      <c r="AB202" s="395">
        <v>0.38312499999999994</v>
      </c>
      <c r="AC202" s="142">
        <v>12802</v>
      </c>
      <c r="AD202" s="395">
        <v>-4.4341594505822646E-2</v>
      </c>
      <c r="AE202" s="142">
        <v>24647</v>
      </c>
      <c r="AF202" s="395">
        <v>-7.6856811116521206E-2</v>
      </c>
      <c r="AG202" s="142">
        <v>10203</v>
      </c>
      <c r="AH202" s="395">
        <v>5.4028925619834745E-2</v>
      </c>
      <c r="AI202" s="142">
        <v>12442</v>
      </c>
      <c r="AJ202" s="395">
        <v>-6.3807373965387493E-2</v>
      </c>
      <c r="AK202" s="142">
        <v>10416</v>
      </c>
      <c r="AL202" s="395">
        <v>8.2181818181818134E-2</v>
      </c>
      <c r="AM202" s="142">
        <v>2501</v>
      </c>
      <c r="AN202" s="395">
        <v>0.17307692307692313</v>
      </c>
      <c r="AO202" s="142">
        <v>2979</v>
      </c>
      <c r="AP202" s="395">
        <v>9.7641857037582991E-2</v>
      </c>
      <c r="AQ202" s="142">
        <v>3358</v>
      </c>
      <c r="AR202" s="395">
        <v>0.538250114521301</v>
      </c>
      <c r="AS202" s="142">
        <v>3126</v>
      </c>
      <c r="AT202" s="395">
        <v>0.37225636523266026</v>
      </c>
      <c r="AU202" s="142">
        <v>3152</v>
      </c>
      <c r="AV202" s="395">
        <v>0.59675785207700094</v>
      </c>
      <c r="AW202" s="142">
        <v>1173</v>
      </c>
      <c r="AX202" s="395">
        <v>-0.20149761742682093</v>
      </c>
      <c r="AY202" s="142">
        <v>1017</v>
      </c>
      <c r="AZ202" s="395">
        <v>-0.10945709281961469</v>
      </c>
      <c r="BA202" s="142">
        <v>1255</v>
      </c>
      <c r="BB202" s="395">
        <v>-0.21118793211816467</v>
      </c>
    </row>
    <row r="203" spans="1:54" s="155" customFormat="1" hidden="1" outlineLevel="1" x14ac:dyDescent="0.25">
      <c r="A203" s="399"/>
      <c r="B203" s="53" t="s">
        <v>80</v>
      </c>
      <c r="C203" s="142">
        <v>478514</v>
      </c>
      <c r="D203" s="395">
        <v>6.2047505537577763E-2</v>
      </c>
      <c r="E203" s="142">
        <v>393501</v>
      </c>
      <c r="F203" s="395">
        <v>2.8790370442025814E-2</v>
      </c>
      <c r="G203" s="142">
        <v>85013</v>
      </c>
      <c r="H203" s="395">
        <v>0.24892388605679527</v>
      </c>
      <c r="I203" s="142"/>
      <c r="J203" s="150" t="s">
        <v>90</v>
      </c>
      <c r="K203" s="142"/>
      <c r="L203" s="150" t="s">
        <v>90</v>
      </c>
      <c r="M203" s="142"/>
      <c r="N203" s="150"/>
      <c r="O203" s="142"/>
      <c r="P203" s="150" t="s">
        <v>90</v>
      </c>
      <c r="Q203" s="142">
        <v>186081</v>
      </c>
      <c r="R203" s="395">
        <v>0.15062267347670688</v>
      </c>
      <c r="S203" s="142">
        <v>69709</v>
      </c>
      <c r="T203" s="395">
        <v>-0.12053543267350464</v>
      </c>
      <c r="U203" s="142">
        <v>14284</v>
      </c>
      <c r="V203" s="395">
        <v>-0.1515295515295515</v>
      </c>
      <c r="W203" s="142">
        <v>10646</v>
      </c>
      <c r="X203" s="395">
        <v>-0.15661887031608968</v>
      </c>
      <c r="Y203" s="142">
        <v>16253</v>
      </c>
      <c r="Z203" s="395">
        <v>-9.4439491865388914E-2</v>
      </c>
      <c r="AA203" s="142">
        <v>2575</v>
      </c>
      <c r="AB203" s="395">
        <v>0.62153652392947101</v>
      </c>
      <c r="AC203" s="142">
        <v>11300</v>
      </c>
      <c r="AD203" s="395">
        <v>0.11330049261083741</v>
      </c>
      <c r="AE203" s="142">
        <v>26853</v>
      </c>
      <c r="AF203" s="395">
        <v>-1.8279530581654657E-2</v>
      </c>
      <c r="AG203" s="142">
        <v>12418</v>
      </c>
      <c r="AH203" s="395">
        <v>0.19300605245460667</v>
      </c>
      <c r="AI203" s="142">
        <v>13120</v>
      </c>
      <c r="AJ203" s="395">
        <v>-0.13078044255995758</v>
      </c>
      <c r="AK203" s="142">
        <v>10850</v>
      </c>
      <c r="AL203" s="395">
        <v>0.1540097851520954</v>
      </c>
      <c r="AM203" s="142">
        <v>2429</v>
      </c>
      <c r="AN203" s="395">
        <v>-0.18735362997658078</v>
      </c>
      <c r="AO203" s="142">
        <v>3864</v>
      </c>
      <c r="AP203" s="395">
        <v>0.26274509803921564</v>
      </c>
      <c r="AQ203" s="142">
        <v>3013</v>
      </c>
      <c r="AR203" s="395">
        <v>-0.32969966629588432</v>
      </c>
      <c r="AS203" s="142">
        <v>2907</v>
      </c>
      <c r="AT203" s="395">
        <v>0.12674418604651172</v>
      </c>
      <c r="AU203" s="142">
        <v>3518</v>
      </c>
      <c r="AV203" s="395">
        <v>8.6808773555761443E-2</v>
      </c>
      <c r="AW203" s="142">
        <v>1166</v>
      </c>
      <c r="AX203" s="395">
        <v>-0.23989569752281614</v>
      </c>
      <c r="AY203" s="142">
        <v>854</v>
      </c>
      <c r="AZ203" s="395">
        <v>-0.15445544554455448</v>
      </c>
      <c r="BA203" s="142">
        <v>1661</v>
      </c>
      <c r="BB203" s="395">
        <v>0.38763575605680867</v>
      </c>
    </row>
    <row r="204" spans="1:54" s="155" customFormat="1" hidden="1" outlineLevel="1" x14ac:dyDescent="0.25">
      <c r="A204" s="399"/>
      <c r="B204" s="53" t="s">
        <v>81</v>
      </c>
      <c r="C204" s="142">
        <v>365872</v>
      </c>
      <c r="D204" s="395">
        <v>-0.10988928111794205</v>
      </c>
      <c r="E204" s="142">
        <v>290935</v>
      </c>
      <c r="F204" s="395">
        <v>-7.3446561591352766E-2</v>
      </c>
      <c r="G204" s="142">
        <v>74937</v>
      </c>
      <c r="H204" s="395">
        <v>-0.22780388277482377</v>
      </c>
      <c r="I204" s="142"/>
      <c r="J204" s="150" t="s">
        <v>90</v>
      </c>
      <c r="K204" s="142"/>
      <c r="L204" s="150" t="s">
        <v>90</v>
      </c>
      <c r="M204" s="142"/>
      <c r="N204" s="150"/>
      <c r="O204" s="142"/>
      <c r="P204" s="150" t="s">
        <v>90</v>
      </c>
      <c r="Q204" s="142">
        <v>138593</v>
      </c>
      <c r="R204" s="395">
        <v>-2.4871946414499635E-2</v>
      </c>
      <c r="S204" s="142">
        <v>54469</v>
      </c>
      <c r="T204" s="395">
        <v>-0.14718960388288715</v>
      </c>
      <c r="U204" s="142">
        <v>14439</v>
      </c>
      <c r="V204" s="395">
        <v>0.13416071007776287</v>
      </c>
      <c r="W204" s="142">
        <v>11942</v>
      </c>
      <c r="X204" s="395">
        <v>6.5869332381292445E-2</v>
      </c>
      <c r="Y204" s="142">
        <v>16938</v>
      </c>
      <c r="Z204" s="395">
        <v>-5.7533941687068824E-2</v>
      </c>
      <c r="AA204" s="142">
        <v>1992</v>
      </c>
      <c r="AB204" s="395">
        <v>0.49549549549549554</v>
      </c>
      <c r="AC204" s="142">
        <v>11766</v>
      </c>
      <c r="AD204" s="395">
        <v>1.3873330461008138E-2</v>
      </c>
      <c r="AE204" s="142">
        <v>10858</v>
      </c>
      <c r="AF204" s="395">
        <v>-0.29848817676702422</v>
      </c>
      <c r="AG204" s="142">
        <v>3705</v>
      </c>
      <c r="AH204" s="395">
        <v>-0.41125059590020663</v>
      </c>
      <c r="AI204" s="142">
        <v>5079</v>
      </c>
      <c r="AJ204" s="395">
        <v>-0.24922394678492243</v>
      </c>
      <c r="AK204" s="142">
        <v>4818</v>
      </c>
      <c r="AL204" s="395">
        <v>-0.15974886641088248</v>
      </c>
      <c r="AM204" s="142">
        <v>2092</v>
      </c>
      <c r="AN204" s="395">
        <v>-0.23677489967165266</v>
      </c>
      <c r="AO204" s="142">
        <v>3023</v>
      </c>
      <c r="AP204" s="395">
        <v>0.40473977695167296</v>
      </c>
      <c r="AQ204" s="142">
        <v>3359</v>
      </c>
      <c r="AR204" s="395">
        <v>-0.13739085772984083</v>
      </c>
      <c r="AS204" s="142">
        <v>2230</v>
      </c>
      <c r="AT204" s="395">
        <v>0.18996798292422623</v>
      </c>
      <c r="AU204" s="142">
        <v>2846</v>
      </c>
      <c r="AV204" s="395">
        <v>-0.33176802066212729</v>
      </c>
      <c r="AW204" s="142">
        <v>614</v>
      </c>
      <c r="AX204" s="395">
        <v>-0.51462450592885378</v>
      </c>
      <c r="AY204" s="142">
        <v>609</v>
      </c>
      <c r="AZ204" s="395">
        <v>-0.37857142857142856</v>
      </c>
      <c r="BA204" s="142">
        <v>1563</v>
      </c>
      <c r="BB204" s="395">
        <v>-9.1279069767441823E-2</v>
      </c>
    </row>
    <row r="205" spans="1:54" s="155" customFormat="1" hidden="1" outlineLevel="1" x14ac:dyDescent="0.25">
      <c r="A205" s="399"/>
      <c r="B205" s="53" t="s">
        <v>82</v>
      </c>
      <c r="C205" s="142">
        <v>344024</v>
      </c>
      <c r="D205" s="395">
        <v>-1.5848313899600619E-2</v>
      </c>
      <c r="E205" s="142">
        <v>263113</v>
      </c>
      <c r="F205" s="395">
        <v>-3.5785222700254304E-2</v>
      </c>
      <c r="G205" s="142">
        <v>80911</v>
      </c>
      <c r="H205" s="395">
        <v>5.5094802180319702E-2</v>
      </c>
      <c r="I205" s="142"/>
      <c r="J205" s="150" t="s">
        <v>90</v>
      </c>
      <c r="K205" s="142"/>
      <c r="L205" s="150" t="s">
        <v>90</v>
      </c>
      <c r="M205" s="142"/>
      <c r="N205" s="150"/>
      <c r="O205" s="142"/>
      <c r="P205" s="150" t="s">
        <v>90</v>
      </c>
      <c r="Q205" s="142">
        <v>149739</v>
      </c>
      <c r="R205" s="395">
        <v>-1.9679858587842491E-2</v>
      </c>
      <c r="S205" s="142">
        <v>46111</v>
      </c>
      <c r="T205" s="395">
        <v>-0.18152934076467042</v>
      </c>
      <c r="U205" s="142">
        <v>13367</v>
      </c>
      <c r="V205" s="395">
        <v>0.12026483405967148</v>
      </c>
      <c r="W205" s="142">
        <v>9255</v>
      </c>
      <c r="X205" s="395">
        <v>-4.548267326732669E-2</v>
      </c>
      <c r="Y205" s="142">
        <v>9540</v>
      </c>
      <c r="Z205" s="395">
        <v>-0.18279938324481759</v>
      </c>
      <c r="AA205" s="142">
        <v>5798</v>
      </c>
      <c r="AB205" s="395">
        <v>0.90347997373604727</v>
      </c>
      <c r="AC205" s="142">
        <v>6316</v>
      </c>
      <c r="AD205" s="395">
        <v>9.7480451781059907E-2</v>
      </c>
      <c r="AE205" s="142">
        <v>1884</v>
      </c>
      <c r="AF205" s="395">
        <v>-0.29411764705882348</v>
      </c>
      <c r="AG205" s="142">
        <v>515</v>
      </c>
      <c r="AH205" s="395">
        <v>-0.4624217118997912</v>
      </c>
      <c r="AI205" s="142">
        <v>305</v>
      </c>
      <c r="AJ205" s="395">
        <v>0.7231638418079096</v>
      </c>
      <c r="AK205" s="142">
        <v>1943</v>
      </c>
      <c r="AL205" s="395">
        <v>-0.21080422420796097</v>
      </c>
      <c r="AM205" s="142">
        <v>2825</v>
      </c>
      <c r="AN205" s="395">
        <v>-2.5862068965517238E-2</v>
      </c>
      <c r="AO205" s="142">
        <v>2412</v>
      </c>
      <c r="AP205" s="395">
        <v>0.39502602660497388</v>
      </c>
      <c r="AQ205" s="142">
        <v>3478</v>
      </c>
      <c r="AR205" s="395">
        <v>2.595870206489681E-2</v>
      </c>
      <c r="AS205" s="142">
        <v>2573</v>
      </c>
      <c r="AT205" s="395">
        <v>0.58533579790511392</v>
      </c>
      <c r="AU205" s="142">
        <v>2786</v>
      </c>
      <c r="AV205" s="395">
        <v>0.27798165137614683</v>
      </c>
      <c r="AW205" s="142">
        <v>616</v>
      </c>
      <c r="AX205" s="395">
        <v>-0.2992036405005688</v>
      </c>
      <c r="AY205" s="142">
        <v>708</v>
      </c>
      <c r="AZ205" s="395">
        <v>-0.45954198473282448</v>
      </c>
      <c r="BA205" s="142">
        <v>2942</v>
      </c>
      <c r="BB205" s="395">
        <v>1.0791519434628976</v>
      </c>
    </row>
    <row r="206" spans="1:54" s="155" customFormat="1" hidden="1" outlineLevel="1" x14ac:dyDescent="0.25">
      <c r="A206" s="399"/>
      <c r="B206" s="53" t="s">
        <v>83</v>
      </c>
      <c r="C206" s="142">
        <v>335105</v>
      </c>
      <c r="D206" s="395">
        <v>-0.13865605617801358</v>
      </c>
      <c r="E206" s="142">
        <v>244929</v>
      </c>
      <c r="F206" s="395">
        <v>-0.18656614802145433</v>
      </c>
      <c r="G206" s="142">
        <v>90176</v>
      </c>
      <c r="H206" s="395">
        <v>2.5379787137269183E-2</v>
      </c>
      <c r="I206" s="142"/>
      <c r="J206" s="150" t="s">
        <v>90</v>
      </c>
      <c r="K206" s="142"/>
      <c r="L206" s="150" t="s">
        <v>90</v>
      </c>
      <c r="M206" s="142"/>
      <c r="N206" s="150"/>
      <c r="O206" s="142"/>
      <c r="P206" s="150" t="s">
        <v>90</v>
      </c>
      <c r="Q206" s="142">
        <v>142728</v>
      </c>
      <c r="R206" s="395">
        <v>-0.20565007596881102</v>
      </c>
      <c r="S206" s="142">
        <v>43684</v>
      </c>
      <c r="T206" s="395">
        <v>-0.17005794623349479</v>
      </c>
      <c r="U206" s="142">
        <v>9353</v>
      </c>
      <c r="V206" s="395">
        <v>-0.15142442387951371</v>
      </c>
      <c r="W206" s="142">
        <v>8624</v>
      </c>
      <c r="X206" s="395">
        <v>-0.13794482207117154</v>
      </c>
      <c r="Y206" s="142">
        <v>7987</v>
      </c>
      <c r="Z206" s="395">
        <v>-0.31489106193172067</v>
      </c>
      <c r="AA206" s="142">
        <v>4607</v>
      </c>
      <c r="AB206" s="395">
        <v>0.1297204512015695</v>
      </c>
      <c r="AC206" s="142">
        <v>7265</v>
      </c>
      <c r="AD206" s="395">
        <v>-3.9656311962987467E-2</v>
      </c>
      <c r="AE206" s="142">
        <v>1830</v>
      </c>
      <c r="AF206" s="395">
        <v>-0.13270142180094791</v>
      </c>
      <c r="AG206" s="142">
        <v>739</v>
      </c>
      <c r="AH206" s="395">
        <v>-0.40355125100887812</v>
      </c>
      <c r="AI206" s="142">
        <v>80</v>
      </c>
      <c r="AJ206" s="395">
        <v>-0.40740740740740744</v>
      </c>
      <c r="AK206" s="142">
        <v>2029</v>
      </c>
      <c r="AL206" s="395">
        <v>0.14892412231030572</v>
      </c>
      <c r="AM206" s="142">
        <v>2554</v>
      </c>
      <c r="AN206" s="395">
        <v>-4.0210447200300647E-2</v>
      </c>
      <c r="AO206" s="142">
        <v>1783</v>
      </c>
      <c r="AP206" s="395">
        <v>1.5375854214122908E-2</v>
      </c>
      <c r="AQ206" s="142">
        <v>2579</v>
      </c>
      <c r="AR206" s="395">
        <v>-0.29323102219786246</v>
      </c>
      <c r="AS206" s="142">
        <v>2531</v>
      </c>
      <c r="AT206" s="395">
        <v>0.14732547597461476</v>
      </c>
      <c r="AU206" s="142">
        <v>3827</v>
      </c>
      <c r="AV206" s="395">
        <v>-0.15611907386990076</v>
      </c>
      <c r="AW206" s="142">
        <v>650</v>
      </c>
      <c r="AX206" s="395">
        <v>-0.3743984600577478</v>
      </c>
      <c r="AY206" s="142">
        <v>609</v>
      </c>
      <c r="AZ206" s="395">
        <v>-0.50767987065481002</v>
      </c>
      <c r="BA206" s="142">
        <v>1470</v>
      </c>
      <c r="BB206" s="395">
        <v>-0.31018301267010795</v>
      </c>
    </row>
    <row r="207" spans="1:54" s="155" customFormat="1" hidden="1" outlineLevel="1" x14ac:dyDescent="0.25">
      <c r="A207" s="399"/>
      <c r="B207" s="53" t="s">
        <v>84</v>
      </c>
      <c r="C207" s="142">
        <v>424679</v>
      </c>
      <c r="D207" s="395">
        <v>1.1906634070558253E-2</v>
      </c>
      <c r="E207" s="142">
        <v>288382</v>
      </c>
      <c r="F207" s="395">
        <v>-7.4437936291422591E-2</v>
      </c>
      <c r="G207" s="142">
        <v>136297</v>
      </c>
      <c r="H207" s="395">
        <v>0.26076017279177122</v>
      </c>
      <c r="I207" s="142"/>
      <c r="J207" s="150" t="s">
        <v>90</v>
      </c>
      <c r="K207" s="142"/>
      <c r="L207" s="150" t="s">
        <v>90</v>
      </c>
      <c r="M207" s="142"/>
      <c r="N207" s="150"/>
      <c r="O207" s="142"/>
      <c r="P207" s="150" t="s">
        <v>90</v>
      </c>
      <c r="Q207" s="142">
        <v>154844</v>
      </c>
      <c r="R207" s="395">
        <v>-8.6304360653802981E-2</v>
      </c>
      <c r="S207" s="142">
        <v>46805</v>
      </c>
      <c r="T207" s="395">
        <v>-8.2704556589906941E-2</v>
      </c>
      <c r="U207" s="142">
        <v>18399</v>
      </c>
      <c r="V207" s="395">
        <v>0.24149797570850207</v>
      </c>
      <c r="W207" s="142">
        <v>13387</v>
      </c>
      <c r="X207" s="395">
        <v>-8.5462494876349271E-2</v>
      </c>
      <c r="Y207" s="142">
        <v>10128</v>
      </c>
      <c r="Z207" s="395">
        <v>-0.16075571760026519</v>
      </c>
      <c r="AA207" s="142">
        <v>4634</v>
      </c>
      <c r="AB207" s="395">
        <v>-3.397957056493639E-2</v>
      </c>
      <c r="AC207" s="142">
        <v>11259</v>
      </c>
      <c r="AD207" s="395">
        <v>-4.1052721233285072E-2</v>
      </c>
      <c r="AE207" s="142">
        <v>2351</v>
      </c>
      <c r="AF207" s="395">
        <v>-0.25365079365079368</v>
      </c>
      <c r="AG207" s="142">
        <v>1390</v>
      </c>
      <c r="AH207" s="395">
        <v>-0.24002186987424823</v>
      </c>
      <c r="AI207" s="142">
        <v>106</v>
      </c>
      <c r="AJ207" s="395">
        <v>-0.17829457364341084</v>
      </c>
      <c r="AK207" s="142">
        <v>2216</v>
      </c>
      <c r="AL207" s="395">
        <v>-0.13268101761252449</v>
      </c>
      <c r="AM207" s="142">
        <v>2443</v>
      </c>
      <c r="AN207" s="395">
        <v>-0.26702670267026707</v>
      </c>
      <c r="AO207" s="142">
        <v>2517</v>
      </c>
      <c r="AP207" s="395">
        <v>0.28746803069053706</v>
      </c>
      <c r="AQ207" s="142">
        <v>3194</v>
      </c>
      <c r="AR207" s="395">
        <v>-0.1491742141715503</v>
      </c>
      <c r="AS207" s="142">
        <v>3068</v>
      </c>
      <c r="AT207" s="395">
        <v>-4.9271769445305202E-2</v>
      </c>
      <c r="AU207" s="142">
        <v>7853</v>
      </c>
      <c r="AV207" s="395">
        <v>-1.9967552726818938E-2</v>
      </c>
      <c r="AW207" s="142">
        <v>888</v>
      </c>
      <c r="AX207" s="395">
        <v>-0.12684365781710916</v>
      </c>
      <c r="AY207" s="142">
        <v>792</v>
      </c>
      <c r="AZ207" s="395">
        <v>-0.39908952959028832</v>
      </c>
      <c r="BA207" s="142">
        <v>2108</v>
      </c>
      <c r="BB207" s="395">
        <v>-0.22953216374269003</v>
      </c>
    </row>
    <row r="208" spans="1:54" s="155" customFormat="1" hidden="1" outlineLevel="1" x14ac:dyDescent="0.25">
      <c r="A208" s="399"/>
      <c r="B208" s="53" t="s">
        <v>85</v>
      </c>
      <c r="C208" s="142">
        <v>499702</v>
      </c>
      <c r="D208" s="395">
        <v>4.6608119401234438E-2</v>
      </c>
      <c r="E208" s="142">
        <v>315399</v>
      </c>
      <c r="F208" s="395">
        <v>-6.2080142740316702E-2</v>
      </c>
      <c r="G208" s="142">
        <v>184303</v>
      </c>
      <c r="H208" s="395">
        <v>0.30550242962585172</v>
      </c>
      <c r="I208" s="142"/>
      <c r="J208" s="150" t="s">
        <v>90</v>
      </c>
      <c r="K208" s="142"/>
      <c r="L208" s="150" t="s">
        <v>90</v>
      </c>
      <c r="M208" s="142"/>
      <c r="N208" s="150"/>
      <c r="O208" s="142"/>
      <c r="P208" s="150" t="s">
        <v>90</v>
      </c>
      <c r="Q208" s="142">
        <v>164952</v>
      </c>
      <c r="R208" s="395">
        <v>-6.6020428962924371E-2</v>
      </c>
      <c r="S208" s="142">
        <v>51933</v>
      </c>
      <c r="T208" s="395">
        <v>-5.4043715846994522E-2</v>
      </c>
      <c r="U208" s="142">
        <v>14075</v>
      </c>
      <c r="V208" s="395">
        <v>-4.6473816137118096E-2</v>
      </c>
      <c r="W208" s="142">
        <v>11611</v>
      </c>
      <c r="X208" s="395">
        <v>-0.12031214485945907</v>
      </c>
      <c r="Y208" s="142">
        <v>14519</v>
      </c>
      <c r="Z208" s="395">
        <v>-4.2787447257383926E-2</v>
      </c>
      <c r="AA208" s="142">
        <v>5240</v>
      </c>
      <c r="AB208" s="395">
        <v>8.8944305901911935E-2</v>
      </c>
      <c r="AC208" s="142">
        <v>21242</v>
      </c>
      <c r="AD208" s="395">
        <v>8.6880884158821114E-2</v>
      </c>
      <c r="AE208" s="142">
        <v>1965</v>
      </c>
      <c r="AF208" s="395">
        <v>-0.1515544041450777</v>
      </c>
      <c r="AG208" s="142">
        <v>1015</v>
      </c>
      <c r="AH208" s="395">
        <v>-0.53779599271402545</v>
      </c>
      <c r="AI208" s="142">
        <v>103</v>
      </c>
      <c r="AJ208" s="395">
        <v>0.37333333333333329</v>
      </c>
      <c r="AK208" s="142">
        <v>1472</v>
      </c>
      <c r="AL208" s="395">
        <v>-0.21951219512195119</v>
      </c>
      <c r="AM208" s="142">
        <v>2311</v>
      </c>
      <c r="AN208" s="395">
        <v>-0.16237767306995288</v>
      </c>
      <c r="AO208" s="142">
        <v>2831</v>
      </c>
      <c r="AP208" s="395">
        <v>0.21658788139235075</v>
      </c>
      <c r="AQ208" s="142">
        <v>3872</v>
      </c>
      <c r="AR208" s="395">
        <v>-0.13203317641784351</v>
      </c>
      <c r="AS208" s="142">
        <v>4024</v>
      </c>
      <c r="AT208" s="395">
        <v>0.25475522294979736</v>
      </c>
      <c r="AU208" s="142">
        <v>9774</v>
      </c>
      <c r="AV208" s="395">
        <v>-0.29516117401024011</v>
      </c>
      <c r="AW208" s="142">
        <v>617</v>
      </c>
      <c r="AX208" s="395">
        <v>-0.18815789473684208</v>
      </c>
      <c r="AY208" s="142">
        <v>1206</v>
      </c>
      <c r="AZ208" s="395">
        <v>-9.6629213483146015E-2</v>
      </c>
      <c r="BA208" s="142">
        <v>2637</v>
      </c>
      <c r="BB208" s="395">
        <v>0.26172248803827758</v>
      </c>
    </row>
    <row r="209" spans="1:54" s="155" customFormat="1" hidden="1" outlineLevel="1" x14ac:dyDescent="0.25">
      <c r="A209" s="399"/>
      <c r="B209" s="53" t="s">
        <v>86</v>
      </c>
      <c r="C209" s="142">
        <v>392773</v>
      </c>
      <c r="D209" s="395">
        <v>7.1338851903091083E-4</v>
      </c>
      <c r="E209" s="142">
        <v>265756</v>
      </c>
      <c r="F209" s="395">
        <v>-7.5650595118014974E-2</v>
      </c>
      <c r="G209" s="142">
        <v>127017</v>
      </c>
      <c r="H209" s="395">
        <v>0.2098355034432835</v>
      </c>
      <c r="I209" s="142"/>
      <c r="J209" s="150" t="s">
        <v>90</v>
      </c>
      <c r="K209" s="142"/>
      <c r="L209" s="150" t="s">
        <v>90</v>
      </c>
      <c r="M209" s="142"/>
      <c r="N209" s="150"/>
      <c r="O209" s="142"/>
      <c r="P209" s="150" t="s">
        <v>90</v>
      </c>
      <c r="Q209" s="142">
        <v>149265</v>
      </c>
      <c r="R209" s="395">
        <v>-5.9653256391195342E-2</v>
      </c>
      <c r="S209" s="142">
        <v>49649</v>
      </c>
      <c r="T209" s="395">
        <v>-0.13248064859953523</v>
      </c>
      <c r="U209" s="142">
        <v>11277</v>
      </c>
      <c r="V209" s="395">
        <v>-4.7470225525804599E-2</v>
      </c>
      <c r="W209" s="142">
        <v>8123</v>
      </c>
      <c r="X209" s="395">
        <v>-0.13704451290768083</v>
      </c>
      <c r="Y209" s="142">
        <v>8680</v>
      </c>
      <c r="Z209" s="395">
        <v>-0.20169226524418282</v>
      </c>
      <c r="AA209" s="142">
        <v>4759</v>
      </c>
      <c r="AB209" s="395">
        <v>0.11504217432052477</v>
      </c>
      <c r="AC209" s="142">
        <v>8813</v>
      </c>
      <c r="AD209" s="395">
        <v>0.13569587628865976</v>
      </c>
      <c r="AE209" s="142">
        <v>2323</v>
      </c>
      <c r="AF209" s="395">
        <v>1.4853647881170717E-2</v>
      </c>
      <c r="AG209" s="142">
        <v>1161</v>
      </c>
      <c r="AH209" s="395">
        <v>-0.34994400895856659</v>
      </c>
      <c r="AI209" s="142">
        <v>190</v>
      </c>
      <c r="AJ209" s="395">
        <v>3.2608695652173836E-2</v>
      </c>
      <c r="AK209" s="142">
        <v>1311</v>
      </c>
      <c r="AL209" s="395">
        <v>-0.22195845697329375</v>
      </c>
      <c r="AM209" s="142">
        <v>2493</v>
      </c>
      <c r="AN209" s="395">
        <v>-0.13826477704804696</v>
      </c>
      <c r="AO209" s="142">
        <v>2205</v>
      </c>
      <c r="AP209" s="395">
        <v>9.0785292782569194E-4</v>
      </c>
      <c r="AQ209" s="142">
        <v>2631</v>
      </c>
      <c r="AR209" s="395">
        <v>-0.31909937888198758</v>
      </c>
      <c r="AS209" s="142">
        <v>3467</v>
      </c>
      <c r="AT209" s="395">
        <v>0.23644793152639076</v>
      </c>
      <c r="AU209" s="142">
        <v>5442</v>
      </c>
      <c r="AV209" s="395">
        <v>-0.10478697154137195</v>
      </c>
      <c r="AW209" s="142">
        <v>853</v>
      </c>
      <c r="AX209" s="395">
        <v>0.49387040280210148</v>
      </c>
      <c r="AY209" s="142">
        <v>868</v>
      </c>
      <c r="AZ209" s="395">
        <v>-0.23524229074889869</v>
      </c>
      <c r="BA209" s="142">
        <v>2246</v>
      </c>
      <c r="BB209" s="395">
        <v>0.18522427440633238</v>
      </c>
    </row>
    <row r="210" spans="1:54" s="155" customFormat="1" hidden="1" outlineLevel="1" x14ac:dyDescent="0.25">
      <c r="A210" s="399"/>
      <c r="B210" s="53" t="s">
        <v>87</v>
      </c>
      <c r="C210" s="142">
        <v>412539</v>
      </c>
      <c r="D210" s="395">
        <v>-4.1607716593603405E-2</v>
      </c>
      <c r="E210" s="142">
        <v>320308</v>
      </c>
      <c r="F210" s="395">
        <v>-4.123513846816973E-2</v>
      </c>
      <c r="G210" s="142">
        <v>92231</v>
      </c>
      <c r="H210" s="395">
        <v>-4.2899392933118841E-2</v>
      </c>
      <c r="I210" s="142"/>
      <c r="J210" s="150" t="s">
        <v>90</v>
      </c>
      <c r="K210" s="142"/>
      <c r="L210" s="150" t="s">
        <v>90</v>
      </c>
      <c r="M210" s="142"/>
      <c r="N210" s="150"/>
      <c r="O210" s="142"/>
      <c r="P210" s="150" t="s">
        <v>90</v>
      </c>
      <c r="Q210" s="142">
        <v>167978</v>
      </c>
      <c r="R210" s="395">
        <v>-2.3355330096805127E-2</v>
      </c>
      <c r="S210" s="142">
        <v>57784</v>
      </c>
      <c r="T210" s="395">
        <v>-3.8058333045010162E-4</v>
      </c>
      <c r="U210" s="142">
        <v>14153</v>
      </c>
      <c r="V210" s="395">
        <v>-9.7097288676236015E-2</v>
      </c>
      <c r="W210" s="142">
        <v>11588</v>
      </c>
      <c r="X210" s="395">
        <v>-0.13211503894547638</v>
      </c>
      <c r="Y210" s="142">
        <v>10195</v>
      </c>
      <c r="Z210" s="395">
        <v>-0.11830839747470379</v>
      </c>
      <c r="AA210" s="142">
        <v>3903</v>
      </c>
      <c r="AB210" s="395">
        <v>0.14861683343143017</v>
      </c>
      <c r="AC210" s="142">
        <v>6567</v>
      </c>
      <c r="AD210" s="395">
        <v>-0.22577222353218585</v>
      </c>
      <c r="AE210" s="142">
        <v>10309</v>
      </c>
      <c r="AF210" s="395">
        <v>-0.23158914728682167</v>
      </c>
      <c r="AG210" s="142">
        <v>4729</v>
      </c>
      <c r="AH210" s="395">
        <v>-0.24996034892942109</v>
      </c>
      <c r="AI210" s="142">
        <v>7818</v>
      </c>
      <c r="AJ210" s="395">
        <v>0.29975062344139647</v>
      </c>
      <c r="AK210" s="142">
        <v>6273</v>
      </c>
      <c r="AL210" s="395">
        <v>3.4977726447780855E-2</v>
      </c>
      <c r="AM210" s="142">
        <v>3430</v>
      </c>
      <c r="AN210" s="395">
        <v>-4.3541364296081353E-3</v>
      </c>
      <c r="AO210" s="142">
        <v>2680</v>
      </c>
      <c r="AP210" s="395">
        <v>0.13319238900634245</v>
      </c>
      <c r="AQ210" s="142">
        <v>3096</v>
      </c>
      <c r="AR210" s="395">
        <v>-0.30426966292134827</v>
      </c>
      <c r="AS210" s="142">
        <v>2826</v>
      </c>
      <c r="AT210" s="395">
        <v>7.2892938496583071E-2</v>
      </c>
      <c r="AU210" s="142">
        <v>3700</v>
      </c>
      <c r="AV210" s="395">
        <v>-2.6315789473684181E-2</v>
      </c>
      <c r="AW210" s="142">
        <v>743</v>
      </c>
      <c r="AX210" s="395">
        <v>-0.36604095563139927</v>
      </c>
      <c r="AY210" s="142">
        <v>658</v>
      </c>
      <c r="AZ210" s="395">
        <v>-0.30736842105263162</v>
      </c>
      <c r="BA210" s="142">
        <v>1878</v>
      </c>
      <c r="BB210" s="395">
        <v>0.56499999999999995</v>
      </c>
    </row>
    <row r="211" spans="1:54" s="155" customFormat="1" hidden="1" outlineLevel="1" x14ac:dyDescent="0.25">
      <c r="A211" s="399"/>
      <c r="B211" s="53" t="s">
        <v>88</v>
      </c>
      <c r="C211" s="142">
        <v>411669</v>
      </c>
      <c r="D211" s="395">
        <v>-1.157293469935583E-2</v>
      </c>
      <c r="E211" s="142">
        <v>337027</v>
      </c>
      <c r="F211" s="395">
        <v>-4.6418981815506744E-2</v>
      </c>
      <c r="G211" s="142">
        <v>74642</v>
      </c>
      <c r="H211" s="395">
        <v>0.18374143618370975</v>
      </c>
      <c r="I211" s="142"/>
      <c r="J211" s="150" t="s">
        <v>90</v>
      </c>
      <c r="K211" s="142"/>
      <c r="L211" s="150" t="s">
        <v>90</v>
      </c>
      <c r="M211" s="142"/>
      <c r="N211" s="150"/>
      <c r="O211" s="142"/>
      <c r="P211" s="150" t="s">
        <v>90</v>
      </c>
      <c r="Q211" s="142">
        <v>157971</v>
      </c>
      <c r="R211" s="395">
        <v>-3.2105679151527733E-2</v>
      </c>
      <c r="S211" s="142">
        <v>70798</v>
      </c>
      <c r="T211" s="395">
        <v>-4.6517265528201235E-2</v>
      </c>
      <c r="U211" s="142">
        <v>12661</v>
      </c>
      <c r="V211" s="395">
        <v>-2.8353154288414117E-3</v>
      </c>
      <c r="W211" s="142">
        <v>9304</v>
      </c>
      <c r="X211" s="395">
        <v>-0.16293297345928925</v>
      </c>
      <c r="Y211" s="142">
        <v>7755</v>
      </c>
      <c r="Z211" s="395">
        <v>9.6888260254596847E-2</v>
      </c>
      <c r="AA211" s="142">
        <v>1892</v>
      </c>
      <c r="AB211" s="395">
        <v>0.3323943661971831</v>
      </c>
      <c r="AC211" s="142">
        <v>6516</v>
      </c>
      <c r="AD211" s="395">
        <v>-9.6631082767225873E-2</v>
      </c>
      <c r="AE211" s="142">
        <v>18514</v>
      </c>
      <c r="AF211" s="395">
        <v>-0.222688722814678</v>
      </c>
      <c r="AG211" s="142">
        <v>10853</v>
      </c>
      <c r="AH211" s="395">
        <v>0.16937829975218177</v>
      </c>
      <c r="AI211" s="142">
        <v>13956</v>
      </c>
      <c r="AJ211" s="395">
        <v>1.0041600918089255E-3</v>
      </c>
      <c r="AK211" s="142">
        <v>9045</v>
      </c>
      <c r="AL211" s="395">
        <v>9.5036319612590736E-2</v>
      </c>
      <c r="AM211" s="142">
        <v>2729</v>
      </c>
      <c r="AN211" s="395">
        <v>-0.13089171974522296</v>
      </c>
      <c r="AO211" s="142">
        <v>3527</v>
      </c>
      <c r="AP211" s="395">
        <v>-4.7786177105831551E-2</v>
      </c>
      <c r="AQ211" s="142">
        <v>3550</v>
      </c>
      <c r="AR211" s="395">
        <v>-0.39911983750846314</v>
      </c>
      <c r="AS211" s="142">
        <v>2324</v>
      </c>
      <c r="AT211" s="395">
        <v>-0.24126673196212867</v>
      </c>
      <c r="AU211" s="142">
        <v>2675</v>
      </c>
      <c r="AV211" s="395">
        <v>-4.1218637992831542E-2</v>
      </c>
      <c r="AW211" s="142">
        <v>601</v>
      </c>
      <c r="AX211" s="395">
        <v>5.0167224080268635E-3</v>
      </c>
      <c r="AY211" s="142">
        <v>1043</v>
      </c>
      <c r="AZ211" s="395">
        <v>0.13989071038251377</v>
      </c>
      <c r="BA211" s="142">
        <v>1313</v>
      </c>
      <c r="BB211" s="395">
        <v>0.26737451737451745</v>
      </c>
    </row>
    <row r="212" spans="1:54" s="155" customFormat="1" hidden="1" outlineLevel="1" x14ac:dyDescent="0.25">
      <c r="A212" s="399"/>
      <c r="B212" s="53" t="s">
        <v>89</v>
      </c>
      <c r="C212" s="142">
        <v>392052</v>
      </c>
      <c r="D212" s="395">
        <v>6.3514884520857962E-2</v>
      </c>
      <c r="E212" s="142">
        <v>322351</v>
      </c>
      <c r="F212" s="395">
        <v>4.7451161339797432E-2</v>
      </c>
      <c r="G212" s="142">
        <v>69701</v>
      </c>
      <c r="H212" s="395">
        <v>0.14470356380358029</v>
      </c>
      <c r="I212" s="142"/>
      <c r="J212" s="150" t="s">
        <v>90</v>
      </c>
      <c r="K212" s="142"/>
      <c r="L212" s="150" t="s">
        <v>90</v>
      </c>
      <c r="M212" s="142"/>
      <c r="N212" s="150"/>
      <c r="O212" s="142"/>
      <c r="P212" s="150" t="s">
        <v>90</v>
      </c>
      <c r="Q212" s="142">
        <v>146075</v>
      </c>
      <c r="R212" s="395">
        <v>6.333804067727522E-2</v>
      </c>
      <c r="S212" s="142">
        <v>55212</v>
      </c>
      <c r="T212" s="395">
        <v>3.5697537001256885E-2</v>
      </c>
      <c r="U212" s="142">
        <v>12840</v>
      </c>
      <c r="V212" s="395">
        <v>6.4500082904990874E-2</v>
      </c>
      <c r="W212" s="142">
        <v>9895</v>
      </c>
      <c r="X212" s="395">
        <v>-0.23525774789396403</v>
      </c>
      <c r="Y212" s="142">
        <v>8655</v>
      </c>
      <c r="Z212" s="395">
        <v>-8.0917489646384233E-2</v>
      </c>
      <c r="AA212" s="142">
        <v>2343</v>
      </c>
      <c r="AB212" s="395">
        <v>0.20586721564590849</v>
      </c>
      <c r="AC212" s="142">
        <v>10593</v>
      </c>
      <c r="AD212" s="395">
        <v>0.10343750000000007</v>
      </c>
      <c r="AE212" s="142">
        <v>23705</v>
      </c>
      <c r="AF212" s="395">
        <v>-3.5087719298245612E-2</v>
      </c>
      <c r="AG212" s="142">
        <v>11261</v>
      </c>
      <c r="AH212" s="395">
        <v>0.16888104629437417</v>
      </c>
      <c r="AI212" s="142">
        <v>15543</v>
      </c>
      <c r="AJ212" s="395">
        <v>0.17438609746883271</v>
      </c>
      <c r="AK212" s="142">
        <v>10574</v>
      </c>
      <c r="AL212" s="395">
        <v>0.13870342451001516</v>
      </c>
      <c r="AM212" s="142">
        <v>2288</v>
      </c>
      <c r="AN212" s="395">
        <v>0.21702127659574466</v>
      </c>
      <c r="AO212" s="142">
        <v>2717</v>
      </c>
      <c r="AP212" s="395">
        <v>0.3632714500752634</v>
      </c>
      <c r="AQ212" s="142">
        <v>3098</v>
      </c>
      <c r="AR212" s="395">
        <v>-0.12436404748445451</v>
      </c>
      <c r="AS212" s="142">
        <v>2156</v>
      </c>
      <c r="AT212" s="395">
        <v>8.9439110661950538E-2</v>
      </c>
      <c r="AU212" s="142">
        <v>2396</v>
      </c>
      <c r="AV212" s="395">
        <v>0.21377912867274573</v>
      </c>
      <c r="AW212" s="142">
        <v>797</v>
      </c>
      <c r="AX212" s="395">
        <v>0.29173419773095621</v>
      </c>
      <c r="AY212" s="142">
        <v>770</v>
      </c>
      <c r="AZ212" s="395">
        <v>-0.25387596899224807</v>
      </c>
      <c r="BA212" s="142">
        <v>1433</v>
      </c>
      <c r="BB212" s="395">
        <v>4.6749452154857485E-2</v>
      </c>
    </row>
    <row r="213" spans="1:54" s="155" customFormat="1" ht="15.75" collapsed="1" x14ac:dyDescent="0.25">
      <c r="A213" s="390">
        <v>869537</v>
      </c>
      <c r="B213" s="65">
        <v>2002</v>
      </c>
      <c r="C213" s="66">
        <v>4830315</v>
      </c>
      <c r="D213" s="151">
        <v>-1.0189262831710955E-2</v>
      </c>
      <c r="E213" s="66">
        <v>3701747</v>
      </c>
      <c r="F213" s="151">
        <v>-4.1980032898925379E-2</v>
      </c>
      <c r="G213" s="66">
        <v>1128568</v>
      </c>
      <c r="H213" s="151">
        <v>0.11070453890085741</v>
      </c>
      <c r="I213" s="66"/>
      <c r="J213" s="151" t="s">
        <v>90</v>
      </c>
      <c r="K213" s="66"/>
      <c r="L213" s="151" t="s">
        <v>90</v>
      </c>
      <c r="M213" s="66"/>
      <c r="N213" s="151"/>
      <c r="O213" s="66"/>
      <c r="P213" s="151" t="s">
        <v>90</v>
      </c>
      <c r="Q213" s="66">
        <v>1851694</v>
      </c>
      <c r="R213" s="151">
        <v>-1.7512080178320288E-2</v>
      </c>
      <c r="S213" s="66">
        <v>660061</v>
      </c>
      <c r="T213" s="151">
        <v>-8.9897416099054106E-2</v>
      </c>
      <c r="U213" s="66">
        <v>159334</v>
      </c>
      <c r="V213" s="151">
        <v>-2.5603625823980014E-3</v>
      </c>
      <c r="W213" s="66">
        <v>126569</v>
      </c>
      <c r="X213" s="151">
        <v>-0.11187751292864512</v>
      </c>
      <c r="Y213" s="66">
        <v>133568</v>
      </c>
      <c r="Z213" s="151">
        <v>-0.13056383685053308</v>
      </c>
      <c r="AA213" s="66">
        <v>41986</v>
      </c>
      <c r="AB213" s="151">
        <v>0.2497693109093615</v>
      </c>
      <c r="AC213" s="66">
        <v>126835</v>
      </c>
      <c r="AD213" s="151">
        <v>-6.4702610820845941E-3</v>
      </c>
      <c r="AE213" s="66">
        <v>152782</v>
      </c>
      <c r="AF213" s="151">
        <v>-0.11918364993802422</v>
      </c>
      <c r="AG213" s="66">
        <v>68300</v>
      </c>
      <c r="AH213" s="151">
        <v>-2.7841038487815939E-2</v>
      </c>
      <c r="AI213" s="66">
        <v>81641</v>
      </c>
      <c r="AJ213" s="151">
        <v>-2.7434956637758523E-2</v>
      </c>
      <c r="AK213" s="66">
        <v>71186</v>
      </c>
      <c r="AL213" s="151">
        <v>3.0471475514251445E-2</v>
      </c>
      <c r="AM213" s="66">
        <v>30192</v>
      </c>
      <c r="AN213" s="151">
        <v>-9.4393953027985256E-2</v>
      </c>
      <c r="AO213" s="66">
        <v>32920</v>
      </c>
      <c r="AP213" s="151">
        <v>0.13536816692533193</v>
      </c>
      <c r="AQ213" s="66">
        <v>39680</v>
      </c>
      <c r="AR213" s="151">
        <v>-0.15329463980880842</v>
      </c>
      <c r="AS213" s="66">
        <v>33821</v>
      </c>
      <c r="AT213" s="151">
        <v>0.12672818736049574</v>
      </c>
      <c r="AU213" s="66">
        <v>49878</v>
      </c>
      <c r="AV213" s="151">
        <v>-9.8307903680671105E-2</v>
      </c>
      <c r="AW213" s="66">
        <v>9655</v>
      </c>
      <c r="AX213" s="151">
        <v>-0.20403957131079964</v>
      </c>
      <c r="AY213" s="66">
        <v>10175</v>
      </c>
      <c r="AZ213" s="151">
        <v>-0.26182530470110277</v>
      </c>
      <c r="BA213" s="66">
        <v>21470</v>
      </c>
      <c r="BB213" s="151">
        <v>9.1066165260697218E-2</v>
      </c>
    </row>
    <row r="214" spans="1:54" s="155" customFormat="1" hidden="1" outlineLevel="1" x14ac:dyDescent="0.25">
      <c r="A214" s="399"/>
      <c r="B214" s="53" t="s">
        <v>78</v>
      </c>
      <c r="C214" s="142">
        <v>376228</v>
      </c>
      <c r="D214" s="395">
        <v>3.370700076931521E-2</v>
      </c>
      <c r="E214" s="142">
        <v>325285</v>
      </c>
      <c r="F214" s="395">
        <v>3.9877114295852722E-2</v>
      </c>
      <c r="G214" s="142">
        <v>50943</v>
      </c>
      <c r="H214" s="395">
        <v>-4.027449216993495E-3</v>
      </c>
      <c r="I214" s="142"/>
      <c r="J214" s="150" t="s">
        <v>90</v>
      </c>
      <c r="K214" s="142"/>
      <c r="L214" s="150" t="s">
        <v>90</v>
      </c>
      <c r="M214" s="142"/>
      <c r="N214" s="150"/>
      <c r="O214" s="142"/>
      <c r="P214" s="150" t="s">
        <v>90</v>
      </c>
      <c r="Q214" s="142">
        <v>134192</v>
      </c>
      <c r="R214" s="395">
        <v>0.16583263830970263</v>
      </c>
      <c r="S214" s="142">
        <v>57377</v>
      </c>
      <c r="T214" s="395">
        <v>-2.7261168093583144E-2</v>
      </c>
      <c r="U214" s="142">
        <v>12470</v>
      </c>
      <c r="V214" s="395">
        <v>0.10061782877316849</v>
      </c>
      <c r="W214" s="142">
        <v>11671</v>
      </c>
      <c r="X214" s="395">
        <v>1.40759405682509E-2</v>
      </c>
      <c r="Y214" s="142">
        <v>10056</v>
      </c>
      <c r="Z214" s="395">
        <v>-0.11533386117709155</v>
      </c>
      <c r="AA214" s="142">
        <v>1313</v>
      </c>
      <c r="AB214" s="395">
        <v>9.5993322203672848E-2</v>
      </c>
      <c r="AC214" s="142">
        <v>14850</v>
      </c>
      <c r="AD214" s="395">
        <v>0.15286080273270719</v>
      </c>
      <c r="AE214" s="142">
        <v>29590</v>
      </c>
      <c r="AF214" s="395">
        <v>3.7481154237228642E-2</v>
      </c>
      <c r="AG214" s="142">
        <v>10646</v>
      </c>
      <c r="AH214" s="395">
        <v>-6.4663503777894871E-2</v>
      </c>
      <c r="AI214" s="142">
        <v>14903</v>
      </c>
      <c r="AJ214" s="395">
        <v>-0.1755822315649721</v>
      </c>
      <c r="AK214" s="142">
        <v>10359</v>
      </c>
      <c r="AL214" s="395">
        <v>-0.1747131931166348</v>
      </c>
      <c r="AM214" s="142">
        <v>2466</v>
      </c>
      <c r="AN214" s="395">
        <v>-0.24146416487234701</v>
      </c>
      <c r="AO214" s="142">
        <v>3037</v>
      </c>
      <c r="AP214" s="395">
        <v>6.0405027932960875E-2</v>
      </c>
      <c r="AQ214" s="142">
        <v>3278</v>
      </c>
      <c r="AR214" s="395">
        <v>0.18811163465023562</v>
      </c>
      <c r="AS214" s="142">
        <v>2542</v>
      </c>
      <c r="AT214" s="395">
        <v>-0.32375631816972594</v>
      </c>
      <c r="AU214" s="142">
        <v>2608</v>
      </c>
      <c r="AV214" s="395">
        <v>-0.2601418439716312</v>
      </c>
      <c r="AW214" s="142">
        <v>1209</v>
      </c>
      <c r="AX214" s="395">
        <v>0.3141304347826086</v>
      </c>
      <c r="AY214" s="142">
        <v>1420</v>
      </c>
      <c r="AZ214" s="395">
        <v>0.15635179153094469</v>
      </c>
      <c r="BA214" s="142">
        <v>1298</v>
      </c>
      <c r="BB214" s="395">
        <v>-0.18824265165728582</v>
      </c>
    </row>
    <row r="215" spans="1:54" s="155" customFormat="1" hidden="1" outlineLevel="1" x14ac:dyDescent="0.25">
      <c r="A215" s="399"/>
      <c r="B215" s="53" t="s">
        <v>79</v>
      </c>
      <c r="C215" s="142">
        <v>398399</v>
      </c>
      <c r="D215" s="395">
        <v>2.5221437063494889E-2</v>
      </c>
      <c r="E215" s="142">
        <v>337581</v>
      </c>
      <c r="F215" s="395">
        <v>1.9737378680368733E-2</v>
      </c>
      <c r="G215" s="142">
        <v>60818</v>
      </c>
      <c r="H215" s="395">
        <v>5.6767041406752261E-2</v>
      </c>
      <c r="I215" s="142"/>
      <c r="J215" s="150" t="s">
        <v>90</v>
      </c>
      <c r="K215" s="142"/>
      <c r="L215" s="150" t="s">
        <v>90</v>
      </c>
      <c r="M215" s="142"/>
      <c r="N215" s="150"/>
      <c r="O215" s="142"/>
      <c r="P215" s="150" t="s">
        <v>90</v>
      </c>
      <c r="Q215" s="142">
        <v>136837</v>
      </c>
      <c r="R215" s="395">
        <v>3.7964985739425972E-2</v>
      </c>
      <c r="S215" s="142">
        <v>67254</v>
      </c>
      <c r="T215" s="395">
        <v>0.10589666853027269</v>
      </c>
      <c r="U215" s="142">
        <v>12899</v>
      </c>
      <c r="V215" s="395">
        <v>-6.699522562759852E-3</v>
      </c>
      <c r="W215" s="142">
        <v>12659</v>
      </c>
      <c r="X215" s="395">
        <v>4.5766212308963272E-2</v>
      </c>
      <c r="Y215" s="142">
        <v>18159</v>
      </c>
      <c r="Z215" s="395">
        <v>4.1585407823792497E-2</v>
      </c>
      <c r="AA215" s="142">
        <v>1600</v>
      </c>
      <c r="AB215" s="395">
        <v>0.40105078809106831</v>
      </c>
      <c r="AC215" s="142">
        <v>13396</v>
      </c>
      <c r="AD215" s="395">
        <v>0.37804752597469404</v>
      </c>
      <c r="AE215" s="142">
        <v>26699</v>
      </c>
      <c r="AF215" s="395">
        <v>-3.390505138225508E-2</v>
      </c>
      <c r="AG215" s="142">
        <v>9680</v>
      </c>
      <c r="AH215" s="395">
        <v>-0.17342669285287338</v>
      </c>
      <c r="AI215" s="142">
        <v>13290</v>
      </c>
      <c r="AJ215" s="395">
        <v>-0.22080206378986866</v>
      </c>
      <c r="AK215" s="142">
        <v>9625</v>
      </c>
      <c r="AL215" s="395">
        <v>-6.1250365746610802E-2</v>
      </c>
      <c r="AM215" s="142">
        <v>2132</v>
      </c>
      <c r="AN215" s="395">
        <v>-0.38718022420235698</v>
      </c>
      <c r="AO215" s="142">
        <v>2714</v>
      </c>
      <c r="AP215" s="395">
        <v>-0.25151682294539435</v>
      </c>
      <c r="AQ215" s="142">
        <v>2183</v>
      </c>
      <c r="AR215" s="395">
        <v>0.29631828978622332</v>
      </c>
      <c r="AS215" s="142">
        <v>2278</v>
      </c>
      <c r="AT215" s="395">
        <v>-0.22119658119658114</v>
      </c>
      <c r="AU215" s="142">
        <v>1974</v>
      </c>
      <c r="AV215" s="395">
        <v>-0.37273593898951385</v>
      </c>
      <c r="AW215" s="142">
        <v>1469</v>
      </c>
      <c r="AX215" s="395">
        <v>0.30693950177935947</v>
      </c>
      <c r="AY215" s="142">
        <v>1142</v>
      </c>
      <c r="AZ215" s="395">
        <v>-1.8900343642611728E-2</v>
      </c>
      <c r="BA215" s="142">
        <v>1591</v>
      </c>
      <c r="BB215" s="395">
        <v>0.31705298013245042</v>
      </c>
    </row>
    <row r="216" spans="1:54" s="155" customFormat="1" hidden="1" outlineLevel="1" x14ac:dyDescent="0.25">
      <c r="A216" s="399"/>
      <c r="B216" s="53" t="s">
        <v>80</v>
      </c>
      <c r="C216" s="142">
        <v>450558</v>
      </c>
      <c r="D216" s="395">
        <v>7.7534211193433844E-2</v>
      </c>
      <c r="E216" s="142">
        <v>382489</v>
      </c>
      <c r="F216" s="395">
        <v>9.7060367303505757E-2</v>
      </c>
      <c r="G216" s="142">
        <v>68069</v>
      </c>
      <c r="H216" s="395">
        <v>-2.0434888975233489E-2</v>
      </c>
      <c r="I216" s="142"/>
      <c r="J216" s="150" t="s">
        <v>90</v>
      </c>
      <c r="K216" s="142"/>
      <c r="L216" s="150" t="s">
        <v>90</v>
      </c>
      <c r="M216" s="142"/>
      <c r="N216" s="150"/>
      <c r="O216" s="142"/>
      <c r="P216" s="150" t="s">
        <v>90</v>
      </c>
      <c r="Q216" s="142">
        <v>161722</v>
      </c>
      <c r="R216" s="395">
        <v>0.13827009297775139</v>
      </c>
      <c r="S216" s="142">
        <v>79263</v>
      </c>
      <c r="T216" s="395">
        <v>1.2182507757728889E-2</v>
      </c>
      <c r="U216" s="142">
        <v>16835</v>
      </c>
      <c r="V216" s="395">
        <v>0.13176470588235301</v>
      </c>
      <c r="W216" s="142">
        <v>12623</v>
      </c>
      <c r="X216" s="395">
        <v>1.8558863874768017E-2</v>
      </c>
      <c r="Y216" s="142">
        <v>17948</v>
      </c>
      <c r="Z216" s="395">
        <v>0.43641456582633054</v>
      </c>
      <c r="AA216" s="142">
        <v>1588</v>
      </c>
      <c r="AB216" s="395">
        <v>0.55686274509803924</v>
      </c>
      <c r="AC216" s="142">
        <v>10150</v>
      </c>
      <c r="AD216" s="395">
        <v>3.8571852437938592E-3</v>
      </c>
      <c r="AE216" s="142">
        <v>27353</v>
      </c>
      <c r="AF216" s="395">
        <v>0.13833284780889765</v>
      </c>
      <c r="AG216" s="142">
        <v>10409</v>
      </c>
      <c r="AH216" s="395">
        <v>6.8905319367426499E-2</v>
      </c>
      <c r="AI216" s="142">
        <v>15094</v>
      </c>
      <c r="AJ216" s="395">
        <v>-2.6430553720100392E-3</v>
      </c>
      <c r="AK216" s="142">
        <v>9402</v>
      </c>
      <c r="AL216" s="395">
        <v>-2.7815117361182917E-2</v>
      </c>
      <c r="AM216" s="142">
        <v>2989</v>
      </c>
      <c r="AN216" s="395">
        <v>-0.12831729367162437</v>
      </c>
      <c r="AO216" s="142">
        <v>3060</v>
      </c>
      <c r="AP216" s="395">
        <v>0.10589085652331054</v>
      </c>
      <c r="AQ216" s="142">
        <v>4495</v>
      </c>
      <c r="AR216" s="395">
        <v>1.1841593780369291</v>
      </c>
      <c r="AS216" s="142">
        <v>2580</v>
      </c>
      <c r="AT216" s="395">
        <v>-0.24028268551236753</v>
      </c>
      <c r="AU216" s="142">
        <v>3237</v>
      </c>
      <c r="AV216" s="395">
        <v>-0.11095852787695692</v>
      </c>
      <c r="AW216" s="142">
        <v>1534</v>
      </c>
      <c r="AX216" s="395">
        <v>8.7172218284904401E-2</v>
      </c>
      <c r="AY216" s="142">
        <v>1010</v>
      </c>
      <c r="AZ216" s="395">
        <v>0.12347052280311455</v>
      </c>
      <c r="BA216" s="142">
        <v>1197</v>
      </c>
      <c r="BB216" s="395">
        <v>8.361204013378476E-4</v>
      </c>
    </row>
    <row r="217" spans="1:54" s="155" customFormat="1" hidden="1" outlineLevel="1" x14ac:dyDescent="0.25">
      <c r="A217" s="399"/>
      <c r="B217" s="53" t="s">
        <v>81</v>
      </c>
      <c r="C217" s="142">
        <v>411041</v>
      </c>
      <c r="D217" s="395">
        <v>-3.1623412115043936E-2</v>
      </c>
      <c r="E217" s="142">
        <v>313997</v>
      </c>
      <c r="F217" s="395">
        <v>-1.1696090496769118E-2</v>
      </c>
      <c r="G217" s="142">
        <v>97044</v>
      </c>
      <c r="H217" s="395">
        <v>-9.0931232494309233E-2</v>
      </c>
      <c r="I217" s="142"/>
      <c r="J217" s="150" t="s">
        <v>90</v>
      </c>
      <c r="K217" s="142"/>
      <c r="L217" s="150" t="s">
        <v>90</v>
      </c>
      <c r="M217" s="142"/>
      <c r="N217" s="150"/>
      <c r="O217" s="142"/>
      <c r="P217" s="150" t="s">
        <v>90</v>
      </c>
      <c r="Q217" s="142">
        <v>142128</v>
      </c>
      <c r="R217" s="395">
        <v>0.17757985003521282</v>
      </c>
      <c r="S217" s="142">
        <v>63870</v>
      </c>
      <c r="T217" s="395">
        <v>-6.6419153974332734E-2</v>
      </c>
      <c r="U217" s="142">
        <v>12731</v>
      </c>
      <c r="V217" s="395">
        <v>-7.0186970493718914E-2</v>
      </c>
      <c r="W217" s="142">
        <v>11204</v>
      </c>
      <c r="X217" s="395">
        <v>-0.21705101327742837</v>
      </c>
      <c r="Y217" s="142">
        <v>17972</v>
      </c>
      <c r="Z217" s="395">
        <v>-0.22517784005173525</v>
      </c>
      <c r="AA217" s="142">
        <v>1332</v>
      </c>
      <c r="AB217" s="395">
        <v>-5.5319148936170182E-2</v>
      </c>
      <c r="AC217" s="142">
        <v>11605</v>
      </c>
      <c r="AD217" s="395">
        <v>-4.1542781631978887E-2</v>
      </c>
      <c r="AE217" s="142">
        <v>15478</v>
      </c>
      <c r="AF217" s="395">
        <v>-0.12026827327498013</v>
      </c>
      <c r="AG217" s="142">
        <v>6293</v>
      </c>
      <c r="AH217" s="395">
        <v>-0.21728855721393037</v>
      </c>
      <c r="AI217" s="142">
        <v>6765</v>
      </c>
      <c r="AJ217" s="395">
        <v>-0.11661008096108649</v>
      </c>
      <c r="AK217" s="142">
        <v>5734</v>
      </c>
      <c r="AL217" s="395">
        <v>-2.2335890878090403E-2</v>
      </c>
      <c r="AM217" s="142">
        <v>2741</v>
      </c>
      <c r="AN217" s="395">
        <v>-0.34738095238095235</v>
      </c>
      <c r="AO217" s="142">
        <v>2152</v>
      </c>
      <c r="AP217" s="395">
        <v>-0.32560325916640553</v>
      </c>
      <c r="AQ217" s="142">
        <v>3894</v>
      </c>
      <c r="AR217" s="395">
        <v>0.23384030418250945</v>
      </c>
      <c r="AS217" s="142">
        <v>1874</v>
      </c>
      <c r="AT217" s="395">
        <v>-0.44621749408983447</v>
      </c>
      <c r="AU217" s="142">
        <v>4259</v>
      </c>
      <c r="AV217" s="395">
        <v>-0.25346187554776511</v>
      </c>
      <c r="AW217" s="142">
        <v>1265</v>
      </c>
      <c r="AX217" s="395">
        <v>0.17238183503243754</v>
      </c>
      <c r="AY217" s="142">
        <v>980</v>
      </c>
      <c r="AZ217" s="395">
        <v>-0.10746812386156646</v>
      </c>
      <c r="BA217" s="142">
        <v>1720</v>
      </c>
      <c r="BB217" s="395">
        <v>-0.41075710859883519</v>
      </c>
    </row>
    <row r="218" spans="1:54" s="155" customFormat="1" hidden="1" outlineLevel="1" x14ac:dyDescent="0.25">
      <c r="A218" s="399"/>
      <c r="B218" s="53" t="s">
        <v>82</v>
      </c>
      <c r="C218" s="142">
        <v>349564</v>
      </c>
      <c r="D218" s="395">
        <v>5.4892659049895265E-2</v>
      </c>
      <c r="E218" s="142">
        <v>272878</v>
      </c>
      <c r="F218" s="395">
        <v>7.8944454988296275E-2</v>
      </c>
      <c r="G218" s="142">
        <v>76686</v>
      </c>
      <c r="H218" s="395">
        <v>-2.2635160969641355E-2</v>
      </c>
      <c r="I218" s="142"/>
      <c r="J218" s="150" t="s">
        <v>90</v>
      </c>
      <c r="K218" s="142"/>
      <c r="L218" s="150" t="s">
        <v>90</v>
      </c>
      <c r="M218" s="142"/>
      <c r="N218" s="150"/>
      <c r="O218" s="142"/>
      <c r="P218" s="150" t="s">
        <v>90</v>
      </c>
      <c r="Q218" s="142">
        <v>152745</v>
      </c>
      <c r="R218" s="395">
        <v>0.14829460453017984</v>
      </c>
      <c r="S218" s="142">
        <v>56338</v>
      </c>
      <c r="T218" s="395">
        <v>0.12041843167670985</v>
      </c>
      <c r="U218" s="142">
        <v>11932</v>
      </c>
      <c r="V218" s="395">
        <v>-4.0913109878627174E-2</v>
      </c>
      <c r="W218" s="142">
        <v>9696</v>
      </c>
      <c r="X218" s="395">
        <v>0.2752860712876497</v>
      </c>
      <c r="Y218" s="142">
        <v>11674</v>
      </c>
      <c r="Z218" s="395">
        <v>2.2510291670316152E-2</v>
      </c>
      <c r="AA218" s="142">
        <v>3046</v>
      </c>
      <c r="AB218" s="395">
        <v>-3.3322754681053612E-2</v>
      </c>
      <c r="AC218" s="142">
        <v>5755</v>
      </c>
      <c r="AD218" s="395">
        <v>-0.2257500336337952</v>
      </c>
      <c r="AE218" s="142">
        <v>2669</v>
      </c>
      <c r="AF218" s="395">
        <v>-0.4403438876074649</v>
      </c>
      <c r="AG218" s="142">
        <v>958</v>
      </c>
      <c r="AH218" s="395">
        <v>-0.72383972326318824</v>
      </c>
      <c r="AI218" s="142">
        <v>177</v>
      </c>
      <c r="AJ218" s="395">
        <v>-0.84308510638297873</v>
      </c>
      <c r="AK218" s="142">
        <v>2462</v>
      </c>
      <c r="AL218" s="395">
        <v>-3.8281250000000044E-2</v>
      </c>
      <c r="AM218" s="142">
        <v>2900</v>
      </c>
      <c r="AN218" s="395">
        <v>-2.4079807361541139E-3</v>
      </c>
      <c r="AO218" s="142">
        <v>1729</v>
      </c>
      <c r="AP218" s="395">
        <v>-0.18173213440605773</v>
      </c>
      <c r="AQ218" s="142">
        <v>3390</v>
      </c>
      <c r="AR218" s="395">
        <v>1.0178571428571428</v>
      </c>
      <c r="AS218" s="142">
        <v>1623</v>
      </c>
      <c r="AT218" s="395">
        <v>-3.046594982078854E-2</v>
      </c>
      <c r="AU218" s="142">
        <v>2180</v>
      </c>
      <c r="AV218" s="395">
        <v>-0.21014492753623193</v>
      </c>
      <c r="AW218" s="142">
        <v>879</v>
      </c>
      <c r="AX218" s="395">
        <v>-0.12711022840119168</v>
      </c>
      <c r="AY218" s="142">
        <v>1310</v>
      </c>
      <c r="AZ218" s="395">
        <v>4.133545310015907E-2</v>
      </c>
      <c r="BA218" s="142">
        <v>1415</v>
      </c>
      <c r="BB218" s="395">
        <v>-0.3683035714285714</v>
      </c>
    </row>
    <row r="219" spans="1:54" s="155" customFormat="1" hidden="1" outlineLevel="1" x14ac:dyDescent="0.25">
      <c r="A219" s="399"/>
      <c r="B219" s="53" t="s">
        <v>83</v>
      </c>
      <c r="C219" s="142">
        <v>389049</v>
      </c>
      <c r="D219" s="395">
        <v>8.9156835628019904E-2</v>
      </c>
      <c r="E219" s="142">
        <v>301105</v>
      </c>
      <c r="F219" s="395">
        <v>0.12812702551825161</v>
      </c>
      <c r="G219" s="142">
        <v>87944</v>
      </c>
      <c r="H219" s="395">
        <v>-2.60368791184451E-2</v>
      </c>
      <c r="I219" s="142"/>
      <c r="J219" s="150" t="s">
        <v>90</v>
      </c>
      <c r="K219" s="142"/>
      <c r="L219" s="150" t="s">
        <v>90</v>
      </c>
      <c r="M219" s="142"/>
      <c r="N219" s="150"/>
      <c r="O219" s="142"/>
      <c r="P219" s="150" t="s">
        <v>90</v>
      </c>
      <c r="Q219" s="142">
        <v>179679</v>
      </c>
      <c r="R219" s="395">
        <v>0.18527240703726422</v>
      </c>
      <c r="S219" s="142">
        <v>52635</v>
      </c>
      <c r="T219" s="395">
        <v>0.18251668126979848</v>
      </c>
      <c r="U219" s="142">
        <v>11022</v>
      </c>
      <c r="V219" s="395">
        <v>3.4152749108650848E-2</v>
      </c>
      <c r="W219" s="142">
        <v>10004</v>
      </c>
      <c r="X219" s="395">
        <v>8.9760348583878047E-2</v>
      </c>
      <c r="Y219" s="142">
        <v>11658</v>
      </c>
      <c r="Z219" s="395">
        <v>0.21996651318543314</v>
      </c>
      <c r="AA219" s="142">
        <v>4078</v>
      </c>
      <c r="AB219" s="395">
        <v>6.5865133298484091E-2</v>
      </c>
      <c r="AC219" s="142">
        <v>7565</v>
      </c>
      <c r="AD219" s="395">
        <v>-3.1989763275751759E-2</v>
      </c>
      <c r="AE219" s="142">
        <v>2110</v>
      </c>
      <c r="AF219" s="395">
        <v>-0.45209036613866527</v>
      </c>
      <c r="AG219" s="142">
        <v>1239</v>
      </c>
      <c r="AH219" s="395">
        <v>-0.53032600454890066</v>
      </c>
      <c r="AI219" s="142">
        <v>135</v>
      </c>
      <c r="AJ219" s="395">
        <v>-0.82236842105263164</v>
      </c>
      <c r="AK219" s="142">
        <v>1766</v>
      </c>
      <c r="AL219" s="395">
        <v>-0.13090551181102361</v>
      </c>
      <c r="AM219" s="142">
        <v>2661</v>
      </c>
      <c r="AN219" s="395">
        <v>-1.8443378827001089E-2</v>
      </c>
      <c r="AO219" s="142">
        <v>1756</v>
      </c>
      <c r="AP219" s="395">
        <v>-0.22948661693725314</v>
      </c>
      <c r="AQ219" s="142">
        <v>3649</v>
      </c>
      <c r="AR219" s="395">
        <v>0.42483404919953149</v>
      </c>
      <c r="AS219" s="142">
        <v>2206</v>
      </c>
      <c r="AT219" s="395">
        <v>-0.185075729589952</v>
      </c>
      <c r="AU219" s="142">
        <v>4535</v>
      </c>
      <c r="AV219" s="395">
        <v>-0.16282074949233893</v>
      </c>
      <c r="AW219" s="142">
        <v>1039</v>
      </c>
      <c r="AX219" s="395">
        <v>0.13551912568306013</v>
      </c>
      <c r="AY219" s="142">
        <v>1237</v>
      </c>
      <c r="AZ219" s="395">
        <v>-7.2231139646870002E-3</v>
      </c>
      <c r="BA219" s="142">
        <v>2131</v>
      </c>
      <c r="BB219" s="395">
        <v>-0.19615239532251982</v>
      </c>
    </row>
    <row r="220" spans="1:54" s="155" customFormat="1" hidden="1" outlineLevel="1" x14ac:dyDescent="0.25">
      <c r="A220" s="399"/>
      <c r="B220" s="53" t="s">
        <v>84</v>
      </c>
      <c r="C220" s="142">
        <v>419682</v>
      </c>
      <c r="D220" s="395">
        <v>5.6917858069260419E-2</v>
      </c>
      <c r="E220" s="142">
        <v>311575</v>
      </c>
      <c r="F220" s="395">
        <v>7.5134316306707083E-2</v>
      </c>
      <c r="G220" s="142">
        <v>108107</v>
      </c>
      <c r="H220" s="395">
        <v>7.7087994034301666E-3</v>
      </c>
      <c r="I220" s="142"/>
      <c r="J220" s="150" t="s">
        <v>90</v>
      </c>
      <c r="K220" s="142"/>
      <c r="L220" s="150" t="s">
        <v>90</v>
      </c>
      <c r="M220" s="142"/>
      <c r="N220" s="150"/>
      <c r="O220" s="142"/>
      <c r="P220" s="150" t="s">
        <v>90</v>
      </c>
      <c r="Q220" s="142">
        <v>169470</v>
      </c>
      <c r="R220" s="395">
        <v>0.18021073450655667</v>
      </c>
      <c r="S220" s="142">
        <v>51025</v>
      </c>
      <c r="T220" s="395">
        <v>3.0662330579513952E-2</v>
      </c>
      <c r="U220" s="142">
        <v>14820</v>
      </c>
      <c r="V220" s="395">
        <v>-0.13282621416032769</v>
      </c>
      <c r="W220" s="142">
        <v>14638</v>
      </c>
      <c r="X220" s="395">
        <v>0.13790422885572129</v>
      </c>
      <c r="Y220" s="142">
        <v>12068</v>
      </c>
      <c r="Z220" s="395">
        <v>-0.18492503039308383</v>
      </c>
      <c r="AA220" s="142">
        <v>4797</v>
      </c>
      <c r="AB220" s="395">
        <v>2.917828792104693E-2</v>
      </c>
      <c r="AC220" s="142">
        <v>11741</v>
      </c>
      <c r="AD220" s="395">
        <v>-7.3322809786898202E-2</v>
      </c>
      <c r="AE220" s="142">
        <v>3150</v>
      </c>
      <c r="AF220" s="395">
        <v>5.3511705685618693E-2</v>
      </c>
      <c r="AG220" s="142">
        <v>1829</v>
      </c>
      <c r="AH220" s="395">
        <v>-0.31214742384355021</v>
      </c>
      <c r="AI220" s="142">
        <v>129</v>
      </c>
      <c r="AJ220" s="395">
        <v>-0.81571428571428573</v>
      </c>
      <c r="AK220" s="142">
        <v>2555</v>
      </c>
      <c r="AL220" s="395">
        <v>0.39465065502183405</v>
      </c>
      <c r="AM220" s="142">
        <v>3333</v>
      </c>
      <c r="AN220" s="395">
        <v>-0.19628647214854111</v>
      </c>
      <c r="AO220" s="142">
        <v>1955</v>
      </c>
      <c r="AP220" s="395">
        <v>-0.21674679487179482</v>
      </c>
      <c r="AQ220" s="142">
        <v>3754</v>
      </c>
      <c r="AR220" s="395">
        <v>0.38575119970468807</v>
      </c>
      <c r="AS220" s="142">
        <v>3227</v>
      </c>
      <c r="AT220" s="395">
        <v>3.396347324575455E-2</v>
      </c>
      <c r="AU220" s="142">
        <v>8013</v>
      </c>
      <c r="AV220" s="395">
        <v>-6.1049917975158241E-2</v>
      </c>
      <c r="AW220" s="142">
        <v>1017</v>
      </c>
      <c r="AX220" s="395">
        <v>0.35962566844919786</v>
      </c>
      <c r="AY220" s="142">
        <v>1318</v>
      </c>
      <c r="AZ220" s="395">
        <v>-0.25494629734313168</v>
      </c>
      <c r="BA220" s="142">
        <v>2736</v>
      </c>
      <c r="BB220" s="395">
        <v>-5.8175559380378661E-2</v>
      </c>
    </row>
    <row r="221" spans="1:54" s="155" customFormat="1" hidden="1" outlineLevel="1" x14ac:dyDescent="0.25">
      <c r="A221" s="399"/>
      <c r="B221" s="53" t="s">
        <v>85</v>
      </c>
      <c r="C221" s="142">
        <v>477449</v>
      </c>
      <c r="D221" s="395">
        <v>0.10227173034745474</v>
      </c>
      <c r="E221" s="142">
        <v>336275</v>
      </c>
      <c r="F221" s="395">
        <v>0.13221618418483128</v>
      </c>
      <c r="G221" s="142">
        <v>141174</v>
      </c>
      <c r="H221" s="395">
        <v>3.6946174638617935E-2</v>
      </c>
      <c r="I221" s="142"/>
      <c r="J221" s="150" t="s">
        <v>90</v>
      </c>
      <c r="K221" s="142"/>
      <c r="L221" s="150" t="s">
        <v>90</v>
      </c>
      <c r="M221" s="142"/>
      <c r="N221" s="150"/>
      <c r="O221" s="142"/>
      <c r="P221" s="150" t="s">
        <v>90</v>
      </c>
      <c r="Q221" s="142">
        <v>176612</v>
      </c>
      <c r="R221" s="395">
        <v>0.15857490537198493</v>
      </c>
      <c r="S221" s="142">
        <v>54900</v>
      </c>
      <c r="T221" s="395">
        <v>0.16254446891411156</v>
      </c>
      <c r="U221" s="142">
        <v>14761</v>
      </c>
      <c r="V221" s="395">
        <v>0.16650861387703486</v>
      </c>
      <c r="W221" s="142">
        <v>13199</v>
      </c>
      <c r="X221" s="395">
        <v>0.3580615289638851</v>
      </c>
      <c r="Y221" s="142">
        <v>15168</v>
      </c>
      <c r="Z221" s="395">
        <v>3.9714058776807448E-3</v>
      </c>
      <c r="AA221" s="142">
        <v>4812</v>
      </c>
      <c r="AB221" s="395">
        <v>0.17222898903775885</v>
      </c>
      <c r="AC221" s="142">
        <v>19544</v>
      </c>
      <c r="AD221" s="395">
        <v>0.1650670640834575</v>
      </c>
      <c r="AE221" s="142">
        <v>2316</v>
      </c>
      <c r="AF221" s="395">
        <v>-0.41381928625664388</v>
      </c>
      <c r="AG221" s="142">
        <v>2196</v>
      </c>
      <c r="AH221" s="395">
        <v>-0.37400228050171036</v>
      </c>
      <c r="AI221" s="142">
        <v>75</v>
      </c>
      <c r="AJ221" s="395">
        <v>-0.88114104595879561</v>
      </c>
      <c r="AK221" s="142">
        <v>1886</v>
      </c>
      <c r="AL221" s="395">
        <v>-0.2431781701444623</v>
      </c>
      <c r="AM221" s="142">
        <v>2759</v>
      </c>
      <c r="AN221" s="395">
        <v>-1.429081814933908E-2</v>
      </c>
      <c r="AO221" s="142">
        <v>2327</v>
      </c>
      <c r="AP221" s="395">
        <v>5.8689717925386686E-2</v>
      </c>
      <c r="AQ221" s="142">
        <v>4461</v>
      </c>
      <c r="AR221" s="395">
        <v>0.54199792602834429</v>
      </c>
      <c r="AS221" s="142">
        <v>3207</v>
      </c>
      <c r="AT221" s="395">
        <v>4.3605597136348928E-2</v>
      </c>
      <c r="AU221" s="142">
        <v>13867</v>
      </c>
      <c r="AV221" s="395">
        <v>0.14897671720937944</v>
      </c>
      <c r="AW221" s="142">
        <v>760</v>
      </c>
      <c r="AX221" s="395">
        <v>0.67032967032967039</v>
      </c>
      <c r="AY221" s="142">
        <v>1335</v>
      </c>
      <c r="AZ221" s="395">
        <v>0.12753378378378377</v>
      </c>
      <c r="BA221" s="142">
        <v>2090</v>
      </c>
      <c r="BB221" s="395">
        <v>-0.43952802359882004</v>
      </c>
    </row>
    <row r="222" spans="1:54" s="155" customFormat="1" hidden="1" outlineLevel="1" x14ac:dyDescent="0.25">
      <c r="A222" s="399"/>
      <c r="B222" s="53" t="s">
        <v>86</v>
      </c>
      <c r="C222" s="142">
        <v>392493</v>
      </c>
      <c r="D222" s="395">
        <v>-5.0141331810305556E-2</v>
      </c>
      <c r="E222" s="142">
        <v>287506</v>
      </c>
      <c r="F222" s="395">
        <v>-4.7289886240502121E-2</v>
      </c>
      <c r="G222" s="142">
        <v>104987</v>
      </c>
      <c r="H222" s="395">
        <v>-5.7863328397720681E-2</v>
      </c>
      <c r="I222" s="142"/>
      <c r="J222" s="150" t="s">
        <v>90</v>
      </c>
      <c r="K222" s="142"/>
      <c r="L222" s="150" t="s">
        <v>90</v>
      </c>
      <c r="M222" s="142"/>
      <c r="N222" s="150"/>
      <c r="O222" s="142"/>
      <c r="P222" s="150" t="s">
        <v>90</v>
      </c>
      <c r="Q222" s="142">
        <v>158734</v>
      </c>
      <c r="R222" s="395">
        <v>-6.7975644556135584E-2</v>
      </c>
      <c r="S222" s="142">
        <v>57231</v>
      </c>
      <c r="T222" s="395">
        <v>5.668285297538822E-2</v>
      </c>
      <c r="U222" s="142">
        <v>11839</v>
      </c>
      <c r="V222" s="395">
        <v>-8.4519022579647385E-2</v>
      </c>
      <c r="W222" s="142">
        <v>9413</v>
      </c>
      <c r="X222" s="395">
        <v>0.1067607289829513</v>
      </c>
      <c r="Y222" s="142">
        <v>10873</v>
      </c>
      <c r="Z222" s="395">
        <v>1.6263202168427027E-2</v>
      </c>
      <c r="AA222" s="142">
        <v>4268</v>
      </c>
      <c r="AB222" s="395">
        <v>0.20940776423916119</v>
      </c>
      <c r="AC222" s="142">
        <v>7760</v>
      </c>
      <c r="AD222" s="395">
        <v>-8.2091317719422796E-2</v>
      </c>
      <c r="AE222" s="142">
        <v>2289</v>
      </c>
      <c r="AF222" s="395">
        <v>-0.33939393939393936</v>
      </c>
      <c r="AG222" s="142">
        <v>1786</v>
      </c>
      <c r="AH222" s="395">
        <v>-0.33407904548844147</v>
      </c>
      <c r="AI222" s="142">
        <v>184</v>
      </c>
      <c r="AJ222" s="395">
        <v>-0.73826458036984355</v>
      </c>
      <c r="AK222" s="142">
        <v>1685</v>
      </c>
      <c r="AL222" s="395">
        <v>-9.4086021505376372E-2</v>
      </c>
      <c r="AM222" s="142">
        <v>2893</v>
      </c>
      <c r="AN222" s="395">
        <v>-0.11852528945764773</v>
      </c>
      <c r="AO222" s="142">
        <v>2203</v>
      </c>
      <c r="AP222" s="395">
        <v>-0.16203879802206167</v>
      </c>
      <c r="AQ222" s="142">
        <v>3864</v>
      </c>
      <c r="AR222" s="395">
        <v>0.33103685842232178</v>
      </c>
      <c r="AS222" s="142">
        <v>2804</v>
      </c>
      <c r="AT222" s="395">
        <v>-8.9610389610389585E-2</v>
      </c>
      <c r="AU222" s="142">
        <v>6079</v>
      </c>
      <c r="AV222" s="395">
        <v>-0.1748337179313153</v>
      </c>
      <c r="AW222" s="142">
        <v>571</v>
      </c>
      <c r="AX222" s="395">
        <v>-0.25261780104712039</v>
      </c>
      <c r="AY222" s="142">
        <v>1135</v>
      </c>
      <c r="AZ222" s="395">
        <v>-9.8490865766481361E-2</v>
      </c>
      <c r="BA222" s="142">
        <v>1895</v>
      </c>
      <c r="BB222" s="395">
        <v>-0.40632832080200498</v>
      </c>
    </row>
    <row r="223" spans="1:54" s="155" customFormat="1" hidden="1" outlineLevel="1" x14ac:dyDescent="0.25">
      <c r="A223" s="399"/>
      <c r="B223" s="53" t="s">
        <v>87</v>
      </c>
      <c r="C223" s="142">
        <v>430449</v>
      </c>
      <c r="D223" s="395">
        <v>3.4295586482641971E-2</v>
      </c>
      <c r="E223" s="142">
        <v>334084</v>
      </c>
      <c r="F223" s="395">
        <v>2.885933116321171E-2</v>
      </c>
      <c r="G223" s="142">
        <v>96365</v>
      </c>
      <c r="H223" s="395">
        <v>5.3595442966008155E-2</v>
      </c>
      <c r="I223" s="142"/>
      <c r="J223" s="150" t="s">
        <v>90</v>
      </c>
      <c r="K223" s="142"/>
      <c r="L223" s="150" t="s">
        <v>90</v>
      </c>
      <c r="M223" s="142"/>
      <c r="N223" s="150"/>
      <c r="O223" s="142"/>
      <c r="P223" s="150" t="s">
        <v>90</v>
      </c>
      <c r="Q223" s="142">
        <v>171995</v>
      </c>
      <c r="R223" s="395">
        <v>9.5753830471761114E-2</v>
      </c>
      <c r="S223" s="142">
        <v>57806</v>
      </c>
      <c r="T223" s="395">
        <v>-2.1265788493447513E-2</v>
      </c>
      <c r="U223" s="142">
        <v>15675</v>
      </c>
      <c r="V223" s="395">
        <v>-0.12439950843481173</v>
      </c>
      <c r="W223" s="142">
        <v>13352</v>
      </c>
      <c r="X223" s="395">
        <v>5.1752658526979189E-2</v>
      </c>
      <c r="Y223" s="142">
        <v>11563</v>
      </c>
      <c r="Z223" s="395">
        <v>1.8317921620431443E-2</v>
      </c>
      <c r="AA223" s="142">
        <v>3398</v>
      </c>
      <c r="AB223" s="395">
        <v>0.11519527404003949</v>
      </c>
      <c r="AC223" s="142">
        <v>8482</v>
      </c>
      <c r="AD223" s="395">
        <v>0.1684805069568811</v>
      </c>
      <c r="AE223" s="142">
        <v>13416</v>
      </c>
      <c r="AF223" s="395">
        <v>-4.6685141760818616E-2</v>
      </c>
      <c r="AG223" s="142">
        <v>6305</v>
      </c>
      <c r="AH223" s="395">
        <v>-7.1975272299087401E-2</v>
      </c>
      <c r="AI223" s="142">
        <v>6015</v>
      </c>
      <c r="AJ223" s="395">
        <v>-0.12788168769030017</v>
      </c>
      <c r="AK223" s="142">
        <v>6061</v>
      </c>
      <c r="AL223" s="395">
        <v>0.13650853178323641</v>
      </c>
      <c r="AM223" s="142">
        <v>3445</v>
      </c>
      <c r="AN223" s="395">
        <v>-0.31292381332269648</v>
      </c>
      <c r="AO223" s="142">
        <v>2365</v>
      </c>
      <c r="AP223" s="395">
        <v>-0.20155300472653614</v>
      </c>
      <c r="AQ223" s="142">
        <v>4450</v>
      </c>
      <c r="AR223" s="395">
        <v>0.58419366322534705</v>
      </c>
      <c r="AS223" s="142">
        <v>2634</v>
      </c>
      <c r="AT223" s="395">
        <v>0.14571552849064817</v>
      </c>
      <c r="AU223" s="142">
        <v>3800</v>
      </c>
      <c r="AV223" s="395">
        <v>-0.20468815403934704</v>
      </c>
      <c r="AW223" s="142">
        <v>1172</v>
      </c>
      <c r="AX223" s="395">
        <v>0.31390134529147984</v>
      </c>
      <c r="AY223" s="142">
        <v>950</v>
      </c>
      <c r="AZ223" s="395">
        <v>-0.52947003467062903</v>
      </c>
      <c r="BA223" s="142">
        <v>1200</v>
      </c>
      <c r="BB223" s="395">
        <v>-0.53088350273651286</v>
      </c>
    </row>
    <row r="224" spans="1:54" s="155" customFormat="1" hidden="1" outlineLevel="1" x14ac:dyDescent="0.25">
      <c r="A224" s="399"/>
      <c r="B224" s="53" t="s">
        <v>88</v>
      </c>
      <c r="C224" s="142">
        <v>416489</v>
      </c>
      <c r="D224" s="395">
        <v>7.3256524103169296E-2</v>
      </c>
      <c r="E224" s="142">
        <v>353433</v>
      </c>
      <c r="F224" s="395">
        <v>9.5060603807257671E-2</v>
      </c>
      <c r="G224" s="142">
        <v>63056</v>
      </c>
      <c r="H224" s="395">
        <v>-3.4497542452035734E-2</v>
      </c>
      <c r="I224" s="142"/>
      <c r="J224" s="150" t="s">
        <v>90</v>
      </c>
      <c r="K224" s="142"/>
      <c r="L224" s="150" t="s">
        <v>90</v>
      </c>
      <c r="M224" s="142"/>
      <c r="N224" s="150"/>
      <c r="O224" s="142"/>
      <c r="P224" s="150" t="s">
        <v>90</v>
      </c>
      <c r="Q224" s="142">
        <v>163211</v>
      </c>
      <c r="R224" s="395">
        <v>0.24408110374266334</v>
      </c>
      <c r="S224" s="142">
        <v>74252</v>
      </c>
      <c r="T224" s="395">
        <v>8.541273809001737E-2</v>
      </c>
      <c r="U224" s="142">
        <v>12697</v>
      </c>
      <c r="V224" s="395">
        <v>-5.8722204823050683E-3</v>
      </c>
      <c r="W224" s="142">
        <v>11115</v>
      </c>
      <c r="X224" s="395">
        <v>-7.6443705857914379E-2</v>
      </c>
      <c r="Y224" s="142">
        <v>7070</v>
      </c>
      <c r="Z224" s="395">
        <v>-6.3328033916269177E-2</v>
      </c>
      <c r="AA224" s="142">
        <v>1420</v>
      </c>
      <c r="AB224" s="395">
        <v>-0.35425193269668032</v>
      </c>
      <c r="AC224" s="142">
        <v>7213</v>
      </c>
      <c r="AD224" s="395">
        <v>-4.0824468085106425E-2</v>
      </c>
      <c r="AE224" s="142">
        <v>23818</v>
      </c>
      <c r="AF224" s="395">
        <v>-0.15571940023395126</v>
      </c>
      <c r="AG224" s="142">
        <v>9281</v>
      </c>
      <c r="AH224" s="395">
        <v>-0.16672652181720238</v>
      </c>
      <c r="AI224" s="142">
        <v>13942</v>
      </c>
      <c r="AJ224" s="395">
        <v>-3.4754915535862629E-2</v>
      </c>
      <c r="AK224" s="142">
        <v>8260</v>
      </c>
      <c r="AL224" s="395">
        <v>-8.5575113472821873E-2</v>
      </c>
      <c r="AM224" s="142">
        <v>3140</v>
      </c>
      <c r="AN224" s="395">
        <v>1.421188630490966E-2</v>
      </c>
      <c r="AO224" s="142">
        <v>3704</v>
      </c>
      <c r="AP224" s="395">
        <v>0.12174439733494857</v>
      </c>
      <c r="AQ224" s="142">
        <v>5908</v>
      </c>
      <c r="AR224" s="395">
        <v>0.99459824442943967</v>
      </c>
      <c r="AS224" s="142">
        <v>3063</v>
      </c>
      <c r="AT224" s="395">
        <v>0.31798623063683307</v>
      </c>
      <c r="AU224" s="142">
        <v>2790</v>
      </c>
      <c r="AV224" s="395">
        <v>-9.4155844155844104E-2</v>
      </c>
      <c r="AW224" s="142">
        <v>598</v>
      </c>
      <c r="AX224" s="395">
        <v>-0.44680851063829785</v>
      </c>
      <c r="AY224" s="142">
        <v>915</v>
      </c>
      <c r="AZ224" s="395">
        <v>5.4147465437788034E-2</v>
      </c>
      <c r="BA224" s="142">
        <v>1036</v>
      </c>
      <c r="BB224" s="395">
        <v>-0.32727272727272727</v>
      </c>
    </row>
    <row r="225" spans="1:54" s="155" customFormat="1" hidden="1" outlineLevel="1" x14ac:dyDescent="0.25">
      <c r="A225" s="399"/>
      <c r="B225" s="53" t="s">
        <v>89</v>
      </c>
      <c r="C225" s="142">
        <v>368638</v>
      </c>
      <c r="D225" s="395">
        <v>-7.6116077582209951E-2</v>
      </c>
      <c r="E225" s="142">
        <v>307748</v>
      </c>
      <c r="F225" s="395">
        <v>-7.6070444269648041E-2</v>
      </c>
      <c r="G225" s="142">
        <v>60890</v>
      </c>
      <c r="H225" s="395">
        <v>-7.6346646845562249E-2</v>
      </c>
      <c r="I225" s="142"/>
      <c r="J225" s="150" t="s">
        <v>90</v>
      </c>
      <c r="K225" s="142"/>
      <c r="L225" s="150" t="s">
        <v>90</v>
      </c>
      <c r="M225" s="142"/>
      <c r="N225" s="150"/>
      <c r="O225" s="142"/>
      <c r="P225" s="150" t="s">
        <v>90</v>
      </c>
      <c r="Q225" s="142">
        <v>137374</v>
      </c>
      <c r="R225" s="395">
        <v>-5.3219937145062568E-2</v>
      </c>
      <c r="S225" s="142">
        <v>53309</v>
      </c>
      <c r="T225" s="395">
        <v>-8.5232342645342851E-2</v>
      </c>
      <c r="U225" s="142">
        <v>12062</v>
      </c>
      <c r="V225" s="395">
        <v>-6.669761683689257E-2</v>
      </c>
      <c r="W225" s="142">
        <v>12939</v>
      </c>
      <c r="X225" s="395">
        <v>1.5460681211740601E-2</v>
      </c>
      <c r="Y225" s="142">
        <v>9417</v>
      </c>
      <c r="Z225" s="395">
        <v>-0.16315649160223944</v>
      </c>
      <c r="AA225" s="142">
        <v>1943</v>
      </c>
      <c r="AB225" s="395">
        <v>-0.15374564459930318</v>
      </c>
      <c r="AC225" s="142">
        <v>9600</v>
      </c>
      <c r="AD225" s="395">
        <v>0.11601953034178103</v>
      </c>
      <c r="AE225" s="142">
        <v>24567</v>
      </c>
      <c r="AF225" s="395">
        <v>-0.13123276044981969</v>
      </c>
      <c r="AG225" s="142">
        <v>9634</v>
      </c>
      <c r="AH225" s="395">
        <v>-1.5733551287290592E-2</v>
      </c>
      <c r="AI225" s="142">
        <v>13235</v>
      </c>
      <c r="AJ225" s="395">
        <v>-9.7387983359476182E-2</v>
      </c>
      <c r="AK225" s="142">
        <v>9286</v>
      </c>
      <c r="AL225" s="395">
        <v>-0.12487041749128258</v>
      </c>
      <c r="AM225" s="142">
        <v>1880</v>
      </c>
      <c r="AN225" s="395">
        <v>-0.33568904593639581</v>
      </c>
      <c r="AO225" s="142">
        <v>1993</v>
      </c>
      <c r="AP225" s="395">
        <v>-0.33544514838279427</v>
      </c>
      <c r="AQ225" s="142">
        <v>3538</v>
      </c>
      <c r="AR225" s="395">
        <v>6.5021071643588169E-2</v>
      </c>
      <c r="AS225" s="142">
        <v>1979</v>
      </c>
      <c r="AT225" s="395">
        <v>-0.19257445940432472</v>
      </c>
      <c r="AU225" s="142">
        <v>1974</v>
      </c>
      <c r="AV225" s="395">
        <v>-0.44079320113314446</v>
      </c>
      <c r="AW225" s="142">
        <v>617</v>
      </c>
      <c r="AX225" s="395">
        <v>-0.26895734597156395</v>
      </c>
      <c r="AY225" s="142">
        <v>1032</v>
      </c>
      <c r="AZ225" s="395">
        <v>0.23003575685339683</v>
      </c>
      <c r="BA225" s="142">
        <v>1369</v>
      </c>
      <c r="BB225" s="395">
        <v>-0.21412169919632607</v>
      </c>
    </row>
    <row r="226" spans="1:54" s="155" customFormat="1" ht="15.75" collapsed="1" x14ac:dyDescent="0.25">
      <c r="A226" s="390">
        <v>935356</v>
      </c>
      <c r="B226" s="65">
        <v>2001</v>
      </c>
      <c r="C226" s="66">
        <v>4880039</v>
      </c>
      <c r="D226" s="151">
        <v>3.1628024966044332E-2</v>
      </c>
      <c r="E226" s="66">
        <v>3863956</v>
      </c>
      <c r="F226" s="151">
        <v>4.4545620184397894E-2</v>
      </c>
      <c r="G226" s="66">
        <v>1016083</v>
      </c>
      <c r="H226" s="151">
        <v>-1.4708349373721785E-2</v>
      </c>
      <c r="I226" s="66"/>
      <c r="J226" s="151" t="s">
        <v>90</v>
      </c>
      <c r="K226" s="66"/>
      <c r="L226" s="151" t="s">
        <v>90</v>
      </c>
      <c r="M226" s="66"/>
      <c r="N226" s="151"/>
      <c r="O226" s="66"/>
      <c r="P226" s="151" t="s">
        <v>90</v>
      </c>
      <c r="Q226" s="66">
        <v>1884699</v>
      </c>
      <c r="R226" s="151">
        <v>0.11262968486003411</v>
      </c>
      <c r="S226" s="66">
        <v>725260</v>
      </c>
      <c r="T226" s="151">
        <v>3.9121433330228994E-2</v>
      </c>
      <c r="U226" s="66">
        <v>159743</v>
      </c>
      <c r="V226" s="151">
        <v>-1.5487871018637245E-2</v>
      </c>
      <c r="W226" s="66">
        <v>142513</v>
      </c>
      <c r="X226" s="151">
        <v>5.0515995872032926E-2</v>
      </c>
      <c r="Y226" s="66">
        <v>153626</v>
      </c>
      <c r="Z226" s="151">
        <v>-1.6686615503766822E-2</v>
      </c>
      <c r="AA226" s="66">
        <v>33595</v>
      </c>
      <c r="AB226" s="151">
        <v>6.3671479229989947E-2</v>
      </c>
      <c r="AC226" s="66">
        <v>127661</v>
      </c>
      <c r="AD226" s="151">
        <v>5.2015261765651077E-2</v>
      </c>
      <c r="AE226" s="66">
        <v>173455</v>
      </c>
      <c r="AF226" s="151">
        <v>-7.4254942145937419E-2</v>
      </c>
      <c r="AG226" s="66">
        <v>70256</v>
      </c>
      <c r="AH226" s="151">
        <v>-0.15908410834620035</v>
      </c>
      <c r="AI226" s="66">
        <v>83944</v>
      </c>
      <c r="AJ226" s="151">
        <v>-0.14212425013540997</v>
      </c>
      <c r="AK226" s="66">
        <v>69081</v>
      </c>
      <c r="AL226" s="151">
        <v>-6.7657300186249936E-2</v>
      </c>
      <c r="AM226" s="66">
        <v>33339</v>
      </c>
      <c r="AN226" s="151">
        <v>-0.18971928545388261</v>
      </c>
      <c r="AO226" s="66">
        <v>28995</v>
      </c>
      <c r="AP226" s="151">
        <v>-0.13256147908813498</v>
      </c>
      <c r="AQ226" s="66">
        <v>46864</v>
      </c>
      <c r="AR226" s="151">
        <v>0.48793497586995183</v>
      </c>
      <c r="AS226" s="66">
        <v>30017</v>
      </c>
      <c r="AT226" s="151">
        <v>-0.12213026057965082</v>
      </c>
      <c r="AU226" s="66">
        <v>55316</v>
      </c>
      <c r="AV226" s="151">
        <v>-0.12960835837804663</v>
      </c>
      <c r="AW226" s="66">
        <v>12130</v>
      </c>
      <c r="AX226" s="151">
        <v>7.9181494661921814E-2</v>
      </c>
      <c r="AY226" s="66">
        <v>13784</v>
      </c>
      <c r="AZ226" s="151">
        <v>-7.0595374553300561E-2</v>
      </c>
      <c r="BA226" s="66">
        <v>19678</v>
      </c>
      <c r="BB226" s="151">
        <v>-0.28388951563011755</v>
      </c>
    </row>
    <row r="227" spans="1:54" s="155" customFormat="1" hidden="1" outlineLevel="1" x14ac:dyDescent="0.25">
      <c r="A227" s="399"/>
      <c r="B227" s="53" t="s">
        <v>78</v>
      </c>
      <c r="C227" s="142">
        <v>363960</v>
      </c>
      <c r="D227" s="395">
        <v>-8.6629190925517019E-2</v>
      </c>
      <c r="E227" s="142">
        <v>312811</v>
      </c>
      <c r="F227" s="395">
        <v>-0.10101190082739631</v>
      </c>
      <c r="G227" s="142">
        <v>51149</v>
      </c>
      <c r="H227" s="395">
        <v>1.243047445616674E-2</v>
      </c>
      <c r="I227" s="142"/>
      <c r="J227" s="150" t="s">
        <v>90</v>
      </c>
      <c r="K227" s="142"/>
      <c r="L227" s="150" t="s">
        <v>90</v>
      </c>
      <c r="M227" s="142"/>
      <c r="N227" s="150"/>
      <c r="O227" s="142"/>
      <c r="P227" s="150" t="s">
        <v>90</v>
      </c>
      <c r="Q227" s="142">
        <v>115104</v>
      </c>
      <c r="R227" s="395">
        <v>-7.2826130734222061E-2</v>
      </c>
      <c r="S227" s="142">
        <v>58985</v>
      </c>
      <c r="T227" s="395">
        <v>-0.13449545861396017</v>
      </c>
      <c r="U227" s="142">
        <v>11330</v>
      </c>
      <c r="V227" s="395">
        <v>-0.12765629812134283</v>
      </c>
      <c r="W227" s="142">
        <v>11509</v>
      </c>
      <c r="X227" s="395">
        <v>-0.18698784967504944</v>
      </c>
      <c r="Y227" s="142">
        <v>11367</v>
      </c>
      <c r="Z227" s="395">
        <v>-0.14430894308943087</v>
      </c>
      <c r="AA227" s="142">
        <v>1198</v>
      </c>
      <c r="AB227" s="395">
        <v>-0.37991718426501031</v>
      </c>
      <c r="AC227" s="142">
        <v>12881</v>
      </c>
      <c r="AD227" s="395">
        <v>-8.0978881278538806E-2</v>
      </c>
      <c r="AE227" s="142">
        <v>28521</v>
      </c>
      <c r="AF227" s="395">
        <v>-0.1453357705792454</v>
      </c>
      <c r="AG227" s="142">
        <v>11382</v>
      </c>
      <c r="AH227" s="395">
        <v>-2.6846785225718151E-2</v>
      </c>
      <c r="AI227" s="142">
        <v>18077</v>
      </c>
      <c r="AJ227" s="395">
        <v>0.10178582312427631</v>
      </c>
      <c r="AK227" s="142">
        <v>12552</v>
      </c>
      <c r="AL227" s="395">
        <v>-8.5331195802667015E-2</v>
      </c>
      <c r="AM227" s="142">
        <v>3251</v>
      </c>
      <c r="AN227" s="395">
        <v>-3.3303597977995869E-2</v>
      </c>
      <c r="AO227" s="142">
        <v>2864</v>
      </c>
      <c r="AP227" s="395">
        <v>-0.25687597301504927</v>
      </c>
      <c r="AQ227" s="142">
        <v>2759</v>
      </c>
      <c r="AR227" s="395">
        <v>-7.9719813208805834E-2</v>
      </c>
      <c r="AS227" s="142">
        <v>3759</v>
      </c>
      <c r="AT227" s="395">
        <v>-0.11615330355043496</v>
      </c>
      <c r="AU227" s="142">
        <v>3525</v>
      </c>
      <c r="AV227" s="395">
        <v>-0.32107087827426806</v>
      </c>
      <c r="AW227" s="142">
        <v>920</v>
      </c>
      <c r="AX227" s="395">
        <v>-9.2702169625246578E-2</v>
      </c>
      <c r="AY227" s="142">
        <v>1228</v>
      </c>
      <c r="AZ227" s="395">
        <v>-0.19528178243774574</v>
      </c>
      <c r="BA227" s="142">
        <v>1599</v>
      </c>
      <c r="BB227" s="395">
        <v>-0.15396825396825398</v>
      </c>
    </row>
    <row r="228" spans="1:54" s="155" customFormat="1" hidden="1" outlineLevel="1" x14ac:dyDescent="0.25">
      <c r="A228" s="399"/>
      <c r="B228" s="53" t="s">
        <v>79</v>
      </c>
      <c r="C228" s="142">
        <v>388598</v>
      </c>
      <c r="D228" s="395">
        <v>2.8521367204662473E-2</v>
      </c>
      <c r="E228" s="142">
        <v>331047</v>
      </c>
      <c r="F228" s="395">
        <v>7.9528673862407917E-3</v>
      </c>
      <c r="G228" s="142">
        <v>57551</v>
      </c>
      <c r="H228" s="395">
        <v>0.16530665964727564</v>
      </c>
      <c r="I228" s="142"/>
      <c r="J228" s="150" t="s">
        <v>90</v>
      </c>
      <c r="K228" s="142"/>
      <c r="L228" s="150" t="s">
        <v>90</v>
      </c>
      <c r="M228" s="142"/>
      <c r="N228" s="150"/>
      <c r="O228" s="142"/>
      <c r="P228" s="150" t="s">
        <v>90</v>
      </c>
      <c r="Q228" s="142">
        <v>131832</v>
      </c>
      <c r="R228" s="395">
        <v>8.5242473883945014E-2</v>
      </c>
      <c r="S228" s="142">
        <v>60814</v>
      </c>
      <c r="T228" s="395">
        <v>-8.9144570655628197E-3</v>
      </c>
      <c r="U228" s="142">
        <v>12986</v>
      </c>
      <c r="V228" s="395">
        <v>-5.7893209518282029E-2</v>
      </c>
      <c r="W228" s="142">
        <v>12105</v>
      </c>
      <c r="X228" s="395">
        <v>-0.14215859967401323</v>
      </c>
      <c r="Y228" s="142">
        <v>17434</v>
      </c>
      <c r="Z228" s="395">
        <v>-0.11502538071065993</v>
      </c>
      <c r="AA228" s="142">
        <v>1142</v>
      </c>
      <c r="AB228" s="395">
        <v>-0.62122719734660037</v>
      </c>
      <c r="AC228" s="142">
        <v>9721</v>
      </c>
      <c r="AD228" s="395">
        <v>-0.14615722441809398</v>
      </c>
      <c r="AE228" s="142">
        <v>27636</v>
      </c>
      <c r="AF228" s="395">
        <v>6.8264398917665225E-2</v>
      </c>
      <c r="AG228" s="142">
        <v>11711</v>
      </c>
      <c r="AH228" s="395">
        <v>0.12389635316698655</v>
      </c>
      <c r="AI228" s="142">
        <v>17056</v>
      </c>
      <c r="AJ228" s="395">
        <v>0.23818511796733222</v>
      </c>
      <c r="AK228" s="142">
        <v>10253</v>
      </c>
      <c r="AL228" s="395">
        <v>-0.10563503140265174</v>
      </c>
      <c r="AM228" s="142">
        <v>3479</v>
      </c>
      <c r="AN228" s="395">
        <v>-1.9723865877712021E-2</v>
      </c>
      <c r="AO228" s="142">
        <v>3626</v>
      </c>
      <c r="AP228" s="395">
        <v>-5.9891107078039907E-2</v>
      </c>
      <c r="AQ228" s="142">
        <v>1684</v>
      </c>
      <c r="AR228" s="395">
        <v>0.1565934065934067</v>
      </c>
      <c r="AS228" s="142">
        <v>2925</v>
      </c>
      <c r="AT228" s="395">
        <v>-0.26210898082744705</v>
      </c>
      <c r="AU228" s="142">
        <v>3147</v>
      </c>
      <c r="AV228" s="395">
        <v>-0.26779897626803162</v>
      </c>
      <c r="AW228" s="142">
        <v>1124</v>
      </c>
      <c r="AX228" s="395">
        <v>-0.23641304347826086</v>
      </c>
      <c r="AY228" s="142">
        <v>1164</v>
      </c>
      <c r="AZ228" s="395">
        <v>8.6834733893557337E-2</v>
      </c>
      <c r="BA228" s="142">
        <v>1208</v>
      </c>
      <c r="BB228" s="395">
        <v>-0.49792186201163757</v>
      </c>
    </row>
    <row r="229" spans="1:54" s="155" customFormat="1" hidden="1" outlineLevel="1" x14ac:dyDescent="0.25">
      <c r="A229" s="399"/>
      <c r="B229" s="53" t="s">
        <v>80</v>
      </c>
      <c r="C229" s="142">
        <v>418138</v>
      </c>
      <c r="D229" s="395">
        <v>2.0421211899358083E-2</v>
      </c>
      <c r="E229" s="142">
        <v>348649</v>
      </c>
      <c r="F229" s="395">
        <v>3.9765593546366773E-2</v>
      </c>
      <c r="G229" s="142">
        <v>69489</v>
      </c>
      <c r="H229" s="395">
        <v>-6.6698005506681923E-2</v>
      </c>
      <c r="I229" s="142"/>
      <c r="J229" s="150" t="s">
        <v>90</v>
      </c>
      <c r="K229" s="142"/>
      <c r="L229" s="150" t="s">
        <v>90</v>
      </c>
      <c r="M229" s="142"/>
      <c r="N229" s="150"/>
      <c r="O229" s="142"/>
      <c r="P229" s="150" t="s">
        <v>90</v>
      </c>
      <c r="Q229" s="142">
        <v>142077</v>
      </c>
      <c r="R229" s="395">
        <v>0.1386838498713665</v>
      </c>
      <c r="S229" s="142">
        <v>78309</v>
      </c>
      <c r="T229" s="395">
        <v>9.9027409372236974E-2</v>
      </c>
      <c r="U229" s="142">
        <v>14875</v>
      </c>
      <c r="V229" s="395">
        <v>0.19123888844398174</v>
      </c>
      <c r="W229" s="142">
        <v>12393</v>
      </c>
      <c r="X229" s="395">
        <v>9.3918262865213098E-2</v>
      </c>
      <c r="Y229" s="142">
        <v>12495</v>
      </c>
      <c r="Z229" s="395">
        <v>-0.23875959546728398</v>
      </c>
      <c r="AA229" s="142">
        <v>1020</v>
      </c>
      <c r="AB229" s="395">
        <v>-0.45072697899838454</v>
      </c>
      <c r="AC229" s="142">
        <v>10111</v>
      </c>
      <c r="AD229" s="395">
        <v>6.7800190093990853E-2</v>
      </c>
      <c r="AE229" s="142">
        <v>24029</v>
      </c>
      <c r="AF229" s="395">
        <v>-0.17610149151380083</v>
      </c>
      <c r="AG229" s="142">
        <v>9738</v>
      </c>
      <c r="AH229" s="395">
        <v>-7.2483093627964568E-2</v>
      </c>
      <c r="AI229" s="142">
        <v>15134</v>
      </c>
      <c r="AJ229" s="395">
        <v>-2.0135966332146316E-2</v>
      </c>
      <c r="AK229" s="142">
        <v>9671</v>
      </c>
      <c r="AL229" s="395">
        <v>-0.19676079734219265</v>
      </c>
      <c r="AM229" s="142">
        <v>3429</v>
      </c>
      <c r="AN229" s="395">
        <v>-3.0260180995475117E-2</v>
      </c>
      <c r="AO229" s="142">
        <v>2767</v>
      </c>
      <c r="AP229" s="395">
        <v>-0.18903868698710435</v>
      </c>
      <c r="AQ229" s="142">
        <v>2058</v>
      </c>
      <c r="AR229" s="395">
        <v>9.2356687898089262E-2</v>
      </c>
      <c r="AS229" s="142">
        <v>3396</v>
      </c>
      <c r="AT229" s="395">
        <v>8.5330776605944347E-2</v>
      </c>
      <c r="AU229" s="142">
        <v>3641</v>
      </c>
      <c r="AV229" s="395">
        <v>-0.194647201946472</v>
      </c>
      <c r="AW229" s="142">
        <v>1411</v>
      </c>
      <c r="AX229" s="395">
        <v>0.21428571428571419</v>
      </c>
      <c r="AY229" s="142">
        <v>899</v>
      </c>
      <c r="AZ229" s="395">
        <v>7.8475336322869627E-3</v>
      </c>
      <c r="BA229" s="142">
        <v>1196</v>
      </c>
      <c r="BB229" s="395">
        <v>-0.416015625</v>
      </c>
    </row>
    <row r="230" spans="1:54" s="155" customFormat="1" hidden="1" outlineLevel="1" x14ac:dyDescent="0.25">
      <c r="A230" s="399"/>
      <c r="B230" s="53" t="s">
        <v>81</v>
      </c>
      <c r="C230" s="142">
        <v>424464</v>
      </c>
      <c r="D230" s="395">
        <v>9.571331953142348E-2</v>
      </c>
      <c r="E230" s="142">
        <v>317713</v>
      </c>
      <c r="F230" s="395">
        <v>4.1320065813192697E-2</v>
      </c>
      <c r="G230" s="142">
        <v>106751</v>
      </c>
      <c r="H230" s="395">
        <v>0.29741127856101124</v>
      </c>
      <c r="I230" s="142"/>
      <c r="J230" s="150" t="s">
        <v>90</v>
      </c>
      <c r="K230" s="142"/>
      <c r="L230" s="150" t="s">
        <v>90</v>
      </c>
      <c r="M230" s="142"/>
      <c r="N230" s="150"/>
      <c r="O230" s="142"/>
      <c r="P230" s="150" t="s">
        <v>90</v>
      </c>
      <c r="Q230" s="142">
        <v>120695</v>
      </c>
      <c r="R230" s="395">
        <v>-3.3550866797453671E-2</v>
      </c>
      <c r="S230" s="142">
        <v>68414</v>
      </c>
      <c r="T230" s="395">
        <v>3.5665627176117987E-2</v>
      </c>
      <c r="U230" s="142">
        <v>13692</v>
      </c>
      <c r="V230" s="395">
        <v>-5.3897180762852437E-2</v>
      </c>
      <c r="W230" s="142">
        <v>14310</v>
      </c>
      <c r="X230" s="395">
        <v>-1.3259822737106131E-3</v>
      </c>
      <c r="Y230" s="142">
        <v>23195</v>
      </c>
      <c r="Z230" s="395">
        <v>3.7649298944089082E-3</v>
      </c>
      <c r="AA230" s="142">
        <v>1410</v>
      </c>
      <c r="AB230" s="395">
        <v>-0.31185944363103957</v>
      </c>
      <c r="AC230" s="142">
        <v>12108</v>
      </c>
      <c r="AD230" s="395">
        <v>0.57226334242306187</v>
      </c>
      <c r="AE230" s="142">
        <v>17594</v>
      </c>
      <c r="AF230" s="395">
        <v>0.26995813483470488</v>
      </c>
      <c r="AG230" s="142">
        <v>8040</v>
      </c>
      <c r="AH230" s="395">
        <v>0.67534903104813493</v>
      </c>
      <c r="AI230" s="142">
        <v>7658</v>
      </c>
      <c r="AJ230" s="395">
        <v>0.2303984575835476</v>
      </c>
      <c r="AK230" s="142">
        <v>5865</v>
      </c>
      <c r="AL230" s="395">
        <v>0.12162937464142276</v>
      </c>
      <c r="AM230" s="142">
        <v>4200</v>
      </c>
      <c r="AN230" s="395">
        <v>0.11464968152866239</v>
      </c>
      <c r="AO230" s="142">
        <v>3191</v>
      </c>
      <c r="AP230" s="395">
        <v>-0.12599287866337994</v>
      </c>
      <c r="AQ230" s="142">
        <v>3156</v>
      </c>
      <c r="AR230" s="395">
        <v>0.23136948888021847</v>
      </c>
      <c r="AS230" s="142">
        <v>3384</v>
      </c>
      <c r="AT230" s="395">
        <v>6.9532237673830544E-2</v>
      </c>
      <c r="AU230" s="142">
        <v>5705</v>
      </c>
      <c r="AV230" s="395">
        <v>6.1197916666666741E-2</v>
      </c>
      <c r="AW230" s="142">
        <v>1079</v>
      </c>
      <c r="AX230" s="395">
        <v>0.13340336134453779</v>
      </c>
      <c r="AY230" s="142">
        <v>1098</v>
      </c>
      <c r="AZ230" s="395">
        <v>0.46205059920106528</v>
      </c>
      <c r="BA230" s="142">
        <v>2919</v>
      </c>
      <c r="BB230" s="395">
        <v>0.34330418775885874</v>
      </c>
    </row>
    <row r="231" spans="1:54" s="155" customFormat="1" hidden="1" outlineLevel="1" x14ac:dyDescent="0.25">
      <c r="A231" s="399"/>
      <c r="B231" s="53" t="s">
        <v>82</v>
      </c>
      <c r="C231" s="142">
        <v>331374</v>
      </c>
      <c r="D231" s="395">
        <v>-3.7310403920448598E-3</v>
      </c>
      <c r="E231" s="142">
        <v>252912</v>
      </c>
      <c r="F231" s="395">
        <v>-1.0237625622240953E-2</v>
      </c>
      <c r="G231" s="142">
        <v>78462</v>
      </c>
      <c r="H231" s="395">
        <v>1.7836989375640488E-2</v>
      </c>
      <c r="I231" s="142"/>
      <c r="J231" s="150" t="s">
        <v>90</v>
      </c>
      <c r="K231" s="142"/>
      <c r="L231" s="150" t="s">
        <v>90</v>
      </c>
      <c r="M231" s="142"/>
      <c r="N231" s="150"/>
      <c r="O231" s="142"/>
      <c r="P231" s="150" t="s">
        <v>90</v>
      </c>
      <c r="Q231" s="142">
        <v>133019</v>
      </c>
      <c r="R231" s="395">
        <v>6.1248424311084904E-2</v>
      </c>
      <c r="S231" s="142">
        <v>50283</v>
      </c>
      <c r="T231" s="395">
        <v>-0.1042805992482676</v>
      </c>
      <c r="U231" s="142">
        <v>12441</v>
      </c>
      <c r="V231" s="395">
        <v>0</v>
      </c>
      <c r="W231" s="142">
        <v>7603</v>
      </c>
      <c r="X231" s="395">
        <v>-0.23101041772023867</v>
      </c>
      <c r="Y231" s="142">
        <v>11417</v>
      </c>
      <c r="Z231" s="395">
        <v>-0.20211055978754633</v>
      </c>
      <c r="AA231" s="142">
        <v>3151</v>
      </c>
      <c r="AB231" s="395">
        <v>0.36466002598527503</v>
      </c>
      <c r="AC231" s="142">
        <v>7433</v>
      </c>
      <c r="AD231" s="395">
        <v>8.4001750036459155E-2</v>
      </c>
      <c r="AE231" s="142">
        <v>4769</v>
      </c>
      <c r="AF231" s="395">
        <v>1.9186046511627906</v>
      </c>
      <c r="AG231" s="142">
        <v>3469</v>
      </c>
      <c r="AH231" s="395">
        <v>4.049490538573508</v>
      </c>
      <c r="AI231" s="142">
        <v>1128</v>
      </c>
      <c r="AJ231" s="395">
        <v>-0.3380281690140845</v>
      </c>
      <c r="AK231" s="142">
        <v>2560</v>
      </c>
      <c r="AL231" s="395">
        <v>0.25984251968503935</v>
      </c>
      <c r="AM231" s="142">
        <v>2907</v>
      </c>
      <c r="AN231" s="395">
        <v>-0.22603833865814693</v>
      </c>
      <c r="AO231" s="142">
        <v>2113</v>
      </c>
      <c r="AP231" s="395">
        <v>-0.20444277108433739</v>
      </c>
      <c r="AQ231" s="142">
        <v>1680</v>
      </c>
      <c r="AR231" s="395">
        <v>-6.6147859922178975E-2</v>
      </c>
      <c r="AS231" s="142">
        <v>1674</v>
      </c>
      <c r="AT231" s="395">
        <v>-0.32281553398058249</v>
      </c>
      <c r="AU231" s="142">
        <v>2760</v>
      </c>
      <c r="AV231" s="395">
        <v>-0.61175974117316079</v>
      </c>
      <c r="AW231" s="142">
        <v>1007</v>
      </c>
      <c r="AX231" s="395">
        <v>2.8600612870275821E-2</v>
      </c>
      <c r="AY231" s="142">
        <v>1258</v>
      </c>
      <c r="AZ231" s="395">
        <v>2.3596419853539441E-2</v>
      </c>
      <c r="BA231" s="142">
        <v>2240</v>
      </c>
      <c r="BB231" s="395">
        <v>2.3298309730470645E-2</v>
      </c>
    </row>
    <row r="232" spans="1:54" s="155" customFormat="1" hidden="1" outlineLevel="1" x14ac:dyDescent="0.25">
      <c r="A232" s="399"/>
      <c r="B232" s="53" t="s">
        <v>83</v>
      </c>
      <c r="C232" s="142">
        <v>357202</v>
      </c>
      <c r="D232" s="395">
        <v>8.2961938891213283E-2</v>
      </c>
      <c r="E232" s="142">
        <v>266907</v>
      </c>
      <c r="F232" s="395">
        <v>8.6923058127886144E-2</v>
      </c>
      <c r="G232" s="142">
        <v>90295</v>
      </c>
      <c r="H232" s="395">
        <v>7.1420095875456724E-2</v>
      </c>
      <c r="I232" s="142"/>
      <c r="J232" s="150" t="s">
        <v>90</v>
      </c>
      <c r="K232" s="142"/>
      <c r="L232" s="150" t="s">
        <v>90</v>
      </c>
      <c r="M232" s="142"/>
      <c r="N232" s="150"/>
      <c r="O232" s="142"/>
      <c r="P232" s="150" t="s">
        <v>90</v>
      </c>
      <c r="Q232" s="142">
        <v>151593</v>
      </c>
      <c r="R232" s="395">
        <v>0.1456891078932252</v>
      </c>
      <c r="S232" s="142">
        <v>44511</v>
      </c>
      <c r="T232" s="395">
        <v>-3.6537587393666526E-2</v>
      </c>
      <c r="U232" s="142">
        <v>10658</v>
      </c>
      <c r="V232" s="395">
        <v>5.9232756907175554E-2</v>
      </c>
      <c r="W232" s="142">
        <v>9180</v>
      </c>
      <c r="X232" s="395">
        <v>4.4862676441623783E-3</v>
      </c>
      <c r="Y232" s="142">
        <v>9556</v>
      </c>
      <c r="Z232" s="395">
        <v>-0.10103480714957669</v>
      </c>
      <c r="AA232" s="142">
        <v>3826</v>
      </c>
      <c r="AB232" s="395">
        <v>0.61912822683030044</v>
      </c>
      <c r="AC232" s="142">
        <v>7815</v>
      </c>
      <c r="AD232" s="395">
        <v>5.9948460599484665E-2</v>
      </c>
      <c r="AE232" s="142">
        <v>3851</v>
      </c>
      <c r="AF232" s="395">
        <v>0.62420919443272882</v>
      </c>
      <c r="AG232" s="142">
        <v>2638</v>
      </c>
      <c r="AH232" s="395">
        <v>1.1711934156378603</v>
      </c>
      <c r="AI232" s="142">
        <v>760</v>
      </c>
      <c r="AJ232" s="395">
        <v>-0.42293090356871677</v>
      </c>
      <c r="AK232" s="142">
        <v>2032</v>
      </c>
      <c r="AL232" s="395">
        <v>-0.22294455066921604</v>
      </c>
      <c r="AM232" s="142">
        <v>2711</v>
      </c>
      <c r="AN232" s="395">
        <v>-0.19650266745702427</v>
      </c>
      <c r="AO232" s="142">
        <v>2279</v>
      </c>
      <c r="AP232" s="395">
        <v>0.15275670207384917</v>
      </c>
      <c r="AQ232" s="142">
        <v>2561</v>
      </c>
      <c r="AR232" s="395">
        <v>0.55873402312842368</v>
      </c>
      <c r="AS232" s="142">
        <v>2707</v>
      </c>
      <c r="AT232" s="395">
        <v>-0.13762344695762985</v>
      </c>
      <c r="AU232" s="142">
        <v>5417</v>
      </c>
      <c r="AV232" s="395">
        <v>-1.1676701331873707E-2</v>
      </c>
      <c r="AW232" s="142">
        <v>915</v>
      </c>
      <c r="AX232" s="395">
        <v>7.9009433962264231E-2</v>
      </c>
      <c r="AY232" s="142">
        <v>1246</v>
      </c>
      <c r="AZ232" s="395">
        <v>-9.5389507154213238E-3</v>
      </c>
      <c r="BA232" s="142">
        <v>2651</v>
      </c>
      <c r="BB232" s="395">
        <v>0.18242640499553975</v>
      </c>
    </row>
    <row r="233" spans="1:54" s="155" customFormat="1" hidden="1" outlineLevel="1" x14ac:dyDescent="0.25">
      <c r="A233" s="399"/>
      <c r="B233" s="53" t="s">
        <v>84</v>
      </c>
      <c r="C233" s="142">
        <v>397081</v>
      </c>
      <c r="D233" s="395">
        <v>-2.8659701514443636E-2</v>
      </c>
      <c r="E233" s="142">
        <v>289801</v>
      </c>
      <c r="F233" s="395">
        <v>-3.654980967103838E-2</v>
      </c>
      <c r="G233" s="142">
        <v>107280</v>
      </c>
      <c r="H233" s="395">
        <v>-6.6850613877520448E-3</v>
      </c>
      <c r="I233" s="142"/>
      <c r="J233" s="150" t="s">
        <v>90</v>
      </c>
      <c r="K233" s="142"/>
      <c r="L233" s="150" t="s">
        <v>90</v>
      </c>
      <c r="M233" s="142"/>
      <c r="N233" s="150"/>
      <c r="O233" s="142"/>
      <c r="P233" s="150" t="s">
        <v>90</v>
      </c>
      <c r="Q233" s="142">
        <v>143593</v>
      </c>
      <c r="R233" s="395">
        <v>-3.6838045410336417E-2</v>
      </c>
      <c r="S233" s="142">
        <v>49507</v>
      </c>
      <c r="T233" s="395">
        <v>-8.5878355921562788E-2</v>
      </c>
      <c r="U233" s="142">
        <v>17090</v>
      </c>
      <c r="V233" s="395">
        <v>-2.006880733944949E-2</v>
      </c>
      <c r="W233" s="142">
        <v>12864</v>
      </c>
      <c r="X233" s="395">
        <v>-0.20257872551450529</v>
      </c>
      <c r="Y233" s="142">
        <v>14806</v>
      </c>
      <c r="Z233" s="395">
        <v>-0.10114133074307918</v>
      </c>
      <c r="AA233" s="142">
        <v>4661</v>
      </c>
      <c r="AB233" s="395">
        <v>0.3934230194319881</v>
      </c>
      <c r="AC233" s="142">
        <v>12670</v>
      </c>
      <c r="AD233" s="395">
        <v>0.13601721509907638</v>
      </c>
      <c r="AE233" s="142">
        <v>2990</v>
      </c>
      <c r="AF233" s="395">
        <v>0.44444444444444442</v>
      </c>
      <c r="AG233" s="142">
        <v>2659</v>
      </c>
      <c r="AH233" s="395">
        <v>0.77859531772575252</v>
      </c>
      <c r="AI233" s="142">
        <v>700</v>
      </c>
      <c r="AJ233" s="395">
        <v>6.0606060606060552E-2</v>
      </c>
      <c r="AK233" s="142">
        <v>1832</v>
      </c>
      <c r="AL233" s="395">
        <v>0.98914223669923995</v>
      </c>
      <c r="AM233" s="142">
        <v>4147</v>
      </c>
      <c r="AN233" s="395">
        <v>-0.12969569779643231</v>
      </c>
      <c r="AO233" s="142">
        <v>2496</v>
      </c>
      <c r="AP233" s="395">
        <v>-0.2903042365652545</v>
      </c>
      <c r="AQ233" s="142">
        <v>2709</v>
      </c>
      <c r="AR233" s="395">
        <v>0.44249201277955263</v>
      </c>
      <c r="AS233" s="142">
        <v>3121</v>
      </c>
      <c r="AT233" s="395">
        <v>-0.35060341240116522</v>
      </c>
      <c r="AU233" s="142">
        <v>8534</v>
      </c>
      <c r="AV233" s="395">
        <v>1.1257257968953605E-2</v>
      </c>
      <c r="AW233" s="142">
        <v>748</v>
      </c>
      <c r="AX233" s="395">
        <v>-0.1913513513513514</v>
      </c>
      <c r="AY233" s="142">
        <v>1769</v>
      </c>
      <c r="AZ233" s="395">
        <v>0.48780487804878048</v>
      </c>
      <c r="BA233" s="142">
        <v>2905</v>
      </c>
      <c r="BB233" s="395">
        <v>0.23880597014925375</v>
      </c>
    </row>
    <row r="234" spans="1:54" s="155" customFormat="1" hidden="1" outlineLevel="1" x14ac:dyDescent="0.25">
      <c r="A234" s="399"/>
      <c r="B234" s="53" t="s">
        <v>85</v>
      </c>
      <c r="C234" s="142">
        <v>433150</v>
      </c>
      <c r="D234" s="395">
        <v>-1.7170052662510704E-3</v>
      </c>
      <c r="E234" s="142">
        <v>297006</v>
      </c>
      <c r="F234" s="395">
        <v>-7.8724263221641166E-4</v>
      </c>
      <c r="G234" s="142">
        <v>136144</v>
      </c>
      <c r="H234" s="395">
        <v>-3.7393436025026094E-3</v>
      </c>
      <c r="I234" s="142"/>
      <c r="J234" s="150" t="s">
        <v>90</v>
      </c>
      <c r="K234" s="142"/>
      <c r="L234" s="150" t="s">
        <v>90</v>
      </c>
      <c r="M234" s="142"/>
      <c r="N234" s="150"/>
      <c r="O234" s="142"/>
      <c r="P234" s="150" t="s">
        <v>90</v>
      </c>
      <c r="Q234" s="142">
        <v>152439</v>
      </c>
      <c r="R234" s="395">
        <v>9.2603874741074677E-2</v>
      </c>
      <c r="S234" s="142">
        <v>47224</v>
      </c>
      <c r="T234" s="395">
        <v>-6.3331812682230204E-2</v>
      </c>
      <c r="U234" s="142">
        <v>12654</v>
      </c>
      <c r="V234" s="395">
        <v>-0.16165363720683712</v>
      </c>
      <c r="W234" s="142">
        <v>9719</v>
      </c>
      <c r="X234" s="395">
        <v>-0.22668682367918525</v>
      </c>
      <c r="Y234" s="142">
        <v>15108</v>
      </c>
      <c r="Z234" s="395">
        <v>-0.17456154728732998</v>
      </c>
      <c r="AA234" s="142">
        <v>4105</v>
      </c>
      <c r="AB234" s="395">
        <v>7.4326092645904174E-2</v>
      </c>
      <c r="AC234" s="142">
        <v>16775</v>
      </c>
      <c r="AD234" s="395">
        <v>-0.12970168612191957</v>
      </c>
      <c r="AE234" s="142">
        <v>3951</v>
      </c>
      <c r="AF234" s="395">
        <v>0.64419475655430714</v>
      </c>
      <c r="AG234" s="142">
        <v>3508</v>
      </c>
      <c r="AH234" s="395">
        <v>1.2501603592046182</v>
      </c>
      <c r="AI234" s="142">
        <v>631</v>
      </c>
      <c r="AJ234" s="395">
        <v>-0.1740837696335078</v>
      </c>
      <c r="AK234" s="142">
        <v>2492</v>
      </c>
      <c r="AL234" s="395">
        <v>2.9752066115702469E-2</v>
      </c>
      <c r="AM234" s="142">
        <v>2799</v>
      </c>
      <c r="AN234" s="395">
        <v>-0.1728723404255319</v>
      </c>
      <c r="AO234" s="142">
        <v>2198</v>
      </c>
      <c r="AP234" s="395">
        <v>-0.19220874678427047</v>
      </c>
      <c r="AQ234" s="142">
        <v>2893</v>
      </c>
      <c r="AR234" s="395">
        <v>0.18081632653061219</v>
      </c>
      <c r="AS234" s="142">
        <v>3073</v>
      </c>
      <c r="AT234" s="395">
        <v>-0.3844150641025641</v>
      </c>
      <c r="AU234" s="142">
        <v>12069</v>
      </c>
      <c r="AV234" s="395">
        <v>-7.2186346863468587E-2</v>
      </c>
      <c r="AW234" s="142">
        <v>455</v>
      </c>
      <c r="AX234" s="395">
        <v>-4.2105263157894757E-2</v>
      </c>
      <c r="AY234" s="142">
        <v>1184</v>
      </c>
      <c r="AZ234" s="395">
        <v>0.19354838709677424</v>
      </c>
      <c r="BA234" s="142">
        <v>3729</v>
      </c>
      <c r="BB234" s="395">
        <v>0.21268292682926826</v>
      </c>
    </row>
    <row r="235" spans="1:54" s="155" customFormat="1" hidden="1" outlineLevel="1" x14ac:dyDescent="0.25">
      <c r="A235" s="399"/>
      <c r="B235" s="53" t="s">
        <v>86</v>
      </c>
      <c r="C235" s="142">
        <v>413212</v>
      </c>
      <c r="D235" s="395">
        <v>8.6819409631170741E-2</v>
      </c>
      <c r="E235" s="142">
        <v>301777</v>
      </c>
      <c r="F235" s="395">
        <v>0.106159851914301</v>
      </c>
      <c r="G235" s="142">
        <v>111435</v>
      </c>
      <c r="H235" s="395">
        <v>3.7685774946921491E-2</v>
      </c>
      <c r="I235" s="142"/>
      <c r="J235" s="150" t="s">
        <v>90</v>
      </c>
      <c r="K235" s="142"/>
      <c r="L235" s="150" t="s">
        <v>90</v>
      </c>
      <c r="M235" s="142"/>
      <c r="N235" s="150"/>
      <c r="O235" s="142"/>
      <c r="P235" s="150" t="s">
        <v>90</v>
      </c>
      <c r="Q235" s="142">
        <v>170311</v>
      </c>
      <c r="R235" s="395">
        <v>0.20276979357198854</v>
      </c>
      <c r="S235" s="142">
        <v>54161</v>
      </c>
      <c r="T235" s="395">
        <v>-1.2543528596692721E-2</v>
      </c>
      <c r="U235" s="142">
        <v>12932</v>
      </c>
      <c r="V235" s="395">
        <v>8.6905362245755624E-2</v>
      </c>
      <c r="W235" s="142">
        <v>8505</v>
      </c>
      <c r="X235" s="395">
        <v>-0.12047569803516034</v>
      </c>
      <c r="Y235" s="142">
        <v>10699</v>
      </c>
      <c r="Z235" s="395">
        <v>-0.20900487949134994</v>
      </c>
      <c r="AA235" s="142">
        <v>3529</v>
      </c>
      <c r="AB235" s="395">
        <v>0.22195290858725758</v>
      </c>
      <c r="AC235" s="142">
        <v>8454</v>
      </c>
      <c r="AD235" s="395">
        <v>-8.0087051142546217E-2</v>
      </c>
      <c r="AE235" s="142">
        <v>3465</v>
      </c>
      <c r="AF235" s="395">
        <v>0.88931297709923673</v>
      </c>
      <c r="AG235" s="142">
        <v>2682</v>
      </c>
      <c r="AH235" s="395">
        <v>0.88078541374474062</v>
      </c>
      <c r="AI235" s="142">
        <v>703</v>
      </c>
      <c r="AJ235" s="395">
        <v>-0.43488745980707399</v>
      </c>
      <c r="AK235" s="142">
        <v>1860</v>
      </c>
      <c r="AL235" s="395">
        <v>0.16687578419071514</v>
      </c>
      <c r="AM235" s="142">
        <v>3282</v>
      </c>
      <c r="AN235" s="395">
        <v>1.2650416538105613E-2</v>
      </c>
      <c r="AO235" s="142">
        <v>2629</v>
      </c>
      <c r="AP235" s="395">
        <v>7.7900779007790133E-2</v>
      </c>
      <c r="AQ235" s="142">
        <v>2903</v>
      </c>
      <c r="AR235" s="395">
        <v>0.67706528018486423</v>
      </c>
      <c r="AS235" s="142">
        <v>3080</v>
      </c>
      <c r="AT235" s="395">
        <v>-0.13604488078541377</v>
      </c>
      <c r="AU235" s="142">
        <v>7367</v>
      </c>
      <c r="AV235" s="395">
        <v>2.3052353839744466E-2</v>
      </c>
      <c r="AW235" s="142">
        <v>764</v>
      </c>
      <c r="AX235" s="395">
        <v>-0.25098039215686274</v>
      </c>
      <c r="AY235" s="142">
        <v>1259</v>
      </c>
      <c r="AZ235" s="395">
        <v>0.14143245693563</v>
      </c>
      <c r="BA235" s="142">
        <v>3192</v>
      </c>
      <c r="BB235" s="395">
        <v>0.14122273864855206</v>
      </c>
    </row>
    <row r="236" spans="1:54" s="155" customFormat="1" hidden="1" outlineLevel="1" x14ac:dyDescent="0.25">
      <c r="A236" s="399"/>
      <c r="B236" s="53" t="s">
        <v>87</v>
      </c>
      <c r="C236" s="142">
        <v>416176</v>
      </c>
      <c r="D236" s="395">
        <v>-4.8196683819325292E-2</v>
      </c>
      <c r="E236" s="142">
        <v>324713</v>
      </c>
      <c r="F236" s="395">
        <v>-4.6366971022111514E-2</v>
      </c>
      <c r="G236" s="142">
        <v>91463</v>
      </c>
      <c r="H236" s="395">
        <v>-5.4636223630218361E-2</v>
      </c>
      <c r="I236" s="142"/>
      <c r="J236" s="150" t="s">
        <v>90</v>
      </c>
      <c r="K236" s="142"/>
      <c r="L236" s="150" t="s">
        <v>90</v>
      </c>
      <c r="M236" s="142"/>
      <c r="N236" s="150"/>
      <c r="O236" s="142"/>
      <c r="P236" s="150" t="s">
        <v>90</v>
      </c>
      <c r="Q236" s="142">
        <v>156965</v>
      </c>
      <c r="R236" s="395">
        <v>-1.4707359329098391E-2</v>
      </c>
      <c r="S236" s="142">
        <v>59062</v>
      </c>
      <c r="T236" s="395">
        <v>-0.12625007396887389</v>
      </c>
      <c r="U236" s="142">
        <v>17902</v>
      </c>
      <c r="V236" s="395">
        <v>4.8187833011300363E-2</v>
      </c>
      <c r="W236" s="142">
        <v>12695</v>
      </c>
      <c r="X236" s="395">
        <v>3.7953664900767237E-3</v>
      </c>
      <c r="Y236" s="142">
        <v>11355</v>
      </c>
      <c r="Z236" s="395">
        <v>-0.25452993697478987</v>
      </c>
      <c r="AA236" s="142">
        <v>3047</v>
      </c>
      <c r="AB236" s="395">
        <v>4.9603858077850393E-2</v>
      </c>
      <c r="AC236" s="142">
        <v>7259</v>
      </c>
      <c r="AD236" s="395">
        <v>-4.7875131164742957E-2</v>
      </c>
      <c r="AE236" s="142">
        <v>14073</v>
      </c>
      <c r="AF236" s="395">
        <v>2.8953717920596533E-2</v>
      </c>
      <c r="AG236" s="142">
        <v>6794</v>
      </c>
      <c r="AH236" s="395">
        <v>0.19172075074548323</v>
      </c>
      <c r="AI236" s="142">
        <v>6897</v>
      </c>
      <c r="AJ236" s="395">
        <v>-0.10660621761658029</v>
      </c>
      <c r="AK236" s="142">
        <v>5333</v>
      </c>
      <c r="AL236" s="395">
        <v>-0.21619635508524393</v>
      </c>
      <c r="AM236" s="142">
        <v>5014</v>
      </c>
      <c r="AN236" s="395">
        <v>-0.14959294436906379</v>
      </c>
      <c r="AO236" s="142">
        <v>2962</v>
      </c>
      <c r="AP236" s="395">
        <v>-0.14738054116292454</v>
      </c>
      <c r="AQ236" s="142">
        <v>2809</v>
      </c>
      <c r="AR236" s="395">
        <v>0.28089375284997731</v>
      </c>
      <c r="AS236" s="142">
        <v>2299</v>
      </c>
      <c r="AT236" s="395">
        <v>-0.23443223443223449</v>
      </c>
      <c r="AU236" s="142">
        <v>4778</v>
      </c>
      <c r="AV236" s="395">
        <v>-4.13322632423756E-2</v>
      </c>
      <c r="AW236" s="142">
        <v>892</v>
      </c>
      <c r="AX236" s="395">
        <v>0.23717059639389726</v>
      </c>
      <c r="AY236" s="142">
        <v>2019</v>
      </c>
      <c r="AZ236" s="395">
        <v>0.74805194805194808</v>
      </c>
      <c r="BA236" s="142">
        <v>2558</v>
      </c>
      <c r="BB236" s="395">
        <v>-8.1178160919540221E-2</v>
      </c>
    </row>
    <row r="237" spans="1:54" s="155" customFormat="1" hidden="1" outlineLevel="1" x14ac:dyDescent="0.25">
      <c r="A237" s="399"/>
      <c r="B237" s="53" t="s">
        <v>88</v>
      </c>
      <c r="C237" s="142">
        <v>388061</v>
      </c>
      <c r="D237" s="395">
        <v>-2.593419061077884E-2</v>
      </c>
      <c r="E237" s="142">
        <v>322752</v>
      </c>
      <c r="F237" s="395">
        <v>-3.2433874647376459E-2</v>
      </c>
      <c r="G237" s="142">
        <v>65309</v>
      </c>
      <c r="H237" s="395">
        <v>7.5128814291445245E-3</v>
      </c>
      <c r="I237" s="142"/>
      <c r="J237" s="150" t="s">
        <v>90</v>
      </c>
      <c r="K237" s="142"/>
      <c r="L237" s="150" t="s">
        <v>90</v>
      </c>
      <c r="M237" s="142"/>
      <c r="N237" s="150"/>
      <c r="O237" s="142"/>
      <c r="P237" s="150" t="s">
        <v>90</v>
      </c>
      <c r="Q237" s="142">
        <v>131190</v>
      </c>
      <c r="R237" s="395">
        <v>-1.6920448414363687E-2</v>
      </c>
      <c r="S237" s="142">
        <v>68409</v>
      </c>
      <c r="T237" s="395">
        <v>5.1721351220299638E-3</v>
      </c>
      <c r="U237" s="142">
        <v>12772</v>
      </c>
      <c r="V237" s="395">
        <v>-3.4034185448494902E-2</v>
      </c>
      <c r="W237" s="142">
        <v>12035</v>
      </c>
      <c r="X237" s="395">
        <v>-0.13179916317991636</v>
      </c>
      <c r="Y237" s="142">
        <v>7548</v>
      </c>
      <c r="Z237" s="395">
        <v>-6.1882817643186261E-3</v>
      </c>
      <c r="AA237" s="142">
        <v>2199</v>
      </c>
      <c r="AB237" s="395">
        <v>0.38041431261770242</v>
      </c>
      <c r="AC237" s="142">
        <v>7520</v>
      </c>
      <c r="AD237" s="395">
        <v>1.4649087761353652E-3</v>
      </c>
      <c r="AE237" s="142">
        <v>28211</v>
      </c>
      <c r="AF237" s="395">
        <v>-1.5803795701925805E-2</v>
      </c>
      <c r="AG237" s="142">
        <v>11138</v>
      </c>
      <c r="AH237" s="395">
        <v>-3.8086190517315877E-2</v>
      </c>
      <c r="AI237" s="142">
        <v>14444</v>
      </c>
      <c r="AJ237" s="395">
        <v>-0.2263524370648099</v>
      </c>
      <c r="AK237" s="142">
        <v>9033</v>
      </c>
      <c r="AL237" s="395">
        <v>-9.3709240493628942E-2</v>
      </c>
      <c r="AM237" s="142">
        <v>3096</v>
      </c>
      <c r="AN237" s="395">
        <v>-0.13591962042980743</v>
      </c>
      <c r="AO237" s="142">
        <v>3302</v>
      </c>
      <c r="AP237" s="395">
        <v>-9.4846491228070207E-2</v>
      </c>
      <c r="AQ237" s="142">
        <v>2962</v>
      </c>
      <c r="AR237" s="395">
        <v>0.74543311726576311</v>
      </c>
      <c r="AS237" s="142">
        <v>2324</v>
      </c>
      <c r="AT237" s="395">
        <v>-0.18255364052057688</v>
      </c>
      <c r="AU237" s="142">
        <v>3080</v>
      </c>
      <c r="AV237" s="395">
        <v>-0.21146953405017921</v>
      </c>
      <c r="AW237" s="142">
        <v>1081</v>
      </c>
      <c r="AX237" s="395">
        <v>0.39124839124839128</v>
      </c>
      <c r="AY237" s="142">
        <v>868</v>
      </c>
      <c r="AZ237" s="395">
        <v>-3.125E-2</v>
      </c>
      <c r="BA237" s="142">
        <v>1540</v>
      </c>
      <c r="BB237" s="395">
        <v>-0.25060827250608275</v>
      </c>
    </row>
    <row r="238" spans="1:54" s="155" customFormat="1" hidden="1" outlineLevel="1" x14ac:dyDescent="0.25">
      <c r="A238" s="399"/>
      <c r="B238" s="53" t="s">
        <v>89</v>
      </c>
      <c r="C238" s="142">
        <v>399009</v>
      </c>
      <c r="D238" s="395">
        <v>0.14870665457529042</v>
      </c>
      <c r="E238" s="142">
        <v>333086</v>
      </c>
      <c r="F238" s="395">
        <v>0.18943143430534426</v>
      </c>
      <c r="G238" s="142">
        <v>65923</v>
      </c>
      <c r="H238" s="395">
        <v>-2.0707993523181312E-2</v>
      </c>
      <c r="I238" s="142"/>
      <c r="J238" s="150" t="s">
        <v>90</v>
      </c>
      <c r="K238" s="142"/>
      <c r="L238" s="150" t="s">
        <v>90</v>
      </c>
      <c r="M238" s="142"/>
      <c r="N238" s="150"/>
      <c r="O238" s="142"/>
      <c r="P238" s="150" t="s">
        <v>90</v>
      </c>
      <c r="Q238" s="142">
        <v>145096</v>
      </c>
      <c r="R238" s="395">
        <v>0.22115149933933131</v>
      </c>
      <c r="S238" s="142">
        <v>58276</v>
      </c>
      <c r="T238" s="395">
        <v>0.18971888206112331</v>
      </c>
      <c r="U238" s="142">
        <v>12924</v>
      </c>
      <c r="V238" s="395">
        <v>0.33347090383821709</v>
      </c>
      <c r="W238" s="142">
        <v>12742</v>
      </c>
      <c r="X238" s="395">
        <v>0.1036812472932005</v>
      </c>
      <c r="Y238" s="142">
        <v>11253</v>
      </c>
      <c r="Z238" s="395">
        <v>0.2772985244040862</v>
      </c>
      <c r="AA238" s="142">
        <v>2296</v>
      </c>
      <c r="AB238" s="395">
        <v>0.66981818181818187</v>
      </c>
      <c r="AC238" s="142">
        <v>8602</v>
      </c>
      <c r="AD238" s="395">
        <v>0.20391882435269415</v>
      </c>
      <c r="AE238" s="142">
        <v>28278</v>
      </c>
      <c r="AF238" s="395">
        <v>0.1655743786323729</v>
      </c>
      <c r="AG238" s="142">
        <v>9788</v>
      </c>
      <c r="AH238" s="395">
        <v>0.2021616310488823</v>
      </c>
      <c r="AI238" s="142">
        <v>14663</v>
      </c>
      <c r="AJ238" s="395">
        <v>-2.5260918699727464E-2</v>
      </c>
      <c r="AK238" s="142">
        <v>10611</v>
      </c>
      <c r="AL238" s="395">
        <v>0.13377497595896992</v>
      </c>
      <c r="AM238" s="142">
        <v>2830</v>
      </c>
      <c r="AN238" s="395">
        <v>0.18907563025210083</v>
      </c>
      <c r="AO238" s="142">
        <v>2999</v>
      </c>
      <c r="AP238" s="395">
        <v>0.22960229602296023</v>
      </c>
      <c r="AQ238" s="142">
        <v>3322</v>
      </c>
      <c r="AR238" s="395">
        <v>0.19884518224467707</v>
      </c>
      <c r="AS238" s="142">
        <v>2451</v>
      </c>
      <c r="AT238" s="395">
        <v>-0.10153958944281527</v>
      </c>
      <c r="AU238" s="142">
        <v>3530</v>
      </c>
      <c r="AV238" s="395">
        <v>1.8759018759018753E-2</v>
      </c>
      <c r="AW238" s="142">
        <v>844</v>
      </c>
      <c r="AX238" s="395">
        <v>0.10906701708278588</v>
      </c>
      <c r="AY238" s="142">
        <v>839</v>
      </c>
      <c r="AZ238" s="395">
        <v>0.40536013400335014</v>
      </c>
      <c r="BA238" s="142">
        <v>1742</v>
      </c>
      <c r="BB238" s="395">
        <v>1.1027278003482355E-2</v>
      </c>
    </row>
    <row r="239" spans="1:54" s="155" customFormat="1" ht="15.75" collapsed="1" x14ac:dyDescent="0.25">
      <c r="A239" s="390">
        <v>888584</v>
      </c>
      <c r="B239" s="65">
        <v>2000</v>
      </c>
      <c r="C239" s="66">
        <v>4730425</v>
      </c>
      <c r="D239" s="151">
        <v>1.9091930637312515E-2</v>
      </c>
      <c r="E239" s="66">
        <v>3699174</v>
      </c>
      <c r="F239" s="151">
        <v>1.5457339209660637E-2</v>
      </c>
      <c r="G239" s="66">
        <v>1031251</v>
      </c>
      <c r="H239" s="151">
        <v>3.234631944493116E-2</v>
      </c>
      <c r="I239" s="66"/>
      <c r="J239" s="151" t="s">
        <v>90</v>
      </c>
      <c r="K239" s="66"/>
      <c r="L239" s="151" t="s">
        <v>90</v>
      </c>
      <c r="M239" s="66"/>
      <c r="N239" s="151"/>
      <c r="O239" s="66"/>
      <c r="P239" s="151" t="s">
        <v>90</v>
      </c>
      <c r="Q239" s="66">
        <v>1693914</v>
      </c>
      <c r="R239" s="151">
        <v>6.2204179302145279E-2</v>
      </c>
      <c r="S239" s="66">
        <v>697955</v>
      </c>
      <c r="T239" s="151">
        <v>-2.1401561091333843E-2</v>
      </c>
      <c r="U239" s="66">
        <v>162256</v>
      </c>
      <c r="V239" s="151">
        <v>9.9403083549629567E-3</v>
      </c>
      <c r="W239" s="66">
        <v>135660</v>
      </c>
      <c r="X239" s="151">
        <v>-9.1815899581589977E-2</v>
      </c>
      <c r="Y239" s="66">
        <v>156233</v>
      </c>
      <c r="Z239" s="151">
        <v>-0.11923352294188283</v>
      </c>
      <c r="AA239" s="66">
        <v>31584</v>
      </c>
      <c r="AB239" s="151">
        <v>7.2461799660441528E-2</v>
      </c>
      <c r="AC239" s="66">
        <v>121349</v>
      </c>
      <c r="AD239" s="151">
        <v>2.2342603435638653E-2</v>
      </c>
      <c r="AE239" s="66">
        <v>187368</v>
      </c>
      <c r="AF239" s="151">
        <v>4.5732081663634183E-2</v>
      </c>
      <c r="AG239" s="66">
        <v>83547</v>
      </c>
      <c r="AH239" s="151">
        <v>0.20701262677338272</v>
      </c>
      <c r="AI239" s="66">
        <v>97851</v>
      </c>
      <c r="AJ239" s="151">
        <v>-1.1336425085629376E-2</v>
      </c>
      <c r="AK239" s="66">
        <v>74094</v>
      </c>
      <c r="AL239" s="151">
        <v>-5.2118513969910962E-2</v>
      </c>
      <c r="AM239" s="66">
        <v>41145</v>
      </c>
      <c r="AN239" s="151">
        <v>-7.736293306424491E-2</v>
      </c>
      <c r="AO239" s="66">
        <v>33426</v>
      </c>
      <c r="AP239" s="151">
        <v>-0.11207331650949659</v>
      </c>
      <c r="AQ239" s="66">
        <v>31496</v>
      </c>
      <c r="AR239" s="151">
        <v>0.256673183577385</v>
      </c>
      <c r="AS239" s="66">
        <v>34193</v>
      </c>
      <c r="AT239" s="151">
        <v>-0.18700366161015736</v>
      </c>
      <c r="AU239" s="66">
        <v>63553</v>
      </c>
      <c r="AV239" s="151">
        <v>-0.12917237599342291</v>
      </c>
      <c r="AW239" s="66">
        <v>11240</v>
      </c>
      <c r="AX239" s="151">
        <v>1.2065550153070426E-2</v>
      </c>
      <c r="AY239" s="66">
        <v>14831</v>
      </c>
      <c r="AZ239" s="151">
        <v>0.17157753377043994</v>
      </c>
      <c r="BA239" s="66">
        <v>27479</v>
      </c>
      <c r="BB239" s="151">
        <v>-8.9443502722977852E-3</v>
      </c>
    </row>
    <row r="240" spans="1:54" s="155" customFormat="1" hidden="1" outlineLevel="1" x14ac:dyDescent="0.25">
      <c r="A240" s="399"/>
      <c r="B240" s="53" t="s">
        <v>78</v>
      </c>
      <c r="C240" s="142">
        <v>398480</v>
      </c>
      <c r="D240" s="395">
        <v>6.3801954717404241E-2</v>
      </c>
      <c r="E240" s="142">
        <v>347959</v>
      </c>
      <c r="F240" s="395">
        <v>5.9687538067974222E-2</v>
      </c>
      <c r="G240" s="142">
        <v>50521</v>
      </c>
      <c r="H240" s="395">
        <v>9.3031306116267531E-2</v>
      </c>
      <c r="I240" s="142"/>
      <c r="J240" s="150" t="s">
        <v>90</v>
      </c>
      <c r="K240" s="142"/>
      <c r="L240" s="150" t="s">
        <v>90</v>
      </c>
      <c r="M240" s="142"/>
      <c r="N240" s="150"/>
      <c r="O240" s="142"/>
      <c r="P240" s="150" t="s">
        <v>90</v>
      </c>
      <c r="Q240" s="142">
        <v>124145</v>
      </c>
      <c r="R240" s="395">
        <v>2.2848008267264408E-3</v>
      </c>
      <c r="S240" s="142">
        <v>68151</v>
      </c>
      <c r="T240" s="395">
        <v>5.9495678129469542E-2</v>
      </c>
      <c r="U240" s="142">
        <v>12988</v>
      </c>
      <c r="V240" s="395">
        <v>0.21872947358543682</v>
      </c>
      <c r="W240" s="142">
        <v>14156</v>
      </c>
      <c r="X240" s="395">
        <v>0.12260111022997622</v>
      </c>
      <c r="Y240" s="142">
        <v>13284</v>
      </c>
      <c r="Z240" s="395">
        <v>-8.8046560214892766E-3</v>
      </c>
      <c r="AA240" s="142">
        <v>1932</v>
      </c>
      <c r="AB240" s="395">
        <v>0.71733333333333338</v>
      </c>
      <c r="AC240" s="142">
        <v>14016</v>
      </c>
      <c r="AD240" s="395">
        <v>4.9473004947300225E-3</v>
      </c>
      <c r="AE240" s="142">
        <v>33371</v>
      </c>
      <c r="AF240" s="395">
        <v>0.41020114942528729</v>
      </c>
      <c r="AG240" s="142">
        <v>11696</v>
      </c>
      <c r="AH240" s="395">
        <v>0.12873962555491225</v>
      </c>
      <c r="AI240" s="142">
        <v>16407</v>
      </c>
      <c r="AJ240" s="395">
        <v>1.4719525017007795E-2</v>
      </c>
      <c r="AK240" s="142">
        <v>13723</v>
      </c>
      <c r="AL240" s="395">
        <v>0.1978875698324023</v>
      </c>
      <c r="AM240" s="142">
        <v>3363</v>
      </c>
      <c r="AN240" s="395">
        <v>-6.4794215795328181E-2</v>
      </c>
      <c r="AO240" s="142">
        <v>3854</v>
      </c>
      <c r="AP240" s="395">
        <v>-0.10016343684333406</v>
      </c>
      <c r="AQ240" s="142">
        <v>2998</v>
      </c>
      <c r="AR240" s="395" t="s">
        <v>90</v>
      </c>
      <c r="AS240" s="142">
        <v>4253</v>
      </c>
      <c r="AT240" s="395" t="s">
        <v>90</v>
      </c>
      <c r="AU240" s="142">
        <v>5192</v>
      </c>
      <c r="AV240" s="395">
        <v>-0.61574896388395506</v>
      </c>
      <c r="AW240" s="142">
        <v>1014</v>
      </c>
      <c r="AX240" s="395">
        <v>-0.17761557177615572</v>
      </c>
      <c r="AY240" s="142">
        <v>1526</v>
      </c>
      <c r="AZ240" s="395">
        <v>1.5348837209302326</v>
      </c>
      <c r="BA240" s="142">
        <v>1890</v>
      </c>
      <c r="BB240" s="395">
        <v>-0.45845272206303722</v>
      </c>
    </row>
    <row r="241" spans="1:54" s="155" customFormat="1" hidden="1" outlineLevel="1" x14ac:dyDescent="0.25">
      <c r="A241" s="399"/>
      <c r="B241" s="53" t="s">
        <v>79</v>
      </c>
      <c r="C241" s="142">
        <v>377822</v>
      </c>
      <c r="D241" s="395">
        <v>6.8869915525152869E-2</v>
      </c>
      <c r="E241" s="142">
        <v>328435</v>
      </c>
      <c r="F241" s="395">
        <v>7.4901243335766088E-2</v>
      </c>
      <c r="G241" s="142">
        <v>49387</v>
      </c>
      <c r="H241" s="395">
        <v>3.0419996244444913E-2</v>
      </c>
      <c r="I241" s="142"/>
      <c r="J241" s="150" t="s">
        <v>90</v>
      </c>
      <c r="K241" s="142"/>
      <c r="L241" s="150" t="s">
        <v>90</v>
      </c>
      <c r="M241" s="142"/>
      <c r="N241" s="150"/>
      <c r="O241" s="142"/>
      <c r="P241" s="150" t="s">
        <v>90</v>
      </c>
      <c r="Q241" s="142">
        <v>121477</v>
      </c>
      <c r="R241" s="395">
        <v>8.5401048972918003E-2</v>
      </c>
      <c r="S241" s="142">
        <v>61361</v>
      </c>
      <c r="T241" s="395">
        <v>5.0000855593011595E-2</v>
      </c>
      <c r="U241" s="142">
        <v>13784</v>
      </c>
      <c r="V241" s="395">
        <v>0.24911644766651553</v>
      </c>
      <c r="W241" s="142">
        <v>14111</v>
      </c>
      <c r="X241" s="395">
        <v>9.651099541533914E-2</v>
      </c>
      <c r="Y241" s="142">
        <v>19700</v>
      </c>
      <c r="Z241" s="395">
        <v>-2.4221110505720955E-2</v>
      </c>
      <c r="AA241" s="142">
        <v>3015</v>
      </c>
      <c r="AB241" s="395">
        <v>1.7994428969359331</v>
      </c>
      <c r="AC241" s="142">
        <v>11385</v>
      </c>
      <c r="AD241" s="395">
        <v>-0.11442128189172374</v>
      </c>
      <c r="AE241" s="142">
        <v>25870</v>
      </c>
      <c r="AF241" s="395">
        <v>0.1533146092461326</v>
      </c>
      <c r="AG241" s="142">
        <v>10420</v>
      </c>
      <c r="AH241" s="395">
        <v>9.3389296956978063E-2</v>
      </c>
      <c r="AI241" s="142">
        <v>13775</v>
      </c>
      <c r="AJ241" s="395">
        <v>2.0068127962085347E-2</v>
      </c>
      <c r="AK241" s="142">
        <v>11464</v>
      </c>
      <c r="AL241" s="395">
        <v>9.6718645364967104E-2</v>
      </c>
      <c r="AM241" s="142">
        <v>3549</v>
      </c>
      <c r="AN241" s="395">
        <v>7.5454545454545441E-2</v>
      </c>
      <c r="AO241" s="142">
        <v>3857</v>
      </c>
      <c r="AP241" s="395">
        <v>4.4270833333333037E-3</v>
      </c>
      <c r="AQ241" s="142">
        <v>1456</v>
      </c>
      <c r="AR241" s="395" t="s">
        <v>90</v>
      </c>
      <c r="AS241" s="142">
        <v>3964</v>
      </c>
      <c r="AT241" s="395" t="s">
        <v>90</v>
      </c>
      <c r="AU241" s="142">
        <v>4298</v>
      </c>
      <c r="AV241" s="395">
        <v>-0.55740912367418394</v>
      </c>
      <c r="AW241" s="142">
        <v>1472</v>
      </c>
      <c r="AX241" s="395">
        <v>0.186140209508461</v>
      </c>
      <c r="AY241" s="142">
        <v>1071</v>
      </c>
      <c r="AZ241" s="395">
        <v>0.90569395017793597</v>
      </c>
      <c r="BA241" s="142">
        <v>2406</v>
      </c>
      <c r="BB241" s="395">
        <v>-4.2578591325109438E-2</v>
      </c>
    </row>
    <row r="242" spans="1:54" s="155" customFormat="1" hidden="1" outlineLevel="1" x14ac:dyDescent="0.25">
      <c r="A242" s="399"/>
      <c r="B242" s="53" t="s">
        <v>80</v>
      </c>
      <c r="C242" s="142">
        <v>409770</v>
      </c>
      <c r="D242" s="395">
        <v>4.3314203657213834E-2</v>
      </c>
      <c r="E242" s="142">
        <v>335315</v>
      </c>
      <c r="F242" s="395">
        <v>2.0224055886183034E-2</v>
      </c>
      <c r="G242" s="142">
        <v>74455</v>
      </c>
      <c r="H242" s="395">
        <v>0.16172569823685445</v>
      </c>
      <c r="I242" s="142"/>
      <c r="J242" s="150" t="s">
        <v>90</v>
      </c>
      <c r="K242" s="142"/>
      <c r="L242" s="150" t="s">
        <v>90</v>
      </c>
      <c r="M242" s="142"/>
      <c r="N242" s="150"/>
      <c r="O242" s="142"/>
      <c r="P242" s="150" t="s">
        <v>90</v>
      </c>
      <c r="Q242" s="142">
        <v>124773</v>
      </c>
      <c r="R242" s="395">
        <v>3.2307972333454726E-2</v>
      </c>
      <c r="S242" s="142">
        <v>71253</v>
      </c>
      <c r="T242" s="395">
        <v>0.12612014603385324</v>
      </c>
      <c r="U242" s="142">
        <v>12487</v>
      </c>
      <c r="V242" s="395">
        <v>0.12861532899493855</v>
      </c>
      <c r="W242" s="142">
        <v>11329</v>
      </c>
      <c r="X242" s="395">
        <v>-7.9684763572679396E-3</v>
      </c>
      <c r="Y242" s="142">
        <v>16414</v>
      </c>
      <c r="Z242" s="395">
        <v>4.5810767760433357E-2</v>
      </c>
      <c r="AA242" s="142">
        <v>1857</v>
      </c>
      <c r="AB242" s="395">
        <v>1.1150341685649203</v>
      </c>
      <c r="AC242" s="142">
        <v>9469</v>
      </c>
      <c r="AD242" s="395">
        <v>-0.22385245901639339</v>
      </c>
      <c r="AE242" s="142">
        <v>29165</v>
      </c>
      <c r="AF242" s="395">
        <v>-3.4591194968553451E-2</v>
      </c>
      <c r="AG242" s="142">
        <v>10499</v>
      </c>
      <c r="AH242" s="395">
        <v>-9.9725604527525324E-2</v>
      </c>
      <c r="AI242" s="142">
        <v>15445</v>
      </c>
      <c r="AJ242" s="395">
        <v>-2.1601418978842046E-2</v>
      </c>
      <c r="AK242" s="142">
        <v>12040</v>
      </c>
      <c r="AL242" s="395">
        <v>-9.3919325707405132E-2</v>
      </c>
      <c r="AM242" s="142">
        <v>3536</v>
      </c>
      <c r="AN242" s="395">
        <v>0.10087173100871727</v>
      </c>
      <c r="AO242" s="142">
        <v>3412</v>
      </c>
      <c r="AP242" s="395">
        <v>6.5916900968447267E-2</v>
      </c>
      <c r="AQ242" s="142">
        <v>1884</v>
      </c>
      <c r="AR242" s="395" t="s">
        <v>90</v>
      </c>
      <c r="AS242" s="142">
        <v>3129</v>
      </c>
      <c r="AT242" s="395" t="s">
        <v>90</v>
      </c>
      <c r="AU242" s="142">
        <v>4521</v>
      </c>
      <c r="AV242" s="395">
        <v>-0.59056330374932076</v>
      </c>
      <c r="AW242" s="142">
        <v>1162</v>
      </c>
      <c r="AX242" s="395">
        <v>-0.1975138121546961</v>
      </c>
      <c r="AY242" s="142">
        <v>892</v>
      </c>
      <c r="AZ242" s="395">
        <v>0.44336569579288021</v>
      </c>
      <c r="BA242" s="142">
        <v>2048</v>
      </c>
      <c r="BB242" s="395">
        <v>-0.23866171003717473</v>
      </c>
    </row>
    <row r="243" spans="1:54" s="155" customFormat="1" hidden="1" outlineLevel="1" x14ac:dyDescent="0.25">
      <c r="A243" s="399"/>
      <c r="B243" s="53" t="s">
        <v>81</v>
      </c>
      <c r="C243" s="142">
        <v>387386</v>
      </c>
      <c r="D243" s="395">
        <v>3.9287228163179977E-2</v>
      </c>
      <c r="E243" s="142">
        <v>305106</v>
      </c>
      <c r="F243" s="395">
        <v>9.5804705654183531E-2</v>
      </c>
      <c r="G243" s="142">
        <v>82280</v>
      </c>
      <c r="H243" s="395">
        <v>-0.12756730392000937</v>
      </c>
      <c r="I243" s="142"/>
      <c r="J243" s="150" t="s">
        <v>90</v>
      </c>
      <c r="K243" s="142"/>
      <c r="L243" s="150" t="s">
        <v>90</v>
      </c>
      <c r="M243" s="142"/>
      <c r="N243" s="150"/>
      <c r="O243" s="142"/>
      <c r="P243" s="150" t="s">
        <v>90</v>
      </c>
      <c r="Q243" s="142">
        <v>124885</v>
      </c>
      <c r="R243" s="395">
        <v>0.13924339314547396</v>
      </c>
      <c r="S243" s="142">
        <v>66058</v>
      </c>
      <c r="T243" s="395">
        <v>9.7509511704796603E-2</v>
      </c>
      <c r="U243" s="142">
        <v>14472</v>
      </c>
      <c r="V243" s="395">
        <v>0.31491913501726332</v>
      </c>
      <c r="W243" s="142">
        <v>14329</v>
      </c>
      <c r="X243" s="395">
        <v>1.0222786238014647E-2</v>
      </c>
      <c r="Y243" s="142">
        <v>23108</v>
      </c>
      <c r="Z243" s="395">
        <v>6.8084122948925296E-2</v>
      </c>
      <c r="AA243" s="142">
        <v>2049</v>
      </c>
      <c r="AB243" s="395">
        <v>1.1891025641025643</v>
      </c>
      <c r="AC243" s="142">
        <v>7701</v>
      </c>
      <c r="AD243" s="395">
        <v>-0.21136712749615971</v>
      </c>
      <c r="AE243" s="142">
        <v>13854</v>
      </c>
      <c r="AF243" s="395">
        <v>0.32981378383566895</v>
      </c>
      <c r="AG243" s="142">
        <v>4799</v>
      </c>
      <c r="AH243" s="395">
        <v>6.7128172855044355E-3</v>
      </c>
      <c r="AI243" s="142">
        <v>6224</v>
      </c>
      <c r="AJ243" s="395">
        <v>0.27306197586418501</v>
      </c>
      <c r="AK243" s="142">
        <v>5229</v>
      </c>
      <c r="AL243" s="395">
        <v>0.31151241534988716</v>
      </c>
      <c r="AM243" s="142">
        <v>3768</v>
      </c>
      <c r="AN243" s="395">
        <v>-0.13019390581717449</v>
      </c>
      <c r="AO243" s="142">
        <v>3651</v>
      </c>
      <c r="AP243" s="395">
        <v>-6.8384792038785447E-2</v>
      </c>
      <c r="AQ243" s="142">
        <v>2563</v>
      </c>
      <c r="AR243" s="395" t="s">
        <v>90</v>
      </c>
      <c r="AS243" s="142">
        <v>3164</v>
      </c>
      <c r="AT243" s="395" t="s">
        <v>90</v>
      </c>
      <c r="AU243" s="142">
        <v>5376</v>
      </c>
      <c r="AV243" s="395">
        <v>-0.60770577933450087</v>
      </c>
      <c r="AW243" s="142">
        <v>952</v>
      </c>
      <c r="AX243" s="395">
        <v>-0.14311431143114306</v>
      </c>
      <c r="AY243" s="142">
        <v>751</v>
      </c>
      <c r="AZ243" s="395">
        <v>0.35559566787003605</v>
      </c>
      <c r="BA243" s="142">
        <v>2173</v>
      </c>
      <c r="BB243" s="395">
        <v>-0.35134328358208955</v>
      </c>
    </row>
    <row r="244" spans="1:54" s="155" customFormat="1" hidden="1" outlineLevel="1" x14ac:dyDescent="0.25">
      <c r="A244" s="399"/>
      <c r="B244" s="53" t="s">
        <v>82</v>
      </c>
      <c r="C244" s="142">
        <v>332615</v>
      </c>
      <c r="D244" s="395">
        <v>4.4533561114705078E-2</v>
      </c>
      <c r="E244" s="142">
        <v>255528</v>
      </c>
      <c r="F244" s="395">
        <v>4.1980483866363771E-2</v>
      </c>
      <c r="G244" s="142">
        <v>77087</v>
      </c>
      <c r="H244" s="395">
        <v>5.3086706465758748E-2</v>
      </c>
      <c r="I244" s="142"/>
      <c r="J244" s="150" t="s">
        <v>90</v>
      </c>
      <c r="K244" s="142"/>
      <c r="L244" s="150" t="s">
        <v>90</v>
      </c>
      <c r="M244" s="142"/>
      <c r="N244" s="150"/>
      <c r="O244" s="142"/>
      <c r="P244" s="150" t="s">
        <v>90</v>
      </c>
      <c r="Q244" s="142">
        <v>125342</v>
      </c>
      <c r="R244" s="395">
        <v>6.6579393316361646E-3</v>
      </c>
      <c r="S244" s="142">
        <v>56137</v>
      </c>
      <c r="T244" s="395">
        <v>4.0614688762836915E-2</v>
      </c>
      <c r="U244" s="142">
        <v>12441</v>
      </c>
      <c r="V244" s="395">
        <v>0.21755725190839703</v>
      </c>
      <c r="W244" s="142">
        <v>9887</v>
      </c>
      <c r="X244" s="395">
        <v>-8.921411387329603E-3</v>
      </c>
      <c r="Y244" s="142">
        <v>14309</v>
      </c>
      <c r="Z244" s="395">
        <v>8.5742469079596262E-2</v>
      </c>
      <c r="AA244" s="142">
        <v>2309</v>
      </c>
      <c r="AB244" s="395">
        <v>-5.291222313371613E-2</v>
      </c>
      <c r="AC244" s="142">
        <v>6857</v>
      </c>
      <c r="AD244" s="395">
        <v>0.14036254781307167</v>
      </c>
      <c r="AE244" s="142">
        <v>1634</v>
      </c>
      <c r="AF244" s="395">
        <v>0.8868360277136258</v>
      </c>
      <c r="AG244" s="142">
        <v>687</v>
      </c>
      <c r="AH244" s="395">
        <v>-0.23496659242761697</v>
      </c>
      <c r="AI244" s="142">
        <v>1704</v>
      </c>
      <c r="AJ244" s="395">
        <v>18.813953488372093</v>
      </c>
      <c r="AK244" s="142">
        <v>2032</v>
      </c>
      <c r="AL244" s="395">
        <v>0.21168753726893264</v>
      </c>
      <c r="AM244" s="142">
        <v>3756</v>
      </c>
      <c r="AN244" s="395">
        <v>-0.11037423022264325</v>
      </c>
      <c r="AO244" s="142">
        <v>2656</v>
      </c>
      <c r="AP244" s="395">
        <v>-0.15116650687120481</v>
      </c>
      <c r="AQ244" s="142">
        <v>1799</v>
      </c>
      <c r="AR244" s="395" t="s">
        <v>90</v>
      </c>
      <c r="AS244" s="142">
        <v>2472</v>
      </c>
      <c r="AT244" s="395" t="s">
        <v>90</v>
      </c>
      <c r="AU244" s="142">
        <v>7109</v>
      </c>
      <c r="AV244" s="395">
        <v>-0.1406986582859906</v>
      </c>
      <c r="AW244" s="142">
        <v>979</v>
      </c>
      <c r="AX244" s="395">
        <v>-0.38582183186951069</v>
      </c>
      <c r="AY244" s="142">
        <v>1229</v>
      </c>
      <c r="AZ244" s="395">
        <v>0.78374455732946302</v>
      </c>
      <c r="BA244" s="142">
        <v>2189</v>
      </c>
      <c r="BB244" s="395">
        <v>-0.35900439238653004</v>
      </c>
    </row>
    <row r="245" spans="1:54" s="155" customFormat="1" hidden="1" outlineLevel="1" x14ac:dyDescent="0.25">
      <c r="A245" s="399"/>
      <c r="B245" s="53" t="s">
        <v>83</v>
      </c>
      <c r="C245" s="142">
        <v>329838</v>
      </c>
      <c r="D245" s="395">
        <v>6.2420480643176735E-2</v>
      </c>
      <c r="E245" s="142">
        <v>245562</v>
      </c>
      <c r="F245" s="395">
        <v>8.9469200873129928E-2</v>
      </c>
      <c r="G245" s="142">
        <v>84276</v>
      </c>
      <c r="H245" s="395">
        <v>-9.2519661897652039E-3</v>
      </c>
      <c r="I245" s="142"/>
      <c r="J245" s="150" t="s">
        <v>90</v>
      </c>
      <c r="K245" s="142"/>
      <c r="L245" s="150" t="s">
        <v>90</v>
      </c>
      <c r="M245" s="142"/>
      <c r="N245" s="150"/>
      <c r="O245" s="142"/>
      <c r="P245" s="150" t="s">
        <v>90</v>
      </c>
      <c r="Q245" s="142">
        <v>132316</v>
      </c>
      <c r="R245" s="395">
        <v>9.6202279957582126E-2</v>
      </c>
      <c r="S245" s="142">
        <v>46199</v>
      </c>
      <c r="T245" s="395">
        <v>0.16575826394145854</v>
      </c>
      <c r="U245" s="142">
        <v>10062</v>
      </c>
      <c r="V245" s="395">
        <v>0.2791762013729977</v>
      </c>
      <c r="W245" s="142">
        <v>9139</v>
      </c>
      <c r="X245" s="395">
        <v>-4.802083333333329E-2</v>
      </c>
      <c r="Y245" s="142">
        <v>10630</v>
      </c>
      <c r="Z245" s="395">
        <v>0.14350258175559372</v>
      </c>
      <c r="AA245" s="142">
        <v>2363</v>
      </c>
      <c r="AB245" s="395">
        <v>-8.0902372617658536E-2</v>
      </c>
      <c r="AC245" s="142">
        <v>7373</v>
      </c>
      <c r="AD245" s="395">
        <v>-0.1568896512292739</v>
      </c>
      <c r="AE245" s="142">
        <v>2371</v>
      </c>
      <c r="AF245" s="395">
        <v>0.21965020576131677</v>
      </c>
      <c r="AG245" s="142">
        <v>1215</v>
      </c>
      <c r="AH245" s="395">
        <v>2.2727272727272707E-2</v>
      </c>
      <c r="AI245" s="142">
        <v>1317</v>
      </c>
      <c r="AJ245" s="395">
        <v>4.2055335968379444</v>
      </c>
      <c r="AK245" s="142">
        <v>2615</v>
      </c>
      <c r="AL245" s="395">
        <v>0.25419664268585129</v>
      </c>
      <c r="AM245" s="142">
        <v>3374</v>
      </c>
      <c r="AN245" s="395">
        <v>-8.8836245188039786E-4</v>
      </c>
      <c r="AO245" s="142">
        <v>1977</v>
      </c>
      <c r="AP245" s="395">
        <v>-0.19437652811735939</v>
      </c>
      <c r="AQ245" s="142">
        <v>1643</v>
      </c>
      <c r="AR245" s="395" t="s">
        <v>90</v>
      </c>
      <c r="AS245" s="142">
        <v>3139</v>
      </c>
      <c r="AT245" s="395" t="s">
        <v>90</v>
      </c>
      <c r="AU245" s="142">
        <v>5481</v>
      </c>
      <c r="AV245" s="395">
        <v>-0.50904693658187028</v>
      </c>
      <c r="AW245" s="142">
        <v>848</v>
      </c>
      <c r="AX245" s="395">
        <v>0.12317880794701996</v>
      </c>
      <c r="AY245" s="142">
        <v>1258</v>
      </c>
      <c r="AZ245" s="395">
        <v>1.6596194503171247</v>
      </c>
      <c r="BA245" s="142">
        <v>2242</v>
      </c>
      <c r="BB245" s="395">
        <v>-0.30930375847196545</v>
      </c>
    </row>
    <row r="246" spans="1:54" s="155" customFormat="1" hidden="1" outlineLevel="1" x14ac:dyDescent="0.25">
      <c r="A246" s="399"/>
      <c r="B246" s="53" t="s">
        <v>84</v>
      </c>
      <c r="C246" s="142">
        <v>408797</v>
      </c>
      <c r="D246" s="395">
        <v>0.11630339207986751</v>
      </c>
      <c r="E246" s="142">
        <v>300795</v>
      </c>
      <c r="F246" s="395">
        <v>0.11680620788237706</v>
      </c>
      <c r="G246" s="142">
        <v>108002</v>
      </c>
      <c r="H246" s="395">
        <v>0.11490538964189478</v>
      </c>
      <c r="I246" s="142"/>
      <c r="J246" s="150" t="s">
        <v>90</v>
      </c>
      <c r="K246" s="142"/>
      <c r="L246" s="150" t="s">
        <v>90</v>
      </c>
      <c r="M246" s="142"/>
      <c r="N246" s="150"/>
      <c r="O246" s="142"/>
      <c r="P246" s="150" t="s">
        <v>90</v>
      </c>
      <c r="Q246" s="142">
        <v>149085</v>
      </c>
      <c r="R246" s="395">
        <v>0.12630036187267213</v>
      </c>
      <c r="S246" s="142">
        <v>54158</v>
      </c>
      <c r="T246" s="395">
        <v>0.20324372361697396</v>
      </c>
      <c r="U246" s="142">
        <v>17440</v>
      </c>
      <c r="V246" s="395">
        <v>0.25739005046863728</v>
      </c>
      <c r="W246" s="142">
        <v>16132</v>
      </c>
      <c r="X246" s="395">
        <v>-1.0367462118888393E-2</v>
      </c>
      <c r="Y246" s="142">
        <v>16472</v>
      </c>
      <c r="Z246" s="395">
        <v>0.18828451882845187</v>
      </c>
      <c r="AA246" s="142">
        <v>3345</v>
      </c>
      <c r="AB246" s="395">
        <v>8.6744639376218347E-2</v>
      </c>
      <c r="AC246" s="142">
        <v>11153</v>
      </c>
      <c r="AD246" s="395">
        <v>0.23483170947741372</v>
      </c>
      <c r="AE246" s="142">
        <v>2070</v>
      </c>
      <c r="AF246" s="395">
        <v>0.88010899182561309</v>
      </c>
      <c r="AG246" s="142">
        <v>1495</v>
      </c>
      <c r="AH246" s="395">
        <v>-2.1596858638743499E-2</v>
      </c>
      <c r="AI246" s="142">
        <v>660</v>
      </c>
      <c r="AJ246" s="395">
        <v>2.6263736263736264</v>
      </c>
      <c r="AK246" s="142">
        <v>921</v>
      </c>
      <c r="AL246" s="395">
        <v>-0.46359930110658121</v>
      </c>
      <c r="AM246" s="142">
        <v>4765</v>
      </c>
      <c r="AN246" s="395">
        <v>1.5991471215351716E-2</v>
      </c>
      <c r="AO246" s="142">
        <v>3517</v>
      </c>
      <c r="AP246" s="395">
        <v>-1.1245431543435491E-2</v>
      </c>
      <c r="AQ246" s="142">
        <v>1878</v>
      </c>
      <c r="AR246" s="395" t="s">
        <v>90</v>
      </c>
      <c r="AS246" s="142">
        <v>4806</v>
      </c>
      <c r="AT246" s="395" t="s">
        <v>90</v>
      </c>
      <c r="AU246" s="142">
        <v>8439</v>
      </c>
      <c r="AV246" s="395">
        <v>-0.51680503864872596</v>
      </c>
      <c r="AW246" s="142">
        <v>925</v>
      </c>
      <c r="AX246" s="395">
        <v>0.57045840407470294</v>
      </c>
      <c r="AY246" s="142">
        <v>1189</v>
      </c>
      <c r="AZ246" s="395">
        <v>0.60675675675675667</v>
      </c>
      <c r="BA246" s="142">
        <v>2345</v>
      </c>
      <c r="BB246" s="395">
        <v>-0.44006685768863418</v>
      </c>
    </row>
    <row r="247" spans="1:54" s="155" customFormat="1" hidden="1" outlineLevel="1" x14ac:dyDescent="0.25">
      <c r="A247" s="399"/>
      <c r="B247" s="53" t="s">
        <v>85</v>
      </c>
      <c r="C247" s="142">
        <v>433895</v>
      </c>
      <c r="D247" s="395">
        <v>7.3171395287291219E-2</v>
      </c>
      <c r="E247" s="142">
        <v>297240</v>
      </c>
      <c r="F247" s="395">
        <v>8.0519102839070822E-2</v>
      </c>
      <c r="G247" s="142">
        <v>136655</v>
      </c>
      <c r="H247" s="395">
        <v>5.7529348944830971E-2</v>
      </c>
      <c r="I247" s="142"/>
      <c r="J247" s="150" t="s">
        <v>90</v>
      </c>
      <c r="K247" s="142"/>
      <c r="L247" s="150" t="s">
        <v>90</v>
      </c>
      <c r="M247" s="142"/>
      <c r="N247" s="150"/>
      <c r="O247" s="142"/>
      <c r="P247" s="150" t="s">
        <v>90</v>
      </c>
      <c r="Q247" s="142">
        <v>139519</v>
      </c>
      <c r="R247" s="395">
        <v>0.15807428927163314</v>
      </c>
      <c r="S247" s="142">
        <v>50417</v>
      </c>
      <c r="T247" s="395">
        <v>7.1721616393512377E-2</v>
      </c>
      <c r="U247" s="142">
        <v>15094</v>
      </c>
      <c r="V247" s="395">
        <v>5.7972945958553179E-3</v>
      </c>
      <c r="W247" s="142">
        <v>12568</v>
      </c>
      <c r="X247" s="395">
        <v>-6.5784583364305371E-2</v>
      </c>
      <c r="Y247" s="142">
        <v>18303</v>
      </c>
      <c r="Z247" s="395">
        <v>1.04339185160649E-2</v>
      </c>
      <c r="AA247" s="142">
        <v>3821</v>
      </c>
      <c r="AB247" s="395">
        <v>-7.7721457880762679E-2</v>
      </c>
      <c r="AC247" s="142">
        <v>19275</v>
      </c>
      <c r="AD247" s="395">
        <v>3.4677116324010937E-2</v>
      </c>
      <c r="AE247" s="142">
        <v>2403</v>
      </c>
      <c r="AF247" s="395">
        <v>0.77343173431734313</v>
      </c>
      <c r="AG247" s="142">
        <v>1559</v>
      </c>
      <c r="AH247" s="395">
        <v>-6.814106395696351E-2</v>
      </c>
      <c r="AI247" s="142">
        <v>764</v>
      </c>
      <c r="AJ247" s="395">
        <v>20.222222222222221</v>
      </c>
      <c r="AK247" s="142">
        <v>2420</v>
      </c>
      <c r="AL247" s="395">
        <v>2.5380116959064329</v>
      </c>
      <c r="AM247" s="142">
        <v>3384</v>
      </c>
      <c r="AN247" s="395">
        <v>-0.10900473933649291</v>
      </c>
      <c r="AO247" s="142">
        <v>2721</v>
      </c>
      <c r="AP247" s="395">
        <v>-7.4804488269296199E-2</v>
      </c>
      <c r="AQ247" s="142">
        <v>2450</v>
      </c>
      <c r="AR247" s="395" t="s">
        <v>90</v>
      </c>
      <c r="AS247" s="142">
        <v>4992</v>
      </c>
      <c r="AT247" s="395" t="s">
        <v>90</v>
      </c>
      <c r="AU247" s="142">
        <v>13008</v>
      </c>
      <c r="AV247" s="395">
        <v>-0.41265182643247389</v>
      </c>
      <c r="AW247" s="142">
        <v>475</v>
      </c>
      <c r="AX247" s="395">
        <v>-8.477842003853564E-2</v>
      </c>
      <c r="AY247" s="142">
        <v>992</v>
      </c>
      <c r="AZ247" s="395">
        <v>5.3078556263269627E-2</v>
      </c>
      <c r="BA247" s="142">
        <v>3075</v>
      </c>
      <c r="BB247" s="395">
        <v>-0.25018288222384788</v>
      </c>
    </row>
    <row r="248" spans="1:54" s="155" customFormat="1" hidden="1" outlineLevel="1" x14ac:dyDescent="0.25">
      <c r="A248" s="399"/>
      <c r="B248" s="53" t="s">
        <v>86</v>
      </c>
      <c r="C248" s="142">
        <v>380203</v>
      </c>
      <c r="D248" s="395">
        <v>0.12480437374451592</v>
      </c>
      <c r="E248" s="142">
        <v>272815</v>
      </c>
      <c r="F248" s="395">
        <v>0.12742322744347701</v>
      </c>
      <c r="G248" s="142">
        <v>107388</v>
      </c>
      <c r="H248" s="395">
        <v>0.11820567287267281</v>
      </c>
      <c r="I248" s="142"/>
      <c r="J248" s="150" t="s">
        <v>90</v>
      </c>
      <c r="K248" s="142"/>
      <c r="L248" s="150" t="s">
        <v>90</v>
      </c>
      <c r="M248" s="142"/>
      <c r="N248" s="150"/>
      <c r="O248" s="142"/>
      <c r="P248" s="150" t="s">
        <v>90</v>
      </c>
      <c r="Q248" s="142">
        <v>141599</v>
      </c>
      <c r="R248" s="395">
        <v>0.11667613009053346</v>
      </c>
      <c r="S248" s="142">
        <v>54849</v>
      </c>
      <c r="T248" s="395">
        <v>0.25817773088039631</v>
      </c>
      <c r="U248" s="142">
        <v>11898</v>
      </c>
      <c r="V248" s="395">
        <v>0.16441573693482092</v>
      </c>
      <c r="W248" s="142">
        <v>9670</v>
      </c>
      <c r="X248" s="395">
        <v>6.2987798175222709E-2</v>
      </c>
      <c r="Y248" s="142">
        <v>13526</v>
      </c>
      <c r="Z248" s="395">
        <v>0.25764760576476053</v>
      </c>
      <c r="AA248" s="142">
        <v>2888</v>
      </c>
      <c r="AB248" s="395">
        <v>0.25184221933246631</v>
      </c>
      <c r="AC248" s="142">
        <v>9190</v>
      </c>
      <c r="AD248" s="395">
        <v>7.3096683792620354E-2</v>
      </c>
      <c r="AE248" s="142">
        <v>1834</v>
      </c>
      <c r="AF248" s="395">
        <v>-2.2388059701492491E-2</v>
      </c>
      <c r="AG248" s="142">
        <v>1426</v>
      </c>
      <c r="AH248" s="395">
        <v>-0.24907846234860453</v>
      </c>
      <c r="AI248" s="142">
        <v>1244</v>
      </c>
      <c r="AJ248" s="395">
        <v>16.52112676056338</v>
      </c>
      <c r="AK248" s="142">
        <v>1594</v>
      </c>
      <c r="AL248" s="395">
        <v>-0.2637413394919168</v>
      </c>
      <c r="AM248" s="142">
        <v>3241</v>
      </c>
      <c r="AN248" s="395">
        <v>-0.11857492521076962</v>
      </c>
      <c r="AO248" s="142">
        <v>2439</v>
      </c>
      <c r="AP248" s="395">
        <v>3.7872340425531892E-2</v>
      </c>
      <c r="AQ248" s="142">
        <v>1731</v>
      </c>
      <c r="AR248" s="395" t="s">
        <v>90</v>
      </c>
      <c r="AS248" s="142">
        <v>3565</v>
      </c>
      <c r="AT248" s="395" t="s">
        <v>90</v>
      </c>
      <c r="AU248" s="142">
        <v>7201</v>
      </c>
      <c r="AV248" s="395">
        <v>-0.45934379457917263</v>
      </c>
      <c r="AW248" s="142">
        <v>1020</v>
      </c>
      <c r="AX248" s="395">
        <v>0.22448979591836737</v>
      </c>
      <c r="AY248" s="142">
        <v>1103</v>
      </c>
      <c r="AZ248" s="395">
        <v>-0.14628482972136225</v>
      </c>
      <c r="BA248" s="142">
        <v>2797</v>
      </c>
      <c r="BB248" s="395">
        <v>-0.10438680755683638</v>
      </c>
    </row>
    <row r="249" spans="1:54" s="155" customFormat="1" hidden="1" outlineLevel="1" x14ac:dyDescent="0.25">
      <c r="A249" s="399"/>
      <c r="B249" s="53" t="s">
        <v>87</v>
      </c>
      <c r="C249" s="142">
        <v>437250</v>
      </c>
      <c r="D249" s="395">
        <v>0.1212774741830509</v>
      </c>
      <c r="E249" s="142">
        <v>340501</v>
      </c>
      <c r="F249" s="395">
        <v>0.11911562188793101</v>
      </c>
      <c r="G249" s="142">
        <v>96749</v>
      </c>
      <c r="H249" s="395">
        <v>0.128952834371864</v>
      </c>
      <c r="I249" s="142"/>
      <c r="J249" s="150" t="s">
        <v>90</v>
      </c>
      <c r="K249" s="142"/>
      <c r="L249" s="150" t="s">
        <v>90</v>
      </c>
      <c r="M249" s="142"/>
      <c r="N249" s="150"/>
      <c r="O249" s="142"/>
      <c r="P249" s="150" t="s">
        <v>90</v>
      </c>
      <c r="Q249" s="142">
        <v>159308</v>
      </c>
      <c r="R249" s="395">
        <v>0.15312732984444777</v>
      </c>
      <c r="S249" s="142">
        <v>67596</v>
      </c>
      <c r="T249" s="395">
        <v>2.9845971022441686E-2</v>
      </c>
      <c r="U249" s="142">
        <v>17079</v>
      </c>
      <c r="V249" s="395">
        <v>0.11068478897054046</v>
      </c>
      <c r="W249" s="142">
        <v>12647</v>
      </c>
      <c r="X249" s="395">
        <v>0.23735446629488299</v>
      </c>
      <c r="Y249" s="142">
        <v>15232</v>
      </c>
      <c r="Z249" s="395">
        <v>0.22799097065462748</v>
      </c>
      <c r="AA249" s="142">
        <v>2903</v>
      </c>
      <c r="AB249" s="395">
        <v>0.44860279441117767</v>
      </c>
      <c r="AC249" s="142">
        <v>7624</v>
      </c>
      <c r="AD249" s="395">
        <v>0.14474474474474475</v>
      </c>
      <c r="AE249" s="142">
        <v>13677</v>
      </c>
      <c r="AF249" s="395">
        <v>5.7363741785852351E-2</v>
      </c>
      <c r="AG249" s="142">
        <v>5701</v>
      </c>
      <c r="AH249" s="395">
        <v>0.41393849206349209</v>
      </c>
      <c r="AI249" s="142">
        <v>7720</v>
      </c>
      <c r="AJ249" s="395">
        <v>0.32305055698371898</v>
      </c>
      <c r="AK249" s="142">
        <v>6804</v>
      </c>
      <c r="AL249" s="395">
        <v>0.15576694411414982</v>
      </c>
      <c r="AM249" s="142">
        <v>5896</v>
      </c>
      <c r="AN249" s="395">
        <v>3.8942731277533005E-2</v>
      </c>
      <c r="AO249" s="142">
        <v>3474</v>
      </c>
      <c r="AP249" s="395">
        <v>-1.8644067796610209E-2</v>
      </c>
      <c r="AQ249" s="142">
        <v>2193</v>
      </c>
      <c r="AR249" s="395" t="s">
        <v>90</v>
      </c>
      <c r="AS249" s="142">
        <v>3003</v>
      </c>
      <c r="AT249" s="395" t="s">
        <v>90</v>
      </c>
      <c r="AU249" s="142">
        <v>4984</v>
      </c>
      <c r="AV249" s="395">
        <v>-0.52406417112299464</v>
      </c>
      <c r="AW249" s="142">
        <v>721</v>
      </c>
      <c r="AX249" s="395">
        <v>-0.17974971558589303</v>
      </c>
      <c r="AY249" s="142">
        <v>1155</v>
      </c>
      <c r="AZ249" s="395">
        <v>-6.6289409862570703E-2</v>
      </c>
      <c r="BA249" s="142">
        <v>2784</v>
      </c>
      <c r="BB249" s="395">
        <v>-0.12259691144027729</v>
      </c>
    </row>
    <row r="250" spans="1:54" s="155" customFormat="1" hidden="1" outlineLevel="1" x14ac:dyDescent="0.25">
      <c r="A250" s="399"/>
      <c r="B250" s="53" t="s">
        <v>88</v>
      </c>
      <c r="C250" s="142">
        <v>398393</v>
      </c>
      <c r="D250" s="395">
        <v>3.1480915714307889E-2</v>
      </c>
      <c r="E250" s="142">
        <v>333571</v>
      </c>
      <c r="F250" s="395">
        <v>2.7390214304634064E-2</v>
      </c>
      <c r="G250" s="142">
        <v>64822</v>
      </c>
      <c r="H250" s="395">
        <v>5.3057378647085596E-2</v>
      </c>
      <c r="I250" s="142"/>
      <c r="J250" s="150" t="s">
        <v>90</v>
      </c>
      <c r="K250" s="142"/>
      <c r="L250" s="150" t="s">
        <v>90</v>
      </c>
      <c r="M250" s="142"/>
      <c r="N250" s="150"/>
      <c r="O250" s="142"/>
      <c r="P250" s="150" t="s">
        <v>90</v>
      </c>
      <c r="Q250" s="142">
        <v>133448</v>
      </c>
      <c r="R250" s="395">
        <v>0.12508009307658585</v>
      </c>
      <c r="S250" s="142">
        <v>68057</v>
      </c>
      <c r="T250" s="395">
        <v>-7.0180046105809968E-3</v>
      </c>
      <c r="U250" s="142">
        <v>13222</v>
      </c>
      <c r="V250" s="395">
        <v>2.3929373499574025E-2</v>
      </c>
      <c r="W250" s="142">
        <v>13862</v>
      </c>
      <c r="X250" s="395">
        <v>-7.4385683760683774E-2</v>
      </c>
      <c r="Y250" s="142">
        <v>7595</v>
      </c>
      <c r="Z250" s="395">
        <v>-6.79838016934593E-2</v>
      </c>
      <c r="AA250" s="142">
        <v>1593</v>
      </c>
      <c r="AB250" s="395">
        <v>0.6875</v>
      </c>
      <c r="AC250" s="142">
        <v>7509</v>
      </c>
      <c r="AD250" s="395">
        <v>0.10883047844063798</v>
      </c>
      <c r="AE250" s="142">
        <v>28664</v>
      </c>
      <c r="AF250" s="395">
        <v>-0.10795755142688201</v>
      </c>
      <c r="AG250" s="142">
        <v>11579</v>
      </c>
      <c r="AH250" s="395">
        <v>-1.7242865764289794E-3</v>
      </c>
      <c r="AI250" s="142">
        <v>18670</v>
      </c>
      <c r="AJ250" s="395">
        <v>0.2014930175686982</v>
      </c>
      <c r="AK250" s="142">
        <v>9967</v>
      </c>
      <c r="AL250" s="395">
        <v>-0.18934526230174864</v>
      </c>
      <c r="AM250" s="142">
        <v>3583</v>
      </c>
      <c r="AN250" s="395">
        <v>-0.19789567942690844</v>
      </c>
      <c r="AO250" s="142">
        <v>3648</v>
      </c>
      <c r="AP250" s="395">
        <v>-0.12769010043041606</v>
      </c>
      <c r="AQ250" s="142">
        <v>1697</v>
      </c>
      <c r="AR250" s="395" t="s">
        <v>90</v>
      </c>
      <c r="AS250" s="142">
        <v>2843</v>
      </c>
      <c r="AT250" s="395" t="s">
        <v>90</v>
      </c>
      <c r="AU250" s="142">
        <v>3906</v>
      </c>
      <c r="AV250" s="395">
        <v>-0.61091742205398947</v>
      </c>
      <c r="AW250" s="142">
        <v>777</v>
      </c>
      <c r="AX250" s="395">
        <v>-0.15359477124183007</v>
      </c>
      <c r="AY250" s="142">
        <v>896</v>
      </c>
      <c r="AZ250" s="395">
        <v>0.3534743202416919</v>
      </c>
      <c r="BA250" s="142">
        <v>2055</v>
      </c>
      <c r="BB250" s="395">
        <v>0.16562677254679525</v>
      </c>
    </row>
    <row r="251" spans="1:54" s="155" customFormat="1" hidden="1" outlineLevel="1" x14ac:dyDescent="0.25">
      <c r="A251" s="399"/>
      <c r="B251" s="53" t="s">
        <v>89</v>
      </c>
      <c r="C251" s="142">
        <v>347355</v>
      </c>
      <c r="D251" s="395">
        <v>-3.516520144993962E-2</v>
      </c>
      <c r="E251" s="142">
        <v>280038</v>
      </c>
      <c r="F251" s="395">
        <v>-7.5461793690883017E-2</v>
      </c>
      <c r="G251" s="142">
        <v>67317</v>
      </c>
      <c r="H251" s="395">
        <v>0.17851890756302513</v>
      </c>
      <c r="I251" s="142"/>
      <c r="J251" s="150" t="s">
        <v>90</v>
      </c>
      <c r="K251" s="142"/>
      <c r="L251" s="150" t="s">
        <v>90</v>
      </c>
      <c r="M251" s="142"/>
      <c r="N251" s="150"/>
      <c r="O251" s="142"/>
      <c r="P251" s="150" t="s">
        <v>90</v>
      </c>
      <c r="Q251" s="142">
        <v>118819</v>
      </c>
      <c r="R251" s="395">
        <v>0.11395597389934742</v>
      </c>
      <c r="S251" s="142">
        <v>48983</v>
      </c>
      <c r="T251" s="395">
        <v>-0.19773650419287214</v>
      </c>
      <c r="U251" s="142">
        <v>9692</v>
      </c>
      <c r="V251" s="395">
        <v>-0.22264998395893487</v>
      </c>
      <c r="W251" s="142">
        <v>11545</v>
      </c>
      <c r="X251" s="395">
        <v>-0.20313362782992817</v>
      </c>
      <c r="Y251" s="142">
        <v>8810</v>
      </c>
      <c r="Z251" s="395">
        <v>-0.21793164669329779</v>
      </c>
      <c r="AA251" s="142">
        <v>1375</v>
      </c>
      <c r="AB251" s="395">
        <v>0.21897163120567376</v>
      </c>
      <c r="AC251" s="142">
        <v>7145</v>
      </c>
      <c r="AD251" s="395">
        <v>5.8989180376463723E-2</v>
      </c>
      <c r="AE251" s="142">
        <v>24261</v>
      </c>
      <c r="AF251" s="395">
        <v>-0.19851337958374626</v>
      </c>
      <c r="AG251" s="142">
        <v>8142</v>
      </c>
      <c r="AH251" s="395">
        <v>-0.32234706616729092</v>
      </c>
      <c r="AI251" s="142">
        <v>15043</v>
      </c>
      <c r="AJ251" s="395">
        <v>6.4463628644211735E-2</v>
      </c>
      <c r="AK251" s="142">
        <v>9359</v>
      </c>
      <c r="AL251" s="395">
        <v>-0.25187849720223821</v>
      </c>
      <c r="AM251" s="142">
        <v>2380</v>
      </c>
      <c r="AN251" s="395">
        <v>-0.15662650602409633</v>
      </c>
      <c r="AO251" s="142">
        <v>2439</v>
      </c>
      <c r="AP251" s="395">
        <v>-0.20058997050147498</v>
      </c>
      <c r="AQ251" s="142">
        <v>2771</v>
      </c>
      <c r="AR251" s="395" t="s">
        <v>90</v>
      </c>
      <c r="AS251" s="142">
        <v>2728</v>
      </c>
      <c r="AT251" s="395" t="s">
        <v>90</v>
      </c>
      <c r="AU251" s="142">
        <v>3465</v>
      </c>
      <c r="AV251" s="395">
        <v>-0.68067459220348359</v>
      </c>
      <c r="AW251" s="142">
        <v>761</v>
      </c>
      <c r="AX251" s="395">
        <v>0.10610465116279078</v>
      </c>
      <c r="AY251" s="142">
        <v>597</v>
      </c>
      <c r="AZ251" s="395">
        <v>0.34157303370786507</v>
      </c>
      <c r="BA251" s="142">
        <v>1723</v>
      </c>
      <c r="BB251" s="395">
        <v>-0.22247292418772568</v>
      </c>
    </row>
    <row r="252" spans="1:54" s="155" customFormat="1" ht="15.75" collapsed="1" x14ac:dyDescent="0.25">
      <c r="A252" s="390">
        <v>870850</v>
      </c>
      <c r="B252" s="65">
        <v>1999</v>
      </c>
      <c r="C252" s="66">
        <v>4641804</v>
      </c>
      <c r="D252" s="151">
        <v>6.2880679393074512E-2</v>
      </c>
      <c r="E252" s="66">
        <v>3642865</v>
      </c>
      <c r="F252" s="151">
        <v>6.209847297642046E-2</v>
      </c>
      <c r="G252" s="66">
        <v>998939</v>
      </c>
      <c r="H252" s="151">
        <v>6.5742966360366806E-2</v>
      </c>
      <c r="I252" s="66"/>
      <c r="J252" s="151" t="s">
        <v>90</v>
      </c>
      <c r="K252" s="66"/>
      <c r="L252" s="151" t="s">
        <v>90</v>
      </c>
      <c r="M252" s="66"/>
      <c r="N252" s="151"/>
      <c r="O252" s="66"/>
      <c r="P252" s="151" t="s">
        <v>90</v>
      </c>
      <c r="Q252" s="66">
        <v>1594716</v>
      </c>
      <c r="R252" s="151">
        <v>9.6354778964389265E-2</v>
      </c>
      <c r="S252" s="66">
        <v>713219</v>
      </c>
      <c r="T252" s="151">
        <v>6.342825703503463E-2</v>
      </c>
      <c r="U252" s="66">
        <v>160659</v>
      </c>
      <c r="V252" s="151">
        <v>0.13380475515000101</v>
      </c>
      <c r="W252" s="66">
        <v>149375</v>
      </c>
      <c r="X252" s="151">
        <v>1.2064747478133242E-3</v>
      </c>
      <c r="Y252" s="66">
        <v>177383</v>
      </c>
      <c r="Z252" s="151">
        <v>5.6196969245884132E-2</v>
      </c>
      <c r="AA252" s="66">
        <v>29450</v>
      </c>
      <c r="AB252" s="151">
        <v>0.30142737195633917</v>
      </c>
      <c r="AC252" s="66">
        <v>118697</v>
      </c>
      <c r="AD252" s="151">
        <v>-1.028099724839493E-2</v>
      </c>
      <c r="AE252" s="66">
        <v>179174</v>
      </c>
      <c r="AF252" s="151">
        <v>5.8929215203040064E-2</v>
      </c>
      <c r="AG252" s="66">
        <v>69218</v>
      </c>
      <c r="AH252" s="151">
        <v>-2.7194917993619394E-2</v>
      </c>
      <c r="AI252" s="66">
        <v>98973</v>
      </c>
      <c r="AJ252" s="151">
        <v>0.14443468004902749</v>
      </c>
      <c r="AK252" s="66">
        <v>78168</v>
      </c>
      <c r="AL252" s="151">
        <v>-4.6033450974369838E-4</v>
      </c>
      <c r="AM252" s="66">
        <v>44595</v>
      </c>
      <c r="AN252" s="151">
        <v>-5.4549694708276752E-2</v>
      </c>
      <c r="AO252" s="66">
        <v>37645</v>
      </c>
      <c r="AP252" s="151">
        <v>-6.9275842460503889E-2</v>
      </c>
      <c r="AQ252" s="66">
        <v>25063</v>
      </c>
      <c r="AR252" s="151" t="s">
        <v>90</v>
      </c>
      <c r="AS252" s="66">
        <v>42058</v>
      </c>
      <c r="AT252" s="151" t="s">
        <v>90</v>
      </c>
      <c r="AU252" s="66">
        <v>72980</v>
      </c>
      <c r="AV252" s="151">
        <v>-0.51891574763182358</v>
      </c>
      <c r="AW252" s="66">
        <v>11106</v>
      </c>
      <c r="AX252" s="151">
        <v>-5.9451219512195119E-2</v>
      </c>
      <c r="AY252" s="66">
        <v>12659</v>
      </c>
      <c r="AZ252" s="151">
        <v>0.43591197822141559</v>
      </c>
      <c r="BA252" s="66">
        <v>27727</v>
      </c>
      <c r="BB252" s="151">
        <v>-0.25601051840721267</v>
      </c>
    </row>
    <row r="253" spans="1:54" s="155" customFormat="1" hidden="1" outlineLevel="1" x14ac:dyDescent="0.25">
      <c r="A253" s="399"/>
      <c r="B253" s="53" t="s">
        <v>78</v>
      </c>
      <c r="C253" s="142">
        <v>374581</v>
      </c>
      <c r="D253" s="395">
        <v>1.6093943273800537E-2</v>
      </c>
      <c r="E253" s="142">
        <v>328360</v>
      </c>
      <c r="F253" s="395">
        <v>1.6962800766841202E-2</v>
      </c>
      <c r="G253" s="142">
        <v>46221</v>
      </c>
      <c r="H253" s="395">
        <v>9.9639462471321494E-3</v>
      </c>
      <c r="I253" s="142"/>
      <c r="J253" s="150" t="s">
        <v>90</v>
      </c>
      <c r="K253" s="142"/>
      <c r="L253" s="150" t="s">
        <v>90</v>
      </c>
      <c r="M253" s="142"/>
      <c r="N253" s="150"/>
      <c r="O253" s="142"/>
      <c r="P253" s="150" t="s">
        <v>90</v>
      </c>
      <c r="Q253" s="142">
        <v>123862</v>
      </c>
      <c r="R253" s="395">
        <v>0.10694847848429334</v>
      </c>
      <c r="S253" s="142">
        <v>64324</v>
      </c>
      <c r="T253" s="395">
        <v>-7.8320676314658222E-2</v>
      </c>
      <c r="U253" s="142">
        <v>10657</v>
      </c>
      <c r="V253" s="395">
        <v>0.14900269541778965</v>
      </c>
      <c r="W253" s="142">
        <v>12610</v>
      </c>
      <c r="X253" s="395">
        <v>-0.10839284451672204</v>
      </c>
      <c r="Y253" s="142">
        <v>13402</v>
      </c>
      <c r="Z253" s="395">
        <v>-0.30095973294387646</v>
      </c>
      <c r="AA253" s="142">
        <v>1125</v>
      </c>
      <c r="AB253" s="395">
        <v>0.66420118343195256</v>
      </c>
      <c r="AC253" s="142">
        <v>13947</v>
      </c>
      <c r="AD253" s="395">
        <v>-0.15257017863652933</v>
      </c>
      <c r="AE253" s="142">
        <v>23664</v>
      </c>
      <c r="AF253" s="395">
        <v>0.16882347130297348</v>
      </c>
      <c r="AG253" s="142">
        <v>10362</v>
      </c>
      <c r="AH253" s="395">
        <v>-4.8310066127847162E-2</v>
      </c>
      <c r="AI253" s="142">
        <v>16169</v>
      </c>
      <c r="AJ253" s="395">
        <v>-9.9270235641468418E-2</v>
      </c>
      <c r="AK253" s="142">
        <v>11456</v>
      </c>
      <c r="AL253" s="395">
        <v>0.22223407660300865</v>
      </c>
      <c r="AM253" s="142">
        <v>3596</v>
      </c>
      <c r="AN253" s="395">
        <v>-4.0042712226374788E-2</v>
      </c>
      <c r="AO253" s="142">
        <v>4283</v>
      </c>
      <c r="AP253" s="395">
        <v>-4.8645046645935164E-2</v>
      </c>
      <c r="AQ253" s="142"/>
      <c r="AR253" s="395" t="s">
        <v>90</v>
      </c>
      <c r="AS253" s="142"/>
      <c r="AT253" s="395" t="s">
        <v>90</v>
      </c>
      <c r="AU253" s="142">
        <v>13512</v>
      </c>
      <c r="AV253" s="395">
        <v>0.39198516534459671</v>
      </c>
      <c r="AW253" s="142">
        <v>1233</v>
      </c>
      <c r="AX253" s="395">
        <v>3.7005887300252338E-2</v>
      </c>
      <c r="AY253" s="142">
        <v>602</v>
      </c>
      <c r="AZ253" s="395">
        <v>0.18503937007874005</v>
      </c>
      <c r="BA253" s="142">
        <v>3490</v>
      </c>
      <c r="BB253" s="395">
        <v>8.5199004975124337E-2</v>
      </c>
    </row>
    <row r="254" spans="1:54" s="155" customFormat="1" hidden="1" outlineLevel="1" x14ac:dyDescent="0.25">
      <c r="A254" s="399"/>
      <c r="B254" s="53" t="s">
        <v>79</v>
      </c>
      <c r="C254" s="142">
        <v>353478</v>
      </c>
      <c r="D254" s="395">
        <v>-1.3972612674936657E-2</v>
      </c>
      <c r="E254" s="142">
        <v>305549</v>
      </c>
      <c r="F254" s="395">
        <v>-1.4345346391566371E-2</v>
      </c>
      <c r="G254" s="142">
        <v>47929</v>
      </c>
      <c r="H254" s="395">
        <v>-1.1589779546720025E-2</v>
      </c>
      <c r="I254" s="142"/>
      <c r="J254" s="150" t="s">
        <v>90</v>
      </c>
      <c r="K254" s="142"/>
      <c r="L254" s="150" t="s">
        <v>90</v>
      </c>
      <c r="M254" s="142"/>
      <c r="N254" s="150"/>
      <c r="O254" s="142"/>
      <c r="P254" s="150" t="s">
        <v>90</v>
      </c>
      <c r="Q254" s="142">
        <v>111919</v>
      </c>
      <c r="R254" s="395">
        <v>-6.0238637031563513E-2</v>
      </c>
      <c r="S254" s="142">
        <v>58439</v>
      </c>
      <c r="T254" s="395">
        <v>-1.3158794175951449E-3</v>
      </c>
      <c r="U254" s="142">
        <v>11035</v>
      </c>
      <c r="V254" s="395">
        <v>4.2611489040060402E-2</v>
      </c>
      <c r="W254" s="142">
        <v>12869</v>
      </c>
      <c r="X254" s="395">
        <v>4.4731287546679654E-2</v>
      </c>
      <c r="Y254" s="142">
        <v>20189</v>
      </c>
      <c r="Z254" s="395">
        <v>-5.6721020417698442E-2</v>
      </c>
      <c r="AA254" s="142">
        <v>1077</v>
      </c>
      <c r="AB254" s="395">
        <v>-0.36385115180153571</v>
      </c>
      <c r="AC254" s="142">
        <v>12856</v>
      </c>
      <c r="AD254" s="395">
        <v>-7.0628207908624341E-2</v>
      </c>
      <c r="AE254" s="142">
        <v>22431</v>
      </c>
      <c r="AF254" s="395">
        <v>0.11964660077867628</v>
      </c>
      <c r="AG254" s="142">
        <v>9530</v>
      </c>
      <c r="AH254" s="395">
        <v>-5.9601342016972536E-2</v>
      </c>
      <c r="AI254" s="142">
        <v>13504</v>
      </c>
      <c r="AJ254" s="395">
        <v>-5.8495433312417244E-2</v>
      </c>
      <c r="AK254" s="142">
        <v>10453</v>
      </c>
      <c r="AL254" s="395">
        <v>-3.3918669131238421E-2</v>
      </c>
      <c r="AM254" s="142">
        <v>3300</v>
      </c>
      <c r="AN254" s="395">
        <v>-4.6793760831889131E-2</v>
      </c>
      <c r="AO254" s="142">
        <v>3840</v>
      </c>
      <c r="AP254" s="395">
        <v>-3.6386449184441672E-2</v>
      </c>
      <c r="AQ254" s="142"/>
      <c r="AR254" s="395" t="s">
        <v>90</v>
      </c>
      <c r="AS254" s="142"/>
      <c r="AT254" s="395" t="s">
        <v>90</v>
      </c>
      <c r="AU254" s="142">
        <v>9711</v>
      </c>
      <c r="AV254" s="395">
        <v>0.53485064011379801</v>
      </c>
      <c r="AW254" s="142">
        <v>1241</v>
      </c>
      <c r="AX254" s="395">
        <v>0.90337423312883436</v>
      </c>
      <c r="AY254" s="142">
        <v>562</v>
      </c>
      <c r="AZ254" s="395">
        <v>-9.061488673139162E-2</v>
      </c>
      <c r="BA254" s="142">
        <v>2513</v>
      </c>
      <c r="BB254" s="395">
        <v>0.23793103448275854</v>
      </c>
    </row>
    <row r="255" spans="1:54" s="155" customFormat="1" hidden="1" outlineLevel="1" x14ac:dyDescent="0.25">
      <c r="A255" s="399"/>
      <c r="B255" s="53" t="s">
        <v>80</v>
      </c>
      <c r="C255" s="142">
        <v>392758</v>
      </c>
      <c r="D255" s="395">
        <v>-1.6536375518952706E-2</v>
      </c>
      <c r="E255" s="142">
        <v>328668</v>
      </c>
      <c r="F255" s="395">
        <v>3.9585264096813955E-2</v>
      </c>
      <c r="G255" s="142">
        <v>64090</v>
      </c>
      <c r="H255" s="395">
        <v>-0.22977081806054633</v>
      </c>
      <c r="I255" s="142"/>
      <c r="J255" s="150" t="s">
        <v>90</v>
      </c>
      <c r="K255" s="142"/>
      <c r="L255" s="150" t="s">
        <v>90</v>
      </c>
      <c r="M255" s="142"/>
      <c r="N255" s="150"/>
      <c r="O255" s="142"/>
      <c r="P255" s="150" t="s">
        <v>90</v>
      </c>
      <c r="Q255" s="142">
        <v>120868</v>
      </c>
      <c r="R255" s="395">
        <v>0.15469787437305937</v>
      </c>
      <c r="S255" s="142">
        <v>63273</v>
      </c>
      <c r="T255" s="395">
        <v>-0.11193296653941165</v>
      </c>
      <c r="U255" s="142">
        <v>11064</v>
      </c>
      <c r="V255" s="395">
        <v>1.4208451737097727E-2</v>
      </c>
      <c r="W255" s="142">
        <v>11420</v>
      </c>
      <c r="X255" s="395">
        <v>-6.6383257030738996E-2</v>
      </c>
      <c r="Y255" s="142">
        <v>15695</v>
      </c>
      <c r="Z255" s="395">
        <v>-0.20123161484044993</v>
      </c>
      <c r="AA255" s="142">
        <v>878</v>
      </c>
      <c r="AB255" s="395">
        <v>-7.9664570230607912E-2</v>
      </c>
      <c r="AC255" s="142">
        <v>12200</v>
      </c>
      <c r="AD255" s="395">
        <v>1.641256352578524E-2</v>
      </c>
      <c r="AE255" s="142">
        <v>30210</v>
      </c>
      <c r="AF255" s="395">
        <v>0.45457171746352731</v>
      </c>
      <c r="AG255" s="142">
        <v>11662</v>
      </c>
      <c r="AH255" s="395">
        <v>-0.1023015934108229</v>
      </c>
      <c r="AI255" s="142">
        <v>15786</v>
      </c>
      <c r="AJ255" s="395">
        <v>-9.8355037697052783E-2</v>
      </c>
      <c r="AK255" s="142">
        <v>13288</v>
      </c>
      <c r="AL255" s="395">
        <v>0.14216950318033361</v>
      </c>
      <c r="AM255" s="142">
        <v>3212</v>
      </c>
      <c r="AN255" s="395">
        <v>-0.20396530359355636</v>
      </c>
      <c r="AO255" s="142">
        <v>3201</v>
      </c>
      <c r="AP255" s="395">
        <v>-0.30594102341717255</v>
      </c>
      <c r="AQ255" s="142"/>
      <c r="AR255" s="395" t="s">
        <v>90</v>
      </c>
      <c r="AS255" s="142"/>
      <c r="AT255" s="395" t="s">
        <v>90</v>
      </c>
      <c r="AU255" s="142">
        <v>11042</v>
      </c>
      <c r="AV255" s="395">
        <v>0.27285302593659932</v>
      </c>
      <c r="AW255" s="142">
        <v>1448</v>
      </c>
      <c r="AX255" s="395">
        <v>0.84458598726114653</v>
      </c>
      <c r="AY255" s="142">
        <v>618</v>
      </c>
      <c r="AZ255" s="395">
        <v>8.0419580419580416E-2</v>
      </c>
      <c r="BA255" s="142">
        <v>2690</v>
      </c>
      <c r="BB255" s="395">
        <v>-2.5954764553207665E-3</v>
      </c>
    </row>
    <row r="256" spans="1:54" s="155" customFormat="1" hidden="1" outlineLevel="1" x14ac:dyDescent="0.25">
      <c r="A256" s="399"/>
      <c r="B256" s="53" t="s">
        <v>81</v>
      </c>
      <c r="C256" s="142">
        <v>372742</v>
      </c>
      <c r="D256" s="395">
        <v>9.1369577438396021E-2</v>
      </c>
      <c r="E256" s="142">
        <v>278431</v>
      </c>
      <c r="F256" s="395">
        <v>5.8347049007720031E-2</v>
      </c>
      <c r="G256" s="142">
        <v>94311</v>
      </c>
      <c r="H256" s="395">
        <v>0.20210311643617351</v>
      </c>
      <c r="I256" s="142"/>
      <c r="J256" s="150" t="s">
        <v>90</v>
      </c>
      <c r="K256" s="142"/>
      <c r="L256" s="150" t="s">
        <v>90</v>
      </c>
      <c r="M256" s="142"/>
      <c r="N256" s="150"/>
      <c r="O256" s="142"/>
      <c r="P256" s="150" t="s">
        <v>90</v>
      </c>
      <c r="Q256" s="142">
        <v>109621</v>
      </c>
      <c r="R256" s="395">
        <v>2.4131616808983791E-2</v>
      </c>
      <c r="S256" s="142">
        <v>60189</v>
      </c>
      <c r="T256" s="395">
        <v>3.661540051323553E-2</v>
      </c>
      <c r="U256" s="142">
        <v>11006</v>
      </c>
      <c r="V256" s="395">
        <v>0.15149612889725894</v>
      </c>
      <c r="W256" s="142">
        <v>14184</v>
      </c>
      <c r="X256" s="395">
        <v>0.17915038656579929</v>
      </c>
      <c r="Y256" s="142">
        <v>21635</v>
      </c>
      <c r="Z256" s="395">
        <v>-0.19799080664294189</v>
      </c>
      <c r="AA256" s="142">
        <v>936</v>
      </c>
      <c r="AB256" s="395">
        <v>5.6433408577878152E-2</v>
      </c>
      <c r="AC256" s="142">
        <v>9765</v>
      </c>
      <c r="AD256" s="395">
        <v>-1.5525758645024701E-2</v>
      </c>
      <c r="AE256" s="142">
        <v>10418</v>
      </c>
      <c r="AF256" s="395">
        <v>0.29819314641744543</v>
      </c>
      <c r="AG256" s="142">
        <v>4767</v>
      </c>
      <c r="AH256" s="395">
        <v>0.24108305128872698</v>
      </c>
      <c r="AI256" s="142">
        <v>4889</v>
      </c>
      <c r="AJ256" s="395">
        <v>0.51128284389489953</v>
      </c>
      <c r="AK256" s="142">
        <v>3987</v>
      </c>
      <c r="AL256" s="395">
        <v>0.29364049318624263</v>
      </c>
      <c r="AM256" s="142">
        <v>4332</v>
      </c>
      <c r="AN256" s="395">
        <v>0.36613055818353835</v>
      </c>
      <c r="AO256" s="142">
        <v>3919</v>
      </c>
      <c r="AP256" s="395">
        <v>0.22049205854873866</v>
      </c>
      <c r="AQ256" s="142"/>
      <c r="AR256" s="395" t="s">
        <v>90</v>
      </c>
      <c r="AS256" s="142"/>
      <c r="AT256" s="395" t="s">
        <v>90</v>
      </c>
      <c r="AU256" s="142">
        <v>13704</v>
      </c>
      <c r="AV256" s="395">
        <v>0.45061924420450938</v>
      </c>
      <c r="AW256" s="142">
        <v>1111</v>
      </c>
      <c r="AX256" s="395">
        <v>1.0922787193973633</v>
      </c>
      <c r="AY256" s="142">
        <v>554</v>
      </c>
      <c r="AZ256" s="395">
        <v>-1.4234875444839812E-2</v>
      </c>
      <c r="BA256" s="142">
        <v>3350</v>
      </c>
      <c r="BB256" s="395">
        <v>3.2943995208145616E-3</v>
      </c>
    </row>
    <row r="257" spans="1:54" s="155" customFormat="1" hidden="1" outlineLevel="1" x14ac:dyDescent="0.25">
      <c r="A257" s="399"/>
      <c r="B257" s="53" t="s">
        <v>82</v>
      </c>
      <c r="C257" s="142">
        <v>318434</v>
      </c>
      <c r="D257" s="395">
        <v>6.6576464935130808E-3</v>
      </c>
      <c r="E257" s="142">
        <v>245233</v>
      </c>
      <c r="F257" s="395">
        <v>3.4467776362301805E-2</v>
      </c>
      <c r="G257" s="142">
        <v>73201</v>
      </c>
      <c r="H257" s="395">
        <v>-7.6514520727676394E-2</v>
      </c>
      <c r="I257" s="142"/>
      <c r="J257" s="150" t="s">
        <v>90</v>
      </c>
      <c r="K257" s="142"/>
      <c r="L257" s="150" t="s">
        <v>90</v>
      </c>
      <c r="M257" s="142"/>
      <c r="N257" s="150"/>
      <c r="O257" s="142"/>
      <c r="P257" s="150" t="s">
        <v>90</v>
      </c>
      <c r="Q257" s="142">
        <v>124513</v>
      </c>
      <c r="R257" s="395">
        <v>1.4850315019031557E-2</v>
      </c>
      <c r="S257" s="142">
        <v>53946</v>
      </c>
      <c r="T257" s="395">
        <v>-1.6050778827563561E-2</v>
      </c>
      <c r="U257" s="142">
        <v>10218</v>
      </c>
      <c r="V257" s="395">
        <v>0.1478319478768817</v>
      </c>
      <c r="W257" s="142">
        <v>9976</v>
      </c>
      <c r="X257" s="395">
        <v>0.21126760563380276</v>
      </c>
      <c r="Y257" s="142">
        <v>13179</v>
      </c>
      <c r="Z257" s="395">
        <v>-0.2204542765881935</v>
      </c>
      <c r="AA257" s="142">
        <v>2438</v>
      </c>
      <c r="AB257" s="395">
        <v>0.33224043715846996</v>
      </c>
      <c r="AC257" s="142">
        <v>6013</v>
      </c>
      <c r="AD257" s="395">
        <v>-3.0161290322580636E-2</v>
      </c>
      <c r="AE257" s="142">
        <v>866</v>
      </c>
      <c r="AF257" s="395">
        <v>-8.8421052631578956E-2</v>
      </c>
      <c r="AG257" s="142">
        <v>898</v>
      </c>
      <c r="AH257" s="395">
        <v>6.4833333333333334</v>
      </c>
      <c r="AI257" s="142">
        <v>86</v>
      </c>
      <c r="AJ257" s="395">
        <v>-0.55897435897435899</v>
      </c>
      <c r="AK257" s="142">
        <v>1677</v>
      </c>
      <c r="AL257" s="395">
        <v>25.61904761904762</v>
      </c>
      <c r="AM257" s="142">
        <v>4222</v>
      </c>
      <c r="AN257" s="395">
        <v>0.39847631666114602</v>
      </c>
      <c r="AO257" s="142">
        <v>3129</v>
      </c>
      <c r="AP257" s="395">
        <v>0.11194029850746268</v>
      </c>
      <c r="AQ257" s="142"/>
      <c r="AR257" s="395" t="s">
        <v>90</v>
      </c>
      <c r="AS257" s="142"/>
      <c r="AT257" s="395" t="s">
        <v>90</v>
      </c>
      <c r="AU257" s="142">
        <v>8273</v>
      </c>
      <c r="AV257" s="395">
        <v>0.27433764633394953</v>
      </c>
      <c r="AW257" s="142">
        <v>1594</v>
      </c>
      <c r="AX257" s="395">
        <v>2.2464358452138491</v>
      </c>
      <c r="AY257" s="142">
        <v>689</v>
      </c>
      <c r="AZ257" s="395">
        <v>0.75765306122448983</v>
      </c>
      <c r="BA257" s="142">
        <v>3415</v>
      </c>
      <c r="BB257" s="395">
        <v>0.19447359216509263</v>
      </c>
    </row>
    <row r="258" spans="1:54" s="155" customFormat="1" hidden="1" outlineLevel="1" x14ac:dyDescent="0.25">
      <c r="A258" s="399"/>
      <c r="B258" s="53" t="s">
        <v>83</v>
      </c>
      <c r="C258" s="142">
        <v>310459</v>
      </c>
      <c r="D258" s="395">
        <v>9.6454857530337446E-2</v>
      </c>
      <c r="E258" s="142">
        <v>225396</v>
      </c>
      <c r="F258" s="395">
        <v>0.11312713283190701</v>
      </c>
      <c r="G258" s="142">
        <v>85063</v>
      </c>
      <c r="H258" s="395">
        <v>5.4600230600428956E-2</v>
      </c>
      <c r="I258" s="142"/>
      <c r="J258" s="150" t="s">
        <v>90</v>
      </c>
      <c r="K258" s="142"/>
      <c r="L258" s="150" t="s">
        <v>90</v>
      </c>
      <c r="M258" s="142"/>
      <c r="N258" s="150"/>
      <c r="O258" s="142"/>
      <c r="P258" s="150" t="s">
        <v>90</v>
      </c>
      <c r="Q258" s="142">
        <v>120704</v>
      </c>
      <c r="R258" s="395">
        <v>9.4959904205522694E-2</v>
      </c>
      <c r="S258" s="142">
        <v>39630</v>
      </c>
      <c r="T258" s="395">
        <v>0.22292168117015376</v>
      </c>
      <c r="U258" s="142">
        <v>7866</v>
      </c>
      <c r="V258" s="395">
        <v>-6.5684760660410957E-2</v>
      </c>
      <c r="W258" s="142">
        <v>9600</v>
      </c>
      <c r="X258" s="395">
        <v>-5.0914483440435032E-2</v>
      </c>
      <c r="Y258" s="142">
        <v>9296</v>
      </c>
      <c r="Z258" s="395">
        <v>-0.16620324692797561</v>
      </c>
      <c r="AA258" s="142">
        <v>2571</v>
      </c>
      <c r="AB258" s="395">
        <v>6.8578553615959992E-2</v>
      </c>
      <c r="AC258" s="142">
        <v>8745</v>
      </c>
      <c r="AD258" s="395">
        <v>6.2133241284088037E-3</v>
      </c>
      <c r="AE258" s="142">
        <v>1944</v>
      </c>
      <c r="AF258" s="395">
        <v>0.78185151237396888</v>
      </c>
      <c r="AG258" s="142">
        <v>1188</v>
      </c>
      <c r="AH258" s="395">
        <v>1.216417910447761</v>
      </c>
      <c r="AI258" s="142">
        <v>253</v>
      </c>
      <c r="AJ258" s="395">
        <v>0.24019607843137258</v>
      </c>
      <c r="AK258" s="142">
        <v>2085</v>
      </c>
      <c r="AL258" s="395">
        <v>1.0684523809523809</v>
      </c>
      <c r="AM258" s="142">
        <v>3377</v>
      </c>
      <c r="AN258" s="395">
        <v>0.25027767493520914</v>
      </c>
      <c r="AO258" s="142">
        <v>2454</v>
      </c>
      <c r="AP258" s="395">
        <v>0.11292517006802716</v>
      </c>
      <c r="AQ258" s="142"/>
      <c r="AR258" s="395" t="s">
        <v>90</v>
      </c>
      <c r="AS258" s="142"/>
      <c r="AT258" s="395" t="s">
        <v>90</v>
      </c>
      <c r="AU258" s="142">
        <v>11164</v>
      </c>
      <c r="AV258" s="395">
        <v>0.46336348145235284</v>
      </c>
      <c r="AW258" s="142">
        <v>755</v>
      </c>
      <c r="AX258" s="395">
        <v>0.49504950495049505</v>
      </c>
      <c r="AY258" s="142">
        <v>473</v>
      </c>
      <c r="AZ258" s="395">
        <v>-0.16578483245149911</v>
      </c>
      <c r="BA258" s="142">
        <v>3246</v>
      </c>
      <c r="BB258" s="395">
        <v>0.2804733727810651</v>
      </c>
    </row>
    <row r="259" spans="1:54" s="155" customFormat="1" hidden="1" outlineLevel="1" x14ac:dyDescent="0.25">
      <c r="A259" s="399"/>
      <c r="B259" s="53" t="s">
        <v>84</v>
      </c>
      <c r="C259" s="142">
        <v>366206</v>
      </c>
      <c r="D259" s="395">
        <v>4.560379631903233E-2</v>
      </c>
      <c r="E259" s="142">
        <v>269335</v>
      </c>
      <c r="F259" s="395">
        <v>7.506516211696046E-2</v>
      </c>
      <c r="G259" s="142">
        <v>96871</v>
      </c>
      <c r="H259" s="395">
        <v>-2.8423850358557767E-2</v>
      </c>
      <c r="I259" s="142"/>
      <c r="J259" s="150" t="s">
        <v>90</v>
      </c>
      <c r="K259" s="142"/>
      <c r="L259" s="150" t="s">
        <v>90</v>
      </c>
      <c r="M259" s="142"/>
      <c r="N259" s="150"/>
      <c r="O259" s="142"/>
      <c r="P259" s="150" t="s">
        <v>90</v>
      </c>
      <c r="Q259" s="142">
        <v>132367</v>
      </c>
      <c r="R259" s="395">
        <v>7.8407729972381324E-2</v>
      </c>
      <c r="S259" s="142">
        <v>45010</v>
      </c>
      <c r="T259" s="395">
        <v>1.9143442258036103E-3</v>
      </c>
      <c r="U259" s="142">
        <v>13870</v>
      </c>
      <c r="V259" s="395">
        <v>0.20829340534889806</v>
      </c>
      <c r="W259" s="142">
        <v>16301</v>
      </c>
      <c r="X259" s="395">
        <v>0.10793176102766266</v>
      </c>
      <c r="Y259" s="142">
        <v>13862</v>
      </c>
      <c r="Z259" s="395">
        <v>-8.6343263907197487E-2</v>
      </c>
      <c r="AA259" s="142">
        <v>3078</v>
      </c>
      <c r="AB259" s="395">
        <v>0.79370629370629375</v>
      </c>
      <c r="AC259" s="142">
        <v>9032</v>
      </c>
      <c r="AD259" s="395">
        <v>-0.18762367332254004</v>
      </c>
      <c r="AE259" s="142">
        <v>1101</v>
      </c>
      <c r="AF259" s="395">
        <v>-0.23060796645702308</v>
      </c>
      <c r="AG259" s="142">
        <v>1528</v>
      </c>
      <c r="AH259" s="395">
        <v>0.35341009743135521</v>
      </c>
      <c r="AI259" s="142">
        <v>182</v>
      </c>
      <c r="AJ259" s="395">
        <v>-5.208333333333337E-2</v>
      </c>
      <c r="AK259" s="142">
        <v>1717</v>
      </c>
      <c r="AL259" s="395">
        <v>0.29878971255673226</v>
      </c>
      <c r="AM259" s="142">
        <v>4690</v>
      </c>
      <c r="AN259" s="395">
        <v>0.22230909564764145</v>
      </c>
      <c r="AO259" s="142">
        <v>3557</v>
      </c>
      <c r="AP259" s="395">
        <v>0.37495168148434477</v>
      </c>
      <c r="AQ259" s="142"/>
      <c r="AR259" s="395" t="s">
        <v>90</v>
      </c>
      <c r="AS259" s="142"/>
      <c r="AT259" s="395" t="s">
        <v>90</v>
      </c>
      <c r="AU259" s="142">
        <v>17465</v>
      </c>
      <c r="AV259" s="395">
        <v>0.38578116321510758</v>
      </c>
      <c r="AW259" s="142">
        <v>589</v>
      </c>
      <c r="AX259" s="395">
        <v>0.13926499032882012</v>
      </c>
      <c r="AY259" s="142">
        <v>740</v>
      </c>
      <c r="AZ259" s="395">
        <v>0.1212121212121211</v>
      </c>
      <c r="BA259" s="142">
        <v>4188</v>
      </c>
      <c r="BB259" s="395">
        <v>-2.6046511627906943E-2</v>
      </c>
    </row>
    <row r="260" spans="1:54" s="155" customFormat="1" hidden="1" outlineLevel="1" x14ac:dyDescent="0.25">
      <c r="A260" s="399"/>
      <c r="B260" s="53" t="s">
        <v>85</v>
      </c>
      <c r="C260" s="142">
        <v>404311</v>
      </c>
      <c r="D260" s="395">
        <v>-1.5733712455023974E-2</v>
      </c>
      <c r="E260" s="142">
        <v>275090</v>
      </c>
      <c r="F260" s="395">
        <v>-1.6984523464942836E-2</v>
      </c>
      <c r="G260" s="142">
        <v>129221</v>
      </c>
      <c r="H260" s="395">
        <v>-1.306031421130216E-2</v>
      </c>
      <c r="I260" s="142"/>
      <c r="J260" s="150" t="s">
        <v>90</v>
      </c>
      <c r="K260" s="142"/>
      <c r="L260" s="150" t="s">
        <v>90</v>
      </c>
      <c r="M260" s="142"/>
      <c r="N260" s="150"/>
      <c r="O260" s="142"/>
      <c r="P260" s="150" t="s">
        <v>90</v>
      </c>
      <c r="Q260" s="142">
        <v>120475</v>
      </c>
      <c r="R260" s="395">
        <v>-8.4014445922828362E-2</v>
      </c>
      <c r="S260" s="142">
        <v>47043</v>
      </c>
      <c r="T260" s="395">
        <v>-0.10465912983898595</v>
      </c>
      <c r="U260" s="142">
        <v>15007</v>
      </c>
      <c r="V260" s="395">
        <v>0.63208265361609572</v>
      </c>
      <c r="W260" s="142">
        <v>13453</v>
      </c>
      <c r="X260" s="395">
        <v>-3.0383874314510173E-3</v>
      </c>
      <c r="Y260" s="142">
        <v>18114</v>
      </c>
      <c r="Z260" s="395">
        <v>-0.13417140672052008</v>
      </c>
      <c r="AA260" s="142">
        <v>4143</v>
      </c>
      <c r="AB260" s="395">
        <v>0.84543429844097995</v>
      </c>
      <c r="AC260" s="142">
        <v>18629</v>
      </c>
      <c r="AD260" s="395">
        <v>-3.7111696903912805E-2</v>
      </c>
      <c r="AE260" s="142">
        <v>1355</v>
      </c>
      <c r="AF260" s="395">
        <v>0.57925407925407923</v>
      </c>
      <c r="AG260" s="142">
        <v>1673</v>
      </c>
      <c r="AH260" s="395">
        <v>1.1097099621689788</v>
      </c>
      <c r="AI260" s="142">
        <v>36</v>
      </c>
      <c r="AJ260" s="395">
        <v>-0.82775119617224879</v>
      </c>
      <c r="AK260" s="142">
        <v>684</v>
      </c>
      <c r="AL260" s="395">
        <v>-0.32544378698224852</v>
      </c>
      <c r="AM260" s="142">
        <v>3798</v>
      </c>
      <c r="AN260" s="395">
        <v>4.3980208905992413E-2</v>
      </c>
      <c r="AO260" s="142">
        <v>2941</v>
      </c>
      <c r="AP260" s="395">
        <v>-4.0143603133159234E-2</v>
      </c>
      <c r="AQ260" s="142"/>
      <c r="AR260" s="395" t="s">
        <v>90</v>
      </c>
      <c r="AS260" s="142"/>
      <c r="AT260" s="395" t="s">
        <v>90</v>
      </c>
      <c r="AU260" s="142">
        <v>22147</v>
      </c>
      <c r="AV260" s="395">
        <v>0.40401927222010903</v>
      </c>
      <c r="AW260" s="142">
        <v>519</v>
      </c>
      <c r="AX260" s="395">
        <v>0.38031914893617014</v>
      </c>
      <c r="AY260" s="142">
        <v>942</v>
      </c>
      <c r="AZ260" s="395">
        <v>0.54679802955665036</v>
      </c>
      <c r="BA260" s="142">
        <v>4101</v>
      </c>
      <c r="BB260" s="395">
        <v>-8.701957940536631E-3</v>
      </c>
    </row>
    <row r="261" spans="1:54" s="155" customFormat="1" hidden="1" outlineLevel="1" x14ac:dyDescent="0.25">
      <c r="A261" s="399"/>
      <c r="B261" s="53" t="s">
        <v>86</v>
      </c>
      <c r="C261" s="142">
        <v>338017</v>
      </c>
      <c r="D261" s="395">
        <v>-1.1221197415263284E-2</v>
      </c>
      <c r="E261" s="142">
        <v>241981</v>
      </c>
      <c r="F261" s="395">
        <v>7.7251109834004517E-3</v>
      </c>
      <c r="G261" s="142">
        <v>96036</v>
      </c>
      <c r="H261" s="395">
        <v>-5.5943849715414773E-2</v>
      </c>
      <c r="I261" s="142"/>
      <c r="J261" s="150" t="s">
        <v>90</v>
      </c>
      <c r="K261" s="142"/>
      <c r="L261" s="150" t="s">
        <v>90</v>
      </c>
      <c r="M261" s="142"/>
      <c r="N261" s="150"/>
      <c r="O261" s="142"/>
      <c r="P261" s="150" t="s">
        <v>90</v>
      </c>
      <c r="Q261" s="142">
        <v>126804</v>
      </c>
      <c r="R261" s="395">
        <v>5.0241017740893401E-2</v>
      </c>
      <c r="S261" s="142">
        <v>43594</v>
      </c>
      <c r="T261" s="395">
        <v>-9.5485102498132579E-2</v>
      </c>
      <c r="U261" s="142">
        <v>10218</v>
      </c>
      <c r="V261" s="395">
        <v>7.1743234738829376E-2</v>
      </c>
      <c r="W261" s="142">
        <v>9097</v>
      </c>
      <c r="X261" s="395">
        <v>3.5397222854541388E-2</v>
      </c>
      <c r="Y261" s="142">
        <v>10755</v>
      </c>
      <c r="Z261" s="395">
        <v>-0.12525416836112235</v>
      </c>
      <c r="AA261" s="142">
        <v>2307</v>
      </c>
      <c r="AB261" s="395">
        <v>0.44458359423919847</v>
      </c>
      <c r="AC261" s="142">
        <v>8564</v>
      </c>
      <c r="AD261" s="395">
        <v>-0.3142765633757707</v>
      </c>
      <c r="AE261" s="142">
        <v>1876</v>
      </c>
      <c r="AF261" s="395">
        <v>0.70081595648232087</v>
      </c>
      <c r="AG261" s="142">
        <v>1899</v>
      </c>
      <c r="AH261" s="395">
        <v>1.2688172043010755</v>
      </c>
      <c r="AI261" s="142">
        <v>71</v>
      </c>
      <c r="AJ261" s="395">
        <v>-0.77388535031847128</v>
      </c>
      <c r="AK261" s="142">
        <v>2165</v>
      </c>
      <c r="AL261" s="395">
        <v>0.73895582329317278</v>
      </c>
      <c r="AM261" s="142">
        <v>3677</v>
      </c>
      <c r="AN261" s="395">
        <v>0.14441332088390912</v>
      </c>
      <c r="AO261" s="142">
        <v>2350</v>
      </c>
      <c r="AP261" s="395">
        <v>-3.0528052805280481E-2</v>
      </c>
      <c r="AQ261" s="142"/>
      <c r="AR261" s="395" t="s">
        <v>90</v>
      </c>
      <c r="AS261" s="142"/>
      <c r="AT261" s="395" t="s">
        <v>90</v>
      </c>
      <c r="AU261" s="142">
        <v>13319</v>
      </c>
      <c r="AV261" s="395">
        <v>0.19517229002153624</v>
      </c>
      <c r="AW261" s="142">
        <v>833</v>
      </c>
      <c r="AX261" s="395">
        <v>-0.17850098619329391</v>
      </c>
      <c r="AY261" s="142">
        <v>1292</v>
      </c>
      <c r="AZ261" s="395">
        <v>1.0187499999999998</v>
      </c>
      <c r="BA261" s="142">
        <v>3123</v>
      </c>
      <c r="BB261" s="395">
        <v>-0.29359873331825381</v>
      </c>
    </row>
    <row r="262" spans="1:54" s="155" customFormat="1" hidden="1" outlineLevel="1" x14ac:dyDescent="0.25">
      <c r="A262" s="399"/>
      <c r="B262" s="53" t="s">
        <v>87</v>
      </c>
      <c r="C262" s="142">
        <v>389957</v>
      </c>
      <c r="D262" s="395">
        <v>4.0998507737607381E-2</v>
      </c>
      <c r="E262" s="142">
        <v>304259</v>
      </c>
      <c r="F262" s="395">
        <v>4.1487100318683856E-2</v>
      </c>
      <c r="G262" s="142">
        <v>85698</v>
      </c>
      <c r="H262" s="395">
        <v>3.9267523647829261E-2</v>
      </c>
      <c r="I262" s="142"/>
      <c r="J262" s="150" t="s">
        <v>90</v>
      </c>
      <c r="K262" s="142"/>
      <c r="L262" s="150" t="s">
        <v>90</v>
      </c>
      <c r="M262" s="142"/>
      <c r="N262" s="150"/>
      <c r="O262" s="142"/>
      <c r="P262" s="150" t="s">
        <v>90</v>
      </c>
      <c r="Q262" s="142">
        <v>138153</v>
      </c>
      <c r="R262" s="395">
        <v>4.5781764505506972E-2</v>
      </c>
      <c r="S262" s="142">
        <v>65637</v>
      </c>
      <c r="T262" s="395">
        <v>5.9567049251779691E-2</v>
      </c>
      <c r="U262" s="142">
        <v>15377</v>
      </c>
      <c r="V262" s="395">
        <v>0.26134033303256499</v>
      </c>
      <c r="W262" s="142">
        <v>10221</v>
      </c>
      <c r="X262" s="395">
        <v>-0.14874656450403934</v>
      </c>
      <c r="Y262" s="142">
        <v>12404</v>
      </c>
      <c r="Z262" s="395">
        <v>-0.10826743350107837</v>
      </c>
      <c r="AA262" s="142">
        <v>2004</v>
      </c>
      <c r="AB262" s="395">
        <v>0.42430703624733468</v>
      </c>
      <c r="AC262" s="142">
        <v>6660</v>
      </c>
      <c r="AD262" s="395">
        <v>-0.223504721930745</v>
      </c>
      <c r="AE262" s="142">
        <v>12935</v>
      </c>
      <c r="AF262" s="395">
        <v>0.23519862490450727</v>
      </c>
      <c r="AG262" s="142">
        <v>4032</v>
      </c>
      <c r="AH262" s="395">
        <v>-9.910802775024985E-4</v>
      </c>
      <c r="AI262" s="142">
        <v>5835</v>
      </c>
      <c r="AJ262" s="395">
        <v>-0.17584745762711862</v>
      </c>
      <c r="AK262" s="142">
        <v>5887</v>
      </c>
      <c r="AL262" s="395">
        <v>0.16389877421905896</v>
      </c>
      <c r="AM262" s="142">
        <v>5675</v>
      </c>
      <c r="AN262" s="395">
        <v>0.16529774127310071</v>
      </c>
      <c r="AO262" s="142">
        <v>3540</v>
      </c>
      <c r="AP262" s="395">
        <v>0.11636707663197732</v>
      </c>
      <c r="AQ262" s="142"/>
      <c r="AR262" s="395" t="s">
        <v>90</v>
      </c>
      <c r="AS262" s="142"/>
      <c r="AT262" s="395" t="s">
        <v>90</v>
      </c>
      <c r="AU262" s="142">
        <v>10472</v>
      </c>
      <c r="AV262" s="395">
        <v>0.12047934945431193</v>
      </c>
      <c r="AW262" s="142">
        <v>879</v>
      </c>
      <c r="AX262" s="395">
        <v>0.61878453038674031</v>
      </c>
      <c r="AY262" s="142">
        <v>1237</v>
      </c>
      <c r="AZ262" s="395">
        <v>1.416015625</v>
      </c>
      <c r="BA262" s="142">
        <v>3173</v>
      </c>
      <c r="BB262" s="395">
        <v>-0.34088076443705861</v>
      </c>
    </row>
    <row r="263" spans="1:54" s="155" customFormat="1" hidden="1" outlineLevel="1" x14ac:dyDescent="0.25">
      <c r="A263" s="399"/>
      <c r="B263" s="53" t="s">
        <v>88</v>
      </c>
      <c r="C263" s="142">
        <v>386234</v>
      </c>
      <c r="D263" s="395">
        <v>2.798086878295325E-2</v>
      </c>
      <c r="E263" s="142">
        <v>324678</v>
      </c>
      <c r="F263" s="395">
        <v>3.174245048285762E-2</v>
      </c>
      <c r="G263" s="142">
        <v>61556</v>
      </c>
      <c r="H263" s="395">
        <v>8.5856599816489521E-3</v>
      </c>
      <c r="I263" s="142"/>
      <c r="J263" s="150" t="s">
        <v>90</v>
      </c>
      <c r="K263" s="142"/>
      <c r="L263" s="150" t="s">
        <v>90</v>
      </c>
      <c r="M263" s="142"/>
      <c r="N263" s="150"/>
      <c r="O263" s="142"/>
      <c r="P263" s="150" t="s">
        <v>90</v>
      </c>
      <c r="Q263" s="142">
        <v>118612</v>
      </c>
      <c r="R263" s="395">
        <v>3.5424341358660572E-2</v>
      </c>
      <c r="S263" s="142">
        <v>68538</v>
      </c>
      <c r="T263" s="395">
        <v>-7.6095601418114667E-2</v>
      </c>
      <c r="U263" s="142">
        <v>12913</v>
      </c>
      <c r="V263" s="395">
        <v>0.34889794212890424</v>
      </c>
      <c r="W263" s="142">
        <v>14976</v>
      </c>
      <c r="X263" s="395">
        <v>0.21047526673132877</v>
      </c>
      <c r="Y263" s="142">
        <v>8149</v>
      </c>
      <c r="Z263" s="395">
        <v>-9.1223374595739926E-2</v>
      </c>
      <c r="AA263" s="142">
        <v>944</v>
      </c>
      <c r="AB263" s="395">
        <v>-0.2362459546925566</v>
      </c>
      <c r="AC263" s="142">
        <v>6772</v>
      </c>
      <c r="AD263" s="395">
        <v>-5.6824512534818905E-2</v>
      </c>
      <c r="AE263" s="142">
        <v>32133</v>
      </c>
      <c r="AF263" s="395">
        <v>0.23332309818070152</v>
      </c>
      <c r="AG263" s="142">
        <v>11599</v>
      </c>
      <c r="AH263" s="395">
        <v>7.6673164392462745E-2</v>
      </c>
      <c r="AI263" s="142">
        <v>15539</v>
      </c>
      <c r="AJ263" s="395">
        <v>-2.5034508721294979E-2</v>
      </c>
      <c r="AK263" s="142">
        <v>12295</v>
      </c>
      <c r="AL263" s="395">
        <v>0.14799253034547144</v>
      </c>
      <c r="AM263" s="142">
        <v>4467</v>
      </c>
      <c r="AN263" s="395">
        <v>0.13606307222787395</v>
      </c>
      <c r="AO263" s="142">
        <v>4182</v>
      </c>
      <c r="AP263" s="395">
        <v>1.9502681618722484E-2</v>
      </c>
      <c r="AQ263" s="142"/>
      <c r="AR263" s="395" t="s">
        <v>90</v>
      </c>
      <c r="AS263" s="142"/>
      <c r="AT263" s="395" t="s">
        <v>90</v>
      </c>
      <c r="AU263" s="142">
        <v>10039</v>
      </c>
      <c r="AV263" s="395">
        <v>-4.1165234001910189E-2</v>
      </c>
      <c r="AW263" s="142">
        <v>918</v>
      </c>
      <c r="AX263" s="395">
        <v>0.38045112781954882</v>
      </c>
      <c r="AY263" s="142">
        <v>662</v>
      </c>
      <c r="AZ263" s="395">
        <v>0.62254901960784315</v>
      </c>
      <c r="BA263" s="142">
        <v>1763</v>
      </c>
      <c r="BB263" s="395">
        <v>-0.496141754787082</v>
      </c>
    </row>
    <row r="264" spans="1:54" s="155" customFormat="1" hidden="1" outlineLevel="1" x14ac:dyDescent="0.25">
      <c r="A264" s="399"/>
      <c r="B264" s="53" t="s">
        <v>89</v>
      </c>
      <c r="C264" s="142">
        <v>360015</v>
      </c>
      <c r="D264" s="395">
        <v>-4.6282856266018912E-3</v>
      </c>
      <c r="E264" s="142">
        <v>302895</v>
      </c>
      <c r="F264" s="395">
        <v>8.3324456044102657E-3</v>
      </c>
      <c r="G264" s="142">
        <v>57120</v>
      </c>
      <c r="H264" s="395">
        <v>-6.8143628562572389E-2</v>
      </c>
      <c r="I264" s="142"/>
      <c r="J264" s="150" t="s">
        <v>90</v>
      </c>
      <c r="K264" s="142"/>
      <c r="L264" s="150" t="s">
        <v>90</v>
      </c>
      <c r="M264" s="142"/>
      <c r="N264" s="150"/>
      <c r="O264" s="142"/>
      <c r="P264" s="150" t="s">
        <v>90</v>
      </c>
      <c r="Q264" s="142">
        <v>106664</v>
      </c>
      <c r="R264" s="395">
        <v>-6.4326254199671973E-2</v>
      </c>
      <c r="S264" s="142">
        <v>61056</v>
      </c>
      <c r="T264" s="395">
        <v>6.3730443569462336E-2</v>
      </c>
      <c r="U264" s="142">
        <v>12468</v>
      </c>
      <c r="V264" s="395">
        <v>0.18720243763092737</v>
      </c>
      <c r="W264" s="142">
        <v>14488</v>
      </c>
      <c r="X264" s="395">
        <v>8.5731414868105427E-2</v>
      </c>
      <c r="Y264" s="142">
        <v>11265</v>
      </c>
      <c r="Z264" s="395">
        <v>-9.0064620355411962E-2</v>
      </c>
      <c r="AA264" s="142">
        <v>1128</v>
      </c>
      <c r="AB264" s="395">
        <v>-4.4130626654897975E-3</v>
      </c>
      <c r="AC264" s="142">
        <v>6747</v>
      </c>
      <c r="AD264" s="395">
        <v>-0.21170697511391523</v>
      </c>
      <c r="AE264" s="142">
        <v>30270</v>
      </c>
      <c r="AF264" s="395">
        <v>0.25632937660828414</v>
      </c>
      <c r="AG264" s="142">
        <v>12015</v>
      </c>
      <c r="AH264" s="395">
        <v>7.8739450529718091E-2</v>
      </c>
      <c r="AI264" s="142">
        <v>14132</v>
      </c>
      <c r="AJ264" s="395">
        <v>-9.9700579728610572E-2</v>
      </c>
      <c r="AK264" s="142">
        <v>12510</v>
      </c>
      <c r="AL264" s="395">
        <v>0.21138762467318672</v>
      </c>
      <c r="AM264" s="142">
        <v>2822</v>
      </c>
      <c r="AN264" s="395">
        <v>1.6204537270435804E-2</v>
      </c>
      <c r="AO264" s="142">
        <v>3051</v>
      </c>
      <c r="AP264" s="395">
        <v>-5.8042605742513076E-2</v>
      </c>
      <c r="AQ264" s="142"/>
      <c r="AR264" s="395" t="s">
        <v>90</v>
      </c>
      <c r="AS264" s="142"/>
      <c r="AT264" s="395" t="s">
        <v>90</v>
      </c>
      <c r="AU264" s="142">
        <v>10851</v>
      </c>
      <c r="AV264" s="395">
        <v>3.5697241576787331E-2</v>
      </c>
      <c r="AW264" s="142">
        <v>688</v>
      </c>
      <c r="AX264" s="395">
        <v>-0.16097560975609759</v>
      </c>
      <c r="AY264" s="142">
        <v>445</v>
      </c>
      <c r="AZ264" s="395">
        <v>0.57801418439716312</v>
      </c>
      <c r="BA264" s="142">
        <v>2216</v>
      </c>
      <c r="BB264" s="395">
        <v>-0.46628131021194608</v>
      </c>
    </row>
    <row r="265" spans="1:54" s="155" customFormat="1" ht="15.75" collapsed="1" x14ac:dyDescent="0.25">
      <c r="A265" s="390">
        <v>786406</v>
      </c>
      <c r="B265" s="65">
        <v>1998</v>
      </c>
      <c r="C265" s="66">
        <v>4367192</v>
      </c>
      <c r="D265" s="151">
        <v>1.9805112999106367E-2</v>
      </c>
      <c r="E265" s="66">
        <v>3429875</v>
      </c>
      <c r="F265" s="151">
        <v>3.0183679733956525E-2</v>
      </c>
      <c r="G265" s="66">
        <v>937317</v>
      </c>
      <c r="H265" s="151">
        <v>-1.6453357145930103E-2</v>
      </c>
      <c r="I265" s="66"/>
      <c r="J265" s="151" t="s">
        <v>90</v>
      </c>
      <c r="K265" s="66"/>
      <c r="L265" s="151" t="s">
        <v>90</v>
      </c>
      <c r="M265" s="66"/>
      <c r="N265" s="151"/>
      <c r="O265" s="66"/>
      <c r="P265" s="151" t="s">
        <v>90</v>
      </c>
      <c r="Q265" s="66">
        <v>1454562</v>
      </c>
      <c r="R265" s="151">
        <v>3.0661309865442243E-2</v>
      </c>
      <c r="S265" s="66">
        <v>670679</v>
      </c>
      <c r="T265" s="151">
        <v>-1.9531050130182637E-2</v>
      </c>
      <c r="U265" s="66">
        <v>141699</v>
      </c>
      <c r="V265" s="151">
        <v>0.17963553416971223</v>
      </c>
      <c r="W265" s="66">
        <v>149195</v>
      </c>
      <c r="X265" s="151">
        <v>3.7596756358274863E-2</v>
      </c>
      <c r="Y265" s="66">
        <v>167945</v>
      </c>
      <c r="Z265" s="151">
        <v>-0.15563097033685269</v>
      </c>
      <c r="AA265" s="66">
        <v>22629</v>
      </c>
      <c r="AB265" s="151">
        <v>0.27279374543000179</v>
      </c>
      <c r="AC265" s="66">
        <v>119930</v>
      </c>
      <c r="AD265" s="151">
        <v>-0.10749103249140457</v>
      </c>
      <c r="AE265" s="66">
        <v>169203</v>
      </c>
      <c r="AF265" s="151">
        <v>0.25217758109038169</v>
      </c>
      <c r="AG265" s="66">
        <v>71153</v>
      </c>
      <c r="AH265" s="151">
        <v>5.8572363722923182E-2</v>
      </c>
      <c r="AI265" s="66">
        <v>86482</v>
      </c>
      <c r="AJ265" s="151">
        <v>-6.8744212090539047E-2</v>
      </c>
      <c r="AK265" s="66">
        <v>78204</v>
      </c>
      <c r="AL265" s="151">
        <v>0.19111733885707327</v>
      </c>
      <c r="AM265" s="66">
        <v>47168</v>
      </c>
      <c r="AN265" s="151">
        <v>0.11242659371241248</v>
      </c>
      <c r="AO265" s="66">
        <v>40447</v>
      </c>
      <c r="AP265" s="151">
        <v>1.3302936165948465E-2</v>
      </c>
      <c r="AQ265" s="66"/>
      <c r="AR265" s="151" t="s">
        <v>90</v>
      </c>
      <c r="AS265" s="66"/>
      <c r="AT265" s="151" t="s">
        <v>90</v>
      </c>
      <c r="AU265" s="66">
        <v>151699</v>
      </c>
      <c r="AV265" s="151">
        <v>0.28459408422318377</v>
      </c>
      <c r="AW265" s="66">
        <v>11808</v>
      </c>
      <c r="AX265" s="151">
        <v>0.4599406528189911</v>
      </c>
      <c r="AY265" s="66">
        <v>8816</v>
      </c>
      <c r="AZ265" s="151">
        <v>0.39273301737756716</v>
      </c>
      <c r="BA265" s="66">
        <v>37268</v>
      </c>
      <c r="BB265" s="151">
        <v>-0.11264553917950426</v>
      </c>
    </row>
    <row r="266" spans="1:54" s="155" customFormat="1" hidden="1" outlineLevel="1" x14ac:dyDescent="0.25">
      <c r="A266" s="399"/>
      <c r="B266" s="53" t="s">
        <v>78</v>
      </c>
      <c r="C266" s="142">
        <v>368648</v>
      </c>
      <c r="D266" s="395">
        <v>4.2052627264529852E-2</v>
      </c>
      <c r="E266" s="142">
        <v>322883</v>
      </c>
      <c r="F266" s="395">
        <v>4.5835870593265327E-2</v>
      </c>
      <c r="G266" s="142">
        <v>45765</v>
      </c>
      <c r="H266" s="395">
        <v>1.6119363218543903E-2</v>
      </c>
      <c r="I266" s="142"/>
      <c r="J266" s="150" t="s">
        <v>90</v>
      </c>
      <c r="K266" s="142"/>
      <c r="L266" s="150" t="s">
        <v>90</v>
      </c>
      <c r="M266" s="142"/>
      <c r="N266" s="150"/>
      <c r="O266" s="142"/>
      <c r="P266" s="150" t="s">
        <v>90</v>
      </c>
      <c r="Q266" s="142">
        <v>111895</v>
      </c>
      <c r="R266" s="395">
        <v>-3.6002894705101873E-2</v>
      </c>
      <c r="S266" s="142">
        <v>69790</v>
      </c>
      <c r="T266" s="395">
        <v>0.11311365593798839</v>
      </c>
      <c r="U266" s="142">
        <v>9275</v>
      </c>
      <c r="V266" s="395">
        <v>0.10918440564458254</v>
      </c>
      <c r="W266" s="142">
        <v>14143</v>
      </c>
      <c r="X266" s="395">
        <v>0.10665101721439751</v>
      </c>
      <c r="Y266" s="142">
        <v>19172</v>
      </c>
      <c r="Z266" s="395">
        <v>0.21951529800903247</v>
      </c>
      <c r="AA266" s="142">
        <v>676</v>
      </c>
      <c r="AB266" s="395">
        <v>-0.48079877112135172</v>
      </c>
      <c r="AC266" s="142">
        <v>16458</v>
      </c>
      <c r="AD266" s="395">
        <v>-0.18423791821561342</v>
      </c>
      <c r="AE266" s="142">
        <v>20246</v>
      </c>
      <c r="AF266" s="395">
        <v>7.6056338028168913E-2</v>
      </c>
      <c r="AG266" s="142">
        <v>10888</v>
      </c>
      <c r="AH266" s="395">
        <v>0.28320565704183864</v>
      </c>
      <c r="AI266" s="142">
        <v>17951</v>
      </c>
      <c r="AJ266" s="395">
        <v>0.20971763595929649</v>
      </c>
      <c r="AK266" s="142">
        <v>9373</v>
      </c>
      <c r="AL266" s="395">
        <v>-0.12914614884325937</v>
      </c>
      <c r="AM266" s="142">
        <v>3746</v>
      </c>
      <c r="AN266" s="395">
        <v>8.9903986034332251E-2</v>
      </c>
      <c r="AO266" s="142">
        <v>4502</v>
      </c>
      <c r="AP266" s="395">
        <v>0.18504869702553295</v>
      </c>
      <c r="AQ266" s="142"/>
      <c r="AR266" s="395" t="s">
        <v>90</v>
      </c>
      <c r="AS266" s="142"/>
      <c r="AT266" s="395" t="s">
        <v>90</v>
      </c>
      <c r="AU266" s="142">
        <v>9707</v>
      </c>
      <c r="AV266" s="395">
        <v>0.29288758657432079</v>
      </c>
      <c r="AW266" s="142">
        <v>1189</v>
      </c>
      <c r="AX266" s="395">
        <v>0.74340175953079179</v>
      </c>
      <c r="AY266" s="142">
        <v>508</v>
      </c>
      <c r="AZ266" s="395">
        <v>-0.20376175548589337</v>
      </c>
      <c r="BA266" s="142">
        <v>3216</v>
      </c>
      <c r="BB266" s="395">
        <v>0.27923627684964192</v>
      </c>
    </row>
    <row r="267" spans="1:54" s="155" customFormat="1" hidden="1" outlineLevel="1" x14ac:dyDescent="0.25">
      <c r="A267" s="399"/>
      <c r="B267" s="53" t="s">
        <v>79</v>
      </c>
      <c r="C267" s="142">
        <v>358487</v>
      </c>
      <c r="D267" s="395">
        <v>4.757048344866277E-2</v>
      </c>
      <c r="E267" s="142">
        <v>309996</v>
      </c>
      <c r="F267" s="395">
        <v>3.7167892882594478E-2</v>
      </c>
      <c r="G267" s="142">
        <v>48491</v>
      </c>
      <c r="H267" s="395">
        <v>0.11934165877980663</v>
      </c>
      <c r="I267" s="142"/>
      <c r="J267" s="150" t="s">
        <v>90</v>
      </c>
      <c r="K267" s="142"/>
      <c r="L267" s="150" t="s">
        <v>90</v>
      </c>
      <c r="M267" s="142"/>
      <c r="N267" s="150"/>
      <c r="O267" s="142"/>
      <c r="P267" s="150" t="s">
        <v>90</v>
      </c>
      <c r="Q267" s="142">
        <v>119093</v>
      </c>
      <c r="R267" s="395">
        <v>0.11169919814799267</v>
      </c>
      <c r="S267" s="142">
        <v>58516</v>
      </c>
      <c r="T267" s="395">
        <v>-0.13864723632884379</v>
      </c>
      <c r="U267" s="142">
        <v>10584</v>
      </c>
      <c r="V267" s="395">
        <v>0.33873007842145197</v>
      </c>
      <c r="W267" s="142">
        <v>12318</v>
      </c>
      <c r="X267" s="395">
        <v>-1.1078998073217772E-2</v>
      </c>
      <c r="Y267" s="142">
        <v>21403</v>
      </c>
      <c r="Z267" s="395">
        <v>-7.4700032681263018E-4</v>
      </c>
      <c r="AA267" s="142">
        <v>1693</v>
      </c>
      <c r="AB267" s="395">
        <v>0.1822625698324023</v>
      </c>
      <c r="AC267" s="142">
        <v>13833</v>
      </c>
      <c r="AD267" s="395">
        <v>-9.8122310601121421E-2</v>
      </c>
      <c r="AE267" s="142">
        <v>20034</v>
      </c>
      <c r="AF267" s="395">
        <v>0.25817999120768698</v>
      </c>
      <c r="AG267" s="142">
        <v>10134</v>
      </c>
      <c r="AH267" s="395">
        <v>0.21554516012954306</v>
      </c>
      <c r="AI267" s="142">
        <v>14343</v>
      </c>
      <c r="AJ267" s="395">
        <v>-1.7602739726027439E-2</v>
      </c>
      <c r="AK267" s="142">
        <v>10820</v>
      </c>
      <c r="AL267" s="395">
        <v>0.12908275070437236</v>
      </c>
      <c r="AM267" s="142">
        <v>3462</v>
      </c>
      <c r="AN267" s="395">
        <v>5.1001821493624755E-2</v>
      </c>
      <c r="AO267" s="142">
        <v>3985</v>
      </c>
      <c r="AP267" s="395">
        <v>-1.4345782834528809E-2</v>
      </c>
      <c r="AQ267" s="142"/>
      <c r="AR267" s="395" t="s">
        <v>90</v>
      </c>
      <c r="AS267" s="142"/>
      <c r="AT267" s="395" t="s">
        <v>90</v>
      </c>
      <c r="AU267" s="142">
        <v>6327</v>
      </c>
      <c r="AV267" s="395">
        <v>1.4592687620269329E-2</v>
      </c>
      <c r="AW267" s="142">
        <v>652</v>
      </c>
      <c r="AX267" s="395">
        <v>-0.35889872173058013</v>
      </c>
      <c r="AY267" s="142">
        <v>618</v>
      </c>
      <c r="AZ267" s="395">
        <v>-8.4444444444444433E-2</v>
      </c>
      <c r="BA267" s="142">
        <v>2030</v>
      </c>
      <c r="BB267" s="395">
        <v>0.44176136363636354</v>
      </c>
    </row>
    <row r="268" spans="1:54" s="155" customFormat="1" hidden="1" outlineLevel="1" x14ac:dyDescent="0.25">
      <c r="A268" s="399"/>
      <c r="B268" s="53" t="s">
        <v>80</v>
      </c>
      <c r="C268" s="142">
        <v>399362</v>
      </c>
      <c r="D268" s="395">
        <v>-4.9309689266733292E-3</v>
      </c>
      <c r="E268" s="142">
        <v>316153</v>
      </c>
      <c r="F268" s="395">
        <v>-5.3601309948242637E-2</v>
      </c>
      <c r="G268" s="142">
        <v>83209</v>
      </c>
      <c r="H268" s="395">
        <v>0.23672007371956849</v>
      </c>
      <c r="I268" s="142"/>
      <c r="J268" s="150" t="s">
        <v>90</v>
      </c>
      <c r="K268" s="142"/>
      <c r="L268" s="150" t="s">
        <v>90</v>
      </c>
      <c r="M268" s="142"/>
      <c r="N268" s="150"/>
      <c r="O268" s="142"/>
      <c r="P268" s="150" t="s">
        <v>90</v>
      </c>
      <c r="Q268" s="142">
        <v>104675</v>
      </c>
      <c r="R268" s="395">
        <v>-0.15697533946490982</v>
      </c>
      <c r="S268" s="142">
        <v>71248</v>
      </c>
      <c r="T268" s="395">
        <v>-4.4177030090822522E-2</v>
      </c>
      <c r="U268" s="142">
        <v>10909</v>
      </c>
      <c r="V268" s="395">
        <v>0.14374082616900807</v>
      </c>
      <c r="W268" s="142">
        <v>12232</v>
      </c>
      <c r="X268" s="395">
        <v>6.4114832535885125E-2</v>
      </c>
      <c r="Y268" s="142">
        <v>19649</v>
      </c>
      <c r="Z268" s="395">
        <v>-0.33329940282301851</v>
      </c>
      <c r="AA268" s="142">
        <v>954</v>
      </c>
      <c r="AB268" s="395">
        <v>-0.37360472751149043</v>
      </c>
      <c r="AC268" s="142">
        <v>12003</v>
      </c>
      <c r="AD268" s="395">
        <v>-1.1366444279713339E-2</v>
      </c>
      <c r="AE268" s="142">
        <v>20769</v>
      </c>
      <c r="AF268" s="395">
        <v>0.20658804392029273</v>
      </c>
      <c r="AG268" s="142">
        <v>12991</v>
      </c>
      <c r="AH268" s="395">
        <v>0.42304743126300792</v>
      </c>
      <c r="AI268" s="142">
        <v>17508</v>
      </c>
      <c r="AJ268" s="395">
        <v>0.13806552262090488</v>
      </c>
      <c r="AK268" s="142">
        <v>11634</v>
      </c>
      <c r="AL268" s="395">
        <v>0.10264429911856698</v>
      </c>
      <c r="AM268" s="142">
        <v>4035</v>
      </c>
      <c r="AN268" s="395">
        <v>6.8308181096107923E-2</v>
      </c>
      <c r="AO268" s="142">
        <v>4612</v>
      </c>
      <c r="AP268" s="395">
        <v>-2.0390824129141838E-2</v>
      </c>
      <c r="AQ268" s="142"/>
      <c r="AR268" s="395" t="s">
        <v>90</v>
      </c>
      <c r="AS268" s="142"/>
      <c r="AT268" s="395" t="s">
        <v>90</v>
      </c>
      <c r="AU268" s="142">
        <v>8675</v>
      </c>
      <c r="AV268" s="395">
        <v>0.22945011337868482</v>
      </c>
      <c r="AW268" s="142">
        <v>785</v>
      </c>
      <c r="AX268" s="395">
        <v>-0.34144295302013428</v>
      </c>
      <c r="AY268" s="142">
        <v>572</v>
      </c>
      <c r="AZ268" s="395">
        <v>0.54594594594594592</v>
      </c>
      <c r="BA268" s="142">
        <v>2697</v>
      </c>
      <c r="BB268" s="395">
        <v>0.69196988707653695</v>
      </c>
    </row>
    <row r="269" spans="1:54" s="155" customFormat="1" hidden="1" outlineLevel="1" x14ac:dyDescent="0.25">
      <c r="A269" s="399"/>
      <c r="B269" s="53" t="s">
        <v>81</v>
      </c>
      <c r="C269" s="142">
        <v>341536</v>
      </c>
      <c r="D269" s="395">
        <v>-7.0040489137093931E-2</v>
      </c>
      <c r="E269" s="142">
        <v>263081</v>
      </c>
      <c r="F269" s="395">
        <v>-1.2254782331187042E-2</v>
      </c>
      <c r="G269" s="142">
        <v>78455</v>
      </c>
      <c r="H269" s="395">
        <v>-0.22255583962582004</v>
      </c>
      <c r="I269" s="142"/>
      <c r="J269" s="150" t="s">
        <v>90</v>
      </c>
      <c r="K269" s="142"/>
      <c r="L269" s="150" t="s">
        <v>90</v>
      </c>
      <c r="M269" s="142"/>
      <c r="N269" s="150"/>
      <c r="O269" s="142"/>
      <c r="P269" s="150" t="s">
        <v>90</v>
      </c>
      <c r="Q269" s="142">
        <v>107038</v>
      </c>
      <c r="R269" s="395">
        <v>2.2818920210224469E-2</v>
      </c>
      <c r="S269" s="142">
        <v>58063</v>
      </c>
      <c r="T269" s="395">
        <v>-1.2517219680606817E-2</v>
      </c>
      <c r="U269" s="142">
        <v>9558</v>
      </c>
      <c r="V269" s="395">
        <v>0.39227967953386744</v>
      </c>
      <c r="W269" s="142">
        <v>12029</v>
      </c>
      <c r="X269" s="395">
        <v>0.18105056455571922</v>
      </c>
      <c r="Y269" s="142">
        <v>26976</v>
      </c>
      <c r="Z269" s="395">
        <v>-6.7928961371017893E-2</v>
      </c>
      <c r="AA269" s="142">
        <v>886</v>
      </c>
      <c r="AB269" s="395">
        <v>-0.40814963259853043</v>
      </c>
      <c r="AC269" s="142">
        <v>9919</v>
      </c>
      <c r="AD269" s="395">
        <v>-0.24639112596869772</v>
      </c>
      <c r="AE269" s="142">
        <v>8025</v>
      </c>
      <c r="AF269" s="395">
        <v>-0.43318265291707869</v>
      </c>
      <c r="AG269" s="142">
        <v>3841</v>
      </c>
      <c r="AH269" s="395">
        <v>0.20445280652242093</v>
      </c>
      <c r="AI269" s="142">
        <v>3235</v>
      </c>
      <c r="AJ269" s="395">
        <v>-0.24486461251167135</v>
      </c>
      <c r="AK269" s="142">
        <v>3082</v>
      </c>
      <c r="AL269" s="395">
        <v>-0.14908890115958029</v>
      </c>
      <c r="AM269" s="142">
        <v>3171</v>
      </c>
      <c r="AN269" s="395">
        <v>-0.21568142468464013</v>
      </c>
      <c r="AO269" s="142">
        <v>3211</v>
      </c>
      <c r="AP269" s="395">
        <v>-8.8043169554103962E-2</v>
      </c>
      <c r="AQ269" s="142"/>
      <c r="AR269" s="395" t="s">
        <v>90</v>
      </c>
      <c r="AS269" s="142"/>
      <c r="AT269" s="395" t="s">
        <v>90</v>
      </c>
      <c r="AU269" s="142">
        <v>9447</v>
      </c>
      <c r="AV269" s="395">
        <v>0.41485697169387459</v>
      </c>
      <c r="AW269" s="142">
        <v>531</v>
      </c>
      <c r="AX269" s="395">
        <v>1.5296367112810794E-2</v>
      </c>
      <c r="AY269" s="142">
        <v>562</v>
      </c>
      <c r="AZ269" s="395">
        <v>0.62898550724637681</v>
      </c>
      <c r="BA269" s="142">
        <v>3339</v>
      </c>
      <c r="BB269" s="395">
        <v>0.91127647395535205</v>
      </c>
    </row>
    <row r="270" spans="1:54" s="155" customFormat="1" hidden="1" outlineLevel="1" x14ac:dyDescent="0.25">
      <c r="A270" s="399"/>
      <c r="B270" s="53" t="s">
        <v>82</v>
      </c>
      <c r="C270" s="142">
        <v>316328</v>
      </c>
      <c r="D270" s="395">
        <v>7.0639720839242193E-2</v>
      </c>
      <c r="E270" s="142">
        <v>237062</v>
      </c>
      <c r="F270" s="395">
        <v>5.4232057171572423E-2</v>
      </c>
      <c r="G270" s="142">
        <v>79266</v>
      </c>
      <c r="H270" s="395">
        <v>0.12290692732681685</v>
      </c>
      <c r="I270" s="142"/>
      <c r="J270" s="150" t="s">
        <v>90</v>
      </c>
      <c r="K270" s="142"/>
      <c r="L270" s="150" t="s">
        <v>90</v>
      </c>
      <c r="M270" s="142"/>
      <c r="N270" s="150"/>
      <c r="O270" s="142"/>
      <c r="P270" s="150" t="s">
        <v>90</v>
      </c>
      <c r="Q270" s="142">
        <v>122691</v>
      </c>
      <c r="R270" s="395">
        <v>0.16551088649922097</v>
      </c>
      <c r="S270" s="142">
        <v>54826</v>
      </c>
      <c r="T270" s="395">
        <v>-1.9738959413552637E-2</v>
      </c>
      <c r="U270" s="142">
        <v>8902</v>
      </c>
      <c r="V270" s="395">
        <v>0.280126545872879</v>
      </c>
      <c r="W270" s="142">
        <v>8236</v>
      </c>
      <c r="X270" s="395">
        <v>0.11072151045178691</v>
      </c>
      <c r="Y270" s="142">
        <v>16906</v>
      </c>
      <c r="Z270" s="395">
        <v>-0.26035787723673276</v>
      </c>
      <c r="AA270" s="142">
        <v>1830</v>
      </c>
      <c r="AB270" s="395">
        <v>-0.29042264443582788</v>
      </c>
      <c r="AC270" s="142">
        <v>6200</v>
      </c>
      <c r="AD270" s="395">
        <v>-0.21269841269841272</v>
      </c>
      <c r="AE270" s="142">
        <v>950</v>
      </c>
      <c r="AF270" s="395">
        <v>-0.15102770330652371</v>
      </c>
      <c r="AG270" s="142">
        <v>120</v>
      </c>
      <c r="AH270" s="395">
        <v>1.4</v>
      </c>
      <c r="AI270" s="142">
        <v>195</v>
      </c>
      <c r="AJ270" s="395">
        <v>-0.40548780487804881</v>
      </c>
      <c r="AK270" s="142">
        <v>63</v>
      </c>
      <c r="AL270" s="395">
        <v>8.6206896551724199E-2</v>
      </c>
      <c r="AM270" s="142">
        <v>3019</v>
      </c>
      <c r="AN270" s="395">
        <v>-3.9590894094357898E-3</v>
      </c>
      <c r="AO270" s="142">
        <v>2814</v>
      </c>
      <c r="AP270" s="395">
        <v>-1.5739769150052485E-2</v>
      </c>
      <c r="AQ270" s="142"/>
      <c r="AR270" s="395" t="s">
        <v>90</v>
      </c>
      <c r="AS270" s="142"/>
      <c r="AT270" s="395" t="s">
        <v>90</v>
      </c>
      <c r="AU270" s="142">
        <v>6492</v>
      </c>
      <c r="AV270" s="395">
        <v>5.7328990228012966E-2</v>
      </c>
      <c r="AW270" s="142">
        <v>491</v>
      </c>
      <c r="AX270" s="395">
        <v>0.4526627218934911</v>
      </c>
      <c r="AY270" s="142">
        <v>392</v>
      </c>
      <c r="AZ270" s="395">
        <v>-2.0000000000000018E-2</v>
      </c>
      <c r="BA270" s="142">
        <v>2859</v>
      </c>
      <c r="BB270" s="395">
        <v>0.79135338345864659</v>
      </c>
    </row>
    <row r="271" spans="1:54" s="155" customFormat="1" hidden="1" outlineLevel="1" x14ac:dyDescent="0.25">
      <c r="A271" s="399"/>
      <c r="B271" s="53" t="s">
        <v>83</v>
      </c>
      <c r="C271" s="142">
        <v>283148</v>
      </c>
      <c r="D271" s="395">
        <v>1.7441985813564154E-2</v>
      </c>
      <c r="E271" s="142">
        <v>202489</v>
      </c>
      <c r="F271" s="395">
        <v>4.2725755952871314E-2</v>
      </c>
      <c r="G271" s="142">
        <v>80659</v>
      </c>
      <c r="H271" s="395">
        <v>-4.0938384342821821E-2</v>
      </c>
      <c r="I271" s="142"/>
      <c r="J271" s="150" t="s">
        <v>90</v>
      </c>
      <c r="K271" s="142"/>
      <c r="L271" s="150" t="s">
        <v>90</v>
      </c>
      <c r="M271" s="142"/>
      <c r="N271" s="150"/>
      <c r="O271" s="142"/>
      <c r="P271" s="150" t="s">
        <v>90</v>
      </c>
      <c r="Q271" s="142">
        <v>110236</v>
      </c>
      <c r="R271" s="395">
        <v>0.15374793293282818</v>
      </c>
      <c r="S271" s="142">
        <v>32406</v>
      </c>
      <c r="T271" s="395">
        <v>-0.22117811050493885</v>
      </c>
      <c r="U271" s="142">
        <v>8419</v>
      </c>
      <c r="V271" s="395">
        <v>0.53603357051632905</v>
      </c>
      <c r="W271" s="142">
        <v>10115</v>
      </c>
      <c r="X271" s="395">
        <v>0.18664946034725483</v>
      </c>
      <c r="Y271" s="142">
        <v>11149</v>
      </c>
      <c r="Z271" s="395">
        <v>-0.30043295475936505</v>
      </c>
      <c r="AA271" s="142">
        <v>2406</v>
      </c>
      <c r="AB271" s="395">
        <v>-0.276173285198556</v>
      </c>
      <c r="AC271" s="142">
        <v>8691</v>
      </c>
      <c r="AD271" s="395">
        <v>-6.2560673066551664E-2</v>
      </c>
      <c r="AE271" s="142">
        <v>1091</v>
      </c>
      <c r="AF271" s="395">
        <v>0.88428324697754745</v>
      </c>
      <c r="AG271" s="142">
        <v>536</v>
      </c>
      <c r="AH271" s="395">
        <v>0.46049046321525888</v>
      </c>
      <c r="AI271" s="142">
        <v>204</v>
      </c>
      <c r="AJ271" s="395">
        <v>0</v>
      </c>
      <c r="AK271" s="142">
        <v>1008</v>
      </c>
      <c r="AL271" s="395">
        <v>13.19718309859155</v>
      </c>
      <c r="AM271" s="142">
        <v>2701</v>
      </c>
      <c r="AN271" s="395">
        <v>4.8117966627861941E-2</v>
      </c>
      <c r="AO271" s="142">
        <v>2205</v>
      </c>
      <c r="AP271" s="395">
        <v>-0.28246013667425973</v>
      </c>
      <c r="AQ271" s="142"/>
      <c r="AR271" s="395" t="s">
        <v>90</v>
      </c>
      <c r="AS271" s="142"/>
      <c r="AT271" s="395" t="s">
        <v>90</v>
      </c>
      <c r="AU271" s="142">
        <v>7629</v>
      </c>
      <c r="AV271" s="395">
        <v>0.47249565720903308</v>
      </c>
      <c r="AW271" s="142">
        <v>505</v>
      </c>
      <c r="AX271" s="395">
        <v>2.2267206477732726E-2</v>
      </c>
      <c r="AY271" s="142">
        <v>567</v>
      </c>
      <c r="AZ271" s="395">
        <v>0.31554524361948966</v>
      </c>
      <c r="BA271" s="142">
        <v>2535</v>
      </c>
      <c r="BB271" s="395">
        <v>0.73155737704918034</v>
      </c>
    </row>
    <row r="272" spans="1:54" s="155" customFormat="1" hidden="1" outlineLevel="1" x14ac:dyDescent="0.25">
      <c r="A272" s="399"/>
      <c r="B272" s="53" t="s">
        <v>84</v>
      </c>
      <c r="C272" s="142">
        <v>350234</v>
      </c>
      <c r="D272" s="395">
        <v>8.4131185092321648E-2</v>
      </c>
      <c r="E272" s="142">
        <v>250529</v>
      </c>
      <c r="F272" s="395">
        <v>9.8637934361241131E-2</v>
      </c>
      <c r="G272" s="142">
        <v>99705</v>
      </c>
      <c r="H272" s="395">
        <v>4.9316452498973984E-2</v>
      </c>
      <c r="I272" s="142"/>
      <c r="J272" s="150" t="s">
        <v>90</v>
      </c>
      <c r="K272" s="142"/>
      <c r="L272" s="150" t="s">
        <v>90</v>
      </c>
      <c r="M272" s="142"/>
      <c r="N272" s="150"/>
      <c r="O272" s="142"/>
      <c r="P272" s="150" t="s">
        <v>90</v>
      </c>
      <c r="Q272" s="142">
        <v>122743</v>
      </c>
      <c r="R272" s="395">
        <v>0.20461459948574001</v>
      </c>
      <c r="S272" s="142">
        <v>44924</v>
      </c>
      <c r="T272" s="395">
        <v>-6.2501304284313108E-2</v>
      </c>
      <c r="U272" s="142">
        <v>11479</v>
      </c>
      <c r="V272" s="395">
        <v>0.1167428738204106</v>
      </c>
      <c r="W272" s="142">
        <v>14713</v>
      </c>
      <c r="X272" s="395">
        <v>0.15686428683755316</v>
      </c>
      <c r="Y272" s="142">
        <v>15172</v>
      </c>
      <c r="Z272" s="395">
        <v>-0.14634558037472567</v>
      </c>
      <c r="AA272" s="142">
        <v>1716</v>
      </c>
      <c r="AB272" s="395">
        <v>-0.36748986361960934</v>
      </c>
      <c r="AC272" s="142">
        <v>11118</v>
      </c>
      <c r="AD272" s="395">
        <v>-4.4763295815791748E-2</v>
      </c>
      <c r="AE272" s="142">
        <v>1431</v>
      </c>
      <c r="AF272" s="395">
        <v>0</v>
      </c>
      <c r="AG272" s="142">
        <v>1129</v>
      </c>
      <c r="AH272" s="395">
        <v>-0.16678966789667893</v>
      </c>
      <c r="AI272" s="142">
        <v>192</v>
      </c>
      <c r="AJ272" s="395">
        <v>3.0851063829787231</v>
      </c>
      <c r="AK272" s="142">
        <v>1322</v>
      </c>
      <c r="AL272" s="395">
        <v>8.0547945205479454</v>
      </c>
      <c r="AM272" s="142">
        <v>3837</v>
      </c>
      <c r="AN272" s="395">
        <v>0.14639976097998209</v>
      </c>
      <c r="AO272" s="142">
        <v>2587</v>
      </c>
      <c r="AP272" s="395">
        <v>-0.13996010638297873</v>
      </c>
      <c r="AQ272" s="142"/>
      <c r="AR272" s="395" t="s">
        <v>90</v>
      </c>
      <c r="AS272" s="142"/>
      <c r="AT272" s="395" t="s">
        <v>90</v>
      </c>
      <c r="AU272" s="142">
        <v>12603</v>
      </c>
      <c r="AV272" s="395">
        <v>0.4827058823529411</v>
      </c>
      <c r="AW272" s="142">
        <v>517</v>
      </c>
      <c r="AX272" s="395">
        <v>-0.5713101160862355</v>
      </c>
      <c r="AY272" s="142">
        <v>660</v>
      </c>
      <c r="AZ272" s="395">
        <v>9.8169717138103074E-2</v>
      </c>
      <c r="BA272" s="142">
        <v>4300</v>
      </c>
      <c r="BB272" s="395">
        <v>0.28511655708308425</v>
      </c>
    </row>
    <row r="273" spans="1:54" s="155" customFormat="1" hidden="1" outlineLevel="1" x14ac:dyDescent="0.25">
      <c r="A273" s="399"/>
      <c r="B273" s="53" t="s">
        <v>85</v>
      </c>
      <c r="C273" s="142">
        <v>410774</v>
      </c>
      <c r="D273" s="395">
        <v>9.504399913627859E-2</v>
      </c>
      <c r="E273" s="142">
        <v>279843</v>
      </c>
      <c r="F273" s="395">
        <v>0.10794685206154142</v>
      </c>
      <c r="G273" s="142">
        <v>130931</v>
      </c>
      <c r="H273" s="395">
        <v>6.8449442236602653E-2</v>
      </c>
      <c r="I273" s="142"/>
      <c r="J273" s="150" t="s">
        <v>90</v>
      </c>
      <c r="K273" s="142"/>
      <c r="L273" s="150" t="s">
        <v>90</v>
      </c>
      <c r="M273" s="142"/>
      <c r="N273" s="150"/>
      <c r="O273" s="142"/>
      <c r="P273" s="150" t="s">
        <v>90</v>
      </c>
      <c r="Q273" s="142">
        <v>131525</v>
      </c>
      <c r="R273" s="395">
        <v>0.15272701776527398</v>
      </c>
      <c r="S273" s="142">
        <v>52542</v>
      </c>
      <c r="T273" s="395">
        <v>9.7574732092498673E-2</v>
      </c>
      <c r="U273" s="142">
        <v>9195</v>
      </c>
      <c r="V273" s="395">
        <v>0.20590163934426231</v>
      </c>
      <c r="W273" s="142">
        <v>13494</v>
      </c>
      <c r="X273" s="395">
        <v>0.17820658342792273</v>
      </c>
      <c r="Y273" s="142">
        <v>20921</v>
      </c>
      <c r="Z273" s="395">
        <v>-0.16023762694175736</v>
      </c>
      <c r="AA273" s="142">
        <v>2245</v>
      </c>
      <c r="AB273" s="395">
        <v>-0.40952130457653868</v>
      </c>
      <c r="AC273" s="142">
        <v>19347</v>
      </c>
      <c r="AD273" s="395">
        <v>1.102633779264206E-2</v>
      </c>
      <c r="AE273" s="142">
        <v>858</v>
      </c>
      <c r="AF273" s="395">
        <v>-0.19887955182072825</v>
      </c>
      <c r="AG273" s="142">
        <v>793</v>
      </c>
      <c r="AH273" s="395">
        <v>-0.15458422174840081</v>
      </c>
      <c r="AI273" s="142">
        <v>209</v>
      </c>
      <c r="AJ273" s="395">
        <v>16.416666666666668</v>
      </c>
      <c r="AK273" s="142">
        <v>1014</v>
      </c>
      <c r="AL273" s="395">
        <v>8.566037735849056</v>
      </c>
      <c r="AM273" s="142">
        <v>3638</v>
      </c>
      <c r="AN273" s="395">
        <v>0.32628508931826472</v>
      </c>
      <c r="AO273" s="142">
        <v>3064</v>
      </c>
      <c r="AP273" s="395">
        <v>-0.23419145213696579</v>
      </c>
      <c r="AQ273" s="142"/>
      <c r="AR273" s="395" t="s">
        <v>90</v>
      </c>
      <c r="AS273" s="142"/>
      <c r="AT273" s="395" t="s">
        <v>90</v>
      </c>
      <c r="AU273" s="142">
        <v>15774</v>
      </c>
      <c r="AV273" s="395">
        <v>0.51862905555020689</v>
      </c>
      <c r="AW273" s="142">
        <v>376</v>
      </c>
      <c r="AX273" s="395">
        <v>-9.1787439613526534E-2</v>
      </c>
      <c r="AY273" s="142">
        <v>609</v>
      </c>
      <c r="AZ273" s="395">
        <v>-3.2733224222586399E-3</v>
      </c>
      <c r="BA273" s="142">
        <v>4137</v>
      </c>
      <c r="BB273" s="395">
        <v>0.24308894230769229</v>
      </c>
    </row>
    <row r="274" spans="1:54" s="155" customFormat="1" hidden="1" outlineLevel="1" x14ac:dyDescent="0.25">
      <c r="A274" s="399"/>
      <c r="B274" s="53" t="s">
        <v>86</v>
      </c>
      <c r="C274" s="142">
        <v>341853</v>
      </c>
      <c r="D274" s="395">
        <v>7.0743296363231956E-2</v>
      </c>
      <c r="E274" s="142">
        <v>240126</v>
      </c>
      <c r="F274" s="395">
        <v>0.12352264113865408</v>
      </c>
      <c r="G274" s="142">
        <v>101727</v>
      </c>
      <c r="H274" s="395">
        <v>-3.6137614765825554E-2</v>
      </c>
      <c r="I274" s="142"/>
      <c r="J274" s="150" t="s">
        <v>90</v>
      </c>
      <c r="K274" s="142"/>
      <c r="L274" s="150" t="s">
        <v>90</v>
      </c>
      <c r="M274" s="142"/>
      <c r="N274" s="150"/>
      <c r="O274" s="142"/>
      <c r="P274" s="150" t="s">
        <v>90</v>
      </c>
      <c r="Q274" s="142">
        <v>120738</v>
      </c>
      <c r="R274" s="395">
        <v>0.19102719659080813</v>
      </c>
      <c r="S274" s="142">
        <v>48196</v>
      </c>
      <c r="T274" s="395">
        <v>1.6986347618746178E-2</v>
      </c>
      <c r="U274" s="142">
        <v>9534</v>
      </c>
      <c r="V274" s="395">
        <v>0.18818544366899292</v>
      </c>
      <c r="W274" s="142">
        <v>8786</v>
      </c>
      <c r="X274" s="395">
        <v>-3.8309982486865124E-2</v>
      </c>
      <c r="Y274" s="142">
        <v>12295</v>
      </c>
      <c r="Z274" s="395">
        <v>-0.29622209502003438</v>
      </c>
      <c r="AA274" s="142">
        <v>1597</v>
      </c>
      <c r="AB274" s="395">
        <v>-0.32701222081753056</v>
      </c>
      <c r="AC274" s="142">
        <v>12489</v>
      </c>
      <c r="AD274" s="395">
        <v>0.1756565941824344</v>
      </c>
      <c r="AE274" s="142">
        <v>1103</v>
      </c>
      <c r="AF274" s="395">
        <v>-2.5618374558303847E-2</v>
      </c>
      <c r="AG274" s="142">
        <v>837</v>
      </c>
      <c r="AH274" s="395">
        <v>-1.1806375442739103E-2</v>
      </c>
      <c r="AI274" s="142">
        <v>314</v>
      </c>
      <c r="AJ274" s="395">
        <v>4.8148148148148149</v>
      </c>
      <c r="AK274" s="142">
        <v>1245</v>
      </c>
      <c r="AL274" s="395">
        <v>7.4121621621621614</v>
      </c>
      <c r="AM274" s="142">
        <v>3213</v>
      </c>
      <c r="AN274" s="395">
        <v>-3.6581709145427244E-2</v>
      </c>
      <c r="AO274" s="142">
        <v>2424</v>
      </c>
      <c r="AP274" s="395">
        <v>-4.5293422607325717E-2</v>
      </c>
      <c r="AQ274" s="142"/>
      <c r="AR274" s="395" t="s">
        <v>90</v>
      </c>
      <c r="AS274" s="142"/>
      <c r="AT274" s="395" t="s">
        <v>90</v>
      </c>
      <c r="AU274" s="142">
        <v>11144</v>
      </c>
      <c r="AV274" s="395">
        <v>0.97483608009923794</v>
      </c>
      <c r="AW274" s="142">
        <v>1014</v>
      </c>
      <c r="AX274" s="395">
        <v>1.4028436018957344</v>
      </c>
      <c r="AY274" s="142">
        <v>640</v>
      </c>
      <c r="AZ274" s="395">
        <v>3.0595813204508771E-2</v>
      </c>
      <c r="BA274" s="142">
        <v>4421</v>
      </c>
      <c r="BB274" s="395">
        <v>0.75019794140934293</v>
      </c>
    </row>
    <row r="275" spans="1:54" s="155" customFormat="1" hidden="1" outlineLevel="1" x14ac:dyDescent="0.25">
      <c r="A275" s="399"/>
      <c r="B275" s="53" t="s">
        <v>87</v>
      </c>
      <c r="C275" s="142">
        <v>374599</v>
      </c>
      <c r="D275" s="395">
        <v>8.8289382322949139E-2</v>
      </c>
      <c r="E275" s="142">
        <v>292139</v>
      </c>
      <c r="F275" s="395">
        <v>0.11656856749732447</v>
      </c>
      <c r="G275" s="142">
        <v>82460</v>
      </c>
      <c r="H275" s="395">
        <v>-1.3201080308590241E-3</v>
      </c>
      <c r="I275" s="142"/>
      <c r="J275" s="150" t="s">
        <v>90</v>
      </c>
      <c r="K275" s="142"/>
      <c r="L275" s="150" t="s">
        <v>90</v>
      </c>
      <c r="M275" s="142"/>
      <c r="N275" s="150"/>
      <c r="O275" s="142"/>
      <c r="P275" s="150" t="s">
        <v>90</v>
      </c>
      <c r="Q275" s="142">
        <v>132105</v>
      </c>
      <c r="R275" s="395">
        <v>0.17592864581942469</v>
      </c>
      <c r="S275" s="142">
        <v>61947</v>
      </c>
      <c r="T275" s="395">
        <v>7.4275110987791271E-2</v>
      </c>
      <c r="U275" s="142">
        <v>12191</v>
      </c>
      <c r="V275" s="395">
        <v>0.29361205432937187</v>
      </c>
      <c r="W275" s="142">
        <v>12007</v>
      </c>
      <c r="X275" s="395">
        <v>-4.3343159907577089E-2</v>
      </c>
      <c r="Y275" s="142">
        <v>13910</v>
      </c>
      <c r="Z275" s="395">
        <v>-0.18626418626418628</v>
      </c>
      <c r="AA275" s="142">
        <v>1407</v>
      </c>
      <c r="AB275" s="395">
        <v>-0.31864406779661014</v>
      </c>
      <c r="AC275" s="142">
        <v>8577</v>
      </c>
      <c r="AD275" s="395">
        <v>5.6931608133086842E-2</v>
      </c>
      <c r="AE275" s="142">
        <v>10472</v>
      </c>
      <c r="AF275" s="395">
        <v>-3.5194398378477931E-2</v>
      </c>
      <c r="AG275" s="142">
        <v>4036</v>
      </c>
      <c r="AH275" s="395">
        <v>-0.14382689859991515</v>
      </c>
      <c r="AI275" s="142">
        <v>7080</v>
      </c>
      <c r="AJ275" s="395">
        <v>-2.0882312266629843E-2</v>
      </c>
      <c r="AK275" s="142">
        <v>5058</v>
      </c>
      <c r="AL275" s="395">
        <v>6.0822147651006686E-2</v>
      </c>
      <c r="AM275" s="142">
        <v>4870</v>
      </c>
      <c r="AN275" s="395">
        <v>0.11238008222932838</v>
      </c>
      <c r="AO275" s="142">
        <v>3171</v>
      </c>
      <c r="AP275" s="395">
        <v>0.3374103753690425</v>
      </c>
      <c r="AQ275" s="142"/>
      <c r="AR275" s="395" t="s">
        <v>90</v>
      </c>
      <c r="AS275" s="142"/>
      <c r="AT275" s="395" t="s">
        <v>90</v>
      </c>
      <c r="AU275" s="142">
        <v>9346</v>
      </c>
      <c r="AV275" s="395">
        <v>0.80529264052540084</v>
      </c>
      <c r="AW275" s="142">
        <v>543</v>
      </c>
      <c r="AX275" s="395">
        <v>0.4103896103896103</v>
      </c>
      <c r="AY275" s="142">
        <v>512</v>
      </c>
      <c r="AZ275" s="395">
        <v>3.8539553752535483E-2</v>
      </c>
      <c r="BA275" s="142">
        <v>4814</v>
      </c>
      <c r="BB275" s="395">
        <v>1.6954087346024638</v>
      </c>
    </row>
    <row r="276" spans="1:54" s="155" customFormat="1" hidden="1" outlineLevel="1" x14ac:dyDescent="0.25">
      <c r="A276" s="399"/>
      <c r="B276" s="53" t="s">
        <v>88</v>
      </c>
      <c r="C276" s="142">
        <v>375721</v>
      </c>
      <c r="D276" s="395">
        <v>8.0840765424943228E-3</v>
      </c>
      <c r="E276" s="142">
        <v>314689</v>
      </c>
      <c r="F276" s="395">
        <v>1.4216283461927715E-2</v>
      </c>
      <c r="G276" s="142">
        <v>61032</v>
      </c>
      <c r="H276" s="395">
        <v>-2.2393080249879849E-2</v>
      </c>
      <c r="I276" s="142"/>
      <c r="J276" s="150" t="s">
        <v>90</v>
      </c>
      <c r="K276" s="142"/>
      <c r="L276" s="150" t="s">
        <v>90</v>
      </c>
      <c r="M276" s="142"/>
      <c r="N276" s="150"/>
      <c r="O276" s="142"/>
      <c r="P276" s="150" t="s">
        <v>90</v>
      </c>
      <c r="Q276" s="142">
        <v>114554</v>
      </c>
      <c r="R276" s="395">
        <v>-1.8851441051775053E-2</v>
      </c>
      <c r="S276" s="142">
        <v>74183</v>
      </c>
      <c r="T276" s="395">
        <v>8.5435444223340706E-2</v>
      </c>
      <c r="U276" s="142">
        <v>9573</v>
      </c>
      <c r="V276" s="395">
        <v>-1.4109165808444901E-2</v>
      </c>
      <c r="W276" s="142">
        <v>12372</v>
      </c>
      <c r="X276" s="395">
        <v>-5.226340757417347E-3</v>
      </c>
      <c r="Y276" s="142">
        <v>8967</v>
      </c>
      <c r="Z276" s="395">
        <v>-0.25696055684454755</v>
      </c>
      <c r="AA276" s="142">
        <v>1236</v>
      </c>
      <c r="AB276" s="395">
        <v>0.37792642140468224</v>
      </c>
      <c r="AC276" s="142">
        <v>7180</v>
      </c>
      <c r="AD276" s="395">
        <v>9.2181320352905383E-2</v>
      </c>
      <c r="AE276" s="142">
        <v>26054</v>
      </c>
      <c r="AF276" s="395">
        <v>0.32854010504308806</v>
      </c>
      <c r="AG276" s="142">
        <v>10773</v>
      </c>
      <c r="AH276" s="395">
        <v>-0.31390905617118836</v>
      </c>
      <c r="AI276" s="142">
        <v>15938</v>
      </c>
      <c r="AJ276" s="395">
        <v>-2.769643728648119E-2</v>
      </c>
      <c r="AK276" s="142">
        <v>10710</v>
      </c>
      <c r="AL276" s="395">
        <v>0.18525896414342635</v>
      </c>
      <c r="AM276" s="142">
        <v>3932</v>
      </c>
      <c r="AN276" s="395">
        <v>-9.1916859122401884E-2</v>
      </c>
      <c r="AO276" s="142">
        <v>4102</v>
      </c>
      <c r="AP276" s="395">
        <v>0.10954828239112802</v>
      </c>
      <c r="AQ276" s="142"/>
      <c r="AR276" s="395" t="s">
        <v>90</v>
      </c>
      <c r="AS276" s="142"/>
      <c r="AT276" s="395" t="s">
        <v>90</v>
      </c>
      <c r="AU276" s="142">
        <v>10470</v>
      </c>
      <c r="AV276" s="395">
        <v>0.1442622950819672</v>
      </c>
      <c r="AW276" s="142">
        <v>665</v>
      </c>
      <c r="AX276" s="395">
        <v>-0.75251209527353924</v>
      </c>
      <c r="AY276" s="142">
        <v>408</v>
      </c>
      <c r="AZ276" s="395">
        <v>3.2911392405063244E-2</v>
      </c>
      <c r="BA276" s="142">
        <v>3499</v>
      </c>
      <c r="BB276" s="395">
        <v>0.47512647554806064</v>
      </c>
    </row>
    <row r="277" spans="1:54" s="155" customFormat="1" hidden="1" outlineLevel="1" x14ac:dyDescent="0.25">
      <c r="A277" s="399"/>
      <c r="B277" s="53" t="s">
        <v>89</v>
      </c>
      <c r="C277" s="142">
        <v>361689</v>
      </c>
      <c r="D277" s="395">
        <v>2.5259511647551802E-2</v>
      </c>
      <c r="E277" s="142">
        <v>300392</v>
      </c>
      <c r="F277" s="395">
        <v>1.4964708426391082E-2</v>
      </c>
      <c r="G277" s="142">
        <v>61297</v>
      </c>
      <c r="H277" s="395">
        <v>7.8887617706591584E-2</v>
      </c>
      <c r="I277" s="142"/>
      <c r="J277" s="150" t="s">
        <v>90</v>
      </c>
      <c r="K277" s="142"/>
      <c r="L277" s="150" t="s">
        <v>90</v>
      </c>
      <c r="M277" s="142"/>
      <c r="N277" s="150"/>
      <c r="O277" s="142"/>
      <c r="P277" s="150" t="s">
        <v>90</v>
      </c>
      <c r="Q277" s="142">
        <v>113997</v>
      </c>
      <c r="R277" s="395">
        <v>9.7613110081937959E-2</v>
      </c>
      <c r="S277" s="142">
        <v>57398</v>
      </c>
      <c r="T277" s="395">
        <v>-6.5681311347321469E-2</v>
      </c>
      <c r="U277" s="142">
        <v>10502</v>
      </c>
      <c r="V277" s="395">
        <v>0.10118485897032614</v>
      </c>
      <c r="W277" s="142">
        <v>13344</v>
      </c>
      <c r="X277" s="395">
        <v>-9.9595141700404843E-2</v>
      </c>
      <c r="Y277" s="142">
        <v>12380</v>
      </c>
      <c r="Z277" s="395">
        <v>-5.5610649172324389E-2</v>
      </c>
      <c r="AA277" s="142">
        <v>1133</v>
      </c>
      <c r="AB277" s="395">
        <v>0.55418381344307277</v>
      </c>
      <c r="AC277" s="142">
        <v>8559</v>
      </c>
      <c r="AD277" s="395">
        <v>-7.0684039087947848E-2</v>
      </c>
      <c r="AE277" s="142">
        <v>24094</v>
      </c>
      <c r="AF277" s="395">
        <v>0.11078327416901024</v>
      </c>
      <c r="AG277" s="142">
        <v>11138</v>
      </c>
      <c r="AH277" s="395">
        <v>-0.12629432067775337</v>
      </c>
      <c r="AI277" s="142">
        <v>15697</v>
      </c>
      <c r="AJ277" s="395">
        <v>-3.5158891142664017E-2</v>
      </c>
      <c r="AK277" s="142">
        <v>10327</v>
      </c>
      <c r="AL277" s="395">
        <v>-8.4972532340953366E-2</v>
      </c>
      <c r="AM277" s="142">
        <v>2777</v>
      </c>
      <c r="AN277" s="395">
        <v>-0.26959495002630196</v>
      </c>
      <c r="AO277" s="142">
        <v>3239</v>
      </c>
      <c r="AP277" s="395">
        <v>-0.36240157480314961</v>
      </c>
      <c r="AQ277" s="142"/>
      <c r="AR277" s="395" t="s">
        <v>90</v>
      </c>
      <c r="AS277" s="142"/>
      <c r="AT277" s="395" t="s">
        <v>90</v>
      </c>
      <c r="AU277" s="142">
        <v>10477</v>
      </c>
      <c r="AV277" s="395">
        <v>0.2273898781630741</v>
      </c>
      <c r="AW277" s="142">
        <v>820</v>
      </c>
      <c r="AX277" s="395">
        <v>0.45907473309608537</v>
      </c>
      <c r="AY277" s="142">
        <v>282</v>
      </c>
      <c r="AZ277" s="395">
        <v>-0.31386861313868608</v>
      </c>
      <c r="BA277" s="142">
        <v>4152</v>
      </c>
      <c r="BB277" s="395">
        <v>0.4935251798561151</v>
      </c>
    </row>
    <row r="278" spans="1:54" s="155" customFormat="1" ht="15.75" collapsed="1" x14ac:dyDescent="0.25">
      <c r="A278" s="390">
        <v>770498</v>
      </c>
      <c r="B278" s="65">
        <v>1997</v>
      </c>
      <c r="C278" s="66">
        <v>4282379</v>
      </c>
      <c r="D278" s="151">
        <v>3.8034715091718185E-2</v>
      </c>
      <c r="E278" s="66">
        <v>3329382</v>
      </c>
      <c r="F278" s="151">
        <v>4.3921508868865811E-2</v>
      </c>
      <c r="G278" s="66">
        <v>952997</v>
      </c>
      <c r="H278" s="151">
        <v>1.7979736478078046E-2</v>
      </c>
      <c r="I278" s="66"/>
      <c r="J278" s="151" t="s">
        <v>90</v>
      </c>
      <c r="K278" s="66"/>
      <c r="L278" s="151" t="s">
        <v>90</v>
      </c>
      <c r="M278" s="66"/>
      <c r="N278" s="151"/>
      <c r="O278" s="66"/>
      <c r="P278" s="151" t="s">
        <v>90</v>
      </c>
      <c r="Q278" s="66">
        <v>1411290</v>
      </c>
      <c r="R278" s="151">
        <v>8.298187778555377E-2</v>
      </c>
      <c r="S278" s="66">
        <v>684039</v>
      </c>
      <c r="T278" s="151">
        <v>-1.1695712101991829E-2</v>
      </c>
      <c r="U278" s="66">
        <v>120121</v>
      </c>
      <c r="V278" s="151">
        <v>0.20476405395917952</v>
      </c>
      <c r="W278" s="66">
        <v>143789</v>
      </c>
      <c r="X278" s="151">
        <v>5.7505332058542358E-2</v>
      </c>
      <c r="Y278" s="66">
        <v>198900</v>
      </c>
      <c r="Z278" s="151">
        <v>-0.15996198923028193</v>
      </c>
      <c r="AA278" s="66">
        <v>17779</v>
      </c>
      <c r="AB278" s="151">
        <v>-0.26642185179072453</v>
      </c>
      <c r="AC278" s="66">
        <v>134374</v>
      </c>
      <c r="AD278" s="151">
        <v>-6.2020536231580548E-2</v>
      </c>
      <c r="AE278" s="66">
        <v>135127</v>
      </c>
      <c r="AF278" s="151">
        <v>9.3287053892893823E-2</v>
      </c>
      <c r="AG278" s="66">
        <v>67216</v>
      </c>
      <c r="AH278" s="151">
        <v>2.0573632346912341E-2</v>
      </c>
      <c r="AI278" s="66">
        <v>92866</v>
      </c>
      <c r="AJ278" s="151">
        <v>3.5942171255187283E-2</v>
      </c>
      <c r="AK278" s="66">
        <v>65656</v>
      </c>
      <c r="AL278" s="151">
        <v>9.1755628720609161E-2</v>
      </c>
      <c r="AM278" s="66">
        <v>42401</v>
      </c>
      <c r="AN278" s="151">
        <v>7.2932009312491886E-3</v>
      </c>
      <c r="AO278" s="66">
        <v>39916</v>
      </c>
      <c r="AP278" s="151">
        <v>-6.5177170425536946E-2</v>
      </c>
      <c r="AQ278" s="66"/>
      <c r="AR278" s="151" t="s">
        <v>90</v>
      </c>
      <c r="AS278" s="66"/>
      <c r="AT278" s="151" t="s">
        <v>90</v>
      </c>
      <c r="AU278" s="66">
        <v>118091</v>
      </c>
      <c r="AV278" s="151">
        <v>0.3701082479609239</v>
      </c>
      <c r="AW278" s="66">
        <v>8088</v>
      </c>
      <c r="AX278" s="151">
        <v>-0.18484176577302958</v>
      </c>
      <c r="AY278" s="66">
        <v>6330</v>
      </c>
      <c r="AZ278" s="151">
        <v>5.6584877315974058E-2</v>
      </c>
      <c r="BA278" s="66">
        <v>41999</v>
      </c>
      <c r="BB278" s="151">
        <v>0.58720380937984196</v>
      </c>
    </row>
    <row r="279" spans="1:54" s="155" customFormat="1" hidden="1" outlineLevel="1" x14ac:dyDescent="0.25">
      <c r="A279" s="399"/>
      <c r="B279" s="53" t="s">
        <v>78</v>
      </c>
      <c r="C279" s="142">
        <v>353771</v>
      </c>
      <c r="D279" s="395">
        <v>0.12274393436899977</v>
      </c>
      <c r="E279" s="142">
        <v>308732</v>
      </c>
      <c r="F279" s="395">
        <v>0.13484802258433293</v>
      </c>
      <c r="G279" s="142">
        <v>45039</v>
      </c>
      <c r="H279" s="395">
        <v>4.6250696896487531E-2</v>
      </c>
      <c r="I279" s="142"/>
      <c r="J279" s="150" t="s">
        <v>90</v>
      </c>
      <c r="K279" s="142"/>
      <c r="L279" s="150" t="s">
        <v>90</v>
      </c>
      <c r="M279" s="142"/>
      <c r="N279" s="150"/>
      <c r="O279" s="142"/>
      <c r="P279" s="150" t="s">
        <v>90</v>
      </c>
      <c r="Q279" s="142">
        <v>116074</v>
      </c>
      <c r="R279" s="395">
        <v>0.28303930671618693</v>
      </c>
      <c r="S279" s="142">
        <v>62698</v>
      </c>
      <c r="T279" s="395">
        <v>0.10471324112413005</v>
      </c>
      <c r="U279" s="142">
        <v>8362</v>
      </c>
      <c r="V279" s="395">
        <v>-0.19735073910539447</v>
      </c>
      <c r="W279" s="142">
        <v>12780</v>
      </c>
      <c r="X279" s="395">
        <v>4.5740937730136544E-2</v>
      </c>
      <c r="Y279" s="142">
        <v>15721</v>
      </c>
      <c r="Z279" s="395">
        <v>-5.4717094582406367E-2</v>
      </c>
      <c r="AA279" s="142">
        <v>1302</v>
      </c>
      <c r="AB279" s="395">
        <v>0.52637749120750299</v>
      </c>
      <c r="AC279" s="142">
        <v>20175</v>
      </c>
      <c r="AD279" s="395">
        <v>-2.0107824566516053E-2</v>
      </c>
      <c r="AE279" s="142">
        <v>18815</v>
      </c>
      <c r="AF279" s="395">
        <v>-3.0903940252382189E-2</v>
      </c>
      <c r="AG279" s="142">
        <v>8485</v>
      </c>
      <c r="AH279" s="395">
        <v>-0.10078423060618902</v>
      </c>
      <c r="AI279" s="142">
        <v>14839</v>
      </c>
      <c r="AJ279" s="395">
        <v>0.33276450511945388</v>
      </c>
      <c r="AK279" s="142">
        <v>10763</v>
      </c>
      <c r="AL279" s="395">
        <v>0.47196389496717717</v>
      </c>
      <c r="AM279" s="142">
        <v>3437</v>
      </c>
      <c r="AN279" s="395">
        <v>0.42554956449605963</v>
      </c>
      <c r="AO279" s="142">
        <v>3799</v>
      </c>
      <c r="AP279" s="395">
        <v>-4.9774887443721827E-2</v>
      </c>
      <c r="AQ279" s="142"/>
      <c r="AR279" s="395" t="s">
        <v>90</v>
      </c>
      <c r="AS279" s="142"/>
      <c r="AT279" s="395" t="s">
        <v>90</v>
      </c>
      <c r="AU279" s="142">
        <v>7508</v>
      </c>
      <c r="AV279" s="395">
        <v>0.334281144481962</v>
      </c>
      <c r="AW279" s="142">
        <v>682</v>
      </c>
      <c r="AX279" s="395">
        <v>-0.72355087150385078</v>
      </c>
      <c r="AY279" s="142">
        <v>638</v>
      </c>
      <c r="AZ279" s="395">
        <v>-7.4020319303338189E-2</v>
      </c>
      <c r="BA279" s="142">
        <v>2514</v>
      </c>
      <c r="BB279" s="395">
        <v>1.0725474031327287</v>
      </c>
    </row>
    <row r="280" spans="1:54" s="155" customFormat="1" hidden="1" outlineLevel="1" x14ac:dyDescent="0.25">
      <c r="A280" s="399"/>
      <c r="B280" s="53" t="s">
        <v>79</v>
      </c>
      <c r="C280" s="142">
        <v>342208</v>
      </c>
      <c r="D280" s="395">
        <v>6.5020104818932056E-2</v>
      </c>
      <c r="E280" s="142">
        <v>298887</v>
      </c>
      <c r="F280" s="395">
        <v>9.3690423480421448E-2</v>
      </c>
      <c r="G280" s="142">
        <v>43321</v>
      </c>
      <c r="H280" s="395">
        <v>-9.8099223450544448E-2</v>
      </c>
      <c r="I280" s="142"/>
      <c r="J280" s="150" t="s">
        <v>90</v>
      </c>
      <c r="K280" s="142"/>
      <c r="L280" s="150" t="s">
        <v>90</v>
      </c>
      <c r="M280" s="142"/>
      <c r="N280" s="150"/>
      <c r="O280" s="142"/>
      <c r="P280" s="150" t="s">
        <v>90</v>
      </c>
      <c r="Q280" s="142">
        <v>107127</v>
      </c>
      <c r="R280" s="395">
        <v>8.4907284567007357E-2</v>
      </c>
      <c r="S280" s="142">
        <v>67935</v>
      </c>
      <c r="T280" s="395">
        <v>0.16251411752626721</v>
      </c>
      <c r="U280" s="142">
        <v>7906</v>
      </c>
      <c r="V280" s="395">
        <v>-0.22093023255813948</v>
      </c>
      <c r="W280" s="142">
        <v>12456</v>
      </c>
      <c r="X280" s="395">
        <v>7.7229092795987109E-2</v>
      </c>
      <c r="Y280" s="142">
        <v>21419</v>
      </c>
      <c r="Z280" s="395">
        <v>-0.18984038126938496</v>
      </c>
      <c r="AA280" s="142">
        <v>1432</v>
      </c>
      <c r="AB280" s="395">
        <v>0.2323580034423407</v>
      </c>
      <c r="AC280" s="142">
        <v>15338</v>
      </c>
      <c r="AD280" s="395">
        <v>2.0696080388633797E-2</v>
      </c>
      <c r="AE280" s="142">
        <v>15923</v>
      </c>
      <c r="AF280" s="395">
        <v>1.0984126984126874E-2</v>
      </c>
      <c r="AG280" s="142">
        <v>8337</v>
      </c>
      <c r="AH280" s="395">
        <v>0.15470914127423829</v>
      </c>
      <c r="AI280" s="142">
        <v>14600</v>
      </c>
      <c r="AJ280" s="395">
        <v>0.57225931509799688</v>
      </c>
      <c r="AK280" s="142">
        <v>9583</v>
      </c>
      <c r="AL280" s="395">
        <v>0.58344348975545279</v>
      </c>
      <c r="AM280" s="142">
        <v>3294</v>
      </c>
      <c r="AN280" s="395">
        <v>0.280217644772639</v>
      </c>
      <c r="AO280" s="142">
        <v>4043</v>
      </c>
      <c r="AP280" s="395">
        <v>-1.7283950617283939E-3</v>
      </c>
      <c r="AQ280" s="142"/>
      <c r="AR280" s="395" t="s">
        <v>90</v>
      </c>
      <c r="AS280" s="142"/>
      <c r="AT280" s="395" t="s">
        <v>90</v>
      </c>
      <c r="AU280" s="142">
        <v>6236</v>
      </c>
      <c r="AV280" s="395">
        <v>0.69043101111412297</v>
      </c>
      <c r="AW280" s="142">
        <v>1017</v>
      </c>
      <c r="AX280" s="395">
        <v>4.7373841400617955E-2</v>
      </c>
      <c r="AY280" s="142">
        <v>675</v>
      </c>
      <c r="AZ280" s="395">
        <v>0.9285714285714286</v>
      </c>
      <c r="BA280" s="142">
        <v>1408</v>
      </c>
      <c r="BB280" s="395">
        <v>0.18818565400843879</v>
      </c>
    </row>
    <row r="281" spans="1:54" s="155" customFormat="1" hidden="1" outlineLevel="1" x14ac:dyDescent="0.25">
      <c r="A281" s="399"/>
      <c r="B281" s="53" t="s">
        <v>80</v>
      </c>
      <c r="C281" s="142">
        <v>401341</v>
      </c>
      <c r="D281" s="395">
        <v>9.4613133470248245E-2</v>
      </c>
      <c r="E281" s="142">
        <v>334059</v>
      </c>
      <c r="F281" s="395">
        <v>9.3364710194970835E-2</v>
      </c>
      <c r="G281" s="142">
        <v>67282</v>
      </c>
      <c r="H281" s="395">
        <v>0.10085408553944819</v>
      </c>
      <c r="I281" s="142"/>
      <c r="J281" s="150" t="s">
        <v>90</v>
      </c>
      <c r="K281" s="142"/>
      <c r="L281" s="150" t="s">
        <v>90</v>
      </c>
      <c r="M281" s="142"/>
      <c r="N281" s="150"/>
      <c r="O281" s="142"/>
      <c r="P281" s="150" t="s">
        <v>90</v>
      </c>
      <c r="Q281" s="142">
        <v>124166</v>
      </c>
      <c r="R281" s="395">
        <v>3.9820452052155897E-2</v>
      </c>
      <c r="S281" s="142">
        <v>74541</v>
      </c>
      <c r="T281" s="395">
        <v>5.9227260455004149E-2</v>
      </c>
      <c r="U281" s="142">
        <v>9538</v>
      </c>
      <c r="V281" s="395">
        <v>-0.14249752764541945</v>
      </c>
      <c r="W281" s="142">
        <v>11495</v>
      </c>
      <c r="X281" s="395">
        <v>0.12190122974819451</v>
      </c>
      <c r="Y281" s="142">
        <v>29472</v>
      </c>
      <c r="Z281" s="395">
        <v>6.2092327651446899E-2</v>
      </c>
      <c r="AA281" s="142">
        <v>1523</v>
      </c>
      <c r="AB281" s="395">
        <v>5.3979238754325198E-2</v>
      </c>
      <c r="AC281" s="142">
        <v>12141</v>
      </c>
      <c r="AD281" s="395">
        <v>6.7997888810696683E-2</v>
      </c>
      <c r="AE281" s="142">
        <v>17213</v>
      </c>
      <c r="AF281" s="395">
        <v>0.15021717340461072</v>
      </c>
      <c r="AG281" s="142">
        <v>9129</v>
      </c>
      <c r="AH281" s="395">
        <v>0.34171075837742504</v>
      </c>
      <c r="AI281" s="142">
        <v>15384</v>
      </c>
      <c r="AJ281" s="395">
        <v>0.54132852419597244</v>
      </c>
      <c r="AK281" s="142">
        <v>10551</v>
      </c>
      <c r="AL281" s="395">
        <v>0.32616892911010553</v>
      </c>
      <c r="AM281" s="142">
        <v>3777</v>
      </c>
      <c r="AN281" s="395">
        <v>0.54163265306122454</v>
      </c>
      <c r="AO281" s="142">
        <v>4708</v>
      </c>
      <c r="AP281" s="395">
        <v>0.3390216154721275</v>
      </c>
      <c r="AQ281" s="142"/>
      <c r="AR281" s="395" t="s">
        <v>90</v>
      </c>
      <c r="AS281" s="142"/>
      <c r="AT281" s="395" t="s">
        <v>90</v>
      </c>
      <c r="AU281" s="142">
        <v>7056</v>
      </c>
      <c r="AV281" s="395">
        <v>0.58597437626432902</v>
      </c>
      <c r="AW281" s="142">
        <v>1192</v>
      </c>
      <c r="AX281" s="395">
        <v>1.3605442176870763E-2</v>
      </c>
      <c r="AY281" s="142">
        <v>370</v>
      </c>
      <c r="AZ281" s="395">
        <v>0.53526970954356856</v>
      </c>
      <c r="BA281" s="142">
        <v>1594</v>
      </c>
      <c r="BB281" s="395">
        <v>5.9840425531914931E-2</v>
      </c>
    </row>
    <row r="282" spans="1:54" s="155" customFormat="1" hidden="1" outlineLevel="1" x14ac:dyDescent="0.25">
      <c r="A282" s="399"/>
      <c r="B282" s="53" t="s">
        <v>81</v>
      </c>
      <c r="C282" s="142">
        <v>367259</v>
      </c>
      <c r="D282" s="395">
        <v>-1.9808850729020167E-2</v>
      </c>
      <c r="E282" s="142">
        <v>266345</v>
      </c>
      <c r="F282" s="395">
        <v>-1.5269433404196286E-2</v>
      </c>
      <c r="G282" s="142">
        <v>100914</v>
      </c>
      <c r="H282" s="395">
        <v>-3.1591271136019006E-2</v>
      </c>
      <c r="I282" s="142"/>
      <c r="J282" s="150" t="s">
        <v>90</v>
      </c>
      <c r="K282" s="142"/>
      <c r="L282" s="150" t="s">
        <v>90</v>
      </c>
      <c r="M282" s="142"/>
      <c r="N282" s="150"/>
      <c r="O282" s="142"/>
      <c r="P282" s="150" t="s">
        <v>90</v>
      </c>
      <c r="Q282" s="142">
        <v>104650</v>
      </c>
      <c r="R282" s="395">
        <v>3.2326161798506448E-2</v>
      </c>
      <c r="S282" s="142">
        <v>58799</v>
      </c>
      <c r="T282" s="395">
        <v>-6.5722781644927952E-3</v>
      </c>
      <c r="U282" s="142">
        <v>6865</v>
      </c>
      <c r="V282" s="395">
        <v>-0.27223576804834093</v>
      </c>
      <c r="W282" s="142">
        <v>10185</v>
      </c>
      <c r="X282" s="395">
        <v>3.1810353560935978E-2</v>
      </c>
      <c r="Y282" s="142">
        <v>28942</v>
      </c>
      <c r="Z282" s="395">
        <v>-0.26691995947315095</v>
      </c>
      <c r="AA282" s="142">
        <v>1497</v>
      </c>
      <c r="AB282" s="395">
        <v>-0.24849397590361444</v>
      </c>
      <c r="AC282" s="142">
        <v>13162</v>
      </c>
      <c r="AD282" s="395">
        <v>5.0438946528331918E-2</v>
      </c>
      <c r="AE282" s="142">
        <v>14158</v>
      </c>
      <c r="AF282" s="395">
        <v>0.60448776065276522</v>
      </c>
      <c r="AG282" s="142">
        <v>3189</v>
      </c>
      <c r="AH282" s="395">
        <v>-0.29680264608599782</v>
      </c>
      <c r="AI282" s="142">
        <v>4284</v>
      </c>
      <c r="AJ282" s="395">
        <v>0.49268292682926829</v>
      </c>
      <c r="AK282" s="142">
        <v>3622</v>
      </c>
      <c r="AL282" s="395">
        <v>0.29264810849393297</v>
      </c>
      <c r="AM282" s="142">
        <v>4043</v>
      </c>
      <c r="AN282" s="395">
        <v>0.13122551762730827</v>
      </c>
      <c r="AO282" s="142">
        <v>3521</v>
      </c>
      <c r="AP282" s="395">
        <v>-0.13083189335966428</v>
      </c>
      <c r="AQ282" s="142"/>
      <c r="AR282" s="395" t="s">
        <v>90</v>
      </c>
      <c r="AS282" s="142"/>
      <c r="AT282" s="395" t="s">
        <v>90</v>
      </c>
      <c r="AU282" s="142">
        <v>6677</v>
      </c>
      <c r="AV282" s="395">
        <v>-4.8589341692789945E-2</v>
      </c>
      <c r="AW282" s="142">
        <v>523</v>
      </c>
      <c r="AX282" s="395">
        <v>-0.50047755491881563</v>
      </c>
      <c r="AY282" s="142">
        <v>345</v>
      </c>
      <c r="AZ282" s="395">
        <v>4.5454545454545414E-2</v>
      </c>
      <c r="BA282" s="142">
        <v>1747</v>
      </c>
      <c r="BB282" s="395">
        <v>0.20983379501385047</v>
      </c>
    </row>
    <row r="283" spans="1:54" s="155" customFormat="1" hidden="1" outlineLevel="1" x14ac:dyDescent="0.25">
      <c r="A283" s="399"/>
      <c r="B283" s="53" t="s">
        <v>82</v>
      </c>
      <c r="C283" s="142">
        <v>295457</v>
      </c>
      <c r="D283" s="395">
        <v>-4.0078884185150376E-2</v>
      </c>
      <c r="E283" s="142">
        <v>224867</v>
      </c>
      <c r="F283" s="395">
        <v>3.0645017396735419E-3</v>
      </c>
      <c r="G283" s="142">
        <v>70590</v>
      </c>
      <c r="H283" s="395">
        <v>-0.15575329195220844</v>
      </c>
      <c r="I283" s="142"/>
      <c r="J283" s="150" t="s">
        <v>90</v>
      </c>
      <c r="K283" s="142"/>
      <c r="L283" s="150" t="s">
        <v>90</v>
      </c>
      <c r="M283" s="142"/>
      <c r="N283" s="150"/>
      <c r="O283" s="142"/>
      <c r="P283" s="150" t="s">
        <v>90</v>
      </c>
      <c r="Q283" s="142">
        <v>105268</v>
      </c>
      <c r="R283" s="395">
        <v>-4.0986817531680764E-2</v>
      </c>
      <c r="S283" s="142">
        <v>55930</v>
      </c>
      <c r="T283" s="395">
        <v>0.12818961169944521</v>
      </c>
      <c r="U283" s="142">
        <v>6954</v>
      </c>
      <c r="V283" s="395">
        <v>8.7032201914707397E-3</v>
      </c>
      <c r="W283" s="142">
        <v>7415</v>
      </c>
      <c r="X283" s="395">
        <v>-0.1610092781172211</v>
      </c>
      <c r="Y283" s="142">
        <v>22857</v>
      </c>
      <c r="Z283" s="395">
        <v>-0.10662497557162398</v>
      </c>
      <c r="AA283" s="142">
        <v>2579</v>
      </c>
      <c r="AB283" s="395">
        <v>-0.19607231920199497</v>
      </c>
      <c r="AC283" s="142">
        <v>7875</v>
      </c>
      <c r="AD283" s="395">
        <v>-0.13877952755905509</v>
      </c>
      <c r="AE283" s="142">
        <v>1119</v>
      </c>
      <c r="AF283" s="395">
        <v>7.6744186046511622</v>
      </c>
      <c r="AG283" s="142">
        <v>50</v>
      </c>
      <c r="AH283" s="395">
        <v>0.35135135135135132</v>
      </c>
      <c r="AI283" s="142">
        <v>328</v>
      </c>
      <c r="AJ283" s="395">
        <v>0.59223300970873782</v>
      </c>
      <c r="AK283" s="142">
        <v>58</v>
      </c>
      <c r="AL283" s="395">
        <v>-0.50427350427350426</v>
      </c>
      <c r="AM283" s="142">
        <v>3031</v>
      </c>
      <c r="AN283" s="395">
        <v>4.1938810587830888E-2</v>
      </c>
      <c r="AO283" s="142">
        <v>2859</v>
      </c>
      <c r="AP283" s="395">
        <v>-0.11073094867807154</v>
      </c>
      <c r="AQ283" s="142"/>
      <c r="AR283" s="395" t="s">
        <v>90</v>
      </c>
      <c r="AS283" s="142"/>
      <c r="AT283" s="395" t="s">
        <v>90</v>
      </c>
      <c r="AU283" s="142">
        <v>6140</v>
      </c>
      <c r="AV283" s="395">
        <v>1.5215605749486651</v>
      </c>
      <c r="AW283" s="142">
        <v>338</v>
      </c>
      <c r="AX283" s="395">
        <v>-0.28691983122362874</v>
      </c>
      <c r="AY283" s="142">
        <v>400</v>
      </c>
      <c r="AZ283" s="395">
        <v>0.14285714285714279</v>
      </c>
      <c r="BA283" s="142">
        <v>1596</v>
      </c>
      <c r="BB283" s="395">
        <v>0.29021827000808398</v>
      </c>
    </row>
    <row r="284" spans="1:54" s="155" customFormat="1" hidden="1" outlineLevel="1" x14ac:dyDescent="0.25">
      <c r="A284" s="399"/>
      <c r="B284" s="53" t="s">
        <v>83</v>
      </c>
      <c r="C284" s="142">
        <v>278294</v>
      </c>
      <c r="D284" s="395">
        <v>-9.7959263052807666E-2</v>
      </c>
      <c r="E284" s="142">
        <v>194192</v>
      </c>
      <c r="F284" s="395">
        <v>-0.14455878206935435</v>
      </c>
      <c r="G284" s="142">
        <v>84102</v>
      </c>
      <c r="H284" s="395">
        <v>3.1825096923001395E-2</v>
      </c>
      <c r="I284" s="142"/>
      <c r="J284" s="150" t="s">
        <v>90</v>
      </c>
      <c r="K284" s="142"/>
      <c r="L284" s="150" t="s">
        <v>90</v>
      </c>
      <c r="M284" s="142"/>
      <c r="N284" s="150"/>
      <c r="O284" s="142"/>
      <c r="P284" s="150" t="s">
        <v>90</v>
      </c>
      <c r="Q284" s="142">
        <v>95546</v>
      </c>
      <c r="R284" s="395">
        <v>-0.12241673861528002</v>
      </c>
      <c r="S284" s="142">
        <v>41609</v>
      </c>
      <c r="T284" s="395">
        <v>-0.22520157160680032</v>
      </c>
      <c r="U284" s="142">
        <v>5481</v>
      </c>
      <c r="V284" s="395">
        <v>-0.29838709677419351</v>
      </c>
      <c r="W284" s="142">
        <v>8524</v>
      </c>
      <c r="X284" s="395">
        <v>8.0416272469252537E-3</v>
      </c>
      <c r="Y284" s="142">
        <v>15937</v>
      </c>
      <c r="Z284" s="395">
        <v>-9.2167473654229615E-2</v>
      </c>
      <c r="AA284" s="142">
        <v>3324</v>
      </c>
      <c r="AB284" s="395">
        <v>-0.28238341968911918</v>
      </c>
      <c r="AC284" s="142">
        <v>9271</v>
      </c>
      <c r="AD284" s="395">
        <v>-0.1975244525231542</v>
      </c>
      <c r="AE284" s="142">
        <v>579</v>
      </c>
      <c r="AF284" s="395">
        <v>2.3662790697674421</v>
      </c>
      <c r="AG284" s="142">
        <v>367</v>
      </c>
      <c r="AH284" s="395">
        <v>2.5139664804469275E-2</v>
      </c>
      <c r="AI284" s="142">
        <v>204</v>
      </c>
      <c r="AJ284" s="395">
        <v>3</v>
      </c>
      <c r="AK284" s="142">
        <v>71</v>
      </c>
      <c r="AL284" s="395">
        <v>-0.28282828282828287</v>
      </c>
      <c r="AM284" s="142">
        <v>2577</v>
      </c>
      <c r="AN284" s="395">
        <v>-9.8635886673662077E-2</v>
      </c>
      <c r="AO284" s="142">
        <v>3073</v>
      </c>
      <c r="AP284" s="395">
        <v>-0.17481203007518797</v>
      </c>
      <c r="AQ284" s="142"/>
      <c r="AR284" s="395" t="s">
        <v>90</v>
      </c>
      <c r="AS284" s="142"/>
      <c r="AT284" s="395" t="s">
        <v>90</v>
      </c>
      <c r="AU284" s="142">
        <v>5181</v>
      </c>
      <c r="AV284" s="395">
        <v>0.24125539051269773</v>
      </c>
      <c r="AW284" s="142">
        <v>494</v>
      </c>
      <c r="AX284" s="395">
        <v>-0.4386363636363636</v>
      </c>
      <c r="AY284" s="142">
        <v>431</v>
      </c>
      <c r="AZ284" s="395">
        <v>3.6057692307692291E-2</v>
      </c>
      <c r="BA284" s="142">
        <v>1464</v>
      </c>
      <c r="BB284" s="395">
        <v>-0.10513447432762835</v>
      </c>
    </row>
    <row r="285" spans="1:54" s="155" customFormat="1" hidden="1" outlineLevel="1" x14ac:dyDescent="0.25">
      <c r="A285" s="399"/>
      <c r="B285" s="53" t="s">
        <v>84</v>
      </c>
      <c r="C285" s="142">
        <v>323055</v>
      </c>
      <c r="D285" s="395">
        <v>-6.9115752893750271E-2</v>
      </c>
      <c r="E285" s="142">
        <v>228036</v>
      </c>
      <c r="F285" s="395">
        <v>-8.136677489787858E-2</v>
      </c>
      <c r="G285" s="142">
        <v>95019</v>
      </c>
      <c r="H285" s="395">
        <v>-3.8337364761605985E-2</v>
      </c>
      <c r="I285" s="142"/>
      <c r="J285" s="150" t="s">
        <v>90</v>
      </c>
      <c r="K285" s="142"/>
      <c r="L285" s="150" t="s">
        <v>90</v>
      </c>
      <c r="M285" s="142"/>
      <c r="N285" s="150"/>
      <c r="O285" s="142"/>
      <c r="P285" s="150" t="s">
        <v>90</v>
      </c>
      <c r="Q285" s="142">
        <v>101894</v>
      </c>
      <c r="R285" s="395">
        <v>-7.3556153622345022E-2</v>
      </c>
      <c r="S285" s="142">
        <v>47919</v>
      </c>
      <c r="T285" s="395">
        <v>-2.2240812911914154E-2</v>
      </c>
      <c r="U285" s="142">
        <v>10279</v>
      </c>
      <c r="V285" s="395">
        <v>-7.3880529777457404E-2</v>
      </c>
      <c r="W285" s="142">
        <v>12718</v>
      </c>
      <c r="X285" s="395">
        <v>-0.16400446986130279</v>
      </c>
      <c r="Y285" s="142">
        <v>17773</v>
      </c>
      <c r="Z285" s="395">
        <v>-0.27860534967731465</v>
      </c>
      <c r="AA285" s="142">
        <v>2713</v>
      </c>
      <c r="AB285" s="395">
        <v>-0.34642254878342571</v>
      </c>
      <c r="AC285" s="142">
        <v>11639</v>
      </c>
      <c r="AD285" s="395">
        <v>-0.32660263827817637</v>
      </c>
      <c r="AE285" s="142">
        <v>1431</v>
      </c>
      <c r="AF285" s="395">
        <v>1.3497536945812807</v>
      </c>
      <c r="AG285" s="142">
        <v>1355</v>
      </c>
      <c r="AH285" s="395">
        <v>1.8646934460887947</v>
      </c>
      <c r="AI285" s="142">
        <v>47</v>
      </c>
      <c r="AJ285" s="395">
        <v>0.6785714285714286</v>
      </c>
      <c r="AK285" s="142">
        <v>146</v>
      </c>
      <c r="AL285" s="395">
        <v>-0.30805687203791465</v>
      </c>
      <c r="AM285" s="142">
        <v>3347</v>
      </c>
      <c r="AN285" s="395">
        <v>-9.7600431383122133E-2</v>
      </c>
      <c r="AO285" s="142">
        <v>3008</v>
      </c>
      <c r="AP285" s="395">
        <v>-6.2344139650872821E-2</v>
      </c>
      <c r="AQ285" s="142"/>
      <c r="AR285" s="395" t="s">
        <v>90</v>
      </c>
      <c r="AS285" s="142"/>
      <c r="AT285" s="395" t="s">
        <v>90</v>
      </c>
      <c r="AU285" s="142">
        <v>8500</v>
      </c>
      <c r="AV285" s="395">
        <v>0.52548456568557067</v>
      </c>
      <c r="AW285" s="142">
        <v>1206</v>
      </c>
      <c r="AX285" s="395">
        <v>1.2927756653992395</v>
      </c>
      <c r="AY285" s="142">
        <v>601</v>
      </c>
      <c r="AZ285" s="395">
        <v>0.1761252446183954</v>
      </c>
      <c r="BA285" s="142">
        <v>3346</v>
      </c>
      <c r="BB285" s="395">
        <v>0.71765913757700206</v>
      </c>
    </row>
    <row r="286" spans="1:54" s="155" customFormat="1" hidden="1" outlineLevel="1" x14ac:dyDescent="0.25">
      <c r="A286" s="399"/>
      <c r="B286" s="53" t="s">
        <v>85</v>
      </c>
      <c r="C286" s="142">
        <v>375121</v>
      </c>
      <c r="D286" s="395">
        <v>3.6890332388915814E-2</v>
      </c>
      <c r="E286" s="142">
        <v>252578</v>
      </c>
      <c r="F286" s="395">
        <v>3.2093296938592086E-2</v>
      </c>
      <c r="G286" s="142">
        <v>122543</v>
      </c>
      <c r="H286" s="395">
        <v>4.6919718755072504E-2</v>
      </c>
      <c r="I286" s="142"/>
      <c r="J286" s="150" t="s">
        <v>90</v>
      </c>
      <c r="K286" s="142"/>
      <c r="L286" s="150" t="s">
        <v>90</v>
      </c>
      <c r="M286" s="142"/>
      <c r="N286" s="150"/>
      <c r="O286" s="142"/>
      <c r="P286" s="150" t="s">
        <v>90</v>
      </c>
      <c r="Q286" s="142">
        <v>114099</v>
      </c>
      <c r="R286" s="395">
        <v>-2.4305585913251271E-3</v>
      </c>
      <c r="S286" s="142">
        <v>47871</v>
      </c>
      <c r="T286" s="395">
        <v>6.6882103855582686E-2</v>
      </c>
      <c r="U286" s="142">
        <v>7625</v>
      </c>
      <c r="V286" s="395">
        <v>-1.0639678214610093E-2</v>
      </c>
      <c r="W286" s="142">
        <v>11453</v>
      </c>
      <c r="X286" s="395">
        <v>2.9853430446902252E-2</v>
      </c>
      <c r="Y286" s="142">
        <v>24913</v>
      </c>
      <c r="Z286" s="395">
        <v>1.4910172322483373E-2</v>
      </c>
      <c r="AA286" s="142">
        <v>3802</v>
      </c>
      <c r="AB286" s="395">
        <v>-6.6077130926062377E-2</v>
      </c>
      <c r="AC286" s="142">
        <v>19136</v>
      </c>
      <c r="AD286" s="395">
        <v>-8.5888984427247572E-2</v>
      </c>
      <c r="AE286" s="142">
        <v>1071</v>
      </c>
      <c r="AF286" s="395">
        <v>5.865384615384615</v>
      </c>
      <c r="AG286" s="142">
        <v>938</v>
      </c>
      <c r="AH286" s="395">
        <v>0.32861189801699719</v>
      </c>
      <c r="AI286" s="142">
        <v>12</v>
      </c>
      <c r="AJ286" s="395">
        <v>-0.82857142857142851</v>
      </c>
      <c r="AK286" s="142">
        <v>106</v>
      </c>
      <c r="AL286" s="395">
        <v>-0.5267857142857143</v>
      </c>
      <c r="AM286" s="142">
        <v>2743</v>
      </c>
      <c r="AN286" s="395">
        <v>-2.971347718429429E-2</v>
      </c>
      <c r="AO286" s="142">
        <v>4001</v>
      </c>
      <c r="AP286" s="395">
        <v>0.36134739707383456</v>
      </c>
      <c r="AQ286" s="142"/>
      <c r="AR286" s="395" t="s">
        <v>90</v>
      </c>
      <c r="AS286" s="142"/>
      <c r="AT286" s="395" t="s">
        <v>90</v>
      </c>
      <c r="AU286" s="142">
        <v>10387</v>
      </c>
      <c r="AV286" s="395">
        <v>0.2863157894736843</v>
      </c>
      <c r="AW286" s="142">
        <v>414</v>
      </c>
      <c r="AX286" s="395">
        <v>-1.8957345971563955E-2</v>
      </c>
      <c r="AY286" s="142">
        <v>611</v>
      </c>
      <c r="AZ286" s="395">
        <v>0.50864197530864197</v>
      </c>
      <c r="BA286" s="142">
        <v>3328</v>
      </c>
      <c r="BB286" s="395">
        <v>1.7211774325429272</v>
      </c>
    </row>
    <row r="287" spans="1:54" s="155" customFormat="1" hidden="1" outlineLevel="1" x14ac:dyDescent="0.25">
      <c r="A287" s="399"/>
      <c r="B287" s="53" t="s">
        <v>86</v>
      </c>
      <c r="C287" s="142">
        <v>319267</v>
      </c>
      <c r="D287" s="395">
        <v>-8.6691725881935633E-2</v>
      </c>
      <c r="E287" s="142">
        <v>213726</v>
      </c>
      <c r="F287" s="395">
        <v>-0.15076548959148728</v>
      </c>
      <c r="G287" s="142">
        <v>105541</v>
      </c>
      <c r="H287" s="395">
        <v>7.801599542404225E-2</v>
      </c>
      <c r="I287" s="142"/>
      <c r="J287" s="150" t="s">
        <v>90</v>
      </c>
      <c r="K287" s="142"/>
      <c r="L287" s="150" t="s">
        <v>90</v>
      </c>
      <c r="M287" s="142"/>
      <c r="N287" s="150"/>
      <c r="O287" s="142"/>
      <c r="P287" s="150" t="s">
        <v>90</v>
      </c>
      <c r="Q287" s="142">
        <v>101373</v>
      </c>
      <c r="R287" s="395">
        <v>-0.16688856015779097</v>
      </c>
      <c r="S287" s="142">
        <v>47391</v>
      </c>
      <c r="T287" s="395">
        <v>-0.15894368821765137</v>
      </c>
      <c r="U287" s="142">
        <v>8024</v>
      </c>
      <c r="V287" s="395">
        <v>4.5336112558624242E-2</v>
      </c>
      <c r="W287" s="142">
        <v>9136</v>
      </c>
      <c r="X287" s="395">
        <v>0.14185726784151975</v>
      </c>
      <c r="Y287" s="142">
        <v>17470</v>
      </c>
      <c r="Z287" s="395">
        <v>-0.21288578508673128</v>
      </c>
      <c r="AA287" s="142">
        <v>2373</v>
      </c>
      <c r="AB287" s="395">
        <v>-0.49542844992557944</v>
      </c>
      <c r="AC287" s="142">
        <v>10623</v>
      </c>
      <c r="AD287" s="395">
        <v>-0.22550306211723536</v>
      </c>
      <c r="AE287" s="142">
        <v>1132</v>
      </c>
      <c r="AF287" s="395">
        <v>3.9004329004329001</v>
      </c>
      <c r="AG287" s="142">
        <v>847</v>
      </c>
      <c r="AH287" s="395">
        <v>-7.0339976553340788E-3</v>
      </c>
      <c r="AI287" s="142">
        <v>54</v>
      </c>
      <c r="AJ287" s="395">
        <v>-0.8193979933110368</v>
      </c>
      <c r="AK287" s="142">
        <v>148</v>
      </c>
      <c r="AL287" s="395">
        <v>-0.55421686746987953</v>
      </c>
      <c r="AM287" s="142">
        <v>3335</v>
      </c>
      <c r="AN287" s="395">
        <v>-0.11912308505018487</v>
      </c>
      <c r="AO287" s="142">
        <v>2539</v>
      </c>
      <c r="AP287" s="395">
        <v>-0.27807790730736426</v>
      </c>
      <c r="AQ287" s="142"/>
      <c r="AR287" s="395" t="s">
        <v>90</v>
      </c>
      <c r="AS287" s="142"/>
      <c r="AT287" s="395" t="s">
        <v>90</v>
      </c>
      <c r="AU287" s="142">
        <v>5643</v>
      </c>
      <c r="AV287" s="395">
        <v>6.6931366988088437E-2</v>
      </c>
      <c r="AW287" s="142">
        <v>422</v>
      </c>
      <c r="AX287" s="395">
        <v>-0.27241379310344827</v>
      </c>
      <c r="AY287" s="142">
        <v>621</v>
      </c>
      <c r="AZ287" s="395">
        <v>0.25454545454545463</v>
      </c>
      <c r="BA287" s="142">
        <v>2526</v>
      </c>
      <c r="BB287" s="395">
        <v>0.3315761729045863</v>
      </c>
    </row>
    <row r="288" spans="1:54" s="155" customFormat="1" hidden="1" outlineLevel="1" x14ac:dyDescent="0.25">
      <c r="A288" s="399"/>
      <c r="B288" s="53" t="s">
        <v>87</v>
      </c>
      <c r="C288" s="142">
        <v>344209</v>
      </c>
      <c r="D288" s="395">
        <v>-2.421814759377694E-2</v>
      </c>
      <c r="E288" s="142">
        <v>261640</v>
      </c>
      <c r="F288" s="395">
        <v>-1.3066570100790598E-2</v>
      </c>
      <c r="G288" s="142">
        <v>82569</v>
      </c>
      <c r="H288" s="395">
        <v>-5.7947699890470994E-2</v>
      </c>
      <c r="I288" s="142"/>
      <c r="J288" s="150" t="s">
        <v>90</v>
      </c>
      <c r="K288" s="142"/>
      <c r="L288" s="150" t="s">
        <v>90</v>
      </c>
      <c r="M288" s="142"/>
      <c r="N288" s="150"/>
      <c r="O288" s="142"/>
      <c r="P288" s="150" t="s">
        <v>90</v>
      </c>
      <c r="Q288" s="142">
        <v>112341</v>
      </c>
      <c r="R288" s="395">
        <v>-1.7714900277177814E-2</v>
      </c>
      <c r="S288" s="142">
        <v>57664</v>
      </c>
      <c r="T288" s="395">
        <v>8.2668368975422846E-2</v>
      </c>
      <c r="U288" s="142">
        <v>9424</v>
      </c>
      <c r="V288" s="395">
        <v>2.8732574225815988E-3</v>
      </c>
      <c r="W288" s="142">
        <v>12551</v>
      </c>
      <c r="X288" s="395">
        <v>0.12645844552145036</v>
      </c>
      <c r="Y288" s="142">
        <v>17094</v>
      </c>
      <c r="Z288" s="395">
        <v>-0.19550075301204817</v>
      </c>
      <c r="AA288" s="142">
        <v>2065</v>
      </c>
      <c r="AB288" s="395">
        <v>-0.22397594889139416</v>
      </c>
      <c r="AC288" s="142">
        <v>8115</v>
      </c>
      <c r="AD288" s="395">
        <v>-0.38629660440142177</v>
      </c>
      <c r="AE288" s="142">
        <v>10854</v>
      </c>
      <c r="AF288" s="395">
        <v>0.18351324828263005</v>
      </c>
      <c r="AG288" s="142">
        <v>4714</v>
      </c>
      <c r="AH288" s="395">
        <v>0.28868234007654459</v>
      </c>
      <c r="AI288" s="142">
        <v>7231</v>
      </c>
      <c r="AJ288" s="395">
        <v>-5.8586121598750207E-2</v>
      </c>
      <c r="AK288" s="142">
        <v>4768</v>
      </c>
      <c r="AL288" s="395">
        <v>4.3097790417851778E-2</v>
      </c>
      <c r="AM288" s="142">
        <v>4378</v>
      </c>
      <c r="AN288" s="395">
        <v>-5.1559792027729645E-2</v>
      </c>
      <c r="AO288" s="142">
        <v>2371</v>
      </c>
      <c r="AP288" s="395">
        <v>-0.32179633867276891</v>
      </c>
      <c r="AQ288" s="142"/>
      <c r="AR288" s="395" t="s">
        <v>90</v>
      </c>
      <c r="AS288" s="142"/>
      <c r="AT288" s="395" t="s">
        <v>90</v>
      </c>
      <c r="AU288" s="142">
        <v>5177</v>
      </c>
      <c r="AV288" s="395">
        <v>0.25078521381976326</v>
      </c>
      <c r="AW288" s="142">
        <v>385</v>
      </c>
      <c r="AX288" s="395">
        <v>-0.28966789667896675</v>
      </c>
      <c r="AY288" s="142">
        <v>493</v>
      </c>
      <c r="AZ288" s="395">
        <v>0.34332425068119887</v>
      </c>
      <c r="BA288" s="142">
        <v>1786</v>
      </c>
      <c r="BB288" s="395">
        <v>0.18435013262599464</v>
      </c>
    </row>
    <row r="289" spans="1:54" s="155" customFormat="1" hidden="1" outlineLevel="1" x14ac:dyDescent="0.25">
      <c r="A289" s="399"/>
      <c r="B289" s="53" t="s">
        <v>88</v>
      </c>
      <c r="C289" s="142">
        <v>372708</v>
      </c>
      <c r="D289" s="395">
        <v>0.13228320143393124</v>
      </c>
      <c r="E289" s="142">
        <v>310278</v>
      </c>
      <c r="F289" s="395">
        <v>0.16400373648058042</v>
      </c>
      <c r="G289" s="142">
        <v>62430</v>
      </c>
      <c r="H289" s="395">
        <v>-2.7793751198006422E-3</v>
      </c>
      <c r="I289" s="142"/>
      <c r="J289" s="150" t="s">
        <v>90</v>
      </c>
      <c r="K289" s="142"/>
      <c r="L289" s="150" t="s">
        <v>90</v>
      </c>
      <c r="M289" s="142"/>
      <c r="N289" s="150"/>
      <c r="O289" s="142"/>
      <c r="P289" s="150" t="s">
        <v>90</v>
      </c>
      <c r="Q289" s="142">
        <v>116755</v>
      </c>
      <c r="R289" s="395">
        <v>0.20833117723156525</v>
      </c>
      <c r="S289" s="142">
        <v>68344</v>
      </c>
      <c r="T289" s="395">
        <v>-1.4902258714899475E-3</v>
      </c>
      <c r="U289" s="142">
        <v>9710</v>
      </c>
      <c r="V289" s="395">
        <v>0.16945682283511987</v>
      </c>
      <c r="W289" s="142">
        <v>12437</v>
      </c>
      <c r="X289" s="395">
        <v>0.29579078974786421</v>
      </c>
      <c r="Y289" s="142">
        <v>12068</v>
      </c>
      <c r="Z289" s="395">
        <v>0.33628612556748982</v>
      </c>
      <c r="AA289" s="142">
        <v>897</v>
      </c>
      <c r="AB289" s="395">
        <v>-0.34952864394488758</v>
      </c>
      <c r="AC289" s="142">
        <v>6574</v>
      </c>
      <c r="AD289" s="395">
        <v>-0.25464852607709754</v>
      </c>
      <c r="AE289" s="142">
        <v>19611</v>
      </c>
      <c r="AF289" s="395">
        <v>0.14543543017347127</v>
      </c>
      <c r="AG289" s="142">
        <v>15702</v>
      </c>
      <c r="AH289" s="395">
        <v>1.0888652387920712</v>
      </c>
      <c r="AI289" s="142">
        <v>16392</v>
      </c>
      <c r="AJ289" s="395">
        <v>7.2634471927758071E-2</v>
      </c>
      <c r="AK289" s="142">
        <v>9036</v>
      </c>
      <c r="AL289" s="395">
        <v>0.27465086754126111</v>
      </c>
      <c r="AM289" s="142">
        <v>4330</v>
      </c>
      <c r="AN289" s="395">
        <v>1.2391863455693208E-2</v>
      </c>
      <c r="AO289" s="142">
        <v>3697</v>
      </c>
      <c r="AP289" s="395">
        <v>-5.0834403080872947E-2</v>
      </c>
      <c r="AQ289" s="142"/>
      <c r="AR289" s="395" t="s">
        <v>90</v>
      </c>
      <c r="AS289" s="142"/>
      <c r="AT289" s="395" t="s">
        <v>90</v>
      </c>
      <c r="AU289" s="142">
        <v>9150</v>
      </c>
      <c r="AV289" s="395">
        <v>0.48732119635890769</v>
      </c>
      <c r="AW289" s="142">
        <v>2687</v>
      </c>
      <c r="AX289" s="395">
        <v>4.2893700787401574</v>
      </c>
      <c r="AY289" s="142">
        <v>395</v>
      </c>
      <c r="AZ289" s="395">
        <v>0.21913580246913589</v>
      </c>
      <c r="BA289" s="142">
        <v>2372</v>
      </c>
      <c r="BB289" s="395">
        <v>0.13438546150167374</v>
      </c>
    </row>
    <row r="290" spans="1:54" s="155" customFormat="1" hidden="1" outlineLevel="1" x14ac:dyDescent="0.25">
      <c r="A290" s="399"/>
      <c r="B290" s="53" t="s">
        <v>89</v>
      </c>
      <c r="C290" s="142">
        <v>352778</v>
      </c>
      <c r="D290" s="395">
        <v>6.3385022649733447E-3</v>
      </c>
      <c r="E290" s="142">
        <v>295963</v>
      </c>
      <c r="F290" s="395">
        <v>8.0208986131167226E-3</v>
      </c>
      <c r="G290" s="142">
        <v>56815</v>
      </c>
      <c r="H290" s="395">
        <v>-2.3354639320081194E-3</v>
      </c>
      <c r="I290" s="142"/>
      <c r="J290" s="150" t="s">
        <v>90</v>
      </c>
      <c r="K290" s="142"/>
      <c r="L290" s="150" t="s">
        <v>90</v>
      </c>
      <c r="M290" s="142"/>
      <c r="N290" s="150"/>
      <c r="O290" s="142"/>
      <c r="P290" s="150" t="s">
        <v>90</v>
      </c>
      <c r="Q290" s="142">
        <v>103859</v>
      </c>
      <c r="R290" s="395">
        <v>-5.7609247967479682E-2</v>
      </c>
      <c r="S290" s="142">
        <v>61433</v>
      </c>
      <c r="T290" s="395">
        <v>1.7119488733257082E-2</v>
      </c>
      <c r="U290" s="142">
        <v>9537</v>
      </c>
      <c r="V290" s="395">
        <v>0.11622191011235961</v>
      </c>
      <c r="W290" s="142">
        <v>14820</v>
      </c>
      <c r="X290" s="395">
        <v>0.17451260104612465</v>
      </c>
      <c r="Y290" s="142">
        <v>13109</v>
      </c>
      <c r="Z290" s="395">
        <v>-0.13750904664780572</v>
      </c>
      <c r="AA290" s="142">
        <v>729</v>
      </c>
      <c r="AB290" s="395">
        <v>-0.578368999421631</v>
      </c>
      <c r="AC290" s="142">
        <v>9210</v>
      </c>
      <c r="AD290" s="395">
        <v>-0.16515591007976793</v>
      </c>
      <c r="AE290" s="142">
        <v>21691</v>
      </c>
      <c r="AF290" s="395">
        <v>0.21599955151922856</v>
      </c>
      <c r="AG290" s="142">
        <v>12748</v>
      </c>
      <c r="AH290" s="395">
        <v>0.42563184969805423</v>
      </c>
      <c r="AI290" s="142">
        <v>16269</v>
      </c>
      <c r="AJ290" s="395">
        <v>1.7448405253283283E-2</v>
      </c>
      <c r="AK290" s="142">
        <v>11286</v>
      </c>
      <c r="AL290" s="395">
        <v>0.19974487084086312</v>
      </c>
      <c r="AM290" s="142">
        <v>3802</v>
      </c>
      <c r="AN290" s="395">
        <v>6.171460485897784E-2</v>
      </c>
      <c r="AO290" s="142">
        <v>5080</v>
      </c>
      <c r="AP290" s="395">
        <v>0.40022050716648283</v>
      </c>
      <c r="AQ290" s="142"/>
      <c r="AR290" s="395" t="s">
        <v>90</v>
      </c>
      <c r="AS290" s="142"/>
      <c r="AT290" s="395" t="s">
        <v>90</v>
      </c>
      <c r="AU290" s="142">
        <v>8536</v>
      </c>
      <c r="AV290" s="395">
        <v>0.20073146715431145</v>
      </c>
      <c r="AW290" s="142">
        <v>562</v>
      </c>
      <c r="AX290" s="395">
        <v>-0.38105726872246692</v>
      </c>
      <c r="AY290" s="142">
        <v>411</v>
      </c>
      <c r="AZ290" s="395">
        <v>0.38383838383838387</v>
      </c>
      <c r="BA290" s="142">
        <v>2780</v>
      </c>
      <c r="BB290" s="395">
        <v>9.5782420181316441E-2</v>
      </c>
    </row>
    <row r="291" spans="1:54" s="155" customFormat="1" ht="15.75" collapsed="1" x14ac:dyDescent="0.25">
      <c r="A291" s="390">
        <v>694340</v>
      </c>
      <c r="B291" s="65">
        <v>1996</v>
      </c>
      <c r="C291" s="66">
        <v>4125468</v>
      </c>
      <c r="D291" s="151">
        <v>9.9279960185199023E-3</v>
      </c>
      <c r="E291" s="66">
        <v>3189303</v>
      </c>
      <c r="F291" s="151">
        <v>1.491745549457657E-2</v>
      </c>
      <c r="G291" s="66">
        <v>936165</v>
      </c>
      <c r="H291" s="151">
        <v>-6.707784828862362E-3</v>
      </c>
      <c r="I291" s="66"/>
      <c r="J291" s="151" t="s">
        <v>90</v>
      </c>
      <c r="K291" s="66"/>
      <c r="L291" s="151" t="s">
        <v>90</v>
      </c>
      <c r="M291" s="66"/>
      <c r="N291" s="151"/>
      <c r="O291" s="66"/>
      <c r="P291" s="151" t="s">
        <v>90</v>
      </c>
      <c r="Q291" s="66">
        <v>1303152</v>
      </c>
      <c r="R291" s="151">
        <v>5.6139587321943907E-3</v>
      </c>
      <c r="S291" s="66">
        <v>692134</v>
      </c>
      <c r="T291" s="151">
        <v>1.7299563175006361E-2</v>
      </c>
      <c r="U291" s="66">
        <v>99705</v>
      </c>
      <c r="V291" s="151">
        <v>-8.1517032997402206E-2</v>
      </c>
      <c r="W291" s="66">
        <v>135970</v>
      </c>
      <c r="X291" s="151">
        <v>5.4946930668487326E-2</v>
      </c>
      <c r="Y291" s="66">
        <v>236775</v>
      </c>
      <c r="Z291" s="151">
        <v>-0.12401265284226493</v>
      </c>
      <c r="AA291" s="66">
        <v>24236</v>
      </c>
      <c r="AB291" s="151">
        <v>-0.24229350340774092</v>
      </c>
      <c r="AC291" s="66">
        <v>143259</v>
      </c>
      <c r="AD291" s="151">
        <v>-0.13291974337247303</v>
      </c>
      <c r="AE291" s="66">
        <v>123597</v>
      </c>
      <c r="AF291" s="151">
        <v>0.18409480652609189</v>
      </c>
      <c r="AG291" s="66">
        <v>65861</v>
      </c>
      <c r="AH291" s="151">
        <v>0.3031718079107224</v>
      </c>
      <c r="AI291" s="66">
        <v>89644</v>
      </c>
      <c r="AJ291" s="151">
        <v>0.23005570954197418</v>
      </c>
      <c r="AK291" s="66">
        <v>60138</v>
      </c>
      <c r="AL291" s="151">
        <v>0.30247769210777098</v>
      </c>
      <c r="AM291" s="66">
        <v>42094</v>
      </c>
      <c r="AN291" s="151">
        <v>6.3731931668856712E-2</v>
      </c>
      <c r="AO291" s="66">
        <v>42699</v>
      </c>
      <c r="AP291" s="151">
        <v>-1.2443046464833407E-2</v>
      </c>
      <c r="AQ291" s="66"/>
      <c r="AR291" s="151" t="s">
        <v>90</v>
      </c>
      <c r="AS291" s="66"/>
      <c r="AT291" s="151" t="s">
        <v>90</v>
      </c>
      <c r="AU291" s="66">
        <v>86191</v>
      </c>
      <c r="AV291" s="151">
        <v>0.35248242530755713</v>
      </c>
      <c r="AW291" s="66">
        <v>9922</v>
      </c>
      <c r="AX291" s="151">
        <v>-5.5137605942291223E-2</v>
      </c>
      <c r="AY291" s="66">
        <v>5991</v>
      </c>
      <c r="AZ291" s="151">
        <v>0.25465968586387433</v>
      </c>
      <c r="BA291" s="66">
        <v>26461</v>
      </c>
      <c r="BB291" s="151">
        <v>0.36235391031251618</v>
      </c>
    </row>
    <row r="292" spans="1:54" s="155" customFormat="1" hidden="1" outlineLevel="1" x14ac:dyDescent="0.25">
      <c r="A292" s="399"/>
      <c r="B292" s="53" t="s">
        <v>78</v>
      </c>
      <c r="C292" s="142">
        <v>315095</v>
      </c>
      <c r="D292" s="395">
        <v>3.9508690318776907E-3</v>
      </c>
      <c r="E292" s="142">
        <v>272047</v>
      </c>
      <c r="F292" s="395">
        <v>4.5195570538691943E-3</v>
      </c>
      <c r="G292" s="142">
        <v>43048</v>
      </c>
      <c r="H292" s="395">
        <v>3.7181632273664E-4</v>
      </c>
      <c r="I292" s="142"/>
      <c r="J292" s="150" t="s">
        <v>90</v>
      </c>
      <c r="K292" s="142"/>
      <c r="L292" s="150" t="s">
        <v>90</v>
      </c>
      <c r="M292" s="142"/>
      <c r="N292" s="150"/>
      <c r="O292" s="142"/>
      <c r="P292" s="150" t="s">
        <v>90</v>
      </c>
      <c r="Q292" s="142">
        <v>90468</v>
      </c>
      <c r="R292" s="395">
        <v>-1.2799947621697672E-2</v>
      </c>
      <c r="S292" s="142">
        <v>56755</v>
      </c>
      <c r="T292" s="395">
        <v>-3.5975744398960452E-2</v>
      </c>
      <c r="U292" s="142">
        <v>10418</v>
      </c>
      <c r="V292" s="395">
        <v>0.15871426982538095</v>
      </c>
      <c r="W292" s="142">
        <v>12221</v>
      </c>
      <c r="X292" s="395">
        <v>2.2421149502217075E-2</v>
      </c>
      <c r="Y292" s="142">
        <v>16631</v>
      </c>
      <c r="Z292" s="395">
        <v>2.4581074420896964E-2</v>
      </c>
      <c r="AA292" s="142">
        <v>853</v>
      </c>
      <c r="AB292" s="395">
        <v>-0.43807641633728589</v>
      </c>
      <c r="AC292" s="142">
        <v>20589</v>
      </c>
      <c r="AD292" s="395">
        <v>-0.15089904322005943</v>
      </c>
      <c r="AE292" s="142">
        <v>19415</v>
      </c>
      <c r="AF292" s="395">
        <v>0.10325036936015453</v>
      </c>
      <c r="AG292" s="142">
        <v>9436</v>
      </c>
      <c r="AH292" s="395">
        <v>0.2975797579757975</v>
      </c>
      <c r="AI292" s="142">
        <v>11134</v>
      </c>
      <c r="AJ292" s="395">
        <v>-9.5238095238095233E-2</v>
      </c>
      <c r="AK292" s="142">
        <v>7312</v>
      </c>
      <c r="AL292" s="395">
        <v>-0.19168693345124921</v>
      </c>
      <c r="AM292" s="142">
        <v>2411</v>
      </c>
      <c r="AN292" s="395">
        <v>-0.20455295282085117</v>
      </c>
      <c r="AO292" s="142">
        <v>3998</v>
      </c>
      <c r="AP292" s="395">
        <v>5.4046928552596851E-2</v>
      </c>
      <c r="AQ292" s="142"/>
      <c r="AR292" s="395" t="s">
        <v>90</v>
      </c>
      <c r="AS292" s="142"/>
      <c r="AT292" s="395" t="s">
        <v>90</v>
      </c>
      <c r="AU292" s="142">
        <v>5627</v>
      </c>
      <c r="AV292" s="395">
        <v>1.8886036960985626</v>
      </c>
      <c r="AW292" s="142">
        <v>2467</v>
      </c>
      <c r="AX292" s="395">
        <v>1.9057714958775032</v>
      </c>
      <c r="AY292" s="142">
        <v>689</v>
      </c>
      <c r="AZ292" s="395">
        <v>0.48491379310344818</v>
      </c>
      <c r="BA292" s="142">
        <v>1213</v>
      </c>
      <c r="BB292" s="395">
        <v>0.36599099099099108</v>
      </c>
    </row>
    <row r="293" spans="1:54" s="155" customFormat="1" hidden="1" outlineLevel="1" x14ac:dyDescent="0.25">
      <c r="A293" s="399"/>
      <c r="B293" s="53" t="s">
        <v>79</v>
      </c>
      <c r="C293" s="142">
        <v>321316</v>
      </c>
      <c r="D293" s="395">
        <v>3.2108441475009686E-2</v>
      </c>
      <c r="E293" s="142">
        <v>273283</v>
      </c>
      <c r="F293" s="395">
        <v>3.243708844452331E-2</v>
      </c>
      <c r="G293" s="142">
        <v>48033</v>
      </c>
      <c r="H293" s="395">
        <v>3.0242584132295303E-2</v>
      </c>
      <c r="I293" s="142"/>
      <c r="J293" s="150" t="s">
        <v>90</v>
      </c>
      <c r="K293" s="142"/>
      <c r="L293" s="150" t="s">
        <v>90</v>
      </c>
      <c r="M293" s="142"/>
      <c r="N293" s="150"/>
      <c r="O293" s="142"/>
      <c r="P293" s="150" t="s">
        <v>90</v>
      </c>
      <c r="Q293" s="142">
        <v>98743</v>
      </c>
      <c r="R293" s="395">
        <v>6.054389620432632E-2</v>
      </c>
      <c r="S293" s="142">
        <v>58438</v>
      </c>
      <c r="T293" s="395">
        <v>3.0452645871171358E-2</v>
      </c>
      <c r="U293" s="142">
        <v>10148</v>
      </c>
      <c r="V293" s="395">
        <v>1.6019223067681221E-2</v>
      </c>
      <c r="W293" s="142">
        <v>11563</v>
      </c>
      <c r="X293" s="395">
        <v>7.6688453159041714E-3</v>
      </c>
      <c r="Y293" s="142">
        <v>26438</v>
      </c>
      <c r="Z293" s="395">
        <v>0.16502886352619761</v>
      </c>
      <c r="AA293" s="142">
        <v>1162</v>
      </c>
      <c r="AB293" s="395">
        <v>-0.17588652482269507</v>
      </c>
      <c r="AC293" s="142">
        <v>15027</v>
      </c>
      <c r="AD293" s="395">
        <v>-0.16886061946902653</v>
      </c>
      <c r="AE293" s="142">
        <v>15750</v>
      </c>
      <c r="AF293" s="395">
        <v>-2.9515065623267001E-2</v>
      </c>
      <c r="AG293" s="142">
        <v>7220</v>
      </c>
      <c r="AH293" s="395">
        <v>0.12373540856031129</v>
      </c>
      <c r="AI293" s="142">
        <v>9286</v>
      </c>
      <c r="AJ293" s="395">
        <v>-8.8893249607535307E-2</v>
      </c>
      <c r="AK293" s="142">
        <v>6052</v>
      </c>
      <c r="AL293" s="395">
        <v>-0.15956117205943621</v>
      </c>
      <c r="AM293" s="142">
        <v>2573</v>
      </c>
      <c r="AN293" s="395">
        <v>3.8756560355268421E-2</v>
      </c>
      <c r="AO293" s="142">
        <v>4050</v>
      </c>
      <c r="AP293" s="395">
        <v>0.20535714285714279</v>
      </c>
      <c r="AQ293" s="142"/>
      <c r="AR293" s="395" t="s">
        <v>90</v>
      </c>
      <c r="AS293" s="142"/>
      <c r="AT293" s="395" t="s">
        <v>90</v>
      </c>
      <c r="AU293" s="142">
        <v>3689</v>
      </c>
      <c r="AV293" s="395">
        <v>1.407963446475196</v>
      </c>
      <c r="AW293" s="142">
        <v>971</v>
      </c>
      <c r="AX293" s="395">
        <v>-0.27320359281437123</v>
      </c>
      <c r="AY293" s="142">
        <v>350</v>
      </c>
      <c r="AZ293" s="395">
        <v>-0.33333333333333337</v>
      </c>
      <c r="BA293" s="142">
        <v>1185</v>
      </c>
      <c r="BB293" s="395">
        <v>0.79003021148036257</v>
      </c>
    </row>
    <row r="294" spans="1:54" s="155" customFormat="1" hidden="1" outlineLevel="1" x14ac:dyDescent="0.25">
      <c r="A294" s="399"/>
      <c r="B294" s="53" t="s">
        <v>80</v>
      </c>
      <c r="C294" s="142">
        <v>366651</v>
      </c>
      <c r="D294" s="395">
        <v>4.9048948808038784E-2</v>
      </c>
      <c r="E294" s="142">
        <v>305533</v>
      </c>
      <c r="F294" s="395">
        <v>0.11018938402953404</v>
      </c>
      <c r="G294" s="142">
        <v>61118</v>
      </c>
      <c r="H294" s="395">
        <v>-0.17741588156123822</v>
      </c>
      <c r="I294" s="142"/>
      <c r="J294" s="150" t="s">
        <v>90</v>
      </c>
      <c r="K294" s="142"/>
      <c r="L294" s="150" t="s">
        <v>90</v>
      </c>
      <c r="M294" s="142"/>
      <c r="N294" s="150"/>
      <c r="O294" s="142"/>
      <c r="P294" s="150" t="s">
        <v>90</v>
      </c>
      <c r="Q294" s="142">
        <v>119411</v>
      </c>
      <c r="R294" s="395">
        <v>0.10499236570582515</v>
      </c>
      <c r="S294" s="142">
        <v>70373</v>
      </c>
      <c r="T294" s="395">
        <v>0.11515545273032668</v>
      </c>
      <c r="U294" s="142">
        <v>11123</v>
      </c>
      <c r="V294" s="395">
        <v>0.13453692370461034</v>
      </c>
      <c r="W294" s="142">
        <v>10246</v>
      </c>
      <c r="X294" s="395">
        <v>0.16484765802637558</v>
      </c>
      <c r="Y294" s="142">
        <v>27749</v>
      </c>
      <c r="Z294" s="395">
        <v>0.27763709194714314</v>
      </c>
      <c r="AA294" s="142">
        <v>1445</v>
      </c>
      <c r="AB294" s="395">
        <v>0.18152085036794774</v>
      </c>
      <c r="AC294" s="142">
        <v>11368</v>
      </c>
      <c r="AD294" s="395">
        <v>-0.12634491238856438</v>
      </c>
      <c r="AE294" s="142">
        <v>14965</v>
      </c>
      <c r="AF294" s="395">
        <v>-7.6519592718296781E-2</v>
      </c>
      <c r="AG294" s="142">
        <v>6804</v>
      </c>
      <c r="AH294" s="395">
        <v>-3.9254447896074574E-2</v>
      </c>
      <c r="AI294" s="142">
        <v>9981</v>
      </c>
      <c r="AJ294" s="395">
        <v>5.8430540827147492E-2</v>
      </c>
      <c r="AK294" s="142">
        <v>7956</v>
      </c>
      <c r="AL294" s="395">
        <v>0.18710832587287385</v>
      </c>
      <c r="AM294" s="142">
        <v>2450</v>
      </c>
      <c r="AN294" s="395">
        <v>-2.3515344758868073E-2</v>
      </c>
      <c r="AO294" s="142">
        <v>3516</v>
      </c>
      <c r="AP294" s="395">
        <v>9.3283582089552342E-2</v>
      </c>
      <c r="AQ294" s="142"/>
      <c r="AR294" s="395" t="s">
        <v>90</v>
      </c>
      <c r="AS294" s="142"/>
      <c r="AT294" s="395" t="s">
        <v>90</v>
      </c>
      <c r="AU294" s="142">
        <v>4449</v>
      </c>
      <c r="AV294" s="395">
        <v>1.5731636784268361</v>
      </c>
      <c r="AW294" s="142">
        <v>1176</v>
      </c>
      <c r="AX294" s="395">
        <v>0.10422535211267614</v>
      </c>
      <c r="AY294" s="142">
        <v>241</v>
      </c>
      <c r="AZ294" s="395">
        <v>-0.15140845070422537</v>
      </c>
      <c r="BA294" s="142">
        <v>1504</v>
      </c>
      <c r="BB294" s="395">
        <v>0.7468060394889664</v>
      </c>
    </row>
    <row r="295" spans="1:54" s="155" customFormat="1" hidden="1" outlineLevel="1" x14ac:dyDescent="0.25">
      <c r="A295" s="399"/>
      <c r="B295" s="53" t="s">
        <v>81</v>
      </c>
      <c r="C295" s="142">
        <v>374681</v>
      </c>
      <c r="D295" s="395">
        <v>9.6148220095021886E-2</v>
      </c>
      <c r="E295" s="142">
        <v>270475</v>
      </c>
      <c r="F295" s="395">
        <v>6.0391028380333278E-2</v>
      </c>
      <c r="G295" s="142">
        <v>104206</v>
      </c>
      <c r="H295" s="395">
        <v>0.20129114069975218</v>
      </c>
      <c r="I295" s="142"/>
      <c r="J295" s="150" t="s">
        <v>90</v>
      </c>
      <c r="K295" s="142"/>
      <c r="L295" s="150" t="s">
        <v>90</v>
      </c>
      <c r="M295" s="142"/>
      <c r="N295" s="150"/>
      <c r="O295" s="142"/>
      <c r="P295" s="150" t="s">
        <v>90</v>
      </c>
      <c r="Q295" s="142">
        <v>101373</v>
      </c>
      <c r="R295" s="395">
        <v>-5.6178833781783344E-2</v>
      </c>
      <c r="S295" s="142">
        <v>59188</v>
      </c>
      <c r="T295" s="395">
        <v>6.0488783774098831E-2</v>
      </c>
      <c r="U295" s="142">
        <v>9433</v>
      </c>
      <c r="V295" s="395">
        <v>0.13925120772946853</v>
      </c>
      <c r="W295" s="142">
        <v>9871</v>
      </c>
      <c r="X295" s="395">
        <v>-5.132148005766457E-2</v>
      </c>
      <c r="Y295" s="142">
        <v>39480</v>
      </c>
      <c r="Z295" s="395">
        <v>0.14580914789876953</v>
      </c>
      <c r="AA295" s="142">
        <v>1992</v>
      </c>
      <c r="AB295" s="395">
        <v>0.19281437125748502</v>
      </c>
      <c r="AC295" s="142">
        <v>12530</v>
      </c>
      <c r="AD295" s="395">
        <v>-5.0109923432643422E-2</v>
      </c>
      <c r="AE295" s="142">
        <v>8824</v>
      </c>
      <c r="AF295" s="395">
        <v>0.37402678293366542</v>
      </c>
      <c r="AG295" s="142">
        <v>4535</v>
      </c>
      <c r="AH295" s="395">
        <v>0.73754789272030652</v>
      </c>
      <c r="AI295" s="142">
        <v>2870</v>
      </c>
      <c r="AJ295" s="395">
        <v>0.3165137614678899</v>
      </c>
      <c r="AK295" s="142">
        <v>2802</v>
      </c>
      <c r="AL295" s="395">
        <v>0.34517522803648593</v>
      </c>
      <c r="AM295" s="142">
        <v>3574</v>
      </c>
      <c r="AN295" s="395">
        <v>-8.3869164104000138E-4</v>
      </c>
      <c r="AO295" s="142">
        <v>4051</v>
      </c>
      <c r="AP295" s="395">
        <v>0.29383583519642298</v>
      </c>
      <c r="AQ295" s="142"/>
      <c r="AR295" s="395" t="s">
        <v>90</v>
      </c>
      <c r="AS295" s="142"/>
      <c r="AT295" s="395" t="s">
        <v>90</v>
      </c>
      <c r="AU295" s="142">
        <v>7018</v>
      </c>
      <c r="AV295" s="395">
        <v>2.4811507936507935</v>
      </c>
      <c r="AW295" s="142">
        <v>1047</v>
      </c>
      <c r="AX295" s="395">
        <v>0.45618915159944362</v>
      </c>
      <c r="AY295" s="142">
        <v>330</v>
      </c>
      <c r="AZ295" s="395">
        <v>0.7010309278350515</v>
      </c>
      <c r="BA295" s="142">
        <v>1444</v>
      </c>
      <c r="BB295" s="395">
        <v>1.7715930902111325</v>
      </c>
    </row>
    <row r="296" spans="1:54" s="155" customFormat="1" hidden="1" outlineLevel="1" x14ac:dyDescent="0.25">
      <c r="A296" s="399"/>
      <c r="B296" s="53" t="s">
        <v>82</v>
      </c>
      <c r="C296" s="142">
        <v>307793</v>
      </c>
      <c r="D296" s="395">
        <v>4.9821614947507697E-2</v>
      </c>
      <c r="E296" s="142">
        <v>224180</v>
      </c>
      <c r="F296" s="395">
        <v>4.6552883178966331E-2</v>
      </c>
      <c r="G296" s="142">
        <v>83613</v>
      </c>
      <c r="H296" s="395">
        <v>5.8687229355010251E-2</v>
      </c>
      <c r="I296" s="142"/>
      <c r="J296" s="150" t="s">
        <v>90</v>
      </c>
      <c r="K296" s="142"/>
      <c r="L296" s="150" t="s">
        <v>90</v>
      </c>
      <c r="M296" s="142"/>
      <c r="N296" s="150"/>
      <c r="O296" s="142"/>
      <c r="P296" s="150" t="s">
        <v>90</v>
      </c>
      <c r="Q296" s="142">
        <v>109767</v>
      </c>
      <c r="R296" s="395">
        <v>1.5326981777818993E-2</v>
      </c>
      <c r="S296" s="142">
        <v>49575</v>
      </c>
      <c r="T296" s="395">
        <v>0.18790884911221339</v>
      </c>
      <c r="U296" s="142">
        <v>6894</v>
      </c>
      <c r="V296" s="395">
        <v>-0.10257745378807603</v>
      </c>
      <c r="W296" s="142">
        <v>8838</v>
      </c>
      <c r="X296" s="395">
        <v>0.12442748091603062</v>
      </c>
      <c r="Y296" s="142">
        <v>25585</v>
      </c>
      <c r="Z296" s="395">
        <v>8.6319633152173836E-2</v>
      </c>
      <c r="AA296" s="142">
        <v>3208</v>
      </c>
      <c r="AB296" s="395">
        <v>7.723304231027539E-2</v>
      </c>
      <c r="AC296" s="142">
        <v>9144</v>
      </c>
      <c r="AD296" s="395">
        <v>-0.15575662450373928</v>
      </c>
      <c r="AE296" s="142">
        <v>129</v>
      </c>
      <c r="AF296" s="395">
        <v>-0.21818181818181814</v>
      </c>
      <c r="AG296" s="142">
        <v>37</v>
      </c>
      <c r="AH296" s="395">
        <v>-0.97320782041998555</v>
      </c>
      <c r="AI296" s="142">
        <v>206</v>
      </c>
      <c r="AJ296" s="395">
        <v>0.51470588235294112</v>
      </c>
      <c r="AK296" s="142">
        <v>117</v>
      </c>
      <c r="AL296" s="395">
        <v>1.3399999999999999</v>
      </c>
      <c r="AM296" s="142">
        <v>2909</v>
      </c>
      <c r="AN296" s="395">
        <v>4.9422799422799368E-2</v>
      </c>
      <c r="AO296" s="142">
        <v>3215</v>
      </c>
      <c r="AP296" s="395">
        <v>0.21092278719397362</v>
      </c>
      <c r="AQ296" s="142"/>
      <c r="AR296" s="395" t="s">
        <v>90</v>
      </c>
      <c r="AS296" s="142"/>
      <c r="AT296" s="395" t="s">
        <v>90</v>
      </c>
      <c r="AU296" s="142">
        <v>2435</v>
      </c>
      <c r="AV296" s="395">
        <v>-0.18507362784471215</v>
      </c>
      <c r="AW296" s="142">
        <v>474</v>
      </c>
      <c r="AX296" s="395">
        <v>0.35428571428571431</v>
      </c>
      <c r="AY296" s="142">
        <v>350</v>
      </c>
      <c r="AZ296" s="395">
        <v>0.66666666666666674</v>
      </c>
      <c r="BA296" s="142">
        <v>1237</v>
      </c>
      <c r="BB296" s="395">
        <v>0.8111273792093705</v>
      </c>
    </row>
    <row r="297" spans="1:54" s="155" customFormat="1" hidden="1" outlineLevel="1" x14ac:dyDescent="0.25">
      <c r="A297" s="399"/>
      <c r="B297" s="53" t="s">
        <v>83</v>
      </c>
      <c r="C297" s="142">
        <v>308516</v>
      </c>
      <c r="D297" s="395">
        <v>4.558302210352938E-2</v>
      </c>
      <c r="E297" s="142">
        <v>227008</v>
      </c>
      <c r="F297" s="395">
        <v>0.10813990383441952</v>
      </c>
      <c r="G297" s="142">
        <v>81508</v>
      </c>
      <c r="H297" s="395">
        <v>-9.647382248284575E-2</v>
      </c>
      <c r="I297" s="142"/>
      <c r="J297" s="150" t="s">
        <v>90</v>
      </c>
      <c r="K297" s="142"/>
      <c r="L297" s="150" t="s">
        <v>90</v>
      </c>
      <c r="M297" s="142"/>
      <c r="N297" s="150"/>
      <c r="O297" s="142"/>
      <c r="P297" s="150" t="s">
        <v>90</v>
      </c>
      <c r="Q297" s="142">
        <v>108874</v>
      </c>
      <c r="R297" s="395">
        <v>4.0045088936015771E-2</v>
      </c>
      <c r="S297" s="142">
        <v>53703</v>
      </c>
      <c r="T297" s="395">
        <v>0.19406336853807682</v>
      </c>
      <c r="U297" s="142">
        <v>7812</v>
      </c>
      <c r="V297" s="395">
        <v>0.14612676056338025</v>
      </c>
      <c r="W297" s="142">
        <v>8456</v>
      </c>
      <c r="X297" s="395">
        <v>7.7463949469669391E-3</v>
      </c>
      <c r="Y297" s="142">
        <v>17555</v>
      </c>
      <c r="Z297" s="395">
        <v>6.1045633121789011E-2</v>
      </c>
      <c r="AA297" s="142">
        <v>4632</v>
      </c>
      <c r="AB297" s="395">
        <v>1.3766033863519755</v>
      </c>
      <c r="AC297" s="142">
        <v>11553</v>
      </c>
      <c r="AD297" s="395">
        <v>-4.3950361944157246E-3</v>
      </c>
      <c r="AE297" s="142">
        <v>172</v>
      </c>
      <c r="AF297" s="395">
        <v>0.52212389380530966</v>
      </c>
      <c r="AG297" s="142">
        <v>358</v>
      </c>
      <c r="AH297" s="395">
        <v>0.27402135231316715</v>
      </c>
      <c r="AI297" s="142">
        <v>51</v>
      </c>
      <c r="AJ297" s="395">
        <v>4.0999999999999996</v>
      </c>
      <c r="AK297" s="142">
        <v>99</v>
      </c>
      <c r="AL297" s="395">
        <v>-0.8918032786885246</v>
      </c>
      <c r="AM297" s="142">
        <v>2859</v>
      </c>
      <c r="AN297" s="395">
        <v>0.38316400580551524</v>
      </c>
      <c r="AO297" s="142">
        <v>3724</v>
      </c>
      <c r="AP297" s="395">
        <v>0.42791411042944794</v>
      </c>
      <c r="AQ297" s="142"/>
      <c r="AR297" s="395" t="s">
        <v>90</v>
      </c>
      <c r="AS297" s="142"/>
      <c r="AT297" s="395" t="s">
        <v>90</v>
      </c>
      <c r="AU297" s="142">
        <v>4174</v>
      </c>
      <c r="AV297" s="395">
        <v>0.64589905362776023</v>
      </c>
      <c r="AW297" s="142">
        <v>880</v>
      </c>
      <c r="AX297" s="395">
        <v>1.5287356321839081</v>
      </c>
      <c r="AY297" s="142">
        <v>416</v>
      </c>
      <c r="AZ297" s="395">
        <v>6.9408740359897081E-2</v>
      </c>
      <c r="BA297" s="142">
        <v>1636</v>
      </c>
      <c r="BB297" s="395">
        <v>1.8158347676419964</v>
      </c>
    </row>
    <row r="298" spans="1:54" s="155" customFormat="1" hidden="1" outlineLevel="1" x14ac:dyDescent="0.25">
      <c r="A298" s="399"/>
      <c r="B298" s="53" t="s">
        <v>84</v>
      </c>
      <c r="C298" s="142">
        <v>347041</v>
      </c>
      <c r="D298" s="395">
        <v>-4.1484722187697609E-2</v>
      </c>
      <c r="E298" s="142">
        <v>248234</v>
      </c>
      <c r="F298" s="395">
        <v>-7.9308797293939137E-2</v>
      </c>
      <c r="G298" s="142">
        <v>98807</v>
      </c>
      <c r="H298" s="395">
        <v>6.8830859763748808E-2</v>
      </c>
      <c r="I298" s="142"/>
      <c r="J298" s="150" t="s">
        <v>90</v>
      </c>
      <c r="K298" s="142"/>
      <c r="L298" s="150" t="s">
        <v>90</v>
      </c>
      <c r="M298" s="142"/>
      <c r="N298" s="150"/>
      <c r="O298" s="142"/>
      <c r="P298" s="150" t="s">
        <v>90</v>
      </c>
      <c r="Q298" s="142">
        <v>109984</v>
      </c>
      <c r="R298" s="395">
        <v>-0.17590906706828213</v>
      </c>
      <c r="S298" s="142">
        <v>49009</v>
      </c>
      <c r="T298" s="395">
        <v>-8.4569162603435055E-3</v>
      </c>
      <c r="U298" s="142">
        <v>11099</v>
      </c>
      <c r="V298" s="395">
        <v>-6.8250503693754183E-2</v>
      </c>
      <c r="W298" s="142">
        <v>15213</v>
      </c>
      <c r="X298" s="395">
        <v>-7.5085116731517521E-2</v>
      </c>
      <c r="Y298" s="142">
        <v>24637</v>
      </c>
      <c r="Z298" s="395">
        <v>0.12221007561264452</v>
      </c>
      <c r="AA298" s="142">
        <v>4151</v>
      </c>
      <c r="AB298" s="395">
        <v>-0.12352195945945943</v>
      </c>
      <c r="AC298" s="142">
        <v>17284</v>
      </c>
      <c r="AD298" s="395">
        <v>8.8481642420807249E-2</v>
      </c>
      <c r="AE298" s="142">
        <v>609</v>
      </c>
      <c r="AF298" s="395">
        <v>4.389380530973451</v>
      </c>
      <c r="AG298" s="142">
        <v>473</v>
      </c>
      <c r="AH298" s="395">
        <v>-0.43149038461538458</v>
      </c>
      <c r="AI298" s="142">
        <v>28</v>
      </c>
      <c r="AJ298" s="395">
        <v>0</v>
      </c>
      <c r="AK298" s="142">
        <v>211</v>
      </c>
      <c r="AL298" s="395">
        <v>-0.78066528066528063</v>
      </c>
      <c r="AM298" s="142">
        <v>3709</v>
      </c>
      <c r="AN298" s="395">
        <v>0.10716417910447751</v>
      </c>
      <c r="AO298" s="142">
        <v>3208</v>
      </c>
      <c r="AP298" s="395">
        <v>-0.10839355197331846</v>
      </c>
      <c r="AQ298" s="142"/>
      <c r="AR298" s="395" t="s">
        <v>90</v>
      </c>
      <c r="AS298" s="142"/>
      <c r="AT298" s="395" t="s">
        <v>90</v>
      </c>
      <c r="AU298" s="142">
        <v>5572</v>
      </c>
      <c r="AV298" s="395">
        <v>0.10753329357980523</v>
      </c>
      <c r="AW298" s="142">
        <v>526</v>
      </c>
      <c r="AX298" s="395">
        <v>-0.20783132530120485</v>
      </c>
      <c r="AY298" s="142">
        <v>511</v>
      </c>
      <c r="AZ298" s="395">
        <v>0.62738853503184711</v>
      </c>
      <c r="BA298" s="142">
        <v>1948</v>
      </c>
      <c r="BB298" s="395">
        <v>1.2598607888631093</v>
      </c>
    </row>
    <row r="299" spans="1:54" s="155" customFormat="1" hidden="1" outlineLevel="1" x14ac:dyDescent="0.25">
      <c r="A299" s="399"/>
      <c r="B299" s="53" t="s">
        <v>85</v>
      </c>
      <c r="C299" s="142">
        <v>361775</v>
      </c>
      <c r="D299" s="395">
        <v>1.6641703175187539E-2</v>
      </c>
      <c r="E299" s="142">
        <v>244724</v>
      </c>
      <c r="F299" s="395">
        <v>-2.6129173464921052E-2</v>
      </c>
      <c r="G299" s="142">
        <v>117051</v>
      </c>
      <c r="H299" s="395">
        <v>0.11943039124738197</v>
      </c>
      <c r="I299" s="142"/>
      <c r="J299" s="150" t="s">
        <v>90</v>
      </c>
      <c r="K299" s="142"/>
      <c r="L299" s="150" t="s">
        <v>90</v>
      </c>
      <c r="M299" s="142"/>
      <c r="N299" s="150"/>
      <c r="O299" s="142"/>
      <c r="P299" s="150" t="s">
        <v>90</v>
      </c>
      <c r="Q299" s="142">
        <v>114377</v>
      </c>
      <c r="R299" s="395">
        <v>-7.7344411729117102E-2</v>
      </c>
      <c r="S299" s="142">
        <v>44870</v>
      </c>
      <c r="T299" s="395">
        <v>9.5646228603521122E-2</v>
      </c>
      <c r="U299" s="142">
        <v>7707</v>
      </c>
      <c r="V299" s="395">
        <v>-0.20341085271317827</v>
      </c>
      <c r="W299" s="142">
        <v>11121</v>
      </c>
      <c r="X299" s="395">
        <v>-3.5137948984903744E-2</v>
      </c>
      <c r="Y299" s="142">
        <v>24547</v>
      </c>
      <c r="Z299" s="395">
        <v>-2.8034052662839093E-2</v>
      </c>
      <c r="AA299" s="142">
        <v>4071</v>
      </c>
      <c r="AB299" s="395">
        <v>0.3382642998027614</v>
      </c>
      <c r="AC299" s="142">
        <v>20934</v>
      </c>
      <c r="AD299" s="395">
        <v>-0.13226943005181346</v>
      </c>
      <c r="AE299" s="142">
        <v>156</v>
      </c>
      <c r="AF299" s="395">
        <v>0.56000000000000005</v>
      </c>
      <c r="AG299" s="142">
        <v>706</v>
      </c>
      <c r="AH299" s="395">
        <v>0.59009009009009006</v>
      </c>
      <c r="AI299" s="142">
        <v>70</v>
      </c>
      <c r="AJ299" s="395">
        <v>13</v>
      </c>
      <c r="AK299" s="142">
        <v>224</v>
      </c>
      <c r="AL299" s="395">
        <v>-0.79524680073126142</v>
      </c>
      <c r="AM299" s="142">
        <v>2827</v>
      </c>
      <c r="AN299" s="395">
        <v>5.4064131245339375E-2</v>
      </c>
      <c r="AO299" s="142">
        <v>2939</v>
      </c>
      <c r="AP299" s="395">
        <v>0.19471544715447164</v>
      </c>
      <c r="AQ299" s="142"/>
      <c r="AR299" s="395" t="s">
        <v>90</v>
      </c>
      <c r="AS299" s="142"/>
      <c r="AT299" s="395" t="s">
        <v>90</v>
      </c>
      <c r="AU299" s="142">
        <v>8075</v>
      </c>
      <c r="AV299" s="395">
        <v>0.88228438228438222</v>
      </c>
      <c r="AW299" s="142">
        <v>422</v>
      </c>
      <c r="AX299" s="395">
        <v>-0.24508050089445443</v>
      </c>
      <c r="AY299" s="142">
        <v>405</v>
      </c>
      <c r="AZ299" s="395">
        <v>0.73076923076923084</v>
      </c>
      <c r="BA299" s="142">
        <v>1223</v>
      </c>
      <c r="BB299" s="395">
        <v>0.4646706586826348</v>
      </c>
    </row>
    <row r="300" spans="1:54" s="155" customFormat="1" hidden="1" outlineLevel="1" x14ac:dyDescent="0.25">
      <c r="A300" s="399"/>
      <c r="B300" s="53" t="s">
        <v>86</v>
      </c>
      <c r="C300" s="142">
        <v>349572</v>
      </c>
      <c r="D300" s="395">
        <v>5.0443980347671946E-2</v>
      </c>
      <c r="E300" s="142">
        <v>251669</v>
      </c>
      <c r="F300" s="395">
        <v>5.5264603398898826E-2</v>
      </c>
      <c r="G300" s="142">
        <v>97903</v>
      </c>
      <c r="H300" s="395">
        <v>3.8251887672859919E-2</v>
      </c>
      <c r="I300" s="142"/>
      <c r="J300" s="150" t="s">
        <v>90</v>
      </c>
      <c r="K300" s="142"/>
      <c r="L300" s="150" t="s">
        <v>90</v>
      </c>
      <c r="M300" s="142"/>
      <c r="N300" s="150"/>
      <c r="O300" s="142"/>
      <c r="P300" s="150" t="s">
        <v>90</v>
      </c>
      <c r="Q300" s="142">
        <v>121680</v>
      </c>
      <c r="R300" s="395">
        <v>-1.6449096714222233E-2</v>
      </c>
      <c r="S300" s="142">
        <v>56347</v>
      </c>
      <c r="T300" s="395">
        <v>0.13774861181221598</v>
      </c>
      <c r="U300" s="142">
        <v>7676</v>
      </c>
      <c r="V300" s="395">
        <v>-7.9174664107485637E-2</v>
      </c>
      <c r="W300" s="142">
        <v>8001</v>
      </c>
      <c r="X300" s="395">
        <v>-5.4478846608366771E-2</v>
      </c>
      <c r="Y300" s="142">
        <v>22195</v>
      </c>
      <c r="Z300" s="395">
        <v>0.18240903521389384</v>
      </c>
      <c r="AA300" s="142">
        <v>4703</v>
      </c>
      <c r="AB300" s="395">
        <v>0.65365682137834047</v>
      </c>
      <c r="AC300" s="142">
        <v>13716</v>
      </c>
      <c r="AD300" s="395">
        <v>-4.3914680050188171E-2</v>
      </c>
      <c r="AE300" s="142">
        <v>231</v>
      </c>
      <c r="AF300" s="395">
        <v>4.0540540540540571E-2</v>
      </c>
      <c r="AG300" s="142">
        <v>853</v>
      </c>
      <c r="AH300" s="395">
        <v>0.208215297450425</v>
      </c>
      <c r="AI300" s="142">
        <v>299</v>
      </c>
      <c r="AJ300" s="395">
        <v>2.6024096385542168</v>
      </c>
      <c r="AK300" s="142">
        <v>332</v>
      </c>
      <c r="AL300" s="395">
        <v>1.1986754966887418</v>
      </c>
      <c r="AM300" s="142">
        <v>3786</v>
      </c>
      <c r="AN300" s="395">
        <v>0.35698924731182791</v>
      </c>
      <c r="AO300" s="142">
        <v>3517</v>
      </c>
      <c r="AP300" s="395">
        <v>0.2641984184040258</v>
      </c>
      <c r="AQ300" s="142"/>
      <c r="AR300" s="395" t="s">
        <v>90</v>
      </c>
      <c r="AS300" s="142"/>
      <c r="AT300" s="395" t="s">
        <v>90</v>
      </c>
      <c r="AU300" s="142">
        <v>5289</v>
      </c>
      <c r="AV300" s="395">
        <v>0.23517048108360572</v>
      </c>
      <c r="AW300" s="142">
        <v>580</v>
      </c>
      <c r="AX300" s="395">
        <v>0.57181571815718146</v>
      </c>
      <c r="AY300" s="142">
        <v>495</v>
      </c>
      <c r="AZ300" s="395">
        <v>0.56151419558359628</v>
      </c>
      <c r="BA300" s="142">
        <v>1897</v>
      </c>
      <c r="BB300" s="395">
        <v>1.5809523809523811</v>
      </c>
    </row>
    <row r="301" spans="1:54" s="155" customFormat="1" hidden="1" outlineLevel="1" x14ac:dyDescent="0.25">
      <c r="A301" s="399"/>
      <c r="B301" s="53" t="s">
        <v>87</v>
      </c>
      <c r="C301" s="142">
        <v>352752</v>
      </c>
      <c r="D301" s="395">
        <v>8.5748230956037785E-2</v>
      </c>
      <c r="E301" s="142">
        <v>265104</v>
      </c>
      <c r="F301" s="395">
        <v>6.8020304568527923E-2</v>
      </c>
      <c r="G301" s="142">
        <v>87648</v>
      </c>
      <c r="H301" s="395">
        <v>0.14314034927549457</v>
      </c>
      <c r="I301" s="142"/>
      <c r="J301" s="150" t="s">
        <v>90</v>
      </c>
      <c r="K301" s="142"/>
      <c r="L301" s="150" t="s">
        <v>90</v>
      </c>
      <c r="M301" s="142"/>
      <c r="N301" s="150"/>
      <c r="O301" s="142"/>
      <c r="P301" s="150" t="s">
        <v>90</v>
      </c>
      <c r="Q301" s="142">
        <v>114367</v>
      </c>
      <c r="R301" s="395">
        <v>5.9179269659279221E-2</v>
      </c>
      <c r="S301" s="142">
        <v>53261</v>
      </c>
      <c r="T301" s="395">
        <v>6.0553564317005204E-2</v>
      </c>
      <c r="U301" s="142">
        <v>9397</v>
      </c>
      <c r="V301" s="395">
        <v>-1.000842815002112E-2</v>
      </c>
      <c r="W301" s="142">
        <v>11142</v>
      </c>
      <c r="X301" s="395">
        <v>0.15652895993356863</v>
      </c>
      <c r="Y301" s="142">
        <v>21248</v>
      </c>
      <c r="Z301" s="395">
        <v>-9.3012336193281309E-2</v>
      </c>
      <c r="AA301" s="142">
        <v>2661</v>
      </c>
      <c r="AB301" s="395">
        <v>0.44384156266956043</v>
      </c>
      <c r="AC301" s="142">
        <v>13223</v>
      </c>
      <c r="AD301" s="395">
        <v>-3.3194413979673931E-2</v>
      </c>
      <c r="AE301" s="142">
        <v>9171</v>
      </c>
      <c r="AF301" s="395">
        <v>0.27534418022528162</v>
      </c>
      <c r="AG301" s="142">
        <v>3658</v>
      </c>
      <c r="AH301" s="395">
        <v>-0.34783383847388127</v>
      </c>
      <c r="AI301" s="142">
        <v>7681</v>
      </c>
      <c r="AJ301" s="395">
        <v>0.45887939221272545</v>
      </c>
      <c r="AK301" s="142">
        <v>4571</v>
      </c>
      <c r="AL301" s="395">
        <v>0.62669039145907468</v>
      </c>
      <c r="AM301" s="142">
        <v>4616</v>
      </c>
      <c r="AN301" s="395">
        <v>0.17127632580563312</v>
      </c>
      <c r="AO301" s="142">
        <v>3496</v>
      </c>
      <c r="AP301" s="395">
        <v>0.29051310446659273</v>
      </c>
      <c r="AQ301" s="142"/>
      <c r="AR301" s="395" t="s">
        <v>90</v>
      </c>
      <c r="AS301" s="142"/>
      <c r="AT301" s="395" t="s">
        <v>90</v>
      </c>
      <c r="AU301" s="142">
        <v>4139</v>
      </c>
      <c r="AV301" s="395">
        <v>0.40543293718166384</v>
      </c>
      <c r="AW301" s="142">
        <v>542</v>
      </c>
      <c r="AX301" s="395">
        <v>0.88850174216027877</v>
      </c>
      <c r="AY301" s="142">
        <v>367</v>
      </c>
      <c r="AZ301" s="395">
        <v>0.22333333333333338</v>
      </c>
      <c r="BA301" s="142">
        <v>1508</v>
      </c>
      <c r="BB301" s="395">
        <v>0.74335260115606938</v>
      </c>
    </row>
    <row r="302" spans="1:54" s="155" customFormat="1" hidden="1" outlineLevel="1" x14ac:dyDescent="0.25">
      <c r="A302" s="399"/>
      <c r="B302" s="53" t="s">
        <v>88</v>
      </c>
      <c r="C302" s="142">
        <v>329165</v>
      </c>
      <c r="D302" s="395">
        <v>2.9287145988574181E-2</v>
      </c>
      <c r="E302" s="142">
        <v>266561</v>
      </c>
      <c r="F302" s="395">
        <v>1.4234076554295649E-2</v>
      </c>
      <c r="G302" s="142">
        <v>62604</v>
      </c>
      <c r="H302" s="395">
        <v>9.8720581266782403E-2</v>
      </c>
      <c r="I302" s="142"/>
      <c r="J302" s="150" t="s">
        <v>90</v>
      </c>
      <c r="K302" s="142"/>
      <c r="L302" s="150" t="s">
        <v>90</v>
      </c>
      <c r="M302" s="142"/>
      <c r="N302" s="150"/>
      <c r="O302" s="142"/>
      <c r="P302" s="150" t="s">
        <v>90</v>
      </c>
      <c r="Q302" s="142">
        <v>96625</v>
      </c>
      <c r="R302" s="395">
        <v>-9.1520228659539904E-2</v>
      </c>
      <c r="S302" s="142">
        <v>68446</v>
      </c>
      <c r="T302" s="395">
        <v>0.10254510309278353</v>
      </c>
      <c r="U302" s="142">
        <v>8303</v>
      </c>
      <c r="V302" s="395">
        <v>8.6922372038224838E-2</v>
      </c>
      <c r="W302" s="142">
        <v>9598</v>
      </c>
      <c r="X302" s="395">
        <v>-3.1971759959657065E-2</v>
      </c>
      <c r="Y302" s="142">
        <v>9031</v>
      </c>
      <c r="Z302" s="395">
        <v>-0.15606018129146804</v>
      </c>
      <c r="AA302" s="142">
        <v>1379</v>
      </c>
      <c r="AB302" s="395">
        <v>5.5895865237366005E-2</v>
      </c>
      <c r="AC302" s="142">
        <v>8820</v>
      </c>
      <c r="AD302" s="395">
        <v>-7.0208728652751407E-2</v>
      </c>
      <c r="AE302" s="142">
        <v>17121</v>
      </c>
      <c r="AF302" s="395">
        <v>-2.7957365018347335E-3</v>
      </c>
      <c r="AG302" s="142">
        <v>7517</v>
      </c>
      <c r="AH302" s="395">
        <v>-0.13178563178563174</v>
      </c>
      <c r="AI302" s="142">
        <v>15282</v>
      </c>
      <c r="AJ302" s="395">
        <v>0.50250712810933051</v>
      </c>
      <c r="AK302" s="142">
        <v>7089</v>
      </c>
      <c r="AL302" s="395">
        <v>7.8174904942965862E-2</v>
      </c>
      <c r="AM302" s="142">
        <v>4277</v>
      </c>
      <c r="AN302" s="395">
        <v>0.66355503695060292</v>
      </c>
      <c r="AO302" s="142">
        <v>3895</v>
      </c>
      <c r="AP302" s="395">
        <v>0.11540664375715926</v>
      </c>
      <c r="AQ302" s="142"/>
      <c r="AR302" s="395" t="s">
        <v>90</v>
      </c>
      <c r="AS302" s="142"/>
      <c r="AT302" s="395" t="s">
        <v>90</v>
      </c>
      <c r="AU302" s="142">
        <v>6152</v>
      </c>
      <c r="AV302" s="395">
        <v>0.43570595099183196</v>
      </c>
      <c r="AW302" s="142">
        <v>508</v>
      </c>
      <c r="AX302" s="395">
        <v>0.23600973236009737</v>
      </c>
      <c r="AY302" s="142">
        <v>324</v>
      </c>
      <c r="AZ302" s="395">
        <v>-6.1349693251533388E-3</v>
      </c>
      <c r="BA302" s="142">
        <v>2091</v>
      </c>
      <c r="BB302" s="395">
        <v>0.34555984555984565</v>
      </c>
    </row>
    <row r="303" spans="1:54" s="155" customFormat="1" hidden="1" outlineLevel="1" x14ac:dyDescent="0.25">
      <c r="A303" s="399"/>
      <c r="B303" s="53" t="s">
        <v>89</v>
      </c>
      <c r="C303" s="142">
        <v>350556</v>
      </c>
      <c r="D303" s="395">
        <v>0.14072063805070423</v>
      </c>
      <c r="E303" s="142">
        <v>293608</v>
      </c>
      <c r="F303" s="395">
        <v>0.14772669525481108</v>
      </c>
      <c r="G303" s="142">
        <v>56948</v>
      </c>
      <c r="H303" s="395">
        <v>0.1059152522623994</v>
      </c>
      <c r="I303" s="142"/>
      <c r="J303" s="150" t="s">
        <v>90</v>
      </c>
      <c r="K303" s="142"/>
      <c r="L303" s="150" t="s">
        <v>90</v>
      </c>
      <c r="M303" s="142"/>
      <c r="N303" s="150"/>
      <c r="O303" s="142"/>
      <c r="P303" s="150" t="s">
        <v>90</v>
      </c>
      <c r="Q303" s="142">
        <v>110208</v>
      </c>
      <c r="R303" s="395">
        <v>7.6092369281843375E-2</v>
      </c>
      <c r="S303" s="142">
        <v>60399</v>
      </c>
      <c r="T303" s="395">
        <v>6.86305732484076E-2</v>
      </c>
      <c r="U303" s="142">
        <v>8544</v>
      </c>
      <c r="V303" s="395">
        <v>0.21071276746492851</v>
      </c>
      <c r="W303" s="142">
        <v>12618</v>
      </c>
      <c r="X303" s="395">
        <v>0.14563283094243684</v>
      </c>
      <c r="Y303" s="142">
        <v>15199</v>
      </c>
      <c r="Z303" s="395">
        <v>2.1575480575346084E-2</v>
      </c>
      <c r="AA303" s="142">
        <v>1729</v>
      </c>
      <c r="AB303" s="395">
        <v>-0.2951487973909499</v>
      </c>
      <c r="AC303" s="142">
        <v>11032</v>
      </c>
      <c r="AD303" s="395">
        <v>0.24472526232652592</v>
      </c>
      <c r="AE303" s="142">
        <v>17838</v>
      </c>
      <c r="AF303" s="395">
        <v>0.17859266600594648</v>
      </c>
      <c r="AG303" s="142">
        <v>8942</v>
      </c>
      <c r="AH303" s="395">
        <v>0.40974302380577021</v>
      </c>
      <c r="AI303" s="142">
        <v>15990</v>
      </c>
      <c r="AJ303" s="395">
        <v>0.69637173774665828</v>
      </c>
      <c r="AK303" s="142">
        <v>9407</v>
      </c>
      <c r="AL303" s="395">
        <v>0.36313577742356173</v>
      </c>
      <c r="AM303" s="142">
        <v>3581</v>
      </c>
      <c r="AN303" s="395">
        <v>0.37624903920061481</v>
      </c>
      <c r="AO303" s="142">
        <v>3628</v>
      </c>
      <c r="AP303" s="395">
        <v>0.12461252324860506</v>
      </c>
      <c r="AQ303" s="142"/>
      <c r="AR303" s="395" t="s">
        <v>90</v>
      </c>
      <c r="AS303" s="142"/>
      <c r="AT303" s="395" t="s">
        <v>90</v>
      </c>
      <c r="AU303" s="142">
        <v>7109</v>
      </c>
      <c r="AV303" s="395">
        <v>0.32235863095238093</v>
      </c>
      <c r="AW303" s="142">
        <v>908</v>
      </c>
      <c r="AX303" s="395">
        <v>0.23705722070844693</v>
      </c>
      <c r="AY303" s="142">
        <v>297</v>
      </c>
      <c r="AZ303" s="395">
        <v>0.19277108433734935</v>
      </c>
      <c r="BA303" s="142">
        <v>2537</v>
      </c>
      <c r="BB303" s="395">
        <v>1.68336673346694E-2</v>
      </c>
    </row>
    <row r="304" spans="1:54" s="155" customFormat="1" ht="15.75" collapsed="1" x14ac:dyDescent="0.25">
      <c r="A304" s="390">
        <v>744627</v>
      </c>
      <c r="B304" s="65">
        <v>1995</v>
      </c>
      <c r="C304" s="66">
        <v>4084913</v>
      </c>
      <c r="D304" s="151">
        <v>4.5415773395099057E-2</v>
      </c>
      <c r="E304" s="66">
        <v>3142426</v>
      </c>
      <c r="F304" s="151">
        <v>4.360876286691151E-2</v>
      </c>
      <c r="G304" s="66">
        <v>942487</v>
      </c>
      <c r="H304" s="151">
        <v>5.1486158123386527E-2</v>
      </c>
      <c r="I304" s="66"/>
      <c r="J304" s="151" t="s">
        <v>90</v>
      </c>
      <c r="K304" s="66"/>
      <c r="L304" s="151" t="s">
        <v>90</v>
      </c>
      <c r="M304" s="66"/>
      <c r="N304" s="151"/>
      <c r="O304" s="66"/>
      <c r="P304" s="151" t="s">
        <v>90</v>
      </c>
      <c r="Q304" s="66">
        <v>1295877</v>
      </c>
      <c r="R304" s="151">
        <v>-1.1462327876280654E-2</v>
      </c>
      <c r="S304" s="66">
        <v>680364</v>
      </c>
      <c r="T304" s="151">
        <v>8.0054291315770687E-2</v>
      </c>
      <c r="U304" s="66">
        <v>108554</v>
      </c>
      <c r="V304" s="151">
        <v>2.7273071390718551E-2</v>
      </c>
      <c r="W304" s="66">
        <v>128888</v>
      </c>
      <c r="X304" s="151">
        <v>2.390390772090667E-2</v>
      </c>
      <c r="Y304" s="66">
        <v>270295</v>
      </c>
      <c r="Z304" s="151">
        <v>8.0389155138438584E-2</v>
      </c>
      <c r="AA304" s="66">
        <v>31986</v>
      </c>
      <c r="AB304" s="151">
        <v>0.18589648524395663</v>
      </c>
      <c r="AC304" s="66">
        <v>165220</v>
      </c>
      <c r="AD304" s="151">
        <v>-6.8353802257784424E-2</v>
      </c>
      <c r="AE304" s="66">
        <v>104381</v>
      </c>
      <c r="AF304" s="151">
        <v>7.9855579234859642E-2</v>
      </c>
      <c r="AG304" s="66">
        <v>50539</v>
      </c>
      <c r="AH304" s="151">
        <v>6.0785424931259602E-2</v>
      </c>
      <c r="AI304" s="66">
        <v>72878</v>
      </c>
      <c r="AJ304" s="151">
        <v>0.23038222582387902</v>
      </c>
      <c r="AK304" s="66">
        <v>46172</v>
      </c>
      <c r="AL304" s="151">
        <v>3.7806248595189995E-2</v>
      </c>
      <c r="AM304" s="66">
        <v>39572</v>
      </c>
      <c r="AN304" s="151">
        <v>0.15138642381215628</v>
      </c>
      <c r="AO304" s="66">
        <v>43237</v>
      </c>
      <c r="AP304" s="151">
        <v>0.16762084796111254</v>
      </c>
      <c r="AQ304" s="66"/>
      <c r="AR304" s="151" t="s">
        <v>90</v>
      </c>
      <c r="AS304" s="66"/>
      <c r="AT304" s="151" t="s">
        <v>90</v>
      </c>
      <c r="AU304" s="66">
        <v>63728</v>
      </c>
      <c r="AV304" s="151">
        <v>0.63581292674161927</v>
      </c>
      <c r="AW304" s="66">
        <v>10501</v>
      </c>
      <c r="AX304" s="151">
        <v>0.36536211155896492</v>
      </c>
      <c r="AY304" s="66">
        <v>4775</v>
      </c>
      <c r="AZ304" s="151">
        <v>0.25459800315291647</v>
      </c>
      <c r="BA304" s="66">
        <v>19423</v>
      </c>
      <c r="BB304" s="151">
        <v>0.68281060474787725</v>
      </c>
    </row>
    <row r="305" spans="1:54" s="155" customFormat="1" hidden="1" outlineLevel="1" x14ac:dyDescent="0.25">
      <c r="A305" s="399"/>
      <c r="B305" s="53" t="s">
        <v>78</v>
      </c>
      <c r="C305" s="142">
        <v>313855</v>
      </c>
      <c r="D305" s="395">
        <v>0.10770528485413178</v>
      </c>
      <c r="E305" s="142">
        <v>270823</v>
      </c>
      <c r="F305" s="395">
        <v>0.10667380413373762</v>
      </c>
      <c r="G305" s="142">
        <v>43032</v>
      </c>
      <c r="H305" s="395">
        <v>0.11424132573795953</v>
      </c>
      <c r="I305" s="142"/>
      <c r="J305" s="150" t="s">
        <v>90</v>
      </c>
      <c r="K305" s="142"/>
      <c r="L305" s="150" t="s">
        <v>90</v>
      </c>
      <c r="M305" s="142"/>
      <c r="N305" s="150"/>
      <c r="O305" s="142"/>
      <c r="P305" s="150" t="s">
        <v>90</v>
      </c>
      <c r="Q305" s="142">
        <v>91641</v>
      </c>
      <c r="R305" s="395">
        <v>9.3346218547549986E-2</v>
      </c>
      <c r="S305" s="142">
        <v>58873</v>
      </c>
      <c r="T305" s="395">
        <v>0.20473520504215448</v>
      </c>
      <c r="U305" s="142">
        <v>8991</v>
      </c>
      <c r="V305" s="395">
        <v>0.44294655753490608</v>
      </c>
      <c r="W305" s="142">
        <v>11953</v>
      </c>
      <c r="X305" s="395">
        <v>0.24900731452455593</v>
      </c>
      <c r="Y305" s="142">
        <v>16232</v>
      </c>
      <c r="Z305" s="395">
        <v>0.29287136598964558</v>
      </c>
      <c r="AA305" s="142">
        <v>1518</v>
      </c>
      <c r="AB305" s="395">
        <v>-0.34961439588688947</v>
      </c>
      <c r="AC305" s="142">
        <v>24248</v>
      </c>
      <c r="AD305" s="395">
        <v>0.24726094336711069</v>
      </c>
      <c r="AE305" s="142">
        <v>17598</v>
      </c>
      <c r="AF305" s="395">
        <v>4.1548295454545414E-2</v>
      </c>
      <c r="AG305" s="142">
        <v>7272</v>
      </c>
      <c r="AH305" s="395">
        <v>0.1283165244375486</v>
      </c>
      <c r="AI305" s="142">
        <v>12306</v>
      </c>
      <c r="AJ305" s="395">
        <v>-0.41724676800681915</v>
      </c>
      <c r="AK305" s="142">
        <v>9046</v>
      </c>
      <c r="AL305" s="395">
        <v>1.7433359577100349E-2</v>
      </c>
      <c r="AM305" s="142">
        <v>3031</v>
      </c>
      <c r="AN305" s="395">
        <v>0.14204973624717399</v>
      </c>
      <c r="AO305" s="142">
        <v>3793</v>
      </c>
      <c r="AP305" s="395">
        <v>0.43024132730015086</v>
      </c>
      <c r="AQ305" s="142"/>
      <c r="AR305" s="395" t="s">
        <v>90</v>
      </c>
      <c r="AS305" s="142"/>
      <c r="AT305" s="395" t="s">
        <v>90</v>
      </c>
      <c r="AU305" s="142">
        <v>1948</v>
      </c>
      <c r="AV305" s="395">
        <v>0.82910798122065721</v>
      </c>
      <c r="AW305" s="142">
        <v>849</v>
      </c>
      <c r="AX305" s="395">
        <v>-0.38744588744588748</v>
      </c>
      <c r="AY305" s="142">
        <v>464</v>
      </c>
      <c r="AZ305" s="395">
        <v>1.0622222222222222</v>
      </c>
      <c r="BA305" s="142">
        <v>888</v>
      </c>
      <c r="BB305" s="395">
        <v>1.1925925925925926</v>
      </c>
    </row>
    <row r="306" spans="1:54" s="155" customFormat="1" hidden="1" outlineLevel="1" x14ac:dyDescent="0.25">
      <c r="A306" s="399"/>
      <c r="B306" s="53" t="s">
        <v>79</v>
      </c>
      <c r="C306" s="142">
        <v>311320</v>
      </c>
      <c r="D306" s="395">
        <v>0.10620758270262587</v>
      </c>
      <c r="E306" s="142">
        <v>264697</v>
      </c>
      <c r="F306" s="395">
        <v>0.12335388807075476</v>
      </c>
      <c r="G306" s="142">
        <v>46623</v>
      </c>
      <c r="H306" s="395">
        <v>1.7991659206532784E-2</v>
      </c>
      <c r="I306" s="142"/>
      <c r="J306" s="150" t="s">
        <v>90</v>
      </c>
      <c r="K306" s="142"/>
      <c r="L306" s="150" t="s">
        <v>90</v>
      </c>
      <c r="M306" s="142"/>
      <c r="N306" s="150"/>
      <c r="O306" s="142"/>
      <c r="P306" s="150" t="s">
        <v>90</v>
      </c>
      <c r="Q306" s="142">
        <v>93106</v>
      </c>
      <c r="R306" s="395">
        <v>6.4555225245826575E-2</v>
      </c>
      <c r="S306" s="142">
        <v>56711</v>
      </c>
      <c r="T306" s="395">
        <v>0.20150423728813549</v>
      </c>
      <c r="U306" s="142">
        <v>9988</v>
      </c>
      <c r="V306" s="395">
        <v>0.38606716625034698</v>
      </c>
      <c r="W306" s="142">
        <v>11475</v>
      </c>
      <c r="X306" s="395">
        <v>0.20220010476689376</v>
      </c>
      <c r="Y306" s="142">
        <v>22693</v>
      </c>
      <c r="Z306" s="395">
        <v>0.25306460519050256</v>
      </c>
      <c r="AA306" s="142">
        <v>1410</v>
      </c>
      <c r="AB306" s="395">
        <v>-0.36025408348457355</v>
      </c>
      <c r="AC306" s="142">
        <v>18080</v>
      </c>
      <c r="AD306" s="395">
        <v>0.13639220615964809</v>
      </c>
      <c r="AE306" s="142">
        <v>16229</v>
      </c>
      <c r="AF306" s="395">
        <v>0.15328311540648087</v>
      </c>
      <c r="AG306" s="142">
        <v>6425</v>
      </c>
      <c r="AH306" s="395">
        <v>4.7611283221914213E-2</v>
      </c>
      <c r="AI306" s="142">
        <v>10192</v>
      </c>
      <c r="AJ306" s="395">
        <v>-0.12016574585635365</v>
      </c>
      <c r="AK306" s="142">
        <v>7201</v>
      </c>
      <c r="AL306" s="395">
        <v>1.9105575997735658E-2</v>
      </c>
      <c r="AM306" s="142">
        <v>2477</v>
      </c>
      <c r="AN306" s="395">
        <v>-8.0096115338406104E-3</v>
      </c>
      <c r="AO306" s="142">
        <v>3360</v>
      </c>
      <c r="AP306" s="395">
        <v>-5.7239057239057201E-2</v>
      </c>
      <c r="AQ306" s="142"/>
      <c r="AR306" s="395" t="s">
        <v>90</v>
      </c>
      <c r="AS306" s="142"/>
      <c r="AT306" s="395" t="s">
        <v>90</v>
      </c>
      <c r="AU306" s="142">
        <v>1532</v>
      </c>
      <c r="AV306" s="395">
        <v>1.0291390728476819</v>
      </c>
      <c r="AW306" s="142">
        <v>1336</v>
      </c>
      <c r="AX306" s="395">
        <v>-5.3824362606232246E-2</v>
      </c>
      <c r="AY306" s="142">
        <v>525</v>
      </c>
      <c r="AZ306" s="395">
        <v>1.5119617224880382</v>
      </c>
      <c r="BA306" s="142">
        <v>662</v>
      </c>
      <c r="BB306" s="395">
        <v>0.44226579520697173</v>
      </c>
    </row>
    <row r="307" spans="1:54" s="155" customFormat="1" hidden="1" outlineLevel="1" x14ac:dyDescent="0.25">
      <c r="A307" s="399"/>
      <c r="B307" s="53" t="s">
        <v>80</v>
      </c>
      <c r="C307" s="142">
        <v>349508</v>
      </c>
      <c r="D307" s="395">
        <v>0.19279493269992076</v>
      </c>
      <c r="E307" s="142">
        <v>275208</v>
      </c>
      <c r="F307" s="395">
        <v>0.200822050501128</v>
      </c>
      <c r="G307" s="142">
        <v>74300</v>
      </c>
      <c r="H307" s="395">
        <v>0.16397474660442102</v>
      </c>
      <c r="I307" s="142"/>
      <c r="J307" s="150" t="s">
        <v>90</v>
      </c>
      <c r="K307" s="142"/>
      <c r="L307" s="150" t="s">
        <v>90</v>
      </c>
      <c r="M307" s="142"/>
      <c r="N307" s="150"/>
      <c r="O307" s="142"/>
      <c r="P307" s="150" t="s">
        <v>90</v>
      </c>
      <c r="Q307" s="142">
        <v>108065</v>
      </c>
      <c r="R307" s="395">
        <v>0.18679713582850122</v>
      </c>
      <c r="S307" s="142">
        <v>63106</v>
      </c>
      <c r="T307" s="395">
        <v>0.25709163346613551</v>
      </c>
      <c r="U307" s="142">
        <v>9804</v>
      </c>
      <c r="V307" s="395">
        <v>0.3270167839740119</v>
      </c>
      <c r="W307" s="142">
        <v>8796</v>
      </c>
      <c r="X307" s="395">
        <v>0.18880929855385853</v>
      </c>
      <c r="Y307" s="142">
        <v>21719</v>
      </c>
      <c r="Z307" s="395">
        <v>0.22243485112849659</v>
      </c>
      <c r="AA307" s="142">
        <v>1223</v>
      </c>
      <c r="AB307" s="395">
        <v>-0.24459542927733169</v>
      </c>
      <c r="AC307" s="142">
        <v>13012</v>
      </c>
      <c r="AD307" s="395">
        <v>0.12395266476634714</v>
      </c>
      <c r="AE307" s="142">
        <v>16205</v>
      </c>
      <c r="AF307" s="395">
        <v>0.24300069034287031</v>
      </c>
      <c r="AG307" s="142">
        <v>7082</v>
      </c>
      <c r="AH307" s="395">
        <v>0.20196877121520695</v>
      </c>
      <c r="AI307" s="142">
        <v>9430</v>
      </c>
      <c r="AJ307" s="395">
        <v>5.0579322638146129E-2</v>
      </c>
      <c r="AK307" s="142">
        <v>6702</v>
      </c>
      <c r="AL307" s="395">
        <v>3.7621922898281479E-2</v>
      </c>
      <c r="AM307" s="142">
        <v>2509</v>
      </c>
      <c r="AN307" s="395">
        <v>-4.3650793650793496E-3</v>
      </c>
      <c r="AO307" s="142">
        <v>3216</v>
      </c>
      <c r="AP307" s="395">
        <v>0.26018808777429459</v>
      </c>
      <c r="AQ307" s="142"/>
      <c r="AR307" s="395" t="s">
        <v>90</v>
      </c>
      <c r="AS307" s="142"/>
      <c r="AT307" s="395" t="s">
        <v>90</v>
      </c>
      <c r="AU307" s="142">
        <v>1729</v>
      </c>
      <c r="AV307" s="395">
        <v>0.66090297790585972</v>
      </c>
      <c r="AW307" s="142">
        <v>1065</v>
      </c>
      <c r="AX307" s="395">
        <v>-1.8744142455482393E-3</v>
      </c>
      <c r="AY307" s="142">
        <v>284</v>
      </c>
      <c r="AZ307" s="395">
        <v>0.88079470198675502</v>
      </c>
      <c r="BA307" s="142">
        <v>861</v>
      </c>
      <c r="BB307" s="395">
        <v>1.4529914529914532</v>
      </c>
    </row>
    <row r="308" spans="1:54" s="155" customFormat="1" hidden="1" outlineLevel="1" x14ac:dyDescent="0.25">
      <c r="A308" s="399"/>
      <c r="B308" s="53" t="s">
        <v>81</v>
      </c>
      <c r="C308" s="142">
        <v>341816</v>
      </c>
      <c r="D308" s="395">
        <v>0.11022115687554601</v>
      </c>
      <c r="E308" s="142">
        <v>255071</v>
      </c>
      <c r="F308" s="395">
        <v>0.14707218247311871</v>
      </c>
      <c r="G308" s="142">
        <v>86745</v>
      </c>
      <c r="H308" s="395">
        <v>1.4395303692962491E-2</v>
      </c>
      <c r="I308" s="142"/>
      <c r="J308" s="150" t="s">
        <v>90</v>
      </c>
      <c r="K308" s="142"/>
      <c r="L308" s="150" t="s">
        <v>90</v>
      </c>
      <c r="M308" s="142"/>
      <c r="N308" s="150"/>
      <c r="O308" s="142"/>
      <c r="P308" s="150" t="s">
        <v>90</v>
      </c>
      <c r="Q308" s="142">
        <v>107407</v>
      </c>
      <c r="R308" s="395">
        <v>0.10371580656431756</v>
      </c>
      <c r="S308" s="142">
        <v>55812</v>
      </c>
      <c r="T308" s="395">
        <v>0.17933438985736916</v>
      </c>
      <c r="U308" s="142">
        <v>8280</v>
      </c>
      <c r="V308" s="395">
        <v>0.53731897512068327</v>
      </c>
      <c r="W308" s="142">
        <v>10405</v>
      </c>
      <c r="X308" s="395">
        <v>0.19173061504982236</v>
      </c>
      <c r="Y308" s="142">
        <v>34456</v>
      </c>
      <c r="Z308" s="395">
        <v>0.26411564001907761</v>
      </c>
      <c r="AA308" s="142">
        <v>1670</v>
      </c>
      <c r="AB308" s="395">
        <v>-0.49147381242387334</v>
      </c>
      <c r="AC308" s="142">
        <v>13191</v>
      </c>
      <c r="AD308" s="395">
        <v>0.1432657306292251</v>
      </c>
      <c r="AE308" s="142">
        <v>6422</v>
      </c>
      <c r="AF308" s="395">
        <v>0.16004335260115599</v>
      </c>
      <c r="AG308" s="142">
        <v>2610</v>
      </c>
      <c r="AH308" s="395">
        <v>7.5401730531520439E-2</v>
      </c>
      <c r="AI308" s="142">
        <v>2180</v>
      </c>
      <c r="AJ308" s="395">
        <v>8.0277502477700713E-2</v>
      </c>
      <c r="AK308" s="142">
        <v>2083</v>
      </c>
      <c r="AL308" s="395">
        <v>-0.29173750425025502</v>
      </c>
      <c r="AM308" s="142">
        <v>3577</v>
      </c>
      <c r="AN308" s="395">
        <v>0.48238707003729786</v>
      </c>
      <c r="AO308" s="142">
        <v>3131</v>
      </c>
      <c r="AP308" s="395">
        <v>6.4242012236573665E-2</v>
      </c>
      <c r="AQ308" s="142"/>
      <c r="AR308" s="395" t="s">
        <v>90</v>
      </c>
      <c r="AS308" s="142"/>
      <c r="AT308" s="395" t="s">
        <v>90</v>
      </c>
      <c r="AU308" s="142">
        <v>2016</v>
      </c>
      <c r="AV308" s="395">
        <v>0.47153284671532836</v>
      </c>
      <c r="AW308" s="142">
        <v>719</v>
      </c>
      <c r="AX308" s="395">
        <v>-0.23673036093418254</v>
      </c>
      <c r="AY308" s="142">
        <v>194</v>
      </c>
      <c r="AZ308" s="395">
        <v>-0.1300448430493274</v>
      </c>
      <c r="BA308" s="142">
        <v>521</v>
      </c>
      <c r="BB308" s="395">
        <v>-0.19969278033794158</v>
      </c>
    </row>
    <row r="309" spans="1:54" s="155" customFormat="1" hidden="1" outlineLevel="1" x14ac:dyDescent="0.25">
      <c r="A309" s="399"/>
      <c r="B309" s="53" t="s">
        <v>82</v>
      </c>
      <c r="C309" s="142">
        <v>293186</v>
      </c>
      <c r="D309" s="395">
        <v>0.16459648300489782</v>
      </c>
      <c r="E309" s="142">
        <v>214208</v>
      </c>
      <c r="F309" s="395">
        <v>0.19523041641790218</v>
      </c>
      <c r="G309" s="142">
        <v>78978</v>
      </c>
      <c r="H309" s="395">
        <v>8.890114435406038E-2</v>
      </c>
      <c r="I309" s="142"/>
      <c r="J309" s="150" t="s">
        <v>90</v>
      </c>
      <c r="K309" s="142"/>
      <c r="L309" s="150" t="s">
        <v>90</v>
      </c>
      <c r="M309" s="142"/>
      <c r="N309" s="150"/>
      <c r="O309" s="142"/>
      <c r="P309" s="150" t="s">
        <v>90</v>
      </c>
      <c r="Q309" s="142">
        <v>108110</v>
      </c>
      <c r="R309" s="395">
        <v>0.28306768416430295</v>
      </c>
      <c r="S309" s="142">
        <v>41733</v>
      </c>
      <c r="T309" s="395">
        <v>0.20403335160555081</v>
      </c>
      <c r="U309" s="142">
        <v>7682</v>
      </c>
      <c r="V309" s="395">
        <v>0.5862068965517242</v>
      </c>
      <c r="W309" s="142">
        <v>7860</v>
      </c>
      <c r="X309" s="395">
        <v>0.18856797217601695</v>
      </c>
      <c r="Y309" s="142">
        <v>23552</v>
      </c>
      <c r="Z309" s="395">
        <v>-1.6864251127066243E-2</v>
      </c>
      <c r="AA309" s="142">
        <v>2978</v>
      </c>
      <c r="AB309" s="395">
        <v>-0.21321003963011886</v>
      </c>
      <c r="AC309" s="142">
        <v>10831</v>
      </c>
      <c r="AD309" s="395">
        <v>-0.13511139503313907</v>
      </c>
      <c r="AE309" s="142">
        <v>165</v>
      </c>
      <c r="AF309" s="395">
        <v>0.46017699115044253</v>
      </c>
      <c r="AG309" s="142">
        <v>1381</v>
      </c>
      <c r="AH309" s="395">
        <v>29.021739130434781</v>
      </c>
      <c r="AI309" s="142">
        <v>136</v>
      </c>
      <c r="AJ309" s="395">
        <v>1.8333333333333335</v>
      </c>
      <c r="AK309" s="142">
        <v>50</v>
      </c>
      <c r="AL309" s="395">
        <v>-0.93288590604026844</v>
      </c>
      <c r="AM309" s="142">
        <v>2772</v>
      </c>
      <c r="AN309" s="395">
        <v>8.5781433607520663E-2</v>
      </c>
      <c r="AO309" s="142">
        <v>2655</v>
      </c>
      <c r="AP309" s="395">
        <v>3.9952996474735603E-2</v>
      </c>
      <c r="AQ309" s="142"/>
      <c r="AR309" s="395" t="s">
        <v>90</v>
      </c>
      <c r="AS309" s="142"/>
      <c r="AT309" s="395" t="s">
        <v>90</v>
      </c>
      <c r="AU309" s="142">
        <v>2988</v>
      </c>
      <c r="AV309" s="395">
        <v>1.5300592718035562</v>
      </c>
      <c r="AW309" s="142">
        <v>350</v>
      </c>
      <c r="AX309" s="395">
        <v>-0.45567651632970452</v>
      </c>
      <c r="AY309" s="142">
        <v>210</v>
      </c>
      <c r="AZ309" s="395">
        <v>-3.669724770642202E-2</v>
      </c>
      <c r="BA309" s="142">
        <v>683</v>
      </c>
      <c r="BB309" s="395">
        <v>0.57011494252873574</v>
      </c>
    </row>
    <row r="310" spans="1:54" s="155" customFormat="1" hidden="1" outlineLevel="1" x14ac:dyDescent="0.25">
      <c r="A310" s="399"/>
      <c r="B310" s="53" t="s">
        <v>83</v>
      </c>
      <c r="C310" s="142">
        <v>295066</v>
      </c>
      <c r="D310" s="395">
        <v>0.20993648229172224</v>
      </c>
      <c r="E310" s="142">
        <v>204855</v>
      </c>
      <c r="F310" s="395">
        <v>0.24962637174943425</v>
      </c>
      <c r="G310" s="142">
        <v>90211</v>
      </c>
      <c r="H310" s="395">
        <v>0.12854033226581274</v>
      </c>
      <c r="I310" s="142"/>
      <c r="J310" s="150" t="s">
        <v>90</v>
      </c>
      <c r="K310" s="142"/>
      <c r="L310" s="150" t="s">
        <v>90</v>
      </c>
      <c r="M310" s="142"/>
      <c r="N310" s="150"/>
      <c r="O310" s="142"/>
      <c r="P310" s="150" t="s">
        <v>90</v>
      </c>
      <c r="Q310" s="142">
        <v>104682</v>
      </c>
      <c r="R310" s="395">
        <v>0.24990447989301745</v>
      </c>
      <c r="S310" s="142">
        <v>44975</v>
      </c>
      <c r="T310" s="395">
        <v>0.5310638297872341</v>
      </c>
      <c r="U310" s="142">
        <v>6816</v>
      </c>
      <c r="V310" s="395">
        <v>0.38508433245275353</v>
      </c>
      <c r="W310" s="142">
        <v>8391</v>
      </c>
      <c r="X310" s="395">
        <v>7.9922779922779963E-2</v>
      </c>
      <c r="Y310" s="142">
        <v>16545</v>
      </c>
      <c r="Z310" s="395">
        <v>0.20397322078300095</v>
      </c>
      <c r="AA310" s="142">
        <v>1949</v>
      </c>
      <c r="AB310" s="395">
        <v>-0.17520101565806179</v>
      </c>
      <c r="AC310" s="142">
        <v>11604</v>
      </c>
      <c r="AD310" s="395">
        <v>-9.3154110659581124E-2</v>
      </c>
      <c r="AE310" s="142">
        <v>113</v>
      </c>
      <c r="AF310" s="395">
        <v>-0.56870229007633588</v>
      </c>
      <c r="AG310" s="142">
        <v>281</v>
      </c>
      <c r="AH310" s="395">
        <v>1.3032786885245899</v>
      </c>
      <c r="AI310" s="142">
        <v>10</v>
      </c>
      <c r="AJ310" s="395">
        <v>-0.6</v>
      </c>
      <c r="AK310" s="142">
        <v>915</v>
      </c>
      <c r="AL310" s="395">
        <v>-9.6742349457058285E-2</v>
      </c>
      <c r="AM310" s="142">
        <v>2067</v>
      </c>
      <c r="AN310" s="395">
        <v>9.9468085106382942E-2</v>
      </c>
      <c r="AO310" s="142">
        <v>2608</v>
      </c>
      <c r="AP310" s="395">
        <v>7.192766132346895E-2</v>
      </c>
      <c r="AQ310" s="142"/>
      <c r="AR310" s="395" t="s">
        <v>90</v>
      </c>
      <c r="AS310" s="142"/>
      <c r="AT310" s="395" t="s">
        <v>90</v>
      </c>
      <c r="AU310" s="142">
        <v>2536</v>
      </c>
      <c r="AV310" s="395">
        <v>1.0207171314741035</v>
      </c>
      <c r="AW310" s="142">
        <v>348</v>
      </c>
      <c r="AX310" s="395">
        <v>-0.29411764705882348</v>
      </c>
      <c r="AY310" s="142">
        <v>389</v>
      </c>
      <c r="AZ310" s="395">
        <v>0.87019230769230771</v>
      </c>
      <c r="BA310" s="142">
        <v>581</v>
      </c>
      <c r="BB310" s="395">
        <v>-0.60690121786197571</v>
      </c>
    </row>
    <row r="311" spans="1:54" s="155" customFormat="1" hidden="1" outlineLevel="1" x14ac:dyDescent="0.25">
      <c r="A311" s="399"/>
      <c r="B311" s="53" t="s">
        <v>84</v>
      </c>
      <c r="C311" s="142">
        <v>362061</v>
      </c>
      <c r="D311" s="395">
        <v>0.12501048693560857</v>
      </c>
      <c r="E311" s="142">
        <v>269617</v>
      </c>
      <c r="F311" s="395">
        <v>0.21533953886722701</v>
      </c>
      <c r="G311" s="142">
        <v>92444</v>
      </c>
      <c r="H311" s="395">
        <v>-7.5412065930548833E-2</v>
      </c>
      <c r="I311" s="142"/>
      <c r="J311" s="150" t="s">
        <v>90</v>
      </c>
      <c r="K311" s="142"/>
      <c r="L311" s="150" t="s">
        <v>90</v>
      </c>
      <c r="M311" s="142"/>
      <c r="N311" s="150"/>
      <c r="O311" s="142"/>
      <c r="P311" s="150" t="s">
        <v>90</v>
      </c>
      <c r="Q311" s="142">
        <v>133461</v>
      </c>
      <c r="R311" s="395">
        <v>0.31328229552074305</v>
      </c>
      <c r="S311" s="142">
        <v>49427</v>
      </c>
      <c r="T311" s="395">
        <v>0.14909099362998091</v>
      </c>
      <c r="U311" s="142">
        <v>11912</v>
      </c>
      <c r="V311" s="395">
        <v>0.32635563968377679</v>
      </c>
      <c r="W311" s="142">
        <v>16448</v>
      </c>
      <c r="X311" s="395">
        <v>9.7997329773030772E-2</v>
      </c>
      <c r="Y311" s="142">
        <v>21954</v>
      </c>
      <c r="Z311" s="395">
        <v>0.14319933347219327</v>
      </c>
      <c r="AA311" s="142">
        <v>4736</v>
      </c>
      <c r="AB311" s="395">
        <v>0.27072712637510055</v>
      </c>
      <c r="AC311" s="142">
        <v>15879</v>
      </c>
      <c r="AD311" s="395">
        <v>-8.144848730259735E-2</v>
      </c>
      <c r="AE311" s="142">
        <v>113</v>
      </c>
      <c r="AF311" s="395">
        <v>-0.62080536912751683</v>
      </c>
      <c r="AG311" s="142">
        <v>832</v>
      </c>
      <c r="AH311" s="395">
        <v>3.5714285714285712</v>
      </c>
      <c r="AI311" s="142">
        <v>28</v>
      </c>
      <c r="AJ311" s="395">
        <v>-0.37777777777777777</v>
      </c>
      <c r="AK311" s="142">
        <v>962</v>
      </c>
      <c r="AL311" s="395">
        <v>-0.10093457943925233</v>
      </c>
      <c r="AM311" s="142">
        <v>3350</v>
      </c>
      <c r="AN311" s="395">
        <v>0.13137453562985479</v>
      </c>
      <c r="AO311" s="142">
        <v>3598</v>
      </c>
      <c r="AP311" s="395">
        <v>-4.5116772823779239E-2</v>
      </c>
      <c r="AQ311" s="142"/>
      <c r="AR311" s="395" t="s">
        <v>90</v>
      </c>
      <c r="AS311" s="142"/>
      <c r="AT311" s="395" t="s">
        <v>90</v>
      </c>
      <c r="AU311" s="142">
        <v>5031</v>
      </c>
      <c r="AV311" s="395">
        <v>0.57464788732394356</v>
      </c>
      <c r="AW311" s="142">
        <v>664</v>
      </c>
      <c r="AX311" s="395">
        <v>0.49213483146067416</v>
      </c>
      <c r="AY311" s="142">
        <v>314</v>
      </c>
      <c r="AZ311" s="395">
        <v>-3.9755351681957207E-2</v>
      </c>
      <c r="BA311" s="142">
        <v>862</v>
      </c>
      <c r="BB311" s="395">
        <v>0.27703703703703697</v>
      </c>
    </row>
    <row r="312" spans="1:54" s="155" customFormat="1" hidden="1" outlineLevel="1" x14ac:dyDescent="0.25">
      <c r="A312" s="399"/>
      <c r="B312" s="53" t="s">
        <v>85</v>
      </c>
      <c r="C312" s="142">
        <v>355853</v>
      </c>
      <c r="D312" s="395">
        <v>6.2796608397769571E-2</v>
      </c>
      <c r="E312" s="142">
        <v>251290</v>
      </c>
      <c r="F312" s="395">
        <v>0.19669312862224797</v>
      </c>
      <c r="G312" s="142">
        <v>104563</v>
      </c>
      <c r="H312" s="395">
        <v>-0.16242390259532202</v>
      </c>
      <c r="I312" s="142"/>
      <c r="J312" s="150" t="s">
        <v>90</v>
      </c>
      <c r="K312" s="142"/>
      <c r="L312" s="150" t="s">
        <v>90</v>
      </c>
      <c r="M312" s="142"/>
      <c r="N312" s="150"/>
      <c r="O312" s="142"/>
      <c r="P312" s="150" t="s">
        <v>90</v>
      </c>
      <c r="Q312" s="142">
        <v>123965</v>
      </c>
      <c r="R312" s="395">
        <v>0.27288502808325377</v>
      </c>
      <c r="S312" s="142">
        <v>40953</v>
      </c>
      <c r="T312" s="395">
        <v>0.27555597084657069</v>
      </c>
      <c r="U312" s="142">
        <v>9675</v>
      </c>
      <c r="V312" s="395">
        <v>0.3086703638577033</v>
      </c>
      <c r="W312" s="142">
        <v>11526</v>
      </c>
      <c r="X312" s="395">
        <v>0.14447423294608286</v>
      </c>
      <c r="Y312" s="142">
        <v>25255</v>
      </c>
      <c r="Z312" s="395">
        <v>0.30543781660291525</v>
      </c>
      <c r="AA312" s="142">
        <v>3042</v>
      </c>
      <c r="AB312" s="395">
        <v>0.19763779527559056</v>
      </c>
      <c r="AC312" s="142">
        <v>24125</v>
      </c>
      <c r="AD312" s="395">
        <v>-0.12981532246429084</v>
      </c>
      <c r="AE312" s="142">
        <v>100</v>
      </c>
      <c r="AF312" s="395">
        <v>-0.19354838709677424</v>
      </c>
      <c r="AG312" s="142">
        <v>444</v>
      </c>
      <c r="AH312" s="395">
        <v>6.0476190476190474</v>
      </c>
      <c r="AI312" s="142">
        <v>5</v>
      </c>
      <c r="AJ312" s="395">
        <v>-0.58333333333333326</v>
      </c>
      <c r="AK312" s="142">
        <v>1094</v>
      </c>
      <c r="AL312" s="395">
        <v>-0.23496503496503496</v>
      </c>
      <c r="AM312" s="142">
        <v>2682</v>
      </c>
      <c r="AN312" s="395">
        <v>0.10734929810074312</v>
      </c>
      <c r="AO312" s="142">
        <v>2460</v>
      </c>
      <c r="AP312" s="395">
        <v>0.12999540652273778</v>
      </c>
      <c r="AQ312" s="142"/>
      <c r="AR312" s="395" t="s">
        <v>90</v>
      </c>
      <c r="AS312" s="142"/>
      <c r="AT312" s="395" t="s">
        <v>90</v>
      </c>
      <c r="AU312" s="142">
        <v>4290</v>
      </c>
      <c r="AV312" s="395">
        <v>-0.22535211267605637</v>
      </c>
      <c r="AW312" s="142">
        <v>559</v>
      </c>
      <c r="AX312" s="395">
        <v>-3.4542314335060498E-2</v>
      </c>
      <c r="AY312" s="142">
        <v>234</v>
      </c>
      <c r="AZ312" s="395">
        <v>-4.2553191489361764E-3</v>
      </c>
      <c r="BA312" s="142">
        <v>835</v>
      </c>
      <c r="BB312" s="395">
        <v>4.8994974874371877E-2</v>
      </c>
    </row>
    <row r="313" spans="1:54" s="155" customFormat="1" hidden="1" outlineLevel="1" x14ac:dyDescent="0.25">
      <c r="A313" s="399"/>
      <c r="B313" s="53" t="s">
        <v>86</v>
      </c>
      <c r="C313" s="142">
        <v>332785</v>
      </c>
      <c r="D313" s="395">
        <v>9.9141917243566136E-2</v>
      </c>
      <c r="E313" s="142">
        <v>238489</v>
      </c>
      <c r="F313" s="395">
        <v>0.15647851808747948</v>
      </c>
      <c r="G313" s="142">
        <v>94296</v>
      </c>
      <c r="H313" s="395">
        <v>-2.3325185400008275E-2</v>
      </c>
      <c r="I313" s="142"/>
      <c r="J313" s="150" t="s">
        <v>90</v>
      </c>
      <c r="K313" s="142"/>
      <c r="L313" s="150" t="s">
        <v>90</v>
      </c>
      <c r="M313" s="142"/>
      <c r="N313" s="150"/>
      <c r="O313" s="142"/>
      <c r="P313" s="150" t="s">
        <v>90</v>
      </c>
      <c r="Q313" s="142">
        <v>123715</v>
      </c>
      <c r="R313" s="395">
        <v>0.18879002190875194</v>
      </c>
      <c r="S313" s="142">
        <v>49525</v>
      </c>
      <c r="T313" s="395">
        <v>0.25475044337471497</v>
      </c>
      <c r="U313" s="142">
        <v>8336</v>
      </c>
      <c r="V313" s="395">
        <v>0.24047619047619051</v>
      </c>
      <c r="W313" s="142">
        <v>8462</v>
      </c>
      <c r="X313" s="395">
        <v>-7.9717237629146287E-2</v>
      </c>
      <c r="Y313" s="142">
        <v>18771</v>
      </c>
      <c r="Z313" s="395">
        <v>9.7783496110883661E-2</v>
      </c>
      <c r="AA313" s="142">
        <v>2844</v>
      </c>
      <c r="AB313" s="395">
        <v>-0.13054111892387654</v>
      </c>
      <c r="AC313" s="142">
        <v>14346</v>
      </c>
      <c r="AD313" s="395">
        <v>-5.7362507392075712E-2</v>
      </c>
      <c r="AE313" s="142">
        <v>222</v>
      </c>
      <c r="AF313" s="395">
        <v>-0.10843373493975905</v>
      </c>
      <c r="AG313" s="142">
        <v>706</v>
      </c>
      <c r="AH313" s="395">
        <v>6.5106382978723403</v>
      </c>
      <c r="AI313" s="142">
        <v>83</v>
      </c>
      <c r="AJ313" s="395">
        <v>4.9285714285714288</v>
      </c>
      <c r="AK313" s="142">
        <v>151</v>
      </c>
      <c r="AL313" s="395">
        <v>-0.85794920037629352</v>
      </c>
      <c r="AM313" s="142">
        <v>2790</v>
      </c>
      <c r="AN313" s="395">
        <v>9.2831962397179835E-2</v>
      </c>
      <c r="AO313" s="142">
        <v>2782</v>
      </c>
      <c r="AP313" s="395">
        <v>0.11996779388083745</v>
      </c>
      <c r="AQ313" s="142"/>
      <c r="AR313" s="395" t="s">
        <v>90</v>
      </c>
      <c r="AS313" s="142"/>
      <c r="AT313" s="395" t="s">
        <v>90</v>
      </c>
      <c r="AU313" s="142">
        <v>4282</v>
      </c>
      <c r="AV313" s="395">
        <v>0.58065706902916214</v>
      </c>
      <c r="AW313" s="142">
        <v>369</v>
      </c>
      <c r="AX313" s="395">
        <v>-0.62651821862348178</v>
      </c>
      <c r="AY313" s="142">
        <v>317</v>
      </c>
      <c r="AZ313" s="395">
        <v>0.20992366412213737</v>
      </c>
      <c r="BA313" s="142">
        <v>735</v>
      </c>
      <c r="BB313" s="395">
        <v>0.15748031496062986</v>
      </c>
    </row>
    <row r="314" spans="1:54" s="155" customFormat="1" hidden="1" outlineLevel="1" x14ac:dyDescent="0.25">
      <c r="A314" s="399"/>
      <c r="B314" s="53" t="s">
        <v>87</v>
      </c>
      <c r="C314" s="142">
        <v>324893</v>
      </c>
      <c r="D314" s="395">
        <v>1.7248828995817034E-2</v>
      </c>
      <c r="E314" s="142">
        <v>248220</v>
      </c>
      <c r="F314" s="395">
        <v>3.2816966459038088E-2</v>
      </c>
      <c r="G314" s="142">
        <v>76673</v>
      </c>
      <c r="H314" s="395">
        <v>-3.0081845896952619E-2</v>
      </c>
      <c r="I314" s="142"/>
      <c r="J314" s="150" t="s">
        <v>90</v>
      </c>
      <c r="K314" s="142"/>
      <c r="L314" s="150" t="s">
        <v>90</v>
      </c>
      <c r="M314" s="142"/>
      <c r="N314" s="150"/>
      <c r="O314" s="142"/>
      <c r="P314" s="150" t="s">
        <v>90</v>
      </c>
      <c r="Q314" s="142">
        <v>107977</v>
      </c>
      <c r="R314" s="395">
        <v>-7.7166982889766311E-2</v>
      </c>
      <c r="S314" s="142">
        <v>50220</v>
      </c>
      <c r="T314" s="395">
        <v>0.14856829201353938</v>
      </c>
      <c r="U314" s="142">
        <v>9492</v>
      </c>
      <c r="V314" s="395">
        <v>0.14430379746835453</v>
      </c>
      <c r="W314" s="142">
        <v>9634</v>
      </c>
      <c r="X314" s="395">
        <v>0.11259960734495911</v>
      </c>
      <c r="Y314" s="142">
        <v>23427</v>
      </c>
      <c r="Z314" s="395">
        <v>0.40508606729442809</v>
      </c>
      <c r="AA314" s="142">
        <v>1843</v>
      </c>
      <c r="AB314" s="395">
        <v>-0.52253886010362693</v>
      </c>
      <c r="AC314" s="142">
        <v>13677</v>
      </c>
      <c r="AD314" s="395">
        <v>-8.2018927444794998E-2</v>
      </c>
      <c r="AE314" s="142">
        <v>7191</v>
      </c>
      <c r="AF314" s="395">
        <v>0.12923994974874375</v>
      </c>
      <c r="AG314" s="142">
        <v>5609</v>
      </c>
      <c r="AH314" s="395">
        <v>0.73599504797276394</v>
      </c>
      <c r="AI314" s="142">
        <v>5265</v>
      </c>
      <c r="AJ314" s="395">
        <v>0.32054176072234752</v>
      </c>
      <c r="AK314" s="142">
        <v>2810</v>
      </c>
      <c r="AL314" s="395">
        <v>-0.31059862610402356</v>
      </c>
      <c r="AM314" s="142">
        <v>3941</v>
      </c>
      <c r="AN314" s="395">
        <v>7.0923913043478226E-2</v>
      </c>
      <c r="AO314" s="142">
        <v>2709</v>
      </c>
      <c r="AP314" s="395">
        <v>9.1458501208702581E-2</v>
      </c>
      <c r="AQ314" s="142"/>
      <c r="AR314" s="395" t="s">
        <v>90</v>
      </c>
      <c r="AS314" s="142"/>
      <c r="AT314" s="395" t="s">
        <v>90</v>
      </c>
      <c r="AU314" s="142">
        <v>2945</v>
      </c>
      <c r="AV314" s="395">
        <v>0.56233421750663126</v>
      </c>
      <c r="AW314" s="142">
        <v>287</v>
      </c>
      <c r="AX314" s="395">
        <v>-0.50687285223367695</v>
      </c>
      <c r="AY314" s="142">
        <v>300</v>
      </c>
      <c r="AZ314" s="395">
        <v>0.40845070422535201</v>
      </c>
      <c r="BA314" s="142">
        <v>865</v>
      </c>
      <c r="BB314" s="395">
        <v>0.41803278688524581</v>
      </c>
    </row>
    <row r="315" spans="1:54" s="155" customFormat="1" hidden="1" outlineLevel="1" x14ac:dyDescent="0.25">
      <c r="A315" s="399"/>
      <c r="B315" s="53" t="s">
        <v>88</v>
      </c>
      <c r="C315" s="142">
        <v>319799</v>
      </c>
      <c r="D315" s="395">
        <v>6.597179399147346E-2</v>
      </c>
      <c r="E315" s="142">
        <v>262820</v>
      </c>
      <c r="F315" s="395">
        <v>7.5539877476356709E-2</v>
      </c>
      <c r="G315" s="142">
        <v>56979</v>
      </c>
      <c r="H315" s="395">
        <v>2.3955001257952135E-2</v>
      </c>
      <c r="I315" s="142"/>
      <c r="J315" s="150" t="s">
        <v>90</v>
      </c>
      <c r="K315" s="142"/>
      <c r="L315" s="150" t="s">
        <v>90</v>
      </c>
      <c r="M315" s="142"/>
      <c r="N315" s="150"/>
      <c r="O315" s="142"/>
      <c r="P315" s="150" t="s">
        <v>90</v>
      </c>
      <c r="Q315" s="142">
        <v>106359</v>
      </c>
      <c r="R315" s="395">
        <v>0.11933277204798998</v>
      </c>
      <c r="S315" s="142">
        <v>62080</v>
      </c>
      <c r="T315" s="395">
        <v>-2.1453003578127738E-2</v>
      </c>
      <c r="U315" s="142">
        <v>7639</v>
      </c>
      <c r="V315" s="395">
        <v>-7.0115642118076638E-2</v>
      </c>
      <c r="W315" s="142">
        <v>9915</v>
      </c>
      <c r="X315" s="395">
        <v>6.888745148771025E-2</v>
      </c>
      <c r="Y315" s="142">
        <v>10701</v>
      </c>
      <c r="Z315" s="395">
        <v>0.15374663072776285</v>
      </c>
      <c r="AA315" s="142">
        <v>1306</v>
      </c>
      <c r="AB315" s="395">
        <v>2.6729559748427612E-2</v>
      </c>
      <c r="AC315" s="142">
        <v>9486</v>
      </c>
      <c r="AD315" s="395">
        <v>3.131115459882583E-2</v>
      </c>
      <c r="AE315" s="142">
        <v>17169</v>
      </c>
      <c r="AF315" s="395">
        <v>7.2191344532567259E-2</v>
      </c>
      <c r="AG315" s="142">
        <v>8658</v>
      </c>
      <c r="AH315" s="395">
        <v>0.16308436324556697</v>
      </c>
      <c r="AI315" s="142">
        <v>10171</v>
      </c>
      <c r="AJ315" s="395">
        <v>5.094027691671843E-2</v>
      </c>
      <c r="AK315" s="142">
        <v>6575</v>
      </c>
      <c r="AL315" s="395">
        <v>6.0826072926750463E-2</v>
      </c>
      <c r="AM315" s="142">
        <v>2571</v>
      </c>
      <c r="AN315" s="395">
        <v>-0.13898191560616213</v>
      </c>
      <c r="AO315" s="142">
        <v>3492</v>
      </c>
      <c r="AP315" s="395">
        <v>-7.3248407643312086E-2</v>
      </c>
      <c r="AQ315" s="142"/>
      <c r="AR315" s="395" t="s">
        <v>90</v>
      </c>
      <c r="AS315" s="142"/>
      <c r="AT315" s="395" t="s">
        <v>90</v>
      </c>
      <c r="AU315" s="142">
        <v>4285</v>
      </c>
      <c r="AV315" s="395">
        <v>2.5501242750621373</v>
      </c>
      <c r="AW315" s="142">
        <v>411</v>
      </c>
      <c r="AX315" s="395">
        <v>-8.2589285714285698E-2</v>
      </c>
      <c r="AY315" s="142">
        <v>326</v>
      </c>
      <c r="AZ315" s="395">
        <v>0.72486772486772488</v>
      </c>
      <c r="BA315" s="142">
        <v>1554</v>
      </c>
      <c r="BB315" s="395">
        <v>1.526829268292683</v>
      </c>
    </row>
    <row r="316" spans="1:54" s="155" customFormat="1" hidden="1" outlineLevel="1" x14ac:dyDescent="0.25">
      <c r="A316" s="399"/>
      <c r="B316" s="53" t="s">
        <v>89</v>
      </c>
      <c r="C316" s="142">
        <v>307311</v>
      </c>
      <c r="D316" s="395">
        <v>6.3952582580607098E-2</v>
      </c>
      <c r="E316" s="142">
        <v>255817</v>
      </c>
      <c r="F316" s="395">
        <v>9.4835186469113042E-2</v>
      </c>
      <c r="G316" s="142">
        <v>51494</v>
      </c>
      <c r="H316" s="395">
        <v>-6.6816476685815807E-2</v>
      </c>
      <c r="I316" s="142"/>
      <c r="J316" s="150" t="s">
        <v>90</v>
      </c>
      <c r="K316" s="142"/>
      <c r="L316" s="150" t="s">
        <v>90</v>
      </c>
      <c r="M316" s="142"/>
      <c r="N316" s="150"/>
      <c r="O316" s="142"/>
      <c r="P316" s="150" t="s">
        <v>90</v>
      </c>
      <c r="Q316" s="142">
        <v>102415</v>
      </c>
      <c r="R316" s="395">
        <v>3.3889236608855455E-2</v>
      </c>
      <c r="S316" s="142">
        <v>56520</v>
      </c>
      <c r="T316" s="395">
        <v>0.11903064861012114</v>
      </c>
      <c r="U316" s="142">
        <v>7057</v>
      </c>
      <c r="V316" s="395">
        <v>-5.4655056932350954E-2</v>
      </c>
      <c r="W316" s="142">
        <v>11014</v>
      </c>
      <c r="X316" s="395">
        <v>0.18659771600948072</v>
      </c>
      <c r="Y316" s="142">
        <v>14878</v>
      </c>
      <c r="Z316" s="395">
        <v>0.66831128055617861</v>
      </c>
      <c r="AA316" s="142">
        <v>2453</v>
      </c>
      <c r="AB316" s="395">
        <v>1.3518696069031639</v>
      </c>
      <c r="AC316" s="142">
        <v>8863</v>
      </c>
      <c r="AD316" s="395">
        <v>-0.15072824837102339</v>
      </c>
      <c r="AE316" s="142">
        <v>15135</v>
      </c>
      <c r="AF316" s="395">
        <v>5.8465626966920814E-2</v>
      </c>
      <c r="AG316" s="142">
        <v>6343</v>
      </c>
      <c r="AH316" s="395">
        <v>2.3724983860555104E-2</v>
      </c>
      <c r="AI316" s="142">
        <v>9426</v>
      </c>
      <c r="AJ316" s="395">
        <v>-0.19717230218891069</v>
      </c>
      <c r="AK316" s="142">
        <v>6901</v>
      </c>
      <c r="AL316" s="395">
        <v>0.24252790781418798</v>
      </c>
      <c r="AM316" s="142">
        <v>2602</v>
      </c>
      <c r="AN316" s="395">
        <v>-0.11796610169491528</v>
      </c>
      <c r="AO316" s="142">
        <v>3226</v>
      </c>
      <c r="AP316" s="395">
        <v>0.15379113018598001</v>
      </c>
      <c r="AQ316" s="142"/>
      <c r="AR316" s="395" t="s">
        <v>90</v>
      </c>
      <c r="AS316" s="142"/>
      <c r="AT316" s="395" t="s">
        <v>90</v>
      </c>
      <c r="AU316" s="142">
        <v>5376</v>
      </c>
      <c r="AV316" s="395">
        <v>2.8731988472622478</v>
      </c>
      <c r="AW316" s="142">
        <v>734</v>
      </c>
      <c r="AX316" s="395">
        <v>-9.7170971709717113E-2</v>
      </c>
      <c r="AY316" s="142">
        <v>249</v>
      </c>
      <c r="AZ316" s="395">
        <v>-0.15593220338983049</v>
      </c>
      <c r="BA316" s="142">
        <v>2495</v>
      </c>
      <c r="BB316" s="395">
        <v>2.0096501809408926</v>
      </c>
    </row>
    <row r="317" spans="1:54" s="155" customFormat="1" ht="15.75" collapsed="1" x14ac:dyDescent="0.25">
      <c r="A317" s="390">
        <v>759396</v>
      </c>
      <c r="B317" s="65">
        <v>1994</v>
      </c>
      <c r="C317" s="66">
        <v>3907453</v>
      </c>
      <c r="D317" s="151">
        <v>0.10726062834218908</v>
      </c>
      <c r="E317" s="66">
        <v>3011115</v>
      </c>
      <c r="F317" s="151">
        <v>0.14427759547474683</v>
      </c>
      <c r="G317" s="66">
        <v>896338</v>
      </c>
      <c r="H317" s="151">
        <v>-1.2746773751450835E-3</v>
      </c>
      <c r="I317" s="66"/>
      <c r="J317" s="151" t="s">
        <v>90</v>
      </c>
      <c r="K317" s="66"/>
      <c r="L317" s="151" t="s">
        <v>90</v>
      </c>
      <c r="M317" s="66"/>
      <c r="N317" s="151"/>
      <c r="O317" s="66"/>
      <c r="P317" s="151" t="s">
        <v>90</v>
      </c>
      <c r="Q317" s="66">
        <v>1310903</v>
      </c>
      <c r="R317" s="151">
        <v>0.14807899297877158</v>
      </c>
      <c r="S317" s="66">
        <v>629935</v>
      </c>
      <c r="T317" s="151">
        <v>0.18879884957689486</v>
      </c>
      <c r="U317" s="66">
        <v>105672</v>
      </c>
      <c r="V317" s="151">
        <v>0.27248205770434941</v>
      </c>
      <c r="W317" s="66">
        <v>125879</v>
      </c>
      <c r="X317" s="151">
        <v>0.13311609401301627</v>
      </c>
      <c r="Y317" s="66">
        <v>250183</v>
      </c>
      <c r="Z317" s="151">
        <v>0.22697668487802969</v>
      </c>
      <c r="AA317" s="66">
        <v>26972</v>
      </c>
      <c r="AB317" s="151">
        <v>-0.13832981918088305</v>
      </c>
      <c r="AC317" s="66">
        <v>177342</v>
      </c>
      <c r="AD317" s="151">
        <v>-6.7544861885879826E-3</v>
      </c>
      <c r="AE317" s="66">
        <v>96662</v>
      </c>
      <c r="AF317" s="151">
        <v>0.10765810672992071</v>
      </c>
      <c r="AG317" s="66">
        <v>47643</v>
      </c>
      <c r="AH317" s="151">
        <v>0.2447550620509471</v>
      </c>
      <c r="AI317" s="66">
        <v>59232</v>
      </c>
      <c r="AJ317" s="151">
        <v>-0.14460249837533401</v>
      </c>
      <c r="AK317" s="66">
        <v>44490</v>
      </c>
      <c r="AL317" s="151">
        <v>-4.3349245258676339E-2</v>
      </c>
      <c r="AM317" s="66">
        <v>34369</v>
      </c>
      <c r="AN317" s="151">
        <v>7.1720352988867697E-2</v>
      </c>
      <c r="AO317" s="66">
        <v>37030</v>
      </c>
      <c r="AP317" s="151">
        <v>8.3667437300634973E-2</v>
      </c>
      <c r="AQ317" s="66"/>
      <c r="AR317" s="151" t="s">
        <v>90</v>
      </c>
      <c r="AS317" s="66"/>
      <c r="AT317" s="151" t="s">
        <v>90</v>
      </c>
      <c r="AU317" s="66">
        <v>38958</v>
      </c>
      <c r="AV317" s="151">
        <v>0.7246447385895789</v>
      </c>
      <c r="AW317" s="66">
        <v>7691</v>
      </c>
      <c r="AX317" s="151">
        <v>-0.21504388650745054</v>
      </c>
      <c r="AY317" s="66">
        <v>3806</v>
      </c>
      <c r="AZ317" s="151">
        <v>0.38148820326678767</v>
      </c>
      <c r="BA317" s="66">
        <v>11542</v>
      </c>
      <c r="BB317" s="151">
        <v>0.45383549565436443</v>
      </c>
    </row>
    <row r="318" spans="1:54" s="155" customFormat="1" hidden="1" outlineLevel="1" x14ac:dyDescent="0.25">
      <c r="A318" s="399"/>
      <c r="B318" s="53" t="s">
        <v>78</v>
      </c>
      <c r="C318" s="142">
        <v>283338</v>
      </c>
      <c r="D318" s="395">
        <v>3.336372588351133E-2</v>
      </c>
      <c r="E318" s="142">
        <v>244718</v>
      </c>
      <c r="F318" s="395">
        <v>1.5650744769596603E-2</v>
      </c>
      <c r="G318" s="142">
        <v>38620</v>
      </c>
      <c r="H318" s="395">
        <v>0.16174833799596899</v>
      </c>
      <c r="I318" s="142"/>
      <c r="J318" s="150" t="s">
        <v>90</v>
      </c>
      <c r="K318" s="142"/>
      <c r="L318" s="150" t="s">
        <v>90</v>
      </c>
      <c r="M318" s="142"/>
      <c r="N318" s="150"/>
      <c r="O318" s="142"/>
      <c r="P318" s="150" t="s">
        <v>90</v>
      </c>
      <c r="Q318" s="142">
        <v>83817</v>
      </c>
      <c r="R318" s="395">
        <v>-1.8685680165782759E-2</v>
      </c>
      <c r="S318" s="142">
        <v>48868</v>
      </c>
      <c r="T318" s="395">
        <v>-9.6666328908704413E-3</v>
      </c>
      <c r="U318" s="142">
        <v>6231</v>
      </c>
      <c r="V318" s="395">
        <v>-0.15956298893984355</v>
      </c>
      <c r="W318" s="142">
        <v>9570</v>
      </c>
      <c r="X318" s="395">
        <v>-8.0338266384778034E-2</v>
      </c>
      <c r="Y318" s="142">
        <v>12555</v>
      </c>
      <c r="Z318" s="395">
        <v>0.56409617540799806</v>
      </c>
      <c r="AA318" s="142">
        <v>2334</v>
      </c>
      <c r="AB318" s="395">
        <v>-4.3050430504305015E-2</v>
      </c>
      <c r="AC318" s="142">
        <v>19441</v>
      </c>
      <c r="AD318" s="395">
        <v>7.8916699039902394E-2</v>
      </c>
      <c r="AE318" s="142">
        <v>16896</v>
      </c>
      <c r="AF318" s="395">
        <v>-6.1176862810468413E-2</v>
      </c>
      <c r="AG318" s="142">
        <v>6445</v>
      </c>
      <c r="AH318" s="395">
        <v>0.57733724914341655</v>
      </c>
      <c r="AI318" s="142">
        <v>21117</v>
      </c>
      <c r="AJ318" s="395">
        <v>5.6219676886910319E-2</v>
      </c>
      <c r="AK318" s="142">
        <v>8891</v>
      </c>
      <c r="AL318" s="395">
        <v>9.1940976163451538E-3</v>
      </c>
      <c r="AM318" s="142">
        <v>2654</v>
      </c>
      <c r="AN318" s="395">
        <v>0.25781990521327014</v>
      </c>
      <c r="AO318" s="142">
        <v>2652</v>
      </c>
      <c r="AP318" s="395">
        <v>-0.31009365244536946</v>
      </c>
      <c r="AQ318" s="142"/>
      <c r="AR318" s="395" t="s">
        <v>90</v>
      </c>
      <c r="AS318" s="142"/>
      <c r="AT318" s="395" t="s">
        <v>90</v>
      </c>
      <c r="AU318" s="142">
        <v>1065</v>
      </c>
      <c r="AV318" s="395">
        <v>-0.30301047120418845</v>
      </c>
      <c r="AW318" s="142">
        <v>1386</v>
      </c>
      <c r="AX318" s="395">
        <v>0.95762711864406769</v>
      </c>
      <c r="AY318" s="142">
        <v>225</v>
      </c>
      <c r="AZ318" s="395">
        <v>0.20320855614973254</v>
      </c>
      <c r="BA318" s="142">
        <v>405</v>
      </c>
      <c r="BB318" s="395">
        <v>-4.9295774647887369E-2</v>
      </c>
    </row>
    <row r="319" spans="1:54" s="155" customFormat="1" hidden="1" outlineLevel="1" x14ac:dyDescent="0.25">
      <c r="A319" s="399"/>
      <c r="B319" s="53" t="s">
        <v>79</v>
      </c>
      <c r="C319" s="142">
        <v>281430</v>
      </c>
      <c r="D319" s="395">
        <v>6.2160326086956541E-2</v>
      </c>
      <c r="E319" s="142">
        <v>235631</v>
      </c>
      <c r="F319" s="395">
        <v>4.9936726909777907E-2</v>
      </c>
      <c r="G319" s="142">
        <v>45799</v>
      </c>
      <c r="H319" s="395">
        <v>0.12983520820998629</v>
      </c>
      <c r="I319" s="142"/>
      <c r="J319" s="150" t="s">
        <v>90</v>
      </c>
      <c r="K319" s="142"/>
      <c r="L319" s="150" t="s">
        <v>90</v>
      </c>
      <c r="M319" s="142"/>
      <c r="N319" s="150"/>
      <c r="O319" s="142"/>
      <c r="P319" s="150" t="s">
        <v>90</v>
      </c>
      <c r="Q319" s="142">
        <v>87460</v>
      </c>
      <c r="R319" s="395">
        <v>9.9365219030859153E-2</v>
      </c>
      <c r="S319" s="142">
        <v>47200</v>
      </c>
      <c r="T319" s="395">
        <v>0.10169689330812504</v>
      </c>
      <c r="U319" s="142">
        <v>7206</v>
      </c>
      <c r="V319" s="395">
        <v>6.8346923647146118E-2</v>
      </c>
      <c r="W319" s="142">
        <v>9545</v>
      </c>
      <c r="X319" s="395">
        <v>1.1230003178302805E-2</v>
      </c>
      <c r="Y319" s="142">
        <v>18110</v>
      </c>
      <c r="Z319" s="395">
        <v>0.21584424303457528</v>
      </c>
      <c r="AA319" s="142">
        <v>2204</v>
      </c>
      <c r="AB319" s="395">
        <v>0.16244725738396615</v>
      </c>
      <c r="AC319" s="142">
        <v>15910</v>
      </c>
      <c r="AD319" s="395">
        <v>0.18846642264883839</v>
      </c>
      <c r="AE319" s="142">
        <v>14072</v>
      </c>
      <c r="AF319" s="395">
        <v>-0.20622743682310474</v>
      </c>
      <c r="AG319" s="142">
        <v>6133</v>
      </c>
      <c r="AH319" s="395">
        <v>0.43361383824216926</v>
      </c>
      <c r="AI319" s="142">
        <v>11584</v>
      </c>
      <c r="AJ319" s="395">
        <v>-0.29365853658536589</v>
      </c>
      <c r="AK319" s="142">
        <v>7066</v>
      </c>
      <c r="AL319" s="395">
        <v>-0.21453979546465096</v>
      </c>
      <c r="AM319" s="142">
        <v>2497</v>
      </c>
      <c r="AN319" s="395">
        <v>-2.9537504858142216E-2</v>
      </c>
      <c r="AO319" s="142">
        <v>3564</v>
      </c>
      <c r="AP319" s="395">
        <v>0.28109273903666421</v>
      </c>
      <c r="AQ319" s="142"/>
      <c r="AR319" s="395" t="s">
        <v>90</v>
      </c>
      <c r="AS319" s="142"/>
      <c r="AT319" s="395" t="s">
        <v>90</v>
      </c>
      <c r="AU319" s="142">
        <v>755</v>
      </c>
      <c r="AV319" s="395">
        <v>-0.13318025258323762</v>
      </c>
      <c r="AW319" s="142">
        <v>1412</v>
      </c>
      <c r="AX319" s="395">
        <v>0.48475289169295488</v>
      </c>
      <c r="AY319" s="142">
        <v>209</v>
      </c>
      <c r="AZ319" s="395">
        <v>-9.4786729857819774E-3</v>
      </c>
      <c r="BA319" s="142">
        <v>459</v>
      </c>
      <c r="BB319" s="395">
        <v>1.3245033112582849E-2</v>
      </c>
    </row>
    <row r="320" spans="1:54" s="155" customFormat="1" hidden="1" outlineLevel="1" x14ac:dyDescent="0.25">
      <c r="A320" s="399"/>
      <c r="B320" s="53" t="s">
        <v>80</v>
      </c>
      <c r="C320" s="142">
        <v>293016</v>
      </c>
      <c r="D320" s="395">
        <v>5.0251616510631036E-2</v>
      </c>
      <c r="E320" s="142">
        <v>229183</v>
      </c>
      <c r="F320" s="395">
        <v>2.0400621546653896E-2</v>
      </c>
      <c r="G320" s="142">
        <v>63833</v>
      </c>
      <c r="H320" s="395">
        <v>0.17350859453993928</v>
      </c>
      <c r="I320" s="142"/>
      <c r="J320" s="150" t="s">
        <v>90</v>
      </c>
      <c r="K320" s="142"/>
      <c r="L320" s="150" t="s">
        <v>90</v>
      </c>
      <c r="M320" s="142"/>
      <c r="N320" s="150"/>
      <c r="O320" s="142"/>
      <c r="P320" s="150" t="s">
        <v>90</v>
      </c>
      <c r="Q320" s="142">
        <v>91056</v>
      </c>
      <c r="R320" s="395">
        <v>0.11297715521983065</v>
      </c>
      <c r="S320" s="142">
        <v>50200</v>
      </c>
      <c r="T320" s="395">
        <v>0.16681774864607313</v>
      </c>
      <c r="U320" s="142">
        <v>7388</v>
      </c>
      <c r="V320" s="395">
        <v>4.6903783477398431E-2</v>
      </c>
      <c r="W320" s="142">
        <v>7399</v>
      </c>
      <c r="X320" s="395">
        <v>7.2148107813776452E-3</v>
      </c>
      <c r="Y320" s="142">
        <v>17767</v>
      </c>
      <c r="Z320" s="395">
        <v>0.12002773750236395</v>
      </c>
      <c r="AA320" s="142">
        <v>1619</v>
      </c>
      <c r="AB320" s="395">
        <v>0.90023474178403751</v>
      </c>
      <c r="AC320" s="142">
        <v>11577</v>
      </c>
      <c r="AD320" s="395">
        <v>-8.0541513152257993E-3</v>
      </c>
      <c r="AE320" s="142">
        <v>13037</v>
      </c>
      <c r="AF320" s="395">
        <v>-0.43572541551246535</v>
      </c>
      <c r="AG320" s="142">
        <v>5892</v>
      </c>
      <c r="AH320" s="395">
        <v>0.65366264383946104</v>
      </c>
      <c r="AI320" s="142">
        <v>8976</v>
      </c>
      <c r="AJ320" s="395">
        <v>-0.40350877192982459</v>
      </c>
      <c r="AK320" s="142">
        <v>6459</v>
      </c>
      <c r="AL320" s="395">
        <v>-0.21813339789371744</v>
      </c>
      <c r="AM320" s="142">
        <v>2520</v>
      </c>
      <c r="AN320" s="395">
        <v>9.2801387684301906E-2</v>
      </c>
      <c r="AO320" s="142">
        <v>2552</v>
      </c>
      <c r="AP320" s="395">
        <v>0.13371834740115496</v>
      </c>
      <c r="AQ320" s="142"/>
      <c r="AR320" s="395" t="s">
        <v>90</v>
      </c>
      <c r="AS320" s="142"/>
      <c r="AT320" s="395" t="s">
        <v>90</v>
      </c>
      <c r="AU320" s="142">
        <v>1041</v>
      </c>
      <c r="AV320" s="395">
        <v>0.59907834101382496</v>
      </c>
      <c r="AW320" s="142">
        <v>1067</v>
      </c>
      <c r="AX320" s="395">
        <v>3.7629350893697566E-3</v>
      </c>
      <c r="AY320" s="142">
        <v>151</v>
      </c>
      <c r="AZ320" s="395">
        <v>3.4246575342465668E-2</v>
      </c>
      <c r="BA320" s="142">
        <v>351</v>
      </c>
      <c r="BB320" s="395">
        <v>0.38735177865612647</v>
      </c>
    </row>
    <row r="321" spans="1:54" s="155" customFormat="1" hidden="1" outlineLevel="1" x14ac:dyDescent="0.25">
      <c r="A321" s="399"/>
      <c r="B321" s="53" t="s">
        <v>81</v>
      </c>
      <c r="C321" s="142">
        <v>307881</v>
      </c>
      <c r="D321" s="395">
        <v>5.3420148630708875E-2</v>
      </c>
      <c r="E321" s="142">
        <v>222367</v>
      </c>
      <c r="F321" s="395">
        <v>8.0379743760415456E-2</v>
      </c>
      <c r="G321" s="142">
        <v>85514</v>
      </c>
      <c r="H321" s="395">
        <v>-1.0769853664179485E-2</v>
      </c>
      <c r="I321" s="142"/>
      <c r="J321" s="150" t="s">
        <v>90</v>
      </c>
      <c r="K321" s="142"/>
      <c r="L321" s="150" t="s">
        <v>90</v>
      </c>
      <c r="M321" s="142"/>
      <c r="N321" s="150"/>
      <c r="O321" s="142"/>
      <c r="P321" s="150" t="s">
        <v>90</v>
      </c>
      <c r="Q321" s="142">
        <v>97314</v>
      </c>
      <c r="R321" s="395">
        <v>0.26357203142245011</v>
      </c>
      <c r="S321" s="142">
        <v>47325</v>
      </c>
      <c r="T321" s="395">
        <v>-4.5154651655468836E-2</v>
      </c>
      <c r="U321" s="142">
        <v>5386</v>
      </c>
      <c r="V321" s="395">
        <v>-5.3925873880203756E-2</v>
      </c>
      <c r="W321" s="142">
        <v>8731</v>
      </c>
      <c r="X321" s="395">
        <v>7.0500245218244162E-2</v>
      </c>
      <c r="Y321" s="142">
        <v>27257</v>
      </c>
      <c r="Z321" s="395">
        <v>0.11961388375436433</v>
      </c>
      <c r="AA321" s="142">
        <v>3284</v>
      </c>
      <c r="AB321" s="395">
        <v>0.29853697113483579</v>
      </c>
      <c r="AC321" s="142">
        <v>11538</v>
      </c>
      <c r="AD321" s="395">
        <v>1.3438735177865535E-2</v>
      </c>
      <c r="AE321" s="142">
        <v>5536</v>
      </c>
      <c r="AF321" s="395">
        <v>-0.3429859957275101</v>
      </c>
      <c r="AG321" s="142">
        <v>2427</v>
      </c>
      <c r="AH321" s="395">
        <v>0.37819420783645663</v>
      </c>
      <c r="AI321" s="142">
        <v>2018</v>
      </c>
      <c r="AJ321" s="395">
        <v>-0.61072530864197527</v>
      </c>
      <c r="AK321" s="142">
        <v>2941</v>
      </c>
      <c r="AL321" s="395">
        <v>-0.14131386861313866</v>
      </c>
      <c r="AM321" s="142">
        <v>2413</v>
      </c>
      <c r="AN321" s="395">
        <v>-0.16620594333102967</v>
      </c>
      <c r="AO321" s="142">
        <v>2942</v>
      </c>
      <c r="AP321" s="395">
        <v>0.24135021097046416</v>
      </c>
      <c r="AQ321" s="142"/>
      <c r="AR321" s="395" t="s">
        <v>90</v>
      </c>
      <c r="AS321" s="142"/>
      <c r="AT321" s="395" t="s">
        <v>90</v>
      </c>
      <c r="AU321" s="142">
        <v>1370</v>
      </c>
      <c r="AV321" s="395">
        <v>9.3375897845171529E-2</v>
      </c>
      <c r="AW321" s="142">
        <v>942</v>
      </c>
      <c r="AX321" s="395">
        <v>-0.20640269587194604</v>
      </c>
      <c r="AY321" s="142">
        <v>223</v>
      </c>
      <c r="AZ321" s="395">
        <v>0.61594202898550732</v>
      </c>
      <c r="BA321" s="142">
        <v>651</v>
      </c>
      <c r="BB321" s="395">
        <v>0.68217054263565902</v>
      </c>
    </row>
    <row r="322" spans="1:54" s="155" customFormat="1" hidden="1" outlineLevel="1" x14ac:dyDescent="0.25">
      <c r="A322" s="399"/>
      <c r="B322" s="53" t="s">
        <v>82</v>
      </c>
      <c r="C322" s="142">
        <v>251749</v>
      </c>
      <c r="D322" s="395">
        <v>6.420331331030904E-2</v>
      </c>
      <c r="E322" s="142">
        <v>179219</v>
      </c>
      <c r="F322" s="395">
        <v>2.4371981366637208E-2</v>
      </c>
      <c r="G322" s="142">
        <v>72530</v>
      </c>
      <c r="H322" s="395">
        <v>0.17732039087101903</v>
      </c>
      <c r="I322" s="142"/>
      <c r="J322" s="150" t="s">
        <v>90</v>
      </c>
      <c r="K322" s="142"/>
      <c r="L322" s="150" t="s">
        <v>90</v>
      </c>
      <c r="M322" s="142"/>
      <c r="N322" s="150"/>
      <c r="O322" s="142"/>
      <c r="P322" s="150" t="s">
        <v>90</v>
      </c>
      <c r="Q322" s="142">
        <v>84259</v>
      </c>
      <c r="R322" s="395">
        <v>2.0962328393655527E-2</v>
      </c>
      <c r="S322" s="142">
        <v>34661</v>
      </c>
      <c r="T322" s="395">
        <v>7.2996316131628713E-2</v>
      </c>
      <c r="U322" s="142">
        <v>4843</v>
      </c>
      <c r="V322" s="395">
        <v>2.0653319283456373E-2</v>
      </c>
      <c r="W322" s="142">
        <v>6613</v>
      </c>
      <c r="X322" s="395">
        <v>-0.19774353997331073</v>
      </c>
      <c r="Y322" s="142">
        <v>23956</v>
      </c>
      <c r="Z322" s="395">
        <v>-2.1085322000653828E-2</v>
      </c>
      <c r="AA322" s="142">
        <v>3785</v>
      </c>
      <c r="AB322" s="395">
        <v>0.43861649562903837</v>
      </c>
      <c r="AC322" s="142">
        <v>12523</v>
      </c>
      <c r="AD322" s="395">
        <v>0.13515228426395942</v>
      </c>
      <c r="AE322" s="142">
        <v>113</v>
      </c>
      <c r="AF322" s="395">
        <v>-0.74944567627494463</v>
      </c>
      <c r="AG322" s="142">
        <v>46</v>
      </c>
      <c r="AH322" s="395">
        <v>-0.28125</v>
      </c>
      <c r="AI322" s="142">
        <v>48</v>
      </c>
      <c r="AJ322" s="395">
        <v>-0.4606741573033708</v>
      </c>
      <c r="AK322" s="142">
        <v>745</v>
      </c>
      <c r="AL322" s="395">
        <v>-0.44152923538230882</v>
      </c>
      <c r="AM322" s="142">
        <v>2553</v>
      </c>
      <c r="AN322" s="395">
        <v>0.2162934730824202</v>
      </c>
      <c r="AO322" s="142">
        <v>2553</v>
      </c>
      <c r="AP322" s="395">
        <v>7.3591253153910907E-2</v>
      </c>
      <c r="AQ322" s="142"/>
      <c r="AR322" s="395" t="s">
        <v>90</v>
      </c>
      <c r="AS322" s="142"/>
      <c r="AT322" s="395" t="s">
        <v>90</v>
      </c>
      <c r="AU322" s="142">
        <v>1181</v>
      </c>
      <c r="AV322" s="395">
        <v>0.28509249183895546</v>
      </c>
      <c r="AW322" s="142">
        <v>643</v>
      </c>
      <c r="AX322" s="395">
        <v>-0.42691622103386806</v>
      </c>
      <c r="AY322" s="142">
        <v>218</v>
      </c>
      <c r="AZ322" s="395">
        <v>-0.16153846153846152</v>
      </c>
      <c r="BA322" s="142">
        <v>435</v>
      </c>
      <c r="BB322" s="395">
        <v>0.95067264573991039</v>
      </c>
    </row>
    <row r="323" spans="1:54" s="155" customFormat="1" hidden="1" outlineLevel="1" x14ac:dyDescent="0.25">
      <c r="A323" s="399"/>
      <c r="B323" s="53" t="s">
        <v>83</v>
      </c>
      <c r="C323" s="142">
        <v>243869</v>
      </c>
      <c r="D323" s="395">
        <v>-1.2163855737490348E-3</v>
      </c>
      <c r="E323" s="142">
        <v>163933</v>
      </c>
      <c r="F323" s="395">
        <v>4.2777721235560451E-2</v>
      </c>
      <c r="G323" s="142">
        <v>79936</v>
      </c>
      <c r="H323" s="395">
        <v>-8.0751627222337197E-2</v>
      </c>
      <c r="I323" s="142"/>
      <c r="J323" s="150" t="s">
        <v>90</v>
      </c>
      <c r="K323" s="142"/>
      <c r="L323" s="150" t="s">
        <v>90</v>
      </c>
      <c r="M323" s="142"/>
      <c r="N323" s="150"/>
      <c r="O323" s="142"/>
      <c r="P323" s="150" t="s">
        <v>90</v>
      </c>
      <c r="Q323" s="142">
        <v>83752</v>
      </c>
      <c r="R323" s="395">
        <v>0.16206016206016205</v>
      </c>
      <c r="S323" s="142">
        <v>29375</v>
      </c>
      <c r="T323" s="395">
        <v>-4.7636870938105869E-4</v>
      </c>
      <c r="U323" s="142">
        <v>4921</v>
      </c>
      <c r="V323" s="395">
        <v>-7.9670843463624408E-2</v>
      </c>
      <c r="W323" s="142">
        <v>7770</v>
      </c>
      <c r="X323" s="395">
        <v>-0.17942760587179218</v>
      </c>
      <c r="Y323" s="142">
        <v>13742</v>
      </c>
      <c r="Z323" s="395">
        <v>0.1300057561055834</v>
      </c>
      <c r="AA323" s="142">
        <v>2363</v>
      </c>
      <c r="AB323" s="395">
        <v>-0.47523872973573178</v>
      </c>
      <c r="AC323" s="142">
        <v>12796</v>
      </c>
      <c r="AD323" s="395">
        <v>-0.15235824059353476</v>
      </c>
      <c r="AE323" s="142">
        <v>262</v>
      </c>
      <c r="AF323" s="395">
        <v>0.38624338624338628</v>
      </c>
      <c r="AG323" s="142">
        <v>122</v>
      </c>
      <c r="AH323" s="395">
        <v>-0.2947976878612717</v>
      </c>
      <c r="AI323" s="142">
        <v>25</v>
      </c>
      <c r="AJ323" s="395">
        <v>-0.47916666666666663</v>
      </c>
      <c r="AK323" s="142">
        <v>1013</v>
      </c>
      <c r="AL323" s="395">
        <v>-0.35064102564102562</v>
      </c>
      <c r="AM323" s="142">
        <v>1880</v>
      </c>
      <c r="AN323" s="395">
        <v>-0.20135938827527611</v>
      </c>
      <c r="AO323" s="142">
        <v>2433</v>
      </c>
      <c r="AP323" s="395">
        <v>-0.1525600835945663</v>
      </c>
      <c r="AQ323" s="142"/>
      <c r="AR323" s="395" t="s">
        <v>90</v>
      </c>
      <c r="AS323" s="142"/>
      <c r="AT323" s="395" t="s">
        <v>90</v>
      </c>
      <c r="AU323" s="142">
        <v>1255</v>
      </c>
      <c r="AV323" s="395">
        <v>0.32944915254237284</v>
      </c>
      <c r="AW323" s="142">
        <v>493</v>
      </c>
      <c r="AX323" s="395">
        <v>6.1224489795919101E-3</v>
      </c>
      <c r="AY323" s="142">
        <v>208</v>
      </c>
      <c r="AZ323" s="395">
        <v>0.16201117318435765</v>
      </c>
      <c r="BA323" s="142">
        <v>1478</v>
      </c>
      <c r="BB323" s="395">
        <v>4.1859649122807019</v>
      </c>
    </row>
    <row r="324" spans="1:54" s="155" customFormat="1" hidden="1" outlineLevel="1" x14ac:dyDescent="0.25">
      <c r="A324" s="399"/>
      <c r="B324" s="53" t="s">
        <v>84</v>
      </c>
      <c r="C324" s="142">
        <v>321829</v>
      </c>
      <c r="D324" s="395">
        <v>4.699674347637961E-2</v>
      </c>
      <c r="E324" s="142">
        <v>221845</v>
      </c>
      <c r="F324" s="395">
        <v>8.0415714960576201E-2</v>
      </c>
      <c r="G324" s="142">
        <v>99984</v>
      </c>
      <c r="H324" s="395">
        <v>-2.0244977951984322E-2</v>
      </c>
      <c r="I324" s="142"/>
      <c r="J324" s="150" t="s">
        <v>90</v>
      </c>
      <c r="K324" s="142"/>
      <c r="L324" s="150" t="s">
        <v>90</v>
      </c>
      <c r="M324" s="142"/>
      <c r="N324" s="150"/>
      <c r="O324" s="142"/>
      <c r="P324" s="150" t="s">
        <v>90</v>
      </c>
      <c r="Q324" s="142">
        <v>101624</v>
      </c>
      <c r="R324" s="395">
        <v>7.5841626085115355E-2</v>
      </c>
      <c r="S324" s="142">
        <v>43014</v>
      </c>
      <c r="T324" s="395">
        <v>0.15514139162660801</v>
      </c>
      <c r="U324" s="142">
        <v>8981</v>
      </c>
      <c r="V324" s="395">
        <v>-0.24630748573346761</v>
      </c>
      <c r="W324" s="142">
        <v>14980</v>
      </c>
      <c r="X324" s="395">
        <v>5.8657243816254478E-2</v>
      </c>
      <c r="Y324" s="142">
        <v>19204</v>
      </c>
      <c r="Z324" s="395">
        <v>0.31300423902639141</v>
      </c>
      <c r="AA324" s="142">
        <v>3727</v>
      </c>
      <c r="AB324" s="395">
        <v>0.23247354497354489</v>
      </c>
      <c r="AC324" s="142">
        <v>17287</v>
      </c>
      <c r="AD324" s="395">
        <v>-6.7784728213977519E-2</v>
      </c>
      <c r="AE324" s="142">
        <v>298</v>
      </c>
      <c r="AF324" s="395">
        <v>0.53608247422680422</v>
      </c>
      <c r="AG324" s="142">
        <v>182</v>
      </c>
      <c r="AH324" s="395">
        <v>4.2</v>
      </c>
      <c r="AI324" s="142">
        <v>45</v>
      </c>
      <c r="AJ324" s="395">
        <v>1.5</v>
      </c>
      <c r="AK324" s="142">
        <v>1070</v>
      </c>
      <c r="AL324" s="395">
        <v>-0.15281076801266824</v>
      </c>
      <c r="AM324" s="142">
        <v>2961</v>
      </c>
      <c r="AN324" s="395">
        <v>-0.12577502214348979</v>
      </c>
      <c r="AO324" s="142">
        <v>3768</v>
      </c>
      <c r="AP324" s="395">
        <v>6.9239500567536805E-2</v>
      </c>
      <c r="AQ324" s="142"/>
      <c r="AR324" s="395" t="s">
        <v>90</v>
      </c>
      <c r="AS324" s="142"/>
      <c r="AT324" s="395" t="s">
        <v>90</v>
      </c>
      <c r="AU324" s="142">
        <v>3195</v>
      </c>
      <c r="AV324" s="395">
        <v>0.79696287964004497</v>
      </c>
      <c r="AW324" s="142">
        <v>445</v>
      </c>
      <c r="AX324" s="395">
        <v>-7.8674948240165632E-2</v>
      </c>
      <c r="AY324" s="142">
        <v>327</v>
      </c>
      <c r="AZ324" s="395">
        <v>0.42794759825327522</v>
      </c>
      <c r="BA324" s="142">
        <v>675</v>
      </c>
      <c r="BB324" s="395">
        <v>0.72193877551020402</v>
      </c>
    </row>
    <row r="325" spans="1:54" s="155" customFormat="1" hidden="1" outlineLevel="1" x14ac:dyDescent="0.25">
      <c r="A325" s="399"/>
      <c r="B325" s="53" t="s">
        <v>85</v>
      </c>
      <c r="C325" s="142">
        <v>334827</v>
      </c>
      <c r="D325" s="395">
        <v>-1.0228001667223374E-2</v>
      </c>
      <c r="E325" s="142">
        <v>209987</v>
      </c>
      <c r="F325" s="395">
        <v>9.5253063576716812E-5</v>
      </c>
      <c r="G325" s="142">
        <v>124840</v>
      </c>
      <c r="H325" s="395">
        <v>-2.7119700748129638E-2</v>
      </c>
      <c r="I325" s="142"/>
      <c r="J325" s="150" t="s">
        <v>90</v>
      </c>
      <c r="K325" s="142"/>
      <c r="L325" s="150" t="s">
        <v>90</v>
      </c>
      <c r="M325" s="142"/>
      <c r="N325" s="150"/>
      <c r="O325" s="142"/>
      <c r="P325" s="150" t="s">
        <v>90</v>
      </c>
      <c r="Q325" s="142">
        <v>97389</v>
      </c>
      <c r="R325" s="395">
        <v>-2.3688748095276324E-2</v>
      </c>
      <c r="S325" s="142">
        <v>32106</v>
      </c>
      <c r="T325" s="395">
        <v>2.4932162809257807E-2</v>
      </c>
      <c r="U325" s="142">
        <v>7393</v>
      </c>
      <c r="V325" s="395">
        <v>-0.2095584304501229</v>
      </c>
      <c r="W325" s="142">
        <v>10071</v>
      </c>
      <c r="X325" s="395">
        <v>-3.6913072582958728E-2</v>
      </c>
      <c r="Y325" s="142">
        <v>19346</v>
      </c>
      <c r="Z325" s="395">
        <v>4.3304751119020546E-2</v>
      </c>
      <c r="AA325" s="142">
        <v>2540</v>
      </c>
      <c r="AB325" s="395">
        <v>-0.35204081632653061</v>
      </c>
      <c r="AC325" s="142">
        <v>27724</v>
      </c>
      <c r="AD325" s="395">
        <v>7.9132770230820215E-2</v>
      </c>
      <c r="AE325" s="142">
        <v>124</v>
      </c>
      <c r="AF325" s="395">
        <v>-0.61728395061728403</v>
      </c>
      <c r="AG325" s="142">
        <v>63</v>
      </c>
      <c r="AH325" s="395">
        <v>-0.28409090909090906</v>
      </c>
      <c r="AI325" s="142">
        <v>12</v>
      </c>
      <c r="AJ325" s="395">
        <v>-0.77777777777777779</v>
      </c>
      <c r="AK325" s="142">
        <v>1430</v>
      </c>
      <c r="AL325" s="395">
        <v>4.0000000000000036E-2</v>
      </c>
      <c r="AM325" s="142">
        <v>2422</v>
      </c>
      <c r="AN325" s="395">
        <v>4.1272570937231245E-2</v>
      </c>
      <c r="AO325" s="142">
        <v>2177</v>
      </c>
      <c r="AP325" s="395">
        <v>-0.21718806184825601</v>
      </c>
      <c r="AQ325" s="142"/>
      <c r="AR325" s="395" t="s">
        <v>90</v>
      </c>
      <c r="AS325" s="142"/>
      <c r="AT325" s="395" t="s">
        <v>90</v>
      </c>
      <c r="AU325" s="142">
        <v>5538</v>
      </c>
      <c r="AV325" s="395">
        <v>1.0780487804878049</v>
      </c>
      <c r="AW325" s="142">
        <v>579</v>
      </c>
      <c r="AX325" s="395">
        <v>2.4778761061946986E-2</v>
      </c>
      <c r="AY325" s="142">
        <v>235</v>
      </c>
      <c r="AZ325" s="395">
        <v>0.87999999999999989</v>
      </c>
      <c r="BA325" s="142">
        <v>796</v>
      </c>
      <c r="BB325" s="395">
        <v>0.51043643263757121</v>
      </c>
    </row>
    <row r="326" spans="1:54" s="155" customFormat="1" hidden="1" outlineLevel="1" x14ac:dyDescent="0.25">
      <c r="A326" s="399"/>
      <c r="B326" s="53" t="s">
        <v>86</v>
      </c>
      <c r="C326" s="142">
        <v>302768</v>
      </c>
      <c r="D326" s="395">
        <v>0.13462547405975034</v>
      </c>
      <c r="E326" s="142">
        <v>206220</v>
      </c>
      <c r="F326" s="395">
        <v>0.15606482753208017</v>
      </c>
      <c r="G326" s="142">
        <v>96548</v>
      </c>
      <c r="H326" s="395">
        <v>9.139414218373787E-2</v>
      </c>
      <c r="I326" s="142"/>
      <c r="J326" s="150" t="s">
        <v>90</v>
      </c>
      <c r="K326" s="142"/>
      <c r="L326" s="150" t="s">
        <v>90</v>
      </c>
      <c r="M326" s="142"/>
      <c r="N326" s="150"/>
      <c r="O326" s="142"/>
      <c r="P326" s="150" t="s">
        <v>90</v>
      </c>
      <c r="Q326" s="142">
        <v>104068</v>
      </c>
      <c r="R326" s="395">
        <v>0.16164175605835673</v>
      </c>
      <c r="S326" s="142">
        <v>39470</v>
      </c>
      <c r="T326" s="395">
        <v>0.21051340244126848</v>
      </c>
      <c r="U326" s="142">
        <v>6720</v>
      </c>
      <c r="V326" s="395">
        <v>8.6148375626313278E-2</v>
      </c>
      <c r="W326" s="142">
        <v>9195</v>
      </c>
      <c r="X326" s="395">
        <v>8.6365784499054854E-2</v>
      </c>
      <c r="Y326" s="142">
        <v>17099</v>
      </c>
      <c r="Z326" s="395">
        <v>0.21640463825851897</v>
      </c>
      <c r="AA326" s="142">
        <v>3271</v>
      </c>
      <c r="AB326" s="395">
        <v>0.39905902480752786</v>
      </c>
      <c r="AC326" s="142">
        <v>15219</v>
      </c>
      <c r="AD326" s="395">
        <v>-2.4297986921400172E-2</v>
      </c>
      <c r="AE326" s="142">
        <v>249</v>
      </c>
      <c r="AF326" s="395">
        <v>-0.31780821917808222</v>
      </c>
      <c r="AG326" s="142">
        <v>94</v>
      </c>
      <c r="AH326" s="395">
        <v>0.54098360655737698</v>
      </c>
      <c r="AI326" s="142">
        <v>14</v>
      </c>
      <c r="AJ326" s="395">
        <v>-0.68181818181818188</v>
      </c>
      <c r="AK326" s="142">
        <v>1063</v>
      </c>
      <c r="AL326" s="395">
        <v>-1.4828544949026856E-2</v>
      </c>
      <c r="AM326" s="142">
        <v>2553</v>
      </c>
      <c r="AN326" s="395">
        <v>-8.6909871244635228E-2</v>
      </c>
      <c r="AO326" s="142">
        <v>2484</v>
      </c>
      <c r="AP326" s="395">
        <v>-1.3502779984114421E-2</v>
      </c>
      <c r="AQ326" s="142"/>
      <c r="AR326" s="395" t="s">
        <v>90</v>
      </c>
      <c r="AS326" s="142"/>
      <c r="AT326" s="395" t="s">
        <v>90</v>
      </c>
      <c r="AU326" s="142">
        <v>2709</v>
      </c>
      <c r="AV326" s="395">
        <v>0.9212765957446809</v>
      </c>
      <c r="AW326" s="142">
        <v>988</v>
      </c>
      <c r="AX326" s="395">
        <v>0.97599999999999998</v>
      </c>
      <c r="AY326" s="142">
        <v>262</v>
      </c>
      <c r="AZ326" s="395">
        <v>-0.32992327365728902</v>
      </c>
      <c r="BA326" s="142">
        <v>635</v>
      </c>
      <c r="BB326" s="395">
        <v>0.97204968944099379</v>
      </c>
    </row>
    <row r="327" spans="1:54" s="155" customFormat="1" hidden="1" outlineLevel="1" x14ac:dyDescent="0.25">
      <c r="A327" s="399"/>
      <c r="B327" s="53" t="s">
        <v>87</v>
      </c>
      <c r="C327" s="142">
        <v>319384</v>
      </c>
      <c r="D327" s="395">
        <v>0.10258640926854201</v>
      </c>
      <c r="E327" s="142">
        <v>240333</v>
      </c>
      <c r="F327" s="395">
        <v>0.11191664777485277</v>
      </c>
      <c r="G327" s="142">
        <v>79051</v>
      </c>
      <c r="H327" s="395">
        <v>7.5158109486569202E-2</v>
      </c>
      <c r="I327" s="142"/>
      <c r="J327" s="150" t="s">
        <v>90</v>
      </c>
      <c r="K327" s="142"/>
      <c r="L327" s="150" t="s">
        <v>90</v>
      </c>
      <c r="M327" s="142"/>
      <c r="N327" s="150"/>
      <c r="O327" s="142"/>
      <c r="P327" s="150" t="s">
        <v>90</v>
      </c>
      <c r="Q327" s="142">
        <v>117006</v>
      </c>
      <c r="R327" s="395">
        <v>0.18639668231548412</v>
      </c>
      <c r="S327" s="142">
        <v>43724</v>
      </c>
      <c r="T327" s="395">
        <v>0.13619000597666497</v>
      </c>
      <c r="U327" s="142">
        <v>8295</v>
      </c>
      <c r="V327" s="395">
        <v>-0.19065274660942533</v>
      </c>
      <c r="W327" s="142">
        <v>8659</v>
      </c>
      <c r="X327" s="395">
        <v>-0.26437855747175265</v>
      </c>
      <c r="Y327" s="142">
        <v>16673</v>
      </c>
      <c r="Z327" s="395">
        <v>0.17324607698261918</v>
      </c>
      <c r="AA327" s="142">
        <v>3860</v>
      </c>
      <c r="AB327" s="395">
        <v>0.51968503937007871</v>
      </c>
      <c r="AC327" s="142">
        <v>14899</v>
      </c>
      <c r="AD327" s="395">
        <v>0.21664216887146814</v>
      </c>
      <c r="AE327" s="142">
        <v>6368</v>
      </c>
      <c r="AF327" s="395">
        <v>-0.1089967818665174</v>
      </c>
      <c r="AG327" s="142">
        <v>3231</v>
      </c>
      <c r="AH327" s="395">
        <v>0.34456928838951306</v>
      </c>
      <c r="AI327" s="142">
        <v>3987</v>
      </c>
      <c r="AJ327" s="395">
        <v>-0.16885553470919323</v>
      </c>
      <c r="AK327" s="142">
        <v>4076</v>
      </c>
      <c r="AL327" s="395">
        <v>-0.1564569536423841</v>
      </c>
      <c r="AM327" s="142">
        <v>3680</v>
      </c>
      <c r="AN327" s="395">
        <v>4.0429742719819028E-2</v>
      </c>
      <c r="AO327" s="142">
        <v>2482</v>
      </c>
      <c r="AP327" s="395">
        <v>-9.8438067562658937E-2</v>
      </c>
      <c r="AQ327" s="142"/>
      <c r="AR327" s="395" t="s">
        <v>90</v>
      </c>
      <c r="AS327" s="142"/>
      <c r="AT327" s="395" t="s">
        <v>90</v>
      </c>
      <c r="AU327" s="142">
        <v>1885</v>
      </c>
      <c r="AV327" s="395">
        <v>1.1691599539700808</v>
      </c>
      <c r="AW327" s="142">
        <v>582</v>
      </c>
      <c r="AX327" s="395">
        <v>-0.3762057877813505</v>
      </c>
      <c r="AY327" s="142">
        <v>213</v>
      </c>
      <c r="AZ327" s="395">
        <v>-0.31290322580645158</v>
      </c>
      <c r="BA327" s="142">
        <v>610</v>
      </c>
      <c r="BB327" s="395">
        <v>0.79941002949852513</v>
      </c>
    </row>
    <row r="328" spans="1:54" s="155" customFormat="1" hidden="1" outlineLevel="1" x14ac:dyDescent="0.25">
      <c r="A328" s="399"/>
      <c r="B328" s="53" t="s">
        <v>88</v>
      </c>
      <c r="C328" s="142">
        <v>300007</v>
      </c>
      <c r="D328" s="395">
        <v>0.16590884360086422</v>
      </c>
      <c r="E328" s="142">
        <v>244361</v>
      </c>
      <c r="F328" s="395">
        <v>0.19430026489936747</v>
      </c>
      <c r="G328" s="142">
        <v>55646</v>
      </c>
      <c r="H328" s="395">
        <v>5.5701005501802348E-2</v>
      </c>
      <c r="I328" s="142"/>
      <c r="J328" s="150" t="s">
        <v>90</v>
      </c>
      <c r="K328" s="142"/>
      <c r="L328" s="150" t="s">
        <v>90</v>
      </c>
      <c r="M328" s="142"/>
      <c r="N328" s="150"/>
      <c r="O328" s="142"/>
      <c r="P328" s="150" t="s">
        <v>90</v>
      </c>
      <c r="Q328" s="142">
        <v>95020</v>
      </c>
      <c r="R328" s="395">
        <v>0.17489953632148381</v>
      </c>
      <c r="S328" s="142">
        <v>63441</v>
      </c>
      <c r="T328" s="395">
        <v>0.46616593482782531</v>
      </c>
      <c r="U328" s="142">
        <v>8215</v>
      </c>
      <c r="V328" s="395">
        <v>0.44401476533661444</v>
      </c>
      <c r="W328" s="142">
        <v>9276</v>
      </c>
      <c r="X328" s="395">
        <v>9.6324311547098418E-2</v>
      </c>
      <c r="Y328" s="142">
        <v>9275</v>
      </c>
      <c r="Z328" s="395">
        <v>0.88286642306130725</v>
      </c>
      <c r="AA328" s="142">
        <v>1272</v>
      </c>
      <c r="AB328" s="395">
        <v>-0.33472803347280333</v>
      </c>
      <c r="AC328" s="142">
        <v>9198</v>
      </c>
      <c r="AD328" s="395">
        <v>-1.3196009011908538E-2</v>
      </c>
      <c r="AE328" s="142">
        <v>16013</v>
      </c>
      <c r="AF328" s="395">
        <v>-4.1252544605436481E-2</v>
      </c>
      <c r="AG328" s="142">
        <v>7444</v>
      </c>
      <c r="AH328" s="395">
        <v>0.34830646621988781</v>
      </c>
      <c r="AI328" s="142">
        <v>9678</v>
      </c>
      <c r="AJ328" s="395">
        <v>-0.20168275179411033</v>
      </c>
      <c r="AK328" s="142">
        <v>6198</v>
      </c>
      <c r="AL328" s="395">
        <v>-0.15993494171862288</v>
      </c>
      <c r="AM328" s="142">
        <v>2986</v>
      </c>
      <c r="AN328" s="395">
        <v>-6.6533599467730742E-3</v>
      </c>
      <c r="AO328" s="142">
        <v>3768</v>
      </c>
      <c r="AP328" s="395">
        <v>0.36819172113289755</v>
      </c>
      <c r="AQ328" s="142"/>
      <c r="AR328" s="395" t="s">
        <v>90</v>
      </c>
      <c r="AS328" s="142"/>
      <c r="AT328" s="395" t="s">
        <v>90</v>
      </c>
      <c r="AU328" s="142">
        <v>1207</v>
      </c>
      <c r="AV328" s="395">
        <v>0.63108108108108119</v>
      </c>
      <c r="AW328" s="142">
        <v>448</v>
      </c>
      <c r="AX328" s="395">
        <v>-0.58169934640522869</v>
      </c>
      <c r="AY328" s="142">
        <v>189</v>
      </c>
      <c r="AZ328" s="395">
        <v>-0.51413881748071977</v>
      </c>
      <c r="BA328" s="142">
        <v>615</v>
      </c>
      <c r="BB328" s="395">
        <v>0.63129973474801071</v>
      </c>
    </row>
    <row r="329" spans="1:54" s="155" customFormat="1" hidden="1" outlineLevel="1" x14ac:dyDescent="0.25">
      <c r="A329" s="399"/>
      <c r="B329" s="53" t="s">
        <v>89</v>
      </c>
      <c r="C329" s="142">
        <v>288839</v>
      </c>
      <c r="D329" s="395">
        <v>0.11834763990041552</v>
      </c>
      <c r="E329" s="142">
        <v>233658</v>
      </c>
      <c r="F329" s="395">
        <v>0.15858109046192914</v>
      </c>
      <c r="G329" s="142">
        <v>55181</v>
      </c>
      <c r="H329" s="395">
        <v>-2.5018993939608158E-2</v>
      </c>
      <c r="I329" s="142"/>
      <c r="J329" s="150" t="s">
        <v>90</v>
      </c>
      <c r="K329" s="142"/>
      <c r="L329" s="150" t="s">
        <v>90</v>
      </c>
      <c r="M329" s="142"/>
      <c r="N329" s="150"/>
      <c r="O329" s="142"/>
      <c r="P329" s="150" t="s">
        <v>90</v>
      </c>
      <c r="Q329" s="142">
        <v>99058</v>
      </c>
      <c r="R329" s="395">
        <v>0.40739372584678346</v>
      </c>
      <c r="S329" s="142">
        <v>50508</v>
      </c>
      <c r="T329" s="395">
        <v>0.14751789162785411</v>
      </c>
      <c r="U329" s="142">
        <v>7465</v>
      </c>
      <c r="V329" s="395">
        <v>6.6123964581548123E-2</v>
      </c>
      <c r="W329" s="142">
        <v>9282</v>
      </c>
      <c r="X329" s="395">
        <v>-7.6142131979695438E-2</v>
      </c>
      <c r="Y329" s="142">
        <v>8918</v>
      </c>
      <c r="Z329" s="395">
        <v>-0.13257465227117982</v>
      </c>
      <c r="AA329" s="142">
        <v>1043</v>
      </c>
      <c r="AB329" s="395">
        <v>-0.51465798045602607</v>
      </c>
      <c r="AC329" s="142">
        <v>10436</v>
      </c>
      <c r="AD329" s="395">
        <v>0.12687614728431051</v>
      </c>
      <c r="AE329" s="142">
        <v>14299</v>
      </c>
      <c r="AF329" s="395">
        <v>-0.15420560747663548</v>
      </c>
      <c r="AG329" s="142">
        <v>6196</v>
      </c>
      <c r="AH329" s="395">
        <v>0.24342765402368061</v>
      </c>
      <c r="AI329" s="142">
        <v>11741</v>
      </c>
      <c r="AJ329" s="395">
        <v>-1.2780627259732613E-2</v>
      </c>
      <c r="AK329" s="142">
        <v>5554</v>
      </c>
      <c r="AL329" s="395">
        <v>-0.18094676301430468</v>
      </c>
      <c r="AM329" s="142">
        <v>2950</v>
      </c>
      <c r="AN329" s="395">
        <v>0.13943607570490535</v>
      </c>
      <c r="AO329" s="142">
        <v>2796</v>
      </c>
      <c r="AP329" s="395">
        <v>0.13704758031720221</v>
      </c>
      <c r="AQ329" s="142"/>
      <c r="AR329" s="395" t="s">
        <v>90</v>
      </c>
      <c r="AS329" s="142"/>
      <c r="AT329" s="395" t="s">
        <v>90</v>
      </c>
      <c r="AU329" s="142">
        <v>1388</v>
      </c>
      <c r="AV329" s="395">
        <v>-1.8387553041018356E-2</v>
      </c>
      <c r="AW329" s="142">
        <v>813</v>
      </c>
      <c r="AX329" s="395">
        <v>5.3108808290155407E-2</v>
      </c>
      <c r="AY329" s="142">
        <v>295</v>
      </c>
      <c r="AZ329" s="395">
        <v>0.83229813664596275</v>
      </c>
      <c r="BA329" s="142">
        <v>829</v>
      </c>
      <c r="BB329" s="395">
        <v>0.61598440545808963</v>
      </c>
    </row>
    <row r="330" spans="1:54" s="155" customFormat="1" ht="15.75" collapsed="1" x14ac:dyDescent="0.25">
      <c r="A330" s="390">
        <v>638052</v>
      </c>
      <c r="B330" s="65">
        <v>1993</v>
      </c>
      <c r="C330" s="66">
        <v>3528937</v>
      </c>
      <c r="D330" s="151">
        <v>6.6494666524827606E-2</v>
      </c>
      <c r="E330" s="66">
        <v>2631455</v>
      </c>
      <c r="F330" s="151">
        <v>7.667188747921494E-2</v>
      </c>
      <c r="G330" s="66">
        <v>897482</v>
      </c>
      <c r="H330" s="151">
        <v>3.773379830906709E-2</v>
      </c>
      <c r="I330" s="66"/>
      <c r="J330" s="151" t="s">
        <v>90</v>
      </c>
      <c r="K330" s="66"/>
      <c r="L330" s="151" t="s">
        <v>90</v>
      </c>
      <c r="M330" s="66"/>
      <c r="N330" s="151"/>
      <c r="O330" s="66"/>
      <c r="P330" s="151" t="s">
        <v>90</v>
      </c>
      <c r="Q330" s="66">
        <v>1141823</v>
      </c>
      <c r="R330" s="151">
        <v>0.1281966409703601</v>
      </c>
      <c r="S330" s="66">
        <v>529892</v>
      </c>
      <c r="T330" s="151">
        <v>0.11932775949404517</v>
      </c>
      <c r="U330" s="66">
        <v>83044</v>
      </c>
      <c r="V330" s="151">
        <v>-4.980720162019292E-2</v>
      </c>
      <c r="W330" s="66">
        <v>111091</v>
      </c>
      <c r="X330" s="151">
        <v>-4.5683752974426395E-2</v>
      </c>
      <c r="Y330" s="66">
        <v>203902</v>
      </c>
      <c r="Z330" s="151">
        <v>0.15586116197203048</v>
      </c>
      <c r="AA330" s="66">
        <v>31302</v>
      </c>
      <c r="AB330" s="151">
        <v>1.8514300588943433E-2</v>
      </c>
      <c r="AC330" s="66">
        <v>178548</v>
      </c>
      <c r="AD330" s="151">
        <v>4.2609970160758293E-2</v>
      </c>
      <c r="AE330" s="66">
        <v>87267</v>
      </c>
      <c r="AF330" s="151">
        <v>-0.20328120292514584</v>
      </c>
      <c r="AG330" s="66">
        <v>38275</v>
      </c>
      <c r="AH330" s="151">
        <v>0.41675303523837726</v>
      </c>
      <c r="AI330" s="66">
        <v>69245</v>
      </c>
      <c r="AJ330" s="151">
        <v>-0.19192213884772025</v>
      </c>
      <c r="AK330" s="66">
        <v>46506</v>
      </c>
      <c r="AL330" s="151">
        <v>-0.15587904308999168</v>
      </c>
      <c r="AM330" s="66">
        <v>32069</v>
      </c>
      <c r="AN330" s="151">
        <v>2.8770678925478244E-3</v>
      </c>
      <c r="AO330" s="66">
        <v>34171</v>
      </c>
      <c r="AP330" s="151">
        <v>2.6618596965600094E-2</v>
      </c>
      <c r="AQ330" s="66"/>
      <c r="AR330" s="151" t="s">
        <v>90</v>
      </c>
      <c r="AS330" s="66"/>
      <c r="AT330" s="151" t="s">
        <v>90</v>
      </c>
      <c r="AU330" s="66">
        <v>22589</v>
      </c>
      <c r="AV330" s="151">
        <v>0.50172849355138949</v>
      </c>
      <c r="AW330" s="66">
        <v>9798</v>
      </c>
      <c r="AX330" s="151">
        <v>-4.7739969527679227E-3</v>
      </c>
      <c r="AY330" s="66">
        <v>2755</v>
      </c>
      <c r="AZ330" s="151">
        <v>1.0638297872340496E-2</v>
      </c>
      <c r="BA330" s="66">
        <v>7939</v>
      </c>
      <c r="BB330" s="151">
        <v>0.765399154992217</v>
      </c>
    </row>
    <row r="331" spans="1:54" s="155" customFormat="1" hidden="1" outlineLevel="1" x14ac:dyDescent="0.25">
      <c r="A331" s="399"/>
      <c r="B331" s="53" t="s">
        <v>78</v>
      </c>
      <c r="C331" s="142">
        <v>274190</v>
      </c>
      <c r="D331" s="395">
        <v>0.29689717150695305</v>
      </c>
      <c r="E331" s="142">
        <v>240947</v>
      </c>
      <c r="F331" s="395">
        <v>0.29549059352972495</v>
      </c>
      <c r="G331" s="142">
        <v>33243</v>
      </c>
      <c r="H331" s="395">
        <v>0.30718414533443439</v>
      </c>
      <c r="I331" s="142"/>
      <c r="J331" s="150" t="s">
        <v>90</v>
      </c>
      <c r="K331" s="142"/>
      <c r="L331" s="150" t="s">
        <v>90</v>
      </c>
      <c r="M331" s="142"/>
      <c r="N331" s="150"/>
      <c r="O331" s="142"/>
      <c r="P331" s="150" t="s">
        <v>90</v>
      </c>
      <c r="Q331" s="142">
        <v>85413</v>
      </c>
      <c r="R331" s="395">
        <v>0.41790202360596962</v>
      </c>
      <c r="S331" s="142">
        <v>49345</v>
      </c>
      <c r="T331" s="395">
        <v>0.34107895094442187</v>
      </c>
      <c r="U331" s="142">
        <v>7414</v>
      </c>
      <c r="V331" s="395">
        <v>0.32748433303491487</v>
      </c>
      <c r="W331" s="142">
        <v>10406</v>
      </c>
      <c r="X331" s="395">
        <v>0.59113149847094792</v>
      </c>
      <c r="Y331" s="142">
        <v>8027</v>
      </c>
      <c r="Z331" s="395">
        <v>-0.22832147663910785</v>
      </c>
      <c r="AA331" s="142">
        <v>2439</v>
      </c>
      <c r="AB331" s="395">
        <v>4.9487804878048784</v>
      </c>
      <c r="AC331" s="142">
        <v>18019</v>
      </c>
      <c r="AD331" s="395">
        <v>0.68970367591897985</v>
      </c>
      <c r="AE331" s="142">
        <v>17997</v>
      </c>
      <c r="AF331" s="395">
        <v>0.1688640644281354</v>
      </c>
      <c r="AG331" s="142">
        <v>4086</v>
      </c>
      <c r="AH331" s="395">
        <v>0.14421730607672911</v>
      </c>
      <c r="AI331" s="142">
        <v>19993</v>
      </c>
      <c r="AJ331" s="395">
        <v>-5.4212592837882601E-2</v>
      </c>
      <c r="AK331" s="142">
        <v>8810</v>
      </c>
      <c r="AL331" s="395">
        <v>5.3827751196172224E-2</v>
      </c>
      <c r="AM331" s="142">
        <v>2110</v>
      </c>
      <c r="AN331" s="395">
        <v>0.15237575095576195</v>
      </c>
      <c r="AO331" s="142">
        <v>3844</v>
      </c>
      <c r="AP331" s="395">
        <v>0.7887389483480689</v>
      </c>
      <c r="AQ331" s="142"/>
      <c r="AR331" s="395" t="s">
        <v>90</v>
      </c>
      <c r="AS331" s="142"/>
      <c r="AT331" s="395" t="s">
        <v>90</v>
      </c>
      <c r="AU331" s="142">
        <v>1528</v>
      </c>
      <c r="AV331" s="395">
        <v>0.3941605839416058</v>
      </c>
      <c r="AW331" s="142">
        <v>708</v>
      </c>
      <c r="AX331" s="395">
        <v>-0.2601880877742947</v>
      </c>
      <c r="AY331" s="142">
        <v>187</v>
      </c>
      <c r="AZ331" s="395">
        <v>0.52032520325203246</v>
      </c>
      <c r="BA331" s="142">
        <v>426</v>
      </c>
      <c r="BB331" s="395">
        <v>-0.29586776859504127</v>
      </c>
    </row>
    <row r="332" spans="1:54" s="155" customFormat="1" hidden="1" outlineLevel="1" x14ac:dyDescent="0.25">
      <c r="A332" s="399"/>
      <c r="B332" s="53" t="s">
        <v>79</v>
      </c>
      <c r="C332" s="142">
        <v>264960</v>
      </c>
      <c r="D332" s="395">
        <v>0.17207302453762474</v>
      </c>
      <c r="E332" s="142">
        <v>224424</v>
      </c>
      <c r="F332" s="395">
        <v>0.17263721105212548</v>
      </c>
      <c r="G332" s="142">
        <v>40536</v>
      </c>
      <c r="H332" s="395">
        <v>0.16895925253049571</v>
      </c>
      <c r="I332" s="142"/>
      <c r="J332" s="150" t="s">
        <v>90</v>
      </c>
      <c r="K332" s="142"/>
      <c r="L332" s="150" t="s">
        <v>90</v>
      </c>
      <c r="M332" s="142"/>
      <c r="N332" s="150"/>
      <c r="O332" s="142"/>
      <c r="P332" s="150" t="s">
        <v>90</v>
      </c>
      <c r="Q332" s="142">
        <v>79555</v>
      </c>
      <c r="R332" s="395">
        <v>0.29252640129975638</v>
      </c>
      <c r="S332" s="142">
        <v>42843</v>
      </c>
      <c r="T332" s="395">
        <v>0.17590711972333528</v>
      </c>
      <c r="U332" s="142">
        <v>6745</v>
      </c>
      <c r="V332" s="395">
        <v>0.16152918890993639</v>
      </c>
      <c r="W332" s="142">
        <v>9439</v>
      </c>
      <c r="X332" s="395">
        <v>0.21433166087739619</v>
      </c>
      <c r="Y332" s="142">
        <v>14895</v>
      </c>
      <c r="Z332" s="395">
        <v>-9.9999999999999978E-2</v>
      </c>
      <c r="AA332" s="142">
        <v>1896</v>
      </c>
      <c r="AB332" s="395">
        <v>0.47433903576982894</v>
      </c>
      <c r="AC332" s="142">
        <v>13387</v>
      </c>
      <c r="AD332" s="395">
        <v>0.71014307613694427</v>
      </c>
      <c r="AE332" s="142">
        <v>17728</v>
      </c>
      <c r="AF332" s="395">
        <v>7.2733873895679535E-2</v>
      </c>
      <c r="AG332" s="142">
        <v>4278</v>
      </c>
      <c r="AH332" s="395">
        <v>0.76849937990905337</v>
      </c>
      <c r="AI332" s="142">
        <v>16400</v>
      </c>
      <c r="AJ332" s="395">
        <v>-0.21297629331029855</v>
      </c>
      <c r="AK332" s="142">
        <v>8996</v>
      </c>
      <c r="AL332" s="395">
        <v>6.1224489795918435E-2</v>
      </c>
      <c r="AM332" s="142">
        <v>2573</v>
      </c>
      <c r="AN332" s="395">
        <v>0.36716259298618481</v>
      </c>
      <c r="AO332" s="142">
        <v>2782</v>
      </c>
      <c r="AP332" s="395">
        <v>0.43402061855670104</v>
      </c>
      <c r="AQ332" s="142"/>
      <c r="AR332" s="395" t="s">
        <v>90</v>
      </c>
      <c r="AS332" s="142"/>
      <c r="AT332" s="395" t="s">
        <v>90</v>
      </c>
      <c r="AU332" s="142">
        <v>871</v>
      </c>
      <c r="AV332" s="395">
        <v>0.12823834196891193</v>
      </c>
      <c r="AW332" s="142">
        <v>951</v>
      </c>
      <c r="AX332" s="395">
        <v>1.6940509915014164</v>
      </c>
      <c r="AY332" s="142">
        <v>211</v>
      </c>
      <c r="AZ332" s="395">
        <v>-0.46717171717171713</v>
      </c>
      <c r="BA332" s="142">
        <v>453</v>
      </c>
      <c r="BB332" s="395">
        <v>7.3459715639810463E-2</v>
      </c>
    </row>
    <row r="333" spans="1:54" s="155" customFormat="1" hidden="1" outlineLevel="1" x14ac:dyDescent="0.25">
      <c r="A333" s="399"/>
      <c r="B333" s="53" t="s">
        <v>80</v>
      </c>
      <c r="C333" s="142">
        <v>278996</v>
      </c>
      <c r="D333" s="395">
        <v>1.3812024201021122E-2</v>
      </c>
      <c r="E333" s="142">
        <v>224601</v>
      </c>
      <c r="F333" s="395">
        <v>0.13454330541608162</v>
      </c>
      <c r="G333" s="142">
        <v>54395</v>
      </c>
      <c r="H333" s="395">
        <v>-0.29566613577801082</v>
      </c>
      <c r="I333" s="142"/>
      <c r="J333" s="150" t="s">
        <v>90</v>
      </c>
      <c r="K333" s="142"/>
      <c r="L333" s="150" t="s">
        <v>90</v>
      </c>
      <c r="M333" s="142"/>
      <c r="N333" s="150"/>
      <c r="O333" s="142"/>
      <c r="P333" s="150" t="s">
        <v>90</v>
      </c>
      <c r="Q333" s="142">
        <v>81813</v>
      </c>
      <c r="R333" s="395">
        <v>0.34904773682908741</v>
      </c>
      <c r="S333" s="142">
        <v>43023</v>
      </c>
      <c r="T333" s="395">
        <v>-1.9105811541004547E-2</v>
      </c>
      <c r="U333" s="142">
        <v>7057</v>
      </c>
      <c r="V333" s="395">
        <v>8.9715873996293993E-2</v>
      </c>
      <c r="W333" s="142">
        <v>7346</v>
      </c>
      <c r="X333" s="395">
        <v>-0.14957166010650613</v>
      </c>
      <c r="Y333" s="142">
        <v>15863</v>
      </c>
      <c r="Z333" s="395">
        <v>2.5138942742665149E-2</v>
      </c>
      <c r="AA333" s="142">
        <v>852</v>
      </c>
      <c r="AB333" s="395">
        <v>-0.61202185792349728</v>
      </c>
      <c r="AC333" s="142">
        <v>11671</v>
      </c>
      <c r="AD333" s="395">
        <v>1.1108699584011577</v>
      </c>
      <c r="AE333" s="142">
        <v>23104</v>
      </c>
      <c r="AF333" s="395">
        <v>0.27252698832341915</v>
      </c>
      <c r="AG333" s="142">
        <v>3563</v>
      </c>
      <c r="AH333" s="395">
        <v>0.46806757313555836</v>
      </c>
      <c r="AI333" s="142">
        <v>15048</v>
      </c>
      <c r="AJ333" s="395">
        <v>-0.27799635351693697</v>
      </c>
      <c r="AK333" s="142">
        <v>8261</v>
      </c>
      <c r="AL333" s="395">
        <v>2.6702269692924219E-3</v>
      </c>
      <c r="AM333" s="142">
        <v>2306</v>
      </c>
      <c r="AN333" s="395">
        <v>6.0229885057471177E-2</v>
      </c>
      <c r="AO333" s="142">
        <v>2251</v>
      </c>
      <c r="AP333" s="395">
        <v>0.47124183006535958</v>
      </c>
      <c r="AQ333" s="142"/>
      <c r="AR333" s="395" t="s">
        <v>90</v>
      </c>
      <c r="AS333" s="142"/>
      <c r="AT333" s="395" t="s">
        <v>90</v>
      </c>
      <c r="AU333" s="142">
        <v>651</v>
      </c>
      <c r="AV333" s="395">
        <v>-0.2806629834254144</v>
      </c>
      <c r="AW333" s="142">
        <v>1063</v>
      </c>
      <c r="AX333" s="395">
        <v>1.3674832962138086</v>
      </c>
      <c r="AY333" s="142">
        <v>146</v>
      </c>
      <c r="AZ333" s="395">
        <v>0.36448598130841114</v>
      </c>
      <c r="BA333" s="142">
        <v>253</v>
      </c>
      <c r="BB333" s="395">
        <v>2.8455284552845628E-2</v>
      </c>
    </row>
    <row r="334" spans="1:54" s="155" customFormat="1" hidden="1" outlineLevel="1" x14ac:dyDescent="0.25">
      <c r="A334" s="399"/>
      <c r="B334" s="53" t="s">
        <v>81</v>
      </c>
      <c r="C334" s="142">
        <v>292268</v>
      </c>
      <c r="D334" s="395">
        <v>0.28865393009730989</v>
      </c>
      <c r="E334" s="142">
        <v>205823</v>
      </c>
      <c r="F334" s="395">
        <v>0.24512561780487951</v>
      </c>
      <c r="G334" s="142">
        <v>86445</v>
      </c>
      <c r="H334" s="395">
        <v>0.40565546847051936</v>
      </c>
      <c r="I334" s="142"/>
      <c r="J334" s="150" t="s">
        <v>90</v>
      </c>
      <c r="K334" s="142"/>
      <c r="L334" s="150" t="s">
        <v>90</v>
      </c>
      <c r="M334" s="142"/>
      <c r="N334" s="150"/>
      <c r="O334" s="142"/>
      <c r="P334" s="150" t="s">
        <v>90</v>
      </c>
      <c r="Q334" s="142">
        <v>77015</v>
      </c>
      <c r="R334" s="395">
        <v>0.27289104852571722</v>
      </c>
      <c r="S334" s="142">
        <v>49563</v>
      </c>
      <c r="T334" s="395">
        <v>0.51796269639520998</v>
      </c>
      <c r="U334" s="142">
        <v>5693</v>
      </c>
      <c r="V334" s="395">
        <v>-2.3164035689773543E-2</v>
      </c>
      <c r="W334" s="142">
        <v>8156</v>
      </c>
      <c r="X334" s="395">
        <v>0.45305540709068226</v>
      </c>
      <c r="Y334" s="142">
        <v>24345</v>
      </c>
      <c r="Z334" s="395">
        <v>-0.16400535695889562</v>
      </c>
      <c r="AA334" s="142">
        <v>2529</v>
      </c>
      <c r="AB334" s="395">
        <v>0.47120418848167533</v>
      </c>
      <c r="AC334" s="142">
        <v>11385</v>
      </c>
      <c r="AD334" s="395">
        <v>5.8577405857740628E-2</v>
      </c>
      <c r="AE334" s="142">
        <v>8426</v>
      </c>
      <c r="AF334" s="395">
        <v>0.75359001040582729</v>
      </c>
      <c r="AG334" s="142">
        <v>1761</v>
      </c>
      <c r="AH334" s="395">
        <v>1.4057377049180326</v>
      </c>
      <c r="AI334" s="142">
        <v>5184</v>
      </c>
      <c r="AJ334" s="395">
        <v>0.31673863347726705</v>
      </c>
      <c r="AK334" s="142">
        <v>3425</v>
      </c>
      <c r="AL334" s="395">
        <v>7.8740157480315043E-2</v>
      </c>
      <c r="AM334" s="142">
        <v>2894</v>
      </c>
      <c r="AN334" s="395">
        <v>0.34479553903345717</v>
      </c>
      <c r="AO334" s="142">
        <v>2370</v>
      </c>
      <c r="AP334" s="395">
        <v>0.1572265625</v>
      </c>
      <c r="AQ334" s="142"/>
      <c r="AR334" s="395" t="s">
        <v>90</v>
      </c>
      <c r="AS334" s="142"/>
      <c r="AT334" s="395" t="s">
        <v>90</v>
      </c>
      <c r="AU334" s="142">
        <v>1253</v>
      </c>
      <c r="AV334" s="395">
        <v>0.13291139240506333</v>
      </c>
      <c r="AW334" s="142">
        <v>1187</v>
      </c>
      <c r="AX334" s="395">
        <v>1.2396226415094338</v>
      </c>
      <c r="AY334" s="142">
        <v>138</v>
      </c>
      <c r="AZ334" s="395">
        <v>-0.16363636363636369</v>
      </c>
      <c r="BA334" s="142">
        <v>387</v>
      </c>
      <c r="BB334" s="395">
        <v>0.11527377521613835</v>
      </c>
    </row>
    <row r="335" spans="1:54" s="155" customFormat="1" hidden="1" outlineLevel="1" x14ac:dyDescent="0.25">
      <c r="A335" s="399"/>
      <c r="B335" s="53" t="s">
        <v>82</v>
      </c>
      <c r="C335" s="142">
        <v>236561</v>
      </c>
      <c r="D335" s="395">
        <v>9.0992524131697117E-2</v>
      </c>
      <c r="E335" s="142">
        <v>174955</v>
      </c>
      <c r="F335" s="395">
        <v>0.12580757252065577</v>
      </c>
      <c r="G335" s="142">
        <v>61606</v>
      </c>
      <c r="H335" s="395">
        <v>2.9140280332753399E-3</v>
      </c>
      <c r="I335" s="142"/>
      <c r="J335" s="150" t="s">
        <v>90</v>
      </c>
      <c r="K335" s="142"/>
      <c r="L335" s="150" t="s">
        <v>90</v>
      </c>
      <c r="M335" s="142"/>
      <c r="N335" s="150"/>
      <c r="O335" s="142"/>
      <c r="P335" s="150" t="s">
        <v>90</v>
      </c>
      <c r="Q335" s="142">
        <v>82529</v>
      </c>
      <c r="R335" s="395">
        <v>0.29493817862298366</v>
      </c>
      <c r="S335" s="142">
        <v>32303</v>
      </c>
      <c r="T335" s="395">
        <v>-5.0637747604772798E-2</v>
      </c>
      <c r="U335" s="142">
        <v>4745</v>
      </c>
      <c r="V335" s="395">
        <v>-0.18133195307108352</v>
      </c>
      <c r="W335" s="142">
        <v>8243</v>
      </c>
      <c r="X335" s="395">
        <v>0.14311468589654686</v>
      </c>
      <c r="Y335" s="142">
        <v>24472</v>
      </c>
      <c r="Z335" s="395">
        <v>-0.11506472842988358</v>
      </c>
      <c r="AA335" s="142">
        <v>2631</v>
      </c>
      <c r="AB335" s="395">
        <v>4.2514970059880239</v>
      </c>
      <c r="AC335" s="142">
        <v>11032</v>
      </c>
      <c r="AD335" s="395">
        <v>0.21685418045444527</v>
      </c>
      <c r="AE335" s="142">
        <v>451</v>
      </c>
      <c r="AF335" s="395">
        <v>1.1893203883495147</v>
      </c>
      <c r="AG335" s="142">
        <v>64</v>
      </c>
      <c r="AH335" s="395">
        <v>1.2857142857142856</v>
      </c>
      <c r="AI335" s="142">
        <v>89</v>
      </c>
      <c r="AJ335" s="395">
        <v>1.0697674418604652</v>
      </c>
      <c r="AK335" s="142">
        <v>1334</v>
      </c>
      <c r="AL335" s="395">
        <v>5.67</v>
      </c>
      <c r="AM335" s="142">
        <v>2099</v>
      </c>
      <c r="AN335" s="395">
        <v>-0.15465163109142166</v>
      </c>
      <c r="AO335" s="142">
        <v>2378</v>
      </c>
      <c r="AP335" s="395">
        <v>-2.2605836415947378E-2</v>
      </c>
      <c r="AQ335" s="142"/>
      <c r="AR335" s="395" t="s">
        <v>90</v>
      </c>
      <c r="AS335" s="142"/>
      <c r="AT335" s="395" t="s">
        <v>90</v>
      </c>
      <c r="AU335" s="142">
        <v>919</v>
      </c>
      <c r="AV335" s="395">
        <v>5.4704595185994798E-3</v>
      </c>
      <c r="AW335" s="142">
        <v>1122</v>
      </c>
      <c r="AX335" s="395">
        <v>0.71822358346094939</v>
      </c>
      <c r="AY335" s="142">
        <v>260</v>
      </c>
      <c r="AZ335" s="395">
        <v>0.69934640522875813</v>
      </c>
      <c r="BA335" s="142">
        <v>223</v>
      </c>
      <c r="BB335" s="395">
        <v>2.2935779816513735E-2</v>
      </c>
    </row>
    <row r="336" spans="1:54" s="155" customFormat="1" hidden="1" outlineLevel="1" x14ac:dyDescent="0.25">
      <c r="A336" s="399"/>
      <c r="B336" s="53" t="s">
        <v>83</v>
      </c>
      <c r="C336" s="142">
        <v>244166</v>
      </c>
      <c r="D336" s="395">
        <v>0.1242615538334737</v>
      </c>
      <c r="E336" s="142">
        <v>157208</v>
      </c>
      <c r="F336" s="395">
        <v>9.4245065010997608E-2</v>
      </c>
      <c r="G336" s="142">
        <v>86958</v>
      </c>
      <c r="H336" s="395">
        <v>0.18292500442110704</v>
      </c>
      <c r="I336" s="142"/>
      <c r="J336" s="150" t="s">
        <v>90</v>
      </c>
      <c r="K336" s="142"/>
      <c r="L336" s="150" t="s">
        <v>90</v>
      </c>
      <c r="M336" s="142"/>
      <c r="N336" s="150"/>
      <c r="O336" s="142"/>
      <c r="P336" s="150" t="s">
        <v>90</v>
      </c>
      <c r="Q336" s="142">
        <v>72072</v>
      </c>
      <c r="R336" s="395">
        <v>0.10871471425274981</v>
      </c>
      <c r="S336" s="142">
        <v>29389</v>
      </c>
      <c r="T336" s="395">
        <v>3.4714642819420494E-2</v>
      </c>
      <c r="U336" s="142">
        <v>5347</v>
      </c>
      <c r="V336" s="395">
        <v>-9.8161578681059236E-2</v>
      </c>
      <c r="W336" s="142">
        <v>9469</v>
      </c>
      <c r="X336" s="395">
        <v>0.13143744772374233</v>
      </c>
      <c r="Y336" s="142">
        <v>12161</v>
      </c>
      <c r="Z336" s="395">
        <v>-0.11812907904278458</v>
      </c>
      <c r="AA336" s="142">
        <v>4503</v>
      </c>
      <c r="AB336" s="395">
        <v>1.3551255230125525</v>
      </c>
      <c r="AC336" s="142">
        <v>15096</v>
      </c>
      <c r="AD336" s="395">
        <v>0.36850693500135989</v>
      </c>
      <c r="AE336" s="142">
        <v>189</v>
      </c>
      <c r="AF336" s="395">
        <v>-0.69466882067851365</v>
      </c>
      <c r="AG336" s="142">
        <v>173</v>
      </c>
      <c r="AH336" s="395">
        <v>-0.44012944983818769</v>
      </c>
      <c r="AI336" s="142">
        <v>48</v>
      </c>
      <c r="AJ336" s="395">
        <v>-0.82352941176470584</v>
      </c>
      <c r="AK336" s="142">
        <v>1560</v>
      </c>
      <c r="AL336" s="395">
        <v>0.39659803043867492</v>
      </c>
      <c r="AM336" s="142">
        <v>2354</v>
      </c>
      <c r="AN336" s="395">
        <v>0.18172690763052213</v>
      </c>
      <c r="AO336" s="142">
        <v>2871</v>
      </c>
      <c r="AP336" s="395">
        <v>9.493670886076E-3</v>
      </c>
      <c r="AQ336" s="142"/>
      <c r="AR336" s="395" t="s">
        <v>90</v>
      </c>
      <c r="AS336" s="142"/>
      <c r="AT336" s="395" t="s">
        <v>90</v>
      </c>
      <c r="AU336" s="142">
        <v>944</v>
      </c>
      <c r="AV336" s="395">
        <v>3.0567685589519611E-2</v>
      </c>
      <c r="AW336" s="142">
        <v>490</v>
      </c>
      <c r="AX336" s="395">
        <v>-0.11392405063291144</v>
      </c>
      <c r="AY336" s="142">
        <v>179</v>
      </c>
      <c r="AZ336" s="395">
        <v>8.4848484848484951E-2</v>
      </c>
      <c r="BA336" s="142">
        <v>285</v>
      </c>
      <c r="BB336" s="395">
        <v>-0.22343324250681196</v>
      </c>
    </row>
    <row r="337" spans="1:54" s="155" customFormat="1" hidden="1" outlineLevel="1" x14ac:dyDescent="0.25">
      <c r="A337" s="399"/>
      <c r="B337" s="53" t="s">
        <v>84</v>
      </c>
      <c r="C337" s="142">
        <v>307383</v>
      </c>
      <c r="D337" s="395">
        <v>6.1702340779016263E-2</v>
      </c>
      <c r="E337" s="142">
        <v>205333</v>
      </c>
      <c r="F337" s="395">
        <v>9.9224831100975353E-2</v>
      </c>
      <c r="G337" s="142">
        <v>102050</v>
      </c>
      <c r="H337" s="395">
        <v>-6.5322572794267453E-3</v>
      </c>
      <c r="I337" s="142"/>
      <c r="J337" s="150" t="s">
        <v>90</v>
      </c>
      <c r="K337" s="142"/>
      <c r="L337" s="150" t="s">
        <v>90</v>
      </c>
      <c r="M337" s="142"/>
      <c r="N337" s="150"/>
      <c r="O337" s="142"/>
      <c r="P337" s="150" t="s">
        <v>90</v>
      </c>
      <c r="Q337" s="142">
        <v>94460</v>
      </c>
      <c r="R337" s="395">
        <v>4.6706188708515617E-2</v>
      </c>
      <c r="S337" s="142">
        <v>37237</v>
      </c>
      <c r="T337" s="395">
        <v>0.25877222635386388</v>
      </c>
      <c r="U337" s="142">
        <v>11916</v>
      </c>
      <c r="V337" s="395">
        <v>0.44963503649635039</v>
      </c>
      <c r="W337" s="142">
        <v>14150</v>
      </c>
      <c r="X337" s="395">
        <v>0.22056413352885351</v>
      </c>
      <c r="Y337" s="142">
        <v>14626</v>
      </c>
      <c r="Z337" s="395">
        <v>1.5906091546850076E-2</v>
      </c>
      <c r="AA337" s="142">
        <v>3024</v>
      </c>
      <c r="AB337" s="395">
        <v>-0.28746465598491988</v>
      </c>
      <c r="AC337" s="142">
        <v>18544</v>
      </c>
      <c r="AD337" s="395">
        <v>-3.5171696149843945E-2</v>
      </c>
      <c r="AE337" s="142">
        <v>194</v>
      </c>
      <c r="AF337" s="395">
        <v>0.12790697674418605</v>
      </c>
      <c r="AG337" s="142">
        <v>35</v>
      </c>
      <c r="AH337" s="395">
        <v>-0.75694444444444442</v>
      </c>
      <c r="AI337" s="142">
        <v>18</v>
      </c>
      <c r="AJ337" s="395">
        <v>-0.4375</v>
      </c>
      <c r="AK337" s="142">
        <v>1263</v>
      </c>
      <c r="AL337" s="395">
        <v>-0.16302186878727631</v>
      </c>
      <c r="AM337" s="142">
        <v>3387</v>
      </c>
      <c r="AN337" s="395">
        <v>0.71841704718417043</v>
      </c>
      <c r="AO337" s="142">
        <v>3524</v>
      </c>
      <c r="AP337" s="395">
        <v>0.34812547819433814</v>
      </c>
      <c r="AQ337" s="142"/>
      <c r="AR337" s="395" t="s">
        <v>90</v>
      </c>
      <c r="AS337" s="142"/>
      <c r="AT337" s="395" t="s">
        <v>90</v>
      </c>
      <c r="AU337" s="142">
        <v>1778</v>
      </c>
      <c r="AV337" s="395">
        <v>0.1681997371879107</v>
      </c>
      <c r="AW337" s="142">
        <v>483</v>
      </c>
      <c r="AX337" s="395">
        <v>-0.31294452347083923</v>
      </c>
      <c r="AY337" s="142">
        <v>229</v>
      </c>
      <c r="AZ337" s="395">
        <v>1.777777777777767E-2</v>
      </c>
      <c r="BA337" s="142">
        <v>392</v>
      </c>
      <c r="BB337" s="395">
        <v>0.37062937062937062</v>
      </c>
    </row>
    <row r="338" spans="1:54" s="155" customFormat="1" hidden="1" outlineLevel="1" x14ac:dyDescent="0.25">
      <c r="A338" s="399"/>
      <c r="B338" s="53" t="s">
        <v>85</v>
      </c>
      <c r="C338" s="142">
        <v>338287</v>
      </c>
      <c r="D338" s="395">
        <v>2.1681747345277058E-2</v>
      </c>
      <c r="E338" s="142">
        <v>209967</v>
      </c>
      <c r="F338" s="395">
        <v>4.2594183396312602E-2</v>
      </c>
      <c r="G338" s="142">
        <v>128320</v>
      </c>
      <c r="H338" s="395">
        <v>-1.0784850330329387E-2</v>
      </c>
      <c r="I338" s="142"/>
      <c r="J338" s="150" t="s">
        <v>90</v>
      </c>
      <c r="K338" s="142"/>
      <c r="L338" s="150" t="s">
        <v>90</v>
      </c>
      <c r="M338" s="142"/>
      <c r="N338" s="150"/>
      <c r="O338" s="142"/>
      <c r="P338" s="150" t="s">
        <v>90</v>
      </c>
      <c r="Q338" s="142">
        <v>99752</v>
      </c>
      <c r="R338" s="395">
        <v>7.7270321932676023E-2</v>
      </c>
      <c r="S338" s="142">
        <v>31325</v>
      </c>
      <c r="T338" s="395">
        <v>-0.12485332737330279</v>
      </c>
      <c r="U338" s="142">
        <v>9353</v>
      </c>
      <c r="V338" s="395">
        <v>8.0771897388490776E-2</v>
      </c>
      <c r="W338" s="142">
        <v>10457</v>
      </c>
      <c r="X338" s="395">
        <v>0.13355013550135508</v>
      </c>
      <c r="Y338" s="142">
        <v>18543</v>
      </c>
      <c r="Z338" s="395">
        <v>-0.12026757756902928</v>
      </c>
      <c r="AA338" s="142">
        <v>3920</v>
      </c>
      <c r="AB338" s="395">
        <v>0.49789835689721063</v>
      </c>
      <c r="AC338" s="142">
        <v>25691</v>
      </c>
      <c r="AD338" s="395">
        <v>0.16306759020326855</v>
      </c>
      <c r="AE338" s="142">
        <v>324</v>
      </c>
      <c r="AF338" s="395">
        <v>1.5714285714285716</v>
      </c>
      <c r="AG338" s="142">
        <v>88</v>
      </c>
      <c r="AH338" s="395">
        <v>-2.2222222222222254E-2</v>
      </c>
      <c r="AI338" s="142">
        <v>54</v>
      </c>
      <c r="AJ338" s="395">
        <v>0.58823529411764697</v>
      </c>
      <c r="AK338" s="142">
        <v>1375</v>
      </c>
      <c r="AL338" s="395">
        <v>-0.16311625076080338</v>
      </c>
      <c r="AM338" s="142">
        <v>2326</v>
      </c>
      <c r="AN338" s="395">
        <v>0.24318546231961524</v>
      </c>
      <c r="AO338" s="142">
        <v>2781</v>
      </c>
      <c r="AP338" s="395">
        <v>0.306860902255639</v>
      </c>
      <c r="AQ338" s="142"/>
      <c r="AR338" s="395" t="s">
        <v>90</v>
      </c>
      <c r="AS338" s="142"/>
      <c r="AT338" s="395" t="s">
        <v>90</v>
      </c>
      <c r="AU338" s="142">
        <v>2665</v>
      </c>
      <c r="AV338" s="395">
        <v>0.46831955922865021</v>
      </c>
      <c r="AW338" s="142">
        <v>565</v>
      </c>
      <c r="AX338" s="395">
        <v>-0.1775836972343523</v>
      </c>
      <c r="AY338" s="142">
        <v>125</v>
      </c>
      <c r="AZ338" s="395">
        <v>-0.32432432432432434</v>
      </c>
      <c r="BA338" s="142">
        <v>527</v>
      </c>
      <c r="BB338" s="395">
        <v>-0.19047619047619047</v>
      </c>
    </row>
    <row r="339" spans="1:54" s="155" customFormat="1" hidden="1" outlineLevel="1" x14ac:dyDescent="0.25">
      <c r="A339" s="399"/>
      <c r="B339" s="53" t="s">
        <v>86</v>
      </c>
      <c r="C339" s="142">
        <v>266844</v>
      </c>
      <c r="D339" s="395">
        <v>-8.0545792846805853E-2</v>
      </c>
      <c r="E339" s="142">
        <v>178381</v>
      </c>
      <c r="F339" s="395">
        <v>-5.0462842207802616E-2</v>
      </c>
      <c r="G339" s="142">
        <v>88463</v>
      </c>
      <c r="H339" s="395">
        <v>-0.13575748102267504</v>
      </c>
      <c r="I339" s="142"/>
      <c r="J339" s="150" t="s">
        <v>90</v>
      </c>
      <c r="K339" s="142"/>
      <c r="L339" s="150" t="s">
        <v>90</v>
      </c>
      <c r="M339" s="142"/>
      <c r="N339" s="150"/>
      <c r="O339" s="142"/>
      <c r="P339" s="150" t="s">
        <v>90</v>
      </c>
      <c r="Q339" s="142">
        <v>89587</v>
      </c>
      <c r="R339" s="395">
        <v>-2.6767770040521E-2</v>
      </c>
      <c r="S339" s="142">
        <v>32606</v>
      </c>
      <c r="T339" s="395">
        <v>-5.9234253729190112E-2</v>
      </c>
      <c r="U339" s="142">
        <v>6187</v>
      </c>
      <c r="V339" s="395">
        <v>-0.25142165759225654</v>
      </c>
      <c r="W339" s="142">
        <v>8464</v>
      </c>
      <c r="X339" s="395">
        <v>0.14517656609389795</v>
      </c>
      <c r="Y339" s="142">
        <v>14057</v>
      </c>
      <c r="Z339" s="395">
        <v>5.4359487876403101E-3</v>
      </c>
      <c r="AA339" s="142">
        <v>2338</v>
      </c>
      <c r="AB339" s="395">
        <v>-0.27300995024875618</v>
      </c>
      <c r="AC339" s="142">
        <v>15598</v>
      </c>
      <c r="AD339" s="395">
        <v>-0.11400170406134624</v>
      </c>
      <c r="AE339" s="142">
        <v>365</v>
      </c>
      <c r="AF339" s="395">
        <v>0.52083333333333326</v>
      </c>
      <c r="AG339" s="142">
        <v>61</v>
      </c>
      <c r="AH339" s="395">
        <v>-0.55147058823529416</v>
      </c>
      <c r="AI339" s="142">
        <v>44</v>
      </c>
      <c r="AJ339" s="395">
        <v>0</v>
      </c>
      <c r="AK339" s="142">
        <v>1079</v>
      </c>
      <c r="AL339" s="395">
        <v>-0.30744544287548137</v>
      </c>
      <c r="AM339" s="142">
        <v>2796</v>
      </c>
      <c r="AN339" s="395">
        <v>6.110056925996199E-2</v>
      </c>
      <c r="AO339" s="142">
        <v>2518</v>
      </c>
      <c r="AP339" s="395">
        <v>-0.11181657848324511</v>
      </c>
      <c r="AQ339" s="142"/>
      <c r="AR339" s="395" t="s">
        <v>90</v>
      </c>
      <c r="AS339" s="142"/>
      <c r="AT339" s="395" t="s">
        <v>90</v>
      </c>
      <c r="AU339" s="142">
        <v>1410</v>
      </c>
      <c r="AV339" s="395">
        <v>-0.16021441334127462</v>
      </c>
      <c r="AW339" s="142">
        <v>500</v>
      </c>
      <c r="AX339" s="395">
        <v>-0.2774566473988439</v>
      </c>
      <c r="AY339" s="142">
        <v>391</v>
      </c>
      <c r="AZ339" s="395">
        <v>0.23734177215189867</v>
      </c>
      <c r="BA339" s="142">
        <v>322</v>
      </c>
      <c r="BB339" s="395">
        <v>-0.25116279069767444</v>
      </c>
    </row>
    <row r="340" spans="1:54" s="155" customFormat="1" hidden="1" outlineLevel="1" x14ac:dyDescent="0.25">
      <c r="A340" s="399"/>
      <c r="B340" s="53" t="s">
        <v>87</v>
      </c>
      <c r="C340" s="142">
        <v>289668</v>
      </c>
      <c r="D340" s="395">
        <v>3.7935223107269822E-2</v>
      </c>
      <c r="E340" s="142">
        <v>216143</v>
      </c>
      <c r="F340" s="395">
        <v>6.7731386342080313E-2</v>
      </c>
      <c r="G340" s="142">
        <v>73525</v>
      </c>
      <c r="H340" s="395">
        <v>-4.0757217967618664E-2</v>
      </c>
      <c r="I340" s="142"/>
      <c r="J340" s="150" t="s">
        <v>90</v>
      </c>
      <c r="K340" s="142"/>
      <c r="L340" s="150" t="s">
        <v>90</v>
      </c>
      <c r="M340" s="142"/>
      <c r="N340" s="150"/>
      <c r="O340" s="142"/>
      <c r="P340" s="150" t="s">
        <v>90</v>
      </c>
      <c r="Q340" s="142">
        <v>98623</v>
      </c>
      <c r="R340" s="395">
        <v>0.1306865083004678</v>
      </c>
      <c r="S340" s="142">
        <v>38483</v>
      </c>
      <c r="T340" s="395">
        <v>-8.0695635555767864E-2</v>
      </c>
      <c r="U340" s="142">
        <v>10249</v>
      </c>
      <c r="V340" s="395">
        <v>0.46414285714285719</v>
      </c>
      <c r="W340" s="142">
        <v>11771</v>
      </c>
      <c r="X340" s="395">
        <v>0.50871571391950776</v>
      </c>
      <c r="Y340" s="142">
        <v>14211</v>
      </c>
      <c r="Z340" s="395">
        <v>-1.3672959466962786E-2</v>
      </c>
      <c r="AA340" s="142">
        <v>2540</v>
      </c>
      <c r="AB340" s="395">
        <v>1.2355520127540931E-2</v>
      </c>
      <c r="AC340" s="142">
        <v>12246</v>
      </c>
      <c r="AD340" s="395">
        <v>-0.2527003112223104</v>
      </c>
      <c r="AE340" s="142">
        <v>7147</v>
      </c>
      <c r="AF340" s="395">
        <v>0.1328261214138533</v>
      </c>
      <c r="AG340" s="142">
        <v>2403</v>
      </c>
      <c r="AH340" s="395">
        <v>0.63803680981595101</v>
      </c>
      <c r="AI340" s="142">
        <v>4797</v>
      </c>
      <c r="AJ340" s="395">
        <v>-5.3908355795148077E-3</v>
      </c>
      <c r="AK340" s="142">
        <v>4832</v>
      </c>
      <c r="AL340" s="395">
        <v>3.269929472109423E-2</v>
      </c>
      <c r="AM340" s="142">
        <v>3537</v>
      </c>
      <c r="AN340" s="395">
        <v>8.8642659279778435E-2</v>
      </c>
      <c r="AO340" s="142">
        <v>2753</v>
      </c>
      <c r="AP340" s="395">
        <v>0.13948675496688745</v>
      </c>
      <c r="AQ340" s="142"/>
      <c r="AR340" s="395" t="s">
        <v>90</v>
      </c>
      <c r="AS340" s="142"/>
      <c r="AT340" s="395" t="s">
        <v>90</v>
      </c>
      <c r="AU340" s="142">
        <v>869</v>
      </c>
      <c r="AV340" s="395">
        <v>-0.14045499505440162</v>
      </c>
      <c r="AW340" s="142">
        <v>933</v>
      </c>
      <c r="AX340" s="395">
        <v>0.68411552346570392</v>
      </c>
      <c r="AY340" s="142">
        <v>310</v>
      </c>
      <c r="AZ340" s="395">
        <v>-1.5873015873015928E-2</v>
      </c>
      <c r="BA340" s="142">
        <v>339</v>
      </c>
      <c r="BB340" s="395">
        <v>-5.8651026392961825E-3</v>
      </c>
    </row>
    <row r="341" spans="1:54" s="155" customFormat="1" hidden="1" outlineLevel="1" x14ac:dyDescent="0.25">
      <c r="A341" s="399"/>
      <c r="B341" s="53" t="s">
        <v>88</v>
      </c>
      <c r="C341" s="142">
        <v>257316</v>
      </c>
      <c r="D341" s="395">
        <v>-9.5635915044969377E-2</v>
      </c>
      <c r="E341" s="142">
        <v>204606</v>
      </c>
      <c r="F341" s="395">
        <v>-0.12013313723972441</v>
      </c>
      <c r="G341" s="142">
        <v>52710</v>
      </c>
      <c r="H341" s="395">
        <v>1.3946330672309326E-2</v>
      </c>
      <c r="I341" s="142"/>
      <c r="J341" s="150" t="s">
        <v>90</v>
      </c>
      <c r="K341" s="142"/>
      <c r="L341" s="150" t="s">
        <v>90</v>
      </c>
      <c r="M341" s="142"/>
      <c r="N341" s="150"/>
      <c r="O341" s="142"/>
      <c r="P341" s="150" t="s">
        <v>90</v>
      </c>
      <c r="Q341" s="142">
        <v>80875</v>
      </c>
      <c r="R341" s="395">
        <v>-8.6973210354598707E-2</v>
      </c>
      <c r="S341" s="142">
        <v>43270</v>
      </c>
      <c r="T341" s="395">
        <v>-8.7073021499251002E-2</v>
      </c>
      <c r="U341" s="142">
        <v>5689</v>
      </c>
      <c r="V341" s="395">
        <v>-0.20754979802200868</v>
      </c>
      <c r="W341" s="142">
        <v>8461</v>
      </c>
      <c r="X341" s="395">
        <v>-0.11179928616418222</v>
      </c>
      <c r="Y341" s="142">
        <v>4926</v>
      </c>
      <c r="Z341" s="395">
        <v>-0.38578553615960098</v>
      </c>
      <c r="AA341" s="142">
        <v>1912</v>
      </c>
      <c r="AB341" s="395">
        <v>2.0205371248025275</v>
      </c>
      <c r="AC341" s="142">
        <v>9321</v>
      </c>
      <c r="AD341" s="395">
        <v>-0.1649345995341337</v>
      </c>
      <c r="AE341" s="142">
        <v>16702</v>
      </c>
      <c r="AF341" s="395">
        <v>-0.20166340041107023</v>
      </c>
      <c r="AG341" s="142">
        <v>5521</v>
      </c>
      <c r="AH341" s="395">
        <v>0.22552719200887905</v>
      </c>
      <c r="AI341" s="142">
        <v>12123</v>
      </c>
      <c r="AJ341" s="395">
        <v>-0.33912996075010904</v>
      </c>
      <c r="AK341" s="142">
        <v>7378</v>
      </c>
      <c r="AL341" s="395">
        <v>-7.0663811563169143E-2</v>
      </c>
      <c r="AM341" s="142">
        <v>3006</v>
      </c>
      <c r="AN341" s="395">
        <v>0.12795497185741089</v>
      </c>
      <c r="AO341" s="142">
        <v>2754</v>
      </c>
      <c r="AP341" s="395">
        <v>0.14463840399002503</v>
      </c>
      <c r="AQ341" s="142"/>
      <c r="AR341" s="395" t="s">
        <v>90</v>
      </c>
      <c r="AS341" s="142"/>
      <c r="AT341" s="395" t="s">
        <v>90</v>
      </c>
      <c r="AU341" s="142">
        <v>740</v>
      </c>
      <c r="AV341" s="395">
        <v>-0.58751393534002228</v>
      </c>
      <c r="AW341" s="142">
        <v>1071</v>
      </c>
      <c r="AX341" s="395">
        <v>0.78797996661101832</v>
      </c>
      <c r="AY341" s="142">
        <v>389</v>
      </c>
      <c r="AZ341" s="395">
        <v>1.3433734939759034</v>
      </c>
      <c r="BA341" s="142">
        <v>377</v>
      </c>
      <c r="BB341" s="395">
        <v>-0.34205933682373468</v>
      </c>
    </row>
    <row r="342" spans="1:54" s="155" customFormat="1" hidden="1" outlineLevel="1" x14ac:dyDescent="0.25">
      <c r="A342" s="399"/>
      <c r="B342" s="53" t="s">
        <v>89</v>
      </c>
      <c r="C342" s="142">
        <v>258273</v>
      </c>
      <c r="D342" s="395">
        <v>-6.0804963017374924E-2</v>
      </c>
      <c r="E342" s="142">
        <v>201676</v>
      </c>
      <c r="F342" s="395">
        <v>-0.10120551730284999</v>
      </c>
      <c r="G342" s="142">
        <v>56597</v>
      </c>
      <c r="H342" s="395">
        <v>0.11831887608923308</v>
      </c>
      <c r="I342" s="142"/>
      <c r="J342" s="150" t="s">
        <v>90</v>
      </c>
      <c r="K342" s="142"/>
      <c r="L342" s="150" t="s">
        <v>90</v>
      </c>
      <c r="M342" s="142"/>
      <c r="N342" s="150"/>
      <c r="O342" s="142"/>
      <c r="P342" s="150" t="s">
        <v>90</v>
      </c>
      <c r="Q342" s="142">
        <v>70384</v>
      </c>
      <c r="R342" s="395">
        <v>-0.11917604214899824</v>
      </c>
      <c r="S342" s="142">
        <v>44015</v>
      </c>
      <c r="T342" s="395">
        <v>-0.14065093031882703</v>
      </c>
      <c r="U342" s="142">
        <v>7002</v>
      </c>
      <c r="V342" s="395">
        <v>8.5749728640099221E-2</v>
      </c>
      <c r="W342" s="142">
        <v>10047</v>
      </c>
      <c r="X342" s="395">
        <v>0.50674865026994609</v>
      </c>
      <c r="Y342" s="142">
        <v>10281</v>
      </c>
      <c r="Z342" s="395">
        <v>0.34726772375835413</v>
      </c>
      <c r="AA342" s="142">
        <v>2149</v>
      </c>
      <c r="AB342" s="395">
        <v>2.6861063464837049</v>
      </c>
      <c r="AC342" s="142">
        <v>9261</v>
      </c>
      <c r="AD342" s="395">
        <v>-2.2792022792022748E-2</v>
      </c>
      <c r="AE342" s="142">
        <v>16906</v>
      </c>
      <c r="AF342" s="395">
        <v>-0.10578652279699563</v>
      </c>
      <c r="AG342" s="142">
        <v>4983</v>
      </c>
      <c r="AH342" s="395">
        <v>-4.1730769230769238E-2</v>
      </c>
      <c r="AI342" s="142">
        <v>11893</v>
      </c>
      <c r="AJ342" s="395">
        <v>-0.43627055979523155</v>
      </c>
      <c r="AK342" s="142">
        <v>6781</v>
      </c>
      <c r="AL342" s="395">
        <v>-8.918737407656141E-2</v>
      </c>
      <c r="AM342" s="142">
        <v>2589</v>
      </c>
      <c r="AN342" s="395">
        <v>-0.2613409415121255</v>
      </c>
      <c r="AO342" s="142">
        <v>2459</v>
      </c>
      <c r="AP342" s="395">
        <v>-0.39611984282907664</v>
      </c>
      <c r="AQ342" s="142"/>
      <c r="AR342" s="395" t="s">
        <v>90</v>
      </c>
      <c r="AS342" s="142"/>
      <c r="AT342" s="395" t="s">
        <v>90</v>
      </c>
      <c r="AU342" s="142">
        <v>1414</v>
      </c>
      <c r="AV342" s="395">
        <v>0.53862894450489662</v>
      </c>
      <c r="AW342" s="142">
        <v>772</v>
      </c>
      <c r="AX342" s="395">
        <v>0.30847457627118646</v>
      </c>
      <c r="AY342" s="142">
        <v>161</v>
      </c>
      <c r="AZ342" s="395">
        <v>0.13380281690140849</v>
      </c>
      <c r="BA342" s="142">
        <v>513</v>
      </c>
      <c r="BB342" s="395">
        <v>0.15022421524663687</v>
      </c>
    </row>
    <row r="343" spans="1:54" s="155" customFormat="1" ht="15.75" collapsed="1" x14ac:dyDescent="0.25">
      <c r="A343" s="390">
        <v>593681</v>
      </c>
      <c r="B343" s="65">
        <v>1992</v>
      </c>
      <c r="C343" s="66">
        <v>3308912</v>
      </c>
      <c r="D343" s="151">
        <v>5.9551652675559064E-2</v>
      </c>
      <c r="E343" s="66">
        <v>2444064</v>
      </c>
      <c r="F343" s="151">
        <v>7.4256709862903891E-2</v>
      </c>
      <c r="G343" s="66">
        <v>864848</v>
      </c>
      <c r="H343" s="151">
        <v>2.0090467849707805E-2</v>
      </c>
      <c r="I343" s="66"/>
      <c r="J343" s="151" t="s">
        <v>90</v>
      </c>
      <c r="K343" s="66"/>
      <c r="L343" s="151" t="s">
        <v>90</v>
      </c>
      <c r="M343" s="66"/>
      <c r="N343" s="151"/>
      <c r="O343" s="66"/>
      <c r="P343" s="151" t="s">
        <v>90</v>
      </c>
      <c r="Q343" s="66">
        <v>1012078</v>
      </c>
      <c r="R343" s="151">
        <v>0.12169198406699477</v>
      </c>
      <c r="S343" s="66">
        <v>473402</v>
      </c>
      <c r="T343" s="151">
        <v>4.5771645437636233E-2</v>
      </c>
      <c r="U343" s="66">
        <v>87397</v>
      </c>
      <c r="V343" s="151">
        <v>7.6476819234369664E-2</v>
      </c>
      <c r="W343" s="66">
        <v>116409</v>
      </c>
      <c r="X343" s="151">
        <v>0.20820143436880501</v>
      </c>
      <c r="Y343" s="66">
        <v>176407</v>
      </c>
      <c r="Z343" s="151">
        <v>-8.3628562226631842E-2</v>
      </c>
      <c r="AA343" s="66">
        <v>30733</v>
      </c>
      <c r="AB343" s="151">
        <v>0.40809126729588563</v>
      </c>
      <c r="AC343" s="66">
        <v>171251</v>
      </c>
      <c r="AD343" s="151">
        <v>0.13551882132176929</v>
      </c>
      <c r="AE343" s="66">
        <v>109533</v>
      </c>
      <c r="AF343" s="151">
        <v>6.9835812586073853E-2</v>
      </c>
      <c r="AG343" s="66">
        <v>27016</v>
      </c>
      <c r="AH343" s="151">
        <v>0.28476317291230746</v>
      </c>
      <c r="AI343" s="66">
        <v>85691</v>
      </c>
      <c r="AJ343" s="151">
        <v>-0.23109156983265289</v>
      </c>
      <c r="AK343" s="66">
        <v>55094</v>
      </c>
      <c r="AL343" s="151">
        <v>1.3856940431718145E-2</v>
      </c>
      <c r="AM343" s="66">
        <v>31977</v>
      </c>
      <c r="AN343" s="151">
        <v>0.12551476540776463</v>
      </c>
      <c r="AO343" s="66">
        <v>33285</v>
      </c>
      <c r="AP343" s="151">
        <v>0.13156552779194297</v>
      </c>
      <c r="AQ343" s="66"/>
      <c r="AR343" s="151" t="s">
        <v>90</v>
      </c>
      <c r="AS343" s="66"/>
      <c r="AT343" s="151" t="s">
        <v>90</v>
      </c>
      <c r="AU343" s="66">
        <v>15042</v>
      </c>
      <c r="AV343" s="151">
        <v>4.1040902484601016E-2</v>
      </c>
      <c r="AW343" s="66">
        <v>9845</v>
      </c>
      <c r="AX343" s="151">
        <v>0.34494535519125691</v>
      </c>
      <c r="AY343" s="66">
        <v>2726</v>
      </c>
      <c r="AZ343" s="151">
        <v>0.10903173311635483</v>
      </c>
      <c r="BA343" s="66">
        <v>4497</v>
      </c>
      <c r="BB343" s="151">
        <v>-8.8199513381995165E-2</v>
      </c>
    </row>
    <row r="344" spans="1:54" s="155" customFormat="1" hidden="1" outlineLevel="1" x14ac:dyDescent="0.25">
      <c r="A344" s="399"/>
      <c r="B344" s="53" t="s">
        <v>78</v>
      </c>
      <c r="C344" s="142">
        <v>211420</v>
      </c>
      <c r="D344" s="395">
        <v>-2.9709974062721578E-3</v>
      </c>
      <c r="E344" s="142">
        <v>185989</v>
      </c>
      <c r="F344" s="395">
        <v>1.6966853668405557E-2</v>
      </c>
      <c r="G344" s="142">
        <v>25431</v>
      </c>
      <c r="H344" s="395">
        <v>-0.12800027431079408</v>
      </c>
      <c r="I344" s="142"/>
      <c r="J344" s="150" t="s">
        <v>90</v>
      </c>
      <c r="K344" s="142"/>
      <c r="L344" s="150" t="s">
        <v>90</v>
      </c>
      <c r="M344" s="142"/>
      <c r="N344" s="150"/>
      <c r="O344" s="142"/>
      <c r="P344" s="150" t="s">
        <v>90</v>
      </c>
      <c r="Q344" s="142">
        <v>60239</v>
      </c>
      <c r="R344" s="395">
        <v>4.2594066945896403E-2</v>
      </c>
      <c r="S344" s="142">
        <v>36795</v>
      </c>
      <c r="T344" s="395">
        <v>0.10958656252827126</v>
      </c>
      <c r="U344" s="142">
        <v>5585</v>
      </c>
      <c r="V344" s="395">
        <v>0.3021683376078339</v>
      </c>
      <c r="W344" s="142">
        <v>6540</v>
      </c>
      <c r="X344" s="395">
        <v>-0.1237942122186495</v>
      </c>
      <c r="Y344" s="142">
        <v>10402</v>
      </c>
      <c r="Z344" s="395">
        <v>0.15079101670538786</v>
      </c>
      <c r="AA344" s="142">
        <v>410</v>
      </c>
      <c r="AB344" s="395">
        <v>7.6115485564304475E-2</v>
      </c>
      <c r="AC344" s="142">
        <v>10664</v>
      </c>
      <c r="AD344" s="395">
        <v>0.19578380802870599</v>
      </c>
      <c r="AE344" s="142">
        <v>15397</v>
      </c>
      <c r="AF344" s="395">
        <v>-0.12700572659749387</v>
      </c>
      <c r="AG344" s="142">
        <v>3571</v>
      </c>
      <c r="AH344" s="395">
        <v>0.16357119582926027</v>
      </c>
      <c r="AI344" s="142">
        <v>21139</v>
      </c>
      <c r="AJ344" s="395">
        <v>-6.510105700765112E-2</v>
      </c>
      <c r="AK344" s="142">
        <v>8360</v>
      </c>
      <c r="AL344" s="395">
        <v>-0.31045859452325963</v>
      </c>
      <c r="AM344" s="142">
        <v>1831</v>
      </c>
      <c r="AN344" s="395">
        <v>-0.16354499771585196</v>
      </c>
      <c r="AO344" s="142">
        <v>2149</v>
      </c>
      <c r="AP344" s="395">
        <v>0.43457943925233655</v>
      </c>
      <c r="AQ344" s="142"/>
      <c r="AR344" s="395" t="s">
        <v>90</v>
      </c>
      <c r="AS344" s="142"/>
      <c r="AT344" s="395" t="s">
        <v>90</v>
      </c>
      <c r="AU344" s="142">
        <v>1096</v>
      </c>
      <c r="AV344" s="395">
        <v>-0.10090237899917964</v>
      </c>
      <c r="AW344" s="142">
        <v>957</v>
      </c>
      <c r="AX344" s="395">
        <v>-1.7453798767967155E-2</v>
      </c>
      <c r="AY344" s="142">
        <v>123</v>
      </c>
      <c r="AZ344" s="395">
        <v>-0.27647058823529413</v>
      </c>
      <c r="BA344" s="142">
        <v>605</v>
      </c>
      <c r="BB344" s="395">
        <v>1.137809187279152</v>
      </c>
    </row>
    <row r="345" spans="1:54" s="155" customFormat="1" hidden="1" outlineLevel="1" x14ac:dyDescent="0.25">
      <c r="A345" s="399"/>
      <c r="B345" s="53" t="s">
        <v>79</v>
      </c>
      <c r="C345" s="142">
        <v>226061</v>
      </c>
      <c r="D345" s="395">
        <v>4.7873992388739683E-2</v>
      </c>
      <c r="E345" s="142">
        <v>191384</v>
      </c>
      <c r="F345" s="395">
        <v>5.260147398526005E-2</v>
      </c>
      <c r="G345" s="142">
        <v>34677</v>
      </c>
      <c r="H345" s="395">
        <v>2.2528234010556369E-2</v>
      </c>
      <c r="I345" s="142"/>
      <c r="J345" s="150" t="s">
        <v>90</v>
      </c>
      <c r="K345" s="142"/>
      <c r="L345" s="150" t="s">
        <v>90</v>
      </c>
      <c r="M345" s="142"/>
      <c r="N345" s="150"/>
      <c r="O345" s="142"/>
      <c r="P345" s="150" t="s">
        <v>90</v>
      </c>
      <c r="Q345" s="142">
        <v>61550</v>
      </c>
      <c r="R345" s="395">
        <v>9.8224640913551653E-2</v>
      </c>
      <c r="S345" s="142">
        <v>36434</v>
      </c>
      <c r="T345" s="395">
        <v>8.3442369454026499E-2</v>
      </c>
      <c r="U345" s="142">
        <v>5807</v>
      </c>
      <c r="V345" s="395">
        <v>5.639439694378745E-2</v>
      </c>
      <c r="W345" s="142">
        <v>7773</v>
      </c>
      <c r="X345" s="395">
        <v>0.17169128730780825</v>
      </c>
      <c r="Y345" s="142">
        <v>16550</v>
      </c>
      <c r="Z345" s="395">
        <v>0.32389408847292223</v>
      </c>
      <c r="AA345" s="142">
        <v>1286</v>
      </c>
      <c r="AB345" s="395">
        <v>1.2210708117443869</v>
      </c>
      <c r="AC345" s="142">
        <v>7828</v>
      </c>
      <c r="AD345" s="395">
        <v>0.14310747663551404</v>
      </c>
      <c r="AE345" s="142">
        <v>16526</v>
      </c>
      <c r="AF345" s="395">
        <v>-0.10403903496882627</v>
      </c>
      <c r="AG345" s="142">
        <v>2419</v>
      </c>
      <c r="AH345" s="395">
        <v>-0.21992905514350214</v>
      </c>
      <c r="AI345" s="142">
        <v>20838</v>
      </c>
      <c r="AJ345" s="395">
        <v>-6.3376483279395934E-2</v>
      </c>
      <c r="AK345" s="142">
        <v>8477</v>
      </c>
      <c r="AL345" s="395">
        <v>-0.17930099719237103</v>
      </c>
      <c r="AM345" s="142">
        <v>1882</v>
      </c>
      <c r="AN345" s="395">
        <v>4.4395116537180979E-2</v>
      </c>
      <c r="AO345" s="142">
        <v>1940</v>
      </c>
      <c r="AP345" s="395">
        <v>0.22012578616352196</v>
      </c>
      <c r="AQ345" s="142"/>
      <c r="AR345" s="395" t="s">
        <v>90</v>
      </c>
      <c r="AS345" s="142"/>
      <c r="AT345" s="395" t="s">
        <v>90</v>
      </c>
      <c r="AU345" s="142">
        <v>772</v>
      </c>
      <c r="AV345" s="395">
        <v>0.10601719197707737</v>
      </c>
      <c r="AW345" s="142">
        <v>353</v>
      </c>
      <c r="AX345" s="395">
        <v>-0.63267429760665972</v>
      </c>
      <c r="AY345" s="142">
        <v>396</v>
      </c>
      <c r="AZ345" s="395">
        <v>0.22222222222222232</v>
      </c>
      <c r="BA345" s="142">
        <v>422</v>
      </c>
      <c r="BB345" s="395">
        <v>0.51798561151079148</v>
      </c>
    </row>
    <row r="346" spans="1:54" s="155" customFormat="1" hidden="1" outlineLevel="1" x14ac:dyDescent="0.25">
      <c r="A346" s="399"/>
      <c r="B346" s="53" t="s">
        <v>80</v>
      </c>
      <c r="C346" s="142">
        <v>275195</v>
      </c>
      <c r="D346" s="395">
        <v>0.14507612481223653</v>
      </c>
      <c r="E346" s="142">
        <v>197966</v>
      </c>
      <c r="F346" s="395">
        <v>-8.6631680153833601E-3</v>
      </c>
      <c r="G346" s="142">
        <v>77229</v>
      </c>
      <c r="H346" s="395">
        <v>0.90064725715551397</v>
      </c>
      <c r="I346" s="142"/>
      <c r="J346" s="150" t="s">
        <v>90</v>
      </c>
      <c r="K346" s="142"/>
      <c r="L346" s="150" t="s">
        <v>90</v>
      </c>
      <c r="M346" s="142"/>
      <c r="N346" s="150"/>
      <c r="O346" s="142"/>
      <c r="P346" s="150" t="s">
        <v>90</v>
      </c>
      <c r="Q346" s="142">
        <v>60645</v>
      </c>
      <c r="R346" s="395">
        <v>-8.2401537274364167E-2</v>
      </c>
      <c r="S346" s="142">
        <v>43861</v>
      </c>
      <c r="T346" s="395">
        <v>-2.2066518039947081E-3</v>
      </c>
      <c r="U346" s="142">
        <v>6476</v>
      </c>
      <c r="V346" s="395">
        <v>-5.6801631226332638E-2</v>
      </c>
      <c r="W346" s="142">
        <v>8638</v>
      </c>
      <c r="X346" s="395">
        <v>0.39615322450299018</v>
      </c>
      <c r="Y346" s="142">
        <v>15474</v>
      </c>
      <c r="Z346" s="395">
        <v>0.22702402664340648</v>
      </c>
      <c r="AA346" s="142">
        <v>2196</v>
      </c>
      <c r="AB346" s="395">
        <v>2.2874251497005988</v>
      </c>
      <c r="AC346" s="142">
        <v>5529</v>
      </c>
      <c r="AD346" s="395">
        <v>-0.10301752109020113</v>
      </c>
      <c r="AE346" s="142">
        <v>18156</v>
      </c>
      <c r="AF346" s="395">
        <v>3.0770977631429552E-2</v>
      </c>
      <c r="AG346" s="142">
        <v>2427</v>
      </c>
      <c r="AH346" s="395">
        <v>-9.3877551020408179E-3</v>
      </c>
      <c r="AI346" s="142">
        <v>20842</v>
      </c>
      <c r="AJ346" s="395">
        <v>-1.4236390294660173E-2</v>
      </c>
      <c r="AK346" s="142">
        <v>8239</v>
      </c>
      <c r="AL346" s="395">
        <v>-0.10891196192948305</v>
      </c>
      <c r="AM346" s="142">
        <v>2175</v>
      </c>
      <c r="AN346" s="395">
        <v>3.1294452347083945E-2</v>
      </c>
      <c r="AO346" s="142">
        <v>1530</v>
      </c>
      <c r="AP346" s="395">
        <v>-3.2258064516129004E-2</v>
      </c>
      <c r="AQ346" s="142"/>
      <c r="AR346" s="395" t="s">
        <v>90</v>
      </c>
      <c r="AS346" s="142"/>
      <c r="AT346" s="395" t="s">
        <v>90</v>
      </c>
      <c r="AU346" s="142">
        <v>905</v>
      </c>
      <c r="AV346" s="395">
        <v>-3.3039647577092213E-3</v>
      </c>
      <c r="AW346" s="142">
        <v>449</v>
      </c>
      <c r="AX346" s="395">
        <v>-0.6524767801857585</v>
      </c>
      <c r="AY346" s="142">
        <v>107</v>
      </c>
      <c r="AZ346" s="395">
        <v>-0.52654867256637172</v>
      </c>
      <c r="BA346" s="142">
        <v>246</v>
      </c>
      <c r="BB346" s="395">
        <v>-0.16610169491525428</v>
      </c>
    </row>
    <row r="347" spans="1:54" s="155" customFormat="1" hidden="1" outlineLevel="1" x14ac:dyDescent="0.25">
      <c r="A347" s="399"/>
      <c r="B347" s="53" t="s">
        <v>81</v>
      </c>
      <c r="C347" s="142">
        <v>226801</v>
      </c>
      <c r="D347" s="395">
        <v>-2.9200892035458836E-2</v>
      </c>
      <c r="E347" s="142">
        <v>165303</v>
      </c>
      <c r="F347" s="395">
        <v>7.1607771446352553E-2</v>
      </c>
      <c r="G347" s="142">
        <v>61498</v>
      </c>
      <c r="H347" s="395">
        <v>-0.22513418844341404</v>
      </c>
      <c r="I347" s="142"/>
      <c r="J347" s="150" t="s">
        <v>90</v>
      </c>
      <c r="K347" s="142"/>
      <c r="L347" s="150" t="s">
        <v>90</v>
      </c>
      <c r="M347" s="142"/>
      <c r="N347" s="150"/>
      <c r="O347" s="142"/>
      <c r="P347" s="150" t="s">
        <v>90</v>
      </c>
      <c r="Q347" s="142">
        <v>60504</v>
      </c>
      <c r="R347" s="395">
        <v>2.2562490493332588E-2</v>
      </c>
      <c r="S347" s="142">
        <v>32651</v>
      </c>
      <c r="T347" s="395">
        <v>5.8207745908280595E-2</v>
      </c>
      <c r="U347" s="142">
        <v>5828</v>
      </c>
      <c r="V347" s="395">
        <v>0.35977601493233791</v>
      </c>
      <c r="W347" s="142">
        <v>5613</v>
      </c>
      <c r="X347" s="395">
        <v>-8.1342062193126008E-2</v>
      </c>
      <c r="Y347" s="142">
        <v>29121</v>
      </c>
      <c r="Z347" s="395">
        <v>0.54250754806928336</v>
      </c>
      <c r="AA347" s="142">
        <v>1719</v>
      </c>
      <c r="AB347" s="395">
        <v>2.0917266187050361</v>
      </c>
      <c r="AC347" s="142">
        <v>10755</v>
      </c>
      <c r="AD347" s="395">
        <v>0.15149892933618836</v>
      </c>
      <c r="AE347" s="142">
        <v>4805</v>
      </c>
      <c r="AF347" s="395">
        <v>-0.44276933781746497</v>
      </c>
      <c r="AG347" s="142">
        <v>732</v>
      </c>
      <c r="AH347" s="395">
        <v>-0.70731707317073167</v>
      </c>
      <c r="AI347" s="142">
        <v>3937</v>
      </c>
      <c r="AJ347" s="395">
        <v>-0.23120484280413978</v>
      </c>
      <c r="AK347" s="142">
        <v>3175</v>
      </c>
      <c r="AL347" s="395">
        <v>6.9383630852138722E-2</v>
      </c>
      <c r="AM347" s="142">
        <v>2152</v>
      </c>
      <c r="AN347" s="395">
        <v>0.23678160919540225</v>
      </c>
      <c r="AO347" s="142">
        <v>2048</v>
      </c>
      <c r="AP347" s="395">
        <v>0.19277810133954576</v>
      </c>
      <c r="AQ347" s="142"/>
      <c r="AR347" s="395" t="s">
        <v>90</v>
      </c>
      <c r="AS347" s="142"/>
      <c r="AT347" s="395" t="s">
        <v>90</v>
      </c>
      <c r="AU347" s="142">
        <v>1106</v>
      </c>
      <c r="AV347" s="395">
        <v>0.28306264501160094</v>
      </c>
      <c r="AW347" s="142">
        <v>530</v>
      </c>
      <c r="AX347" s="395">
        <v>-0.17701863354037262</v>
      </c>
      <c r="AY347" s="142">
        <v>165</v>
      </c>
      <c r="AZ347" s="395">
        <v>8.5526315789473673E-2</v>
      </c>
      <c r="BA347" s="142">
        <v>347</v>
      </c>
      <c r="BB347" s="395">
        <v>0.33461538461538454</v>
      </c>
    </row>
    <row r="348" spans="1:54" s="155" customFormat="1" hidden="1" outlineLevel="1" x14ac:dyDescent="0.25">
      <c r="A348" s="399"/>
      <c r="B348" s="53" t="s">
        <v>82</v>
      </c>
      <c r="C348" s="142">
        <v>216831</v>
      </c>
      <c r="D348" s="395">
        <v>0.28871230401654646</v>
      </c>
      <c r="E348" s="142">
        <v>155404</v>
      </c>
      <c r="F348" s="395">
        <v>0.2340114663236299</v>
      </c>
      <c r="G348" s="142">
        <v>61427</v>
      </c>
      <c r="H348" s="395">
        <v>0.45148865784499059</v>
      </c>
      <c r="I348" s="142"/>
      <c r="J348" s="150" t="s">
        <v>90</v>
      </c>
      <c r="K348" s="142"/>
      <c r="L348" s="150" t="s">
        <v>90</v>
      </c>
      <c r="M348" s="142"/>
      <c r="N348" s="150"/>
      <c r="O348" s="142"/>
      <c r="P348" s="150" t="s">
        <v>90</v>
      </c>
      <c r="Q348" s="142">
        <v>63732</v>
      </c>
      <c r="R348" s="395">
        <v>-1.4656771799628987E-2</v>
      </c>
      <c r="S348" s="142">
        <v>34026</v>
      </c>
      <c r="T348" s="395">
        <v>0.32371134020618553</v>
      </c>
      <c r="U348" s="142">
        <v>5796</v>
      </c>
      <c r="V348" s="395">
        <v>1.1651101979828167</v>
      </c>
      <c r="W348" s="142">
        <v>7211</v>
      </c>
      <c r="X348" s="395">
        <v>0.44770126480626371</v>
      </c>
      <c r="Y348" s="142">
        <v>27654</v>
      </c>
      <c r="Z348" s="395">
        <v>0.99495022363295349</v>
      </c>
      <c r="AA348" s="142">
        <v>501</v>
      </c>
      <c r="AB348" s="395">
        <v>0.16511627906976734</v>
      </c>
      <c r="AC348" s="142">
        <v>9066</v>
      </c>
      <c r="AD348" s="395">
        <v>0.34350918790752805</v>
      </c>
      <c r="AE348" s="142">
        <v>206</v>
      </c>
      <c r="AF348" s="395">
        <v>-0.12340425531914889</v>
      </c>
      <c r="AG348" s="142">
        <v>28</v>
      </c>
      <c r="AH348" s="395">
        <v>-0.50877192982456143</v>
      </c>
      <c r="AI348" s="142">
        <v>43</v>
      </c>
      <c r="AJ348" s="395">
        <v>-0.76881720430107525</v>
      </c>
      <c r="AK348" s="142">
        <v>200</v>
      </c>
      <c r="AL348" s="395">
        <v>-0.83857949959644873</v>
      </c>
      <c r="AM348" s="142">
        <v>2483</v>
      </c>
      <c r="AN348" s="395">
        <v>0.62075718015665804</v>
      </c>
      <c r="AO348" s="142">
        <v>2433</v>
      </c>
      <c r="AP348" s="395">
        <v>0.40798611111111116</v>
      </c>
      <c r="AQ348" s="142"/>
      <c r="AR348" s="395" t="s">
        <v>90</v>
      </c>
      <c r="AS348" s="142"/>
      <c r="AT348" s="395" t="s">
        <v>90</v>
      </c>
      <c r="AU348" s="142">
        <v>914</v>
      </c>
      <c r="AV348" s="395">
        <v>0.96559139784946235</v>
      </c>
      <c r="AW348" s="142">
        <v>653</v>
      </c>
      <c r="AX348" s="395">
        <v>-0.15633074935400515</v>
      </c>
      <c r="AY348" s="142">
        <v>153</v>
      </c>
      <c r="AZ348" s="395">
        <v>-0.203125</v>
      </c>
      <c r="BA348" s="142">
        <v>218</v>
      </c>
      <c r="BB348" s="395">
        <v>-0.11020408163265305</v>
      </c>
    </row>
    <row r="349" spans="1:54" s="155" customFormat="1" hidden="1" outlineLevel="1" x14ac:dyDescent="0.25">
      <c r="A349" s="399"/>
      <c r="B349" s="53" t="s">
        <v>83</v>
      </c>
      <c r="C349" s="142">
        <v>217179</v>
      </c>
      <c r="D349" s="395">
        <v>0.15145297513957146</v>
      </c>
      <c r="E349" s="142">
        <v>143668</v>
      </c>
      <c r="F349" s="395">
        <v>9.8698398617335314E-2</v>
      </c>
      <c r="G349" s="142">
        <v>73511</v>
      </c>
      <c r="H349" s="395">
        <v>0.27069540716668694</v>
      </c>
      <c r="I349" s="142"/>
      <c r="J349" s="150" t="s">
        <v>90</v>
      </c>
      <c r="K349" s="142"/>
      <c r="L349" s="150" t="s">
        <v>90</v>
      </c>
      <c r="M349" s="142"/>
      <c r="N349" s="150"/>
      <c r="O349" s="142"/>
      <c r="P349" s="150" t="s">
        <v>90</v>
      </c>
      <c r="Q349" s="142">
        <v>65005</v>
      </c>
      <c r="R349" s="395">
        <v>-7.995301044526848E-2</v>
      </c>
      <c r="S349" s="142">
        <v>28403</v>
      </c>
      <c r="T349" s="395">
        <v>0.19843881856540091</v>
      </c>
      <c r="U349" s="142">
        <v>5929</v>
      </c>
      <c r="V349" s="395">
        <v>0.34688777828259876</v>
      </c>
      <c r="W349" s="142">
        <v>8369</v>
      </c>
      <c r="X349" s="395">
        <v>0.24594312937323215</v>
      </c>
      <c r="Y349" s="142">
        <v>13790</v>
      </c>
      <c r="Z349" s="395">
        <v>0.74645390070921991</v>
      </c>
      <c r="AA349" s="142">
        <v>1912</v>
      </c>
      <c r="AB349" s="395">
        <v>1.9735614307931573</v>
      </c>
      <c r="AC349" s="142">
        <v>11031</v>
      </c>
      <c r="AD349" s="395">
        <v>0.28446669771774569</v>
      </c>
      <c r="AE349" s="142">
        <v>619</v>
      </c>
      <c r="AF349" s="395">
        <v>4.2905982905982905</v>
      </c>
      <c r="AG349" s="142">
        <v>309</v>
      </c>
      <c r="AH349" s="395">
        <v>3.6119402985074629</v>
      </c>
      <c r="AI349" s="142">
        <v>272</v>
      </c>
      <c r="AJ349" s="395">
        <v>0.92907801418439706</v>
      </c>
      <c r="AK349" s="142">
        <v>1117</v>
      </c>
      <c r="AL349" s="395">
        <v>-4.0378006872852201E-2</v>
      </c>
      <c r="AM349" s="142">
        <v>1992</v>
      </c>
      <c r="AN349" s="395">
        <v>-0.16055625790139061</v>
      </c>
      <c r="AO349" s="142">
        <v>2844</v>
      </c>
      <c r="AP349" s="395">
        <v>0.1924528301886792</v>
      </c>
      <c r="AQ349" s="142"/>
      <c r="AR349" s="395" t="s">
        <v>90</v>
      </c>
      <c r="AS349" s="142"/>
      <c r="AT349" s="395" t="s">
        <v>90</v>
      </c>
      <c r="AU349" s="142">
        <v>916</v>
      </c>
      <c r="AV349" s="395">
        <v>-0.11154219204655669</v>
      </c>
      <c r="AW349" s="142">
        <v>553</v>
      </c>
      <c r="AX349" s="395">
        <v>6.5510597302504747E-2</v>
      </c>
      <c r="AY349" s="142">
        <v>165</v>
      </c>
      <c r="AZ349" s="395">
        <v>7.8431372549019551E-2</v>
      </c>
      <c r="BA349" s="142">
        <v>367</v>
      </c>
      <c r="BB349" s="395">
        <v>1.1337209302325579</v>
      </c>
    </row>
    <row r="350" spans="1:54" s="155" customFormat="1" hidden="1" outlineLevel="1" x14ac:dyDescent="0.25">
      <c r="A350" s="399"/>
      <c r="B350" s="53" t="s">
        <v>84</v>
      </c>
      <c r="C350" s="142">
        <v>289519</v>
      </c>
      <c r="D350" s="395">
        <v>0.15024513114715021</v>
      </c>
      <c r="E350" s="142">
        <v>186798</v>
      </c>
      <c r="F350" s="395">
        <v>0.13039636913767017</v>
      </c>
      <c r="G350" s="142">
        <v>102721</v>
      </c>
      <c r="H350" s="395">
        <v>0.18818535140887427</v>
      </c>
      <c r="I350" s="142"/>
      <c r="J350" s="150" t="s">
        <v>90</v>
      </c>
      <c r="K350" s="142"/>
      <c r="L350" s="150" t="s">
        <v>90</v>
      </c>
      <c r="M350" s="142"/>
      <c r="N350" s="150"/>
      <c r="O350" s="142"/>
      <c r="P350" s="150" t="s">
        <v>90</v>
      </c>
      <c r="Q350" s="142">
        <v>90245</v>
      </c>
      <c r="R350" s="395">
        <v>1.1205109529945689E-2</v>
      </c>
      <c r="S350" s="142">
        <v>29582</v>
      </c>
      <c r="T350" s="395">
        <v>0.11419962335216582</v>
      </c>
      <c r="U350" s="142">
        <v>8220</v>
      </c>
      <c r="V350" s="395">
        <v>7.7467558002359382E-2</v>
      </c>
      <c r="W350" s="142">
        <v>11593</v>
      </c>
      <c r="X350" s="395">
        <v>7.0254800590841882E-2</v>
      </c>
      <c r="Y350" s="142">
        <v>14397</v>
      </c>
      <c r="Z350" s="395">
        <v>0.56557198782079166</v>
      </c>
      <c r="AA350" s="142">
        <v>4244</v>
      </c>
      <c r="AB350" s="395">
        <v>4.8618784530386741</v>
      </c>
      <c r="AC350" s="142">
        <v>19220</v>
      </c>
      <c r="AD350" s="395">
        <v>0.58189300411522638</v>
      </c>
      <c r="AE350" s="142">
        <v>172</v>
      </c>
      <c r="AF350" s="395">
        <v>-3.9106145251396662E-2</v>
      </c>
      <c r="AG350" s="142">
        <v>144</v>
      </c>
      <c r="AH350" s="395">
        <v>-0.55417956656346745</v>
      </c>
      <c r="AI350" s="142">
        <v>32</v>
      </c>
      <c r="AJ350" s="395">
        <v>-0.52238805970149249</v>
      </c>
      <c r="AK350" s="142">
        <v>1509</v>
      </c>
      <c r="AL350" s="395">
        <v>-0.14793901750423488</v>
      </c>
      <c r="AM350" s="142">
        <v>1971</v>
      </c>
      <c r="AN350" s="395">
        <v>-0.19485294117647056</v>
      </c>
      <c r="AO350" s="142">
        <v>2614</v>
      </c>
      <c r="AP350" s="395">
        <v>0.10063157894736841</v>
      </c>
      <c r="AQ350" s="142"/>
      <c r="AR350" s="395" t="s">
        <v>90</v>
      </c>
      <c r="AS350" s="142"/>
      <c r="AT350" s="395" t="s">
        <v>90</v>
      </c>
      <c r="AU350" s="142">
        <v>1522</v>
      </c>
      <c r="AV350" s="395">
        <v>0.90726817042606522</v>
      </c>
      <c r="AW350" s="142">
        <v>703</v>
      </c>
      <c r="AX350" s="395">
        <v>0.98587570621468923</v>
      </c>
      <c r="AY350" s="142">
        <v>225</v>
      </c>
      <c r="AZ350" s="395">
        <v>0.300578034682081</v>
      </c>
      <c r="BA350" s="142">
        <v>286</v>
      </c>
      <c r="BB350" s="395">
        <v>-0.22282608695652173</v>
      </c>
    </row>
    <row r="351" spans="1:54" s="155" customFormat="1" hidden="1" outlineLevel="1" x14ac:dyDescent="0.25">
      <c r="A351" s="399"/>
      <c r="B351" s="53" t="s">
        <v>85</v>
      </c>
      <c r="C351" s="142">
        <v>331108</v>
      </c>
      <c r="D351" s="395">
        <v>0.16716369507131135</v>
      </c>
      <c r="E351" s="142">
        <v>201389</v>
      </c>
      <c r="F351" s="395">
        <v>0.16978490813724512</v>
      </c>
      <c r="G351" s="142">
        <v>129719</v>
      </c>
      <c r="H351" s="395">
        <v>0.16311745137948663</v>
      </c>
      <c r="I351" s="142"/>
      <c r="J351" s="150" t="s">
        <v>90</v>
      </c>
      <c r="K351" s="142"/>
      <c r="L351" s="150" t="s">
        <v>90</v>
      </c>
      <c r="M351" s="142"/>
      <c r="N351" s="150"/>
      <c r="O351" s="142"/>
      <c r="P351" s="150" t="s">
        <v>90</v>
      </c>
      <c r="Q351" s="142">
        <v>92597</v>
      </c>
      <c r="R351" s="395">
        <v>2.7337379206284096E-2</v>
      </c>
      <c r="S351" s="142">
        <v>35794</v>
      </c>
      <c r="T351" s="395">
        <v>0.2574740909889337</v>
      </c>
      <c r="U351" s="142">
        <v>8654</v>
      </c>
      <c r="V351" s="395">
        <v>0.10438999489535483</v>
      </c>
      <c r="W351" s="142">
        <v>9225</v>
      </c>
      <c r="X351" s="395">
        <v>0.12472567666422818</v>
      </c>
      <c r="Y351" s="142">
        <v>21078</v>
      </c>
      <c r="Z351" s="395">
        <v>0.91287775660223258</v>
      </c>
      <c r="AA351" s="142">
        <v>2617</v>
      </c>
      <c r="AB351" s="395">
        <v>1.8476605005440696</v>
      </c>
      <c r="AC351" s="142">
        <v>22089</v>
      </c>
      <c r="AD351" s="395">
        <v>0.20284251796994113</v>
      </c>
      <c r="AE351" s="142">
        <v>126</v>
      </c>
      <c r="AF351" s="395">
        <v>-7.8740157480314821E-3</v>
      </c>
      <c r="AG351" s="142">
        <v>90</v>
      </c>
      <c r="AH351" s="395">
        <v>0.18421052631578938</v>
      </c>
      <c r="AI351" s="142">
        <v>34</v>
      </c>
      <c r="AJ351" s="395">
        <v>-0.17073170731707321</v>
      </c>
      <c r="AK351" s="142">
        <v>1643</v>
      </c>
      <c r="AL351" s="395">
        <v>0.38067226890756301</v>
      </c>
      <c r="AM351" s="142">
        <v>1871</v>
      </c>
      <c r="AN351" s="395">
        <v>0.67953321364452424</v>
      </c>
      <c r="AO351" s="142">
        <v>2128</v>
      </c>
      <c r="AP351" s="395">
        <v>-1.9354838709677469E-2</v>
      </c>
      <c r="AQ351" s="142"/>
      <c r="AR351" s="395" t="s">
        <v>90</v>
      </c>
      <c r="AS351" s="142"/>
      <c r="AT351" s="395" t="s">
        <v>90</v>
      </c>
      <c r="AU351" s="142">
        <v>1815</v>
      </c>
      <c r="AV351" s="395">
        <v>0.1732385261797027</v>
      </c>
      <c r="AW351" s="142">
        <v>687</v>
      </c>
      <c r="AX351" s="395">
        <v>1.5257352941176472</v>
      </c>
      <c r="AY351" s="142">
        <v>185</v>
      </c>
      <c r="AZ351" s="395">
        <v>-0.13551401869158874</v>
      </c>
      <c r="BA351" s="142">
        <v>651</v>
      </c>
      <c r="BB351" s="395">
        <v>0.8600000000000001</v>
      </c>
    </row>
    <row r="352" spans="1:54" s="155" customFormat="1" hidden="1" outlineLevel="1" x14ac:dyDescent="0.25">
      <c r="A352" s="399"/>
      <c r="B352" s="53" t="s">
        <v>86</v>
      </c>
      <c r="C352" s="142">
        <v>290220</v>
      </c>
      <c r="D352" s="395">
        <v>0.22056566081379447</v>
      </c>
      <c r="E352" s="142">
        <v>187861</v>
      </c>
      <c r="F352" s="395">
        <v>0.21886354199107227</v>
      </c>
      <c r="G352" s="142">
        <v>102359</v>
      </c>
      <c r="H352" s="395">
        <v>0.2237019857257283</v>
      </c>
      <c r="I352" s="142"/>
      <c r="J352" s="150" t="s">
        <v>90</v>
      </c>
      <c r="K352" s="142"/>
      <c r="L352" s="150" t="s">
        <v>90</v>
      </c>
      <c r="M352" s="142"/>
      <c r="N352" s="150"/>
      <c r="O352" s="142"/>
      <c r="P352" s="150" t="s">
        <v>90</v>
      </c>
      <c r="Q352" s="142">
        <v>92051</v>
      </c>
      <c r="R352" s="395">
        <v>0.10210361217868136</v>
      </c>
      <c r="S352" s="142">
        <v>34659</v>
      </c>
      <c r="T352" s="395">
        <v>0.32991826867733387</v>
      </c>
      <c r="U352" s="142">
        <v>8265</v>
      </c>
      <c r="V352" s="395">
        <v>0.61678403755868549</v>
      </c>
      <c r="W352" s="142">
        <v>7391</v>
      </c>
      <c r="X352" s="395">
        <v>3.3272752691178464E-2</v>
      </c>
      <c r="Y352" s="142">
        <v>13981</v>
      </c>
      <c r="Z352" s="395">
        <v>0.36706756624621106</v>
      </c>
      <c r="AA352" s="142">
        <v>3216</v>
      </c>
      <c r="AB352" s="395">
        <v>2.6923076923076925</v>
      </c>
      <c r="AC352" s="142">
        <v>17605</v>
      </c>
      <c r="AD352" s="395">
        <v>0.37496094970321781</v>
      </c>
      <c r="AE352" s="142">
        <v>240</v>
      </c>
      <c r="AF352" s="395">
        <v>0.25</v>
      </c>
      <c r="AG352" s="142">
        <v>136</v>
      </c>
      <c r="AH352" s="395">
        <v>0.38775510204081631</v>
      </c>
      <c r="AI352" s="142">
        <v>44</v>
      </c>
      <c r="AJ352" s="395">
        <v>-0.2142857142857143</v>
      </c>
      <c r="AK352" s="142">
        <v>1558</v>
      </c>
      <c r="AL352" s="395">
        <v>0.50676982591876207</v>
      </c>
      <c r="AM352" s="142">
        <v>2635</v>
      </c>
      <c r="AN352" s="395">
        <v>0.19555353901996364</v>
      </c>
      <c r="AO352" s="142">
        <v>2835</v>
      </c>
      <c r="AP352" s="395">
        <v>0.23475609756097571</v>
      </c>
      <c r="AQ352" s="142"/>
      <c r="AR352" s="395" t="s">
        <v>90</v>
      </c>
      <c r="AS352" s="142"/>
      <c r="AT352" s="395" t="s">
        <v>90</v>
      </c>
      <c r="AU352" s="142">
        <v>1679</v>
      </c>
      <c r="AV352" s="395">
        <v>0.60823754789272022</v>
      </c>
      <c r="AW352" s="142">
        <v>692</v>
      </c>
      <c r="AX352" s="395">
        <v>-0.27081138040042152</v>
      </c>
      <c r="AY352" s="142">
        <v>316</v>
      </c>
      <c r="AZ352" s="395">
        <v>0.63730569948186533</v>
      </c>
      <c r="BA352" s="142">
        <v>430</v>
      </c>
      <c r="BB352" s="395">
        <v>0.74796747967479682</v>
      </c>
    </row>
    <row r="353" spans="1:54" s="155" customFormat="1" hidden="1" outlineLevel="1" x14ac:dyDescent="0.25">
      <c r="A353" s="399"/>
      <c r="B353" s="53" t="s">
        <v>87</v>
      </c>
      <c r="C353" s="142">
        <v>279081</v>
      </c>
      <c r="D353" s="395">
        <v>0.22090688365378308</v>
      </c>
      <c r="E353" s="142">
        <v>202432</v>
      </c>
      <c r="F353" s="395">
        <v>0.29251240270976053</v>
      </c>
      <c r="G353" s="142">
        <v>76649</v>
      </c>
      <c r="H353" s="395">
        <v>6.5072395297779417E-2</v>
      </c>
      <c r="I353" s="142"/>
      <c r="J353" s="150" t="s">
        <v>90</v>
      </c>
      <c r="K353" s="142"/>
      <c r="L353" s="150" t="s">
        <v>90</v>
      </c>
      <c r="M353" s="142"/>
      <c r="N353" s="150"/>
      <c r="O353" s="142"/>
      <c r="P353" s="150" t="s">
        <v>90</v>
      </c>
      <c r="Q353" s="142">
        <v>87224</v>
      </c>
      <c r="R353" s="395">
        <v>0.22833403745951264</v>
      </c>
      <c r="S353" s="142">
        <v>41861</v>
      </c>
      <c r="T353" s="395">
        <v>0.46254629306128159</v>
      </c>
      <c r="U353" s="142">
        <v>7000</v>
      </c>
      <c r="V353" s="395">
        <v>0.38613861386138604</v>
      </c>
      <c r="W353" s="142">
        <v>7802</v>
      </c>
      <c r="X353" s="395">
        <v>0.37820173114290756</v>
      </c>
      <c r="Y353" s="142">
        <v>14408</v>
      </c>
      <c r="Z353" s="395">
        <v>0.33791438387965456</v>
      </c>
      <c r="AA353" s="142">
        <v>2509</v>
      </c>
      <c r="AB353" s="395">
        <v>1.1172995780590718</v>
      </c>
      <c r="AC353" s="142">
        <v>16387</v>
      </c>
      <c r="AD353" s="395">
        <v>0.34994645357937237</v>
      </c>
      <c r="AE353" s="142">
        <v>6309</v>
      </c>
      <c r="AF353" s="395">
        <v>-4.9849397590361444E-2</v>
      </c>
      <c r="AG353" s="142">
        <v>1467</v>
      </c>
      <c r="AH353" s="395">
        <v>4.794520547945158E-3</v>
      </c>
      <c r="AI353" s="142">
        <v>4823</v>
      </c>
      <c r="AJ353" s="395">
        <v>3.1198003327788104E-3</v>
      </c>
      <c r="AK353" s="142">
        <v>4679</v>
      </c>
      <c r="AL353" s="395">
        <v>0.34376794945433664</v>
      </c>
      <c r="AM353" s="142">
        <v>3249</v>
      </c>
      <c r="AN353" s="395">
        <v>1.0853658536585367</v>
      </c>
      <c r="AO353" s="142">
        <v>2416</v>
      </c>
      <c r="AP353" s="395">
        <v>0.45279615153337338</v>
      </c>
      <c r="AQ353" s="142"/>
      <c r="AR353" s="395" t="s">
        <v>90</v>
      </c>
      <c r="AS353" s="142"/>
      <c r="AT353" s="395" t="s">
        <v>90</v>
      </c>
      <c r="AU353" s="142">
        <v>1011</v>
      </c>
      <c r="AV353" s="395">
        <v>-0.37707948243992606</v>
      </c>
      <c r="AW353" s="142">
        <v>554</v>
      </c>
      <c r="AX353" s="395">
        <v>0.81045751633986929</v>
      </c>
      <c r="AY353" s="142">
        <v>315</v>
      </c>
      <c r="AZ353" s="395">
        <v>0.34615384615384626</v>
      </c>
      <c r="BA353" s="142">
        <v>341</v>
      </c>
      <c r="BB353" s="395">
        <v>-3.3994334277620442E-2</v>
      </c>
    </row>
    <row r="354" spans="1:54" s="155" customFormat="1" hidden="1" outlineLevel="1" x14ac:dyDescent="0.25">
      <c r="A354" s="399"/>
      <c r="B354" s="53" t="s">
        <v>88</v>
      </c>
      <c r="C354" s="142">
        <v>284527</v>
      </c>
      <c r="D354" s="395">
        <v>0.29912699644771568</v>
      </c>
      <c r="E354" s="142">
        <v>232542</v>
      </c>
      <c r="F354" s="395">
        <v>0.32808288024854937</v>
      </c>
      <c r="G354" s="142">
        <v>51985</v>
      </c>
      <c r="H354" s="395">
        <v>0.18368322783368995</v>
      </c>
      <c r="I354" s="142"/>
      <c r="J354" s="150" t="s">
        <v>90</v>
      </c>
      <c r="K354" s="142"/>
      <c r="L354" s="150" t="s">
        <v>90</v>
      </c>
      <c r="M354" s="142"/>
      <c r="N354" s="150"/>
      <c r="O354" s="142"/>
      <c r="P354" s="150" t="s">
        <v>90</v>
      </c>
      <c r="Q354" s="142">
        <v>88579</v>
      </c>
      <c r="R354" s="395">
        <v>0.37995014799813065</v>
      </c>
      <c r="S354" s="142">
        <v>47397</v>
      </c>
      <c r="T354" s="395">
        <v>0.26601314172765633</v>
      </c>
      <c r="U354" s="142">
        <v>7179</v>
      </c>
      <c r="V354" s="395">
        <v>0.28771300448430503</v>
      </c>
      <c r="W354" s="142">
        <v>9526</v>
      </c>
      <c r="X354" s="395">
        <v>0.66363953894516237</v>
      </c>
      <c r="Y354" s="142">
        <v>8020</v>
      </c>
      <c r="Z354" s="395">
        <v>0.27079702107431469</v>
      </c>
      <c r="AA354" s="142">
        <v>633</v>
      </c>
      <c r="AB354" s="395">
        <v>-0.41388888888888886</v>
      </c>
      <c r="AC354" s="142">
        <v>11162</v>
      </c>
      <c r="AD354" s="395">
        <v>1.1783762685402031</v>
      </c>
      <c r="AE354" s="142">
        <v>20921</v>
      </c>
      <c r="AF354" s="395">
        <v>0.33800204655922239</v>
      </c>
      <c r="AG354" s="142">
        <v>4505</v>
      </c>
      <c r="AH354" s="395">
        <v>0.51530440632357877</v>
      </c>
      <c r="AI354" s="142">
        <v>18344</v>
      </c>
      <c r="AJ354" s="395">
        <v>4.5003987695112269E-2</v>
      </c>
      <c r="AK354" s="142">
        <v>7939</v>
      </c>
      <c r="AL354" s="395">
        <v>0.17128946591915017</v>
      </c>
      <c r="AM354" s="142">
        <v>2665</v>
      </c>
      <c r="AN354" s="395">
        <v>0.38802083333333326</v>
      </c>
      <c r="AO354" s="142">
        <v>2406</v>
      </c>
      <c r="AP354" s="395">
        <v>6.4130915524104326E-2</v>
      </c>
      <c r="AQ354" s="142"/>
      <c r="AR354" s="395" t="s">
        <v>90</v>
      </c>
      <c r="AS354" s="142"/>
      <c r="AT354" s="395" t="s">
        <v>90</v>
      </c>
      <c r="AU354" s="142">
        <v>1794</v>
      </c>
      <c r="AV354" s="395">
        <v>1.7770897832817338</v>
      </c>
      <c r="AW354" s="142">
        <v>599</v>
      </c>
      <c r="AX354" s="395">
        <v>-0.49706129303106628</v>
      </c>
      <c r="AY354" s="142">
        <v>166</v>
      </c>
      <c r="AZ354" s="395">
        <v>-0.18226600985221675</v>
      </c>
      <c r="BA354" s="142">
        <v>573</v>
      </c>
      <c r="BB354" s="395">
        <v>1.4382978723404256</v>
      </c>
    </row>
    <row r="355" spans="1:54" s="155" customFormat="1" hidden="1" outlineLevel="1" x14ac:dyDescent="0.25">
      <c r="A355" s="399"/>
      <c r="B355" s="53" t="s">
        <v>89</v>
      </c>
      <c r="C355" s="142">
        <v>274994</v>
      </c>
      <c r="D355" s="395">
        <v>0.17370835911991289</v>
      </c>
      <c r="E355" s="142">
        <v>224385</v>
      </c>
      <c r="F355" s="395">
        <v>0.19691150584093453</v>
      </c>
      <c r="G355" s="142">
        <v>50609</v>
      </c>
      <c r="H355" s="395">
        <v>8.0811532301121147E-2</v>
      </c>
      <c r="I355" s="142"/>
      <c r="J355" s="150" t="s">
        <v>90</v>
      </c>
      <c r="K355" s="142"/>
      <c r="L355" s="150" t="s">
        <v>90</v>
      </c>
      <c r="M355" s="142"/>
      <c r="N355" s="150"/>
      <c r="O355" s="142"/>
      <c r="P355" s="150" t="s">
        <v>90</v>
      </c>
      <c r="Q355" s="142">
        <v>79907</v>
      </c>
      <c r="R355" s="395">
        <v>0.39019467979609934</v>
      </c>
      <c r="S355" s="142">
        <v>51219</v>
      </c>
      <c r="T355" s="395">
        <v>0.34035537644257197</v>
      </c>
      <c r="U355" s="142">
        <v>6449</v>
      </c>
      <c r="V355" s="395">
        <v>5.6347256347256458E-2</v>
      </c>
      <c r="W355" s="142">
        <v>6668</v>
      </c>
      <c r="X355" s="395">
        <v>-0.13727519730883686</v>
      </c>
      <c r="Y355" s="142">
        <v>7631</v>
      </c>
      <c r="Z355" s="395">
        <v>-0.30652490003635047</v>
      </c>
      <c r="AA355" s="142">
        <v>583</v>
      </c>
      <c r="AB355" s="395">
        <v>-0.3464125560538116</v>
      </c>
      <c r="AC355" s="142">
        <v>9477</v>
      </c>
      <c r="AD355" s="395">
        <v>0.27498990986142879</v>
      </c>
      <c r="AE355" s="142">
        <v>18906</v>
      </c>
      <c r="AF355" s="395">
        <v>-6.4429928741092657E-2</v>
      </c>
      <c r="AG355" s="142">
        <v>5200</v>
      </c>
      <c r="AH355" s="395">
        <v>0.58924205378973116</v>
      </c>
      <c r="AI355" s="142">
        <v>21097</v>
      </c>
      <c r="AJ355" s="395">
        <v>-4.8227014346296171E-2</v>
      </c>
      <c r="AK355" s="142">
        <v>7445</v>
      </c>
      <c r="AL355" s="395">
        <v>3.1163434903047182E-2</v>
      </c>
      <c r="AM355" s="142">
        <v>3505</v>
      </c>
      <c r="AN355" s="395">
        <v>0.80856553147574828</v>
      </c>
      <c r="AO355" s="142">
        <v>4072</v>
      </c>
      <c r="AP355" s="395">
        <v>1.2915025323579066</v>
      </c>
      <c r="AQ355" s="142"/>
      <c r="AR355" s="395" t="s">
        <v>90</v>
      </c>
      <c r="AS355" s="142"/>
      <c r="AT355" s="395" t="s">
        <v>90</v>
      </c>
      <c r="AU355" s="142">
        <v>919</v>
      </c>
      <c r="AV355" s="395">
        <v>0.55762711864406778</v>
      </c>
      <c r="AW355" s="142">
        <v>590</v>
      </c>
      <c r="AX355" s="395">
        <v>-0.30260047281323876</v>
      </c>
      <c r="AY355" s="142">
        <v>142</v>
      </c>
      <c r="AZ355" s="395">
        <v>0.12698412698412698</v>
      </c>
      <c r="BA355" s="142">
        <v>446</v>
      </c>
      <c r="BB355" s="395">
        <v>0.29651162790697683</v>
      </c>
    </row>
    <row r="356" spans="1:54" s="155" customFormat="1" ht="15.75" collapsed="1" x14ac:dyDescent="0.25">
      <c r="A356" s="390">
        <v>576048</v>
      </c>
      <c r="B356" s="65">
        <v>1991</v>
      </c>
      <c r="C356" s="66">
        <v>3122936</v>
      </c>
      <c r="D356" s="151">
        <v>0.15082108695307705</v>
      </c>
      <c r="E356" s="66">
        <v>2275121</v>
      </c>
      <c r="F356" s="151">
        <v>0.14553514289727931</v>
      </c>
      <c r="G356" s="66">
        <v>847815</v>
      </c>
      <c r="H356" s="151">
        <v>0.16525010239395699</v>
      </c>
      <c r="I356" s="66"/>
      <c r="J356" s="151" t="s">
        <v>90</v>
      </c>
      <c r="K356" s="66"/>
      <c r="L356" s="151" t="s">
        <v>90</v>
      </c>
      <c r="M356" s="66"/>
      <c r="N356" s="151"/>
      <c r="O356" s="66"/>
      <c r="P356" s="151" t="s">
        <v>90</v>
      </c>
      <c r="Q356" s="66">
        <v>902278</v>
      </c>
      <c r="R356" s="151">
        <v>8.708585693683224E-2</v>
      </c>
      <c r="S356" s="66">
        <v>452682</v>
      </c>
      <c r="T356" s="151">
        <v>0.2028026655613302</v>
      </c>
      <c r="U356" s="66">
        <v>81188</v>
      </c>
      <c r="V356" s="151">
        <v>0.24285101953340282</v>
      </c>
      <c r="W356" s="66">
        <v>96349</v>
      </c>
      <c r="X356" s="151">
        <v>0.1553191999616288</v>
      </c>
      <c r="Y356" s="66">
        <v>192506</v>
      </c>
      <c r="Z356" s="151">
        <v>0.4440043806351921</v>
      </c>
      <c r="AA356" s="66">
        <v>21826</v>
      </c>
      <c r="AB356" s="151">
        <v>1.4446684587813619</v>
      </c>
      <c r="AC356" s="66">
        <v>150813</v>
      </c>
      <c r="AD356" s="151">
        <v>0.31576513697434994</v>
      </c>
      <c r="AE356" s="66">
        <v>102383</v>
      </c>
      <c r="AF356" s="151">
        <v>-3.0950375285131559E-2</v>
      </c>
      <c r="AG356" s="66">
        <v>21028</v>
      </c>
      <c r="AH356" s="151">
        <v>8.1297886563480137E-2</v>
      </c>
      <c r="AI356" s="66">
        <v>111445</v>
      </c>
      <c r="AJ356" s="151">
        <v>-4.0441872879750651E-2</v>
      </c>
      <c r="AK356" s="66">
        <v>54341</v>
      </c>
      <c r="AL356" s="151">
        <v>-7.1823864995046671E-2</v>
      </c>
      <c r="AM356" s="66">
        <v>28411</v>
      </c>
      <c r="AN356" s="151">
        <v>0.2391939634492084</v>
      </c>
      <c r="AO356" s="66">
        <v>29415</v>
      </c>
      <c r="AP356" s="151">
        <v>0.27663729872835385</v>
      </c>
      <c r="AQ356" s="66"/>
      <c r="AR356" s="151" t="s">
        <v>90</v>
      </c>
      <c r="AS356" s="66"/>
      <c r="AT356" s="151" t="s">
        <v>90</v>
      </c>
      <c r="AU356" s="66">
        <v>14449</v>
      </c>
      <c r="AV356" s="151">
        <v>0.26401889598460326</v>
      </c>
      <c r="AW356" s="66">
        <v>7320</v>
      </c>
      <c r="AX356" s="151">
        <v>-0.1940101299273288</v>
      </c>
      <c r="AY356" s="66">
        <v>2458</v>
      </c>
      <c r="AZ356" s="151">
        <v>4.1525423728813626E-2</v>
      </c>
      <c r="BA356" s="66">
        <v>4932</v>
      </c>
      <c r="BB356" s="151">
        <v>0.43832020997375332</v>
      </c>
    </row>
    <row r="357" spans="1:54" s="155" customFormat="1" hidden="1" outlineLevel="1" x14ac:dyDescent="0.25">
      <c r="A357" s="399"/>
      <c r="B357" s="53" t="s">
        <v>78</v>
      </c>
      <c r="C357" s="142">
        <v>212050</v>
      </c>
      <c r="D357" s="395">
        <v>-0.10705262094057399</v>
      </c>
      <c r="E357" s="142">
        <v>182886</v>
      </c>
      <c r="F357" s="395">
        <v>-0.11905048626933401</v>
      </c>
      <c r="G357" s="142">
        <v>29164</v>
      </c>
      <c r="H357" s="395">
        <v>-2.3668440962806736E-2</v>
      </c>
      <c r="I357" s="142"/>
      <c r="J357" s="150" t="s">
        <v>90</v>
      </c>
      <c r="K357" s="142"/>
      <c r="L357" s="150" t="s">
        <v>90</v>
      </c>
      <c r="M357" s="142"/>
      <c r="N357" s="150"/>
      <c r="O357" s="142"/>
      <c r="P357" s="150" t="s">
        <v>90</v>
      </c>
      <c r="Q357" s="142">
        <v>57778</v>
      </c>
      <c r="R357" s="395">
        <v>-0.13209757856155746</v>
      </c>
      <c r="S357" s="142">
        <v>33161</v>
      </c>
      <c r="T357" s="395">
        <v>-8.7981298129813035E-2</v>
      </c>
      <c r="U357" s="142">
        <v>4289</v>
      </c>
      <c r="V357" s="395">
        <v>-0.18707354056103109</v>
      </c>
      <c r="W357" s="142">
        <v>7464</v>
      </c>
      <c r="X357" s="395">
        <v>8.5988651243998238E-2</v>
      </c>
      <c r="Y357" s="142">
        <v>9039</v>
      </c>
      <c r="Z357" s="395">
        <v>2.297419646899046E-2</v>
      </c>
      <c r="AA357" s="142">
        <v>381</v>
      </c>
      <c r="AB357" s="395">
        <v>-0.24404761904761907</v>
      </c>
      <c r="AC357" s="142">
        <v>8918</v>
      </c>
      <c r="AD357" s="395">
        <v>-0.3856857477440242</v>
      </c>
      <c r="AE357" s="142">
        <v>17637</v>
      </c>
      <c r="AF357" s="395">
        <v>-0.14780633938925392</v>
      </c>
      <c r="AG357" s="142">
        <v>3069</v>
      </c>
      <c r="AH357" s="395">
        <v>-8.1137724550898183E-2</v>
      </c>
      <c r="AI357" s="142">
        <v>22611</v>
      </c>
      <c r="AJ357" s="395">
        <v>-8.7456614738881222E-2</v>
      </c>
      <c r="AK357" s="142">
        <v>12124</v>
      </c>
      <c r="AL357" s="395">
        <v>-0.124810510358767</v>
      </c>
      <c r="AM357" s="142">
        <v>2189</v>
      </c>
      <c r="AN357" s="395">
        <v>1.6720854621458336E-2</v>
      </c>
      <c r="AO357" s="142">
        <v>1498</v>
      </c>
      <c r="AP357" s="395">
        <v>-6.3749999999999973E-2</v>
      </c>
      <c r="AQ357" s="142"/>
      <c r="AR357" s="395" t="s">
        <v>90</v>
      </c>
      <c r="AS357" s="142"/>
      <c r="AT357" s="395" t="s">
        <v>90</v>
      </c>
      <c r="AU357" s="142">
        <v>1219</v>
      </c>
      <c r="AV357" s="395">
        <v>0.36812570145903489</v>
      </c>
      <c r="AW357" s="142">
        <v>974</v>
      </c>
      <c r="AX357" s="395">
        <v>0.58116883116883122</v>
      </c>
      <c r="AY357" s="142">
        <v>170</v>
      </c>
      <c r="AZ357" s="395">
        <v>-8.6021505376344121E-2</v>
      </c>
      <c r="BA357" s="142">
        <v>283</v>
      </c>
      <c r="BB357" s="395">
        <v>-0.32938388625592419</v>
      </c>
    </row>
    <row r="358" spans="1:54" s="155" customFormat="1" hidden="1" outlineLevel="1" x14ac:dyDescent="0.25">
      <c r="A358" s="399"/>
      <c r="B358" s="53" t="s">
        <v>79</v>
      </c>
      <c r="C358" s="142">
        <v>215733</v>
      </c>
      <c r="D358" s="395">
        <v>-4.114405084670425E-2</v>
      </c>
      <c r="E358" s="142">
        <v>181820</v>
      </c>
      <c r="F358" s="395">
        <v>-7.4372928640882963E-2</v>
      </c>
      <c r="G358" s="142">
        <v>33913</v>
      </c>
      <c r="H358" s="395">
        <v>0.18738839676481911</v>
      </c>
      <c r="I358" s="142"/>
      <c r="J358" s="150" t="s">
        <v>90</v>
      </c>
      <c r="K358" s="142"/>
      <c r="L358" s="150" t="s">
        <v>90</v>
      </c>
      <c r="M358" s="142"/>
      <c r="N358" s="150"/>
      <c r="O358" s="142"/>
      <c r="P358" s="150" t="s">
        <v>90</v>
      </c>
      <c r="Q358" s="142">
        <v>56045</v>
      </c>
      <c r="R358" s="395">
        <v>-0.12240455983213805</v>
      </c>
      <c r="S358" s="142">
        <v>33628</v>
      </c>
      <c r="T358" s="395">
        <v>-2.8850319115141354E-2</v>
      </c>
      <c r="U358" s="142">
        <v>5497</v>
      </c>
      <c r="V358" s="395">
        <v>0.11185275080906143</v>
      </c>
      <c r="W358" s="142">
        <v>6634</v>
      </c>
      <c r="X358" s="395">
        <v>-0.12664560294892047</v>
      </c>
      <c r="Y358" s="142">
        <v>12501</v>
      </c>
      <c r="Z358" s="395">
        <v>-0.10174606596249192</v>
      </c>
      <c r="AA358" s="142">
        <v>579</v>
      </c>
      <c r="AB358" s="395">
        <v>1.7183098591549295</v>
      </c>
      <c r="AC358" s="142">
        <v>6848</v>
      </c>
      <c r="AD358" s="395">
        <v>-0.30765342230310389</v>
      </c>
      <c r="AE358" s="142">
        <v>18445</v>
      </c>
      <c r="AF358" s="395">
        <v>9.2842753880791662E-2</v>
      </c>
      <c r="AG358" s="142">
        <v>3101</v>
      </c>
      <c r="AH358" s="395">
        <v>-0.11120664946976211</v>
      </c>
      <c r="AI358" s="142">
        <v>22248</v>
      </c>
      <c r="AJ358" s="395">
        <v>-4.8010269576379994E-2</v>
      </c>
      <c r="AK358" s="142">
        <v>10329</v>
      </c>
      <c r="AL358" s="395">
        <v>-7.5290957923008106E-2</v>
      </c>
      <c r="AM358" s="142">
        <v>1802</v>
      </c>
      <c r="AN358" s="395">
        <v>-0.12566715186802524</v>
      </c>
      <c r="AO358" s="142">
        <v>1590</v>
      </c>
      <c r="AP358" s="395">
        <v>-0.13727618014107434</v>
      </c>
      <c r="AQ358" s="142"/>
      <c r="AR358" s="395" t="s">
        <v>90</v>
      </c>
      <c r="AS358" s="142"/>
      <c r="AT358" s="395" t="s">
        <v>90</v>
      </c>
      <c r="AU358" s="142">
        <v>698</v>
      </c>
      <c r="AV358" s="395">
        <v>-0.36197440585009144</v>
      </c>
      <c r="AW358" s="142">
        <v>961</v>
      </c>
      <c r="AX358" s="395">
        <v>0.30570652173913038</v>
      </c>
      <c r="AY358" s="142">
        <v>324</v>
      </c>
      <c r="AZ358" s="395">
        <v>0.39055793991416299</v>
      </c>
      <c r="BA358" s="142">
        <v>278</v>
      </c>
      <c r="BB358" s="395">
        <v>-7.6411960132890311E-2</v>
      </c>
    </row>
    <row r="359" spans="1:54" s="155" customFormat="1" hidden="1" outlineLevel="1" x14ac:dyDescent="0.25">
      <c r="A359" s="399"/>
      <c r="B359" s="53" t="s">
        <v>80</v>
      </c>
      <c r="C359" s="142">
        <v>240329</v>
      </c>
      <c r="D359" s="395">
        <v>-7.4757360046506793E-2</v>
      </c>
      <c r="E359" s="142">
        <v>199696</v>
      </c>
      <c r="F359" s="395">
        <v>-2.758556882757679E-2</v>
      </c>
      <c r="G359" s="142">
        <v>40633</v>
      </c>
      <c r="H359" s="395">
        <v>-0.2528775787886588</v>
      </c>
      <c r="I359" s="142"/>
      <c r="J359" s="150" t="s">
        <v>90</v>
      </c>
      <c r="K359" s="142"/>
      <c r="L359" s="150" t="s">
        <v>90</v>
      </c>
      <c r="M359" s="142"/>
      <c r="N359" s="150"/>
      <c r="O359" s="142"/>
      <c r="P359" s="150" t="s">
        <v>90</v>
      </c>
      <c r="Q359" s="142">
        <v>66091</v>
      </c>
      <c r="R359" s="395">
        <v>-8.5928855941579951E-2</v>
      </c>
      <c r="S359" s="142">
        <v>43958</v>
      </c>
      <c r="T359" s="395">
        <v>8.9849754549511607E-2</v>
      </c>
      <c r="U359" s="142">
        <v>6866</v>
      </c>
      <c r="V359" s="395">
        <v>0.28025358940891287</v>
      </c>
      <c r="W359" s="142">
        <v>6187</v>
      </c>
      <c r="X359" s="395">
        <v>-3.1768388106416245E-2</v>
      </c>
      <c r="Y359" s="142">
        <v>12611</v>
      </c>
      <c r="Z359" s="395">
        <v>8.154129027100554E-3</v>
      </c>
      <c r="AA359" s="142">
        <v>668</v>
      </c>
      <c r="AB359" s="395">
        <v>-0.3865932047750229</v>
      </c>
      <c r="AC359" s="142">
        <v>6164</v>
      </c>
      <c r="AD359" s="395">
        <v>-7.4891190154585008E-2</v>
      </c>
      <c r="AE359" s="142">
        <v>17614</v>
      </c>
      <c r="AF359" s="395">
        <v>-1.7002947177511274E-3</v>
      </c>
      <c r="AG359" s="142">
        <v>2450</v>
      </c>
      <c r="AH359" s="395">
        <v>-0.19460880999342534</v>
      </c>
      <c r="AI359" s="142">
        <v>21143</v>
      </c>
      <c r="AJ359" s="395">
        <v>-6.2145138396025534E-2</v>
      </c>
      <c r="AK359" s="142">
        <v>9246</v>
      </c>
      <c r="AL359" s="395">
        <v>-0.24262778505897775</v>
      </c>
      <c r="AM359" s="142">
        <v>2109</v>
      </c>
      <c r="AN359" s="395">
        <v>0.11116965226554276</v>
      </c>
      <c r="AO359" s="142">
        <v>1581</v>
      </c>
      <c r="AP359" s="395">
        <v>8.5851648351648269E-2</v>
      </c>
      <c r="AQ359" s="142"/>
      <c r="AR359" s="395" t="s">
        <v>90</v>
      </c>
      <c r="AS359" s="142"/>
      <c r="AT359" s="395" t="s">
        <v>90</v>
      </c>
      <c r="AU359" s="142">
        <v>908</v>
      </c>
      <c r="AV359" s="395">
        <v>0.29714285714285715</v>
      </c>
      <c r="AW359" s="142">
        <v>1292</v>
      </c>
      <c r="AX359" s="395">
        <v>1.6972860125260962</v>
      </c>
      <c r="AY359" s="142">
        <v>226</v>
      </c>
      <c r="AZ359" s="395">
        <v>-0.16605166051660514</v>
      </c>
      <c r="BA359" s="142">
        <v>295</v>
      </c>
      <c r="BB359" s="395">
        <v>9.259259259259256E-2</v>
      </c>
    </row>
    <row r="360" spans="1:54" s="155" customFormat="1" hidden="1" outlineLevel="1" x14ac:dyDescent="0.25">
      <c r="A360" s="399"/>
      <c r="B360" s="53" t="s">
        <v>81</v>
      </c>
      <c r="C360" s="142">
        <v>233623</v>
      </c>
      <c r="D360" s="395">
        <v>0.13547023086269738</v>
      </c>
      <c r="E360" s="142">
        <v>154257</v>
      </c>
      <c r="F360" s="395">
        <v>-4.4185441296750727E-2</v>
      </c>
      <c r="G360" s="142">
        <v>79366</v>
      </c>
      <c r="H360" s="395">
        <v>0.7890536946034894</v>
      </c>
      <c r="I360" s="142"/>
      <c r="J360" s="150" t="s">
        <v>90</v>
      </c>
      <c r="K360" s="142"/>
      <c r="L360" s="150" t="s">
        <v>90</v>
      </c>
      <c r="M360" s="142"/>
      <c r="N360" s="150"/>
      <c r="O360" s="142"/>
      <c r="P360" s="150" t="s">
        <v>90</v>
      </c>
      <c r="Q360" s="142">
        <v>59169</v>
      </c>
      <c r="R360" s="395">
        <v>-8.5274793228723778E-2</v>
      </c>
      <c r="S360" s="142">
        <v>30855</v>
      </c>
      <c r="T360" s="395">
        <v>8.2674335010783917E-3</v>
      </c>
      <c r="U360" s="142">
        <v>4286</v>
      </c>
      <c r="V360" s="395">
        <v>0.26281673541543893</v>
      </c>
      <c r="W360" s="142">
        <v>6110</v>
      </c>
      <c r="X360" s="395">
        <v>6.8929321203638816E-2</v>
      </c>
      <c r="Y360" s="142">
        <v>18879</v>
      </c>
      <c r="Z360" s="395">
        <v>-1.697474615985417E-2</v>
      </c>
      <c r="AA360" s="142">
        <v>556</v>
      </c>
      <c r="AB360" s="395">
        <v>-0.19186046511627908</v>
      </c>
      <c r="AC360" s="142">
        <v>9340</v>
      </c>
      <c r="AD360" s="395">
        <v>5.4771315640880891E-2</v>
      </c>
      <c r="AE360" s="142">
        <v>8623</v>
      </c>
      <c r="AF360" s="395">
        <v>8.2747363134103358E-2</v>
      </c>
      <c r="AG360" s="142">
        <v>2501</v>
      </c>
      <c r="AH360" s="395">
        <v>0.38406198118428336</v>
      </c>
      <c r="AI360" s="142">
        <v>5121</v>
      </c>
      <c r="AJ360" s="395">
        <v>-0.11170858629661751</v>
      </c>
      <c r="AK360" s="142">
        <v>2969</v>
      </c>
      <c r="AL360" s="395">
        <v>-0.60825966486343841</v>
      </c>
      <c r="AM360" s="142">
        <v>1740</v>
      </c>
      <c r="AN360" s="395">
        <v>-0.18194640338504942</v>
      </c>
      <c r="AO360" s="142">
        <v>1717</v>
      </c>
      <c r="AP360" s="395">
        <v>9.8528470889315489E-2</v>
      </c>
      <c r="AQ360" s="142"/>
      <c r="AR360" s="395" t="s">
        <v>90</v>
      </c>
      <c r="AS360" s="142"/>
      <c r="AT360" s="395" t="s">
        <v>90</v>
      </c>
      <c r="AU360" s="142">
        <v>862</v>
      </c>
      <c r="AV360" s="395">
        <v>0.82627118644067798</v>
      </c>
      <c r="AW360" s="142">
        <v>644</v>
      </c>
      <c r="AX360" s="395">
        <v>1.0841423948220066</v>
      </c>
      <c r="AY360" s="142">
        <v>152</v>
      </c>
      <c r="AZ360" s="395">
        <v>7.8014184397163122E-2</v>
      </c>
      <c r="BA360" s="142">
        <v>260</v>
      </c>
      <c r="BB360" s="395">
        <v>0.30653266331658302</v>
      </c>
    </row>
    <row r="361" spans="1:54" s="155" customFormat="1" hidden="1" outlineLevel="1" x14ac:dyDescent="0.25">
      <c r="A361" s="399"/>
      <c r="B361" s="53" t="s">
        <v>82</v>
      </c>
      <c r="C361" s="142">
        <v>168254</v>
      </c>
      <c r="D361" s="395">
        <v>-5.0378146517665701E-2</v>
      </c>
      <c r="E361" s="142">
        <v>125934</v>
      </c>
      <c r="F361" s="395">
        <v>-6.6920557770105082E-2</v>
      </c>
      <c r="G361" s="142">
        <v>42320</v>
      </c>
      <c r="H361" s="395">
        <v>2.5110153029801463E-3</v>
      </c>
      <c r="I361" s="142"/>
      <c r="J361" s="150" t="s">
        <v>90</v>
      </c>
      <c r="K361" s="142"/>
      <c r="L361" s="150" t="s">
        <v>90</v>
      </c>
      <c r="M361" s="142"/>
      <c r="N361" s="150"/>
      <c r="O361" s="142"/>
      <c r="P361" s="150" t="s">
        <v>90</v>
      </c>
      <c r="Q361" s="142">
        <v>64680</v>
      </c>
      <c r="R361" s="395">
        <v>-0.11820040899795503</v>
      </c>
      <c r="S361" s="142">
        <v>25705</v>
      </c>
      <c r="T361" s="395">
        <v>-7.2256108564622612E-2</v>
      </c>
      <c r="U361" s="142">
        <v>2677</v>
      </c>
      <c r="V361" s="395">
        <v>2.0587113991612727E-2</v>
      </c>
      <c r="W361" s="142">
        <v>4981</v>
      </c>
      <c r="X361" s="395">
        <v>0.15327622134753405</v>
      </c>
      <c r="Y361" s="142">
        <v>13862</v>
      </c>
      <c r="Z361" s="395">
        <v>0.22792098502967484</v>
      </c>
      <c r="AA361" s="142">
        <v>430</v>
      </c>
      <c r="AB361" s="395">
        <v>-6.1135371179039333E-2</v>
      </c>
      <c r="AC361" s="142">
        <v>6748</v>
      </c>
      <c r="AD361" s="395">
        <v>-0.13141974514094479</v>
      </c>
      <c r="AE361" s="142">
        <v>235</v>
      </c>
      <c r="AF361" s="395">
        <v>0.6206896551724137</v>
      </c>
      <c r="AG361" s="142">
        <v>57</v>
      </c>
      <c r="AH361" s="395">
        <v>-0.70918367346938771</v>
      </c>
      <c r="AI361" s="142">
        <v>186</v>
      </c>
      <c r="AJ361" s="395">
        <v>8.7894736842105257</v>
      </c>
      <c r="AK361" s="142">
        <v>1239</v>
      </c>
      <c r="AL361" s="395">
        <v>-0.66082671776621948</v>
      </c>
      <c r="AM361" s="142">
        <v>1532</v>
      </c>
      <c r="AN361" s="395">
        <v>0.66160520607375273</v>
      </c>
      <c r="AO361" s="142">
        <v>1728</v>
      </c>
      <c r="AP361" s="395">
        <v>0.41988496302382905</v>
      </c>
      <c r="AQ361" s="142"/>
      <c r="AR361" s="395" t="s">
        <v>90</v>
      </c>
      <c r="AS361" s="142"/>
      <c r="AT361" s="395" t="s">
        <v>90</v>
      </c>
      <c r="AU361" s="142">
        <v>465</v>
      </c>
      <c r="AV361" s="395">
        <v>-0.24143556280587275</v>
      </c>
      <c r="AW361" s="142">
        <v>774</v>
      </c>
      <c r="AX361" s="395">
        <v>3.4739884393063587</v>
      </c>
      <c r="AY361" s="142">
        <v>192</v>
      </c>
      <c r="AZ361" s="395">
        <v>-0.13122171945701355</v>
      </c>
      <c r="BA361" s="142">
        <v>245</v>
      </c>
      <c r="BB361" s="395">
        <v>4.098360655737654E-3</v>
      </c>
    </row>
    <row r="362" spans="1:54" s="155" customFormat="1" hidden="1" outlineLevel="1" x14ac:dyDescent="0.25">
      <c r="A362" s="399"/>
      <c r="B362" s="53" t="s">
        <v>83</v>
      </c>
      <c r="C362" s="142">
        <v>188613</v>
      </c>
      <c r="D362" s="395">
        <v>6.6272824919441531E-2</v>
      </c>
      <c r="E362" s="142">
        <v>130762</v>
      </c>
      <c r="F362" s="395">
        <v>-2.485551288265786E-2</v>
      </c>
      <c r="G362" s="142">
        <v>57851</v>
      </c>
      <c r="H362" s="395">
        <v>0.35181680102815749</v>
      </c>
      <c r="I362" s="142"/>
      <c r="J362" s="150" t="s">
        <v>90</v>
      </c>
      <c r="K362" s="142"/>
      <c r="L362" s="150" t="s">
        <v>90</v>
      </c>
      <c r="M362" s="142"/>
      <c r="N362" s="150"/>
      <c r="O362" s="142"/>
      <c r="P362" s="150" t="s">
        <v>90</v>
      </c>
      <c r="Q362" s="142">
        <v>70654</v>
      </c>
      <c r="R362" s="395">
        <v>-0.12880394574599263</v>
      </c>
      <c r="S362" s="142">
        <v>23700</v>
      </c>
      <c r="T362" s="395">
        <v>7.3369565217391353E-2</v>
      </c>
      <c r="U362" s="142">
        <v>4402</v>
      </c>
      <c r="V362" s="395">
        <v>0.17732013907461885</v>
      </c>
      <c r="W362" s="142">
        <v>6717</v>
      </c>
      <c r="X362" s="395">
        <v>0.27167739492616438</v>
      </c>
      <c r="Y362" s="142">
        <v>7896</v>
      </c>
      <c r="Z362" s="395">
        <v>0.45334069574820535</v>
      </c>
      <c r="AA362" s="142">
        <v>643</v>
      </c>
      <c r="AB362" s="395">
        <v>-0.37874396135265698</v>
      </c>
      <c r="AC362" s="142">
        <v>8588</v>
      </c>
      <c r="AD362" s="395">
        <v>0.11968709256844856</v>
      </c>
      <c r="AE362" s="142">
        <v>117</v>
      </c>
      <c r="AF362" s="395">
        <v>-0.12686567164179108</v>
      </c>
      <c r="AG362" s="142">
        <v>67</v>
      </c>
      <c r="AH362" s="395">
        <v>-0.55629139072847678</v>
      </c>
      <c r="AI362" s="142">
        <v>141</v>
      </c>
      <c r="AJ362" s="395">
        <v>1.203125</v>
      </c>
      <c r="AK362" s="142">
        <v>1164</v>
      </c>
      <c r="AL362" s="395">
        <v>-0.58999647763296936</v>
      </c>
      <c r="AM362" s="142">
        <v>2373</v>
      </c>
      <c r="AN362" s="395">
        <v>0.74101247248716073</v>
      </c>
      <c r="AO362" s="142">
        <v>2385</v>
      </c>
      <c r="AP362" s="395">
        <v>0.28640776699029136</v>
      </c>
      <c r="AQ362" s="142"/>
      <c r="AR362" s="395" t="s">
        <v>90</v>
      </c>
      <c r="AS362" s="142"/>
      <c r="AT362" s="395" t="s">
        <v>90</v>
      </c>
      <c r="AU362" s="142">
        <v>1031</v>
      </c>
      <c r="AV362" s="395">
        <v>0.57404580152671758</v>
      </c>
      <c r="AW362" s="142">
        <v>519</v>
      </c>
      <c r="AX362" s="395">
        <v>1.3273542600896859</v>
      </c>
      <c r="AY362" s="142">
        <v>153</v>
      </c>
      <c r="AZ362" s="395">
        <v>-0.15469613259668513</v>
      </c>
      <c r="BA362" s="142">
        <v>172</v>
      </c>
      <c r="BB362" s="395">
        <v>-0.31200000000000006</v>
      </c>
    </row>
    <row r="363" spans="1:54" s="155" customFormat="1" hidden="1" outlineLevel="1" x14ac:dyDescent="0.25">
      <c r="A363" s="399"/>
      <c r="B363" s="53" t="s">
        <v>84</v>
      </c>
      <c r="C363" s="142">
        <v>251702</v>
      </c>
      <c r="D363" s="395">
        <v>4.2555130308000733E-2</v>
      </c>
      <c r="E363" s="142">
        <v>165250</v>
      </c>
      <c r="F363" s="395">
        <v>-2.6171099233312289E-2</v>
      </c>
      <c r="G363" s="142">
        <v>86452</v>
      </c>
      <c r="H363" s="395">
        <v>0.20512427338751271</v>
      </c>
      <c r="I363" s="142"/>
      <c r="J363" s="150" t="s">
        <v>90</v>
      </c>
      <c r="K363" s="142"/>
      <c r="L363" s="150" t="s">
        <v>90</v>
      </c>
      <c r="M363" s="142"/>
      <c r="N363" s="150"/>
      <c r="O363" s="142"/>
      <c r="P363" s="150" t="s">
        <v>90</v>
      </c>
      <c r="Q363" s="142">
        <v>89245</v>
      </c>
      <c r="R363" s="395">
        <v>-4.895619092275072E-2</v>
      </c>
      <c r="S363" s="142">
        <v>26550</v>
      </c>
      <c r="T363" s="395">
        <v>-0.1041905661650584</v>
      </c>
      <c r="U363" s="142">
        <v>7629</v>
      </c>
      <c r="V363" s="395">
        <v>0.65811780047815693</v>
      </c>
      <c r="W363" s="142">
        <v>10832</v>
      </c>
      <c r="X363" s="395">
        <v>0.14757919271109232</v>
      </c>
      <c r="Y363" s="142">
        <v>9196</v>
      </c>
      <c r="Z363" s="395">
        <v>5.7984353428439883E-2</v>
      </c>
      <c r="AA363" s="142">
        <v>724</v>
      </c>
      <c r="AB363" s="395">
        <v>0.10030395136778125</v>
      </c>
      <c r="AC363" s="142">
        <v>12150</v>
      </c>
      <c r="AD363" s="395">
        <v>-7.6677559085036817E-2</v>
      </c>
      <c r="AE363" s="142">
        <v>179</v>
      </c>
      <c r="AF363" s="395">
        <v>0.24305555555555558</v>
      </c>
      <c r="AG363" s="142">
        <v>323</v>
      </c>
      <c r="AH363" s="395">
        <v>0.42920353982300874</v>
      </c>
      <c r="AI363" s="142">
        <v>67</v>
      </c>
      <c r="AJ363" s="395">
        <v>0.48888888888888893</v>
      </c>
      <c r="AK363" s="142">
        <v>1771</v>
      </c>
      <c r="AL363" s="395">
        <v>-0.49601593625498008</v>
      </c>
      <c r="AM363" s="142">
        <v>2448</v>
      </c>
      <c r="AN363" s="395">
        <v>0.12448323380799264</v>
      </c>
      <c r="AO363" s="142">
        <v>2375</v>
      </c>
      <c r="AP363" s="395">
        <v>0.13365155131264927</v>
      </c>
      <c r="AQ363" s="142"/>
      <c r="AR363" s="395" t="s">
        <v>90</v>
      </c>
      <c r="AS363" s="142"/>
      <c r="AT363" s="395" t="s">
        <v>90</v>
      </c>
      <c r="AU363" s="142">
        <v>798</v>
      </c>
      <c r="AV363" s="395">
        <v>0.44565217391304346</v>
      </c>
      <c r="AW363" s="142">
        <v>354</v>
      </c>
      <c r="AX363" s="395">
        <v>0.58744394618834073</v>
      </c>
      <c r="AY363" s="142">
        <v>173</v>
      </c>
      <c r="AZ363" s="395">
        <v>6.1349693251533832E-2</v>
      </c>
      <c r="BA363" s="142">
        <v>368</v>
      </c>
      <c r="BB363" s="395">
        <v>-0.21868365180467086</v>
      </c>
    </row>
    <row r="364" spans="1:54" s="155" customFormat="1" hidden="1" outlineLevel="1" x14ac:dyDescent="0.25">
      <c r="A364" s="399"/>
      <c r="B364" s="53" t="s">
        <v>85</v>
      </c>
      <c r="C364" s="142">
        <v>283686</v>
      </c>
      <c r="D364" s="395">
        <v>8.1153388822829964E-2</v>
      </c>
      <c r="E364" s="142">
        <v>172159</v>
      </c>
      <c r="F364" s="395">
        <v>-2.7873431393610204E-4</v>
      </c>
      <c r="G364" s="142">
        <v>111527</v>
      </c>
      <c r="H364" s="395">
        <v>0.23664689249875259</v>
      </c>
      <c r="I364" s="142"/>
      <c r="J364" s="150" t="s">
        <v>90</v>
      </c>
      <c r="K364" s="142"/>
      <c r="L364" s="150" t="s">
        <v>90</v>
      </c>
      <c r="M364" s="142"/>
      <c r="N364" s="150"/>
      <c r="O364" s="142"/>
      <c r="P364" s="150" t="s">
        <v>90</v>
      </c>
      <c r="Q364" s="142">
        <v>90133</v>
      </c>
      <c r="R364" s="395">
        <v>-4.2106381848132202E-2</v>
      </c>
      <c r="S364" s="142">
        <v>28465</v>
      </c>
      <c r="T364" s="395">
        <v>0.12835454076981012</v>
      </c>
      <c r="U364" s="142">
        <v>7836</v>
      </c>
      <c r="V364" s="395">
        <v>0.95460214517335995</v>
      </c>
      <c r="W364" s="142">
        <v>8202</v>
      </c>
      <c r="X364" s="395">
        <v>0.40133264992311646</v>
      </c>
      <c r="Y364" s="142">
        <v>11019</v>
      </c>
      <c r="Z364" s="395">
        <v>0.20610770577933457</v>
      </c>
      <c r="AA364" s="142">
        <v>919</v>
      </c>
      <c r="AB364" s="395">
        <v>0.21240105540897103</v>
      </c>
      <c r="AC364" s="142">
        <v>18364</v>
      </c>
      <c r="AD364" s="395">
        <v>-0.24356386703464183</v>
      </c>
      <c r="AE364" s="142">
        <v>127</v>
      </c>
      <c r="AF364" s="395">
        <v>2.5277777777777777</v>
      </c>
      <c r="AG364" s="142">
        <v>76</v>
      </c>
      <c r="AH364" s="395">
        <v>-0.10588235294117643</v>
      </c>
      <c r="AI364" s="142">
        <v>41</v>
      </c>
      <c r="AJ364" s="395">
        <v>0.32258064516129026</v>
      </c>
      <c r="AK364" s="142">
        <v>1190</v>
      </c>
      <c r="AL364" s="395">
        <v>-0.62365591397849462</v>
      </c>
      <c r="AM364" s="142">
        <v>1114</v>
      </c>
      <c r="AN364" s="395">
        <v>-0.4298874104401228</v>
      </c>
      <c r="AO364" s="142">
        <v>2170</v>
      </c>
      <c r="AP364" s="395">
        <v>1.0242085661080091E-2</v>
      </c>
      <c r="AQ364" s="142"/>
      <c r="AR364" s="395" t="s">
        <v>90</v>
      </c>
      <c r="AS364" s="142"/>
      <c r="AT364" s="395" t="s">
        <v>90</v>
      </c>
      <c r="AU364" s="142">
        <v>1547</v>
      </c>
      <c r="AV364" s="395">
        <v>1.0490066225165564</v>
      </c>
      <c r="AW364" s="142">
        <v>272</v>
      </c>
      <c r="AX364" s="395">
        <v>0.18777292576419224</v>
      </c>
      <c r="AY364" s="142">
        <v>214</v>
      </c>
      <c r="AZ364" s="395">
        <v>0.927927927927928</v>
      </c>
      <c r="BA364" s="142">
        <v>350</v>
      </c>
      <c r="BB364" s="395">
        <v>0.15131578947368429</v>
      </c>
    </row>
    <row r="365" spans="1:54" s="155" customFormat="1" hidden="1" outlineLevel="1" x14ac:dyDescent="0.25">
      <c r="A365" s="399"/>
      <c r="B365" s="53" t="s">
        <v>86</v>
      </c>
      <c r="C365" s="142">
        <v>237775</v>
      </c>
      <c r="D365" s="395">
        <v>4.9876588999421489E-2</v>
      </c>
      <c r="E365" s="142">
        <v>154128</v>
      </c>
      <c r="F365" s="395">
        <v>7.0960912690634093E-3</v>
      </c>
      <c r="G365" s="142">
        <v>83647</v>
      </c>
      <c r="H365" s="395">
        <v>0.13903073382627285</v>
      </c>
      <c r="I365" s="142"/>
      <c r="J365" s="150" t="s">
        <v>90</v>
      </c>
      <c r="K365" s="142"/>
      <c r="L365" s="150" t="s">
        <v>90</v>
      </c>
      <c r="M365" s="142"/>
      <c r="N365" s="150"/>
      <c r="O365" s="142"/>
      <c r="P365" s="150" t="s">
        <v>90</v>
      </c>
      <c r="Q365" s="142">
        <v>83523</v>
      </c>
      <c r="R365" s="395">
        <v>-9.366827627366936E-2</v>
      </c>
      <c r="S365" s="142">
        <v>26061</v>
      </c>
      <c r="T365" s="395">
        <v>8.4745057232050058E-2</v>
      </c>
      <c r="U365" s="142">
        <v>5112</v>
      </c>
      <c r="V365" s="395">
        <v>0.2130991931656383</v>
      </c>
      <c r="W365" s="142">
        <v>7153</v>
      </c>
      <c r="X365" s="395">
        <v>0.51932880203908249</v>
      </c>
      <c r="Y365" s="142">
        <v>10227</v>
      </c>
      <c r="Z365" s="395">
        <v>0.17972084438804936</v>
      </c>
      <c r="AA365" s="142">
        <v>871</v>
      </c>
      <c r="AB365" s="395">
        <v>0.32572298325722993</v>
      </c>
      <c r="AC365" s="142">
        <v>12804</v>
      </c>
      <c r="AD365" s="395">
        <v>0.24322749781532194</v>
      </c>
      <c r="AE365" s="142">
        <v>192</v>
      </c>
      <c r="AF365" s="395">
        <v>4.3478260869565188E-2</v>
      </c>
      <c r="AG365" s="142">
        <v>98</v>
      </c>
      <c r="AH365" s="395">
        <v>0.66101694915254239</v>
      </c>
      <c r="AI365" s="142">
        <v>56</v>
      </c>
      <c r="AJ365" s="395">
        <v>1.8181818181818077E-2</v>
      </c>
      <c r="AK365" s="142">
        <v>1034</v>
      </c>
      <c r="AL365" s="395">
        <v>-0.58340048348106366</v>
      </c>
      <c r="AM365" s="142">
        <v>2204</v>
      </c>
      <c r="AN365" s="395">
        <v>0.22717149220489974</v>
      </c>
      <c r="AO365" s="142">
        <v>2296</v>
      </c>
      <c r="AP365" s="395">
        <v>0.19210799584631366</v>
      </c>
      <c r="AQ365" s="142"/>
      <c r="AR365" s="395" t="s">
        <v>90</v>
      </c>
      <c r="AS365" s="142"/>
      <c r="AT365" s="395" t="s">
        <v>90</v>
      </c>
      <c r="AU365" s="142">
        <v>1044</v>
      </c>
      <c r="AV365" s="395">
        <v>0.17303370786516847</v>
      </c>
      <c r="AW365" s="142">
        <v>949</v>
      </c>
      <c r="AX365" s="395">
        <v>2.4384057971014492</v>
      </c>
      <c r="AY365" s="142">
        <v>193</v>
      </c>
      <c r="AZ365" s="395">
        <v>-0.24609375</v>
      </c>
      <c r="BA365" s="142">
        <v>246</v>
      </c>
      <c r="BB365" s="395">
        <v>-0.10869565217391308</v>
      </c>
    </row>
    <row r="366" spans="1:54" s="155" customFormat="1" hidden="1" outlineLevel="1" x14ac:dyDescent="0.25">
      <c r="A366" s="399"/>
      <c r="B366" s="53" t="s">
        <v>87</v>
      </c>
      <c r="C366" s="142">
        <v>228585</v>
      </c>
      <c r="D366" s="395">
        <v>0.1000134743650205</v>
      </c>
      <c r="E366" s="142">
        <v>156619</v>
      </c>
      <c r="F366" s="395">
        <v>4.4635055727120454E-2</v>
      </c>
      <c r="G366" s="142">
        <v>71966</v>
      </c>
      <c r="H366" s="395">
        <v>0.24347300215982726</v>
      </c>
      <c r="I366" s="142"/>
      <c r="J366" s="150" t="s">
        <v>90</v>
      </c>
      <c r="K366" s="142"/>
      <c r="L366" s="150" t="s">
        <v>90</v>
      </c>
      <c r="M366" s="142"/>
      <c r="N366" s="150"/>
      <c r="O366" s="142"/>
      <c r="P366" s="150" t="s">
        <v>90</v>
      </c>
      <c r="Q366" s="142">
        <v>71010</v>
      </c>
      <c r="R366" s="395">
        <v>-3.7896134512986568E-2</v>
      </c>
      <c r="S366" s="142">
        <v>28622</v>
      </c>
      <c r="T366" s="395">
        <v>9.5872578298491495E-2</v>
      </c>
      <c r="U366" s="142">
        <v>5050</v>
      </c>
      <c r="V366" s="395">
        <v>0.54907975460122693</v>
      </c>
      <c r="W366" s="142">
        <v>5661</v>
      </c>
      <c r="X366" s="395">
        <v>5.7142857142857162E-2</v>
      </c>
      <c r="Y366" s="142">
        <v>10769</v>
      </c>
      <c r="Z366" s="395">
        <v>0.57326515704894088</v>
      </c>
      <c r="AA366" s="142">
        <v>1185</v>
      </c>
      <c r="AB366" s="395">
        <v>0.84292379471228607</v>
      </c>
      <c r="AC366" s="142">
        <v>12139</v>
      </c>
      <c r="AD366" s="395">
        <v>0.31119032188377616</v>
      </c>
      <c r="AE366" s="142">
        <v>6640</v>
      </c>
      <c r="AF366" s="395">
        <v>-6.7939359910162866E-2</v>
      </c>
      <c r="AG366" s="142">
        <v>1460</v>
      </c>
      <c r="AH366" s="395">
        <v>6.7251461988304007E-2</v>
      </c>
      <c r="AI366" s="142">
        <v>4808</v>
      </c>
      <c r="AJ366" s="395">
        <v>4.5967404931048783E-3</v>
      </c>
      <c r="AK366" s="142">
        <v>3482</v>
      </c>
      <c r="AL366" s="395">
        <v>-0.43382113821138213</v>
      </c>
      <c r="AM366" s="142">
        <v>1558</v>
      </c>
      <c r="AN366" s="395">
        <v>-0.11022272986864645</v>
      </c>
      <c r="AO366" s="142">
        <v>1663</v>
      </c>
      <c r="AP366" s="395">
        <v>5.1201011378002592E-2</v>
      </c>
      <c r="AQ366" s="142"/>
      <c r="AR366" s="395" t="s">
        <v>90</v>
      </c>
      <c r="AS366" s="142"/>
      <c r="AT366" s="395" t="s">
        <v>90</v>
      </c>
      <c r="AU366" s="142">
        <v>1623</v>
      </c>
      <c r="AV366" s="395">
        <v>0.93444576877234797</v>
      </c>
      <c r="AW366" s="142">
        <v>306</v>
      </c>
      <c r="AX366" s="395">
        <v>6.25E-2</v>
      </c>
      <c r="AY366" s="142">
        <v>234</v>
      </c>
      <c r="AZ366" s="395">
        <v>8.6206896551723755E-3</v>
      </c>
      <c r="BA366" s="142">
        <v>353</v>
      </c>
      <c r="BB366" s="395">
        <v>-0.20135746606334837</v>
      </c>
    </row>
    <row r="367" spans="1:54" s="155" customFormat="1" hidden="1" outlineLevel="1" x14ac:dyDescent="0.25">
      <c r="A367" s="399"/>
      <c r="B367" s="53" t="s">
        <v>88</v>
      </c>
      <c r="C367" s="142">
        <v>219014</v>
      </c>
      <c r="D367" s="395">
        <v>0.13980744210252416</v>
      </c>
      <c r="E367" s="142">
        <v>175096</v>
      </c>
      <c r="F367" s="395">
        <v>0.12367078453393221</v>
      </c>
      <c r="G367" s="142">
        <v>43918</v>
      </c>
      <c r="H367" s="395">
        <v>0.20902959394356513</v>
      </c>
      <c r="I367" s="142"/>
      <c r="J367" s="150" t="s">
        <v>90</v>
      </c>
      <c r="K367" s="142"/>
      <c r="L367" s="150" t="s">
        <v>90</v>
      </c>
      <c r="M367" s="142"/>
      <c r="N367" s="150"/>
      <c r="O367" s="142"/>
      <c r="P367" s="150" t="s">
        <v>90</v>
      </c>
      <c r="Q367" s="142">
        <v>64190</v>
      </c>
      <c r="R367" s="395">
        <v>0.17753889051951854</v>
      </c>
      <c r="S367" s="142">
        <v>37438</v>
      </c>
      <c r="T367" s="395">
        <v>8.8852048977692499E-2</v>
      </c>
      <c r="U367" s="142">
        <v>5575</v>
      </c>
      <c r="V367" s="395">
        <v>0.81655262300423592</v>
      </c>
      <c r="W367" s="142">
        <v>5726</v>
      </c>
      <c r="X367" s="395">
        <v>6.5500558243394069E-2</v>
      </c>
      <c r="Y367" s="142">
        <v>6311</v>
      </c>
      <c r="Z367" s="395">
        <v>0.49055266887104398</v>
      </c>
      <c r="AA367" s="142">
        <v>1080</v>
      </c>
      <c r="AB367" s="395">
        <v>1.2978723404255321</v>
      </c>
      <c r="AC367" s="142">
        <v>5124</v>
      </c>
      <c r="AD367" s="395">
        <v>0.11731356301788054</v>
      </c>
      <c r="AE367" s="142">
        <v>15636</v>
      </c>
      <c r="AF367" s="395">
        <v>9.1746962714704727E-2</v>
      </c>
      <c r="AG367" s="142">
        <v>2973</v>
      </c>
      <c r="AH367" s="395">
        <v>4.2060988433228141E-2</v>
      </c>
      <c r="AI367" s="142">
        <v>17554</v>
      </c>
      <c r="AJ367" s="395">
        <v>4.6875E-2</v>
      </c>
      <c r="AK367" s="142">
        <v>6778</v>
      </c>
      <c r="AL367" s="395">
        <v>-0.31535353535353539</v>
      </c>
      <c r="AM367" s="142">
        <v>1920</v>
      </c>
      <c r="AN367" s="395">
        <v>-1.0309278350515427E-2</v>
      </c>
      <c r="AO367" s="142">
        <v>2261</v>
      </c>
      <c r="AP367" s="395">
        <v>0.35714285714285721</v>
      </c>
      <c r="AQ367" s="142"/>
      <c r="AR367" s="395" t="s">
        <v>90</v>
      </c>
      <c r="AS367" s="142"/>
      <c r="AT367" s="395" t="s">
        <v>90</v>
      </c>
      <c r="AU367" s="142">
        <v>646</v>
      </c>
      <c r="AV367" s="395">
        <v>-0.30835117773019272</v>
      </c>
      <c r="AW367" s="142">
        <v>1191</v>
      </c>
      <c r="AX367" s="395">
        <v>2.3361344537815127</v>
      </c>
      <c r="AY367" s="142">
        <v>203</v>
      </c>
      <c r="AZ367" s="395">
        <v>-9.7560975609756184E-3</v>
      </c>
      <c r="BA367" s="142">
        <v>235</v>
      </c>
      <c r="BB367" s="395">
        <v>0.31284916201117308</v>
      </c>
    </row>
    <row r="368" spans="1:54" s="155" customFormat="1" hidden="1" outlineLevel="1" x14ac:dyDescent="0.25">
      <c r="A368" s="399"/>
      <c r="B368" s="53" t="s">
        <v>89</v>
      </c>
      <c r="C368" s="142">
        <v>234295</v>
      </c>
      <c r="D368" s="395">
        <v>7.4693478769419785E-2</v>
      </c>
      <c r="E368" s="142">
        <v>187470</v>
      </c>
      <c r="F368" s="395">
        <v>5.35336959942454E-2</v>
      </c>
      <c r="G368" s="142">
        <v>46825</v>
      </c>
      <c r="H368" s="395">
        <v>0.16866748196770409</v>
      </c>
      <c r="I368" s="142"/>
      <c r="J368" s="150" t="s">
        <v>90</v>
      </c>
      <c r="K368" s="142"/>
      <c r="L368" s="150" t="s">
        <v>90</v>
      </c>
      <c r="M368" s="142"/>
      <c r="N368" s="150"/>
      <c r="O368" s="142"/>
      <c r="P368" s="150" t="s">
        <v>90</v>
      </c>
      <c r="Q368" s="142">
        <v>57479</v>
      </c>
      <c r="R368" s="395">
        <v>-8.2786793687267601E-2</v>
      </c>
      <c r="S368" s="142">
        <v>38213</v>
      </c>
      <c r="T368" s="395">
        <v>9.8106267421477655E-2</v>
      </c>
      <c r="U368" s="142">
        <v>6105</v>
      </c>
      <c r="V368" s="395">
        <v>0.4746376811594204</v>
      </c>
      <c r="W368" s="142">
        <v>7729</v>
      </c>
      <c r="X368" s="395">
        <v>0.11096737099324416</v>
      </c>
      <c r="Y368" s="142">
        <v>11004</v>
      </c>
      <c r="Z368" s="395">
        <v>0.65847776940467218</v>
      </c>
      <c r="AA368" s="142">
        <v>892</v>
      </c>
      <c r="AB368" s="395">
        <v>0.85062240663900424</v>
      </c>
      <c r="AC368" s="142">
        <v>7433</v>
      </c>
      <c r="AD368" s="395">
        <v>0.2994755244755245</v>
      </c>
      <c r="AE368" s="142">
        <v>20208</v>
      </c>
      <c r="AF368" s="395">
        <v>0.26894819466248032</v>
      </c>
      <c r="AG368" s="142">
        <v>3272</v>
      </c>
      <c r="AH368" s="395">
        <v>0.12633390705679859</v>
      </c>
      <c r="AI368" s="142">
        <v>22166</v>
      </c>
      <c r="AJ368" s="395">
        <v>7.5288638789172468E-2</v>
      </c>
      <c r="AK368" s="142">
        <v>7220</v>
      </c>
      <c r="AL368" s="395">
        <v>-0.32937023964332157</v>
      </c>
      <c r="AM368" s="142">
        <v>1938</v>
      </c>
      <c r="AN368" s="395">
        <v>-0.16680997420464316</v>
      </c>
      <c r="AO368" s="142">
        <v>1777</v>
      </c>
      <c r="AP368" s="395">
        <v>-3.6334056399132342E-2</v>
      </c>
      <c r="AQ368" s="142"/>
      <c r="AR368" s="395" t="s">
        <v>90</v>
      </c>
      <c r="AS368" s="142"/>
      <c r="AT368" s="395" t="s">
        <v>90</v>
      </c>
      <c r="AU368" s="142">
        <v>590</v>
      </c>
      <c r="AV368" s="395">
        <v>-0.29761904761904767</v>
      </c>
      <c r="AW368" s="142">
        <v>846</v>
      </c>
      <c r="AX368" s="395">
        <v>0.11756935270805813</v>
      </c>
      <c r="AY368" s="142">
        <v>126</v>
      </c>
      <c r="AZ368" s="395">
        <v>-0.35051546391752575</v>
      </c>
      <c r="BA368" s="142">
        <v>344</v>
      </c>
      <c r="BB368" s="395">
        <v>7.8369905956112929E-2</v>
      </c>
    </row>
    <row r="369" spans="1:54" s="155" customFormat="1" ht="15.75" collapsed="1" x14ac:dyDescent="0.25">
      <c r="A369" s="390">
        <v>491537</v>
      </c>
      <c r="B369" s="65">
        <v>1990</v>
      </c>
      <c r="C369" s="66">
        <v>2713659</v>
      </c>
      <c r="D369" s="151">
        <v>3.1695352339341953E-2</v>
      </c>
      <c r="E369" s="66">
        <v>1986077</v>
      </c>
      <c r="F369" s="151">
        <v>-1.6051218840352766E-2</v>
      </c>
      <c r="G369" s="66">
        <v>727582</v>
      </c>
      <c r="H369" s="151">
        <v>0.18921896324869447</v>
      </c>
      <c r="I369" s="66"/>
      <c r="J369" s="151" t="s">
        <v>90</v>
      </c>
      <c r="K369" s="66"/>
      <c r="L369" s="151" t="s">
        <v>90</v>
      </c>
      <c r="M369" s="66"/>
      <c r="N369" s="151"/>
      <c r="O369" s="66"/>
      <c r="P369" s="151" t="s">
        <v>90</v>
      </c>
      <c r="Q369" s="66">
        <v>829997</v>
      </c>
      <c r="R369" s="151">
        <v>-7.0497946129001954E-2</v>
      </c>
      <c r="S369" s="66">
        <v>376356</v>
      </c>
      <c r="T369" s="151">
        <v>2.8576113692265537E-2</v>
      </c>
      <c r="U369" s="66">
        <v>65324</v>
      </c>
      <c r="V369" s="151">
        <v>0.34323079453857552</v>
      </c>
      <c r="W369" s="66">
        <v>83396</v>
      </c>
      <c r="X369" s="151">
        <v>0.12907855189407269</v>
      </c>
      <c r="Y369" s="66">
        <v>133314</v>
      </c>
      <c r="Z369" s="151">
        <v>0.15523396880415952</v>
      </c>
      <c r="AA369" s="66">
        <v>8928</v>
      </c>
      <c r="AB369" s="151">
        <v>0.16629653821032009</v>
      </c>
      <c r="AC369" s="66">
        <v>114620</v>
      </c>
      <c r="AD369" s="151">
        <v>-6.5577512554620743E-2</v>
      </c>
      <c r="AE369" s="66">
        <v>105653</v>
      </c>
      <c r="AF369" s="151">
        <v>4.4043242815921646E-2</v>
      </c>
      <c r="AG369" s="66">
        <v>19447</v>
      </c>
      <c r="AH369" s="151">
        <v>-3.7907894062804148E-3</v>
      </c>
      <c r="AI369" s="66">
        <v>116142</v>
      </c>
      <c r="AJ369" s="151">
        <v>-2.2694569964405664E-2</v>
      </c>
      <c r="AK369" s="66">
        <v>58546</v>
      </c>
      <c r="AL369" s="151">
        <v>-0.32918557220770883</v>
      </c>
      <c r="AM369" s="66">
        <v>22927</v>
      </c>
      <c r="AN369" s="151">
        <v>2.0429054655510148E-2</v>
      </c>
      <c r="AO369" s="66">
        <v>23041</v>
      </c>
      <c r="AP369" s="151">
        <v>0.10806001731268644</v>
      </c>
      <c r="AQ369" s="66"/>
      <c r="AR369" s="151" t="s">
        <v>90</v>
      </c>
      <c r="AS369" s="66"/>
      <c r="AT369" s="151" t="s">
        <v>90</v>
      </c>
      <c r="AU369" s="66">
        <v>11431</v>
      </c>
      <c r="AV369" s="151">
        <v>0.23779101245262591</v>
      </c>
      <c r="AW369" s="66">
        <v>9082</v>
      </c>
      <c r="AX369" s="151">
        <v>0.94642091727389621</v>
      </c>
      <c r="AY369" s="66">
        <v>2360</v>
      </c>
      <c r="AZ369" s="151">
        <v>-1.4202172096908994E-2</v>
      </c>
      <c r="BA369" s="66">
        <v>3429</v>
      </c>
      <c r="BB369" s="151">
        <v>-6.7446287734566179E-2</v>
      </c>
    </row>
    <row r="370" spans="1:54" s="4" customFormat="1" hidden="1" outlineLevel="1" x14ac:dyDescent="0.25">
      <c r="A370" s="1"/>
      <c r="B370" s="53" t="s">
        <v>78</v>
      </c>
      <c r="C370" s="142">
        <v>237472</v>
      </c>
      <c r="D370" s="395">
        <v>2.4898253367457546E-2</v>
      </c>
      <c r="E370" s="142">
        <v>207601</v>
      </c>
      <c r="F370" s="395">
        <v>-4.7604437328014892E-3</v>
      </c>
      <c r="G370" s="142">
        <v>29871</v>
      </c>
      <c r="H370" s="395">
        <v>0.29261326755809436</v>
      </c>
      <c r="I370" s="142"/>
      <c r="J370" s="150" t="s">
        <v>90</v>
      </c>
      <c r="K370" s="142"/>
      <c r="L370" s="150" t="s">
        <v>90</v>
      </c>
      <c r="M370" s="142"/>
      <c r="N370" s="150"/>
      <c r="O370" s="142"/>
      <c r="P370" s="150" t="s">
        <v>90</v>
      </c>
      <c r="Q370" s="142">
        <v>66572</v>
      </c>
      <c r="R370" s="395">
        <v>2.4957275484596142E-2</v>
      </c>
      <c r="S370" s="142">
        <v>36360</v>
      </c>
      <c r="T370" s="395">
        <v>-7.5867327487609604E-2</v>
      </c>
      <c r="U370" s="142">
        <v>5276</v>
      </c>
      <c r="V370" s="395">
        <v>5.9650532235388631E-2</v>
      </c>
      <c r="W370" s="142">
        <v>6873</v>
      </c>
      <c r="X370" s="395">
        <v>-0.11441824507151144</v>
      </c>
      <c r="Y370" s="142">
        <v>8836</v>
      </c>
      <c r="Z370" s="395">
        <v>-0.18441942034336345</v>
      </c>
      <c r="AA370" s="142">
        <v>504</v>
      </c>
      <c r="AB370" s="395">
        <v>2.7333333333333334</v>
      </c>
      <c r="AC370" s="142">
        <v>14517</v>
      </c>
      <c r="AD370" s="395">
        <v>0.3549561321635244</v>
      </c>
      <c r="AE370" s="142">
        <v>20696</v>
      </c>
      <c r="AF370" s="395">
        <v>3.6873747494990061E-2</v>
      </c>
      <c r="AG370" s="142">
        <v>3340</v>
      </c>
      <c r="AH370" s="395">
        <v>-0.19498674379368519</v>
      </c>
      <c r="AI370" s="142">
        <v>24778</v>
      </c>
      <c r="AJ370" s="395">
        <v>-3.5762929524847276E-2</v>
      </c>
      <c r="AK370" s="142">
        <v>13853</v>
      </c>
      <c r="AL370" s="395">
        <v>-1.7866004962779125E-2</v>
      </c>
      <c r="AM370" s="142">
        <v>2153</v>
      </c>
      <c r="AN370" s="395">
        <v>0.26053864168618257</v>
      </c>
      <c r="AO370" s="142">
        <v>1600</v>
      </c>
      <c r="AP370" s="395">
        <v>-0.2102665350444225</v>
      </c>
      <c r="AQ370" s="142"/>
      <c r="AR370" s="395" t="s">
        <v>90</v>
      </c>
      <c r="AS370" s="142"/>
      <c r="AT370" s="395" t="s">
        <v>90</v>
      </c>
      <c r="AU370" s="142">
        <v>891</v>
      </c>
      <c r="AV370" s="395">
        <v>-0.18778486782133086</v>
      </c>
      <c r="AW370" s="142">
        <v>616</v>
      </c>
      <c r="AX370" s="395">
        <v>-1.7543859649122862E-2</v>
      </c>
      <c r="AY370" s="142">
        <v>186</v>
      </c>
      <c r="AZ370" s="395">
        <v>0.37777777777777777</v>
      </c>
      <c r="BA370" s="142">
        <v>422</v>
      </c>
      <c r="BB370" s="395">
        <v>0.45517241379310347</v>
      </c>
    </row>
    <row r="371" spans="1:54" s="4" customFormat="1" hidden="1" outlineLevel="1" x14ac:dyDescent="0.25">
      <c r="A371" s="1"/>
      <c r="B371" s="53" t="s">
        <v>79</v>
      </c>
      <c r="C371" s="142">
        <v>224990</v>
      </c>
      <c r="D371" s="395">
        <v>4.5667490844193193E-2</v>
      </c>
      <c r="E371" s="142">
        <v>196429</v>
      </c>
      <c r="F371" s="395">
        <v>2.2875919098502395E-2</v>
      </c>
      <c r="G371" s="142">
        <v>28561</v>
      </c>
      <c r="H371" s="395">
        <v>0.23491006572120376</v>
      </c>
      <c r="I371" s="142"/>
      <c r="J371" s="150" t="s">
        <v>90</v>
      </c>
      <c r="K371" s="142"/>
      <c r="L371" s="150" t="s">
        <v>90</v>
      </c>
      <c r="M371" s="142"/>
      <c r="N371" s="150"/>
      <c r="O371" s="142"/>
      <c r="P371" s="150" t="s">
        <v>90</v>
      </c>
      <c r="Q371" s="142">
        <v>63862</v>
      </c>
      <c r="R371" s="395">
        <v>7.3383084577114399E-2</v>
      </c>
      <c r="S371" s="142">
        <v>34627</v>
      </c>
      <c r="T371" s="395">
        <v>1.9010623583767483E-2</v>
      </c>
      <c r="U371" s="142">
        <v>4944</v>
      </c>
      <c r="V371" s="395">
        <v>0.22406536271354294</v>
      </c>
      <c r="W371" s="142">
        <v>7596</v>
      </c>
      <c r="X371" s="395">
        <v>-7.8926598263617809E-4</v>
      </c>
      <c r="Y371" s="142">
        <v>13917</v>
      </c>
      <c r="Z371" s="395">
        <v>8.1940449350851319E-2</v>
      </c>
      <c r="AA371" s="142">
        <v>213</v>
      </c>
      <c r="AB371" s="395">
        <v>-5.3333333333333344E-2</v>
      </c>
      <c r="AC371" s="142">
        <v>9891</v>
      </c>
      <c r="AD371" s="395">
        <v>-0.13214003685180309</v>
      </c>
      <c r="AE371" s="142">
        <v>16878</v>
      </c>
      <c r="AF371" s="395">
        <v>5.5732782886094956E-2</v>
      </c>
      <c r="AG371" s="142">
        <v>3489</v>
      </c>
      <c r="AH371" s="395">
        <v>-0.33580810965162766</v>
      </c>
      <c r="AI371" s="142">
        <v>23370</v>
      </c>
      <c r="AJ371" s="395">
        <v>-1.0835520189621639E-2</v>
      </c>
      <c r="AK371" s="142">
        <v>11170</v>
      </c>
      <c r="AL371" s="395">
        <v>-0.10151222651222647</v>
      </c>
      <c r="AM371" s="142">
        <v>2061</v>
      </c>
      <c r="AN371" s="395">
        <v>0.36671087533156488</v>
      </c>
      <c r="AO371" s="142">
        <v>1843</v>
      </c>
      <c r="AP371" s="395">
        <v>0.30524079320113318</v>
      </c>
      <c r="AQ371" s="142"/>
      <c r="AR371" s="395" t="s">
        <v>90</v>
      </c>
      <c r="AS371" s="142"/>
      <c r="AT371" s="395" t="s">
        <v>90</v>
      </c>
      <c r="AU371" s="142">
        <v>1094</v>
      </c>
      <c r="AV371" s="395">
        <v>0.22783389450056113</v>
      </c>
      <c r="AW371" s="142">
        <v>736</v>
      </c>
      <c r="AX371" s="395">
        <v>-9.4710947109471144E-2</v>
      </c>
      <c r="AY371" s="142">
        <v>233</v>
      </c>
      <c r="AZ371" s="395">
        <v>0.76515151515151514</v>
      </c>
      <c r="BA371" s="142">
        <v>301</v>
      </c>
      <c r="BB371" s="395">
        <v>0.73988439306358389</v>
      </c>
    </row>
    <row r="372" spans="1:54" s="4" customFormat="1" hidden="1" outlineLevel="1" x14ac:dyDescent="0.25">
      <c r="A372" s="1"/>
      <c r="B372" s="53" t="s">
        <v>80</v>
      </c>
      <c r="C372" s="142">
        <v>259747</v>
      </c>
      <c r="D372" s="395">
        <v>0.12376481785930604</v>
      </c>
      <c r="E372" s="142">
        <v>205361</v>
      </c>
      <c r="F372" s="395">
        <v>4.4743241455796001E-2</v>
      </c>
      <c r="G372" s="142">
        <v>54386</v>
      </c>
      <c r="H372" s="395">
        <v>0.57303175796841566</v>
      </c>
      <c r="I372" s="142"/>
      <c r="J372" s="150" t="s">
        <v>90</v>
      </c>
      <c r="K372" s="142"/>
      <c r="L372" s="150" t="s">
        <v>90</v>
      </c>
      <c r="M372" s="142"/>
      <c r="N372" s="150"/>
      <c r="O372" s="142"/>
      <c r="P372" s="150" t="s">
        <v>90</v>
      </c>
      <c r="Q372" s="142">
        <v>72304</v>
      </c>
      <c r="R372" s="395">
        <v>0.14842993058974896</v>
      </c>
      <c r="S372" s="142">
        <v>40334</v>
      </c>
      <c r="T372" s="395">
        <v>3.7717402490480501E-2</v>
      </c>
      <c r="U372" s="142">
        <v>5363</v>
      </c>
      <c r="V372" s="395">
        <v>0.47213834751578365</v>
      </c>
      <c r="W372" s="142">
        <v>6390</v>
      </c>
      <c r="X372" s="395">
        <v>0.19483919222139123</v>
      </c>
      <c r="Y372" s="142">
        <v>12509</v>
      </c>
      <c r="Z372" s="395">
        <v>2.4572037021869164E-2</v>
      </c>
      <c r="AA372" s="142">
        <v>1089</v>
      </c>
      <c r="AB372" s="395">
        <v>3.7973568281938324</v>
      </c>
      <c r="AC372" s="142">
        <v>6663</v>
      </c>
      <c r="AD372" s="395">
        <v>-0.28493238892466199</v>
      </c>
      <c r="AE372" s="142">
        <v>17644</v>
      </c>
      <c r="AF372" s="395">
        <v>1.7825209114508134E-2</v>
      </c>
      <c r="AG372" s="142">
        <v>3042</v>
      </c>
      <c r="AH372" s="395">
        <v>-0.23988005997001505</v>
      </c>
      <c r="AI372" s="142">
        <v>22544</v>
      </c>
      <c r="AJ372" s="395">
        <v>-0.11574818591880764</v>
      </c>
      <c r="AK372" s="142">
        <v>12208</v>
      </c>
      <c r="AL372" s="395">
        <v>-1.037613488975353E-2</v>
      </c>
      <c r="AM372" s="142">
        <v>1898</v>
      </c>
      <c r="AN372" s="395">
        <v>0.19823232323232332</v>
      </c>
      <c r="AO372" s="142">
        <v>1456</v>
      </c>
      <c r="AP372" s="395">
        <v>8.172362555720647E-2</v>
      </c>
      <c r="AQ372" s="142"/>
      <c r="AR372" s="395" t="s">
        <v>90</v>
      </c>
      <c r="AS372" s="142"/>
      <c r="AT372" s="395" t="s">
        <v>90</v>
      </c>
      <c r="AU372" s="142">
        <v>700</v>
      </c>
      <c r="AV372" s="395">
        <v>0.1804384485666104</v>
      </c>
      <c r="AW372" s="142">
        <v>479</v>
      </c>
      <c r="AX372" s="395">
        <v>-0.33931034482758615</v>
      </c>
      <c r="AY372" s="142">
        <v>271</v>
      </c>
      <c r="AZ372" s="395">
        <v>1.1338582677165356</v>
      </c>
      <c r="BA372" s="142">
        <v>270</v>
      </c>
      <c r="BB372" s="395">
        <v>0.1203319502074689</v>
      </c>
    </row>
    <row r="373" spans="1:54" s="4" customFormat="1" hidden="1" outlineLevel="1" x14ac:dyDescent="0.25">
      <c r="A373" s="1"/>
      <c r="B373" s="53" t="s">
        <v>81</v>
      </c>
      <c r="C373" s="142">
        <v>205750</v>
      </c>
      <c r="D373" s="395">
        <v>0.10153384907781682</v>
      </c>
      <c r="E373" s="142">
        <v>161388</v>
      </c>
      <c r="F373" s="395">
        <v>6.8511652542372792E-2</v>
      </c>
      <c r="G373" s="142">
        <v>44362</v>
      </c>
      <c r="H373" s="395">
        <v>0.24106868093439648</v>
      </c>
      <c r="I373" s="142"/>
      <c r="J373" s="150" t="s">
        <v>90</v>
      </c>
      <c r="K373" s="142"/>
      <c r="L373" s="150" t="s">
        <v>90</v>
      </c>
      <c r="M373" s="142"/>
      <c r="N373" s="150"/>
      <c r="O373" s="142"/>
      <c r="P373" s="150" t="s">
        <v>90</v>
      </c>
      <c r="Q373" s="142">
        <v>64685</v>
      </c>
      <c r="R373" s="395">
        <v>0.12162091865929159</v>
      </c>
      <c r="S373" s="142">
        <v>30602</v>
      </c>
      <c r="T373" s="395">
        <v>3.5110269246380721E-2</v>
      </c>
      <c r="U373" s="142">
        <v>3394</v>
      </c>
      <c r="V373" s="395">
        <v>-7.0136986301369886E-2</v>
      </c>
      <c r="W373" s="142">
        <v>5716</v>
      </c>
      <c r="X373" s="395">
        <v>0.11902897415818314</v>
      </c>
      <c r="Y373" s="142">
        <v>19205</v>
      </c>
      <c r="Z373" s="395">
        <v>0.20294393986846226</v>
      </c>
      <c r="AA373" s="142">
        <v>688</v>
      </c>
      <c r="AB373" s="395">
        <v>2.3398058252427183</v>
      </c>
      <c r="AC373" s="142">
        <v>8855</v>
      </c>
      <c r="AD373" s="395">
        <v>-7.2483502670996125E-2</v>
      </c>
      <c r="AE373" s="142">
        <v>7964</v>
      </c>
      <c r="AF373" s="395">
        <v>7.3894282632146702E-2</v>
      </c>
      <c r="AG373" s="142">
        <v>1807</v>
      </c>
      <c r="AH373" s="395">
        <v>0.21601615074024227</v>
      </c>
      <c r="AI373" s="142">
        <v>5765</v>
      </c>
      <c r="AJ373" s="395">
        <v>-0.23823995771670192</v>
      </c>
      <c r="AK373" s="142">
        <v>7579</v>
      </c>
      <c r="AL373" s="395">
        <v>-4.4864524259609295E-2</v>
      </c>
      <c r="AM373" s="142">
        <v>2127</v>
      </c>
      <c r="AN373" s="395">
        <v>0.37759067357512954</v>
      </c>
      <c r="AO373" s="142">
        <v>1563</v>
      </c>
      <c r="AP373" s="395">
        <v>0.32908163265306123</v>
      </c>
      <c r="AQ373" s="142"/>
      <c r="AR373" s="395" t="s">
        <v>90</v>
      </c>
      <c r="AS373" s="142"/>
      <c r="AT373" s="395" t="s">
        <v>90</v>
      </c>
      <c r="AU373" s="142">
        <v>472</v>
      </c>
      <c r="AV373" s="395">
        <v>-0.60302775441547518</v>
      </c>
      <c r="AW373" s="142">
        <v>309</v>
      </c>
      <c r="AX373" s="395">
        <v>-3.4375000000000044E-2</v>
      </c>
      <c r="AY373" s="142">
        <v>141</v>
      </c>
      <c r="AZ373" s="395">
        <v>-0.4872727272727273</v>
      </c>
      <c r="BA373" s="142">
        <v>199</v>
      </c>
      <c r="BB373" s="395">
        <v>-0.24621212121212122</v>
      </c>
    </row>
    <row r="374" spans="1:54" s="4" customFormat="1" hidden="1" outlineLevel="1" x14ac:dyDescent="0.25">
      <c r="A374" s="1"/>
      <c r="B374" s="53" t="s">
        <v>82</v>
      </c>
      <c r="C374" s="142">
        <v>177180</v>
      </c>
      <c r="D374" s="395">
        <v>4.8371349960060428E-2</v>
      </c>
      <c r="E374" s="142">
        <v>134966</v>
      </c>
      <c r="F374" s="395">
        <v>4.6304838247036573E-2</v>
      </c>
      <c r="G374" s="142">
        <v>42214</v>
      </c>
      <c r="H374" s="395">
        <v>5.5033489953014048E-2</v>
      </c>
      <c r="I374" s="142"/>
      <c r="J374" s="150" t="s">
        <v>90</v>
      </c>
      <c r="K374" s="142"/>
      <c r="L374" s="150" t="s">
        <v>90</v>
      </c>
      <c r="M374" s="142"/>
      <c r="N374" s="150"/>
      <c r="O374" s="142"/>
      <c r="P374" s="150" t="s">
        <v>90</v>
      </c>
      <c r="Q374" s="142">
        <v>73350</v>
      </c>
      <c r="R374" s="395">
        <v>7.189829022358607E-2</v>
      </c>
      <c r="S374" s="142">
        <v>27707</v>
      </c>
      <c r="T374" s="395">
        <v>0.14293375134064856</v>
      </c>
      <c r="U374" s="142">
        <v>2623</v>
      </c>
      <c r="V374" s="395">
        <v>7.1486928104575131E-2</v>
      </c>
      <c r="W374" s="142">
        <v>4319</v>
      </c>
      <c r="X374" s="395">
        <v>7.0118929633300242E-2</v>
      </c>
      <c r="Y374" s="142">
        <v>11289</v>
      </c>
      <c r="Z374" s="395">
        <v>-3.131971855157023E-2</v>
      </c>
      <c r="AA374" s="142">
        <v>458</v>
      </c>
      <c r="AB374" s="395">
        <v>-0.27301587301587305</v>
      </c>
      <c r="AC374" s="142">
        <v>7769</v>
      </c>
      <c r="AD374" s="395">
        <v>-0.13001119820828666</v>
      </c>
      <c r="AE374" s="142">
        <v>145</v>
      </c>
      <c r="AF374" s="395">
        <v>-0.46296296296296291</v>
      </c>
      <c r="AG374" s="142">
        <v>196</v>
      </c>
      <c r="AH374" s="395">
        <v>8.8000000000000007</v>
      </c>
      <c r="AI374" s="142">
        <v>19</v>
      </c>
      <c r="AJ374" s="395">
        <v>-0.29629629629629628</v>
      </c>
      <c r="AK374" s="142">
        <v>3653</v>
      </c>
      <c r="AL374" s="395">
        <v>-6.8824878919194532E-2</v>
      </c>
      <c r="AM374" s="142">
        <v>922</v>
      </c>
      <c r="AN374" s="395">
        <v>-0.36545079146593251</v>
      </c>
      <c r="AO374" s="142">
        <v>1217</v>
      </c>
      <c r="AP374" s="395">
        <v>-0.18102288021534318</v>
      </c>
      <c r="AQ374" s="142"/>
      <c r="AR374" s="395" t="s">
        <v>90</v>
      </c>
      <c r="AS374" s="142"/>
      <c r="AT374" s="395" t="s">
        <v>90</v>
      </c>
      <c r="AU374" s="142">
        <v>613</v>
      </c>
      <c r="AV374" s="395">
        <v>2.3372287145241977E-2</v>
      </c>
      <c r="AW374" s="142">
        <v>173</v>
      </c>
      <c r="AX374" s="395">
        <v>-0.47416413373860178</v>
      </c>
      <c r="AY374" s="142">
        <v>221</v>
      </c>
      <c r="AZ374" s="395">
        <v>0.1693121693121693</v>
      </c>
      <c r="BA374" s="142">
        <v>244</v>
      </c>
      <c r="BB374" s="395">
        <v>-0.11272727272727268</v>
      </c>
    </row>
    <row r="375" spans="1:54" s="4" customFormat="1" hidden="1" outlineLevel="1" x14ac:dyDescent="0.25">
      <c r="A375" s="1"/>
      <c r="B375" s="53" t="s">
        <v>83</v>
      </c>
      <c r="C375" s="142">
        <v>176890</v>
      </c>
      <c r="D375" s="395">
        <v>6.1458883394940322E-2</v>
      </c>
      <c r="E375" s="142">
        <v>134095</v>
      </c>
      <c r="F375" s="395">
        <v>4.919918314333338E-2</v>
      </c>
      <c r="G375" s="142">
        <v>42795</v>
      </c>
      <c r="H375" s="395">
        <v>0.10179964470533709</v>
      </c>
      <c r="I375" s="142"/>
      <c r="J375" s="150" t="s">
        <v>90</v>
      </c>
      <c r="K375" s="142"/>
      <c r="L375" s="150" t="s">
        <v>90</v>
      </c>
      <c r="M375" s="142"/>
      <c r="N375" s="150"/>
      <c r="O375" s="142"/>
      <c r="P375" s="150" t="s">
        <v>90</v>
      </c>
      <c r="Q375" s="142">
        <v>81100</v>
      </c>
      <c r="R375" s="395">
        <v>9.3566699478162318E-2</v>
      </c>
      <c r="S375" s="142">
        <v>22080</v>
      </c>
      <c r="T375" s="395">
        <v>-3.0702546505327888E-3</v>
      </c>
      <c r="U375" s="142">
        <v>3739</v>
      </c>
      <c r="V375" s="395">
        <v>0.64786249449096522</v>
      </c>
      <c r="W375" s="142">
        <v>5282</v>
      </c>
      <c r="X375" s="395">
        <v>0.24958599479536314</v>
      </c>
      <c r="Y375" s="142">
        <v>5433</v>
      </c>
      <c r="Z375" s="395">
        <v>-3.1032637774210836E-2</v>
      </c>
      <c r="AA375" s="142">
        <v>1035</v>
      </c>
      <c r="AB375" s="395">
        <v>0.23952095808383222</v>
      </c>
      <c r="AC375" s="142">
        <v>7670</v>
      </c>
      <c r="AD375" s="395">
        <v>-0.16630434782608694</v>
      </c>
      <c r="AE375" s="142">
        <v>134</v>
      </c>
      <c r="AF375" s="395">
        <v>-0.38532110091743121</v>
      </c>
      <c r="AG375" s="142">
        <v>151</v>
      </c>
      <c r="AH375" s="395">
        <v>0.69662921348314599</v>
      </c>
      <c r="AI375" s="142">
        <v>64</v>
      </c>
      <c r="AJ375" s="395">
        <v>1.5873015873015817E-2</v>
      </c>
      <c r="AK375" s="142">
        <v>2839</v>
      </c>
      <c r="AL375" s="395">
        <v>-0.3010832102412605</v>
      </c>
      <c r="AM375" s="142">
        <v>1363</v>
      </c>
      <c r="AN375" s="395">
        <v>0.10543390105433903</v>
      </c>
      <c r="AO375" s="142">
        <v>1854</v>
      </c>
      <c r="AP375" s="395">
        <v>0.30747531734837796</v>
      </c>
      <c r="AQ375" s="142"/>
      <c r="AR375" s="395" t="s">
        <v>90</v>
      </c>
      <c r="AS375" s="142"/>
      <c r="AT375" s="395" t="s">
        <v>90</v>
      </c>
      <c r="AU375" s="142">
        <v>655</v>
      </c>
      <c r="AV375" s="395">
        <v>-0.40562613430127037</v>
      </c>
      <c r="AW375" s="142">
        <v>223</v>
      </c>
      <c r="AX375" s="395">
        <v>-0.28064516129032258</v>
      </c>
      <c r="AY375" s="142">
        <v>181</v>
      </c>
      <c r="AZ375" s="395">
        <v>-0.67907801418439717</v>
      </c>
      <c r="BA375" s="142">
        <v>250</v>
      </c>
      <c r="BB375" s="395">
        <v>3.3057851239669311E-2</v>
      </c>
    </row>
    <row r="376" spans="1:54" s="4" customFormat="1" hidden="1" outlineLevel="1" x14ac:dyDescent="0.25">
      <c r="A376" s="1"/>
      <c r="B376" s="53" t="s">
        <v>84</v>
      </c>
      <c r="C376" s="142">
        <v>241428</v>
      </c>
      <c r="D376" s="395">
        <v>9.4851980844579797E-2</v>
      </c>
      <c r="E376" s="142">
        <v>169691</v>
      </c>
      <c r="F376" s="395">
        <v>4.9490070443876766E-2</v>
      </c>
      <c r="G376" s="142">
        <v>71737</v>
      </c>
      <c r="H376" s="395">
        <v>0.21953997585978269</v>
      </c>
      <c r="I376" s="142"/>
      <c r="J376" s="150" t="s">
        <v>90</v>
      </c>
      <c r="K376" s="142"/>
      <c r="L376" s="150" t="s">
        <v>90</v>
      </c>
      <c r="M376" s="142"/>
      <c r="N376" s="150"/>
      <c r="O376" s="142"/>
      <c r="P376" s="150" t="s">
        <v>90</v>
      </c>
      <c r="Q376" s="142">
        <v>93839</v>
      </c>
      <c r="R376" s="395">
        <v>7.1747547312036808E-2</v>
      </c>
      <c r="S376" s="142">
        <v>29638</v>
      </c>
      <c r="T376" s="395">
        <v>8.7034659820282467E-2</v>
      </c>
      <c r="U376" s="142">
        <v>4601</v>
      </c>
      <c r="V376" s="395">
        <v>2.2899066251667488E-2</v>
      </c>
      <c r="W376" s="142">
        <v>9439</v>
      </c>
      <c r="X376" s="395">
        <v>0.1748817525516555</v>
      </c>
      <c r="Y376" s="142">
        <v>8692</v>
      </c>
      <c r="Z376" s="395">
        <v>-0.21125226860254087</v>
      </c>
      <c r="AA376" s="142">
        <v>658</v>
      </c>
      <c r="AB376" s="395">
        <v>-0.60480480480480481</v>
      </c>
      <c r="AC376" s="142">
        <v>13159</v>
      </c>
      <c r="AD376" s="395">
        <v>0.18464169967590927</v>
      </c>
      <c r="AE376" s="142">
        <v>144</v>
      </c>
      <c r="AF376" s="395">
        <v>-0.69937369519832981</v>
      </c>
      <c r="AG376" s="142">
        <v>226</v>
      </c>
      <c r="AH376" s="395">
        <v>-9.5999999999999974E-2</v>
      </c>
      <c r="AI376" s="142">
        <v>45</v>
      </c>
      <c r="AJ376" s="395">
        <v>-6.25E-2</v>
      </c>
      <c r="AK376" s="142">
        <v>3514</v>
      </c>
      <c r="AL376" s="395">
        <v>-0.19181232750689969</v>
      </c>
      <c r="AM376" s="142">
        <v>2177</v>
      </c>
      <c r="AN376" s="395">
        <v>0.65551330798479079</v>
      </c>
      <c r="AO376" s="142">
        <v>2095</v>
      </c>
      <c r="AP376" s="395">
        <v>7.051609606540632E-2</v>
      </c>
      <c r="AQ376" s="142"/>
      <c r="AR376" s="395" t="s">
        <v>90</v>
      </c>
      <c r="AS376" s="142"/>
      <c r="AT376" s="395" t="s">
        <v>90</v>
      </c>
      <c r="AU376" s="142">
        <v>552</v>
      </c>
      <c r="AV376" s="395">
        <v>-0.551219512195122</v>
      </c>
      <c r="AW376" s="142">
        <v>223</v>
      </c>
      <c r="AX376" s="395">
        <v>-0.29874213836477992</v>
      </c>
      <c r="AY376" s="142">
        <v>163</v>
      </c>
      <c r="AZ376" s="395">
        <v>-0.15979381443298968</v>
      </c>
      <c r="BA376" s="142">
        <v>471</v>
      </c>
      <c r="BB376" s="395">
        <v>0.2627345844504021</v>
      </c>
    </row>
    <row r="377" spans="1:54" s="4" customFormat="1" hidden="1" outlineLevel="1" x14ac:dyDescent="0.25">
      <c r="A377" s="1"/>
      <c r="B377" s="53" t="s">
        <v>85</v>
      </c>
      <c r="C377" s="142">
        <v>262392</v>
      </c>
      <c r="D377" s="395">
        <v>0.13607807311127762</v>
      </c>
      <c r="E377" s="142">
        <v>172207</v>
      </c>
      <c r="F377" s="395">
        <v>8.8278416056825737E-2</v>
      </c>
      <c r="G377" s="142">
        <v>90185</v>
      </c>
      <c r="H377" s="395">
        <v>0.24008250257820563</v>
      </c>
      <c r="I377" s="142"/>
      <c r="J377" s="150" t="s">
        <v>90</v>
      </c>
      <c r="K377" s="142"/>
      <c r="L377" s="150" t="s">
        <v>90</v>
      </c>
      <c r="M377" s="142"/>
      <c r="N377" s="150"/>
      <c r="O377" s="142"/>
      <c r="P377" s="150" t="s">
        <v>90</v>
      </c>
      <c r="Q377" s="142">
        <v>94095</v>
      </c>
      <c r="R377" s="395">
        <v>0.11773021001615502</v>
      </c>
      <c r="S377" s="142">
        <v>25227</v>
      </c>
      <c r="T377" s="395">
        <v>8.2146533973918912E-2</v>
      </c>
      <c r="U377" s="142">
        <v>4009</v>
      </c>
      <c r="V377" s="395">
        <v>0.1019791094007696</v>
      </c>
      <c r="W377" s="142">
        <v>5853</v>
      </c>
      <c r="X377" s="395">
        <v>-0.13250333481547349</v>
      </c>
      <c r="Y377" s="142">
        <v>9136</v>
      </c>
      <c r="Z377" s="395">
        <v>-2.2783185367418968E-2</v>
      </c>
      <c r="AA377" s="142">
        <v>758</v>
      </c>
      <c r="AB377" s="395">
        <v>-2.944942381562099E-2</v>
      </c>
      <c r="AC377" s="142">
        <v>24277</v>
      </c>
      <c r="AD377" s="395">
        <v>0.18812704938090352</v>
      </c>
      <c r="AE377" s="142">
        <v>36</v>
      </c>
      <c r="AF377" s="395">
        <v>-0.87713310580204773</v>
      </c>
      <c r="AG377" s="142">
        <v>85</v>
      </c>
      <c r="AH377" s="395">
        <v>1.0731707317073171</v>
      </c>
      <c r="AI377" s="142">
        <v>31</v>
      </c>
      <c r="AJ377" s="395">
        <v>4.166666666666667</v>
      </c>
      <c r="AK377" s="142">
        <v>3162</v>
      </c>
      <c r="AL377" s="395">
        <v>-0.31186071817192595</v>
      </c>
      <c r="AM377" s="142">
        <v>1954</v>
      </c>
      <c r="AN377" s="395">
        <v>0.49046529366895508</v>
      </c>
      <c r="AO377" s="142">
        <v>2148</v>
      </c>
      <c r="AP377" s="395">
        <v>0.3984375</v>
      </c>
      <c r="AQ377" s="142"/>
      <c r="AR377" s="395" t="s">
        <v>90</v>
      </c>
      <c r="AS377" s="142"/>
      <c r="AT377" s="395" t="s">
        <v>90</v>
      </c>
      <c r="AU377" s="142">
        <v>755</v>
      </c>
      <c r="AV377" s="395">
        <v>-0.27193828351012539</v>
      </c>
      <c r="AW377" s="142">
        <v>229</v>
      </c>
      <c r="AX377" s="395">
        <v>-0.20761245674740481</v>
      </c>
      <c r="AY377" s="142">
        <v>111</v>
      </c>
      <c r="AZ377" s="395">
        <v>-0.5066666666666666</v>
      </c>
      <c r="BA377" s="142">
        <v>304</v>
      </c>
      <c r="BB377" s="395">
        <v>-0.2779097387173397</v>
      </c>
    </row>
    <row r="378" spans="1:54" s="4" customFormat="1" hidden="1" outlineLevel="1" x14ac:dyDescent="0.25">
      <c r="A378" s="1"/>
      <c r="B378" s="53" t="s">
        <v>86</v>
      </c>
      <c r="C378" s="142">
        <v>226479</v>
      </c>
      <c r="D378" s="395">
        <v>9.58378493458234E-2</v>
      </c>
      <c r="E378" s="142">
        <v>153042</v>
      </c>
      <c r="F378" s="395">
        <v>-7.213565655124099E-3</v>
      </c>
      <c r="G378" s="142">
        <v>73437</v>
      </c>
      <c r="H378" s="395">
        <v>0.39832057580258207</v>
      </c>
      <c r="I378" s="142"/>
      <c r="J378" s="150" t="s">
        <v>90</v>
      </c>
      <c r="K378" s="142"/>
      <c r="L378" s="150" t="s">
        <v>90</v>
      </c>
      <c r="M378" s="142"/>
      <c r="N378" s="150"/>
      <c r="O378" s="142"/>
      <c r="P378" s="150" t="s">
        <v>90</v>
      </c>
      <c r="Q378" s="142">
        <v>92155</v>
      </c>
      <c r="R378" s="395">
        <v>2.0034312911616503E-2</v>
      </c>
      <c r="S378" s="142">
        <v>24025</v>
      </c>
      <c r="T378" s="395">
        <v>-9.7855882242499304E-2</v>
      </c>
      <c r="U378" s="142">
        <v>4214</v>
      </c>
      <c r="V378" s="395">
        <v>-9.6357226792009865E-3</v>
      </c>
      <c r="W378" s="142">
        <v>4708</v>
      </c>
      <c r="X378" s="395">
        <v>-0.23757085020242918</v>
      </c>
      <c r="Y378" s="142">
        <v>8669</v>
      </c>
      <c r="Z378" s="395">
        <v>0.20085884471533455</v>
      </c>
      <c r="AA378" s="142">
        <v>657</v>
      </c>
      <c r="AB378" s="395">
        <v>-0.27242524916943522</v>
      </c>
      <c r="AC378" s="142">
        <v>10299</v>
      </c>
      <c r="AD378" s="395">
        <v>0.11702819956616062</v>
      </c>
      <c r="AE378" s="142">
        <v>184</v>
      </c>
      <c r="AF378" s="395">
        <v>0.61403508771929816</v>
      </c>
      <c r="AG378" s="142">
        <v>59</v>
      </c>
      <c r="AH378" s="395">
        <v>0.68571428571428572</v>
      </c>
      <c r="AI378" s="142">
        <v>55</v>
      </c>
      <c r="AJ378" s="395">
        <v>0.77419354838709675</v>
      </c>
      <c r="AK378" s="142">
        <v>2482</v>
      </c>
      <c r="AL378" s="395">
        <v>-0.43998194945848379</v>
      </c>
      <c r="AM378" s="142">
        <v>1796</v>
      </c>
      <c r="AN378" s="395">
        <v>0.25244072524407257</v>
      </c>
      <c r="AO378" s="142">
        <v>1926</v>
      </c>
      <c r="AP378" s="395">
        <v>0.13695395513577324</v>
      </c>
      <c r="AQ378" s="142"/>
      <c r="AR378" s="395" t="s">
        <v>90</v>
      </c>
      <c r="AS378" s="142"/>
      <c r="AT378" s="395" t="s">
        <v>90</v>
      </c>
      <c r="AU378" s="142">
        <v>890</v>
      </c>
      <c r="AV378" s="395">
        <v>5.3254437869822535E-2</v>
      </c>
      <c r="AW378" s="142">
        <v>276</v>
      </c>
      <c r="AX378" s="395">
        <v>3.7593984962406068E-2</v>
      </c>
      <c r="AY378" s="142">
        <v>256</v>
      </c>
      <c r="AZ378" s="395">
        <v>0.31958762886597936</v>
      </c>
      <c r="BA378" s="142">
        <v>276</v>
      </c>
      <c r="BB378" s="395">
        <v>-0.15337423312883436</v>
      </c>
    </row>
    <row r="379" spans="1:54" s="4" customFormat="1" hidden="1" outlineLevel="1" x14ac:dyDescent="0.25">
      <c r="A379" s="1"/>
      <c r="B379" s="53" t="s">
        <v>87</v>
      </c>
      <c r="C379" s="142">
        <v>207802</v>
      </c>
      <c r="D379" s="395">
        <v>-2.1269981819723283E-2</v>
      </c>
      <c r="E379" s="142">
        <v>149927</v>
      </c>
      <c r="F379" s="395">
        <v>-9.5735826296743043E-2</v>
      </c>
      <c r="G379" s="142">
        <v>57875</v>
      </c>
      <c r="H379" s="395">
        <v>0.24414205253880228</v>
      </c>
      <c r="I379" s="142"/>
      <c r="J379" s="150" t="s">
        <v>90</v>
      </c>
      <c r="K379" s="142"/>
      <c r="L379" s="150" t="s">
        <v>90</v>
      </c>
      <c r="M379" s="142"/>
      <c r="N379" s="150"/>
      <c r="O379" s="142"/>
      <c r="P379" s="150" t="s">
        <v>90</v>
      </c>
      <c r="Q379" s="142">
        <v>73807</v>
      </c>
      <c r="R379" s="395">
        <v>-5.6863922716178794E-2</v>
      </c>
      <c r="S379" s="142">
        <v>26118</v>
      </c>
      <c r="T379" s="395">
        <v>-4.3576973780577122E-2</v>
      </c>
      <c r="U379" s="142">
        <v>3260</v>
      </c>
      <c r="V379" s="395">
        <v>-0.18723510346547001</v>
      </c>
      <c r="W379" s="142">
        <v>5355</v>
      </c>
      <c r="X379" s="395">
        <v>-0.11851851851851847</v>
      </c>
      <c r="Y379" s="142">
        <v>6845</v>
      </c>
      <c r="Z379" s="395">
        <v>-0.19299693468521573</v>
      </c>
      <c r="AA379" s="142">
        <v>643</v>
      </c>
      <c r="AB379" s="395">
        <v>0.48498845265588919</v>
      </c>
      <c r="AC379" s="142">
        <v>9258</v>
      </c>
      <c r="AD379" s="395">
        <v>-0.31457762641593245</v>
      </c>
      <c r="AE379" s="142">
        <v>7124</v>
      </c>
      <c r="AF379" s="395">
        <v>-8.1722093323021383E-2</v>
      </c>
      <c r="AG379" s="142">
        <v>1368</v>
      </c>
      <c r="AH379" s="395">
        <v>0.20741394527802304</v>
      </c>
      <c r="AI379" s="142">
        <v>4786</v>
      </c>
      <c r="AJ379" s="395">
        <v>-0.17949597119835414</v>
      </c>
      <c r="AK379" s="142">
        <v>6150</v>
      </c>
      <c r="AL379" s="395">
        <v>-0.2606395768213513</v>
      </c>
      <c r="AM379" s="142">
        <v>1751</v>
      </c>
      <c r="AN379" s="395">
        <v>-1.1851015801354392E-2</v>
      </c>
      <c r="AO379" s="142">
        <v>1582</v>
      </c>
      <c r="AP379" s="395">
        <v>0.19576719576719581</v>
      </c>
      <c r="AQ379" s="142"/>
      <c r="AR379" s="395" t="s">
        <v>90</v>
      </c>
      <c r="AS379" s="142"/>
      <c r="AT379" s="395" t="s">
        <v>90</v>
      </c>
      <c r="AU379" s="142">
        <v>839</v>
      </c>
      <c r="AV379" s="395">
        <v>1.680511182108626</v>
      </c>
      <c r="AW379" s="142">
        <v>288</v>
      </c>
      <c r="AX379" s="395">
        <v>-8.2802547770700619E-2</v>
      </c>
      <c r="AY379" s="142">
        <v>232</v>
      </c>
      <c r="AZ379" s="395">
        <v>-0.65321375186846042</v>
      </c>
      <c r="BA379" s="142">
        <v>442</v>
      </c>
      <c r="BB379" s="395">
        <v>0.78947368421052633</v>
      </c>
    </row>
    <row r="380" spans="1:54" s="4" customFormat="1" hidden="1" outlineLevel="1" x14ac:dyDescent="0.25">
      <c r="A380" s="1"/>
      <c r="B380" s="53" t="s">
        <v>88</v>
      </c>
      <c r="C380" s="142">
        <v>192150</v>
      </c>
      <c r="D380" s="395">
        <v>-6.6231248086539463E-2</v>
      </c>
      <c r="E380" s="142">
        <v>155825</v>
      </c>
      <c r="F380" s="395">
        <v>-0.11434888373573415</v>
      </c>
      <c r="G380" s="142">
        <v>36325</v>
      </c>
      <c r="H380" s="395">
        <v>0.21752974694151161</v>
      </c>
      <c r="I380" s="142"/>
      <c r="J380" s="150" t="s">
        <v>90</v>
      </c>
      <c r="K380" s="142"/>
      <c r="L380" s="150" t="s">
        <v>90</v>
      </c>
      <c r="M380" s="142"/>
      <c r="N380" s="150"/>
      <c r="O380" s="142"/>
      <c r="P380" s="150" t="s">
        <v>90</v>
      </c>
      <c r="Q380" s="142">
        <v>54512</v>
      </c>
      <c r="R380" s="395">
        <v>-0.18547627941725808</v>
      </c>
      <c r="S380" s="142">
        <v>34383</v>
      </c>
      <c r="T380" s="395">
        <v>-8.1063927994461382E-3</v>
      </c>
      <c r="U380" s="142">
        <v>3069</v>
      </c>
      <c r="V380" s="395">
        <v>-0.33829236739974122</v>
      </c>
      <c r="W380" s="142">
        <v>5374</v>
      </c>
      <c r="X380" s="395">
        <v>0.19342660448589832</v>
      </c>
      <c r="Y380" s="142">
        <v>4234</v>
      </c>
      <c r="Z380" s="395">
        <v>1.4374700527072459E-2</v>
      </c>
      <c r="AA380" s="142">
        <v>470</v>
      </c>
      <c r="AB380" s="395">
        <v>0.4285714285714286</v>
      </c>
      <c r="AC380" s="142">
        <v>4586</v>
      </c>
      <c r="AD380" s="395">
        <v>-0.25720764496274695</v>
      </c>
      <c r="AE380" s="142">
        <v>14322</v>
      </c>
      <c r="AF380" s="395">
        <v>-4.9193387771360286E-2</v>
      </c>
      <c r="AG380" s="142">
        <v>2853</v>
      </c>
      <c r="AH380" s="395">
        <v>0.22288898414059144</v>
      </c>
      <c r="AI380" s="142">
        <v>16768</v>
      </c>
      <c r="AJ380" s="395">
        <v>-0.14093959731543626</v>
      </c>
      <c r="AK380" s="142">
        <v>9900</v>
      </c>
      <c r="AL380" s="395">
        <v>-0.24009824992324225</v>
      </c>
      <c r="AM380" s="142">
        <v>1940</v>
      </c>
      <c r="AN380" s="395">
        <v>0.10920526014865639</v>
      </c>
      <c r="AO380" s="142">
        <v>1666</v>
      </c>
      <c r="AP380" s="395">
        <v>2.7127003699136898E-2</v>
      </c>
      <c r="AQ380" s="142"/>
      <c r="AR380" s="395" t="s">
        <v>90</v>
      </c>
      <c r="AS380" s="142"/>
      <c r="AT380" s="395" t="s">
        <v>90</v>
      </c>
      <c r="AU380" s="142">
        <v>934</v>
      </c>
      <c r="AV380" s="395">
        <v>0.73605947955390327</v>
      </c>
      <c r="AW380" s="142">
        <v>357</v>
      </c>
      <c r="AX380" s="395">
        <v>0.69194312796208535</v>
      </c>
      <c r="AY380" s="142">
        <v>205</v>
      </c>
      <c r="AZ380" s="395">
        <v>0.6399999999999999</v>
      </c>
      <c r="BA380" s="142">
        <v>179</v>
      </c>
      <c r="BB380" s="395">
        <v>-0.28685258964143423</v>
      </c>
    </row>
    <row r="381" spans="1:54" s="4" customFormat="1" hidden="1" outlineLevel="1" x14ac:dyDescent="0.25">
      <c r="A381" s="1"/>
      <c r="B381" s="53" t="s">
        <v>89</v>
      </c>
      <c r="C381" s="142">
        <v>218011</v>
      </c>
      <c r="D381" s="395">
        <v>-3.9357900441961191E-2</v>
      </c>
      <c r="E381" s="142">
        <v>177944</v>
      </c>
      <c r="F381" s="395">
        <v>-8.3471542621684214E-2</v>
      </c>
      <c r="G381" s="142">
        <v>40067</v>
      </c>
      <c r="H381" s="395">
        <v>0.2218156313847468</v>
      </c>
      <c r="I381" s="142"/>
      <c r="J381" s="150" t="s">
        <v>90</v>
      </c>
      <c r="K381" s="142"/>
      <c r="L381" s="150" t="s">
        <v>90</v>
      </c>
      <c r="M381" s="142"/>
      <c r="N381" s="150"/>
      <c r="O381" s="142"/>
      <c r="P381" s="150" t="s">
        <v>90</v>
      </c>
      <c r="Q381" s="142">
        <v>62667</v>
      </c>
      <c r="R381" s="395">
        <v>-8.4110373856361997E-2</v>
      </c>
      <c r="S381" s="142">
        <v>34799</v>
      </c>
      <c r="T381" s="395">
        <v>-8.9841502327771106E-2</v>
      </c>
      <c r="U381" s="142">
        <v>4140</v>
      </c>
      <c r="V381" s="395">
        <v>-0.10833512814990309</v>
      </c>
      <c r="W381" s="142">
        <v>6957</v>
      </c>
      <c r="X381" s="395">
        <v>0.16201770502755974</v>
      </c>
      <c r="Y381" s="142">
        <v>6635</v>
      </c>
      <c r="Z381" s="395">
        <v>-9.7033206314643405E-2</v>
      </c>
      <c r="AA381" s="142">
        <v>482</v>
      </c>
      <c r="AB381" s="395">
        <v>0.27851458885941649</v>
      </c>
      <c r="AC381" s="142">
        <v>5720</v>
      </c>
      <c r="AD381" s="395">
        <v>-0.21352949264402588</v>
      </c>
      <c r="AE381" s="142">
        <v>15925</v>
      </c>
      <c r="AF381" s="395">
        <v>-6.9584014956765583E-2</v>
      </c>
      <c r="AG381" s="142">
        <v>2905</v>
      </c>
      <c r="AH381" s="395">
        <v>0.13787700744222486</v>
      </c>
      <c r="AI381" s="142">
        <v>20614</v>
      </c>
      <c r="AJ381" s="395">
        <v>-0.1006108202443281</v>
      </c>
      <c r="AK381" s="142">
        <v>10766</v>
      </c>
      <c r="AL381" s="395">
        <v>-0.25251683677011738</v>
      </c>
      <c r="AM381" s="142">
        <v>2326</v>
      </c>
      <c r="AN381" s="395">
        <v>0.45012468827930174</v>
      </c>
      <c r="AO381" s="142">
        <v>1844</v>
      </c>
      <c r="AP381" s="395">
        <v>0.22933333333333339</v>
      </c>
      <c r="AQ381" s="142"/>
      <c r="AR381" s="395" t="s">
        <v>90</v>
      </c>
      <c r="AS381" s="142"/>
      <c r="AT381" s="395" t="s">
        <v>90</v>
      </c>
      <c r="AU381" s="142">
        <v>840</v>
      </c>
      <c r="AV381" s="395">
        <v>0.33545310015898244</v>
      </c>
      <c r="AW381" s="142">
        <v>757</v>
      </c>
      <c r="AX381" s="395">
        <v>0.53549695740365122</v>
      </c>
      <c r="AY381" s="142">
        <v>194</v>
      </c>
      <c r="AZ381" s="395">
        <v>1.2823529411764705</v>
      </c>
      <c r="BA381" s="142">
        <v>319</v>
      </c>
      <c r="BB381" s="395">
        <v>-0.32415254237288138</v>
      </c>
    </row>
    <row r="382" spans="1:54" s="4" customFormat="1" ht="15.75" collapsed="1" x14ac:dyDescent="0.25">
      <c r="A382" s="390">
        <v>494940</v>
      </c>
      <c r="B382" s="65">
        <v>1989</v>
      </c>
      <c r="C382" s="66">
        <v>2630291</v>
      </c>
      <c r="D382" s="151">
        <v>5.0590102698799155E-2</v>
      </c>
      <c r="E382" s="66">
        <v>2018476</v>
      </c>
      <c r="F382" s="151">
        <v>1.7195935903080439E-3</v>
      </c>
      <c r="G382" s="66">
        <v>611815</v>
      </c>
      <c r="H382" s="151">
        <v>0.25212588079513565</v>
      </c>
      <c r="I382" s="66"/>
      <c r="J382" s="151" t="s">
        <v>90</v>
      </c>
      <c r="K382" s="66"/>
      <c r="L382" s="151" t="s">
        <v>90</v>
      </c>
      <c r="M382" s="66"/>
      <c r="N382" s="151"/>
      <c r="O382" s="66"/>
      <c r="P382" s="151" t="s">
        <v>90</v>
      </c>
      <c r="Q382" s="66">
        <v>892948</v>
      </c>
      <c r="R382" s="151">
        <v>3.4273152041215837E-2</v>
      </c>
      <c r="S382" s="66">
        <v>365900</v>
      </c>
      <c r="T382" s="151">
        <v>9.2460376078484785E-4</v>
      </c>
      <c r="U382" s="66">
        <v>48632</v>
      </c>
      <c r="V382" s="151">
        <v>4.1125216758365335E-2</v>
      </c>
      <c r="W382" s="66">
        <v>73862</v>
      </c>
      <c r="X382" s="151">
        <v>3.1548957445917125E-2</v>
      </c>
      <c r="Y382" s="66">
        <v>115400</v>
      </c>
      <c r="Z382" s="151">
        <v>-1.1342997155683543E-2</v>
      </c>
      <c r="AA382" s="66">
        <v>7655</v>
      </c>
      <c r="AB382" s="151">
        <v>0.134746516454195</v>
      </c>
      <c r="AC382" s="66">
        <v>122664</v>
      </c>
      <c r="AD382" s="151">
        <v>-3.2778483058799379E-2</v>
      </c>
      <c r="AE382" s="66">
        <v>101196</v>
      </c>
      <c r="AF382" s="151">
        <v>-7.9698850101461716E-3</v>
      </c>
      <c r="AG382" s="66">
        <v>19521</v>
      </c>
      <c r="AH382" s="151">
        <v>-8.5410419790104997E-2</v>
      </c>
      <c r="AI382" s="66">
        <v>118839</v>
      </c>
      <c r="AJ382" s="151">
        <v>-9.1674118914952696E-2</v>
      </c>
      <c r="AK382" s="66">
        <v>87276</v>
      </c>
      <c r="AL382" s="151">
        <v>-0.1601374173619331</v>
      </c>
      <c r="AM382" s="66">
        <v>22468</v>
      </c>
      <c r="AN382" s="151">
        <v>0.23348888278891033</v>
      </c>
      <c r="AO382" s="66">
        <v>20794</v>
      </c>
      <c r="AP382" s="151">
        <v>0.1242430795847751</v>
      </c>
      <c r="AQ382" s="66"/>
      <c r="AR382" s="151" t="s">
        <v>90</v>
      </c>
      <c r="AS382" s="66"/>
      <c r="AT382" s="151" t="s">
        <v>90</v>
      </c>
      <c r="AU382" s="66">
        <v>9235</v>
      </c>
      <c r="AV382" s="151">
        <v>-8.2281625757726351E-2</v>
      </c>
      <c r="AW382" s="66">
        <v>4666</v>
      </c>
      <c r="AX382" s="151">
        <v>-6.959122632103687E-2</v>
      </c>
      <c r="AY382" s="66">
        <v>2394</v>
      </c>
      <c r="AZ382" s="151">
        <v>-0.17844886753603295</v>
      </c>
      <c r="BA382" s="66">
        <v>3677</v>
      </c>
      <c r="BB382" s="151">
        <v>2.8531468531468596E-2</v>
      </c>
    </row>
    <row r="383" spans="1:54" s="4" customFormat="1" hidden="1" outlineLevel="1" x14ac:dyDescent="0.25">
      <c r="A383" s="1"/>
      <c r="B383" s="53" t="s">
        <v>78</v>
      </c>
      <c r="C383" s="142">
        <v>231703</v>
      </c>
      <c r="D383" s="395">
        <v>0.2014550017630099</v>
      </c>
      <c r="E383" s="142">
        <v>208594</v>
      </c>
      <c r="F383" s="395">
        <v>0.21622771982811395</v>
      </c>
      <c r="G383" s="142">
        <v>23109</v>
      </c>
      <c r="H383" s="395">
        <v>8.2743756735229379E-2</v>
      </c>
      <c r="I383" s="142"/>
      <c r="J383" s="150" t="s">
        <v>90</v>
      </c>
      <c r="K383" s="142"/>
      <c r="L383" s="150" t="s">
        <v>90</v>
      </c>
      <c r="M383" s="142"/>
      <c r="N383" s="150"/>
      <c r="O383" s="142"/>
      <c r="P383" s="150" t="s">
        <v>90</v>
      </c>
      <c r="Q383" s="142">
        <v>64951</v>
      </c>
      <c r="R383" s="395">
        <v>0.1524512500221793</v>
      </c>
      <c r="S383" s="142">
        <v>39345</v>
      </c>
      <c r="T383" s="395">
        <v>0.13517022504327758</v>
      </c>
      <c r="U383" s="142">
        <v>4979</v>
      </c>
      <c r="V383" s="395">
        <v>-2.5063638143724254E-2</v>
      </c>
      <c r="W383" s="142">
        <v>7761</v>
      </c>
      <c r="X383" s="395">
        <v>0.49652911685306589</v>
      </c>
      <c r="Y383" s="142">
        <v>10834</v>
      </c>
      <c r="Z383" s="395">
        <v>0.87927146574154369</v>
      </c>
      <c r="AA383" s="142">
        <v>135</v>
      </c>
      <c r="AB383" s="395">
        <v>-0.74907063197026025</v>
      </c>
      <c r="AC383" s="142">
        <v>10714</v>
      </c>
      <c r="AD383" s="395">
        <v>1.4583333333333393E-2</v>
      </c>
      <c r="AE383" s="142">
        <v>19960</v>
      </c>
      <c r="AF383" s="395">
        <v>0.10422659880504526</v>
      </c>
      <c r="AG383" s="142">
        <v>4149</v>
      </c>
      <c r="AH383" s="395">
        <v>-4.6864231564438308E-2</v>
      </c>
      <c r="AI383" s="142">
        <v>25697</v>
      </c>
      <c r="AJ383" s="395">
        <v>0.8361557699178277</v>
      </c>
      <c r="AK383" s="142">
        <v>14105</v>
      </c>
      <c r="AL383" s="395">
        <v>0.22577561484313891</v>
      </c>
      <c r="AM383" s="142">
        <v>1708</v>
      </c>
      <c r="AN383" s="395">
        <v>-1.3856812933025431E-2</v>
      </c>
      <c r="AO383" s="142">
        <v>2026</v>
      </c>
      <c r="AP383" s="395">
        <v>0.20667063728409762</v>
      </c>
      <c r="AQ383" s="142"/>
      <c r="AR383" s="395" t="s">
        <v>90</v>
      </c>
      <c r="AS383" s="142"/>
      <c r="AT383" s="395" t="s">
        <v>90</v>
      </c>
      <c r="AU383" s="142">
        <v>1097</v>
      </c>
      <c r="AV383" s="395">
        <v>0.70872274143302172</v>
      </c>
      <c r="AW383" s="142">
        <v>627</v>
      </c>
      <c r="AX383" s="395">
        <v>1.5974440894568342E-3</v>
      </c>
      <c r="AY383" s="142">
        <v>135</v>
      </c>
      <c r="AZ383" s="395">
        <v>-0.33497536945812811</v>
      </c>
      <c r="BA383" s="142">
        <v>290</v>
      </c>
      <c r="BB383" s="395">
        <v>-0.22872340425531912</v>
      </c>
    </row>
    <row r="384" spans="1:54" s="4" customFormat="1" hidden="1" outlineLevel="1" x14ac:dyDescent="0.25">
      <c r="A384" s="1"/>
      <c r="B384" s="53" t="s">
        <v>79</v>
      </c>
      <c r="C384" s="142">
        <v>215164</v>
      </c>
      <c r="D384" s="395">
        <v>0.18818682835779676</v>
      </c>
      <c r="E384" s="142">
        <v>192036</v>
      </c>
      <c r="F384" s="395">
        <v>0.18515867040250811</v>
      </c>
      <c r="G384" s="142">
        <v>23128</v>
      </c>
      <c r="H384" s="395">
        <v>0.21394079361746798</v>
      </c>
      <c r="I384" s="142"/>
      <c r="J384" s="150" t="s">
        <v>90</v>
      </c>
      <c r="K384" s="142"/>
      <c r="L384" s="150" t="s">
        <v>90</v>
      </c>
      <c r="M384" s="142"/>
      <c r="N384" s="150"/>
      <c r="O384" s="142"/>
      <c r="P384" s="150" t="s">
        <v>90</v>
      </c>
      <c r="Q384" s="142">
        <v>59496</v>
      </c>
      <c r="R384" s="395">
        <v>5.7537460672959062E-2</v>
      </c>
      <c r="S384" s="142">
        <v>33981</v>
      </c>
      <c r="T384" s="395">
        <v>0.26051635878032497</v>
      </c>
      <c r="U384" s="142">
        <v>4039</v>
      </c>
      <c r="V384" s="395">
        <v>-6.0260586319218268E-2</v>
      </c>
      <c r="W384" s="142">
        <v>7602</v>
      </c>
      <c r="X384" s="395">
        <v>0.61298535964353906</v>
      </c>
      <c r="Y384" s="142">
        <v>12863</v>
      </c>
      <c r="Z384" s="395">
        <v>0.27786608384661227</v>
      </c>
      <c r="AA384" s="142">
        <v>225</v>
      </c>
      <c r="AB384" s="395">
        <v>-0.25742574257425743</v>
      </c>
      <c r="AC384" s="142">
        <v>11397</v>
      </c>
      <c r="AD384" s="395">
        <v>0.19302836805192092</v>
      </c>
      <c r="AE384" s="142">
        <v>15987</v>
      </c>
      <c r="AF384" s="395">
        <v>-8.2314448079903513E-2</v>
      </c>
      <c r="AG384" s="142">
        <v>5253</v>
      </c>
      <c r="AH384" s="395">
        <v>0.12267578542423596</v>
      </c>
      <c r="AI384" s="142">
        <v>23626</v>
      </c>
      <c r="AJ384" s="395">
        <v>0.83831310301898543</v>
      </c>
      <c r="AK384" s="142">
        <v>12432</v>
      </c>
      <c r="AL384" s="395">
        <v>0.22700355309909193</v>
      </c>
      <c r="AM384" s="142">
        <v>1508</v>
      </c>
      <c r="AN384" s="395">
        <v>0.1080088170462894</v>
      </c>
      <c r="AO384" s="142">
        <v>1412</v>
      </c>
      <c r="AP384" s="395">
        <v>0.20890410958904115</v>
      </c>
      <c r="AQ384" s="142"/>
      <c r="AR384" s="395" t="s">
        <v>90</v>
      </c>
      <c r="AS384" s="142"/>
      <c r="AT384" s="395" t="s">
        <v>90</v>
      </c>
      <c r="AU384" s="142">
        <v>891</v>
      </c>
      <c r="AV384" s="395">
        <v>0.38139534883720927</v>
      </c>
      <c r="AW384" s="142">
        <v>813</v>
      </c>
      <c r="AX384" s="395">
        <v>-0.10659340659340655</v>
      </c>
      <c r="AY384" s="142">
        <v>132</v>
      </c>
      <c r="AZ384" s="395">
        <v>-0.22352941176470587</v>
      </c>
      <c r="BA384" s="142">
        <v>173</v>
      </c>
      <c r="BB384" s="395">
        <v>-0.38434163701067614</v>
      </c>
    </row>
    <row r="385" spans="1:54" s="4" customFormat="1" hidden="1" outlineLevel="1" x14ac:dyDescent="0.25">
      <c r="A385" s="1"/>
      <c r="B385" s="53" t="s">
        <v>80</v>
      </c>
      <c r="C385" s="142">
        <v>231140</v>
      </c>
      <c r="D385" s="395">
        <v>0.22039947834442986</v>
      </c>
      <c r="E385" s="142">
        <v>196566</v>
      </c>
      <c r="F385" s="395">
        <v>0.19055146724811478</v>
      </c>
      <c r="G385" s="142">
        <v>34574</v>
      </c>
      <c r="H385" s="395">
        <v>0.42326691915033754</v>
      </c>
      <c r="I385" s="142"/>
      <c r="J385" s="150" t="s">
        <v>90</v>
      </c>
      <c r="K385" s="142"/>
      <c r="L385" s="150" t="s">
        <v>90</v>
      </c>
      <c r="M385" s="142"/>
      <c r="N385" s="150"/>
      <c r="O385" s="142"/>
      <c r="P385" s="150" t="s">
        <v>90</v>
      </c>
      <c r="Q385" s="142">
        <v>62959</v>
      </c>
      <c r="R385" s="395">
        <v>0.21203195687746645</v>
      </c>
      <c r="S385" s="142">
        <v>38868</v>
      </c>
      <c r="T385" s="395">
        <v>0.25429198399380404</v>
      </c>
      <c r="U385" s="142">
        <v>3643</v>
      </c>
      <c r="V385" s="395">
        <v>-7.6084199847831546E-2</v>
      </c>
      <c r="W385" s="142">
        <v>5348</v>
      </c>
      <c r="X385" s="395">
        <v>0.25687426556991766</v>
      </c>
      <c r="Y385" s="142">
        <v>12209</v>
      </c>
      <c r="Z385" s="395">
        <v>0.1716890595009597</v>
      </c>
      <c r="AA385" s="142">
        <v>227</v>
      </c>
      <c r="AB385" s="395">
        <v>-0.29283489096573212</v>
      </c>
      <c r="AC385" s="142">
        <v>9318</v>
      </c>
      <c r="AD385" s="395">
        <v>7.5857291305853725E-2</v>
      </c>
      <c r="AE385" s="142">
        <v>17335</v>
      </c>
      <c r="AF385" s="395">
        <v>-0.1263921786020259</v>
      </c>
      <c r="AG385" s="142">
        <v>4002</v>
      </c>
      <c r="AH385" s="395">
        <v>-0.22591876208897488</v>
      </c>
      <c r="AI385" s="142">
        <v>25495</v>
      </c>
      <c r="AJ385" s="395">
        <v>0.80956774788842356</v>
      </c>
      <c r="AK385" s="142">
        <v>12336</v>
      </c>
      <c r="AL385" s="395">
        <v>0.19766990291262143</v>
      </c>
      <c r="AM385" s="142">
        <v>1584</v>
      </c>
      <c r="AN385" s="395">
        <v>-4.9219687875150075E-2</v>
      </c>
      <c r="AO385" s="142">
        <v>1346</v>
      </c>
      <c r="AP385" s="395">
        <v>0.43039319872476089</v>
      </c>
      <c r="AQ385" s="142"/>
      <c r="AR385" s="395" t="s">
        <v>90</v>
      </c>
      <c r="AS385" s="142"/>
      <c r="AT385" s="395" t="s">
        <v>90</v>
      </c>
      <c r="AU385" s="142">
        <v>593</v>
      </c>
      <c r="AV385" s="395">
        <v>-8.4876543209876587E-2</v>
      </c>
      <c r="AW385" s="142">
        <v>725</v>
      </c>
      <c r="AX385" s="395">
        <v>-0.23199152542372881</v>
      </c>
      <c r="AY385" s="142">
        <v>127</v>
      </c>
      <c r="AZ385" s="395">
        <v>-0.30219780219780223</v>
      </c>
      <c r="BA385" s="142">
        <v>241</v>
      </c>
      <c r="BB385" s="395">
        <v>-0.3054755043227666</v>
      </c>
    </row>
    <row r="386" spans="1:54" s="4" customFormat="1" hidden="1" outlineLevel="1" x14ac:dyDescent="0.25">
      <c r="A386" s="1"/>
      <c r="B386" s="53" t="s">
        <v>81</v>
      </c>
      <c r="C386" s="142">
        <v>186785</v>
      </c>
      <c r="D386" s="395">
        <v>-1.0696045137310595E-3</v>
      </c>
      <c r="E386" s="142">
        <v>151040</v>
      </c>
      <c r="F386" s="395">
        <v>1.7872065126560033E-2</v>
      </c>
      <c r="G386" s="142">
        <v>35745</v>
      </c>
      <c r="H386" s="395">
        <v>-7.3891753245070912E-2</v>
      </c>
      <c r="I386" s="142"/>
      <c r="J386" s="150" t="s">
        <v>90</v>
      </c>
      <c r="K386" s="142"/>
      <c r="L386" s="150" t="s">
        <v>90</v>
      </c>
      <c r="M386" s="142"/>
      <c r="N386" s="150"/>
      <c r="O386" s="142"/>
      <c r="P386" s="150" t="s">
        <v>90</v>
      </c>
      <c r="Q386" s="142">
        <v>57671</v>
      </c>
      <c r="R386" s="395">
        <v>8.6492087415222407E-2</v>
      </c>
      <c r="S386" s="142">
        <v>29564</v>
      </c>
      <c r="T386" s="395">
        <v>-3.0752081830699662E-2</v>
      </c>
      <c r="U386" s="142">
        <v>3650</v>
      </c>
      <c r="V386" s="395">
        <v>0.12863327149041437</v>
      </c>
      <c r="W386" s="142">
        <v>5108</v>
      </c>
      <c r="X386" s="395">
        <v>8.5884353741496611E-2</v>
      </c>
      <c r="Y386" s="142">
        <v>15965</v>
      </c>
      <c r="Z386" s="395">
        <v>-0.149531216705732</v>
      </c>
      <c r="AA386" s="142">
        <v>206</v>
      </c>
      <c r="AB386" s="395">
        <v>-0.52534562211981561</v>
      </c>
      <c r="AC386" s="142">
        <v>9547</v>
      </c>
      <c r="AD386" s="395">
        <v>-6.9130265210608388E-2</v>
      </c>
      <c r="AE386" s="142">
        <v>7416</v>
      </c>
      <c r="AF386" s="395">
        <v>-0.2435740514075887</v>
      </c>
      <c r="AG386" s="142">
        <v>1486</v>
      </c>
      <c r="AH386" s="395">
        <v>-0.48846815834767643</v>
      </c>
      <c r="AI386" s="142">
        <v>7568</v>
      </c>
      <c r="AJ386" s="395">
        <v>0.81009327911982787</v>
      </c>
      <c r="AK386" s="142">
        <v>7935</v>
      </c>
      <c r="AL386" s="395">
        <v>0.28481217616580312</v>
      </c>
      <c r="AM386" s="142">
        <v>1544</v>
      </c>
      <c r="AN386" s="395">
        <v>9.1937765205091893E-2</v>
      </c>
      <c r="AO386" s="142">
        <v>1176</v>
      </c>
      <c r="AP386" s="395">
        <v>0.42891859052247883</v>
      </c>
      <c r="AQ386" s="142"/>
      <c r="AR386" s="395" t="s">
        <v>90</v>
      </c>
      <c r="AS386" s="142"/>
      <c r="AT386" s="395" t="s">
        <v>90</v>
      </c>
      <c r="AU386" s="142">
        <v>1189</v>
      </c>
      <c r="AV386" s="395">
        <v>1.2734225621414912</v>
      </c>
      <c r="AW386" s="142">
        <v>320</v>
      </c>
      <c r="AX386" s="395">
        <v>-0.17098445595854928</v>
      </c>
      <c r="AY386" s="142">
        <v>275</v>
      </c>
      <c r="AZ386" s="395">
        <v>0.52777777777777768</v>
      </c>
      <c r="BA386" s="142">
        <v>264</v>
      </c>
      <c r="BB386" s="395">
        <v>-0.72699069286452955</v>
      </c>
    </row>
    <row r="387" spans="1:54" s="4" customFormat="1" hidden="1" outlineLevel="1" x14ac:dyDescent="0.25">
      <c r="A387" s="1"/>
      <c r="B387" s="53" t="s">
        <v>82</v>
      </c>
      <c r="C387" s="142">
        <v>169005</v>
      </c>
      <c r="D387" s="395">
        <v>2.7892153583223278E-2</v>
      </c>
      <c r="E387" s="142">
        <v>128993</v>
      </c>
      <c r="F387" s="395">
        <v>-3.2608275702198375E-3</v>
      </c>
      <c r="G387" s="142">
        <v>40012</v>
      </c>
      <c r="H387" s="395">
        <v>0.14306936350131405</v>
      </c>
      <c r="I387" s="142"/>
      <c r="J387" s="150" t="s">
        <v>90</v>
      </c>
      <c r="K387" s="142"/>
      <c r="L387" s="150" t="s">
        <v>90</v>
      </c>
      <c r="M387" s="142"/>
      <c r="N387" s="150"/>
      <c r="O387" s="142"/>
      <c r="P387" s="150" t="s">
        <v>90</v>
      </c>
      <c r="Q387" s="142">
        <v>68430</v>
      </c>
      <c r="R387" s="395">
        <v>-7.952436038847488E-2</v>
      </c>
      <c r="S387" s="142">
        <v>24242</v>
      </c>
      <c r="T387" s="395">
        <v>0.1117123727414473</v>
      </c>
      <c r="U387" s="142">
        <v>2448</v>
      </c>
      <c r="V387" s="395">
        <v>-0.19447186574531095</v>
      </c>
      <c r="W387" s="142">
        <v>4036</v>
      </c>
      <c r="X387" s="395">
        <v>0.27318611987381702</v>
      </c>
      <c r="Y387" s="142">
        <v>11654</v>
      </c>
      <c r="Z387" s="395">
        <v>1.2422899834940493E-2</v>
      </c>
      <c r="AA387" s="142">
        <v>630</v>
      </c>
      <c r="AB387" s="395">
        <v>-0.17539267015706805</v>
      </c>
      <c r="AC387" s="142">
        <v>8930</v>
      </c>
      <c r="AD387" s="395">
        <v>0.12426035502958577</v>
      </c>
      <c r="AE387" s="142">
        <v>270</v>
      </c>
      <c r="AF387" s="395">
        <v>0.90140845070422526</v>
      </c>
      <c r="AG387" s="142">
        <v>20</v>
      </c>
      <c r="AH387" s="395">
        <v>-0.39393939393939392</v>
      </c>
      <c r="AI387" s="142">
        <v>27</v>
      </c>
      <c r="AJ387" s="395">
        <v>2.8571428571428572</v>
      </c>
      <c r="AK387" s="142">
        <v>3923</v>
      </c>
      <c r="AL387" s="395">
        <v>0.37939521800281284</v>
      </c>
      <c r="AM387" s="142">
        <v>1453</v>
      </c>
      <c r="AN387" s="395">
        <v>9.5776772247360586E-2</v>
      </c>
      <c r="AO387" s="142">
        <v>1486</v>
      </c>
      <c r="AP387" s="395">
        <v>0.6511111111111112</v>
      </c>
      <c r="AQ387" s="142"/>
      <c r="AR387" s="395" t="s">
        <v>90</v>
      </c>
      <c r="AS387" s="142"/>
      <c r="AT387" s="395" t="s">
        <v>90</v>
      </c>
      <c r="AU387" s="142">
        <v>599</v>
      </c>
      <c r="AV387" s="395">
        <v>6.3943161634103074E-2</v>
      </c>
      <c r="AW387" s="142">
        <v>329</v>
      </c>
      <c r="AX387" s="395">
        <v>0.16666666666666674</v>
      </c>
      <c r="AY387" s="142">
        <v>189</v>
      </c>
      <c r="AZ387" s="395">
        <v>-0.27307692307692311</v>
      </c>
      <c r="BA387" s="142">
        <v>275</v>
      </c>
      <c r="BB387" s="395">
        <v>-0.16413373860182368</v>
      </c>
    </row>
    <row r="388" spans="1:54" s="4" customFormat="1" hidden="1" outlineLevel="1" x14ac:dyDescent="0.25">
      <c r="A388" s="1"/>
      <c r="B388" s="53" t="s">
        <v>83</v>
      </c>
      <c r="C388" s="142">
        <v>166648</v>
      </c>
      <c r="D388" s="395">
        <v>8.9053136497604823E-2</v>
      </c>
      <c r="E388" s="142">
        <v>127807</v>
      </c>
      <c r="F388" s="395">
        <v>7.8076102268222147E-2</v>
      </c>
      <c r="G388" s="142">
        <v>38841</v>
      </c>
      <c r="H388" s="395">
        <v>0.1268059181897303</v>
      </c>
      <c r="I388" s="142"/>
      <c r="J388" s="150" t="s">
        <v>90</v>
      </c>
      <c r="K388" s="142"/>
      <c r="L388" s="150" t="s">
        <v>90</v>
      </c>
      <c r="M388" s="142"/>
      <c r="N388" s="150"/>
      <c r="O388" s="142"/>
      <c r="P388" s="150" t="s">
        <v>90</v>
      </c>
      <c r="Q388" s="142">
        <v>74161</v>
      </c>
      <c r="R388" s="395">
        <v>7.2775929408360973E-2</v>
      </c>
      <c r="S388" s="142">
        <v>22148</v>
      </c>
      <c r="T388" s="395">
        <v>6.4296011532916975E-2</v>
      </c>
      <c r="U388" s="142">
        <v>2269</v>
      </c>
      <c r="V388" s="395">
        <v>-0.23292765382014879</v>
      </c>
      <c r="W388" s="142">
        <v>4227</v>
      </c>
      <c r="X388" s="395">
        <v>0.53932993445010924</v>
      </c>
      <c r="Y388" s="142">
        <v>5607</v>
      </c>
      <c r="Z388" s="395">
        <v>3.0698529411764763E-2</v>
      </c>
      <c r="AA388" s="142">
        <v>835</v>
      </c>
      <c r="AB388" s="395">
        <v>0.45217391304347831</v>
      </c>
      <c r="AC388" s="142">
        <v>9200</v>
      </c>
      <c r="AD388" s="395">
        <v>-8.0643549515339252E-2</v>
      </c>
      <c r="AE388" s="142">
        <v>218</v>
      </c>
      <c r="AF388" s="395">
        <v>1.5647058823529414</v>
      </c>
      <c r="AG388" s="142">
        <v>89</v>
      </c>
      <c r="AH388" s="395">
        <v>1.2250000000000001</v>
      </c>
      <c r="AI388" s="142">
        <v>63</v>
      </c>
      <c r="AJ388" s="395">
        <v>30.5</v>
      </c>
      <c r="AK388" s="142">
        <v>4062</v>
      </c>
      <c r="AL388" s="395">
        <v>0.16925734024179628</v>
      </c>
      <c r="AM388" s="142">
        <v>1233</v>
      </c>
      <c r="AN388" s="395">
        <v>9.1150442477876181E-2</v>
      </c>
      <c r="AO388" s="142">
        <v>1418</v>
      </c>
      <c r="AP388" s="395">
        <v>1.3169934640522878</v>
      </c>
      <c r="AQ388" s="142"/>
      <c r="AR388" s="395" t="s">
        <v>90</v>
      </c>
      <c r="AS388" s="142"/>
      <c r="AT388" s="395" t="s">
        <v>90</v>
      </c>
      <c r="AU388" s="142">
        <v>1102</v>
      </c>
      <c r="AV388" s="395">
        <v>1.4932126696832579</v>
      </c>
      <c r="AW388" s="142">
        <v>310</v>
      </c>
      <c r="AX388" s="395">
        <v>-0.30648769574944068</v>
      </c>
      <c r="AY388" s="142">
        <v>564</v>
      </c>
      <c r="AZ388" s="395">
        <v>1.5291479820627805</v>
      </c>
      <c r="BA388" s="142">
        <v>242</v>
      </c>
      <c r="BB388" s="395">
        <v>-0.17123287671232879</v>
      </c>
    </row>
    <row r="389" spans="1:54" s="4" customFormat="1" hidden="1" outlineLevel="1" x14ac:dyDescent="0.25">
      <c r="A389" s="1"/>
      <c r="B389" s="53" t="s">
        <v>84</v>
      </c>
      <c r="C389" s="142">
        <v>220512</v>
      </c>
      <c r="D389" s="395">
        <v>9.5690023552326808E-2</v>
      </c>
      <c r="E389" s="142">
        <v>161689</v>
      </c>
      <c r="F389" s="395">
        <v>4.6984776569774622E-2</v>
      </c>
      <c r="G389" s="142">
        <v>58823</v>
      </c>
      <c r="H389" s="395">
        <v>0.25633796800580932</v>
      </c>
      <c r="I389" s="142"/>
      <c r="J389" s="150" t="s">
        <v>90</v>
      </c>
      <c r="K389" s="142"/>
      <c r="L389" s="150" t="s">
        <v>90</v>
      </c>
      <c r="M389" s="142"/>
      <c r="N389" s="150"/>
      <c r="O389" s="142"/>
      <c r="P389" s="150" t="s">
        <v>90</v>
      </c>
      <c r="Q389" s="142">
        <v>87557</v>
      </c>
      <c r="R389" s="395">
        <v>-8.5786181909306425E-2</v>
      </c>
      <c r="S389" s="142">
        <v>27265</v>
      </c>
      <c r="T389" s="395">
        <v>0.18522865588593285</v>
      </c>
      <c r="U389" s="142">
        <v>4498</v>
      </c>
      <c r="V389" s="395">
        <v>1.8107741059302906E-2</v>
      </c>
      <c r="W389" s="142">
        <v>8034</v>
      </c>
      <c r="X389" s="395">
        <v>0.38636755823986202</v>
      </c>
      <c r="Y389" s="142">
        <v>11020</v>
      </c>
      <c r="Z389" s="395">
        <v>0.92691029900332222</v>
      </c>
      <c r="AA389" s="142">
        <v>1665</v>
      </c>
      <c r="AB389" s="395">
        <v>3.1111111111111107</v>
      </c>
      <c r="AC389" s="142">
        <v>11108</v>
      </c>
      <c r="AD389" s="395">
        <v>4.5951035781544247E-2</v>
      </c>
      <c r="AE389" s="142">
        <v>479</v>
      </c>
      <c r="AF389" s="395">
        <v>4.7023809523809526</v>
      </c>
      <c r="AG389" s="142">
        <v>250</v>
      </c>
      <c r="AH389" s="395">
        <v>10.363636363636363</v>
      </c>
      <c r="AI389" s="142">
        <v>48</v>
      </c>
      <c r="AJ389" s="395">
        <v>1</v>
      </c>
      <c r="AK389" s="142">
        <v>4348</v>
      </c>
      <c r="AL389" s="395">
        <v>7.4142724745134281E-3</v>
      </c>
      <c r="AM389" s="142">
        <v>1315</v>
      </c>
      <c r="AN389" s="395">
        <v>-0.14996767937944411</v>
      </c>
      <c r="AO389" s="142">
        <v>1957</v>
      </c>
      <c r="AP389" s="395">
        <v>1.5648754914809961</v>
      </c>
      <c r="AQ389" s="142"/>
      <c r="AR389" s="395" t="s">
        <v>90</v>
      </c>
      <c r="AS389" s="142"/>
      <c r="AT389" s="395" t="s">
        <v>90</v>
      </c>
      <c r="AU389" s="142">
        <v>1230</v>
      </c>
      <c r="AV389" s="395">
        <v>1.1808510638297873</v>
      </c>
      <c r="AW389" s="142">
        <v>318</v>
      </c>
      <c r="AX389" s="395">
        <v>-0.44502617801047117</v>
      </c>
      <c r="AY389" s="142">
        <v>194</v>
      </c>
      <c r="AZ389" s="395">
        <v>-0.31929824561403508</v>
      </c>
      <c r="BA389" s="142">
        <v>373</v>
      </c>
      <c r="BB389" s="395">
        <v>-9.466019417475724E-2</v>
      </c>
    </row>
    <row r="390" spans="1:54" s="4" customFormat="1" hidden="1" outlineLevel="1" x14ac:dyDescent="0.25">
      <c r="A390" s="1"/>
      <c r="B390" s="53" t="s">
        <v>85</v>
      </c>
      <c r="C390" s="142">
        <v>230963</v>
      </c>
      <c r="D390" s="395">
        <v>0.18073810509741373</v>
      </c>
      <c r="E390" s="142">
        <v>158238</v>
      </c>
      <c r="F390" s="395">
        <v>0.17968330649490061</v>
      </c>
      <c r="G390" s="142">
        <v>72725</v>
      </c>
      <c r="H390" s="395">
        <v>0.18303970848990603</v>
      </c>
      <c r="I390" s="142"/>
      <c r="J390" s="150" t="s">
        <v>90</v>
      </c>
      <c r="K390" s="142"/>
      <c r="L390" s="150" t="s">
        <v>90</v>
      </c>
      <c r="M390" s="142"/>
      <c r="N390" s="150"/>
      <c r="O390" s="142"/>
      <c r="P390" s="150" t="s">
        <v>90</v>
      </c>
      <c r="Q390" s="142">
        <v>84184</v>
      </c>
      <c r="R390" s="395">
        <v>0.19048561812370957</v>
      </c>
      <c r="S390" s="142">
        <v>23312</v>
      </c>
      <c r="T390" s="395">
        <v>0.1070377053851268</v>
      </c>
      <c r="U390" s="142">
        <v>3638</v>
      </c>
      <c r="V390" s="395">
        <v>3.1471505528777977E-2</v>
      </c>
      <c r="W390" s="142">
        <v>6747</v>
      </c>
      <c r="X390" s="395">
        <v>0.41862910008410426</v>
      </c>
      <c r="Y390" s="142">
        <v>9349</v>
      </c>
      <c r="Z390" s="395">
        <v>-7.0100902814657085E-3</v>
      </c>
      <c r="AA390" s="142">
        <v>781</v>
      </c>
      <c r="AB390" s="395">
        <v>0.98727735368956737</v>
      </c>
      <c r="AC390" s="142">
        <v>20433</v>
      </c>
      <c r="AD390" s="395">
        <v>0.17034194398304603</v>
      </c>
      <c r="AE390" s="142">
        <v>293</v>
      </c>
      <c r="AF390" s="395">
        <v>1.5258620689655173</v>
      </c>
      <c r="AG390" s="142">
        <v>41</v>
      </c>
      <c r="AH390" s="395">
        <v>2.7272727272727271</v>
      </c>
      <c r="AI390" s="142">
        <v>6</v>
      </c>
      <c r="AJ390" s="395">
        <v>-0.83333333333333337</v>
      </c>
      <c r="AK390" s="142">
        <v>4595</v>
      </c>
      <c r="AL390" s="395">
        <v>0.66364952932657495</v>
      </c>
      <c r="AM390" s="142">
        <v>1311</v>
      </c>
      <c r="AN390" s="395">
        <v>-3.7993920972644313E-3</v>
      </c>
      <c r="AO390" s="142">
        <v>1536</v>
      </c>
      <c r="AP390" s="395">
        <v>1.3097744360902257</v>
      </c>
      <c r="AQ390" s="142"/>
      <c r="AR390" s="395" t="s">
        <v>90</v>
      </c>
      <c r="AS390" s="142"/>
      <c r="AT390" s="395" t="s">
        <v>90</v>
      </c>
      <c r="AU390" s="142">
        <v>1037</v>
      </c>
      <c r="AV390" s="395">
        <v>0.29140722291407228</v>
      </c>
      <c r="AW390" s="142">
        <v>289</v>
      </c>
      <c r="AX390" s="395">
        <v>-0.10526315789473684</v>
      </c>
      <c r="AY390" s="142">
        <v>225</v>
      </c>
      <c r="AZ390" s="395">
        <v>-0.15413533834586468</v>
      </c>
      <c r="BA390" s="142">
        <v>421</v>
      </c>
      <c r="BB390" s="395">
        <v>-9.0712742980561534E-2</v>
      </c>
    </row>
    <row r="391" spans="1:54" s="4" customFormat="1" hidden="1" outlineLevel="1" x14ac:dyDescent="0.25">
      <c r="A391" s="1"/>
      <c r="B391" s="53" t="s">
        <v>86</v>
      </c>
      <c r="C391" s="142">
        <v>206672</v>
      </c>
      <c r="D391" s="395">
        <v>0.16430993881896949</v>
      </c>
      <c r="E391" s="142">
        <v>154154</v>
      </c>
      <c r="F391" s="395">
        <v>0.17120498404497786</v>
      </c>
      <c r="G391" s="142">
        <v>52518</v>
      </c>
      <c r="H391" s="395">
        <v>0.14453210129451244</v>
      </c>
      <c r="I391" s="142"/>
      <c r="J391" s="150" t="s">
        <v>90</v>
      </c>
      <c r="K391" s="142"/>
      <c r="L391" s="150" t="s">
        <v>90</v>
      </c>
      <c r="M391" s="142"/>
      <c r="N391" s="150"/>
      <c r="O391" s="142"/>
      <c r="P391" s="150" t="s">
        <v>90</v>
      </c>
      <c r="Q391" s="142">
        <v>90345</v>
      </c>
      <c r="R391" s="395">
        <v>0.17369275738876255</v>
      </c>
      <c r="S391" s="142">
        <v>26631</v>
      </c>
      <c r="T391" s="395">
        <v>0.22306420501515567</v>
      </c>
      <c r="U391" s="142">
        <v>4255</v>
      </c>
      <c r="V391" s="395">
        <v>0.37702265372168275</v>
      </c>
      <c r="W391" s="142">
        <v>6175</v>
      </c>
      <c r="X391" s="395">
        <v>0.39579566003616629</v>
      </c>
      <c r="Y391" s="142">
        <v>7219</v>
      </c>
      <c r="Z391" s="395">
        <v>0.37767175572519074</v>
      </c>
      <c r="AA391" s="142">
        <v>903</v>
      </c>
      <c r="AB391" s="395">
        <v>0.54623287671232879</v>
      </c>
      <c r="AC391" s="142">
        <v>9220</v>
      </c>
      <c r="AD391" s="395">
        <v>-0.23371010638297873</v>
      </c>
      <c r="AE391" s="142">
        <v>114</v>
      </c>
      <c r="AF391" s="395">
        <v>-4.2016806722689037E-2</v>
      </c>
      <c r="AG391" s="142">
        <v>35</v>
      </c>
      <c r="AH391" s="395">
        <v>-0.68468468468468469</v>
      </c>
      <c r="AI391" s="142">
        <v>31</v>
      </c>
      <c r="AJ391" s="395">
        <v>4.166666666666667</v>
      </c>
      <c r="AK391" s="142">
        <v>4432</v>
      </c>
      <c r="AL391" s="395">
        <v>0.36034376918354827</v>
      </c>
      <c r="AM391" s="142">
        <v>1434</v>
      </c>
      <c r="AN391" s="395">
        <v>-0.21682140906608416</v>
      </c>
      <c r="AO391" s="142">
        <v>1694</v>
      </c>
      <c r="AP391" s="395">
        <v>1.3205479452054796</v>
      </c>
      <c r="AQ391" s="142"/>
      <c r="AR391" s="395" t="s">
        <v>90</v>
      </c>
      <c r="AS391" s="142"/>
      <c r="AT391" s="395" t="s">
        <v>90</v>
      </c>
      <c r="AU391" s="142">
        <v>845</v>
      </c>
      <c r="AV391" s="395">
        <v>0.49029982363315705</v>
      </c>
      <c r="AW391" s="142">
        <v>266</v>
      </c>
      <c r="AX391" s="395">
        <v>-3.9711191335740081E-2</v>
      </c>
      <c r="AY391" s="142">
        <v>194</v>
      </c>
      <c r="AZ391" s="395">
        <v>-0.23622047244094491</v>
      </c>
      <c r="BA391" s="142">
        <v>326</v>
      </c>
      <c r="BB391" s="395">
        <v>0.12413793103448278</v>
      </c>
    </row>
    <row r="392" spans="1:54" s="4" customFormat="1" hidden="1" outlineLevel="1" x14ac:dyDescent="0.25">
      <c r="A392" s="1"/>
      <c r="B392" s="53" t="s">
        <v>87</v>
      </c>
      <c r="C392" s="142">
        <v>212318</v>
      </c>
      <c r="D392" s="395">
        <v>0.1176278609479291</v>
      </c>
      <c r="E392" s="142">
        <v>165800</v>
      </c>
      <c r="F392" s="395">
        <v>0.11628783798341047</v>
      </c>
      <c r="G392" s="142">
        <v>46518</v>
      </c>
      <c r="H392" s="395">
        <v>0.12243026734871143</v>
      </c>
      <c r="I392" s="142"/>
      <c r="J392" s="150" t="s">
        <v>90</v>
      </c>
      <c r="K392" s="142"/>
      <c r="L392" s="150" t="s">
        <v>90</v>
      </c>
      <c r="M392" s="142"/>
      <c r="N392" s="150"/>
      <c r="O392" s="142"/>
      <c r="P392" s="150" t="s">
        <v>90</v>
      </c>
      <c r="Q392" s="142">
        <v>78257</v>
      </c>
      <c r="R392" s="395">
        <v>0.12000515227845199</v>
      </c>
      <c r="S392" s="142">
        <v>27308</v>
      </c>
      <c r="T392" s="395">
        <v>1.5998214152838752E-2</v>
      </c>
      <c r="U392" s="142">
        <v>4011</v>
      </c>
      <c r="V392" s="395">
        <v>-8.0889092575618715E-2</v>
      </c>
      <c r="W392" s="142">
        <v>6075</v>
      </c>
      <c r="X392" s="395">
        <v>0.53409090909090917</v>
      </c>
      <c r="Y392" s="142">
        <v>8482</v>
      </c>
      <c r="Z392" s="395">
        <v>0.25715132651548833</v>
      </c>
      <c r="AA392" s="142">
        <v>433</v>
      </c>
      <c r="AB392" s="395">
        <v>-0.29593495934959346</v>
      </c>
      <c r="AC392" s="142">
        <v>13507</v>
      </c>
      <c r="AD392" s="395">
        <v>0.32916748671521345</v>
      </c>
      <c r="AE392" s="142">
        <v>7758</v>
      </c>
      <c r="AF392" s="395">
        <v>-6.7660137002764076E-2</v>
      </c>
      <c r="AG392" s="142">
        <v>1133</v>
      </c>
      <c r="AH392" s="395">
        <v>-0.47448979591836737</v>
      </c>
      <c r="AI392" s="142">
        <v>5833</v>
      </c>
      <c r="AJ392" s="395">
        <v>0.42198927352510962</v>
      </c>
      <c r="AK392" s="142">
        <v>8318</v>
      </c>
      <c r="AL392" s="395">
        <v>0.29584047359401766</v>
      </c>
      <c r="AM392" s="142">
        <v>1772</v>
      </c>
      <c r="AN392" s="395">
        <v>0.22038567493112948</v>
      </c>
      <c r="AO392" s="142">
        <v>1323</v>
      </c>
      <c r="AP392" s="395">
        <v>0.27089337175792516</v>
      </c>
      <c r="AQ392" s="142"/>
      <c r="AR392" s="395" t="s">
        <v>90</v>
      </c>
      <c r="AS392" s="142"/>
      <c r="AT392" s="395" t="s">
        <v>90</v>
      </c>
      <c r="AU392" s="142">
        <v>313</v>
      </c>
      <c r="AV392" s="395">
        <v>-0.61262376237623761</v>
      </c>
      <c r="AW392" s="142">
        <v>314</v>
      </c>
      <c r="AX392" s="395">
        <v>-8.4548104956268189E-2</v>
      </c>
      <c r="AY392" s="142">
        <v>669</v>
      </c>
      <c r="AZ392" s="395">
        <v>2.0688073394495414</v>
      </c>
      <c r="BA392" s="142">
        <v>247</v>
      </c>
      <c r="BB392" s="395">
        <v>-0.52862595419847325</v>
      </c>
    </row>
    <row r="393" spans="1:54" s="4" customFormat="1" hidden="1" outlineLevel="1" x14ac:dyDescent="0.25">
      <c r="A393" s="1"/>
      <c r="B393" s="53" t="s">
        <v>88</v>
      </c>
      <c r="C393" s="142">
        <v>205779</v>
      </c>
      <c r="D393" s="395">
        <v>1.9621542074829357E-2</v>
      </c>
      <c r="E393" s="142">
        <v>175944</v>
      </c>
      <c r="F393" s="395">
        <v>1.2481657315494221E-2</v>
      </c>
      <c r="G393" s="142">
        <v>29835</v>
      </c>
      <c r="H393" s="395">
        <v>6.3863928112965374E-2</v>
      </c>
      <c r="I393" s="142"/>
      <c r="J393" s="150" t="s">
        <v>90</v>
      </c>
      <c r="K393" s="142"/>
      <c r="L393" s="150" t="s">
        <v>90</v>
      </c>
      <c r="M393" s="142"/>
      <c r="N393" s="150"/>
      <c r="O393" s="142"/>
      <c r="P393" s="150" t="s">
        <v>90</v>
      </c>
      <c r="Q393" s="142">
        <v>66925</v>
      </c>
      <c r="R393" s="395">
        <v>0.21535975011804021</v>
      </c>
      <c r="S393" s="142">
        <v>34664</v>
      </c>
      <c r="T393" s="395">
        <v>-5.5759853994715503E-2</v>
      </c>
      <c r="U393" s="142">
        <v>4638</v>
      </c>
      <c r="V393" s="395">
        <v>0.4705136334812936</v>
      </c>
      <c r="W393" s="142">
        <v>4503</v>
      </c>
      <c r="X393" s="395">
        <v>-0.10065907729179147</v>
      </c>
      <c r="Y393" s="142">
        <v>4174</v>
      </c>
      <c r="Z393" s="395">
        <v>-0.18619613959836223</v>
      </c>
      <c r="AA393" s="142">
        <v>329</v>
      </c>
      <c r="AB393" s="395">
        <v>0.52314814814814814</v>
      </c>
      <c r="AC393" s="142">
        <v>6174</v>
      </c>
      <c r="AD393" s="395">
        <v>-0.11165467625899284</v>
      </c>
      <c r="AE393" s="142">
        <v>15063</v>
      </c>
      <c r="AF393" s="395">
        <v>-0.30312283136710616</v>
      </c>
      <c r="AG393" s="142">
        <v>2333</v>
      </c>
      <c r="AH393" s="395">
        <v>-0.4951309240424151</v>
      </c>
      <c r="AI393" s="142">
        <v>19519</v>
      </c>
      <c r="AJ393" s="395">
        <v>-1.429148570851424E-2</v>
      </c>
      <c r="AK393" s="142">
        <v>13028</v>
      </c>
      <c r="AL393" s="395">
        <v>0.30449584459797729</v>
      </c>
      <c r="AM393" s="142">
        <v>1749</v>
      </c>
      <c r="AN393" s="395">
        <v>8.230198019801982E-2</v>
      </c>
      <c r="AO393" s="142">
        <v>1622</v>
      </c>
      <c r="AP393" s="395">
        <v>-0.27329749103942658</v>
      </c>
      <c r="AQ393" s="142"/>
      <c r="AR393" s="395" t="s">
        <v>90</v>
      </c>
      <c r="AS393" s="142"/>
      <c r="AT393" s="395" t="s">
        <v>90</v>
      </c>
      <c r="AU393" s="142">
        <v>538</v>
      </c>
      <c r="AV393" s="395">
        <v>-0.33333333333333337</v>
      </c>
      <c r="AW393" s="142">
        <v>211</v>
      </c>
      <c r="AX393" s="395">
        <v>-0.38123167155425219</v>
      </c>
      <c r="AY393" s="142">
        <v>125</v>
      </c>
      <c r="AZ393" s="395">
        <v>-0.13194444444444442</v>
      </c>
      <c r="BA393" s="142">
        <v>251</v>
      </c>
      <c r="BB393" s="395">
        <v>-0.12847222222222221</v>
      </c>
    </row>
    <row r="394" spans="1:54" s="4" customFormat="1" hidden="1" outlineLevel="1" x14ac:dyDescent="0.25">
      <c r="A394" s="1"/>
      <c r="B394" s="53" t="s">
        <v>89</v>
      </c>
      <c r="C394" s="142">
        <v>226943</v>
      </c>
      <c r="D394" s="395">
        <v>0.12269653360772925</v>
      </c>
      <c r="E394" s="142">
        <v>194150</v>
      </c>
      <c r="F394" s="395">
        <v>0.11312414358527456</v>
      </c>
      <c r="G394" s="142">
        <v>32793</v>
      </c>
      <c r="H394" s="395">
        <v>0.18292331000649309</v>
      </c>
      <c r="I394" s="142"/>
      <c r="J394" s="150" t="s">
        <v>90</v>
      </c>
      <c r="K394" s="142"/>
      <c r="L394" s="150" t="s">
        <v>90</v>
      </c>
      <c r="M394" s="142"/>
      <c r="N394" s="150"/>
      <c r="O394" s="142"/>
      <c r="P394" s="150" t="s">
        <v>90</v>
      </c>
      <c r="Q394" s="142">
        <v>68422</v>
      </c>
      <c r="R394" s="395">
        <v>0.16609857522666838</v>
      </c>
      <c r="S394" s="142">
        <v>38234</v>
      </c>
      <c r="T394" s="395">
        <v>6.4924936634821684E-2</v>
      </c>
      <c r="U394" s="142">
        <v>4643</v>
      </c>
      <c r="V394" s="395">
        <v>0.21831540278142225</v>
      </c>
      <c r="W394" s="142">
        <v>5987</v>
      </c>
      <c r="X394" s="395">
        <v>-5.4932912391475908E-2</v>
      </c>
      <c r="Y394" s="142">
        <v>7348</v>
      </c>
      <c r="Z394" s="395">
        <v>-3.8723181580324395E-2</v>
      </c>
      <c r="AA394" s="142">
        <v>377</v>
      </c>
      <c r="AB394" s="395">
        <v>1.7318840579710146</v>
      </c>
      <c r="AC394" s="142">
        <v>7273</v>
      </c>
      <c r="AD394" s="395">
        <v>-0.15292336361518755</v>
      </c>
      <c r="AE394" s="142">
        <v>17116</v>
      </c>
      <c r="AF394" s="395">
        <v>3.0835943146229727E-2</v>
      </c>
      <c r="AG394" s="142">
        <v>2553</v>
      </c>
      <c r="AH394" s="395">
        <v>-0.20392890551917675</v>
      </c>
      <c r="AI394" s="142">
        <v>22920</v>
      </c>
      <c r="AJ394" s="395">
        <v>0.26524979298923546</v>
      </c>
      <c r="AK394" s="142">
        <v>14403</v>
      </c>
      <c r="AL394" s="395">
        <v>0.50109431995831155</v>
      </c>
      <c r="AM394" s="142">
        <v>1604</v>
      </c>
      <c r="AN394" s="395">
        <v>-0.25395348837209297</v>
      </c>
      <c r="AO394" s="142">
        <v>1500</v>
      </c>
      <c r="AP394" s="395">
        <v>-0.14529914529914534</v>
      </c>
      <c r="AQ394" s="142"/>
      <c r="AR394" s="395" t="s">
        <v>90</v>
      </c>
      <c r="AS394" s="142"/>
      <c r="AT394" s="395" t="s">
        <v>90</v>
      </c>
      <c r="AU394" s="142">
        <v>629</v>
      </c>
      <c r="AV394" s="395">
        <v>-0.40038131553860823</v>
      </c>
      <c r="AW394" s="142">
        <v>493</v>
      </c>
      <c r="AX394" s="395">
        <v>0.45857988165680474</v>
      </c>
      <c r="AY394" s="142">
        <v>85</v>
      </c>
      <c r="AZ394" s="395">
        <v>-0.51977401129943501</v>
      </c>
      <c r="BA394" s="142">
        <v>472</v>
      </c>
      <c r="BB394" s="395">
        <v>0.78787878787878785</v>
      </c>
    </row>
    <row r="395" spans="1:54" s="4" customFormat="1" ht="15.75" collapsed="1" x14ac:dyDescent="0.25">
      <c r="A395" s="390">
        <v>474081</v>
      </c>
      <c r="B395" s="65">
        <v>1988</v>
      </c>
      <c r="C395" s="66">
        <v>2503632</v>
      </c>
      <c r="D395" s="151">
        <v>0.11966176235800363</v>
      </c>
      <c r="E395" s="66">
        <v>2015011</v>
      </c>
      <c r="F395" s="151">
        <v>0.1120903707849108</v>
      </c>
      <c r="G395" s="66">
        <v>488621</v>
      </c>
      <c r="H395" s="151">
        <v>0.1520059035996868</v>
      </c>
      <c r="I395" s="66"/>
      <c r="J395" s="151" t="s">
        <v>90</v>
      </c>
      <c r="K395" s="66"/>
      <c r="L395" s="151" t="s">
        <v>90</v>
      </c>
      <c r="M395" s="66"/>
      <c r="N395" s="151"/>
      <c r="O395" s="66"/>
      <c r="P395" s="151" t="s">
        <v>90</v>
      </c>
      <c r="Q395" s="66">
        <v>863358</v>
      </c>
      <c r="R395" s="151">
        <v>9.5366478429720791E-2</v>
      </c>
      <c r="S395" s="66">
        <v>365562</v>
      </c>
      <c r="T395" s="151">
        <v>0.10424344211785463</v>
      </c>
      <c r="U395" s="66">
        <v>46711</v>
      </c>
      <c r="V395" s="151">
        <v>3.9338717931602263E-2</v>
      </c>
      <c r="W395" s="66">
        <v>71603</v>
      </c>
      <c r="X395" s="151">
        <v>0.30066665455668384</v>
      </c>
      <c r="Y395" s="66">
        <v>116724</v>
      </c>
      <c r="Z395" s="151">
        <v>0.1458357874896925</v>
      </c>
      <c r="AA395" s="66">
        <v>6746</v>
      </c>
      <c r="AB395" s="151">
        <v>0.27620128641695052</v>
      </c>
      <c r="AC395" s="66">
        <v>126821</v>
      </c>
      <c r="AD395" s="151">
        <v>3.283681763024382E-2</v>
      </c>
      <c r="AE395" s="66">
        <v>102009</v>
      </c>
      <c r="AF395" s="151">
        <v>-9.1071905907511352E-2</v>
      </c>
      <c r="AG395" s="66">
        <v>21344</v>
      </c>
      <c r="AH395" s="151">
        <v>-0.21839753918265714</v>
      </c>
      <c r="AI395" s="66">
        <v>130833</v>
      </c>
      <c r="AJ395" s="151">
        <v>0.50018919631697845</v>
      </c>
      <c r="AK395" s="66">
        <v>103917</v>
      </c>
      <c r="AL395" s="151">
        <v>0.28657917543642442</v>
      </c>
      <c r="AM395" s="66">
        <v>18215</v>
      </c>
      <c r="AN395" s="151">
        <v>-1.7582654657246066E-2</v>
      </c>
      <c r="AO395" s="66">
        <v>18496</v>
      </c>
      <c r="AP395" s="151">
        <v>0.38973626869035982</v>
      </c>
      <c r="AQ395" s="66"/>
      <c r="AR395" s="151" t="s">
        <v>90</v>
      </c>
      <c r="AS395" s="66"/>
      <c r="AT395" s="151" t="s">
        <v>90</v>
      </c>
      <c r="AU395" s="66">
        <v>10063</v>
      </c>
      <c r="AV395" s="151">
        <v>0.24835628333953608</v>
      </c>
      <c r="AW395" s="66">
        <v>5015</v>
      </c>
      <c r="AX395" s="151">
        <v>-0.13385146804835923</v>
      </c>
      <c r="AY395" s="66">
        <v>2914</v>
      </c>
      <c r="AZ395" s="151">
        <v>0.13739266198282585</v>
      </c>
      <c r="BA395" s="66">
        <v>3575</v>
      </c>
      <c r="BB395" s="151">
        <v>-0.26029381336643909</v>
      </c>
    </row>
    <row r="396" spans="1:54" s="4" customFormat="1" hidden="1" outlineLevel="1" x14ac:dyDescent="0.25">
      <c r="A396" s="1"/>
      <c r="B396" s="53" t="s">
        <v>78</v>
      </c>
      <c r="C396" s="142">
        <v>192852</v>
      </c>
      <c r="D396" s="395">
        <v>0.19898536488318008</v>
      </c>
      <c r="E396" s="142">
        <v>171509</v>
      </c>
      <c r="F396" s="395">
        <v>0.2143347706337575</v>
      </c>
      <c r="G396" s="142">
        <v>21343</v>
      </c>
      <c r="H396" s="395">
        <v>8.8428782701820641E-2</v>
      </c>
      <c r="I396" s="142"/>
      <c r="J396" s="150" t="s">
        <v>90</v>
      </c>
      <c r="K396" s="142"/>
      <c r="L396" s="150" t="s">
        <v>90</v>
      </c>
      <c r="M396" s="142"/>
      <c r="N396" s="150"/>
      <c r="O396" s="142"/>
      <c r="P396" s="150" t="s">
        <v>90</v>
      </c>
      <c r="Q396" s="142">
        <v>56359</v>
      </c>
      <c r="R396" s="395">
        <v>0.29355734581927506</v>
      </c>
      <c r="S396" s="142">
        <v>34660</v>
      </c>
      <c r="T396" s="395">
        <v>0.12063112289437106</v>
      </c>
      <c r="U396" s="142">
        <v>5107</v>
      </c>
      <c r="V396" s="395">
        <v>0.24926614481409004</v>
      </c>
      <c r="W396" s="142">
        <v>5186</v>
      </c>
      <c r="X396" s="395">
        <v>8.6300795978215383E-2</v>
      </c>
      <c r="Y396" s="142">
        <v>5765</v>
      </c>
      <c r="Z396" s="395">
        <v>0.29842342342342332</v>
      </c>
      <c r="AA396" s="142">
        <v>538</v>
      </c>
      <c r="AB396" s="395">
        <v>4.6692607003891107E-2</v>
      </c>
      <c r="AC396" s="142">
        <v>10560</v>
      </c>
      <c r="AD396" s="395">
        <v>0.23754834173209893</v>
      </c>
      <c r="AE396" s="142">
        <v>18076</v>
      </c>
      <c r="AF396" s="395">
        <v>0.27394460497568529</v>
      </c>
      <c r="AG396" s="142">
        <v>4353</v>
      </c>
      <c r="AH396" s="395">
        <v>-7.9509410023260729E-2</v>
      </c>
      <c r="AI396" s="142">
        <v>13995</v>
      </c>
      <c r="AJ396" s="395">
        <v>0.14826058418116173</v>
      </c>
      <c r="AK396" s="142">
        <v>11507</v>
      </c>
      <c r="AL396" s="395">
        <v>0.46176321138211374</v>
      </c>
      <c r="AM396" s="142">
        <v>1732</v>
      </c>
      <c r="AN396" s="395">
        <v>0.51398601398601396</v>
      </c>
      <c r="AO396" s="142">
        <v>1679</v>
      </c>
      <c r="AP396" s="395">
        <v>0.13292847503373828</v>
      </c>
      <c r="AQ396" s="142"/>
      <c r="AR396" s="395" t="s">
        <v>90</v>
      </c>
      <c r="AS396" s="142"/>
      <c r="AT396" s="395" t="s">
        <v>90</v>
      </c>
      <c r="AU396" s="142">
        <v>642</v>
      </c>
      <c r="AV396" s="395">
        <v>-1.834862385321101E-2</v>
      </c>
      <c r="AW396" s="142">
        <v>626</v>
      </c>
      <c r="AX396" s="395">
        <v>-0.51771956856702617</v>
      </c>
      <c r="AY396" s="142">
        <v>203</v>
      </c>
      <c r="AZ396" s="395">
        <v>0.35333333333333328</v>
      </c>
      <c r="BA396" s="142">
        <v>376</v>
      </c>
      <c r="BB396" s="395">
        <v>7.1225071225071268E-2</v>
      </c>
    </row>
    <row r="397" spans="1:54" s="4" customFormat="1" hidden="1" outlineLevel="1" x14ac:dyDescent="0.25">
      <c r="A397" s="1"/>
      <c r="B397" s="53" t="s">
        <v>79</v>
      </c>
      <c r="C397" s="142">
        <v>181086</v>
      </c>
      <c r="D397" s="395">
        <v>0.22214198459887569</v>
      </c>
      <c r="E397" s="142">
        <v>162034</v>
      </c>
      <c r="F397" s="395">
        <v>0.24748054107738149</v>
      </c>
      <c r="G397" s="142">
        <v>19052</v>
      </c>
      <c r="H397" s="395">
        <v>4.2117930204572884E-2</v>
      </c>
      <c r="I397" s="142"/>
      <c r="J397" s="150" t="s">
        <v>90</v>
      </c>
      <c r="K397" s="142"/>
      <c r="L397" s="150" t="s">
        <v>90</v>
      </c>
      <c r="M397" s="142"/>
      <c r="N397" s="150"/>
      <c r="O397" s="142"/>
      <c r="P397" s="150" t="s">
        <v>90</v>
      </c>
      <c r="Q397" s="142">
        <v>56259</v>
      </c>
      <c r="R397" s="395">
        <v>0.37576113271220013</v>
      </c>
      <c r="S397" s="142">
        <v>26958</v>
      </c>
      <c r="T397" s="395">
        <v>8.2868045792327871E-2</v>
      </c>
      <c r="U397" s="142">
        <v>4298</v>
      </c>
      <c r="V397" s="395">
        <v>0.11404872991187154</v>
      </c>
      <c r="W397" s="142">
        <v>4713</v>
      </c>
      <c r="X397" s="395">
        <v>2.256454762421356E-2</v>
      </c>
      <c r="Y397" s="142">
        <v>10066</v>
      </c>
      <c r="Z397" s="395">
        <v>0.45147801009372746</v>
      </c>
      <c r="AA397" s="142">
        <v>303</v>
      </c>
      <c r="AB397" s="395">
        <v>-0.65450399087799316</v>
      </c>
      <c r="AC397" s="142">
        <v>9553</v>
      </c>
      <c r="AD397" s="395">
        <v>0.37552195824334045</v>
      </c>
      <c r="AE397" s="142">
        <v>17421</v>
      </c>
      <c r="AF397" s="395">
        <v>0.32247779549077649</v>
      </c>
      <c r="AG397" s="142">
        <v>4679</v>
      </c>
      <c r="AH397" s="395">
        <v>-4.2953569237062839E-2</v>
      </c>
      <c r="AI397" s="142">
        <v>12852</v>
      </c>
      <c r="AJ397" s="395">
        <v>0.31142857142857139</v>
      </c>
      <c r="AK397" s="142">
        <v>10132</v>
      </c>
      <c r="AL397" s="395">
        <v>0.30516552879041603</v>
      </c>
      <c r="AM397" s="142">
        <v>1361</v>
      </c>
      <c r="AN397" s="395">
        <v>0.37197580645161299</v>
      </c>
      <c r="AO397" s="142">
        <v>1168</v>
      </c>
      <c r="AP397" s="395">
        <v>-0.18378756114605166</v>
      </c>
      <c r="AQ397" s="142"/>
      <c r="AR397" s="395" t="s">
        <v>90</v>
      </c>
      <c r="AS397" s="142"/>
      <c r="AT397" s="395" t="s">
        <v>90</v>
      </c>
      <c r="AU397" s="142">
        <v>645</v>
      </c>
      <c r="AV397" s="395">
        <v>1.0093457943925235</v>
      </c>
      <c r="AW397" s="142">
        <v>910</v>
      </c>
      <c r="AX397" s="395">
        <v>-0.15032679738562094</v>
      </c>
      <c r="AY397" s="142">
        <v>170</v>
      </c>
      <c r="AZ397" s="395">
        <v>0.11111111111111116</v>
      </c>
      <c r="BA397" s="142">
        <v>281</v>
      </c>
      <c r="BB397" s="395">
        <v>4.0740740740740744E-2</v>
      </c>
    </row>
    <row r="398" spans="1:54" s="4" customFormat="1" hidden="1" outlineLevel="1" x14ac:dyDescent="0.25">
      <c r="A398" s="1"/>
      <c r="B398" s="53" t="s">
        <v>80</v>
      </c>
      <c r="C398" s="142">
        <v>189397</v>
      </c>
      <c r="D398" s="395">
        <v>6.7121543350386448E-2</v>
      </c>
      <c r="E398" s="142">
        <v>165105</v>
      </c>
      <c r="F398" s="395">
        <v>0.13974775819578777</v>
      </c>
      <c r="G398" s="142">
        <v>24292</v>
      </c>
      <c r="H398" s="395">
        <v>-0.25537197682616564</v>
      </c>
      <c r="I398" s="142"/>
      <c r="J398" s="150" t="s">
        <v>90</v>
      </c>
      <c r="K398" s="142"/>
      <c r="L398" s="150" t="s">
        <v>90</v>
      </c>
      <c r="M398" s="142"/>
      <c r="N398" s="150"/>
      <c r="O398" s="142"/>
      <c r="P398" s="150" t="s">
        <v>90</v>
      </c>
      <c r="Q398" s="142">
        <v>51945</v>
      </c>
      <c r="R398" s="395">
        <v>0.1650518099851972</v>
      </c>
      <c r="S398" s="142">
        <v>30988</v>
      </c>
      <c r="T398" s="395">
        <v>7.4330883372625056E-2</v>
      </c>
      <c r="U398" s="142">
        <v>3943</v>
      </c>
      <c r="V398" s="395">
        <v>-0.12221727515583258</v>
      </c>
      <c r="W398" s="142">
        <v>4255</v>
      </c>
      <c r="X398" s="395">
        <v>-4.6177986998430898E-2</v>
      </c>
      <c r="Y398" s="142">
        <v>10420</v>
      </c>
      <c r="Z398" s="395">
        <v>0.26517727051966977</v>
      </c>
      <c r="AA398" s="142">
        <v>321</v>
      </c>
      <c r="AB398" s="395">
        <v>-0.26712328767123283</v>
      </c>
      <c r="AC398" s="142">
        <v>8661</v>
      </c>
      <c r="AD398" s="395">
        <v>5.3009118541033518E-2</v>
      </c>
      <c r="AE398" s="142">
        <v>19843</v>
      </c>
      <c r="AF398" s="395">
        <v>0.42447954055994264</v>
      </c>
      <c r="AG398" s="142">
        <v>5170</v>
      </c>
      <c r="AH398" s="395">
        <v>5.1026631429152314E-2</v>
      </c>
      <c r="AI398" s="142">
        <v>14089</v>
      </c>
      <c r="AJ398" s="395">
        <v>0.17771462007857552</v>
      </c>
      <c r="AK398" s="142">
        <v>10300</v>
      </c>
      <c r="AL398" s="395">
        <v>0.15470852017937209</v>
      </c>
      <c r="AM398" s="142">
        <v>1666</v>
      </c>
      <c r="AN398" s="395">
        <v>0.2874806800618237</v>
      </c>
      <c r="AO398" s="142">
        <v>941</v>
      </c>
      <c r="AP398" s="395">
        <v>-0.37098930481283421</v>
      </c>
      <c r="AQ398" s="142"/>
      <c r="AR398" s="395" t="s">
        <v>90</v>
      </c>
      <c r="AS398" s="142"/>
      <c r="AT398" s="395" t="s">
        <v>90</v>
      </c>
      <c r="AU398" s="142">
        <v>648</v>
      </c>
      <c r="AV398" s="395">
        <v>0.69633507853403143</v>
      </c>
      <c r="AW398" s="142">
        <v>944</v>
      </c>
      <c r="AX398" s="395">
        <v>0.19493670886075942</v>
      </c>
      <c r="AY398" s="142">
        <v>182</v>
      </c>
      <c r="AZ398" s="395">
        <v>0.22147651006711411</v>
      </c>
      <c r="BA398" s="142">
        <v>347</v>
      </c>
      <c r="BB398" s="395">
        <v>2.0588235294117574E-2</v>
      </c>
    </row>
    <row r="399" spans="1:54" s="4" customFormat="1" hidden="1" outlineLevel="1" x14ac:dyDescent="0.25">
      <c r="A399" s="1"/>
      <c r="B399" s="53" t="s">
        <v>81</v>
      </c>
      <c r="C399" s="142">
        <v>186985</v>
      </c>
      <c r="D399" s="395">
        <v>0.33297926944024647</v>
      </c>
      <c r="E399" s="142">
        <v>148388</v>
      </c>
      <c r="F399" s="395">
        <v>0.27699417388834857</v>
      </c>
      <c r="G399" s="142">
        <v>38597</v>
      </c>
      <c r="H399" s="395">
        <v>0.60319833852544136</v>
      </c>
      <c r="I399" s="142"/>
      <c r="J399" s="150" t="s">
        <v>90</v>
      </c>
      <c r="K399" s="142"/>
      <c r="L399" s="150" t="s">
        <v>90</v>
      </c>
      <c r="M399" s="142"/>
      <c r="N399" s="150"/>
      <c r="O399" s="142"/>
      <c r="P399" s="150" t="s">
        <v>90</v>
      </c>
      <c r="Q399" s="142">
        <v>53080</v>
      </c>
      <c r="R399" s="395">
        <v>0.17602747313614708</v>
      </c>
      <c r="S399" s="142">
        <v>30502</v>
      </c>
      <c r="T399" s="395">
        <v>0.3100545462354507</v>
      </c>
      <c r="U399" s="142">
        <v>3234</v>
      </c>
      <c r="V399" s="395">
        <v>0.25934579439252325</v>
      </c>
      <c r="W399" s="142">
        <v>4704</v>
      </c>
      <c r="X399" s="395">
        <v>0.36426914153132262</v>
      </c>
      <c r="Y399" s="142">
        <v>18772</v>
      </c>
      <c r="Z399" s="395">
        <v>1.1661666282021694</v>
      </c>
      <c r="AA399" s="142">
        <v>434</v>
      </c>
      <c r="AB399" s="395">
        <v>4.8309178743961345E-2</v>
      </c>
      <c r="AC399" s="142">
        <v>10256</v>
      </c>
      <c r="AD399" s="395">
        <v>1.5948489351163886E-2</v>
      </c>
      <c r="AE399" s="142">
        <v>9804</v>
      </c>
      <c r="AF399" s="395">
        <v>0.15804394046775339</v>
      </c>
      <c r="AG399" s="142">
        <v>2905</v>
      </c>
      <c r="AH399" s="395">
        <v>0.38004750593824221</v>
      </c>
      <c r="AI399" s="142">
        <v>4181</v>
      </c>
      <c r="AJ399" s="395">
        <v>0.31065830721003129</v>
      </c>
      <c r="AK399" s="142">
        <v>6176</v>
      </c>
      <c r="AL399" s="395">
        <v>0.61337513061650983</v>
      </c>
      <c r="AM399" s="142">
        <v>1414</v>
      </c>
      <c r="AN399" s="395">
        <v>2.0938628158844841E-2</v>
      </c>
      <c r="AO399" s="142">
        <v>823</v>
      </c>
      <c r="AP399" s="395">
        <v>-0.15242018537590118</v>
      </c>
      <c r="AQ399" s="142"/>
      <c r="AR399" s="395" t="s">
        <v>90</v>
      </c>
      <c r="AS399" s="142"/>
      <c r="AT399" s="395" t="s">
        <v>90</v>
      </c>
      <c r="AU399" s="142">
        <v>523</v>
      </c>
      <c r="AV399" s="395">
        <v>-0.22403560830860536</v>
      </c>
      <c r="AW399" s="142">
        <v>386</v>
      </c>
      <c r="AX399" s="395">
        <v>-0.3577371048252912</v>
      </c>
      <c r="AY399" s="142">
        <v>180</v>
      </c>
      <c r="AZ399" s="395">
        <v>-2.1739130434782594E-2</v>
      </c>
      <c r="BA399" s="142">
        <v>967</v>
      </c>
      <c r="BB399" s="395">
        <v>2.6628787878787881</v>
      </c>
    </row>
    <row r="400" spans="1:54" s="4" customFormat="1" hidden="1" outlineLevel="1" x14ac:dyDescent="0.25">
      <c r="A400" s="1"/>
      <c r="B400" s="53" t="s">
        <v>82</v>
      </c>
      <c r="C400" s="142">
        <v>164419</v>
      </c>
      <c r="D400" s="395">
        <v>0.16891084885539609</v>
      </c>
      <c r="E400" s="142">
        <v>129415</v>
      </c>
      <c r="F400" s="395">
        <v>0.22924582066869292</v>
      </c>
      <c r="G400" s="142">
        <v>35004</v>
      </c>
      <c r="H400" s="395">
        <v>-1.0627473148671518E-2</v>
      </c>
      <c r="I400" s="142"/>
      <c r="J400" s="150" t="s">
        <v>90</v>
      </c>
      <c r="K400" s="142"/>
      <c r="L400" s="150" t="s">
        <v>90</v>
      </c>
      <c r="M400" s="142"/>
      <c r="N400" s="150"/>
      <c r="O400" s="142"/>
      <c r="P400" s="150" t="s">
        <v>90</v>
      </c>
      <c r="Q400" s="142">
        <v>74342</v>
      </c>
      <c r="R400" s="395">
        <v>0.23761008173933318</v>
      </c>
      <c r="S400" s="142">
        <v>21806</v>
      </c>
      <c r="T400" s="395">
        <v>0.12193867050833496</v>
      </c>
      <c r="U400" s="142">
        <v>3039</v>
      </c>
      <c r="V400" s="395">
        <v>0.19598583234946876</v>
      </c>
      <c r="W400" s="142">
        <v>3170</v>
      </c>
      <c r="X400" s="395">
        <v>0.42664266426642672</v>
      </c>
      <c r="Y400" s="142">
        <v>11511</v>
      </c>
      <c r="Z400" s="395">
        <v>0.32097773697498289</v>
      </c>
      <c r="AA400" s="142">
        <v>764</v>
      </c>
      <c r="AB400" s="395">
        <v>0.24227642276422756</v>
      </c>
      <c r="AC400" s="142">
        <v>7943</v>
      </c>
      <c r="AD400" s="395">
        <v>0.31267559081143603</v>
      </c>
      <c r="AE400" s="142">
        <v>142</v>
      </c>
      <c r="AF400" s="395">
        <v>8.3969465648854991E-2</v>
      </c>
      <c r="AG400" s="142">
        <v>33</v>
      </c>
      <c r="AH400" s="395">
        <v>-0.15384615384615385</v>
      </c>
      <c r="AI400" s="142">
        <v>7</v>
      </c>
      <c r="AJ400" s="395">
        <v>-0.46153846153846156</v>
      </c>
      <c r="AK400" s="142">
        <v>2844</v>
      </c>
      <c r="AL400" s="395">
        <v>1.0170212765957447</v>
      </c>
      <c r="AM400" s="142">
        <v>1326</v>
      </c>
      <c r="AN400" s="395">
        <v>-8.2987551867219955E-2</v>
      </c>
      <c r="AO400" s="142">
        <v>900</v>
      </c>
      <c r="AP400" s="395">
        <v>6.7114093959732557E-3</v>
      </c>
      <c r="AQ400" s="142"/>
      <c r="AR400" s="395" t="s">
        <v>90</v>
      </c>
      <c r="AS400" s="142"/>
      <c r="AT400" s="395" t="s">
        <v>90</v>
      </c>
      <c r="AU400" s="142">
        <v>563</v>
      </c>
      <c r="AV400" s="395">
        <v>0.21861471861471871</v>
      </c>
      <c r="AW400" s="142">
        <v>282</v>
      </c>
      <c r="AX400" s="395">
        <v>3.558718861210064E-3</v>
      </c>
      <c r="AY400" s="142">
        <v>260</v>
      </c>
      <c r="AZ400" s="395">
        <v>-5.7971014492753659E-2</v>
      </c>
      <c r="BA400" s="142">
        <v>329</v>
      </c>
      <c r="BB400" s="395">
        <v>0.23684210526315796</v>
      </c>
    </row>
    <row r="401" spans="1:54" s="4" customFormat="1" hidden="1" outlineLevel="1" x14ac:dyDescent="0.25">
      <c r="A401" s="1"/>
      <c r="B401" s="53" t="s">
        <v>83</v>
      </c>
      <c r="C401" s="142">
        <v>153021</v>
      </c>
      <c r="D401" s="395">
        <v>0.1447155809569407</v>
      </c>
      <c r="E401" s="142">
        <v>118551</v>
      </c>
      <c r="F401" s="395">
        <v>0.15054493929483015</v>
      </c>
      <c r="G401" s="142">
        <v>34470</v>
      </c>
      <c r="H401" s="395">
        <v>0.12511016091653882</v>
      </c>
      <c r="I401" s="142"/>
      <c r="J401" s="150" t="s">
        <v>90</v>
      </c>
      <c r="K401" s="142"/>
      <c r="L401" s="150" t="s">
        <v>90</v>
      </c>
      <c r="M401" s="142"/>
      <c r="N401" s="150"/>
      <c r="O401" s="142"/>
      <c r="P401" s="150" t="s">
        <v>90</v>
      </c>
      <c r="Q401" s="142">
        <v>69130</v>
      </c>
      <c r="R401" s="395">
        <v>7.8875085835570236E-2</v>
      </c>
      <c r="S401" s="142">
        <v>20810</v>
      </c>
      <c r="T401" s="395">
        <v>0.39299819265011049</v>
      </c>
      <c r="U401" s="142">
        <v>2958</v>
      </c>
      <c r="V401" s="395">
        <v>0.14695618456766191</v>
      </c>
      <c r="W401" s="142">
        <v>2746</v>
      </c>
      <c r="X401" s="395">
        <v>9.4459944200876889E-2</v>
      </c>
      <c r="Y401" s="142">
        <v>5440</v>
      </c>
      <c r="Z401" s="395">
        <v>-1.769591910436985E-2</v>
      </c>
      <c r="AA401" s="142">
        <v>575</v>
      </c>
      <c r="AB401" s="395">
        <v>-0.22402159244264508</v>
      </c>
      <c r="AC401" s="142">
        <v>10007</v>
      </c>
      <c r="AD401" s="395">
        <v>0.28624678663239078</v>
      </c>
      <c r="AE401" s="142">
        <v>85</v>
      </c>
      <c r="AF401" s="395">
        <v>-0.7068965517241379</v>
      </c>
      <c r="AG401" s="142">
        <v>40</v>
      </c>
      <c r="AH401" s="395">
        <v>0.17647058823529416</v>
      </c>
      <c r="AI401" s="142">
        <v>2</v>
      </c>
      <c r="AJ401" s="395">
        <v>-0.75</v>
      </c>
      <c r="AK401" s="142">
        <v>3474</v>
      </c>
      <c r="AL401" s="395">
        <v>1.4708392603129443</v>
      </c>
      <c r="AM401" s="142">
        <v>1130</v>
      </c>
      <c r="AN401" s="395">
        <v>0.20985010706638119</v>
      </c>
      <c r="AO401" s="142">
        <v>612</v>
      </c>
      <c r="AP401" s="395">
        <v>-0.13559322033898302</v>
      </c>
      <c r="AQ401" s="142"/>
      <c r="AR401" s="395" t="s">
        <v>90</v>
      </c>
      <c r="AS401" s="142"/>
      <c r="AT401" s="395" t="s">
        <v>90</v>
      </c>
      <c r="AU401" s="142">
        <v>442</v>
      </c>
      <c r="AV401" s="395">
        <v>-6.5539112050739923E-2</v>
      </c>
      <c r="AW401" s="142">
        <v>447</v>
      </c>
      <c r="AX401" s="395">
        <v>0.30320699708454812</v>
      </c>
      <c r="AY401" s="142">
        <v>223</v>
      </c>
      <c r="AZ401" s="395">
        <v>-0.21754385964912282</v>
      </c>
      <c r="BA401" s="142">
        <v>292</v>
      </c>
      <c r="BB401" s="395">
        <v>-5.5016181229773475E-2</v>
      </c>
    </row>
    <row r="402" spans="1:54" s="4" customFormat="1" hidden="1" outlineLevel="1" x14ac:dyDescent="0.25">
      <c r="A402" s="1"/>
      <c r="B402" s="53" t="s">
        <v>84</v>
      </c>
      <c r="C402" s="142">
        <v>201254</v>
      </c>
      <c r="D402" s="395">
        <v>0.281121890357243</v>
      </c>
      <c r="E402" s="142">
        <v>154433</v>
      </c>
      <c r="F402" s="395">
        <v>0.34690121927820128</v>
      </c>
      <c r="G402" s="142">
        <v>46821</v>
      </c>
      <c r="H402" s="395">
        <v>0.10338407880473199</v>
      </c>
      <c r="I402" s="142"/>
      <c r="J402" s="150" t="s">
        <v>90</v>
      </c>
      <c r="K402" s="142"/>
      <c r="L402" s="150" t="s">
        <v>90</v>
      </c>
      <c r="M402" s="142"/>
      <c r="N402" s="150"/>
      <c r="O402" s="142"/>
      <c r="P402" s="150" t="s">
        <v>90</v>
      </c>
      <c r="Q402" s="142">
        <v>95773</v>
      </c>
      <c r="R402" s="395">
        <v>0.32356274184632383</v>
      </c>
      <c r="S402" s="142">
        <v>23004</v>
      </c>
      <c r="T402" s="395">
        <v>0.4222826758995919</v>
      </c>
      <c r="U402" s="142">
        <v>4418</v>
      </c>
      <c r="V402" s="395">
        <v>0.51821305841924392</v>
      </c>
      <c r="W402" s="142">
        <v>5795</v>
      </c>
      <c r="X402" s="395">
        <v>0.28691983122362874</v>
      </c>
      <c r="Y402" s="142">
        <v>5719</v>
      </c>
      <c r="Z402" s="395">
        <v>0.38474576271186445</v>
      </c>
      <c r="AA402" s="142">
        <v>405</v>
      </c>
      <c r="AB402" s="395">
        <v>-0.36220472440944884</v>
      </c>
      <c r="AC402" s="142">
        <v>10620</v>
      </c>
      <c r="AD402" s="395">
        <v>0.3904163393558524</v>
      </c>
      <c r="AE402" s="142">
        <v>84</v>
      </c>
      <c r="AF402" s="395">
        <v>-0.64853556485355646</v>
      </c>
      <c r="AG402" s="142">
        <v>22</v>
      </c>
      <c r="AH402" s="395">
        <v>-0.46341463414634143</v>
      </c>
      <c r="AI402" s="142">
        <v>24</v>
      </c>
      <c r="AJ402" s="395">
        <v>-0.38461538461538458</v>
      </c>
      <c r="AK402" s="142">
        <v>4316</v>
      </c>
      <c r="AL402" s="395">
        <v>1.2088024564994884</v>
      </c>
      <c r="AM402" s="142">
        <v>1547</v>
      </c>
      <c r="AN402" s="395">
        <v>0.34404865334491741</v>
      </c>
      <c r="AO402" s="142">
        <v>763</v>
      </c>
      <c r="AP402" s="395">
        <v>-6.951219512195117E-2</v>
      </c>
      <c r="AQ402" s="142"/>
      <c r="AR402" s="395" t="s">
        <v>90</v>
      </c>
      <c r="AS402" s="142"/>
      <c r="AT402" s="395" t="s">
        <v>90</v>
      </c>
      <c r="AU402" s="142">
        <v>564</v>
      </c>
      <c r="AV402" s="395">
        <v>-0.23577235772357719</v>
      </c>
      <c r="AW402" s="142">
        <v>573</v>
      </c>
      <c r="AX402" s="395">
        <v>0.56986301369863024</v>
      </c>
      <c r="AY402" s="142">
        <v>285</v>
      </c>
      <c r="AZ402" s="395">
        <v>-0.34931506849315064</v>
      </c>
      <c r="BA402" s="142">
        <v>412</v>
      </c>
      <c r="BB402" s="395">
        <v>0.10160427807486627</v>
      </c>
    </row>
    <row r="403" spans="1:54" s="4" customFormat="1" hidden="1" outlineLevel="1" x14ac:dyDescent="0.25">
      <c r="A403" s="1"/>
      <c r="B403" s="53" t="s">
        <v>85</v>
      </c>
      <c r="C403" s="142">
        <v>195609</v>
      </c>
      <c r="D403" s="395">
        <v>0.15126421357440489</v>
      </c>
      <c r="E403" s="142">
        <v>134136</v>
      </c>
      <c r="F403" s="395">
        <v>0.14178704279062648</v>
      </c>
      <c r="G403" s="142">
        <v>61473</v>
      </c>
      <c r="H403" s="395">
        <v>0.17249995231646609</v>
      </c>
      <c r="I403" s="142"/>
      <c r="J403" s="150" t="s">
        <v>90</v>
      </c>
      <c r="K403" s="142"/>
      <c r="L403" s="150" t="s">
        <v>90</v>
      </c>
      <c r="M403" s="142"/>
      <c r="N403" s="150"/>
      <c r="O403" s="142"/>
      <c r="P403" s="150" t="s">
        <v>90</v>
      </c>
      <c r="Q403" s="142">
        <v>70714</v>
      </c>
      <c r="R403" s="395">
        <v>4.0323725685076361E-3</v>
      </c>
      <c r="S403" s="142">
        <v>21058</v>
      </c>
      <c r="T403" s="395">
        <v>0.18403148720832152</v>
      </c>
      <c r="U403" s="142">
        <v>3527</v>
      </c>
      <c r="V403" s="395">
        <v>0.54896794027228801</v>
      </c>
      <c r="W403" s="142">
        <v>4756</v>
      </c>
      <c r="X403" s="395">
        <v>0.1418967587034814</v>
      </c>
      <c r="Y403" s="142">
        <v>9415</v>
      </c>
      <c r="Z403" s="395">
        <v>0.56577415599534353</v>
      </c>
      <c r="AA403" s="142">
        <v>393</v>
      </c>
      <c r="AB403" s="395">
        <v>-0.33726812816188867</v>
      </c>
      <c r="AC403" s="142">
        <v>17459</v>
      </c>
      <c r="AD403" s="395">
        <v>0.67295898811805288</v>
      </c>
      <c r="AE403" s="142">
        <v>116</v>
      </c>
      <c r="AF403" s="395">
        <v>-0.52459016393442626</v>
      </c>
      <c r="AG403" s="142">
        <v>11</v>
      </c>
      <c r="AH403" s="395">
        <v>2.6666666666666665</v>
      </c>
      <c r="AI403" s="142">
        <v>36</v>
      </c>
      <c r="AJ403" s="395">
        <v>1.25</v>
      </c>
      <c r="AK403" s="142">
        <v>2762</v>
      </c>
      <c r="AL403" s="395">
        <v>0.87381275440976935</v>
      </c>
      <c r="AM403" s="142">
        <v>1316</v>
      </c>
      <c r="AN403" s="395">
        <v>5.8728881737731387E-2</v>
      </c>
      <c r="AO403" s="142">
        <v>665</v>
      </c>
      <c r="AP403" s="395">
        <v>-0.19588875453446186</v>
      </c>
      <c r="AQ403" s="142"/>
      <c r="AR403" s="395" t="s">
        <v>90</v>
      </c>
      <c r="AS403" s="142"/>
      <c r="AT403" s="395" t="s">
        <v>90</v>
      </c>
      <c r="AU403" s="142">
        <v>803</v>
      </c>
      <c r="AV403" s="395">
        <v>-2.311435523114358E-2</v>
      </c>
      <c r="AW403" s="142">
        <v>323</v>
      </c>
      <c r="AX403" s="395">
        <v>-0.26086956521739135</v>
      </c>
      <c r="AY403" s="142">
        <v>266</v>
      </c>
      <c r="AZ403" s="395">
        <v>0.14655172413793105</v>
      </c>
      <c r="BA403" s="142">
        <v>463</v>
      </c>
      <c r="BB403" s="395">
        <v>0.2446236559139785</v>
      </c>
    </row>
    <row r="404" spans="1:54" s="4" customFormat="1" hidden="1" outlineLevel="1" x14ac:dyDescent="0.25">
      <c r="A404" s="1"/>
      <c r="B404" s="53" t="s">
        <v>86</v>
      </c>
      <c r="C404" s="142">
        <v>177506</v>
      </c>
      <c r="D404" s="395">
        <v>0.10914214660176591</v>
      </c>
      <c r="E404" s="142">
        <v>131620</v>
      </c>
      <c r="F404" s="395">
        <v>0.12264480855673354</v>
      </c>
      <c r="G404" s="142">
        <v>45886</v>
      </c>
      <c r="H404" s="395">
        <v>7.2152904341324264E-2</v>
      </c>
      <c r="I404" s="142"/>
      <c r="J404" s="150" t="s">
        <v>90</v>
      </c>
      <c r="K404" s="142"/>
      <c r="L404" s="150" t="s">
        <v>90</v>
      </c>
      <c r="M404" s="142"/>
      <c r="N404" s="150"/>
      <c r="O404" s="142"/>
      <c r="P404" s="150" t="s">
        <v>90</v>
      </c>
      <c r="Q404" s="142">
        <v>76975</v>
      </c>
      <c r="R404" s="395">
        <v>5.4076630241283841E-2</v>
      </c>
      <c r="S404" s="142">
        <v>21774</v>
      </c>
      <c r="T404" s="395">
        <v>0.19218134034165568</v>
      </c>
      <c r="U404" s="142">
        <v>3090</v>
      </c>
      <c r="V404" s="395">
        <v>0.2439613526570048</v>
      </c>
      <c r="W404" s="142">
        <v>4424</v>
      </c>
      <c r="X404" s="395">
        <v>0.38466353677621279</v>
      </c>
      <c r="Y404" s="142">
        <v>5240</v>
      </c>
      <c r="Z404" s="395">
        <v>4.9679487179487225E-2</v>
      </c>
      <c r="AA404" s="142">
        <v>584</v>
      </c>
      <c r="AB404" s="395">
        <v>0.22947368421052627</v>
      </c>
      <c r="AC404" s="142">
        <v>12032</v>
      </c>
      <c r="AD404" s="395">
        <v>0.42880893005581289</v>
      </c>
      <c r="AE404" s="142">
        <v>119</v>
      </c>
      <c r="AF404" s="395">
        <v>-0.63043478260869568</v>
      </c>
      <c r="AG404" s="142">
        <v>111</v>
      </c>
      <c r="AH404" s="395">
        <v>6.9285714285714288</v>
      </c>
      <c r="AI404" s="142">
        <v>6</v>
      </c>
      <c r="AJ404" s="395">
        <v>-0.7</v>
      </c>
      <c r="AK404" s="142">
        <v>3258</v>
      </c>
      <c r="AL404" s="395">
        <v>0.75255513717052169</v>
      </c>
      <c r="AM404" s="142">
        <v>1831</v>
      </c>
      <c r="AN404" s="395">
        <v>0.38397581254724122</v>
      </c>
      <c r="AO404" s="142">
        <v>730</v>
      </c>
      <c r="AP404" s="395">
        <v>-9.8765432098765427E-2</v>
      </c>
      <c r="AQ404" s="142"/>
      <c r="AR404" s="395" t="s">
        <v>90</v>
      </c>
      <c r="AS404" s="142"/>
      <c r="AT404" s="395" t="s">
        <v>90</v>
      </c>
      <c r="AU404" s="142">
        <v>567</v>
      </c>
      <c r="AV404" s="395">
        <v>-0.2645914396887159</v>
      </c>
      <c r="AW404" s="142">
        <v>277</v>
      </c>
      <c r="AX404" s="395">
        <v>-0.51742160278745652</v>
      </c>
      <c r="AY404" s="142">
        <v>254</v>
      </c>
      <c r="AZ404" s="395">
        <v>6.2761506276150625E-2</v>
      </c>
      <c r="BA404" s="142">
        <v>290</v>
      </c>
      <c r="BB404" s="395">
        <v>-0.16905444126074498</v>
      </c>
    </row>
    <row r="405" spans="1:54" s="4" customFormat="1" hidden="1" outlineLevel="1" x14ac:dyDescent="0.25">
      <c r="A405" s="1"/>
      <c r="B405" s="53" t="s">
        <v>87</v>
      </c>
      <c r="C405" s="142">
        <v>189972</v>
      </c>
      <c r="D405" s="395">
        <v>0.15789986956468738</v>
      </c>
      <c r="E405" s="142">
        <v>148528</v>
      </c>
      <c r="F405" s="395">
        <v>0.15979510244877559</v>
      </c>
      <c r="G405" s="142">
        <v>41444</v>
      </c>
      <c r="H405" s="395">
        <v>0.15115826898505635</v>
      </c>
      <c r="I405" s="142"/>
      <c r="J405" s="150" t="s">
        <v>90</v>
      </c>
      <c r="K405" s="142"/>
      <c r="L405" s="150" t="s">
        <v>90</v>
      </c>
      <c r="M405" s="142"/>
      <c r="N405" s="150"/>
      <c r="O405" s="142"/>
      <c r="P405" s="150" t="s">
        <v>90</v>
      </c>
      <c r="Q405" s="142">
        <v>69872</v>
      </c>
      <c r="R405" s="395">
        <v>8.2078919655578231E-2</v>
      </c>
      <c r="S405" s="142">
        <v>26878</v>
      </c>
      <c r="T405" s="395">
        <v>0.22775443084231672</v>
      </c>
      <c r="U405" s="142">
        <v>4364</v>
      </c>
      <c r="V405" s="395">
        <v>0.31962503779860896</v>
      </c>
      <c r="W405" s="142">
        <v>3960</v>
      </c>
      <c r="X405" s="395">
        <v>1.5174506828528056E-3</v>
      </c>
      <c r="Y405" s="142">
        <v>6747</v>
      </c>
      <c r="Z405" s="395">
        <v>5.3231345613487413E-2</v>
      </c>
      <c r="AA405" s="142">
        <v>615</v>
      </c>
      <c r="AB405" s="395">
        <v>0.38513513513513509</v>
      </c>
      <c r="AC405" s="142">
        <v>10162</v>
      </c>
      <c r="AD405" s="395">
        <v>0.25224892174984603</v>
      </c>
      <c r="AE405" s="142">
        <v>8321</v>
      </c>
      <c r="AF405" s="395">
        <v>0.18263217737350756</v>
      </c>
      <c r="AG405" s="142">
        <v>2156</v>
      </c>
      <c r="AH405" s="395">
        <v>0.68833202819107275</v>
      </c>
      <c r="AI405" s="142">
        <v>4102</v>
      </c>
      <c r="AJ405" s="395">
        <v>0.54559155990957042</v>
      </c>
      <c r="AK405" s="142">
        <v>6419</v>
      </c>
      <c r="AL405" s="395">
        <v>0.69456177402323127</v>
      </c>
      <c r="AM405" s="142">
        <v>1452</v>
      </c>
      <c r="AN405" s="395">
        <v>-0.16551724137931034</v>
      </c>
      <c r="AO405" s="142">
        <v>1041</v>
      </c>
      <c r="AP405" s="395">
        <v>8.2120582120582153E-2</v>
      </c>
      <c r="AQ405" s="142"/>
      <c r="AR405" s="395" t="s">
        <v>90</v>
      </c>
      <c r="AS405" s="142"/>
      <c r="AT405" s="395" t="s">
        <v>90</v>
      </c>
      <c r="AU405" s="142">
        <v>808</v>
      </c>
      <c r="AV405" s="395">
        <v>0.79555555555555557</v>
      </c>
      <c r="AW405" s="142">
        <v>343</v>
      </c>
      <c r="AX405" s="395">
        <v>-0.5522193211488251</v>
      </c>
      <c r="AY405" s="142">
        <v>218</v>
      </c>
      <c r="AZ405" s="395">
        <v>-0.28990228013029318</v>
      </c>
      <c r="BA405" s="142">
        <v>524</v>
      </c>
      <c r="BB405" s="395">
        <v>0.64779874213836486</v>
      </c>
    </row>
    <row r="406" spans="1:54" s="4" customFormat="1" hidden="1" outlineLevel="1" x14ac:dyDescent="0.25">
      <c r="A406" s="1"/>
      <c r="B406" s="53" t="s">
        <v>88</v>
      </c>
      <c r="C406" s="142">
        <v>201819</v>
      </c>
      <c r="D406" s="395">
        <v>0.17046733091297139</v>
      </c>
      <c r="E406" s="142">
        <v>173775</v>
      </c>
      <c r="F406" s="395">
        <v>0.18254508336168773</v>
      </c>
      <c r="G406" s="142">
        <v>28044</v>
      </c>
      <c r="H406" s="395">
        <v>0.10080075365049468</v>
      </c>
      <c r="I406" s="142"/>
      <c r="J406" s="150" t="s">
        <v>90</v>
      </c>
      <c r="K406" s="142"/>
      <c r="L406" s="150" t="s">
        <v>90</v>
      </c>
      <c r="M406" s="142"/>
      <c r="N406" s="150"/>
      <c r="O406" s="142"/>
      <c r="P406" s="150" t="s">
        <v>90</v>
      </c>
      <c r="Q406" s="142">
        <v>55066</v>
      </c>
      <c r="R406" s="395">
        <v>7.0385848964914066E-2</v>
      </c>
      <c r="S406" s="142">
        <v>36711</v>
      </c>
      <c r="T406" s="395">
        <v>0.17055672469867988</v>
      </c>
      <c r="U406" s="142">
        <v>3154</v>
      </c>
      <c r="V406" s="395">
        <v>5.981182795698925E-2</v>
      </c>
      <c r="W406" s="142">
        <v>5007</v>
      </c>
      <c r="X406" s="395">
        <v>0.1912919343326196</v>
      </c>
      <c r="Y406" s="142">
        <v>5129</v>
      </c>
      <c r="Z406" s="395">
        <v>0.30608607079195305</v>
      </c>
      <c r="AA406" s="142">
        <v>216</v>
      </c>
      <c r="AB406" s="395">
        <v>-0.44473007712082258</v>
      </c>
      <c r="AC406" s="142">
        <v>6950</v>
      </c>
      <c r="AD406" s="395">
        <v>0.216097987751531</v>
      </c>
      <c r="AE406" s="142">
        <v>21615</v>
      </c>
      <c r="AF406" s="395">
        <v>0.33690004948045527</v>
      </c>
      <c r="AG406" s="142">
        <v>4621</v>
      </c>
      <c r="AH406" s="395">
        <v>-6.2106758676679474E-2</v>
      </c>
      <c r="AI406" s="142">
        <v>19802</v>
      </c>
      <c r="AJ406" s="395">
        <v>0.7125313499956758</v>
      </c>
      <c r="AK406" s="142">
        <v>9987</v>
      </c>
      <c r="AL406" s="395">
        <v>9.7955145118733489E-2</v>
      </c>
      <c r="AM406" s="142">
        <v>1616</v>
      </c>
      <c r="AN406" s="395">
        <v>-0.1565762004175365</v>
      </c>
      <c r="AO406" s="142">
        <v>2232</v>
      </c>
      <c r="AP406" s="395">
        <v>0.38805970149253732</v>
      </c>
      <c r="AQ406" s="142"/>
      <c r="AR406" s="395" t="s">
        <v>90</v>
      </c>
      <c r="AS406" s="142"/>
      <c r="AT406" s="395" t="s">
        <v>90</v>
      </c>
      <c r="AU406" s="142">
        <v>807</v>
      </c>
      <c r="AV406" s="395">
        <v>0.84246575342465757</v>
      </c>
      <c r="AW406" s="142">
        <v>341</v>
      </c>
      <c r="AX406" s="395">
        <v>-1.729106628242072E-2</v>
      </c>
      <c r="AY406" s="142">
        <v>144</v>
      </c>
      <c r="AZ406" s="395">
        <v>-0.59663865546218486</v>
      </c>
      <c r="BA406" s="142">
        <v>288</v>
      </c>
      <c r="BB406" s="395">
        <v>-0.24804177545691908</v>
      </c>
    </row>
    <row r="407" spans="1:54" s="4" customFormat="1" hidden="1" outlineLevel="1" x14ac:dyDescent="0.25">
      <c r="A407" s="1"/>
      <c r="B407" s="53" t="s">
        <v>89</v>
      </c>
      <c r="C407" s="142">
        <v>202141</v>
      </c>
      <c r="D407" s="395">
        <v>0.19509642785351944</v>
      </c>
      <c r="E407" s="142">
        <v>174419</v>
      </c>
      <c r="F407" s="395">
        <v>0.23182479483593932</v>
      </c>
      <c r="G407" s="142">
        <v>27722</v>
      </c>
      <c r="H407" s="395">
        <v>6.3162480034848478E-3</v>
      </c>
      <c r="I407" s="142"/>
      <c r="J407" s="150" t="s">
        <v>90</v>
      </c>
      <c r="K407" s="142"/>
      <c r="L407" s="150" t="s">
        <v>90</v>
      </c>
      <c r="M407" s="142"/>
      <c r="N407" s="150"/>
      <c r="O407" s="142"/>
      <c r="P407" s="150" t="s">
        <v>90</v>
      </c>
      <c r="Q407" s="142">
        <v>58676</v>
      </c>
      <c r="R407" s="395">
        <v>0.23214548203523666</v>
      </c>
      <c r="S407" s="142">
        <v>35903</v>
      </c>
      <c r="T407" s="395">
        <v>0.25887096774193541</v>
      </c>
      <c r="U407" s="142">
        <v>3811</v>
      </c>
      <c r="V407" s="395">
        <v>6.5417948001118331E-2</v>
      </c>
      <c r="W407" s="142">
        <v>6335</v>
      </c>
      <c r="X407" s="395">
        <v>0.82617469011242428</v>
      </c>
      <c r="Y407" s="142">
        <v>7644</v>
      </c>
      <c r="Z407" s="395">
        <v>6.2552126772310368E-2</v>
      </c>
      <c r="AA407" s="142">
        <v>138</v>
      </c>
      <c r="AB407" s="395">
        <v>-0.62803234501347704</v>
      </c>
      <c r="AC407" s="142">
        <v>8586</v>
      </c>
      <c r="AD407" s="395">
        <v>0.2421875</v>
      </c>
      <c r="AE407" s="142">
        <v>16604</v>
      </c>
      <c r="AF407" s="395">
        <v>9.2224707275358586E-2</v>
      </c>
      <c r="AG407" s="142">
        <v>3207</v>
      </c>
      <c r="AH407" s="395">
        <v>-0.23606479275845638</v>
      </c>
      <c r="AI407" s="142">
        <v>18115</v>
      </c>
      <c r="AJ407" s="395">
        <v>0.6508703180534039</v>
      </c>
      <c r="AK407" s="142">
        <v>9595</v>
      </c>
      <c r="AL407" s="395">
        <v>0.10694508537148129</v>
      </c>
      <c r="AM407" s="142">
        <v>2150</v>
      </c>
      <c r="AN407" s="395">
        <v>0.14240170031880983</v>
      </c>
      <c r="AO407" s="142">
        <v>1755</v>
      </c>
      <c r="AP407" s="395">
        <v>0.32653061224489788</v>
      </c>
      <c r="AQ407" s="142"/>
      <c r="AR407" s="395" t="s">
        <v>90</v>
      </c>
      <c r="AS407" s="142"/>
      <c r="AT407" s="395" t="s">
        <v>90</v>
      </c>
      <c r="AU407" s="142">
        <v>1049</v>
      </c>
      <c r="AV407" s="395">
        <v>0.48163841807909602</v>
      </c>
      <c r="AW407" s="142">
        <v>338</v>
      </c>
      <c r="AX407" s="395">
        <v>-0.25055432372505548</v>
      </c>
      <c r="AY407" s="142">
        <v>177</v>
      </c>
      <c r="AZ407" s="395">
        <v>0.28260869565217384</v>
      </c>
      <c r="BA407" s="142">
        <v>264</v>
      </c>
      <c r="BB407" s="395">
        <v>-0.18518518518518523</v>
      </c>
    </row>
    <row r="408" spans="1:54" s="4" customFormat="1" ht="15.75" collapsed="1" x14ac:dyDescent="0.25">
      <c r="A408" s="390">
        <v>420189</v>
      </c>
      <c r="B408" s="65">
        <v>1987</v>
      </c>
      <c r="C408" s="66">
        <v>2236061</v>
      </c>
      <c r="D408" s="151">
        <v>0.18073583815700411</v>
      </c>
      <c r="E408" s="66">
        <v>1811913</v>
      </c>
      <c r="F408" s="151">
        <v>0.20273575781633246</v>
      </c>
      <c r="G408" s="66">
        <v>424148</v>
      </c>
      <c r="H408" s="151">
        <v>9.5160511550686389E-2</v>
      </c>
      <c r="I408" s="66"/>
      <c r="J408" s="151" t="s">
        <v>90</v>
      </c>
      <c r="K408" s="66"/>
      <c r="L408" s="151" t="s">
        <v>90</v>
      </c>
      <c r="M408" s="66"/>
      <c r="N408" s="151"/>
      <c r="O408" s="66"/>
      <c r="P408" s="151" t="s">
        <v>90</v>
      </c>
      <c r="Q408" s="66">
        <v>788191</v>
      </c>
      <c r="R408" s="151">
        <v>0.16289750981879125</v>
      </c>
      <c r="S408" s="66">
        <v>331052</v>
      </c>
      <c r="T408" s="151">
        <v>0.19806168867593366</v>
      </c>
      <c r="U408" s="66">
        <v>44943</v>
      </c>
      <c r="V408" s="151">
        <v>0.19348328332049824</v>
      </c>
      <c r="W408" s="66">
        <v>55051</v>
      </c>
      <c r="X408" s="151">
        <v>0.20959307435401642</v>
      </c>
      <c r="Y408" s="66">
        <v>101868</v>
      </c>
      <c r="Z408" s="151">
        <v>0.35478980197098053</v>
      </c>
      <c r="AA408" s="66">
        <v>5286</v>
      </c>
      <c r="AB408" s="151">
        <v>-0.18751921303412233</v>
      </c>
      <c r="AC408" s="66">
        <v>122789</v>
      </c>
      <c r="AD408" s="151">
        <v>0.29434149221006467</v>
      </c>
      <c r="AE408" s="66">
        <v>112230</v>
      </c>
      <c r="AF408" s="151">
        <v>0.25550956482828058</v>
      </c>
      <c r="AG408" s="66">
        <v>27308</v>
      </c>
      <c r="AH408" s="151">
        <v>4.8942042318307344E-3</v>
      </c>
      <c r="AI408" s="66">
        <v>87211</v>
      </c>
      <c r="AJ408" s="151">
        <v>0.39700770499943938</v>
      </c>
      <c r="AK408" s="66">
        <v>80770</v>
      </c>
      <c r="AL408" s="151">
        <v>0.39167442020745025</v>
      </c>
      <c r="AM408" s="66">
        <v>18541</v>
      </c>
      <c r="AN408" s="151">
        <v>0.12711246200607906</v>
      </c>
      <c r="AO408" s="66">
        <v>13309</v>
      </c>
      <c r="AP408" s="151">
        <v>-1.725172517251683E-3</v>
      </c>
      <c r="AQ408" s="66"/>
      <c r="AR408" s="151" t="s">
        <v>90</v>
      </c>
      <c r="AS408" s="66"/>
      <c r="AT408" s="151" t="s">
        <v>90</v>
      </c>
      <c r="AU408" s="66">
        <v>8061</v>
      </c>
      <c r="AV408" s="151">
        <v>0.169447265341651</v>
      </c>
      <c r="AW408" s="66">
        <v>5790</v>
      </c>
      <c r="AX408" s="151">
        <v>-0.20944838885854722</v>
      </c>
      <c r="AY408" s="66">
        <v>2562</v>
      </c>
      <c r="AZ408" s="151">
        <v>-0.11898211829436034</v>
      </c>
      <c r="BA408" s="66">
        <v>4833</v>
      </c>
      <c r="BB408" s="151">
        <v>0.23290816326530606</v>
      </c>
    </row>
    <row r="409" spans="1:54" s="4" customFormat="1" hidden="1" outlineLevel="1" x14ac:dyDescent="0.25">
      <c r="A409" s="1"/>
      <c r="B409" s="53" t="s">
        <v>78</v>
      </c>
      <c r="C409" s="142">
        <v>160846</v>
      </c>
      <c r="D409" s="395">
        <v>0.12048763497039361</v>
      </c>
      <c r="E409" s="142">
        <v>141237</v>
      </c>
      <c r="F409" s="395">
        <v>0.11893048128342243</v>
      </c>
      <c r="G409" s="142">
        <v>19609</v>
      </c>
      <c r="H409" s="395">
        <v>0.13183261183261186</v>
      </c>
      <c r="I409" s="142"/>
      <c r="J409" s="150" t="s">
        <v>90</v>
      </c>
      <c r="K409" s="142"/>
      <c r="L409" s="150" t="s">
        <v>90</v>
      </c>
      <c r="M409" s="142"/>
      <c r="N409" s="150"/>
      <c r="O409" s="142"/>
      <c r="P409" s="150" t="s">
        <v>90</v>
      </c>
      <c r="Q409" s="142">
        <v>43569</v>
      </c>
      <c r="R409" s="395">
        <v>7.2098230763552262E-2</v>
      </c>
      <c r="S409" s="142">
        <v>30929</v>
      </c>
      <c r="T409" s="395">
        <v>0.12203881734083066</v>
      </c>
      <c r="U409" s="142">
        <v>4088</v>
      </c>
      <c r="V409" s="395">
        <v>0.4189517528635891</v>
      </c>
      <c r="W409" s="142">
        <v>4774</v>
      </c>
      <c r="X409" s="395">
        <v>7.5225225225225234E-2</v>
      </c>
      <c r="Y409" s="142">
        <v>4440</v>
      </c>
      <c r="Z409" s="395">
        <v>-5.8524173027989845E-2</v>
      </c>
      <c r="AA409" s="142">
        <v>514</v>
      </c>
      <c r="AB409" s="395">
        <v>3.145161290322581</v>
      </c>
      <c r="AC409" s="142">
        <v>8533</v>
      </c>
      <c r="AD409" s="395">
        <v>-0.17363935696300603</v>
      </c>
      <c r="AE409" s="142">
        <v>14189</v>
      </c>
      <c r="AF409" s="395">
        <v>0.18547915448241281</v>
      </c>
      <c r="AG409" s="142">
        <v>4729</v>
      </c>
      <c r="AH409" s="395">
        <v>0.11533018867924527</v>
      </c>
      <c r="AI409" s="142">
        <v>12188</v>
      </c>
      <c r="AJ409" s="395">
        <v>0.49803343166175029</v>
      </c>
      <c r="AK409" s="142">
        <v>7872</v>
      </c>
      <c r="AL409" s="395">
        <v>0.20717681337218208</v>
      </c>
      <c r="AM409" s="142">
        <v>1144</v>
      </c>
      <c r="AN409" s="395">
        <v>0.21443736730360929</v>
      </c>
      <c r="AO409" s="142">
        <v>1482</v>
      </c>
      <c r="AP409" s="395">
        <v>0.16235294117647059</v>
      </c>
      <c r="AQ409" s="142"/>
      <c r="AR409" s="395" t="s">
        <v>90</v>
      </c>
      <c r="AS409" s="142"/>
      <c r="AT409" s="395" t="s">
        <v>90</v>
      </c>
      <c r="AU409" s="142">
        <v>654</v>
      </c>
      <c r="AV409" s="395">
        <v>0.31854838709677424</v>
      </c>
      <c r="AW409" s="142">
        <v>1298</v>
      </c>
      <c r="AX409" s="395">
        <v>0.17148014440433212</v>
      </c>
      <c r="AY409" s="142">
        <v>150</v>
      </c>
      <c r="AZ409" s="395">
        <v>-0.46808510638297873</v>
      </c>
      <c r="BA409" s="142">
        <v>351</v>
      </c>
      <c r="BB409" s="395">
        <v>-9.9999999999999978E-2</v>
      </c>
    </row>
    <row r="410" spans="1:54" s="4" customFormat="1" hidden="1" outlineLevel="1" x14ac:dyDescent="0.25">
      <c r="A410" s="1"/>
      <c r="B410" s="53" t="s">
        <v>79</v>
      </c>
      <c r="C410" s="142">
        <v>148171</v>
      </c>
      <c r="D410" s="395">
        <v>6.676890069619934E-2</v>
      </c>
      <c r="E410" s="142">
        <v>129889</v>
      </c>
      <c r="F410" s="395">
        <v>7.9942464705588856E-2</v>
      </c>
      <c r="G410" s="142">
        <v>18282</v>
      </c>
      <c r="H410" s="395">
        <v>-1.8310691080921426E-2</v>
      </c>
      <c r="I410" s="142"/>
      <c r="J410" s="150" t="s">
        <v>90</v>
      </c>
      <c r="K410" s="142"/>
      <c r="L410" s="150" t="s">
        <v>90</v>
      </c>
      <c r="M410" s="142"/>
      <c r="N410" s="150"/>
      <c r="O410" s="142"/>
      <c r="P410" s="150" t="s">
        <v>90</v>
      </c>
      <c r="Q410" s="142">
        <v>40893</v>
      </c>
      <c r="R410" s="395">
        <v>0.11522308279698912</v>
      </c>
      <c r="S410" s="142">
        <v>24895</v>
      </c>
      <c r="T410" s="395">
        <v>7.0792880258898627E-3</v>
      </c>
      <c r="U410" s="142">
        <v>3858</v>
      </c>
      <c r="V410" s="395">
        <v>0.36566371681415921</v>
      </c>
      <c r="W410" s="142">
        <v>4609</v>
      </c>
      <c r="X410" s="395">
        <v>-0.10988798764001551</v>
      </c>
      <c r="Y410" s="142">
        <v>6935</v>
      </c>
      <c r="Z410" s="395">
        <v>-0.11180840163934425</v>
      </c>
      <c r="AA410" s="142">
        <v>877</v>
      </c>
      <c r="AB410" s="395">
        <v>10.101265822784811</v>
      </c>
      <c r="AC410" s="142">
        <v>6945</v>
      </c>
      <c r="AD410" s="395">
        <v>-0.12233034247440921</v>
      </c>
      <c r="AE410" s="142">
        <v>13173</v>
      </c>
      <c r="AF410" s="395">
        <v>0.18323901913230944</v>
      </c>
      <c r="AG410" s="142">
        <v>4889</v>
      </c>
      <c r="AH410" s="395">
        <v>0.11265361857077827</v>
      </c>
      <c r="AI410" s="142">
        <v>9800</v>
      </c>
      <c r="AJ410" s="395">
        <v>0.1478097915202623</v>
      </c>
      <c r="AK410" s="142">
        <v>7763</v>
      </c>
      <c r="AL410" s="395">
        <v>0.17319026749282163</v>
      </c>
      <c r="AM410" s="142">
        <v>992</v>
      </c>
      <c r="AN410" s="395">
        <v>7.3593073593073655E-2</v>
      </c>
      <c r="AO410" s="142">
        <v>1431</v>
      </c>
      <c r="AP410" s="395">
        <v>0.22203245089666956</v>
      </c>
      <c r="AQ410" s="142"/>
      <c r="AR410" s="395" t="s">
        <v>90</v>
      </c>
      <c r="AS410" s="142"/>
      <c r="AT410" s="395" t="s">
        <v>90</v>
      </c>
      <c r="AU410" s="142">
        <v>321</v>
      </c>
      <c r="AV410" s="395">
        <v>-0.21323529411764708</v>
      </c>
      <c r="AW410" s="142">
        <v>1071</v>
      </c>
      <c r="AX410" s="395">
        <v>4.6904315196998336E-3</v>
      </c>
      <c r="AY410" s="142">
        <v>153</v>
      </c>
      <c r="AZ410" s="395">
        <v>-6.1349693251533721E-2</v>
      </c>
      <c r="BA410" s="142">
        <v>270</v>
      </c>
      <c r="BB410" s="395">
        <v>-0.38636363636363635</v>
      </c>
    </row>
    <row r="411" spans="1:54" s="4" customFormat="1" hidden="1" outlineLevel="1" x14ac:dyDescent="0.25">
      <c r="A411" s="1"/>
      <c r="B411" s="53" t="s">
        <v>80</v>
      </c>
      <c r="C411" s="142">
        <v>177484</v>
      </c>
      <c r="D411" s="395">
        <v>0.11324092078027981</v>
      </c>
      <c r="E411" s="142">
        <v>144861</v>
      </c>
      <c r="F411" s="395">
        <v>5.9785352149770654E-2</v>
      </c>
      <c r="G411" s="142">
        <v>32623</v>
      </c>
      <c r="H411" s="395">
        <v>0.43454553449716382</v>
      </c>
      <c r="I411" s="142"/>
      <c r="J411" s="150" t="s">
        <v>90</v>
      </c>
      <c r="K411" s="142"/>
      <c r="L411" s="150" t="s">
        <v>90</v>
      </c>
      <c r="M411" s="142"/>
      <c r="N411" s="150"/>
      <c r="O411" s="142"/>
      <c r="P411" s="150" t="s">
        <v>90</v>
      </c>
      <c r="Q411" s="142">
        <v>44586</v>
      </c>
      <c r="R411" s="395">
        <v>0.13447494974682583</v>
      </c>
      <c r="S411" s="142">
        <v>28844</v>
      </c>
      <c r="T411" s="395">
        <v>3.4020433769492708E-2</v>
      </c>
      <c r="U411" s="142">
        <v>4492</v>
      </c>
      <c r="V411" s="395">
        <v>0.57172848145556343</v>
      </c>
      <c r="W411" s="142">
        <v>4461</v>
      </c>
      <c r="X411" s="395">
        <v>-2.1066491112574082E-2</v>
      </c>
      <c r="Y411" s="142">
        <v>8236</v>
      </c>
      <c r="Z411" s="395">
        <v>-0.15031466006396366</v>
      </c>
      <c r="AA411" s="142">
        <v>438</v>
      </c>
      <c r="AB411" s="395">
        <v>2.3435114503816794</v>
      </c>
      <c r="AC411" s="142">
        <v>8225</v>
      </c>
      <c r="AD411" s="395">
        <v>-0.24810311728677215</v>
      </c>
      <c r="AE411" s="142">
        <v>13930</v>
      </c>
      <c r="AF411" s="395">
        <v>-3.0079376131458058E-2</v>
      </c>
      <c r="AG411" s="142">
        <v>4919</v>
      </c>
      <c r="AH411" s="395">
        <v>4.3044953350296788E-2</v>
      </c>
      <c r="AI411" s="142">
        <v>11963</v>
      </c>
      <c r="AJ411" s="395">
        <v>0.24744525547445262</v>
      </c>
      <c r="AK411" s="142">
        <v>8920</v>
      </c>
      <c r="AL411" s="395">
        <v>0.13949923352069504</v>
      </c>
      <c r="AM411" s="142">
        <v>1294</v>
      </c>
      <c r="AN411" s="395">
        <v>8.9225589225589319E-2</v>
      </c>
      <c r="AO411" s="142">
        <v>1496</v>
      </c>
      <c r="AP411" s="395">
        <v>5.5751587861679663E-2</v>
      </c>
      <c r="AQ411" s="142"/>
      <c r="AR411" s="395" t="s">
        <v>90</v>
      </c>
      <c r="AS411" s="142"/>
      <c r="AT411" s="395" t="s">
        <v>90</v>
      </c>
      <c r="AU411" s="142">
        <v>382</v>
      </c>
      <c r="AV411" s="395">
        <v>0.42537313432835822</v>
      </c>
      <c r="AW411" s="142">
        <v>790</v>
      </c>
      <c r="AX411" s="395">
        <v>-2.7093596059113323E-2</v>
      </c>
      <c r="AY411" s="142">
        <v>149</v>
      </c>
      <c r="AZ411" s="395">
        <v>-0.15819209039548021</v>
      </c>
      <c r="BA411" s="142">
        <v>340</v>
      </c>
      <c r="BB411" s="395">
        <v>-0.50073421439060206</v>
      </c>
    </row>
    <row r="412" spans="1:54" s="4" customFormat="1" hidden="1" outlineLevel="1" x14ac:dyDescent="0.25">
      <c r="A412" s="1"/>
      <c r="B412" s="53" t="s">
        <v>81</v>
      </c>
      <c r="C412" s="142">
        <v>140276</v>
      </c>
      <c r="D412" s="395">
        <v>7.7082549505900877E-2</v>
      </c>
      <c r="E412" s="142">
        <v>116201</v>
      </c>
      <c r="F412" s="395">
        <v>0.13016203388511749</v>
      </c>
      <c r="G412" s="142">
        <v>24075</v>
      </c>
      <c r="H412" s="395">
        <v>-0.12195922535468107</v>
      </c>
      <c r="I412" s="142"/>
      <c r="J412" s="150" t="s">
        <v>90</v>
      </c>
      <c r="K412" s="142"/>
      <c r="L412" s="150" t="s">
        <v>90</v>
      </c>
      <c r="M412" s="142"/>
      <c r="N412" s="150"/>
      <c r="O412" s="142"/>
      <c r="P412" s="150" t="s">
        <v>90</v>
      </c>
      <c r="Q412" s="142">
        <v>45135</v>
      </c>
      <c r="R412" s="395">
        <v>0.24920428440950992</v>
      </c>
      <c r="S412" s="142">
        <v>23283</v>
      </c>
      <c r="T412" s="395">
        <v>5.3767820773930719E-2</v>
      </c>
      <c r="U412" s="142">
        <v>2568</v>
      </c>
      <c r="V412" s="395">
        <v>-1.2687427912341454E-2</v>
      </c>
      <c r="W412" s="142">
        <v>3448</v>
      </c>
      <c r="X412" s="395">
        <v>0.35215686274509794</v>
      </c>
      <c r="Y412" s="142">
        <v>8666</v>
      </c>
      <c r="Z412" s="395">
        <v>-1.9683257918552077E-2</v>
      </c>
      <c r="AA412" s="142">
        <v>414</v>
      </c>
      <c r="AB412" s="395">
        <v>7.5324675324675239E-2</v>
      </c>
      <c r="AC412" s="142">
        <v>10095</v>
      </c>
      <c r="AD412" s="395">
        <v>-0.12156282631395754</v>
      </c>
      <c r="AE412" s="142">
        <v>8466</v>
      </c>
      <c r="AF412" s="395">
        <v>0.28662613981762908</v>
      </c>
      <c r="AG412" s="142">
        <v>2105</v>
      </c>
      <c r="AH412" s="395">
        <v>0.28903857930189836</v>
      </c>
      <c r="AI412" s="142">
        <v>3190</v>
      </c>
      <c r="AJ412" s="395">
        <v>0.19744744744744747</v>
      </c>
      <c r="AK412" s="142">
        <v>3828</v>
      </c>
      <c r="AL412" s="395">
        <v>5.4255026163591236E-2</v>
      </c>
      <c r="AM412" s="142">
        <v>1385</v>
      </c>
      <c r="AN412" s="395">
        <v>0.61046511627906974</v>
      </c>
      <c r="AO412" s="142">
        <v>971</v>
      </c>
      <c r="AP412" s="395">
        <v>-2.0181634712411745E-2</v>
      </c>
      <c r="AQ412" s="142"/>
      <c r="AR412" s="395" t="s">
        <v>90</v>
      </c>
      <c r="AS412" s="142"/>
      <c r="AT412" s="395" t="s">
        <v>90</v>
      </c>
      <c r="AU412" s="142">
        <v>674</v>
      </c>
      <c r="AV412" s="395">
        <v>1.0179640718562872</v>
      </c>
      <c r="AW412" s="142">
        <v>601</v>
      </c>
      <c r="AX412" s="395">
        <v>-0.42870722433460073</v>
      </c>
      <c r="AY412" s="142">
        <v>184</v>
      </c>
      <c r="AZ412" s="395">
        <v>-0.11961722488038273</v>
      </c>
      <c r="BA412" s="142">
        <v>264</v>
      </c>
      <c r="BB412" s="395">
        <v>-0.25423728813559321</v>
      </c>
    </row>
    <row r="413" spans="1:54" s="4" customFormat="1" hidden="1" outlineLevel="1" x14ac:dyDescent="0.25">
      <c r="A413" s="1"/>
      <c r="B413" s="53" t="s">
        <v>82</v>
      </c>
      <c r="C413" s="142">
        <v>140660</v>
      </c>
      <c r="D413" s="395">
        <v>0.17968717239065701</v>
      </c>
      <c r="E413" s="142">
        <v>105280</v>
      </c>
      <c r="F413" s="395">
        <v>0.12843928529320348</v>
      </c>
      <c r="G413" s="142">
        <v>35380</v>
      </c>
      <c r="H413" s="395">
        <v>0.36402189837304344</v>
      </c>
      <c r="I413" s="142"/>
      <c r="J413" s="150" t="s">
        <v>90</v>
      </c>
      <c r="K413" s="142"/>
      <c r="L413" s="150" t="s">
        <v>90</v>
      </c>
      <c r="M413" s="142"/>
      <c r="N413" s="150"/>
      <c r="O413" s="142"/>
      <c r="P413" s="150" t="s">
        <v>90</v>
      </c>
      <c r="Q413" s="142">
        <v>60069</v>
      </c>
      <c r="R413" s="395">
        <v>0.48285566170480632</v>
      </c>
      <c r="S413" s="142">
        <v>19436</v>
      </c>
      <c r="T413" s="395">
        <v>-0.10358822986809335</v>
      </c>
      <c r="U413" s="142">
        <v>2541</v>
      </c>
      <c r="V413" s="395">
        <v>0.11938325991189425</v>
      </c>
      <c r="W413" s="142">
        <v>2222</v>
      </c>
      <c r="X413" s="395">
        <v>-7.6475477971737371E-2</v>
      </c>
      <c r="Y413" s="142">
        <v>8714</v>
      </c>
      <c r="Z413" s="395">
        <v>0.20525587828492386</v>
      </c>
      <c r="AA413" s="142">
        <v>615</v>
      </c>
      <c r="AB413" s="395">
        <v>1.0847457627118646</v>
      </c>
      <c r="AC413" s="142">
        <v>6051</v>
      </c>
      <c r="AD413" s="395">
        <v>-0.3929574638844302</v>
      </c>
      <c r="AE413" s="142">
        <v>131</v>
      </c>
      <c r="AF413" s="395">
        <v>-0.89676910953506694</v>
      </c>
      <c r="AG413" s="142">
        <v>39</v>
      </c>
      <c r="AH413" s="395">
        <v>-0.94205052005943535</v>
      </c>
      <c r="AI413" s="142">
        <v>13</v>
      </c>
      <c r="AJ413" s="395">
        <v>-0.98846495119787048</v>
      </c>
      <c r="AK413" s="142">
        <v>1410</v>
      </c>
      <c r="AL413" s="395">
        <v>-0.34326967862133206</v>
      </c>
      <c r="AM413" s="142">
        <v>1446</v>
      </c>
      <c r="AN413" s="395">
        <v>1.2211981566820276</v>
      </c>
      <c r="AO413" s="142">
        <v>894</v>
      </c>
      <c r="AP413" s="395">
        <v>-9.966777408637828E-3</v>
      </c>
      <c r="AQ413" s="142"/>
      <c r="AR413" s="395" t="s">
        <v>90</v>
      </c>
      <c r="AS413" s="142"/>
      <c r="AT413" s="395" t="s">
        <v>90</v>
      </c>
      <c r="AU413" s="142">
        <v>462</v>
      </c>
      <c r="AV413" s="395">
        <v>0.81176470588235294</v>
      </c>
      <c r="AW413" s="142">
        <v>281</v>
      </c>
      <c r="AX413" s="395">
        <v>-0.71001031991744068</v>
      </c>
      <c r="AY413" s="142">
        <v>276</v>
      </c>
      <c r="AZ413" s="395">
        <v>0.18454935622317592</v>
      </c>
      <c r="BA413" s="142">
        <v>266</v>
      </c>
      <c r="BB413" s="395">
        <v>-0.17391304347826086</v>
      </c>
    </row>
    <row r="414" spans="1:54" s="4" customFormat="1" hidden="1" outlineLevel="1" x14ac:dyDescent="0.25">
      <c r="A414" s="1"/>
      <c r="B414" s="53" t="s">
        <v>83</v>
      </c>
      <c r="C414" s="142">
        <v>133676</v>
      </c>
      <c r="D414" s="395">
        <v>0.32611132605180404</v>
      </c>
      <c r="E414" s="142">
        <v>103039</v>
      </c>
      <c r="F414" s="395">
        <v>0.48046667337174376</v>
      </c>
      <c r="G414" s="142">
        <v>30637</v>
      </c>
      <c r="H414" s="395">
        <v>-1.8170747340084614E-2</v>
      </c>
      <c r="I414" s="142"/>
      <c r="J414" s="150" t="s">
        <v>90</v>
      </c>
      <c r="K414" s="142"/>
      <c r="L414" s="150" t="s">
        <v>90</v>
      </c>
      <c r="M414" s="142"/>
      <c r="N414" s="150"/>
      <c r="O414" s="142"/>
      <c r="P414" s="150" t="s">
        <v>90</v>
      </c>
      <c r="Q414" s="142">
        <v>64076</v>
      </c>
      <c r="R414" s="395">
        <v>0.87252695870715091</v>
      </c>
      <c r="S414" s="142">
        <v>14939</v>
      </c>
      <c r="T414" s="395">
        <v>6.5549215406562E-2</v>
      </c>
      <c r="U414" s="142">
        <v>2579</v>
      </c>
      <c r="V414" s="395">
        <v>0.15702108568864959</v>
      </c>
      <c r="W414" s="142">
        <v>2509</v>
      </c>
      <c r="X414" s="395">
        <v>-9.0612540775643402E-2</v>
      </c>
      <c r="Y414" s="142">
        <v>5538</v>
      </c>
      <c r="Z414" s="395">
        <v>0.27281084808090084</v>
      </c>
      <c r="AA414" s="142">
        <v>741</v>
      </c>
      <c r="AB414" s="395">
        <v>0.60043196544276456</v>
      </c>
      <c r="AC414" s="142">
        <v>7780</v>
      </c>
      <c r="AD414" s="395">
        <v>0.1211990200317048</v>
      </c>
      <c r="AE414" s="142">
        <v>290</v>
      </c>
      <c r="AF414" s="395">
        <v>3.4615384615384617</v>
      </c>
      <c r="AG414" s="142">
        <v>34</v>
      </c>
      <c r="AH414" s="395">
        <v>1.6153846153846154</v>
      </c>
      <c r="AI414" s="142">
        <v>8</v>
      </c>
      <c r="AJ414" s="395">
        <v>-0.5</v>
      </c>
      <c r="AK414" s="142">
        <v>1406</v>
      </c>
      <c r="AL414" s="395">
        <v>-2.2253129346314293E-2</v>
      </c>
      <c r="AM414" s="142">
        <v>934</v>
      </c>
      <c r="AN414" s="395">
        <v>0.37151248164464024</v>
      </c>
      <c r="AO414" s="142">
        <v>708</v>
      </c>
      <c r="AP414" s="395">
        <v>-0.19270239452679594</v>
      </c>
      <c r="AQ414" s="142"/>
      <c r="AR414" s="395" t="s">
        <v>90</v>
      </c>
      <c r="AS414" s="142"/>
      <c r="AT414" s="395" t="s">
        <v>90</v>
      </c>
      <c r="AU414" s="142">
        <v>473</v>
      </c>
      <c r="AV414" s="395">
        <v>1.0745614035087718</v>
      </c>
      <c r="AW414" s="142">
        <v>343</v>
      </c>
      <c r="AX414" s="395">
        <v>-0.34790874524714832</v>
      </c>
      <c r="AY414" s="142">
        <v>285</v>
      </c>
      <c r="AZ414" s="395">
        <v>-4.0404040404040442E-2</v>
      </c>
      <c r="BA414" s="142">
        <v>309</v>
      </c>
      <c r="BB414" s="395">
        <v>-7.7611940298507487E-2</v>
      </c>
    </row>
    <row r="415" spans="1:54" s="4" customFormat="1" hidden="1" outlineLevel="1" x14ac:dyDescent="0.25">
      <c r="A415" s="1"/>
      <c r="B415" s="53" t="s">
        <v>84</v>
      </c>
      <c r="C415" s="142">
        <v>157092</v>
      </c>
      <c r="D415" s="395">
        <v>0.2420696416711472</v>
      </c>
      <c r="E415" s="142">
        <v>114658</v>
      </c>
      <c r="F415" s="395">
        <v>0.30961382508480773</v>
      </c>
      <c r="G415" s="142">
        <v>42434</v>
      </c>
      <c r="H415" s="395">
        <v>9.0147719974309481E-2</v>
      </c>
      <c r="I415" s="142"/>
      <c r="J415" s="150" t="s">
        <v>90</v>
      </c>
      <c r="K415" s="142"/>
      <c r="L415" s="150" t="s">
        <v>90</v>
      </c>
      <c r="M415" s="142"/>
      <c r="N415" s="150"/>
      <c r="O415" s="142"/>
      <c r="P415" s="150" t="s">
        <v>90</v>
      </c>
      <c r="Q415" s="142">
        <v>72360</v>
      </c>
      <c r="R415" s="395">
        <v>0.60978865406006677</v>
      </c>
      <c r="S415" s="142">
        <v>16174</v>
      </c>
      <c r="T415" s="395">
        <v>2.9928680590932233E-2</v>
      </c>
      <c r="U415" s="142">
        <v>2910</v>
      </c>
      <c r="V415" s="395">
        <v>3.1023784901758056E-3</v>
      </c>
      <c r="W415" s="142">
        <v>4503</v>
      </c>
      <c r="X415" s="395">
        <v>-2.0448118338046606E-2</v>
      </c>
      <c r="Y415" s="142">
        <v>4130</v>
      </c>
      <c r="Z415" s="395">
        <v>-7.9358002674988826E-2</v>
      </c>
      <c r="AA415" s="142">
        <v>635</v>
      </c>
      <c r="AB415" s="395">
        <v>0.41425389755011133</v>
      </c>
      <c r="AC415" s="142">
        <v>7638</v>
      </c>
      <c r="AD415" s="395">
        <v>-0.21135776974703147</v>
      </c>
      <c r="AE415" s="142">
        <v>239</v>
      </c>
      <c r="AF415" s="395">
        <v>2.8548387096774195</v>
      </c>
      <c r="AG415" s="142">
        <v>41</v>
      </c>
      <c r="AH415" s="395">
        <v>0.95238095238095233</v>
      </c>
      <c r="AI415" s="142">
        <v>39</v>
      </c>
      <c r="AJ415" s="395">
        <v>5.5</v>
      </c>
      <c r="AK415" s="142">
        <v>1954</v>
      </c>
      <c r="AL415" s="395">
        <v>1.4486215538847116</v>
      </c>
      <c r="AM415" s="142">
        <v>1151</v>
      </c>
      <c r="AN415" s="395">
        <v>0.63262411347517733</v>
      </c>
      <c r="AO415" s="142">
        <v>820</v>
      </c>
      <c r="AP415" s="395">
        <v>-3.6427732079906017E-2</v>
      </c>
      <c r="AQ415" s="142"/>
      <c r="AR415" s="395" t="s">
        <v>90</v>
      </c>
      <c r="AS415" s="142"/>
      <c r="AT415" s="395" t="s">
        <v>90</v>
      </c>
      <c r="AU415" s="142">
        <v>738</v>
      </c>
      <c r="AV415" s="395">
        <v>0.42471042471042475</v>
      </c>
      <c r="AW415" s="142">
        <v>365</v>
      </c>
      <c r="AX415" s="395">
        <v>-0.42155309033280508</v>
      </c>
      <c r="AY415" s="142">
        <v>438</v>
      </c>
      <c r="AZ415" s="395">
        <v>8.1481481481481488E-2</v>
      </c>
      <c r="BA415" s="142">
        <v>374</v>
      </c>
      <c r="BB415" s="395">
        <v>-0.40822784810126578</v>
      </c>
    </row>
    <row r="416" spans="1:54" s="4" customFormat="1" hidden="1" outlineLevel="1" x14ac:dyDescent="0.25">
      <c r="A416" s="1"/>
      <c r="B416" s="53" t="s">
        <v>85</v>
      </c>
      <c r="C416" s="142">
        <v>169908</v>
      </c>
      <c r="D416" s="395">
        <v>0.16483847967970156</v>
      </c>
      <c r="E416" s="142">
        <v>117479</v>
      </c>
      <c r="F416" s="395">
        <v>0.23581452104942047</v>
      </c>
      <c r="G416" s="142">
        <v>52429</v>
      </c>
      <c r="H416" s="395">
        <v>3.2026298177237011E-2</v>
      </c>
      <c r="I416" s="142"/>
      <c r="J416" s="150" t="s">
        <v>90</v>
      </c>
      <c r="K416" s="142"/>
      <c r="L416" s="150" t="s">
        <v>90</v>
      </c>
      <c r="M416" s="142"/>
      <c r="N416" s="150"/>
      <c r="O416" s="142"/>
      <c r="P416" s="150" t="s">
        <v>90</v>
      </c>
      <c r="Q416" s="142">
        <v>70430</v>
      </c>
      <c r="R416" s="395">
        <v>0.50305177344316876</v>
      </c>
      <c r="S416" s="142">
        <v>17785</v>
      </c>
      <c r="T416" s="395">
        <v>-7.2925354462051728E-2</v>
      </c>
      <c r="U416" s="142">
        <v>2277</v>
      </c>
      <c r="V416" s="395">
        <v>-6.3733552631578982E-2</v>
      </c>
      <c r="W416" s="142">
        <v>4165</v>
      </c>
      <c r="X416" s="395">
        <v>0.20619750941210535</v>
      </c>
      <c r="Y416" s="142">
        <v>6013</v>
      </c>
      <c r="Z416" s="395">
        <v>4.4286210489753453E-2</v>
      </c>
      <c r="AA416" s="142">
        <v>593</v>
      </c>
      <c r="AB416" s="395">
        <v>0.17658730158730163</v>
      </c>
      <c r="AC416" s="142">
        <v>10436</v>
      </c>
      <c r="AD416" s="395">
        <v>-4.833120554440995E-2</v>
      </c>
      <c r="AE416" s="142">
        <v>244</v>
      </c>
      <c r="AF416" s="395">
        <v>-0.59128978224455619</v>
      </c>
      <c r="AG416" s="142">
        <v>3</v>
      </c>
      <c r="AH416" s="395">
        <v>-0.85714285714285721</v>
      </c>
      <c r="AI416" s="142">
        <v>16</v>
      </c>
      <c r="AJ416" s="395">
        <v>0.45454545454545459</v>
      </c>
      <c r="AK416" s="142">
        <v>1474</v>
      </c>
      <c r="AL416" s="395">
        <v>0.51802265705458295</v>
      </c>
      <c r="AM416" s="142">
        <v>1243</v>
      </c>
      <c r="AN416" s="395">
        <v>0.7408963585434174</v>
      </c>
      <c r="AO416" s="142">
        <v>827</v>
      </c>
      <c r="AP416" s="395">
        <v>-0.12579281183932345</v>
      </c>
      <c r="AQ416" s="142"/>
      <c r="AR416" s="395" t="s">
        <v>90</v>
      </c>
      <c r="AS416" s="142"/>
      <c r="AT416" s="395" t="s">
        <v>90</v>
      </c>
      <c r="AU416" s="142">
        <v>822</v>
      </c>
      <c r="AV416" s="395">
        <v>-0.11038961038961037</v>
      </c>
      <c r="AW416" s="142">
        <v>437</v>
      </c>
      <c r="AX416" s="395">
        <v>-0.11538461538461542</v>
      </c>
      <c r="AY416" s="142">
        <v>232</v>
      </c>
      <c r="AZ416" s="395">
        <v>-0.36956521739130432</v>
      </c>
      <c r="BA416" s="142">
        <v>372</v>
      </c>
      <c r="BB416" s="395">
        <v>-0.52061855670103085</v>
      </c>
    </row>
    <row r="417" spans="1:54" s="4" customFormat="1" hidden="1" outlineLevel="1" x14ac:dyDescent="0.25">
      <c r="A417" s="1"/>
      <c r="B417" s="53" t="s">
        <v>86</v>
      </c>
      <c r="C417" s="142">
        <v>160039</v>
      </c>
      <c r="D417" s="395">
        <v>0.21515998238447409</v>
      </c>
      <c r="E417" s="142">
        <v>117241</v>
      </c>
      <c r="F417" s="395">
        <v>0.25653501955950908</v>
      </c>
      <c r="G417" s="142">
        <v>42798</v>
      </c>
      <c r="H417" s="395">
        <v>0.11461832955699669</v>
      </c>
      <c r="I417" s="142"/>
      <c r="J417" s="150" t="s">
        <v>90</v>
      </c>
      <c r="K417" s="142"/>
      <c r="L417" s="150" t="s">
        <v>90</v>
      </c>
      <c r="M417" s="142"/>
      <c r="N417" s="150"/>
      <c r="O417" s="142"/>
      <c r="P417" s="150" t="s">
        <v>90</v>
      </c>
      <c r="Q417" s="142">
        <v>73026</v>
      </c>
      <c r="R417" s="395">
        <v>0.5226438698915763</v>
      </c>
      <c r="S417" s="142">
        <v>18264</v>
      </c>
      <c r="T417" s="395">
        <v>-6.9397737694894546E-2</v>
      </c>
      <c r="U417" s="142">
        <v>2484</v>
      </c>
      <c r="V417" s="395">
        <v>0.2673469387755103</v>
      </c>
      <c r="W417" s="142">
        <v>3195</v>
      </c>
      <c r="X417" s="395">
        <v>-6.9598136284216627E-2</v>
      </c>
      <c r="Y417" s="142">
        <v>4992</v>
      </c>
      <c r="Z417" s="395">
        <v>0.10466917459614966</v>
      </c>
      <c r="AA417" s="142">
        <v>475</v>
      </c>
      <c r="AB417" s="395">
        <v>-0.22131147540983609</v>
      </c>
      <c r="AC417" s="142">
        <v>8421</v>
      </c>
      <c r="AD417" s="395">
        <v>-0.11553408255435349</v>
      </c>
      <c r="AE417" s="142">
        <v>322</v>
      </c>
      <c r="AF417" s="395">
        <v>4.5454545454545414E-2</v>
      </c>
      <c r="AG417" s="142">
        <v>14</v>
      </c>
      <c r="AH417" s="395">
        <v>-0.65</v>
      </c>
      <c r="AI417" s="142">
        <v>20</v>
      </c>
      <c r="AJ417" s="395">
        <v>4</v>
      </c>
      <c r="AK417" s="142">
        <v>1859</v>
      </c>
      <c r="AL417" s="395">
        <v>0.53890728476821192</v>
      </c>
      <c r="AM417" s="142">
        <v>1323</v>
      </c>
      <c r="AN417" s="395">
        <v>0.66624685138539053</v>
      </c>
      <c r="AO417" s="142">
        <v>810</v>
      </c>
      <c r="AP417" s="395">
        <v>-0.11956521739130432</v>
      </c>
      <c r="AQ417" s="142"/>
      <c r="AR417" s="395" t="s">
        <v>90</v>
      </c>
      <c r="AS417" s="142"/>
      <c r="AT417" s="395" t="s">
        <v>90</v>
      </c>
      <c r="AU417" s="142">
        <v>771</v>
      </c>
      <c r="AV417" s="395">
        <v>7.3816155988857934E-2</v>
      </c>
      <c r="AW417" s="142">
        <v>574</v>
      </c>
      <c r="AX417" s="395">
        <v>-0.25935483870967746</v>
      </c>
      <c r="AY417" s="142">
        <v>239</v>
      </c>
      <c r="AZ417" s="395">
        <v>-0.44028103044496492</v>
      </c>
      <c r="BA417" s="142">
        <v>349</v>
      </c>
      <c r="BB417" s="395">
        <v>-0.13613861386138615</v>
      </c>
    </row>
    <row r="418" spans="1:54" s="4" customFormat="1" hidden="1" outlineLevel="1" x14ac:dyDescent="0.25">
      <c r="A418" s="1"/>
      <c r="B418" s="53" t="s">
        <v>87</v>
      </c>
      <c r="C418" s="142">
        <v>164066</v>
      </c>
      <c r="D418" s="395">
        <v>0.12300900099250489</v>
      </c>
      <c r="E418" s="142">
        <v>128064</v>
      </c>
      <c r="F418" s="395">
        <v>0.13277843135520517</v>
      </c>
      <c r="G418" s="142">
        <v>36002</v>
      </c>
      <c r="H418" s="395">
        <v>8.9582955026935362E-2</v>
      </c>
      <c r="I418" s="142"/>
      <c r="J418" s="150" t="s">
        <v>90</v>
      </c>
      <c r="K418" s="142"/>
      <c r="L418" s="150" t="s">
        <v>90</v>
      </c>
      <c r="M418" s="142"/>
      <c r="N418" s="150"/>
      <c r="O418" s="142"/>
      <c r="P418" s="150" t="s">
        <v>90</v>
      </c>
      <c r="Q418" s="142">
        <v>64572</v>
      </c>
      <c r="R418" s="395">
        <v>0.26927839915082652</v>
      </c>
      <c r="S418" s="142">
        <v>21892</v>
      </c>
      <c r="T418" s="395">
        <v>-2.355040142729703E-2</v>
      </c>
      <c r="U418" s="142">
        <v>3307</v>
      </c>
      <c r="V418" s="395">
        <v>0.28079008520526716</v>
      </c>
      <c r="W418" s="142">
        <v>3954</v>
      </c>
      <c r="X418" s="395">
        <v>0.16191595650896273</v>
      </c>
      <c r="Y418" s="142">
        <v>6406</v>
      </c>
      <c r="Z418" s="395">
        <v>0.4398741290177568</v>
      </c>
      <c r="AA418" s="142">
        <v>444</v>
      </c>
      <c r="AB418" s="395">
        <v>-0.19999999999999996</v>
      </c>
      <c r="AC418" s="142">
        <v>8115</v>
      </c>
      <c r="AD418" s="395">
        <v>1.0082150858849781E-2</v>
      </c>
      <c r="AE418" s="142">
        <v>7036</v>
      </c>
      <c r="AF418" s="395">
        <v>-8.9780077619663667E-2</v>
      </c>
      <c r="AG418" s="142">
        <v>1277</v>
      </c>
      <c r="AH418" s="395">
        <v>-0.39306083650190116</v>
      </c>
      <c r="AI418" s="142">
        <v>2654</v>
      </c>
      <c r="AJ418" s="395">
        <v>-4.9086348978860661E-2</v>
      </c>
      <c r="AK418" s="142">
        <v>3788</v>
      </c>
      <c r="AL418" s="395">
        <v>-6.9516089412920645E-2</v>
      </c>
      <c r="AM418" s="142">
        <v>1740</v>
      </c>
      <c r="AN418" s="395">
        <v>0.77914110429447847</v>
      </c>
      <c r="AO418" s="142">
        <v>962</v>
      </c>
      <c r="AP418" s="395">
        <v>6.6518847006651782E-2</v>
      </c>
      <c r="AQ418" s="142"/>
      <c r="AR418" s="395" t="s">
        <v>90</v>
      </c>
      <c r="AS418" s="142"/>
      <c r="AT418" s="395" t="s">
        <v>90</v>
      </c>
      <c r="AU418" s="142">
        <v>450</v>
      </c>
      <c r="AV418" s="395">
        <v>-0.14933837429111529</v>
      </c>
      <c r="AW418" s="142">
        <v>766</v>
      </c>
      <c r="AX418" s="395">
        <v>0.35097001763668434</v>
      </c>
      <c r="AY418" s="142">
        <v>307</v>
      </c>
      <c r="AZ418" s="395">
        <v>0.18992248062015493</v>
      </c>
      <c r="BA418" s="142">
        <v>318</v>
      </c>
      <c r="BB418" s="395">
        <v>-0.19899244332493704</v>
      </c>
    </row>
    <row r="419" spans="1:54" s="4" customFormat="1" hidden="1" outlineLevel="1" x14ac:dyDescent="0.25">
      <c r="A419" s="1"/>
      <c r="B419" s="53" t="s">
        <v>88</v>
      </c>
      <c r="C419" s="142">
        <v>172426</v>
      </c>
      <c r="D419" s="395">
        <v>0.16858577712113099</v>
      </c>
      <c r="E419" s="142">
        <v>146950</v>
      </c>
      <c r="F419" s="395">
        <v>0.19066910823380701</v>
      </c>
      <c r="G419" s="142">
        <v>25476</v>
      </c>
      <c r="H419" s="395">
        <v>5.5649939916297075E-2</v>
      </c>
      <c r="I419" s="142"/>
      <c r="J419" s="150" t="s">
        <v>90</v>
      </c>
      <c r="K419" s="142"/>
      <c r="L419" s="150" t="s">
        <v>90</v>
      </c>
      <c r="M419" s="142"/>
      <c r="N419" s="150"/>
      <c r="O419" s="142"/>
      <c r="P419" s="150" t="s">
        <v>90</v>
      </c>
      <c r="Q419" s="142">
        <v>51445</v>
      </c>
      <c r="R419" s="395">
        <v>0.21567654426012561</v>
      </c>
      <c r="S419" s="142">
        <v>31362</v>
      </c>
      <c r="T419" s="395">
        <v>7.9809943533948546E-2</v>
      </c>
      <c r="U419" s="142">
        <v>2976</v>
      </c>
      <c r="V419" s="395">
        <v>4.3478260869565188E-2</v>
      </c>
      <c r="W419" s="142">
        <v>4203</v>
      </c>
      <c r="X419" s="395">
        <v>0.42522889114954232</v>
      </c>
      <c r="Y419" s="142">
        <v>3927</v>
      </c>
      <c r="Z419" s="395">
        <v>0.30205570291777195</v>
      </c>
      <c r="AA419" s="142">
        <v>389</v>
      </c>
      <c r="AB419" s="395">
        <v>-0.45821727019498604</v>
      </c>
      <c r="AC419" s="142">
        <v>5715</v>
      </c>
      <c r="AD419" s="395">
        <v>0.25936535918907011</v>
      </c>
      <c r="AE419" s="142">
        <v>16168</v>
      </c>
      <c r="AF419" s="395">
        <v>0.16584943755408132</v>
      </c>
      <c r="AG419" s="142">
        <v>4927</v>
      </c>
      <c r="AH419" s="395">
        <v>2.0716801325875389E-2</v>
      </c>
      <c r="AI419" s="142">
        <v>11563</v>
      </c>
      <c r="AJ419" s="395">
        <v>0.43443741471281472</v>
      </c>
      <c r="AK419" s="142">
        <v>9096</v>
      </c>
      <c r="AL419" s="395">
        <v>0.36679188580015021</v>
      </c>
      <c r="AM419" s="142">
        <v>1916</v>
      </c>
      <c r="AN419" s="395">
        <v>0.69257950530035339</v>
      </c>
      <c r="AO419" s="142">
        <v>1608</v>
      </c>
      <c r="AP419" s="395">
        <v>7.5187969924812581E-3</v>
      </c>
      <c r="AQ419" s="142"/>
      <c r="AR419" s="395" t="s">
        <v>90</v>
      </c>
      <c r="AS419" s="142"/>
      <c r="AT419" s="395" t="s">
        <v>90</v>
      </c>
      <c r="AU419" s="142">
        <v>438</v>
      </c>
      <c r="AV419" s="395">
        <v>-1.5730337078651679E-2</v>
      </c>
      <c r="AW419" s="142">
        <v>347</v>
      </c>
      <c r="AX419" s="395">
        <v>-0.55341055341055334</v>
      </c>
      <c r="AY419" s="142">
        <v>357</v>
      </c>
      <c r="AZ419" s="395">
        <v>1.3486842105263159</v>
      </c>
      <c r="BA419" s="142">
        <v>383</v>
      </c>
      <c r="BB419" s="395">
        <v>0.30272108843537415</v>
      </c>
    </row>
    <row r="420" spans="1:54" s="4" customFormat="1" hidden="1" outlineLevel="1" x14ac:dyDescent="0.25">
      <c r="A420" s="1"/>
      <c r="B420" s="53" t="s">
        <v>89</v>
      </c>
      <c r="C420" s="142">
        <v>169142</v>
      </c>
      <c r="D420" s="395">
        <v>3.8209640491784214E-2</v>
      </c>
      <c r="E420" s="142">
        <v>141594</v>
      </c>
      <c r="F420" s="395">
        <v>1.8896436589718402E-2</v>
      </c>
      <c r="G420" s="142">
        <v>27548</v>
      </c>
      <c r="H420" s="395">
        <v>0.15027767338928566</v>
      </c>
      <c r="I420" s="142"/>
      <c r="J420" s="150" t="s">
        <v>90</v>
      </c>
      <c r="K420" s="142"/>
      <c r="L420" s="150" t="s">
        <v>90</v>
      </c>
      <c r="M420" s="142"/>
      <c r="N420" s="150"/>
      <c r="O420" s="142"/>
      <c r="P420" s="150" t="s">
        <v>90</v>
      </c>
      <c r="Q420" s="142">
        <v>47621</v>
      </c>
      <c r="R420" s="395">
        <v>8.6865228802921468E-2</v>
      </c>
      <c r="S420" s="142">
        <v>28520</v>
      </c>
      <c r="T420" s="395">
        <v>5.1002358490566113E-2</v>
      </c>
      <c r="U420" s="142">
        <v>3577</v>
      </c>
      <c r="V420" s="395">
        <v>-5.8365758754863606E-3</v>
      </c>
      <c r="W420" s="142">
        <v>3469</v>
      </c>
      <c r="X420" s="395">
        <v>-0.10730828615542976</v>
      </c>
      <c r="Y420" s="142">
        <v>7194</v>
      </c>
      <c r="Z420" s="395">
        <v>0.4787255909558068</v>
      </c>
      <c r="AA420" s="142">
        <v>371</v>
      </c>
      <c r="AB420" s="395">
        <v>-0.11244019138755978</v>
      </c>
      <c r="AC420" s="142">
        <v>6912</v>
      </c>
      <c r="AD420" s="395">
        <v>-0.17399617590822181</v>
      </c>
      <c r="AE420" s="142">
        <v>15202</v>
      </c>
      <c r="AF420" s="395">
        <v>-0.19378447178616887</v>
      </c>
      <c r="AG420" s="142">
        <v>4198</v>
      </c>
      <c r="AH420" s="395">
        <v>-0.3119160793312572</v>
      </c>
      <c r="AI420" s="142">
        <v>10973</v>
      </c>
      <c r="AJ420" s="395">
        <v>0.15335295354214851</v>
      </c>
      <c r="AK420" s="142">
        <v>8668</v>
      </c>
      <c r="AL420" s="395">
        <v>0.13992635455023672</v>
      </c>
      <c r="AM420" s="142">
        <v>1882</v>
      </c>
      <c r="AN420" s="395">
        <v>0.87637088733798607</v>
      </c>
      <c r="AO420" s="142">
        <v>1323</v>
      </c>
      <c r="AP420" s="395">
        <v>-0.18884120171673824</v>
      </c>
      <c r="AQ420" s="142"/>
      <c r="AR420" s="395" t="s">
        <v>90</v>
      </c>
      <c r="AS420" s="142"/>
      <c r="AT420" s="395" t="s">
        <v>90</v>
      </c>
      <c r="AU420" s="142">
        <v>708</v>
      </c>
      <c r="AV420" s="395">
        <v>0.10108864696734066</v>
      </c>
      <c r="AW420" s="142">
        <v>451</v>
      </c>
      <c r="AX420" s="395">
        <v>-0.25577557755775582</v>
      </c>
      <c r="AY420" s="142">
        <v>138</v>
      </c>
      <c r="AZ420" s="395">
        <v>-0.2068965517241379</v>
      </c>
      <c r="BA420" s="142">
        <v>324</v>
      </c>
      <c r="BB420" s="395">
        <v>-0.18999999999999995</v>
      </c>
    </row>
    <row r="421" spans="1:54" s="4" customFormat="1" ht="15.75" collapsed="1" x14ac:dyDescent="0.25">
      <c r="A421" s="390">
        <v>349378</v>
      </c>
      <c r="B421" s="65">
        <v>1986</v>
      </c>
      <c r="C421" s="66">
        <v>1893786</v>
      </c>
      <c r="D421" s="151">
        <v>0.14583450561697808</v>
      </c>
      <c r="E421" s="66">
        <v>1506493</v>
      </c>
      <c r="F421" s="151">
        <v>0.15860993848148719</v>
      </c>
      <c r="G421" s="66">
        <v>387293</v>
      </c>
      <c r="H421" s="151">
        <v>9.8709779913644935E-2</v>
      </c>
      <c r="I421" s="66"/>
      <c r="J421" s="151" t="s">
        <v>90</v>
      </c>
      <c r="K421" s="66"/>
      <c r="L421" s="151" t="s">
        <v>90</v>
      </c>
      <c r="M421" s="66"/>
      <c r="N421" s="151"/>
      <c r="O421" s="66"/>
      <c r="P421" s="151" t="s">
        <v>90</v>
      </c>
      <c r="Q421" s="66">
        <v>677782</v>
      </c>
      <c r="R421" s="151">
        <v>0.34416281103678603</v>
      </c>
      <c r="S421" s="66">
        <v>276323</v>
      </c>
      <c r="T421" s="151">
        <v>1.9299792320659925E-2</v>
      </c>
      <c r="U421" s="66">
        <v>37657</v>
      </c>
      <c r="V421" s="151">
        <v>0.1771859076557567</v>
      </c>
      <c r="W421" s="66">
        <v>45512</v>
      </c>
      <c r="X421" s="151">
        <v>4.3565991011648153E-2</v>
      </c>
      <c r="Y421" s="66">
        <v>75191</v>
      </c>
      <c r="Z421" s="151">
        <v>7.8300899169666316E-2</v>
      </c>
      <c r="AA421" s="66">
        <v>6506</v>
      </c>
      <c r="AB421" s="151">
        <v>0.37518495032762633</v>
      </c>
      <c r="AC421" s="66">
        <v>94866</v>
      </c>
      <c r="AD421" s="151">
        <v>-0.12717938337826273</v>
      </c>
      <c r="AE421" s="66">
        <v>89390</v>
      </c>
      <c r="AF421" s="151">
        <v>2.9850574315372302E-2</v>
      </c>
      <c r="AG421" s="66">
        <v>27175</v>
      </c>
      <c r="AH421" s="151">
        <v>-5.5866309974637818E-2</v>
      </c>
      <c r="AI421" s="66">
        <v>62427</v>
      </c>
      <c r="AJ421" s="151">
        <v>0.23720718221094761</v>
      </c>
      <c r="AK421" s="66">
        <v>58038</v>
      </c>
      <c r="AL421" s="151">
        <v>0.17274545858675672</v>
      </c>
      <c r="AM421" s="66">
        <v>16450</v>
      </c>
      <c r="AN421" s="151">
        <v>0.55599697313658725</v>
      </c>
      <c r="AO421" s="66">
        <v>13332</v>
      </c>
      <c r="AP421" s="151">
        <v>-1.0979228486646897E-2</v>
      </c>
      <c r="AQ421" s="66"/>
      <c r="AR421" s="151" t="s">
        <v>90</v>
      </c>
      <c r="AS421" s="66"/>
      <c r="AT421" s="151" t="s">
        <v>90</v>
      </c>
      <c r="AU421" s="66">
        <v>6893</v>
      </c>
      <c r="AV421" s="151">
        <v>0.19545612209503993</v>
      </c>
      <c r="AW421" s="66">
        <v>7324</v>
      </c>
      <c r="AX421" s="151">
        <v>-0.21943941170201431</v>
      </c>
      <c r="AY421" s="66">
        <v>2908</v>
      </c>
      <c r="AZ421" s="151">
        <v>-7.535771065182828E-2</v>
      </c>
      <c r="BA421" s="66">
        <v>3920</v>
      </c>
      <c r="BB421" s="151">
        <v>-0.27741935483870972</v>
      </c>
    </row>
    <row r="422" spans="1:54" s="4" customFormat="1" hidden="1" outlineLevel="1" x14ac:dyDescent="0.25">
      <c r="A422" s="1"/>
      <c r="B422" s="53" t="s">
        <v>78</v>
      </c>
      <c r="C422" s="142">
        <v>143550</v>
      </c>
      <c r="D422" s="395">
        <v>-2.0993799182492667E-3</v>
      </c>
      <c r="E422" s="142">
        <v>126225</v>
      </c>
      <c r="F422" s="395">
        <v>7.1491833494243817E-3</v>
      </c>
      <c r="G422" s="142">
        <v>17325</v>
      </c>
      <c r="H422" s="395">
        <v>-6.4676348323705612E-2</v>
      </c>
      <c r="I422" s="142"/>
      <c r="J422" s="150" t="s">
        <v>90</v>
      </c>
      <c r="K422" s="142"/>
      <c r="L422" s="150" t="s">
        <v>90</v>
      </c>
      <c r="M422" s="142"/>
      <c r="N422" s="150"/>
      <c r="O422" s="142"/>
      <c r="P422" s="150" t="s">
        <v>90</v>
      </c>
      <c r="Q422" s="142">
        <v>40639</v>
      </c>
      <c r="R422" s="395">
        <v>5.8417543494113877E-2</v>
      </c>
      <c r="S422" s="142">
        <v>27565</v>
      </c>
      <c r="T422" s="395">
        <v>5.9011103000499388E-2</v>
      </c>
      <c r="U422" s="142">
        <v>2881</v>
      </c>
      <c r="V422" s="395">
        <v>2.4173480270174297E-2</v>
      </c>
      <c r="W422" s="142">
        <v>4440</v>
      </c>
      <c r="X422" s="395">
        <v>-0.21995783555867887</v>
      </c>
      <c r="Y422" s="142">
        <v>4716</v>
      </c>
      <c r="Z422" s="395">
        <v>-0.2436246992782678</v>
      </c>
      <c r="AA422" s="142">
        <v>124</v>
      </c>
      <c r="AB422" s="395" t="s">
        <v>90</v>
      </c>
      <c r="AC422" s="142">
        <v>10326</v>
      </c>
      <c r="AD422" s="395">
        <v>0.43237619642114034</v>
      </c>
      <c r="AE422" s="142">
        <v>11969</v>
      </c>
      <c r="AF422" s="395">
        <v>-4.0868659347704117E-2</v>
      </c>
      <c r="AG422" s="142">
        <v>4240</v>
      </c>
      <c r="AH422" s="395">
        <v>-0.2602930914166085</v>
      </c>
      <c r="AI422" s="142">
        <v>8136</v>
      </c>
      <c r="AJ422" s="395">
        <v>-8.3060971486532131E-2</v>
      </c>
      <c r="AK422" s="142">
        <v>6521</v>
      </c>
      <c r="AL422" s="395">
        <v>4.4362588084561283E-2</v>
      </c>
      <c r="AM422" s="142">
        <v>942</v>
      </c>
      <c r="AN422" s="395">
        <v>-0.14129443938012765</v>
      </c>
      <c r="AO422" s="142">
        <v>1275</v>
      </c>
      <c r="AP422" s="395">
        <v>7.7768385460693201E-2</v>
      </c>
      <c r="AQ422" s="142"/>
      <c r="AR422" s="395" t="s">
        <v>90</v>
      </c>
      <c r="AS422" s="142"/>
      <c r="AT422" s="395" t="s">
        <v>90</v>
      </c>
      <c r="AU422" s="142">
        <v>496</v>
      </c>
      <c r="AV422" s="395">
        <v>-0.37766624843161856</v>
      </c>
      <c r="AW422" s="142">
        <v>1108</v>
      </c>
      <c r="AX422" s="395">
        <v>-0.37330316742081449</v>
      </c>
      <c r="AY422" s="142">
        <v>282</v>
      </c>
      <c r="AZ422" s="395">
        <v>6.0150375939849621E-2</v>
      </c>
      <c r="BA422" s="142">
        <v>390</v>
      </c>
      <c r="BB422" s="395">
        <v>-3.703703703703709E-2</v>
      </c>
    </row>
    <row r="423" spans="1:54" s="4" customFormat="1" hidden="1" outlineLevel="1" x14ac:dyDescent="0.25">
      <c r="A423" s="1"/>
      <c r="B423" s="53" t="s">
        <v>79</v>
      </c>
      <c r="C423" s="142">
        <v>138897</v>
      </c>
      <c r="D423" s="395">
        <v>3.6800107489157741E-2</v>
      </c>
      <c r="E423" s="142">
        <v>120274</v>
      </c>
      <c r="F423" s="395">
        <v>3.8743220368259168E-2</v>
      </c>
      <c r="G423" s="142">
        <v>18623</v>
      </c>
      <c r="H423" s="395">
        <v>2.4423785686781496E-2</v>
      </c>
      <c r="I423" s="142"/>
      <c r="J423" s="150" t="s">
        <v>90</v>
      </c>
      <c r="K423" s="142"/>
      <c r="L423" s="150" t="s">
        <v>90</v>
      </c>
      <c r="M423" s="142"/>
      <c r="N423" s="150"/>
      <c r="O423" s="142"/>
      <c r="P423" s="150" t="s">
        <v>90</v>
      </c>
      <c r="Q423" s="142">
        <v>36668</v>
      </c>
      <c r="R423" s="395">
        <v>-1.1564277434833015E-2</v>
      </c>
      <c r="S423" s="142">
        <v>24720</v>
      </c>
      <c r="T423" s="395">
        <v>6.203815088503184E-2</v>
      </c>
      <c r="U423" s="142">
        <v>2825</v>
      </c>
      <c r="V423" s="395">
        <v>8.5683684398429882E-3</v>
      </c>
      <c r="W423" s="142">
        <v>5178</v>
      </c>
      <c r="X423" s="395">
        <v>9.7033898305084687E-2</v>
      </c>
      <c r="Y423" s="142">
        <v>7808</v>
      </c>
      <c r="Z423" s="395">
        <v>-8.1843838193791152E-2</v>
      </c>
      <c r="AA423" s="142">
        <v>79</v>
      </c>
      <c r="AB423" s="395" t="s">
        <v>90</v>
      </c>
      <c r="AC423" s="142">
        <v>7913</v>
      </c>
      <c r="AD423" s="395">
        <v>0.41328808715842125</v>
      </c>
      <c r="AE423" s="142">
        <v>11133</v>
      </c>
      <c r="AF423" s="395">
        <v>6.6890273119309951E-2</v>
      </c>
      <c r="AG423" s="142">
        <v>4394</v>
      </c>
      <c r="AH423" s="395">
        <v>-4.3535045711798004E-2</v>
      </c>
      <c r="AI423" s="142">
        <v>8538</v>
      </c>
      <c r="AJ423" s="395">
        <v>1.461675579322641E-2</v>
      </c>
      <c r="AK423" s="142">
        <v>6617</v>
      </c>
      <c r="AL423" s="395">
        <v>0.36376751854905187</v>
      </c>
      <c r="AM423" s="142">
        <v>924</v>
      </c>
      <c r="AN423" s="395">
        <v>-9.6774193548387122E-2</v>
      </c>
      <c r="AO423" s="142">
        <v>1171</v>
      </c>
      <c r="AP423" s="395">
        <v>0.10263653483992474</v>
      </c>
      <c r="AQ423" s="142"/>
      <c r="AR423" s="395" t="s">
        <v>90</v>
      </c>
      <c r="AS423" s="142"/>
      <c r="AT423" s="395" t="s">
        <v>90</v>
      </c>
      <c r="AU423" s="142">
        <v>408</v>
      </c>
      <c r="AV423" s="395">
        <v>-0.2153846153846154</v>
      </c>
      <c r="AW423" s="142">
        <v>1066</v>
      </c>
      <c r="AX423" s="395">
        <v>-0.54560954816709295</v>
      </c>
      <c r="AY423" s="142">
        <v>163</v>
      </c>
      <c r="AZ423" s="395">
        <v>2.515723270440251E-2</v>
      </c>
      <c r="BA423" s="142">
        <v>440</v>
      </c>
      <c r="BB423" s="395">
        <v>0.58844765342960281</v>
      </c>
    </row>
    <row r="424" spans="1:54" s="4" customFormat="1" hidden="1" outlineLevel="1" x14ac:dyDescent="0.25">
      <c r="A424" s="1"/>
      <c r="B424" s="53" t="s">
        <v>80</v>
      </c>
      <c r="C424" s="142">
        <v>159430</v>
      </c>
      <c r="D424" s="395">
        <v>9.1261285310444418E-2</v>
      </c>
      <c r="E424" s="142">
        <v>136689</v>
      </c>
      <c r="F424" s="395">
        <v>0.10920953331548078</v>
      </c>
      <c r="G424" s="142">
        <v>22741</v>
      </c>
      <c r="H424" s="395">
        <v>-5.4666316802238768E-3</v>
      </c>
      <c r="I424" s="142"/>
      <c r="J424" s="150" t="s">
        <v>90</v>
      </c>
      <c r="K424" s="142"/>
      <c r="L424" s="150" t="s">
        <v>90</v>
      </c>
      <c r="M424" s="142"/>
      <c r="N424" s="150"/>
      <c r="O424" s="142"/>
      <c r="P424" s="150" t="s">
        <v>90</v>
      </c>
      <c r="Q424" s="142">
        <v>39301</v>
      </c>
      <c r="R424" s="395">
        <v>4.6714784137214638E-2</v>
      </c>
      <c r="S424" s="142">
        <v>27895</v>
      </c>
      <c r="T424" s="395">
        <v>1.8676148403549142E-3</v>
      </c>
      <c r="U424" s="142">
        <v>2858</v>
      </c>
      <c r="V424" s="395">
        <v>-0.20918649695628111</v>
      </c>
      <c r="W424" s="142">
        <v>4557</v>
      </c>
      <c r="X424" s="395">
        <v>4.8791714614499382E-2</v>
      </c>
      <c r="Y424" s="142">
        <v>9693</v>
      </c>
      <c r="Z424" s="395">
        <v>-1.3033295998370886E-2</v>
      </c>
      <c r="AA424" s="142">
        <v>131</v>
      </c>
      <c r="AB424" s="395" t="s">
        <v>90</v>
      </c>
      <c r="AC424" s="142">
        <v>10939</v>
      </c>
      <c r="AD424" s="395">
        <v>0.57895496535796775</v>
      </c>
      <c r="AE424" s="142">
        <v>14362</v>
      </c>
      <c r="AF424" s="395">
        <v>0.24152835408022133</v>
      </c>
      <c r="AG424" s="142">
        <v>4716</v>
      </c>
      <c r="AH424" s="395">
        <v>1.0932475884244397E-2</v>
      </c>
      <c r="AI424" s="142">
        <v>9590</v>
      </c>
      <c r="AJ424" s="395">
        <v>0.2430330524951394</v>
      </c>
      <c r="AK424" s="142">
        <v>7828</v>
      </c>
      <c r="AL424" s="395">
        <v>0.7937671860678277</v>
      </c>
      <c r="AM424" s="142">
        <v>1188</v>
      </c>
      <c r="AN424" s="395">
        <v>8.3941605839416011E-2</v>
      </c>
      <c r="AO424" s="142">
        <v>1417</v>
      </c>
      <c r="AP424" s="395">
        <v>0.35339063992359132</v>
      </c>
      <c r="AQ424" s="142"/>
      <c r="AR424" s="395" t="s">
        <v>90</v>
      </c>
      <c r="AS424" s="142"/>
      <c r="AT424" s="395" t="s">
        <v>90</v>
      </c>
      <c r="AU424" s="142">
        <v>268</v>
      </c>
      <c r="AV424" s="395">
        <v>-0.42612419700214133</v>
      </c>
      <c r="AW424" s="142">
        <v>812</v>
      </c>
      <c r="AX424" s="395">
        <v>-0.47579083279535184</v>
      </c>
      <c r="AY424" s="142">
        <v>177</v>
      </c>
      <c r="AZ424" s="395">
        <v>0.27338129496402885</v>
      </c>
      <c r="BA424" s="142">
        <v>681</v>
      </c>
      <c r="BB424" s="395">
        <v>0.7153652392947103</v>
      </c>
    </row>
    <row r="425" spans="1:54" s="4" customFormat="1" hidden="1" outlineLevel="1" x14ac:dyDescent="0.25">
      <c r="A425" s="1"/>
      <c r="B425" s="53" t="s">
        <v>81</v>
      </c>
      <c r="C425" s="142">
        <v>130237</v>
      </c>
      <c r="D425" s="395">
        <v>-7.2531369728390138E-2</v>
      </c>
      <c r="E425" s="142">
        <v>102818</v>
      </c>
      <c r="F425" s="395">
        <v>-4.1556359297513001E-2</v>
      </c>
      <c r="G425" s="142">
        <v>27419</v>
      </c>
      <c r="H425" s="395">
        <v>-0.1727810293851445</v>
      </c>
      <c r="I425" s="142"/>
      <c r="J425" s="150" t="s">
        <v>90</v>
      </c>
      <c r="K425" s="142"/>
      <c r="L425" s="150" t="s">
        <v>90</v>
      </c>
      <c r="M425" s="142"/>
      <c r="N425" s="150"/>
      <c r="O425" s="142"/>
      <c r="P425" s="150" t="s">
        <v>90</v>
      </c>
      <c r="Q425" s="142">
        <v>36131</v>
      </c>
      <c r="R425" s="395">
        <v>-1.1761166270069179E-2</v>
      </c>
      <c r="S425" s="142">
        <v>22095</v>
      </c>
      <c r="T425" s="395">
        <v>-0.1331554788340068</v>
      </c>
      <c r="U425" s="142">
        <v>2601</v>
      </c>
      <c r="V425" s="395">
        <v>-0.1449704142011834</v>
      </c>
      <c r="W425" s="142">
        <v>2550</v>
      </c>
      <c r="X425" s="395">
        <v>-0.40614811364694925</v>
      </c>
      <c r="Y425" s="142">
        <v>8840</v>
      </c>
      <c r="Z425" s="395">
        <v>-8.2702085711320983E-2</v>
      </c>
      <c r="AA425" s="142">
        <v>385</v>
      </c>
      <c r="AB425" s="395" t="s">
        <v>90</v>
      </c>
      <c r="AC425" s="142">
        <v>11492</v>
      </c>
      <c r="AD425" s="395">
        <v>0.41110019646365425</v>
      </c>
      <c r="AE425" s="142">
        <v>6580</v>
      </c>
      <c r="AF425" s="395">
        <v>-0.1707624448645243</v>
      </c>
      <c r="AG425" s="142">
        <v>1633</v>
      </c>
      <c r="AH425" s="395">
        <v>-0.39473684210526316</v>
      </c>
      <c r="AI425" s="142">
        <v>2664</v>
      </c>
      <c r="AJ425" s="395">
        <v>0.15876468029578072</v>
      </c>
      <c r="AK425" s="142">
        <v>3631</v>
      </c>
      <c r="AL425" s="395">
        <v>0.3538404175988068</v>
      </c>
      <c r="AM425" s="142">
        <v>860</v>
      </c>
      <c r="AN425" s="395">
        <v>-0.17624521072796939</v>
      </c>
      <c r="AO425" s="142">
        <v>991</v>
      </c>
      <c r="AP425" s="395">
        <v>0.16451233842538193</v>
      </c>
      <c r="AQ425" s="142"/>
      <c r="AR425" s="395" t="s">
        <v>90</v>
      </c>
      <c r="AS425" s="142"/>
      <c r="AT425" s="395" t="s">
        <v>90</v>
      </c>
      <c r="AU425" s="142">
        <v>334</v>
      </c>
      <c r="AV425" s="395">
        <v>-0.55994729907773388</v>
      </c>
      <c r="AW425" s="142">
        <v>1052</v>
      </c>
      <c r="AX425" s="395">
        <v>5.7361376673039643E-3</v>
      </c>
      <c r="AY425" s="142">
        <v>209</v>
      </c>
      <c r="AZ425" s="395">
        <v>-0.15384615384615385</v>
      </c>
      <c r="BA425" s="142">
        <v>354</v>
      </c>
      <c r="BB425" s="395">
        <v>-0.26096033402922758</v>
      </c>
    </row>
    <row r="426" spans="1:54" s="4" customFormat="1" hidden="1" outlineLevel="1" x14ac:dyDescent="0.25">
      <c r="A426" s="1"/>
      <c r="B426" s="53" t="s">
        <v>82</v>
      </c>
      <c r="C426" s="142">
        <v>119235</v>
      </c>
      <c r="D426" s="395">
        <v>-1.1097011768803955E-2</v>
      </c>
      <c r="E426" s="142">
        <v>93297</v>
      </c>
      <c r="F426" s="395">
        <v>-1.8494555783493793E-2</v>
      </c>
      <c r="G426" s="142">
        <v>25938</v>
      </c>
      <c r="H426" s="395">
        <v>1.6458970138725659E-2</v>
      </c>
      <c r="I426" s="142"/>
      <c r="J426" s="150" t="s">
        <v>90</v>
      </c>
      <c r="K426" s="142"/>
      <c r="L426" s="150" t="s">
        <v>90</v>
      </c>
      <c r="M426" s="142"/>
      <c r="N426" s="150"/>
      <c r="O426" s="142"/>
      <c r="P426" s="150" t="s">
        <v>90</v>
      </c>
      <c r="Q426" s="142">
        <v>40509</v>
      </c>
      <c r="R426" s="395">
        <v>-0.22184870721118755</v>
      </c>
      <c r="S426" s="142">
        <v>21682</v>
      </c>
      <c r="T426" s="395">
        <v>0.17415791183797258</v>
      </c>
      <c r="U426" s="142">
        <v>2270</v>
      </c>
      <c r="V426" s="395">
        <v>0.19915478077126259</v>
      </c>
      <c r="W426" s="142">
        <v>2406</v>
      </c>
      <c r="X426" s="395">
        <v>2.1222410865874286E-2</v>
      </c>
      <c r="Y426" s="142">
        <v>7230</v>
      </c>
      <c r="Z426" s="395">
        <v>-0.17286351676009615</v>
      </c>
      <c r="AA426" s="142">
        <v>295</v>
      </c>
      <c r="AB426" s="395" t="s">
        <v>90</v>
      </c>
      <c r="AC426" s="142">
        <v>9968</v>
      </c>
      <c r="AD426" s="395">
        <v>0.59411482488405576</v>
      </c>
      <c r="AE426" s="142">
        <v>1269</v>
      </c>
      <c r="AF426" s="395">
        <v>25.4375</v>
      </c>
      <c r="AG426" s="142">
        <v>673</v>
      </c>
      <c r="AH426" s="395">
        <v>7.8552631578947363</v>
      </c>
      <c r="AI426" s="142">
        <v>1127</v>
      </c>
      <c r="AJ426" s="395">
        <v>58.315789473684212</v>
      </c>
      <c r="AK426" s="142">
        <v>2147</v>
      </c>
      <c r="AL426" s="395">
        <v>1.9573002754820936</v>
      </c>
      <c r="AM426" s="142">
        <v>651</v>
      </c>
      <c r="AN426" s="395">
        <v>-0.16645326504481439</v>
      </c>
      <c r="AO426" s="142">
        <v>903</v>
      </c>
      <c r="AP426" s="395">
        <v>0.53050847457627115</v>
      </c>
      <c r="AQ426" s="142"/>
      <c r="AR426" s="395" t="s">
        <v>90</v>
      </c>
      <c r="AS426" s="142"/>
      <c r="AT426" s="395" t="s">
        <v>90</v>
      </c>
      <c r="AU426" s="142">
        <v>255</v>
      </c>
      <c r="AV426" s="395">
        <v>-0.42437923250564336</v>
      </c>
      <c r="AW426" s="142">
        <v>969</v>
      </c>
      <c r="AX426" s="395">
        <v>-0.50911854103343468</v>
      </c>
      <c r="AY426" s="142">
        <v>233</v>
      </c>
      <c r="AZ426" s="395">
        <v>0.15346534653465338</v>
      </c>
      <c r="BA426" s="142">
        <v>322</v>
      </c>
      <c r="BB426" s="395">
        <v>-7.4712643678160884E-2</v>
      </c>
    </row>
    <row r="427" spans="1:54" s="4" customFormat="1" hidden="1" outlineLevel="1" x14ac:dyDescent="0.25">
      <c r="A427" s="1"/>
      <c r="B427" s="53" t="s">
        <v>83</v>
      </c>
      <c r="C427" s="142">
        <v>100803</v>
      </c>
      <c r="D427" s="395">
        <v>-5.8329518809494885E-2</v>
      </c>
      <c r="E427" s="142">
        <v>69599</v>
      </c>
      <c r="F427" s="395">
        <v>-0.11107847144170835</v>
      </c>
      <c r="G427" s="142">
        <v>31204</v>
      </c>
      <c r="H427" s="395">
        <v>8.5318771520990655E-2</v>
      </c>
      <c r="I427" s="142"/>
      <c r="J427" s="150" t="s">
        <v>90</v>
      </c>
      <c r="K427" s="142"/>
      <c r="L427" s="150" t="s">
        <v>90</v>
      </c>
      <c r="M427" s="142"/>
      <c r="N427" s="150"/>
      <c r="O427" s="142"/>
      <c r="P427" s="150" t="s">
        <v>90</v>
      </c>
      <c r="Q427" s="142">
        <v>34219</v>
      </c>
      <c r="R427" s="395">
        <v>-0.24908931314461269</v>
      </c>
      <c r="S427" s="142">
        <v>14020</v>
      </c>
      <c r="T427" s="395">
        <v>1.9933071438964056E-2</v>
      </c>
      <c r="U427" s="142">
        <v>2229</v>
      </c>
      <c r="V427" s="395">
        <v>1.8273184102329809E-2</v>
      </c>
      <c r="W427" s="142">
        <v>2759</v>
      </c>
      <c r="X427" s="395">
        <v>0.28564771668219935</v>
      </c>
      <c r="Y427" s="142">
        <v>4351</v>
      </c>
      <c r="Z427" s="395">
        <v>-0.27313732041430006</v>
      </c>
      <c r="AA427" s="142">
        <v>463</v>
      </c>
      <c r="AB427" s="395" t="s">
        <v>90</v>
      </c>
      <c r="AC427" s="142">
        <v>6939</v>
      </c>
      <c r="AD427" s="395">
        <v>0.347378640776699</v>
      </c>
      <c r="AE427" s="142">
        <v>65</v>
      </c>
      <c r="AF427" s="395">
        <v>0.54761904761904767</v>
      </c>
      <c r="AG427" s="142">
        <v>13</v>
      </c>
      <c r="AH427" s="395">
        <v>-0.35</v>
      </c>
      <c r="AI427" s="142">
        <v>16</v>
      </c>
      <c r="AJ427" s="395">
        <v>-0.69230769230769229</v>
      </c>
      <c r="AK427" s="142">
        <v>1438</v>
      </c>
      <c r="AL427" s="395">
        <v>1.6928838951310863</v>
      </c>
      <c r="AM427" s="142">
        <v>681</v>
      </c>
      <c r="AN427" s="395">
        <v>7.4132492113564652E-2</v>
      </c>
      <c r="AO427" s="142">
        <v>877</v>
      </c>
      <c r="AP427" s="395">
        <v>0.4400656814449917</v>
      </c>
      <c r="AQ427" s="142"/>
      <c r="AR427" s="395" t="s">
        <v>90</v>
      </c>
      <c r="AS427" s="142"/>
      <c r="AT427" s="395" t="s">
        <v>90</v>
      </c>
      <c r="AU427" s="142">
        <v>228</v>
      </c>
      <c r="AV427" s="395">
        <v>-0.36312849162011174</v>
      </c>
      <c r="AW427" s="142">
        <v>526</v>
      </c>
      <c r="AX427" s="395">
        <v>-5.2252252252252274E-2</v>
      </c>
      <c r="AY427" s="142">
        <v>297</v>
      </c>
      <c r="AZ427" s="395">
        <v>-2.6229508196721318E-2</v>
      </c>
      <c r="BA427" s="142">
        <v>335</v>
      </c>
      <c r="BB427" s="395">
        <v>-2.8985507246376829E-2</v>
      </c>
    </row>
    <row r="428" spans="1:54" s="4" customFormat="1" hidden="1" outlineLevel="1" x14ac:dyDescent="0.25">
      <c r="A428" s="1"/>
      <c r="B428" s="53" t="s">
        <v>84</v>
      </c>
      <c r="C428" s="142">
        <v>126476</v>
      </c>
      <c r="D428" s="395">
        <v>-1.3893870167942746E-2</v>
      </c>
      <c r="E428" s="142">
        <v>87551</v>
      </c>
      <c r="F428" s="395">
        <v>-2.0748048229425331E-2</v>
      </c>
      <c r="G428" s="142">
        <v>38925</v>
      </c>
      <c r="H428" s="395">
        <v>1.8789251518582795E-3</v>
      </c>
      <c r="I428" s="142"/>
      <c r="J428" s="150" t="s">
        <v>90</v>
      </c>
      <c r="K428" s="142"/>
      <c r="L428" s="150" t="s">
        <v>90</v>
      </c>
      <c r="M428" s="142"/>
      <c r="N428" s="150"/>
      <c r="O428" s="142"/>
      <c r="P428" s="150" t="s">
        <v>90</v>
      </c>
      <c r="Q428" s="142">
        <v>44950</v>
      </c>
      <c r="R428" s="395">
        <v>-0.12917974350032935</v>
      </c>
      <c r="S428" s="142">
        <v>15704</v>
      </c>
      <c r="T428" s="395">
        <v>0.1527563679072157</v>
      </c>
      <c r="U428" s="142">
        <v>2901</v>
      </c>
      <c r="V428" s="395">
        <v>0.20874999999999999</v>
      </c>
      <c r="W428" s="142">
        <v>4597</v>
      </c>
      <c r="X428" s="395">
        <v>-0.16630395357272398</v>
      </c>
      <c r="Y428" s="142">
        <v>4486</v>
      </c>
      <c r="Z428" s="395">
        <v>-0.15961034095166726</v>
      </c>
      <c r="AA428" s="142">
        <v>449</v>
      </c>
      <c r="AB428" s="395" t="s">
        <v>90</v>
      </c>
      <c r="AC428" s="142">
        <v>9685</v>
      </c>
      <c r="AD428" s="395">
        <v>0.69377404686953481</v>
      </c>
      <c r="AE428" s="142">
        <v>62</v>
      </c>
      <c r="AF428" s="395">
        <v>-6.0606060606060552E-2</v>
      </c>
      <c r="AG428" s="142">
        <v>21</v>
      </c>
      <c r="AH428" s="395">
        <v>-0.48780487804878048</v>
      </c>
      <c r="AI428" s="142">
        <v>6</v>
      </c>
      <c r="AJ428" s="395">
        <v>-0.4</v>
      </c>
      <c r="AK428" s="142">
        <v>798</v>
      </c>
      <c r="AL428" s="395">
        <v>-0.41323529411764703</v>
      </c>
      <c r="AM428" s="142">
        <v>705</v>
      </c>
      <c r="AN428" s="395">
        <v>-0.11654135338345861</v>
      </c>
      <c r="AO428" s="142">
        <v>851</v>
      </c>
      <c r="AP428" s="395">
        <v>2.6537997587454676E-2</v>
      </c>
      <c r="AQ428" s="142"/>
      <c r="AR428" s="395" t="s">
        <v>90</v>
      </c>
      <c r="AS428" s="142"/>
      <c r="AT428" s="395" t="s">
        <v>90</v>
      </c>
      <c r="AU428" s="142">
        <v>518</v>
      </c>
      <c r="AV428" s="395">
        <v>0</v>
      </c>
      <c r="AW428" s="142">
        <v>631</v>
      </c>
      <c r="AX428" s="395">
        <v>0.19056603773584913</v>
      </c>
      <c r="AY428" s="142">
        <v>405</v>
      </c>
      <c r="AZ428" s="395">
        <v>2.2727272727272707E-2</v>
      </c>
      <c r="BA428" s="142">
        <v>632</v>
      </c>
      <c r="BB428" s="395">
        <v>3.7766830870279211E-2</v>
      </c>
    </row>
    <row r="429" spans="1:54" s="4" customFormat="1" hidden="1" outlineLevel="1" x14ac:dyDescent="0.25">
      <c r="A429" s="1"/>
      <c r="B429" s="53" t="s">
        <v>85</v>
      </c>
      <c r="C429" s="142">
        <v>145864</v>
      </c>
      <c r="D429" s="395">
        <v>6.6806537102472863E-3</v>
      </c>
      <c r="E429" s="142">
        <v>95062</v>
      </c>
      <c r="F429" s="395">
        <v>-1.6063924482994207E-2</v>
      </c>
      <c r="G429" s="142">
        <v>50802</v>
      </c>
      <c r="H429" s="395">
        <v>5.2193363986578811E-2</v>
      </c>
      <c r="I429" s="142"/>
      <c r="J429" s="150" t="s">
        <v>90</v>
      </c>
      <c r="K429" s="142"/>
      <c r="L429" s="150" t="s">
        <v>90</v>
      </c>
      <c r="M429" s="142"/>
      <c r="N429" s="150"/>
      <c r="O429" s="142"/>
      <c r="P429" s="150" t="s">
        <v>90</v>
      </c>
      <c r="Q429" s="142">
        <v>46858</v>
      </c>
      <c r="R429" s="395">
        <v>-0.132628695185384</v>
      </c>
      <c r="S429" s="142">
        <v>19184</v>
      </c>
      <c r="T429" s="395">
        <v>5.4239709842281769E-2</v>
      </c>
      <c r="U429" s="142">
        <v>2432</v>
      </c>
      <c r="V429" s="395">
        <v>0.18982387475538154</v>
      </c>
      <c r="W429" s="142">
        <v>3453</v>
      </c>
      <c r="X429" s="395">
        <v>-0.16694813027744271</v>
      </c>
      <c r="Y429" s="142">
        <v>5758</v>
      </c>
      <c r="Z429" s="395">
        <v>-4.5582628874523468E-2</v>
      </c>
      <c r="AA429" s="142">
        <v>504</v>
      </c>
      <c r="AB429" s="395" t="s">
        <v>90</v>
      </c>
      <c r="AC429" s="142">
        <v>10966</v>
      </c>
      <c r="AD429" s="395">
        <v>0.51401353030512209</v>
      </c>
      <c r="AE429" s="142">
        <v>597</v>
      </c>
      <c r="AF429" s="395">
        <v>7.91044776119403</v>
      </c>
      <c r="AG429" s="142">
        <v>21</v>
      </c>
      <c r="AH429" s="395">
        <v>-0.125</v>
      </c>
      <c r="AI429" s="142">
        <v>11</v>
      </c>
      <c r="AJ429" s="395">
        <v>-0.26666666666666672</v>
      </c>
      <c r="AK429" s="142">
        <v>971</v>
      </c>
      <c r="AL429" s="395">
        <v>3.1880977683315548E-2</v>
      </c>
      <c r="AM429" s="142">
        <v>714</v>
      </c>
      <c r="AN429" s="395">
        <v>0.493723849372385</v>
      </c>
      <c r="AO429" s="142">
        <v>946</v>
      </c>
      <c r="AP429" s="395">
        <v>0.3286516853932584</v>
      </c>
      <c r="AQ429" s="142"/>
      <c r="AR429" s="395" t="s">
        <v>90</v>
      </c>
      <c r="AS429" s="142"/>
      <c r="AT429" s="395" t="s">
        <v>90</v>
      </c>
      <c r="AU429" s="142">
        <v>924</v>
      </c>
      <c r="AV429" s="395">
        <v>0.13096695226438193</v>
      </c>
      <c r="AW429" s="142">
        <v>494</v>
      </c>
      <c r="AX429" s="395">
        <v>-6.2618595825426948E-2</v>
      </c>
      <c r="AY429" s="142">
        <v>368</v>
      </c>
      <c r="AZ429" s="395">
        <v>-0.29770992366412219</v>
      </c>
      <c r="BA429" s="142">
        <v>776</v>
      </c>
      <c r="BB429" s="395">
        <v>-8.9399744572158379E-3</v>
      </c>
    </row>
    <row r="430" spans="1:54" s="4" customFormat="1" hidden="1" outlineLevel="1" x14ac:dyDescent="0.25">
      <c r="A430" s="1"/>
      <c r="B430" s="53" t="s">
        <v>86</v>
      </c>
      <c r="C430" s="142">
        <v>131702</v>
      </c>
      <c r="D430" s="395">
        <v>4.6302299858880236E-3</v>
      </c>
      <c r="E430" s="142">
        <v>93305</v>
      </c>
      <c r="F430" s="395">
        <v>1.8468994575005837E-2</v>
      </c>
      <c r="G430" s="142">
        <v>38397</v>
      </c>
      <c r="H430" s="395">
        <v>-2.7480877361835798E-2</v>
      </c>
      <c r="I430" s="142"/>
      <c r="J430" s="150" t="s">
        <v>90</v>
      </c>
      <c r="K430" s="142"/>
      <c r="L430" s="150" t="s">
        <v>90</v>
      </c>
      <c r="M430" s="142"/>
      <c r="N430" s="150"/>
      <c r="O430" s="142"/>
      <c r="P430" s="150" t="s">
        <v>90</v>
      </c>
      <c r="Q430" s="142">
        <v>47960</v>
      </c>
      <c r="R430" s="395">
        <v>-5.5533674675068978E-2</v>
      </c>
      <c r="S430" s="142">
        <v>19626</v>
      </c>
      <c r="T430" s="395">
        <v>0.10931494460773239</v>
      </c>
      <c r="U430" s="142">
        <v>1960</v>
      </c>
      <c r="V430" s="395">
        <v>-0.12733748886910057</v>
      </c>
      <c r="W430" s="142">
        <v>3434</v>
      </c>
      <c r="X430" s="395">
        <v>-0.17392350252585997</v>
      </c>
      <c r="Y430" s="142">
        <v>4519</v>
      </c>
      <c r="Z430" s="395">
        <v>-0.24126930826057758</v>
      </c>
      <c r="AA430" s="142">
        <v>610</v>
      </c>
      <c r="AB430" s="395" t="s">
        <v>90</v>
      </c>
      <c r="AC430" s="142">
        <v>9521</v>
      </c>
      <c r="AD430" s="395">
        <v>0.63619178553015976</v>
      </c>
      <c r="AE430" s="142">
        <v>308</v>
      </c>
      <c r="AF430" s="395">
        <v>3.3380281690140849</v>
      </c>
      <c r="AG430" s="142">
        <v>40</v>
      </c>
      <c r="AH430" s="395">
        <v>1.3529411764705883</v>
      </c>
      <c r="AI430" s="142">
        <v>4</v>
      </c>
      <c r="AJ430" s="395">
        <v>-0.76470588235294112</v>
      </c>
      <c r="AK430" s="142">
        <v>1208</v>
      </c>
      <c r="AL430" s="395">
        <v>-9.0361445783132543E-2</v>
      </c>
      <c r="AM430" s="142">
        <v>794</v>
      </c>
      <c r="AN430" s="395">
        <v>3.7908496732026231E-2</v>
      </c>
      <c r="AO430" s="142">
        <v>920</v>
      </c>
      <c r="AP430" s="395">
        <v>9.1340450771055792E-2</v>
      </c>
      <c r="AQ430" s="142"/>
      <c r="AR430" s="395" t="s">
        <v>90</v>
      </c>
      <c r="AS430" s="142"/>
      <c r="AT430" s="395" t="s">
        <v>90</v>
      </c>
      <c r="AU430" s="142">
        <v>718</v>
      </c>
      <c r="AV430" s="395">
        <v>0.32717190388170048</v>
      </c>
      <c r="AW430" s="142">
        <v>775</v>
      </c>
      <c r="AX430" s="395">
        <v>9.3088857545839288E-2</v>
      </c>
      <c r="AY430" s="142">
        <v>427</v>
      </c>
      <c r="AZ430" s="395">
        <v>0.50352112676056349</v>
      </c>
      <c r="BA430" s="142">
        <v>404</v>
      </c>
      <c r="BB430" s="395">
        <v>0.16426512968299711</v>
      </c>
    </row>
    <row r="431" spans="1:54" s="4" customFormat="1" hidden="1" outlineLevel="1" x14ac:dyDescent="0.25">
      <c r="A431" s="1"/>
      <c r="B431" s="53" t="s">
        <v>87</v>
      </c>
      <c r="C431" s="142">
        <v>146095</v>
      </c>
      <c r="D431" s="395">
        <v>8.8318970279526177E-3</v>
      </c>
      <c r="E431" s="142">
        <v>113053</v>
      </c>
      <c r="F431" s="395">
        <v>3.4961641979603497E-2</v>
      </c>
      <c r="G431" s="142">
        <v>33042</v>
      </c>
      <c r="H431" s="395">
        <v>-7.1384407846664E-2</v>
      </c>
      <c r="I431" s="142"/>
      <c r="J431" s="150" t="s">
        <v>90</v>
      </c>
      <c r="K431" s="142"/>
      <c r="L431" s="150" t="s">
        <v>90</v>
      </c>
      <c r="M431" s="142"/>
      <c r="N431" s="150"/>
      <c r="O431" s="142"/>
      <c r="P431" s="150" t="s">
        <v>90</v>
      </c>
      <c r="Q431" s="142">
        <v>50873</v>
      </c>
      <c r="R431" s="395">
        <v>-5.1832109441980134E-2</v>
      </c>
      <c r="S431" s="142">
        <v>22420</v>
      </c>
      <c r="T431" s="395">
        <v>0.12471154810875884</v>
      </c>
      <c r="U431" s="142">
        <v>2582</v>
      </c>
      <c r="V431" s="395">
        <v>0.12114633087277471</v>
      </c>
      <c r="W431" s="142">
        <v>3403</v>
      </c>
      <c r="X431" s="395">
        <v>-6.9964471166985565E-2</v>
      </c>
      <c r="Y431" s="142">
        <v>4449</v>
      </c>
      <c r="Z431" s="395">
        <v>-0.33517632994620439</v>
      </c>
      <c r="AA431" s="142">
        <v>555</v>
      </c>
      <c r="AB431" s="395" t="s">
        <v>90</v>
      </c>
      <c r="AC431" s="142">
        <v>8034</v>
      </c>
      <c r="AD431" s="395">
        <v>8.1292059219380874E-2</v>
      </c>
      <c r="AE431" s="142">
        <v>7730</v>
      </c>
      <c r="AF431" s="395">
        <v>0.17103469171337671</v>
      </c>
      <c r="AG431" s="142">
        <v>2104</v>
      </c>
      <c r="AH431" s="395">
        <v>1.0914512922465209</v>
      </c>
      <c r="AI431" s="142">
        <v>2791</v>
      </c>
      <c r="AJ431" s="395">
        <v>0.83739302172481889</v>
      </c>
      <c r="AK431" s="142">
        <v>4071</v>
      </c>
      <c r="AL431" s="395">
        <v>0.42094240837696328</v>
      </c>
      <c r="AM431" s="142">
        <v>978</v>
      </c>
      <c r="AN431" s="395">
        <v>4.7109207708779355E-2</v>
      </c>
      <c r="AO431" s="142">
        <v>902</v>
      </c>
      <c r="AP431" s="395">
        <v>0.11220715166461148</v>
      </c>
      <c r="AQ431" s="142"/>
      <c r="AR431" s="395" t="s">
        <v>90</v>
      </c>
      <c r="AS431" s="142"/>
      <c r="AT431" s="395" t="s">
        <v>90</v>
      </c>
      <c r="AU431" s="142">
        <v>529</v>
      </c>
      <c r="AV431" s="395">
        <v>0.15754923413566746</v>
      </c>
      <c r="AW431" s="142">
        <v>567</v>
      </c>
      <c r="AX431" s="395">
        <v>-0.12093023255813951</v>
      </c>
      <c r="AY431" s="142">
        <v>258</v>
      </c>
      <c r="AZ431" s="395">
        <v>0.21126760563380276</v>
      </c>
      <c r="BA431" s="142">
        <v>397</v>
      </c>
      <c r="BB431" s="395">
        <v>-0.12747252747252746</v>
      </c>
    </row>
    <row r="432" spans="1:54" s="4" customFormat="1" hidden="1" outlineLevel="1" x14ac:dyDescent="0.25">
      <c r="A432" s="1"/>
      <c r="B432" s="53" t="s">
        <v>88</v>
      </c>
      <c r="C432" s="142">
        <v>147551</v>
      </c>
      <c r="D432" s="395">
        <v>6.7461982550316213E-2</v>
      </c>
      <c r="E432" s="142">
        <v>123418</v>
      </c>
      <c r="F432" s="395">
        <v>6.5657001744175991E-2</v>
      </c>
      <c r="G432" s="142">
        <v>24133</v>
      </c>
      <c r="H432" s="395">
        <v>7.6789220060681673E-2</v>
      </c>
      <c r="I432" s="142"/>
      <c r="J432" s="150" t="s">
        <v>90</v>
      </c>
      <c r="K432" s="142"/>
      <c r="L432" s="150" t="s">
        <v>90</v>
      </c>
      <c r="M432" s="142"/>
      <c r="N432" s="150"/>
      <c r="O432" s="142"/>
      <c r="P432" s="150" t="s">
        <v>90</v>
      </c>
      <c r="Q432" s="142">
        <v>42318</v>
      </c>
      <c r="R432" s="395">
        <v>1.2029176132966724E-2</v>
      </c>
      <c r="S432" s="142">
        <v>29044</v>
      </c>
      <c r="T432" s="395">
        <v>-2.4091932394744831E-2</v>
      </c>
      <c r="U432" s="142">
        <v>2852</v>
      </c>
      <c r="V432" s="395">
        <v>3.1091829356471479E-2</v>
      </c>
      <c r="W432" s="142">
        <v>2949</v>
      </c>
      <c r="X432" s="395">
        <v>0.22162386081193031</v>
      </c>
      <c r="Y432" s="142">
        <v>3016</v>
      </c>
      <c r="Z432" s="395">
        <v>-8.7167070217917697E-2</v>
      </c>
      <c r="AA432" s="142">
        <v>718</v>
      </c>
      <c r="AB432" s="395" t="s">
        <v>90</v>
      </c>
      <c r="AC432" s="142">
        <v>4538</v>
      </c>
      <c r="AD432" s="395">
        <v>-8.8937964264203972E-2</v>
      </c>
      <c r="AE432" s="142">
        <v>13868</v>
      </c>
      <c r="AF432" s="395">
        <v>0.22584637143109698</v>
      </c>
      <c r="AG432" s="142">
        <v>4827</v>
      </c>
      <c r="AH432" s="395">
        <v>0.67024221453287192</v>
      </c>
      <c r="AI432" s="142">
        <v>8061</v>
      </c>
      <c r="AJ432" s="395">
        <v>8.1432787764958325E-2</v>
      </c>
      <c r="AK432" s="142">
        <v>6655</v>
      </c>
      <c r="AL432" s="395">
        <v>0.23538147391869324</v>
      </c>
      <c r="AM432" s="142">
        <v>1132</v>
      </c>
      <c r="AN432" s="395">
        <v>0.28929384965831439</v>
      </c>
      <c r="AO432" s="142">
        <v>1596</v>
      </c>
      <c r="AP432" s="395">
        <v>0.15401301518438171</v>
      </c>
      <c r="AQ432" s="142"/>
      <c r="AR432" s="395" t="s">
        <v>90</v>
      </c>
      <c r="AS432" s="142"/>
      <c r="AT432" s="395" t="s">
        <v>90</v>
      </c>
      <c r="AU432" s="142">
        <v>445</v>
      </c>
      <c r="AV432" s="395">
        <v>2.5345622119815614E-2</v>
      </c>
      <c r="AW432" s="142">
        <v>777</v>
      </c>
      <c r="AX432" s="395">
        <v>0.90909090909090917</v>
      </c>
      <c r="AY432" s="142">
        <v>152</v>
      </c>
      <c r="AZ432" s="395">
        <v>-0.32444444444444442</v>
      </c>
      <c r="BA432" s="142">
        <v>294</v>
      </c>
      <c r="BB432" s="395">
        <v>0.12213740458015265</v>
      </c>
    </row>
    <row r="433" spans="1:54" s="4" customFormat="1" hidden="1" outlineLevel="1" x14ac:dyDescent="0.25">
      <c r="A433" s="1"/>
      <c r="B433" s="53" t="s">
        <v>89</v>
      </c>
      <c r="C433" s="142">
        <v>162917</v>
      </c>
      <c r="D433" s="395">
        <v>0.18793522090081161</v>
      </c>
      <c r="E433" s="142">
        <v>138968</v>
      </c>
      <c r="F433" s="395">
        <v>0.19548535838408854</v>
      </c>
      <c r="G433" s="142">
        <v>23949</v>
      </c>
      <c r="H433" s="395">
        <v>0.14593999712904915</v>
      </c>
      <c r="I433" s="142"/>
      <c r="J433" s="150" t="s">
        <v>90</v>
      </c>
      <c r="K433" s="142"/>
      <c r="L433" s="150" t="s">
        <v>90</v>
      </c>
      <c r="M433" s="142"/>
      <c r="N433" s="150"/>
      <c r="O433" s="142"/>
      <c r="P433" s="150" t="s">
        <v>90</v>
      </c>
      <c r="Q433" s="142">
        <v>43815</v>
      </c>
      <c r="R433" s="395">
        <v>0.23027461110799119</v>
      </c>
      <c r="S433" s="142">
        <v>27136</v>
      </c>
      <c r="T433" s="395">
        <v>3.0494056886795962E-2</v>
      </c>
      <c r="U433" s="142">
        <v>3598</v>
      </c>
      <c r="V433" s="395">
        <v>0.35927465054778995</v>
      </c>
      <c r="W433" s="142">
        <v>3886</v>
      </c>
      <c r="X433" s="395">
        <v>2.8387096774193932E-3</v>
      </c>
      <c r="Y433" s="142">
        <v>4865</v>
      </c>
      <c r="Z433" s="395">
        <v>0.2404385517593064</v>
      </c>
      <c r="AA433" s="142">
        <v>418</v>
      </c>
      <c r="AB433" s="395" t="s">
        <v>90</v>
      </c>
      <c r="AC433" s="142">
        <v>8368</v>
      </c>
      <c r="AD433" s="395">
        <v>0.10570824524312905</v>
      </c>
      <c r="AE433" s="142">
        <v>18856</v>
      </c>
      <c r="AF433" s="395">
        <v>0.40287181013317452</v>
      </c>
      <c r="AG433" s="142">
        <v>6101</v>
      </c>
      <c r="AH433" s="395">
        <v>0.58880208333333339</v>
      </c>
      <c r="AI433" s="142">
        <v>9514</v>
      </c>
      <c r="AJ433" s="395">
        <v>0.1633651259476645</v>
      </c>
      <c r="AK433" s="142">
        <v>7604</v>
      </c>
      <c r="AL433" s="395">
        <v>0.16286894020492437</v>
      </c>
      <c r="AM433" s="142">
        <v>1003</v>
      </c>
      <c r="AN433" s="395">
        <v>-0.19888178913738019</v>
      </c>
      <c r="AO433" s="142">
        <v>1631</v>
      </c>
      <c r="AP433" s="395">
        <v>0.35352697095435692</v>
      </c>
      <c r="AQ433" s="142"/>
      <c r="AR433" s="395" t="s">
        <v>90</v>
      </c>
      <c r="AS433" s="142"/>
      <c r="AT433" s="395" t="s">
        <v>90</v>
      </c>
      <c r="AU433" s="142">
        <v>643</v>
      </c>
      <c r="AV433" s="395">
        <v>0.49883449883449882</v>
      </c>
      <c r="AW433" s="142">
        <v>606</v>
      </c>
      <c r="AX433" s="395">
        <v>-0.18548387096774188</v>
      </c>
      <c r="AY433" s="142">
        <v>174</v>
      </c>
      <c r="AZ433" s="395">
        <v>4.8192771084337283E-2</v>
      </c>
      <c r="BA433" s="142">
        <v>400</v>
      </c>
      <c r="BB433" s="395">
        <v>9.2896174863388081E-2</v>
      </c>
    </row>
    <row r="434" spans="1:54" s="4" customFormat="1" ht="15.75" collapsed="1" x14ac:dyDescent="0.25">
      <c r="A434" s="390">
        <v>275918</v>
      </c>
      <c r="B434" s="65">
        <v>1985</v>
      </c>
      <c r="C434" s="66">
        <v>1652757</v>
      </c>
      <c r="D434" s="151">
        <v>2.2497636711886759E-2</v>
      </c>
      <c r="E434" s="66">
        <v>1300259</v>
      </c>
      <c r="F434" s="151">
        <v>2.8767307540153553E-2</v>
      </c>
      <c r="G434" s="66">
        <v>352498</v>
      </c>
      <c r="H434" s="151">
        <v>1.7021662902960699E-5</v>
      </c>
      <c r="I434" s="66"/>
      <c r="J434" s="151" t="s">
        <v>90</v>
      </c>
      <c r="K434" s="66"/>
      <c r="L434" s="151" t="s">
        <v>90</v>
      </c>
      <c r="M434" s="66"/>
      <c r="N434" s="151"/>
      <c r="O434" s="66"/>
      <c r="P434" s="151" t="s">
        <v>90</v>
      </c>
      <c r="Q434" s="66">
        <v>504241</v>
      </c>
      <c r="R434" s="151">
        <v>-5.7022850656308854E-2</v>
      </c>
      <c r="S434" s="66">
        <v>271091</v>
      </c>
      <c r="T434" s="151">
        <v>4.1100046468936835E-2</v>
      </c>
      <c r="U434" s="66">
        <v>31989</v>
      </c>
      <c r="V434" s="151">
        <v>4.0022108069445395E-2</v>
      </c>
      <c r="W434" s="66">
        <v>43612</v>
      </c>
      <c r="X434" s="151">
        <v>-7.8301667476805337E-2</v>
      </c>
      <c r="Y434" s="66">
        <v>69731</v>
      </c>
      <c r="Z434" s="151">
        <v>-0.13019995260013217</v>
      </c>
      <c r="AA434" s="66">
        <v>4731</v>
      </c>
      <c r="AB434" s="151" t="s">
        <v>90</v>
      </c>
      <c r="AC434" s="66">
        <v>108689</v>
      </c>
      <c r="AD434" s="151">
        <v>0.39269880320852879</v>
      </c>
      <c r="AE434" s="66">
        <v>86799</v>
      </c>
      <c r="AF434" s="151">
        <v>0.17191423865201316</v>
      </c>
      <c r="AG434" s="66">
        <v>28783</v>
      </c>
      <c r="AH434" s="151">
        <v>0.12420419482091938</v>
      </c>
      <c r="AI434" s="66">
        <v>50458</v>
      </c>
      <c r="AJ434" s="151">
        <v>0.13220840999865358</v>
      </c>
      <c r="AK434" s="66">
        <v>49489</v>
      </c>
      <c r="AL434" s="151">
        <v>0.30847126011316162</v>
      </c>
      <c r="AM434" s="66">
        <v>10572</v>
      </c>
      <c r="AN434" s="151">
        <v>-1.9294990723562111E-2</v>
      </c>
      <c r="AO434" s="66">
        <v>13480</v>
      </c>
      <c r="AP434" s="151">
        <v>0.21168539325842706</v>
      </c>
      <c r="AQ434" s="66"/>
      <c r="AR434" s="151" t="s">
        <v>90</v>
      </c>
      <c r="AS434" s="66"/>
      <c r="AT434" s="151" t="s">
        <v>90</v>
      </c>
      <c r="AU434" s="66">
        <v>5766</v>
      </c>
      <c r="AV434" s="151">
        <v>-0.11834862385321099</v>
      </c>
      <c r="AW434" s="66">
        <v>9383</v>
      </c>
      <c r="AX434" s="151">
        <v>-0.26695312500000001</v>
      </c>
      <c r="AY434" s="66">
        <v>3145</v>
      </c>
      <c r="AZ434" s="151">
        <v>6.078055022392892E-3</v>
      </c>
      <c r="BA434" s="66">
        <v>5425</v>
      </c>
      <c r="BB434" s="151">
        <v>6.9386950522373425E-2</v>
      </c>
    </row>
    <row r="435" spans="1:54" s="4" customFormat="1" hidden="1" outlineLevel="1" x14ac:dyDescent="0.25">
      <c r="A435" s="1"/>
      <c r="B435" s="53" t="s">
        <v>78</v>
      </c>
      <c r="C435" s="142">
        <v>143852</v>
      </c>
      <c r="D435" s="395">
        <v>1.7132271316349534E-2</v>
      </c>
      <c r="E435" s="142">
        <v>125329</v>
      </c>
      <c r="F435" s="395">
        <v>2.8003116925726879E-2</v>
      </c>
      <c r="G435" s="142">
        <v>18523</v>
      </c>
      <c r="H435" s="395">
        <v>-5.0784052475146058E-2</v>
      </c>
      <c r="I435" s="142"/>
      <c r="J435" s="150" t="s">
        <v>90</v>
      </c>
      <c r="K435" s="142"/>
      <c r="L435" s="150" t="s">
        <v>90</v>
      </c>
      <c r="M435" s="142"/>
      <c r="N435" s="150"/>
      <c r="O435" s="142"/>
      <c r="P435" s="150" t="s">
        <v>90</v>
      </c>
      <c r="Q435" s="142">
        <v>38396</v>
      </c>
      <c r="R435" s="395">
        <v>6.1953755946454248E-2</v>
      </c>
      <c r="S435" s="142">
        <v>26029</v>
      </c>
      <c r="T435" s="395">
        <v>-4.6591699937731268E-2</v>
      </c>
      <c r="U435" s="142">
        <v>2813</v>
      </c>
      <c r="V435" s="395">
        <v>-0.22973713033954002</v>
      </c>
      <c r="W435" s="142">
        <v>5692</v>
      </c>
      <c r="X435" s="395">
        <v>-5.0858762714690697E-2</v>
      </c>
      <c r="Y435" s="142">
        <v>6235</v>
      </c>
      <c r="Z435" s="395">
        <v>-2.3339598997493716E-2</v>
      </c>
      <c r="AA435" s="142"/>
      <c r="AB435" s="395" t="s">
        <v>90</v>
      </c>
      <c r="AC435" s="142">
        <v>7209</v>
      </c>
      <c r="AD435" s="395">
        <v>1.2492979719188768</v>
      </c>
      <c r="AE435" s="142">
        <v>12479</v>
      </c>
      <c r="AF435" s="395">
        <v>-0.12348107045023526</v>
      </c>
      <c r="AG435" s="142">
        <v>5732</v>
      </c>
      <c r="AH435" s="395">
        <v>0.12990341021092067</v>
      </c>
      <c r="AI435" s="142">
        <v>8873</v>
      </c>
      <c r="AJ435" s="395">
        <v>2.768126013435257E-2</v>
      </c>
      <c r="AK435" s="142">
        <v>6244</v>
      </c>
      <c r="AL435" s="395">
        <v>3.2133676092545027E-3</v>
      </c>
      <c r="AM435" s="142">
        <v>1097</v>
      </c>
      <c r="AN435" s="395">
        <v>0.15352260778128279</v>
      </c>
      <c r="AO435" s="142">
        <v>1183</v>
      </c>
      <c r="AP435" s="395">
        <v>-0.25173940543959517</v>
      </c>
      <c r="AQ435" s="142"/>
      <c r="AR435" s="395" t="s">
        <v>90</v>
      </c>
      <c r="AS435" s="142"/>
      <c r="AT435" s="395" t="s">
        <v>90</v>
      </c>
      <c r="AU435" s="142">
        <v>797</v>
      </c>
      <c r="AV435" s="395">
        <v>-5.7919621749409012E-2</v>
      </c>
      <c r="AW435" s="142">
        <v>1768</v>
      </c>
      <c r="AX435" s="395">
        <v>0.80592441266598569</v>
      </c>
      <c r="AY435" s="142">
        <v>266</v>
      </c>
      <c r="AZ435" s="395">
        <v>-0.10135135135135132</v>
      </c>
      <c r="BA435" s="142">
        <v>405</v>
      </c>
      <c r="BB435" s="395">
        <v>0.426056338028169</v>
      </c>
    </row>
    <row r="436" spans="1:54" s="4" customFormat="1" hidden="1" outlineLevel="1" x14ac:dyDescent="0.25">
      <c r="A436" s="1"/>
      <c r="B436" s="53" t="s">
        <v>79</v>
      </c>
      <c r="C436" s="142">
        <v>133967</v>
      </c>
      <c r="D436" s="395">
        <v>3.5749905290583861E-2</v>
      </c>
      <c r="E436" s="142">
        <v>115788</v>
      </c>
      <c r="F436" s="395">
        <v>6.0057860621818504E-2</v>
      </c>
      <c r="G436" s="142">
        <v>18179</v>
      </c>
      <c r="H436" s="395">
        <v>-9.6246582152622384E-2</v>
      </c>
      <c r="I436" s="142"/>
      <c r="J436" s="150" t="s">
        <v>90</v>
      </c>
      <c r="K436" s="142"/>
      <c r="L436" s="150" t="s">
        <v>90</v>
      </c>
      <c r="M436" s="142"/>
      <c r="N436" s="150"/>
      <c r="O436" s="142"/>
      <c r="P436" s="150" t="s">
        <v>90</v>
      </c>
      <c r="Q436" s="142">
        <v>37097</v>
      </c>
      <c r="R436" s="395">
        <v>0.16525317250910909</v>
      </c>
      <c r="S436" s="142">
        <v>23276</v>
      </c>
      <c r="T436" s="395">
        <v>7.3089986671814877E-4</v>
      </c>
      <c r="U436" s="142">
        <v>2801</v>
      </c>
      <c r="V436" s="395">
        <v>-0.18457059679767107</v>
      </c>
      <c r="W436" s="142">
        <v>4720</v>
      </c>
      <c r="X436" s="395">
        <v>-0.1289905886694962</v>
      </c>
      <c r="Y436" s="142">
        <v>8504</v>
      </c>
      <c r="Z436" s="395">
        <v>7.1056371387967499E-3</v>
      </c>
      <c r="AA436" s="142"/>
      <c r="AB436" s="395" t="s">
        <v>90</v>
      </c>
      <c r="AC436" s="142">
        <v>5599</v>
      </c>
      <c r="AD436" s="395">
        <v>1.2843737250101999</v>
      </c>
      <c r="AE436" s="142">
        <v>10435</v>
      </c>
      <c r="AF436" s="395">
        <v>-0.10979355058863671</v>
      </c>
      <c r="AG436" s="142">
        <v>4594</v>
      </c>
      <c r="AH436" s="395">
        <v>-6.5500406834825053E-2</v>
      </c>
      <c r="AI436" s="142">
        <v>8415</v>
      </c>
      <c r="AJ436" s="395">
        <v>9.27152317880795E-2</v>
      </c>
      <c r="AK436" s="142">
        <v>4852</v>
      </c>
      <c r="AL436" s="395">
        <v>-0.17286055233549269</v>
      </c>
      <c r="AM436" s="142">
        <v>1023</v>
      </c>
      <c r="AN436" s="395">
        <v>0.27397260273972601</v>
      </c>
      <c r="AO436" s="142">
        <v>1062</v>
      </c>
      <c r="AP436" s="395">
        <v>-5.1785714285714324E-2</v>
      </c>
      <c r="AQ436" s="142"/>
      <c r="AR436" s="395" t="s">
        <v>90</v>
      </c>
      <c r="AS436" s="142"/>
      <c r="AT436" s="395" t="s">
        <v>90</v>
      </c>
      <c r="AU436" s="142">
        <v>520</v>
      </c>
      <c r="AV436" s="395">
        <v>4.6277665995975825E-2</v>
      </c>
      <c r="AW436" s="142">
        <v>2346</v>
      </c>
      <c r="AX436" s="395">
        <v>1.4616998950682056</v>
      </c>
      <c r="AY436" s="142">
        <v>159</v>
      </c>
      <c r="AZ436" s="395">
        <v>-0.52537313432835819</v>
      </c>
      <c r="BA436" s="142">
        <v>277</v>
      </c>
      <c r="BB436" s="395">
        <v>-2.4647887323943629E-2</v>
      </c>
    </row>
    <row r="437" spans="1:54" s="4" customFormat="1" hidden="1" outlineLevel="1" x14ac:dyDescent="0.25">
      <c r="A437" s="1"/>
      <c r="B437" s="53" t="s">
        <v>80</v>
      </c>
      <c r="C437" s="142">
        <v>146097</v>
      </c>
      <c r="D437" s="395">
        <v>-1.3930791503837026E-2</v>
      </c>
      <c r="E437" s="142">
        <v>123231</v>
      </c>
      <c r="F437" s="395">
        <v>6.8693088197034013E-2</v>
      </c>
      <c r="G437" s="142">
        <v>22866</v>
      </c>
      <c r="H437" s="395">
        <v>-0.30394812943289395</v>
      </c>
      <c r="I437" s="142"/>
      <c r="J437" s="150" t="s">
        <v>90</v>
      </c>
      <c r="K437" s="142"/>
      <c r="L437" s="150" t="s">
        <v>90</v>
      </c>
      <c r="M437" s="142"/>
      <c r="N437" s="150"/>
      <c r="O437" s="142"/>
      <c r="P437" s="150" t="s">
        <v>90</v>
      </c>
      <c r="Q437" s="142">
        <v>37547</v>
      </c>
      <c r="R437" s="395">
        <v>7.2036317953403373E-2</v>
      </c>
      <c r="S437" s="142">
        <v>27843</v>
      </c>
      <c r="T437" s="395">
        <v>2.9810999741095578E-2</v>
      </c>
      <c r="U437" s="142">
        <v>3614</v>
      </c>
      <c r="V437" s="395">
        <v>1.7454954954954971E-2</v>
      </c>
      <c r="W437" s="142">
        <v>4345</v>
      </c>
      <c r="X437" s="395">
        <v>0.13505747126436773</v>
      </c>
      <c r="Y437" s="142">
        <v>9821</v>
      </c>
      <c r="Z437" s="395">
        <v>0.11273510083843186</v>
      </c>
      <c r="AA437" s="142"/>
      <c r="AB437" s="395" t="s">
        <v>90</v>
      </c>
      <c r="AC437" s="142">
        <v>6928</v>
      </c>
      <c r="AD437" s="395">
        <v>2.1123090745732256</v>
      </c>
      <c r="AE437" s="142">
        <v>11568</v>
      </c>
      <c r="AF437" s="395">
        <v>-0.13009475109038948</v>
      </c>
      <c r="AG437" s="142">
        <v>4665</v>
      </c>
      <c r="AH437" s="395">
        <v>-3.6356124767609965E-2</v>
      </c>
      <c r="AI437" s="142">
        <v>7715</v>
      </c>
      <c r="AJ437" s="395">
        <v>0.10895500934310776</v>
      </c>
      <c r="AK437" s="142">
        <v>4364</v>
      </c>
      <c r="AL437" s="395">
        <v>-0.21721973094170399</v>
      </c>
      <c r="AM437" s="142">
        <v>1096</v>
      </c>
      <c r="AN437" s="395">
        <v>6.5111758989309987E-2</v>
      </c>
      <c r="AO437" s="142">
        <v>1047</v>
      </c>
      <c r="AP437" s="395">
        <v>0.21040462427745665</v>
      </c>
      <c r="AQ437" s="142"/>
      <c r="AR437" s="395" t="s">
        <v>90</v>
      </c>
      <c r="AS437" s="142"/>
      <c r="AT437" s="395" t="s">
        <v>90</v>
      </c>
      <c r="AU437" s="142">
        <v>467</v>
      </c>
      <c r="AV437" s="395">
        <v>-8.7890625E-2</v>
      </c>
      <c r="AW437" s="142">
        <v>1549</v>
      </c>
      <c r="AX437" s="395">
        <v>0.89364303178484117</v>
      </c>
      <c r="AY437" s="142">
        <v>139</v>
      </c>
      <c r="AZ437" s="395">
        <v>-0.1775147928994083</v>
      </c>
      <c r="BA437" s="142">
        <v>397</v>
      </c>
      <c r="BB437" s="395">
        <v>-0.372827804107425</v>
      </c>
    </row>
    <row r="438" spans="1:54" s="4" customFormat="1" hidden="1" outlineLevel="1" x14ac:dyDescent="0.25">
      <c r="A438" s="1"/>
      <c r="B438" s="53" t="s">
        <v>81</v>
      </c>
      <c r="C438" s="142">
        <v>140422</v>
      </c>
      <c r="D438" s="395">
        <v>0.19458268466767059</v>
      </c>
      <c r="E438" s="142">
        <v>107276</v>
      </c>
      <c r="F438" s="395">
        <v>0.17672352328196128</v>
      </c>
      <c r="G438" s="142">
        <v>33146</v>
      </c>
      <c r="H438" s="395">
        <v>0.25629169193450574</v>
      </c>
      <c r="I438" s="142"/>
      <c r="J438" s="150" t="s">
        <v>90</v>
      </c>
      <c r="K438" s="142"/>
      <c r="L438" s="150" t="s">
        <v>90</v>
      </c>
      <c r="M438" s="142"/>
      <c r="N438" s="150"/>
      <c r="O438" s="142"/>
      <c r="P438" s="150" t="s">
        <v>90</v>
      </c>
      <c r="Q438" s="142">
        <v>36561</v>
      </c>
      <c r="R438" s="395">
        <v>0.20978789583402269</v>
      </c>
      <c r="S438" s="142">
        <v>25489</v>
      </c>
      <c r="T438" s="395">
        <v>8.7553867815846731E-2</v>
      </c>
      <c r="U438" s="142">
        <v>3042</v>
      </c>
      <c r="V438" s="395">
        <v>3.539823008849563E-2</v>
      </c>
      <c r="W438" s="142">
        <v>4294</v>
      </c>
      <c r="X438" s="395">
        <v>4.604141291108399E-2</v>
      </c>
      <c r="Y438" s="142">
        <v>9637</v>
      </c>
      <c r="Z438" s="395">
        <v>-7.3365384615384666E-2</v>
      </c>
      <c r="AA438" s="142"/>
      <c r="AB438" s="395" t="s">
        <v>90</v>
      </c>
      <c r="AC438" s="142">
        <v>8144</v>
      </c>
      <c r="AD438" s="395">
        <v>2.1262955854126679</v>
      </c>
      <c r="AE438" s="142">
        <v>7935</v>
      </c>
      <c r="AF438" s="395">
        <v>0.16949152542372881</v>
      </c>
      <c r="AG438" s="142">
        <v>2698</v>
      </c>
      <c r="AH438" s="395">
        <v>0.55414746543778803</v>
      </c>
      <c r="AI438" s="142">
        <v>2299</v>
      </c>
      <c r="AJ438" s="395">
        <v>-0.1566397652237711</v>
      </c>
      <c r="AK438" s="142">
        <v>2682</v>
      </c>
      <c r="AL438" s="395">
        <v>0.24051803885291401</v>
      </c>
      <c r="AM438" s="142">
        <v>1044</v>
      </c>
      <c r="AN438" s="395">
        <v>0.42622950819672134</v>
      </c>
      <c r="AO438" s="142">
        <v>851</v>
      </c>
      <c r="AP438" s="395">
        <v>2.1608643457383003E-2</v>
      </c>
      <c r="AQ438" s="142"/>
      <c r="AR438" s="395" t="s">
        <v>90</v>
      </c>
      <c r="AS438" s="142"/>
      <c r="AT438" s="395" t="s">
        <v>90</v>
      </c>
      <c r="AU438" s="142">
        <v>759</v>
      </c>
      <c r="AV438" s="395">
        <v>0.42669172932330834</v>
      </c>
      <c r="AW438" s="142">
        <v>1046</v>
      </c>
      <c r="AX438" s="395">
        <v>-0.22918201915991154</v>
      </c>
      <c r="AY438" s="142">
        <v>247</v>
      </c>
      <c r="AZ438" s="395">
        <v>0.49696969696969706</v>
      </c>
      <c r="BA438" s="142">
        <v>479</v>
      </c>
      <c r="BB438" s="395">
        <v>0.25721784776902878</v>
      </c>
    </row>
    <row r="439" spans="1:54" s="4" customFormat="1" hidden="1" outlineLevel="1" x14ac:dyDescent="0.25">
      <c r="A439" s="1"/>
      <c r="B439" s="53" t="s">
        <v>82</v>
      </c>
      <c r="C439" s="142">
        <v>120573</v>
      </c>
      <c r="D439" s="395">
        <v>0.23002295332823253</v>
      </c>
      <c r="E439" s="142">
        <v>95055</v>
      </c>
      <c r="F439" s="395">
        <v>0.34158045530887904</v>
      </c>
      <c r="G439" s="142">
        <v>25518</v>
      </c>
      <c r="H439" s="395">
        <v>-6.087148535256881E-2</v>
      </c>
      <c r="I439" s="142"/>
      <c r="J439" s="150" t="s">
        <v>90</v>
      </c>
      <c r="K439" s="142"/>
      <c r="L439" s="150" t="s">
        <v>90</v>
      </c>
      <c r="M439" s="142"/>
      <c r="N439" s="150"/>
      <c r="O439" s="142"/>
      <c r="P439" s="150" t="s">
        <v>90</v>
      </c>
      <c r="Q439" s="142">
        <v>52058</v>
      </c>
      <c r="R439" s="395">
        <v>0.48903063413517911</v>
      </c>
      <c r="S439" s="142">
        <v>18466</v>
      </c>
      <c r="T439" s="395">
        <v>0.10304043963920906</v>
      </c>
      <c r="U439" s="142">
        <v>1893</v>
      </c>
      <c r="V439" s="395">
        <v>-9.1650671785028837E-2</v>
      </c>
      <c r="W439" s="142">
        <v>2356</v>
      </c>
      <c r="X439" s="395">
        <v>-0.36099810143748301</v>
      </c>
      <c r="Y439" s="142">
        <v>8741</v>
      </c>
      <c r="Z439" s="395">
        <v>0.18699076588810426</v>
      </c>
      <c r="AA439" s="142"/>
      <c r="AB439" s="395" t="s">
        <v>90</v>
      </c>
      <c r="AC439" s="142">
        <v>6253</v>
      </c>
      <c r="AD439" s="395">
        <v>1.2268518518518516</v>
      </c>
      <c r="AE439" s="142">
        <v>48</v>
      </c>
      <c r="AF439" s="395">
        <v>-0.34246575342465757</v>
      </c>
      <c r="AG439" s="142">
        <v>76</v>
      </c>
      <c r="AH439" s="395">
        <v>2.6190476190476191</v>
      </c>
      <c r="AI439" s="142">
        <v>19</v>
      </c>
      <c r="AJ439" s="395">
        <v>-0.3214285714285714</v>
      </c>
      <c r="AK439" s="142">
        <v>726</v>
      </c>
      <c r="AL439" s="395">
        <v>35.299999999999997</v>
      </c>
      <c r="AM439" s="142">
        <v>781</v>
      </c>
      <c r="AN439" s="395">
        <v>0.51356589147286824</v>
      </c>
      <c r="AO439" s="142">
        <v>590</v>
      </c>
      <c r="AP439" s="395">
        <v>-7.6682316118935834E-2</v>
      </c>
      <c r="AQ439" s="142"/>
      <c r="AR439" s="395" t="s">
        <v>90</v>
      </c>
      <c r="AS439" s="142"/>
      <c r="AT439" s="395" t="s">
        <v>90</v>
      </c>
      <c r="AU439" s="142">
        <v>443</v>
      </c>
      <c r="AV439" s="395">
        <v>-0.48904267589388695</v>
      </c>
      <c r="AW439" s="142">
        <v>1974</v>
      </c>
      <c r="AX439" s="395">
        <v>3.9848484848484844</v>
      </c>
      <c r="AY439" s="142">
        <v>202</v>
      </c>
      <c r="AZ439" s="395">
        <v>0.19526627218934922</v>
      </c>
      <c r="BA439" s="142">
        <v>348</v>
      </c>
      <c r="BB439" s="395">
        <v>-0.24838012958963285</v>
      </c>
    </row>
    <row r="440" spans="1:54" s="4" customFormat="1" hidden="1" outlineLevel="1" x14ac:dyDescent="0.25">
      <c r="A440" s="1"/>
      <c r="B440" s="53" t="s">
        <v>83</v>
      </c>
      <c r="C440" s="142">
        <v>107047</v>
      </c>
      <c r="D440" s="395">
        <v>9.9158024437827397E-2</v>
      </c>
      <c r="E440" s="142">
        <v>78296</v>
      </c>
      <c r="F440" s="395">
        <v>0.20611251463429658</v>
      </c>
      <c r="G440" s="142">
        <v>28751</v>
      </c>
      <c r="H440" s="395">
        <v>-0.11464556260392933</v>
      </c>
      <c r="I440" s="142"/>
      <c r="J440" s="150" t="s">
        <v>90</v>
      </c>
      <c r="K440" s="142"/>
      <c r="L440" s="150" t="s">
        <v>90</v>
      </c>
      <c r="M440" s="142"/>
      <c r="N440" s="150"/>
      <c r="O440" s="142"/>
      <c r="P440" s="150" t="s">
        <v>90</v>
      </c>
      <c r="Q440" s="142">
        <v>45570</v>
      </c>
      <c r="R440" s="395">
        <v>0.28889014594411133</v>
      </c>
      <c r="S440" s="142">
        <v>13746</v>
      </c>
      <c r="T440" s="395">
        <v>-8.5827623512441109E-3</v>
      </c>
      <c r="U440" s="142">
        <v>2189</v>
      </c>
      <c r="V440" s="395">
        <v>0.7236220472440944</v>
      </c>
      <c r="W440" s="142">
        <v>2146</v>
      </c>
      <c r="X440" s="395">
        <v>-0.34111145225667794</v>
      </c>
      <c r="Y440" s="142">
        <v>5986</v>
      </c>
      <c r="Z440" s="395">
        <v>5.573192239858904E-2</v>
      </c>
      <c r="AA440" s="142"/>
      <c r="AB440" s="395" t="s">
        <v>90</v>
      </c>
      <c r="AC440" s="142">
        <v>5150</v>
      </c>
      <c r="AD440" s="395">
        <v>1.1711635750421587</v>
      </c>
      <c r="AE440" s="142">
        <v>42</v>
      </c>
      <c r="AF440" s="395">
        <v>0.13513513513513509</v>
      </c>
      <c r="AG440" s="142">
        <v>20</v>
      </c>
      <c r="AH440" s="395">
        <v>-0.69696969696969702</v>
      </c>
      <c r="AI440" s="142">
        <v>52</v>
      </c>
      <c r="AJ440" s="395">
        <v>-8.7719298245614086E-2</v>
      </c>
      <c r="AK440" s="142">
        <v>534</v>
      </c>
      <c r="AL440" s="395">
        <v>17.413793103448278</v>
      </c>
      <c r="AM440" s="142">
        <v>634</v>
      </c>
      <c r="AN440" s="395">
        <v>0.49528301886792447</v>
      </c>
      <c r="AO440" s="142">
        <v>609</v>
      </c>
      <c r="AP440" s="395">
        <v>0.46394230769230771</v>
      </c>
      <c r="AQ440" s="142"/>
      <c r="AR440" s="395" t="s">
        <v>90</v>
      </c>
      <c r="AS440" s="142"/>
      <c r="AT440" s="395" t="s">
        <v>90</v>
      </c>
      <c r="AU440" s="142">
        <v>358</v>
      </c>
      <c r="AV440" s="395">
        <v>-0.5251989389920424</v>
      </c>
      <c r="AW440" s="142">
        <v>555</v>
      </c>
      <c r="AX440" s="395">
        <v>0.19098712446351929</v>
      </c>
      <c r="AY440" s="142">
        <v>305</v>
      </c>
      <c r="AZ440" s="395">
        <v>0.50990099009900991</v>
      </c>
      <c r="BA440" s="142">
        <v>345</v>
      </c>
      <c r="BB440" s="395">
        <v>-0.4</v>
      </c>
    </row>
    <row r="441" spans="1:54" s="4" customFormat="1" hidden="1" outlineLevel="1" x14ac:dyDescent="0.25">
      <c r="A441" s="1"/>
      <c r="B441" s="53" t="s">
        <v>84</v>
      </c>
      <c r="C441" s="142">
        <v>128258</v>
      </c>
      <c r="D441" s="395">
        <v>1.1889452548697887E-2</v>
      </c>
      <c r="E441" s="142">
        <v>89406</v>
      </c>
      <c r="F441" s="395">
        <v>0.14028084227173587</v>
      </c>
      <c r="G441" s="142">
        <v>38852</v>
      </c>
      <c r="H441" s="395">
        <v>-0.19634287605493961</v>
      </c>
      <c r="I441" s="142"/>
      <c r="J441" s="150" t="s">
        <v>90</v>
      </c>
      <c r="K441" s="142"/>
      <c r="L441" s="150" t="s">
        <v>90</v>
      </c>
      <c r="M441" s="142"/>
      <c r="N441" s="150"/>
      <c r="O441" s="142"/>
      <c r="P441" s="150" t="s">
        <v>90</v>
      </c>
      <c r="Q441" s="142">
        <v>51618</v>
      </c>
      <c r="R441" s="395">
        <v>0.21382716049382711</v>
      </c>
      <c r="S441" s="142">
        <v>13623</v>
      </c>
      <c r="T441" s="395">
        <v>-4.8207922867323449E-2</v>
      </c>
      <c r="U441" s="142">
        <v>2400</v>
      </c>
      <c r="V441" s="395">
        <v>0.18401578687715836</v>
      </c>
      <c r="W441" s="142">
        <v>5514</v>
      </c>
      <c r="X441" s="395">
        <v>-0.15713848975848366</v>
      </c>
      <c r="Y441" s="142">
        <v>5338</v>
      </c>
      <c r="Z441" s="395">
        <v>-0.12534818941504178</v>
      </c>
      <c r="AA441" s="142"/>
      <c r="AB441" s="395" t="s">
        <v>90</v>
      </c>
      <c r="AC441" s="142">
        <v>5718</v>
      </c>
      <c r="AD441" s="395">
        <v>0.96900826446280997</v>
      </c>
      <c r="AE441" s="142">
        <v>66</v>
      </c>
      <c r="AF441" s="395">
        <v>0.10000000000000009</v>
      </c>
      <c r="AG441" s="142">
        <v>41</v>
      </c>
      <c r="AH441" s="395">
        <v>0.4137931034482758</v>
      </c>
      <c r="AI441" s="142">
        <v>10</v>
      </c>
      <c r="AJ441" s="395">
        <v>0</v>
      </c>
      <c r="AK441" s="142">
        <v>1360</v>
      </c>
      <c r="AL441" s="395">
        <v>74.555555555555557</v>
      </c>
      <c r="AM441" s="142">
        <v>798</v>
      </c>
      <c r="AN441" s="395">
        <v>1.4705882352941178</v>
      </c>
      <c r="AO441" s="142">
        <v>829</v>
      </c>
      <c r="AP441" s="395">
        <v>9.3667546174142524E-2</v>
      </c>
      <c r="AQ441" s="142"/>
      <c r="AR441" s="395" t="s">
        <v>90</v>
      </c>
      <c r="AS441" s="142"/>
      <c r="AT441" s="395" t="s">
        <v>90</v>
      </c>
      <c r="AU441" s="142">
        <v>518</v>
      </c>
      <c r="AV441" s="395">
        <v>-0.32020997375328086</v>
      </c>
      <c r="AW441" s="142">
        <v>530</v>
      </c>
      <c r="AX441" s="395">
        <v>4.5364891518737682E-2</v>
      </c>
      <c r="AY441" s="142">
        <v>396</v>
      </c>
      <c r="AZ441" s="395">
        <v>0.28990228013029307</v>
      </c>
      <c r="BA441" s="142">
        <v>609</v>
      </c>
      <c r="BB441" s="395">
        <v>-0.47680412371134018</v>
      </c>
    </row>
    <row r="442" spans="1:54" s="4" customFormat="1" hidden="1" outlineLevel="1" x14ac:dyDescent="0.25">
      <c r="A442" s="1"/>
      <c r="B442" s="53" t="s">
        <v>85</v>
      </c>
      <c r="C442" s="142">
        <v>144896</v>
      </c>
      <c r="D442" s="395">
        <v>3.172885217886634E-2</v>
      </c>
      <c r="E442" s="142">
        <v>96614</v>
      </c>
      <c r="F442" s="395">
        <v>0.20328301698799378</v>
      </c>
      <c r="G442" s="142">
        <v>48282</v>
      </c>
      <c r="H442" s="395">
        <v>-0.19728004256168119</v>
      </c>
      <c r="I442" s="142"/>
      <c r="J442" s="150" t="s">
        <v>90</v>
      </c>
      <c r="K442" s="142"/>
      <c r="L442" s="150" t="s">
        <v>90</v>
      </c>
      <c r="M442" s="142"/>
      <c r="N442" s="150"/>
      <c r="O442" s="142"/>
      <c r="P442" s="150" t="s">
        <v>90</v>
      </c>
      <c r="Q442" s="142">
        <v>54023</v>
      </c>
      <c r="R442" s="395">
        <v>0.22434502764935194</v>
      </c>
      <c r="S442" s="142">
        <v>18197</v>
      </c>
      <c r="T442" s="395">
        <v>0.25983107172528386</v>
      </c>
      <c r="U442" s="142">
        <v>2044</v>
      </c>
      <c r="V442" s="395">
        <v>0.10188679245283017</v>
      </c>
      <c r="W442" s="142">
        <v>4145</v>
      </c>
      <c r="X442" s="395">
        <v>9.1076599105027745E-2</v>
      </c>
      <c r="Y442" s="142">
        <v>6033</v>
      </c>
      <c r="Z442" s="395">
        <v>-8.0335365853658525E-2</v>
      </c>
      <c r="AA442" s="142"/>
      <c r="AB442" s="395" t="s">
        <v>90</v>
      </c>
      <c r="AC442" s="142">
        <v>7243</v>
      </c>
      <c r="AD442" s="395">
        <v>0.57149056194402248</v>
      </c>
      <c r="AE442" s="142">
        <v>67</v>
      </c>
      <c r="AF442" s="395">
        <v>0.2407407407407407</v>
      </c>
      <c r="AG442" s="142">
        <v>24</v>
      </c>
      <c r="AH442" s="395">
        <v>-0.27272727272727271</v>
      </c>
      <c r="AI442" s="142">
        <v>15</v>
      </c>
      <c r="AJ442" s="395">
        <v>0.5</v>
      </c>
      <c r="AK442" s="142">
        <v>941</v>
      </c>
      <c r="AL442" s="395">
        <v>51.277777777777779</v>
      </c>
      <c r="AM442" s="142">
        <v>478</v>
      </c>
      <c r="AN442" s="395">
        <v>9.6330275229357776E-2</v>
      </c>
      <c r="AO442" s="142">
        <v>712</v>
      </c>
      <c r="AP442" s="395">
        <v>0.11424100156494532</v>
      </c>
      <c r="AQ442" s="142"/>
      <c r="AR442" s="395" t="s">
        <v>90</v>
      </c>
      <c r="AS442" s="142"/>
      <c r="AT442" s="395" t="s">
        <v>90</v>
      </c>
      <c r="AU442" s="142">
        <v>817</v>
      </c>
      <c r="AV442" s="395">
        <v>-0.29264069264069259</v>
      </c>
      <c r="AW442" s="142">
        <v>527</v>
      </c>
      <c r="AX442" s="395">
        <v>0.57784431137724557</v>
      </c>
      <c r="AY442" s="142">
        <v>524</v>
      </c>
      <c r="AZ442" s="395">
        <v>0.25961538461538458</v>
      </c>
      <c r="BA442" s="142">
        <v>783</v>
      </c>
      <c r="BB442" s="395">
        <v>-0.56035934868051651</v>
      </c>
    </row>
    <row r="443" spans="1:54" s="4" customFormat="1" hidden="1" outlineLevel="1" x14ac:dyDescent="0.25">
      <c r="A443" s="1"/>
      <c r="B443" s="53" t="s">
        <v>86</v>
      </c>
      <c r="C443" s="142">
        <v>131095</v>
      </c>
      <c r="D443" s="395">
        <v>2.7599667643877224E-2</v>
      </c>
      <c r="E443" s="142">
        <v>91613</v>
      </c>
      <c r="F443" s="395">
        <v>0.1144862655409844</v>
      </c>
      <c r="G443" s="142">
        <v>39482</v>
      </c>
      <c r="H443" s="395">
        <v>-0.12981574539363483</v>
      </c>
      <c r="I443" s="142"/>
      <c r="J443" s="150" t="s">
        <v>90</v>
      </c>
      <c r="K443" s="142"/>
      <c r="L443" s="150" t="s">
        <v>90</v>
      </c>
      <c r="M443" s="142"/>
      <c r="N443" s="150"/>
      <c r="O443" s="142"/>
      <c r="P443" s="150" t="s">
        <v>90</v>
      </c>
      <c r="Q443" s="142">
        <v>50780</v>
      </c>
      <c r="R443" s="395">
        <v>0.17734344207182762</v>
      </c>
      <c r="S443" s="142">
        <v>17692</v>
      </c>
      <c r="T443" s="395">
        <v>-2.3674190166105613E-2</v>
      </c>
      <c r="U443" s="142">
        <v>2246</v>
      </c>
      <c r="V443" s="395">
        <v>0.12187812187812197</v>
      </c>
      <c r="W443" s="142">
        <v>4157</v>
      </c>
      <c r="X443" s="395">
        <v>2.4143877802414337E-2</v>
      </c>
      <c r="Y443" s="142">
        <v>5956</v>
      </c>
      <c r="Z443" s="395">
        <v>-2.3286323384716257E-2</v>
      </c>
      <c r="AA443" s="142"/>
      <c r="AB443" s="395" t="s">
        <v>90</v>
      </c>
      <c r="AC443" s="142">
        <v>5819</v>
      </c>
      <c r="AD443" s="395">
        <v>0.8207133917396745</v>
      </c>
      <c r="AE443" s="142">
        <v>71</v>
      </c>
      <c r="AF443" s="395">
        <v>-0.81216931216931221</v>
      </c>
      <c r="AG443" s="142">
        <v>17</v>
      </c>
      <c r="AH443" s="395">
        <v>-0.96822429906542051</v>
      </c>
      <c r="AI443" s="142">
        <v>17</v>
      </c>
      <c r="AJ443" s="395">
        <v>-0.95211267605633798</v>
      </c>
      <c r="AK443" s="142">
        <v>1328</v>
      </c>
      <c r="AL443" s="395">
        <v>1.9642857142857144</v>
      </c>
      <c r="AM443" s="142">
        <v>765</v>
      </c>
      <c r="AN443" s="395">
        <v>0.51785714285714279</v>
      </c>
      <c r="AO443" s="142">
        <v>843</v>
      </c>
      <c r="AP443" s="395">
        <v>0.25074183976261133</v>
      </c>
      <c r="AQ443" s="142"/>
      <c r="AR443" s="395" t="s">
        <v>90</v>
      </c>
      <c r="AS443" s="142"/>
      <c r="AT443" s="395" t="s">
        <v>90</v>
      </c>
      <c r="AU443" s="142">
        <v>541</v>
      </c>
      <c r="AV443" s="395">
        <v>-0.38382687927107062</v>
      </c>
      <c r="AW443" s="142">
        <v>709</v>
      </c>
      <c r="AX443" s="395">
        <v>0.24385964912280711</v>
      </c>
      <c r="AY443" s="142">
        <v>284</v>
      </c>
      <c r="AZ443" s="395">
        <v>-5.0167224080267525E-2</v>
      </c>
      <c r="BA443" s="142">
        <v>347</v>
      </c>
      <c r="BB443" s="395">
        <v>-0.62445887445887438</v>
      </c>
    </row>
    <row r="444" spans="1:54" s="4" customFormat="1" hidden="1" outlineLevel="1" x14ac:dyDescent="0.25">
      <c r="A444" s="1"/>
      <c r="B444" s="53" t="s">
        <v>87</v>
      </c>
      <c r="C444" s="142">
        <v>144816</v>
      </c>
      <c r="D444" s="395">
        <v>0.16048690189039094</v>
      </c>
      <c r="E444" s="142">
        <v>109234</v>
      </c>
      <c r="F444" s="395">
        <v>0.21369762558193806</v>
      </c>
      <c r="G444" s="142">
        <v>35582</v>
      </c>
      <c r="H444" s="395">
        <v>2.2823962285845711E-2</v>
      </c>
      <c r="I444" s="142"/>
      <c r="J444" s="150" t="s">
        <v>90</v>
      </c>
      <c r="K444" s="142"/>
      <c r="L444" s="150" t="s">
        <v>90</v>
      </c>
      <c r="M444" s="142"/>
      <c r="N444" s="150"/>
      <c r="O444" s="142"/>
      <c r="P444" s="150" t="s">
        <v>90</v>
      </c>
      <c r="Q444" s="142">
        <v>53654</v>
      </c>
      <c r="R444" s="395">
        <v>0.37061257855208707</v>
      </c>
      <c r="S444" s="142">
        <v>19934</v>
      </c>
      <c r="T444" s="395">
        <v>8.4076571677180745E-2</v>
      </c>
      <c r="U444" s="142">
        <v>2303</v>
      </c>
      <c r="V444" s="395">
        <v>-9.4623655913979032E-3</v>
      </c>
      <c r="W444" s="142">
        <v>3659</v>
      </c>
      <c r="X444" s="395">
        <v>-0.2176608937353004</v>
      </c>
      <c r="Y444" s="142">
        <v>6692</v>
      </c>
      <c r="Z444" s="395">
        <v>8.8838268792710728E-2</v>
      </c>
      <c r="AA444" s="142"/>
      <c r="AB444" s="395" t="s">
        <v>90</v>
      </c>
      <c r="AC444" s="142">
        <v>7430</v>
      </c>
      <c r="AD444" s="395">
        <v>1.0558937465412286</v>
      </c>
      <c r="AE444" s="142">
        <v>6601</v>
      </c>
      <c r="AF444" s="395">
        <v>0.21230486685032135</v>
      </c>
      <c r="AG444" s="142">
        <v>1006</v>
      </c>
      <c r="AH444" s="395">
        <v>-0.49750249750249753</v>
      </c>
      <c r="AI444" s="142">
        <v>1519</v>
      </c>
      <c r="AJ444" s="395">
        <v>-0.26405038759689925</v>
      </c>
      <c r="AK444" s="142">
        <v>2865</v>
      </c>
      <c r="AL444" s="395">
        <v>6.7039106145251326E-2</v>
      </c>
      <c r="AM444" s="142">
        <v>934</v>
      </c>
      <c r="AN444" s="395">
        <v>0.28296703296703307</v>
      </c>
      <c r="AO444" s="142">
        <v>811</v>
      </c>
      <c r="AP444" s="395">
        <v>0.34717607973421938</v>
      </c>
      <c r="AQ444" s="142"/>
      <c r="AR444" s="395" t="s">
        <v>90</v>
      </c>
      <c r="AS444" s="142"/>
      <c r="AT444" s="395" t="s">
        <v>90</v>
      </c>
      <c r="AU444" s="142">
        <v>457</v>
      </c>
      <c r="AV444" s="395">
        <v>-0.28031496062992123</v>
      </c>
      <c r="AW444" s="142">
        <v>645</v>
      </c>
      <c r="AX444" s="395">
        <v>1.5527950310558758E-3</v>
      </c>
      <c r="AY444" s="142">
        <v>213</v>
      </c>
      <c r="AZ444" s="395">
        <v>-0.1198347107438017</v>
      </c>
      <c r="BA444" s="142">
        <v>455</v>
      </c>
      <c r="BB444" s="395">
        <v>-0.21551724137931039</v>
      </c>
    </row>
    <row r="445" spans="1:54" s="4" customFormat="1" hidden="1" outlineLevel="1" x14ac:dyDescent="0.25">
      <c r="A445" s="1"/>
      <c r="B445" s="53" t="s">
        <v>88</v>
      </c>
      <c r="C445" s="142">
        <v>138226</v>
      </c>
      <c r="D445" s="395">
        <v>3.2724175545029377E-2</v>
      </c>
      <c r="E445" s="142">
        <v>115814</v>
      </c>
      <c r="F445" s="395">
        <v>4.0314032660833998E-2</v>
      </c>
      <c r="G445" s="142">
        <v>22412</v>
      </c>
      <c r="H445" s="395">
        <v>-4.7957371225577639E-3</v>
      </c>
      <c r="I445" s="142"/>
      <c r="J445" s="150" t="s">
        <v>90</v>
      </c>
      <c r="K445" s="142"/>
      <c r="L445" s="150" t="s">
        <v>90</v>
      </c>
      <c r="M445" s="142"/>
      <c r="N445" s="150"/>
      <c r="O445" s="142"/>
      <c r="P445" s="150" t="s">
        <v>90</v>
      </c>
      <c r="Q445" s="142">
        <v>41815</v>
      </c>
      <c r="R445" s="395">
        <v>-3.1140665909775489E-2</v>
      </c>
      <c r="S445" s="142">
        <v>29761</v>
      </c>
      <c r="T445" s="395">
        <v>0.16054437685228518</v>
      </c>
      <c r="U445" s="142">
        <v>2766</v>
      </c>
      <c r="V445" s="395">
        <v>0.22497785651018609</v>
      </c>
      <c r="W445" s="142">
        <v>2414</v>
      </c>
      <c r="X445" s="395">
        <v>-0.27442140066125642</v>
      </c>
      <c r="Y445" s="142">
        <v>3304</v>
      </c>
      <c r="Z445" s="395">
        <v>9.4402119907254001E-2</v>
      </c>
      <c r="AA445" s="142"/>
      <c r="AB445" s="395" t="s">
        <v>90</v>
      </c>
      <c r="AC445" s="142">
        <v>4981</v>
      </c>
      <c r="AD445" s="395">
        <v>0.61878453038674031</v>
      </c>
      <c r="AE445" s="142">
        <v>11313</v>
      </c>
      <c r="AF445" s="395">
        <v>2.925531914893531E-3</v>
      </c>
      <c r="AG445" s="142">
        <v>2890</v>
      </c>
      <c r="AH445" s="395">
        <v>-0.19988925802879287</v>
      </c>
      <c r="AI445" s="142">
        <v>7454</v>
      </c>
      <c r="AJ445" s="395">
        <v>0.1895946377274178</v>
      </c>
      <c r="AK445" s="142">
        <v>5387</v>
      </c>
      <c r="AL445" s="395">
        <v>-3.5279369627507218E-2</v>
      </c>
      <c r="AM445" s="142">
        <v>878</v>
      </c>
      <c r="AN445" s="395">
        <v>-4.3572984749455368E-2</v>
      </c>
      <c r="AO445" s="142">
        <v>1383</v>
      </c>
      <c r="AP445" s="395">
        <v>3.9068369646882095E-2</v>
      </c>
      <c r="AQ445" s="142"/>
      <c r="AR445" s="395" t="s">
        <v>90</v>
      </c>
      <c r="AS445" s="142"/>
      <c r="AT445" s="395" t="s">
        <v>90</v>
      </c>
      <c r="AU445" s="142">
        <v>434</v>
      </c>
      <c r="AV445" s="395">
        <v>-0.34242424242424241</v>
      </c>
      <c r="AW445" s="142">
        <v>407</v>
      </c>
      <c r="AX445" s="395">
        <v>-0.37191358024691357</v>
      </c>
      <c r="AY445" s="142">
        <v>225</v>
      </c>
      <c r="AZ445" s="395">
        <v>6.1320754716981174E-2</v>
      </c>
      <c r="BA445" s="142">
        <v>262</v>
      </c>
      <c r="BB445" s="395">
        <v>-8.0701754385964941E-2</v>
      </c>
    </row>
    <row r="446" spans="1:54" s="4" customFormat="1" hidden="1" outlineLevel="1" x14ac:dyDescent="0.25">
      <c r="A446" s="1"/>
      <c r="B446" s="53" t="s">
        <v>89</v>
      </c>
      <c r="C446" s="142">
        <v>137143</v>
      </c>
      <c r="D446" s="395">
        <v>-1.1895326887329416E-2</v>
      </c>
      <c r="E446" s="142">
        <v>116244</v>
      </c>
      <c r="F446" s="395">
        <v>-1.0251345276207302E-2</v>
      </c>
      <c r="G446" s="142">
        <v>20899</v>
      </c>
      <c r="H446" s="395">
        <v>-2.0940691464442995E-2</v>
      </c>
      <c r="I446" s="142"/>
      <c r="J446" s="150" t="s">
        <v>90</v>
      </c>
      <c r="K446" s="142"/>
      <c r="L446" s="150" t="s">
        <v>90</v>
      </c>
      <c r="M446" s="142"/>
      <c r="N446" s="150"/>
      <c r="O446" s="142"/>
      <c r="P446" s="150" t="s">
        <v>90</v>
      </c>
      <c r="Q446" s="142">
        <v>35614</v>
      </c>
      <c r="R446" s="395">
        <v>-3.6886797555303108E-2</v>
      </c>
      <c r="S446" s="142">
        <v>26333</v>
      </c>
      <c r="T446" s="395">
        <v>-0.10587076839496112</v>
      </c>
      <c r="U446" s="142">
        <v>2647</v>
      </c>
      <c r="V446" s="395">
        <v>-5.4980364155658656E-2</v>
      </c>
      <c r="W446" s="142">
        <v>3875</v>
      </c>
      <c r="X446" s="395">
        <v>-0.30951532430506057</v>
      </c>
      <c r="Y446" s="142">
        <v>3922</v>
      </c>
      <c r="Z446" s="395">
        <v>3.866525423728806E-2</v>
      </c>
      <c r="AA446" s="142"/>
      <c r="AB446" s="395" t="s">
        <v>90</v>
      </c>
      <c r="AC446" s="142">
        <v>7568</v>
      </c>
      <c r="AD446" s="395">
        <v>0.39863241545000916</v>
      </c>
      <c r="AE446" s="142">
        <v>13441</v>
      </c>
      <c r="AF446" s="395">
        <v>0.11018419096390519</v>
      </c>
      <c r="AG446" s="142">
        <v>3840</v>
      </c>
      <c r="AH446" s="395">
        <v>-0.22999799478644478</v>
      </c>
      <c r="AI446" s="142">
        <v>8178</v>
      </c>
      <c r="AJ446" s="395">
        <v>0.18435916002896446</v>
      </c>
      <c r="AK446" s="142">
        <v>6539</v>
      </c>
      <c r="AL446" s="395">
        <v>0.20003670398238205</v>
      </c>
      <c r="AM446" s="142">
        <v>1252</v>
      </c>
      <c r="AN446" s="395">
        <v>0.49225268176400472</v>
      </c>
      <c r="AO446" s="142">
        <v>1205</v>
      </c>
      <c r="AP446" s="395">
        <v>1.7736486486486402E-2</v>
      </c>
      <c r="AQ446" s="142"/>
      <c r="AR446" s="395" t="s">
        <v>90</v>
      </c>
      <c r="AS446" s="142"/>
      <c r="AT446" s="395" t="s">
        <v>90</v>
      </c>
      <c r="AU446" s="142">
        <v>429</v>
      </c>
      <c r="AV446" s="395">
        <v>-0.22563176895306858</v>
      </c>
      <c r="AW446" s="142">
        <v>744</v>
      </c>
      <c r="AX446" s="395">
        <v>7.2046109510086387E-2</v>
      </c>
      <c r="AY446" s="142">
        <v>166</v>
      </c>
      <c r="AZ446" s="395">
        <v>-4.5977011494252928E-2</v>
      </c>
      <c r="BA446" s="142">
        <v>366</v>
      </c>
      <c r="BB446" s="395">
        <v>-0.15081206496519717</v>
      </c>
    </row>
    <row r="447" spans="1:54" s="4" customFormat="1" ht="15.75" collapsed="1" x14ac:dyDescent="0.25">
      <c r="A447" s="390"/>
      <c r="B447" s="65">
        <v>1984</v>
      </c>
      <c r="C447" s="66">
        <v>1616392</v>
      </c>
      <c r="D447" s="151">
        <v>6.0561344434157727E-2</v>
      </c>
      <c r="E447" s="66">
        <v>1263900</v>
      </c>
      <c r="F447" s="151">
        <v>0.11547195522226028</v>
      </c>
      <c r="G447" s="66">
        <v>352492</v>
      </c>
      <c r="H447" s="151">
        <v>-9.8550487433125E-2</v>
      </c>
      <c r="I447" s="66"/>
      <c r="J447" s="151" t="s">
        <v>90</v>
      </c>
      <c r="K447" s="66"/>
      <c r="L447" s="151" t="s">
        <v>90</v>
      </c>
      <c r="M447" s="66"/>
      <c r="N447" s="151"/>
      <c r="O447" s="66"/>
      <c r="P447" s="151" t="s">
        <v>90</v>
      </c>
      <c r="Q447" s="66">
        <v>534733</v>
      </c>
      <c r="R447" s="151">
        <v>0.18142491333732491</v>
      </c>
      <c r="S447" s="66">
        <v>260389</v>
      </c>
      <c r="T447" s="151">
        <v>3.3285582200070607E-2</v>
      </c>
      <c r="U447" s="66">
        <v>30758</v>
      </c>
      <c r="V447" s="151">
        <v>1.8510546706844488E-2</v>
      </c>
      <c r="W447" s="66">
        <v>47317</v>
      </c>
      <c r="X447" s="151">
        <v>-0.12874477526745109</v>
      </c>
      <c r="Y447" s="66">
        <v>80169</v>
      </c>
      <c r="Z447" s="151">
        <v>1.7502221094047421E-2</v>
      </c>
      <c r="AA447" s="66"/>
      <c r="AB447" s="151" t="s">
        <v>90</v>
      </c>
      <c r="AC447" s="66">
        <v>78042</v>
      </c>
      <c r="AD447" s="151">
        <v>1.0282239201621706</v>
      </c>
      <c r="AE447" s="66">
        <v>74066</v>
      </c>
      <c r="AF447" s="151">
        <v>-1.868143515819598E-2</v>
      </c>
      <c r="AG447" s="66">
        <v>25603</v>
      </c>
      <c r="AH447" s="151">
        <v>-8.0715234641485001E-2</v>
      </c>
      <c r="AI447" s="66">
        <v>44566</v>
      </c>
      <c r="AJ447" s="151">
        <v>6.8395943710593876E-2</v>
      </c>
      <c r="AK447" s="66">
        <v>37822</v>
      </c>
      <c r="AL447" s="151">
        <v>0.10986560244145793</v>
      </c>
      <c r="AM447" s="66">
        <v>10780</v>
      </c>
      <c r="AN447" s="151">
        <v>0.31415335852736814</v>
      </c>
      <c r="AO447" s="66">
        <v>11125</v>
      </c>
      <c r="AP447" s="151">
        <v>4.5386205600451035E-2</v>
      </c>
      <c r="AQ447" s="66"/>
      <c r="AR447" s="151" t="s">
        <v>90</v>
      </c>
      <c r="AS447" s="66"/>
      <c r="AT447" s="151" t="s">
        <v>90</v>
      </c>
      <c r="AU447" s="66">
        <v>6540</v>
      </c>
      <c r="AV447" s="151">
        <v>-0.24410540915395285</v>
      </c>
      <c r="AW447" s="66">
        <v>12800</v>
      </c>
      <c r="AX447" s="151">
        <v>0.53000239062873544</v>
      </c>
      <c r="AY447" s="66">
        <v>3126</v>
      </c>
      <c r="AZ447" s="151">
        <v>4.6885465505693169E-2</v>
      </c>
      <c r="BA447" s="66">
        <v>5073</v>
      </c>
      <c r="BB447" s="151">
        <v>-0.34836223506743735</v>
      </c>
    </row>
    <row r="448" spans="1:54" s="4" customFormat="1" hidden="1" outlineLevel="1" x14ac:dyDescent="0.25">
      <c r="A448" s="1"/>
      <c r="B448" s="53" t="s">
        <v>78</v>
      </c>
      <c r="C448" s="142">
        <v>141429</v>
      </c>
      <c r="D448" s="395">
        <v>7.9379979851634808E-2</v>
      </c>
      <c r="E448" s="142">
        <v>121915</v>
      </c>
      <c r="F448" s="395">
        <v>8.5609210959831206E-2</v>
      </c>
      <c r="G448" s="142">
        <v>19514</v>
      </c>
      <c r="H448" s="395">
        <v>4.2024883857531892E-2</v>
      </c>
      <c r="I448" s="142"/>
      <c r="J448" s="150" t="s">
        <v>90</v>
      </c>
      <c r="K448" s="142"/>
      <c r="L448" s="150" t="s">
        <v>90</v>
      </c>
      <c r="M448" s="142"/>
      <c r="N448" s="150"/>
      <c r="O448" s="142"/>
      <c r="P448" s="150" t="s">
        <v>90</v>
      </c>
      <c r="Q448" s="142">
        <v>36156</v>
      </c>
      <c r="R448" s="395">
        <v>0.11078341013824877</v>
      </c>
      <c r="S448" s="142">
        <v>27301</v>
      </c>
      <c r="T448" s="395">
        <v>8.2857369506584178E-2</v>
      </c>
      <c r="U448" s="142">
        <v>3652</v>
      </c>
      <c r="V448" s="395">
        <v>-0.16161616161616166</v>
      </c>
      <c r="W448" s="142">
        <v>5997</v>
      </c>
      <c r="X448" s="395">
        <v>0.12959126012431721</v>
      </c>
      <c r="Y448" s="142">
        <v>6384</v>
      </c>
      <c r="Z448" s="395">
        <v>-1.0539367637941721E-2</v>
      </c>
      <c r="AA448" s="142"/>
      <c r="AB448" s="395" t="s">
        <v>90</v>
      </c>
      <c r="AC448" s="142">
        <v>3205</v>
      </c>
      <c r="AD448" s="395">
        <v>0.44957033016734504</v>
      </c>
      <c r="AE448" s="142">
        <v>14237</v>
      </c>
      <c r="AF448" s="395">
        <v>-6.4898813677599643E-3</v>
      </c>
      <c r="AG448" s="142">
        <v>5073</v>
      </c>
      <c r="AH448" s="395">
        <v>0.38644438371139667</v>
      </c>
      <c r="AI448" s="142">
        <v>8634</v>
      </c>
      <c r="AJ448" s="395">
        <v>7.6156051352362031E-2</v>
      </c>
      <c r="AK448" s="142">
        <v>6224</v>
      </c>
      <c r="AL448" s="395">
        <v>0.10295941874889247</v>
      </c>
      <c r="AM448" s="142">
        <v>951</v>
      </c>
      <c r="AN448" s="395">
        <v>-4.9950049950049924E-2</v>
      </c>
      <c r="AO448" s="142">
        <v>1581</v>
      </c>
      <c r="AP448" s="395">
        <v>0.23902821316614431</v>
      </c>
      <c r="AQ448" s="142"/>
      <c r="AR448" s="395" t="s">
        <v>90</v>
      </c>
      <c r="AS448" s="142"/>
      <c r="AT448" s="395" t="s">
        <v>90</v>
      </c>
      <c r="AU448" s="142">
        <v>846</v>
      </c>
      <c r="AV448" s="395">
        <v>-0.24733096085409256</v>
      </c>
      <c r="AW448" s="142">
        <v>979</v>
      </c>
      <c r="AX448" s="395">
        <v>2.1785714285714284</v>
      </c>
      <c r="AY448" s="142">
        <v>296</v>
      </c>
      <c r="AZ448" s="395">
        <v>-2.9508196721311442E-2</v>
      </c>
      <c r="BA448" s="142">
        <v>284</v>
      </c>
      <c r="BB448" s="395">
        <v>-0.28822055137844615</v>
      </c>
    </row>
    <row r="449" spans="1:54" s="4" customFormat="1" hidden="1" outlineLevel="1" x14ac:dyDescent="0.25">
      <c r="A449" s="1"/>
      <c r="B449" s="53" t="s">
        <v>79</v>
      </c>
      <c r="C449" s="142">
        <v>129343</v>
      </c>
      <c r="D449" s="395">
        <v>0.10047305460547595</v>
      </c>
      <c r="E449" s="142">
        <v>109228</v>
      </c>
      <c r="F449" s="395">
        <v>0.1308299945129463</v>
      </c>
      <c r="G449" s="142">
        <v>20115</v>
      </c>
      <c r="H449" s="395">
        <v>-3.9535883111302073E-2</v>
      </c>
      <c r="I449" s="142"/>
      <c r="J449" s="150" t="s">
        <v>90</v>
      </c>
      <c r="K449" s="142"/>
      <c r="L449" s="150" t="s">
        <v>90</v>
      </c>
      <c r="M449" s="142"/>
      <c r="N449" s="150"/>
      <c r="O449" s="142"/>
      <c r="P449" s="150" t="s">
        <v>90</v>
      </c>
      <c r="Q449" s="142">
        <v>31836</v>
      </c>
      <c r="R449" s="395">
        <v>0.18742307261944724</v>
      </c>
      <c r="S449" s="142">
        <v>23259</v>
      </c>
      <c r="T449" s="395">
        <v>0.1152186421173762</v>
      </c>
      <c r="U449" s="142">
        <v>3435</v>
      </c>
      <c r="V449" s="395">
        <v>-0.14339152119700749</v>
      </c>
      <c r="W449" s="142">
        <v>5419</v>
      </c>
      <c r="X449" s="395">
        <v>0.19969005977418641</v>
      </c>
      <c r="Y449" s="142">
        <v>8444</v>
      </c>
      <c r="Z449" s="395">
        <v>-0.12342987646631376</v>
      </c>
      <c r="AA449" s="142"/>
      <c r="AB449" s="395" t="s">
        <v>90</v>
      </c>
      <c r="AC449" s="142">
        <v>2451</v>
      </c>
      <c r="AD449" s="395">
        <v>0.32558139534883712</v>
      </c>
      <c r="AE449" s="142">
        <v>11722</v>
      </c>
      <c r="AF449" s="395">
        <v>4.5114122681882973E-2</v>
      </c>
      <c r="AG449" s="142">
        <v>4916</v>
      </c>
      <c r="AH449" s="395">
        <v>0.73587570621468923</v>
      </c>
      <c r="AI449" s="142">
        <v>7701</v>
      </c>
      <c r="AJ449" s="395">
        <v>0.31776180698151957</v>
      </c>
      <c r="AK449" s="142">
        <v>5866</v>
      </c>
      <c r="AL449" s="395">
        <v>6.1335263253120997E-2</v>
      </c>
      <c r="AM449" s="142">
        <v>803</v>
      </c>
      <c r="AN449" s="395">
        <v>-5.7511737089201875E-2</v>
      </c>
      <c r="AO449" s="142">
        <v>1120</v>
      </c>
      <c r="AP449" s="395">
        <v>0.23348017621145378</v>
      </c>
      <c r="AQ449" s="142"/>
      <c r="AR449" s="395" t="s">
        <v>90</v>
      </c>
      <c r="AS449" s="142"/>
      <c r="AT449" s="395" t="s">
        <v>90</v>
      </c>
      <c r="AU449" s="142">
        <v>497</v>
      </c>
      <c r="AV449" s="395">
        <v>-0.31542699724517909</v>
      </c>
      <c r="AW449" s="142">
        <v>953</v>
      </c>
      <c r="AX449" s="395">
        <v>1.2582938388625591</v>
      </c>
      <c r="AY449" s="142">
        <v>335</v>
      </c>
      <c r="AZ449" s="395">
        <v>0.49553571428571419</v>
      </c>
      <c r="BA449" s="142">
        <v>284</v>
      </c>
      <c r="BB449" s="395">
        <v>0.20338983050847448</v>
      </c>
    </row>
    <row r="450" spans="1:54" s="4" customFormat="1" hidden="1" outlineLevel="1" x14ac:dyDescent="0.25">
      <c r="A450" s="1"/>
      <c r="B450" s="53" t="s">
        <v>80</v>
      </c>
      <c r="C450" s="142">
        <v>148161</v>
      </c>
      <c r="D450" s="395">
        <v>6.4635040167857039E-2</v>
      </c>
      <c r="E450" s="142">
        <v>115310</v>
      </c>
      <c r="F450" s="395">
        <v>2.3304107060452273E-2</v>
      </c>
      <c r="G450" s="142">
        <v>32851</v>
      </c>
      <c r="H450" s="395">
        <v>0.24050298315837182</v>
      </c>
      <c r="I450" s="142"/>
      <c r="J450" s="150" t="s">
        <v>90</v>
      </c>
      <c r="K450" s="142"/>
      <c r="L450" s="150" t="s">
        <v>90</v>
      </c>
      <c r="M450" s="142"/>
      <c r="N450" s="150"/>
      <c r="O450" s="142"/>
      <c r="P450" s="150" t="s">
        <v>90</v>
      </c>
      <c r="Q450" s="142">
        <v>35024</v>
      </c>
      <c r="R450" s="395">
        <v>7.0611970410221936E-2</v>
      </c>
      <c r="S450" s="142">
        <v>27037</v>
      </c>
      <c r="T450" s="395">
        <v>0.14282695071434603</v>
      </c>
      <c r="U450" s="142">
        <v>3552</v>
      </c>
      <c r="V450" s="395">
        <v>-2.7115858668857795E-2</v>
      </c>
      <c r="W450" s="142">
        <v>3828</v>
      </c>
      <c r="X450" s="395">
        <v>-0.19647355163727964</v>
      </c>
      <c r="Y450" s="142">
        <v>8826</v>
      </c>
      <c r="Z450" s="395">
        <v>-0.26627317316485166</v>
      </c>
      <c r="AA450" s="142"/>
      <c r="AB450" s="395" t="s">
        <v>90</v>
      </c>
      <c r="AC450" s="142">
        <v>2226</v>
      </c>
      <c r="AD450" s="395">
        <v>-0.31759656652360513</v>
      </c>
      <c r="AE450" s="142">
        <v>13298</v>
      </c>
      <c r="AF450" s="395">
        <v>-2.6250656266406658E-3</v>
      </c>
      <c r="AG450" s="142">
        <v>4841</v>
      </c>
      <c r="AH450" s="395">
        <v>0.74576271186440679</v>
      </c>
      <c r="AI450" s="142">
        <v>6957</v>
      </c>
      <c r="AJ450" s="395">
        <v>0.12755267423014582</v>
      </c>
      <c r="AK450" s="142">
        <v>5575</v>
      </c>
      <c r="AL450" s="395">
        <v>-7.6681020205366046E-2</v>
      </c>
      <c r="AM450" s="142">
        <v>1029</v>
      </c>
      <c r="AN450" s="395">
        <v>4.2553191489361764E-2</v>
      </c>
      <c r="AO450" s="142">
        <v>865</v>
      </c>
      <c r="AP450" s="395">
        <v>3.9663461538461453E-2</v>
      </c>
      <c r="AQ450" s="142"/>
      <c r="AR450" s="395" t="s">
        <v>90</v>
      </c>
      <c r="AS450" s="142"/>
      <c r="AT450" s="395" t="s">
        <v>90</v>
      </c>
      <c r="AU450" s="142">
        <v>512</v>
      </c>
      <c r="AV450" s="395">
        <v>-0.34105534105534108</v>
      </c>
      <c r="AW450" s="142">
        <v>818</v>
      </c>
      <c r="AX450" s="395">
        <v>-0.12137486573576795</v>
      </c>
      <c r="AY450" s="142">
        <v>169</v>
      </c>
      <c r="AZ450" s="395">
        <v>-0.30165289256198347</v>
      </c>
      <c r="BA450" s="142">
        <v>633</v>
      </c>
      <c r="BB450" s="395">
        <v>0.72479564032697552</v>
      </c>
    </row>
    <row r="451" spans="1:54" s="4" customFormat="1" hidden="1" outlineLevel="1" x14ac:dyDescent="0.25">
      <c r="A451" s="1"/>
      <c r="B451" s="53" t="s">
        <v>81</v>
      </c>
      <c r="C451" s="142">
        <v>117549</v>
      </c>
      <c r="D451" s="395">
        <v>-7.2489269031687953E-2</v>
      </c>
      <c r="E451" s="142">
        <v>91165</v>
      </c>
      <c r="F451" s="395">
        <v>4.0969660984048417E-2</v>
      </c>
      <c r="G451" s="142">
        <v>26384</v>
      </c>
      <c r="H451" s="395">
        <v>-0.3262340713501366</v>
      </c>
      <c r="I451" s="142"/>
      <c r="J451" s="150" t="s">
        <v>90</v>
      </c>
      <c r="K451" s="142"/>
      <c r="L451" s="150" t="s">
        <v>90</v>
      </c>
      <c r="M451" s="142"/>
      <c r="N451" s="150"/>
      <c r="O451" s="142"/>
      <c r="P451" s="150" t="s">
        <v>90</v>
      </c>
      <c r="Q451" s="142">
        <v>30221</v>
      </c>
      <c r="R451" s="395">
        <v>6.7050349551585287E-2</v>
      </c>
      <c r="S451" s="142">
        <v>23437</v>
      </c>
      <c r="T451" s="395">
        <v>-4.7137761168676295E-3</v>
      </c>
      <c r="U451" s="142">
        <v>2938</v>
      </c>
      <c r="V451" s="395">
        <v>7.8165137614678804E-2</v>
      </c>
      <c r="W451" s="142">
        <v>4105</v>
      </c>
      <c r="X451" s="395">
        <v>1.0088582677165281E-2</v>
      </c>
      <c r="Y451" s="142">
        <v>10400</v>
      </c>
      <c r="Z451" s="395">
        <v>6.9518716577540163E-2</v>
      </c>
      <c r="AA451" s="142"/>
      <c r="AB451" s="395" t="s">
        <v>90</v>
      </c>
      <c r="AC451" s="142">
        <v>2605</v>
      </c>
      <c r="AD451" s="395">
        <v>0.12091222030981075</v>
      </c>
      <c r="AE451" s="142">
        <v>6785</v>
      </c>
      <c r="AF451" s="395">
        <v>-2.2052464687229767E-2</v>
      </c>
      <c r="AG451" s="142">
        <v>1736</v>
      </c>
      <c r="AH451" s="395">
        <v>0.56537421100090168</v>
      </c>
      <c r="AI451" s="142">
        <v>2726</v>
      </c>
      <c r="AJ451" s="395">
        <v>0.15753715498938425</v>
      </c>
      <c r="AK451" s="142">
        <v>2162</v>
      </c>
      <c r="AL451" s="395">
        <v>-0.14915387642660372</v>
      </c>
      <c r="AM451" s="142">
        <v>732</v>
      </c>
      <c r="AN451" s="395">
        <v>0.44378698224852076</v>
      </c>
      <c r="AO451" s="142">
        <v>833</v>
      </c>
      <c r="AP451" s="395">
        <v>0.29750778816199386</v>
      </c>
      <c r="AQ451" s="142"/>
      <c r="AR451" s="395" t="s">
        <v>90</v>
      </c>
      <c r="AS451" s="142"/>
      <c r="AT451" s="395" t="s">
        <v>90</v>
      </c>
      <c r="AU451" s="142">
        <v>532</v>
      </c>
      <c r="AV451" s="395">
        <v>-5.0000000000000044E-2</v>
      </c>
      <c r="AW451" s="142">
        <v>1357</v>
      </c>
      <c r="AX451" s="395">
        <v>-0.11307189542483664</v>
      </c>
      <c r="AY451" s="142">
        <v>165</v>
      </c>
      <c r="AZ451" s="395">
        <v>-0.36046511627906974</v>
      </c>
      <c r="BA451" s="142">
        <v>381</v>
      </c>
      <c r="BB451" s="395">
        <v>0.17592592592592582</v>
      </c>
    </row>
    <row r="452" spans="1:54" s="4" customFormat="1" hidden="1" outlineLevel="1" x14ac:dyDescent="0.25">
      <c r="A452" s="1"/>
      <c r="B452" s="53" t="s">
        <v>82</v>
      </c>
      <c r="C452" s="142">
        <v>98025</v>
      </c>
      <c r="D452" s="395">
        <v>2.0381608668949891E-2</v>
      </c>
      <c r="E452" s="142">
        <v>70853</v>
      </c>
      <c r="F452" s="395">
        <v>5.9943751308978888E-2</v>
      </c>
      <c r="G452" s="142">
        <v>27172</v>
      </c>
      <c r="H452" s="395">
        <v>-7.0120803531706688E-2</v>
      </c>
      <c r="I452" s="142"/>
      <c r="J452" s="150" t="s">
        <v>90</v>
      </c>
      <c r="K452" s="142"/>
      <c r="L452" s="150" t="s">
        <v>90</v>
      </c>
      <c r="M452" s="142"/>
      <c r="N452" s="150"/>
      <c r="O452" s="142"/>
      <c r="P452" s="150" t="s">
        <v>90</v>
      </c>
      <c r="Q452" s="142">
        <v>34961</v>
      </c>
      <c r="R452" s="395">
        <v>0.18007830959292503</v>
      </c>
      <c r="S452" s="142">
        <v>16741</v>
      </c>
      <c r="T452" s="395">
        <v>-8.7286010249700174E-2</v>
      </c>
      <c r="U452" s="142">
        <v>2084</v>
      </c>
      <c r="V452" s="395">
        <v>0.40525960890087664</v>
      </c>
      <c r="W452" s="142">
        <v>3687</v>
      </c>
      <c r="X452" s="395">
        <v>0.30976909413854359</v>
      </c>
      <c r="Y452" s="142">
        <v>7364</v>
      </c>
      <c r="Z452" s="395">
        <v>-0.26777368996718698</v>
      </c>
      <c r="AA452" s="142"/>
      <c r="AB452" s="395" t="s">
        <v>90</v>
      </c>
      <c r="AC452" s="142">
        <v>2808</v>
      </c>
      <c r="AD452" s="395">
        <v>0.33650642551166121</v>
      </c>
      <c r="AE452" s="142">
        <v>73</v>
      </c>
      <c r="AF452" s="395">
        <v>0.19672131147540983</v>
      </c>
      <c r="AG452" s="142">
        <v>21</v>
      </c>
      <c r="AH452" s="395">
        <v>-0.30000000000000004</v>
      </c>
      <c r="AI452" s="142">
        <v>28</v>
      </c>
      <c r="AJ452" s="395">
        <v>4.5999999999999996</v>
      </c>
      <c r="AK452" s="142">
        <v>20</v>
      </c>
      <c r="AL452" s="395">
        <v>-0.48717948717948723</v>
      </c>
      <c r="AM452" s="142">
        <v>516</v>
      </c>
      <c r="AN452" s="395">
        <v>0.58769230769230774</v>
      </c>
      <c r="AO452" s="142">
        <v>639</v>
      </c>
      <c r="AP452" s="395">
        <v>0.26785714285714279</v>
      </c>
      <c r="AQ452" s="142"/>
      <c r="AR452" s="395" t="s">
        <v>90</v>
      </c>
      <c r="AS452" s="142"/>
      <c r="AT452" s="395" t="s">
        <v>90</v>
      </c>
      <c r="AU452" s="142">
        <v>867</v>
      </c>
      <c r="AV452" s="395">
        <v>0.83298097251585634</v>
      </c>
      <c r="AW452" s="142">
        <v>396</v>
      </c>
      <c r="AX452" s="395">
        <v>-7.4766355140186924E-2</v>
      </c>
      <c r="AY452" s="142">
        <v>169</v>
      </c>
      <c r="AZ452" s="395">
        <v>-0.29583333333333328</v>
      </c>
      <c r="BA452" s="142">
        <v>463</v>
      </c>
      <c r="BB452" s="395">
        <v>0.74060150375939848</v>
      </c>
    </row>
    <row r="453" spans="1:54" s="4" customFormat="1" hidden="1" outlineLevel="1" x14ac:dyDescent="0.25">
      <c r="A453" s="1"/>
      <c r="B453" s="53" t="s">
        <v>83</v>
      </c>
      <c r="C453" s="142">
        <v>97390</v>
      </c>
      <c r="D453" s="395">
        <v>0.10470853798250879</v>
      </c>
      <c r="E453" s="142">
        <v>64916</v>
      </c>
      <c r="F453" s="395">
        <v>0.11415086243885697</v>
      </c>
      <c r="G453" s="142">
        <v>32474</v>
      </c>
      <c r="H453" s="395">
        <v>8.6304944135946915E-2</v>
      </c>
      <c r="I453" s="142"/>
      <c r="J453" s="150" t="s">
        <v>90</v>
      </c>
      <c r="K453" s="142"/>
      <c r="L453" s="150" t="s">
        <v>90</v>
      </c>
      <c r="M453" s="142"/>
      <c r="N453" s="150"/>
      <c r="O453" s="142"/>
      <c r="P453" s="150" t="s">
        <v>90</v>
      </c>
      <c r="Q453" s="142">
        <v>35356</v>
      </c>
      <c r="R453" s="395">
        <v>0.11790558699845066</v>
      </c>
      <c r="S453" s="142">
        <v>13865</v>
      </c>
      <c r="T453" s="395">
        <v>5.0697180963928501E-2</v>
      </c>
      <c r="U453" s="142">
        <v>1270</v>
      </c>
      <c r="V453" s="395">
        <v>-0.15333333333333332</v>
      </c>
      <c r="W453" s="142">
        <v>3257</v>
      </c>
      <c r="X453" s="395">
        <v>-4.1494997057092364E-2</v>
      </c>
      <c r="Y453" s="142">
        <v>5670</v>
      </c>
      <c r="Z453" s="395">
        <v>0.22250970245795609</v>
      </c>
      <c r="AA453" s="142"/>
      <c r="AB453" s="395" t="s">
        <v>90</v>
      </c>
      <c r="AC453" s="142">
        <v>2372</v>
      </c>
      <c r="AD453" s="395">
        <v>0.3431483578708947</v>
      </c>
      <c r="AE453" s="142">
        <v>37</v>
      </c>
      <c r="AF453" s="395">
        <v>-9.7560975609756073E-2</v>
      </c>
      <c r="AG453" s="142">
        <v>66</v>
      </c>
      <c r="AH453" s="395">
        <v>0.83333333333333326</v>
      </c>
      <c r="AI453" s="142">
        <v>57</v>
      </c>
      <c r="AJ453" s="395">
        <v>6.125</v>
      </c>
      <c r="AK453" s="142">
        <v>29</v>
      </c>
      <c r="AL453" s="395">
        <v>-0.23684210526315785</v>
      </c>
      <c r="AM453" s="142">
        <v>424</v>
      </c>
      <c r="AN453" s="395">
        <v>2.050359712230216</v>
      </c>
      <c r="AO453" s="142">
        <v>416</v>
      </c>
      <c r="AP453" s="395">
        <v>-0.23529411764705888</v>
      </c>
      <c r="AQ453" s="142"/>
      <c r="AR453" s="395" t="s">
        <v>90</v>
      </c>
      <c r="AS453" s="142"/>
      <c r="AT453" s="395" t="s">
        <v>90</v>
      </c>
      <c r="AU453" s="142">
        <v>754</v>
      </c>
      <c r="AV453" s="395">
        <v>0.68303571428571419</v>
      </c>
      <c r="AW453" s="142">
        <v>466</v>
      </c>
      <c r="AX453" s="395">
        <v>0.806201550387597</v>
      </c>
      <c r="AY453" s="142">
        <v>202</v>
      </c>
      <c r="AZ453" s="395">
        <v>-0.33552631578947367</v>
      </c>
      <c r="BA453" s="142">
        <v>575</v>
      </c>
      <c r="BB453" s="395">
        <v>1.3469387755102042</v>
      </c>
    </row>
    <row r="454" spans="1:54" s="4" customFormat="1" hidden="1" outlineLevel="1" x14ac:dyDescent="0.25">
      <c r="A454" s="1"/>
      <c r="B454" s="53" t="s">
        <v>84</v>
      </c>
      <c r="C454" s="142">
        <v>126751</v>
      </c>
      <c r="D454" s="395">
        <v>7.5537340155622967E-2</v>
      </c>
      <c r="E454" s="142">
        <v>78407</v>
      </c>
      <c r="F454" s="395">
        <v>6.2771090869659485E-2</v>
      </c>
      <c r="G454" s="142">
        <v>48344</v>
      </c>
      <c r="H454" s="395">
        <v>9.6907403625802635E-2</v>
      </c>
      <c r="I454" s="142"/>
      <c r="J454" s="150" t="s">
        <v>90</v>
      </c>
      <c r="K454" s="142"/>
      <c r="L454" s="150" t="s">
        <v>90</v>
      </c>
      <c r="M454" s="142"/>
      <c r="N454" s="150"/>
      <c r="O454" s="142"/>
      <c r="P454" s="150" t="s">
        <v>90</v>
      </c>
      <c r="Q454" s="142">
        <v>42525</v>
      </c>
      <c r="R454" s="395">
        <v>0.11834319526627213</v>
      </c>
      <c r="S454" s="142">
        <v>14313</v>
      </c>
      <c r="T454" s="395">
        <v>-0.1238369245837414</v>
      </c>
      <c r="U454" s="142">
        <v>2027</v>
      </c>
      <c r="V454" s="395">
        <v>-0.15857202158572026</v>
      </c>
      <c r="W454" s="142">
        <v>6542</v>
      </c>
      <c r="X454" s="395">
        <v>1.4106340102309822E-2</v>
      </c>
      <c r="Y454" s="142">
        <v>6103</v>
      </c>
      <c r="Z454" s="395">
        <v>5.4969749351771791E-2</v>
      </c>
      <c r="AA454" s="142"/>
      <c r="AB454" s="395" t="s">
        <v>90</v>
      </c>
      <c r="AC454" s="142">
        <v>2904</v>
      </c>
      <c r="AD454" s="395">
        <v>0.57654723127035834</v>
      </c>
      <c r="AE454" s="142">
        <v>60</v>
      </c>
      <c r="AF454" s="395">
        <v>0.875</v>
      </c>
      <c r="AG454" s="142">
        <v>29</v>
      </c>
      <c r="AH454" s="395">
        <v>-0.25641025641025639</v>
      </c>
      <c r="AI454" s="142">
        <v>10</v>
      </c>
      <c r="AJ454" s="395">
        <v>9</v>
      </c>
      <c r="AK454" s="142">
        <v>18</v>
      </c>
      <c r="AL454" s="395">
        <v>-0.55000000000000004</v>
      </c>
      <c r="AM454" s="142">
        <v>323</v>
      </c>
      <c r="AN454" s="395">
        <v>2.2151898734177111E-2</v>
      </c>
      <c r="AO454" s="142">
        <v>758</v>
      </c>
      <c r="AP454" s="395">
        <v>0.84878048780487814</v>
      </c>
      <c r="AQ454" s="142"/>
      <c r="AR454" s="395" t="s">
        <v>90</v>
      </c>
      <c r="AS454" s="142"/>
      <c r="AT454" s="395" t="s">
        <v>90</v>
      </c>
      <c r="AU454" s="142">
        <v>762</v>
      </c>
      <c r="AV454" s="395">
        <v>5.3941908713692976E-2</v>
      </c>
      <c r="AW454" s="142">
        <v>507</v>
      </c>
      <c r="AX454" s="395">
        <v>0.85714285714285721</v>
      </c>
      <c r="AY454" s="142">
        <v>307</v>
      </c>
      <c r="AZ454" s="395">
        <v>-0.36307053941908718</v>
      </c>
      <c r="BA454" s="142">
        <v>1164</v>
      </c>
      <c r="BB454" s="395">
        <v>1.093525179856115</v>
      </c>
    </row>
    <row r="455" spans="1:54" s="4" customFormat="1" hidden="1" outlineLevel="1" x14ac:dyDescent="0.25">
      <c r="A455" s="1"/>
      <c r="B455" s="53" t="s">
        <v>85</v>
      </c>
      <c r="C455" s="142">
        <v>140440</v>
      </c>
      <c r="D455" s="395">
        <v>7.8871258280046597E-3</v>
      </c>
      <c r="E455" s="142">
        <v>80292</v>
      </c>
      <c r="F455" s="395">
        <v>5.3908249655443941E-2</v>
      </c>
      <c r="G455" s="142">
        <v>60148</v>
      </c>
      <c r="H455" s="395">
        <v>-4.7628095509531954E-2</v>
      </c>
      <c r="I455" s="142"/>
      <c r="J455" s="150" t="s">
        <v>90</v>
      </c>
      <c r="K455" s="142"/>
      <c r="L455" s="150" t="s">
        <v>90</v>
      </c>
      <c r="M455" s="142"/>
      <c r="N455" s="150"/>
      <c r="O455" s="142"/>
      <c r="P455" s="150" t="s">
        <v>90</v>
      </c>
      <c r="Q455" s="142">
        <v>44124</v>
      </c>
      <c r="R455" s="395">
        <v>0.13888960586428523</v>
      </c>
      <c r="S455" s="142">
        <v>14444</v>
      </c>
      <c r="T455" s="395">
        <v>2.1282613306936371E-2</v>
      </c>
      <c r="U455" s="142">
        <v>1855</v>
      </c>
      <c r="V455" s="395">
        <v>-4.2333505420753759E-2</v>
      </c>
      <c r="W455" s="142">
        <v>3799</v>
      </c>
      <c r="X455" s="395">
        <v>-0.3350253807106599</v>
      </c>
      <c r="Y455" s="142">
        <v>6560</v>
      </c>
      <c r="Z455" s="395">
        <v>-0.15289256198347112</v>
      </c>
      <c r="AA455" s="142"/>
      <c r="AB455" s="395" t="s">
        <v>90</v>
      </c>
      <c r="AC455" s="142">
        <v>4609</v>
      </c>
      <c r="AD455" s="395">
        <v>0.34021517883105545</v>
      </c>
      <c r="AE455" s="142">
        <v>54</v>
      </c>
      <c r="AF455" s="395">
        <v>0.38461538461538458</v>
      </c>
      <c r="AG455" s="142">
        <v>33</v>
      </c>
      <c r="AH455" s="395">
        <v>0.10000000000000009</v>
      </c>
      <c r="AI455" s="142">
        <v>10</v>
      </c>
      <c r="AJ455" s="395">
        <v>-0.16666666666666663</v>
      </c>
      <c r="AK455" s="142">
        <v>18</v>
      </c>
      <c r="AL455" s="395">
        <v>-0.18181818181818177</v>
      </c>
      <c r="AM455" s="142">
        <v>436</v>
      </c>
      <c r="AN455" s="395">
        <v>0.92920353982300874</v>
      </c>
      <c r="AO455" s="142">
        <v>639</v>
      </c>
      <c r="AP455" s="395">
        <v>0.60552763819095468</v>
      </c>
      <c r="AQ455" s="142"/>
      <c r="AR455" s="395" t="s">
        <v>90</v>
      </c>
      <c r="AS455" s="142"/>
      <c r="AT455" s="395" t="s">
        <v>90</v>
      </c>
      <c r="AU455" s="142">
        <v>1155</v>
      </c>
      <c r="AV455" s="395">
        <v>8.1460674157303403E-2</v>
      </c>
      <c r="AW455" s="142">
        <v>334</v>
      </c>
      <c r="AX455" s="395">
        <v>0.18439716312056742</v>
      </c>
      <c r="AY455" s="142">
        <v>416</v>
      </c>
      <c r="AZ455" s="395">
        <v>-0.44310575635876837</v>
      </c>
      <c r="BA455" s="142">
        <v>1781</v>
      </c>
      <c r="BB455" s="395">
        <v>9.7350585335797879E-2</v>
      </c>
    </row>
    <row r="456" spans="1:54" s="4" customFormat="1" hidden="1" outlineLevel="1" x14ac:dyDescent="0.25">
      <c r="A456" s="1"/>
      <c r="B456" s="53" t="s">
        <v>86</v>
      </c>
      <c r="C456" s="142">
        <v>127574</v>
      </c>
      <c r="D456" s="395">
        <v>-1.2776165602631062E-2</v>
      </c>
      <c r="E456" s="142">
        <v>82202</v>
      </c>
      <c r="F456" s="395">
        <v>-3.0293735991506421E-2</v>
      </c>
      <c r="G456" s="142">
        <v>45372</v>
      </c>
      <c r="H456" s="395">
        <v>2.062760094477567E-2</v>
      </c>
      <c r="I456" s="142"/>
      <c r="J456" s="150" t="s">
        <v>90</v>
      </c>
      <c r="K456" s="142"/>
      <c r="L456" s="150" t="s">
        <v>90</v>
      </c>
      <c r="M456" s="142"/>
      <c r="N456" s="150"/>
      <c r="O456" s="142"/>
      <c r="P456" s="150" t="s">
        <v>90</v>
      </c>
      <c r="Q456" s="142">
        <v>43131</v>
      </c>
      <c r="R456" s="395">
        <v>-0.13884396525905962</v>
      </c>
      <c r="S456" s="142">
        <v>18121</v>
      </c>
      <c r="T456" s="395">
        <v>8.5284781697310796E-2</v>
      </c>
      <c r="U456" s="142">
        <v>2002</v>
      </c>
      <c r="V456" s="395">
        <v>4.8716605552645342E-2</v>
      </c>
      <c r="W456" s="142">
        <v>4059</v>
      </c>
      <c r="X456" s="395">
        <v>5.8685446009389741E-2</v>
      </c>
      <c r="Y456" s="142">
        <v>6098</v>
      </c>
      <c r="Z456" s="395">
        <v>6.0890744606819869E-2</v>
      </c>
      <c r="AA456" s="142"/>
      <c r="AB456" s="395" t="s">
        <v>90</v>
      </c>
      <c r="AC456" s="142">
        <v>3196</v>
      </c>
      <c r="AD456" s="395">
        <v>0.59959959959959952</v>
      </c>
      <c r="AE456" s="142">
        <v>378</v>
      </c>
      <c r="AF456" s="395">
        <v>5.75</v>
      </c>
      <c r="AG456" s="142">
        <v>535</v>
      </c>
      <c r="AH456" s="395">
        <v>9.2884615384615383</v>
      </c>
      <c r="AI456" s="142">
        <v>355</v>
      </c>
      <c r="AJ456" s="395">
        <v>31.272727272727273</v>
      </c>
      <c r="AK456" s="142">
        <v>448</v>
      </c>
      <c r="AL456" s="395">
        <v>-0.2432432432432432</v>
      </c>
      <c r="AM456" s="142">
        <v>504</v>
      </c>
      <c r="AN456" s="395">
        <v>0.65789473684210531</v>
      </c>
      <c r="AO456" s="142">
        <v>674</v>
      </c>
      <c r="AP456" s="395">
        <v>0.57476635514018692</v>
      </c>
      <c r="AQ456" s="142"/>
      <c r="AR456" s="395" t="s">
        <v>90</v>
      </c>
      <c r="AS456" s="142"/>
      <c r="AT456" s="395" t="s">
        <v>90</v>
      </c>
      <c r="AU456" s="142">
        <v>878</v>
      </c>
      <c r="AV456" s="395">
        <v>0.26149425287356332</v>
      </c>
      <c r="AW456" s="142">
        <v>570</v>
      </c>
      <c r="AX456" s="395">
        <v>0.56164383561643838</v>
      </c>
      <c r="AY456" s="142">
        <v>299</v>
      </c>
      <c r="AZ456" s="395">
        <v>-0.4462962962962963</v>
      </c>
      <c r="BA456" s="142">
        <v>924</v>
      </c>
      <c r="BB456" s="395">
        <v>-0.35429769392033539</v>
      </c>
    </row>
    <row r="457" spans="1:54" s="4" customFormat="1" hidden="1" outlineLevel="1" x14ac:dyDescent="0.25">
      <c r="A457" s="1"/>
      <c r="B457" s="53" t="s">
        <v>87</v>
      </c>
      <c r="C457" s="142">
        <v>124789</v>
      </c>
      <c r="D457" s="395">
        <v>4.4993970657198457E-2</v>
      </c>
      <c r="E457" s="142">
        <v>90001</v>
      </c>
      <c r="F457" s="395">
        <v>6.9759425664432051E-2</v>
      </c>
      <c r="G457" s="142">
        <v>34788</v>
      </c>
      <c r="H457" s="395">
        <v>-1.4057363110758447E-2</v>
      </c>
      <c r="I457" s="142"/>
      <c r="J457" s="150" t="s">
        <v>90</v>
      </c>
      <c r="K457" s="142"/>
      <c r="L457" s="150" t="s">
        <v>90</v>
      </c>
      <c r="M457" s="142"/>
      <c r="N457" s="150"/>
      <c r="O457" s="142"/>
      <c r="P457" s="150" t="s">
        <v>90</v>
      </c>
      <c r="Q457" s="142">
        <v>39146</v>
      </c>
      <c r="R457" s="395">
        <v>0.12356132143164666</v>
      </c>
      <c r="S457" s="142">
        <v>18388</v>
      </c>
      <c r="T457" s="395">
        <v>3.5593602162649285E-2</v>
      </c>
      <c r="U457" s="142">
        <v>2325</v>
      </c>
      <c r="V457" s="395">
        <v>-0.12297246322142585</v>
      </c>
      <c r="W457" s="142">
        <v>4677</v>
      </c>
      <c r="X457" s="395">
        <v>0.21765165321530855</v>
      </c>
      <c r="Y457" s="142">
        <v>6146</v>
      </c>
      <c r="Z457" s="395">
        <v>-0.15344352617079893</v>
      </c>
      <c r="AA457" s="142"/>
      <c r="AB457" s="395" t="s">
        <v>90</v>
      </c>
      <c r="AC457" s="142">
        <v>3614</v>
      </c>
      <c r="AD457" s="395">
        <v>0.63233965672990067</v>
      </c>
      <c r="AE457" s="142">
        <v>5445</v>
      </c>
      <c r="AF457" s="395">
        <v>-0.18622029591989242</v>
      </c>
      <c r="AG457" s="142">
        <v>2002</v>
      </c>
      <c r="AH457" s="395">
        <v>0.41284403669724767</v>
      </c>
      <c r="AI457" s="142">
        <v>2064</v>
      </c>
      <c r="AJ457" s="395">
        <v>0.5518796992481203</v>
      </c>
      <c r="AK457" s="142">
        <v>2685</v>
      </c>
      <c r="AL457" s="395">
        <v>1.8656716417910779E-3</v>
      </c>
      <c r="AM457" s="142">
        <v>728</v>
      </c>
      <c r="AN457" s="395">
        <v>1.1411764705882352</v>
      </c>
      <c r="AO457" s="142">
        <v>602</v>
      </c>
      <c r="AP457" s="395">
        <v>0.16216216216216206</v>
      </c>
      <c r="AQ457" s="142"/>
      <c r="AR457" s="395" t="s">
        <v>90</v>
      </c>
      <c r="AS457" s="142"/>
      <c r="AT457" s="395" t="s">
        <v>90</v>
      </c>
      <c r="AU457" s="142">
        <v>635</v>
      </c>
      <c r="AV457" s="395">
        <v>1.9261637239165408E-2</v>
      </c>
      <c r="AW457" s="142">
        <v>644</v>
      </c>
      <c r="AX457" s="395">
        <v>0.83475783475783483</v>
      </c>
      <c r="AY457" s="142">
        <v>242</v>
      </c>
      <c r="AZ457" s="395">
        <v>-0.73667029379760607</v>
      </c>
      <c r="BA457" s="142">
        <v>580</v>
      </c>
      <c r="BB457" s="395">
        <v>-9.5163806552262087E-2</v>
      </c>
    </row>
    <row r="458" spans="1:54" s="4" customFormat="1" hidden="1" outlineLevel="1" x14ac:dyDescent="0.25">
      <c r="A458" s="1"/>
      <c r="B458" s="53" t="s">
        <v>88</v>
      </c>
      <c r="C458" s="142">
        <v>133846</v>
      </c>
      <c r="D458" s="395">
        <v>7.3197719637258851E-2</v>
      </c>
      <c r="E458" s="142">
        <v>111326</v>
      </c>
      <c r="F458" s="395">
        <v>8.975400608866746E-2</v>
      </c>
      <c r="G458" s="142">
        <v>22520</v>
      </c>
      <c r="H458" s="395">
        <v>-1.7730496453900457E-3</v>
      </c>
      <c r="I458" s="142"/>
      <c r="J458" s="150" t="s">
        <v>90</v>
      </c>
      <c r="K458" s="142"/>
      <c r="L458" s="150" t="s">
        <v>90</v>
      </c>
      <c r="M458" s="142"/>
      <c r="N458" s="150"/>
      <c r="O458" s="142"/>
      <c r="P458" s="150" t="s">
        <v>90</v>
      </c>
      <c r="Q458" s="142">
        <v>43159</v>
      </c>
      <c r="R458" s="395">
        <v>0.23629332569464334</v>
      </c>
      <c r="S458" s="142">
        <v>25644</v>
      </c>
      <c r="T458" s="395">
        <v>-6.3198655658654235E-2</v>
      </c>
      <c r="U458" s="142">
        <v>2258</v>
      </c>
      <c r="V458" s="395">
        <v>0.15204081632653055</v>
      </c>
      <c r="W458" s="142">
        <v>3327</v>
      </c>
      <c r="X458" s="395">
        <v>-0.1179745493107105</v>
      </c>
      <c r="Y458" s="142">
        <v>3019</v>
      </c>
      <c r="Z458" s="395">
        <v>-0.30050973123262281</v>
      </c>
      <c r="AA458" s="142"/>
      <c r="AB458" s="395" t="s">
        <v>90</v>
      </c>
      <c r="AC458" s="142">
        <v>3077</v>
      </c>
      <c r="AD458" s="395">
        <v>0.58526532715095314</v>
      </c>
      <c r="AE458" s="142">
        <v>11280</v>
      </c>
      <c r="AF458" s="395">
        <v>-7.2292129286947948E-2</v>
      </c>
      <c r="AG458" s="142">
        <v>3612</v>
      </c>
      <c r="AH458" s="395">
        <v>0.25503822098679629</v>
      </c>
      <c r="AI458" s="142">
        <v>6266</v>
      </c>
      <c r="AJ458" s="395">
        <v>0.15694239290989653</v>
      </c>
      <c r="AK458" s="142">
        <v>5584</v>
      </c>
      <c r="AL458" s="395">
        <v>0.32322274881516577</v>
      </c>
      <c r="AM458" s="142">
        <v>918</v>
      </c>
      <c r="AN458" s="395">
        <v>0.29661016949152552</v>
      </c>
      <c r="AO458" s="142">
        <v>1331</v>
      </c>
      <c r="AP458" s="395">
        <v>0.47888888888888892</v>
      </c>
      <c r="AQ458" s="142"/>
      <c r="AR458" s="395" t="s">
        <v>90</v>
      </c>
      <c r="AS458" s="142"/>
      <c r="AT458" s="395" t="s">
        <v>90</v>
      </c>
      <c r="AU458" s="142">
        <v>660</v>
      </c>
      <c r="AV458" s="395">
        <v>0.16607773851590113</v>
      </c>
      <c r="AW458" s="142">
        <v>648</v>
      </c>
      <c r="AX458" s="395">
        <v>0.51401869158878499</v>
      </c>
      <c r="AY458" s="142">
        <v>212</v>
      </c>
      <c r="AZ458" s="395">
        <v>-0.22627737226277367</v>
      </c>
      <c r="BA458" s="142">
        <v>285</v>
      </c>
      <c r="BB458" s="395">
        <v>-6.25E-2</v>
      </c>
    </row>
    <row r="459" spans="1:54" s="4" customFormat="1" hidden="1" outlineLevel="1" x14ac:dyDescent="0.25">
      <c r="A459" s="1"/>
      <c r="B459" s="53" t="s">
        <v>89</v>
      </c>
      <c r="C459" s="142">
        <v>138794</v>
      </c>
      <c r="D459" s="395">
        <v>6.5891532400509822E-2</v>
      </c>
      <c r="E459" s="142">
        <v>117448</v>
      </c>
      <c r="F459" s="395">
        <v>0.10303633648581378</v>
      </c>
      <c r="G459" s="142">
        <v>21346</v>
      </c>
      <c r="H459" s="395">
        <v>-0.1007288199856764</v>
      </c>
      <c r="I459" s="142"/>
      <c r="J459" s="150" t="s">
        <v>90</v>
      </c>
      <c r="K459" s="142"/>
      <c r="L459" s="150" t="s">
        <v>90</v>
      </c>
      <c r="M459" s="142"/>
      <c r="N459" s="150"/>
      <c r="O459" s="142"/>
      <c r="P459" s="150" t="s">
        <v>90</v>
      </c>
      <c r="Q459" s="142">
        <v>36978</v>
      </c>
      <c r="R459" s="395">
        <v>8.3826719033941011E-2</v>
      </c>
      <c r="S459" s="142">
        <v>29451</v>
      </c>
      <c r="T459" s="395">
        <v>0.10064279841542723</v>
      </c>
      <c r="U459" s="142">
        <v>2801</v>
      </c>
      <c r="V459" s="395">
        <v>1.1921965317919003E-2</v>
      </c>
      <c r="W459" s="142">
        <v>5612</v>
      </c>
      <c r="X459" s="395">
        <v>0.70473876063183472</v>
      </c>
      <c r="Y459" s="142">
        <v>3776</v>
      </c>
      <c r="Z459" s="395">
        <v>-0.20270270270270274</v>
      </c>
      <c r="AA459" s="142"/>
      <c r="AB459" s="395" t="s">
        <v>90</v>
      </c>
      <c r="AC459" s="142">
        <v>5411</v>
      </c>
      <c r="AD459" s="395">
        <v>1.4517444494789307</v>
      </c>
      <c r="AE459" s="142">
        <v>12107</v>
      </c>
      <c r="AF459" s="395">
        <v>2.5408655882103837E-2</v>
      </c>
      <c r="AG459" s="142">
        <v>4987</v>
      </c>
      <c r="AH459" s="395">
        <v>6.0386987029555694E-2</v>
      </c>
      <c r="AI459" s="142">
        <v>6905</v>
      </c>
      <c r="AJ459" s="395">
        <v>-4.3258832011535686E-3</v>
      </c>
      <c r="AK459" s="142">
        <v>5449</v>
      </c>
      <c r="AL459" s="395">
        <v>-1.8905293482174956E-2</v>
      </c>
      <c r="AM459" s="142">
        <v>839</v>
      </c>
      <c r="AN459" s="395">
        <v>-7.0874861572535974E-2</v>
      </c>
      <c r="AO459" s="142">
        <v>1184</v>
      </c>
      <c r="AP459" s="395">
        <v>0.52971576227390171</v>
      </c>
      <c r="AQ459" s="142"/>
      <c r="AR459" s="395" t="s">
        <v>90</v>
      </c>
      <c r="AS459" s="142"/>
      <c r="AT459" s="395" t="s">
        <v>90</v>
      </c>
      <c r="AU459" s="142">
        <v>554</v>
      </c>
      <c r="AV459" s="395">
        <v>-9.4771241830065356E-2</v>
      </c>
      <c r="AW459" s="142">
        <v>694</v>
      </c>
      <c r="AX459" s="395">
        <v>0.25497287522603984</v>
      </c>
      <c r="AY459" s="142">
        <v>174</v>
      </c>
      <c r="AZ459" s="395">
        <v>-0.41610738255033553</v>
      </c>
      <c r="BA459" s="142">
        <v>431</v>
      </c>
      <c r="BB459" s="395">
        <v>8.8383838383838453E-2</v>
      </c>
    </row>
    <row r="460" spans="1:54" s="4" customFormat="1" ht="15.75" collapsed="1" x14ac:dyDescent="0.25">
      <c r="A460" s="390"/>
      <c r="B460" s="65">
        <v>1983</v>
      </c>
      <c r="C460" s="66">
        <v>1524091</v>
      </c>
      <c r="D460" s="151">
        <v>4.4289911555844164E-2</v>
      </c>
      <c r="E460" s="66">
        <v>1133063</v>
      </c>
      <c r="F460" s="151">
        <v>6.7154472616718808E-2</v>
      </c>
      <c r="G460" s="66">
        <v>391028</v>
      </c>
      <c r="H460" s="151">
        <v>-1.6754213698574993E-2</v>
      </c>
      <c r="I460" s="66"/>
      <c r="J460" s="151" t="s">
        <v>90</v>
      </c>
      <c r="K460" s="66"/>
      <c r="L460" s="151" t="s">
        <v>90</v>
      </c>
      <c r="M460" s="66"/>
      <c r="N460" s="151"/>
      <c r="O460" s="66"/>
      <c r="P460" s="151" t="s">
        <v>90</v>
      </c>
      <c r="Q460" s="66">
        <v>452617</v>
      </c>
      <c r="R460" s="151">
        <v>9.7593920052767791E-2</v>
      </c>
      <c r="S460" s="66">
        <v>252001</v>
      </c>
      <c r="T460" s="151">
        <v>3.3316111466483056E-2</v>
      </c>
      <c r="U460" s="66">
        <v>30199</v>
      </c>
      <c r="V460" s="151">
        <v>-3.6990975477534382E-2</v>
      </c>
      <c r="W460" s="66">
        <v>54309</v>
      </c>
      <c r="X460" s="151">
        <v>4.9043847788294404E-2</v>
      </c>
      <c r="Y460" s="66">
        <v>78790</v>
      </c>
      <c r="Z460" s="151">
        <v>-0.10589864052109577</v>
      </c>
      <c r="AA460" s="66"/>
      <c r="AB460" s="151" t="s">
        <v>90</v>
      </c>
      <c r="AC460" s="66">
        <v>38478</v>
      </c>
      <c r="AD460" s="151">
        <v>0.41702879870369003</v>
      </c>
      <c r="AE460" s="66">
        <v>75476</v>
      </c>
      <c r="AF460" s="151">
        <v>-1.5996766749670766E-2</v>
      </c>
      <c r="AG460" s="66">
        <v>27851</v>
      </c>
      <c r="AH460" s="151">
        <v>0.42402086102873504</v>
      </c>
      <c r="AI460" s="66">
        <v>41713</v>
      </c>
      <c r="AJ460" s="151">
        <v>0.15516477430074782</v>
      </c>
      <c r="AK460" s="66">
        <v>34078</v>
      </c>
      <c r="AL460" s="151">
        <v>3.4736138944555739E-2</v>
      </c>
      <c r="AM460" s="66">
        <v>8203</v>
      </c>
      <c r="AN460" s="151">
        <v>0.24137409200968518</v>
      </c>
      <c r="AO460" s="66">
        <v>10642</v>
      </c>
      <c r="AP460" s="151">
        <v>0.30833538234570934</v>
      </c>
      <c r="AQ460" s="66"/>
      <c r="AR460" s="151" t="s">
        <v>90</v>
      </c>
      <c r="AS460" s="66"/>
      <c r="AT460" s="151" t="s">
        <v>90</v>
      </c>
      <c r="AU460" s="66">
        <v>8652</v>
      </c>
      <c r="AV460" s="151">
        <v>3.0490709861838994E-2</v>
      </c>
      <c r="AW460" s="66">
        <v>8366</v>
      </c>
      <c r="AX460" s="151">
        <v>0.36498613150595527</v>
      </c>
      <c r="AY460" s="66">
        <v>2986</v>
      </c>
      <c r="AZ460" s="151">
        <v>-0.38216428719222018</v>
      </c>
      <c r="BA460" s="66">
        <v>7785</v>
      </c>
      <c r="BB460" s="151">
        <v>0.14687684148497349</v>
      </c>
    </row>
    <row r="461" spans="1:54" s="4" customFormat="1" hidden="1" outlineLevel="1" x14ac:dyDescent="0.25">
      <c r="A461" s="1"/>
      <c r="B461" s="53" t="s">
        <v>78</v>
      </c>
      <c r="C461" s="142">
        <v>131028</v>
      </c>
      <c r="D461" s="395">
        <v>0.13504101733382989</v>
      </c>
      <c r="E461" s="142">
        <v>112301</v>
      </c>
      <c r="F461" s="395">
        <v>0.19286412304554723</v>
      </c>
      <c r="G461" s="142">
        <v>18727</v>
      </c>
      <c r="H461" s="395">
        <v>-0.12059168818971588</v>
      </c>
      <c r="I461" s="142"/>
      <c r="J461" s="150" t="s">
        <v>90</v>
      </c>
      <c r="K461" s="142"/>
      <c r="L461" s="150" t="s">
        <v>90</v>
      </c>
      <c r="M461" s="142"/>
      <c r="N461" s="150"/>
      <c r="O461" s="142"/>
      <c r="P461" s="150" t="s">
        <v>90</v>
      </c>
      <c r="Q461" s="142">
        <v>32550</v>
      </c>
      <c r="R461" s="395">
        <v>0.33989215000205819</v>
      </c>
      <c r="S461" s="142">
        <v>25212</v>
      </c>
      <c r="T461" s="395">
        <v>-1.1952815769878944E-2</v>
      </c>
      <c r="U461" s="142">
        <v>4356</v>
      </c>
      <c r="V461" s="395">
        <v>-8.9084065244667499E-2</v>
      </c>
      <c r="W461" s="142">
        <v>5309</v>
      </c>
      <c r="X461" s="395">
        <v>0.11393201846412082</v>
      </c>
      <c r="Y461" s="142">
        <v>6452</v>
      </c>
      <c r="Z461" s="395">
        <v>0.55544840887174551</v>
      </c>
      <c r="AA461" s="142"/>
      <c r="AB461" s="395" t="s">
        <v>90</v>
      </c>
      <c r="AC461" s="142">
        <v>2211</v>
      </c>
      <c r="AD461" s="395">
        <v>0.35727440147329648</v>
      </c>
      <c r="AE461" s="142">
        <v>14330</v>
      </c>
      <c r="AF461" s="395">
        <v>0.26266631421270592</v>
      </c>
      <c r="AG461" s="142">
        <v>3659</v>
      </c>
      <c r="AH461" s="395">
        <v>0.65865820489573879</v>
      </c>
      <c r="AI461" s="142">
        <v>8023</v>
      </c>
      <c r="AJ461" s="395">
        <v>0.3276518285619725</v>
      </c>
      <c r="AK461" s="142">
        <v>5643</v>
      </c>
      <c r="AL461" s="395">
        <v>7.2405929304447003E-2</v>
      </c>
      <c r="AM461" s="142">
        <v>1001</v>
      </c>
      <c r="AN461" s="395">
        <v>0.77168141592920358</v>
      </c>
      <c r="AO461" s="142">
        <v>1276</v>
      </c>
      <c r="AP461" s="395">
        <v>-0.13491525423728812</v>
      </c>
      <c r="AQ461" s="142"/>
      <c r="AR461" s="395" t="s">
        <v>90</v>
      </c>
      <c r="AS461" s="142"/>
      <c r="AT461" s="395" t="s">
        <v>90</v>
      </c>
      <c r="AU461" s="142">
        <v>1124</v>
      </c>
      <c r="AV461" s="395">
        <v>0.1041257367387034</v>
      </c>
      <c r="AW461" s="142">
        <v>308</v>
      </c>
      <c r="AX461" s="395">
        <v>-3.1446540880503138E-2</v>
      </c>
      <c r="AY461" s="142">
        <v>305</v>
      </c>
      <c r="AZ461" s="395">
        <v>-0.25609756097560976</v>
      </c>
      <c r="BA461" s="142">
        <v>399</v>
      </c>
      <c r="BB461" s="395">
        <v>0.35714285714285721</v>
      </c>
    </row>
    <row r="462" spans="1:54" s="4" customFormat="1" hidden="1" outlineLevel="1" x14ac:dyDescent="0.25">
      <c r="A462" s="1"/>
      <c r="B462" s="53" t="s">
        <v>79</v>
      </c>
      <c r="C462" s="142">
        <v>117534</v>
      </c>
      <c r="D462" s="395">
        <v>0.11231616603259331</v>
      </c>
      <c r="E462" s="142">
        <v>96591</v>
      </c>
      <c r="F462" s="395">
        <v>0.16087975482242656</v>
      </c>
      <c r="G462" s="142">
        <v>20943</v>
      </c>
      <c r="H462" s="395">
        <v>-6.758381194069718E-2</v>
      </c>
      <c r="I462" s="142"/>
      <c r="J462" s="150" t="s">
        <v>90</v>
      </c>
      <c r="K462" s="142"/>
      <c r="L462" s="150" t="s">
        <v>90</v>
      </c>
      <c r="M462" s="142"/>
      <c r="N462" s="150"/>
      <c r="O462" s="142"/>
      <c r="P462" s="150" t="s">
        <v>90</v>
      </c>
      <c r="Q462" s="142">
        <v>26811</v>
      </c>
      <c r="R462" s="395">
        <v>7.5710158883004253E-2</v>
      </c>
      <c r="S462" s="142">
        <v>20856</v>
      </c>
      <c r="T462" s="395">
        <v>0.20034532374100711</v>
      </c>
      <c r="U462" s="142">
        <v>4010</v>
      </c>
      <c r="V462" s="395">
        <v>5.0125313283209127E-3</v>
      </c>
      <c r="W462" s="142">
        <v>4517</v>
      </c>
      <c r="X462" s="395">
        <v>-5.2851794758863591E-3</v>
      </c>
      <c r="Y462" s="142">
        <v>9633</v>
      </c>
      <c r="Z462" s="395">
        <v>0.42500000000000004</v>
      </c>
      <c r="AA462" s="142"/>
      <c r="AB462" s="395" t="s">
        <v>90</v>
      </c>
      <c r="AC462" s="142">
        <v>1849</v>
      </c>
      <c r="AD462" s="395">
        <v>0.33405483405483416</v>
      </c>
      <c r="AE462" s="142">
        <v>11216</v>
      </c>
      <c r="AF462" s="395">
        <v>0.14565883554647607</v>
      </c>
      <c r="AG462" s="142">
        <v>2832</v>
      </c>
      <c r="AH462" s="395">
        <v>1.017094017094017</v>
      </c>
      <c r="AI462" s="142">
        <v>5844</v>
      </c>
      <c r="AJ462" s="395">
        <v>8.1221091581868743E-2</v>
      </c>
      <c r="AK462" s="142">
        <v>5527</v>
      </c>
      <c r="AL462" s="395">
        <v>0.37316770186335413</v>
      </c>
      <c r="AM462" s="142">
        <v>852</v>
      </c>
      <c r="AN462" s="395">
        <v>0.55758683729433267</v>
      </c>
      <c r="AO462" s="142">
        <v>908</v>
      </c>
      <c r="AP462" s="395">
        <v>-0.21993127147766323</v>
      </c>
      <c r="AQ462" s="142"/>
      <c r="AR462" s="395" t="s">
        <v>90</v>
      </c>
      <c r="AS462" s="142"/>
      <c r="AT462" s="395" t="s">
        <v>90</v>
      </c>
      <c r="AU462" s="142">
        <v>726</v>
      </c>
      <c r="AV462" s="395">
        <v>-0.13365155131264916</v>
      </c>
      <c r="AW462" s="142">
        <v>422</v>
      </c>
      <c r="AX462" s="395">
        <v>0.75103734439834025</v>
      </c>
      <c r="AY462" s="142">
        <v>224</v>
      </c>
      <c r="AZ462" s="395">
        <v>-0.48505747126436782</v>
      </c>
      <c r="BA462" s="142">
        <v>236</v>
      </c>
      <c r="BB462" s="395">
        <v>-0.20805369127516782</v>
      </c>
    </row>
    <row r="463" spans="1:54" s="4" customFormat="1" hidden="1" outlineLevel="1" x14ac:dyDescent="0.25">
      <c r="A463" s="1"/>
      <c r="B463" s="53" t="s">
        <v>80</v>
      </c>
      <c r="C463" s="142">
        <v>139166</v>
      </c>
      <c r="D463" s="395">
        <v>0.2403718459495352</v>
      </c>
      <c r="E463" s="142">
        <v>112684</v>
      </c>
      <c r="F463" s="395">
        <v>0.31498856369322681</v>
      </c>
      <c r="G463" s="142">
        <v>26482</v>
      </c>
      <c r="H463" s="395">
        <v>-8.6776079984907106E-4</v>
      </c>
      <c r="I463" s="142"/>
      <c r="J463" s="150" t="s">
        <v>90</v>
      </c>
      <c r="K463" s="142"/>
      <c r="L463" s="150" t="s">
        <v>90</v>
      </c>
      <c r="M463" s="142"/>
      <c r="N463" s="150"/>
      <c r="O463" s="142"/>
      <c r="P463" s="150" t="s">
        <v>90</v>
      </c>
      <c r="Q463" s="142">
        <v>32714</v>
      </c>
      <c r="R463" s="395">
        <v>0.31751913008457522</v>
      </c>
      <c r="S463" s="142">
        <v>23658</v>
      </c>
      <c r="T463" s="395">
        <v>0.28429509798599417</v>
      </c>
      <c r="U463" s="142">
        <v>3651</v>
      </c>
      <c r="V463" s="395">
        <v>7.7284018768974949E-3</v>
      </c>
      <c r="W463" s="142">
        <v>4764</v>
      </c>
      <c r="X463" s="395">
        <v>0.168792934249264</v>
      </c>
      <c r="Y463" s="142">
        <v>12029</v>
      </c>
      <c r="Z463" s="395">
        <v>0.4120201901631646</v>
      </c>
      <c r="AA463" s="142"/>
      <c r="AB463" s="395" t="s">
        <v>90</v>
      </c>
      <c r="AC463" s="142">
        <v>3262</v>
      </c>
      <c r="AD463" s="395">
        <v>1.6737704918032787</v>
      </c>
      <c r="AE463" s="142">
        <v>13333</v>
      </c>
      <c r="AF463" s="395">
        <v>0.26715453335867712</v>
      </c>
      <c r="AG463" s="142">
        <v>2773</v>
      </c>
      <c r="AH463" s="395">
        <v>0.44351900052056226</v>
      </c>
      <c r="AI463" s="142">
        <v>6170</v>
      </c>
      <c r="AJ463" s="395">
        <v>0.19689621726479145</v>
      </c>
      <c r="AK463" s="142">
        <v>6038</v>
      </c>
      <c r="AL463" s="395">
        <v>0.44622754491017957</v>
      </c>
      <c r="AM463" s="142">
        <v>987</v>
      </c>
      <c r="AN463" s="395">
        <v>0.78804347826086962</v>
      </c>
      <c r="AO463" s="142">
        <v>832</v>
      </c>
      <c r="AP463" s="395">
        <v>-0.10537634408602148</v>
      </c>
      <c r="AQ463" s="142"/>
      <c r="AR463" s="395" t="s">
        <v>90</v>
      </c>
      <c r="AS463" s="142"/>
      <c r="AT463" s="395" t="s">
        <v>90</v>
      </c>
      <c r="AU463" s="142">
        <v>777</v>
      </c>
      <c r="AV463" s="395">
        <v>0.14264705882352935</v>
      </c>
      <c r="AW463" s="142">
        <v>931</v>
      </c>
      <c r="AX463" s="395">
        <v>1.983974358974359</v>
      </c>
      <c r="AY463" s="142">
        <v>242</v>
      </c>
      <c r="AZ463" s="395">
        <v>-2.0242914979757054E-2</v>
      </c>
      <c r="BA463" s="142">
        <v>367</v>
      </c>
      <c r="BB463" s="395">
        <v>0.18770226537216828</v>
      </c>
    </row>
    <row r="464" spans="1:54" s="4" customFormat="1" hidden="1" outlineLevel="1" x14ac:dyDescent="0.25">
      <c r="A464" s="1"/>
      <c r="B464" s="53" t="s">
        <v>81</v>
      </c>
      <c r="C464" s="142">
        <v>126736</v>
      </c>
      <c r="D464" s="395">
        <v>0.10832626433112669</v>
      </c>
      <c r="E464" s="142">
        <v>87577</v>
      </c>
      <c r="F464" s="395">
        <v>0.23351362010197474</v>
      </c>
      <c r="G464" s="142">
        <v>39159</v>
      </c>
      <c r="H464" s="395">
        <v>-9.6699038084473221E-2</v>
      </c>
      <c r="I464" s="142"/>
      <c r="J464" s="150" t="s">
        <v>90</v>
      </c>
      <c r="K464" s="142"/>
      <c r="L464" s="150" t="s">
        <v>90</v>
      </c>
      <c r="M464" s="142"/>
      <c r="N464" s="150"/>
      <c r="O464" s="142"/>
      <c r="P464" s="150" t="s">
        <v>90</v>
      </c>
      <c r="Q464" s="142">
        <v>28322</v>
      </c>
      <c r="R464" s="395">
        <v>0.31023316062176165</v>
      </c>
      <c r="S464" s="142">
        <v>23548</v>
      </c>
      <c r="T464" s="395">
        <v>0.25448830643013154</v>
      </c>
      <c r="U464" s="142">
        <v>2725</v>
      </c>
      <c r="V464" s="395">
        <v>2.5206922498118844E-2</v>
      </c>
      <c r="W464" s="142">
        <v>4064</v>
      </c>
      <c r="X464" s="395">
        <v>7.1729957805907185E-2</v>
      </c>
      <c r="Y464" s="142">
        <v>9724</v>
      </c>
      <c r="Z464" s="395">
        <v>0.39272414780865073</v>
      </c>
      <c r="AA464" s="142"/>
      <c r="AB464" s="395" t="s">
        <v>90</v>
      </c>
      <c r="AC464" s="142">
        <v>2324</v>
      </c>
      <c r="AD464" s="395">
        <v>0.61388888888888893</v>
      </c>
      <c r="AE464" s="142">
        <v>6938</v>
      </c>
      <c r="AF464" s="395">
        <v>-2.1438645980253912E-2</v>
      </c>
      <c r="AG464" s="142">
        <v>1109</v>
      </c>
      <c r="AH464" s="395">
        <v>8.30078125E-2</v>
      </c>
      <c r="AI464" s="142">
        <v>2355</v>
      </c>
      <c r="AJ464" s="395">
        <v>0.20214395099540572</v>
      </c>
      <c r="AK464" s="142">
        <v>2541</v>
      </c>
      <c r="AL464" s="395">
        <v>-0.14931369266822903</v>
      </c>
      <c r="AM464" s="142">
        <v>507</v>
      </c>
      <c r="AN464" s="395">
        <v>0.30670103092783507</v>
      </c>
      <c r="AO464" s="142">
        <v>642</v>
      </c>
      <c r="AP464" s="395">
        <v>-0.20248447204968945</v>
      </c>
      <c r="AQ464" s="142"/>
      <c r="AR464" s="395" t="s">
        <v>90</v>
      </c>
      <c r="AS464" s="142"/>
      <c r="AT464" s="395" t="s">
        <v>90</v>
      </c>
      <c r="AU464" s="142">
        <v>560</v>
      </c>
      <c r="AV464" s="395">
        <v>-3.6144578313253017E-2</v>
      </c>
      <c r="AW464" s="142">
        <v>1530</v>
      </c>
      <c r="AX464" s="395">
        <v>5.681222707423581</v>
      </c>
      <c r="AY464" s="142">
        <v>258</v>
      </c>
      <c r="AZ464" s="395">
        <v>-6.1818181818181772E-2</v>
      </c>
      <c r="BA464" s="142">
        <v>324</v>
      </c>
      <c r="BB464" s="395">
        <v>-7.6923076923076872E-2</v>
      </c>
    </row>
    <row r="465" spans="1:54" s="4" customFormat="1" hidden="1" outlineLevel="1" x14ac:dyDescent="0.25">
      <c r="A465" s="1"/>
      <c r="B465" s="53" t="s">
        <v>82</v>
      </c>
      <c r="C465" s="142">
        <v>96067</v>
      </c>
      <c r="D465" s="395">
        <v>0.19157301977127839</v>
      </c>
      <c r="E465" s="142">
        <v>66846</v>
      </c>
      <c r="F465" s="395">
        <v>0.2605317744672826</v>
      </c>
      <c r="G465" s="142">
        <v>29221</v>
      </c>
      <c r="H465" s="395">
        <v>5.9038851841113349E-2</v>
      </c>
      <c r="I465" s="142"/>
      <c r="J465" s="150" t="s">
        <v>90</v>
      </c>
      <c r="K465" s="142"/>
      <c r="L465" s="150" t="s">
        <v>90</v>
      </c>
      <c r="M465" s="142"/>
      <c r="N465" s="150"/>
      <c r="O465" s="142"/>
      <c r="P465" s="150" t="s">
        <v>90</v>
      </c>
      <c r="Q465" s="142">
        <v>29626</v>
      </c>
      <c r="R465" s="395">
        <v>0.2327729693741678</v>
      </c>
      <c r="S465" s="142">
        <v>18342</v>
      </c>
      <c r="T465" s="395">
        <v>0.30678255913365637</v>
      </c>
      <c r="U465" s="142">
        <v>1483</v>
      </c>
      <c r="V465" s="395">
        <v>-0.25214321734745337</v>
      </c>
      <c r="W465" s="142">
        <v>2815</v>
      </c>
      <c r="X465" s="395">
        <v>0.18977176669484352</v>
      </c>
      <c r="Y465" s="142">
        <v>10057</v>
      </c>
      <c r="Z465" s="395">
        <v>0.46753246753246747</v>
      </c>
      <c r="AA465" s="142"/>
      <c r="AB465" s="395" t="s">
        <v>90</v>
      </c>
      <c r="AC465" s="142">
        <v>2101</v>
      </c>
      <c r="AD465" s="395">
        <v>0.63247863247863245</v>
      </c>
      <c r="AE465" s="142">
        <v>61</v>
      </c>
      <c r="AF465" s="395">
        <v>-0.39</v>
      </c>
      <c r="AG465" s="142">
        <v>30</v>
      </c>
      <c r="AH465" s="395">
        <v>-0.76190476190476186</v>
      </c>
      <c r="AI465" s="142">
        <v>5</v>
      </c>
      <c r="AJ465" s="395">
        <v>-0.90566037735849059</v>
      </c>
      <c r="AK465" s="142">
        <v>39</v>
      </c>
      <c r="AL465" s="395">
        <v>-0.36065573770491799</v>
      </c>
      <c r="AM465" s="142">
        <v>325</v>
      </c>
      <c r="AN465" s="395">
        <v>-0.13101604278074863</v>
      </c>
      <c r="AO465" s="142">
        <v>504</v>
      </c>
      <c r="AP465" s="395">
        <v>0.18032786885245899</v>
      </c>
      <c r="AQ465" s="142"/>
      <c r="AR465" s="395" t="s">
        <v>90</v>
      </c>
      <c r="AS465" s="142"/>
      <c r="AT465" s="395" t="s">
        <v>90</v>
      </c>
      <c r="AU465" s="142">
        <v>473</v>
      </c>
      <c r="AV465" s="395">
        <v>0.11032863849765251</v>
      </c>
      <c r="AW465" s="142">
        <v>428</v>
      </c>
      <c r="AX465" s="395">
        <v>0.71887550200803219</v>
      </c>
      <c r="AY465" s="142">
        <v>240</v>
      </c>
      <c r="AZ465" s="395">
        <v>-7.3359073359073323E-2</v>
      </c>
      <c r="BA465" s="142">
        <v>266</v>
      </c>
      <c r="BB465" s="395">
        <v>-0.13071895424836599</v>
      </c>
    </row>
    <row r="466" spans="1:54" s="4" customFormat="1" hidden="1" outlineLevel="1" x14ac:dyDescent="0.25">
      <c r="A466" s="1"/>
      <c r="B466" s="53" t="s">
        <v>83</v>
      </c>
      <c r="C466" s="142">
        <v>88159</v>
      </c>
      <c r="D466" s="395">
        <v>4.3252390419388442E-2</v>
      </c>
      <c r="E466" s="142">
        <v>58265</v>
      </c>
      <c r="F466" s="395">
        <v>0.19921376528218016</v>
      </c>
      <c r="G466" s="142">
        <v>29894</v>
      </c>
      <c r="H466" s="395">
        <v>-0.16771535163427809</v>
      </c>
      <c r="I466" s="142"/>
      <c r="J466" s="150" t="s">
        <v>90</v>
      </c>
      <c r="K466" s="142"/>
      <c r="L466" s="150" t="s">
        <v>90</v>
      </c>
      <c r="M466" s="142"/>
      <c r="N466" s="150"/>
      <c r="O466" s="142"/>
      <c r="P466" s="150" t="s">
        <v>90</v>
      </c>
      <c r="Q466" s="142">
        <v>31627</v>
      </c>
      <c r="R466" s="395">
        <v>0.19046185116874326</v>
      </c>
      <c r="S466" s="142">
        <v>13196</v>
      </c>
      <c r="T466" s="395">
        <v>0.32224448897795588</v>
      </c>
      <c r="U466" s="142">
        <v>1500</v>
      </c>
      <c r="V466" s="395">
        <v>-0.25705794947994054</v>
      </c>
      <c r="W466" s="142">
        <v>3398</v>
      </c>
      <c r="X466" s="395">
        <v>0.21400500178635218</v>
      </c>
      <c r="Y466" s="142">
        <v>4638</v>
      </c>
      <c r="Z466" s="395">
        <v>0.19290123456790131</v>
      </c>
      <c r="AA466" s="142"/>
      <c r="AB466" s="395" t="s">
        <v>90</v>
      </c>
      <c r="AC466" s="142">
        <v>1766</v>
      </c>
      <c r="AD466" s="395">
        <v>0.29662261380323063</v>
      </c>
      <c r="AE466" s="142">
        <v>41</v>
      </c>
      <c r="AF466" s="395">
        <v>-0.51764705882352935</v>
      </c>
      <c r="AG466" s="142">
        <v>36</v>
      </c>
      <c r="AH466" s="395">
        <v>-0.1428571428571429</v>
      </c>
      <c r="AI466" s="142">
        <v>8</v>
      </c>
      <c r="AJ466" s="395">
        <v>-0.27272727272727271</v>
      </c>
      <c r="AK466" s="142">
        <v>38</v>
      </c>
      <c r="AL466" s="395">
        <v>-2.5641025641025661E-2</v>
      </c>
      <c r="AM466" s="142">
        <v>139</v>
      </c>
      <c r="AN466" s="395">
        <v>-0.25268817204301075</v>
      </c>
      <c r="AO466" s="142">
        <v>544</v>
      </c>
      <c r="AP466" s="395">
        <v>0.63363363363363367</v>
      </c>
      <c r="AQ466" s="142"/>
      <c r="AR466" s="395" t="s">
        <v>90</v>
      </c>
      <c r="AS466" s="142"/>
      <c r="AT466" s="395" t="s">
        <v>90</v>
      </c>
      <c r="AU466" s="142">
        <v>448</v>
      </c>
      <c r="AV466" s="395">
        <v>-5.4852320675105481E-2</v>
      </c>
      <c r="AW466" s="142">
        <v>258</v>
      </c>
      <c r="AX466" s="395">
        <v>0.44134078212290495</v>
      </c>
      <c r="AY466" s="142">
        <v>304</v>
      </c>
      <c r="AZ466" s="395">
        <v>-9.2537313432835777E-2</v>
      </c>
      <c r="BA466" s="142">
        <v>245</v>
      </c>
      <c r="BB466" s="395">
        <v>-5.4054054054054057E-2</v>
      </c>
    </row>
    <row r="467" spans="1:54" s="4" customFormat="1" hidden="1" outlineLevel="1" x14ac:dyDescent="0.25">
      <c r="A467" s="1"/>
      <c r="B467" s="53" t="s">
        <v>84</v>
      </c>
      <c r="C467" s="142">
        <v>117849</v>
      </c>
      <c r="D467" s="395">
        <v>4.4223714756596699E-2</v>
      </c>
      <c r="E467" s="142">
        <v>73776</v>
      </c>
      <c r="F467" s="395">
        <v>0.14706842669900655</v>
      </c>
      <c r="G467" s="142">
        <v>44073</v>
      </c>
      <c r="H467" s="395">
        <v>-9.2045899342823589E-2</v>
      </c>
      <c r="I467" s="142"/>
      <c r="J467" s="150" t="s">
        <v>90</v>
      </c>
      <c r="K467" s="142"/>
      <c r="L467" s="150" t="s">
        <v>90</v>
      </c>
      <c r="M467" s="142"/>
      <c r="N467" s="150"/>
      <c r="O467" s="142"/>
      <c r="P467" s="150" t="s">
        <v>90</v>
      </c>
      <c r="Q467" s="142">
        <v>38025</v>
      </c>
      <c r="R467" s="395">
        <v>0.1799844840961986</v>
      </c>
      <c r="S467" s="142">
        <v>16336</v>
      </c>
      <c r="T467" s="395">
        <v>0.36031309850945115</v>
      </c>
      <c r="U467" s="142">
        <v>2409</v>
      </c>
      <c r="V467" s="395">
        <v>-0.2301054650047939</v>
      </c>
      <c r="W467" s="142">
        <v>6451</v>
      </c>
      <c r="X467" s="395">
        <v>-5.2020573108008783E-2</v>
      </c>
      <c r="Y467" s="142">
        <v>5785</v>
      </c>
      <c r="Z467" s="395">
        <v>-5.889051569871484E-2</v>
      </c>
      <c r="AA467" s="142"/>
      <c r="AB467" s="395" t="s">
        <v>90</v>
      </c>
      <c r="AC467" s="142">
        <v>1842</v>
      </c>
      <c r="AD467" s="395">
        <v>0.56632653061224492</v>
      </c>
      <c r="AE467" s="142">
        <v>32</v>
      </c>
      <c r="AF467" s="395">
        <v>-0.76470588235294112</v>
      </c>
      <c r="AG467" s="142">
        <v>39</v>
      </c>
      <c r="AH467" s="395">
        <v>-0.21999999999999997</v>
      </c>
      <c r="AI467" s="142">
        <v>1</v>
      </c>
      <c r="AJ467" s="395">
        <v>-0.93333333333333335</v>
      </c>
      <c r="AK467" s="142">
        <v>40</v>
      </c>
      <c r="AL467" s="395">
        <v>-4.7619047619047672E-2</v>
      </c>
      <c r="AM467" s="142">
        <v>316</v>
      </c>
      <c r="AN467" s="395">
        <v>0.51923076923076916</v>
      </c>
      <c r="AO467" s="142">
        <v>410</v>
      </c>
      <c r="AP467" s="395">
        <v>-0.18650793650793651</v>
      </c>
      <c r="AQ467" s="142"/>
      <c r="AR467" s="395" t="s">
        <v>90</v>
      </c>
      <c r="AS467" s="142"/>
      <c r="AT467" s="395" t="s">
        <v>90</v>
      </c>
      <c r="AU467" s="142">
        <v>723</v>
      </c>
      <c r="AV467" s="395">
        <v>0.32417582417582413</v>
      </c>
      <c r="AW467" s="142">
        <v>273</v>
      </c>
      <c r="AX467" s="395">
        <v>-0.43827160493827155</v>
      </c>
      <c r="AY467" s="142">
        <v>482</v>
      </c>
      <c r="AZ467" s="395">
        <v>1.6877637130801704E-2</v>
      </c>
      <c r="BA467" s="142">
        <v>556</v>
      </c>
      <c r="BB467" s="395">
        <v>0.97163120567375882</v>
      </c>
    </row>
    <row r="468" spans="1:54" s="4" customFormat="1" hidden="1" outlineLevel="1" x14ac:dyDescent="0.25">
      <c r="A468" s="1"/>
      <c r="B468" s="53" t="s">
        <v>85</v>
      </c>
      <c r="C468" s="142">
        <v>139341</v>
      </c>
      <c r="D468" s="395">
        <v>1.4983537775705935E-2</v>
      </c>
      <c r="E468" s="142">
        <v>76185</v>
      </c>
      <c r="F468" s="395">
        <v>0.13598747483784379</v>
      </c>
      <c r="G468" s="142">
        <v>63156</v>
      </c>
      <c r="H468" s="395">
        <v>-0.10058531166778217</v>
      </c>
      <c r="I468" s="142"/>
      <c r="J468" s="150" t="s">
        <v>90</v>
      </c>
      <c r="K468" s="142"/>
      <c r="L468" s="150" t="s">
        <v>90</v>
      </c>
      <c r="M468" s="142"/>
      <c r="N468" s="150"/>
      <c r="O468" s="142"/>
      <c r="P468" s="150" t="s">
        <v>90</v>
      </c>
      <c r="Q468" s="142">
        <v>38743</v>
      </c>
      <c r="R468" s="395">
        <v>0.1424569473932531</v>
      </c>
      <c r="S468" s="142">
        <v>14143</v>
      </c>
      <c r="T468" s="395">
        <v>0.28607802127853055</v>
      </c>
      <c r="U468" s="142">
        <v>1937</v>
      </c>
      <c r="V468" s="395">
        <v>-0.27965786537746373</v>
      </c>
      <c r="W468" s="142">
        <v>5713</v>
      </c>
      <c r="X468" s="395">
        <v>0.15882352941176481</v>
      </c>
      <c r="Y468" s="142">
        <v>7744</v>
      </c>
      <c r="Z468" s="395">
        <v>-6.4734299516908234E-2</v>
      </c>
      <c r="AA468" s="142"/>
      <c r="AB468" s="395" t="s">
        <v>90</v>
      </c>
      <c r="AC468" s="142">
        <v>3439</v>
      </c>
      <c r="AD468" s="395">
        <v>0.21605374823196599</v>
      </c>
      <c r="AE468" s="142">
        <v>39</v>
      </c>
      <c r="AF468" s="395">
        <v>-0.27777777777777779</v>
      </c>
      <c r="AG468" s="142">
        <v>30</v>
      </c>
      <c r="AH468" s="395">
        <v>-9.0909090909090939E-2</v>
      </c>
      <c r="AI468" s="142">
        <v>12</v>
      </c>
      <c r="AJ468" s="395">
        <v>-0.33333333333333337</v>
      </c>
      <c r="AK468" s="142">
        <v>22</v>
      </c>
      <c r="AL468" s="395">
        <v>-0.37142857142857144</v>
      </c>
      <c r="AM468" s="142">
        <v>226</v>
      </c>
      <c r="AN468" s="395">
        <v>-0.10671936758893286</v>
      </c>
      <c r="AO468" s="142">
        <v>398</v>
      </c>
      <c r="AP468" s="395">
        <v>-9.9547511312217174E-2</v>
      </c>
      <c r="AQ468" s="142"/>
      <c r="AR468" s="395" t="s">
        <v>90</v>
      </c>
      <c r="AS468" s="142"/>
      <c r="AT468" s="395" t="s">
        <v>90</v>
      </c>
      <c r="AU468" s="142">
        <v>1068</v>
      </c>
      <c r="AV468" s="395">
        <v>3.5887487875848612E-2</v>
      </c>
      <c r="AW468" s="142">
        <v>282</v>
      </c>
      <c r="AX468" s="395">
        <v>-0.56006240249609984</v>
      </c>
      <c r="AY468" s="142">
        <v>747</v>
      </c>
      <c r="AZ468" s="395">
        <v>0.86284289276807979</v>
      </c>
      <c r="BA468" s="142">
        <v>1623</v>
      </c>
      <c r="BB468" s="395">
        <v>2.2920892494929008</v>
      </c>
    </row>
    <row r="469" spans="1:54" s="4" customFormat="1" hidden="1" outlineLevel="1" x14ac:dyDescent="0.25">
      <c r="A469" s="1"/>
      <c r="B469" s="53" t="s">
        <v>86</v>
      </c>
      <c r="C469" s="142">
        <v>129225</v>
      </c>
      <c r="D469" s="395">
        <v>0.13595407835863527</v>
      </c>
      <c r="E469" s="142">
        <v>84770</v>
      </c>
      <c r="F469" s="395">
        <v>0.33110357389611211</v>
      </c>
      <c r="G469" s="142">
        <v>44455</v>
      </c>
      <c r="H469" s="395">
        <v>-0.11223165252121814</v>
      </c>
      <c r="I469" s="142"/>
      <c r="J469" s="150" t="s">
        <v>90</v>
      </c>
      <c r="K469" s="142"/>
      <c r="L469" s="150" t="s">
        <v>90</v>
      </c>
      <c r="M469" s="142"/>
      <c r="N469" s="150"/>
      <c r="O469" s="142"/>
      <c r="P469" s="150" t="s">
        <v>90</v>
      </c>
      <c r="Q469" s="142">
        <v>50085</v>
      </c>
      <c r="R469" s="395">
        <v>0.5263302249040045</v>
      </c>
      <c r="S469" s="142">
        <v>16697</v>
      </c>
      <c r="T469" s="395">
        <v>0.26799817739975706</v>
      </c>
      <c r="U469" s="142">
        <v>1909</v>
      </c>
      <c r="V469" s="395">
        <v>-0.36217841630471104</v>
      </c>
      <c r="W469" s="142">
        <v>3834</v>
      </c>
      <c r="X469" s="395">
        <v>8.920454545454537E-2</v>
      </c>
      <c r="Y469" s="142">
        <v>5748</v>
      </c>
      <c r="Z469" s="395">
        <v>-9.3804193599243302E-2</v>
      </c>
      <c r="AA469" s="142"/>
      <c r="AB469" s="395" t="s">
        <v>90</v>
      </c>
      <c r="AC469" s="142">
        <v>1998</v>
      </c>
      <c r="AD469" s="395">
        <v>0.19712402636309156</v>
      </c>
      <c r="AE469" s="142">
        <v>56</v>
      </c>
      <c r="AF469" s="395">
        <v>-0.13846153846153841</v>
      </c>
      <c r="AG469" s="142">
        <v>52</v>
      </c>
      <c r="AH469" s="395">
        <v>2.4666666666666668</v>
      </c>
      <c r="AI469" s="142">
        <v>11</v>
      </c>
      <c r="AJ469" s="395">
        <v>-0.3125</v>
      </c>
      <c r="AK469" s="142">
        <v>592</v>
      </c>
      <c r="AL469" s="395">
        <v>6.7894736842105265</v>
      </c>
      <c r="AM469" s="142">
        <v>304</v>
      </c>
      <c r="AN469" s="395">
        <v>0.20634920634920628</v>
      </c>
      <c r="AO469" s="142">
        <v>428</v>
      </c>
      <c r="AP469" s="395">
        <v>-0.13184584178498981</v>
      </c>
      <c r="AQ469" s="142"/>
      <c r="AR469" s="395" t="s">
        <v>90</v>
      </c>
      <c r="AS469" s="142"/>
      <c r="AT469" s="395" t="s">
        <v>90</v>
      </c>
      <c r="AU469" s="142">
        <v>696</v>
      </c>
      <c r="AV469" s="395">
        <v>-0.31157270029673589</v>
      </c>
      <c r="AW469" s="142">
        <v>365</v>
      </c>
      <c r="AX469" s="395">
        <v>0.69767441860465107</v>
      </c>
      <c r="AY469" s="142">
        <v>540</v>
      </c>
      <c r="AZ469" s="395">
        <v>-4.7619047619047672E-2</v>
      </c>
      <c r="BA469" s="142">
        <v>1431</v>
      </c>
      <c r="BB469" s="395">
        <v>2.4648910411622276</v>
      </c>
    </row>
    <row r="470" spans="1:54" s="4" customFormat="1" hidden="1" outlineLevel="1" x14ac:dyDescent="0.25">
      <c r="A470" s="1"/>
      <c r="B470" s="53" t="s">
        <v>87</v>
      </c>
      <c r="C470" s="142">
        <v>119416</v>
      </c>
      <c r="D470" s="395">
        <v>-3.5482073193386587E-2</v>
      </c>
      <c r="E470" s="142">
        <v>84132</v>
      </c>
      <c r="F470" s="395">
        <v>2.0008575103616089E-3</v>
      </c>
      <c r="G470" s="142">
        <v>35284</v>
      </c>
      <c r="H470" s="395">
        <v>-0.11446856569205677</v>
      </c>
      <c r="I470" s="142"/>
      <c r="J470" s="150" t="s">
        <v>90</v>
      </c>
      <c r="K470" s="142"/>
      <c r="L470" s="150" t="s">
        <v>90</v>
      </c>
      <c r="M470" s="142"/>
      <c r="N470" s="150"/>
      <c r="O470" s="142"/>
      <c r="P470" s="150" t="s">
        <v>90</v>
      </c>
      <c r="Q470" s="142">
        <v>34841</v>
      </c>
      <c r="R470" s="395">
        <v>-1.1322360953461952E-2</v>
      </c>
      <c r="S470" s="142">
        <v>17756</v>
      </c>
      <c r="T470" s="395">
        <v>1.4686553517343937E-2</v>
      </c>
      <c r="U470" s="142">
        <v>2651</v>
      </c>
      <c r="V470" s="395">
        <v>-0.52954747116237799</v>
      </c>
      <c r="W470" s="142">
        <v>3841</v>
      </c>
      <c r="X470" s="395">
        <v>-2.2646310432569927E-2</v>
      </c>
      <c r="Y470" s="142">
        <v>7260</v>
      </c>
      <c r="Z470" s="395">
        <v>6.5766294773928369E-2</v>
      </c>
      <c r="AA470" s="142"/>
      <c r="AB470" s="395" t="s">
        <v>90</v>
      </c>
      <c r="AC470" s="142">
        <v>2214</v>
      </c>
      <c r="AD470" s="395">
        <v>-1.6437139049311433E-2</v>
      </c>
      <c r="AE470" s="142">
        <v>6691</v>
      </c>
      <c r="AF470" s="395">
        <v>0.24855383467064751</v>
      </c>
      <c r="AG470" s="142">
        <v>1417</v>
      </c>
      <c r="AH470" s="395">
        <v>0.2823529411764707</v>
      </c>
      <c r="AI470" s="142">
        <v>1330</v>
      </c>
      <c r="AJ470" s="395">
        <v>8.9271089271089288E-2</v>
      </c>
      <c r="AK470" s="142">
        <v>2680</v>
      </c>
      <c r="AL470" s="395">
        <v>0.99404761904761907</v>
      </c>
      <c r="AM470" s="142">
        <v>340</v>
      </c>
      <c r="AN470" s="395">
        <v>-0.30470347648261764</v>
      </c>
      <c r="AO470" s="142">
        <v>518</v>
      </c>
      <c r="AP470" s="395">
        <v>-1.8939393939393923E-2</v>
      </c>
      <c r="AQ470" s="142"/>
      <c r="AR470" s="395" t="s">
        <v>90</v>
      </c>
      <c r="AS470" s="142"/>
      <c r="AT470" s="395" t="s">
        <v>90</v>
      </c>
      <c r="AU470" s="142">
        <v>623</v>
      </c>
      <c r="AV470" s="395">
        <v>-0.50828729281767959</v>
      </c>
      <c r="AW470" s="142">
        <v>351</v>
      </c>
      <c r="AX470" s="395">
        <v>0.22299651567944245</v>
      </c>
      <c r="AY470" s="142">
        <v>919</v>
      </c>
      <c r="AZ470" s="395">
        <v>0.75717017208412996</v>
      </c>
      <c r="BA470" s="142">
        <v>641</v>
      </c>
      <c r="BB470" s="395">
        <v>0.67801047120418856</v>
      </c>
    </row>
    <row r="471" spans="1:54" s="4" customFormat="1" hidden="1" outlineLevel="1" x14ac:dyDescent="0.25">
      <c r="A471" s="1"/>
      <c r="B471" s="53" t="s">
        <v>88</v>
      </c>
      <c r="C471" s="142">
        <v>124717</v>
      </c>
      <c r="D471" s="395">
        <v>-4.9898298887001258E-2</v>
      </c>
      <c r="E471" s="142">
        <v>102157</v>
      </c>
      <c r="F471" s="395">
        <v>-1.3738173392546793E-2</v>
      </c>
      <c r="G471" s="142">
        <v>22560</v>
      </c>
      <c r="H471" s="395">
        <v>-0.18517715895546649</v>
      </c>
      <c r="I471" s="142"/>
      <c r="J471" s="150" t="s">
        <v>90</v>
      </c>
      <c r="K471" s="142"/>
      <c r="L471" s="150" t="s">
        <v>90</v>
      </c>
      <c r="M471" s="142"/>
      <c r="N471" s="150"/>
      <c r="O471" s="142"/>
      <c r="P471" s="150" t="s">
        <v>90</v>
      </c>
      <c r="Q471" s="142">
        <v>34910</v>
      </c>
      <c r="R471" s="395">
        <v>3.2229450029568341E-2</v>
      </c>
      <c r="S471" s="142">
        <v>27374</v>
      </c>
      <c r="T471" s="395">
        <v>7.4543670264965556E-2</v>
      </c>
      <c r="U471" s="142">
        <v>1960</v>
      </c>
      <c r="V471" s="395">
        <v>-0.30447125621007809</v>
      </c>
      <c r="W471" s="142">
        <v>3772</v>
      </c>
      <c r="X471" s="395">
        <v>-0.39072847682119205</v>
      </c>
      <c r="Y471" s="142">
        <v>4316</v>
      </c>
      <c r="Z471" s="395">
        <v>-5.9285091543156088E-2</v>
      </c>
      <c r="AA471" s="142"/>
      <c r="AB471" s="395" t="s">
        <v>90</v>
      </c>
      <c r="AC471" s="142">
        <v>1941</v>
      </c>
      <c r="AD471" s="395">
        <v>7.356194690265494E-2</v>
      </c>
      <c r="AE471" s="142">
        <v>12159</v>
      </c>
      <c r="AF471" s="395">
        <v>3.7280327589148676E-2</v>
      </c>
      <c r="AG471" s="142">
        <v>2878</v>
      </c>
      <c r="AH471" s="395">
        <v>0.47893114080164434</v>
      </c>
      <c r="AI471" s="142">
        <v>5416</v>
      </c>
      <c r="AJ471" s="395">
        <v>0.13329148357396936</v>
      </c>
      <c r="AK471" s="142">
        <v>4220</v>
      </c>
      <c r="AL471" s="395">
        <v>-0.17400665492268541</v>
      </c>
      <c r="AM471" s="142">
        <v>708</v>
      </c>
      <c r="AN471" s="395">
        <v>-0.66993006993006987</v>
      </c>
      <c r="AO471" s="142">
        <v>900</v>
      </c>
      <c r="AP471" s="395">
        <v>-0.19137466307277629</v>
      </c>
      <c r="AQ471" s="142"/>
      <c r="AR471" s="395" t="s">
        <v>90</v>
      </c>
      <c r="AS471" s="142"/>
      <c r="AT471" s="395" t="s">
        <v>90</v>
      </c>
      <c r="AU471" s="142">
        <v>566</v>
      </c>
      <c r="AV471" s="395">
        <v>-0.33723653395784547</v>
      </c>
      <c r="AW471" s="142">
        <v>428</v>
      </c>
      <c r="AX471" s="395">
        <v>0.25513196480938416</v>
      </c>
      <c r="AY471" s="142">
        <v>274</v>
      </c>
      <c r="AZ471" s="395">
        <v>-0.16969696969696968</v>
      </c>
      <c r="BA471" s="142">
        <v>304</v>
      </c>
      <c r="BB471" s="395">
        <v>-0.33479212253829327</v>
      </c>
    </row>
    <row r="472" spans="1:54" s="4" customFormat="1" hidden="1" outlineLevel="1" x14ac:dyDescent="0.25">
      <c r="A472" s="1"/>
      <c r="B472" s="53" t="s">
        <v>89</v>
      </c>
      <c r="C472" s="142">
        <v>130214</v>
      </c>
      <c r="D472" s="395">
        <v>-1.2378077453999325E-2</v>
      </c>
      <c r="E472" s="142">
        <v>106477</v>
      </c>
      <c r="F472" s="395">
        <v>1.6274081878386859E-3</v>
      </c>
      <c r="G472" s="142">
        <v>23737</v>
      </c>
      <c r="H472" s="395">
        <v>-7.0667919505128851E-2</v>
      </c>
      <c r="I472" s="142"/>
      <c r="J472" s="150" t="s">
        <v>90</v>
      </c>
      <c r="K472" s="142"/>
      <c r="L472" s="150" t="s">
        <v>90</v>
      </c>
      <c r="M472" s="142"/>
      <c r="N472" s="150"/>
      <c r="O472" s="142"/>
      <c r="P472" s="150" t="s">
        <v>90</v>
      </c>
      <c r="Q472" s="142">
        <v>34118</v>
      </c>
      <c r="R472" s="395">
        <v>7.1511573128984596E-2</v>
      </c>
      <c r="S472" s="142">
        <v>26758</v>
      </c>
      <c r="T472" s="395">
        <v>-1.4365699130691079E-2</v>
      </c>
      <c r="U472" s="142">
        <v>2768</v>
      </c>
      <c r="V472" s="395">
        <v>-2.7406886858749147E-2</v>
      </c>
      <c r="W472" s="142">
        <v>3292</v>
      </c>
      <c r="X472" s="395">
        <v>-0.3886722376973073</v>
      </c>
      <c r="Y472" s="142">
        <v>4736</v>
      </c>
      <c r="Z472" s="395">
        <v>-0.13116859291873051</v>
      </c>
      <c r="AA472" s="142"/>
      <c r="AB472" s="395" t="s">
        <v>90</v>
      </c>
      <c r="AC472" s="142">
        <v>2207</v>
      </c>
      <c r="AD472" s="395">
        <v>-0.14589783281733748</v>
      </c>
      <c r="AE472" s="142">
        <v>11807</v>
      </c>
      <c r="AF472" s="395">
        <v>-5.4456634900296286E-2</v>
      </c>
      <c r="AG472" s="142">
        <v>4703</v>
      </c>
      <c r="AH472" s="395">
        <v>0.6012938372488934</v>
      </c>
      <c r="AI472" s="142">
        <v>6935</v>
      </c>
      <c r="AJ472" s="395">
        <v>0.19117141875644106</v>
      </c>
      <c r="AK472" s="142">
        <v>5554</v>
      </c>
      <c r="AL472" s="395">
        <v>0.1332381146704753</v>
      </c>
      <c r="AM472" s="142">
        <v>903</v>
      </c>
      <c r="AN472" s="395">
        <v>-0.42775665399239549</v>
      </c>
      <c r="AO472" s="142">
        <v>774</v>
      </c>
      <c r="AP472" s="395">
        <v>-0.21739130434782605</v>
      </c>
      <c r="AQ472" s="142"/>
      <c r="AR472" s="395" t="s">
        <v>90</v>
      </c>
      <c r="AS472" s="142"/>
      <c r="AT472" s="395" t="s">
        <v>90</v>
      </c>
      <c r="AU472" s="142">
        <v>612</v>
      </c>
      <c r="AV472" s="395">
        <v>-0.46126760563380287</v>
      </c>
      <c r="AW472" s="142">
        <v>553</v>
      </c>
      <c r="AX472" s="395">
        <v>0.63126843657817111</v>
      </c>
      <c r="AY472" s="142">
        <v>298</v>
      </c>
      <c r="AZ472" s="395">
        <v>-6.8749999999999978E-2</v>
      </c>
      <c r="BA472" s="142">
        <v>396</v>
      </c>
      <c r="BB472" s="395">
        <v>-4.3478260869565188E-2</v>
      </c>
    </row>
    <row r="473" spans="1:54" s="4" customFormat="1" ht="15.75" collapsed="1" x14ac:dyDescent="0.25">
      <c r="A473" s="390"/>
      <c r="B473" s="65">
        <v>1982</v>
      </c>
      <c r="C473" s="66">
        <v>1459452</v>
      </c>
      <c r="D473" s="151">
        <v>7.0293341155764244E-2</v>
      </c>
      <c r="E473" s="66">
        <v>1061761</v>
      </c>
      <c r="F473" s="151">
        <v>0.14838481497865486</v>
      </c>
      <c r="G473" s="66">
        <v>397691</v>
      </c>
      <c r="H473" s="151">
        <v>-9.4161915673380725E-2</v>
      </c>
      <c r="I473" s="66"/>
      <c r="J473" s="151" t="s">
        <v>90</v>
      </c>
      <c r="K473" s="66"/>
      <c r="L473" s="151" t="s">
        <v>90</v>
      </c>
      <c r="M473" s="66"/>
      <c r="N473" s="151"/>
      <c r="O473" s="66"/>
      <c r="P473" s="151" t="s">
        <v>90</v>
      </c>
      <c r="Q473" s="66">
        <v>412372</v>
      </c>
      <c r="R473" s="151">
        <v>0.19143403618460964</v>
      </c>
      <c r="S473" s="66">
        <v>243876</v>
      </c>
      <c r="T473" s="151">
        <v>0.15912850054183547</v>
      </c>
      <c r="U473" s="66">
        <v>31359</v>
      </c>
      <c r="V473" s="151">
        <v>-0.19931060896208352</v>
      </c>
      <c r="W473" s="66">
        <v>51770</v>
      </c>
      <c r="X473" s="151">
        <v>-2.5065441328788518E-2</v>
      </c>
      <c r="Y473" s="66">
        <v>88122</v>
      </c>
      <c r="Z473" s="151">
        <v>0.17855853205119643</v>
      </c>
      <c r="AA473" s="66"/>
      <c r="AB473" s="151" t="s">
        <v>90</v>
      </c>
      <c r="AC473" s="66">
        <v>27154</v>
      </c>
      <c r="AD473" s="151">
        <v>0.31560077519379837</v>
      </c>
      <c r="AE473" s="66">
        <v>76703</v>
      </c>
      <c r="AF473" s="151">
        <v>0.11553396646257208</v>
      </c>
      <c r="AG473" s="66">
        <v>19558</v>
      </c>
      <c r="AH473" s="151">
        <v>0.52689515184635805</v>
      </c>
      <c r="AI473" s="66">
        <v>36110</v>
      </c>
      <c r="AJ473" s="151">
        <v>0.18405089025150012</v>
      </c>
      <c r="AK473" s="66">
        <v>32934</v>
      </c>
      <c r="AL473" s="151">
        <v>0.17386655260906747</v>
      </c>
      <c r="AM473" s="66">
        <v>6608</v>
      </c>
      <c r="AN473" s="151">
        <v>-0.12325859095130687</v>
      </c>
      <c r="AO473" s="66">
        <v>8134</v>
      </c>
      <c r="AP473" s="151">
        <v>-0.1161577746387048</v>
      </c>
      <c r="AQ473" s="66"/>
      <c r="AR473" s="151" t="s">
        <v>90</v>
      </c>
      <c r="AS473" s="66"/>
      <c r="AT473" s="151" t="s">
        <v>90</v>
      </c>
      <c r="AU473" s="66">
        <v>8396</v>
      </c>
      <c r="AV473" s="151">
        <v>-0.14865138917055365</v>
      </c>
      <c r="AW473" s="66">
        <v>6129</v>
      </c>
      <c r="AX473" s="151">
        <v>0.59734167318217368</v>
      </c>
      <c r="AY473" s="66">
        <v>4833</v>
      </c>
      <c r="AZ473" s="151">
        <v>5.6162587412587506E-2</v>
      </c>
      <c r="BA473" s="66">
        <v>6788</v>
      </c>
      <c r="BB473" s="151">
        <v>0.59417566932832311</v>
      </c>
    </row>
    <row r="474" spans="1:54" s="4" customFormat="1" hidden="1" outlineLevel="1" x14ac:dyDescent="0.25">
      <c r="A474" s="1"/>
      <c r="B474" s="53" t="s">
        <v>78</v>
      </c>
      <c r="C474" s="142">
        <v>115439</v>
      </c>
      <c r="D474" s="395">
        <v>0.1133196385344637</v>
      </c>
      <c r="E474" s="142">
        <v>94144</v>
      </c>
      <c r="F474" s="395">
        <v>0.10339654485361338</v>
      </c>
      <c r="G474" s="142">
        <v>21295</v>
      </c>
      <c r="H474" s="395">
        <v>0.15941634453095221</v>
      </c>
      <c r="I474" s="142"/>
      <c r="J474" s="150" t="s">
        <v>90</v>
      </c>
      <c r="K474" s="142"/>
      <c r="L474" s="150" t="s">
        <v>90</v>
      </c>
      <c r="M474" s="142"/>
      <c r="N474" s="150"/>
      <c r="O474" s="142"/>
      <c r="P474" s="150" t="s">
        <v>90</v>
      </c>
      <c r="Q474" s="142">
        <v>24293</v>
      </c>
      <c r="R474" s="395">
        <v>9.0594837261503969E-2</v>
      </c>
      <c r="S474" s="142">
        <v>25517</v>
      </c>
      <c r="T474" s="395">
        <v>0.36396194141543714</v>
      </c>
      <c r="U474" s="142">
        <v>4782</v>
      </c>
      <c r="V474" s="395">
        <v>0.11833489242282513</v>
      </c>
      <c r="W474" s="142">
        <v>4766</v>
      </c>
      <c r="X474" s="395">
        <v>0.12062073830237474</v>
      </c>
      <c r="Y474" s="142">
        <v>4148</v>
      </c>
      <c r="Z474" s="395">
        <v>0.23342253939934587</v>
      </c>
      <c r="AA474" s="142"/>
      <c r="AB474" s="395" t="s">
        <v>90</v>
      </c>
      <c r="AC474" s="142">
        <v>1629</v>
      </c>
      <c r="AD474" s="395">
        <v>0.49586776859504123</v>
      </c>
      <c r="AE474" s="142">
        <v>11349</v>
      </c>
      <c r="AF474" s="395">
        <v>-1.5835312747426444E-3</v>
      </c>
      <c r="AG474" s="142">
        <v>2206</v>
      </c>
      <c r="AH474" s="395">
        <v>8.1372549019607776E-2</v>
      </c>
      <c r="AI474" s="142">
        <v>6043</v>
      </c>
      <c r="AJ474" s="395">
        <v>-0.29230589061951051</v>
      </c>
      <c r="AK474" s="142">
        <v>5262</v>
      </c>
      <c r="AL474" s="395">
        <v>2.6676829268292845E-3</v>
      </c>
      <c r="AM474" s="142">
        <v>565</v>
      </c>
      <c r="AN474" s="395">
        <v>0.10136452241715399</v>
      </c>
      <c r="AO474" s="142">
        <v>1475</v>
      </c>
      <c r="AP474" s="395">
        <v>0.48241206030150763</v>
      </c>
      <c r="AQ474" s="142"/>
      <c r="AR474" s="395" t="s">
        <v>90</v>
      </c>
      <c r="AS474" s="142"/>
      <c r="AT474" s="395" t="s">
        <v>90</v>
      </c>
      <c r="AU474" s="142">
        <v>1018</v>
      </c>
      <c r="AV474" s="395">
        <v>-0.32805280528052805</v>
      </c>
      <c r="AW474" s="142">
        <v>318</v>
      </c>
      <c r="AX474" s="395">
        <v>-0.30109890109890114</v>
      </c>
      <c r="AY474" s="142">
        <v>410</v>
      </c>
      <c r="AZ474" s="395">
        <v>0.70833333333333326</v>
      </c>
      <c r="BA474" s="142">
        <v>294</v>
      </c>
      <c r="BB474" s="395">
        <v>-0.15759312320916907</v>
      </c>
    </row>
    <row r="475" spans="1:54" s="4" customFormat="1" hidden="1" outlineLevel="1" x14ac:dyDescent="0.25">
      <c r="A475" s="1"/>
      <c r="B475" s="53" t="s">
        <v>79</v>
      </c>
      <c r="C475" s="142">
        <v>105666</v>
      </c>
      <c r="D475" s="395">
        <v>-9.0466189230133609E-2</v>
      </c>
      <c r="E475" s="142">
        <v>83205</v>
      </c>
      <c r="F475" s="395">
        <v>-0.10578411142636057</v>
      </c>
      <c r="G475" s="142">
        <v>22461</v>
      </c>
      <c r="H475" s="395">
        <v>-2.8839501902455877E-2</v>
      </c>
      <c r="I475" s="142"/>
      <c r="J475" s="150" t="s">
        <v>90</v>
      </c>
      <c r="K475" s="142"/>
      <c r="L475" s="150" t="s">
        <v>90</v>
      </c>
      <c r="M475" s="142"/>
      <c r="N475" s="150"/>
      <c r="O475" s="142"/>
      <c r="P475" s="150" t="s">
        <v>90</v>
      </c>
      <c r="Q475" s="142">
        <v>24924</v>
      </c>
      <c r="R475" s="395">
        <v>-5.1164915486523577E-2</v>
      </c>
      <c r="S475" s="142">
        <v>17375</v>
      </c>
      <c r="T475" s="395">
        <v>-7.0706530459431982E-2</v>
      </c>
      <c r="U475" s="142">
        <v>3990</v>
      </c>
      <c r="V475" s="395">
        <v>-0.12230532336119671</v>
      </c>
      <c r="W475" s="142">
        <v>4541</v>
      </c>
      <c r="X475" s="395">
        <v>-4.2589078642209621E-2</v>
      </c>
      <c r="Y475" s="142">
        <v>6760</v>
      </c>
      <c r="Z475" s="395">
        <v>9.9723442329591627E-2</v>
      </c>
      <c r="AA475" s="142"/>
      <c r="AB475" s="395" t="s">
        <v>90</v>
      </c>
      <c r="AC475" s="142">
        <v>1386</v>
      </c>
      <c r="AD475" s="395">
        <v>0.32504780114722753</v>
      </c>
      <c r="AE475" s="142">
        <v>9790</v>
      </c>
      <c r="AF475" s="395">
        <v>-0.18178019222732966</v>
      </c>
      <c r="AG475" s="142">
        <v>1404</v>
      </c>
      <c r="AH475" s="395">
        <v>-0.12903225806451613</v>
      </c>
      <c r="AI475" s="142">
        <v>5405</v>
      </c>
      <c r="AJ475" s="395">
        <v>-0.37730414746543783</v>
      </c>
      <c r="AK475" s="142">
        <v>4025</v>
      </c>
      <c r="AL475" s="395">
        <v>-0.20011923688394273</v>
      </c>
      <c r="AM475" s="142">
        <v>547</v>
      </c>
      <c r="AN475" s="395">
        <v>-3.6429872495445936E-3</v>
      </c>
      <c r="AO475" s="142">
        <v>1164</v>
      </c>
      <c r="AP475" s="395">
        <v>0.39234449760765555</v>
      </c>
      <c r="AQ475" s="142"/>
      <c r="AR475" s="395" t="s">
        <v>90</v>
      </c>
      <c r="AS475" s="142"/>
      <c r="AT475" s="395" t="s">
        <v>90</v>
      </c>
      <c r="AU475" s="142">
        <v>838</v>
      </c>
      <c r="AV475" s="395">
        <v>-0.41316526610644255</v>
      </c>
      <c r="AW475" s="142">
        <v>241</v>
      </c>
      <c r="AX475" s="395">
        <v>-0.36243386243386244</v>
      </c>
      <c r="AY475" s="142">
        <v>435</v>
      </c>
      <c r="AZ475" s="395">
        <v>-0.20183486238532111</v>
      </c>
      <c r="BA475" s="142">
        <v>298</v>
      </c>
      <c r="BB475" s="395">
        <v>-0.23393316195372749</v>
      </c>
    </row>
    <row r="476" spans="1:54" s="4" customFormat="1" hidden="1" outlineLevel="1" x14ac:dyDescent="0.25">
      <c r="A476" s="1"/>
      <c r="B476" s="53" t="s">
        <v>80</v>
      </c>
      <c r="C476" s="142">
        <v>112197</v>
      </c>
      <c r="D476" s="395">
        <v>-8.0744272932848249E-2</v>
      </c>
      <c r="E476" s="142">
        <v>85692</v>
      </c>
      <c r="F476" s="395">
        <v>-0.10768173440379869</v>
      </c>
      <c r="G476" s="142">
        <v>26505</v>
      </c>
      <c r="H476" s="395">
        <v>1.8678657903839602E-2</v>
      </c>
      <c r="I476" s="142"/>
      <c r="J476" s="150" t="s">
        <v>90</v>
      </c>
      <c r="K476" s="142"/>
      <c r="L476" s="150" t="s">
        <v>90</v>
      </c>
      <c r="M476" s="142"/>
      <c r="N476" s="150"/>
      <c r="O476" s="142"/>
      <c r="P476" s="150" t="s">
        <v>90</v>
      </c>
      <c r="Q476" s="142">
        <v>24830</v>
      </c>
      <c r="R476" s="395">
        <v>-1.1701958286897018E-2</v>
      </c>
      <c r="S476" s="142">
        <v>18421</v>
      </c>
      <c r="T476" s="395">
        <v>-2.5449426034220846E-3</v>
      </c>
      <c r="U476" s="142">
        <v>3623</v>
      </c>
      <c r="V476" s="395">
        <v>0.22605752961082914</v>
      </c>
      <c r="W476" s="142">
        <v>4076</v>
      </c>
      <c r="X476" s="395">
        <v>-0.17339282092881769</v>
      </c>
      <c r="Y476" s="142">
        <v>8519</v>
      </c>
      <c r="Z476" s="395">
        <v>-1.5258351635649037E-2</v>
      </c>
      <c r="AA476" s="142"/>
      <c r="AB476" s="395" t="s">
        <v>90</v>
      </c>
      <c r="AC476" s="142">
        <v>1220</v>
      </c>
      <c r="AD476" s="395">
        <v>-1.6129032258064502E-2</v>
      </c>
      <c r="AE476" s="142">
        <v>10522</v>
      </c>
      <c r="AF476" s="395">
        <v>-0.17771178493279149</v>
      </c>
      <c r="AG476" s="142">
        <v>1921</v>
      </c>
      <c r="AH476" s="395">
        <v>-0.21141215106732347</v>
      </c>
      <c r="AI476" s="142">
        <v>5155</v>
      </c>
      <c r="AJ476" s="395">
        <v>-0.51095721468551369</v>
      </c>
      <c r="AK476" s="142">
        <v>4175</v>
      </c>
      <c r="AL476" s="395">
        <v>-0.19010669253152279</v>
      </c>
      <c r="AM476" s="142">
        <v>552</v>
      </c>
      <c r="AN476" s="395">
        <v>0.14049586776859502</v>
      </c>
      <c r="AO476" s="142">
        <v>930</v>
      </c>
      <c r="AP476" s="395">
        <v>0.56302521008403361</v>
      </c>
      <c r="AQ476" s="142"/>
      <c r="AR476" s="395" t="s">
        <v>90</v>
      </c>
      <c r="AS476" s="142"/>
      <c r="AT476" s="395" t="s">
        <v>90</v>
      </c>
      <c r="AU476" s="142">
        <v>680</v>
      </c>
      <c r="AV476" s="395">
        <v>-0.27659574468085102</v>
      </c>
      <c r="AW476" s="142">
        <v>312</v>
      </c>
      <c r="AX476" s="395">
        <v>-7.4183976261127604E-2</v>
      </c>
      <c r="AY476" s="142">
        <v>247</v>
      </c>
      <c r="AZ476" s="395">
        <v>-0.5</v>
      </c>
      <c r="BA476" s="142">
        <v>309</v>
      </c>
      <c r="BB476" s="395">
        <v>-0.49009900990099009</v>
      </c>
    </row>
    <row r="477" spans="1:54" s="4" customFormat="1" hidden="1" outlineLevel="1" x14ac:dyDescent="0.25">
      <c r="A477" s="1"/>
      <c r="B477" s="53" t="s">
        <v>81</v>
      </c>
      <c r="C477" s="142">
        <v>114349</v>
      </c>
      <c r="D477" s="395">
        <v>0.18349203063547925</v>
      </c>
      <c r="E477" s="142">
        <v>70998</v>
      </c>
      <c r="F477" s="395">
        <v>0.10200850588271826</v>
      </c>
      <c r="G477" s="142">
        <v>43351</v>
      </c>
      <c r="H477" s="395">
        <v>0.34655525874386539</v>
      </c>
      <c r="I477" s="142"/>
      <c r="J477" s="150" t="s">
        <v>90</v>
      </c>
      <c r="K477" s="142"/>
      <c r="L477" s="150" t="s">
        <v>90</v>
      </c>
      <c r="M477" s="142"/>
      <c r="N477" s="150"/>
      <c r="O477" s="142"/>
      <c r="P477" s="150" t="s">
        <v>90</v>
      </c>
      <c r="Q477" s="142">
        <v>21616</v>
      </c>
      <c r="R477" s="395">
        <v>-8.2045184304399554E-2</v>
      </c>
      <c r="S477" s="142">
        <v>18771</v>
      </c>
      <c r="T477" s="395">
        <v>0.33544393853158794</v>
      </c>
      <c r="U477" s="142">
        <v>2658</v>
      </c>
      <c r="V477" s="395">
        <v>-0.11782276800531033</v>
      </c>
      <c r="W477" s="142">
        <v>3792</v>
      </c>
      <c r="X477" s="395">
        <v>0.16533497234173322</v>
      </c>
      <c r="Y477" s="142">
        <v>6982</v>
      </c>
      <c r="Z477" s="395">
        <v>0.12034659820282423</v>
      </c>
      <c r="AA477" s="142"/>
      <c r="AB477" s="395" t="s">
        <v>90</v>
      </c>
      <c r="AC477" s="142">
        <v>1440</v>
      </c>
      <c r="AD477" s="395">
        <v>2.7837259100642386E-2</v>
      </c>
      <c r="AE477" s="142">
        <v>7090</v>
      </c>
      <c r="AF477" s="395">
        <v>0.31515488777592293</v>
      </c>
      <c r="AG477" s="142">
        <v>1024</v>
      </c>
      <c r="AH477" s="395">
        <v>0.86181818181818182</v>
      </c>
      <c r="AI477" s="142">
        <v>1959</v>
      </c>
      <c r="AJ477" s="395">
        <v>-0.16531742650191739</v>
      </c>
      <c r="AK477" s="142">
        <v>2987</v>
      </c>
      <c r="AL477" s="395">
        <v>0.21769262128006517</v>
      </c>
      <c r="AM477" s="142">
        <v>388</v>
      </c>
      <c r="AN477" s="395">
        <v>0.65811965811965822</v>
      </c>
      <c r="AO477" s="142">
        <v>805</v>
      </c>
      <c r="AP477" s="395">
        <v>0.48523985239852396</v>
      </c>
      <c r="AQ477" s="142"/>
      <c r="AR477" s="395" t="s">
        <v>90</v>
      </c>
      <c r="AS477" s="142"/>
      <c r="AT477" s="395" t="s">
        <v>90</v>
      </c>
      <c r="AU477" s="142">
        <v>581</v>
      </c>
      <c r="AV477" s="395">
        <v>5.8287795992713942E-2</v>
      </c>
      <c r="AW477" s="142">
        <v>229</v>
      </c>
      <c r="AX477" s="395">
        <v>-4.3478260869564966E-3</v>
      </c>
      <c r="AY477" s="142">
        <v>275</v>
      </c>
      <c r="AZ477" s="395">
        <v>0.375</v>
      </c>
      <c r="BA477" s="142">
        <v>351</v>
      </c>
      <c r="BB477" s="395">
        <v>-4.0983606557377095E-2</v>
      </c>
    </row>
    <row r="478" spans="1:54" s="4" customFormat="1" hidden="1" outlineLevel="1" x14ac:dyDescent="0.25">
      <c r="A478" s="1"/>
      <c r="B478" s="53" t="s">
        <v>82</v>
      </c>
      <c r="C478" s="142">
        <v>80622</v>
      </c>
      <c r="D478" s="395">
        <v>0.10229696472518457</v>
      </c>
      <c r="E478" s="142">
        <v>53030</v>
      </c>
      <c r="F478" s="395">
        <v>0.14980160881160431</v>
      </c>
      <c r="G478" s="142">
        <v>27592</v>
      </c>
      <c r="H478" s="395">
        <v>2.120729856767456E-2</v>
      </c>
      <c r="I478" s="142"/>
      <c r="J478" s="150" t="s">
        <v>90</v>
      </c>
      <c r="K478" s="142"/>
      <c r="L478" s="150" t="s">
        <v>90</v>
      </c>
      <c r="M478" s="142"/>
      <c r="N478" s="150"/>
      <c r="O478" s="142"/>
      <c r="P478" s="150" t="s">
        <v>90</v>
      </c>
      <c r="Q478" s="142">
        <v>24032</v>
      </c>
      <c r="R478" s="395">
        <v>-3.4316483163224332E-2</v>
      </c>
      <c r="S478" s="142">
        <v>14036</v>
      </c>
      <c r="T478" s="395">
        <v>0.53768624014022781</v>
      </c>
      <c r="U478" s="142">
        <v>1983</v>
      </c>
      <c r="V478" s="395">
        <v>0.28349514563106792</v>
      </c>
      <c r="W478" s="142">
        <v>2366</v>
      </c>
      <c r="X478" s="395">
        <v>-8.9649865332820267E-2</v>
      </c>
      <c r="Y478" s="142">
        <v>6853</v>
      </c>
      <c r="Z478" s="395">
        <v>0.4179598593006415</v>
      </c>
      <c r="AA478" s="142"/>
      <c r="AB478" s="395" t="s">
        <v>90</v>
      </c>
      <c r="AC478" s="142">
        <v>1287</v>
      </c>
      <c r="AD478" s="395">
        <v>0.39891304347826084</v>
      </c>
      <c r="AE478" s="142">
        <v>100</v>
      </c>
      <c r="AF478" s="395">
        <v>1.5641025641025643</v>
      </c>
      <c r="AG478" s="142">
        <v>126</v>
      </c>
      <c r="AH478" s="395">
        <v>11.6</v>
      </c>
      <c r="AI478" s="142">
        <v>53</v>
      </c>
      <c r="AJ478" s="395">
        <v>1.1200000000000001</v>
      </c>
      <c r="AK478" s="142">
        <v>61</v>
      </c>
      <c r="AL478" s="395">
        <v>-0.90557275541795668</v>
      </c>
      <c r="AM478" s="142">
        <v>374</v>
      </c>
      <c r="AN478" s="395">
        <v>0.57805907172995785</v>
      </c>
      <c r="AO478" s="142">
        <v>427</v>
      </c>
      <c r="AP478" s="395">
        <v>0.99532710280373826</v>
      </c>
      <c r="AQ478" s="142"/>
      <c r="AR478" s="395" t="s">
        <v>90</v>
      </c>
      <c r="AS478" s="142"/>
      <c r="AT478" s="395" t="s">
        <v>90</v>
      </c>
      <c r="AU478" s="142">
        <v>426</v>
      </c>
      <c r="AV478" s="395">
        <v>-1.1600928074245953E-2</v>
      </c>
      <c r="AW478" s="142">
        <v>249</v>
      </c>
      <c r="AX478" s="395">
        <v>0.43103448275862077</v>
      </c>
      <c r="AY478" s="142">
        <v>259</v>
      </c>
      <c r="AZ478" s="395">
        <v>0.18807339449541294</v>
      </c>
      <c r="BA478" s="142">
        <v>306</v>
      </c>
      <c r="BB478" s="395">
        <v>0.61904761904761907</v>
      </c>
    </row>
    <row r="479" spans="1:54" s="4" customFormat="1" hidden="1" outlineLevel="1" x14ac:dyDescent="0.25">
      <c r="A479" s="1"/>
      <c r="B479" s="53" t="s">
        <v>83</v>
      </c>
      <c r="C479" s="142">
        <v>84504</v>
      </c>
      <c r="D479" s="395">
        <v>0.17291730283430029</v>
      </c>
      <c r="E479" s="142">
        <v>48586</v>
      </c>
      <c r="F479" s="395">
        <v>0.19725980138488453</v>
      </c>
      <c r="G479" s="142">
        <v>35918</v>
      </c>
      <c r="H479" s="395">
        <v>0.14152232639440654</v>
      </c>
      <c r="I479" s="142"/>
      <c r="J479" s="150" t="s">
        <v>90</v>
      </c>
      <c r="K479" s="142"/>
      <c r="L479" s="150" t="s">
        <v>90</v>
      </c>
      <c r="M479" s="142"/>
      <c r="N479" s="150"/>
      <c r="O479" s="142"/>
      <c r="P479" s="150" t="s">
        <v>90</v>
      </c>
      <c r="Q479" s="142">
        <v>26567</v>
      </c>
      <c r="R479" s="395">
        <v>8.4234583520385264E-2</v>
      </c>
      <c r="S479" s="142">
        <v>9980</v>
      </c>
      <c r="T479" s="395">
        <v>0.81751957749043891</v>
      </c>
      <c r="U479" s="142">
        <v>2019</v>
      </c>
      <c r="V479" s="395">
        <v>0.96400778210116722</v>
      </c>
      <c r="W479" s="142">
        <v>2799</v>
      </c>
      <c r="X479" s="395">
        <v>9.3359374999999911E-2</v>
      </c>
      <c r="Y479" s="142">
        <v>3888</v>
      </c>
      <c r="Z479" s="395">
        <v>2.7755749405233843E-2</v>
      </c>
      <c r="AA479" s="142"/>
      <c r="AB479" s="395" t="s">
        <v>90</v>
      </c>
      <c r="AC479" s="142">
        <v>1362</v>
      </c>
      <c r="AD479" s="395">
        <v>0.20851818988464954</v>
      </c>
      <c r="AE479" s="142">
        <v>85</v>
      </c>
      <c r="AF479" s="395">
        <v>0.1333333333333333</v>
      </c>
      <c r="AG479" s="142">
        <v>42</v>
      </c>
      <c r="AH479" s="395">
        <v>2</v>
      </c>
      <c r="AI479" s="142">
        <v>11</v>
      </c>
      <c r="AJ479" s="395">
        <v>1.2000000000000002</v>
      </c>
      <c r="AK479" s="142">
        <v>39</v>
      </c>
      <c r="AL479" s="395">
        <v>-0.92121212121212126</v>
      </c>
      <c r="AM479" s="142">
        <v>186</v>
      </c>
      <c r="AN479" s="395">
        <v>0.24832214765100669</v>
      </c>
      <c r="AO479" s="142">
        <v>333</v>
      </c>
      <c r="AP479" s="395">
        <v>1.3450704225352115</v>
      </c>
      <c r="AQ479" s="142"/>
      <c r="AR479" s="395" t="s">
        <v>90</v>
      </c>
      <c r="AS479" s="142"/>
      <c r="AT479" s="395" t="s">
        <v>90</v>
      </c>
      <c r="AU479" s="142">
        <v>474</v>
      </c>
      <c r="AV479" s="395">
        <v>-5.3892215568862256E-2</v>
      </c>
      <c r="AW479" s="142">
        <v>179</v>
      </c>
      <c r="AX479" s="395">
        <v>-4.7872340425531901E-2</v>
      </c>
      <c r="AY479" s="142">
        <v>335</v>
      </c>
      <c r="AZ479" s="395">
        <v>0.48230088495575218</v>
      </c>
      <c r="BA479" s="142">
        <v>259</v>
      </c>
      <c r="BB479" s="395">
        <v>-6.498194945848379E-2</v>
      </c>
    </row>
    <row r="480" spans="1:54" s="4" customFormat="1" hidden="1" outlineLevel="1" x14ac:dyDescent="0.25">
      <c r="A480" s="1"/>
      <c r="B480" s="53" t="s">
        <v>84</v>
      </c>
      <c r="C480" s="142">
        <v>112858</v>
      </c>
      <c r="D480" s="395">
        <v>9.617700765375492E-2</v>
      </c>
      <c r="E480" s="142">
        <v>64317</v>
      </c>
      <c r="F480" s="395">
        <v>9.6381023813988387E-2</v>
      </c>
      <c r="G480" s="142">
        <v>48541</v>
      </c>
      <c r="H480" s="395">
        <v>9.5906802429277738E-2</v>
      </c>
      <c r="I480" s="142"/>
      <c r="J480" s="150" t="s">
        <v>90</v>
      </c>
      <c r="K480" s="142"/>
      <c r="L480" s="150" t="s">
        <v>90</v>
      </c>
      <c r="M480" s="142"/>
      <c r="N480" s="150"/>
      <c r="O480" s="142"/>
      <c r="P480" s="150" t="s">
        <v>90</v>
      </c>
      <c r="Q480" s="142">
        <v>32225</v>
      </c>
      <c r="R480" s="395">
        <v>-3.0447994704696613E-2</v>
      </c>
      <c r="S480" s="142">
        <v>12009</v>
      </c>
      <c r="T480" s="395">
        <v>0.39202503767242369</v>
      </c>
      <c r="U480" s="142">
        <v>3129</v>
      </c>
      <c r="V480" s="395">
        <v>0.19655831739961749</v>
      </c>
      <c r="W480" s="142">
        <v>6805</v>
      </c>
      <c r="X480" s="395">
        <v>-3.3684827182191013E-3</v>
      </c>
      <c r="Y480" s="142">
        <v>6147</v>
      </c>
      <c r="Z480" s="395">
        <v>0.8942989214175654</v>
      </c>
      <c r="AA480" s="142"/>
      <c r="AB480" s="395" t="s">
        <v>90</v>
      </c>
      <c r="AC480" s="142">
        <v>1176</v>
      </c>
      <c r="AD480" s="395">
        <v>8.5106382978716866E-4</v>
      </c>
      <c r="AE480" s="142">
        <v>136</v>
      </c>
      <c r="AF480" s="395">
        <v>3.387096774193548</v>
      </c>
      <c r="AG480" s="142">
        <v>50</v>
      </c>
      <c r="AH480" s="395">
        <v>0.47058823529411775</v>
      </c>
      <c r="AI480" s="142">
        <v>15</v>
      </c>
      <c r="AJ480" s="395">
        <v>-0.16666666666666663</v>
      </c>
      <c r="AK480" s="142">
        <v>42</v>
      </c>
      <c r="AL480" s="395">
        <v>-0.95280898876404496</v>
      </c>
      <c r="AM480" s="142">
        <v>208</v>
      </c>
      <c r="AN480" s="395">
        <v>-9.52380952380949E-3</v>
      </c>
      <c r="AO480" s="142">
        <v>504</v>
      </c>
      <c r="AP480" s="395">
        <v>1.3551401869158877</v>
      </c>
      <c r="AQ480" s="142"/>
      <c r="AR480" s="395" t="s">
        <v>90</v>
      </c>
      <c r="AS480" s="142"/>
      <c r="AT480" s="395" t="s">
        <v>90</v>
      </c>
      <c r="AU480" s="142">
        <v>546</v>
      </c>
      <c r="AV480" s="395">
        <v>0.15677966101694918</v>
      </c>
      <c r="AW480" s="142">
        <v>486</v>
      </c>
      <c r="AX480" s="395">
        <v>2.3986013986013988</v>
      </c>
      <c r="AY480" s="142">
        <v>474</v>
      </c>
      <c r="AZ480" s="395">
        <v>4.1758241758241832E-2</v>
      </c>
      <c r="BA480" s="142">
        <v>282</v>
      </c>
      <c r="BB480" s="395">
        <v>-0.3705357142857143</v>
      </c>
    </row>
    <row r="481" spans="1:54" s="4" customFormat="1" hidden="1" outlineLevel="1" x14ac:dyDescent="0.25">
      <c r="A481" s="1"/>
      <c r="B481" s="53" t="s">
        <v>85</v>
      </c>
      <c r="C481" s="142">
        <v>137284</v>
      </c>
      <c r="D481" s="395">
        <v>0.19873563619852597</v>
      </c>
      <c r="E481" s="142">
        <v>67065</v>
      </c>
      <c r="F481" s="395">
        <v>0.16937804048752425</v>
      </c>
      <c r="G481" s="142">
        <v>70219</v>
      </c>
      <c r="H481" s="395">
        <v>0.22818463260630018</v>
      </c>
      <c r="I481" s="142"/>
      <c r="J481" s="150" t="s">
        <v>90</v>
      </c>
      <c r="K481" s="142"/>
      <c r="L481" s="150" t="s">
        <v>90</v>
      </c>
      <c r="M481" s="142"/>
      <c r="N481" s="150"/>
      <c r="O481" s="142"/>
      <c r="P481" s="150" t="s">
        <v>90</v>
      </c>
      <c r="Q481" s="142">
        <v>33912</v>
      </c>
      <c r="R481" s="395">
        <v>5.9922871551467694E-3</v>
      </c>
      <c r="S481" s="142">
        <v>10997</v>
      </c>
      <c r="T481" s="395">
        <v>0.45559232296492391</v>
      </c>
      <c r="U481" s="142">
        <v>2689</v>
      </c>
      <c r="V481" s="395">
        <v>0.37123916369199383</v>
      </c>
      <c r="W481" s="142">
        <v>4930</v>
      </c>
      <c r="X481" s="395">
        <v>0.57306955966815565</v>
      </c>
      <c r="Y481" s="142">
        <v>8280</v>
      </c>
      <c r="Z481" s="395">
        <v>0.29536921151439288</v>
      </c>
      <c r="AA481" s="142"/>
      <c r="AB481" s="395" t="s">
        <v>90</v>
      </c>
      <c r="AC481" s="142">
        <v>2828</v>
      </c>
      <c r="AD481" s="395">
        <v>0.82569399612653327</v>
      </c>
      <c r="AE481" s="142">
        <v>54</v>
      </c>
      <c r="AF481" s="395">
        <v>3.8461538461538547E-2</v>
      </c>
      <c r="AG481" s="142">
        <v>33</v>
      </c>
      <c r="AH481" s="395">
        <v>3.125E-2</v>
      </c>
      <c r="AI481" s="142">
        <v>18</v>
      </c>
      <c r="AJ481" s="395">
        <v>-0.1428571428571429</v>
      </c>
      <c r="AK481" s="142">
        <v>35</v>
      </c>
      <c r="AL481" s="395">
        <v>-0.93705035971223016</v>
      </c>
      <c r="AM481" s="142">
        <v>253</v>
      </c>
      <c r="AN481" s="395">
        <v>-6.2962962962962998E-2</v>
      </c>
      <c r="AO481" s="142">
        <v>442</v>
      </c>
      <c r="AP481" s="395">
        <v>1.554913294797688</v>
      </c>
      <c r="AQ481" s="142"/>
      <c r="AR481" s="395" t="s">
        <v>90</v>
      </c>
      <c r="AS481" s="142"/>
      <c r="AT481" s="395" t="s">
        <v>90</v>
      </c>
      <c r="AU481" s="142">
        <v>1031</v>
      </c>
      <c r="AV481" s="395">
        <v>0.59597523219814241</v>
      </c>
      <c r="AW481" s="142">
        <v>641</v>
      </c>
      <c r="AX481" s="395">
        <v>4.8272727272727272</v>
      </c>
      <c r="AY481" s="142">
        <v>401</v>
      </c>
      <c r="AZ481" s="395">
        <v>-0.3479674796747968</v>
      </c>
      <c r="BA481" s="142">
        <v>493</v>
      </c>
      <c r="BB481" s="395">
        <v>-8.3643122676579917E-2</v>
      </c>
    </row>
    <row r="482" spans="1:54" s="4" customFormat="1" hidden="1" outlineLevel="1" x14ac:dyDescent="0.25">
      <c r="A482" s="1"/>
      <c r="B482" s="53" t="s">
        <v>86</v>
      </c>
      <c r="C482" s="142">
        <v>113759</v>
      </c>
      <c r="D482" s="395">
        <v>0.13847801285002292</v>
      </c>
      <c r="E482" s="142">
        <v>63684</v>
      </c>
      <c r="F482" s="395">
        <v>0.16819224066770611</v>
      </c>
      <c r="G482" s="142">
        <v>50075</v>
      </c>
      <c r="H482" s="395">
        <v>0.10280353249498986</v>
      </c>
      <c r="I482" s="142"/>
      <c r="J482" s="150" t="s">
        <v>90</v>
      </c>
      <c r="K482" s="142"/>
      <c r="L482" s="150" t="s">
        <v>90</v>
      </c>
      <c r="M482" s="142"/>
      <c r="N482" s="150"/>
      <c r="O482" s="142"/>
      <c r="P482" s="150" t="s">
        <v>90</v>
      </c>
      <c r="Q482" s="142">
        <v>32814</v>
      </c>
      <c r="R482" s="395">
        <v>-2.6752876972357287E-2</v>
      </c>
      <c r="S482" s="142">
        <v>13168</v>
      </c>
      <c r="T482" s="395">
        <v>0.59264634736332855</v>
      </c>
      <c r="U482" s="142">
        <v>2993</v>
      </c>
      <c r="V482" s="395">
        <v>0.84071340713407139</v>
      </c>
      <c r="W482" s="142">
        <v>3520</v>
      </c>
      <c r="X482" s="395">
        <v>0.24601769911504423</v>
      </c>
      <c r="Y482" s="142">
        <v>6343</v>
      </c>
      <c r="Z482" s="395">
        <v>0.89626307922272042</v>
      </c>
      <c r="AA482" s="142"/>
      <c r="AB482" s="395" t="s">
        <v>90</v>
      </c>
      <c r="AC482" s="142">
        <v>1669</v>
      </c>
      <c r="AD482" s="395">
        <v>0.21824817518248185</v>
      </c>
      <c r="AE482" s="142">
        <v>65</v>
      </c>
      <c r="AF482" s="395">
        <v>0.32653061224489788</v>
      </c>
      <c r="AG482" s="142">
        <v>15</v>
      </c>
      <c r="AH482" s="395">
        <v>-0.70588235294117641</v>
      </c>
      <c r="AI482" s="142">
        <v>16</v>
      </c>
      <c r="AJ482" s="395">
        <v>0.45454545454545459</v>
      </c>
      <c r="AK482" s="142">
        <v>76</v>
      </c>
      <c r="AL482" s="395">
        <v>-0.89546079779917465</v>
      </c>
      <c r="AM482" s="142">
        <v>252</v>
      </c>
      <c r="AN482" s="395">
        <v>0.18309859154929575</v>
      </c>
      <c r="AO482" s="142">
        <v>493</v>
      </c>
      <c r="AP482" s="395">
        <v>0.56507936507936507</v>
      </c>
      <c r="AQ482" s="142"/>
      <c r="AR482" s="395" t="s">
        <v>90</v>
      </c>
      <c r="AS482" s="142"/>
      <c r="AT482" s="395" t="s">
        <v>90</v>
      </c>
      <c r="AU482" s="142">
        <v>1011</v>
      </c>
      <c r="AV482" s="395">
        <v>0.91477272727272729</v>
      </c>
      <c r="AW482" s="142">
        <v>215</v>
      </c>
      <c r="AX482" s="395">
        <v>2.8708133971291794E-2</v>
      </c>
      <c r="AY482" s="142">
        <v>567</v>
      </c>
      <c r="AZ482" s="395">
        <v>8.8967971530249379E-3</v>
      </c>
      <c r="BA482" s="142">
        <v>413</v>
      </c>
      <c r="BB482" s="395">
        <v>-0.28048780487804881</v>
      </c>
    </row>
    <row r="483" spans="1:54" s="4" customFormat="1" hidden="1" outlineLevel="1" x14ac:dyDescent="0.25">
      <c r="A483" s="1"/>
      <c r="B483" s="53" t="s">
        <v>87</v>
      </c>
      <c r="C483" s="142">
        <v>123809</v>
      </c>
      <c r="D483" s="395">
        <v>0.39330407382399279</v>
      </c>
      <c r="E483" s="142">
        <v>83964</v>
      </c>
      <c r="F483" s="395">
        <v>0.43395839737678044</v>
      </c>
      <c r="G483" s="142">
        <v>39845</v>
      </c>
      <c r="H483" s="395">
        <v>0.31475615389691813</v>
      </c>
      <c r="I483" s="142"/>
      <c r="J483" s="150" t="s">
        <v>90</v>
      </c>
      <c r="K483" s="142"/>
      <c r="L483" s="150" t="s">
        <v>90</v>
      </c>
      <c r="M483" s="142"/>
      <c r="N483" s="150"/>
      <c r="O483" s="142"/>
      <c r="P483" s="150" t="s">
        <v>90</v>
      </c>
      <c r="Q483" s="142">
        <v>35240</v>
      </c>
      <c r="R483" s="395">
        <v>0.22915940006975943</v>
      </c>
      <c r="S483" s="142">
        <v>17499</v>
      </c>
      <c r="T483" s="395">
        <v>0.68324355521354363</v>
      </c>
      <c r="U483" s="142">
        <v>5635</v>
      </c>
      <c r="V483" s="395">
        <v>1.9151577858251421</v>
      </c>
      <c r="W483" s="142">
        <v>3930</v>
      </c>
      <c r="X483" s="395">
        <v>0.22201492537313428</v>
      </c>
      <c r="Y483" s="142">
        <v>6812</v>
      </c>
      <c r="Z483" s="395">
        <v>0.91402079235740374</v>
      </c>
      <c r="AA483" s="142"/>
      <c r="AB483" s="395" t="s">
        <v>90</v>
      </c>
      <c r="AC483" s="142">
        <v>2251</v>
      </c>
      <c r="AD483" s="395">
        <v>1.0224618149146449</v>
      </c>
      <c r="AE483" s="142">
        <v>5359</v>
      </c>
      <c r="AF483" s="395">
        <v>0.32615689185845098</v>
      </c>
      <c r="AG483" s="142">
        <v>1105</v>
      </c>
      <c r="AH483" s="395">
        <v>1.3814655172413794</v>
      </c>
      <c r="AI483" s="142">
        <v>1221</v>
      </c>
      <c r="AJ483" s="395">
        <v>0.27055150884495327</v>
      </c>
      <c r="AK483" s="142">
        <v>1344</v>
      </c>
      <c r="AL483" s="395">
        <v>-0.29707112970711302</v>
      </c>
      <c r="AM483" s="142">
        <v>489</v>
      </c>
      <c r="AN483" s="395">
        <v>0.62458471760797352</v>
      </c>
      <c r="AO483" s="142">
        <v>528</v>
      </c>
      <c r="AP483" s="395">
        <v>1.4558139534883723</v>
      </c>
      <c r="AQ483" s="142"/>
      <c r="AR483" s="395" t="s">
        <v>90</v>
      </c>
      <c r="AS483" s="142"/>
      <c r="AT483" s="395" t="s">
        <v>90</v>
      </c>
      <c r="AU483" s="142">
        <v>1267</v>
      </c>
      <c r="AV483" s="395">
        <v>0.865979381443299</v>
      </c>
      <c r="AW483" s="142">
        <v>287</v>
      </c>
      <c r="AX483" s="395">
        <v>0.88815789473684204</v>
      </c>
      <c r="AY483" s="142">
        <v>523</v>
      </c>
      <c r="AZ483" s="395">
        <v>0.4289617486338797</v>
      </c>
      <c r="BA483" s="142">
        <v>382</v>
      </c>
      <c r="BB483" s="395">
        <v>-0.18025751072961371</v>
      </c>
    </row>
    <row r="484" spans="1:54" s="4" customFormat="1" hidden="1" outlineLevel="1" x14ac:dyDescent="0.25">
      <c r="A484" s="1"/>
      <c r="B484" s="53" t="s">
        <v>88</v>
      </c>
      <c r="C484" s="142">
        <v>131267</v>
      </c>
      <c r="D484" s="395">
        <v>0.35891383790386855</v>
      </c>
      <c r="E484" s="142">
        <v>103580</v>
      </c>
      <c r="F484" s="395">
        <v>0.40506517994004265</v>
      </c>
      <c r="G484" s="142">
        <v>27687</v>
      </c>
      <c r="H484" s="395">
        <v>0.21020194072908471</v>
      </c>
      <c r="I484" s="142"/>
      <c r="J484" s="150" t="s">
        <v>90</v>
      </c>
      <c r="K484" s="142"/>
      <c r="L484" s="150" t="s">
        <v>90</v>
      </c>
      <c r="M484" s="142"/>
      <c r="N484" s="150"/>
      <c r="O484" s="142"/>
      <c r="P484" s="150" t="s">
        <v>90</v>
      </c>
      <c r="Q484" s="142">
        <v>33820</v>
      </c>
      <c r="R484" s="395">
        <v>0.48574440978781364</v>
      </c>
      <c r="S484" s="142">
        <v>25475</v>
      </c>
      <c r="T484" s="395">
        <v>0.32461522462562398</v>
      </c>
      <c r="U484" s="142">
        <v>2818</v>
      </c>
      <c r="V484" s="395">
        <v>0.18155136268343819</v>
      </c>
      <c r="W484" s="142">
        <v>6191</v>
      </c>
      <c r="X484" s="395">
        <v>1.0251880929015376</v>
      </c>
      <c r="Y484" s="142">
        <v>4588</v>
      </c>
      <c r="Z484" s="395">
        <v>0.75785440613026811</v>
      </c>
      <c r="AA484" s="142"/>
      <c r="AB484" s="395" t="s">
        <v>90</v>
      </c>
      <c r="AC484" s="142">
        <v>1808</v>
      </c>
      <c r="AD484" s="395">
        <v>1.2102689486552567</v>
      </c>
      <c r="AE484" s="142">
        <v>11722</v>
      </c>
      <c r="AF484" s="395">
        <v>0.21547075902115309</v>
      </c>
      <c r="AG484" s="142">
        <v>1946</v>
      </c>
      <c r="AH484" s="395">
        <v>-4.8410757946210303E-2</v>
      </c>
      <c r="AI484" s="142">
        <v>4779</v>
      </c>
      <c r="AJ484" s="395">
        <v>1.6808510638297802E-2</v>
      </c>
      <c r="AK484" s="142">
        <v>5109</v>
      </c>
      <c r="AL484" s="395">
        <v>0.71327967806841053</v>
      </c>
      <c r="AM484" s="142">
        <v>2145</v>
      </c>
      <c r="AN484" s="395">
        <v>4.2962962962962967</v>
      </c>
      <c r="AO484" s="142">
        <v>1113</v>
      </c>
      <c r="AP484" s="395">
        <v>0.1993534482758621</v>
      </c>
      <c r="AQ484" s="142"/>
      <c r="AR484" s="395" t="s">
        <v>90</v>
      </c>
      <c r="AS484" s="142"/>
      <c r="AT484" s="395" t="s">
        <v>90</v>
      </c>
      <c r="AU484" s="142">
        <v>854</v>
      </c>
      <c r="AV484" s="395">
        <v>-0.40940525587828491</v>
      </c>
      <c r="AW484" s="142">
        <v>341</v>
      </c>
      <c r="AX484" s="395">
        <v>1.0297619047619047</v>
      </c>
      <c r="AY484" s="142">
        <v>330</v>
      </c>
      <c r="AZ484" s="395">
        <v>0.49321266968325794</v>
      </c>
      <c r="BA484" s="142">
        <v>457</v>
      </c>
      <c r="BB484" s="395">
        <v>0.88065843621399176</v>
      </c>
    </row>
    <row r="485" spans="1:54" s="4" customFormat="1" hidden="1" outlineLevel="1" x14ac:dyDescent="0.25">
      <c r="A485" s="1"/>
      <c r="B485" s="53" t="s">
        <v>89</v>
      </c>
      <c r="C485" s="142">
        <v>131846</v>
      </c>
      <c r="D485" s="395">
        <v>0.28064262333297729</v>
      </c>
      <c r="E485" s="142">
        <v>106304</v>
      </c>
      <c r="F485" s="395">
        <v>0.38894115187624134</v>
      </c>
      <c r="G485" s="142">
        <v>25542</v>
      </c>
      <c r="H485" s="395">
        <v>-3.312261044024678E-2</v>
      </c>
      <c r="I485" s="142"/>
      <c r="J485" s="150" t="s">
        <v>90</v>
      </c>
      <c r="K485" s="142"/>
      <c r="L485" s="150" t="s">
        <v>90</v>
      </c>
      <c r="M485" s="142"/>
      <c r="N485" s="150"/>
      <c r="O485" s="142"/>
      <c r="P485" s="150" t="s">
        <v>90</v>
      </c>
      <c r="Q485" s="142">
        <v>31841</v>
      </c>
      <c r="R485" s="395">
        <v>0.42612084023827657</v>
      </c>
      <c r="S485" s="142">
        <v>27148</v>
      </c>
      <c r="T485" s="395">
        <v>0.37284450063211128</v>
      </c>
      <c r="U485" s="142">
        <v>2846</v>
      </c>
      <c r="V485" s="395">
        <v>-7.9262374636040134E-2</v>
      </c>
      <c r="W485" s="142">
        <v>5385</v>
      </c>
      <c r="X485" s="395">
        <v>0.41561514195583604</v>
      </c>
      <c r="Y485" s="142">
        <v>5451</v>
      </c>
      <c r="Z485" s="395">
        <v>0.5350605463249789</v>
      </c>
      <c r="AA485" s="142"/>
      <c r="AB485" s="395" t="s">
        <v>90</v>
      </c>
      <c r="AC485" s="142">
        <v>2584</v>
      </c>
      <c r="AD485" s="395">
        <v>0.23873441994247369</v>
      </c>
      <c r="AE485" s="142">
        <v>12487</v>
      </c>
      <c r="AF485" s="395">
        <v>0.53516105237275635</v>
      </c>
      <c r="AG485" s="142">
        <v>2937</v>
      </c>
      <c r="AH485" s="395">
        <v>1.1083991385498924</v>
      </c>
      <c r="AI485" s="142">
        <v>5822</v>
      </c>
      <c r="AJ485" s="395">
        <v>0.26592737551641665</v>
      </c>
      <c r="AK485" s="142">
        <v>4901</v>
      </c>
      <c r="AL485" s="395">
        <v>0.22801302931596101</v>
      </c>
      <c r="AM485" s="142">
        <v>1578</v>
      </c>
      <c r="AN485" s="395">
        <v>1.9495327102803737</v>
      </c>
      <c r="AO485" s="142">
        <v>989</v>
      </c>
      <c r="AP485" s="395">
        <v>3.235908141962418E-2</v>
      </c>
      <c r="AQ485" s="142"/>
      <c r="AR485" s="395" t="s">
        <v>90</v>
      </c>
      <c r="AS485" s="142"/>
      <c r="AT485" s="395" t="s">
        <v>90</v>
      </c>
      <c r="AU485" s="142">
        <v>1136</v>
      </c>
      <c r="AV485" s="395">
        <v>7.1698113207547154E-2</v>
      </c>
      <c r="AW485" s="142">
        <v>339</v>
      </c>
      <c r="AX485" s="395">
        <v>0.13377926421404673</v>
      </c>
      <c r="AY485" s="142">
        <v>320</v>
      </c>
      <c r="AZ485" s="395">
        <v>-5.3254437869822535E-2</v>
      </c>
      <c r="BA485" s="142">
        <v>414</v>
      </c>
      <c r="BB485" s="395">
        <v>-0.13929313929313925</v>
      </c>
    </row>
    <row r="486" spans="1:54" s="4" customFormat="1" ht="15.75" collapsed="1" x14ac:dyDescent="0.25">
      <c r="A486" s="390"/>
      <c r="B486" s="65">
        <v>1981</v>
      </c>
      <c r="C486" s="66">
        <v>1363600</v>
      </c>
      <c r="D486" s="151">
        <v>0.14633028872626697</v>
      </c>
      <c r="E486" s="66">
        <v>924569</v>
      </c>
      <c r="F486" s="151">
        <v>0.14871985378987129</v>
      </c>
      <c r="G486" s="66">
        <v>439031</v>
      </c>
      <c r="H486" s="151">
        <v>0.1413304009192391</v>
      </c>
      <c r="I486" s="66"/>
      <c r="J486" s="151" t="s">
        <v>90</v>
      </c>
      <c r="K486" s="66"/>
      <c r="L486" s="151" t="s">
        <v>90</v>
      </c>
      <c r="M486" s="66"/>
      <c r="N486" s="151"/>
      <c r="O486" s="66"/>
      <c r="P486" s="151" t="s">
        <v>90</v>
      </c>
      <c r="Q486" s="66">
        <v>346114</v>
      </c>
      <c r="R486" s="151">
        <v>7.8146074940736998E-2</v>
      </c>
      <c r="S486" s="66">
        <v>210396</v>
      </c>
      <c r="T486" s="151">
        <v>0.32824919034602051</v>
      </c>
      <c r="U486" s="66">
        <v>39165</v>
      </c>
      <c r="V486" s="151">
        <v>0.26444760121392141</v>
      </c>
      <c r="W486" s="66">
        <v>53101</v>
      </c>
      <c r="X486" s="151">
        <v>0.1746969294752676</v>
      </c>
      <c r="Y486" s="66">
        <v>74771</v>
      </c>
      <c r="Z486" s="151">
        <v>0.34212274057187986</v>
      </c>
      <c r="AA486" s="66"/>
      <c r="AB486" s="151" t="s">
        <v>90</v>
      </c>
      <c r="AC486" s="66">
        <v>20640</v>
      </c>
      <c r="AD486" s="151">
        <v>0.38208115709120127</v>
      </c>
      <c r="AE486" s="66">
        <v>68759</v>
      </c>
      <c r="AF486" s="151">
        <v>8.1388399597382977E-2</v>
      </c>
      <c r="AG486" s="66">
        <v>12809</v>
      </c>
      <c r="AH486" s="151">
        <v>0.19923228162157103</v>
      </c>
      <c r="AI486" s="66">
        <v>30497</v>
      </c>
      <c r="AJ486" s="151">
        <v>-0.24600093950107549</v>
      </c>
      <c r="AK486" s="66">
        <v>28056</v>
      </c>
      <c r="AL486" s="151">
        <v>-6.7504237710639181E-2</v>
      </c>
      <c r="AM486" s="66">
        <v>7537</v>
      </c>
      <c r="AN486" s="151">
        <v>0.83829268292682935</v>
      </c>
      <c r="AO486" s="66">
        <v>9203</v>
      </c>
      <c r="AP486" s="151">
        <v>0.50204015015505132</v>
      </c>
      <c r="AQ486" s="66"/>
      <c r="AR486" s="151" t="s">
        <v>90</v>
      </c>
      <c r="AS486" s="66"/>
      <c r="AT486" s="151" t="s">
        <v>90</v>
      </c>
      <c r="AU486" s="66">
        <v>9862</v>
      </c>
      <c r="AV486" s="151">
        <v>-3.2663070132417871E-2</v>
      </c>
      <c r="AW486" s="66">
        <v>3837</v>
      </c>
      <c r="AX486" s="151">
        <v>0.34963067182553642</v>
      </c>
      <c r="AY486" s="66">
        <v>4576</v>
      </c>
      <c r="AZ486" s="151">
        <v>2.1428571428571352E-2</v>
      </c>
      <c r="BA486" s="66">
        <v>4258</v>
      </c>
      <c r="BB486" s="151">
        <v>-0.13560698335363375</v>
      </c>
    </row>
    <row r="487" spans="1:54" s="4" customFormat="1" hidden="1" outlineLevel="1" x14ac:dyDescent="0.25">
      <c r="A487" s="1"/>
      <c r="B487" s="53" t="s">
        <v>78</v>
      </c>
      <c r="C487" s="142">
        <v>103689</v>
      </c>
      <c r="D487" s="395">
        <v>-0.23626118660921447</v>
      </c>
      <c r="E487" s="142">
        <v>85322</v>
      </c>
      <c r="F487" s="395">
        <v>-0.26369112342291035</v>
      </c>
      <c r="G487" s="142">
        <v>18367</v>
      </c>
      <c r="H487" s="395">
        <v>-7.6431839895409026E-2</v>
      </c>
      <c r="I487" s="142"/>
      <c r="J487" s="150" t="s">
        <v>90</v>
      </c>
      <c r="K487" s="142"/>
      <c r="L487" s="150" t="s">
        <v>90</v>
      </c>
      <c r="M487" s="142"/>
      <c r="N487" s="150"/>
      <c r="O487" s="142"/>
      <c r="P487" s="150" t="s">
        <v>90</v>
      </c>
      <c r="Q487" s="142">
        <v>22275</v>
      </c>
      <c r="R487" s="395">
        <v>-0.28050001615039244</v>
      </c>
      <c r="S487" s="142">
        <v>18708</v>
      </c>
      <c r="T487" s="395">
        <v>-0.23982121088988217</v>
      </c>
      <c r="U487" s="142">
        <v>4276</v>
      </c>
      <c r="V487" s="395">
        <v>-0.32724984266834489</v>
      </c>
      <c r="W487" s="142">
        <v>4253</v>
      </c>
      <c r="X487" s="395">
        <v>-0.15464122440866623</v>
      </c>
      <c r="Y487" s="142">
        <v>3363</v>
      </c>
      <c r="Z487" s="395">
        <v>-0.50383593980525232</v>
      </c>
      <c r="AA487" s="142"/>
      <c r="AB487" s="395" t="s">
        <v>90</v>
      </c>
      <c r="AC487" s="142">
        <v>1089</v>
      </c>
      <c r="AD487" s="395">
        <v>-0.1398104265402843</v>
      </c>
      <c r="AE487" s="142">
        <v>11367</v>
      </c>
      <c r="AF487" s="395">
        <v>-0.21741824440619617</v>
      </c>
      <c r="AG487" s="142">
        <v>2040</v>
      </c>
      <c r="AH487" s="395">
        <v>-0.26193921852387847</v>
      </c>
      <c r="AI487" s="142">
        <v>8539</v>
      </c>
      <c r="AJ487" s="395">
        <v>0.17197364809223159</v>
      </c>
      <c r="AK487" s="142">
        <v>5248</v>
      </c>
      <c r="AL487" s="395">
        <v>-0.48814980981176237</v>
      </c>
      <c r="AM487" s="142">
        <v>513</v>
      </c>
      <c r="AN487" s="395">
        <v>-0.5423728813559322</v>
      </c>
      <c r="AO487" s="142">
        <v>995</v>
      </c>
      <c r="AP487" s="395">
        <v>-0.41676436107854631</v>
      </c>
      <c r="AQ487" s="142"/>
      <c r="AR487" s="395" t="s">
        <v>90</v>
      </c>
      <c r="AS487" s="142"/>
      <c r="AT487" s="395" t="s">
        <v>90</v>
      </c>
      <c r="AU487" s="142">
        <v>1515</v>
      </c>
      <c r="AV487" s="395">
        <v>-0.18328840970350402</v>
      </c>
      <c r="AW487" s="142">
        <v>455</v>
      </c>
      <c r="AX487" s="395">
        <v>-0.14794007490636707</v>
      </c>
      <c r="AY487" s="142">
        <v>240</v>
      </c>
      <c r="AZ487" s="395">
        <v>-0.42446043165467628</v>
      </c>
      <c r="BA487" s="142">
        <v>349</v>
      </c>
      <c r="BB487" s="395">
        <v>0.24642857142857144</v>
      </c>
    </row>
    <row r="488" spans="1:54" s="4" customFormat="1" hidden="1" outlineLevel="1" x14ac:dyDescent="0.25">
      <c r="A488" s="1"/>
      <c r="B488" s="53" t="s">
        <v>79</v>
      </c>
      <c r="C488" s="142">
        <v>116176</v>
      </c>
      <c r="D488" s="395">
        <v>-8.9379913622147811E-2</v>
      </c>
      <c r="E488" s="142">
        <v>93048</v>
      </c>
      <c r="F488" s="395">
        <v>-0.15859911201135757</v>
      </c>
      <c r="G488" s="142">
        <v>23128</v>
      </c>
      <c r="H488" s="395">
        <v>0.36111111111111116</v>
      </c>
      <c r="I488" s="142"/>
      <c r="J488" s="150" t="s">
        <v>90</v>
      </c>
      <c r="K488" s="142"/>
      <c r="L488" s="150" t="s">
        <v>90</v>
      </c>
      <c r="M488" s="142"/>
      <c r="N488" s="150"/>
      <c r="O488" s="142"/>
      <c r="P488" s="150" t="s">
        <v>90</v>
      </c>
      <c r="Q488" s="142">
        <v>26268</v>
      </c>
      <c r="R488" s="395">
        <v>-5.8933113602980702E-2</v>
      </c>
      <c r="S488" s="142">
        <v>18697</v>
      </c>
      <c r="T488" s="395">
        <v>-0.18318042813455659</v>
      </c>
      <c r="U488" s="142">
        <v>4546</v>
      </c>
      <c r="V488" s="395">
        <v>-0.18281502786266401</v>
      </c>
      <c r="W488" s="142">
        <v>4743</v>
      </c>
      <c r="X488" s="395">
        <v>-4.1818181818181865E-2</v>
      </c>
      <c r="Y488" s="142">
        <v>6147</v>
      </c>
      <c r="Z488" s="395">
        <v>-0.37127953359926358</v>
      </c>
      <c r="AA488" s="142"/>
      <c r="AB488" s="395" t="s">
        <v>90</v>
      </c>
      <c r="AC488" s="142">
        <v>1046</v>
      </c>
      <c r="AD488" s="395">
        <v>0.28659286592865918</v>
      </c>
      <c r="AE488" s="142">
        <v>11965</v>
      </c>
      <c r="AF488" s="395">
        <v>-0.21220700553068217</v>
      </c>
      <c r="AG488" s="142">
        <v>1612</v>
      </c>
      <c r="AH488" s="395">
        <v>-0.46622516556291393</v>
      </c>
      <c r="AI488" s="142">
        <v>8680</v>
      </c>
      <c r="AJ488" s="395">
        <v>0.56565656565656575</v>
      </c>
      <c r="AK488" s="142">
        <v>5032</v>
      </c>
      <c r="AL488" s="395">
        <v>-0.45119424146580867</v>
      </c>
      <c r="AM488" s="142">
        <v>549</v>
      </c>
      <c r="AN488" s="395">
        <v>-0.50806451612903225</v>
      </c>
      <c r="AO488" s="142">
        <v>836</v>
      </c>
      <c r="AP488" s="395">
        <v>-0.47619047619047616</v>
      </c>
      <c r="AQ488" s="142"/>
      <c r="AR488" s="395" t="s">
        <v>90</v>
      </c>
      <c r="AS488" s="142"/>
      <c r="AT488" s="395" t="s">
        <v>90</v>
      </c>
      <c r="AU488" s="142">
        <v>1428</v>
      </c>
      <c r="AV488" s="395">
        <v>-0.13663845223700122</v>
      </c>
      <c r="AW488" s="142">
        <v>378</v>
      </c>
      <c r="AX488" s="395">
        <v>-0.51847133757961783</v>
      </c>
      <c r="AY488" s="142">
        <v>545</v>
      </c>
      <c r="AZ488" s="395">
        <v>1.2708333333333335</v>
      </c>
      <c r="BA488" s="142">
        <v>389</v>
      </c>
      <c r="BB488" s="395">
        <v>0.53754940711462451</v>
      </c>
    </row>
    <row r="489" spans="1:54" s="4" customFormat="1" hidden="1" outlineLevel="1" x14ac:dyDescent="0.25">
      <c r="A489" s="1"/>
      <c r="B489" s="53" t="s">
        <v>80</v>
      </c>
      <c r="C489" s="142">
        <v>122052</v>
      </c>
      <c r="D489" s="395">
        <v>-0.12485569856236334</v>
      </c>
      <c r="E489" s="142">
        <v>96033</v>
      </c>
      <c r="F489" s="395">
        <v>-0.173660887148819</v>
      </c>
      <c r="G489" s="142">
        <v>26019</v>
      </c>
      <c r="H489" s="395">
        <v>0.11909677419354847</v>
      </c>
      <c r="I489" s="142"/>
      <c r="J489" s="150" t="s">
        <v>90</v>
      </c>
      <c r="K489" s="142"/>
      <c r="L489" s="150" t="s">
        <v>90</v>
      </c>
      <c r="M489" s="142"/>
      <c r="N489" s="150"/>
      <c r="O489" s="142"/>
      <c r="P489" s="150" t="s">
        <v>90</v>
      </c>
      <c r="Q489" s="142">
        <v>25124</v>
      </c>
      <c r="R489" s="395">
        <v>-0.14567464635473337</v>
      </c>
      <c r="S489" s="142">
        <v>18468</v>
      </c>
      <c r="T489" s="395">
        <v>-0.27096162955945047</v>
      </c>
      <c r="U489" s="142">
        <v>2955</v>
      </c>
      <c r="V489" s="395">
        <v>-0.34025452109845944</v>
      </c>
      <c r="W489" s="142">
        <v>4931</v>
      </c>
      <c r="X489" s="395">
        <v>-6.8744098205854587E-2</v>
      </c>
      <c r="Y489" s="142">
        <v>8651</v>
      </c>
      <c r="Z489" s="395">
        <v>-0.10685525500722692</v>
      </c>
      <c r="AA489" s="142"/>
      <c r="AB489" s="395" t="s">
        <v>90</v>
      </c>
      <c r="AC489" s="142">
        <v>1240</v>
      </c>
      <c r="AD489" s="395">
        <v>0.41876430205949666</v>
      </c>
      <c r="AE489" s="142">
        <v>12796</v>
      </c>
      <c r="AF489" s="395">
        <v>-0.28796394190640473</v>
      </c>
      <c r="AG489" s="142">
        <v>2436</v>
      </c>
      <c r="AH489" s="395">
        <v>-0.37410071942446044</v>
      </c>
      <c r="AI489" s="142">
        <v>10541</v>
      </c>
      <c r="AJ489" s="395">
        <v>0.82717975385682085</v>
      </c>
      <c r="AK489" s="142">
        <v>5155</v>
      </c>
      <c r="AL489" s="395">
        <v>-0.3767380002418087</v>
      </c>
      <c r="AM489" s="142">
        <v>484</v>
      </c>
      <c r="AN489" s="395">
        <v>-0.54934823091247664</v>
      </c>
      <c r="AO489" s="142">
        <v>595</v>
      </c>
      <c r="AP489" s="395">
        <v>-0.50250836120401332</v>
      </c>
      <c r="AQ489" s="142"/>
      <c r="AR489" s="395" t="s">
        <v>90</v>
      </c>
      <c r="AS489" s="142"/>
      <c r="AT489" s="395" t="s">
        <v>90</v>
      </c>
      <c r="AU489" s="142">
        <v>940</v>
      </c>
      <c r="AV489" s="395">
        <v>-0.37789543348775645</v>
      </c>
      <c r="AW489" s="142">
        <v>337</v>
      </c>
      <c r="AX489" s="395">
        <v>-0.65221878224974206</v>
      </c>
      <c r="AY489" s="142">
        <v>494</v>
      </c>
      <c r="AZ489" s="395">
        <v>1.6</v>
      </c>
      <c r="BA489" s="142">
        <v>606</v>
      </c>
      <c r="BB489" s="395">
        <v>1.9852216748768474</v>
      </c>
    </row>
    <row r="490" spans="1:54" s="4" customFormat="1" hidden="1" outlineLevel="1" x14ac:dyDescent="0.25">
      <c r="A490" s="1"/>
      <c r="B490" s="53" t="s">
        <v>81</v>
      </c>
      <c r="C490" s="142">
        <v>96620</v>
      </c>
      <c r="D490" s="395">
        <v>-0.15709948703632626</v>
      </c>
      <c r="E490" s="142">
        <v>64426</v>
      </c>
      <c r="F490" s="395">
        <v>-0.24292882407548855</v>
      </c>
      <c r="G490" s="142">
        <v>32194</v>
      </c>
      <c r="H490" s="395">
        <v>9.0250262453858809E-2</v>
      </c>
      <c r="I490" s="142"/>
      <c r="J490" s="150" t="s">
        <v>90</v>
      </c>
      <c r="K490" s="142"/>
      <c r="L490" s="150" t="s">
        <v>90</v>
      </c>
      <c r="M490" s="142"/>
      <c r="N490" s="150"/>
      <c r="O490" s="142"/>
      <c r="P490" s="150" t="s">
        <v>90</v>
      </c>
      <c r="Q490" s="142">
        <v>23548</v>
      </c>
      <c r="R490" s="395">
        <v>-8.792315438841114E-2</v>
      </c>
      <c r="S490" s="142">
        <v>14056</v>
      </c>
      <c r="T490" s="395">
        <v>-0.17502054231717334</v>
      </c>
      <c r="U490" s="142">
        <v>3013</v>
      </c>
      <c r="V490" s="395">
        <v>-9.8713730182470871E-2</v>
      </c>
      <c r="W490" s="142">
        <v>3254</v>
      </c>
      <c r="X490" s="395">
        <v>-0.32391439850405157</v>
      </c>
      <c r="Y490" s="142">
        <v>6232</v>
      </c>
      <c r="Z490" s="395">
        <v>-0.53710168610265163</v>
      </c>
      <c r="AA490" s="142"/>
      <c r="AB490" s="395" t="s">
        <v>90</v>
      </c>
      <c r="AC490" s="142">
        <v>1401</v>
      </c>
      <c r="AD490" s="395">
        <v>0.36682926829268303</v>
      </c>
      <c r="AE490" s="142">
        <v>5391</v>
      </c>
      <c r="AF490" s="395">
        <v>1.5254237288135686E-2</v>
      </c>
      <c r="AG490" s="142">
        <v>550</v>
      </c>
      <c r="AH490" s="395">
        <v>-0.81727574750830567</v>
      </c>
      <c r="AI490" s="142">
        <v>2347</v>
      </c>
      <c r="AJ490" s="395">
        <v>-3.8200339558573937E-3</v>
      </c>
      <c r="AK490" s="142">
        <v>2453</v>
      </c>
      <c r="AL490" s="395">
        <v>-0.49318181818181817</v>
      </c>
      <c r="AM490" s="142">
        <v>234</v>
      </c>
      <c r="AN490" s="395">
        <v>-0.70417193426042979</v>
      </c>
      <c r="AO490" s="142">
        <v>542</v>
      </c>
      <c r="AP490" s="395">
        <v>-0.26756756756756761</v>
      </c>
      <c r="AQ490" s="142"/>
      <c r="AR490" s="395" t="s">
        <v>90</v>
      </c>
      <c r="AS490" s="142"/>
      <c r="AT490" s="395" t="s">
        <v>90</v>
      </c>
      <c r="AU490" s="142">
        <v>549</v>
      </c>
      <c r="AV490" s="395">
        <v>-0.62190082644628097</v>
      </c>
      <c r="AW490" s="142">
        <v>230</v>
      </c>
      <c r="AX490" s="395">
        <v>-0.48775055679287305</v>
      </c>
      <c r="AY490" s="142">
        <v>200</v>
      </c>
      <c r="AZ490" s="395">
        <v>-0.22178988326848248</v>
      </c>
      <c r="BA490" s="142">
        <v>366</v>
      </c>
      <c r="BB490" s="395">
        <v>0.32608695652173902</v>
      </c>
    </row>
    <row r="491" spans="1:54" s="4" customFormat="1" hidden="1" outlineLevel="1" x14ac:dyDescent="0.25">
      <c r="A491" s="1"/>
      <c r="B491" s="53" t="s">
        <v>82</v>
      </c>
      <c r="C491" s="142">
        <v>73140</v>
      </c>
      <c r="D491" s="395">
        <v>-0.10914605181422876</v>
      </c>
      <c r="E491" s="142">
        <v>46121</v>
      </c>
      <c r="F491" s="395">
        <v>-0.16324679330176528</v>
      </c>
      <c r="G491" s="142">
        <v>27019</v>
      </c>
      <c r="H491" s="395">
        <v>1.3712845600770684E-3</v>
      </c>
      <c r="I491" s="142"/>
      <c r="J491" s="150" t="s">
        <v>90</v>
      </c>
      <c r="K491" s="142"/>
      <c r="L491" s="150" t="s">
        <v>90</v>
      </c>
      <c r="M491" s="142"/>
      <c r="N491" s="150"/>
      <c r="O491" s="142"/>
      <c r="P491" s="150" t="s">
        <v>90</v>
      </c>
      <c r="Q491" s="142">
        <v>24886</v>
      </c>
      <c r="R491" s="395">
        <v>1.783231083844572E-2</v>
      </c>
      <c r="S491" s="142">
        <v>9128</v>
      </c>
      <c r="T491" s="395">
        <v>-0.22361146550990896</v>
      </c>
      <c r="U491" s="142">
        <v>1545</v>
      </c>
      <c r="V491" s="395">
        <v>-0.3436703483432455</v>
      </c>
      <c r="W491" s="142">
        <v>2599</v>
      </c>
      <c r="X491" s="395">
        <v>-0.19510684422421798</v>
      </c>
      <c r="Y491" s="142">
        <v>4833</v>
      </c>
      <c r="Z491" s="395">
        <v>-0.44910520916448193</v>
      </c>
      <c r="AA491" s="142"/>
      <c r="AB491" s="395" t="s">
        <v>90</v>
      </c>
      <c r="AC491" s="142">
        <v>920</v>
      </c>
      <c r="AD491" s="395">
        <v>0.18404118404118397</v>
      </c>
      <c r="AE491" s="142">
        <v>39</v>
      </c>
      <c r="AF491" s="395">
        <v>-0.53012048192771077</v>
      </c>
      <c r="AG491" s="142">
        <v>10</v>
      </c>
      <c r="AH491" s="395">
        <v>-0.92481203007518797</v>
      </c>
      <c r="AI491" s="142">
        <v>25</v>
      </c>
      <c r="AJ491" s="395">
        <v>-0.43181818181818177</v>
      </c>
      <c r="AK491" s="142">
        <v>646</v>
      </c>
      <c r="AL491" s="395">
        <v>-0.26423690205011385</v>
      </c>
      <c r="AM491" s="142">
        <v>237</v>
      </c>
      <c r="AN491" s="395">
        <v>-0.41044776119402981</v>
      </c>
      <c r="AO491" s="142">
        <v>214</v>
      </c>
      <c r="AP491" s="395">
        <v>-0.37058823529411766</v>
      </c>
      <c r="AQ491" s="142"/>
      <c r="AR491" s="395" t="s">
        <v>90</v>
      </c>
      <c r="AS491" s="142"/>
      <c r="AT491" s="395" t="s">
        <v>90</v>
      </c>
      <c r="AU491" s="142">
        <v>431</v>
      </c>
      <c r="AV491" s="395">
        <v>-0.56813627254509025</v>
      </c>
      <c r="AW491" s="142">
        <v>174</v>
      </c>
      <c r="AX491" s="395">
        <v>-0.21973094170403584</v>
      </c>
      <c r="AY491" s="142">
        <v>218</v>
      </c>
      <c r="AZ491" s="395">
        <v>-0.31874999999999998</v>
      </c>
      <c r="BA491" s="142">
        <v>189</v>
      </c>
      <c r="BB491" s="395">
        <v>-0.38235294117647056</v>
      </c>
    </row>
    <row r="492" spans="1:54" s="4" customFormat="1" hidden="1" outlineLevel="1" x14ac:dyDescent="0.25">
      <c r="A492" s="1"/>
      <c r="B492" s="53" t="s">
        <v>83</v>
      </c>
      <c r="C492" s="142">
        <v>72046</v>
      </c>
      <c r="D492" s="395">
        <v>-5.6890773903026548E-2</v>
      </c>
      <c r="E492" s="142">
        <v>40581</v>
      </c>
      <c r="F492" s="395">
        <v>-0.10744292438305547</v>
      </c>
      <c r="G492" s="142">
        <v>31465</v>
      </c>
      <c r="H492" s="395">
        <v>1.7428700769579031E-2</v>
      </c>
      <c r="I492" s="142"/>
      <c r="J492" s="150" t="s">
        <v>90</v>
      </c>
      <c r="K492" s="142"/>
      <c r="L492" s="150" t="s">
        <v>90</v>
      </c>
      <c r="M492" s="142"/>
      <c r="N492" s="150"/>
      <c r="O492" s="142"/>
      <c r="P492" s="150" t="s">
        <v>90</v>
      </c>
      <c r="Q492" s="142">
        <v>24503</v>
      </c>
      <c r="R492" s="395">
        <v>8.940956784634535E-2</v>
      </c>
      <c r="S492" s="142">
        <v>5491</v>
      </c>
      <c r="T492" s="395">
        <v>-0.39110667553781331</v>
      </c>
      <c r="U492" s="142">
        <v>1028</v>
      </c>
      <c r="V492" s="395">
        <v>-0.53166287015945324</v>
      </c>
      <c r="W492" s="142">
        <v>2560</v>
      </c>
      <c r="X492" s="395">
        <v>3.9077764751849209E-4</v>
      </c>
      <c r="Y492" s="142">
        <v>3783</v>
      </c>
      <c r="Z492" s="395">
        <v>-0.20791457286432158</v>
      </c>
      <c r="AA492" s="142"/>
      <c r="AB492" s="395" t="s">
        <v>90</v>
      </c>
      <c r="AC492" s="142">
        <v>1127</v>
      </c>
      <c r="AD492" s="395">
        <v>0.20534759358288768</v>
      </c>
      <c r="AE492" s="142">
        <v>75</v>
      </c>
      <c r="AF492" s="395">
        <v>1.0833333333333335</v>
      </c>
      <c r="AG492" s="142">
        <v>14</v>
      </c>
      <c r="AH492" s="395">
        <v>-0.57575757575757569</v>
      </c>
      <c r="AI492" s="142">
        <v>5</v>
      </c>
      <c r="AJ492" s="395">
        <v>-0.80769230769230771</v>
      </c>
      <c r="AK492" s="142">
        <v>495</v>
      </c>
      <c r="AL492" s="395">
        <v>-0.56426056338028174</v>
      </c>
      <c r="AM492" s="142">
        <v>149</v>
      </c>
      <c r="AN492" s="395">
        <v>-0.56936416184971095</v>
      </c>
      <c r="AO492" s="142">
        <v>142</v>
      </c>
      <c r="AP492" s="395">
        <v>-0.61930294906166217</v>
      </c>
      <c r="AQ492" s="142"/>
      <c r="AR492" s="395" t="s">
        <v>90</v>
      </c>
      <c r="AS492" s="142"/>
      <c r="AT492" s="395" t="s">
        <v>90</v>
      </c>
      <c r="AU492" s="142">
        <v>501</v>
      </c>
      <c r="AV492" s="395">
        <v>-0.37686567164179108</v>
      </c>
      <c r="AW492" s="142">
        <v>188</v>
      </c>
      <c r="AX492" s="395">
        <v>2.732240437158473E-2</v>
      </c>
      <c r="AY492" s="142">
        <v>226</v>
      </c>
      <c r="AZ492" s="395">
        <v>-0.15355805243445697</v>
      </c>
      <c r="BA492" s="142">
        <v>277</v>
      </c>
      <c r="BB492" s="395">
        <v>5.323193916349811E-2</v>
      </c>
    </row>
    <row r="493" spans="1:54" s="4" customFormat="1" hidden="1" outlineLevel="1" x14ac:dyDescent="0.25">
      <c r="A493" s="1"/>
      <c r="B493" s="53" t="s">
        <v>84</v>
      </c>
      <c r="C493" s="142">
        <v>102956</v>
      </c>
      <c r="D493" s="395">
        <v>-3.5152333024075277E-2</v>
      </c>
      <c r="E493" s="142">
        <v>58663</v>
      </c>
      <c r="F493" s="395">
        <v>-2.0307620367741586E-2</v>
      </c>
      <c r="G493" s="142">
        <v>44293</v>
      </c>
      <c r="H493" s="395">
        <v>-5.4134278636713051E-2</v>
      </c>
      <c r="I493" s="142"/>
      <c r="J493" s="150" t="s">
        <v>90</v>
      </c>
      <c r="K493" s="142"/>
      <c r="L493" s="150" t="s">
        <v>90</v>
      </c>
      <c r="M493" s="142"/>
      <c r="N493" s="150"/>
      <c r="O493" s="142"/>
      <c r="P493" s="150" t="s">
        <v>90</v>
      </c>
      <c r="Q493" s="142">
        <v>33237</v>
      </c>
      <c r="R493" s="395">
        <v>0.10624063904143788</v>
      </c>
      <c r="S493" s="142">
        <v>8627</v>
      </c>
      <c r="T493" s="395">
        <v>-0.1410792512943051</v>
      </c>
      <c r="U493" s="142">
        <v>2615</v>
      </c>
      <c r="V493" s="395">
        <v>7.1282261368291744E-2</v>
      </c>
      <c r="W493" s="142">
        <v>6828</v>
      </c>
      <c r="X493" s="395">
        <v>4.292042156712994E-2</v>
      </c>
      <c r="Y493" s="142">
        <v>3245</v>
      </c>
      <c r="Z493" s="395">
        <v>-0.4499067638582811</v>
      </c>
      <c r="AA493" s="142"/>
      <c r="AB493" s="395" t="s">
        <v>90</v>
      </c>
      <c r="AC493" s="142">
        <v>1175</v>
      </c>
      <c r="AD493" s="395">
        <v>0.30410654827968919</v>
      </c>
      <c r="AE493" s="142">
        <v>31</v>
      </c>
      <c r="AF493" s="395">
        <v>-0.35416666666666663</v>
      </c>
      <c r="AG493" s="142">
        <v>34</v>
      </c>
      <c r="AH493" s="395">
        <v>-0.17073170731707321</v>
      </c>
      <c r="AI493" s="142">
        <v>18</v>
      </c>
      <c r="AJ493" s="395">
        <v>-0.55000000000000004</v>
      </c>
      <c r="AK493" s="142">
        <v>890</v>
      </c>
      <c r="AL493" s="395">
        <v>0.52397260273972601</v>
      </c>
      <c r="AM493" s="142">
        <v>210</v>
      </c>
      <c r="AN493" s="395">
        <v>-0.39481268011527382</v>
      </c>
      <c r="AO493" s="142">
        <v>214</v>
      </c>
      <c r="AP493" s="395">
        <v>-0.62975778546712802</v>
      </c>
      <c r="AQ493" s="142"/>
      <c r="AR493" s="395" t="s">
        <v>90</v>
      </c>
      <c r="AS493" s="142"/>
      <c r="AT493" s="395" t="s">
        <v>90</v>
      </c>
      <c r="AU493" s="142">
        <v>472</v>
      </c>
      <c r="AV493" s="395">
        <v>-0.66572237960339942</v>
      </c>
      <c r="AW493" s="142">
        <v>143</v>
      </c>
      <c r="AX493" s="395">
        <v>-0.35</v>
      </c>
      <c r="AY493" s="142">
        <v>455</v>
      </c>
      <c r="AZ493" s="395">
        <v>0.39143730886850148</v>
      </c>
      <c r="BA493" s="142">
        <v>448</v>
      </c>
      <c r="BB493" s="395">
        <v>0.17277486910994755</v>
      </c>
    </row>
    <row r="494" spans="1:54" s="4" customFormat="1" hidden="1" outlineLevel="1" x14ac:dyDescent="0.25">
      <c r="A494" s="1"/>
      <c r="B494" s="53" t="s">
        <v>85</v>
      </c>
      <c r="C494" s="142">
        <v>114524</v>
      </c>
      <c r="D494" s="395">
        <v>-2.1608057714425088E-3</v>
      </c>
      <c r="E494" s="142">
        <v>57351</v>
      </c>
      <c r="F494" s="395">
        <v>-6.3978064663543943E-2</v>
      </c>
      <c r="G494" s="142">
        <v>57173</v>
      </c>
      <c r="H494" s="395">
        <v>6.863423113586653E-2</v>
      </c>
      <c r="I494" s="142"/>
      <c r="J494" s="150" t="s">
        <v>90</v>
      </c>
      <c r="K494" s="142"/>
      <c r="L494" s="150" t="s">
        <v>90</v>
      </c>
      <c r="M494" s="142"/>
      <c r="N494" s="150"/>
      <c r="O494" s="142"/>
      <c r="P494" s="150" t="s">
        <v>90</v>
      </c>
      <c r="Q494" s="142">
        <v>33710</v>
      </c>
      <c r="R494" s="395">
        <v>7.2644541317975042E-2</v>
      </c>
      <c r="S494" s="142">
        <v>7555</v>
      </c>
      <c r="T494" s="395">
        <v>-0.29609615205441164</v>
      </c>
      <c r="U494" s="142">
        <v>1961</v>
      </c>
      <c r="V494" s="395">
        <v>-0.1687155574395931</v>
      </c>
      <c r="W494" s="142">
        <v>3134</v>
      </c>
      <c r="X494" s="395">
        <v>-0.25274201239866478</v>
      </c>
      <c r="Y494" s="142">
        <v>6392</v>
      </c>
      <c r="Z494" s="395">
        <v>-0.15961083355245853</v>
      </c>
      <c r="AA494" s="142"/>
      <c r="AB494" s="395" t="s">
        <v>90</v>
      </c>
      <c r="AC494" s="142">
        <v>1549</v>
      </c>
      <c r="AD494" s="395">
        <v>0.38427167113494187</v>
      </c>
      <c r="AE494" s="142">
        <v>52</v>
      </c>
      <c r="AF494" s="395">
        <v>0.67741935483870974</v>
      </c>
      <c r="AG494" s="142">
        <v>32</v>
      </c>
      <c r="AH494" s="395">
        <v>3</v>
      </c>
      <c r="AI494" s="142">
        <v>21</v>
      </c>
      <c r="AJ494" s="395">
        <v>-0.46153846153846156</v>
      </c>
      <c r="AK494" s="142">
        <v>556</v>
      </c>
      <c r="AL494" s="395">
        <v>-0.13664596273291929</v>
      </c>
      <c r="AM494" s="142">
        <v>270</v>
      </c>
      <c r="AN494" s="395">
        <v>-0.20588235294117652</v>
      </c>
      <c r="AO494" s="142">
        <v>173</v>
      </c>
      <c r="AP494" s="395">
        <v>-0.55979643765903309</v>
      </c>
      <c r="AQ494" s="142"/>
      <c r="AR494" s="395" t="s">
        <v>90</v>
      </c>
      <c r="AS494" s="142"/>
      <c r="AT494" s="395" t="s">
        <v>90</v>
      </c>
      <c r="AU494" s="142">
        <v>646</v>
      </c>
      <c r="AV494" s="395">
        <v>-0.53791130185979974</v>
      </c>
      <c r="AW494" s="142">
        <v>110</v>
      </c>
      <c r="AX494" s="395">
        <v>-0.35672514619883045</v>
      </c>
      <c r="AY494" s="142">
        <v>615</v>
      </c>
      <c r="AZ494" s="395">
        <v>0.47836538461538458</v>
      </c>
      <c r="BA494" s="142">
        <v>538</v>
      </c>
      <c r="BB494" s="395">
        <v>0.47397260273972597</v>
      </c>
    </row>
    <row r="495" spans="1:54" s="4" customFormat="1" hidden="1" outlineLevel="1" x14ac:dyDescent="0.25">
      <c r="A495" s="1"/>
      <c r="B495" s="53" t="s">
        <v>86</v>
      </c>
      <c r="C495" s="142">
        <v>99922</v>
      </c>
      <c r="D495" s="395">
        <v>-5.7250684026795007E-2</v>
      </c>
      <c r="E495" s="142">
        <v>54515</v>
      </c>
      <c r="F495" s="395">
        <v>-0.12977891292202093</v>
      </c>
      <c r="G495" s="142">
        <v>45407</v>
      </c>
      <c r="H495" s="395">
        <v>4.7571807590264248E-2</v>
      </c>
      <c r="I495" s="142"/>
      <c r="J495" s="150" t="s">
        <v>90</v>
      </c>
      <c r="K495" s="142"/>
      <c r="L495" s="150" t="s">
        <v>90</v>
      </c>
      <c r="M495" s="142"/>
      <c r="N495" s="150"/>
      <c r="O495" s="142"/>
      <c r="P495" s="150" t="s">
        <v>90</v>
      </c>
      <c r="Q495" s="142">
        <v>33716</v>
      </c>
      <c r="R495" s="395">
        <v>1.5480995120775942E-2</v>
      </c>
      <c r="S495" s="142">
        <v>8268</v>
      </c>
      <c r="T495" s="395">
        <v>-0.20331470418192332</v>
      </c>
      <c r="U495" s="142">
        <v>1626</v>
      </c>
      <c r="V495" s="395">
        <v>-0.56207918125504985</v>
      </c>
      <c r="W495" s="142">
        <v>2825</v>
      </c>
      <c r="X495" s="395">
        <v>-0.34332868433286845</v>
      </c>
      <c r="Y495" s="142">
        <v>3345</v>
      </c>
      <c r="Z495" s="395">
        <v>-0.46659225003986604</v>
      </c>
      <c r="AA495" s="142"/>
      <c r="AB495" s="395" t="s">
        <v>90</v>
      </c>
      <c r="AC495" s="142">
        <v>1370</v>
      </c>
      <c r="AD495" s="395">
        <v>0.76774193548387104</v>
      </c>
      <c r="AE495" s="142">
        <v>49</v>
      </c>
      <c r="AF495" s="395">
        <v>-0.37179487179487181</v>
      </c>
      <c r="AG495" s="142">
        <v>51</v>
      </c>
      <c r="AH495" s="395">
        <v>-0.63829787234042556</v>
      </c>
      <c r="AI495" s="142">
        <v>11</v>
      </c>
      <c r="AJ495" s="395">
        <v>1.2000000000000002</v>
      </c>
      <c r="AK495" s="142">
        <v>727</v>
      </c>
      <c r="AL495" s="395">
        <v>-4.4678055190538801E-2</v>
      </c>
      <c r="AM495" s="142">
        <v>213</v>
      </c>
      <c r="AN495" s="395">
        <v>-0.54389721627408993</v>
      </c>
      <c r="AO495" s="142">
        <v>315</v>
      </c>
      <c r="AP495" s="395">
        <v>-0.33544303797468356</v>
      </c>
      <c r="AQ495" s="142"/>
      <c r="AR495" s="395" t="s">
        <v>90</v>
      </c>
      <c r="AS495" s="142"/>
      <c r="AT495" s="395" t="s">
        <v>90</v>
      </c>
      <c r="AU495" s="142">
        <v>528</v>
      </c>
      <c r="AV495" s="395">
        <v>-0.49230769230769234</v>
      </c>
      <c r="AW495" s="142">
        <v>209</v>
      </c>
      <c r="AX495" s="395">
        <v>0.39333333333333331</v>
      </c>
      <c r="AY495" s="142">
        <v>562</v>
      </c>
      <c r="AZ495" s="395">
        <v>0.24336283185840712</v>
      </c>
      <c r="BA495" s="142">
        <v>574</v>
      </c>
      <c r="BB495" s="395">
        <v>0.40686274509803932</v>
      </c>
    </row>
    <row r="496" spans="1:54" s="4" customFormat="1" hidden="1" outlineLevel="1" x14ac:dyDescent="0.25">
      <c r="A496" s="1"/>
      <c r="B496" s="53" t="s">
        <v>87</v>
      </c>
      <c r="C496" s="142">
        <v>88860</v>
      </c>
      <c r="D496" s="395">
        <v>-0.18540587615162485</v>
      </c>
      <c r="E496" s="142">
        <v>58554</v>
      </c>
      <c r="F496" s="395">
        <v>-0.20136937723342152</v>
      </c>
      <c r="G496" s="142">
        <v>30306</v>
      </c>
      <c r="H496" s="395">
        <v>-0.15268264042273605</v>
      </c>
      <c r="I496" s="142"/>
      <c r="J496" s="150" t="s">
        <v>90</v>
      </c>
      <c r="K496" s="142"/>
      <c r="L496" s="150" t="s">
        <v>90</v>
      </c>
      <c r="M496" s="142"/>
      <c r="N496" s="150"/>
      <c r="O496" s="142"/>
      <c r="P496" s="150" t="s">
        <v>90</v>
      </c>
      <c r="Q496" s="142">
        <v>28670</v>
      </c>
      <c r="R496" s="395">
        <v>-0.11337209302325579</v>
      </c>
      <c r="S496" s="142">
        <v>10396</v>
      </c>
      <c r="T496" s="395">
        <v>-0.14695987527693444</v>
      </c>
      <c r="U496" s="142">
        <v>1933</v>
      </c>
      <c r="V496" s="395">
        <v>1.3102725366876289E-2</v>
      </c>
      <c r="W496" s="142">
        <v>3216</v>
      </c>
      <c r="X496" s="395">
        <v>0.13881019830028318</v>
      </c>
      <c r="Y496" s="142">
        <v>3559</v>
      </c>
      <c r="Z496" s="395">
        <v>-0.43391124542707171</v>
      </c>
      <c r="AA496" s="142"/>
      <c r="AB496" s="395" t="s">
        <v>90</v>
      </c>
      <c r="AC496" s="142">
        <v>1113</v>
      </c>
      <c r="AD496" s="395">
        <v>-7.9404466501240667E-2</v>
      </c>
      <c r="AE496" s="142">
        <v>4041</v>
      </c>
      <c r="AF496" s="395">
        <v>-0.42721474131821402</v>
      </c>
      <c r="AG496" s="142">
        <v>464</v>
      </c>
      <c r="AH496" s="395">
        <v>-0.61810699588477358</v>
      </c>
      <c r="AI496" s="142">
        <v>961</v>
      </c>
      <c r="AJ496" s="395">
        <v>-0.51044319918492098</v>
      </c>
      <c r="AK496" s="142">
        <v>1912</v>
      </c>
      <c r="AL496" s="395">
        <v>-0.42183247656486245</v>
      </c>
      <c r="AM496" s="142">
        <v>301</v>
      </c>
      <c r="AN496" s="395">
        <v>-0.42447418738049714</v>
      </c>
      <c r="AO496" s="142">
        <v>215</v>
      </c>
      <c r="AP496" s="395">
        <v>-0.6630094043887147</v>
      </c>
      <c r="AQ496" s="142"/>
      <c r="AR496" s="395" t="s">
        <v>90</v>
      </c>
      <c r="AS496" s="142"/>
      <c r="AT496" s="395" t="s">
        <v>90</v>
      </c>
      <c r="AU496" s="142">
        <v>679</v>
      </c>
      <c r="AV496" s="395">
        <v>-0.31621349446122859</v>
      </c>
      <c r="AW496" s="142">
        <v>152</v>
      </c>
      <c r="AX496" s="395">
        <v>-0.37704918032786883</v>
      </c>
      <c r="AY496" s="142">
        <v>366</v>
      </c>
      <c r="AZ496" s="395">
        <v>0.21999999999999997</v>
      </c>
      <c r="BA496" s="142">
        <v>466</v>
      </c>
      <c r="BB496" s="395">
        <v>0.67625899280575541</v>
      </c>
    </row>
    <row r="497" spans="1:54" s="4" customFormat="1" hidden="1" outlineLevel="1" x14ac:dyDescent="0.25">
      <c r="A497" s="1"/>
      <c r="B497" s="53" t="s">
        <v>88</v>
      </c>
      <c r="C497" s="142">
        <v>96597</v>
      </c>
      <c r="D497" s="395">
        <v>-6.635286385339545E-2</v>
      </c>
      <c r="E497" s="142">
        <v>73719</v>
      </c>
      <c r="F497" s="395">
        <v>-7.4997490463762251E-2</v>
      </c>
      <c r="G497" s="142">
        <v>22878</v>
      </c>
      <c r="H497" s="395">
        <v>-3.7364301943953571E-2</v>
      </c>
      <c r="I497" s="142"/>
      <c r="J497" s="150" t="s">
        <v>90</v>
      </c>
      <c r="K497" s="142"/>
      <c r="L497" s="150" t="s">
        <v>90</v>
      </c>
      <c r="M497" s="142"/>
      <c r="N497" s="150"/>
      <c r="O497" s="142"/>
      <c r="P497" s="150" t="s">
        <v>90</v>
      </c>
      <c r="Q497" s="142">
        <v>22763</v>
      </c>
      <c r="R497" s="395">
        <v>-3.9414271848757232E-2</v>
      </c>
      <c r="S497" s="142">
        <v>19232</v>
      </c>
      <c r="T497" s="395">
        <v>6.0023149424020206E-2</v>
      </c>
      <c r="U497" s="142">
        <v>2385</v>
      </c>
      <c r="V497" s="395">
        <v>4.973591549295775E-2</v>
      </c>
      <c r="W497" s="142">
        <v>3057</v>
      </c>
      <c r="X497" s="395">
        <v>0.10480664980122878</v>
      </c>
      <c r="Y497" s="142">
        <v>2610</v>
      </c>
      <c r="Z497" s="395">
        <v>-0.34438583270535039</v>
      </c>
      <c r="AA497" s="142"/>
      <c r="AB497" s="395" t="s">
        <v>90</v>
      </c>
      <c r="AC497" s="142">
        <v>818</v>
      </c>
      <c r="AD497" s="395">
        <v>-0.16445352400408575</v>
      </c>
      <c r="AE497" s="142">
        <v>9644</v>
      </c>
      <c r="AF497" s="395">
        <v>-9.5394428290029087E-2</v>
      </c>
      <c r="AG497" s="142">
        <v>2045</v>
      </c>
      <c r="AH497" s="395">
        <v>-0.10698689956331875</v>
      </c>
      <c r="AI497" s="142">
        <v>4700</v>
      </c>
      <c r="AJ497" s="395">
        <v>-0.16488983653162759</v>
      </c>
      <c r="AK497" s="142">
        <v>2982</v>
      </c>
      <c r="AL497" s="395">
        <v>-0.48798076923076927</v>
      </c>
      <c r="AM497" s="142">
        <v>405</v>
      </c>
      <c r="AN497" s="395">
        <v>-0.21359223300970875</v>
      </c>
      <c r="AO497" s="142">
        <v>928</v>
      </c>
      <c r="AP497" s="395">
        <v>-0.20954003407155031</v>
      </c>
      <c r="AQ497" s="142"/>
      <c r="AR497" s="395" t="s">
        <v>90</v>
      </c>
      <c r="AS497" s="142"/>
      <c r="AT497" s="395" t="s">
        <v>90</v>
      </c>
      <c r="AU497" s="142">
        <v>1446</v>
      </c>
      <c r="AV497" s="395">
        <v>0.6192609182530795</v>
      </c>
      <c r="AW497" s="142">
        <v>168</v>
      </c>
      <c r="AX497" s="395">
        <v>-0.37546468401486988</v>
      </c>
      <c r="AY497" s="142">
        <v>221</v>
      </c>
      <c r="AZ497" s="395">
        <v>-0.19047619047619047</v>
      </c>
      <c r="BA497" s="142">
        <v>243</v>
      </c>
      <c r="BB497" s="395">
        <v>-1.2195121951219523E-2</v>
      </c>
    </row>
    <row r="498" spans="1:54" s="4" customFormat="1" hidden="1" outlineLevel="1" x14ac:dyDescent="0.25">
      <c r="A498" s="1"/>
      <c r="B498" s="53" t="s">
        <v>89</v>
      </c>
      <c r="C498" s="142">
        <v>102953</v>
      </c>
      <c r="D498" s="395">
        <v>-3.7057475564700959E-2</v>
      </c>
      <c r="E498" s="142">
        <v>76536</v>
      </c>
      <c r="F498" s="395">
        <v>-7.9277241777542473E-2</v>
      </c>
      <c r="G498" s="142">
        <v>26417</v>
      </c>
      <c r="H498" s="395">
        <v>0.1104712261969818</v>
      </c>
      <c r="I498" s="142"/>
      <c r="J498" s="150" t="s">
        <v>90</v>
      </c>
      <c r="K498" s="142"/>
      <c r="L498" s="150" t="s">
        <v>90</v>
      </c>
      <c r="M498" s="142"/>
      <c r="N498" s="150"/>
      <c r="O498" s="142"/>
      <c r="P498" s="150" t="s">
        <v>90</v>
      </c>
      <c r="Q498" s="142">
        <v>22327</v>
      </c>
      <c r="R498" s="395">
        <v>4.4049567453822824E-2</v>
      </c>
      <c r="S498" s="142">
        <v>19775</v>
      </c>
      <c r="T498" s="395">
        <v>0.12275024129904044</v>
      </c>
      <c r="U498" s="142">
        <v>3091</v>
      </c>
      <c r="V498" s="395">
        <v>-0.34192037470726</v>
      </c>
      <c r="W498" s="142">
        <v>3804</v>
      </c>
      <c r="X498" s="395">
        <v>0.14234234234234244</v>
      </c>
      <c r="Y498" s="142">
        <v>3551</v>
      </c>
      <c r="Z498" s="395">
        <v>0.10279503105590071</v>
      </c>
      <c r="AA498" s="142"/>
      <c r="AB498" s="395" t="s">
        <v>90</v>
      </c>
      <c r="AC498" s="142">
        <v>2086</v>
      </c>
      <c r="AD498" s="395">
        <v>0.2900432900432901</v>
      </c>
      <c r="AE498" s="142">
        <v>8134</v>
      </c>
      <c r="AF498" s="395">
        <v>-0.34471924595182468</v>
      </c>
      <c r="AG498" s="142">
        <v>1393</v>
      </c>
      <c r="AH498" s="395">
        <v>-0.40419161676646709</v>
      </c>
      <c r="AI498" s="142">
        <v>4599</v>
      </c>
      <c r="AJ498" s="395">
        <v>-0.36644165863066536</v>
      </c>
      <c r="AK498" s="142">
        <v>3991</v>
      </c>
      <c r="AL498" s="395">
        <v>-0.26487382575059859</v>
      </c>
      <c r="AM498" s="142">
        <v>535</v>
      </c>
      <c r="AN498" s="395">
        <v>-8.2332761578044589E-2</v>
      </c>
      <c r="AO498" s="142">
        <v>958</v>
      </c>
      <c r="AP498" s="395">
        <v>-0.13615870153291254</v>
      </c>
      <c r="AQ498" s="142"/>
      <c r="AR498" s="395" t="s">
        <v>90</v>
      </c>
      <c r="AS498" s="142"/>
      <c r="AT498" s="395" t="s">
        <v>90</v>
      </c>
      <c r="AU498" s="142">
        <v>1060</v>
      </c>
      <c r="AV498" s="395">
        <v>-7.1803852889667286E-2</v>
      </c>
      <c r="AW498" s="142">
        <v>299</v>
      </c>
      <c r="AX498" s="395">
        <v>-5.9748427672955962E-2</v>
      </c>
      <c r="AY498" s="142">
        <v>338</v>
      </c>
      <c r="AZ498" s="395">
        <v>0.43829787234042561</v>
      </c>
      <c r="BA498" s="142">
        <v>481</v>
      </c>
      <c r="BB498" s="395">
        <v>0.42729970326409505</v>
      </c>
    </row>
    <row r="499" spans="1:54" s="4" customFormat="1" ht="15.75" collapsed="1" x14ac:dyDescent="0.25">
      <c r="A499" s="390"/>
      <c r="B499" s="65">
        <v>1980</v>
      </c>
      <c r="C499" s="66">
        <v>1189535</v>
      </c>
      <c r="D499" s="151">
        <v>-0.10078609921979709</v>
      </c>
      <c r="E499" s="66">
        <v>804869</v>
      </c>
      <c r="F499" s="151">
        <v>-0.15124976405121171</v>
      </c>
      <c r="G499" s="66">
        <v>384666</v>
      </c>
      <c r="H499" s="151">
        <v>2.6975507392634546E-2</v>
      </c>
      <c r="I499" s="66"/>
      <c r="J499" s="151" t="s">
        <v>90</v>
      </c>
      <c r="K499" s="66"/>
      <c r="L499" s="151" t="s">
        <v>90</v>
      </c>
      <c r="M499" s="66"/>
      <c r="N499" s="151"/>
      <c r="O499" s="66"/>
      <c r="P499" s="151" t="s">
        <v>90</v>
      </c>
      <c r="Q499" s="66">
        <v>321027</v>
      </c>
      <c r="R499" s="151">
        <v>-3.63369475162999E-2</v>
      </c>
      <c r="S499" s="66">
        <v>158401</v>
      </c>
      <c r="T499" s="151">
        <v>-0.16518132421222387</v>
      </c>
      <c r="U499" s="66">
        <v>30974</v>
      </c>
      <c r="V499" s="151">
        <v>-0.2568618042226487</v>
      </c>
      <c r="W499" s="66">
        <v>45204</v>
      </c>
      <c r="X499" s="151">
        <v>-9.3035854015770192E-2</v>
      </c>
      <c r="Y499" s="66">
        <v>55711</v>
      </c>
      <c r="Z499" s="151">
        <v>-0.35606874949431899</v>
      </c>
      <c r="AA499" s="66"/>
      <c r="AB499" s="151" t="s">
        <v>90</v>
      </c>
      <c r="AC499" s="66">
        <v>14934</v>
      </c>
      <c r="AD499" s="151">
        <v>0.21513425549227017</v>
      </c>
      <c r="AE499" s="66">
        <v>63584</v>
      </c>
      <c r="AF499" s="151">
        <v>-0.23759277689180924</v>
      </c>
      <c r="AG499" s="66">
        <v>10681</v>
      </c>
      <c r="AH499" s="151">
        <v>-0.4344188509398994</v>
      </c>
      <c r="AI499" s="66">
        <v>40447</v>
      </c>
      <c r="AJ499" s="151">
        <v>0.12480881003364952</v>
      </c>
      <c r="AK499" s="66">
        <v>30087</v>
      </c>
      <c r="AL499" s="151">
        <v>-0.41116721465476747</v>
      </c>
      <c r="AM499" s="66">
        <v>4100</v>
      </c>
      <c r="AN499" s="151">
        <v>-0.46229508196721314</v>
      </c>
      <c r="AO499" s="66">
        <v>6127</v>
      </c>
      <c r="AP499" s="151">
        <v>-0.40612581176698648</v>
      </c>
      <c r="AQ499" s="66"/>
      <c r="AR499" s="151" t="s">
        <v>90</v>
      </c>
      <c r="AS499" s="66"/>
      <c r="AT499" s="151" t="s">
        <v>90</v>
      </c>
      <c r="AU499" s="66">
        <v>10195</v>
      </c>
      <c r="AV499" s="151">
        <v>-0.32715153115100315</v>
      </c>
      <c r="AW499" s="66">
        <v>2843</v>
      </c>
      <c r="AX499" s="151">
        <v>-0.3703211517165006</v>
      </c>
      <c r="AY499" s="66">
        <v>4480</v>
      </c>
      <c r="AZ499" s="151">
        <v>0.21277747698971305</v>
      </c>
      <c r="BA499" s="66">
        <v>4926</v>
      </c>
      <c r="BB499" s="151">
        <v>0.36947456213511254</v>
      </c>
    </row>
    <row r="500" spans="1:54" s="4" customFormat="1" hidden="1" outlineLevel="1" x14ac:dyDescent="0.25">
      <c r="A500" s="1"/>
      <c r="B500" s="53" t="s">
        <v>78</v>
      </c>
      <c r="C500" s="142">
        <v>135765</v>
      </c>
      <c r="D500" s="395">
        <v>0.1004790506529194</v>
      </c>
      <c r="E500" s="142">
        <v>115878</v>
      </c>
      <c r="F500" s="395">
        <v>0.12446143694445522</v>
      </c>
      <c r="G500" s="142">
        <v>19887</v>
      </c>
      <c r="H500" s="395">
        <v>-2.1164542009154852E-2</v>
      </c>
      <c r="I500" s="142"/>
      <c r="J500" s="150" t="s">
        <v>90</v>
      </c>
      <c r="K500" s="142"/>
      <c r="L500" s="150" t="s">
        <v>90</v>
      </c>
      <c r="M500" s="142"/>
      <c r="N500" s="150"/>
      <c r="O500" s="142"/>
      <c r="P500" s="150" t="s">
        <v>90</v>
      </c>
      <c r="Q500" s="142">
        <v>30959</v>
      </c>
      <c r="R500" s="395">
        <v>0.55933313186259692</v>
      </c>
      <c r="S500" s="142">
        <v>24610</v>
      </c>
      <c r="T500" s="395">
        <v>2.3966048098527093E-2</v>
      </c>
      <c r="U500" s="142">
        <v>6356</v>
      </c>
      <c r="V500" s="395">
        <v>0.23850350740452075</v>
      </c>
      <c r="W500" s="142">
        <v>5031</v>
      </c>
      <c r="X500" s="395">
        <v>-1.7958227601015064E-2</v>
      </c>
      <c r="Y500" s="142">
        <v>6778</v>
      </c>
      <c r="Z500" s="395">
        <v>3.4019832189168486E-2</v>
      </c>
      <c r="AA500" s="142"/>
      <c r="AB500" s="395" t="s">
        <v>90</v>
      </c>
      <c r="AC500" s="142">
        <v>1266</v>
      </c>
      <c r="AD500" s="395">
        <v>0.14363143631436315</v>
      </c>
      <c r="AE500" s="142">
        <v>14525</v>
      </c>
      <c r="AF500" s="395">
        <v>-9.3320848938826417E-2</v>
      </c>
      <c r="AG500" s="142">
        <v>2764</v>
      </c>
      <c r="AH500" s="395">
        <v>-0.46267496111975115</v>
      </c>
      <c r="AI500" s="142">
        <v>7286</v>
      </c>
      <c r="AJ500" s="395">
        <v>0.19756738987508227</v>
      </c>
      <c r="AK500" s="142">
        <v>10253</v>
      </c>
      <c r="AL500" s="395">
        <v>0.30147245493780139</v>
      </c>
      <c r="AM500" s="142">
        <v>1121</v>
      </c>
      <c r="AN500" s="395">
        <v>-0.16218236173393119</v>
      </c>
      <c r="AO500" s="142">
        <v>1706</v>
      </c>
      <c r="AP500" s="395">
        <v>0.26090169992609025</v>
      </c>
      <c r="AQ500" s="142"/>
      <c r="AR500" s="395" t="s">
        <v>90</v>
      </c>
      <c r="AS500" s="142"/>
      <c r="AT500" s="395" t="s">
        <v>90</v>
      </c>
      <c r="AU500" s="142">
        <v>1855</v>
      </c>
      <c r="AV500" s="395">
        <v>0.75662878787878785</v>
      </c>
      <c r="AW500" s="142">
        <v>534</v>
      </c>
      <c r="AX500" s="395">
        <v>-0.61884368308351179</v>
      </c>
      <c r="AY500" s="142">
        <v>417</v>
      </c>
      <c r="AZ500" s="395">
        <v>0.52189781021897819</v>
      </c>
      <c r="BA500" s="142">
        <v>280</v>
      </c>
      <c r="BB500" s="395">
        <v>-5.084745762711862E-2</v>
      </c>
    </row>
    <row r="501" spans="1:54" s="4" customFormat="1" hidden="1" outlineLevel="1" x14ac:dyDescent="0.25">
      <c r="A501" s="1"/>
      <c r="B501" s="53" t="s">
        <v>79</v>
      </c>
      <c r="C501" s="142">
        <v>127579</v>
      </c>
      <c r="D501" s="395">
        <v>0.11994908484396261</v>
      </c>
      <c r="E501" s="142">
        <v>110587</v>
      </c>
      <c r="F501" s="395">
        <v>0.16469894364342963</v>
      </c>
      <c r="G501" s="142">
        <v>16992</v>
      </c>
      <c r="H501" s="395">
        <v>-0.10408098702942103</v>
      </c>
      <c r="I501" s="142"/>
      <c r="J501" s="150" t="s">
        <v>90</v>
      </c>
      <c r="K501" s="142"/>
      <c r="L501" s="150" t="s">
        <v>90</v>
      </c>
      <c r="M501" s="142"/>
      <c r="N501" s="150"/>
      <c r="O501" s="142"/>
      <c r="P501" s="150" t="s">
        <v>90</v>
      </c>
      <c r="Q501" s="142">
        <v>27913</v>
      </c>
      <c r="R501" s="395">
        <v>0.38787788385043753</v>
      </c>
      <c r="S501" s="142">
        <v>22890</v>
      </c>
      <c r="T501" s="395">
        <v>8.2781456953642474E-2</v>
      </c>
      <c r="U501" s="142">
        <v>5563</v>
      </c>
      <c r="V501" s="395">
        <v>0.30372627138504815</v>
      </c>
      <c r="W501" s="142">
        <v>4950</v>
      </c>
      <c r="X501" s="395">
        <v>0.13298237582970929</v>
      </c>
      <c r="Y501" s="142">
        <v>9777</v>
      </c>
      <c r="Z501" s="395">
        <v>-1.4216575922564978E-2</v>
      </c>
      <c r="AA501" s="142"/>
      <c r="AB501" s="395" t="s">
        <v>90</v>
      </c>
      <c r="AC501" s="142">
        <v>813</v>
      </c>
      <c r="AD501" s="395">
        <v>-0.26090909090909087</v>
      </c>
      <c r="AE501" s="142">
        <v>15188</v>
      </c>
      <c r="AF501" s="395">
        <v>0.19037542127125939</v>
      </c>
      <c r="AG501" s="142">
        <v>3020</v>
      </c>
      <c r="AH501" s="395">
        <v>-0.30876630807965211</v>
      </c>
      <c r="AI501" s="142">
        <v>5544</v>
      </c>
      <c r="AJ501" s="395">
        <v>9.5219280916633675E-2</v>
      </c>
      <c r="AK501" s="142">
        <v>9169</v>
      </c>
      <c r="AL501" s="395">
        <v>0.40134494880024452</v>
      </c>
      <c r="AM501" s="142">
        <v>1116</v>
      </c>
      <c r="AN501" s="395">
        <v>6.5902578796561695E-2</v>
      </c>
      <c r="AO501" s="142">
        <v>1596</v>
      </c>
      <c r="AP501" s="395">
        <v>9.841706813489326E-2</v>
      </c>
      <c r="AQ501" s="142"/>
      <c r="AR501" s="395" t="s">
        <v>90</v>
      </c>
      <c r="AS501" s="142"/>
      <c r="AT501" s="395" t="s">
        <v>90</v>
      </c>
      <c r="AU501" s="142">
        <v>1654</v>
      </c>
      <c r="AV501" s="395">
        <v>1.3100558659217878</v>
      </c>
      <c r="AW501" s="142">
        <v>785</v>
      </c>
      <c r="AX501" s="395">
        <v>-5.0785973397823425E-2</v>
      </c>
      <c r="AY501" s="142">
        <v>240</v>
      </c>
      <c r="AZ501" s="395">
        <v>-1.2345679012345734E-2</v>
      </c>
      <c r="BA501" s="142">
        <v>253</v>
      </c>
      <c r="BB501" s="395">
        <v>-0.10915492957746475</v>
      </c>
    </row>
    <row r="502" spans="1:54" s="4" customFormat="1" hidden="1" outlineLevel="1" x14ac:dyDescent="0.25">
      <c r="A502" s="1"/>
      <c r="B502" s="53" t="s">
        <v>80</v>
      </c>
      <c r="C502" s="142">
        <v>139465</v>
      </c>
      <c r="D502" s="395">
        <v>0.1061978489165265</v>
      </c>
      <c r="E502" s="142">
        <v>116215</v>
      </c>
      <c r="F502" s="395">
        <v>0.19506200769183302</v>
      </c>
      <c r="G502" s="142">
        <v>23250</v>
      </c>
      <c r="H502" s="395">
        <v>-0.19354838709677424</v>
      </c>
      <c r="I502" s="142"/>
      <c r="J502" s="150" t="s">
        <v>90</v>
      </c>
      <c r="K502" s="142"/>
      <c r="L502" s="150" t="s">
        <v>90</v>
      </c>
      <c r="M502" s="142"/>
      <c r="N502" s="150"/>
      <c r="O502" s="142"/>
      <c r="P502" s="150" t="s">
        <v>90</v>
      </c>
      <c r="Q502" s="142">
        <v>29408</v>
      </c>
      <c r="R502" s="395">
        <v>0.39539739027283516</v>
      </c>
      <c r="S502" s="142">
        <v>25332</v>
      </c>
      <c r="T502" s="395">
        <v>-7.7944459676472233E-3</v>
      </c>
      <c r="U502" s="142">
        <v>4479</v>
      </c>
      <c r="V502" s="395">
        <v>-6.8814968814968847E-2</v>
      </c>
      <c r="W502" s="142">
        <v>5295</v>
      </c>
      <c r="X502" s="395">
        <v>0.59200240529164172</v>
      </c>
      <c r="Y502" s="142">
        <v>9686</v>
      </c>
      <c r="Z502" s="395">
        <v>0.40072306579898775</v>
      </c>
      <c r="AA502" s="142"/>
      <c r="AB502" s="395" t="s">
        <v>90</v>
      </c>
      <c r="AC502" s="142">
        <v>874</v>
      </c>
      <c r="AD502" s="395">
        <v>-0.19521178637200731</v>
      </c>
      <c r="AE502" s="142">
        <v>17971</v>
      </c>
      <c r="AF502" s="395">
        <v>0.25935529081990194</v>
      </c>
      <c r="AG502" s="142">
        <v>3892</v>
      </c>
      <c r="AH502" s="395">
        <v>-5.1656920077972734E-2</v>
      </c>
      <c r="AI502" s="142">
        <v>5769</v>
      </c>
      <c r="AJ502" s="395">
        <v>0.24573526236234078</v>
      </c>
      <c r="AK502" s="142">
        <v>8271</v>
      </c>
      <c r="AL502" s="395">
        <v>0.28831775700934581</v>
      </c>
      <c r="AM502" s="142">
        <v>1074</v>
      </c>
      <c r="AN502" s="395">
        <v>0.31456548347613222</v>
      </c>
      <c r="AO502" s="142">
        <v>1196</v>
      </c>
      <c r="AP502" s="395">
        <v>7.5821398483570945E-3</v>
      </c>
      <c r="AQ502" s="142"/>
      <c r="AR502" s="395" t="s">
        <v>90</v>
      </c>
      <c r="AS502" s="142"/>
      <c r="AT502" s="395" t="s">
        <v>90</v>
      </c>
      <c r="AU502" s="142">
        <v>1511</v>
      </c>
      <c r="AV502" s="395">
        <v>1.2619760479041915</v>
      </c>
      <c r="AW502" s="142">
        <v>969</v>
      </c>
      <c r="AX502" s="395">
        <v>0.5</v>
      </c>
      <c r="AY502" s="142">
        <v>190</v>
      </c>
      <c r="AZ502" s="395">
        <v>-0.36454849498327757</v>
      </c>
      <c r="BA502" s="142">
        <v>203</v>
      </c>
      <c r="BB502" s="395">
        <v>-0.51781472684085506</v>
      </c>
    </row>
    <row r="503" spans="1:54" s="4" customFormat="1" hidden="1" outlineLevel="1" x14ac:dyDescent="0.25">
      <c r="A503" s="1"/>
      <c r="B503" s="53" t="s">
        <v>81</v>
      </c>
      <c r="C503" s="142">
        <v>114628</v>
      </c>
      <c r="D503" s="395">
        <v>0.23493605972786336</v>
      </c>
      <c r="E503" s="142">
        <v>85099</v>
      </c>
      <c r="F503" s="395">
        <v>0.2378936649938177</v>
      </c>
      <c r="G503" s="142">
        <v>29529</v>
      </c>
      <c r="H503" s="395">
        <v>0.22649111148031231</v>
      </c>
      <c r="I503" s="142"/>
      <c r="J503" s="150" t="s">
        <v>90</v>
      </c>
      <c r="K503" s="142"/>
      <c r="L503" s="150" t="s">
        <v>90</v>
      </c>
      <c r="M503" s="142"/>
      <c r="N503" s="150"/>
      <c r="O503" s="142"/>
      <c r="P503" s="150" t="s">
        <v>90</v>
      </c>
      <c r="Q503" s="142">
        <v>25818</v>
      </c>
      <c r="R503" s="395">
        <v>0.17157507827744256</v>
      </c>
      <c r="S503" s="142">
        <v>17038</v>
      </c>
      <c r="T503" s="395">
        <v>0.14695388757993944</v>
      </c>
      <c r="U503" s="142">
        <v>3343</v>
      </c>
      <c r="V503" s="395">
        <v>0.2446016381236038</v>
      </c>
      <c r="W503" s="142">
        <v>4813</v>
      </c>
      <c r="X503" s="395">
        <v>0.52939307276771519</v>
      </c>
      <c r="Y503" s="142">
        <v>13463</v>
      </c>
      <c r="Z503" s="395">
        <v>0.10506443404744314</v>
      </c>
      <c r="AA503" s="142"/>
      <c r="AB503" s="395" t="s">
        <v>90</v>
      </c>
      <c r="AC503" s="142">
        <v>1025</v>
      </c>
      <c r="AD503" s="395">
        <v>-4.3843283582089554E-2</v>
      </c>
      <c r="AE503" s="142">
        <v>5310</v>
      </c>
      <c r="AF503" s="395">
        <v>0.37457934247993796</v>
      </c>
      <c r="AG503" s="142">
        <v>3010</v>
      </c>
      <c r="AH503" s="395">
        <v>2.4918793503480279</v>
      </c>
      <c r="AI503" s="142">
        <v>2356</v>
      </c>
      <c r="AJ503" s="395">
        <v>0.6092896174863387</v>
      </c>
      <c r="AK503" s="142">
        <v>4840</v>
      </c>
      <c r="AL503" s="395">
        <v>0.70482564283198301</v>
      </c>
      <c r="AM503" s="142">
        <v>791</v>
      </c>
      <c r="AN503" s="395">
        <v>0.11723163841807915</v>
      </c>
      <c r="AO503" s="142">
        <v>740</v>
      </c>
      <c r="AP503" s="395">
        <v>-0.116945107398568</v>
      </c>
      <c r="AQ503" s="142"/>
      <c r="AR503" s="395" t="s">
        <v>90</v>
      </c>
      <c r="AS503" s="142"/>
      <c r="AT503" s="395" t="s">
        <v>90</v>
      </c>
      <c r="AU503" s="142">
        <v>1452</v>
      </c>
      <c r="AV503" s="395">
        <v>1.319488817891374</v>
      </c>
      <c r="AW503" s="142">
        <v>449</v>
      </c>
      <c r="AX503" s="395">
        <v>-0.1002004008016032</v>
      </c>
      <c r="AY503" s="142">
        <v>257</v>
      </c>
      <c r="AZ503" s="395">
        <v>-9.5070422535211252E-2</v>
      </c>
      <c r="BA503" s="142">
        <v>276</v>
      </c>
      <c r="BB503" s="395">
        <v>-0.20916905444126077</v>
      </c>
    </row>
    <row r="504" spans="1:54" s="4" customFormat="1" hidden="1" outlineLevel="1" x14ac:dyDescent="0.25">
      <c r="A504" s="1"/>
      <c r="B504" s="53" t="s">
        <v>82</v>
      </c>
      <c r="C504" s="142">
        <v>82101</v>
      </c>
      <c r="D504" s="395">
        <v>2.8306258689144714E-2</v>
      </c>
      <c r="E504" s="142">
        <v>55119</v>
      </c>
      <c r="F504" s="395">
        <v>-9.0075512405609626E-3</v>
      </c>
      <c r="G504" s="142">
        <v>26982</v>
      </c>
      <c r="H504" s="395">
        <v>0.11399199042153496</v>
      </c>
      <c r="I504" s="142"/>
      <c r="J504" s="150" t="s">
        <v>90</v>
      </c>
      <c r="K504" s="142"/>
      <c r="L504" s="150" t="s">
        <v>90</v>
      </c>
      <c r="M504" s="142"/>
      <c r="N504" s="150"/>
      <c r="O504" s="142"/>
      <c r="P504" s="150" t="s">
        <v>90</v>
      </c>
      <c r="Q504" s="142">
        <v>24450</v>
      </c>
      <c r="R504" s="395">
        <v>-8.7569934322548892E-3</v>
      </c>
      <c r="S504" s="142">
        <v>11757</v>
      </c>
      <c r="T504" s="395">
        <v>0.19712860197535886</v>
      </c>
      <c r="U504" s="142">
        <v>2354</v>
      </c>
      <c r="V504" s="395">
        <v>0.21779617175375066</v>
      </c>
      <c r="W504" s="142">
        <v>3229</v>
      </c>
      <c r="X504" s="395">
        <v>-2.417648836506503E-2</v>
      </c>
      <c r="Y504" s="142">
        <v>8773</v>
      </c>
      <c r="Z504" s="395">
        <v>-3.2318552834767256E-2</v>
      </c>
      <c r="AA504" s="142"/>
      <c r="AB504" s="395" t="s">
        <v>90</v>
      </c>
      <c r="AC504" s="142">
        <v>777</v>
      </c>
      <c r="AD504" s="395">
        <v>-0.23898139079333991</v>
      </c>
      <c r="AE504" s="142">
        <v>83</v>
      </c>
      <c r="AF504" s="395">
        <v>-0.88933333333333331</v>
      </c>
      <c r="AG504" s="142">
        <v>133</v>
      </c>
      <c r="AH504" s="395">
        <v>-0.35121951219512193</v>
      </c>
      <c r="AI504" s="142">
        <v>44</v>
      </c>
      <c r="AJ504" s="395">
        <v>-0.92184724689165187</v>
      </c>
      <c r="AK504" s="142">
        <v>878</v>
      </c>
      <c r="AL504" s="395">
        <v>-0.33735849056603773</v>
      </c>
      <c r="AM504" s="142">
        <v>402</v>
      </c>
      <c r="AN504" s="395">
        <v>-0.13918629550321204</v>
      </c>
      <c r="AO504" s="142">
        <v>340</v>
      </c>
      <c r="AP504" s="395">
        <v>-0.24276169265033409</v>
      </c>
      <c r="AQ504" s="142"/>
      <c r="AR504" s="395" t="s">
        <v>90</v>
      </c>
      <c r="AS504" s="142"/>
      <c r="AT504" s="395" t="s">
        <v>90</v>
      </c>
      <c r="AU504" s="142">
        <v>998</v>
      </c>
      <c r="AV504" s="395">
        <v>0.31315789473684208</v>
      </c>
      <c r="AW504" s="142">
        <v>223</v>
      </c>
      <c r="AX504" s="395">
        <v>-0.57685009487666039</v>
      </c>
      <c r="AY504" s="142">
        <v>320</v>
      </c>
      <c r="AZ504" s="395">
        <v>-8.0459770114942541E-2</v>
      </c>
      <c r="BA504" s="142">
        <v>306</v>
      </c>
      <c r="BB504" s="395">
        <v>-6.9908814589665691E-2</v>
      </c>
    </row>
    <row r="505" spans="1:54" s="4" customFormat="1" hidden="1" outlineLevel="1" x14ac:dyDescent="0.25">
      <c r="A505" s="1"/>
      <c r="B505" s="53" t="s">
        <v>83</v>
      </c>
      <c r="C505" s="142">
        <v>76392</v>
      </c>
      <c r="D505" s="395">
        <v>-1.143951550287281E-2</v>
      </c>
      <c r="E505" s="142">
        <v>45466</v>
      </c>
      <c r="F505" s="395">
        <v>-9.3508254246750133E-2</v>
      </c>
      <c r="G505" s="142">
        <v>30926</v>
      </c>
      <c r="H505" s="395">
        <v>0.14033923303834817</v>
      </c>
      <c r="I505" s="142"/>
      <c r="J505" s="150" t="s">
        <v>90</v>
      </c>
      <c r="K505" s="142"/>
      <c r="L505" s="150" t="s">
        <v>90</v>
      </c>
      <c r="M505" s="142"/>
      <c r="N505" s="150"/>
      <c r="O505" s="142"/>
      <c r="P505" s="150" t="s">
        <v>90</v>
      </c>
      <c r="Q505" s="142">
        <v>22492</v>
      </c>
      <c r="R505" s="395">
        <v>-0.12284533187738866</v>
      </c>
      <c r="S505" s="142">
        <v>9018</v>
      </c>
      <c r="T505" s="395">
        <v>0.10474090407938252</v>
      </c>
      <c r="U505" s="142">
        <v>2195</v>
      </c>
      <c r="V505" s="395">
        <v>0.1227621483375958</v>
      </c>
      <c r="W505" s="142">
        <v>2559</v>
      </c>
      <c r="X505" s="395">
        <v>-8.443649373881934E-2</v>
      </c>
      <c r="Y505" s="142">
        <v>4776</v>
      </c>
      <c r="Z505" s="395">
        <v>-0.11342119918321891</v>
      </c>
      <c r="AA505" s="142"/>
      <c r="AB505" s="395" t="s">
        <v>90</v>
      </c>
      <c r="AC505" s="142">
        <v>935</v>
      </c>
      <c r="AD505" s="395">
        <v>4.4692737430167551E-2</v>
      </c>
      <c r="AE505" s="142">
        <v>36</v>
      </c>
      <c r="AF505" s="395">
        <v>-0.95306388526727515</v>
      </c>
      <c r="AG505" s="142">
        <v>33</v>
      </c>
      <c r="AH505" s="395">
        <v>-0.86799999999999999</v>
      </c>
      <c r="AI505" s="142">
        <v>26</v>
      </c>
      <c r="AJ505" s="395">
        <v>-0.64383561643835618</v>
      </c>
      <c r="AK505" s="142">
        <v>1136</v>
      </c>
      <c r="AL505" s="395">
        <v>-7.866991078669916E-2</v>
      </c>
      <c r="AM505" s="142">
        <v>346</v>
      </c>
      <c r="AN505" s="395">
        <v>-0.23111111111111116</v>
      </c>
      <c r="AO505" s="142">
        <v>373</v>
      </c>
      <c r="AP505" s="395">
        <v>-0.17660044150110377</v>
      </c>
      <c r="AQ505" s="142"/>
      <c r="AR505" s="395" t="s">
        <v>90</v>
      </c>
      <c r="AS505" s="142"/>
      <c r="AT505" s="395" t="s">
        <v>90</v>
      </c>
      <c r="AU505" s="142">
        <v>804</v>
      </c>
      <c r="AV505" s="395">
        <v>-0.30689655172413788</v>
      </c>
      <c r="AW505" s="142">
        <v>183</v>
      </c>
      <c r="AX505" s="395">
        <v>-0.37542662116040959</v>
      </c>
      <c r="AY505" s="142">
        <v>267</v>
      </c>
      <c r="AZ505" s="395">
        <v>-0.12745098039215685</v>
      </c>
      <c r="BA505" s="142">
        <v>263</v>
      </c>
      <c r="BB505" s="395">
        <v>-8.0419580419580416E-2</v>
      </c>
    </row>
    <row r="506" spans="1:54" s="4" customFormat="1" hidden="1" outlineLevel="1" x14ac:dyDescent="0.25">
      <c r="A506" s="1"/>
      <c r="B506" s="53" t="s">
        <v>84</v>
      </c>
      <c r="C506" s="142">
        <v>106707</v>
      </c>
      <c r="D506" s="395">
        <v>-9.4498612560780071E-2</v>
      </c>
      <c r="E506" s="142">
        <v>59879</v>
      </c>
      <c r="F506" s="395">
        <v>-0.15806864357925221</v>
      </c>
      <c r="G506" s="142">
        <v>46828</v>
      </c>
      <c r="H506" s="395">
        <v>2.2687384957835732E-3</v>
      </c>
      <c r="I506" s="142"/>
      <c r="J506" s="150" t="s">
        <v>90</v>
      </c>
      <c r="K506" s="142"/>
      <c r="L506" s="150" t="s">
        <v>90</v>
      </c>
      <c r="M506" s="142"/>
      <c r="N506" s="150"/>
      <c r="O506" s="142"/>
      <c r="P506" s="150" t="s">
        <v>90</v>
      </c>
      <c r="Q506" s="142">
        <v>30045</v>
      </c>
      <c r="R506" s="395">
        <v>9.5426900977790829E-3</v>
      </c>
      <c r="S506" s="142">
        <v>10044</v>
      </c>
      <c r="T506" s="395">
        <v>-0.23445121951219516</v>
      </c>
      <c r="U506" s="142">
        <v>2441</v>
      </c>
      <c r="V506" s="395">
        <v>-0.55252062328139329</v>
      </c>
      <c r="W506" s="142">
        <v>6547</v>
      </c>
      <c r="X506" s="395">
        <v>7.0470896010464301E-2</v>
      </c>
      <c r="Y506" s="142">
        <v>5899</v>
      </c>
      <c r="Z506" s="395">
        <v>-0.26765983860955933</v>
      </c>
      <c r="AA506" s="142"/>
      <c r="AB506" s="395" t="s">
        <v>90</v>
      </c>
      <c r="AC506" s="142">
        <v>901</v>
      </c>
      <c r="AD506" s="395">
        <v>-0.18090909090909091</v>
      </c>
      <c r="AE506" s="142">
        <v>48</v>
      </c>
      <c r="AF506" s="395">
        <v>-0.30434782608695654</v>
      </c>
      <c r="AG506" s="142">
        <v>41</v>
      </c>
      <c r="AH506" s="395">
        <v>-0.98180204172214824</v>
      </c>
      <c r="AI506" s="142">
        <v>40</v>
      </c>
      <c r="AJ506" s="395">
        <v>-4.7619047619047672E-2</v>
      </c>
      <c r="AK506" s="142">
        <v>584</v>
      </c>
      <c r="AL506" s="395">
        <v>-8.0314960629921273E-2</v>
      </c>
      <c r="AM506" s="142">
        <v>347</v>
      </c>
      <c r="AN506" s="395">
        <v>-0.45440251572327039</v>
      </c>
      <c r="AO506" s="142">
        <v>578</v>
      </c>
      <c r="AP506" s="395">
        <v>-0.49164467897977138</v>
      </c>
      <c r="AQ506" s="142"/>
      <c r="AR506" s="395" t="s">
        <v>90</v>
      </c>
      <c r="AS506" s="142"/>
      <c r="AT506" s="395" t="s">
        <v>90</v>
      </c>
      <c r="AU506" s="142">
        <v>1412</v>
      </c>
      <c r="AV506" s="395">
        <v>-7.2273324572930342E-2</v>
      </c>
      <c r="AW506" s="142">
        <v>220</v>
      </c>
      <c r="AX506" s="395">
        <v>-0.4907407407407407</v>
      </c>
      <c r="AY506" s="142">
        <v>327</v>
      </c>
      <c r="AZ506" s="395">
        <v>-0.11382113821138207</v>
      </c>
      <c r="BA506" s="142">
        <v>382</v>
      </c>
      <c r="BB506" s="395">
        <v>-7.7922077922077948E-3</v>
      </c>
    </row>
    <row r="507" spans="1:54" s="4" customFormat="1" hidden="1" outlineLevel="1" x14ac:dyDescent="0.25">
      <c r="A507" s="1"/>
      <c r="B507" s="53" t="s">
        <v>85</v>
      </c>
      <c r="C507" s="142">
        <v>114772</v>
      </c>
      <c r="D507" s="395">
        <v>-0.11710450401938532</v>
      </c>
      <c r="E507" s="142">
        <v>61271</v>
      </c>
      <c r="F507" s="395">
        <v>-0.16692500135965627</v>
      </c>
      <c r="G507" s="142">
        <v>53501</v>
      </c>
      <c r="H507" s="395">
        <v>-5.2190550427834936E-2</v>
      </c>
      <c r="I507" s="142"/>
      <c r="J507" s="150" t="s">
        <v>90</v>
      </c>
      <c r="K507" s="142"/>
      <c r="L507" s="150" t="s">
        <v>90</v>
      </c>
      <c r="M507" s="142"/>
      <c r="N507" s="150"/>
      <c r="O507" s="142"/>
      <c r="P507" s="150" t="s">
        <v>90</v>
      </c>
      <c r="Q507" s="142">
        <v>31427</v>
      </c>
      <c r="R507" s="395">
        <v>-6.1740558292282421E-2</v>
      </c>
      <c r="S507" s="142">
        <v>10733</v>
      </c>
      <c r="T507" s="395">
        <v>-0.20058096231193212</v>
      </c>
      <c r="U507" s="142">
        <v>2359</v>
      </c>
      <c r="V507" s="395">
        <v>-0.60976013234077753</v>
      </c>
      <c r="W507" s="142">
        <v>4194</v>
      </c>
      <c r="X507" s="395">
        <v>-0.20957406709385606</v>
      </c>
      <c r="Y507" s="142">
        <v>7606</v>
      </c>
      <c r="Z507" s="395">
        <v>-6.9199634417025369E-3</v>
      </c>
      <c r="AA507" s="142"/>
      <c r="AB507" s="395" t="s">
        <v>90</v>
      </c>
      <c r="AC507" s="142">
        <v>1119</v>
      </c>
      <c r="AD507" s="395">
        <v>-0.40288153681963712</v>
      </c>
      <c r="AE507" s="142">
        <v>31</v>
      </c>
      <c r="AF507" s="395">
        <v>-0.48333333333333328</v>
      </c>
      <c r="AG507" s="142">
        <v>8</v>
      </c>
      <c r="AH507" s="395">
        <v>-0.97368421052631582</v>
      </c>
      <c r="AI507" s="142">
        <v>39</v>
      </c>
      <c r="AJ507" s="395">
        <v>1.4375</v>
      </c>
      <c r="AK507" s="142">
        <v>644</v>
      </c>
      <c r="AL507" s="395">
        <v>-8.5227272727272707E-2</v>
      </c>
      <c r="AM507" s="142">
        <v>340</v>
      </c>
      <c r="AN507" s="395">
        <v>-0.41480206540447506</v>
      </c>
      <c r="AO507" s="142">
        <v>393</v>
      </c>
      <c r="AP507" s="395">
        <v>-0.69200626959247646</v>
      </c>
      <c r="AQ507" s="142"/>
      <c r="AR507" s="395" t="s">
        <v>90</v>
      </c>
      <c r="AS507" s="142"/>
      <c r="AT507" s="395" t="s">
        <v>90</v>
      </c>
      <c r="AU507" s="142">
        <v>1398</v>
      </c>
      <c r="AV507" s="395">
        <v>-0.11686670878079597</v>
      </c>
      <c r="AW507" s="142">
        <v>171</v>
      </c>
      <c r="AX507" s="395">
        <v>-0.25</v>
      </c>
      <c r="AY507" s="142">
        <v>416</v>
      </c>
      <c r="AZ507" s="395">
        <v>-0.23948811700182815</v>
      </c>
      <c r="BA507" s="142">
        <v>365</v>
      </c>
      <c r="BB507" s="395">
        <v>-2.6666666666666616E-2</v>
      </c>
    </row>
    <row r="508" spans="1:54" s="4" customFormat="1" hidden="1" outlineLevel="1" x14ac:dyDescent="0.25">
      <c r="A508" s="1"/>
      <c r="B508" s="53" t="s">
        <v>86</v>
      </c>
      <c r="C508" s="142">
        <v>105990</v>
      </c>
      <c r="D508" s="395">
        <v>-3.843885799305069E-2</v>
      </c>
      <c r="E508" s="142">
        <v>62645</v>
      </c>
      <c r="F508" s="395">
        <v>-4.3485563342647304E-2</v>
      </c>
      <c r="G508" s="142">
        <v>43345</v>
      </c>
      <c r="H508" s="395">
        <v>-3.1050207895560455E-2</v>
      </c>
      <c r="I508" s="142"/>
      <c r="J508" s="150" t="s">
        <v>90</v>
      </c>
      <c r="K508" s="142"/>
      <c r="L508" s="150" t="s">
        <v>90</v>
      </c>
      <c r="M508" s="142"/>
      <c r="N508" s="150"/>
      <c r="O508" s="142"/>
      <c r="P508" s="150" t="s">
        <v>90</v>
      </c>
      <c r="Q508" s="142">
        <v>33202</v>
      </c>
      <c r="R508" s="395">
        <v>0.20136049498860231</v>
      </c>
      <c r="S508" s="142">
        <v>10378</v>
      </c>
      <c r="T508" s="395">
        <v>-0.19854815043632712</v>
      </c>
      <c r="U508" s="142">
        <v>3713</v>
      </c>
      <c r="V508" s="395">
        <v>-0.37312172885362149</v>
      </c>
      <c r="W508" s="142">
        <v>4302</v>
      </c>
      <c r="X508" s="395">
        <v>0.44459368703828073</v>
      </c>
      <c r="Y508" s="142">
        <v>6271</v>
      </c>
      <c r="Z508" s="395">
        <v>-4.1571144734831145E-2</v>
      </c>
      <c r="AA508" s="142"/>
      <c r="AB508" s="395" t="s">
        <v>90</v>
      </c>
      <c r="AC508" s="142">
        <v>775</v>
      </c>
      <c r="AD508" s="395">
        <v>-0.45306986591390264</v>
      </c>
      <c r="AE508" s="142">
        <v>78</v>
      </c>
      <c r="AF508" s="395">
        <v>-0.93133802816901412</v>
      </c>
      <c r="AG508" s="142">
        <v>141</v>
      </c>
      <c r="AH508" s="395">
        <v>-0.87609841827768009</v>
      </c>
      <c r="AI508" s="142">
        <v>5</v>
      </c>
      <c r="AJ508" s="395">
        <v>-0.79166666666666663</v>
      </c>
      <c r="AK508" s="142">
        <v>761</v>
      </c>
      <c r="AL508" s="395">
        <v>-0.50293925538863493</v>
      </c>
      <c r="AM508" s="142">
        <v>467</v>
      </c>
      <c r="AN508" s="395">
        <v>-8.7890625E-2</v>
      </c>
      <c r="AO508" s="142">
        <v>474</v>
      </c>
      <c r="AP508" s="395">
        <v>-0.62735849056603776</v>
      </c>
      <c r="AQ508" s="142"/>
      <c r="AR508" s="395" t="s">
        <v>90</v>
      </c>
      <c r="AS508" s="142"/>
      <c r="AT508" s="395" t="s">
        <v>90</v>
      </c>
      <c r="AU508" s="142">
        <v>1040</v>
      </c>
      <c r="AV508" s="395">
        <v>-0.11035072711719418</v>
      </c>
      <c r="AW508" s="142">
        <v>150</v>
      </c>
      <c r="AX508" s="395">
        <v>-0.52380952380952384</v>
      </c>
      <c r="AY508" s="142">
        <v>452</v>
      </c>
      <c r="AZ508" s="395">
        <v>-4.4397463002114113E-2</v>
      </c>
      <c r="BA508" s="142">
        <v>408</v>
      </c>
      <c r="BB508" s="395">
        <v>0.15909090909090917</v>
      </c>
    </row>
    <row r="509" spans="1:54" s="4" customFormat="1" hidden="1" outlineLevel="1" x14ac:dyDescent="0.25">
      <c r="A509" s="1"/>
      <c r="B509" s="53" t="s">
        <v>87</v>
      </c>
      <c r="C509" s="142">
        <v>109085</v>
      </c>
      <c r="D509" s="395">
        <v>-9.8426368249665219E-2</v>
      </c>
      <c r="E509" s="142">
        <v>73318</v>
      </c>
      <c r="F509" s="395">
        <v>-0.17213734855413665</v>
      </c>
      <c r="G509" s="142">
        <v>35767</v>
      </c>
      <c r="H509" s="395">
        <v>0.10286454318399052</v>
      </c>
      <c r="I509" s="142"/>
      <c r="J509" s="150" t="s">
        <v>90</v>
      </c>
      <c r="K509" s="142"/>
      <c r="L509" s="150" t="s">
        <v>90</v>
      </c>
      <c r="M509" s="142"/>
      <c r="N509" s="150"/>
      <c r="O509" s="142"/>
      <c r="P509" s="150" t="s">
        <v>90</v>
      </c>
      <c r="Q509" s="142">
        <v>32336</v>
      </c>
      <c r="R509" s="395">
        <v>1.1100340827366217E-2</v>
      </c>
      <c r="S509" s="142">
        <v>12187</v>
      </c>
      <c r="T509" s="395">
        <v>-0.22632046724225496</v>
      </c>
      <c r="U509" s="142">
        <v>1908</v>
      </c>
      <c r="V509" s="395">
        <v>-0.74223182923534181</v>
      </c>
      <c r="W509" s="142">
        <v>2824</v>
      </c>
      <c r="X509" s="395">
        <v>-8.3414475819539091E-2</v>
      </c>
      <c r="Y509" s="142">
        <v>6287</v>
      </c>
      <c r="Z509" s="395">
        <v>-0.11413273214034103</v>
      </c>
      <c r="AA509" s="142"/>
      <c r="AB509" s="395" t="s">
        <v>90</v>
      </c>
      <c r="AC509" s="142">
        <v>1209</v>
      </c>
      <c r="AD509" s="395">
        <v>-0.19986763732627399</v>
      </c>
      <c r="AE509" s="142">
        <v>7055</v>
      </c>
      <c r="AF509" s="395">
        <v>-9.131890777949514E-2</v>
      </c>
      <c r="AG509" s="142">
        <v>1215</v>
      </c>
      <c r="AH509" s="395">
        <v>-0.63871543264942021</v>
      </c>
      <c r="AI509" s="142">
        <v>1963</v>
      </c>
      <c r="AJ509" s="395">
        <v>0.74644128113878994</v>
      </c>
      <c r="AK509" s="142">
        <v>3307</v>
      </c>
      <c r="AL509" s="395">
        <v>-0.25568309700652714</v>
      </c>
      <c r="AM509" s="142">
        <v>523</v>
      </c>
      <c r="AN509" s="395">
        <v>-0.27762430939226523</v>
      </c>
      <c r="AO509" s="142">
        <v>638</v>
      </c>
      <c r="AP509" s="395">
        <v>-0.67465578786333502</v>
      </c>
      <c r="AQ509" s="142"/>
      <c r="AR509" s="395" t="s">
        <v>90</v>
      </c>
      <c r="AS509" s="142"/>
      <c r="AT509" s="395" t="s">
        <v>90</v>
      </c>
      <c r="AU509" s="142">
        <v>993</v>
      </c>
      <c r="AV509" s="395">
        <v>-0.14470284237726094</v>
      </c>
      <c r="AW509" s="142">
        <v>244</v>
      </c>
      <c r="AX509" s="395">
        <v>-0.30285714285714282</v>
      </c>
      <c r="AY509" s="142">
        <v>300</v>
      </c>
      <c r="AZ509" s="395">
        <v>-0.14040114613180521</v>
      </c>
      <c r="BA509" s="142">
        <v>278</v>
      </c>
      <c r="BB509" s="395">
        <v>-0.16012084592145015</v>
      </c>
    </row>
    <row r="510" spans="1:54" s="4" customFormat="1" hidden="1" outlineLevel="1" x14ac:dyDescent="0.25">
      <c r="A510" s="1"/>
      <c r="B510" s="53" t="s">
        <v>88</v>
      </c>
      <c r="C510" s="142">
        <v>103462</v>
      </c>
      <c r="D510" s="395">
        <v>-0.19571199800991934</v>
      </c>
      <c r="E510" s="142">
        <v>79696</v>
      </c>
      <c r="F510" s="395">
        <v>-0.24321757874445682</v>
      </c>
      <c r="G510" s="142">
        <v>23766</v>
      </c>
      <c r="H510" s="395">
        <v>1.8732050237901365E-2</v>
      </c>
      <c r="I510" s="142"/>
      <c r="J510" s="150" t="s">
        <v>90</v>
      </c>
      <c r="K510" s="142"/>
      <c r="L510" s="150" t="s">
        <v>90</v>
      </c>
      <c r="M510" s="142"/>
      <c r="N510" s="150"/>
      <c r="O510" s="142"/>
      <c r="P510" s="150" t="s">
        <v>90</v>
      </c>
      <c r="Q510" s="142">
        <v>23697</v>
      </c>
      <c r="R510" s="395">
        <v>-0.25782204265714559</v>
      </c>
      <c r="S510" s="142">
        <v>18143</v>
      </c>
      <c r="T510" s="395">
        <v>-0.26576284904896808</v>
      </c>
      <c r="U510" s="142">
        <v>2272</v>
      </c>
      <c r="V510" s="395">
        <v>-0.5238893545683152</v>
      </c>
      <c r="W510" s="142">
        <v>2767</v>
      </c>
      <c r="X510" s="395">
        <v>-0.21257825839499145</v>
      </c>
      <c r="Y510" s="142">
        <v>3981</v>
      </c>
      <c r="Z510" s="395">
        <v>-0.15099168266154828</v>
      </c>
      <c r="AA510" s="142"/>
      <c r="AB510" s="395" t="s">
        <v>90</v>
      </c>
      <c r="AC510" s="142">
        <v>979</v>
      </c>
      <c r="AD510" s="395">
        <v>-7.2037914691943095E-2</v>
      </c>
      <c r="AE510" s="142">
        <v>10661</v>
      </c>
      <c r="AF510" s="395">
        <v>-0.11217521652231843</v>
      </c>
      <c r="AG510" s="142">
        <v>2290</v>
      </c>
      <c r="AH510" s="395">
        <v>-0.24096784885647993</v>
      </c>
      <c r="AI510" s="142">
        <v>5628</v>
      </c>
      <c r="AJ510" s="395">
        <v>4.1836356904850103E-2</v>
      </c>
      <c r="AK510" s="142">
        <v>5824</v>
      </c>
      <c r="AL510" s="395">
        <v>-0.33485609867519417</v>
      </c>
      <c r="AM510" s="142">
        <v>515</v>
      </c>
      <c r="AN510" s="395">
        <v>-0.41410693970420931</v>
      </c>
      <c r="AO510" s="142">
        <v>1174</v>
      </c>
      <c r="AP510" s="395">
        <v>-0.52062066149448749</v>
      </c>
      <c r="AQ510" s="142"/>
      <c r="AR510" s="395" t="s">
        <v>90</v>
      </c>
      <c r="AS510" s="142"/>
      <c r="AT510" s="395" t="s">
        <v>90</v>
      </c>
      <c r="AU510" s="142">
        <v>893</v>
      </c>
      <c r="AV510" s="395">
        <v>-0.1591337099811676</v>
      </c>
      <c r="AW510" s="142">
        <v>269</v>
      </c>
      <c r="AX510" s="395">
        <v>-0.25895316804407709</v>
      </c>
      <c r="AY510" s="142">
        <v>273</v>
      </c>
      <c r="AZ510" s="395">
        <v>0.3787878787878789</v>
      </c>
      <c r="BA510" s="142">
        <v>246</v>
      </c>
      <c r="BB510" s="395">
        <v>-0.26567164179104474</v>
      </c>
    </row>
    <row r="511" spans="1:54" s="4" customFormat="1" hidden="1" outlineLevel="1" x14ac:dyDescent="0.25">
      <c r="A511" s="1"/>
      <c r="B511" s="53" t="s">
        <v>89</v>
      </c>
      <c r="C511" s="142">
        <v>106915</v>
      </c>
      <c r="D511" s="395">
        <v>-0.17369966767138112</v>
      </c>
      <c r="E511" s="142">
        <v>83126</v>
      </c>
      <c r="F511" s="395">
        <v>-0.20867802031471627</v>
      </c>
      <c r="G511" s="142">
        <v>23789</v>
      </c>
      <c r="H511" s="395">
        <v>-2.2758082405619717E-2</v>
      </c>
      <c r="I511" s="142"/>
      <c r="J511" s="150" t="s">
        <v>90</v>
      </c>
      <c r="K511" s="142"/>
      <c r="L511" s="150" t="s">
        <v>90</v>
      </c>
      <c r="M511" s="142"/>
      <c r="N511" s="150"/>
      <c r="O511" s="142"/>
      <c r="P511" s="150" t="s">
        <v>90</v>
      </c>
      <c r="Q511" s="142">
        <v>21385</v>
      </c>
      <c r="R511" s="395">
        <v>-0.24434628975265016</v>
      </c>
      <c r="S511" s="142">
        <v>17613</v>
      </c>
      <c r="T511" s="395">
        <v>-0.3226029768085843</v>
      </c>
      <c r="U511" s="142">
        <v>4697</v>
      </c>
      <c r="V511" s="395">
        <v>-1.7158401339192331E-2</v>
      </c>
      <c r="W511" s="142">
        <v>3330</v>
      </c>
      <c r="X511" s="395">
        <v>-0.10531972058033312</v>
      </c>
      <c r="Y511" s="142">
        <v>3220</v>
      </c>
      <c r="Z511" s="395">
        <v>-0.20237800346792167</v>
      </c>
      <c r="AA511" s="142"/>
      <c r="AB511" s="395" t="s">
        <v>90</v>
      </c>
      <c r="AC511" s="142">
        <v>1617</v>
      </c>
      <c r="AD511" s="395">
        <v>6.8737607402511669E-2</v>
      </c>
      <c r="AE511" s="142">
        <v>12413</v>
      </c>
      <c r="AF511" s="395">
        <v>-0.12510572314632085</v>
      </c>
      <c r="AG511" s="142">
        <v>2338</v>
      </c>
      <c r="AH511" s="395">
        <v>-0.28588882101405011</v>
      </c>
      <c r="AI511" s="142">
        <v>7259</v>
      </c>
      <c r="AJ511" s="395">
        <v>0.11814540973505849</v>
      </c>
      <c r="AK511" s="142">
        <v>5429</v>
      </c>
      <c r="AL511" s="395">
        <v>-0.33057953144266339</v>
      </c>
      <c r="AM511" s="142">
        <v>583</v>
      </c>
      <c r="AN511" s="395">
        <v>-0.33599088838268798</v>
      </c>
      <c r="AO511" s="142">
        <v>1109</v>
      </c>
      <c r="AP511" s="395">
        <v>-0.15408085430968721</v>
      </c>
      <c r="AQ511" s="142"/>
      <c r="AR511" s="395" t="s">
        <v>90</v>
      </c>
      <c r="AS511" s="142"/>
      <c r="AT511" s="395" t="s">
        <v>90</v>
      </c>
      <c r="AU511" s="142">
        <v>1142</v>
      </c>
      <c r="AV511" s="395">
        <v>-0.2481895984200132</v>
      </c>
      <c r="AW511" s="142">
        <v>318</v>
      </c>
      <c r="AX511" s="395">
        <v>-3.1347962382445305E-3</v>
      </c>
      <c r="AY511" s="142">
        <v>235</v>
      </c>
      <c r="AZ511" s="395">
        <v>3.0701754385964897E-2</v>
      </c>
      <c r="BA511" s="142">
        <v>337</v>
      </c>
      <c r="BB511" s="395">
        <v>0.17421602787456436</v>
      </c>
    </row>
    <row r="512" spans="1:54" s="4" customFormat="1" ht="15.75" collapsed="1" x14ac:dyDescent="0.25">
      <c r="A512" s="390"/>
      <c r="B512" s="65">
        <v>1979</v>
      </c>
      <c r="C512" s="66">
        <v>1322861</v>
      </c>
      <c r="D512" s="151">
        <v>-2.0382335408050345E-2</v>
      </c>
      <c r="E512" s="66">
        <v>948299</v>
      </c>
      <c r="F512" s="151">
        <v>-3.1210125361521568E-2</v>
      </c>
      <c r="G512" s="66">
        <v>374562</v>
      </c>
      <c r="H512" s="151">
        <v>8.1445674174238647E-3</v>
      </c>
      <c r="I512" s="66"/>
      <c r="J512" s="151" t="s">
        <v>90</v>
      </c>
      <c r="K512" s="66"/>
      <c r="L512" s="151" t="s">
        <v>90</v>
      </c>
      <c r="M512" s="66"/>
      <c r="N512" s="151"/>
      <c r="O512" s="66"/>
      <c r="P512" s="151" t="s">
        <v>90</v>
      </c>
      <c r="Q512" s="66">
        <v>333132</v>
      </c>
      <c r="R512" s="151">
        <v>5.2586345812966728E-2</v>
      </c>
      <c r="S512" s="66">
        <v>189743</v>
      </c>
      <c r="T512" s="151">
        <v>-9.4314135425914825E-2</v>
      </c>
      <c r="U512" s="66">
        <v>41680</v>
      </c>
      <c r="V512" s="151">
        <v>-0.2443662865534183</v>
      </c>
      <c r="W512" s="66">
        <v>49841</v>
      </c>
      <c r="X512" s="151">
        <v>6.5297311161458538E-2</v>
      </c>
      <c r="Y512" s="66">
        <v>86517</v>
      </c>
      <c r="Z512" s="151">
        <v>-1.8012803050939774E-2</v>
      </c>
      <c r="AA512" s="66"/>
      <c r="AB512" s="151" t="s">
        <v>90</v>
      </c>
      <c r="AC512" s="66">
        <v>12290</v>
      </c>
      <c r="AD512" s="151">
        <v>-0.16683614670191849</v>
      </c>
      <c r="AE512" s="66">
        <v>83399</v>
      </c>
      <c r="AF512" s="151">
        <v>-3.048270256054697E-3</v>
      </c>
      <c r="AG512" s="66">
        <v>18885</v>
      </c>
      <c r="AH512" s="151">
        <v>-0.332284411130361</v>
      </c>
      <c r="AI512" s="66">
        <v>35959</v>
      </c>
      <c r="AJ512" s="151">
        <v>0.16082900216289508</v>
      </c>
      <c r="AK512" s="66">
        <v>51096</v>
      </c>
      <c r="AL512" s="151">
        <v>1.3467679552531919E-2</v>
      </c>
      <c r="AM512" s="66">
        <v>7625</v>
      </c>
      <c r="AN512" s="151">
        <v>-0.15624654199402455</v>
      </c>
      <c r="AO512" s="66">
        <v>10317</v>
      </c>
      <c r="AP512" s="151">
        <v>-0.31851509346720386</v>
      </c>
      <c r="AQ512" s="66"/>
      <c r="AR512" s="151" t="s">
        <v>90</v>
      </c>
      <c r="AS512" s="66"/>
      <c r="AT512" s="151" t="s">
        <v>90</v>
      </c>
      <c r="AU512" s="66">
        <v>15152</v>
      </c>
      <c r="AV512" s="151">
        <v>0.16535917551145984</v>
      </c>
      <c r="AW512" s="66">
        <v>4515</v>
      </c>
      <c r="AX512" s="151">
        <v>-0.27177419354838706</v>
      </c>
      <c r="AY512" s="66">
        <v>3694</v>
      </c>
      <c r="AZ512" s="151">
        <v>-5.7172026544155208E-2</v>
      </c>
      <c r="BA512" s="66">
        <v>3597</v>
      </c>
      <c r="BB512" s="151">
        <v>-0.10722263588979897</v>
      </c>
    </row>
    <row r="513" spans="1:54" s="4" customFormat="1" hidden="1" outlineLevel="1" x14ac:dyDescent="0.25">
      <c r="A513" s="1"/>
      <c r="B513" s="53" t="s">
        <v>78</v>
      </c>
      <c r="C513" s="142">
        <v>123369</v>
      </c>
      <c r="D513" s="395" t="s">
        <v>90</v>
      </c>
      <c r="E513" s="142">
        <v>103052</v>
      </c>
      <c r="F513" s="395" t="s">
        <v>90</v>
      </c>
      <c r="G513" s="142">
        <v>20317</v>
      </c>
      <c r="H513" s="395" t="s">
        <v>90</v>
      </c>
      <c r="I513" s="142"/>
      <c r="J513" s="150" t="s">
        <v>90</v>
      </c>
      <c r="K513" s="142"/>
      <c r="L513" s="150" t="s">
        <v>90</v>
      </c>
      <c r="M513" s="142"/>
      <c r="N513" s="150"/>
      <c r="O513" s="142"/>
      <c r="P513" s="150" t="s">
        <v>90</v>
      </c>
      <c r="Q513" s="142">
        <v>19854</v>
      </c>
      <c r="R513" s="395" t="s">
        <v>90</v>
      </c>
      <c r="S513" s="142">
        <v>24034</v>
      </c>
      <c r="T513" s="395" t="s">
        <v>90</v>
      </c>
      <c r="U513" s="142">
        <v>5132</v>
      </c>
      <c r="V513" s="395" t="s">
        <v>90</v>
      </c>
      <c r="W513" s="142">
        <v>5123</v>
      </c>
      <c r="X513" s="395" t="s">
        <v>90</v>
      </c>
      <c r="Y513" s="142">
        <v>6555</v>
      </c>
      <c r="Z513" s="395" t="s">
        <v>90</v>
      </c>
      <c r="AA513" s="142"/>
      <c r="AB513" s="395" t="s">
        <v>90</v>
      </c>
      <c r="AC513" s="142">
        <v>1107</v>
      </c>
      <c r="AD513" s="395" t="s">
        <v>90</v>
      </c>
      <c r="AE513" s="142">
        <v>16020</v>
      </c>
      <c r="AF513" s="395" t="s">
        <v>90</v>
      </c>
      <c r="AG513" s="142">
        <v>5144</v>
      </c>
      <c r="AH513" s="395" t="s">
        <v>90</v>
      </c>
      <c r="AI513" s="142">
        <v>6084</v>
      </c>
      <c r="AJ513" s="395" t="s">
        <v>90</v>
      </c>
      <c r="AK513" s="142">
        <v>7878</v>
      </c>
      <c r="AL513" s="395" t="s">
        <v>90</v>
      </c>
      <c r="AM513" s="142">
        <v>1338</v>
      </c>
      <c r="AN513" s="395" t="s">
        <v>90</v>
      </c>
      <c r="AO513" s="142">
        <v>1353</v>
      </c>
      <c r="AP513" s="395" t="s">
        <v>90</v>
      </c>
      <c r="AQ513" s="142"/>
      <c r="AR513" s="395" t="s">
        <v>90</v>
      </c>
      <c r="AS513" s="142"/>
      <c r="AT513" s="395" t="s">
        <v>90</v>
      </c>
      <c r="AU513" s="142">
        <v>1056</v>
      </c>
      <c r="AV513" s="395" t="s">
        <v>90</v>
      </c>
      <c r="AW513" s="142">
        <v>1401</v>
      </c>
      <c r="AX513" s="395" t="s">
        <v>90</v>
      </c>
      <c r="AY513" s="142">
        <v>274</v>
      </c>
      <c r="AZ513" s="395" t="s">
        <v>90</v>
      </c>
      <c r="BA513" s="142">
        <v>295</v>
      </c>
      <c r="BB513" s="395" t="s">
        <v>90</v>
      </c>
    </row>
    <row r="514" spans="1:54" s="4" customFormat="1" hidden="1" outlineLevel="1" x14ac:dyDescent="0.25">
      <c r="A514" s="1"/>
      <c r="B514" s="53" t="s">
        <v>79</v>
      </c>
      <c r="C514" s="142">
        <v>113915</v>
      </c>
      <c r="D514" s="395" t="s">
        <v>90</v>
      </c>
      <c r="E514" s="142">
        <v>94949</v>
      </c>
      <c r="F514" s="395" t="s">
        <v>90</v>
      </c>
      <c r="G514" s="142">
        <v>18966</v>
      </c>
      <c r="H514" s="395" t="s">
        <v>90</v>
      </c>
      <c r="I514" s="142"/>
      <c r="J514" s="150" t="s">
        <v>90</v>
      </c>
      <c r="K514" s="142"/>
      <c r="L514" s="150" t="s">
        <v>90</v>
      </c>
      <c r="M514" s="142"/>
      <c r="N514" s="150"/>
      <c r="O514" s="142"/>
      <c r="P514" s="150" t="s">
        <v>90</v>
      </c>
      <c r="Q514" s="142">
        <v>20112</v>
      </c>
      <c r="R514" s="395" t="s">
        <v>90</v>
      </c>
      <c r="S514" s="142">
        <v>21140</v>
      </c>
      <c r="T514" s="395" t="s">
        <v>90</v>
      </c>
      <c r="U514" s="142">
        <v>4267</v>
      </c>
      <c r="V514" s="395" t="s">
        <v>90</v>
      </c>
      <c r="W514" s="142">
        <v>4369</v>
      </c>
      <c r="X514" s="395" t="s">
        <v>90</v>
      </c>
      <c r="Y514" s="142">
        <v>9918</v>
      </c>
      <c r="Z514" s="395" t="s">
        <v>90</v>
      </c>
      <c r="AA514" s="142"/>
      <c r="AB514" s="395" t="s">
        <v>90</v>
      </c>
      <c r="AC514" s="142">
        <v>1100</v>
      </c>
      <c r="AD514" s="395" t="s">
        <v>90</v>
      </c>
      <c r="AE514" s="142">
        <v>12759</v>
      </c>
      <c r="AF514" s="395" t="s">
        <v>90</v>
      </c>
      <c r="AG514" s="142">
        <v>4369</v>
      </c>
      <c r="AH514" s="395" t="s">
        <v>90</v>
      </c>
      <c r="AI514" s="142">
        <v>5062</v>
      </c>
      <c r="AJ514" s="395" t="s">
        <v>90</v>
      </c>
      <c r="AK514" s="142">
        <v>6543</v>
      </c>
      <c r="AL514" s="395" t="s">
        <v>90</v>
      </c>
      <c r="AM514" s="142">
        <v>1047</v>
      </c>
      <c r="AN514" s="395" t="s">
        <v>90</v>
      </c>
      <c r="AO514" s="142">
        <v>1453</v>
      </c>
      <c r="AP514" s="395" t="s">
        <v>90</v>
      </c>
      <c r="AQ514" s="142"/>
      <c r="AR514" s="395" t="s">
        <v>90</v>
      </c>
      <c r="AS514" s="142"/>
      <c r="AT514" s="395" t="s">
        <v>90</v>
      </c>
      <c r="AU514" s="142">
        <v>716</v>
      </c>
      <c r="AV514" s="395" t="s">
        <v>90</v>
      </c>
      <c r="AW514" s="142">
        <v>827</v>
      </c>
      <c r="AX514" s="395" t="s">
        <v>90</v>
      </c>
      <c r="AY514" s="142">
        <v>243</v>
      </c>
      <c r="AZ514" s="395" t="s">
        <v>90</v>
      </c>
      <c r="BA514" s="142">
        <v>284</v>
      </c>
      <c r="BB514" s="395" t="s">
        <v>90</v>
      </c>
    </row>
    <row r="515" spans="1:54" s="4" customFormat="1" hidden="1" outlineLevel="1" x14ac:dyDescent="0.25">
      <c r="A515" s="1"/>
      <c r="B515" s="53" t="s">
        <v>80</v>
      </c>
      <c r="C515" s="142">
        <v>126076</v>
      </c>
      <c r="D515" s="395" t="s">
        <v>90</v>
      </c>
      <c r="E515" s="142">
        <v>97246</v>
      </c>
      <c r="F515" s="395" t="s">
        <v>90</v>
      </c>
      <c r="G515" s="142">
        <v>28830</v>
      </c>
      <c r="H515" s="395" t="s">
        <v>90</v>
      </c>
      <c r="I515" s="142"/>
      <c r="J515" s="150" t="s">
        <v>90</v>
      </c>
      <c r="K515" s="142"/>
      <c r="L515" s="150" t="s">
        <v>90</v>
      </c>
      <c r="M515" s="142"/>
      <c r="N515" s="150"/>
      <c r="O515" s="142"/>
      <c r="P515" s="150" t="s">
        <v>90</v>
      </c>
      <c r="Q515" s="142">
        <v>21075</v>
      </c>
      <c r="R515" s="395" t="s">
        <v>90</v>
      </c>
      <c r="S515" s="142">
        <v>25531</v>
      </c>
      <c r="T515" s="395" t="s">
        <v>90</v>
      </c>
      <c r="U515" s="142">
        <v>4810</v>
      </c>
      <c r="V515" s="395" t="s">
        <v>90</v>
      </c>
      <c r="W515" s="142">
        <v>3326</v>
      </c>
      <c r="X515" s="395" t="s">
        <v>90</v>
      </c>
      <c r="Y515" s="142">
        <v>6915</v>
      </c>
      <c r="Z515" s="395" t="s">
        <v>90</v>
      </c>
      <c r="AA515" s="142"/>
      <c r="AB515" s="395" t="s">
        <v>90</v>
      </c>
      <c r="AC515" s="142">
        <v>1086</v>
      </c>
      <c r="AD515" s="395" t="s">
        <v>90</v>
      </c>
      <c r="AE515" s="142">
        <v>14270</v>
      </c>
      <c r="AF515" s="395" t="s">
        <v>90</v>
      </c>
      <c r="AG515" s="142">
        <v>4104</v>
      </c>
      <c r="AH515" s="395" t="s">
        <v>90</v>
      </c>
      <c r="AI515" s="142">
        <v>4631</v>
      </c>
      <c r="AJ515" s="395" t="s">
        <v>90</v>
      </c>
      <c r="AK515" s="142">
        <v>6420</v>
      </c>
      <c r="AL515" s="395" t="s">
        <v>90</v>
      </c>
      <c r="AM515" s="142">
        <v>817</v>
      </c>
      <c r="AN515" s="395" t="s">
        <v>90</v>
      </c>
      <c r="AO515" s="142">
        <v>1187</v>
      </c>
      <c r="AP515" s="395" t="s">
        <v>90</v>
      </c>
      <c r="AQ515" s="142"/>
      <c r="AR515" s="395" t="s">
        <v>90</v>
      </c>
      <c r="AS515" s="142"/>
      <c r="AT515" s="395" t="s">
        <v>90</v>
      </c>
      <c r="AU515" s="142">
        <v>668</v>
      </c>
      <c r="AV515" s="395" t="s">
        <v>90</v>
      </c>
      <c r="AW515" s="142">
        <v>646</v>
      </c>
      <c r="AX515" s="395" t="s">
        <v>90</v>
      </c>
      <c r="AY515" s="142">
        <v>299</v>
      </c>
      <c r="AZ515" s="395" t="s">
        <v>90</v>
      </c>
      <c r="BA515" s="142">
        <v>421</v>
      </c>
      <c r="BB515" s="395" t="s">
        <v>90</v>
      </c>
    </row>
    <row r="516" spans="1:54" s="4" customFormat="1" hidden="1" outlineLevel="1" x14ac:dyDescent="0.25">
      <c r="A516" s="1"/>
      <c r="B516" s="53" t="s">
        <v>81</v>
      </c>
      <c r="C516" s="142">
        <v>92821</v>
      </c>
      <c r="D516" s="395" t="s">
        <v>90</v>
      </c>
      <c r="E516" s="142">
        <v>68745</v>
      </c>
      <c r="F516" s="395" t="s">
        <v>90</v>
      </c>
      <c r="G516" s="142">
        <v>24076</v>
      </c>
      <c r="H516" s="395" t="s">
        <v>90</v>
      </c>
      <c r="I516" s="142"/>
      <c r="J516" s="150" t="s">
        <v>90</v>
      </c>
      <c r="K516" s="142"/>
      <c r="L516" s="150" t="s">
        <v>90</v>
      </c>
      <c r="M516" s="142"/>
      <c r="N516" s="150"/>
      <c r="O516" s="142"/>
      <c r="P516" s="150" t="s">
        <v>90</v>
      </c>
      <c r="Q516" s="142">
        <v>22037</v>
      </c>
      <c r="R516" s="395" t="s">
        <v>90</v>
      </c>
      <c r="S516" s="142">
        <v>14855</v>
      </c>
      <c r="T516" s="395" t="s">
        <v>90</v>
      </c>
      <c r="U516" s="142">
        <v>2686</v>
      </c>
      <c r="V516" s="395" t="s">
        <v>90</v>
      </c>
      <c r="W516" s="142">
        <v>3147</v>
      </c>
      <c r="X516" s="395" t="s">
        <v>90</v>
      </c>
      <c r="Y516" s="142">
        <v>12183</v>
      </c>
      <c r="Z516" s="395" t="s">
        <v>90</v>
      </c>
      <c r="AA516" s="142"/>
      <c r="AB516" s="395" t="s">
        <v>90</v>
      </c>
      <c r="AC516" s="142">
        <v>1072</v>
      </c>
      <c r="AD516" s="395" t="s">
        <v>90</v>
      </c>
      <c r="AE516" s="142">
        <v>3863</v>
      </c>
      <c r="AF516" s="395" t="s">
        <v>90</v>
      </c>
      <c r="AG516" s="142">
        <v>862</v>
      </c>
      <c r="AH516" s="395" t="s">
        <v>90</v>
      </c>
      <c r="AI516" s="142">
        <v>1464</v>
      </c>
      <c r="AJ516" s="395" t="s">
        <v>90</v>
      </c>
      <c r="AK516" s="142">
        <v>2839</v>
      </c>
      <c r="AL516" s="395" t="s">
        <v>90</v>
      </c>
      <c r="AM516" s="142">
        <v>708</v>
      </c>
      <c r="AN516" s="395" t="s">
        <v>90</v>
      </c>
      <c r="AO516" s="142">
        <v>838</v>
      </c>
      <c r="AP516" s="395" t="s">
        <v>90</v>
      </c>
      <c r="AQ516" s="142"/>
      <c r="AR516" s="395" t="s">
        <v>90</v>
      </c>
      <c r="AS516" s="142"/>
      <c r="AT516" s="395" t="s">
        <v>90</v>
      </c>
      <c r="AU516" s="142">
        <v>626</v>
      </c>
      <c r="AV516" s="395" t="s">
        <v>90</v>
      </c>
      <c r="AW516" s="142">
        <v>499</v>
      </c>
      <c r="AX516" s="395" t="s">
        <v>90</v>
      </c>
      <c r="AY516" s="142">
        <v>284</v>
      </c>
      <c r="AZ516" s="395" t="s">
        <v>90</v>
      </c>
      <c r="BA516" s="142">
        <v>349</v>
      </c>
      <c r="BB516" s="395" t="s">
        <v>90</v>
      </c>
    </row>
    <row r="517" spans="1:54" s="4" customFormat="1" hidden="1" outlineLevel="1" x14ac:dyDescent="0.25">
      <c r="A517" s="1"/>
      <c r="B517" s="53" t="s">
        <v>82</v>
      </c>
      <c r="C517" s="142">
        <v>79841</v>
      </c>
      <c r="D517" s="395" t="s">
        <v>90</v>
      </c>
      <c r="E517" s="142">
        <v>55620</v>
      </c>
      <c r="F517" s="395" t="s">
        <v>90</v>
      </c>
      <c r="G517" s="142">
        <v>24221</v>
      </c>
      <c r="H517" s="395" t="s">
        <v>90</v>
      </c>
      <c r="I517" s="142"/>
      <c r="J517" s="150" t="s">
        <v>90</v>
      </c>
      <c r="K517" s="142"/>
      <c r="L517" s="150" t="s">
        <v>90</v>
      </c>
      <c r="M517" s="142"/>
      <c r="N517" s="150"/>
      <c r="O517" s="142"/>
      <c r="P517" s="150" t="s">
        <v>90</v>
      </c>
      <c r="Q517" s="142">
        <v>24666</v>
      </c>
      <c r="R517" s="395" t="s">
        <v>90</v>
      </c>
      <c r="S517" s="142">
        <v>9821</v>
      </c>
      <c r="T517" s="395" t="s">
        <v>90</v>
      </c>
      <c r="U517" s="142">
        <v>1933</v>
      </c>
      <c r="V517" s="395" t="s">
        <v>90</v>
      </c>
      <c r="W517" s="142">
        <v>3309</v>
      </c>
      <c r="X517" s="395" t="s">
        <v>90</v>
      </c>
      <c r="Y517" s="142">
        <v>9066</v>
      </c>
      <c r="Z517" s="395" t="s">
        <v>90</v>
      </c>
      <c r="AA517" s="142"/>
      <c r="AB517" s="395" t="s">
        <v>90</v>
      </c>
      <c r="AC517" s="142">
        <v>1021</v>
      </c>
      <c r="AD517" s="395" t="s">
        <v>90</v>
      </c>
      <c r="AE517" s="142">
        <v>750</v>
      </c>
      <c r="AF517" s="395" t="s">
        <v>90</v>
      </c>
      <c r="AG517" s="142">
        <v>205</v>
      </c>
      <c r="AH517" s="395" t="s">
        <v>90</v>
      </c>
      <c r="AI517" s="142">
        <v>563</v>
      </c>
      <c r="AJ517" s="395" t="s">
        <v>90</v>
      </c>
      <c r="AK517" s="142">
        <v>1325</v>
      </c>
      <c r="AL517" s="395" t="s">
        <v>90</v>
      </c>
      <c r="AM517" s="142">
        <v>467</v>
      </c>
      <c r="AN517" s="395" t="s">
        <v>90</v>
      </c>
      <c r="AO517" s="142">
        <v>449</v>
      </c>
      <c r="AP517" s="395" t="s">
        <v>90</v>
      </c>
      <c r="AQ517" s="142"/>
      <c r="AR517" s="395" t="s">
        <v>90</v>
      </c>
      <c r="AS517" s="142"/>
      <c r="AT517" s="395" t="s">
        <v>90</v>
      </c>
      <c r="AU517" s="142">
        <v>760</v>
      </c>
      <c r="AV517" s="395" t="s">
        <v>90</v>
      </c>
      <c r="AW517" s="142">
        <v>527</v>
      </c>
      <c r="AX517" s="395" t="s">
        <v>90</v>
      </c>
      <c r="AY517" s="142">
        <v>348</v>
      </c>
      <c r="AZ517" s="395" t="s">
        <v>90</v>
      </c>
      <c r="BA517" s="142">
        <v>329</v>
      </c>
      <c r="BB517" s="395" t="s">
        <v>90</v>
      </c>
    </row>
    <row r="518" spans="1:54" s="4" customFormat="1" hidden="1" outlineLevel="1" x14ac:dyDescent="0.25">
      <c r="A518" s="1"/>
      <c r="B518" s="53" t="s">
        <v>83</v>
      </c>
      <c r="C518" s="142">
        <v>77276</v>
      </c>
      <c r="D518" s="395" t="s">
        <v>90</v>
      </c>
      <c r="E518" s="142">
        <v>50156</v>
      </c>
      <c r="F518" s="395" t="s">
        <v>90</v>
      </c>
      <c r="G518" s="142">
        <v>27120</v>
      </c>
      <c r="H518" s="395" t="s">
        <v>90</v>
      </c>
      <c r="I518" s="142"/>
      <c r="J518" s="150" t="s">
        <v>90</v>
      </c>
      <c r="K518" s="142"/>
      <c r="L518" s="150" t="s">
        <v>90</v>
      </c>
      <c r="M518" s="142"/>
      <c r="N518" s="150"/>
      <c r="O518" s="142"/>
      <c r="P518" s="150" t="s">
        <v>90</v>
      </c>
      <c r="Q518" s="142">
        <v>25642</v>
      </c>
      <c r="R518" s="395" t="s">
        <v>90</v>
      </c>
      <c r="S518" s="142">
        <v>8163</v>
      </c>
      <c r="T518" s="395" t="s">
        <v>90</v>
      </c>
      <c r="U518" s="142">
        <v>1955</v>
      </c>
      <c r="V518" s="395" t="s">
        <v>90</v>
      </c>
      <c r="W518" s="142">
        <v>2795</v>
      </c>
      <c r="X518" s="395" t="s">
        <v>90</v>
      </c>
      <c r="Y518" s="142">
        <v>5387</v>
      </c>
      <c r="Z518" s="395" t="s">
        <v>90</v>
      </c>
      <c r="AA518" s="142"/>
      <c r="AB518" s="395" t="s">
        <v>90</v>
      </c>
      <c r="AC518" s="142">
        <v>895</v>
      </c>
      <c r="AD518" s="395" t="s">
        <v>90</v>
      </c>
      <c r="AE518" s="142">
        <v>767</v>
      </c>
      <c r="AF518" s="395" t="s">
        <v>90</v>
      </c>
      <c r="AG518" s="142">
        <v>250</v>
      </c>
      <c r="AH518" s="395" t="s">
        <v>90</v>
      </c>
      <c r="AI518" s="142">
        <v>73</v>
      </c>
      <c r="AJ518" s="395" t="s">
        <v>90</v>
      </c>
      <c r="AK518" s="142">
        <v>1233</v>
      </c>
      <c r="AL518" s="395" t="s">
        <v>90</v>
      </c>
      <c r="AM518" s="142">
        <v>450</v>
      </c>
      <c r="AN518" s="395" t="s">
        <v>90</v>
      </c>
      <c r="AO518" s="142">
        <v>453</v>
      </c>
      <c r="AP518" s="395" t="s">
        <v>90</v>
      </c>
      <c r="AQ518" s="142"/>
      <c r="AR518" s="395" t="s">
        <v>90</v>
      </c>
      <c r="AS518" s="142"/>
      <c r="AT518" s="395" t="s">
        <v>90</v>
      </c>
      <c r="AU518" s="142">
        <v>1160</v>
      </c>
      <c r="AV518" s="395" t="s">
        <v>90</v>
      </c>
      <c r="AW518" s="142">
        <v>293</v>
      </c>
      <c r="AX518" s="395" t="s">
        <v>90</v>
      </c>
      <c r="AY518" s="142">
        <v>306</v>
      </c>
      <c r="AZ518" s="395" t="s">
        <v>90</v>
      </c>
      <c r="BA518" s="142">
        <v>286</v>
      </c>
      <c r="BB518" s="395" t="s">
        <v>90</v>
      </c>
    </row>
    <row r="519" spans="1:54" s="4" customFormat="1" hidden="1" outlineLevel="1" x14ac:dyDescent="0.25">
      <c r="A519" s="1"/>
      <c r="B519" s="53" t="s">
        <v>84</v>
      </c>
      <c r="C519" s="142">
        <v>117843</v>
      </c>
      <c r="D519" s="395" t="s">
        <v>90</v>
      </c>
      <c r="E519" s="142">
        <v>71121</v>
      </c>
      <c r="F519" s="395" t="s">
        <v>90</v>
      </c>
      <c r="G519" s="142">
        <v>46722</v>
      </c>
      <c r="H519" s="395" t="s">
        <v>90</v>
      </c>
      <c r="I519" s="142"/>
      <c r="J519" s="150" t="s">
        <v>90</v>
      </c>
      <c r="K519" s="142"/>
      <c r="L519" s="150" t="s">
        <v>90</v>
      </c>
      <c r="M519" s="142"/>
      <c r="N519" s="150"/>
      <c r="O519" s="142"/>
      <c r="P519" s="150" t="s">
        <v>90</v>
      </c>
      <c r="Q519" s="142">
        <v>29761</v>
      </c>
      <c r="R519" s="395" t="s">
        <v>90</v>
      </c>
      <c r="S519" s="142">
        <v>13120</v>
      </c>
      <c r="T519" s="395" t="s">
        <v>90</v>
      </c>
      <c r="U519" s="142">
        <v>5455</v>
      </c>
      <c r="V519" s="395" t="s">
        <v>90</v>
      </c>
      <c r="W519" s="142">
        <v>6116</v>
      </c>
      <c r="X519" s="395" t="s">
        <v>90</v>
      </c>
      <c r="Y519" s="142">
        <v>8055</v>
      </c>
      <c r="Z519" s="395" t="s">
        <v>90</v>
      </c>
      <c r="AA519" s="142"/>
      <c r="AB519" s="395" t="s">
        <v>90</v>
      </c>
      <c r="AC519" s="142">
        <v>1100</v>
      </c>
      <c r="AD519" s="395" t="s">
        <v>90</v>
      </c>
      <c r="AE519" s="142">
        <v>69</v>
      </c>
      <c r="AF519" s="395" t="s">
        <v>90</v>
      </c>
      <c r="AG519" s="142">
        <v>2253</v>
      </c>
      <c r="AH519" s="395" t="s">
        <v>90</v>
      </c>
      <c r="AI519" s="142">
        <v>42</v>
      </c>
      <c r="AJ519" s="395" t="s">
        <v>90</v>
      </c>
      <c r="AK519" s="142">
        <v>635</v>
      </c>
      <c r="AL519" s="395" t="s">
        <v>90</v>
      </c>
      <c r="AM519" s="142">
        <v>636</v>
      </c>
      <c r="AN519" s="395" t="s">
        <v>90</v>
      </c>
      <c r="AO519" s="142">
        <v>1137</v>
      </c>
      <c r="AP519" s="395" t="s">
        <v>90</v>
      </c>
      <c r="AQ519" s="142"/>
      <c r="AR519" s="395" t="s">
        <v>90</v>
      </c>
      <c r="AS519" s="142"/>
      <c r="AT519" s="395" t="s">
        <v>90</v>
      </c>
      <c r="AU519" s="142">
        <v>1522</v>
      </c>
      <c r="AV519" s="395" t="s">
        <v>90</v>
      </c>
      <c r="AW519" s="142">
        <v>432</v>
      </c>
      <c r="AX519" s="395" t="s">
        <v>90</v>
      </c>
      <c r="AY519" s="142">
        <v>369</v>
      </c>
      <c r="AZ519" s="395" t="s">
        <v>90</v>
      </c>
      <c r="BA519" s="142">
        <v>385</v>
      </c>
      <c r="BB519" s="395" t="s">
        <v>90</v>
      </c>
    </row>
    <row r="520" spans="1:54" s="4" customFormat="1" hidden="1" outlineLevel="1" x14ac:dyDescent="0.25">
      <c r="A520" s="1"/>
      <c r="B520" s="53" t="s">
        <v>85</v>
      </c>
      <c r="C520" s="142">
        <v>129995</v>
      </c>
      <c r="D520" s="395" t="s">
        <v>90</v>
      </c>
      <c r="E520" s="142">
        <v>73548</v>
      </c>
      <c r="F520" s="395" t="s">
        <v>90</v>
      </c>
      <c r="G520" s="142">
        <v>56447</v>
      </c>
      <c r="H520" s="395" t="s">
        <v>90</v>
      </c>
      <c r="I520" s="142"/>
      <c r="J520" s="150" t="s">
        <v>90</v>
      </c>
      <c r="K520" s="142"/>
      <c r="L520" s="150" t="s">
        <v>90</v>
      </c>
      <c r="M520" s="142"/>
      <c r="N520" s="150"/>
      <c r="O520" s="142"/>
      <c r="P520" s="150" t="s">
        <v>90</v>
      </c>
      <c r="Q520" s="142">
        <v>33495</v>
      </c>
      <c r="R520" s="395" t="s">
        <v>90</v>
      </c>
      <c r="S520" s="142">
        <v>13426</v>
      </c>
      <c r="T520" s="395" t="s">
        <v>90</v>
      </c>
      <c r="U520" s="142">
        <v>6045</v>
      </c>
      <c r="V520" s="395" t="s">
        <v>90</v>
      </c>
      <c r="W520" s="142">
        <v>5306</v>
      </c>
      <c r="X520" s="395" t="s">
        <v>90</v>
      </c>
      <c r="Y520" s="142">
        <v>7659</v>
      </c>
      <c r="Z520" s="395" t="s">
        <v>90</v>
      </c>
      <c r="AA520" s="142"/>
      <c r="AB520" s="395" t="s">
        <v>90</v>
      </c>
      <c r="AC520" s="142">
        <v>1874</v>
      </c>
      <c r="AD520" s="395" t="s">
        <v>90</v>
      </c>
      <c r="AE520" s="142">
        <v>60</v>
      </c>
      <c r="AF520" s="395" t="s">
        <v>90</v>
      </c>
      <c r="AG520" s="142">
        <v>304</v>
      </c>
      <c r="AH520" s="395" t="s">
        <v>90</v>
      </c>
      <c r="AI520" s="142">
        <v>16</v>
      </c>
      <c r="AJ520" s="395" t="s">
        <v>90</v>
      </c>
      <c r="AK520" s="142">
        <v>704</v>
      </c>
      <c r="AL520" s="395" t="s">
        <v>90</v>
      </c>
      <c r="AM520" s="142">
        <v>581</v>
      </c>
      <c r="AN520" s="395" t="s">
        <v>90</v>
      </c>
      <c r="AO520" s="142">
        <v>1276</v>
      </c>
      <c r="AP520" s="395" t="s">
        <v>90</v>
      </c>
      <c r="AQ520" s="142"/>
      <c r="AR520" s="395" t="s">
        <v>90</v>
      </c>
      <c r="AS520" s="142"/>
      <c r="AT520" s="395" t="s">
        <v>90</v>
      </c>
      <c r="AU520" s="142">
        <v>1583</v>
      </c>
      <c r="AV520" s="395" t="s">
        <v>90</v>
      </c>
      <c r="AW520" s="142">
        <v>228</v>
      </c>
      <c r="AX520" s="395" t="s">
        <v>90</v>
      </c>
      <c r="AY520" s="142">
        <v>547</v>
      </c>
      <c r="AZ520" s="395" t="s">
        <v>90</v>
      </c>
      <c r="BA520" s="142">
        <v>375</v>
      </c>
      <c r="BB520" s="395" t="s">
        <v>90</v>
      </c>
    </row>
    <row r="521" spans="1:54" s="4" customFormat="1" hidden="1" outlineLevel="1" x14ac:dyDescent="0.25">
      <c r="A521" s="1"/>
      <c r="B521" s="53" t="s">
        <v>86</v>
      </c>
      <c r="C521" s="142">
        <v>110227</v>
      </c>
      <c r="D521" s="395" t="s">
        <v>90</v>
      </c>
      <c r="E521" s="142">
        <v>65493</v>
      </c>
      <c r="F521" s="395" t="s">
        <v>90</v>
      </c>
      <c r="G521" s="142">
        <v>44734</v>
      </c>
      <c r="H521" s="395" t="s">
        <v>90</v>
      </c>
      <c r="I521" s="142"/>
      <c r="J521" s="150" t="s">
        <v>90</v>
      </c>
      <c r="K521" s="142"/>
      <c r="L521" s="150" t="s">
        <v>90</v>
      </c>
      <c r="M521" s="142"/>
      <c r="N521" s="150"/>
      <c r="O521" s="142"/>
      <c r="P521" s="150" t="s">
        <v>90</v>
      </c>
      <c r="Q521" s="142">
        <v>27637</v>
      </c>
      <c r="R521" s="395" t="s">
        <v>90</v>
      </c>
      <c r="S521" s="142">
        <v>12949</v>
      </c>
      <c r="T521" s="395" t="s">
        <v>90</v>
      </c>
      <c r="U521" s="142">
        <v>5923</v>
      </c>
      <c r="V521" s="395" t="s">
        <v>90</v>
      </c>
      <c r="W521" s="142">
        <v>2978</v>
      </c>
      <c r="X521" s="395" t="s">
        <v>90</v>
      </c>
      <c r="Y521" s="142">
        <v>6543</v>
      </c>
      <c r="Z521" s="395" t="s">
        <v>90</v>
      </c>
      <c r="AA521" s="142"/>
      <c r="AB521" s="395" t="s">
        <v>90</v>
      </c>
      <c r="AC521" s="142">
        <v>1417</v>
      </c>
      <c r="AD521" s="395" t="s">
        <v>90</v>
      </c>
      <c r="AE521" s="142">
        <v>1136</v>
      </c>
      <c r="AF521" s="395" t="s">
        <v>90</v>
      </c>
      <c r="AG521" s="142">
        <v>1138</v>
      </c>
      <c r="AH521" s="395" t="s">
        <v>90</v>
      </c>
      <c r="AI521" s="142">
        <v>24</v>
      </c>
      <c r="AJ521" s="395" t="s">
        <v>90</v>
      </c>
      <c r="AK521" s="142">
        <v>1531</v>
      </c>
      <c r="AL521" s="395" t="s">
        <v>90</v>
      </c>
      <c r="AM521" s="142">
        <v>512</v>
      </c>
      <c r="AN521" s="395" t="s">
        <v>90</v>
      </c>
      <c r="AO521" s="142">
        <v>1272</v>
      </c>
      <c r="AP521" s="395" t="s">
        <v>90</v>
      </c>
      <c r="AQ521" s="142"/>
      <c r="AR521" s="395" t="s">
        <v>90</v>
      </c>
      <c r="AS521" s="142"/>
      <c r="AT521" s="395" t="s">
        <v>90</v>
      </c>
      <c r="AU521" s="142">
        <v>1169</v>
      </c>
      <c r="AV521" s="395" t="s">
        <v>90</v>
      </c>
      <c r="AW521" s="142">
        <v>315</v>
      </c>
      <c r="AX521" s="395" t="s">
        <v>90</v>
      </c>
      <c r="AY521" s="142">
        <v>473</v>
      </c>
      <c r="AZ521" s="395" t="s">
        <v>90</v>
      </c>
      <c r="BA521" s="142">
        <v>352</v>
      </c>
      <c r="BB521" s="395" t="s">
        <v>90</v>
      </c>
    </row>
    <row r="522" spans="1:54" s="4" customFormat="1" hidden="1" outlineLevel="1" x14ac:dyDescent="0.25">
      <c r="A522" s="1"/>
      <c r="B522" s="53" t="s">
        <v>87</v>
      </c>
      <c r="C522" s="142">
        <v>120994</v>
      </c>
      <c r="D522" s="395" t="s">
        <v>90</v>
      </c>
      <c r="E522" s="142">
        <v>88563</v>
      </c>
      <c r="F522" s="395" t="s">
        <v>90</v>
      </c>
      <c r="G522" s="142">
        <v>32431</v>
      </c>
      <c r="H522" s="395" t="s">
        <v>90</v>
      </c>
      <c r="I522" s="142"/>
      <c r="J522" s="150" t="s">
        <v>90</v>
      </c>
      <c r="K522" s="142"/>
      <c r="L522" s="150" t="s">
        <v>90</v>
      </c>
      <c r="M522" s="142"/>
      <c r="N522" s="150"/>
      <c r="O522" s="142"/>
      <c r="P522" s="150" t="s">
        <v>90</v>
      </c>
      <c r="Q522" s="142">
        <v>31981</v>
      </c>
      <c r="R522" s="395" t="s">
        <v>90</v>
      </c>
      <c r="S522" s="142">
        <v>15752</v>
      </c>
      <c r="T522" s="395" t="s">
        <v>90</v>
      </c>
      <c r="U522" s="142">
        <v>7402</v>
      </c>
      <c r="V522" s="395" t="s">
        <v>90</v>
      </c>
      <c r="W522" s="142">
        <v>3081</v>
      </c>
      <c r="X522" s="395" t="s">
        <v>90</v>
      </c>
      <c r="Y522" s="142">
        <v>7097</v>
      </c>
      <c r="Z522" s="395" t="s">
        <v>90</v>
      </c>
      <c r="AA522" s="142"/>
      <c r="AB522" s="395" t="s">
        <v>90</v>
      </c>
      <c r="AC522" s="142">
        <v>1511</v>
      </c>
      <c r="AD522" s="395" t="s">
        <v>90</v>
      </c>
      <c r="AE522" s="142">
        <v>7764</v>
      </c>
      <c r="AF522" s="395" t="s">
        <v>90</v>
      </c>
      <c r="AG522" s="142">
        <v>3363</v>
      </c>
      <c r="AH522" s="395" t="s">
        <v>90</v>
      </c>
      <c r="AI522" s="142">
        <v>1124</v>
      </c>
      <c r="AJ522" s="395" t="s">
        <v>90</v>
      </c>
      <c r="AK522" s="142">
        <v>4443</v>
      </c>
      <c r="AL522" s="395" t="s">
        <v>90</v>
      </c>
      <c r="AM522" s="142">
        <v>724</v>
      </c>
      <c r="AN522" s="395" t="s">
        <v>90</v>
      </c>
      <c r="AO522" s="142">
        <v>1961</v>
      </c>
      <c r="AP522" s="395" t="s">
        <v>90</v>
      </c>
      <c r="AQ522" s="142"/>
      <c r="AR522" s="395" t="s">
        <v>90</v>
      </c>
      <c r="AS522" s="142"/>
      <c r="AT522" s="395" t="s">
        <v>90</v>
      </c>
      <c r="AU522" s="142">
        <v>1161</v>
      </c>
      <c r="AV522" s="395" t="s">
        <v>90</v>
      </c>
      <c r="AW522" s="142">
        <v>350</v>
      </c>
      <c r="AX522" s="395" t="s">
        <v>90</v>
      </c>
      <c r="AY522" s="142">
        <v>349</v>
      </c>
      <c r="AZ522" s="395" t="s">
        <v>90</v>
      </c>
      <c r="BA522" s="142">
        <v>331</v>
      </c>
      <c r="BB522" s="395" t="s">
        <v>90</v>
      </c>
    </row>
    <row r="523" spans="1:54" s="4" customFormat="1" hidden="1" outlineLevel="1" x14ac:dyDescent="0.25">
      <c r="A523" s="1"/>
      <c r="B523" s="53" t="s">
        <v>88</v>
      </c>
      <c r="C523" s="142">
        <v>128638</v>
      </c>
      <c r="D523" s="395" t="s">
        <v>90</v>
      </c>
      <c r="E523" s="142">
        <v>105309</v>
      </c>
      <c r="F523" s="395" t="s">
        <v>90</v>
      </c>
      <c r="G523" s="142">
        <v>23329</v>
      </c>
      <c r="H523" s="395" t="s">
        <v>90</v>
      </c>
      <c r="I523" s="142"/>
      <c r="J523" s="150" t="s">
        <v>90</v>
      </c>
      <c r="K523" s="142"/>
      <c r="L523" s="150" t="s">
        <v>90</v>
      </c>
      <c r="M523" s="142"/>
      <c r="N523" s="150"/>
      <c r="O523" s="142"/>
      <c r="P523" s="150" t="s">
        <v>90</v>
      </c>
      <c r="Q523" s="142">
        <v>31929</v>
      </c>
      <c r="R523" s="395" t="s">
        <v>90</v>
      </c>
      <c r="S523" s="142">
        <v>24710</v>
      </c>
      <c r="T523" s="395" t="s">
        <v>90</v>
      </c>
      <c r="U523" s="142">
        <v>4772</v>
      </c>
      <c r="V523" s="395" t="s">
        <v>90</v>
      </c>
      <c r="W523" s="142">
        <v>3514</v>
      </c>
      <c r="X523" s="395" t="s">
        <v>90</v>
      </c>
      <c r="Y523" s="142">
        <v>4689</v>
      </c>
      <c r="Z523" s="395" t="s">
        <v>90</v>
      </c>
      <c r="AA523" s="142"/>
      <c r="AB523" s="395" t="s">
        <v>90</v>
      </c>
      <c r="AC523" s="142">
        <v>1055</v>
      </c>
      <c r="AD523" s="395" t="s">
        <v>90</v>
      </c>
      <c r="AE523" s="142">
        <v>12008</v>
      </c>
      <c r="AF523" s="395" t="s">
        <v>90</v>
      </c>
      <c r="AG523" s="142">
        <v>3017</v>
      </c>
      <c r="AH523" s="395" t="s">
        <v>90</v>
      </c>
      <c r="AI523" s="142">
        <v>5402</v>
      </c>
      <c r="AJ523" s="395" t="s">
        <v>90</v>
      </c>
      <c r="AK523" s="142">
        <v>8756</v>
      </c>
      <c r="AL523" s="395" t="s">
        <v>90</v>
      </c>
      <c r="AM523" s="142">
        <v>879</v>
      </c>
      <c r="AN523" s="395" t="s">
        <v>90</v>
      </c>
      <c r="AO523" s="142">
        <v>2449</v>
      </c>
      <c r="AP523" s="395" t="s">
        <v>90</v>
      </c>
      <c r="AQ523" s="142"/>
      <c r="AR523" s="395" t="s">
        <v>90</v>
      </c>
      <c r="AS523" s="142"/>
      <c r="AT523" s="395" t="s">
        <v>90</v>
      </c>
      <c r="AU523" s="142">
        <v>1062</v>
      </c>
      <c r="AV523" s="395" t="s">
        <v>90</v>
      </c>
      <c r="AW523" s="142">
        <v>363</v>
      </c>
      <c r="AX523" s="395" t="s">
        <v>90</v>
      </c>
      <c r="AY523" s="142">
        <v>198</v>
      </c>
      <c r="AZ523" s="395" t="s">
        <v>90</v>
      </c>
      <c r="BA523" s="142">
        <v>335</v>
      </c>
      <c r="BB523" s="395" t="s">
        <v>90</v>
      </c>
    </row>
    <row r="524" spans="1:54" s="4" customFormat="1" hidden="1" outlineLevel="1" x14ac:dyDescent="0.25">
      <c r="A524" s="1"/>
      <c r="B524" s="53" t="s">
        <v>89</v>
      </c>
      <c r="C524" s="142">
        <v>129390</v>
      </c>
      <c r="D524" s="395" t="s">
        <v>90</v>
      </c>
      <c r="E524" s="142">
        <v>105047</v>
      </c>
      <c r="F524" s="395" t="s">
        <v>90</v>
      </c>
      <c r="G524" s="142">
        <v>24343</v>
      </c>
      <c r="H524" s="395" t="s">
        <v>90</v>
      </c>
      <c r="I524" s="142"/>
      <c r="J524" s="150" t="s">
        <v>90</v>
      </c>
      <c r="K524" s="142"/>
      <c r="L524" s="150" t="s">
        <v>90</v>
      </c>
      <c r="M524" s="142"/>
      <c r="N524" s="150"/>
      <c r="O524" s="142"/>
      <c r="P524" s="150" t="s">
        <v>90</v>
      </c>
      <c r="Q524" s="142">
        <v>28300</v>
      </c>
      <c r="R524" s="395" t="s">
        <v>90</v>
      </c>
      <c r="S524" s="142">
        <v>26001</v>
      </c>
      <c r="T524" s="395" t="s">
        <v>90</v>
      </c>
      <c r="U524" s="142">
        <v>4779</v>
      </c>
      <c r="V524" s="395" t="s">
        <v>90</v>
      </c>
      <c r="W524" s="142">
        <v>3722</v>
      </c>
      <c r="X524" s="395" t="s">
        <v>90</v>
      </c>
      <c r="Y524" s="142">
        <v>4037</v>
      </c>
      <c r="Z524" s="395" t="s">
        <v>90</v>
      </c>
      <c r="AA524" s="142"/>
      <c r="AB524" s="395" t="s">
        <v>90</v>
      </c>
      <c r="AC524" s="142">
        <v>1513</v>
      </c>
      <c r="AD524" s="395" t="s">
        <v>90</v>
      </c>
      <c r="AE524" s="142">
        <v>14188</v>
      </c>
      <c r="AF524" s="395" t="s">
        <v>90</v>
      </c>
      <c r="AG524" s="142">
        <v>3274</v>
      </c>
      <c r="AH524" s="395" t="s">
        <v>90</v>
      </c>
      <c r="AI524" s="142">
        <v>6492</v>
      </c>
      <c r="AJ524" s="395" t="s">
        <v>90</v>
      </c>
      <c r="AK524" s="142">
        <v>8110</v>
      </c>
      <c r="AL524" s="395" t="s">
        <v>90</v>
      </c>
      <c r="AM524" s="142">
        <v>878</v>
      </c>
      <c r="AN524" s="395" t="s">
        <v>90</v>
      </c>
      <c r="AO524" s="142">
        <v>1311</v>
      </c>
      <c r="AP524" s="395" t="s">
        <v>90</v>
      </c>
      <c r="AQ524" s="142"/>
      <c r="AR524" s="395" t="s">
        <v>90</v>
      </c>
      <c r="AS524" s="142"/>
      <c r="AT524" s="395" t="s">
        <v>90</v>
      </c>
      <c r="AU524" s="142">
        <v>1519</v>
      </c>
      <c r="AV524" s="395" t="s">
        <v>90</v>
      </c>
      <c r="AW524" s="142">
        <v>319</v>
      </c>
      <c r="AX524" s="395" t="s">
        <v>90</v>
      </c>
      <c r="AY524" s="142">
        <v>228</v>
      </c>
      <c r="AZ524" s="395" t="s">
        <v>90</v>
      </c>
      <c r="BA524" s="142">
        <v>287</v>
      </c>
      <c r="BB524" s="395" t="s">
        <v>90</v>
      </c>
    </row>
    <row r="525" spans="1:54" s="4" customFormat="1" ht="15.75" collapsed="1" x14ac:dyDescent="0.25">
      <c r="A525" s="390"/>
      <c r="B525" s="65">
        <v>1978</v>
      </c>
      <c r="C525" s="66">
        <v>1350385</v>
      </c>
      <c r="D525" s="151" t="s">
        <v>90</v>
      </c>
      <c r="E525" s="66">
        <v>978849</v>
      </c>
      <c r="F525" s="151" t="s">
        <v>90</v>
      </c>
      <c r="G525" s="66">
        <v>371536</v>
      </c>
      <c r="H525" s="151" t="s">
        <v>90</v>
      </c>
      <c r="I525" s="66"/>
      <c r="J525" s="151" t="s">
        <v>90</v>
      </c>
      <c r="K525" s="66"/>
      <c r="L525" s="151" t="s">
        <v>90</v>
      </c>
      <c r="M525" s="66"/>
      <c r="N525" s="151"/>
      <c r="O525" s="66"/>
      <c r="P525" s="151" t="s">
        <v>90</v>
      </c>
      <c r="Q525" s="66">
        <v>316489</v>
      </c>
      <c r="R525" s="151" t="s">
        <v>90</v>
      </c>
      <c r="S525" s="66">
        <v>209502</v>
      </c>
      <c r="T525" s="151" t="s">
        <v>90</v>
      </c>
      <c r="U525" s="66">
        <v>55159</v>
      </c>
      <c r="V525" s="151" t="s">
        <v>90</v>
      </c>
      <c r="W525" s="66">
        <v>46786</v>
      </c>
      <c r="X525" s="151" t="s">
        <v>90</v>
      </c>
      <c r="Y525" s="66">
        <v>88104</v>
      </c>
      <c r="Z525" s="151" t="s">
        <v>90</v>
      </c>
      <c r="AA525" s="66"/>
      <c r="AB525" s="151" t="s">
        <v>90</v>
      </c>
      <c r="AC525" s="66">
        <v>14751</v>
      </c>
      <c r="AD525" s="151" t="s">
        <v>90</v>
      </c>
      <c r="AE525" s="66">
        <v>83654</v>
      </c>
      <c r="AF525" s="151" t="s">
        <v>90</v>
      </c>
      <c r="AG525" s="66">
        <v>28283</v>
      </c>
      <c r="AH525" s="151" t="s">
        <v>90</v>
      </c>
      <c r="AI525" s="66">
        <v>30977</v>
      </c>
      <c r="AJ525" s="151" t="s">
        <v>90</v>
      </c>
      <c r="AK525" s="66">
        <v>50417</v>
      </c>
      <c r="AL525" s="151" t="s">
        <v>90</v>
      </c>
      <c r="AM525" s="66">
        <v>9037</v>
      </c>
      <c r="AN525" s="151" t="s">
        <v>90</v>
      </c>
      <c r="AO525" s="66">
        <v>15139</v>
      </c>
      <c r="AP525" s="151" t="s">
        <v>90</v>
      </c>
      <c r="AQ525" s="66"/>
      <c r="AR525" s="151" t="s">
        <v>90</v>
      </c>
      <c r="AS525" s="66"/>
      <c r="AT525" s="151" t="s">
        <v>90</v>
      </c>
      <c r="AU525" s="66">
        <v>13002</v>
      </c>
      <c r="AV525" s="151" t="s">
        <v>90</v>
      </c>
      <c r="AW525" s="66">
        <v>6200</v>
      </c>
      <c r="AX525" s="151" t="s">
        <v>90</v>
      </c>
      <c r="AY525" s="66">
        <v>3918</v>
      </c>
      <c r="AZ525" s="151" t="s">
        <v>90</v>
      </c>
      <c r="BA525" s="66">
        <v>4029</v>
      </c>
      <c r="BB525" s="151" t="s">
        <v>90</v>
      </c>
    </row>
    <row r="526" spans="1:54" s="4" customFormat="1" ht="6.75" customHeight="1" x14ac:dyDescent="0.25">
      <c r="A526" s="1"/>
      <c r="B526" s="152"/>
      <c r="C526" s="153"/>
      <c r="D526" s="154"/>
      <c r="E526" s="153"/>
      <c r="F526" s="154"/>
      <c r="G526" s="153"/>
      <c r="H526" s="154"/>
      <c r="I526" s="153"/>
      <c r="J526" s="154"/>
      <c r="K526" s="153"/>
      <c r="L526" s="154"/>
      <c r="M526" s="153"/>
      <c r="N526" s="154"/>
      <c r="O526" s="153"/>
      <c r="P526" s="154"/>
      <c r="Q526" s="153"/>
      <c r="R526" s="154"/>
      <c r="S526" s="153"/>
      <c r="T526" s="154"/>
      <c r="U526" s="153"/>
      <c r="V526" s="154"/>
      <c r="W526" s="153"/>
      <c r="X526" s="153"/>
      <c r="Y526" s="153"/>
      <c r="Z526" s="155"/>
      <c r="AA526" s="155"/>
      <c r="AB526" s="155"/>
      <c r="AC526" s="155"/>
      <c r="AD526" s="155"/>
      <c r="AE526" s="155"/>
      <c r="AF526" s="155"/>
      <c r="AG526" s="155"/>
      <c r="AH526" s="155"/>
      <c r="AI526" s="155"/>
      <c r="AJ526" s="155"/>
      <c r="AK526" s="155"/>
      <c r="AL526" s="155"/>
      <c r="AM526" s="155"/>
      <c r="AN526" s="155"/>
      <c r="AO526" s="155"/>
      <c r="AP526" s="155"/>
      <c r="AQ526" s="155"/>
      <c r="AR526" s="155"/>
      <c r="AS526" s="155"/>
      <c r="AT526" s="155"/>
      <c r="AU526" s="155"/>
      <c r="AV526" s="155"/>
      <c r="AW526" s="155"/>
      <c r="AX526" s="155"/>
      <c r="AY526" s="155"/>
      <c r="AZ526" s="155"/>
      <c r="BA526" s="155"/>
      <c r="BB526" s="155"/>
    </row>
    <row r="527" spans="1:54" s="4" customFormat="1" x14ac:dyDescent="0.25">
      <c r="A527" s="1"/>
      <c r="B527" s="239" t="s">
        <v>112</v>
      </c>
      <c r="C527" s="239"/>
      <c r="D527" s="239"/>
      <c r="E527" s="239"/>
      <c r="F527" s="239"/>
      <c r="G527" s="239"/>
      <c r="H527" s="239"/>
      <c r="I527" s="239"/>
      <c r="J527" s="239"/>
      <c r="K527" s="239"/>
      <c r="L527" s="239"/>
      <c r="M527" s="239"/>
      <c r="N527" s="239"/>
      <c r="O527" s="239"/>
      <c r="P527" s="239"/>
      <c r="Q527" s="239"/>
      <c r="R527" s="239"/>
      <c r="S527" s="239"/>
      <c r="T527" s="239"/>
      <c r="U527" s="239"/>
      <c r="V527" s="239"/>
      <c r="W527" s="239"/>
      <c r="X527" s="239"/>
      <c r="Y527" s="239"/>
      <c r="Z527" s="239"/>
      <c r="AA527" s="239"/>
      <c r="AB527" s="239"/>
      <c r="AC527" s="239"/>
      <c r="AD527" s="239"/>
      <c r="AE527" s="239"/>
      <c r="AF527" s="239"/>
      <c r="AG527" s="239"/>
      <c r="AH527" s="239"/>
      <c r="AI527" s="239"/>
      <c r="AJ527" s="239"/>
      <c r="AK527" s="239"/>
      <c r="AL527" s="239"/>
      <c r="AM527" s="239"/>
      <c r="AN527" s="239"/>
      <c r="AO527" s="239"/>
      <c r="AP527" s="239"/>
      <c r="AQ527" s="239"/>
      <c r="AR527" s="239"/>
      <c r="AS527" s="239"/>
      <c r="AT527" s="239"/>
      <c r="AU527" s="239"/>
      <c r="AV527" s="239"/>
      <c r="AW527" s="239"/>
      <c r="AX527" s="239"/>
      <c r="AY527" s="239"/>
      <c r="AZ527" s="239"/>
      <c r="BA527" s="239"/>
      <c r="BB527" s="239"/>
    </row>
    <row r="528" spans="1:54" s="4" customFormat="1" x14ac:dyDescent="0.25">
      <c r="A528" s="1"/>
      <c r="B528" s="152"/>
      <c r="C528" s="153"/>
      <c r="D528" s="154"/>
      <c r="E528" s="153"/>
      <c r="F528" s="154"/>
      <c r="G528" s="153"/>
      <c r="H528" s="154"/>
      <c r="I528" s="153"/>
      <c r="J528" s="154"/>
      <c r="K528" s="153"/>
      <c r="L528" s="154"/>
      <c r="M528" s="153"/>
      <c r="N528" s="154"/>
      <c r="O528" s="153"/>
      <c r="P528" s="154"/>
      <c r="Q528" s="153"/>
      <c r="R528" s="154"/>
      <c r="S528" s="153"/>
      <c r="T528" s="154"/>
      <c r="U528" s="153"/>
      <c r="V528" s="154"/>
      <c r="W528" s="153"/>
      <c r="X528" s="153"/>
      <c r="Y528" s="153"/>
      <c r="Z528" s="155"/>
      <c r="AA528" s="155"/>
      <c r="AB528" s="155"/>
      <c r="AC528" s="155"/>
      <c r="AD528" s="155"/>
      <c r="AE528" s="155"/>
      <c r="AF528" s="155"/>
      <c r="AG528" s="155"/>
      <c r="AH528" s="155"/>
      <c r="AI528" s="155"/>
      <c r="AJ528" s="155"/>
      <c r="AK528" s="155"/>
      <c r="AL528" s="155"/>
      <c r="AM528" s="155"/>
      <c r="AN528" s="155"/>
      <c r="AO528" s="155"/>
      <c r="AP528" s="155"/>
      <c r="AQ528" s="155"/>
      <c r="AR528" s="155"/>
      <c r="AS528" s="155"/>
      <c r="AT528" s="155"/>
      <c r="AU528" s="155"/>
      <c r="AV528" s="155"/>
      <c r="AW528" s="155"/>
      <c r="AX528" s="155"/>
      <c r="AY528" s="155"/>
      <c r="AZ528" s="155"/>
      <c r="BA528" s="155"/>
      <c r="BB528" s="155"/>
    </row>
    <row r="529" spans="1:54" s="4" customFormat="1" x14ac:dyDescent="0.25">
      <c r="A529" s="1"/>
      <c r="B529" s="152"/>
      <c r="C529" s="153"/>
      <c r="D529" s="154"/>
      <c r="E529" s="153"/>
      <c r="F529" s="154"/>
      <c r="G529" s="153"/>
      <c r="H529" s="154"/>
      <c r="I529" s="153"/>
      <c r="J529" s="154"/>
      <c r="K529" s="153"/>
      <c r="L529" s="154"/>
      <c r="M529" s="153"/>
      <c r="N529" s="154"/>
      <c r="O529" s="153"/>
      <c r="P529" s="154"/>
      <c r="Q529" s="153"/>
      <c r="R529" s="154"/>
      <c r="S529" s="153"/>
      <c r="T529" s="154"/>
      <c r="U529" s="153"/>
      <c r="V529" s="154"/>
      <c r="W529" s="153"/>
      <c r="X529" s="153"/>
      <c r="Y529" s="153"/>
      <c r="Z529" s="155"/>
      <c r="AA529" s="155"/>
      <c r="AB529" s="155"/>
      <c r="AC529" s="155"/>
      <c r="AD529" s="155"/>
      <c r="AE529" s="155"/>
      <c r="AF529" s="155"/>
      <c r="AG529" s="155"/>
      <c r="AH529" s="155"/>
      <c r="AI529" s="155"/>
      <c r="AJ529" s="155"/>
      <c r="AK529" s="155"/>
      <c r="AL529" s="155"/>
      <c r="AM529" s="155"/>
      <c r="AN529" s="155"/>
      <c r="AO529" s="155"/>
      <c r="AP529" s="155"/>
      <c r="AQ529" s="155"/>
      <c r="AR529" s="155"/>
      <c r="AS529" s="155"/>
      <c r="AT529" s="155"/>
      <c r="AU529" s="155"/>
      <c r="AV529" s="155"/>
      <c r="AW529" s="155"/>
      <c r="AX529" s="155"/>
      <c r="AY529" s="155"/>
      <c r="AZ529" s="155"/>
      <c r="BA529" s="155"/>
      <c r="BB529" s="155"/>
    </row>
    <row r="530" spans="1:54" s="4" customFormat="1" x14ac:dyDescent="0.25">
      <c r="A530" s="1"/>
      <c r="B530" s="73"/>
      <c r="C530" s="73"/>
      <c r="D530" s="73"/>
      <c r="E530" s="73"/>
      <c r="F530" s="73"/>
      <c r="G530" s="73"/>
      <c r="H530" s="73"/>
      <c r="I530" s="73"/>
      <c r="J530" s="73"/>
      <c r="K530" s="73"/>
      <c r="L530" s="73"/>
      <c r="M530" s="73"/>
      <c r="N530" s="73"/>
      <c r="O530" s="73"/>
      <c r="P530" s="73"/>
      <c r="Q530" s="73"/>
      <c r="R530" s="73"/>
      <c r="S530" s="73"/>
    </row>
  </sheetData>
  <mergeCells count="1">
    <mergeCell ref="W3:Y3"/>
  </mergeCells>
  <pageMargins left="0.11811023622047245" right="0.11811023622047245" top="0.74803149606299213" bottom="0.74803149606299213" header="0.31496062992125984" footer="0.31496062992125984"/>
  <pageSetup paperSize="9" scale="70" pageOrder="overThenDown" orientation="landscape" r:id="rId1"/>
  <headerFooter scaleWithDoc="0" alignWithMargins="0">
    <oddHeader>&amp;L&amp;"-,Negrita"&amp;16&amp;K00-049Evolución mensual del turismo alojado en Tenerife por nacionalidad</oddHeader>
    <oddFooter>&amp;L&amp;G&amp;R&amp;K00-023&amp;P</oddFooter>
  </headerFooter>
  <colBreaks count="3" manualBreakCount="3">
    <brk id="16" min="3" max="256" man="1"/>
    <brk id="28" min="3" max="256" man="1"/>
    <brk id="40" min="3" max="256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7" id="{893AF2AF-67CD-49E9-84FB-1E65BA72AA87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C45:L525 O45:BB525 C5:L18 O5:BB18</xm:sqref>
        </x14:conditionalFormatting>
        <x14:conditionalFormatting xmlns:xm="http://schemas.microsoft.com/office/excel/2006/main">
          <x14:cfRule type="expression" priority="6" id="{7B43BFBD-56F9-4BE6-BBB3-B8F676694AF7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M5:N5 M45:N525 M6:M18</xm:sqref>
        </x14:conditionalFormatting>
        <x14:conditionalFormatting xmlns:xm="http://schemas.microsoft.com/office/excel/2006/main">
          <x14:cfRule type="expression" priority="5" id="{55CD98CF-4F32-4383-94DC-E735EA5AD904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C32:L44 O32:BB44</xm:sqref>
        </x14:conditionalFormatting>
        <x14:conditionalFormatting xmlns:xm="http://schemas.microsoft.com/office/excel/2006/main">
          <x14:cfRule type="expression" priority="4" id="{2EFB61BE-F574-4B85-B69C-F3D98DA8317B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M32:N44</xm:sqref>
        </x14:conditionalFormatting>
        <x14:conditionalFormatting xmlns:xm="http://schemas.microsoft.com/office/excel/2006/main">
          <x14:cfRule type="expression" priority="3" id="{602BB911-299A-4663-A97F-AE95E51D98E6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C19:L31 O19:BB31</xm:sqref>
        </x14:conditionalFormatting>
        <x14:conditionalFormatting xmlns:xm="http://schemas.microsoft.com/office/excel/2006/main">
          <x14:cfRule type="expression" priority="2" id="{0B6D790C-5272-434D-93A6-A2932F333FE2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M19:N31</xm:sqref>
        </x14:conditionalFormatting>
        <x14:conditionalFormatting xmlns:xm="http://schemas.microsoft.com/office/excel/2006/main">
          <x14:cfRule type="expression" priority="1" id="{1DD587B6-D98D-45B7-80E1-CBCA7FA96B33}">
            <xm:f>N$5='Menú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N6:N18</xm:sqref>
        </x14:conditionalFormatting>
      </x14:conditionalFormattings>
    </ext>
  </extLst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R236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9.5703125" style="39" customWidth="1"/>
    <col min="3" max="5" width="15.42578125" style="39" customWidth="1"/>
    <col min="6" max="7" width="11.7109375" style="39" customWidth="1"/>
  </cols>
  <sheetData>
    <row r="1" spans="1:18" ht="30" customHeight="1" x14ac:dyDescent="0.25"/>
    <row r="3" spans="1:18" s="4" customFormat="1" ht="41.25" customHeight="1" thickBot="1" x14ac:dyDescent="0.4">
      <c r="B3" s="400" t="s">
        <v>204</v>
      </c>
      <c r="C3" s="400"/>
      <c r="D3" s="400"/>
      <c r="E3" s="400"/>
      <c r="F3" s="400"/>
      <c r="G3" s="400"/>
    </row>
    <row r="4" spans="1:18" s="4" customFormat="1" ht="6" customHeight="1" thickBot="1" x14ac:dyDescent="0.3">
      <c r="B4" s="112"/>
      <c r="C4" s="112"/>
      <c r="D4" s="112"/>
      <c r="E4" s="112"/>
      <c r="F4" s="112"/>
      <c r="G4" s="112"/>
    </row>
    <row r="5" spans="1:18" s="4" customFormat="1" ht="36" customHeight="1" x14ac:dyDescent="0.25">
      <c r="B5" s="401" t="s">
        <v>152</v>
      </c>
      <c r="C5" s="402">
        <v>2016</v>
      </c>
      <c r="D5" s="403">
        <v>2017</v>
      </c>
      <c r="E5" s="402" t="s">
        <v>153</v>
      </c>
      <c r="F5" s="404" t="s">
        <v>52</v>
      </c>
      <c r="G5" s="405" t="s">
        <v>154</v>
      </c>
      <c r="R5" s="83"/>
    </row>
    <row r="6" spans="1:18" ht="15" customHeight="1" x14ac:dyDescent="0.25">
      <c r="A6" s="153"/>
      <c r="B6" s="406" t="s">
        <v>113</v>
      </c>
      <c r="C6" s="407">
        <v>5596764</v>
      </c>
      <c r="D6" s="408">
        <v>5704047</v>
      </c>
      <c r="E6" s="408">
        <v>107283</v>
      </c>
      <c r="F6" s="409">
        <v>1.9168755373640822E-2</v>
      </c>
      <c r="G6" s="410">
        <v>1</v>
      </c>
    </row>
    <row r="7" spans="1:18" s="4" customFormat="1" ht="15" customHeight="1" collapsed="1" x14ac:dyDescent="0.25">
      <c r="A7" s="153"/>
      <c r="B7" s="411" t="s">
        <v>62</v>
      </c>
      <c r="C7" s="412">
        <v>2049093</v>
      </c>
      <c r="D7" s="413">
        <v>2064743</v>
      </c>
      <c r="E7" s="413">
        <v>15650</v>
      </c>
      <c r="F7" s="414">
        <v>7.6375254807858894E-3</v>
      </c>
      <c r="G7" s="415">
        <v>0.36197860922253972</v>
      </c>
    </row>
    <row r="8" spans="1:18" s="4" customFormat="1" x14ac:dyDescent="0.25">
      <c r="A8" s="153"/>
      <c r="B8" s="411" t="s">
        <v>53</v>
      </c>
      <c r="C8" s="412">
        <v>1169226</v>
      </c>
      <c r="D8" s="413">
        <v>1213803</v>
      </c>
      <c r="E8" s="413">
        <v>44577</v>
      </c>
      <c r="F8" s="414">
        <v>3.812522130024476E-2</v>
      </c>
      <c r="G8" s="415">
        <v>0.21279680900245038</v>
      </c>
    </row>
    <row r="9" spans="1:18" s="4" customFormat="1" x14ac:dyDescent="0.25">
      <c r="A9" s="153"/>
      <c r="B9" s="411" t="s">
        <v>54</v>
      </c>
      <c r="C9" s="412">
        <v>701207.72652040434</v>
      </c>
      <c r="D9" s="413">
        <v>743043.23333572771</v>
      </c>
      <c r="E9" s="413">
        <v>41835.506815323373</v>
      </c>
      <c r="F9" s="414">
        <v>5.966207335296092E-2</v>
      </c>
      <c r="G9" s="415">
        <v>0.13026597314778923</v>
      </c>
    </row>
    <row r="10" spans="1:18" s="4" customFormat="1" x14ac:dyDescent="0.25">
      <c r="A10" s="153"/>
      <c r="B10" s="411" t="s">
        <v>60</v>
      </c>
      <c r="C10" s="412">
        <v>656289</v>
      </c>
      <c r="D10" s="413">
        <v>629583</v>
      </c>
      <c r="E10" s="413">
        <v>-26706</v>
      </c>
      <c r="F10" s="414">
        <v>-4.0692438849348367E-2</v>
      </c>
      <c r="G10" s="415">
        <v>0.11037479179256413</v>
      </c>
    </row>
    <row r="11" spans="1:18" s="4" customFormat="1" x14ac:dyDescent="0.25">
      <c r="A11" s="153"/>
      <c r="B11" s="411" t="s">
        <v>61</v>
      </c>
      <c r="C11" s="412">
        <v>170132</v>
      </c>
      <c r="D11" s="413">
        <v>185548</v>
      </c>
      <c r="E11" s="413">
        <v>15416</v>
      </c>
      <c r="F11" s="414">
        <v>9.0611995391813416E-2</v>
      </c>
      <c r="G11" s="415">
        <v>3.2529184980418291E-2</v>
      </c>
    </row>
    <row r="12" spans="1:18" s="4" customFormat="1" ht="15" customHeight="1" x14ac:dyDescent="0.25">
      <c r="A12" s="153"/>
      <c r="B12" s="411" t="s">
        <v>58</v>
      </c>
      <c r="C12" s="412">
        <v>166893</v>
      </c>
      <c r="D12" s="413">
        <v>169528</v>
      </c>
      <c r="E12" s="413">
        <v>2635</v>
      </c>
      <c r="F12" s="414">
        <v>1.5788559136692415E-2</v>
      </c>
      <c r="G12" s="415">
        <v>2.9720652722531913E-2</v>
      </c>
    </row>
    <row r="13" spans="1:18" s="4" customFormat="1" ht="15" customHeight="1" x14ac:dyDescent="0.25">
      <c r="A13" s="153"/>
      <c r="B13" s="411" t="s">
        <v>148</v>
      </c>
      <c r="C13" s="412">
        <v>152813</v>
      </c>
      <c r="D13" s="413">
        <v>165727</v>
      </c>
      <c r="E13" s="413">
        <v>12914</v>
      </c>
      <c r="F13" s="414">
        <v>8.4508516945547729E-2</v>
      </c>
      <c r="G13" s="415">
        <v>2.905428373924689E-2</v>
      </c>
    </row>
    <row r="14" spans="1:18" s="4" customFormat="1" x14ac:dyDescent="0.25">
      <c r="A14" s="153"/>
      <c r="B14" s="411" t="s">
        <v>59</v>
      </c>
      <c r="C14" s="412">
        <v>155028</v>
      </c>
      <c r="D14" s="413">
        <v>156160</v>
      </c>
      <c r="E14" s="413">
        <v>1132</v>
      </c>
      <c r="F14" s="414">
        <v>7.3019067523285575E-3</v>
      </c>
      <c r="G14" s="415">
        <v>2.7377053520070926E-2</v>
      </c>
    </row>
    <row r="15" spans="1:18" s="4" customFormat="1" ht="15" customHeight="1" x14ac:dyDescent="0.25">
      <c r="A15" s="153"/>
      <c r="B15" s="411" t="s">
        <v>66</v>
      </c>
      <c r="C15" s="412">
        <v>146723</v>
      </c>
      <c r="D15" s="413">
        <v>155644</v>
      </c>
      <c r="E15" s="413">
        <v>8921</v>
      </c>
      <c r="F15" s="414">
        <v>6.0801646640267659E-2</v>
      </c>
      <c r="G15" s="415">
        <v>2.7286591432363724E-2</v>
      </c>
    </row>
    <row r="16" spans="1:18" s="4" customFormat="1" ht="15" customHeight="1" x14ac:dyDescent="0.25">
      <c r="A16" s="153"/>
      <c r="B16" s="411" t="s">
        <v>147</v>
      </c>
      <c r="C16" s="412">
        <v>135996</v>
      </c>
      <c r="D16" s="413">
        <v>153689</v>
      </c>
      <c r="E16" s="413">
        <v>17693</v>
      </c>
      <c r="F16" s="414">
        <v>0.13009941468866737</v>
      </c>
      <c r="G16" s="415">
        <v>2.6943852320992445E-2</v>
      </c>
    </row>
    <row r="17" spans="1:7" s="4" customFormat="1" ht="15" customHeight="1" x14ac:dyDescent="0.25">
      <c r="A17" s="153"/>
      <c r="B17" s="411" t="s">
        <v>64</v>
      </c>
      <c r="C17" s="412">
        <v>159395</v>
      </c>
      <c r="D17" s="413">
        <v>151411</v>
      </c>
      <c r="E17" s="413">
        <v>-7984</v>
      </c>
      <c r="F17" s="414">
        <v>-5.00894005458139E-2</v>
      </c>
      <c r="G17" s="415">
        <v>2.6544486747742436E-2</v>
      </c>
    </row>
    <row r="18" spans="1:7" s="4" customFormat="1" ht="15" customHeight="1" x14ac:dyDescent="0.25">
      <c r="A18" s="153"/>
      <c r="B18" s="411" t="s">
        <v>63</v>
      </c>
      <c r="C18" s="412">
        <v>93501</v>
      </c>
      <c r="D18" s="413">
        <v>105431</v>
      </c>
      <c r="E18" s="413">
        <v>11930</v>
      </c>
      <c r="F18" s="414">
        <v>0.1275922182650453</v>
      </c>
      <c r="G18" s="415">
        <v>1.8483543350887536E-2</v>
      </c>
    </row>
    <row r="19" spans="1:7" s="4" customFormat="1" ht="15" customHeight="1" x14ac:dyDescent="0.25">
      <c r="A19" s="153"/>
      <c r="B19" s="411" t="s">
        <v>69</v>
      </c>
      <c r="C19" s="412">
        <v>95844</v>
      </c>
      <c r="D19" s="413">
        <v>100261</v>
      </c>
      <c r="E19" s="413">
        <v>4417</v>
      </c>
      <c r="F19" s="414">
        <v>4.6085305287759226E-2</v>
      </c>
      <c r="G19" s="415">
        <v>1.7577169332580887E-2</v>
      </c>
    </row>
    <row r="20" spans="1:7" s="4" customFormat="1" ht="15" customHeight="1" x14ac:dyDescent="0.25">
      <c r="A20" s="153"/>
      <c r="B20" s="411" t="s">
        <v>68</v>
      </c>
      <c r="C20" s="412">
        <v>88750</v>
      </c>
      <c r="D20" s="413">
        <v>89627</v>
      </c>
      <c r="E20" s="413">
        <v>877</v>
      </c>
      <c r="F20" s="414">
        <v>9.8816901408451674E-3</v>
      </c>
      <c r="G20" s="415">
        <v>1.5712878943669292E-2</v>
      </c>
    </row>
    <row r="21" spans="1:7" s="4" customFormat="1" ht="15" customHeight="1" x14ac:dyDescent="0.25">
      <c r="A21" s="153"/>
      <c r="B21" s="411" t="s">
        <v>72</v>
      </c>
      <c r="C21" s="412">
        <v>94809</v>
      </c>
      <c r="D21" s="413">
        <v>88146</v>
      </c>
      <c r="E21" s="413">
        <v>-6663</v>
      </c>
      <c r="F21" s="414">
        <v>-7.0278138151441349E-2</v>
      </c>
      <c r="G21" s="415">
        <v>1.5453238726819748E-2</v>
      </c>
    </row>
    <row r="22" spans="1:7" s="4" customFormat="1" ht="15" customHeight="1" x14ac:dyDescent="0.25">
      <c r="A22" s="153"/>
      <c r="B22" s="411" t="s">
        <v>67</v>
      </c>
      <c r="C22" s="412">
        <v>79135</v>
      </c>
      <c r="D22" s="413">
        <v>74525</v>
      </c>
      <c r="E22" s="413">
        <v>-4610</v>
      </c>
      <c r="F22" s="414">
        <v>-5.8254880899728301E-2</v>
      </c>
      <c r="G22" s="415">
        <v>1.3065285051122475E-2</v>
      </c>
    </row>
    <row r="23" spans="1:7" s="4" customFormat="1" ht="15" customHeight="1" x14ac:dyDescent="0.25">
      <c r="A23" s="153"/>
      <c r="B23" s="411" t="s">
        <v>151</v>
      </c>
      <c r="C23" s="412">
        <v>56443</v>
      </c>
      <c r="D23" s="413">
        <v>66744</v>
      </c>
      <c r="E23" s="413">
        <v>10301</v>
      </c>
      <c r="F23" s="414">
        <v>0.1825027018407952</v>
      </c>
      <c r="G23" s="415">
        <v>1.1701165856452445E-2</v>
      </c>
    </row>
    <row r="24" spans="1:7" s="4" customFormat="1" ht="15" customHeight="1" x14ac:dyDescent="0.25">
      <c r="A24" s="153"/>
      <c r="B24" s="411" t="s">
        <v>70</v>
      </c>
      <c r="C24" s="412">
        <v>56228</v>
      </c>
      <c r="D24" s="413">
        <v>56854</v>
      </c>
      <c r="E24" s="413">
        <v>626</v>
      </c>
      <c r="F24" s="414">
        <v>1.1133243224016542E-2</v>
      </c>
      <c r="G24" s="415">
        <v>9.967309175397749E-3</v>
      </c>
    </row>
    <row r="25" spans="1:7" s="4" customFormat="1" ht="15" customHeight="1" x14ac:dyDescent="0.25">
      <c r="A25" s="153"/>
      <c r="B25" s="411" t="s">
        <v>71</v>
      </c>
      <c r="C25" s="412">
        <v>33899</v>
      </c>
      <c r="D25" s="413">
        <v>35939</v>
      </c>
      <c r="E25" s="413">
        <v>2040</v>
      </c>
      <c r="F25" s="414">
        <v>6.0178766335290179E-2</v>
      </c>
      <c r="G25" s="415">
        <v>6.3006142831572038E-3</v>
      </c>
    </row>
    <row r="26" spans="1:7" s="4" customFormat="1" ht="15" customHeight="1" x14ac:dyDescent="0.25">
      <c r="A26" s="153"/>
      <c r="B26" s="411" t="s">
        <v>149</v>
      </c>
      <c r="C26" s="412">
        <v>17494</v>
      </c>
      <c r="D26" s="413">
        <v>21105</v>
      </c>
      <c r="E26" s="413">
        <v>3611</v>
      </c>
      <c r="F26" s="414">
        <v>0.20641362752943859</v>
      </c>
      <c r="G26" s="415">
        <v>3.7000045756986222E-3</v>
      </c>
    </row>
    <row r="27" spans="1:7" s="4" customFormat="1" ht="15" customHeight="1" thickBot="1" x14ac:dyDescent="0.3">
      <c r="A27" s="153"/>
      <c r="B27" s="416" t="s">
        <v>150</v>
      </c>
      <c r="C27" s="417">
        <v>19073</v>
      </c>
      <c r="D27" s="418">
        <v>19579</v>
      </c>
      <c r="E27" s="418">
        <v>506</v>
      </c>
      <c r="F27" s="419">
        <v>2.6529649242384545E-2</v>
      </c>
      <c r="G27" s="420">
        <v>3.4324752232932163E-3</v>
      </c>
    </row>
    <row r="28" spans="1:7" s="155" customFormat="1" ht="15" customHeight="1" x14ac:dyDescent="0.25">
      <c r="A28" s="153"/>
      <c r="B28" s="421" t="s">
        <v>57</v>
      </c>
      <c r="C28" s="422">
        <v>4427538</v>
      </c>
      <c r="D28" s="423">
        <v>4490244</v>
      </c>
      <c r="E28" s="423">
        <v>62706</v>
      </c>
      <c r="F28" s="424">
        <v>1.4162724295082363E-2</v>
      </c>
      <c r="G28" s="425">
        <v>0.78720319099754965</v>
      </c>
    </row>
    <row r="29" spans="1:7" s="155" customFormat="1" ht="7.5" customHeight="1" x14ac:dyDescent="0.25">
      <c r="B29" s="152"/>
      <c r="C29" s="153"/>
      <c r="D29" s="154"/>
      <c r="E29" s="154"/>
      <c r="F29" s="153"/>
      <c r="G29" s="153"/>
    </row>
    <row r="30" spans="1:7" s="155" customFormat="1" ht="25.5" customHeight="1" x14ac:dyDescent="0.25">
      <c r="B30" s="426" t="s">
        <v>112</v>
      </c>
      <c r="C30" s="426"/>
      <c r="D30" s="426"/>
      <c r="E30" s="426"/>
      <c r="F30" s="426"/>
      <c r="G30" s="426"/>
    </row>
    <row r="31" spans="1:7" s="155" customFormat="1" ht="25.5" customHeight="1" x14ac:dyDescent="0.25">
      <c r="B31" s="427"/>
      <c r="C31" s="427"/>
      <c r="D31" s="427"/>
      <c r="E31" s="427"/>
      <c r="F31" s="427"/>
      <c r="G31" s="427"/>
    </row>
    <row r="32" spans="1:7" s="159" customFormat="1" ht="25.5" customHeight="1" x14ac:dyDescent="0.25">
      <c r="B32" s="428"/>
      <c r="C32" s="428"/>
      <c r="D32" s="428"/>
      <c r="E32" s="428"/>
      <c r="F32" s="428"/>
      <c r="G32" s="428"/>
    </row>
    <row r="33" spans="2:7" s="159" customFormat="1" ht="25.5" customHeight="1" x14ac:dyDescent="0.25">
      <c r="B33" s="428"/>
      <c r="C33" s="428"/>
      <c r="D33" s="428"/>
      <c r="E33" s="428"/>
      <c r="F33" s="428"/>
      <c r="G33" s="428"/>
    </row>
    <row r="34" spans="2:7" s="159" customFormat="1" x14ac:dyDescent="0.25">
      <c r="B34" s="157"/>
      <c r="C34" s="158"/>
      <c r="D34" s="154"/>
      <c r="E34" s="154"/>
      <c r="F34" s="158"/>
      <c r="G34" s="158"/>
    </row>
    <row r="35" spans="2:7" s="159" customFormat="1" ht="29.25" customHeight="1" thickBot="1" x14ac:dyDescent="0.4">
      <c r="B35" s="429" t="s">
        <v>204</v>
      </c>
      <c r="C35" s="429"/>
      <c r="D35" s="429"/>
      <c r="E35" s="429"/>
      <c r="F35" s="429"/>
      <c r="G35" s="429"/>
    </row>
    <row r="36" spans="2:7" s="159" customFormat="1" ht="6" customHeight="1" thickBot="1" x14ac:dyDescent="0.3">
      <c r="B36" s="430"/>
      <c r="C36" s="430"/>
      <c r="D36" s="430"/>
      <c r="E36" s="430"/>
      <c r="F36" s="430"/>
      <c r="G36" s="430"/>
    </row>
    <row r="37" spans="2:7" s="159" customFormat="1" ht="30" x14ac:dyDescent="0.25">
      <c r="B37" s="401" t="s">
        <v>152</v>
      </c>
      <c r="C37" s="431">
        <v>2015</v>
      </c>
      <c r="D37" s="403">
        <v>2016</v>
      </c>
      <c r="E37" s="402" t="s">
        <v>153</v>
      </c>
      <c r="F37" s="404" t="s">
        <v>52</v>
      </c>
      <c r="G37" s="405" t="s">
        <v>154</v>
      </c>
    </row>
    <row r="38" spans="2:7" s="159" customFormat="1" ht="15.75" x14ac:dyDescent="0.25">
      <c r="B38" s="406" t="s">
        <v>113</v>
      </c>
      <c r="C38" s="407">
        <v>5186307</v>
      </c>
      <c r="D38" s="408">
        <v>5596764</v>
      </c>
      <c r="E38" s="408">
        <v>410457</v>
      </c>
      <c r="F38" s="409">
        <v>7.9142441818426779E-2</v>
      </c>
      <c r="G38" s="410">
        <v>1</v>
      </c>
    </row>
    <row r="39" spans="2:7" s="159" customFormat="1" x14ac:dyDescent="0.25">
      <c r="B39" s="411" t="s">
        <v>62</v>
      </c>
      <c r="C39" s="412">
        <v>1765216</v>
      </c>
      <c r="D39" s="413">
        <v>2049093</v>
      </c>
      <c r="E39" s="413">
        <v>283877</v>
      </c>
      <c r="F39" s="414">
        <v>0.16081714645686418</v>
      </c>
      <c r="G39" s="415">
        <v>0.36612102993801421</v>
      </c>
    </row>
    <row r="40" spans="2:7" s="159" customFormat="1" x14ac:dyDescent="0.25">
      <c r="B40" s="411" t="s">
        <v>53</v>
      </c>
      <c r="C40" s="412">
        <v>1197223</v>
      </c>
      <c r="D40" s="413">
        <v>1169226</v>
      </c>
      <c r="E40" s="413">
        <v>-27997</v>
      </c>
      <c r="F40" s="414">
        <v>-2.3384950005136851E-2</v>
      </c>
      <c r="G40" s="415">
        <v>0.20891107790144448</v>
      </c>
    </row>
    <row r="41" spans="2:7" s="159" customFormat="1" x14ac:dyDescent="0.25">
      <c r="B41" s="411" t="s">
        <v>54</v>
      </c>
      <c r="C41" s="412">
        <v>647312.71648904984</v>
      </c>
      <c r="D41" s="413">
        <v>701207.72652040434</v>
      </c>
      <c r="E41" s="413">
        <v>53895.010031354497</v>
      </c>
      <c r="F41" s="414">
        <v>8.3259618818667613E-2</v>
      </c>
      <c r="G41" s="415">
        <v>0.12528806405279985</v>
      </c>
    </row>
    <row r="42" spans="2:7" s="159" customFormat="1" x14ac:dyDescent="0.25">
      <c r="B42" s="411" t="s">
        <v>60</v>
      </c>
      <c r="C42" s="412">
        <v>590615</v>
      </c>
      <c r="D42" s="413">
        <v>656289</v>
      </c>
      <c r="E42" s="413">
        <v>65674</v>
      </c>
      <c r="F42" s="414">
        <v>0.11119595675693983</v>
      </c>
      <c r="G42" s="415">
        <v>0.11726222510007568</v>
      </c>
    </row>
    <row r="43" spans="2:7" s="159" customFormat="1" x14ac:dyDescent="0.25">
      <c r="B43" s="411" t="s">
        <v>61</v>
      </c>
      <c r="C43" s="412">
        <v>168840</v>
      </c>
      <c r="D43" s="413">
        <v>170132</v>
      </c>
      <c r="E43" s="413">
        <v>1292</v>
      </c>
      <c r="F43" s="414">
        <v>7.6522151149016615E-3</v>
      </c>
      <c r="G43" s="415">
        <v>3.0398280149028973E-2</v>
      </c>
    </row>
    <row r="44" spans="2:7" s="159" customFormat="1" x14ac:dyDescent="0.25">
      <c r="B44" s="411" t="s">
        <v>58</v>
      </c>
      <c r="C44" s="412">
        <v>146148</v>
      </c>
      <c r="D44" s="413">
        <v>166893</v>
      </c>
      <c r="E44" s="413">
        <v>20745</v>
      </c>
      <c r="F44" s="414">
        <v>0.14194515149027009</v>
      </c>
      <c r="G44" s="415">
        <v>2.9819552870194277E-2</v>
      </c>
    </row>
    <row r="45" spans="2:7" s="159" customFormat="1" x14ac:dyDescent="0.25">
      <c r="B45" s="411" t="s">
        <v>64</v>
      </c>
      <c r="C45" s="412">
        <v>152449</v>
      </c>
      <c r="D45" s="413">
        <v>159395</v>
      </c>
      <c r="E45" s="413">
        <v>6946</v>
      </c>
      <c r="F45" s="414">
        <v>4.5562778371783352E-2</v>
      </c>
      <c r="G45" s="415">
        <v>2.8479850141974898E-2</v>
      </c>
    </row>
    <row r="46" spans="2:7" s="159" customFormat="1" x14ac:dyDescent="0.25">
      <c r="B46" s="411" t="s">
        <v>59</v>
      </c>
      <c r="C46" s="412">
        <v>146061</v>
      </c>
      <c r="D46" s="413">
        <v>155028</v>
      </c>
      <c r="E46" s="413">
        <v>8967</v>
      </c>
      <c r="F46" s="414">
        <v>6.1392158070942893E-2</v>
      </c>
      <c r="G46" s="415">
        <v>2.7699577827473162E-2</v>
      </c>
    </row>
    <row r="47" spans="2:7" s="159" customFormat="1" x14ac:dyDescent="0.25">
      <c r="B47" s="411" t="s">
        <v>66</v>
      </c>
      <c r="C47" s="412">
        <v>155985</v>
      </c>
      <c r="D47" s="413">
        <v>146723</v>
      </c>
      <c r="E47" s="413">
        <v>-9262</v>
      </c>
      <c r="F47" s="414">
        <v>-5.9377504247203228E-2</v>
      </c>
      <c r="G47" s="415">
        <v>2.6215684634906887E-2</v>
      </c>
    </row>
    <row r="48" spans="2:7" s="159" customFormat="1" x14ac:dyDescent="0.25">
      <c r="B48" s="411" t="s">
        <v>147</v>
      </c>
      <c r="C48" s="412">
        <v>115491</v>
      </c>
      <c r="D48" s="413">
        <v>135996</v>
      </c>
      <c r="E48" s="413">
        <v>20505</v>
      </c>
      <c r="F48" s="414">
        <v>0.17754630230927093</v>
      </c>
      <c r="G48" s="415">
        <v>2.4299041374622906E-2</v>
      </c>
    </row>
    <row r="49" spans="2:7" s="159" customFormat="1" x14ac:dyDescent="0.25">
      <c r="B49" s="411" t="s">
        <v>69</v>
      </c>
      <c r="C49" s="412">
        <v>95890</v>
      </c>
      <c r="D49" s="413">
        <v>95844</v>
      </c>
      <c r="E49" s="413">
        <v>-46</v>
      </c>
      <c r="F49" s="414">
        <v>-4.7971634164145627E-4</v>
      </c>
      <c r="G49" s="415">
        <v>1.7124895743325964E-2</v>
      </c>
    </row>
    <row r="50" spans="2:7" s="159" customFormat="1" x14ac:dyDescent="0.25">
      <c r="B50" s="411" t="s">
        <v>72</v>
      </c>
      <c r="C50" s="412">
        <v>90162</v>
      </c>
      <c r="D50" s="413">
        <v>94809</v>
      </c>
      <c r="E50" s="413">
        <v>4647</v>
      </c>
      <c r="F50" s="414">
        <v>5.1540560324748741E-2</v>
      </c>
      <c r="G50" s="415">
        <v>1.6939967452620837E-2</v>
      </c>
    </row>
    <row r="51" spans="2:7" s="159" customFormat="1" x14ac:dyDescent="0.25">
      <c r="B51" s="411" t="s">
        <v>63</v>
      </c>
      <c r="C51" s="412">
        <v>79328</v>
      </c>
      <c r="D51" s="413">
        <v>93501</v>
      </c>
      <c r="E51" s="413">
        <v>14173</v>
      </c>
      <c r="F51" s="414">
        <v>0.1786632714804357</v>
      </c>
      <c r="G51" s="415">
        <v>1.6706260975092035E-2</v>
      </c>
    </row>
    <row r="52" spans="2:7" s="159" customFormat="1" x14ac:dyDescent="0.25">
      <c r="B52" s="411" t="s">
        <v>68</v>
      </c>
      <c r="C52" s="412">
        <v>96011</v>
      </c>
      <c r="D52" s="413">
        <v>88750</v>
      </c>
      <c r="E52" s="413">
        <v>-7261</v>
      </c>
      <c r="F52" s="414">
        <v>-7.562675110143624E-2</v>
      </c>
      <c r="G52" s="415">
        <v>1.585737758461854E-2</v>
      </c>
    </row>
    <row r="53" spans="2:7" s="159" customFormat="1" x14ac:dyDescent="0.25">
      <c r="B53" s="411" t="s">
        <v>67</v>
      </c>
      <c r="C53" s="412">
        <v>86324</v>
      </c>
      <c r="D53" s="413">
        <v>79135</v>
      </c>
      <c r="E53" s="413">
        <v>-7189</v>
      </c>
      <c r="F53" s="414">
        <v>-8.3279273434965995E-2</v>
      </c>
      <c r="G53" s="415">
        <v>1.4139420565169444E-2</v>
      </c>
    </row>
    <row r="54" spans="2:7" s="159" customFormat="1" x14ac:dyDescent="0.25">
      <c r="B54" s="411" t="s">
        <v>70</v>
      </c>
      <c r="C54" s="412">
        <v>52206</v>
      </c>
      <c r="D54" s="413">
        <v>56228</v>
      </c>
      <c r="E54" s="413">
        <v>4022</v>
      </c>
      <c r="F54" s="414">
        <v>7.7040953147147873E-2</v>
      </c>
      <c r="G54" s="415">
        <v>1.0046519738906268E-2</v>
      </c>
    </row>
    <row r="55" spans="2:7" s="159" customFormat="1" x14ac:dyDescent="0.25">
      <c r="B55" s="411" t="s">
        <v>71</v>
      </c>
      <c r="C55" s="412">
        <v>33808</v>
      </c>
      <c r="D55" s="413">
        <v>33899</v>
      </c>
      <c r="E55" s="413">
        <v>91</v>
      </c>
      <c r="F55" s="414">
        <v>2.6916706105064581E-3</v>
      </c>
      <c r="G55" s="415">
        <v>6.0568928759547483E-3</v>
      </c>
    </row>
    <row r="56" spans="2:7" s="159" customFormat="1" x14ac:dyDescent="0.25">
      <c r="B56" s="411" t="s">
        <v>148</v>
      </c>
      <c r="C56" s="412">
        <v>135208</v>
      </c>
      <c r="D56" s="413">
        <v>152813</v>
      </c>
      <c r="E56" s="413">
        <v>17605</v>
      </c>
      <c r="F56" s="414">
        <v>0.13020679249748546</v>
      </c>
      <c r="G56" s="415">
        <v>2.7303813417896484E-2</v>
      </c>
    </row>
    <row r="57" spans="2:7" s="159" customFormat="1" x14ac:dyDescent="0.25">
      <c r="B57" s="411" t="s">
        <v>149</v>
      </c>
      <c r="C57" s="412">
        <v>14861</v>
      </c>
      <c r="D57" s="413">
        <v>17494</v>
      </c>
      <c r="E57" s="413">
        <v>2633</v>
      </c>
      <c r="F57" s="414">
        <v>0.17717515644976789</v>
      </c>
      <c r="G57" s="415">
        <v>3.1257347996092029E-3</v>
      </c>
    </row>
    <row r="58" spans="2:7" s="159" customFormat="1" x14ac:dyDescent="0.25">
      <c r="B58" s="411" t="s">
        <v>150</v>
      </c>
      <c r="C58" s="412">
        <v>16780</v>
      </c>
      <c r="D58" s="413">
        <v>19073</v>
      </c>
      <c r="E58" s="413">
        <v>2293</v>
      </c>
      <c r="F58" s="414">
        <v>0.13665077473182352</v>
      </c>
      <c r="G58" s="415">
        <v>3.4078621146076556E-3</v>
      </c>
    </row>
    <row r="59" spans="2:7" s="159" customFormat="1" x14ac:dyDescent="0.25">
      <c r="B59" s="411" t="s">
        <v>151</v>
      </c>
      <c r="C59" s="412">
        <v>47701</v>
      </c>
      <c r="D59" s="413">
        <v>56443</v>
      </c>
      <c r="E59" s="413">
        <v>8742</v>
      </c>
      <c r="F59" s="414">
        <v>0.18326659818452451</v>
      </c>
      <c r="G59" s="415">
        <v>1.0084934794463372E-2</v>
      </c>
    </row>
    <row r="60" spans="2:7" s="159" customFormat="1" ht="17.25" customHeight="1" x14ac:dyDescent="0.25">
      <c r="B60" s="421" t="s">
        <v>57</v>
      </c>
      <c r="C60" s="422">
        <v>3989084</v>
      </c>
      <c r="D60" s="423">
        <v>4427538</v>
      </c>
      <c r="E60" s="423">
        <v>438454</v>
      </c>
      <c r="F60" s="424">
        <v>0.10991345381546247</v>
      </c>
      <c r="G60" s="425">
        <v>0.79108892209855552</v>
      </c>
    </row>
    <row r="61" spans="2:7" s="159" customFormat="1" ht="7.5" customHeight="1" x14ac:dyDescent="0.25">
      <c r="B61" s="157"/>
      <c r="C61" s="158"/>
      <c r="D61" s="154"/>
      <c r="E61" s="154"/>
      <c r="F61" s="158"/>
      <c r="G61" s="158"/>
    </row>
    <row r="62" spans="2:7" s="159" customFormat="1" ht="29.25" customHeight="1" x14ac:dyDescent="0.25">
      <c r="B62" s="432" t="s">
        <v>112</v>
      </c>
      <c r="C62" s="432"/>
      <c r="D62" s="432"/>
      <c r="E62" s="432"/>
      <c r="F62" s="432"/>
      <c r="G62" s="432"/>
    </row>
    <row r="63" spans="2:7" s="159" customFormat="1" x14ac:dyDescent="0.25">
      <c r="B63" s="157"/>
      <c r="C63" s="158"/>
      <c r="D63" s="154"/>
      <c r="E63" s="154"/>
      <c r="F63" s="158"/>
      <c r="G63" s="158"/>
    </row>
    <row r="64" spans="2:7" s="159" customFormat="1" x14ac:dyDescent="0.25">
      <c r="B64" s="157"/>
      <c r="C64" s="158"/>
      <c r="D64" s="154"/>
      <c r="E64" s="154"/>
      <c r="F64" s="158"/>
      <c r="G64" s="158"/>
    </row>
    <row r="65" spans="2:7" s="159" customFormat="1" x14ac:dyDescent="0.25">
      <c r="B65" s="157"/>
      <c r="C65" s="158"/>
      <c r="D65" s="154"/>
      <c r="E65" s="154"/>
      <c r="F65" s="158"/>
      <c r="G65" s="158"/>
    </row>
    <row r="66" spans="2:7" s="159" customFormat="1" x14ac:dyDescent="0.25">
      <c r="B66" s="157"/>
      <c r="C66" s="158"/>
      <c r="D66" s="154"/>
      <c r="E66" s="154"/>
      <c r="F66" s="158"/>
      <c r="G66" s="158"/>
    </row>
    <row r="67" spans="2:7" s="159" customFormat="1" ht="15.75" x14ac:dyDescent="0.25">
      <c r="B67" s="68"/>
      <c r="C67" s="69"/>
      <c r="D67" s="70"/>
      <c r="E67" s="70"/>
      <c r="F67" s="69"/>
      <c r="G67" s="69"/>
    </row>
    <row r="68" spans="2:7" s="159" customFormat="1" x14ac:dyDescent="0.25">
      <c r="B68" s="157"/>
      <c r="C68" s="158"/>
      <c r="D68" s="154"/>
      <c r="E68" s="154"/>
      <c r="F68" s="158"/>
      <c r="G68" s="158"/>
    </row>
    <row r="69" spans="2:7" s="159" customFormat="1" x14ac:dyDescent="0.25">
      <c r="B69" s="157"/>
      <c r="C69" s="158"/>
      <c r="D69" s="154"/>
      <c r="E69" s="154"/>
      <c r="F69" s="158"/>
      <c r="G69" s="158"/>
    </row>
    <row r="70" spans="2:7" s="159" customFormat="1" x14ac:dyDescent="0.25">
      <c r="B70" s="433"/>
      <c r="C70" s="434"/>
      <c r="D70" s="154"/>
      <c r="E70" s="154"/>
      <c r="F70" s="158"/>
      <c r="G70" s="158"/>
    </row>
    <row r="71" spans="2:7" s="159" customFormat="1" x14ac:dyDescent="0.25">
      <c r="B71" s="433"/>
      <c r="C71" s="434"/>
      <c r="D71" s="154"/>
      <c r="E71" s="154"/>
      <c r="F71" s="158"/>
      <c r="G71" s="158"/>
    </row>
    <row r="72" spans="2:7" s="159" customFormat="1" x14ac:dyDescent="0.25">
      <c r="B72" s="433"/>
      <c r="C72" s="434"/>
      <c r="D72" s="154"/>
      <c r="E72" s="154"/>
      <c r="F72" s="158"/>
      <c r="G72" s="158"/>
    </row>
    <row r="73" spans="2:7" s="159" customFormat="1" x14ac:dyDescent="0.25">
      <c r="B73" s="157"/>
      <c r="C73" s="434"/>
      <c r="D73" s="154"/>
      <c r="E73" s="154"/>
      <c r="F73" s="158"/>
      <c r="G73" s="158"/>
    </row>
    <row r="74" spans="2:7" s="159" customFormat="1" x14ac:dyDescent="0.25">
      <c r="B74" s="433"/>
      <c r="C74" s="434"/>
      <c r="D74" s="154"/>
      <c r="E74" s="154"/>
      <c r="F74" s="158"/>
      <c r="G74" s="158"/>
    </row>
    <row r="75" spans="2:7" s="159" customFormat="1" x14ac:dyDescent="0.25">
      <c r="B75" s="157"/>
      <c r="C75" s="434"/>
      <c r="D75" s="154"/>
      <c r="E75" s="154"/>
      <c r="F75" s="158"/>
      <c r="G75" s="158"/>
    </row>
    <row r="76" spans="2:7" s="159" customFormat="1" x14ac:dyDescent="0.25">
      <c r="B76" s="157"/>
      <c r="C76" s="434"/>
      <c r="D76" s="154"/>
      <c r="E76" s="154"/>
      <c r="F76" s="158"/>
      <c r="G76" s="158"/>
    </row>
    <row r="77" spans="2:7" s="159" customFormat="1" x14ac:dyDescent="0.25">
      <c r="B77" s="157"/>
      <c r="C77" s="434"/>
      <c r="D77" s="154"/>
      <c r="E77" s="154"/>
      <c r="F77" s="158"/>
      <c r="G77" s="158"/>
    </row>
    <row r="78" spans="2:7" s="159" customFormat="1" x14ac:dyDescent="0.25">
      <c r="B78" s="157"/>
      <c r="C78" s="158"/>
      <c r="D78" s="154"/>
      <c r="E78" s="154"/>
      <c r="F78" s="158"/>
      <c r="G78" s="158"/>
    </row>
    <row r="79" spans="2:7" s="159" customFormat="1" x14ac:dyDescent="0.25">
      <c r="B79" s="157"/>
      <c r="C79" s="158"/>
      <c r="D79" s="154"/>
      <c r="E79" s="154"/>
      <c r="F79" s="158"/>
      <c r="G79" s="158"/>
    </row>
    <row r="80" spans="2:7" s="159" customFormat="1" ht="15.75" x14ac:dyDescent="0.25">
      <c r="B80" s="68"/>
      <c r="C80" s="69"/>
      <c r="D80" s="70"/>
      <c r="E80" s="70"/>
      <c r="F80" s="69"/>
      <c r="G80" s="69"/>
    </row>
    <row r="81" spans="2:7" s="159" customFormat="1" x14ac:dyDescent="0.25">
      <c r="B81" s="157"/>
      <c r="C81" s="158"/>
      <c r="D81" s="154"/>
      <c r="E81" s="154"/>
      <c r="F81" s="158"/>
      <c r="G81" s="158"/>
    </row>
    <row r="82" spans="2:7" s="159" customFormat="1" x14ac:dyDescent="0.25">
      <c r="B82" s="157"/>
      <c r="C82" s="158"/>
      <c r="D82" s="154"/>
      <c r="E82" s="154"/>
      <c r="F82" s="158"/>
      <c r="G82" s="158"/>
    </row>
    <row r="83" spans="2:7" s="159" customFormat="1" x14ac:dyDescent="0.25">
      <c r="B83" s="157"/>
      <c r="C83" s="158"/>
      <c r="D83" s="154"/>
      <c r="E83" s="154"/>
      <c r="F83" s="158"/>
      <c r="G83" s="158"/>
    </row>
    <row r="84" spans="2:7" s="159" customFormat="1" x14ac:dyDescent="0.25">
      <c r="B84" s="157"/>
      <c r="C84" s="158"/>
      <c r="D84" s="154"/>
      <c r="E84" s="154"/>
      <c r="F84" s="158"/>
      <c r="G84" s="158"/>
    </row>
    <row r="85" spans="2:7" s="159" customFormat="1" x14ac:dyDescent="0.25">
      <c r="B85" s="157"/>
      <c r="C85" s="158"/>
      <c r="D85" s="154"/>
      <c r="E85" s="154"/>
      <c r="F85" s="158"/>
      <c r="G85" s="158"/>
    </row>
    <row r="86" spans="2:7" s="159" customFormat="1" x14ac:dyDescent="0.25">
      <c r="B86" s="157"/>
      <c r="C86" s="158"/>
      <c r="D86" s="154"/>
      <c r="E86" s="154"/>
      <c r="F86" s="158"/>
      <c r="G86" s="158"/>
    </row>
    <row r="87" spans="2:7" s="159" customFormat="1" x14ac:dyDescent="0.25">
      <c r="B87" s="157"/>
      <c r="C87" s="158"/>
      <c r="D87" s="154"/>
      <c r="E87" s="154"/>
      <c r="F87" s="158"/>
      <c r="G87" s="158"/>
    </row>
    <row r="88" spans="2:7" s="159" customFormat="1" x14ac:dyDescent="0.25">
      <c r="B88" s="157"/>
      <c r="C88" s="158"/>
      <c r="D88" s="154"/>
      <c r="E88" s="154"/>
      <c r="F88" s="158"/>
      <c r="G88" s="158"/>
    </row>
    <row r="89" spans="2:7" s="159" customFormat="1" x14ac:dyDescent="0.25">
      <c r="B89" s="157"/>
      <c r="C89" s="158"/>
      <c r="D89" s="154"/>
      <c r="E89" s="154"/>
      <c r="F89" s="158"/>
      <c r="G89" s="158"/>
    </row>
    <row r="90" spans="2:7" s="159" customFormat="1" x14ac:dyDescent="0.25">
      <c r="B90" s="157"/>
      <c r="C90" s="158"/>
      <c r="D90" s="154"/>
      <c r="E90" s="154"/>
      <c r="F90" s="158"/>
      <c r="G90" s="158"/>
    </row>
    <row r="91" spans="2:7" s="159" customFormat="1" x14ac:dyDescent="0.25">
      <c r="B91" s="157"/>
      <c r="C91" s="158"/>
      <c r="D91" s="154"/>
      <c r="E91" s="154"/>
      <c r="F91" s="158"/>
      <c r="G91" s="158"/>
    </row>
    <row r="92" spans="2:7" s="159" customFormat="1" x14ac:dyDescent="0.25">
      <c r="B92" s="157"/>
      <c r="C92" s="158"/>
      <c r="D92" s="154"/>
      <c r="E92" s="154"/>
      <c r="F92" s="158"/>
      <c r="G92" s="158"/>
    </row>
    <row r="93" spans="2:7" s="159" customFormat="1" ht="15.75" x14ac:dyDescent="0.25">
      <c r="B93" s="68"/>
      <c r="C93" s="69"/>
      <c r="D93" s="70"/>
      <c r="E93" s="70"/>
      <c r="F93" s="69"/>
      <c r="G93" s="69"/>
    </row>
    <row r="94" spans="2:7" s="159" customFormat="1" x14ac:dyDescent="0.25">
      <c r="B94" s="157"/>
      <c r="C94" s="158"/>
      <c r="D94" s="154"/>
      <c r="E94" s="154"/>
      <c r="F94" s="158"/>
      <c r="G94" s="158"/>
    </row>
    <row r="95" spans="2:7" s="159" customFormat="1" x14ac:dyDescent="0.25">
      <c r="B95" s="157"/>
      <c r="C95" s="158"/>
      <c r="D95" s="154"/>
      <c r="E95" s="154"/>
      <c r="F95" s="158"/>
      <c r="G95" s="158"/>
    </row>
    <row r="96" spans="2:7" s="159" customFormat="1" x14ac:dyDescent="0.25">
      <c r="B96" s="157"/>
      <c r="C96" s="158"/>
      <c r="D96" s="154"/>
      <c r="E96" s="154"/>
      <c r="F96" s="158"/>
      <c r="G96" s="158"/>
    </row>
    <row r="97" spans="2:7" s="159" customFormat="1" x14ac:dyDescent="0.25">
      <c r="B97" s="157"/>
      <c r="C97" s="158"/>
      <c r="D97" s="154"/>
      <c r="E97" s="154"/>
      <c r="F97" s="158"/>
      <c r="G97" s="158"/>
    </row>
    <row r="98" spans="2:7" s="159" customFormat="1" x14ac:dyDescent="0.25">
      <c r="B98" s="157"/>
      <c r="C98" s="158"/>
      <c r="D98" s="154"/>
      <c r="E98" s="154"/>
      <c r="F98" s="158"/>
      <c r="G98" s="158"/>
    </row>
    <row r="99" spans="2:7" s="159" customFormat="1" x14ac:dyDescent="0.25">
      <c r="B99" s="157"/>
      <c r="C99" s="158"/>
      <c r="D99" s="154"/>
      <c r="E99" s="154"/>
      <c r="F99" s="158"/>
      <c r="G99" s="158"/>
    </row>
    <row r="100" spans="2:7" s="159" customFormat="1" x14ac:dyDescent="0.25">
      <c r="B100" s="157"/>
      <c r="C100" s="158"/>
      <c r="D100" s="154"/>
      <c r="E100" s="154"/>
      <c r="F100" s="158"/>
      <c r="G100" s="158"/>
    </row>
    <row r="101" spans="2:7" s="159" customFormat="1" x14ac:dyDescent="0.25">
      <c r="B101" s="157"/>
      <c r="C101" s="158"/>
      <c r="D101" s="154"/>
      <c r="E101" s="154"/>
      <c r="F101" s="158"/>
      <c r="G101" s="158"/>
    </row>
    <row r="102" spans="2:7" s="159" customFormat="1" x14ac:dyDescent="0.25">
      <c r="B102" s="157"/>
      <c r="C102" s="158"/>
      <c r="D102" s="154"/>
      <c r="E102" s="154"/>
      <c r="F102" s="158"/>
      <c r="G102" s="158"/>
    </row>
    <row r="103" spans="2:7" s="159" customFormat="1" x14ac:dyDescent="0.25">
      <c r="B103" s="157"/>
      <c r="C103" s="158"/>
      <c r="D103" s="154"/>
      <c r="E103" s="154"/>
      <c r="F103" s="158"/>
      <c r="G103" s="158"/>
    </row>
    <row r="104" spans="2:7" s="159" customFormat="1" x14ac:dyDescent="0.25">
      <c r="B104" s="157"/>
      <c r="C104" s="158"/>
      <c r="D104" s="154"/>
      <c r="E104" s="154"/>
      <c r="F104" s="158"/>
      <c r="G104" s="158"/>
    </row>
    <row r="105" spans="2:7" s="159" customFormat="1" x14ac:dyDescent="0.25">
      <c r="B105" s="157"/>
      <c r="C105" s="158"/>
      <c r="D105" s="154"/>
      <c r="E105" s="154"/>
      <c r="F105" s="158"/>
      <c r="G105" s="158"/>
    </row>
    <row r="106" spans="2:7" s="159" customFormat="1" ht="15.75" x14ac:dyDescent="0.25">
      <c r="B106" s="68"/>
      <c r="C106" s="69"/>
      <c r="D106" s="70"/>
      <c r="E106" s="70"/>
      <c r="F106" s="69"/>
      <c r="G106" s="69"/>
    </row>
    <row r="107" spans="2:7" s="159" customFormat="1" x14ac:dyDescent="0.25">
      <c r="B107" s="157"/>
      <c r="C107" s="158"/>
      <c r="D107" s="154"/>
      <c r="E107" s="154"/>
      <c r="F107" s="158"/>
      <c r="G107" s="158"/>
    </row>
    <row r="108" spans="2:7" s="159" customFormat="1" x14ac:dyDescent="0.25">
      <c r="B108" s="157"/>
      <c r="C108" s="158"/>
      <c r="D108" s="154"/>
      <c r="E108" s="154"/>
      <c r="F108" s="158"/>
      <c r="G108" s="158"/>
    </row>
    <row r="109" spans="2:7" s="159" customFormat="1" x14ac:dyDescent="0.25">
      <c r="B109" s="157"/>
      <c r="C109" s="158"/>
      <c r="D109" s="154"/>
      <c r="E109" s="154"/>
      <c r="F109" s="158"/>
      <c r="G109" s="158"/>
    </row>
    <row r="110" spans="2:7" s="159" customFormat="1" x14ac:dyDescent="0.25">
      <c r="B110" s="157"/>
      <c r="C110" s="158"/>
      <c r="D110" s="154"/>
      <c r="E110" s="154"/>
      <c r="F110" s="158"/>
      <c r="G110" s="158"/>
    </row>
    <row r="111" spans="2:7" s="159" customFormat="1" x14ac:dyDescent="0.25">
      <c r="B111" s="157"/>
      <c r="C111" s="158"/>
      <c r="D111" s="154"/>
      <c r="E111" s="154"/>
      <c r="F111" s="158"/>
      <c r="G111" s="158"/>
    </row>
    <row r="112" spans="2:7" s="159" customFormat="1" x14ac:dyDescent="0.25">
      <c r="B112" s="157"/>
      <c r="C112" s="158"/>
      <c r="D112" s="154"/>
      <c r="E112" s="154"/>
      <c r="F112" s="158"/>
      <c r="G112" s="158"/>
    </row>
    <row r="113" spans="2:7" s="159" customFormat="1" x14ac:dyDescent="0.25">
      <c r="B113" s="157"/>
      <c r="C113" s="158"/>
      <c r="D113" s="154"/>
      <c r="E113" s="154"/>
      <c r="F113" s="158"/>
      <c r="G113" s="158"/>
    </row>
    <row r="114" spans="2:7" s="159" customFormat="1" x14ac:dyDescent="0.25">
      <c r="B114" s="157"/>
      <c r="C114" s="158"/>
      <c r="D114" s="154"/>
      <c r="E114" s="154"/>
      <c r="F114" s="158"/>
      <c r="G114" s="158"/>
    </row>
    <row r="115" spans="2:7" s="159" customFormat="1" x14ac:dyDescent="0.25">
      <c r="B115" s="157"/>
      <c r="C115" s="158"/>
      <c r="D115" s="154"/>
      <c r="E115" s="154"/>
      <c r="F115" s="158"/>
      <c r="G115" s="158"/>
    </row>
    <row r="116" spans="2:7" s="159" customFormat="1" x14ac:dyDescent="0.25">
      <c r="B116" s="157"/>
      <c r="C116" s="158"/>
      <c r="D116" s="154"/>
      <c r="E116" s="154"/>
      <c r="F116" s="158"/>
      <c r="G116" s="158"/>
    </row>
    <row r="117" spans="2:7" s="159" customFormat="1" x14ac:dyDescent="0.25">
      <c r="B117" s="157"/>
      <c r="C117" s="158"/>
      <c r="D117" s="154"/>
      <c r="E117" s="154"/>
      <c r="F117" s="158"/>
      <c r="G117" s="158"/>
    </row>
    <row r="118" spans="2:7" s="159" customFormat="1" x14ac:dyDescent="0.25">
      <c r="B118" s="157"/>
      <c r="C118" s="158"/>
      <c r="D118" s="154"/>
      <c r="E118" s="154"/>
      <c r="F118" s="158"/>
      <c r="G118" s="158"/>
    </row>
    <row r="119" spans="2:7" s="159" customFormat="1" ht="15.75" x14ac:dyDescent="0.25">
      <c r="B119" s="68"/>
      <c r="C119" s="69"/>
      <c r="D119" s="70"/>
      <c r="E119" s="70"/>
      <c r="F119" s="69"/>
      <c r="G119" s="69"/>
    </row>
    <row r="120" spans="2:7" s="159" customFormat="1" x14ac:dyDescent="0.25">
      <c r="B120" s="160"/>
      <c r="C120" s="160"/>
      <c r="D120" s="160"/>
      <c r="E120" s="160"/>
      <c r="F120" s="160"/>
      <c r="G120" s="160"/>
    </row>
    <row r="121" spans="2:7" s="159" customFormat="1" x14ac:dyDescent="0.25">
      <c r="B121" s="160"/>
      <c r="C121" s="160"/>
      <c r="D121" s="160"/>
      <c r="E121" s="160"/>
      <c r="F121" s="160"/>
      <c r="G121" s="160"/>
    </row>
    <row r="122" spans="2:7" s="159" customFormat="1" x14ac:dyDescent="0.25">
      <c r="B122" s="160"/>
      <c r="C122" s="160"/>
      <c r="D122" s="160"/>
      <c r="E122" s="160"/>
      <c r="F122" s="160"/>
      <c r="G122" s="160"/>
    </row>
    <row r="123" spans="2:7" s="159" customFormat="1" x14ac:dyDescent="0.25">
      <c r="B123" s="160"/>
      <c r="C123" s="160"/>
      <c r="D123" s="160"/>
      <c r="E123" s="160"/>
      <c r="F123" s="160"/>
      <c r="G123" s="160"/>
    </row>
    <row r="124" spans="2:7" s="159" customFormat="1" x14ac:dyDescent="0.25">
      <c r="B124" s="160"/>
      <c r="C124" s="160"/>
      <c r="D124" s="160"/>
      <c r="E124" s="160"/>
      <c r="F124" s="160"/>
      <c r="G124" s="160"/>
    </row>
    <row r="125" spans="2:7" s="159" customFormat="1" x14ac:dyDescent="0.25">
      <c r="B125" s="160"/>
      <c r="C125" s="160"/>
      <c r="D125" s="160"/>
      <c r="E125" s="160"/>
      <c r="F125" s="160"/>
      <c r="G125" s="160"/>
    </row>
    <row r="126" spans="2:7" s="159" customFormat="1" x14ac:dyDescent="0.25">
      <c r="B126" s="160"/>
      <c r="C126" s="160"/>
      <c r="D126" s="160"/>
      <c r="E126" s="160"/>
      <c r="F126" s="160"/>
      <c r="G126" s="160"/>
    </row>
    <row r="127" spans="2:7" s="159" customFormat="1" x14ac:dyDescent="0.25">
      <c r="B127" s="160"/>
      <c r="C127" s="160"/>
      <c r="D127" s="160"/>
      <c r="E127" s="160"/>
      <c r="F127" s="160"/>
      <c r="G127" s="160"/>
    </row>
    <row r="128" spans="2:7" s="159" customFormat="1" x14ac:dyDescent="0.25">
      <c r="B128" s="160"/>
      <c r="C128" s="160"/>
      <c r="D128" s="160"/>
      <c r="E128" s="160"/>
      <c r="F128" s="160"/>
      <c r="G128" s="160"/>
    </row>
    <row r="129" spans="2:7" s="159" customFormat="1" x14ac:dyDescent="0.25">
      <c r="B129" s="160"/>
      <c r="C129" s="160"/>
      <c r="D129" s="160"/>
      <c r="E129" s="160"/>
      <c r="F129" s="160"/>
      <c r="G129" s="160"/>
    </row>
    <row r="130" spans="2:7" s="159" customFormat="1" x14ac:dyDescent="0.25">
      <c r="B130" s="160"/>
      <c r="C130" s="160"/>
      <c r="D130" s="160"/>
      <c r="E130" s="160"/>
      <c r="F130" s="160"/>
      <c r="G130" s="160"/>
    </row>
    <row r="131" spans="2:7" s="159" customFormat="1" x14ac:dyDescent="0.25">
      <c r="B131" s="160"/>
      <c r="C131" s="160"/>
      <c r="D131" s="160"/>
      <c r="E131" s="160"/>
      <c r="F131" s="160"/>
      <c r="G131" s="160"/>
    </row>
    <row r="132" spans="2:7" s="159" customFormat="1" x14ac:dyDescent="0.25">
      <c r="B132" s="160"/>
      <c r="C132" s="160"/>
      <c r="D132" s="160"/>
      <c r="E132" s="160"/>
      <c r="F132" s="160"/>
      <c r="G132" s="160"/>
    </row>
    <row r="133" spans="2:7" s="159" customFormat="1" x14ac:dyDescent="0.25">
      <c r="B133" s="160"/>
      <c r="C133" s="160"/>
      <c r="D133" s="160"/>
      <c r="E133" s="160"/>
      <c r="F133" s="160"/>
      <c r="G133" s="160"/>
    </row>
    <row r="134" spans="2:7" s="159" customFormat="1" x14ac:dyDescent="0.25">
      <c r="B134" s="160"/>
      <c r="C134" s="160"/>
      <c r="D134" s="160"/>
      <c r="E134" s="160"/>
      <c r="F134" s="160"/>
      <c r="G134" s="160"/>
    </row>
    <row r="135" spans="2:7" s="159" customFormat="1" x14ac:dyDescent="0.25">
      <c r="B135" s="160"/>
      <c r="C135" s="160"/>
      <c r="D135" s="160"/>
      <c r="E135" s="160"/>
      <c r="F135" s="160"/>
      <c r="G135" s="160"/>
    </row>
    <row r="136" spans="2:7" s="159" customFormat="1" x14ac:dyDescent="0.25">
      <c r="B136" s="160"/>
      <c r="C136" s="160"/>
      <c r="D136" s="160"/>
      <c r="E136" s="160"/>
      <c r="F136" s="160"/>
      <c r="G136" s="160"/>
    </row>
    <row r="137" spans="2:7" s="159" customFormat="1" x14ac:dyDescent="0.25">
      <c r="B137" s="160"/>
      <c r="C137" s="160"/>
      <c r="D137" s="160"/>
      <c r="E137" s="160"/>
      <c r="F137" s="160"/>
      <c r="G137" s="160"/>
    </row>
    <row r="138" spans="2:7" s="159" customFormat="1" x14ac:dyDescent="0.25">
      <c r="B138" s="160"/>
      <c r="C138" s="160"/>
      <c r="D138" s="160"/>
      <c r="E138" s="160"/>
      <c r="F138" s="160"/>
      <c r="G138" s="160"/>
    </row>
    <row r="139" spans="2:7" s="159" customFormat="1" x14ac:dyDescent="0.25">
      <c r="B139" s="160"/>
      <c r="C139" s="160"/>
      <c r="D139" s="160"/>
      <c r="E139" s="160"/>
      <c r="F139" s="160"/>
      <c r="G139" s="160"/>
    </row>
    <row r="140" spans="2:7" s="159" customFormat="1" x14ac:dyDescent="0.25">
      <c r="B140" s="160"/>
      <c r="C140" s="160"/>
      <c r="D140" s="160"/>
      <c r="E140" s="160"/>
      <c r="F140" s="160"/>
      <c r="G140" s="160"/>
    </row>
    <row r="141" spans="2:7" s="159" customFormat="1" x14ac:dyDescent="0.25">
      <c r="B141" s="160"/>
      <c r="C141" s="160"/>
      <c r="D141" s="160"/>
      <c r="E141" s="160"/>
      <c r="F141" s="160"/>
      <c r="G141" s="160"/>
    </row>
    <row r="142" spans="2:7" s="159" customFormat="1" x14ac:dyDescent="0.25">
      <c r="B142" s="160"/>
      <c r="C142" s="160"/>
      <c r="D142" s="160"/>
      <c r="E142" s="160"/>
      <c r="F142" s="160"/>
      <c r="G142" s="160"/>
    </row>
    <row r="143" spans="2:7" s="159" customFormat="1" x14ac:dyDescent="0.25">
      <c r="B143" s="160"/>
      <c r="C143" s="160"/>
      <c r="D143" s="160"/>
      <c r="E143" s="160"/>
      <c r="F143" s="160"/>
      <c r="G143" s="160"/>
    </row>
    <row r="144" spans="2:7" s="159" customFormat="1" x14ac:dyDescent="0.25">
      <c r="B144" s="160"/>
      <c r="C144" s="160"/>
      <c r="D144" s="160"/>
      <c r="E144" s="160"/>
      <c r="F144" s="160"/>
      <c r="G144" s="160"/>
    </row>
    <row r="145" spans="2:7" s="159" customFormat="1" x14ac:dyDescent="0.25">
      <c r="B145" s="160"/>
      <c r="C145" s="160"/>
      <c r="D145" s="160"/>
      <c r="E145" s="160"/>
      <c r="F145" s="160"/>
      <c r="G145" s="160"/>
    </row>
    <row r="146" spans="2:7" s="159" customFormat="1" x14ac:dyDescent="0.25">
      <c r="B146" s="160"/>
      <c r="C146" s="160"/>
      <c r="D146" s="160"/>
      <c r="E146" s="160"/>
      <c r="F146" s="160"/>
      <c r="G146" s="160"/>
    </row>
    <row r="147" spans="2:7" s="159" customFormat="1" x14ac:dyDescent="0.25">
      <c r="B147" s="160"/>
      <c r="C147" s="160"/>
      <c r="D147" s="160"/>
      <c r="E147" s="160"/>
      <c r="F147" s="160"/>
      <c r="G147" s="160"/>
    </row>
    <row r="148" spans="2:7" s="159" customFormat="1" x14ac:dyDescent="0.25">
      <c r="B148" s="160"/>
      <c r="C148" s="160"/>
      <c r="D148" s="160"/>
      <c r="E148" s="160"/>
      <c r="F148" s="160"/>
      <c r="G148" s="160"/>
    </row>
    <row r="149" spans="2:7" s="159" customFormat="1" x14ac:dyDescent="0.25">
      <c r="B149" s="160"/>
      <c r="C149" s="160"/>
      <c r="D149" s="160"/>
      <c r="E149" s="160"/>
      <c r="F149" s="160"/>
      <c r="G149" s="160"/>
    </row>
    <row r="150" spans="2:7" s="159" customFormat="1" x14ac:dyDescent="0.25">
      <c r="B150" s="160"/>
      <c r="C150" s="160"/>
      <c r="D150" s="160"/>
      <c r="E150" s="160"/>
      <c r="F150" s="160"/>
      <c r="G150" s="160"/>
    </row>
    <row r="151" spans="2:7" s="159" customFormat="1" x14ac:dyDescent="0.25">
      <c r="B151" s="160"/>
      <c r="C151" s="160"/>
      <c r="D151" s="160"/>
      <c r="E151" s="160"/>
      <c r="F151" s="160"/>
      <c r="G151" s="160"/>
    </row>
    <row r="152" spans="2:7" s="159" customFormat="1" x14ac:dyDescent="0.25">
      <c r="B152" s="160"/>
      <c r="C152" s="160"/>
      <c r="D152" s="160"/>
      <c r="E152" s="160"/>
      <c r="F152" s="160"/>
      <c r="G152" s="160"/>
    </row>
    <row r="153" spans="2:7" s="159" customFormat="1" x14ac:dyDescent="0.25">
      <c r="B153" s="160"/>
      <c r="C153" s="160"/>
      <c r="D153" s="160"/>
      <c r="E153" s="160"/>
      <c r="F153" s="160"/>
      <c r="G153" s="160"/>
    </row>
    <row r="154" spans="2:7" s="159" customFormat="1" x14ac:dyDescent="0.25">
      <c r="B154" s="160"/>
      <c r="C154" s="160"/>
      <c r="D154" s="160"/>
      <c r="E154" s="160"/>
      <c r="F154" s="160"/>
      <c r="G154" s="160"/>
    </row>
    <row r="155" spans="2:7" s="159" customFormat="1" x14ac:dyDescent="0.25">
      <c r="B155" s="160"/>
      <c r="C155" s="160"/>
      <c r="D155" s="160"/>
      <c r="E155" s="160"/>
      <c r="F155" s="160"/>
      <c r="G155" s="160"/>
    </row>
    <row r="156" spans="2:7" s="159" customFormat="1" x14ac:dyDescent="0.25">
      <c r="B156" s="160"/>
      <c r="C156" s="160"/>
      <c r="D156" s="160"/>
      <c r="E156" s="160"/>
      <c r="F156" s="160"/>
      <c r="G156" s="160"/>
    </row>
    <row r="157" spans="2:7" s="159" customFormat="1" x14ac:dyDescent="0.25">
      <c r="B157" s="160"/>
      <c r="C157" s="160"/>
      <c r="D157" s="160"/>
      <c r="E157" s="160"/>
      <c r="F157" s="160"/>
      <c r="G157" s="160"/>
    </row>
    <row r="158" spans="2:7" s="159" customFormat="1" x14ac:dyDescent="0.25">
      <c r="B158" s="160"/>
      <c r="C158" s="160"/>
      <c r="D158" s="160"/>
      <c r="E158" s="160"/>
      <c r="F158" s="160"/>
      <c r="G158" s="160"/>
    </row>
    <row r="159" spans="2:7" s="159" customFormat="1" x14ac:dyDescent="0.25">
      <c r="B159" s="160"/>
      <c r="C159" s="160"/>
      <c r="D159" s="160"/>
      <c r="E159" s="160"/>
      <c r="F159" s="160"/>
      <c r="G159" s="160"/>
    </row>
    <row r="160" spans="2:7" s="159" customFormat="1" x14ac:dyDescent="0.25">
      <c r="B160" s="160"/>
      <c r="C160" s="160"/>
      <c r="D160" s="160"/>
      <c r="E160" s="160"/>
      <c r="F160" s="160"/>
      <c r="G160" s="160"/>
    </row>
    <row r="161" spans="2:7" s="159" customFormat="1" x14ac:dyDescent="0.25">
      <c r="B161" s="160"/>
      <c r="C161" s="160"/>
      <c r="D161" s="160"/>
      <c r="E161" s="160"/>
      <c r="F161" s="160"/>
      <c r="G161" s="160"/>
    </row>
    <row r="162" spans="2:7" s="159" customFormat="1" x14ac:dyDescent="0.25">
      <c r="B162" s="160"/>
      <c r="C162" s="160"/>
      <c r="D162" s="160"/>
      <c r="E162" s="160"/>
      <c r="F162" s="160"/>
      <c r="G162" s="160"/>
    </row>
    <row r="163" spans="2:7" s="159" customFormat="1" x14ac:dyDescent="0.25">
      <c r="B163" s="160"/>
      <c r="C163" s="160"/>
      <c r="D163" s="160"/>
      <c r="E163" s="160"/>
      <c r="F163" s="160"/>
      <c r="G163" s="160"/>
    </row>
    <row r="164" spans="2:7" s="159" customFormat="1" x14ac:dyDescent="0.25">
      <c r="B164" s="160"/>
      <c r="C164" s="160"/>
      <c r="D164" s="160"/>
      <c r="E164" s="160"/>
      <c r="F164" s="160"/>
      <c r="G164" s="160"/>
    </row>
    <row r="165" spans="2:7" s="159" customFormat="1" x14ac:dyDescent="0.25">
      <c r="B165" s="160"/>
      <c r="C165" s="160"/>
      <c r="D165" s="160"/>
      <c r="E165" s="160"/>
      <c r="F165" s="160"/>
      <c r="G165" s="160"/>
    </row>
    <row r="166" spans="2:7" s="159" customFormat="1" x14ac:dyDescent="0.25">
      <c r="B166" s="160"/>
      <c r="C166" s="160"/>
      <c r="D166" s="160"/>
      <c r="E166" s="160"/>
      <c r="F166" s="160"/>
      <c r="G166" s="160"/>
    </row>
    <row r="167" spans="2:7" s="159" customFormat="1" x14ac:dyDescent="0.25">
      <c r="B167" s="160"/>
      <c r="C167" s="160"/>
      <c r="D167" s="160"/>
      <c r="E167" s="160"/>
      <c r="F167" s="160"/>
      <c r="G167" s="160"/>
    </row>
    <row r="168" spans="2:7" s="159" customFormat="1" x14ac:dyDescent="0.25">
      <c r="B168" s="160"/>
      <c r="C168" s="160"/>
      <c r="D168" s="160"/>
      <c r="E168" s="160"/>
      <c r="F168" s="160"/>
      <c r="G168" s="160"/>
    </row>
    <row r="169" spans="2:7" s="159" customFormat="1" x14ac:dyDescent="0.25">
      <c r="B169" s="160"/>
      <c r="C169" s="160"/>
      <c r="D169" s="160"/>
      <c r="E169" s="160"/>
      <c r="F169" s="160"/>
      <c r="G169" s="160"/>
    </row>
    <row r="170" spans="2:7" s="159" customFormat="1" x14ac:dyDescent="0.25">
      <c r="B170" s="160"/>
      <c r="C170" s="160"/>
      <c r="D170" s="160"/>
      <c r="E170" s="160"/>
      <c r="F170" s="160"/>
      <c r="G170" s="160"/>
    </row>
    <row r="171" spans="2:7" s="159" customFormat="1" x14ac:dyDescent="0.25">
      <c r="B171" s="160"/>
      <c r="C171" s="160"/>
      <c r="D171" s="160"/>
      <c r="E171" s="160"/>
      <c r="F171" s="160"/>
      <c r="G171" s="160"/>
    </row>
    <row r="172" spans="2:7" s="159" customFormat="1" x14ac:dyDescent="0.25">
      <c r="B172" s="160"/>
      <c r="C172" s="160"/>
      <c r="D172" s="160"/>
      <c r="E172" s="160"/>
      <c r="F172" s="160"/>
      <c r="G172" s="160"/>
    </row>
    <row r="173" spans="2:7" s="159" customFormat="1" x14ac:dyDescent="0.25">
      <c r="B173" s="160"/>
      <c r="C173" s="160"/>
      <c r="D173" s="160"/>
      <c r="E173" s="160"/>
      <c r="F173" s="160"/>
      <c r="G173" s="160"/>
    </row>
    <row r="174" spans="2:7" s="159" customFormat="1" x14ac:dyDescent="0.25">
      <c r="B174" s="160"/>
      <c r="C174" s="160"/>
      <c r="D174" s="160"/>
      <c r="E174" s="160"/>
      <c r="F174" s="160"/>
      <c r="G174" s="160"/>
    </row>
    <row r="175" spans="2:7" s="159" customFormat="1" x14ac:dyDescent="0.25">
      <c r="B175" s="160"/>
      <c r="C175" s="160"/>
      <c r="D175" s="160"/>
      <c r="E175" s="160"/>
      <c r="F175" s="160"/>
      <c r="G175" s="160"/>
    </row>
    <row r="176" spans="2:7" s="159" customFormat="1" x14ac:dyDescent="0.25">
      <c r="B176" s="160"/>
      <c r="C176" s="160"/>
      <c r="D176" s="160"/>
      <c r="E176" s="160"/>
      <c r="F176" s="160"/>
      <c r="G176" s="160"/>
    </row>
    <row r="177" spans="2:7" s="159" customFormat="1" x14ac:dyDescent="0.25">
      <c r="B177" s="160"/>
      <c r="C177" s="160"/>
      <c r="D177" s="160"/>
      <c r="E177" s="160"/>
      <c r="F177" s="160"/>
      <c r="G177" s="160"/>
    </row>
    <row r="178" spans="2:7" s="159" customFormat="1" x14ac:dyDescent="0.25">
      <c r="B178" s="160"/>
      <c r="C178" s="160"/>
      <c r="D178" s="160"/>
      <c r="E178" s="160"/>
      <c r="F178" s="160"/>
      <c r="G178" s="160"/>
    </row>
    <row r="179" spans="2:7" s="159" customFormat="1" x14ac:dyDescent="0.25">
      <c r="B179" s="160"/>
      <c r="C179" s="160"/>
      <c r="D179" s="160"/>
      <c r="E179" s="160"/>
      <c r="F179" s="160"/>
      <c r="G179" s="160"/>
    </row>
    <row r="180" spans="2:7" s="159" customFormat="1" x14ac:dyDescent="0.25">
      <c r="B180" s="160"/>
      <c r="C180" s="160"/>
      <c r="D180" s="160"/>
      <c r="E180" s="160"/>
      <c r="F180" s="160"/>
      <c r="G180" s="160"/>
    </row>
    <row r="181" spans="2:7" s="159" customFormat="1" x14ac:dyDescent="0.25">
      <c r="B181" s="160"/>
      <c r="C181" s="160"/>
      <c r="D181" s="160"/>
      <c r="E181" s="160"/>
      <c r="F181" s="160"/>
      <c r="G181" s="160"/>
    </row>
    <row r="182" spans="2:7" s="159" customFormat="1" x14ac:dyDescent="0.25">
      <c r="B182" s="160"/>
      <c r="C182" s="160"/>
      <c r="D182" s="160"/>
      <c r="E182" s="160"/>
      <c r="F182" s="160"/>
      <c r="G182" s="160"/>
    </row>
    <row r="183" spans="2:7" s="159" customFormat="1" x14ac:dyDescent="0.25">
      <c r="B183" s="160"/>
      <c r="C183" s="160"/>
      <c r="D183" s="160"/>
      <c r="E183" s="160"/>
      <c r="F183" s="160"/>
      <c r="G183" s="160"/>
    </row>
    <row r="184" spans="2:7" s="159" customFormat="1" x14ac:dyDescent="0.25">
      <c r="B184" s="160"/>
      <c r="C184" s="160"/>
      <c r="D184" s="160"/>
      <c r="E184" s="160"/>
      <c r="F184" s="160"/>
      <c r="G184" s="160"/>
    </row>
    <row r="185" spans="2:7" s="159" customFormat="1" x14ac:dyDescent="0.25">
      <c r="B185" s="160"/>
      <c r="C185" s="160"/>
      <c r="D185" s="160"/>
      <c r="E185" s="160"/>
      <c r="F185" s="160"/>
      <c r="G185" s="160"/>
    </row>
    <row r="186" spans="2:7" s="159" customFormat="1" x14ac:dyDescent="0.25">
      <c r="B186" s="160"/>
      <c r="C186" s="160"/>
      <c r="D186" s="160"/>
      <c r="E186" s="160"/>
      <c r="F186" s="160"/>
      <c r="G186" s="160"/>
    </row>
    <row r="187" spans="2:7" s="159" customFormat="1" x14ac:dyDescent="0.25">
      <c r="B187" s="160"/>
      <c r="C187" s="160"/>
      <c r="D187" s="160"/>
      <c r="E187" s="160"/>
      <c r="F187" s="160"/>
      <c r="G187" s="160"/>
    </row>
    <row r="188" spans="2:7" s="159" customFormat="1" x14ac:dyDescent="0.25">
      <c r="B188" s="160"/>
      <c r="C188" s="160"/>
      <c r="D188" s="160"/>
      <c r="E188" s="160"/>
      <c r="F188" s="160"/>
      <c r="G188" s="160"/>
    </row>
    <row r="189" spans="2:7" s="159" customFormat="1" x14ac:dyDescent="0.25">
      <c r="B189" s="160"/>
      <c r="C189" s="160"/>
      <c r="D189" s="160"/>
      <c r="E189" s="160"/>
      <c r="F189" s="160"/>
      <c r="G189" s="160"/>
    </row>
    <row r="190" spans="2:7" s="159" customFormat="1" x14ac:dyDescent="0.25">
      <c r="B190" s="160"/>
      <c r="C190" s="160"/>
      <c r="D190" s="160"/>
      <c r="E190" s="160"/>
      <c r="F190" s="160"/>
      <c r="G190" s="160"/>
    </row>
    <row r="191" spans="2:7" s="159" customFormat="1" x14ac:dyDescent="0.25">
      <c r="B191" s="160"/>
      <c r="C191" s="160"/>
      <c r="D191" s="160"/>
      <c r="E191" s="160"/>
      <c r="F191" s="160"/>
      <c r="G191" s="160"/>
    </row>
    <row r="192" spans="2:7" s="159" customFormat="1" x14ac:dyDescent="0.25">
      <c r="B192" s="160"/>
      <c r="C192" s="160"/>
      <c r="D192" s="160"/>
      <c r="E192" s="160"/>
      <c r="F192" s="160"/>
      <c r="G192" s="160"/>
    </row>
    <row r="193" spans="2:7" s="159" customFormat="1" x14ac:dyDescent="0.25">
      <c r="B193" s="160"/>
      <c r="C193" s="160"/>
      <c r="D193" s="160"/>
      <c r="E193" s="160"/>
      <c r="F193" s="160"/>
      <c r="G193" s="160"/>
    </row>
    <row r="194" spans="2:7" s="159" customFormat="1" x14ac:dyDescent="0.25">
      <c r="B194" s="160"/>
      <c r="C194" s="160"/>
      <c r="D194" s="160"/>
      <c r="E194" s="160"/>
      <c r="F194" s="160"/>
      <c r="G194" s="160"/>
    </row>
    <row r="195" spans="2:7" s="159" customFormat="1" x14ac:dyDescent="0.25">
      <c r="B195" s="160"/>
      <c r="C195" s="160"/>
      <c r="D195" s="160"/>
      <c r="E195" s="160"/>
      <c r="F195" s="160"/>
      <c r="G195" s="160"/>
    </row>
    <row r="196" spans="2:7" s="159" customFormat="1" x14ac:dyDescent="0.25">
      <c r="B196" s="160"/>
      <c r="C196" s="160"/>
      <c r="D196" s="160"/>
      <c r="E196" s="160"/>
      <c r="F196" s="160"/>
      <c r="G196" s="160"/>
    </row>
    <row r="197" spans="2:7" s="159" customFormat="1" x14ac:dyDescent="0.25">
      <c r="B197" s="160"/>
      <c r="C197" s="160"/>
      <c r="D197" s="160"/>
      <c r="E197" s="160"/>
      <c r="F197" s="160"/>
      <c r="G197" s="160"/>
    </row>
    <row r="198" spans="2:7" s="159" customFormat="1" x14ac:dyDescent="0.25">
      <c r="B198" s="160"/>
      <c r="C198" s="160"/>
      <c r="D198" s="160"/>
      <c r="E198" s="160"/>
      <c r="F198" s="160"/>
      <c r="G198" s="160"/>
    </row>
    <row r="199" spans="2:7" s="159" customFormat="1" x14ac:dyDescent="0.25">
      <c r="B199" s="160"/>
      <c r="C199" s="160"/>
      <c r="D199" s="160"/>
      <c r="E199" s="160"/>
      <c r="F199" s="160"/>
      <c r="G199" s="160"/>
    </row>
    <row r="200" spans="2:7" s="159" customFormat="1" x14ac:dyDescent="0.25">
      <c r="B200" s="160"/>
      <c r="C200" s="160"/>
      <c r="D200" s="160"/>
      <c r="E200" s="160"/>
      <c r="F200" s="160"/>
      <c r="G200" s="160"/>
    </row>
    <row r="201" spans="2:7" s="159" customFormat="1" x14ac:dyDescent="0.25">
      <c r="B201" s="160"/>
      <c r="C201" s="160"/>
      <c r="D201" s="160"/>
      <c r="E201" s="160"/>
      <c r="F201" s="160"/>
      <c r="G201" s="160"/>
    </row>
    <row r="202" spans="2:7" s="159" customFormat="1" x14ac:dyDescent="0.25">
      <c r="B202" s="160"/>
      <c r="C202" s="160"/>
      <c r="D202" s="160"/>
      <c r="E202" s="160"/>
      <c r="F202" s="160"/>
      <c r="G202" s="160"/>
    </row>
    <row r="203" spans="2:7" s="159" customFormat="1" x14ac:dyDescent="0.25">
      <c r="B203" s="160"/>
      <c r="C203" s="160"/>
      <c r="D203" s="160"/>
      <c r="E203" s="160"/>
      <c r="F203" s="160"/>
      <c r="G203" s="160"/>
    </row>
    <row r="204" spans="2:7" s="159" customFormat="1" x14ac:dyDescent="0.25">
      <c r="B204" s="160"/>
      <c r="C204" s="160"/>
      <c r="D204" s="160"/>
      <c r="E204" s="160"/>
      <c r="F204" s="160"/>
      <c r="G204" s="160"/>
    </row>
    <row r="205" spans="2:7" s="159" customFormat="1" x14ac:dyDescent="0.25">
      <c r="B205" s="160"/>
      <c r="C205" s="160"/>
      <c r="D205" s="160"/>
      <c r="E205" s="160"/>
      <c r="F205" s="160"/>
      <c r="G205" s="160"/>
    </row>
    <row r="206" spans="2:7" s="159" customFormat="1" x14ac:dyDescent="0.25">
      <c r="B206" s="160"/>
      <c r="C206" s="160"/>
      <c r="D206" s="160"/>
      <c r="E206" s="160"/>
      <c r="F206" s="160"/>
      <c r="G206" s="160"/>
    </row>
    <row r="207" spans="2:7" s="159" customFormat="1" x14ac:dyDescent="0.25">
      <c r="B207" s="160"/>
      <c r="C207" s="160"/>
      <c r="D207" s="160"/>
      <c r="E207" s="160"/>
      <c r="F207" s="160"/>
      <c r="G207" s="160"/>
    </row>
    <row r="208" spans="2:7" s="159" customFormat="1" x14ac:dyDescent="0.25">
      <c r="B208" s="160"/>
      <c r="C208" s="160"/>
      <c r="D208" s="160"/>
      <c r="E208" s="160"/>
      <c r="F208" s="160"/>
      <c r="G208" s="160"/>
    </row>
    <row r="209" spans="2:7" s="159" customFormat="1" x14ac:dyDescent="0.25">
      <c r="B209" s="160"/>
      <c r="C209" s="160"/>
      <c r="D209" s="160"/>
      <c r="E209" s="160"/>
      <c r="F209" s="160"/>
      <c r="G209" s="160"/>
    </row>
    <row r="210" spans="2:7" s="159" customFormat="1" x14ac:dyDescent="0.25">
      <c r="B210" s="160"/>
      <c r="C210" s="160"/>
      <c r="D210" s="160"/>
      <c r="E210" s="160"/>
      <c r="F210" s="160"/>
      <c r="G210" s="160"/>
    </row>
    <row r="211" spans="2:7" s="159" customFormat="1" x14ac:dyDescent="0.25">
      <c r="B211" s="160"/>
      <c r="C211" s="160"/>
      <c r="D211" s="160"/>
      <c r="E211" s="160"/>
      <c r="F211" s="160"/>
      <c r="G211" s="160"/>
    </row>
    <row r="212" spans="2:7" s="159" customFormat="1" x14ac:dyDescent="0.25">
      <c r="B212" s="160"/>
      <c r="C212" s="160"/>
      <c r="D212" s="160"/>
      <c r="E212" s="160"/>
      <c r="F212" s="160"/>
      <c r="G212" s="160"/>
    </row>
    <row r="213" spans="2:7" s="159" customFormat="1" x14ac:dyDescent="0.25">
      <c r="B213" s="160"/>
      <c r="C213" s="160"/>
      <c r="D213" s="160"/>
      <c r="E213" s="160"/>
      <c r="F213" s="160"/>
      <c r="G213" s="160"/>
    </row>
    <row r="214" spans="2:7" s="159" customFormat="1" x14ac:dyDescent="0.25">
      <c r="B214" s="160"/>
      <c r="C214" s="160"/>
      <c r="D214" s="160"/>
      <c r="E214" s="160"/>
      <c r="F214" s="160"/>
      <c r="G214" s="160"/>
    </row>
    <row r="215" spans="2:7" s="159" customFormat="1" x14ac:dyDescent="0.25">
      <c r="B215" s="160"/>
      <c r="C215" s="160"/>
      <c r="D215" s="160"/>
      <c r="E215" s="160"/>
      <c r="F215" s="160"/>
      <c r="G215" s="160"/>
    </row>
    <row r="216" spans="2:7" s="159" customFormat="1" x14ac:dyDescent="0.25">
      <c r="B216" s="160"/>
      <c r="C216" s="160"/>
      <c r="D216" s="160"/>
      <c r="E216" s="160"/>
      <c r="F216" s="160"/>
      <c r="G216" s="160"/>
    </row>
    <row r="217" spans="2:7" s="159" customFormat="1" x14ac:dyDescent="0.25">
      <c r="B217" s="160"/>
      <c r="C217" s="160"/>
      <c r="D217" s="160"/>
      <c r="E217" s="160"/>
      <c r="F217" s="160"/>
      <c r="G217" s="160"/>
    </row>
    <row r="218" spans="2:7" s="159" customFormat="1" x14ac:dyDescent="0.25">
      <c r="B218" s="160"/>
      <c r="C218" s="160"/>
      <c r="D218" s="160"/>
      <c r="E218" s="160"/>
      <c r="F218" s="160"/>
      <c r="G218" s="160"/>
    </row>
    <row r="219" spans="2:7" s="159" customFormat="1" x14ac:dyDescent="0.25">
      <c r="B219" s="160"/>
      <c r="C219" s="160"/>
      <c r="D219" s="160"/>
      <c r="E219" s="160"/>
      <c r="F219" s="160"/>
      <c r="G219" s="160"/>
    </row>
    <row r="220" spans="2:7" s="159" customFormat="1" x14ac:dyDescent="0.25">
      <c r="B220" s="160"/>
      <c r="C220" s="160"/>
      <c r="D220" s="160"/>
      <c r="E220" s="160"/>
      <c r="F220" s="160"/>
      <c r="G220" s="160"/>
    </row>
    <row r="221" spans="2:7" s="159" customFormat="1" x14ac:dyDescent="0.25">
      <c r="B221" s="160"/>
      <c r="C221" s="160"/>
      <c r="D221" s="160"/>
      <c r="E221" s="160"/>
      <c r="F221" s="160"/>
      <c r="G221" s="160"/>
    </row>
    <row r="222" spans="2:7" s="159" customFormat="1" x14ac:dyDescent="0.25">
      <c r="B222" s="160"/>
      <c r="C222" s="160"/>
      <c r="D222" s="160"/>
      <c r="E222" s="160"/>
      <c r="F222" s="160"/>
      <c r="G222" s="160"/>
    </row>
    <row r="223" spans="2:7" s="159" customFormat="1" x14ac:dyDescent="0.25">
      <c r="B223" s="160"/>
      <c r="C223" s="160"/>
      <c r="D223" s="160"/>
      <c r="E223" s="160"/>
      <c r="F223" s="160"/>
      <c r="G223" s="160"/>
    </row>
    <row r="224" spans="2:7" s="159" customFormat="1" x14ac:dyDescent="0.25">
      <c r="B224" s="160"/>
      <c r="C224" s="160"/>
      <c r="D224" s="160"/>
      <c r="E224" s="160"/>
      <c r="F224" s="160"/>
      <c r="G224" s="160"/>
    </row>
    <row r="225" spans="2:7" s="159" customFormat="1" x14ac:dyDescent="0.25">
      <c r="B225" s="160"/>
      <c r="C225" s="160"/>
      <c r="D225" s="160"/>
      <c r="E225" s="160"/>
      <c r="F225" s="160"/>
      <c r="G225" s="160"/>
    </row>
    <row r="226" spans="2:7" s="159" customFormat="1" x14ac:dyDescent="0.25">
      <c r="B226" s="160"/>
      <c r="C226" s="160"/>
      <c r="D226" s="160"/>
      <c r="E226" s="160"/>
      <c r="F226" s="160"/>
      <c r="G226" s="160"/>
    </row>
    <row r="227" spans="2:7" s="159" customFormat="1" x14ac:dyDescent="0.25">
      <c r="B227" s="160"/>
      <c r="C227" s="160"/>
      <c r="D227" s="160"/>
      <c r="E227" s="160"/>
      <c r="F227" s="160"/>
      <c r="G227" s="160"/>
    </row>
    <row r="228" spans="2:7" s="159" customFormat="1" x14ac:dyDescent="0.25">
      <c r="B228" s="160"/>
      <c r="C228" s="160"/>
      <c r="D228" s="160"/>
      <c r="E228" s="160"/>
      <c r="F228" s="160"/>
      <c r="G228" s="160"/>
    </row>
    <row r="229" spans="2:7" s="159" customFormat="1" x14ac:dyDescent="0.25">
      <c r="B229" s="160"/>
      <c r="C229" s="160"/>
      <c r="D229" s="160"/>
      <c r="E229" s="160"/>
      <c r="F229" s="160"/>
      <c r="G229" s="160"/>
    </row>
    <row r="230" spans="2:7" s="159" customFormat="1" x14ac:dyDescent="0.25">
      <c r="B230" s="160"/>
      <c r="C230" s="160"/>
      <c r="D230" s="160"/>
      <c r="E230" s="160"/>
      <c r="F230" s="160"/>
      <c r="G230" s="160"/>
    </row>
    <row r="231" spans="2:7" s="159" customFormat="1" x14ac:dyDescent="0.25">
      <c r="B231" s="160"/>
      <c r="C231" s="160"/>
      <c r="D231" s="160"/>
      <c r="E231" s="160"/>
      <c r="F231" s="160"/>
      <c r="G231" s="160"/>
    </row>
    <row r="232" spans="2:7" s="159" customFormat="1" x14ac:dyDescent="0.25">
      <c r="B232" s="160"/>
      <c r="C232" s="160"/>
      <c r="D232" s="160"/>
      <c r="E232" s="160"/>
      <c r="F232" s="160"/>
      <c r="G232" s="160"/>
    </row>
    <row r="233" spans="2:7" s="159" customFormat="1" x14ac:dyDescent="0.25">
      <c r="B233" s="160"/>
      <c r="C233" s="160"/>
      <c r="D233" s="160"/>
      <c r="E233" s="160"/>
      <c r="F233" s="160"/>
      <c r="G233" s="160"/>
    </row>
    <row r="234" spans="2:7" s="159" customFormat="1" x14ac:dyDescent="0.25">
      <c r="B234" s="160"/>
      <c r="C234" s="160"/>
      <c r="D234" s="160"/>
      <c r="E234" s="160"/>
      <c r="F234" s="160"/>
      <c r="G234" s="160"/>
    </row>
    <row r="235" spans="2:7" s="159" customFormat="1" x14ac:dyDescent="0.25">
      <c r="B235" s="160"/>
      <c r="C235" s="160"/>
      <c r="D235" s="160"/>
      <c r="E235" s="160"/>
      <c r="F235" s="160"/>
      <c r="G235" s="160"/>
    </row>
    <row r="236" spans="2:7" s="159" customFormat="1" x14ac:dyDescent="0.25">
      <c r="B236" s="160"/>
      <c r="C236" s="160"/>
      <c r="D236" s="160"/>
      <c r="E236" s="160"/>
      <c r="F236" s="160"/>
      <c r="G236" s="160"/>
    </row>
  </sheetData>
  <sortState ref="B39:G55">
    <sortCondition descending="1" ref="D39:D55"/>
  </sortState>
  <mergeCells count="4">
    <mergeCell ref="B3:G3"/>
    <mergeCell ref="B30:G30"/>
    <mergeCell ref="B35:G35"/>
    <mergeCell ref="B62:G62"/>
  </mergeCells>
  <pageMargins left="0.23622047244094491" right="0.23622047244094491" top="0.74803149606299213" bottom="0.74803149606299213" header="0.31496062992125984" footer="0.31496062992125984"/>
  <pageSetup paperSize="9" scale="70" orientation="landscape" r:id="rId1"/>
  <headerFooter scaleWithDoc="0" alignWithMargins="0">
    <oddFooter>&amp;L&amp;G&amp;R&amp;K00-023&amp;P</oddFooter>
  </headerFooter>
  <rowBreaks count="1" manualBreakCount="1">
    <brk id="34" min="1" max="14" man="1"/>
  </row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3" id="{04186D1F-ED95-4DDD-A1D0-1103A34462C8}">
            <xm:f>$B38='Menú principal'!$B$3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B38:G38</xm:sqref>
        </x14:conditionalFormatting>
        <x14:conditionalFormatting xmlns:xm="http://schemas.microsoft.com/office/excel/2006/main">
          <x14:cfRule type="expression" priority="2" id="{3A873CE1-7999-47DC-A599-9F37C590728C}">
            <xm:f>$B7='Menú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B7:G27</xm:sqref>
        </x14:conditionalFormatting>
        <x14:conditionalFormatting xmlns:xm="http://schemas.microsoft.com/office/excel/2006/main">
          <x14:cfRule type="expression" priority="1" id="{A956C050-E0E3-4CF4-9FEE-47BDB890E672}">
            <xm:f>$B39='Menú principal'!$B$3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B39:G59</xm:sqref>
        </x14:conditionalFormatting>
      </x14:conditionalFormattings>
    </ext>
  </extLst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B1:R214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9" customWidth="1"/>
    <col min="3" max="4" width="10.7109375" style="39" customWidth="1"/>
    <col min="5" max="5" width="11.140625" style="39" customWidth="1"/>
    <col min="6" max="10" width="10.7109375" style="39" customWidth="1"/>
    <col min="11" max="11" width="11.140625" style="39" customWidth="1"/>
    <col min="12" max="14" width="10.7109375" style="39" customWidth="1"/>
    <col min="15" max="15" width="12.85546875" style="39" customWidth="1"/>
    <col min="16" max="16" width="10.7109375" style="39" customWidth="1"/>
    <col min="17" max="17" width="11.140625" style="39" customWidth="1"/>
    <col min="18" max="18" width="10.7109375" style="39" customWidth="1"/>
  </cols>
  <sheetData>
    <row r="1" spans="2:18" ht="30" customHeight="1" x14ac:dyDescent="0.25">
      <c r="B1" s="56"/>
    </row>
    <row r="3" spans="2:18" s="4" customFormat="1" ht="24" customHeight="1" x14ac:dyDescent="0.25">
      <c r="B3" s="435" t="s">
        <v>205</v>
      </c>
      <c r="C3" s="435"/>
      <c r="D3" s="435"/>
      <c r="E3" s="435"/>
      <c r="F3" s="435"/>
      <c r="G3" s="435"/>
      <c r="H3" s="435"/>
      <c r="I3" s="435"/>
      <c r="J3" s="435"/>
      <c r="K3" s="435"/>
      <c r="L3" s="435"/>
      <c r="M3" s="435"/>
      <c r="N3" s="435"/>
      <c r="O3" s="435"/>
      <c r="P3" s="435"/>
      <c r="Q3" s="435"/>
      <c r="R3" s="435"/>
    </row>
    <row r="4" spans="2:18" s="4" customFormat="1" ht="20.25" customHeight="1" thickBot="1" x14ac:dyDescent="0.3">
      <c r="B4" s="436">
        <v>2017</v>
      </c>
      <c r="C4" s="436">
        <v>2017</v>
      </c>
      <c r="D4" s="436">
        <v>2017</v>
      </c>
      <c r="E4" s="436">
        <v>2017</v>
      </c>
      <c r="F4" s="436">
        <v>2017</v>
      </c>
      <c r="G4" s="436">
        <v>2017</v>
      </c>
      <c r="H4" s="436">
        <v>2017</v>
      </c>
      <c r="I4" s="436">
        <v>2017</v>
      </c>
      <c r="J4" s="436">
        <v>2017</v>
      </c>
      <c r="K4" s="436">
        <v>2017</v>
      </c>
      <c r="L4" s="436">
        <v>2017</v>
      </c>
      <c r="M4" s="436">
        <v>2017</v>
      </c>
      <c r="N4" s="436">
        <v>2017</v>
      </c>
      <c r="O4" s="436">
        <v>2017</v>
      </c>
      <c r="P4" s="436">
        <v>2017</v>
      </c>
      <c r="Q4" s="436">
        <v>2017</v>
      </c>
      <c r="R4" s="436">
        <v>2017</v>
      </c>
    </row>
    <row r="5" spans="2:18" s="4" customFormat="1" ht="6" customHeight="1" thickBot="1" x14ac:dyDescent="0.3">
      <c r="B5" s="112"/>
      <c r="C5" s="73"/>
      <c r="D5" s="224"/>
      <c r="E5" s="224"/>
      <c r="F5" s="224"/>
      <c r="G5" s="224"/>
      <c r="H5" s="224"/>
      <c r="I5" s="224"/>
      <c r="J5" s="224"/>
      <c r="K5" s="224"/>
      <c r="L5" s="224"/>
      <c r="M5" s="224"/>
      <c r="N5" s="224"/>
      <c r="O5" s="224"/>
      <c r="P5" s="224"/>
      <c r="Q5" s="224"/>
      <c r="R5" s="224"/>
    </row>
    <row r="6" spans="2:18" s="4" customFormat="1" ht="30.75" thickBot="1" x14ac:dyDescent="0.3">
      <c r="B6" s="437" t="s">
        <v>152</v>
      </c>
      <c r="C6" s="438" t="s">
        <v>141</v>
      </c>
      <c r="D6" s="439" t="s">
        <v>52</v>
      </c>
      <c r="E6" s="440" t="s">
        <v>140</v>
      </c>
      <c r="F6" s="439" t="s">
        <v>52</v>
      </c>
      <c r="G6" s="440" t="s">
        <v>138</v>
      </c>
      <c r="H6" s="439" t="s">
        <v>52</v>
      </c>
      <c r="I6" s="440" t="s">
        <v>137</v>
      </c>
      <c r="J6" s="439" t="s">
        <v>52</v>
      </c>
      <c r="K6" s="440" t="s">
        <v>136</v>
      </c>
      <c r="L6" s="439" t="s">
        <v>52</v>
      </c>
      <c r="M6" s="440" t="s">
        <v>130</v>
      </c>
      <c r="N6" s="441" t="s">
        <v>52</v>
      </c>
      <c r="O6" s="442" t="s">
        <v>133</v>
      </c>
      <c r="P6" s="443" t="s">
        <v>52</v>
      </c>
      <c r="Q6" s="442" t="s">
        <v>51</v>
      </c>
      <c r="R6" s="443" t="s">
        <v>52</v>
      </c>
    </row>
    <row r="7" spans="2:18" ht="15.75" x14ac:dyDescent="0.25">
      <c r="B7" s="444" t="s">
        <v>113</v>
      </c>
      <c r="C7" s="445">
        <v>56812</v>
      </c>
      <c r="D7" s="446">
        <v>-4.9362471135504182E-2</v>
      </c>
      <c r="E7" s="447">
        <v>183365</v>
      </c>
      <c r="F7" s="446">
        <v>0.14227601759216579</v>
      </c>
      <c r="G7" s="447">
        <v>704033</v>
      </c>
      <c r="H7" s="446">
        <v>-8.2714672489765717E-2</v>
      </c>
      <c r="I7" s="447">
        <v>2274081</v>
      </c>
      <c r="J7" s="446">
        <v>1.8601126154675907E-2</v>
      </c>
      <c r="K7" s="447">
        <v>629688</v>
      </c>
      <c r="L7" s="446">
        <v>8.5814988912302104E-2</v>
      </c>
      <c r="M7" s="447">
        <v>3847979</v>
      </c>
      <c r="N7" s="448">
        <v>1.2551177136638003E-2</v>
      </c>
      <c r="O7" s="445">
        <v>1856068</v>
      </c>
      <c r="P7" s="448">
        <v>3.316758355074878E-2</v>
      </c>
      <c r="Q7" s="449">
        <v>5704047</v>
      </c>
      <c r="R7" s="450">
        <v>1.9168755373640822E-2</v>
      </c>
    </row>
    <row r="8" spans="2:18" s="456" customFormat="1" x14ac:dyDescent="0.25">
      <c r="B8" s="451" t="s">
        <v>53</v>
      </c>
      <c r="C8" s="452">
        <v>24945</v>
      </c>
      <c r="D8" s="453">
        <v>-1.1060894386298759E-2</v>
      </c>
      <c r="E8" s="454">
        <v>77549</v>
      </c>
      <c r="F8" s="453">
        <v>0.11376170506118233</v>
      </c>
      <c r="G8" s="454">
        <v>182401</v>
      </c>
      <c r="H8" s="453">
        <v>-1.9749994625851808E-2</v>
      </c>
      <c r="I8" s="454">
        <v>531138</v>
      </c>
      <c r="J8" s="453">
        <v>6.3011604029988844E-2</v>
      </c>
      <c r="K8" s="454">
        <v>121718</v>
      </c>
      <c r="L8" s="453">
        <v>0.11447040726633451</v>
      </c>
      <c r="M8" s="454">
        <v>937751</v>
      </c>
      <c r="N8" s="455">
        <v>5.3892006949892046E-2</v>
      </c>
      <c r="O8" s="452">
        <v>276052</v>
      </c>
      <c r="P8" s="455">
        <v>-1.2081824298209254E-2</v>
      </c>
      <c r="Q8" s="452">
        <v>1213803</v>
      </c>
      <c r="R8" s="455">
        <v>3.812522130024476E-2</v>
      </c>
    </row>
    <row r="9" spans="2:18" s="155" customFormat="1" x14ac:dyDescent="0.25">
      <c r="B9" s="411" t="s">
        <v>58</v>
      </c>
      <c r="C9" s="457">
        <v>598</v>
      </c>
      <c r="D9" s="458">
        <v>-5.2297939778129909E-2</v>
      </c>
      <c r="E9" s="459">
        <v>3857</v>
      </c>
      <c r="F9" s="458">
        <v>0.47664624808575806</v>
      </c>
      <c r="G9" s="459">
        <v>18381</v>
      </c>
      <c r="H9" s="458">
        <v>-0.10471969217281185</v>
      </c>
      <c r="I9" s="459">
        <v>72859</v>
      </c>
      <c r="J9" s="458">
        <v>-5.7450873362445698E-3</v>
      </c>
      <c r="K9" s="459">
        <v>13309</v>
      </c>
      <c r="L9" s="458">
        <v>0.20367188206565978</v>
      </c>
      <c r="M9" s="459">
        <v>109004</v>
      </c>
      <c r="N9" s="460">
        <v>8.2600290442229607E-3</v>
      </c>
      <c r="O9" s="457">
        <v>60524</v>
      </c>
      <c r="P9" s="460">
        <v>2.9634922255112217E-2</v>
      </c>
      <c r="Q9" s="457">
        <v>169528</v>
      </c>
      <c r="R9" s="460">
        <v>1.5788559136692415E-2</v>
      </c>
    </row>
    <row r="10" spans="2:18" s="155" customFormat="1" x14ac:dyDescent="0.25">
      <c r="B10" s="411" t="s">
        <v>59</v>
      </c>
      <c r="C10" s="457">
        <v>462</v>
      </c>
      <c r="D10" s="458">
        <v>-0.31147540983606559</v>
      </c>
      <c r="E10" s="459">
        <v>3240</v>
      </c>
      <c r="F10" s="458">
        <v>0.25825242718446595</v>
      </c>
      <c r="G10" s="459">
        <v>9922</v>
      </c>
      <c r="H10" s="458">
        <v>-6.7481203007518809E-2</v>
      </c>
      <c r="I10" s="459">
        <v>88784</v>
      </c>
      <c r="J10" s="458">
        <v>-2.6523250331677684E-2</v>
      </c>
      <c r="K10" s="459">
        <v>28885</v>
      </c>
      <c r="L10" s="458">
        <v>0.18366594271196157</v>
      </c>
      <c r="M10" s="459">
        <v>131293</v>
      </c>
      <c r="N10" s="460">
        <v>1.3908195100855725E-2</v>
      </c>
      <c r="O10" s="457">
        <v>24867</v>
      </c>
      <c r="P10" s="460">
        <v>-2.6198308270676707E-2</v>
      </c>
      <c r="Q10" s="457">
        <v>156160</v>
      </c>
      <c r="R10" s="460">
        <v>7.3019067523285575E-3</v>
      </c>
    </row>
    <row r="11" spans="2:18" s="155" customFormat="1" x14ac:dyDescent="0.25">
      <c r="B11" s="411" t="s">
        <v>60</v>
      </c>
      <c r="C11" s="457">
        <v>4101</v>
      </c>
      <c r="D11" s="458">
        <v>-0.1094462540716612</v>
      </c>
      <c r="E11" s="459">
        <v>17226</v>
      </c>
      <c r="F11" s="458">
        <v>0.48705110497237558</v>
      </c>
      <c r="G11" s="459">
        <v>95347</v>
      </c>
      <c r="H11" s="458">
        <v>-0.12555371112558122</v>
      </c>
      <c r="I11" s="459">
        <v>312035</v>
      </c>
      <c r="J11" s="458">
        <v>-6.333487425480433E-2</v>
      </c>
      <c r="K11" s="459">
        <v>69866</v>
      </c>
      <c r="L11" s="458">
        <v>7.4117918364209334E-2</v>
      </c>
      <c r="M11" s="459">
        <v>498575</v>
      </c>
      <c r="N11" s="460">
        <v>-4.7439363399279677E-2</v>
      </c>
      <c r="O11" s="457">
        <v>131008</v>
      </c>
      <c r="P11" s="460">
        <v>-1.4117576231901463E-2</v>
      </c>
      <c r="Q11" s="457">
        <v>629583</v>
      </c>
      <c r="R11" s="460">
        <v>-4.0692438849348367E-2</v>
      </c>
    </row>
    <row r="12" spans="2:18" s="155" customFormat="1" x14ac:dyDescent="0.25">
      <c r="B12" s="411" t="s">
        <v>61</v>
      </c>
      <c r="C12" s="457">
        <v>3176</v>
      </c>
      <c r="D12" s="458">
        <v>-0.1571125265392781</v>
      </c>
      <c r="E12" s="459">
        <v>8876</v>
      </c>
      <c r="F12" s="458">
        <v>0.35243029102544576</v>
      </c>
      <c r="G12" s="459">
        <v>25932</v>
      </c>
      <c r="H12" s="458">
        <v>0.15954212126632084</v>
      </c>
      <c r="I12" s="459">
        <v>83067</v>
      </c>
      <c r="J12" s="458">
        <v>0.10680737098772841</v>
      </c>
      <c r="K12" s="459">
        <v>16062</v>
      </c>
      <c r="L12" s="458">
        <v>1.6196381121093228E-2</v>
      </c>
      <c r="M12" s="459">
        <v>137113</v>
      </c>
      <c r="N12" s="460">
        <v>0.10975945350945349</v>
      </c>
      <c r="O12" s="457">
        <v>48435</v>
      </c>
      <c r="P12" s="460">
        <v>3.9823958780592639E-2</v>
      </c>
      <c r="Q12" s="457">
        <v>185548</v>
      </c>
      <c r="R12" s="460">
        <v>9.0611995391813416E-2</v>
      </c>
    </row>
    <row r="13" spans="2:18" s="155" customFormat="1" x14ac:dyDescent="0.25">
      <c r="B13" s="411" t="s">
        <v>62</v>
      </c>
      <c r="C13" s="457">
        <v>14524</v>
      </c>
      <c r="D13" s="458">
        <v>-6.1696492021448446E-2</v>
      </c>
      <c r="E13" s="459">
        <v>23643</v>
      </c>
      <c r="F13" s="458">
        <v>-0.18654739377257867</v>
      </c>
      <c r="G13" s="459">
        <v>205557</v>
      </c>
      <c r="H13" s="458">
        <v>-0.14454973344819411</v>
      </c>
      <c r="I13" s="459">
        <v>731326</v>
      </c>
      <c r="J13" s="458">
        <v>-9.5667601132193303E-3</v>
      </c>
      <c r="K13" s="459">
        <v>242743</v>
      </c>
      <c r="L13" s="458">
        <v>1.6856638977207572E-2</v>
      </c>
      <c r="M13" s="459">
        <v>1217793</v>
      </c>
      <c r="N13" s="460">
        <v>-3.4986497023639762E-2</v>
      </c>
      <c r="O13" s="457">
        <v>846950</v>
      </c>
      <c r="P13" s="460">
        <v>7.5971639422777626E-2</v>
      </c>
      <c r="Q13" s="457">
        <v>2064743</v>
      </c>
      <c r="R13" s="460">
        <v>7.6375254807858894E-3</v>
      </c>
    </row>
    <row r="14" spans="2:18" s="155" customFormat="1" x14ac:dyDescent="0.25">
      <c r="B14" s="411" t="s">
        <v>63</v>
      </c>
      <c r="C14" s="457">
        <v>179</v>
      </c>
      <c r="D14" s="458">
        <v>-9.137055837563457E-2</v>
      </c>
      <c r="E14" s="459">
        <v>3811</v>
      </c>
      <c r="F14" s="458">
        <v>1.2523640661938535</v>
      </c>
      <c r="G14" s="459">
        <v>13159</v>
      </c>
      <c r="H14" s="458">
        <v>-7.0888935959895538E-2</v>
      </c>
      <c r="I14" s="459">
        <v>29832</v>
      </c>
      <c r="J14" s="458">
        <v>0.12247431990066593</v>
      </c>
      <c r="K14" s="459">
        <v>11274</v>
      </c>
      <c r="L14" s="458">
        <v>7.6585179526355907E-2</v>
      </c>
      <c r="M14" s="459">
        <v>58255</v>
      </c>
      <c r="N14" s="460">
        <v>9.7060319014707908E-2</v>
      </c>
      <c r="O14" s="457">
        <v>47176</v>
      </c>
      <c r="P14" s="460">
        <v>0.16772277227722765</v>
      </c>
      <c r="Q14" s="457">
        <v>105431</v>
      </c>
      <c r="R14" s="460">
        <v>0.1275922182650453</v>
      </c>
    </row>
    <row r="15" spans="2:18" s="155" customFormat="1" x14ac:dyDescent="0.25">
      <c r="B15" s="411" t="s">
        <v>64</v>
      </c>
      <c r="C15" s="457">
        <v>2236</v>
      </c>
      <c r="D15" s="458">
        <v>-0.14427860696517414</v>
      </c>
      <c r="E15" s="459">
        <v>6888</v>
      </c>
      <c r="F15" s="458">
        <v>0.19666435024322437</v>
      </c>
      <c r="G15" s="459">
        <v>28024</v>
      </c>
      <c r="H15" s="458">
        <v>-0.17101020559088898</v>
      </c>
      <c r="I15" s="459">
        <v>61162</v>
      </c>
      <c r="J15" s="458">
        <v>6.8979141629488261E-3</v>
      </c>
      <c r="K15" s="459">
        <v>10097</v>
      </c>
      <c r="L15" s="458">
        <v>-4.4369946756064316E-3</v>
      </c>
      <c r="M15" s="459">
        <v>108407</v>
      </c>
      <c r="N15" s="460">
        <v>-4.114665793965977E-2</v>
      </c>
      <c r="O15" s="457">
        <v>43004</v>
      </c>
      <c r="P15" s="460">
        <v>-7.1909530386740306E-2</v>
      </c>
      <c r="Q15" s="457">
        <v>151411</v>
      </c>
      <c r="R15" s="460">
        <v>-5.00894005458139E-2</v>
      </c>
    </row>
    <row r="16" spans="2:18" s="155" customFormat="1" x14ac:dyDescent="0.25">
      <c r="B16" s="411" t="s">
        <v>66</v>
      </c>
      <c r="C16" s="457">
        <v>297</v>
      </c>
      <c r="D16" s="458">
        <v>0.13358778625954204</v>
      </c>
      <c r="E16" s="459">
        <v>4821</v>
      </c>
      <c r="F16" s="458">
        <v>0.13142454822811556</v>
      </c>
      <c r="G16" s="459">
        <v>17842</v>
      </c>
      <c r="H16" s="458">
        <v>0.20318295232315053</v>
      </c>
      <c r="I16" s="459">
        <v>54120</v>
      </c>
      <c r="J16" s="458">
        <v>6.2134474231659853E-2</v>
      </c>
      <c r="K16" s="459">
        <v>11440</v>
      </c>
      <c r="L16" s="458">
        <v>0.12954186413902047</v>
      </c>
      <c r="M16" s="459">
        <v>88520</v>
      </c>
      <c r="N16" s="460">
        <v>0.10052962677474708</v>
      </c>
      <c r="O16" s="457">
        <v>67124</v>
      </c>
      <c r="P16" s="460">
        <v>1.2596358370166927E-2</v>
      </c>
      <c r="Q16" s="457">
        <v>155644</v>
      </c>
      <c r="R16" s="460">
        <v>6.0801646640267659E-2</v>
      </c>
    </row>
    <row r="17" spans="2:18" s="155" customFormat="1" x14ac:dyDescent="0.25">
      <c r="B17" s="411" t="s">
        <v>67</v>
      </c>
      <c r="C17" s="457">
        <v>186</v>
      </c>
      <c r="D17" s="458">
        <v>6.2857142857142945E-2</v>
      </c>
      <c r="E17" s="459">
        <v>2847</v>
      </c>
      <c r="F17" s="458">
        <v>-0.33184698427599157</v>
      </c>
      <c r="G17" s="459">
        <v>6900</v>
      </c>
      <c r="H17" s="458">
        <v>-0.23299244108492667</v>
      </c>
      <c r="I17" s="459">
        <v>18216</v>
      </c>
      <c r="J17" s="458">
        <v>-4.4130765597943045E-2</v>
      </c>
      <c r="K17" s="459">
        <v>5434</v>
      </c>
      <c r="L17" s="458">
        <v>0.10559511698880986</v>
      </c>
      <c r="M17" s="459">
        <v>33583</v>
      </c>
      <c r="N17" s="460">
        <v>-0.10215484974868994</v>
      </c>
      <c r="O17" s="457">
        <v>40942</v>
      </c>
      <c r="P17" s="460">
        <v>-1.8906807888619981E-2</v>
      </c>
      <c r="Q17" s="457">
        <v>74525</v>
      </c>
      <c r="R17" s="460">
        <v>-5.8254880899728301E-2</v>
      </c>
    </row>
    <row r="18" spans="2:18" s="155" customFormat="1" x14ac:dyDescent="0.25">
      <c r="B18" s="411" t="s">
        <v>68</v>
      </c>
      <c r="C18" s="457">
        <v>165</v>
      </c>
      <c r="D18" s="458">
        <v>-0.13612565445026181</v>
      </c>
      <c r="E18" s="459">
        <v>6512</v>
      </c>
      <c r="F18" s="458">
        <v>0.4538959589194016</v>
      </c>
      <c r="G18" s="459">
        <v>10568</v>
      </c>
      <c r="H18" s="458">
        <v>-8.3036876355748412E-2</v>
      </c>
      <c r="I18" s="459">
        <v>27178</v>
      </c>
      <c r="J18" s="458">
        <v>3.9669484717493653E-2</v>
      </c>
      <c r="K18" s="459">
        <v>4833</v>
      </c>
      <c r="L18" s="458">
        <v>0.53770283168946875</v>
      </c>
      <c r="M18" s="459">
        <v>49256</v>
      </c>
      <c r="N18" s="460">
        <v>8.3049319466127258E-2</v>
      </c>
      <c r="O18" s="457">
        <v>40371</v>
      </c>
      <c r="P18" s="460">
        <v>-6.7019481870074671E-2</v>
      </c>
      <c r="Q18" s="457">
        <v>89627</v>
      </c>
      <c r="R18" s="460">
        <v>9.8816901408451674E-3</v>
      </c>
    </row>
    <row r="19" spans="2:18" s="155" customFormat="1" x14ac:dyDescent="0.25">
      <c r="B19" s="411" t="s">
        <v>69</v>
      </c>
      <c r="C19" s="457">
        <v>222</v>
      </c>
      <c r="D19" s="458">
        <v>-0.10121457489878538</v>
      </c>
      <c r="E19" s="459">
        <v>1387</v>
      </c>
      <c r="F19" s="458">
        <v>-0.23370165745856353</v>
      </c>
      <c r="G19" s="459">
        <v>9752</v>
      </c>
      <c r="H19" s="458">
        <v>-9.266840342389282E-2</v>
      </c>
      <c r="I19" s="459">
        <v>25435</v>
      </c>
      <c r="J19" s="458">
        <v>0.15613636363636374</v>
      </c>
      <c r="K19" s="459">
        <v>5705</v>
      </c>
      <c r="L19" s="458">
        <v>0.55407245982021247</v>
      </c>
      <c r="M19" s="459">
        <v>42501</v>
      </c>
      <c r="N19" s="460">
        <v>0.1046106663894375</v>
      </c>
      <c r="O19" s="457">
        <v>57760</v>
      </c>
      <c r="P19" s="460">
        <v>6.8330776739646826E-3</v>
      </c>
      <c r="Q19" s="457">
        <v>100261</v>
      </c>
      <c r="R19" s="460">
        <v>4.6085305287759226E-2</v>
      </c>
    </row>
    <row r="20" spans="2:18" s="155" customFormat="1" x14ac:dyDescent="0.25">
      <c r="B20" s="411" t="s">
        <v>70</v>
      </c>
      <c r="C20" s="457">
        <v>411</v>
      </c>
      <c r="D20" s="458">
        <v>-0.1026200873362445</v>
      </c>
      <c r="E20" s="459">
        <v>2700</v>
      </c>
      <c r="F20" s="458">
        <v>0.42405063291139244</v>
      </c>
      <c r="G20" s="459">
        <v>5247</v>
      </c>
      <c r="H20" s="458">
        <v>-0.14931906614785995</v>
      </c>
      <c r="I20" s="459">
        <v>23106</v>
      </c>
      <c r="J20" s="458">
        <v>3.9539430805997089E-3</v>
      </c>
      <c r="K20" s="459">
        <v>16035</v>
      </c>
      <c r="L20" s="458">
        <v>0.1197625698324023</v>
      </c>
      <c r="M20" s="459">
        <v>47499</v>
      </c>
      <c r="N20" s="460">
        <v>3.5806965130732449E-2</v>
      </c>
      <c r="O20" s="457">
        <v>9355</v>
      </c>
      <c r="P20" s="460">
        <v>-9.7965480667245197E-2</v>
      </c>
      <c r="Q20" s="457">
        <v>56854</v>
      </c>
      <c r="R20" s="460">
        <v>1.1133243224016542E-2</v>
      </c>
    </row>
    <row r="21" spans="2:18" s="155" customFormat="1" x14ac:dyDescent="0.25">
      <c r="B21" s="411" t="s">
        <v>71</v>
      </c>
      <c r="C21" s="457">
        <v>208</v>
      </c>
      <c r="D21" s="458">
        <v>-0.24087591240875916</v>
      </c>
      <c r="E21" s="459">
        <v>1368</v>
      </c>
      <c r="F21" s="458">
        <v>0.60563380281690149</v>
      </c>
      <c r="G21" s="459">
        <v>3815</v>
      </c>
      <c r="H21" s="458">
        <v>-5.7093425605536319E-2</v>
      </c>
      <c r="I21" s="459">
        <v>17108</v>
      </c>
      <c r="J21" s="458">
        <v>4.2916361862960217E-2</v>
      </c>
      <c r="K21" s="459">
        <v>6321</v>
      </c>
      <c r="L21" s="458">
        <v>0.17447045707915265</v>
      </c>
      <c r="M21" s="459">
        <v>28820</v>
      </c>
      <c r="N21" s="460">
        <v>6.9070405816455294E-2</v>
      </c>
      <c r="O21" s="457">
        <v>7119</v>
      </c>
      <c r="P21" s="460">
        <v>2.564471978101146E-2</v>
      </c>
      <c r="Q21" s="457">
        <v>35939</v>
      </c>
      <c r="R21" s="460">
        <v>6.0178766335290179E-2</v>
      </c>
    </row>
    <row r="22" spans="2:18" s="155" customFormat="1" x14ac:dyDescent="0.25">
      <c r="B22" s="411" t="s">
        <v>72</v>
      </c>
      <c r="C22" s="457">
        <v>803</v>
      </c>
      <c r="D22" s="458">
        <v>-0.15651260504201681</v>
      </c>
      <c r="E22" s="459">
        <v>2221</v>
      </c>
      <c r="F22" s="458">
        <v>0.13027989821882957</v>
      </c>
      <c r="G22" s="459">
        <v>11858</v>
      </c>
      <c r="H22" s="458">
        <v>-0.17858132446661124</v>
      </c>
      <c r="I22" s="459">
        <v>25260</v>
      </c>
      <c r="J22" s="458">
        <v>-5.2584202235391175E-2</v>
      </c>
      <c r="K22" s="459">
        <v>13395</v>
      </c>
      <c r="L22" s="458">
        <v>7.0657821117416697E-2</v>
      </c>
      <c r="M22" s="459">
        <v>53537</v>
      </c>
      <c r="N22" s="460">
        <v>-5.2878321480380741E-2</v>
      </c>
      <c r="O22" s="457">
        <v>34609</v>
      </c>
      <c r="P22" s="460">
        <v>-9.5969490374317568E-2</v>
      </c>
      <c r="Q22" s="457">
        <v>88146</v>
      </c>
      <c r="R22" s="460">
        <v>-7.0278138151441349E-2</v>
      </c>
    </row>
    <row r="23" spans="2:18" s="155" customFormat="1" x14ac:dyDescent="0.25">
      <c r="B23" s="411" t="s">
        <v>147</v>
      </c>
      <c r="C23" s="457">
        <v>725</v>
      </c>
      <c r="D23" s="458">
        <v>-0.14605418138987047</v>
      </c>
      <c r="E23" s="459">
        <v>4168</v>
      </c>
      <c r="F23" s="458">
        <v>0.51508542348237008</v>
      </c>
      <c r="G23" s="459">
        <v>18304</v>
      </c>
      <c r="H23" s="458">
        <v>0.18250532980166678</v>
      </c>
      <c r="I23" s="459">
        <v>75251</v>
      </c>
      <c r="J23" s="458">
        <v>0.1552195271722443</v>
      </c>
      <c r="K23" s="459">
        <v>9211</v>
      </c>
      <c r="L23" s="458">
        <v>3.6807744259342634E-2</v>
      </c>
      <c r="M23" s="459">
        <v>107659</v>
      </c>
      <c r="N23" s="460">
        <v>0.15634297498469429</v>
      </c>
      <c r="O23" s="457">
        <v>46030</v>
      </c>
      <c r="P23" s="460">
        <v>7.3135476651201792E-2</v>
      </c>
      <c r="Q23" s="457">
        <v>153689</v>
      </c>
      <c r="R23" s="460">
        <v>0.13009941468866737</v>
      </c>
    </row>
    <row r="24" spans="2:18" s="155" customFormat="1" x14ac:dyDescent="0.25">
      <c r="B24" s="411" t="s">
        <v>148</v>
      </c>
      <c r="C24" s="457">
        <v>1306</v>
      </c>
      <c r="D24" s="458">
        <v>1.2403100775193909E-2</v>
      </c>
      <c r="E24" s="459">
        <v>6567</v>
      </c>
      <c r="F24" s="458">
        <v>0.46879892641467236</v>
      </c>
      <c r="G24" s="459">
        <v>28734</v>
      </c>
      <c r="H24" s="458">
        <v>-8.3474211348920302E-2</v>
      </c>
      <c r="I24" s="459">
        <v>61217</v>
      </c>
      <c r="J24" s="458">
        <v>8.2681900180396894E-2</v>
      </c>
      <c r="K24" s="459">
        <v>16297</v>
      </c>
      <c r="L24" s="458">
        <v>0.71133046308936265</v>
      </c>
      <c r="M24" s="459">
        <v>114121</v>
      </c>
      <c r="N24" s="460">
        <v>0.10607015129340835</v>
      </c>
      <c r="O24" s="457">
        <v>51606</v>
      </c>
      <c r="P24" s="460">
        <v>3.9688935450076457E-2</v>
      </c>
      <c r="Q24" s="457">
        <v>165727</v>
      </c>
      <c r="R24" s="460">
        <v>8.4508516945547729E-2</v>
      </c>
    </row>
    <row r="25" spans="2:18" s="155" customFormat="1" x14ac:dyDescent="0.25">
      <c r="B25" s="411" t="s">
        <v>149</v>
      </c>
      <c r="C25" s="457">
        <v>362</v>
      </c>
      <c r="D25" s="458">
        <v>0.22711864406779658</v>
      </c>
      <c r="E25" s="459">
        <v>1006</v>
      </c>
      <c r="F25" s="458">
        <v>0.44332855093256818</v>
      </c>
      <c r="G25" s="459">
        <v>2104</v>
      </c>
      <c r="H25" s="458">
        <v>6.8020304568527923E-2</v>
      </c>
      <c r="I25" s="459">
        <v>5661</v>
      </c>
      <c r="J25" s="458">
        <v>0.32019589552238803</v>
      </c>
      <c r="K25" s="459">
        <v>7826</v>
      </c>
      <c r="L25" s="458">
        <v>0.24697259400892291</v>
      </c>
      <c r="M25" s="459">
        <v>16959</v>
      </c>
      <c r="N25" s="460">
        <v>0.25380748188673663</v>
      </c>
      <c r="O25" s="457">
        <v>4146</v>
      </c>
      <c r="P25" s="460">
        <v>4.4858870967741993E-2</v>
      </c>
      <c r="Q25" s="457">
        <v>21105</v>
      </c>
      <c r="R25" s="460">
        <v>0.20641362752943859</v>
      </c>
    </row>
    <row r="26" spans="2:18" s="155" customFormat="1" x14ac:dyDescent="0.25">
      <c r="B26" s="411" t="s">
        <v>150</v>
      </c>
      <c r="C26" s="457">
        <v>835</v>
      </c>
      <c r="D26" s="458">
        <v>6.5051020408163351E-2</v>
      </c>
      <c r="E26" s="459">
        <v>1826</v>
      </c>
      <c r="F26" s="458">
        <v>0.18264248704663211</v>
      </c>
      <c r="G26" s="459">
        <v>3933</v>
      </c>
      <c r="H26" s="458">
        <v>-0.30204081632653057</v>
      </c>
      <c r="I26" s="459">
        <v>5143</v>
      </c>
      <c r="J26" s="458">
        <v>0.3379292403746097</v>
      </c>
      <c r="K26" s="459">
        <v>3181</v>
      </c>
      <c r="L26" s="458">
        <v>0.22676436559969138</v>
      </c>
      <c r="M26" s="459">
        <v>14918</v>
      </c>
      <c r="N26" s="460">
        <v>3.5972222222222294E-2</v>
      </c>
      <c r="O26" s="457">
        <v>4661</v>
      </c>
      <c r="P26" s="460">
        <v>-2.56794350524292E-3</v>
      </c>
      <c r="Q26" s="457">
        <v>19579</v>
      </c>
      <c r="R26" s="460">
        <v>2.6529649242384545E-2</v>
      </c>
    </row>
    <row r="27" spans="2:18" s="155" customFormat="1" ht="15.75" thickBot="1" x14ac:dyDescent="0.3">
      <c r="B27" s="411" t="s">
        <v>151</v>
      </c>
      <c r="C27" s="461">
        <v>1071</v>
      </c>
      <c r="D27" s="462">
        <v>0.34378920953575909</v>
      </c>
      <c r="E27" s="463">
        <v>2852</v>
      </c>
      <c r="F27" s="462">
        <v>0.38178294573643412</v>
      </c>
      <c r="G27" s="463">
        <v>6253</v>
      </c>
      <c r="H27" s="462">
        <v>0.15198968312453953</v>
      </c>
      <c r="I27" s="463">
        <v>26183</v>
      </c>
      <c r="J27" s="462">
        <v>0.27884145745823963</v>
      </c>
      <c r="K27" s="463">
        <v>16056</v>
      </c>
      <c r="L27" s="462">
        <v>0.17060367454068248</v>
      </c>
      <c r="M27" s="463">
        <v>52415</v>
      </c>
      <c r="N27" s="464">
        <v>0.23390381129499271</v>
      </c>
      <c r="O27" s="461">
        <v>14329</v>
      </c>
      <c r="P27" s="464">
        <v>2.6138642222858888E-2</v>
      </c>
      <c r="Q27" s="461">
        <v>66744</v>
      </c>
      <c r="R27" s="464">
        <v>0.1825027018407952</v>
      </c>
    </row>
    <row r="28" spans="2:18" s="155" customFormat="1" ht="15.75" thickBot="1" x14ac:dyDescent="0.3">
      <c r="B28" s="465" t="s">
        <v>57</v>
      </c>
      <c r="C28" s="466">
        <v>1071</v>
      </c>
      <c r="D28" s="467">
        <v>-7.733510915513353E-2</v>
      </c>
      <c r="E28" s="466">
        <v>2852</v>
      </c>
      <c r="F28" s="467">
        <v>0.16411802239873263</v>
      </c>
      <c r="G28" s="466">
        <v>6253</v>
      </c>
      <c r="H28" s="467">
        <v>-0.10286494611672359</v>
      </c>
      <c r="I28" s="466">
        <v>26183</v>
      </c>
      <c r="J28" s="467">
        <v>5.7960677454369502E-3</v>
      </c>
      <c r="K28" s="466">
        <v>16056</v>
      </c>
      <c r="L28" s="467">
        <v>7.9166188661287551E-2</v>
      </c>
      <c r="M28" s="466">
        <v>52415</v>
      </c>
      <c r="N28" s="467">
        <v>-8.7614323808105077E-5</v>
      </c>
      <c r="O28" s="466">
        <v>14329</v>
      </c>
      <c r="P28" s="467">
        <v>4.1502120885531513E-2</v>
      </c>
      <c r="Q28" s="466">
        <v>66744</v>
      </c>
      <c r="R28" s="467">
        <v>1.4162724295082363E-2</v>
      </c>
    </row>
    <row r="29" spans="2:18" s="155" customFormat="1" ht="6" customHeight="1" x14ac:dyDescent="0.25">
      <c r="B29" s="152"/>
      <c r="C29" s="153"/>
      <c r="D29" s="30"/>
      <c r="E29" s="153"/>
      <c r="F29" s="154"/>
      <c r="G29" s="153"/>
      <c r="H29" s="154"/>
      <c r="I29" s="153"/>
      <c r="J29" s="154"/>
      <c r="K29" s="153"/>
      <c r="L29" s="154"/>
      <c r="M29" s="153"/>
      <c r="N29" s="154"/>
      <c r="O29" s="153"/>
      <c r="P29" s="154"/>
      <c r="Q29" s="153"/>
      <c r="R29" s="154"/>
    </row>
    <row r="30" spans="2:18" s="155" customFormat="1" x14ac:dyDescent="0.25">
      <c r="B30" s="362" t="s">
        <v>112</v>
      </c>
      <c r="C30" s="362"/>
      <c r="D30" s="362"/>
      <c r="E30" s="362"/>
      <c r="F30" s="362"/>
      <c r="G30" s="362"/>
      <c r="H30" s="362"/>
      <c r="I30" s="362"/>
      <c r="J30" s="362"/>
      <c r="K30" s="362"/>
      <c r="L30" s="362"/>
      <c r="M30" s="362"/>
      <c r="N30" s="362"/>
      <c r="O30" s="362"/>
      <c r="P30" s="362"/>
      <c r="Q30" s="362"/>
      <c r="R30" s="362"/>
    </row>
    <row r="31" spans="2:18" s="155" customFormat="1" x14ac:dyDescent="0.25">
      <c r="B31" s="153"/>
      <c r="C31" s="153"/>
      <c r="D31" s="153"/>
      <c r="E31" s="153"/>
      <c r="F31" s="154"/>
      <c r="G31" s="153"/>
      <c r="H31" s="154"/>
      <c r="I31" s="153"/>
      <c r="J31" s="154"/>
      <c r="K31" s="153"/>
      <c r="L31" s="154"/>
      <c r="M31" s="153"/>
      <c r="N31" s="154"/>
      <c r="O31" s="153"/>
      <c r="P31" s="154"/>
      <c r="Q31" s="153"/>
      <c r="R31" s="154"/>
    </row>
    <row r="32" spans="2:18" s="155" customFormat="1" ht="15.75" x14ac:dyDescent="0.25">
      <c r="B32" s="73"/>
      <c r="C32" s="69"/>
      <c r="D32" s="70"/>
      <c r="E32" s="69"/>
      <c r="F32" s="70"/>
      <c r="G32" s="69"/>
      <c r="H32" s="70"/>
      <c r="I32" s="69"/>
      <c r="J32" s="70"/>
      <c r="K32" s="69"/>
      <c r="L32" s="70"/>
      <c r="M32" s="69"/>
      <c r="N32" s="70"/>
      <c r="O32" s="69"/>
      <c r="P32" s="70"/>
      <c r="Q32" s="69"/>
      <c r="R32" s="70"/>
    </row>
    <row r="33" spans="2:18" s="155" customFormat="1" x14ac:dyDescent="0.25">
      <c r="B33" s="73"/>
      <c r="C33" s="153"/>
      <c r="D33" s="154"/>
      <c r="E33" s="153"/>
      <c r="F33" s="154"/>
      <c r="G33" s="153"/>
      <c r="H33" s="154"/>
      <c r="I33" s="153"/>
      <c r="J33" s="154"/>
      <c r="K33" s="153"/>
      <c r="L33" s="154"/>
      <c r="M33" s="153"/>
      <c r="N33" s="154"/>
      <c r="O33" s="153"/>
      <c r="P33" s="154"/>
      <c r="Q33" s="153"/>
      <c r="R33" s="154"/>
    </row>
    <row r="34" spans="2:18" s="155" customFormat="1" x14ac:dyDescent="0.25">
      <c r="B34" s="73"/>
      <c r="C34" s="153"/>
      <c r="D34" s="154"/>
      <c r="E34" s="153"/>
      <c r="F34" s="154"/>
      <c r="G34" s="153"/>
      <c r="H34" s="154"/>
      <c r="I34" s="153"/>
      <c r="J34" s="154"/>
      <c r="K34" s="153"/>
      <c r="L34" s="154"/>
      <c r="M34" s="153"/>
      <c r="N34" s="154"/>
      <c r="O34" s="153"/>
      <c r="P34" s="154"/>
      <c r="Q34" s="153"/>
      <c r="R34" s="154"/>
    </row>
    <row r="35" spans="2:18" s="155" customFormat="1" x14ac:dyDescent="0.25">
      <c r="B35" s="73"/>
      <c r="C35" s="153"/>
      <c r="D35" s="154"/>
      <c r="E35" s="153"/>
      <c r="F35" s="154"/>
      <c r="G35" s="153"/>
      <c r="H35" s="154"/>
      <c r="I35" s="153"/>
      <c r="J35" s="154"/>
      <c r="K35" s="153"/>
      <c r="L35" s="154"/>
      <c r="M35" s="153"/>
      <c r="N35" s="154"/>
      <c r="O35" s="153"/>
      <c r="P35" s="154"/>
      <c r="Q35" s="153"/>
      <c r="R35" s="154"/>
    </row>
    <row r="36" spans="2:18" s="159" customFormat="1" x14ac:dyDescent="0.25">
      <c r="B36" s="39"/>
      <c r="C36" s="158"/>
      <c r="D36" s="154"/>
      <c r="E36" s="158"/>
      <c r="F36" s="154"/>
      <c r="G36" s="158"/>
      <c r="H36" s="154"/>
      <c r="I36" s="158"/>
      <c r="J36" s="154"/>
      <c r="K36" s="158"/>
      <c r="L36" s="154"/>
      <c r="M36" s="158"/>
      <c r="N36" s="154"/>
      <c r="O36" s="158"/>
      <c r="P36" s="154"/>
      <c r="Q36" s="158"/>
      <c r="R36" s="154"/>
    </row>
    <row r="37" spans="2:18" s="159" customFormat="1" x14ac:dyDescent="0.25">
      <c r="B37" s="39"/>
      <c r="C37" s="158"/>
      <c r="D37" s="154"/>
      <c r="E37" s="158"/>
      <c r="F37" s="154"/>
      <c r="G37" s="158"/>
      <c r="H37" s="154"/>
      <c r="I37" s="158"/>
      <c r="J37" s="154"/>
      <c r="K37" s="158"/>
      <c r="L37" s="154"/>
      <c r="M37" s="158"/>
      <c r="N37" s="154"/>
      <c r="O37" s="158"/>
      <c r="P37" s="154"/>
      <c r="Q37" s="158"/>
      <c r="R37" s="154"/>
    </row>
    <row r="38" spans="2:18" s="159" customFormat="1" x14ac:dyDescent="0.25">
      <c r="B38" s="39"/>
      <c r="C38" s="158"/>
      <c r="D38" s="154"/>
      <c r="E38" s="158"/>
      <c r="F38" s="154"/>
      <c r="G38" s="158"/>
      <c r="H38" s="154"/>
      <c r="I38" s="158"/>
      <c r="J38" s="154"/>
      <c r="K38" s="158"/>
      <c r="L38" s="154"/>
      <c r="M38" s="158"/>
      <c r="N38" s="154"/>
      <c r="O38" s="158"/>
      <c r="P38" s="154"/>
      <c r="Q38" s="158"/>
      <c r="R38" s="154"/>
    </row>
    <row r="39" spans="2:18" s="159" customFormat="1" x14ac:dyDescent="0.25">
      <c r="B39" s="39"/>
      <c r="C39" s="158"/>
      <c r="D39" s="154"/>
      <c r="E39" s="158"/>
      <c r="F39" s="154"/>
      <c r="G39" s="158"/>
      <c r="H39" s="154"/>
      <c r="I39" s="158"/>
      <c r="J39" s="154"/>
      <c r="K39" s="158"/>
      <c r="L39" s="154"/>
      <c r="M39" s="158"/>
      <c r="N39" s="154"/>
      <c r="O39" s="158"/>
      <c r="P39" s="154"/>
      <c r="Q39" s="158"/>
      <c r="R39" s="154"/>
    </row>
    <row r="40" spans="2:18" s="159" customFormat="1" x14ac:dyDescent="0.25">
      <c r="B40" s="39"/>
      <c r="C40" s="158"/>
      <c r="D40" s="154"/>
      <c r="E40" s="158"/>
      <c r="F40" s="154"/>
      <c r="G40" s="158"/>
      <c r="H40" s="154"/>
      <c r="I40" s="158"/>
      <c r="J40" s="154"/>
      <c r="K40" s="158"/>
      <c r="L40" s="154"/>
      <c r="M40" s="158"/>
      <c r="N40" s="154"/>
      <c r="O40" s="158"/>
      <c r="P40" s="154"/>
      <c r="Q40" s="158"/>
      <c r="R40" s="154"/>
    </row>
    <row r="41" spans="2:18" s="159" customFormat="1" x14ac:dyDescent="0.25">
      <c r="B41" s="39"/>
      <c r="C41" s="158"/>
      <c r="D41" s="154"/>
      <c r="E41" s="158"/>
      <c r="F41" s="154"/>
      <c r="G41" s="158"/>
      <c r="H41" s="154"/>
      <c r="I41" s="158"/>
      <c r="J41" s="154"/>
      <c r="K41" s="158"/>
      <c r="L41" s="154"/>
      <c r="M41" s="158"/>
      <c r="N41" s="154"/>
      <c r="O41" s="158"/>
      <c r="P41" s="154"/>
      <c r="Q41" s="158"/>
      <c r="R41" s="154"/>
    </row>
    <row r="42" spans="2:18" s="159" customFormat="1" x14ac:dyDescent="0.25">
      <c r="B42" s="39"/>
      <c r="C42" s="158"/>
      <c r="D42" s="154"/>
      <c r="E42" s="158"/>
      <c r="F42" s="154"/>
      <c r="G42" s="158"/>
      <c r="H42" s="154"/>
      <c r="I42" s="158"/>
      <c r="J42" s="154"/>
      <c r="K42" s="158"/>
      <c r="L42" s="154"/>
      <c r="M42" s="158"/>
      <c r="N42" s="154"/>
      <c r="O42" s="158"/>
      <c r="P42" s="154"/>
      <c r="Q42" s="158"/>
      <c r="R42" s="154"/>
    </row>
    <row r="43" spans="2:18" s="159" customFormat="1" x14ac:dyDescent="0.25">
      <c r="B43" s="39"/>
      <c r="C43" s="158"/>
      <c r="D43" s="154"/>
      <c r="E43" s="158"/>
      <c r="F43" s="154"/>
      <c r="G43" s="158"/>
      <c r="H43" s="154"/>
      <c r="I43" s="158"/>
      <c r="J43" s="154"/>
      <c r="K43" s="158"/>
      <c r="L43" s="154"/>
      <c r="M43" s="158"/>
      <c r="N43" s="154"/>
      <c r="O43" s="158"/>
      <c r="P43" s="154"/>
      <c r="Q43" s="158"/>
      <c r="R43" s="154"/>
    </row>
    <row r="44" spans="2:18" s="159" customFormat="1" x14ac:dyDescent="0.25">
      <c r="B44" s="39"/>
      <c r="C44" s="158"/>
      <c r="D44" s="154"/>
      <c r="E44" s="158"/>
      <c r="F44" s="154"/>
      <c r="G44" s="158"/>
      <c r="H44" s="154"/>
      <c r="I44" s="158"/>
      <c r="J44" s="154"/>
      <c r="K44" s="158"/>
      <c r="L44" s="154"/>
      <c r="M44" s="158"/>
      <c r="N44" s="154"/>
      <c r="O44" s="158"/>
      <c r="P44" s="154"/>
      <c r="Q44" s="158"/>
      <c r="R44" s="154"/>
    </row>
    <row r="45" spans="2:18" s="159" customFormat="1" ht="15.75" x14ac:dyDescent="0.25">
      <c r="B45" s="39"/>
      <c r="C45" s="69"/>
      <c r="D45" s="70"/>
      <c r="E45" s="69"/>
      <c r="F45" s="70"/>
      <c r="G45" s="69"/>
      <c r="H45" s="70"/>
      <c r="I45" s="69"/>
      <c r="J45" s="70"/>
      <c r="K45" s="69"/>
      <c r="L45" s="70"/>
      <c r="M45" s="69"/>
      <c r="N45" s="70"/>
      <c r="O45" s="69"/>
      <c r="P45" s="70"/>
      <c r="Q45" s="69"/>
      <c r="R45" s="70"/>
    </row>
    <row r="46" spans="2:18" s="159" customFormat="1" x14ac:dyDescent="0.25">
      <c r="B46" s="39"/>
      <c r="C46" s="158"/>
      <c r="D46" s="154"/>
      <c r="E46" s="158"/>
      <c r="F46" s="154"/>
      <c r="G46" s="158"/>
      <c r="H46" s="154"/>
      <c r="I46" s="158"/>
      <c r="J46" s="154"/>
      <c r="K46" s="158"/>
      <c r="L46" s="154"/>
      <c r="M46" s="158"/>
      <c r="N46" s="154"/>
      <c r="O46" s="158"/>
      <c r="P46" s="154"/>
      <c r="Q46" s="158"/>
      <c r="R46" s="154"/>
    </row>
    <row r="47" spans="2:18" s="159" customFormat="1" x14ac:dyDescent="0.25">
      <c r="B47" s="39"/>
      <c r="C47" s="158"/>
      <c r="D47" s="154"/>
      <c r="E47" s="158"/>
      <c r="F47" s="154"/>
      <c r="G47" s="158"/>
      <c r="H47" s="154"/>
      <c r="I47" s="158"/>
      <c r="J47" s="154"/>
      <c r="K47" s="158"/>
      <c r="L47" s="154"/>
      <c r="M47" s="158"/>
      <c r="N47" s="154"/>
      <c r="O47" s="158"/>
      <c r="P47" s="154"/>
      <c r="Q47" s="158"/>
      <c r="R47" s="154"/>
    </row>
    <row r="48" spans="2:18" s="159" customFormat="1" x14ac:dyDescent="0.25">
      <c r="B48" s="39"/>
      <c r="C48" s="158"/>
      <c r="D48" s="154"/>
      <c r="E48" s="158"/>
      <c r="F48" s="154"/>
      <c r="G48" s="158"/>
      <c r="H48" s="154"/>
      <c r="I48" s="158"/>
      <c r="J48" s="154"/>
      <c r="K48" s="158"/>
      <c r="L48" s="154"/>
      <c r="M48" s="158"/>
      <c r="N48" s="154"/>
      <c r="O48" s="158"/>
      <c r="P48" s="154"/>
      <c r="Q48" s="158"/>
      <c r="R48" s="154"/>
    </row>
    <row r="49" spans="2:18" s="159" customFormat="1" x14ac:dyDescent="0.25">
      <c r="B49" s="39"/>
      <c r="C49" s="158"/>
      <c r="D49" s="154"/>
      <c r="E49" s="158"/>
      <c r="F49" s="154"/>
      <c r="G49" s="158"/>
      <c r="H49" s="154"/>
      <c r="I49" s="158"/>
      <c r="J49" s="154"/>
      <c r="K49" s="158"/>
      <c r="L49" s="154"/>
      <c r="M49" s="158"/>
      <c r="N49" s="154"/>
      <c r="O49" s="158"/>
      <c r="P49" s="154"/>
      <c r="Q49" s="158"/>
      <c r="R49" s="154"/>
    </row>
    <row r="50" spans="2:18" s="159" customFormat="1" x14ac:dyDescent="0.25">
      <c r="B50" s="39"/>
      <c r="C50" s="158"/>
      <c r="D50" s="154"/>
      <c r="E50" s="158"/>
      <c r="F50" s="154"/>
      <c r="G50" s="158"/>
      <c r="H50" s="154"/>
      <c r="I50" s="158"/>
      <c r="J50" s="154"/>
      <c r="K50" s="158"/>
      <c r="L50" s="154"/>
      <c r="M50" s="158"/>
      <c r="N50" s="154"/>
      <c r="O50" s="158"/>
      <c r="P50" s="154"/>
      <c r="Q50" s="158"/>
      <c r="R50" s="154"/>
    </row>
    <row r="51" spans="2:18" s="159" customFormat="1" x14ac:dyDescent="0.25">
      <c r="B51" s="39"/>
      <c r="C51" s="158"/>
      <c r="D51" s="154"/>
      <c r="E51" s="158"/>
      <c r="F51" s="154"/>
      <c r="G51" s="158"/>
      <c r="H51" s="154"/>
      <c r="I51" s="158"/>
      <c r="J51" s="154"/>
      <c r="K51" s="158"/>
      <c r="L51" s="154"/>
      <c r="M51" s="158"/>
      <c r="N51" s="154"/>
      <c r="O51" s="158"/>
      <c r="P51" s="154"/>
      <c r="Q51" s="158"/>
      <c r="R51" s="154"/>
    </row>
    <row r="52" spans="2:18" s="159" customFormat="1" x14ac:dyDescent="0.25">
      <c r="B52" s="39"/>
      <c r="C52" s="158"/>
      <c r="D52" s="154"/>
      <c r="E52" s="158"/>
      <c r="F52" s="154"/>
      <c r="G52" s="158"/>
      <c r="H52" s="154"/>
      <c r="I52" s="158"/>
      <c r="J52" s="154"/>
      <c r="K52" s="158"/>
      <c r="L52" s="154"/>
      <c r="M52" s="158"/>
      <c r="N52" s="154"/>
      <c r="O52" s="158"/>
      <c r="P52" s="154"/>
      <c r="Q52" s="158"/>
      <c r="R52" s="154"/>
    </row>
    <row r="53" spans="2:18" s="159" customFormat="1" x14ac:dyDescent="0.25">
      <c r="B53" s="39"/>
      <c r="C53" s="158"/>
      <c r="D53" s="154"/>
      <c r="E53" s="158"/>
      <c r="F53" s="154"/>
      <c r="G53" s="158"/>
      <c r="H53" s="154"/>
      <c r="I53" s="158"/>
      <c r="J53" s="154"/>
      <c r="K53" s="158"/>
      <c r="L53" s="154"/>
      <c r="M53" s="158"/>
      <c r="N53" s="154"/>
      <c r="O53" s="158"/>
      <c r="P53" s="154"/>
      <c r="Q53" s="158"/>
      <c r="R53" s="154"/>
    </row>
    <row r="54" spans="2:18" s="159" customFormat="1" x14ac:dyDescent="0.25">
      <c r="B54" s="39"/>
      <c r="C54" s="158"/>
      <c r="D54" s="154"/>
      <c r="E54" s="158"/>
      <c r="F54" s="154"/>
      <c r="G54" s="158"/>
      <c r="H54" s="154"/>
      <c r="I54" s="158"/>
      <c r="J54" s="154"/>
      <c r="K54" s="158"/>
      <c r="L54" s="154"/>
      <c r="M54" s="158"/>
      <c r="N54" s="154"/>
      <c r="O54" s="158"/>
      <c r="P54" s="154"/>
      <c r="Q54" s="158"/>
      <c r="R54" s="154"/>
    </row>
    <row r="55" spans="2:18" s="159" customFormat="1" x14ac:dyDescent="0.25">
      <c r="B55" s="39"/>
      <c r="C55" s="158"/>
      <c r="D55" s="154"/>
      <c r="E55" s="158"/>
      <c r="F55" s="154"/>
      <c r="G55" s="158"/>
      <c r="H55" s="154"/>
      <c r="I55" s="158"/>
      <c r="J55" s="154"/>
      <c r="K55" s="158"/>
      <c r="L55" s="154"/>
      <c r="M55" s="158"/>
      <c r="N55" s="154"/>
      <c r="O55" s="158"/>
      <c r="P55" s="154"/>
      <c r="Q55" s="158"/>
      <c r="R55" s="154"/>
    </row>
    <row r="56" spans="2:18" s="159" customFormat="1" x14ac:dyDescent="0.25">
      <c r="B56" s="39"/>
      <c r="C56" s="158"/>
      <c r="D56" s="154"/>
      <c r="E56" s="158"/>
      <c r="F56" s="154"/>
      <c r="G56" s="158"/>
      <c r="H56" s="154"/>
      <c r="I56" s="158"/>
      <c r="J56" s="154"/>
      <c r="K56" s="158"/>
      <c r="L56" s="154"/>
      <c r="M56" s="158"/>
      <c r="N56" s="154"/>
      <c r="O56" s="158"/>
      <c r="P56" s="154"/>
      <c r="Q56" s="158"/>
      <c r="R56" s="154"/>
    </row>
    <row r="57" spans="2:18" s="159" customFormat="1" x14ac:dyDescent="0.25">
      <c r="B57" s="39"/>
      <c r="C57" s="158"/>
      <c r="D57" s="154"/>
      <c r="E57" s="158"/>
      <c r="F57" s="154"/>
      <c r="G57" s="158"/>
      <c r="H57" s="154"/>
      <c r="I57" s="158"/>
      <c r="J57" s="154"/>
      <c r="K57" s="158"/>
      <c r="L57" s="154"/>
      <c r="M57" s="158"/>
      <c r="N57" s="154"/>
      <c r="O57" s="158"/>
      <c r="P57" s="154"/>
      <c r="Q57" s="158"/>
      <c r="R57" s="154"/>
    </row>
    <row r="58" spans="2:18" s="159" customFormat="1" ht="15.75" x14ac:dyDescent="0.25">
      <c r="B58" s="39"/>
      <c r="C58" s="69"/>
      <c r="D58" s="70"/>
      <c r="E58" s="69"/>
      <c r="F58" s="70"/>
      <c r="G58" s="69"/>
      <c r="H58" s="70"/>
      <c r="I58" s="69"/>
      <c r="J58" s="70"/>
      <c r="K58" s="69"/>
      <c r="L58" s="70"/>
      <c r="M58" s="69"/>
      <c r="N58" s="70"/>
      <c r="O58" s="69"/>
      <c r="P58" s="70"/>
      <c r="Q58" s="69"/>
      <c r="R58" s="70"/>
    </row>
    <row r="59" spans="2:18" s="159" customFormat="1" x14ac:dyDescent="0.25">
      <c r="B59" s="39"/>
      <c r="C59" s="158"/>
      <c r="D59" s="154"/>
      <c r="E59" s="158"/>
      <c r="F59" s="154"/>
      <c r="G59" s="158"/>
      <c r="H59" s="154"/>
      <c r="I59" s="158"/>
      <c r="J59" s="154"/>
      <c r="K59" s="158"/>
      <c r="L59" s="154"/>
      <c r="M59" s="158"/>
      <c r="N59" s="154"/>
      <c r="O59" s="158"/>
      <c r="P59" s="154"/>
      <c r="Q59" s="158"/>
      <c r="R59" s="154"/>
    </row>
    <row r="60" spans="2:18" s="159" customFormat="1" x14ac:dyDescent="0.25">
      <c r="B60" s="39"/>
      <c r="C60" s="158"/>
      <c r="D60" s="154"/>
      <c r="E60" s="158"/>
      <c r="F60" s="154"/>
      <c r="G60" s="158"/>
      <c r="H60" s="154"/>
      <c r="I60" s="158"/>
      <c r="J60" s="154"/>
      <c r="K60" s="158"/>
      <c r="L60" s="154"/>
      <c r="M60" s="158"/>
      <c r="N60" s="154"/>
      <c r="O60" s="158"/>
      <c r="P60" s="154"/>
      <c r="Q60" s="158"/>
      <c r="R60" s="154"/>
    </row>
    <row r="61" spans="2:18" s="159" customFormat="1" x14ac:dyDescent="0.25">
      <c r="B61" s="39"/>
      <c r="C61" s="158"/>
      <c r="D61" s="154"/>
      <c r="E61" s="158"/>
      <c r="F61" s="154"/>
      <c r="G61" s="158"/>
      <c r="H61" s="154"/>
      <c r="I61" s="158"/>
      <c r="J61" s="154"/>
      <c r="K61" s="158"/>
      <c r="L61" s="154"/>
      <c r="M61" s="158"/>
      <c r="N61" s="154"/>
      <c r="O61" s="158"/>
      <c r="P61" s="154"/>
      <c r="Q61" s="158"/>
      <c r="R61" s="154"/>
    </row>
    <row r="62" spans="2:18" s="159" customFormat="1" x14ac:dyDescent="0.25">
      <c r="B62" s="39"/>
      <c r="C62" s="158"/>
      <c r="D62" s="154"/>
      <c r="E62" s="158"/>
      <c r="F62" s="154"/>
      <c r="G62" s="158"/>
      <c r="H62" s="154"/>
      <c r="I62" s="158"/>
      <c r="J62" s="154"/>
      <c r="K62" s="158"/>
      <c r="L62" s="154"/>
      <c r="M62" s="158"/>
      <c r="N62" s="154"/>
      <c r="O62" s="158"/>
      <c r="P62" s="154"/>
      <c r="Q62" s="158"/>
      <c r="R62" s="154"/>
    </row>
    <row r="63" spans="2:18" s="159" customFormat="1" x14ac:dyDescent="0.25">
      <c r="B63" s="39"/>
      <c r="C63" s="158"/>
      <c r="D63" s="154"/>
      <c r="E63" s="158"/>
      <c r="F63" s="154"/>
      <c r="G63" s="158"/>
      <c r="H63" s="154"/>
      <c r="I63" s="158"/>
      <c r="J63" s="154"/>
      <c r="K63" s="158"/>
      <c r="L63" s="154"/>
      <c r="M63" s="158"/>
      <c r="N63" s="154"/>
      <c r="O63" s="158"/>
      <c r="P63" s="154"/>
      <c r="Q63" s="158"/>
      <c r="R63" s="154"/>
    </row>
    <row r="64" spans="2:18" s="159" customFormat="1" x14ac:dyDescent="0.25">
      <c r="B64" s="39"/>
      <c r="C64" s="158"/>
      <c r="D64" s="154"/>
      <c r="E64" s="158"/>
      <c r="F64" s="154"/>
      <c r="G64" s="158"/>
      <c r="H64" s="154"/>
      <c r="I64" s="158"/>
      <c r="J64" s="154"/>
      <c r="K64" s="158"/>
      <c r="L64" s="154"/>
      <c r="M64" s="158"/>
      <c r="N64" s="154"/>
      <c r="O64" s="158"/>
      <c r="P64" s="154"/>
      <c r="Q64" s="158"/>
      <c r="R64" s="154"/>
    </row>
    <row r="65" spans="2:18" s="159" customFormat="1" x14ac:dyDescent="0.25">
      <c r="B65" s="39"/>
      <c r="C65" s="158"/>
      <c r="D65" s="154"/>
      <c r="E65" s="158"/>
      <c r="F65" s="154"/>
      <c r="G65" s="158"/>
      <c r="H65" s="154"/>
      <c r="I65" s="158"/>
      <c r="J65" s="154"/>
      <c r="K65" s="158"/>
      <c r="L65" s="154"/>
      <c r="M65" s="158"/>
      <c r="N65" s="154"/>
      <c r="O65" s="158"/>
      <c r="P65" s="154"/>
      <c r="Q65" s="158"/>
      <c r="R65" s="154"/>
    </row>
    <row r="66" spans="2:18" s="159" customFormat="1" x14ac:dyDescent="0.25">
      <c r="B66" s="39"/>
      <c r="C66" s="158"/>
      <c r="D66" s="154"/>
      <c r="E66" s="158"/>
      <c r="F66" s="154"/>
      <c r="G66" s="158"/>
      <c r="H66" s="154"/>
      <c r="I66" s="158"/>
      <c r="J66" s="154"/>
      <c r="K66" s="158"/>
      <c r="L66" s="154"/>
      <c r="M66" s="158"/>
      <c r="N66" s="154"/>
      <c r="O66" s="158"/>
      <c r="P66" s="154"/>
      <c r="Q66" s="158"/>
      <c r="R66" s="154"/>
    </row>
    <row r="67" spans="2:18" s="159" customFormat="1" x14ac:dyDescent="0.25">
      <c r="B67" s="39"/>
      <c r="C67" s="158"/>
      <c r="D67" s="154"/>
      <c r="E67" s="158"/>
      <c r="F67" s="154"/>
      <c r="G67" s="158"/>
      <c r="H67" s="154"/>
      <c r="I67" s="158"/>
      <c r="J67" s="154"/>
      <c r="K67" s="158"/>
      <c r="L67" s="154"/>
      <c r="M67" s="158"/>
      <c r="N67" s="154"/>
      <c r="O67" s="158"/>
      <c r="P67" s="154"/>
      <c r="Q67" s="158"/>
      <c r="R67" s="154"/>
    </row>
    <row r="68" spans="2:18" s="159" customFormat="1" x14ac:dyDescent="0.25">
      <c r="B68" s="39"/>
      <c r="C68" s="158"/>
      <c r="D68" s="154"/>
      <c r="E68" s="158"/>
      <c r="F68" s="154"/>
      <c r="G68" s="158"/>
      <c r="H68" s="154"/>
      <c r="I68" s="158"/>
      <c r="J68" s="154"/>
      <c r="K68" s="158"/>
      <c r="L68" s="154"/>
      <c r="M68" s="158"/>
      <c r="N68" s="154"/>
      <c r="O68" s="158"/>
      <c r="P68" s="154"/>
      <c r="Q68" s="158"/>
      <c r="R68" s="154"/>
    </row>
    <row r="69" spans="2:18" s="159" customFormat="1" x14ac:dyDescent="0.25">
      <c r="B69" s="39"/>
      <c r="C69" s="158"/>
      <c r="D69" s="154"/>
      <c r="E69" s="158"/>
      <c r="F69" s="154"/>
      <c r="G69" s="158"/>
      <c r="H69" s="154"/>
      <c r="I69" s="158"/>
      <c r="J69" s="154"/>
      <c r="K69" s="158"/>
      <c r="L69" s="154"/>
      <c r="M69" s="158"/>
      <c r="N69" s="154"/>
      <c r="O69" s="158"/>
      <c r="P69" s="154"/>
      <c r="Q69" s="158"/>
      <c r="R69" s="154"/>
    </row>
    <row r="70" spans="2:18" s="159" customFormat="1" x14ac:dyDescent="0.25">
      <c r="B70" s="39"/>
      <c r="C70" s="158"/>
      <c r="D70" s="154"/>
      <c r="E70" s="158"/>
      <c r="F70" s="154"/>
      <c r="G70" s="158"/>
      <c r="H70" s="154"/>
      <c r="I70" s="158"/>
      <c r="J70" s="154"/>
      <c r="K70" s="158"/>
      <c r="L70" s="154"/>
      <c r="M70" s="158"/>
      <c r="N70" s="154"/>
      <c r="O70" s="158"/>
      <c r="P70" s="154"/>
      <c r="Q70" s="158"/>
      <c r="R70" s="154"/>
    </row>
    <row r="71" spans="2:18" s="159" customFormat="1" ht="15.75" x14ac:dyDescent="0.25">
      <c r="B71" s="39"/>
      <c r="C71" s="69"/>
      <c r="D71" s="70"/>
      <c r="E71" s="69"/>
      <c r="F71" s="70"/>
      <c r="G71" s="69"/>
      <c r="H71" s="70"/>
      <c r="I71" s="69"/>
      <c r="J71" s="70"/>
      <c r="K71" s="69"/>
      <c r="L71" s="70"/>
      <c r="M71" s="69"/>
      <c r="N71" s="70"/>
      <c r="O71" s="69"/>
      <c r="P71" s="70"/>
      <c r="Q71" s="69"/>
      <c r="R71" s="70"/>
    </row>
    <row r="72" spans="2:18" s="159" customFormat="1" x14ac:dyDescent="0.25">
      <c r="B72" s="39"/>
      <c r="C72" s="158"/>
      <c r="D72" s="154"/>
      <c r="E72" s="158"/>
      <c r="F72" s="154"/>
      <c r="G72" s="158"/>
      <c r="H72" s="154"/>
      <c r="I72" s="158"/>
      <c r="J72" s="154"/>
      <c r="K72" s="158"/>
      <c r="L72" s="154"/>
      <c r="M72" s="158"/>
      <c r="N72" s="154"/>
      <c r="O72" s="158"/>
      <c r="P72" s="154"/>
      <c r="Q72" s="158"/>
      <c r="R72" s="154"/>
    </row>
    <row r="73" spans="2:18" s="159" customFormat="1" x14ac:dyDescent="0.25">
      <c r="B73" s="39"/>
      <c r="C73" s="158"/>
      <c r="D73" s="154"/>
      <c r="E73" s="158"/>
      <c r="F73" s="154"/>
      <c r="G73" s="158"/>
      <c r="H73" s="154"/>
      <c r="I73" s="158"/>
      <c r="J73" s="154"/>
      <c r="K73" s="158"/>
      <c r="L73" s="154"/>
      <c r="M73" s="158"/>
      <c r="N73" s="154"/>
      <c r="O73" s="158"/>
      <c r="P73" s="154"/>
      <c r="Q73" s="158"/>
      <c r="R73" s="154"/>
    </row>
    <row r="74" spans="2:18" s="159" customFormat="1" x14ac:dyDescent="0.25">
      <c r="B74" s="39"/>
      <c r="C74" s="158"/>
      <c r="D74" s="154"/>
      <c r="E74" s="158"/>
      <c r="F74" s="154"/>
      <c r="G74" s="158"/>
      <c r="H74" s="154"/>
      <c r="I74" s="158"/>
      <c r="J74" s="154"/>
      <c r="K74" s="158"/>
      <c r="L74" s="154"/>
      <c r="M74" s="158"/>
      <c r="N74" s="154"/>
      <c r="O74" s="158"/>
      <c r="P74" s="154"/>
      <c r="Q74" s="158"/>
      <c r="R74" s="154"/>
    </row>
    <row r="75" spans="2:18" s="159" customFormat="1" x14ac:dyDescent="0.25">
      <c r="B75" s="39"/>
      <c r="C75" s="158"/>
      <c r="D75" s="154"/>
      <c r="E75" s="158"/>
      <c r="F75" s="154"/>
      <c r="G75" s="158"/>
      <c r="H75" s="154"/>
      <c r="I75" s="158"/>
      <c r="J75" s="154"/>
      <c r="K75" s="158"/>
      <c r="L75" s="154"/>
      <c r="M75" s="158"/>
      <c r="N75" s="154"/>
      <c r="O75" s="158"/>
      <c r="P75" s="154"/>
      <c r="Q75" s="158"/>
      <c r="R75" s="154"/>
    </row>
    <row r="76" spans="2:18" s="159" customFormat="1" x14ac:dyDescent="0.25">
      <c r="B76" s="39"/>
      <c r="C76" s="158"/>
      <c r="D76" s="154"/>
      <c r="E76" s="158"/>
      <c r="F76" s="154"/>
      <c r="G76" s="158"/>
      <c r="H76" s="154"/>
      <c r="I76" s="158"/>
      <c r="J76" s="154"/>
      <c r="K76" s="158"/>
      <c r="L76" s="154"/>
      <c r="M76" s="158"/>
      <c r="N76" s="154"/>
      <c r="O76" s="158"/>
      <c r="P76" s="154"/>
      <c r="Q76" s="158"/>
      <c r="R76" s="154"/>
    </row>
    <row r="77" spans="2:18" s="159" customFormat="1" x14ac:dyDescent="0.25">
      <c r="B77" s="39"/>
      <c r="C77" s="158"/>
      <c r="D77" s="154"/>
      <c r="E77" s="158"/>
      <c r="F77" s="154"/>
      <c r="G77" s="158"/>
      <c r="H77" s="154"/>
      <c r="I77" s="158"/>
      <c r="J77" s="154"/>
      <c r="K77" s="158"/>
      <c r="L77" s="154"/>
      <c r="M77" s="158"/>
      <c r="N77" s="154"/>
      <c r="O77" s="158"/>
      <c r="P77" s="154"/>
      <c r="Q77" s="158"/>
      <c r="R77" s="154"/>
    </row>
    <row r="78" spans="2:18" s="159" customFormat="1" x14ac:dyDescent="0.25">
      <c r="B78" s="39"/>
      <c r="C78" s="158"/>
      <c r="D78" s="154"/>
      <c r="E78" s="158"/>
      <c r="F78" s="154"/>
      <c r="G78" s="158"/>
      <c r="H78" s="154"/>
      <c r="I78" s="158"/>
      <c r="J78" s="154"/>
      <c r="K78" s="158"/>
      <c r="L78" s="154"/>
      <c r="M78" s="158"/>
      <c r="N78" s="154"/>
      <c r="O78" s="158"/>
      <c r="P78" s="154"/>
      <c r="Q78" s="158"/>
      <c r="R78" s="154"/>
    </row>
    <row r="79" spans="2:18" s="159" customFormat="1" x14ac:dyDescent="0.25">
      <c r="B79" s="39"/>
      <c r="C79" s="158"/>
      <c r="D79" s="154"/>
      <c r="E79" s="158"/>
      <c r="F79" s="154"/>
      <c r="G79" s="158"/>
      <c r="H79" s="154"/>
      <c r="I79" s="158"/>
      <c r="J79" s="154"/>
      <c r="K79" s="158"/>
      <c r="L79" s="154"/>
      <c r="M79" s="158"/>
      <c r="N79" s="154"/>
      <c r="O79" s="158"/>
      <c r="P79" s="154"/>
      <c r="Q79" s="158"/>
      <c r="R79" s="154"/>
    </row>
    <row r="80" spans="2:18" s="159" customFormat="1" x14ac:dyDescent="0.25">
      <c r="B80" s="39"/>
      <c r="C80" s="158"/>
      <c r="D80" s="154"/>
      <c r="E80" s="158"/>
      <c r="F80" s="154"/>
      <c r="G80" s="158"/>
      <c r="H80" s="154"/>
      <c r="I80" s="158"/>
      <c r="J80" s="154"/>
      <c r="K80" s="158"/>
      <c r="L80" s="154"/>
      <c r="M80" s="158"/>
      <c r="N80" s="154"/>
      <c r="O80" s="158"/>
      <c r="P80" s="154"/>
      <c r="Q80" s="158"/>
      <c r="R80" s="154"/>
    </row>
    <row r="81" spans="2:18" s="159" customFormat="1" x14ac:dyDescent="0.25">
      <c r="B81" s="39"/>
      <c r="C81" s="158"/>
      <c r="D81" s="154"/>
      <c r="E81" s="158"/>
      <c r="F81" s="154"/>
      <c r="G81" s="158"/>
      <c r="H81" s="154"/>
      <c r="I81" s="158"/>
      <c r="J81" s="154"/>
      <c r="K81" s="158"/>
      <c r="L81" s="154"/>
      <c r="M81" s="158"/>
      <c r="N81" s="154"/>
      <c r="O81" s="158"/>
      <c r="P81" s="154"/>
      <c r="Q81" s="158"/>
      <c r="R81" s="154"/>
    </row>
    <row r="82" spans="2:18" s="159" customFormat="1" x14ac:dyDescent="0.25">
      <c r="B82" s="39"/>
      <c r="C82" s="158"/>
      <c r="D82" s="154"/>
      <c r="E82" s="158"/>
      <c r="F82" s="154"/>
      <c r="G82" s="158"/>
      <c r="H82" s="154"/>
      <c r="I82" s="158"/>
      <c r="J82" s="154"/>
      <c r="K82" s="158"/>
      <c r="L82" s="154"/>
      <c r="M82" s="158"/>
      <c r="N82" s="154"/>
      <c r="O82" s="158"/>
      <c r="P82" s="154"/>
      <c r="Q82" s="158"/>
      <c r="R82" s="154"/>
    </row>
    <row r="83" spans="2:18" s="159" customFormat="1" x14ac:dyDescent="0.25">
      <c r="B83" s="39"/>
      <c r="C83" s="158"/>
      <c r="D83" s="154"/>
      <c r="E83" s="158"/>
      <c r="F83" s="154"/>
      <c r="G83" s="158"/>
      <c r="H83" s="154"/>
      <c r="I83" s="158"/>
      <c r="J83" s="154"/>
      <c r="K83" s="158"/>
      <c r="L83" s="154"/>
      <c r="M83" s="158"/>
      <c r="N83" s="154"/>
      <c r="O83" s="158"/>
      <c r="P83" s="154"/>
      <c r="Q83" s="158"/>
      <c r="R83" s="154"/>
    </row>
    <row r="84" spans="2:18" s="159" customFormat="1" ht="15.75" x14ac:dyDescent="0.25">
      <c r="B84" s="39"/>
      <c r="C84" s="69"/>
      <c r="D84" s="70"/>
      <c r="E84" s="69"/>
      <c r="F84" s="70"/>
      <c r="G84" s="69"/>
      <c r="H84" s="70"/>
      <c r="I84" s="69"/>
      <c r="J84" s="70"/>
      <c r="K84" s="69"/>
      <c r="L84" s="70"/>
      <c r="M84" s="69"/>
      <c r="N84" s="70"/>
      <c r="O84" s="69"/>
      <c r="P84" s="70"/>
      <c r="Q84" s="69"/>
      <c r="R84" s="70"/>
    </row>
    <row r="85" spans="2:18" s="159" customFormat="1" x14ac:dyDescent="0.25">
      <c r="B85" s="39"/>
      <c r="C85" s="158"/>
      <c r="D85" s="154"/>
      <c r="E85" s="158"/>
      <c r="F85" s="154"/>
      <c r="G85" s="158"/>
      <c r="H85" s="154"/>
      <c r="I85" s="158"/>
      <c r="J85" s="154"/>
      <c r="K85" s="158"/>
      <c r="L85" s="154"/>
      <c r="M85" s="158"/>
      <c r="N85" s="154"/>
      <c r="O85" s="158"/>
      <c r="P85" s="154"/>
      <c r="Q85" s="158"/>
      <c r="R85" s="154"/>
    </row>
    <row r="86" spans="2:18" s="159" customFormat="1" x14ac:dyDescent="0.25">
      <c r="B86" s="39"/>
      <c r="C86" s="158"/>
      <c r="D86" s="154"/>
      <c r="E86" s="158"/>
      <c r="F86" s="154"/>
      <c r="G86" s="158"/>
      <c r="H86" s="154"/>
      <c r="I86" s="158"/>
      <c r="J86" s="154"/>
      <c r="K86" s="158"/>
      <c r="L86" s="154"/>
      <c r="M86" s="158"/>
      <c r="N86" s="154"/>
      <c r="O86" s="158"/>
      <c r="P86" s="154"/>
      <c r="Q86" s="158"/>
      <c r="R86" s="154"/>
    </row>
    <row r="87" spans="2:18" s="159" customFormat="1" x14ac:dyDescent="0.25">
      <c r="B87" s="39"/>
      <c r="C87" s="158"/>
      <c r="D87" s="154"/>
      <c r="E87" s="158"/>
      <c r="F87" s="154"/>
      <c r="G87" s="158"/>
      <c r="H87" s="154"/>
      <c r="I87" s="158"/>
      <c r="J87" s="154"/>
      <c r="K87" s="158"/>
      <c r="L87" s="154"/>
      <c r="M87" s="158"/>
      <c r="N87" s="154"/>
      <c r="O87" s="158"/>
      <c r="P87" s="154"/>
      <c r="Q87" s="158"/>
      <c r="R87" s="154"/>
    </row>
    <row r="88" spans="2:18" s="159" customFormat="1" x14ac:dyDescent="0.25">
      <c r="B88" s="39"/>
      <c r="C88" s="158"/>
      <c r="D88" s="154"/>
      <c r="E88" s="158"/>
      <c r="F88" s="154"/>
      <c r="G88" s="158"/>
      <c r="H88" s="154"/>
      <c r="I88" s="158"/>
      <c r="J88" s="154"/>
      <c r="K88" s="158"/>
      <c r="L88" s="154"/>
      <c r="M88" s="158"/>
      <c r="N88" s="154"/>
      <c r="O88" s="158"/>
      <c r="P88" s="154"/>
      <c r="Q88" s="158"/>
      <c r="R88" s="154"/>
    </row>
    <row r="89" spans="2:18" s="159" customFormat="1" x14ac:dyDescent="0.25">
      <c r="B89" s="39"/>
      <c r="C89" s="158"/>
      <c r="D89" s="154"/>
      <c r="E89" s="158"/>
      <c r="F89" s="154"/>
      <c r="G89" s="158"/>
      <c r="H89" s="154"/>
      <c r="I89" s="158"/>
      <c r="J89" s="154"/>
      <c r="K89" s="158"/>
      <c r="L89" s="154"/>
      <c r="M89" s="158"/>
      <c r="N89" s="154"/>
      <c r="O89" s="158"/>
      <c r="P89" s="154"/>
      <c r="Q89" s="158"/>
      <c r="R89" s="154"/>
    </row>
    <row r="90" spans="2:18" s="159" customFormat="1" x14ac:dyDescent="0.25">
      <c r="B90" s="39"/>
      <c r="C90" s="158"/>
      <c r="D90" s="154"/>
      <c r="E90" s="158"/>
      <c r="F90" s="154"/>
      <c r="G90" s="158"/>
      <c r="H90" s="154"/>
      <c r="I90" s="158"/>
      <c r="J90" s="154"/>
      <c r="K90" s="158"/>
      <c r="L90" s="154"/>
      <c r="M90" s="158"/>
      <c r="N90" s="154"/>
      <c r="O90" s="158"/>
      <c r="P90" s="154"/>
      <c r="Q90" s="158"/>
      <c r="R90" s="154"/>
    </row>
    <row r="91" spans="2:18" s="159" customFormat="1" x14ac:dyDescent="0.25">
      <c r="B91" s="39"/>
      <c r="C91" s="158"/>
      <c r="D91" s="154"/>
      <c r="E91" s="158"/>
      <c r="F91" s="154"/>
      <c r="G91" s="158"/>
      <c r="H91" s="154"/>
      <c r="I91" s="158"/>
      <c r="J91" s="154"/>
      <c r="K91" s="158"/>
      <c r="L91" s="154"/>
      <c r="M91" s="158"/>
      <c r="N91" s="154"/>
      <c r="O91" s="158"/>
      <c r="P91" s="154"/>
      <c r="Q91" s="158"/>
      <c r="R91" s="154"/>
    </row>
    <row r="92" spans="2:18" s="159" customFormat="1" x14ac:dyDescent="0.25">
      <c r="B92" s="39"/>
      <c r="C92" s="158"/>
      <c r="D92" s="154"/>
      <c r="E92" s="158"/>
      <c r="F92" s="154"/>
      <c r="G92" s="158"/>
      <c r="H92" s="154"/>
      <c r="I92" s="158"/>
      <c r="J92" s="154"/>
      <c r="K92" s="158"/>
      <c r="L92" s="154"/>
      <c r="M92" s="158"/>
      <c r="N92" s="154"/>
      <c r="O92" s="158"/>
      <c r="P92" s="154"/>
      <c r="Q92" s="158"/>
      <c r="R92" s="154"/>
    </row>
    <row r="93" spans="2:18" s="159" customFormat="1" x14ac:dyDescent="0.25">
      <c r="B93" s="39"/>
      <c r="C93" s="158"/>
      <c r="D93" s="154"/>
      <c r="E93" s="158"/>
      <c r="F93" s="154"/>
      <c r="G93" s="158"/>
      <c r="H93" s="154"/>
      <c r="I93" s="158"/>
      <c r="J93" s="154"/>
      <c r="K93" s="158"/>
      <c r="L93" s="154"/>
      <c r="M93" s="158"/>
      <c r="N93" s="154"/>
      <c r="O93" s="158"/>
      <c r="P93" s="154"/>
      <c r="Q93" s="158"/>
      <c r="R93" s="154"/>
    </row>
    <row r="94" spans="2:18" s="159" customFormat="1" x14ac:dyDescent="0.25">
      <c r="B94" s="39"/>
      <c r="C94" s="158"/>
      <c r="D94" s="154"/>
      <c r="E94" s="158"/>
      <c r="F94" s="154"/>
      <c r="G94" s="158"/>
      <c r="H94" s="154"/>
      <c r="I94" s="158"/>
      <c r="J94" s="154"/>
      <c r="K94" s="158"/>
      <c r="L94" s="154"/>
      <c r="M94" s="158"/>
      <c r="N94" s="154"/>
      <c r="O94" s="158"/>
      <c r="P94" s="154"/>
      <c r="Q94" s="158"/>
      <c r="R94" s="154"/>
    </row>
    <row r="95" spans="2:18" s="159" customFormat="1" x14ac:dyDescent="0.25">
      <c r="B95" s="39"/>
      <c r="C95" s="158"/>
      <c r="D95" s="154"/>
      <c r="E95" s="158"/>
      <c r="F95" s="154"/>
      <c r="G95" s="158"/>
      <c r="H95" s="154"/>
      <c r="I95" s="158"/>
      <c r="J95" s="154"/>
      <c r="K95" s="158"/>
      <c r="L95" s="154"/>
      <c r="M95" s="158"/>
      <c r="N95" s="154"/>
      <c r="O95" s="158"/>
      <c r="P95" s="154"/>
      <c r="Q95" s="158"/>
      <c r="R95" s="154"/>
    </row>
    <row r="96" spans="2:18" s="159" customFormat="1" x14ac:dyDescent="0.25">
      <c r="B96" s="39"/>
      <c r="C96" s="158"/>
      <c r="D96" s="154"/>
      <c r="E96" s="158"/>
      <c r="F96" s="154"/>
      <c r="G96" s="158"/>
      <c r="H96" s="154"/>
      <c r="I96" s="158"/>
      <c r="J96" s="154"/>
      <c r="K96" s="158"/>
      <c r="L96" s="154"/>
      <c r="M96" s="158"/>
      <c r="N96" s="154"/>
      <c r="O96" s="158"/>
      <c r="P96" s="154"/>
      <c r="Q96" s="158"/>
      <c r="R96" s="154"/>
    </row>
    <row r="97" spans="2:18" s="159" customFormat="1" ht="15.75" x14ac:dyDescent="0.25">
      <c r="B97" s="39"/>
      <c r="C97" s="69"/>
      <c r="D97" s="70"/>
      <c r="E97" s="69"/>
      <c r="F97" s="70"/>
      <c r="G97" s="69"/>
      <c r="H97" s="70"/>
      <c r="I97" s="69"/>
      <c r="J97" s="70"/>
      <c r="K97" s="69"/>
      <c r="L97" s="70"/>
      <c r="M97" s="69"/>
      <c r="N97" s="70"/>
      <c r="O97" s="69"/>
      <c r="P97" s="70"/>
      <c r="Q97" s="69"/>
      <c r="R97" s="70"/>
    </row>
    <row r="98" spans="2:18" s="159" customFormat="1" x14ac:dyDescent="0.25">
      <c r="B98" s="39"/>
      <c r="C98" s="160"/>
      <c r="D98" s="160"/>
      <c r="E98" s="160"/>
      <c r="F98" s="160"/>
      <c r="G98" s="160"/>
      <c r="H98" s="160"/>
      <c r="I98" s="160"/>
      <c r="J98" s="160"/>
      <c r="K98" s="160"/>
      <c r="L98" s="160"/>
      <c r="M98" s="160"/>
      <c r="N98" s="160"/>
      <c r="O98" s="160"/>
      <c r="P98" s="160"/>
      <c r="Q98" s="160"/>
      <c r="R98" s="160"/>
    </row>
    <row r="99" spans="2:18" s="159" customFormat="1" x14ac:dyDescent="0.25">
      <c r="B99" s="39"/>
      <c r="C99" s="160"/>
      <c r="D99" s="160"/>
      <c r="E99" s="160"/>
      <c r="F99" s="160"/>
      <c r="G99" s="160"/>
      <c r="H99" s="160"/>
      <c r="I99" s="160"/>
      <c r="J99" s="160"/>
      <c r="K99" s="160"/>
      <c r="L99" s="160"/>
      <c r="M99" s="160"/>
      <c r="N99" s="160"/>
      <c r="O99" s="160"/>
      <c r="P99" s="160"/>
      <c r="Q99" s="160"/>
      <c r="R99" s="160"/>
    </row>
    <row r="100" spans="2:18" s="159" customFormat="1" x14ac:dyDescent="0.25">
      <c r="B100" s="39"/>
      <c r="C100" s="160"/>
      <c r="D100" s="160"/>
      <c r="E100" s="160"/>
      <c r="F100" s="160"/>
      <c r="G100" s="160"/>
      <c r="H100" s="160"/>
      <c r="I100" s="160"/>
      <c r="J100" s="160"/>
      <c r="K100" s="160"/>
      <c r="L100" s="160"/>
      <c r="M100" s="160"/>
      <c r="N100" s="160"/>
      <c r="O100" s="160"/>
      <c r="P100" s="160"/>
      <c r="Q100" s="160"/>
      <c r="R100" s="160"/>
    </row>
    <row r="101" spans="2:18" s="159" customFormat="1" x14ac:dyDescent="0.25">
      <c r="B101" s="39"/>
      <c r="C101" s="160"/>
      <c r="D101" s="160"/>
      <c r="E101" s="160"/>
      <c r="F101" s="160"/>
      <c r="G101" s="160"/>
      <c r="H101" s="160"/>
      <c r="I101" s="160"/>
      <c r="J101" s="160"/>
      <c r="K101" s="160"/>
      <c r="L101" s="160"/>
      <c r="M101" s="160"/>
      <c r="N101" s="160"/>
      <c r="O101" s="160"/>
      <c r="P101" s="160"/>
      <c r="Q101" s="160"/>
      <c r="R101" s="160"/>
    </row>
    <row r="102" spans="2:18" s="159" customFormat="1" x14ac:dyDescent="0.25">
      <c r="B102" s="39"/>
      <c r="C102" s="160"/>
      <c r="D102" s="160"/>
      <c r="E102" s="160"/>
      <c r="F102" s="160"/>
      <c r="G102" s="160"/>
      <c r="H102" s="160"/>
      <c r="I102" s="160"/>
      <c r="J102" s="160"/>
      <c r="K102" s="160"/>
      <c r="L102" s="160"/>
      <c r="M102" s="160"/>
      <c r="N102" s="160"/>
      <c r="O102" s="160"/>
      <c r="P102" s="160"/>
      <c r="Q102" s="160"/>
      <c r="R102" s="160"/>
    </row>
    <row r="103" spans="2:18" s="159" customFormat="1" x14ac:dyDescent="0.25">
      <c r="B103" s="39"/>
      <c r="C103" s="160"/>
      <c r="D103" s="160"/>
      <c r="E103" s="160"/>
      <c r="F103" s="160"/>
      <c r="G103" s="160"/>
      <c r="H103" s="160"/>
      <c r="I103" s="160"/>
      <c r="J103" s="160"/>
      <c r="K103" s="160"/>
      <c r="L103" s="160"/>
      <c r="M103" s="160"/>
      <c r="N103" s="160"/>
      <c r="O103" s="160"/>
      <c r="P103" s="160"/>
      <c r="Q103" s="160"/>
      <c r="R103" s="160"/>
    </row>
    <row r="104" spans="2:18" s="159" customFormat="1" x14ac:dyDescent="0.25">
      <c r="B104" s="39"/>
      <c r="C104" s="160"/>
      <c r="D104" s="160"/>
      <c r="E104" s="160"/>
      <c r="F104" s="160"/>
      <c r="G104" s="160"/>
      <c r="H104" s="160"/>
      <c r="I104" s="160"/>
      <c r="J104" s="160"/>
      <c r="K104" s="160"/>
      <c r="L104" s="160"/>
      <c r="M104" s="160"/>
      <c r="N104" s="160"/>
      <c r="O104" s="160"/>
      <c r="P104" s="160"/>
      <c r="Q104" s="160"/>
      <c r="R104" s="160"/>
    </row>
    <row r="105" spans="2:18" s="159" customFormat="1" x14ac:dyDescent="0.25">
      <c r="B105" s="39"/>
      <c r="C105" s="160"/>
      <c r="D105" s="160"/>
      <c r="E105" s="160"/>
      <c r="F105" s="160"/>
      <c r="G105" s="160"/>
      <c r="H105" s="160"/>
      <c r="I105" s="160"/>
      <c r="J105" s="160"/>
      <c r="K105" s="160"/>
      <c r="L105" s="160"/>
      <c r="M105" s="160"/>
      <c r="N105" s="160"/>
      <c r="O105" s="160"/>
      <c r="P105" s="160"/>
      <c r="Q105" s="160"/>
      <c r="R105" s="160"/>
    </row>
    <row r="106" spans="2:18" s="159" customFormat="1" x14ac:dyDescent="0.25">
      <c r="B106" s="39"/>
      <c r="C106" s="160"/>
      <c r="D106" s="160"/>
      <c r="E106" s="160"/>
      <c r="F106" s="160"/>
      <c r="G106" s="160"/>
      <c r="H106" s="160"/>
      <c r="I106" s="160"/>
      <c r="J106" s="160"/>
      <c r="K106" s="160"/>
      <c r="L106" s="160"/>
      <c r="M106" s="160"/>
      <c r="N106" s="160"/>
      <c r="O106" s="160"/>
      <c r="P106" s="160"/>
      <c r="Q106" s="160"/>
      <c r="R106" s="160"/>
    </row>
    <row r="107" spans="2:18" s="159" customFormat="1" x14ac:dyDescent="0.25">
      <c r="B107" s="39"/>
      <c r="C107" s="160"/>
      <c r="D107" s="160"/>
      <c r="E107" s="160"/>
      <c r="F107" s="160"/>
      <c r="G107" s="160"/>
      <c r="H107" s="160"/>
      <c r="I107" s="160"/>
      <c r="J107" s="160"/>
      <c r="K107" s="160"/>
      <c r="L107" s="160"/>
      <c r="M107" s="160"/>
      <c r="N107" s="160"/>
      <c r="O107" s="160"/>
      <c r="P107" s="160"/>
      <c r="Q107" s="160"/>
      <c r="R107" s="160"/>
    </row>
    <row r="108" spans="2:18" s="159" customFormat="1" x14ac:dyDescent="0.25">
      <c r="B108" s="39"/>
      <c r="C108" s="160"/>
      <c r="D108" s="160"/>
      <c r="E108" s="160"/>
      <c r="F108" s="160"/>
      <c r="G108" s="160"/>
      <c r="H108" s="160"/>
      <c r="I108" s="160"/>
      <c r="J108" s="160"/>
      <c r="K108" s="160"/>
      <c r="L108" s="160"/>
      <c r="M108" s="160"/>
      <c r="N108" s="160"/>
      <c r="O108" s="160"/>
      <c r="P108" s="160"/>
      <c r="Q108" s="160"/>
      <c r="R108" s="160"/>
    </row>
    <row r="109" spans="2:18" s="159" customFormat="1" x14ac:dyDescent="0.25">
      <c r="B109" s="39"/>
      <c r="C109" s="160"/>
      <c r="D109" s="160"/>
      <c r="E109" s="160"/>
      <c r="F109" s="160"/>
      <c r="G109" s="160"/>
      <c r="H109" s="160"/>
      <c r="I109" s="160"/>
      <c r="J109" s="160"/>
      <c r="K109" s="160"/>
      <c r="L109" s="160"/>
      <c r="M109" s="160"/>
      <c r="N109" s="160"/>
      <c r="O109" s="160"/>
      <c r="P109" s="160"/>
      <c r="Q109" s="160"/>
      <c r="R109" s="160"/>
    </row>
    <row r="110" spans="2:18" s="159" customFormat="1" x14ac:dyDescent="0.25">
      <c r="B110" s="39"/>
      <c r="C110" s="160"/>
      <c r="D110" s="160"/>
      <c r="E110" s="160"/>
      <c r="F110" s="160"/>
      <c r="G110" s="160"/>
      <c r="H110" s="160"/>
      <c r="I110" s="160"/>
      <c r="J110" s="160"/>
      <c r="K110" s="160"/>
      <c r="L110" s="160"/>
      <c r="M110" s="160"/>
      <c r="N110" s="160"/>
      <c r="O110" s="160"/>
      <c r="P110" s="160"/>
      <c r="Q110" s="160"/>
      <c r="R110" s="160"/>
    </row>
    <row r="111" spans="2:18" s="159" customFormat="1" x14ac:dyDescent="0.25">
      <c r="B111" s="39"/>
      <c r="C111" s="160"/>
      <c r="D111" s="160"/>
      <c r="E111" s="160"/>
      <c r="F111" s="160"/>
      <c r="G111" s="160"/>
      <c r="H111" s="160"/>
      <c r="I111" s="160"/>
      <c r="J111" s="160"/>
      <c r="K111" s="160"/>
      <c r="L111" s="160"/>
      <c r="M111" s="160"/>
      <c r="N111" s="160"/>
      <c r="O111" s="160"/>
      <c r="P111" s="160"/>
      <c r="Q111" s="160"/>
      <c r="R111" s="160"/>
    </row>
    <row r="112" spans="2:18" s="159" customFormat="1" x14ac:dyDescent="0.25">
      <c r="B112" s="39"/>
      <c r="C112" s="160"/>
      <c r="D112" s="160"/>
      <c r="E112" s="160"/>
      <c r="F112" s="160"/>
      <c r="G112" s="160"/>
      <c r="H112" s="160"/>
      <c r="I112" s="160"/>
      <c r="J112" s="160"/>
      <c r="K112" s="160"/>
      <c r="L112" s="160"/>
      <c r="M112" s="160"/>
      <c r="N112" s="160"/>
      <c r="O112" s="160"/>
      <c r="P112" s="160"/>
      <c r="Q112" s="160"/>
      <c r="R112" s="160"/>
    </row>
    <row r="113" spans="2:18" s="159" customFormat="1" x14ac:dyDescent="0.25">
      <c r="B113" s="39"/>
      <c r="C113" s="160"/>
      <c r="D113" s="160"/>
      <c r="E113" s="160"/>
      <c r="F113" s="160"/>
      <c r="G113" s="160"/>
      <c r="H113" s="160"/>
      <c r="I113" s="160"/>
      <c r="J113" s="160"/>
      <c r="K113" s="160"/>
      <c r="L113" s="160"/>
      <c r="M113" s="160"/>
      <c r="N113" s="160"/>
      <c r="O113" s="160"/>
      <c r="P113" s="160"/>
      <c r="Q113" s="160"/>
      <c r="R113" s="160"/>
    </row>
    <row r="114" spans="2:18" s="159" customFormat="1" x14ac:dyDescent="0.25">
      <c r="B114" s="39"/>
      <c r="C114" s="160"/>
      <c r="D114" s="160"/>
      <c r="E114" s="160"/>
      <c r="F114" s="160"/>
      <c r="G114" s="160"/>
      <c r="H114" s="160"/>
      <c r="I114" s="160"/>
      <c r="J114" s="160"/>
      <c r="K114" s="160"/>
      <c r="L114" s="160"/>
      <c r="M114" s="160"/>
      <c r="N114" s="160"/>
      <c r="O114" s="160"/>
      <c r="P114" s="160"/>
      <c r="Q114" s="160"/>
      <c r="R114" s="160"/>
    </row>
    <row r="115" spans="2:18" s="159" customFormat="1" x14ac:dyDescent="0.25">
      <c r="B115" s="39"/>
      <c r="C115" s="160"/>
      <c r="D115" s="160"/>
      <c r="E115" s="160"/>
      <c r="F115" s="160"/>
      <c r="G115" s="160"/>
      <c r="H115" s="160"/>
      <c r="I115" s="160"/>
      <c r="J115" s="160"/>
      <c r="K115" s="160"/>
      <c r="L115" s="160"/>
      <c r="M115" s="160"/>
      <c r="N115" s="160"/>
      <c r="O115" s="160"/>
      <c r="P115" s="160"/>
      <c r="Q115" s="160"/>
      <c r="R115" s="160"/>
    </row>
    <row r="116" spans="2:18" s="159" customFormat="1" x14ac:dyDescent="0.25">
      <c r="B116" s="39"/>
      <c r="C116" s="160"/>
      <c r="D116" s="160"/>
      <c r="E116" s="160"/>
      <c r="F116" s="160"/>
      <c r="G116" s="160"/>
      <c r="H116" s="160"/>
      <c r="I116" s="160"/>
      <c r="J116" s="160"/>
      <c r="K116" s="160"/>
      <c r="L116" s="160"/>
      <c r="M116" s="160"/>
      <c r="N116" s="160"/>
      <c r="O116" s="160"/>
      <c r="P116" s="160"/>
      <c r="Q116" s="160"/>
      <c r="R116" s="160"/>
    </row>
    <row r="117" spans="2:18" s="159" customFormat="1" x14ac:dyDescent="0.25">
      <c r="B117" s="39"/>
      <c r="C117" s="160"/>
      <c r="D117" s="160"/>
      <c r="E117" s="160"/>
      <c r="F117" s="160"/>
      <c r="G117" s="160"/>
      <c r="H117" s="160"/>
      <c r="I117" s="160"/>
      <c r="J117" s="160"/>
      <c r="K117" s="160"/>
      <c r="L117" s="160"/>
      <c r="M117" s="160"/>
      <c r="N117" s="160"/>
      <c r="O117" s="160"/>
      <c r="P117" s="160"/>
      <c r="Q117" s="160"/>
      <c r="R117" s="160"/>
    </row>
    <row r="118" spans="2:18" s="159" customFormat="1" x14ac:dyDescent="0.25">
      <c r="B118" s="39"/>
      <c r="C118" s="160"/>
      <c r="D118" s="160"/>
      <c r="E118" s="160"/>
      <c r="F118" s="160"/>
      <c r="G118" s="160"/>
      <c r="H118" s="160"/>
      <c r="I118" s="160"/>
      <c r="J118" s="160"/>
      <c r="K118" s="160"/>
      <c r="L118" s="160"/>
      <c r="M118" s="160"/>
      <c r="N118" s="160"/>
      <c r="O118" s="160"/>
      <c r="P118" s="160"/>
      <c r="Q118" s="160"/>
      <c r="R118" s="160"/>
    </row>
    <row r="119" spans="2:18" s="159" customFormat="1" x14ac:dyDescent="0.25">
      <c r="B119" s="39"/>
      <c r="C119" s="160"/>
      <c r="D119" s="160"/>
      <c r="E119" s="160"/>
      <c r="F119" s="160"/>
      <c r="G119" s="160"/>
      <c r="H119" s="160"/>
      <c r="I119" s="160"/>
      <c r="J119" s="160"/>
      <c r="K119" s="160"/>
      <c r="L119" s="160"/>
      <c r="M119" s="160"/>
      <c r="N119" s="160"/>
      <c r="O119" s="160"/>
      <c r="P119" s="160"/>
      <c r="Q119" s="160"/>
      <c r="R119" s="160"/>
    </row>
    <row r="120" spans="2:18" s="159" customFormat="1" x14ac:dyDescent="0.25">
      <c r="B120" s="39"/>
      <c r="C120" s="160"/>
      <c r="D120" s="160"/>
      <c r="E120" s="160"/>
      <c r="F120" s="160"/>
      <c r="G120" s="160"/>
      <c r="H120" s="160"/>
      <c r="I120" s="160"/>
      <c r="J120" s="160"/>
      <c r="K120" s="160"/>
      <c r="L120" s="160"/>
      <c r="M120" s="160"/>
      <c r="N120" s="160"/>
      <c r="O120" s="160"/>
      <c r="P120" s="160"/>
      <c r="Q120" s="160"/>
      <c r="R120" s="160"/>
    </row>
    <row r="121" spans="2:18" s="159" customFormat="1" x14ac:dyDescent="0.25">
      <c r="B121" s="39"/>
      <c r="C121" s="160"/>
      <c r="D121" s="160"/>
      <c r="E121" s="160"/>
      <c r="F121" s="160"/>
      <c r="G121" s="160"/>
      <c r="H121" s="160"/>
      <c r="I121" s="160"/>
      <c r="J121" s="160"/>
      <c r="K121" s="160"/>
      <c r="L121" s="160"/>
      <c r="M121" s="160"/>
      <c r="N121" s="160"/>
      <c r="O121" s="160"/>
      <c r="P121" s="160"/>
      <c r="Q121" s="160"/>
      <c r="R121" s="160"/>
    </row>
    <row r="122" spans="2:18" s="159" customFormat="1" x14ac:dyDescent="0.25">
      <c r="B122" s="39"/>
      <c r="C122" s="160"/>
      <c r="D122" s="160"/>
      <c r="E122" s="160"/>
      <c r="F122" s="160"/>
      <c r="G122" s="160"/>
      <c r="H122" s="160"/>
      <c r="I122" s="160"/>
      <c r="J122" s="160"/>
      <c r="K122" s="160"/>
      <c r="L122" s="160"/>
      <c r="M122" s="160"/>
      <c r="N122" s="160"/>
      <c r="O122" s="160"/>
      <c r="P122" s="160"/>
      <c r="Q122" s="160"/>
      <c r="R122" s="160"/>
    </row>
    <row r="123" spans="2:18" s="159" customFormat="1" x14ac:dyDescent="0.25">
      <c r="B123" s="39"/>
      <c r="C123" s="160"/>
      <c r="D123" s="160"/>
      <c r="E123" s="160"/>
      <c r="F123" s="160"/>
      <c r="G123" s="160"/>
      <c r="H123" s="160"/>
      <c r="I123" s="160"/>
      <c r="J123" s="160"/>
      <c r="K123" s="160"/>
      <c r="L123" s="160"/>
      <c r="M123" s="160"/>
      <c r="N123" s="160"/>
      <c r="O123" s="160"/>
      <c r="P123" s="160"/>
      <c r="Q123" s="160"/>
      <c r="R123" s="160"/>
    </row>
    <row r="124" spans="2:18" s="159" customFormat="1" x14ac:dyDescent="0.25">
      <c r="B124" s="39"/>
      <c r="C124" s="160"/>
      <c r="D124" s="160"/>
      <c r="E124" s="160"/>
      <c r="F124" s="160"/>
      <c r="G124" s="160"/>
      <c r="H124" s="160"/>
      <c r="I124" s="160"/>
      <c r="J124" s="160"/>
      <c r="K124" s="160"/>
      <c r="L124" s="160"/>
      <c r="M124" s="160"/>
      <c r="N124" s="160"/>
      <c r="O124" s="160"/>
      <c r="P124" s="160"/>
      <c r="Q124" s="160"/>
      <c r="R124" s="160"/>
    </row>
    <row r="125" spans="2:18" s="159" customFormat="1" x14ac:dyDescent="0.25">
      <c r="B125" s="39"/>
      <c r="C125" s="160"/>
      <c r="D125" s="160"/>
      <c r="E125" s="160"/>
      <c r="F125" s="160"/>
      <c r="G125" s="160"/>
      <c r="H125" s="160"/>
      <c r="I125" s="160"/>
      <c r="J125" s="160"/>
      <c r="K125" s="160"/>
      <c r="L125" s="160"/>
      <c r="M125" s="160"/>
      <c r="N125" s="160"/>
      <c r="O125" s="160"/>
      <c r="P125" s="160"/>
      <c r="Q125" s="160"/>
      <c r="R125" s="160"/>
    </row>
    <row r="126" spans="2:18" s="159" customFormat="1" x14ac:dyDescent="0.25">
      <c r="B126" s="39"/>
      <c r="C126" s="160"/>
      <c r="D126" s="160"/>
      <c r="E126" s="160"/>
      <c r="F126" s="160"/>
      <c r="G126" s="160"/>
      <c r="H126" s="160"/>
      <c r="I126" s="160"/>
      <c r="J126" s="160"/>
      <c r="K126" s="160"/>
      <c r="L126" s="160"/>
      <c r="M126" s="160"/>
      <c r="N126" s="160"/>
      <c r="O126" s="160"/>
      <c r="P126" s="160"/>
      <c r="Q126" s="160"/>
      <c r="R126" s="160"/>
    </row>
    <row r="127" spans="2:18" s="159" customFormat="1" x14ac:dyDescent="0.25">
      <c r="B127" s="39"/>
      <c r="C127" s="160"/>
      <c r="D127" s="160"/>
      <c r="E127" s="160"/>
      <c r="F127" s="160"/>
      <c r="G127" s="160"/>
      <c r="H127" s="160"/>
      <c r="I127" s="160"/>
      <c r="J127" s="160"/>
      <c r="K127" s="160"/>
      <c r="L127" s="160"/>
      <c r="M127" s="160"/>
      <c r="N127" s="160"/>
      <c r="O127" s="160"/>
      <c r="P127" s="160"/>
      <c r="Q127" s="160"/>
      <c r="R127" s="160"/>
    </row>
    <row r="128" spans="2:18" s="159" customFormat="1" x14ac:dyDescent="0.25">
      <c r="B128" s="39"/>
      <c r="C128" s="160"/>
      <c r="D128" s="160"/>
      <c r="E128" s="160"/>
      <c r="F128" s="160"/>
      <c r="G128" s="160"/>
      <c r="H128" s="160"/>
      <c r="I128" s="160"/>
      <c r="J128" s="160"/>
      <c r="K128" s="160"/>
      <c r="L128" s="160"/>
      <c r="M128" s="160"/>
      <c r="N128" s="160"/>
      <c r="O128" s="160"/>
      <c r="P128" s="160"/>
      <c r="Q128" s="160"/>
      <c r="R128" s="160"/>
    </row>
    <row r="129" spans="2:18" s="159" customFormat="1" x14ac:dyDescent="0.25">
      <c r="B129" s="39"/>
      <c r="C129" s="160"/>
      <c r="D129" s="160"/>
      <c r="E129" s="160"/>
      <c r="F129" s="160"/>
      <c r="G129" s="160"/>
      <c r="H129" s="160"/>
      <c r="I129" s="160"/>
      <c r="J129" s="160"/>
      <c r="K129" s="160"/>
      <c r="L129" s="160"/>
      <c r="M129" s="160"/>
      <c r="N129" s="160"/>
      <c r="O129" s="160"/>
      <c r="P129" s="160"/>
      <c r="Q129" s="160"/>
      <c r="R129" s="160"/>
    </row>
    <row r="130" spans="2:18" s="159" customFormat="1" x14ac:dyDescent="0.25">
      <c r="B130" s="39"/>
      <c r="C130" s="160"/>
      <c r="D130" s="160"/>
      <c r="E130" s="160"/>
      <c r="F130" s="160"/>
      <c r="G130" s="160"/>
      <c r="H130" s="160"/>
      <c r="I130" s="160"/>
      <c r="J130" s="160"/>
      <c r="K130" s="160"/>
      <c r="L130" s="160"/>
      <c r="M130" s="160"/>
      <c r="N130" s="160"/>
      <c r="O130" s="160"/>
      <c r="P130" s="160"/>
      <c r="Q130" s="160"/>
      <c r="R130" s="160"/>
    </row>
    <row r="131" spans="2:18" s="159" customFormat="1" x14ac:dyDescent="0.25">
      <c r="B131" s="39"/>
      <c r="C131" s="160"/>
      <c r="D131" s="160"/>
      <c r="E131" s="160"/>
      <c r="F131" s="160"/>
      <c r="G131" s="160"/>
      <c r="H131" s="160"/>
      <c r="I131" s="160"/>
      <c r="J131" s="160"/>
      <c r="K131" s="160"/>
      <c r="L131" s="160"/>
      <c r="M131" s="160"/>
      <c r="N131" s="160"/>
      <c r="O131" s="160"/>
      <c r="P131" s="160"/>
      <c r="Q131" s="160"/>
      <c r="R131" s="160"/>
    </row>
    <row r="132" spans="2:18" s="159" customFormat="1" x14ac:dyDescent="0.25">
      <c r="B132" s="39"/>
      <c r="C132" s="160"/>
      <c r="D132" s="160"/>
      <c r="E132" s="160"/>
      <c r="F132" s="160"/>
      <c r="G132" s="160"/>
      <c r="H132" s="160"/>
      <c r="I132" s="160"/>
      <c r="J132" s="160"/>
      <c r="K132" s="160"/>
      <c r="L132" s="160"/>
      <c r="M132" s="160"/>
      <c r="N132" s="160"/>
      <c r="O132" s="160"/>
      <c r="P132" s="160"/>
      <c r="Q132" s="160"/>
      <c r="R132" s="160"/>
    </row>
    <row r="133" spans="2:18" s="159" customFormat="1" x14ac:dyDescent="0.25">
      <c r="B133" s="39"/>
      <c r="C133" s="160"/>
      <c r="D133" s="160"/>
      <c r="E133" s="160"/>
      <c r="F133" s="160"/>
      <c r="G133" s="160"/>
      <c r="H133" s="160"/>
      <c r="I133" s="160"/>
      <c r="J133" s="160"/>
      <c r="K133" s="160"/>
      <c r="L133" s="160"/>
      <c r="M133" s="160"/>
      <c r="N133" s="160"/>
      <c r="O133" s="160"/>
      <c r="P133" s="160"/>
      <c r="Q133" s="160"/>
      <c r="R133" s="160"/>
    </row>
    <row r="134" spans="2:18" s="159" customFormat="1" x14ac:dyDescent="0.25">
      <c r="B134" s="39"/>
      <c r="C134" s="160"/>
      <c r="D134" s="160"/>
      <c r="E134" s="160"/>
      <c r="F134" s="160"/>
      <c r="G134" s="160"/>
      <c r="H134" s="160"/>
      <c r="I134" s="160"/>
      <c r="J134" s="160"/>
      <c r="K134" s="160"/>
      <c r="L134" s="160"/>
      <c r="M134" s="160"/>
      <c r="N134" s="160"/>
      <c r="O134" s="160"/>
      <c r="P134" s="160"/>
      <c r="Q134" s="160"/>
      <c r="R134" s="160"/>
    </row>
    <row r="135" spans="2:18" s="159" customFormat="1" x14ac:dyDescent="0.25">
      <c r="B135" s="39"/>
      <c r="C135" s="160"/>
      <c r="D135" s="160"/>
      <c r="E135" s="160"/>
      <c r="F135" s="160"/>
      <c r="G135" s="160"/>
      <c r="H135" s="160"/>
      <c r="I135" s="160"/>
      <c r="J135" s="160"/>
      <c r="K135" s="160"/>
      <c r="L135" s="160"/>
      <c r="M135" s="160"/>
      <c r="N135" s="160"/>
      <c r="O135" s="160"/>
      <c r="P135" s="160"/>
      <c r="Q135" s="160"/>
      <c r="R135" s="160"/>
    </row>
    <row r="136" spans="2:18" s="159" customFormat="1" x14ac:dyDescent="0.25">
      <c r="B136" s="39"/>
      <c r="C136" s="160"/>
      <c r="D136" s="160"/>
      <c r="E136" s="160"/>
      <c r="F136" s="160"/>
      <c r="G136" s="160"/>
      <c r="H136" s="160"/>
      <c r="I136" s="160"/>
      <c r="J136" s="160"/>
      <c r="K136" s="160"/>
      <c r="L136" s="160"/>
      <c r="M136" s="160"/>
      <c r="N136" s="160"/>
      <c r="O136" s="160"/>
      <c r="P136" s="160"/>
      <c r="Q136" s="160"/>
      <c r="R136" s="160"/>
    </row>
    <row r="137" spans="2:18" s="159" customFormat="1" x14ac:dyDescent="0.25">
      <c r="B137" s="39"/>
      <c r="C137" s="160"/>
      <c r="D137" s="160"/>
      <c r="E137" s="160"/>
      <c r="F137" s="160"/>
      <c r="G137" s="160"/>
      <c r="H137" s="160"/>
      <c r="I137" s="160"/>
      <c r="J137" s="160"/>
      <c r="K137" s="160"/>
      <c r="L137" s="160"/>
      <c r="M137" s="160"/>
      <c r="N137" s="160"/>
      <c r="O137" s="160"/>
      <c r="P137" s="160"/>
      <c r="Q137" s="160"/>
      <c r="R137" s="160"/>
    </row>
    <row r="138" spans="2:18" s="159" customFormat="1" x14ac:dyDescent="0.25">
      <c r="B138" s="39"/>
      <c r="C138" s="160"/>
      <c r="D138" s="160"/>
      <c r="E138" s="160"/>
      <c r="F138" s="160"/>
      <c r="G138" s="160"/>
      <c r="H138" s="160"/>
      <c r="I138" s="160"/>
      <c r="J138" s="160"/>
      <c r="K138" s="160"/>
      <c r="L138" s="160"/>
      <c r="M138" s="160"/>
      <c r="N138" s="160"/>
      <c r="O138" s="160"/>
      <c r="P138" s="160"/>
      <c r="Q138" s="160"/>
      <c r="R138" s="160"/>
    </row>
    <row r="139" spans="2:18" s="159" customFormat="1" x14ac:dyDescent="0.25">
      <c r="B139" s="39"/>
      <c r="C139" s="160"/>
      <c r="D139" s="160"/>
      <c r="E139" s="160"/>
      <c r="F139" s="160"/>
      <c r="G139" s="160"/>
      <c r="H139" s="160"/>
      <c r="I139" s="160"/>
      <c r="J139" s="160"/>
      <c r="K139" s="160"/>
      <c r="L139" s="160"/>
      <c r="M139" s="160"/>
      <c r="N139" s="160"/>
      <c r="O139" s="160"/>
      <c r="P139" s="160"/>
      <c r="Q139" s="160"/>
      <c r="R139" s="160"/>
    </row>
    <row r="140" spans="2:18" s="159" customFormat="1" x14ac:dyDescent="0.25">
      <c r="B140" s="39"/>
      <c r="C140" s="160"/>
      <c r="D140" s="160"/>
      <c r="E140" s="160"/>
      <c r="F140" s="160"/>
      <c r="G140" s="160"/>
      <c r="H140" s="160"/>
      <c r="I140" s="160"/>
      <c r="J140" s="160"/>
      <c r="K140" s="160"/>
      <c r="L140" s="160"/>
      <c r="M140" s="160"/>
      <c r="N140" s="160"/>
      <c r="O140" s="160"/>
      <c r="P140" s="160"/>
      <c r="Q140" s="160"/>
      <c r="R140" s="160"/>
    </row>
    <row r="141" spans="2:18" s="159" customFormat="1" x14ac:dyDescent="0.25">
      <c r="B141" s="39"/>
      <c r="C141" s="160"/>
      <c r="D141" s="160"/>
      <c r="E141" s="160"/>
      <c r="F141" s="160"/>
      <c r="G141" s="160"/>
      <c r="H141" s="160"/>
      <c r="I141" s="160"/>
      <c r="J141" s="160"/>
      <c r="K141" s="160"/>
      <c r="L141" s="160"/>
      <c r="M141" s="160"/>
      <c r="N141" s="160"/>
      <c r="O141" s="160"/>
      <c r="P141" s="160"/>
      <c r="Q141" s="160"/>
      <c r="R141" s="160"/>
    </row>
    <row r="142" spans="2:18" s="159" customFormat="1" x14ac:dyDescent="0.25">
      <c r="B142" s="39"/>
      <c r="C142" s="160"/>
      <c r="D142" s="160"/>
      <c r="E142" s="160"/>
      <c r="F142" s="160"/>
      <c r="G142" s="160"/>
      <c r="H142" s="160"/>
      <c r="I142" s="160"/>
      <c r="J142" s="160"/>
      <c r="K142" s="160"/>
      <c r="L142" s="160"/>
      <c r="M142" s="160"/>
      <c r="N142" s="160"/>
      <c r="O142" s="160"/>
      <c r="P142" s="160"/>
      <c r="Q142" s="160"/>
      <c r="R142" s="160"/>
    </row>
    <row r="143" spans="2:18" s="159" customFormat="1" x14ac:dyDescent="0.25">
      <c r="B143" s="39"/>
      <c r="C143" s="160"/>
      <c r="D143" s="160"/>
      <c r="E143" s="160"/>
      <c r="F143" s="160"/>
      <c r="G143" s="160"/>
      <c r="H143" s="160"/>
      <c r="I143" s="160"/>
      <c r="J143" s="160"/>
      <c r="K143" s="160"/>
      <c r="L143" s="160"/>
      <c r="M143" s="160"/>
      <c r="N143" s="160"/>
      <c r="O143" s="160"/>
      <c r="P143" s="160"/>
      <c r="Q143" s="160"/>
      <c r="R143" s="160"/>
    </row>
    <row r="144" spans="2:18" s="159" customFormat="1" x14ac:dyDescent="0.25">
      <c r="B144" s="39"/>
      <c r="C144" s="160"/>
      <c r="D144" s="160"/>
      <c r="E144" s="160"/>
      <c r="F144" s="160"/>
      <c r="G144" s="160"/>
      <c r="H144" s="160"/>
      <c r="I144" s="160"/>
      <c r="J144" s="160"/>
      <c r="K144" s="160"/>
      <c r="L144" s="160"/>
      <c r="M144" s="160"/>
      <c r="N144" s="160"/>
      <c r="O144" s="160"/>
      <c r="P144" s="160"/>
      <c r="Q144" s="160"/>
      <c r="R144" s="160"/>
    </row>
    <row r="145" spans="2:18" s="159" customFormat="1" x14ac:dyDescent="0.25">
      <c r="B145" s="39"/>
      <c r="C145" s="160"/>
      <c r="D145" s="160"/>
      <c r="E145" s="160"/>
      <c r="F145" s="160"/>
      <c r="G145" s="160"/>
      <c r="H145" s="160"/>
      <c r="I145" s="160"/>
      <c r="J145" s="160"/>
      <c r="K145" s="160"/>
      <c r="L145" s="160"/>
      <c r="M145" s="160"/>
      <c r="N145" s="160"/>
      <c r="O145" s="160"/>
      <c r="P145" s="160"/>
      <c r="Q145" s="160"/>
      <c r="R145" s="160"/>
    </row>
    <row r="146" spans="2:18" s="159" customFormat="1" x14ac:dyDescent="0.25">
      <c r="B146" s="39"/>
      <c r="C146" s="160"/>
      <c r="D146" s="160"/>
      <c r="E146" s="160"/>
      <c r="F146" s="160"/>
      <c r="G146" s="160"/>
      <c r="H146" s="160"/>
      <c r="I146" s="160"/>
      <c r="J146" s="160"/>
      <c r="K146" s="160"/>
      <c r="L146" s="160"/>
      <c r="M146" s="160"/>
      <c r="N146" s="160"/>
      <c r="O146" s="160"/>
      <c r="P146" s="160"/>
      <c r="Q146" s="160"/>
      <c r="R146" s="160"/>
    </row>
    <row r="147" spans="2:18" s="159" customFormat="1" x14ac:dyDescent="0.25">
      <c r="B147" s="39"/>
      <c r="C147" s="160"/>
      <c r="D147" s="160"/>
      <c r="E147" s="160"/>
      <c r="F147" s="160"/>
      <c r="G147" s="160"/>
      <c r="H147" s="160"/>
      <c r="I147" s="160"/>
      <c r="J147" s="160"/>
      <c r="K147" s="160"/>
      <c r="L147" s="160"/>
      <c r="M147" s="160"/>
      <c r="N147" s="160"/>
      <c r="O147" s="160"/>
      <c r="P147" s="160"/>
      <c r="Q147" s="160"/>
      <c r="R147" s="160"/>
    </row>
    <row r="148" spans="2:18" s="159" customFormat="1" x14ac:dyDescent="0.25">
      <c r="B148" s="39"/>
      <c r="C148" s="160"/>
      <c r="D148" s="160"/>
      <c r="E148" s="160"/>
      <c r="F148" s="160"/>
      <c r="G148" s="160"/>
      <c r="H148" s="160"/>
      <c r="I148" s="160"/>
      <c r="J148" s="160"/>
      <c r="K148" s="160"/>
      <c r="L148" s="160"/>
      <c r="M148" s="160"/>
      <c r="N148" s="160"/>
      <c r="O148" s="160"/>
      <c r="P148" s="160"/>
      <c r="Q148" s="160"/>
      <c r="R148" s="160"/>
    </row>
    <row r="149" spans="2:18" s="159" customFormat="1" x14ac:dyDescent="0.25">
      <c r="B149" s="39"/>
      <c r="C149" s="160"/>
      <c r="D149" s="160"/>
      <c r="E149" s="160"/>
      <c r="F149" s="160"/>
      <c r="G149" s="160"/>
      <c r="H149" s="160"/>
      <c r="I149" s="160"/>
      <c r="J149" s="160"/>
      <c r="K149" s="160"/>
      <c r="L149" s="160"/>
      <c r="M149" s="160"/>
      <c r="N149" s="160"/>
      <c r="O149" s="160"/>
      <c r="P149" s="160"/>
      <c r="Q149" s="160"/>
      <c r="R149" s="160"/>
    </row>
    <row r="150" spans="2:18" s="159" customFormat="1" x14ac:dyDescent="0.25">
      <c r="B150" s="39"/>
      <c r="C150" s="160"/>
      <c r="D150" s="160"/>
      <c r="E150" s="160"/>
      <c r="F150" s="160"/>
      <c r="G150" s="160"/>
      <c r="H150" s="160"/>
      <c r="I150" s="160"/>
      <c r="J150" s="160"/>
      <c r="K150" s="160"/>
      <c r="L150" s="160"/>
      <c r="M150" s="160"/>
      <c r="N150" s="160"/>
      <c r="O150" s="160"/>
      <c r="P150" s="160"/>
      <c r="Q150" s="160"/>
      <c r="R150" s="160"/>
    </row>
    <row r="151" spans="2:18" s="159" customFormat="1" x14ac:dyDescent="0.25">
      <c r="B151" s="39"/>
      <c r="C151" s="160"/>
      <c r="D151" s="160"/>
      <c r="E151" s="160"/>
      <c r="F151" s="160"/>
      <c r="G151" s="160"/>
      <c r="H151" s="160"/>
      <c r="I151" s="160"/>
      <c r="J151" s="160"/>
      <c r="K151" s="160"/>
      <c r="L151" s="160"/>
      <c r="M151" s="160"/>
      <c r="N151" s="160"/>
      <c r="O151" s="160"/>
      <c r="P151" s="160"/>
      <c r="Q151" s="160"/>
      <c r="R151" s="160"/>
    </row>
    <row r="152" spans="2:18" s="159" customFormat="1" x14ac:dyDescent="0.25">
      <c r="B152" s="39"/>
      <c r="C152" s="160"/>
      <c r="D152" s="160"/>
      <c r="E152" s="160"/>
      <c r="F152" s="160"/>
      <c r="G152" s="160"/>
      <c r="H152" s="160"/>
      <c r="I152" s="160"/>
      <c r="J152" s="160"/>
      <c r="K152" s="160"/>
      <c r="L152" s="160"/>
      <c r="M152" s="160"/>
      <c r="N152" s="160"/>
      <c r="O152" s="160"/>
      <c r="P152" s="160"/>
      <c r="Q152" s="160"/>
      <c r="R152" s="160"/>
    </row>
    <row r="153" spans="2:18" s="159" customFormat="1" x14ac:dyDescent="0.25">
      <c r="B153" s="39"/>
      <c r="C153" s="160"/>
      <c r="D153" s="160"/>
      <c r="E153" s="160"/>
      <c r="F153" s="160"/>
      <c r="G153" s="160"/>
      <c r="H153" s="160"/>
      <c r="I153" s="160"/>
      <c r="J153" s="160"/>
      <c r="K153" s="160"/>
      <c r="L153" s="160"/>
      <c r="M153" s="160"/>
      <c r="N153" s="160"/>
      <c r="O153" s="160"/>
      <c r="P153" s="160"/>
      <c r="Q153" s="160"/>
      <c r="R153" s="160"/>
    </row>
    <row r="154" spans="2:18" s="159" customFormat="1" x14ac:dyDescent="0.25">
      <c r="B154" s="39"/>
      <c r="C154" s="160"/>
      <c r="D154" s="160"/>
      <c r="E154" s="160"/>
      <c r="F154" s="160"/>
      <c r="G154" s="160"/>
      <c r="H154" s="160"/>
      <c r="I154" s="160"/>
      <c r="J154" s="160"/>
      <c r="K154" s="160"/>
      <c r="L154" s="160"/>
      <c r="M154" s="160"/>
      <c r="N154" s="160"/>
      <c r="O154" s="160"/>
      <c r="P154" s="160"/>
      <c r="Q154" s="160"/>
      <c r="R154" s="160"/>
    </row>
    <row r="155" spans="2:18" s="159" customFormat="1" x14ac:dyDescent="0.25">
      <c r="B155" s="39"/>
      <c r="C155" s="160"/>
      <c r="D155" s="160"/>
      <c r="E155" s="160"/>
      <c r="F155" s="160"/>
      <c r="G155" s="160"/>
      <c r="H155" s="160"/>
      <c r="I155" s="160"/>
      <c r="J155" s="160"/>
      <c r="K155" s="160"/>
      <c r="L155" s="160"/>
      <c r="M155" s="160"/>
      <c r="N155" s="160"/>
      <c r="O155" s="160"/>
      <c r="P155" s="160"/>
      <c r="Q155" s="160"/>
      <c r="R155" s="160"/>
    </row>
    <row r="156" spans="2:18" s="159" customFormat="1" x14ac:dyDescent="0.25">
      <c r="B156" s="39"/>
      <c r="C156" s="160"/>
      <c r="D156" s="160"/>
      <c r="E156" s="160"/>
      <c r="F156" s="160"/>
      <c r="G156" s="160"/>
      <c r="H156" s="160"/>
      <c r="I156" s="160"/>
      <c r="J156" s="160"/>
      <c r="K156" s="160"/>
      <c r="L156" s="160"/>
      <c r="M156" s="160"/>
      <c r="N156" s="160"/>
      <c r="O156" s="160"/>
      <c r="P156" s="160"/>
      <c r="Q156" s="160"/>
      <c r="R156" s="160"/>
    </row>
    <row r="157" spans="2:18" s="159" customFormat="1" x14ac:dyDescent="0.25">
      <c r="B157" s="39"/>
      <c r="C157" s="160"/>
      <c r="D157" s="160"/>
      <c r="E157" s="160"/>
      <c r="F157" s="160"/>
      <c r="G157" s="160"/>
      <c r="H157" s="160"/>
      <c r="I157" s="160"/>
      <c r="J157" s="160"/>
      <c r="K157" s="160"/>
      <c r="L157" s="160"/>
      <c r="M157" s="160"/>
      <c r="N157" s="160"/>
      <c r="O157" s="160"/>
      <c r="P157" s="160"/>
      <c r="Q157" s="160"/>
      <c r="R157" s="160"/>
    </row>
    <row r="158" spans="2:18" s="159" customFormat="1" x14ac:dyDescent="0.25">
      <c r="B158" s="39"/>
      <c r="C158" s="160"/>
      <c r="D158" s="160"/>
      <c r="E158" s="160"/>
      <c r="F158" s="160"/>
      <c r="G158" s="160"/>
      <c r="H158" s="160"/>
      <c r="I158" s="160"/>
      <c r="J158" s="160"/>
      <c r="K158" s="160"/>
      <c r="L158" s="160"/>
      <c r="M158" s="160"/>
      <c r="N158" s="160"/>
      <c r="O158" s="160"/>
      <c r="P158" s="160"/>
      <c r="Q158" s="160"/>
      <c r="R158" s="160"/>
    </row>
    <row r="159" spans="2:18" s="159" customFormat="1" x14ac:dyDescent="0.25">
      <c r="B159" s="39"/>
      <c r="C159" s="160"/>
      <c r="D159" s="160"/>
      <c r="E159" s="160"/>
      <c r="F159" s="160"/>
      <c r="G159" s="160"/>
      <c r="H159" s="160"/>
      <c r="I159" s="160"/>
      <c r="J159" s="160"/>
      <c r="K159" s="160"/>
      <c r="L159" s="160"/>
      <c r="M159" s="160"/>
      <c r="N159" s="160"/>
      <c r="O159" s="160"/>
      <c r="P159" s="160"/>
      <c r="Q159" s="160"/>
      <c r="R159" s="160"/>
    </row>
    <row r="160" spans="2:18" s="159" customFormat="1" x14ac:dyDescent="0.25">
      <c r="B160" s="39"/>
      <c r="C160" s="160"/>
      <c r="D160" s="160"/>
      <c r="E160" s="160"/>
      <c r="F160" s="160"/>
      <c r="G160" s="160"/>
      <c r="H160" s="160"/>
      <c r="I160" s="160"/>
      <c r="J160" s="160"/>
      <c r="K160" s="160"/>
      <c r="L160" s="160"/>
      <c r="M160" s="160"/>
      <c r="N160" s="160"/>
      <c r="O160" s="160"/>
      <c r="P160" s="160"/>
      <c r="Q160" s="160"/>
      <c r="R160" s="160"/>
    </row>
    <row r="161" spans="2:18" s="159" customFormat="1" x14ac:dyDescent="0.25">
      <c r="B161" s="39"/>
      <c r="C161" s="160"/>
      <c r="D161" s="160"/>
      <c r="E161" s="160"/>
      <c r="F161" s="160"/>
      <c r="G161" s="160"/>
      <c r="H161" s="160"/>
      <c r="I161" s="160"/>
      <c r="J161" s="160"/>
      <c r="K161" s="160"/>
      <c r="L161" s="160"/>
      <c r="M161" s="160"/>
      <c r="N161" s="160"/>
      <c r="O161" s="160"/>
      <c r="P161" s="160"/>
      <c r="Q161" s="160"/>
      <c r="R161" s="160"/>
    </row>
    <row r="162" spans="2:18" s="159" customFormat="1" x14ac:dyDescent="0.25">
      <c r="B162" s="39"/>
      <c r="C162" s="160"/>
      <c r="D162" s="160"/>
      <c r="E162" s="160"/>
      <c r="F162" s="160"/>
      <c r="G162" s="160"/>
      <c r="H162" s="160"/>
      <c r="I162" s="160"/>
      <c r="J162" s="160"/>
      <c r="K162" s="160"/>
      <c r="L162" s="160"/>
      <c r="M162" s="160"/>
      <c r="N162" s="160"/>
      <c r="O162" s="160"/>
      <c r="P162" s="160"/>
      <c r="Q162" s="160"/>
      <c r="R162" s="160"/>
    </row>
    <row r="163" spans="2:18" s="159" customFormat="1" x14ac:dyDescent="0.25">
      <c r="B163" s="39"/>
      <c r="C163" s="160"/>
      <c r="D163" s="160"/>
      <c r="E163" s="160"/>
      <c r="F163" s="160"/>
      <c r="G163" s="160"/>
      <c r="H163" s="160"/>
      <c r="I163" s="160"/>
      <c r="J163" s="160"/>
      <c r="K163" s="160"/>
      <c r="L163" s="160"/>
      <c r="M163" s="160"/>
      <c r="N163" s="160"/>
      <c r="O163" s="160"/>
      <c r="P163" s="160"/>
      <c r="Q163" s="160"/>
      <c r="R163" s="160"/>
    </row>
    <row r="164" spans="2:18" s="159" customFormat="1" x14ac:dyDescent="0.25">
      <c r="B164" s="39"/>
      <c r="C164" s="160"/>
      <c r="D164" s="160"/>
      <c r="E164" s="160"/>
      <c r="F164" s="160"/>
      <c r="G164" s="160"/>
      <c r="H164" s="160"/>
      <c r="I164" s="160"/>
      <c r="J164" s="160"/>
      <c r="K164" s="160"/>
      <c r="L164" s="160"/>
      <c r="M164" s="160"/>
      <c r="N164" s="160"/>
      <c r="O164" s="160"/>
      <c r="P164" s="160"/>
      <c r="Q164" s="160"/>
      <c r="R164" s="160"/>
    </row>
    <row r="165" spans="2:18" s="159" customFormat="1" x14ac:dyDescent="0.25">
      <c r="B165" s="39"/>
      <c r="C165" s="160"/>
      <c r="D165" s="160"/>
      <c r="E165" s="160"/>
      <c r="F165" s="160"/>
      <c r="G165" s="160"/>
      <c r="H165" s="160"/>
      <c r="I165" s="160"/>
      <c r="J165" s="160"/>
      <c r="K165" s="160"/>
      <c r="L165" s="160"/>
      <c r="M165" s="160"/>
      <c r="N165" s="160"/>
      <c r="O165" s="160"/>
      <c r="P165" s="160"/>
      <c r="Q165" s="160"/>
      <c r="R165" s="160"/>
    </row>
    <row r="166" spans="2:18" s="159" customFormat="1" x14ac:dyDescent="0.25">
      <c r="B166" s="39"/>
      <c r="C166" s="160"/>
      <c r="D166" s="160"/>
      <c r="E166" s="160"/>
      <c r="F166" s="160"/>
      <c r="G166" s="160"/>
      <c r="H166" s="160"/>
      <c r="I166" s="160"/>
      <c r="J166" s="160"/>
      <c r="K166" s="160"/>
      <c r="L166" s="160"/>
      <c r="M166" s="160"/>
      <c r="N166" s="160"/>
      <c r="O166" s="160"/>
      <c r="P166" s="160"/>
      <c r="Q166" s="160"/>
      <c r="R166" s="160"/>
    </row>
    <row r="167" spans="2:18" s="159" customFormat="1" x14ac:dyDescent="0.25">
      <c r="B167" s="39"/>
      <c r="C167" s="160"/>
      <c r="D167" s="160"/>
      <c r="E167" s="160"/>
      <c r="F167" s="160"/>
      <c r="G167" s="160"/>
      <c r="H167" s="160"/>
      <c r="I167" s="160"/>
      <c r="J167" s="160"/>
      <c r="K167" s="160"/>
      <c r="L167" s="160"/>
      <c r="M167" s="160"/>
      <c r="N167" s="160"/>
      <c r="O167" s="160"/>
      <c r="P167" s="160"/>
      <c r="Q167" s="160"/>
      <c r="R167" s="160"/>
    </row>
    <row r="168" spans="2:18" s="159" customFormat="1" x14ac:dyDescent="0.25">
      <c r="B168" s="39"/>
      <c r="C168" s="160"/>
      <c r="D168" s="160"/>
      <c r="E168" s="160"/>
      <c r="F168" s="160"/>
      <c r="G168" s="160"/>
      <c r="H168" s="160"/>
      <c r="I168" s="160"/>
      <c r="J168" s="160"/>
      <c r="K168" s="160"/>
      <c r="L168" s="160"/>
      <c r="M168" s="160"/>
      <c r="N168" s="160"/>
      <c r="O168" s="160"/>
      <c r="P168" s="160"/>
      <c r="Q168" s="160"/>
      <c r="R168" s="160"/>
    </row>
    <row r="169" spans="2:18" s="159" customFormat="1" x14ac:dyDescent="0.25">
      <c r="B169" s="39"/>
      <c r="C169" s="160"/>
      <c r="D169" s="160"/>
      <c r="E169" s="160"/>
      <c r="F169" s="160"/>
      <c r="G169" s="160"/>
      <c r="H169" s="160"/>
      <c r="I169" s="160"/>
      <c r="J169" s="160"/>
      <c r="K169" s="160"/>
      <c r="L169" s="160"/>
      <c r="M169" s="160"/>
      <c r="N169" s="160"/>
      <c r="O169" s="160"/>
      <c r="P169" s="160"/>
      <c r="Q169" s="160"/>
      <c r="R169" s="160"/>
    </row>
    <row r="170" spans="2:18" s="159" customFormat="1" x14ac:dyDescent="0.25">
      <c r="B170" s="39"/>
      <c r="C170" s="160"/>
      <c r="D170" s="160"/>
      <c r="E170" s="160"/>
      <c r="F170" s="160"/>
      <c r="G170" s="160"/>
      <c r="H170" s="160"/>
      <c r="I170" s="160"/>
      <c r="J170" s="160"/>
      <c r="K170" s="160"/>
      <c r="L170" s="160"/>
      <c r="M170" s="160"/>
      <c r="N170" s="160"/>
      <c r="O170" s="160"/>
      <c r="P170" s="160"/>
      <c r="Q170" s="160"/>
      <c r="R170" s="160"/>
    </row>
    <row r="171" spans="2:18" s="159" customFormat="1" x14ac:dyDescent="0.25">
      <c r="B171" s="39"/>
      <c r="C171" s="160"/>
      <c r="D171" s="160"/>
      <c r="E171" s="160"/>
      <c r="F171" s="160"/>
      <c r="G171" s="160"/>
      <c r="H171" s="160"/>
      <c r="I171" s="160"/>
      <c r="J171" s="160"/>
      <c r="K171" s="160"/>
      <c r="L171" s="160"/>
      <c r="M171" s="160"/>
      <c r="N171" s="160"/>
      <c r="O171" s="160"/>
      <c r="P171" s="160"/>
      <c r="Q171" s="160"/>
      <c r="R171" s="160"/>
    </row>
    <row r="172" spans="2:18" s="159" customFormat="1" x14ac:dyDescent="0.25">
      <c r="B172" s="39"/>
      <c r="C172" s="160"/>
      <c r="D172" s="160"/>
      <c r="E172" s="160"/>
      <c r="F172" s="160"/>
      <c r="G172" s="160"/>
      <c r="H172" s="160"/>
      <c r="I172" s="160"/>
      <c r="J172" s="160"/>
      <c r="K172" s="160"/>
      <c r="L172" s="160"/>
      <c r="M172" s="160"/>
      <c r="N172" s="160"/>
      <c r="O172" s="160"/>
      <c r="P172" s="160"/>
      <c r="Q172" s="160"/>
      <c r="R172" s="160"/>
    </row>
    <row r="173" spans="2:18" s="159" customFormat="1" x14ac:dyDescent="0.25">
      <c r="B173" s="39"/>
      <c r="C173" s="160"/>
      <c r="D173" s="160"/>
      <c r="E173" s="160"/>
      <c r="F173" s="160"/>
      <c r="G173" s="160"/>
      <c r="H173" s="160"/>
      <c r="I173" s="160"/>
      <c r="J173" s="160"/>
      <c r="K173" s="160"/>
      <c r="L173" s="160"/>
      <c r="M173" s="160"/>
      <c r="N173" s="160"/>
      <c r="O173" s="160"/>
      <c r="P173" s="160"/>
      <c r="Q173" s="160"/>
      <c r="R173" s="160"/>
    </row>
    <row r="174" spans="2:18" s="159" customFormat="1" x14ac:dyDescent="0.25">
      <c r="B174" s="39"/>
      <c r="C174" s="160"/>
      <c r="D174" s="160"/>
      <c r="E174" s="160"/>
      <c r="F174" s="160"/>
      <c r="G174" s="160"/>
      <c r="H174" s="160"/>
      <c r="I174" s="160"/>
      <c r="J174" s="160"/>
      <c r="K174" s="160"/>
      <c r="L174" s="160"/>
      <c r="M174" s="160"/>
      <c r="N174" s="160"/>
      <c r="O174" s="160"/>
      <c r="P174" s="160"/>
      <c r="Q174" s="160"/>
      <c r="R174" s="160"/>
    </row>
    <row r="175" spans="2:18" s="159" customFormat="1" x14ac:dyDescent="0.25">
      <c r="B175" s="39"/>
      <c r="C175" s="160"/>
      <c r="D175" s="160"/>
      <c r="E175" s="160"/>
      <c r="F175" s="160"/>
      <c r="G175" s="160"/>
      <c r="H175" s="160"/>
      <c r="I175" s="160"/>
      <c r="J175" s="160"/>
      <c r="K175" s="160"/>
      <c r="L175" s="160"/>
      <c r="M175" s="160"/>
      <c r="N175" s="160"/>
      <c r="O175" s="160"/>
      <c r="P175" s="160"/>
      <c r="Q175" s="160"/>
      <c r="R175" s="160"/>
    </row>
    <row r="176" spans="2:18" s="159" customFormat="1" x14ac:dyDescent="0.25">
      <c r="B176" s="39"/>
      <c r="C176" s="160"/>
      <c r="D176" s="160"/>
      <c r="E176" s="160"/>
      <c r="F176" s="160"/>
      <c r="G176" s="160"/>
      <c r="H176" s="160"/>
      <c r="I176" s="160"/>
      <c r="J176" s="160"/>
      <c r="K176" s="160"/>
      <c r="L176" s="160"/>
      <c r="M176" s="160"/>
      <c r="N176" s="160"/>
      <c r="O176" s="160"/>
      <c r="P176" s="160"/>
      <c r="Q176" s="160"/>
      <c r="R176" s="160"/>
    </row>
    <row r="177" spans="2:18" s="159" customFormat="1" x14ac:dyDescent="0.25">
      <c r="B177" s="39"/>
      <c r="C177" s="160"/>
      <c r="D177" s="160"/>
      <c r="E177" s="160"/>
      <c r="F177" s="160"/>
      <c r="G177" s="160"/>
      <c r="H177" s="160"/>
      <c r="I177" s="160"/>
      <c r="J177" s="160"/>
      <c r="K177" s="160"/>
      <c r="L177" s="160"/>
      <c r="M177" s="160"/>
      <c r="N177" s="160"/>
      <c r="O177" s="160"/>
      <c r="P177" s="160"/>
      <c r="Q177" s="160"/>
      <c r="R177" s="160"/>
    </row>
    <row r="178" spans="2:18" s="159" customFormat="1" x14ac:dyDescent="0.25">
      <c r="B178" s="39"/>
      <c r="C178" s="160"/>
      <c r="D178" s="160"/>
      <c r="E178" s="160"/>
      <c r="F178" s="160"/>
      <c r="G178" s="160"/>
      <c r="H178" s="160"/>
      <c r="I178" s="160"/>
      <c r="J178" s="160"/>
      <c r="K178" s="160"/>
      <c r="L178" s="160"/>
      <c r="M178" s="160"/>
      <c r="N178" s="160"/>
      <c r="O178" s="160"/>
      <c r="P178" s="160"/>
      <c r="Q178" s="160"/>
      <c r="R178" s="160"/>
    </row>
    <row r="179" spans="2:18" s="159" customFormat="1" x14ac:dyDescent="0.25">
      <c r="B179" s="39"/>
      <c r="C179" s="160"/>
      <c r="D179" s="160"/>
      <c r="E179" s="160"/>
      <c r="F179" s="160"/>
      <c r="G179" s="160"/>
      <c r="H179" s="160"/>
      <c r="I179" s="160"/>
      <c r="J179" s="160"/>
      <c r="K179" s="160"/>
      <c r="L179" s="160"/>
      <c r="M179" s="160"/>
      <c r="N179" s="160"/>
      <c r="O179" s="160"/>
      <c r="P179" s="160"/>
      <c r="Q179" s="160"/>
      <c r="R179" s="160"/>
    </row>
    <row r="180" spans="2:18" s="159" customFormat="1" x14ac:dyDescent="0.25">
      <c r="B180" s="39"/>
      <c r="C180" s="160"/>
      <c r="D180" s="160"/>
      <c r="E180" s="160"/>
      <c r="F180" s="160"/>
      <c r="G180" s="160"/>
      <c r="H180" s="160"/>
      <c r="I180" s="160"/>
      <c r="J180" s="160"/>
      <c r="K180" s="160"/>
      <c r="L180" s="160"/>
      <c r="M180" s="160"/>
      <c r="N180" s="160"/>
      <c r="O180" s="160"/>
      <c r="P180" s="160"/>
      <c r="Q180" s="160"/>
      <c r="R180" s="160"/>
    </row>
    <row r="181" spans="2:18" s="159" customFormat="1" x14ac:dyDescent="0.25">
      <c r="B181" s="39"/>
      <c r="C181" s="160"/>
      <c r="D181" s="160"/>
      <c r="E181" s="160"/>
      <c r="F181" s="160"/>
      <c r="G181" s="160"/>
      <c r="H181" s="160"/>
      <c r="I181" s="160"/>
      <c r="J181" s="160"/>
      <c r="K181" s="160"/>
      <c r="L181" s="160"/>
      <c r="M181" s="160"/>
      <c r="N181" s="160"/>
      <c r="O181" s="160"/>
      <c r="P181" s="160"/>
      <c r="Q181" s="160"/>
      <c r="R181" s="160"/>
    </row>
    <row r="182" spans="2:18" s="159" customFormat="1" x14ac:dyDescent="0.25">
      <c r="B182" s="39"/>
      <c r="C182" s="160"/>
      <c r="D182" s="160"/>
      <c r="E182" s="160"/>
      <c r="F182" s="160"/>
      <c r="G182" s="160"/>
      <c r="H182" s="160"/>
      <c r="I182" s="160"/>
      <c r="J182" s="160"/>
      <c r="K182" s="160"/>
      <c r="L182" s="160"/>
      <c r="M182" s="160"/>
      <c r="N182" s="160"/>
      <c r="O182" s="160"/>
      <c r="P182" s="160"/>
      <c r="Q182" s="160"/>
      <c r="R182" s="160"/>
    </row>
    <row r="183" spans="2:18" s="159" customFormat="1" x14ac:dyDescent="0.25">
      <c r="B183" s="39"/>
      <c r="C183" s="160"/>
      <c r="D183" s="160"/>
      <c r="E183" s="160"/>
      <c r="F183" s="160"/>
      <c r="G183" s="160"/>
      <c r="H183" s="160"/>
      <c r="I183" s="160"/>
      <c r="J183" s="160"/>
      <c r="K183" s="160"/>
      <c r="L183" s="160"/>
      <c r="M183" s="160"/>
      <c r="N183" s="160"/>
      <c r="O183" s="160"/>
      <c r="P183" s="160"/>
      <c r="Q183" s="160"/>
      <c r="R183" s="160"/>
    </row>
    <row r="184" spans="2:18" s="159" customFormat="1" x14ac:dyDescent="0.25">
      <c r="B184" s="39"/>
      <c r="C184" s="160"/>
      <c r="D184" s="160"/>
      <c r="E184" s="160"/>
      <c r="F184" s="160"/>
      <c r="G184" s="160"/>
      <c r="H184" s="160"/>
      <c r="I184" s="160"/>
      <c r="J184" s="160"/>
      <c r="K184" s="160"/>
      <c r="L184" s="160"/>
      <c r="M184" s="160"/>
      <c r="N184" s="160"/>
      <c r="O184" s="160"/>
      <c r="P184" s="160"/>
      <c r="Q184" s="160"/>
      <c r="R184" s="160"/>
    </row>
    <row r="185" spans="2:18" s="159" customFormat="1" x14ac:dyDescent="0.25">
      <c r="B185" s="39"/>
      <c r="C185" s="160"/>
      <c r="D185" s="160"/>
      <c r="E185" s="160"/>
      <c r="F185" s="160"/>
      <c r="G185" s="160"/>
      <c r="H185" s="160"/>
      <c r="I185" s="160"/>
      <c r="J185" s="160"/>
      <c r="K185" s="160"/>
      <c r="L185" s="160"/>
      <c r="M185" s="160"/>
      <c r="N185" s="160"/>
      <c r="O185" s="160"/>
      <c r="P185" s="160"/>
      <c r="Q185" s="160"/>
      <c r="R185" s="160"/>
    </row>
    <row r="186" spans="2:18" s="159" customFormat="1" x14ac:dyDescent="0.25">
      <c r="B186" s="39"/>
      <c r="C186" s="160"/>
      <c r="D186" s="160"/>
      <c r="E186" s="160"/>
      <c r="F186" s="160"/>
      <c r="G186" s="160"/>
      <c r="H186" s="160"/>
      <c r="I186" s="160"/>
      <c r="J186" s="160"/>
      <c r="K186" s="160"/>
      <c r="L186" s="160"/>
      <c r="M186" s="160"/>
      <c r="N186" s="160"/>
      <c r="O186" s="160"/>
      <c r="P186" s="160"/>
      <c r="Q186" s="160"/>
      <c r="R186" s="160"/>
    </row>
    <row r="187" spans="2:18" s="159" customFormat="1" x14ac:dyDescent="0.25">
      <c r="B187" s="39"/>
      <c r="C187" s="160"/>
      <c r="D187" s="160"/>
      <c r="E187" s="160"/>
      <c r="F187" s="160"/>
      <c r="G187" s="160"/>
      <c r="H187" s="160"/>
      <c r="I187" s="160"/>
      <c r="J187" s="160"/>
      <c r="K187" s="160"/>
      <c r="L187" s="160"/>
      <c r="M187" s="160"/>
      <c r="N187" s="160"/>
      <c r="O187" s="160"/>
      <c r="P187" s="160"/>
      <c r="Q187" s="160"/>
      <c r="R187" s="160"/>
    </row>
    <row r="188" spans="2:18" s="159" customFormat="1" x14ac:dyDescent="0.25">
      <c r="B188" s="39"/>
      <c r="C188" s="160"/>
      <c r="D188" s="160"/>
      <c r="E188" s="160"/>
      <c r="F188" s="160"/>
      <c r="G188" s="160"/>
      <c r="H188" s="160"/>
      <c r="I188" s="160"/>
      <c r="J188" s="160"/>
      <c r="K188" s="160"/>
      <c r="L188" s="160"/>
      <c r="M188" s="160"/>
      <c r="N188" s="160"/>
      <c r="O188" s="160"/>
      <c r="P188" s="160"/>
      <c r="Q188" s="160"/>
      <c r="R188" s="160"/>
    </row>
    <row r="189" spans="2:18" s="159" customFormat="1" x14ac:dyDescent="0.25">
      <c r="B189" s="39"/>
      <c r="C189" s="160"/>
      <c r="D189" s="160"/>
      <c r="E189" s="160"/>
      <c r="F189" s="160"/>
      <c r="G189" s="160"/>
      <c r="H189" s="160"/>
      <c r="I189" s="160"/>
      <c r="J189" s="160"/>
      <c r="K189" s="160"/>
      <c r="L189" s="160"/>
      <c r="M189" s="160"/>
      <c r="N189" s="160"/>
      <c r="O189" s="160"/>
      <c r="P189" s="160"/>
      <c r="Q189" s="160"/>
      <c r="R189" s="160"/>
    </row>
    <row r="190" spans="2:18" s="159" customFormat="1" x14ac:dyDescent="0.25">
      <c r="B190" s="39"/>
      <c r="C190" s="160"/>
      <c r="D190" s="160"/>
      <c r="E190" s="160"/>
      <c r="F190" s="160"/>
      <c r="G190" s="160"/>
      <c r="H190" s="160"/>
      <c r="I190" s="160"/>
      <c r="J190" s="160"/>
      <c r="K190" s="160"/>
      <c r="L190" s="160"/>
      <c r="M190" s="160"/>
      <c r="N190" s="160"/>
      <c r="O190" s="160"/>
      <c r="P190" s="160"/>
      <c r="Q190" s="160"/>
      <c r="R190" s="160"/>
    </row>
    <row r="191" spans="2:18" s="159" customFormat="1" x14ac:dyDescent="0.25">
      <c r="B191" s="39"/>
      <c r="C191" s="160"/>
      <c r="D191" s="160"/>
      <c r="E191" s="160"/>
      <c r="F191" s="160"/>
      <c r="G191" s="160"/>
      <c r="H191" s="160"/>
      <c r="I191" s="160"/>
      <c r="J191" s="160"/>
      <c r="K191" s="160"/>
      <c r="L191" s="160"/>
      <c r="M191" s="160"/>
      <c r="N191" s="160"/>
      <c r="O191" s="160"/>
      <c r="P191" s="160"/>
      <c r="Q191" s="160"/>
      <c r="R191" s="160"/>
    </row>
    <row r="192" spans="2:18" s="159" customFormat="1" x14ac:dyDescent="0.25">
      <c r="B192" s="39"/>
      <c r="C192" s="160"/>
      <c r="D192" s="160"/>
      <c r="E192" s="160"/>
      <c r="F192" s="160"/>
      <c r="G192" s="160"/>
      <c r="H192" s="160"/>
      <c r="I192" s="160"/>
      <c r="J192" s="160"/>
      <c r="K192" s="160"/>
      <c r="L192" s="160"/>
      <c r="M192" s="160"/>
      <c r="N192" s="160"/>
      <c r="O192" s="160"/>
      <c r="P192" s="160"/>
      <c r="Q192" s="160"/>
      <c r="R192" s="160"/>
    </row>
    <row r="193" spans="2:18" s="159" customFormat="1" x14ac:dyDescent="0.25">
      <c r="B193" s="39"/>
      <c r="C193" s="160"/>
      <c r="D193" s="160"/>
      <c r="E193" s="160"/>
      <c r="F193" s="160"/>
      <c r="G193" s="160"/>
      <c r="H193" s="160"/>
      <c r="I193" s="160"/>
      <c r="J193" s="160"/>
      <c r="K193" s="160"/>
      <c r="L193" s="160"/>
      <c r="M193" s="160"/>
      <c r="N193" s="160"/>
      <c r="O193" s="160"/>
      <c r="P193" s="160"/>
      <c r="Q193" s="160"/>
      <c r="R193" s="160"/>
    </row>
    <row r="194" spans="2:18" s="159" customFormat="1" x14ac:dyDescent="0.25">
      <c r="B194" s="39"/>
      <c r="C194" s="160"/>
      <c r="D194" s="160"/>
      <c r="E194" s="160"/>
      <c r="F194" s="160"/>
      <c r="G194" s="160"/>
      <c r="H194" s="160"/>
      <c r="I194" s="160"/>
      <c r="J194" s="160"/>
      <c r="K194" s="160"/>
      <c r="L194" s="160"/>
      <c r="M194" s="160"/>
      <c r="N194" s="160"/>
      <c r="O194" s="160"/>
      <c r="P194" s="160"/>
      <c r="Q194" s="160"/>
      <c r="R194" s="160"/>
    </row>
    <row r="195" spans="2:18" s="159" customFormat="1" x14ac:dyDescent="0.25">
      <c r="B195" s="39"/>
      <c r="C195" s="160"/>
      <c r="D195" s="160"/>
      <c r="E195" s="160"/>
      <c r="F195" s="160"/>
      <c r="G195" s="160"/>
      <c r="H195" s="160"/>
      <c r="I195" s="160"/>
      <c r="J195" s="160"/>
      <c r="K195" s="160"/>
      <c r="L195" s="160"/>
      <c r="M195" s="160"/>
      <c r="N195" s="160"/>
      <c r="O195" s="160"/>
      <c r="P195" s="160"/>
      <c r="Q195" s="160"/>
      <c r="R195" s="160"/>
    </row>
    <row r="196" spans="2:18" s="159" customFormat="1" x14ac:dyDescent="0.25">
      <c r="B196" s="39"/>
      <c r="C196" s="160"/>
      <c r="D196" s="160"/>
      <c r="E196" s="160"/>
      <c r="F196" s="160"/>
      <c r="G196" s="160"/>
      <c r="H196" s="160"/>
      <c r="I196" s="160"/>
      <c r="J196" s="160"/>
      <c r="K196" s="160"/>
      <c r="L196" s="160"/>
      <c r="M196" s="160"/>
      <c r="N196" s="160"/>
      <c r="O196" s="160"/>
      <c r="P196" s="160"/>
      <c r="Q196" s="160"/>
      <c r="R196" s="160"/>
    </row>
    <row r="197" spans="2:18" s="159" customFormat="1" x14ac:dyDescent="0.25">
      <c r="B197" s="39"/>
      <c r="C197" s="160"/>
      <c r="D197" s="160"/>
      <c r="E197" s="160"/>
      <c r="F197" s="160"/>
      <c r="G197" s="160"/>
      <c r="H197" s="160"/>
      <c r="I197" s="160"/>
      <c r="J197" s="160"/>
      <c r="K197" s="160"/>
      <c r="L197" s="160"/>
      <c r="M197" s="160"/>
      <c r="N197" s="160"/>
      <c r="O197" s="160"/>
      <c r="P197" s="160"/>
      <c r="Q197" s="160"/>
      <c r="R197" s="160"/>
    </row>
    <row r="198" spans="2:18" s="159" customFormat="1" x14ac:dyDescent="0.25">
      <c r="B198" s="39"/>
      <c r="C198" s="160"/>
      <c r="D198" s="160"/>
      <c r="E198" s="160"/>
      <c r="F198" s="160"/>
      <c r="G198" s="160"/>
      <c r="H198" s="160"/>
      <c r="I198" s="160"/>
      <c r="J198" s="160"/>
      <c r="K198" s="160"/>
      <c r="L198" s="160"/>
      <c r="M198" s="160"/>
      <c r="N198" s="160"/>
      <c r="O198" s="160"/>
      <c r="P198" s="160"/>
      <c r="Q198" s="160"/>
      <c r="R198" s="160"/>
    </row>
    <row r="199" spans="2:18" s="159" customFormat="1" x14ac:dyDescent="0.25">
      <c r="B199" s="39"/>
      <c r="C199" s="160"/>
      <c r="D199" s="160"/>
      <c r="E199" s="160"/>
      <c r="F199" s="160"/>
      <c r="G199" s="160"/>
      <c r="H199" s="160"/>
      <c r="I199" s="160"/>
      <c r="J199" s="160"/>
      <c r="K199" s="160"/>
      <c r="L199" s="160"/>
      <c r="M199" s="160"/>
      <c r="N199" s="160"/>
      <c r="O199" s="160"/>
      <c r="P199" s="160"/>
      <c r="Q199" s="160"/>
      <c r="R199" s="160"/>
    </row>
    <row r="200" spans="2:18" s="159" customFormat="1" x14ac:dyDescent="0.25">
      <c r="B200" s="39"/>
      <c r="C200" s="160"/>
      <c r="D200" s="160"/>
      <c r="E200" s="160"/>
      <c r="F200" s="160"/>
      <c r="G200" s="160"/>
      <c r="H200" s="160"/>
      <c r="I200" s="160"/>
      <c r="J200" s="160"/>
      <c r="K200" s="160"/>
      <c r="L200" s="160"/>
      <c r="M200" s="160"/>
      <c r="N200" s="160"/>
      <c r="O200" s="160"/>
      <c r="P200" s="160"/>
      <c r="Q200" s="160"/>
      <c r="R200" s="160"/>
    </row>
    <row r="201" spans="2:18" s="159" customFormat="1" x14ac:dyDescent="0.25">
      <c r="B201" s="39"/>
      <c r="C201" s="160"/>
      <c r="D201" s="160"/>
      <c r="E201" s="160"/>
      <c r="F201" s="160"/>
      <c r="G201" s="160"/>
      <c r="H201" s="160"/>
      <c r="I201" s="160"/>
      <c r="J201" s="160"/>
      <c r="K201" s="160"/>
      <c r="L201" s="160"/>
      <c r="M201" s="160"/>
      <c r="N201" s="160"/>
      <c r="O201" s="160"/>
      <c r="P201" s="160"/>
      <c r="Q201" s="160"/>
      <c r="R201" s="160"/>
    </row>
    <row r="202" spans="2:18" s="159" customFormat="1" x14ac:dyDescent="0.25">
      <c r="B202" s="39"/>
      <c r="C202" s="160"/>
      <c r="D202" s="160"/>
      <c r="E202" s="160"/>
      <c r="F202" s="160"/>
      <c r="G202" s="160"/>
      <c r="H202" s="160"/>
      <c r="I202" s="160"/>
      <c r="J202" s="160"/>
      <c r="K202" s="160"/>
      <c r="L202" s="160"/>
      <c r="M202" s="160"/>
      <c r="N202" s="160"/>
      <c r="O202" s="160"/>
      <c r="P202" s="160"/>
      <c r="Q202" s="160"/>
      <c r="R202" s="160"/>
    </row>
    <row r="203" spans="2:18" s="159" customFormat="1" x14ac:dyDescent="0.25">
      <c r="B203" s="39"/>
      <c r="C203" s="160"/>
      <c r="D203" s="160"/>
      <c r="E203" s="160"/>
      <c r="F203" s="160"/>
      <c r="G203" s="160"/>
      <c r="H203" s="160"/>
      <c r="I203" s="160"/>
      <c r="J203" s="160"/>
      <c r="K203" s="160"/>
      <c r="L203" s="160"/>
      <c r="M203" s="160"/>
      <c r="N203" s="160"/>
      <c r="O203" s="160"/>
      <c r="P203" s="160"/>
      <c r="Q203" s="160"/>
      <c r="R203" s="160"/>
    </row>
    <row r="204" spans="2:18" s="159" customFormat="1" x14ac:dyDescent="0.25">
      <c r="B204" s="39"/>
      <c r="C204" s="160"/>
      <c r="D204" s="160"/>
      <c r="E204" s="160"/>
      <c r="F204" s="160"/>
      <c r="G204" s="160"/>
      <c r="H204" s="160"/>
      <c r="I204" s="160"/>
      <c r="J204" s="160"/>
      <c r="K204" s="160"/>
      <c r="L204" s="160"/>
      <c r="M204" s="160"/>
      <c r="N204" s="160"/>
      <c r="O204" s="160"/>
      <c r="P204" s="160"/>
      <c r="Q204" s="160"/>
      <c r="R204" s="160"/>
    </row>
    <row r="205" spans="2:18" s="159" customFormat="1" x14ac:dyDescent="0.25">
      <c r="B205" s="39"/>
      <c r="C205" s="160"/>
      <c r="D205" s="160"/>
      <c r="E205" s="160"/>
      <c r="F205" s="160"/>
      <c r="G205" s="160"/>
      <c r="H205" s="160"/>
      <c r="I205" s="160"/>
      <c r="J205" s="160"/>
      <c r="K205" s="160"/>
      <c r="L205" s="160"/>
      <c r="M205" s="160"/>
      <c r="N205" s="160"/>
      <c r="O205" s="160"/>
      <c r="P205" s="160"/>
      <c r="Q205" s="160"/>
      <c r="R205" s="160"/>
    </row>
    <row r="206" spans="2:18" s="159" customFormat="1" x14ac:dyDescent="0.25">
      <c r="B206" s="39"/>
      <c r="C206" s="160"/>
      <c r="D206" s="160"/>
      <c r="E206" s="160"/>
      <c r="F206" s="160"/>
      <c r="G206" s="160"/>
      <c r="H206" s="160"/>
      <c r="I206" s="160"/>
      <c r="J206" s="160"/>
      <c r="K206" s="160"/>
      <c r="L206" s="160"/>
      <c r="M206" s="160"/>
      <c r="N206" s="160"/>
      <c r="O206" s="160"/>
      <c r="P206" s="160"/>
      <c r="Q206" s="160"/>
      <c r="R206" s="160"/>
    </row>
    <row r="207" spans="2:18" s="159" customFormat="1" x14ac:dyDescent="0.25">
      <c r="B207" s="39"/>
      <c r="C207" s="160"/>
      <c r="D207" s="160"/>
      <c r="E207" s="160"/>
      <c r="F207" s="160"/>
      <c r="G207" s="160"/>
      <c r="H207" s="160"/>
      <c r="I207" s="160"/>
      <c r="J207" s="160"/>
      <c r="K207" s="160"/>
      <c r="L207" s="160"/>
      <c r="M207" s="160"/>
      <c r="N207" s="160"/>
      <c r="O207" s="160"/>
      <c r="P207" s="160"/>
      <c r="Q207" s="160"/>
      <c r="R207" s="160"/>
    </row>
    <row r="208" spans="2:18" s="159" customFormat="1" x14ac:dyDescent="0.25">
      <c r="B208" s="39"/>
      <c r="C208" s="160"/>
      <c r="D208" s="160"/>
      <c r="E208" s="160"/>
      <c r="F208" s="160"/>
      <c r="G208" s="160"/>
      <c r="H208" s="160"/>
      <c r="I208" s="160"/>
      <c r="J208" s="160"/>
      <c r="K208" s="160"/>
      <c r="L208" s="160"/>
      <c r="M208" s="160"/>
      <c r="N208" s="160"/>
      <c r="O208" s="160"/>
      <c r="P208" s="160"/>
      <c r="Q208" s="160"/>
      <c r="R208" s="160"/>
    </row>
    <row r="209" spans="2:18" s="159" customFormat="1" x14ac:dyDescent="0.25">
      <c r="B209" s="39"/>
      <c r="C209" s="160"/>
      <c r="D209" s="160"/>
      <c r="E209" s="160"/>
      <c r="F209" s="160"/>
      <c r="G209" s="160"/>
      <c r="H209" s="160"/>
      <c r="I209" s="160"/>
      <c r="J209" s="160"/>
      <c r="K209" s="160"/>
      <c r="L209" s="160"/>
      <c r="M209" s="160"/>
      <c r="N209" s="160"/>
      <c r="O209" s="160"/>
      <c r="P209" s="160"/>
      <c r="Q209" s="160"/>
      <c r="R209" s="160"/>
    </row>
    <row r="210" spans="2:18" s="159" customFormat="1" x14ac:dyDescent="0.25">
      <c r="B210" s="39"/>
      <c r="C210" s="160"/>
      <c r="D210" s="160"/>
      <c r="E210" s="160"/>
      <c r="F210" s="160"/>
      <c r="G210" s="160"/>
      <c r="H210" s="160"/>
      <c r="I210" s="160"/>
      <c r="J210" s="160"/>
      <c r="K210" s="160"/>
      <c r="L210" s="160"/>
      <c r="M210" s="160"/>
      <c r="N210" s="160"/>
      <c r="O210" s="160"/>
      <c r="P210" s="160"/>
      <c r="Q210" s="160"/>
      <c r="R210" s="160"/>
    </row>
    <row r="211" spans="2:18" s="159" customFormat="1" x14ac:dyDescent="0.25">
      <c r="B211" s="39"/>
      <c r="C211" s="160"/>
      <c r="D211" s="160"/>
      <c r="E211" s="160"/>
      <c r="F211" s="160"/>
      <c r="G211" s="160"/>
      <c r="H211" s="160"/>
      <c r="I211" s="160"/>
      <c r="J211" s="160"/>
      <c r="K211" s="160"/>
      <c r="L211" s="160"/>
      <c r="M211" s="160"/>
      <c r="N211" s="160"/>
      <c r="O211" s="160"/>
      <c r="P211" s="160"/>
      <c r="Q211" s="160"/>
      <c r="R211" s="160"/>
    </row>
    <row r="212" spans="2:18" s="159" customFormat="1" x14ac:dyDescent="0.25">
      <c r="B212" s="39"/>
      <c r="C212" s="160"/>
      <c r="D212" s="160"/>
      <c r="E212" s="160"/>
      <c r="F212" s="160"/>
      <c r="G212" s="160"/>
      <c r="H212" s="160"/>
      <c r="I212" s="160"/>
      <c r="J212" s="160"/>
      <c r="K212" s="160"/>
      <c r="L212" s="160"/>
      <c r="M212" s="160"/>
      <c r="N212" s="160"/>
      <c r="O212" s="160"/>
      <c r="P212" s="160"/>
      <c r="Q212" s="160"/>
      <c r="R212" s="160"/>
    </row>
    <row r="213" spans="2:18" s="159" customFormat="1" x14ac:dyDescent="0.25">
      <c r="B213" s="39"/>
      <c r="C213" s="160"/>
      <c r="D213" s="160"/>
      <c r="E213" s="160"/>
      <c r="F213" s="160"/>
      <c r="G213" s="160"/>
      <c r="H213" s="160"/>
      <c r="I213" s="160"/>
      <c r="J213" s="160"/>
      <c r="K213" s="160"/>
      <c r="L213" s="160"/>
      <c r="M213" s="160"/>
      <c r="N213" s="160"/>
      <c r="O213" s="160"/>
      <c r="P213" s="160"/>
      <c r="Q213" s="160"/>
      <c r="R213" s="160"/>
    </row>
    <row r="214" spans="2:18" s="159" customFormat="1" x14ac:dyDescent="0.25">
      <c r="B214" s="39"/>
      <c r="C214" s="160"/>
      <c r="D214" s="160"/>
      <c r="E214" s="160"/>
      <c r="F214" s="160"/>
      <c r="G214" s="160"/>
      <c r="H214" s="160"/>
      <c r="I214" s="160"/>
      <c r="J214" s="160"/>
      <c r="K214" s="160"/>
      <c r="L214" s="160"/>
      <c r="M214" s="160"/>
      <c r="N214" s="160"/>
      <c r="O214" s="160"/>
      <c r="P214" s="160"/>
      <c r="Q214" s="160"/>
      <c r="R214" s="160"/>
    </row>
  </sheetData>
  <mergeCells count="3">
    <mergeCell ref="B3:R3"/>
    <mergeCell ref="B4:R4"/>
    <mergeCell ref="B30:R30"/>
  </mergeCells>
  <pageMargins left="0.11811023622047245" right="0.11811023622047245" top="0.74803149606299213" bottom="0.74803149606299213" header="0.31496062992125984" footer="0.31496062992125984"/>
  <pageSetup paperSize="9" scale="76" orientation="landscape" r:id="rId1"/>
  <headerFooter scaleWithDoc="0" alignWithMargins="0">
    <oddFooter>&amp;L&amp;G&amp;R&amp;K00-023&amp;P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87E71317-A1EB-4C8A-8544-E766E35730A3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B8:R26</xm:sqref>
        </x14:conditionalFormatting>
      </x14:conditionalFormattings>
    </ext>
  </extLst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B1:J214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9" customWidth="1"/>
    <col min="3" max="3" width="10.7109375" style="39" customWidth="1"/>
    <col min="4" max="4" width="11.140625" style="39" customWidth="1"/>
    <col min="5" max="6" width="10.7109375" style="39" customWidth="1"/>
    <col min="7" max="7" width="11.140625" style="39" customWidth="1"/>
    <col min="8" max="8" width="10.7109375" style="39" customWidth="1"/>
    <col min="9" max="9" width="12.85546875" style="39" customWidth="1"/>
    <col min="10" max="10" width="11.140625" style="39" customWidth="1"/>
  </cols>
  <sheetData>
    <row r="1" spans="2:10" ht="30" customHeight="1" x14ac:dyDescent="0.25">
      <c r="B1" s="56"/>
    </row>
    <row r="3" spans="2:10" s="4" customFormat="1" ht="41.25" customHeight="1" x14ac:dyDescent="0.25">
      <c r="B3" s="468" t="s">
        <v>206</v>
      </c>
      <c r="C3" s="468"/>
      <c r="D3" s="468"/>
      <c r="E3" s="468"/>
      <c r="F3" s="468"/>
      <c r="G3" s="468"/>
      <c r="H3" s="468"/>
      <c r="I3" s="468"/>
      <c r="J3" s="468"/>
    </row>
    <row r="4" spans="2:10" s="4" customFormat="1" ht="20.25" customHeight="1" thickBot="1" x14ac:dyDescent="0.3">
      <c r="B4" s="436">
        <v>2017</v>
      </c>
      <c r="C4" s="436"/>
      <c r="D4" s="436"/>
      <c r="E4" s="436"/>
      <c r="F4" s="436"/>
      <c r="G4" s="436"/>
      <c r="H4" s="436"/>
      <c r="I4" s="436"/>
      <c r="J4" s="436"/>
    </row>
    <row r="5" spans="2:10" s="4" customFormat="1" ht="6" customHeight="1" thickBot="1" x14ac:dyDescent="0.3">
      <c r="B5" s="112"/>
      <c r="C5" s="73"/>
      <c r="D5" s="224"/>
      <c r="E5" s="224"/>
      <c r="F5" s="224"/>
      <c r="G5" s="224"/>
      <c r="H5" s="224"/>
      <c r="I5" s="224"/>
      <c r="J5" s="224"/>
    </row>
    <row r="6" spans="2:10" s="4" customFormat="1" ht="30.75" thickBot="1" x14ac:dyDescent="0.3">
      <c r="B6" s="437" t="s">
        <v>152</v>
      </c>
      <c r="C6" s="438" t="s">
        <v>141</v>
      </c>
      <c r="D6" s="469" t="s">
        <v>140</v>
      </c>
      <c r="E6" s="469" t="s">
        <v>138</v>
      </c>
      <c r="F6" s="469" t="s">
        <v>137</v>
      </c>
      <c r="G6" s="469" t="s">
        <v>136</v>
      </c>
      <c r="H6" s="470" t="s">
        <v>130</v>
      </c>
      <c r="I6" s="471" t="s">
        <v>133</v>
      </c>
      <c r="J6" s="471" t="s">
        <v>51</v>
      </c>
    </row>
    <row r="7" spans="2:10" ht="15.75" x14ac:dyDescent="0.25">
      <c r="B7" s="444" t="s">
        <v>113</v>
      </c>
      <c r="C7" s="472">
        <v>9.9599459822122781E-3</v>
      </c>
      <c r="D7" s="473">
        <v>3.2146474248897321E-2</v>
      </c>
      <c r="E7" s="473">
        <v>0.12342692828442683</v>
      </c>
      <c r="F7" s="473">
        <v>0.39867851720015629</v>
      </c>
      <c r="G7" s="473">
        <v>0.11039319977552779</v>
      </c>
      <c r="H7" s="474">
        <v>0.67460506549122057</v>
      </c>
      <c r="I7" s="475">
        <v>0.32539493450877949</v>
      </c>
      <c r="J7" s="475">
        <v>1</v>
      </c>
    </row>
    <row r="8" spans="2:10" s="456" customFormat="1" x14ac:dyDescent="0.25">
      <c r="B8" s="451" t="s">
        <v>53</v>
      </c>
      <c r="C8" s="476">
        <v>2.0551110847476899E-2</v>
      </c>
      <c r="D8" s="477">
        <v>6.3889280220925465E-2</v>
      </c>
      <c r="E8" s="477">
        <v>0.15027232590461551</v>
      </c>
      <c r="F8" s="477">
        <v>0.43758171630816534</v>
      </c>
      <c r="G8" s="477">
        <v>0.1002782164815872</v>
      </c>
      <c r="H8" s="478">
        <v>0.7725726497627704</v>
      </c>
      <c r="I8" s="479">
        <v>0.2274273502372296</v>
      </c>
      <c r="J8" s="479">
        <v>1</v>
      </c>
    </row>
    <row r="9" spans="2:10" s="155" customFormat="1" x14ac:dyDescent="0.25">
      <c r="B9" s="411" t="s">
        <v>58</v>
      </c>
      <c r="C9" s="480">
        <v>3.5274408947194563E-3</v>
      </c>
      <c r="D9" s="481">
        <v>2.2751403897881176E-2</v>
      </c>
      <c r="E9" s="481">
        <v>0.10842456703317446</v>
      </c>
      <c r="F9" s="481">
        <v>0.42977561228823558</v>
      </c>
      <c r="G9" s="481">
        <v>7.850620546458402E-2</v>
      </c>
      <c r="H9" s="482">
        <v>0.64298522957859472</v>
      </c>
      <c r="I9" s="483">
        <v>0.35701477042140534</v>
      </c>
      <c r="J9" s="483">
        <v>1</v>
      </c>
    </row>
    <row r="10" spans="2:10" s="155" customFormat="1" x14ac:dyDescent="0.25">
      <c r="B10" s="411" t="s">
        <v>59</v>
      </c>
      <c r="C10" s="480">
        <v>2.9585040983606558E-3</v>
      </c>
      <c r="D10" s="481">
        <v>2.074795081967213E-2</v>
      </c>
      <c r="E10" s="481">
        <v>6.3537397540983601E-2</v>
      </c>
      <c r="F10" s="481">
        <v>0.5685450819672131</v>
      </c>
      <c r="G10" s="481">
        <v>0.18497054303278687</v>
      </c>
      <c r="H10" s="482">
        <v>0.84075947745901636</v>
      </c>
      <c r="I10" s="483">
        <v>0.15924052254098361</v>
      </c>
      <c r="J10" s="483">
        <v>1</v>
      </c>
    </row>
    <row r="11" spans="2:10" s="155" customFormat="1" x14ac:dyDescent="0.25">
      <c r="B11" s="411" t="s">
        <v>60</v>
      </c>
      <c r="C11" s="480">
        <v>6.5138353481590198E-3</v>
      </c>
      <c r="D11" s="481">
        <v>2.7360967497534083E-2</v>
      </c>
      <c r="E11" s="481">
        <v>0.15144468640354011</v>
      </c>
      <c r="F11" s="481">
        <v>0.49562170516039983</v>
      </c>
      <c r="G11" s="481">
        <v>0.11097186550462766</v>
      </c>
      <c r="H11" s="482">
        <v>0.79191305991426075</v>
      </c>
      <c r="I11" s="483">
        <v>0.2080869400857393</v>
      </c>
      <c r="J11" s="483">
        <v>1</v>
      </c>
    </row>
    <row r="12" spans="2:10" s="155" customFormat="1" x14ac:dyDescent="0.25">
      <c r="B12" s="411" t="s">
        <v>61</v>
      </c>
      <c r="C12" s="480">
        <v>1.7116864638799665E-2</v>
      </c>
      <c r="D12" s="481">
        <v>4.7836678379718459E-2</v>
      </c>
      <c r="E12" s="481">
        <v>0.13975898419815896</v>
      </c>
      <c r="F12" s="481">
        <v>0.44768469614331602</v>
      </c>
      <c r="G12" s="481">
        <v>8.6565201457304855E-2</v>
      </c>
      <c r="H12" s="482">
        <v>0.7389624248172979</v>
      </c>
      <c r="I12" s="483">
        <v>0.26103757518270204</v>
      </c>
      <c r="J12" s="483">
        <v>1</v>
      </c>
    </row>
    <row r="13" spans="2:10" s="155" customFormat="1" x14ac:dyDescent="0.25">
      <c r="B13" s="411" t="s">
        <v>62</v>
      </c>
      <c r="C13" s="480">
        <v>7.034289497530685E-3</v>
      </c>
      <c r="D13" s="481">
        <v>1.1450819787256816E-2</v>
      </c>
      <c r="E13" s="481">
        <v>9.9555731633428471E-2</v>
      </c>
      <c r="F13" s="481">
        <v>0.35419710830839479</v>
      </c>
      <c r="G13" s="481">
        <v>0.11756572125441278</v>
      </c>
      <c r="H13" s="482">
        <v>0.58980367048102356</v>
      </c>
      <c r="I13" s="483">
        <v>0.41019632951897644</v>
      </c>
      <c r="J13" s="483">
        <v>1</v>
      </c>
    </row>
    <row r="14" spans="2:10" s="155" customFormat="1" x14ac:dyDescent="0.25">
      <c r="B14" s="411" t="s">
        <v>63</v>
      </c>
      <c r="C14" s="480">
        <v>1.697792869269949E-3</v>
      </c>
      <c r="D14" s="481">
        <v>3.6146863825630031E-2</v>
      </c>
      <c r="E14" s="481">
        <v>0.12481148808225284</v>
      </c>
      <c r="F14" s="481">
        <v>0.28295283170983865</v>
      </c>
      <c r="G14" s="481">
        <v>0.10693249613491289</v>
      </c>
      <c r="H14" s="482">
        <v>0.55254147262190434</v>
      </c>
      <c r="I14" s="483">
        <v>0.44745852737809561</v>
      </c>
      <c r="J14" s="483">
        <v>1</v>
      </c>
    </row>
    <row r="15" spans="2:10" s="155" customFormat="1" x14ac:dyDescent="0.25">
      <c r="B15" s="411" t="s">
        <v>64</v>
      </c>
      <c r="C15" s="480">
        <v>1.4767751352279557E-2</v>
      </c>
      <c r="D15" s="481">
        <v>4.5492071249777097E-2</v>
      </c>
      <c r="E15" s="481">
        <v>0.18508562786059138</v>
      </c>
      <c r="F15" s="481">
        <v>0.40394687308055555</v>
      </c>
      <c r="G15" s="481">
        <v>6.668603998388492E-2</v>
      </c>
      <c r="H15" s="482">
        <v>0.71597836352708855</v>
      </c>
      <c r="I15" s="483">
        <v>0.28402163647291145</v>
      </c>
      <c r="J15" s="483">
        <v>1</v>
      </c>
    </row>
    <row r="16" spans="2:10" s="155" customFormat="1" x14ac:dyDescent="0.25">
      <c r="B16" s="411" t="s">
        <v>66</v>
      </c>
      <c r="C16" s="480">
        <v>1.9082007658502737E-3</v>
      </c>
      <c r="D16" s="481">
        <v>3.0974531623448383E-2</v>
      </c>
      <c r="E16" s="481">
        <v>0.11463339415589421</v>
      </c>
      <c r="F16" s="481">
        <v>0.34771658399938321</v>
      </c>
      <c r="G16" s="481">
        <v>7.3501066536454981E-2</v>
      </c>
      <c r="H16" s="482">
        <v>0.56873377708103112</v>
      </c>
      <c r="I16" s="483">
        <v>0.43126622291896893</v>
      </c>
      <c r="J16" s="483">
        <v>1</v>
      </c>
    </row>
    <row r="17" spans="2:10" s="155" customFormat="1" x14ac:dyDescent="0.25">
      <c r="B17" s="411" t="s">
        <v>67</v>
      </c>
      <c r="C17" s="480">
        <v>2.4958067762495808E-3</v>
      </c>
      <c r="D17" s="481">
        <v>3.8201945655820198E-2</v>
      </c>
      <c r="E17" s="481">
        <v>9.2586380409258637E-2</v>
      </c>
      <c r="F17" s="481">
        <v>0.24442804428044279</v>
      </c>
      <c r="G17" s="481">
        <v>7.2915129151291516E-2</v>
      </c>
      <c r="H17" s="482">
        <v>0.45062730627306274</v>
      </c>
      <c r="I17" s="483">
        <v>0.54937269372693731</v>
      </c>
      <c r="J17" s="483">
        <v>1</v>
      </c>
    </row>
    <row r="18" spans="2:10" s="155" customFormat="1" x14ac:dyDescent="0.25">
      <c r="B18" s="411" t="s">
        <v>68</v>
      </c>
      <c r="C18" s="480">
        <v>1.8409631026364824E-3</v>
      </c>
      <c r="D18" s="481">
        <v>7.2656677117386506E-2</v>
      </c>
      <c r="E18" s="481">
        <v>0.11791089738583239</v>
      </c>
      <c r="F18" s="481">
        <v>0.30323451638457161</v>
      </c>
      <c r="G18" s="481">
        <v>5.3923482879043146E-2</v>
      </c>
      <c r="H18" s="482">
        <v>0.5495665368694701</v>
      </c>
      <c r="I18" s="483">
        <v>0.45043346313052984</v>
      </c>
      <c r="J18" s="483">
        <v>1</v>
      </c>
    </row>
    <row r="19" spans="2:10" s="155" customFormat="1" x14ac:dyDescent="0.25">
      <c r="B19" s="411" t="s">
        <v>69</v>
      </c>
      <c r="C19" s="480">
        <v>2.2142208834940807E-3</v>
      </c>
      <c r="D19" s="481">
        <v>1.383389353786617E-2</v>
      </c>
      <c r="E19" s="481">
        <v>9.7266135386640862E-2</v>
      </c>
      <c r="F19" s="481">
        <v>0.25368787464717091</v>
      </c>
      <c r="G19" s="481">
        <v>5.6901487118620399E-2</v>
      </c>
      <c r="H19" s="482">
        <v>0.42390361157379242</v>
      </c>
      <c r="I19" s="483">
        <v>0.57609638842620758</v>
      </c>
      <c r="J19" s="483">
        <v>1</v>
      </c>
    </row>
    <row r="20" spans="2:10" s="155" customFormat="1" x14ac:dyDescent="0.25">
      <c r="B20" s="411" t="s">
        <v>70</v>
      </c>
      <c r="C20" s="480">
        <v>7.2290428114116859E-3</v>
      </c>
      <c r="D20" s="481">
        <v>4.7490062264748299E-2</v>
      </c>
      <c r="E20" s="481">
        <v>9.2289021001160862E-2</v>
      </c>
      <c r="F20" s="481">
        <v>0.40640939951454602</v>
      </c>
      <c r="G20" s="481">
        <v>0.2820382031167552</v>
      </c>
      <c r="H20" s="482">
        <v>0.83545572870862206</v>
      </c>
      <c r="I20" s="483">
        <v>0.16454427129137791</v>
      </c>
      <c r="J20" s="483">
        <v>1</v>
      </c>
    </row>
    <row r="21" spans="2:10" s="155" customFormat="1" x14ac:dyDescent="0.25">
      <c r="B21" s="411" t="s">
        <v>71</v>
      </c>
      <c r="C21" s="480">
        <v>5.787584518211414E-3</v>
      </c>
      <c r="D21" s="481">
        <v>3.8064498177467376E-2</v>
      </c>
      <c r="E21" s="481">
        <v>0.10615209104315645</v>
      </c>
      <c r="F21" s="481">
        <v>0.47602882662288876</v>
      </c>
      <c r="G21" s="481">
        <v>0.17588135451737666</v>
      </c>
      <c r="H21" s="482">
        <v>0.80191435487910068</v>
      </c>
      <c r="I21" s="483">
        <v>0.1980856451208993</v>
      </c>
      <c r="J21" s="483">
        <v>1</v>
      </c>
    </row>
    <row r="22" spans="2:10" s="155" customFormat="1" x14ac:dyDescent="0.25">
      <c r="B22" s="411" t="s">
        <v>72</v>
      </c>
      <c r="C22" s="480">
        <v>9.1098858711682884E-3</v>
      </c>
      <c r="D22" s="481">
        <v>2.5196832527851518E-2</v>
      </c>
      <c r="E22" s="481">
        <v>0.13452680779615639</v>
      </c>
      <c r="F22" s="481">
        <v>0.28657000884895512</v>
      </c>
      <c r="G22" s="481">
        <v>0.15196378735280103</v>
      </c>
      <c r="H22" s="482">
        <v>0.60736732239693236</v>
      </c>
      <c r="I22" s="483">
        <v>0.39263267760306764</v>
      </c>
      <c r="J22" s="483">
        <v>1</v>
      </c>
    </row>
    <row r="23" spans="2:10" s="155" customFormat="1" x14ac:dyDescent="0.25">
      <c r="B23" s="411" t="s">
        <v>147</v>
      </c>
      <c r="C23" s="480">
        <v>4.7173187410940271E-3</v>
      </c>
      <c r="D23" s="481">
        <v>2.7119702776386079E-2</v>
      </c>
      <c r="E23" s="481">
        <v>0.11909765825791045</v>
      </c>
      <c r="F23" s="481">
        <v>0.48963165873940229</v>
      </c>
      <c r="G23" s="481">
        <v>5.9932721274782191E-2</v>
      </c>
      <c r="H23" s="482">
        <v>0.70049905978957505</v>
      </c>
      <c r="I23" s="483">
        <v>0.29950094021042495</v>
      </c>
      <c r="J23" s="483">
        <v>1</v>
      </c>
    </row>
    <row r="24" spans="2:10" s="155" customFormat="1" x14ac:dyDescent="0.25">
      <c r="B24" s="411" t="s">
        <v>148</v>
      </c>
      <c r="C24" s="480">
        <v>7.8804298635708116E-3</v>
      </c>
      <c r="D24" s="481">
        <v>3.9625408050589221E-2</v>
      </c>
      <c r="E24" s="481">
        <v>0.17338152503816517</v>
      </c>
      <c r="F24" s="481">
        <v>0.36938459032022541</v>
      </c>
      <c r="G24" s="481">
        <v>9.8336420740132865E-2</v>
      </c>
      <c r="H24" s="482">
        <v>0.68860837401268349</v>
      </c>
      <c r="I24" s="483">
        <v>0.31139162598731651</v>
      </c>
      <c r="J24" s="483">
        <v>1</v>
      </c>
    </row>
    <row r="25" spans="2:10" s="155" customFormat="1" x14ac:dyDescent="0.25">
      <c r="B25" s="411" t="s">
        <v>149</v>
      </c>
      <c r="C25" s="480">
        <v>1.7152333570244017E-2</v>
      </c>
      <c r="D25" s="481">
        <v>4.7666429755981995E-2</v>
      </c>
      <c r="E25" s="481">
        <v>9.9692016109926562E-2</v>
      </c>
      <c r="F25" s="481">
        <v>0.26823027718550108</v>
      </c>
      <c r="G25" s="481">
        <v>0.37081260364842455</v>
      </c>
      <c r="H25" s="482">
        <v>0.80355366027007813</v>
      </c>
      <c r="I25" s="483">
        <v>0.19644633972992182</v>
      </c>
      <c r="J25" s="483">
        <v>1</v>
      </c>
    </row>
    <row r="26" spans="2:10" s="155" customFormat="1" x14ac:dyDescent="0.25">
      <c r="B26" s="411" t="s">
        <v>150</v>
      </c>
      <c r="C26" s="480">
        <v>4.2647734817917157E-2</v>
      </c>
      <c r="D26" s="481">
        <v>9.3263190152714642E-2</v>
      </c>
      <c r="E26" s="481">
        <v>0.20087849226211757</v>
      </c>
      <c r="F26" s="481">
        <v>0.26267940139945861</v>
      </c>
      <c r="G26" s="481">
        <v>0.16246999336023291</v>
      </c>
      <c r="H26" s="482">
        <v>0.76193881199244085</v>
      </c>
      <c r="I26" s="483">
        <v>0.23806118800755913</v>
      </c>
      <c r="J26" s="483">
        <v>1</v>
      </c>
    </row>
    <row r="27" spans="2:10" s="155" customFormat="1" ht="15.75" thickBot="1" x14ac:dyDescent="0.3">
      <c r="B27" s="411" t="s">
        <v>151</v>
      </c>
      <c r="C27" s="480">
        <v>1.6046386192017259E-2</v>
      </c>
      <c r="D27" s="481">
        <v>4.2730432698070239E-2</v>
      </c>
      <c r="E27" s="481">
        <v>9.3686323864317397E-2</v>
      </c>
      <c r="F27" s="481">
        <v>0.3922899436653482</v>
      </c>
      <c r="G27" s="481">
        <v>0.24056094929881339</v>
      </c>
      <c r="H27" s="482">
        <v>0.78531403571856651</v>
      </c>
      <c r="I27" s="483">
        <v>0.21468596428143355</v>
      </c>
      <c r="J27" s="483">
        <v>1</v>
      </c>
    </row>
    <row r="28" spans="2:10" s="155" customFormat="1" ht="15.75" thickBot="1" x14ac:dyDescent="0.3">
      <c r="B28" s="484" t="s">
        <v>57</v>
      </c>
      <c r="C28" s="485">
        <v>7.0969417252158239E-3</v>
      </c>
      <c r="D28" s="486">
        <v>2.3565757228337703E-2</v>
      </c>
      <c r="E28" s="486">
        <v>0.11617007895339318</v>
      </c>
      <c r="F28" s="486">
        <v>0.38816220232129922</v>
      </c>
      <c r="G28" s="486">
        <v>0.11312748260450879</v>
      </c>
      <c r="H28" s="487">
        <v>0.64812246283275476</v>
      </c>
      <c r="I28" s="488">
        <v>0.35187753716724524</v>
      </c>
      <c r="J28" s="488">
        <v>1</v>
      </c>
    </row>
    <row r="29" spans="2:10" s="155" customFormat="1" ht="6" customHeight="1" x14ac:dyDescent="0.25">
      <c r="B29" s="152"/>
      <c r="C29" s="153"/>
      <c r="D29" s="153"/>
      <c r="E29" s="153"/>
      <c r="F29" s="153"/>
      <c r="G29" s="153"/>
      <c r="H29" s="153"/>
      <c r="I29" s="153"/>
      <c r="J29" s="153"/>
    </row>
    <row r="30" spans="2:10" s="155" customFormat="1" x14ac:dyDescent="0.25">
      <c r="B30" s="362" t="s">
        <v>112</v>
      </c>
      <c r="C30" s="362"/>
      <c r="D30" s="362"/>
      <c r="E30" s="362"/>
      <c r="F30" s="362"/>
      <c r="G30" s="362"/>
      <c r="H30" s="362"/>
      <c r="I30" s="362"/>
      <c r="J30" s="362"/>
    </row>
    <row r="31" spans="2:10" s="155" customFormat="1" x14ac:dyDescent="0.25">
      <c r="B31" s="153"/>
      <c r="C31" s="153"/>
      <c r="D31" s="153"/>
      <c r="E31" s="153"/>
      <c r="F31" s="153"/>
      <c r="G31" s="153"/>
      <c r="H31" s="153"/>
      <c r="I31" s="153"/>
      <c r="J31" s="153"/>
    </row>
    <row r="32" spans="2:10" s="155" customFormat="1" ht="15.75" x14ac:dyDescent="0.25">
      <c r="B32" s="73"/>
      <c r="C32" s="69"/>
      <c r="D32" s="69"/>
      <c r="E32" s="69"/>
      <c r="F32" s="69"/>
      <c r="G32" s="69"/>
      <c r="H32" s="69"/>
      <c r="I32" s="69"/>
      <c r="J32" s="69"/>
    </row>
    <row r="33" spans="2:10" s="155" customFormat="1" x14ac:dyDescent="0.25">
      <c r="B33" s="73"/>
      <c r="C33" s="153"/>
      <c r="D33" s="153"/>
      <c r="E33" s="153"/>
      <c r="F33" s="153"/>
      <c r="G33" s="153"/>
      <c r="H33" s="153"/>
      <c r="I33" s="153"/>
      <c r="J33" s="153"/>
    </row>
    <row r="34" spans="2:10" s="155" customFormat="1" x14ac:dyDescent="0.25">
      <c r="B34" s="73"/>
      <c r="C34" s="153"/>
      <c r="D34" s="153"/>
      <c r="E34" s="153"/>
      <c r="F34" s="153"/>
      <c r="G34" s="153"/>
      <c r="H34" s="153"/>
      <c r="I34" s="153"/>
      <c r="J34" s="153"/>
    </row>
    <row r="35" spans="2:10" s="155" customFormat="1" x14ac:dyDescent="0.25">
      <c r="B35" s="73"/>
      <c r="C35" s="153"/>
      <c r="D35" s="153"/>
      <c r="E35" s="153"/>
      <c r="F35" s="153"/>
      <c r="G35" s="153"/>
      <c r="H35" s="153"/>
      <c r="I35" s="153"/>
      <c r="J35" s="153"/>
    </row>
    <row r="36" spans="2:10" s="155" customFormat="1" x14ac:dyDescent="0.25">
      <c r="B36" s="73"/>
      <c r="C36" s="153"/>
      <c r="D36" s="153"/>
      <c r="E36" s="153"/>
      <c r="F36" s="153"/>
      <c r="G36" s="153"/>
      <c r="H36" s="153"/>
      <c r="I36" s="153"/>
      <c r="J36" s="153"/>
    </row>
    <row r="37" spans="2:10" s="155" customFormat="1" x14ac:dyDescent="0.25">
      <c r="B37" s="73"/>
      <c r="C37" s="153"/>
      <c r="D37" s="153"/>
      <c r="E37" s="153"/>
      <c r="F37" s="153"/>
      <c r="G37" s="153"/>
      <c r="H37" s="153"/>
      <c r="I37" s="153"/>
      <c r="J37" s="153"/>
    </row>
    <row r="38" spans="2:10" s="155" customFormat="1" x14ac:dyDescent="0.25">
      <c r="B38" s="73"/>
      <c r="C38" s="153"/>
      <c r="D38" s="153"/>
      <c r="E38" s="153"/>
      <c r="F38" s="153"/>
      <c r="G38" s="153"/>
      <c r="H38" s="153"/>
      <c r="I38" s="153"/>
      <c r="J38" s="153"/>
    </row>
    <row r="39" spans="2:10" s="155" customFormat="1" x14ac:dyDescent="0.25">
      <c r="B39" s="73"/>
      <c r="C39" s="153"/>
      <c r="D39" s="153"/>
      <c r="E39" s="153"/>
      <c r="F39" s="153"/>
      <c r="G39" s="153"/>
      <c r="H39" s="153"/>
      <c r="I39" s="153"/>
      <c r="J39" s="153"/>
    </row>
    <row r="40" spans="2:10" s="155" customFormat="1" x14ac:dyDescent="0.25">
      <c r="B40" s="73"/>
      <c r="C40" s="153"/>
      <c r="D40" s="153"/>
      <c r="E40" s="153"/>
      <c r="F40" s="153"/>
      <c r="G40" s="153"/>
      <c r="H40" s="153"/>
      <c r="I40" s="153"/>
      <c r="J40" s="153"/>
    </row>
    <row r="41" spans="2:10" s="155" customFormat="1" x14ac:dyDescent="0.25">
      <c r="B41" s="73"/>
      <c r="C41" s="153"/>
      <c r="D41" s="153"/>
      <c r="E41" s="153"/>
      <c r="F41" s="153"/>
      <c r="G41" s="153"/>
      <c r="H41" s="153"/>
      <c r="I41" s="153"/>
      <c r="J41" s="153"/>
    </row>
    <row r="42" spans="2:10" s="155" customFormat="1" x14ac:dyDescent="0.25">
      <c r="B42" s="73"/>
      <c r="C42" s="153"/>
      <c r="D42" s="153"/>
      <c r="E42" s="153"/>
      <c r="F42" s="153"/>
      <c r="G42" s="153"/>
      <c r="H42" s="153"/>
      <c r="I42" s="153"/>
      <c r="J42" s="153"/>
    </row>
    <row r="43" spans="2:10" s="155" customFormat="1" x14ac:dyDescent="0.25">
      <c r="B43" s="73"/>
      <c r="C43" s="153"/>
      <c r="D43" s="153"/>
      <c r="E43" s="153"/>
      <c r="F43" s="153"/>
      <c r="G43" s="153"/>
      <c r="H43" s="153"/>
      <c r="I43" s="153"/>
      <c r="J43" s="153"/>
    </row>
    <row r="44" spans="2:10" s="155" customFormat="1" x14ac:dyDescent="0.25">
      <c r="B44" s="73"/>
      <c r="C44" s="153"/>
      <c r="D44" s="153"/>
      <c r="E44" s="153"/>
      <c r="F44" s="153"/>
      <c r="G44" s="153"/>
      <c r="H44" s="153"/>
      <c r="I44" s="153"/>
      <c r="J44" s="153"/>
    </row>
    <row r="45" spans="2:10" s="155" customFormat="1" ht="15.75" x14ac:dyDescent="0.25">
      <c r="B45" s="73"/>
      <c r="C45" s="69"/>
      <c r="D45" s="69"/>
      <c r="E45" s="69"/>
      <c r="F45" s="69"/>
      <c r="G45" s="69"/>
      <c r="H45" s="69"/>
      <c r="I45" s="69"/>
      <c r="J45" s="69"/>
    </row>
    <row r="46" spans="2:10" s="155" customFormat="1" x14ac:dyDescent="0.25">
      <c r="B46" s="73"/>
      <c r="C46" s="153"/>
      <c r="D46" s="153"/>
      <c r="E46" s="153"/>
      <c r="F46" s="153"/>
      <c r="G46" s="153"/>
      <c r="H46" s="153"/>
      <c r="I46" s="153"/>
      <c r="J46" s="153"/>
    </row>
    <row r="47" spans="2:10" s="155" customFormat="1" x14ac:dyDescent="0.25">
      <c r="B47" s="73"/>
      <c r="C47" s="153"/>
      <c r="D47" s="153"/>
      <c r="E47" s="153"/>
      <c r="F47" s="153"/>
      <c r="G47" s="153"/>
      <c r="H47" s="153"/>
      <c r="I47" s="153"/>
      <c r="J47" s="153"/>
    </row>
    <row r="48" spans="2:10" s="155" customFormat="1" x14ac:dyDescent="0.25">
      <c r="B48" s="73"/>
      <c r="C48" s="153"/>
      <c r="D48" s="153"/>
      <c r="E48" s="153"/>
      <c r="F48" s="153"/>
      <c r="G48" s="153"/>
      <c r="H48" s="153"/>
      <c r="I48" s="153"/>
      <c r="J48" s="153"/>
    </row>
    <row r="49" spans="2:10" s="155" customFormat="1" x14ac:dyDescent="0.25">
      <c r="B49" s="73"/>
      <c r="C49" s="153"/>
      <c r="D49" s="153"/>
      <c r="E49" s="153"/>
      <c r="F49" s="153"/>
      <c r="G49" s="153"/>
      <c r="H49" s="153"/>
      <c r="I49" s="153"/>
      <c r="J49" s="153"/>
    </row>
    <row r="50" spans="2:10" s="155" customFormat="1" x14ac:dyDescent="0.25">
      <c r="B50" s="73"/>
      <c r="C50" s="153"/>
      <c r="D50" s="153"/>
      <c r="E50" s="153"/>
      <c r="F50" s="153"/>
      <c r="G50" s="153"/>
      <c r="H50" s="153"/>
      <c r="I50" s="153"/>
      <c r="J50" s="153"/>
    </row>
    <row r="51" spans="2:10" s="159" customFormat="1" x14ac:dyDescent="0.25">
      <c r="B51" s="39"/>
      <c r="C51" s="158"/>
      <c r="D51" s="158"/>
      <c r="E51" s="158"/>
      <c r="F51" s="158"/>
      <c r="G51" s="158"/>
      <c r="H51" s="158"/>
      <c r="I51" s="158"/>
      <c r="J51" s="158"/>
    </row>
    <row r="52" spans="2:10" s="159" customFormat="1" x14ac:dyDescent="0.25">
      <c r="B52" s="39"/>
      <c r="C52" s="158"/>
      <c r="D52" s="158"/>
      <c r="E52" s="158"/>
      <c r="F52" s="158"/>
      <c r="G52" s="158"/>
      <c r="H52" s="158"/>
      <c r="I52" s="158"/>
      <c r="J52" s="158"/>
    </row>
    <row r="53" spans="2:10" s="159" customFormat="1" x14ac:dyDescent="0.25">
      <c r="B53" s="39"/>
      <c r="C53" s="158"/>
      <c r="D53" s="158"/>
      <c r="E53" s="158"/>
      <c r="F53" s="158"/>
      <c r="G53" s="158"/>
      <c r="H53" s="158"/>
      <c r="I53" s="158"/>
      <c r="J53" s="158"/>
    </row>
    <row r="54" spans="2:10" s="159" customFormat="1" x14ac:dyDescent="0.25">
      <c r="B54" s="39"/>
      <c r="C54" s="158"/>
      <c r="D54" s="158"/>
      <c r="E54" s="158"/>
      <c r="F54" s="158"/>
      <c r="G54" s="158"/>
      <c r="H54" s="158"/>
      <c r="I54" s="158"/>
      <c r="J54" s="158"/>
    </row>
    <row r="55" spans="2:10" s="159" customFormat="1" x14ac:dyDescent="0.25">
      <c r="B55" s="39"/>
      <c r="C55" s="158"/>
      <c r="D55" s="158"/>
      <c r="E55" s="158"/>
      <c r="F55" s="158"/>
      <c r="G55" s="158"/>
      <c r="H55" s="158"/>
      <c r="I55" s="158"/>
      <c r="J55" s="158"/>
    </row>
    <row r="56" spans="2:10" s="159" customFormat="1" x14ac:dyDescent="0.25">
      <c r="B56" s="39"/>
      <c r="C56" s="158"/>
      <c r="D56" s="158"/>
      <c r="E56" s="158"/>
      <c r="F56" s="158"/>
      <c r="G56" s="158"/>
      <c r="H56" s="158"/>
      <c r="I56" s="158"/>
      <c r="J56" s="158"/>
    </row>
    <row r="57" spans="2:10" s="159" customFormat="1" x14ac:dyDescent="0.25">
      <c r="B57" s="39"/>
      <c r="C57" s="158"/>
      <c r="D57" s="158"/>
      <c r="E57" s="158"/>
      <c r="F57" s="158"/>
      <c r="G57" s="158"/>
      <c r="H57" s="158"/>
      <c r="I57" s="158"/>
      <c r="J57" s="158"/>
    </row>
    <row r="58" spans="2:10" s="159" customFormat="1" ht="15.75" x14ac:dyDescent="0.25">
      <c r="B58" s="39"/>
      <c r="C58" s="69"/>
      <c r="D58" s="69"/>
      <c r="E58" s="69"/>
      <c r="F58" s="69"/>
      <c r="G58" s="69"/>
      <c r="H58" s="69"/>
      <c r="I58" s="69"/>
      <c r="J58" s="69"/>
    </row>
    <row r="59" spans="2:10" s="159" customFormat="1" x14ac:dyDescent="0.25">
      <c r="B59" s="39"/>
      <c r="C59" s="158"/>
      <c r="D59" s="158"/>
      <c r="E59" s="158"/>
      <c r="F59" s="158"/>
      <c r="G59" s="158"/>
      <c r="H59" s="158"/>
      <c r="I59" s="158"/>
      <c r="J59" s="158"/>
    </row>
    <row r="60" spans="2:10" s="159" customFormat="1" x14ac:dyDescent="0.25">
      <c r="B60" s="39"/>
      <c r="C60" s="158"/>
      <c r="D60" s="158"/>
      <c r="E60" s="158"/>
      <c r="F60" s="158"/>
      <c r="G60" s="158"/>
      <c r="H60" s="158"/>
      <c r="I60" s="158"/>
      <c r="J60" s="158"/>
    </row>
    <row r="61" spans="2:10" s="159" customFormat="1" x14ac:dyDescent="0.25">
      <c r="B61" s="39"/>
      <c r="C61" s="158"/>
      <c r="D61" s="158"/>
      <c r="E61" s="158"/>
      <c r="F61" s="158"/>
      <c r="G61" s="158"/>
      <c r="H61" s="158"/>
      <c r="I61" s="158"/>
      <c r="J61" s="158"/>
    </row>
    <row r="62" spans="2:10" s="159" customFormat="1" x14ac:dyDescent="0.25">
      <c r="B62" s="39"/>
      <c r="C62" s="158"/>
      <c r="D62" s="158"/>
      <c r="E62" s="158"/>
      <c r="F62" s="158"/>
      <c r="G62" s="158"/>
      <c r="H62" s="158"/>
      <c r="I62" s="158"/>
      <c r="J62" s="158"/>
    </row>
    <row r="63" spans="2:10" s="159" customFormat="1" x14ac:dyDescent="0.25">
      <c r="B63" s="39"/>
      <c r="C63" s="158"/>
      <c r="D63" s="158"/>
      <c r="E63" s="158"/>
      <c r="F63" s="158"/>
      <c r="G63" s="158"/>
      <c r="H63" s="158"/>
      <c r="I63" s="158"/>
      <c r="J63" s="158"/>
    </row>
    <row r="64" spans="2:10" s="159" customFormat="1" x14ac:dyDescent="0.25">
      <c r="B64" s="39"/>
      <c r="C64" s="158"/>
      <c r="D64" s="158"/>
      <c r="E64" s="158"/>
      <c r="F64" s="158"/>
      <c r="G64" s="158"/>
      <c r="H64" s="158"/>
      <c r="I64" s="158"/>
      <c r="J64" s="158"/>
    </row>
    <row r="65" spans="2:10" s="159" customFormat="1" x14ac:dyDescent="0.25">
      <c r="B65" s="39"/>
      <c r="C65" s="158"/>
      <c r="D65" s="158"/>
      <c r="E65" s="158"/>
      <c r="F65" s="158"/>
      <c r="G65" s="158"/>
      <c r="H65" s="158"/>
      <c r="I65" s="158"/>
      <c r="J65" s="158"/>
    </row>
    <row r="66" spans="2:10" s="159" customFormat="1" x14ac:dyDescent="0.25">
      <c r="B66" s="39"/>
      <c r="C66" s="158"/>
      <c r="D66" s="158"/>
      <c r="E66" s="158"/>
      <c r="F66" s="158"/>
      <c r="G66" s="158"/>
      <c r="H66" s="158"/>
      <c r="I66" s="158"/>
      <c r="J66" s="158"/>
    </row>
    <row r="67" spans="2:10" s="159" customFormat="1" x14ac:dyDescent="0.25">
      <c r="B67" s="39"/>
      <c r="C67" s="158"/>
      <c r="D67" s="158"/>
      <c r="E67" s="158"/>
      <c r="F67" s="158"/>
      <c r="G67" s="158"/>
      <c r="H67" s="158"/>
      <c r="I67" s="158"/>
      <c r="J67" s="158"/>
    </row>
    <row r="68" spans="2:10" s="159" customFormat="1" x14ac:dyDescent="0.25">
      <c r="B68" s="39"/>
      <c r="C68" s="158"/>
      <c r="D68" s="158"/>
      <c r="E68" s="158"/>
      <c r="F68" s="158"/>
      <c r="G68" s="158"/>
      <c r="H68" s="158"/>
      <c r="I68" s="158"/>
      <c r="J68" s="158"/>
    </row>
    <row r="69" spans="2:10" s="159" customFormat="1" x14ac:dyDescent="0.25">
      <c r="B69" s="39"/>
      <c r="C69" s="158"/>
      <c r="D69" s="158"/>
      <c r="E69" s="158"/>
      <c r="F69" s="158"/>
      <c r="G69" s="158"/>
      <c r="H69" s="158"/>
      <c r="I69" s="158"/>
      <c r="J69" s="158"/>
    </row>
    <row r="70" spans="2:10" s="159" customFormat="1" x14ac:dyDescent="0.25">
      <c r="B70" s="39"/>
      <c r="C70" s="158"/>
      <c r="D70" s="158"/>
      <c r="E70" s="158"/>
      <c r="F70" s="158"/>
      <c r="G70" s="158"/>
      <c r="H70" s="158"/>
      <c r="I70" s="158"/>
      <c r="J70" s="158"/>
    </row>
    <row r="71" spans="2:10" s="159" customFormat="1" ht="15.75" x14ac:dyDescent="0.25">
      <c r="B71" s="39"/>
      <c r="C71" s="69"/>
      <c r="D71" s="69"/>
      <c r="E71" s="69"/>
      <c r="F71" s="69"/>
      <c r="G71" s="69"/>
      <c r="H71" s="69"/>
      <c r="I71" s="69"/>
      <c r="J71" s="69"/>
    </row>
    <row r="72" spans="2:10" s="159" customFormat="1" x14ac:dyDescent="0.25">
      <c r="B72" s="39"/>
      <c r="C72" s="158"/>
      <c r="D72" s="158"/>
      <c r="E72" s="158"/>
      <c r="F72" s="158"/>
      <c r="G72" s="158"/>
      <c r="H72" s="158"/>
      <c r="I72" s="158"/>
      <c r="J72" s="158"/>
    </row>
    <row r="73" spans="2:10" s="159" customFormat="1" x14ac:dyDescent="0.25">
      <c r="B73" s="39"/>
      <c r="C73" s="158"/>
      <c r="D73" s="158"/>
      <c r="E73" s="158"/>
      <c r="F73" s="158"/>
      <c r="G73" s="158"/>
      <c r="H73" s="158"/>
      <c r="I73" s="158"/>
      <c r="J73" s="158"/>
    </row>
    <row r="74" spans="2:10" s="159" customFormat="1" x14ac:dyDescent="0.25">
      <c r="B74" s="39"/>
      <c r="C74" s="158"/>
      <c r="D74" s="158"/>
      <c r="E74" s="158"/>
      <c r="F74" s="158"/>
      <c r="G74" s="158"/>
      <c r="H74" s="158"/>
      <c r="I74" s="158"/>
      <c r="J74" s="158"/>
    </row>
    <row r="75" spans="2:10" s="159" customFormat="1" x14ac:dyDescent="0.25">
      <c r="B75" s="39"/>
      <c r="C75" s="158"/>
      <c r="D75" s="158"/>
      <c r="E75" s="158"/>
      <c r="F75" s="158"/>
      <c r="G75" s="158"/>
      <c r="H75" s="158"/>
      <c r="I75" s="158"/>
      <c r="J75" s="158"/>
    </row>
    <row r="76" spans="2:10" s="159" customFormat="1" x14ac:dyDescent="0.25">
      <c r="B76" s="39"/>
      <c r="C76" s="158"/>
      <c r="D76" s="158"/>
      <c r="E76" s="158"/>
      <c r="F76" s="158"/>
      <c r="G76" s="158"/>
      <c r="H76" s="158"/>
      <c r="I76" s="158"/>
      <c r="J76" s="158"/>
    </row>
    <row r="77" spans="2:10" s="159" customFormat="1" x14ac:dyDescent="0.25">
      <c r="B77" s="39"/>
      <c r="C77" s="158"/>
      <c r="D77" s="158"/>
      <c r="E77" s="158"/>
      <c r="F77" s="158"/>
      <c r="G77" s="158"/>
      <c r="H77" s="158"/>
      <c r="I77" s="158"/>
      <c r="J77" s="158"/>
    </row>
    <row r="78" spans="2:10" s="159" customFormat="1" x14ac:dyDescent="0.25">
      <c r="B78" s="39"/>
      <c r="C78" s="158"/>
      <c r="D78" s="158"/>
      <c r="E78" s="158"/>
      <c r="F78" s="158"/>
      <c r="G78" s="158"/>
      <c r="H78" s="158"/>
      <c r="I78" s="158"/>
      <c r="J78" s="158"/>
    </row>
    <row r="79" spans="2:10" s="159" customFormat="1" x14ac:dyDescent="0.25">
      <c r="B79" s="39"/>
      <c r="C79" s="158"/>
      <c r="D79" s="158"/>
      <c r="E79" s="158"/>
      <c r="F79" s="158"/>
      <c r="G79" s="158"/>
      <c r="H79" s="158"/>
      <c r="I79" s="158"/>
      <c r="J79" s="158"/>
    </row>
    <row r="80" spans="2:10" s="159" customFormat="1" x14ac:dyDescent="0.25">
      <c r="B80" s="39"/>
      <c r="C80" s="158"/>
      <c r="D80" s="158"/>
      <c r="E80" s="158"/>
      <c r="F80" s="158"/>
      <c r="G80" s="158"/>
      <c r="H80" s="158"/>
      <c r="I80" s="158"/>
      <c r="J80" s="158"/>
    </row>
    <row r="81" spans="2:10" s="159" customFormat="1" x14ac:dyDescent="0.25">
      <c r="B81" s="39"/>
      <c r="C81" s="158"/>
      <c r="D81" s="158"/>
      <c r="E81" s="158"/>
      <c r="F81" s="158"/>
      <c r="G81" s="158"/>
      <c r="H81" s="158"/>
      <c r="I81" s="158"/>
      <c r="J81" s="158"/>
    </row>
    <row r="82" spans="2:10" s="159" customFormat="1" x14ac:dyDescent="0.25">
      <c r="B82" s="39"/>
      <c r="C82" s="158"/>
      <c r="D82" s="158"/>
      <c r="E82" s="158"/>
      <c r="F82" s="158"/>
      <c r="G82" s="158"/>
      <c r="H82" s="158"/>
      <c r="I82" s="158"/>
      <c r="J82" s="158"/>
    </row>
    <row r="83" spans="2:10" s="159" customFormat="1" x14ac:dyDescent="0.25">
      <c r="B83" s="39"/>
      <c r="C83" s="158"/>
      <c r="D83" s="158"/>
      <c r="E83" s="158"/>
      <c r="F83" s="158"/>
      <c r="G83" s="158"/>
      <c r="H83" s="158"/>
      <c r="I83" s="158"/>
      <c r="J83" s="158"/>
    </row>
    <row r="84" spans="2:10" s="159" customFormat="1" ht="15.75" x14ac:dyDescent="0.25">
      <c r="B84" s="39"/>
      <c r="C84" s="69"/>
      <c r="D84" s="69"/>
      <c r="E84" s="69"/>
      <c r="F84" s="69"/>
      <c r="G84" s="69"/>
      <c r="H84" s="69"/>
      <c r="I84" s="69"/>
      <c r="J84" s="69"/>
    </row>
    <row r="85" spans="2:10" s="159" customFormat="1" x14ac:dyDescent="0.25">
      <c r="B85" s="39"/>
      <c r="C85" s="158"/>
      <c r="D85" s="158"/>
      <c r="E85" s="158"/>
      <c r="F85" s="158"/>
      <c r="G85" s="158"/>
      <c r="H85" s="158"/>
      <c r="I85" s="158"/>
      <c r="J85" s="158"/>
    </row>
    <row r="86" spans="2:10" s="159" customFormat="1" x14ac:dyDescent="0.25">
      <c r="B86" s="39"/>
      <c r="C86" s="158"/>
      <c r="D86" s="158"/>
      <c r="E86" s="158"/>
      <c r="F86" s="158"/>
      <c r="G86" s="158"/>
      <c r="H86" s="158"/>
      <c r="I86" s="158"/>
      <c r="J86" s="158"/>
    </row>
    <row r="87" spans="2:10" s="159" customFormat="1" x14ac:dyDescent="0.25">
      <c r="B87" s="39"/>
      <c r="C87" s="158"/>
      <c r="D87" s="158"/>
      <c r="E87" s="158"/>
      <c r="F87" s="158"/>
      <c r="G87" s="158"/>
      <c r="H87" s="158"/>
      <c r="I87" s="158"/>
      <c r="J87" s="158"/>
    </row>
    <row r="88" spans="2:10" s="159" customFormat="1" x14ac:dyDescent="0.25">
      <c r="B88" s="39"/>
      <c r="C88" s="158"/>
      <c r="D88" s="158"/>
      <c r="E88" s="158"/>
      <c r="F88" s="158"/>
      <c r="G88" s="158"/>
      <c r="H88" s="158"/>
      <c r="I88" s="158"/>
      <c r="J88" s="158"/>
    </row>
    <row r="89" spans="2:10" s="159" customFormat="1" x14ac:dyDescent="0.25">
      <c r="B89" s="39"/>
      <c r="C89" s="158"/>
      <c r="D89" s="158"/>
      <c r="E89" s="158"/>
      <c r="F89" s="158"/>
      <c r="G89" s="158"/>
      <c r="H89" s="158"/>
      <c r="I89" s="158"/>
      <c r="J89" s="158"/>
    </row>
    <row r="90" spans="2:10" s="159" customFormat="1" x14ac:dyDescent="0.25">
      <c r="B90" s="39"/>
      <c r="C90" s="158"/>
      <c r="D90" s="158"/>
      <c r="E90" s="158"/>
      <c r="F90" s="158"/>
      <c r="G90" s="158"/>
      <c r="H90" s="158"/>
      <c r="I90" s="158"/>
      <c r="J90" s="158"/>
    </row>
    <row r="91" spans="2:10" s="159" customFormat="1" x14ac:dyDescent="0.25">
      <c r="B91" s="39"/>
      <c r="C91" s="158"/>
      <c r="D91" s="158"/>
      <c r="E91" s="158"/>
      <c r="F91" s="158"/>
      <c r="G91" s="158"/>
      <c r="H91" s="158"/>
      <c r="I91" s="158"/>
      <c r="J91" s="158"/>
    </row>
    <row r="92" spans="2:10" s="159" customFormat="1" x14ac:dyDescent="0.25">
      <c r="B92" s="39"/>
      <c r="C92" s="158"/>
      <c r="D92" s="158"/>
      <c r="E92" s="158"/>
      <c r="F92" s="158"/>
      <c r="G92" s="158"/>
      <c r="H92" s="158"/>
      <c r="I92" s="158"/>
      <c r="J92" s="158"/>
    </row>
    <row r="93" spans="2:10" s="159" customFormat="1" x14ac:dyDescent="0.25">
      <c r="B93" s="39"/>
      <c r="C93" s="158"/>
      <c r="D93" s="158"/>
      <c r="E93" s="158"/>
      <c r="F93" s="158"/>
      <c r="G93" s="158"/>
      <c r="H93" s="158"/>
      <c r="I93" s="158"/>
      <c r="J93" s="158"/>
    </row>
    <row r="94" spans="2:10" s="159" customFormat="1" x14ac:dyDescent="0.25">
      <c r="B94" s="39"/>
      <c r="C94" s="158"/>
      <c r="D94" s="158"/>
      <c r="E94" s="158"/>
      <c r="F94" s="158"/>
      <c r="G94" s="158"/>
      <c r="H94" s="158"/>
      <c r="I94" s="158"/>
      <c r="J94" s="158"/>
    </row>
    <row r="95" spans="2:10" s="159" customFormat="1" x14ac:dyDescent="0.25">
      <c r="B95" s="39"/>
      <c r="C95" s="158"/>
      <c r="D95" s="158"/>
      <c r="E95" s="158"/>
      <c r="F95" s="158"/>
      <c r="G95" s="158"/>
      <c r="H95" s="158"/>
      <c r="I95" s="158"/>
      <c r="J95" s="158"/>
    </row>
    <row r="96" spans="2:10" s="159" customFormat="1" x14ac:dyDescent="0.25">
      <c r="B96" s="39"/>
      <c r="C96" s="158"/>
      <c r="D96" s="158"/>
      <c r="E96" s="158"/>
      <c r="F96" s="158"/>
      <c r="G96" s="158"/>
      <c r="H96" s="158"/>
      <c r="I96" s="158"/>
      <c r="J96" s="158"/>
    </row>
    <row r="97" spans="2:10" s="159" customFormat="1" ht="15.75" x14ac:dyDescent="0.25">
      <c r="B97" s="39"/>
      <c r="C97" s="69"/>
      <c r="D97" s="69"/>
      <c r="E97" s="69"/>
      <c r="F97" s="69"/>
      <c r="G97" s="69"/>
      <c r="H97" s="69"/>
      <c r="I97" s="69"/>
      <c r="J97" s="69"/>
    </row>
    <row r="98" spans="2:10" s="159" customFormat="1" x14ac:dyDescent="0.25">
      <c r="B98" s="39"/>
      <c r="C98" s="160"/>
      <c r="D98" s="160"/>
      <c r="E98" s="160"/>
      <c r="F98" s="160"/>
      <c r="G98" s="160"/>
      <c r="H98" s="160"/>
      <c r="I98" s="160"/>
      <c r="J98" s="160"/>
    </row>
    <row r="99" spans="2:10" s="159" customFormat="1" x14ac:dyDescent="0.25">
      <c r="B99" s="39"/>
      <c r="C99" s="160"/>
      <c r="D99" s="160"/>
      <c r="E99" s="160"/>
      <c r="F99" s="160"/>
      <c r="G99" s="160"/>
      <c r="H99" s="160"/>
      <c r="I99" s="160"/>
      <c r="J99" s="160"/>
    </row>
    <row r="100" spans="2:10" s="159" customFormat="1" x14ac:dyDescent="0.25">
      <c r="B100" s="39"/>
      <c r="C100" s="160"/>
      <c r="D100" s="160"/>
      <c r="E100" s="160"/>
      <c r="F100" s="160"/>
      <c r="G100" s="160"/>
      <c r="H100" s="160"/>
      <c r="I100" s="160"/>
      <c r="J100" s="160"/>
    </row>
    <row r="101" spans="2:10" s="159" customFormat="1" x14ac:dyDescent="0.25">
      <c r="B101" s="39"/>
      <c r="C101" s="160"/>
      <c r="D101" s="160"/>
      <c r="E101" s="160"/>
      <c r="F101" s="160"/>
      <c r="G101" s="160"/>
      <c r="H101" s="160"/>
      <c r="I101" s="160"/>
      <c r="J101" s="160"/>
    </row>
    <row r="102" spans="2:10" s="159" customFormat="1" x14ac:dyDescent="0.25">
      <c r="B102" s="39"/>
      <c r="C102" s="160"/>
      <c r="D102" s="160"/>
      <c r="E102" s="160"/>
      <c r="F102" s="160"/>
      <c r="G102" s="160"/>
      <c r="H102" s="160"/>
      <c r="I102" s="160"/>
      <c r="J102" s="160"/>
    </row>
    <row r="103" spans="2:10" s="159" customFormat="1" x14ac:dyDescent="0.25">
      <c r="B103" s="39"/>
      <c r="C103" s="160"/>
      <c r="D103" s="160"/>
      <c r="E103" s="160"/>
      <c r="F103" s="160"/>
      <c r="G103" s="160"/>
      <c r="H103" s="160"/>
      <c r="I103" s="160"/>
      <c r="J103" s="160"/>
    </row>
    <row r="104" spans="2:10" s="159" customFormat="1" x14ac:dyDescent="0.25">
      <c r="B104" s="39"/>
      <c r="C104" s="160"/>
      <c r="D104" s="160"/>
      <c r="E104" s="160"/>
      <c r="F104" s="160"/>
      <c r="G104" s="160"/>
      <c r="H104" s="160"/>
      <c r="I104" s="160"/>
      <c r="J104" s="160"/>
    </row>
    <row r="105" spans="2:10" s="159" customFormat="1" x14ac:dyDescent="0.25">
      <c r="B105" s="39"/>
      <c r="C105" s="160"/>
      <c r="D105" s="160"/>
      <c r="E105" s="160"/>
      <c r="F105" s="160"/>
      <c r="G105" s="160"/>
      <c r="H105" s="160"/>
      <c r="I105" s="160"/>
      <c r="J105" s="160"/>
    </row>
    <row r="106" spans="2:10" s="159" customFormat="1" x14ac:dyDescent="0.25">
      <c r="B106" s="39"/>
      <c r="C106" s="160"/>
      <c r="D106" s="160"/>
      <c r="E106" s="160"/>
      <c r="F106" s="160"/>
      <c r="G106" s="160"/>
      <c r="H106" s="160"/>
      <c r="I106" s="160"/>
      <c r="J106" s="160"/>
    </row>
    <row r="107" spans="2:10" s="159" customFormat="1" x14ac:dyDescent="0.25">
      <c r="B107" s="39"/>
      <c r="C107" s="160"/>
      <c r="D107" s="160"/>
      <c r="E107" s="160"/>
      <c r="F107" s="160"/>
      <c r="G107" s="160"/>
      <c r="H107" s="160"/>
      <c r="I107" s="160"/>
      <c r="J107" s="160"/>
    </row>
    <row r="108" spans="2:10" s="159" customFormat="1" x14ac:dyDescent="0.25">
      <c r="B108" s="39"/>
      <c r="C108" s="160"/>
      <c r="D108" s="160"/>
      <c r="E108" s="160"/>
      <c r="F108" s="160"/>
      <c r="G108" s="160"/>
      <c r="H108" s="160"/>
      <c r="I108" s="160"/>
      <c r="J108" s="160"/>
    </row>
    <row r="109" spans="2:10" s="159" customFormat="1" x14ac:dyDescent="0.25">
      <c r="B109" s="39"/>
      <c r="C109" s="160"/>
      <c r="D109" s="160"/>
      <c r="E109" s="160"/>
      <c r="F109" s="160"/>
      <c r="G109" s="160"/>
      <c r="H109" s="160"/>
      <c r="I109" s="160"/>
      <c r="J109" s="160"/>
    </row>
    <row r="110" spans="2:10" s="159" customFormat="1" x14ac:dyDescent="0.25">
      <c r="B110" s="39"/>
      <c r="C110" s="160"/>
      <c r="D110" s="160"/>
      <c r="E110" s="160"/>
      <c r="F110" s="160"/>
      <c r="G110" s="160"/>
      <c r="H110" s="160"/>
      <c r="I110" s="160"/>
      <c r="J110" s="160"/>
    </row>
    <row r="111" spans="2:10" s="159" customFormat="1" x14ac:dyDescent="0.25">
      <c r="B111" s="39"/>
      <c r="C111" s="160"/>
      <c r="D111" s="160"/>
      <c r="E111" s="160"/>
      <c r="F111" s="160"/>
      <c r="G111" s="160"/>
      <c r="H111" s="160"/>
      <c r="I111" s="160"/>
      <c r="J111" s="160"/>
    </row>
    <row r="112" spans="2:10" s="159" customFormat="1" x14ac:dyDescent="0.25">
      <c r="B112" s="39"/>
      <c r="C112" s="160"/>
      <c r="D112" s="160"/>
      <c r="E112" s="160"/>
      <c r="F112" s="160"/>
      <c r="G112" s="160"/>
      <c r="H112" s="160"/>
      <c r="I112" s="160"/>
      <c r="J112" s="160"/>
    </row>
    <row r="113" spans="2:10" s="159" customFormat="1" x14ac:dyDescent="0.25">
      <c r="B113" s="39"/>
      <c r="C113" s="160"/>
      <c r="D113" s="160"/>
      <c r="E113" s="160"/>
      <c r="F113" s="160"/>
      <c r="G113" s="160"/>
      <c r="H113" s="160"/>
      <c r="I113" s="160"/>
      <c r="J113" s="160"/>
    </row>
    <row r="114" spans="2:10" s="159" customFormat="1" x14ac:dyDescent="0.25">
      <c r="B114" s="39"/>
      <c r="C114" s="160"/>
      <c r="D114" s="160"/>
      <c r="E114" s="160"/>
      <c r="F114" s="160"/>
      <c r="G114" s="160"/>
      <c r="H114" s="160"/>
      <c r="I114" s="160"/>
      <c r="J114" s="160"/>
    </row>
    <row r="115" spans="2:10" s="159" customFormat="1" x14ac:dyDescent="0.25">
      <c r="B115" s="39"/>
      <c r="C115" s="160"/>
      <c r="D115" s="160"/>
      <c r="E115" s="160"/>
      <c r="F115" s="160"/>
      <c r="G115" s="160"/>
      <c r="H115" s="160"/>
      <c r="I115" s="160"/>
      <c r="J115" s="160"/>
    </row>
    <row r="116" spans="2:10" s="159" customFormat="1" x14ac:dyDescent="0.25">
      <c r="B116" s="39"/>
      <c r="C116" s="160"/>
      <c r="D116" s="160"/>
      <c r="E116" s="160"/>
      <c r="F116" s="160"/>
      <c r="G116" s="160"/>
      <c r="H116" s="160"/>
      <c r="I116" s="160"/>
      <c r="J116" s="160"/>
    </row>
    <row r="117" spans="2:10" s="159" customFormat="1" x14ac:dyDescent="0.25">
      <c r="B117" s="39"/>
      <c r="C117" s="160"/>
      <c r="D117" s="160"/>
      <c r="E117" s="160"/>
      <c r="F117" s="160"/>
      <c r="G117" s="160"/>
      <c r="H117" s="160"/>
      <c r="I117" s="160"/>
      <c r="J117" s="160"/>
    </row>
    <row r="118" spans="2:10" s="159" customFormat="1" x14ac:dyDescent="0.25">
      <c r="B118" s="39"/>
      <c r="C118" s="160"/>
      <c r="D118" s="160"/>
      <c r="E118" s="160"/>
      <c r="F118" s="160"/>
      <c r="G118" s="160"/>
      <c r="H118" s="160"/>
      <c r="I118" s="160"/>
      <c r="J118" s="160"/>
    </row>
    <row r="119" spans="2:10" s="159" customFormat="1" x14ac:dyDescent="0.25">
      <c r="B119" s="39"/>
      <c r="C119" s="160"/>
      <c r="D119" s="160"/>
      <c r="E119" s="160"/>
      <c r="F119" s="160"/>
      <c r="G119" s="160"/>
      <c r="H119" s="160"/>
      <c r="I119" s="160"/>
      <c r="J119" s="160"/>
    </row>
    <row r="120" spans="2:10" s="159" customFormat="1" x14ac:dyDescent="0.25">
      <c r="B120" s="39"/>
      <c r="C120" s="160"/>
      <c r="D120" s="160"/>
      <c r="E120" s="160"/>
      <c r="F120" s="160"/>
      <c r="G120" s="160"/>
      <c r="H120" s="160"/>
      <c r="I120" s="160"/>
      <c r="J120" s="160"/>
    </row>
    <row r="121" spans="2:10" s="159" customFormat="1" x14ac:dyDescent="0.25">
      <c r="B121" s="39"/>
      <c r="C121" s="160"/>
      <c r="D121" s="160"/>
      <c r="E121" s="160"/>
      <c r="F121" s="160"/>
      <c r="G121" s="160"/>
      <c r="H121" s="160"/>
      <c r="I121" s="160"/>
      <c r="J121" s="160"/>
    </row>
    <row r="122" spans="2:10" s="159" customFormat="1" x14ac:dyDescent="0.25">
      <c r="B122" s="39"/>
      <c r="C122" s="160"/>
      <c r="D122" s="160"/>
      <c r="E122" s="160"/>
      <c r="F122" s="160"/>
      <c r="G122" s="160"/>
      <c r="H122" s="160"/>
      <c r="I122" s="160"/>
      <c r="J122" s="160"/>
    </row>
    <row r="123" spans="2:10" s="159" customFormat="1" x14ac:dyDescent="0.25">
      <c r="B123" s="39"/>
      <c r="C123" s="160"/>
      <c r="D123" s="160"/>
      <c r="E123" s="160"/>
      <c r="F123" s="160"/>
      <c r="G123" s="160"/>
      <c r="H123" s="160"/>
      <c r="I123" s="160"/>
      <c r="J123" s="160"/>
    </row>
    <row r="124" spans="2:10" s="159" customFormat="1" x14ac:dyDescent="0.25">
      <c r="B124" s="39"/>
      <c r="C124" s="160"/>
      <c r="D124" s="160"/>
      <c r="E124" s="160"/>
      <c r="F124" s="160"/>
      <c r="G124" s="160"/>
      <c r="H124" s="160"/>
      <c r="I124" s="160"/>
      <c r="J124" s="160"/>
    </row>
    <row r="125" spans="2:10" s="159" customFormat="1" x14ac:dyDescent="0.25">
      <c r="B125" s="39"/>
      <c r="C125" s="160"/>
      <c r="D125" s="160"/>
      <c r="E125" s="160"/>
      <c r="F125" s="160"/>
      <c r="G125" s="160"/>
      <c r="H125" s="160"/>
      <c r="I125" s="160"/>
      <c r="J125" s="160"/>
    </row>
    <row r="126" spans="2:10" s="159" customFormat="1" x14ac:dyDescent="0.25">
      <c r="B126" s="39"/>
      <c r="C126" s="160"/>
      <c r="D126" s="160"/>
      <c r="E126" s="160"/>
      <c r="F126" s="160"/>
      <c r="G126" s="160"/>
      <c r="H126" s="160"/>
      <c r="I126" s="160"/>
      <c r="J126" s="160"/>
    </row>
    <row r="127" spans="2:10" s="159" customFormat="1" x14ac:dyDescent="0.25">
      <c r="B127" s="39"/>
      <c r="C127" s="160"/>
      <c r="D127" s="160"/>
      <c r="E127" s="160"/>
      <c r="F127" s="160"/>
      <c r="G127" s="160"/>
      <c r="H127" s="160"/>
      <c r="I127" s="160"/>
      <c r="J127" s="160"/>
    </row>
    <row r="128" spans="2:10" s="159" customFormat="1" x14ac:dyDescent="0.25">
      <c r="B128" s="39"/>
      <c r="C128" s="160"/>
      <c r="D128" s="160"/>
      <c r="E128" s="160"/>
      <c r="F128" s="160"/>
      <c r="G128" s="160"/>
      <c r="H128" s="160"/>
      <c r="I128" s="160"/>
      <c r="J128" s="160"/>
    </row>
    <row r="129" spans="2:10" s="159" customFormat="1" x14ac:dyDescent="0.25">
      <c r="B129" s="39"/>
      <c r="C129" s="160"/>
      <c r="D129" s="160"/>
      <c r="E129" s="160"/>
      <c r="F129" s="160"/>
      <c r="G129" s="160"/>
      <c r="H129" s="160"/>
      <c r="I129" s="160"/>
      <c r="J129" s="160"/>
    </row>
    <row r="130" spans="2:10" s="159" customFormat="1" x14ac:dyDescent="0.25">
      <c r="B130" s="39"/>
      <c r="C130" s="160"/>
      <c r="D130" s="160"/>
      <c r="E130" s="160"/>
      <c r="F130" s="160"/>
      <c r="G130" s="160"/>
      <c r="H130" s="160"/>
      <c r="I130" s="160"/>
      <c r="J130" s="160"/>
    </row>
    <row r="131" spans="2:10" s="159" customFormat="1" x14ac:dyDescent="0.25">
      <c r="B131" s="39"/>
      <c r="C131" s="160"/>
      <c r="D131" s="160"/>
      <c r="E131" s="160"/>
      <c r="F131" s="160"/>
      <c r="G131" s="160"/>
      <c r="H131" s="160"/>
      <c r="I131" s="160"/>
      <c r="J131" s="160"/>
    </row>
    <row r="132" spans="2:10" s="159" customFormat="1" x14ac:dyDescent="0.25">
      <c r="B132" s="39"/>
      <c r="C132" s="160"/>
      <c r="D132" s="160"/>
      <c r="E132" s="160"/>
      <c r="F132" s="160"/>
      <c r="G132" s="160"/>
      <c r="H132" s="160"/>
      <c r="I132" s="160"/>
      <c r="J132" s="160"/>
    </row>
    <row r="133" spans="2:10" s="159" customFormat="1" x14ac:dyDescent="0.25">
      <c r="B133" s="39"/>
      <c r="C133" s="160"/>
      <c r="D133" s="160"/>
      <c r="E133" s="160"/>
      <c r="F133" s="160"/>
      <c r="G133" s="160"/>
      <c r="H133" s="160"/>
      <c r="I133" s="160"/>
      <c r="J133" s="160"/>
    </row>
    <row r="134" spans="2:10" s="159" customFormat="1" x14ac:dyDescent="0.25">
      <c r="B134" s="39"/>
      <c r="C134" s="160"/>
      <c r="D134" s="160"/>
      <c r="E134" s="160"/>
      <c r="F134" s="160"/>
      <c r="G134" s="160"/>
      <c r="H134" s="160"/>
      <c r="I134" s="160"/>
      <c r="J134" s="160"/>
    </row>
    <row r="135" spans="2:10" s="159" customFormat="1" x14ac:dyDescent="0.25">
      <c r="B135" s="39"/>
      <c r="C135" s="160"/>
      <c r="D135" s="160"/>
      <c r="E135" s="160"/>
      <c r="F135" s="160"/>
      <c r="G135" s="160"/>
      <c r="H135" s="160"/>
      <c r="I135" s="160"/>
      <c r="J135" s="160"/>
    </row>
    <row r="136" spans="2:10" s="159" customFormat="1" x14ac:dyDescent="0.25">
      <c r="B136" s="39"/>
      <c r="C136" s="160"/>
      <c r="D136" s="160"/>
      <c r="E136" s="160"/>
      <c r="F136" s="160"/>
      <c r="G136" s="160"/>
      <c r="H136" s="160"/>
      <c r="I136" s="160"/>
      <c r="J136" s="160"/>
    </row>
    <row r="137" spans="2:10" s="159" customFormat="1" x14ac:dyDescent="0.25">
      <c r="B137" s="39"/>
      <c r="C137" s="160"/>
      <c r="D137" s="160"/>
      <c r="E137" s="160"/>
      <c r="F137" s="160"/>
      <c r="G137" s="160"/>
      <c r="H137" s="160"/>
      <c r="I137" s="160"/>
      <c r="J137" s="160"/>
    </row>
    <row r="138" spans="2:10" s="159" customFormat="1" x14ac:dyDescent="0.25">
      <c r="B138" s="39"/>
      <c r="C138" s="160"/>
      <c r="D138" s="160"/>
      <c r="E138" s="160"/>
      <c r="F138" s="160"/>
      <c r="G138" s="160"/>
      <c r="H138" s="160"/>
      <c r="I138" s="160"/>
      <c r="J138" s="160"/>
    </row>
    <row r="139" spans="2:10" s="159" customFormat="1" x14ac:dyDescent="0.25">
      <c r="B139" s="39"/>
      <c r="C139" s="160"/>
      <c r="D139" s="160"/>
      <c r="E139" s="160"/>
      <c r="F139" s="160"/>
      <c r="G139" s="160"/>
      <c r="H139" s="160"/>
      <c r="I139" s="160"/>
      <c r="J139" s="160"/>
    </row>
    <row r="140" spans="2:10" s="159" customFormat="1" x14ac:dyDescent="0.25">
      <c r="B140" s="39"/>
      <c r="C140" s="160"/>
      <c r="D140" s="160"/>
      <c r="E140" s="160"/>
      <c r="F140" s="160"/>
      <c r="G140" s="160"/>
      <c r="H140" s="160"/>
      <c r="I140" s="160"/>
      <c r="J140" s="160"/>
    </row>
    <row r="141" spans="2:10" s="159" customFormat="1" x14ac:dyDescent="0.25">
      <c r="B141" s="39"/>
      <c r="C141" s="160"/>
      <c r="D141" s="160"/>
      <c r="E141" s="160"/>
      <c r="F141" s="160"/>
      <c r="G141" s="160"/>
      <c r="H141" s="160"/>
      <c r="I141" s="160"/>
      <c r="J141" s="160"/>
    </row>
    <row r="142" spans="2:10" s="159" customFormat="1" x14ac:dyDescent="0.25">
      <c r="B142" s="39"/>
      <c r="C142" s="160"/>
      <c r="D142" s="160"/>
      <c r="E142" s="160"/>
      <c r="F142" s="160"/>
      <c r="G142" s="160"/>
      <c r="H142" s="160"/>
      <c r="I142" s="160"/>
      <c r="J142" s="160"/>
    </row>
    <row r="143" spans="2:10" s="159" customFormat="1" x14ac:dyDescent="0.25">
      <c r="B143" s="39"/>
      <c r="C143" s="160"/>
      <c r="D143" s="160"/>
      <c r="E143" s="160"/>
      <c r="F143" s="160"/>
      <c r="G143" s="160"/>
      <c r="H143" s="160"/>
      <c r="I143" s="160"/>
      <c r="J143" s="160"/>
    </row>
    <row r="144" spans="2:10" s="159" customFormat="1" x14ac:dyDescent="0.25">
      <c r="B144" s="39"/>
      <c r="C144" s="160"/>
      <c r="D144" s="160"/>
      <c r="E144" s="160"/>
      <c r="F144" s="160"/>
      <c r="G144" s="160"/>
      <c r="H144" s="160"/>
      <c r="I144" s="160"/>
      <c r="J144" s="160"/>
    </row>
    <row r="145" spans="2:10" s="159" customFormat="1" x14ac:dyDescent="0.25">
      <c r="B145" s="39"/>
      <c r="C145" s="160"/>
      <c r="D145" s="160"/>
      <c r="E145" s="160"/>
      <c r="F145" s="160"/>
      <c r="G145" s="160"/>
      <c r="H145" s="160"/>
      <c r="I145" s="160"/>
      <c r="J145" s="160"/>
    </row>
    <row r="146" spans="2:10" s="159" customFormat="1" x14ac:dyDescent="0.25">
      <c r="B146" s="39"/>
      <c r="C146" s="160"/>
      <c r="D146" s="160"/>
      <c r="E146" s="160"/>
      <c r="F146" s="160"/>
      <c r="G146" s="160"/>
      <c r="H146" s="160"/>
      <c r="I146" s="160"/>
      <c r="J146" s="160"/>
    </row>
    <row r="147" spans="2:10" s="159" customFormat="1" x14ac:dyDescent="0.25">
      <c r="B147" s="39"/>
      <c r="C147" s="160"/>
      <c r="D147" s="160"/>
      <c r="E147" s="160"/>
      <c r="F147" s="160"/>
      <c r="G147" s="160"/>
      <c r="H147" s="160"/>
      <c r="I147" s="160"/>
      <c r="J147" s="160"/>
    </row>
    <row r="148" spans="2:10" s="159" customFormat="1" x14ac:dyDescent="0.25">
      <c r="B148" s="39"/>
      <c r="C148" s="160"/>
      <c r="D148" s="160"/>
      <c r="E148" s="160"/>
      <c r="F148" s="160"/>
      <c r="G148" s="160"/>
      <c r="H148" s="160"/>
      <c r="I148" s="160"/>
      <c r="J148" s="160"/>
    </row>
    <row r="149" spans="2:10" s="159" customFormat="1" x14ac:dyDescent="0.25">
      <c r="B149" s="39"/>
      <c r="C149" s="160"/>
      <c r="D149" s="160"/>
      <c r="E149" s="160"/>
      <c r="F149" s="160"/>
      <c r="G149" s="160"/>
      <c r="H149" s="160"/>
      <c r="I149" s="160"/>
      <c r="J149" s="160"/>
    </row>
    <row r="150" spans="2:10" s="159" customFormat="1" x14ac:dyDescent="0.25">
      <c r="B150" s="39"/>
      <c r="C150" s="160"/>
      <c r="D150" s="160"/>
      <c r="E150" s="160"/>
      <c r="F150" s="160"/>
      <c r="G150" s="160"/>
      <c r="H150" s="160"/>
      <c r="I150" s="160"/>
      <c r="J150" s="160"/>
    </row>
    <row r="151" spans="2:10" s="159" customFormat="1" x14ac:dyDescent="0.25">
      <c r="B151" s="39"/>
      <c r="C151" s="160"/>
      <c r="D151" s="160"/>
      <c r="E151" s="160"/>
      <c r="F151" s="160"/>
      <c r="G151" s="160"/>
      <c r="H151" s="160"/>
      <c r="I151" s="160"/>
      <c r="J151" s="160"/>
    </row>
    <row r="152" spans="2:10" s="159" customFormat="1" x14ac:dyDescent="0.25">
      <c r="B152" s="39"/>
      <c r="C152" s="160"/>
      <c r="D152" s="160"/>
      <c r="E152" s="160"/>
      <c r="F152" s="160"/>
      <c r="G152" s="160"/>
      <c r="H152" s="160"/>
      <c r="I152" s="160"/>
      <c r="J152" s="160"/>
    </row>
    <row r="153" spans="2:10" s="159" customFormat="1" x14ac:dyDescent="0.25">
      <c r="B153" s="39"/>
      <c r="C153" s="160"/>
      <c r="D153" s="160"/>
      <c r="E153" s="160"/>
      <c r="F153" s="160"/>
      <c r="G153" s="160"/>
      <c r="H153" s="160"/>
      <c r="I153" s="160"/>
      <c r="J153" s="160"/>
    </row>
    <row r="154" spans="2:10" s="159" customFormat="1" x14ac:dyDescent="0.25">
      <c r="B154" s="39"/>
      <c r="C154" s="160"/>
      <c r="D154" s="160"/>
      <c r="E154" s="160"/>
      <c r="F154" s="160"/>
      <c r="G154" s="160"/>
      <c r="H154" s="160"/>
      <c r="I154" s="160"/>
      <c r="J154" s="160"/>
    </row>
    <row r="155" spans="2:10" s="159" customFormat="1" x14ac:dyDescent="0.25">
      <c r="B155" s="39"/>
      <c r="C155" s="160"/>
      <c r="D155" s="160"/>
      <c r="E155" s="160"/>
      <c r="F155" s="160"/>
      <c r="G155" s="160"/>
      <c r="H155" s="160"/>
      <c r="I155" s="160"/>
      <c r="J155" s="160"/>
    </row>
    <row r="156" spans="2:10" s="159" customFormat="1" x14ac:dyDescent="0.25">
      <c r="B156" s="39"/>
      <c r="C156" s="160"/>
      <c r="D156" s="160"/>
      <c r="E156" s="160"/>
      <c r="F156" s="160"/>
      <c r="G156" s="160"/>
      <c r="H156" s="160"/>
      <c r="I156" s="160"/>
      <c r="J156" s="160"/>
    </row>
    <row r="157" spans="2:10" s="159" customFormat="1" x14ac:dyDescent="0.25">
      <c r="B157" s="39"/>
      <c r="C157" s="160"/>
      <c r="D157" s="160"/>
      <c r="E157" s="160"/>
      <c r="F157" s="160"/>
      <c r="G157" s="160"/>
      <c r="H157" s="160"/>
      <c r="I157" s="160"/>
      <c r="J157" s="160"/>
    </row>
    <row r="158" spans="2:10" s="159" customFormat="1" x14ac:dyDescent="0.25">
      <c r="B158" s="39"/>
      <c r="C158" s="160"/>
      <c r="D158" s="160"/>
      <c r="E158" s="160"/>
      <c r="F158" s="160"/>
      <c r="G158" s="160"/>
      <c r="H158" s="160"/>
      <c r="I158" s="160"/>
      <c r="J158" s="160"/>
    </row>
    <row r="159" spans="2:10" s="159" customFormat="1" x14ac:dyDescent="0.25">
      <c r="B159" s="39"/>
      <c r="C159" s="160"/>
      <c r="D159" s="160"/>
      <c r="E159" s="160"/>
      <c r="F159" s="160"/>
      <c r="G159" s="160"/>
      <c r="H159" s="160"/>
      <c r="I159" s="160"/>
      <c r="J159" s="160"/>
    </row>
    <row r="160" spans="2:10" s="159" customFormat="1" x14ac:dyDescent="0.25">
      <c r="B160" s="39"/>
      <c r="C160" s="160"/>
      <c r="D160" s="160"/>
      <c r="E160" s="160"/>
      <c r="F160" s="160"/>
      <c r="G160" s="160"/>
      <c r="H160" s="160"/>
      <c r="I160" s="160"/>
      <c r="J160" s="160"/>
    </row>
    <row r="161" spans="2:10" s="159" customFormat="1" x14ac:dyDescent="0.25">
      <c r="B161" s="39"/>
      <c r="C161" s="160"/>
      <c r="D161" s="160"/>
      <c r="E161" s="160"/>
      <c r="F161" s="160"/>
      <c r="G161" s="160"/>
      <c r="H161" s="160"/>
      <c r="I161" s="160"/>
      <c r="J161" s="160"/>
    </row>
    <row r="162" spans="2:10" s="159" customFormat="1" x14ac:dyDescent="0.25">
      <c r="B162" s="39"/>
      <c r="C162" s="160"/>
      <c r="D162" s="160"/>
      <c r="E162" s="160"/>
      <c r="F162" s="160"/>
      <c r="G162" s="160"/>
      <c r="H162" s="160"/>
      <c r="I162" s="160"/>
      <c r="J162" s="160"/>
    </row>
    <row r="163" spans="2:10" s="159" customFormat="1" x14ac:dyDescent="0.25">
      <c r="B163" s="39"/>
      <c r="C163" s="160"/>
      <c r="D163" s="160"/>
      <c r="E163" s="160"/>
      <c r="F163" s="160"/>
      <c r="G163" s="160"/>
      <c r="H163" s="160"/>
      <c r="I163" s="160"/>
      <c r="J163" s="160"/>
    </row>
    <row r="164" spans="2:10" s="159" customFormat="1" x14ac:dyDescent="0.25">
      <c r="B164" s="39"/>
      <c r="C164" s="160"/>
      <c r="D164" s="160"/>
      <c r="E164" s="160"/>
      <c r="F164" s="160"/>
      <c r="G164" s="160"/>
      <c r="H164" s="160"/>
      <c r="I164" s="160"/>
      <c r="J164" s="160"/>
    </row>
    <row r="165" spans="2:10" s="159" customFormat="1" x14ac:dyDescent="0.25">
      <c r="B165" s="39"/>
      <c r="C165" s="160"/>
      <c r="D165" s="160"/>
      <c r="E165" s="160"/>
      <c r="F165" s="160"/>
      <c r="G165" s="160"/>
      <c r="H165" s="160"/>
      <c r="I165" s="160"/>
      <c r="J165" s="160"/>
    </row>
    <row r="166" spans="2:10" s="159" customFormat="1" x14ac:dyDescent="0.25">
      <c r="B166" s="39"/>
      <c r="C166" s="160"/>
      <c r="D166" s="160"/>
      <c r="E166" s="160"/>
      <c r="F166" s="160"/>
      <c r="G166" s="160"/>
      <c r="H166" s="160"/>
      <c r="I166" s="160"/>
      <c r="J166" s="160"/>
    </row>
    <row r="167" spans="2:10" s="159" customFormat="1" x14ac:dyDescent="0.25">
      <c r="B167" s="39"/>
      <c r="C167" s="160"/>
      <c r="D167" s="160"/>
      <c r="E167" s="160"/>
      <c r="F167" s="160"/>
      <c r="G167" s="160"/>
      <c r="H167" s="160"/>
      <c r="I167" s="160"/>
      <c r="J167" s="160"/>
    </row>
    <row r="168" spans="2:10" s="159" customFormat="1" x14ac:dyDescent="0.25">
      <c r="B168" s="39"/>
      <c r="C168" s="160"/>
      <c r="D168" s="160"/>
      <c r="E168" s="160"/>
      <c r="F168" s="160"/>
      <c r="G168" s="160"/>
      <c r="H168" s="160"/>
      <c r="I168" s="160"/>
      <c r="J168" s="160"/>
    </row>
    <row r="169" spans="2:10" s="159" customFormat="1" x14ac:dyDescent="0.25">
      <c r="B169" s="39"/>
      <c r="C169" s="160"/>
      <c r="D169" s="160"/>
      <c r="E169" s="160"/>
      <c r="F169" s="160"/>
      <c r="G169" s="160"/>
      <c r="H169" s="160"/>
      <c r="I169" s="160"/>
      <c r="J169" s="160"/>
    </row>
    <row r="170" spans="2:10" s="159" customFormat="1" x14ac:dyDescent="0.25">
      <c r="B170" s="39"/>
      <c r="C170" s="160"/>
      <c r="D170" s="160"/>
      <c r="E170" s="160"/>
      <c r="F170" s="160"/>
      <c r="G170" s="160"/>
      <c r="H170" s="160"/>
      <c r="I170" s="160"/>
      <c r="J170" s="160"/>
    </row>
    <row r="171" spans="2:10" s="159" customFormat="1" x14ac:dyDescent="0.25">
      <c r="B171" s="39"/>
      <c r="C171" s="160"/>
      <c r="D171" s="160"/>
      <c r="E171" s="160"/>
      <c r="F171" s="160"/>
      <c r="G171" s="160"/>
      <c r="H171" s="160"/>
      <c r="I171" s="160"/>
      <c r="J171" s="160"/>
    </row>
    <row r="172" spans="2:10" s="159" customFormat="1" x14ac:dyDescent="0.25">
      <c r="B172" s="39"/>
      <c r="C172" s="160"/>
      <c r="D172" s="160"/>
      <c r="E172" s="160"/>
      <c r="F172" s="160"/>
      <c r="G172" s="160"/>
      <c r="H172" s="160"/>
      <c r="I172" s="160"/>
      <c r="J172" s="160"/>
    </row>
    <row r="173" spans="2:10" s="159" customFormat="1" x14ac:dyDescent="0.25">
      <c r="B173" s="39"/>
      <c r="C173" s="160"/>
      <c r="D173" s="160"/>
      <c r="E173" s="160"/>
      <c r="F173" s="160"/>
      <c r="G173" s="160"/>
      <c r="H173" s="160"/>
      <c r="I173" s="160"/>
      <c r="J173" s="160"/>
    </row>
    <row r="174" spans="2:10" s="159" customFormat="1" x14ac:dyDescent="0.25">
      <c r="B174" s="39"/>
      <c r="C174" s="160"/>
      <c r="D174" s="160"/>
      <c r="E174" s="160"/>
      <c r="F174" s="160"/>
      <c r="G174" s="160"/>
      <c r="H174" s="160"/>
      <c r="I174" s="160"/>
      <c r="J174" s="160"/>
    </row>
    <row r="175" spans="2:10" s="159" customFormat="1" x14ac:dyDescent="0.25">
      <c r="B175" s="39"/>
      <c r="C175" s="160"/>
      <c r="D175" s="160"/>
      <c r="E175" s="160"/>
      <c r="F175" s="160"/>
      <c r="G175" s="160"/>
      <c r="H175" s="160"/>
      <c r="I175" s="160"/>
      <c r="J175" s="160"/>
    </row>
    <row r="176" spans="2:10" s="159" customFormat="1" x14ac:dyDescent="0.25">
      <c r="B176" s="39"/>
      <c r="C176" s="160"/>
      <c r="D176" s="160"/>
      <c r="E176" s="160"/>
      <c r="F176" s="160"/>
      <c r="G176" s="160"/>
      <c r="H176" s="160"/>
      <c r="I176" s="160"/>
      <c r="J176" s="160"/>
    </row>
    <row r="177" spans="2:10" s="159" customFormat="1" x14ac:dyDescent="0.25">
      <c r="B177" s="39"/>
      <c r="C177" s="160"/>
      <c r="D177" s="160"/>
      <c r="E177" s="160"/>
      <c r="F177" s="160"/>
      <c r="G177" s="160"/>
      <c r="H177" s="160"/>
      <c r="I177" s="160"/>
      <c r="J177" s="160"/>
    </row>
    <row r="178" spans="2:10" s="159" customFormat="1" x14ac:dyDescent="0.25">
      <c r="B178" s="39"/>
      <c r="C178" s="160"/>
      <c r="D178" s="160"/>
      <c r="E178" s="160"/>
      <c r="F178" s="160"/>
      <c r="G178" s="160"/>
      <c r="H178" s="160"/>
      <c r="I178" s="160"/>
      <c r="J178" s="160"/>
    </row>
    <row r="179" spans="2:10" s="159" customFormat="1" x14ac:dyDescent="0.25">
      <c r="B179" s="39"/>
      <c r="C179" s="160"/>
      <c r="D179" s="160"/>
      <c r="E179" s="160"/>
      <c r="F179" s="160"/>
      <c r="G179" s="160"/>
      <c r="H179" s="160"/>
      <c r="I179" s="160"/>
      <c r="J179" s="160"/>
    </row>
    <row r="180" spans="2:10" s="159" customFormat="1" x14ac:dyDescent="0.25">
      <c r="B180" s="39"/>
      <c r="C180" s="160"/>
      <c r="D180" s="160"/>
      <c r="E180" s="160"/>
      <c r="F180" s="160"/>
      <c r="G180" s="160"/>
      <c r="H180" s="160"/>
      <c r="I180" s="160"/>
      <c r="J180" s="160"/>
    </row>
    <row r="181" spans="2:10" s="159" customFormat="1" x14ac:dyDescent="0.25">
      <c r="B181" s="39"/>
      <c r="C181" s="160"/>
      <c r="D181" s="160"/>
      <c r="E181" s="160"/>
      <c r="F181" s="160"/>
      <c r="G181" s="160"/>
      <c r="H181" s="160"/>
      <c r="I181" s="160"/>
      <c r="J181" s="160"/>
    </row>
    <row r="182" spans="2:10" s="159" customFormat="1" x14ac:dyDescent="0.25">
      <c r="B182" s="39"/>
      <c r="C182" s="160"/>
      <c r="D182" s="160"/>
      <c r="E182" s="160"/>
      <c r="F182" s="160"/>
      <c r="G182" s="160"/>
      <c r="H182" s="160"/>
      <c r="I182" s="160"/>
      <c r="J182" s="160"/>
    </row>
    <row r="183" spans="2:10" s="159" customFormat="1" x14ac:dyDescent="0.25">
      <c r="B183" s="39"/>
      <c r="C183" s="160"/>
      <c r="D183" s="160"/>
      <c r="E183" s="160"/>
      <c r="F183" s="160"/>
      <c r="G183" s="160"/>
      <c r="H183" s="160"/>
      <c r="I183" s="160"/>
      <c r="J183" s="160"/>
    </row>
    <row r="184" spans="2:10" s="159" customFormat="1" x14ac:dyDescent="0.25">
      <c r="B184" s="39"/>
      <c r="C184" s="160"/>
      <c r="D184" s="160"/>
      <c r="E184" s="160"/>
      <c r="F184" s="160"/>
      <c r="G184" s="160"/>
      <c r="H184" s="160"/>
      <c r="I184" s="160"/>
      <c r="J184" s="160"/>
    </row>
    <row r="185" spans="2:10" s="159" customFormat="1" x14ac:dyDescent="0.25">
      <c r="B185" s="39"/>
      <c r="C185" s="160"/>
      <c r="D185" s="160"/>
      <c r="E185" s="160"/>
      <c r="F185" s="160"/>
      <c r="G185" s="160"/>
      <c r="H185" s="160"/>
      <c r="I185" s="160"/>
      <c r="J185" s="160"/>
    </row>
    <row r="186" spans="2:10" s="159" customFormat="1" x14ac:dyDescent="0.25">
      <c r="B186" s="39"/>
      <c r="C186" s="160"/>
      <c r="D186" s="160"/>
      <c r="E186" s="160"/>
      <c r="F186" s="160"/>
      <c r="G186" s="160"/>
      <c r="H186" s="160"/>
      <c r="I186" s="160"/>
      <c r="J186" s="160"/>
    </row>
    <row r="187" spans="2:10" s="159" customFormat="1" x14ac:dyDescent="0.25">
      <c r="B187" s="39"/>
      <c r="C187" s="160"/>
      <c r="D187" s="160"/>
      <c r="E187" s="160"/>
      <c r="F187" s="160"/>
      <c r="G187" s="160"/>
      <c r="H187" s="160"/>
      <c r="I187" s="160"/>
      <c r="J187" s="160"/>
    </row>
    <row r="188" spans="2:10" s="159" customFormat="1" x14ac:dyDescent="0.25">
      <c r="B188" s="39"/>
      <c r="C188" s="160"/>
      <c r="D188" s="160"/>
      <c r="E188" s="160"/>
      <c r="F188" s="160"/>
      <c r="G188" s="160"/>
      <c r="H188" s="160"/>
      <c r="I188" s="160"/>
      <c r="J188" s="160"/>
    </row>
    <row r="189" spans="2:10" s="159" customFormat="1" x14ac:dyDescent="0.25">
      <c r="B189" s="39"/>
      <c r="C189" s="160"/>
      <c r="D189" s="160"/>
      <c r="E189" s="160"/>
      <c r="F189" s="160"/>
      <c r="G189" s="160"/>
      <c r="H189" s="160"/>
      <c r="I189" s="160"/>
      <c r="J189" s="160"/>
    </row>
    <row r="190" spans="2:10" s="159" customFormat="1" x14ac:dyDescent="0.25">
      <c r="B190" s="39"/>
      <c r="C190" s="160"/>
      <c r="D190" s="160"/>
      <c r="E190" s="160"/>
      <c r="F190" s="160"/>
      <c r="G190" s="160"/>
      <c r="H190" s="160"/>
      <c r="I190" s="160"/>
      <c r="J190" s="160"/>
    </row>
    <row r="191" spans="2:10" s="159" customFormat="1" x14ac:dyDescent="0.25">
      <c r="B191" s="39"/>
      <c r="C191" s="160"/>
      <c r="D191" s="160"/>
      <c r="E191" s="160"/>
      <c r="F191" s="160"/>
      <c r="G191" s="160"/>
      <c r="H191" s="160"/>
      <c r="I191" s="160"/>
      <c r="J191" s="160"/>
    </row>
    <row r="192" spans="2:10" s="159" customFormat="1" x14ac:dyDescent="0.25">
      <c r="B192" s="39"/>
      <c r="C192" s="160"/>
      <c r="D192" s="160"/>
      <c r="E192" s="160"/>
      <c r="F192" s="160"/>
      <c r="G192" s="160"/>
      <c r="H192" s="160"/>
      <c r="I192" s="160"/>
      <c r="J192" s="160"/>
    </row>
    <row r="193" spans="2:10" s="159" customFormat="1" x14ac:dyDescent="0.25">
      <c r="B193" s="39"/>
      <c r="C193" s="160"/>
      <c r="D193" s="160"/>
      <c r="E193" s="160"/>
      <c r="F193" s="160"/>
      <c r="G193" s="160"/>
      <c r="H193" s="160"/>
      <c r="I193" s="160"/>
      <c r="J193" s="160"/>
    </row>
    <row r="194" spans="2:10" s="159" customFormat="1" x14ac:dyDescent="0.25">
      <c r="B194" s="39"/>
      <c r="C194" s="160"/>
      <c r="D194" s="160"/>
      <c r="E194" s="160"/>
      <c r="F194" s="160"/>
      <c r="G194" s="160"/>
      <c r="H194" s="160"/>
      <c r="I194" s="160"/>
      <c r="J194" s="160"/>
    </row>
    <row r="195" spans="2:10" s="159" customFormat="1" x14ac:dyDescent="0.25">
      <c r="B195" s="39"/>
      <c r="C195" s="160"/>
      <c r="D195" s="160"/>
      <c r="E195" s="160"/>
      <c r="F195" s="160"/>
      <c r="G195" s="160"/>
      <c r="H195" s="160"/>
      <c r="I195" s="160"/>
      <c r="J195" s="160"/>
    </row>
    <row r="196" spans="2:10" s="159" customFormat="1" x14ac:dyDescent="0.25">
      <c r="B196" s="39"/>
      <c r="C196" s="160"/>
      <c r="D196" s="160"/>
      <c r="E196" s="160"/>
      <c r="F196" s="160"/>
      <c r="G196" s="160"/>
      <c r="H196" s="160"/>
      <c r="I196" s="160"/>
      <c r="J196" s="160"/>
    </row>
    <row r="197" spans="2:10" s="159" customFormat="1" x14ac:dyDescent="0.25">
      <c r="B197" s="39"/>
      <c r="C197" s="160"/>
      <c r="D197" s="160"/>
      <c r="E197" s="160"/>
      <c r="F197" s="160"/>
      <c r="G197" s="160"/>
      <c r="H197" s="160"/>
      <c r="I197" s="160"/>
      <c r="J197" s="160"/>
    </row>
    <row r="198" spans="2:10" s="159" customFormat="1" x14ac:dyDescent="0.25">
      <c r="B198" s="39"/>
      <c r="C198" s="160"/>
      <c r="D198" s="160"/>
      <c r="E198" s="160"/>
      <c r="F198" s="160"/>
      <c r="G198" s="160"/>
      <c r="H198" s="160"/>
      <c r="I198" s="160"/>
      <c r="J198" s="160"/>
    </row>
    <row r="199" spans="2:10" s="159" customFormat="1" x14ac:dyDescent="0.25">
      <c r="B199" s="39"/>
      <c r="C199" s="160"/>
      <c r="D199" s="160"/>
      <c r="E199" s="160"/>
      <c r="F199" s="160"/>
      <c r="G199" s="160"/>
      <c r="H199" s="160"/>
      <c r="I199" s="160"/>
      <c r="J199" s="160"/>
    </row>
    <row r="200" spans="2:10" s="159" customFormat="1" x14ac:dyDescent="0.25">
      <c r="B200" s="39"/>
      <c r="C200" s="160"/>
      <c r="D200" s="160"/>
      <c r="E200" s="160"/>
      <c r="F200" s="160"/>
      <c r="G200" s="160"/>
      <c r="H200" s="160"/>
      <c r="I200" s="160"/>
      <c r="J200" s="160"/>
    </row>
    <row r="201" spans="2:10" s="159" customFormat="1" x14ac:dyDescent="0.25">
      <c r="B201" s="39"/>
      <c r="C201" s="160"/>
      <c r="D201" s="160"/>
      <c r="E201" s="160"/>
      <c r="F201" s="160"/>
      <c r="G201" s="160"/>
      <c r="H201" s="160"/>
      <c r="I201" s="160"/>
      <c r="J201" s="160"/>
    </row>
    <row r="202" spans="2:10" s="159" customFormat="1" x14ac:dyDescent="0.25">
      <c r="B202" s="39"/>
      <c r="C202" s="160"/>
      <c r="D202" s="160"/>
      <c r="E202" s="160"/>
      <c r="F202" s="160"/>
      <c r="G202" s="160"/>
      <c r="H202" s="160"/>
      <c r="I202" s="160"/>
      <c r="J202" s="160"/>
    </row>
    <row r="203" spans="2:10" s="159" customFormat="1" x14ac:dyDescent="0.25">
      <c r="B203" s="39"/>
      <c r="C203" s="160"/>
      <c r="D203" s="160"/>
      <c r="E203" s="160"/>
      <c r="F203" s="160"/>
      <c r="G203" s="160"/>
      <c r="H203" s="160"/>
      <c r="I203" s="160"/>
      <c r="J203" s="160"/>
    </row>
    <row r="204" spans="2:10" s="159" customFormat="1" x14ac:dyDescent="0.25">
      <c r="B204" s="39"/>
      <c r="C204" s="160"/>
      <c r="D204" s="160"/>
      <c r="E204" s="160"/>
      <c r="F204" s="160"/>
      <c r="G204" s="160"/>
      <c r="H204" s="160"/>
      <c r="I204" s="160"/>
      <c r="J204" s="160"/>
    </row>
    <row r="205" spans="2:10" s="159" customFormat="1" x14ac:dyDescent="0.25">
      <c r="B205" s="39"/>
      <c r="C205" s="160"/>
      <c r="D205" s="160"/>
      <c r="E205" s="160"/>
      <c r="F205" s="160"/>
      <c r="G205" s="160"/>
      <c r="H205" s="160"/>
      <c r="I205" s="160"/>
      <c r="J205" s="160"/>
    </row>
    <row r="206" spans="2:10" s="159" customFormat="1" x14ac:dyDescent="0.25">
      <c r="B206" s="39"/>
      <c r="C206" s="160"/>
      <c r="D206" s="160"/>
      <c r="E206" s="160"/>
      <c r="F206" s="160"/>
      <c r="G206" s="160"/>
      <c r="H206" s="160"/>
      <c r="I206" s="160"/>
      <c r="J206" s="160"/>
    </row>
    <row r="207" spans="2:10" s="159" customFormat="1" x14ac:dyDescent="0.25">
      <c r="B207" s="39"/>
      <c r="C207" s="160"/>
      <c r="D207" s="160"/>
      <c r="E207" s="160"/>
      <c r="F207" s="160"/>
      <c r="G207" s="160"/>
      <c r="H207" s="160"/>
      <c r="I207" s="160"/>
      <c r="J207" s="160"/>
    </row>
    <row r="208" spans="2:10" s="159" customFormat="1" x14ac:dyDescent="0.25">
      <c r="B208" s="39"/>
      <c r="C208" s="160"/>
      <c r="D208" s="160"/>
      <c r="E208" s="160"/>
      <c r="F208" s="160"/>
      <c r="G208" s="160"/>
      <c r="H208" s="160"/>
      <c r="I208" s="160"/>
      <c r="J208" s="160"/>
    </row>
    <row r="209" spans="2:10" s="159" customFormat="1" x14ac:dyDescent="0.25">
      <c r="B209" s="39"/>
      <c r="C209" s="160"/>
      <c r="D209" s="160"/>
      <c r="E209" s="160"/>
      <c r="F209" s="160"/>
      <c r="G209" s="160"/>
      <c r="H209" s="160"/>
      <c r="I209" s="160"/>
      <c r="J209" s="160"/>
    </row>
    <row r="210" spans="2:10" s="159" customFormat="1" x14ac:dyDescent="0.25">
      <c r="B210" s="39"/>
      <c r="C210" s="160"/>
      <c r="D210" s="160"/>
      <c r="E210" s="160"/>
      <c r="F210" s="160"/>
      <c r="G210" s="160"/>
      <c r="H210" s="160"/>
      <c r="I210" s="160"/>
      <c r="J210" s="160"/>
    </row>
    <row r="211" spans="2:10" s="159" customFormat="1" x14ac:dyDescent="0.25">
      <c r="B211" s="39"/>
      <c r="C211" s="160"/>
      <c r="D211" s="160"/>
      <c r="E211" s="160"/>
      <c r="F211" s="160"/>
      <c r="G211" s="160"/>
      <c r="H211" s="160"/>
      <c r="I211" s="160"/>
      <c r="J211" s="160"/>
    </row>
    <row r="212" spans="2:10" s="159" customFormat="1" x14ac:dyDescent="0.25">
      <c r="B212" s="39"/>
      <c r="C212" s="160"/>
      <c r="D212" s="160"/>
      <c r="E212" s="160"/>
      <c r="F212" s="160"/>
      <c r="G212" s="160"/>
      <c r="H212" s="160"/>
      <c r="I212" s="160"/>
      <c r="J212" s="160"/>
    </row>
    <row r="213" spans="2:10" s="159" customFormat="1" x14ac:dyDescent="0.25">
      <c r="B213" s="39"/>
      <c r="C213" s="160"/>
      <c r="D213" s="160"/>
      <c r="E213" s="160"/>
      <c r="F213" s="160"/>
      <c r="G213" s="160"/>
      <c r="H213" s="160"/>
      <c r="I213" s="160"/>
      <c r="J213" s="160"/>
    </row>
    <row r="214" spans="2:10" s="159" customFormat="1" x14ac:dyDescent="0.25">
      <c r="B214" s="39"/>
      <c r="C214" s="160"/>
      <c r="D214" s="160"/>
      <c r="E214" s="160"/>
      <c r="F214" s="160"/>
      <c r="G214" s="160"/>
      <c r="H214" s="160"/>
      <c r="I214" s="160"/>
      <c r="J214" s="160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B8F8158E-EAB4-4FBD-A82A-EE096289BA89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B8:J26</xm:sqref>
        </x14:conditionalFormatting>
      </x14:conditionalFormattings>
    </ext>
  </extLst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J214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9" customWidth="1"/>
    <col min="3" max="3" width="10.7109375" style="39" customWidth="1"/>
    <col min="4" max="4" width="11.140625" style="39" customWidth="1"/>
    <col min="5" max="6" width="10.7109375" style="39" customWidth="1"/>
    <col min="7" max="7" width="11.140625" style="39" customWidth="1"/>
    <col min="8" max="8" width="10.7109375" style="39" customWidth="1"/>
    <col min="9" max="9" width="12.85546875" style="39" customWidth="1"/>
    <col min="10" max="10" width="11.140625" style="39" customWidth="1"/>
  </cols>
  <sheetData>
    <row r="1" spans="1:10" ht="30" customHeight="1" x14ac:dyDescent="0.25">
      <c r="A1" s="489"/>
      <c r="B1" s="56"/>
    </row>
    <row r="3" spans="1:10" s="4" customFormat="1" ht="41.25" customHeight="1" x14ac:dyDescent="0.25">
      <c r="B3" s="468" t="s">
        <v>207</v>
      </c>
      <c r="C3" s="468"/>
      <c r="D3" s="468"/>
      <c r="E3" s="468"/>
      <c r="F3" s="468"/>
      <c r="G3" s="468"/>
      <c r="H3" s="468"/>
      <c r="I3" s="468"/>
      <c r="J3" s="468"/>
    </row>
    <row r="4" spans="1:10" s="4" customFormat="1" ht="20.25" customHeight="1" thickBot="1" x14ac:dyDescent="0.3">
      <c r="B4" s="436">
        <v>2017</v>
      </c>
      <c r="C4" s="436"/>
      <c r="D4" s="436"/>
      <c r="E4" s="436"/>
      <c r="F4" s="436"/>
      <c r="G4" s="436"/>
      <c r="H4" s="436"/>
      <c r="I4" s="436"/>
      <c r="J4" s="436"/>
    </row>
    <row r="5" spans="1:10" s="4" customFormat="1" ht="6" customHeight="1" thickBot="1" x14ac:dyDescent="0.3">
      <c r="B5" s="112"/>
      <c r="C5" s="73"/>
      <c r="D5" s="224"/>
      <c r="E5" s="224"/>
      <c r="F5" s="224"/>
      <c r="G5" s="224"/>
      <c r="H5" s="224"/>
      <c r="I5" s="224"/>
      <c r="J5" s="224"/>
    </row>
    <row r="6" spans="1:10" s="4" customFormat="1" ht="30.75" thickBot="1" x14ac:dyDescent="0.3">
      <c r="B6" s="437" t="s">
        <v>152</v>
      </c>
      <c r="C6" s="438" t="s">
        <v>141</v>
      </c>
      <c r="D6" s="469" t="s">
        <v>140</v>
      </c>
      <c r="E6" s="469" t="s">
        <v>138</v>
      </c>
      <c r="F6" s="469" t="s">
        <v>137</v>
      </c>
      <c r="G6" s="469" t="s">
        <v>136</v>
      </c>
      <c r="H6" s="470" t="s">
        <v>130</v>
      </c>
      <c r="I6" s="471" t="s">
        <v>133</v>
      </c>
      <c r="J6" s="471" t="s">
        <v>51</v>
      </c>
    </row>
    <row r="7" spans="1:10" ht="15.75" x14ac:dyDescent="0.25">
      <c r="B7" s="444" t="s">
        <v>113</v>
      </c>
      <c r="C7" s="472">
        <v>1</v>
      </c>
      <c r="D7" s="473">
        <v>1</v>
      </c>
      <c r="E7" s="473">
        <v>1</v>
      </c>
      <c r="F7" s="473">
        <v>1</v>
      </c>
      <c r="G7" s="473">
        <v>1</v>
      </c>
      <c r="H7" s="474">
        <v>1</v>
      </c>
      <c r="I7" s="475">
        <v>1</v>
      </c>
      <c r="J7" s="475">
        <v>1</v>
      </c>
    </row>
    <row r="8" spans="1:10" s="155" customFormat="1" x14ac:dyDescent="0.25">
      <c r="B8" s="451" t="s">
        <v>53</v>
      </c>
      <c r="C8" s="480">
        <v>0.43907977187918046</v>
      </c>
      <c r="D8" s="481">
        <v>0.42292149537807106</v>
      </c>
      <c r="E8" s="481">
        <v>0.25908018516177511</v>
      </c>
      <c r="F8" s="481">
        <v>0.2335616013677613</v>
      </c>
      <c r="G8" s="481">
        <v>0.19329890358399715</v>
      </c>
      <c r="H8" s="482">
        <v>0.24369961478480001</v>
      </c>
      <c r="I8" s="483">
        <v>0.14872946465323469</v>
      </c>
      <c r="J8" s="483">
        <v>0.21279680900245038</v>
      </c>
    </row>
    <row r="9" spans="1:10" s="155" customFormat="1" x14ac:dyDescent="0.25">
      <c r="B9" s="411" t="s">
        <v>58</v>
      </c>
      <c r="C9" s="480">
        <v>1.0525945222840245E-2</v>
      </c>
      <c r="D9" s="481">
        <v>2.1034548577972895E-2</v>
      </c>
      <c r="E9" s="481">
        <v>2.6108151180413416E-2</v>
      </c>
      <c r="F9" s="481">
        <v>3.2038876363682738E-2</v>
      </c>
      <c r="G9" s="481">
        <v>2.1135864110480112E-2</v>
      </c>
      <c r="H9" s="482">
        <v>2.8327597421919402E-2</v>
      </c>
      <c r="I9" s="483">
        <v>3.2608719077102777E-2</v>
      </c>
      <c r="J9" s="483">
        <v>2.9720652722531913E-2</v>
      </c>
    </row>
    <row r="10" spans="1:10" s="155" customFormat="1" x14ac:dyDescent="0.25">
      <c r="B10" s="411" t="s">
        <v>59</v>
      </c>
      <c r="C10" s="480">
        <v>8.1320847708230663E-3</v>
      </c>
      <c r="D10" s="481">
        <v>1.7669675237913452E-2</v>
      </c>
      <c r="E10" s="481">
        <v>1.409308938643501E-2</v>
      </c>
      <c r="F10" s="481">
        <v>3.9041705198715436E-2</v>
      </c>
      <c r="G10" s="481">
        <v>4.5871923873410325E-2</v>
      </c>
      <c r="H10" s="482">
        <v>3.4119988700562036E-2</v>
      </c>
      <c r="I10" s="483">
        <v>1.3397677240273525E-2</v>
      </c>
      <c r="J10" s="483">
        <v>2.7377053520070926E-2</v>
      </c>
    </row>
    <row r="11" spans="1:10" s="155" customFormat="1" x14ac:dyDescent="0.25">
      <c r="B11" s="411" t="s">
        <v>60</v>
      </c>
      <c r="C11" s="480">
        <v>7.2185453777370984E-2</v>
      </c>
      <c r="D11" s="481">
        <v>9.3943773348239848E-2</v>
      </c>
      <c r="E11" s="481">
        <v>0.13542973127680094</v>
      </c>
      <c r="F11" s="481">
        <v>0.13721367004957166</v>
      </c>
      <c r="G11" s="481">
        <v>0.11095336102958926</v>
      </c>
      <c r="H11" s="482">
        <v>0.12956801479425953</v>
      </c>
      <c r="I11" s="483">
        <v>7.058362085871854E-2</v>
      </c>
      <c r="J11" s="483">
        <v>0.11037479179256413</v>
      </c>
    </row>
    <row r="12" spans="1:10" s="155" customFormat="1" x14ac:dyDescent="0.25">
      <c r="B12" s="411" t="s">
        <v>61</v>
      </c>
      <c r="C12" s="480">
        <v>5.5903682320636486E-2</v>
      </c>
      <c r="D12" s="481">
        <v>4.8406184386333269E-2</v>
      </c>
      <c r="E12" s="481">
        <v>3.6833500702381845E-2</v>
      </c>
      <c r="F12" s="481">
        <v>3.6527722627294278E-2</v>
      </c>
      <c r="G12" s="481">
        <v>2.5507870564470025E-2</v>
      </c>
      <c r="H12" s="482">
        <v>3.5632470967227214E-2</v>
      </c>
      <c r="I12" s="483">
        <v>2.6095487880831953E-2</v>
      </c>
      <c r="J12" s="483">
        <v>3.2529184980418291E-2</v>
      </c>
    </row>
    <row r="13" spans="1:10" s="155" customFormat="1" x14ac:dyDescent="0.25">
      <c r="B13" s="411" t="s">
        <v>62</v>
      </c>
      <c r="C13" s="480">
        <v>0.25565021474336408</v>
      </c>
      <c r="D13" s="481">
        <v>0.12893954680555178</v>
      </c>
      <c r="E13" s="481">
        <v>0.29197068887395905</v>
      </c>
      <c r="F13" s="481">
        <v>0.32159188700842228</v>
      </c>
      <c r="G13" s="481">
        <v>0.38549726213616903</v>
      </c>
      <c r="H13" s="482">
        <v>0.31647599947920713</v>
      </c>
      <c r="I13" s="483">
        <v>0.45631410056097083</v>
      </c>
      <c r="J13" s="483">
        <v>0.36197860922253972</v>
      </c>
    </row>
    <row r="14" spans="1:10" s="155" customFormat="1" x14ac:dyDescent="0.25">
      <c r="B14" s="411" t="s">
        <v>63</v>
      </c>
      <c r="C14" s="480">
        <v>3.1507428008167287E-3</v>
      </c>
      <c r="D14" s="481">
        <v>2.0783682818422272E-2</v>
      </c>
      <c r="E14" s="481">
        <v>1.8690885228391282E-2</v>
      </c>
      <c r="F14" s="481">
        <v>1.311826623589925E-2</v>
      </c>
      <c r="G14" s="481">
        <v>1.7904104890040781E-2</v>
      </c>
      <c r="H14" s="482">
        <v>1.5139115883948432E-2</v>
      </c>
      <c r="I14" s="483">
        <v>2.5417172215673134E-2</v>
      </c>
      <c r="J14" s="483">
        <v>1.8483543350887536E-2</v>
      </c>
    </row>
    <row r="15" spans="1:10" s="155" customFormat="1" x14ac:dyDescent="0.25">
      <c r="B15" s="411" t="s">
        <v>64</v>
      </c>
      <c r="C15" s="480">
        <v>3.9357882137576565E-2</v>
      </c>
      <c r="D15" s="481">
        <v>3.7564420690971559E-2</v>
      </c>
      <c r="E15" s="481">
        <v>3.9804952324677963E-2</v>
      </c>
      <c r="F15" s="481">
        <v>2.6895260107269704E-2</v>
      </c>
      <c r="G15" s="481">
        <v>1.6034925232813711E-2</v>
      </c>
      <c r="H15" s="482">
        <v>2.8172451045081068E-2</v>
      </c>
      <c r="I15" s="483">
        <v>2.3169409741453439E-2</v>
      </c>
      <c r="J15" s="483">
        <v>2.6544486747742436E-2</v>
      </c>
    </row>
    <row r="16" spans="1:10" s="155" customFormat="1" x14ac:dyDescent="0.25">
      <c r="B16" s="411" t="s">
        <v>66</v>
      </c>
      <c r="C16" s="480">
        <v>5.2277687812433997E-3</v>
      </c>
      <c r="D16" s="481">
        <v>2.6291822321598997E-2</v>
      </c>
      <c r="E16" s="481">
        <v>2.5342562067403089E-2</v>
      </c>
      <c r="F16" s="481">
        <v>2.379862458725085E-2</v>
      </c>
      <c r="G16" s="481">
        <v>1.8167727509496766E-2</v>
      </c>
      <c r="H16" s="482">
        <v>2.3004283547285471E-2</v>
      </c>
      <c r="I16" s="483">
        <v>3.6164623278888489E-2</v>
      </c>
      <c r="J16" s="483">
        <v>2.7286591432363724E-2</v>
      </c>
    </row>
    <row r="17" spans="2:10" s="155" customFormat="1" x14ac:dyDescent="0.25">
      <c r="B17" s="411" t="s">
        <v>67</v>
      </c>
      <c r="C17" s="480">
        <v>3.2739562064352601E-3</v>
      </c>
      <c r="D17" s="481">
        <v>1.5526409074796172E-2</v>
      </c>
      <c r="E17" s="481">
        <v>9.8006769569040086E-3</v>
      </c>
      <c r="F17" s="481">
        <v>8.0102687635137011E-3</v>
      </c>
      <c r="G17" s="481">
        <v>8.629670567010965E-3</v>
      </c>
      <c r="H17" s="482">
        <v>8.7274384813430632E-3</v>
      </c>
      <c r="I17" s="483">
        <v>2.2058459065077356E-2</v>
      </c>
      <c r="J17" s="483">
        <v>1.3065285051122475E-2</v>
      </c>
    </row>
    <row r="18" spans="2:10" s="155" customFormat="1" x14ac:dyDescent="0.25">
      <c r="B18" s="411" t="s">
        <v>68</v>
      </c>
      <c r="C18" s="480">
        <v>2.9043159895796662E-3</v>
      </c>
      <c r="D18" s="481">
        <v>3.5513865786818644E-2</v>
      </c>
      <c r="E18" s="481">
        <v>1.501066001167559E-2</v>
      </c>
      <c r="F18" s="481">
        <v>1.19512013864062E-2</v>
      </c>
      <c r="G18" s="481">
        <v>7.6752296375347789E-3</v>
      </c>
      <c r="H18" s="482">
        <v>1.2800485657536073E-2</v>
      </c>
      <c r="I18" s="483">
        <v>2.1750819474286504E-2</v>
      </c>
      <c r="J18" s="483">
        <v>1.5712878943669292E-2</v>
      </c>
    </row>
    <row r="19" spans="2:10" s="155" customFormat="1" x14ac:dyDescent="0.25">
      <c r="B19" s="411" t="s">
        <v>69</v>
      </c>
      <c r="C19" s="480">
        <v>3.9076251496162782E-3</v>
      </c>
      <c r="D19" s="481">
        <v>7.5641480107981347E-3</v>
      </c>
      <c r="E19" s="481">
        <v>1.3851623432424333E-2</v>
      </c>
      <c r="F19" s="481">
        <v>1.1184737922703721E-2</v>
      </c>
      <c r="G19" s="481">
        <v>9.0600424337132033E-3</v>
      </c>
      <c r="H19" s="482">
        <v>1.1045018696827608E-2</v>
      </c>
      <c r="I19" s="483">
        <v>3.1119549499264036E-2</v>
      </c>
      <c r="J19" s="483">
        <v>1.7577169332580887E-2</v>
      </c>
    </row>
    <row r="20" spans="2:10" s="155" customFormat="1" x14ac:dyDescent="0.25">
      <c r="B20" s="411" t="s">
        <v>70</v>
      </c>
      <c r="C20" s="480">
        <v>7.2343871013166236E-3</v>
      </c>
      <c r="D20" s="481">
        <v>1.4724729364927877E-2</v>
      </c>
      <c r="E20" s="481">
        <v>7.4527756511413527E-3</v>
      </c>
      <c r="F20" s="481">
        <v>1.0160587947395014E-2</v>
      </c>
      <c r="G20" s="481">
        <v>2.5464992186606701E-2</v>
      </c>
      <c r="H20" s="482">
        <v>1.2343882334077187E-2</v>
      </c>
      <c r="I20" s="483">
        <v>5.0402248193492909E-3</v>
      </c>
      <c r="J20" s="483">
        <v>9.967309175397749E-3</v>
      </c>
    </row>
    <row r="21" spans="2:10" s="155" customFormat="1" x14ac:dyDescent="0.25">
      <c r="B21" s="411" t="s">
        <v>71</v>
      </c>
      <c r="C21" s="480">
        <v>3.6611983383792158E-3</v>
      </c>
      <c r="D21" s="481">
        <v>7.4605295448967905E-3</v>
      </c>
      <c r="E21" s="481">
        <v>5.4187800855925788E-3</v>
      </c>
      <c r="F21" s="481">
        <v>7.5230389770637018E-3</v>
      </c>
      <c r="G21" s="481">
        <v>1.0038304684224569E-2</v>
      </c>
      <c r="H21" s="482">
        <v>7.4896458634519571E-3</v>
      </c>
      <c r="I21" s="483">
        <v>3.8355275776534047E-3</v>
      </c>
      <c r="J21" s="483">
        <v>6.3006142831572038E-3</v>
      </c>
    </row>
    <row r="22" spans="2:10" s="155" customFormat="1" x14ac:dyDescent="0.25">
      <c r="B22" s="411" t="s">
        <v>72</v>
      </c>
      <c r="C22" s="480">
        <v>1.4134337815954376E-2</v>
      </c>
      <c r="D22" s="481">
        <v>1.2112453303520301E-2</v>
      </c>
      <c r="E22" s="481">
        <v>1.6842960486227208E-2</v>
      </c>
      <c r="F22" s="481">
        <v>1.1107783759681383E-2</v>
      </c>
      <c r="G22" s="481">
        <v>2.127243968441514E-2</v>
      </c>
      <c r="H22" s="482">
        <v>1.3913017716572778E-2</v>
      </c>
      <c r="I22" s="483">
        <v>1.8646407351454796E-2</v>
      </c>
      <c r="J22" s="483">
        <v>1.5453238726819748E-2</v>
      </c>
    </row>
    <row r="23" spans="2:10" s="155" customFormat="1" x14ac:dyDescent="0.25">
      <c r="B23" s="411" t="s">
        <v>147</v>
      </c>
      <c r="C23" s="480">
        <v>1.2761388439062171E-2</v>
      </c>
      <c r="D23" s="481">
        <v>2.2730619256673846E-2</v>
      </c>
      <c r="E23" s="481">
        <v>2.5998781307126229E-2</v>
      </c>
      <c r="F23" s="481">
        <v>3.3090729837679488E-2</v>
      </c>
      <c r="G23" s="481">
        <v>1.4627879203669118E-2</v>
      </c>
      <c r="H23" s="482">
        <v>2.7978063289846436E-2</v>
      </c>
      <c r="I23" s="483">
        <v>2.4799737940635797E-2</v>
      </c>
      <c r="J23" s="483">
        <v>2.6943852320992445E-2</v>
      </c>
    </row>
    <row r="24" spans="2:10" s="155" customFormat="1" x14ac:dyDescent="0.25">
      <c r="B24" s="411" t="s">
        <v>148</v>
      </c>
      <c r="C24" s="480">
        <v>2.2988101105400269E-2</v>
      </c>
      <c r="D24" s="481">
        <v>3.5813813977585693E-2</v>
      </c>
      <c r="E24" s="481">
        <v>4.0813427779663736E-2</v>
      </c>
      <c r="F24" s="481">
        <v>2.6919445701362441E-2</v>
      </c>
      <c r="G24" s="481">
        <v>2.5881071260687831E-2</v>
      </c>
      <c r="H24" s="482">
        <v>2.9657386383865402E-2</v>
      </c>
      <c r="I24" s="483">
        <v>2.7803938217780814E-2</v>
      </c>
      <c r="J24" s="483">
        <v>2.905428373924689E-2</v>
      </c>
    </row>
    <row r="25" spans="2:10" s="155" customFormat="1" x14ac:dyDescent="0.25">
      <c r="B25" s="411" t="s">
        <v>149</v>
      </c>
      <c r="C25" s="480">
        <v>6.3718932619869044E-3</v>
      </c>
      <c r="D25" s="481">
        <v>5.4863250893027564E-3</v>
      </c>
      <c r="E25" s="481">
        <v>2.9884962778733383E-3</v>
      </c>
      <c r="F25" s="481">
        <v>2.4893572392540109E-3</v>
      </c>
      <c r="G25" s="481">
        <v>1.242837722808756E-2</v>
      </c>
      <c r="H25" s="482">
        <v>4.4072485842568268E-3</v>
      </c>
      <c r="I25" s="483">
        <v>2.2337543667581145E-3</v>
      </c>
      <c r="J25" s="483">
        <v>3.7000045756986222E-3</v>
      </c>
    </row>
    <row r="26" spans="2:10" s="155" customFormat="1" x14ac:dyDescent="0.25">
      <c r="B26" s="411" t="s">
        <v>150</v>
      </c>
      <c r="C26" s="480">
        <v>1.4697599098781948E-2</v>
      </c>
      <c r="D26" s="481">
        <v>9.9582799334660375E-3</v>
      </c>
      <c r="E26" s="481">
        <v>5.5863858654352852E-3</v>
      </c>
      <c r="F26" s="481">
        <v>2.2615729167078922E-3</v>
      </c>
      <c r="G26" s="481">
        <v>5.051708147527029E-3</v>
      </c>
      <c r="H26" s="482">
        <v>3.8768402842115301E-3</v>
      </c>
      <c r="I26" s="483">
        <v>2.5112226491701812E-3</v>
      </c>
      <c r="J26" s="483">
        <v>3.4324752232932163E-3</v>
      </c>
    </row>
    <row r="27" spans="2:10" s="155" customFormat="1" ht="15.75" thickBot="1" x14ac:dyDescent="0.3">
      <c r="B27" s="411" t="s">
        <v>151</v>
      </c>
      <c r="C27" s="480">
        <v>1.8851651059635287E-2</v>
      </c>
      <c r="D27" s="481">
        <v>1.555367709213863E-2</v>
      </c>
      <c r="E27" s="481">
        <v>8.8816859436986612E-3</v>
      </c>
      <c r="F27" s="481">
        <v>1.1513662002364911E-2</v>
      </c>
      <c r="G27" s="481">
        <v>2.549834203605595E-2</v>
      </c>
      <c r="H27" s="482">
        <v>1.3621436083720831E-2</v>
      </c>
      <c r="I27" s="483">
        <v>7.7200835314223401E-3</v>
      </c>
      <c r="J27" s="483">
        <v>1.1701165856452445E-2</v>
      </c>
    </row>
    <row r="28" spans="2:10" s="155" customFormat="1" ht="15.75" thickBot="1" x14ac:dyDescent="0.3">
      <c r="B28" s="484" t="s">
        <v>57</v>
      </c>
      <c r="C28" s="485">
        <v>0.56092022812081954</v>
      </c>
      <c r="D28" s="486">
        <v>0.57707850462192889</v>
      </c>
      <c r="E28" s="486">
        <v>0.74091981483822489</v>
      </c>
      <c r="F28" s="486">
        <v>0.76643839863223873</v>
      </c>
      <c r="G28" s="486">
        <v>0.80670109641600285</v>
      </c>
      <c r="H28" s="487">
        <v>0.75630038521519993</v>
      </c>
      <c r="I28" s="488">
        <v>0.85127053534676533</v>
      </c>
      <c r="J28" s="488">
        <v>0.78720319099754965</v>
      </c>
    </row>
    <row r="29" spans="2:10" s="155" customFormat="1" ht="6" customHeight="1" x14ac:dyDescent="0.25">
      <c r="B29" s="152"/>
      <c r="C29" s="153"/>
      <c r="D29" s="153"/>
      <c r="E29" s="153"/>
      <c r="F29" s="153"/>
      <c r="G29" s="153"/>
      <c r="H29" s="153"/>
      <c r="I29" s="153"/>
      <c r="J29" s="153"/>
    </row>
    <row r="30" spans="2:10" s="155" customFormat="1" x14ac:dyDescent="0.25">
      <c r="B30" s="362" t="s">
        <v>112</v>
      </c>
      <c r="C30" s="362"/>
      <c r="D30" s="362"/>
      <c r="E30" s="362"/>
      <c r="F30" s="362"/>
      <c r="G30" s="362"/>
      <c r="H30" s="362"/>
      <c r="I30" s="362"/>
      <c r="J30" s="362"/>
    </row>
    <row r="31" spans="2:10" s="155" customFormat="1" x14ac:dyDescent="0.25">
      <c r="B31" s="153"/>
      <c r="C31" s="153"/>
      <c r="D31" s="153"/>
      <c r="E31" s="153"/>
      <c r="F31" s="153"/>
      <c r="G31" s="153"/>
      <c r="H31" s="153"/>
      <c r="I31" s="153"/>
      <c r="J31" s="153"/>
    </row>
    <row r="32" spans="2:10" s="155" customFormat="1" ht="15.75" x14ac:dyDescent="0.25">
      <c r="B32" s="73"/>
      <c r="C32" s="69"/>
      <c r="D32" s="69"/>
      <c r="E32" s="69"/>
      <c r="F32" s="69"/>
      <c r="G32" s="69"/>
      <c r="H32" s="69"/>
      <c r="I32" s="69"/>
      <c r="J32" s="69"/>
    </row>
    <row r="33" spans="2:10" s="159" customFormat="1" x14ac:dyDescent="0.25">
      <c r="B33" s="39"/>
      <c r="C33" s="158"/>
      <c r="D33" s="158"/>
      <c r="E33" s="158"/>
      <c r="F33" s="158"/>
      <c r="G33" s="158"/>
      <c r="H33" s="158"/>
      <c r="I33" s="158"/>
      <c r="J33" s="158"/>
    </row>
    <row r="34" spans="2:10" s="159" customFormat="1" x14ac:dyDescent="0.25">
      <c r="B34" s="39"/>
      <c r="C34" s="158"/>
      <c r="D34" s="158"/>
      <c r="E34" s="158"/>
      <c r="F34" s="158"/>
      <c r="G34" s="158"/>
      <c r="H34" s="158"/>
      <c r="I34" s="158"/>
      <c r="J34" s="158"/>
    </row>
    <row r="35" spans="2:10" s="159" customFormat="1" x14ac:dyDescent="0.25">
      <c r="B35" s="39"/>
      <c r="C35" s="158"/>
      <c r="D35" s="158"/>
      <c r="E35" s="158"/>
      <c r="F35" s="158"/>
      <c r="G35" s="158"/>
      <c r="H35" s="158"/>
      <c r="I35" s="158"/>
      <c r="J35" s="158"/>
    </row>
    <row r="36" spans="2:10" s="159" customFormat="1" x14ac:dyDescent="0.25">
      <c r="B36" s="39"/>
      <c r="C36" s="158"/>
      <c r="D36" s="158"/>
      <c r="E36" s="158"/>
      <c r="F36" s="158"/>
      <c r="G36" s="158"/>
      <c r="H36" s="158"/>
      <c r="I36" s="158"/>
      <c r="J36" s="158"/>
    </row>
    <row r="37" spans="2:10" s="159" customFormat="1" x14ac:dyDescent="0.25">
      <c r="B37" s="39"/>
      <c r="C37" s="158"/>
      <c r="D37" s="158"/>
      <c r="E37" s="158"/>
      <c r="F37" s="158"/>
      <c r="G37" s="158"/>
      <c r="H37" s="158"/>
      <c r="I37" s="158"/>
      <c r="J37" s="158"/>
    </row>
    <row r="38" spans="2:10" s="159" customFormat="1" x14ac:dyDescent="0.25">
      <c r="B38" s="39"/>
      <c r="C38" s="158"/>
      <c r="D38" s="158"/>
      <c r="E38" s="158"/>
      <c r="F38" s="158"/>
      <c r="G38" s="158"/>
      <c r="H38" s="158"/>
      <c r="I38" s="158"/>
      <c r="J38" s="158"/>
    </row>
    <row r="39" spans="2:10" s="159" customFormat="1" x14ac:dyDescent="0.25">
      <c r="B39" s="39"/>
      <c r="C39" s="158"/>
      <c r="D39" s="158"/>
      <c r="E39" s="158"/>
      <c r="F39" s="158"/>
      <c r="G39" s="158"/>
      <c r="H39" s="158"/>
      <c r="I39" s="158"/>
      <c r="J39" s="158"/>
    </row>
    <row r="40" spans="2:10" s="159" customFormat="1" x14ac:dyDescent="0.25">
      <c r="B40" s="39"/>
      <c r="C40" s="158"/>
      <c r="D40" s="158"/>
      <c r="E40" s="158"/>
      <c r="F40" s="158"/>
      <c r="G40" s="158"/>
      <c r="H40" s="158"/>
      <c r="I40" s="158"/>
      <c r="J40" s="158"/>
    </row>
    <row r="41" spans="2:10" s="159" customFormat="1" x14ac:dyDescent="0.25">
      <c r="B41" s="39"/>
      <c r="C41" s="158"/>
      <c r="D41" s="158"/>
      <c r="E41" s="158"/>
      <c r="F41" s="158"/>
      <c r="G41" s="158"/>
      <c r="H41" s="158"/>
      <c r="I41" s="158"/>
      <c r="J41" s="158"/>
    </row>
    <row r="42" spans="2:10" s="159" customFormat="1" x14ac:dyDescent="0.25">
      <c r="B42" s="39"/>
      <c r="C42" s="158"/>
      <c r="D42" s="158"/>
      <c r="E42" s="158"/>
      <c r="F42" s="158"/>
      <c r="G42" s="158"/>
      <c r="H42" s="158"/>
      <c r="I42" s="158"/>
      <c r="J42" s="158"/>
    </row>
    <row r="43" spans="2:10" s="159" customFormat="1" x14ac:dyDescent="0.25">
      <c r="B43" s="39"/>
      <c r="C43" s="158"/>
      <c r="D43" s="158"/>
      <c r="E43" s="158"/>
      <c r="F43" s="158"/>
      <c r="G43" s="158"/>
      <c r="H43" s="158"/>
      <c r="I43" s="158"/>
      <c r="J43" s="158"/>
    </row>
    <row r="44" spans="2:10" s="159" customFormat="1" x14ac:dyDescent="0.25">
      <c r="B44" s="39"/>
      <c r="C44" s="158"/>
      <c r="D44" s="158"/>
      <c r="E44" s="158"/>
      <c r="F44" s="158"/>
      <c r="G44" s="158"/>
      <c r="H44" s="158"/>
      <c r="I44" s="158"/>
      <c r="J44" s="158"/>
    </row>
    <row r="45" spans="2:10" s="159" customFormat="1" ht="15.75" x14ac:dyDescent="0.25">
      <c r="B45" s="39"/>
      <c r="C45" s="69"/>
      <c r="D45" s="69"/>
      <c r="E45" s="69"/>
      <c r="F45" s="69"/>
      <c r="G45" s="69"/>
      <c r="H45" s="69"/>
      <c r="I45" s="69"/>
      <c r="J45" s="69"/>
    </row>
    <row r="46" spans="2:10" s="159" customFormat="1" x14ac:dyDescent="0.25">
      <c r="B46" s="39"/>
      <c r="C46" s="158"/>
      <c r="D46" s="158"/>
      <c r="E46" s="158"/>
      <c r="F46" s="158"/>
      <c r="G46" s="158"/>
      <c r="H46" s="158"/>
      <c r="I46" s="158"/>
      <c r="J46" s="158"/>
    </row>
    <row r="47" spans="2:10" s="159" customFormat="1" x14ac:dyDescent="0.25">
      <c r="B47" s="39"/>
      <c r="C47" s="158"/>
      <c r="D47" s="158"/>
      <c r="E47" s="158"/>
      <c r="F47" s="158"/>
      <c r="G47" s="158"/>
      <c r="H47" s="158"/>
      <c r="I47" s="158"/>
      <c r="J47" s="158"/>
    </row>
    <row r="48" spans="2:10" s="159" customFormat="1" x14ac:dyDescent="0.25">
      <c r="B48" s="39"/>
      <c r="C48" s="158"/>
      <c r="D48" s="158"/>
      <c r="E48" s="158"/>
      <c r="F48" s="158"/>
      <c r="G48" s="158"/>
      <c r="H48" s="158"/>
      <c r="I48" s="158"/>
      <c r="J48" s="158"/>
    </row>
    <row r="49" spans="2:10" s="159" customFormat="1" x14ac:dyDescent="0.25">
      <c r="B49" s="39"/>
      <c r="C49" s="158"/>
      <c r="D49" s="158"/>
      <c r="E49" s="158"/>
      <c r="F49" s="158"/>
      <c r="G49" s="158"/>
      <c r="H49" s="158"/>
      <c r="I49" s="158"/>
      <c r="J49" s="158"/>
    </row>
    <row r="50" spans="2:10" s="159" customFormat="1" x14ac:dyDescent="0.25">
      <c r="B50" s="39"/>
      <c r="C50" s="158"/>
      <c r="D50" s="158"/>
      <c r="E50" s="158"/>
      <c r="F50" s="158"/>
      <c r="G50" s="158"/>
      <c r="H50" s="158"/>
      <c r="I50" s="158"/>
      <c r="J50" s="158"/>
    </row>
    <row r="51" spans="2:10" s="159" customFormat="1" x14ac:dyDescent="0.25">
      <c r="B51" s="39"/>
      <c r="C51" s="158"/>
      <c r="D51" s="158"/>
      <c r="E51" s="158"/>
      <c r="F51" s="158"/>
      <c r="G51" s="158"/>
      <c r="H51" s="158"/>
      <c r="I51" s="158"/>
      <c r="J51" s="158"/>
    </row>
    <row r="52" spans="2:10" s="159" customFormat="1" x14ac:dyDescent="0.25">
      <c r="B52" s="39"/>
      <c r="C52" s="158"/>
      <c r="D52" s="158"/>
      <c r="E52" s="158"/>
      <c r="F52" s="158"/>
      <c r="G52" s="158"/>
      <c r="H52" s="158"/>
      <c r="I52" s="158"/>
      <c r="J52" s="158"/>
    </row>
    <row r="53" spans="2:10" s="159" customFormat="1" x14ac:dyDescent="0.25">
      <c r="B53" s="39"/>
      <c r="C53" s="158"/>
      <c r="D53" s="158"/>
      <c r="E53" s="158"/>
      <c r="F53" s="158"/>
      <c r="G53" s="158"/>
      <c r="H53" s="158"/>
      <c r="I53" s="158"/>
      <c r="J53" s="158"/>
    </row>
    <row r="54" spans="2:10" s="159" customFormat="1" x14ac:dyDescent="0.25">
      <c r="B54" s="39"/>
      <c r="C54" s="158"/>
      <c r="D54" s="158"/>
      <c r="E54" s="158"/>
      <c r="F54" s="158"/>
      <c r="G54" s="158"/>
      <c r="H54" s="158"/>
      <c r="I54" s="158"/>
      <c r="J54" s="158"/>
    </row>
    <row r="55" spans="2:10" s="159" customFormat="1" x14ac:dyDescent="0.25">
      <c r="B55" s="39"/>
      <c r="C55" s="158"/>
      <c r="D55" s="158"/>
      <c r="E55" s="158"/>
      <c r="F55" s="158"/>
      <c r="G55" s="158"/>
      <c r="H55" s="158"/>
      <c r="I55" s="158"/>
      <c r="J55" s="158"/>
    </row>
    <row r="56" spans="2:10" s="159" customFormat="1" x14ac:dyDescent="0.25">
      <c r="B56" s="39"/>
      <c r="C56" s="158"/>
      <c r="D56" s="158"/>
      <c r="E56" s="158"/>
      <c r="F56" s="158"/>
      <c r="G56" s="158"/>
      <c r="H56" s="158"/>
      <c r="I56" s="158"/>
      <c r="J56" s="158"/>
    </row>
    <row r="57" spans="2:10" s="159" customFormat="1" x14ac:dyDescent="0.25">
      <c r="B57" s="39"/>
      <c r="C57" s="158"/>
      <c r="D57" s="158"/>
      <c r="E57" s="158"/>
      <c r="F57" s="158"/>
      <c r="G57" s="158"/>
      <c r="H57" s="158"/>
      <c r="I57" s="158"/>
      <c r="J57" s="158"/>
    </row>
    <row r="58" spans="2:10" s="159" customFormat="1" ht="15.75" x14ac:dyDescent="0.25">
      <c r="B58" s="39"/>
      <c r="C58" s="69"/>
      <c r="D58" s="69"/>
      <c r="E58" s="69"/>
      <c r="F58" s="69"/>
      <c r="G58" s="69"/>
      <c r="H58" s="69"/>
      <c r="I58" s="69"/>
      <c r="J58" s="69"/>
    </row>
    <row r="59" spans="2:10" s="159" customFormat="1" x14ac:dyDescent="0.25">
      <c r="B59" s="39"/>
      <c r="C59" s="158"/>
      <c r="D59" s="158"/>
      <c r="E59" s="158"/>
      <c r="F59" s="158"/>
      <c r="G59" s="158"/>
      <c r="H59" s="158"/>
      <c r="I59" s="158"/>
      <c r="J59" s="158"/>
    </row>
    <row r="60" spans="2:10" s="159" customFormat="1" x14ac:dyDescent="0.25">
      <c r="B60" s="39"/>
      <c r="C60" s="158"/>
      <c r="D60" s="158"/>
      <c r="E60" s="158"/>
      <c r="F60" s="158"/>
      <c r="G60" s="158"/>
      <c r="H60" s="158"/>
      <c r="I60" s="158"/>
      <c r="J60" s="158"/>
    </row>
    <row r="61" spans="2:10" s="159" customFormat="1" x14ac:dyDescent="0.25">
      <c r="B61" s="39"/>
      <c r="C61" s="158"/>
      <c r="D61" s="158"/>
      <c r="E61" s="158"/>
      <c r="F61" s="158"/>
      <c r="G61" s="158"/>
      <c r="H61" s="158"/>
      <c r="I61" s="158"/>
      <c r="J61" s="158"/>
    </row>
    <row r="62" spans="2:10" s="159" customFormat="1" x14ac:dyDescent="0.25">
      <c r="B62" s="39"/>
      <c r="C62" s="158"/>
      <c r="D62" s="158"/>
      <c r="E62" s="158"/>
      <c r="F62" s="158"/>
      <c r="G62" s="158"/>
      <c r="H62" s="158"/>
      <c r="I62" s="158"/>
      <c r="J62" s="158"/>
    </row>
    <row r="63" spans="2:10" s="159" customFormat="1" x14ac:dyDescent="0.25">
      <c r="B63" s="39"/>
      <c r="C63" s="158"/>
      <c r="D63" s="158"/>
      <c r="E63" s="158"/>
      <c r="F63" s="158"/>
      <c r="G63" s="158"/>
      <c r="H63" s="158"/>
      <c r="I63" s="158"/>
      <c r="J63" s="158"/>
    </row>
    <row r="64" spans="2:10" s="159" customFormat="1" x14ac:dyDescent="0.25">
      <c r="B64" s="39"/>
      <c r="C64" s="158"/>
      <c r="D64" s="158"/>
      <c r="E64" s="158"/>
      <c r="F64" s="158"/>
      <c r="G64" s="158"/>
      <c r="H64" s="158"/>
      <c r="I64" s="158"/>
      <c r="J64" s="158"/>
    </row>
    <row r="65" spans="2:10" s="159" customFormat="1" x14ac:dyDescent="0.25">
      <c r="B65" s="39"/>
      <c r="C65" s="158"/>
      <c r="D65" s="158"/>
      <c r="E65" s="158"/>
      <c r="F65" s="158"/>
      <c r="G65" s="158"/>
      <c r="H65" s="158"/>
      <c r="I65" s="158"/>
      <c r="J65" s="158"/>
    </row>
    <row r="66" spans="2:10" s="159" customFormat="1" x14ac:dyDescent="0.25">
      <c r="B66" s="39"/>
      <c r="C66" s="158"/>
      <c r="D66" s="158"/>
      <c r="E66" s="158"/>
      <c r="F66" s="158"/>
      <c r="G66" s="158"/>
      <c r="H66" s="158"/>
      <c r="I66" s="158"/>
      <c r="J66" s="158"/>
    </row>
    <row r="67" spans="2:10" s="159" customFormat="1" x14ac:dyDescent="0.25">
      <c r="B67" s="39"/>
      <c r="C67" s="158"/>
      <c r="D67" s="158"/>
      <c r="E67" s="158"/>
      <c r="F67" s="158"/>
      <c r="G67" s="158"/>
      <c r="H67" s="158"/>
      <c r="I67" s="158"/>
      <c r="J67" s="158"/>
    </row>
    <row r="68" spans="2:10" s="159" customFormat="1" x14ac:dyDescent="0.25">
      <c r="B68" s="39"/>
      <c r="C68" s="158"/>
      <c r="D68" s="158"/>
      <c r="E68" s="158"/>
      <c r="F68" s="158"/>
      <c r="G68" s="158"/>
      <c r="H68" s="158"/>
      <c r="I68" s="158"/>
      <c r="J68" s="158"/>
    </row>
    <row r="69" spans="2:10" s="159" customFormat="1" x14ac:dyDescent="0.25">
      <c r="B69" s="39"/>
      <c r="C69" s="158"/>
      <c r="D69" s="158"/>
      <c r="E69" s="158"/>
      <c r="F69" s="158"/>
      <c r="G69" s="158"/>
      <c r="H69" s="158"/>
      <c r="I69" s="158"/>
      <c r="J69" s="158"/>
    </row>
    <row r="70" spans="2:10" s="159" customFormat="1" x14ac:dyDescent="0.25">
      <c r="B70" s="39"/>
      <c r="C70" s="158"/>
      <c r="D70" s="158"/>
      <c r="E70" s="158"/>
      <c r="F70" s="158"/>
      <c r="G70" s="158"/>
      <c r="H70" s="158"/>
      <c r="I70" s="158"/>
      <c r="J70" s="158"/>
    </row>
    <row r="71" spans="2:10" s="159" customFormat="1" ht="15.75" x14ac:dyDescent="0.25">
      <c r="B71" s="39"/>
      <c r="C71" s="69"/>
      <c r="D71" s="69"/>
      <c r="E71" s="69"/>
      <c r="F71" s="69"/>
      <c r="G71" s="69"/>
      <c r="H71" s="69"/>
      <c r="I71" s="69"/>
      <c r="J71" s="69"/>
    </row>
    <row r="72" spans="2:10" s="159" customFormat="1" x14ac:dyDescent="0.25">
      <c r="B72" s="39"/>
      <c r="C72" s="158"/>
      <c r="D72" s="158"/>
      <c r="E72" s="158"/>
      <c r="F72" s="158"/>
      <c r="G72" s="158"/>
      <c r="H72" s="158"/>
      <c r="I72" s="158"/>
      <c r="J72" s="158"/>
    </row>
    <row r="73" spans="2:10" s="159" customFormat="1" x14ac:dyDescent="0.25">
      <c r="B73" s="39"/>
      <c r="C73" s="158"/>
      <c r="D73" s="158"/>
      <c r="E73" s="158"/>
      <c r="F73" s="158"/>
      <c r="G73" s="158"/>
      <c r="H73" s="158"/>
      <c r="I73" s="158"/>
      <c r="J73" s="158"/>
    </row>
    <row r="74" spans="2:10" s="159" customFormat="1" x14ac:dyDescent="0.25">
      <c r="B74" s="39"/>
      <c r="C74" s="158"/>
      <c r="D74" s="158"/>
      <c r="E74" s="158"/>
      <c r="F74" s="158"/>
      <c r="G74" s="158"/>
      <c r="H74" s="158"/>
      <c r="I74" s="158"/>
      <c r="J74" s="158"/>
    </row>
    <row r="75" spans="2:10" s="159" customFormat="1" x14ac:dyDescent="0.25">
      <c r="B75" s="39"/>
      <c r="C75" s="158"/>
      <c r="D75" s="158"/>
      <c r="E75" s="158"/>
      <c r="F75" s="158"/>
      <c r="G75" s="158"/>
      <c r="H75" s="158"/>
      <c r="I75" s="158"/>
      <c r="J75" s="158"/>
    </row>
    <row r="76" spans="2:10" s="159" customFormat="1" x14ac:dyDescent="0.25">
      <c r="B76" s="39"/>
      <c r="C76" s="158"/>
      <c r="D76" s="158"/>
      <c r="E76" s="158"/>
      <c r="F76" s="158"/>
      <c r="G76" s="158"/>
      <c r="H76" s="158"/>
      <c r="I76" s="158"/>
      <c r="J76" s="158"/>
    </row>
    <row r="77" spans="2:10" s="159" customFormat="1" x14ac:dyDescent="0.25">
      <c r="B77" s="39"/>
      <c r="C77" s="158"/>
      <c r="D77" s="158"/>
      <c r="E77" s="158"/>
      <c r="F77" s="158"/>
      <c r="G77" s="158"/>
      <c r="H77" s="158"/>
      <c r="I77" s="158"/>
      <c r="J77" s="158"/>
    </row>
    <row r="78" spans="2:10" s="159" customFormat="1" x14ac:dyDescent="0.25">
      <c r="B78" s="39"/>
      <c r="C78" s="158"/>
      <c r="D78" s="158"/>
      <c r="E78" s="158"/>
      <c r="F78" s="158"/>
      <c r="G78" s="158"/>
      <c r="H78" s="158"/>
      <c r="I78" s="158"/>
      <c r="J78" s="158"/>
    </row>
    <row r="79" spans="2:10" s="159" customFormat="1" x14ac:dyDescent="0.25">
      <c r="B79" s="39"/>
      <c r="C79" s="158"/>
      <c r="D79" s="158"/>
      <c r="E79" s="158"/>
      <c r="F79" s="158"/>
      <c r="G79" s="158"/>
      <c r="H79" s="158"/>
      <c r="I79" s="158"/>
      <c r="J79" s="158"/>
    </row>
    <row r="80" spans="2:10" s="159" customFormat="1" x14ac:dyDescent="0.25">
      <c r="B80" s="39"/>
      <c r="C80" s="158"/>
      <c r="D80" s="158"/>
      <c r="E80" s="158"/>
      <c r="F80" s="158"/>
      <c r="G80" s="158"/>
      <c r="H80" s="158"/>
      <c r="I80" s="158"/>
      <c r="J80" s="158"/>
    </row>
    <row r="81" spans="2:10" s="159" customFormat="1" x14ac:dyDescent="0.25">
      <c r="B81" s="39"/>
      <c r="C81" s="158"/>
      <c r="D81" s="158"/>
      <c r="E81" s="158"/>
      <c r="F81" s="158"/>
      <c r="G81" s="158"/>
      <c r="H81" s="158"/>
      <c r="I81" s="158"/>
      <c r="J81" s="158"/>
    </row>
    <row r="82" spans="2:10" s="159" customFormat="1" x14ac:dyDescent="0.25">
      <c r="B82" s="39"/>
      <c r="C82" s="158"/>
      <c r="D82" s="158"/>
      <c r="E82" s="158"/>
      <c r="F82" s="158"/>
      <c r="G82" s="158"/>
      <c r="H82" s="158"/>
      <c r="I82" s="158"/>
      <c r="J82" s="158"/>
    </row>
    <row r="83" spans="2:10" s="159" customFormat="1" x14ac:dyDescent="0.25">
      <c r="B83" s="39"/>
      <c r="C83" s="158"/>
      <c r="D83" s="158"/>
      <c r="E83" s="158"/>
      <c r="F83" s="158"/>
      <c r="G83" s="158"/>
      <c r="H83" s="158"/>
      <c r="I83" s="158"/>
      <c r="J83" s="158"/>
    </row>
    <row r="84" spans="2:10" s="159" customFormat="1" ht="15.75" x14ac:dyDescent="0.25">
      <c r="B84" s="39"/>
      <c r="C84" s="69"/>
      <c r="D84" s="69"/>
      <c r="E84" s="69"/>
      <c r="F84" s="69"/>
      <c r="G84" s="69"/>
      <c r="H84" s="69"/>
      <c r="I84" s="69"/>
      <c r="J84" s="69"/>
    </row>
    <row r="85" spans="2:10" s="159" customFormat="1" x14ac:dyDescent="0.25">
      <c r="B85" s="39"/>
      <c r="C85" s="158"/>
      <c r="D85" s="158"/>
      <c r="E85" s="158"/>
      <c r="F85" s="158"/>
      <c r="G85" s="158"/>
      <c r="H85" s="158"/>
      <c r="I85" s="158"/>
      <c r="J85" s="158"/>
    </row>
    <row r="86" spans="2:10" s="159" customFormat="1" x14ac:dyDescent="0.25">
      <c r="B86" s="39"/>
      <c r="C86" s="158"/>
      <c r="D86" s="158"/>
      <c r="E86" s="158"/>
      <c r="F86" s="158"/>
      <c r="G86" s="158"/>
      <c r="H86" s="158"/>
      <c r="I86" s="158"/>
      <c r="J86" s="158"/>
    </row>
    <row r="87" spans="2:10" s="159" customFormat="1" x14ac:dyDescent="0.25">
      <c r="B87" s="39"/>
      <c r="C87" s="158"/>
      <c r="D87" s="158"/>
      <c r="E87" s="158"/>
      <c r="F87" s="158"/>
      <c r="G87" s="158"/>
      <c r="H87" s="158"/>
      <c r="I87" s="158"/>
      <c r="J87" s="158"/>
    </row>
    <row r="88" spans="2:10" s="159" customFormat="1" x14ac:dyDescent="0.25">
      <c r="B88" s="39"/>
      <c r="C88" s="158"/>
      <c r="D88" s="158"/>
      <c r="E88" s="158"/>
      <c r="F88" s="158"/>
      <c r="G88" s="158"/>
      <c r="H88" s="158"/>
      <c r="I88" s="158"/>
      <c r="J88" s="158"/>
    </row>
    <row r="89" spans="2:10" s="159" customFormat="1" x14ac:dyDescent="0.25">
      <c r="B89" s="39"/>
      <c r="C89" s="158"/>
      <c r="D89" s="158"/>
      <c r="E89" s="158"/>
      <c r="F89" s="158"/>
      <c r="G89" s="158"/>
      <c r="H89" s="158"/>
      <c r="I89" s="158"/>
      <c r="J89" s="158"/>
    </row>
    <row r="90" spans="2:10" s="159" customFormat="1" x14ac:dyDescent="0.25">
      <c r="B90" s="39"/>
      <c r="C90" s="158"/>
      <c r="D90" s="158"/>
      <c r="E90" s="158"/>
      <c r="F90" s="158"/>
      <c r="G90" s="158"/>
      <c r="H90" s="158"/>
      <c r="I90" s="158"/>
      <c r="J90" s="158"/>
    </row>
    <row r="91" spans="2:10" s="159" customFormat="1" x14ac:dyDescent="0.25">
      <c r="B91" s="39"/>
      <c r="C91" s="158"/>
      <c r="D91" s="158"/>
      <c r="E91" s="158"/>
      <c r="F91" s="158"/>
      <c r="G91" s="158"/>
      <c r="H91" s="158"/>
      <c r="I91" s="158"/>
      <c r="J91" s="158"/>
    </row>
    <row r="92" spans="2:10" s="159" customFormat="1" x14ac:dyDescent="0.25">
      <c r="B92" s="39"/>
      <c r="C92" s="158"/>
      <c r="D92" s="158"/>
      <c r="E92" s="158"/>
      <c r="F92" s="158"/>
      <c r="G92" s="158"/>
      <c r="H92" s="158"/>
      <c r="I92" s="158"/>
      <c r="J92" s="158"/>
    </row>
    <row r="93" spans="2:10" s="159" customFormat="1" x14ac:dyDescent="0.25">
      <c r="B93" s="39"/>
      <c r="C93" s="158"/>
      <c r="D93" s="158"/>
      <c r="E93" s="158"/>
      <c r="F93" s="158"/>
      <c r="G93" s="158"/>
      <c r="H93" s="158"/>
      <c r="I93" s="158"/>
      <c r="J93" s="158"/>
    </row>
    <row r="94" spans="2:10" s="159" customFormat="1" x14ac:dyDescent="0.25">
      <c r="B94" s="39"/>
      <c r="C94" s="158"/>
      <c r="D94" s="158"/>
      <c r="E94" s="158"/>
      <c r="F94" s="158"/>
      <c r="G94" s="158"/>
      <c r="H94" s="158"/>
      <c r="I94" s="158"/>
      <c r="J94" s="158"/>
    </row>
    <row r="95" spans="2:10" s="159" customFormat="1" x14ac:dyDescent="0.25">
      <c r="B95" s="39"/>
      <c r="C95" s="158"/>
      <c r="D95" s="158"/>
      <c r="E95" s="158"/>
      <c r="F95" s="158"/>
      <c r="G95" s="158"/>
      <c r="H95" s="158"/>
      <c r="I95" s="158"/>
      <c r="J95" s="158"/>
    </row>
    <row r="96" spans="2:10" s="159" customFormat="1" x14ac:dyDescent="0.25">
      <c r="B96" s="39"/>
      <c r="C96" s="158"/>
      <c r="D96" s="158"/>
      <c r="E96" s="158"/>
      <c r="F96" s="158"/>
      <c r="G96" s="158"/>
      <c r="H96" s="158"/>
      <c r="I96" s="158"/>
      <c r="J96" s="158"/>
    </row>
    <row r="97" spans="2:10" s="159" customFormat="1" ht="15.75" x14ac:dyDescent="0.25">
      <c r="B97" s="39"/>
      <c r="C97" s="69"/>
      <c r="D97" s="69"/>
      <c r="E97" s="69"/>
      <c r="F97" s="69"/>
      <c r="G97" s="69"/>
      <c r="H97" s="69"/>
      <c r="I97" s="69"/>
      <c r="J97" s="69"/>
    </row>
    <row r="98" spans="2:10" s="159" customFormat="1" x14ac:dyDescent="0.25">
      <c r="B98" s="39"/>
      <c r="C98" s="160"/>
      <c r="D98" s="160"/>
      <c r="E98" s="160"/>
      <c r="F98" s="160"/>
      <c r="G98" s="160"/>
      <c r="H98" s="160"/>
      <c r="I98" s="160"/>
      <c r="J98" s="160"/>
    </row>
    <row r="99" spans="2:10" s="159" customFormat="1" x14ac:dyDescent="0.25">
      <c r="B99" s="39"/>
      <c r="C99" s="160"/>
      <c r="D99" s="160"/>
      <c r="E99" s="160"/>
      <c r="F99" s="160"/>
      <c r="G99" s="160"/>
      <c r="H99" s="160"/>
      <c r="I99" s="160"/>
      <c r="J99" s="160"/>
    </row>
    <row r="100" spans="2:10" s="159" customFormat="1" x14ac:dyDescent="0.25">
      <c r="B100" s="39"/>
      <c r="C100" s="160"/>
      <c r="D100" s="160"/>
      <c r="E100" s="160"/>
      <c r="F100" s="160"/>
      <c r="G100" s="160"/>
      <c r="H100" s="160"/>
      <c r="I100" s="160"/>
      <c r="J100" s="160"/>
    </row>
    <row r="101" spans="2:10" s="159" customFormat="1" x14ac:dyDescent="0.25">
      <c r="B101" s="39"/>
      <c r="C101" s="160"/>
      <c r="D101" s="160"/>
      <c r="E101" s="160"/>
      <c r="F101" s="160"/>
      <c r="G101" s="160"/>
      <c r="H101" s="160"/>
      <c r="I101" s="160"/>
      <c r="J101" s="160"/>
    </row>
    <row r="102" spans="2:10" s="159" customFormat="1" x14ac:dyDescent="0.25">
      <c r="B102" s="39"/>
      <c r="C102" s="160"/>
      <c r="D102" s="160"/>
      <c r="E102" s="160"/>
      <c r="F102" s="160"/>
      <c r="G102" s="160"/>
      <c r="H102" s="160"/>
      <c r="I102" s="160"/>
      <c r="J102" s="160"/>
    </row>
    <row r="103" spans="2:10" s="159" customFormat="1" x14ac:dyDescent="0.25">
      <c r="B103" s="39"/>
      <c r="C103" s="160"/>
      <c r="D103" s="160"/>
      <c r="E103" s="160"/>
      <c r="F103" s="160"/>
      <c r="G103" s="160"/>
      <c r="H103" s="160"/>
      <c r="I103" s="160"/>
      <c r="J103" s="160"/>
    </row>
    <row r="104" spans="2:10" s="159" customFormat="1" x14ac:dyDescent="0.25">
      <c r="B104" s="39"/>
      <c r="C104" s="160"/>
      <c r="D104" s="160"/>
      <c r="E104" s="160"/>
      <c r="F104" s="160"/>
      <c r="G104" s="160"/>
      <c r="H104" s="160"/>
      <c r="I104" s="160"/>
      <c r="J104" s="160"/>
    </row>
    <row r="105" spans="2:10" s="159" customFormat="1" x14ac:dyDescent="0.25">
      <c r="B105" s="39"/>
      <c r="C105" s="160"/>
      <c r="D105" s="160"/>
      <c r="E105" s="160"/>
      <c r="F105" s="160"/>
      <c r="G105" s="160"/>
      <c r="H105" s="160"/>
      <c r="I105" s="160"/>
      <c r="J105" s="160"/>
    </row>
    <row r="106" spans="2:10" s="159" customFormat="1" x14ac:dyDescent="0.25">
      <c r="B106" s="39"/>
      <c r="C106" s="160"/>
      <c r="D106" s="160"/>
      <c r="E106" s="160"/>
      <c r="F106" s="160"/>
      <c r="G106" s="160"/>
      <c r="H106" s="160"/>
      <c r="I106" s="160"/>
      <c r="J106" s="160"/>
    </row>
    <row r="107" spans="2:10" s="159" customFormat="1" x14ac:dyDescent="0.25">
      <c r="B107" s="39"/>
      <c r="C107" s="160"/>
      <c r="D107" s="160"/>
      <c r="E107" s="160"/>
      <c r="F107" s="160"/>
      <c r="G107" s="160"/>
      <c r="H107" s="160"/>
      <c r="I107" s="160"/>
      <c r="J107" s="160"/>
    </row>
    <row r="108" spans="2:10" s="159" customFormat="1" x14ac:dyDescent="0.25">
      <c r="B108" s="39"/>
      <c r="C108" s="160"/>
      <c r="D108" s="160"/>
      <c r="E108" s="160"/>
      <c r="F108" s="160"/>
      <c r="G108" s="160"/>
      <c r="H108" s="160"/>
      <c r="I108" s="160"/>
      <c r="J108" s="160"/>
    </row>
    <row r="109" spans="2:10" s="159" customFormat="1" x14ac:dyDescent="0.25">
      <c r="B109" s="39"/>
      <c r="C109" s="160"/>
      <c r="D109" s="160"/>
      <c r="E109" s="160"/>
      <c r="F109" s="160"/>
      <c r="G109" s="160"/>
      <c r="H109" s="160"/>
      <c r="I109" s="160"/>
      <c r="J109" s="160"/>
    </row>
    <row r="110" spans="2:10" s="159" customFormat="1" x14ac:dyDescent="0.25">
      <c r="B110" s="39"/>
      <c r="C110" s="160"/>
      <c r="D110" s="160"/>
      <c r="E110" s="160"/>
      <c r="F110" s="160"/>
      <c r="G110" s="160"/>
      <c r="H110" s="160"/>
      <c r="I110" s="160"/>
      <c r="J110" s="160"/>
    </row>
    <row r="111" spans="2:10" s="159" customFormat="1" x14ac:dyDescent="0.25">
      <c r="B111" s="39"/>
      <c r="C111" s="160"/>
      <c r="D111" s="160"/>
      <c r="E111" s="160"/>
      <c r="F111" s="160"/>
      <c r="G111" s="160"/>
      <c r="H111" s="160"/>
      <c r="I111" s="160"/>
      <c r="J111" s="160"/>
    </row>
    <row r="112" spans="2:10" s="159" customFormat="1" x14ac:dyDescent="0.25">
      <c r="B112" s="39"/>
      <c r="C112" s="160"/>
      <c r="D112" s="160"/>
      <c r="E112" s="160"/>
      <c r="F112" s="160"/>
      <c r="G112" s="160"/>
      <c r="H112" s="160"/>
      <c r="I112" s="160"/>
      <c r="J112" s="160"/>
    </row>
    <row r="113" spans="2:10" s="159" customFormat="1" x14ac:dyDescent="0.25">
      <c r="B113" s="39"/>
      <c r="C113" s="160"/>
      <c r="D113" s="160"/>
      <c r="E113" s="160"/>
      <c r="F113" s="160"/>
      <c r="G113" s="160"/>
      <c r="H113" s="160"/>
      <c r="I113" s="160"/>
      <c r="J113" s="160"/>
    </row>
    <row r="114" spans="2:10" s="159" customFormat="1" x14ac:dyDescent="0.25">
      <c r="B114" s="39"/>
      <c r="C114" s="160"/>
      <c r="D114" s="160"/>
      <c r="E114" s="160"/>
      <c r="F114" s="160"/>
      <c r="G114" s="160"/>
      <c r="H114" s="160"/>
      <c r="I114" s="160"/>
      <c r="J114" s="160"/>
    </row>
    <row r="115" spans="2:10" s="159" customFormat="1" x14ac:dyDescent="0.25">
      <c r="B115" s="39"/>
      <c r="C115" s="160"/>
      <c r="D115" s="160"/>
      <c r="E115" s="160"/>
      <c r="F115" s="160"/>
      <c r="G115" s="160"/>
      <c r="H115" s="160"/>
      <c r="I115" s="160"/>
      <c r="J115" s="160"/>
    </row>
    <row r="116" spans="2:10" s="159" customFormat="1" x14ac:dyDescent="0.25">
      <c r="B116" s="39"/>
      <c r="C116" s="160"/>
      <c r="D116" s="160"/>
      <c r="E116" s="160"/>
      <c r="F116" s="160"/>
      <c r="G116" s="160"/>
      <c r="H116" s="160"/>
      <c r="I116" s="160"/>
      <c r="J116" s="160"/>
    </row>
    <row r="117" spans="2:10" s="159" customFormat="1" x14ac:dyDescent="0.25">
      <c r="B117" s="39"/>
      <c r="C117" s="160"/>
      <c r="D117" s="160"/>
      <c r="E117" s="160"/>
      <c r="F117" s="160"/>
      <c r="G117" s="160"/>
      <c r="H117" s="160"/>
      <c r="I117" s="160"/>
      <c r="J117" s="160"/>
    </row>
    <row r="118" spans="2:10" s="159" customFormat="1" x14ac:dyDescent="0.25">
      <c r="B118" s="39"/>
      <c r="C118" s="160"/>
      <c r="D118" s="160"/>
      <c r="E118" s="160"/>
      <c r="F118" s="160"/>
      <c r="G118" s="160"/>
      <c r="H118" s="160"/>
      <c r="I118" s="160"/>
      <c r="J118" s="160"/>
    </row>
    <row r="119" spans="2:10" s="159" customFormat="1" x14ac:dyDescent="0.25">
      <c r="B119" s="39"/>
      <c r="C119" s="160"/>
      <c r="D119" s="160"/>
      <c r="E119" s="160"/>
      <c r="F119" s="160"/>
      <c r="G119" s="160"/>
      <c r="H119" s="160"/>
      <c r="I119" s="160"/>
      <c r="J119" s="160"/>
    </row>
    <row r="120" spans="2:10" s="159" customFormat="1" x14ac:dyDescent="0.25">
      <c r="B120" s="39"/>
      <c r="C120" s="160"/>
      <c r="D120" s="160"/>
      <c r="E120" s="160"/>
      <c r="F120" s="160"/>
      <c r="G120" s="160"/>
      <c r="H120" s="160"/>
      <c r="I120" s="160"/>
      <c r="J120" s="160"/>
    </row>
    <row r="121" spans="2:10" s="159" customFormat="1" x14ac:dyDescent="0.25">
      <c r="B121" s="39"/>
      <c r="C121" s="160"/>
      <c r="D121" s="160"/>
      <c r="E121" s="160"/>
      <c r="F121" s="160"/>
      <c r="G121" s="160"/>
      <c r="H121" s="160"/>
      <c r="I121" s="160"/>
      <c r="J121" s="160"/>
    </row>
    <row r="122" spans="2:10" s="159" customFormat="1" x14ac:dyDescent="0.25">
      <c r="B122" s="39"/>
      <c r="C122" s="160"/>
      <c r="D122" s="160"/>
      <c r="E122" s="160"/>
      <c r="F122" s="160"/>
      <c r="G122" s="160"/>
      <c r="H122" s="160"/>
      <c r="I122" s="160"/>
      <c r="J122" s="160"/>
    </row>
    <row r="123" spans="2:10" s="159" customFormat="1" x14ac:dyDescent="0.25">
      <c r="B123" s="39"/>
      <c r="C123" s="160"/>
      <c r="D123" s="160"/>
      <c r="E123" s="160"/>
      <c r="F123" s="160"/>
      <c r="G123" s="160"/>
      <c r="H123" s="160"/>
      <c r="I123" s="160"/>
      <c r="J123" s="160"/>
    </row>
    <row r="124" spans="2:10" s="159" customFormat="1" x14ac:dyDescent="0.25">
      <c r="B124" s="39"/>
      <c r="C124" s="160"/>
      <c r="D124" s="160"/>
      <c r="E124" s="160"/>
      <c r="F124" s="160"/>
      <c r="G124" s="160"/>
      <c r="H124" s="160"/>
      <c r="I124" s="160"/>
      <c r="J124" s="160"/>
    </row>
    <row r="125" spans="2:10" s="159" customFormat="1" x14ac:dyDescent="0.25">
      <c r="B125" s="39"/>
      <c r="C125" s="160"/>
      <c r="D125" s="160"/>
      <c r="E125" s="160"/>
      <c r="F125" s="160"/>
      <c r="G125" s="160"/>
      <c r="H125" s="160"/>
      <c r="I125" s="160"/>
      <c r="J125" s="160"/>
    </row>
    <row r="126" spans="2:10" s="159" customFormat="1" x14ac:dyDescent="0.25">
      <c r="B126" s="39"/>
      <c r="C126" s="160"/>
      <c r="D126" s="160"/>
      <c r="E126" s="160"/>
      <c r="F126" s="160"/>
      <c r="G126" s="160"/>
      <c r="H126" s="160"/>
      <c r="I126" s="160"/>
      <c r="J126" s="160"/>
    </row>
    <row r="127" spans="2:10" s="159" customFormat="1" x14ac:dyDescent="0.25">
      <c r="B127" s="39"/>
      <c r="C127" s="160"/>
      <c r="D127" s="160"/>
      <c r="E127" s="160"/>
      <c r="F127" s="160"/>
      <c r="G127" s="160"/>
      <c r="H127" s="160"/>
      <c r="I127" s="160"/>
      <c r="J127" s="160"/>
    </row>
    <row r="128" spans="2:10" s="159" customFormat="1" x14ac:dyDescent="0.25">
      <c r="B128" s="39"/>
      <c r="C128" s="160"/>
      <c r="D128" s="160"/>
      <c r="E128" s="160"/>
      <c r="F128" s="160"/>
      <c r="G128" s="160"/>
      <c r="H128" s="160"/>
      <c r="I128" s="160"/>
      <c r="J128" s="160"/>
    </row>
    <row r="129" spans="2:10" s="159" customFormat="1" x14ac:dyDescent="0.25">
      <c r="B129" s="39"/>
      <c r="C129" s="160"/>
      <c r="D129" s="160"/>
      <c r="E129" s="160"/>
      <c r="F129" s="160"/>
      <c r="G129" s="160"/>
      <c r="H129" s="160"/>
      <c r="I129" s="160"/>
      <c r="J129" s="160"/>
    </row>
    <row r="130" spans="2:10" s="159" customFormat="1" x14ac:dyDescent="0.25">
      <c r="B130" s="39"/>
      <c r="C130" s="160"/>
      <c r="D130" s="160"/>
      <c r="E130" s="160"/>
      <c r="F130" s="160"/>
      <c r="G130" s="160"/>
      <c r="H130" s="160"/>
      <c r="I130" s="160"/>
      <c r="J130" s="160"/>
    </row>
    <row r="131" spans="2:10" s="159" customFormat="1" x14ac:dyDescent="0.25">
      <c r="B131" s="39"/>
      <c r="C131" s="160"/>
      <c r="D131" s="160"/>
      <c r="E131" s="160"/>
      <c r="F131" s="160"/>
      <c r="G131" s="160"/>
      <c r="H131" s="160"/>
      <c r="I131" s="160"/>
      <c r="J131" s="160"/>
    </row>
    <row r="132" spans="2:10" s="159" customFormat="1" x14ac:dyDescent="0.25">
      <c r="B132" s="39"/>
      <c r="C132" s="160"/>
      <c r="D132" s="160"/>
      <c r="E132" s="160"/>
      <c r="F132" s="160"/>
      <c r="G132" s="160"/>
      <c r="H132" s="160"/>
      <c r="I132" s="160"/>
      <c r="J132" s="160"/>
    </row>
    <row r="133" spans="2:10" s="159" customFormat="1" x14ac:dyDescent="0.25">
      <c r="B133" s="39"/>
      <c r="C133" s="160"/>
      <c r="D133" s="160"/>
      <c r="E133" s="160"/>
      <c r="F133" s="160"/>
      <c r="G133" s="160"/>
      <c r="H133" s="160"/>
      <c r="I133" s="160"/>
      <c r="J133" s="160"/>
    </row>
    <row r="134" spans="2:10" s="159" customFormat="1" x14ac:dyDescent="0.25">
      <c r="B134" s="39"/>
      <c r="C134" s="160"/>
      <c r="D134" s="160"/>
      <c r="E134" s="160"/>
      <c r="F134" s="160"/>
      <c r="G134" s="160"/>
      <c r="H134" s="160"/>
      <c r="I134" s="160"/>
      <c r="J134" s="160"/>
    </row>
    <row r="135" spans="2:10" s="159" customFormat="1" x14ac:dyDescent="0.25">
      <c r="B135" s="39"/>
      <c r="C135" s="160"/>
      <c r="D135" s="160"/>
      <c r="E135" s="160"/>
      <c r="F135" s="160"/>
      <c r="G135" s="160"/>
      <c r="H135" s="160"/>
      <c r="I135" s="160"/>
      <c r="J135" s="160"/>
    </row>
    <row r="136" spans="2:10" s="159" customFormat="1" x14ac:dyDescent="0.25">
      <c r="B136" s="39"/>
      <c r="C136" s="160"/>
      <c r="D136" s="160"/>
      <c r="E136" s="160"/>
      <c r="F136" s="160"/>
      <c r="G136" s="160"/>
      <c r="H136" s="160"/>
      <c r="I136" s="160"/>
      <c r="J136" s="160"/>
    </row>
    <row r="137" spans="2:10" s="159" customFormat="1" x14ac:dyDescent="0.25">
      <c r="B137" s="39"/>
      <c r="C137" s="160"/>
      <c r="D137" s="160"/>
      <c r="E137" s="160"/>
      <c r="F137" s="160"/>
      <c r="G137" s="160"/>
      <c r="H137" s="160"/>
      <c r="I137" s="160"/>
      <c r="J137" s="160"/>
    </row>
    <row r="138" spans="2:10" s="159" customFormat="1" x14ac:dyDescent="0.25">
      <c r="B138" s="39"/>
      <c r="C138" s="160"/>
      <c r="D138" s="160"/>
      <c r="E138" s="160"/>
      <c r="F138" s="160"/>
      <c r="G138" s="160"/>
      <c r="H138" s="160"/>
      <c r="I138" s="160"/>
      <c r="J138" s="160"/>
    </row>
    <row r="139" spans="2:10" s="159" customFormat="1" x14ac:dyDescent="0.25">
      <c r="B139" s="39"/>
      <c r="C139" s="160"/>
      <c r="D139" s="160"/>
      <c r="E139" s="160"/>
      <c r="F139" s="160"/>
      <c r="G139" s="160"/>
      <c r="H139" s="160"/>
      <c r="I139" s="160"/>
      <c r="J139" s="160"/>
    </row>
    <row r="140" spans="2:10" s="159" customFormat="1" x14ac:dyDescent="0.25">
      <c r="B140" s="39"/>
      <c r="C140" s="160"/>
      <c r="D140" s="160"/>
      <c r="E140" s="160"/>
      <c r="F140" s="160"/>
      <c r="G140" s="160"/>
      <c r="H140" s="160"/>
      <c r="I140" s="160"/>
      <c r="J140" s="160"/>
    </row>
    <row r="141" spans="2:10" s="159" customFormat="1" x14ac:dyDescent="0.25">
      <c r="B141" s="39"/>
      <c r="C141" s="160"/>
      <c r="D141" s="160"/>
      <c r="E141" s="160"/>
      <c r="F141" s="160"/>
      <c r="G141" s="160"/>
      <c r="H141" s="160"/>
      <c r="I141" s="160"/>
      <c r="J141" s="160"/>
    </row>
    <row r="142" spans="2:10" s="159" customFormat="1" x14ac:dyDescent="0.25">
      <c r="B142" s="39"/>
      <c r="C142" s="160"/>
      <c r="D142" s="160"/>
      <c r="E142" s="160"/>
      <c r="F142" s="160"/>
      <c r="G142" s="160"/>
      <c r="H142" s="160"/>
      <c r="I142" s="160"/>
      <c r="J142" s="160"/>
    </row>
    <row r="143" spans="2:10" s="159" customFormat="1" x14ac:dyDescent="0.25">
      <c r="B143" s="39"/>
      <c r="C143" s="160"/>
      <c r="D143" s="160"/>
      <c r="E143" s="160"/>
      <c r="F143" s="160"/>
      <c r="G143" s="160"/>
      <c r="H143" s="160"/>
      <c r="I143" s="160"/>
      <c r="J143" s="160"/>
    </row>
    <row r="144" spans="2:10" s="159" customFormat="1" x14ac:dyDescent="0.25">
      <c r="B144" s="39"/>
      <c r="C144" s="160"/>
      <c r="D144" s="160"/>
      <c r="E144" s="160"/>
      <c r="F144" s="160"/>
      <c r="G144" s="160"/>
      <c r="H144" s="160"/>
      <c r="I144" s="160"/>
      <c r="J144" s="160"/>
    </row>
    <row r="145" spans="2:10" s="159" customFormat="1" x14ac:dyDescent="0.25">
      <c r="B145" s="39"/>
      <c r="C145" s="160"/>
      <c r="D145" s="160"/>
      <c r="E145" s="160"/>
      <c r="F145" s="160"/>
      <c r="G145" s="160"/>
      <c r="H145" s="160"/>
      <c r="I145" s="160"/>
      <c r="J145" s="160"/>
    </row>
    <row r="146" spans="2:10" s="159" customFormat="1" x14ac:dyDescent="0.25">
      <c r="B146" s="39"/>
      <c r="C146" s="160"/>
      <c r="D146" s="160"/>
      <c r="E146" s="160"/>
      <c r="F146" s="160"/>
      <c r="G146" s="160"/>
      <c r="H146" s="160"/>
      <c r="I146" s="160"/>
      <c r="J146" s="160"/>
    </row>
    <row r="147" spans="2:10" s="159" customFormat="1" x14ac:dyDescent="0.25">
      <c r="B147" s="39"/>
      <c r="C147" s="160"/>
      <c r="D147" s="160"/>
      <c r="E147" s="160"/>
      <c r="F147" s="160"/>
      <c r="G147" s="160"/>
      <c r="H147" s="160"/>
      <c r="I147" s="160"/>
      <c r="J147" s="160"/>
    </row>
    <row r="148" spans="2:10" s="159" customFormat="1" x14ac:dyDescent="0.25">
      <c r="B148" s="39"/>
      <c r="C148" s="160"/>
      <c r="D148" s="160"/>
      <c r="E148" s="160"/>
      <c r="F148" s="160"/>
      <c r="G148" s="160"/>
      <c r="H148" s="160"/>
      <c r="I148" s="160"/>
      <c r="J148" s="160"/>
    </row>
    <row r="149" spans="2:10" s="159" customFormat="1" x14ac:dyDescent="0.25">
      <c r="B149" s="39"/>
      <c r="C149" s="160"/>
      <c r="D149" s="160"/>
      <c r="E149" s="160"/>
      <c r="F149" s="160"/>
      <c r="G149" s="160"/>
      <c r="H149" s="160"/>
      <c r="I149" s="160"/>
      <c r="J149" s="160"/>
    </row>
    <row r="150" spans="2:10" s="159" customFormat="1" x14ac:dyDescent="0.25">
      <c r="B150" s="39"/>
      <c r="C150" s="160"/>
      <c r="D150" s="160"/>
      <c r="E150" s="160"/>
      <c r="F150" s="160"/>
      <c r="G150" s="160"/>
      <c r="H150" s="160"/>
      <c r="I150" s="160"/>
      <c r="J150" s="160"/>
    </row>
    <row r="151" spans="2:10" s="159" customFormat="1" x14ac:dyDescent="0.25">
      <c r="B151" s="39"/>
      <c r="C151" s="160"/>
      <c r="D151" s="160"/>
      <c r="E151" s="160"/>
      <c r="F151" s="160"/>
      <c r="G151" s="160"/>
      <c r="H151" s="160"/>
      <c r="I151" s="160"/>
      <c r="J151" s="160"/>
    </row>
    <row r="152" spans="2:10" s="159" customFormat="1" x14ac:dyDescent="0.25">
      <c r="B152" s="39"/>
      <c r="C152" s="160"/>
      <c r="D152" s="160"/>
      <c r="E152" s="160"/>
      <c r="F152" s="160"/>
      <c r="G152" s="160"/>
      <c r="H152" s="160"/>
      <c r="I152" s="160"/>
      <c r="J152" s="160"/>
    </row>
    <row r="153" spans="2:10" s="159" customFormat="1" x14ac:dyDescent="0.25">
      <c r="B153" s="39"/>
      <c r="C153" s="160"/>
      <c r="D153" s="160"/>
      <c r="E153" s="160"/>
      <c r="F153" s="160"/>
      <c r="G153" s="160"/>
      <c r="H153" s="160"/>
      <c r="I153" s="160"/>
      <c r="J153" s="160"/>
    </row>
    <row r="154" spans="2:10" s="159" customFormat="1" x14ac:dyDescent="0.25">
      <c r="B154" s="39"/>
      <c r="C154" s="160"/>
      <c r="D154" s="160"/>
      <c r="E154" s="160"/>
      <c r="F154" s="160"/>
      <c r="G154" s="160"/>
      <c r="H154" s="160"/>
      <c r="I154" s="160"/>
      <c r="J154" s="160"/>
    </row>
    <row r="155" spans="2:10" s="159" customFormat="1" x14ac:dyDescent="0.25">
      <c r="B155" s="39"/>
      <c r="C155" s="160"/>
      <c r="D155" s="160"/>
      <c r="E155" s="160"/>
      <c r="F155" s="160"/>
      <c r="G155" s="160"/>
      <c r="H155" s="160"/>
      <c r="I155" s="160"/>
      <c r="J155" s="160"/>
    </row>
    <row r="156" spans="2:10" s="159" customFormat="1" x14ac:dyDescent="0.25">
      <c r="B156" s="39"/>
      <c r="C156" s="160"/>
      <c r="D156" s="160"/>
      <c r="E156" s="160"/>
      <c r="F156" s="160"/>
      <c r="G156" s="160"/>
      <c r="H156" s="160"/>
      <c r="I156" s="160"/>
      <c r="J156" s="160"/>
    </row>
    <row r="157" spans="2:10" s="159" customFormat="1" x14ac:dyDescent="0.25">
      <c r="B157" s="39"/>
      <c r="C157" s="160"/>
      <c r="D157" s="160"/>
      <c r="E157" s="160"/>
      <c r="F157" s="160"/>
      <c r="G157" s="160"/>
      <c r="H157" s="160"/>
      <c r="I157" s="160"/>
      <c r="J157" s="160"/>
    </row>
    <row r="158" spans="2:10" s="159" customFormat="1" x14ac:dyDescent="0.25">
      <c r="B158" s="39"/>
      <c r="C158" s="160"/>
      <c r="D158" s="160"/>
      <c r="E158" s="160"/>
      <c r="F158" s="160"/>
      <c r="G158" s="160"/>
      <c r="H158" s="160"/>
      <c r="I158" s="160"/>
      <c r="J158" s="160"/>
    </row>
    <row r="159" spans="2:10" s="159" customFormat="1" x14ac:dyDescent="0.25">
      <c r="B159" s="39"/>
      <c r="C159" s="160"/>
      <c r="D159" s="160"/>
      <c r="E159" s="160"/>
      <c r="F159" s="160"/>
      <c r="G159" s="160"/>
      <c r="H159" s="160"/>
      <c r="I159" s="160"/>
      <c r="J159" s="160"/>
    </row>
    <row r="160" spans="2:10" s="159" customFormat="1" x14ac:dyDescent="0.25">
      <c r="B160" s="39"/>
      <c r="C160" s="160"/>
      <c r="D160" s="160"/>
      <c r="E160" s="160"/>
      <c r="F160" s="160"/>
      <c r="G160" s="160"/>
      <c r="H160" s="160"/>
      <c r="I160" s="160"/>
      <c r="J160" s="160"/>
    </row>
    <row r="161" spans="2:10" s="159" customFormat="1" x14ac:dyDescent="0.25">
      <c r="B161" s="39"/>
      <c r="C161" s="160"/>
      <c r="D161" s="160"/>
      <c r="E161" s="160"/>
      <c r="F161" s="160"/>
      <c r="G161" s="160"/>
      <c r="H161" s="160"/>
      <c r="I161" s="160"/>
      <c r="J161" s="160"/>
    </row>
    <row r="162" spans="2:10" s="159" customFormat="1" x14ac:dyDescent="0.25">
      <c r="B162" s="39"/>
      <c r="C162" s="160"/>
      <c r="D162" s="160"/>
      <c r="E162" s="160"/>
      <c r="F162" s="160"/>
      <c r="G162" s="160"/>
      <c r="H162" s="160"/>
      <c r="I162" s="160"/>
      <c r="J162" s="160"/>
    </row>
    <row r="163" spans="2:10" s="159" customFormat="1" x14ac:dyDescent="0.25">
      <c r="B163" s="39"/>
      <c r="C163" s="160"/>
      <c r="D163" s="160"/>
      <c r="E163" s="160"/>
      <c r="F163" s="160"/>
      <c r="G163" s="160"/>
      <c r="H163" s="160"/>
      <c r="I163" s="160"/>
      <c r="J163" s="160"/>
    </row>
    <row r="164" spans="2:10" s="159" customFormat="1" x14ac:dyDescent="0.25">
      <c r="B164" s="39"/>
      <c r="C164" s="160"/>
      <c r="D164" s="160"/>
      <c r="E164" s="160"/>
      <c r="F164" s="160"/>
      <c r="G164" s="160"/>
      <c r="H164" s="160"/>
      <c r="I164" s="160"/>
      <c r="J164" s="160"/>
    </row>
    <row r="165" spans="2:10" s="159" customFormat="1" x14ac:dyDescent="0.25">
      <c r="B165" s="39"/>
      <c r="C165" s="160"/>
      <c r="D165" s="160"/>
      <c r="E165" s="160"/>
      <c r="F165" s="160"/>
      <c r="G165" s="160"/>
      <c r="H165" s="160"/>
      <c r="I165" s="160"/>
      <c r="J165" s="160"/>
    </row>
    <row r="166" spans="2:10" s="159" customFormat="1" x14ac:dyDescent="0.25">
      <c r="B166" s="39"/>
      <c r="C166" s="160"/>
      <c r="D166" s="160"/>
      <c r="E166" s="160"/>
      <c r="F166" s="160"/>
      <c r="G166" s="160"/>
      <c r="H166" s="160"/>
      <c r="I166" s="160"/>
      <c r="J166" s="160"/>
    </row>
    <row r="167" spans="2:10" s="159" customFormat="1" x14ac:dyDescent="0.25">
      <c r="B167" s="39"/>
      <c r="C167" s="160"/>
      <c r="D167" s="160"/>
      <c r="E167" s="160"/>
      <c r="F167" s="160"/>
      <c r="G167" s="160"/>
      <c r="H167" s="160"/>
      <c r="I167" s="160"/>
      <c r="J167" s="160"/>
    </row>
    <row r="168" spans="2:10" s="159" customFormat="1" x14ac:dyDescent="0.25">
      <c r="B168" s="39"/>
      <c r="C168" s="160"/>
      <c r="D168" s="160"/>
      <c r="E168" s="160"/>
      <c r="F168" s="160"/>
      <c r="G168" s="160"/>
      <c r="H168" s="160"/>
      <c r="I168" s="160"/>
      <c r="J168" s="160"/>
    </row>
    <row r="169" spans="2:10" s="159" customFormat="1" x14ac:dyDescent="0.25">
      <c r="B169" s="39"/>
      <c r="C169" s="160"/>
      <c r="D169" s="160"/>
      <c r="E169" s="160"/>
      <c r="F169" s="160"/>
      <c r="G169" s="160"/>
      <c r="H169" s="160"/>
      <c r="I169" s="160"/>
      <c r="J169" s="160"/>
    </row>
    <row r="170" spans="2:10" s="159" customFormat="1" x14ac:dyDescent="0.25">
      <c r="B170" s="39"/>
      <c r="C170" s="160"/>
      <c r="D170" s="160"/>
      <c r="E170" s="160"/>
      <c r="F170" s="160"/>
      <c r="G170" s="160"/>
      <c r="H170" s="160"/>
      <c r="I170" s="160"/>
      <c r="J170" s="160"/>
    </row>
    <row r="171" spans="2:10" s="159" customFormat="1" x14ac:dyDescent="0.25">
      <c r="B171" s="39"/>
      <c r="C171" s="160"/>
      <c r="D171" s="160"/>
      <c r="E171" s="160"/>
      <c r="F171" s="160"/>
      <c r="G171" s="160"/>
      <c r="H171" s="160"/>
      <c r="I171" s="160"/>
      <c r="J171" s="160"/>
    </row>
    <row r="172" spans="2:10" s="159" customFormat="1" x14ac:dyDescent="0.25">
      <c r="B172" s="39"/>
      <c r="C172" s="160"/>
      <c r="D172" s="160"/>
      <c r="E172" s="160"/>
      <c r="F172" s="160"/>
      <c r="G172" s="160"/>
      <c r="H172" s="160"/>
      <c r="I172" s="160"/>
      <c r="J172" s="160"/>
    </row>
    <row r="173" spans="2:10" s="159" customFormat="1" x14ac:dyDescent="0.25">
      <c r="B173" s="39"/>
      <c r="C173" s="160"/>
      <c r="D173" s="160"/>
      <c r="E173" s="160"/>
      <c r="F173" s="160"/>
      <c r="G173" s="160"/>
      <c r="H173" s="160"/>
      <c r="I173" s="160"/>
      <c r="J173" s="160"/>
    </row>
    <row r="174" spans="2:10" s="159" customFormat="1" x14ac:dyDescent="0.25">
      <c r="B174" s="39"/>
      <c r="C174" s="160"/>
      <c r="D174" s="160"/>
      <c r="E174" s="160"/>
      <c r="F174" s="160"/>
      <c r="G174" s="160"/>
      <c r="H174" s="160"/>
      <c r="I174" s="160"/>
      <c r="J174" s="160"/>
    </row>
    <row r="175" spans="2:10" s="159" customFormat="1" x14ac:dyDescent="0.25">
      <c r="B175" s="39"/>
      <c r="C175" s="160"/>
      <c r="D175" s="160"/>
      <c r="E175" s="160"/>
      <c r="F175" s="160"/>
      <c r="G175" s="160"/>
      <c r="H175" s="160"/>
      <c r="I175" s="160"/>
      <c r="J175" s="160"/>
    </row>
    <row r="176" spans="2:10" s="159" customFormat="1" x14ac:dyDescent="0.25">
      <c r="B176" s="39"/>
      <c r="C176" s="160"/>
      <c r="D176" s="160"/>
      <c r="E176" s="160"/>
      <c r="F176" s="160"/>
      <c r="G176" s="160"/>
      <c r="H176" s="160"/>
      <c r="I176" s="160"/>
      <c r="J176" s="160"/>
    </row>
    <row r="177" spans="2:10" s="159" customFormat="1" x14ac:dyDescent="0.25">
      <c r="B177" s="39"/>
      <c r="C177" s="160"/>
      <c r="D177" s="160"/>
      <c r="E177" s="160"/>
      <c r="F177" s="160"/>
      <c r="G177" s="160"/>
      <c r="H177" s="160"/>
      <c r="I177" s="160"/>
      <c r="J177" s="160"/>
    </row>
    <row r="178" spans="2:10" s="159" customFormat="1" x14ac:dyDescent="0.25">
      <c r="B178" s="39"/>
      <c r="C178" s="160"/>
      <c r="D178" s="160"/>
      <c r="E178" s="160"/>
      <c r="F178" s="160"/>
      <c r="G178" s="160"/>
      <c r="H178" s="160"/>
      <c r="I178" s="160"/>
      <c r="J178" s="160"/>
    </row>
    <row r="179" spans="2:10" s="159" customFormat="1" x14ac:dyDescent="0.25">
      <c r="B179" s="39"/>
      <c r="C179" s="160"/>
      <c r="D179" s="160"/>
      <c r="E179" s="160"/>
      <c r="F179" s="160"/>
      <c r="G179" s="160"/>
      <c r="H179" s="160"/>
      <c r="I179" s="160"/>
      <c r="J179" s="160"/>
    </row>
    <row r="180" spans="2:10" s="159" customFormat="1" x14ac:dyDescent="0.25">
      <c r="B180" s="39"/>
      <c r="C180" s="160"/>
      <c r="D180" s="160"/>
      <c r="E180" s="160"/>
      <c r="F180" s="160"/>
      <c r="G180" s="160"/>
      <c r="H180" s="160"/>
      <c r="I180" s="160"/>
      <c r="J180" s="160"/>
    </row>
    <row r="181" spans="2:10" s="159" customFormat="1" x14ac:dyDescent="0.25">
      <c r="B181" s="39"/>
      <c r="C181" s="160"/>
      <c r="D181" s="160"/>
      <c r="E181" s="160"/>
      <c r="F181" s="160"/>
      <c r="G181" s="160"/>
      <c r="H181" s="160"/>
      <c r="I181" s="160"/>
      <c r="J181" s="160"/>
    </row>
    <row r="182" spans="2:10" s="159" customFormat="1" x14ac:dyDescent="0.25">
      <c r="B182" s="39"/>
      <c r="C182" s="160"/>
      <c r="D182" s="160"/>
      <c r="E182" s="160"/>
      <c r="F182" s="160"/>
      <c r="G182" s="160"/>
      <c r="H182" s="160"/>
      <c r="I182" s="160"/>
      <c r="J182" s="160"/>
    </row>
    <row r="183" spans="2:10" s="159" customFormat="1" x14ac:dyDescent="0.25">
      <c r="B183" s="39"/>
      <c r="C183" s="160"/>
      <c r="D183" s="160"/>
      <c r="E183" s="160"/>
      <c r="F183" s="160"/>
      <c r="G183" s="160"/>
      <c r="H183" s="160"/>
      <c r="I183" s="160"/>
      <c r="J183" s="160"/>
    </row>
    <row r="184" spans="2:10" s="159" customFormat="1" x14ac:dyDescent="0.25">
      <c r="B184" s="39"/>
      <c r="C184" s="160"/>
      <c r="D184" s="160"/>
      <c r="E184" s="160"/>
      <c r="F184" s="160"/>
      <c r="G184" s="160"/>
      <c r="H184" s="160"/>
      <c r="I184" s="160"/>
      <c r="J184" s="160"/>
    </row>
    <row r="185" spans="2:10" s="159" customFormat="1" x14ac:dyDescent="0.25">
      <c r="B185" s="39"/>
      <c r="C185" s="160"/>
      <c r="D185" s="160"/>
      <c r="E185" s="160"/>
      <c r="F185" s="160"/>
      <c r="G185" s="160"/>
      <c r="H185" s="160"/>
      <c r="I185" s="160"/>
      <c r="J185" s="160"/>
    </row>
    <row r="186" spans="2:10" s="159" customFormat="1" x14ac:dyDescent="0.25">
      <c r="B186" s="39"/>
      <c r="C186" s="160"/>
      <c r="D186" s="160"/>
      <c r="E186" s="160"/>
      <c r="F186" s="160"/>
      <c r="G186" s="160"/>
      <c r="H186" s="160"/>
      <c r="I186" s="160"/>
      <c r="J186" s="160"/>
    </row>
    <row r="187" spans="2:10" s="159" customFormat="1" x14ac:dyDescent="0.25">
      <c r="B187" s="39"/>
      <c r="C187" s="160"/>
      <c r="D187" s="160"/>
      <c r="E187" s="160"/>
      <c r="F187" s="160"/>
      <c r="G187" s="160"/>
      <c r="H187" s="160"/>
      <c r="I187" s="160"/>
      <c r="J187" s="160"/>
    </row>
    <row r="188" spans="2:10" s="159" customFormat="1" x14ac:dyDescent="0.25">
      <c r="B188" s="39"/>
      <c r="C188" s="160"/>
      <c r="D188" s="160"/>
      <c r="E188" s="160"/>
      <c r="F188" s="160"/>
      <c r="G188" s="160"/>
      <c r="H188" s="160"/>
      <c r="I188" s="160"/>
      <c r="J188" s="160"/>
    </row>
    <row r="189" spans="2:10" s="159" customFormat="1" x14ac:dyDescent="0.25">
      <c r="B189" s="39"/>
      <c r="C189" s="160"/>
      <c r="D189" s="160"/>
      <c r="E189" s="160"/>
      <c r="F189" s="160"/>
      <c r="G189" s="160"/>
      <c r="H189" s="160"/>
      <c r="I189" s="160"/>
      <c r="J189" s="160"/>
    </row>
    <row r="190" spans="2:10" s="159" customFormat="1" x14ac:dyDescent="0.25">
      <c r="B190" s="39"/>
      <c r="C190" s="160"/>
      <c r="D190" s="160"/>
      <c r="E190" s="160"/>
      <c r="F190" s="160"/>
      <c r="G190" s="160"/>
      <c r="H190" s="160"/>
      <c r="I190" s="160"/>
      <c r="J190" s="160"/>
    </row>
    <row r="191" spans="2:10" s="159" customFormat="1" x14ac:dyDescent="0.25">
      <c r="B191" s="39"/>
      <c r="C191" s="160"/>
      <c r="D191" s="160"/>
      <c r="E191" s="160"/>
      <c r="F191" s="160"/>
      <c r="G191" s="160"/>
      <c r="H191" s="160"/>
      <c r="I191" s="160"/>
      <c r="J191" s="160"/>
    </row>
    <row r="192" spans="2:10" s="159" customFormat="1" x14ac:dyDescent="0.25">
      <c r="B192" s="39"/>
      <c r="C192" s="160"/>
      <c r="D192" s="160"/>
      <c r="E192" s="160"/>
      <c r="F192" s="160"/>
      <c r="G192" s="160"/>
      <c r="H192" s="160"/>
      <c r="I192" s="160"/>
      <c r="J192" s="160"/>
    </row>
    <row r="193" spans="2:10" s="159" customFormat="1" x14ac:dyDescent="0.25">
      <c r="B193" s="39"/>
      <c r="C193" s="160"/>
      <c r="D193" s="160"/>
      <c r="E193" s="160"/>
      <c r="F193" s="160"/>
      <c r="G193" s="160"/>
      <c r="H193" s="160"/>
      <c r="I193" s="160"/>
      <c r="J193" s="160"/>
    </row>
    <row r="194" spans="2:10" s="159" customFormat="1" x14ac:dyDescent="0.25">
      <c r="B194" s="39"/>
      <c r="C194" s="160"/>
      <c r="D194" s="160"/>
      <c r="E194" s="160"/>
      <c r="F194" s="160"/>
      <c r="G194" s="160"/>
      <c r="H194" s="160"/>
      <c r="I194" s="160"/>
      <c r="J194" s="160"/>
    </row>
    <row r="195" spans="2:10" s="159" customFormat="1" x14ac:dyDescent="0.25">
      <c r="B195" s="39"/>
      <c r="C195" s="160"/>
      <c r="D195" s="160"/>
      <c r="E195" s="160"/>
      <c r="F195" s="160"/>
      <c r="G195" s="160"/>
      <c r="H195" s="160"/>
      <c r="I195" s="160"/>
      <c r="J195" s="160"/>
    </row>
    <row r="196" spans="2:10" s="159" customFormat="1" x14ac:dyDescent="0.25">
      <c r="B196" s="39"/>
      <c r="C196" s="160"/>
      <c r="D196" s="160"/>
      <c r="E196" s="160"/>
      <c r="F196" s="160"/>
      <c r="G196" s="160"/>
      <c r="H196" s="160"/>
      <c r="I196" s="160"/>
      <c r="J196" s="160"/>
    </row>
    <row r="197" spans="2:10" s="159" customFormat="1" x14ac:dyDescent="0.25">
      <c r="B197" s="39"/>
      <c r="C197" s="160"/>
      <c r="D197" s="160"/>
      <c r="E197" s="160"/>
      <c r="F197" s="160"/>
      <c r="G197" s="160"/>
      <c r="H197" s="160"/>
      <c r="I197" s="160"/>
      <c r="J197" s="160"/>
    </row>
    <row r="198" spans="2:10" s="159" customFormat="1" x14ac:dyDescent="0.25">
      <c r="B198" s="39"/>
      <c r="C198" s="160"/>
      <c r="D198" s="160"/>
      <c r="E198" s="160"/>
      <c r="F198" s="160"/>
      <c r="G198" s="160"/>
      <c r="H198" s="160"/>
      <c r="I198" s="160"/>
      <c r="J198" s="160"/>
    </row>
    <row r="199" spans="2:10" s="159" customFormat="1" x14ac:dyDescent="0.25">
      <c r="B199" s="39"/>
      <c r="C199" s="160"/>
      <c r="D199" s="160"/>
      <c r="E199" s="160"/>
      <c r="F199" s="160"/>
      <c r="G199" s="160"/>
      <c r="H199" s="160"/>
      <c r="I199" s="160"/>
      <c r="J199" s="160"/>
    </row>
    <row r="200" spans="2:10" s="159" customFormat="1" x14ac:dyDescent="0.25">
      <c r="B200" s="39"/>
      <c r="C200" s="160"/>
      <c r="D200" s="160"/>
      <c r="E200" s="160"/>
      <c r="F200" s="160"/>
      <c r="G200" s="160"/>
      <c r="H200" s="160"/>
      <c r="I200" s="160"/>
      <c r="J200" s="160"/>
    </row>
    <row r="201" spans="2:10" s="159" customFormat="1" x14ac:dyDescent="0.25">
      <c r="B201" s="39"/>
      <c r="C201" s="160"/>
      <c r="D201" s="160"/>
      <c r="E201" s="160"/>
      <c r="F201" s="160"/>
      <c r="G201" s="160"/>
      <c r="H201" s="160"/>
      <c r="I201" s="160"/>
      <c r="J201" s="160"/>
    </row>
    <row r="202" spans="2:10" s="159" customFormat="1" x14ac:dyDescent="0.25">
      <c r="B202" s="39"/>
      <c r="C202" s="160"/>
      <c r="D202" s="160"/>
      <c r="E202" s="160"/>
      <c r="F202" s="160"/>
      <c r="G202" s="160"/>
      <c r="H202" s="160"/>
      <c r="I202" s="160"/>
      <c r="J202" s="160"/>
    </row>
    <row r="203" spans="2:10" s="159" customFormat="1" x14ac:dyDescent="0.25">
      <c r="B203" s="39"/>
      <c r="C203" s="160"/>
      <c r="D203" s="160"/>
      <c r="E203" s="160"/>
      <c r="F203" s="160"/>
      <c r="G203" s="160"/>
      <c r="H203" s="160"/>
      <c r="I203" s="160"/>
      <c r="J203" s="160"/>
    </row>
    <row r="204" spans="2:10" s="159" customFormat="1" x14ac:dyDescent="0.25">
      <c r="B204" s="39"/>
      <c r="C204" s="160"/>
      <c r="D204" s="160"/>
      <c r="E204" s="160"/>
      <c r="F204" s="160"/>
      <c r="G204" s="160"/>
      <c r="H204" s="160"/>
      <c r="I204" s="160"/>
      <c r="J204" s="160"/>
    </row>
    <row r="205" spans="2:10" s="159" customFormat="1" x14ac:dyDescent="0.25">
      <c r="B205" s="39"/>
      <c r="C205" s="160"/>
      <c r="D205" s="160"/>
      <c r="E205" s="160"/>
      <c r="F205" s="160"/>
      <c r="G205" s="160"/>
      <c r="H205" s="160"/>
      <c r="I205" s="160"/>
      <c r="J205" s="160"/>
    </row>
    <row r="206" spans="2:10" s="159" customFormat="1" x14ac:dyDescent="0.25">
      <c r="B206" s="39"/>
      <c r="C206" s="160"/>
      <c r="D206" s="160"/>
      <c r="E206" s="160"/>
      <c r="F206" s="160"/>
      <c r="G206" s="160"/>
      <c r="H206" s="160"/>
      <c r="I206" s="160"/>
      <c r="J206" s="160"/>
    </row>
    <row r="207" spans="2:10" s="159" customFormat="1" x14ac:dyDescent="0.25">
      <c r="B207" s="39"/>
      <c r="C207" s="160"/>
      <c r="D207" s="160"/>
      <c r="E207" s="160"/>
      <c r="F207" s="160"/>
      <c r="G207" s="160"/>
      <c r="H207" s="160"/>
      <c r="I207" s="160"/>
      <c r="J207" s="160"/>
    </row>
    <row r="208" spans="2:10" s="159" customFormat="1" x14ac:dyDescent="0.25">
      <c r="B208" s="39"/>
      <c r="C208" s="160"/>
      <c r="D208" s="160"/>
      <c r="E208" s="160"/>
      <c r="F208" s="160"/>
      <c r="G208" s="160"/>
      <c r="H208" s="160"/>
      <c r="I208" s="160"/>
      <c r="J208" s="160"/>
    </row>
    <row r="209" spans="2:10" s="159" customFormat="1" x14ac:dyDescent="0.25">
      <c r="B209" s="39"/>
      <c r="C209" s="160"/>
      <c r="D209" s="160"/>
      <c r="E209" s="160"/>
      <c r="F209" s="160"/>
      <c r="G209" s="160"/>
      <c r="H209" s="160"/>
      <c r="I209" s="160"/>
      <c r="J209" s="160"/>
    </row>
    <row r="210" spans="2:10" s="159" customFormat="1" x14ac:dyDescent="0.25">
      <c r="B210" s="39"/>
      <c r="C210" s="160"/>
      <c r="D210" s="160"/>
      <c r="E210" s="160"/>
      <c r="F210" s="160"/>
      <c r="G210" s="160"/>
      <c r="H210" s="160"/>
      <c r="I210" s="160"/>
      <c r="J210" s="160"/>
    </row>
    <row r="211" spans="2:10" s="159" customFormat="1" x14ac:dyDescent="0.25">
      <c r="B211" s="39"/>
      <c r="C211" s="160"/>
      <c r="D211" s="160"/>
      <c r="E211" s="160"/>
      <c r="F211" s="160"/>
      <c r="G211" s="160"/>
      <c r="H211" s="160"/>
      <c r="I211" s="160"/>
      <c r="J211" s="160"/>
    </row>
    <row r="212" spans="2:10" s="159" customFormat="1" x14ac:dyDescent="0.25">
      <c r="B212" s="39"/>
      <c r="C212" s="160"/>
      <c r="D212" s="160"/>
      <c r="E212" s="160"/>
      <c r="F212" s="160"/>
      <c r="G212" s="160"/>
      <c r="H212" s="160"/>
      <c r="I212" s="160"/>
      <c r="J212" s="160"/>
    </row>
    <row r="213" spans="2:10" s="159" customFormat="1" x14ac:dyDescent="0.25">
      <c r="B213" s="39"/>
      <c r="C213" s="160"/>
      <c r="D213" s="160"/>
      <c r="E213" s="160"/>
      <c r="F213" s="160"/>
      <c r="G213" s="160"/>
      <c r="H213" s="160"/>
      <c r="I213" s="160"/>
      <c r="J213" s="160"/>
    </row>
    <row r="214" spans="2:10" s="159" customFormat="1" x14ac:dyDescent="0.25">
      <c r="B214" s="39"/>
      <c r="C214" s="160"/>
      <c r="D214" s="160"/>
      <c r="E214" s="160"/>
      <c r="F214" s="160"/>
      <c r="G214" s="160"/>
      <c r="H214" s="160"/>
      <c r="I214" s="160"/>
      <c r="J214" s="160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0A32CF43-39DC-4061-840F-F36B2AD42901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B8:J27</xm:sqref>
        </x14:conditionalFormatting>
      </x14:conditionalFormattings>
    </ext>
  </extLst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AU237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9" customWidth="1"/>
    <col min="3" max="3" width="11.140625" style="39" customWidth="1" collapsed="1"/>
    <col min="4" max="4" width="10.7109375" style="39" customWidth="1"/>
    <col min="5" max="5" width="12.85546875" style="39" customWidth="1"/>
    <col min="6" max="6" width="10.7109375" style="39" customWidth="1"/>
    <col min="7" max="7" width="12.85546875" style="39" customWidth="1"/>
    <col min="8" max="8" width="10.7109375" style="39" customWidth="1"/>
    <col min="9" max="9" width="11.140625" style="39" customWidth="1"/>
    <col min="10" max="10" width="10.7109375" style="39" customWidth="1"/>
    <col min="11" max="11" width="12.85546875" style="39" customWidth="1"/>
    <col min="12" max="12" width="10.7109375" style="39" customWidth="1"/>
    <col min="13" max="13" width="12.85546875" style="39" customWidth="1"/>
    <col min="14" max="14" width="10.7109375" style="39" customWidth="1"/>
    <col min="15" max="15" width="11.140625" style="39" customWidth="1" outlineLevel="1"/>
    <col min="16" max="16" width="10.7109375" style="39" customWidth="1" outlineLevel="1"/>
    <col min="17" max="17" width="12.85546875" style="39" customWidth="1" outlineLevel="1"/>
    <col min="18" max="18" width="10.7109375" style="39" customWidth="1" outlineLevel="1"/>
    <col min="19" max="19" width="12.85546875" style="39" customWidth="1" outlineLevel="1"/>
    <col min="20" max="20" width="10.7109375" style="39" customWidth="1" outlineLevel="1"/>
    <col min="21" max="21" width="11.140625" style="39" customWidth="1" outlineLevel="1"/>
    <col min="22" max="22" width="10.7109375" style="39" customWidth="1" outlineLevel="1"/>
    <col min="23" max="23" width="12.85546875" style="39" customWidth="1" outlineLevel="1"/>
    <col min="24" max="24" width="10.7109375" style="39" customWidth="1" outlineLevel="1"/>
    <col min="25" max="25" width="12.85546875" style="39" customWidth="1" outlineLevel="1"/>
    <col min="26" max="26" width="10.7109375" style="39" customWidth="1" outlineLevel="1"/>
    <col min="27" max="27" width="11.140625" style="39" customWidth="1"/>
    <col min="28" max="28" width="10.7109375" style="39" customWidth="1"/>
    <col min="29" max="29" width="12.85546875" style="39" customWidth="1"/>
    <col min="30" max="30" width="10.7109375" style="39" customWidth="1"/>
    <col min="31" max="31" width="12.85546875" style="39" customWidth="1"/>
    <col min="32" max="32" width="10.7109375" style="39" customWidth="1"/>
    <col min="33" max="33" width="11.140625" style="39" customWidth="1" outlineLevel="1"/>
    <col min="34" max="34" width="10.7109375" style="39" customWidth="1" outlineLevel="1"/>
    <col min="35" max="35" width="12.85546875" style="39" customWidth="1" outlineLevel="1"/>
    <col min="36" max="36" width="10.7109375" style="39" customWidth="1" outlineLevel="1"/>
    <col min="37" max="37" width="12.85546875" style="39" customWidth="1" outlineLevel="1"/>
    <col min="38" max="38" width="10.7109375" style="39" customWidth="1" outlineLevel="1"/>
    <col min="39" max="40" width="10.7109375" style="39" customWidth="1"/>
    <col min="41" max="41" width="11.140625" style="39" customWidth="1"/>
    <col min="42" max="42" width="10.7109375" style="39" customWidth="1"/>
    <col min="43" max="43" width="13.42578125" style="39" customWidth="1"/>
    <col min="44" max="46" width="10.7109375" style="39" customWidth="1"/>
  </cols>
  <sheetData>
    <row r="1" spans="2:46" ht="30" customHeight="1" x14ac:dyDescent="0.25"/>
    <row r="3" spans="2:46" s="4" customFormat="1" ht="21" x14ac:dyDescent="0.25">
      <c r="B3" s="112" t="s">
        <v>208</v>
      </c>
      <c r="C3" s="112"/>
      <c r="D3" s="112"/>
      <c r="E3" s="112"/>
      <c r="F3" s="112"/>
      <c r="G3" s="112"/>
      <c r="H3" s="112"/>
      <c r="I3" s="112"/>
      <c r="J3" s="112"/>
      <c r="K3" s="112"/>
      <c r="L3" s="112"/>
      <c r="M3" s="112"/>
      <c r="N3" s="112"/>
      <c r="O3" s="112"/>
      <c r="P3" s="112"/>
      <c r="Q3" s="112"/>
      <c r="R3" s="112"/>
      <c r="S3" s="112"/>
      <c r="T3" s="112"/>
      <c r="U3" s="112"/>
      <c r="V3" s="112"/>
      <c r="W3" s="112"/>
      <c r="X3" s="112"/>
      <c r="Y3" s="112"/>
      <c r="Z3" s="112"/>
      <c r="AA3" s="112"/>
      <c r="AB3" s="112"/>
      <c r="AC3" s="112"/>
      <c r="AD3" s="112"/>
      <c r="AE3" s="112"/>
      <c r="AF3" s="112"/>
      <c r="AG3" s="112"/>
      <c r="AH3" s="112"/>
      <c r="AI3" s="112"/>
      <c r="AJ3" s="112"/>
      <c r="AK3" s="112"/>
      <c r="AL3" s="112"/>
      <c r="AM3" s="112"/>
      <c r="AN3" s="112"/>
      <c r="AO3" s="112"/>
      <c r="AP3" s="112"/>
      <c r="AQ3" s="112"/>
      <c r="AR3" s="112"/>
      <c r="AS3" s="112"/>
      <c r="AT3" s="112"/>
    </row>
    <row r="4" spans="2:46" s="4" customFormat="1" ht="20.25" customHeight="1" thickBot="1" x14ac:dyDescent="0.3">
      <c r="B4" s="490">
        <v>2017</v>
      </c>
      <c r="C4" s="490"/>
      <c r="D4" s="490"/>
      <c r="E4" s="490"/>
      <c r="F4" s="490"/>
      <c r="G4" s="490"/>
      <c r="H4" s="490"/>
      <c r="AM4" s="490"/>
    </row>
    <row r="5" spans="2:46" s="4" customFormat="1" ht="6" customHeight="1" thickBot="1" x14ac:dyDescent="0.3">
      <c r="B5" s="75"/>
      <c r="C5" s="315"/>
      <c r="D5" s="315"/>
      <c r="E5" s="315"/>
      <c r="F5" s="315"/>
      <c r="G5" s="315"/>
      <c r="H5" s="315"/>
      <c r="I5" s="315"/>
      <c r="J5" s="315"/>
      <c r="K5" s="315"/>
      <c r="L5" s="315"/>
      <c r="M5" s="315"/>
      <c r="N5" s="315"/>
      <c r="O5" s="315"/>
      <c r="P5" s="315"/>
      <c r="Q5" s="315"/>
      <c r="R5" s="315"/>
      <c r="S5" s="315"/>
      <c r="T5" s="315"/>
      <c r="U5" s="315"/>
      <c r="V5" s="315"/>
      <c r="W5" s="315"/>
      <c r="X5" s="315"/>
      <c r="Y5" s="315"/>
      <c r="Z5" s="315"/>
      <c r="AA5" s="315"/>
      <c r="AB5" s="315"/>
      <c r="AC5" s="315"/>
      <c r="AD5" s="315"/>
      <c r="AE5" s="315"/>
      <c r="AF5" s="315"/>
      <c r="AG5" s="315"/>
      <c r="AH5" s="315"/>
      <c r="AI5" s="315"/>
      <c r="AJ5" s="315"/>
      <c r="AK5" s="315"/>
      <c r="AL5" s="315"/>
      <c r="AM5" s="314"/>
      <c r="AN5" s="315"/>
      <c r="AO5" s="315"/>
      <c r="AP5" s="315"/>
      <c r="AQ5" s="315"/>
      <c r="AR5" s="315"/>
      <c r="AS5" s="315"/>
      <c r="AT5" s="315"/>
    </row>
    <row r="6" spans="2:46" s="4" customFormat="1" ht="21.75" thickBot="1" x14ac:dyDescent="0.3">
      <c r="B6" s="112"/>
      <c r="C6" s="491" t="s">
        <v>44</v>
      </c>
      <c r="D6" s="492"/>
      <c r="E6" s="492"/>
      <c r="F6" s="492"/>
      <c r="G6" s="492"/>
      <c r="H6" s="493"/>
      <c r="I6" s="494" t="s">
        <v>155</v>
      </c>
      <c r="J6" s="494"/>
      <c r="K6" s="494"/>
      <c r="L6" s="494"/>
      <c r="M6" s="494"/>
      <c r="N6" s="495"/>
      <c r="O6" s="491" t="s">
        <v>122</v>
      </c>
      <c r="P6" s="492"/>
      <c r="Q6" s="492"/>
      <c r="R6" s="492"/>
      <c r="S6" s="492"/>
      <c r="T6" s="496"/>
      <c r="U6" s="491" t="s">
        <v>123</v>
      </c>
      <c r="V6" s="492"/>
      <c r="W6" s="492"/>
      <c r="X6" s="492"/>
      <c r="Y6" s="492"/>
      <c r="Z6" s="496"/>
      <c r="AA6" s="491" t="s">
        <v>156</v>
      </c>
      <c r="AB6" s="492"/>
      <c r="AC6" s="492"/>
      <c r="AD6" s="492"/>
      <c r="AE6" s="492"/>
      <c r="AF6" s="496"/>
      <c r="AG6" s="491" t="s">
        <v>125</v>
      </c>
      <c r="AH6" s="492"/>
      <c r="AI6" s="492"/>
      <c r="AJ6" s="492"/>
      <c r="AK6" s="492"/>
      <c r="AL6" s="496"/>
      <c r="AM6" s="323" t="s">
        <v>129</v>
      </c>
      <c r="AN6" s="497"/>
      <c r="AO6" s="494" t="s">
        <v>157</v>
      </c>
      <c r="AP6" s="494"/>
      <c r="AQ6" s="494"/>
      <c r="AR6" s="494"/>
      <c r="AS6" s="494"/>
      <c r="AT6" s="495"/>
    </row>
    <row r="7" spans="2:46" s="4" customFormat="1" ht="30.75" thickBot="1" x14ac:dyDescent="0.3">
      <c r="B7" s="16"/>
      <c r="C7" s="438" t="s">
        <v>114</v>
      </c>
      <c r="D7" s="498" t="s">
        <v>52</v>
      </c>
      <c r="E7" s="438" t="s">
        <v>133</v>
      </c>
      <c r="F7" s="498" t="s">
        <v>52</v>
      </c>
      <c r="G7" s="438" t="s">
        <v>158</v>
      </c>
      <c r="H7" s="498" t="s">
        <v>52</v>
      </c>
      <c r="I7" s="499" t="s">
        <v>114</v>
      </c>
      <c r="J7" s="500" t="s">
        <v>52</v>
      </c>
      <c r="K7" s="499" t="s">
        <v>133</v>
      </c>
      <c r="L7" s="500" t="s">
        <v>52</v>
      </c>
      <c r="M7" s="499" t="s">
        <v>158</v>
      </c>
      <c r="N7" s="500" t="s">
        <v>52</v>
      </c>
      <c r="O7" s="501" t="s">
        <v>114</v>
      </c>
      <c r="P7" s="502" t="s">
        <v>52</v>
      </c>
      <c r="Q7" s="503" t="s">
        <v>133</v>
      </c>
      <c r="R7" s="502" t="s">
        <v>52</v>
      </c>
      <c r="S7" s="503" t="s">
        <v>158</v>
      </c>
      <c r="T7" s="504" t="s">
        <v>52</v>
      </c>
      <c r="U7" s="501" t="s">
        <v>114</v>
      </c>
      <c r="V7" s="502" t="s">
        <v>52</v>
      </c>
      <c r="W7" s="503" t="s">
        <v>133</v>
      </c>
      <c r="X7" s="502" t="s">
        <v>52</v>
      </c>
      <c r="Y7" s="503" t="s">
        <v>158</v>
      </c>
      <c r="Z7" s="504" t="s">
        <v>52</v>
      </c>
      <c r="AA7" s="438" t="s">
        <v>114</v>
      </c>
      <c r="AB7" s="498" t="s">
        <v>52</v>
      </c>
      <c r="AC7" s="438" t="s">
        <v>133</v>
      </c>
      <c r="AD7" s="498" t="s">
        <v>52</v>
      </c>
      <c r="AE7" s="438" t="s">
        <v>158</v>
      </c>
      <c r="AF7" s="498" t="s">
        <v>52</v>
      </c>
      <c r="AG7" s="501" t="s">
        <v>114</v>
      </c>
      <c r="AH7" s="502" t="s">
        <v>52</v>
      </c>
      <c r="AI7" s="503" t="s">
        <v>133</v>
      </c>
      <c r="AJ7" s="502" t="s">
        <v>52</v>
      </c>
      <c r="AK7" s="503" t="s">
        <v>158</v>
      </c>
      <c r="AL7" s="504" t="s">
        <v>52</v>
      </c>
      <c r="AM7" s="438" t="s">
        <v>113</v>
      </c>
      <c r="AN7" s="498" t="s">
        <v>52</v>
      </c>
      <c r="AO7" s="499" t="s">
        <v>114</v>
      </c>
      <c r="AP7" s="500" t="s">
        <v>52</v>
      </c>
      <c r="AQ7" s="499" t="s">
        <v>133</v>
      </c>
      <c r="AR7" s="500" t="s">
        <v>52</v>
      </c>
      <c r="AS7" s="499" t="s">
        <v>158</v>
      </c>
      <c r="AT7" s="500" t="s">
        <v>52</v>
      </c>
    </row>
    <row r="8" spans="2:46" ht="15.75" x14ac:dyDescent="0.25">
      <c r="B8" s="444" t="s">
        <v>113</v>
      </c>
      <c r="C8" s="505">
        <v>3847979</v>
      </c>
      <c r="D8" s="506">
        <v>1.2551177136638003E-2</v>
      </c>
      <c r="E8" s="507">
        <v>1856068</v>
      </c>
      <c r="F8" s="506">
        <v>3.316758355074878E-2</v>
      </c>
      <c r="G8" s="507">
        <v>5704047</v>
      </c>
      <c r="H8" s="508">
        <v>1.9168755373640822E-2</v>
      </c>
      <c r="I8" s="509">
        <v>2765294</v>
      </c>
      <c r="J8" s="510">
        <v>-9.7329499694357446E-3</v>
      </c>
      <c r="K8" s="511">
        <v>1556129</v>
      </c>
      <c r="L8" s="510">
        <v>2.2402288519558056E-2</v>
      </c>
      <c r="M8" s="511">
        <v>4321423</v>
      </c>
      <c r="N8" s="512">
        <v>1.6034284350117112E-3</v>
      </c>
      <c r="O8" s="513">
        <v>791839</v>
      </c>
      <c r="P8" s="514">
        <v>-2.4736335834802059E-2</v>
      </c>
      <c r="Q8" s="237">
        <v>749382</v>
      </c>
      <c r="R8" s="514">
        <v>1.1939935722580897E-2</v>
      </c>
      <c r="S8" s="237">
        <v>1541221</v>
      </c>
      <c r="T8" s="515">
        <v>-7.2413964133122288E-3</v>
      </c>
      <c r="U8" s="513">
        <v>1387998</v>
      </c>
      <c r="V8" s="514">
        <v>-1.1610038296605674E-2</v>
      </c>
      <c r="W8" s="237">
        <v>498402</v>
      </c>
      <c r="X8" s="514">
        <v>6.3746226615108981E-3</v>
      </c>
      <c r="Y8" s="237">
        <v>1886400</v>
      </c>
      <c r="Z8" s="515">
        <v>-6.9211238258384267E-3</v>
      </c>
      <c r="AA8" s="505">
        <v>799060</v>
      </c>
      <c r="AB8" s="506">
        <v>8.3750389930965286E-2</v>
      </c>
      <c r="AC8" s="507">
        <v>287694</v>
      </c>
      <c r="AD8" s="506">
        <v>8.3956580548658399E-2</v>
      </c>
      <c r="AE8" s="507">
        <v>1086754</v>
      </c>
      <c r="AF8" s="508">
        <v>8.3804966685648408E-2</v>
      </c>
      <c r="AG8" s="505">
        <v>685938</v>
      </c>
      <c r="AH8" s="506">
        <v>6.7913612614351804E-2</v>
      </c>
      <c r="AI8" s="507">
        <v>247172</v>
      </c>
      <c r="AJ8" s="506">
        <v>5.5329977413721698E-2</v>
      </c>
      <c r="AK8" s="507">
        <v>933110</v>
      </c>
      <c r="AL8" s="508">
        <v>6.4551201386377377E-2</v>
      </c>
      <c r="AM8" s="505">
        <v>240458</v>
      </c>
      <c r="AN8" s="508">
        <v>1.7755636726867863E-2</v>
      </c>
      <c r="AO8" s="509">
        <v>43167</v>
      </c>
      <c r="AP8" s="510">
        <v>0.23450682071667561</v>
      </c>
      <c r="AQ8" s="511">
        <v>12245</v>
      </c>
      <c r="AR8" s="510">
        <v>0.47388059701492535</v>
      </c>
      <c r="AS8" s="511">
        <v>55412</v>
      </c>
      <c r="AT8" s="512">
        <v>0.28046216060080886</v>
      </c>
    </row>
    <row r="9" spans="2:46" s="155" customFormat="1" ht="15" customHeight="1" x14ac:dyDescent="0.25">
      <c r="B9" s="451" t="s">
        <v>53</v>
      </c>
      <c r="C9" s="334">
        <v>937751</v>
      </c>
      <c r="D9" s="516">
        <v>5.3892006949892046E-2</v>
      </c>
      <c r="E9" s="153">
        <v>276052</v>
      </c>
      <c r="F9" s="516">
        <v>-1.2081824298209254E-2</v>
      </c>
      <c r="G9" s="153">
        <v>1213803</v>
      </c>
      <c r="H9" s="517">
        <v>3.812522130024476E-2</v>
      </c>
      <c r="I9" s="518">
        <v>386197</v>
      </c>
      <c r="J9" s="519">
        <v>5.1465583429078698E-2</v>
      </c>
      <c r="K9" s="100">
        <v>147510</v>
      </c>
      <c r="L9" s="519">
        <v>-6.0733024298303739E-2</v>
      </c>
      <c r="M9" s="100">
        <v>533707</v>
      </c>
      <c r="N9" s="520">
        <v>1.7860480373496745E-2</v>
      </c>
      <c r="O9" s="334">
        <v>85417</v>
      </c>
      <c r="P9" s="516">
        <v>-5.1312238302031354E-2</v>
      </c>
      <c r="Q9" s="153">
        <v>66160</v>
      </c>
      <c r="R9" s="516">
        <v>1.7109028419155514E-3</v>
      </c>
      <c r="S9" s="153">
        <v>151577</v>
      </c>
      <c r="T9" s="517">
        <v>-2.8875477307091058E-2</v>
      </c>
      <c r="U9" s="334">
        <v>160115</v>
      </c>
      <c r="V9" s="516">
        <v>5.6801906157389892E-2</v>
      </c>
      <c r="W9" s="153">
        <v>30473</v>
      </c>
      <c r="X9" s="516">
        <v>-0.34072519579421057</v>
      </c>
      <c r="Y9" s="153">
        <v>190588</v>
      </c>
      <c r="Z9" s="517">
        <v>-3.6124836267454219E-2</v>
      </c>
      <c r="AA9" s="334">
        <v>361325</v>
      </c>
      <c r="AB9" s="516">
        <v>6.7612766736989016E-2</v>
      </c>
      <c r="AC9" s="153">
        <v>124644</v>
      </c>
      <c r="AD9" s="516">
        <v>3.9835153375768595E-2</v>
      </c>
      <c r="AE9" s="153">
        <v>485969</v>
      </c>
      <c r="AF9" s="517">
        <v>6.0347667849997011E-2</v>
      </c>
      <c r="AG9" s="334">
        <v>313001</v>
      </c>
      <c r="AH9" s="516">
        <v>6.0998759347267617E-2</v>
      </c>
      <c r="AI9" s="153">
        <v>109107</v>
      </c>
      <c r="AJ9" s="516">
        <v>2.0549995323168924E-2</v>
      </c>
      <c r="AK9" s="153">
        <v>422108</v>
      </c>
      <c r="AL9" s="517">
        <v>5.0239353496750461E-2</v>
      </c>
      <c r="AM9" s="334">
        <v>165307</v>
      </c>
      <c r="AN9" s="517">
        <v>2.8026327762442627E-3</v>
      </c>
      <c r="AO9" s="518">
        <v>24922</v>
      </c>
      <c r="AP9" s="519">
        <v>0.28775900377202501</v>
      </c>
      <c r="AQ9" s="100">
        <v>3898</v>
      </c>
      <c r="AR9" s="519">
        <v>0.64126315789473676</v>
      </c>
      <c r="AS9" s="100">
        <v>28820</v>
      </c>
      <c r="AT9" s="520">
        <v>0.32639911634756991</v>
      </c>
    </row>
    <row r="10" spans="2:46" s="155" customFormat="1" ht="15" customHeight="1" x14ac:dyDescent="0.25">
      <c r="B10" s="411" t="s">
        <v>58</v>
      </c>
      <c r="C10" s="334">
        <v>109004</v>
      </c>
      <c r="D10" s="516">
        <v>8.2600290442229607E-3</v>
      </c>
      <c r="E10" s="153">
        <v>60524</v>
      </c>
      <c r="F10" s="516">
        <v>2.9634922255112217E-2</v>
      </c>
      <c r="G10" s="153">
        <v>169528</v>
      </c>
      <c r="H10" s="517">
        <v>1.5788559136692415E-2</v>
      </c>
      <c r="I10" s="518">
        <v>96793</v>
      </c>
      <c r="J10" s="519">
        <v>-1.1519490201284732E-2</v>
      </c>
      <c r="K10" s="100">
        <v>55755</v>
      </c>
      <c r="L10" s="519">
        <v>2.4091620071555742E-3</v>
      </c>
      <c r="M10" s="100">
        <v>152548</v>
      </c>
      <c r="N10" s="520">
        <v>-6.4737987000299535E-3</v>
      </c>
      <c r="O10" s="334">
        <v>33180</v>
      </c>
      <c r="P10" s="516">
        <v>9.7997443544950436E-3</v>
      </c>
      <c r="Q10" s="153">
        <v>32855</v>
      </c>
      <c r="R10" s="516">
        <v>0.12255705890392243</v>
      </c>
      <c r="S10" s="153">
        <v>66035</v>
      </c>
      <c r="T10" s="517">
        <v>6.2920516369957769E-2</v>
      </c>
      <c r="U10" s="334">
        <v>55653</v>
      </c>
      <c r="V10" s="516">
        <v>-3.6178171867964348E-2</v>
      </c>
      <c r="W10" s="153">
        <v>17830</v>
      </c>
      <c r="X10" s="516">
        <v>-0.15042645447181591</v>
      </c>
      <c r="Y10" s="153">
        <v>73483</v>
      </c>
      <c r="Z10" s="517">
        <v>-6.6633641987069558E-2</v>
      </c>
      <c r="AA10" s="334">
        <v>9725</v>
      </c>
      <c r="AB10" s="516">
        <v>0.33916276507849075</v>
      </c>
      <c r="AC10" s="153">
        <v>4553</v>
      </c>
      <c r="AD10" s="516">
        <v>0.49474720945502293</v>
      </c>
      <c r="AE10" s="153">
        <v>14278</v>
      </c>
      <c r="AF10" s="517">
        <v>0.38513775708187814</v>
      </c>
      <c r="AG10" s="334">
        <v>7394</v>
      </c>
      <c r="AH10" s="516">
        <v>0.331053105310531</v>
      </c>
      <c r="AI10" s="153">
        <v>3562</v>
      </c>
      <c r="AJ10" s="516">
        <v>0.48664440734557601</v>
      </c>
      <c r="AK10" s="153">
        <v>10956</v>
      </c>
      <c r="AL10" s="517">
        <v>0.37793988177587723</v>
      </c>
      <c r="AM10" s="334">
        <v>1718</v>
      </c>
      <c r="AN10" s="517">
        <v>-0.20609981515711651</v>
      </c>
      <c r="AO10" s="518">
        <v>768</v>
      </c>
      <c r="AP10" s="519">
        <v>-6.5693430656934337E-2</v>
      </c>
      <c r="AQ10" s="100">
        <v>216</v>
      </c>
      <c r="AR10" s="519">
        <v>2.7894736842105261</v>
      </c>
      <c r="AS10" s="100">
        <v>984</v>
      </c>
      <c r="AT10" s="520">
        <v>0.11945392491467577</v>
      </c>
    </row>
    <row r="11" spans="2:46" s="155" customFormat="1" ht="15" customHeight="1" x14ac:dyDescent="0.25">
      <c r="B11" s="411" t="s">
        <v>59</v>
      </c>
      <c r="C11" s="334">
        <v>131293</v>
      </c>
      <c r="D11" s="516">
        <v>1.3908195100855725E-2</v>
      </c>
      <c r="E11" s="153">
        <v>24867</v>
      </c>
      <c r="F11" s="516">
        <v>-2.6198308270676707E-2</v>
      </c>
      <c r="G11" s="153">
        <v>156160</v>
      </c>
      <c r="H11" s="517">
        <v>7.3019067523285575E-3</v>
      </c>
      <c r="I11" s="518">
        <v>119431</v>
      </c>
      <c r="J11" s="519">
        <v>-1.6923621457439864E-2</v>
      </c>
      <c r="K11" s="100">
        <v>23017</v>
      </c>
      <c r="L11" s="519">
        <v>-4.8962895628460457E-2</v>
      </c>
      <c r="M11" s="100">
        <v>142448</v>
      </c>
      <c r="N11" s="520">
        <v>-2.2246017201024149E-2</v>
      </c>
      <c r="O11" s="334">
        <v>39606</v>
      </c>
      <c r="P11" s="516">
        <v>-1.1097099621689699E-3</v>
      </c>
      <c r="Q11" s="153">
        <v>10877</v>
      </c>
      <c r="R11" s="516">
        <v>7.9602977667493802E-2</v>
      </c>
      <c r="S11" s="153">
        <v>50483</v>
      </c>
      <c r="T11" s="517">
        <v>1.5243841126194146E-2</v>
      </c>
      <c r="U11" s="334">
        <v>69494</v>
      </c>
      <c r="V11" s="516">
        <v>-9.5067060047604457E-3</v>
      </c>
      <c r="W11" s="153">
        <v>7642</v>
      </c>
      <c r="X11" s="516">
        <v>-0.21378600823045268</v>
      </c>
      <c r="Y11" s="153">
        <v>77136</v>
      </c>
      <c r="Z11" s="517">
        <v>-3.4363615878619469E-2</v>
      </c>
      <c r="AA11" s="334">
        <v>9501</v>
      </c>
      <c r="AB11" s="516">
        <v>0.57197220383851755</v>
      </c>
      <c r="AC11" s="153">
        <v>1691</v>
      </c>
      <c r="AD11" s="516">
        <v>0.32835820895522394</v>
      </c>
      <c r="AE11" s="153">
        <v>11192</v>
      </c>
      <c r="AF11" s="517">
        <v>0.52958862921962546</v>
      </c>
      <c r="AG11" s="334">
        <v>7874</v>
      </c>
      <c r="AH11" s="516">
        <v>0.71360174102285101</v>
      </c>
      <c r="AI11" s="153">
        <v>1276</v>
      </c>
      <c r="AJ11" s="516">
        <v>0.27345309381237515</v>
      </c>
      <c r="AK11" s="153">
        <v>9150</v>
      </c>
      <c r="AL11" s="517">
        <v>0.63480435947829195</v>
      </c>
      <c r="AM11" s="334">
        <v>1842</v>
      </c>
      <c r="AN11" s="517">
        <v>0.21906022501654543</v>
      </c>
      <c r="AO11" s="518">
        <v>519</v>
      </c>
      <c r="AP11" s="519">
        <v>0.15333333333333332</v>
      </c>
      <c r="AQ11" s="100">
        <v>159</v>
      </c>
      <c r="AR11" s="519">
        <v>1.6065573770491803</v>
      </c>
      <c r="AS11" s="100">
        <v>678</v>
      </c>
      <c r="AT11" s="520">
        <v>0.32681017612524466</v>
      </c>
    </row>
    <row r="12" spans="2:46" s="155" customFormat="1" ht="15" customHeight="1" x14ac:dyDescent="0.25">
      <c r="B12" s="411" t="s">
        <v>60</v>
      </c>
      <c r="C12" s="334">
        <v>498575</v>
      </c>
      <c r="D12" s="516">
        <v>-4.7439363399279677E-2</v>
      </c>
      <c r="E12" s="153">
        <v>131008</v>
      </c>
      <c r="F12" s="516">
        <v>-1.4117576231901463E-2</v>
      </c>
      <c r="G12" s="153">
        <v>629583</v>
      </c>
      <c r="H12" s="517">
        <v>-4.0692438849348367E-2</v>
      </c>
      <c r="I12" s="518">
        <v>298167</v>
      </c>
      <c r="J12" s="519">
        <v>-5.9291393235739509E-2</v>
      </c>
      <c r="K12" s="100">
        <v>79737</v>
      </c>
      <c r="L12" s="519">
        <v>-2.6790509202753499E-2</v>
      </c>
      <c r="M12" s="100">
        <v>377904</v>
      </c>
      <c r="N12" s="520">
        <v>-5.2615745615354537E-2</v>
      </c>
      <c r="O12" s="334">
        <v>55159</v>
      </c>
      <c r="P12" s="516">
        <v>-5.7207807746214034E-2</v>
      </c>
      <c r="Q12" s="153">
        <v>20088</v>
      </c>
      <c r="R12" s="516">
        <v>-1.2146545365134043E-2</v>
      </c>
      <c r="S12" s="153">
        <v>75247</v>
      </c>
      <c r="T12" s="517">
        <v>-4.5585418754201523E-2</v>
      </c>
      <c r="U12" s="334">
        <v>191327</v>
      </c>
      <c r="V12" s="516">
        <v>-8.7158567713924495E-2</v>
      </c>
      <c r="W12" s="153">
        <v>49882</v>
      </c>
      <c r="X12" s="516">
        <v>-4.87432777756589E-2</v>
      </c>
      <c r="Y12" s="153">
        <v>241209</v>
      </c>
      <c r="Z12" s="517">
        <v>-7.9470906336224778E-2</v>
      </c>
      <c r="AA12" s="334">
        <v>186230</v>
      </c>
      <c r="AB12" s="516">
        <v>-3.3209259345782227E-2</v>
      </c>
      <c r="AC12" s="153">
        <v>45747</v>
      </c>
      <c r="AD12" s="516">
        <v>-1.9272820820649184E-2</v>
      </c>
      <c r="AE12" s="153">
        <v>231977</v>
      </c>
      <c r="AF12" s="517">
        <v>-3.0492366460068587E-2</v>
      </c>
      <c r="AG12" s="334">
        <v>161425</v>
      </c>
      <c r="AH12" s="516">
        <v>-6.4338501666425185E-2</v>
      </c>
      <c r="AI12" s="153">
        <v>35865</v>
      </c>
      <c r="AJ12" s="516">
        <v>-6.7569675540765428E-2</v>
      </c>
      <c r="AK12" s="153">
        <v>197290</v>
      </c>
      <c r="AL12" s="517">
        <v>-6.492755546497686E-2</v>
      </c>
      <c r="AM12" s="334">
        <v>9306</v>
      </c>
      <c r="AN12" s="517">
        <v>-1.6487000634115456E-2</v>
      </c>
      <c r="AO12" s="518">
        <v>4872</v>
      </c>
      <c r="AP12" s="519">
        <v>7.9547972523820176E-2</v>
      </c>
      <c r="AQ12" s="100">
        <v>5524</v>
      </c>
      <c r="AR12" s="519">
        <v>0.3314051578693662</v>
      </c>
      <c r="AS12" s="100">
        <v>10396</v>
      </c>
      <c r="AT12" s="520">
        <v>0.20018471484645572</v>
      </c>
    </row>
    <row r="13" spans="2:46" s="155" customFormat="1" ht="15" customHeight="1" x14ac:dyDescent="0.25">
      <c r="B13" s="411" t="s">
        <v>61</v>
      </c>
      <c r="C13" s="334">
        <v>137113</v>
      </c>
      <c r="D13" s="516">
        <v>0.10975945350945349</v>
      </c>
      <c r="E13" s="153">
        <v>48435</v>
      </c>
      <c r="F13" s="516">
        <v>3.9823958780592639E-2</v>
      </c>
      <c r="G13" s="153">
        <v>185548</v>
      </c>
      <c r="H13" s="517">
        <v>9.0611995391813416E-2</v>
      </c>
      <c r="I13" s="518">
        <v>98997</v>
      </c>
      <c r="J13" s="519">
        <v>8.9123833832071897E-2</v>
      </c>
      <c r="K13" s="100">
        <v>39976</v>
      </c>
      <c r="L13" s="519">
        <v>-5.3247076387160641E-3</v>
      </c>
      <c r="M13" s="100">
        <v>138973</v>
      </c>
      <c r="N13" s="520">
        <v>6.0166608180888925E-2</v>
      </c>
      <c r="O13" s="334">
        <v>12672</v>
      </c>
      <c r="P13" s="516">
        <v>-4.7647677739365735E-2</v>
      </c>
      <c r="Q13" s="153">
        <v>17313</v>
      </c>
      <c r="R13" s="516">
        <v>7.8019925280199187E-2</v>
      </c>
      <c r="S13" s="153">
        <v>29985</v>
      </c>
      <c r="T13" s="517">
        <v>2.1078798610638216E-2</v>
      </c>
      <c r="U13" s="334">
        <v>36518</v>
      </c>
      <c r="V13" s="516">
        <v>-5.5723631474155044E-2</v>
      </c>
      <c r="W13" s="153">
        <v>13408</v>
      </c>
      <c r="X13" s="516">
        <v>-8.9872386641325019E-2</v>
      </c>
      <c r="Y13" s="153">
        <v>49926</v>
      </c>
      <c r="Z13" s="517">
        <v>-6.5143713135474179E-2</v>
      </c>
      <c r="AA13" s="334">
        <v>28669</v>
      </c>
      <c r="AB13" s="516">
        <v>0.25460592534243576</v>
      </c>
      <c r="AC13" s="153">
        <v>7711</v>
      </c>
      <c r="AD13" s="516">
        <v>0.34548944337811904</v>
      </c>
      <c r="AE13" s="153">
        <v>36380</v>
      </c>
      <c r="AF13" s="517">
        <v>0.27282905325029749</v>
      </c>
      <c r="AG13" s="334">
        <v>19444</v>
      </c>
      <c r="AH13" s="516">
        <v>0.34421016246111313</v>
      </c>
      <c r="AI13" s="153">
        <v>5855</v>
      </c>
      <c r="AJ13" s="516">
        <v>0.22978365889519003</v>
      </c>
      <c r="AK13" s="153">
        <v>25299</v>
      </c>
      <c r="AL13" s="517">
        <v>0.31587433683553523</v>
      </c>
      <c r="AM13" s="334">
        <v>6344</v>
      </c>
      <c r="AN13" s="517">
        <v>-7.6833527357392351E-2</v>
      </c>
      <c r="AO13" s="518">
        <v>3103</v>
      </c>
      <c r="AP13" s="519">
        <v>3.7445670344366411E-2</v>
      </c>
      <c r="AQ13" s="100">
        <v>748</v>
      </c>
      <c r="AR13" s="519">
        <v>0.24459234608985025</v>
      </c>
      <c r="AS13" s="100">
        <v>3851</v>
      </c>
      <c r="AT13" s="520">
        <v>7.2104677060133682E-2</v>
      </c>
    </row>
    <row r="14" spans="2:46" s="155" customFormat="1" ht="15" customHeight="1" x14ac:dyDescent="0.25">
      <c r="B14" s="411" t="s">
        <v>62</v>
      </c>
      <c r="C14" s="334">
        <v>1217793</v>
      </c>
      <c r="D14" s="516">
        <v>-3.4986497023639762E-2</v>
      </c>
      <c r="E14" s="153">
        <v>846950</v>
      </c>
      <c r="F14" s="516">
        <v>7.5971639422777626E-2</v>
      </c>
      <c r="G14" s="153">
        <v>2064743</v>
      </c>
      <c r="H14" s="517">
        <v>7.6375254807858894E-3</v>
      </c>
      <c r="I14" s="518">
        <v>1125342</v>
      </c>
      <c r="J14" s="519">
        <v>-4.7793031963277111E-2</v>
      </c>
      <c r="K14" s="100">
        <v>817352</v>
      </c>
      <c r="L14" s="519">
        <v>7.0652266460575097E-2</v>
      </c>
      <c r="M14" s="100">
        <v>1942694</v>
      </c>
      <c r="N14" s="520">
        <v>-1.3088359277004802E-3</v>
      </c>
      <c r="O14" s="334">
        <v>360820</v>
      </c>
      <c r="P14" s="516">
        <v>-4.6489011976364347E-2</v>
      </c>
      <c r="Q14" s="153">
        <v>381885</v>
      </c>
      <c r="R14" s="516">
        <v>1.4812216491147057E-2</v>
      </c>
      <c r="S14" s="153">
        <v>742705</v>
      </c>
      <c r="T14" s="517">
        <v>-1.5923723008309021E-2</v>
      </c>
      <c r="U14" s="334">
        <v>548357</v>
      </c>
      <c r="V14" s="516">
        <v>-2.6855844824220432E-2</v>
      </c>
      <c r="W14" s="153">
        <v>270310</v>
      </c>
      <c r="X14" s="516">
        <v>0.16425611825613551</v>
      </c>
      <c r="Y14" s="153">
        <v>818667</v>
      </c>
      <c r="Z14" s="517">
        <v>2.891044460978498E-2</v>
      </c>
      <c r="AA14" s="334">
        <v>79436</v>
      </c>
      <c r="AB14" s="516">
        <v>0.17578448786264067</v>
      </c>
      <c r="AC14" s="153">
        <v>29089</v>
      </c>
      <c r="AD14" s="516">
        <v>0.24195201092989493</v>
      </c>
      <c r="AE14" s="153">
        <v>108525</v>
      </c>
      <c r="AF14" s="517">
        <v>0.19281835967554017</v>
      </c>
      <c r="AG14" s="334">
        <v>70629</v>
      </c>
      <c r="AH14" s="516">
        <v>0.1554657592513824</v>
      </c>
      <c r="AI14" s="153">
        <v>25785</v>
      </c>
      <c r="AJ14" s="516">
        <v>0.20846417022074326</v>
      </c>
      <c r="AK14" s="153">
        <v>96414</v>
      </c>
      <c r="AL14" s="517">
        <v>0.16917890447837203</v>
      </c>
      <c r="AM14" s="334">
        <v>10932</v>
      </c>
      <c r="AN14" s="517">
        <v>2.0251983201119872E-2</v>
      </c>
      <c r="AO14" s="518">
        <v>2083</v>
      </c>
      <c r="AP14" s="519">
        <v>0.11989247311827955</v>
      </c>
      <c r="AQ14" s="100">
        <v>509</v>
      </c>
      <c r="AR14" s="519">
        <v>0.71959459459459452</v>
      </c>
      <c r="AS14" s="100">
        <v>2592</v>
      </c>
      <c r="AT14" s="520">
        <v>0.20222634508348802</v>
      </c>
    </row>
    <row r="15" spans="2:46" s="155" customFormat="1" ht="15" customHeight="1" x14ac:dyDescent="0.25">
      <c r="B15" s="411" t="s">
        <v>63</v>
      </c>
      <c r="C15" s="334">
        <v>58255</v>
      </c>
      <c r="D15" s="516">
        <v>9.7060319014707908E-2</v>
      </c>
      <c r="E15" s="153">
        <v>47176</v>
      </c>
      <c r="F15" s="516">
        <v>0.16772277227722765</v>
      </c>
      <c r="G15" s="153">
        <v>105431</v>
      </c>
      <c r="H15" s="517">
        <v>0.1275922182650453</v>
      </c>
      <c r="I15" s="518">
        <v>52850</v>
      </c>
      <c r="J15" s="519">
        <v>9.0837788189642721E-2</v>
      </c>
      <c r="K15" s="100">
        <v>43257</v>
      </c>
      <c r="L15" s="519">
        <v>0.13565240220530317</v>
      </c>
      <c r="M15" s="100">
        <v>96107</v>
      </c>
      <c r="N15" s="520">
        <v>0.11056286760882372</v>
      </c>
      <c r="O15" s="334">
        <v>27660</v>
      </c>
      <c r="P15" s="516">
        <v>5.7460717972244613E-2</v>
      </c>
      <c r="Q15" s="153">
        <v>26764</v>
      </c>
      <c r="R15" s="516">
        <v>0.17236847868938621</v>
      </c>
      <c r="S15" s="153">
        <v>54424</v>
      </c>
      <c r="T15" s="517">
        <v>0.11101130935369286</v>
      </c>
      <c r="U15" s="334">
        <v>21167</v>
      </c>
      <c r="V15" s="516">
        <v>0.20096453900709221</v>
      </c>
      <c r="W15" s="153">
        <v>11616</v>
      </c>
      <c r="X15" s="516">
        <v>5.4753473168074107E-2</v>
      </c>
      <c r="Y15" s="153">
        <v>32783</v>
      </c>
      <c r="Z15" s="517">
        <v>0.14473776101683078</v>
      </c>
      <c r="AA15" s="334">
        <v>4066</v>
      </c>
      <c r="AB15" s="516">
        <v>0.2076032076032075</v>
      </c>
      <c r="AC15" s="153">
        <v>3844</v>
      </c>
      <c r="AD15" s="516">
        <v>0.68522577816747043</v>
      </c>
      <c r="AE15" s="153">
        <v>7910</v>
      </c>
      <c r="AF15" s="517">
        <v>0.40049575070821519</v>
      </c>
      <c r="AG15" s="334">
        <v>3611</v>
      </c>
      <c r="AH15" s="516">
        <v>0.2768741159830268</v>
      </c>
      <c r="AI15" s="153">
        <v>3419</v>
      </c>
      <c r="AJ15" s="516">
        <v>0.64217098943323725</v>
      </c>
      <c r="AK15" s="153">
        <v>7030</v>
      </c>
      <c r="AL15" s="517">
        <v>0.43177189409368633</v>
      </c>
      <c r="AM15" s="334">
        <v>1123</v>
      </c>
      <c r="AN15" s="517">
        <v>-1.1443661971830998E-2</v>
      </c>
      <c r="AO15" s="518">
        <v>216</v>
      </c>
      <c r="AP15" s="519">
        <v>0.44966442953020125</v>
      </c>
      <c r="AQ15" s="100">
        <v>75</v>
      </c>
      <c r="AR15" s="519">
        <v>1.5862068965517242</v>
      </c>
      <c r="AS15" s="100">
        <v>291</v>
      </c>
      <c r="AT15" s="520">
        <v>0.63483146067415741</v>
      </c>
    </row>
    <row r="16" spans="2:46" s="155" customFormat="1" ht="15" customHeight="1" x14ac:dyDescent="0.25">
      <c r="B16" s="411" t="s">
        <v>64</v>
      </c>
      <c r="C16" s="334">
        <v>108407</v>
      </c>
      <c r="D16" s="516">
        <v>-4.114665793965977E-2</v>
      </c>
      <c r="E16" s="153">
        <v>43004</v>
      </c>
      <c r="F16" s="516">
        <v>-7.1909530386740306E-2</v>
      </c>
      <c r="G16" s="153">
        <v>151411</v>
      </c>
      <c r="H16" s="517">
        <v>-5.00894005458139E-2</v>
      </c>
      <c r="I16" s="518">
        <v>87681</v>
      </c>
      <c r="J16" s="519">
        <v>-7.3648734310949537E-2</v>
      </c>
      <c r="K16" s="100">
        <v>36516</v>
      </c>
      <c r="L16" s="519">
        <v>-9.2386846618447538E-2</v>
      </c>
      <c r="M16" s="100">
        <v>124197</v>
      </c>
      <c r="N16" s="520">
        <v>-7.9237869296067021E-2</v>
      </c>
      <c r="O16" s="334">
        <v>42029</v>
      </c>
      <c r="P16" s="516">
        <v>-6.2417739308898601E-2</v>
      </c>
      <c r="Q16" s="153">
        <v>16210</v>
      </c>
      <c r="R16" s="516">
        <v>-5.1158979161788798E-2</v>
      </c>
      <c r="S16" s="153">
        <v>58239</v>
      </c>
      <c r="T16" s="517">
        <v>-5.931094635848233E-2</v>
      </c>
      <c r="U16" s="334">
        <v>39600</v>
      </c>
      <c r="V16" s="516">
        <v>-5.2722227538034683E-2</v>
      </c>
      <c r="W16" s="153">
        <v>13276</v>
      </c>
      <c r="X16" s="516">
        <v>-0.20479185384845766</v>
      </c>
      <c r="Y16" s="153">
        <v>52876</v>
      </c>
      <c r="Z16" s="517">
        <v>-9.6121301218824229E-2</v>
      </c>
      <c r="AA16" s="334">
        <v>11392</v>
      </c>
      <c r="AB16" s="516">
        <v>0.22639681343524609</v>
      </c>
      <c r="AC16" s="153">
        <v>6185</v>
      </c>
      <c r="AD16" s="516">
        <v>5.5460750853242313E-2</v>
      </c>
      <c r="AE16" s="153">
        <v>17577</v>
      </c>
      <c r="AF16" s="517">
        <v>0.160274605584527</v>
      </c>
      <c r="AG16" s="334">
        <v>9053</v>
      </c>
      <c r="AH16" s="516">
        <v>0.19780365175972481</v>
      </c>
      <c r="AI16" s="153">
        <v>5366</v>
      </c>
      <c r="AJ16" s="516">
        <v>2.306959008579601E-2</v>
      </c>
      <c r="AK16" s="153">
        <v>14419</v>
      </c>
      <c r="AL16" s="517">
        <v>0.12622041708974452</v>
      </c>
      <c r="AM16" s="334">
        <v>7966</v>
      </c>
      <c r="AN16" s="517">
        <v>5.0238633509169794E-4</v>
      </c>
      <c r="AO16" s="518">
        <v>1368</v>
      </c>
      <c r="AP16" s="519">
        <v>0.18339100346020754</v>
      </c>
      <c r="AQ16" s="100">
        <v>303</v>
      </c>
      <c r="AR16" s="519">
        <v>0.24691358024691357</v>
      </c>
      <c r="AS16" s="100">
        <v>1671</v>
      </c>
      <c r="AT16" s="520">
        <v>0.19442458899213722</v>
      </c>
    </row>
    <row r="17" spans="2:47" s="155" customFormat="1" ht="15" customHeight="1" x14ac:dyDescent="0.25">
      <c r="B17" s="411" t="s">
        <v>66</v>
      </c>
      <c r="C17" s="334">
        <v>88520</v>
      </c>
      <c r="D17" s="516">
        <v>0.10052962677474708</v>
      </c>
      <c r="E17" s="153">
        <v>67124</v>
      </c>
      <c r="F17" s="516">
        <v>1.2596358370166927E-2</v>
      </c>
      <c r="G17" s="153">
        <v>155644</v>
      </c>
      <c r="H17" s="517">
        <v>6.0801646640267659E-2</v>
      </c>
      <c r="I17" s="518">
        <v>74912</v>
      </c>
      <c r="J17" s="519">
        <v>9.453259694339744E-2</v>
      </c>
      <c r="K17" s="100">
        <v>60091</v>
      </c>
      <c r="L17" s="519">
        <v>1.2263531155770391E-2</v>
      </c>
      <c r="M17" s="100">
        <v>135003</v>
      </c>
      <c r="N17" s="520">
        <v>5.6320175267008388E-2</v>
      </c>
      <c r="O17" s="334">
        <v>19002</v>
      </c>
      <c r="P17" s="516">
        <v>9.3577348066298249E-2</v>
      </c>
      <c r="Q17" s="153">
        <v>44380</v>
      </c>
      <c r="R17" s="516">
        <v>-2.3112480739599373E-2</v>
      </c>
      <c r="S17" s="153">
        <v>63382</v>
      </c>
      <c r="T17" s="517">
        <v>9.1710983027100124E-3</v>
      </c>
      <c r="U17" s="334">
        <v>40543</v>
      </c>
      <c r="V17" s="516">
        <v>4.0577999076022886E-2</v>
      </c>
      <c r="W17" s="153">
        <v>9400</v>
      </c>
      <c r="X17" s="516">
        <v>0.19699477906532525</v>
      </c>
      <c r="Y17" s="153">
        <v>49943</v>
      </c>
      <c r="Z17" s="517">
        <v>6.6816191391648072E-2</v>
      </c>
      <c r="AA17" s="334">
        <v>10071</v>
      </c>
      <c r="AB17" s="516">
        <v>0.1601198018661445</v>
      </c>
      <c r="AC17" s="153">
        <v>6991</v>
      </c>
      <c r="AD17" s="516">
        <v>1.7612809315866063E-2</v>
      </c>
      <c r="AE17" s="153">
        <v>17062</v>
      </c>
      <c r="AF17" s="517">
        <v>9.7164169506784193E-2</v>
      </c>
      <c r="AG17" s="334">
        <v>9018</v>
      </c>
      <c r="AH17" s="516">
        <v>0.12965050732807226</v>
      </c>
      <c r="AI17" s="153">
        <v>6307</v>
      </c>
      <c r="AJ17" s="516">
        <v>-1.0976948408342513E-2</v>
      </c>
      <c r="AK17" s="153">
        <v>15325</v>
      </c>
      <c r="AL17" s="517">
        <v>6.7200557103064051E-2</v>
      </c>
      <c r="AM17" s="334">
        <v>3277</v>
      </c>
      <c r="AN17" s="517">
        <v>3.8339670468948039E-2</v>
      </c>
      <c r="AO17" s="518">
        <v>260</v>
      </c>
      <c r="AP17" s="519">
        <v>0.67741935483870974</v>
      </c>
      <c r="AQ17" s="100">
        <v>42</v>
      </c>
      <c r="AR17" s="519">
        <v>-0.25</v>
      </c>
      <c r="AS17" s="100">
        <v>302</v>
      </c>
      <c r="AT17" s="520">
        <v>0.43127962085308047</v>
      </c>
    </row>
    <row r="18" spans="2:47" s="155" customFormat="1" ht="15" customHeight="1" x14ac:dyDescent="0.25">
      <c r="B18" s="411" t="s">
        <v>67</v>
      </c>
      <c r="C18" s="334">
        <v>33583</v>
      </c>
      <c r="D18" s="516">
        <v>-0.10215484974868994</v>
      </c>
      <c r="E18" s="153">
        <v>40942</v>
      </c>
      <c r="F18" s="516">
        <v>-1.8906807888619981E-2</v>
      </c>
      <c r="G18" s="153">
        <v>74525</v>
      </c>
      <c r="H18" s="517">
        <v>-5.8254880899728301E-2</v>
      </c>
      <c r="I18" s="518">
        <v>28225</v>
      </c>
      <c r="J18" s="519">
        <v>-0.13766765451712448</v>
      </c>
      <c r="K18" s="100">
        <v>37031</v>
      </c>
      <c r="L18" s="519">
        <v>-3.2451075170485733E-2</v>
      </c>
      <c r="M18" s="100">
        <v>65256</v>
      </c>
      <c r="N18" s="520">
        <v>-8.0953185736014843E-2</v>
      </c>
      <c r="O18" s="334">
        <v>12936</v>
      </c>
      <c r="P18" s="516">
        <v>-2.2367913613574597E-3</v>
      </c>
      <c r="Q18" s="153">
        <v>27893</v>
      </c>
      <c r="R18" s="516">
        <v>-2.4379153550192378E-2</v>
      </c>
      <c r="S18" s="153">
        <v>40829</v>
      </c>
      <c r="T18" s="517">
        <v>-1.7470821802430536E-2</v>
      </c>
      <c r="U18" s="334">
        <v>12905</v>
      </c>
      <c r="V18" s="516">
        <v>-0.24800419555969933</v>
      </c>
      <c r="W18" s="153">
        <v>5881</v>
      </c>
      <c r="X18" s="516">
        <v>-7.8502036979003487E-2</v>
      </c>
      <c r="Y18" s="153">
        <v>18786</v>
      </c>
      <c r="Z18" s="517">
        <v>-0.20205581276812645</v>
      </c>
      <c r="AA18" s="334">
        <v>3002</v>
      </c>
      <c r="AB18" s="516">
        <v>0.19268970997218915</v>
      </c>
      <c r="AC18" s="153">
        <v>3883</v>
      </c>
      <c r="AD18" s="516">
        <v>0.12518110692552886</v>
      </c>
      <c r="AE18" s="153">
        <v>6885</v>
      </c>
      <c r="AF18" s="517">
        <v>0.15365281501340489</v>
      </c>
      <c r="AG18" s="334">
        <v>2682</v>
      </c>
      <c r="AH18" s="516">
        <v>0.2043107319263584</v>
      </c>
      <c r="AI18" s="153">
        <v>3506</v>
      </c>
      <c r="AJ18" s="516">
        <v>9.8715136320902452E-2</v>
      </c>
      <c r="AK18" s="153">
        <v>6188</v>
      </c>
      <c r="AL18" s="517">
        <v>0.14211886304909571</v>
      </c>
      <c r="AM18" s="334">
        <v>2253</v>
      </c>
      <c r="AN18" s="517">
        <v>9.7953216374268903E-2</v>
      </c>
      <c r="AO18" s="518">
        <v>103</v>
      </c>
      <c r="AP18" s="519">
        <v>-9.6153846153845812E-3</v>
      </c>
      <c r="AQ18" s="100">
        <v>28</v>
      </c>
      <c r="AR18" s="519">
        <v>3</v>
      </c>
      <c r="AS18" s="100">
        <v>131</v>
      </c>
      <c r="AT18" s="520">
        <v>0.18018018018018012</v>
      </c>
    </row>
    <row r="19" spans="2:47" s="155" customFormat="1" ht="15" customHeight="1" x14ac:dyDescent="0.25">
      <c r="B19" s="411" t="s">
        <v>68</v>
      </c>
      <c r="C19" s="334">
        <v>49256</v>
      </c>
      <c r="D19" s="516">
        <v>8.3049319466127258E-2</v>
      </c>
      <c r="E19" s="153">
        <v>40371</v>
      </c>
      <c r="F19" s="516">
        <v>-6.7019481870074671E-2</v>
      </c>
      <c r="G19" s="153">
        <v>89627</v>
      </c>
      <c r="H19" s="517">
        <v>9.8816901408451674E-3</v>
      </c>
      <c r="I19" s="518">
        <v>41860</v>
      </c>
      <c r="J19" s="519">
        <v>5.4089443996776732E-2</v>
      </c>
      <c r="K19" s="100">
        <v>34858</v>
      </c>
      <c r="L19" s="519">
        <v>-0.1021070527020761</v>
      </c>
      <c r="M19" s="100">
        <v>76718</v>
      </c>
      <c r="N19" s="520">
        <v>-2.3123742582830342E-2</v>
      </c>
      <c r="O19" s="334">
        <v>10852</v>
      </c>
      <c r="P19" s="516">
        <v>-7.4087624622701798E-3</v>
      </c>
      <c r="Q19" s="153">
        <v>23169</v>
      </c>
      <c r="R19" s="516">
        <v>-0.11632785384644728</v>
      </c>
      <c r="S19" s="153">
        <v>34021</v>
      </c>
      <c r="T19" s="517">
        <v>-8.4275409130060264E-2</v>
      </c>
      <c r="U19" s="334">
        <v>28401</v>
      </c>
      <c r="V19" s="516">
        <v>0.13047804800382123</v>
      </c>
      <c r="W19" s="153">
        <v>7701</v>
      </c>
      <c r="X19" s="516">
        <v>-7.7061361457334665E-2</v>
      </c>
      <c r="Y19" s="153">
        <v>36102</v>
      </c>
      <c r="Z19" s="517">
        <v>7.8734275555024436E-2</v>
      </c>
      <c r="AA19" s="334">
        <v>5373</v>
      </c>
      <c r="AB19" s="516">
        <v>0.27959037866158609</v>
      </c>
      <c r="AC19" s="153">
        <v>5474</v>
      </c>
      <c r="AD19" s="516">
        <v>0.23149606299212588</v>
      </c>
      <c r="AE19" s="153">
        <v>10847</v>
      </c>
      <c r="AF19" s="517">
        <v>0.25485886163813043</v>
      </c>
      <c r="AG19" s="334">
        <v>4803</v>
      </c>
      <c r="AH19" s="516">
        <v>0.27299231380864031</v>
      </c>
      <c r="AI19" s="153">
        <v>4958</v>
      </c>
      <c r="AJ19" s="516">
        <v>0.20838410918839867</v>
      </c>
      <c r="AK19" s="153">
        <v>9761</v>
      </c>
      <c r="AL19" s="517">
        <v>0.23933468765870991</v>
      </c>
      <c r="AM19" s="334">
        <v>1860</v>
      </c>
      <c r="AN19" s="517">
        <v>0.32478632478632474</v>
      </c>
      <c r="AO19" s="518">
        <v>163</v>
      </c>
      <c r="AP19" s="519">
        <v>-6.0975609756097615E-3</v>
      </c>
      <c r="AQ19" s="100">
        <v>39</v>
      </c>
      <c r="AR19" s="519">
        <v>8.75</v>
      </c>
      <c r="AS19" s="100">
        <v>202</v>
      </c>
      <c r="AT19" s="520">
        <v>0.20238095238095233</v>
      </c>
    </row>
    <row r="20" spans="2:47" s="155" customFormat="1" ht="15" customHeight="1" x14ac:dyDescent="0.25">
      <c r="B20" s="411" t="s">
        <v>69</v>
      </c>
      <c r="C20" s="334">
        <v>42501</v>
      </c>
      <c r="D20" s="516">
        <v>0.1046106663894375</v>
      </c>
      <c r="E20" s="153">
        <v>57760</v>
      </c>
      <c r="F20" s="516">
        <v>6.8330776739646826E-3</v>
      </c>
      <c r="G20" s="153">
        <v>100261</v>
      </c>
      <c r="H20" s="517">
        <v>4.6085305287759226E-2</v>
      </c>
      <c r="I20" s="518">
        <v>31061</v>
      </c>
      <c r="J20" s="519">
        <v>9.2965973468454255E-2</v>
      </c>
      <c r="K20" s="100">
        <v>39902</v>
      </c>
      <c r="L20" s="519">
        <v>-1.3010784604729375E-2</v>
      </c>
      <c r="M20" s="100">
        <v>70963</v>
      </c>
      <c r="N20" s="520">
        <v>3.0734817784362489E-2</v>
      </c>
      <c r="O20" s="334">
        <v>12460</v>
      </c>
      <c r="P20" s="516">
        <v>6.4047822374039276E-2</v>
      </c>
      <c r="Q20" s="153">
        <v>27170</v>
      </c>
      <c r="R20" s="516">
        <v>-5.89498476032142E-2</v>
      </c>
      <c r="S20" s="153">
        <v>39630</v>
      </c>
      <c r="T20" s="517">
        <v>-2.3458676260410982E-2</v>
      </c>
      <c r="U20" s="334">
        <v>16045</v>
      </c>
      <c r="V20" s="516">
        <v>0.15489815014755637</v>
      </c>
      <c r="W20" s="153">
        <v>6554</v>
      </c>
      <c r="X20" s="516">
        <v>5.4036667738822874E-2</v>
      </c>
      <c r="Y20" s="153">
        <v>22599</v>
      </c>
      <c r="Z20" s="517">
        <v>0.1237133906817165</v>
      </c>
      <c r="AA20" s="334">
        <v>9444</v>
      </c>
      <c r="AB20" s="516">
        <v>0.15522935779816516</v>
      </c>
      <c r="AC20" s="153">
        <v>17837</v>
      </c>
      <c r="AD20" s="516">
        <v>5.3324672256997774E-2</v>
      </c>
      <c r="AE20" s="153">
        <v>27281</v>
      </c>
      <c r="AF20" s="517">
        <v>8.6502847584531528E-2</v>
      </c>
      <c r="AG20" s="334">
        <v>7993</v>
      </c>
      <c r="AH20" s="516">
        <v>0.10507396654223689</v>
      </c>
      <c r="AI20" s="153">
        <v>16193</v>
      </c>
      <c r="AJ20" s="516">
        <v>2.8126984126984222E-2</v>
      </c>
      <c r="AK20" s="153">
        <v>24186</v>
      </c>
      <c r="AL20" s="517">
        <v>5.2343036157159739E-2</v>
      </c>
      <c r="AM20" s="334">
        <v>1924</v>
      </c>
      <c r="AN20" s="517">
        <v>7.0077864293659697E-2</v>
      </c>
      <c r="AO20" s="518">
        <v>72</v>
      </c>
      <c r="AP20" s="519">
        <v>-0.1428571428571429</v>
      </c>
      <c r="AQ20" s="100">
        <v>21</v>
      </c>
      <c r="AR20" s="519">
        <v>2.5</v>
      </c>
      <c r="AS20" s="100">
        <v>93</v>
      </c>
      <c r="AT20" s="520">
        <v>3.3333333333333437E-2</v>
      </c>
    </row>
    <row r="21" spans="2:47" s="155" customFormat="1" ht="15" customHeight="1" x14ac:dyDescent="0.25">
      <c r="B21" s="411" t="s">
        <v>70</v>
      </c>
      <c r="C21" s="334">
        <v>47499</v>
      </c>
      <c r="D21" s="516">
        <v>3.5806965130732449E-2</v>
      </c>
      <c r="E21" s="153">
        <v>9355</v>
      </c>
      <c r="F21" s="516">
        <v>-9.7965480667245197E-2</v>
      </c>
      <c r="G21" s="153">
        <v>56854</v>
      </c>
      <c r="H21" s="517">
        <v>1.1133243224016542E-2</v>
      </c>
      <c r="I21" s="518">
        <v>37188</v>
      </c>
      <c r="J21" s="519">
        <v>1.7789698396190268E-2</v>
      </c>
      <c r="K21" s="100">
        <v>7052</v>
      </c>
      <c r="L21" s="519">
        <v>-0.14094286758435859</v>
      </c>
      <c r="M21" s="100">
        <v>44240</v>
      </c>
      <c r="N21" s="520">
        <v>-1.1330368516325073E-2</v>
      </c>
      <c r="O21" s="334">
        <v>8273</v>
      </c>
      <c r="P21" s="516">
        <v>-8.0335731414867828E-3</v>
      </c>
      <c r="Q21" s="153">
        <v>3380</v>
      </c>
      <c r="R21" s="516">
        <v>-0.20880149812734083</v>
      </c>
      <c r="S21" s="153">
        <v>11653</v>
      </c>
      <c r="T21" s="517">
        <v>-7.6038693307960648E-2</v>
      </c>
      <c r="U21" s="334">
        <v>22376</v>
      </c>
      <c r="V21" s="516">
        <v>3.707823507601038E-2</v>
      </c>
      <c r="W21" s="153">
        <v>2486</v>
      </c>
      <c r="X21" s="516">
        <v>-0.10896057347670252</v>
      </c>
      <c r="Y21" s="153">
        <v>24862</v>
      </c>
      <c r="Z21" s="517">
        <v>2.0356234096692072E-2</v>
      </c>
      <c r="AA21" s="334">
        <v>7996</v>
      </c>
      <c r="AB21" s="516">
        <v>0.12350709568638463</v>
      </c>
      <c r="AC21" s="153">
        <v>2177</v>
      </c>
      <c r="AD21" s="516">
        <v>2.9314420803782548E-2</v>
      </c>
      <c r="AE21" s="153">
        <v>10173</v>
      </c>
      <c r="AF21" s="517">
        <v>0.10192807625649913</v>
      </c>
      <c r="AG21" s="334">
        <v>5569</v>
      </c>
      <c r="AH21" s="516">
        <v>0.11313212072756351</v>
      </c>
      <c r="AI21" s="153">
        <v>1701</v>
      </c>
      <c r="AJ21" s="516">
        <v>-2.8000000000000025E-2</v>
      </c>
      <c r="AK21" s="153">
        <v>7270</v>
      </c>
      <c r="AL21" s="517">
        <v>7.6558566563009078E-2</v>
      </c>
      <c r="AM21" s="334">
        <v>1470</v>
      </c>
      <c r="AN21" s="517">
        <v>1.9417475728155331E-2</v>
      </c>
      <c r="AO21" s="518">
        <v>845</v>
      </c>
      <c r="AP21" s="519">
        <v>0.11184210526315796</v>
      </c>
      <c r="AQ21" s="100">
        <v>126</v>
      </c>
      <c r="AR21" s="519">
        <v>1.6808510638297873</v>
      </c>
      <c r="AS21" s="100">
        <v>971</v>
      </c>
      <c r="AT21" s="520">
        <v>0.20322180916976462</v>
      </c>
    </row>
    <row r="22" spans="2:47" s="155" customFormat="1" ht="15" customHeight="1" x14ac:dyDescent="0.25">
      <c r="B22" s="411" t="s">
        <v>71</v>
      </c>
      <c r="C22" s="334">
        <v>28820</v>
      </c>
      <c r="D22" s="516">
        <v>6.9070405816455294E-2</v>
      </c>
      <c r="E22" s="153">
        <v>7119</v>
      </c>
      <c r="F22" s="516">
        <v>2.564471978101146E-2</v>
      </c>
      <c r="G22" s="153">
        <v>35939</v>
      </c>
      <c r="H22" s="517">
        <v>6.0178766335290179E-2</v>
      </c>
      <c r="I22" s="518">
        <v>21302</v>
      </c>
      <c r="J22" s="519">
        <v>2.8287314153311538E-2</v>
      </c>
      <c r="K22" s="100">
        <v>5225</v>
      </c>
      <c r="L22" s="519">
        <v>2.4942440521873444E-3</v>
      </c>
      <c r="M22" s="100">
        <v>26527</v>
      </c>
      <c r="N22" s="520">
        <v>2.3102437519284091E-2</v>
      </c>
      <c r="O22" s="334">
        <v>4952</v>
      </c>
      <c r="P22" s="516">
        <v>-0.10871130309575239</v>
      </c>
      <c r="Q22" s="153">
        <v>2058</v>
      </c>
      <c r="R22" s="516">
        <v>3.3132530120481896E-2</v>
      </c>
      <c r="S22" s="153">
        <v>7010</v>
      </c>
      <c r="T22" s="517">
        <v>-7.1277159512453614E-2</v>
      </c>
      <c r="U22" s="334">
        <v>13030</v>
      </c>
      <c r="V22" s="516">
        <v>7.971494862446149E-2</v>
      </c>
      <c r="W22" s="153">
        <v>2461</v>
      </c>
      <c r="X22" s="516">
        <v>-9.621740727139183E-2</v>
      </c>
      <c r="Y22" s="153">
        <v>15491</v>
      </c>
      <c r="Z22" s="517">
        <v>4.7326076668244177E-2</v>
      </c>
      <c r="AA22" s="334">
        <v>6366</v>
      </c>
      <c r="AB22" s="516">
        <v>0.24408833300762156</v>
      </c>
      <c r="AC22" s="153">
        <v>1838</v>
      </c>
      <c r="AD22" s="516">
        <v>7.0471753057658626E-2</v>
      </c>
      <c r="AE22" s="153">
        <v>8204</v>
      </c>
      <c r="AF22" s="517">
        <v>0.20046824700029275</v>
      </c>
      <c r="AG22" s="334">
        <v>5290</v>
      </c>
      <c r="AH22" s="516">
        <v>0.22340425531914887</v>
      </c>
      <c r="AI22" s="153">
        <v>1528</v>
      </c>
      <c r="AJ22" s="516">
        <v>8.5998578535891879E-2</v>
      </c>
      <c r="AK22" s="153">
        <v>6818</v>
      </c>
      <c r="AL22" s="517">
        <v>0.18967021462222999</v>
      </c>
      <c r="AM22" s="334">
        <v>700</v>
      </c>
      <c r="AN22" s="517">
        <v>-5.5330634278002666E-2</v>
      </c>
      <c r="AO22" s="518">
        <v>452</v>
      </c>
      <c r="AP22" s="519">
        <v>0.17708333333333326</v>
      </c>
      <c r="AQ22" s="100">
        <v>56</v>
      </c>
      <c r="AR22" s="519">
        <v>3.666666666666667</v>
      </c>
      <c r="AS22" s="100">
        <v>508</v>
      </c>
      <c r="AT22" s="520">
        <v>0.28282828282828287</v>
      </c>
    </row>
    <row r="23" spans="2:47" s="155" customFormat="1" ht="15" customHeight="1" x14ac:dyDescent="0.25">
      <c r="B23" s="411" t="s">
        <v>72</v>
      </c>
      <c r="C23" s="334">
        <v>53537</v>
      </c>
      <c r="D23" s="516">
        <v>-5.2878321480380741E-2</v>
      </c>
      <c r="E23" s="153">
        <v>34609</v>
      </c>
      <c r="F23" s="516">
        <v>-9.5969490374317568E-2</v>
      </c>
      <c r="G23" s="153">
        <v>88146</v>
      </c>
      <c r="H23" s="517">
        <v>-7.0278138151441349E-2</v>
      </c>
      <c r="I23" s="518">
        <v>45684</v>
      </c>
      <c r="J23" s="519">
        <v>-8.4782434489943159E-2</v>
      </c>
      <c r="K23" s="100">
        <v>31224</v>
      </c>
      <c r="L23" s="519">
        <v>-0.10701824629640222</v>
      </c>
      <c r="M23" s="100">
        <v>76908</v>
      </c>
      <c r="N23" s="520">
        <v>-9.3942178553756972E-2</v>
      </c>
      <c r="O23" s="334">
        <v>13587</v>
      </c>
      <c r="P23" s="516">
        <v>-0.13973660883879957</v>
      </c>
      <c r="Q23" s="153">
        <v>6237</v>
      </c>
      <c r="R23" s="516">
        <v>-6.7015706806282771E-2</v>
      </c>
      <c r="S23" s="153">
        <v>19824</v>
      </c>
      <c r="T23" s="517">
        <v>-0.11811023622047245</v>
      </c>
      <c r="U23" s="334">
        <v>25192</v>
      </c>
      <c r="V23" s="516">
        <v>4.5788534185728036E-2</v>
      </c>
      <c r="W23" s="153">
        <v>17061</v>
      </c>
      <c r="X23" s="516">
        <v>-0.19588066173351559</v>
      </c>
      <c r="Y23" s="153">
        <v>42253</v>
      </c>
      <c r="Z23" s="517">
        <v>-6.7386218160950029E-2</v>
      </c>
      <c r="AA23" s="334">
        <v>5801</v>
      </c>
      <c r="AB23" s="516">
        <v>0.21920975199663717</v>
      </c>
      <c r="AC23" s="153">
        <v>3253</v>
      </c>
      <c r="AD23" s="516">
        <v>0.10834752981260642</v>
      </c>
      <c r="AE23" s="153">
        <v>9054</v>
      </c>
      <c r="AF23" s="517">
        <v>0.17691407773300405</v>
      </c>
      <c r="AG23" s="334">
        <v>4774</v>
      </c>
      <c r="AH23" s="516">
        <v>0.21847881572230721</v>
      </c>
      <c r="AI23" s="153">
        <v>2810</v>
      </c>
      <c r="AJ23" s="516">
        <v>8.6620262954369753E-2</v>
      </c>
      <c r="AK23" s="153">
        <v>7584</v>
      </c>
      <c r="AL23" s="517">
        <v>0.16605166051660514</v>
      </c>
      <c r="AM23" s="334">
        <v>1841</v>
      </c>
      <c r="AN23" s="517">
        <v>-8.499005964214712E-2</v>
      </c>
      <c r="AO23" s="518">
        <v>211</v>
      </c>
      <c r="AP23" s="519">
        <v>0.43537414965986398</v>
      </c>
      <c r="AQ23" s="100">
        <v>132</v>
      </c>
      <c r="AR23" s="519">
        <v>0.76</v>
      </c>
      <c r="AS23" s="100">
        <v>343</v>
      </c>
      <c r="AT23" s="520">
        <v>0.54504504504504503</v>
      </c>
    </row>
    <row r="24" spans="2:47" s="155" customFormat="1" ht="15" customHeight="1" x14ac:dyDescent="0.25">
      <c r="B24" s="411" t="s">
        <v>147</v>
      </c>
      <c r="C24" s="334">
        <v>107659</v>
      </c>
      <c r="D24" s="516">
        <v>0.15634297498469429</v>
      </c>
      <c r="E24" s="153">
        <v>46030</v>
      </c>
      <c r="F24" s="516">
        <v>7.3135476651201792E-2</v>
      </c>
      <c r="G24" s="153">
        <v>153689</v>
      </c>
      <c r="H24" s="517">
        <v>0.13009941468866737</v>
      </c>
      <c r="I24" s="518">
        <v>88077</v>
      </c>
      <c r="J24" s="519">
        <v>0.15429073180960362</v>
      </c>
      <c r="K24" s="100">
        <v>40846</v>
      </c>
      <c r="L24" s="519">
        <v>4.617985298260896E-2</v>
      </c>
      <c r="M24" s="100">
        <v>128923</v>
      </c>
      <c r="N24" s="520">
        <v>0.11769703590037017</v>
      </c>
      <c r="O24" s="334">
        <v>19808</v>
      </c>
      <c r="P24" s="516">
        <v>0.21543842424986193</v>
      </c>
      <c r="Q24" s="153">
        <v>24020</v>
      </c>
      <c r="R24" s="516">
        <v>4.344048653344923E-2</v>
      </c>
      <c r="S24" s="153">
        <v>43828</v>
      </c>
      <c r="T24" s="517">
        <v>0.11473408449271316</v>
      </c>
      <c r="U24" s="334">
        <v>40412</v>
      </c>
      <c r="V24" s="516">
        <v>0.16373898519841035</v>
      </c>
      <c r="W24" s="153">
        <v>10199</v>
      </c>
      <c r="X24" s="516">
        <v>-6.5263978180400972E-3</v>
      </c>
      <c r="Y24" s="153">
        <v>50611</v>
      </c>
      <c r="Z24" s="517">
        <v>0.12488886913229025</v>
      </c>
      <c r="AA24" s="334">
        <v>16670</v>
      </c>
      <c r="AB24" s="516">
        <v>0.16369982547993023</v>
      </c>
      <c r="AC24" s="153">
        <v>5078</v>
      </c>
      <c r="AD24" s="516">
        <v>0.35305089261923794</v>
      </c>
      <c r="AE24" s="153">
        <v>21748</v>
      </c>
      <c r="AF24" s="517">
        <v>0.20300918243168486</v>
      </c>
      <c r="AG24" s="334">
        <v>13871</v>
      </c>
      <c r="AH24" s="516">
        <v>0.10959123270138393</v>
      </c>
      <c r="AI24" s="153">
        <v>4454</v>
      </c>
      <c r="AJ24" s="516">
        <v>0.32244655581947734</v>
      </c>
      <c r="AK24" s="153">
        <v>18325</v>
      </c>
      <c r="AL24" s="517">
        <v>0.15476715609049085</v>
      </c>
      <c r="AM24" s="334">
        <v>2575</v>
      </c>
      <c r="AN24" s="517">
        <v>0.12347294938917974</v>
      </c>
      <c r="AO24" s="518">
        <v>337</v>
      </c>
      <c r="AP24" s="519">
        <v>0.85164835164835173</v>
      </c>
      <c r="AQ24" s="100">
        <v>106</v>
      </c>
      <c r="AR24" s="519">
        <v>9.2783505154639068E-2</v>
      </c>
      <c r="AS24" s="100">
        <v>443</v>
      </c>
      <c r="AT24" s="520">
        <v>0.58781362007168458</v>
      </c>
    </row>
    <row r="25" spans="2:47" s="155" customFormat="1" ht="15" customHeight="1" x14ac:dyDescent="0.25">
      <c r="B25" s="411" t="s">
        <v>148</v>
      </c>
      <c r="C25" s="334">
        <v>114121</v>
      </c>
      <c r="D25" s="516">
        <v>0.10607015129340835</v>
      </c>
      <c r="E25" s="153">
        <v>51606</v>
      </c>
      <c r="F25" s="516">
        <v>3.9688935450076457E-2</v>
      </c>
      <c r="G25" s="153">
        <v>165727</v>
      </c>
      <c r="H25" s="517">
        <v>8.4508516945547729E-2</v>
      </c>
      <c r="I25" s="518">
        <v>78820</v>
      </c>
      <c r="J25" s="519">
        <v>5.8583362432512276E-2</v>
      </c>
      <c r="K25" s="100">
        <v>38967</v>
      </c>
      <c r="L25" s="519">
        <v>-9.8086549945366475E-3</v>
      </c>
      <c r="M25" s="100">
        <v>117787</v>
      </c>
      <c r="N25" s="520">
        <v>3.4935111720308276E-2</v>
      </c>
      <c r="O25" s="334">
        <v>17377</v>
      </c>
      <c r="P25" s="516">
        <v>6.4441041347626404E-2</v>
      </c>
      <c r="Q25" s="153">
        <v>14014</v>
      </c>
      <c r="R25" s="516">
        <v>0.11790044671346522</v>
      </c>
      <c r="S25" s="153">
        <v>31391</v>
      </c>
      <c r="T25" s="517">
        <v>8.7661550188836035E-2</v>
      </c>
      <c r="U25" s="334">
        <v>46035</v>
      </c>
      <c r="V25" s="516">
        <v>5.8777258226632156E-3</v>
      </c>
      <c r="W25" s="153">
        <v>15572</v>
      </c>
      <c r="X25" s="516">
        <v>-0.16382967298501849</v>
      </c>
      <c r="Y25" s="153">
        <v>61607</v>
      </c>
      <c r="Z25" s="517">
        <v>-4.3206137694326685E-2</v>
      </c>
      <c r="AA25" s="334">
        <v>28257</v>
      </c>
      <c r="AB25" s="516">
        <v>0.23869016307206725</v>
      </c>
      <c r="AC25" s="153">
        <v>12575</v>
      </c>
      <c r="AD25" s="516">
        <v>0.22802734375</v>
      </c>
      <c r="AE25" s="153">
        <v>40832</v>
      </c>
      <c r="AF25" s="517">
        <v>0.23538666343942882</v>
      </c>
      <c r="AG25" s="334">
        <v>26274</v>
      </c>
      <c r="AH25" s="516">
        <v>0.19923319183897026</v>
      </c>
      <c r="AI25" s="153">
        <v>10963</v>
      </c>
      <c r="AJ25" s="516">
        <v>0.20195154040127172</v>
      </c>
      <c r="AK25" s="153">
        <v>37237</v>
      </c>
      <c r="AL25" s="517">
        <v>0.20003222687721567</v>
      </c>
      <c r="AM25" s="334">
        <v>6455</v>
      </c>
      <c r="AN25" s="517">
        <v>0.16642573183953746</v>
      </c>
      <c r="AO25" s="518">
        <v>589</v>
      </c>
      <c r="AP25" s="519">
        <v>0.57908847184986589</v>
      </c>
      <c r="AQ25" s="100">
        <v>64</v>
      </c>
      <c r="AR25" s="519">
        <v>0.48837209302325579</v>
      </c>
      <c r="AS25" s="100">
        <v>653</v>
      </c>
      <c r="AT25" s="520">
        <v>0.56971153846153855</v>
      </c>
    </row>
    <row r="26" spans="2:47" s="155" customFormat="1" ht="15" customHeight="1" x14ac:dyDescent="0.25">
      <c r="B26" s="411" t="s">
        <v>149</v>
      </c>
      <c r="C26" s="334">
        <v>16959</v>
      </c>
      <c r="D26" s="516">
        <v>0.25380748188673663</v>
      </c>
      <c r="E26" s="153">
        <v>4146</v>
      </c>
      <c r="F26" s="516">
        <v>4.4858870967741993E-2</v>
      </c>
      <c r="G26" s="153">
        <v>21105</v>
      </c>
      <c r="H26" s="517">
        <v>0.20641362752943859</v>
      </c>
      <c r="I26" s="518">
        <v>10923</v>
      </c>
      <c r="J26" s="519">
        <v>0.21786152302374839</v>
      </c>
      <c r="K26" s="100">
        <v>3432</v>
      </c>
      <c r="L26" s="519">
        <v>5.1148545176110227E-2</v>
      </c>
      <c r="M26" s="100">
        <v>14355</v>
      </c>
      <c r="N26" s="520">
        <v>0.17336929867582151</v>
      </c>
      <c r="O26" s="334">
        <v>2122</v>
      </c>
      <c r="P26" s="516">
        <v>3.2101167315175205E-2</v>
      </c>
      <c r="Q26" s="153">
        <v>1008</v>
      </c>
      <c r="R26" s="516">
        <v>0.16531791907514459</v>
      </c>
      <c r="S26" s="153">
        <v>3130</v>
      </c>
      <c r="T26" s="517">
        <v>7.1550838753851487E-2</v>
      </c>
      <c r="U26" s="334">
        <v>3799</v>
      </c>
      <c r="V26" s="516">
        <v>0.19728963126378818</v>
      </c>
      <c r="W26" s="153">
        <v>1052</v>
      </c>
      <c r="X26" s="516">
        <v>-0.19999999999999996</v>
      </c>
      <c r="Y26" s="153">
        <v>4851</v>
      </c>
      <c r="Z26" s="517">
        <v>8.0882352941176405E-2</v>
      </c>
      <c r="AA26" s="334">
        <v>2518</v>
      </c>
      <c r="AB26" s="516">
        <v>0.31901519119958088</v>
      </c>
      <c r="AC26" s="153">
        <v>673</v>
      </c>
      <c r="AD26" s="516">
        <v>-3.9942938659058513E-2</v>
      </c>
      <c r="AE26" s="153">
        <v>3191</v>
      </c>
      <c r="AF26" s="517">
        <v>0.22260536398467434</v>
      </c>
      <c r="AG26" s="334">
        <v>1938</v>
      </c>
      <c r="AH26" s="516">
        <v>0.50465838509316763</v>
      </c>
      <c r="AI26" s="153">
        <v>563</v>
      </c>
      <c r="AJ26" s="516">
        <v>-0.10350318471337583</v>
      </c>
      <c r="AK26" s="153">
        <v>2501</v>
      </c>
      <c r="AL26" s="517">
        <v>0.30532359081419624</v>
      </c>
      <c r="AM26" s="334">
        <v>2798</v>
      </c>
      <c r="AN26" s="517">
        <v>0.26549072817729535</v>
      </c>
      <c r="AO26" s="518">
        <v>720</v>
      </c>
      <c r="AP26" s="519">
        <v>0.64759725400457668</v>
      </c>
      <c r="AQ26" s="100">
        <v>41</v>
      </c>
      <c r="AR26" s="519">
        <v>19.5</v>
      </c>
      <c r="AS26" s="100">
        <v>761</v>
      </c>
      <c r="AT26" s="520">
        <v>0.73348519362186781</v>
      </c>
    </row>
    <row r="27" spans="2:47" s="155" customFormat="1" ht="15" customHeight="1" x14ac:dyDescent="0.25">
      <c r="B27" s="411" t="s">
        <v>150</v>
      </c>
      <c r="C27" s="334">
        <v>14918</v>
      </c>
      <c r="D27" s="516">
        <v>3.5972222222222294E-2</v>
      </c>
      <c r="E27" s="153">
        <v>4661</v>
      </c>
      <c r="F27" s="516">
        <v>-2.56794350524292E-3</v>
      </c>
      <c r="G27" s="153">
        <v>19579</v>
      </c>
      <c r="H27" s="517">
        <v>2.6529649242384545E-2</v>
      </c>
      <c r="I27" s="518">
        <v>6934</v>
      </c>
      <c r="J27" s="519">
        <v>-0.13357490940897165</v>
      </c>
      <c r="K27" s="100">
        <v>2836</v>
      </c>
      <c r="L27" s="519">
        <v>-7.3807968647942479E-2</v>
      </c>
      <c r="M27" s="100">
        <v>9770</v>
      </c>
      <c r="N27" s="520">
        <v>-0.1170356981473113</v>
      </c>
      <c r="O27" s="334">
        <v>2016</v>
      </c>
      <c r="P27" s="516">
        <v>-0.15080033698399331</v>
      </c>
      <c r="Q27" s="153">
        <v>1297</v>
      </c>
      <c r="R27" s="516">
        <v>8.0833333333333313E-2</v>
      </c>
      <c r="S27" s="153">
        <v>3313</v>
      </c>
      <c r="T27" s="517">
        <v>-7.302742025741471E-2</v>
      </c>
      <c r="U27" s="334">
        <v>2916</v>
      </c>
      <c r="V27" s="516">
        <v>-0.30239234449760766</v>
      </c>
      <c r="W27" s="153">
        <v>914</v>
      </c>
      <c r="X27" s="516">
        <v>-0.26349717969379538</v>
      </c>
      <c r="Y27" s="153">
        <v>3830</v>
      </c>
      <c r="Z27" s="517">
        <v>-0.29348828629404167</v>
      </c>
      <c r="AA27" s="334">
        <v>2607</v>
      </c>
      <c r="AB27" s="516">
        <v>8.7609511889862324E-2</v>
      </c>
      <c r="AC27" s="153">
        <v>1796</v>
      </c>
      <c r="AD27" s="516">
        <v>0.14394904458598723</v>
      </c>
      <c r="AE27" s="153">
        <v>4403</v>
      </c>
      <c r="AF27" s="517">
        <v>0.10990673052684641</v>
      </c>
      <c r="AG27" s="334">
        <v>2125</v>
      </c>
      <c r="AH27" s="516">
        <v>8.8627049180327822E-2</v>
      </c>
      <c r="AI27" s="153">
        <v>1616</v>
      </c>
      <c r="AJ27" s="516">
        <v>0.10836762688614532</v>
      </c>
      <c r="AK27" s="153">
        <v>3741</v>
      </c>
      <c r="AL27" s="517">
        <v>9.7067448680351998E-2</v>
      </c>
      <c r="AM27" s="334">
        <v>4716</v>
      </c>
      <c r="AN27" s="517">
        <v>0.29631665750412317</v>
      </c>
      <c r="AO27" s="518">
        <v>661</v>
      </c>
      <c r="AP27" s="519">
        <v>0.82596685082872923</v>
      </c>
      <c r="AQ27" s="100">
        <v>29</v>
      </c>
      <c r="AR27" s="519">
        <v>-0.29268292682926833</v>
      </c>
      <c r="AS27" s="100">
        <v>690</v>
      </c>
      <c r="AT27" s="520">
        <v>0.71215880893300243</v>
      </c>
    </row>
    <row r="28" spans="2:47" s="155" customFormat="1" ht="15" customHeight="1" thickBot="1" x14ac:dyDescent="0.3">
      <c r="B28" s="411" t="s">
        <v>151</v>
      </c>
      <c r="C28" s="334">
        <v>52415</v>
      </c>
      <c r="D28" s="516">
        <v>0.23390381129499271</v>
      </c>
      <c r="E28" s="153">
        <v>14329</v>
      </c>
      <c r="F28" s="516">
        <v>2.6138642222858888E-2</v>
      </c>
      <c r="G28" s="153">
        <v>66744</v>
      </c>
      <c r="H28" s="517">
        <v>0.1825027018407952</v>
      </c>
      <c r="I28" s="518">
        <v>34850</v>
      </c>
      <c r="J28" s="519">
        <v>0.21086828115770828</v>
      </c>
      <c r="K28" s="100">
        <v>11545</v>
      </c>
      <c r="L28" s="519">
        <v>2.122954444935865E-2</v>
      </c>
      <c r="M28" s="100">
        <v>46395</v>
      </c>
      <c r="N28" s="520">
        <v>0.15738661876964533</v>
      </c>
      <c r="O28" s="334">
        <v>11911</v>
      </c>
      <c r="P28" s="516">
        <v>0.41058739933680721</v>
      </c>
      <c r="Q28" s="153">
        <v>2604</v>
      </c>
      <c r="R28" s="516">
        <v>-8.6315789473684235E-2</v>
      </c>
      <c r="S28" s="153">
        <v>14515</v>
      </c>
      <c r="T28" s="517">
        <v>0.28519567912165744</v>
      </c>
      <c r="U28" s="334">
        <v>14113</v>
      </c>
      <c r="V28" s="516">
        <v>8.67857692900047E-2</v>
      </c>
      <c r="W28" s="153">
        <v>4684</v>
      </c>
      <c r="X28" s="516">
        <v>9.1332712022367257E-2</v>
      </c>
      <c r="Y28" s="153">
        <v>18797</v>
      </c>
      <c r="Z28" s="517">
        <v>8.7915267970829936E-2</v>
      </c>
      <c r="AA28" s="334">
        <v>10611</v>
      </c>
      <c r="AB28" s="516">
        <v>0.34982826612390272</v>
      </c>
      <c r="AC28" s="153">
        <v>2655</v>
      </c>
      <c r="AD28" s="516">
        <v>4.0360501567398011E-2</v>
      </c>
      <c r="AE28" s="153">
        <v>13266</v>
      </c>
      <c r="AF28" s="517">
        <v>0.2739844425237683</v>
      </c>
      <c r="AG28" s="334">
        <v>9170</v>
      </c>
      <c r="AH28" s="516">
        <v>0.40064151519780045</v>
      </c>
      <c r="AI28" s="153">
        <v>2338</v>
      </c>
      <c r="AJ28" s="516">
        <v>2.6789635485287677E-2</v>
      </c>
      <c r="AK28" s="153">
        <v>11508</v>
      </c>
      <c r="AL28" s="517">
        <v>0.30417044424297379</v>
      </c>
      <c r="AM28" s="334">
        <v>6051</v>
      </c>
      <c r="AN28" s="517">
        <v>0.13826185101580135</v>
      </c>
      <c r="AO28" s="518">
        <v>903</v>
      </c>
      <c r="AP28" s="519">
        <v>0.73320537428023025</v>
      </c>
      <c r="AQ28" s="100">
        <v>129</v>
      </c>
      <c r="AR28" s="519">
        <v>0.20560747663551404</v>
      </c>
      <c r="AS28" s="100">
        <v>1032</v>
      </c>
      <c r="AT28" s="520">
        <v>0.6433121019108281</v>
      </c>
    </row>
    <row r="29" spans="2:47" s="155" customFormat="1" ht="15" customHeight="1" thickBot="1" x14ac:dyDescent="0.3">
      <c r="B29" s="484" t="s">
        <v>159</v>
      </c>
      <c r="C29" s="521">
        <v>2910228</v>
      </c>
      <c r="D29" s="522">
        <v>-8.7614323808105077E-5</v>
      </c>
      <c r="E29" s="521">
        <v>1580016</v>
      </c>
      <c r="F29" s="522">
        <v>4.1502120885531513E-2</v>
      </c>
      <c r="G29" s="521">
        <v>4490244</v>
      </c>
      <c r="H29" s="523">
        <v>1.4162724295082363E-2</v>
      </c>
      <c r="I29" s="521">
        <v>2379097</v>
      </c>
      <c r="J29" s="524">
        <v>-1.9001484014169678E-2</v>
      </c>
      <c r="K29" s="521">
        <v>1408619</v>
      </c>
      <c r="L29" s="524">
        <v>3.1967407676573467E-2</v>
      </c>
      <c r="M29" s="521">
        <v>3787716</v>
      </c>
      <c r="N29" s="525">
        <v>-6.456186712814338E-4</v>
      </c>
      <c r="O29" s="521">
        <v>706422</v>
      </c>
      <c r="P29" s="522">
        <v>-2.142166491662123E-2</v>
      </c>
      <c r="Q29" s="521">
        <v>683222</v>
      </c>
      <c r="R29" s="522">
        <v>1.2941572410684721E-2</v>
      </c>
      <c r="S29" s="521">
        <v>1389644</v>
      </c>
      <c r="T29" s="523">
        <v>-4.8231891198592391E-3</v>
      </c>
      <c r="U29" s="521">
        <v>1227883</v>
      </c>
      <c r="V29" s="522">
        <v>-1.9883572146396133E-2</v>
      </c>
      <c r="W29" s="521">
        <v>467929</v>
      </c>
      <c r="X29" s="522">
        <v>4.2104747418283628E-2</v>
      </c>
      <c r="Y29" s="521">
        <v>1695812</v>
      </c>
      <c r="Z29" s="523">
        <v>-3.5279959760632362E-3</v>
      </c>
      <c r="AA29" s="521">
        <v>437735</v>
      </c>
      <c r="AB29" s="522">
        <v>9.7443264438360488E-2</v>
      </c>
      <c r="AC29" s="521">
        <v>163050</v>
      </c>
      <c r="AD29" s="522">
        <v>0.12029517252751787</v>
      </c>
      <c r="AE29" s="521">
        <v>600785</v>
      </c>
      <c r="AF29" s="523">
        <v>0.10355246964603881</v>
      </c>
      <c r="AG29" s="521">
        <v>372937</v>
      </c>
      <c r="AH29" s="522">
        <v>7.3787106619446652E-2</v>
      </c>
      <c r="AI29" s="521">
        <v>138065</v>
      </c>
      <c r="AJ29" s="522">
        <v>8.4538463351217175E-2</v>
      </c>
      <c r="AK29" s="521">
        <v>511002</v>
      </c>
      <c r="AL29" s="523">
        <v>7.6670887649516573E-2</v>
      </c>
      <c r="AM29" s="521">
        <v>75151</v>
      </c>
      <c r="AN29" s="523">
        <v>5.2269735920916327E-2</v>
      </c>
      <c r="AO29" s="521">
        <v>18245</v>
      </c>
      <c r="AP29" s="524">
        <v>0.16850262584859732</v>
      </c>
      <c r="AQ29" s="521">
        <v>8347</v>
      </c>
      <c r="AR29" s="524">
        <v>0.40687679083094563</v>
      </c>
      <c r="AS29" s="521">
        <v>26592</v>
      </c>
      <c r="AT29" s="525">
        <v>0.23413932333967602</v>
      </c>
      <c r="AU29" s="526"/>
    </row>
    <row r="30" spans="2:47" s="155" customFormat="1" ht="6" customHeight="1" x14ac:dyDescent="0.25">
      <c r="B30" s="152"/>
      <c r="C30" s="153"/>
      <c r="D30" s="154"/>
      <c r="E30" s="153"/>
      <c r="F30" s="154"/>
      <c r="G30" s="153"/>
      <c r="H30" s="154"/>
      <c r="I30" s="153"/>
      <c r="J30" s="154"/>
      <c r="K30" s="153"/>
      <c r="L30" s="154"/>
      <c r="M30" s="153"/>
      <c r="N30" s="154"/>
      <c r="O30" s="153"/>
      <c r="P30" s="154"/>
      <c r="Q30" s="153"/>
      <c r="R30" s="154"/>
      <c r="S30" s="153"/>
      <c r="T30" s="154"/>
      <c r="U30" s="153"/>
      <c r="V30" s="154"/>
      <c r="W30" s="153"/>
      <c r="X30" s="154"/>
      <c r="Y30" s="153"/>
      <c r="Z30" s="154"/>
      <c r="AA30" s="153"/>
      <c r="AB30" s="154"/>
      <c r="AC30" s="153"/>
      <c r="AD30" s="154"/>
      <c r="AE30" s="153"/>
      <c r="AF30" s="154"/>
      <c r="AG30" s="153"/>
      <c r="AH30" s="154"/>
      <c r="AI30" s="153"/>
      <c r="AJ30" s="154"/>
      <c r="AK30" s="153"/>
      <c r="AL30" s="154"/>
      <c r="AM30" s="153"/>
      <c r="AN30" s="154"/>
      <c r="AO30" s="153"/>
      <c r="AP30" s="154"/>
      <c r="AQ30" s="153"/>
      <c r="AR30" s="154"/>
      <c r="AS30" s="153"/>
      <c r="AT30" s="154"/>
    </row>
    <row r="31" spans="2:47" s="155" customFormat="1" x14ac:dyDescent="0.25">
      <c r="B31" s="239" t="s">
        <v>112</v>
      </c>
      <c r="C31" s="527"/>
      <c r="D31" s="527"/>
      <c r="E31" s="527"/>
      <c r="F31" s="527"/>
      <c r="G31" s="527"/>
      <c r="H31" s="527"/>
      <c r="I31" s="527"/>
      <c r="J31" s="527"/>
      <c r="K31" s="527"/>
      <c r="L31" s="527"/>
      <c r="M31" s="527"/>
      <c r="N31" s="527"/>
      <c r="O31" s="527"/>
      <c r="P31" s="527"/>
      <c r="Q31" s="527"/>
      <c r="R31" s="527"/>
      <c r="S31" s="527"/>
      <c r="T31" s="527"/>
      <c r="U31" s="527"/>
      <c r="V31" s="527"/>
      <c r="W31" s="527"/>
      <c r="X31" s="527"/>
      <c r="Y31" s="527"/>
      <c r="Z31" s="527"/>
      <c r="AA31" s="527"/>
      <c r="AB31" s="527"/>
      <c r="AC31" s="527"/>
      <c r="AD31" s="527"/>
      <c r="AE31" s="527"/>
      <c r="AF31" s="527"/>
      <c r="AG31" s="527"/>
      <c r="AH31" s="527"/>
      <c r="AI31" s="527"/>
      <c r="AJ31" s="527"/>
      <c r="AK31" s="527"/>
      <c r="AL31" s="527"/>
      <c r="AM31" s="239"/>
      <c r="AN31" s="239"/>
      <c r="AO31" s="527"/>
      <c r="AP31" s="527"/>
      <c r="AQ31" s="527"/>
      <c r="AR31" s="527"/>
      <c r="AS31" s="527"/>
      <c r="AT31" s="527"/>
    </row>
    <row r="32" spans="2:47" s="155" customFormat="1" x14ac:dyDescent="0.25">
      <c r="B32" s="152"/>
      <c r="C32" s="153"/>
      <c r="D32" s="154"/>
      <c r="E32" s="153"/>
      <c r="F32" s="154"/>
      <c r="G32" s="153"/>
      <c r="H32" s="154"/>
      <c r="I32" s="153"/>
      <c r="J32" s="154"/>
      <c r="K32" s="153"/>
      <c r="L32" s="154"/>
      <c r="M32" s="153"/>
      <c r="N32" s="154"/>
      <c r="O32" s="153"/>
      <c r="P32" s="154"/>
      <c r="Q32" s="153"/>
      <c r="R32" s="154"/>
      <c r="S32" s="153"/>
      <c r="T32" s="154"/>
      <c r="U32" s="153"/>
      <c r="V32" s="154"/>
      <c r="W32" s="153"/>
      <c r="X32" s="154"/>
      <c r="Y32" s="153"/>
      <c r="Z32" s="154"/>
      <c r="AA32" s="153"/>
      <c r="AB32" s="154"/>
      <c r="AC32" s="153"/>
      <c r="AD32" s="154"/>
      <c r="AE32" s="153"/>
      <c r="AF32" s="154"/>
      <c r="AG32" s="153"/>
      <c r="AH32" s="154"/>
      <c r="AI32" s="153"/>
      <c r="AJ32" s="154"/>
      <c r="AK32" s="153"/>
      <c r="AL32" s="154"/>
      <c r="AM32" s="153"/>
      <c r="AN32" s="154"/>
      <c r="AO32" s="153"/>
      <c r="AP32" s="154"/>
      <c r="AQ32" s="153"/>
      <c r="AR32" s="154"/>
      <c r="AS32" s="153"/>
      <c r="AT32" s="154"/>
    </row>
    <row r="33" spans="2:46" s="155" customFormat="1" x14ac:dyDescent="0.25">
      <c r="B33" s="152"/>
      <c r="C33" s="153"/>
      <c r="D33" s="154"/>
      <c r="E33" s="153"/>
      <c r="F33" s="154"/>
      <c r="G33" s="153"/>
      <c r="H33" s="154"/>
      <c r="I33" s="153"/>
      <c r="J33" s="154"/>
      <c r="K33" s="153"/>
      <c r="L33" s="154"/>
      <c r="M33" s="153"/>
      <c r="N33" s="154"/>
      <c r="O33" s="153"/>
      <c r="P33" s="154"/>
      <c r="Q33" s="153"/>
      <c r="R33" s="154"/>
      <c r="S33" s="153"/>
      <c r="T33" s="154"/>
      <c r="U33" s="153"/>
      <c r="V33" s="154"/>
      <c r="W33" s="153"/>
      <c r="X33" s="154"/>
      <c r="Y33" s="153"/>
      <c r="Z33" s="154"/>
      <c r="AA33" s="153"/>
      <c r="AB33" s="154"/>
      <c r="AC33" s="153"/>
      <c r="AD33" s="154"/>
      <c r="AE33" s="153"/>
      <c r="AF33" s="154"/>
      <c r="AG33" s="153"/>
      <c r="AH33" s="154"/>
      <c r="AI33" s="153"/>
      <c r="AJ33" s="154"/>
      <c r="AK33" s="153"/>
      <c r="AL33" s="154"/>
      <c r="AM33" s="153"/>
      <c r="AN33" s="154"/>
      <c r="AO33" s="153"/>
      <c r="AP33" s="154"/>
      <c r="AQ33" s="153"/>
      <c r="AR33" s="154"/>
      <c r="AS33" s="153"/>
      <c r="AT33" s="154"/>
    </row>
    <row r="34" spans="2:46" s="155" customFormat="1" x14ac:dyDescent="0.25">
      <c r="B34" s="152"/>
      <c r="C34" s="153"/>
      <c r="D34" s="154"/>
      <c r="E34" s="153"/>
      <c r="F34" s="154"/>
      <c r="G34" s="153"/>
      <c r="H34" s="154"/>
      <c r="I34" s="153"/>
      <c r="J34" s="154"/>
      <c r="K34" s="153"/>
      <c r="L34" s="154"/>
      <c r="M34" s="153"/>
      <c r="N34" s="154"/>
      <c r="O34" s="153"/>
      <c r="P34" s="154"/>
      <c r="Q34" s="153"/>
      <c r="R34" s="154"/>
      <c r="S34" s="153"/>
      <c r="T34" s="154"/>
      <c r="U34" s="153"/>
      <c r="V34" s="154"/>
      <c r="W34" s="153"/>
      <c r="X34" s="154"/>
      <c r="Y34" s="153"/>
      <c r="Z34" s="154"/>
      <c r="AA34" s="153"/>
      <c r="AB34" s="154"/>
      <c r="AC34" s="153"/>
      <c r="AD34" s="154"/>
      <c r="AE34" s="153"/>
      <c r="AF34" s="154"/>
      <c r="AG34" s="153"/>
      <c r="AH34" s="154"/>
      <c r="AI34" s="153"/>
      <c r="AJ34" s="154"/>
      <c r="AK34" s="153"/>
      <c r="AL34" s="154"/>
      <c r="AM34" s="153"/>
      <c r="AN34" s="154"/>
      <c r="AO34" s="153"/>
      <c r="AP34" s="154"/>
      <c r="AQ34" s="153"/>
      <c r="AR34" s="154"/>
      <c r="AS34" s="153"/>
      <c r="AT34" s="154"/>
    </row>
    <row r="35" spans="2:46" s="159" customFormat="1" x14ac:dyDescent="0.25">
      <c r="B35" s="157"/>
      <c r="C35" s="158"/>
      <c r="D35" s="154"/>
      <c r="E35" s="158"/>
      <c r="F35" s="154"/>
      <c r="G35" s="158"/>
      <c r="H35" s="154"/>
      <c r="I35" s="158"/>
      <c r="J35" s="154"/>
      <c r="K35" s="158"/>
      <c r="L35" s="154"/>
      <c r="M35" s="158"/>
      <c r="N35" s="154"/>
      <c r="O35" s="158"/>
      <c r="P35" s="154"/>
      <c r="Q35" s="158"/>
      <c r="R35" s="154"/>
      <c r="S35" s="158"/>
      <c r="T35" s="154"/>
      <c r="U35" s="158"/>
      <c r="V35" s="154"/>
      <c r="W35" s="158"/>
      <c r="X35" s="154"/>
      <c r="Y35" s="158"/>
      <c r="Z35" s="154"/>
      <c r="AA35" s="158"/>
      <c r="AB35" s="154"/>
      <c r="AC35" s="158"/>
      <c r="AD35" s="154"/>
      <c r="AE35" s="158"/>
      <c r="AF35" s="154"/>
      <c r="AG35" s="158"/>
      <c r="AH35" s="154"/>
      <c r="AI35" s="158"/>
      <c r="AJ35" s="154"/>
      <c r="AK35" s="158"/>
      <c r="AL35" s="154"/>
      <c r="AM35" s="158"/>
      <c r="AN35" s="154"/>
      <c r="AO35" s="158"/>
      <c r="AP35" s="154"/>
      <c r="AQ35" s="158"/>
      <c r="AR35" s="154"/>
      <c r="AS35" s="158"/>
      <c r="AT35" s="154"/>
    </row>
    <row r="36" spans="2:46" s="159" customFormat="1" x14ac:dyDescent="0.25">
      <c r="B36" s="157"/>
      <c r="C36" s="158"/>
      <c r="D36" s="154"/>
      <c r="E36" s="158"/>
      <c r="F36" s="154"/>
      <c r="G36" s="158"/>
      <c r="H36" s="154"/>
      <c r="I36" s="158"/>
      <c r="J36" s="154"/>
      <c r="K36" s="158"/>
      <c r="L36" s="154"/>
      <c r="M36" s="158"/>
      <c r="N36" s="154"/>
      <c r="O36" s="158"/>
      <c r="P36" s="154"/>
      <c r="Q36" s="158"/>
      <c r="R36" s="154"/>
      <c r="S36" s="158"/>
      <c r="T36" s="154"/>
      <c r="U36" s="158"/>
      <c r="V36" s="154"/>
      <c r="W36" s="158"/>
      <c r="X36" s="154"/>
      <c r="Y36" s="158"/>
      <c r="Z36" s="154"/>
      <c r="AA36" s="158"/>
      <c r="AB36" s="154"/>
      <c r="AC36" s="158"/>
      <c r="AD36" s="154"/>
      <c r="AE36" s="158"/>
      <c r="AF36" s="154"/>
      <c r="AG36" s="158"/>
      <c r="AH36" s="154"/>
      <c r="AI36" s="158"/>
      <c r="AJ36" s="154"/>
      <c r="AK36" s="158"/>
      <c r="AL36" s="154"/>
      <c r="AM36" s="158"/>
      <c r="AN36" s="154"/>
      <c r="AO36" s="158"/>
      <c r="AP36" s="154"/>
      <c r="AQ36" s="158"/>
      <c r="AR36" s="154"/>
      <c r="AS36" s="158"/>
      <c r="AT36" s="154"/>
    </row>
    <row r="37" spans="2:46" s="159" customFormat="1" x14ac:dyDescent="0.25">
      <c r="B37" s="157"/>
      <c r="C37" s="158"/>
      <c r="D37" s="154"/>
      <c r="E37" s="158"/>
      <c r="F37" s="154"/>
      <c r="G37" s="158"/>
      <c r="H37" s="154"/>
      <c r="I37" s="158"/>
      <c r="J37" s="154"/>
      <c r="K37" s="158"/>
      <c r="L37" s="154"/>
      <c r="M37" s="158"/>
      <c r="N37" s="154"/>
      <c r="O37" s="158"/>
      <c r="P37" s="154"/>
      <c r="Q37" s="158"/>
      <c r="R37" s="154"/>
      <c r="S37" s="158"/>
      <c r="T37" s="154"/>
      <c r="U37" s="158"/>
      <c r="V37" s="154"/>
      <c r="W37" s="158"/>
      <c r="X37" s="154"/>
      <c r="Y37" s="158"/>
      <c r="Z37" s="154"/>
      <c r="AA37" s="158"/>
      <c r="AB37" s="154"/>
      <c r="AC37" s="158"/>
      <c r="AD37" s="154"/>
      <c r="AE37" s="158"/>
      <c r="AF37" s="154"/>
      <c r="AG37" s="158"/>
      <c r="AH37" s="154"/>
      <c r="AI37" s="158"/>
      <c r="AJ37" s="154"/>
      <c r="AK37" s="158"/>
      <c r="AL37" s="154"/>
      <c r="AM37" s="158"/>
      <c r="AN37" s="154"/>
      <c r="AO37" s="158"/>
      <c r="AP37" s="154"/>
      <c r="AQ37" s="158"/>
      <c r="AR37" s="154"/>
      <c r="AS37" s="158"/>
      <c r="AT37" s="154"/>
    </row>
    <row r="38" spans="2:46" s="159" customFormat="1" x14ac:dyDescent="0.25">
      <c r="B38" s="157"/>
      <c r="C38" s="158"/>
      <c r="D38" s="154"/>
      <c r="E38" s="158"/>
      <c r="F38" s="154"/>
      <c r="G38" s="158"/>
      <c r="H38" s="154"/>
      <c r="I38" s="158"/>
      <c r="J38" s="154"/>
      <c r="K38" s="158"/>
      <c r="L38" s="154"/>
      <c r="M38" s="158"/>
      <c r="N38" s="154"/>
      <c r="O38" s="158"/>
      <c r="P38" s="154"/>
      <c r="Q38" s="158"/>
      <c r="R38" s="154"/>
      <c r="S38" s="158"/>
      <c r="T38" s="154"/>
      <c r="U38" s="158"/>
      <c r="V38" s="154"/>
      <c r="W38" s="158"/>
      <c r="X38" s="154"/>
      <c r="Y38" s="158"/>
      <c r="Z38" s="154"/>
      <c r="AA38" s="158"/>
      <c r="AB38" s="154"/>
      <c r="AC38" s="158"/>
      <c r="AD38" s="154"/>
      <c r="AE38" s="158"/>
      <c r="AF38" s="154"/>
      <c r="AG38" s="158"/>
      <c r="AH38" s="154"/>
      <c r="AI38" s="158"/>
      <c r="AJ38" s="154"/>
      <c r="AK38" s="158"/>
      <c r="AL38" s="154"/>
      <c r="AM38" s="158"/>
      <c r="AN38" s="154"/>
      <c r="AO38" s="158"/>
      <c r="AP38" s="154"/>
      <c r="AQ38" s="158"/>
      <c r="AR38" s="154"/>
      <c r="AS38" s="158"/>
      <c r="AT38" s="154"/>
    </row>
    <row r="39" spans="2:46" s="159" customFormat="1" x14ac:dyDescent="0.25">
      <c r="B39" s="157"/>
      <c r="C39" s="158"/>
      <c r="D39" s="154"/>
      <c r="E39" s="158"/>
      <c r="F39" s="154"/>
      <c r="G39" s="158"/>
      <c r="H39" s="154"/>
      <c r="I39" s="158"/>
      <c r="J39" s="154"/>
      <c r="K39" s="158"/>
      <c r="L39" s="154"/>
      <c r="M39" s="158"/>
      <c r="N39" s="154"/>
      <c r="O39" s="158"/>
      <c r="P39" s="154"/>
      <c r="Q39" s="158"/>
      <c r="R39" s="154"/>
      <c r="S39" s="158"/>
      <c r="T39" s="154"/>
      <c r="U39" s="158"/>
      <c r="V39" s="154"/>
      <c r="W39" s="158"/>
      <c r="X39" s="154"/>
      <c r="Y39" s="158"/>
      <c r="Z39" s="154"/>
      <c r="AA39" s="158"/>
      <c r="AB39" s="154"/>
      <c r="AC39" s="158"/>
      <c r="AD39" s="154"/>
      <c r="AE39" s="158"/>
      <c r="AF39" s="154"/>
      <c r="AG39" s="158"/>
      <c r="AH39" s="154"/>
      <c r="AI39" s="158"/>
      <c r="AJ39" s="154"/>
      <c r="AK39" s="158"/>
      <c r="AL39" s="154"/>
      <c r="AM39" s="158"/>
      <c r="AN39" s="154"/>
      <c r="AO39" s="158"/>
      <c r="AP39" s="154"/>
      <c r="AQ39" s="158"/>
      <c r="AR39" s="154"/>
      <c r="AS39" s="158"/>
      <c r="AT39" s="154"/>
    </row>
    <row r="40" spans="2:46" s="159" customFormat="1" x14ac:dyDescent="0.25">
      <c r="B40" s="157"/>
      <c r="C40" s="158"/>
      <c r="D40" s="154"/>
      <c r="E40" s="158"/>
      <c r="F40" s="154"/>
      <c r="G40" s="158"/>
      <c r="H40" s="154"/>
      <c r="I40" s="158"/>
      <c r="J40" s="154"/>
      <c r="K40" s="158"/>
      <c r="L40" s="154"/>
      <c r="M40" s="158"/>
      <c r="N40" s="154"/>
      <c r="O40" s="158"/>
      <c r="P40" s="154"/>
      <c r="Q40" s="158"/>
      <c r="R40" s="154"/>
      <c r="S40" s="158"/>
      <c r="T40" s="154"/>
      <c r="U40" s="158"/>
      <c r="V40" s="154"/>
      <c r="W40" s="158"/>
      <c r="X40" s="154"/>
      <c r="Y40" s="158"/>
      <c r="Z40" s="154"/>
      <c r="AA40" s="158"/>
      <c r="AB40" s="154"/>
      <c r="AC40" s="158"/>
      <c r="AD40" s="154"/>
      <c r="AE40" s="158"/>
      <c r="AF40" s="154"/>
      <c r="AG40" s="158"/>
      <c r="AH40" s="154"/>
      <c r="AI40" s="158"/>
      <c r="AJ40" s="154"/>
      <c r="AK40" s="158"/>
      <c r="AL40" s="154"/>
      <c r="AM40" s="158"/>
      <c r="AN40" s="154"/>
      <c r="AO40" s="158"/>
      <c r="AP40" s="154"/>
      <c r="AQ40" s="158"/>
      <c r="AR40" s="154"/>
      <c r="AS40" s="158"/>
      <c r="AT40" s="154"/>
    </row>
    <row r="41" spans="2:46" s="159" customFormat="1" x14ac:dyDescent="0.25">
      <c r="B41" s="157"/>
      <c r="C41" s="158"/>
      <c r="D41" s="154"/>
      <c r="E41" s="158"/>
      <c r="F41" s="154"/>
      <c r="G41" s="158"/>
      <c r="H41" s="154"/>
      <c r="I41" s="158"/>
      <c r="J41" s="154"/>
      <c r="K41" s="158"/>
      <c r="L41" s="154"/>
      <c r="M41" s="158"/>
      <c r="N41" s="154"/>
      <c r="O41" s="158"/>
      <c r="P41" s="154"/>
      <c r="Q41" s="158"/>
      <c r="R41" s="154"/>
      <c r="S41" s="158"/>
      <c r="T41" s="154"/>
      <c r="U41" s="158"/>
      <c r="V41" s="154"/>
      <c r="W41" s="158"/>
      <c r="X41" s="154"/>
      <c r="Y41" s="158"/>
      <c r="Z41" s="154"/>
      <c r="AA41" s="158"/>
      <c r="AB41" s="154"/>
      <c r="AC41" s="158"/>
      <c r="AD41" s="154"/>
      <c r="AE41" s="158"/>
      <c r="AF41" s="154"/>
      <c r="AG41" s="158"/>
      <c r="AH41" s="154"/>
      <c r="AI41" s="158"/>
      <c r="AJ41" s="154"/>
      <c r="AK41" s="158"/>
      <c r="AL41" s="154"/>
      <c r="AM41" s="158"/>
      <c r="AN41" s="154"/>
      <c r="AO41" s="158"/>
      <c r="AP41" s="154"/>
      <c r="AQ41" s="158"/>
      <c r="AR41" s="154"/>
      <c r="AS41" s="158"/>
      <c r="AT41" s="154"/>
    </row>
    <row r="42" spans="2:46" s="159" customFormat="1" ht="15.75" x14ac:dyDescent="0.25">
      <c r="B42" s="68"/>
      <c r="C42" s="69"/>
      <c r="D42" s="70"/>
      <c r="E42" s="69"/>
      <c r="F42" s="70"/>
      <c r="G42" s="69"/>
      <c r="H42" s="70"/>
      <c r="I42" s="69"/>
      <c r="J42" s="70"/>
      <c r="K42" s="69"/>
      <c r="L42" s="70"/>
      <c r="M42" s="69"/>
      <c r="N42" s="70"/>
      <c r="O42" s="69"/>
      <c r="P42" s="70"/>
      <c r="Q42" s="69"/>
      <c r="R42" s="70"/>
      <c r="S42" s="69"/>
      <c r="T42" s="70"/>
      <c r="U42" s="69"/>
      <c r="V42" s="70"/>
      <c r="W42" s="69"/>
      <c r="X42" s="70"/>
      <c r="Y42" s="69"/>
      <c r="Z42" s="70"/>
      <c r="AA42" s="69"/>
      <c r="AB42" s="70"/>
      <c r="AC42" s="69"/>
      <c r="AD42" s="70"/>
      <c r="AE42" s="69"/>
      <c r="AF42" s="70"/>
      <c r="AG42" s="69"/>
      <c r="AH42" s="70"/>
      <c r="AI42" s="69"/>
      <c r="AJ42" s="70"/>
      <c r="AK42" s="69"/>
      <c r="AL42" s="70"/>
      <c r="AM42" s="69"/>
      <c r="AN42" s="70"/>
      <c r="AO42" s="69"/>
      <c r="AP42" s="70"/>
      <c r="AQ42" s="69"/>
      <c r="AR42" s="70"/>
      <c r="AS42" s="69"/>
      <c r="AT42" s="70"/>
    </row>
    <row r="43" spans="2:46" s="159" customFormat="1" x14ac:dyDescent="0.25">
      <c r="B43" s="157"/>
      <c r="C43" s="158"/>
      <c r="D43" s="154"/>
      <c r="E43" s="158"/>
      <c r="F43" s="154"/>
      <c r="G43" s="158"/>
      <c r="H43" s="154"/>
      <c r="I43" s="158"/>
      <c r="J43" s="154"/>
      <c r="K43" s="158"/>
      <c r="L43" s="154"/>
      <c r="M43" s="158"/>
      <c r="N43" s="154"/>
      <c r="O43" s="158"/>
      <c r="P43" s="154"/>
      <c r="Q43" s="158"/>
      <c r="R43" s="154"/>
      <c r="S43" s="158"/>
      <c r="T43" s="154"/>
      <c r="U43" s="158"/>
      <c r="V43" s="154"/>
      <c r="W43" s="158"/>
      <c r="X43" s="154"/>
      <c r="Y43" s="158"/>
      <c r="Z43" s="154"/>
      <c r="AA43" s="158"/>
      <c r="AB43" s="154"/>
      <c r="AC43" s="158"/>
      <c r="AD43" s="154"/>
      <c r="AE43" s="158"/>
      <c r="AF43" s="154"/>
      <c r="AG43" s="158"/>
      <c r="AH43" s="154"/>
      <c r="AI43" s="158"/>
      <c r="AJ43" s="154"/>
      <c r="AK43" s="158"/>
      <c r="AL43" s="154"/>
      <c r="AM43" s="158"/>
      <c r="AN43" s="154"/>
      <c r="AO43" s="158"/>
      <c r="AP43" s="154"/>
      <c r="AQ43" s="158"/>
      <c r="AR43" s="154"/>
      <c r="AS43" s="158"/>
      <c r="AT43" s="154"/>
    </row>
    <row r="44" spans="2:46" s="159" customFormat="1" x14ac:dyDescent="0.25">
      <c r="B44" s="157"/>
      <c r="C44" s="158"/>
      <c r="D44" s="154"/>
      <c r="E44" s="158"/>
      <c r="F44" s="154"/>
      <c r="G44" s="158"/>
      <c r="H44" s="154"/>
      <c r="I44" s="158"/>
      <c r="J44" s="154"/>
      <c r="K44" s="158"/>
      <c r="L44" s="154"/>
      <c r="M44" s="158"/>
      <c r="N44" s="154"/>
      <c r="O44" s="158"/>
      <c r="P44" s="154"/>
      <c r="Q44" s="158"/>
      <c r="R44" s="154"/>
      <c r="S44" s="158"/>
      <c r="T44" s="154"/>
      <c r="U44" s="158"/>
      <c r="V44" s="154"/>
      <c r="W44" s="158"/>
      <c r="X44" s="154"/>
      <c r="Y44" s="158"/>
      <c r="Z44" s="154"/>
      <c r="AA44" s="158"/>
      <c r="AB44" s="154"/>
      <c r="AC44" s="158"/>
      <c r="AD44" s="154"/>
      <c r="AE44" s="158"/>
      <c r="AF44" s="154"/>
      <c r="AG44" s="158"/>
      <c r="AH44" s="154"/>
      <c r="AI44" s="158"/>
      <c r="AJ44" s="154"/>
      <c r="AK44" s="158"/>
      <c r="AL44" s="154"/>
      <c r="AM44" s="158"/>
      <c r="AN44" s="154"/>
      <c r="AO44" s="158"/>
      <c r="AP44" s="154"/>
      <c r="AQ44" s="158"/>
      <c r="AR44" s="154"/>
      <c r="AS44" s="158"/>
      <c r="AT44" s="154"/>
    </row>
    <row r="45" spans="2:46" s="159" customFormat="1" x14ac:dyDescent="0.25">
      <c r="B45" s="157"/>
      <c r="C45" s="158"/>
      <c r="D45" s="154"/>
      <c r="E45" s="158"/>
      <c r="F45" s="154"/>
      <c r="G45" s="158"/>
      <c r="H45" s="154"/>
      <c r="I45" s="158"/>
      <c r="J45" s="154"/>
      <c r="K45" s="158"/>
      <c r="L45" s="154"/>
      <c r="M45" s="158"/>
      <c r="N45" s="154"/>
      <c r="O45" s="158"/>
      <c r="P45" s="154"/>
      <c r="Q45" s="158"/>
      <c r="R45" s="154"/>
      <c r="S45" s="158"/>
      <c r="T45" s="154"/>
      <c r="U45" s="158"/>
      <c r="V45" s="154"/>
      <c r="W45" s="158"/>
      <c r="X45" s="154"/>
      <c r="Y45" s="158"/>
      <c r="Z45" s="154"/>
      <c r="AA45" s="158"/>
      <c r="AB45" s="154"/>
      <c r="AC45" s="158"/>
      <c r="AD45" s="154"/>
      <c r="AE45" s="158"/>
      <c r="AF45" s="154"/>
      <c r="AG45" s="158"/>
      <c r="AH45" s="154"/>
      <c r="AI45" s="158"/>
      <c r="AJ45" s="154"/>
      <c r="AK45" s="158"/>
      <c r="AL45" s="154"/>
      <c r="AM45" s="158"/>
      <c r="AN45" s="154"/>
      <c r="AO45" s="158"/>
      <c r="AP45" s="154"/>
      <c r="AQ45" s="158"/>
      <c r="AR45" s="154"/>
      <c r="AS45" s="158"/>
      <c r="AT45" s="154"/>
    </row>
    <row r="46" spans="2:46" s="159" customFormat="1" x14ac:dyDescent="0.25">
      <c r="B46" s="157"/>
      <c r="C46" s="158"/>
      <c r="D46" s="154"/>
      <c r="E46" s="158"/>
      <c r="F46" s="154"/>
      <c r="G46" s="158"/>
      <c r="H46" s="154"/>
      <c r="I46" s="158"/>
      <c r="J46" s="154"/>
      <c r="K46" s="158"/>
      <c r="L46" s="154"/>
      <c r="M46" s="158"/>
      <c r="N46" s="154"/>
      <c r="O46" s="158"/>
      <c r="P46" s="154"/>
      <c r="Q46" s="158"/>
      <c r="R46" s="154"/>
      <c r="S46" s="158"/>
      <c r="T46" s="154"/>
      <c r="U46" s="158"/>
      <c r="V46" s="154"/>
      <c r="W46" s="158"/>
      <c r="X46" s="154"/>
      <c r="Y46" s="158"/>
      <c r="Z46" s="154"/>
      <c r="AA46" s="158"/>
      <c r="AB46" s="154"/>
      <c r="AC46" s="158"/>
      <c r="AD46" s="154"/>
      <c r="AE46" s="158"/>
      <c r="AF46" s="154"/>
      <c r="AG46" s="158"/>
      <c r="AH46" s="154"/>
      <c r="AI46" s="158"/>
      <c r="AJ46" s="154"/>
      <c r="AK46" s="158"/>
      <c r="AL46" s="154"/>
      <c r="AM46" s="158"/>
      <c r="AN46" s="154"/>
      <c r="AO46" s="158"/>
      <c r="AP46" s="154"/>
      <c r="AQ46" s="158"/>
      <c r="AR46" s="154"/>
      <c r="AS46" s="158"/>
      <c r="AT46" s="154"/>
    </row>
    <row r="47" spans="2:46" s="159" customFormat="1" x14ac:dyDescent="0.25">
      <c r="B47" s="157"/>
      <c r="C47" s="158"/>
      <c r="D47" s="154"/>
      <c r="E47" s="158"/>
      <c r="F47" s="154"/>
      <c r="G47" s="158"/>
      <c r="H47" s="154"/>
      <c r="I47" s="158"/>
      <c r="J47" s="154"/>
      <c r="K47" s="158"/>
      <c r="L47" s="154"/>
      <c r="M47" s="158"/>
      <c r="N47" s="154"/>
      <c r="O47" s="158"/>
      <c r="P47" s="154"/>
      <c r="Q47" s="158"/>
      <c r="R47" s="154"/>
      <c r="S47" s="158"/>
      <c r="T47" s="154"/>
      <c r="U47" s="158"/>
      <c r="V47" s="154"/>
      <c r="W47" s="158"/>
      <c r="X47" s="154"/>
      <c r="Y47" s="158"/>
      <c r="Z47" s="154"/>
      <c r="AA47" s="158"/>
      <c r="AB47" s="154"/>
      <c r="AC47" s="158"/>
      <c r="AD47" s="154"/>
      <c r="AE47" s="158"/>
      <c r="AF47" s="154"/>
      <c r="AG47" s="158"/>
      <c r="AH47" s="154"/>
      <c r="AI47" s="158"/>
      <c r="AJ47" s="154"/>
      <c r="AK47" s="158"/>
      <c r="AL47" s="154"/>
      <c r="AM47" s="158"/>
      <c r="AN47" s="154"/>
      <c r="AO47" s="158"/>
      <c r="AP47" s="154"/>
      <c r="AQ47" s="158"/>
      <c r="AR47" s="154"/>
      <c r="AS47" s="158"/>
      <c r="AT47" s="154"/>
    </row>
    <row r="48" spans="2:46" s="159" customFormat="1" x14ac:dyDescent="0.25">
      <c r="B48" s="157"/>
      <c r="C48" s="158"/>
      <c r="D48" s="154"/>
      <c r="E48" s="158"/>
      <c r="F48" s="154"/>
      <c r="G48" s="158"/>
      <c r="H48" s="154"/>
      <c r="I48" s="158"/>
      <c r="J48" s="154"/>
      <c r="K48" s="158"/>
      <c r="L48" s="154"/>
      <c r="M48" s="158"/>
      <c r="N48" s="154"/>
      <c r="O48" s="158"/>
      <c r="P48" s="154"/>
      <c r="Q48" s="158"/>
      <c r="R48" s="154"/>
      <c r="S48" s="158"/>
      <c r="T48" s="154"/>
      <c r="U48" s="158"/>
      <c r="V48" s="154"/>
      <c r="W48" s="158"/>
      <c r="X48" s="154"/>
      <c r="Y48" s="158"/>
      <c r="Z48" s="154"/>
      <c r="AA48" s="158"/>
      <c r="AB48" s="154"/>
      <c r="AC48" s="158"/>
      <c r="AD48" s="154"/>
      <c r="AE48" s="158"/>
      <c r="AF48" s="154"/>
      <c r="AG48" s="158"/>
      <c r="AH48" s="154"/>
      <c r="AI48" s="158"/>
      <c r="AJ48" s="154"/>
      <c r="AK48" s="158"/>
      <c r="AL48" s="154"/>
      <c r="AM48" s="158"/>
      <c r="AN48" s="154"/>
      <c r="AO48" s="158"/>
      <c r="AP48" s="154"/>
      <c r="AQ48" s="158"/>
      <c r="AR48" s="154"/>
      <c r="AS48" s="158"/>
      <c r="AT48" s="154"/>
    </row>
    <row r="49" spans="2:46" s="159" customFormat="1" x14ac:dyDescent="0.25">
      <c r="B49" s="157"/>
      <c r="C49" s="158"/>
      <c r="D49" s="154"/>
      <c r="E49" s="158"/>
      <c r="F49" s="154"/>
      <c r="G49" s="158"/>
      <c r="H49" s="154"/>
      <c r="I49" s="158"/>
      <c r="J49" s="154"/>
      <c r="K49" s="158"/>
      <c r="L49" s="154"/>
      <c r="M49" s="158"/>
      <c r="N49" s="154"/>
      <c r="O49" s="158"/>
      <c r="P49" s="154"/>
      <c r="Q49" s="158"/>
      <c r="R49" s="154"/>
      <c r="S49" s="158"/>
      <c r="T49" s="154"/>
      <c r="U49" s="158"/>
      <c r="V49" s="154"/>
      <c r="W49" s="158"/>
      <c r="X49" s="154"/>
      <c r="Y49" s="158"/>
      <c r="Z49" s="154"/>
      <c r="AA49" s="158"/>
      <c r="AB49" s="154"/>
      <c r="AC49" s="158"/>
      <c r="AD49" s="154"/>
      <c r="AE49" s="158"/>
      <c r="AF49" s="154"/>
      <c r="AG49" s="158"/>
      <c r="AH49" s="154"/>
      <c r="AI49" s="158"/>
      <c r="AJ49" s="154"/>
      <c r="AK49" s="158"/>
      <c r="AL49" s="154"/>
      <c r="AM49" s="158"/>
      <c r="AN49" s="154"/>
      <c r="AO49" s="158"/>
      <c r="AP49" s="154"/>
      <c r="AQ49" s="158"/>
      <c r="AR49" s="154"/>
      <c r="AS49" s="158"/>
      <c r="AT49" s="154"/>
    </row>
    <row r="50" spans="2:46" s="159" customFormat="1" x14ac:dyDescent="0.25">
      <c r="B50" s="157"/>
      <c r="C50" s="158"/>
      <c r="D50" s="154"/>
      <c r="E50" s="158"/>
      <c r="F50" s="154"/>
      <c r="G50" s="158"/>
      <c r="H50" s="154"/>
      <c r="I50" s="158"/>
      <c r="J50" s="154"/>
      <c r="K50" s="158"/>
      <c r="L50" s="154"/>
      <c r="M50" s="158"/>
      <c r="N50" s="154"/>
      <c r="O50" s="158"/>
      <c r="P50" s="154"/>
      <c r="Q50" s="158"/>
      <c r="R50" s="154"/>
      <c r="S50" s="158"/>
      <c r="T50" s="154"/>
      <c r="U50" s="158"/>
      <c r="V50" s="154"/>
      <c r="W50" s="158"/>
      <c r="X50" s="154"/>
      <c r="Y50" s="158"/>
      <c r="Z50" s="154"/>
      <c r="AA50" s="158"/>
      <c r="AB50" s="154"/>
      <c r="AC50" s="158"/>
      <c r="AD50" s="154"/>
      <c r="AE50" s="158"/>
      <c r="AF50" s="154"/>
      <c r="AG50" s="158"/>
      <c r="AH50" s="154"/>
      <c r="AI50" s="158"/>
      <c r="AJ50" s="154"/>
      <c r="AK50" s="158"/>
      <c r="AL50" s="154"/>
      <c r="AM50" s="158"/>
      <c r="AN50" s="154"/>
      <c r="AO50" s="158"/>
      <c r="AP50" s="154"/>
      <c r="AQ50" s="158"/>
      <c r="AR50" s="154"/>
      <c r="AS50" s="158"/>
      <c r="AT50" s="154"/>
    </row>
    <row r="51" spans="2:46" s="159" customFormat="1" x14ac:dyDescent="0.25">
      <c r="B51" s="157"/>
      <c r="C51" s="158"/>
      <c r="D51" s="154"/>
      <c r="E51" s="158"/>
      <c r="F51" s="154"/>
      <c r="G51" s="158"/>
      <c r="H51" s="154"/>
      <c r="I51" s="158"/>
      <c r="J51" s="154"/>
      <c r="K51" s="158"/>
      <c r="L51" s="154"/>
      <c r="M51" s="158"/>
      <c r="N51" s="154"/>
      <c r="O51" s="158"/>
      <c r="P51" s="154"/>
      <c r="Q51" s="158"/>
      <c r="R51" s="154"/>
      <c r="S51" s="158"/>
      <c r="T51" s="154"/>
      <c r="U51" s="158"/>
      <c r="V51" s="154"/>
      <c r="W51" s="158"/>
      <c r="X51" s="154"/>
      <c r="Y51" s="158"/>
      <c r="Z51" s="154"/>
      <c r="AA51" s="158"/>
      <c r="AB51" s="154"/>
      <c r="AC51" s="158"/>
      <c r="AD51" s="154"/>
      <c r="AE51" s="158"/>
      <c r="AF51" s="154"/>
      <c r="AG51" s="158"/>
      <c r="AH51" s="154"/>
      <c r="AI51" s="158"/>
      <c r="AJ51" s="154"/>
      <c r="AK51" s="158"/>
      <c r="AL51" s="154"/>
      <c r="AM51" s="158"/>
      <c r="AN51" s="154"/>
      <c r="AO51" s="158"/>
      <c r="AP51" s="154"/>
      <c r="AQ51" s="158"/>
      <c r="AR51" s="154"/>
      <c r="AS51" s="158"/>
      <c r="AT51" s="154"/>
    </row>
    <row r="52" spans="2:46" s="159" customFormat="1" x14ac:dyDescent="0.25">
      <c r="B52" s="157"/>
      <c r="C52" s="158"/>
      <c r="D52" s="154"/>
      <c r="E52" s="158"/>
      <c r="F52" s="154"/>
      <c r="G52" s="158"/>
      <c r="H52" s="154"/>
      <c r="I52" s="158"/>
      <c r="J52" s="154"/>
      <c r="K52" s="158"/>
      <c r="L52" s="154"/>
      <c r="M52" s="158"/>
      <c r="N52" s="154"/>
      <c r="O52" s="158"/>
      <c r="P52" s="154"/>
      <c r="Q52" s="158"/>
      <c r="R52" s="154"/>
      <c r="S52" s="158"/>
      <c r="T52" s="154"/>
      <c r="U52" s="158"/>
      <c r="V52" s="154"/>
      <c r="W52" s="158"/>
      <c r="X52" s="154"/>
      <c r="Y52" s="158"/>
      <c r="Z52" s="154"/>
      <c r="AA52" s="158"/>
      <c r="AB52" s="154"/>
      <c r="AC52" s="158"/>
      <c r="AD52" s="154"/>
      <c r="AE52" s="158"/>
      <c r="AF52" s="154"/>
      <c r="AG52" s="158"/>
      <c r="AH52" s="154"/>
      <c r="AI52" s="158"/>
      <c r="AJ52" s="154"/>
      <c r="AK52" s="158"/>
      <c r="AL52" s="154"/>
      <c r="AM52" s="158"/>
      <c r="AN52" s="154"/>
      <c r="AO52" s="158"/>
      <c r="AP52" s="154"/>
      <c r="AQ52" s="158"/>
      <c r="AR52" s="154"/>
      <c r="AS52" s="158"/>
      <c r="AT52" s="154"/>
    </row>
    <row r="53" spans="2:46" s="159" customFormat="1" x14ac:dyDescent="0.25">
      <c r="B53" s="157"/>
      <c r="C53" s="158"/>
      <c r="D53" s="154"/>
      <c r="E53" s="158"/>
      <c r="F53" s="154"/>
      <c r="G53" s="158"/>
      <c r="H53" s="154"/>
      <c r="I53" s="158"/>
      <c r="J53" s="154"/>
      <c r="K53" s="158"/>
      <c r="L53" s="154"/>
      <c r="M53" s="158"/>
      <c r="N53" s="154"/>
      <c r="O53" s="158"/>
      <c r="P53" s="154"/>
      <c r="Q53" s="158"/>
      <c r="R53" s="154"/>
      <c r="S53" s="158"/>
      <c r="T53" s="154"/>
      <c r="U53" s="158"/>
      <c r="V53" s="154"/>
      <c r="W53" s="158"/>
      <c r="X53" s="154"/>
      <c r="Y53" s="158"/>
      <c r="Z53" s="154"/>
      <c r="AA53" s="158"/>
      <c r="AB53" s="154"/>
      <c r="AC53" s="158"/>
      <c r="AD53" s="154"/>
      <c r="AE53" s="158"/>
      <c r="AF53" s="154"/>
      <c r="AG53" s="158"/>
      <c r="AH53" s="154"/>
      <c r="AI53" s="158"/>
      <c r="AJ53" s="154"/>
      <c r="AK53" s="158"/>
      <c r="AL53" s="154"/>
      <c r="AM53" s="158"/>
      <c r="AN53" s="154"/>
      <c r="AO53" s="158"/>
      <c r="AP53" s="154"/>
      <c r="AQ53" s="158"/>
      <c r="AR53" s="154"/>
      <c r="AS53" s="158"/>
      <c r="AT53" s="154"/>
    </row>
    <row r="54" spans="2:46" s="159" customFormat="1" x14ac:dyDescent="0.25">
      <c r="B54" s="157"/>
      <c r="C54" s="158"/>
      <c r="D54" s="154"/>
      <c r="E54" s="158"/>
      <c r="F54" s="154"/>
      <c r="G54" s="158"/>
      <c r="H54" s="154"/>
      <c r="I54" s="158"/>
      <c r="J54" s="154"/>
      <c r="K54" s="158"/>
      <c r="L54" s="154"/>
      <c r="M54" s="158"/>
      <c r="N54" s="154"/>
      <c r="O54" s="158"/>
      <c r="P54" s="154"/>
      <c r="Q54" s="158"/>
      <c r="R54" s="154"/>
      <c r="S54" s="158"/>
      <c r="T54" s="154"/>
      <c r="U54" s="158"/>
      <c r="V54" s="154"/>
      <c r="W54" s="158"/>
      <c r="X54" s="154"/>
      <c r="Y54" s="158"/>
      <c r="Z54" s="154"/>
      <c r="AA54" s="158"/>
      <c r="AB54" s="154"/>
      <c r="AC54" s="158"/>
      <c r="AD54" s="154"/>
      <c r="AE54" s="158"/>
      <c r="AF54" s="154"/>
      <c r="AG54" s="158"/>
      <c r="AH54" s="154"/>
      <c r="AI54" s="158"/>
      <c r="AJ54" s="154"/>
      <c r="AK54" s="158"/>
      <c r="AL54" s="154"/>
      <c r="AM54" s="158"/>
      <c r="AN54" s="154"/>
      <c r="AO54" s="158"/>
      <c r="AP54" s="154"/>
      <c r="AQ54" s="158"/>
      <c r="AR54" s="154"/>
      <c r="AS54" s="158"/>
      <c r="AT54" s="154"/>
    </row>
    <row r="55" spans="2:46" s="159" customFormat="1" ht="15.75" x14ac:dyDescent="0.25">
      <c r="B55" s="68"/>
      <c r="C55" s="69"/>
      <c r="D55" s="70"/>
      <c r="E55" s="69"/>
      <c r="F55" s="70"/>
      <c r="G55" s="69"/>
      <c r="H55" s="70"/>
      <c r="I55" s="69"/>
      <c r="J55" s="70"/>
      <c r="K55" s="69"/>
      <c r="L55" s="70"/>
      <c r="M55" s="69"/>
      <c r="N55" s="70"/>
      <c r="O55" s="69"/>
      <c r="P55" s="70"/>
      <c r="Q55" s="69"/>
      <c r="R55" s="70"/>
      <c r="S55" s="69"/>
      <c r="T55" s="70"/>
      <c r="U55" s="69"/>
      <c r="V55" s="70"/>
      <c r="W55" s="69"/>
      <c r="X55" s="70"/>
      <c r="Y55" s="69"/>
      <c r="Z55" s="70"/>
      <c r="AA55" s="69"/>
      <c r="AB55" s="70"/>
      <c r="AC55" s="69"/>
      <c r="AD55" s="70"/>
      <c r="AE55" s="69"/>
      <c r="AF55" s="70"/>
      <c r="AG55" s="69"/>
      <c r="AH55" s="70"/>
      <c r="AI55" s="69"/>
      <c r="AJ55" s="70"/>
      <c r="AK55" s="69"/>
      <c r="AL55" s="70"/>
      <c r="AM55" s="69"/>
      <c r="AN55" s="70"/>
      <c r="AO55" s="69"/>
      <c r="AP55" s="70"/>
      <c r="AQ55" s="69"/>
      <c r="AR55" s="70"/>
      <c r="AS55" s="69"/>
      <c r="AT55" s="70"/>
    </row>
    <row r="56" spans="2:46" s="159" customFormat="1" x14ac:dyDescent="0.25">
      <c r="B56" s="157"/>
      <c r="C56" s="158"/>
      <c r="D56" s="154"/>
      <c r="E56" s="158"/>
      <c r="F56" s="154"/>
      <c r="G56" s="158"/>
      <c r="H56" s="154"/>
      <c r="I56" s="158"/>
      <c r="J56" s="154"/>
      <c r="K56" s="158"/>
      <c r="L56" s="154"/>
      <c r="M56" s="158"/>
      <c r="N56" s="154"/>
      <c r="O56" s="158"/>
      <c r="P56" s="154"/>
      <c r="Q56" s="158"/>
      <c r="R56" s="154"/>
      <c r="S56" s="158"/>
      <c r="T56" s="154"/>
      <c r="U56" s="158"/>
      <c r="V56" s="154"/>
      <c r="W56" s="158"/>
      <c r="X56" s="154"/>
      <c r="Y56" s="158"/>
      <c r="Z56" s="154"/>
      <c r="AA56" s="158"/>
      <c r="AB56" s="154"/>
      <c r="AC56" s="158"/>
      <c r="AD56" s="154"/>
      <c r="AE56" s="158"/>
      <c r="AF56" s="154"/>
      <c r="AG56" s="158"/>
      <c r="AH56" s="154"/>
      <c r="AI56" s="158"/>
      <c r="AJ56" s="154"/>
      <c r="AK56" s="158"/>
      <c r="AL56" s="154"/>
      <c r="AM56" s="158"/>
      <c r="AN56" s="154"/>
      <c r="AO56" s="158"/>
      <c r="AP56" s="154"/>
      <c r="AQ56" s="158"/>
      <c r="AR56" s="154"/>
      <c r="AS56" s="158"/>
      <c r="AT56" s="154"/>
    </row>
    <row r="57" spans="2:46" s="159" customFormat="1" x14ac:dyDescent="0.25">
      <c r="B57" s="157"/>
      <c r="C57" s="158"/>
      <c r="D57" s="154"/>
      <c r="E57" s="158"/>
      <c r="F57" s="154"/>
      <c r="G57" s="158"/>
      <c r="H57" s="154"/>
      <c r="I57" s="158"/>
      <c r="J57" s="154"/>
      <c r="K57" s="158"/>
      <c r="L57" s="154"/>
      <c r="M57" s="158"/>
      <c r="N57" s="154"/>
      <c r="O57" s="158"/>
      <c r="P57" s="154"/>
      <c r="Q57" s="158"/>
      <c r="R57" s="154"/>
      <c r="S57" s="158"/>
      <c r="T57" s="154"/>
      <c r="U57" s="158"/>
      <c r="V57" s="154"/>
      <c r="W57" s="158"/>
      <c r="X57" s="154"/>
      <c r="Y57" s="158"/>
      <c r="Z57" s="154"/>
      <c r="AA57" s="158"/>
      <c r="AB57" s="154"/>
      <c r="AC57" s="158"/>
      <c r="AD57" s="154"/>
      <c r="AE57" s="158"/>
      <c r="AF57" s="154"/>
      <c r="AG57" s="158"/>
      <c r="AH57" s="154"/>
      <c r="AI57" s="158"/>
      <c r="AJ57" s="154"/>
      <c r="AK57" s="158"/>
      <c r="AL57" s="154"/>
      <c r="AM57" s="158"/>
      <c r="AN57" s="154"/>
      <c r="AO57" s="158"/>
      <c r="AP57" s="154"/>
      <c r="AQ57" s="158"/>
      <c r="AR57" s="154"/>
      <c r="AS57" s="158"/>
      <c r="AT57" s="154"/>
    </row>
    <row r="58" spans="2:46" s="159" customFormat="1" x14ac:dyDescent="0.25">
      <c r="B58" s="157"/>
      <c r="C58" s="158"/>
      <c r="D58" s="154"/>
      <c r="E58" s="158"/>
      <c r="F58" s="154"/>
      <c r="G58" s="158"/>
      <c r="H58" s="154"/>
      <c r="I58" s="158"/>
      <c r="J58" s="154"/>
      <c r="K58" s="158"/>
      <c r="L58" s="154"/>
      <c r="M58" s="158"/>
      <c r="N58" s="154"/>
      <c r="O58" s="158"/>
      <c r="P58" s="154"/>
      <c r="Q58" s="158"/>
      <c r="R58" s="154"/>
      <c r="S58" s="158"/>
      <c r="T58" s="154"/>
      <c r="U58" s="158"/>
      <c r="V58" s="154"/>
      <c r="W58" s="158"/>
      <c r="X58" s="154"/>
      <c r="Y58" s="158"/>
      <c r="Z58" s="154"/>
      <c r="AA58" s="158"/>
      <c r="AB58" s="154"/>
      <c r="AC58" s="158"/>
      <c r="AD58" s="154"/>
      <c r="AE58" s="158"/>
      <c r="AF58" s="154"/>
      <c r="AG58" s="158"/>
      <c r="AH58" s="154"/>
      <c r="AI58" s="158"/>
      <c r="AJ58" s="154"/>
      <c r="AK58" s="158"/>
      <c r="AL58" s="154"/>
      <c r="AM58" s="158"/>
      <c r="AN58" s="154"/>
      <c r="AO58" s="158"/>
      <c r="AP58" s="154"/>
      <c r="AQ58" s="158"/>
      <c r="AR58" s="154"/>
      <c r="AS58" s="158"/>
      <c r="AT58" s="154"/>
    </row>
    <row r="59" spans="2:46" s="159" customFormat="1" x14ac:dyDescent="0.25">
      <c r="B59" s="157"/>
      <c r="C59" s="158"/>
      <c r="D59" s="154"/>
      <c r="E59" s="158"/>
      <c r="F59" s="154"/>
      <c r="G59" s="158"/>
      <c r="H59" s="154"/>
      <c r="I59" s="158"/>
      <c r="J59" s="154"/>
      <c r="K59" s="158"/>
      <c r="L59" s="154"/>
      <c r="M59" s="158"/>
      <c r="N59" s="154"/>
      <c r="O59" s="158"/>
      <c r="P59" s="154"/>
      <c r="Q59" s="158"/>
      <c r="R59" s="154"/>
      <c r="S59" s="158"/>
      <c r="T59" s="154"/>
      <c r="U59" s="158"/>
      <c r="V59" s="154"/>
      <c r="W59" s="158"/>
      <c r="X59" s="154"/>
      <c r="Y59" s="158"/>
      <c r="Z59" s="154"/>
      <c r="AA59" s="158"/>
      <c r="AB59" s="154"/>
      <c r="AC59" s="158"/>
      <c r="AD59" s="154"/>
      <c r="AE59" s="158"/>
      <c r="AF59" s="154"/>
      <c r="AG59" s="158"/>
      <c r="AH59" s="154"/>
      <c r="AI59" s="158"/>
      <c r="AJ59" s="154"/>
      <c r="AK59" s="158"/>
      <c r="AL59" s="154"/>
      <c r="AM59" s="158"/>
      <c r="AN59" s="154"/>
      <c r="AO59" s="158"/>
      <c r="AP59" s="154"/>
      <c r="AQ59" s="158"/>
      <c r="AR59" s="154"/>
      <c r="AS59" s="158"/>
      <c r="AT59" s="154"/>
    </row>
    <row r="60" spans="2:46" s="159" customFormat="1" x14ac:dyDescent="0.25">
      <c r="B60" s="157"/>
      <c r="C60" s="158"/>
      <c r="D60" s="154"/>
      <c r="E60" s="158"/>
      <c r="F60" s="154"/>
      <c r="G60" s="158"/>
      <c r="H60" s="154"/>
      <c r="I60" s="158"/>
      <c r="J60" s="154"/>
      <c r="K60" s="158"/>
      <c r="L60" s="154"/>
      <c r="M60" s="158"/>
      <c r="N60" s="154"/>
      <c r="O60" s="158"/>
      <c r="P60" s="154"/>
      <c r="Q60" s="158"/>
      <c r="R60" s="154"/>
      <c r="S60" s="158"/>
      <c r="T60" s="154"/>
      <c r="U60" s="158"/>
      <c r="V60" s="154"/>
      <c r="W60" s="158"/>
      <c r="X60" s="154"/>
      <c r="Y60" s="158"/>
      <c r="Z60" s="154"/>
      <c r="AA60" s="158"/>
      <c r="AB60" s="154"/>
      <c r="AC60" s="158"/>
      <c r="AD60" s="154"/>
      <c r="AE60" s="158"/>
      <c r="AF60" s="154"/>
      <c r="AG60" s="158"/>
      <c r="AH60" s="154"/>
      <c r="AI60" s="158"/>
      <c r="AJ60" s="154"/>
      <c r="AK60" s="158"/>
      <c r="AL60" s="154"/>
      <c r="AM60" s="158"/>
      <c r="AN60" s="154"/>
      <c r="AO60" s="158"/>
      <c r="AP60" s="154"/>
      <c r="AQ60" s="158"/>
      <c r="AR60" s="154"/>
      <c r="AS60" s="158"/>
      <c r="AT60" s="154"/>
    </row>
    <row r="61" spans="2:46" s="159" customFormat="1" x14ac:dyDescent="0.25">
      <c r="B61" s="157"/>
      <c r="C61" s="158"/>
      <c r="D61" s="154"/>
      <c r="E61" s="158"/>
      <c r="F61" s="154"/>
      <c r="G61" s="158"/>
      <c r="H61" s="154"/>
      <c r="I61" s="158"/>
      <c r="J61" s="154"/>
      <c r="K61" s="158"/>
      <c r="L61" s="154"/>
      <c r="M61" s="158"/>
      <c r="N61" s="154"/>
      <c r="O61" s="158"/>
      <c r="P61" s="154"/>
      <c r="Q61" s="158"/>
      <c r="R61" s="154"/>
      <c r="S61" s="158"/>
      <c r="T61" s="154"/>
      <c r="U61" s="158"/>
      <c r="V61" s="154"/>
      <c r="W61" s="158"/>
      <c r="X61" s="154"/>
      <c r="Y61" s="158"/>
      <c r="Z61" s="154"/>
      <c r="AA61" s="158"/>
      <c r="AB61" s="154"/>
      <c r="AC61" s="158"/>
      <c r="AD61" s="154"/>
      <c r="AE61" s="158"/>
      <c r="AF61" s="154"/>
      <c r="AG61" s="158"/>
      <c r="AH61" s="154"/>
      <c r="AI61" s="158"/>
      <c r="AJ61" s="154"/>
      <c r="AK61" s="158"/>
      <c r="AL61" s="154"/>
      <c r="AM61" s="158"/>
      <c r="AN61" s="154"/>
      <c r="AO61" s="158"/>
      <c r="AP61" s="154"/>
      <c r="AQ61" s="158"/>
      <c r="AR61" s="154"/>
      <c r="AS61" s="158"/>
      <c r="AT61" s="154"/>
    </row>
    <row r="62" spans="2:46" s="159" customFormat="1" x14ac:dyDescent="0.25">
      <c r="B62" s="157"/>
      <c r="C62" s="158"/>
      <c r="D62" s="154"/>
      <c r="E62" s="158"/>
      <c r="F62" s="154"/>
      <c r="G62" s="158"/>
      <c r="H62" s="154"/>
      <c r="I62" s="158"/>
      <c r="J62" s="154"/>
      <c r="K62" s="158"/>
      <c r="L62" s="154"/>
      <c r="M62" s="158"/>
      <c r="N62" s="154"/>
      <c r="O62" s="158"/>
      <c r="P62" s="154"/>
      <c r="Q62" s="158"/>
      <c r="R62" s="154"/>
      <c r="S62" s="158"/>
      <c r="T62" s="154"/>
      <c r="U62" s="158"/>
      <c r="V62" s="154"/>
      <c r="W62" s="158"/>
      <c r="X62" s="154"/>
      <c r="Y62" s="158"/>
      <c r="Z62" s="154"/>
      <c r="AA62" s="158"/>
      <c r="AB62" s="154"/>
      <c r="AC62" s="158"/>
      <c r="AD62" s="154"/>
      <c r="AE62" s="158"/>
      <c r="AF62" s="154"/>
      <c r="AG62" s="158"/>
      <c r="AH62" s="154"/>
      <c r="AI62" s="158"/>
      <c r="AJ62" s="154"/>
      <c r="AK62" s="158"/>
      <c r="AL62" s="154"/>
      <c r="AM62" s="158"/>
      <c r="AN62" s="154"/>
      <c r="AO62" s="158"/>
      <c r="AP62" s="154"/>
      <c r="AQ62" s="158"/>
      <c r="AR62" s="154"/>
      <c r="AS62" s="158"/>
      <c r="AT62" s="154"/>
    </row>
    <row r="63" spans="2:46" s="159" customFormat="1" x14ac:dyDescent="0.25">
      <c r="B63" s="157"/>
      <c r="C63" s="158"/>
      <c r="D63" s="154"/>
      <c r="E63" s="158"/>
      <c r="F63" s="154"/>
      <c r="G63" s="158"/>
      <c r="H63" s="154"/>
      <c r="I63" s="158"/>
      <c r="J63" s="154"/>
      <c r="K63" s="158"/>
      <c r="L63" s="154"/>
      <c r="M63" s="158"/>
      <c r="N63" s="154"/>
      <c r="O63" s="158"/>
      <c r="P63" s="154"/>
      <c r="Q63" s="158"/>
      <c r="R63" s="154"/>
      <c r="S63" s="158"/>
      <c r="T63" s="154"/>
      <c r="U63" s="158"/>
      <c r="V63" s="154"/>
      <c r="W63" s="158"/>
      <c r="X63" s="154"/>
      <c r="Y63" s="158"/>
      <c r="Z63" s="154"/>
      <c r="AA63" s="158"/>
      <c r="AB63" s="154"/>
      <c r="AC63" s="158"/>
      <c r="AD63" s="154"/>
      <c r="AE63" s="158"/>
      <c r="AF63" s="154"/>
      <c r="AG63" s="158"/>
      <c r="AH63" s="154"/>
      <c r="AI63" s="158"/>
      <c r="AJ63" s="154"/>
      <c r="AK63" s="158"/>
      <c r="AL63" s="154"/>
      <c r="AM63" s="158"/>
      <c r="AN63" s="154"/>
      <c r="AO63" s="158"/>
      <c r="AP63" s="154"/>
      <c r="AQ63" s="158"/>
      <c r="AR63" s="154"/>
      <c r="AS63" s="158"/>
      <c r="AT63" s="154"/>
    </row>
    <row r="64" spans="2:46" s="159" customFormat="1" x14ac:dyDescent="0.25">
      <c r="B64" s="157"/>
      <c r="C64" s="158"/>
      <c r="D64" s="154"/>
      <c r="E64" s="158"/>
      <c r="F64" s="154"/>
      <c r="G64" s="158"/>
      <c r="H64" s="154"/>
      <c r="I64" s="158"/>
      <c r="J64" s="154"/>
      <c r="K64" s="158"/>
      <c r="L64" s="154"/>
      <c r="M64" s="158"/>
      <c r="N64" s="154"/>
      <c r="O64" s="158"/>
      <c r="P64" s="154"/>
      <c r="Q64" s="158"/>
      <c r="R64" s="154"/>
      <c r="S64" s="158"/>
      <c r="T64" s="154"/>
      <c r="U64" s="158"/>
      <c r="V64" s="154"/>
      <c r="W64" s="158"/>
      <c r="X64" s="154"/>
      <c r="Y64" s="158"/>
      <c r="Z64" s="154"/>
      <c r="AA64" s="158"/>
      <c r="AB64" s="154"/>
      <c r="AC64" s="158"/>
      <c r="AD64" s="154"/>
      <c r="AE64" s="158"/>
      <c r="AF64" s="154"/>
      <c r="AG64" s="158"/>
      <c r="AH64" s="154"/>
      <c r="AI64" s="158"/>
      <c r="AJ64" s="154"/>
      <c r="AK64" s="158"/>
      <c r="AL64" s="154"/>
      <c r="AM64" s="158"/>
      <c r="AN64" s="154"/>
      <c r="AO64" s="158"/>
      <c r="AP64" s="154"/>
      <c r="AQ64" s="158"/>
      <c r="AR64" s="154"/>
      <c r="AS64" s="158"/>
      <c r="AT64" s="154"/>
    </row>
    <row r="65" spans="2:46" s="159" customFormat="1" x14ac:dyDescent="0.25">
      <c r="B65" s="157"/>
      <c r="C65" s="158"/>
      <c r="D65" s="154"/>
      <c r="E65" s="158"/>
      <c r="F65" s="154"/>
      <c r="G65" s="158"/>
      <c r="H65" s="154"/>
      <c r="I65" s="158"/>
      <c r="J65" s="154"/>
      <c r="K65" s="158"/>
      <c r="L65" s="154"/>
      <c r="M65" s="158"/>
      <c r="N65" s="154"/>
      <c r="O65" s="158"/>
      <c r="P65" s="154"/>
      <c r="Q65" s="158"/>
      <c r="R65" s="154"/>
      <c r="S65" s="158"/>
      <c r="T65" s="154"/>
      <c r="U65" s="158"/>
      <c r="V65" s="154"/>
      <c r="W65" s="158"/>
      <c r="X65" s="154"/>
      <c r="Y65" s="158"/>
      <c r="Z65" s="154"/>
      <c r="AA65" s="158"/>
      <c r="AB65" s="154"/>
      <c r="AC65" s="158"/>
      <c r="AD65" s="154"/>
      <c r="AE65" s="158"/>
      <c r="AF65" s="154"/>
      <c r="AG65" s="158"/>
      <c r="AH65" s="154"/>
      <c r="AI65" s="158"/>
      <c r="AJ65" s="154"/>
      <c r="AK65" s="158"/>
      <c r="AL65" s="154"/>
      <c r="AM65" s="158"/>
      <c r="AN65" s="154"/>
      <c r="AO65" s="158"/>
      <c r="AP65" s="154"/>
      <c r="AQ65" s="158"/>
      <c r="AR65" s="154"/>
      <c r="AS65" s="158"/>
      <c r="AT65" s="154"/>
    </row>
    <row r="66" spans="2:46" s="159" customFormat="1" x14ac:dyDescent="0.25">
      <c r="B66" s="157"/>
      <c r="C66" s="158"/>
      <c r="D66" s="154"/>
      <c r="E66" s="158"/>
      <c r="F66" s="154"/>
      <c r="G66" s="158"/>
      <c r="H66" s="154"/>
      <c r="I66" s="158"/>
      <c r="J66" s="154"/>
      <c r="K66" s="158"/>
      <c r="L66" s="154"/>
      <c r="M66" s="158"/>
      <c r="N66" s="154"/>
      <c r="O66" s="158"/>
      <c r="P66" s="154"/>
      <c r="Q66" s="158"/>
      <c r="R66" s="154"/>
      <c r="S66" s="158"/>
      <c r="T66" s="154"/>
      <c r="U66" s="158"/>
      <c r="V66" s="154"/>
      <c r="W66" s="158"/>
      <c r="X66" s="154"/>
      <c r="Y66" s="158"/>
      <c r="Z66" s="154"/>
      <c r="AA66" s="158"/>
      <c r="AB66" s="154"/>
      <c r="AC66" s="158"/>
      <c r="AD66" s="154"/>
      <c r="AE66" s="158"/>
      <c r="AF66" s="154"/>
      <c r="AG66" s="158"/>
      <c r="AH66" s="154"/>
      <c r="AI66" s="158"/>
      <c r="AJ66" s="154"/>
      <c r="AK66" s="158"/>
      <c r="AL66" s="154"/>
      <c r="AM66" s="158"/>
      <c r="AN66" s="154"/>
      <c r="AO66" s="158"/>
      <c r="AP66" s="154"/>
      <c r="AQ66" s="158"/>
      <c r="AR66" s="154"/>
      <c r="AS66" s="158"/>
      <c r="AT66" s="154"/>
    </row>
    <row r="67" spans="2:46" s="159" customFormat="1" x14ac:dyDescent="0.25">
      <c r="B67" s="157"/>
      <c r="C67" s="158"/>
      <c r="D67" s="154"/>
      <c r="E67" s="158"/>
      <c r="F67" s="154"/>
      <c r="G67" s="158"/>
      <c r="H67" s="154"/>
      <c r="I67" s="158"/>
      <c r="J67" s="154"/>
      <c r="K67" s="158"/>
      <c r="L67" s="154"/>
      <c r="M67" s="158"/>
      <c r="N67" s="154"/>
      <c r="O67" s="158"/>
      <c r="P67" s="154"/>
      <c r="Q67" s="158"/>
      <c r="R67" s="154"/>
      <c r="S67" s="158"/>
      <c r="T67" s="154"/>
      <c r="U67" s="158"/>
      <c r="V67" s="154"/>
      <c r="W67" s="158"/>
      <c r="X67" s="154"/>
      <c r="Y67" s="158"/>
      <c r="Z67" s="154"/>
      <c r="AA67" s="158"/>
      <c r="AB67" s="154"/>
      <c r="AC67" s="158"/>
      <c r="AD67" s="154"/>
      <c r="AE67" s="158"/>
      <c r="AF67" s="154"/>
      <c r="AG67" s="158"/>
      <c r="AH67" s="154"/>
      <c r="AI67" s="158"/>
      <c r="AJ67" s="154"/>
      <c r="AK67" s="158"/>
      <c r="AL67" s="154"/>
      <c r="AM67" s="158"/>
      <c r="AN67" s="154"/>
      <c r="AO67" s="158"/>
      <c r="AP67" s="154"/>
      <c r="AQ67" s="158"/>
      <c r="AR67" s="154"/>
      <c r="AS67" s="158"/>
      <c r="AT67" s="154"/>
    </row>
    <row r="68" spans="2:46" s="159" customFormat="1" ht="15.75" x14ac:dyDescent="0.25">
      <c r="B68" s="68"/>
      <c r="C68" s="69"/>
      <c r="D68" s="70"/>
      <c r="E68" s="69"/>
      <c r="F68" s="70"/>
      <c r="G68" s="69"/>
      <c r="H68" s="70"/>
      <c r="I68" s="69"/>
      <c r="J68" s="70"/>
      <c r="K68" s="69"/>
      <c r="L68" s="70"/>
      <c r="M68" s="69"/>
      <c r="N68" s="70"/>
      <c r="O68" s="69"/>
      <c r="P68" s="70"/>
      <c r="Q68" s="69"/>
      <c r="R68" s="70"/>
      <c r="S68" s="69"/>
      <c r="T68" s="70"/>
      <c r="U68" s="69"/>
      <c r="V68" s="70"/>
      <c r="W68" s="69"/>
      <c r="X68" s="70"/>
      <c r="Y68" s="69"/>
      <c r="Z68" s="70"/>
      <c r="AA68" s="69"/>
      <c r="AB68" s="70"/>
      <c r="AC68" s="69"/>
      <c r="AD68" s="70"/>
      <c r="AE68" s="69"/>
      <c r="AF68" s="70"/>
      <c r="AG68" s="69"/>
      <c r="AH68" s="70"/>
      <c r="AI68" s="69"/>
      <c r="AJ68" s="70"/>
      <c r="AK68" s="69"/>
      <c r="AL68" s="70"/>
      <c r="AM68" s="69"/>
      <c r="AN68" s="70"/>
      <c r="AO68" s="69"/>
      <c r="AP68" s="70"/>
      <c r="AQ68" s="69"/>
      <c r="AR68" s="70"/>
      <c r="AS68" s="69"/>
      <c r="AT68" s="70"/>
    </row>
    <row r="69" spans="2:46" s="159" customFormat="1" x14ac:dyDescent="0.25">
      <c r="B69" s="157"/>
      <c r="C69" s="158"/>
      <c r="D69" s="154"/>
      <c r="E69" s="158"/>
      <c r="F69" s="154"/>
      <c r="G69" s="158"/>
      <c r="H69" s="154"/>
      <c r="I69" s="158"/>
      <c r="J69" s="154"/>
      <c r="K69" s="158"/>
      <c r="L69" s="154"/>
      <c r="M69" s="158"/>
      <c r="N69" s="154"/>
      <c r="O69" s="158"/>
      <c r="P69" s="154"/>
      <c r="Q69" s="158"/>
      <c r="R69" s="154"/>
      <c r="S69" s="158"/>
      <c r="T69" s="154"/>
      <c r="U69" s="158"/>
      <c r="V69" s="154"/>
      <c r="W69" s="158"/>
      <c r="X69" s="154"/>
      <c r="Y69" s="158"/>
      <c r="Z69" s="154"/>
      <c r="AA69" s="158"/>
      <c r="AB69" s="154"/>
      <c r="AC69" s="158"/>
      <c r="AD69" s="154"/>
      <c r="AE69" s="158"/>
      <c r="AF69" s="154"/>
      <c r="AG69" s="158"/>
      <c r="AH69" s="154"/>
      <c r="AI69" s="158"/>
      <c r="AJ69" s="154"/>
      <c r="AK69" s="158"/>
      <c r="AL69" s="154"/>
      <c r="AM69" s="158"/>
      <c r="AN69" s="154"/>
      <c r="AO69" s="158"/>
      <c r="AP69" s="154"/>
      <c r="AQ69" s="158"/>
      <c r="AR69" s="154"/>
      <c r="AS69" s="158"/>
      <c r="AT69" s="154"/>
    </row>
    <row r="70" spans="2:46" s="159" customFormat="1" x14ac:dyDescent="0.25">
      <c r="B70" s="157"/>
      <c r="C70" s="158"/>
      <c r="D70" s="154"/>
      <c r="E70" s="158"/>
      <c r="F70" s="154"/>
      <c r="G70" s="158"/>
      <c r="H70" s="154"/>
      <c r="I70" s="158"/>
      <c r="J70" s="154"/>
      <c r="K70" s="158"/>
      <c r="L70" s="154"/>
      <c r="M70" s="158"/>
      <c r="N70" s="154"/>
      <c r="O70" s="158"/>
      <c r="P70" s="154"/>
      <c r="Q70" s="158"/>
      <c r="R70" s="154"/>
      <c r="S70" s="158"/>
      <c r="T70" s="154"/>
      <c r="U70" s="158"/>
      <c r="V70" s="154"/>
      <c r="W70" s="158"/>
      <c r="X70" s="154"/>
      <c r="Y70" s="158"/>
      <c r="Z70" s="154"/>
      <c r="AA70" s="158"/>
      <c r="AB70" s="154"/>
      <c r="AC70" s="158"/>
      <c r="AD70" s="154"/>
      <c r="AE70" s="158"/>
      <c r="AF70" s="154"/>
      <c r="AG70" s="158"/>
      <c r="AH70" s="154"/>
      <c r="AI70" s="158"/>
      <c r="AJ70" s="154"/>
      <c r="AK70" s="158"/>
      <c r="AL70" s="154"/>
      <c r="AM70" s="158"/>
      <c r="AN70" s="154"/>
      <c r="AO70" s="158"/>
      <c r="AP70" s="154"/>
      <c r="AQ70" s="158"/>
      <c r="AR70" s="154"/>
      <c r="AS70" s="158"/>
      <c r="AT70" s="154"/>
    </row>
    <row r="71" spans="2:46" s="159" customFormat="1" x14ac:dyDescent="0.25">
      <c r="B71" s="157"/>
      <c r="C71" s="158"/>
      <c r="D71" s="154"/>
      <c r="E71" s="158"/>
      <c r="F71" s="154"/>
      <c r="G71" s="158"/>
      <c r="H71" s="154"/>
      <c r="I71" s="158"/>
      <c r="J71" s="154"/>
      <c r="K71" s="158"/>
      <c r="L71" s="154"/>
      <c r="M71" s="158"/>
      <c r="N71" s="154"/>
      <c r="O71" s="158"/>
      <c r="P71" s="154"/>
      <c r="Q71" s="158"/>
      <c r="R71" s="154"/>
      <c r="S71" s="158"/>
      <c r="T71" s="154"/>
      <c r="U71" s="158"/>
      <c r="V71" s="154"/>
      <c r="W71" s="158"/>
      <c r="X71" s="154"/>
      <c r="Y71" s="158"/>
      <c r="Z71" s="154"/>
      <c r="AA71" s="158"/>
      <c r="AB71" s="154"/>
      <c r="AC71" s="158"/>
      <c r="AD71" s="154"/>
      <c r="AE71" s="158"/>
      <c r="AF71" s="154"/>
      <c r="AG71" s="158"/>
      <c r="AH71" s="154"/>
      <c r="AI71" s="158"/>
      <c r="AJ71" s="154"/>
      <c r="AK71" s="158"/>
      <c r="AL71" s="154"/>
      <c r="AM71" s="158"/>
      <c r="AN71" s="154"/>
      <c r="AO71" s="158"/>
      <c r="AP71" s="154"/>
      <c r="AQ71" s="158"/>
      <c r="AR71" s="154"/>
      <c r="AS71" s="158"/>
      <c r="AT71" s="154"/>
    </row>
    <row r="72" spans="2:46" s="159" customFormat="1" x14ac:dyDescent="0.25">
      <c r="B72" s="157"/>
      <c r="C72" s="158"/>
      <c r="D72" s="154"/>
      <c r="E72" s="158"/>
      <c r="F72" s="154"/>
      <c r="G72" s="158"/>
      <c r="H72" s="154"/>
      <c r="I72" s="158"/>
      <c r="J72" s="154"/>
      <c r="K72" s="158"/>
      <c r="L72" s="154"/>
      <c r="M72" s="158"/>
      <c r="N72" s="154"/>
      <c r="O72" s="158"/>
      <c r="P72" s="154"/>
      <c r="Q72" s="158"/>
      <c r="R72" s="154"/>
      <c r="S72" s="158"/>
      <c r="T72" s="154"/>
      <c r="U72" s="158"/>
      <c r="V72" s="154"/>
      <c r="W72" s="158"/>
      <c r="X72" s="154"/>
      <c r="Y72" s="158"/>
      <c r="Z72" s="154"/>
      <c r="AA72" s="158"/>
      <c r="AB72" s="154"/>
      <c r="AC72" s="158"/>
      <c r="AD72" s="154"/>
      <c r="AE72" s="158"/>
      <c r="AF72" s="154"/>
      <c r="AG72" s="158"/>
      <c r="AH72" s="154"/>
      <c r="AI72" s="158"/>
      <c r="AJ72" s="154"/>
      <c r="AK72" s="158"/>
      <c r="AL72" s="154"/>
      <c r="AM72" s="158"/>
      <c r="AN72" s="154"/>
      <c r="AO72" s="158"/>
      <c r="AP72" s="154"/>
      <c r="AQ72" s="158"/>
      <c r="AR72" s="154"/>
      <c r="AS72" s="158"/>
      <c r="AT72" s="154"/>
    </row>
    <row r="73" spans="2:46" s="159" customFormat="1" x14ac:dyDescent="0.25">
      <c r="B73" s="157"/>
      <c r="C73" s="158"/>
      <c r="D73" s="154"/>
      <c r="E73" s="158"/>
      <c r="F73" s="154"/>
      <c r="G73" s="158"/>
      <c r="H73" s="154"/>
      <c r="I73" s="158"/>
      <c r="J73" s="154"/>
      <c r="K73" s="158"/>
      <c r="L73" s="154"/>
      <c r="M73" s="158"/>
      <c r="N73" s="154"/>
      <c r="O73" s="158"/>
      <c r="P73" s="154"/>
      <c r="Q73" s="158"/>
      <c r="R73" s="154"/>
      <c r="S73" s="158"/>
      <c r="T73" s="154"/>
      <c r="U73" s="158"/>
      <c r="V73" s="154"/>
      <c r="W73" s="158"/>
      <c r="X73" s="154"/>
      <c r="Y73" s="158"/>
      <c r="Z73" s="154"/>
      <c r="AA73" s="158"/>
      <c r="AB73" s="154"/>
      <c r="AC73" s="158"/>
      <c r="AD73" s="154"/>
      <c r="AE73" s="158"/>
      <c r="AF73" s="154"/>
      <c r="AG73" s="158"/>
      <c r="AH73" s="154"/>
      <c r="AI73" s="158"/>
      <c r="AJ73" s="154"/>
      <c r="AK73" s="158"/>
      <c r="AL73" s="154"/>
      <c r="AM73" s="158"/>
      <c r="AN73" s="154"/>
      <c r="AO73" s="158"/>
      <c r="AP73" s="154"/>
      <c r="AQ73" s="158"/>
      <c r="AR73" s="154"/>
      <c r="AS73" s="158"/>
      <c r="AT73" s="154"/>
    </row>
    <row r="74" spans="2:46" s="159" customFormat="1" x14ac:dyDescent="0.25">
      <c r="B74" s="157"/>
      <c r="C74" s="158"/>
      <c r="D74" s="154"/>
      <c r="E74" s="158"/>
      <c r="F74" s="154"/>
      <c r="G74" s="158"/>
      <c r="H74" s="154"/>
      <c r="I74" s="158"/>
      <c r="J74" s="154"/>
      <c r="K74" s="158"/>
      <c r="L74" s="154"/>
      <c r="M74" s="158"/>
      <c r="N74" s="154"/>
      <c r="O74" s="158"/>
      <c r="P74" s="154"/>
      <c r="Q74" s="158"/>
      <c r="R74" s="154"/>
      <c r="S74" s="158"/>
      <c r="T74" s="154"/>
      <c r="U74" s="158"/>
      <c r="V74" s="154"/>
      <c r="W74" s="158"/>
      <c r="X74" s="154"/>
      <c r="Y74" s="158"/>
      <c r="Z74" s="154"/>
      <c r="AA74" s="158"/>
      <c r="AB74" s="154"/>
      <c r="AC74" s="158"/>
      <c r="AD74" s="154"/>
      <c r="AE74" s="158"/>
      <c r="AF74" s="154"/>
      <c r="AG74" s="158"/>
      <c r="AH74" s="154"/>
      <c r="AI74" s="158"/>
      <c r="AJ74" s="154"/>
      <c r="AK74" s="158"/>
      <c r="AL74" s="154"/>
      <c r="AM74" s="158"/>
      <c r="AN74" s="154"/>
      <c r="AO74" s="158"/>
      <c r="AP74" s="154"/>
      <c r="AQ74" s="158"/>
      <c r="AR74" s="154"/>
      <c r="AS74" s="158"/>
      <c r="AT74" s="154"/>
    </row>
    <row r="75" spans="2:46" s="159" customFormat="1" x14ac:dyDescent="0.25">
      <c r="B75" s="157"/>
      <c r="C75" s="158"/>
      <c r="D75" s="154"/>
      <c r="E75" s="158"/>
      <c r="F75" s="154"/>
      <c r="G75" s="158"/>
      <c r="H75" s="154"/>
      <c r="I75" s="158"/>
      <c r="J75" s="154"/>
      <c r="K75" s="158"/>
      <c r="L75" s="154"/>
      <c r="M75" s="158"/>
      <c r="N75" s="154"/>
      <c r="O75" s="158"/>
      <c r="P75" s="154"/>
      <c r="Q75" s="158"/>
      <c r="R75" s="154"/>
      <c r="S75" s="158"/>
      <c r="T75" s="154"/>
      <c r="U75" s="158"/>
      <c r="V75" s="154"/>
      <c r="W75" s="158"/>
      <c r="X75" s="154"/>
      <c r="Y75" s="158"/>
      <c r="Z75" s="154"/>
      <c r="AA75" s="158"/>
      <c r="AB75" s="154"/>
      <c r="AC75" s="158"/>
      <c r="AD75" s="154"/>
      <c r="AE75" s="158"/>
      <c r="AF75" s="154"/>
      <c r="AG75" s="158"/>
      <c r="AH75" s="154"/>
      <c r="AI75" s="158"/>
      <c r="AJ75" s="154"/>
      <c r="AK75" s="158"/>
      <c r="AL75" s="154"/>
      <c r="AM75" s="158"/>
      <c r="AN75" s="154"/>
      <c r="AO75" s="158"/>
      <c r="AP75" s="154"/>
      <c r="AQ75" s="158"/>
      <c r="AR75" s="154"/>
      <c r="AS75" s="158"/>
      <c r="AT75" s="154"/>
    </row>
    <row r="76" spans="2:46" s="159" customFormat="1" x14ac:dyDescent="0.25">
      <c r="B76" s="157"/>
      <c r="C76" s="158"/>
      <c r="D76" s="154"/>
      <c r="E76" s="158"/>
      <c r="F76" s="154"/>
      <c r="G76" s="158"/>
      <c r="H76" s="154"/>
      <c r="I76" s="158"/>
      <c r="J76" s="154"/>
      <c r="K76" s="158"/>
      <c r="L76" s="154"/>
      <c r="M76" s="158"/>
      <c r="N76" s="154"/>
      <c r="O76" s="158"/>
      <c r="P76" s="154"/>
      <c r="Q76" s="158"/>
      <c r="R76" s="154"/>
      <c r="S76" s="158"/>
      <c r="T76" s="154"/>
      <c r="U76" s="158"/>
      <c r="V76" s="154"/>
      <c r="W76" s="158"/>
      <c r="X76" s="154"/>
      <c r="Y76" s="158"/>
      <c r="Z76" s="154"/>
      <c r="AA76" s="158"/>
      <c r="AB76" s="154"/>
      <c r="AC76" s="158"/>
      <c r="AD76" s="154"/>
      <c r="AE76" s="158"/>
      <c r="AF76" s="154"/>
      <c r="AG76" s="158"/>
      <c r="AH76" s="154"/>
      <c r="AI76" s="158"/>
      <c r="AJ76" s="154"/>
      <c r="AK76" s="158"/>
      <c r="AL76" s="154"/>
      <c r="AM76" s="158"/>
      <c r="AN76" s="154"/>
      <c r="AO76" s="158"/>
      <c r="AP76" s="154"/>
      <c r="AQ76" s="158"/>
      <c r="AR76" s="154"/>
      <c r="AS76" s="158"/>
      <c r="AT76" s="154"/>
    </row>
    <row r="77" spans="2:46" s="159" customFormat="1" x14ac:dyDescent="0.25">
      <c r="B77" s="157"/>
      <c r="C77" s="158"/>
      <c r="D77" s="154"/>
      <c r="E77" s="158"/>
      <c r="F77" s="154"/>
      <c r="G77" s="158"/>
      <c r="H77" s="154"/>
      <c r="I77" s="158"/>
      <c r="J77" s="154"/>
      <c r="K77" s="158"/>
      <c r="L77" s="154"/>
      <c r="M77" s="158"/>
      <c r="N77" s="154"/>
      <c r="O77" s="158"/>
      <c r="P77" s="154"/>
      <c r="Q77" s="158"/>
      <c r="R77" s="154"/>
      <c r="S77" s="158"/>
      <c r="T77" s="154"/>
      <c r="U77" s="158"/>
      <c r="V77" s="154"/>
      <c r="W77" s="158"/>
      <c r="X77" s="154"/>
      <c r="Y77" s="158"/>
      <c r="Z77" s="154"/>
      <c r="AA77" s="158"/>
      <c r="AB77" s="154"/>
      <c r="AC77" s="158"/>
      <c r="AD77" s="154"/>
      <c r="AE77" s="158"/>
      <c r="AF77" s="154"/>
      <c r="AG77" s="158"/>
      <c r="AH77" s="154"/>
      <c r="AI77" s="158"/>
      <c r="AJ77" s="154"/>
      <c r="AK77" s="158"/>
      <c r="AL77" s="154"/>
      <c r="AM77" s="158"/>
      <c r="AN77" s="154"/>
      <c r="AO77" s="158"/>
      <c r="AP77" s="154"/>
      <c r="AQ77" s="158"/>
      <c r="AR77" s="154"/>
      <c r="AS77" s="158"/>
      <c r="AT77" s="154"/>
    </row>
    <row r="78" spans="2:46" s="159" customFormat="1" x14ac:dyDescent="0.25">
      <c r="B78" s="157"/>
      <c r="C78" s="158"/>
      <c r="D78" s="154"/>
      <c r="E78" s="158"/>
      <c r="F78" s="154"/>
      <c r="G78" s="158"/>
      <c r="H78" s="154"/>
      <c r="I78" s="158"/>
      <c r="J78" s="154"/>
      <c r="K78" s="158"/>
      <c r="L78" s="154"/>
      <c r="M78" s="158"/>
      <c r="N78" s="154"/>
      <c r="O78" s="158"/>
      <c r="P78" s="154"/>
      <c r="Q78" s="158"/>
      <c r="R78" s="154"/>
      <c r="S78" s="158"/>
      <c r="T78" s="154"/>
      <c r="U78" s="158"/>
      <c r="V78" s="154"/>
      <c r="W78" s="158"/>
      <c r="X78" s="154"/>
      <c r="Y78" s="158"/>
      <c r="Z78" s="154"/>
      <c r="AA78" s="158"/>
      <c r="AB78" s="154"/>
      <c r="AC78" s="158"/>
      <c r="AD78" s="154"/>
      <c r="AE78" s="158"/>
      <c r="AF78" s="154"/>
      <c r="AG78" s="158"/>
      <c r="AH78" s="154"/>
      <c r="AI78" s="158"/>
      <c r="AJ78" s="154"/>
      <c r="AK78" s="158"/>
      <c r="AL78" s="154"/>
      <c r="AM78" s="158"/>
      <c r="AN78" s="154"/>
      <c r="AO78" s="158"/>
      <c r="AP78" s="154"/>
      <c r="AQ78" s="158"/>
      <c r="AR78" s="154"/>
      <c r="AS78" s="158"/>
      <c r="AT78" s="154"/>
    </row>
    <row r="79" spans="2:46" s="159" customFormat="1" x14ac:dyDescent="0.25">
      <c r="B79" s="157"/>
      <c r="C79" s="158"/>
      <c r="D79" s="154"/>
      <c r="E79" s="158"/>
      <c r="F79" s="154"/>
      <c r="G79" s="158"/>
      <c r="H79" s="154"/>
      <c r="I79" s="158"/>
      <c r="J79" s="154"/>
      <c r="K79" s="158"/>
      <c r="L79" s="154"/>
      <c r="M79" s="158"/>
      <c r="N79" s="154"/>
      <c r="O79" s="158"/>
      <c r="P79" s="154"/>
      <c r="Q79" s="158"/>
      <c r="R79" s="154"/>
      <c r="S79" s="158"/>
      <c r="T79" s="154"/>
      <c r="U79" s="158"/>
      <c r="V79" s="154"/>
      <c r="W79" s="158"/>
      <c r="X79" s="154"/>
      <c r="Y79" s="158"/>
      <c r="Z79" s="154"/>
      <c r="AA79" s="158"/>
      <c r="AB79" s="154"/>
      <c r="AC79" s="158"/>
      <c r="AD79" s="154"/>
      <c r="AE79" s="158"/>
      <c r="AF79" s="154"/>
      <c r="AG79" s="158"/>
      <c r="AH79" s="154"/>
      <c r="AI79" s="158"/>
      <c r="AJ79" s="154"/>
      <c r="AK79" s="158"/>
      <c r="AL79" s="154"/>
      <c r="AM79" s="158"/>
      <c r="AN79" s="154"/>
      <c r="AO79" s="158"/>
      <c r="AP79" s="154"/>
      <c r="AQ79" s="158"/>
      <c r="AR79" s="154"/>
      <c r="AS79" s="158"/>
      <c r="AT79" s="154"/>
    </row>
    <row r="80" spans="2:46" s="159" customFormat="1" x14ac:dyDescent="0.25">
      <c r="B80" s="157"/>
      <c r="C80" s="158"/>
      <c r="D80" s="154"/>
      <c r="E80" s="158"/>
      <c r="F80" s="154"/>
      <c r="G80" s="158"/>
      <c r="H80" s="154"/>
      <c r="I80" s="158"/>
      <c r="J80" s="154"/>
      <c r="K80" s="158"/>
      <c r="L80" s="154"/>
      <c r="M80" s="158"/>
      <c r="N80" s="154"/>
      <c r="O80" s="158"/>
      <c r="P80" s="154"/>
      <c r="Q80" s="158"/>
      <c r="R80" s="154"/>
      <c r="S80" s="158"/>
      <c r="T80" s="154"/>
      <c r="U80" s="158"/>
      <c r="V80" s="154"/>
      <c r="W80" s="158"/>
      <c r="X80" s="154"/>
      <c r="Y80" s="158"/>
      <c r="Z80" s="154"/>
      <c r="AA80" s="158"/>
      <c r="AB80" s="154"/>
      <c r="AC80" s="158"/>
      <c r="AD80" s="154"/>
      <c r="AE80" s="158"/>
      <c r="AF80" s="154"/>
      <c r="AG80" s="158"/>
      <c r="AH80" s="154"/>
      <c r="AI80" s="158"/>
      <c r="AJ80" s="154"/>
      <c r="AK80" s="158"/>
      <c r="AL80" s="154"/>
      <c r="AM80" s="158"/>
      <c r="AN80" s="154"/>
      <c r="AO80" s="158"/>
      <c r="AP80" s="154"/>
      <c r="AQ80" s="158"/>
      <c r="AR80" s="154"/>
      <c r="AS80" s="158"/>
      <c r="AT80" s="154"/>
    </row>
    <row r="81" spans="2:46" s="159" customFormat="1" ht="15.75" x14ac:dyDescent="0.25">
      <c r="B81" s="68"/>
      <c r="C81" s="69"/>
      <c r="D81" s="70"/>
      <c r="E81" s="69"/>
      <c r="F81" s="70"/>
      <c r="G81" s="69"/>
      <c r="H81" s="70"/>
      <c r="I81" s="69"/>
      <c r="J81" s="70"/>
      <c r="K81" s="69"/>
      <c r="L81" s="70"/>
      <c r="M81" s="69"/>
      <c r="N81" s="70"/>
      <c r="O81" s="69"/>
      <c r="P81" s="70"/>
      <c r="Q81" s="69"/>
      <c r="R81" s="70"/>
      <c r="S81" s="69"/>
      <c r="T81" s="70"/>
      <c r="U81" s="69"/>
      <c r="V81" s="70"/>
      <c r="W81" s="69"/>
      <c r="X81" s="70"/>
      <c r="Y81" s="69"/>
      <c r="Z81" s="70"/>
      <c r="AA81" s="69"/>
      <c r="AB81" s="70"/>
      <c r="AC81" s="69"/>
      <c r="AD81" s="70"/>
      <c r="AE81" s="69"/>
      <c r="AF81" s="70"/>
      <c r="AG81" s="69"/>
      <c r="AH81" s="70"/>
      <c r="AI81" s="69"/>
      <c r="AJ81" s="70"/>
      <c r="AK81" s="69"/>
      <c r="AL81" s="70"/>
      <c r="AM81" s="69"/>
      <c r="AN81" s="70"/>
      <c r="AO81" s="69"/>
      <c r="AP81" s="70"/>
      <c r="AQ81" s="69"/>
      <c r="AR81" s="70"/>
      <c r="AS81" s="69"/>
      <c r="AT81" s="70"/>
    </row>
    <row r="82" spans="2:46" s="159" customFormat="1" x14ac:dyDescent="0.25">
      <c r="B82" s="157"/>
      <c r="C82" s="158"/>
      <c r="D82" s="154"/>
      <c r="E82" s="158"/>
      <c r="F82" s="154"/>
      <c r="G82" s="158"/>
      <c r="H82" s="154"/>
      <c r="I82" s="158"/>
      <c r="J82" s="154"/>
      <c r="K82" s="158"/>
      <c r="L82" s="154"/>
      <c r="M82" s="158"/>
      <c r="N82" s="154"/>
      <c r="O82" s="158"/>
      <c r="P82" s="154"/>
      <c r="Q82" s="158"/>
      <c r="R82" s="154"/>
      <c r="S82" s="158"/>
      <c r="T82" s="154"/>
      <c r="U82" s="158"/>
      <c r="V82" s="154"/>
      <c r="W82" s="158"/>
      <c r="X82" s="154"/>
      <c r="Y82" s="158"/>
      <c r="Z82" s="154"/>
      <c r="AA82" s="158"/>
      <c r="AB82" s="154"/>
      <c r="AC82" s="158"/>
      <c r="AD82" s="154"/>
      <c r="AE82" s="158"/>
      <c r="AF82" s="154"/>
      <c r="AG82" s="158"/>
      <c r="AH82" s="154"/>
      <c r="AI82" s="158"/>
      <c r="AJ82" s="154"/>
      <c r="AK82" s="158"/>
      <c r="AL82" s="154"/>
      <c r="AM82" s="158"/>
      <c r="AN82" s="154"/>
      <c r="AO82" s="158"/>
      <c r="AP82" s="154"/>
      <c r="AQ82" s="158"/>
      <c r="AR82" s="154"/>
      <c r="AS82" s="158"/>
      <c r="AT82" s="154"/>
    </row>
    <row r="83" spans="2:46" s="159" customFormat="1" x14ac:dyDescent="0.25">
      <c r="B83" s="157"/>
      <c r="C83" s="158"/>
      <c r="D83" s="154"/>
      <c r="E83" s="158"/>
      <c r="F83" s="154"/>
      <c r="G83" s="158"/>
      <c r="H83" s="154"/>
      <c r="I83" s="158"/>
      <c r="J83" s="154"/>
      <c r="K83" s="158"/>
      <c r="L83" s="154"/>
      <c r="M83" s="158"/>
      <c r="N83" s="154"/>
      <c r="O83" s="158"/>
      <c r="P83" s="154"/>
      <c r="Q83" s="158"/>
      <c r="R83" s="154"/>
      <c r="S83" s="158"/>
      <c r="T83" s="154"/>
      <c r="U83" s="158"/>
      <c r="V83" s="154"/>
      <c r="W83" s="158"/>
      <c r="X83" s="154"/>
      <c r="Y83" s="158"/>
      <c r="Z83" s="154"/>
      <c r="AA83" s="158"/>
      <c r="AB83" s="154"/>
      <c r="AC83" s="158"/>
      <c r="AD83" s="154"/>
      <c r="AE83" s="158"/>
      <c r="AF83" s="154"/>
      <c r="AG83" s="158"/>
      <c r="AH83" s="154"/>
      <c r="AI83" s="158"/>
      <c r="AJ83" s="154"/>
      <c r="AK83" s="158"/>
      <c r="AL83" s="154"/>
      <c r="AM83" s="158"/>
      <c r="AN83" s="154"/>
      <c r="AO83" s="158"/>
      <c r="AP83" s="154"/>
      <c r="AQ83" s="158"/>
      <c r="AR83" s="154"/>
      <c r="AS83" s="158"/>
      <c r="AT83" s="154"/>
    </row>
    <row r="84" spans="2:46" s="159" customFormat="1" x14ac:dyDescent="0.25">
      <c r="B84" s="157"/>
      <c r="C84" s="158"/>
      <c r="D84" s="154"/>
      <c r="E84" s="158"/>
      <c r="F84" s="154"/>
      <c r="G84" s="158"/>
      <c r="H84" s="154"/>
      <c r="I84" s="158"/>
      <c r="J84" s="154"/>
      <c r="K84" s="158"/>
      <c r="L84" s="154"/>
      <c r="M84" s="158"/>
      <c r="N84" s="154"/>
      <c r="O84" s="158"/>
      <c r="P84" s="154"/>
      <c r="Q84" s="158"/>
      <c r="R84" s="154"/>
      <c r="S84" s="158"/>
      <c r="T84" s="154"/>
      <c r="U84" s="158"/>
      <c r="V84" s="154"/>
      <c r="W84" s="158"/>
      <c r="X84" s="154"/>
      <c r="Y84" s="158"/>
      <c r="Z84" s="154"/>
      <c r="AA84" s="158"/>
      <c r="AB84" s="154"/>
      <c r="AC84" s="158"/>
      <c r="AD84" s="154"/>
      <c r="AE84" s="158"/>
      <c r="AF84" s="154"/>
      <c r="AG84" s="158"/>
      <c r="AH84" s="154"/>
      <c r="AI84" s="158"/>
      <c r="AJ84" s="154"/>
      <c r="AK84" s="158"/>
      <c r="AL84" s="154"/>
      <c r="AM84" s="158"/>
      <c r="AN84" s="154"/>
      <c r="AO84" s="158"/>
      <c r="AP84" s="154"/>
      <c r="AQ84" s="158"/>
      <c r="AR84" s="154"/>
      <c r="AS84" s="158"/>
      <c r="AT84" s="154"/>
    </row>
    <row r="85" spans="2:46" s="159" customFormat="1" x14ac:dyDescent="0.25">
      <c r="B85" s="157"/>
      <c r="C85" s="158"/>
      <c r="D85" s="154"/>
      <c r="E85" s="158"/>
      <c r="F85" s="154"/>
      <c r="G85" s="158"/>
      <c r="H85" s="154"/>
      <c r="I85" s="158"/>
      <c r="J85" s="154"/>
      <c r="K85" s="158"/>
      <c r="L85" s="154"/>
      <c r="M85" s="158"/>
      <c r="N85" s="154"/>
      <c r="O85" s="158"/>
      <c r="P85" s="154"/>
      <c r="Q85" s="158"/>
      <c r="R85" s="154"/>
      <c r="S85" s="158"/>
      <c r="T85" s="154"/>
      <c r="U85" s="158"/>
      <c r="V85" s="154"/>
      <c r="W85" s="158"/>
      <c r="X85" s="154"/>
      <c r="Y85" s="158"/>
      <c r="Z85" s="154"/>
      <c r="AA85" s="158"/>
      <c r="AB85" s="154"/>
      <c r="AC85" s="158"/>
      <c r="AD85" s="154"/>
      <c r="AE85" s="158"/>
      <c r="AF85" s="154"/>
      <c r="AG85" s="158"/>
      <c r="AH85" s="154"/>
      <c r="AI85" s="158"/>
      <c r="AJ85" s="154"/>
      <c r="AK85" s="158"/>
      <c r="AL85" s="154"/>
      <c r="AM85" s="158"/>
      <c r="AN85" s="154"/>
      <c r="AO85" s="158"/>
      <c r="AP85" s="154"/>
      <c r="AQ85" s="158"/>
      <c r="AR85" s="154"/>
      <c r="AS85" s="158"/>
      <c r="AT85" s="154"/>
    </row>
    <row r="86" spans="2:46" s="159" customFormat="1" x14ac:dyDescent="0.25">
      <c r="B86" s="157"/>
      <c r="C86" s="158"/>
      <c r="D86" s="154"/>
      <c r="E86" s="158"/>
      <c r="F86" s="154"/>
      <c r="G86" s="158"/>
      <c r="H86" s="154"/>
      <c r="I86" s="158"/>
      <c r="J86" s="154"/>
      <c r="K86" s="158"/>
      <c r="L86" s="154"/>
      <c r="M86" s="158"/>
      <c r="N86" s="154"/>
      <c r="O86" s="158"/>
      <c r="P86" s="154"/>
      <c r="Q86" s="158"/>
      <c r="R86" s="154"/>
      <c r="S86" s="158"/>
      <c r="T86" s="154"/>
      <c r="U86" s="158"/>
      <c r="V86" s="154"/>
      <c r="W86" s="158"/>
      <c r="X86" s="154"/>
      <c r="Y86" s="158"/>
      <c r="Z86" s="154"/>
      <c r="AA86" s="158"/>
      <c r="AB86" s="154"/>
      <c r="AC86" s="158"/>
      <c r="AD86" s="154"/>
      <c r="AE86" s="158"/>
      <c r="AF86" s="154"/>
      <c r="AG86" s="158"/>
      <c r="AH86" s="154"/>
      <c r="AI86" s="158"/>
      <c r="AJ86" s="154"/>
      <c r="AK86" s="158"/>
      <c r="AL86" s="154"/>
      <c r="AM86" s="158"/>
      <c r="AN86" s="154"/>
      <c r="AO86" s="158"/>
      <c r="AP86" s="154"/>
      <c r="AQ86" s="158"/>
      <c r="AR86" s="154"/>
      <c r="AS86" s="158"/>
      <c r="AT86" s="154"/>
    </row>
    <row r="87" spans="2:46" s="159" customFormat="1" x14ac:dyDescent="0.25">
      <c r="B87" s="157"/>
      <c r="C87" s="158"/>
      <c r="D87" s="154"/>
      <c r="E87" s="158"/>
      <c r="F87" s="154"/>
      <c r="G87" s="158"/>
      <c r="H87" s="154"/>
      <c r="I87" s="158"/>
      <c r="J87" s="154"/>
      <c r="K87" s="158"/>
      <c r="L87" s="154"/>
      <c r="M87" s="158"/>
      <c r="N87" s="154"/>
      <c r="O87" s="158"/>
      <c r="P87" s="154"/>
      <c r="Q87" s="158"/>
      <c r="R87" s="154"/>
      <c r="S87" s="158"/>
      <c r="T87" s="154"/>
      <c r="U87" s="158"/>
      <c r="V87" s="154"/>
      <c r="W87" s="158"/>
      <c r="X87" s="154"/>
      <c r="Y87" s="158"/>
      <c r="Z87" s="154"/>
      <c r="AA87" s="158"/>
      <c r="AB87" s="154"/>
      <c r="AC87" s="158"/>
      <c r="AD87" s="154"/>
      <c r="AE87" s="158"/>
      <c r="AF87" s="154"/>
      <c r="AG87" s="158"/>
      <c r="AH87" s="154"/>
      <c r="AI87" s="158"/>
      <c r="AJ87" s="154"/>
      <c r="AK87" s="158"/>
      <c r="AL87" s="154"/>
      <c r="AM87" s="158"/>
      <c r="AN87" s="154"/>
      <c r="AO87" s="158"/>
      <c r="AP87" s="154"/>
      <c r="AQ87" s="158"/>
      <c r="AR87" s="154"/>
      <c r="AS87" s="158"/>
      <c r="AT87" s="154"/>
    </row>
    <row r="88" spans="2:46" s="159" customFormat="1" x14ac:dyDescent="0.25">
      <c r="B88" s="157"/>
      <c r="C88" s="158"/>
      <c r="D88" s="154"/>
      <c r="E88" s="158"/>
      <c r="F88" s="154"/>
      <c r="G88" s="158"/>
      <c r="H88" s="154"/>
      <c r="I88" s="158"/>
      <c r="J88" s="154"/>
      <c r="K88" s="158"/>
      <c r="L88" s="154"/>
      <c r="M88" s="158"/>
      <c r="N88" s="154"/>
      <c r="O88" s="158"/>
      <c r="P88" s="154"/>
      <c r="Q88" s="158"/>
      <c r="R88" s="154"/>
      <c r="S88" s="158"/>
      <c r="T88" s="154"/>
      <c r="U88" s="158"/>
      <c r="V88" s="154"/>
      <c r="W88" s="158"/>
      <c r="X88" s="154"/>
      <c r="Y88" s="158"/>
      <c r="Z88" s="154"/>
      <c r="AA88" s="158"/>
      <c r="AB88" s="154"/>
      <c r="AC88" s="158"/>
      <c r="AD88" s="154"/>
      <c r="AE88" s="158"/>
      <c r="AF88" s="154"/>
      <c r="AG88" s="158"/>
      <c r="AH88" s="154"/>
      <c r="AI88" s="158"/>
      <c r="AJ88" s="154"/>
      <c r="AK88" s="158"/>
      <c r="AL88" s="154"/>
      <c r="AM88" s="158"/>
      <c r="AN88" s="154"/>
      <c r="AO88" s="158"/>
      <c r="AP88" s="154"/>
      <c r="AQ88" s="158"/>
      <c r="AR88" s="154"/>
      <c r="AS88" s="158"/>
      <c r="AT88" s="154"/>
    </row>
    <row r="89" spans="2:46" s="159" customFormat="1" x14ac:dyDescent="0.25">
      <c r="B89" s="157"/>
      <c r="C89" s="158"/>
      <c r="D89" s="154"/>
      <c r="E89" s="158"/>
      <c r="F89" s="154"/>
      <c r="G89" s="158"/>
      <c r="H89" s="154"/>
      <c r="I89" s="158"/>
      <c r="J89" s="154"/>
      <c r="K89" s="158"/>
      <c r="L89" s="154"/>
      <c r="M89" s="158"/>
      <c r="N89" s="154"/>
      <c r="O89" s="158"/>
      <c r="P89" s="154"/>
      <c r="Q89" s="158"/>
      <c r="R89" s="154"/>
      <c r="S89" s="158"/>
      <c r="T89" s="154"/>
      <c r="U89" s="158"/>
      <c r="V89" s="154"/>
      <c r="W89" s="158"/>
      <c r="X89" s="154"/>
      <c r="Y89" s="158"/>
      <c r="Z89" s="154"/>
      <c r="AA89" s="158"/>
      <c r="AB89" s="154"/>
      <c r="AC89" s="158"/>
      <c r="AD89" s="154"/>
      <c r="AE89" s="158"/>
      <c r="AF89" s="154"/>
      <c r="AG89" s="158"/>
      <c r="AH89" s="154"/>
      <c r="AI89" s="158"/>
      <c r="AJ89" s="154"/>
      <c r="AK89" s="158"/>
      <c r="AL89" s="154"/>
      <c r="AM89" s="158"/>
      <c r="AN89" s="154"/>
      <c r="AO89" s="158"/>
      <c r="AP89" s="154"/>
      <c r="AQ89" s="158"/>
      <c r="AR89" s="154"/>
      <c r="AS89" s="158"/>
      <c r="AT89" s="154"/>
    </row>
    <row r="90" spans="2:46" s="159" customFormat="1" x14ac:dyDescent="0.25">
      <c r="B90" s="157"/>
      <c r="C90" s="158"/>
      <c r="D90" s="154"/>
      <c r="E90" s="158"/>
      <c r="F90" s="154"/>
      <c r="G90" s="158"/>
      <c r="H90" s="154"/>
      <c r="I90" s="158"/>
      <c r="J90" s="154"/>
      <c r="K90" s="158"/>
      <c r="L90" s="154"/>
      <c r="M90" s="158"/>
      <c r="N90" s="154"/>
      <c r="O90" s="158"/>
      <c r="P90" s="154"/>
      <c r="Q90" s="158"/>
      <c r="R90" s="154"/>
      <c r="S90" s="158"/>
      <c r="T90" s="154"/>
      <c r="U90" s="158"/>
      <c r="V90" s="154"/>
      <c r="W90" s="158"/>
      <c r="X90" s="154"/>
      <c r="Y90" s="158"/>
      <c r="Z90" s="154"/>
      <c r="AA90" s="158"/>
      <c r="AB90" s="154"/>
      <c r="AC90" s="158"/>
      <c r="AD90" s="154"/>
      <c r="AE90" s="158"/>
      <c r="AF90" s="154"/>
      <c r="AG90" s="158"/>
      <c r="AH90" s="154"/>
      <c r="AI90" s="158"/>
      <c r="AJ90" s="154"/>
      <c r="AK90" s="158"/>
      <c r="AL90" s="154"/>
      <c r="AM90" s="158"/>
      <c r="AN90" s="154"/>
      <c r="AO90" s="158"/>
      <c r="AP90" s="154"/>
      <c r="AQ90" s="158"/>
      <c r="AR90" s="154"/>
      <c r="AS90" s="158"/>
      <c r="AT90" s="154"/>
    </row>
    <row r="91" spans="2:46" s="159" customFormat="1" x14ac:dyDescent="0.25">
      <c r="B91" s="157"/>
      <c r="C91" s="158"/>
      <c r="D91" s="154"/>
      <c r="E91" s="158"/>
      <c r="F91" s="154"/>
      <c r="G91" s="158"/>
      <c r="H91" s="154"/>
      <c r="I91" s="158"/>
      <c r="J91" s="154"/>
      <c r="K91" s="158"/>
      <c r="L91" s="154"/>
      <c r="M91" s="158"/>
      <c r="N91" s="154"/>
      <c r="O91" s="158"/>
      <c r="P91" s="154"/>
      <c r="Q91" s="158"/>
      <c r="R91" s="154"/>
      <c r="S91" s="158"/>
      <c r="T91" s="154"/>
      <c r="U91" s="158"/>
      <c r="V91" s="154"/>
      <c r="W91" s="158"/>
      <c r="X91" s="154"/>
      <c r="Y91" s="158"/>
      <c r="Z91" s="154"/>
      <c r="AA91" s="158"/>
      <c r="AB91" s="154"/>
      <c r="AC91" s="158"/>
      <c r="AD91" s="154"/>
      <c r="AE91" s="158"/>
      <c r="AF91" s="154"/>
      <c r="AG91" s="158"/>
      <c r="AH91" s="154"/>
      <c r="AI91" s="158"/>
      <c r="AJ91" s="154"/>
      <c r="AK91" s="158"/>
      <c r="AL91" s="154"/>
      <c r="AM91" s="158"/>
      <c r="AN91" s="154"/>
      <c r="AO91" s="158"/>
      <c r="AP91" s="154"/>
      <c r="AQ91" s="158"/>
      <c r="AR91" s="154"/>
      <c r="AS91" s="158"/>
      <c r="AT91" s="154"/>
    </row>
    <row r="92" spans="2:46" s="159" customFormat="1" x14ac:dyDescent="0.25">
      <c r="B92" s="157"/>
      <c r="C92" s="158"/>
      <c r="D92" s="154"/>
      <c r="E92" s="158"/>
      <c r="F92" s="154"/>
      <c r="G92" s="158"/>
      <c r="H92" s="154"/>
      <c r="I92" s="158"/>
      <c r="J92" s="154"/>
      <c r="K92" s="158"/>
      <c r="L92" s="154"/>
      <c r="M92" s="158"/>
      <c r="N92" s="154"/>
      <c r="O92" s="158"/>
      <c r="P92" s="154"/>
      <c r="Q92" s="158"/>
      <c r="R92" s="154"/>
      <c r="S92" s="158"/>
      <c r="T92" s="154"/>
      <c r="U92" s="158"/>
      <c r="V92" s="154"/>
      <c r="W92" s="158"/>
      <c r="X92" s="154"/>
      <c r="Y92" s="158"/>
      <c r="Z92" s="154"/>
      <c r="AA92" s="158"/>
      <c r="AB92" s="154"/>
      <c r="AC92" s="158"/>
      <c r="AD92" s="154"/>
      <c r="AE92" s="158"/>
      <c r="AF92" s="154"/>
      <c r="AG92" s="158"/>
      <c r="AH92" s="154"/>
      <c r="AI92" s="158"/>
      <c r="AJ92" s="154"/>
      <c r="AK92" s="158"/>
      <c r="AL92" s="154"/>
      <c r="AM92" s="158"/>
      <c r="AN92" s="154"/>
      <c r="AO92" s="158"/>
      <c r="AP92" s="154"/>
      <c r="AQ92" s="158"/>
      <c r="AR92" s="154"/>
      <c r="AS92" s="158"/>
      <c r="AT92" s="154"/>
    </row>
    <row r="93" spans="2:46" s="159" customFormat="1" x14ac:dyDescent="0.25">
      <c r="B93" s="157"/>
      <c r="C93" s="158"/>
      <c r="D93" s="154"/>
      <c r="E93" s="158"/>
      <c r="F93" s="154"/>
      <c r="G93" s="158"/>
      <c r="H93" s="154"/>
      <c r="I93" s="158"/>
      <c r="J93" s="154"/>
      <c r="K93" s="158"/>
      <c r="L93" s="154"/>
      <c r="M93" s="158"/>
      <c r="N93" s="154"/>
      <c r="O93" s="158"/>
      <c r="P93" s="154"/>
      <c r="Q93" s="158"/>
      <c r="R93" s="154"/>
      <c r="S93" s="158"/>
      <c r="T93" s="154"/>
      <c r="U93" s="158"/>
      <c r="V93" s="154"/>
      <c r="W93" s="158"/>
      <c r="X93" s="154"/>
      <c r="Y93" s="158"/>
      <c r="Z93" s="154"/>
      <c r="AA93" s="158"/>
      <c r="AB93" s="154"/>
      <c r="AC93" s="158"/>
      <c r="AD93" s="154"/>
      <c r="AE93" s="158"/>
      <c r="AF93" s="154"/>
      <c r="AG93" s="158"/>
      <c r="AH93" s="154"/>
      <c r="AI93" s="158"/>
      <c r="AJ93" s="154"/>
      <c r="AK93" s="158"/>
      <c r="AL93" s="154"/>
      <c r="AM93" s="158"/>
      <c r="AN93" s="154"/>
      <c r="AO93" s="158"/>
      <c r="AP93" s="154"/>
      <c r="AQ93" s="158"/>
      <c r="AR93" s="154"/>
      <c r="AS93" s="158"/>
      <c r="AT93" s="154"/>
    </row>
    <row r="94" spans="2:46" s="159" customFormat="1" ht="15.75" x14ac:dyDescent="0.25">
      <c r="B94" s="68"/>
      <c r="C94" s="69"/>
      <c r="D94" s="70"/>
      <c r="E94" s="69"/>
      <c r="F94" s="70"/>
      <c r="G94" s="69"/>
      <c r="H94" s="70"/>
      <c r="I94" s="69"/>
      <c r="J94" s="70"/>
      <c r="K94" s="69"/>
      <c r="L94" s="70"/>
      <c r="M94" s="69"/>
      <c r="N94" s="70"/>
      <c r="O94" s="69"/>
      <c r="P94" s="70"/>
      <c r="Q94" s="69"/>
      <c r="R94" s="70"/>
      <c r="S94" s="69"/>
      <c r="T94" s="70"/>
      <c r="U94" s="69"/>
      <c r="V94" s="70"/>
      <c r="W94" s="69"/>
      <c r="X94" s="70"/>
      <c r="Y94" s="69"/>
      <c r="Z94" s="70"/>
      <c r="AA94" s="69"/>
      <c r="AB94" s="70"/>
      <c r="AC94" s="69"/>
      <c r="AD94" s="70"/>
      <c r="AE94" s="69"/>
      <c r="AF94" s="70"/>
      <c r="AG94" s="69"/>
      <c r="AH94" s="70"/>
      <c r="AI94" s="69"/>
      <c r="AJ94" s="70"/>
      <c r="AK94" s="69"/>
      <c r="AL94" s="70"/>
      <c r="AM94" s="69"/>
      <c r="AN94" s="70"/>
      <c r="AO94" s="69"/>
      <c r="AP94" s="70"/>
      <c r="AQ94" s="69"/>
      <c r="AR94" s="70"/>
      <c r="AS94" s="69"/>
      <c r="AT94" s="70"/>
    </row>
    <row r="95" spans="2:46" s="159" customFormat="1" x14ac:dyDescent="0.25">
      <c r="B95" s="157"/>
      <c r="C95" s="158"/>
      <c r="D95" s="154"/>
      <c r="E95" s="158"/>
      <c r="F95" s="154"/>
      <c r="G95" s="158"/>
      <c r="H95" s="154"/>
      <c r="I95" s="158"/>
      <c r="J95" s="154"/>
      <c r="K95" s="158"/>
      <c r="L95" s="154"/>
      <c r="M95" s="158"/>
      <c r="N95" s="154"/>
      <c r="O95" s="158"/>
      <c r="P95" s="154"/>
      <c r="Q95" s="158"/>
      <c r="R95" s="154"/>
      <c r="S95" s="158"/>
      <c r="T95" s="154"/>
      <c r="U95" s="158"/>
      <c r="V95" s="154"/>
      <c r="W95" s="158"/>
      <c r="X95" s="154"/>
      <c r="Y95" s="158"/>
      <c r="Z95" s="154"/>
      <c r="AA95" s="158"/>
      <c r="AB95" s="154"/>
      <c r="AC95" s="158"/>
      <c r="AD95" s="154"/>
      <c r="AE95" s="158"/>
      <c r="AF95" s="154"/>
      <c r="AG95" s="158"/>
      <c r="AH95" s="154"/>
      <c r="AI95" s="158"/>
      <c r="AJ95" s="154"/>
      <c r="AK95" s="158"/>
      <c r="AL95" s="154"/>
      <c r="AM95" s="158"/>
      <c r="AN95" s="154"/>
      <c r="AO95" s="158"/>
      <c r="AP95" s="154"/>
      <c r="AQ95" s="158"/>
      <c r="AR95" s="154"/>
      <c r="AS95" s="158"/>
      <c r="AT95" s="154"/>
    </row>
    <row r="96" spans="2:46" s="159" customFormat="1" x14ac:dyDescent="0.25">
      <c r="B96" s="157"/>
      <c r="C96" s="158"/>
      <c r="D96" s="154"/>
      <c r="E96" s="158"/>
      <c r="F96" s="154"/>
      <c r="G96" s="158"/>
      <c r="H96" s="154"/>
      <c r="I96" s="158"/>
      <c r="J96" s="154"/>
      <c r="K96" s="158"/>
      <c r="L96" s="154"/>
      <c r="M96" s="158"/>
      <c r="N96" s="154"/>
      <c r="O96" s="158"/>
      <c r="P96" s="154"/>
      <c r="Q96" s="158"/>
      <c r="R96" s="154"/>
      <c r="S96" s="158"/>
      <c r="T96" s="154"/>
      <c r="U96" s="158"/>
      <c r="V96" s="154"/>
      <c r="W96" s="158"/>
      <c r="X96" s="154"/>
      <c r="Y96" s="158"/>
      <c r="Z96" s="154"/>
      <c r="AA96" s="158"/>
      <c r="AB96" s="154"/>
      <c r="AC96" s="158"/>
      <c r="AD96" s="154"/>
      <c r="AE96" s="158"/>
      <c r="AF96" s="154"/>
      <c r="AG96" s="158"/>
      <c r="AH96" s="154"/>
      <c r="AI96" s="158"/>
      <c r="AJ96" s="154"/>
      <c r="AK96" s="158"/>
      <c r="AL96" s="154"/>
      <c r="AM96" s="158"/>
      <c r="AN96" s="154"/>
      <c r="AO96" s="158"/>
      <c r="AP96" s="154"/>
      <c r="AQ96" s="158"/>
      <c r="AR96" s="154"/>
      <c r="AS96" s="158"/>
      <c r="AT96" s="154"/>
    </row>
    <row r="97" spans="2:46" s="159" customFormat="1" x14ac:dyDescent="0.25">
      <c r="B97" s="157"/>
      <c r="C97" s="158"/>
      <c r="D97" s="154"/>
      <c r="E97" s="158"/>
      <c r="F97" s="154"/>
      <c r="G97" s="158"/>
      <c r="H97" s="154"/>
      <c r="I97" s="158"/>
      <c r="J97" s="154"/>
      <c r="K97" s="158"/>
      <c r="L97" s="154"/>
      <c r="M97" s="158"/>
      <c r="N97" s="154"/>
      <c r="O97" s="158"/>
      <c r="P97" s="154"/>
      <c r="Q97" s="158"/>
      <c r="R97" s="154"/>
      <c r="S97" s="158"/>
      <c r="T97" s="154"/>
      <c r="U97" s="158"/>
      <c r="V97" s="154"/>
      <c r="W97" s="158"/>
      <c r="X97" s="154"/>
      <c r="Y97" s="158"/>
      <c r="Z97" s="154"/>
      <c r="AA97" s="158"/>
      <c r="AB97" s="154"/>
      <c r="AC97" s="158"/>
      <c r="AD97" s="154"/>
      <c r="AE97" s="158"/>
      <c r="AF97" s="154"/>
      <c r="AG97" s="158"/>
      <c r="AH97" s="154"/>
      <c r="AI97" s="158"/>
      <c r="AJ97" s="154"/>
      <c r="AK97" s="158"/>
      <c r="AL97" s="154"/>
      <c r="AM97" s="158"/>
      <c r="AN97" s="154"/>
      <c r="AO97" s="158"/>
      <c r="AP97" s="154"/>
      <c r="AQ97" s="158"/>
      <c r="AR97" s="154"/>
      <c r="AS97" s="158"/>
      <c r="AT97" s="154"/>
    </row>
    <row r="98" spans="2:46" s="159" customFormat="1" x14ac:dyDescent="0.25">
      <c r="B98" s="157"/>
      <c r="C98" s="158"/>
      <c r="D98" s="154"/>
      <c r="E98" s="158"/>
      <c r="F98" s="154"/>
      <c r="G98" s="158"/>
      <c r="H98" s="154"/>
      <c r="I98" s="158"/>
      <c r="J98" s="154"/>
      <c r="K98" s="158"/>
      <c r="L98" s="154"/>
      <c r="M98" s="158"/>
      <c r="N98" s="154"/>
      <c r="O98" s="158"/>
      <c r="P98" s="154"/>
      <c r="Q98" s="158"/>
      <c r="R98" s="154"/>
      <c r="S98" s="158"/>
      <c r="T98" s="154"/>
      <c r="U98" s="158"/>
      <c r="V98" s="154"/>
      <c r="W98" s="158"/>
      <c r="X98" s="154"/>
      <c r="Y98" s="158"/>
      <c r="Z98" s="154"/>
      <c r="AA98" s="158"/>
      <c r="AB98" s="154"/>
      <c r="AC98" s="158"/>
      <c r="AD98" s="154"/>
      <c r="AE98" s="158"/>
      <c r="AF98" s="154"/>
      <c r="AG98" s="158"/>
      <c r="AH98" s="154"/>
      <c r="AI98" s="158"/>
      <c r="AJ98" s="154"/>
      <c r="AK98" s="158"/>
      <c r="AL98" s="154"/>
      <c r="AM98" s="158"/>
      <c r="AN98" s="154"/>
      <c r="AO98" s="158"/>
      <c r="AP98" s="154"/>
      <c r="AQ98" s="158"/>
      <c r="AR98" s="154"/>
      <c r="AS98" s="158"/>
      <c r="AT98" s="154"/>
    </row>
    <row r="99" spans="2:46" s="159" customFormat="1" x14ac:dyDescent="0.25">
      <c r="B99" s="157"/>
      <c r="C99" s="158"/>
      <c r="D99" s="154"/>
      <c r="E99" s="158"/>
      <c r="F99" s="154"/>
      <c r="G99" s="158"/>
      <c r="H99" s="154"/>
      <c r="I99" s="158"/>
      <c r="J99" s="154"/>
      <c r="K99" s="158"/>
      <c r="L99" s="154"/>
      <c r="M99" s="158"/>
      <c r="N99" s="154"/>
      <c r="O99" s="158"/>
      <c r="P99" s="154"/>
      <c r="Q99" s="158"/>
      <c r="R99" s="154"/>
      <c r="S99" s="158"/>
      <c r="T99" s="154"/>
      <c r="U99" s="158"/>
      <c r="V99" s="154"/>
      <c r="W99" s="158"/>
      <c r="X99" s="154"/>
      <c r="Y99" s="158"/>
      <c r="Z99" s="154"/>
      <c r="AA99" s="158"/>
      <c r="AB99" s="154"/>
      <c r="AC99" s="158"/>
      <c r="AD99" s="154"/>
      <c r="AE99" s="158"/>
      <c r="AF99" s="154"/>
      <c r="AG99" s="158"/>
      <c r="AH99" s="154"/>
      <c r="AI99" s="158"/>
      <c r="AJ99" s="154"/>
      <c r="AK99" s="158"/>
      <c r="AL99" s="154"/>
      <c r="AM99" s="158"/>
      <c r="AN99" s="154"/>
      <c r="AO99" s="158"/>
      <c r="AP99" s="154"/>
      <c r="AQ99" s="158"/>
      <c r="AR99" s="154"/>
      <c r="AS99" s="158"/>
      <c r="AT99" s="154"/>
    </row>
    <row r="100" spans="2:46" s="159" customFormat="1" x14ac:dyDescent="0.25">
      <c r="B100" s="157"/>
      <c r="C100" s="158"/>
      <c r="D100" s="154"/>
      <c r="E100" s="158"/>
      <c r="F100" s="154"/>
      <c r="G100" s="158"/>
      <c r="H100" s="154"/>
      <c r="I100" s="158"/>
      <c r="J100" s="154"/>
      <c r="K100" s="158"/>
      <c r="L100" s="154"/>
      <c r="M100" s="158"/>
      <c r="N100" s="154"/>
      <c r="O100" s="158"/>
      <c r="P100" s="154"/>
      <c r="Q100" s="158"/>
      <c r="R100" s="154"/>
      <c r="S100" s="158"/>
      <c r="T100" s="154"/>
      <c r="U100" s="158"/>
      <c r="V100" s="154"/>
      <c r="W100" s="158"/>
      <c r="X100" s="154"/>
      <c r="Y100" s="158"/>
      <c r="Z100" s="154"/>
      <c r="AA100" s="158"/>
      <c r="AB100" s="154"/>
      <c r="AC100" s="158"/>
      <c r="AD100" s="154"/>
      <c r="AE100" s="158"/>
      <c r="AF100" s="154"/>
      <c r="AG100" s="158"/>
      <c r="AH100" s="154"/>
      <c r="AI100" s="158"/>
      <c r="AJ100" s="154"/>
      <c r="AK100" s="158"/>
      <c r="AL100" s="154"/>
      <c r="AM100" s="158"/>
      <c r="AN100" s="154"/>
      <c r="AO100" s="158"/>
      <c r="AP100" s="154"/>
      <c r="AQ100" s="158"/>
      <c r="AR100" s="154"/>
      <c r="AS100" s="158"/>
      <c r="AT100" s="154"/>
    </row>
    <row r="101" spans="2:46" s="159" customFormat="1" x14ac:dyDescent="0.25">
      <c r="B101" s="157"/>
      <c r="C101" s="158"/>
      <c r="D101" s="154"/>
      <c r="E101" s="158"/>
      <c r="F101" s="154"/>
      <c r="G101" s="158"/>
      <c r="H101" s="154"/>
      <c r="I101" s="158"/>
      <c r="J101" s="154"/>
      <c r="K101" s="158"/>
      <c r="L101" s="154"/>
      <c r="M101" s="158"/>
      <c r="N101" s="154"/>
      <c r="O101" s="158"/>
      <c r="P101" s="154"/>
      <c r="Q101" s="158"/>
      <c r="R101" s="154"/>
      <c r="S101" s="158"/>
      <c r="T101" s="154"/>
      <c r="U101" s="158"/>
      <c r="V101" s="154"/>
      <c r="W101" s="158"/>
      <c r="X101" s="154"/>
      <c r="Y101" s="158"/>
      <c r="Z101" s="154"/>
      <c r="AA101" s="158"/>
      <c r="AB101" s="154"/>
      <c r="AC101" s="158"/>
      <c r="AD101" s="154"/>
      <c r="AE101" s="158"/>
      <c r="AF101" s="154"/>
      <c r="AG101" s="158"/>
      <c r="AH101" s="154"/>
      <c r="AI101" s="158"/>
      <c r="AJ101" s="154"/>
      <c r="AK101" s="158"/>
      <c r="AL101" s="154"/>
      <c r="AM101" s="158"/>
      <c r="AN101" s="154"/>
      <c r="AO101" s="158"/>
      <c r="AP101" s="154"/>
      <c r="AQ101" s="158"/>
      <c r="AR101" s="154"/>
      <c r="AS101" s="158"/>
      <c r="AT101" s="154"/>
    </row>
    <row r="102" spans="2:46" s="159" customFormat="1" x14ac:dyDescent="0.25">
      <c r="B102" s="157"/>
      <c r="C102" s="158"/>
      <c r="D102" s="154"/>
      <c r="E102" s="158"/>
      <c r="F102" s="154"/>
      <c r="G102" s="158"/>
      <c r="H102" s="154"/>
      <c r="I102" s="158"/>
      <c r="J102" s="154"/>
      <c r="K102" s="158"/>
      <c r="L102" s="154"/>
      <c r="M102" s="158"/>
      <c r="N102" s="154"/>
      <c r="O102" s="158"/>
      <c r="P102" s="154"/>
      <c r="Q102" s="158"/>
      <c r="R102" s="154"/>
      <c r="S102" s="158"/>
      <c r="T102" s="154"/>
      <c r="U102" s="158"/>
      <c r="V102" s="154"/>
      <c r="W102" s="158"/>
      <c r="X102" s="154"/>
      <c r="Y102" s="158"/>
      <c r="Z102" s="154"/>
      <c r="AA102" s="158"/>
      <c r="AB102" s="154"/>
      <c r="AC102" s="158"/>
      <c r="AD102" s="154"/>
      <c r="AE102" s="158"/>
      <c r="AF102" s="154"/>
      <c r="AG102" s="158"/>
      <c r="AH102" s="154"/>
      <c r="AI102" s="158"/>
      <c r="AJ102" s="154"/>
      <c r="AK102" s="158"/>
      <c r="AL102" s="154"/>
      <c r="AM102" s="158"/>
      <c r="AN102" s="154"/>
      <c r="AO102" s="158"/>
      <c r="AP102" s="154"/>
      <c r="AQ102" s="158"/>
      <c r="AR102" s="154"/>
      <c r="AS102" s="158"/>
      <c r="AT102" s="154"/>
    </row>
    <row r="103" spans="2:46" s="159" customFormat="1" x14ac:dyDescent="0.25">
      <c r="B103" s="157"/>
      <c r="C103" s="158"/>
      <c r="D103" s="154"/>
      <c r="E103" s="158"/>
      <c r="F103" s="154"/>
      <c r="G103" s="158"/>
      <c r="H103" s="154"/>
      <c r="I103" s="158"/>
      <c r="J103" s="154"/>
      <c r="K103" s="158"/>
      <c r="L103" s="154"/>
      <c r="M103" s="158"/>
      <c r="N103" s="154"/>
      <c r="O103" s="158"/>
      <c r="P103" s="154"/>
      <c r="Q103" s="158"/>
      <c r="R103" s="154"/>
      <c r="S103" s="158"/>
      <c r="T103" s="154"/>
      <c r="U103" s="158"/>
      <c r="V103" s="154"/>
      <c r="W103" s="158"/>
      <c r="X103" s="154"/>
      <c r="Y103" s="158"/>
      <c r="Z103" s="154"/>
      <c r="AA103" s="158"/>
      <c r="AB103" s="154"/>
      <c r="AC103" s="158"/>
      <c r="AD103" s="154"/>
      <c r="AE103" s="158"/>
      <c r="AF103" s="154"/>
      <c r="AG103" s="158"/>
      <c r="AH103" s="154"/>
      <c r="AI103" s="158"/>
      <c r="AJ103" s="154"/>
      <c r="AK103" s="158"/>
      <c r="AL103" s="154"/>
      <c r="AM103" s="158"/>
      <c r="AN103" s="154"/>
      <c r="AO103" s="158"/>
      <c r="AP103" s="154"/>
      <c r="AQ103" s="158"/>
      <c r="AR103" s="154"/>
      <c r="AS103" s="158"/>
      <c r="AT103" s="154"/>
    </row>
    <row r="104" spans="2:46" s="159" customFormat="1" x14ac:dyDescent="0.25">
      <c r="B104" s="157"/>
      <c r="C104" s="158"/>
      <c r="D104" s="154"/>
      <c r="E104" s="158"/>
      <c r="F104" s="154"/>
      <c r="G104" s="158"/>
      <c r="H104" s="154"/>
      <c r="I104" s="158"/>
      <c r="J104" s="154"/>
      <c r="K104" s="158"/>
      <c r="L104" s="154"/>
      <c r="M104" s="158"/>
      <c r="N104" s="154"/>
      <c r="O104" s="158"/>
      <c r="P104" s="154"/>
      <c r="Q104" s="158"/>
      <c r="R104" s="154"/>
      <c r="S104" s="158"/>
      <c r="T104" s="154"/>
      <c r="U104" s="158"/>
      <c r="V104" s="154"/>
      <c r="W104" s="158"/>
      <c r="X104" s="154"/>
      <c r="Y104" s="158"/>
      <c r="Z104" s="154"/>
      <c r="AA104" s="158"/>
      <c r="AB104" s="154"/>
      <c r="AC104" s="158"/>
      <c r="AD104" s="154"/>
      <c r="AE104" s="158"/>
      <c r="AF104" s="154"/>
      <c r="AG104" s="158"/>
      <c r="AH104" s="154"/>
      <c r="AI104" s="158"/>
      <c r="AJ104" s="154"/>
      <c r="AK104" s="158"/>
      <c r="AL104" s="154"/>
      <c r="AM104" s="158"/>
      <c r="AN104" s="154"/>
      <c r="AO104" s="158"/>
      <c r="AP104" s="154"/>
      <c r="AQ104" s="158"/>
      <c r="AR104" s="154"/>
      <c r="AS104" s="158"/>
      <c r="AT104" s="154"/>
    </row>
    <row r="105" spans="2:46" s="159" customFormat="1" x14ac:dyDescent="0.25">
      <c r="B105" s="157"/>
      <c r="C105" s="158"/>
      <c r="D105" s="154"/>
      <c r="E105" s="158"/>
      <c r="F105" s="154"/>
      <c r="G105" s="158"/>
      <c r="H105" s="154"/>
      <c r="I105" s="158"/>
      <c r="J105" s="154"/>
      <c r="K105" s="158"/>
      <c r="L105" s="154"/>
      <c r="M105" s="158"/>
      <c r="N105" s="154"/>
      <c r="O105" s="158"/>
      <c r="P105" s="154"/>
      <c r="Q105" s="158"/>
      <c r="R105" s="154"/>
      <c r="S105" s="158"/>
      <c r="T105" s="154"/>
      <c r="U105" s="158"/>
      <c r="V105" s="154"/>
      <c r="W105" s="158"/>
      <c r="X105" s="154"/>
      <c r="Y105" s="158"/>
      <c r="Z105" s="154"/>
      <c r="AA105" s="158"/>
      <c r="AB105" s="154"/>
      <c r="AC105" s="158"/>
      <c r="AD105" s="154"/>
      <c r="AE105" s="158"/>
      <c r="AF105" s="154"/>
      <c r="AG105" s="158"/>
      <c r="AH105" s="154"/>
      <c r="AI105" s="158"/>
      <c r="AJ105" s="154"/>
      <c r="AK105" s="158"/>
      <c r="AL105" s="154"/>
      <c r="AM105" s="158"/>
      <c r="AN105" s="154"/>
      <c r="AO105" s="158"/>
      <c r="AP105" s="154"/>
      <c r="AQ105" s="158"/>
      <c r="AR105" s="154"/>
      <c r="AS105" s="158"/>
      <c r="AT105" s="154"/>
    </row>
    <row r="106" spans="2:46" s="159" customFormat="1" x14ac:dyDescent="0.25">
      <c r="B106" s="157"/>
      <c r="C106" s="158"/>
      <c r="D106" s="154"/>
      <c r="E106" s="158"/>
      <c r="F106" s="154"/>
      <c r="G106" s="158"/>
      <c r="H106" s="154"/>
      <c r="I106" s="158"/>
      <c r="J106" s="154"/>
      <c r="K106" s="158"/>
      <c r="L106" s="154"/>
      <c r="M106" s="158"/>
      <c r="N106" s="154"/>
      <c r="O106" s="158"/>
      <c r="P106" s="154"/>
      <c r="Q106" s="158"/>
      <c r="R106" s="154"/>
      <c r="S106" s="158"/>
      <c r="T106" s="154"/>
      <c r="U106" s="158"/>
      <c r="V106" s="154"/>
      <c r="W106" s="158"/>
      <c r="X106" s="154"/>
      <c r="Y106" s="158"/>
      <c r="Z106" s="154"/>
      <c r="AA106" s="158"/>
      <c r="AB106" s="154"/>
      <c r="AC106" s="158"/>
      <c r="AD106" s="154"/>
      <c r="AE106" s="158"/>
      <c r="AF106" s="154"/>
      <c r="AG106" s="158"/>
      <c r="AH106" s="154"/>
      <c r="AI106" s="158"/>
      <c r="AJ106" s="154"/>
      <c r="AK106" s="158"/>
      <c r="AL106" s="154"/>
      <c r="AM106" s="158"/>
      <c r="AN106" s="154"/>
      <c r="AO106" s="158"/>
      <c r="AP106" s="154"/>
      <c r="AQ106" s="158"/>
      <c r="AR106" s="154"/>
      <c r="AS106" s="158"/>
      <c r="AT106" s="154"/>
    </row>
    <row r="107" spans="2:46" s="159" customFormat="1" ht="15.75" x14ac:dyDescent="0.25">
      <c r="B107" s="68"/>
      <c r="C107" s="69"/>
      <c r="D107" s="70"/>
      <c r="E107" s="69"/>
      <c r="F107" s="70"/>
      <c r="G107" s="69"/>
      <c r="H107" s="70"/>
      <c r="I107" s="69"/>
      <c r="J107" s="70"/>
      <c r="K107" s="69"/>
      <c r="L107" s="70"/>
      <c r="M107" s="69"/>
      <c r="N107" s="70"/>
      <c r="O107" s="69"/>
      <c r="P107" s="70"/>
      <c r="Q107" s="69"/>
      <c r="R107" s="70"/>
      <c r="S107" s="69"/>
      <c r="T107" s="70"/>
      <c r="U107" s="69"/>
      <c r="V107" s="70"/>
      <c r="W107" s="69"/>
      <c r="X107" s="70"/>
      <c r="Y107" s="69"/>
      <c r="Z107" s="70"/>
      <c r="AA107" s="69"/>
      <c r="AB107" s="70"/>
      <c r="AC107" s="69"/>
      <c r="AD107" s="70"/>
      <c r="AE107" s="69"/>
      <c r="AF107" s="70"/>
      <c r="AG107" s="69"/>
      <c r="AH107" s="70"/>
      <c r="AI107" s="69"/>
      <c r="AJ107" s="70"/>
      <c r="AK107" s="69"/>
      <c r="AL107" s="70"/>
      <c r="AM107" s="69"/>
      <c r="AN107" s="70"/>
      <c r="AO107" s="69"/>
      <c r="AP107" s="70"/>
      <c r="AQ107" s="69"/>
      <c r="AR107" s="70"/>
      <c r="AS107" s="69"/>
      <c r="AT107" s="70"/>
    </row>
    <row r="108" spans="2:46" s="159" customFormat="1" x14ac:dyDescent="0.25">
      <c r="B108" s="157"/>
      <c r="C108" s="158"/>
      <c r="D108" s="154"/>
      <c r="E108" s="158"/>
      <c r="F108" s="154"/>
      <c r="G108" s="158"/>
      <c r="H108" s="154"/>
      <c r="I108" s="158"/>
      <c r="J108" s="154"/>
      <c r="K108" s="158"/>
      <c r="L108" s="154"/>
      <c r="M108" s="158"/>
      <c r="N108" s="154"/>
      <c r="O108" s="158"/>
      <c r="P108" s="154"/>
      <c r="Q108" s="158"/>
      <c r="R108" s="154"/>
      <c r="S108" s="158"/>
      <c r="T108" s="154"/>
      <c r="U108" s="158"/>
      <c r="V108" s="154"/>
      <c r="W108" s="158"/>
      <c r="X108" s="154"/>
      <c r="Y108" s="158"/>
      <c r="Z108" s="154"/>
      <c r="AA108" s="158"/>
      <c r="AB108" s="154"/>
      <c r="AC108" s="158"/>
      <c r="AD108" s="154"/>
      <c r="AE108" s="158"/>
      <c r="AF108" s="154"/>
      <c r="AG108" s="158"/>
      <c r="AH108" s="154"/>
      <c r="AI108" s="158"/>
      <c r="AJ108" s="154"/>
      <c r="AK108" s="158"/>
      <c r="AL108" s="154"/>
      <c r="AM108" s="158"/>
      <c r="AN108" s="154"/>
      <c r="AO108" s="158"/>
      <c r="AP108" s="154"/>
      <c r="AQ108" s="158"/>
      <c r="AR108" s="154"/>
      <c r="AS108" s="158"/>
      <c r="AT108" s="154"/>
    </row>
    <row r="109" spans="2:46" s="159" customFormat="1" x14ac:dyDescent="0.25">
      <c r="B109" s="157"/>
      <c r="C109" s="158"/>
      <c r="D109" s="154"/>
      <c r="E109" s="158"/>
      <c r="F109" s="154"/>
      <c r="G109" s="158"/>
      <c r="H109" s="154"/>
      <c r="I109" s="158"/>
      <c r="J109" s="154"/>
      <c r="K109" s="158"/>
      <c r="L109" s="154"/>
      <c r="M109" s="158"/>
      <c r="N109" s="154"/>
      <c r="O109" s="158"/>
      <c r="P109" s="154"/>
      <c r="Q109" s="158"/>
      <c r="R109" s="154"/>
      <c r="S109" s="158"/>
      <c r="T109" s="154"/>
      <c r="U109" s="158"/>
      <c r="V109" s="154"/>
      <c r="W109" s="158"/>
      <c r="X109" s="154"/>
      <c r="Y109" s="158"/>
      <c r="Z109" s="154"/>
      <c r="AA109" s="158"/>
      <c r="AB109" s="154"/>
      <c r="AC109" s="158"/>
      <c r="AD109" s="154"/>
      <c r="AE109" s="158"/>
      <c r="AF109" s="154"/>
      <c r="AG109" s="158"/>
      <c r="AH109" s="154"/>
      <c r="AI109" s="158"/>
      <c r="AJ109" s="154"/>
      <c r="AK109" s="158"/>
      <c r="AL109" s="154"/>
      <c r="AM109" s="158"/>
      <c r="AN109" s="154"/>
      <c r="AO109" s="158"/>
      <c r="AP109" s="154"/>
      <c r="AQ109" s="158"/>
      <c r="AR109" s="154"/>
      <c r="AS109" s="158"/>
      <c r="AT109" s="154"/>
    </row>
    <row r="110" spans="2:46" s="159" customFormat="1" x14ac:dyDescent="0.25">
      <c r="B110" s="157"/>
      <c r="C110" s="158"/>
      <c r="D110" s="154"/>
      <c r="E110" s="158"/>
      <c r="F110" s="154"/>
      <c r="G110" s="158"/>
      <c r="H110" s="154"/>
      <c r="I110" s="158"/>
      <c r="J110" s="154"/>
      <c r="K110" s="158"/>
      <c r="L110" s="154"/>
      <c r="M110" s="158"/>
      <c r="N110" s="154"/>
      <c r="O110" s="158"/>
      <c r="P110" s="154"/>
      <c r="Q110" s="158"/>
      <c r="R110" s="154"/>
      <c r="S110" s="158"/>
      <c r="T110" s="154"/>
      <c r="U110" s="158"/>
      <c r="V110" s="154"/>
      <c r="W110" s="158"/>
      <c r="X110" s="154"/>
      <c r="Y110" s="158"/>
      <c r="Z110" s="154"/>
      <c r="AA110" s="158"/>
      <c r="AB110" s="154"/>
      <c r="AC110" s="158"/>
      <c r="AD110" s="154"/>
      <c r="AE110" s="158"/>
      <c r="AF110" s="154"/>
      <c r="AG110" s="158"/>
      <c r="AH110" s="154"/>
      <c r="AI110" s="158"/>
      <c r="AJ110" s="154"/>
      <c r="AK110" s="158"/>
      <c r="AL110" s="154"/>
      <c r="AM110" s="158"/>
      <c r="AN110" s="154"/>
      <c r="AO110" s="158"/>
      <c r="AP110" s="154"/>
      <c r="AQ110" s="158"/>
      <c r="AR110" s="154"/>
      <c r="AS110" s="158"/>
      <c r="AT110" s="154"/>
    </row>
    <row r="111" spans="2:46" s="159" customFormat="1" x14ac:dyDescent="0.25">
      <c r="B111" s="157"/>
      <c r="C111" s="158"/>
      <c r="D111" s="154"/>
      <c r="E111" s="158"/>
      <c r="F111" s="154"/>
      <c r="G111" s="158"/>
      <c r="H111" s="154"/>
      <c r="I111" s="158"/>
      <c r="J111" s="154"/>
      <c r="K111" s="158"/>
      <c r="L111" s="154"/>
      <c r="M111" s="158"/>
      <c r="N111" s="154"/>
      <c r="O111" s="158"/>
      <c r="P111" s="154"/>
      <c r="Q111" s="158"/>
      <c r="R111" s="154"/>
      <c r="S111" s="158"/>
      <c r="T111" s="154"/>
      <c r="U111" s="158"/>
      <c r="V111" s="154"/>
      <c r="W111" s="158"/>
      <c r="X111" s="154"/>
      <c r="Y111" s="158"/>
      <c r="Z111" s="154"/>
      <c r="AA111" s="158"/>
      <c r="AB111" s="154"/>
      <c r="AC111" s="158"/>
      <c r="AD111" s="154"/>
      <c r="AE111" s="158"/>
      <c r="AF111" s="154"/>
      <c r="AG111" s="158"/>
      <c r="AH111" s="154"/>
      <c r="AI111" s="158"/>
      <c r="AJ111" s="154"/>
      <c r="AK111" s="158"/>
      <c r="AL111" s="154"/>
      <c r="AM111" s="158"/>
      <c r="AN111" s="154"/>
      <c r="AO111" s="158"/>
      <c r="AP111" s="154"/>
      <c r="AQ111" s="158"/>
      <c r="AR111" s="154"/>
      <c r="AS111" s="158"/>
      <c r="AT111" s="154"/>
    </row>
    <row r="112" spans="2:46" s="159" customFormat="1" x14ac:dyDescent="0.25">
      <c r="B112" s="157"/>
      <c r="C112" s="158"/>
      <c r="D112" s="154"/>
      <c r="E112" s="158"/>
      <c r="F112" s="154"/>
      <c r="G112" s="158"/>
      <c r="H112" s="154"/>
      <c r="I112" s="158"/>
      <c r="J112" s="154"/>
      <c r="K112" s="158"/>
      <c r="L112" s="154"/>
      <c r="M112" s="158"/>
      <c r="N112" s="154"/>
      <c r="O112" s="158"/>
      <c r="P112" s="154"/>
      <c r="Q112" s="158"/>
      <c r="R112" s="154"/>
      <c r="S112" s="158"/>
      <c r="T112" s="154"/>
      <c r="U112" s="158"/>
      <c r="V112" s="154"/>
      <c r="W112" s="158"/>
      <c r="X112" s="154"/>
      <c r="Y112" s="158"/>
      <c r="Z112" s="154"/>
      <c r="AA112" s="158"/>
      <c r="AB112" s="154"/>
      <c r="AC112" s="158"/>
      <c r="AD112" s="154"/>
      <c r="AE112" s="158"/>
      <c r="AF112" s="154"/>
      <c r="AG112" s="158"/>
      <c r="AH112" s="154"/>
      <c r="AI112" s="158"/>
      <c r="AJ112" s="154"/>
      <c r="AK112" s="158"/>
      <c r="AL112" s="154"/>
      <c r="AM112" s="158"/>
      <c r="AN112" s="154"/>
      <c r="AO112" s="158"/>
      <c r="AP112" s="154"/>
      <c r="AQ112" s="158"/>
      <c r="AR112" s="154"/>
      <c r="AS112" s="158"/>
      <c r="AT112" s="154"/>
    </row>
    <row r="113" spans="2:46" s="159" customFormat="1" x14ac:dyDescent="0.25">
      <c r="B113" s="157"/>
      <c r="C113" s="158"/>
      <c r="D113" s="154"/>
      <c r="E113" s="158"/>
      <c r="F113" s="154"/>
      <c r="G113" s="158"/>
      <c r="H113" s="154"/>
      <c r="I113" s="158"/>
      <c r="J113" s="154"/>
      <c r="K113" s="158"/>
      <c r="L113" s="154"/>
      <c r="M113" s="158"/>
      <c r="N113" s="154"/>
      <c r="O113" s="158"/>
      <c r="P113" s="154"/>
      <c r="Q113" s="158"/>
      <c r="R113" s="154"/>
      <c r="S113" s="158"/>
      <c r="T113" s="154"/>
      <c r="U113" s="158"/>
      <c r="V113" s="154"/>
      <c r="W113" s="158"/>
      <c r="X113" s="154"/>
      <c r="Y113" s="158"/>
      <c r="Z113" s="154"/>
      <c r="AA113" s="158"/>
      <c r="AB113" s="154"/>
      <c r="AC113" s="158"/>
      <c r="AD113" s="154"/>
      <c r="AE113" s="158"/>
      <c r="AF113" s="154"/>
      <c r="AG113" s="158"/>
      <c r="AH113" s="154"/>
      <c r="AI113" s="158"/>
      <c r="AJ113" s="154"/>
      <c r="AK113" s="158"/>
      <c r="AL113" s="154"/>
      <c r="AM113" s="158"/>
      <c r="AN113" s="154"/>
      <c r="AO113" s="158"/>
      <c r="AP113" s="154"/>
      <c r="AQ113" s="158"/>
      <c r="AR113" s="154"/>
      <c r="AS113" s="158"/>
      <c r="AT113" s="154"/>
    </row>
    <row r="114" spans="2:46" s="159" customFormat="1" x14ac:dyDescent="0.25">
      <c r="B114" s="157"/>
      <c r="C114" s="158"/>
      <c r="D114" s="154"/>
      <c r="E114" s="158"/>
      <c r="F114" s="154"/>
      <c r="G114" s="158"/>
      <c r="H114" s="154"/>
      <c r="I114" s="158"/>
      <c r="J114" s="154"/>
      <c r="K114" s="158"/>
      <c r="L114" s="154"/>
      <c r="M114" s="158"/>
      <c r="N114" s="154"/>
      <c r="O114" s="158"/>
      <c r="P114" s="154"/>
      <c r="Q114" s="158"/>
      <c r="R114" s="154"/>
      <c r="S114" s="158"/>
      <c r="T114" s="154"/>
      <c r="U114" s="158"/>
      <c r="V114" s="154"/>
      <c r="W114" s="158"/>
      <c r="X114" s="154"/>
      <c r="Y114" s="158"/>
      <c r="Z114" s="154"/>
      <c r="AA114" s="158"/>
      <c r="AB114" s="154"/>
      <c r="AC114" s="158"/>
      <c r="AD114" s="154"/>
      <c r="AE114" s="158"/>
      <c r="AF114" s="154"/>
      <c r="AG114" s="158"/>
      <c r="AH114" s="154"/>
      <c r="AI114" s="158"/>
      <c r="AJ114" s="154"/>
      <c r="AK114" s="158"/>
      <c r="AL114" s="154"/>
      <c r="AM114" s="158"/>
      <c r="AN114" s="154"/>
      <c r="AO114" s="158"/>
      <c r="AP114" s="154"/>
      <c r="AQ114" s="158"/>
      <c r="AR114" s="154"/>
      <c r="AS114" s="158"/>
      <c r="AT114" s="154"/>
    </row>
    <row r="115" spans="2:46" s="159" customFormat="1" x14ac:dyDescent="0.25">
      <c r="B115" s="157"/>
      <c r="C115" s="158"/>
      <c r="D115" s="154"/>
      <c r="E115" s="158"/>
      <c r="F115" s="154"/>
      <c r="G115" s="158"/>
      <c r="H115" s="154"/>
      <c r="I115" s="158"/>
      <c r="J115" s="154"/>
      <c r="K115" s="158"/>
      <c r="L115" s="154"/>
      <c r="M115" s="158"/>
      <c r="N115" s="154"/>
      <c r="O115" s="158"/>
      <c r="P115" s="154"/>
      <c r="Q115" s="158"/>
      <c r="R115" s="154"/>
      <c r="S115" s="158"/>
      <c r="T115" s="154"/>
      <c r="U115" s="158"/>
      <c r="V115" s="154"/>
      <c r="W115" s="158"/>
      <c r="X115" s="154"/>
      <c r="Y115" s="158"/>
      <c r="Z115" s="154"/>
      <c r="AA115" s="158"/>
      <c r="AB115" s="154"/>
      <c r="AC115" s="158"/>
      <c r="AD115" s="154"/>
      <c r="AE115" s="158"/>
      <c r="AF115" s="154"/>
      <c r="AG115" s="158"/>
      <c r="AH115" s="154"/>
      <c r="AI115" s="158"/>
      <c r="AJ115" s="154"/>
      <c r="AK115" s="158"/>
      <c r="AL115" s="154"/>
      <c r="AM115" s="158"/>
      <c r="AN115" s="154"/>
      <c r="AO115" s="158"/>
      <c r="AP115" s="154"/>
      <c r="AQ115" s="158"/>
      <c r="AR115" s="154"/>
      <c r="AS115" s="158"/>
      <c r="AT115" s="154"/>
    </row>
    <row r="116" spans="2:46" s="159" customFormat="1" x14ac:dyDescent="0.25">
      <c r="B116" s="157"/>
      <c r="C116" s="158"/>
      <c r="D116" s="154"/>
      <c r="E116" s="158"/>
      <c r="F116" s="154"/>
      <c r="G116" s="158"/>
      <c r="H116" s="154"/>
      <c r="I116" s="158"/>
      <c r="J116" s="154"/>
      <c r="K116" s="158"/>
      <c r="L116" s="154"/>
      <c r="M116" s="158"/>
      <c r="N116" s="154"/>
      <c r="O116" s="158"/>
      <c r="P116" s="154"/>
      <c r="Q116" s="158"/>
      <c r="R116" s="154"/>
      <c r="S116" s="158"/>
      <c r="T116" s="154"/>
      <c r="U116" s="158"/>
      <c r="V116" s="154"/>
      <c r="W116" s="158"/>
      <c r="X116" s="154"/>
      <c r="Y116" s="158"/>
      <c r="Z116" s="154"/>
      <c r="AA116" s="158"/>
      <c r="AB116" s="154"/>
      <c r="AC116" s="158"/>
      <c r="AD116" s="154"/>
      <c r="AE116" s="158"/>
      <c r="AF116" s="154"/>
      <c r="AG116" s="158"/>
      <c r="AH116" s="154"/>
      <c r="AI116" s="158"/>
      <c r="AJ116" s="154"/>
      <c r="AK116" s="158"/>
      <c r="AL116" s="154"/>
      <c r="AM116" s="158"/>
      <c r="AN116" s="154"/>
      <c r="AO116" s="158"/>
      <c r="AP116" s="154"/>
      <c r="AQ116" s="158"/>
      <c r="AR116" s="154"/>
      <c r="AS116" s="158"/>
      <c r="AT116" s="154"/>
    </row>
    <row r="117" spans="2:46" s="159" customFormat="1" x14ac:dyDescent="0.25">
      <c r="B117" s="157"/>
      <c r="C117" s="158"/>
      <c r="D117" s="154"/>
      <c r="E117" s="158"/>
      <c r="F117" s="154"/>
      <c r="G117" s="158"/>
      <c r="H117" s="154"/>
      <c r="I117" s="158"/>
      <c r="J117" s="154"/>
      <c r="K117" s="158"/>
      <c r="L117" s="154"/>
      <c r="M117" s="158"/>
      <c r="N117" s="154"/>
      <c r="O117" s="158"/>
      <c r="P117" s="154"/>
      <c r="Q117" s="158"/>
      <c r="R117" s="154"/>
      <c r="S117" s="158"/>
      <c r="T117" s="154"/>
      <c r="U117" s="158"/>
      <c r="V117" s="154"/>
      <c r="W117" s="158"/>
      <c r="X117" s="154"/>
      <c r="Y117" s="158"/>
      <c r="Z117" s="154"/>
      <c r="AA117" s="158"/>
      <c r="AB117" s="154"/>
      <c r="AC117" s="158"/>
      <c r="AD117" s="154"/>
      <c r="AE117" s="158"/>
      <c r="AF117" s="154"/>
      <c r="AG117" s="158"/>
      <c r="AH117" s="154"/>
      <c r="AI117" s="158"/>
      <c r="AJ117" s="154"/>
      <c r="AK117" s="158"/>
      <c r="AL117" s="154"/>
      <c r="AM117" s="158"/>
      <c r="AN117" s="154"/>
      <c r="AO117" s="158"/>
      <c r="AP117" s="154"/>
      <c r="AQ117" s="158"/>
      <c r="AR117" s="154"/>
      <c r="AS117" s="158"/>
      <c r="AT117" s="154"/>
    </row>
    <row r="118" spans="2:46" s="159" customFormat="1" x14ac:dyDescent="0.25">
      <c r="B118" s="157"/>
      <c r="C118" s="158"/>
      <c r="D118" s="154"/>
      <c r="E118" s="158"/>
      <c r="F118" s="154"/>
      <c r="G118" s="158"/>
      <c r="H118" s="154"/>
      <c r="I118" s="158"/>
      <c r="J118" s="154"/>
      <c r="K118" s="158"/>
      <c r="L118" s="154"/>
      <c r="M118" s="158"/>
      <c r="N118" s="154"/>
      <c r="O118" s="158"/>
      <c r="P118" s="154"/>
      <c r="Q118" s="158"/>
      <c r="R118" s="154"/>
      <c r="S118" s="158"/>
      <c r="T118" s="154"/>
      <c r="U118" s="158"/>
      <c r="V118" s="154"/>
      <c r="W118" s="158"/>
      <c r="X118" s="154"/>
      <c r="Y118" s="158"/>
      <c r="Z118" s="154"/>
      <c r="AA118" s="158"/>
      <c r="AB118" s="154"/>
      <c r="AC118" s="158"/>
      <c r="AD118" s="154"/>
      <c r="AE118" s="158"/>
      <c r="AF118" s="154"/>
      <c r="AG118" s="158"/>
      <c r="AH118" s="154"/>
      <c r="AI118" s="158"/>
      <c r="AJ118" s="154"/>
      <c r="AK118" s="158"/>
      <c r="AL118" s="154"/>
      <c r="AM118" s="158"/>
      <c r="AN118" s="154"/>
      <c r="AO118" s="158"/>
      <c r="AP118" s="154"/>
      <c r="AQ118" s="158"/>
      <c r="AR118" s="154"/>
      <c r="AS118" s="158"/>
      <c r="AT118" s="154"/>
    </row>
    <row r="119" spans="2:46" s="159" customFormat="1" x14ac:dyDescent="0.25">
      <c r="B119" s="157"/>
      <c r="C119" s="158"/>
      <c r="D119" s="154"/>
      <c r="E119" s="158"/>
      <c r="F119" s="154"/>
      <c r="G119" s="158"/>
      <c r="H119" s="154"/>
      <c r="I119" s="158"/>
      <c r="J119" s="154"/>
      <c r="K119" s="158"/>
      <c r="L119" s="154"/>
      <c r="M119" s="158"/>
      <c r="N119" s="154"/>
      <c r="O119" s="158"/>
      <c r="P119" s="154"/>
      <c r="Q119" s="158"/>
      <c r="R119" s="154"/>
      <c r="S119" s="158"/>
      <c r="T119" s="154"/>
      <c r="U119" s="158"/>
      <c r="V119" s="154"/>
      <c r="W119" s="158"/>
      <c r="X119" s="154"/>
      <c r="Y119" s="158"/>
      <c r="Z119" s="154"/>
      <c r="AA119" s="158"/>
      <c r="AB119" s="154"/>
      <c r="AC119" s="158"/>
      <c r="AD119" s="154"/>
      <c r="AE119" s="158"/>
      <c r="AF119" s="154"/>
      <c r="AG119" s="158"/>
      <c r="AH119" s="154"/>
      <c r="AI119" s="158"/>
      <c r="AJ119" s="154"/>
      <c r="AK119" s="158"/>
      <c r="AL119" s="154"/>
      <c r="AM119" s="158"/>
      <c r="AN119" s="154"/>
      <c r="AO119" s="158"/>
      <c r="AP119" s="154"/>
      <c r="AQ119" s="158"/>
      <c r="AR119" s="154"/>
      <c r="AS119" s="158"/>
      <c r="AT119" s="154"/>
    </row>
    <row r="120" spans="2:46" s="159" customFormat="1" ht="15.75" x14ac:dyDescent="0.25">
      <c r="B120" s="68"/>
      <c r="C120" s="69"/>
      <c r="D120" s="70"/>
      <c r="E120" s="69"/>
      <c r="F120" s="70"/>
      <c r="G120" s="69"/>
      <c r="H120" s="70"/>
      <c r="I120" s="69"/>
      <c r="J120" s="70"/>
      <c r="K120" s="69"/>
      <c r="L120" s="70"/>
      <c r="M120" s="69"/>
      <c r="N120" s="70"/>
      <c r="O120" s="69"/>
      <c r="P120" s="70"/>
      <c r="Q120" s="69"/>
      <c r="R120" s="70"/>
      <c r="S120" s="69"/>
      <c r="T120" s="70"/>
      <c r="U120" s="69"/>
      <c r="V120" s="70"/>
      <c r="W120" s="69"/>
      <c r="X120" s="70"/>
      <c r="Y120" s="69"/>
      <c r="Z120" s="70"/>
      <c r="AA120" s="69"/>
      <c r="AB120" s="70"/>
      <c r="AC120" s="69"/>
      <c r="AD120" s="70"/>
      <c r="AE120" s="69"/>
      <c r="AF120" s="70"/>
      <c r="AG120" s="69"/>
      <c r="AH120" s="70"/>
      <c r="AI120" s="69"/>
      <c r="AJ120" s="70"/>
      <c r="AK120" s="69"/>
      <c r="AL120" s="70"/>
      <c r="AM120" s="69"/>
      <c r="AN120" s="70"/>
      <c r="AO120" s="69"/>
      <c r="AP120" s="70"/>
      <c r="AQ120" s="69"/>
      <c r="AR120" s="70"/>
      <c r="AS120" s="69"/>
      <c r="AT120" s="70"/>
    </row>
    <row r="121" spans="2:46" s="159" customFormat="1" x14ac:dyDescent="0.25">
      <c r="B121" s="160"/>
      <c r="C121" s="160"/>
      <c r="D121" s="160"/>
      <c r="E121" s="160"/>
      <c r="F121" s="160"/>
      <c r="G121" s="160"/>
      <c r="H121" s="160"/>
      <c r="I121" s="160"/>
      <c r="J121" s="160"/>
      <c r="K121" s="160"/>
      <c r="L121" s="160"/>
      <c r="M121" s="160"/>
      <c r="N121" s="160"/>
      <c r="O121" s="160"/>
      <c r="P121" s="160"/>
      <c r="Q121" s="160"/>
      <c r="R121" s="160"/>
      <c r="S121" s="160"/>
      <c r="T121" s="160"/>
      <c r="U121" s="160"/>
      <c r="V121" s="160"/>
      <c r="W121" s="160"/>
      <c r="X121" s="160"/>
      <c r="Y121" s="160"/>
      <c r="Z121" s="160"/>
      <c r="AA121" s="160"/>
      <c r="AB121" s="160"/>
      <c r="AC121" s="160"/>
      <c r="AD121" s="160"/>
      <c r="AE121" s="160"/>
      <c r="AF121" s="160"/>
      <c r="AG121" s="160"/>
      <c r="AH121" s="160"/>
      <c r="AI121" s="160"/>
      <c r="AJ121" s="160"/>
      <c r="AK121" s="160"/>
      <c r="AL121" s="160"/>
      <c r="AM121" s="160"/>
      <c r="AN121" s="160"/>
      <c r="AO121" s="160"/>
      <c r="AP121" s="160"/>
      <c r="AQ121" s="160"/>
      <c r="AR121" s="160"/>
      <c r="AS121" s="160"/>
      <c r="AT121" s="160"/>
    </row>
    <row r="122" spans="2:46" s="159" customFormat="1" x14ac:dyDescent="0.25">
      <c r="B122" s="160"/>
      <c r="C122" s="160"/>
      <c r="D122" s="160"/>
      <c r="E122" s="160"/>
      <c r="F122" s="160"/>
      <c r="G122" s="160"/>
      <c r="H122" s="160"/>
      <c r="I122" s="160"/>
      <c r="J122" s="160"/>
      <c r="K122" s="160"/>
      <c r="L122" s="160"/>
      <c r="M122" s="160"/>
      <c r="N122" s="160"/>
      <c r="O122" s="160"/>
      <c r="P122" s="160"/>
      <c r="Q122" s="160"/>
      <c r="R122" s="160"/>
      <c r="S122" s="160"/>
      <c r="T122" s="160"/>
      <c r="U122" s="160"/>
      <c r="V122" s="160"/>
      <c r="W122" s="160"/>
      <c r="X122" s="160"/>
      <c r="Y122" s="160"/>
      <c r="Z122" s="160"/>
      <c r="AA122" s="160"/>
      <c r="AB122" s="160"/>
      <c r="AC122" s="160"/>
      <c r="AD122" s="160"/>
      <c r="AE122" s="160"/>
      <c r="AF122" s="160"/>
      <c r="AG122" s="160"/>
      <c r="AH122" s="160"/>
      <c r="AI122" s="160"/>
      <c r="AJ122" s="160"/>
      <c r="AK122" s="160"/>
      <c r="AL122" s="160"/>
      <c r="AM122" s="160"/>
      <c r="AN122" s="160"/>
      <c r="AO122" s="160"/>
      <c r="AP122" s="160"/>
      <c r="AQ122" s="160"/>
      <c r="AR122" s="160"/>
      <c r="AS122" s="160"/>
      <c r="AT122" s="160"/>
    </row>
    <row r="123" spans="2:46" s="159" customFormat="1" x14ac:dyDescent="0.25">
      <c r="B123" s="160"/>
      <c r="C123" s="160"/>
      <c r="D123" s="160"/>
      <c r="E123" s="160"/>
      <c r="F123" s="160"/>
      <c r="G123" s="160"/>
      <c r="H123" s="160"/>
      <c r="I123" s="160"/>
      <c r="J123" s="160"/>
      <c r="K123" s="160"/>
      <c r="L123" s="160"/>
      <c r="M123" s="160"/>
      <c r="N123" s="160"/>
      <c r="O123" s="160"/>
      <c r="P123" s="160"/>
      <c r="Q123" s="160"/>
      <c r="R123" s="160"/>
      <c r="S123" s="160"/>
      <c r="T123" s="160"/>
      <c r="U123" s="160"/>
      <c r="V123" s="160"/>
      <c r="W123" s="160"/>
      <c r="X123" s="160"/>
      <c r="Y123" s="160"/>
      <c r="Z123" s="160"/>
      <c r="AA123" s="160"/>
      <c r="AB123" s="160"/>
      <c r="AC123" s="160"/>
      <c r="AD123" s="160"/>
      <c r="AE123" s="160"/>
      <c r="AF123" s="160"/>
      <c r="AG123" s="160"/>
      <c r="AH123" s="160"/>
      <c r="AI123" s="160"/>
      <c r="AJ123" s="160"/>
      <c r="AK123" s="160"/>
      <c r="AL123" s="160"/>
      <c r="AM123" s="160"/>
      <c r="AN123" s="160"/>
      <c r="AO123" s="160"/>
      <c r="AP123" s="160"/>
      <c r="AQ123" s="160"/>
      <c r="AR123" s="160"/>
      <c r="AS123" s="160"/>
      <c r="AT123" s="160"/>
    </row>
    <row r="124" spans="2:46" s="159" customFormat="1" x14ac:dyDescent="0.25">
      <c r="B124" s="160"/>
      <c r="C124" s="160"/>
      <c r="D124" s="160"/>
      <c r="E124" s="160"/>
      <c r="F124" s="160"/>
      <c r="G124" s="160"/>
      <c r="H124" s="160"/>
      <c r="I124" s="160"/>
      <c r="J124" s="160"/>
      <c r="K124" s="160"/>
      <c r="L124" s="160"/>
      <c r="M124" s="160"/>
      <c r="N124" s="160"/>
      <c r="O124" s="160"/>
      <c r="P124" s="160"/>
      <c r="Q124" s="160"/>
      <c r="R124" s="160"/>
      <c r="S124" s="160"/>
      <c r="T124" s="160"/>
      <c r="U124" s="160"/>
      <c r="V124" s="160"/>
      <c r="W124" s="160"/>
      <c r="X124" s="160"/>
      <c r="Y124" s="160"/>
      <c r="Z124" s="160"/>
      <c r="AA124" s="160"/>
      <c r="AB124" s="160"/>
      <c r="AC124" s="160"/>
      <c r="AD124" s="160"/>
      <c r="AE124" s="160"/>
      <c r="AF124" s="160"/>
      <c r="AG124" s="160"/>
      <c r="AH124" s="160"/>
      <c r="AI124" s="160"/>
      <c r="AJ124" s="160"/>
      <c r="AK124" s="160"/>
      <c r="AL124" s="160"/>
      <c r="AM124" s="160"/>
      <c r="AN124" s="160"/>
      <c r="AO124" s="160"/>
      <c r="AP124" s="160"/>
      <c r="AQ124" s="160"/>
      <c r="AR124" s="160"/>
      <c r="AS124" s="160"/>
      <c r="AT124" s="160"/>
    </row>
    <row r="125" spans="2:46" s="159" customFormat="1" x14ac:dyDescent="0.25">
      <c r="B125" s="160"/>
      <c r="C125" s="160"/>
      <c r="D125" s="160"/>
      <c r="E125" s="160"/>
      <c r="F125" s="160"/>
      <c r="G125" s="160"/>
      <c r="H125" s="160"/>
      <c r="I125" s="160"/>
      <c r="J125" s="160"/>
      <c r="K125" s="160"/>
      <c r="L125" s="160"/>
      <c r="M125" s="160"/>
      <c r="N125" s="160"/>
      <c r="O125" s="160"/>
      <c r="P125" s="160"/>
      <c r="Q125" s="160"/>
      <c r="R125" s="160"/>
      <c r="S125" s="160"/>
      <c r="T125" s="160"/>
      <c r="U125" s="160"/>
      <c r="V125" s="160"/>
      <c r="W125" s="160"/>
      <c r="X125" s="160"/>
      <c r="Y125" s="160"/>
      <c r="Z125" s="160"/>
      <c r="AA125" s="160"/>
      <c r="AB125" s="160"/>
      <c r="AC125" s="160"/>
      <c r="AD125" s="160"/>
      <c r="AE125" s="160"/>
      <c r="AF125" s="160"/>
      <c r="AG125" s="160"/>
      <c r="AH125" s="160"/>
      <c r="AI125" s="160"/>
      <c r="AJ125" s="160"/>
      <c r="AK125" s="160"/>
      <c r="AL125" s="160"/>
      <c r="AM125" s="160"/>
      <c r="AN125" s="160"/>
      <c r="AO125" s="160"/>
      <c r="AP125" s="160"/>
      <c r="AQ125" s="160"/>
      <c r="AR125" s="160"/>
      <c r="AS125" s="160"/>
      <c r="AT125" s="160"/>
    </row>
    <row r="126" spans="2:46" s="159" customFormat="1" x14ac:dyDescent="0.25">
      <c r="B126" s="160"/>
      <c r="C126" s="160"/>
      <c r="D126" s="160"/>
      <c r="E126" s="160"/>
      <c r="F126" s="160"/>
      <c r="G126" s="160"/>
      <c r="H126" s="160"/>
      <c r="I126" s="160"/>
      <c r="J126" s="160"/>
      <c r="K126" s="160"/>
      <c r="L126" s="160"/>
      <c r="M126" s="160"/>
      <c r="N126" s="160"/>
      <c r="O126" s="160"/>
      <c r="P126" s="160"/>
      <c r="Q126" s="160"/>
      <c r="R126" s="160"/>
      <c r="S126" s="160"/>
      <c r="T126" s="160"/>
      <c r="U126" s="160"/>
      <c r="V126" s="160"/>
      <c r="W126" s="160"/>
      <c r="X126" s="160"/>
      <c r="Y126" s="160"/>
      <c r="Z126" s="160"/>
      <c r="AA126" s="160"/>
      <c r="AB126" s="160"/>
      <c r="AC126" s="160"/>
      <c r="AD126" s="160"/>
      <c r="AE126" s="160"/>
      <c r="AF126" s="160"/>
      <c r="AG126" s="160"/>
      <c r="AH126" s="160"/>
      <c r="AI126" s="160"/>
      <c r="AJ126" s="160"/>
      <c r="AK126" s="160"/>
      <c r="AL126" s="160"/>
      <c r="AM126" s="160"/>
      <c r="AN126" s="160"/>
      <c r="AO126" s="160"/>
      <c r="AP126" s="160"/>
      <c r="AQ126" s="160"/>
      <c r="AR126" s="160"/>
      <c r="AS126" s="160"/>
      <c r="AT126" s="160"/>
    </row>
    <row r="127" spans="2:46" s="159" customFormat="1" x14ac:dyDescent="0.25">
      <c r="B127" s="160"/>
      <c r="C127" s="160"/>
      <c r="D127" s="160"/>
      <c r="E127" s="160"/>
      <c r="F127" s="160"/>
      <c r="G127" s="160"/>
      <c r="H127" s="160"/>
      <c r="I127" s="160"/>
      <c r="J127" s="160"/>
      <c r="K127" s="160"/>
      <c r="L127" s="160"/>
      <c r="M127" s="160"/>
      <c r="N127" s="160"/>
      <c r="O127" s="160"/>
      <c r="P127" s="160"/>
      <c r="Q127" s="160"/>
      <c r="R127" s="160"/>
      <c r="S127" s="160"/>
      <c r="T127" s="160"/>
      <c r="U127" s="160"/>
      <c r="V127" s="160"/>
      <c r="W127" s="160"/>
      <c r="X127" s="160"/>
      <c r="Y127" s="160"/>
      <c r="Z127" s="160"/>
      <c r="AA127" s="160"/>
      <c r="AB127" s="160"/>
      <c r="AC127" s="160"/>
      <c r="AD127" s="160"/>
      <c r="AE127" s="160"/>
      <c r="AF127" s="160"/>
      <c r="AG127" s="160"/>
      <c r="AH127" s="160"/>
      <c r="AI127" s="160"/>
      <c r="AJ127" s="160"/>
      <c r="AK127" s="160"/>
      <c r="AL127" s="160"/>
      <c r="AM127" s="160"/>
      <c r="AN127" s="160"/>
      <c r="AO127" s="160"/>
      <c r="AP127" s="160"/>
      <c r="AQ127" s="160"/>
      <c r="AR127" s="160"/>
      <c r="AS127" s="160"/>
      <c r="AT127" s="160"/>
    </row>
    <row r="128" spans="2:46" s="159" customFormat="1" x14ac:dyDescent="0.25">
      <c r="B128" s="160"/>
      <c r="C128" s="160"/>
      <c r="D128" s="160"/>
      <c r="E128" s="160"/>
      <c r="F128" s="160"/>
      <c r="G128" s="160"/>
      <c r="H128" s="160"/>
      <c r="I128" s="160"/>
      <c r="J128" s="160"/>
      <c r="K128" s="160"/>
      <c r="L128" s="160"/>
      <c r="M128" s="160"/>
      <c r="N128" s="160"/>
      <c r="O128" s="160"/>
      <c r="P128" s="160"/>
      <c r="Q128" s="160"/>
      <c r="R128" s="160"/>
      <c r="S128" s="160"/>
      <c r="T128" s="160"/>
      <c r="U128" s="160"/>
      <c r="V128" s="160"/>
      <c r="W128" s="160"/>
      <c r="X128" s="160"/>
      <c r="Y128" s="160"/>
      <c r="Z128" s="160"/>
      <c r="AA128" s="160"/>
      <c r="AB128" s="160"/>
      <c r="AC128" s="160"/>
      <c r="AD128" s="160"/>
      <c r="AE128" s="160"/>
      <c r="AF128" s="160"/>
      <c r="AG128" s="160"/>
      <c r="AH128" s="160"/>
      <c r="AI128" s="160"/>
      <c r="AJ128" s="160"/>
      <c r="AK128" s="160"/>
      <c r="AL128" s="160"/>
      <c r="AM128" s="160"/>
      <c r="AN128" s="160"/>
      <c r="AO128" s="160"/>
      <c r="AP128" s="160"/>
      <c r="AQ128" s="160"/>
      <c r="AR128" s="160"/>
      <c r="AS128" s="160"/>
      <c r="AT128" s="160"/>
    </row>
    <row r="129" spans="2:46" s="159" customFormat="1" x14ac:dyDescent="0.25">
      <c r="B129" s="160"/>
      <c r="C129" s="160"/>
      <c r="D129" s="160"/>
      <c r="E129" s="160"/>
      <c r="F129" s="160"/>
      <c r="G129" s="160"/>
      <c r="H129" s="160"/>
      <c r="I129" s="160"/>
      <c r="J129" s="160"/>
      <c r="K129" s="160"/>
      <c r="L129" s="160"/>
      <c r="M129" s="160"/>
      <c r="N129" s="160"/>
      <c r="O129" s="160"/>
      <c r="P129" s="160"/>
      <c r="Q129" s="160"/>
      <c r="R129" s="160"/>
      <c r="S129" s="160"/>
      <c r="T129" s="160"/>
      <c r="U129" s="160"/>
      <c r="V129" s="160"/>
      <c r="W129" s="160"/>
      <c r="X129" s="160"/>
      <c r="Y129" s="160"/>
      <c r="Z129" s="160"/>
      <c r="AA129" s="160"/>
      <c r="AB129" s="160"/>
      <c r="AC129" s="160"/>
      <c r="AD129" s="160"/>
      <c r="AE129" s="160"/>
      <c r="AF129" s="160"/>
      <c r="AG129" s="160"/>
      <c r="AH129" s="160"/>
      <c r="AI129" s="160"/>
      <c r="AJ129" s="160"/>
      <c r="AK129" s="160"/>
      <c r="AL129" s="160"/>
      <c r="AM129" s="160"/>
      <c r="AN129" s="160"/>
      <c r="AO129" s="160"/>
      <c r="AP129" s="160"/>
      <c r="AQ129" s="160"/>
      <c r="AR129" s="160"/>
      <c r="AS129" s="160"/>
      <c r="AT129" s="160"/>
    </row>
    <row r="130" spans="2:46" s="159" customFormat="1" x14ac:dyDescent="0.25">
      <c r="B130" s="160"/>
      <c r="C130" s="160"/>
      <c r="D130" s="160"/>
      <c r="E130" s="160"/>
      <c r="F130" s="160"/>
      <c r="G130" s="160"/>
      <c r="H130" s="160"/>
      <c r="I130" s="160"/>
      <c r="J130" s="160"/>
      <c r="K130" s="160"/>
      <c r="L130" s="160"/>
      <c r="M130" s="160"/>
      <c r="N130" s="160"/>
      <c r="O130" s="160"/>
      <c r="P130" s="160"/>
      <c r="Q130" s="160"/>
      <c r="R130" s="160"/>
      <c r="S130" s="160"/>
      <c r="T130" s="160"/>
      <c r="U130" s="160"/>
      <c r="V130" s="160"/>
      <c r="W130" s="160"/>
      <c r="X130" s="160"/>
      <c r="Y130" s="160"/>
      <c r="Z130" s="160"/>
      <c r="AA130" s="160"/>
      <c r="AB130" s="160"/>
      <c r="AC130" s="160"/>
      <c r="AD130" s="160"/>
      <c r="AE130" s="160"/>
      <c r="AF130" s="160"/>
      <c r="AG130" s="160"/>
      <c r="AH130" s="160"/>
      <c r="AI130" s="160"/>
      <c r="AJ130" s="160"/>
      <c r="AK130" s="160"/>
      <c r="AL130" s="160"/>
      <c r="AM130" s="160"/>
      <c r="AN130" s="160"/>
      <c r="AO130" s="160"/>
      <c r="AP130" s="160"/>
      <c r="AQ130" s="160"/>
      <c r="AR130" s="160"/>
      <c r="AS130" s="160"/>
      <c r="AT130" s="160"/>
    </row>
    <row r="131" spans="2:46" s="159" customFormat="1" x14ac:dyDescent="0.25">
      <c r="B131" s="160"/>
      <c r="C131" s="160"/>
      <c r="D131" s="160"/>
      <c r="E131" s="160"/>
      <c r="F131" s="160"/>
      <c r="G131" s="160"/>
      <c r="H131" s="160"/>
      <c r="I131" s="160"/>
      <c r="J131" s="160"/>
      <c r="K131" s="160"/>
      <c r="L131" s="160"/>
      <c r="M131" s="160"/>
      <c r="N131" s="160"/>
      <c r="O131" s="160"/>
      <c r="P131" s="160"/>
      <c r="Q131" s="160"/>
      <c r="R131" s="160"/>
      <c r="S131" s="160"/>
      <c r="T131" s="160"/>
      <c r="U131" s="160"/>
      <c r="V131" s="160"/>
      <c r="W131" s="160"/>
      <c r="X131" s="160"/>
      <c r="Y131" s="160"/>
      <c r="Z131" s="160"/>
      <c r="AA131" s="160"/>
      <c r="AB131" s="160"/>
      <c r="AC131" s="160"/>
      <c r="AD131" s="160"/>
      <c r="AE131" s="160"/>
      <c r="AF131" s="160"/>
      <c r="AG131" s="160"/>
      <c r="AH131" s="160"/>
      <c r="AI131" s="160"/>
      <c r="AJ131" s="160"/>
      <c r="AK131" s="160"/>
      <c r="AL131" s="160"/>
      <c r="AM131" s="160"/>
      <c r="AN131" s="160"/>
      <c r="AO131" s="160"/>
      <c r="AP131" s="160"/>
      <c r="AQ131" s="160"/>
      <c r="AR131" s="160"/>
      <c r="AS131" s="160"/>
      <c r="AT131" s="160"/>
    </row>
    <row r="132" spans="2:46" s="159" customFormat="1" x14ac:dyDescent="0.25">
      <c r="B132" s="160"/>
      <c r="C132" s="160"/>
      <c r="D132" s="160"/>
      <c r="E132" s="160"/>
      <c r="F132" s="160"/>
      <c r="G132" s="160"/>
      <c r="H132" s="160"/>
      <c r="I132" s="160"/>
      <c r="J132" s="160"/>
      <c r="K132" s="160"/>
      <c r="L132" s="160"/>
      <c r="M132" s="160"/>
      <c r="N132" s="160"/>
      <c r="O132" s="160"/>
      <c r="P132" s="160"/>
      <c r="Q132" s="160"/>
      <c r="R132" s="160"/>
      <c r="S132" s="160"/>
      <c r="T132" s="160"/>
      <c r="U132" s="160"/>
      <c r="V132" s="160"/>
      <c r="W132" s="160"/>
      <c r="X132" s="160"/>
      <c r="Y132" s="160"/>
      <c r="Z132" s="160"/>
      <c r="AA132" s="160"/>
      <c r="AB132" s="160"/>
      <c r="AC132" s="160"/>
      <c r="AD132" s="160"/>
      <c r="AE132" s="160"/>
      <c r="AF132" s="160"/>
      <c r="AG132" s="160"/>
      <c r="AH132" s="160"/>
      <c r="AI132" s="160"/>
      <c r="AJ132" s="160"/>
      <c r="AK132" s="160"/>
      <c r="AL132" s="160"/>
      <c r="AM132" s="160"/>
      <c r="AN132" s="160"/>
      <c r="AO132" s="160"/>
      <c r="AP132" s="160"/>
      <c r="AQ132" s="160"/>
      <c r="AR132" s="160"/>
      <c r="AS132" s="160"/>
      <c r="AT132" s="160"/>
    </row>
    <row r="133" spans="2:46" s="159" customFormat="1" x14ac:dyDescent="0.25">
      <c r="B133" s="160"/>
      <c r="C133" s="160"/>
      <c r="D133" s="160"/>
      <c r="E133" s="160"/>
      <c r="F133" s="160"/>
      <c r="G133" s="160"/>
      <c r="H133" s="160"/>
      <c r="I133" s="160"/>
      <c r="J133" s="160"/>
      <c r="K133" s="160"/>
      <c r="L133" s="160"/>
      <c r="M133" s="160"/>
      <c r="N133" s="160"/>
      <c r="O133" s="160"/>
      <c r="P133" s="160"/>
      <c r="Q133" s="160"/>
      <c r="R133" s="160"/>
      <c r="S133" s="160"/>
      <c r="T133" s="160"/>
      <c r="U133" s="160"/>
      <c r="V133" s="160"/>
      <c r="W133" s="160"/>
      <c r="X133" s="160"/>
      <c r="Y133" s="160"/>
      <c r="Z133" s="160"/>
      <c r="AA133" s="160"/>
      <c r="AB133" s="160"/>
      <c r="AC133" s="160"/>
      <c r="AD133" s="160"/>
      <c r="AE133" s="160"/>
      <c r="AF133" s="160"/>
      <c r="AG133" s="160"/>
      <c r="AH133" s="160"/>
      <c r="AI133" s="160"/>
      <c r="AJ133" s="160"/>
      <c r="AK133" s="160"/>
      <c r="AL133" s="160"/>
      <c r="AM133" s="160"/>
      <c r="AN133" s="160"/>
      <c r="AO133" s="160"/>
      <c r="AP133" s="160"/>
      <c r="AQ133" s="160"/>
      <c r="AR133" s="160"/>
      <c r="AS133" s="160"/>
      <c r="AT133" s="160"/>
    </row>
    <row r="134" spans="2:46" s="159" customFormat="1" x14ac:dyDescent="0.25">
      <c r="B134" s="160"/>
      <c r="C134" s="160"/>
      <c r="D134" s="160"/>
      <c r="E134" s="160"/>
      <c r="F134" s="160"/>
      <c r="G134" s="160"/>
      <c r="H134" s="160"/>
      <c r="I134" s="160"/>
      <c r="J134" s="160"/>
      <c r="K134" s="160"/>
      <c r="L134" s="160"/>
      <c r="M134" s="160"/>
      <c r="N134" s="160"/>
      <c r="O134" s="160"/>
      <c r="P134" s="160"/>
      <c r="Q134" s="160"/>
      <c r="R134" s="160"/>
      <c r="S134" s="160"/>
      <c r="T134" s="160"/>
      <c r="U134" s="160"/>
      <c r="V134" s="160"/>
      <c r="W134" s="160"/>
      <c r="X134" s="160"/>
      <c r="Y134" s="160"/>
      <c r="Z134" s="160"/>
      <c r="AA134" s="160"/>
      <c r="AB134" s="160"/>
      <c r="AC134" s="160"/>
      <c r="AD134" s="160"/>
      <c r="AE134" s="160"/>
      <c r="AF134" s="160"/>
      <c r="AG134" s="160"/>
      <c r="AH134" s="160"/>
      <c r="AI134" s="160"/>
      <c r="AJ134" s="160"/>
      <c r="AK134" s="160"/>
      <c r="AL134" s="160"/>
      <c r="AM134" s="160"/>
      <c r="AN134" s="160"/>
      <c r="AO134" s="160"/>
      <c r="AP134" s="160"/>
      <c r="AQ134" s="160"/>
      <c r="AR134" s="160"/>
      <c r="AS134" s="160"/>
      <c r="AT134" s="160"/>
    </row>
    <row r="135" spans="2:46" s="159" customFormat="1" x14ac:dyDescent="0.25">
      <c r="B135" s="160"/>
      <c r="C135" s="160"/>
      <c r="D135" s="160"/>
      <c r="E135" s="160"/>
      <c r="F135" s="160"/>
      <c r="G135" s="160"/>
      <c r="H135" s="160"/>
      <c r="I135" s="160"/>
      <c r="J135" s="160"/>
      <c r="K135" s="160"/>
      <c r="L135" s="160"/>
      <c r="M135" s="160"/>
      <c r="N135" s="160"/>
      <c r="O135" s="160"/>
      <c r="P135" s="160"/>
      <c r="Q135" s="160"/>
      <c r="R135" s="160"/>
      <c r="S135" s="160"/>
      <c r="T135" s="160"/>
      <c r="U135" s="160"/>
      <c r="V135" s="160"/>
      <c r="W135" s="160"/>
      <c r="X135" s="160"/>
      <c r="Y135" s="160"/>
      <c r="Z135" s="160"/>
      <c r="AA135" s="160"/>
      <c r="AB135" s="160"/>
      <c r="AC135" s="160"/>
      <c r="AD135" s="160"/>
      <c r="AE135" s="160"/>
      <c r="AF135" s="160"/>
      <c r="AG135" s="160"/>
      <c r="AH135" s="160"/>
      <c r="AI135" s="160"/>
      <c r="AJ135" s="160"/>
      <c r="AK135" s="160"/>
      <c r="AL135" s="160"/>
      <c r="AM135" s="160"/>
      <c r="AN135" s="160"/>
      <c r="AO135" s="160"/>
      <c r="AP135" s="160"/>
      <c r="AQ135" s="160"/>
      <c r="AR135" s="160"/>
      <c r="AS135" s="160"/>
      <c r="AT135" s="160"/>
    </row>
    <row r="136" spans="2:46" s="159" customFormat="1" x14ac:dyDescent="0.25">
      <c r="B136" s="160"/>
      <c r="C136" s="160"/>
      <c r="D136" s="160"/>
      <c r="E136" s="160"/>
      <c r="F136" s="160"/>
      <c r="G136" s="160"/>
      <c r="H136" s="160"/>
      <c r="I136" s="160"/>
      <c r="J136" s="160"/>
      <c r="K136" s="160"/>
      <c r="L136" s="160"/>
      <c r="M136" s="160"/>
      <c r="N136" s="160"/>
      <c r="O136" s="160"/>
      <c r="P136" s="160"/>
      <c r="Q136" s="160"/>
      <c r="R136" s="160"/>
      <c r="S136" s="160"/>
      <c r="T136" s="160"/>
      <c r="U136" s="160"/>
      <c r="V136" s="160"/>
      <c r="W136" s="160"/>
      <c r="X136" s="160"/>
      <c r="Y136" s="160"/>
      <c r="Z136" s="160"/>
      <c r="AA136" s="160"/>
      <c r="AB136" s="160"/>
      <c r="AC136" s="160"/>
      <c r="AD136" s="160"/>
      <c r="AE136" s="160"/>
      <c r="AF136" s="160"/>
      <c r="AG136" s="160"/>
      <c r="AH136" s="160"/>
      <c r="AI136" s="160"/>
      <c r="AJ136" s="160"/>
      <c r="AK136" s="160"/>
      <c r="AL136" s="160"/>
      <c r="AM136" s="160"/>
      <c r="AN136" s="160"/>
      <c r="AO136" s="160"/>
      <c r="AP136" s="160"/>
      <c r="AQ136" s="160"/>
      <c r="AR136" s="160"/>
      <c r="AS136" s="160"/>
      <c r="AT136" s="160"/>
    </row>
    <row r="137" spans="2:46" s="159" customFormat="1" x14ac:dyDescent="0.25">
      <c r="B137" s="160"/>
      <c r="C137" s="160"/>
      <c r="D137" s="160"/>
      <c r="E137" s="160"/>
      <c r="F137" s="160"/>
      <c r="G137" s="160"/>
      <c r="H137" s="160"/>
      <c r="I137" s="160"/>
      <c r="J137" s="160"/>
      <c r="K137" s="160"/>
      <c r="L137" s="160"/>
      <c r="M137" s="160"/>
      <c r="N137" s="160"/>
      <c r="O137" s="160"/>
      <c r="P137" s="160"/>
      <c r="Q137" s="160"/>
      <c r="R137" s="160"/>
      <c r="S137" s="160"/>
      <c r="T137" s="160"/>
      <c r="U137" s="160"/>
      <c r="V137" s="160"/>
      <c r="W137" s="160"/>
      <c r="X137" s="160"/>
      <c r="Y137" s="160"/>
      <c r="Z137" s="160"/>
      <c r="AA137" s="160"/>
      <c r="AB137" s="160"/>
      <c r="AC137" s="160"/>
      <c r="AD137" s="160"/>
      <c r="AE137" s="160"/>
      <c r="AF137" s="160"/>
      <c r="AG137" s="160"/>
      <c r="AH137" s="160"/>
      <c r="AI137" s="160"/>
      <c r="AJ137" s="160"/>
      <c r="AK137" s="160"/>
      <c r="AL137" s="160"/>
      <c r="AM137" s="160"/>
      <c r="AN137" s="160"/>
      <c r="AO137" s="160"/>
      <c r="AP137" s="160"/>
      <c r="AQ137" s="160"/>
      <c r="AR137" s="160"/>
      <c r="AS137" s="160"/>
      <c r="AT137" s="160"/>
    </row>
    <row r="138" spans="2:46" s="159" customFormat="1" x14ac:dyDescent="0.25">
      <c r="B138" s="160"/>
      <c r="C138" s="160"/>
      <c r="D138" s="160"/>
      <c r="E138" s="160"/>
      <c r="F138" s="160"/>
      <c r="G138" s="160"/>
      <c r="H138" s="160"/>
      <c r="I138" s="160"/>
      <c r="J138" s="160"/>
      <c r="K138" s="160"/>
      <c r="L138" s="160"/>
      <c r="M138" s="160"/>
      <c r="N138" s="160"/>
      <c r="O138" s="160"/>
      <c r="P138" s="160"/>
      <c r="Q138" s="160"/>
      <c r="R138" s="160"/>
      <c r="S138" s="160"/>
      <c r="T138" s="160"/>
      <c r="U138" s="160"/>
      <c r="V138" s="160"/>
      <c r="W138" s="160"/>
      <c r="X138" s="160"/>
      <c r="Y138" s="160"/>
      <c r="Z138" s="160"/>
      <c r="AA138" s="160"/>
      <c r="AB138" s="160"/>
      <c r="AC138" s="160"/>
      <c r="AD138" s="160"/>
      <c r="AE138" s="160"/>
      <c r="AF138" s="160"/>
      <c r="AG138" s="160"/>
      <c r="AH138" s="160"/>
      <c r="AI138" s="160"/>
      <c r="AJ138" s="160"/>
      <c r="AK138" s="160"/>
      <c r="AL138" s="160"/>
      <c r="AM138" s="160"/>
      <c r="AN138" s="160"/>
      <c r="AO138" s="160"/>
      <c r="AP138" s="160"/>
      <c r="AQ138" s="160"/>
      <c r="AR138" s="160"/>
      <c r="AS138" s="160"/>
      <c r="AT138" s="160"/>
    </row>
    <row r="139" spans="2:46" s="159" customFormat="1" x14ac:dyDescent="0.25">
      <c r="B139" s="160"/>
      <c r="C139" s="160"/>
      <c r="D139" s="160"/>
      <c r="E139" s="160"/>
      <c r="F139" s="160"/>
      <c r="G139" s="160"/>
      <c r="H139" s="160"/>
      <c r="I139" s="160"/>
      <c r="J139" s="160"/>
      <c r="K139" s="160"/>
      <c r="L139" s="160"/>
      <c r="M139" s="160"/>
      <c r="N139" s="160"/>
      <c r="O139" s="160"/>
      <c r="P139" s="160"/>
      <c r="Q139" s="160"/>
      <c r="R139" s="160"/>
      <c r="S139" s="160"/>
      <c r="T139" s="160"/>
      <c r="U139" s="160"/>
      <c r="V139" s="160"/>
      <c r="W139" s="160"/>
      <c r="X139" s="160"/>
      <c r="Y139" s="160"/>
      <c r="Z139" s="160"/>
      <c r="AA139" s="160"/>
      <c r="AB139" s="160"/>
      <c r="AC139" s="160"/>
      <c r="AD139" s="160"/>
      <c r="AE139" s="160"/>
      <c r="AF139" s="160"/>
      <c r="AG139" s="160"/>
      <c r="AH139" s="160"/>
      <c r="AI139" s="160"/>
      <c r="AJ139" s="160"/>
      <c r="AK139" s="160"/>
      <c r="AL139" s="160"/>
      <c r="AM139" s="160"/>
      <c r="AN139" s="160"/>
      <c r="AO139" s="160"/>
      <c r="AP139" s="160"/>
      <c r="AQ139" s="160"/>
      <c r="AR139" s="160"/>
      <c r="AS139" s="160"/>
      <c r="AT139" s="160"/>
    </row>
    <row r="140" spans="2:46" s="159" customFormat="1" x14ac:dyDescent="0.25">
      <c r="B140" s="160"/>
      <c r="C140" s="160"/>
      <c r="D140" s="160"/>
      <c r="E140" s="160"/>
      <c r="F140" s="160"/>
      <c r="G140" s="160"/>
      <c r="H140" s="160"/>
      <c r="I140" s="160"/>
      <c r="J140" s="160"/>
      <c r="K140" s="160"/>
      <c r="L140" s="160"/>
      <c r="M140" s="160"/>
      <c r="N140" s="160"/>
      <c r="O140" s="160"/>
      <c r="P140" s="160"/>
      <c r="Q140" s="160"/>
      <c r="R140" s="160"/>
      <c r="S140" s="160"/>
      <c r="T140" s="160"/>
      <c r="U140" s="160"/>
      <c r="V140" s="160"/>
      <c r="W140" s="160"/>
      <c r="X140" s="160"/>
      <c r="Y140" s="160"/>
      <c r="Z140" s="160"/>
      <c r="AA140" s="160"/>
      <c r="AB140" s="160"/>
      <c r="AC140" s="160"/>
      <c r="AD140" s="160"/>
      <c r="AE140" s="160"/>
      <c r="AF140" s="160"/>
      <c r="AG140" s="160"/>
      <c r="AH140" s="160"/>
      <c r="AI140" s="160"/>
      <c r="AJ140" s="160"/>
      <c r="AK140" s="160"/>
      <c r="AL140" s="160"/>
      <c r="AM140" s="160"/>
      <c r="AN140" s="160"/>
      <c r="AO140" s="160"/>
      <c r="AP140" s="160"/>
      <c r="AQ140" s="160"/>
      <c r="AR140" s="160"/>
      <c r="AS140" s="160"/>
      <c r="AT140" s="160"/>
    </row>
    <row r="141" spans="2:46" s="159" customFormat="1" x14ac:dyDescent="0.25">
      <c r="B141" s="160"/>
      <c r="C141" s="160"/>
      <c r="D141" s="160"/>
      <c r="E141" s="160"/>
      <c r="F141" s="160"/>
      <c r="G141" s="160"/>
      <c r="H141" s="160"/>
      <c r="I141" s="160"/>
      <c r="J141" s="160"/>
      <c r="K141" s="160"/>
      <c r="L141" s="160"/>
      <c r="M141" s="160"/>
      <c r="N141" s="160"/>
      <c r="O141" s="160"/>
      <c r="P141" s="160"/>
      <c r="Q141" s="160"/>
      <c r="R141" s="160"/>
      <c r="S141" s="160"/>
      <c r="T141" s="160"/>
      <c r="U141" s="160"/>
      <c r="V141" s="160"/>
      <c r="W141" s="160"/>
      <c r="X141" s="160"/>
      <c r="Y141" s="160"/>
      <c r="Z141" s="160"/>
      <c r="AA141" s="160"/>
      <c r="AB141" s="160"/>
      <c r="AC141" s="160"/>
      <c r="AD141" s="160"/>
      <c r="AE141" s="160"/>
      <c r="AF141" s="160"/>
      <c r="AG141" s="160"/>
      <c r="AH141" s="160"/>
      <c r="AI141" s="160"/>
      <c r="AJ141" s="160"/>
      <c r="AK141" s="160"/>
      <c r="AL141" s="160"/>
      <c r="AM141" s="160"/>
      <c r="AN141" s="160"/>
      <c r="AO141" s="160"/>
      <c r="AP141" s="160"/>
      <c r="AQ141" s="160"/>
      <c r="AR141" s="160"/>
      <c r="AS141" s="160"/>
      <c r="AT141" s="160"/>
    </row>
    <row r="142" spans="2:46" s="159" customFormat="1" x14ac:dyDescent="0.25">
      <c r="B142" s="160"/>
      <c r="C142" s="160"/>
      <c r="D142" s="160"/>
      <c r="E142" s="160"/>
      <c r="F142" s="160"/>
      <c r="G142" s="160"/>
      <c r="H142" s="160"/>
      <c r="I142" s="160"/>
      <c r="J142" s="160"/>
      <c r="K142" s="160"/>
      <c r="L142" s="160"/>
      <c r="M142" s="160"/>
      <c r="N142" s="160"/>
      <c r="O142" s="160"/>
      <c r="P142" s="160"/>
      <c r="Q142" s="160"/>
      <c r="R142" s="160"/>
      <c r="S142" s="160"/>
      <c r="T142" s="160"/>
      <c r="U142" s="160"/>
      <c r="V142" s="160"/>
      <c r="W142" s="160"/>
      <c r="X142" s="160"/>
      <c r="Y142" s="160"/>
      <c r="Z142" s="160"/>
      <c r="AA142" s="160"/>
      <c r="AB142" s="160"/>
      <c r="AC142" s="160"/>
      <c r="AD142" s="160"/>
      <c r="AE142" s="160"/>
      <c r="AF142" s="160"/>
      <c r="AG142" s="160"/>
      <c r="AH142" s="160"/>
      <c r="AI142" s="160"/>
      <c r="AJ142" s="160"/>
      <c r="AK142" s="160"/>
      <c r="AL142" s="160"/>
      <c r="AM142" s="160"/>
      <c r="AN142" s="160"/>
      <c r="AO142" s="160"/>
      <c r="AP142" s="160"/>
      <c r="AQ142" s="160"/>
      <c r="AR142" s="160"/>
      <c r="AS142" s="160"/>
      <c r="AT142" s="160"/>
    </row>
    <row r="143" spans="2:46" s="159" customFormat="1" x14ac:dyDescent="0.25">
      <c r="B143" s="160"/>
      <c r="C143" s="160"/>
      <c r="D143" s="160"/>
      <c r="E143" s="160"/>
      <c r="F143" s="160"/>
      <c r="G143" s="160"/>
      <c r="H143" s="160"/>
      <c r="I143" s="160"/>
      <c r="J143" s="160"/>
      <c r="K143" s="160"/>
      <c r="L143" s="160"/>
      <c r="M143" s="160"/>
      <c r="N143" s="160"/>
      <c r="O143" s="160"/>
      <c r="P143" s="160"/>
      <c r="Q143" s="160"/>
      <c r="R143" s="160"/>
      <c r="S143" s="160"/>
      <c r="T143" s="160"/>
      <c r="U143" s="160"/>
      <c r="V143" s="160"/>
      <c r="W143" s="160"/>
      <c r="X143" s="160"/>
      <c r="Y143" s="160"/>
      <c r="Z143" s="160"/>
      <c r="AA143" s="160"/>
      <c r="AB143" s="160"/>
      <c r="AC143" s="160"/>
      <c r="AD143" s="160"/>
      <c r="AE143" s="160"/>
      <c r="AF143" s="160"/>
      <c r="AG143" s="160"/>
      <c r="AH143" s="160"/>
      <c r="AI143" s="160"/>
      <c r="AJ143" s="160"/>
      <c r="AK143" s="160"/>
      <c r="AL143" s="160"/>
      <c r="AM143" s="160"/>
      <c r="AN143" s="160"/>
      <c r="AO143" s="160"/>
      <c r="AP143" s="160"/>
      <c r="AQ143" s="160"/>
      <c r="AR143" s="160"/>
      <c r="AS143" s="160"/>
      <c r="AT143" s="160"/>
    </row>
    <row r="144" spans="2:46" s="159" customFormat="1" x14ac:dyDescent="0.25">
      <c r="B144" s="160"/>
      <c r="C144" s="160"/>
      <c r="D144" s="160"/>
      <c r="E144" s="160"/>
      <c r="F144" s="160"/>
      <c r="G144" s="160"/>
      <c r="H144" s="160"/>
      <c r="I144" s="160"/>
      <c r="J144" s="160"/>
      <c r="K144" s="160"/>
      <c r="L144" s="160"/>
      <c r="M144" s="160"/>
      <c r="N144" s="160"/>
      <c r="O144" s="160"/>
      <c r="P144" s="160"/>
      <c r="Q144" s="160"/>
      <c r="R144" s="160"/>
      <c r="S144" s="160"/>
      <c r="T144" s="160"/>
      <c r="U144" s="160"/>
      <c r="V144" s="160"/>
      <c r="W144" s="160"/>
      <c r="X144" s="160"/>
      <c r="Y144" s="160"/>
      <c r="Z144" s="160"/>
      <c r="AA144" s="160"/>
      <c r="AB144" s="160"/>
      <c r="AC144" s="160"/>
      <c r="AD144" s="160"/>
      <c r="AE144" s="160"/>
      <c r="AF144" s="160"/>
      <c r="AG144" s="160"/>
      <c r="AH144" s="160"/>
      <c r="AI144" s="160"/>
      <c r="AJ144" s="160"/>
      <c r="AK144" s="160"/>
      <c r="AL144" s="160"/>
      <c r="AM144" s="160"/>
      <c r="AN144" s="160"/>
      <c r="AO144" s="160"/>
      <c r="AP144" s="160"/>
      <c r="AQ144" s="160"/>
      <c r="AR144" s="160"/>
      <c r="AS144" s="160"/>
      <c r="AT144" s="160"/>
    </row>
    <row r="145" spans="2:46" s="159" customFormat="1" x14ac:dyDescent="0.25">
      <c r="B145" s="160"/>
      <c r="C145" s="160"/>
      <c r="D145" s="160"/>
      <c r="E145" s="160"/>
      <c r="F145" s="160"/>
      <c r="G145" s="160"/>
      <c r="H145" s="160"/>
      <c r="I145" s="160"/>
      <c r="J145" s="160"/>
      <c r="K145" s="160"/>
      <c r="L145" s="160"/>
      <c r="M145" s="160"/>
      <c r="N145" s="160"/>
      <c r="O145" s="160"/>
      <c r="P145" s="160"/>
      <c r="Q145" s="160"/>
      <c r="R145" s="160"/>
      <c r="S145" s="160"/>
      <c r="T145" s="160"/>
      <c r="U145" s="160"/>
      <c r="V145" s="160"/>
      <c r="W145" s="160"/>
      <c r="X145" s="160"/>
      <c r="Y145" s="160"/>
      <c r="Z145" s="160"/>
      <c r="AA145" s="160"/>
      <c r="AB145" s="160"/>
      <c r="AC145" s="160"/>
      <c r="AD145" s="160"/>
      <c r="AE145" s="160"/>
      <c r="AF145" s="160"/>
      <c r="AG145" s="160"/>
      <c r="AH145" s="160"/>
      <c r="AI145" s="160"/>
      <c r="AJ145" s="160"/>
      <c r="AK145" s="160"/>
      <c r="AL145" s="160"/>
      <c r="AM145" s="160"/>
      <c r="AN145" s="160"/>
      <c r="AO145" s="160"/>
      <c r="AP145" s="160"/>
      <c r="AQ145" s="160"/>
      <c r="AR145" s="160"/>
      <c r="AS145" s="160"/>
      <c r="AT145" s="160"/>
    </row>
    <row r="146" spans="2:46" s="159" customFormat="1" x14ac:dyDescent="0.25">
      <c r="B146" s="160"/>
      <c r="C146" s="160"/>
      <c r="D146" s="160"/>
      <c r="E146" s="160"/>
      <c r="F146" s="160"/>
      <c r="G146" s="160"/>
      <c r="H146" s="160"/>
      <c r="I146" s="160"/>
      <c r="J146" s="160"/>
      <c r="K146" s="160"/>
      <c r="L146" s="160"/>
      <c r="M146" s="160"/>
      <c r="N146" s="160"/>
      <c r="O146" s="160"/>
      <c r="P146" s="160"/>
      <c r="Q146" s="160"/>
      <c r="R146" s="160"/>
      <c r="S146" s="160"/>
      <c r="T146" s="160"/>
      <c r="U146" s="160"/>
      <c r="V146" s="160"/>
      <c r="W146" s="160"/>
      <c r="X146" s="160"/>
      <c r="Y146" s="160"/>
      <c r="Z146" s="160"/>
      <c r="AA146" s="160"/>
      <c r="AB146" s="160"/>
      <c r="AC146" s="160"/>
      <c r="AD146" s="160"/>
      <c r="AE146" s="160"/>
      <c r="AF146" s="160"/>
      <c r="AG146" s="160"/>
      <c r="AH146" s="160"/>
      <c r="AI146" s="160"/>
      <c r="AJ146" s="160"/>
      <c r="AK146" s="160"/>
      <c r="AL146" s="160"/>
      <c r="AM146" s="160"/>
      <c r="AN146" s="160"/>
      <c r="AO146" s="160"/>
      <c r="AP146" s="160"/>
      <c r="AQ146" s="160"/>
      <c r="AR146" s="160"/>
      <c r="AS146" s="160"/>
      <c r="AT146" s="160"/>
    </row>
    <row r="147" spans="2:46" s="159" customFormat="1" x14ac:dyDescent="0.25">
      <c r="B147" s="160"/>
      <c r="C147" s="160"/>
      <c r="D147" s="160"/>
      <c r="E147" s="160"/>
      <c r="F147" s="160"/>
      <c r="G147" s="160"/>
      <c r="H147" s="160"/>
      <c r="I147" s="160"/>
      <c r="J147" s="160"/>
      <c r="K147" s="160"/>
      <c r="L147" s="160"/>
      <c r="M147" s="160"/>
      <c r="N147" s="160"/>
      <c r="O147" s="160"/>
      <c r="P147" s="160"/>
      <c r="Q147" s="160"/>
      <c r="R147" s="160"/>
      <c r="S147" s="160"/>
      <c r="T147" s="160"/>
      <c r="U147" s="160"/>
      <c r="V147" s="160"/>
      <c r="W147" s="160"/>
      <c r="X147" s="160"/>
      <c r="Y147" s="160"/>
      <c r="Z147" s="160"/>
      <c r="AA147" s="160"/>
      <c r="AB147" s="160"/>
      <c r="AC147" s="160"/>
      <c r="AD147" s="160"/>
      <c r="AE147" s="160"/>
      <c r="AF147" s="160"/>
      <c r="AG147" s="160"/>
      <c r="AH147" s="160"/>
      <c r="AI147" s="160"/>
      <c r="AJ147" s="160"/>
      <c r="AK147" s="160"/>
      <c r="AL147" s="160"/>
      <c r="AM147" s="160"/>
      <c r="AN147" s="160"/>
      <c r="AO147" s="160"/>
      <c r="AP147" s="160"/>
      <c r="AQ147" s="160"/>
      <c r="AR147" s="160"/>
      <c r="AS147" s="160"/>
      <c r="AT147" s="160"/>
    </row>
    <row r="148" spans="2:46" s="159" customFormat="1" x14ac:dyDescent="0.25">
      <c r="B148" s="160"/>
      <c r="C148" s="160"/>
      <c r="D148" s="160"/>
      <c r="E148" s="160"/>
      <c r="F148" s="160"/>
      <c r="G148" s="160"/>
      <c r="H148" s="160"/>
      <c r="I148" s="160"/>
      <c r="J148" s="160"/>
      <c r="K148" s="160"/>
      <c r="L148" s="160"/>
      <c r="M148" s="160"/>
      <c r="N148" s="160"/>
      <c r="O148" s="160"/>
      <c r="P148" s="160"/>
      <c r="Q148" s="160"/>
      <c r="R148" s="160"/>
      <c r="S148" s="160"/>
      <c r="T148" s="160"/>
      <c r="U148" s="160"/>
      <c r="V148" s="160"/>
      <c r="W148" s="160"/>
      <c r="X148" s="160"/>
      <c r="Y148" s="160"/>
      <c r="Z148" s="160"/>
      <c r="AA148" s="160"/>
      <c r="AB148" s="160"/>
      <c r="AC148" s="160"/>
      <c r="AD148" s="160"/>
      <c r="AE148" s="160"/>
      <c r="AF148" s="160"/>
      <c r="AG148" s="160"/>
      <c r="AH148" s="160"/>
      <c r="AI148" s="160"/>
      <c r="AJ148" s="160"/>
      <c r="AK148" s="160"/>
      <c r="AL148" s="160"/>
      <c r="AM148" s="160"/>
      <c r="AN148" s="160"/>
      <c r="AO148" s="160"/>
      <c r="AP148" s="160"/>
      <c r="AQ148" s="160"/>
      <c r="AR148" s="160"/>
      <c r="AS148" s="160"/>
      <c r="AT148" s="160"/>
    </row>
    <row r="149" spans="2:46" s="159" customFormat="1" x14ac:dyDescent="0.25">
      <c r="B149" s="160"/>
      <c r="C149" s="160"/>
      <c r="D149" s="160"/>
      <c r="E149" s="160"/>
      <c r="F149" s="160"/>
      <c r="G149" s="160"/>
      <c r="H149" s="160"/>
      <c r="I149" s="160"/>
      <c r="J149" s="160"/>
      <c r="K149" s="160"/>
      <c r="L149" s="160"/>
      <c r="M149" s="160"/>
      <c r="N149" s="160"/>
      <c r="O149" s="160"/>
      <c r="P149" s="160"/>
      <c r="Q149" s="160"/>
      <c r="R149" s="160"/>
      <c r="S149" s="160"/>
      <c r="T149" s="160"/>
      <c r="U149" s="160"/>
      <c r="V149" s="160"/>
      <c r="W149" s="160"/>
      <c r="X149" s="160"/>
      <c r="Y149" s="160"/>
      <c r="Z149" s="160"/>
      <c r="AA149" s="160"/>
      <c r="AB149" s="160"/>
      <c r="AC149" s="160"/>
      <c r="AD149" s="160"/>
      <c r="AE149" s="160"/>
      <c r="AF149" s="160"/>
      <c r="AG149" s="160"/>
      <c r="AH149" s="160"/>
      <c r="AI149" s="160"/>
      <c r="AJ149" s="160"/>
      <c r="AK149" s="160"/>
      <c r="AL149" s="160"/>
      <c r="AM149" s="160"/>
      <c r="AN149" s="160"/>
      <c r="AO149" s="160"/>
      <c r="AP149" s="160"/>
      <c r="AQ149" s="160"/>
      <c r="AR149" s="160"/>
      <c r="AS149" s="160"/>
      <c r="AT149" s="160"/>
    </row>
    <row r="150" spans="2:46" s="159" customFormat="1" x14ac:dyDescent="0.25">
      <c r="B150" s="160"/>
      <c r="C150" s="160"/>
      <c r="D150" s="160"/>
      <c r="E150" s="160"/>
      <c r="F150" s="160"/>
      <c r="G150" s="160"/>
      <c r="H150" s="160"/>
      <c r="I150" s="160"/>
      <c r="J150" s="160"/>
      <c r="K150" s="160"/>
      <c r="L150" s="160"/>
      <c r="M150" s="160"/>
      <c r="N150" s="160"/>
      <c r="O150" s="160"/>
      <c r="P150" s="160"/>
      <c r="Q150" s="160"/>
      <c r="R150" s="160"/>
      <c r="S150" s="160"/>
      <c r="T150" s="160"/>
      <c r="U150" s="160"/>
      <c r="V150" s="160"/>
      <c r="W150" s="160"/>
      <c r="X150" s="160"/>
      <c r="Y150" s="160"/>
      <c r="Z150" s="160"/>
      <c r="AA150" s="160"/>
      <c r="AB150" s="160"/>
      <c r="AC150" s="160"/>
      <c r="AD150" s="160"/>
      <c r="AE150" s="160"/>
      <c r="AF150" s="160"/>
      <c r="AG150" s="160"/>
      <c r="AH150" s="160"/>
      <c r="AI150" s="160"/>
      <c r="AJ150" s="160"/>
      <c r="AK150" s="160"/>
      <c r="AL150" s="160"/>
      <c r="AM150" s="160"/>
      <c r="AN150" s="160"/>
      <c r="AO150" s="160"/>
      <c r="AP150" s="160"/>
      <c r="AQ150" s="160"/>
      <c r="AR150" s="160"/>
      <c r="AS150" s="160"/>
      <c r="AT150" s="160"/>
    </row>
    <row r="151" spans="2:46" s="159" customFormat="1" x14ac:dyDescent="0.25">
      <c r="B151" s="160"/>
      <c r="C151" s="160"/>
      <c r="D151" s="160"/>
      <c r="E151" s="160"/>
      <c r="F151" s="160"/>
      <c r="G151" s="160"/>
      <c r="H151" s="160"/>
      <c r="I151" s="160"/>
      <c r="J151" s="160"/>
      <c r="K151" s="160"/>
      <c r="L151" s="160"/>
      <c r="M151" s="160"/>
      <c r="N151" s="160"/>
      <c r="O151" s="160"/>
      <c r="P151" s="160"/>
      <c r="Q151" s="160"/>
      <c r="R151" s="160"/>
      <c r="S151" s="160"/>
      <c r="T151" s="160"/>
      <c r="U151" s="160"/>
      <c r="V151" s="160"/>
      <c r="W151" s="160"/>
      <c r="X151" s="160"/>
      <c r="Y151" s="160"/>
      <c r="Z151" s="160"/>
      <c r="AA151" s="160"/>
      <c r="AB151" s="160"/>
      <c r="AC151" s="160"/>
      <c r="AD151" s="160"/>
      <c r="AE151" s="160"/>
      <c r="AF151" s="160"/>
      <c r="AG151" s="160"/>
      <c r="AH151" s="160"/>
      <c r="AI151" s="160"/>
      <c r="AJ151" s="160"/>
      <c r="AK151" s="160"/>
      <c r="AL151" s="160"/>
      <c r="AM151" s="160"/>
      <c r="AN151" s="160"/>
      <c r="AO151" s="160"/>
      <c r="AP151" s="160"/>
      <c r="AQ151" s="160"/>
      <c r="AR151" s="160"/>
      <c r="AS151" s="160"/>
      <c r="AT151" s="160"/>
    </row>
    <row r="152" spans="2:46" s="159" customFormat="1" x14ac:dyDescent="0.25">
      <c r="B152" s="160"/>
      <c r="C152" s="160"/>
      <c r="D152" s="160"/>
      <c r="E152" s="160"/>
      <c r="F152" s="160"/>
      <c r="G152" s="160"/>
      <c r="H152" s="160"/>
      <c r="I152" s="160"/>
      <c r="J152" s="160"/>
      <c r="K152" s="160"/>
      <c r="L152" s="160"/>
      <c r="M152" s="160"/>
      <c r="N152" s="160"/>
      <c r="O152" s="160"/>
      <c r="P152" s="160"/>
      <c r="Q152" s="160"/>
      <c r="R152" s="160"/>
      <c r="S152" s="160"/>
      <c r="T152" s="160"/>
      <c r="U152" s="160"/>
      <c r="V152" s="160"/>
      <c r="W152" s="160"/>
      <c r="X152" s="160"/>
      <c r="Y152" s="160"/>
      <c r="Z152" s="160"/>
      <c r="AA152" s="160"/>
      <c r="AB152" s="160"/>
      <c r="AC152" s="160"/>
      <c r="AD152" s="160"/>
      <c r="AE152" s="160"/>
      <c r="AF152" s="160"/>
      <c r="AG152" s="160"/>
      <c r="AH152" s="160"/>
      <c r="AI152" s="160"/>
      <c r="AJ152" s="160"/>
      <c r="AK152" s="160"/>
      <c r="AL152" s="160"/>
      <c r="AM152" s="160"/>
      <c r="AN152" s="160"/>
      <c r="AO152" s="160"/>
      <c r="AP152" s="160"/>
      <c r="AQ152" s="160"/>
      <c r="AR152" s="160"/>
      <c r="AS152" s="160"/>
      <c r="AT152" s="160"/>
    </row>
    <row r="153" spans="2:46" s="159" customFormat="1" x14ac:dyDescent="0.25">
      <c r="B153" s="160"/>
      <c r="C153" s="160"/>
      <c r="D153" s="160"/>
      <c r="E153" s="160"/>
      <c r="F153" s="160"/>
      <c r="G153" s="160"/>
      <c r="H153" s="160"/>
      <c r="I153" s="160"/>
      <c r="J153" s="160"/>
      <c r="K153" s="160"/>
      <c r="L153" s="160"/>
      <c r="M153" s="160"/>
      <c r="N153" s="160"/>
      <c r="O153" s="160"/>
      <c r="P153" s="160"/>
      <c r="Q153" s="160"/>
      <c r="R153" s="160"/>
      <c r="S153" s="160"/>
      <c r="T153" s="160"/>
      <c r="U153" s="160"/>
      <c r="V153" s="160"/>
      <c r="W153" s="160"/>
      <c r="X153" s="160"/>
      <c r="Y153" s="160"/>
      <c r="Z153" s="160"/>
      <c r="AA153" s="160"/>
      <c r="AB153" s="160"/>
      <c r="AC153" s="160"/>
      <c r="AD153" s="160"/>
      <c r="AE153" s="160"/>
      <c r="AF153" s="160"/>
      <c r="AG153" s="160"/>
      <c r="AH153" s="160"/>
      <c r="AI153" s="160"/>
      <c r="AJ153" s="160"/>
      <c r="AK153" s="160"/>
      <c r="AL153" s="160"/>
      <c r="AM153" s="160"/>
      <c r="AN153" s="160"/>
      <c r="AO153" s="160"/>
      <c r="AP153" s="160"/>
      <c r="AQ153" s="160"/>
      <c r="AR153" s="160"/>
      <c r="AS153" s="160"/>
      <c r="AT153" s="160"/>
    </row>
    <row r="154" spans="2:46" s="159" customFormat="1" x14ac:dyDescent="0.25">
      <c r="B154" s="160"/>
      <c r="C154" s="160"/>
      <c r="D154" s="160"/>
      <c r="E154" s="160"/>
      <c r="F154" s="160"/>
      <c r="G154" s="160"/>
      <c r="H154" s="160"/>
      <c r="I154" s="160"/>
      <c r="J154" s="160"/>
      <c r="K154" s="160"/>
      <c r="L154" s="160"/>
      <c r="M154" s="160"/>
      <c r="N154" s="160"/>
      <c r="O154" s="160"/>
      <c r="P154" s="160"/>
      <c r="Q154" s="160"/>
      <c r="R154" s="160"/>
      <c r="S154" s="160"/>
      <c r="T154" s="160"/>
      <c r="U154" s="160"/>
      <c r="V154" s="160"/>
      <c r="W154" s="160"/>
      <c r="X154" s="160"/>
      <c r="Y154" s="160"/>
      <c r="Z154" s="160"/>
      <c r="AA154" s="160"/>
      <c r="AB154" s="160"/>
      <c r="AC154" s="160"/>
      <c r="AD154" s="160"/>
      <c r="AE154" s="160"/>
      <c r="AF154" s="160"/>
      <c r="AG154" s="160"/>
      <c r="AH154" s="160"/>
      <c r="AI154" s="160"/>
      <c r="AJ154" s="160"/>
      <c r="AK154" s="160"/>
      <c r="AL154" s="160"/>
      <c r="AM154" s="160"/>
      <c r="AN154" s="160"/>
      <c r="AO154" s="160"/>
      <c r="AP154" s="160"/>
      <c r="AQ154" s="160"/>
      <c r="AR154" s="160"/>
      <c r="AS154" s="160"/>
      <c r="AT154" s="160"/>
    </row>
    <row r="155" spans="2:46" s="159" customFormat="1" x14ac:dyDescent="0.25">
      <c r="B155" s="160"/>
      <c r="C155" s="160"/>
      <c r="D155" s="160"/>
      <c r="E155" s="160"/>
      <c r="F155" s="160"/>
      <c r="G155" s="160"/>
      <c r="H155" s="160"/>
      <c r="I155" s="160"/>
      <c r="J155" s="160"/>
      <c r="K155" s="160"/>
      <c r="L155" s="160"/>
      <c r="M155" s="160"/>
      <c r="N155" s="160"/>
      <c r="O155" s="160"/>
      <c r="P155" s="160"/>
      <c r="Q155" s="160"/>
      <c r="R155" s="160"/>
      <c r="S155" s="160"/>
      <c r="T155" s="160"/>
      <c r="U155" s="160"/>
      <c r="V155" s="160"/>
      <c r="W155" s="160"/>
      <c r="X155" s="160"/>
      <c r="Y155" s="160"/>
      <c r="Z155" s="160"/>
      <c r="AA155" s="160"/>
      <c r="AB155" s="160"/>
      <c r="AC155" s="160"/>
      <c r="AD155" s="160"/>
      <c r="AE155" s="160"/>
      <c r="AF155" s="160"/>
      <c r="AG155" s="160"/>
      <c r="AH155" s="160"/>
      <c r="AI155" s="160"/>
      <c r="AJ155" s="160"/>
      <c r="AK155" s="160"/>
      <c r="AL155" s="160"/>
      <c r="AM155" s="160"/>
      <c r="AN155" s="160"/>
      <c r="AO155" s="160"/>
      <c r="AP155" s="160"/>
      <c r="AQ155" s="160"/>
      <c r="AR155" s="160"/>
      <c r="AS155" s="160"/>
      <c r="AT155" s="160"/>
    </row>
    <row r="156" spans="2:46" s="159" customFormat="1" x14ac:dyDescent="0.25">
      <c r="B156" s="160"/>
      <c r="C156" s="160"/>
      <c r="D156" s="160"/>
      <c r="E156" s="160"/>
      <c r="F156" s="160"/>
      <c r="G156" s="160"/>
      <c r="H156" s="160"/>
      <c r="I156" s="160"/>
      <c r="J156" s="160"/>
      <c r="K156" s="160"/>
      <c r="L156" s="160"/>
      <c r="M156" s="160"/>
      <c r="N156" s="160"/>
      <c r="O156" s="160"/>
      <c r="P156" s="160"/>
      <c r="Q156" s="160"/>
      <c r="R156" s="160"/>
      <c r="S156" s="160"/>
      <c r="T156" s="160"/>
      <c r="U156" s="160"/>
      <c r="V156" s="160"/>
      <c r="W156" s="160"/>
      <c r="X156" s="160"/>
      <c r="Y156" s="160"/>
      <c r="Z156" s="160"/>
      <c r="AA156" s="160"/>
      <c r="AB156" s="160"/>
      <c r="AC156" s="160"/>
      <c r="AD156" s="160"/>
      <c r="AE156" s="160"/>
      <c r="AF156" s="160"/>
      <c r="AG156" s="160"/>
      <c r="AH156" s="160"/>
      <c r="AI156" s="160"/>
      <c r="AJ156" s="160"/>
      <c r="AK156" s="160"/>
      <c r="AL156" s="160"/>
      <c r="AM156" s="160"/>
      <c r="AN156" s="160"/>
      <c r="AO156" s="160"/>
      <c r="AP156" s="160"/>
      <c r="AQ156" s="160"/>
      <c r="AR156" s="160"/>
      <c r="AS156" s="160"/>
      <c r="AT156" s="160"/>
    </row>
    <row r="157" spans="2:46" s="159" customFormat="1" x14ac:dyDescent="0.25">
      <c r="B157" s="160"/>
      <c r="C157" s="160"/>
      <c r="D157" s="160"/>
      <c r="E157" s="160"/>
      <c r="F157" s="160"/>
      <c r="G157" s="160"/>
      <c r="H157" s="160"/>
      <c r="I157" s="160"/>
      <c r="J157" s="160"/>
      <c r="K157" s="160"/>
      <c r="L157" s="160"/>
      <c r="M157" s="160"/>
      <c r="N157" s="160"/>
      <c r="O157" s="160"/>
      <c r="P157" s="160"/>
      <c r="Q157" s="160"/>
      <c r="R157" s="160"/>
      <c r="S157" s="160"/>
      <c r="T157" s="160"/>
      <c r="U157" s="160"/>
      <c r="V157" s="160"/>
      <c r="W157" s="160"/>
      <c r="X157" s="160"/>
      <c r="Y157" s="160"/>
      <c r="Z157" s="160"/>
      <c r="AA157" s="160"/>
      <c r="AB157" s="160"/>
      <c r="AC157" s="160"/>
      <c r="AD157" s="160"/>
      <c r="AE157" s="160"/>
      <c r="AF157" s="160"/>
      <c r="AG157" s="160"/>
      <c r="AH157" s="160"/>
      <c r="AI157" s="160"/>
      <c r="AJ157" s="160"/>
      <c r="AK157" s="160"/>
      <c r="AL157" s="160"/>
      <c r="AM157" s="160"/>
      <c r="AN157" s="160"/>
      <c r="AO157" s="160"/>
      <c r="AP157" s="160"/>
      <c r="AQ157" s="160"/>
      <c r="AR157" s="160"/>
      <c r="AS157" s="160"/>
      <c r="AT157" s="160"/>
    </row>
    <row r="158" spans="2:46" s="159" customFormat="1" x14ac:dyDescent="0.25">
      <c r="B158" s="160"/>
      <c r="C158" s="160"/>
      <c r="D158" s="160"/>
      <c r="E158" s="160"/>
      <c r="F158" s="160"/>
      <c r="G158" s="160"/>
      <c r="H158" s="160"/>
      <c r="I158" s="160"/>
      <c r="J158" s="160"/>
      <c r="K158" s="160"/>
      <c r="L158" s="160"/>
      <c r="M158" s="160"/>
      <c r="N158" s="160"/>
      <c r="O158" s="160"/>
      <c r="P158" s="160"/>
      <c r="Q158" s="160"/>
      <c r="R158" s="160"/>
      <c r="S158" s="160"/>
      <c r="T158" s="160"/>
      <c r="U158" s="160"/>
      <c r="V158" s="160"/>
      <c r="W158" s="160"/>
      <c r="X158" s="160"/>
      <c r="Y158" s="160"/>
      <c r="Z158" s="160"/>
      <c r="AA158" s="160"/>
      <c r="AB158" s="160"/>
      <c r="AC158" s="160"/>
      <c r="AD158" s="160"/>
      <c r="AE158" s="160"/>
      <c r="AF158" s="160"/>
      <c r="AG158" s="160"/>
      <c r="AH158" s="160"/>
      <c r="AI158" s="160"/>
      <c r="AJ158" s="160"/>
      <c r="AK158" s="160"/>
      <c r="AL158" s="160"/>
      <c r="AM158" s="160"/>
      <c r="AN158" s="160"/>
      <c r="AO158" s="160"/>
      <c r="AP158" s="160"/>
      <c r="AQ158" s="160"/>
      <c r="AR158" s="160"/>
      <c r="AS158" s="160"/>
      <c r="AT158" s="160"/>
    </row>
    <row r="159" spans="2:46" s="159" customFormat="1" x14ac:dyDescent="0.25">
      <c r="B159" s="160"/>
      <c r="C159" s="160"/>
      <c r="D159" s="160"/>
      <c r="E159" s="160"/>
      <c r="F159" s="160"/>
      <c r="G159" s="160"/>
      <c r="H159" s="160"/>
      <c r="I159" s="160"/>
      <c r="J159" s="160"/>
      <c r="K159" s="160"/>
      <c r="L159" s="160"/>
      <c r="M159" s="160"/>
      <c r="N159" s="160"/>
      <c r="O159" s="160"/>
      <c r="P159" s="160"/>
      <c r="Q159" s="160"/>
      <c r="R159" s="160"/>
      <c r="S159" s="160"/>
      <c r="T159" s="160"/>
      <c r="U159" s="160"/>
      <c r="V159" s="160"/>
      <c r="W159" s="160"/>
      <c r="X159" s="160"/>
      <c r="Y159" s="160"/>
      <c r="Z159" s="160"/>
      <c r="AA159" s="160"/>
      <c r="AB159" s="160"/>
      <c r="AC159" s="160"/>
      <c r="AD159" s="160"/>
      <c r="AE159" s="160"/>
      <c r="AF159" s="160"/>
      <c r="AG159" s="160"/>
      <c r="AH159" s="160"/>
      <c r="AI159" s="160"/>
      <c r="AJ159" s="160"/>
      <c r="AK159" s="160"/>
      <c r="AL159" s="160"/>
      <c r="AM159" s="160"/>
      <c r="AN159" s="160"/>
      <c r="AO159" s="160"/>
      <c r="AP159" s="160"/>
      <c r="AQ159" s="160"/>
      <c r="AR159" s="160"/>
      <c r="AS159" s="160"/>
      <c r="AT159" s="160"/>
    </row>
    <row r="160" spans="2:46" s="159" customFormat="1" x14ac:dyDescent="0.25">
      <c r="B160" s="160"/>
      <c r="C160" s="160"/>
      <c r="D160" s="160"/>
      <c r="E160" s="160"/>
      <c r="F160" s="160"/>
      <c r="G160" s="160"/>
      <c r="H160" s="160"/>
      <c r="I160" s="160"/>
      <c r="J160" s="160"/>
      <c r="K160" s="160"/>
      <c r="L160" s="160"/>
      <c r="M160" s="160"/>
      <c r="N160" s="160"/>
      <c r="O160" s="160"/>
      <c r="P160" s="160"/>
      <c r="Q160" s="160"/>
      <c r="R160" s="160"/>
      <c r="S160" s="160"/>
      <c r="T160" s="160"/>
      <c r="U160" s="160"/>
      <c r="V160" s="160"/>
      <c r="W160" s="160"/>
      <c r="X160" s="160"/>
      <c r="Y160" s="160"/>
      <c r="Z160" s="160"/>
      <c r="AA160" s="160"/>
      <c r="AB160" s="160"/>
      <c r="AC160" s="160"/>
      <c r="AD160" s="160"/>
      <c r="AE160" s="160"/>
      <c r="AF160" s="160"/>
      <c r="AG160" s="160"/>
      <c r="AH160" s="160"/>
      <c r="AI160" s="160"/>
      <c r="AJ160" s="160"/>
      <c r="AK160" s="160"/>
      <c r="AL160" s="160"/>
      <c r="AM160" s="160"/>
      <c r="AN160" s="160"/>
      <c r="AO160" s="160"/>
      <c r="AP160" s="160"/>
      <c r="AQ160" s="160"/>
      <c r="AR160" s="160"/>
      <c r="AS160" s="160"/>
      <c r="AT160" s="160"/>
    </row>
    <row r="161" spans="2:46" s="159" customFormat="1" x14ac:dyDescent="0.25">
      <c r="B161" s="160"/>
      <c r="C161" s="160"/>
      <c r="D161" s="160"/>
      <c r="E161" s="160"/>
      <c r="F161" s="160"/>
      <c r="G161" s="160"/>
      <c r="H161" s="160"/>
      <c r="I161" s="160"/>
      <c r="J161" s="160"/>
      <c r="K161" s="160"/>
      <c r="L161" s="160"/>
      <c r="M161" s="160"/>
      <c r="N161" s="160"/>
      <c r="O161" s="160"/>
      <c r="P161" s="160"/>
      <c r="Q161" s="160"/>
      <c r="R161" s="160"/>
      <c r="S161" s="160"/>
      <c r="T161" s="160"/>
      <c r="U161" s="160"/>
      <c r="V161" s="160"/>
      <c r="W161" s="160"/>
      <c r="X161" s="160"/>
      <c r="Y161" s="160"/>
      <c r="Z161" s="160"/>
      <c r="AA161" s="160"/>
      <c r="AB161" s="160"/>
      <c r="AC161" s="160"/>
      <c r="AD161" s="160"/>
      <c r="AE161" s="160"/>
      <c r="AF161" s="160"/>
      <c r="AG161" s="160"/>
      <c r="AH161" s="160"/>
      <c r="AI161" s="160"/>
      <c r="AJ161" s="160"/>
      <c r="AK161" s="160"/>
      <c r="AL161" s="160"/>
      <c r="AM161" s="160"/>
      <c r="AN161" s="160"/>
      <c r="AO161" s="160"/>
      <c r="AP161" s="160"/>
      <c r="AQ161" s="160"/>
      <c r="AR161" s="160"/>
      <c r="AS161" s="160"/>
      <c r="AT161" s="160"/>
    </row>
    <row r="162" spans="2:46" s="159" customFormat="1" x14ac:dyDescent="0.25">
      <c r="B162" s="160"/>
      <c r="C162" s="160"/>
      <c r="D162" s="160"/>
      <c r="E162" s="160"/>
      <c r="F162" s="160"/>
      <c r="G162" s="160"/>
      <c r="H162" s="160"/>
      <c r="I162" s="160"/>
      <c r="J162" s="160"/>
      <c r="K162" s="160"/>
      <c r="L162" s="160"/>
      <c r="M162" s="160"/>
      <c r="N162" s="160"/>
      <c r="O162" s="160"/>
      <c r="P162" s="160"/>
      <c r="Q162" s="160"/>
      <c r="R162" s="160"/>
      <c r="S162" s="160"/>
      <c r="T162" s="160"/>
      <c r="U162" s="160"/>
      <c r="V162" s="160"/>
      <c r="W162" s="160"/>
      <c r="X162" s="160"/>
      <c r="Y162" s="160"/>
      <c r="Z162" s="160"/>
      <c r="AA162" s="160"/>
      <c r="AB162" s="160"/>
      <c r="AC162" s="160"/>
      <c r="AD162" s="160"/>
      <c r="AE162" s="160"/>
      <c r="AF162" s="160"/>
      <c r="AG162" s="160"/>
      <c r="AH162" s="160"/>
      <c r="AI162" s="160"/>
      <c r="AJ162" s="160"/>
      <c r="AK162" s="160"/>
      <c r="AL162" s="160"/>
      <c r="AM162" s="160"/>
      <c r="AN162" s="160"/>
      <c r="AO162" s="160"/>
      <c r="AP162" s="160"/>
      <c r="AQ162" s="160"/>
      <c r="AR162" s="160"/>
      <c r="AS162" s="160"/>
      <c r="AT162" s="160"/>
    </row>
    <row r="163" spans="2:46" s="159" customFormat="1" x14ac:dyDescent="0.25">
      <c r="B163" s="160"/>
      <c r="C163" s="160"/>
      <c r="D163" s="160"/>
      <c r="E163" s="160"/>
      <c r="F163" s="160"/>
      <c r="G163" s="160"/>
      <c r="H163" s="160"/>
      <c r="I163" s="160"/>
      <c r="J163" s="160"/>
      <c r="K163" s="160"/>
      <c r="L163" s="160"/>
      <c r="M163" s="160"/>
      <c r="N163" s="160"/>
      <c r="O163" s="160"/>
      <c r="P163" s="160"/>
      <c r="Q163" s="160"/>
      <c r="R163" s="160"/>
      <c r="S163" s="160"/>
      <c r="T163" s="160"/>
      <c r="U163" s="160"/>
      <c r="V163" s="160"/>
      <c r="W163" s="160"/>
      <c r="X163" s="160"/>
      <c r="Y163" s="160"/>
      <c r="Z163" s="160"/>
      <c r="AA163" s="160"/>
      <c r="AB163" s="160"/>
      <c r="AC163" s="160"/>
      <c r="AD163" s="160"/>
      <c r="AE163" s="160"/>
      <c r="AF163" s="160"/>
      <c r="AG163" s="160"/>
      <c r="AH163" s="160"/>
      <c r="AI163" s="160"/>
      <c r="AJ163" s="160"/>
      <c r="AK163" s="160"/>
      <c r="AL163" s="160"/>
      <c r="AM163" s="160"/>
      <c r="AN163" s="160"/>
      <c r="AO163" s="160"/>
      <c r="AP163" s="160"/>
      <c r="AQ163" s="160"/>
      <c r="AR163" s="160"/>
      <c r="AS163" s="160"/>
      <c r="AT163" s="160"/>
    </row>
    <row r="164" spans="2:46" s="159" customFormat="1" x14ac:dyDescent="0.25">
      <c r="B164" s="160"/>
      <c r="C164" s="160"/>
      <c r="D164" s="160"/>
      <c r="E164" s="160"/>
      <c r="F164" s="160"/>
      <c r="G164" s="160"/>
      <c r="H164" s="160"/>
      <c r="I164" s="160"/>
      <c r="J164" s="160"/>
      <c r="K164" s="160"/>
      <c r="L164" s="160"/>
      <c r="M164" s="160"/>
      <c r="N164" s="160"/>
      <c r="O164" s="160"/>
      <c r="P164" s="160"/>
      <c r="Q164" s="160"/>
      <c r="R164" s="160"/>
      <c r="S164" s="160"/>
      <c r="T164" s="160"/>
      <c r="U164" s="160"/>
      <c r="V164" s="160"/>
      <c r="W164" s="160"/>
      <c r="X164" s="160"/>
      <c r="Y164" s="160"/>
      <c r="Z164" s="160"/>
      <c r="AA164" s="160"/>
      <c r="AB164" s="160"/>
      <c r="AC164" s="160"/>
      <c r="AD164" s="160"/>
      <c r="AE164" s="160"/>
      <c r="AF164" s="160"/>
      <c r="AG164" s="160"/>
      <c r="AH164" s="160"/>
      <c r="AI164" s="160"/>
      <c r="AJ164" s="160"/>
      <c r="AK164" s="160"/>
      <c r="AL164" s="160"/>
      <c r="AM164" s="160"/>
      <c r="AN164" s="160"/>
      <c r="AO164" s="160"/>
      <c r="AP164" s="160"/>
      <c r="AQ164" s="160"/>
      <c r="AR164" s="160"/>
      <c r="AS164" s="160"/>
      <c r="AT164" s="160"/>
    </row>
    <row r="165" spans="2:46" s="159" customFormat="1" x14ac:dyDescent="0.25">
      <c r="B165" s="160"/>
      <c r="C165" s="160"/>
      <c r="D165" s="160"/>
      <c r="E165" s="160"/>
      <c r="F165" s="160"/>
      <c r="G165" s="160"/>
      <c r="H165" s="160"/>
      <c r="I165" s="160"/>
      <c r="J165" s="160"/>
      <c r="K165" s="160"/>
      <c r="L165" s="160"/>
      <c r="M165" s="160"/>
      <c r="N165" s="160"/>
      <c r="O165" s="160"/>
      <c r="P165" s="160"/>
      <c r="Q165" s="160"/>
      <c r="R165" s="160"/>
      <c r="S165" s="160"/>
      <c r="T165" s="160"/>
      <c r="U165" s="160"/>
      <c r="V165" s="160"/>
      <c r="W165" s="160"/>
      <c r="X165" s="160"/>
      <c r="Y165" s="160"/>
      <c r="Z165" s="160"/>
      <c r="AA165" s="160"/>
      <c r="AB165" s="160"/>
      <c r="AC165" s="160"/>
      <c r="AD165" s="160"/>
      <c r="AE165" s="160"/>
      <c r="AF165" s="160"/>
      <c r="AG165" s="160"/>
      <c r="AH165" s="160"/>
      <c r="AI165" s="160"/>
      <c r="AJ165" s="160"/>
      <c r="AK165" s="160"/>
      <c r="AL165" s="160"/>
      <c r="AM165" s="160"/>
      <c r="AN165" s="160"/>
      <c r="AO165" s="160"/>
      <c r="AP165" s="160"/>
      <c r="AQ165" s="160"/>
      <c r="AR165" s="160"/>
      <c r="AS165" s="160"/>
      <c r="AT165" s="160"/>
    </row>
    <row r="166" spans="2:46" s="159" customFormat="1" x14ac:dyDescent="0.25">
      <c r="B166" s="160"/>
      <c r="C166" s="160"/>
      <c r="D166" s="160"/>
      <c r="E166" s="160"/>
      <c r="F166" s="160"/>
      <c r="G166" s="160"/>
      <c r="H166" s="160"/>
      <c r="I166" s="160"/>
      <c r="J166" s="160"/>
      <c r="K166" s="160"/>
      <c r="L166" s="160"/>
      <c r="M166" s="160"/>
      <c r="N166" s="160"/>
      <c r="O166" s="160"/>
      <c r="P166" s="160"/>
      <c r="Q166" s="160"/>
      <c r="R166" s="160"/>
      <c r="S166" s="160"/>
      <c r="T166" s="160"/>
      <c r="U166" s="160"/>
      <c r="V166" s="160"/>
      <c r="W166" s="160"/>
      <c r="X166" s="160"/>
      <c r="Y166" s="160"/>
      <c r="Z166" s="160"/>
      <c r="AA166" s="160"/>
      <c r="AB166" s="160"/>
      <c r="AC166" s="160"/>
      <c r="AD166" s="160"/>
      <c r="AE166" s="160"/>
      <c r="AF166" s="160"/>
      <c r="AG166" s="160"/>
      <c r="AH166" s="160"/>
      <c r="AI166" s="160"/>
      <c r="AJ166" s="160"/>
      <c r="AK166" s="160"/>
      <c r="AL166" s="160"/>
      <c r="AM166" s="160"/>
      <c r="AN166" s="160"/>
      <c r="AO166" s="160"/>
      <c r="AP166" s="160"/>
      <c r="AQ166" s="160"/>
      <c r="AR166" s="160"/>
      <c r="AS166" s="160"/>
      <c r="AT166" s="160"/>
    </row>
    <row r="167" spans="2:46" s="159" customFormat="1" x14ac:dyDescent="0.25">
      <c r="B167" s="160"/>
      <c r="C167" s="160"/>
      <c r="D167" s="160"/>
      <c r="E167" s="160"/>
      <c r="F167" s="160"/>
      <c r="G167" s="160"/>
      <c r="H167" s="160"/>
      <c r="I167" s="160"/>
      <c r="J167" s="160"/>
      <c r="K167" s="160"/>
      <c r="L167" s="160"/>
      <c r="M167" s="160"/>
      <c r="N167" s="160"/>
      <c r="O167" s="160"/>
      <c r="P167" s="160"/>
      <c r="Q167" s="160"/>
      <c r="R167" s="160"/>
      <c r="S167" s="160"/>
      <c r="T167" s="160"/>
      <c r="U167" s="160"/>
      <c r="V167" s="160"/>
      <c r="W167" s="160"/>
      <c r="X167" s="160"/>
      <c r="Y167" s="160"/>
      <c r="Z167" s="160"/>
      <c r="AA167" s="160"/>
      <c r="AB167" s="160"/>
      <c r="AC167" s="160"/>
      <c r="AD167" s="160"/>
      <c r="AE167" s="160"/>
      <c r="AF167" s="160"/>
      <c r="AG167" s="160"/>
      <c r="AH167" s="160"/>
      <c r="AI167" s="160"/>
      <c r="AJ167" s="160"/>
      <c r="AK167" s="160"/>
      <c r="AL167" s="160"/>
      <c r="AM167" s="160"/>
      <c r="AN167" s="160"/>
      <c r="AO167" s="160"/>
      <c r="AP167" s="160"/>
      <c r="AQ167" s="160"/>
      <c r="AR167" s="160"/>
      <c r="AS167" s="160"/>
      <c r="AT167" s="160"/>
    </row>
    <row r="168" spans="2:46" s="159" customFormat="1" x14ac:dyDescent="0.25">
      <c r="B168" s="160"/>
      <c r="C168" s="160"/>
      <c r="D168" s="160"/>
      <c r="E168" s="160"/>
      <c r="F168" s="160"/>
      <c r="G168" s="160"/>
      <c r="H168" s="160"/>
      <c r="I168" s="160"/>
      <c r="J168" s="160"/>
      <c r="K168" s="160"/>
      <c r="L168" s="160"/>
      <c r="M168" s="160"/>
      <c r="N168" s="160"/>
      <c r="O168" s="160"/>
      <c r="P168" s="160"/>
      <c r="Q168" s="160"/>
      <c r="R168" s="160"/>
      <c r="S168" s="160"/>
      <c r="T168" s="160"/>
      <c r="U168" s="160"/>
      <c r="V168" s="160"/>
      <c r="W168" s="160"/>
      <c r="X168" s="160"/>
      <c r="Y168" s="160"/>
      <c r="Z168" s="160"/>
      <c r="AA168" s="160"/>
      <c r="AB168" s="160"/>
      <c r="AC168" s="160"/>
      <c r="AD168" s="160"/>
      <c r="AE168" s="160"/>
      <c r="AF168" s="160"/>
      <c r="AG168" s="160"/>
      <c r="AH168" s="160"/>
      <c r="AI168" s="160"/>
      <c r="AJ168" s="160"/>
      <c r="AK168" s="160"/>
      <c r="AL168" s="160"/>
      <c r="AM168" s="160"/>
      <c r="AN168" s="160"/>
      <c r="AO168" s="160"/>
      <c r="AP168" s="160"/>
      <c r="AQ168" s="160"/>
      <c r="AR168" s="160"/>
      <c r="AS168" s="160"/>
      <c r="AT168" s="160"/>
    </row>
    <row r="169" spans="2:46" s="159" customFormat="1" x14ac:dyDescent="0.25">
      <c r="B169" s="160"/>
      <c r="C169" s="160"/>
      <c r="D169" s="160"/>
      <c r="E169" s="160"/>
      <c r="F169" s="160"/>
      <c r="G169" s="160"/>
      <c r="H169" s="160"/>
      <c r="I169" s="160"/>
      <c r="J169" s="160"/>
      <c r="K169" s="160"/>
      <c r="L169" s="160"/>
      <c r="M169" s="160"/>
      <c r="N169" s="160"/>
      <c r="O169" s="160"/>
      <c r="P169" s="160"/>
      <c r="Q169" s="160"/>
      <c r="R169" s="160"/>
      <c r="S169" s="160"/>
      <c r="T169" s="160"/>
      <c r="U169" s="160"/>
      <c r="V169" s="160"/>
      <c r="W169" s="160"/>
      <c r="X169" s="160"/>
      <c r="Y169" s="160"/>
      <c r="Z169" s="160"/>
      <c r="AA169" s="160"/>
      <c r="AB169" s="160"/>
      <c r="AC169" s="160"/>
      <c r="AD169" s="160"/>
      <c r="AE169" s="160"/>
      <c r="AF169" s="160"/>
      <c r="AG169" s="160"/>
      <c r="AH169" s="160"/>
      <c r="AI169" s="160"/>
      <c r="AJ169" s="160"/>
      <c r="AK169" s="160"/>
      <c r="AL169" s="160"/>
      <c r="AM169" s="160"/>
      <c r="AN169" s="160"/>
      <c r="AO169" s="160"/>
      <c r="AP169" s="160"/>
      <c r="AQ169" s="160"/>
      <c r="AR169" s="160"/>
      <c r="AS169" s="160"/>
      <c r="AT169" s="160"/>
    </row>
    <row r="170" spans="2:46" s="159" customFormat="1" x14ac:dyDescent="0.25">
      <c r="B170" s="160"/>
      <c r="C170" s="160"/>
      <c r="D170" s="160"/>
      <c r="E170" s="160"/>
      <c r="F170" s="160"/>
      <c r="G170" s="160"/>
      <c r="H170" s="160"/>
      <c r="I170" s="160"/>
      <c r="J170" s="160"/>
      <c r="K170" s="160"/>
      <c r="L170" s="160"/>
      <c r="M170" s="160"/>
      <c r="N170" s="160"/>
      <c r="O170" s="160"/>
      <c r="P170" s="160"/>
      <c r="Q170" s="160"/>
      <c r="R170" s="160"/>
      <c r="S170" s="160"/>
      <c r="T170" s="160"/>
      <c r="U170" s="160"/>
      <c r="V170" s="160"/>
      <c r="W170" s="160"/>
      <c r="X170" s="160"/>
      <c r="Y170" s="160"/>
      <c r="Z170" s="160"/>
      <c r="AA170" s="160"/>
      <c r="AB170" s="160"/>
      <c r="AC170" s="160"/>
      <c r="AD170" s="160"/>
      <c r="AE170" s="160"/>
      <c r="AF170" s="160"/>
      <c r="AG170" s="160"/>
      <c r="AH170" s="160"/>
      <c r="AI170" s="160"/>
      <c r="AJ170" s="160"/>
      <c r="AK170" s="160"/>
      <c r="AL170" s="160"/>
      <c r="AM170" s="160"/>
      <c r="AN170" s="160"/>
      <c r="AO170" s="160"/>
      <c r="AP170" s="160"/>
      <c r="AQ170" s="160"/>
      <c r="AR170" s="160"/>
      <c r="AS170" s="160"/>
      <c r="AT170" s="160"/>
    </row>
    <row r="171" spans="2:46" s="159" customFormat="1" x14ac:dyDescent="0.25">
      <c r="B171" s="160"/>
      <c r="C171" s="160"/>
      <c r="D171" s="160"/>
      <c r="E171" s="160"/>
      <c r="F171" s="160"/>
      <c r="G171" s="160"/>
      <c r="H171" s="160"/>
      <c r="I171" s="160"/>
      <c r="J171" s="160"/>
      <c r="K171" s="160"/>
      <c r="L171" s="160"/>
      <c r="M171" s="160"/>
      <c r="N171" s="160"/>
      <c r="O171" s="160"/>
      <c r="P171" s="160"/>
      <c r="Q171" s="160"/>
      <c r="R171" s="160"/>
      <c r="S171" s="160"/>
      <c r="T171" s="160"/>
      <c r="U171" s="160"/>
      <c r="V171" s="160"/>
      <c r="W171" s="160"/>
      <c r="X171" s="160"/>
      <c r="Y171" s="160"/>
      <c r="Z171" s="160"/>
      <c r="AA171" s="160"/>
      <c r="AB171" s="160"/>
      <c r="AC171" s="160"/>
      <c r="AD171" s="160"/>
      <c r="AE171" s="160"/>
      <c r="AF171" s="160"/>
      <c r="AG171" s="160"/>
      <c r="AH171" s="160"/>
      <c r="AI171" s="160"/>
      <c r="AJ171" s="160"/>
      <c r="AK171" s="160"/>
      <c r="AL171" s="160"/>
      <c r="AM171" s="160"/>
      <c r="AN171" s="160"/>
      <c r="AO171" s="160"/>
      <c r="AP171" s="160"/>
      <c r="AQ171" s="160"/>
      <c r="AR171" s="160"/>
      <c r="AS171" s="160"/>
      <c r="AT171" s="160"/>
    </row>
    <row r="172" spans="2:46" s="159" customFormat="1" x14ac:dyDescent="0.25">
      <c r="B172" s="160"/>
      <c r="C172" s="160"/>
      <c r="D172" s="160"/>
      <c r="E172" s="160"/>
      <c r="F172" s="160"/>
      <c r="G172" s="160"/>
      <c r="H172" s="160"/>
      <c r="I172" s="160"/>
      <c r="J172" s="160"/>
      <c r="K172" s="160"/>
      <c r="L172" s="160"/>
      <c r="M172" s="160"/>
      <c r="N172" s="160"/>
      <c r="O172" s="160"/>
      <c r="P172" s="160"/>
      <c r="Q172" s="160"/>
      <c r="R172" s="160"/>
      <c r="S172" s="160"/>
      <c r="T172" s="160"/>
      <c r="U172" s="160"/>
      <c r="V172" s="160"/>
      <c r="W172" s="160"/>
      <c r="X172" s="160"/>
      <c r="Y172" s="160"/>
      <c r="Z172" s="160"/>
      <c r="AA172" s="160"/>
      <c r="AB172" s="160"/>
      <c r="AC172" s="160"/>
      <c r="AD172" s="160"/>
      <c r="AE172" s="160"/>
      <c r="AF172" s="160"/>
      <c r="AG172" s="160"/>
      <c r="AH172" s="160"/>
      <c r="AI172" s="160"/>
      <c r="AJ172" s="160"/>
      <c r="AK172" s="160"/>
      <c r="AL172" s="160"/>
      <c r="AM172" s="160"/>
      <c r="AN172" s="160"/>
      <c r="AO172" s="160"/>
      <c r="AP172" s="160"/>
      <c r="AQ172" s="160"/>
      <c r="AR172" s="160"/>
      <c r="AS172" s="160"/>
      <c r="AT172" s="160"/>
    </row>
    <row r="173" spans="2:46" s="159" customFormat="1" x14ac:dyDescent="0.25">
      <c r="B173" s="160"/>
      <c r="C173" s="160"/>
      <c r="D173" s="160"/>
      <c r="E173" s="160"/>
      <c r="F173" s="160"/>
      <c r="G173" s="160"/>
      <c r="H173" s="160"/>
      <c r="I173" s="160"/>
      <c r="J173" s="160"/>
      <c r="K173" s="160"/>
      <c r="L173" s="160"/>
      <c r="M173" s="160"/>
      <c r="N173" s="160"/>
      <c r="O173" s="160"/>
      <c r="P173" s="160"/>
      <c r="Q173" s="160"/>
      <c r="R173" s="160"/>
      <c r="S173" s="160"/>
      <c r="T173" s="160"/>
      <c r="U173" s="160"/>
      <c r="V173" s="160"/>
      <c r="W173" s="160"/>
      <c r="X173" s="160"/>
      <c r="Y173" s="160"/>
      <c r="Z173" s="160"/>
      <c r="AA173" s="160"/>
      <c r="AB173" s="160"/>
      <c r="AC173" s="160"/>
      <c r="AD173" s="160"/>
      <c r="AE173" s="160"/>
      <c r="AF173" s="160"/>
      <c r="AG173" s="160"/>
      <c r="AH173" s="160"/>
      <c r="AI173" s="160"/>
      <c r="AJ173" s="160"/>
      <c r="AK173" s="160"/>
      <c r="AL173" s="160"/>
      <c r="AM173" s="160"/>
      <c r="AN173" s="160"/>
      <c r="AO173" s="160"/>
      <c r="AP173" s="160"/>
      <c r="AQ173" s="160"/>
      <c r="AR173" s="160"/>
      <c r="AS173" s="160"/>
      <c r="AT173" s="160"/>
    </row>
    <row r="174" spans="2:46" s="159" customFormat="1" x14ac:dyDescent="0.25">
      <c r="B174" s="160"/>
      <c r="C174" s="160"/>
      <c r="D174" s="160"/>
      <c r="E174" s="160"/>
      <c r="F174" s="160"/>
      <c r="G174" s="160"/>
      <c r="H174" s="160"/>
      <c r="I174" s="160"/>
      <c r="J174" s="160"/>
      <c r="K174" s="160"/>
      <c r="L174" s="160"/>
      <c r="M174" s="160"/>
      <c r="N174" s="160"/>
      <c r="O174" s="160"/>
      <c r="P174" s="160"/>
      <c r="Q174" s="160"/>
      <c r="R174" s="160"/>
      <c r="S174" s="160"/>
      <c r="T174" s="160"/>
      <c r="U174" s="160"/>
      <c r="V174" s="160"/>
      <c r="W174" s="160"/>
      <c r="X174" s="160"/>
      <c r="Y174" s="160"/>
      <c r="Z174" s="160"/>
      <c r="AA174" s="160"/>
      <c r="AB174" s="160"/>
      <c r="AC174" s="160"/>
      <c r="AD174" s="160"/>
      <c r="AE174" s="160"/>
      <c r="AF174" s="160"/>
      <c r="AG174" s="160"/>
      <c r="AH174" s="160"/>
      <c r="AI174" s="160"/>
      <c r="AJ174" s="160"/>
      <c r="AK174" s="160"/>
      <c r="AL174" s="160"/>
      <c r="AM174" s="160"/>
      <c r="AN174" s="160"/>
      <c r="AO174" s="160"/>
      <c r="AP174" s="160"/>
      <c r="AQ174" s="160"/>
      <c r="AR174" s="160"/>
      <c r="AS174" s="160"/>
      <c r="AT174" s="160"/>
    </row>
    <row r="175" spans="2:46" s="159" customFormat="1" x14ac:dyDescent="0.25">
      <c r="B175" s="160"/>
      <c r="C175" s="160"/>
      <c r="D175" s="160"/>
      <c r="E175" s="160"/>
      <c r="F175" s="160"/>
      <c r="G175" s="160"/>
      <c r="H175" s="160"/>
      <c r="I175" s="160"/>
      <c r="J175" s="160"/>
      <c r="K175" s="160"/>
      <c r="L175" s="160"/>
      <c r="M175" s="160"/>
      <c r="N175" s="160"/>
      <c r="O175" s="160"/>
      <c r="P175" s="160"/>
      <c r="Q175" s="160"/>
      <c r="R175" s="160"/>
      <c r="S175" s="160"/>
      <c r="T175" s="160"/>
      <c r="U175" s="160"/>
      <c r="V175" s="160"/>
      <c r="W175" s="160"/>
      <c r="X175" s="160"/>
      <c r="Y175" s="160"/>
      <c r="Z175" s="160"/>
      <c r="AA175" s="160"/>
      <c r="AB175" s="160"/>
      <c r="AC175" s="160"/>
      <c r="AD175" s="160"/>
      <c r="AE175" s="160"/>
      <c r="AF175" s="160"/>
      <c r="AG175" s="160"/>
      <c r="AH175" s="160"/>
      <c r="AI175" s="160"/>
      <c r="AJ175" s="160"/>
      <c r="AK175" s="160"/>
      <c r="AL175" s="160"/>
      <c r="AM175" s="160"/>
      <c r="AN175" s="160"/>
      <c r="AO175" s="160"/>
      <c r="AP175" s="160"/>
      <c r="AQ175" s="160"/>
      <c r="AR175" s="160"/>
      <c r="AS175" s="160"/>
      <c r="AT175" s="160"/>
    </row>
    <row r="176" spans="2:46" s="159" customFormat="1" x14ac:dyDescent="0.25">
      <c r="B176" s="160"/>
      <c r="C176" s="160"/>
      <c r="D176" s="160"/>
      <c r="E176" s="160"/>
      <c r="F176" s="160"/>
      <c r="G176" s="160"/>
      <c r="H176" s="160"/>
      <c r="I176" s="160"/>
      <c r="J176" s="160"/>
      <c r="K176" s="160"/>
      <c r="L176" s="160"/>
      <c r="M176" s="160"/>
      <c r="N176" s="160"/>
      <c r="O176" s="160"/>
      <c r="P176" s="160"/>
      <c r="Q176" s="160"/>
      <c r="R176" s="160"/>
      <c r="S176" s="160"/>
      <c r="T176" s="160"/>
      <c r="U176" s="160"/>
      <c r="V176" s="160"/>
      <c r="W176" s="160"/>
      <c r="X176" s="160"/>
      <c r="Y176" s="160"/>
      <c r="Z176" s="160"/>
      <c r="AA176" s="160"/>
      <c r="AB176" s="160"/>
      <c r="AC176" s="160"/>
      <c r="AD176" s="160"/>
      <c r="AE176" s="160"/>
      <c r="AF176" s="160"/>
      <c r="AG176" s="160"/>
      <c r="AH176" s="160"/>
      <c r="AI176" s="160"/>
      <c r="AJ176" s="160"/>
      <c r="AK176" s="160"/>
      <c r="AL176" s="160"/>
      <c r="AM176" s="160"/>
      <c r="AN176" s="160"/>
      <c r="AO176" s="160"/>
      <c r="AP176" s="160"/>
      <c r="AQ176" s="160"/>
      <c r="AR176" s="160"/>
      <c r="AS176" s="160"/>
      <c r="AT176" s="160"/>
    </row>
    <row r="177" spans="2:46" s="159" customFormat="1" x14ac:dyDescent="0.25">
      <c r="B177" s="160"/>
      <c r="C177" s="160"/>
      <c r="D177" s="160"/>
      <c r="E177" s="160"/>
      <c r="F177" s="160"/>
      <c r="G177" s="160"/>
      <c r="H177" s="160"/>
      <c r="I177" s="160"/>
      <c r="J177" s="160"/>
      <c r="K177" s="160"/>
      <c r="L177" s="160"/>
      <c r="M177" s="160"/>
      <c r="N177" s="160"/>
      <c r="O177" s="160"/>
      <c r="P177" s="160"/>
      <c r="Q177" s="160"/>
      <c r="R177" s="160"/>
      <c r="S177" s="160"/>
      <c r="T177" s="160"/>
      <c r="U177" s="160"/>
      <c r="V177" s="160"/>
      <c r="W177" s="160"/>
      <c r="X177" s="160"/>
      <c r="Y177" s="160"/>
      <c r="Z177" s="160"/>
      <c r="AA177" s="160"/>
      <c r="AB177" s="160"/>
      <c r="AC177" s="160"/>
      <c r="AD177" s="160"/>
      <c r="AE177" s="160"/>
      <c r="AF177" s="160"/>
      <c r="AG177" s="160"/>
      <c r="AH177" s="160"/>
      <c r="AI177" s="160"/>
      <c r="AJ177" s="160"/>
      <c r="AK177" s="160"/>
      <c r="AL177" s="160"/>
      <c r="AM177" s="160"/>
      <c r="AN177" s="160"/>
      <c r="AO177" s="160"/>
      <c r="AP177" s="160"/>
      <c r="AQ177" s="160"/>
      <c r="AR177" s="160"/>
      <c r="AS177" s="160"/>
      <c r="AT177" s="160"/>
    </row>
    <row r="178" spans="2:46" s="159" customFormat="1" x14ac:dyDescent="0.25">
      <c r="B178" s="160"/>
      <c r="C178" s="160"/>
      <c r="D178" s="160"/>
      <c r="E178" s="160"/>
      <c r="F178" s="160"/>
      <c r="G178" s="160"/>
      <c r="H178" s="160"/>
      <c r="I178" s="160"/>
      <c r="J178" s="160"/>
      <c r="K178" s="160"/>
      <c r="L178" s="160"/>
      <c r="M178" s="160"/>
      <c r="N178" s="160"/>
      <c r="O178" s="160"/>
      <c r="P178" s="160"/>
      <c r="Q178" s="160"/>
      <c r="R178" s="160"/>
      <c r="S178" s="160"/>
      <c r="T178" s="160"/>
      <c r="U178" s="160"/>
      <c r="V178" s="160"/>
      <c r="W178" s="160"/>
      <c r="X178" s="160"/>
      <c r="Y178" s="160"/>
      <c r="Z178" s="160"/>
      <c r="AA178" s="160"/>
      <c r="AB178" s="160"/>
      <c r="AC178" s="160"/>
      <c r="AD178" s="160"/>
      <c r="AE178" s="160"/>
      <c r="AF178" s="160"/>
      <c r="AG178" s="160"/>
      <c r="AH178" s="160"/>
      <c r="AI178" s="160"/>
      <c r="AJ178" s="160"/>
      <c r="AK178" s="160"/>
      <c r="AL178" s="160"/>
      <c r="AM178" s="160"/>
      <c r="AN178" s="160"/>
      <c r="AO178" s="160"/>
      <c r="AP178" s="160"/>
      <c r="AQ178" s="160"/>
      <c r="AR178" s="160"/>
      <c r="AS178" s="160"/>
      <c r="AT178" s="160"/>
    </row>
    <row r="179" spans="2:46" s="159" customFormat="1" x14ac:dyDescent="0.25">
      <c r="B179" s="160"/>
      <c r="C179" s="160"/>
      <c r="D179" s="160"/>
      <c r="E179" s="160"/>
      <c r="F179" s="160"/>
      <c r="G179" s="160"/>
      <c r="H179" s="160"/>
      <c r="I179" s="160"/>
      <c r="J179" s="160"/>
      <c r="K179" s="160"/>
      <c r="L179" s="160"/>
      <c r="M179" s="160"/>
      <c r="N179" s="160"/>
      <c r="O179" s="160"/>
      <c r="P179" s="160"/>
      <c r="Q179" s="160"/>
      <c r="R179" s="160"/>
      <c r="S179" s="160"/>
      <c r="T179" s="160"/>
      <c r="U179" s="160"/>
      <c r="V179" s="160"/>
      <c r="W179" s="160"/>
      <c r="X179" s="160"/>
      <c r="Y179" s="160"/>
      <c r="Z179" s="160"/>
      <c r="AA179" s="160"/>
      <c r="AB179" s="160"/>
      <c r="AC179" s="160"/>
      <c r="AD179" s="160"/>
      <c r="AE179" s="160"/>
      <c r="AF179" s="160"/>
      <c r="AG179" s="160"/>
      <c r="AH179" s="160"/>
      <c r="AI179" s="160"/>
      <c r="AJ179" s="160"/>
      <c r="AK179" s="160"/>
      <c r="AL179" s="160"/>
      <c r="AM179" s="160"/>
      <c r="AN179" s="160"/>
      <c r="AO179" s="160"/>
      <c r="AP179" s="160"/>
      <c r="AQ179" s="160"/>
      <c r="AR179" s="160"/>
      <c r="AS179" s="160"/>
      <c r="AT179" s="160"/>
    </row>
    <row r="180" spans="2:46" s="159" customFormat="1" x14ac:dyDescent="0.25">
      <c r="B180" s="160"/>
      <c r="C180" s="160"/>
      <c r="D180" s="160"/>
      <c r="E180" s="160"/>
      <c r="F180" s="160"/>
      <c r="G180" s="160"/>
      <c r="H180" s="160"/>
      <c r="I180" s="160"/>
      <c r="J180" s="160"/>
      <c r="K180" s="160"/>
      <c r="L180" s="160"/>
      <c r="M180" s="160"/>
      <c r="N180" s="160"/>
      <c r="O180" s="160"/>
      <c r="P180" s="160"/>
      <c r="Q180" s="160"/>
      <c r="R180" s="160"/>
      <c r="S180" s="160"/>
      <c r="T180" s="160"/>
      <c r="U180" s="160"/>
      <c r="V180" s="160"/>
      <c r="W180" s="160"/>
      <c r="X180" s="160"/>
      <c r="Y180" s="160"/>
      <c r="Z180" s="160"/>
      <c r="AA180" s="160"/>
      <c r="AB180" s="160"/>
      <c r="AC180" s="160"/>
      <c r="AD180" s="160"/>
      <c r="AE180" s="160"/>
      <c r="AF180" s="160"/>
      <c r="AG180" s="160"/>
      <c r="AH180" s="160"/>
      <c r="AI180" s="160"/>
      <c r="AJ180" s="160"/>
      <c r="AK180" s="160"/>
      <c r="AL180" s="160"/>
      <c r="AM180" s="160"/>
      <c r="AN180" s="160"/>
      <c r="AO180" s="160"/>
      <c r="AP180" s="160"/>
      <c r="AQ180" s="160"/>
      <c r="AR180" s="160"/>
      <c r="AS180" s="160"/>
      <c r="AT180" s="160"/>
    </row>
    <row r="181" spans="2:46" s="159" customFormat="1" x14ac:dyDescent="0.25">
      <c r="B181" s="160"/>
      <c r="C181" s="160"/>
      <c r="D181" s="160"/>
      <c r="E181" s="160"/>
      <c r="F181" s="160"/>
      <c r="G181" s="160"/>
      <c r="H181" s="160"/>
      <c r="I181" s="160"/>
      <c r="J181" s="160"/>
      <c r="K181" s="160"/>
      <c r="L181" s="160"/>
      <c r="M181" s="160"/>
      <c r="N181" s="160"/>
      <c r="O181" s="160"/>
      <c r="P181" s="160"/>
      <c r="Q181" s="160"/>
      <c r="R181" s="160"/>
      <c r="S181" s="160"/>
      <c r="T181" s="160"/>
      <c r="U181" s="160"/>
      <c r="V181" s="160"/>
      <c r="W181" s="160"/>
      <c r="X181" s="160"/>
      <c r="Y181" s="160"/>
      <c r="Z181" s="160"/>
      <c r="AA181" s="160"/>
      <c r="AB181" s="160"/>
      <c r="AC181" s="160"/>
      <c r="AD181" s="160"/>
      <c r="AE181" s="160"/>
      <c r="AF181" s="160"/>
      <c r="AG181" s="160"/>
      <c r="AH181" s="160"/>
      <c r="AI181" s="160"/>
      <c r="AJ181" s="160"/>
      <c r="AK181" s="160"/>
      <c r="AL181" s="160"/>
      <c r="AM181" s="160"/>
      <c r="AN181" s="160"/>
      <c r="AO181" s="160"/>
      <c r="AP181" s="160"/>
      <c r="AQ181" s="160"/>
      <c r="AR181" s="160"/>
      <c r="AS181" s="160"/>
      <c r="AT181" s="160"/>
    </row>
    <row r="182" spans="2:46" s="159" customFormat="1" x14ac:dyDescent="0.25">
      <c r="B182" s="160"/>
      <c r="C182" s="160"/>
      <c r="D182" s="160"/>
      <c r="E182" s="160"/>
      <c r="F182" s="160"/>
      <c r="G182" s="160"/>
      <c r="H182" s="160"/>
      <c r="I182" s="160"/>
      <c r="J182" s="160"/>
      <c r="K182" s="160"/>
      <c r="L182" s="160"/>
      <c r="M182" s="160"/>
      <c r="N182" s="160"/>
      <c r="O182" s="160"/>
      <c r="P182" s="160"/>
      <c r="Q182" s="160"/>
      <c r="R182" s="160"/>
      <c r="S182" s="160"/>
      <c r="T182" s="160"/>
      <c r="U182" s="160"/>
      <c r="V182" s="160"/>
      <c r="W182" s="160"/>
      <c r="X182" s="160"/>
      <c r="Y182" s="160"/>
      <c r="Z182" s="160"/>
      <c r="AA182" s="160"/>
      <c r="AB182" s="160"/>
      <c r="AC182" s="160"/>
      <c r="AD182" s="160"/>
      <c r="AE182" s="160"/>
      <c r="AF182" s="160"/>
      <c r="AG182" s="160"/>
      <c r="AH182" s="160"/>
      <c r="AI182" s="160"/>
      <c r="AJ182" s="160"/>
      <c r="AK182" s="160"/>
      <c r="AL182" s="160"/>
      <c r="AM182" s="160"/>
      <c r="AN182" s="160"/>
      <c r="AO182" s="160"/>
      <c r="AP182" s="160"/>
      <c r="AQ182" s="160"/>
      <c r="AR182" s="160"/>
      <c r="AS182" s="160"/>
      <c r="AT182" s="160"/>
    </row>
    <row r="183" spans="2:46" s="159" customFormat="1" x14ac:dyDescent="0.25">
      <c r="B183" s="160"/>
      <c r="C183" s="160"/>
      <c r="D183" s="160"/>
      <c r="E183" s="160"/>
      <c r="F183" s="160"/>
      <c r="G183" s="160"/>
      <c r="H183" s="160"/>
      <c r="I183" s="160"/>
      <c r="J183" s="160"/>
      <c r="K183" s="160"/>
      <c r="L183" s="160"/>
      <c r="M183" s="160"/>
      <c r="N183" s="160"/>
      <c r="O183" s="160"/>
      <c r="P183" s="160"/>
      <c r="Q183" s="160"/>
      <c r="R183" s="160"/>
      <c r="S183" s="160"/>
      <c r="T183" s="160"/>
      <c r="U183" s="160"/>
      <c r="V183" s="160"/>
      <c r="W183" s="160"/>
      <c r="X183" s="160"/>
      <c r="Y183" s="160"/>
      <c r="Z183" s="160"/>
      <c r="AA183" s="160"/>
      <c r="AB183" s="160"/>
      <c r="AC183" s="160"/>
      <c r="AD183" s="160"/>
      <c r="AE183" s="160"/>
      <c r="AF183" s="160"/>
      <c r="AG183" s="160"/>
      <c r="AH183" s="160"/>
      <c r="AI183" s="160"/>
      <c r="AJ183" s="160"/>
      <c r="AK183" s="160"/>
      <c r="AL183" s="160"/>
      <c r="AM183" s="160"/>
      <c r="AN183" s="160"/>
      <c r="AO183" s="160"/>
      <c r="AP183" s="160"/>
      <c r="AQ183" s="160"/>
      <c r="AR183" s="160"/>
      <c r="AS183" s="160"/>
      <c r="AT183" s="160"/>
    </row>
    <row r="184" spans="2:46" s="159" customFormat="1" x14ac:dyDescent="0.25">
      <c r="B184" s="160"/>
      <c r="C184" s="160"/>
      <c r="D184" s="160"/>
      <c r="E184" s="160"/>
      <c r="F184" s="160"/>
      <c r="G184" s="160"/>
      <c r="H184" s="160"/>
      <c r="I184" s="160"/>
      <c r="J184" s="160"/>
      <c r="K184" s="160"/>
      <c r="L184" s="160"/>
      <c r="M184" s="160"/>
      <c r="N184" s="160"/>
      <c r="O184" s="160"/>
      <c r="P184" s="160"/>
      <c r="Q184" s="160"/>
      <c r="R184" s="160"/>
      <c r="S184" s="160"/>
      <c r="T184" s="160"/>
      <c r="U184" s="160"/>
      <c r="V184" s="160"/>
      <c r="W184" s="160"/>
      <c r="X184" s="160"/>
      <c r="Y184" s="160"/>
      <c r="Z184" s="160"/>
      <c r="AA184" s="160"/>
      <c r="AB184" s="160"/>
      <c r="AC184" s="160"/>
      <c r="AD184" s="160"/>
      <c r="AE184" s="160"/>
      <c r="AF184" s="160"/>
      <c r="AG184" s="160"/>
      <c r="AH184" s="160"/>
      <c r="AI184" s="160"/>
      <c r="AJ184" s="160"/>
      <c r="AK184" s="160"/>
      <c r="AL184" s="160"/>
      <c r="AM184" s="160"/>
      <c r="AN184" s="160"/>
      <c r="AO184" s="160"/>
      <c r="AP184" s="160"/>
      <c r="AQ184" s="160"/>
      <c r="AR184" s="160"/>
      <c r="AS184" s="160"/>
      <c r="AT184" s="160"/>
    </row>
    <row r="185" spans="2:46" s="159" customFormat="1" x14ac:dyDescent="0.25">
      <c r="B185" s="160"/>
      <c r="C185" s="160"/>
      <c r="D185" s="160"/>
      <c r="E185" s="160"/>
      <c r="F185" s="160"/>
      <c r="G185" s="160"/>
      <c r="H185" s="160"/>
      <c r="I185" s="160"/>
      <c r="J185" s="160"/>
      <c r="K185" s="160"/>
      <c r="L185" s="160"/>
      <c r="M185" s="160"/>
      <c r="N185" s="160"/>
      <c r="O185" s="160"/>
      <c r="P185" s="160"/>
      <c r="Q185" s="160"/>
      <c r="R185" s="160"/>
      <c r="S185" s="160"/>
      <c r="T185" s="160"/>
      <c r="U185" s="160"/>
      <c r="V185" s="160"/>
      <c r="W185" s="160"/>
      <c r="X185" s="160"/>
      <c r="Y185" s="160"/>
      <c r="Z185" s="160"/>
      <c r="AA185" s="160"/>
      <c r="AB185" s="160"/>
      <c r="AC185" s="160"/>
      <c r="AD185" s="160"/>
      <c r="AE185" s="160"/>
      <c r="AF185" s="160"/>
      <c r="AG185" s="160"/>
      <c r="AH185" s="160"/>
      <c r="AI185" s="160"/>
      <c r="AJ185" s="160"/>
      <c r="AK185" s="160"/>
      <c r="AL185" s="160"/>
      <c r="AM185" s="160"/>
      <c r="AN185" s="160"/>
      <c r="AO185" s="160"/>
      <c r="AP185" s="160"/>
      <c r="AQ185" s="160"/>
      <c r="AR185" s="160"/>
      <c r="AS185" s="160"/>
      <c r="AT185" s="160"/>
    </row>
    <row r="186" spans="2:46" s="159" customFormat="1" x14ac:dyDescent="0.25">
      <c r="B186" s="160"/>
      <c r="C186" s="160"/>
      <c r="D186" s="160"/>
      <c r="E186" s="160"/>
      <c r="F186" s="160"/>
      <c r="G186" s="160"/>
      <c r="H186" s="160"/>
      <c r="I186" s="160"/>
      <c r="J186" s="160"/>
      <c r="K186" s="160"/>
      <c r="L186" s="160"/>
      <c r="M186" s="160"/>
      <c r="N186" s="160"/>
      <c r="O186" s="160"/>
      <c r="P186" s="160"/>
      <c r="Q186" s="160"/>
      <c r="R186" s="160"/>
      <c r="S186" s="160"/>
      <c r="T186" s="160"/>
      <c r="U186" s="160"/>
      <c r="V186" s="160"/>
      <c r="W186" s="160"/>
      <c r="X186" s="160"/>
      <c r="Y186" s="160"/>
      <c r="Z186" s="160"/>
      <c r="AA186" s="160"/>
      <c r="AB186" s="160"/>
      <c r="AC186" s="160"/>
      <c r="AD186" s="160"/>
      <c r="AE186" s="160"/>
      <c r="AF186" s="160"/>
      <c r="AG186" s="160"/>
      <c r="AH186" s="160"/>
      <c r="AI186" s="160"/>
      <c r="AJ186" s="160"/>
      <c r="AK186" s="160"/>
      <c r="AL186" s="160"/>
      <c r="AM186" s="160"/>
      <c r="AN186" s="160"/>
      <c r="AO186" s="160"/>
      <c r="AP186" s="160"/>
      <c r="AQ186" s="160"/>
      <c r="AR186" s="160"/>
      <c r="AS186" s="160"/>
      <c r="AT186" s="160"/>
    </row>
    <row r="187" spans="2:46" s="159" customFormat="1" x14ac:dyDescent="0.25">
      <c r="B187" s="160"/>
      <c r="C187" s="160"/>
      <c r="D187" s="160"/>
      <c r="E187" s="160"/>
      <c r="F187" s="160"/>
      <c r="G187" s="160"/>
      <c r="H187" s="160"/>
      <c r="I187" s="160"/>
      <c r="J187" s="160"/>
      <c r="K187" s="160"/>
      <c r="L187" s="160"/>
      <c r="M187" s="160"/>
      <c r="N187" s="160"/>
      <c r="O187" s="160"/>
      <c r="P187" s="160"/>
      <c r="Q187" s="160"/>
      <c r="R187" s="160"/>
      <c r="S187" s="160"/>
      <c r="T187" s="160"/>
      <c r="U187" s="160"/>
      <c r="V187" s="160"/>
      <c r="W187" s="160"/>
      <c r="X187" s="160"/>
      <c r="Y187" s="160"/>
      <c r="Z187" s="160"/>
      <c r="AA187" s="160"/>
      <c r="AB187" s="160"/>
      <c r="AC187" s="160"/>
      <c r="AD187" s="160"/>
      <c r="AE187" s="160"/>
      <c r="AF187" s="160"/>
      <c r="AG187" s="160"/>
      <c r="AH187" s="160"/>
      <c r="AI187" s="160"/>
      <c r="AJ187" s="160"/>
      <c r="AK187" s="160"/>
      <c r="AL187" s="160"/>
      <c r="AM187" s="160"/>
      <c r="AN187" s="160"/>
      <c r="AO187" s="160"/>
      <c r="AP187" s="160"/>
      <c r="AQ187" s="160"/>
      <c r="AR187" s="160"/>
      <c r="AS187" s="160"/>
      <c r="AT187" s="160"/>
    </row>
    <row r="188" spans="2:46" s="159" customFormat="1" x14ac:dyDescent="0.25">
      <c r="B188" s="160"/>
      <c r="C188" s="160"/>
      <c r="D188" s="160"/>
      <c r="E188" s="160"/>
      <c r="F188" s="160"/>
      <c r="G188" s="160"/>
      <c r="H188" s="160"/>
      <c r="I188" s="160"/>
      <c r="J188" s="160"/>
      <c r="K188" s="160"/>
      <c r="L188" s="160"/>
      <c r="M188" s="160"/>
      <c r="N188" s="160"/>
      <c r="O188" s="160"/>
      <c r="P188" s="160"/>
      <c r="Q188" s="160"/>
      <c r="R188" s="160"/>
      <c r="S188" s="160"/>
      <c r="T188" s="160"/>
      <c r="U188" s="160"/>
      <c r="V188" s="160"/>
      <c r="W188" s="160"/>
      <c r="X188" s="160"/>
      <c r="Y188" s="160"/>
      <c r="Z188" s="160"/>
      <c r="AA188" s="160"/>
      <c r="AB188" s="160"/>
      <c r="AC188" s="160"/>
      <c r="AD188" s="160"/>
      <c r="AE188" s="160"/>
      <c r="AF188" s="160"/>
      <c r="AG188" s="160"/>
      <c r="AH188" s="160"/>
      <c r="AI188" s="160"/>
      <c r="AJ188" s="160"/>
      <c r="AK188" s="160"/>
      <c r="AL188" s="160"/>
      <c r="AM188" s="160"/>
      <c r="AN188" s="160"/>
      <c r="AO188" s="160"/>
      <c r="AP188" s="160"/>
      <c r="AQ188" s="160"/>
      <c r="AR188" s="160"/>
      <c r="AS188" s="160"/>
      <c r="AT188" s="160"/>
    </row>
    <row r="189" spans="2:46" s="159" customFormat="1" x14ac:dyDescent="0.25">
      <c r="B189" s="160"/>
      <c r="C189" s="160"/>
      <c r="D189" s="160"/>
      <c r="E189" s="160"/>
      <c r="F189" s="160"/>
      <c r="G189" s="160"/>
      <c r="H189" s="160"/>
      <c r="I189" s="160"/>
      <c r="J189" s="160"/>
      <c r="K189" s="160"/>
      <c r="L189" s="160"/>
      <c r="M189" s="160"/>
      <c r="N189" s="160"/>
      <c r="O189" s="160"/>
      <c r="P189" s="160"/>
      <c r="Q189" s="160"/>
      <c r="R189" s="160"/>
      <c r="S189" s="160"/>
      <c r="T189" s="160"/>
      <c r="U189" s="160"/>
      <c r="V189" s="160"/>
      <c r="W189" s="160"/>
      <c r="X189" s="160"/>
      <c r="Y189" s="160"/>
      <c r="Z189" s="160"/>
      <c r="AA189" s="160"/>
      <c r="AB189" s="160"/>
      <c r="AC189" s="160"/>
      <c r="AD189" s="160"/>
      <c r="AE189" s="160"/>
      <c r="AF189" s="160"/>
      <c r="AG189" s="160"/>
      <c r="AH189" s="160"/>
      <c r="AI189" s="160"/>
      <c r="AJ189" s="160"/>
      <c r="AK189" s="160"/>
      <c r="AL189" s="160"/>
      <c r="AM189" s="160"/>
      <c r="AN189" s="160"/>
      <c r="AO189" s="160"/>
      <c r="AP189" s="160"/>
      <c r="AQ189" s="160"/>
      <c r="AR189" s="160"/>
      <c r="AS189" s="160"/>
      <c r="AT189" s="160"/>
    </row>
    <row r="190" spans="2:46" s="159" customFormat="1" x14ac:dyDescent="0.25">
      <c r="B190" s="160"/>
      <c r="C190" s="160"/>
      <c r="D190" s="160"/>
      <c r="E190" s="160"/>
      <c r="F190" s="160"/>
      <c r="G190" s="160"/>
      <c r="H190" s="160"/>
      <c r="I190" s="160"/>
      <c r="J190" s="160"/>
      <c r="K190" s="160"/>
      <c r="L190" s="160"/>
      <c r="M190" s="160"/>
      <c r="N190" s="160"/>
      <c r="O190" s="160"/>
      <c r="P190" s="160"/>
      <c r="Q190" s="160"/>
      <c r="R190" s="160"/>
      <c r="S190" s="160"/>
      <c r="T190" s="160"/>
      <c r="U190" s="160"/>
      <c r="V190" s="160"/>
      <c r="W190" s="160"/>
      <c r="X190" s="160"/>
      <c r="Y190" s="160"/>
      <c r="Z190" s="160"/>
      <c r="AA190" s="160"/>
      <c r="AB190" s="160"/>
      <c r="AC190" s="160"/>
      <c r="AD190" s="160"/>
      <c r="AE190" s="160"/>
      <c r="AF190" s="160"/>
      <c r="AG190" s="160"/>
      <c r="AH190" s="160"/>
      <c r="AI190" s="160"/>
      <c r="AJ190" s="160"/>
      <c r="AK190" s="160"/>
      <c r="AL190" s="160"/>
      <c r="AM190" s="160"/>
      <c r="AN190" s="160"/>
      <c r="AO190" s="160"/>
      <c r="AP190" s="160"/>
      <c r="AQ190" s="160"/>
      <c r="AR190" s="160"/>
      <c r="AS190" s="160"/>
      <c r="AT190" s="160"/>
    </row>
    <row r="191" spans="2:46" s="159" customFormat="1" x14ac:dyDescent="0.25">
      <c r="B191" s="160"/>
      <c r="C191" s="160"/>
      <c r="D191" s="160"/>
      <c r="E191" s="160"/>
      <c r="F191" s="160"/>
      <c r="G191" s="160"/>
      <c r="H191" s="160"/>
      <c r="I191" s="160"/>
      <c r="J191" s="160"/>
      <c r="K191" s="160"/>
      <c r="L191" s="160"/>
      <c r="M191" s="160"/>
      <c r="N191" s="160"/>
      <c r="O191" s="160"/>
      <c r="P191" s="160"/>
      <c r="Q191" s="160"/>
      <c r="R191" s="160"/>
      <c r="S191" s="160"/>
      <c r="T191" s="160"/>
      <c r="U191" s="160"/>
      <c r="V191" s="160"/>
      <c r="W191" s="160"/>
      <c r="X191" s="160"/>
      <c r="Y191" s="160"/>
      <c r="Z191" s="160"/>
      <c r="AA191" s="160"/>
      <c r="AB191" s="160"/>
      <c r="AC191" s="160"/>
      <c r="AD191" s="160"/>
      <c r="AE191" s="160"/>
      <c r="AF191" s="160"/>
      <c r="AG191" s="160"/>
      <c r="AH191" s="160"/>
      <c r="AI191" s="160"/>
      <c r="AJ191" s="160"/>
      <c r="AK191" s="160"/>
      <c r="AL191" s="160"/>
      <c r="AM191" s="160"/>
      <c r="AN191" s="160"/>
      <c r="AO191" s="160"/>
      <c r="AP191" s="160"/>
      <c r="AQ191" s="160"/>
      <c r="AR191" s="160"/>
      <c r="AS191" s="160"/>
      <c r="AT191" s="160"/>
    </row>
    <row r="192" spans="2:46" s="159" customFormat="1" x14ac:dyDescent="0.25">
      <c r="B192" s="160"/>
      <c r="C192" s="160"/>
      <c r="D192" s="160"/>
      <c r="E192" s="160"/>
      <c r="F192" s="160"/>
      <c r="G192" s="160"/>
      <c r="H192" s="160"/>
      <c r="I192" s="160"/>
      <c r="J192" s="160"/>
      <c r="K192" s="160"/>
      <c r="L192" s="160"/>
      <c r="M192" s="160"/>
      <c r="N192" s="160"/>
      <c r="O192" s="160"/>
      <c r="P192" s="160"/>
      <c r="Q192" s="160"/>
      <c r="R192" s="160"/>
      <c r="S192" s="160"/>
      <c r="T192" s="160"/>
      <c r="U192" s="160"/>
      <c r="V192" s="160"/>
      <c r="W192" s="160"/>
      <c r="X192" s="160"/>
      <c r="Y192" s="160"/>
      <c r="Z192" s="160"/>
      <c r="AA192" s="160"/>
      <c r="AB192" s="160"/>
      <c r="AC192" s="160"/>
      <c r="AD192" s="160"/>
      <c r="AE192" s="160"/>
      <c r="AF192" s="160"/>
      <c r="AG192" s="160"/>
      <c r="AH192" s="160"/>
      <c r="AI192" s="160"/>
      <c r="AJ192" s="160"/>
      <c r="AK192" s="160"/>
      <c r="AL192" s="160"/>
      <c r="AM192" s="160"/>
      <c r="AN192" s="160"/>
      <c r="AO192" s="160"/>
      <c r="AP192" s="160"/>
      <c r="AQ192" s="160"/>
      <c r="AR192" s="160"/>
      <c r="AS192" s="160"/>
      <c r="AT192" s="160"/>
    </row>
    <row r="193" spans="2:46" s="159" customFormat="1" x14ac:dyDescent="0.25">
      <c r="B193" s="160"/>
      <c r="C193" s="160"/>
      <c r="D193" s="160"/>
      <c r="E193" s="160"/>
      <c r="F193" s="160"/>
      <c r="G193" s="160"/>
      <c r="H193" s="160"/>
      <c r="I193" s="160"/>
      <c r="J193" s="160"/>
      <c r="K193" s="160"/>
      <c r="L193" s="160"/>
      <c r="M193" s="160"/>
      <c r="N193" s="160"/>
      <c r="O193" s="160"/>
      <c r="P193" s="160"/>
      <c r="Q193" s="160"/>
      <c r="R193" s="160"/>
      <c r="S193" s="160"/>
      <c r="T193" s="160"/>
      <c r="U193" s="160"/>
      <c r="V193" s="160"/>
      <c r="W193" s="160"/>
      <c r="X193" s="160"/>
      <c r="Y193" s="160"/>
      <c r="Z193" s="160"/>
      <c r="AA193" s="160"/>
      <c r="AB193" s="160"/>
      <c r="AC193" s="160"/>
      <c r="AD193" s="160"/>
      <c r="AE193" s="160"/>
      <c r="AF193" s="160"/>
      <c r="AG193" s="160"/>
      <c r="AH193" s="160"/>
      <c r="AI193" s="160"/>
      <c r="AJ193" s="160"/>
      <c r="AK193" s="160"/>
      <c r="AL193" s="160"/>
      <c r="AM193" s="160"/>
      <c r="AN193" s="160"/>
      <c r="AO193" s="160"/>
      <c r="AP193" s="160"/>
      <c r="AQ193" s="160"/>
      <c r="AR193" s="160"/>
      <c r="AS193" s="160"/>
      <c r="AT193" s="160"/>
    </row>
    <row r="194" spans="2:46" s="159" customFormat="1" x14ac:dyDescent="0.25">
      <c r="B194" s="160"/>
      <c r="C194" s="160"/>
      <c r="D194" s="160"/>
      <c r="E194" s="160"/>
      <c r="F194" s="160"/>
      <c r="G194" s="160"/>
      <c r="H194" s="160"/>
      <c r="I194" s="160"/>
      <c r="J194" s="160"/>
      <c r="K194" s="160"/>
      <c r="L194" s="160"/>
      <c r="M194" s="160"/>
      <c r="N194" s="160"/>
      <c r="O194" s="160"/>
      <c r="P194" s="160"/>
      <c r="Q194" s="160"/>
      <c r="R194" s="160"/>
      <c r="S194" s="160"/>
      <c r="T194" s="160"/>
      <c r="U194" s="160"/>
      <c r="V194" s="160"/>
      <c r="W194" s="160"/>
      <c r="X194" s="160"/>
      <c r="Y194" s="160"/>
      <c r="Z194" s="160"/>
      <c r="AA194" s="160"/>
      <c r="AB194" s="160"/>
      <c r="AC194" s="160"/>
      <c r="AD194" s="160"/>
      <c r="AE194" s="160"/>
      <c r="AF194" s="160"/>
      <c r="AG194" s="160"/>
      <c r="AH194" s="160"/>
      <c r="AI194" s="160"/>
      <c r="AJ194" s="160"/>
      <c r="AK194" s="160"/>
      <c r="AL194" s="160"/>
      <c r="AM194" s="160"/>
      <c r="AN194" s="160"/>
      <c r="AO194" s="160"/>
      <c r="AP194" s="160"/>
      <c r="AQ194" s="160"/>
      <c r="AR194" s="160"/>
      <c r="AS194" s="160"/>
      <c r="AT194" s="160"/>
    </row>
    <row r="195" spans="2:46" s="159" customFormat="1" x14ac:dyDescent="0.25">
      <c r="B195" s="160"/>
      <c r="C195" s="160"/>
      <c r="D195" s="160"/>
      <c r="E195" s="160"/>
      <c r="F195" s="160"/>
      <c r="G195" s="160"/>
      <c r="H195" s="160"/>
      <c r="I195" s="160"/>
      <c r="J195" s="160"/>
      <c r="K195" s="160"/>
      <c r="L195" s="160"/>
      <c r="M195" s="160"/>
      <c r="N195" s="160"/>
      <c r="O195" s="160"/>
      <c r="P195" s="160"/>
      <c r="Q195" s="160"/>
      <c r="R195" s="160"/>
      <c r="S195" s="160"/>
      <c r="T195" s="160"/>
      <c r="U195" s="160"/>
      <c r="V195" s="160"/>
      <c r="W195" s="160"/>
      <c r="X195" s="160"/>
      <c r="Y195" s="160"/>
      <c r="Z195" s="160"/>
      <c r="AA195" s="160"/>
      <c r="AB195" s="160"/>
      <c r="AC195" s="160"/>
      <c r="AD195" s="160"/>
      <c r="AE195" s="160"/>
      <c r="AF195" s="160"/>
      <c r="AG195" s="160"/>
      <c r="AH195" s="160"/>
      <c r="AI195" s="160"/>
      <c r="AJ195" s="160"/>
      <c r="AK195" s="160"/>
      <c r="AL195" s="160"/>
      <c r="AM195" s="160"/>
      <c r="AN195" s="160"/>
      <c r="AO195" s="160"/>
      <c r="AP195" s="160"/>
      <c r="AQ195" s="160"/>
      <c r="AR195" s="160"/>
      <c r="AS195" s="160"/>
      <c r="AT195" s="160"/>
    </row>
    <row r="196" spans="2:46" s="159" customFormat="1" x14ac:dyDescent="0.25">
      <c r="B196" s="160"/>
      <c r="C196" s="160"/>
      <c r="D196" s="160"/>
      <c r="E196" s="160"/>
      <c r="F196" s="160"/>
      <c r="G196" s="160"/>
      <c r="H196" s="160"/>
      <c r="I196" s="160"/>
      <c r="J196" s="160"/>
      <c r="K196" s="160"/>
      <c r="L196" s="160"/>
      <c r="M196" s="160"/>
      <c r="N196" s="160"/>
      <c r="O196" s="160"/>
      <c r="P196" s="160"/>
      <c r="Q196" s="160"/>
      <c r="R196" s="160"/>
      <c r="S196" s="160"/>
      <c r="T196" s="160"/>
      <c r="U196" s="160"/>
      <c r="V196" s="160"/>
      <c r="W196" s="160"/>
      <c r="X196" s="160"/>
      <c r="Y196" s="160"/>
      <c r="Z196" s="160"/>
      <c r="AA196" s="160"/>
      <c r="AB196" s="160"/>
      <c r="AC196" s="160"/>
      <c r="AD196" s="160"/>
      <c r="AE196" s="160"/>
      <c r="AF196" s="160"/>
      <c r="AG196" s="160"/>
      <c r="AH196" s="160"/>
      <c r="AI196" s="160"/>
      <c r="AJ196" s="160"/>
      <c r="AK196" s="160"/>
      <c r="AL196" s="160"/>
      <c r="AM196" s="160"/>
      <c r="AN196" s="160"/>
      <c r="AO196" s="160"/>
      <c r="AP196" s="160"/>
      <c r="AQ196" s="160"/>
      <c r="AR196" s="160"/>
      <c r="AS196" s="160"/>
      <c r="AT196" s="160"/>
    </row>
    <row r="197" spans="2:46" s="159" customFormat="1" x14ac:dyDescent="0.25">
      <c r="B197" s="160"/>
      <c r="C197" s="160"/>
      <c r="D197" s="160"/>
      <c r="E197" s="160"/>
      <c r="F197" s="160"/>
      <c r="G197" s="160"/>
      <c r="H197" s="160"/>
      <c r="I197" s="160"/>
      <c r="J197" s="160"/>
      <c r="K197" s="160"/>
      <c r="L197" s="160"/>
      <c r="M197" s="160"/>
      <c r="N197" s="160"/>
      <c r="O197" s="160"/>
      <c r="P197" s="160"/>
      <c r="Q197" s="160"/>
      <c r="R197" s="160"/>
      <c r="S197" s="160"/>
      <c r="T197" s="160"/>
      <c r="U197" s="160"/>
      <c r="V197" s="160"/>
      <c r="W197" s="160"/>
      <c r="X197" s="160"/>
      <c r="Y197" s="160"/>
      <c r="Z197" s="160"/>
      <c r="AA197" s="160"/>
      <c r="AB197" s="160"/>
      <c r="AC197" s="160"/>
      <c r="AD197" s="160"/>
      <c r="AE197" s="160"/>
      <c r="AF197" s="160"/>
      <c r="AG197" s="160"/>
      <c r="AH197" s="160"/>
      <c r="AI197" s="160"/>
      <c r="AJ197" s="160"/>
      <c r="AK197" s="160"/>
      <c r="AL197" s="160"/>
      <c r="AM197" s="160"/>
      <c r="AN197" s="160"/>
      <c r="AO197" s="160"/>
      <c r="AP197" s="160"/>
      <c r="AQ197" s="160"/>
      <c r="AR197" s="160"/>
      <c r="AS197" s="160"/>
      <c r="AT197" s="160"/>
    </row>
    <row r="198" spans="2:46" s="159" customFormat="1" x14ac:dyDescent="0.25">
      <c r="B198" s="160"/>
      <c r="C198" s="160"/>
      <c r="D198" s="160"/>
      <c r="E198" s="160"/>
      <c r="F198" s="160"/>
      <c r="G198" s="160"/>
      <c r="H198" s="160"/>
      <c r="I198" s="160"/>
      <c r="J198" s="160"/>
      <c r="K198" s="160"/>
      <c r="L198" s="160"/>
      <c r="M198" s="160"/>
      <c r="N198" s="160"/>
      <c r="O198" s="160"/>
      <c r="P198" s="160"/>
      <c r="Q198" s="160"/>
      <c r="R198" s="160"/>
      <c r="S198" s="160"/>
      <c r="T198" s="160"/>
      <c r="U198" s="160"/>
      <c r="V198" s="160"/>
      <c r="W198" s="160"/>
      <c r="X198" s="160"/>
      <c r="Y198" s="160"/>
      <c r="Z198" s="160"/>
      <c r="AA198" s="160"/>
      <c r="AB198" s="160"/>
      <c r="AC198" s="160"/>
      <c r="AD198" s="160"/>
      <c r="AE198" s="160"/>
      <c r="AF198" s="160"/>
      <c r="AG198" s="160"/>
      <c r="AH198" s="160"/>
      <c r="AI198" s="160"/>
      <c r="AJ198" s="160"/>
      <c r="AK198" s="160"/>
      <c r="AL198" s="160"/>
      <c r="AM198" s="160"/>
      <c r="AN198" s="160"/>
      <c r="AO198" s="160"/>
      <c r="AP198" s="160"/>
      <c r="AQ198" s="160"/>
      <c r="AR198" s="160"/>
      <c r="AS198" s="160"/>
      <c r="AT198" s="160"/>
    </row>
    <row r="199" spans="2:46" s="159" customFormat="1" x14ac:dyDescent="0.25">
      <c r="B199" s="160"/>
      <c r="C199" s="160"/>
      <c r="D199" s="160"/>
      <c r="E199" s="160"/>
      <c r="F199" s="160"/>
      <c r="G199" s="160"/>
      <c r="H199" s="160"/>
      <c r="I199" s="160"/>
      <c r="J199" s="160"/>
      <c r="K199" s="160"/>
      <c r="L199" s="160"/>
      <c r="M199" s="160"/>
      <c r="N199" s="160"/>
      <c r="O199" s="160"/>
      <c r="P199" s="160"/>
      <c r="Q199" s="160"/>
      <c r="R199" s="160"/>
      <c r="S199" s="160"/>
      <c r="T199" s="160"/>
      <c r="U199" s="160"/>
      <c r="V199" s="160"/>
      <c r="W199" s="160"/>
      <c r="X199" s="160"/>
      <c r="Y199" s="160"/>
      <c r="Z199" s="160"/>
      <c r="AA199" s="160"/>
      <c r="AB199" s="160"/>
      <c r="AC199" s="160"/>
      <c r="AD199" s="160"/>
      <c r="AE199" s="160"/>
      <c r="AF199" s="160"/>
      <c r="AG199" s="160"/>
      <c r="AH199" s="160"/>
      <c r="AI199" s="160"/>
      <c r="AJ199" s="160"/>
      <c r="AK199" s="160"/>
      <c r="AL199" s="160"/>
      <c r="AM199" s="160"/>
      <c r="AN199" s="160"/>
      <c r="AO199" s="160"/>
      <c r="AP199" s="160"/>
      <c r="AQ199" s="160"/>
      <c r="AR199" s="160"/>
      <c r="AS199" s="160"/>
      <c r="AT199" s="160"/>
    </row>
    <row r="200" spans="2:46" s="159" customFormat="1" x14ac:dyDescent="0.25">
      <c r="B200" s="160"/>
      <c r="C200" s="160"/>
      <c r="D200" s="160"/>
      <c r="E200" s="160"/>
      <c r="F200" s="160"/>
      <c r="G200" s="160"/>
      <c r="H200" s="160"/>
      <c r="I200" s="160"/>
      <c r="J200" s="160"/>
      <c r="K200" s="160"/>
      <c r="L200" s="160"/>
      <c r="M200" s="160"/>
      <c r="N200" s="160"/>
      <c r="O200" s="160"/>
      <c r="P200" s="160"/>
      <c r="Q200" s="160"/>
      <c r="R200" s="160"/>
      <c r="S200" s="160"/>
      <c r="T200" s="160"/>
      <c r="U200" s="160"/>
      <c r="V200" s="160"/>
      <c r="W200" s="160"/>
      <c r="X200" s="160"/>
      <c r="Y200" s="160"/>
      <c r="Z200" s="160"/>
      <c r="AA200" s="160"/>
      <c r="AB200" s="160"/>
      <c r="AC200" s="160"/>
      <c r="AD200" s="160"/>
      <c r="AE200" s="160"/>
      <c r="AF200" s="160"/>
      <c r="AG200" s="160"/>
      <c r="AH200" s="160"/>
      <c r="AI200" s="160"/>
      <c r="AJ200" s="160"/>
      <c r="AK200" s="160"/>
      <c r="AL200" s="160"/>
      <c r="AM200" s="160"/>
      <c r="AN200" s="160"/>
      <c r="AO200" s="160"/>
      <c r="AP200" s="160"/>
      <c r="AQ200" s="160"/>
      <c r="AR200" s="160"/>
      <c r="AS200" s="160"/>
      <c r="AT200" s="160"/>
    </row>
    <row r="201" spans="2:46" s="159" customFormat="1" x14ac:dyDescent="0.25">
      <c r="B201" s="160"/>
      <c r="C201" s="160"/>
      <c r="D201" s="160"/>
      <c r="E201" s="160"/>
      <c r="F201" s="160"/>
      <c r="G201" s="160"/>
      <c r="H201" s="160"/>
      <c r="I201" s="160"/>
      <c r="J201" s="160"/>
      <c r="K201" s="160"/>
      <c r="L201" s="160"/>
      <c r="M201" s="160"/>
      <c r="N201" s="160"/>
      <c r="O201" s="160"/>
      <c r="P201" s="160"/>
      <c r="Q201" s="160"/>
      <c r="R201" s="160"/>
      <c r="S201" s="160"/>
      <c r="T201" s="160"/>
      <c r="U201" s="160"/>
      <c r="V201" s="160"/>
      <c r="W201" s="160"/>
      <c r="X201" s="160"/>
      <c r="Y201" s="160"/>
      <c r="Z201" s="160"/>
      <c r="AA201" s="160"/>
      <c r="AB201" s="160"/>
      <c r="AC201" s="160"/>
      <c r="AD201" s="160"/>
      <c r="AE201" s="160"/>
      <c r="AF201" s="160"/>
      <c r="AG201" s="160"/>
      <c r="AH201" s="160"/>
      <c r="AI201" s="160"/>
      <c r="AJ201" s="160"/>
      <c r="AK201" s="160"/>
      <c r="AL201" s="160"/>
      <c r="AM201" s="160"/>
      <c r="AN201" s="160"/>
      <c r="AO201" s="160"/>
      <c r="AP201" s="160"/>
      <c r="AQ201" s="160"/>
      <c r="AR201" s="160"/>
      <c r="AS201" s="160"/>
      <c r="AT201" s="160"/>
    </row>
    <row r="202" spans="2:46" s="159" customFormat="1" x14ac:dyDescent="0.25">
      <c r="B202" s="160"/>
      <c r="C202" s="160"/>
      <c r="D202" s="160"/>
      <c r="E202" s="160"/>
      <c r="F202" s="160"/>
      <c r="G202" s="160"/>
      <c r="H202" s="160"/>
      <c r="I202" s="160"/>
      <c r="J202" s="160"/>
      <c r="K202" s="160"/>
      <c r="L202" s="160"/>
      <c r="M202" s="160"/>
      <c r="N202" s="160"/>
      <c r="O202" s="160"/>
      <c r="P202" s="160"/>
      <c r="Q202" s="160"/>
      <c r="R202" s="160"/>
      <c r="S202" s="160"/>
      <c r="T202" s="160"/>
      <c r="U202" s="160"/>
      <c r="V202" s="160"/>
      <c r="W202" s="160"/>
      <c r="X202" s="160"/>
      <c r="Y202" s="160"/>
      <c r="Z202" s="160"/>
      <c r="AA202" s="160"/>
      <c r="AB202" s="160"/>
      <c r="AC202" s="160"/>
      <c r="AD202" s="160"/>
      <c r="AE202" s="160"/>
      <c r="AF202" s="160"/>
      <c r="AG202" s="160"/>
      <c r="AH202" s="160"/>
      <c r="AI202" s="160"/>
      <c r="AJ202" s="160"/>
      <c r="AK202" s="160"/>
      <c r="AL202" s="160"/>
      <c r="AM202" s="160"/>
      <c r="AN202" s="160"/>
      <c r="AO202" s="160"/>
      <c r="AP202" s="160"/>
      <c r="AQ202" s="160"/>
      <c r="AR202" s="160"/>
      <c r="AS202" s="160"/>
      <c r="AT202" s="160"/>
    </row>
    <row r="203" spans="2:46" s="159" customFormat="1" x14ac:dyDescent="0.25">
      <c r="B203" s="160"/>
      <c r="C203" s="160"/>
      <c r="D203" s="160"/>
      <c r="E203" s="160"/>
      <c r="F203" s="160"/>
      <c r="G203" s="160"/>
      <c r="H203" s="160"/>
      <c r="I203" s="160"/>
      <c r="J203" s="160"/>
      <c r="K203" s="160"/>
      <c r="L203" s="160"/>
      <c r="M203" s="160"/>
      <c r="N203" s="160"/>
      <c r="O203" s="160"/>
      <c r="P203" s="160"/>
      <c r="Q203" s="160"/>
      <c r="R203" s="160"/>
      <c r="S203" s="160"/>
      <c r="T203" s="160"/>
      <c r="U203" s="160"/>
      <c r="V203" s="160"/>
      <c r="W203" s="160"/>
      <c r="X203" s="160"/>
      <c r="Y203" s="160"/>
      <c r="Z203" s="160"/>
      <c r="AA203" s="160"/>
      <c r="AB203" s="160"/>
      <c r="AC203" s="160"/>
      <c r="AD203" s="160"/>
      <c r="AE203" s="160"/>
      <c r="AF203" s="160"/>
      <c r="AG203" s="160"/>
      <c r="AH203" s="160"/>
      <c r="AI203" s="160"/>
      <c r="AJ203" s="160"/>
      <c r="AK203" s="160"/>
      <c r="AL203" s="160"/>
      <c r="AM203" s="160"/>
      <c r="AN203" s="160"/>
      <c r="AO203" s="160"/>
      <c r="AP203" s="160"/>
      <c r="AQ203" s="160"/>
      <c r="AR203" s="160"/>
      <c r="AS203" s="160"/>
      <c r="AT203" s="160"/>
    </row>
    <row r="204" spans="2:46" s="159" customFormat="1" x14ac:dyDescent="0.25">
      <c r="B204" s="160"/>
      <c r="C204" s="160"/>
      <c r="D204" s="160"/>
      <c r="E204" s="160"/>
      <c r="F204" s="160"/>
      <c r="G204" s="160"/>
      <c r="H204" s="160"/>
      <c r="I204" s="160"/>
      <c r="J204" s="160"/>
      <c r="K204" s="160"/>
      <c r="L204" s="160"/>
      <c r="M204" s="160"/>
      <c r="N204" s="160"/>
      <c r="O204" s="160"/>
      <c r="P204" s="160"/>
      <c r="Q204" s="160"/>
      <c r="R204" s="160"/>
      <c r="S204" s="160"/>
      <c r="T204" s="160"/>
      <c r="U204" s="160"/>
      <c r="V204" s="160"/>
      <c r="W204" s="160"/>
      <c r="X204" s="160"/>
      <c r="Y204" s="160"/>
      <c r="Z204" s="160"/>
      <c r="AA204" s="160"/>
      <c r="AB204" s="160"/>
      <c r="AC204" s="160"/>
      <c r="AD204" s="160"/>
      <c r="AE204" s="160"/>
      <c r="AF204" s="160"/>
      <c r="AG204" s="160"/>
      <c r="AH204" s="160"/>
      <c r="AI204" s="160"/>
      <c r="AJ204" s="160"/>
      <c r="AK204" s="160"/>
      <c r="AL204" s="160"/>
      <c r="AM204" s="160"/>
      <c r="AN204" s="160"/>
      <c r="AO204" s="160"/>
      <c r="AP204" s="160"/>
      <c r="AQ204" s="160"/>
      <c r="AR204" s="160"/>
      <c r="AS204" s="160"/>
      <c r="AT204" s="160"/>
    </row>
    <row r="205" spans="2:46" s="159" customFormat="1" x14ac:dyDescent="0.25">
      <c r="B205" s="160"/>
      <c r="C205" s="160"/>
      <c r="D205" s="160"/>
      <c r="E205" s="160"/>
      <c r="F205" s="160"/>
      <c r="G205" s="160"/>
      <c r="H205" s="160"/>
      <c r="I205" s="160"/>
      <c r="J205" s="160"/>
      <c r="K205" s="160"/>
      <c r="L205" s="160"/>
      <c r="M205" s="160"/>
      <c r="N205" s="160"/>
      <c r="O205" s="160"/>
      <c r="P205" s="160"/>
      <c r="Q205" s="160"/>
      <c r="R205" s="160"/>
      <c r="S205" s="160"/>
      <c r="T205" s="160"/>
      <c r="U205" s="160"/>
      <c r="V205" s="160"/>
      <c r="W205" s="160"/>
      <c r="X205" s="160"/>
      <c r="Y205" s="160"/>
      <c r="Z205" s="160"/>
      <c r="AA205" s="160"/>
      <c r="AB205" s="160"/>
      <c r="AC205" s="160"/>
      <c r="AD205" s="160"/>
      <c r="AE205" s="160"/>
      <c r="AF205" s="160"/>
      <c r="AG205" s="160"/>
      <c r="AH205" s="160"/>
      <c r="AI205" s="160"/>
      <c r="AJ205" s="160"/>
      <c r="AK205" s="160"/>
      <c r="AL205" s="160"/>
      <c r="AM205" s="160"/>
      <c r="AN205" s="160"/>
      <c r="AO205" s="160"/>
      <c r="AP205" s="160"/>
      <c r="AQ205" s="160"/>
      <c r="AR205" s="160"/>
      <c r="AS205" s="160"/>
      <c r="AT205" s="160"/>
    </row>
    <row r="206" spans="2:46" s="159" customFormat="1" x14ac:dyDescent="0.25">
      <c r="B206" s="160"/>
      <c r="C206" s="160"/>
      <c r="D206" s="160"/>
      <c r="E206" s="160"/>
      <c r="F206" s="160"/>
      <c r="G206" s="160"/>
      <c r="H206" s="160"/>
      <c r="I206" s="160"/>
      <c r="J206" s="160"/>
      <c r="K206" s="160"/>
      <c r="L206" s="160"/>
      <c r="M206" s="160"/>
      <c r="N206" s="160"/>
      <c r="O206" s="160"/>
      <c r="P206" s="160"/>
      <c r="Q206" s="160"/>
      <c r="R206" s="160"/>
      <c r="S206" s="160"/>
      <c r="T206" s="160"/>
      <c r="U206" s="160"/>
      <c r="V206" s="160"/>
      <c r="W206" s="160"/>
      <c r="X206" s="160"/>
      <c r="Y206" s="160"/>
      <c r="Z206" s="160"/>
      <c r="AA206" s="160"/>
      <c r="AB206" s="160"/>
      <c r="AC206" s="160"/>
      <c r="AD206" s="160"/>
      <c r="AE206" s="160"/>
      <c r="AF206" s="160"/>
      <c r="AG206" s="160"/>
      <c r="AH206" s="160"/>
      <c r="AI206" s="160"/>
      <c r="AJ206" s="160"/>
      <c r="AK206" s="160"/>
      <c r="AL206" s="160"/>
      <c r="AM206" s="160"/>
      <c r="AN206" s="160"/>
      <c r="AO206" s="160"/>
      <c r="AP206" s="160"/>
      <c r="AQ206" s="160"/>
      <c r="AR206" s="160"/>
      <c r="AS206" s="160"/>
      <c r="AT206" s="160"/>
    </row>
    <row r="207" spans="2:46" s="159" customFormat="1" x14ac:dyDescent="0.25">
      <c r="B207" s="160"/>
      <c r="C207" s="160"/>
      <c r="D207" s="160"/>
      <c r="E207" s="160"/>
      <c r="F207" s="160"/>
      <c r="G207" s="160"/>
      <c r="H207" s="160"/>
      <c r="I207" s="160"/>
      <c r="J207" s="160"/>
      <c r="K207" s="160"/>
      <c r="L207" s="160"/>
      <c r="M207" s="160"/>
      <c r="N207" s="160"/>
      <c r="O207" s="160"/>
      <c r="P207" s="160"/>
      <c r="Q207" s="160"/>
      <c r="R207" s="160"/>
      <c r="S207" s="160"/>
      <c r="T207" s="160"/>
      <c r="U207" s="160"/>
      <c r="V207" s="160"/>
      <c r="W207" s="160"/>
      <c r="X207" s="160"/>
      <c r="Y207" s="160"/>
      <c r="Z207" s="160"/>
      <c r="AA207" s="160"/>
      <c r="AB207" s="160"/>
      <c r="AC207" s="160"/>
      <c r="AD207" s="160"/>
      <c r="AE207" s="160"/>
      <c r="AF207" s="160"/>
      <c r="AG207" s="160"/>
      <c r="AH207" s="160"/>
      <c r="AI207" s="160"/>
      <c r="AJ207" s="160"/>
      <c r="AK207" s="160"/>
      <c r="AL207" s="160"/>
      <c r="AM207" s="160"/>
      <c r="AN207" s="160"/>
      <c r="AO207" s="160"/>
      <c r="AP207" s="160"/>
      <c r="AQ207" s="160"/>
      <c r="AR207" s="160"/>
      <c r="AS207" s="160"/>
      <c r="AT207" s="160"/>
    </row>
    <row r="208" spans="2:46" s="159" customFormat="1" x14ac:dyDescent="0.25">
      <c r="B208" s="160"/>
      <c r="C208" s="160"/>
      <c r="D208" s="160"/>
      <c r="E208" s="160"/>
      <c r="F208" s="160"/>
      <c r="G208" s="160"/>
      <c r="H208" s="160"/>
      <c r="I208" s="160"/>
      <c r="J208" s="160"/>
      <c r="K208" s="160"/>
      <c r="L208" s="160"/>
      <c r="M208" s="160"/>
      <c r="N208" s="160"/>
      <c r="O208" s="160"/>
      <c r="P208" s="160"/>
      <c r="Q208" s="160"/>
      <c r="R208" s="160"/>
      <c r="S208" s="160"/>
      <c r="T208" s="160"/>
      <c r="U208" s="160"/>
      <c r="V208" s="160"/>
      <c r="W208" s="160"/>
      <c r="X208" s="160"/>
      <c r="Y208" s="160"/>
      <c r="Z208" s="160"/>
      <c r="AA208" s="160"/>
      <c r="AB208" s="160"/>
      <c r="AC208" s="160"/>
      <c r="AD208" s="160"/>
      <c r="AE208" s="160"/>
      <c r="AF208" s="160"/>
      <c r="AG208" s="160"/>
      <c r="AH208" s="160"/>
      <c r="AI208" s="160"/>
      <c r="AJ208" s="160"/>
      <c r="AK208" s="160"/>
      <c r="AL208" s="160"/>
      <c r="AM208" s="160"/>
      <c r="AN208" s="160"/>
      <c r="AO208" s="160"/>
      <c r="AP208" s="160"/>
      <c r="AQ208" s="160"/>
      <c r="AR208" s="160"/>
      <c r="AS208" s="160"/>
      <c r="AT208" s="160"/>
    </row>
    <row r="209" spans="2:46" s="159" customFormat="1" x14ac:dyDescent="0.25">
      <c r="B209" s="160"/>
      <c r="C209" s="160"/>
      <c r="D209" s="160"/>
      <c r="E209" s="160"/>
      <c r="F209" s="160"/>
      <c r="G209" s="160"/>
      <c r="H209" s="160"/>
      <c r="I209" s="160"/>
      <c r="J209" s="160"/>
      <c r="K209" s="160"/>
      <c r="L209" s="160"/>
      <c r="M209" s="160"/>
      <c r="N209" s="160"/>
      <c r="O209" s="160"/>
      <c r="P209" s="160"/>
      <c r="Q209" s="160"/>
      <c r="R209" s="160"/>
      <c r="S209" s="160"/>
      <c r="T209" s="160"/>
      <c r="U209" s="160"/>
      <c r="V209" s="160"/>
      <c r="W209" s="160"/>
      <c r="X209" s="160"/>
      <c r="Y209" s="160"/>
      <c r="Z209" s="160"/>
      <c r="AA209" s="160"/>
      <c r="AB209" s="160"/>
      <c r="AC209" s="160"/>
      <c r="AD209" s="160"/>
      <c r="AE209" s="160"/>
      <c r="AF209" s="160"/>
      <c r="AG209" s="160"/>
      <c r="AH209" s="160"/>
      <c r="AI209" s="160"/>
      <c r="AJ209" s="160"/>
      <c r="AK209" s="160"/>
      <c r="AL209" s="160"/>
      <c r="AM209" s="160"/>
      <c r="AN209" s="160"/>
      <c r="AO209" s="160"/>
      <c r="AP209" s="160"/>
      <c r="AQ209" s="160"/>
      <c r="AR209" s="160"/>
      <c r="AS209" s="160"/>
      <c r="AT209" s="160"/>
    </row>
    <row r="210" spans="2:46" s="159" customFormat="1" x14ac:dyDescent="0.25">
      <c r="B210" s="160"/>
      <c r="C210" s="160"/>
      <c r="D210" s="160"/>
      <c r="E210" s="160"/>
      <c r="F210" s="160"/>
      <c r="G210" s="160"/>
      <c r="H210" s="160"/>
      <c r="I210" s="160"/>
      <c r="J210" s="160"/>
      <c r="K210" s="160"/>
      <c r="L210" s="160"/>
      <c r="M210" s="160"/>
      <c r="N210" s="160"/>
      <c r="O210" s="160"/>
      <c r="P210" s="160"/>
      <c r="Q210" s="160"/>
      <c r="R210" s="160"/>
      <c r="S210" s="160"/>
      <c r="T210" s="160"/>
      <c r="U210" s="160"/>
      <c r="V210" s="160"/>
      <c r="W210" s="160"/>
      <c r="X210" s="160"/>
      <c r="Y210" s="160"/>
      <c r="Z210" s="160"/>
      <c r="AA210" s="160"/>
      <c r="AB210" s="160"/>
      <c r="AC210" s="160"/>
      <c r="AD210" s="160"/>
      <c r="AE210" s="160"/>
      <c r="AF210" s="160"/>
      <c r="AG210" s="160"/>
      <c r="AH210" s="160"/>
      <c r="AI210" s="160"/>
      <c r="AJ210" s="160"/>
      <c r="AK210" s="160"/>
      <c r="AL210" s="160"/>
      <c r="AM210" s="160"/>
      <c r="AN210" s="160"/>
      <c r="AO210" s="160"/>
      <c r="AP210" s="160"/>
      <c r="AQ210" s="160"/>
      <c r="AR210" s="160"/>
      <c r="AS210" s="160"/>
      <c r="AT210" s="160"/>
    </row>
    <row r="211" spans="2:46" s="159" customFormat="1" x14ac:dyDescent="0.25">
      <c r="B211" s="160"/>
      <c r="C211" s="160"/>
      <c r="D211" s="160"/>
      <c r="E211" s="160"/>
      <c r="F211" s="160"/>
      <c r="G211" s="160"/>
      <c r="H211" s="160"/>
      <c r="I211" s="160"/>
      <c r="J211" s="160"/>
      <c r="K211" s="160"/>
      <c r="L211" s="160"/>
      <c r="M211" s="160"/>
      <c r="N211" s="160"/>
      <c r="O211" s="160"/>
      <c r="P211" s="160"/>
      <c r="Q211" s="160"/>
      <c r="R211" s="160"/>
      <c r="S211" s="160"/>
      <c r="T211" s="160"/>
      <c r="U211" s="160"/>
      <c r="V211" s="160"/>
      <c r="W211" s="160"/>
      <c r="X211" s="160"/>
      <c r="Y211" s="160"/>
      <c r="Z211" s="160"/>
      <c r="AA211" s="160"/>
      <c r="AB211" s="160"/>
      <c r="AC211" s="160"/>
      <c r="AD211" s="160"/>
      <c r="AE211" s="160"/>
      <c r="AF211" s="160"/>
      <c r="AG211" s="160"/>
      <c r="AH211" s="160"/>
      <c r="AI211" s="160"/>
      <c r="AJ211" s="160"/>
      <c r="AK211" s="160"/>
      <c r="AL211" s="160"/>
      <c r="AM211" s="160"/>
      <c r="AN211" s="160"/>
      <c r="AO211" s="160"/>
      <c r="AP211" s="160"/>
      <c r="AQ211" s="160"/>
      <c r="AR211" s="160"/>
      <c r="AS211" s="160"/>
      <c r="AT211" s="160"/>
    </row>
    <row r="212" spans="2:46" s="159" customFormat="1" x14ac:dyDescent="0.25">
      <c r="B212" s="160"/>
      <c r="C212" s="160"/>
      <c r="D212" s="160"/>
      <c r="E212" s="160"/>
      <c r="F212" s="160"/>
      <c r="G212" s="160"/>
      <c r="H212" s="160"/>
      <c r="I212" s="160"/>
      <c r="J212" s="160"/>
      <c r="K212" s="160"/>
      <c r="L212" s="160"/>
      <c r="M212" s="160"/>
      <c r="N212" s="160"/>
      <c r="O212" s="160"/>
      <c r="P212" s="160"/>
      <c r="Q212" s="160"/>
      <c r="R212" s="160"/>
      <c r="S212" s="160"/>
      <c r="T212" s="160"/>
      <c r="U212" s="160"/>
      <c r="V212" s="160"/>
      <c r="W212" s="160"/>
      <c r="X212" s="160"/>
      <c r="Y212" s="160"/>
      <c r="Z212" s="160"/>
      <c r="AA212" s="160"/>
      <c r="AB212" s="160"/>
      <c r="AC212" s="160"/>
      <c r="AD212" s="160"/>
      <c r="AE212" s="160"/>
      <c r="AF212" s="160"/>
      <c r="AG212" s="160"/>
      <c r="AH212" s="160"/>
      <c r="AI212" s="160"/>
      <c r="AJ212" s="160"/>
      <c r="AK212" s="160"/>
      <c r="AL212" s="160"/>
      <c r="AM212" s="160"/>
      <c r="AN212" s="160"/>
      <c r="AO212" s="160"/>
      <c r="AP212" s="160"/>
      <c r="AQ212" s="160"/>
      <c r="AR212" s="160"/>
      <c r="AS212" s="160"/>
      <c r="AT212" s="160"/>
    </row>
    <row r="213" spans="2:46" s="159" customFormat="1" x14ac:dyDescent="0.25">
      <c r="B213" s="160"/>
      <c r="C213" s="160"/>
      <c r="D213" s="160"/>
      <c r="E213" s="160"/>
      <c r="F213" s="160"/>
      <c r="G213" s="160"/>
      <c r="H213" s="160"/>
      <c r="I213" s="160"/>
      <c r="J213" s="160"/>
      <c r="K213" s="160"/>
      <c r="L213" s="160"/>
      <c r="M213" s="160"/>
      <c r="N213" s="160"/>
      <c r="O213" s="160"/>
      <c r="P213" s="160"/>
      <c r="Q213" s="160"/>
      <c r="R213" s="160"/>
      <c r="S213" s="160"/>
      <c r="T213" s="160"/>
      <c r="U213" s="160"/>
      <c r="V213" s="160"/>
      <c r="W213" s="160"/>
      <c r="X213" s="160"/>
      <c r="Y213" s="160"/>
      <c r="Z213" s="160"/>
      <c r="AA213" s="160"/>
      <c r="AB213" s="160"/>
      <c r="AC213" s="160"/>
      <c r="AD213" s="160"/>
      <c r="AE213" s="160"/>
      <c r="AF213" s="160"/>
      <c r="AG213" s="160"/>
      <c r="AH213" s="160"/>
      <c r="AI213" s="160"/>
      <c r="AJ213" s="160"/>
      <c r="AK213" s="160"/>
      <c r="AL213" s="160"/>
      <c r="AM213" s="160"/>
      <c r="AN213" s="160"/>
      <c r="AO213" s="160"/>
      <c r="AP213" s="160"/>
      <c r="AQ213" s="160"/>
      <c r="AR213" s="160"/>
      <c r="AS213" s="160"/>
      <c r="AT213" s="160"/>
    </row>
    <row r="214" spans="2:46" s="159" customFormat="1" x14ac:dyDescent="0.25">
      <c r="B214" s="160"/>
      <c r="C214" s="160"/>
      <c r="D214" s="160"/>
      <c r="E214" s="160"/>
      <c r="F214" s="160"/>
      <c r="G214" s="160"/>
      <c r="H214" s="160"/>
      <c r="I214" s="160"/>
      <c r="J214" s="160"/>
      <c r="K214" s="160"/>
      <c r="L214" s="160"/>
      <c r="M214" s="160"/>
      <c r="N214" s="160"/>
      <c r="O214" s="160"/>
      <c r="P214" s="160"/>
      <c r="Q214" s="160"/>
      <c r="R214" s="160"/>
      <c r="S214" s="160"/>
      <c r="T214" s="160"/>
      <c r="U214" s="160"/>
      <c r="V214" s="160"/>
      <c r="W214" s="160"/>
      <c r="X214" s="160"/>
      <c r="Y214" s="160"/>
      <c r="Z214" s="160"/>
      <c r="AA214" s="160"/>
      <c r="AB214" s="160"/>
      <c r="AC214" s="160"/>
      <c r="AD214" s="160"/>
      <c r="AE214" s="160"/>
      <c r="AF214" s="160"/>
      <c r="AG214" s="160"/>
      <c r="AH214" s="160"/>
      <c r="AI214" s="160"/>
      <c r="AJ214" s="160"/>
      <c r="AK214" s="160"/>
      <c r="AL214" s="160"/>
      <c r="AM214" s="160"/>
      <c r="AN214" s="160"/>
      <c r="AO214" s="160"/>
      <c r="AP214" s="160"/>
      <c r="AQ214" s="160"/>
      <c r="AR214" s="160"/>
      <c r="AS214" s="160"/>
      <c r="AT214" s="160"/>
    </row>
    <row r="215" spans="2:46" s="159" customFormat="1" x14ac:dyDescent="0.25">
      <c r="B215" s="160"/>
      <c r="C215" s="160"/>
      <c r="D215" s="160"/>
      <c r="E215" s="160"/>
      <c r="F215" s="160"/>
      <c r="G215" s="160"/>
      <c r="H215" s="160"/>
      <c r="I215" s="160"/>
      <c r="J215" s="160"/>
      <c r="K215" s="160"/>
      <c r="L215" s="160"/>
      <c r="M215" s="160"/>
      <c r="N215" s="160"/>
      <c r="O215" s="160"/>
      <c r="P215" s="160"/>
      <c r="Q215" s="160"/>
      <c r="R215" s="160"/>
      <c r="S215" s="160"/>
      <c r="T215" s="160"/>
      <c r="U215" s="160"/>
      <c r="V215" s="160"/>
      <c r="W215" s="160"/>
      <c r="X215" s="160"/>
      <c r="Y215" s="160"/>
      <c r="Z215" s="160"/>
      <c r="AA215" s="160"/>
      <c r="AB215" s="160"/>
      <c r="AC215" s="160"/>
      <c r="AD215" s="160"/>
      <c r="AE215" s="160"/>
      <c r="AF215" s="160"/>
      <c r="AG215" s="160"/>
      <c r="AH215" s="160"/>
      <c r="AI215" s="160"/>
      <c r="AJ215" s="160"/>
      <c r="AK215" s="160"/>
      <c r="AL215" s="160"/>
      <c r="AM215" s="160"/>
      <c r="AN215" s="160"/>
      <c r="AO215" s="160"/>
      <c r="AP215" s="160"/>
      <c r="AQ215" s="160"/>
      <c r="AR215" s="160"/>
      <c r="AS215" s="160"/>
      <c r="AT215" s="160"/>
    </row>
    <row r="216" spans="2:46" s="159" customFormat="1" x14ac:dyDescent="0.25">
      <c r="B216" s="160"/>
      <c r="C216" s="160"/>
      <c r="D216" s="160"/>
      <c r="E216" s="160"/>
      <c r="F216" s="160"/>
      <c r="G216" s="160"/>
      <c r="H216" s="160"/>
      <c r="I216" s="160"/>
      <c r="J216" s="160"/>
      <c r="K216" s="160"/>
      <c r="L216" s="160"/>
      <c r="M216" s="160"/>
      <c r="N216" s="160"/>
      <c r="O216" s="160"/>
      <c r="P216" s="160"/>
      <c r="Q216" s="160"/>
      <c r="R216" s="160"/>
      <c r="S216" s="160"/>
      <c r="T216" s="160"/>
      <c r="U216" s="160"/>
      <c r="V216" s="160"/>
      <c r="W216" s="160"/>
      <c r="X216" s="160"/>
      <c r="Y216" s="160"/>
      <c r="Z216" s="160"/>
      <c r="AA216" s="160"/>
      <c r="AB216" s="160"/>
      <c r="AC216" s="160"/>
      <c r="AD216" s="160"/>
      <c r="AE216" s="160"/>
      <c r="AF216" s="160"/>
      <c r="AG216" s="160"/>
      <c r="AH216" s="160"/>
      <c r="AI216" s="160"/>
      <c r="AJ216" s="160"/>
      <c r="AK216" s="160"/>
      <c r="AL216" s="160"/>
      <c r="AM216" s="160"/>
      <c r="AN216" s="160"/>
      <c r="AO216" s="160"/>
      <c r="AP216" s="160"/>
      <c r="AQ216" s="160"/>
      <c r="AR216" s="160"/>
      <c r="AS216" s="160"/>
      <c r="AT216" s="160"/>
    </row>
    <row r="217" spans="2:46" s="159" customFormat="1" x14ac:dyDescent="0.25">
      <c r="B217" s="160"/>
      <c r="C217" s="160"/>
      <c r="D217" s="160"/>
      <c r="E217" s="160"/>
      <c r="F217" s="160"/>
      <c r="G217" s="160"/>
      <c r="H217" s="160"/>
      <c r="I217" s="160"/>
      <c r="J217" s="160"/>
      <c r="K217" s="160"/>
      <c r="L217" s="160"/>
      <c r="M217" s="160"/>
      <c r="N217" s="160"/>
      <c r="O217" s="160"/>
      <c r="P217" s="160"/>
      <c r="Q217" s="160"/>
      <c r="R217" s="160"/>
      <c r="S217" s="160"/>
      <c r="T217" s="160"/>
      <c r="U217" s="160"/>
      <c r="V217" s="160"/>
      <c r="W217" s="160"/>
      <c r="X217" s="160"/>
      <c r="Y217" s="160"/>
      <c r="Z217" s="160"/>
      <c r="AA217" s="160"/>
      <c r="AB217" s="160"/>
      <c r="AC217" s="160"/>
      <c r="AD217" s="160"/>
      <c r="AE217" s="160"/>
      <c r="AF217" s="160"/>
      <c r="AG217" s="160"/>
      <c r="AH217" s="160"/>
      <c r="AI217" s="160"/>
      <c r="AJ217" s="160"/>
      <c r="AK217" s="160"/>
      <c r="AL217" s="160"/>
      <c r="AM217" s="160"/>
      <c r="AN217" s="160"/>
      <c r="AO217" s="160"/>
      <c r="AP217" s="160"/>
      <c r="AQ217" s="160"/>
      <c r="AR217" s="160"/>
      <c r="AS217" s="160"/>
      <c r="AT217" s="160"/>
    </row>
    <row r="218" spans="2:46" s="159" customFormat="1" x14ac:dyDescent="0.25">
      <c r="B218" s="160"/>
      <c r="C218" s="160"/>
      <c r="D218" s="160"/>
      <c r="E218" s="160"/>
      <c r="F218" s="160"/>
      <c r="G218" s="160"/>
      <c r="H218" s="160"/>
      <c r="I218" s="160"/>
      <c r="J218" s="160"/>
      <c r="K218" s="160"/>
      <c r="L218" s="160"/>
      <c r="M218" s="160"/>
      <c r="N218" s="160"/>
      <c r="O218" s="160"/>
      <c r="P218" s="160"/>
      <c r="Q218" s="160"/>
      <c r="R218" s="160"/>
      <c r="S218" s="160"/>
      <c r="T218" s="160"/>
      <c r="U218" s="160"/>
      <c r="V218" s="160"/>
      <c r="W218" s="160"/>
      <c r="X218" s="160"/>
      <c r="Y218" s="160"/>
      <c r="Z218" s="160"/>
      <c r="AA218" s="160"/>
      <c r="AB218" s="160"/>
      <c r="AC218" s="160"/>
      <c r="AD218" s="160"/>
      <c r="AE218" s="160"/>
      <c r="AF218" s="160"/>
      <c r="AG218" s="160"/>
      <c r="AH218" s="160"/>
      <c r="AI218" s="160"/>
      <c r="AJ218" s="160"/>
      <c r="AK218" s="160"/>
      <c r="AL218" s="160"/>
      <c r="AM218" s="160"/>
      <c r="AN218" s="160"/>
      <c r="AO218" s="160"/>
      <c r="AP218" s="160"/>
      <c r="AQ218" s="160"/>
      <c r="AR218" s="160"/>
      <c r="AS218" s="160"/>
      <c r="AT218" s="160"/>
    </row>
    <row r="219" spans="2:46" s="159" customFormat="1" x14ac:dyDescent="0.25">
      <c r="B219" s="160"/>
      <c r="C219" s="160"/>
      <c r="D219" s="160"/>
      <c r="E219" s="160"/>
      <c r="F219" s="160"/>
      <c r="G219" s="160"/>
      <c r="H219" s="160"/>
      <c r="I219" s="160"/>
      <c r="J219" s="160"/>
      <c r="K219" s="160"/>
      <c r="L219" s="160"/>
      <c r="M219" s="160"/>
      <c r="N219" s="160"/>
      <c r="O219" s="160"/>
      <c r="P219" s="160"/>
      <c r="Q219" s="160"/>
      <c r="R219" s="160"/>
      <c r="S219" s="160"/>
      <c r="T219" s="160"/>
      <c r="U219" s="160"/>
      <c r="V219" s="160"/>
      <c r="W219" s="160"/>
      <c r="X219" s="160"/>
      <c r="Y219" s="160"/>
      <c r="Z219" s="160"/>
      <c r="AA219" s="160"/>
      <c r="AB219" s="160"/>
      <c r="AC219" s="160"/>
      <c r="AD219" s="160"/>
      <c r="AE219" s="160"/>
      <c r="AF219" s="160"/>
      <c r="AG219" s="160"/>
      <c r="AH219" s="160"/>
      <c r="AI219" s="160"/>
      <c r="AJ219" s="160"/>
      <c r="AK219" s="160"/>
      <c r="AL219" s="160"/>
      <c r="AM219" s="160"/>
      <c r="AN219" s="160"/>
      <c r="AO219" s="160"/>
      <c r="AP219" s="160"/>
      <c r="AQ219" s="160"/>
      <c r="AR219" s="160"/>
      <c r="AS219" s="160"/>
      <c r="AT219" s="160"/>
    </row>
    <row r="220" spans="2:46" s="159" customFormat="1" x14ac:dyDescent="0.25">
      <c r="B220" s="160"/>
      <c r="C220" s="160"/>
      <c r="D220" s="160"/>
      <c r="E220" s="160"/>
      <c r="F220" s="160"/>
      <c r="G220" s="160"/>
      <c r="H220" s="160"/>
      <c r="I220" s="160"/>
      <c r="J220" s="160"/>
      <c r="K220" s="160"/>
      <c r="L220" s="160"/>
      <c r="M220" s="160"/>
      <c r="N220" s="160"/>
      <c r="O220" s="160"/>
      <c r="P220" s="160"/>
      <c r="Q220" s="160"/>
      <c r="R220" s="160"/>
      <c r="S220" s="160"/>
      <c r="T220" s="160"/>
      <c r="U220" s="160"/>
      <c r="V220" s="160"/>
      <c r="W220" s="160"/>
      <c r="X220" s="160"/>
      <c r="Y220" s="160"/>
      <c r="Z220" s="160"/>
      <c r="AA220" s="160"/>
      <c r="AB220" s="160"/>
      <c r="AC220" s="160"/>
      <c r="AD220" s="160"/>
      <c r="AE220" s="160"/>
      <c r="AF220" s="160"/>
      <c r="AG220" s="160"/>
      <c r="AH220" s="160"/>
      <c r="AI220" s="160"/>
      <c r="AJ220" s="160"/>
      <c r="AK220" s="160"/>
      <c r="AL220" s="160"/>
      <c r="AM220" s="160"/>
      <c r="AN220" s="160"/>
      <c r="AO220" s="160"/>
      <c r="AP220" s="160"/>
      <c r="AQ220" s="160"/>
      <c r="AR220" s="160"/>
      <c r="AS220" s="160"/>
      <c r="AT220" s="160"/>
    </row>
    <row r="221" spans="2:46" s="159" customFormat="1" x14ac:dyDescent="0.25">
      <c r="B221" s="160"/>
      <c r="C221" s="160"/>
      <c r="D221" s="160"/>
      <c r="E221" s="160"/>
      <c r="F221" s="160"/>
      <c r="G221" s="160"/>
      <c r="H221" s="160"/>
      <c r="I221" s="160"/>
      <c r="J221" s="160"/>
      <c r="K221" s="160"/>
      <c r="L221" s="160"/>
      <c r="M221" s="160"/>
      <c r="N221" s="160"/>
      <c r="O221" s="160"/>
      <c r="P221" s="160"/>
      <c r="Q221" s="160"/>
      <c r="R221" s="160"/>
      <c r="S221" s="160"/>
      <c r="T221" s="160"/>
      <c r="U221" s="160"/>
      <c r="V221" s="160"/>
      <c r="W221" s="160"/>
      <c r="X221" s="160"/>
      <c r="Y221" s="160"/>
      <c r="Z221" s="160"/>
      <c r="AA221" s="160"/>
      <c r="AB221" s="160"/>
      <c r="AC221" s="160"/>
      <c r="AD221" s="160"/>
      <c r="AE221" s="160"/>
      <c r="AF221" s="160"/>
      <c r="AG221" s="160"/>
      <c r="AH221" s="160"/>
      <c r="AI221" s="160"/>
      <c r="AJ221" s="160"/>
      <c r="AK221" s="160"/>
      <c r="AL221" s="160"/>
      <c r="AM221" s="160"/>
      <c r="AN221" s="160"/>
      <c r="AO221" s="160"/>
      <c r="AP221" s="160"/>
      <c r="AQ221" s="160"/>
      <c r="AR221" s="160"/>
      <c r="AS221" s="160"/>
      <c r="AT221" s="160"/>
    </row>
    <row r="222" spans="2:46" s="159" customFormat="1" x14ac:dyDescent="0.25">
      <c r="B222" s="160"/>
      <c r="C222" s="160"/>
      <c r="D222" s="160"/>
      <c r="E222" s="160"/>
      <c r="F222" s="160"/>
      <c r="G222" s="160"/>
      <c r="H222" s="160"/>
      <c r="I222" s="160"/>
      <c r="J222" s="160"/>
      <c r="K222" s="160"/>
      <c r="L222" s="160"/>
      <c r="M222" s="160"/>
      <c r="N222" s="160"/>
      <c r="O222" s="160"/>
      <c r="P222" s="160"/>
      <c r="Q222" s="160"/>
      <c r="R222" s="160"/>
      <c r="S222" s="160"/>
      <c r="T222" s="160"/>
      <c r="U222" s="160"/>
      <c r="V222" s="160"/>
      <c r="W222" s="160"/>
      <c r="X222" s="160"/>
      <c r="Y222" s="160"/>
      <c r="Z222" s="160"/>
      <c r="AA222" s="160"/>
      <c r="AB222" s="160"/>
      <c r="AC222" s="160"/>
      <c r="AD222" s="160"/>
      <c r="AE222" s="160"/>
      <c r="AF222" s="160"/>
      <c r="AG222" s="160"/>
      <c r="AH222" s="160"/>
      <c r="AI222" s="160"/>
      <c r="AJ222" s="160"/>
      <c r="AK222" s="160"/>
      <c r="AL222" s="160"/>
      <c r="AM222" s="160"/>
      <c r="AN222" s="160"/>
      <c r="AO222" s="160"/>
      <c r="AP222" s="160"/>
      <c r="AQ222" s="160"/>
      <c r="AR222" s="160"/>
      <c r="AS222" s="160"/>
      <c r="AT222" s="160"/>
    </row>
    <row r="223" spans="2:46" s="159" customFormat="1" x14ac:dyDescent="0.25">
      <c r="B223" s="160"/>
      <c r="C223" s="160"/>
      <c r="D223" s="160"/>
      <c r="E223" s="160"/>
      <c r="F223" s="160"/>
      <c r="G223" s="160"/>
      <c r="H223" s="160"/>
      <c r="I223" s="160"/>
      <c r="J223" s="160"/>
      <c r="K223" s="160"/>
      <c r="L223" s="160"/>
      <c r="M223" s="160"/>
      <c r="N223" s="160"/>
      <c r="O223" s="160"/>
      <c r="P223" s="160"/>
      <c r="Q223" s="160"/>
      <c r="R223" s="160"/>
      <c r="S223" s="160"/>
      <c r="T223" s="160"/>
      <c r="U223" s="160"/>
      <c r="V223" s="160"/>
      <c r="W223" s="160"/>
      <c r="X223" s="160"/>
      <c r="Y223" s="160"/>
      <c r="Z223" s="160"/>
      <c r="AA223" s="160"/>
      <c r="AB223" s="160"/>
      <c r="AC223" s="160"/>
      <c r="AD223" s="160"/>
      <c r="AE223" s="160"/>
      <c r="AF223" s="160"/>
      <c r="AG223" s="160"/>
      <c r="AH223" s="160"/>
      <c r="AI223" s="160"/>
      <c r="AJ223" s="160"/>
      <c r="AK223" s="160"/>
      <c r="AL223" s="160"/>
      <c r="AM223" s="160"/>
      <c r="AN223" s="160"/>
      <c r="AO223" s="160"/>
      <c r="AP223" s="160"/>
      <c r="AQ223" s="160"/>
      <c r="AR223" s="160"/>
      <c r="AS223" s="160"/>
      <c r="AT223" s="160"/>
    </row>
    <row r="224" spans="2:46" s="159" customFormat="1" x14ac:dyDescent="0.25">
      <c r="B224" s="160"/>
      <c r="C224" s="160"/>
      <c r="D224" s="160"/>
      <c r="E224" s="160"/>
      <c r="F224" s="160"/>
      <c r="G224" s="160"/>
      <c r="H224" s="160"/>
      <c r="I224" s="160"/>
      <c r="J224" s="160"/>
      <c r="K224" s="160"/>
      <c r="L224" s="160"/>
      <c r="M224" s="160"/>
      <c r="N224" s="160"/>
      <c r="O224" s="160"/>
      <c r="P224" s="160"/>
      <c r="Q224" s="160"/>
      <c r="R224" s="160"/>
      <c r="S224" s="160"/>
      <c r="T224" s="160"/>
      <c r="U224" s="160"/>
      <c r="V224" s="160"/>
      <c r="W224" s="160"/>
      <c r="X224" s="160"/>
      <c r="Y224" s="160"/>
      <c r="Z224" s="160"/>
      <c r="AA224" s="160"/>
      <c r="AB224" s="160"/>
      <c r="AC224" s="160"/>
      <c r="AD224" s="160"/>
      <c r="AE224" s="160"/>
      <c r="AF224" s="160"/>
      <c r="AG224" s="160"/>
      <c r="AH224" s="160"/>
      <c r="AI224" s="160"/>
      <c r="AJ224" s="160"/>
      <c r="AK224" s="160"/>
      <c r="AL224" s="160"/>
      <c r="AM224" s="160"/>
      <c r="AN224" s="160"/>
      <c r="AO224" s="160"/>
      <c r="AP224" s="160"/>
      <c r="AQ224" s="160"/>
      <c r="AR224" s="160"/>
      <c r="AS224" s="160"/>
      <c r="AT224" s="160"/>
    </row>
    <row r="225" spans="2:46" s="159" customFormat="1" x14ac:dyDescent="0.25">
      <c r="B225" s="160"/>
      <c r="C225" s="160"/>
      <c r="D225" s="160"/>
      <c r="E225" s="160"/>
      <c r="F225" s="160"/>
      <c r="G225" s="160"/>
      <c r="H225" s="160"/>
      <c r="I225" s="160"/>
      <c r="J225" s="160"/>
      <c r="K225" s="160"/>
      <c r="L225" s="160"/>
      <c r="M225" s="160"/>
      <c r="N225" s="160"/>
      <c r="O225" s="160"/>
      <c r="P225" s="160"/>
      <c r="Q225" s="160"/>
      <c r="R225" s="160"/>
      <c r="S225" s="160"/>
      <c r="T225" s="160"/>
      <c r="U225" s="160"/>
      <c r="V225" s="160"/>
      <c r="W225" s="160"/>
      <c r="X225" s="160"/>
      <c r="Y225" s="160"/>
      <c r="Z225" s="160"/>
      <c r="AA225" s="160"/>
      <c r="AB225" s="160"/>
      <c r="AC225" s="160"/>
      <c r="AD225" s="160"/>
      <c r="AE225" s="160"/>
      <c r="AF225" s="160"/>
      <c r="AG225" s="160"/>
      <c r="AH225" s="160"/>
      <c r="AI225" s="160"/>
      <c r="AJ225" s="160"/>
      <c r="AK225" s="160"/>
      <c r="AL225" s="160"/>
      <c r="AM225" s="160"/>
      <c r="AN225" s="160"/>
      <c r="AO225" s="160"/>
      <c r="AP225" s="160"/>
      <c r="AQ225" s="160"/>
      <c r="AR225" s="160"/>
      <c r="AS225" s="160"/>
      <c r="AT225" s="160"/>
    </row>
    <row r="226" spans="2:46" s="159" customFormat="1" x14ac:dyDescent="0.25">
      <c r="B226" s="160"/>
      <c r="C226" s="160"/>
      <c r="D226" s="160"/>
      <c r="E226" s="160"/>
      <c r="F226" s="160"/>
      <c r="G226" s="160"/>
      <c r="H226" s="160"/>
      <c r="I226" s="160"/>
      <c r="J226" s="160"/>
      <c r="K226" s="160"/>
      <c r="L226" s="160"/>
      <c r="M226" s="160"/>
      <c r="N226" s="160"/>
      <c r="O226" s="160"/>
      <c r="P226" s="160"/>
      <c r="Q226" s="160"/>
      <c r="R226" s="160"/>
      <c r="S226" s="160"/>
      <c r="T226" s="160"/>
      <c r="U226" s="160"/>
      <c r="V226" s="160"/>
      <c r="W226" s="160"/>
      <c r="X226" s="160"/>
      <c r="Y226" s="160"/>
      <c r="Z226" s="160"/>
      <c r="AA226" s="160"/>
      <c r="AB226" s="160"/>
      <c r="AC226" s="160"/>
      <c r="AD226" s="160"/>
      <c r="AE226" s="160"/>
      <c r="AF226" s="160"/>
      <c r="AG226" s="160"/>
      <c r="AH226" s="160"/>
      <c r="AI226" s="160"/>
      <c r="AJ226" s="160"/>
      <c r="AK226" s="160"/>
      <c r="AL226" s="160"/>
      <c r="AM226" s="160"/>
      <c r="AN226" s="160"/>
      <c r="AO226" s="160"/>
      <c r="AP226" s="160"/>
      <c r="AQ226" s="160"/>
      <c r="AR226" s="160"/>
      <c r="AS226" s="160"/>
      <c r="AT226" s="160"/>
    </row>
    <row r="227" spans="2:46" s="159" customFormat="1" x14ac:dyDescent="0.25">
      <c r="B227" s="160"/>
      <c r="C227" s="160"/>
      <c r="D227" s="160"/>
      <c r="E227" s="160"/>
      <c r="F227" s="160"/>
      <c r="G227" s="160"/>
      <c r="H227" s="160"/>
      <c r="I227" s="160"/>
      <c r="J227" s="160"/>
      <c r="K227" s="160"/>
      <c r="L227" s="160"/>
      <c r="M227" s="160"/>
      <c r="N227" s="160"/>
      <c r="O227" s="160"/>
      <c r="P227" s="160"/>
      <c r="Q227" s="160"/>
      <c r="R227" s="160"/>
      <c r="S227" s="160"/>
      <c r="T227" s="160"/>
      <c r="U227" s="160"/>
      <c r="V227" s="160"/>
      <c r="W227" s="160"/>
      <c r="X227" s="160"/>
      <c r="Y227" s="160"/>
      <c r="Z227" s="160"/>
      <c r="AA227" s="160"/>
      <c r="AB227" s="160"/>
      <c r="AC227" s="160"/>
      <c r="AD227" s="160"/>
      <c r="AE227" s="160"/>
      <c r="AF227" s="160"/>
      <c r="AG227" s="160"/>
      <c r="AH227" s="160"/>
      <c r="AI227" s="160"/>
      <c r="AJ227" s="160"/>
      <c r="AK227" s="160"/>
      <c r="AL227" s="160"/>
      <c r="AM227" s="160"/>
      <c r="AN227" s="160"/>
      <c r="AO227" s="160"/>
      <c r="AP227" s="160"/>
      <c r="AQ227" s="160"/>
      <c r="AR227" s="160"/>
      <c r="AS227" s="160"/>
      <c r="AT227" s="160"/>
    </row>
    <row r="228" spans="2:46" s="159" customFormat="1" x14ac:dyDescent="0.25">
      <c r="B228" s="160"/>
      <c r="C228" s="160"/>
      <c r="D228" s="160"/>
      <c r="E228" s="160"/>
      <c r="F228" s="160"/>
      <c r="G228" s="160"/>
      <c r="H228" s="160"/>
      <c r="I228" s="160"/>
      <c r="J228" s="160"/>
      <c r="K228" s="160"/>
      <c r="L228" s="160"/>
      <c r="M228" s="160"/>
      <c r="N228" s="160"/>
      <c r="O228" s="160"/>
      <c r="P228" s="160"/>
      <c r="Q228" s="160"/>
      <c r="R228" s="160"/>
      <c r="S228" s="160"/>
      <c r="T228" s="160"/>
      <c r="U228" s="160"/>
      <c r="V228" s="160"/>
      <c r="W228" s="160"/>
      <c r="X228" s="160"/>
      <c r="Y228" s="160"/>
      <c r="Z228" s="160"/>
      <c r="AA228" s="160"/>
      <c r="AB228" s="160"/>
      <c r="AC228" s="160"/>
      <c r="AD228" s="160"/>
      <c r="AE228" s="160"/>
      <c r="AF228" s="160"/>
      <c r="AG228" s="160"/>
      <c r="AH228" s="160"/>
      <c r="AI228" s="160"/>
      <c r="AJ228" s="160"/>
      <c r="AK228" s="160"/>
      <c r="AL228" s="160"/>
      <c r="AM228" s="160"/>
      <c r="AN228" s="160"/>
      <c r="AO228" s="160"/>
      <c r="AP228" s="160"/>
      <c r="AQ228" s="160"/>
      <c r="AR228" s="160"/>
      <c r="AS228" s="160"/>
      <c r="AT228" s="160"/>
    </row>
    <row r="229" spans="2:46" s="159" customFormat="1" x14ac:dyDescent="0.25">
      <c r="B229" s="160"/>
      <c r="C229" s="160"/>
      <c r="D229" s="160"/>
      <c r="E229" s="160"/>
      <c r="F229" s="160"/>
      <c r="G229" s="160"/>
      <c r="H229" s="160"/>
      <c r="I229" s="160"/>
      <c r="J229" s="160"/>
      <c r="K229" s="160"/>
      <c r="L229" s="160"/>
      <c r="M229" s="160"/>
      <c r="N229" s="160"/>
      <c r="O229" s="160"/>
      <c r="P229" s="160"/>
      <c r="Q229" s="160"/>
      <c r="R229" s="160"/>
      <c r="S229" s="160"/>
      <c r="T229" s="160"/>
      <c r="U229" s="160"/>
      <c r="V229" s="160"/>
      <c r="W229" s="160"/>
      <c r="X229" s="160"/>
      <c r="Y229" s="160"/>
      <c r="Z229" s="160"/>
      <c r="AA229" s="160"/>
      <c r="AB229" s="160"/>
      <c r="AC229" s="160"/>
      <c r="AD229" s="160"/>
      <c r="AE229" s="160"/>
      <c r="AF229" s="160"/>
      <c r="AG229" s="160"/>
      <c r="AH229" s="160"/>
      <c r="AI229" s="160"/>
      <c r="AJ229" s="160"/>
      <c r="AK229" s="160"/>
      <c r="AL229" s="160"/>
      <c r="AM229" s="160"/>
      <c r="AN229" s="160"/>
      <c r="AO229" s="160"/>
      <c r="AP229" s="160"/>
      <c r="AQ229" s="160"/>
      <c r="AR229" s="160"/>
      <c r="AS229" s="160"/>
      <c r="AT229" s="160"/>
    </row>
    <row r="230" spans="2:46" s="159" customFormat="1" x14ac:dyDescent="0.25">
      <c r="B230" s="160"/>
      <c r="C230" s="160"/>
      <c r="D230" s="160"/>
      <c r="E230" s="160"/>
      <c r="F230" s="160"/>
      <c r="G230" s="160"/>
      <c r="H230" s="160"/>
      <c r="I230" s="160"/>
      <c r="J230" s="160"/>
      <c r="K230" s="160"/>
      <c r="L230" s="160"/>
      <c r="M230" s="160"/>
      <c r="N230" s="160"/>
      <c r="O230" s="160"/>
      <c r="P230" s="160"/>
      <c r="Q230" s="160"/>
      <c r="R230" s="160"/>
      <c r="S230" s="160"/>
      <c r="T230" s="160"/>
      <c r="U230" s="160"/>
      <c r="V230" s="160"/>
      <c r="W230" s="160"/>
      <c r="X230" s="160"/>
      <c r="Y230" s="160"/>
      <c r="Z230" s="160"/>
      <c r="AA230" s="160"/>
      <c r="AB230" s="160"/>
      <c r="AC230" s="160"/>
      <c r="AD230" s="160"/>
      <c r="AE230" s="160"/>
      <c r="AF230" s="160"/>
      <c r="AG230" s="160"/>
      <c r="AH230" s="160"/>
      <c r="AI230" s="160"/>
      <c r="AJ230" s="160"/>
      <c r="AK230" s="160"/>
      <c r="AL230" s="160"/>
      <c r="AM230" s="160"/>
      <c r="AN230" s="160"/>
      <c r="AO230" s="160"/>
      <c r="AP230" s="160"/>
      <c r="AQ230" s="160"/>
      <c r="AR230" s="160"/>
      <c r="AS230" s="160"/>
      <c r="AT230" s="160"/>
    </row>
    <row r="231" spans="2:46" s="159" customFormat="1" x14ac:dyDescent="0.25">
      <c r="B231" s="160"/>
      <c r="C231" s="160"/>
      <c r="D231" s="160"/>
      <c r="E231" s="160"/>
      <c r="F231" s="160"/>
      <c r="G231" s="160"/>
      <c r="H231" s="160"/>
      <c r="I231" s="160"/>
      <c r="J231" s="160"/>
      <c r="K231" s="160"/>
      <c r="L231" s="160"/>
      <c r="M231" s="160"/>
      <c r="N231" s="160"/>
      <c r="O231" s="160"/>
      <c r="P231" s="160"/>
      <c r="Q231" s="160"/>
      <c r="R231" s="160"/>
      <c r="S231" s="160"/>
      <c r="T231" s="160"/>
      <c r="U231" s="160"/>
      <c r="V231" s="160"/>
      <c r="W231" s="160"/>
      <c r="X231" s="160"/>
      <c r="Y231" s="160"/>
      <c r="Z231" s="160"/>
      <c r="AA231" s="160"/>
      <c r="AB231" s="160"/>
      <c r="AC231" s="160"/>
      <c r="AD231" s="160"/>
      <c r="AE231" s="160"/>
      <c r="AF231" s="160"/>
      <c r="AG231" s="160"/>
      <c r="AH231" s="160"/>
      <c r="AI231" s="160"/>
      <c r="AJ231" s="160"/>
      <c r="AK231" s="160"/>
      <c r="AL231" s="160"/>
      <c r="AM231" s="160"/>
      <c r="AN231" s="160"/>
      <c r="AO231" s="160"/>
      <c r="AP231" s="160"/>
      <c r="AQ231" s="160"/>
      <c r="AR231" s="160"/>
      <c r="AS231" s="160"/>
      <c r="AT231" s="160"/>
    </row>
    <row r="232" spans="2:46" s="159" customFormat="1" x14ac:dyDescent="0.25">
      <c r="B232" s="160"/>
      <c r="C232" s="160"/>
      <c r="D232" s="160"/>
      <c r="E232" s="160"/>
      <c r="F232" s="160"/>
      <c r="G232" s="160"/>
      <c r="H232" s="160"/>
      <c r="I232" s="160"/>
      <c r="J232" s="160"/>
      <c r="K232" s="160"/>
      <c r="L232" s="160"/>
      <c r="M232" s="160"/>
      <c r="N232" s="160"/>
      <c r="O232" s="160"/>
      <c r="P232" s="160"/>
      <c r="Q232" s="160"/>
      <c r="R232" s="160"/>
      <c r="S232" s="160"/>
      <c r="T232" s="160"/>
      <c r="U232" s="160"/>
      <c r="V232" s="160"/>
      <c r="W232" s="160"/>
      <c r="X232" s="160"/>
      <c r="Y232" s="160"/>
      <c r="Z232" s="160"/>
      <c r="AA232" s="160"/>
      <c r="AB232" s="160"/>
      <c r="AC232" s="160"/>
      <c r="AD232" s="160"/>
      <c r="AE232" s="160"/>
      <c r="AF232" s="160"/>
      <c r="AG232" s="160"/>
      <c r="AH232" s="160"/>
      <c r="AI232" s="160"/>
      <c r="AJ232" s="160"/>
      <c r="AK232" s="160"/>
      <c r="AL232" s="160"/>
      <c r="AM232" s="160"/>
      <c r="AN232" s="160"/>
      <c r="AO232" s="160"/>
      <c r="AP232" s="160"/>
      <c r="AQ232" s="160"/>
      <c r="AR232" s="160"/>
      <c r="AS232" s="160"/>
      <c r="AT232" s="160"/>
    </row>
    <row r="233" spans="2:46" s="159" customFormat="1" x14ac:dyDescent="0.25">
      <c r="B233" s="160"/>
      <c r="C233" s="160"/>
      <c r="D233" s="160"/>
      <c r="E233" s="160"/>
      <c r="F233" s="160"/>
      <c r="G233" s="160"/>
      <c r="H233" s="160"/>
      <c r="I233" s="160"/>
      <c r="J233" s="160"/>
      <c r="K233" s="160"/>
      <c r="L233" s="160"/>
      <c r="M233" s="160"/>
      <c r="N233" s="160"/>
      <c r="O233" s="160"/>
      <c r="P233" s="160"/>
      <c r="Q233" s="160"/>
      <c r="R233" s="160"/>
      <c r="S233" s="160"/>
      <c r="T233" s="160"/>
      <c r="U233" s="160"/>
      <c r="V233" s="160"/>
      <c r="W233" s="160"/>
      <c r="X233" s="160"/>
      <c r="Y233" s="160"/>
      <c r="Z233" s="160"/>
      <c r="AA233" s="160"/>
      <c r="AB233" s="160"/>
      <c r="AC233" s="160"/>
      <c r="AD233" s="160"/>
      <c r="AE233" s="160"/>
      <c r="AF233" s="160"/>
      <c r="AG233" s="160"/>
      <c r="AH233" s="160"/>
      <c r="AI233" s="160"/>
      <c r="AJ233" s="160"/>
      <c r="AK233" s="160"/>
      <c r="AL233" s="160"/>
      <c r="AM233" s="160"/>
      <c r="AN233" s="160"/>
      <c r="AO233" s="160"/>
      <c r="AP233" s="160"/>
      <c r="AQ233" s="160"/>
      <c r="AR233" s="160"/>
      <c r="AS233" s="160"/>
      <c r="AT233" s="160"/>
    </row>
    <row r="234" spans="2:46" s="159" customFormat="1" x14ac:dyDescent="0.25">
      <c r="B234" s="160"/>
      <c r="C234" s="160"/>
      <c r="D234" s="160"/>
      <c r="E234" s="160"/>
      <c r="F234" s="160"/>
      <c r="G234" s="160"/>
      <c r="H234" s="160"/>
      <c r="I234" s="160"/>
      <c r="J234" s="160"/>
      <c r="K234" s="160"/>
      <c r="L234" s="160"/>
      <c r="M234" s="160"/>
      <c r="N234" s="160"/>
      <c r="O234" s="160"/>
      <c r="P234" s="160"/>
      <c r="Q234" s="160"/>
      <c r="R234" s="160"/>
      <c r="S234" s="160"/>
      <c r="T234" s="160"/>
      <c r="U234" s="160"/>
      <c r="V234" s="160"/>
      <c r="W234" s="160"/>
      <c r="X234" s="160"/>
      <c r="Y234" s="160"/>
      <c r="Z234" s="160"/>
      <c r="AA234" s="160"/>
      <c r="AB234" s="160"/>
      <c r="AC234" s="160"/>
      <c r="AD234" s="160"/>
      <c r="AE234" s="160"/>
      <c r="AF234" s="160"/>
      <c r="AG234" s="160"/>
      <c r="AH234" s="160"/>
      <c r="AI234" s="160"/>
      <c r="AJ234" s="160"/>
      <c r="AK234" s="160"/>
      <c r="AL234" s="160"/>
      <c r="AM234" s="160"/>
      <c r="AN234" s="160"/>
      <c r="AO234" s="160"/>
      <c r="AP234" s="160"/>
      <c r="AQ234" s="160"/>
      <c r="AR234" s="160"/>
      <c r="AS234" s="160"/>
      <c r="AT234" s="160"/>
    </row>
    <row r="235" spans="2:46" s="159" customFormat="1" x14ac:dyDescent="0.25">
      <c r="B235" s="160"/>
      <c r="C235" s="160"/>
      <c r="D235" s="160"/>
      <c r="E235" s="160"/>
      <c r="F235" s="160"/>
      <c r="G235" s="160"/>
      <c r="H235" s="160"/>
      <c r="I235" s="160"/>
      <c r="J235" s="160"/>
      <c r="K235" s="160"/>
      <c r="L235" s="160"/>
      <c r="M235" s="160"/>
      <c r="N235" s="160"/>
      <c r="O235" s="160"/>
      <c r="P235" s="160"/>
      <c r="Q235" s="160"/>
      <c r="R235" s="160"/>
      <c r="S235" s="160"/>
      <c r="T235" s="160"/>
      <c r="U235" s="160"/>
      <c r="V235" s="160"/>
      <c r="W235" s="160"/>
      <c r="X235" s="160"/>
      <c r="Y235" s="160"/>
      <c r="Z235" s="160"/>
      <c r="AA235" s="160"/>
      <c r="AB235" s="160"/>
      <c r="AC235" s="160"/>
      <c r="AD235" s="160"/>
      <c r="AE235" s="160"/>
      <c r="AF235" s="160"/>
      <c r="AG235" s="160"/>
      <c r="AH235" s="160"/>
      <c r="AI235" s="160"/>
      <c r="AJ235" s="160"/>
      <c r="AK235" s="160"/>
      <c r="AL235" s="160"/>
      <c r="AM235" s="160"/>
      <c r="AN235" s="160"/>
      <c r="AO235" s="160"/>
      <c r="AP235" s="160"/>
      <c r="AQ235" s="160"/>
      <c r="AR235" s="160"/>
      <c r="AS235" s="160"/>
      <c r="AT235" s="160"/>
    </row>
    <row r="236" spans="2:46" s="159" customFormat="1" x14ac:dyDescent="0.25">
      <c r="B236" s="160"/>
      <c r="C236" s="160"/>
      <c r="D236" s="160"/>
      <c r="E236" s="160"/>
      <c r="F236" s="160"/>
      <c r="G236" s="160"/>
      <c r="H236" s="160"/>
      <c r="I236" s="160"/>
      <c r="J236" s="160"/>
      <c r="K236" s="160"/>
      <c r="L236" s="160"/>
      <c r="M236" s="160"/>
      <c r="N236" s="160"/>
      <c r="O236" s="160"/>
      <c r="P236" s="160"/>
      <c r="Q236" s="160"/>
      <c r="R236" s="160"/>
      <c r="S236" s="160"/>
      <c r="T236" s="160"/>
      <c r="U236" s="160"/>
      <c r="V236" s="160"/>
      <c r="W236" s="160"/>
      <c r="X236" s="160"/>
      <c r="Y236" s="160"/>
      <c r="Z236" s="160"/>
      <c r="AA236" s="160"/>
      <c r="AB236" s="160"/>
      <c r="AC236" s="160"/>
      <c r="AD236" s="160"/>
      <c r="AE236" s="160"/>
      <c r="AF236" s="160"/>
      <c r="AG236" s="160"/>
      <c r="AH236" s="160"/>
      <c r="AI236" s="160"/>
      <c r="AJ236" s="160"/>
      <c r="AK236" s="160"/>
      <c r="AL236" s="160"/>
      <c r="AM236" s="160"/>
      <c r="AN236" s="160"/>
      <c r="AO236" s="160"/>
      <c r="AP236" s="160"/>
      <c r="AQ236" s="160"/>
      <c r="AR236" s="160"/>
      <c r="AS236" s="160"/>
      <c r="AT236" s="160"/>
    </row>
    <row r="237" spans="2:46" s="159" customFormat="1" x14ac:dyDescent="0.25">
      <c r="B237" s="160"/>
      <c r="C237" s="160"/>
      <c r="D237" s="160"/>
      <c r="E237" s="160"/>
      <c r="F237" s="160"/>
      <c r="G237" s="160"/>
      <c r="H237" s="160"/>
      <c r="I237" s="160"/>
      <c r="J237" s="160"/>
      <c r="K237" s="160"/>
      <c r="L237" s="160"/>
      <c r="M237" s="160"/>
      <c r="N237" s="160"/>
      <c r="O237" s="160"/>
      <c r="P237" s="160"/>
      <c r="Q237" s="160"/>
      <c r="R237" s="160"/>
      <c r="S237" s="160"/>
      <c r="T237" s="160"/>
      <c r="U237" s="160"/>
      <c r="V237" s="160"/>
      <c r="W237" s="160"/>
      <c r="X237" s="160"/>
      <c r="Y237" s="160"/>
      <c r="Z237" s="160"/>
      <c r="AA237" s="160"/>
      <c r="AB237" s="160"/>
      <c r="AC237" s="160"/>
      <c r="AD237" s="160"/>
      <c r="AE237" s="160"/>
      <c r="AF237" s="160"/>
      <c r="AG237" s="160"/>
      <c r="AH237" s="160"/>
      <c r="AI237" s="160"/>
      <c r="AJ237" s="160"/>
      <c r="AK237" s="160"/>
      <c r="AL237" s="160"/>
      <c r="AM237" s="160"/>
      <c r="AN237" s="160"/>
      <c r="AO237" s="160"/>
      <c r="AP237" s="160"/>
      <c r="AQ237" s="160"/>
      <c r="AR237" s="160"/>
      <c r="AS237" s="160"/>
      <c r="AT237" s="160"/>
    </row>
  </sheetData>
  <mergeCells count="8">
    <mergeCell ref="AM6:AN6"/>
    <mergeCell ref="AO6:AT6"/>
    <mergeCell ref="C6:H6"/>
    <mergeCell ref="I6:N6"/>
    <mergeCell ref="O6:T6"/>
    <mergeCell ref="U6:Z6"/>
    <mergeCell ref="AA6:AF6"/>
    <mergeCell ref="AG6:AL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 por nacionalidad, zona y tipología de alojamiento</oddHeader>
    <oddFooter>&amp;L&amp;G&amp;R&amp;K00-021&amp;P</oddFooter>
  </headerFooter>
  <colBreaks count="5" manualBreakCount="5">
    <brk id="14" min="4" max="30" man="1"/>
    <brk id="26" min="4" max="30" man="1"/>
    <brk id="8" min="4" max="30" man="1"/>
    <brk id="20" max="1048575" man="1"/>
    <brk id="38" min="4" max="30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B0C54609-2723-43F1-A3F2-B1D6389F1386}">
            <xm:f>$B9='Menú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B9:AT28</xm:sqref>
        </x14:conditionalFormatting>
      </x14:conditionalFormattings>
    </ext>
  </extLst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X237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9" customWidth="1"/>
    <col min="3" max="3" width="11.140625" style="39" customWidth="1"/>
    <col min="4" max="5" width="12.85546875" style="39" customWidth="1"/>
    <col min="6" max="6" width="11.140625" style="39" customWidth="1"/>
    <col min="7" max="8" width="12.85546875" style="39" customWidth="1"/>
    <col min="9" max="9" width="11.140625" style="39" customWidth="1" outlineLevel="1"/>
    <col min="10" max="11" width="12.85546875" style="39" customWidth="1" outlineLevel="1"/>
    <col min="12" max="12" width="11.140625" style="39" customWidth="1" outlineLevel="1"/>
    <col min="13" max="14" width="12.85546875" style="39" customWidth="1" outlineLevel="1"/>
    <col min="15" max="15" width="11.140625" style="39" customWidth="1"/>
    <col min="16" max="17" width="12.85546875" style="39" customWidth="1"/>
    <col min="18" max="18" width="11.140625" style="39" customWidth="1" outlineLevel="1"/>
    <col min="19" max="20" width="12.85546875" style="39" customWidth="1" outlineLevel="1"/>
    <col min="21" max="21" width="16.140625" style="39" customWidth="1"/>
    <col min="22" max="22" width="11.140625" style="39" customWidth="1"/>
    <col min="23" max="23" width="13.42578125" style="39" customWidth="1"/>
    <col min="24" max="24" width="10.7109375" style="39" customWidth="1"/>
  </cols>
  <sheetData>
    <row r="1" spans="2:24" ht="30" customHeight="1" x14ac:dyDescent="0.25"/>
    <row r="3" spans="2:24" s="4" customFormat="1" ht="21" x14ac:dyDescent="0.25">
      <c r="B3" s="112" t="s">
        <v>160</v>
      </c>
      <c r="C3" s="112"/>
      <c r="D3" s="112"/>
      <c r="E3" s="112"/>
      <c r="F3" s="112"/>
      <c r="G3" s="112"/>
      <c r="H3" s="112"/>
      <c r="I3" s="112"/>
      <c r="J3" s="112"/>
      <c r="K3" s="112"/>
      <c r="L3" s="112"/>
      <c r="M3" s="112"/>
      <c r="N3" s="112"/>
      <c r="O3" s="112"/>
      <c r="P3" s="112"/>
      <c r="Q3" s="112"/>
      <c r="R3" s="112"/>
      <c r="S3" s="112"/>
      <c r="T3" s="112"/>
      <c r="U3" s="112"/>
      <c r="V3" s="112"/>
      <c r="W3" s="112"/>
      <c r="X3" s="112"/>
    </row>
    <row r="4" spans="2:24" s="4" customFormat="1" ht="20.25" customHeight="1" thickBot="1" x14ac:dyDescent="0.3">
      <c r="B4" s="528">
        <v>2017</v>
      </c>
      <c r="C4" s="490"/>
      <c r="D4" s="490"/>
      <c r="E4" s="490"/>
      <c r="U4" s="490"/>
      <c r="V4" s="490"/>
      <c r="W4" s="490"/>
      <c r="X4" s="490"/>
    </row>
    <row r="5" spans="2:24" s="4" customFormat="1" ht="6" customHeight="1" thickBot="1" x14ac:dyDescent="0.3">
      <c r="B5" s="75"/>
      <c r="C5" s="315"/>
      <c r="D5" s="315"/>
      <c r="E5" s="315"/>
      <c r="F5" s="315"/>
      <c r="G5" s="315"/>
      <c r="H5" s="315"/>
      <c r="I5" s="315"/>
      <c r="J5" s="315"/>
      <c r="K5" s="315"/>
      <c r="L5" s="315"/>
      <c r="M5" s="315"/>
      <c r="N5" s="315"/>
      <c r="O5" s="315"/>
      <c r="P5" s="315"/>
      <c r="Q5" s="315"/>
      <c r="R5" s="315"/>
      <c r="S5" s="315"/>
      <c r="T5" s="315"/>
      <c r="U5" s="314"/>
      <c r="V5" s="315"/>
      <c r="W5" s="315"/>
      <c r="X5" s="315"/>
    </row>
    <row r="6" spans="2:24" s="4" customFormat="1" ht="21.75" thickBot="1" x14ac:dyDescent="0.3">
      <c r="B6" s="112"/>
      <c r="C6" s="491" t="s">
        <v>44</v>
      </c>
      <c r="D6" s="492"/>
      <c r="E6" s="492"/>
      <c r="F6" s="529" t="s">
        <v>155</v>
      </c>
      <c r="G6" s="494"/>
      <c r="H6" s="530"/>
      <c r="I6" s="492" t="s">
        <v>122</v>
      </c>
      <c r="J6" s="492"/>
      <c r="K6" s="492"/>
      <c r="L6" s="491" t="s">
        <v>123</v>
      </c>
      <c r="M6" s="492"/>
      <c r="N6" s="531"/>
      <c r="O6" s="491" t="s">
        <v>156</v>
      </c>
      <c r="P6" s="492"/>
      <c r="Q6" s="492"/>
      <c r="R6" s="491" t="s">
        <v>125</v>
      </c>
      <c r="S6" s="492"/>
      <c r="T6" s="492"/>
      <c r="U6" s="532" t="s">
        <v>129</v>
      </c>
      <c r="V6" s="494" t="s">
        <v>157</v>
      </c>
      <c r="W6" s="494"/>
      <c r="X6" s="494"/>
    </row>
    <row r="7" spans="2:24" s="4" customFormat="1" ht="30.75" thickBot="1" x14ac:dyDescent="0.3">
      <c r="B7" s="16"/>
      <c r="C7" s="533" t="s">
        <v>114</v>
      </c>
      <c r="D7" s="503" t="s">
        <v>133</v>
      </c>
      <c r="E7" s="503" t="s">
        <v>158</v>
      </c>
      <c r="F7" s="534" t="s">
        <v>114</v>
      </c>
      <c r="G7" s="535" t="s">
        <v>133</v>
      </c>
      <c r="H7" s="536" t="s">
        <v>158</v>
      </c>
      <c r="I7" s="503" t="s">
        <v>114</v>
      </c>
      <c r="J7" s="503" t="s">
        <v>133</v>
      </c>
      <c r="K7" s="503" t="s">
        <v>158</v>
      </c>
      <c r="L7" s="501" t="s">
        <v>114</v>
      </c>
      <c r="M7" s="503" t="s">
        <v>133</v>
      </c>
      <c r="N7" s="537" t="s">
        <v>158</v>
      </c>
      <c r="O7" s="438" t="s">
        <v>114</v>
      </c>
      <c r="P7" s="438" t="s">
        <v>133</v>
      </c>
      <c r="Q7" s="438" t="s">
        <v>158</v>
      </c>
      <c r="R7" s="501" t="s">
        <v>114</v>
      </c>
      <c r="S7" s="503" t="s">
        <v>133</v>
      </c>
      <c r="T7" s="503" t="s">
        <v>158</v>
      </c>
      <c r="U7" s="538" t="s">
        <v>113</v>
      </c>
      <c r="V7" s="539" t="s">
        <v>114</v>
      </c>
      <c r="W7" s="499" t="s">
        <v>133</v>
      </c>
      <c r="X7" s="499" t="s">
        <v>158</v>
      </c>
    </row>
    <row r="8" spans="2:24" ht="15.75" x14ac:dyDescent="0.25">
      <c r="B8" s="444" t="s">
        <v>113</v>
      </c>
      <c r="C8" s="472">
        <v>1</v>
      </c>
      <c r="D8" s="473">
        <v>1</v>
      </c>
      <c r="E8" s="473">
        <v>1</v>
      </c>
      <c r="F8" s="540">
        <v>1</v>
      </c>
      <c r="G8" s="541">
        <v>1</v>
      </c>
      <c r="H8" s="542">
        <v>1</v>
      </c>
      <c r="I8" s="473">
        <v>1</v>
      </c>
      <c r="J8" s="473">
        <v>1</v>
      </c>
      <c r="K8" s="473">
        <v>1</v>
      </c>
      <c r="L8" s="472">
        <v>1</v>
      </c>
      <c r="M8" s="473">
        <v>1</v>
      </c>
      <c r="N8" s="543">
        <v>1</v>
      </c>
      <c r="O8" s="472">
        <v>1</v>
      </c>
      <c r="P8" s="473">
        <v>1</v>
      </c>
      <c r="Q8" s="473">
        <v>1</v>
      </c>
      <c r="R8" s="472">
        <v>1</v>
      </c>
      <c r="S8" s="473">
        <v>1</v>
      </c>
      <c r="T8" s="473">
        <v>1</v>
      </c>
      <c r="U8" s="544">
        <v>1</v>
      </c>
      <c r="V8" s="541">
        <v>1</v>
      </c>
      <c r="W8" s="541">
        <v>1</v>
      </c>
      <c r="X8" s="541">
        <v>1</v>
      </c>
    </row>
    <row r="9" spans="2:24" s="155" customFormat="1" ht="15" customHeight="1" x14ac:dyDescent="0.25">
      <c r="B9" s="451" t="s">
        <v>53</v>
      </c>
      <c r="C9" s="480">
        <v>0.24369961478480001</v>
      </c>
      <c r="D9" s="481">
        <v>0.14872946465323469</v>
      </c>
      <c r="E9" s="481">
        <v>0.21279680900245038</v>
      </c>
      <c r="F9" s="545">
        <v>0.13965856794973699</v>
      </c>
      <c r="G9" s="99">
        <v>9.4792912412788394E-2</v>
      </c>
      <c r="H9" s="546">
        <v>0.1235026055074914</v>
      </c>
      <c r="I9" s="481">
        <v>0.10787167593412297</v>
      </c>
      <c r="J9" s="481">
        <v>8.8286081064130176E-2</v>
      </c>
      <c r="K9" s="481">
        <v>9.834864694939921E-2</v>
      </c>
      <c r="L9" s="480">
        <v>0.11535679446223986</v>
      </c>
      <c r="M9" s="481">
        <v>6.1141407939775523E-2</v>
      </c>
      <c r="N9" s="547">
        <v>0.10103265479219678</v>
      </c>
      <c r="O9" s="480">
        <v>0.4521875703952144</v>
      </c>
      <c r="P9" s="481">
        <v>0.43325199691338712</v>
      </c>
      <c r="Q9" s="481">
        <v>0.44717479760829038</v>
      </c>
      <c r="R9" s="480">
        <v>0.45631092022894199</v>
      </c>
      <c r="S9" s="481">
        <v>0.44142135840629199</v>
      </c>
      <c r="T9" s="481">
        <v>0.45236681634533976</v>
      </c>
      <c r="U9" s="548">
        <v>0.68746724999792064</v>
      </c>
      <c r="V9" s="99">
        <v>0.57733917112609168</v>
      </c>
      <c r="W9" s="99">
        <v>0.31833401388321764</v>
      </c>
      <c r="X9" s="99">
        <v>0.52010394860319065</v>
      </c>
    </row>
    <row r="10" spans="2:24" s="155" customFormat="1" ht="15" customHeight="1" x14ac:dyDescent="0.25">
      <c r="B10" s="411" t="s">
        <v>58</v>
      </c>
      <c r="C10" s="480">
        <v>2.8327597421919402E-2</v>
      </c>
      <c r="D10" s="481">
        <v>3.2608719077102777E-2</v>
      </c>
      <c r="E10" s="481">
        <v>2.9720652722531913E-2</v>
      </c>
      <c r="F10" s="545">
        <v>3.5002788130303684E-2</v>
      </c>
      <c r="G10" s="99">
        <v>3.5829291787506046E-2</v>
      </c>
      <c r="H10" s="546">
        <v>3.5300409147634937E-2</v>
      </c>
      <c r="I10" s="481">
        <v>4.1902457444000611E-2</v>
      </c>
      <c r="J10" s="481">
        <v>4.3842793128204306E-2</v>
      </c>
      <c r="K10" s="481">
        <v>4.2845899452447121E-2</v>
      </c>
      <c r="L10" s="480">
        <v>4.0095879100690346E-2</v>
      </c>
      <c r="M10" s="481">
        <v>3.5774334773937502E-2</v>
      </c>
      <c r="N10" s="547">
        <v>3.8954092451229855E-2</v>
      </c>
      <c r="O10" s="480">
        <v>1.2170550396716141E-2</v>
      </c>
      <c r="P10" s="481">
        <v>1.5825842735684444E-2</v>
      </c>
      <c r="Q10" s="481">
        <v>1.3138207910897958E-2</v>
      </c>
      <c r="R10" s="480">
        <v>1.0779399887453385E-2</v>
      </c>
      <c r="S10" s="481">
        <v>1.4411017429158643E-2</v>
      </c>
      <c r="T10" s="481">
        <v>1.1741380973304327E-2</v>
      </c>
      <c r="U10" s="548">
        <v>7.1446988663300863E-3</v>
      </c>
      <c r="V10" s="99">
        <v>1.7791368406421572E-2</v>
      </c>
      <c r="W10" s="99">
        <v>1.7639853001224989E-2</v>
      </c>
      <c r="X10" s="99">
        <v>1.775788637840179E-2</v>
      </c>
    </row>
    <row r="11" spans="2:24" s="155" customFormat="1" ht="15" customHeight="1" x14ac:dyDescent="0.25">
      <c r="B11" s="411" t="s">
        <v>59</v>
      </c>
      <c r="C11" s="480">
        <v>3.4119988700562036E-2</v>
      </c>
      <c r="D11" s="481">
        <v>1.3397677240273525E-2</v>
      </c>
      <c r="E11" s="481">
        <v>2.7377053520070926E-2</v>
      </c>
      <c r="F11" s="545">
        <v>4.3189259442214821E-2</v>
      </c>
      <c r="G11" s="99">
        <v>1.4791190190530476E-2</v>
      </c>
      <c r="H11" s="546">
        <v>3.2963216051749622E-2</v>
      </c>
      <c r="I11" s="481">
        <v>5.0017743505939967E-2</v>
      </c>
      <c r="J11" s="481">
        <v>1.4514626719083192E-2</v>
      </c>
      <c r="K11" s="481">
        <v>3.2755198637963015E-2</v>
      </c>
      <c r="L11" s="480">
        <v>5.006779548673701E-2</v>
      </c>
      <c r="M11" s="481">
        <v>1.5333004281684263E-2</v>
      </c>
      <c r="N11" s="547">
        <v>4.0890585241730282E-2</v>
      </c>
      <c r="O11" s="480">
        <v>1.1890221009686381E-2</v>
      </c>
      <c r="P11" s="481">
        <v>5.8777729114962429E-3</v>
      </c>
      <c r="Q11" s="481">
        <v>1.0298558827480736E-2</v>
      </c>
      <c r="R11" s="480">
        <v>1.1479171586936428E-2</v>
      </c>
      <c r="S11" s="481">
        <v>5.1623970352628942E-3</v>
      </c>
      <c r="T11" s="481">
        <v>9.8059178446271069E-3</v>
      </c>
      <c r="U11" s="548">
        <v>7.6603814387543774E-3</v>
      </c>
      <c r="V11" s="99">
        <v>1.2023073180902078E-2</v>
      </c>
      <c r="W11" s="99">
        <v>1.2984891792568395E-2</v>
      </c>
      <c r="X11" s="99">
        <v>1.2235616833898795E-2</v>
      </c>
    </row>
    <row r="12" spans="2:24" s="155" customFormat="1" ht="15" customHeight="1" x14ac:dyDescent="0.25">
      <c r="B12" s="411" t="s">
        <v>60</v>
      </c>
      <c r="C12" s="480">
        <v>0.12956801479425953</v>
      </c>
      <c r="D12" s="481">
        <v>7.058362085871854E-2</v>
      </c>
      <c r="E12" s="481">
        <v>0.11037479179256413</v>
      </c>
      <c r="F12" s="545">
        <v>0.10782470146031489</v>
      </c>
      <c r="G12" s="99">
        <v>5.1240610514938029E-2</v>
      </c>
      <c r="H12" s="546">
        <v>8.7448972248261744E-2</v>
      </c>
      <c r="I12" s="481">
        <v>6.9659362572442124E-2</v>
      </c>
      <c r="J12" s="481">
        <v>2.6806088216690553E-2</v>
      </c>
      <c r="K12" s="481">
        <v>4.8822978664318742E-2</v>
      </c>
      <c r="L12" s="480">
        <v>0.13784385856463771</v>
      </c>
      <c r="M12" s="481">
        <v>0.10008386804226307</v>
      </c>
      <c r="N12" s="547">
        <v>0.12786736641221375</v>
      </c>
      <c r="O12" s="480">
        <v>0.23306134708282231</v>
      </c>
      <c r="P12" s="481">
        <v>0.15901270099480699</v>
      </c>
      <c r="Q12" s="481">
        <v>0.2134586116085149</v>
      </c>
      <c r="R12" s="480">
        <v>0.23533468039385483</v>
      </c>
      <c r="S12" s="481">
        <v>0.14510138688848251</v>
      </c>
      <c r="T12" s="481">
        <v>0.21143273569032589</v>
      </c>
      <c r="U12" s="548">
        <v>3.8701145314358434E-2</v>
      </c>
      <c r="V12" s="99">
        <v>0.11286399332823685</v>
      </c>
      <c r="W12" s="99">
        <v>0.45112290730910576</v>
      </c>
      <c r="X12" s="99">
        <v>0.18761279145311485</v>
      </c>
    </row>
    <row r="13" spans="2:24" s="155" customFormat="1" ht="15" customHeight="1" x14ac:dyDescent="0.25">
      <c r="B13" s="411" t="s">
        <v>61</v>
      </c>
      <c r="C13" s="480">
        <v>3.5632470967227214E-2</v>
      </c>
      <c r="D13" s="481">
        <v>2.6095487880831953E-2</v>
      </c>
      <c r="E13" s="481">
        <v>3.2529184980418291E-2</v>
      </c>
      <c r="F13" s="545">
        <v>3.5799810074444161E-2</v>
      </c>
      <c r="G13" s="99">
        <v>2.5689386933859595E-2</v>
      </c>
      <c r="H13" s="546">
        <v>3.2159082783610862E-2</v>
      </c>
      <c r="I13" s="481">
        <v>1.6003253186569491E-2</v>
      </c>
      <c r="J13" s="481">
        <v>2.3103036902407583E-2</v>
      </c>
      <c r="K13" s="481">
        <v>1.9455353904469248E-2</v>
      </c>
      <c r="L13" s="480">
        <v>2.6309836181320146E-2</v>
      </c>
      <c r="M13" s="481">
        <v>2.6901978724001911E-2</v>
      </c>
      <c r="N13" s="547">
        <v>2.6466284987277353E-2</v>
      </c>
      <c r="O13" s="480">
        <v>3.5878407128375839E-2</v>
      </c>
      <c r="P13" s="481">
        <v>2.6802783513038157E-2</v>
      </c>
      <c r="Q13" s="481">
        <v>3.3475837217990453E-2</v>
      </c>
      <c r="R13" s="480">
        <v>2.8346585259892292E-2</v>
      </c>
      <c r="S13" s="481">
        <v>2.3687958182965707E-2</v>
      </c>
      <c r="T13" s="481">
        <v>2.7112559076636195E-2</v>
      </c>
      <c r="U13" s="548">
        <v>2.6382985802094337E-2</v>
      </c>
      <c r="V13" s="99">
        <v>7.1883614798341322E-2</v>
      </c>
      <c r="W13" s="99">
        <v>6.1086157615353208E-2</v>
      </c>
      <c r="X13" s="99">
        <v>6.9497581751245222E-2</v>
      </c>
    </row>
    <row r="14" spans="2:24" s="155" customFormat="1" ht="15" customHeight="1" x14ac:dyDescent="0.25">
      <c r="B14" s="411" t="s">
        <v>62</v>
      </c>
      <c r="C14" s="480">
        <v>0.31647599947920713</v>
      </c>
      <c r="D14" s="481">
        <v>0.45631410056097083</v>
      </c>
      <c r="E14" s="481">
        <v>0.36197860922253972</v>
      </c>
      <c r="F14" s="545">
        <v>0.40695202752401732</v>
      </c>
      <c r="G14" s="99">
        <v>0.52524694289483709</v>
      </c>
      <c r="H14" s="546">
        <v>0.44954960437800234</v>
      </c>
      <c r="I14" s="481">
        <v>0.45567343866619353</v>
      </c>
      <c r="J14" s="481">
        <v>0.50959991032610874</v>
      </c>
      <c r="K14" s="481">
        <v>0.48189390100446333</v>
      </c>
      <c r="L14" s="480">
        <v>0.39507045399200863</v>
      </c>
      <c r="M14" s="481">
        <v>0.54235336134285173</v>
      </c>
      <c r="N14" s="547">
        <v>0.43398377862595422</v>
      </c>
      <c r="O14" s="480">
        <v>9.9411808875428623E-2</v>
      </c>
      <c r="P14" s="481">
        <v>0.10111090255618817</v>
      </c>
      <c r="Q14" s="481">
        <v>9.9861606214469878E-2</v>
      </c>
      <c r="R14" s="480">
        <v>0.1029670320058081</v>
      </c>
      <c r="S14" s="481">
        <v>0.1043200686161863</v>
      </c>
      <c r="T14" s="481">
        <v>0.10332543858709048</v>
      </c>
      <c r="U14" s="548">
        <v>4.5463240981793079E-2</v>
      </c>
      <c r="V14" s="99">
        <v>4.8254453633562677E-2</v>
      </c>
      <c r="W14" s="99">
        <v>4.1567986933442221E-2</v>
      </c>
      <c r="X14" s="99">
        <v>4.6776871435790082E-2</v>
      </c>
    </row>
    <row r="15" spans="2:24" s="155" customFormat="1" ht="15" customHeight="1" x14ac:dyDescent="0.25">
      <c r="B15" s="411" t="s">
        <v>63</v>
      </c>
      <c r="C15" s="480">
        <v>1.5139115883948432E-2</v>
      </c>
      <c r="D15" s="481">
        <v>2.5417172215673134E-2</v>
      </c>
      <c r="E15" s="481">
        <v>1.8483543350887536E-2</v>
      </c>
      <c r="F15" s="545">
        <v>1.9111891900101763E-2</v>
      </c>
      <c r="G15" s="99">
        <v>2.7797823959324709E-2</v>
      </c>
      <c r="H15" s="546">
        <v>2.223966503626236E-2</v>
      </c>
      <c r="I15" s="481">
        <v>3.4931343366517688E-2</v>
      </c>
      <c r="J15" s="481">
        <v>3.5714762297466444E-2</v>
      </c>
      <c r="K15" s="481">
        <v>3.5312262160974967E-2</v>
      </c>
      <c r="L15" s="480">
        <v>1.5250021974095064E-2</v>
      </c>
      <c r="M15" s="481">
        <v>2.3306487534159172E-2</v>
      </c>
      <c r="N15" s="547">
        <v>1.7378604749787956E-2</v>
      </c>
      <c r="O15" s="480">
        <v>5.0884789627812683E-3</v>
      </c>
      <c r="P15" s="481">
        <v>1.3361418729622446E-2</v>
      </c>
      <c r="Q15" s="481">
        <v>7.2785561405801129E-3</v>
      </c>
      <c r="R15" s="480">
        <v>5.2643241809026469E-3</v>
      </c>
      <c r="S15" s="481">
        <v>1.3832472933827457E-2</v>
      </c>
      <c r="T15" s="481">
        <v>7.5339456227025755E-3</v>
      </c>
      <c r="U15" s="548">
        <v>4.6702542647780489E-3</v>
      </c>
      <c r="V15" s="99">
        <v>5.0038223643060669E-3</v>
      </c>
      <c r="W15" s="99">
        <v>6.1249489587586773E-3</v>
      </c>
      <c r="X15" s="99">
        <v>5.2515700570273591E-3</v>
      </c>
    </row>
    <row r="16" spans="2:24" s="155" customFormat="1" ht="15" customHeight="1" x14ac:dyDescent="0.25">
      <c r="B16" s="411" t="s">
        <v>64</v>
      </c>
      <c r="C16" s="480">
        <v>2.8172451045081068E-2</v>
      </c>
      <c r="D16" s="481">
        <v>2.3169409741453439E-2</v>
      </c>
      <c r="E16" s="481">
        <v>2.6544486747742436E-2</v>
      </c>
      <c r="F16" s="545">
        <v>3.1707659294093145E-2</v>
      </c>
      <c r="G16" s="99">
        <v>2.3465920884451097E-2</v>
      </c>
      <c r="H16" s="546">
        <v>2.8739838705907753E-2</v>
      </c>
      <c r="I16" s="481">
        <v>5.3077708978719156E-2</v>
      </c>
      <c r="J16" s="481">
        <v>2.1631157407036732E-2</v>
      </c>
      <c r="K16" s="481">
        <v>3.7787572320906605E-2</v>
      </c>
      <c r="L16" s="480">
        <v>2.8530300475937284E-2</v>
      </c>
      <c r="M16" s="481">
        <v>2.6637132274750102E-2</v>
      </c>
      <c r="N16" s="547">
        <v>2.8030110262934692E-2</v>
      </c>
      <c r="O16" s="480">
        <v>1.4256751683227792E-2</v>
      </c>
      <c r="P16" s="481">
        <v>2.1498536639624043E-2</v>
      </c>
      <c r="Q16" s="481">
        <v>1.6173853512386427E-2</v>
      </c>
      <c r="R16" s="480">
        <v>1.3197985823791655E-2</v>
      </c>
      <c r="S16" s="481">
        <v>2.1709578754875149E-2</v>
      </c>
      <c r="T16" s="481">
        <v>1.5452626164117843E-2</v>
      </c>
      <c r="U16" s="548">
        <v>3.3128446547837878E-2</v>
      </c>
      <c r="V16" s="99">
        <v>3.1690874973938424E-2</v>
      </c>
      <c r="W16" s="99">
        <v>2.4744793793385057E-2</v>
      </c>
      <c r="X16" s="99">
        <v>3.0155922904785967E-2</v>
      </c>
    </row>
    <row r="17" spans="2:24" s="155" customFormat="1" ht="15" customHeight="1" x14ac:dyDescent="0.25">
      <c r="B17" s="411" t="s">
        <v>66</v>
      </c>
      <c r="C17" s="480">
        <v>2.3004283547285471E-2</v>
      </c>
      <c r="D17" s="481">
        <v>3.6164623278888489E-2</v>
      </c>
      <c r="E17" s="481">
        <v>2.7286591432363724E-2</v>
      </c>
      <c r="F17" s="545">
        <v>2.709006709593989E-2</v>
      </c>
      <c r="G17" s="99">
        <v>3.8615693171967107E-2</v>
      </c>
      <c r="H17" s="546">
        <v>3.1240403913248019E-2</v>
      </c>
      <c r="I17" s="481">
        <v>2.3997302481943931E-2</v>
      </c>
      <c r="J17" s="481">
        <v>5.9222132370406549E-2</v>
      </c>
      <c r="K17" s="481">
        <v>4.1124536974256123E-2</v>
      </c>
      <c r="L17" s="480">
        <v>2.9209696267573873E-2</v>
      </c>
      <c r="M17" s="481">
        <v>1.8860277446719715E-2</v>
      </c>
      <c r="N17" s="547">
        <v>2.6475296861747242E-2</v>
      </c>
      <c r="O17" s="480">
        <v>1.2603559182038896E-2</v>
      </c>
      <c r="P17" s="481">
        <v>2.4300124437770687E-2</v>
      </c>
      <c r="Q17" s="481">
        <v>1.5699965217519329E-2</v>
      </c>
      <c r="R17" s="480">
        <v>1.3146960804037683E-2</v>
      </c>
      <c r="S17" s="481">
        <v>2.5516644280096451E-2</v>
      </c>
      <c r="T17" s="481">
        <v>1.6423572783487477E-2</v>
      </c>
      <c r="U17" s="548">
        <v>1.3628159595438704E-2</v>
      </c>
      <c r="V17" s="99">
        <v>6.0231195125906361E-3</v>
      </c>
      <c r="W17" s="99">
        <v>3.4299714169048591E-3</v>
      </c>
      <c r="X17" s="99">
        <v>5.4500830145094922E-3</v>
      </c>
    </row>
    <row r="18" spans="2:24" s="155" customFormat="1" ht="15" customHeight="1" x14ac:dyDescent="0.25">
      <c r="B18" s="411" t="s">
        <v>67</v>
      </c>
      <c r="C18" s="480">
        <v>8.7274384813430632E-3</v>
      </c>
      <c r="D18" s="481">
        <v>2.2058459065077356E-2</v>
      </c>
      <c r="E18" s="481">
        <v>1.3065285051122475E-2</v>
      </c>
      <c r="F18" s="545">
        <v>1.020687131277904E-2</v>
      </c>
      <c r="G18" s="99">
        <v>2.3796870310880396E-2</v>
      </c>
      <c r="H18" s="546">
        <v>1.5100581451989311E-2</v>
      </c>
      <c r="I18" s="481">
        <v>1.6336654294623023E-2</v>
      </c>
      <c r="J18" s="481">
        <v>3.7221337048394545E-2</v>
      </c>
      <c r="K18" s="481">
        <v>2.6491333819095381E-2</v>
      </c>
      <c r="L18" s="480">
        <v>9.2975638293426935E-3</v>
      </c>
      <c r="M18" s="481">
        <v>1.1799711879165814E-2</v>
      </c>
      <c r="N18" s="547">
        <v>9.9586513994910936E-3</v>
      </c>
      <c r="O18" s="480">
        <v>3.7569143743899081E-3</v>
      </c>
      <c r="P18" s="481">
        <v>1.3496979429532768E-2</v>
      </c>
      <c r="Q18" s="481">
        <v>6.3353804080776331E-3</v>
      </c>
      <c r="R18" s="480">
        <v>3.9099743708615065E-3</v>
      </c>
      <c r="S18" s="481">
        <v>1.4184454549868108E-2</v>
      </c>
      <c r="T18" s="481">
        <v>6.6315868439948134E-3</v>
      </c>
      <c r="U18" s="548">
        <v>9.369619642515533E-3</v>
      </c>
      <c r="V18" s="99">
        <v>2.3860819607570598E-3</v>
      </c>
      <c r="W18" s="99">
        <v>2.2866476112699059E-3</v>
      </c>
      <c r="X18" s="99">
        <v>2.3641088572872301E-3</v>
      </c>
    </row>
    <row r="19" spans="2:24" s="155" customFormat="1" ht="15" customHeight="1" x14ac:dyDescent="0.25">
      <c r="B19" s="411" t="s">
        <v>68</v>
      </c>
      <c r="C19" s="480">
        <v>1.2800485657536073E-2</v>
      </c>
      <c r="D19" s="481">
        <v>2.1750819474286504E-2</v>
      </c>
      <c r="E19" s="481">
        <v>1.5712878943669292E-2</v>
      </c>
      <c r="F19" s="545">
        <v>1.5137630935444839E-2</v>
      </c>
      <c r="G19" s="99">
        <v>2.2400456517422399E-2</v>
      </c>
      <c r="H19" s="546">
        <v>1.7752948507933613E-2</v>
      </c>
      <c r="I19" s="481">
        <v>1.3704806153776209E-2</v>
      </c>
      <c r="J19" s="481">
        <v>3.0917476000224185E-2</v>
      </c>
      <c r="K19" s="481">
        <v>2.2074056867898893E-2</v>
      </c>
      <c r="L19" s="480">
        <v>2.0461845045886232E-2</v>
      </c>
      <c r="M19" s="481">
        <v>1.5451382618849844E-2</v>
      </c>
      <c r="N19" s="547">
        <v>1.9138040712468194E-2</v>
      </c>
      <c r="O19" s="480">
        <v>6.7241508772808052E-3</v>
      </c>
      <c r="P19" s="481">
        <v>1.9027160802797417E-2</v>
      </c>
      <c r="Q19" s="481">
        <v>9.9810996784920961E-3</v>
      </c>
      <c r="R19" s="480">
        <v>7.002090567952206E-3</v>
      </c>
      <c r="S19" s="481">
        <v>2.0058906348615541E-2</v>
      </c>
      <c r="T19" s="481">
        <v>1.0460717385945922E-2</v>
      </c>
      <c r="U19" s="548">
        <v>7.7352385863643548E-3</v>
      </c>
      <c r="V19" s="99">
        <v>3.776032617508745E-3</v>
      </c>
      <c r="W19" s="99">
        <v>3.1849734585545119E-3</v>
      </c>
      <c r="X19" s="99">
        <v>3.6454197646719122E-3</v>
      </c>
    </row>
    <row r="20" spans="2:24" s="155" customFormat="1" ht="15" customHeight="1" x14ac:dyDescent="0.25">
      <c r="B20" s="411" t="s">
        <v>69</v>
      </c>
      <c r="C20" s="480">
        <v>1.1045018696827608E-2</v>
      </c>
      <c r="D20" s="481">
        <v>3.1119549499264036E-2</v>
      </c>
      <c r="E20" s="481">
        <v>1.7577169332580887E-2</v>
      </c>
      <c r="F20" s="545">
        <v>1.1232440384277405E-2</v>
      </c>
      <c r="G20" s="99">
        <v>2.5641833035693055E-2</v>
      </c>
      <c r="H20" s="546">
        <v>1.6421211253793023E-2</v>
      </c>
      <c r="I20" s="481">
        <v>1.5735521993738625E-2</v>
      </c>
      <c r="J20" s="481">
        <v>3.62565420573219E-2</v>
      </c>
      <c r="K20" s="481">
        <v>2.5713379197402578E-2</v>
      </c>
      <c r="L20" s="480">
        <v>1.1559814927687215E-2</v>
      </c>
      <c r="M20" s="481">
        <v>1.3150027487851173E-2</v>
      </c>
      <c r="N20" s="547">
        <v>1.1979961832061068E-2</v>
      </c>
      <c r="O20" s="480">
        <v>1.181888719245113E-2</v>
      </c>
      <c r="P20" s="481">
        <v>6.1999902674369292E-2</v>
      </c>
      <c r="Q20" s="481">
        <v>2.5103197227707468E-2</v>
      </c>
      <c r="R20" s="480">
        <v>1.1652656654099933E-2</v>
      </c>
      <c r="S20" s="481">
        <v>6.5513084006279032E-2</v>
      </c>
      <c r="T20" s="481">
        <v>2.5919773660125815E-2</v>
      </c>
      <c r="U20" s="548">
        <v>8.0013973334220525E-3</v>
      </c>
      <c r="V20" s="99">
        <v>1.6679407881020224E-3</v>
      </c>
      <c r="W20" s="99">
        <v>1.7149857084524296E-3</v>
      </c>
      <c r="X20" s="99">
        <v>1.6783368223489497E-3</v>
      </c>
    </row>
    <row r="21" spans="2:24" s="155" customFormat="1" ht="15" customHeight="1" x14ac:dyDescent="0.25">
      <c r="B21" s="411" t="s">
        <v>70</v>
      </c>
      <c r="C21" s="480">
        <v>1.2343882334077187E-2</v>
      </c>
      <c r="D21" s="481">
        <v>5.0402248193492909E-3</v>
      </c>
      <c r="E21" s="481">
        <v>9.967309175397749E-3</v>
      </c>
      <c r="F21" s="545">
        <v>1.3448117993963752E-2</v>
      </c>
      <c r="G21" s="99">
        <v>4.5317579712221799E-3</v>
      </c>
      <c r="H21" s="546">
        <v>1.0237368570491711E-2</v>
      </c>
      <c r="I21" s="481">
        <v>1.0447830935329026E-2</v>
      </c>
      <c r="J21" s="481">
        <v>4.5103832224419587E-3</v>
      </c>
      <c r="K21" s="481">
        <v>7.5608884124989213E-3</v>
      </c>
      <c r="L21" s="480">
        <v>1.6121060693171027E-2</v>
      </c>
      <c r="M21" s="481">
        <v>4.9879414609090653E-3</v>
      </c>
      <c r="N21" s="547">
        <v>1.3179601357082273E-2</v>
      </c>
      <c r="O21" s="480">
        <v>1.0006757940580181E-2</v>
      </c>
      <c r="P21" s="481">
        <v>7.5670677873017856E-3</v>
      </c>
      <c r="Q21" s="481">
        <v>9.3609041236563193E-3</v>
      </c>
      <c r="R21" s="480">
        <v>8.118809571710562E-3</v>
      </c>
      <c r="S21" s="481">
        <v>6.8818474584499863E-3</v>
      </c>
      <c r="T21" s="481">
        <v>7.7911500251845976E-3</v>
      </c>
      <c r="U21" s="548">
        <v>6.1133337214815059E-3</v>
      </c>
      <c r="V21" s="99">
        <v>1.9575138415919568E-2</v>
      </c>
      <c r="W21" s="99">
        <v>1.0289914250714577E-2</v>
      </c>
      <c r="X21" s="99">
        <v>1.7523280155922905E-2</v>
      </c>
    </row>
    <row r="22" spans="2:24" s="155" customFormat="1" ht="15" customHeight="1" x14ac:dyDescent="0.25">
      <c r="B22" s="411" t="s">
        <v>71</v>
      </c>
      <c r="C22" s="480">
        <v>7.4896458634519571E-3</v>
      </c>
      <c r="D22" s="481">
        <v>3.8355275776534047E-3</v>
      </c>
      <c r="E22" s="481">
        <v>6.3006142831572038E-3</v>
      </c>
      <c r="F22" s="545">
        <v>7.7033400426862386E-3</v>
      </c>
      <c r="G22" s="99">
        <v>3.3576907827050327E-3</v>
      </c>
      <c r="H22" s="546">
        <v>6.1384872529257149E-3</v>
      </c>
      <c r="I22" s="481">
        <v>6.2537965419738103E-3</v>
      </c>
      <c r="J22" s="481">
        <v>2.7462629206466129E-3</v>
      </c>
      <c r="K22" s="481">
        <v>4.5483418666109532E-3</v>
      </c>
      <c r="L22" s="480">
        <v>9.3876215959965356E-3</v>
      </c>
      <c r="M22" s="481">
        <v>4.9377811485507685E-3</v>
      </c>
      <c r="N22" s="547">
        <v>8.2119380831212896E-3</v>
      </c>
      <c r="O22" s="480">
        <v>7.9668610617475537E-3</v>
      </c>
      <c r="P22" s="481">
        <v>6.388732472696685E-3</v>
      </c>
      <c r="Q22" s="481">
        <v>7.5490865458052144E-3</v>
      </c>
      <c r="R22" s="480">
        <v>7.7120672713860434E-3</v>
      </c>
      <c r="S22" s="481">
        <v>6.1819299920702992E-3</v>
      </c>
      <c r="T22" s="481">
        <v>7.3067484005101217E-3</v>
      </c>
      <c r="U22" s="548">
        <v>2.9111112959435744E-3</v>
      </c>
      <c r="V22" s="99">
        <v>1.047096161419603E-2</v>
      </c>
      <c r="W22" s="99">
        <v>4.5732952225398119E-3</v>
      </c>
      <c r="X22" s="99">
        <v>9.1676893091749076E-3</v>
      </c>
    </row>
    <row r="23" spans="2:24" s="155" customFormat="1" ht="15" customHeight="1" x14ac:dyDescent="0.25">
      <c r="B23" s="411" t="s">
        <v>72</v>
      </c>
      <c r="C23" s="480">
        <v>1.3913017716572778E-2</v>
      </c>
      <c r="D23" s="481">
        <v>1.8646407351454796E-2</v>
      </c>
      <c r="E23" s="481">
        <v>1.5453238726819748E-2</v>
      </c>
      <c r="F23" s="545">
        <v>1.6520485706040661E-2</v>
      </c>
      <c r="G23" s="99">
        <v>2.0065174545297979E-2</v>
      </c>
      <c r="H23" s="546">
        <v>1.77969155067671E-2</v>
      </c>
      <c r="I23" s="481">
        <v>1.7158791117891391E-2</v>
      </c>
      <c r="J23" s="481">
        <v>8.3228580350208567E-3</v>
      </c>
      <c r="K23" s="481">
        <v>1.2862529124635598E-2</v>
      </c>
      <c r="L23" s="480">
        <v>1.8149882060348791E-2</v>
      </c>
      <c r="M23" s="481">
        <v>3.4231403565796285E-2</v>
      </c>
      <c r="N23" s="547">
        <v>2.2398748939779473E-2</v>
      </c>
      <c r="O23" s="480">
        <v>7.2597802417840966E-3</v>
      </c>
      <c r="P23" s="481">
        <v>1.1307152738673729E-2</v>
      </c>
      <c r="Q23" s="481">
        <v>8.331232275197515E-3</v>
      </c>
      <c r="R23" s="480">
        <v>6.9598126944417716E-3</v>
      </c>
      <c r="S23" s="481">
        <v>1.1368601621542893E-2</v>
      </c>
      <c r="T23" s="481">
        <v>8.1276591184319107E-3</v>
      </c>
      <c r="U23" s="548">
        <v>7.6562227083316007E-3</v>
      </c>
      <c r="V23" s="99">
        <v>4.8879931429100937E-3</v>
      </c>
      <c r="W23" s="99">
        <v>1.0779910167415271E-2</v>
      </c>
      <c r="X23" s="99">
        <v>6.1899949469429007E-3</v>
      </c>
    </row>
    <row r="24" spans="2:24" s="155" customFormat="1" ht="15" customHeight="1" x14ac:dyDescent="0.25">
      <c r="B24" s="411" t="s">
        <v>147</v>
      </c>
      <c r="C24" s="480">
        <v>2.7978063289846436E-2</v>
      </c>
      <c r="D24" s="481">
        <v>2.4799737940635797E-2</v>
      </c>
      <c r="E24" s="481">
        <v>2.6943852320992445E-2</v>
      </c>
      <c r="F24" s="545">
        <v>3.1850862873893333E-2</v>
      </c>
      <c r="G24" s="99">
        <v>2.6248466547439189E-2</v>
      </c>
      <c r="H24" s="546">
        <v>2.9833459950576464E-2</v>
      </c>
      <c r="I24" s="481">
        <v>2.5015186167895241E-2</v>
      </c>
      <c r="J24" s="481">
        <v>3.2053078403270964E-2</v>
      </c>
      <c r="K24" s="481">
        <v>2.8437193627649765E-2</v>
      </c>
      <c r="L24" s="480">
        <v>2.9115315728120646E-2</v>
      </c>
      <c r="M24" s="481">
        <v>2.0463401029690891E-2</v>
      </c>
      <c r="N24" s="547">
        <v>2.6829410517387617E-2</v>
      </c>
      <c r="O24" s="480">
        <v>2.0862012865116512E-2</v>
      </c>
      <c r="P24" s="481">
        <v>1.7650698311400308E-2</v>
      </c>
      <c r="Q24" s="481">
        <v>2.0011888615086761E-2</v>
      </c>
      <c r="R24" s="480">
        <v>2.0221944257352704E-2</v>
      </c>
      <c r="S24" s="481">
        <v>1.8019840435000729E-2</v>
      </c>
      <c r="T24" s="481">
        <v>1.9638627814512758E-2</v>
      </c>
      <c r="U24" s="548">
        <v>1.0708730838649577E-2</v>
      </c>
      <c r="V24" s="99">
        <v>7.8068895220886328E-3</v>
      </c>
      <c r="W24" s="99">
        <v>8.656594528378931E-3</v>
      </c>
      <c r="X24" s="99">
        <v>7.9946581967804808E-3</v>
      </c>
    </row>
    <row r="25" spans="2:24" s="155" customFormat="1" ht="15" customHeight="1" x14ac:dyDescent="0.25">
      <c r="B25" s="411" t="s">
        <v>148</v>
      </c>
      <c r="C25" s="480">
        <v>2.9657386383865402E-2</v>
      </c>
      <c r="D25" s="481">
        <v>2.7803938217780814E-2</v>
      </c>
      <c r="E25" s="481">
        <v>2.905428373924689E-2</v>
      </c>
      <c r="F25" s="545">
        <v>2.8503298383463025E-2</v>
      </c>
      <c r="G25" s="99">
        <v>2.5040983106156368E-2</v>
      </c>
      <c r="H25" s="546">
        <v>2.7256531008420144E-2</v>
      </c>
      <c r="I25" s="481">
        <v>2.1945117631235644E-2</v>
      </c>
      <c r="J25" s="481">
        <v>1.8700742745355506E-2</v>
      </c>
      <c r="K25" s="481">
        <v>2.0367617622651133E-2</v>
      </c>
      <c r="L25" s="480">
        <v>3.3166474303277092E-2</v>
      </c>
      <c r="M25" s="481">
        <v>3.1243855361736107E-2</v>
      </c>
      <c r="N25" s="547">
        <v>3.265850296861747E-2</v>
      </c>
      <c r="O25" s="480">
        <v>3.5362801291517532E-2</v>
      </c>
      <c r="P25" s="481">
        <v>4.3709635932622858E-2</v>
      </c>
      <c r="Q25" s="481">
        <v>3.7572440497113425E-2</v>
      </c>
      <c r="R25" s="480">
        <v>3.8303753400453104E-2</v>
      </c>
      <c r="S25" s="481">
        <v>4.4353729386823748E-2</v>
      </c>
      <c r="T25" s="481">
        <v>3.9906334730096131E-2</v>
      </c>
      <c r="U25" s="548">
        <v>2.6844604879022533E-2</v>
      </c>
      <c r="V25" s="99">
        <v>1.364468228044571E-2</v>
      </c>
      <c r="W25" s="99">
        <v>5.226623111474071E-3</v>
      </c>
      <c r="X25" s="99">
        <v>1.17844510214394E-2</v>
      </c>
    </row>
    <row r="26" spans="2:24" s="155" customFormat="1" ht="15" customHeight="1" x14ac:dyDescent="0.25">
      <c r="B26" s="411" t="s">
        <v>149</v>
      </c>
      <c r="C26" s="480">
        <v>4.4072485842568268E-3</v>
      </c>
      <c r="D26" s="481">
        <v>2.2337543667581145E-3</v>
      </c>
      <c r="E26" s="481">
        <v>3.7000045756986222E-3</v>
      </c>
      <c r="F26" s="545">
        <v>3.9500320761553746E-3</v>
      </c>
      <c r="G26" s="99">
        <v>2.2054726825346742E-3</v>
      </c>
      <c r="H26" s="546">
        <v>3.3218224644983841E-3</v>
      </c>
      <c r="I26" s="481">
        <v>2.6798376942787612E-3</v>
      </c>
      <c r="J26" s="481">
        <v>1.3451083692963002E-3</v>
      </c>
      <c r="K26" s="481">
        <v>2.0308573527093128E-3</v>
      </c>
      <c r="L26" s="480">
        <v>2.7370356441435793E-3</v>
      </c>
      <c r="M26" s="481">
        <v>2.1107459440371425E-3</v>
      </c>
      <c r="N26" s="547">
        <v>2.571564885496183E-3</v>
      </c>
      <c r="O26" s="480">
        <v>3.1512026631291767E-3</v>
      </c>
      <c r="P26" s="481">
        <v>2.3392910522986228E-3</v>
      </c>
      <c r="Q26" s="481">
        <v>2.9362670852833301E-3</v>
      </c>
      <c r="R26" s="480">
        <v>2.825328236662789E-3</v>
      </c>
      <c r="S26" s="481">
        <v>2.2777660900101951E-3</v>
      </c>
      <c r="T26" s="481">
        <v>2.6802842108647426E-3</v>
      </c>
      <c r="U26" s="548">
        <v>1.1636127722928744E-2</v>
      </c>
      <c r="V26" s="99">
        <v>1.6679407881020222E-2</v>
      </c>
      <c r="W26" s="99">
        <v>3.3483054307880769E-3</v>
      </c>
      <c r="X26" s="99">
        <v>1.3733487331263986E-2</v>
      </c>
    </row>
    <row r="27" spans="2:24" s="155" customFormat="1" ht="15" customHeight="1" x14ac:dyDescent="0.25">
      <c r="B27" s="411" t="s">
        <v>150</v>
      </c>
      <c r="C27" s="480">
        <v>3.8768402842115301E-3</v>
      </c>
      <c r="D27" s="481">
        <v>2.5112226491701812E-3</v>
      </c>
      <c r="E27" s="481">
        <v>3.4324752232932163E-3</v>
      </c>
      <c r="F27" s="545">
        <v>2.5075091473094721E-3</v>
      </c>
      <c r="G27" s="99">
        <v>1.8224710162203777E-3</v>
      </c>
      <c r="H27" s="546">
        <v>2.2608293610692589E-3</v>
      </c>
      <c r="I27" s="481">
        <v>2.5459720978633282E-3</v>
      </c>
      <c r="J27" s="481">
        <v>1.7307594791441481E-3</v>
      </c>
      <c r="K27" s="481">
        <v>2.1495943800402409E-3</v>
      </c>
      <c r="L27" s="480">
        <v>2.1008675805008364E-3</v>
      </c>
      <c r="M27" s="481">
        <v>1.8338610198193426E-3</v>
      </c>
      <c r="N27" s="547">
        <v>2.0303223070398642E-3</v>
      </c>
      <c r="O27" s="480">
        <v>3.262583535654394E-3</v>
      </c>
      <c r="P27" s="481">
        <v>6.2427440266394152E-3</v>
      </c>
      <c r="Q27" s="481">
        <v>4.051514878252116E-3</v>
      </c>
      <c r="R27" s="480">
        <v>3.0979476279197247E-3</v>
      </c>
      <c r="S27" s="481">
        <v>6.5379573738125682E-3</v>
      </c>
      <c r="T27" s="481">
        <v>4.0091736236885257E-3</v>
      </c>
      <c r="U27" s="548">
        <v>1.9612572673814138E-2</v>
      </c>
      <c r="V27" s="99">
        <v>1.5312623068547733E-2</v>
      </c>
      <c r="W27" s="99">
        <v>2.3683135973866887E-3</v>
      </c>
      <c r="X27" s="99">
        <v>1.2452176423879304E-2</v>
      </c>
    </row>
    <row r="28" spans="2:24" s="155" customFormat="1" ht="15" customHeight="1" thickBot="1" x14ac:dyDescent="0.3">
      <c r="B28" s="411" t="s">
        <v>151</v>
      </c>
      <c r="C28" s="480">
        <v>1.3621436083720831E-2</v>
      </c>
      <c r="D28" s="481">
        <v>7.7200835314223401E-3</v>
      </c>
      <c r="E28" s="481">
        <v>1.1701165856452445E-2</v>
      </c>
      <c r="F28" s="545">
        <v>1.2602638272820177E-2</v>
      </c>
      <c r="G28" s="99">
        <v>7.4190507342257617E-3</v>
      </c>
      <c r="H28" s="546">
        <v>1.0736046899366251E-2</v>
      </c>
      <c r="I28" s="481">
        <v>1.5042199234945488E-2</v>
      </c>
      <c r="J28" s="481">
        <v>3.4748632873487753E-3</v>
      </c>
      <c r="K28" s="481">
        <v>9.4178576596088432E-3</v>
      </c>
      <c r="L28" s="480">
        <v>1.0167882086285426E-2</v>
      </c>
      <c r="M28" s="481">
        <v>9.3980361234505486E-3</v>
      </c>
      <c r="N28" s="547">
        <v>9.9644826123833751E-3</v>
      </c>
      <c r="O28" s="480">
        <v>1.3279353240057067E-2</v>
      </c>
      <c r="P28" s="481">
        <v>9.228555340048801E-3</v>
      </c>
      <c r="Q28" s="481">
        <v>1.2206994407197949E-2</v>
      </c>
      <c r="R28" s="480">
        <v>1.3368555175540647E-2</v>
      </c>
      <c r="S28" s="481">
        <v>9.4590002103798164E-3</v>
      </c>
      <c r="T28" s="481">
        <v>1.2332951099012978E-2</v>
      </c>
      <c r="U28" s="548">
        <v>2.5164477788220813E-2</v>
      </c>
      <c r="V28" s="99">
        <v>2.0918757384112863E-2</v>
      </c>
      <c r="W28" s="99">
        <v>1.0534912209064924E-2</v>
      </c>
      <c r="X28" s="99">
        <v>1.8624124738323828E-2</v>
      </c>
    </row>
    <row r="29" spans="2:24" s="155" customFormat="1" ht="15" customHeight="1" thickBot="1" x14ac:dyDescent="0.3">
      <c r="B29" s="549" t="s">
        <v>159</v>
      </c>
      <c r="C29" s="550">
        <v>1.3621436083720831E-2</v>
      </c>
      <c r="D29" s="551">
        <v>7.7200835314223401E-3</v>
      </c>
      <c r="E29" s="551">
        <v>1.1701165856452445E-2</v>
      </c>
      <c r="F29" s="552">
        <v>1.2602638272820177E-2</v>
      </c>
      <c r="G29" s="553">
        <v>7.4190507342257617E-3</v>
      </c>
      <c r="H29" s="554">
        <v>1.0736046899366251E-2</v>
      </c>
      <c r="I29" s="551">
        <v>1.5042199234945488E-2</v>
      </c>
      <c r="J29" s="551">
        <v>3.4748632873487753E-3</v>
      </c>
      <c r="K29" s="551">
        <v>9.4178576596088432E-3</v>
      </c>
      <c r="L29" s="550">
        <v>1.0167882086285426E-2</v>
      </c>
      <c r="M29" s="551">
        <v>9.3980361234505486E-3</v>
      </c>
      <c r="N29" s="555">
        <v>9.9644826123833751E-3</v>
      </c>
      <c r="O29" s="550">
        <v>1.3279353240057067E-2</v>
      </c>
      <c r="P29" s="551">
        <v>9.228555340048801E-3</v>
      </c>
      <c r="Q29" s="551">
        <v>1.2206994407197949E-2</v>
      </c>
      <c r="R29" s="550">
        <v>1.3368555175540647E-2</v>
      </c>
      <c r="S29" s="551">
        <v>9.4590002103798164E-3</v>
      </c>
      <c r="T29" s="551">
        <v>1.2332951099012978E-2</v>
      </c>
      <c r="U29" s="556">
        <v>2.5164477788220813E-2</v>
      </c>
      <c r="V29" s="553">
        <v>2.0918757384112863E-2</v>
      </c>
      <c r="W29" s="553">
        <v>1.0534912209064924E-2</v>
      </c>
      <c r="X29" s="553">
        <v>1.8624124738323828E-2</v>
      </c>
    </row>
    <row r="30" spans="2:24" s="155" customFormat="1" ht="6" customHeight="1" x14ac:dyDescent="0.25">
      <c r="B30" s="152"/>
      <c r="C30" s="153"/>
      <c r="D30" s="153"/>
      <c r="E30" s="153"/>
      <c r="F30" s="153"/>
      <c r="G30" s="153"/>
      <c r="H30" s="153"/>
      <c r="I30" s="153"/>
      <c r="J30" s="153"/>
      <c r="K30" s="153"/>
      <c r="L30" s="153"/>
      <c r="M30" s="153"/>
      <c r="N30" s="153"/>
      <c r="O30" s="153"/>
      <c r="P30" s="153"/>
      <c r="Q30" s="153"/>
      <c r="R30" s="153"/>
      <c r="S30" s="153"/>
      <c r="T30" s="153"/>
      <c r="U30" s="153"/>
      <c r="V30" s="153"/>
      <c r="W30" s="153"/>
      <c r="X30" s="153"/>
    </row>
    <row r="31" spans="2:24" s="155" customFormat="1" x14ac:dyDescent="0.25">
      <c r="B31" s="239" t="s">
        <v>112</v>
      </c>
      <c r="C31" s="527"/>
      <c r="D31" s="527"/>
      <c r="E31" s="527"/>
      <c r="F31" s="527"/>
      <c r="G31" s="527"/>
      <c r="H31" s="527"/>
      <c r="I31" s="527"/>
      <c r="J31" s="527"/>
      <c r="K31" s="527"/>
      <c r="L31" s="527"/>
      <c r="M31" s="527"/>
      <c r="N31" s="527"/>
      <c r="O31" s="527"/>
      <c r="P31" s="527"/>
      <c r="Q31" s="527"/>
      <c r="R31" s="527"/>
      <c r="S31" s="527"/>
      <c r="T31" s="527"/>
      <c r="U31" s="239"/>
      <c r="V31" s="527"/>
      <c r="W31" s="527"/>
      <c r="X31" s="527"/>
    </row>
    <row r="32" spans="2:24" s="159" customFormat="1" x14ac:dyDescent="0.25">
      <c r="B32" s="157"/>
      <c r="C32" s="158"/>
      <c r="D32" s="158"/>
      <c r="E32" s="158"/>
      <c r="F32" s="158"/>
      <c r="G32" s="158"/>
      <c r="H32" s="158"/>
      <c r="I32" s="158"/>
      <c r="J32" s="158"/>
      <c r="K32" s="158"/>
      <c r="L32" s="158"/>
      <c r="M32" s="158"/>
      <c r="N32" s="158"/>
      <c r="O32" s="158"/>
      <c r="P32" s="158"/>
      <c r="Q32" s="158"/>
      <c r="R32" s="158"/>
      <c r="S32" s="158"/>
      <c r="T32" s="158"/>
      <c r="U32" s="158"/>
      <c r="V32" s="158"/>
      <c r="W32" s="158"/>
      <c r="X32" s="158"/>
    </row>
    <row r="33" spans="2:24" s="159" customFormat="1" x14ac:dyDescent="0.25">
      <c r="B33" s="157"/>
      <c r="C33" s="158"/>
      <c r="D33" s="158"/>
      <c r="E33" s="158"/>
      <c r="F33" s="158"/>
      <c r="G33" s="158"/>
      <c r="H33" s="158"/>
      <c r="I33" s="158"/>
      <c r="J33" s="158"/>
      <c r="K33" s="158"/>
      <c r="L33" s="158"/>
      <c r="M33" s="158"/>
      <c r="N33" s="158"/>
      <c r="O33" s="158"/>
      <c r="P33" s="158"/>
      <c r="Q33" s="158"/>
      <c r="R33" s="158"/>
      <c r="S33" s="158"/>
      <c r="T33" s="158"/>
      <c r="U33" s="158"/>
      <c r="V33" s="158"/>
      <c r="W33" s="158"/>
      <c r="X33" s="158"/>
    </row>
    <row r="34" spans="2:24" s="159" customFormat="1" x14ac:dyDescent="0.25">
      <c r="B34" s="157"/>
      <c r="C34" s="158"/>
      <c r="D34" s="158"/>
      <c r="E34" s="158"/>
      <c r="F34" s="158"/>
      <c r="G34" s="158"/>
      <c r="H34" s="158"/>
      <c r="I34" s="158"/>
      <c r="J34" s="158"/>
      <c r="K34" s="158"/>
      <c r="L34" s="158"/>
      <c r="M34" s="158"/>
      <c r="N34" s="158"/>
      <c r="O34" s="158"/>
      <c r="P34" s="158"/>
      <c r="Q34" s="158"/>
      <c r="R34" s="158"/>
      <c r="S34" s="158"/>
      <c r="T34" s="158"/>
      <c r="U34" s="158"/>
      <c r="V34" s="158"/>
      <c r="W34" s="158"/>
      <c r="X34" s="158"/>
    </row>
    <row r="35" spans="2:24" s="159" customFormat="1" x14ac:dyDescent="0.25">
      <c r="B35" s="157"/>
      <c r="C35" s="158"/>
      <c r="D35" s="158"/>
      <c r="E35" s="158"/>
      <c r="F35" s="158"/>
      <c r="G35" s="158"/>
      <c r="H35" s="158"/>
      <c r="I35" s="158"/>
      <c r="J35" s="158"/>
      <c r="K35" s="158"/>
      <c r="L35" s="158"/>
      <c r="M35" s="158"/>
      <c r="N35" s="158"/>
      <c r="O35" s="158"/>
      <c r="P35" s="158"/>
      <c r="Q35" s="158"/>
      <c r="R35" s="158"/>
      <c r="S35" s="158"/>
      <c r="T35" s="158"/>
      <c r="U35" s="158"/>
      <c r="V35" s="158"/>
      <c r="W35" s="158"/>
      <c r="X35" s="158"/>
    </row>
    <row r="36" spans="2:24" s="159" customFormat="1" x14ac:dyDescent="0.25">
      <c r="B36" s="157"/>
      <c r="C36" s="158"/>
      <c r="D36" s="158"/>
      <c r="E36" s="158"/>
      <c r="F36" s="158"/>
      <c r="G36" s="158"/>
      <c r="H36" s="158"/>
      <c r="I36" s="158"/>
      <c r="J36" s="158"/>
      <c r="K36" s="158"/>
      <c r="L36" s="158"/>
      <c r="M36" s="158"/>
      <c r="N36" s="158"/>
      <c r="O36" s="158"/>
      <c r="P36" s="158"/>
      <c r="Q36" s="158"/>
      <c r="R36" s="158"/>
      <c r="S36" s="158"/>
      <c r="T36" s="158"/>
      <c r="U36" s="158"/>
      <c r="V36" s="158"/>
      <c r="W36" s="158"/>
      <c r="X36" s="158"/>
    </row>
    <row r="37" spans="2:24" s="159" customFormat="1" x14ac:dyDescent="0.25">
      <c r="B37" s="157"/>
      <c r="C37" s="158"/>
      <c r="D37" s="158"/>
      <c r="E37" s="158"/>
      <c r="F37" s="158"/>
      <c r="G37" s="158"/>
      <c r="H37" s="158"/>
      <c r="I37" s="158"/>
      <c r="J37" s="158"/>
      <c r="K37" s="158"/>
      <c r="L37" s="158"/>
      <c r="M37" s="158"/>
      <c r="N37" s="158"/>
      <c r="O37" s="158"/>
      <c r="P37" s="158"/>
      <c r="Q37" s="158"/>
      <c r="R37" s="158"/>
      <c r="S37" s="158"/>
      <c r="T37" s="158"/>
      <c r="U37" s="158"/>
      <c r="V37" s="158"/>
      <c r="W37" s="158"/>
      <c r="X37" s="158"/>
    </row>
    <row r="38" spans="2:24" s="159" customFormat="1" x14ac:dyDescent="0.25">
      <c r="B38" s="157"/>
      <c r="C38" s="158"/>
      <c r="D38" s="158"/>
      <c r="E38" s="158"/>
      <c r="F38" s="158"/>
      <c r="G38" s="158"/>
      <c r="H38" s="158"/>
      <c r="I38" s="158"/>
      <c r="J38" s="158"/>
      <c r="K38" s="158"/>
      <c r="L38" s="158"/>
      <c r="M38" s="158"/>
      <c r="N38" s="158"/>
      <c r="O38" s="158"/>
      <c r="P38" s="158"/>
      <c r="Q38" s="158"/>
      <c r="R38" s="158"/>
      <c r="S38" s="158"/>
      <c r="T38" s="158"/>
      <c r="U38" s="158"/>
      <c r="V38" s="158"/>
      <c r="W38" s="158"/>
      <c r="X38" s="158"/>
    </row>
    <row r="39" spans="2:24" s="159" customFormat="1" x14ac:dyDescent="0.25">
      <c r="B39" s="157"/>
      <c r="C39" s="158"/>
      <c r="D39" s="158"/>
      <c r="E39" s="158"/>
      <c r="F39" s="158"/>
      <c r="G39" s="158"/>
      <c r="H39" s="158"/>
      <c r="I39" s="158"/>
      <c r="J39" s="158"/>
      <c r="K39" s="158"/>
      <c r="L39" s="158"/>
      <c r="M39" s="158"/>
      <c r="N39" s="158"/>
      <c r="O39" s="158"/>
      <c r="P39" s="158"/>
      <c r="Q39" s="158"/>
      <c r="R39" s="158"/>
      <c r="S39" s="158"/>
      <c r="T39" s="158"/>
      <c r="U39" s="158"/>
      <c r="V39" s="158"/>
      <c r="W39" s="158"/>
      <c r="X39" s="158"/>
    </row>
    <row r="40" spans="2:24" s="159" customFormat="1" x14ac:dyDescent="0.25">
      <c r="B40" s="157"/>
      <c r="C40" s="158"/>
      <c r="D40" s="158"/>
      <c r="E40" s="158"/>
      <c r="F40" s="158"/>
      <c r="G40" s="158"/>
      <c r="H40" s="158"/>
      <c r="I40" s="158"/>
      <c r="J40" s="158"/>
      <c r="K40" s="158"/>
      <c r="L40" s="158"/>
      <c r="M40" s="158"/>
      <c r="N40" s="158"/>
      <c r="O40" s="158"/>
      <c r="P40" s="158"/>
      <c r="Q40" s="158"/>
      <c r="R40" s="158"/>
      <c r="S40" s="158"/>
      <c r="T40" s="158"/>
      <c r="U40" s="158"/>
      <c r="V40" s="158"/>
      <c r="W40" s="158"/>
      <c r="X40" s="158"/>
    </row>
    <row r="41" spans="2:24" s="159" customFormat="1" x14ac:dyDescent="0.25">
      <c r="B41" s="157"/>
      <c r="C41" s="158"/>
      <c r="D41" s="158"/>
      <c r="E41" s="158"/>
      <c r="F41" s="158"/>
      <c r="G41" s="158"/>
      <c r="H41" s="158"/>
      <c r="I41" s="158"/>
      <c r="J41" s="158"/>
      <c r="K41" s="158"/>
      <c r="L41" s="158"/>
      <c r="M41" s="158"/>
      <c r="N41" s="158"/>
      <c r="O41" s="158"/>
      <c r="P41" s="158"/>
      <c r="Q41" s="158"/>
      <c r="R41" s="158"/>
      <c r="S41" s="158"/>
      <c r="T41" s="158"/>
      <c r="U41" s="158"/>
      <c r="V41" s="158"/>
      <c r="W41" s="158"/>
      <c r="X41" s="158"/>
    </row>
    <row r="42" spans="2:24" s="159" customFormat="1" ht="15.75" x14ac:dyDescent="0.25">
      <c r="B42" s="68"/>
      <c r="C42" s="69"/>
      <c r="D42" s="69"/>
      <c r="E42" s="69"/>
      <c r="F42" s="69"/>
      <c r="G42" s="69"/>
      <c r="H42" s="69"/>
      <c r="I42" s="69"/>
      <c r="J42" s="69"/>
      <c r="K42" s="69"/>
      <c r="L42" s="69"/>
      <c r="M42" s="69"/>
      <c r="N42" s="69"/>
      <c r="O42" s="69"/>
      <c r="P42" s="69"/>
      <c r="Q42" s="69"/>
      <c r="R42" s="69"/>
      <c r="S42" s="69"/>
      <c r="T42" s="69"/>
      <c r="U42" s="69"/>
      <c r="V42" s="69"/>
      <c r="W42" s="69"/>
      <c r="X42" s="69"/>
    </row>
    <row r="43" spans="2:24" s="159" customFormat="1" x14ac:dyDescent="0.25">
      <c r="B43" s="157"/>
      <c r="C43" s="158"/>
      <c r="D43" s="158"/>
      <c r="E43" s="158"/>
      <c r="F43" s="158"/>
      <c r="G43" s="158"/>
      <c r="H43" s="158"/>
      <c r="I43" s="158"/>
      <c r="J43" s="158"/>
      <c r="K43" s="158"/>
      <c r="L43" s="158"/>
      <c r="M43" s="158"/>
      <c r="N43" s="158"/>
      <c r="O43" s="158"/>
      <c r="P43" s="158"/>
      <c r="Q43" s="158"/>
      <c r="R43" s="158"/>
      <c r="S43" s="158"/>
      <c r="T43" s="158"/>
      <c r="U43" s="158"/>
      <c r="V43" s="158"/>
      <c r="W43" s="158"/>
      <c r="X43" s="158"/>
    </row>
    <row r="44" spans="2:24" s="159" customFormat="1" x14ac:dyDescent="0.25">
      <c r="B44" s="157"/>
      <c r="C44" s="158"/>
      <c r="D44" s="158"/>
      <c r="E44" s="158"/>
      <c r="F44" s="158"/>
      <c r="G44" s="158"/>
      <c r="H44" s="158"/>
      <c r="I44" s="158"/>
      <c r="J44" s="158"/>
      <c r="K44" s="158"/>
      <c r="L44" s="158"/>
      <c r="M44" s="158"/>
      <c r="N44" s="158"/>
      <c r="O44" s="158"/>
      <c r="P44" s="158"/>
      <c r="Q44" s="158"/>
      <c r="R44" s="158"/>
      <c r="S44" s="158"/>
      <c r="T44" s="158"/>
      <c r="U44" s="158"/>
      <c r="V44" s="158"/>
      <c r="W44" s="158"/>
      <c r="X44" s="158"/>
    </row>
    <row r="45" spans="2:24" s="159" customFormat="1" x14ac:dyDescent="0.25">
      <c r="B45" s="157"/>
      <c r="C45" s="158"/>
      <c r="D45" s="158"/>
      <c r="E45" s="158"/>
      <c r="F45" s="158"/>
      <c r="G45" s="158"/>
      <c r="H45" s="158"/>
      <c r="I45" s="158"/>
      <c r="J45" s="158"/>
      <c r="K45" s="158"/>
      <c r="L45" s="158"/>
      <c r="M45" s="158"/>
      <c r="N45" s="158"/>
      <c r="O45" s="158"/>
      <c r="P45" s="158"/>
      <c r="Q45" s="158"/>
      <c r="R45" s="158"/>
      <c r="S45" s="158"/>
      <c r="T45" s="158"/>
      <c r="U45" s="158"/>
      <c r="V45" s="158"/>
      <c r="W45" s="158"/>
      <c r="X45" s="158"/>
    </row>
    <row r="46" spans="2:24" s="159" customFormat="1" x14ac:dyDescent="0.25">
      <c r="B46" s="157"/>
      <c r="C46" s="158"/>
      <c r="D46" s="158"/>
      <c r="E46" s="158"/>
      <c r="F46" s="158"/>
      <c r="G46" s="158"/>
      <c r="H46" s="158"/>
      <c r="I46" s="158"/>
      <c r="J46" s="158"/>
      <c r="K46" s="158"/>
      <c r="L46" s="158"/>
      <c r="M46" s="158"/>
      <c r="N46" s="158"/>
      <c r="O46" s="158"/>
      <c r="P46" s="158"/>
      <c r="Q46" s="158"/>
      <c r="R46" s="158"/>
      <c r="S46" s="158"/>
      <c r="T46" s="158"/>
      <c r="U46" s="158"/>
      <c r="V46" s="158"/>
      <c r="W46" s="158"/>
      <c r="X46" s="158"/>
    </row>
    <row r="47" spans="2:24" s="159" customFormat="1" x14ac:dyDescent="0.25">
      <c r="B47" s="157"/>
      <c r="C47" s="158"/>
      <c r="D47" s="158"/>
      <c r="E47" s="158"/>
      <c r="F47" s="158"/>
      <c r="G47" s="158"/>
      <c r="H47" s="158"/>
      <c r="I47" s="158"/>
      <c r="J47" s="158"/>
      <c r="K47" s="158"/>
      <c r="L47" s="158"/>
      <c r="M47" s="158"/>
      <c r="N47" s="158"/>
      <c r="O47" s="158"/>
      <c r="P47" s="158"/>
      <c r="Q47" s="158"/>
      <c r="R47" s="158"/>
      <c r="S47" s="158"/>
      <c r="T47" s="158"/>
      <c r="U47" s="158"/>
      <c r="V47" s="158"/>
      <c r="W47" s="158"/>
      <c r="X47" s="158"/>
    </row>
    <row r="48" spans="2:24" s="159" customFormat="1" x14ac:dyDescent="0.25">
      <c r="B48" s="157"/>
      <c r="C48" s="158"/>
      <c r="D48" s="158"/>
      <c r="E48" s="158"/>
      <c r="F48" s="158"/>
      <c r="G48" s="158"/>
      <c r="H48" s="158"/>
      <c r="I48" s="158"/>
      <c r="J48" s="158"/>
      <c r="K48" s="158"/>
      <c r="L48" s="158"/>
      <c r="M48" s="158"/>
      <c r="N48" s="158"/>
      <c r="O48" s="158"/>
      <c r="P48" s="158"/>
      <c r="Q48" s="158"/>
      <c r="R48" s="158"/>
      <c r="S48" s="158"/>
      <c r="T48" s="158"/>
      <c r="U48" s="158"/>
      <c r="V48" s="158"/>
      <c r="W48" s="158"/>
      <c r="X48" s="158"/>
    </row>
    <row r="49" spans="2:24" s="159" customFormat="1" x14ac:dyDescent="0.25">
      <c r="B49" s="157"/>
      <c r="C49" s="158"/>
      <c r="D49" s="158"/>
      <c r="E49" s="158"/>
      <c r="F49" s="158"/>
      <c r="G49" s="158"/>
      <c r="H49" s="158"/>
      <c r="I49" s="158"/>
      <c r="J49" s="158"/>
      <c r="K49" s="158"/>
      <c r="L49" s="158"/>
      <c r="M49" s="158"/>
      <c r="N49" s="158"/>
      <c r="O49" s="158"/>
      <c r="P49" s="158"/>
      <c r="Q49" s="158"/>
      <c r="R49" s="158"/>
      <c r="S49" s="158"/>
      <c r="T49" s="158"/>
      <c r="U49" s="158"/>
      <c r="V49" s="158"/>
      <c r="W49" s="158"/>
      <c r="X49" s="158"/>
    </row>
    <row r="50" spans="2:24" s="159" customFormat="1" x14ac:dyDescent="0.25">
      <c r="B50" s="157"/>
      <c r="C50" s="158"/>
      <c r="D50" s="158"/>
      <c r="E50" s="158"/>
      <c r="F50" s="158"/>
      <c r="G50" s="158"/>
      <c r="H50" s="158"/>
      <c r="I50" s="158"/>
      <c r="J50" s="158"/>
      <c r="K50" s="158"/>
      <c r="L50" s="158"/>
      <c r="M50" s="158"/>
      <c r="N50" s="158"/>
      <c r="O50" s="158"/>
      <c r="P50" s="158"/>
      <c r="Q50" s="158"/>
      <c r="R50" s="158"/>
      <c r="S50" s="158"/>
      <c r="T50" s="158"/>
      <c r="U50" s="158"/>
      <c r="V50" s="158"/>
      <c r="W50" s="158"/>
      <c r="X50" s="158"/>
    </row>
    <row r="51" spans="2:24" s="159" customFormat="1" x14ac:dyDescent="0.25">
      <c r="B51" s="157"/>
      <c r="C51" s="158"/>
      <c r="D51" s="158"/>
      <c r="E51" s="158"/>
      <c r="F51" s="158"/>
      <c r="G51" s="158"/>
      <c r="H51" s="158"/>
      <c r="I51" s="158"/>
      <c r="J51" s="158"/>
      <c r="K51" s="158"/>
      <c r="L51" s="158"/>
      <c r="M51" s="158"/>
      <c r="N51" s="158"/>
      <c r="O51" s="158"/>
      <c r="P51" s="158"/>
      <c r="Q51" s="158"/>
      <c r="R51" s="158"/>
      <c r="S51" s="158"/>
      <c r="T51" s="158"/>
      <c r="U51" s="158"/>
      <c r="V51" s="158"/>
      <c r="W51" s="158"/>
      <c r="X51" s="158"/>
    </row>
    <row r="52" spans="2:24" s="159" customFormat="1" x14ac:dyDescent="0.25">
      <c r="B52" s="157"/>
      <c r="C52" s="158"/>
      <c r="D52" s="158"/>
      <c r="E52" s="158"/>
      <c r="F52" s="158"/>
      <c r="G52" s="158"/>
      <c r="H52" s="158"/>
      <c r="I52" s="158"/>
      <c r="J52" s="158"/>
      <c r="K52" s="158"/>
      <c r="L52" s="158"/>
      <c r="M52" s="158"/>
      <c r="N52" s="158"/>
      <c r="O52" s="158"/>
      <c r="P52" s="158"/>
      <c r="Q52" s="158"/>
      <c r="R52" s="158"/>
      <c r="S52" s="158"/>
      <c r="T52" s="158"/>
      <c r="U52" s="158"/>
      <c r="V52" s="158"/>
      <c r="W52" s="158"/>
      <c r="X52" s="158"/>
    </row>
    <row r="53" spans="2:24" s="159" customFormat="1" x14ac:dyDescent="0.25">
      <c r="B53" s="157"/>
      <c r="C53" s="158"/>
      <c r="D53" s="158"/>
      <c r="E53" s="158"/>
      <c r="F53" s="158"/>
      <c r="G53" s="158"/>
      <c r="H53" s="158"/>
      <c r="I53" s="158"/>
      <c r="J53" s="158"/>
      <c r="K53" s="158"/>
      <c r="L53" s="158"/>
      <c r="M53" s="158"/>
      <c r="N53" s="158"/>
      <c r="O53" s="158"/>
      <c r="P53" s="158"/>
      <c r="Q53" s="158"/>
      <c r="R53" s="158"/>
      <c r="S53" s="158"/>
      <c r="T53" s="158"/>
      <c r="U53" s="158"/>
      <c r="V53" s="158"/>
      <c r="W53" s="158"/>
      <c r="X53" s="158"/>
    </row>
    <row r="54" spans="2:24" s="159" customFormat="1" x14ac:dyDescent="0.25">
      <c r="B54" s="157"/>
      <c r="C54" s="158"/>
      <c r="D54" s="158"/>
      <c r="E54" s="158"/>
      <c r="F54" s="158"/>
      <c r="G54" s="158"/>
      <c r="H54" s="158"/>
      <c r="I54" s="158"/>
      <c r="J54" s="158"/>
      <c r="K54" s="158"/>
      <c r="L54" s="158"/>
      <c r="M54" s="158"/>
      <c r="N54" s="158"/>
      <c r="O54" s="158"/>
      <c r="P54" s="158"/>
      <c r="Q54" s="158"/>
      <c r="R54" s="158"/>
      <c r="S54" s="158"/>
      <c r="T54" s="158"/>
      <c r="U54" s="158"/>
      <c r="V54" s="158"/>
      <c r="W54" s="158"/>
      <c r="X54" s="158"/>
    </row>
    <row r="55" spans="2:24" s="159" customFormat="1" ht="15.75" x14ac:dyDescent="0.25">
      <c r="B55" s="68"/>
      <c r="C55" s="69"/>
      <c r="D55" s="69"/>
      <c r="E55" s="69"/>
      <c r="F55" s="69"/>
      <c r="G55" s="69"/>
      <c r="H55" s="69"/>
      <c r="I55" s="69"/>
      <c r="J55" s="69"/>
      <c r="K55" s="69"/>
      <c r="L55" s="69"/>
      <c r="M55" s="69"/>
      <c r="N55" s="69"/>
      <c r="O55" s="69"/>
      <c r="P55" s="69"/>
      <c r="Q55" s="69"/>
      <c r="R55" s="69"/>
      <c r="S55" s="69"/>
      <c r="T55" s="69"/>
      <c r="U55" s="69"/>
      <c r="V55" s="69"/>
      <c r="W55" s="69"/>
      <c r="X55" s="69"/>
    </row>
    <row r="56" spans="2:24" s="159" customFormat="1" x14ac:dyDescent="0.25">
      <c r="B56" s="157"/>
      <c r="C56" s="158"/>
      <c r="D56" s="158"/>
      <c r="E56" s="158"/>
      <c r="F56" s="158"/>
      <c r="G56" s="158"/>
      <c r="H56" s="158"/>
      <c r="I56" s="158"/>
      <c r="J56" s="158"/>
      <c r="K56" s="158"/>
      <c r="L56" s="158"/>
      <c r="M56" s="158"/>
      <c r="N56" s="158"/>
      <c r="O56" s="158"/>
      <c r="P56" s="158"/>
      <c r="Q56" s="158"/>
      <c r="R56" s="158"/>
      <c r="S56" s="158"/>
      <c r="T56" s="158"/>
      <c r="U56" s="158"/>
      <c r="V56" s="158"/>
      <c r="W56" s="158"/>
      <c r="X56" s="158"/>
    </row>
    <row r="57" spans="2:24" s="159" customFormat="1" x14ac:dyDescent="0.25">
      <c r="B57" s="157"/>
      <c r="C57" s="158"/>
      <c r="D57" s="158"/>
      <c r="E57" s="158"/>
      <c r="F57" s="158"/>
      <c r="G57" s="158"/>
      <c r="H57" s="158"/>
      <c r="I57" s="158"/>
      <c r="J57" s="158"/>
      <c r="K57" s="158"/>
      <c r="L57" s="158"/>
      <c r="M57" s="158"/>
      <c r="N57" s="158"/>
      <c r="O57" s="158"/>
      <c r="P57" s="158"/>
      <c r="Q57" s="158"/>
      <c r="R57" s="158"/>
      <c r="S57" s="158"/>
      <c r="T57" s="158"/>
      <c r="U57" s="158"/>
      <c r="V57" s="158"/>
      <c r="W57" s="158"/>
      <c r="X57" s="158"/>
    </row>
    <row r="58" spans="2:24" s="159" customFormat="1" x14ac:dyDescent="0.25">
      <c r="B58" s="157"/>
      <c r="C58" s="158"/>
      <c r="D58" s="158"/>
      <c r="E58" s="158"/>
      <c r="F58" s="158"/>
      <c r="G58" s="158"/>
      <c r="H58" s="158"/>
      <c r="I58" s="158"/>
      <c r="J58" s="158"/>
      <c r="K58" s="158"/>
      <c r="L58" s="158"/>
      <c r="M58" s="158"/>
      <c r="N58" s="158"/>
      <c r="O58" s="158"/>
      <c r="P58" s="158"/>
      <c r="Q58" s="158"/>
      <c r="R58" s="158"/>
      <c r="S58" s="158"/>
      <c r="T58" s="158"/>
      <c r="U58" s="158"/>
      <c r="V58" s="158"/>
      <c r="W58" s="158"/>
      <c r="X58" s="158"/>
    </row>
    <row r="59" spans="2:24" s="159" customFormat="1" x14ac:dyDescent="0.25">
      <c r="B59" s="157"/>
      <c r="C59" s="158"/>
      <c r="D59" s="158"/>
      <c r="E59" s="158"/>
      <c r="F59" s="158"/>
      <c r="G59" s="158"/>
      <c r="H59" s="158"/>
      <c r="I59" s="158"/>
      <c r="J59" s="158"/>
      <c r="K59" s="158"/>
      <c r="L59" s="158"/>
      <c r="M59" s="158"/>
      <c r="N59" s="158"/>
      <c r="O59" s="158"/>
      <c r="P59" s="158"/>
      <c r="Q59" s="158"/>
      <c r="R59" s="158"/>
      <c r="S59" s="158"/>
      <c r="T59" s="158"/>
      <c r="U59" s="158"/>
      <c r="V59" s="158"/>
      <c r="W59" s="158"/>
      <c r="X59" s="158"/>
    </row>
    <row r="60" spans="2:24" s="159" customFormat="1" x14ac:dyDescent="0.25">
      <c r="B60" s="157"/>
      <c r="C60" s="158"/>
      <c r="D60" s="158"/>
      <c r="E60" s="158"/>
      <c r="F60" s="158"/>
      <c r="G60" s="158"/>
      <c r="H60" s="158"/>
      <c r="I60" s="158"/>
      <c r="J60" s="158"/>
      <c r="K60" s="158"/>
      <c r="L60" s="158"/>
      <c r="M60" s="158"/>
      <c r="N60" s="158"/>
      <c r="O60" s="158"/>
      <c r="P60" s="158"/>
      <c r="Q60" s="158"/>
      <c r="R60" s="158"/>
      <c r="S60" s="158"/>
      <c r="T60" s="158"/>
      <c r="U60" s="158"/>
      <c r="V60" s="158"/>
      <c r="W60" s="158"/>
      <c r="X60" s="158"/>
    </row>
    <row r="61" spans="2:24" s="159" customFormat="1" x14ac:dyDescent="0.25">
      <c r="B61" s="157"/>
      <c r="C61" s="158"/>
      <c r="D61" s="158"/>
      <c r="E61" s="158"/>
      <c r="F61" s="158"/>
      <c r="G61" s="158"/>
      <c r="H61" s="158"/>
      <c r="I61" s="158"/>
      <c r="J61" s="158"/>
      <c r="K61" s="158"/>
      <c r="L61" s="158"/>
      <c r="M61" s="158"/>
      <c r="N61" s="158"/>
      <c r="O61" s="158"/>
      <c r="P61" s="158"/>
      <c r="Q61" s="158"/>
      <c r="R61" s="158"/>
      <c r="S61" s="158"/>
      <c r="T61" s="158"/>
      <c r="U61" s="158"/>
      <c r="V61" s="158"/>
      <c r="W61" s="158"/>
      <c r="X61" s="158"/>
    </row>
    <row r="62" spans="2:24" s="159" customFormat="1" x14ac:dyDescent="0.25">
      <c r="B62" s="157"/>
      <c r="C62" s="158"/>
      <c r="D62" s="158"/>
      <c r="E62" s="158"/>
      <c r="F62" s="158"/>
      <c r="G62" s="158"/>
      <c r="H62" s="158"/>
      <c r="I62" s="158"/>
      <c r="J62" s="158"/>
      <c r="K62" s="158"/>
      <c r="L62" s="158"/>
      <c r="M62" s="158"/>
      <c r="N62" s="158"/>
      <c r="O62" s="158"/>
      <c r="P62" s="158"/>
      <c r="Q62" s="158"/>
      <c r="R62" s="158"/>
      <c r="S62" s="158"/>
      <c r="T62" s="158"/>
      <c r="U62" s="158"/>
      <c r="V62" s="158"/>
      <c r="W62" s="158"/>
      <c r="X62" s="158"/>
    </row>
    <row r="63" spans="2:24" s="159" customFormat="1" x14ac:dyDescent="0.25">
      <c r="B63" s="157"/>
      <c r="C63" s="158"/>
      <c r="D63" s="158"/>
      <c r="E63" s="158"/>
      <c r="F63" s="158"/>
      <c r="G63" s="158"/>
      <c r="H63" s="158"/>
      <c r="I63" s="158"/>
      <c r="J63" s="158"/>
      <c r="K63" s="158"/>
      <c r="L63" s="158"/>
      <c r="M63" s="158"/>
      <c r="N63" s="158"/>
      <c r="O63" s="158"/>
      <c r="P63" s="158"/>
      <c r="Q63" s="158"/>
      <c r="R63" s="158"/>
      <c r="S63" s="158"/>
      <c r="T63" s="158"/>
      <c r="U63" s="158"/>
      <c r="V63" s="158"/>
      <c r="W63" s="158"/>
      <c r="X63" s="158"/>
    </row>
    <row r="64" spans="2:24" s="159" customFormat="1" x14ac:dyDescent="0.25">
      <c r="B64" s="157"/>
      <c r="C64" s="158"/>
      <c r="D64" s="158"/>
      <c r="E64" s="158"/>
      <c r="F64" s="158"/>
      <c r="G64" s="158"/>
      <c r="H64" s="158"/>
      <c r="I64" s="158"/>
      <c r="J64" s="158"/>
      <c r="K64" s="158"/>
      <c r="L64" s="158"/>
      <c r="M64" s="158"/>
      <c r="N64" s="158"/>
      <c r="O64" s="158"/>
      <c r="P64" s="158"/>
      <c r="Q64" s="158"/>
      <c r="R64" s="158"/>
      <c r="S64" s="158"/>
      <c r="T64" s="158"/>
      <c r="U64" s="158"/>
      <c r="V64" s="158"/>
      <c r="W64" s="158"/>
      <c r="X64" s="158"/>
    </row>
    <row r="65" spans="2:24" s="159" customFormat="1" x14ac:dyDescent="0.25">
      <c r="B65" s="157"/>
      <c r="C65" s="158"/>
      <c r="D65" s="158"/>
      <c r="E65" s="158"/>
      <c r="F65" s="158"/>
      <c r="G65" s="158"/>
      <c r="H65" s="158"/>
      <c r="I65" s="158"/>
      <c r="J65" s="158"/>
      <c r="K65" s="158"/>
      <c r="L65" s="158"/>
      <c r="M65" s="158"/>
      <c r="N65" s="158"/>
      <c r="O65" s="158"/>
      <c r="P65" s="158"/>
      <c r="Q65" s="158"/>
      <c r="R65" s="158"/>
      <c r="S65" s="158"/>
      <c r="T65" s="158"/>
      <c r="U65" s="158"/>
      <c r="V65" s="158"/>
      <c r="W65" s="158"/>
      <c r="X65" s="158"/>
    </row>
    <row r="66" spans="2:24" s="159" customFormat="1" x14ac:dyDescent="0.25">
      <c r="B66" s="157"/>
      <c r="C66" s="158"/>
      <c r="D66" s="158"/>
      <c r="E66" s="158"/>
      <c r="F66" s="158"/>
      <c r="G66" s="158"/>
      <c r="H66" s="158"/>
      <c r="I66" s="158"/>
      <c r="J66" s="158"/>
      <c r="K66" s="158"/>
      <c r="L66" s="158"/>
      <c r="M66" s="158"/>
      <c r="N66" s="158"/>
      <c r="O66" s="158"/>
      <c r="P66" s="158"/>
      <c r="Q66" s="158"/>
      <c r="R66" s="158"/>
      <c r="S66" s="158"/>
      <c r="T66" s="158"/>
      <c r="U66" s="158"/>
      <c r="V66" s="158"/>
      <c r="W66" s="158"/>
      <c r="X66" s="158"/>
    </row>
    <row r="67" spans="2:24" s="159" customFormat="1" x14ac:dyDescent="0.25">
      <c r="B67" s="157"/>
      <c r="C67" s="158"/>
      <c r="D67" s="158"/>
      <c r="E67" s="158"/>
      <c r="F67" s="158"/>
      <c r="G67" s="158"/>
      <c r="H67" s="158"/>
      <c r="I67" s="158"/>
      <c r="J67" s="158"/>
      <c r="K67" s="158"/>
      <c r="L67" s="158"/>
      <c r="M67" s="158"/>
      <c r="N67" s="158"/>
      <c r="O67" s="158"/>
      <c r="P67" s="158"/>
      <c r="Q67" s="158"/>
      <c r="R67" s="158"/>
      <c r="S67" s="158"/>
      <c r="T67" s="158"/>
      <c r="U67" s="158"/>
      <c r="V67" s="158"/>
      <c r="W67" s="158"/>
      <c r="X67" s="158"/>
    </row>
    <row r="68" spans="2:24" s="159" customFormat="1" ht="15.75" x14ac:dyDescent="0.25">
      <c r="B68" s="68"/>
      <c r="C68" s="69"/>
      <c r="D68" s="69"/>
      <c r="E68" s="69"/>
      <c r="F68" s="69"/>
      <c r="G68" s="69"/>
      <c r="H68" s="69"/>
      <c r="I68" s="69"/>
      <c r="J68" s="69"/>
      <c r="K68" s="69"/>
      <c r="L68" s="69"/>
      <c r="M68" s="69"/>
      <c r="N68" s="69"/>
      <c r="O68" s="69"/>
      <c r="P68" s="69"/>
      <c r="Q68" s="69"/>
      <c r="R68" s="69"/>
      <c r="S68" s="69"/>
      <c r="T68" s="69"/>
      <c r="U68" s="69"/>
      <c r="V68" s="69"/>
      <c r="W68" s="69"/>
      <c r="X68" s="69"/>
    </row>
    <row r="69" spans="2:24" s="159" customFormat="1" x14ac:dyDescent="0.25">
      <c r="B69" s="157"/>
      <c r="C69" s="158"/>
      <c r="D69" s="158"/>
      <c r="E69" s="158"/>
      <c r="F69" s="158"/>
      <c r="G69" s="158"/>
      <c r="H69" s="158"/>
      <c r="I69" s="158"/>
      <c r="J69" s="158"/>
      <c r="K69" s="158"/>
      <c r="L69" s="158"/>
      <c r="M69" s="158"/>
      <c r="N69" s="158"/>
      <c r="O69" s="158"/>
      <c r="P69" s="158"/>
      <c r="Q69" s="158"/>
      <c r="R69" s="158"/>
      <c r="S69" s="158"/>
      <c r="T69" s="158"/>
      <c r="U69" s="158"/>
      <c r="V69" s="158"/>
      <c r="W69" s="158"/>
      <c r="X69" s="158"/>
    </row>
    <row r="70" spans="2:24" s="159" customFormat="1" x14ac:dyDescent="0.25">
      <c r="B70" s="157"/>
      <c r="C70" s="158"/>
      <c r="D70" s="158"/>
      <c r="E70" s="158"/>
      <c r="F70" s="158"/>
      <c r="G70" s="158"/>
      <c r="H70" s="158"/>
      <c r="I70" s="158"/>
      <c r="J70" s="158"/>
      <c r="K70" s="158"/>
      <c r="L70" s="158"/>
      <c r="M70" s="158"/>
      <c r="N70" s="158"/>
      <c r="O70" s="158"/>
      <c r="P70" s="158"/>
      <c r="Q70" s="158"/>
      <c r="R70" s="158"/>
      <c r="S70" s="158"/>
      <c r="T70" s="158"/>
      <c r="U70" s="158"/>
      <c r="V70" s="158"/>
      <c r="W70" s="158"/>
      <c r="X70" s="158"/>
    </row>
    <row r="71" spans="2:24" s="159" customFormat="1" x14ac:dyDescent="0.25">
      <c r="B71" s="157"/>
      <c r="C71" s="158"/>
      <c r="D71" s="158"/>
      <c r="E71" s="158"/>
      <c r="F71" s="158"/>
      <c r="G71" s="158"/>
      <c r="H71" s="158"/>
      <c r="I71" s="158"/>
      <c r="J71" s="158"/>
      <c r="K71" s="158"/>
      <c r="L71" s="158"/>
      <c r="M71" s="158"/>
      <c r="N71" s="158"/>
      <c r="O71" s="158"/>
      <c r="P71" s="158"/>
      <c r="Q71" s="158"/>
      <c r="R71" s="158"/>
      <c r="S71" s="158"/>
      <c r="T71" s="158"/>
      <c r="U71" s="158"/>
      <c r="V71" s="158"/>
      <c r="W71" s="158"/>
      <c r="X71" s="158"/>
    </row>
    <row r="72" spans="2:24" s="159" customFormat="1" x14ac:dyDescent="0.25">
      <c r="B72" s="157"/>
      <c r="C72" s="158"/>
      <c r="D72" s="158"/>
      <c r="E72" s="158"/>
      <c r="F72" s="158"/>
      <c r="G72" s="158"/>
      <c r="H72" s="158"/>
      <c r="I72" s="158"/>
      <c r="J72" s="158"/>
      <c r="K72" s="158"/>
      <c r="L72" s="158"/>
      <c r="M72" s="158"/>
      <c r="N72" s="158"/>
      <c r="O72" s="158"/>
      <c r="P72" s="158"/>
      <c r="Q72" s="158"/>
      <c r="R72" s="158"/>
      <c r="S72" s="158"/>
      <c r="T72" s="158"/>
      <c r="U72" s="158"/>
      <c r="V72" s="158"/>
      <c r="W72" s="158"/>
      <c r="X72" s="158"/>
    </row>
    <row r="73" spans="2:24" s="159" customFormat="1" x14ac:dyDescent="0.25">
      <c r="B73" s="157"/>
      <c r="C73" s="158"/>
      <c r="D73" s="158"/>
      <c r="E73" s="158"/>
      <c r="F73" s="158"/>
      <c r="G73" s="158"/>
      <c r="H73" s="158"/>
      <c r="I73" s="158"/>
      <c r="J73" s="158"/>
      <c r="K73" s="158"/>
      <c r="L73" s="158"/>
      <c r="M73" s="158"/>
      <c r="N73" s="158"/>
      <c r="O73" s="158"/>
      <c r="P73" s="158"/>
      <c r="Q73" s="158"/>
      <c r="R73" s="158"/>
      <c r="S73" s="158"/>
      <c r="T73" s="158"/>
      <c r="U73" s="158"/>
      <c r="V73" s="158"/>
      <c r="W73" s="158"/>
      <c r="X73" s="158"/>
    </row>
    <row r="74" spans="2:24" s="159" customFormat="1" x14ac:dyDescent="0.25">
      <c r="B74" s="157"/>
      <c r="C74" s="158"/>
      <c r="D74" s="158"/>
      <c r="E74" s="158"/>
      <c r="F74" s="158"/>
      <c r="G74" s="158"/>
      <c r="H74" s="158"/>
      <c r="I74" s="158"/>
      <c r="J74" s="158"/>
      <c r="K74" s="158"/>
      <c r="L74" s="158"/>
      <c r="M74" s="158"/>
      <c r="N74" s="158"/>
      <c r="O74" s="158"/>
      <c r="P74" s="158"/>
      <c r="Q74" s="158"/>
      <c r="R74" s="158"/>
      <c r="S74" s="158"/>
      <c r="T74" s="158"/>
      <c r="U74" s="158"/>
      <c r="V74" s="158"/>
      <c r="W74" s="158"/>
      <c r="X74" s="158"/>
    </row>
    <row r="75" spans="2:24" s="159" customFormat="1" x14ac:dyDescent="0.25">
      <c r="B75" s="157"/>
      <c r="C75" s="158"/>
      <c r="D75" s="158"/>
      <c r="E75" s="158"/>
      <c r="F75" s="158"/>
      <c r="G75" s="158"/>
      <c r="H75" s="158"/>
      <c r="I75" s="158"/>
      <c r="J75" s="158"/>
      <c r="K75" s="158"/>
      <c r="L75" s="158"/>
      <c r="M75" s="158"/>
      <c r="N75" s="158"/>
      <c r="O75" s="158"/>
      <c r="P75" s="158"/>
      <c r="Q75" s="158"/>
      <c r="R75" s="158"/>
      <c r="S75" s="158"/>
      <c r="T75" s="158"/>
      <c r="U75" s="158"/>
      <c r="V75" s="158"/>
      <c r="W75" s="158"/>
      <c r="X75" s="158"/>
    </row>
    <row r="76" spans="2:24" s="159" customFormat="1" x14ac:dyDescent="0.25">
      <c r="B76" s="157"/>
      <c r="C76" s="158"/>
      <c r="D76" s="158"/>
      <c r="E76" s="158"/>
      <c r="F76" s="158"/>
      <c r="G76" s="158"/>
      <c r="H76" s="158"/>
      <c r="I76" s="158"/>
      <c r="J76" s="158"/>
      <c r="K76" s="158"/>
      <c r="L76" s="158"/>
      <c r="M76" s="158"/>
      <c r="N76" s="158"/>
      <c r="O76" s="158"/>
      <c r="P76" s="158"/>
      <c r="Q76" s="158"/>
      <c r="R76" s="158"/>
      <c r="S76" s="158"/>
      <c r="T76" s="158"/>
      <c r="U76" s="158"/>
      <c r="V76" s="158"/>
      <c r="W76" s="158"/>
      <c r="X76" s="158"/>
    </row>
    <row r="77" spans="2:24" s="159" customFormat="1" x14ac:dyDescent="0.25">
      <c r="B77" s="157"/>
      <c r="C77" s="158"/>
      <c r="D77" s="158"/>
      <c r="E77" s="158"/>
      <c r="F77" s="158"/>
      <c r="G77" s="158"/>
      <c r="H77" s="158"/>
      <c r="I77" s="158"/>
      <c r="J77" s="158"/>
      <c r="K77" s="158"/>
      <c r="L77" s="158"/>
      <c r="M77" s="158"/>
      <c r="N77" s="158"/>
      <c r="O77" s="158"/>
      <c r="P77" s="158"/>
      <c r="Q77" s="158"/>
      <c r="R77" s="158"/>
      <c r="S77" s="158"/>
      <c r="T77" s="158"/>
      <c r="U77" s="158"/>
      <c r="V77" s="158"/>
      <c r="W77" s="158"/>
      <c r="X77" s="158"/>
    </row>
    <row r="78" spans="2:24" s="159" customFormat="1" x14ac:dyDescent="0.25">
      <c r="B78" s="157"/>
      <c r="C78" s="158"/>
      <c r="D78" s="158"/>
      <c r="E78" s="158"/>
      <c r="F78" s="158"/>
      <c r="G78" s="158"/>
      <c r="H78" s="158"/>
      <c r="I78" s="158"/>
      <c r="J78" s="158"/>
      <c r="K78" s="158"/>
      <c r="L78" s="158"/>
      <c r="M78" s="158"/>
      <c r="N78" s="158"/>
      <c r="O78" s="158"/>
      <c r="P78" s="158"/>
      <c r="Q78" s="158"/>
      <c r="R78" s="158"/>
      <c r="S78" s="158"/>
      <c r="T78" s="158"/>
      <c r="U78" s="158"/>
      <c r="V78" s="158"/>
      <c r="W78" s="158"/>
      <c r="X78" s="158"/>
    </row>
    <row r="79" spans="2:24" s="159" customFormat="1" x14ac:dyDescent="0.25">
      <c r="B79" s="157"/>
      <c r="C79" s="158"/>
      <c r="D79" s="158"/>
      <c r="E79" s="158"/>
      <c r="F79" s="158"/>
      <c r="G79" s="158"/>
      <c r="H79" s="158"/>
      <c r="I79" s="158"/>
      <c r="J79" s="158"/>
      <c r="K79" s="158"/>
      <c r="L79" s="158"/>
      <c r="M79" s="158"/>
      <c r="N79" s="158"/>
      <c r="O79" s="158"/>
      <c r="P79" s="158"/>
      <c r="Q79" s="158"/>
      <c r="R79" s="158"/>
      <c r="S79" s="158"/>
      <c r="T79" s="158"/>
      <c r="U79" s="158"/>
      <c r="V79" s="158"/>
      <c r="W79" s="158"/>
      <c r="X79" s="158"/>
    </row>
    <row r="80" spans="2:24" s="159" customFormat="1" x14ac:dyDescent="0.25">
      <c r="B80" s="157"/>
      <c r="C80" s="158"/>
      <c r="D80" s="158"/>
      <c r="E80" s="158"/>
      <c r="F80" s="158"/>
      <c r="G80" s="158"/>
      <c r="H80" s="158"/>
      <c r="I80" s="158"/>
      <c r="J80" s="158"/>
      <c r="K80" s="158"/>
      <c r="L80" s="158"/>
      <c r="M80" s="158"/>
      <c r="N80" s="158"/>
      <c r="O80" s="158"/>
      <c r="P80" s="158"/>
      <c r="Q80" s="158"/>
      <c r="R80" s="158"/>
      <c r="S80" s="158"/>
      <c r="T80" s="158"/>
      <c r="U80" s="158"/>
      <c r="V80" s="158"/>
      <c r="W80" s="158"/>
      <c r="X80" s="158"/>
    </row>
    <row r="81" spans="2:24" s="159" customFormat="1" ht="15.75" x14ac:dyDescent="0.25">
      <c r="B81" s="68"/>
      <c r="C81" s="69"/>
      <c r="D81" s="69"/>
      <c r="E81" s="69"/>
      <c r="F81" s="69"/>
      <c r="G81" s="69"/>
      <c r="H81" s="69"/>
      <c r="I81" s="69"/>
      <c r="J81" s="69"/>
      <c r="K81" s="69"/>
      <c r="L81" s="69"/>
      <c r="M81" s="69"/>
      <c r="N81" s="69"/>
      <c r="O81" s="69"/>
      <c r="P81" s="69"/>
      <c r="Q81" s="69"/>
      <c r="R81" s="69"/>
      <c r="S81" s="69"/>
      <c r="T81" s="69"/>
      <c r="U81" s="69"/>
      <c r="V81" s="69"/>
      <c r="W81" s="69"/>
      <c r="X81" s="69"/>
    </row>
    <row r="82" spans="2:24" s="159" customFormat="1" x14ac:dyDescent="0.25">
      <c r="B82" s="157"/>
      <c r="C82" s="158"/>
      <c r="D82" s="158"/>
      <c r="E82" s="158"/>
      <c r="F82" s="158"/>
      <c r="G82" s="158"/>
      <c r="H82" s="158"/>
      <c r="I82" s="158"/>
      <c r="J82" s="158"/>
      <c r="K82" s="158"/>
      <c r="L82" s="158"/>
      <c r="M82" s="158"/>
      <c r="N82" s="158"/>
      <c r="O82" s="158"/>
      <c r="P82" s="158"/>
      <c r="Q82" s="158"/>
      <c r="R82" s="158"/>
      <c r="S82" s="158"/>
      <c r="T82" s="158"/>
      <c r="U82" s="158"/>
      <c r="V82" s="158"/>
      <c r="W82" s="158"/>
      <c r="X82" s="158"/>
    </row>
    <row r="83" spans="2:24" s="159" customFormat="1" x14ac:dyDescent="0.25">
      <c r="B83" s="157"/>
      <c r="C83" s="158"/>
      <c r="D83" s="158"/>
      <c r="E83" s="158"/>
      <c r="F83" s="158"/>
      <c r="G83" s="158"/>
      <c r="H83" s="158"/>
      <c r="I83" s="158"/>
      <c r="J83" s="158"/>
      <c r="K83" s="158"/>
      <c r="L83" s="158"/>
      <c r="M83" s="158"/>
      <c r="N83" s="158"/>
      <c r="O83" s="158"/>
      <c r="P83" s="158"/>
      <c r="Q83" s="158"/>
      <c r="R83" s="158"/>
      <c r="S83" s="158"/>
      <c r="T83" s="158"/>
      <c r="U83" s="158"/>
      <c r="V83" s="158"/>
      <c r="W83" s="158"/>
      <c r="X83" s="158"/>
    </row>
    <row r="84" spans="2:24" s="159" customFormat="1" x14ac:dyDescent="0.25">
      <c r="B84" s="157"/>
      <c r="C84" s="158"/>
      <c r="D84" s="158"/>
      <c r="E84" s="158"/>
      <c r="F84" s="158"/>
      <c r="G84" s="158"/>
      <c r="H84" s="158"/>
      <c r="I84" s="158"/>
      <c r="J84" s="158"/>
      <c r="K84" s="158"/>
      <c r="L84" s="158"/>
      <c r="M84" s="158"/>
      <c r="N84" s="158"/>
      <c r="O84" s="158"/>
      <c r="P84" s="158"/>
      <c r="Q84" s="158"/>
      <c r="R84" s="158"/>
      <c r="S84" s="158"/>
      <c r="T84" s="158"/>
      <c r="U84" s="158"/>
      <c r="V84" s="158"/>
      <c r="W84" s="158"/>
      <c r="X84" s="158"/>
    </row>
    <row r="85" spans="2:24" s="159" customFormat="1" x14ac:dyDescent="0.25">
      <c r="B85" s="157"/>
      <c r="C85" s="158"/>
      <c r="D85" s="158"/>
      <c r="E85" s="158"/>
      <c r="F85" s="158"/>
      <c r="G85" s="158"/>
      <c r="H85" s="158"/>
      <c r="I85" s="158"/>
      <c r="J85" s="158"/>
      <c r="K85" s="158"/>
      <c r="L85" s="158"/>
      <c r="M85" s="158"/>
      <c r="N85" s="158"/>
      <c r="O85" s="158"/>
      <c r="P85" s="158"/>
      <c r="Q85" s="158"/>
      <c r="R85" s="158"/>
      <c r="S85" s="158"/>
      <c r="T85" s="158"/>
      <c r="U85" s="158"/>
      <c r="V85" s="158"/>
      <c r="W85" s="158"/>
      <c r="X85" s="158"/>
    </row>
    <row r="86" spans="2:24" s="159" customFormat="1" x14ac:dyDescent="0.25">
      <c r="B86" s="157"/>
      <c r="C86" s="158"/>
      <c r="D86" s="158"/>
      <c r="E86" s="158"/>
      <c r="F86" s="158"/>
      <c r="G86" s="158"/>
      <c r="H86" s="158"/>
      <c r="I86" s="158"/>
      <c r="J86" s="158"/>
      <c r="K86" s="158"/>
      <c r="L86" s="158"/>
      <c r="M86" s="158"/>
      <c r="N86" s="158"/>
      <c r="O86" s="158"/>
      <c r="P86" s="158"/>
      <c r="Q86" s="158"/>
      <c r="R86" s="158"/>
      <c r="S86" s="158"/>
      <c r="T86" s="158"/>
      <c r="U86" s="158"/>
      <c r="V86" s="158"/>
      <c r="W86" s="158"/>
      <c r="X86" s="158"/>
    </row>
    <row r="87" spans="2:24" s="159" customFormat="1" x14ac:dyDescent="0.25">
      <c r="B87" s="157"/>
      <c r="C87" s="158"/>
      <c r="D87" s="158"/>
      <c r="E87" s="158"/>
      <c r="F87" s="158"/>
      <c r="G87" s="158"/>
      <c r="H87" s="158"/>
      <c r="I87" s="158"/>
      <c r="J87" s="158"/>
      <c r="K87" s="158"/>
      <c r="L87" s="158"/>
      <c r="M87" s="158"/>
      <c r="N87" s="158"/>
      <c r="O87" s="158"/>
      <c r="P87" s="158"/>
      <c r="Q87" s="158"/>
      <c r="R87" s="158"/>
      <c r="S87" s="158"/>
      <c r="T87" s="158"/>
      <c r="U87" s="158"/>
      <c r="V87" s="158"/>
      <c r="W87" s="158"/>
      <c r="X87" s="158"/>
    </row>
    <row r="88" spans="2:24" s="159" customFormat="1" x14ac:dyDescent="0.25">
      <c r="B88" s="157"/>
      <c r="C88" s="158"/>
      <c r="D88" s="158"/>
      <c r="E88" s="158"/>
      <c r="F88" s="158"/>
      <c r="G88" s="158"/>
      <c r="H88" s="158"/>
      <c r="I88" s="158"/>
      <c r="J88" s="158"/>
      <c r="K88" s="158"/>
      <c r="L88" s="158"/>
      <c r="M88" s="158"/>
      <c r="N88" s="158"/>
      <c r="O88" s="158"/>
      <c r="P88" s="158"/>
      <c r="Q88" s="158"/>
      <c r="R88" s="158"/>
      <c r="S88" s="158"/>
      <c r="T88" s="158"/>
      <c r="U88" s="158"/>
      <c r="V88" s="158"/>
      <c r="W88" s="158"/>
      <c r="X88" s="158"/>
    </row>
    <row r="89" spans="2:24" s="159" customFormat="1" x14ac:dyDescent="0.25">
      <c r="B89" s="157"/>
      <c r="C89" s="158"/>
      <c r="D89" s="158"/>
      <c r="E89" s="158"/>
      <c r="F89" s="158"/>
      <c r="G89" s="158"/>
      <c r="H89" s="158"/>
      <c r="I89" s="158"/>
      <c r="J89" s="158"/>
      <c r="K89" s="158"/>
      <c r="L89" s="158"/>
      <c r="M89" s="158"/>
      <c r="N89" s="158"/>
      <c r="O89" s="158"/>
      <c r="P89" s="158"/>
      <c r="Q89" s="158"/>
      <c r="R89" s="158"/>
      <c r="S89" s="158"/>
      <c r="T89" s="158"/>
      <c r="U89" s="158"/>
      <c r="V89" s="158"/>
      <c r="W89" s="158"/>
      <c r="X89" s="158"/>
    </row>
    <row r="90" spans="2:24" s="159" customFormat="1" x14ac:dyDescent="0.25">
      <c r="B90" s="157"/>
      <c r="C90" s="158"/>
      <c r="D90" s="158"/>
      <c r="E90" s="158"/>
      <c r="F90" s="158"/>
      <c r="G90" s="158"/>
      <c r="H90" s="158"/>
      <c r="I90" s="158"/>
      <c r="J90" s="158"/>
      <c r="K90" s="158"/>
      <c r="L90" s="158"/>
      <c r="M90" s="158"/>
      <c r="N90" s="158"/>
      <c r="O90" s="158"/>
      <c r="P90" s="158"/>
      <c r="Q90" s="158"/>
      <c r="R90" s="158"/>
      <c r="S90" s="158"/>
      <c r="T90" s="158"/>
      <c r="U90" s="158"/>
      <c r="V90" s="158"/>
      <c r="W90" s="158"/>
      <c r="X90" s="158"/>
    </row>
    <row r="91" spans="2:24" s="159" customFormat="1" x14ac:dyDescent="0.25">
      <c r="B91" s="157"/>
      <c r="C91" s="158"/>
      <c r="D91" s="158"/>
      <c r="E91" s="158"/>
      <c r="F91" s="158"/>
      <c r="G91" s="158"/>
      <c r="H91" s="158"/>
      <c r="I91" s="158"/>
      <c r="J91" s="158"/>
      <c r="K91" s="158"/>
      <c r="L91" s="158"/>
      <c r="M91" s="158"/>
      <c r="N91" s="158"/>
      <c r="O91" s="158"/>
      <c r="P91" s="158"/>
      <c r="Q91" s="158"/>
      <c r="R91" s="158"/>
      <c r="S91" s="158"/>
      <c r="T91" s="158"/>
      <c r="U91" s="158"/>
      <c r="V91" s="158"/>
      <c r="W91" s="158"/>
      <c r="X91" s="158"/>
    </row>
    <row r="92" spans="2:24" s="159" customFormat="1" x14ac:dyDescent="0.25">
      <c r="B92" s="157"/>
      <c r="C92" s="158"/>
      <c r="D92" s="158"/>
      <c r="E92" s="158"/>
      <c r="F92" s="158"/>
      <c r="G92" s="158"/>
      <c r="H92" s="158"/>
      <c r="I92" s="158"/>
      <c r="J92" s="158"/>
      <c r="K92" s="158"/>
      <c r="L92" s="158"/>
      <c r="M92" s="158"/>
      <c r="N92" s="158"/>
      <c r="O92" s="158"/>
      <c r="P92" s="158"/>
      <c r="Q92" s="158"/>
      <c r="R92" s="158"/>
      <c r="S92" s="158"/>
      <c r="T92" s="158"/>
      <c r="U92" s="158"/>
      <c r="V92" s="158"/>
      <c r="W92" s="158"/>
      <c r="X92" s="158"/>
    </row>
    <row r="93" spans="2:24" s="159" customFormat="1" x14ac:dyDescent="0.25">
      <c r="B93" s="157"/>
      <c r="C93" s="158"/>
      <c r="D93" s="158"/>
      <c r="E93" s="158"/>
      <c r="F93" s="158"/>
      <c r="G93" s="158"/>
      <c r="H93" s="158"/>
      <c r="I93" s="158"/>
      <c r="J93" s="158"/>
      <c r="K93" s="158"/>
      <c r="L93" s="158"/>
      <c r="M93" s="158"/>
      <c r="N93" s="158"/>
      <c r="O93" s="158"/>
      <c r="P93" s="158"/>
      <c r="Q93" s="158"/>
      <c r="R93" s="158"/>
      <c r="S93" s="158"/>
      <c r="T93" s="158"/>
      <c r="U93" s="158"/>
      <c r="V93" s="158"/>
      <c r="W93" s="158"/>
      <c r="X93" s="158"/>
    </row>
    <row r="94" spans="2:24" s="159" customFormat="1" ht="15.75" x14ac:dyDescent="0.25">
      <c r="B94" s="68"/>
      <c r="C94" s="69"/>
      <c r="D94" s="69"/>
      <c r="E94" s="69"/>
      <c r="F94" s="69"/>
      <c r="G94" s="69"/>
      <c r="H94" s="69"/>
      <c r="I94" s="69"/>
      <c r="J94" s="69"/>
      <c r="K94" s="69"/>
      <c r="L94" s="69"/>
      <c r="M94" s="69"/>
      <c r="N94" s="69"/>
      <c r="O94" s="69"/>
      <c r="P94" s="69"/>
      <c r="Q94" s="69"/>
      <c r="R94" s="69"/>
      <c r="S94" s="69"/>
      <c r="T94" s="69"/>
      <c r="U94" s="69"/>
      <c r="V94" s="69"/>
      <c r="W94" s="69"/>
      <c r="X94" s="69"/>
    </row>
    <row r="95" spans="2:24" s="159" customFormat="1" x14ac:dyDescent="0.25">
      <c r="B95" s="157"/>
      <c r="C95" s="158"/>
      <c r="D95" s="158"/>
      <c r="E95" s="158"/>
      <c r="F95" s="158"/>
      <c r="G95" s="158"/>
      <c r="H95" s="158"/>
      <c r="I95" s="158"/>
      <c r="J95" s="158"/>
      <c r="K95" s="158"/>
      <c r="L95" s="158"/>
      <c r="M95" s="158"/>
      <c r="N95" s="158"/>
      <c r="O95" s="158"/>
      <c r="P95" s="158"/>
      <c r="Q95" s="158"/>
      <c r="R95" s="158"/>
      <c r="S95" s="158"/>
      <c r="T95" s="158"/>
      <c r="U95" s="158"/>
      <c r="V95" s="158"/>
      <c r="W95" s="158"/>
      <c r="X95" s="158"/>
    </row>
    <row r="96" spans="2:24" s="159" customFormat="1" x14ac:dyDescent="0.25">
      <c r="B96" s="157"/>
      <c r="C96" s="158"/>
      <c r="D96" s="158"/>
      <c r="E96" s="158"/>
      <c r="F96" s="158"/>
      <c r="G96" s="158"/>
      <c r="H96" s="158"/>
      <c r="I96" s="158"/>
      <c r="J96" s="158"/>
      <c r="K96" s="158"/>
      <c r="L96" s="158"/>
      <c r="M96" s="158"/>
      <c r="N96" s="158"/>
      <c r="O96" s="158"/>
      <c r="P96" s="158"/>
      <c r="Q96" s="158"/>
      <c r="R96" s="158"/>
      <c r="S96" s="158"/>
      <c r="T96" s="158"/>
      <c r="U96" s="158"/>
      <c r="V96" s="158"/>
      <c r="W96" s="158"/>
      <c r="X96" s="158"/>
    </row>
    <row r="97" spans="2:24" s="159" customFormat="1" x14ac:dyDescent="0.25">
      <c r="B97" s="157"/>
      <c r="C97" s="158"/>
      <c r="D97" s="158"/>
      <c r="E97" s="158"/>
      <c r="F97" s="158"/>
      <c r="G97" s="158"/>
      <c r="H97" s="158"/>
      <c r="I97" s="158"/>
      <c r="J97" s="158"/>
      <c r="K97" s="158"/>
      <c r="L97" s="158"/>
      <c r="M97" s="158"/>
      <c r="N97" s="158"/>
      <c r="O97" s="158"/>
      <c r="P97" s="158"/>
      <c r="Q97" s="158"/>
      <c r="R97" s="158"/>
      <c r="S97" s="158"/>
      <c r="T97" s="158"/>
      <c r="U97" s="158"/>
      <c r="V97" s="158"/>
      <c r="W97" s="158"/>
      <c r="X97" s="158"/>
    </row>
    <row r="98" spans="2:24" s="159" customFormat="1" x14ac:dyDescent="0.25">
      <c r="B98" s="157"/>
      <c r="C98" s="158"/>
      <c r="D98" s="158"/>
      <c r="E98" s="158"/>
      <c r="F98" s="158"/>
      <c r="G98" s="158"/>
      <c r="H98" s="158"/>
      <c r="I98" s="158"/>
      <c r="J98" s="158"/>
      <c r="K98" s="158"/>
      <c r="L98" s="158"/>
      <c r="M98" s="158"/>
      <c r="N98" s="158"/>
      <c r="O98" s="158"/>
      <c r="P98" s="158"/>
      <c r="Q98" s="158"/>
      <c r="R98" s="158"/>
      <c r="S98" s="158"/>
      <c r="T98" s="158"/>
      <c r="U98" s="158"/>
      <c r="V98" s="158"/>
      <c r="W98" s="158"/>
      <c r="X98" s="158"/>
    </row>
    <row r="99" spans="2:24" s="159" customFormat="1" x14ac:dyDescent="0.25">
      <c r="B99" s="157"/>
      <c r="C99" s="158"/>
      <c r="D99" s="158"/>
      <c r="E99" s="158"/>
      <c r="F99" s="158"/>
      <c r="G99" s="158"/>
      <c r="H99" s="158"/>
      <c r="I99" s="158"/>
      <c r="J99" s="158"/>
      <c r="K99" s="158"/>
      <c r="L99" s="158"/>
      <c r="M99" s="158"/>
      <c r="N99" s="158"/>
      <c r="O99" s="158"/>
      <c r="P99" s="158"/>
      <c r="Q99" s="158"/>
      <c r="R99" s="158"/>
      <c r="S99" s="158"/>
      <c r="T99" s="158"/>
      <c r="U99" s="158"/>
      <c r="V99" s="158"/>
      <c r="W99" s="158"/>
      <c r="X99" s="158"/>
    </row>
    <row r="100" spans="2:24" s="159" customFormat="1" x14ac:dyDescent="0.25">
      <c r="B100" s="157"/>
      <c r="C100" s="158"/>
      <c r="D100" s="158"/>
      <c r="E100" s="158"/>
      <c r="F100" s="158"/>
      <c r="G100" s="158"/>
      <c r="H100" s="158"/>
      <c r="I100" s="158"/>
      <c r="J100" s="158"/>
      <c r="K100" s="158"/>
      <c r="L100" s="158"/>
      <c r="M100" s="158"/>
      <c r="N100" s="158"/>
      <c r="O100" s="158"/>
      <c r="P100" s="158"/>
      <c r="Q100" s="158"/>
      <c r="R100" s="158"/>
      <c r="S100" s="158"/>
      <c r="T100" s="158"/>
      <c r="U100" s="158"/>
      <c r="V100" s="158"/>
      <c r="W100" s="158"/>
      <c r="X100" s="158"/>
    </row>
    <row r="101" spans="2:24" s="159" customFormat="1" x14ac:dyDescent="0.25">
      <c r="B101" s="157"/>
      <c r="C101" s="158"/>
      <c r="D101" s="158"/>
      <c r="E101" s="158"/>
      <c r="F101" s="158"/>
      <c r="G101" s="158"/>
      <c r="H101" s="158"/>
      <c r="I101" s="158"/>
      <c r="J101" s="158"/>
      <c r="K101" s="158"/>
      <c r="L101" s="158"/>
      <c r="M101" s="158"/>
      <c r="N101" s="158"/>
      <c r="O101" s="158"/>
      <c r="P101" s="158"/>
      <c r="Q101" s="158"/>
      <c r="R101" s="158"/>
      <c r="S101" s="158"/>
      <c r="T101" s="158"/>
      <c r="U101" s="158"/>
      <c r="V101" s="158"/>
      <c r="W101" s="158"/>
      <c r="X101" s="158"/>
    </row>
    <row r="102" spans="2:24" s="159" customFormat="1" x14ac:dyDescent="0.25">
      <c r="B102" s="157"/>
      <c r="C102" s="158"/>
      <c r="D102" s="158"/>
      <c r="E102" s="158"/>
      <c r="F102" s="158"/>
      <c r="G102" s="158"/>
      <c r="H102" s="158"/>
      <c r="I102" s="158"/>
      <c r="J102" s="158"/>
      <c r="K102" s="158"/>
      <c r="L102" s="158"/>
      <c r="M102" s="158"/>
      <c r="N102" s="158"/>
      <c r="O102" s="158"/>
      <c r="P102" s="158"/>
      <c r="Q102" s="158"/>
      <c r="R102" s="158"/>
      <c r="S102" s="158"/>
      <c r="T102" s="158"/>
      <c r="U102" s="158"/>
      <c r="V102" s="158"/>
      <c r="W102" s="158"/>
      <c r="X102" s="158"/>
    </row>
    <row r="103" spans="2:24" s="159" customFormat="1" x14ac:dyDescent="0.25">
      <c r="B103" s="157"/>
      <c r="C103" s="158"/>
      <c r="D103" s="158"/>
      <c r="E103" s="158"/>
      <c r="F103" s="158"/>
      <c r="G103" s="158"/>
      <c r="H103" s="158"/>
      <c r="I103" s="158"/>
      <c r="J103" s="158"/>
      <c r="K103" s="158"/>
      <c r="L103" s="158"/>
      <c r="M103" s="158"/>
      <c r="N103" s="158"/>
      <c r="O103" s="158"/>
      <c r="P103" s="158"/>
      <c r="Q103" s="158"/>
      <c r="R103" s="158"/>
      <c r="S103" s="158"/>
      <c r="T103" s="158"/>
      <c r="U103" s="158"/>
      <c r="V103" s="158"/>
      <c r="W103" s="158"/>
      <c r="X103" s="158"/>
    </row>
    <row r="104" spans="2:24" s="159" customFormat="1" x14ac:dyDescent="0.25">
      <c r="B104" s="157"/>
      <c r="C104" s="158"/>
      <c r="D104" s="158"/>
      <c r="E104" s="158"/>
      <c r="F104" s="158"/>
      <c r="G104" s="158"/>
      <c r="H104" s="158"/>
      <c r="I104" s="158"/>
      <c r="J104" s="158"/>
      <c r="K104" s="158"/>
      <c r="L104" s="158"/>
      <c r="M104" s="158"/>
      <c r="N104" s="158"/>
      <c r="O104" s="158"/>
      <c r="P104" s="158"/>
      <c r="Q104" s="158"/>
      <c r="R104" s="158"/>
      <c r="S104" s="158"/>
      <c r="T104" s="158"/>
      <c r="U104" s="158"/>
      <c r="V104" s="158"/>
      <c r="W104" s="158"/>
      <c r="X104" s="158"/>
    </row>
    <row r="105" spans="2:24" s="159" customFormat="1" x14ac:dyDescent="0.25">
      <c r="B105" s="157"/>
      <c r="C105" s="158"/>
      <c r="D105" s="158"/>
      <c r="E105" s="158"/>
      <c r="F105" s="158"/>
      <c r="G105" s="158"/>
      <c r="H105" s="158"/>
      <c r="I105" s="158"/>
      <c r="J105" s="158"/>
      <c r="K105" s="158"/>
      <c r="L105" s="158"/>
      <c r="M105" s="158"/>
      <c r="N105" s="158"/>
      <c r="O105" s="158"/>
      <c r="P105" s="158"/>
      <c r="Q105" s="158"/>
      <c r="R105" s="158"/>
      <c r="S105" s="158"/>
      <c r="T105" s="158"/>
      <c r="U105" s="158"/>
      <c r="V105" s="158"/>
      <c r="W105" s="158"/>
      <c r="X105" s="158"/>
    </row>
    <row r="106" spans="2:24" s="159" customFormat="1" x14ac:dyDescent="0.25">
      <c r="B106" s="157"/>
      <c r="C106" s="158"/>
      <c r="D106" s="158"/>
      <c r="E106" s="158"/>
      <c r="F106" s="158"/>
      <c r="G106" s="158"/>
      <c r="H106" s="158"/>
      <c r="I106" s="158"/>
      <c r="J106" s="158"/>
      <c r="K106" s="158"/>
      <c r="L106" s="158"/>
      <c r="M106" s="158"/>
      <c r="N106" s="158"/>
      <c r="O106" s="158"/>
      <c r="P106" s="158"/>
      <c r="Q106" s="158"/>
      <c r="R106" s="158"/>
      <c r="S106" s="158"/>
      <c r="T106" s="158"/>
      <c r="U106" s="158"/>
      <c r="V106" s="158"/>
      <c r="W106" s="158"/>
      <c r="X106" s="158"/>
    </row>
    <row r="107" spans="2:24" s="159" customFormat="1" ht="15.75" x14ac:dyDescent="0.25">
      <c r="B107" s="68"/>
      <c r="C107" s="69"/>
      <c r="D107" s="69"/>
      <c r="E107" s="69"/>
      <c r="F107" s="69"/>
      <c r="G107" s="69"/>
      <c r="H107" s="69"/>
      <c r="I107" s="69"/>
      <c r="J107" s="69"/>
      <c r="K107" s="69"/>
      <c r="L107" s="69"/>
      <c r="M107" s="69"/>
      <c r="N107" s="69"/>
      <c r="O107" s="69"/>
      <c r="P107" s="69"/>
      <c r="Q107" s="69"/>
      <c r="R107" s="69"/>
      <c r="S107" s="69"/>
      <c r="T107" s="69"/>
      <c r="U107" s="69"/>
      <c r="V107" s="69"/>
      <c r="W107" s="69"/>
      <c r="X107" s="69"/>
    </row>
    <row r="108" spans="2:24" s="159" customFormat="1" x14ac:dyDescent="0.25">
      <c r="B108" s="157"/>
      <c r="C108" s="158"/>
      <c r="D108" s="158"/>
      <c r="E108" s="158"/>
      <c r="F108" s="158"/>
      <c r="G108" s="158"/>
      <c r="H108" s="158"/>
      <c r="I108" s="158"/>
      <c r="J108" s="158"/>
      <c r="K108" s="158"/>
      <c r="L108" s="158"/>
      <c r="M108" s="158"/>
      <c r="N108" s="158"/>
      <c r="O108" s="158"/>
      <c r="P108" s="158"/>
      <c r="Q108" s="158"/>
      <c r="R108" s="158"/>
      <c r="S108" s="158"/>
      <c r="T108" s="158"/>
      <c r="U108" s="158"/>
      <c r="V108" s="158"/>
      <c r="W108" s="158"/>
      <c r="X108" s="158"/>
    </row>
    <row r="109" spans="2:24" s="159" customFormat="1" x14ac:dyDescent="0.25">
      <c r="B109" s="157"/>
      <c r="C109" s="158"/>
      <c r="D109" s="158"/>
      <c r="E109" s="158"/>
      <c r="F109" s="158"/>
      <c r="G109" s="158"/>
      <c r="H109" s="158"/>
      <c r="I109" s="158"/>
      <c r="J109" s="158"/>
      <c r="K109" s="158"/>
      <c r="L109" s="158"/>
      <c r="M109" s="158"/>
      <c r="N109" s="158"/>
      <c r="O109" s="158"/>
      <c r="P109" s="158"/>
      <c r="Q109" s="158"/>
      <c r="R109" s="158"/>
      <c r="S109" s="158"/>
      <c r="T109" s="158"/>
      <c r="U109" s="158"/>
      <c r="V109" s="158"/>
      <c r="W109" s="158"/>
      <c r="X109" s="158"/>
    </row>
    <row r="110" spans="2:24" s="159" customFormat="1" x14ac:dyDescent="0.25">
      <c r="B110" s="157"/>
      <c r="C110" s="158"/>
      <c r="D110" s="158"/>
      <c r="E110" s="158"/>
      <c r="F110" s="158"/>
      <c r="G110" s="158"/>
      <c r="H110" s="158"/>
      <c r="I110" s="158"/>
      <c r="J110" s="158"/>
      <c r="K110" s="158"/>
      <c r="L110" s="158"/>
      <c r="M110" s="158"/>
      <c r="N110" s="158"/>
      <c r="O110" s="158"/>
      <c r="P110" s="158"/>
      <c r="Q110" s="158"/>
      <c r="R110" s="158"/>
      <c r="S110" s="158"/>
      <c r="T110" s="158"/>
      <c r="U110" s="158"/>
      <c r="V110" s="158"/>
      <c r="W110" s="158"/>
      <c r="X110" s="158"/>
    </row>
    <row r="111" spans="2:24" s="159" customFormat="1" x14ac:dyDescent="0.25">
      <c r="B111" s="157"/>
      <c r="C111" s="158"/>
      <c r="D111" s="158"/>
      <c r="E111" s="158"/>
      <c r="F111" s="158"/>
      <c r="G111" s="158"/>
      <c r="H111" s="158"/>
      <c r="I111" s="158"/>
      <c r="J111" s="158"/>
      <c r="K111" s="158"/>
      <c r="L111" s="158"/>
      <c r="M111" s="158"/>
      <c r="N111" s="158"/>
      <c r="O111" s="158"/>
      <c r="P111" s="158"/>
      <c r="Q111" s="158"/>
      <c r="R111" s="158"/>
      <c r="S111" s="158"/>
      <c r="T111" s="158"/>
      <c r="U111" s="158"/>
      <c r="V111" s="158"/>
      <c r="W111" s="158"/>
      <c r="X111" s="158"/>
    </row>
    <row r="112" spans="2:24" s="159" customFormat="1" x14ac:dyDescent="0.25">
      <c r="B112" s="157"/>
      <c r="C112" s="158"/>
      <c r="D112" s="158"/>
      <c r="E112" s="158"/>
      <c r="F112" s="158"/>
      <c r="G112" s="158"/>
      <c r="H112" s="158"/>
      <c r="I112" s="158"/>
      <c r="J112" s="158"/>
      <c r="K112" s="158"/>
      <c r="L112" s="158"/>
      <c r="M112" s="158"/>
      <c r="N112" s="158"/>
      <c r="O112" s="158"/>
      <c r="P112" s="158"/>
      <c r="Q112" s="158"/>
      <c r="R112" s="158"/>
      <c r="S112" s="158"/>
      <c r="T112" s="158"/>
      <c r="U112" s="158"/>
      <c r="V112" s="158"/>
      <c r="W112" s="158"/>
      <c r="X112" s="158"/>
    </row>
    <row r="113" spans="2:24" s="159" customFormat="1" x14ac:dyDescent="0.25">
      <c r="B113" s="157"/>
      <c r="C113" s="158"/>
      <c r="D113" s="158"/>
      <c r="E113" s="158"/>
      <c r="F113" s="158"/>
      <c r="G113" s="158"/>
      <c r="H113" s="158"/>
      <c r="I113" s="158"/>
      <c r="J113" s="158"/>
      <c r="K113" s="158"/>
      <c r="L113" s="158"/>
      <c r="M113" s="158"/>
      <c r="N113" s="158"/>
      <c r="O113" s="158"/>
      <c r="P113" s="158"/>
      <c r="Q113" s="158"/>
      <c r="R113" s="158"/>
      <c r="S113" s="158"/>
      <c r="T113" s="158"/>
      <c r="U113" s="158"/>
      <c r="V113" s="158"/>
      <c r="W113" s="158"/>
      <c r="X113" s="158"/>
    </row>
    <row r="114" spans="2:24" s="159" customFormat="1" x14ac:dyDescent="0.25">
      <c r="B114" s="157"/>
      <c r="C114" s="158"/>
      <c r="D114" s="158"/>
      <c r="E114" s="158"/>
      <c r="F114" s="158"/>
      <c r="G114" s="158"/>
      <c r="H114" s="158"/>
      <c r="I114" s="158"/>
      <c r="J114" s="158"/>
      <c r="K114" s="158"/>
      <c r="L114" s="158"/>
      <c r="M114" s="158"/>
      <c r="N114" s="158"/>
      <c r="O114" s="158"/>
      <c r="P114" s="158"/>
      <c r="Q114" s="158"/>
      <c r="R114" s="158"/>
      <c r="S114" s="158"/>
      <c r="T114" s="158"/>
      <c r="U114" s="158"/>
      <c r="V114" s="158"/>
      <c r="W114" s="158"/>
      <c r="X114" s="158"/>
    </row>
    <row r="115" spans="2:24" s="159" customFormat="1" x14ac:dyDescent="0.25">
      <c r="B115" s="157"/>
      <c r="C115" s="158"/>
      <c r="D115" s="158"/>
      <c r="E115" s="158"/>
      <c r="F115" s="158"/>
      <c r="G115" s="158"/>
      <c r="H115" s="158"/>
      <c r="I115" s="158"/>
      <c r="J115" s="158"/>
      <c r="K115" s="158"/>
      <c r="L115" s="158"/>
      <c r="M115" s="158"/>
      <c r="N115" s="158"/>
      <c r="O115" s="158"/>
      <c r="P115" s="158"/>
      <c r="Q115" s="158"/>
      <c r="R115" s="158"/>
      <c r="S115" s="158"/>
      <c r="T115" s="158"/>
      <c r="U115" s="158"/>
      <c r="V115" s="158"/>
      <c r="W115" s="158"/>
      <c r="X115" s="158"/>
    </row>
    <row r="116" spans="2:24" s="159" customFormat="1" x14ac:dyDescent="0.25">
      <c r="B116" s="157"/>
      <c r="C116" s="158"/>
      <c r="D116" s="158"/>
      <c r="E116" s="158"/>
      <c r="F116" s="158"/>
      <c r="G116" s="158"/>
      <c r="H116" s="158"/>
      <c r="I116" s="158"/>
      <c r="J116" s="158"/>
      <c r="K116" s="158"/>
      <c r="L116" s="158"/>
      <c r="M116" s="158"/>
      <c r="N116" s="158"/>
      <c r="O116" s="158"/>
      <c r="P116" s="158"/>
      <c r="Q116" s="158"/>
      <c r="R116" s="158"/>
      <c r="S116" s="158"/>
      <c r="T116" s="158"/>
      <c r="U116" s="158"/>
      <c r="V116" s="158"/>
      <c r="W116" s="158"/>
      <c r="X116" s="158"/>
    </row>
    <row r="117" spans="2:24" s="159" customFormat="1" x14ac:dyDescent="0.25">
      <c r="B117" s="157"/>
      <c r="C117" s="158"/>
      <c r="D117" s="158"/>
      <c r="E117" s="158"/>
      <c r="F117" s="158"/>
      <c r="G117" s="158"/>
      <c r="H117" s="158"/>
      <c r="I117" s="158"/>
      <c r="J117" s="158"/>
      <c r="K117" s="158"/>
      <c r="L117" s="158"/>
      <c r="M117" s="158"/>
      <c r="N117" s="158"/>
      <c r="O117" s="158"/>
      <c r="P117" s="158"/>
      <c r="Q117" s="158"/>
      <c r="R117" s="158"/>
      <c r="S117" s="158"/>
      <c r="T117" s="158"/>
      <c r="U117" s="158"/>
      <c r="V117" s="158"/>
      <c r="W117" s="158"/>
      <c r="X117" s="158"/>
    </row>
    <row r="118" spans="2:24" s="159" customFormat="1" x14ac:dyDescent="0.25">
      <c r="B118" s="157"/>
      <c r="C118" s="158"/>
      <c r="D118" s="158"/>
      <c r="E118" s="158"/>
      <c r="F118" s="158"/>
      <c r="G118" s="158"/>
      <c r="H118" s="158"/>
      <c r="I118" s="158"/>
      <c r="J118" s="158"/>
      <c r="K118" s="158"/>
      <c r="L118" s="158"/>
      <c r="M118" s="158"/>
      <c r="N118" s="158"/>
      <c r="O118" s="158"/>
      <c r="P118" s="158"/>
      <c r="Q118" s="158"/>
      <c r="R118" s="158"/>
      <c r="S118" s="158"/>
      <c r="T118" s="158"/>
      <c r="U118" s="158"/>
      <c r="V118" s="158"/>
      <c r="W118" s="158"/>
      <c r="X118" s="158"/>
    </row>
    <row r="119" spans="2:24" s="159" customFormat="1" x14ac:dyDescent="0.25">
      <c r="B119" s="157"/>
      <c r="C119" s="158"/>
      <c r="D119" s="158"/>
      <c r="E119" s="158"/>
      <c r="F119" s="158"/>
      <c r="G119" s="158"/>
      <c r="H119" s="158"/>
      <c r="I119" s="158"/>
      <c r="J119" s="158"/>
      <c r="K119" s="158"/>
      <c r="L119" s="158"/>
      <c r="M119" s="158"/>
      <c r="N119" s="158"/>
      <c r="O119" s="158"/>
      <c r="P119" s="158"/>
      <c r="Q119" s="158"/>
      <c r="R119" s="158"/>
      <c r="S119" s="158"/>
      <c r="T119" s="158"/>
      <c r="U119" s="158"/>
      <c r="V119" s="158"/>
      <c r="W119" s="158"/>
      <c r="X119" s="158"/>
    </row>
    <row r="120" spans="2:24" s="159" customFormat="1" ht="15.75" x14ac:dyDescent="0.25">
      <c r="B120" s="68"/>
      <c r="C120" s="69"/>
      <c r="D120" s="69"/>
      <c r="E120" s="69"/>
      <c r="F120" s="69"/>
      <c r="G120" s="69"/>
      <c r="H120" s="69"/>
      <c r="I120" s="69"/>
      <c r="J120" s="69"/>
      <c r="K120" s="69"/>
      <c r="L120" s="69"/>
      <c r="M120" s="69"/>
      <c r="N120" s="69"/>
      <c r="O120" s="69"/>
      <c r="P120" s="69"/>
      <c r="Q120" s="69"/>
      <c r="R120" s="69"/>
      <c r="S120" s="69"/>
      <c r="T120" s="69"/>
      <c r="U120" s="69"/>
      <c r="V120" s="69"/>
      <c r="W120" s="69"/>
      <c r="X120" s="69"/>
    </row>
    <row r="121" spans="2:24" s="159" customFormat="1" x14ac:dyDescent="0.25">
      <c r="B121" s="160"/>
      <c r="C121" s="160"/>
      <c r="D121" s="160"/>
      <c r="E121" s="160"/>
      <c r="F121" s="160"/>
      <c r="G121" s="160"/>
      <c r="H121" s="160"/>
      <c r="I121" s="160"/>
      <c r="J121" s="160"/>
      <c r="K121" s="160"/>
      <c r="L121" s="160"/>
      <c r="M121" s="160"/>
      <c r="N121" s="160"/>
      <c r="O121" s="160"/>
      <c r="P121" s="160"/>
      <c r="Q121" s="160"/>
      <c r="R121" s="160"/>
      <c r="S121" s="160"/>
      <c r="T121" s="160"/>
      <c r="U121" s="160"/>
      <c r="V121" s="160"/>
      <c r="W121" s="160"/>
      <c r="X121" s="160"/>
    </row>
    <row r="122" spans="2:24" s="159" customFormat="1" x14ac:dyDescent="0.25">
      <c r="B122" s="160"/>
      <c r="C122" s="160"/>
      <c r="D122" s="160"/>
      <c r="E122" s="160"/>
      <c r="F122" s="160"/>
      <c r="G122" s="160"/>
      <c r="H122" s="160"/>
      <c r="I122" s="160"/>
      <c r="J122" s="160"/>
      <c r="K122" s="160"/>
      <c r="L122" s="160"/>
      <c r="M122" s="160"/>
      <c r="N122" s="160"/>
      <c r="O122" s="160"/>
      <c r="P122" s="160"/>
      <c r="Q122" s="160"/>
      <c r="R122" s="160"/>
      <c r="S122" s="160"/>
      <c r="T122" s="160"/>
      <c r="U122" s="160"/>
      <c r="V122" s="160"/>
      <c r="W122" s="160"/>
      <c r="X122" s="160"/>
    </row>
    <row r="123" spans="2:24" s="159" customFormat="1" x14ac:dyDescent="0.25">
      <c r="B123" s="160"/>
      <c r="C123" s="160"/>
      <c r="D123" s="160"/>
      <c r="E123" s="160"/>
      <c r="F123" s="160"/>
      <c r="G123" s="160"/>
      <c r="H123" s="160"/>
      <c r="I123" s="160"/>
      <c r="J123" s="160"/>
      <c r="K123" s="160"/>
      <c r="L123" s="160"/>
      <c r="M123" s="160"/>
      <c r="N123" s="160"/>
      <c r="O123" s="160"/>
      <c r="P123" s="160"/>
      <c r="Q123" s="160"/>
      <c r="R123" s="160"/>
      <c r="S123" s="160"/>
      <c r="T123" s="160"/>
      <c r="U123" s="160"/>
      <c r="V123" s="160"/>
      <c r="W123" s="160"/>
      <c r="X123" s="160"/>
    </row>
    <row r="124" spans="2:24" s="159" customFormat="1" x14ac:dyDescent="0.25">
      <c r="B124" s="160"/>
      <c r="C124" s="160"/>
      <c r="D124" s="160"/>
      <c r="E124" s="160"/>
      <c r="F124" s="160"/>
      <c r="G124" s="160"/>
      <c r="H124" s="160"/>
      <c r="I124" s="160"/>
      <c r="J124" s="160"/>
      <c r="K124" s="160"/>
      <c r="L124" s="160"/>
      <c r="M124" s="160"/>
      <c r="N124" s="160"/>
      <c r="O124" s="160"/>
      <c r="P124" s="160"/>
      <c r="Q124" s="160"/>
      <c r="R124" s="160"/>
      <c r="S124" s="160"/>
      <c r="T124" s="160"/>
      <c r="U124" s="160"/>
      <c r="V124" s="160"/>
      <c r="W124" s="160"/>
      <c r="X124" s="160"/>
    </row>
    <row r="125" spans="2:24" s="159" customFormat="1" x14ac:dyDescent="0.25">
      <c r="B125" s="160"/>
      <c r="C125" s="160"/>
      <c r="D125" s="160"/>
      <c r="E125" s="160"/>
      <c r="F125" s="160"/>
      <c r="G125" s="160"/>
      <c r="H125" s="160"/>
      <c r="I125" s="160"/>
      <c r="J125" s="160"/>
      <c r="K125" s="160"/>
      <c r="L125" s="160"/>
      <c r="M125" s="160"/>
      <c r="N125" s="160"/>
      <c r="O125" s="160"/>
      <c r="P125" s="160"/>
      <c r="Q125" s="160"/>
      <c r="R125" s="160"/>
      <c r="S125" s="160"/>
      <c r="T125" s="160"/>
      <c r="U125" s="160"/>
      <c r="V125" s="160"/>
      <c r="W125" s="160"/>
      <c r="X125" s="160"/>
    </row>
    <row r="126" spans="2:24" s="159" customFormat="1" x14ac:dyDescent="0.25">
      <c r="B126" s="160"/>
      <c r="C126" s="160"/>
      <c r="D126" s="160"/>
      <c r="E126" s="160"/>
      <c r="F126" s="160"/>
      <c r="G126" s="160"/>
      <c r="H126" s="160"/>
      <c r="I126" s="160"/>
      <c r="J126" s="160"/>
      <c r="K126" s="160"/>
      <c r="L126" s="160"/>
      <c r="M126" s="160"/>
      <c r="N126" s="160"/>
      <c r="O126" s="160"/>
      <c r="P126" s="160"/>
      <c r="Q126" s="160"/>
      <c r="R126" s="160"/>
      <c r="S126" s="160"/>
      <c r="T126" s="160"/>
      <c r="U126" s="160"/>
      <c r="V126" s="160"/>
      <c r="W126" s="160"/>
      <c r="X126" s="160"/>
    </row>
    <row r="127" spans="2:24" s="159" customFormat="1" x14ac:dyDescent="0.25">
      <c r="B127" s="160"/>
      <c r="C127" s="160"/>
      <c r="D127" s="160"/>
      <c r="E127" s="160"/>
      <c r="F127" s="160"/>
      <c r="G127" s="160"/>
      <c r="H127" s="160"/>
      <c r="I127" s="160"/>
      <c r="J127" s="160"/>
      <c r="K127" s="160"/>
      <c r="L127" s="160"/>
      <c r="M127" s="160"/>
      <c r="N127" s="160"/>
      <c r="O127" s="160"/>
      <c r="P127" s="160"/>
      <c r="Q127" s="160"/>
      <c r="R127" s="160"/>
      <c r="S127" s="160"/>
      <c r="T127" s="160"/>
      <c r="U127" s="160"/>
      <c r="V127" s="160"/>
      <c r="W127" s="160"/>
      <c r="X127" s="160"/>
    </row>
    <row r="128" spans="2:24" s="159" customFormat="1" x14ac:dyDescent="0.25">
      <c r="B128" s="160"/>
      <c r="C128" s="160"/>
      <c r="D128" s="160"/>
      <c r="E128" s="160"/>
      <c r="F128" s="160"/>
      <c r="G128" s="160"/>
      <c r="H128" s="160"/>
      <c r="I128" s="160"/>
      <c r="J128" s="160"/>
      <c r="K128" s="160"/>
      <c r="L128" s="160"/>
      <c r="M128" s="160"/>
      <c r="N128" s="160"/>
      <c r="O128" s="160"/>
      <c r="P128" s="160"/>
      <c r="Q128" s="160"/>
      <c r="R128" s="160"/>
      <c r="S128" s="160"/>
      <c r="T128" s="160"/>
      <c r="U128" s="160"/>
      <c r="V128" s="160"/>
      <c r="W128" s="160"/>
      <c r="X128" s="160"/>
    </row>
    <row r="129" spans="2:24" s="159" customFormat="1" x14ac:dyDescent="0.25">
      <c r="B129" s="160"/>
      <c r="C129" s="160"/>
      <c r="D129" s="160"/>
      <c r="E129" s="160"/>
      <c r="F129" s="160"/>
      <c r="G129" s="160"/>
      <c r="H129" s="160"/>
      <c r="I129" s="160"/>
      <c r="J129" s="160"/>
      <c r="K129" s="160"/>
      <c r="L129" s="160"/>
      <c r="M129" s="160"/>
      <c r="N129" s="160"/>
      <c r="O129" s="160"/>
      <c r="P129" s="160"/>
      <c r="Q129" s="160"/>
      <c r="R129" s="160"/>
      <c r="S129" s="160"/>
      <c r="T129" s="160"/>
      <c r="U129" s="160"/>
      <c r="V129" s="160"/>
      <c r="W129" s="160"/>
      <c r="X129" s="160"/>
    </row>
    <row r="130" spans="2:24" s="159" customFormat="1" x14ac:dyDescent="0.25">
      <c r="B130" s="160"/>
      <c r="C130" s="160"/>
      <c r="D130" s="160"/>
      <c r="E130" s="160"/>
      <c r="F130" s="160"/>
      <c r="G130" s="160"/>
      <c r="H130" s="160"/>
      <c r="I130" s="160"/>
      <c r="J130" s="160"/>
      <c r="K130" s="160"/>
      <c r="L130" s="160"/>
      <c r="M130" s="160"/>
      <c r="N130" s="160"/>
      <c r="O130" s="160"/>
      <c r="P130" s="160"/>
      <c r="Q130" s="160"/>
      <c r="R130" s="160"/>
      <c r="S130" s="160"/>
      <c r="T130" s="160"/>
      <c r="U130" s="160"/>
      <c r="V130" s="160"/>
      <c r="W130" s="160"/>
      <c r="X130" s="160"/>
    </row>
    <row r="131" spans="2:24" s="159" customFormat="1" x14ac:dyDescent="0.25">
      <c r="B131" s="160"/>
      <c r="C131" s="160"/>
      <c r="D131" s="160"/>
      <c r="E131" s="160"/>
      <c r="F131" s="160"/>
      <c r="G131" s="160"/>
      <c r="H131" s="160"/>
      <c r="I131" s="160"/>
      <c r="J131" s="160"/>
      <c r="K131" s="160"/>
      <c r="L131" s="160"/>
      <c r="M131" s="160"/>
      <c r="N131" s="160"/>
      <c r="O131" s="160"/>
      <c r="P131" s="160"/>
      <c r="Q131" s="160"/>
      <c r="R131" s="160"/>
      <c r="S131" s="160"/>
      <c r="T131" s="160"/>
      <c r="U131" s="160"/>
      <c r="V131" s="160"/>
      <c r="W131" s="160"/>
      <c r="X131" s="160"/>
    </row>
    <row r="132" spans="2:24" s="159" customFormat="1" x14ac:dyDescent="0.25">
      <c r="B132" s="160"/>
      <c r="C132" s="160"/>
      <c r="D132" s="160"/>
      <c r="E132" s="160"/>
      <c r="F132" s="160"/>
      <c r="G132" s="160"/>
      <c r="H132" s="160"/>
      <c r="I132" s="160"/>
      <c r="J132" s="160"/>
      <c r="K132" s="160"/>
      <c r="L132" s="160"/>
      <c r="M132" s="160"/>
      <c r="N132" s="160"/>
      <c r="O132" s="160"/>
      <c r="P132" s="160"/>
      <c r="Q132" s="160"/>
      <c r="R132" s="160"/>
      <c r="S132" s="160"/>
      <c r="T132" s="160"/>
      <c r="U132" s="160"/>
      <c r="V132" s="160"/>
      <c r="W132" s="160"/>
      <c r="X132" s="160"/>
    </row>
    <row r="133" spans="2:24" s="159" customFormat="1" x14ac:dyDescent="0.25">
      <c r="B133" s="160"/>
      <c r="C133" s="160"/>
      <c r="D133" s="160"/>
      <c r="E133" s="160"/>
      <c r="F133" s="160"/>
      <c r="G133" s="160"/>
      <c r="H133" s="160"/>
      <c r="I133" s="160"/>
      <c r="J133" s="160"/>
      <c r="K133" s="160"/>
      <c r="L133" s="160"/>
      <c r="M133" s="160"/>
      <c r="N133" s="160"/>
      <c r="O133" s="160"/>
      <c r="P133" s="160"/>
      <c r="Q133" s="160"/>
      <c r="R133" s="160"/>
      <c r="S133" s="160"/>
      <c r="T133" s="160"/>
      <c r="U133" s="160"/>
      <c r="V133" s="160"/>
      <c r="W133" s="160"/>
      <c r="X133" s="160"/>
    </row>
    <row r="134" spans="2:24" s="159" customFormat="1" x14ac:dyDescent="0.25">
      <c r="B134" s="160"/>
      <c r="C134" s="160"/>
      <c r="D134" s="160"/>
      <c r="E134" s="160"/>
      <c r="F134" s="160"/>
      <c r="G134" s="160"/>
      <c r="H134" s="160"/>
      <c r="I134" s="160"/>
      <c r="J134" s="160"/>
      <c r="K134" s="160"/>
      <c r="L134" s="160"/>
      <c r="M134" s="160"/>
      <c r="N134" s="160"/>
      <c r="O134" s="160"/>
      <c r="P134" s="160"/>
      <c r="Q134" s="160"/>
      <c r="R134" s="160"/>
      <c r="S134" s="160"/>
      <c r="T134" s="160"/>
      <c r="U134" s="160"/>
      <c r="V134" s="160"/>
      <c r="W134" s="160"/>
      <c r="X134" s="160"/>
    </row>
    <row r="135" spans="2:24" s="159" customFormat="1" x14ac:dyDescent="0.25">
      <c r="B135" s="160"/>
      <c r="C135" s="160"/>
      <c r="D135" s="160"/>
      <c r="E135" s="160"/>
      <c r="F135" s="160"/>
      <c r="G135" s="160"/>
      <c r="H135" s="160"/>
      <c r="I135" s="160"/>
      <c r="J135" s="160"/>
      <c r="K135" s="160"/>
      <c r="L135" s="160"/>
      <c r="M135" s="160"/>
      <c r="N135" s="160"/>
      <c r="O135" s="160"/>
      <c r="P135" s="160"/>
      <c r="Q135" s="160"/>
      <c r="R135" s="160"/>
      <c r="S135" s="160"/>
      <c r="T135" s="160"/>
      <c r="U135" s="160"/>
      <c r="V135" s="160"/>
      <c r="W135" s="160"/>
      <c r="X135" s="160"/>
    </row>
    <row r="136" spans="2:24" s="159" customFormat="1" x14ac:dyDescent="0.25">
      <c r="B136" s="160"/>
      <c r="C136" s="160"/>
      <c r="D136" s="160"/>
      <c r="E136" s="160"/>
      <c r="F136" s="160"/>
      <c r="G136" s="160"/>
      <c r="H136" s="160"/>
      <c r="I136" s="160"/>
      <c r="J136" s="160"/>
      <c r="K136" s="160"/>
      <c r="L136" s="160"/>
      <c r="M136" s="160"/>
      <c r="N136" s="160"/>
      <c r="O136" s="160"/>
      <c r="P136" s="160"/>
      <c r="Q136" s="160"/>
      <c r="R136" s="160"/>
      <c r="S136" s="160"/>
      <c r="T136" s="160"/>
      <c r="U136" s="160"/>
      <c r="V136" s="160"/>
      <c r="W136" s="160"/>
      <c r="X136" s="160"/>
    </row>
    <row r="137" spans="2:24" s="159" customFormat="1" x14ac:dyDescent="0.25">
      <c r="B137" s="160"/>
      <c r="C137" s="160"/>
      <c r="D137" s="160"/>
      <c r="E137" s="160"/>
      <c r="F137" s="160"/>
      <c r="G137" s="160"/>
      <c r="H137" s="160"/>
      <c r="I137" s="160"/>
      <c r="J137" s="160"/>
      <c r="K137" s="160"/>
      <c r="L137" s="160"/>
      <c r="M137" s="160"/>
      <c r="N137" s="160"/>
      <c r="O137" s="160"/>
      <c r="P137" s="160"/>
      <c r="Q137" s="160"/>
      <c r="R137" s="160"/>
      <c r="S137" s="160"/>
      <c r="T137" s="160"/>
      <c r="U137" s="160"/>
      <c r="V137" s="160"/>
      <c r="W137" s="160"/>
      <c r="X137" s="160"/>
    </row>
    <row r="138" spans="2:24" s="159" customFormat="1" x14ac:dyDescent="0.25">
      <c r="B138" s="160"/>
      <c r="C138" s="160"/>
      <c r="D138" s="160"/>
      <c r="E138" s="160"/>
      <c r="F138" s="160"/>
      <c r="G138" s="160"/>
      <c r="H138" s="160"/>
      <c r="I138" s="160"/>
      <c r="J138" s="160"/>
      <c r="K138" s="160"/>
      <c r="L138" s="160"/>
      <c r="M138" s="160"/>
      <c r="N138" s="160"/>
      <c r="O138" s="160"/>
      <c r="P138" s="160"/>
      <c r="Q138" s="160"/>
      <c r="R138" s="160"/>
      <c r="S138" s="160"/>
      <c r="T138" s="160"/>
      <c r="U138" s="160"/>
      <c r="V138" s="160"/>
      <c r="W138" s="160"/>
      <c r="X138" s="160"/>
    </row>
    <row r="139" spans="2:24" s="159" customFormat="1" x14ac:dyDescent="0.25">
      <c r="B139" s="160"/>
      <c r="C139" s="160"/>
      <c r="D139" s="160"/>
      <c r="E139" s="160"/>
      <c r="F139" s="160"/>
      <c r="G139" s="160"/>
      <c r="H139" s="160"/>
      <c r="I139" s="160"/>
      <c r="J139" s="160"/>
      <c r="K139" s="160"/>
      <c r="L139" s="160"/>
      <c r="M139" s="160"/>
      <c r="N139" s="160"/>
      <c r="O139" s="160"/>
      <c r="P139" s="160"/>
      <c r="Q139" s="160"/>
      <c r="R139" s="160"/>
      <c r="S139" s="160"/>
      <c r="T139" s="160"/>
      <c r="U139" s="160"/>
      <c r="V139" s="160"/>
      <c r="W139" s="160"/>
      <c r="X139" s="160"/>
    </row>
    <row r="140" spans="2:24" s="159" customFormat="1" x14ac:dyDescent="0.25">
      <c r="B140" s="160"/>
      <c r="C140" s="160"/>
      <c r="D140" s="160"/>
      <c r="E140" s="160"/>
      <c r="F140" s="160"/>
      <c r="G140" s="160"/>
      <c r="H140" s="160"/>
      <c r="I140" s="160"/>
      <c r="J140" s="160"/>
      <c r="K140" s="160"/>
      <c r="L140" s="160"/>
      <c r="M140" s="160"/>
      <c r="N140" s="160"/>
      <c r="O140" s="160"/>
      <c r="P140" s="160"/>
      <c r="Q140" s="160"/>
      <c r="R140" s="160"/>
      <c r="S140" s="160"/>
      <c r="T140" s="160"/>
      <c r="U140" s="160"/>
      <c r="V140" s="160"/>
      <c r="W140" s="160"/>
      <c r="X140" s="160"/>
    </row>
    <row r="141" spans="2:24" s="159" customFormat="1" x14ac:dyDescent="0.25">
      <c r="B141" s="160"/>
      <c r="C141" s="160"/>
      <c r="D141" s="160"/>
      <c r="E141" s="160"/>
      <c r="F141" s="160"/>
      <c r="G141" s="160"/>
      <c r="H141" s="160"/>
      <c r="I141" s="160"/>
      <c r="J141" s="160"/>
      <c r="K141" s="160"/>
      <c r="L141" s="160"/>
      <c r="M141" s="160"/>
      <c r="N141" s="160"/>
      <c r="O141" s="160"/>
      <c r="P141" s="160"/>
      <c r="Q141" s="160"/>
      <c r="R141" s="160"/>
      <c r="S141" s="160"/>
      <c r="T141" s="160"/>
      <c r="U141" s="160"/>
      <c r="V141" s="160"/>
      <c r="W141" s="160"/>
      <c r="X141" s="160"/>
    </row>
    <row r="142" spans="2:24" s="159" customFormat="1" x14ac:dyDescent="0.25">
      <c r="B142" s="160"/>
      <c r="C142" s="160"/>
      <c r="D142" s="160"/>
      <c r="E142" s="160"/>
      <c r="F142" s="160"/>
      <c r="G142" s="160"/>
      <c r="H142" s="160"/>
      <c r="I142" s="160"/>
      <c r="J142" s="160"/>
      <c r="K142" s="160"/>
      <c r="L142" s="160"/>
      <c r="M142" s="160"/>
      <c r="N142" s="160"/>
      <c r="O142" s="160"/>
      <c r="P142" s="160"/>
      <c r="Q142" s="160"/>
      <c r="R142" s="160"/>
      <c r="S142" s="160"/>
      <c r="T142" s="160"/>
      <c r="U142" s="160"/>
      <c r="V142" s="160"/>
      <c r="W142" s="160"/>
      <c r="X142" s="160"/>
    </row>
    <row r="143" spans="2:24" s="159" customFormat="1" x14ac:dyDescent="0.25">
      <c r="B143" s="160"/>
      <c r="C143" s="160"/>
      <c r="D143" s="160"/>
      <c r="E143" s="160"/>
      <c r="F143" s="160"/>
      <c r="G143" s="160"/>
      <c r="H143" s="160"/>
      <c r="I143" s="160"/>
      <c r="J143" s="160"/>
      <c r="K143" s="160"/>
      <c r="L143" s="160"/>
      <c r="M143" s="160"/>
      <c r="N143" s="160"/>
      <c r="O143" s="160"/>
      <c r="P143" s="160"/>
      <c r="Q143" s="160"/>
      <c r="R143" s="160"/>
      <c r="S143" s="160"/>
      <c r="T143" s="160"/>
      <c r="U143" s="160"/>
      <c r="V143" s="160"/>
      <c r="W143" s="160"/>
      <c r="X143" s="160"/>
    </row>
    <row r="144" spans="2:24" s="159" customFormat="1" x14ac:dyDescent="0.25">
      <c r="B144" s="160"/>
      <c r="C144" s="160"/>
      <c r="D144" s="160"/>
      <c r="E144" s="160"/>
      <c r="F144" s="160"/>
      <c r="G144" s="160"/>
      <c r="H144" s="160"/>
      <c r="I144" s="160"/>
      <c r="J144" s="160"/>
      <c r="K144" s="160"/>
      <c r="L144" s="160"/>
      <c r="M144" s="160"/>
      <c r="N144" s="160"/>
      <c r="O144" s="160"/>
      <c r="P144" s="160"/>
      <c r="Q144" s="160"/>
      <c r="R144" s="160"/>
      <c r="S144" s="160"/>
      <c r="T144" s="160"/>
      <c r="U144" s="160"/>
      <c r="V144" s="160"/>
      <c r="W144" s="160"/>
      <c r="X144" s="160"/>
    </row>
    <row r="145" spans="2:24" s="159" customFormat="1" x14ac:dyDescent="0.25">
      <c r="B145" s="160"/>
      <c r="C145" s="160"/>
      <c r="D145" s="160"/>
      <c r="E145" s="160"/>
      <c r="F145" s="160"/>
      <c r="G145" s="160"/>
      <c r="H145" s="160"/>
      <c r="I145" s="160"/>
      <c r="J145" s="160"/>
      <c r="K145" s="160"/>
      <c r="L145" s="160"/>
      <c r="M145" s="160"/>
      <c r="N145" s="160"/>
      <c r="O145" s="160"/>
      <c r="P145" s="160"/>
      <c r="Q145" s="160"/>
      <c r="R145" s="160"/>
      <c r="S145" s="160"/>
      <c r="T145" s="160"/>
      <c r="U145" s="160"/>
      <c r="V145" s="160"/>
      <c r="W145" s="160"/>
      <c r="X145" s="160"/>
    </row>
    <row r="146" spans="2:24" s="159" customFormat="1" x14ac:dyDescent="0.25">
      <c r="B146" s="160"/>
      <c r="C146" s="160"/>
      <c r="D146" s="160"/>
      <c r="E146" s="160"/>
      <c r="F146" s="160"/>
      <c r="G146" s="160"/>
      <c r="H146" s="160"/>
      <c r="I146" s="160"/>
      <c r="J146" s="160"/>
      <c r="K146" s="160"/>
      <c r="L146" s="160"/>
      <c r="M146" s="160"/>
      <c r="N146" s="160"/>
      <c r="O146" s="160"/>
      <c r="P146" s="160"/>
      <c r="Q146" s="160"/>
      <c r="R146" s="160"/>
      <c r="S146" s="160"/>
      <c r="T146" s="160"/>
      <c r="U146" s="160"/>
      <c r="V146" s="160"/>
      <c r="W146" s="160"/>
      <c r="X146" s="160"/>
    </row>
    <row r="147" spans="2:24" s="159" customFormat="1" x14ac:dyDescent="0.25">
      <c r="B147" s="160"/>
      <c r="C147" s="160"/>
      <c r="D147" s="160"/>
      <c r="E147" s="160"/>
      <c r="F147" s="160"/>
      <c r="G147" s="160"/>
      <c r="H147" s="160"/>
      <c r="I147" s="160"/>
      <c r="J147" s="160"/>
      <c r="K147" s="160"/>
      <c r="L147" s="160"/>
      <c r="M147" s="160"/>
      <c r="N147" s="160"/>
      <c r="O147" s="160"/>
      <c r="P147" s="160"/>
      <c r="Q147" s="160"/>
      <c r="R147" s="160"/>
      <c r="S147" s="160"/>
      <c r="T147" s="160"/>
      <c r="U147" s="160"/>
      <c r="V147" s="160"/>
      <c r="W147" s="160"/>
      <c r="X147" s="160"/>
    </row>
    <row r="148" spans="2:24" s="159" customFormat="1" x14ac:dyDescent="0.25">
      <c r="B148" s="160"/>
      <c r="C148" s="160"/>
      <c r="D148" s="160"/>
      <c r="E148" s="160"/>
      <c r="F148" s="160"/>
      <c r="G148" s="160"/>
      <c r="H148" s="160"/>
      <c r="I148" s="160"/>
      <c r="J148" s="160"/>
      <c r="K148" s="160"/>
      <c r="L148" s="160"/>
      <c r="M148" s="160"/>
      <c r="N148" s="160"/>
      <c r="O148" s="160"/>
      <c r="P148" s="160"/>
      <c r="Q148" s="160"/>
      <c r="R148" s="160"/>
      <c r="S148" s="160"/>
      <c r="T148" s="160"/>
      <c r="U148" s="160"/>
      <c r="V148" s="160"/>
      <c r="W148" s="160"/>
      <c r="X148" s="160"/>
    </row>
    <row r="149" spans="2:24" s="159" customFormat="1" x14ac:dyDescent="0.25">
      <c r="B149" s="160"/>
      <c r="C149" s="160"/>
      <c r="D149" s="160"/>
      <c r="E149" s="160"/>
      <c r="F149" s="160"/>
      <c r="G149" s="160"/>
      <c r="H149" s="160"/>
      <c r="I149" s="160"/>
      <c r="J149" s="160"/>
      <c r="K149" s="160"/>
      <c r="L149" s="160"/>
      <c r="M149" s="160"/>
      <c r="N149" s="160"/>
      <c r="O149" s="160"/>
      <c r="P149" s="160"/>
      <c r="Q149" s="160"/>
      <c r="R149" s="160"/>
      <c r="S149" s="160"/>
      <c r="T149" s="160"/>
      <c r="U149" s="160"/>
      <c r="V149" s="160"/>
      <c r="W149" s="160"/>
      <c r="X149" s="160"/>
    </row>
    <row r="150" spans="2:24" s="159" customFormat="1" x14ac:dyDescent="0.25">
      <c r="B150" s="160"/>
      <c r="C150" s="160"/>
      <c r="D150" s="160"/>
      <c r="E150" s="160"/>
      <c r="F150" s="160"/>
      <c r="G150" s="160"/>
      <c r="H150" s="160"/>
      <c r="I150" s="160"/>
      <c r="J150" s="160"/>
      <c r="K150" s="160"/>
      <c r="L150" s="160"/>
      <c r="M150" s="160"/>
      <c r="N150" s="160"/>
      <c r="O150" s="160"/>
      <c r="P150" s="160"/>
      <c r="Q150" s="160"/>
      <c r="R150" s="160"/>
      <c r="S150" s="160"/>
      <c r="T150" s="160"/>
      <c r="U150" s="160"/>
      <c r="V150" s="160"/>
      <c r="W150" s="160"/>
      <c r="X150" s="160"/>
    </row>
    <row r="151" spans="2:24" s="159" customFormat="1" x14ac:dyDescent="0.25">
      <c r="B151" s="160"/>
      <c r="C151" s="160"/>
      <c r="D151" s="160"/>
      <c r="E151" s="160"/>
      <c r="F151" s="160"/>
      <c r="G151" s="160"/>
      <c r="H151" s="160"/>
      <c r="I151" s="160"/>
      <c r="J151" s="160"/>
      <c r="K151" s="160"/>
      <c r="L151" s="160"/>
      <c r="M151" s="160"/>
      <c r="N151" s="160"/>
      <c r="O151" s="160"/>
      <c r="P151" s="160"/>
      <c r="Q151" s="160"/>
      <c r="R151" s="160"/>
      <c r="S151" s="160"/>
      <c r="T151" s="160"/>
      <c r="U151" s="160"/>
      <c r="V151" s="160"/>
      <c r="W151" s="160"/>
      <c r="X151" s="160"/>
    </row>
    <row r="152" spans="2:24" s="159" customFormat="1" x14ac:dyDescent="0.25">
      <c r="B152" s="160"/>
      <c r="C152" s="160"/>
      <c r="D152" s="160"/>
      <c r="E152" s="160"/>
      <c r="F152" s="160"/>
      <c r="G152" s="160"/>
      <c r="H152" s="160"/>
      <c r="I152" s="160"/>
      <c r="J152" s="160"/>
      <c r="K152" s="160"/>
      <c r="L152" s="160"/>
      <c r="M152" s="160"/>
      <c r="N152" s="160"/>
      <c r="O152" s="160"/>
      <c r="P152" s="160"/>
      <c r="Q152" s="160"/>
      <c r="R152" s="160"/>
      <c r="S152" s="160"/>
      <c r="T152" s="160"/>
      <c r="U152" s="160"/>
      <c r="V152" s="160"/>
      <c r="W152" s="160"/>
      <c r="X152" s="160"/>
    </row>
    <row r="153" spans="2:24" s="159" customFormat="1" x14ac:dyDescent="0.25">
      <c r="B153" s="160"/>
      <c r="C153" s="160"/>
      <c r="D153" s="160"/>
      <c r="E153" s="160"/>
      <c r="F153" s="160"/>
      <c r="G153" s="160"/>
      <c r="H153" s="160"/>
      <c r="I153" s="160"/>
      <c r="J153" s="160"/>
      <c r="K153" s="160"/>
      <c r="L153" s="160"/>
      <c r="M153" s="160"/>
      <c r="N153" s="160"/>
      <c r="O153" s="160"/>
      <c r="P153" s="160"/>
      <c r="Q153" s="160"/>
      <c r="R153" s="160"/>
      <c r="S153" s="160"/>
      <c r="T153" s="160"/>
      <c r="U153" s="160"/>
      <c r="V153" s="160"/>
      <c r="W153" s="160"/>
      <c r="X153" s="160"/>
    </row>
    <row r="154" spans="2:24" s="159" customFormat="1" x14ac:dyDescent="0.25">
      <c r="B154" s="160"/>
      <c r="C154" s="160"/>
      <c r="D154" s="160"/>
      <c r="E154" s="160"/>
      <c r="F154" s="160"/>
      <c r="G154" s="160"/>
      <c r="H154" s="160"/>
      <c r="I154" s="160"/>
      <c r="J154" s="160"/>
      <c r="K154" s="160"/>
      <c r="L154" s="160"/>
      <c r="M154" s="160"/>
      <c r="N154" s="160"/>
      <c r="O154" s="160"/>
      <c r="P154" s="160"/>
      <c r="Q154" s="160"/>
      <c r="R154" s="160"/>
      <c r="S154" s="160"/>
      <c r="T154" s="160"/>
      <c r="U154" s="160"/>
      <c r="V154" s="160"/>
      <c r="W154" s="160"/>
      <c r="X154" s="160"/>
    </row>
    <row r="155" spans="2:24" s="159" customFormat="1" x14ac:dyDescent="0.25">
      <c r="B155" s="160"/>
      <c r="C155" s="160"/>
      <c r="D155" s="160"/>
      <c r="E155" s="160"/>
      <c r="F155" s="160"/>
      <c r="G155" s="160"/>
      <c r="H155" s="160"/>
      <c r="I155" s="160"/>
      <c r="J155" s="160"/>
      <c r="K155" s="160"/>
      <c r="L155" s="160"/>
      <c r="M155" s="160"/>
      <c r="N155" s="160"/>
      <c r="O155" s="160"/>
      <c r="P155" s="160"/>
      <c r="Q155" s="160"/>
      <c r="R155" s="160"/>
      <c r="S155" s="160"/>
      <c r="T155" s="160"/>
      <c r="U155" s="160"/>
      <c r="V155" s="160"/>
      <c r="W155" s="160"/>
      <c r="X155" s="160"/>
    </row>
    <row r="156" spans="2:24" s="159" customFormat="1" x14ac:dyDescent="0.25">
      <c r="B156" s="160"/>
      <c r="C156" s="160"/>
      <c r="D156" s="160"/>
      <c r="E156" s="160"/>
      <c r="F156" s="160"/>
      <c r="G156" s="160"/>
      <c r="H156" s="160"/>
      <c r="I156" s="160"/>
      <c r="J156" s="160"/>
      <c r="K156" s="160"/>
      <c r="L156" s="160"/>
      <c r="M156" s="160"/>
      <c r="N156" s="160"/>
      <c r="O156" s="160"/>
      <c r="P156" s="160"/>
      <c r="Q156" s="160"/>
      <c r="R156" s="160"/>
      <c r="S156" s="160"/>
      <c r="T156" s="160"/>
      <c r="U156" s="160"/>
      <c r="V156" s="160"/>
      <c r="W156" s="160"/>
      <c r="X156" s="160"/>
    </row>
    <row r="157" spans="2:24" s="159" customFormat="1" x14ac:dyDescent="0.25">
      <c r="B157" s="160"/>
      <c r="C157" s="160"/>
      <c r="D157" s="160"/>
      <c r="E157" s="160"/>
      <c r="F157" s="160"/>
      <c r="G157" s="160"/>
      <c r="H157" s="160"/>
      <c r="I157" s="160"/>
      <c r="J157" s="160"/>
      <c r="K157" s="160"/>
      <c r="L157" s="160"/>
      <c r="M157" s="160"/>
      <c r="N157" s="160"/>
      <c r="O157" s="160"/>
      <c r="P157" s="160"/>
      <c r="Q157" s="160"/>
      <c r="R157" s="160"/>
      <c r="S157" s="160"/>
      <c r="T157" s="160"/>
      <c r="U157" s="160"/>
      <c r="V157" s="160"/>
      <c r="W157" s="160"/>
      <c r="X157" s="160"/>
    </row>
    <row r="158" spans="2:24" s="159" customFormat="1" x14ac:dyDescent="0.25">
      <c r="B158" s="160"/>
      <c r="C158" s="160"/>
      <c r="D158" s="160"/>
      <c r="E158" s="160"/>
      <c r="F158" s="160"/>
      <c r="G158" s="160"/>
      <c r="H158" s="160"/>
      <c r="I158" s="160"/>
      <c r="J158" s="160"/>
      <c r="K158" s="160"/>
      <c r="L158" s="160"/>
      <c r="M158" s="160"/>
      <c r="N158" s="160"/>
      <c r="O158" s="160"/>
      <c r="P158" s="160"/>
      <c r="Q158" s="160"/>
      <c r="R158" s="160"/>
      <c r="S158" s="160"/>
      <c r="T158" s="160"/>
      <c r="U158" s="160"/>
      <c r="V158" s="160"/>
      <c r="W158" s="160"/>
      <c r="X158" s="160"/>
    </row>
    <row r="159" spans="2:24" s="159" customFormat="1" x14ac:dyDescent="0.25">
      <c r="B159" s="160"/>
      <c r="C159" s="160"/>
      <c r="D159" s="160"/>
      <c r="E159" s="160"/>
      <c r="F159" s="160"/>
      <c r="G159" s="160"/>
      <c r="H159" s="160"/>
      <c r="I159" s="160"/>
      <c r="J159" s="160"/>
      <c r="K159" s="160"/>
      <c r="L159" s="160"/>
      <c r="M159" s="160"/>
      <c r="N159" s="160"/>
      <c r="O159" s="160"/>
      <c r="P159" s="160"/>
      <c r="Q159" s="160"/>
      <c r="R159" s="160"/>
      <c r="S159" s="160"/>
      <c r="T159" s="160"/>
      <c r="U159" s="160"/>
      <c r="V159" s="160"/>
      <c r="W159" s="160"/>
      <c r="X159" s="160"/>
    </row>
    <row r="160" spans="2:24" s="159" customFormat="1" x14ac:dyDescent="0.25">
      <c r="B160" s="160"/>
      <c r="C160" s="160"/>
      <c r="D160" s="160"/>
      <c r="E160" s="160"/>
      <c r="F160" s="160"/>
      <c r="G160" s="160"/>
      <c r="H160" s="160"/>
      <c r="I160" s="160"/>
      <c r="J160" s="160"/>
      <c r="K160" s="160"/>
      <c r="L160" s="160"/>
      <c r="M160" s="160"/>
      <c r="N160" s="160"/>
      <c r="O160" s="160"/>
      <c r="P160" s="160"/>
      <c r="Q160" s="160"/>
      <c r="R160" s="160"/>
      <c r="S160" s="160"/>
      <c r="T160" s="160"/>
      <c r="U160" s="160"/>
      <c r="V160" s="160"/>
      <c r="W160" s="160"/>
      <c r="X160" s="160"/>
    </row>
    <row r="161" spans="2:24" s="159" customFormat="1" x14ac:dyDescent="0.25">
      <c r="B161" s="160"/>
      <c r="C161" s="160"/>
      <c r="D161" s="160"/>
      <c r="E161" s="160"/>
      <c r="F161" s="160"/>
      <c r="G161" s="160"/>
      <c r="H161" s="160"/>
      <c r="I161" s="160"/>
      <c r="J161" s="160"/>
      <c r="K161" s="160"/>
      <c r="L161" s="160"/>
      <c r="M161" s="160"/>
      <c r="N161" s="160"/>
      <c r="O161" s="160"/>
      <c r="P161" s="160"/>
      <c r="Q161" s="160"/>
      <c r="R161" s="160"/>
      <c r="S161" s="160"/>
      <c r="T161" s="160"/>
      <c r="U161" s="160"/>
      <c r="V161" s="160"/>
      <c r="W161" s="160"/>
      <c r="X161" s="160"/>
    </row>
    <row r="162" spans="2:24" s="159" customFormat="1" x14ac:dyDescent="0.25">
      <c r="B162" s="160"/>
      <c r="C162" s="160"/>
      <c r="D162" s="160"/>
      <c r="E162" s="160"/>
      <c r="F162" s="160"/>
      <c r="G162" s="160"/>
      <c r="H162" s="160"/>
      <c r="I162" s="160"/>
      <c r="J162" s="160"/>
      <c r="K162" s="160"/>
      <c r="L162" s="160"/>
      <c r="M162" s="160"/>
      <c r="N162" s="160"/>
      <c r="O162" s="160"/>
      <c r="P162" s="160"/>
      <c r="Q162" s="160"/>
      <c r="R162" s="160"/>
      <c r="S162" s="160"/>
      <c r="T162" s="160"/>
      <c r="U162" s="160"/>
      <c r="V162" s="160"/>
      <c r="W162" s="160"/>
      <c r="X162" s="160"/>
    </row>
    <row r="163" spans="2:24" s="159" customFormat="1" x14ac:dyDescent="0.25">
      <c r="B163" s="160"/>
      <c r="C163" s="160"/>
      <c r="D163" s="160"/>
      <c r="E163" s="160"/>
      <c r="F163" s="160"/>
      <c r="G163" s="160"/>
      <c r="H163" s="160"/>
      <c r="I163" s="160"/>
      <c r="J163" s="160"/>
      <c r="K163" s="160"/>
      <c r="L163" s="160"/>
      <c r="M163" s="160"/>
      <c r="N163" s="160"/>
      <c r="O163" s="160"/>
      <c r="P163" s="160"/>
      <c r="Q163" s="160"/>
      <c r="R163" s="160"/>
      <c r="S163" s="160"/>
      <c r="T163" s="160"/>
      <c r="U163" s="160"/>
      <c r="V163" s="160"/>
      <c r="W163" s="160"/>
      <c r="X163" s="160"/>
    </row>
    <row r="164" spans="2:24" s="159" customFormat="1" x14ac:dyDescent="0.25">
      <c r="B164" s="160"/>
      <c r="C164" s="160"/>
      <c r="D164" s="160"/>
      <c r="E164" s="160"/>
      <c r="F164" s="160"/>
      <c r="G164" s="160"/>
      <c r="H164" s="160"/>
      <c r="I164" s="160"/>
      <c r="J164" s="160"/>
      <c r="K164" s="160"/>
      <c r="L164" s="160"/>
      <c r="M164" s="160"/>
      <c r="N164" s="160"/>
      <c r="O164" s="160"/>
      <c r="P164" s="160"/>
      <c r="Q164" s="160"/>
      <c r="R164" s="160"/>
      <c r="S164" s="160"/>
      <c r="T164" s="160"/>
      <c r="U164" s="160"/>
      <c r="V164" s="160"/>
      <c r="W164" s="160"/>
      <c r="X164" s="160"/>
    </row>
    <row r="165" spans="2:24" s="159" customFormat="1" x14ac:dyDescent="0.25">
      <c r="B165" s="160"/>
      <c r="C165" s="160"/>
      <c r="D165" s="160"/>
      <c r="E165" s="160"/>
      <c r="F165" s="160"/>
      <c r="G165" s="160"/>
      <c r="H165" s="160"/>
      <c r="I165" s="160"/>
      <c r="J165" s="160"/>
      <c r="K165" s="160"/>
      <c r="L165" s="160"/>
      <c r="M165" s="160"/>
      <c r="N165" s="160"/>
      <c r="O165" s="160"/>
      <c r="P165" s="160"/>
      <c r="Q165" s="160"/>
      <c r="R165" s="160"/>
      <c r="S165" s="160"/>
      <c r="T165" s="160"/>
      <c r="U165" s="160"/>
      <c r="V165" s="160"/>
      <c r="W165" s="160"/>
      <c r="X165" s="160"/>
    </row>
    <row r="166" spans="2:24" s="159" customFormat="1" x14ac:dyDescent="0.25">
      <c r="B166" s="160"/>
      <c r="C166" s="160"/>
      <c r="D166" s="160"/>
      <c r="E166" s="160"/>
      <c r="F166" s="160"/>
      <c r="G166" s="160"/>
      <c r="H166" s="160"/>
      <c r="I166" s="160"/>
      <c r="J166" s="160"/>
      <c r="K166" s="160"/>
      <c r="L166" s="160"/>
      <c r="M166" s="160"/>
      <c r="N166" s="160"/>
      <c r="O166" s="160"/>
      <c r="P166" s="160"/>
      <c r="Q166" s="160"/>
      <c r="R166" s="160"/>
      <c r="S166" s="160"/>
      <c r="T166" s="160"/>
      <c r="U166" s="160"/>
      <c r="V166" s="160"/>
      <c r="W166" s="160"/>
      <c r="X166" s="160"/>
    </row>
    <row r="167" spans="2:24" s="159" customFormat="1" x14ac:dyDescent="0.25">
      <c r="B167" s="160"/>
      <c r="C167" s="160"/>
      <c r="D167" s="160"/>
      <c r="E167" s="160"/>
      <c r="F167" s="160"/>
      <c r="G167" s="160"/>
      <c r="H167" s="160"/>
      <c r="I167" s="160"/>
      <c r="J167" s="160"/>
      <c r="K167" s="160"/>
      <c r="L167" s="160"/>
      <c r="M167" s="160"/>
      <c r="N167" s="160"/>
      <c r="O167" s="160"/>
      <c r="P167" s="160"/>
      <c r="Q167" s="160"/>
      <c r="R167" s="160"/>
      <c r="S167" s="160"/>
      <c r="T167" s="160"/>
      <c r="U167" s="160"/>
      <c r="V167" s="160"/>
      <c r="W167" s="160"/>
      <c r="X167" s="160"/>
    </row>
    <row r="168" spans="2:24" s="159" customFormat="1" x14ac:dyDescent="0.25">
      <c r="B168" s="160"/>
      <c r="C168" s="160"/>
      <c r="D168" s="160"/>
      <c r="E168" s="160"/>
      <c r="F168" s="160"/>
      <c r="G168" s="160"/>
      <c r="H168" s="160"/>
      <c r="I168" s="160"/>
      <c r="J168" s="160"/>
      <c r="K168" s="160"/>
      <c r="L168" s="160"/>
      <c r="M168" s="160"/>
      <c r="N168" s="160"/>
      <c r="O168" s="160"/>
      <c r="P168" s="160"/>
      <c r="Q168" s="160"/>
      <c r="R168" s="160"/>
      <c r="S168" s="160"/>
      <c r="T168" s="160"/>
      <c r="U168" s="160"/>
      <c r="V168" s="160"/>
      <c r="W168" s="160"/>
      <c r="X168" s="160"/>
    </row>
    <row r="169" spans="2:24" s="159" customFormat="1" x14ac:dyDescent="0.25">
      <c r="B169" s="160"/>
      <c r="C169" s="160"/>
      <c r="D169" s="160"/>
      <c r="E169" s="160"/>
      <c r="F169" s="160"/>
      <c r="G169" s="160"/>
      <c r="H169" s="160"/>
      <c r="I169" s="160"/>
      <c r="J169" s="160"/>
      <c r="K169" s="160"/>
      <c r="L169" s="160"/>
      <c r="M169" s="160"/>
      <c r="N169" s="160"/>
      <c r="O169" s="160"/>
      <c r="P169" s="160"/>
      <c r="Q169" s="160"/>
      <c r="R169" s="160"/>
      <c r="S169" s="160"/>
      <c r="T169" s="160"/>
      <c r="U169" s="160"/>
      <c r="V169" s="160"/>
      <c r="W169" s="160"/>
      <c r="X169" s="160"/>
    </row>
    <row r="170" spans="2:24" s="159" customFormat="1" x14ac:dyDescent="0.25">
      <c r="B170" s="160"/>
      <c r="C170" s="160"/>
      <c r="D170" s="160"/>
      <c r="E170" s="160"/>
      <c r="F170" s="160"/>
      <c r="G170" s="160"/>
      <c r="H170" s="160"/>
      <c r="I170" s="160"/>
      <c r="J170" s="160"/>
      <c r="K170" s="160"/>
      <c r="L170" s="160"/>
      <c r="M170" s="160"/>
      <c r="N170" s="160"/>
      <c r="O170" s="160"/>
      <c r="P170" s="160"/>
      <c r="Q170" s="160"/>
      <c r="R170" s="160"/>
      <c r="S170" s="160"/>
      <c r="T170" s="160"/>
      <c r="U170" s="160"/>
      <c r="V170" s="160"/>
      <c r="W170" s="160"/>
      <c r="X170" s="160"/>
    </row>
    <row r="171" spans="2:24" s="159" customFormat="1" x14ac:dyDescent="0.25">
      <c r="B171" s="160"/>
      <c r="C171" s="160"/>
      <c r="D171" s="160"/>
      <c r="E171" s="160"/>
      <c r="F171" s="160"/>
      <c r="G171" s="160"/>
      <c r="H171" s="160"/>
      <c r="I171" s="160"/>
      <c r="J171" s="160"/>
      <c r="K171" s="160"/>
      <c r="L171" s="160"/>
      <c r="M171" s="160"/>
      <c r="N171" s="160"/>
      <c r="O171" s="160"/>
      <c r="P171" s="160"/>
      <c r="Q171" s="160"/>
      <c r="R171" s="160"/>
      <c r="S171" s="160"/>
      <c r="T171" s="160"/>
      <c r="U171" s="160"/>
      <c r="V171" s="160"/>
      <c r="W171" s="160"/>
      <c r="X171" s="160"/>
    </row>
    <row r="172" spans="2:24" s="159" customFormat="1" x14ac:dyDescent="0.25">
      <c r="B172" s="160"/>
      <c r="C172" s="160"/>
      <c r="D172" s="160"/>
      <c r="E172" s="160"/>
      <c r="F172" s="160"/>
      <c r="G172" s="160"/>
      <c r="H172" s="160"/>
      <c r="I172" s="160"/>
      <c r="J172" s="160"/>
      <c r="K172" s="160"/>
      <c r="L172" s="160"/>
      <c r="M172" s="160"/>
      <c r="N172" s="160"/>
      <c r="O172" s="160"/>
      <c r="P172" s="160"/>
      <c r="Q172" s="160"/>
      <c r="R172" s="160"/>
      <c r="S172" s="160"/>
      <c r="T172" s="160"/>
      <c r="U172" s="160"/>
      <c r="V172" s="160"/>
      <c r="W172" s="160"/>
      <c r="X172" s="160"/>
    </row>
    <row r="173" spans="2:24" s="159" customFormat="1" x14ac:dyDescent="0.25">
      <c r="B173" s="160"/>
      <c r="C173" s="160"/>
      <c r="D173" s="160"/>
      <c r="E173" s="160"/>
      <c r="F173" s="160"/>
      <c r="G173" s="160"/>
      <c r="H173" s="160"/>
      <c r="I173" s="160"/>
      <c r="J173" s="160"/>
      <c r="K173" s="160"/>
      <c r="L173" s="160"/>
      <c r="M173" s="160"/>
      <c r="N173" s="160"/>
      <c r="O173" s="160"/>
      <c r="P173" s="160"/>
      <c r="Q173" s="160"/>
      <c r="R173" s="160"/>
      <c r="S173" s="160"/>
      <c r="T173" s="160"/>
      <c r="U173" s="160"/>
      <c r="V173" s="160"/>
      <c r="W173" s="160"/>
      <c r="X173" s="160"/>
    </row>
    <row r="174" spans="2:24" s="159" customFormat="1" x14ac:dyDescent="0.25">
      <c r="B174" s="160"/>
      <c r="C174" s="160"/>
      <c r="D174" s="160"/>
      <c r="E174" s="160"/>
      <c r="F174" s="160"/>
      <c r="G174" s="160"/>
      <c r="H174" s="160"/>
      <c r="I174" s="160"/>
      <c r="J174" s="160"/>
      <c r="K174" s="160"/>
      <c r="L174" s="160"/>
      <c r="M174" s="160"/>
      <c r="N174" s="160"/>
      <c r="O174" s="160"/>
      <c r="P174" s="160"/>
      <c r="Q174" s="160"/>
      <c r="R174" s="160"/>
      <c r="S174" s="160"/>
      <c r="T174" s="160"/>
      <c r="U174" s="160"/>
      <c r="V174" s="160"/>
      <c r="W174" s="160"/>
      <c r="X174" s="160"/>
    </row>
    <row r="175" spans="2:24" s="159" customFormat="1" x14ac:dyDescent="0.25">
      <c r="B175" s="160"/>
      <c r="C175" s="160"/>
      <c r="D175" s="160"/>
      <c r="E175" s="160"/>
      <c r="F175" s="160"/>
      <c r="G175" s="160"/>
      <c r="H175" s="160"/>
      <c r="I175" s="160"/>
      <c r="J175" s="160"/>
      <c r="K175" s="160"/>
      <c r="L175" s="160"/>
      <c r="M175" s="160"/>
      <c r="N175" s="160"/>
      <c r="O175" s="160"/>
      <c r="P175" s="160"/>
      <c r="Q175" s="160"/>
      <c r="R175" s="160"/>
      <c r="S175" s="160"/>
      <c r="T175" s="160"/>
      <c r="U175" s="160"/>
      <c r="V175" s="160"/>
      <c r="W175" s="160"/>
      <c r="X175" s="160"/>
    </row>
    <row r="176" spans="2:24" s="159" customFormat="1" x14ac:dyDescent="0.25">
      <c r="B176" s="160"/>
      <c r="C176" s="160"/>
      <c r="D176" s="160"/>
      <c r="E176" s="160"/>
      <c r="F176" s="160"/>
      <c r="G176" s="160"/>
      <c r="H176" s="160"/>
      <c r="I176" s="160"/>
      <c r="J176" s="160"/>
      <c r="K176" s="160"/>
      <c r="L176" s="160"/>
      <c r="M176" s="160"/>
      <c r="N176" s="160"/>
      <c r="O176" s="160"/>
      <c r="P176" s="160"/>
      <c r="Q176" s="160"/>
      <c r="R176" s="160"/>
      <c r="S176" s="160"/>
      <c r="T176" s="160"/>
      <c r="U176" s="160"/>
      <c r="V176" s="160"/>
      <c r="W176" s="160"/>
      <c r="X176" s="160"/>
    </row>
    <row r="177" spans="2:24" s="159" customFormat="1" x14ac:dyDescent="0.25">
      <c r="B177" s="160"/>
      <c r="C177" s="160"/>
      <c r="D177" s="160"/>
      <c r="E177" s="160"/>
      <c r="F177" s="160"/>
      <c r="G177" s="160"/>
      <c r="H177" s="160"/>
      <c r="I177" s="160"/>
      <c r="J177" s="160"/>
      <c r="K177" s="160"/>
      <c r="L177" s="160"/>
      <c r="M177" s="160"/>
      <c r="N177" s="160"/>
      <c r="O177" s="160"/>
      <c r="P177" s="160"/>
      <c r="Q177" s="160"/>
      <c r="R177" s="160"/>
      <c r="S177" s="160"/>
      <c r="T177" s="160"/>
      <c r="U177" s="160"/>
      <c r="V177" s="160"/>
      <c r="W177" s="160"/>
      <c r="X177" s="160"/>
    </row>
    <row r="178" spans="2:24" s="159" customFormat="1" x14ac:dyDescent="0.25">
      <c r="B178" s="160"/>
      <c r="C178" s="160"/>
      <c r="D178" s="160"/>
      <c r="E178" s="160"/>
      <c r="F178" s="160"/>
      <c r="G178" s="160"/>
      <c r="H178" s="160"/>
      <c r="I178" s="160"/>
      <c r="J178" s="160"/>
      <c r="K178" s="160"/>
      <c r="L178" s="160"/>
      <c r="M178" s="160"/>
      <c r="N178" s="160"/>
      <c r="O178" s="160"/>
      <c r="P178" s="160"/>
      <c r="Q178" s="160"/>
      <c r="R178" s="160"/>
      <c r="S178" s="160"/>
      <c r="T178" s="160"/>
      <c r="U178" s="160"/>
      <c r="V178" s="160"/>
      <c r="W178" s="160"/>
      <c r="X178" s="160"/>
    </row>
    <row r="179" spans="2:24" s="159" customFormat="1" x14ac:dyDescent="0.25">
      <c r="B179" s="160"/>
      <c r="C179" s="160"/>
      <c r="D179" s="160"/>
      <c r="E179" s="160"/>
      <c r="F179" s="160"/>
      <c r="G179" s="160"/>
      <c r="H179" s="160"/>
      <c r="I179" s="160"/>
      <c r="J179" s="160"/>
      <c r="K179" s="160"/>
      <c r="L179" s="160"/>
      <c r="M179" s="160"/>
      <c r="N179" s="160"/>
      <c r="O179" s="160"/>
      <c r="P179" s="160"/>
      <c r="Q179" s="160"/>
      <c r="R179" s="160"/>
      <c r="S179" s="160"/>
      <c r="T179" s="160"/>
      <c r="U179" s="160"/>
      <c r="V179" s="160"/>
      <c r="W179" s="160"/>
      <c r="X179" s="160"/>
    </row>
    <row r="180" spans="2:24" s="159" customFormat="1" x14ac:dyDescent="0.25">
      <c r="B180" s="160"/>
      <c r="C180" s="160"/>
      <c r="D180" s="160"/>
      <c r="E180" s="160"/>
      <c r="F180" s="160"/>
      <c r="G180" s="160"/>
      <c r="H180" s="160"/>
      <c r="I180" s="160"/>
      <c r="J180" s="160"/>
      <c r="K180" s="160"/>
      <c r="L180" s="160"/>
      <c r="M180" s="160"/>
      <c r="N180" s="160"/>
      <c r="O180" s="160"/>
      <c r="P180" s="160"/>
      <c r="Q180" s="160"/>
      <c r="R180" s="160"/>
      <c r="S180" s="160"/>
      <c r="T180" s="160"/>
      <c r="U180" s="160"/>
      <c r="V180" s="160"/>
      <c r="W180" s="160"/>
      <c r="X180" s="160"/>
    </row>
    <row r="181" spans="2:24" s="159" customFormat="1" x14ac:dyDescent="0.25">
      <c r="B181" s="160"/>
      <c r="C181" s="160"/>
      <c r="D181" s="160"/>
      <c r="E181" s="160"/>
      <c r="F181" s="160"/>
      <c r="G181" s="160"/>
      <c r="H181" s="160"/>
      <c r="I181" s="160"/>
      <c r="J181" s="160"/>
      <c r="K181" s="160"/>
      <c r="L181" s="160"/>
      <c r="M181" s="160"/>
      <c r="N181" s="160"/>
      <c r="O181" s="160"/>
      <c r="P181" s="160"/>
      <c r="Q181" s="160"/>
      <c r="R181" s="160"/>
      <c r="S181" s="160"/>
      <c r="T181" s="160"/>
      <c r="U181" s="160"/>
      <c r="V181" s="160"/>
      <c r="W181" s="160"/>
      <c r="X181" s="160"/>
    </row>
    <row r="182" spans="2:24" s="159" customFormat="1" x14ac:dyDescent="0.25">
      <c r="B182" s="160"/>
      <c r="C182" s="160"/>
      <c r="D182" s="160"/>
      <c r="E182" s="160"/>
      <c r="F182" s="160"/>
      <c r="G182" s="160"/>
      <c r="H182" s="160"/>
      <c r="I182" s="160"/>
      <c r="J182" s="160"/>
      <c r="K182" s="160"/>
      <c r="L182" s="160"/>
      <c r="M182" s="160"/>
      <c r="N182" s="160"/>
      <c r="O182" s="160"/>
      <c r="P182" s="160"/>
      <c r="Q182" s="160"/>
      <c r="R182" s="160"/>
      <c r="S182" s="160"/>
      <c r="T182" s="160"/>
      <c r="U182" s="160"/>
      <c r="V182" s="160"/>
      <c r="W182" s="160"/>
      <c r="X182" s="160"/>
    </row>
    <row r="183" spans="2:24" s="159" customFormat="1" x14ac:dyDescent="0.25">
      <c r="B183" s="160"/>
      <c r="C183" s="160"/>
      <c r="D183" s="160"/>
      <c r="E183" s="160"/>
      <c r="F183" s="160"/>
      <c r="G183" s="160"/>
      <c r="H183" s="160"/>
      <c r="I183" s="160"/>
      <c r="J183" s="160"/>
      <c r="K183" s="160"/>
      <c r="L183" s="160"/>
      <c r="M183" s="160"/>
      <c r="N183" s="160"/>
      <c r="O183" s="160"/>
      <c r="P183" s="160"/>
      <c r="Q183" s="160"/>
      <c r="R183" s="160"/>
      <c r="S183" s="160"/>
      <c r="T183" s="160"/>
      <c r="U183" s="160"/>
      <c r="V183" s="160"/>
      <c r="W183" s="160"/>
      <c r="X183" s="160"/>
    </row>
    <row r="184" spans="2:24" s="159" customFormat="1" x14ac:dyDescent="0.25">
      <c r="B184" s="160"/>
      <c r="C184" s="160"/>
      <c r="D184" s="160"/>
      <c r="E184" s="160"/>
      <c r="F184" s="160"/>
      <c r="G184" s="160"/>
      <c r="H184" s="160"/>
      <c r="I184" s="160"/>
      <c r="J184" s="160"/>
      <c r="K184" s="160"/>
      <c r="L184" s="160"/>
      <c r="M184" s="160"/>
      <c r="N184" s="160"/>
      <c r="O184" s="160"/>
      <c r="P184" s="160"/>
      <c r="Q184" s="160"/>
      <c r="R184" s="160"/>
      <c r="S184" s="160"/>
      <c r="T184" s="160"/>
      <c r="U184" s="160"/>
      <c r="V184" s="160"/>
      <c r="W184" s="160"/>
      <c r="X184" s="160"/>
    </row>
    <row r="185" spans="2:24" s="159" customFormat="1" x14ac:dyDescent="0.25">
      <c r="B185" s="160"/>
      <c r="C185" s="160"/>
      <c r="D185" s="160"/>
      <c r="E185" s="160"/>
      <c r="F185" s="160"/>
      <c r="G185" s="160"/>
      <c r="H185" s="160"/>
      <c r="I185" s="160"/>
      <c r="J185" s="160"/>
      <c r="K185" s="160"/>
      <c r="L185" s="160"/>
      <c r="M185" s="160"/>
      <c r="N185" s="160"/>
      <c r="O185" s="160"/>
      <c r="P185" s="160"/>
      <c r="Q185" s="160"/>
      <c r="R185" s="160"/>
      <c r="S185" s="160"/>
      <c r="T185" s="160"/>
      <c r="U185" s="160"/>
      <c r="V185" s="160"/>
      <c r="W185" s="160"/>
      <c r="X185" s="160"/>
    </row>
    <row r="186" spans="2:24" s="159" customFormat="1" x14ac:dyDescent="0.25">
      <c r="B186" s="160"/>
      <c r="C186" s="160"/>
      <c r="D186" s="160"/>
      <c r="E186" s="160"/>
      <c r="F186" s="160"/>
      <c r="G186" s="160"/>
      <c r="H186" s="160"/>
      <c r="I186" s="160"/>
      <c r="J186" s="160"/>
      <c r="K186" s="160"/>
      <c r="L186" s="160"/>
      <c r="M186" s="160"/>
      <c r="N186" s="160"/>
      <c r="O186" s="160"/>
      <c r="P186" s="160"/>
      <c r="Q186" s="160"/>
      <c r="R186" s="160"/>
      <c r="S186" s="160"/>
      <c r="T186" s="160"/>
      <c r="U186" s="160"/>
      <c r="V186" s="160"/>
      <c r="W186" s="160"/>
      <c r="X186" s="160"/>
    </row>
    <row r="187" spans="2:24" s="159" customFormat="1" x14ac:dyDescent="0.25">
      <c r="B187" s="160"/>
      <c r="C187" s="160"/>
      <c r="D187" s="160"/>
      <c r="E187" s="160"/>
      <c r="F187" s="160"/>
      <c r="G187" s="160"/>
      <c r="H187" s="160"/>
      <c r="I187" s="160"/>
      <c r="J187" s="160"/>
      <c r="K187" s="160"/>
      <c r="L187" s="160"/>
      <c r="M187" s="160"/>
      <c r="N187" s="160"/>
      <c r="O187" s="160"/>
      <c r="P187" s="160"/>
      <c r="Q187" s="160"/>
      <c r="R187" s="160"/>
      <c r="S187" s="160"/>
      <c r="T187" s="160"/>
      <c r="U187" s="160"/>
      <c r="V187" s="160"/>
      <c r="W187" s="160"/>
      <c r="X187" s="160"/>
    </row>
    <row r="188" spans="2:24" s="159" customFormat="1" x14ac:dyDescent="0.25">
      <c r="B188" s="160"/>
      <c r="C188" s="160"/>
      <c r="D188" s="160"/>
      <c r="E188" s="160"/>
      <c r="F188" s="160"/>
      <c r="G188" s="160"/>
      <c r="H188" s="160"/>
      <c r="I188" s="160"/>
      <c r="J188" s="160"/>
      <c r="K188" s="160"/>
      <c r="L188" s="160"/>
      <c r="M188" s="160"/>
      <c r="N188" s="160"/>
      <c r="O188" s="160"/>
      <c r="P188" s="160"/>
      <c r="Q188" s="160"/>
      <c r="R188" s="160"/>
      <c r="S188" s="160"/>
      <c r="T188" s="160"/>
      <c r="U188" s="160"/>
      <c r="V188" s="160"/>
      <c r="W188" s="160"/>
      <c r="X188" s="160"/>
    </row>
    <row r="189" spans="2:24" s="159" customFormat="1" x14ac:dyDescent="0.25">
      <c r="B189" s="160"/>
      <c r="C189" s="160"/>
      <c r="D189" s="160"/>
      <c r="E189" s="160"/>
      <c r="F189" s="160"/>
      <c r="G189" s="160"/>
      <c r="H189" s="160"/>
      <c r="I189" s="160"/>
      <c r="J189" s="160"/>
      <c r="K189" s="160"/>
      <c r="L189" s="160"/>
      <c r="M189" s="160"/>
      <c r="N189" s="160"/>
      <c r="O189" s="160"/>
      <c r="P189" s="160"/>
      <c r="Q189" s="160"/>
      <c r="R189" s="160"/>
      <c r="S189" s="160"/>
      <c r="T189" s="160"/>
      <c r="U189" s="160"/>
      <c r="V189" s="160"/>
      <c r="W189" s="160"/>
      <c r="X189" s="160"/>
    </row>
    <row r="190" spans="2:24" s="159" customFormat="1" x14ac:dyDescent="0.25">
      <c r="B190" s="160"/>
      <c r="C190" s="160"/>
      <c r="D190" s="160"/>
      <c r="E190" s="160"/>
      <c r="F190" s="160"/>
      <c r="G190" s="160"/>
      <c r="H190" s="160"/>
      <c r="I190" s="160"/>
      <c r="J190" s="160"/>
      <c r="K190" s="160"/>
      <c r="L190" s="160"/>
      <c r="M190" s="160"/>
      <c r="N190" s="160"/>
      <c r="O190" s="160"/>
      <c r="P190" s="160"/>
      <c r="Q190" s="160"/>
      <c r="R190" s="160"/>
      <c r="S190" s="160"/>
      <c r="T190" s="160"/>
      <c r="U190" s="160"/>
      <c r="V190" s="160"/>
      <c r="W190" s="160"/>
      <c r="X190" s="160"/>
    </row>
    <row r="191" spans="2:24" s="159" customFormat="1" x14ac:dyDescent="0.25">
      <c r="B191" s="160"/>
      <c r="C191" s="160"/>
      <c r="D191" s="160"/>
      <c r="E191" s="160"/>
      <c r="F191" s="160"/>
      <c r="G191" s="160"/>
      <c r="H191" s="160"/>
      <c r="I191" s="160"/>
      <c r="J191" s="160"/>
      <c r="K191" s="160"/>
      <c r="L191" s="160"/>
      <c r="M191" s="160"/>
      <c r="N191" s="160"/>
      <c r="O191" s="160"/>
      <c r="P191" s="160"/>
      <c r="Q191" s="160"/>
      <c r="R191" s="160"/>
      <c r="S191" s="160"/>
      <c r="T191" s="160"/>
      <c r="U191" s="160"/>
      <c r="V191" s="160"/>
      <c r="W191" s="160"/>
      <c r="X191" s="160"/>
    </row>
    <row r="192" spans="2:24" s="159" customFormat="1" x14ac:dyDescent="0.25">
      <c r="B192" s="160"/>
      <c r="C192" s="160"/>
      <c r="D192" s="160"/>
      <c r="E192" s="160"/>
      <c r="F192" s="160"/>
      <c r="G192" s="160"/>
      <c r="H192" s="160"/>
      <c r="I192" s="160"/>
      <c r="J192" s="160"/>
      <c r="K192" s="160"/>
      <c r="L192" s="160"/>
      <c r="M192" s="160"/>
      <c r="N192" s="160"/>
      <c r="O192" s="160"/>
      <c r="P192" s="160"/>
      <c r="Q192" s="160"/>
      <c r="R192" s="160"/>
      <c r="S192" s="160"/>
      <c r="T192" s="160"/>
      <c r="U192" s="160"/>
      <c r="V192" s="160"/>
      <c r="W192" s="160"/>
      <c r="X192" s="160"/>
    </row>
    <row r="193" spans="2:24" s="159" customFormat="1" x14ac:dyDescent="0.25">
      <c r="B193" s="160"/>
      <c r="C193" s="160"/>
      <c r="D193" s="160"/>
      <c r="E193" s="160"/>
      <c r="F193" s="160"/>
      <c r="G193" s="160"/>
      <c r="H193" s="160"/>
      <c r="I193" s="160"/>
      <c r="J193" s="160"/>
      <c r="K193" s="160"/>
      <c r="L193" s="160"/>
      <c r="M193" s="160"/>
      <c r="N193" s="160"/>
      <c r="O193" s="160"/>
      <c r="P193" s="160"/>
      <c r="Q193" s="160"/>
      <c r="R193" s="160"/>
      <c r="S193" s="160"/>
      <c r="T193" s="160"/>
      <c r="U193" s="160"/>
      <c r="V193" s="160"/>
      <c r="W193" s="160"/>
      <c r="X193" s="160"/>
    </row>
    <row r="194" spans="2:24" s="159" customFormat="1" x14ac:dyDescent="0.25">
      <c r="B194" s="160"/>
      <c r="C194" s="160"/>
      <c r="D194" s="160"/>
      <c r="E194" s="160"/>
      <c r="F194" s="160"/>
      <c r="G194" s="160"/>
      <c r="H194" s="160"/>
      <c r="I194" s="160"/>
      <c r="J194" s="160"/>
      <c r="K194" s="160"/>
      <c r="L194" s="160"/>
      <c r="M194" s="160"/>
      <c r="N194" s="160"/>
      <c r="O194" s="160"/>
      <c r="P194" s="160"/>
      <c r="Q194" s="160"/>
      <c r="R194" s="160"/>
      <c r="S194" s="160"/>
      <c r="T194" s="160"/>
      <c r="U194" s="160"/>
      <c r="V194" s="160"/>
      <c r="W194" s="160"/>
      <c r="X194" s="160"/>
    </row>
    <row r="195" spans="2:24" s="159" customFormat="1" x14ac:dyDescent="0.25">
      <c r="B195" s="160"/>
      <c r="C195" s="160"/>
      <c r="D195" s="160"/>
      <c r="E195" s="160"/>
      <c r="F195" s="160"/>
      <c r="G195" s="160"/>
      <c r="H195" s="160"/>
      <c r="I195" s="160"/>
      <c r="J195" s="160"/>
      <c r="K195" s="160"/>
      <c r="L195" s="160"/>
      <c r="M195" s="160"/>
      <c r="N195" s="160"/>
      <c r="O195" s="160"/>
      <c r="P195" s="160"/>
      <c r="Q195" s="160"/>
      <c r="R195" s="160"/>
      <c r="S195" s="160"/>
      <c r="T195" s="160"/>
      <c r="U195" s="160"/>
      <c r="V195" s="160"/>
      <c r="W195" s="160"/>
      <c r="X195" s="160"/>
    </row>
    <row r="196" spans="2:24" s="159" customFormat="1" x14ac:dyDescent="0.25">
      <c r="B196" s="160"/>
      <c r="C196" s="160"/>
      <c r="D196" s="160"/>
      <c r="E196" s="160"/>
      <c r="F196" s="160"/>
      <c r="G196" s="160"/>
      <c r="H196" s="160"/>
      <c r="I196" s="160"/>
      <c r="J196" s="160"/>
      <c r="K196" s="160"/>
      <c r="L196" s="160"/>
      <c r="M196" s="160"/>
      <c r="N196" s="160"/>
      <c r="O196" s="160"/>
      <c r="P196" s="160"/>
      <c r="Q196" s="160"/>
      <c r="R196" s="160"/>
      <c r="S196" s="160"/>
      <c r="T196" s="160"/>
      <c r="U196" s="160"/>
      <c r="V196" s="160"/>
      <c r="W196" s="160"/>
      <c r="X196" s="160"/>
    </row>
    <row r="197" spans="2:24" s="159" customFormat="1" x14ac:dyDescent="0.25">
      <c r="B197" s="160"/>
      <c r="C197" s="160"/>
      <c r="D197" s="160"/>
      <c r="E197" s="160"/>
      <c r="F197" s="160"/>
      <c r="G197" s="160"/>
      <c r="H197" s="160"/>
      <c r="I197" s="160"/>
      <c r="J197" s="160"/>
      <c r="K197" s="160"/>
      <c r="L197" s="160"/>
      <c r="M197" s="160"/>
      <c r="N197" s="160"/>
      <c r="O197" s="160"/>
      <c r="P197" s="160"/>
      <c r="Q197" s="160"/>
      <c r="R197" s="160"/>
      <c r="S197" s="160"/>
      <c r="T197" s="160"/>
      <c r="U197" s="160"/>
      <c r="V197" s="160"/>
      <c r="W197" s="160"/>
      <c r="X197" s="160"/>
    </row>
    <row r="198" spans="2:24" s="159" customFormat="1" x14ac:dyDescent="0.25">
      <c r="B198" s="160"/>
      <c r="C198" s="160"/>
      <c r="D198" s="160"/>
      <c r="E198" s="160"/>
      <c r="F198" s="160"/>
      <c r="G198" s="160"/>
      <c r="H198" s="160"/>
      <c r="I198" s="160"/>
      <c r="J198" s="160"/>
      <c r="K198" s="160"/>
      <c r="L198" s="160"/>
      <c r="M198" s="160"/>
      <c r="N198" s="160"/>
      <c r="O198" s="160"/>
      <c r="P198" s="160"/>
      <c r="Q198" s="160"/>
      <c r="R198" s="160"/>
      <c r="S198" s="160"/>
      <c r="T198" s="160"/>
      <c r="U198" s="160"/>
      <c r="V198" s="160"/>
      <c r="W198" s="160"/>
      <c r="X198" s="160"/>
    </row>
    <row r="199" spans="2:24" s="159" customFormat="1" x14ac:dyDescent="0.25">
      <c r="B199" s="160"/>
      <c r="C199" s="160"/>
      <c r="D199" s="160"/>
      <c r="E199" s="160"/>
      <c r="F199" s="160"/>
      <c r="G199" s="160"/>
      <c r="H199" s="160"/>
      <c r="I199" s="160"/>
      <c r="J199" s="160"/>
      <c r="K199" s="160"/>
      <c r="L199" s="160"/>
      <c r="M199" s="160"/>
      <c r="N199" s="160"/>
      <c r="O199" s="160"/>
      <c r="P199" s="160"/>
      <c r="Q199" s="160"/>
      <c r="R199" s="160"/>
      <c r="S199" s="160"/>
      <c r="T199" s="160"/>
      <c r="U199" s="160"/>
      <c r="V199" s="160"/>
      <c r="W199" s="160"/>
      <c r="X199" s="160"/>
    </row>
    <row r="200" spans="2:24" s="159" customFormat="1" x14ac:dyDescent="0.25">
      <c r="B200" s="160"/>
      <c r="C200" s="160"/>
      <c r="D200" s="160"/>
      <c r="E200" s="160"/>
      <c r="F200" s="160"/>
      <c r="G200" s="160"/>
      <c r="H200" s="160"/>
      <c r="I200" s="160"/>
      <c r="J200" s="160"/>
      <c r="K200" s="160"/>
      <c r="L200" s="160"/>
      <c r="M200" s="160"/>
      <c r="N200" s="160"/>
      <c r="O200" s="160"/>
      <c r="P200" s="160"/>
      <c r="Q200" s="160"/>
      <c r="R200" s="160"/>
      <c r="S200" s="160"/>
      <c r="T200" s="160"/>
      <c r="U200" s="160"/>
      <c r="V200" s="160"/>
      <c r="W200" s="160"/>
      <c r="X200" s="160"/>
    </row>
    <row r="201" spans="2:24" s="159" customFormat="1" x14ac:dyDescent="0.25">
      <c r="B201" s="160"/>
      <c r="C201" s="160"/>
      <c r="D201" s="160"/>
      <c r="E201" s="160"/>
      <c r="F201" s="160"/>
      <c r="G201" s="160"/>
      <c r="H201" s="160"/>
      <c r="I201" s="160"/>
      <c r="J201" s="160"/>
      <c r="K201" s="160"/>
      <c r="L201" s="160"/>
      <c r="M201" s="160"/>
      <c r="N201" s="160"/>
      <c r="O201" s="160"/>
      <c r="P201" s="160"/>
      <c r="Q201" s="160"/>
      <c r="R201" s="160"/>
      <c r="S201" s="160"/>
      <c r="T201" s="160"/>
      <c r="U201" s="160"/>
      <c r="V201" s="160"/>
      <c r="W201" s="160"/>
      <c r="X201" s="160"/>
    </row>
    <row r="202" spans="2:24" s="159" customFormat="1" x14ac:dyDescent="0.25">
      <c r="B202" s="160"/>
      <c r="C202" s="160"/>
      <c r="D202" s="160"/>
      <c r="E202" s="160"/>
      <c r="F202" s="160"/>
      <c r="G202" s="160"/>
      <c r="H202" s="160"/>
      <c r="I202" s="160"/>
      <c r="J202" s="160"/>
      <c r="K202" s="160"/>
      <c r="L202" s="160"/>
      <c r="M202" s="160"/>
      <c r="N202" s="160"/>
      <c r="O202" s="160"/>
      <c r="P202" s="160"/>
      <c r="Q202" s="160"/>
      <c r="R202" s="160"/>
      <c r="S202" s="160"/>
      <c r="T202" s="160"/>
      <c r="U202" s="160"/>
      <c r="V202" s="160"/>
      <c r="W202" s="160"/>
      <c r="X202" s="160"/>
    </row>
    <row r="203" spans="2:24" s="159" customFormat="1" x14ac:dyDescent="0.25">
      <c r="B203" s="160"/>
      <c r="C203" s="160"/>
      <c r="D203" s="160"/>
      <c r="E203" s="160"/>
      <c r="F203" s="160"/>
      <c r="G203" s="160"/>
      <c r="H203" s="160"/>
      <c r="I203" s="160"/>
      <c r="J203" s="160"/>
      <c r="K203" s="160"/>
      <c r="L203" s="160"/>
      <c r="M203" s="160"/>
      <c r="N203" s="160"/>
      <c r="O203" s="160"/>
      <c r="P203" s="160"/>
      <c r="Q203" s="160"/>
      <c r="R203" s="160"/>
      <c r="S203" s="160"/>
      <c r="T203" s="160"/>
      <c r="U203" s="160"/>
      <c r="V203" s="160"/>
      <c r="W203" s="160"/>
      <c r="X203" s="160"/>
    </row>
    <row r="204" spans="2:24" s="159" customFormat="1" x14ac:dyDescent="0.25">
      <c r="B204" s="160"/>
      <c r="C204" s="160"/>
      <c r="D204" s="160"/>
      <c r="E204" s="160"/>
      <c r="F204" s="160"/>
      <c r="G204" s="160"/>
      <c r="H204" s="160"/>
      <c r="I204" s="160"/>
      <c r="J204" s="160"/>
      <c r="K204" s="160"/>
      <c r="L204" s="160"/>
      <c r="M204" s="160"/>
      <c r="N204" s="160"/>
      <c r="O204" s="160"/>
      <c r="P204" s="160"/>
      <c r="Q204" s="160"/>
      <c r="R204" s="160"/>
      <c r="S204" s="160"/>
      <c r="T204" s="160"/>
      <c r="U204" s="160"/>
      <c r="V204" s="160"/>
      <c r="W204" s="160"/>
      <c r="X204" s="160"/>
    </row>
    <row r="205" spans="2:24" s="159" customFormat="1" x14ac:dyDescent="0.25">
      <c r="B205" s="160"/>
      <c r="C205" s="160"/>
      <c r="D205" s="160"/>
      <c r="E205" s="160"/>
      <c r="F205" s="160"/>
      <c r="G205" s="160"/>
      <c r="H205" s="160"/>
      <c r="I205" s="160"/>
      <c r="J205" s="160"/>
      <c r="K205" s="160"/>
      <c r="L205" s="160"/>
      <c r="M205" s="160"/>
      <c r="N205" s="160"/>
      <c r="O205" s="160"/>
      <c r="P205" s="160"/>
      <c r="Q205" s="160"/>
      <c r="R205" s="160"/>
      <c r="S205" s="160"/>
      <c r="T205" s="160"/>
      <c r="U205" s="160"/>
      <c r="V205" s="160"/>
      <c r="W205" s="160"/>
      <c r="X205" s="160"/>
    </row>
    <row r="206" spans="2:24" s="159" customFormat="1" x14ac:dyDescent="0.25">
      <c r="B206" s="160"/>
      <c r="C206" s="160"/>
      <c r="D206" s="160"/>
      <c r="E206" s="160"/>
      <c r="F206" s="160"/>
      <c r="G206" s="160"/>
      <c r="H206" s="160"/>
      <c r="I206" s="160"/>
      <c r="J206" s="160"/>
      <c r="K206" s="160"/>
      <c r="L206" s="160"/>
      <c r="M206" s="160"/>
      <c r="N206" s="160"/>
      <c r="O206" s="160"/>
      <c r="P206" s="160"/>
      <c r="Q206" s="160"/>
      <c r="R206" s="160"/>
      <c r="S206" s="160"/>
      <c r="T206" s="160"/>
      <c r="U206" s="160"/>
      <c r="V206" s="160"/>
      <c r="W206" s="160"/>
      <c r="X206" s="160"/>
    </row>
    <row r="207" spans="2:24" s="159" customFormat="1" x14ac:dyDescent="0.25">
      <c r="B207" s="160"/>
      <c r="C207" s="160"/>
      <c r="D207" s="160"/>
      <c r="E207" s="160"/>
      <c r="F207" s="160"/>
      <c r="G207" s="160"/>
      <c r="H207" s="160"/>
      <c r="I207" s="160"/>
      <c r="J207" s="160"/>
      <c r="K207" s="160"/>
      <c r="L207" s="160"/>
      <c r="M207" s="160"/>
      <c r="N207" s="160"/>
      <c r="O207" s="160"/>
      <c r="P207" s="160"/>
      <c r="Q207" s="160"/>
      <c r="R207" s="160"/>
      <c r="S207" s="160"/>
      <c r="T207" s="160"/>
      <c r="U207" s="160"/>
      <c r="V207" s="160"/>
      <c r="W207" s="160"/>
      <c r="X207" s="160"/>
    </row>
    <row r="208" spans="2:24" s="159" customFormat="1" x14ac:dyDescent="0.25">
      <c r="B208" s="160"/>
      <c r="C208" s="160"/>
      <c r="D208" s="160"/>
      <c r="E208" s="160"/>
      <c r="F208" s="160"/>
      <c r="G208" s="160"/>
      <c r="H208" s="160"/>
      <c r="I208" s="160"/>
      <c r="J208" s="160"/>
      <c r="K208" s="160"/>
      <c r="L208" s="160"/>
      <c r="M208" s="160"/>
      <c r="N208" s="160"/>
      <c r="O208" s="160"/>
      <c r="P208" s="160"/>
      <c r="Q208" s="160"/>
      <c r="R208" s="160"/>
      <c r="S208" s="160"/>
      <c r="T208" s="160"/>
      <c r="U208" s="160"/>
      <c r="V208" s="160"/>
      <c r="W208" s="160"/>
      <c r="X208" s="160"/>
    </row>
    <row r="209" spans="2:24" s="159" customFormat="1" x14ac:dyDescent="0.25">
      <c r="B209" s="160"/>
      <c r="C209" s="160"/>
      <c r="D209" s="160"/>
      <c r="E209" s="160"/>
      <c r="F209" s="160"/>
      <c r="G209" s="160"/>
      <c r="H209" s="160"/>
      <c r="I209" s="160"/>
      <c r="J209" s="160"/>
      <c r="K209" s="160"/>
      <c r="L209" s="160"/>
      <c r="M209" s="160"/>
      <c r="N209" s="160"/>
      <c r="O209" s="160"/>
      <c r="P209" s="160"/>
      <c r="Q209" s="160"/>
      <c r="R209" s="160"/>
      <c r="S209" s="160"/>
      <c r="T209" s="160"/>
      <c r="U209" s="160"/>
      <c r="V209" s="160"/>
      <c r="W209" s="160"/>
      <c r="X209" s="160"/>
    </row>
    <row r="210" spans="2:24" s="159" customFormat="1" x14ac:dyDescent="0.25">
      <c r="B210" s="160"/>
      <c r="C210" s="160"/>
      <c r="D210" s="160"/>
      <c r="E210" s="160"/>
      <c r="F210" s="160"/>
      <c r="G210" s="160"/>
      <c r="H210" s="160"/>
      <c r="I210" s="160"/>
      <c r="J210" s="160"/>
      <c r="K210" s="160"/>
      <c r="L210" s="160"/>
      <c r="M210" s="160"/>
      <c r="N210" s="160"/>
      <c r="O210" s="160"/>
      <c r="P210" s="160"/>
      <c r="Q210" s="160"/>
      <c r="R210" s="160"/>
      <c r="S210" s="160"/>
      <c r="T210" s="160"/>
      <c r="U210" s="160"/>
      <c r="V210" s="160"/>
      <c r="W210" s="160"/>
      <c r="X210" s="160"/>
    </row>
    <row r="211" spans="2:24" s="159" customFormat="1" x14ac:dyDescent="0.25">
      <c r="B211" s="160"/>
      <c r="C211" s="160"/>
      <c r="D211" s="160"/>
      <c r="E211" s="160"/>
      <c r="F211" s="160"/>
      <c r="G211" s="160"/>
      <c r="H211" s="160"/>
      <c r="I211" s="160"/>
      <c r="J211" s="160"/>
      <c r="K211" s="160"/>
      <c r="L211" s="160"/>
      <c r="M211" s="160"/>
      <c r="N211" s="160"/>
      <c r="O211" s="160"/>
      <c r="P211" s="160"/>
      <c r="Q211" s="160"/>
      <c r="R211" s="160"/>
      <c r="S211" s="160"/>
      <c r="T211" s="160"/>
      <c r="U211" s="160"/>
      <c r="V211" s="160"/>
      <c r="W211" s="160"/>
      <c r="X211" s="160"/>
    </row>
    <row r="212" spans="2:24" s="159" customFormat="1" x14ac:dyDescent="0.25">
      <c r="B212" s="160"/>
      <c r="C212" s="160"/>
      <c r="D212" s="160"/>
      <c r="E212" s="160"/>
      <c r="F212" s="160"/>
      <c r="G212" s="160"/>
      <c r="H212" s="160"/>
      <c r="I212" s="160"/>
      <c r="J212" s="160"/>
      <c r="K212" s="160"/>
      <c r="L212" s="160"/>
      <c r="M212" s="160"/>
      <c r="N212" s="160"/>
      <c r="O212" s="160"/>
      <c r="P212" s="160"/>
      <c r="Q212" s="160"/>
      <c r="R212" s="160"/>
      <c r="S212" s="160"/>
      <c r="T212" s="160"/>
      <c r="U212" s="160"/>
      <c r="V212" s="160"/>
      <c r="W212" s="160"/>
      <c r="X212" s="160"/>
    </row>
    <row r="213" spans="2:24" s="159" customFormat="1" x14ac:dyDescent="0.25">
      <c r="B213" s="160"/>
      <c r="C213" s="160"/>
      <c r="D213" s="160"/>
      <c r="E213" s="160"/>
      <c r="F213" s="160"/>
      <c r="G213" s="160"/>
      <c r="H213" s="160"/>
      <c r="I213" s="160"/>
      <c r="J213" s="160"/>
      <c r="K213" s="160"/>
      <c r="L213" s="160"/>
      <c r="M213" s="160"/>
      <c r="N213" s="160"/>
      <c r="O213" s="160"/>
      <c r="P213" s="160"/>
      <c r="Q213" s="160"/>
      <c r="R213" s="160"/>
      <c r="S213" s="160"/>
      <c r="T213" s="160"/>
      <c r="U213" s="160"/>
      <c r="V213" s="160"/>
      <c r="W213" s="160"/>
      <c r="X213" s="160"/>
    </row>
    <row r="214" spans="2:24" s="159" customFormat="1" x14ac:dyDescent="0.25">
      <c r="B214" s="160"/>
      <c r="C214" s="160"/>
      <c r="D214" s="160"/>
      <c r="E214" s="160"/>
      <c r="F214" s="160"/>
      <c r="G214" s="160"/>
      <c r="H214" s="160"/>
      <c r="I214" s="160"/>
      <c r="J214" s="160"/>
      <c r="K214" s="160"/>
      <c r="L214" s="160"/>
      <c r="M214" s="160"/>
      <c r="N214" s="160"/>
      <c r="O214" s="160"/>
      <c r="P214" s="160"/>
      <c r="Q214" s="160"/>
      <c r="R214" s="160"/>
      <c r="S214" s="160"/>
      <c r="T214" s="160"/>
      <c r="U214" s="160"/>
      <c r="V214" s="160"/>
      <c r="W214" s="160"/>
      <c r="X214" s="160"/>
    </row>
    <row r="215" spans="2:24" s="159" customFormat="1" x14ac:dyDescent="0.25">
      <c r="B215" s="160"/>
      <c r="C215" s="160"/>
      <c r="D215" s="160"/>
      <c r="E215" s="160"/>
      <c r="F215" s="160"/>
      <c r="G215" s="160"/>
      <c r="H215" s="160"/>
      <c r="I215" s="160"/>
      <c r="J215" s="160"/>
      <c r="K215" s="160"/>
      <c r="L215" s="160"/>
      <c r="M215" s="160"/>
      <c r="N215" s="160"/>
      <c r="O215" s="160"/>
      <c r="P215" s="160"/>
      <c r="Q215" s="160"/>
      <c r="R215" s="160"/>
      <c r="S215" s="160"/>
      <c r="T215" s="160"/>
      <c r="U215" s="160"/>
      <c r="V215" s="160"/>
      <c r="W215" s="160"/>
      <c r="X215" s="160"/>
    </row>
    <row r="216" spans="2:24" s="159" customFormat="1" x14ac:dyDescent="0.25">
      <c r="B216" s="160"/>
      <c r="C216" s="160"/>
      <c r="D216" s="160"/>
      <c r="E216" s="160"/>
      <c r="F216" s="160"/>
      <c r="G216" s="160"/>
      <c r="H216" s="160"/>
      <c r="I216" s="160"/>
      <c r="J216" s="160"/>
      <c r="K216" s="160"/>
      <c r="L216" s="160"/>
      <c r="M216" s="160"/>
      <c r="N216" s="160"/>
      <c r="O216" s="160"/>
      <c r="P216" s="160"/>
      <c r="Q216" s="160"/>
      <c r="R216" s="160"/>
      <c r="S216" s="160"/>
      <c r="T216" s="160"/>
      <c r="U216" s="160"/>
      <c r="V216" s="160"/>
      <c r="W216" s="160"/>
      <c r="X216" s="160"/>
    </row>
    <row r="217" spans="2:24" s="159" customFormat="1" x14ac:dyDescent="0.25">
      <c r="B217" s="160"/>
      <c r="C217" s="160"/>
      <c r="D217" s="160"/>
      <c r="E217" s="160"/>
      <c r="F217" s="160"/>
      <c r="G217" s="160"/>
      <c r="H217" s="160"/>
      <c r="I217" s="160"/>
      <c r="J217" s="160"/>
      <c r="K217" s="160"/>
      <c r="L217" s="160"/>
      <c r="M217" s="160"/>
      <c r="N217" s="160"/>
      <c r="O217" s="160"/>
      <c r="P217" s="160"/>
      <c r="Q217" s="160"/>
      <c r="R217" s="160"/>
      <c r="S217" s="160"/>
      <c r="T217" s="160"/>
      <c r="U217" s="160"/>
      <c r="V217" s="160"/>
      <c r="W217" s="160"/>
      <c r="X217" s="160"/>
    </row>
    <row r="218" spans="2:24" s="159" customFormat="1" x14ac:dyDescent="0.25">
      <c r="B218" s="160"/>
      <c r="C218" s="160"/>
      <c r="D218" s="160"/>
      <c r="E218" s="160"/>
      <c r="F218" s="160"/>
      <c r="G218" s="160"/>
      <c r="H218" s="160"/>
      <c r="I218" s="160"/>
      <c r="J218" s="160"/>
      <c r="K218" s="160"/>
      <c r="L218" s="160"/>
      <c r="M218" s="160"/>
      <c r="N218" s="160"/>
      <c r="O218" s="160"/>
      <c r="P218" s="160"/>
      <c r="Q218" s="160"/>
      <c r="R218" s="160"/>
      <c r="S218" s="160"/>
      <c r="T218" s="160"/>
      <c r="U218" s="160"/>
      <c r="V218" s="160"/>
      <c r="W218" s="160"/>
      <c r="X218" s="160"/>
    </row>
    <row r="219" spans="2:24" s="159" customFormat="1" x14ac:dyDescent="0.25">
      <c r="B219" s="160"/>
      <c r="C219" s="160"/>
      <c r="D219" s="160"/>
      <c r="E219" s="160"/>
      <c r="F219" s="160"/>
      <c r="G219" s="160"/>
      <c r="H219" s="160"/>
      <c r="I219" s="160"/>
      <c r="J219" s="160"/>
      <c r="K219" s="160"/>
      <c r="L219" s="160"/>
      <c r="M219" s="160"/>
      <c r="N219" s="160"/>
      <c r="O219" s="160"/>
      <c r="P219" s="160"/>
      <c r="Q219" s="160"/>
      <c r="R219" s="160"/>
      <c r="S219" s="160"/>
      <c r="T219" s="160"/>
      <c r="U219" s="160"/>
      <c r="V219" s="160"/>
      <c r="W219" s="160"/>
      <c r="X219" s="160"/>
    </row>
    <row r="220" spans="2:24" s="159" customFormat="1" x14ac:dyDescent="0.25">
      <c r="B220" s="160"/>
      <c r="C220" s="160"/>
      <c r="D220" s="160"/>
      <c r="E220" s="160"/>
      <c r="F220" s="160"/>
      <c r="G220" s="160"/>
      <c r="H220" s="160"/>
      <c r="I220" s="160"/>
      <c r="J220" s="160"/>
      <c r="K220" s="160"/>
      <c r="L220" s="160"/>
      <c r="M220" s="160"/>
      <c r="N220" s="160"/>
      <c r="O220" s="160"/>
      <c r="P220" s="160"/>
      <c r="Q220" s="160"/>
      <c r="R220" s="160"/>
      <c r="S220" s="160"/>
      <c r="T220" s="160"/>
      <c r="U220" s="160"/>
      <c r="V220" s="160"/>
      <c r="W220" s="160"/>
      <c r="X220" s="160"/>
    </row>
    <row r="221" spans="2:24" s="159" customFormat="1" x14ac:dyDescent="0.25">
      <c r="B221" s="160"/>
      <c r="C221" s="160"/>
      <c r="D221" s="160"/>
      <c r="E221" s="160"/>
      <c r="F221" s="160"/>
      <c r="G221" s="160"/>
      <c r="H221" s="160"/>
      <c r="I221" s="160"/>
      <c r="J221" s="160"/>
      <c r="K221" s="160"/>
      <c r="L221" s="160"/>
      <c r="M221" s="160"/>
      <c r="N221" s="160"/>
      <c r="O221" s="160"/>
      <c r="P221" s="160"/>
      <c r="Q221" s="160"/>
      <c r="R221" s="160"/>
      <c r="S221" s="160"/>
      <c r="T221" s="160"/>
      <c r="U221" s="160"/>
      <c r="V221" s="160"/>
      <c r="W221" s="160"/>
      <c r="X221" s="160"/>
    </row>
    <row r="222" spans="2:24" s="159" customFormat="1" x14ac:dyDescent="0.25">
      <c r="B222" s="160"/>
      <c r="C222" s="160"/>
      <c r="D222" s="160"/>
      <c r="E222" s="160"/>
      <c r="F222" s="160"/>
      <c r="G222" s="160"/>
      <c r="H222" s="160"/>
      <c r="I222" s="160"/>
      <c r="J222" s="160"/>
      <c r="K222" s="160"/>
      <c r="L222" s="160"/>
      <c r="M222" s="160"/>
      <c r="N222" s="160"/>
      <c r="O222" s="160"/>
      <c r="P222" s="160"/>
      <c r="Q222" s="160"/>
      <c r="R222" s="160"/>
      <c r="S222" s="160"/>
      <c r="T222" s="160"/>
      <c r="U222" s="160"/>
      <c r="V222" s="160"/>
      <c r="W222" s="160"/>
      <c r="X222" s="160"/>
    </row>
    <row r="223" spans="2:24" s="159" customFormat="1" x14ac:dyDescent="0.25">
      <c r="B223" s="160"/>
      <c r="C223" s="160"/>
      <c r="D223" s="160"/>
      <c r="E223" s="160"/>
      <c r="F223" s="160"/>
      <c r="G223" s="160"/>
      <c r="H223" s="160"/>
      <c r="I223" s="160"/>
      <c r="J223" s="160"/>
      <c r="K223" s="160"/>
      <c r="L223" s="160"/>
      <c r="M223" s="160"/>
      <c r="N223" s="160"/>
      <c r="O223" s="160"/>
      <c r="P223" s="160"/>
      <c r="Q223" s="160"/>
      <c r="R223" s="160"/>
      <c r="S223" s="160"/>
      <c r="T223" s="160"/>
      <c r="U223" s="160"/>
      <c r="V223" s="160"/>
      <c r="W223" s="160"/>
      <c r="X223" s="160"/>
    </row>
    <row r="224" spans="2:24" s="159" customFormat="1" x14ac:dyDescent="0.25">
      <c r="B224" s="160"/>
      <c r="C224" s="160"/>
      <c r="D224" s="160"/>
      <c r="E224" s="160"/>
      <c r="F224" s="160"/>
      <c r="G224" s="160"/>
      <c r="H224" s="160"/>
      <c r="I224" s="160"/>
      <c r="J224" s="160"/>
      <c r="K224" s="160"/>
      <c r="L224" s="160"/>
      <c r="M224" s="160"/>
      <c r="N224" s="160"/>
      <c r="O224" s="160"/>
      <c r="P224" s="160"/>
      <c r="Q224" s="160"/>
      <c r="R224" s="160"/>
      <c r="S224" s="160"/>
      <c r="T224" s="160"/>
      <c r="U224" s="160"/>
      <c r="V224" s="160"/>
      <c r="W224" s="160"/>
      <c r="X224" s="160"/>
    </row>
    <row r="225" spans="2:24" s="159" customFormat="1" x14ac:dyDescent="0.25">
      <c r="B225" s="160"/>
      <c r="C225" s="160"/>
      <c r="D225" s="160"/>
      <c r="E225" s="160"/>
      <c r="F225" s="160"/>
      <c r="G225" s="160"/>
      <c r="H225" s="160"/>
      <c r="I225" s="160"/>
      <c r="J225" s="160"/>
      <c r="K225" s="160"/>
      <c r="L225" s="160"/>
      <c r="M225" s="160"/>
      <c r="N225" s="160"/>
      <c r="O225" s="160"/>
      <c r="P225" s="160"/>
      <c r="Q225" s="160"/>
      <c r="R225" s="160"/>
      <c r="S225" s="160"/>
      <c r="T225" s="160"/>
      <c r="U225" s="160"/>
      <c r="V225" s="160"/>
      <c r="W225" s="160"/>
      <c r="X225" s="160"/>
    </row>
    <row r="226" spans="2:24" s="159" customFormat="1" x14ac:dyDescent="0.25">
      <c r="B226" s="160"/>
      <c r="C226" s="160"/>
      <c r="D226" s="160"/>
      <c r="E226" s="160"/>
      <c r="F226" s="160"/>
      <c r="G226" s="160"/>
      <c r="H226" s="160"/>
      <c r="I226" s="160"/>
      <c r="J226" s="160"/>
      <c r="K226" s="160"/>
      <c r="L226" s="160"/>
      <c r="M226" s="160"/>
      <c r="N226" s="160"/>
      <c r="O226" s="160"/>
      <c r="P226" s="160"/>
      <c r="Q226" s="160"/>
      <c r="R226" s="160"/>
      <c r="S226" s="160"/>
      <c r="T226" s="160"/>
      <c r="U226" s="160"/>
      <c r="V226" s="160"/>
      <c r="W226" s="160"/>
      <c r="X226" s="160"/>
    </row>
    <row r="227" spans="2:24" s="159" customFormat="1" x14ac:dyDescent="0.25">
      <c r="B227" s="160"/>
      <c r="C227" s="160"/>
      <c r="D227" s="160"/>
      <c r="E227" s="160"/>
      <c r="F227" s="160"/>
      <c r="G227" s="160"/>
      <c r="H227" s="160"/>
      <c r="I227" s="160"/>
      <c r="J227" s="160"/>
      <c r="K227" s="160"/>
      <c r="L227" s="160"/>
      <c r="M227" s="160"/>
      <c r="N227" s="160"/>
      <c r="O227" s="160"/>
      <c r="P227" s="160"/>
      <c r="Q227" s="160"/>
      <c r="R227" s="160"/>
      <c r="S227" s="160"/>
      <c r="T227" s="160"/>
      <c r="U227" s="160"/>
      <c r="V227" s="160"/>
      <c r="W227" s="160"/>
      <c r="X227" s="160"/>
    </row>
    <row r="228" spans="2:24" s="159" customFormat="1" x14ac:dyDescent="0.25">
      <c r="B228" s="160"/>
      <c r="C228" s="160"/>
      <c r="D228" s="160"/>
      <c r="E228" s="160"/>
      <c r="F228" s="160"/>
      <c r="G228" s="160"/>
      <c r="H228" s="160"/>
      <c r="I228" s="160"/>
      <c r="J228" s="160"/>
      <c r="K228" s="160"/>
      <c r="L228" s="160"/>
      <c r="M228" s="160"/>
      <c r="N228" s="160"/>
      <c r="O228" s="160"/>
      <c r="P228" s="160"/>
      <c r="Q228" s="160"/>
      <c r="R228" s="160"/>
      <c r="S228" s="160"/>
      <c r="T228" s="160"/>
      <c r="U228" s="160"/>
      <c r="V228" s="160"/>
      <c r="W228" s="160"/>
      <c r="X228" s="160"/>
    </row>
    <row r="229" spans="2:24" s="159" customFormat="1" x14ac:dyDescent="0.25">
      <c r="B229" s="160"/>
      <c r="C229" s="160"/>
      <c r="D229" s="160"/>
      <c r="E229" s="160"/>
      <c r="F229" s="160"/>
      <c r="G229" s="160"/>
      <c r="H229" s="160"/>
      <c r="I229" s="160"/>
      <c r="J229" s="160"/>
      <c r="K229" s="160"/>
      <c r="L229" s="160"/>
      <c r="M229" s="160"/>
      <c r="N229" s="160"/>
      <c r="O229" s="160"/>
      <c r="P229" s="160"/>
      <c r="Q229" s="160"/>
      <c r="R229" s="160"/>
      <c r="S229" s="160"/>
      <c r="T229" s="160"/>
      <c r="U229" s="160"/>
      <c r="V229" s="160"/>
      <c r="W229" s="160"/>
      <c r="X229" s="160"/>
    </row>
    <row r="230" spans="2:24" s="159" customFormat="1" x14ac:dyDescent="0.25">
      <c r="B230" s="160"/>
      <c r="C230" s="160"/>
      <c r="D230" s="160"/>
      <c r="E230" s="160"/>
      <c r="F230" s="160"/>
      <c r="G230" s="160"/>
      <c r="H230" s="160"/>
      <c r="I230" s="160"/>
      <c r="J230" s="160"/>
      <c r="K230" s="160"/>
      <c r="L230" s="160"/>
      <c r="M230" s="160"/>
      <c r="N230" s="160"/>
      <c r="O230" s="160"/>
      <c r="P230" s="160"/>
      <c r="Q230" s="160"/>
      <c r="R230" s="160"/>
      <c r="S230" s="160"/>
      <c r="T230" s="160"/>
      <c r="U230" s="160"/>
      <c r="V230" s="160"/>
      <c r="W230" s="160"/>
      <c r="X230" s="160"/>
    </row>
    <row r="231" spans="2:24" s="159" customFormat="1" x14ac:dyDescent="0.25">
      <c r="B231" s="160"/>
      <c r="C231" s="160"/>
      <c r="D231" s="160"/>
      <c r="E231" s="160"/>
      <c r="F231" s="160"/>
      <c r="G231" s="160"/>
      <c r="H231" s="160"/>
      <c r="I231" s="160"/>
      <c r="J231" s="160"/>
      <c r="K231" s="160"/>
      <c r="L231" s="160"/>
      <c r="M231" s="160"/>
      <c r="N231" s="160"/>
      <c r="O231" s="160"/>
      <c r="P231" s="160"/>
      <c r="Q231" s="160"/>
      <c r="R231" s="160"/>
      <c r="S231" s="160"/>
      <c r="T231" s="160"/>
      <c r="U231" s="160"/>
      <c r="V231" s="160"/>
      <c r="W231" s="160"/>
      <c r="X231" s="160"/>
    </row>
    <row r="232" spans="2:24" s="159" customFormat="1" x14ac:dyDescent="0.25">
      <c r="B232" s="160"/>
      <c r="C232" s="160"/>
      <c r="D232" s="160"/>
      <c r="E232" s="160"/>
      <c r="F232" s="160"/>
      <c r="G232" s="160"/>
      <c r="H232" s="160"/>
      <c r="I232" s="160"/>
      <c r="J232" s="160"/>
      <c r="K232" s="160"/>
      <c r="L232" s="160"/>
      <c r="M232" s="160"/>
      <c r="N232" s="160"/>
      <c r="O232" s="160"/>
      <c r="P232" s="160"/>
      <c r="Q232" s="160"/>
      <c r="R232" s="160"/>
      <c r="S232" s="160"/>
      <c r="T232" s="160"/>
      <c r="U232" s="160"/>
      <c r="V232" s="160"/>
      <c r="W232" s="160"/>
      <c r="X232" s="160"/>
    </row>
    <row r="233" spans="2:24" s="159" customFormat="1" x14ac:dyDescent="0.25">
      <c r="B233" s="160"/>
      <c r="C233" s="160"/>
      <c r="D233" s="160"/>
      <c r="E233" s="160"/>
      <c r="F233" s="160"/>
      <c r="G233" s="160"/>
      <c r="H233" s="160"/>
      <c r="I233" s="160"/>
      <c r="J233" s="160"/>
      <c r="K233" s="160"/>
      <c r="L233" s="160"/>
      <c r="M233" s="160"/>
      <c r="N233" s="160"/>
      <c r="O233" s="160"/>
      <c r="P233" s="160"/>
      <c r="Q233" s="160"/>
      <c r="R233" s="160"/>
      <c r="S233" s="160"/>
      <c r="T233" s="160"/>
      <c r="U233" s="160"/>
      <c r="V233" s="160"/>
      <c r="W233" s="160"/>
      <c r="X233" s="160"/>
    </row>
    <row r="234" spans="2:24" s="159" customFormat="1" x14ac:dyDescent="0.25">
      <c r="B234" s="160"/>
      <c r="C234" s="160"/>
      <c r="D234" s="160"/>
      <c r="E234" s="160"/>
      <c r="F234" s="160"/>
      <c r="G234" s="160"/>
      <c r="H234" s="160"/>
      <c r="I234" s="160"/>
      <c r="J234" s="160"/>
      <c r="K234" s="160"/>
      <c r="L234" s="160"/>
      <c r="M234" s="160"/>
      <c r="N234" s="160"/>
      <c r="O234" s="160"/>
      <c r="P234" s="160"/>
      <c r="Q234" s="160"/>
      <c r="R234" s="160"/>
      <c r="S234" s="160"/>
      <c r="T234" s="160"/>
      <c r="U234" s="160"/>
      <c r="V234" s="160"/>
      <c r="W234" s="160"/>
      <c r="X234" s="160"/>
    </row>
    <row r="235" spans="2:24" s="159" customFormat="1" x14ac:dyDescent="0.25">
      <c r="B235" s="160"/>
      <c r="C235" s="160"/>
      <c r="D235" s="160"/>
      <c r="E235" s="160"/>
      <c r="F235" s="160"/>
      <c r="G235" s="160"/>
      <c r="H235" s="160"/>
      <c r="I235" s="160"/>
      <c r="J235" s="160"/>
      <c r="K235" s="160"/>
      <c r="L235" s="160"/>
      <c r="M235" s="160"/>
      <c r="N235" s="160"/>
      <c r="O235" s="160"/>
      <c r="P235" s="160"/>
      <c r="Q235" s="160"/>
      <c r="R235" s="160"/>
      <c r="S235" s="160"/>
      <c r="T235" s="160"/>
      <c r="U235" s="160"/>
      <c r="V235" s="160"/>
      <c r="W235" s="160"/>
      <c r="X235" s="160"/>
    </row>
    <row r="236" spans="2:24" s="159" customFormat="1" x14ac:dyDescent="0.25">
      <c r="B236" s="160"/>
      <c r="C236" s="160"/>
      <c r="D236" s="160"/>
      <c r="E236" s="160"/>
      <c r="F236" s="160"/>
      <c r="G236" s="160"/>
      <c r="H236" s="160"/>
      <c r="I236" s="160"/>
      <c r="J236" s="160"/>
      <c r="K236" s="160"/>
      <c r="L236" s="160"/>
      <c r="M236" s="160"/>
      <c r="N236" s="160"/>
      <c r="O236" s="160"/>
      <c r="P236" s="160"/>
      <c r="Q236" s="160"/>
      <c r="R236" s="160"/>
      <c r="S236" s="160"/>
      <c r="T236" s="160"/>
      <c r="U236" s="160"/>
      <c r="V236" s="160"/>
      <c r="W236" s="160"/>
      <c r="X236" s="160"/>
    </row>
    <row r="237" spans="2:24" s="159" customFormat="1" x14ac:dyDescent="0.25">
      <c r="B237" s="160"/>
      <c r="C237" s="160"/>
      <c r="D237" s="160"/>
      <c r="E237" s="160"/>
      <c r="F237" s="160"/>
      <c r="G237" s="160"/>
      <c r="H237" s="160"/>
      <c r="I237" s="160"/>
      <c r="J237" s="160"/>
      <c r="K237" s="160"/>
      <c r="L237" s="160"/>
      <c r="M237" s="160"/>
      <c r="N237" s="160"/>
      <c r="O237" s="160"/>
      <c r="P237" s="160"/>
      <c r="Q237" s="160"/>
      <c r="R237" s="160"/>
      <c r="S237" s="160"/>
      <c r="T237" s="160"/>
      <c r="U237" s="160"/>
      <c r="V237" s="160"/>
      <c r="W237" s="160"/>
      <c r="X237" s="160"/>
    </row>
  </sheetData>
  <mergeCells count="7">
    <mergeCell ref="V6:X6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Tenerife: cuota nacionalidad por zona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FE73A2AB-01ED-47B0-951B-8F07EB323AEE}">
            <xm:f>$B9='Menú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B9:X28</xm:sqref>
        </x14:conditionalFormatting>
      </x14:conditionalFormattings>
    </ext>
  </extLst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X237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9" customWidth="1"/>
    <col min="3" max="3" width="11.140625" style="39" customWidth="1"/>
    <col min="4" max="5" width="12.85546875" style="39" customWidth="1"/>
    <col min="6" max="6" width="11.140625" style="39" customWidth="1"/>
    <col min="7" max="8" width="12.85546875" style="39" customWidth="1"/>
    <col min="9" max="9" width="11.140625" style="39" customWidth="1" outlineLevel="1"/>
    <col min="10" max="11" width="12.85546875" style="39" customWidth="1" outlineLevel="1"/>
    <col min="12" max="12" width="11.140625" style="39" customWidth="1" outlineLevel="1"/>
    <col min="13" max="14" width="12.85546875" style="39" customWidth="1" outlineLevel="1"/>
    <col min="15" max="15" width="11.140625" style="39" customWidth="1"/>
    <col min="16" max="17" width="12.85546875" style="39" customWidth="1"/>
    <col min="18" max="18" width="11.140625" style="39" customWidth="1" outlineLevel="1"/>
    <col min="19" max="20" width="12.85546875" style="39" customWidth="1" outlineLevel="1"/>
    <col min="21" max="21" width="16.140625" style="39" customWidth="1"/>
    <col min="22" max="22" width="11.140625" style="39" customWidth="1"/>
    <col min="23" max="23" width="13.42578125" style="39" customWidth="1"/>
    <col min="24" max="24" width="10.7109375" style="39" customWidth="1"/>
  </cols>
  <sheetData>
    <row r="1" spans="2:24" ht="30" customHeight="1" x14ac:dyDescent="0.25"/>
    <row r="3" spans="2:24" s="4" customFormat="1" ht="21" x14ac:dyDescent="0.25">
      <c r="B3" s="112" t="s">
        <v>161</v>
      </c>
      <c r="C3" s="73"/>
      <c r="D3" s="73"/>
      <c r="E3" s="73"/>
      <c r="F3" s="73"/>
      <c r="G3" s="73"/>
      <c r="H3" s="73"/>
      <c r="I3" s="73"/>
      <c r="J3" s="73"/>
      <c r="K3" s="73"/>
      <c r="L3" s="73"/>
      <c r="M3" s="73"/>
      <c r="N3" s="73"/>
      <c r="O3" s="73"/>
      <c r="P3" s="73"/>
      <c r="Q3" s="73"/>
      <c r="R3" s="73"/>
      <c r="S3" s="73"/>
      <c r="T3" s="73"/>
      <c r="U3" s="73"/>
      <c r="V3" s="73"/>
      <c r="W3" s="73"/>
      <c r="X3" s="73"/>
    </row>
    <row r="4" spans="2:24" s="4" customFormat="1" ht="20.25" customHeight="1" thickBot="1" x14ac:dyDescent="0.3">
      <c r="B4" s="528">
        <v>2017</v>
      </c>
      <c r="C4" s="490"/>
      <c r="D4" s="490"/>
      <c r="E4" s="490"/>
      <c r="U4" s="490"/>
      <c r="V4" s="490"/>
      <c r="W4" s="490"/>
      <c r="X4" s="490"/>
    </row>
    <row r="5" spans="2:24" s="4" customFormat="1" ht="6" customHeight="1" thickBot="1" x14ac:dyDescent="0.3">
      <c r="B5" s="75"/>
      <c r="C5" s="315"/>
      <c r="D5" s="315"/>
      <c r="E5" s="315"/>
      <c r="F5" s="315"/>
      <c r="G5" s="315"/>
      <c r="H5" s="315"/>
      <c r="I5" s="315"/>
      <c r="J5" s="315"/>
      <c r="K5" s="315"/>
      <c r="L5" s="315"/>
      <c r="M5" s="315"/>
      <c r="N5" s="315"/>
      <c r="O5" s="315"/>
      <c r="P5" s="315"/>
      <c r="Q5" s="315"/>
      <c r="R5" s="315"/>
      <c r="S5" s="315"/>
      <c r="T5" s="315"/>
      <c r="U5" s="314"/>
      <c r="V5" s="315"/>
      <c r="W5" s="315"/>
      <c r="X5" s="315"/>
    </row>
    <row r="6" spans="2:24" s="4" customFormat="1" ht="21.75" thickBot="1" x14ac:dyDescent="0.3">
      <c r="B6" s="112"/>
      <c r="C6" s="491" t="s">
        <v>44</v>
      </c>
      <c r="D6" s="492"/>
      <c r="E6" s="492"/>
      <c r="F6" s="557" t="s">
        <v>155</v>
      </c>
      <c r="G6" s="494"/>
      <c r="H6" s="530"/>
      <c r="I6" s="492" t="s">
        <v>122</v>
      </c>
      <c r="J6" s="492"/>
      <c r="K6" s="492"/>
      <c r="L6" s="558" t="s">
        <v>123</v>
      </c>
      <c r="M6" s="492"/>
      <c r="N6" s="531"/>
      <c r="O6" s="492" t="s">
        <v>156</v>
      </c>
      <c r="P6" s="492"/>
      <c r="Q6" s="492"/>
      <c r="R6" s="491" t="s">
        <v>125</v>
      </c>
      <c r="S6" s="492"/>
      <c r="T6" s="492"/>
      <c r="U6" s="559" t="s">
        <v>129</v>
      </c>
      <c r="V6" s="557" t="s">
        <v>157</v>
      </c>
      <c r="W6" s="494"/>
      <c r="X6" s="530"/>
    </row>
    <row r="7" spans="2:24" s="4" customFormat="1" ht="30.75" thickBot="1" x14ac:dyDescent="0.3">
      <c r="B7" s="16"/>
      <c r="C7" s="438" t="s">
        <v>114</v>
      </c>
      <c r="D7" s="438" t="s">
        <v>133</v>
      </c>
      <c r="E7" s="438" t="s">
        <v>158</v>
      </c>
      <c r="F7" s="560" t="s">
        <v>114</v>
      </c>
      <c r="G7" s="499" t="s">
        <v>133</v>
      </c>
      <c r="H7" s="561" t="s">
        <v>158</v>
      </c>
      <c r="I7" s="503" t="s">
        <v>114</v>
      </c>
      <c r="J7" s="503" t="s">
        <v>133</v>
      </c>
      <c r="K7" s="503" t="s">
        <v>158</v>
      </c>
      <c r="L7" s="533" t="s">
        <v>114</v>
      </c>
      <c r="M7" s="503" t="s">
        <v>133</v>
      </c>
      <c r="N7" s="537" t="s">
        <v>158</v>
      </c>
      <c r="O7" s="440" t="s">
        <v>114</v>
      </c>
      <c r="P7" s="438" t="s">
        <v>133</v>
      </c>
      <c r="Q7" s="438" t="s">
        <v>158</v>
      </c>
      <c r="R7" s="501" t="s">
        <v>114</v>
      </c>
      <c r="S7" s="503" t="s">
        <v>133</v>
      </c>
      <c r="T7" s="503" t="s">
        <v>158</v>
      </c>
      <c r="U7" s="562" t="s">
        <v>113</v>
      </c>
      <c r="V7" s="560" t="s">
        <v>114</v>
      </c>
      <c r="W7" s="499" t="s">
        <v>133</v>
      </c>
      <c r="X7" s="561" t="s">
        <v>158</v>
      </c>
    </row>
    <row r="8" spans="2:24" ht="15.75" x14ac:dyDescent="0.25">
      <c r="B8" s="444" t="s">
        <v>113</v>
      </c>
      <c r="C8" s="472">
        <v>1</v>
      </c>
      <c r="D8" s="473">
        <v>1</v>
      </c>
      <c r="E8" s="473">
        <v>1</v>
      </c>
      <c r="F8" s="563">
        <v>0.7186354187483871</v>
      </c>
      <c r="G8" s="541">
        <v>0.83840085600312053</v>
      </c>
      <c r="H8" s="542">
        <v>0.7576064853603065</v>
      </c>
      <c r="I8" s="473">
        <v>0.20578048892678469</v>
      </c>
      <c r="J8" s="473">
        <v>0.40374706099129987</v>
      </c>
      <c r="K8" s="473">
        <v>0.27019780867864518</v>
      </c>
      <c r="L8" s="564">
        <v>0.36070830947881993</v>
      </c>
      <c r="M8" s="473">
        <v>0.26852572211793962</v>
      </c>
      <c r="N8" s="543">
        <v>0.33071256250167647</v>
      </c>
      <c r="O8" s="473">
        <v>0.20765705841949761</v>
      </c>
      <c r="P8" s="473">
        <v>0.15500186415583911</v>
      </c>
      <c r="Q8" s="473">
        <v>0.1905233249305274</v>
      </c>
      <c r="R8" s="472">
        <v>0.17825928883707526</v>
      </c>
      <c r="S8" s="473">
        <v>0.13316968990360267</v>
      </c>
      <c r="T8" s="473">
        <v>0.16358736174509081</v>
      </c>
      <c r="U8" s="472">
        <v>4.2155683499802858E-2</v>
      </c>
      <c r="V8" s="563">
        <v>1.1218096564456303E-2</v>
      </c>
      <c r="W8" s="541">
        <v>6.597279841040307E-3</v>
      </c>
      <c r="X8" s="542">
        <v>9.7145062093632814E-3</v>
      </c>
    </row>
    <row r="9" spans="2:24" s="155" customFormat="1" ht="15" customHeight="1" x14ac:dyDescent="0.25">
      <c r="B9" s="451" t="s">
        <v>53</v>
      </c>
      <c r="C9" s="480">
        <v>1</v>
      </c>
      <c r="D9" s="481">
        <v>1</v>
      </c>
      <c r="E9" s="481">
        <v>1</v>
      </c>
      <c r="F9" s="565">
        <v>0.41183320518986383</v>
      </c>
      <c r="G9" s="99">
        <v>0.53435584600002894</v>
      </c>
      <c r="H9" s="546">
        <v>0.43969820473338755</v>
      </c>
      <c r="I9" s="481">
        <v>9.108707961921661E-2</v>
      </c>
      <c r="J9" s="481">
        <v>0.23966499065393476</v>
      </c>
      <c r="K9" s="481">
        <v>0.12487776022962541</v>
      </c>
      <c r="L9" s="566">
        <v>0.17074361957491915</v>
      </c>
      <c r="M9" s="481">
        <v>0.11038862243345457</v>
      </c>
      <c r="N9" s="547">
        <v>0.15701724250146029</v>
      </c>
      <c r="O9" s="481">
        <v>0.3853101729563605</v>
      </c>
      <c r="P9" s="481">
        <v>0.45152362598351037</v>
      </c>
      <c r="Q9" s="481">
        <v>0.40036892312838246</v>
      </c>
      <c r="R9" s="480">
        <v>0.33377836973780889</v>
      </c>
      <c r="S9" s="481">
        <v>0.39524075174242534</v>
      </c>
      <c r="T9" s="481">
        <v>0.34775659641638718</v>
      </c>
      <c r="U9" s="480">
        <v>0.13618931572915868</v>
      </c>
      <c r="V9" s="565">
        <v>2.6576351291547545E-2</v>
      </c>
      <c r="W9" s="99">
        <v>1.4120528016460666E-2</v>
      </c>
      <c r="X9" s="546">
        <v>2.3743556409071324E-2</v>
      </c>
    </row>
    <row r="10" spans="2:24" s="155" customFormat="1" ht="15" customHeight="1" x14ac:dyDescent="0.25">
      <c r="B10" s="411" t="s">
        <v>58</v>
      </c>
      <c r="C10" s="480">
        <v>1</v>
      </c>
      <c r="D10" s="481">
        <v>1</v>
      </c>
      <c r="E10" s="481">
        <v>1</v>
      </c>
      <c r="F10" s="565">
        <v>0.8879765880151187</v>
      </c>
      <c r="G10" s="99">
        <v>0.92120481131451981</v>
      </c>
      <c r="H10" s="546">
        <v>0.89983955452786557</v>
      </c>
      <c r="I10" s="481">
        <v>0.30439249935782176</v>
      </c>
      <c r="J10" s="481">
        <v>0.5428425087568568</v>
      </c>
      <c r="K10" s="481">
        <v>0.3895226747204002</v>
      </c>
      <c r="L10" s="566">
        <v>0.51055924553227405</v>
      </c>
      <c r="M10" s="481">
        <v>0.29459388011367393</v>
      </c>
      <c r="N10" s="547">
        <v>0.4334564201783776</v>
      </c>
      <c r="O10" s="481">
        <v>8.9216909471212066E-2</v>
      </c>
      <c r="P10" s="481">
        <v>7.5226356486682966E-2</v>
      </c>
      <c r="Q10" s="481">
        <v>8.4222075409371905E-2</v>
      </c>
      <c r="R10" s="480">
        <v>6.7832373123922055E-2</v>
      </c>
      <c r="S10" s="481">
        <v>5.885268653757187E-2</v>
      </c>
      <c r="T10" s="481">
        <v>6.4626492378840078E-2</v>
      </c>
      <c r="U10" s="480">
        <v>1.0134019159076966E-2</v>
      </c>
      <c r="V10" s="565">
        <v>7.0456130050273388E-3</v>
      </c>
      <c r="W10" s="99">
        <v>3.5688321987971715E-3</v>
      </c>
      <c r="X10" s="546">
        <v>5.8043509036855272E-3</v>
      </c>
    </row>
    <row r="11" spans="2:24" s="155" customFormat="1" ht="15" customHeight="1" x14ac:dyDescent="0.25">
      <c r="B11" s="411" t="s">
        <v>59</v>
      </c>
      <c r="C11" s="480">
        <v>1</v>
      </c>
      <c r="D11" s="481">
        <v>1</v>
      </c>
      <c r="E11" s="481">
        <v>1</v>
      </c>
      <c r="F11" s="565">
        <v>0.90965245671894157</v>
      </c>
      <c r="G11" s="99">
        <v>0.92560421442071827</v>
      </c>
      <c r="H11" s="546">
        <v>0.91219262295081971</v>
      </c>
      <c r="I11" s="481">
        <v>0.30166117005476301</v>
      </c>
      <c r="J11" s="481">
        <v>0.43740700526802589</v>
      </c>
      <c r="K11" s="481">
        <v>0.32327740778688524</v>
      </c>
      <c r="L11" s="566">
        <v>0.52930468494131444</v>
      </c>
      <c r="M11" s="481">
        <v>0.30731491534966021</v>
      </c>
      <c r="N11" s="547">
        <v>0.4939549180327869</v>
      </c>
      <c r="O11" s="481">
        <v>7.2364863320969128E-2</v>
      </c>
      <c r="P11" s="481">
        <v>6.8001769413278637E-2</v>
      </c>
      <c r="Q11" s="481">
        <v>7.1670081967213112E-2</v>
      </c>
      <c r="R11" s="480">
        <v>5.9972732742796644E-2</v>
      </c>
      <c r="S11" s="481">
        <v>5.1312985080628946E-2</v>
      </c>
      <c r="T11" s="481">
        <v>5.859375E-2</v>
      </c>
      <c r="U11" s="480">
        <v>1.1795594262295083E-2</v>
      </c>
      <c r="V11" s="565">
        <v>3.9529906392572339E-3</v>
      </c>
      <c r="W11" s="99">
        <v>6.3940161660031363E-3</v>
      </c>
      <c r="X11" s="546">
        <v>4.3417008196721309E-3</v>
      </c>
    </row>
    <row r="12" spans="2:24" s="155" customFormat="1" ht="15" customHeight="1" x14ac:dyDescent="0.25">
      <c r="B12" s="411" t="s">
        <v>60</v>
      </c>
      <c r="C12" s="480">
        <v>1</v>
      </c>
      <c r="D12" s="481">
        <v>1</v>
      </c>
      <c r="E12" s="481">
        <v>1</v>
      </c>
      <c r="F12" s="565">
        <v>0.59803840946698095</v>
      </c>
      <c r="G12" s="99">
        <v>0.6086422203224231</v>
      </c>
      <c r="H12" s="546">
        <v>0.60024492402113783</v>
      </c>
      <c r="I12" s="481">
        <v>0.11063330491901921</v>
      </c>
      <c r="J12" s="481">
        <v>0.15333414753297508</v>
      </c>
      <c r="K12" s="481">
        <v>0.11951879259764002</v>
      </c>
      <c r="L12" s="566">
        <v>0.38374768089053801</v>
      </c>
      <c r="M12" s="481">
        <v>0.38075537371763557</v>
      </c>
      <c r="N12" s="547">
        <v>0.38312502084713213</v>
      </c>
      <c r="O12" s="481">
        <v>0.37352454495311638</v>
      </c>
      <c r="P12" s="481">
        <v>0.3491924157303371</v>
      </c>
      <c r="Q12" s="481">
        <v>0.36846134663737745</v>
      </c>
      <c r="R12" s="480">
        <v>0.3237727523441809</v>
      </c>
      <c r="S12" s="481">
        <v>0.27376190766976061</v>
      </c>
      <c r="T12" s="481">
        <v>0.31336614870477758</v>
      </c>
      <c r="U12" s="480">
        <v>1.4781212326254045E-2</v>
      </c>
      <c r="V12" s="565">
        <v>9.7718497718497725E-3</v>
      </c>
      <c r="W12" s="99">
        <v>4.216536394723986E-2</v>
      </c>
      <c r="X12" s="546">
        <v>1.6512517015230717E-2</v>
      </c>
    </row>
    <row r="13" spans="2:24" s="155" customFormat="1" ht="15" customHeight="1" x14ac:dyDescent="0.25">
      <c r="B13" s="411" t="s">
        <v>61</v>
      </c>
      <c r="C13" s="480">
        <v>1</v>
      </c>
      <c r="D13" s="481">
        <v>1</v>
      </c>
      <c r="E13" s="481">
        <v>1</v>
      </c>
      <c r="F13" s="565">
        <v>0.72201031266181903</v>
      </c>
      <c r="G13" s="99">
        <v>0.82535356663569737</v>
      </c>
      <c r="H13" s="546">
        <v>0.74898678509065042</v>
      </c>
      <c r="I13" s="481">
        <v>9.2420120630428912E-2</v>
      </c>
      <c r="J13" s="481">
        <v>0.35744812635490864</v>
      </c>
      <c r="K13" s="481">
        <v>0.16160238860025439</v>
      </c>
      <c r="L13" s="566">
        <v>0.26633506669681212</v>
      </c>
      <c r="M13" s="481">
        <v>0.27682461030246724</v>
      </c>
      <c r="N13" s="547">
        <v>0.26907323172440556</v>
      </c>
      <c r="O13" s="481">
        <v>0.2090903123700889</v>
      </c>
      <c r="P13" s="481">
        <v>0.15920305564158149</v>
      </c>
      <c r="Q13" s="481">
        <v>0.1960678638411624</v>
      </c>
      <c r="R13" s="480">
        <v>0.14181003989410196</v>
      </c>
      <c r="S13" s="481">
        <v>0.12088365851140705</v>
      </c>
      <c r="T13" s="481">
        <v>0.13634746804061482</v>
      </c>
      <c r="U13" s="480">
        <v>3.4190613749541895E-2</v>
      </c>
      <c r="V13" s="565">
        <v>2.2630968617126022E-2</v>
      </c>
      <c r="W13" s="99">
        <v>1.5443377722721172E-2</v>
      </c>
      <c r="X13" s="546">
        <v>2.075473731864531E-2</v>
      </c>
    </row>
    <row r="14" spans="2:24" s="155" customFormat="1" ht="15" customHeight="1" x14ac:dyDescent="0.25">
      <c r="B14" s="411" t="s">
        <v>62</v>
      </c>
      <c r="C14" s="480">
        <v>1</v>
      </c>
      <c r="D14" s="481">
        <v>1</v>
      </c>
      <c r="E14" s="481">
        <v>1</v>
      </c>
      <c r="F14" s="565">
        <v>0.92408315698973476</v>
      </c>
      <c r="G14" s="99">
        <v>0.96505342700277463</v>
      </c>
      <c r="H14" s="546">
        <v>0.94088901136848513</v>
      </c>
      <c r="I14" s="481">
        <v>0.29629009199428802</v>
      </c>
      <c r="J14" s="481">
        <v>0.45089438573705648</v>
      </c>
      <c r="K14" s="481">
        <v>0.35970820581544533</v>
      </c>
      <c r="L14" s="566">
        <v>0.4502875283402023</v>
      </c>
      <c r="M14" s="481">
        <v>0.3191569750280418</v>
      </c>
      <c r="N14" s="547">
        <v>0.3964982566837616</v>
      </c>
      <c r="O14" s="481">
        <v>6.522947660234539E-2</v>
      </c>
      <c r="P14" s="481">
        <v>3.4345593010213116E-2</v>
      </c>
      <c r="Q14" s="481">
        <v>5.2561020911561389E-2</v>
      </c>
      <c r="R14" s="480">
        <v>5.7997541454089488E-2</v>
      </c>
      <c r="S14" s="481">
        <v>3.044453627723006E-2</v>
      </c>
      <c r="T14" s="481">
        <v>4.6695399863324397E-2</v>
      </c>
      <c r="U14" s="480">
        <v>5.294605672473523E-3</v>
      </c>
      <c r="V14" s="565">
        <v>1.710471319838429E-3</v>
      </c>
      <c r="W14" s="99">
        <v>6.0097998701222029E-4</v>
      </c>
      <c r="X14" s="546">
        <v>1.2553620474800012E-3</v>
      </c>
    </row>
    <row r="15" spans="2:24" s="155" customFormat="1" ht="15" customHeight="1" x14ac:dyDescent="0.25">
      <c r="B15" s="411" t="s">
        <v>63</v>
      </c>
      <c r="C15" s="480">
        <v>1</v>
      </c>
      <c r="D15" s="481">
        <v>1</v>
      </c>
      <c r="E15" s="481">
        <v>1</v>
      </c>
      <c r="F15" s="565">
        <v>0.90721826452665011</v>
      </c>
      <c r="G15" s="99">
        <v>0.91692809903340677</v>
      </c>
      <c r="H15" s="546">
        <v>0.9115630127761285</v>
      </c>
      <c r="I15" s="481">
        <v>0.47480902926787399</v>
      </c>
      <c r="J15" s="481">
        <v>0.56732236730540953</v>
      </c>
      <c r="K15" s="481">
        <v>0.5162049112689816</v>
      </c>
      <c r="L15" s="566">
        <v>0.36335078534031412</v>
      </c>
      <c r="M15" s="481">
        <v>0.24622689503137188</v>
      </c>
      <c r="N15" s="547">
        <v>0.31094270186188122</v>
      </c>
      <c r="O15" s="481">
        <v>6.9796583984207364E-2</v>
      </c>
      <c r="P15" s="481">
        <v>8.1482109547227399E-2</v>
      </c>
      <c r="Q15" s="481">
        <v>7.502537204427541E-2</v>
      </c>
      <c r="R15" s="480">
        <v>6.1986095614110379E-2</v>
      </c>
      <c r="S15" s="481">
        <v>7.2473291504154658E-2</v>
      </c>
      <c r="T15" s="481">
        <v>6.6678680843395205E-2</v>
      </c>
      <c r="U15" s="480">
        <v>1.0651516157486888E-2</v>
      </c>
      <c r="V15" s="565">
        <v>3.7078362372328557E-3</v>
      </c>
      <c r="W15" s="99">
        <v>1.5897914193657792E-3</v>
      </c>
      <c r="X15" s="546">
        <v>2.760099022109247E-3</v>
      </c>
    </row>
    <row r="16" spans="2:24" s="155" customFormat="1" ht="15" customHeight="1" x14ac:dyDescent="0.25">
      <c r="B16" s="411" t="s">
        <v>64</v>
      </c>
      <c r="C16" s="480">
        <v>1</v>
      </c>
      <c r="D16" s="481">
        <v>1</v>
      </c>
      <c r="E16" s="481">
        <v>1</v>
      </c>
      <c r="F16" s="565">
        <v>0.80881308402593932</v>
      </c>
      <c r="G16" s="99">
        <v>0.84913031345921308</v>
      </c>
      <c r="H16" s="546">
        <v>0.82026404950763154</v>
      </c>
      <c r="I16" s="481">
        <v>0.38769636647079986</v>
      </c>
      <c r="J16" s="481">
        <v>0.37694167984373544</v>
      </c>
      <c r="K16" s="481">
        <v>0.38464180277522769</v>
      </c>
      <c r="L16" s="566">
        <v>0.36529006429474109</v>
      </c>
      <c r="M16" s="481">
        <v>0.30871546832852759</v>
      </c>
      <c r="N16" s="547">
        <v>0.34922165496562335</v>
      </c>
      <c r="O16" s="481">
        <v>0.10508546496074976</v>
      </c>
      <c r="P16" s="481">
        <v>0.14382383034136359</v>
      </c>
      <c r="Q16" s="481">
        <v>0.11608799889043729</v>
      </c>
      <c r="R16" s="480">
        <v>8.3509367476269983E-2</v>
      </c>
      <c r="S16" s="481">
        <v>0.12477909031717979</v>
      </c>
      <c r="T16" s="481">
        <v>9.5230861694328678E-2</v>
      </c>
      <c r="U16" s="480">
        <v>5.2611765327486112E-2</v>
      </c>
      <c r="V16" s="565">
        <v>1.2619111312000147E-2</v>
      </c>
      <c r="W16" s="99">
        <v>7.0458561994233091E-3</v>
      </c>
      <c r="X16" s="546">
        <v>1.1036186274445053E-2</v>
      </c>
    </row>
    <row r="17" spans="2:24" s="155" customFormat="1" ht="15" customHeight="1" x14ac:dyDescent="0.25">
      <c r="B17" s="411" t="s">
        <v>66</v>
      </c>
      <c r="C17" s="480">
        <v>1</v>
      </c>
      <c r="D17" s="481">
        <v>1</v>
      </c>
      <c r="E17" s="481">
        <v>1</v>
      </c>
      <c r="F17" s="565">
        <v>0.84627202892001807</v>
      </c>
      <c r="G17" s="99">
        <v>0.89522376497229006</v>
      </c>
      <c r="H17" s="546">
        <v>0.86738325923260773</v>
      </c>
      <c r="I17" s="481">
        <v>0.21466335291459557</v>
      </c>
      <c r="J17" s="481">
        <v>0.66116441213276922</v>
      </c>
      <c r="K17" s="481">
        <v>0.40722417825293616</v>
      </c>
      <c r="L17" s="566">
        <v>0.45800948938093089</v>
      </c>
      <c r="M17" s="481">
        <v>0.14003933019486323</v>
      </c>
      <c r="N17" s="547">
        <v>0.32087969982781217</v>
      </c>
      <c r="O17" s="481">
        <v>0.11377089923181202</v>
      </c>
      <c r="P17" s="481">
        <v>0.10415052738215839</v>
      </c>
      <c r="Q17" s="481">
        <v>0.10962195780113593</v>
      </c>
      <c r="R17" s="480">
        <v>0.10187528242205152</v>
      </c>
      <c r="S17" s="481">
        <v>9.3960431440319403E-2</v>
      </c>
      <c r="T17" s="481">
        <v>9.8461874534193417E-2</v>
      </c>
      <c r="U17" s="480">
        <v>2.1054457608388373E-2</v>
      </c>
      <c r="V17" s="565">
        <v>2.9371893357433348E-3</v>
      </c>
      <c r="W17" s="99">
        <v>6.2570764555151663E-4</v>
      </c>
      <c r="X17" s="546">
        <v>1.940325357867955E-3</v>
      </c>
    </row>
    <row r="18" spans="2:24" s="155" customFormat="1" ht="15" customHeight="1" x14ac:dyDescent="0.25">
      <c r="B18" s="411" t="s">
        <v>67</v>
      </c>
      <c r="C18" s="480">
        <v>1</v>
      </c>
      <c r="D18" s="481">
        <v>1</v>
      </c>
      <c r="E18" s="481">
        <v>1</v>
      </c>
      <c r="F18" s="565">
        <v>0.84045499210910279</v>
      </c>
      <c r="G18" s="99">
        <v>0.90447462263690093</v>
      </c>
      <c r="H18" s="546">
        <v>0.87562562898356255</v>
      </c>
      <c r="I18" s="481">
        <v>0.38519489027186377</v>
      </c>
      <c r="J18" s="481">
        <v>0.6812808363050169</v>
      </c>
      <c r="K18" s="481">
        <v>0.54785642401878565</v>
      </c>
      <c r="L18" s="566">
        <v>0.38427180418664203</v>
      </c>
      <c r="M18" s="481">
        <v>0.14364222558741635</v>
      </c>
      <c r="N18" s="547">
        <v>0.25207648440120767</v>
      </c>
      <c r="O18" s="481">
        <v>8.939046541404877E-2</v>
      </c>
      <c r="P18" s="481">
        <v>9.4841483073616339E-2</v>
      </c>
      <c r="Q18" s="481">
        <v>9.2385105669238507E-2</v>
      </c>
      <c r="R18" s="480">
        <v>7.9861834856921651E-2</v>
      </c>
      <c r="S18" s="481">
        <v>8.5633334961653068E-2</v>
      </c>
      <c r="T18" s="481">
        <v>8.3032539416303258E-2</v>
      </c>
      <c r="U18" s="480">
        <v>3.0231465951023148E-2</v>
      </c>
      <c r="V18" s="565">
        <v>3.0670279605752911E-3</v>
      </c>
      <c r="W18" s="99">
        <v>6.8389428948268283E-4</v>
      </c>
      <c r="X18" s="546">
        <v>1.7577993961757799E-3</v>
      </c>
    </row>
    <row r="19" spans="2:24" s="155" customFormat="1" ht="15" customHeight="1" x14ac:dyDescent="0.25">
      <c r="B19" s="411" t="s">
        <v>68</v>
      </c>
      <c r="C19" s="480">
        <v>1</v>
      </c>
      <c r="D19" s="481">
        <v>1</v>
      </c>
      <c r="E19" s="481">
        <v>1</v>
      </c>
      <c r="F19" s="565">
        <v>0.84984570407666071</v>
      </c>
      <c r="G19" s="99">
        <v>0.86344157935151467</v>
      </c>
      <c r="H19" s="546">
        <v>0.85596974126100389</v>
      </c>
      <c r="I19" s="481">
        <v>0.22031833685236316</v>
      </c>
      <c r="J19" s="481">
        <v>0.57390205840826336</v>
      </c>
      <c r="K19" s="481">
        <v>0.37958427705936826</v>
      </c>
      <c r="L19" s="566">
        <v>0.57659980509988629</v>
      </c>
      <c r="M19" s="481">
        <v>0.19075574050679944</v>
      </c>
      <c r="N19" s="547">
        <v>0.4028027268568623</v>
      </c>
      <c r="O19" s="481">
        <v>0.10908315738184181</v>
      </c>
      <c r="P19" s="481">
        <v>0.1355923806692923</v>
      </c>
      <c r="Q19" s="481">
        <v>0.12102379863210863</v>
      </c>
      <c r="R19" s="480">
        <v>9.7510963131395165E-2</v>
      </c>
      <c r="S19" s="481">
        <v>0.12281092863689282</v>
      </c>
      <c r="T19" s="481">
        <v>0.10890691421111942</v>
      </c>
      <c r="U19" s="480">
        <v>2.0752674975174891E-2</v>
      </c>
      <c r="V19" s="565">
        <v>3.3092415137242165E-3</v>
      </c>
      <c r="W19" s="99">
        <v>9.6603997919298508E-4</v>
      </c>
      <c r="X19" s="546">
        <v>2.2537851317125418E-3</v>
      </c>
    </row>
    <row r="20" spans="2:24" s="155" customFormat="1" ht="15" customHeight="1" x14ac:dyDescent="0.25">
      <c r="B20" s="411" t="s">
        <v>69</v>
      </c>
      <c r="C20" s="480">
        <v>1</v>
      </c>
      <c r="D20" s="481">
        <v>1</v>
      </c>
      <c r="E20" s="481">
        <v>1</v>
      </c>
      <c r="F20" s="565">
        <v>0.73082986282675699</v>
      </c>
      <c r="G20" s="99">
        <v>0.69082409972299164</v>
      </c>
      <c r="H20" s="546">
        <v>0.70778268718644344</v>
      </c>
      <c r="I20" s="481">
        <v>0.29316957248064751</v>
      </c>
      <c r="J20" s="481">
        <v>0.47039473684210525</v>
      </c>
      <c r="K20" s="481">
        <v>0.39526834960752438</v>
      </c>
      <c r="L20" s="566">
        <v>0.37752052892873111</v>
      </c>
      <c r="M20" s="481">
        <v>0.11346952908587257</v>
      </c>
      <c r="N20" s="547">
        <v>0.22540170155893119</v>
      </c>
      <c r="O20" s="481">
        <v>0.22220653631679255</v>
      </c>
      <c r="P20" s="481">
        <v>0.30881232686980609</v>
      </c>
      <c r="Q20" s="481">
        <v>0.27209981947118023</v>
      </c>
      <c r="R20" s="480">
        <v>0.18806616314910238</v>
      </c>
      <c r="S20" s="481">
        <v>0.28034972299168975</v>
      </c>
      <c r="T20" s="481">
        <v>0.24123038868553076</v>
      </c>
      <c r="U20" s="480">
        <v>1.9189914323615363E-2</v>
      </c>
      <c r="V20" s="565">
        <v>1.6940777864050257E-3</v>
      </c>
      <c r="W20" s="99">
        <v>3.6357340720221608E-4</v>
      </c>
      <c r="X20" s="546">
        <v>9.2757901876103373E-4</v>
      </c>
    </row>
    <row r="21" spans="2:24" s="155" customFormat="1" ht="15" customHeight="1" x14ac:dyDescent="0.25">
      <c r="B21" s="411" t="s">
        <v>70</v>
      </c>
      <c r="C21" s="480">
        <v>1</v>
      </c>
      <c r="D21" s="481">
        <v>1</v>
      </c>
      <c r="E21" s="481">
        <v>1</v>
      </c>
      <c r="F21" s="565">
        <v>0.78292174572096251</v>
      </c>
      <c r="G21" s="99">
        <v>0.75382148583645114</v>
      </c>
      <c r="H21" s="546">
        <v>0.7781334646638759</v>
      </c>
      <c r="I21" s="481">
        <v>0.17417208783342808</v>
      </c>
      <c r="J21" s="481">
        <v>0.36130411544628543</v>
      </c>
      <c r="K21" s="481">
        <v>0.20496359095226369</v>
      </c>
      <c r="L21" s="566">
        <v>0.47108360176003705</v>
      </c>
      <c r="M21" s="481">
        <v>0.26574024585783002</v>
      </c>
      <c r="N21" s="547">
        <v>0.43729552889858231</v>
      </c>
      <c r="O21" s="481">
        <v>0.16834038611339186</v>
      </c>
      <c r="P21" s="481">
        <v>0.23270978086584715</v>
      </c>
      <c r="Q21" s="481">
        <v>0.17893200126640166</v>
      </c>
      <c r="R21" s="480">
        <v>0.1172445735699699</v>
      </c>
      <c r="S21" s="481">
        <v>0.18182789951897382</v>
      </c>
      <c r="T21" s="481">
        <v>0.12787138987582228</v>
      </c>
      <c r="U21" s="480">
        <v>2.5855700566362966E-2</v>
      </c>
      <c r="V21" s="565">
        <v>1.7789848207330681E-2</v>
      </c>
      <c r="W21" s="99">
        <v>1.3468733297701764E-2</v>
      </c>
      <c r="X21" s="546">
        <v>1.7078833503359481E-2</v>
      </c>
    </row>
    <row r="22" spans="2:24" s="155" customFormat="1" ht="15" customHeight="1" x14ac:dyDescent="0.25">
      <c r="B22" s="411" t="s">
        <v>71</v>
      </c>
      <c r="C22" s="480">
        <v>1</v>
      </c>
      <c r="D22" s="481">
        <v>1</v>
      </c>
      <c r="E22" s="481">
        <v>1</v>
      </c>
      <c r="F22" s="565">
        <v>0.73913948646773076</v>
      </c>
      <c r="G22" s="99">
        <v>0.73395139766821182</v>
      </c>
      <c r="H22" s="546">
        <v>0.73811180055093351</v>
      </c>
      <c r="I22" s="481">
        <v>0.17182512144344206</v>
      </c>
      <c r="J22" s="481">
        <v>0.28908554572271389</v>
      </c>
      <c r="K22" s="481">
        <v>0.19505272823395198</v>
      </c>
      <c r="L22" s="566">
        <v>0.45211658570437196</v>
      </c>
      <c r="M22" s="481">
        <v>0.34569462003090323</v>
      </c>
      <c r="N22" s="547">
        <v>0.43103592197890872</v>
      </c>
      <c r="O22" s="481">
        <v>0.22088827203331021</v>
      </c>
      <c r="P22" s="481">
        <v>0.25818232897878918</v>
      </c>
      <c r="Q22" s="481">
        <v>0.22827568936253095</v>
      </c>
      <c r="R22" s="480">
        <v>0.18355308813324081</v>
      </c>
      <c r="S22" s="481">
        <v>0.21463688720325888</v>
      </c>
      <c r="T22" s="481">
        <v>0.18971034252483374</v>
      </c>
      <c r="U22" s="480">
        <v>1.9477447897826874E-2</v>
      </c>
      <c r="V22" s="565">
        <v>1.568355308813324E-2</v>
      </c>
      <c r="W22" s="99">
        <v>7.8662733529990172E-3</v>
      </c>
      <c r="X22" s="546">
        <v>1.4135062188708645E-2</v>
      </c>
    </row>
    <row r="23" spans="2:24" s="155" customFormat="1" ht="15" customHeight="1" x14ac:dyDescent="0.25">
      <c r="B23" s="411" t="s">
        <v>72</v>
      </c>
      <c r="C23" s="480">
        <v>1</v>
      </c>
      <c r="D23" s="481">
        <v>1</v>
      </c>
      <c r="E23" s="481">
        <v>1</v>
      </c>
      <c r="F23" s="565">
        <v>0.85331639800511794</v>
      </c>
      <c r="G23" s="99">
        <v>0.90219307116645964</v>
      </c>
      <c r="H23" s="546">
        <v>0.8725069770607855</v>
      </c>
      <c r="I23" s="481">
        <v>0.2537871005099277</v>
      </c>
      <c r="J23" s="481">
        <v>0.1802132393308099</v>
      </c>
      <c r="K23" s="481">
        <v>0.22489959839357429</v>
      </c>
      <c r="L23" s="566">
        <v>0.47055307544315145</v>
      </c>
      <c r="M23" s="481">
        <v>0.49296425785200382</v>
      </c>
      <c r="N23" s="547">
        <v>0.47935243800058991</v>
      </c>
      <c r="O23" s="481">
        <v>0.10835496946037319</v>
      </c>
      <c r="P23" s="481">
        <v>9.3992892022306332E-2</v>
      </c>
      <c r="Q23" s="481">
        <v>0.1027159485399224</v>
      </c>
      <c r="R23" s="480">
        <v>8.9171974522292988E-2</v>
      </c>
      <c r="S23" s="481">
        <v>8.1192753330058653E-2</v>
      </c>
      <c r="T23" s="481">
        <v>8.6039071540398887E-2</v>
      </c>
      <c r="U23" s="480">
        <v>2.0885803099403261E-2</v>
      </c>
      <c r="V23" s="565">
        <v>3.9411995442404316E-3</v>
      </c>
      <c r="W23" s="99">
        <v>3.8140368112340719E-3</v>
      </c>
      <c r="X23" s="546">
        <v>3.8912712998888208E-3</v>
      </c>
    </row>
    <row r="24" spans="2:24" s="155" customFormat="1" ht="15" customHeight="1" x14ac:dyDescent="0.25">
      <c r="B24" s="411" t="s">
        <v>147</v>
      </c>
      <c r="C24" s="480">
        <v>1</v>
      </c>
      <c r="D24" s="481">
        <v>1</v>
      </c>
      <c r="E24" s="481">
        <v>1</v>
      </c>
      <c r="F24" s="565">
        <v>0.81811088715295521</v>
      </c>
      <c r="G24" s="99">
        <v>0.88737779708885511</v>
      </c>
      <c r="H24" s="546">
        <v>0.838856391804228</v>
      </c>
      <c r="I24" s="481">
        <v>0.18398833353458605</v>
      </c>
      <c r="J24" s="481">
        <v>0.52183358679122316</v>
      </c>
      <c r="K24" s="481">
        <v>0.28517330453057799</v>
      </c>
      <c r="L24" s="566">
        <v>0.37537038241113146</v>
      </c>
      <c r="M24" s="481">
        <v>0.22157288724744731</v>
      </c>
      <c r="N24" s="547">
        <v>0.32930788800759975</v>
      </c>
      <c r="O24" s="481">
        <v>0.15484074717394736</v>
      </c>
      <c r="P24" s="481">
        <v>0.11031935694112535</v>
      </c>
      <c r="Q24" s="481">
        <v>0.14150654893974193</v>
      </c>
      <c r="R24" s="480">
        <v>0.1288419918446205</v>
      </c>
      <c r="S24" s="481">
        <v>9.6762980664783838E-2</v>
      </c>
      <c r="T24" s="481">
        <v>0.1192342978352387</v>
      </c>
      <c r="U24" s="480">
        <v>1.6754614839058098E-2</v>
      </c>
      <c r="V24" s="565">
        <v>3.1302538570857985E-3</v>
      </c>
      <c r="W24" s="99">
        <v>2.3028459700195525E-3</v>
      </c>
      <c r="X24" s="546">
        <v>2.8824444169719366E-3</v>
      </c>
    </row>
    <row r="25" spans="2:24" s="155" customFormat="1" ht="15" customHeight="1" x14ac:dyDescent="0.25">
      <c r="B25" s="411" t="s">
        <v>148</v>
      </c>
      <c r="C25" s="480">
        <v>1</v>
      </c>
      <c r="D25" s="481">
        <v>1</v>
      </c>
      <c r="E25" s="481">
        <v>1</v>
      </c>
      <c r="F25" s="565">
        <v>0.69067042875544382</v>
      </c>
      <c r="G25" s="99">
        <v>0.75508661783513542</v>
      </c>
      <c r="H25" s="546">
        <v>0.71072909061287537</v>
      </c>
      <c r="I25" s="481">
        <v>0.15226820655269407</v>
      </c>
      <c r="J25" s="481">
        <v>0.27155757082509785</v>
      </c>
      <c r="K25" s="481">
        <v>0.18941391565647117</v>
      </c>
      <c r="L25" s="566">
        <v>0.40338763242523284</v>
      </c>
      <c r="M25" s="481">
        <v>0.30174785877611132</v>
      </c>
      <c r="N25" s="547">
        <v>0.37173785804365012</v>
      </c>
      <c r="O25" s="481">
        <v>0.24760561158770078</v>
      </c>
      <c r="P25" s="481">
        <v>0.24367321629267916</v>
      </c>
      <c r="Q25" s="481">
        <v>0.24638109662275912</v>
      </c>
      <c r="R25" s="480">
        <v>0.23022931800457408</v>
      </c>
      <c r="S25" s="481">
        <v>0.21243653838700927</v>
      </c>
      <c r="T25" s="481">
        <v>0.2246887954286266</v>
      </c>
      <c r="U25" s="480">
        <v>3.8949597832580084E-2</v>
      </c>
      <c r="V25" s="565">
        <v>5.1611885630164474E-3</v>
      </c>
      <c r="W25" s="99">
        <v>1.2401658721854047E-3</v>
      </c>
      <c r="X25" s="546">
        <v>3.9402149317854058E-3</v>
      </c>
    </row>
    <row r="26" spans="2:24" s="155" customFormat="1" ht="15" customHeight="1" x14ac:dyDescent="0.25">
      <c r="B26" s="411" t="s">
        <v>149</v>
      </c>
      <c r="C26" s="480">
        <v>1</v>
      </c>
      <c r="D26" s="481">
        <v>1</v>
      </c>
      <c r="E26" s="481">
        <v>1</v>
      </c>
      <c r="F26" s="565">
        <v>0.64408278790022999</v>
      </c>
      <c r="G26" s="99">
        <v>0.82778581765557169</v>
      </c>
      <c r="H26" s="546">
        <v>0.6801705756929638</v>
      </c>
      <c r="I26" s="481">
        <v>0.12512530219942214</v>
      </c>
      <c r="J26" s="481">
        <v>0.24312590448625182</v>
      </c>
      <c r="K26" s="481">
        <v>0.14830608860459607</v>
      </c>
      <c r="L26" s="566">
        <v>0.22401084969632643</v>
      </c>
      <c r="M26" s="481">
        <v>0.25373854317414374</v>
      </c>
      <c r="N26" s="547">
        <v>0.2298507462686567</v>
      </c>
      <c r="O26" s="481">
        <v>0.14847573559761779</v>
      </c>
      <c r="P26" s="481">
        <v>0.1623251326579836</v>
      </c>
      <c r="Q26" s="481">
        <v>0.15119639895759299</v>
      </c>
      <c r="R26" s="480">
        <v>0.1142756058729878</v>
      </c>
      <c r="S26" s="481">
        <v>0.13579353593825375</v>
      </c>
      <c r="T26" s="481">
        <v>0.11850272447287373</v>
      </c>
      <c r="U26" s="480">
        <v>0.13257521914238332</v>
      </c>
      <c r="V26" s="565">
        <v>4.2455333451264815E-2</v>
      </c>
      <c r="W26" s="99">
        <v>9.8890496864447661E-3</v>
      </c>
      <c r="X26" s="546">
        <v>3.6057806207059936E-2</v>
      </c>
    </row>
    <row r="27" spans="2:24" s="155" customFormat="1" ht="15" customHeight="1" x14ac:dyDescent="0.25">
      <c r="B27" s="411" t="s">
        <v>150</v>
      </c>
      <c r="C27" s="480">
        <v>1</v>
      </c>
      <c r="D27" s="481">
        <v>1</v>
      </c>
      <c r="E27" s="481">
        <v>1</v>
      </c>
      <c r="F27" s="565">
        <v>0.46480761496179113</v>
      </c>
      <c r="G27" s="99">
        <v>0.60845312164771503</v>
      </c>
      <c r="H27" s="546">
        <v>0.49900403493538997</v>
      </c>
      <c r="I27" s="481">
        <v>0.13513875854672208</v>
      </c>
      <c r="J27" s="481">
        <v>0.27826646642351427</v>
      </c>
      <c r="K27" s="481">
        <v>0.1692119107206701</v>
      </c>
      <c r="L27" s="566">
        <v>0.19546856146936586</v>
      </c>
      <c r="M27" s="481">
        <v>0.19609525852821283</v>
      </c>
      <c r="N27" s="547">
        <v>0.19561775371571583</v>
      </c>
      <c r="O27" s="481">
        <v>0.17475532913259151</v>
      </c>
      <c r="P27" s="481">
        <v>0.38532503754559105</v>
      </c>
      <c r="Q27" s="481">
        <v>0.2248838040757955</v>
      </c>
      <c r="R27" s="480">
        <v>0.14244536801179783</v>
      </c>
      <c r="S27" s="481">
        <v>0.34670671529714653</v>
      </c>
      <c r="T27" s="481">
        <v>0.19107206701057255</v>
      </c>
      <c r="U27" s="480">
        <v>0.24087032024107463</v>
      </c>
      <c r="V27" s="565">
        <v>4.4308888590963935E-2</v>
      </c>
      <c r="W27" s="99">
        <v>6.2218408066938421E-3</v>
      </c>
      <c r="X27" s="546">
        <v>3.5241840747739922E-2</v>
      </c>
    </row>
    <row r="28" spans="2:24" s="155" customFormat="1" ht="15" customHeight="1" thickBot="1" x14ac:dyDescent="0.3">
      <c r="B28" s="411" t="s">
        <v>151</v>
      </c>
      <c r="C28" s="480">
        <v>1</v>
      </c>
      <c r="D28" s="481">
        <v>1</v>
      </c>
      <c r="E28" s="481">
        <v>1</v>
      </c>
      <c r="F28" s="565">
        <v>0.66488600591433755</v>
      </c>
      <c r="G28" s="99">
        <v>0.80570870263102801</v>
      </c>
      <c r="H28" s="546">
        <v>0.69511866235167208</v>
      </c>
      <c r="I28" s="481">
        <v>0.22724410951063626</v>
      </c>
      <c r="J28" s="481">
        <v>0.18172936003908158</v>
      </c>
      <c r="K28" s="481">
        <v>0.21747273163130768</v>
      </c>
      <c r="L28" s="566">
        <v>0.26925498426023087</v>
      </c>
      <c r="M28" s="481">
        <v>0.32688952474003768</v>
      </c>
      <c r="N28" s="547">
        <v>0.28162831115905551</v>
      </c>
      <c r="O28" s="481">
        <v>0.20244204903176571</v>
      </c>
      <c r="P28" s="481">
        <v>0.18528857561588388</v>
      </c>
      <c r="Q28" s="481">
        <v>0.19875943905070118</v>
      </c>
      <c r="R28" s="480">
        <v>0.17494991891634074</v>
      </c>
      <c r="S28" s="481">
        <v>0.16316560820713238</v>
      </c>
      <c r="T28" s="481">
        <v>0.17241999280834233</v>
      </c>
      <c r="U28" s="480">
        <v>9.065983459187342E-2</v>
      </c>
      <c r="V28" s="565">
        <v>1.7227892778784698E-2</v>
      </c>
      <c r="W28" s="99">
        <v>9.0027217530881422E-3</v>
      </c>
      <c r="X28" s="546">
        <v>1.5462064005753326E-2</v>
      </c>
    </row>
    <row r="29" spans="2:24" s="155" customFormat="1" ht="15" customHeight="1" thickBot="1" x14ac:dyDescent="0.3">
      <c r="B29" s="549" t="s">
        <v>159</v>
      </c>
      <c r="C29" s="550">
        <v>1</v>
      </c>
      <c r="D29" s="551">
        <v>1</v>
      </c>
      <c r="E29" s="551">
        <v>1</v>
      </c>
      <c r="F29" s="567">
        <v>0.81749505537023215</v>
      </c>
      <c r="G29" s="553">
        <v>0.89152198458749787</v>
      </c>
      <c r="H29" s="554">
        <v>0.84354346890725762</v>
      </c>
      <c r="I29" s="551">
        <v>0.24273768240838861</v>
      </c>
      <c r="J29" s="551">
        <v>0.43241460845966118</v>
      </c>
      <c r="K29" s="551">
        <v>0.30948073200476411</v>
      </c>
      <c r="L29" s="568">
        <v>0.42191986332342346</v>
      </c>
      <c r="M29" s="551">
        <v>0.29615459590282628</v>
      </c>
      <c r="N29" s="555">
        <v>0.37766589076228374</v>
      </c>
      <c r="O29" s="551">
        <v>0.15041261371961234</v>
      </c>
      <c r="P29" s="551">
        <v>0.10319515751739224</v>
      </c>
      <c r="Q29" s="551">
        <v>0.13379785151987286</v>
      </c>
      <c r="R29" s="550">
        <v>0.12814700428969827</v>
      </c>
      <c r="S29" s="551">
        <v>8.7382026511123936E-2</v>
      </c>
      <c r="T29" s="551">
        <v>0.11380272430629605</v>
      </c>
      <c r="U29" s="550">
        <v>1.6736506969331735E-2</v>
      </c>
      <c r="V29" s="567">
        <v>6.2692682497728696E-3</v>
      </c>
      <c r="W29" s="553">
        <v>5.282857895109923E-3</v>
      </c>
      <c r="X29" s="554">
        <v>5.9221726035378029E-3</v>
      </c>
    </row>
    <row r="30" spans="2:24" s="155" customFormat="1" ht="6" customHeight="1" x14ac:dyDescent="0.25">
      <c r="B30" s="152"/>
      <c r="C30" s="153"/>
      <c r="D30" s="153"/>
      <c r="E30" s="153"/>
      <c r="F30" s="153"/>
      <c r="G30" s="153"/>
      <c r="H30" s="153"/>
      <c r="I30" s="153"/>
      <c r="J30" s="153"/>
      <c r="K30" s="153"/>
      <c r="L30" s="153"/>
      <c r="M30" s="153"/>
      <c r="N30" s="153"/>
      <c r="O30" s="153"/>
      <c r="P30" s="153"/>
      <c r="Q30" s="153"/>
      <c r="R30" s="153"/>
      <c r="S30" s="153"/>
      <c r="T30" s="153"/>
      <c r="U30" s="153"/>
      <c r="V30" s="153"/>
      <c r="W30" s="153"/>
      <c r="X30" s="153"/>
    </row>
    <row r="31" spans="2:24" s="155" customFormat="1" x14ac:dyDescent="0.25">
      <c r="B31" s="239" t="s">
        <v>112</v>
      </c>
      <c r="C31" s="527"/>
      <c r="D31" s="527"/>
      <c r="E31" s="527"/>
      <c r="F31" s="527"/>
      <c r="G31" s="527"/>
      <c r="H31" s="527"/>
      <c r="I31" s="527"/>
      <c r="J31" s="527"/>
      <c r="K31" s="527"/>
      <c r="L31" s="527"/>
      <c r="M31" s="527"/>
      <c r="N31" s="527"/>
      <c r="O31" s="527"/>
      <c r="P31" s="527"/>
      <c r="Q31" s="527"/>
      <c r="R31" s="527"/>
      <c r="S31" s="527"/>
      <c r="T31" s="527"/>
      <c r="U31" s="239"/>
      <c r="V31" s="527"/>
      <c r="W31" s="527"/>
      <c r="X31" s="527"/>
    </row>
    <row r="32" spans="2:24" s="155" customFormat="1" x14ac:dyDescent="0.25">
      <c r="B32" s="152"/>
      <c r="C32" s="153"/>
      <c r="D32" s="153"/>
      <c r="E32" s="153"/>
      <c r="F32" s="153"/>
      <c r="G32" s="153"/>
      <c r="H32" s="153"/>
      <c r="I32" s="153"/>
      <c r="J32" s="153"/>
      <c r="K32" s="153"/>
      <c r="L32" s="153"/>
      <c r="M32" s="153"/>
      <c r="N32" s="153"/>
      <c r="O32" s="153"/>
      <c r="P32" s="153"/>
      <c r="Q32" s="153"/>
      <c r="R32" s="153"/>
      <c r="S32" s="153"/>
      <c r="T32" s="153"/>
      <c r="U32" s="153"/>
      <c r="V32" s="153"/>
      <c r="W32" s="153"/>
      <c r="X32" s="153"/>
    </row>
    <row r="33" spans="2:24" s="159" customFormat="1" x14ac:dyDescent="0.25">
      <c r="B33" s="157"/>
      <c r="C33" s="158"/>
      <c r="D33" s="158"/>
      <c r="E33" s="158"/>
      <c r="F33" s="158"/>
      <c r="G33" s="158"/>
      <c r="H33" s="158"/>
      <c r="I33" s="158"/>
      <c r="J33" s="158"/>
      <c r="K33" s="158"/>
      <c r="L33" s="158"/>
      <c r="M33" s="158"/>
      <c r="N33" s="158"/>
      <c r="O33" s="158"/>
      <c r="P33" s="158"/>
      <c r="Q33" s="158"/>
      <c r="R33" s="158"/>
      <c r="S33" s="158"/>
      <c r="T33" s="158"/>
      <c r="U33" s="158"/>
      <c r="V33" s="158"/>
      <c r="W33" s="158"/>
      <c r="X33" s="158"/>
    </row>
    <row r="34" spans="2:24" s="159" customFormat="1" x14ac:dyDescent="0.25">
      <c r="B34" s="157"/>
      <c r="C34" s="158"/>
      <c r="D34" s="158"/>
      <c r="E34" s="158"/>
      <c r="F34" s="158"/>
      <c r="G34" s="158"/>
      <c r="H34" s="158"/>
      <c r="I34" s="158"/>
      <c r="J34" s="158"/>
      <c r="K34" s="158"/>
      <c r="L34" s="158"/>
      <c r="M34" s="158"/>
      <c r="N34" s="158"/>
      <c r="O34" s="158"/>
      <c r="P34" s="158"/>
      <c r="Q34" s="158"/>
      <c r="R34" s="158"/>
      <c r="S34" s="158"/>
      <c r="T34" s="158"/>
      <c r="U34" s="158"/>
      <c r="V34" s="158"/>
      <c r="W34" s="158"/>
      <c r="X34" s="158"/>
    </row>
    <row r="35" spans="2:24" s="159" customFormat="1" x14ac:dyDescent="0.25">
      <c r="B35" s="157"/>
      <c r="C35" s="158"/>
      <c r="D35" s="158"/>
      <c r="E35" s="158"/>
      <c r="F35" s="158"/>
      <c r="G35" s="158"/>
      <c r="H35" s="158"/>
      <c r="I35" s="158"/>
      <c r="J35" s="158"/>
      <c r="K35" s="158"/>
      <c r="L35" s="158"/>
      <c r="M35" s="158"/>
      <c r="N35" s="158"/>
      <c r="O35" s="158"/>
      <c r="P35" s="158"/>
      <c r="Q35" s="158"/>
      <c r="R35" s="158"/>
      <c r="S35" s="158"/>
      <c r="T35" s="158"/>
      <c r="U35" s="158"/>
      <c r="V35" s="158"/>
      <c r="W35" s="158"/>
      <c r="X35" s="158"/>
    </row>
    <row r="36" spans="2:24" s="159" customFormat="1" x14ac:dyDescent="0.25">
      <c r="B36" s="157"/>
      <c r="C36" s="158"/>
      <c r="D36" s="158"/>
      <c r="E36" s="158"/>
      <c r="F36" s="158"/>
      <c r="G36" s="158"/>
      <c r="H36" s="158"/>
      <c r="I36" s="158"/>
      <c r="J36" s="158"/>
      <c r="K36" s="158"/>
      <c r="L36" s="158"/>
      <c r="M36" s="158"/>
      <c r="N36" s="158"/>
      <c r="O36" s="158"/>
      <c r="P36" s="158"/>
      <c r="Q36" s="158"/>
      <c r="R36" s="158"/>
      <c r="S36" s="158"/>
      <c r="T36" s="158"/>
      <c r="U36" s="158"/>
      <c r="V36" s="158"/>
      <c r="W36" s="158"/>
      <c r="X36" s="158"/>
    </row>
    <row r="37" spans="2:24" s="159" customFormat="1" x14ac:dyDescent="0.25">
      <c r="B37" s="157"/>
      <c r="C37" s="158"/>
      <c r="D37" s="158"/>
      <c r="E37" s="158"/>
      <c r="F37" s="158"/>
      <c r="G37" s="158"/>
      <c r="H37" s="158"/>
      <c r="I37" s="158"/>
      <c r="J37" s="158"/>
      <c r="K37" s="158"/>
      <c r="L37" s="158"/>
      <c r="M37" s="158"/>
      <c r="N37" s="158"/>
      <c r="O37" s="158"/>
      <c r="P37" s="158"/>
      <c r="Q37" s="158"/>
      <c r="R37" s="158"/>
      <c r="S37" s="158"/>
      <c r="T37" s="158"/>
      <c r="U37" s="158"/>
      <c r="V37" s="158"/>
      <c r="W37" s="158"/>
      <c r="X37" s="158"/>
    </row>
    <row r="38" spans="2:24" s="159" customFormat="1" x14ac:dyDescent="0.25">
      <c r="B38" s="157"/>
      <c r="C38" s="158"/>
      <c r="D38" s="158"/>
      <c r="E38" s="158"/>
      <c r="F38" s="158"/>
      <c r="G38" s="158"/>
      <c r="H38" s="158"/>
      <c r="I38" s="158"/>
      <c r="J38" s="158"/>
      <c r="K38" s="158"/>
      <c r="L38" s="158"/>
      <c r="M38" s="158"/>
      <c r="N38" s="158"/>
      <c r="O38" s="158"/>
      <c r="P38" s="158"/>
      <c r="Q38" s="158"/>
      <c r="R38" s="158"/>
      <c r="S38" s="158"/>
      <c r="T38" s="158"/>
      <c r="U38" s="158"/>
      <c r="V38" s="158"/>
      <c r="W38" s="158"/>
      <c r="X38" s="158"/>
    </row>
    <row r="39" spans="2:24" s="159" customFormat="1" x14ac:dyDescent="0.25">
      <c r="B39" s="157"/>
      <c r="C39" s="158"/>
      <c r="D39" s="158"/>
      <c r="E39" s="158"/>
      <c r="F39" s="158"/>
      <c r="G39" s="158"/>
      <c r="H39" s="158"/>
      <c r="I39" s="158"/>
      <c r="J39" s="158"/>
      <c r="K39" s="158"/>
      <c r="L39" s="158"/>
      <c r="M39" s="158"/>
      <c r="N39" s="158"/>
      <c r="O39" s="158"/>
      <c r="P39" s="158"/>
      <c r="Q39" s="158"/>
      <c r="R39" s="158"/>
      <c r="S39" s="158"/>
      <c r="T39" s="158"/>
      <c r="U39" s="158"/>
      <c r="V39" s="158"/>
      <c r="W39" s="158"/>
      <c r="X39" s="158"/>
    </row>
    <row r="40" spans="2:24" s="159" customFormat="1" x14ac:dyDescent="0.25">
      <c r="B40" s="157"/>
      <c r="C40" s="158"/>
      <c r="D40" s="158"/>
      <c r="E40" s="158"/>
      <c r="F40" s="158"/>
      <c r="G40" s="158"/>
      <c r="H40" s="158"/>
      <c r="I40" s="158"/>
      <c r="J40" s="158"/>
      <c r="K40" s="158"/>
      <c r="L40" s="158"/>
      <c r="M40" s="158"/>
      <c r="N40" s="158"/>
      <c r="O40" s="158"/>
      <c r="P40" s="158"/>
      <c r="Q40" s="158"/>
      <c r="R40" s="158"/>
      <c r="S40" s="158"/>
      <c r="T40" s="158"/>
      <c r="U40" s="158"/>
      <c r="V40" s="158"/>
      <c r="W40" s="158"/>
      <c r="X40" s="158"/>
    </row>
    <row r="41" spans="2:24" s="159" customFormat="1" x14ac:dyDescent="0.25">
      <c r="B41" s="157"/>
      <c r="C41" s="158"/>
      <c r="D41" s="158"/>
      <c r="E41" s="158"/>
      <c r="F41" s="158"/>
      <c r="G41" s="158"/>
      <c r="H41" s="158"/>
      <c r="I41" s="158"/>
      <c r="J41" s="158"/>
      <c r="K41" s="158"/>
      <c r="L41" s="158"/>
      <c r="M41" s="158"/>
      <c r="N41" s="158"/>
      <c r="O41" s="158"/>
      <c r="P41" s="158"/>
      <c r="Q41" s="158"/>
      <c r="R41" s="158"/>
      <c r="S41" s="158"/>
      <c r="T41" s="158"/>
      <c r="U41" s="158"/>
      <c r="V41" s="158"/>
      <c r="W41" s="158"/>
      <c r="X41" s="158"/>
    </row>
    <row r="42" spans="2:24" s="159" customFormat="1" ht="15.75" x14ac:dyDescent="0.25">
      <c r="B42" s="68"/>
      <c r="C42" s="69"/>
      <c r="D42" s="69"/>
      <c r="E42" s="69"/>
      <c r="F42" s="69"/>
      <c r="G42" s="69"/>
      <c r="H42" s="69"/>
      <c r="I42" s="69"/>
      <c r="J42" s="69"/>
      <c r="K42" s="69"/>
      <c r="L42" s="69"/>
      <c r="M42" s="69"/>
      <c r="N42" s="69"/>
      <c r="O42" s="69"/>
      <c r="P42" s="69"/>
      <c r="Q42" s="69"/>
      <c r="R42" s="69"/>
      <c r="S42" s="69"/>
      <c r="T42" s="69"/>
      <c r="U42" s="69"/>
      <c r="V42" s="69"/>
      <c r="W42" s="69"/>
      <c r="X42" s="69"/>
    </row>
    <row r="43" spans="2:24" s="159" customFormat="1" x14ac:dyDescent="0.25">
      <c r="B43" s="157"/>
      <c r="C43" s="158"/>
      <c r="D43" s="158"/>
      <c r="E43" s="158"/>
      <c r="F43" s="158"/>
      <c r="G43" s="158"/>
      <c r="H43" s="158"/>
      <c r="I43" s="158"/>
      <c r="J43" s="158"/>
      <c r="K43" s="158"/>
      <c r="L43" s="158"/>
      <c r="M43" s="158"/>
      <c r="N43" s="158"/>
      <c r="O43" s="158"/>
      <c r="P43" s="158"/>
      <c r="Q43" s="158"/>
      <c r="R43" s="158"/>
      <c r="S43" s="158"/>
      <c r="T43" s="158"/>
      <c r="U43" s="158"/>
      <c r="V43" s="158"/>
      <c r="W43" s="158"/>
      <c r="X43" s="158"/>
    </row>
    <row r="44" spans="2:24" s="159" customFormat="1" x14ac:dyDescent="0.25">
      <c r="B44" s="157"/>
      <c r="C44" s="158"/>
      <c r="D44" s="158"/>
      <c r="E44" s="158"/>
      <c r="F44" s="158"/>
      <c r="G44" s="158"/>
      <c r="H44" s="158"/>
      <c r="I44" s="158"/>
      <c r="J44" s="158"/>
      <c r="K44" s="158"/>
      <c r="L44" s="158"/>
      <c r="M44" s="158"/>
      <c r="N44" s="158"/>
      <c r="O44" s="158"/>
      <c r="P44" s="158"/>
      <c r="Q44" s="158"/>
      <c r="R44" s="158"/>
      <c r="S44" s="158"/>
      <c r="T44" s="158"/>
      <c r="U44" s="158"/>
      <c r="V44" s="158"/>
      <c r="W44" s="158"/>
      <c r="X44" s="158"/>
    </row>
    <row r="45" spans="2:24" s="159" customFormat="1" x14ac:dyDescent="0.25">
      <c r="B45" s="157"/>
      <c r="C45" s="158"/>
      <c r="D45" s="158"/>
      <c r="E45" s="158"/>
      <c r="F45" s="158"/>
      <c r="G45" s="158"/>
      <c r="H45" s="158"/>
      <c r="I45" s="158"/>
      <c r="J45" s="158"/>
      <c r="K45" s="158"/>
      <c r="L45" s="158"/>
      <c r="M45" s="158"/>
      <c r="N45" s="158"/>
      <c r="O45" s="158"/>
      <c r="P45" s="158"/>
      <c r="Q45" s="158"/>
      <c r="R45" s="158"/>
      <c r="S45" s="158"/>
      <c r="T45" s="158"/>
      <c r="U45" s="158"/>
      <c r="V45" s="158"/>
      <c r="W45" s="158"/>
      <c r="X45" s="158"/>
    </row>
    <row r="46" spans="2:24" s="159" customFormat="1" x14ac:dyDescent="0.25">
      <c r="B46" s="157"/>
      <c r="C46" s="158"/>
      <c r="D46" s="158"/>
      <c r="E46" s="158"/>
      <c r="F46" s="158"/>
      <c r="G46" s="158"/>
      <c r="H46" s="158"/>
      <c r="I46" s="158"/>
      <c r="J46" s="158"/>
      <c r="K46" s="158"/>
      <c r="L46" s="158"/>
      <c r="M46" s="158"/>
      <c r="N46" s="158"/>
      <c r="O46" s="158"/>
      <c r="P46" s="158"/>
      <c r="Q46" s="158"/>
      <c r="R46" s="158"/>
      <c r="S46" s="158"/>
      <c r="T46" s="158"/>
      <c r="U46" s="158"/>
      <c r="V46" s="158"/>
      <c r="W46" s="158"/>
      <c r="X46" s="158"/>
    </row>
    <row r="47" spans="2:24" s="159" customFormat="1" x14ac:dyDescent="0.25">
      <c r="B47" s="157"/>
      <c r="C47" s="158"/>
      <c r="D47" s="158"/>
      <c r="E47" s="158"/>
      <c r="F47" s="158"/>
      <c r="G47" s="158"/>
      <c r="H47" s="158"/>
      <c r="I47" s="158"/>
      <c r="J47" s="158"/>
      <c r="K47" s="158"/>
      <c r="L47" s="158"/>
      <c r="M47" s="158"/>
      <c r="N47" s="158"/>
      <c r="O47" s="158"/>
      <c r="P47" s="158"/>
      <c r="Q47" s="158"/>
      <c r="R47" s="158"/>
      <c r="S47" s="158"/>
      <c r="T47" s="158"/>
      <c r="U47" s="158"/>
      <c r="V47" s="158"/>
      <c r="W47" s="158"/>
      <c r="X47" s="158"/>
    </row>
    <row r="48" spans="2:24" s="159" customFormat="1" x14ac:dyDescent="0.25">
      <c r="B48" s="157"/>
      <c r="C48" s="158"/>
      <c r="D48" s="158"/>
      <c r="E48" s="158"/>
      <c r="F48" s="158"/>
      <c r="G48" s="158"/>
      <c r="H48" s="158"/>
      <c r="I48" s="158"/>
      <c r="J48" s="158"/>
      <c r="K48" s="158"/>
      <c r="L48" s="158"/>
      <c r="M48" s="158"/>
      <c r="N48" s="158"/>
      <c r="O48" s="158"/>
      <c r="P48" s="158"/>
      <c r="Q48" s="158"/>
      <c r="R48" s="158"/>
      <c r="S48" s="158"/>
      <c r="T48" s="158"/>
      <c r="U48" s="158"/>
      <c r="V48" s="158"/>
      <c r="W48" s="158"/>
      <c r="X48" s="158"/>
    </row>
    <row r="49" spans="2:24" s="159" customFormat="1" x14ac:dyDescent="0.25">
      <c r="B49" s="157"/>
      <c r="C49" s="158"/>
      <c r="D49" s="158"/>
      <c r="E49" s="158"/>
      <c r="F49" s="158"/>
      <c r="G49" s="158"/>
      <c r="H49" s="158"/>
      <c r="I49" s="158"/>
      <c r="J49" s="158"/>
      <c r="K49" s="158"/>
      <c r="L49" s="158"/>
      <c r="M49" s="158"/>
      <c r="N49" s="158"/>
      <c r="O49" s="158"/>
      <c r="P49" s="158"/>
      <c r="Q49" s="158"/>
      <c r="R49" s="158"/>
      <c r="S49" s="158"/>
      <c r="T49" s="158"/>
      <c r="U49" s="158"/>
      <c r="V49" s="158"/>
      <c r="W49" s="158"/>
      <c r="X49" s="158"/>
    </row>
    <row r="50" spans="2:24" s="159" customFormat="1" x14ac:dyDescent="0.25">
      <c r="B50" s="157"/>
      <c r="C50" s="158"/>
      <c r="D50" s="158"/>
      <c r="E50" s="158"/>
      <c r="F50" s="158"/>
      <c r="G50" s="158"/>
      <c r="H50" s="158"/>
      <c r="I50" s="158"/>
      <c r="J50" s="158"/>
      <c r="K50" s="158"/>
      <c r="L50" s="158"/>
      <c r="M50" s="158"/>
      <c r="N50" s="158"/>
      <c r="O50" s="158"/>
      <c r="P50" s="158"/>
      <c r="Q50" s="158"/>
      <c r="R50" s="158"/>
      <c r="S50" s="158"/>
      <c r="T50" s="158"/>
      <c r="U50" s="158"/>
      <c r="V50" s="158"/>
      <c r="W50" s="158"/>
      <c r="X50" s="158"/>
    </row>
    <row r="51" spans="2:24" s="159" customFormat="1" x14ac:dyDescent="0.25">
      <c r="B51" s="157"/>
      <c r="C51" s="158"/>
      <c r="D51" s="158"/>
      <c r="E51" s="158"/>
      <c r="F51" s="158"/>
      <c r="G51" s="158"/>
      <c r="H51" s="158"/>
      <c r="I51" s="158"/>
      <c r="J51" s="158"/>
      <c r="K51" s="158"/>
      <c r="L51" s="158"/>
      <c r="M51" s="158"/>
      <c r="N51" s="158"/>
      <c r="O51" s="158"/>
      <c r="P51" s="158"/>
      <c r="Q51" s="158"/>
      <c r="R51" s="158"/>
      <c r="S51" s="158"/>
      <c r="T51" s="158"/>
      <c r="U51" s="158"/>
      <c r="V51" s="158"/>
      <c r="W51" s="158"/>
      <c r="X51" s="158"/>
    </row>
    <row r="52" spans="2:24" s="159" customFormat="1" x14ac:dyDescent="0.25">
      <c r="B52" s="157"/>
      <c r="C52" s="158"/>
      <c r="D52" s="158"/>
      <c r="E52" s="158"/>
      <c r="F52" s="158"/>
      <c r="G52" s="158"/>
      <c r="H52" s="158"/>
      <c r="I52" s="158"/>
      <c r="J52" s="158"/>
      <c r="K52" s="158"/>
      <c r="L52" s="158"/>
      <c r="M52" s="158"/>
      <c r="N52" s="158"/>
      <c r="O52" s="158"/>
      <c r="P52" s="158"/>
      <c r="Q52" s="158"/>
      <c r="R52" s="158"/>
      <c r="S52" s="158"/>
      <c r="T52" s="158"/>
      <c r="U52" s="158"/>
      <c r="V52" s="158"/>
      <c r="W52" s="158"/>
      <c r="X52" s="158"/>
    </row>
    <row r="53" spans="2:24" s="159" customFormat="1" x14ac:dyDescent="0.25">
      <c r="B53" s="157"/>
      <c r="C53" s="158"/>
      <c r="D53" s="158"/>
      <c r="E53" s="158"/>
      <c r="F53" s="158"/>
      <c r="G53" s="158"/>
      <c r="H53" s="158"/>
      <c r="I53" s="158"/>
      <c r="J53" s="158"/>
      <c r="K53" s="158"/>
      <c r="L53" s="158"/>
      <c r="M53" s="158"/>
      <c r="N53" s="158"/>
      <c r="O53" s="158"/>
      <c r="P53" s="158"/>
      <c r="Q53" s="158"/>
      <c r="R53" s="158"/>
      <c r="S53" s="158"/>
      <c r="T53" s="158"/>
      <c r="U53" s="158"/>
      <c r="V53" s="158"/>
      <c r="W53" s="158"/>
      <c r="X53" s="158"/>
    </row>
    <row r="54" spans="2:24" s="159" customFormat="1" x14ac:dyDescent="0.25">
      <c r="B54" s="157"/>
      <c r="C54" s="158"/>
      <c r="D54" s="158"/>
      <c r="E54" s="158"/>
      <c r="F54" s="158"/>
      <c r="G54" s="158"/>
      <c r="H54" s="158"/>
      <c r="I54" s="158"/>
      <c r="J54" s="158"/>
      <c r="K54" s="158"/>
      <c r="L54" s="158"/>
      <c r="M54" s="158"/>
      <c r="N54" s="158"/>
      <c r="O54" s="158"/>
      <c r="P54" s="158"/>
      <c r="Q54" s="158"/>
      <c r="R54" s="158"/>
      <c r="S54" s="158"/>
      <c r="T54" s="158"/>
      <c r="U54" s="158"/>
      <c r="V54" s="158"/>
      <c r="W54" s="158"/>
      <c r="X54" s="158"/>
    </row>
    <row r="55" spans="2:24" s="159" customFormat="1" ht="15.75" x14ac:dyDescent="0.25">
      <c r="B55" s="68"/>
      <c r="C55" s="69"/>
      <c r="D55" s="69"/>
      <c r="E55" s="69"/>
      <c r="F55" s="69"/>
      <c r="G55" s="69"/>
      <c r="H55" s="69"/>
      <c r="I55" s="69"/>
      <c r="J55" s="69"/>
      <c r="K55" s="69"/>
      <c r="L55" s="69"/>
      <c r="M55" s="69"/>
      <c r="N55" s="69"/>
      <c r="O55" s="69"/>
      <c r="P55" s="69"/>
      <c r="Q55" s="69"/>
      <c r="R55" s="69"/>
      <c r="S55" s="69"/>
      <c r="T55" s="69"/>
      <c r="U55" s="69"/>
      <c r="V55" s="69"/>
      <c r="W55" s="69"/>
      <c r="X55" s="69"/>
    </row>
    <row r="56" spans="2:24" s="159" customFormat="1" x14ac:dyDescent="0.25">
      <c r="B56" s="157"/>
      <c r="C56" s="158"/>
      <c r="D56" s="158"/>
      <c r="E56" s="158"/>
      <c r="F56" s="158"/>
      <c r="G56" s="158"/>
      <c r="H56" s="158"/>
      <c r="I56" s="158"/>
      <c r="J56" s="158"/>
      <c r="K56" s="158"/>
      <c r="L56" s="158"/>
      <c r="M56" s="158"/>
      <c r="N56" s="158"/>
      <c r="O56" s="158"/>
      <c r="P56" s="158"/>
      <c r="Q56" s="158"/>
      <c r="R56" s="158"/>
      <c r="S56" s="158"/>
      <c r="T56" s="158"/>
      <c r="U56" s="158"/>
      <c r="V56" s="158"/>
      <c r="W56" s="158"/>
      <c r="X56" s="158"/>
    </row>
    <row r="57" spans="2:24" s="159" customFormat="1" x14ac:dyDescent="0.25">
      <c r="B57" s="157"/>
      <c r="C57" s="158"/>
      <c r="D57" s="158"/>
      <c r="E57" s="158"/>
      <c r="F57" s="158"/>
      <c r="G57" s="158"/>
      <c r="H57" s="158"/>
      <c r="I57" s="158"/>
      <c r="J57" s="158"/>
      <c r="K57" s="158"/>
      <c r="L57" s="158"/>
      <c r="M57" s="158"/>
      <c r="N57" s="158"/>
      <c r="O57" s="158"/>
      <c r="P57" s="158"/>
      <c r="Q57" s="158"/>
      <c r="R57" s="158"/>
      <c r="S57" s="158"/>
      <c r="T57" s="158"/>
      <c r="U57" s="158"/>
      <c r="V57" s="158"/>
      <c r="W57" s="158"/>
      <c r="X57" s="158"/>
    </row>
    <row r="58" spans="2:24" s="159" customFormat="1" x14ac:dyDescent="0.25">
      <c r="B58" s="157"/>
      <c r="C58" s="158"/>
      <c r="D58" s="158"/>
      <c r="E58" s="158"/>
      <c r="F58" s="158"/>
      <c r="G58" s="158"/>
      <c r="H58" s="158"/>
      <c r="I58" s="158"/>
      <c r="J58" s="158"/>
      <c r="K58" s="158"/>
      <c r="L58" s="158"/>
      <c r="M58" s="158"/>
      <c r="N58" s="158"/>
      <c r="O58" s="158"/>
      <c r="P58" s="158"/>
      <c r="Q58" s="158"/>
      <c r="R58" s="158"/>
      <c r="S58" s="158"/>
      <c r="T58" s="158"/>
      <c r="U58" s="158"/>
      <c r="V58" s="158"/>
      <c r="W58" s="158"/>
      <c r="X58" s="158"/>
    </row>
    <row r="59" spans="2:24" s="159" customFormat="1" x14ac:dyDescent="0.25">
      <c r="B59" s="157"/>
      <c r="C59" s="158"/>
      <c r="D59" s="158"/>
      <c r="E59" s="158"/>
      <c r="F59" s="158"/>
      <c r="G59" s="158"/>
      <c r="H59" s="158"/>
      <c r="I59" s="158"/>
      <c r="J59" s="158"/>
      <c r="K59" s="158"/>
      <c r="L59" s="158"/>
      <c r="M59" s="158"/>
      <c r="N59" s="158"/>
      <c r="O59" s="158"/>
      <c r="P59" s="158"/>
      <c r="Q59" s="158"/>
      <c r="R59" s="158"/>
      <c r="S59" s="158"/>
      <c r="T59" s="158"/>
      <c r="U59" s="158"/>
      <c r="V59" s="158"/>
      <c r="W59" s="158"/>
      <c r="X59" s="158"/>
    </row>
    <row r="60" spans="2:24" s="159" customFormat="1" x14ac:dyDescent="0.25">
      <c r="B60" s="157"/>
      <c r="C60" s="158"/>
      <c r="D60" s="158"/>
      <c r="E60" s="158"/>
      <c r="F60" s="158"/>
      <c r="G60" s="158"/>
      <c r="H60" s="158"/>
      <c r="I60" s="158"/>
      <c r="J60" s="158"/>
      <c r="K60" s="158"/>
      <c r="L60" s="158"/>
      <c r="M60" s="158"/>
      <c r="N60" s="158"/>
      <c r="O60" s="158"/>
      <c r="P60" s="158"/>
      <c r="Q60" s="158"/>
      <c r="R60" s="158"/>
      <c r="S60" s="158"/>
      <c r="T60" s="158"/>
      <c r="U60" s="158"/>
      <c r="V60" s="158"/>
      <c r="W60" s="158"/>
      <c r="X60" s="158"/>
    </row>
    <row r="61" spans="2:24" s="159" customFormat="1" x14ac:dyDescent="0.25">
      <c r="B61" s="157"/>
      <c r="C61" s="158"/>
      <c r="D61" s="158"/>
      <c r="E61" s="158"/>
      <c r="F61" s="158"/>
      <c r="G61" s="158"/>
      <c r="H61" s="158"/>
      <c r="I61" s="158"/>
      <c r="J61" s="158"/>
      <c r="K61" s="158"/>
      <c r="L61" s="158"/>
      <c r="M61" s="158"/>
      <c r="N61" s="158"/>
      <c r="O61" s="158"/>
      <c r="P61" s="158"/>
      <c r="Q61" s="158"/>
      <c r="R61" s="158"/>
      <c r="S61" s="158"/>
      <c r="T61" s="158"/>
      <c r="U61" s="158"/>
      <c r="V61" s="158"/>
      <c r="W61" s="158"/>
      <c r="X61" s="158"/>
    </row>
    <row r="62" spans="2:24" s="159" customFormat="1" x14ac:dyDescent="0.25">
      <c r="B62" s="157"/>
      <c r="C62" s="158"/>
      <c r="D62" s="158"/>
      <c r="E62" s="158"/>
      <c r="F62" s="158"/>
      <c r="G62" s="158"/>
      <c r="H62" s="158"/>
      <c r="I62" s="158"/>
      <c r="J62" s="158"/>
      <c r="K62" s="158"/>
      <c r="L62" s="158"/>
      <c r="M62" s="158"/>
      <c r="N62" s="158"/>
      <c r="O62" s="158"/>
      <c r="P62" s="158"/>
      <c r="Q62" s="158"/>
      <c r="R62" s="158"/>
      <c r="S62" s="158"/>
      <c r="T62" s="158"/>
      <c r="U62" s="158"/>
      <c r="V62" s="158"/>
      <c r="W62" s="158"/>
      <c r="X62" s="158"/>
    </row>
    <row r="63" spans="2:24" s="159" customFormat="1" x14ac:dyDescent="0.25">
      <c r="B63" s="157"/>
      <c r="C63" s="158"/>
      <c r="D63" s="158"/>
      <c r="E63" s="158"/>
      <c r="F63" s="158"/>
      <c r="G63" s="158"/>
      <c r="H63" s="158"/>
      <c r="I63" s="158"/>
      <c r="J63" s="158"/>
      <c r="K63" s="158"/>
      <c r="L63" s="158"/>
      <c r="M63" s="158"/>
      <c r="N63" s="158"/>
      <c r="O63" s="158"/>
      <c r="P63" s="158"/>
      <c r="Q63" s="158"/>
      <c r="R63" s="158"/>
      <c r="S63" s="158"/>
      <c r="T63" s="158"/>
      <c r="U63" s="158"/>
      <c r="V63" s="158"/>
      <c r="W63" s="158"/>
      <c r="X63" s="158"/>
    </row>
    <row r="64" spans="2:24" s="159" customFormat="1" x14ac:dyDescent="0.25">
      <c r="B64" s="157"/>
      <c r="C64" s="158"/>
      <c r="D64" s="158"/>
      <c r="E64" s="158"/>
      <c r="F64" s="158"/>
      <c r="G64" s="158"/>
      <c r="H64" s="158"/>
      <c r="I64" s="158"/>
      <c r="J64" s="158"/>
      <c r="K64" s="158"/>
      <c r="L64" s="158"/>
      <c r="M64" s="158"/>
      <c r="N64" s="158"/>
      <c r="O64" s="158"/>
      <c r="P64" s="158"/>
      <c r="Q64" s="158"/>
      <c r="R64" s="158"/>
      <c r="S64" s="158"/>
      <c r="T64" s="158"/>
      <c r="U64" s="158"/>
      <c r="V64" s="158"/>
      <c r="W64" s="158"/>
      <c r="X64" s="158"/>
    </row>
    <row r="65" spans="2:24" s="159" customFormat="1" x14ac:dyDescent="0.25">
      <c r="B65" s="157"/>
      <c r="C65" s="158"/>
      <c r="D65" s="158"/>
      <c r="E65" s="158"/>
      <c r="F65" s="158"/>
      <c r="G65" s="158"/>
      <c r="H65" s="158"/>
      <c r="I65" s="158"/>
      <c r="J65" s="158"/>
      <c r="K65" s="158"/>
      <c r="L65" s="158"/>
      <c r="M65" s="158"/>
      <c r="N65" s="158"/>
      <c r="O65" s="158"/>
      <c r="P65" s="158"/>
      <c r="Q65" s="158"/>
      <c r="R65" s="158"/>
      <c r="S65" s="158"/>
      <c r="T65" s="158"/>
      <c r="U65" s="158"/>
      <c r="V65" s="158"/>
      <c r="W65" s="158"/>
      <c r="X65" s="158"/>
    </row>
    <row r="66" spans="2:24" s="159" customFormat="1" x14ac:dyDescent="0.25">
      <c r="B66" s="157"/>
      <c r="C66" s="158"/>
      <c r="D66" s="158"/>
      <c r="E66" s="158"/>
      <c r="F66" s="158"/>
      <c r="G66" s="158"/>
      <c r="H66" s="158"/>
      <c r="I66" s="158"/>
      <c r="J66" s="158"/>
      <c r="K66" s="158"/>
      <c r="L66" s="158"/>
      <c r="M66" s="158"/>
      <c r="N66" s="158"/>
      <c r="O66" s="158"/>
      <c r="P66" s="158"/>
      <c r="Q66" s="158"/>
      <c r="R66" s="158"/>
      <c r="S66" s="158"/>
      <c r="T66" s="158"/>
      <c r="U66" s="158"/>
      <c r="V66" s="158"/>
      <c r="W66" s="158"/>
      <c r="X66" s="158"/>
    </row>
    <row r="67" spans="2:24" s="159" customFormat="1" x14ac:dyDescent="0.25">
      <c r="B67" s="157"/>
      <c r="C67" s="158"/>
      <c r="D67" s="158"/>
      <c r="E67" s="158"/>
      <c r="F67" s="158"/>
      <c r="G67" s="158"/>
      <c r="H67" s="158"/>
      <c r="I67" s="158"/>
      <c r="J67" s="158"/>
      <c r="K67" s="158"/>
      <c r="L67" s="158"/>
      <c r="M67" s="158"/>
      <c r="N67" s="158"/>
      <c r="O67" s="158"/>
      <c r="P67" s="158"/>
      <c r="Q67" s="158"/>
      <c r="R67" s="158"/>
      <c r="S67" s="158"/>
      <c r="T67" s="158"/>
      <c r="U67" s="158"/>
      <c r="V67" s="158"/>
      <c r="W67" s="158"/>
      <c r="X67" s="158"/>
    </row>
    <row r="68" spans="2:24" s="159" customFormat="1" ht="15.75" x14ac:dyDescent="0.25">
      <c r="B68" s="68"/>
      <c r="C68" s="69"/>
      <c r="D68" s="69"/>
      <c r="E68" s="69"/>
      <c r="F68" s="69"/>
      <c r="G68" s="69"/>
      <c r="H68" s="69"/>
      <c r="I68" s="69"/>
      <c r="J68" s="69"/>
      <c r="K68" s="69"/>
      <c r="L68" s="69"/>
      <c r="M68" s="69"/>
      <c r="N68" s="69"/>
      <c r="O68" s="69"/>
      <c r="P68" s="69"/>
      <c r="Q68" s="69"/>
      <c r="R68" s="69"/>
      <c r="S68" s="69"/>
      <c r="T68" s="69"/>
      <c r="U68" s="69"/>
      <c r="V68" s="69"/>
      <c r="W68" s="69"/>
      <c r="X68" s="69"/>
    </row>
    <row r="69" spans="2:24" s="159" customFormat="1" x14ac:dyDescent="0.25">
      <c r="B69" s="157"/>
      <c r="C69" s="158"/>
      <c r="D69" s="158"/>
      <c r="E69" s="158"/>
      <c r="F69" s="158"/>
      <c r="G69" s="158"/>
      <c r="H69" s="158"/>
      <c r="I69" s="158"/>
      <c r="J69" s="158"/>
      <c r="K69" s="158"/>
      <c r="L69" s="158"/>
      <c r="M69" s="158"/>
      <c r="N69" s="158"/>
      <c r="O69" s="158"/>
      <c r="P69" s="158"/>
      <c r="Q69" s="158"/>
      <c r="R69" s="158"/>
      <c r="S69" s="158"/>
      <c r="T69" s="158"/>
      <c r="U69" s="158"/>
      <c r="V69" s="158"/>
      <c r="W69" s="158"/>
      <c r="X69" s="158"/>
    </row>
    <row r="70" spans="2:24" s="159" customFormat="1" x14ac:dyDescent="0.25">
      <c r="B70" s="157"/>
      <c r="C70" s="158"/>
      <c r="D70" s="158"/>
      <c r="E70" s="158"/>
      <c r="F70" s="158"/>
      <c r="G70" s="158"/>
      <c r="H70" s="158"/>
      <c r="I70" s="158"/>
      <c r="J70" s="158"/>
      <c r="K70" s="158"/>
      <c r="L70" s="158"/>
      <c r="M70" s="158"/>
      <c r="N70" s="158"/>
      <c r="O70" s="158"/>
      <c r="P70" s="158"/>
      <c r="Q70" s="158"/>
      <c r="R70" s="158"/>
      <c r="S70" s="158"/>
      <c r="T70" s="158"/>
      <c r="U70" s="158"/>
      <c r="V70" s="158"/>
      <c r="W70" s="158"/>
      <c r="X70" s="158"/>
    </row>
    <row r="71" spans="2:24" s="159" customFormat="1" x14ac:dyDescent="0.25">
      <c r="B71" s="157"/>
      <c r="C71" s="158"/>
      <c r="D71" s="158"/>
      <c r="E71" s="158"/>
      <c r="F71" s="158"/>
      <c r="G71" s="158"/>
      <c r="H71" s="158"/>
      <c r="I71" s="158"/>
      <c r="J71" s="158"/>
      <c r="K71" s="158"/>
      <c r="L71" s="158"/>
      <c r="M71" s="158"/>
      <c r="N71" s="158"/>
      <c r="O71" s="158"/>
      <c r="P71" s="158"/>
      <c r="Q71" s="158"/>
      <c r="R71" s="158"/>
      <c r="S71" s="158"/>
      <c r="T71" s="158"/>
      <c r="U71" s="158"/>
      <c r="V71" s="158"/>
      <c r="W71" s="158"/>
      <c r="X71" s="158"/>
    </row>
    <row r="72" spans="2:24" s="159" customFormat="1" x14ac:dyDescent="0.25">
      <c r="B72" s="157"/>
      <c r="C72" s="158"/>
      <c r="D72" s="158"/>
      <c r="E72" s="158"/>
      <c r="F72" s="158"/>
      <c r="G72" s="158"/>
      <c r="H72" s="158"/>
      <c r="I72" s="158"/>
      <c r="J72" s="158"/>
      <c r="K72" s="158"/>
      <c r="L72" s="158"/>
      <c r="M72" s="158"/>
      <c r="N72" s="158"/>
      <c r="O72" s="158"/>
      <c r="P72" s="158"/>
      <c r="Q72" s="158"/>
      <c r="R72" s="158"/>
      <c r="S72" s="158"/>
      <c r="T72" s="158"/>
      <c r="U72" s="158"/>
      <c r="V72" s="158"/>
      <c r="W72" s="158"/>
      <c r="X72" s="158"/>
    </row>
    <row r="73" spans="2:24" s="159" customFormat="1" x14ac:dyDescent="0.25">
      <c r="B73" s="157"/>
      <c r="C73" s="158"/>
      <c r="D73" s="158"/>
      <c r="E73" s="158"/>
      <c r="F73" s="158"/>
      <c r="G73" s="158"/>
      <c r="H73" s="158"/>
      <c r="I73" s="158"/>
      <c r="J73" s="158"/>
      <c r="K73" s="158"/>
      <c r="L73" s="158"/>
      <c r="M73" s="158"/>
      <c r="N73" s="158"/>
      <c r="O73" s="158"/>
      <c r="P73" s="158"/>
      <c r="Q73" s="158"/>
      <c r="R73" s="158"/>
      <c r="S73" s="158"/>
      <c r="T73" s="158"/>
      <c r="U73" s="158"/>
      <c r="V73" s="158"/>
      <c r="W73" s="158"/>
      <c r="X73" s="158"/>
    </row>
    <row r="74" spans="2:24" s="159" customFormat="1" x14ac:dyDescent="0.25">
      <c r="B74" s="157"/>
      <c r="C74" s="158"/>
      <c r="D74" s="158"/>
      <c r="E74" s="158"/>
      <c r="F74" s="158"/>
      <c r="G74" s="158"/>
      <c r="H74" s="158"/>
      <c r="I74" s="158"/>
      <c r="J74" s="158"/>
      <c r="K74" s="158"/>
      <c r="L74" s="158"/>
      <c r="M74" s="158"/>
      <c r="N74" s="158"/>
      <c r="O74" s="158"/>
      <c r="P74" s="158"/>
      <c r="Q74" s="158"/>
      <c r="R74" s="158"/>
      <c r="S74" s="158"/>
      <c r="T74" s="158"/>
      <c r="U74" s="158"/>
      <c r="V74" s="158"/>
      <c r="W74" s="158"/>
      <c r="X74" s="158"/>
    </row>
    <row r="75" spans="2:24" s="159" customFormat="1" x14ac:dyDescent="0.25">
      <c r="B75" s="157"/>
      <c r="C75" s="158"/>
      <c r="D75" s="158"/>
      <c r="E75" s="158"/>
      <c r="F75" s="158"/>
      <c r="G75" s="158"/>
      <c r="H75" s="158"/>
      <c r="I75" s="158"/>
      <c r="J75" s="158"/>
      <c r="K75" s="158"/>
      <c r="L75" s="158"/>
      <c r="M75" s="158"/>
      <c r="N75" s="158"/>
      <c r="O75" s="158"/>
      <c r="P75" s="158"/>
      <c r="Q75" s="158"/>
      <c r="R75" s="158"/>
      <c r="S75" s="158"/>
      <c r="T75" s="158"/>
      <c r="U75" s="158"/>
      <c r="V75" s="158"/>
      <c r="W75" s="158"/>
      <c r="X75" s="158"/>
    </row>
    <row r="76" spans="2:24" s="159" customFormat="1" x14ac:dyDescent="0.25">
      <c r="B76" s="157"/>
      <c r="C76" s="158"/>
      <c r="D76" s="158"/>
      <c r="E76" s="158"/>
      <c r="F76" s="158"/>
      <c r="G76" s="158"/>
      <c r="H76" s="158"/>
      <c r="I76" s="158"/>
      <c r="J76" s="158"/>
      <c r="K76" s="158"/>
      <c r="L76" s="158"/>
      <c r="M76" s="158"/>
      <c r="N76" s="158"/>
      <c r="O76" s="158"/>
      <c r="P76" s="158"/>
      <c r="Q76" s="158"/>
      <c r="R76" s="158"/>
      <c r="S76" s="158"/>
      <c r="T76" s="158"/>
      <c r="U76" s="158"/>
      <c r="V76" s="158"/>
      <c r="W76" s="158"/>
      <c r="X76" s="158"/>
    </row>
    <row r="77" spans="2:24" s="159" customFormat="1" x14ac:dyDescent="0.25">
      <c r="B77" s="157"/>
      <c r="C77" s="158"/>
      <c r="D77" s="158"/>
      <c r="E77" s="158"/>
      <c r="F77" s="158"/>
      <c r="G77" s="158"/>
      <c r="H77" s="158"/>
      <c r="I77" s="158"/>
      <c r="J77" s="158"/>
      <c r="K77" s="158"/>
      <c r="L77" s="158"/>
      <c r="M77" s="158"/>
      <c r="N77" s="158"/>
      <c r="O77" s="158"/>
      <c r="P77" s="158"/>
      <c r="Q77" s="158"/>
      <c r="R77" s="158"/>
      <c r="S77" s="158"/>
      <c r="T77" s="158"/>
      <c r="U77" s="158"/>
      <c r="V77" s="158"/>
      <c r="W77" s="158"/>
      <c r="X77" s="158"/>
    </row>
    <row r="78" spans="2:24" s="159" customFormat="1" x14ac:dyDescent="0.25">
      <c r="B78" s="157"/>
      <c r="C78" s="158"/>
      <c r="D78" s="158"/>
      <c r="E78" s="158"/>
      <c r="F78" s="158"/>
      <c r="G78" s="158"/>
      <c r="H78" s="158"/>
      <c r="I78" s="158"/>
      <c r="J78" s="158"/>
      <c r="K78" s="158"/>
      <c r="L78" s="158"/>
      <c r="M78" s="158"/>
      <c r="N78" s="158"/>
      <c r="O78" s="158"/>
      <c r="P78" s="158"/>
      <c r="Q78" s="158"/>
      <c r="R78" s="158"/>
      <c r="S78" s="158"/>
      <c r="T78" s="158"/>
      <c r="U78" s="158"/>
      <c r="V78" s="158"/>
      <c r="W78" s="158"/>
      <c r="X78" s="158"/>
    </row>
    <row r="79" spans="2:24" s="159" customFormat="1" x14ac:dyDescent="0.25">
      <c r="B79" s="157"/>
      <c r="C79" s="158"/>
      <c r="D79" s="158"/>
      <c r="E79" s="158"/>
      <c r="F79" s="158"/>
      <c r="G79" s="158"/>
      <c r="H79" s="158"/>
      <c r="I79" s="158"/>
      <c r="J79" s="158"/>
      <c r="K79" s="158"/>
      <c r="L79" s="158"/>
      <c r="M79" s="158"/>
      <c r="N79" s="158"/>
      <c r="O79" s="158"/>
      <c r="P79" s="158"/>
      <c r="Q79" s="158"/>
      <c r="R79" s="158"/>
      <c r="S79" s="158"/>
      <c r="T79" s="158"/>
      <c r="U79" s="158"/>
      <c r="V79" s="158"/>
      <c r="W79" s="158"/>
      <c r="X79" s="158"/>
    </row>
    <row r="80" spans="2:24" s="159" customFormat="1" x14ac:dyDescent="0.25">
      <c r="B80" s="157"/>
      <c r="C80" s="158"/>
      <c r="D80" s="158"/>
      <c r="E80" s="158"/>
      <c r="F80" s="158"/>
      <c r="G80" s="158"/>
      <c r="H80" s="158"/>
      <c r="I80" s="158"/>
      <c r="J80" s="158"/>
      <c r="K80" s="158"/>
      <c r="L80" s="158"/>
      <c r="M80" s="158"/>
      <c r="N80" s="158"/>
      <c r="O80" s="158"/>
      <c r="P80" s="158"/>
      <c r="Q80" s="158"/>
      <c r="R80" s="158"/>
      <c r="S80" s="158"/>
      <c r="T80" s="158"/>
      <c r="U80" s="158"/>
      <c r="V80" s="158"/>
      <c r="W80" s="158"/>
      <c r="X80" s="158"/>
    </row>
    <row r="81" spans="2:24" s="159" customFormat="1" ht="15.75" x14ac:dyDescent="0.25">
      <c r="B81" s="68"/>
      <c r="C81" s="69"/>
      <c r="D81" s="69"/>
      <c r="E81" s="69"/>
      <c r="F81" s="69"/>
      <c r="G81" s="69"/>
      <c r="H81" s="69"/>
      <c r="I81" s="69"/>
      <c r="J81" s="69"/>
      <c r="K81" s="69"/>
      <c r="L81" s="69"/>
      <c r="M81" s="69"/>
      <c r="N81" s="69"/>
      <c r="O81" s="69"/>
      <c r="P81" s="69"/>
      <c r="Q81" s="69"/>
      <c r="R81" s="69"/>
      <c r="S81" s="69"/>
      <c r="T81" s="69"/>
      <c r="U81" s="69"/>
      <c r="V81" s="69"/>
      <c r="W81" s="69"/>
      <c r="X81" s="69"/>
    </row>
    <row r="82" spans="2:24" s="159" customFormat="1" x14ac:dyDescent="0.25">
      <c r="B82" s="157"/>
      <c r="C82" s="158"/>
      <c r="D82" s="158"/>
      <c r="E82" s="158"/>
      <c r="F82" s="158"/>
      <c r="G82" s="158"/>
      <c r="H82" s="158"/>
      <c r="I82" s="158"/>
      <c r="J82" s="158"/>
      <c r="K82" s="158"/>
      <c r="L82" s="158"/>
      <c r="M82" s="158"/>
      <c r="N82" s="158"/>
      <c r="O82" s="158"/>
      <c r="P82" s="158"/>
      <c r="Q82" s="158"/>
      <c r="R82" s="158"/>
      <c r="S82" s="158"/>
      <c r="T82" s="158"/>
      <c r="U82" s="158"/>
      <c r="V82" s="158"/>
      <c r="W82" s="158"/>
      <c r="X82" s="158"/>
    </row>
    <row r="83" spans="2:24" s="159" customFormat="1" x14ac:dyDescent="0.25">
      <c r="B83" s="157"/>
      <c r="C83" s="158"/>
      <c r="D83" s="158"/>
      <c r="E83" s="158"/>
      <c r="F83" s="158"/>
      <c r="G83" s="158"/>
      <c r="H83" s="158"/>
      <c r="I83" s="158"/>
      <c r="J83" s="158"/>
      <c r="K83" s="158"/>
      <c r="L83" s="158"/>
      <c r="M83" s="158"/>
      <c r="N83" s="158"/>
      <c r="O83" s="158"/>
      <c r="P83" s="158"/>
      <c r="Q83" s="158"/>
      <c r="R83" s="158"/>
      <c r="S83" s="158"/>
      <c r="T83" s="158"/>
      <c r="U83" s="158"/>
      <c r="V83" s="158"/>
      <c r="W83" s="158"/>
      <c r="X83" s="158"/>
    </row>
    <row r="84" spans="2:24" s="159" customFormat="1" x14ac:dyDescent="0.25">
      <c r="B84" s="157"/>
      <c r="C84" s="158"/>
      <c r="D84" s="158"/>
      <c r="E84" s="158"/>
      <c r="F84" s="158"/>
      <c r="G84" s="158"/>
      <c r="H84" s="158"/>
      <c r="I84" s="158"/>
      <c r="J84" s="158"/>
      <c r="K84" s="158"/>
      <c r="L84" s="158"/>
      <c r="M84" s="158"/>
      <c r="N84" s="158"/>
      <c r="O84" s="158"/>
      <c r="P84" s="158"/>
      <c r="Q84" s="158"/>
      <c r="R84" s="158"/>
      <c r="S84" s="158"/>
      <c r="T84" s="158"/>
      <c r="U84" s="158"/>
      <c r="V84" s="158"/>
      <c r="W84" s="158"/>
      <c r="X84" s="158"/>
    </row>
    <row r="85" spans="2:24" s="159" customFormat="1" x14ac:dyDescent="0.25">
      <c r="B85" s="157"/>
      <c r="C85" s="158"/>
      <c r="D85" s="158"/>
      <c r="E85" s="158"/>
      <c r="F85" s="158"/>
      <c r="G85" s="158"/>
      <c r="H85" s="158"/>
      <c r="I85" s="158"/>
      <c r="J85" s="158"/>
      <c r="K85" s="158"/>
      <c r="L85" s="158"/>
      <c r="M85" s="158"/>
      <c r="N85" s="158"/>
      <c r="O85" s="158"/>
      <c r="P85" s="158"/>
      <c r="Q85" s="158"/>
      <c r="R85" s="158"/>
      <c r="S85" s="158"/>
      <c r="T85" s="158"/>
      <c r="U85" s="158"/>
      <c r="V85" s="158"/>
      <c r="W85" s="158"/>
      <c r="X85" s="158"/>
    </row>
    <row r="86" spans="2:24" s="159" customFormat="1" x14ac:dyDescent="0.25">
      <c r="B86" s="157"/>
      <c r="C86" s="158"/>
      <c r="D86" s="158"/>
      <c r="E86" s="158"/>
      <c r="F86" s="158"/>
      <c r="G86" s="158"/>
      <c r="H86" s="158"/>
      <c r="I86" s="158"/>
      <c r="J86" s="158"/>
      <c r="K86" s="158"/>
      <c r="L86" s="158"/>
      <c r="M86" s="158"/>
      <c r="N86" s="158"/>
      <c r="O86" s="158"/>
      <c r="P86" s="158"/>
      <c r="Q86" s="158"/>
      <c r="R86" s="158"/>
      <c r="S86" s="158"/>
      <c r="T86" s="158"/>
      <c r="U86" s="158"/>
      <c r="V86" s="158"/>
      <c r="W86" s="158"/>
      <c r="X86" s="158"/>
    </row>
    <row r="87" spans="2:24" s="159" customFormat="1" x14ac:dyDescent="0.25">
      <c r="B87" s="157"/>
      <c r="C87" s="158"/>
      <c r="D87" s="158"/>
      <c r="E87" s="158"/>
      <c r="F87" s="158"/>
      <c r="G87" s="158"/>
      <c r="H87" s="158"/>
      <c r="I87" s="158"/>
      <c r="J87" s="158"/>
      <c r="K87" s="158"/>
      <c r="L87" s="158"/>
      <c r="M87" s="158"/>
      <c r="N87" s="158"/>
      <c r="O87" s="158"/>
      <c r="P87" s="158"/>
      <c r="Q87" s="158"/>
      <c r="R87" s="158"/>
      <c r="S87" s="158"/>
      <c r="T87" s="158"/>
      <c r="U87" s="158"/>
      <c r="V87" s="158"/>
      <c r="W87" s="158"/>
      <c r="X87" s="158"/>
    </row>
    <row r="88" spans="2:24" s="159" customFormat="1" x14ac:dyDescent="0.25">
      <c r="B88" s="157"/>
      <c r="C88" s="158"/>
      <c r="D88" s="158"/>
      <c r="E88" s="158"/>
      <c r="F88" s="158"/>
      <c r="G88" s="158"/>
      <c r="H88" s="158"/>
      <c r="I88" s="158"/>
      <c r="J88" s="158"/>
      <c r="K88" s="158"/>
      <c r="L88" s="158"/>
      <c r="M88" s="158"/>
      <c r="N88" s="158"/>
      <c r="O88" s="158"/>
      <c r="P88" s="158"/>
      <c r="Q88" s="158"/>
      <c r="R88" s="158"/>
      <c r="S88" s="158"/>
      <c r="T88" s="158"/>
      <c r="U88" s="158"/>
      <c r="V88" s="158"/>
      <c r="W88" s="158"/>
      <c r="X88" s="158"/>
    </row>
    <row r="89" spans="2:24" s="159" customFormat="1" x14ac:dyDescent="0.25">
      <c r="B89" s="157"/>
      <c r="C89" s="158"/>
      <c r="D89" s="158"/>
      <c r="E89" s="158"/>
      <c r="F89" s="158"/>
      <c r="G89" s="158"/>
      <c r="H89" s="158"/>
      <c r="I89" s="158"/>
      <c r="J89" s="158"/>
      <c r="K89" s="158"/>
      <c r="L89" s="158"/>
      <c r="M89" s="158"/>
      <c r="N89" s="158"/>
      <c r="O89" s="158"/>
      <c r="P89" s="158"/>
      <c r="Q89" s="158"/>
      <c r="R89" s="158"/>
      <c r="S89" s="158"/>
      <c r="T89" s="158"/>
      <c r="U89" s="158"/>
      <c r="V89" s="158"/>
      <c r="W89" s="158"/>
      <c r="X89" s="158"/>
    </row>
    <row r="90" spans="2:24" s="159" customFormat="1" x14ac:dyDescent="0.25">
      <c r="B90" s="157"/>
      <c r="C90" s="158"/>
      <c r="D90" s="158"/>
      <c r="E90" s="158"/>
      <c r="F90" s="158"/>
      <c r="G90" s="158"/>
      <c r="H90" s="158"/>
      <c r="I90" s="158"/>
      <c r="J90" s="158"/>
      <c r="K90" s="158"/>
      <c r="L90" s="158"/>
      <c r="M90" s="158"/>
      <c r="N90" s="158"/>
      <c r="O90" s="158"/>
      <c r="P90" s="158"/>
      <c r="Q90" s="158"/>
      <c r="R90" s="158"/>
      <c r="S90" s="158"/>
      <c r="T90" s="158"/>
      <c r="U90" s="158"/>
      <c r="V90" s="158"/>
      <c r="W90" s="158"/>
      <c r="X90" s="158"/>
    </row>
    <row r="91" spans="2:24" s="159" customFormat="1" x14ac:dyDescent="0.25">
      <c r="B91" s="157"/>
      <c r="C91" s="158"/>
      <c r="D91" s="158"/>
      <c r="E91" s="158"/>
      <c r="F91" s="158"/>
      <c r="G91" s="158"/>
      <c r="H91" s="158"/>
      <c r="I91" s="158"/>
      <c r="J91" s="158"/>
      <c r="K91" s="158"/>
      <c r="L91" s="158"/>
      <c r="M91" s="158"/>
      <c r="N91" s="158"/>
      <c r="O91" s="158"/>
      <c r="P91" s="158"/>
      <c r="Q91" s="158"/>
      <c r="R91" s="158"/>
      <c r="S91" s="158"/>
      <c r="T91" s="158"/>
      <c r="U91" s="158"/>
      <c r="V91" s="158"/>
      <c r="W91" s="158"/>
      <c r="X91" s="158"/>
    </row>
    <row r="92" spans="2:24" s="159" customFormat="1" x14ac:dyDescent="0.25">
      <c r="B92" s="157"/>
      <c r="C92" s="158"/>
      <c r="D92" s="158"/>
      <c r="E92" s="158"/>
      <c r="F92" s="158"/>
      <c r="G92" s="158"/>
      <c r="H92" s="158"/>
      <c r="I92" s="158"/>
      <c r="J92" s="158"/>
      <c r="K92" s="158"/>
      <c r="L92" s="158"/>
      <c r="M92" s="158"/>
      <c r="N92" s="158"/>
      <c r="O92" s="158"/>
      <c r="P92" s="158"/>
      <c r="Q92" s="158"/>
      <c r="R92" s="158"/>
      <c r="S92" s="158"/>
      <c r="T92" s="158"/>
      <c r="U92" s="158"/>
      <c r="V92" s="158"/>
      <c r="W92" s="158"/>
      <c r="X92" s="158"/>
    </row>
    <row r="93" spans="2:24" s="159" customFormat="1" x14ac:dyDescent="0.25">
      <c r="B93" s="157"/>
      <c r="C93" s="158"/>
      <c r="D93" s="158"/>
      <c r="E93" s="158"/>
      <c r="F93" s="158"/>
      <c r="G93" s="158"/>
      <c r="H93" s="158"/>
      <c r="I93" s="158"/>
      <c r="J93" s="158"/>
      <c r="K93" s="158"/>
      <c r="L93" s="158"/>
      <c r="M93" s="158"/>
      <c r="N93" s="158"/>
      <c r="O93" s="158"/>
      <c r="P93" s="158"/>
      <c r="Q93" s="158"/>
      <c r="R93" s="158"/>
      <c r="S93" s="158"/>
      <c r="T93" s="158"/>
      <c r="U93" s="158"/>
      <c r="V93" s="158"/>
      <c r="W93" s="158"/>
      <c r="X93" s="158"/>
    </row>
    <row r="94" spans="2:24" s="159" customFormat="1" ht="15.75" x14ac:dyDescent="0.25">
      <c r="B94" s="68"/>
      <c r="C94" s="69"/>
      <c r="D94" s="69"/>
      <c r="E94" s="69"/>
      <c r="F94" s="69"/>
      <c r="G94" s="69"/>
      <c r="H94" s="69"/>
      <c r="I94" s="69"/>
      <c r="J94" s="69"/>
      <c r="K94" s="69"/>
      <c r="L94" s="69"/>
      <c r="M94" s="69"/>
      <c r="N94" s="69"/>
      <c r="O94" s="69"/>
      <c r="P94" s="69"/>
      <c r="Q94" s="69"/>
      <c r="R94" s="69"/>
      <c r="S94" s="69"/>
      <c r="T94" s="69"/>
      <c r="U94" s="69"/>
      <c r="V94" s="69"/>
      <c r="W94" s="69"/>
      <c r="X94" s="69"/>
    </row>
    <row r="95" spans="2:24" s="159" customFormat="1" x14ac:dyDescent="0.25">
      <c r="B95" s="157"/>
      <c r="C95" s="158"/>
      <c r="D95" s="158"/>
      <c r="E95" s="158"/>
      <c r="F95" s="158"/>
      <c r="G95" s="158"/>
      <c r="H95" s="158"/>
      <c r="I95" s="158"/>
      <c r="J95" s="158"/>
      <c r="K95" s="158"/>
      <c r="L95" s="158"/>
      <c r="M95" s="158"/>
      <c r="N95" s="158"/>
      <c r="O95" s="158"/>
      <c r="P95" s="158"/>
      <c r="Q95" s="158"/>
      <c r="R95" s="158"/>
      <c r="S95" s="158"/>
      <c r="T95" s="158"/>
      <c r="U95" s="158"/>
      <c r="V95" s="158"/>
      <c r="W95" s="158"/>
      <c r="X95" s="158"/>
    </row>
    <row r="96" spans="2:24" s="159" customFormat="1" x14ac:dyDescent="0.25">
      <c r="B96" s="157"/>
      <c r="C96" s="158"/>
      <c r="D96" s="158"/>
      <c r="E96" s="158"/>
      <c r="F96" s="158"/>
      <c r="G96" s="158"/>
      <c r="H96" s="158"/>
      <c r="I96" s="158"/>
      <c r="J96" s="158"/>
      <c r="K96" s="158"/>
      <c r="L96" s="158"/>
      <c r="M96" s="158"/>
      <c r="N96" s="158"/>
      <c r="O96" s="158"/>
      <c r="P96" s="158"/>
      <c r="Q96" s="158"/>
      <c r="R96" s="158"/>
      <c r="S96" s="158"/>
      <c r="T96" s="158"/>
      <c r="U96" s="158"/>
      <c r="V96" s="158"/>
      <c r="W96" s="158"/>
      <c r="X96" s="158"/>
    </row>
    <row r="97" spans="2:24" s="159" customFormat="1" x14ac:dyDescent="0.25">
      <c r="B97" s="157"/>
      <c r="C97" s="158"/>
      <c r="D97" s="158"/>
      <c r="E97" s="158"/>
      <c r="F97" s="158"/>
      <c r="G97" s="158"/>
      <c r="H97" s="158"/>
      <c r="I97" s="158"/>
      <c r="J97" s="158"/>
      <c r="K97" s="158"/>
      <c r="L97" s="158"/>
      <c r="M97" s="158"/>
      <c r="N97" s="158"/>
      <c r="O97" s="158"/>
      <c r="P97" s="158"/>
      <c r="Q97" s="158"/>
      <c r="R97" s="158"/>
      <c r="S97" s="158"/>
      <c r="T97" s="158"/>
      <c r="U97" s="158"/>
      <c r="V97" s="158"/>
      <c r="W97" s="158"/>
      <c r="X97" s="158"/>
    </row>
    <row r="98" spans="2:24" s="159" customFormat="1" x14ac:dyDescent="0.25">
      <c r="B98" s="157"/>
      <c r="C98" s="158"/>
      <c r="D98" s="158"/>
      <c r="E98" s="158"/>
      <c r="F98" s="158"/>
      <c r="G98" s="158"/>
      <c r="H98" s="158"/>
      <c r="I98" s="158"/>
      <c r="J98" s="158"/>
      <c r="K98" s="158"/>
      <c r="L98" s="158"/>
      <c r="M98" s="158"/>
      <c r="N98" s="158"/>
      <c r="O98" s="158"/>
      <c r="P98" s="158"/>
      <c r="Q98" s="158"/>
      <c r="R98" s="158"/>
      <c r="S98" s="158"/>
      <c r="T98" s="158"/>
      <c r="U98" s="158"/>
      <c r="V98" s="158"/>
      <c r="W98" s="158"/>
      <c r="X98" s="158"/>
    </row>
    <row r="99" spans="2:24" s="159" customFormat="1" x14ac:dyDescent="0.25">
      <c r="B99" s="157"/>
      <c r="C99" s="158"/>
      <c r="D99" s="158"/>
      <c r="E99" s="158"/>
      <c r="F99" s="158"/>
      <c r="G99" s="158"/>
      <c r="H99" s="158"/>
      <c r="I99" s="158"/>
      <c r="J99" s="158"/>
      <c r="K99" s="158"/>
      <c r="L99" s="158"/>
      <c r="M99" s="158"/>
      <c r="N99" s="158"/>
      <c r="O99" s="158"/>
      <c r="P99" s="158"/>
      <c r="Q99" s="158"/>
      <c r="R99" s="158"/>
      <c r="S99" s="158"/>
      <c r="T99" s="158"/>
      <c r="U99" s="158"/>
      <c r="V99" s="158"/>
      <c r="W99" s="158"/>
      <c r="X99" s="158"/>
    </row>
    <row r="100" spans="2:24" s="159" customFormat="1" x14ac:dyDescent="0.25">
      <c r="B100" s="157"/>
      <c r="C100" s="158"/>
      <c r="D100" s="158"/>
      <c r="E100" s="158"/>
      <c r="F100" s="158"/>
      <c r="G100" s="158"/>
      <c r="H100" s="158"/>
      <c r="I100" s="158"/>
      <c r="J100" s="158"/>
      <c r="K100" s="158"/>
      <c r="L100" s="158"/>
      <c r="M100" s="158"/>
      <c r="N100" s="158"/>
      <c r="O100" s="158"/>
      <c r="P100" s="158"/>
      <c r="Q100" s="158"/>
      <c r="R100" s="158"/>
      <c r="S100" s="158"/>
      <c r="T100" s="158"/>
      <c r="U100" s="158"/>
      <c r="V100" s="158"/>
      <c r="W100" s="158"/>
      <c r="X100" s="158"/>
    </row>
    <row r="101" spans="2:24" s="159" customFormat="1" x14ac:dyDescent="0.25">
      <c r="B101" s="157"/>
      <c r="C101" s="158"/>
      <c r="D101" s="158"/>
      <c r="E101" s="158"/>
      <c r="F101" s="158"/>
      <c r="G101" s="158"/>
      <c r="H101" s="158"/>
      <c r="I101" s="158"/>
      <c r="J101" s="158"/>
      <c r="K101" s="158"/>
      <c r="L101" s="158"/>
      <c r="M101" s="158"/>
      <c r="N101" s="158"/>
      <c r="O101" s="158"/>
      <c r="P101" s="158"/>
      <c r="Q101" s="158"/>
      <c r="R101" s="158"/>
      <c r="S101" s="158"/>
      <c r="T101" s="158"/>
      <c r="U101" s="158"/>
      <c r="V101" s="158"/>
      <c r="W101" s="158"/>
      <c r="X101" s="158"/>
    </row>
    <row r="102" spans="2:24" s="159" customFormat="1" x14ac:dyDescent="0.25">
      <c r="B102" s="157"/>
      <c r="C102" s="158"/>
      <c r="D102" s="158"/>
      <c r="E102" s="158"/>
      <c r="F102" s="158"/>
      <c r="G102" s="158"/>
      <c r="H102" s="158"/>
      <c r="I102" s="158"/>
      <c r="J102" s="158"/>
      <c r="K102" s="158"/>
      <c r="L102" s="158"/>
      <c r="M102" s="158"/>
      <c r="N102" s="158"/>
      <c r="O102" s="158"/>
      <c r="P102" s="158"/>
      <c r="Q102" s="158"/>
      <c r="R102" s="158"/>
      <c r="S102" s="158"/>
      <c r="T102" s="158"/>
      <c r="U102" s="158"/>
      <c r="V102" s="158"/>
      <c r="W102" s="158"/>
      <c r="X102" s="158"/>
    </row>
    <row r="103" spans="2:24" s="159" customFormat="1" x14ac:dyDescent="0.25">
      <c r="B103" s="157"/>
      <c r="C103" s="158"/>
      <c r="D103" s="158"/>
      <c r="E103" s="158"/>
      <c r="F103" s="158"/>
      <c r="G103" s="158"/>
      <c r="H103" s="158"/>
      <c r="I103" s="158"/>
      <c r="J103" s="158"/>
      <c r="K103" s="158"/>
      <c r="L103" s="158"/>
      <c r="M103" s="158"/>
      <c r="N103" s="158"/>
      <c r="O103" s="158"/>
      <c r="P103" s="158"/>
      <c r="Q103" s="158"/>
      <c r="R103" s="158"/>
      <c r="S103" s="158"/>
      <c r="T103" s="158"/>
      <c r="U103" s="158"/>
      <c r="V103" s="158"/>
      <c r="W103" s="158"/>
      <c r="X103" s="158"/>
    </row>
    <row r="104" spans="2:24" s="159" customFormat="1" x14ac:dyDescent="0.25">
      <c r="B104" s="157"/>
      <c r="C104" s="158"/>
      <c r="D104" s="158"/>
      <c r="E104" s="158"/>
      <c r="F104" s="158"/>
      <c r="G104" s="158"/>
      <c r="H104" s="158"/>
      <c r="I104" s="158"/>
      <c r="J104" s="158"/>
      <c r="K104" s="158"/>
      <c r="L104" s="158"/>
      <c r="M104" s="158"/>
      <c r="N104" s="158"/>
      <c r="O104" s="158"/>
      <c r="P104" s="158"/>
      <c r="Q104" s="158"/>
      <c r="R104" s="158"/>
      <c r="S104" s="158"/>
      <c r="T104" s="158"/>
      <c r="U104" s="158"/>
      <c r="V104" s="158"/>
      <c r="W104" s="158"/>
      <c r="X104" s="158"/>
    </row>
    <row r="105" spans="2:24" s="159" customFormat="1" x14ac:dyDescent="0.25">
      <c r="B105" s="157"/>
      <c r="C105" s="158"/>
      <c r="D105" s="158"/>
      <c r="E105" s="158"/>
      <c r="F105" s="158"/>
      <c r="G105" s="158"/>
      <c r="H105" s="158"/>
      <c r="I105" s="158"/>
      <c r="J105" s="158"/>
      <c r="K105" s="158"/>
      <c r="L105" s="158"/>
      <c r="M105" s="158"/>
      <c r="N105" s="158"/>
      <c r="O105" s="158"/>
      <c r="P105" s="158"/>
      <c r="Q105" s="158"/>
      <c r="R105" s="158"/>
      <c r="S105" s="158"/>
      <c r="T105" s="158"/>
      <c r="U105" s="158"/>
      <c r="V105" s="158"/>
      <c r="W105" s="158"/>
      <c r="X105" s="158"/>
    </row>
    <row r="106" spans="2:24" s="159" customFormat="1" x14ac:dyDescent="0.25">
      <c r="B106" s="157"/>
      <c r="C106" s="158"/>
      <c r="D106" s="158"/>
      <c r="E106" s="158"/>
      <c r="F106" s="158"/>
      <c r="G106" s="158"/>
      <c r="H106" s="158"/>
      <c r="I106" s="158"/>
      <c r="J106" s="158"/>
      <c r="K106" s="158"/>
      <c r="L106" s="158"/>
      <c r="M106" s="158"/>
      <c r="N106" s="158"/>
      <c r="O106" s="158"/>
      <c r="P106" s="158"/>
      <c r="Q106" s="158"/>
      <c r="R106" s="158"/>
      <c r="S106" s="158"/>
      <c r="T106" s="158"/>
      <c r="U106" s="158"/>
      <c r="V106" s="158"/>
      <c r="W106" s="158"/>
      <c r="X106" s="158"/>
    </row>
    <row r="107" spans="2:24" s="159" customFormat="1" ht="15.75" x14ac:dyDescent="0.25">
      <c r="B107" s="68"/>
      <c r="C107" s="69"/>
      <c r="D107" s="69"/>
      <c r="E107" s="69"/>
      <c r="F107" s="69"/>
      <c r="G107" s="69"/>
      <c r="H107" s="69"/>
      <c r="I107" s="69"/>
      <c r="J107" s="69"/>
      <c r="K107" s="69"/>
      <c r="L107" s="69"/>
      <c r="M107" s="69"/>
      <c r="N107" s="69"/>
      <c r="O107" s="69"/>
      <c r="P107" s="69"/>
      <c r="Q107" s="69"/>
      <c r="R107" s="69"/>
      <c r="S107" s="69"/>
      <c r="T107" s="69"/>
      <c r="U107" s="69"/>
      <c r="V107" s="69"/>
      <c r="W107" s="69"/>
      <c r="X107" s="69"/>
    </row>
    <row r="108" spans="2:24" s="159" customFormat="1" x14ac:dyDescent="0.25">
      <c r="B108" s="157"/>
      <c r="C108" s="158"/>
      <c r="D108" s="158"/>
      <c r="E108" s="158"/>
      <c r="F108" s="158"/>
      <c r="G108" s="158"/>
      <c r="H108" s="158"/>
      <c r="I108" s="158"/>
      <c r="J108" s="158"/>
      <c r="K108" s="158"/>
      <c r="L108" s="158"/>
      <c r="M108" s="158"/>
      <c r="N108" s="158"/>
      <c r="O108" s="158"/>
      <c r="P108" s="158"/>
      <c r="Q108" s="158"/>
      <c r="R108" s="158"/>
      <c r="S108" s="158"/>
      <c r="T108" s="158"/>
      <c r="U108" s="158"/>
      <c r="V108" s="158"/>
      <c r="W108" s="158"/>
      <c r="X108" s="158"/>
    </row>
    <row r="109" spans="2:24" s="159" customFormat="1" x14ac:dyDescent="0.25">
      <c r="B109" s="157"/>
      <c r="C109" s="158"/>
      <c r="D109" s="158"/>
      <c r="E109" s="158"/>
      <c r="F109" s="158"/>
      <c r="G109" s="158"/>
      <c r="H109" s="158"/>
      <c r="I109" s="158"/>
      <c r="J109" s="158"/>
      <c r="K109" s="158"/>
      <c r="L109" s="158"/>
      <c r="M109" s="158"/>
      <c r="N109" s="158"/>
      <c r="O109" s="158"/>
      <c r="P109" s="158"/>
      <c r="Q109" s="158"/>
      <c r="R109" s="158"/>
      <c r="S109" s="158"/>
      <c r="T109" s="158"/>
      <c r="U109" s="158"/>
      <c r="V109" s="158"/>
      <c r="W109" s="158"/>
      <c r="X109" s="158"/>
    </row>
    <row r="110" spans="2:24" s="159" customFormat="1" x14ac:dyDescent="0.25">
      <c r="B110" s="157"/>
      <c r="C110" s="158"/>
      <c r="D110" s="158"/>
      <c r="E110" s="158"/>
      <c r="F110" s="158"/>
      <c r="G110" s="158"/>
      <c r="H110" s="158"/>
      <c r="I110" s="158"/>
      <c r="J110" s="158"/>
      <c r="K110" s="158"/>
      <c r="L110" s="158"/>
      <c r="M110" s="158"/>
      <c r="N110" s="158"/>
      <c r="O110" s="158"/>
      <c r="P110" s="158"/>
      <c r="Q110" s="158"/>
      <c r="R110" s="158"/>
      <c r="S110" s="158"/>
      <c r="T110" s="158"/>
      <c r="U110" s="158"/>
      <c r="V110" s="158"/>
      <c r="W110" s="158"/>
      <c r="X110" s="158"/>
    </row>
    <row r="111" spans="2:24" s="159" customFormat="1" x14ac:dyDescent="0.25">
      <c r="B111" s="157"/>
      <c r="C111" s="158"/>
      <c r="D111" s="158"/>
      <c r="E111" s="158"/>
      <c r="F111" s="158"/>
      <c r="G111" s="158"/>
      <c r="H111" s="158"/>
      <c r="I111" s="158"/>
      <c r="J111" s="158"/>
      <c r="K111" s="158"/>
      <c r="L111" s="158"/>
      <c r="M111" s="158"/>
      <c r="N111" s="158"/>
      <c r="O111" s="158"/>
      <c r="P111" s="158"/>
      <c r="Q111" s="158"/>
      <c r="R111" s="158"/>
      <c r="S111" s="158"/>
      <c r="T111" s="158"/>
      <c r="U111" s="158"/>
      <c r="V111" s="158"/>
      <c r="W111" s="158"/>
      <c r="X111" s="158"/>
    </row>
    <row r="112" spans="2:24" s="159" customFormat="1" x14ac:dyDescent="0.25">
      <c r="B112" s="157"/>
      <c r="C112" s="158"/>
      <c r="D112" s="158"/>
      <c r="E112" s="158"/>
      <c r="F112" s="158"/>
      <c r="G112" s="158"/>
      <c r="H112" s="158"/>
      <c r="I112" s="158"/>
      <c r="J112" s="158"/>
      <c r="K112" s="158"/>
      <c r="L112" s="158"/>
      <c r="M112" s="158"/>
      <c r="N112" s="158"/>
      <c r="O112" s="158"/>
      <c r="P112" s="158"/>
      <c r="Q112" s="158"/>
      <c r="R112" s="158"/>
      <c r="S112" s="158"/>
      <c r="T112" s="158"/>
      <c r="U112" s="158"/>
      <c r="V112" s="158"/>
      <c r="W112" s="158"/>
      <c r="X112" s="158"/>
    </row>
    <row r="113" spans="2:24" s="159" customFormat="1" x14ac:dyDescent="0.25">
      <c r="B113" s="157"/>
      <c r="C113" s="158"/>
      <c r="D113" s="158"/>
      <c r="E113" s="158"/>
      <c r="F113" s="158"/>
      <c r="G113" s="158"/>
      <c r="H113" s="158"/>
      <c r="I113" s="158"/>
      <c r="J113" s="158"/>
      <c r="K113" s="158"/>
      <c r="L113" s="158"/>
      <c r="M113" s="158"/>
      <c r="N113" s="158"/>
      <c r="O113" s="158"/>
      <c r="P113" s="158"/>
      <c r="Q113" s="158"/>
      <c r="R113" s="158"/>
      <c r="S113" s="158"/>
      <c r="T113" s="158"/>
      <c r="U113" s="158"/>
      <c r="V113" s="158"/>
      <c r="W113" s="158"/>
      <c r="X113" s="158"/>
    </row>
    <row r="114" spans="2:24" s="159" customFormat="1" x14ac:dyDescent="0.25">
      <c r="B114" s="157"/>
      <c r="C114" s="158"/>
      <c r="D114" s="158"/>
      <c r="E114" s="158"/>
      <c r="F114" s="158"/>
      <c r="G114" s="158"/>
      <c r="H114" s="158"/>
      <c r="I114" s="158"/>
      <c r="J114" s="158"/>
      <c r="K114" s="158"/>
      <c r="L114" s="158"/>
      <c r="M114" s="158"/>
      <c r="N114" s="158"/>
      <c r="O114" s="158"/>
      <c r="P114" s="158"/>
      <c r="Q114" s="158"/>
      <c r="R114" s="158"/>
      <c r="S114" s="158"/>
      <c r="T114" s="158"/>
      <c r="U114" s="158"/>
      <c r="V114" s="158"/>
      <c r="W114" s="158"/>
      <c r="X114" s="158"/>
    </row>
    <row r="115" spans="2:24" s="159" customFormat="1" x14ac:dyDescent="0.25">
      <c r="B115" s="157"/>
      <c r="C115" s="158"/>
      <c r="D115" s="158"/>
      <c r="E115" s="158"/>
      <c r="F115" s="158"/>
      <c r="G115" s="158"/>
      <c r="H115" s="158"/>
      <c r="I115" s="158"/>
      <c r="J115" s="158"/>
      <c r="K115" s="158"/>
      <c r="L115" s="158"/>
      <c r="M115" s="158"/>
      <c r="N115" s="158"/>
      <c r="O115" s="158"/>
      <c r="P115" s="158"/>
      <c r="Q115" s="158"/>
      <c r="R115" s="158"/>
      <c r="S115" s="158"/>
      <c r="T115" s="158"/>
      <c r="U115" s="158"/>
      <c r="V115" s="158"/>
      <c r="W115" s="158"/>
      <c r="X115" s="158"/>
    </row>
    <row r="116" spans="2:24" s="159" customFormat="1" x14ac:dyDescent="0.25">
      <c r="B116" s="157"/>
      <c r="C116" s="158"/>
      <c r="D116" s="158"/>
      <c r="E116" s="158"/>
      <c r="F116" s="158"/>
      <c r="G116" s="158"/>
      <c r="H116" s="158"/>
      <c r="I116" s="158"/>
      <c r="J116" s="158"/>
      <c r="K116" s="158"/>
      <c r="L116" s="158"/>
      <c r="M116" s="158"/>
      <c r="N116" s="158"/>
      <c r="O116" s="158"/>
      <c r="P116" s="158"/>
      <c r="Q116" s="158"/>
      <c r="R116" s="158"/>
      <c r="S116" s="158"/>
      <c r="T116" s="158"/>
      <c r="U116" s="158"/>
      <c r="V116" s="158"/>
      <c r="W116" s="158"/>
      <c r="X116" s="158"/>
    </row>
    <row r="117" spans="2:24" s="159" customFormat="1" x14ac:dyDescent="0.25">
      <c r="B117" s="157"/>
      <c r="C117" s="158"/>
      <c r="D117" s="158"/>
      <c r="E117" s="158"/>
      <c r="F117" s="158"/>
      <c r="G117" s="158"/>
      <c r="H117" s="158"/>
      <c r="I117" s="158"/>
      <c r="J117" s="158"/>
      <c r="K117" s="158"/>
      <c r="L117" s="158"/>
      <c r="M117" s="158"/>
      <c r="N117" s="158"/>
      <c r="O117" s="158"/>
      <c r="P117" s="158"/>
      <c r="Q117" s="158"/>
      <c r="R117" s="158"/>
      <c r="S117" s="158"/>
      <c r="T117" s="158"/>
      <c r="U117" s="158"/>
      <c r="V117" s="158"/>
      <c r="W117" s="158"/>
      <c r="X117" s="158"/>
    </row>
    <row r="118" spans="2:24" s="159" customFormat="1" x14ac:dyDescent="0.25">
      <c r="B118" s="157"/>
      <c r="C118" s="158"/>
      <c r="D118" s="158"/>
      <c r="E118" s="158"/>
      <c r="F118" s="158"/>
      <c r="G118" s="158"/>
      <c r="H118" s="158"/>
      <c r="I118" s="158"/>
      <c r="J118" s="158"/>
      <c r="K118" s="158"/>
      <c r="L118" s="158"/>
      <c r="M118" s="158"/>
      <c r="N118" s="158"/>
      <c r="O118" s="158"/>
      <c r="P118" s="158"/>
      <c r="Q118" s="158"/>
      <c r="R118" s="158"/>
      <c r="S118" s="158"/>
      <c r="T118" s="158"/>
      <c r="U118" s="158"/>
      <c r="V118" s="158"/>
      <c r="W118" s="158"/>
      <c r="X118" s="158"/>
    </row>
    <row r="119" spans="2:24" s="159" customFormat="1" x14ac:dyDescent="0.25">
      <c r="B119" s="157"/>
      <c r="C119" s="158"/>
      <c r="D119" s="158"/>
      <c r="E119" s="158"/>
      <c r="F119" s="158"/>
      <c r="G119" s="158"/>
      <c r="H119" s="158"/>
      <c r="I119" s="158"/>
      <c r="J119" s="158"/>
      <c r="K119" s="158"/>
      <c r="L119" s="158"/>
      <c r="M119" s="158"/>
      <c r="N119" s="158"/>
      <c r="O119" s="158"/>
      <c r="P119" s="158"/>
      <c r="Q119" s="158"/>
      <c r="R119" s="158"/>
      <c r="S119" s="158"/>
      <c r="T119" s="158"/>
      <c r="U119" s="158"/>
      <c r="V119" s="158"/>
      <c r="W119" s="158"/>
      <c r="X119" s="158"/>
    </row>
    <row r="120" spans="2:24" s="159" customFormat="1" ht="15.75" x14ac:dyDescent="0.25">
      <c r="B120" s="68"/>
      <c r="C120" s="69"/>
      <c r="D120" s="69"/>
      <c r="E120" s="69"/>
      <c r="F120" s="69"/>
      <c r="G120" s="69"/>
      <c r="H120" s="69"/>
      <c r="I120" s="69"/>
      <c r="J120" s="69"/>
      <c r="K120" s="69"/>
      <c r="L120" s="69"/>
      <c r="M120" s="69"/>
      <c r="N120" s="69"/>
      <c r="O120" s="69"/>
      <c r="P120" s="69"/>
      <c r="Q120" s="69"/>
      <c r="R120" s="69"/>
      <c r="S120" s="69"/>
      <c r="T120" s="69"/>
      <c r="U120" s="69"/>
      <c r="V120" s="69"/>
      <c r="W120" s="69"/>
      <c r="X120" s="69"/>
    </row>
    <row r="121" spans="2:24" s="159" customFormat="1" x14ac:dyDescent="0.25">
      <c r="B121" s="160"/>
      <c r="C121" s="160"/>
      <c r="D121" s="160"/>
      <c r="E121" s="160"/>
      <c r="F121" s="160"/>
      <c r="G121" s="160"/>
      <c r="H121" s="160"/>
      <c r="I121" s="160"/>
      <c r="J121" s="160"/>
      <c r="K121" s="160"/>
      <c r="L121" s="160"/>
      <c r="M121" s="160"/>
      <c r="N121" s="160"/>
      <c r="O121" s="160"/>
      <c r="P121" s="160"/>
      <c r="Q121" s="160"/>
      <c r="R121" s="160"/>
      <c r="S121" s="160"/>
      <c r="T121" s="160"/>
      <c r="U121" s="160"/>
      <c r="V121" s="160"/>
      <c r="W121" s="160"/>
      <c r="X121" s="160"/>
    </row>
    <row r="122" spans="2:24" s="159" customFormat="1" x14ac:dyDescent="0.25">
      <c r="B122" s="160"/>
      <c r="C122" s="160"/>
      <c r="D122" s="160"/>
      <c r="E122" s="160"/>
      <c r="F122" s="160"/>
      <c r="G122" s="160"/>
      <c r="H122" s="160"/>
      <c r="I122" s="160"/>
      <c r="J122" s="160"/>
      <c r="K122" s="160"/>
      <c r="L122" s="160"/>
      <c r="M122" s="160"/>
      <c r="N122" s="160"/>
      <c r="O122" s="160"/>
      <c r="P122" s="160"/>
      <c r="Q122" s="160"/>
      <c r="R122" s="160"/>
      <c r="S122" s="160"/>
      <c r="T122" s="160"/>
      <c r="U122" s="160"/>
      <c r="V122" s="160"/>
      <c r="W122" s="160"/>
      <c r="X122" s="160"/>
    </row>
    <row r="123" spans="2:24" s="159" customFormat="1" x14ac:dyDescent="0.25">
      <c r="B123" s="160"/>
      <c r="C123" s="160"/>
      <c r="D123" s="160"/>
      <c r="E123" s="160"/>
      <c r="F123" s="160"/>
      <c r="G123" s="160"/>
      <c r="H123" s="160"/>
      <c r="I123" s="160"/>
      <c r="J123" s="160"/>
      <c r="K123" s="160"/>
      <c r="L123" s="160"/>
      <c r="M123" s="160"/>
      <c r="N123" s="160"/>
      <c r="O123" s="160"/>
      <c r="P123" s="160"/>
      <c r="Q123" s="160"/>
      <c r="R123" s="160"/>
      <c r="S123" s="160"/>
      <c r="T123" s="160"/>
      <c r="U123" s="160"/>
      <c r="V123" s="160"/>
      <c r="W123" s="160"/>
      <c r="X123" s="160"/>
    </row>
    <row r="124" spans="2:24" s="159" customFormat="1" x14ac:dyDescent="0.25">
      <c r="B124" s="160"/>
      <c r="C124" s="160"/>
      <c r="D124" s="160"/>
      <c r="E124" s="160"/>
      <c r="F124" s="160"/>
      <c r="G124" s="160"/>
      <c r="H124" s="160"/>
      <c r="I124" s="160"/>
      <c r="J124" s="160"/>
      <c r="K124" s="160"/>
      <c r="L124" s="160"/>
      <c r="M124" s="160"/>
      <c r="N124" s="160"/>
      <c r="O124" s="160"/>
      <c r="P124" s="160"/>
      <c r="Q124" s="160"/>
      <c r="R124" s="160"/>
      <c r="S124" s="160"/>
      <c r="T124" s="160"/>
      <c r="U124" s="160"/>
      <c r="V124" s="160"/>
      <c r="W124" s="160"/>
      <c r="X124" s="160"/>
    </row>
    <row r="125" spans="2:24" s="159" customFormat="1" x14ac:dyDescent="0.25">
      <c r="B125" s="160"/>
      <c r="C125" s="160"/>
      <c r="D125" s="160"/>
      <c r="E125" s="160"/>
      <c r="F125" s="160"/>
      <c r="G125" s="160"/>
      <c r="H125" s="160"/>
      <c r="I125" s="160"/>
      <c r="J125" s="160"/>
      <c r="K125" s="160"/>
      <c r="L125" s="160"/>
      <c r="M125" s="160"/>
      <c r="N125" s="160"/>
      <c r="O125" s="160"/>
      <c r="P125" s="160"/>
      <c r="Q125" s="160"/>
      <c r="R125" s="160"/>
      <c r="S125" s="160"/>
      <c r="T125" s="160"/>
      <c r="U125" s="160"/>
      <c r="V125" s="160"/>
      <c r="W125" s="160"/>
      <c r="X125" s="160"/>
    </row>
    <row r="126" spans="2:24" s="159" customFormat="1" x14ac:dyDescent="0.25">
      <c r="B126" s="160"/>
      <c r="C126" s="160"/>
      <c r="D126" s="160"/>
      <c r="E126" s="160"/>
      <c r="F126" s="160"/>
      <c r="G126" s="160"/>
      <c r="H126" s="160"/>
      <c r="I126" s="160"/>
      <c r="J126" s="160"/>
      <c r="K126" s="160"/>
      <c r="L126" s="160"/>
      <c r="M126" s="160"/>
      <c r="N126" s="160"/>
      <c r="O126" s="160"/>
      <c r="P126" s="160"/>
      <c r="Q126" s="160"/>
      <c r="R126" s="160"/>
      <c r="S126" s="160"/>
      <c r="T126" s="160"/>
      <c r="U126" s="160"/>
      <c r="V126" s="160"/>
      <c r="W126" s="160"/>
      <c r="X126" s="160"/>
    </row>
    <row r="127" spans="2:24" s="159" customFormat="1" x14ac:dyDescent="0.25">
      <c r="B127" s="160"/>
      <c r="C127" s="160"/>
      <c r="D127" s="160"/>
      <c r="E127" s="160"/>
      <c r="F127" s="160"/>
      <c r="G127" s="160"/>
      <c r="H127" s="160"/>
      <c r="I127" s="160"/>
      <c r="J127" s="160"/>
      <c r="K127" s="160"/>
      <c r="L127" s="160"/>
      <c r="M127" s="160"/>
      <c r="N127" s="160"/>
      <c r="O127" s="160"/>
      <c r="P127" s="160"/>
      <c r="Q127" s="160"/>
      <c r="R127" s="160"/>
      <c r="S127" s="160"/>
      <c r="T127" s="160"/>
      <c r="U127" s="160"/>
      <c r="V127" s="160"/>
      <c r="W127" s="160"/>
      <c r="X127" s="160"/>
    </row>
    <row r="128" spans="2:24" s="159" customFormat="1" x14ac:dyDescent="0.25">
      <c r="B128" s="160"/>
      <c r="C128" s="160"/>
      <c r="D128" s="160"/>
      <c r="E128" s="160"/>
      <c r="F128" s="160"/>
      <c r="G128" s="160"/>
      <c r="H128" s="160"/>
      <c r="I128" s="160"/>
      <c r="J128" s="160"/>
      <c r="K128" s="160"/>
      <c r="L128" s="160"/>
      <c r="M128" s="160"/>
      <c r="N128" s="160"/>
      <c r="O128" s="160"/>
      <c r="P128" s="160"/>
      <c r="Q128" s="160"/>
      <c r="R128" s="160"/>
      <c r="S128" s="160"/>
      <c r="T128" s="160"/>
      <c r="U128" s="160"/>
      <c r="V128" s="160"/>
      <c r="W128" s="160"/>
      <c r="X128" s="160"/>
    </row>
    <row r="129" spans="2:24" s="159" customFormat="1" x14ac:dyDescent="0.25">
      <c r="B129" s="160"/>
      <c r="C129" s="160"/>
      <c r="D129" s="160"/>
      <c r="E129" s="160"/>
      <c r="F129" s="160"/>
      <c r="G129" s="160"/>
      <c r="H129" s="160"/>
      <c r="I129" s="160"/>
      <c r="J129" s="160"/>
      <c r="K129" s="160"/>
      <c r="L129" s="160"/>
      <c r="M129" s="160"/>
      <c r="N129" s="160"/>
      <c r="O129" s="160"/>
      <c r="P129" s="160"/>
      <c r="Q129" s="160"/>
      <c r="R129" s="160"/>
      <c r="S129" s="160"/>
      <c r="T129" s="160"/>
      <c r="U129" s="160"/>
      <c r="V129" s="160"/>
      <c r="W129" s="160"/>
      <c r="X129" s="160"/>
    </row>
    <row r="130" spans="2:24" s="159" customFormat="1" x14ac:dyDescent="0.25">
      <c r="B130" s="160"/>
      <c r="C130" s="160"/>
      <c r="D130" s="160"/>
      <c r="E130" s="160"/>
      <c r="F130" s="160"/>
      <c r="G130" s="160"/>
      <c r="H130" s="160"/>
      <c r="I130" s="160"/>
      <c r="J130" s="160"/>
      <c r="K130" s="160"/>
      <c r="L130" s="160"/>
      <c r="M130" s="160"/>
      <c r="N130" s="160"/>
      <c r="O130" s="160"/>
      <c r="P130" s="160"/>
      <c r="Q130" s="160"/>
      <c r="R130" s="160"/>
      <c r="S130" s="160"/>
      <c r="T130" s="160"/>
      <c r="U130" s="160"/>
      <c r="V130" s="160"/>
      <c r="W130" s="160"/>
      <c r="X130" s="160"/>
    </row>
    <row r="131" spans="2:24" s="159" customFormat="1" x14ac:dyDescent="0.25">
      <c r="B131" s="160"/>
      <c r="C131" s="160"/>
      <c r="D131" s="160"/>
      <c r="E131" s="160"/>
      <c r="F131" s="160"/>
      <c r="G131" s="160"/>
      <c r="H131" s="160"/>
      <c r="I131" s="160"/>
      <c r="J131" s="160"/>
      <c r="K131" s="160"/>
      <c r="L131" s="160"/>
      <c r="M131" s="160"/>
      <c r="N131" s="160"/>
      <c r="O131" s="160"/>
      <c r="P131" s="160"/>
      <c r="Q131" s="160"/>
      <c r="R131" s="160"/>
      <c r="S131" s="160"/>
      <c r="T131" s="160"/>
      <c r="U131" s="160"/>
      <c r="V131" s="160"/>
      <c r="W131" s="160"/>
      <c r="X131" s="160"/>
    </row>
    <row r="132" spans="2:24" s="159" customFormat="1" x14ac:dyDescent="0.25">
      <c r="B132" s="160"/>
      <c r="C132" s="160"/>
      <c r="D132" s="160"/>
      <c r="E132" s="160"/>
      <c r="F132" s="160"/>
      <c r="G132" s="160"/>
      <c r="H132" s="160"/>
      <c r="I132" s="160"/>
      <c r="J132" s="160"/>
      <c r="K132" s="160"/>
      <c r="L132" s="160"/>
      <c r="M132" s="160"/>
      <c r="N132" s="160"/>
      <c r="O132" s="160"/>
      <c r="P132" s="160"/>
      <c r="Q132" s="160"/>
      <c r="R132" s="160"/>
      <c r="S132" s="160"/>
      <c r="T132" s="160"/>
      <c r="U132" s="160"/>
      <c r="V132" s="160"/>
      <c r="W132" s="160"/>
      <c r="X132" s="160"/>
    </row>
    <row r="133" spans="2:24" s="159" customFormat="1" x14ac:dyDescent="0.25">
      <c r="B133" s="160"/>
      <c r="C133" s="160"/>
      <c r="D133" s="160"/>
      <c r="E133" s="160"/>
      <c r="F133" s="160"/>
      <c r="G133" s="160"/>
      <c r="H133" s="160"/>
      <c r="I133" s="160"/>
      <c r="J133" s="160"/>
      <c r="K133" s="160"/>
      <c r="L133" s="160"/>
      <c r="M133" s="160"/>
      <c r="N133" s="160"/>
      <c r="O133" s="160"/>
      <c r="P133" s="160"/>
      <c r="Q133" s="160"/>
      <c r="R133" s="160"/>
      <c r="S133" s="160"/>
      <c r="T133" s="160"/>
      <c r="U133" s="160"/>
      <c r="V133" s="160"/>
      <c r="W133" s="160"/>
      <c r="X133" s="160"/>
    </row>
    <row r="134" spans="2:24" s="159" customFormat="1" x14ac:dyDescent="0.25">
      <c r="B134" s="160"/>
      <c r="C134" s="160"/>
      <c r="D134" s="160"/>
      <c r="E134" s="160"/>
      <c r="F134" s="160"/>
      <c r="G134" s="160"/>
      <c r="H134" s="160"/>
      <c r="I134" s="160"/>
      <c r="J134" s="160"/>
      <c r="K134" s="160"/>
      <c r="L134" s="160"/>
      <c r="M134" s="160"/>
      <c r="N134" s="160"/>
      <c r="O134" s="160"/>
      <c r="P134" s="160"/>
      <c r="Q134" s="160"/>
      <c r="R134" s="160"/>
      <c r="S134" s="160"/>
      <c r="T134" s="160"/>
      <c r="U134" s="160"/>
      <c r="V134" s="160"/>
      <c r="W134" s="160"/>
      <c r="X134" s="160"/>
    </row>
    <row r="135" spans="2:24" s="159" customFormat="1" x14ac:dyDescent="0.25">
      <c r="B135" s="160"/>
      <c r="C135" s="160"/>
      <c r="D135" s="160"/>
      <c r="E135" s="160"/>
      <c r="F135" s="160"/>
      <c r="G135" s="160"/>
      <c r="H135" s="160"/>
      <c r="I135" s="160"/>
      <c r="J135" s="160"/>
      <c r="K135" s="160"/>
      <c r="L135" s="160"/>
      <c r="M135" s="160"/>
      <c r="N135" s="160"/>
      <c r="O135" s="160"/>
      <c r="P135" s="160"/>
      <c r="Q135" s="160"/>
      <c r="R135" s="160"/>
      <c r="S135" s="160"/>
      <c r="T135" s="160"/>
      <c r="U135" s="160"/>
      <c r="V135" s="160"/>
      <c r="W135" s="160"/>
      <c r="X135" s="160"/>
    </row>
    <row r="136" spans="2:24" s="159" customFormat="1" x14ac:dyDescent="0.25">
      <c r="B136" s="160"/>
      <c r="C136" s="160"/>
      <c r="D136" s="160"/>
      <c r="E136" s="160"/>
      <c r="F136" s="160"/>
      <c r="G136" s="160"/>
      <c r="H136" s="160"/>
      <c r="I136" s="160"/>
      <c r="J136" s="160"/>
      <c r="K136" s="160"/>
      <c r="L136" s="160"/>
      <c r="M136" s="160"/>
      <c r="N136" s="160"/>
      <c r="O136" s="160"/>
      <c r="P136" s="160"/>
      <c r="Q136" s="160"/>
      <c r="R136" s="160"/>
      <c r="S136" s="160"/>
      <c r="T136" s="160"/>
      <c r="U136" s="160"/>
      <c r="V136" s="160"/>
      <c r="W136" s="160"/>
      <c r="X136" s="160"/>
    </row>
    <row r="137" spans="2:24" s="159" customFormat="1" x14ac:dyDescent="0.25">
      <c r="B137" s="160"/>
      <c r="C137" s="160"/>
      <c r="D137" s="160"/>
      <c r="E137" s="160"/>
      <c r="F137" s="160"/>
      <c r="G137" s="160"/>
      <c r="H137" s="160"/>
      <c r="I137" s="160"/>
      <c r="J137" s="160"/>
      <c r="K137" s="160"/>
      <c r="L137" s="160"/>
      <c r="M137" s="160"/>
      <c r="N137" s="160"/>
      <c r="O137" s="160"/>
      <c r="P137" s="160"/>
      <c r="Q137" s="160"/>
      <c r="R137" s="160"/>
      <c r="S137" s="160"/>
      <c r="T137" s="160"/>
      <c r="U137" s="160"/>
      <c r="V137" s="160"/>
      <c r="W137" s="160"/>
      <c r="X137" s="160"/>
    </row>
    <row r="138" spans="2:24" s="159" customFormat="1" x14ac:dyDescent="0.25">
      <c r="B138" s="160"/>
      <c r="C138" s="160"/>
      <c r="D138" s="160"/>
      <c r="E138" s="160"/>
      <c r="F138" s="160"/>
      <c r="G138" s="160"/>
      <c r="H138" s="160"/>
      <c r="I138" s="160"/>
      <c r="J138" s="160"/>
      <c r="K138" s="160"/>
      <c r="L138" s="160"/>
      <c r="M138" s="160"/>
      <c r="N138" s="160"/>
      <c r="O138" s="160"/>
      <c r="P138" s="160"/>
      <c r="Q138" s="160"/>
      <c r="R138" s="160"/>
      <c r="S138" s="160"/>
      <c r="T138" s="160"/>
      <c r="U138" s="160"/>
      <c r="V138" s="160"/>
      <c r="W138" s="160"/>
      <c r="X138" s="160"/>
    </row>
    <row r="139" spans="2:24" s="159" customFormat="1" x14ac:dyDescent="0.25">
      <c r="B139" s="160"/>
      <c r="C139" s="160"/>
      <c r="D139" s="160"/>
      <c r="E139" s="160"/>
      <c r="F139" s="160"/>
      <c r="G139" s="160"/>
      <c r="H139" s="160"/>
      <c r="I139" s="160"/>
      <c r="J139" s="160"/>
      <c r="K139" s="160"/>
      <c r="L139" s="160"/>
      <c r="M139" s="160"/>
      <c r="N139" s="160"/>
      <c r="O139" s="160"/>
      <c r="P139" s="160"/>
      <c r="Q139" s="160"/>
      <c r="R139" s="160"/>
      <c r="S139" s="160"/>
      <c r="T139" s="160"/>
      <c r="U139" s="160"/>
      <c r="V139" s="160"/>
      <c r="W139" s="160"/>
      <c r="X139" s="160"/>
    </row>
    <row r="140" spans="2:24" s="159" customFormat="1" x14ac:dyDescent="0.25">
      <c r="B140" s="160"/>
      <c r="C140" s="160"/>
      <c r="D140" s="160"/>
      <c r="E140" s="160"/>
      <c r="F140" s="160"/>
      <c r="G140" s="160"/>
      <c r="H140" s="160"/>
      <c r="I140" s="160"/>
      <c r="J140" s="160"/>
      <c r="K140" s="160"/>
      <c r="L140" s="160"/>
      <c r="M140" s="160"/>
      <c r="N140" s="160"/>
      <c r="O140" s="160"/>
      <c r="P140" s="160"/>
      <c r="Q140" s="160"/>
      <c r="R140" s="160"/>
      <c r="S140" s="160"/>
      <c r="T140" s="160"/>
      <c r="U140" s="160"/>
      <c r="V140" s="160"/>
      <c r="W140" s="160"/>
      <c r="X140" s="160"/>
    </row>
    <row r="141" spans="2:24" s="159" customFormat="1" x14ac:dyDescent="0.25">
      <c r="B141" s="160"/>
      <c r="C141" s="160"/>
      <c r="D141" s="160"/>
      <c r="E141" s="160"/>
      <c r="F141" s="160"/>
      <c r="G141" s="160"/>
      <c r="H141" s="160"/>
      <c r="I141" s="160"/>
      <c r="J141" s="160"/>
      <c r="K141" s="160"/>
      <c r="L141" s="160"/>
      <c r="M141" s="160"/>
      <c r="N141" s="160"/>
      <c r="O141" s="160"/>
      <c r="P141" s="160"/>
      <c r="Q141" s="160"/>
      <c r="R141" s="160"/>
      <c r="S141" s="160"/>
      <c r="T141" s="160"/>
      <c r="U141" s="160"/>
      <c r="V141" s="160"/>
      <c r="W141" s="160"/>
      <c r="X141" s="160"/>
    </row>
    <row r="142" spans="2:24" s="159" customFormat="1" x14ac:dyDescent="0.25">
      <c r="B142" s="160"/>
      <c r="C142" s="160"/>
      <c r="D142" s="160"/>
      <c r="E142" s="160"/>
      <c r="F142" s="160"/>
      <c r="G142" s="160"/>
      <c r="H142" s="160"/>
      <c r="I142" s="160"/>
      <c r="J142" s="160"/>
      <c r="K142" s="160"/>
      <c r="L142" s="160"/>
      <c r="M142" s="160"/>
      <c r="N142" s="160"/>
      <c r="O142" s="160"/>
      <c r="P142" s="160"/>
      <c r="Q142" s="160"/>
      <c r="R142" s="160"/>
      <c r="S142" s="160"/>
      <c r="T142" s="160"/>
      <c r="U142" s="160"/>
      <c r="V142" s="160"/>
      <c r="W142" s="160"/>
      <c r="X142" s="160"/>
    </row>
    <row r="143" spans="2:24" s="159" customFormat="1" x14ac:dyDescent="0.25">
      <c r="B143" s="160"/>
      <c r="C143" s="160"/>
      <c r="D143" s="160"/>
      <c r="E143" s="160"/>
      <c r="F143" s="160"/>
      <c r="G143" s="160"/>
      <c r="H143" s="160"/>
      <c r="I143" s="160"/>
      <c r="J143" s="160"/>
      <c r="K143" s="160"/>
      <c r="L143" s="160"/>
      <c r="M143" s="160"/>
      <c r="N143" s="160"/>
      <c r="O143" s="160"/>
      <c r="P143" s="160"/>
      <c r="Q143" s="160"/>
      <c r="R143" s="160"/>
      <c r="S143" s="160"/>
      <c r="T143" s="160"/>
      <c r="U143" s="160"/>
      <c r="V143" s="160"/>
      <c r="W143" s="160"/>
      <c r="X143" s="160"/>
    </row>
    <row r="144" spans="2:24" s="159" customFormat="1" x14ac:dyDescent="0.25">
      <c r="B144" s="160"/>
      <c r="C144" s="160"/>
      <c r="D144" s="160"/>
      <c r="E144" s="160"/>
      <c r="F144" s="160"/>
      <c r="G144" s="160"/>
      <c r="H144" s="160"/>
      <c r="I144" s="160"/>
      <c r="J144" s="160"/>
      <c r="K144" s="160"/>
      <c r="L144" s="160"/>
      <c r="M144" s="160"/>
      <c r="N144" s="160"/>
      <c r="O144" s="160"/>
      <c r="P144" s="160"/>
      <c r="Q144" s="160"/>
      <c r="R144" s="160"/>
      <c r="S144" s="160"/>
      <c r="T144" s="160"/>
      <c r="U144" s="160"/>
      <c r="V144" s="160"/>
      <c r="W144" s="160"/>
      <c r="X144" s="160"/>
    </row>
    <row r="145" spans="2:24" s="159" customFormat="1" x14ac:dyDescent="0.25">
      <c r="B145" s="160"/>
      <c r="C145" s="160"/>
      <c r="D145" s="160"/>
      <c r="E145" s="160"/>
      <c r="F145" s="160"/>
      <c r="G145" s="160"/>
      <c r="H145" s="160"/>
      <c r="I145" s="160"/>
      <c r="J145" s="160"/>
      <c r="K145" s="160"/>
      <c r="L145" s="160"/>
      <c r="M145" s="160"/>
      <c r="N145" s="160"/>
      <c r="O145" s="160"/>
      <c r="P145" s="160"/>
      <c r="Q145" s="160"/>
      <c r="R145" s="160"/>
      <c r="S145" s="160"/>
      <c r="T145" s="160"/>
      <c r="U145" s="160"/>
      <c r="V145" s="160"/>
      <c r="W145" s="160"/>
      <c r="X145" s="160"/>
    </row>
    <row r="146" spans="2:24" s="159" customFormat="1" x14ac:dyDescent="0.25">
      <c r="B146" s="160"/>
      <c r="C146" s="160"/>
      <c r="D146" s="160"/>
      <c r="E146" s="160"/>
      <c r="F146" s="160"/>
      <c r="G146" s="160"/>
      <c r="H146" s="160"/>
      <c r="I146" s="160"/>
      <c r="J146" s="160"/>
      <c r="K146" s="160"/>
      <c r="L146" s="160"/>
      <c r="M146" s="160"/>
      <c r="N146" s="160"/>
      <c r="O146" s="160"/>
      <c r="P146" s="160"/>
      <c r="Q146" s="160"/>
      <c r="R146" s="160"/>
      <c r="S146" s="160"/>
      <c r="T146" s="160"/>
      <c r="U146" s="160"/>
      <c r="V146" s="160"/>
      <c r="W146" s="160"/>
      <c r="X146" s="160"/>
    </row>
    <row r="147" spans="2:24" s="159" customFormat="1" x14ac:dyDescent="0.25">
      <c r="B147" s="160"/>
      <c r="C147" s="160"/>
      <c r="D147" s="160"/>
      <c r="E147" s="160"/>
      <c r="F147" s="160"/>
      <c r="G147" s="160"/>
      <c r="H147" s="160"/>
      <c r="I147" s="160"/>
      <c r="J147" s="160"/>
      <c r="K147" s="160"/>
      <c r="L147" s="160"/>
      <c r="M147" s="160"/>
      <c r="N147" s="160"/>
      <c r="O147" s="160"/>
      <c r="P147" s="160"/>
      <c r="Q147" s="160"/>
      <c r="R147" s="160"/>
      <c r="S147" s="160"/>
      <c r="T147" s="160"/>
      <c r="U147" s="160"/>
      <c r="V147" s="160"/>
      <c r="W147" s="160"/>
      <c r="X147" s="160"/>
    </row>
    <row r="148" spans="2:24" s="159" customFormat="1" x14ac:dyDescent="0.25">
      <c r="B148" s="160"/>
      <c r="C148" s="160"/>
      <c r="D148" s="160"/>
      <c r="E148" s="160"/>
      <c r="F148" s="160"/>
      <c r="G148" s="160"/>
      <c r="H148" s="160"/>
      <c r="I148" s="160"/>
      <c r="J148" s="160"/>
      <c r="K148" s="160"/>
      <c r="L148" s="160"/>
      <c r="M148" s="160"/>
      <c r="N148" s="160"/>
      <c r="O148" s="160"/>
      <c r="P148" s="160"/>
      <c r="Q148" s="160"/>
      <c r="R148" s="160"/>
      <c r="S148" s="160"/>
      <c r="T148" s="160"/>
      <c r="U148" s="160"/>
      <c r="V148" s="160"/>
      <c r="W148" s="160"/>
      <c r="X148" s="160"/>
    </row>
    <row r="149" spans="2:24" s="159" customFormat="1" x14ac:dyDescent="0.25">
      <c r="B149" s="160"/>
      <c r="C149" s="160"/>
      <c r="D149" s="160"/>
      <c r="E149" s="160"/>
      <c r="F149" s="160"/>
      <c r="G149" s="160"/>
      <c r="H149" s="160"/>
      <c r="I149" s="160"/>
      <c r="J149" s="160"/>
      <c r="K149" s="160"/>
      <c r="L149" s="160"/>
      <c r="M149" s="160"/>
      <c r="N149" s="160"/>
      <c r="O149" s="160"/>
      <c r="P149" s="160"/>
      <c r="Q149" s="160"/>
      <c r="R149" s="160"/>
      <c r="S149" s="160"/>
      <c r="T149" s="160"/>
      <c r="U149" s="160"/>
      <c r="V149" s="160"/>
      <c r="W149" s="160"/>
      <c r="X149" s="160"/>
    </row>
    <row r="150" spans="2:24" s="159" customFormat="1" x14ac:dyDescent="0.25">
      <c r="B150" s="160"/>
      <c r="C150" s="160"/>
      <c r="D150" s="160"/>
      <c r="E150" s="160"/>
      <c r="F150" s="160"/>
      <c r="G150" s="160"/>
      <c r="H150" s="160"/>
      <c r="I150" s="160"/>
      <c r="J150" s="160"/>
      <c r="K150" s="160"/>
      <c r="L150" s="160"/>
      <c r="M150" s="160"/>
      <c r="N150" s="160"/>
      <c r="O150" s="160"/>
      <c r="P150" s="160"/>
      <c r="Q150" s="160"/>
      <c r="R150" s="160"/>
      <c r="S150" s="160"/>
      <c r="T150" s="160"/>
      <c r="U150" s="160"/>
      <c r="V150" s="160"/>
      <c r="W150" s="160"/>
      <c r="X150" s="160"/>
    </row>
    <row r="151" spans="2:24" s="159" customFormat="1" x14ac:dyDescent="0.25">
      <c r="B151" s="160"/>
      <c r="C151" s="160"/>
      <c r="D151" s="160"/>
      <c r="E151" s="160"/>
      <c r="F151" s="160"/>
      <c r="G151" s="160"/>
      <c r="H151" s="160"/>
      <c r="I151" s="160"/>
      <c r="J151" s="160"/>
      <c r="K151" s="160"/>
      <c r="L151" s="160"/>
      <c r="M151" s="160"/>
      <c r="N151" s="160"/>
      <c r="O151" s="160"/>
      <c r="P151" s="160"/>
      <c r="Q151" s="160"/>
      <c r="R151" s="160"/>
      <c r="S151" s="160"/>
      <c r="T151" s="160"/>
      <c r="U151" s="160"/>
      <c r="V151" s="160"/>
      <c r="W151" s="160"/>
      <c r="X151" s="160"/>
    </row>
    <row r="152" spans="2:24" s="159" customFormat="1" x14ac:dyDescent="0.25">
      <c r="B152" s="160"/>
      <c r="C152" s="160"/>
      <c r="D152" s="160"/>
      <c r="E152" s="160"/>
      <c r="F152" s="160"/>
      <c r="G152" s="160"/>
      <c r="H152" s="160"/>
      <c r="I152" s="160"/>
      <c r="J152" s="160"/>
      <c r="K152" s="160"/>
      <c r="L152" s="160"/>
      <c r="M152" s="160"/>
      <c r="N152" s="160"/>
      <c r="O152" s="160"/>
      <c r="P152" s="160"/>
      <c r="Q152" s="160"/>
      <c r="R152" s="160"/>
      <c r="S152" s="160"/>
      <c r="T152" s="160"/>
      <c r="U152" s="160"/>
      <c r="V152" s="160"/>
      <c r="W152" s="160"/>
      <c r="X152" s="160"/>
    </row>
    <row r="153" spans="2:24" s="159" customFormat="1" x14ac:dyDescent="0.25">
      <c r="B153" s="160"/>
      <c r="C153" s="160"/>
      <c r="D153" s="160"/>
      <c r="E153" s="160"/>
      <c r="F153" s="160"/>
      <c r="G153" s="160"/>
      <c r="H153" s="160"/>
      <c r="I153" s="160"/>
      <c r="J153" s="160"/>
      <c r="K153" s="160"/>
      <c r="L153" s="160"/>
      <c r="M153" s="160"/>
      <c r="N153" s="160"/>
      <c r="O153" s="160"/>
      <c r="P153" s="160"/>
      <c r="Q153" s="160"/>
      <c r="R153" s="160"/>
      <c r="S153" s="160"/>
      <c r="T153" s="160"/>
      <c r="U153" s="160"/>
      <c r="V153" s="160"/>
      <c r="W153" s="160"/>
      <c r="X153" s="160"/>
    </row>
    <row r="154" spans="2:24" s="159" customFormat="1" x14ac:dyDescent="0.25">
      <c r="B154" s="160"/>
      <c r="C154" s="160"/>
      <c r="D154" s="160"/>
      <c r="E154" s="160"/>
      <c r="F154" s="160"/>
      <c r="G154" s="160"/>
      <c r="H154" s="160"/>
      <c r="I154" s="160"/>
      <c r="J154" s="160"/>
      <c r="K154" s="160"/>
      <c r="L154" s="160"/>
      <c r="M154" s="160"/>
      <c r="N154" s="160"/>
      <c r="O154" s="160"/>
      <c r="P154" s="160"/>
      <c r="Q154" s="160"/>
      <c r="R154" s="160"/>
      <c r="S154" s="160"/>
      <c r="T154" s="160"/>
      <c r="U154" s="160"/>
      <c r="V154" s="160"/>
      <c r="W154" s="160"/>
      <c r="X154" s="160"/>
    </row>
    <row r="155" spans="2:24" s="159" customFormat="1" x14ac:dyDescent="0.25">
      <c r="B155" s="160"/>
      <c r="C155" s="160"/>
      <c r="D155" s="160"/>
      <c r="E155" s="160"/>
      <c r="F155" s="160"/>
      <c r="G155" s="160"/>
      <c r="H155" s="160"/>
      <c r="I155" s="160"/>
      <c r="J155" s="160"/>
      <c r="K155" s="160"/>
      <c r="L155" s="160"/>
      <c r="M155" s="160"/>
      <c r="N155" s="160"/>
      <c r="O155" s="160"/>
      <c r="P155" s="160"/>
      <c r="Q155" s="160"/>
      <c r="R155" s="160"/>
      <c r="S155" s="160"/>
      <c r="T155" s="160"/>
      <c r="U155" s="160"/>
      <c r="V155" s="160"/>
      <c r="W155" s="160"/>
      <c r="X155" s="160"/>
    </row>
    <row r="156" spans="2:24" s="159" customFormat="1" x14ac:dyDescent="0.25">
      <c r="B156" s="160"/>
      <c r="C156" s="160"/>
      <c r="D156" s="160"/>
      <c r="E156" s="160"/>
      <c r="F156" s="160"/>
      <c r="G156" s="160"/>
      <c r="H156" s="160"/>
      <c r="I156" s="160"/>
      <c r="J156" s="160"/>
      <c r="K156" s="160"/>
      <c r="L156" s="160"/>
      <c r="M156" s="160"/>
      <c r="N156" s="160"/>
      <c r="O156" s="160"/>
      <c r="P156" s="160"/>
      <c r="Q156" s="160"/>
      <c r="R156" s="160"/>
      <c r="S156" s="160"/>
      <c r="T156" s="160"/>
      <c r="U156" s="160"/>
      <c r="V156" s="160"/>
      <c r="W156" s="160"/>
      <c r="X156" s="160"/>
    </row>
    <row r="157" spans="2:24" s="159" customFormat="1" x14ac:dyDescent="0.25">
      <c r="B157" s="160"/>
      <c r="C157" s="160"/>
      <c r="D157" s="160"/>
      <c r="E157" s="160"/>
      <c r="F157" s="160"/>
      <c r="G157" s="160"/>
      <c r="H157" s="160"/>
      <c r="I157" s="160"/>
      <c r="J157" s="160"/>
      <c r="K157" s="160"/>
      <c r="L157" s="160"/>
      <c r="M157" s="160"/>
      <c r="N157" s="160"/>
      <c r="O157" s="160"/>
      <c r="P157" s="160"/>
      <c r="Q157" s="160"/>
      <c r="R157" s="160"/>
      <c r="S157" s="160"/>
      <c r="T157" s="160"/>
      <c r="U157" s="160"/>
      <c r="V157" s="160"/>
      <c r="W157" s="160"/>
      <c r="X157" s="160"/>
    </row>
    <row r="158" spans="2:24" s="159" customFormat="1" x14ac:dyDescent="0.25">
      <c r="B158" s="160"/>
      <c r="C158" s="160"/>
      <c r="D158" s="160"/>
      <c r="E158" s="160"/>
      <c r="F158" s="160"/>
      <c r="G158" s="160"/>
      <c r="H158" s="160"/>
      <c r="I158" s="160"/>
      <c r="J158" s="160"/>
      <c r="K158" s="160"/>
      <c r="L158" s="160"/>
      <c r="M158" s="160"/>
      <c r="N158" s="160"/>
      <c r="O158" s="160"/>
      <c r="P158" s="160"/>
      <c r="Q158" s="160"/>
      <c r="R158" s="160"/>
      <c r="S158" s="160"/>
      <c r="T158" s="160"/>
      <c r="U158" s="160"/>
      <c r="V158" s="160"/>
      <c r="W158" s="160"/>
      <c r="X158" s="160"/>
    </row>
    <row r="159" spans="2:24" s="159" customFormat="1" x14ac:dyDescent="0.25">
      <c r="B159" s="160"/>
      <c r="C159" s="160"/>
      <c r="D159" s="160"/>
      <c r="E159" s="160"/>
      <c r="F159" s="160"/>
      <c r="G159" s="160"/>
      <c r="H159" s="160"/>
      <c r="I159" s="160"/>
      <c r="J159" s="160"/>
      <c r="K159" s="160"/>
      <c r="L159" s="160"/>
      <c r="M159" s="160"/>
      <c r="N159" s="160"/>
      <c r="O159" s="160"/>
      <c r="P159" s="160"/>
      <c r="Q159" s="160"/>
      <c r="R159" s="160"/>
      <c r="S159" s="160"/>
      <c r="T159" s="160"/>
      <c r="U159" s="160"/>
      <c r="V159" s="160"/>
      <c r="W159" s="160"/>
      <c r="X159" s="160"/>
    </row>
    <row r="160" spans="2:24" s="159" customFormat="1" x14ac:dyDescent="0.25">
      <c r="B160" s="160"/>
      <c r="C160" s="160"/>
      <c r="D160" s="160"/>
      <c r="E160" s="160"/>
      <c r="F160" s="160"/>
      <c r="G160" s="160"/>
      <c r="H160" s="160"/>
      <c r="I160" s="160"/>
      <c r="J160" s="160"/>
      <c r="K160" s="160"/>
      <c r="L160" s="160"/>
      <c r="M160" s="160"/>
      <c r="N160" s="160"/>
      <c r="O160" s="160"/>
      <c r="P160" s="160"/>
      <c r="Q160" s="160"/>
      <c r="R160" s="160"/>
      <c r="S160" s="160"/>
      <c r="T160" s="160"/>
      <c r="U160" s="160"/>
      <c r="V160" s="160"/>
      <c r="W160" s="160"/>
      <c r="X160" s="160"/>
    </row>
    <row r="161" spans="2:24" s="159" customFormat="1" x14ac:dyDescent="0.25">
      <c r="B161" s="160"/>
      <c r="C161" s="160"/>
      <c r="D161" s="160"/>
      <c r="E161" s="160"/>
      <c r="F161" s="160"/>
      <c r="G161" s="160"/>
      <c r="H161" s="160"/>
      <c r="I161" s="160"/>
      <c r="J161" s="160"/>
      <c r="K161" s="160"/>
      <c r="L161" s="160"/>
      <c r="M161" s="160"/>
      <c r="N161" s="160"/>
      <c r="O161" s="160"/>
      <c r="P161" s="160"/>
      <c r="Q161" s="160"/>
      <c r="R161" s="160"/>
      <c r="S161" s="160"/>
      <c r="T161" s="160"/>
      <c r="U161" s="160"/>
      <c r="V161" s="160"/>
      <c r="W161" s="160"/>
      <c r="X161" s="160"/>
    </row>
    <row r="162" spans="2:24" s="159" customFormat="1" x14ac:dyDescent="0.25">
      <c r="B162" s="160"/>
      <c r="C162" s="160"/>
      <c r="D162" s="160"/>
      <c r="E162" s="160"/>
      <c r="F162" s="160"/>
      <c r="G162" s="160"/>
      <c r="H162" s="160"/>
      <c r="I162" s="160"/>
      <c r="J162" s="160"/>
      <c r="K162" s="160"/>
      <c r="L162" s="160"/>
      <c r="M162" s="160"/>
      <c r="N162" s="160"/>
      <c r="O162" s="160"/>
      <c r="P162" s="160"/>
      <c r="Q162" s="160"/>
      <c r="R162" s="160"/>
      <c r="S162" s="160"/>
      <c r="T162" s="160"/>
      <c r="U162" s="160"/>
      <c r="V162" s="160"/>
      <c r="W162" s="160"/>
      <c r="X162" s="160"/>
    </row>
    <row r="163" spans="2:24" s="159" customFormat="1" x14ac:dyDescent="0.25">
      <c r="B163" s="160"/>
      <c r="C163" s="160"/>
      <c r="D163" s="160"/>
      <c r="E163" s="160"/>
      <c r="F163" s="160"/>
      <c r="G163" s="160"/>
      <c r="H163" s="160"/>
      <c r="I163" s="160"/>
      <c r="J163" s="160"/>
      <c r="K163" s="160"/>
      <c r="L163" s="160"/>
      <c r="M163" s="160"/>
      <c r="N163" s="160"/>
      <c r="O163" s="160"/>
      <c r="P163" s="160"/>
      <c r="Q163" s="160"/>
      <c r="R163" s="160"/>
      <c r="S163" s="160"/>
      <c r="T163" s="160"/>
      <c r="U163" s="160"/>
      <c r="V163" s="160"/>
      <c r="W163" s="160"/>
      <c r="X163" s="160"/>
    </row>
    <row r="164" spans="2:24" s="159" customFormat="1" x14ac:dyDescent="0.25">
      <c r="B164" s="160"/>
      <c r="C164" s="160"/>
      <c r="D164" s="160"/>
      <c r="E164" s="160"/>
      <c r="F164" s="160"/>
      <c r="G164" s="160"/>
      <c r="H164" s="160"/>
      <c r="I164" s="160"/>
      <c r="J164" s="160"/>
      <c r="K164" s="160"/>
      <c r="L164" s="160"/>
      <c r="M164" s="160"/>
      <c r="N164" s="160"/>
      <c r="O164" s="160"/>
      <c r="P164" s="160"/>
      <c r="Q164" s="160"/>
      <c r="R164" s="160"/>
      <c r="S164" s="160"/>
      <c r="T164" s="160"/>
      <c r="U164" s="160"/>
      <c r="V164" s="160"/>
      <c r="W164" s="160"/>
      <c r="X164" s="160"/>
    </row>
    <row r="165" spans="2:24" s="159" customFormat="1" x14ac:dyDescent="0.25">
      <c r="B165" s="160"/>
      <c r="C165" s="160"/>
      <c r="D165" s="160"/>
      <c r="E165" s="160"/>
      <c r="F165" s="160"/>
      <c r="G165" s="160"/>
      <c r="H165" s="160"/>
      <c r="I165" s="160"/>
      <c r="J165" s="160"/>
      <c r="K165" s="160"/>
      <c r="L165" s="160"/>
      <c r="M165" s="160"/>
      <c r="N165" s="160"/>
      <c r="O165" s="160"/>
      <c r="P165" s="160"/>
      <c r="Q165" s="160"/>
      <c r="R165" s="160"/>
      <c r="S165" s="160"/>
      <c r="T165" s="160"/>
      <c r="U165" s="160"/>
      <c r="V165" s="160"/>
      <c r="W165" s="160"/>
      <c r="X165" s="160"/>
    </row>
    <row r="166" spans="2:24" s="159" customFormat="1" x14ac:dyDescent="0.25">
      <c r="B166" s="160"/>
      <c r="C166" s="160"/>
      <c r="D166" s="160"/>
      <c r="E166" s="160"/>
      <c r="F166" s="160"/>
      <c r="G166" s="160"/>
      <c r="H166" s="160"/>
      <c r="I166" s="160"/>
      <c r="J166" s="160"/>
      <c r="K166" s="160"/>
      <c r="L166" s="160"/>
      <c r="M166" s="160"/>
      <c r="N166" s="160"/>
      <c r="O166" s="160"/>
      <c r="P166" s="160"/>
      <c r="Q166" s="160"/>
      <c r="R166" s="160"/>
      <c r="S166" s="160"/>
      <c r="T166" s="160"/>
      <c r="U166" s="160"/>
      <c r="V166" s="160"/>
      <c r="W166" s="160"/>
      <c r="X166" s="160"/>
    </row>
    <row r="167" spans="2:24" s="159" customFormat="1" x14ac:dyDescent="0.25">
      <c r="B167" s="160"/>
      <c r="C167" s="160"/>
      <c r="D167" s="160"/>
      <c r="E167" s="160"/>
      <c r="F167" s="160"/>
      <c r="G167" s="160"/>
      <c r="H167" s="160"/>
      <c r="I167" s="160"/>
      <c r="J167" s="160"/>
      <c r="K167" s="160"/>
      <c r="L167" s="160"/>
      <c r="M167" s="160"/>
      <c r="N167" s="160"/>
      <c r="O167" s="160"/>
      <c r="P167" s="160"/>
      <c r="Q167" s="160"/>
      <c r="R167" s="160"/>
      <c r="S167" s="160"/>
      <c r="T167" s="160"/>
      <c r="U167" s="160"/>
      <c r="V167" s="160"/>
      <c r="W167" s="160"/>
      <c r="X167" s="160"/>
    </row>
    <row r="168" spans="2:24" s="159" customFormat="1" x14ac:dyDescent="0.25">
      <c r="B168" s="160"/>
      <c r="C168" s="160"/>
      <c r="D168" s="160"/>
      <c r="E168" s="160"/>
      <c r="F168" s="160"/>
      <c r="G168" s="160"/>
      <c r="H168" s="160"/>
      <c r="I168" s="160"/>
      <c r="J168" s="160"/>
      <c r="K168" s="160"/>
      <c r="L168" s="160"/>
      <c r="M168" s="160"/>
      <c r="N168" s="160"/>
      <c r="O168" s="160"/>
      <c r="P168" s="160"/>
      <c r="Q168" s="160"/>
      <c r="R168" s="160"/>
      <c r="S168" s="160"/>
      <c r="T168" s="160"/>
      <c r="U168" s="160"/>
      <c r="V168" s="160"/>
      <c r="W168" s="160"/>
      <c r="X168" s="160"/>
    </row>
    <row r="169" spans="2:24" s="159" customFormat="1" x14ac:dyDescent="0.25">
      <c r="B169" s="160"/>
      <c r="C169" s="160"/>
      <c r="D169" s="160"/>
      <c r="E169" s="160"/>
      <c r="F169" s="160"/>
      <c r="G169" s="160"/>
      <c r="H169" s="160"/>
      <c r="I169" s="160"/>
      <c r="J169" s="160"/>
      <c r="K169" s="160"/>
      <c r="L169" s="160"/>
      <c r="M169" s="160"/>
      <c r="N169" s="160"/>
      <c r="O169" s="160"/>
      <c r="P169" s="160"/>
      <c r="Q169" s="160"/>
      <c r="R169" s="160"/>
      <c r="S169" s="160"/>
      <c r="T169" s="160"/>
      <c r="U169" s="160"/>
      <c r="V169" s="160"/>
      <c r="W169" s="160"/>
      <c r="X169" s="160"/>
    </row>
    <row r="170" spans="2:24" s="159" customFormat="1" x14ac:dyDescent="0.25">
      <c r="B170" s="160"/>
      <c r="C170" s="160"/>
      <c r="D170" s="160"/>
      <c r="E170" s="160"/>
      <c r="F170" s="160"/>
      <c r="G170" s="160"/>
      <c r="H170" s="160"/>
      <c r="I170" s="160"/>
      <c r="J170" s="160"/>
      <c r="K170" s="160"/>
      <c r="L170" s="160"/>
      <c r="M170" s="160"/>
      <c r="N170" s="160"/>
      <c r="O170" s="160"/>
      <c r="P170" s="160"/>
      <c r="Q170" s="160"/>
      <c r="R170" s="160"/>
      <c r="S170" s="160"/>
      <c r="T170" s="160"/>
      <c r="U170" s="160"/>
      <c r="V170" s="160"/>
      <c r="W170" s="160"/>
      <c r="X170" s="160"/>
    </row>
    <row r="171" spans="2:24" s="159" customFormat="1" x14ac:dyDescent="0.25">
      <c r="B171" s="160"/>
      <c r="C171" s="160"/>
      <c r="D171" s="160"/>
      <c r="E171" s="160"/>
      <c r="F171" s="160"/>
      <c r="G171" s="160"/>
      <c r="H171" s="160"/>
      <c r="I171" s="160"/>
      <c r="J171" s="160"/>
      <c r="K171" s="160"/>
      <c r="L171" s="160"/>
      <c r="M171" s="160"/>
      <c r="N171" s="160"/>
      <c r="O171" s="160"/>
      <c r="P171" s="160"/>
      <c r="Q171" s="160"/>
      <c r="R171" s="160"/>
      <c r="S171" s="160"/>
      <c r="T171" s="160"/>
      <c r="U171" s="160"/>
      <c r="V171" s="160"/>
      <c r="W171" s="160"/>
      <c r="X171" s="160"/>
    </row>
    <row r="172" spans="2:24" s="159" customFormat="1" x14ac:dyDescent="0.25">
      <c r="B172" s="160"/>
      <c r="C172" s="160"/>
      <c r="D172" s="160"/>
      <c r="E172" s="160"/>
      <c r="F172" s="160"/>
      <c r="G172" s="160"/>
      <c r="H172" s="160"/>
      <c r="I172" s="160"/>
      <c r="J172" s="160"/>
      <c r="K172" s="160"/>
      <c r="L172" s="160"/>
      <c r="M172" s="160"/>
      <c r="N172" s="160"/>
      <c r="O172" s="160"/>
      <c r="P172" s="160"/>
      <c r="Q172" s="160"/>
      <c r="R172" s="160"/>
      <c r="S172" s="160"/>
      <c r="T172" s="160"/>
      <c r="U172" s="160"/>
      <c r="V172" s="160"/>
      <c r="W172" s="160"/>
      <c r="X172" s="160"/>
    </row>
    <row r="173" spans="2:24" s="159" customFormat="1" x14ac:dyDescent="0.25">
      <c r="B173" s="160"/>
      <c r="C173" s="160"/>
      <c r="D173" s="160"/>
      <c r="E173" s="160"/>
      <c r="F173" s="160"/>
      <c r="G173" s="160"/>
      <c r="H173" s="160"/>
      <c r="I173" s="160"/>
      <c r="J173" s="160"/>
      <c r="K173" s="160"/>
      <c r="L173" s="160"/>
      <c r="M173" s="160"/>
      <c r="N173" s="160"/>
      <c r="O173" s="160"/>
      <c r="P173" s="160"/>
      <c r="Q173" s="160"/>
      <c r="R173" s="160"/>
      <c r="S173" s="160"/>
      <c r="T173" s="160"/>
      <c r="U173" s="160"/>
      <c r="V173" s="160"/>
      <c r="W173" s="160"/>
      <c r="X173" s="160"/>
    </row>
    <row r="174" spans="2:24" s="159" customFormat="1" x14ac:dyDescent="0.25">
      <c r="B174" s="160"/>
      <c r="C174" s="160"/>
      <c r="D174" s="160"/>
      <c r="E174" s="160"/>
      <c r="F174" s="160"/>
      <c r="G174" s="160"/>
      <c r="H174" s="160"/>
      <c r="I174" s="160"/>
      <c r="J174" s="160"/>
      <c r="K174" s="160"/>
      <c r="L174" s="160"/>
      <c r="M174" s="160"/>
      <c r="N174" s="160"/>
      <c r="O174" s="160"/>
      <c r="P174" s="160"/>
      <c r="Q174" s="160"/>
      <c r="R174" s="160"/>
      <c r="S174" s="160"/>
      <c r="T174" s="160"/>
      <c r="U174" s="160"/>
      <c r="V174" s="160"/>
      <c r="W174" s="160"/>
      <c r="X174" s="160"/>
    </row>
    <row r="175" spans="2:24" s="159" customFormat="1" x14ac:dyDescent="0.25">
      <c r="B175" s="160"/>
      <c r="C175" s="160"/>
      <c r="D175" s="160"/>
      <c r="E175" s="160"/>
      <c r="F175" s="160"/>
      <c r="G175" s="160"/>
      <c r="H175" s="160"/>
      <c r="I175" s="160"/>
      <c r="J175" s="160"/>
      <c r="K175" s="160"/>
      <c r="L175" s="160"/>
      <c r="M175" s="160"/>
      <c r="N175" s="160"/>
      <c r="O175" s="160"/>
      <c r="P175" s="160"/>
      <c r="Q175" s="160"/>
      <c r="R175" s="160"/>
      <c r="S175" s="160"/>
      <c r="T175" s="160"/>
      <c r="U175" s="160"/>
      <c r="V175" s="160"/>
      <c r="W175" s="160"/>
      <c r="X175" s="160"/>
    </row>
    <row r="176" spans="2:24" s="159" customFormat="1" x14ac:dyDescent="0.25">
      <c r="B176" s="160"/>
      <c r="C176" s="160"/>
      <c r="D176" s="160"/>
      <c r="E176" s="160"/>
      <c r="F176" s="160"/>
      <c r="G176" s="160"/>
      <c r="H176" s="160"/>
      <c r="I176" s="160"/>
      <c r="J176" s="160"/>
      <c r="K176" s="160"/>
      <c r="L176" s="160"/>
      <c r="M176" s="160"/>
      <c r="N176" s="160"/>
      <c r="O176" s="160"/>
      <c r="P176" s="160"/>
      <c r="Q176" s="160"/>
      <c r="R176" s="160"/>
      <c r="S176" s="160"/>
      <c r="T176" s="160"/>
      <c r="U176" s="160"/>
      <c r="V176" s="160"/>
      <c r="W176" s="160"/>
      <c r="X176" s="160"/>
    </row>
    <row r="177" spans="2:24" s="159" customFormat="1" x14ac:dyDescent="0.25">
      <c r="B177" s="160"/>
      <c r="C177" s="160"/>
      <c r="D177" s="160"/>
      <c r="E177" s="160"/>
      <c r="F177" s="160"/>
      <c r="G177" s="160"/>
      <c r="H177" s="160"/>
      <c r="I177" s="160"/>
      <c r="J177" s="160"/>
      <c r="K177" s="160"/>
      <c r="L177" s="160"/>
      <c r="M177" s="160"/>
      <c r="N177" s="160"/>
      <c r="O177" s="160"/>
      <c r="P177" s="160"/>
      <c r="Q177" s="160"/>
      <c r="R177" s="160"/>
      <c r="S177" s="160"/>
      <c r="T177" s="160"/>
      <c r="U177" s="160"/>
      <c r="V177" s="160"/>
      <c r="W177" s="160"/>
      <c r="X177" s="160"/>
    </row>
    <row r="178" spans="2:24" s="159" customFormat="1" x14ac:dyDescent="0.25">
      <c r="B178" s="160"/>
      <c r="C178" s="160"/>
      <c r="D178" s="160"/>
      <c r="E178" s="160"/>
      <c r="F178" s="160"/>
      <c r="G178" s="160"/>
      <c r="H178" s="160"/>
      <c r="I178" s="160"/>
      <c r="J178" s="160"/>
      <c r="K178" s="160"/>
      <c r="L178" s="160"/>
      <c r="M178" s="160"/>
      <c r="N178" s="160"/>
      <c r="O178" s="160"/>
      <c r="P178" s="160"/>
      <c r="Q178" s="160"/>
      <c r="R178" s="160"/>
      <c r="S178" s="160"/>
      <c r="T178" s="160"/>
      <c r="U178" s="160"/>
      <c r="V178" s="160"/>
      <c r="W178" s="160"/>
      <c r="X178" s="160"/>
    </row>
    <row r="179" spans="2:24" s="159" customFormat="1" x14ac:dyDescent="0.25">
      <c r="B179" s="160"/>
      <c r="C179" s="160"/>
      <c r="D179" s="160"/>
      <c r="E179" s="160"/>
      <c r="F179" s="160"/>
      <c r="G179" s="160"/>
      <c r="H179" s="160"/>
      <c r="I179" s="160"/>
      <c r="J179" s="160"/>
      <c r="K179" s="160"/>
      <c r="L179" s="160"/>
      <c r="M179" s="160"/>
      <c r="N179" s="160"/>
      <c r="O179" s="160"/>
      <c r="P179" s="160"/>
      <c r="Q179" s="160"/>
      <c r="R179" s="160"/>
      <c r="S179" s="160"/>
      <c r="T179" s="160"/>
      <c r="U179" s="160"/>
      <c r="V179" s="160"/>
      <c r="W179" s="160"/>
      <c r="X179" s="160"/>
    </row>
    <row r="180" spans="2:24" s="159" customFormat="1" x14ac:dyDescent="0.25">
      <c r="B180" s="160"/>
      <c r="C180" s="160"/>
      <c r="D180" s="160"/>
      <c r="E180" s="160"/>
      <c r="F180" s="160"/>
      <c r="G180" s="160"/>
      <c r="H180" s="160"/>
      <c r="I180" s="160"/>
      <c r="J180" s="160"/>
      <c r="K180" s="160"/>
      <c r="L180" s="160"/>
      <c r="M180" s="160"/>
      <c r="N180" s="160"/>
      <c r="O180" s="160"/>
      <c r="P180" s="160"/>
      <c r="Q180" s="160"/>
      <c r="R180" s="160"/>
      <c r="S180" s="160"/>
      <c r="T180" s="160"/>
      <c r="U180" s="160"/>
      <c r="V180" s="160"/>
      <c r="W180" s="160"/>
      <c r="X180" s="160"/>
    </row>
    <row r="181" spans="2:24" s="159" customFormat="1" x14ac:dyDescent="0.25">
      <c r="B181" s="160"/>
      <c r="C181" s="160"/>
      <c r="D181" s="160"/>
      <c r="E181" s="160"/>
      <c r="F181" s="160"/>
      <c r="G181" s="160"/>
      <c r="H181" s="160"/>
      <c r="I181" s="160"/>
      <c r="J181" s="160"/>
      <c r="K181" s="160"/>
      <c r="L181" s="160"/>
      <c r="M181" s="160"/>
      <c r="N181" s="160"/>
      <c r="O181" s="160"/>
      <c r="P181" s="160"/>
      <c r="Q181" s="160"/>
      <c r="R181" s="160"/>
      <c r="S181" s="160"/>
      <c r="T181" s="160"/>
      <c r="U181" s="160"/>
      <c r="V181" s="160"/>
      <c r="W181" s="160"/>
      <c r="X181" s="160"/>
    </row>
    <row r="182" spans="2:24" s="159" customFormat="1" x14ac:dyDescent="0.25">
      <c r="B182" s="160"/>
      <c r="C182" s="160"/>
      <c r="D182" s="160"/>
      <c r="E182" s="160"/>
      <c r="F182" s="160"/>
      <c r="G182" s="160"/>
      <c r="H182" s="160"/>
      <c r="I182" s="160"/>
      <c r="J182" s="160"/>
      <c r="K182" s="160"/>
      <c r="L182" s="160"/>
      <c r="M182" s="160"/>
      <c r="N182" s="160"/>
      <c r="O182" s="160"/>
      <c r="P182" s="160"/>
      <c r="Q182" s="160"/>
      <c r="R182" s="160"/>
      <c r="S182" s="160"/>
      <c r="T182" s="160"/>
      <c r="U182" s="160"/>
      <c r="V182" s="160"/>
      <c r="W182" s="160"/>
      <c r="X182" s="160"/>
    </row>
    <row r="183" spans="2:24" s="159" customFormat="1" x14ac:dyDescent="0.25">
      <c r="B183" s="160"/>
      <c r="C183" s="160"/>
      <c r="D183" s="160"/>
      <c r="E183" s="160"/>
      <c r="F183" s="160"/>
      <c r="G183" s="160"/>
      <c r="H183" s="160"/>
      <c r="I183" s="160"/>
      <c r="J183" s="160"/>
      <c r="K183" s="160"/>
      <c r="L183" s="160"/>
      <c r="M183" s="160"/>
      <c r="N183" s="160"/>
      <c r="O183" s="160"/>
      <c r="P183" s="160"/>
      <c r="Q183" s="160"/>
      <c r="R183" s="160"/>
      <c r="S183" s="160"/>
      <c r="T183" s="160"/>
      <c r="U183" s="160"/>
      <c r="V183" s="160"/>
      <c r="W183" s="160"/>
      <c r="X183" s="160"/>
    </row>
    <row r="184" spans="2:24" s="159" customFormat="1" x14ac:dyDescent="0.25">
      <c r="B184" s="160"/>
      <c r="C184" s="160"/>
      <c r="D184" s="160"/>
      <c r="E184" s="160"/>
      <c r="F184" s="160"/>
      <c r="G184" s="160"/>
      <c r="H184" s="160"/>
      <c r="I184" s="160"/>
      <c r="J184" s="160"/>
      <c r="K184" s="160"/>
      <c r="L184" s="160"/>
      <c r="M184" s="160"/>
      <c r="N184" s="160"/>
      <c r="O184" s="160"/>
      <c r="P184" s="160"/>
      <c r="Q184" s="160"/>
      <c r="R184" s="160"/>
      <c r="S184" s="160"/>
      <c r="T184" s="160"/>
      <c r="U184" s="160"/>
      <c r="V184" s="160"/>
      <c r="W184" s="160"/>
      <c r="X184" s="160"/>
    </row>
    <row r="185" spans="2:24" s="159" customFormat="1" x14ac:dyDescent="0.25">
      <c r="B185" s="160"/>
      <c r="C185" s="160"/>
      <c r="D185" s="160"/>
      <c r="E185" s="160"/>
      <c r="F185" s="160"/>
      <c r="G185" s="160"/>
      <c r="H185" s="160"/>
      <c r="I185" s="160"/>
      <c r="J185" s="160"/>
      <c r="K185" s="160"/>
      <c r="L185" s="160"/>
      <c r="M185" s="160"/>
      <c r="N185" s="160"/>
      <c r="O185" s="160"/>
      <c r="P185" s="160"/>
      <c r="Q185" s="160"/>
      <c r="R185" s="160"/>
      <c r="S185" s="160"/>
      <c r="T185" s="160"/>
      <c r="U185" s="160"/>
      <c r="V185" s="160"/>
      <c r="W185" s="160"/>
      <c r="X185" s="160"/>
    </row>
    <row r="186" spans="2:24" s="159" customFormat="1" x14ac:dyDescent="0.25">
      <c r="B186" s="160"/>
      <c r="C186" s="160"/>
      <c r="D186" s="160"/>
      <c r="E186" s="160"/>
      <c r="F186" s="160"/>
      <c r="G186" s="160"/>
      <c r="H186" s="160"/>
      <c r="I186" s="160"/>
      <c r="J186" s="160"/>
      <c r="K186" s="160"/>
      <c r="L186" s="160"/>
      <c r="M186" s="160"/>
      <c r="N186" s="160"/>
      <c r="O186" s="160"/>
      <c r="P186" s="160"/>
      <c r="Q186" s="160"/>
      <c r="R186" s="160"/>
      <c r="S186" s="160"/>
      <c r="T186" s="160"/>
      <c r="U186" s="160"/>
      <c r="V186" s="160"/>
      <c r="W186" s="160"/>
      <c r="X186" s="160"/>
    </row>
    <row r="187" spans="2:24" s="159" customFormat="1" x14ac:dyDescent="0.25">
      <c r="B187" s="160"/>
      <c r="C187" s="160"/>
      <c r="D187" s="160"/>
      <c r="E187" s="160"/>
      <c r="F187" s="160"/>
      <c r="G187" s="160"/>
      <c r="H187" s="160"/>
      <c r="I187" s="160"/>
      <c r="J187" s="160"/>
      <c r="K187" s="160"/>
      <c r="L187" s="160"/>
      <c r="M187" s="160"/>
      <c r="N187" s="160"/>
      <c r="O187" s="160"/>
      <c r="P187" s="160"/>
      <c r="Q187" s="160"/>
      <c r="R187" s="160"/>
      <c r="S187" s="160"/>
      <c r="T187" s="160"/>
      <c r="U187" s="160"/>
      <c r="V187" s="160"/>
      <c r="W187" s="160"/>
      <c r="X187" s="160"/>
    </row>
    <row r="188" spans="2:24" s="159" customFormat="1" x14ac:dyDescent="0.25">
      <c r="B188" s="160"/>
      <c r="C188" s="160"/>
      <c r="D188" s="160"/>
      <c r="E188" s="160"/>
      <c r="F188" s="160"/>
      <c r="G188" s="160"/>
      <c r="H188" s="160"/>
      <c r="I188" s="160"/>
      <c r="J188" s="160"/>
      <c r="K188" s="160"/>
      <c r="L188" s="160"/>
      <c r="M188" s="160"/>
      <c r="N188" s="160"/>
      <c r="O188" s="160"/>
      <c r="P188" s="160"/>
      <c r="Q188" s="160"/>
      <c r="R188" s="160"/>
      <c r="S188" s="160"/>
      <c r="T188" s="160"/>
      <c r="U188" s="160"/>
      <c r="V188" s="160"/>
      <c r="W188" s="160"/>
      <c r="X188" s="160"/>
    </row>
    <row r="189" spans="2:24" s="159" customFormat="1" x14ac:dyDescent="0.25">
      <c r="B189" s="160"/>
      <c r="C189" s="160"/>
      <c r="D189" s="160"/>
      <c r="E189" s="160"/>
      <c r="F189" s="160"/>
      <c r="G189" s="160"/>
      <c r="H189" s="160"/>
      <c r="I189" s="160"/>
      <c r="J189" s="160"/>
      <c r="K189" s="160"/>
      <c r="L189" s="160"/>
      <c r="M189" s="160"/>
      <c r="N189" s="160"/>
      <c r="O189" s="160"/>
      <c r="P189" s="160"/>
      <c r="Q189" s="160"/>
      <c r="R189" s="160"/>
      <c r="S189" s="160"/>
      <c r="T189" s="160"/>
      <c r="U189" s="160"/>
      <c r="V189" s="160"/>
      <c r="W189" s="160"/>
      <c r="X189" s="160"/>
    </row>
    <row r="190" spans="2:24" s="159" customFormat="1" x14ac:dyDescent="0.25">
      <c r="B190" s="160"/>
      <c r="C190" s="160"/>
      <c r="D190" s="160"/>
      <c r="E190" s="160"/>
      <c r="F190" s="160"/>
      <c r="G190" s="160"/>
      <c r="H190" s="160"/>
      <c r="I190" s="160"/>
      <c r="J190" s="160"/>
      <c r="K190" s="160"/>
      <c r="L190" s="160"/>
      <c r="M190" s="160"/>
      <c r="N190" s="160"/>
      <c r="O190" s="160"/>
      <c r="P190" s="160"/>
      <c r="Q190" s="160"/>
      <c r="R190" s="160"/>
      <c r="S190" s="160"/>
      <c r="T190" s="160"/>
      <c r="U190" s="160"/>
      <c r="V190" s="160"/>
      <c r="W190" s="160"/>
      <c r="X190" s="160"/>
    </row>
    <row r="191" spans="2:24" s="159" customFormat="1" x14ac:dyDescent="0.25">
      <c r="B191" s="160"/>
      <c r="C191" s="160"/>
      <c r="D191" s="160"/>
      <c r="E191" s="160"/>
      <c r="F191" s="160"/>
      <c r="G191" s="160"/>
      <c r="H191" s="160"/>
      <c r="I191" s="160"/>
      <c r="J191" s="160"/>
      <c r="K191" s="160"/>
      <c r="L191" s="160"/>
      <c r="M191" s="160"/>
      <c r="N191" s="160"/>
      <c r="O191" s="160"/>
      <c r="P191" s="160"/>
      <c r="Q191" s="160"/>
      <c r="R191" s="160"/>
      <c r="S191" s="160"/>
      <c r="T191" s="160"/>
      <c r="U191" s="160"/>
      <c r="V191" s="160"/>
      <c r="W191" s="160"/>
      <c r="X191" s="160"/>
    </row>
    <row r="192" spans="2:24" s="159" customFormat="1" x14ac:dyDescent="0.25">
      <c r="B192" s="160"/>
      <c r="C192" s="160"/>
      <c r="D192" s="160"/>
      <c r="E192" s="160"/>
      <c r="F192" s="160"/>
      <c r="G192" s="160"/>
      <c r="H192" s="160"/>
      <c r="I192" s="160"/>
      <c r="J192" s="160"/>
      <c r="K192" s="160"/>
      <c r="L192" s="160"/>
      <c r="M192" s="160"/>
      <c r="N192" s="160"/>
      <c r="O192" s="160"/>
      <c r="P192" s="160"/>
      <c r="Q192" s="160"/>
      <c r="R192" s="160"/>
      <c r="S192" s="160"/>
      <c r="T192" s="160"/>
      <c r="U192" s="160"/>
      <c r="V192" s="160"/>
      <c r="W192" s="160"/>
      <c r="X192" s="160"/>
    </row>
    <row r="193" spans="2:24" s="159" customFormat="1" x14ac:dyDescent="0.25">
      <c r="B193" s="160"/>
      <c r="C193" s="160"/>
      <c r="D193" s="160"/>
      <c r="E193" s="160"/>
      <c r="F193" s="160"/>
      <c r="G193" s="160"/>
      <c r="H193" s="160"/>
      <c r="I193" s="160"/>
      <c r="J193" s="160"/>
      <c r="K193" s="160"/>
      <c r="L193" s="160"/>
      <c r="M193" s="160"/>
      <c r="N193" s="160"/>
      <c r="O193" s="160"/>
      <c r="P193" s="160"/>
      <c r="Q193" s="160"/>
      <c r="R193" s="160"/>
      <c r="S193" s="160"/>
      <c r="T193" s="160"/>
      <c r="U193" s="160"/>
      <c r="V193" s="160"/>
      <c r="W193" s="160"/>
      <c r="X193" s="160"/>
    </row>
    <row r="194" spans="2:24" s="159" customFormat="1" x14ac:dyDescent="0.25">
      <c r="B194" s="160"/>
      <c r="C194" s="160"/>
      <c r="D194" s="160"/>
      <c r="E194" s="160"/>
      <c r="F194" s="160"/>
      <c r="G194" s="160"/>
      <c r="H194" s="160"/>
      <c r="I194" s="160"/>
      <c r="J194" s="160"/>
      <c r="K194" s="160"/>
      <c r="L194" s="160"/>
      <c r="M194" s="160"/>
      <c r="N194" s="160"/>
      <c r="O194" s="160"/>
      <c r="P194" s="160"/>
      <c r="Q194" s="160"/>
      <c r="R194" s="160"/>
      <c r="S194" s="160"/>
      <c r="T194" s="160"/>
      <c r="U194" s="160"/>
      <c r="V194" s="160"/>
      <c r="W194" s="160"/>
      <c r="X194" s="160"/>
    </row>
    <row r="195" spans="2:24" s="159" customFormat="1" x14ac:dyDescent="0.25">
      <c r="B195" s="160"/>
      <c r="C195" s="160"/>
      <c r="D195" s="160"/>
      <c r="E195" s="160"/>
      <c r="F195" s="160"/>
      <c r="G195" s="160"/>
      <c r="H195" s="160"/>
      <c r="I195" s="160"/>
      <c r="J195" s="160"/>
      <c r="K195" s="160"/>
      <c r="L195" s="160"/>
      <c r="M195" s="160"/>
      <c r="N195" s="160"/>
      <c r="O195" s="160"/>
      <c r="P195" s="160"/>
      <c r="Q195" s="160"/>
      <c r="R195" s="160"/>
      <c r="S195" s="160"/>
      <c r="T195" s="160"/>
      <c r="U195" s="160"/>
      <c r="V195" s="160"/>
      <c r="W195" s="160"/>
      <c r="X195" s="160"/>
    </row>
    <row r="196" spans="2:24" s="159" customFormat="1" x14ac:dyDescent="0.25">
      <c r="B196" s="160"/>
      <c r="C196" s="160"/>
      <c r="D196" s="160"/>
      <c r="E196" s="160"/>
      <c r="F196" s="160"/>
      <c r="G196" s="160"/>
      <c r="H196" s="160"/>
      <c r="I196" s="160"/>
      <c r="J196" s="160"/>
      <c r="K196" s="160"/>
      <c r="L196" s="160"/>
      <c r="M196" s="160"/>
      <c r="N196" s="160"/>
      <c r="O196" s="160"/>
      <c r="P196" s="160"/>
      <c r="Q196" s="160"/>
      <c r="R196" s="160"/>
      <c r="S196" s="160"/>
      <c r="T196" s="160"/>
      <c r="U196" s="160"/>
      <c r="V196" s="160"/>
      <c r="W196" s="160"/>
      <c r="X196" s="160"/>
    </row>
    <row r="197" spans="2:24" s="159" customFormat="1" x14ac:dyDescent="0.25">
      <c r="B197" s="160"/>
      <c r="C197" s="160"/>
      <c r="D197" s="160"/>
      <c r="E197" s="160"/>
      <c r="F197" s="160"/>
      <c r="G197" s="160"/>
      <c r="H197" s="160"/>
      <c r="I197" s="160"/>
      <c r="J197" s="160"/>
      <c r="K197" s="160"/>
      <c r="L197" s="160"/>
      <c r="M197" s="160"/>
      <c r="N197" s="160"/>
      <c r="O197" s="160"/>
      <c r="P197" s="160"/>
      <c r="Q197" s="160"/>
      <c r="R197" s="160"/>
      <c r="S197" s="160"/>
      <c r="T197" s="160"/>
      <c r="U197" s="160"/>
      <c r="V197" s="160"/>
      <c r="W197" s="160"/>
      <c r="X197" s="160"/>
    </row>
    <row r="198" spans="2:24" s="159" customFormat="1" x14ac:dyDescent="0.25">
      <c r="B198" s="160"/>
      <c r="C198" s="160"/>
      <c r="D198" s="160"/>
      <c r="E198" s="160"/>
      <c r="F198" s="160"/>
      <c r="G198" s="160"/>
      <c r="H198" s="160"/>
      <c r="I198" s="160"/>
      <c r="J198" s="160"/>
      <c r="K198" s="160"/>
      <c r="L198" s="160"/>
      <c r="M198" s="160"/>
      <c r="N198" s="160"/>
      <c r="O198" s="160"/>
      <c r="P198" s="160"/>
      <c r="Q198" s="160"/>
      <c r="R198" s="160"/>
      <c r="S198" s="160"/>
      <c r="T198" s="160"/>
      <c r="U198" s="160"/>
      <c r="V198" s="160"/>
      <c r="W198" s="160"/>
      <c r="X198" s="160"/>
    </row>
    <row r="199" spans="2:24" s="159" customFormat="1" x14ac:dyDescent="0.25">
      <c r="B199" s="160"/>
      <c r="C199" s="160"/>
      <c r="D199" s="160"/>
      <c r="E199" s="160"/>
      <c r="F199" s="160"/>
      <c r="G199" s="160"/>
      <c r="H199" s="160"/>
      <c r="I199" s="160"/>
      <c r="J199" s="160"/>
      <c r="K199" s="160"/>
      <c r="L199" s="160"/>
      <c r="M199" s="160"/>
      <c r="N199" s="160"/>
      <c r="O199" s="160"/>
      <c r="P199" s="160"/>
      <c r="Q199" s="160"/>
      <c r="R199" s="160"/>
      <c r="S199" s="160"/>
      <c r="T199" s="160"/>
      <c r="U199" s="160"/>
      <c r="V199" s="160"/>
      <c r="W199" s="160"/>
      <c r="X199" s="160"/>
    </row>
    <row r="200" spans="2:24" s="159" customFormat="1" x14ac:dyDescent="0.25">
      <c r="B200" s="160"/>
      <c r="C200" s="160"/>
      <c r="D200" s="160"/>
      <c r="E200" s="160"/>
      <c r="F200" s="160"/>
      <c r="G200" s="160"/>
      <c r="H200" s="160"/>
      <c r="I200" s="160"/>
      <c r="J200" s="160"/>
      <c r="K200" s="160"/>
      <c r="L200" s="160"/>
      <c r="M200" s="160"/>
      <c r="N200" s="160"/>
      <c r="O200" s="160"/>
      <c r="P200" s="160"/>
      <c r="Q200" s="160"/>
      <c r="R200" s="160"/>
      <c r="S200" s="160"/>
      <c r="T200" s="160"/>
      <c r="U200" s="160"/>
      <c r="V200" s="160"/>
      <c r="W200" s="160"/>
      <c r="X200" s="160"/>
    </row>
    <row r="201" spans="2:24" s="159" customFormat="1" x14ac:dyDescent="0.25">
      <c r="B201" s="160"/>
      <c r="C201" s="160"/>
      <c r="D201" s="160"/>
      <c r="E201" s="160"/>
      <c r="F201" s="160"/>
      <c r="G201" s="160"/>
      <c r="H201" s="160"/>
      <c r="I201" s="160"/>
      <c r="J201" s="160"/>
      <c r="K201" s="160"/>
      <c r="L201" s="160"/>
      <c r="M201" s="160"/>
      <c r="N201" s="160"/>
      <c r="O201" s="160"/>
      <c r="P201" s="160"/>
      <c r="Q201" s="160"/>
      <c r="R201" s="160"/>
      <c r="S201" s="160"/>
      <c r="T201" s="160"/>
      <c r="U201" s="160"/>
      <c r="V201" s="160"/>
      <c r="W201" s="160"/>
      <c r="X201" s="160"/>
    </row>
    <row r="202" spans="2:24" s="159" customFormat="1" x14ac:dyDescent="0.25">
      <c r="B202" s="160"/>
      <c r="C202" s="160"/>
      <c r="D202" s="160"/>
      <c r="E202" s="160"/>
      <c r="F202" s="160"/>
      <c r="G202" s="160"/>
      <c r="H202" s="160"/>
      <c r="I202" s="160"/>
      <c r="J202" s="160"/>
      <c r="K202" s="160"/>
      <c r="L202" s="160"/>
      <c r="M202" s="160"/>
      <c r="N202" s="160"/>
      <c r="O202" s="160"/>
      <c r="P202" s="160"/>
      <c r="Q202" s="160"/>
      <c r="R202" s="160"/>
      <c r="S202" s="160"/>
      <c r="T202" s="160"/>
      <c r="U202" s="160"/>
      <c r="V202" s="160"/>
      <c r="W202" s="160"/>
      <c r="X202" s="160"/>
    </row>
    <row r="203" spans="2:24" s="159" customFormat="1" x14ac:dyDescent="0.25">
      <c r="B203" s="160"/>
      <c r="C203" s="160"/>
      <c r="D203" s="160"/>
      <c r="E203" s="160"/>
      <c r="F203" s="160"/>
      <c r="G203" s="160"/>
      <c r="H203" s="160"/>
      <c r="I203" s="160"/>
      <c r="J203" s="160"/>
      <c r="K203" s="160"/>
      <c r="L203" s="160"/>
      <c r="M203" s="160"/>
      <c r="N203" s="160"/>
      <c r="O203" s="160"/>
      <c r="P203" s="160"/>
      <c r="Q203" s="160"/>
      <c r="R203" s="160"/>
      <c r="S203" s="160"/>
      <c r="T203" s="160"/>
      <c r="U203" s="160"/>
      <c r="V203" s="160"/>
      <c r="W203" s="160"/>
      <c r="X203" s="160"/>
    </row>
    <row r="204" spans="2:24" s="159" customFormat="1" x14ac:dyDescent="0.25">
      <c r="B204" s="160"/>
      <c r="C204" s="160"/>
      <c r="D204" s="160"/>
      <c r="E204" s="160"/>
      <c r="F204" s="160"/>
      <c r="G204" s="160"/>
      <c r="H204" s="160"/>
      <c r="I204" s="160"/>
      <c r="J204" s="160"/>
      <c r="K204" s="160"/>
      <c r="L204" s="160"/>
      <c r="M204" s="160"/>
      <c r="N204" s="160"/>
      <c r="O204" s="160"/>
      <c r="P204" s="160"/>
      <c r="Q204" s="160"/>
      <c r="R204" s="160"/>
      <c r="S204" s="160"/>
      <c r="T204" s="160"/>
      <c r="U204" s="160"/>
      <c r="V204" s="160"/>
      <c r="W204" s="160"/>
      <c r="X204" s="160"/>
    </row>
    <row r="205" spans="2:24" s="159" customFormat="1" x14ac:dyDescent="0.25">
      <c r="B205" s="160"/>
      <c r="C205" s="160"/>
      <c r="D205" s="160"/>
      <c r="E205" s="160"/>
      <c r="F205" s="160"/>
      <c r="G205" s="160"/>
      <c r="H205" s="160"/>
      <c r="I205" s="160"/>
      <c r="J205" s="160"/>
      <c r="K205" s="160"/>
      <c r="L205" s="160"/>
      <c r="M205" s="160"/>
      <c r="N205" s="160"/>
      <c r="O205" s="160"/>
      <c r="P205" s="160"/>
      <c r="Q205" s="160"/>
      <c r="R205" s="160"/>
      <c r="S205" s="160"/>
      <c r="T205" s="160"/>
      <c r="U205" s="160"/>
      <c r="V205" s="160"/>
      <c r="W205" s="160"/>
      <c r="X205" s="160"/>
    </row>
    <row r="206" spans="2:24" s="159" customFormat="1" x14ac:dyDescent="0.25">
      <c r="B206" s="160"/>
      <c r="C206" s="160"/>
      <c r="D206" s="160"/>
      <c r="E206" s="160"/>
      <c r="F206" s="160"/>
      <c r="G206" s="160"/>
      <c r="H206" s="160"/>
      <c r="I206" s="160"/>
      <c r="J206" s="160"/>
      <c r="K206" s="160"/>
      <c r="L206" s="160"/>
      <c r="M206" s="160"/>
      <c r="N206" s="160"/>
      <c r="O206" s="160"/>
      <c r="P206" s="160"/>
      <c r="Q206" s="160"/>
      <c r="R206" s="160"/>
      <c r="S206" s="160"/>
      <c r="T206" s="160"/>
      <c r="U206" s="160"/>
      <c r="V206" s="160"/>
      <c r="W206" s="160"/>
      <c r="X206" s="160"/>
    </row>
    <row r="207" spans="2:24" s="159" customFormat="1" x14ac:dyDescent="0.25">
      <c r="B207" s="160"/>
      <c r="C207" s="160"/>
      <c r="D207" s="160"/>
      <c r="E207" s="160"/>
      <c r="F207" s="160"/>
      <c r="G207" s="160"/>
      <c r="H207" s="160"/>
      <c r="I207" s="160"/>
      <c r="J207" s="160"/>
      <c r="K207" s="160"/>
      <c r="L207" s="160"/>
      <c r="M207" s="160"/>
      <c r="N207" s="160"/>
      <c r="O207" s="160"/>
      <c r="P207" s="160"/>
      <c r="Q207" s="160"/>
      <c r="R207" s="160"/>
      <c r="S207" s="160"/>
      <c r="T207" s="160"/>
      <c r="U207" s="160"/>
      <c r="V207" s="160"/>
      <c r="W207" s="160"/>
      <c r="X207" s="160"/>
    </row>
    <row r="208" spans="2:24" s="159" customFormat="1" x14ac:dyDescent="0.25">
      <c r="B208" s="160"/>
      <c r="C208" s="160"/>
      <c r="D208" s="160"/>
      <c r="E208" s="160"/>
      <c r="F208" s="160"/>
      <c r="G208" s="160"/>
      <c r="H208" s="160"/>
      <c r="I208" s="160"/>
      <c r="J208" s="160"/>
      <c r="K208" s="160"/>
      <c r="L208" s="160"/>
      <c r="M208" s="160"/>
      <c r="N208" s="160"/>
      <c r="O208" s="160"/>
      <c r="P208" s="160"/>
      <c r="Q208" s="160"/>
      <c r="R208" s="160"/>
      <c r="S208" s="160"/>
      <c r="T208" s="160"/>
      <c r="U208" s="160"/>
      <c r="V208" s="160"/>
      <c r="W208" s="160"/>
      <c r="X208" s="160"/>
    </row>
    <row r="209" spans="2:24" s="159" customFormat="1" x14ac:dyDescent="0.25">
      <c r="B209" s="160"/>
      <c r="C209" s="160"/>
      <c r="D209" s="160"/>
      <c r="E209" s="160"/>
      <c r="F209" s="160"/>
      <c r="G209" s="160"/>
      <c r="H209" s="160"/>
      <c r="I209" s="160"/>
      <c r="J209" s="160"/>
      <c r="K209" s="160"/>
      <c r="L209" s="160"/>
      <c r="M209" s="160"/>
      <c r="N209" s="160"/>
      <c r="O209" s="160"/>
      <c r="P209" s="160"/>
      <c r="Q209" s="160"/>
      <c r="R209" s="160"/>
      <c r="S209" s="160"/>
      <c r="T209" s="160"/>
      <c r="U209" s="160"/>
      <c r="V209" s="160"/>
      <c r="W209" s="160"/>
      <c r="X209" s="160"/>
    </row>
    <row r="210" spans="2:24" s="159" customFormat="1" x14ac:dyDescent="0.25">
      <c r="B210" s="160"/>
      <c r="C210" s="160"/>
      <c r="D210" s="160"/>
      <c r="E210" s="160"/>
      <c r="F210" s="160"/>
      <c r="G210" s="160"/>
      <c r="H210" s="160"/>
      <c r="I210" s="160"/>
      <c r="J210" s="160"/>
      <c r="K210" s="160"/>
      <c r="L210" s="160"/>
      <c r="M210" s="160"/>
      <c r="N210" s="160"/>
      <c r="O210" s="160"/>
      <c r="P210" s="160"/>
      <c r="Q210" s="160"/>
      <c r="R210" s="160"/>
      <c r="S210" s="160"/>
      <c r="T210" s="160"/>
      <c r="U210" s="160"/>
      <c r="V210" s="160"/>
      <c r="W210" s="160"/>
      <c r="X210" s="160"/>
    </row>
    <row r="211" spans="2:24" s="159" customFormat="1" x14ac:dyDescent="0.25">
      <c r="B211" s="160"/>
      <c r="C211" s="160"/>
      <c r="D211" s="160"/>
      <c r="E211" s="160"/>
      <c r="F211" s="160"/>
      <c r="G211" s="160"/>
      <c r="H211" s="160"/>
      <c r="I211" s="160"/>
      <c r="J211" s="160"/>
      <c r="K211" s="160"/>
      <c r="L211" s="160"/>
      <c r="M211" s="160"/>
      <c r="N211" s="160"/>
      <c r="O211" s="160"/>
      <c r="P211" s="160"/>
      <c r="Q211" s="160"/>
      <c r="R211" s="160"/>
      <c r="S211" s="160"/>
      <c r="T211" s="160"/>
      <c r="U211" s="160"/>
      <c r="V211" s="160"/>
      <c r="W211" s="160"/>
      <c r="X211" s="160"/>
    </row>
    <row r="212" spans="2:24" s="159" customFormat="1" x14ac:dyDescent="0.25">
      <c r="B212" s="160"/>
      <c r="C212" s="160"/>
      <c r="D212" s="160"/>
      <c r="E212" s="160"/>
      <c r="F212" s="160"/>
      <c r="G212" s="160"/>
      <c r="H212" s="160"/>
      <c r="I212" s="160"/>
      <c r="J212" s="160"/>
      <c r="K212" s="160"/>
      <c r="L212" s="160"/>
      <c r="M212" s="160"/>
      <c r="N212" s="160"/>
      <c r="O212" s="160"/>
      <c r="P212" s="160"/>
      <c r="Q212" s="160"/>
      <c r="R212" s="160"/>
      <c r="S212" s="160"/>
      <c r="T212" s="160"/>
      <c r="U212" s="160"/>
      <c r="V212" s="160"/>
      <c r="W212" s="160"/>
      <c r="X212" s="160"/>
    </row>
    <row r="213" spans="2:24" s="159" customFormat="1" x14ac:dyDescent="0.25">
      <c r="B213" s="160"/>
      <c r="C213" s="160"/>
      <c r="D213" s="160"/>
      <c r="E213" s="160"/>
      <c r="F213" s="160"/>
      <c r="G213" s="160"/>
      <c r="H213" s="160"/>
      <c r="I213" s="160"/>
      <c r="J213" s="160"/>
      <c r="K213" s="160"/>
      <c r="L213" s="160"/>
      <c r="M213" s="160"/>
      <c r="N213" s="160"/>
      <c r="O213" s="160"/>
      <c r="P213" s="160"/>
      <c r="Q213" s="160"/>
      <c r="R213" s="160"/>
      <c r="S213" s="160"/>
      <c r="T213" s="160"/>
      <c r="U213" s="160"/>
      <c r="V213" s="160"/>
      <c r="W213" s="160"/>
      <c r="X213" s="160"/>
    </row>
    <row r="214" spans="2:24" s="159" customFormat="1" x14ac:dyDescent="0.25">
      <c r="B214" s="160"/>
      <c r="C214" s="160"/>
      <c r="D214" s="160"/>
      <c r="E214" s="160"/>
      <c r="F214" s="160"/>
      <c r="G214" s="160"/>
      <c r="H214" s="160"/>
      <c r="I214" s="160"/>
      <c r="J214" s="160"/>
      <c r="K214" s="160"/>
      <c r="L214" s="160"/>
      <c r="M214" s="160"/>
      <c r="N214" s="160"/>
      <c r="O214" s="160"/>
      <c r="P214" s="160"/>
      <c r="Q214" s="160"/>
      <c r="R214" s="160"/>
      <c r="S214" s="160"/>
      <c r="T214" s="160"/>
      <c r="U214" s="160"/>
      <c r="V214" s="160"/>
      <c r="W214" s="160"/>
      <c r="X214" s="160"/>
    </row>
    <row r="215" spans="2:24" s="159" customFormat="1" x14ac:dyDescent="0.25">
      <c r="B215" s="160"/>
      <c r="C215" s="160"/>
      <c r="D215" s="160"/>
      <c r="E215" s="160"/>
      <c r="F215" s="160"/>
      <c r="G215" s="160"/>
      <c r="H215" s="160"/>
      <c r="I215" s="160"/>
      <c r="J215" s="160"/>
      <c r="K215" s="160"/>
      <c r="L215" s="160"/>
      <c r="M215" s="160"/>
      <c r="N215" s="160"/>
      <c r="O215" s="160"/>
      <c r="P215" s="160"/>
      <c r="Q215" s="160"/>
      <c r="R215" s="160"/>
      <c r="S215" s="160"/>
      <c r="T215" s="160"/>
      <c r="U215" s="160"/>
      <c r="V215" s="160"/>
      <c r="W215" s="160"/>
      <c r="X215" s="160"/>
    </row>
    <row r="216" spans="2:24" s="159" customFormat="1" x14ac:dyDescent="0.25">
      <c r="B216" s="160"/>
      <c r="C216" s="160"/>
      <c r="D216" s="160"/>
      <c r="E216" s="160"/>
      <c r="F216" s="160"/>
      <c r="G216" s="160"/>
      <c r="H216" s="160"/>
      <c r="I216" s="160"/>
      <c r="J216" s="160"/>
      <c r="K216" s="160"/>
      <c r="L216" s="160"/>
      <c r="M216" s="160"/>
      <c r="N216" s="160"/>
      <c r="O216" s="160"/>
      <c r="P216" s="160"/>
      <c r="Q216" s="160"/>
      <c r="R216" s="160"/>
      <c r="S216" s="160"/>
      <c r="T216" s="160"/>
      <c r="U216" s="160"/>
      <c r="V216" s="160"/>
      <c r="W216" s="160"/>
      <c r="X216" s="160"/>
    </row>
    <row r="217" spans="2:24" s="159" customFormat="1" x14ac:dyDescent="0.25">
      <c r="B217" s="160"/>
      <c r="C217" s="160"/>
      <c r="D217" s="160"/>
      <c r="E217" s="160"/>
      <c r="F217" s="160"/>
      <c r="G217" s="160"/>
      <c r="H217" s="160"/>
      <c r="I217" s="160"/>
      <c r="J217" s="160"/>
      <c r="K217" s="160"/>
      <c r="L217" s="160"/>
      <c r="M217" s="160"/>
      <c r="N217" s="160"/>
      <c r="O217" s="160"/>
      <c r="P217" s="160"/>
      <c r="Q217" s="160"/>
      <c r="R217" s="160"/>
      <c r="S217" s="160"/>
      <c r="T217" s="160"/>
      <c r="U217" s="160"/>
      <c r="V217" s="160"/>
      <c r="W217" s="160"/>
      <c r="X217" s="160"/>
    </row>
    <row r="218" spans="2:24" s="159" customFormat="1" x14ac:dyDescent="0.25">
      <c r="B218" s="160"/>
      <c r="C218" s="160"/>
      <c r="D218" s="160"/>
      <c r="E218" s="160"/>
      <c r="F218" s="160"/>
      <c r="G218" s="160"/>
      <c r="H218" s="160"/>
      <c r="I218" s="160"/>
      <c r="J218" s="160"/>
      <c r="K218" s="160"/>
      <c r="L218" s="160"/>
      <c r="M218" s="160"/>
      <c r="N218" s="160"/>
      <c r="O218" s="160"/>
      <c r="P218" s="160"/>
      <c r="Q218" s="160"/>
      <c r="R218" s="160"/>
      <c r="S218" s="160"/>
      <c r="T218" s="160"/>
      <c r="U218" s="160"/>
      <c r="V218" s="160"/>
      <c r="W218" s="160"/>
      <c r="X218" s="160"/>
    </row>
    <row r="219" spans="2:24" s="159" customFormat="1" x14ac:dyDescent="0.25">
      <c r="B219" s="160"/>
      <c r="C219" s="160"/>
      <c r="D219" s="160"/>
      <c r="E219" s="160"/>
      <c r="F219" s="160"/>
      <c r="G219" s="160"/>
      <c r="H219" s="160"/>
      <c r="I219" s="160"/>
      <c r="J219" s="160"/>
      <c r="K219" s="160"/>
      <c r="L219" s="160"/>
      <c r="M219" s="160"/>
      <c r="N219" s="160"/>
      <c r="O219" s="160"/>
      <c r="P219" s="160"/>
      <c r="Q219" s="160"/>
      <c r="R219" s="160"/>
      <c r="S219" s="160"/>
      <c r="T219" s="160"/>
      <c r="U219" s="160"/>
      <c r="V219" s="160"/>
      <c r="W219" s="160"/>
      <c r="X219" s="160"/>
    </row>
    <row r="220" spans="2:24" s="159" customFormat="1" x14ac:dyDescent="0.25">
      <c r="B220" s="160"/>
      <c r="C220" s="160"/>
      <c r="D220" s="160"/>
      <c r="E220" s="160"/>
      <c r="F220" s="160"/>
      <c r="G220" s="160"/>
      <c r="H220" s="160"/>
      <c r="I220" s="160"/>
      <c r="J220" s="160"/>
      <c r="K220" s="160"/>
      <c r="L220" s="160"/>
      <c r="M220" s="160"/>
      <c r="N220" s="160"/>
      <c r="O220" s="160"/>
      <c r="P220" s="160"/>
      <c r="Q220" s="160"/>
      <c r="R220" s="160"/>
      <c r="S220" s="160"/>
      <c r="T220" s="160"/>
      <c r="U220" s="160"/>
      <c r="V220" s="160"/>
      <c r="W220" s="160"/>
      <c r="X220" s="160"/>
    </row>
    <row r="221" spans="2:24" s="159" customFormat="1" x14ac:dyDescent="0.25">
      <c r="B221" s="160"/>
      <c r="C221" s="160"/>
      <c r="D221" s="160"/>
      <c r="E221" s="160"/>
      <c r="F221" s="160"/>
      <c r="G221" s="160"/>
      <c r="H221" s="160"/>
      <c r="I221" s="160"/>
      <c r="J221" s="160"/>
      <c r="K221" s="160"/>
      <c r="L221" s="160"/>
      <c r="M221" s="160"/>
      <c r="N221" s="160"/>
      <c r="O221" s="160"/>
      <c r="P221" s="160"/>
      <c r="Q221" s="160"/>
      <c r="R221" s="160"/>
      <c r="S221" s="160"/>
      <c r="T221" s="160"/>
      <c r="U221" s="160"/>
      <c r="V221" s="160"/>
      <c r="W221" s="160"/>
      <c r="X221" s="160"/>
    </row>
    <row r="222" spans="2:24" s="159" customFormat="1" x14ac:dyDescent="0.25">
      <c r="B222" s="160"/>
      <c r="C222" s="160"/>
      <c r="D222" s="160"/>
      <c r="E222" s="160"/>
      <c r="F222" s="160"/>
      <c r="G222" s="160"/>
      <c r="H222" s="160"/>
      <c r="I222" s="160"/>
      <c r="J222" s="160"/>
      <c r="K222" s="160"/>
      <c r="L222" s="160"/>
      <c r="M222" s="160"/>
      <c r="N222" s="160"/>
      <c r="O222" s="160"/>
      <c r="P222" s="160"/>
      <c r="Q222" s="160"/>
      <c r="R222" s="160"/>
      <c r="S222" s="160"/>
      <c r="T222" s="160"/>
      <c r="U222" s="160"/>
      <c r="V222" s="160"/>
      <c r="W222" s="160"/>
      <c r="X222" s="160"/>
    </row>
    <row r="223" spans="2:24" s="159" customFormat="1" x14ac:dyDescent="0.25">
      <c r="B223" s="160"/>
      <c r="C223" s="160"/>
      <c r="D223" s="160"/>
      <c r="E223" s="160"/>
      <c r="F223" s="160"/>
      <c r="G223" s="160"/>
      <c r="H223" s="160"/>
      <c r="I223" s="160"/>
      <c r="J223" s="160"/>
      <c r="K223" s="160"/>
      <c r="L223" s="160"/>
      <c r="M223" s="160"/>
      <c r="N223" s="160"/>
      <c r="O223" s="160"/>
      <c r="P223" s="160"/>
      <c r="Q223" s="160"/>
      <c r="R223" s="160"/>
      <c r="S223" s="160"/>
      <c r="T223" s="160"/>
      <c r="U223" s="160"/>
      <c r="V223" s="160"/>
      <c r="W223" s="160"/>
      <c r="X223" s="160"/>
    </row>
    <row r="224" spans="2:24" s="159" customFormat="1" x14ac:dyDescent="0.25">
      <c r="B224" s="160"/>
      <c r="C224" s="160"/>
      <c r="D224" s="160"/>
      <c r="E224" s="160"/>
      <c r="F224" s="160"/>
      <c r="G224" s="160"/>
      <c r="H224" s="160"/>
      <c r="I224" s="160"/>
      <c r="J224" s="160"/>
      <c r="K224" s="160"/>
      <c r="L224" s="160"/>
      <c r="M224" s="160"/>
      <c r="N224" s="160"/>
      <c r="O224" s="160"/>
      <c r="P224" s="160"/>
      <c r="Q224" s="160"/>
      <c r="R224" s="160"/>
      <c r="S224" s="160"/>
      <c r="T224" s="160"/>
      <c r="U224" s="160"/>
      <c r="V224" s="160"/>
      <c r="W224" s="160"/>
      <c r="X224" s="160"/>
    </row>
    <row r="225" spans="2:24" s="159" customFormat="1" x14ac:dyDescent="0.25">
      <c r="B225" s="160"/>
      <c r="C225" s="160"/>
      <c r="D225" s="160"/>
      <c r="E225" s="160"/>
      <c r="F225" s="160"/>
      <c r="G225" s="160"/>
      <c r="H225" s="160"/>
      <c r="I225" s="160"/>
      <c r="J225" s="160"/>
      <c r="K225" s="160"/>
      <c r="L225" s="160"/>
      <c r="M225" s="160"/>
      <c r="N225" s="160"/>
      <c r="O225" s="160"/>
      <c r="P225" s="160"/>
      <c r="Q225" s="160"/>
      <c r="R225" s="160"/>
      <c r="S225" s="160"/>
      <c r="T225" s="160"/>
      <c r="U225" s="160"/>
      <c r="V225" s="160"/>
      <c r="W225" s="160"/>
      <c r="X225" s="160"/>
    </row>
    <row r="226" spans="2:24" s="159" customFormat="1" x14ac:dyDescent="0.25">
      <c r="B226" s="160"/>
      <c r="C226" s="160"/>
      <c r="D226" s="160"/>
      <c r="E226" s="160"/>
      <c r="F226" s="160"/>
      <c r="G226" s="160"/>
      <c r="H226" s="160"/>
      <c r="I226" s="160"/>
      <c r="J226" s="160"/>
      <c r="K226" s="160"/>
      <c r="L226" s="160"/>
      <c r="M226" s="160"/>
      <c r="N226" s="160"/>
      <c r="O226" s="160"/>
      <c r="P226" s="160"/>
      <c r="Q226" s="160"/>
      <c r="R226" s="160"/>
      <c r="S226" s="160"/>
      <c r="T226" s="160"/>
      <c r="U226" s="160"/>
      <c r="V226" s="160"/>
      <c r="W226" s="160"/>
      <c r="X226" s="160"/>
    </row>
    <row r="227" spans="2:24" s="159" customFormat="1" x14ac:dyDescent="0.25">
      <c r="B227" s="160"/>
      <c r="C227" s="160"/>
      <c r="D227" s="160"/>
      <c r="E227" s="160"/>
      <c r="F227" s="160"/>
      <c r="G227" s="160"/>
      <c r="H227" s="160"/>
      <c r="I227" s="160"/>
      <c r="J227" s="160"/>
      <c r="K227" s="160"/>
      <c r="L227" s="160"/>
      <c r="M227" s="160"/>
      <c r="N227" s="160"/>
      <c r="O227" s="160"/>
      <c r="P227" s="160"/>
      <c r="Q227" s="160"/>
      <c r="R227" s="160"/>
      <c r="S227" s="160"/>
      <c r="T227" s="160"/>
      <c r="U227" s="160"/>
      <c r="V227" s="160"/>
      <c r="W227" s="160"/>
      <c r="X227" s="160"/>
    </row>
    <row r="228" spans="2:24" s="159" customFormat="1" x14ac:dyDescent="0.25">
      <c r="B228" s="160"/>
      <c r="C228" s="160"/>
      <c r="D228" s="160"/>
      <c r="E228" s="160"/>
      <c r="F228" s="160"/>
      <c r="G228" s="160"/>
      <c r="H228" s="160"/>
      <c r="I228" s="160"/>
      <c r="J228" s="160"/>
      <c r="K228" s="160"/>
      <c r="L228" s="160"/>
      <c r="M228" s="160"/>
      <c r="N228" s="160"/>
      <c r="O228" s="160"/>
      <c r="P228" s="160"/>
      <c r="Q228" s="160"/>
      <c r="R228" s="160"/>
      <c r="S228" s="160"/>
      <c r="T228" s="160"/>
      <c r="U228" s="160"/>
      <c r="V228" s="160"/>
      <c r="W228" s="160"/>
      <c r="X228" s="160"/>
    </row>
    <row r="229" spans="2:24" s="159" customFormat="1" x14ac:dyDescent="0.25">
      <c r="B229" s="160"/>
      <c r="C229" s="160"/>
      <c r="D229" s="160"/>
      <c r="E229" s="160"/>
      <c r="F229" s="160"/>
      <c r="G229" s="160"/>
      <c r="H229" s="160"/>
      <c r="I229" s="160"/>
      <c r="J229" s="160"/>
      <c r="K229" s="160"/>
      <c r="L229" s="160"/>
      <c r="M229" s="160"/>
      <c r="N229" s="160"/>
      <c r="O229" s="160"/>
      <c r="P229" s="160"/>
      <c r="Q229" s="160"/>
      <c r="R229" s="160"/>
      <c r="S229" s="160"/>
      <c r="T229" s="160"/>
      <c r="U229" s="160"/>
      <c r="V229" s="160"/>
      <c r="W229" s="160"/>
      <c r="X229" s="160"/>
    </row>
    <row r="230" spans="2:24" s="159" customFormat="1" x14ac:dyDescent="0.25">
      <c r="B230" s="160"/>
      <c r="C230" s="160"/>
      <c r="D230" s="160"/>
      <c r="E230" s="160"/>
      <c r="F230" s="160"/>
      <c r="G230" s="160"/>
      <c r="H230" s="160"/>
      <c r="I230" s="160"/>
      <c r="J230" s="160"/>
      <c r="K230" s="160"/>
      <c r="L230" s="160"/>
      <c r="M230" s="160"/>
      <c r="N230" s="160"/>
      <c r="O230" s="160"/>
      <c r="P230" s="160"/>
      <c r="Q230" s="160"/>
      <c r="R230" s="160"/>
      <c r="S230" s="160"/>
      <c r="T230" s="160"/>
      <c r="U230" s="160"/>
      <c r="V230" s="160"/>
      <c r="W230" s="160"/>
      <c r="X230" s="160"/>
    </row>
    <row r="231" spans="2:24" s="159" customFormat="1" x14ac:dyDescent="0.25">
      <c r="B231" s="160"/>
      <c r="C231" s="160"/>
      <c r="D231" s="160"/>
      <c r="E231" s="160"/>
      <c r="F231" s="160"/>
      <c r="G231" s="160"/>
      <c r="H231" s="160"/>
      <c r="I231" s="160"/>
      <c r="J231" s="160"/>
      <c r="K231" s="160"/>
      <c r="L231" s="160"/>
      <c r="M231" s="160"/>
      <c r="N231" s="160"/>
      <c r="O231" s="160"/>
      <c r="P231" s="160"/>
      <c r="Q231" s="160"/>
      <c r="R231" s="160"/>
      <c r="S231" s="160"/>
      <c r="T231" s="160"/>
      <c r="U231" s="160"/>
      <c r="V231" s="160"/>
      <c r="W231" s="160"/>
      <c r="X231" s="160"/>
    </row>
    <row r="232" spans="2:24" s="159" customFormat="1" x14ac:dyDescent="0.25">
      <c r="B232" s="160"/>
      <c r="C232" s="160"/>
      <c r="D232" s="160"/>
      <c r="E232" s="160"/>
      <c r="F232" s="160"/>
      <c r="G232" s="160"/>
      <c r="H232" s="160"/>
      <c r="I232" s="160"/>
      <c r="J232" s="160"/>
      <c r="K232" s="160"/>
      <c r="L232" s="160"/>
      <c r="M232" s="160"/>
      <c r="N232" s="160"/>
      <c r="O232" s="160"/>
      <c r="P232" s="160"/>
      <c r="Q232" s="160"/>
      <c r="R232" s="160"/>
      <c r="S232" s="160"/>
      <c r="T232" s="160"/>
      <c r="U232" s="160"/>
      <c r="V232" s="160"/>
      <c r="W232" s="160"/>
      <c r="X232" s="160"/>
    </row>
    <row r="233" spans="2:24" s="159" customFormat="1" x14ac:dyDescent="0.25">
      <c r="B233" s="160"/>
      <c r="C233" s="160"/>
      <c r="D233" s="160"/>
      <c r="E233" s="160"/>
      <c r="F233" s="160"/>
      <c r="G233" s="160"/>
      <c r="H233" s="160"/>
      <c r="I233" s="160"/>
      <c r="J233" s="160"/>
      <c r="K233" s="160"/>
      <c r="L233" s="160"/>
      <c r="M233" s="160"/>
      <c r="N233" s="160"/>
      <c r="O233" s="160"/>
      <c r="P233" s="160"/>
      <c r="Q233" s="160"/>
      <c r="R233" s="160"/>
      <c r="S233" s="160"/>
      <c r="T233" s="160"/>
      <c r="U233" s="160"/>
      <c r="V233" s="160"/>
      <c r="W233" s="160"/>
      <c r="X233" s="160"/>
    </row>
    <row r="234" spans="2:24" s="159" customFormat="1" x14ac:dyDescent="0.25">
      <c r="B234" s="160"/>
      <c r="C234" s="160"/>
      <c r="D234" s="160"/>
      <c r="E234" s="160"/>
      <c r="F234" s="160"/>
      <c r="G234" s="160"/>
      <c r="H234" s="160"/>
      <c r="I234" s="160"/>
      <c r="J234" s="160"/>
      <c r="K234" s="160"/>
      <c r="L234" s="160"/>
      <c r="M234" s="160"/>
      <c r="N234" s="160"/>
      <c r="O234" s="160"/>
      <c r="P234" s="160"/>
      <c r="Q234" s="160"/>
      <c r="R234" s="160"/>
      <c r="S234" s="160"/>
      <c r="T234" s="160"/>
      <c r="U234" s="160"/>
      <c r="V234" s="160"/>
      <c r="W234" s="160"/>
      <c r="X234" s="160"/>
    </row>
    <row r="235" spans="2:24" s="159" customFormat="1" x14ac:dyDescent="0.25">
      <c r="B235" s="160"/>
      <c r="C235" s="160"/>
      <c r="D235" s="160"/>
      <c r="E235" s="160"/>
      <c r="F235" s="160"/>
      <c r="G235" s="160"/>
      <c r="H235" s="160"/>
      <c r="I235" s="160"/>
      <c r="J235" s="160"/>
      <c r="K235" s="160"/>
      <c r="L235" s="160"/>
      <c r="M235" s="160"/>
      <c r="N235" s="160"/>
      <c r="O235" s="160"/>
      <c r="P235" s="160"/>
      <c r="Q235" s="160"/>
      <c r="R235" s="160"/>
      <c r="S235" s="160"/>
      <c r="T235" s="160"/>
      <c r="U235" s="160"/>
      <c r="V235" s="160"/>
      <c r="W235" s="160"/>
      <c r="X235" s="160"/>
    </row>
    <row r="236" spans="2:24" s="159" customFormat="1" x14ac:dyDescent="0.25">
      <c r="B236" s="160"/>
      <c r="C236" s="160"/>
      <c r="D236" s="160"/>
      <c r="E236" s="160"/>
      <c r="F236" s="160"/>
      <c r="G236" s="160"/>
      <c r="H236" s="160"/>
      <c r="I236" s="160"/>
      <c r="J236" s="160"/>
      <c r="K236" s="160"/>
      <c r="L236" s="160"/>
      <c r="M236" s="160"/>
      <c r="N236" s="160"/>
      <c r="O236" s="160"/>
      <c r="P236" s="160"/>
      <c r="Q236" s="160"/>
      <c r="R236" s="160"/>
      <c r="S236" s="160"/>
      <c r="T236" s="160"/>
      <c r="U236" s="160"/>
      <c r="V236" s="160"/>
      <c r="W236" s="160"/>
      <c r="X236" s="160"/>
    </row>
    <row r="237" spans="2:24" s="159" customFormat="1" x14ac:dyDescent="0.25">
      <c r="B237" s="160"/>
      <c r="C237" s="160"/>
      <c r="D237" s="160"/>
      <c r="E237" s="160"/>
      <c r="F237" s="160"/>
      <c r="G237" s="160"/>
      <c r="H237" s="160"/>
      <c r="I237" s="160"/>
      <c r="J237" s="160"/>
      <c r="K237" s="160"/>
      <c r="L237" s="160"/>
      <c r="M237" s="160"/>
      <c r="N237" s="160"/>
      <c r="O237" s="160"/>
      <c r="P237" s="160"/>
      <c r="Q237" s="160"/>
      <c r="R237" s="160"/>
      <c r="S237" s="160"/>
      <c r="T237" s="160"/>
      <c r="U237" s="160"/>
      <c r="V237" s="160"/>
      <c r="W237" s="160"/>
      <c r="X237" s="160"/>
    </row>
  </sheetData>
  <mergeCells count="7">
    <mergeCell ref="V6:X6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 xml:space="preserve">&amp;L&amp;"-,Negrita"&amp;16&amp;K00-034Turistas alojados en Tenerife: cuota zona por nacionalidad 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DD3A7476-F36D-4C1B-9B49-938C118D9ECD}">
            <xm:f>$B9='Menú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B9:X28</xm:sqref>
        </x14:conditionalFormatting>
      </x14:conditionalFormattings>
    </ext>
  </extLst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S733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9" customWidth="1"/>
    <col min="3" max="3" width="13" style="39" customWidth="1"/>
    <col min="4" max="4" width="12.28515625" style="39" customWidth="1"/>
    <col min="5" max="5" width="11.42578125" style="39" customWidth="1"/>
    <col min="6" max="6" width="12.28515625" style="39" customWidth="1"/>
    <col min="7" max="7" width="12.85546875" style="39" customWidth="1"/>
    <col min="8" max="8" width="12.28515625" style="39" customWidth="1"/>
    <col min="9" max="9" width="12.85546875" style="39" customWidth="1"/>
    <col min="10" max="10" width="12.28515625" style="39" customWidth="1"/>
    <col min="11" max="11" width="11.5703125" style="39" customWidth="1"/>
    <col min="12" max="12" width="12.28515625" style="39" customWidth="1"/>
    <col min="13" max="13" width="12" style="39" customWidth="1"/>
    <col min="14" max="14" width="12.28515625" style="39" customWidth="1"/>
    <col min="15" max="15" width="10.7109375" style="39" customWidth="1"/>
    <col min="16" max="16" width="12.28515625" style="39" customWidth="1"/>
    <col min="17" max="17" width="13.140625" style="39" customWidth="1"/>
    <col min="18" max="18" width="12.28515625" style="39" customWidth="1"/>
  </cols>
  <sheetData>
    <row r="1" spans="2:19" ht="30" customHeight="1" x14ac:dyDescent="0.25"/>
    <row r="3" spans="2:19" s="4" customFormat="1" ht="21.75" thickBot="1" x14ac:dyDescent="0.3">
      <c r="B3" s="43" t="s">
        <v>209</v>
      </c>
      <c r="C3" s="43"/>
      <c r="D3" s="43"/>
      <c r="E3" s="43"/>
      <c r="F3" s="43"/>
      <c r="G3" s="43"/>
      <c r="H3" s="43"/>
      <c r="I3" s="43"/>
      <c r="J3" s="43"/>
      <c r="K3" s="43"/>
      <c r="L3" s="43"/>
      <c r="M3" s="43"/>
      <c r="N3" s="43"/>
      <c r="O3" s="43"/>
      <c r="P3" s="43"/>
      <c r="Q3" s="43"/>
      <c r="R3" s="43"/>
    </row>
    <row r="4" spans="2:19" s="4" customFormat="1" ht="6" customHeight="1" thickBot="1" x14ac:dyDescent="0.3">
      <c r="B4" s="75"/>
      <c r="C4" s="75"/>
      <c r="D4" s="75"/>
      <c r="E4" s="315"/>
      <c r="F4" s="315"/>
      <c r="G4" s="315"/>
      <c r="H4" s="315"/>
      <c r="I4" s="315"/>
      <c r="J4" s="315"/>
      <c r="K4" s="315"/>
      <c r="L4" s="315"/>
      <c r="M4" s="315"/>
      <c r="N4" s="315"/>
      <c r="O4" s="314"/>
      <c r="P4" s="314"/>
      <c r="Q4" s="315"/>
      <c r="R4" s="315"/>
    </row>
    <row r="5" spans="2:19" s="577" customFormat="1" ht="60" customHeight="1" thickBot="1" x14ac:dyDescent="0.3">
      <c r="B5" s="569"/>
      <c r="C5" s="570" t="s">
        <v>44</v>
      </c>
      <c r="D5" s="571" t="s">
        <v>52</v>
      </c>
      <c r="E5" s="572" t="s">
        <v>155</v>
      </c>
      <c r="F5" s="571" t="s">
        <v>52</v>
      </c>
      <c r="G5" s="573" t="s">
        <v>122</v>
      </c>
      <c r="H5" s="571" t="s">
        <v>52</v>
      </c>
      <c r="I5" s="574" t="s">
        <v>123</v>
      </c>
      <c r="J5" s="575" t="s">
        <v>52</v>
      </c>
      <c r="K5" s="572" t="s">
        <v>156</v>
      </c>
      <c r="L5" s="571" t="s">
        <v>52</v>
      </c>
      <c r="M5" s="574" t="s">
        <v>125</v>
      </c>
      <c r="N5" s="571" t="s">
        <v>52</v>
      </c>
      <c r="O5" s="570" t="s">
        <v>129</v>
      </c>
      <c r="P5" s="571" t="s">
        <v>52</v>
      </c>
      <c r="Q5" s="570" t="s">
        <v>157</v>
      </c>
      <c r="R5" s="571" t="s">
        <v>52</v>
      </c>
      <c r="S5" s="576"/>
    </row>
    <row r="6" spans="2:19" s="4" customFormat="1" x14ac:dyDescent="0.25">
      <c r="B6" s="152" t="s">
        <v>78</v>
      </c>
      <c r="C6" s="578">
        <v>27546</v>
      </c>
      <c r="D6" s="579">
        <v>9.1218815254423546E-3</v>
      </c>
      <c r="E6" s="580">
        <v>23599</v>
      </c>
      <c r="F6" s="579">
        <v>-1.4532091702509686E-2</v>
      </c>
      <c r="G6" s="581">
        <v>10855</v>
      </c>
      <c r="H6" s="579">
        <v>-8.0552261561917637E-2</v>
      </c>
      <c r="I6" s="582">
        <v>8698</v>
      </c>
      <c r="J6" s="579">
        <v>2.437875397479683E-2</v>
      </c>
      <c r="K6" s="580">
        <v>3319</v>
      </c>
      <c r="L6" s="579">
        <v>0.14804565894154265</v>
      </c>
      <c r="M6" s="582">
        <v>2990</v>
      </c>
      <c r="N6" s="579">
        <v>7.5926592299388362E-2</v>
      </c>
      <c r="O6" s="578">
        <v>566</v>
      </c>
      <c r="P6" s="579">
        <v>0.33806146572104012</v>
      </c>
      <c r="Q6" s="578">
        <v>62</v>
      </c>
      <c r="R6" s="579">
        <v>0.72222222222222232</v>
      </c>
    </row>
    <row r="7" spans="2:19" s="4" customFormat="1" x14ac:dyDescent="0.25">
      <c r="B7" s="152" t="s">
        <v>79</v>
      </c>
      <c r="C7" s="578">
        <v>21959</v>
      </c>
      <c r="D7" s="579">
        <v>1.2542075898003491E-2</v>
      </c>
      <c r="E7" s="580">
        <v>18739</v>
      </c>
      <c r="F7" s="579">
        <v>8.720460784841455E-3</v>
      </c>
      <c r="G7" s="581">
        <v>8907</v>
      </c>
      <c r="H7" s="579">
        <v>-2.7089022392135398E-2</v>
      </c>
      <c r="I7" s="582">
        <v>7300</v>
      </c>
      <c r="J7" s="579">
        <v>0.1305559857518972</v>
      </c>
      <c r="K7" s="580">
        <v>2748</v>
      </c>
      <c r="L7" s="579">
        <v>4.5264359071890414E-2</v>
      </c>
      <c r="M7" s="582">
        <v>2487</v>
      </c>
      <c r="N7" s="579">
        <v>2.3035787741670033E-2</v>
      </c>
      <c r="O7" s="578">
        <v>452</v>
      </c>
      <c r="P7" s="579">
        <v>-2.2075055187638082E-3</v>
      </c>
      <c r="Q7" s="578">
        <v>20</v>
      </c>
      <c r="R7" s="579">
        <v>-0.2857142857142857</v>
      </c>
    </row>
    <row r="8" spans="2:19" s="4" customFormat="1" x14ac:dyDescent="0.25">
      <c r="B8" s="152" t="s">
        <v>80</v>
      </c>
      <c r="C8" s="578">
        <v>21398</v>
      </c>
      <c r="D8" s="579">
        <v>-4.613738688539204E-2</v>
      </c>
      <c r="E8" s="580">
        <v>18667</v>
      </c>
      <c r="F8" s="579">
        <v>-4.7407634211063532E-2</v>
      </c>
      <c r="G8" s="581">
        <v>8769</v>
      </c>
      <c r="H8" s="579">
        <v>-0.13902798232695135</v>
      </c>
      <c r="I8" s="582">
        <v>6799</v>
      </c>
      <c r="J8" s="579">
        <v>-1.7201503324660306E-2</v>
      </c>
      <c r="K8" s="580">
        <v>2271</v>
      </c>
      <c r="L8" s="579">
        <v>1.7017465293327261E-2</v>
      </c>
      <c r="M8" s="582">
        <v>2056</v>
      </c>
      <c r="N8" s="579">
        <v>3.1610637230305993E-2</v>
      </c>
      <c r="O8" s="578">
        <v>449</v>
      </c>
      <c r="P8" s="579">
        <v>-0.23639455782312924</v>
      </c>
      <c r="Q8" s="578">
        <v>11</v>
      </c>
      <c r="R8" s="579">
        <v>-0.3125</v>
      </c>
    </row>
    <row r="9" spans="2:19" s="4" customFormat="1" x14ac:dyDescent="0.25">
      <c r="B9" s="152" t="s">
        <v>81</v>
      </c>
      <c r="C9" s="578">
        <v>12806</v>
      </c>
      <c r="D9" s="579">
        <v>0.32594740111824394</v>
      </c>
      <c r="E9" s="580">
        <v>11256</v>
      </c>
      <c r="F9" s="579">
        <v>0.31618334892422828</v>
      </c>
      <c r="G9" s="581">
        <v>5468</v>
      </c>
      <c r="H9" s="579">
        <v>0.23069997749268523</v>
      </c>
      <c r="I9" s="582">
        <v>4281</v>
      </c>
      <c r="J9" s="579">
        <v>0.29531013615733737</v>
      </c>
      <c r="K9" s="580">
        <v>1220</v>
      </c>
      <c r="L9" s="579">
        <v>0.67123287671232879</v>
      </c>
      <c r="M9" s="582">
        <v>1139</v>
      </c>
      <c r="N9" s="579">
        <v>0.6019690576652601</v>
      </c>
      <c r="O9" s="578">
        <v>326</v>
      </c>
      <c r="P9" s="579">
        <v>-0.10192837465564741</v>
      </c>
      <c r="Q9" s="578">
        <v>4</v>
      </c>
      <c r="R9" s="579">
        <v>-0.69230769230769229</v>
      </c>
    </row>
    <row r="10" spans="2:19" s="4" customFormat="1" x14ac:dyDescent="0.25">
      <c r="B10" s="152" t="s">
        <v>82</v>
      </c>
      <c r="C10" s="578">
        <v>1096</v>
      </c>
      <c r="D10" s="579">
        <v>0.53286713286713283</v>
      </c>
      <c r="E10" s="580">
        <v>903</v>
      </c>
      <c r="F10" s="579">
        <v>0.60676156583629903</v>
      </c>
      <c r="G10" s="581">
        <v>486</v>
      </c>
      <c r="H10" s="579">
        <v>0.70526315789473681</v>
      </c>
      <c r="I10" s="582">
        <v>299</v>
      </c>
      <c r="J10" s="579">
        <v>0.43062200956937802</v>
      </c>
      <c r="K10" s="580">
        <v>147</v>
      </c>
      <c r="L10" s="579">
        <v>0.61538461538461542</v>
      </c>
      <c r="M10" s="582">
        <v>135</v>
      </c>
      <c r="N10" s="579">
        <v>0.70886075949367089</v>
      </c>
      <c r="O10" s="578">
        <v>41</v>
      </c>
      <c r="P10" s="579">
        <v>-0.32786885245901642</v>
      </c>
      <c r="Q10" s="578">
        <v>5</v>
      </c>
      <c r="R10" s="579">
        <v>4</v>
      </c>
    </row>
    <row r="11" spans="2:19" s="4" customFormat="1" x14ac:dyDescent="0.25">
      <c r="B11" s="152" t="s">
        <v>83</v>
      </c>
      <c r="C11" s="578">
        <v>1556</v>
      </c>
      <c r="D11" s="579">
        <v>0.15946348733233973</v>
      </c>
      <c r="E11" s="580">
        <v>1344</v>
      </c>
      <c r="F11" s="579">
        <v>0.16464471403812819</v>
      </c>
      <c r="G11" s="581">
        <v>558</v>
      </c>
      <c r="H11" s="579">
        <v>8.5603112840466844E-2</v>
      </c>
      <c r="I11" s="582">
        <v>639</v>
      </c>
      <c r="J11" s="579">
        <v>0.2831325301204819</v>
      </c>
      <c r="K11" s="580">
        <v>154</v>
      </c>
      <c r="L11" s="579">
        <v>0.12408759124087587</v>
      </c>
      <c r="M11" s="582">
        <v>116</v>
      </c>
      <c r="N11" s="579">
        <v>-8.5470085470085166E-3</v>
      </c>
      <c r="O11" s="578">
        <v>57</v>
      </c>
      <c r="P11" s="579">
        <v>0.1399999999999999</v>
      </c>
      <c r="Q11" s="578">
        <v>1</v>
      </c>
      <c r="R11" s="579">
        <v>0</v>
      </c>
    </row>
    <row r="12" spans="2:19" s="4" customFormat="1" x14ac:dyDescent="0.25">
      <c r="B12" s="152" t="s">
        <v>84</v>
      </c>
      <c r="C12" s="578">
        <v>1767</v>
      </c>
      <c r="D12" s="579">
        <v>0.35818601076095313</v>
      </c>
      <c r="E12" s="580">
        <v>1449</v>
      </c>
      <c r="F12" s="579">
        <v>0.33425414364640882</v>
      </c>
      <c r="G12" s="581">
        <v>714</v>
      </c>
      <c r="H12" s="579">
        <v>0.3600000000000001</v>
      </c>
      <c r="I12" s="582">
        <v>555</v>
      </c>
      <c r="J12" s="579">
        <v>0.23333333333333339</v>
      </c>
      <c r="K12" s="580">
        <v>259</v>
      </c>
      <c r="L12" s="579">
        <v>0.97709923664122145</v>
      </c>
      <c r="M12" s="582">
        <v>241</v>
      </c>
      <c r="N12" s="579">
        <v>1.2952380952380951</v>
      </c>
      <c r="O12" s="578">
        <v>46</v>
      </c>
      <c r="P12" s="579">
        <v>-0.38666666666666671</v>
      </c>
      <c r="Q12" s="578">
        <v>13</v>
      </c>
      <c r="R12" s="579">
        <v>0.44444444444444442</v>
      </c>
    </row>
    <row r="13" spans="2:19" s="4" customFormat="1" x14ac:dyDescent="0.25">
      <c r="B13" s="152" t="s">
        <v>85</v>
      </c>
      <c r="C13" s="578">
        <v>1485</v>
      </c>
      <c r="D13" s="579">
        <v>0.25847457627118642</v>
      </c>
      <c r="E13" s="580">
        <v>1337</v>
      </c>
      <c r="F13" s="579">
        <v>0.22548120989917497</v>
      </c>
      <c r="G13" s="581">
        <v>616</v>
      </c>
      <c r="H13" s="579">
        <v>0.72067039106145248</v>
      </c>
      <c r="I13" s="582">
        <v>662</v>
      </c>
      <c r="J13" s="579">
        <v>1.3782542113323082E-2</v>
      </c>
      <c r="K13" s="580">
        <v>105</v>
      </c>
      <c r="L13" s="579">
        <v>1.763157894736842</v>
      </c>
      <c r="M13" s="582">
        <v>92</v>
      </c>
      <c r="N13" s="579">
        <v>2.4074074074074074</v>
      </c>
      <c r="O13" s="578">
        <v>36</v>
      </c>
      <c r="P13" s="579">
        <v>-0.23404255319148937</v>
      </c>
      <c r="Q13" s="578">
        <v>7</v>
      </c>
      <c r="R13" s="579">
        <v>0.75</v>
      </c>
    </row>
    <row r="14" spans="2:19" s="4" customFormat="1" x14ac:dyDescent="0.25">
      <c r="B14" s="152" t="s">
        <v>86</v>
      </c>
      <c r="C14" s="578">
        <v>1627</v>
      </c>
      <c r="D14" s="579">
        <v>0.31421647819063003</v>
      </c>
      <c r="E14" s="580">
        <v>1359</v>
      </c>
      <c r="F14" s="579">
        <v>0.23209428830462375</v>
      </c>
      <c r="G14" s="581">
        <v>628</v>
      </c>
      <c r="H14" s="579">
        <v>0.35053763440860219</v>
      </c>
      <c r="I14" s="582">
        <v>616</v>
      </c>
      <c r="J14" s="579">
        <v>0.1386321626617375</v>
      </c>
      <c r="K14" s="580">
        <v>181</v>
      </c>
      <c r="L14" s="579">
        <v>1.2073170731707319</v>
      </c>
      <c r="M14" s="582">
        <v>163</v>
      </c>
      <c r="N14" s="579">
        <v>1.4328358208955225</v>
      </c>
      <c r="O14" s="578">
        <v>69</v>
      </c>
      <c r="P14" s="579">
        <v>0.53333333333333344</v>
      </c>
      <c r="Q14" s="578">
        <v>18</v>
      </c>
      <c r="R14" s="579">
        <v>1.25</v>
      </c>
    </row>
    <row r="15" spans="2:19" s="4" customFormat="1" x14ac:dyDescent="0.25">
      <c r="B15" s="152" t="s">
        <v>87</v>
      </c>
      <c r="C15" s="578">
        <v>14454</v>
      </c>
      <c r="D15" s="579">
        <v>8.1157902610516919E-2</v>
      </c>
      <c r="E15" s="580">
        <v>12303</v>
      </c>
      <c r="F15" s="579">
        <v>6.9454102920723182E-2</v>
      </c>
      <c r="G15" s="581">
        <v>6412</v>
      </c>
      <c r="H15" s="579">
        <v>0.10399449035812669</v>
      </c>
      <c r="I15" s="582">
        <v>4565</v>
      </c>
      <c r="J15" s="579">
        <v>5.1358820819898732E-2</v>
      </c>
      <c r="K15" s="580">
        <v>1838</v>
      </c>
      <c r="L15" s="579">
        <v>0.15524827152734133</v>
      </c>
      <c r="M15" s="582">
        <v>1685</v>
      </c>
      <c r="N15" s="579">
        <v>0.15807560137457055</v>
      </c>
      <c r="O15" s="578">
        <v>274</v>
      </c>
      <c r="P15" s="579">
        <v>1.1070110701107083E-2</v>
      </c>
      <c r="Q15" s="578">
        <v>39</v>
      </c>
      <c r="R15" s="579">
        <v>12</v>
      </c>
    </row>
    <row r="16" spans="2:19" s="4" customFormat="1" x14ac:dyDescent="0.25">
      <c r="B16" s="152" t="s">
        <v>88</v>
      </c>
      <c r="C16" s="578">
        <v>23371</v>
      </c>
      <c r="D16" s="579">
        <v>-4.0244753808878486E-2</v>
      </c>
      <c r="E16" s="580">
        <v>20464</v>
      </c>
      <c r="F16" s="579">
        <v>-4.1947565543071108E-2</v>
      </c>
      <c r="G16" s="581">
        <v>9178</v>
      </c>
      <c r="H16" s="579">
        <v>-8.3391590931788717E-2</v>
      </c>
      <c r="I16" s="582">
        <v>7708</v>
      </c>
      <c r="J16" s="579">
        <v>-5.7932045954534384E-2</v>
      </c>
      <c r="K16" s="580">
        <v>2427</v>
      </c>
      <c r="L16" s="579">
        <v>-7.1892925430210308E-2</v>
      </c>
      <c r="M16" s="582">
        <v>2065</v>
      </c>
      <c r="N16" s="579">
        <v>-0.13994169096209907</v>
      </c>
      <c r="O16" s="578">
        <v>421</v>
      </c>
      <c r="P16" s="579">
        <v>0.21325648414985587</v>
      </c>
      <c r="Q16" s="578">
        <v>59</v>
      </c>
      <c r="R16" s="579">
        <v>1.0344827586206895</v>
      </c>
    </row>
    <row r="17" spans="2:18" s="4" customFormat="1" x14ac:dyDescent="0.25">
      <c r="B17" s="152" t="s">
        <v>89</v>
      </c>
      <c r="C17" s="578">
        <v>26579</v>
      </c>
      <c r="D17" s="579">
        <v>0.19984651498736006</v>
      </c>
      <c r="E17" s="580">
        <v>23583</v>
      </c>
      <c r="F17" s="579">
        <v>0.22362891091163806</v>
      </c>
      <c r="G17" s="581">
        <v>10791</v>
      </c>
      <c r="H17" s="579">
        <v>0.16672072656503412</v>
      </c>
      <c r="I17" s="582">
        <v>7821</v>
      </c>
      <c r="J17" s="579">
        <v>0.15541438912690198</v>
      </c>
      <c r="K17" s="580">
        <v>2393</v>
      </c>
      <c r="L17" s="579">
        <v>4.1963911036508872E-3</v>
      </c>
      <c r="M17" s="582">
        <v>2156</v>
      </c>
      <c r="N17" s="579">
        <v>-1.7767653758542168E-2</v>
      </c>
      <c r="O17" s="578">
        <v>540</v>
      </c>
      <c r="P17" s="579">
        <v>0.24711316397228633</v>
      </c>
      <c r="Q17" s="578">
        <v>63</v>
      </c>
      <c r="R17" s="579">
        <v>0</v>
      </c>
    </row>
    <row r="18" spans="2:18" s="84" customFormat="1" ht="31.5" customHeight="1" x14ac:dyDescent="0.25">
      <c r="B18" s="58">
        <v>2017</v>
      </c>
      <c r="C18" s="583">
        <v>155644</v>
      </c>
      <c r="D18" s="584">
        <v>6.0801646640267659E-2</v>
      </c>
      <c r="E18" s="585">
        <v>135003</v>
      </c>
      <c r="F18" s="584">
        <v>5.6320175267008388E-2</v>
      </c>
      <c r="G18" s="586">
        <v>63382</v>
      </c>
      <c r="H18" s="584">
        <v>9.1710983027100124E-3</v>
      </c>
      <c r="I18" s="587">
        <v>49943</v>
      </c>
      <c r="J18" s="584">
        <v>6.6816191391648072E-2</v>
      </c>
      <c r="K18" s="585">
        <v>17062</v>
      </c>
      <c r="L18" s="584">
        <v>9.7164169506784193E-2</v>
      </c>
      <c r="M18" s="587">
        <v>15325</v>
      </c>
      <c r="N18" s="584">
        <v>6.7200557103064051E-2</v>
      </c>
      <c r="O18" s="583">
        <v>3277</v>
      </c>
      <c r="P18" s="584">
        <v>3.8339670468948039E-2</v>
      </c>
      <c r="Q18" s="583">
        <v>302</v>
      </c>
      <c r="R18" s="584">
        <v>0.43127962085308047</v>
      </c>
    </row>
    <row r="19" spans="2:18" s="4" customFormat="1" hidden="1" outlineLevel="1" x14ac:dyDescent="0.25">
      <c r="B19" s="152" t="s">
        <v>78</v>
      </c>
      <c r="C19" s="588">
        <v>27297</v>
      </c>
      <c r="D19" s="579">
        <v>6.0489510489510456E-2</v>
      </c>
      <c r="E19" s="589">
        <v>23947</v>
      </c>
      <c r="F19" s="579">
        <v>3.0333017812580687E-2</v>
      </c>
      <c r="G19" s="590">
        <v>11806</v>
      </c>
      <c r="H19" s="579">
        <v>6.3507792090802706E-2</v>
      </c>
      <c r="I19" s="591">
        <v>8491</v>
      </c>
      <c r="J19" s="592">
        <v>1.6399329662437179E-2</v>
      </c>
      <c r="K19" s="589">
        <v>2891</v>
      </c>
      <c r="L19" s="579">
        <v>0.60432852386237523</v>
      </c>
      <c r="M19" s="591">
        <v>2779</v>
      </c>
      <c r="N19" s="579">
        <v>0.68628640776699035</v>
      </c>
      <c r="O19" s="588">
        <v>423</v>
      </c>
      <c r="P19" s="579">
        <v>-0.38067349926793559</v>
      </c>
      <c r="Q19" s="588">
        <v>36</v>
      </c>
      <c r="R19" s="579">
        <v>1.7692307692307692</v>
      </c>
    </row>
    <row r="20" spans="2:18" s="4" customFormat="1" hidden="1" outlineLevel="1" x14ac:dyDescent="0.25">
      <c r="B20" s="152" t="s">
        <v>79</v>
      </c>
      <c r="C20" s="588">
        <v>21687</v>
      </c>
      <c r="D20" s="579">
        <v>-0.11380353056554426</v>
      </c>
      <c r="E20" s="589">
        <v>18577</v>
      </c>
      <c r="F20" s="579">
        <v>-0.14525628048219374</v>
      </c>
      <c r="G20" s="590">
        <v>9155</v>
      </c>
      <c r="H20" s="579">
        <v>-0.14407255048616308</v>
      </c>
      <c r="I20" s="591">
        <v>6457</v>
      </c>
      <c r="J20" s="592">
        <v>-0.15251345320908261</v>
      </c>
      <c r="K20" s="589">
        <v>2629</v>
      </c>
      <c r="L20" s="579">
        <v>0.2459715639810427</v>
      </c>
      <c r="M20" s="591">
        <v>2431</v>
      </c>
      <c r="N20" s="579">
        <v>0.2352642276422765</v>
      </c>
      <c r="O20" s="588">
        <v>453</v>
      </c>
      <c r="P20" s="579">
        <v>-0.25859247135842878</v>
      </c>
      <c r="Q20" s="588">
        <v>28</v>
      </c>
      <c r="R20" s="579">
        <v>0.64705882352941169</v>
      </c>
    </row>
    <row r="21" spans="2:18" s="4" customFormat="1" hidden="1" outlineLevel="1" x14ac:dyDescent="0.25">
      <c r="B21" s="152" t="s">
        <v>80</v>
      </c>
      <c r="C21" s="588">
        <v>22433</v>
      </c>
      <c r="D21" s="579">
        <v>-0.19291239431552443</v>
      </c>
      <c r="E21" s="589">
        <v>19596</v>
      </c>
      <c r="F21" s="579">
        <v>-0.22024591142413752</v>
      </c>
      <c r="G21" s="590">
        <v>10185</v>
      </c>
      <c r="H21" s="579">
        <v>-0.17869526651076528</v>
      </c>
      <c r="I21" s="591">
        <v>6918</v>
      </c>
      <c r="J21" s="592">
        <v>-0.23802180856922572</v>
      </c>
      <c r="K21" s="589">
        <v>2233</v>
      </c>
      <c r="L21" s="579">
        <v>6.7910090865614503E-2</v>
      </c>
      <c r="M21" s="591">
        <v>1993</v>
      </c>
      <c r="N21" s="579">
        <v>2.9442148760330689E-2</v>
      </c>
      <c r="O21" s="588">
        <v>588</v>
      </c>
      <c r="P21" s="579">
        <v>5.0000000000000044E-2</v>
      </c>
      <c r="Q21" s="588">
        <v>16</v>
      </c>
      <c r="R21" s="579">
        <v>0.23076923076923084</v>
      </c>
    </row>
    <row r="22" spans="2:18" s="4" customFormat="1" hidden="1" outlineLevel="1" x14ac:dyDescent="0.25">
      <c r="B22" s="152" t="s">
        <v>81</v>
      </c>
      <c r="C22" s="588">
        <v>9658</v>
      </c>
      <c r="D22" s="579">
        <v>-0.12904680313824513</v>
      </c>
      <c r="E22" s="589">
        <v>8552</v>
      </c>
      <c r="F22" s="579">
        <v>-0.14880063700607149</v>
      </c>
      <c r="G22" s="590">
        <v>4443</v>
      </c>
      <c r="H22" s="579">
        <v>-5.2463211772232898E-2</v>
      </c>
      <c r="I22" s="591">
        <v>3305</v>
      </c>
      <c r="J22" s="592">
        <v>-0.2326445321569538</v>
      </c>
      <c r="K22" s="589">
        <v>730</v>
      </c>
      <c r="L22" s="579">
        <v>0.15873015873015883</v>
      </c>
      <c r="M22" s="591">
        <v>711</v>
      </c>
      <c r="N22" s="579">
        <v>0.18697829716193648</v>
      </c>
      <c r="O22" s="588">
        <v>363</v>
      </c>
      <c r="P22" s="579">
        <v>-7.6335877862595436E-2</v>
      </c>
      <c r="Q22" s="588">
        <v>13</v>
      </c>
      <c r="R22" s="579">
        <v>-0.31578947368421051</v>
      </c>
    </row>
    <row r="23" spans="2:18" s="4" customFormat="1" hidden="1" outlineLevel="1" x14ac:dyDescent="0.25">
      <c r="B23" s="152" t="s">
        <v>82</v>
      </c>
      <c r="C23" s="588">
        <v>715</v>
      </c>
      <c r="D23" s="579">
        <v>-0.23529411764705888</v>
      </c>
      <c r="E23" s="589">
        <v>562</v>
      </c>
      <c r="F23" s="579">
        <v>-0.29837702871410732</v>
      </c>
      <c r="G23" s="590">
        <v>285</v>
      </c>
      <c r="H23" s="579">
        <v>0.14919354838709675</v>
      </c>
      <c r="I23" s="591">
        <v>209</v>
      </c>
      <c r="J23" s="592">
        <v>-0.57606490872210947</v>
      </c>
      <c r="K23" s="589">
        <v>91</v>
      </c>
      <c r="L23" s="579">
        <v>-3.1914893617021267E-2</v>
      </c>
      <c r="M23" s="591">
        <v>79</v>
      </c>
      <c r="N23" s="579">
        <v>1.2820512820512775E-2</v>
      </c>
      <c r="O23" s="588">
        <v>61</v>
      </c>
      <c r="P23" s="579">
        <v>0.64864864864864868</v>
      </c>
      <c r="Q23" s="588">
        <v>1</v>
      </c>
      <c r="R23" s="579">
        <v>-0.66666666666666674</v>
      </c>
    </row>
    <row r="24" spans="2:18" s="4" customFormat="1" hidden="1" outlineLevel="1" x14ac:dyDescent="0.25">
      <c r="B24" s="152" t="s">
        <v>83</v>
      </c>
      <c r="C24" s="588">
        <v>1342</v>
      </c>
      <c r="D24" s="579">
        <v>-0.15650534255185422</v>
      </c>
      <c r="E24" s="589">
        <v>1154</v>
      </c>
      <c r="F24" s="579">
        <v>-0.23828382838283824</v>
      </c>
      <c r="G24" s="590">
        <v>514</v>
      </c>
      <c r="H24" s="579">
        <v>0.30456852791878175</v>
      </c>
      <c r="I24" s="591">
        <v>498</v>
      </c>
      <c r="J24" s="592">
        <v>-0.53674418604651164</v>
      </c>
      <c r="K24" s="589">
        <v>137</v>
      </c>
      <c r="L24" s="579">
        <v>2.3414634146341462</v>
      </c>
      <c r="M24" s="591">
        <v>117</v>
      </c>
      <c r="N24" s="579">
        <v>3.0344827586206895</v>
      </c>
      <c r="O24" s="588">
        <v>50</v>
      </c>
      <c r="P24" s="579">
        <v>1</v>
      </c>
      <c r="Q24" s="588">
        <v>1</v>
      </c>
      <c r="R24" s="579">
        <v>-0.9</v>
      </c>
    </row>
    <row r="25" spans="2:18" s="4" customFormat="1" hidden="1" outlineLevel="1" x14ac:dyDescent="0.25">
      <c r="B25" s="152" t="s">
        <v>84</v>
      </c>
      <c r="C25" s="588">
        <v>1301</v>
      </c>
      <c r="D25" s="579">
        <v>-0.12449528936742937</v>
      </c>
      <c r="E25" s="589">
        <v>1086</v>
      </c>
      <c r="F25" s="579">
        <v>-0.15617715617715622</v>
      </c>
      <c r="G25" s="590">
        <v>525</v>
      </c>
      <c r="H25" s="579">
        <v>-0.19724770642201839</v>
      </c>
      <c r="I25" s="591">
        <v>450</v>
      </c>
      <c r="J25" s="592">
        <v>-0.1089108910891089</v>
      </c>
      <c r="K25" s="589">
        <v>131</v>
      </c>
      <c r="L25" s="579">
        <v>-0.23837209302325579</v>
      </c>
      <c r="M25" s="591">
        <v>105</v>
      </c>
      <c r="N25" s="579">
        <v>-0.13223140495867769</v>
      </c>
      <c r="O25" s="588">
        <v>75</v>
      </c>
      <c r="P25" s="579">
        <v>2.9473684210526314</v>
      </c>
      <c r="Q25" s="588">
        <v>9</v>
      </c>
      <c r="R25" s="579">
        <v>0.125</v>
      </c>
    </row>
    <row r="26" spans="2:18" s="4" customFormat="1" hidden="1" outlineLevel="1" x14ac:dyDescent="0.25">
      <c r="B26" s="152" t="s">
        <v>85</v>
      </c>
      <c r="C26" s="588">
        <v>1180</v>
      </c>
      <c r="D26" s="579">
        <v>0.10486891385767794</v>
      </c>
      <c r="E26" s="589">
        <v>1091</v>
      </c>
      <c r="F26" s="579">
        <v>9.6482412060301614E-2</v>
      </c>
      <c r="G26" s="590">
        <v>358</v>
      </c>
      <c r="H26" s="579">
        <v>0.11874999999999991</v>
      </c>
      <c r="I26" s="591">
        <v>653</v>
      </c>
      <c r="J26" s="592">
        <v>0.12975778546712813</v>
      </c>
      <c r="K26" s="589">
        <v>38</v>
      </c>
      <c r="L26" s="579">
        <v>-0.15555555555555556</v>
      </c>
      <c r="M26" s="591">
        <v>27</v>
      </c>
      <c r="N26" s="579">
        <v>-0.37209302325581395</v>
      </c>
      <c r="O26" s="588">
        <v>47</v>
      </c>
      <c r="P26" s="579">
        <v>0.95833333333333326</v>
      </c>
      <c r="Q26" s="588">
        <v>4</v>
      </c>
      <c r="R26" s="579">
        <v>0</v>
      </c>
    </row>
    <row r="27" spans="2:18" s="4" customFormat="1" hidden="1" outlineLevel="1" x14ac:dyDescent="0.25">
      <c r="B27" s="152" t="s">
        <v>86</v>
      </c>
      <c r="C27" s="588">
        <v>1238</v>
      </c>
      <c r="D27" s="579">
        <v>-0.14147018030513181</v>
      </c>
      <c r="E27" s="589">
        <v>1103</v>
      </c>
      <c r="F27" s="579">
        <v>-0.17129977460555978</v>
      </c>
      <c r="G27" s="590">
        <v>465</v>
      </c>
      <c r="H27" s="579">
        <v>1.0869565217391353E-2</v>
      </c>
      <c r="I27" s="591">
        <v>541</v>
      </c>
      <c r="J27" s="592">
        <v>-0.34503631961259085</v>
      </c>
      <c r="K27" s="589">
        <v>82</v>
      </c>
      <c r="L27" s="579">
        <v>-1.2048192771084376E-2</v>
      </c>
      <c r="M27" s="591">
        <v>67</v>
      </c>
      <c r="N27" s="579">
        <v>9.8360655737705027E-2</v>
      </c>
      <c r="O27" s="588">
        <v>45</v>
      </c>
      <c r="P27" s="579">
        <v>0.8</v>
      </c>
      <c r="Q27" s="588">
        <v>8</v>
      </c>
      <c r="R27" s="579">
        <v>1.6666666666666665</v>
      </c>
    </row>
    <row r="28" spans="2:18" s="4" customFormat="1" hidden="1" outlineLevel="1" x14ac:dyDescent="0.25">
      <c r="B28" s="152" t="s">
        <v>87</v>
      </c>
      <c r="C28" s="588">
        <v>13369</v>
      </c>
      <c r="D28" s="579">
        <v>4.4126835363948791E-2</v>
      </c>
      <c r="E28" s="589">
        <v>11504</v>
      </c>
      <c r="F28" s="579">
        <v>-1.9015946107273862E-2</v>
      </c>
      <c r="G28" s="590">
        <v>5808</v>
      </c>
      <c r="H28" s="579">
        <v>-7.6335877862595436E-2</v>
      </c>
      <c r="I28" s="591">
        <v>4342</v>
      </c>
      <c r="J28" s="592">
        <v>-7.7935867487789356E-2</v>
      </c>
      <c r="K28" s="589">
        <v>1591</v>
      </c>
      <c r="L28" s="579">
        <v>1.1298527443105755</v>
      </c>
      <c r="M28" s="591">
        <v>1455</v>
      </c>
      <c r="N28" s="579">
        <v>1.0756062767475036</v>
      </c>
      <c r="O28" s="588">
        <v>271</v>
      </c>
      <c r="P28" s="579">
        <v>-0.15576323987538943</v>
      </c>
      <c r="Q28" s="588">
        <v>3</v>
      </c>
      <c r="R28" s="579">
        <v>-0.66666666666666674</v>
      </c>
    </row>
    <row r="29" spans="2:18" s="4" customFormat="1" hidden="1" outlineLevel="1" x14ac:dyDescent="0.25">
      <c r="B29" s="152" t="s">
        <v>88</v>
      </c>
      <c r="C29" s="588">
        <v>24351</v>
      </c>
      <c r="D29" s="579">
        <v>4.5792079207920278E-3</v>
      </c>
      <c r="E29" s="589">
        <v>21360</v>
      </c>
      <c r="F29" s="579">
        <v>-2.0677639723075458E-2</v>
      </c>
      <c r="G29" s="590">
        <v>10013</v>
      </c>
      <c r="H29" s="579">
        <v>-0.12220566318926973</v>
      </c>
      <c r="I29" s="591">
        <v>8182</v>
      </c>
      <c r="J29" s="592">
        <v>7.2064989517819811E-2</v>
      </c>
      <c r="K29" s="589">
        <v>2615</v>
      </c>
      <c r="L29" s="579">
        <v>0.28186274509803932</v>
      </c>
      <c r="M29" s="591">
        <v>2401</v>
      </c>
      <c r="N29" s="579">
        <v>0.2187817258883249</v>
      </c>
      <c r="O29" s="588">
        <v>347</v>
      </c>
      <c r="P29" s="579">
        <v>-7.9575596816976124E-2</v>
      </c>
      <c r="Q29" s="588">
        <v>29</v>
      </c>
      <c r="R29" s="579">
        <v>1.4166666666666665</v>
      </c>
    </row>
    <row r="30" spans="2:18" s="4" customFormat="1" hidden="1" outlineLevel="1" x14ac:dyDescent="0.25">
      <c r="B30" s="152" t="s">
        <v>89</v>
      </c>
      <c r="C30" s="588">
        <v>22152</v>
      </c>
      <c r="D30" s="579">
        <v>-5.0207949234661098E-2</v>
      </c>
      <c r="E30" s="589">
        <v>19273</v>
      </c>
      <c r="F30" s="579">
        <v>-8.1450767324373285E-2</v>
      </c>
      <c r="G30" s="590">
        <v>9249</v>
      </c>
      <c r="H30" s="579">
        <v>-0.14842095571310188</v>
      </c>
      <c r="I30" s="591">
        <v>6769</v>
      </c>
      <c r="J30" s="592">
        <v>-6.7245418216894004E-2</v>
      </c>
      <c r="K30" s="589">
        <v>2383</v>
      </c>
      <c r="L30" s="579">
        <v>0.26755319148936163</v>
      </c>
      <c r="M30" s="591">
        <v>2195</v>
      </c>
      <c r="N30" s="579">
        <v>0.21472053126729396</v>
      </c>
      <c r="O30" s="588">
        <v>433</v>
      </c>
      <c r="P30" s="579">
        <v>-3.563474387527843E-2</v>
      </c>
      <c r="Q30" s="588">
        <v>63</v>
      </c>
      <c r="R30" s="579">
        <v>4.25</v>
      </c>
    </row>
    <row r="31" spans="2:18" s="4" customFormat="1" ht="15.75" collapsed="1" x14ac:dyDescent="0.25">
      <c r="B31" s="65">
        <v>2016</v>
      </c>
      <c r="C31" s="593">
        <v>146723</v>
      </c>
      <c r="D31" s="594">
        <v>-5.9377504247203228E-2</v>
      </c>
      <c r="E31" s="595">
        <v>127805</v>
      </c>
      <c r="F31" s="594">
        <v>-9.1022239923756909E-2</v>
      </c>
      <c r="G31" s="596">
        <v>62806</v>
      </c>
      <c r="H31" s="594">
        <v>-9.6563529394841696E-2</v>
      </c>
      <c r="I31" s="597">
        <v>46815</v>
      </c>
      <c r="J31" s="598">
        <v>-0.10716329099439292</v>
      </c>
      <c r="K31" s="595">
        <v>15551</v>
      </c>
      <c r="L31" s="594">
        <v>0.32518108223263731</v>
      </c>
      <c r="M31" s="597">
        <v>14360</v>
      </c>
      <c r="N31" s="594">
        <v>0.31009944348143414</v>
      </c>
      <c r="O31" s="593">
        <v>3156</v>
      </c>
      <c r="P31" s="594">
        <v>-0.10442678774120318</v>
      </c>
      <c r="Q31" s="593">
        <v>211</v>
      </c>
      <c r="R31" s="594">
        <v>0.71544715447154461</v>
      </c>
    </row>
    <row r="32" spans="2:18" s="4" customFormat="1" hidden="1" outlineLevel="1" x14ac:dyDescent="0.25">
      <c r="B32" s="152" t="s">
        <v>78</v>
      </c>
      <c r="C32" s="588">
        <v>25740</v>
      </c>
      <c r="D32" s="579">
        <v>-0.15245307869608171</v>
      </c>
      <c r="E32" s="589">
        <v>23242</v>
      </c>
      <c r="F32" s="579">
        <v>-0.13123761821104174</v>
      </c>
      <c r="G32" s="590">
        <v>11101</v>
      </c>
      <c r="H32" s="579">
        <v>-0.11812837623133143</v>
      </c>
      <c r="I32" s="591">
        <v>8354</v>
      </c>
      <c r="J32" s="592">
        <v>-0.11504237288135588</v>
      </c>
      <c r="K32" s="589">
        <v>1802</v>
      </c>
      <c r="L32" s="579">
        <v>-0.37234413096482066</v>
      </c>
      <c r="M32" s="591">
        <v>1648</v>
      </c>
      <c r="N32" s="579">
        <v>-0.39300184162062612</v>
      </c>
      <c r="O32" s="588">
        <v>683</v>
      </c>
      <c r="P32" s="579">
        <v>-5.6629834254143696E-2</v>
      </c>
      <c r="Q32" s="588">
        <v>13</v>
      </c>
      <c r="R32" s="579">
        <v>-0.40909090909090906</v>
      </c>
    </row>
    <row r="33" spans="2:18" s="4" customFormat="1" hidden="1" outlineLevel="1" x14ac:dyDescent="0.25">
      <c r="B33" s="152" t="s">
        <v>79</v>
      </c>
      <c r="C33" s="588">
        <v>24472</v>
      </c>
      <c r="D33" s="579">
        <v>-0.11544856502566325</v>
      </c>
      <c r="E33" s="589">
        <v>21734</v>
      </c>
      <c r="F33" s="579">
        <v>-0.10204924805817217</v>
      </c>
      <c r="G33" s="590">
        <v>10696</v>
      </c>
      <c r="H33" s="579">
        <v>-7.8804581862027434E-2</v>
      </c>
      <c r="I33" s="591">
        <v>7619</v>
      </c>
      <c r="J33" s="592">
        <v>-0.11581756991992576</v>
      </c>
      <c r="K33" s="589">
        <v>2110</v>
      </c>
      <c r="L33" s="579">
        <v>-0.26326815642458101</v>
      </c>
      <c r="M33" s="591">
        <v>1968</v>
      </c>
      <c r="N33" s="579">
        <v>-0.25931501693639447</v>
      </c>
      <c r="O33" s="588">
        <v>611</v>
      </c>
      <c r="P33" s="579">
        <v>9.8920863309352569E-2</v>
      </c>
      <c r="Q33" s="588">
        <v>17</v>
      </c>
      <c r="R33" s="579">
        <v>-0.59523809523809523</v>
      </c>
    </row>
    <row r="34" spans="2:18" s="4" customFormat="1" hidden="1" outlineLevel="1" x14ac:dyDescent="0.25">
      <c r="B34" s="152" t="s">
        <v>80</v>
      </c>
      <c r="C34" s="588">
        <v>27795</v>
      </c>
      <c r="D34" s="579">
        <v>-9.521484375E-2</v>
      </c>
      <c r="E34" s="589">
        <v>25131</v>
      </c>
      <c r="F34" s="579">
        <v>-7.8404048553302297E-2</v>
      </c>
      <c r="G34" s="590">
        <v>12401</v>
      </c>
      <c r="H34" s="579">
        <v>-4.2985028553789162E-2</v>
      </c>
      <c r="I34" s="591">
        <v>9079</v>
      </c>
      <c r="J34" s="592">
        <v>-0.12701923076923072</v>
      </c>
      <c r="K34" s="589">
        <v>2091</v>
      </c>
      <c r="L34" s="579">
        <v>-0.29973208305425314</v>
      </c>
      <c r="M34" s="591">
        <v>1936</v>
      </c>
      <c r="N34" s="579">
        <v>-0.27354596622889304</v>
      </c>
      <c r="O34" s="588">
        <v>560</v>
      </c>
      <c r="P34" s="579">
        <v>0.22807017543859653</v>
      </c>
      <c r="Q34" s="588">
        <v>13</v>
      </c>
      <c r="R34" s="579">
        <v>0.44444444444444442</v>
      </c>
    </row>
    <row r="35" spans="2:18" s="4" customFormat="1" hidden="1" outlineLevel="1" x14ac:dyDescent="0.25">
      <c r="B35" s="152" t="s">
        <v>81</v>
      </c>
      <c r="C35" s="588">
        <v>11089</v>
      </c>
      <c r="D35" s="579">
        <v>-0.2275703538590137</v>
      </c>
      <c r="E35" s="589">
        <v>10047</v>
      </c>
      <c r="F35" s="579">
        <v>-0.23880597014925375</v>
      </c>
      <c r="G35" s="590">
        <v>4689</v>
      </c>
      <c r="H35" s="579">
        <v>-0.29008327024981073</v>
      </c>
      <c r="I35" s="591">
        <v>4307</v>
      </c>
      <c r="J35" s="592">
        <v>-0.15895332942784612</v>
      </c>
      <c r="K35" s="589">
        <v>630</v>
      </c>
      <c r="L35" s="579">
        <v>-0.23728813559322037</v>
      </c>
      <c r="M35" s="591">
        <v>599</v>
      </c>
      <c r="N35" s="579">
        <v>-0.21494102228047185</v>
      </c>
      <c r="O35" s="588">
        <v>393</v>
      </c>
      <c r="P35" s="579">
        <v>0.22812499999999991</v>
      </c>
      <c r="Q35" s="588">
        <v>19</v>
      </c>
      <c r="R35" s="579">
        <v>0.72727272727272729</v>
      </c>
    </row>
    <row r="36" spans="2:18" s="4" customFormat="1" hidden="1" outlineLevel="1" x14ac:dyDescent="0.25">
      <c r="B36" s="152" t="s">
        <v>82</v>
      </c>
      <c r="C36" s="588">
        <v>935</v>
      </c>
      <c r="D36" s="579">
        <v>8.2175925925925819E-2</v>
      </c>
      <c r="E36" s="589">
        <v>801</v>
      </c>
      <c r="F36" s="579">
        <v>8.6838534599728678E-2</v>
      </c>
      <c r="G36" s="590">
        <v>248</v>
      </c>
      <c r="H36" s="579">
        <v>0.27179487179487172</v>
      </c>
      <c r="I36" s="591">
        <v>493</v>
      </c>
      <c r="J36" s="592">
        <v>3.5714285714285809E-2</v>
      </c>
      <c r="K36" s="589">
        <v>94</v>
      </c>
      <c r="L36" s="579">
        <v>0</v>
      </c>
      <c r="M36" s="591">
        <v>78</v>
      </c>
      <c r="N36" s="579">
        <v>-0.1428571428571429</v>
      </c>
      <c r="O36" s="588">
        <v>37</v>
      </c>
      <c r="P36" s="579">
        <v>0.3214285714285714</v>
      </c>
      <c r="Q36" s="588">
        <v>3</v>
      </c>
      <c r="R36" s="579">
        <v>-0.4</v>
      </c>
    </row>
    <row r="37" spans="2:18" s="4" customFormat="1" hidden="1" outlineLevel="1" x14ac:dyDescent="0.25">
      <c r="B37" s="152" t="s">
        <v>83</v>
      </c>
      <c r="C37" s="588">
        <v>1591</v>
      </c>
      <c r="D37" s="579">
        <v>9.3470790378006763E-2</v>
      </c>
      <c r="E37" s="589">
        <v>1515</v>
      </c>
      <c r="F37" s="579">
        <v>0.14599092284417559</v>
      </c>
      <c r="G37" s="590">
        <v>394</v>
      </c>
      <c r="H37" s="579">
        <v>-9.0069284064665078E-2</v>
      </c>
      <c r="I37" s="591">
        <v>1075</v>
      </c>
      <c r="J37" s="592">
        <v>0.33209417596034707</v>
      </c>
      <c r="K37" s="589">
        <v>41</v>
      </c>
      <c r="L37" s="579">
        <v>-0.5494505494505495</v>
      </c>
      <c r="M37" s="591">
        <v>29</v>
      </c>
      <c r="N37" s="579">
        <v>-0.66279069767441867</v>
      </c>
      <c r="O37" s="588">
        <v>25</v>
      </c>
      <c r="P37" s="579">
        <v>-0.21875</v>
      </c>
      <c r="Q37" s="588">
        <v>10</v>
      </c>
      <c r="R37" s="579">
        <v>0</v>
      </c>
    </row>
    <row r="38" spans="2:18" s="4" customFormat="1" hidden="1" outlineLevel="1" x14ac:dyDescent="0.25">
      <c r="B38" s="152" t="s">
        <v>84</v>
      </c>
      <c r="C38" s="588">
        <v>1486</v>
      </c>
      <c r="D38" s="579">
        <v>-0.20321715817694375</v>
      </c>
      <c r="E38" s="589">
        <v>1287</v>
      </c>
      <c r="F38" s="579">
        <v>-0.22282608695652173</v>
      </c>
      <c r="G38" s="590">
        <v>654</v>
      </c>
      <c r="H38" s="579">
        <v>-3.539823008849563E-2</v>
      </c>
      <c r="I38" s="591">
        <v>505</v>
      </c>
      <c r="J38" s="592">
        <v>-0.43888888888888888</v>
      </c>
      <c r="K38" s="589">
        <v>172</v>
      </c>
      <c r="L38" s="579">
        <v>0.11688311688311681</v>
      </c>
      <c r="M38" s="591">
        <v>121</v>
      </c>
      <c r="N38" s="579">
        <v>-0.11678832116788318</v>
      </c>
      <c r="O38" s="588">
        <v>19</v>
      </c>
      <c r="P38" s="579">
        <v>-0.61224489795918369</v>
      </c>
      <c r="Q38" s="588">
        <v>8</v>
      </c>
      <c r="R38" s="579">
        <v>0.33333333333333326</v>
      </c>
    </row>
    <row r="39" spans="2:18" s="4" customFormat="1" hidden="1" outlineLevel="1" x14ac:dyDescent="0.25">
      <c r="B39" s="152" t="s">
        <v>85</v>
      </c>
      <c r="C39" s="588">
        <v>1068</v>
      </c>
      <c r="D39" s="579">
        <v>-0.21354933726067749</v>
      </c>
      <c r="E39" s="589">
        <v>995</v>
      </c>
      <c r="F39" s="579">
        <v>-0.21156893819334388</v>
      </c>
      <c r="G39" s="590">
        <v>320</v>
      </c>
      <c r="H39" s="579">
        <v>-0.26267281105990781</v>
      </c>
      <c r="I39" s="591">
        <v>578</v>
      </c>
      <c r="J39" s="592">
        <v>-0.28641975308641976</v>
      </c>
      <c r="K39" s="589">
        <v>45</v>
      </c>
      <c r="L39" s="579">
        <v>-0.2857142857142857</v>
      </c>
      <c r="M39" s="591">
        <v>43</v>
      </c>
      <c r="N39" s="579">
        <v>-0.27118644067796616</v>
      </c>
      <c r="O39" s="588">
        <v>24</v>
      </c>
      <c r="P39" s="579">
        <v>-0.27272727272727271</v>
      </c>
      <c r="Q39" s="588">
        <v>4</v>
      </c>
      <c r="R39" s="579" t="e">
        <v>#DIV/0!</v>
      </c>
    </row>
    <row r="40" spans="2:18" s="4" customFormat="1" hidden="1" outlineLevel="1" x14ac:dyDescent="0.25">
      <c r="B40" s="152" t="s">
        <v>86</v>
      </c>
      <c r="C40" s="588">
        <v>1442</v>
      </c>
      <c r="D40" s="579">
        <v>-0.29486552567237168</v>
      </c>
      <c r="E40" s="589">
        <v>1331</v>
      </c>
      <c r="F40" s="579">
        <v>-0.30821205821205822</v>
      </c>
      <c r="G40" s="590">
        <v>460</v>
      </c>
      <c r="H40" s="579">
        <v>-0.21367521367521369</v>
      </c>
      <c r="I40" s="591">
        <v>826</v>
      </c>
      <c r="J40" s="592">
        <v>-0.38587360594795539</v>
      </c>
      <c r="K40" s="589">
        <v>83</v>
      </c>
      <c r="L40" s="579">
        <v>2.4691358024691468E-2</v>
      </c>
      <c r="M40" s="591">
        <v>61</v>
      </c>
      <c r="N40" s="579">
        <v>8.9285714285714191E-2</v>
      </c>
      <c r="O40" s="588">
        <v>25</v>
      </c>
      <c r="P40" s="579">
        <v>-0.375</v>
      </c>
      <c r="Q40" s="588">
        <v>3</v>
      </c>
      <c r="R40" s="579" t="e">
        <v>#DIV/0!</v>
      </c>
    </row>
    <row r="41" spans="2:18" s="4" customFormat="1" hidden="1" outlineLevel="1" x14ac:dyDescent="0.25">
      <c r="B41" s="152" t="s">
        <v>87</v>
      </c>
      <c r="C41" s="588">
        <v>12804</v>
      </c>
      <c r="D41" s="579">
        <v>-6.4308681672025747E-2</v>
      </c>
      <c r="E41" s="589">
        <v>11727</v>
      </c>
      <c r="F41" s="579">
        <v>-6.0035267714010909E-2</v>
      </c>
      <c r="G41" s="590">
        <v>6288</v>
      </c>
      <c r="H41" s="579">
        <v>-5.0151057401812693E-2</v>
      </c>
      <c r="I41" s="591">
        <v>4709</v>
      </c>
      <c r="J41" s="592">
        <v>-3.1069958847736667E-2</v>
      </c>
      <c r="K41" s="589">
        <v>747</v>
      </c>
      <c r="L41" s="579">
        <v>-0.19763694951664879</v>
      </c>
      <c r="M41" s="591">
        <v>701</v>
      </c>
      <c r="N41" s="579">
        <v>-0.17432273262661957</v>
      </c>
      <c r="O41" s="588">
        <v>321</v>
      </c>
      <c r="P41" s="579">
        <v>0.23461538461538467</v>
      </c>
      <c r="Q41" s="588">
        <v>9</v>
      </c>
      <c r="R41" s="579">
        <v>-0.47058823529411764</v>
      </c>
    </row>
    <row r="42" spans="2:18" s="4" customFormat="1" hidden="1" outlineLevel="1" x14ac:dyDescent="0.25">
      <c r="B42" s="152" t="s">
        <v>88</v>
      </c>
      <c r="C42" s="588">
        <v>24240</v>
      </c>
      <c r="D42" s="579">
        <v>-0.14521475421397845</v>
      </c>
      <c r="E42" s="589">
        <v>21811</v>
      </c>
      <c r="F42" s="579">
        <v>-0.15670429941231057</v>
      </c>
      <c r="G42" s="590">
        <v>11407</v>
      </c>
      <c r="H42" s="579">
        <v>-0.11105049875311723</v>
      </c>
      <c r="I42" s="591">
        <v>7632</v>
      </c>
      <c r="J42" s="592">
        <v>-0.17944307063756582</v>
      </c>
      <c r="K42" s="589">
        <v>2040</v>
      </c>
      <c r="L42" s="579">
        <v>0.10509209100758388</v>
      </c>
      <c r="M42" s="591">
        <v>1970</v>
      </c>
      <c r="N42" s="579">
        <v>0.2048929663608563</v>
      </c>
      <c r="O42" s="588">
        <v>377</v>
      </c>
      <c r="P42" s="579">
        <v>-0.39193548387096777</v>
      </c>
      <c r="Q42" s="588">
        <v>12</v>
      </c>
      <c r="R42" s="579">
        <v>-0.5714285714285714</v>
      </c>
    </row>
    <row r="43" spans="2:18" s="4" customFormat="1" hidden="1" outlineLevel="1" x14ac:dyDescent="0.25">
      <c r="B43" s="152" t="s">
        <v>89</v>
      </c>
      <c r="C43" s="588">
        <v>23323</v>
      </c>
      <c r="D43" s="579">
        <v>-0.13261928669716239</v>
      </c>
      <c r="E43" s="589">
        <v>20982</v>
      </c>
      <c r="F43" s="579">
        <v>-0.13859922817965353</v>
      </c>
      <c r="G43" s="590">
        <v>10861</v>
      </c>
      <c r="H43" s="579">
        <v>-0.12163364334816018</v>
      </c>
      <c r="I43" s="591">
        <v>7257</v>
      </c>
      <c r="J43" s="592">
        <v>-0.14391883921198534</v>
      </c>
      <c r="K43" s="589">
        <v>1880</v>
      </c>
      <c r="L43" s="579">
        <v>-1.0005265929436513E-2</v>
      </c>
      <c r="M43" s="591">
        <v>1807</v>
      </c>
      <c r="N43" s="579">
        <v>2.9043280182232456E-2</v>
      </c>
      <c r="O43" s="588">
        <v>449</v>
      </c>
      <c r="P43" s="579">
        <v>-0.2663398692810458</v>
      </c>
      <c r="Q43" s="588">
        <v>12</v>
      </c>
      <c r="R43" s="579">
        <v>-0.4</v>
      </c>
    </row>
    <row r="44" spans="2:18" s="4" customFormat="1" ht="15.75" collapsed="1" x14ac:dyDescent="0.25">
      <c r="B44" s="65">
        <v>2015</v>
      </c>
      <c r="C44" s="593">
        <v>155985</v>
      </c>
      <c r="D44" s="594">
        <v>-0.13163168735734565</v>
      </c>
      <c r="E44" s="595">
        <v>140603</v>
      </c>
      <c r="F44" s="594">
        <v>-0.12681960453100161</v>
      </c>
      <c r="G44" s="596">
        <v>69519</v>
      </c>
      <c r="H44" s="594">
        <v>-0.10763247073321014</v>
      </c>
      <c r="I44" s="597">
        <v>52434</v>
      </c>
      <c r="J44" s="598">
        <v>-0.13409518776629126</v>
      </c>
      <c r="K44" s="595">
        <v>11735</v>
      </c>
      <c r="L44" s="594">
        <v>-0.20202638378892968</v>
      </c>
      <c r="M44" s="597">
        <v>10961</v>
      </c>
      <c r="N44" s="594">
        <v>-0.18620536045734648</v>
      </c>
      <c r="O44" s="593">
        <v>3524</v>
      </c>
      <c r="P44" s="594">
        <v>-5.5227882037533482E-2</v>
      </c>
      <c r="Q44" s="593">
        <v>123</v>
      </c>
      <c r="R44" s="594">
        <v>-0.27647058823529413</v>
      </c>
    </row>
    <row r="45" spans="2:18" s="4" customFormat="1" hidden="1" outlineLevel="1" x14ac:dyDescent="0.25">
      <c r="B45" s="152" t="s">
        <v>78</v>
      </c>
      <c r="C45" s="588">
        <v>30370</v>
      </c>
      <c r="D45" s="579">
        <v>0.14863842662632365</v>
      </c>
      <c r="E45" s="589">
        <v>26753</v>
      </c>
      <c r="F45" s="579">
        <v>0.1306791767042812</v>
      </c>
      <c r="G45" s="590">
        <v>12588</v>
      </c>
      <c r="H45" s="579">
        <v>8.3677685950413139E-2</v>
      </c>
      <c r="I45" s="591">
        <v>9440</v>
      </c>
      <c r="J45" s="592">
        <v>6.4621630765760774E-2</v>
      </c>
      <c r="K45" s="589">
        <v>2871</v>
      </c>
      <c r="L45" s="579">
        <v>0.14019062748212874</v>
      </c>
      <c r="M45" s="591">
        <v>2715</v>
      </c>
      <c r="N45" s="579">
        <v>0.12562189054726369</v>
      </c>
      <c r="O45" s="588">
        <v>724</v>
      </c>
      <c r="P45" s="579">
        <v>1.8844621513944224</v>
      </c>
      <c r="Q45" s="588">
        <v>22</v>
      </c>
      <c r="R45" s="579">
        <v>1.2000000000000002</v>
      </c>
    </row>
    <row r="46" spans="2:18" s="4" customFormat="1" hidden="1" outlineLevel="1" x14ac:dyDescent="0.25">
      <c r="B46" s="152" t="s">
        <v>79</v>
      </c>
      <c r="C46" s="588">
        <v>27666</v>
      </c>
      <c r="D46" s="579">
        <v>8.7371772196674913E-2</v>
      </c>
      <c r="E46" s="589">
        <v>24204</v>
      </c>
      <c r="F46" s="579">
        <v>4.9427679500520183E-2</v>
      </c>
      <c r="G46" s="590">
        <v>11611</v>
      </c>
      <c r="H46" s="579">
        <v>7.9992558831736504E-2</v>
      </c>
      <c r="I46" s="591">
        <v>8617</v>
      </c>
      <c r="J46" s="592">
        <v>-3.4942322768507061E-2</v>
      </c>
      <c r="K46" s="589">
        <v>2864</v>
      </c>
      <c r="L46" s="579">
        <v>0.3515809344030203</v>
      </c>
      <c r="M46" s="591">
        <v>2657</v>
      </c>
      <c r="N46" s="579">
        <v>0.31015779092702167</v>
      </c>
      <c r="O46" s="588">
        <v>556</v>
      </c>
      <c r="P46" s="579">
        <v>1.2063492063492065</v>
      </c>
      <c r="Q46" s="588">
        <v>42</v>
      </c>
      <c r="R46" s="579">
        <v>4.25</v>
      </c>
    </row>
    <row r="47" spans="2:18" s="4" customFormat="1" hidden="1" outlineLevel="1" x14ac:dyDescent="0.25">
      <c r="B47" s="152" t="s">
        <v>80</v>
      </c>
      <c r="C47" s="588">
        <v>30720</v>
      </c>
      <c r="D47" s="579">
        <v>8.6049635862263996E-2</v>
      </c>
      <c r="E47" s="589">
        <v>27269</v>
      </c>
      <c r="F47" s="579">
        <v>6.9498372357532201E-2</v>
      </c>
      <c r="G47" s="590">
        <v>12958</v>
      </c>
      <c r="H47" s="579">
        <v>8.4260731319554916E-2</v>
      </c>
      <c r="I47" s="591">
        <v>10400</v>
      </c>
      <c r="J47" s="592">
        <v>-3.8446751249521238E-4</v>
      </c>
      <c r="K47" s="589">
        <v>2986</v>
      </c>
      <c r="L47" s="579">
        <v>0.1732809430255402</v>
      </c>
      <c r="M47" s="591">
        <v>2665</v>
      </c>
      <c r="N47" s="579">
        <v>0.10810810810810811</v>
      </c>
      <c r="O47" s="588">
        <v>456</v>
      </c>
      <c r="P47" s="579">
        <v>0.93220338983050843</v>
      </c>
      <c r="Q47" s="588">
        <v>9</v>
      </c>
      <c r="R47" s="579">
        <v>0.125</v>
      </c>
    </row>
    <row r="48" spans="2:18" s="4" customFormat="1" hidden="1" outlineLevel="1" x14ac:dyDescent="0.25">
      <c r="B48" s="152" t="s">
        <v>81</v>
      </c>
      <c r="C48" s="588">
        <v>14356</v>
      </c>
      <c r="D48" s="579">
        <v>0.22721832791930252</v>
      </c>
      <c r="E48" s="589">
        <v>13199</v>
      </c>
      <c r="F48" s="579">
        <v>0.23435892640044886</v>
      </c>
      <c r="G48" s="590">
        <v>6605</v>
      </c>
      <c r="H48" s="579">
        <v>0.16861288039631983</v>
      </c>
      <c r="I48" s="591">
        <v>5121</v>
      </c>
      <c r="J48" s="592">
        <v>0.19342810533675125</v>
      </c>
      <c r="K48" s="589">
        <v>826</v>
      </c>
      <c r="L48" s="579">
        <v>-5.1664753157290466E-2</v>
      </c>
      <c r="M48" s="591">
        <v>763</v>
      </c>
      <c r="N48" s="579">
        <v>-7.7388149939540463E-2</v>
      </c>
      <c r="O48" s="588">
        <v>320</v>
      </c>
      <c r="P48" s="579">
        <v>1.5396825396825395</v>
      </c>
      <c r="Q48" s="588">
        <v>11</v>
      </c>
      <c r="R48" s="579">
        <v>0.375</v>
      </c>
    </row>
    <row r="49" spans="2:18" s="4" customFormat="1" hidden="1" outlineLevel="1" x14ac:dyDescent="0.25">
      <c r="B49" s="152" t="s">
        <v>82</v>
      </c>
      <c r="C49" s="588">
        <v>864</v>
      </c>
      <c r="D49" s="579">
        <v>-0.25645438898450945</v>
      </c>
      <c r="E49" s="589">
        <v>737</v>
      </c>
      <c r="F49" s="579">
        <v>-0.29942965779467678</v>
      </c>
      <c r="G49" s="590">
        <v>195</v>
      </c>
      <c r="H49" s="579">
        <v>-0.69578783151326051</v>
      </c>
      <c r="I49" s="591">
        <v>476</v>
      </c>
      <c r="J49" s="592">
        <v>0.33707865168539319</v>
      </c>
      <c r="K49" s="589">
        <v>94</v>
      </c>
      <c r="L49" s="579">
        <v>0.16049382716049387</v>
      </c>
      <c r="M49" s="591">
        <v>91</v>
      </c>
      <c r="N49" s="579">
        <v>0.28169014084507049</v>
      </c>
      <c r="O49" s="588">
        <v>28</v>
      </c>
      <c r="P49" s="579">
        <v>0.16666666666666674</v>
      </c>
      <c r="Q49" s="588">
        <v>5</v>
      </c>
      <c r="R49" s="579">
        <v>0</v>
      </c>
    </row>
    <row r="50" spans="2:18" s="4" customFormat="1" hidden="1" outlineLevel="1" x14ac:dyDescent="0.25">
      <c r="B50" s="152" t="s">
        <v>83</v>
      </c>
      <c r="C50" s="588">
        <v>1455</v>
      </c>
      <c r="D50" s="579">
        <v>-1.1548913043478271E-2</v>
      </c>
      <c r="E50" s="589">
        <v>1322</v>
      </c>
      <c r="F50" s="579">
        <v>-2.2912047302291239E-2</v>
      </c>
      <c r="G50" s="590">
        <v>433</v>
      </c>
      <c r="H50" s="579">
        <v>-6.4794816414686873E-2</v>
      </c>
      <c r="I50" s="591">
        <v>807</v>
      </c>
      <c r="J50" s="592">
        <v>1.6372795969773257E-2</v>
      </c>
      <c r="K50" s="589">
        <v>91</v>
      </c>
      <c r="L50" s="579">
        <v>-4.2105263157894757E-2</v>
      </c>
      <c r="M50" s="591">
        <v>86</v>
      </c>
      <c r="N50" s="579">
        <v>-4.4444444444444398E-2</v>
      </c>
      <c r="O50" s="588">
        <v>32</v>
      </c>
      <c r="P50" s="579">
        <v>0.68421052631578938</v>
      </c>
      <c r="Q50" s="588">
        <v>10</v>
      </c>
      <c r="R50" s="579">
        <v>1</v>
      </c>
    </row>
    <row r="51" spans="2:18" s="4" customFormat="1" hidden="1" outlineLevel="1" x14ac:dyDescent="0.25">
      <c r="B51" s="152" t="s">
        <v>84</v>
      </c>
      <c r="C51" s="588">
        <v>1865</v>
      </c>
      <c r="D51" s="579">
        <v>-0.151887221464302</v>
      </c>
      <c r="E51" s="589">
        <v>1656</v>
      </c>
      <c r="F51" s="579">
        <v>-0.14727085478887747</v>
      </c>
      <c r="G51" s="590">
        <v>678</v>
      </c>
      <c r="H51" s="579">
        <v>0.12811980033277881</v>
      </c>
      <c r="I51" s="591">
        <v>900</v>
      </c>
      <c r="J51" s="592">
        <v>-0.29022082018927442</v>
      </c>
      <c r="K51" s="589">
        <v>154</v>
      </c>
      <c r="L51" s="579">
        <v>-0.20207253886010368</v>
      </c>
      <c r="M51" s="591">
        <v>137</v>
      </c>
      <c r="N51" s="579">
        <v>-0.24725274725274726</v>
      </c>
      <c r="O51" s="588">
        <v>49</v>
      </c>
      <c r="P51" s="579">
        <v>-0.19672131147540983</v>
      </c>
      <c r="Q51" s="588">
        <v>6</v>
      </c>
      <c r="R51" s="579">
        <v>1</v>
      </c>
    </row>
    <row r="52" spans="2:18" s="4" customFormat="1" hidden="1" outlineLevel="1" x14ac:dyDescent="0.25">
      <c r="B52" s="152" t="s">
        <v>85</v>
      </c>
      <c r="C52" s="588">
        <v>1358</v>
      </c>
      <c r="D52" s="579">
        <v>-0.13558243157224703</v>
      </c>
      <c r="E52" s="589">
        <v>1262</v>
      </c>
      <c r="F52" s="579">
        <v>-0.13856655290102393</v>
      </c>
      <c r="G52" s="590">
        <v>434</v>
      </c>
      <c r="H52" s="579">
        <v>-0.17958412098298682</v>
      </c>
      <c r="I52" s="591">
        <v>810</v>
      </c>
      <c r="J52" s="592">
        <v>-0.13646055437100213</v>
      </c>
      <c r="K52" s="589">
        <v>63</v>
      </c>
      <c r="L52" s="579">
        <v>-0.33684210526315794</v>
      </c>
      <c r="M52" s="591">
        <v>59</v>
      </c>
      <c r="N52" s="579">
        <v>-0.28048780487804881</v>
      </c>
      <c r="O52" s="588">
        <v>33</v>
      </c>
      <c r="P52" s="579">
        <v>2.6666666666666665</v>
      </c>
      <c r="Q52" s="588">
        <v>0</v>
      </c>
      <c r="R52" s="579">
        <v>-1</v>
      </c>
    </row>
    <row r="53" spans="2:18" s="4" customFormat="1" hidden="1" outlineLevel="1" x14ac:dyDescent="0.25">
      <c r="B53" s="152" t="s">
        <v>86</v>
      </c>
      <c r="C53" s="588">
        <v>2045</v>
      </c>
      <c r="D53" s="579">
        <v>0.32706035042180392</v>
      </c>
      <c r="E53" s="589">
        <v>1924</v>
      </c>
      <c r="F53" s="579">
        <v>0.37037037037037046</v>
      </c>
      <c r="G53" s="590">
        <v>585</v>
      </c>
      <c r="H53" s="579">
        <v>0.20867768595041314</v>
      </c>
      <c r="I53" s="591">
        <v>1345</v>
      </c>
      <c r="J53" s="592">
        <v>0.58421672555948168</v>
      </c>
      <c r="K53" s="589">
        <v>81</v>
      </c>
      <c r="L53" s="579">
        <v>-0.27027027027027029</v>
      </c>
      <c r="M53" s="591">
        <v>56</v>
      </c>
      <c r="N53" s="579">
        <v>-0.47663551401869164</v>
      </c>
      <c r="O53" s="588">
        <v>40</v>
      </c>
      <c r="P53" s="579">
        <v>0.90476190476190466</v>
      </c>
      <c r="Q53" s="588">
        <v>0</v>
      </c>
      <c r="R53" s="579">
        <v>-1</v>
      </c>
    </row>
    <row r="54" spans="2:18" s="4" customFormat="1" hidden="1" outlineLevel="1" x14ac:dyDescent="0.25">
      <c r="B54" s="152" t="s">
        <v>87</v>
      </c>
      <c r="C54" s="588">
        <v>13684</v>
      </c>
      <c r="D54" s="579">
        <v>-0.22933093038972741</v>
      </c>
      <c r="E54" s="589">
        <v>12476</v>
      </c>
      <c r="F54" s="579">
        <v>-0.20102465577969897</v>
      </c>
      <c r="G54" s="590">
        <v>6620</v>
      </c>
      <c r="H54" s="579">
        <v>-0.14204250907205807</v>
      </c>
      <c r="I54" s="591">
        <v>4860</v>
      </c>
      <c r="J54" s="592">
        <v>-0.21612903225806457</v>
      </c>
      <c r="K54" s="589">
        <v>931</v>
      </c>
      <c r="L54" s="579">
        <v>-0.52475752935171005</v>
      </c>
      <c r="M54" s="591">
        <v>849</v>
      </c>
      <c r="N54" s="579">
        <v>-0.55007949125596189</v>
      </c>
      <c r="O54" s="588">
        <v>260</v>
      </c>
      <c r="P54" s="579">
        <v>0.53846153846153855</v>
      </c>
      <c r="Q54" s="588">
        <v>17</v>
      </c>
      <c r="R54" s="579">
        <v>0.30769230769230771</v>
      </c>
    </row>
    <row r="55" spans="2:18" s="4" customFormat="1" hidden="1" outlineLevel="1" x14ac:dyDescent="0.25">
      <c r="B55" s="152" t="s">
        <v>88</v>
      </c>
      <c r="C55" s="588">
        <v>28358</v>
      </c>
      <c r="D55" s="579">
        <v>-7.7548630538026186E-2</v>
      </c>
      <c r="E55" s="589">
        <v>25864</v>
      </c>
      <c r="F55" s="579">
        <v>-2.7413229045237464E-2</v>
      </c>
      <c r="G55" s="590">
        <v>12832</v>
      </c>
      <c r="H55" s="579">
        <v>5.0511665984445342E-2</v>
      </c>
      <c r="I55" s="591">
        <v>9301</v>
      </c>
      <c r="J55" s="592">
        <v>-6.766238973536487E-2</v>
      </c>
      <c r="K55" s="589">
        <v>1846</v>
      </c>
      <c r="L55" s="579">
        <v>-0.48087739032620924</v>
      </c>
      <c r="M55" s="591">
        <v>1635</v>
      </c>
      <c r="N55" s="579">
        <v>-0.50334143377885776</v>
      </c>
      <c r="O55" s="588">
        <v>620</v>
      </c>
      <c r="P55" s="579">
        <v>9.347442680776008E-2</v>
      </c>
      <c r="Q55" s="588">
        <v>28</v>
      </c>
      <c r="R55" s="579">
        <v>7.6923076923076872E-2</v>
      </c>
    </row>
    <row r="56" spans="2:18" s="4" customFormat="1" hidden="1" outlineLevel="1" x14ac:dyDescent="0.25">
      <c r="B56" s="152" t="s">
        <v>89</v>
      </c>
      <c r="C56" s="588">
        <v>26889</v>
      </c>
      <c r="D56" s="579">
        <v>-0.23580401295969988</v>
      </c>
      <c r="E56" s="589">
        <v>24358</v>
      </c>
      <c r="F56" s="579">
        <v>-0.20805019995448193</v>
      </c>
      <c r="G56" s="590">
        <v>12365</v>
      </c>
      <c r="H56" s="579">
        <v>-0.18875475659362284</v>
      </c>
      <c r="I56" s="591">
        <v>8477</v>
      </c>
      <c r="J56" s="592">
        <v>-0.19004395184406653</v>
      </c>
      <c r="K56" s="589">
        <v>1899</v>
      </c>
      <c r="L56" s="579">
        <v>-0.49400479616306958</v>
      </c>
      <c r="M56" s="591">
        <v>1756</v>
      </c>
      <c r="N56" s="579">
        <v>-0.49175108538350221</v>
      </c>
      <c r="O56" s="588">
        <v>612</v>
      </c>
      <c r="P56" s="579">
        <v>-6.9908814589665691E-2</v>
      </c>
      <c r="Q56" s="588">
        <v>20</v>
      </c>
      <c r="R56" s="579">
        <v>0.11111111111111116</v>
      </c>
    </row>
    <row r="57" spans="2:18" s="4" customFormat="1" ht="15.75" collapsed="1" x14ac:dyDescent="0.25">
      <c r="B57" s="65">
        <v>2014</v>
      </c>
      <c r="C57" s="593">
        <v>179630</v>
      </c>
      <c r="D57" s="594">
        <v>-2.1068579151589106E-2</v>
      </c>
      <c r="E57" s="595">
        <v>161024</v>
      </c>
      <c r="F57" s="594">
        <v>-1.2704174228675091E-2</v>
      </c>
      <c r="G57" s="596">
        <v>77904</v>
      </c>
      <c r="H57" s="594">
        <v>5.5226621800397169E-4</v>
      </c>
      <c r="I57" s="597">
        <v>60554</v>
      </c>
      <c r="J57" s="598">
        <v>-4.3954655972717749E-2</v>
      </c>
      <c r="K57" s="595">
        <v>14706</v>
      </c>
      <c r="L57" s="594">
        <v>-0.17825212337952612</v>
      </c>
      <c r="M57" s="597">
        <v>13469</v>
      </c>
      <c r="N57" s="594">
        <v>-0.20008314526665871</v>
      </c>
      <c r="O57" s="593">
        <v>3730</v>
      </c>
      <c r="P57" s="594">
        <v>0.55871291266193057</v>
      </c>
      <c r="Q57" s="593">
        <v>170</v>
      </c>
      <c r="R57" s="594">
        <v>0.53153153153153143</v>
      </c>
    </row>
    <row r="58" spans="2:18" s="4" customFormat="1" hidden="1" outlineLevel="1" x14ac:dyDescent="0.25">
      <c r="B58" s="152" t="s">
        <v>78</v>
      </c>
      <c r="C58" s="588">
        <v>26440</v>
      </c>
      <c r="D58" s="579">
        <v>-8.1019081714226115E-2</v>
      </c>
      <c r="E58" s="589">
        <v>23661</v>
      </c>
      <c r="F58" s="579">
        <v>-7.6355545145801562E-2</v>
      </c>
      <c r="G58" s="590">
        <v>11616</v>
      </c>
      <c r="H58" s="579">
        <v>-0.10176306835756266</v>
      </c>
      <c r="I58" s="591">
        <v>8867</v>
      </c>
      <c r="J58" s="592">
        <v>-2.0762009939260029E-2</v>
      </c>
      <c r="K58" s="589">
        <v>2518</v>
      </c>
      <c r="L58" s="579">
        <v>-0.16952506596306072</v>
      </c>
      <c r="M58" s="591">
        <v>2412</v>
      </c>
      <c r="N58" s="579">
        <v>-0.1276672694394213</v>
      </c>
      <c r="O58" s="588">
        <v>251</v>
      </c>
      <c r="P58" s="579">
        <v>1.5876288659793816</v>
      </c>
      <c r="Q58" s="588">
        <v>10</v>
      </c>
      <c r="R58" s="579">
        <v>-0.6</v>
      </c>
    </row>
    <row r="59" spans="2:18" s="4" customFormat="1" hidden="1" outlineLevel="1" x14ac:dyDescent="0.25">
      <c r="B59" s="152" t="s">
        <v>79</v>
      </c>
      <c r="C59" s="588">
        <v>25443</v>
      </c>
      <c r="D59" s="579">
        <v>-1.0600706713781438E-3</v>
      </c>
      <c r="E59" s="589">
        <v>23064</v>
      </c>
      <c r="F59" s="579">
        <v>-7.6585491782118487E-3</v>
      </c>
      <c r="G59" s="590">
        <v>10751</v>
      </c>
      <c r="H59" s="579">
        <v>-0.23594627247530386</v>
      </c>
      <c r="I59" s="591">
        <v>8929</v>
      </c>
      <c r="J59" s="592">
        <v>0.36278998778998783</v>
      </c>
      <c r="K59" s="589">
        <v>2119</v>
      </c>
      <c r="L59" s="579">
        <v>4.9529470034670675E-2</v>
      </c>
      <c r="M59" s="591">
        <v>2028</v>
      </c>
      <c r="N59" s="579">
        <v>0.13613445378151257</v>
      </c>
      <c r="O59" s="588">
        <v>252</v>
      </c>
      <c r="P59" s="579">
        <v>0.24137931034482762</v>
      </c>
      <c r="Q59" s="588">
        <v>8</v>
      </c>
      <c r="R59" s="579">
        <v>0.33333333333333326</v>
      </c>
    </row>
    <row r="60" spans="2:18" s="4" customFormat="1" hidden="1" outlineLevel="1" x14ac:dyDescent="0.25">
      <c r="B60" s="152" t="s">
        <v>80</v>
      </c>
      <c r="C60" s="588">
        <v>28286</v>
      </c>
      <c r="D60" s="579">
        <v>0.10995134201852141</v>
      </c>
      <c r="E60" s="589">
        <v>25497</v>
      </c>
      <c r="F60" s="579">
        <v>0.12119080075634314</v>
      </c>
      <c r="G60" s="590">
        <v>11951</v>
      </c>
      <c r="H60" s="579">
        <v>-4.1820006691195566E-4</v>
      </c>
      <c r="I60" s="591">
        <v>10404</v>
      </c>
      <c r="J60" s="592">
        <v>0.22112676056338021</v>
      </c>
      <c r="K60" s="589">
        <v>2545</v>
      </c>
      <c r="L60" s="579">
        <v>-2.8255059182894282E-2</v>
      </c>
      <c r="M60" s="591">
        <v>2405</v>
      </c>
      <c r="N60" s="579">
        <v>3.6637931034482651E-2</v>
      </c>
      <c r="O60" s="588">
        <v>236</v>
      </c>
      <c r="P60" s="579">
        <v>1.0521739130434784</v>
      </c>
      <c r="Q60" s="588">
        <v>8</v>
      </c>
      <c r="R60" s="579">
        <v>-0.11111111111111116</v>
      </c>
    </row>
    <row r="61" spans="2:18" s="4" customFormat="1" hidden="1" outlineLevel="1" x14ac:dyDescent="0.25">
      <c r="B61" s="152" t="s">
        <v>81</v>
      </c>
      <c r="C61" s="588">
        <v>11698</v>
      </c>
      <c r="D61" s="579">
        <v>-3.6249794035261185E-2</v>
      </c>
      <c r="E61" s="589">
        <v>10693</v>
      </c>
      <c r="F61" s="579">
        <v>-5.0608186096066765E-2</v>
      </c>
      <c r="G61" s="590">
        <v>5652</v>
      </c>
      <c r="H61" s="579">
        <v>-0.14168564920273352</v>
      </c>
      <c r="I61" s="591">
        <v>4291</v>
      </c>
      <c r="J61" s="592">
        <v>0.15753978958726744</v>
      </c>
      <c r="K61" s="589">
        <v>871</v>
      </c>
      <c r="L61" s="579">
        <v>4.9397590361445864E-2</v>
      </c>
      <c r="M61" s="591">
        <v>827</v>
      </c>
      <c r="N61" s="579">
        <v>0.11605937921727394</v>
      </c>
      <c r="O61" s="588">
        <v>126</v>
      </c>
      <c r="P61" s="579">
        <v>2.2307692307692308</v>
      </c>
      <c r="Q61" s="588">
        <v>8</v>
      </c>
      <c r="R61" s="579">
        <v>0.33333333333333326</v>
      </c>
    </row>
    <row r="62" spans="2:18" s="4" customFormat="1" hidden="1" outlineLevel="1" x14ac:dyDescent="0.25">
      <c r="B62" s="152" t="s">
        <v>82</v>
      </c>
      <c r="C62" s="588">
        <v>1162</v>
      </c>
      <c r="D62" s="579">
        <v>0.31447963800904977</v>
      </c>
      <c r="E62" s="589">
        <v>1052</v>
      </c>
      <c r="F62" s="579">
        <v>0.32327044025157226</v>
      </c>
      <c r="G62" s="590">
        <v>641</v>
      </c>
      <c r="H62" s="579">
        <v>1.9136363636363636</v>
      </c>
      <c r="I62" s="591">
        <v>356</v>
      </c>
      <c r="J62" s="592">
        <v>-0.33082706766917291</v>
      </c>
      <c r="K62" s="589">
        <v>81</v>
      </c>
      <c r="L62" s="579">
        <v>0.47272727272727266</v>
      </c>
      <c r="M62" s="591">
        <v>71</v>
      </c>
      <c r="N62" s="579">
        <v>0.5106382978723405</v>
      </c>
      <c r="O62" s="588">
        <v>24</v>
      </c>
      <c r="P62" s="579">
        <v>0.14285714285714279</v>
      </c>
      <c r="Q62" s="588">
        <v>5</v>
      </c>
      <c r="R62" s="579">
        <v>-0.61538461538461542</v>
      </c>
    </row>
    <row r="63" spans="2:18" s="4" customFormat="1" hidden="1" outlineLevel="1" x14ac:dyDescent="0.25">
      <c r="B63" s="152" t="s">
        <v>83</v>
      </c>
      <c r="C63" s="588">
        <v>1472</v>
      </c>
      <c r="D63" s="579">
        <v>0.17948717948717952</v>
      </c>
      <c r="E63" s="589">
        <v>1353</v>
      </c>
      <c r="F63" s="579">
        <v>0.17754569190600522</v>
      </c>
      <c r="G63" s="590">
        <v>463</v>
      </c>
      <c r="H63" s="579">
        <v>2.433628318584069E-2</v>
      </c>
      <c r="I63" s="591">
        <v>794</v>
      </c>
      <c r="J63" s="592">
        <v>0.41281138790035588</v>
      </c>
      <c r="K63" s="589">
        <v>95</v>
      </c>
      <c r="L63" s="579">
        <v>2.1505376344086002E-2</v>
      </c>
      <c r="M63" s="591">
        <v>90</v>
      </c>
      <c r="N63" s="579">
        <v>0</v>
      </c>
      <c r="O63" s="588">
        <v>19</v>
      </c>
      <c r="P63" s="579">
        <v>3.75</v>
      </c>
      <c r="Q63" s="588">
        <v>5</v>
      </c>
      <c r="R63" s="579">
        <v>1.5</v>
      </c>
    </row>
    <row r="64" spans="2:18" s="4" customFormat="1" hidden="1" outlineLevel="1" x14ac:dyDescent="0.25">
      <c r="B64" s="152" t="s">
        <v>84</v>
      </c>
      <c r="C64" s="588">
        <v>2199</v>
      </c>
      <c r="D64" s="579">
        <v>0.36753731343283591</v>
      </c>
      <c r="E64" s="589">
        <v>1942</v>
      </c>
      <c r="F64" s="579">
        <v>0.32108843537414966</v>
      </c>
      <c r="G64" s="590">
        <v>601</v>
      </c>
      <c r="H64" s="579">
        <v>-0.14142857142857146</v>
      </c>
      <c r="I64" s="591">
        <v>1268</v>
      </c>
      <c r="J64" s="592">
        <v>0.92705167173252279</v>
      </c>
      <c r="K64" s="589">
        <v>193</v>
      </c>
      <c r="L64" s="579">
        <v>0.69298245614035081</v>
      </c>
      <c r="M64" s="591">
        <v>182</v>
      </c>
      <c r="N64" s="579">
        <v>1.2469135802469138</v>
      </c>
      <c r="O64" s="588">
        <v>61</v>
      </c>
      <c r="P64" s="579">
        <v>1.7727272727272729</v>
      </c>
      <c r="Q64" s="588">
        <v>3</v>
      </c>
      <c r="R64" s="579">
        <v>0.5</v>
      </c>
    </row>
    <row r="65" spans="2:18" s="4" customFormat="1" hidden="1" outlineLevel="1" x14ac:dyDescent="0.25">
      <c r="B65" s="152" t="s">
        <v>85</v>
      </c>
      <c r="C65" s="588">
        <v>1571</v>
      </c>
      <c r="D65" s="579">
        <v>8.4944751381215378E-2</v>
      </c>
      <c r="E65" s="589">
        <v>1465</v>
      </c>
      <c r="F65" s="579">
        <v>5.8526011560693592E-2</v>
      </c>
      <c r="G65" s="590">
        <v>529</v>
      </c>
      <c r="H65" s="579">
        <v>2.1301775147928996</v>
      </c>
      <c r="I65" s="591">
        <v>938</v>
      </c>
      <c r="J65" s="592">
        <v>-0.15419296663660953</v>
      </c>
      <c r="K65" s="589">
        <v>95</v>
      </c>
      <c r="L65" s="579">
        <v>0.93877551020408156</v>
      </c>
      <c r="M65" s="591">
        <v>82</v>
      </c>
      <c r="N65" s="579">
        <v>0.86363636363636354</v>
      </c>
      <c r="O65" s="588">
        <v>9</v>
      </c>
      <c r="P65" s="579">
        <v>-0.4</v>
      </c>
      <c r="Q65" s="588">
        <v>2</v>
      </c>
      <c r="R65" s="579" t="e">
        <v>#DIV/0!</v>
      </c>
    </row>
    <row r="66" spans="2:18" s="4" customFormat="1" hidden="1" outlineLevel="1" x14ac:dyDescent="0.25">
      <c r="B66" s="152" t="s">
        <v>86</v>
      </c>
      <c r="C66" s="588">
        <v>1541</v>
      </c>
      <c r="D66" s="579">
        <v>-8.3655083655083118E-3</v>
      </c>
      <c r="E66" s="589">
        <v>1404</v>
      </c>
      <c r="F66" s="579">
        <v>-2.1321961620469621E-3</v>
      </c>
      <c r="G66" s="590">
        <v>484</v>
      </c>
      <c r="H66" s="579">
        <v>0.3595505617977528</v>
      </c>
      <c r="I66" s="591">
        <v>849</v>
      </c>
      <c r="J66" s="592">
        <v>-0.10443037974683544</v>
      </c>
      <c r="K66" s="589">
        <v>111</v>
      </c>
      <c r="L66" s="579">
        <v>-0.11904761904761907</v>
      </c>
      <c r="M66" s="591">
        <v>107</v>
      </c>
      <c r="N66" s="579">
        <v>-5.3097345132743334E-2</v>
      </c>
      <c r="O66" s="588">
        <v>21</v>
      </c>
      <c r="P66" s="579">
        <v>0.16666666666666674</v>
      </c>
      <c r="Q66" s="588">
        <v>5</v>
      </c>
      <c r="R66" s="579">
        <v>0.66666666666666674</v>
      </c>
    </row>
    <row r="67" spans="2:18" s="4" customFormat="1" hidden="1" outlineLevel="1" x14ac:dyDescent="0.25">
      <c r="B67" s="152" t="s">
        <v>87</v>
      </c>
      <c r="C67" s="588">
        <v>17756</v>
      </c>
      <c r="D67" s="579">
        <v>0.23657636325649412</v>
      </c>
      <c r="E67" s="589">
        <v>15615</v>
      </c>
      <c r="F67" s="579">
        <v>0.21887440480836773</v>
      </c>
      <c r="G67" s="590">
        <v>7716</v>
      </c>
      <c r="H67" s="579">
        <v>0.15995189416716782</v>
      </c>
      <c r="I67" s="591">
        <v>6200</v>
      </c>
      <c r="J67" s="592">
        <v>0.29355309826830789</v>
      </c>
      <c r="K67" s="589">
        <v>1959</v>
      </c>
      <c r="L67" s="579">
        <v>0.32813559322033892</v>
      </c>
      <c r="M67" s="591">
        <v>1887</v>
      </c>
      <c r="N67" s="579">
        <v>0.34882058613295208</v>
      </c>
      <c r="O67" s="588">
        <v>169</v>
      </c>
      <c r="P67" s="579">
        <v>1.4852941176470589</v>
      </c>
      <c r="Q67" s="588">
        <v>13</v>
      </c>
      <c r="R67" s="579">
        <v>1.6</v>
      </c>
    </row>
    <row r="68" spans="2:18" s="4" customFormat="1" hidden="1" outlineLevel="1" x14ac:dyDescent="0.25">
      <c r="B68" s="152" t="s">
        <v>88</v>
      </c>
      <c r="C68" s="588">
        <v>30742</v>
      </c>
      <c r="D68" s="579">
        <v>0.24431312231846514</v>
      </c>
      <c r="E68" s="589">
        <v>26593</v>
      </c>
      <c r="F68" s="579">
        <v>0.22216094489636462</v>
      </c>
      <c r="G68" s="590">
        <v>12215</v>
      </c>
      <c r="H68" s="579">
        <v>0.15803943875616233</v>
      </c>
      <c r="I68" s="591">
        <v>9976</v>
      </c>
      <c r="J68" s="592">
        <v>0.19073764621628064</v>
      </c>
      <c r="K68" s="589">
        <v>3556</v>
      </c>
      <c r="L68" s="579">
        <v>0.30351906158357767</v>
      </c>
      <c r="M68" s="591">
        <v>3292</v>
      </c>
      <c r="N68" s="579">
        <v>0.3073868149324861</v>
      </c>
      <c r="O68" s="588">
        <v>567</v>
      </c>
      <c r="P68" s="579">
        <v>1.835</v>
      </c>
      <c r="Q68" s="588">
        <v>26</v>
      </c>
      <c r="R68" s="579">
        <v>0.36842105263157898</v>
      </c>
    </row>
    <row r="69" spans="2:18" s="4" customFormat="1" hidden="1" outlineLevel="1" x14ac:dyDescent="0.25">
      <c r="B69" s="152" t="s">
        <v>89</v>
      </c>
      <c r="C69" s="588">
        <v>35186</v>
      </c>
      <c r="D69" s="579">
        <v>0.30516710560480731</v>
      </c>
      <c r="E69" s="589">
        <v>30757</v>
      </c>
      <c r="F69" s="579">
        <v>0.30481079246563714</v>
      </c>
      <c r="G69" s="590">
        <v>15242</v>
      </c>
      <c r="H69" s="579">
        <v>0.41733308536358571</v>
      </c>
      <c r="I69" s="591">
        <v>10466</v>
      </c>
      <c r="J69" s="592">
        <v>0.20437284234752595</v>
      </c>
      <c r="K69" s="589">
        <v>3753</v>
      </c>
      <c r="L69" s="579">
        <v>0.23372781065088755</v>
      </c>
      <c r="M69" s="591">
        <v>3455</v>
      </c>
      <c r="N69" s="579">
        <v>0.19467496542185336</v>
      </c>
      <c r="O69" s="588">
        <v>658</v>
      </c>
      <c r="P69" s="579">
        <v>1.108974358974359</v>
      </c>
      <c r="Q69" s="588">
        <v>18</v>
      </c>
      <c r="R69" s="579">
        <v>-0.45454545454545459</v>
      </c>
    </row>
    <row r="70" spans="2:18" s="4" customFormat="1" ht="15.75" collapsed="1" x14ac:dyDescent="0.25">
      <c r="B70" s="65">
        <v>2013</v>
      </c>
      <c r="C70" s="593">
        <v>183496</v>
      </c>
      <c r="D70" s="594">
        <v>0.11460313796475718</v>
      </c>
      <c r="E70" s="595">
        <v>163096</v>
      </c>
      <c r="F70" s="594">
        <v>0.1079138645472455</v>
      </c>
      <c r="G70" s="596">
        <v>77861</v>
      </c>
      <c r="H70" s="594">
        <v>3.2707739240002587E-2</v>
      </c>
      <c r="I70" s="597">
        <v>63338</v>
      </c>
      <c r="J70" s="598">
        <v>0.18379934210526305</v>
      </c>
      <c r="K70" s="595">
        <v>17896</v>
      </c>
      <c r="L70" s="594">
        <v>0.10592015820046963</v>
      </c>
      <c r="M70" s="597">
        <v>16838</v>
      </c>
      <c r="N70" s="594">
        <v>0.13808719161879024</v>
      </c>
      <c r="O70" s="593">
        <v>2393</v>
      </c>
      <c r="P70" s="594">
        <v>1.1481149012567324</v>
      </c>
      <c r="Q70" s="593">
        <v>111</v>
      </c>
      <c r="R70" s="594">
        <v>-9.7560975609756073E-2</v>
      </c>
    </row>
    <row r="71" spans="2:18" s="4" customFormat="1" hidden="1" outlineLevel="1" x14ac:dyDescent="0.25">
      <c r="B71" s="152" t="s">
        <v>78</v>
      </c>
      <c r="C71" s="588">
        <v>28771</v>
      </c>
      <c r="D71" s="579">
        <v>0.41994867239166922</v>
      </c>
      <c r="E71" s="589">
        <v>25617</v>
      </c>
      <c r="F71" s="579">
        <v>0.39693532555349553</v>
      </c>
      <c r="G71" s="590">
        <v>12932</v>
      </c>
      <c r="H71" s="579">
        <v>0.38177155679025532</v>
      </c>
      <c r="I71" s="591">
        <v>9055</v>
      </c>
      <c r="J71" s="592">
        <v>0.12708488922081163</v>
      </c>
      <c r="K71" s="589">
        <v>3032</v>
      </c>
      <c r="L71" s="579">
        <v>0.66046002190580499</v>
      </c>
      <c r="M71" s="591">
        <v>2765</v>
      </c>
      <c r="N71" s="579">
        <v>0.62265258215962449</v>
      </c>
      <c r="O71" s="588">
        <v>97</v>
      </c>
      <c r="P71" s="579">
        <v>0.29333333333333322</v>
      </c>
      <c r="Q71" s="588">
        <v>25</v>
      </c>
      <c r="R71" s="579">
        <v>8.6956521739130377E-2</v>
      </c>
    </row>
    <row r="72" spans="2:18" s="4" customFormat="1" hidden="1" outlineLevel="1" x14ac:dyDescent="0.25">
      <c r="B72" s="152" t="s">
        <v>79</v>
      </c>
      <c r="C72" s="588">
        <v>25470</v>
      </c>
      <c r="D72" s="579">
        <v>0.1449763991908295</v>
      </c>
      <c r="E72" s="589">
        <v>23242</v>
      </c>
      <c r="F72" s="579">
        <v>0.15076496509382586</v>
      </c>
      <c r="G72" s="590">
        <v>14071</v>
      </c>
      <c r="H72" s="579">
        <v>0.31039299683367472</v>
      </c>
      <c r="I72" s="591">
        <v>6552</v>
      </c>
      <c r="J72" s="592">
        <v>-0.12429831595829988</v>
      </c>
      <c r="K72" s="589">
        <v>2019</v>
      </c>
      <c r="L72" s="579">
        <v>4.611398963730573E-2</v>
      </c>
      <c r="M72" s="591">
        <v>1785</v>
      </c>
      <c r="N72" s="579">
        <v>1.6835016835017313E-3</v>
      </c>
      <c r="O72" s="588">
        <v>203</v>
      </c>
      <c r="P72" s="579">
        <v>0.84545454545454546</v>
      </c>
      <c r="Q72" s="588">
        <v>6</v>
      </c>
      <c r="R72" s="579">
        <v>-0.25</v>
      </c>
    </row>
    <row r="73" spans="2:18" s="4" customFormat="1" hidden="1" outlineLevel="1" x14ac:dyDescent="0.25">
      <c r="B73" s="152" t="s">
        <v>80</v>
      </c>
      <c r="C73" s="588">
        <v>25484</v>
      </c>
      <c r="D73" s="579">
        <v>-1.7919765694246359E-2</v>
      </c>
      <c r="E73" s="589">
        <v>22741</v>
      </c>
      <c r="F73" s="579">
        <v>-2.2775127841519471E-2</v>
      </c>
      <c r="G73" s="590">
        <v>11956</v>
      </c>
      <c r="H73" s="579">
        <v>-4.2754203362690202E-2</v>
      </c>
      <c r="I73" s="591">
        <v>8520</v>
      </c>
      <c r="J73" s="592">
        <v>-5.9810196424630369E-2</v>
      </c>
      <c r="K73" s="589">
        <v>2619</v>
      </c>
      <c r="L73" s="579">
        <v>7.6423385555979273E-4</v>
      </c>
      <c r="M73" s="591">
        <v>2320</v>
      </c>
      <c r="N73" s="579">
        <v>-2.3157894736842155E-2</v>
      </c>
      <c r="O73" s="588">
        <v>115</v>
      </c>
      <c r="P73" s="579">
        <v>1.0175438596491229</v>
      </c>
      <c r="Q73" s="588">
        <v>9</v>
      </c>
      <c r="R73" s="579">
        <v>1.25</v>
      </c>
    </row>
    <row r="74" spans="2:18" s="4" customFormat="1" hidden="1" outlineLevel="1" x14ac:dyDescent="0.25">
      <c r="B74" s="152" t="s">
        <v>81</v>
      </c>
      <c r="C74" s="588">
        <v>12138</v>
      </c>
      <c r="D74" s="579">
        <v>-0.18030794165316044</v>
      </c>
      <c r="E74" s="589">
        <v>11263</v>
      </c>
      <c r="F74" s="579">
        <v>-0.17619953188999415</v>
      </c>
      <c r="G74" s="590">
        <v>6585</v>
      </c>
      <c r="H74" s="579">
        <v>-0.10868976719003787</v>
      </c>
      <c r="I74" s="591">
        <v>3707</v>
      </c>
      <c r="J74" s="592">
        <v>-0.24083555191480643</v>
      </c>
      <c r="K74" s="589">
        <v>830</v>
      </c>
      <c r="L74" s="579">
        <v>-0.12262156448202954</v>
      </c>
      <c r="M74" s="591">
        <v>741</v>
      </c>
      <c r="N74" s="579">
        <v>-0.12823529411764711</v>
      </c>
      <c r="O74" s="588">
        <v>39</v>
      </c>
      <c r="P74" s="579">
        <v>0.69565217391304346</v>
      </c>
      <c r="Q74" s="588">
        <v>6</v>
      </c>
      <c r="R74" s="579">
        <v>-0.9640718562874252</v>
      </c>
    </row>
    <row r="75" spans="2:18" s="4" customFormat="1" hidden="1" outlineLevel="1" x14ac:dyDescent="0.25">
      <c r="B75" s="152" t="s">
        <v>82</v>
      </c>
      <c r="C75" s="588">
        <v>884</v>
      </c>
      <c r="D75" s="579">
        <v>-0.11688311688311692</v>
      </c>
      <c r="E75" s="589">
        <v>795</v>
      </c>
      <c r="F75" s="579">
        <v>-0.14973262032085566</v>
      </c>
      <c r="G75" s="590">
        <v>220</v>
      </c>
      <c r="H75" s="579">
        <v>-0.64800000000000002</v>
      </c>
      <c r="I75" s="591">
        <v>532</v>
      </c>
      <c r="J75" s="592">
        <v>1.3436123348017621</v>
      </c>
      <c r="K75" s="589">
        <v>55</v>
      </c>
      <c r="L75" s="579">
        <v>0.12244897959183665</v>
      </c>
      <c r="M75" s="591">
        <v>47</v>
      </c>
      <c r="N75" s="579">
        <v>4.4444444444444509E-2</v>
      </c>
      <c r="O75" s="588">
        <v>21</v>
      </c>
      <c r="P75" s="579">
        <v>0.61538461538461542</v>
      </c>
      <c r="Q75" s="588">
        <v>13</v>
      </c>
      <c r="R75" s="579">
        <v>2.25</v>
      </c>
    </row>
    <row r="76" spans="2:18" s="4" customFormat="1" hidden="1" outlineLevel="1" x14ac:dyDescent="0.25">
      <c r="B76" s="152" t="s">
        <v>83</v>
      </c>
      <c r="C76" s="588">
        <v>1248</v>
      </c>
      <c r="D76" s="579">
        <v>1.521212121212121</v>
      </c>
      <c r="E76" s="589">
        <v>1149</v>
      </c>
      <c r="F76" s="579">
        <v>1.5420353982300883</v>
      </c>
      <c r="G76" s="590">
        <v>452</v>
      </c>
      <c r="H76" s="579">
        <v>0.72519083969465647</v>
      </c>
      <c r="I76" s="591">
        <v>562</v>
      </c>
      <c r="J76" s="592">
        <v>2.7972972972972974</v>
      </c>
      <c r="K76" s="589">
        <v>93</v>
      </c>
      <c r="L76" s="579">
        <v>3.2272727272727275</v>
      </c>
      <c r="M76" s="591">
        <v>90</v>
      </c>
      <c r="N76" s="579">
        <v>3.7368421052631575</v>
      </c>
      <c r="O76" s="588">
        <v>4</v>
      </c>
      <c r="P76" s="579">
        <v>-0.8</v>
      </c>
      <c r="Q76" s="588">
        <v>2</v>
      </c>
      <c r="R76" s="579">
        <v>1</v>
      </c>
    </row>
    <row r="77" spans="2:18" s="4" customFormat="1" hidden="1" outlineLevel="1" x14ac:dyDescent="0.25">
      <c r="B77" s="152" t="s">
        <v>84</v>
      </c>
      <c r="C77" s="588">
        <v>1608</v>
      </c>
      <c r="D77" s="579">
        <v>0.67674661105318035</v>
      </c>
      <c r="E77" s="589">
        <v>1470</v>
      </c>
      <c r="F77" s="579">
        <v>0.76470588235294112</v>
      </c>
      <c r="G77" s="590">
        <v>700</v>
      </c>
      <c r="H77" s="579">
        <v>1.4561403508771931</v>
      </c>
      <c r="I77" s="591">
        <v>658</v>
      </c>
      <c r="J77" s="592">
        <v>0.35670103092783512</v>
      </c>
      <c r="K77" s="589">
        <v>114</v>
      </c>
      <c r="L77" s="579">
        <v>5.555555555555558E-2</v>
      </c>
      <c r="M77" s="591">
        <v>81</v>
      </c>
      <c r="N77" s="579">
        <v>-0.14736842105263159</v>
      </c>
      <c r="O77" s="588">
        <v>22</v>
      </c>
      <c r="P77" s="579">
        <v>0.375</v>
      </c>
      <c r="Q77" s="588">
        <v>2</v>
      </c>
      <c r="R77" s="579">
        <v>0</v>
      </c>
    </row>
    <row r="78" spans="2:18" s="4" customFormat="1" hidden="1" outlineLevel="1" x14ac:dyDescent="0.25">
      <c r="B78" s="152" t="s">
        <v>85</v>
      </c>
      <c r="C78" s="588">
        <v>1448</v>
      </c>
      <c r="D78" s="579">
        <v>0.62331838565022424</v>
      </c>
      <c r="E78" s="589">
        <v>1384</v>
      </c>
      <c r="F78" s="579">
        <v>0.75634517766497456</v>
      </c>
      <c r="G78" s="590">
        <v>169</v>
      </c>
      <c r="H78" s="579">
        <v>-0.28691983122362874</v>
      </c>
      <c r="I78" s="591">
        <v>1109</v>
      </c>
      <c r="J78" s="592">
        <v>1.1873767258382641</v>
      </c>
      <c r="K78" s="589">
        <v>49</v>
      </c>
      <c r="L78" s="579">
        <v>-0.4731182795698925</v>
      </c>
      <c r="M78" s="591">
        <v>44</v>
      </c>
      <c r="N78" s="579">
        <v>-0.41333333333333333</v>
      </c>
      <c r="O78" s="588">
        <v>15</v>
      </c>
      <c r="P78" s="579">
        <v>0.36363636363636354</v>
      </c>
      <c r="Q78" s="588">
        <v>0</v>
      </c>
      <c r="R78" s="579" t="e">
        <v>#DIV/0!</v>
      </c>
    </row>
    <row r="79" spans="2:18" s="4" customFormat="1" hidden="1" outlineLevel="1" x14ac:dyDescent="0.25">
      <c r="B79" s="152" t="s">
        <v>86</v>
      </c>
      <c r="C79" s="588">
        <v>1554</v>
      </c>
      <c r="D79" s="579">
        <v>0.5235294117647058</v>
      </c>
      <c r="E79" s="589">
        <v>1407</v>
      </c>
      <c r="F79" s="579">
        <v>0.65140845070422526</v>
      </c>
      <c r="G79" s="590">
        <v>356</v>
      </c>
      <c r="H79" s="579">
        <v>0.37984496124031009</v>
      </c>
      <c r="I79" s="591">
        <v>948</v>
      </c>
      <c r="J79" s="592">
        <v>0.86247544204322191</v>
      </c>
      <c r="K79" s="589">
        <v>126</v>
      </c>
      <c r="L79" s="579">
        <v>-9.3525179856115082E-2</v>
      </c>
      <c r="M79" s="591">
        <v>113</v>
      </c>
      <c r="N79" s="579">
        <v>-6.6115702479338845E-2</v>
      </c>
      <c r="O79" s="588">
        <v>18</v>
      </c>
      <c r="P79" s="579">
        <v>-0.37931034482758619</v>
      </c>
      <c r="Q79" s="588">
        <v>3</v>
      </c>
      <c r="R79" s="579" t="e">
        <v>#DIV/0!</v>
      </c>
    </row>
    <row r="80" spans="2:18" s="4" customFormat="1" hidden="1" outlineLevel="1" x14ac:dyDescent="0.25">
      <c r="B80" s="152" t="s">
        <v>87</v>
      </c>
      <c r="C80" s="588">
        <v>14359</v>
      </c>
      <c r="D80" s="579">
        <v>7.5983514424878162E-2</v>
      </c>
      <c r="E80" s="589">
        <v>12811</v>
      </c>
      <c r="F80" s="579">
        <v>6.0162197947699392E-2</v>
      </c>
      <c r="G80" s="590">
        <v>6652</v>
      </c>
      <c r="H80" s="579">
        <v>-4.3290665899611724E-2</v>
      </c>
      <c r="I80" s="591">
        <v>4793</v>
      </c>
      <c r="J80" s="592">
        <v>0.12090739008419082</v>
      </c>
      <c r="K80" s="589">
        <v>1475</v>
      </c>
      <c r="L80" s="579">
        <v>0.22916666666666674</v>
      </c>
      <c r="M80" s="591">
        <v>1399</v>
      </c>
      <c r="N80" s="579">
        <v>0.27879341864716634</v>
      </c>
      <c r="O80" s="588">
        <v>68</v>
      </c>
      <c r="P80" s="579">
        <v>0.38775510204081631</v>
      </c>
      <c r="Q80" s="588">
        <v>5</v>
      </c>
      <c r="R80" s="579">
        <v>-0.58333333333333326</v>
      </c>
    </row>
    <row r="81" spans="2:18" s="4" customFormat="1" hidden="1" outlineLevel="1" x14ac:dyDescent="0.25">
      <c r="B81" s="152" t="s">
        <v>88</v>
      </c>
      <c r="C81" s="588">
        <v>24706</v>
      </c>
      <c r="D81" s="579">
        <v>-9.9668379432236387E-2</v>
      </c>
      <c r="E81" s="589">
        <v>21759</v>
      </c>
      <c r="F81" s="579">
        <v>-0.1225502056617469</v>
      </c>
      <c r="G81" s="590">
        <v>10548</v>
      </c>
      <c r="H81" s="579">
        <v>-0.3028420356906808</v>
      </c>
      <c r="I81" s="591">
        <v>8378</v>
      </c>
      <c r="J81" s="592">
        <v>9.7458737228189651E-2</v>
      </c>
      <c r="K81" s="589">
        <v>2728</v>
      </c>
      <c r="L81" s="579">
        <v>5.9829059829059839E-2</v>
      </c>
      <c r="M81" s="591">
        <v>2518</v>
      </c>
      <c r="N81" s="579">
        <v>9.1934084995663579E-2</v>
      </c>
      <c r="O81" s="588">
        <v>200</v>
      </c>
      <c r="P81" s="579">
        <v>1.9411764705882355</v>
      </c>
      <c r="Q81" s="588">
        <v>19</v>
      </c>
      <c r="R81" s="579">
        <v>18</v>
      </c>
    </row>
    <row r="82" spans="2:18" s="4" customFormat="1" hidden="1" outlineLevel="1" x14ac:dyDescent="0.25">
      <c r="B82" s="152" t="s">
        <v>89</v>
      </c>
      <c r="C82" s="588">
        <v>26959</v>
      </c>
      <c r="D82" s="579">
        <v>-1.303313197876621E-2</v>
      </c>
      <c r="E82" s="589">
        <v>23572</v>
      </c>
      <c r="F82" s="579">
        <v>-4.4042501419417679E-2</v>
      </c>
      <c r="G82" s="590">
        <v>10754</v>
      </c>
      <c r="H82" s="579">
        <v>-0.22241503976861898</v>
      </c>
      <c r="I82" s="591">
        <v>8690</v>
      </c>
      <c r="J82" s="592">
        <v>0.22809496890898817</v>
      </c>
      <c r="K82" s="589">
        <v>3042</v>
      </c>
      <c r="L82" s="579">
        <v>0.17861294072065093</v>
      </c>
      <c r="M82" s="591">
        <v>2892</v>
      </c>
      <c r="N82" s="579">
        <v>0.21973850695908892</v>
      </c>
      <c r="O82" s="588">
        <v>312</v>
      </c>
      <c r="P82" s="579">
        <v>3.1052631578947372</v>
      </c>
      <c r="Q82" s="588">
        <v>33</v>
      </c>
      <c r="R82" s="579" t="e">
        <v>#DIV/0!</v>
      </c>
    </row>
    <row r="83" spans="2:18" s="4" customFormat="1" ht="15.75" collapsed="1" x14ac:dyDescent="0.25">
      <c r="B83" s="65">
        <v>2012</v>
      </c>
      <c r="C83" s="593">
        <v>164629</v>
      </c>
      <c r="D83" s="594">
        <v>5.7130198032517399E-2</v>
      </c>
      <c r="E83" s="595">
        <v>147210</v>
      </c>
      <c r="F83" s="594">
        <v>4.4946691463535915E-2</v>
      </c>
      <c r="G83" s="596">
        <v>75395</v>
      </c>
      <c r="H83" s="594">
        <v>-2.785120237250982E-2</v>
      </c>
      <c r="I83" s="597">
        <v>53504</v>
      </c>
      <c r="J83" s="598">
        <v>6.3211652723406786E-2</v>
      </c>
      <c r="K83" s="595">
        <v>16182</v>
      </c>
      <c r="L83" s="594">
        <v>0.14888178913738015</v>
      </c>
      <c r="M83" s="597">
        <v>14795</v>
      </c>
      <c r="N83" s="594">
        <v>0.15252784918594697</v>
      </c>
      <c r="O83" s="593">
        <v>1114</v>
      </c>
      <c r="P83" s="594">
        <v>1.036563071297989</v>
      </c>
      <c r="Q83" s="593">
        <v>123</v>
      </c>
      <c r="R83" s="594">
        <v>-0.44594594594594594</v>
      </c>
    </row>
    <row r="84" spans="2:18" s="4" customFormat="1" hidden="1" outlineLevel="1" x14ac:dyDescent="0.25">
      <c r="B84" s="152" t="s">
        <v>78</v>
      </c>
      <c r="C84" s="588">
        <v>20262</v>
      </c>
      <c r="D84" s="579">
        <v>6.2116685013366979E-2</v>
      </c>
      <c r="E84" s="589">
        <v>18338</v>
      </c>
      <c r="F84" s="579">
        <v>8.7921214997626951E-2</v>
      </c>
      <c r="G84" s="590">
        <v>9359</v>
      </c>
      <c r="H84" s="579">
        <v>8.2956259426847367E-3</v>
      </c>
      <c r="I84" s="591">
        <v>8034</v>
      </c>
      <c r="J84" s="592">
        <v>0.33899999999999997</v>
      </c>
      <c r="K84" s="589">
        <v>1826</v>
      </c>
      <c r="L84" s="579">
        <v>-0.1506976744186046</v>
      </c>
      <c r="M84" s="591">
        <v>1704</v>
      </c>
      <c r="N84" s="579">
        <v>-0.14242576748867641</v>
      </c>
      <c r="O84" s="588">
        <v>75</v>
      </c>
      <c r="P84" s="579">
        <v>0.5957446808510638</v>
      </c>
      <c r="Q84" s="588">
        <v>23</v>
      </c>
      <c r="R84" s="579">
        <v>-4.166666666666663E-2</v>
      </c>
    </row>
    <row r="85" spans="2:18" s="4" customFormat="1" hidden="1" outlineLevel="1" x14ac:dyDescent="0.25">
      <c r="B85" s="152" t="s">
        <v>79</v>
      </c>
      <c r="C85" s="588">
        <v>22245</v>
      </c>
      <c r="D85" s="579">
        <v>0.38987816307403933</v>
      </c>
      <c r="E85" s="589">
        <v>20197</v>
      </c>
      <c r="F85" s="579">
        <v>0.42755159739892568</v>
      </c>
      <c r="G85" s="590">
        <v>10738</v>
      </c>
      <c r="H85" s="579">
        <v>0.29046989544525892</v>
      </c>
      <c r="I85" s="591">
        <v>7482</v>
      </c>
      <c r="J85" s="592">
        <v>0.6382745784979198</v>
      </c>
      <c r="K85" s="589">
        <v>1930</v>
      </c>
      <c r="L85" s="579">
        <v>0.11496244945118428</v>
      </c>
      <c r="M85" s="591">
        <v>1782</v>
      </c>
      <c r="N85" s="579">
        <v>0.13071065989847708</v>
      </c>
      <c r="O85" s="588">
        <v>110</v>
      </c>
      <c r="P85" s="579">
        <v>0.10000000000000009</v>
      </c>
      <c r="Q85" s="588">
        <v>8</v>
      </c>
      <c r="R85" s="579">
        <v>-0.69230769230769229</v>
      </c>
    </row>
    <row r="86" spans="2:18" s="4" customFormat="1" hidden="1" outlineLevel="1" x14ac:dyDescent="0.25">
      <c r="B86" s="152" t="s">
        <v>80</v>
      </c>
      <c r="C86" s="588">
        <v>25949</v>
      </c>
      <c r="D86" s="579">
        <v>0.50141757796678821</v>
      </c>
      <c r="E86" s="589">
        <v>23271</v>
      </c>
      <c r="F86" s="579">
        <v>0.47368754353745812</v>
      </c>
      <c r="G86" s="590">
        <v>12490</v>
      </c>
      <c r="H86" s="579">
        <v>0.31390700610140954</v>
      </c>
      <c r="I86" s="591">
        <v>9062</v>
      </c>
      <c r="J86" s="592">
        <v>0.8105894105894107</v>
      </c>
      <c r="K86" s="589">
        <v>2617</v>
      </c>
      <c r="L86" s="579">
        <v>0.82879105520614949</v>
      </c>
      <c r="M86" s="591">
        <v>2375</v>
      </c>
      <c r="N86" s="579">
        <v>0.79245283018867929</v>
      </c>
      <c r="O86" s="588">
        <v>57</v>
      </c>
      <c r="P86" s="579">
        <v>0.46153846153846145</v>
      </c>
      <c r="Q86" s="588">
        <v>4</v>
      </c>
      <c r="R86" s="579">
        <v>-0.81818181818181812</v>
      </c>
    </row>
    <row r="87" spans="2:18" s="4" customFormat="1" hidden="1" outlineLevel="1" x14ac:dyDescent="0.25">
      <c r="B87" s="152" t="s">
        <v>81</v>
      </c>
      <c r="C87" s="588">
        <v>14808</v>
      </c>
      <c r="D87" s="579">
        <v>0.67910193899535098</v>
      </c>
      <c r="E87" s="589">
        <v>13672</v>
      </c>
      <c r="F87" s="579">
        <v>0.62028916804930079</v>
      </c>
      <c r="G87" s="590">
        <v>7388</v>
      </c>
      <c r="H87" s="579">
        <v>0.44635865309318712</v>
      </c>
      <c r="I87" s="591">
        <v>4883</v>
      </c>
      <c r="J87" s="592">
        <v>0.67226027397260268</v>
      </c>
      <c r="K87" s="589">
        <v>946</v>
      </c>
      <c r="L87" s="579">
        <v>1.6798866855524079</v>
      </c>
      <c r="M87" s="591">
        <v>850</v>
      </c>
      <c r="N87" s="579">
        <v>1.5297619047619047</v>
      </c>
      <c r="O87" s="588">
        <v>23</v>
      </c>
      <c r="P87" s="579">
        <v>0.14999999999999991</v>
      </c>
      <c r="Q87" s="588">
        <v>167</v>
      </c>
      <c r="R87" s="579">
        <v>19.875</v>
      </c>
    </row>
    <row r="88" spans="2:18" s="4" customFormat="1" hidden="1" outlineLevel="1" x14ac:dyDescent="0.25">
      <c r="B88" s="152" t="s">
        <v>82</v>
      </c>
      <c r="C88" s="588">
        <v>1001</v>
      </c>
      <c r="D88" s="579">
        <v>-6.0975609756097615E-2</v>
      </c>
      <c r="E88" s="589">
        <v>935</v>
      </c>
      <c r="F88" s="579">
        <v>-2.8066528066528096E-2</v>
      </c>
      <c r="G88" s="590">
        <v>625</v>
      </c>
      <c r="H88" s="579">
        <v>3.4326241134751774</v>
      </c>
      <c r="I88" s="591">
        <v>227</v>
      </c>
      <c r="J88" s="592">
        <v>-0.70131578947368423</v>
      </c>
      <c r="K88" s="589">
        <v>49</v>
      </c>
      <c r="L88" s="579">
        <v>-0.27941176470588236</v>
      </c>
      <c r="M88" s="591">
        <v>45</v>
      </c>
      <c r="N88" s="579">
        <v>-0.296875</v>
      </c>
      <c r="O88" s="588">
        <v>13</v>
      </c>
      <c r="P88" s="579">
        <v>-0.55172413793103448</v>
      </c>
      <c r="Q88" s="588">
        <v>4</v>
      </c>
      <c r="R88" s="579">
        <v>-0.4285714285714286</v>
      </c>
    </row>
    <row r="89" spans="2:18" s="4" customFormat="1" hidden="1" outlineLevel="1" x14ac:dyDescent="0.25">
      <c r="B89" s="152" t="s">
        <v>83</v>
      </c>
      <c r="C89" s="588">
        <v>495</v>
      </c>
      <c r="D89" s="579">
        <v>-0.6927374301675977</v>
      </c>
      <c r="E89" s="589">
        <v>452</v>
      </c>
      <c r="F89" s="579">
        <v>-0.6941813261163734</v>
      </c>
      <c r="G89" s="590">
        <v>262</v>
      </c>
      <c r="H89" s="579">
        <v>-0.10580204778156999</v>
      </c>
      <c r="I89" s="591">
        <v>148</v>
      </c>
      <c r="J89" s="592">
        <v>-0.867026055705301</v>
      </c>
      <c r="K89" s="589">
        <v>22</v>
      </c>
      <c r="L89" s="579">
        <v>-0.82113821138211385</v>
      </c>
      <c r="M89" s="591">
        <v>19</v>
      </c>
      <c r="N89" s="579">
        <v>-0.83035714285714279</v>
      </c>
      <c r="O89" s="588">
        <v>20</v>
      </c>
      <c r="P89" s="579">
        <v>1.8571428571428572</v>
      </c>
      <c r="Q89" s="588">
        <v>1</v>
      </c>
      <c r="R89" s="579">
        <v>-0.66666666666666674</v>
      </c>
    </row>
    <row r="90" spans="2:18" s="4" customFormat="1" hidden="1" outlineLevel="1" x14ac:dyDescent="0.25">
      <c r="B90" s="152" t="s">
        <v>84</v>
      </c>
      <c r="C90" s="588">
        <v>959</v>
      </c>
      <c r="D90" s="579">
        <v>-0.51467611336032393</v>
      </c>
      <c r="E90" s="589">
        <v>833</v>
      </c>
      <c r="F90" s="579">
        <v>-0.5516684607104414</v>
      </c>
      <c r="G90" s="590">
        <v>285</v>
      </c>
      <c r="H90" s="579">
        <v>-0.40748440748440751</v>
      </c>
      <c r="I90" s="591">
        <v>485</v>
      </c>
      <c r="J90" s="592">
        <v>-0.61477362986497219</v>
      </c>
      <c r="K90" s="589">
        <v>108</v>
      </c>
      <c r="L90" s="579">
        <v>6.9306930693069368E-2</v>
      </c>
      <c r="M90" s="591">
        <v>95</v>
      </c>
      <c r="N90" s="579">
        <v>4.3956043956044022E-2</v>
      </c>
      <c r="O90" s="588">
        <v>16</v>
      </c>
      <c r="P90" s="579">
        <v>0.33333333333333326</v>
      </c>
      <c r="Q90" s="588">
        <v>2</v>
      </c>
      <c r="R90" s="579">
        <v>-0.6</v>
      </c>
    </row>
    <row r="91" spans="2:18" s="4" customFormat="1" hidden="1" outlineLevel="1" x14ac:dyDescent="0.25">
      <c r="B91" s="152" t="s">
        <v>85</v>
      </c>
      <c r="C91" s="588">
        <v>892</v>
      </c>
      <c r="D91" s="579">
        <v>-0.3869415807560137</v>
      </c>
      <c r="E91" s="589">
        <v>788</v>
      </c>
      <c r="F91" s="579">
        <v>-0.43227665706051877</v>
      </c>
      <c r="G91" s="590">
        <v>237</v>
      </c>
      <c r="H91" s="579">
        <v>0.11267605633802824</v>
      </c>
      <c r="I91" s="591">
        <v>507</v>
      </c>
      <c r="J91" s="592">
        <v>-0.53992740471869327</v>
      </c>
      <c r="K91" s="589">
        <v>93</v>
      </c>
      <c r="L91" s="579">
        <v>1.5135135135135136</v>
      </c>
      <c r="M91" s="591">
        <v>75</v>
      </c>
      <c r="N91" s="579">
        <v>1.2058823529411766</v>
      </c>
      <c r="O91" s="588">
        <v>11</v>
      </c>
      <c r="P91" s="579">
        <v>-0.60714285714285721</v>
      </c>
      <c r="Q91" s="588">
        <v>0</v>
      </c>
      <c r="R91" s="579">
        <v>-1</v>
      </c>
    </row>
    <row r="92" spans="2:18" s="4" customFormat="1" hidden="1" outlineLevel="1" x14ac:dyDescent="0.25">
      <c r="B92" s="152" t="s">
        <v>86</v>
      </c>
      <c r="C92" s="588">
        <v>1020</v>
      </c>
      <c r="D92" s="579">
        <v>-0.42275042444821731</v>
      </c>
      <c r="E92" s="589">
        <v>852</v>
      </c>
      <c r="F92" s="579">
        <v>-0.4842615012106537</v>
      </c>
      <c r="G92" s="590">
        <v>258</v>
      </c>
      <c r="H92" s="579">
        <v>-0.18354430379746833</v>
      </c>
      <c r="I92" s="591">
        <v>509</v>
      </c>
      <c r="J92" s="592">
        <v>-0.60419906687402802</v>
      </c>
      <c r="K92" s="589">
        <v>139</v>
      </c>
      <c r="L92" s="579">
        <v>0.80519480519480524</v>
      </c>
      <c r="M92" s="591">
        <v>121</v>
      </c>
      <c r="N92" s="579">
        <v>0.72857142857142865</v>
      </c>
      <c r="O92" s="588">
        <v>29</v>
      </c>
      <c r="P92" s="579">
        <v>0</v>
      </c>
      <c r="Q92" s="588">
        <v>0</v>
      </c>
      <c r="R92" s="579">
        <v>-1</v>
      </c>
    </row>
    <row r="93" spans="2:18" s="4" customFormat="1" hidden="1" outlineLevel="1" x14ac:dyDescent="0.25">
      <c r="B93" s="152" t="s">
        <v>87</v>
      </c>
      <c r="C93" s="588">
        <v>13345</v>
      </c>
      <c r="D93" s="579">
        <v>7.7426126271596951E-2</v>
      </c>
      <c r="E93" s="589">
        <v>12084</v>
      </c>
      <c r="F93" s="579">
        <v>4.7957679299280187E-2</v>
      </c>
      <c r="G93" s="590">
        <v>6953</v>
      </c>
      <c r="H93" s="579">
        <v>0.15902650441740285</v>
      </c>
      <c r="I93" s="591">
        <v>4276</v>
      </c>
      <c r="J93" s="592">
        <v>-3.4980816971338258E-2</v>
      </c>
      <c r="K93" s="589">
        <v>1200</v>
      </c>
      <c r="L93" s="579">
        <v>0.47420147420147418</v>
      </c>
      <c r="M93" s="591">
        <v>1094</v>
      </c>
      <c r="N93" s="579">
        <v>0.48238482384823844</v>
      </c>
      <c r="O93" s="588">
        <v>49</v>
      </c>
      <c r="P93" s="579">
        <v>0.25641025641025639</v>
      </c>
      <c r="Q93" s="588">
        <v>12</v>
      </c>
      <c r="R93" s="579">
        <v>5</v>
      </c>
    </row>
    <row r="94" spans="2:18" s="4" customFormat="1" hidden="1" outlineLevel="1" x14ac:dyDescent="0.25">
      <c r="B94" s="152" t="s">
        <v>88</v>
      </c>
      <c r="C94" s="588">
        <v>27441</v>
      </c>
      <c r="D94" s="579">
        <v>0.25347158779462808</v>
      </c>
      <c r="E94" s="589">
        <v>24798</v>
      </c>
      <c r="F94" s="579">
        <v>0.23428400776467084</v>
      </c>
      <c r="G94" s="590">
        <v>15130</v>
      </c>
      <c r="H94" s="579">
        <v>0.29294137754230043</v>
      </c>
      <c r="I94" s="591">
        <v>7634</v>
      </c>
      <c r="J94" s="592">
        <v>2.497314715359833E-2</v>
      </c>
      <c r="K94" s="589">
        <v>2574</v>
      </c>
      <c r="L94" s="579">
        <v>0.4973821989528795</v>
      </c>
      <c r="M94" s="591">
        <v>2306</v>
      </c>
      <c r="N94" s="579">
        <v>0.44305381727158943</v>
      </c>
      <c r="O94" s="588">
        <v>68</v>
      </c>
      <c r="P94" s="579">
        <v>0.11475409836065564</v>
      </c>
      <c r="Q94" s="588">
        <v>1</v>
      </c>
      <c r="R94" s="579">
        <v>-0.95238095238095233</v>
      </c>
    </row>
    <row r="95" spans="2:18" s="4" customFormat="1" hidden="1" outlineLevel="1" x14ac:dyDescent="0.25">
      <c r="B95" s="152" t="s">
        <v>89</v>
      </c>
      <c r="C95" s="588">
        <v>27315</v>
      </c>
      <c r="D95" s="579">
        <v>0.55190046020112504</v>
      </c>
      <c r="E95" s="589">
        <v>24658</v>
      </c>
      <c r="F95" s="579">
        <v>0.56479248635613666</v>
      </c>
      <c r="G95" s="590">
        <v>13830</v>
      </c>
      <c r="H95" s="579">
        <v>0.62400187881634572</v>
      </c>
      <c r="I95" s="591">
        <v>7076</v>
      </c>
      <c r="J95" s="592">
        <v>0.2532766560396742</v>
      </c>
      <c r="K95" s="589">
        <v>2581</v>
      </c>
      <c r="L95" s="579">
        <v>0.45819209039548014</v>
      </c>
      <c r="M95" s="591">
        <v>2371</v>
      </c>
      <c r="N95" s="579">
        <v>0.48280175109443402</v>
      </c>
      <c r="O95" s="588">
        <v>76</v>
      </c>
      <c r="P95" s="579">
        <v>0.52</v>
      </c>
      <c r="Q95" s="588">
        <v>0</v>
      </c>
      <c r="R95" s="579">
        <v>-1</v>
      </c>
    </row>
    <row r="96" spans="2:18" s="4" customFormat="1" ht="15.75" collapsed="1" x14ac:dyDescent="0.25">
      <c r="B96" s="65">
        <v>2011</v>
      </c>
      <c r="C96" s="593">
        <v>155732</v>
      </c>
      <c r="D96" s="594">
        <v>0.28770113611933379</v>
      </c>
      <c r="E96" s="595">
        <v>140878</v>
      </c>
      <c r="F96" s="594">
        <v>0.28127984283908281</v>
      </c>
      <c r="G96" s="596">
        <v>77555</v>
      </c>
      <c r="H96" s="594">
        <v>0.29521694111359764</v>
      </c>
      <c r="I96" s="597">
        <v>50323</v>
      </c>
      <c r="J96" s="598">
        <v>0.21152225726460738</v>
      </c>
      <c r="K96" s="595">
        <v>14085</v>
      </c>
      <c r="L96" s="594">
        <v>0.35772122614227886</v>
      </c>
      <c r="M96" s="597">
        <v>12837</v>
      </c>
      <c r="N96" s="594">
        <v>0.34700944386149013</v>
      </c>
      <c r="O96" s="593">
        <v>547</v>
      </c>
      <c r="P96" s="594">
        <v>0.18655097613882865</v>
      </c>
      <c r="Q96" s="593">
        <v>222</v>
      </c>
      <c r="R96" s="594">
        <v>0.46052631578947367</v>
      </c>
    </row>
    <row r="97" spans="2:18" s="4" customFormat="1" hidden="1" outlineLevel="1" x14ac:dyDescent="0.25">
      <c r="B97" s="152" t="s">
        <v>78</v>
      </c>
      <c r="C97" s="588">
        <v>19077</v>
      </c>
      <c r="D97" s="579">
        <v>-7.5592382613752007E-2</v>
      </c>
      <c r="E97" s="589">
        <v>16856</v>
      </c>
      <c r="F97" s="579">
        <v>-8.2117185798301073E-2</v>
      </c>
      <c r="G97" s="590">
        <v>9282</v>
      </c>
      <c r="H97" s="579">
        <v>-0.1088709677419355</v>
      </c>
      <c r="I97" s="591">
        <v>6000</v>
      </c>
      <c r="J97" s="592">
        <v>-2.2642124124450214E-2</v>
      </c>
      <c r="K97" s="589">
        <v>2150</v>
      </c>
      <c r="L97" s="579">
        <v>-3.5874439461883401E-2</v>
      </c>
      <c r="M97" s="591">
        <v>1987</v>
      </c>
      <c r="N97" s="579">
        <v>-4.6087373979836754E-2</v>
      </c>
      <c r="O97" s="588">
        <v>47</v>
      </c>
      <c r="P97" s="579">
        <v>0.34285714285714275</v>
      </c>
      <c r="Q97" s="588">
        <v>24</v>
      </c>
      <c r="R97" s="579">
        <v>2</v>
      </c>
    </row>
    <row r="98" spans="2:18" s="4" customFormat="1" hidden="1" outlineLevel="1" x14ac:dyDescent="0.25">
      <c r="B98" s="152" t="s">
        <v>79</v>
      </c>
      <c r="C98" s="588">
        <v>16005</v>
      </c>
      <c r="D98" s="579">
        <v>-0.24908510837946884</v>
      </c>
      <c r="E98" s="589">
        <v>14148</v>
      </c>
      <c r="F98" s="579">
        <v>-0.25626872733007411</v>
      </c>
      <c r="G98" s="590">
        <v>8321</v>
      </c>
      <c r="H98" s="579">
        <v>-0.27174864344477512</v>
      </c>
      <c r="I98" s="591">
        <v>4567</v>
      </c>
      <c r="J98" s="592">
        <v>-0.20931440443213301</v>
      </c>
      <c r="K98" s="589">
        <v>1731</v>
      </c>
      <c r="L98" s="579">
        <v>-0.22027027027027024</v>
      </c>
      <c r="M98" s="591">
        <v>1576</v>
      </c>
      <c r="N98" s="579">
        <v>-0.22517207472959688</v>
      </c>
      <c r="O98" s="588">
        <v>100</v>
      </c>
      <c r="P98" s="579">
        <v>0.47058823529411775</v>
      </c>
      <c r="Q98" s="588">
        <v>26</v>
      </c>
      <c r="R98" s="579">
        <v>7.6666666666666661</v>
      </c>
    </row>
    <row r="99" spans="2:18" s="4" customFormat="1" hidden="1" outlineLevel="1" x14ac:dyDescent="0.25">
      <c r="B99" s="152" t="s">
        <v>80</v>
      </c>
      <c r="C99" s="588">
        <v>17283</v>
      </c>
      <c r="D99" s="579">
        <v>-0.27333501513622604</v>
      </c>
      <c r="E99" s="589">
        <v>15791</v>
      </c>
      <c r="F99" s="579">
        <v>-0.26199934570266858</v>
      </c>
      <c r="G99" s="590">
        <v>9506</v>
      </c>
      <c r="H99" s="579">
        <v>-0.20934874823255423</v>
      </c>
      <c r="I99" s="591">
        <v>5005</v>
      </c>
      <c r="J99" s="592">
        <v>-0.22463206816421377</v>
      </c>
      <c r="K99" s="589">
        <v>1431</v>
      </c>
      <c r="L99" s="579">
        <v>-0.37890625</v>
      </c>
      <c r="M99" s="591">
        <v>1325</v>
      </c>
      <c r="N99" s="579">
        <v>-0.36206066441983631</v>
      </c>
      <c r="O99" s="588">
        <v>39</v>
      </c>
      <c r="P99" s="579">
        <v>-0.4</v>
      </c>
      <c r="Q99" s="588">
        <v>22</v>
      </c>
      <c r="R99" s="579">
        <v>0.22222222222222232</v>
      </c>
    </row>
    <row r="100" spans="2:18" s="4" customFormat="1" hidden="1" outlineLevel="1" x14ac:dyDescent="0.25">
      <c r="B100" s="152" t="s">
        <v>81</v>
      </c>
      <c r="C100" s="588">
        <v>8819</v>
      </c>
      <c r="D100" s="579">
        <v>-7.3147661586967949E-2</v>
      </c>
      <c r="E100" s="589">
        <v>8438</v>
      </c>
      <c r="F100" s="579">
        <v>-6.275685882483617E-2</v>
      </c>
      <c r="G100" s="590">
        <v>5108</v>
      </c>
      <c r="H100" s="579">
        <v>4.2236278310548769E-2</v>
      </c>
      <c r="I100" s="591">
        <v>2920</v>
      </c>
      <c r="J100" s="592">
        <v>-0.12496254120467487</v>
      </c>
      <c r="K100" s="589">
        <v>353</v>
      </c>
      <c r="L100" s="579">
        <v>-0.27811860940695299</v>
      </c>
      <c r="M100" s="591">
        <v>336</v>
      </c>
      <c r="N100" s="579">
        <v>-0.27114967462039041</v>
      </c>
      <c r="O100" s="588">
        <v>20</v>
      </c>
      <c r="P100" s="579">
        <v>-0.13043478260869568</v>
      </c>
      <c r="Q100" s="588">
        <v>8</v>
      </c>
      <c r="R100" s="579" t="e">
        <v>#DIV/0!</v>
      </c>
    </row>
    <row r="101" spans="2:18" s="4" customFormat="1" hidden="1" outlineLevel="1" x14ac:dyDescent="0.25">
      <c r="B101" s="152" t="s">
        <v>82</v>
      </c>
      <c r="C101" s="588">
        <v>1066</v>
      </c>
      <c r="D101" s="579">
        <v>-1.0213556174558991E-2</v>
      </c>
      <c r="E101" s="589">
        <v>962</v>
      </c>
      <c r="F101" s="579">
        <v>-4.2786069651741254E-2</v>
      </c>
      <c r="G101" s="590">
        <v>141</v>
      </c>
      <c r="H101" s="579">
        <v>0.11904761904761907</v>
      </c>
      <c r="I101" s="591">
        <v>760</v>
      </c>
      <c r="J101" s="592">
        <v>-5.5900621118012417E-2</v>
      </c>
      <c r="K101" s="589">
        <v>68</v>
      </c>
      <c r="L101" s="579">
        <v>0.23636363636363633</v>
      </c>
      <c r="M101" s="591">
        <v>64</v>
      </c>
      <c r="N101" s="579">
        <v>0.25490196078431371</v>
      </c>
      <c r="O101" s="588">
        <v>29</v>
      </c>
      <c r="P101" s="579">
        <v>0.93333333333333335</v>
      </c>
      <c r="Q101" s="588">
        <v>7</v>
      </c>
      <c r="R101" s="579">
        <v>2.5</v>
      </c>
    </row>
    <row r="102" spans="2:18" s="4" customFormat="1" hidden="1" outlineLevel="1" x14ac:dyDescent="0.25">
      <c r="B102" s="152" t="s">
        <v>83</v>
      </c>
      <c r="C102" s="588">
        <v>1611</v>
      </c>
      <c r="D102" s="579">
        <v>4.542504866969499E-2</v>
      </c>
      <c r="E102" s="589">
        <v>1478</v>
      </c>
      <c r="F102" s="579">
        <v>2.4255024255024349E-2</v>
      </c>
      <c r="G102" s="590">
        <v>293</v>
      </c>
      <c r="H102" s="579">
        <v>-0.16761363636363635</v>
      </c>
      <c r="I102" s="591">
        <v>1113</v>
      </c>
      <c r="J102" s="592">
        <v>6.4053537284894935E-2</v>
      </c>
      <c r="K102" s="589">
        <v>123</v>
      </c>
      <c r="L102" s="579">
        <v>0.48192771084337349</v>
      </c>
      <c r="M102" s="591">
        <v>112</v>
      </c>
      <c r="N102" s="579">
        <v>0.57746478873239426</v>
      </c>
      <c r="O102" s="588">
        <v>7</v>
      </c>
      <c r="P102" s="579">
        <v>-0.46153846153846156</v>
      </c>
      <c r="Q102" s="588">
        <v>3</v>
      </c>
      <c r="R102" s="579">
        <v>0.5</v>
      </c>
    </row>
    <row r="103" spans="2:18" s="4" customFormat="1" hidden="1" outlineLevel="1" x14ac:dyDescent="0.25">
      <c r="B103" s="152" t="s">
        <v>84</v>
      </c>
      <c r="C103" s="588">
        <v>1976</v>
      </c>
      <c r="D103" s="579">
        <v>-6.3950734249170971E-2</v>
      </c>
      <c r="E103" s="589">
        <v>1858</v>
      </c>
      <c r="F103" s="579">
        <v>-6.8204613841524542E-2</v>
      </c>
      <c r="G103" s="590">
        <v>481</v>
      </c>
      <c r="H103" s="579">
        <v>-0.16925734024179617</v>
      </c>
      <c r="I103" s="591">
        <v>1259</v>
      </c>
      <c r="J103" s="592">
        <v>1.4504431909750259E-2</v>
      </c>
      <c r="K103" s="589">
        <v>101</v>
      </c>
      <c r="L103" s="579">
        <v>3.0612244897959107E-2</v>
      </c>
      <c r="M103" s="591">
        <v>91</v>
      </c>
      <c r="N103" s="579">
        <v>8.3333333333333259E-2</v>
      </c>
      <c r="O103" s="588">
        <v>12</v>
      </c>
      <c r="P103" s="579">
        <v>-0.33333333333333337</v>
      </c>
      <c r="Q103" s="588">
        <v>5</v>
      </c>
      <c r="R103" s="579">
        <v>4</v>
      </c>
    </row>
    <row r="104" spans="2:18" s="4" customFormat="1" hidden="1" outlineLevel="1" x14ac:dyDescent="0.25">
      <c r="B104" s="152" t="s">
        <v>85</v>
      </c>
      <c r="C104" s="588">
        <v>1455</v>
      </c>
      <c r="D104" s="579">
        <v>0.86777920410783049</v>
      </c>
      <c r="E104" s="589">
        <v>1388</v>
      </c>
      <c r="F104" s="579">
        <v>0.85809906291834004</v>
      </c>
      <c r="G104" s="590">
        <v>213</v>
      </c>
      <c r="H104" s="579">
        <v>-0.30163934426229511</v>
      </c>
      <c r="I104" s="591">
        <v>1102</v>
      </c>
      <c r="J104" s="592">
        <v>1.6363636363636362</v>
      </c>
      <c r="K104" s="589">
        <v>37</v>
      </c>
      <c r="L104" s="579">
        <v>0.23333333333333339</v>
      </c>
      <c r="M104" s="591">
        <v>34</v>
      </c>
      <c r="N104" s="579">
        <v>0.3600000000000001</v>
      </c>
      <c r="O104" s="588">
        <v>28</v>
      </c>
      <c r="P104" s="579">
        <v>13</v>
      </c>
      <c r="Q104" s="588">
        <v>2</v>
      </c>
      <c r="R104" s="579" t="e">
        <v>#DIV/0!</v>
      </c>
    </row>
    <row r="105" spans="2:18" s="4" customFormat="1" hidden="1" outlineLevel="1" x14ac:dyDescent="0.25">
      <c r="B105" s="152" t="s">
        <v>86</v>
      </c>
      <c r="C105" s="588">
        <v>1767</v>
      </c>
      <c r="D105" s="579">
        <v>-0.18458698661744344</v>
      </c>
      <c r="E105" s="589">
        <v>1652</v>
      </c>
      <c r="F105" s="579">
        <v>-0.21965044874822859</v>
      </c>
      <c r="G105" s="590">
        <v>316</v>
      </c>
      <c r="H105" s="579">
        <v>-0.31453362255965289</v>
      </c>
      <c r="I105" s="591">
        <v>1286</v>
      </c>
      <c r="J105" s="592">
        <v>-0.1505944517833554</v>
      </c>
      <c r="K105" s="589">
        <v>77</v>
      </c>
      <c r="L105" s="579">
        <v>1.9615384615384617</v>
      </c>
      <c r="M105" s="591">
        <v>70</v>
      </c>
      <c r="N105" s="579">
        <v>2.0434782608695654</v>
      </c>
      <c r="O105" s="588">
        <v>29</v>
      </c>
      <c r="P105" s="579">
        <v>0.31818181818181812</v>
      </c>
      <c r="Q105" s="588">
        <v>9</v>
      </c>
      <c r="R105" s="579">
        <v>3.5</v>
      </c>
    </row>
    <row r="106" spans="2:18" s="4" customFormat="1" hidden="1" outlineLevel="1" x14ac:dyDescent="0.25">
      <c r="B106" s="152" t="s">
        <v>87</v>
      </c>
      <c r="C106" s="588">
        <v>12386</v>
      </c>
      <c r="D106" s="579">
        <v>0.32300790429395421</v>
      </c>
      <c r="E106" s="589">
        <v>11531</v>
      </c>
      <c r="F106" s="579">
        <v>0.34346964930676926</v>
      </c>
      <c r="G106" s="590">
        <v>5999</v>
      </c>
      <c r="H106" s="579">
        <v>0.97921478060046185</v>
      </c>
      <c r="I106" s="591">
        <v>4431</v>
      </c>
      <c r="J106" s="592">
        <v>-1.9907100199071048E-2</v>
      </c>
      <c r="K106" s="589">
        <v>814</v>
      </c>
      <c r="L106" s="579">
        <v>0.10597826086956519</v>
      </c>
      <c r="M106" s="591">
        <v>738</v>
      </c>
      <c r="N106" s="579">
        <v>0.1131221719457014</v>
      </c>
      <c r="O106" s="588">
        <v>39</v>
      </c>
      <c r="P106" s="579">
        <v>-4.8780487804878092E-2</v>
      </c>
      <c r="Q106" s="588">
        <v>2</v>
      </c>
      <c r="R106" s="579">
        <v>0</v>
      </c>
    </row>
    <row r="107" spans="2:18" s="4" customFormat="1" hidden="1" outlineLevel="1" x14ac:dyDescent="0.25">
      <c r="B107" s="152" t="s">
        <v>88</v>
      </c>
      <c r="C107" s="588">
        <v>21892</v>
      </c>
      <c r="D107" s="579">
        <v>0.18354327728820885</v>
      </c>
      <c r="E107" s="589">
        <v>20091</v>
      </c>
      <c r="F107" s="579">
        <v>0.18593943686913406</v>
      </c>
      <c r="G107" s="590">
        <v>11702</v>
      </c>
      <c r="H107" s="579">
        <v>0.24145979206450252</v>
      </c>
      <c r="I107" s="591">
        <v>7448</v>
      </c>
      <c r="J107" s="592">
        <v>0.37594679475337145</v>
      </c>
      <c r="K107" s="589">
        <v>1719</v>
      </c>
      <c r="L107" s="579">
        <v>0.13992042440318309</v>
      </c>
      <c r="M107" s="591">
        <v>1598</v>
      </c>
      <c r="N107" s="579">
        <v>0.13172804532577898</v>
      </c>
      <c r="O107" s="588">
        <v>61</v>
      </c>
      <c r="P107" s="579">
        <v>0.45238095238095233</v>
      </c>
      <c r="Q107" s="588">
        <v>21</v>
      </c>
      <c r="R107" s="579">
        <v>2.5</v>
      </c>
    </row>
    <row r="108" spans="2:18" s="4" customFormat="1" hidden="1" outlineLevel="1" x14ac:dyDescent="0.25">
      <c r="B108" s="152" t="s">
        <v>89</v>
      </c>
      <c r="C108" s="588">
        <v>17601</v>
      </c>
      <c r="D108" s="579">
        <v>8.5377034150813103E-3</v>
      </c>
      <c r="E108" s="589">
        <v>15758</v>
      </c>
      <c r="F108" s="579">
        <v>1.8485005170630897E-2</v>
      </c>
      <c r="G108" s="590">
        <v>8516</v>
      </c>
      <c r="H108" s="579">
        <v>-1.8752930145334856E-3</v>
      </c>
      <c r="I108" s="591">
        <v>5646</v>
      </c>
      <c r="J108" s="592">
        <v>5.7303370786516927E-2</v>
      </c>
      <c r="K108" s="589">
        <v>1770</v>
      </c>
      <c r="L108" s="579">
        <v>-9.4629156010230142E-2</v>
      </c>
      <c r="M108" s="591">
        <v>1599</v>
      </c>
      <c r="N108" s="579">
        <v>-0.1209455744914788</v>
      </c>
      <c r="O108" s="588">
        <v>50</v>
      </c>
      <c r="P108" s="579">
        <v>1.3809523809523809</v>
      </c>
      <c r="Q108" s="588">
        <v>23</v>
      </c>
      <c r="R108" s="579">
        <v>4.75</v>
      </c>
    </row>
    <row r="109" spans="2:18" s="4" customFormat="1" ht="15.75" collapsed="1" x14ac:dyDescent="0.25">
      <c r="B109" s="65">
        <v>2010</v>
      </c>
      <c r="C109" s="593">
        <v>120938</v>
      </c>
      <c r="D109" s="594">
        <v>-5.6910695904426212E-2</v>
      </c>
      <c r="E109" s="595">
        <v>109951</v>
      </c>
      <c r="F109" s="594">
        <v>-5.2873226576161447E-2</v>
      </c>
      <c r="G109" s="596">
        <v>59878</v>
      </c>
      <c r="H109" s="594">
        <v>-2.7607262333950389E-2</v>
      </c>
      <c r="I109" s="597">
        <v>41537</v>
      </c>
      <c r="J109" s="598">
        <v>-1.1141530770146457E-2</v>
      </c>
      <c r="K109" s="595">
        <v>10374</v>
      </c>
      <c r="L109" s="594">
        <v>-0.11590250553945802</v>
      </c>
      <c r="M109" s="597">
        <v>9530</v>
      </c>
      <c r="N109" s="594">
        <v>-0.11783763769323341</v>
      </c>
      <c r="O109" s="593">
        <v>461</v>
      </c>
      <c r="P109" s="594">
        <v>0.26301369863013702</v>
      </c>
      <c r="Q109" s="593">
        <v>152</v>
      </c>
      <c r="R109" s="594">
        <v>2.1666666666666665</v>
      </c>
    </row>
    <row r="110" spans="2:18" s="4" customFormat="1" hidden="1" outlineLevel="1" x14ac:dyDescent="0.25">
      <c r="B110" s="152" t="s">
        <v>78</v>
      </c>
      <c r="C110" s="588">
        <v>20637</v>
      </c>
      <c r="D110" s="599">
        <v>2.3762278003770287E-2</v>
      </c>
      <c r="E110" s="589">
        <v>18364</v>
      </c>
      <c r="F110" s="599">
        <v>0.10393748121430724</v>
      </c>
      <c r="G110" s="590">
        <v>10416</v>
      </c>
      <c r="H110" s="599">
        <v>9.6074923708302729E-2</v>
      </c>
      <c r="I110" s="591">
        <v>6139</v>
      </c>
      <c r="J110" s="600">
        <v>0.18972868217054262</v>
      </c>
      <c r="K110" s="589">
        <v>2230</v>
      </c>
      <c r="L110" s="599">
        <v>-0.35098952270081485</v>
      </c>
      <c r="M110" s="591">
        <v>2083</v>
      </c>
      <c r="N110" s="599">
        <v>-0.34783969943644333</v>
      </c>
      <c r="O110" s="588">
        <v>35</v>
      </c>
      <c r="P110" s="599">
        <v>-0.52054794520547953</v>
      </c>
      <c r="Q110" s="588">
        <v>8</v>
      </c>
      <c r="R110" s="599">
        <v>-0.4285714285714286</v>
      </c>
    </row>
    <row r="111" spans="2:18" s="4" customFormat="1" hidden="1" outlineLevel="1" x14ac:dyDescent="0.25">
      <c r="B111" s="152" t="s">
        <v>79</v>
      </c>
      <c r="C111" s="588">
        <v>21314</v>
      </c>
      <c r="D111" s="599">
        <v>-1.6655132641291814E-2</v>
      </c>
      <c r="E111" s="589">
        <v>19023</v>
      </c>
      <c r="F111" s="599">
        <v>1.5480702503603228E-2</v>
      </c>
      <c r="G111" s="590">
        <v>11426</v>
      </c>
      <c r="H111" s="599">
        <v>-6.734144151497834E-2</v>
      </c>
      <c r="I111" s="591">
        <v>5776</v>
      </c>
      <c r="J111" s="600">
        <v>0.17805425249847029</v>
      </c>
      <c r="K111" s="589">
        <v>2220</v>
      </c>
      <c r="L111" s="599">
        <v>-0.20883820384889518</v>
      </c>
      <c r="M111" s="591">
        <v>2034</v>
      </c>
      <c r="N111" s="599">
        <v>-0.20141342756183744</v>
      </c>
      <c r="O111" s="588">
        <v>68</v>
      </c>
      <c r="P111" s="599">
        <v>-0.41880341880341876</v>
      </c>
      <c r="Q111" s="588">
        <v>3</v>
      </c>
      <c r="R111" s="599">
        <v>-0.84210526315789469</v>
      </c>
    </row>
    <row r="112" spans="2:18" s="4" customFormat="1" hidden="1" outlineLevel="1" x14ac:dyDescent="0.25">
      <c r="B112" s="152" t="s">
        <v>80</v>
      </c>
      <c r="C112" s="588">
        <v>23784</v>
      </c>
      <c r="D112" s="599">
        <v>-8.4350336862367703E-2</v>
      </c>
      <c r="E112" s="589">
        <v>21397</v>
      </c>
      <c r="F112" s="599">
        <v>-5.677760634780693E-2</v>
      </c>
      <c r="G112" s="590">
        <v>12023</v>
      </c>
      <c r="H112" s="599">
        <v>-0.14821112291888061</v>
      </c>
      <c r="I112" s="591">
        <v>6455</v>
      </c>
      <c r="J112" s="600">
        <v>-6.1929091190582319E-4</v>
      </c>
      <c r="K112" s="589">
        <v>2304</v>
      </c>
      <c r="L112" s="599">
        <v>-0.27638190954773867</v>
      </c>
      <c r="M112" s="591">
        <v>2077</v>
      </c>
      <c r="N112" s="599">
        <v>-0.29996629592180657</v>
      </c>
      <c r="O112" s="588">
        <v>65</v>
      </c>
      <c r="P112" s="599">
        <v>-0.36274509803921573</v>
      </c>
      <c r="Q112" s="588">
        <v>18</v>
      </c>
      <c r="R112" s="599">
        <v>3.5</v>
      </c>
    </row>
    <row r="113" spans="2:18" s="4" customFormat="1" hidden="1" outlineLevel="1" x14ac:dyDescent="0.25">
      <c r="B113" s="152" t="s">
        <v>81</v>
      </c>
      <c r="C113" s="588">
        <v>9515</v>
      </c>
      <c r="D113" s="599">
        <v>0.11508262041486006</v>
      </c>
      <c r="E113" s="589">
        <v>9003</v>
      </c>
      <c r="F113" s="599">
        <v>0.21432425141623956</v>
      </c>
      <c r="G113" s="590">
        <v>4901</v>
      </c>
      <c r="H113" s="599">
        <v>0.14965986394557818</v>
      </c>
      <c r="I113" s="591">
        <v>3337</v>
      </c>
      <c r="J113" s="600">
        <v>0.29592233009708746</v>
      </c>
      <c r="K113" s="589">
        <v>489</v>
      </c>
      <c r="L113" s="599">
        <v>-0.54256314312441534</v>
      </c>
      <c r="M113" s="591">
        <v>461</v>
      </c>
      <c r="N113" s="599">
        <v>-0.5338725985844287</v>
      </c>
      <c r="O113" s="588">
        <v>23</v>
      </c>
      <c r="P113" s="599">
        <v>-0.32352941176470584</v>
      </c>
      <c r="Q113" s="588">
        <v>0</v>
      </c>
      <c r="R113" s="599">
        <v>-1</v>
      </c>
    </row>
    <row r="114" spans="2:18" s="4" customFormat="1" hidden="1" outlineLevel="1" x14ac:dyDescent="0.25">
      <c r="B114" s="152" t="s">
        <v>82</v>
      </c>
      <c r="C114" s="588">
        <v>1077</v>
      </c>
      <c r="D114" s="599">
        <v>0.739903069466882</v>
      </c>
      <c r="E114" s="589">
        <v>1005</v>
      </c>
      <c r="F114" s="599">
        <v>0.90340909090909083</v>
      </c>
      <c r="G114" s="590">
        <v>126</v>
      </c>
      <c r="H114" s="599">
        <v>-0.43243243243243246</v>
      </c>
      <c r="I114" s="591">
        <v>805</v>
      </c>
      <c r="J114" s="600">
        <v>1.9166666666666665</v>
      </c>
      <c r="K114" s="589">
        <v>55</v>
      </c>
      <c r="L114" s="599">
        <v>-0.26666666666666672</v>
      </c>
      <c r="M114" s="591">
        <v>51</v>
      </c>
      <c r="N114" s="599">
        <v>-0.25</v>
      </c>
      <c r="O114" s="588">
        <v>15</v>
      </c>
      <c r="P114" s="599">
        <v>0</v>
      </c>
      <c r="Q114" s="588">
        <v>2</v>
      </c>
      <c r="R114" s="599">
        <v>1</v>
      </c>
    </row>
    <row r="115" spans="2:18" s="4" customFormat="1" hidden="1" outlineLevel="1" x14ac:dyDescent="0.25">
      <c r="B115" s="152" t="s">
        <v>83</v>
      </c>
      <c r="C115" s="588">
        <v>1541</v>
      </c>
      <c r="D115" s="599">
        <v>0.83890214797136031</v>
      </c>
      <c r="E115" s="589">
        <v>1443</v>
      </c>
      <c r="F115" s="599">
        <v>0.89618922470433637</v>
      </c>
      <c r="G115" s="590">
        <v>352</v>
      </c>
      <c r="H115" s="599">
        <v>0.19322033898305091</v>
      </c>
      <c r="I115" s="591">
        <v>1046</v>
      </c>
      <c r="J115" s="600">
        <v>1.5144230769230771</v>
      </c>
      <c r="K115" s="589">
        <v>83</v>
      </c>
      <c r="L115" s="599">
        <v>0.65999999999999992</v>
      </c>
      <c r="M115" s="591">
        <v>71</v>
      </c>
      <c r="N115" s="599">
        <v>0.73170731707317072</v>
      </c>
      <c r="O115" s="588">
        <v>13</v>
      </c>
      <c r="P115" s="599">
        <v>-0.1875</v>
      </c>
      <c r="Q115" s="588">
        <v>2</v>
      </c>
      <c r="R115" s="599">
        <v>-0.81818181818181812</v>
      </c>
    </row>
    <row r="116" spans="2:18" s="4" customFormat="1" hidden="1" outlineLevel="1" x14ac:dyDescent="0.25">
      <c r="B116" s="152" t="s">
        <v>84</v>
      </c>
      <c r="C116" s="588">
        <v>2111</v>
      </c>
      <c r="D116" s="599">
        <v>0.54538799414348471</v>
      </c>
      <c r="E116" s="589">
        <v>1994</v>
      </c>
      <c r="F116" s="599">
        <v>0.67845117845117842</v>
      </c>
      <c r="G116" s="590">
        <v>579</v>
      </c>
      <c r="H116" s="599">
        <v>-2.5252525252525304E-2</v>
      </c>
      <c r="I116" s="591">
        <v>1241</v>
      </c>
      <c r="J116" s="600">
        <v>1.4623015873015874</v>
      </c>
      <c r="K116" s="589">
        <v>98</v>
      </c>
      <c r="L116" s="599">
        <v>-0.37579617834394907</v>
      </c>
      <c r="M116" s="591">
        <v>84</v>
      </c>
      <c r="N116" s="599">
        <v>-0.41258741258741261</v>
      </c>
      <c r="O116" s="588">
        <v>18</v>
      </c>
      <c r="P116" s="599">
        <v>0.125</v>
      </c>
      <c r="Q116" s="588">
        <v>1</v>
      </c>
      <c r="R116" s="599">
        <v>-0.8</v>
      </c>
    </row>
    <row r="117" spans="2:18" s="4" customFormat="1" hidden="1" outlineLevel="1" x14ac:dyDescent="0.25">
      <c r="B117" s="152" t="s">
        <v>85</v>
      </c>
      <c r="C117" s="588">
        <v>779</v>
      </c>
      <c r="D117" s="599">
        <v>-1.8891687657430767E-2</v>
      </c>
      <c r="E117" s="589">
        <v>747</v>
      </c>
      <c r="F117" s="599">
        <v>3.0344827586206824E-2</v>
      </c>
      <c r="G117" s="590">
        <v>305</v>
      </c>
      <c r="H117" s="599">
        <v>-5.5727554179566541E-2</v>
      </c>
      <c r="I117" s="591">
        <v>418</v>
      </c>
      <c r="J117" s="600">
        <v>0.10582010582010581</v>
      </c>
      <c r="K117" s="589">
        <v>30</v>
      </c>
      <c r="L117" s="599">
        <v>-0.47368421052631582</v>
      </c>
      <c r="M117" s="591">
        <v>25</v>
      </c>
      <c r="N117" s="599">
        <v>-0.54545454545454541</v>
      </c>
      <c r="O117" s="588">
        <v>2</v>
      </c>
      <c r="P117" s="599">
        <v>-0.81818181818181812</v>
      </c>
      <c r="Q117" s="588">
        <v>0</v>
      </c>
      <c r="R117" s="599">
        <v>-1</v>
      </c>
    </row>
    <row r="118" spans="2:18" s="4" customFormat="1" hidden="1" outlineLevel="1" x14ac:dyDescent="0.25">
      <c r="B118" s="152" t="s">
        <v>86</v>
      </c>
      <c r="C118" s="588">
        <v>2167</v>
      </c>
      <c r="D118" s="599">
        <v>0.35607008760951198</v>
      </c>
      <c r="E118" s="589">
        <v>2117</v>
      </c>
      <c r="F118" s="599">
        <v>0.43817934782608692</v>
      </c>
      <c r="G118" s="590">
        <v>461</v>
      </c>
      <c r="H118" s="599">
        <v>-0.40439276485788112</v>
      </c>
      <c r="I118" s="591">
        <v>1514</v>
      </c>
      <c r="J118" s="600">
        <v>1.30441400304414</v>
      </c>
      <c r="K118" s="589">
        <v>26</v>
      </c>
      <c r="L118" s="599">
        <v>-0.74</v>
      </c>
      <c r="M118" s="591">
        <v>23</v>
      </c>
      <c r="N118" s="599">
        <v>-0.76041666666666663</v>
      </c>
      <c r="O118" s="588">
        <v>22</v>
      </c>
      <c r="P118" s="599">
        <v>0.46666666666666656</v>
      </c>
      <c r="Q118" s="588">
        <v>2</v>
      </c>
      <c r="R118" s="599">
        <v>-0.81818181818181812</v>
      </c>
    </row>
    <row r="119" spans="2:18" s="4" customFormat="1" hidden="1" outlineLevel="1" x14ac:dyDescent="0.25">
      <c r="B119" s="152" t="s">
        <v>87</v>
      </c>
      <c r="C119" s="588">
        <v>9362</v>
      </c>
      <c r="D119" s="599">
        <v>-0.24243405081728431</v>
      </c>
      <c r="E119" s="589">
        <v>8583</v>
      </c>
      <c r="F119" s="599">
        <v>-0.19747545582047688</v>
      </c>
      <c r="G119" s="590">
        <v>3031</v>
      </c>
      <c r="H119" s="599">
        <v>-0.48522418478260865</v>
      </c>
      <c r="I119" s="591">
        <v>4521</v>
      </c>
      <c r="J119" s="600">
        <v>0.21958456973293772</v>
      </c>
      <c r="K119" s="589">
        <v>736</v>
      </c>
      <c r="L119" s="599">
        <v>-0.54028732042473449</v>
      </c>
      <c r="M119" s="591">
        <v>663</v>
      </c>
      <c r="N119" s="599">
        <v>-0.56150793650793651</v>
      </c>
      <c r="O119" s="588">
        <v>41</v>
      </c>
      <c r="P119" s="599">
        <v>-0.2807017543859649</v>
      </c>
      <c r="Q119" s="588">
        <v>2</v>
      </c>
      <c r="R119" s="599">
        <v>-0.6</v>
      </c>
    </row>
    <row r="120" spans="2:18" s="4" customFormat="1" hidden="1" outlineLevel="1" x14ac:dyDescent="0.25">
      <c r="B120" s="152" t="s">
        <v>88</v>
      </c>
      <c r="C120" s="588">
        <v>18497</v>
      </c>
      <c r="D120" s="599">
        <v>-0.26602118963533194</v>
      </c>
      <c r="E120" s="589">
        <v>16941</v>
      </c>
      <c r="F120" s="599">
        <v>-0.23706372438639944</v>
      </c>
      <c r="G120" s="590">
        <v>9426</v>
      </c>
      <c r="H120" s="599">
        <v>-0.29329734592892487</v>
      </c>
      <c r="I120" s="591">
        <v>5413</v>
      </c>
      <c r="J120" s="600">
        <v>-0.14418972332015811</v>
      </c>
      <c r="K120" s="589">
        <v>1508</v>
      </c>
      <c r="L120" s="599">
        <v>-0.47675225537820953</v>
      </c>
      <c r="M120" s="591">
        <v>1412</v>
      </c>
      <c r="N120" s="599">
        <v>-0.47056617922759658</v>
      </c>
      <c r="O120" s="588">
        <v>42</v>
      </c>
      <c r="P120" s="599">
        <v>-0.61111111111111116</v>
      </c>
      <c r="Q120" s="588">
        <v>6</v>
      </c>
      <c r="R120" s="599">
        <v>0</v>
      </c>
    </row>
    <row r="121" spans="2:18" s="4" customFormat="1" hidden="1" outlineLevel="1" x14ac:dyDescent="0.25">
      <c r="B121" s="152" t="s">
        <v>89</v>
      </c>
      <c r="C121" s="588">
        <v>17452</v>
      </c>
      <c r="D121" s="599">
        <v>-0.194423929098966</v>
      </c>
      <c r="E121" s="589">
        <v>15472</v>
      </c>
      <c r="F121" s="599">
        <v>-0.18508374591804488</v>
      </c>
      <c r="G121" s="590">
        <v>8532</v>
      </c>
      <c r="H121" s="599">
        <v>-0.24788434414668548</v>
      </c>
      <c r="I121" s="591">
        <v>5340</v>
      </c>
      <c r="J121" s="600">
        <v>-3.3594624860022737E-3</v>
      </c>
      <c r="K121" s="589">
        <v>1955</v>
      </c>
      <c r="L121" s="599">
        <v>-0.25665399239543729</v>
      </c>
      <c r="M121" s="591">
        <v>1819</v>
      </c>
      <c r="N121" s="599">
        <v>-0.25603271983640086</v>
      </c>
      <c r="O121" s="588">
        <v>21</v>
      </c>
      <c r="P121" s="599">
        <v>-0.4</v>
      </c>
      <c r="Q121" s="588">
        <v>4</v>
      </c>
      <c r="R121" s="599">
        <v>-0.69230769230769229</v>
      </c>
    </row>
    <row r="122" spans="2:18" s="4" customFormat="1" ht="15.75" collapsed="1" x14ac:dyDescent="0.25">
      <c r="B122" s="65">
        <v>2009</v>
      </c>
      <c r="C122" s="593">
        <v>128236</v>
      </c>
      <c r="D122" s="594">
        <v>-8.9097095447474461E-2</v>
      </c>
      <c r="E122" s="595">
        <v>116089</v>
      </c>
      <c r="F122" s="594">
        <v>-4.8661361829758998E-2</v>
      </c>
      <c r="G122" s="596">
        <v>61578</v>
      </c>
      <c r="H122" s="594">
        <v>-0.15542449595391583</v>
      </c>
      <c r="I122" s="597">
        <v>42005</v>
      </c>
      <c r="J122" s="598">
        <v>0.14398932403725695</v>
      </c>
      <c r="K122" s="595">
        <v>11734</v>
      </c>
      <c r="L122" s="594">
        <v>-0.34980883249293515</v>
      </c>
      <c r="M122" s="597">
        <v>10803</v>
      </c>
      <c r="N122" s="594">
        <v>-0.35404209519253771</v>
      </c>
      <c r="O122" s="593">
        <v>365</v>
      </c>
      <c r="P122" s="594">
        <v>-0.39065108514190316</v>
      </c>
      <c r="Q122" s="593">
        <v>48</v>
      </c>
      <c r="R122" s="594">
        <v>-0.54716981132075471</v>
      </c>
    </row>
    <row r="123" spans="2:18" s="4" customFormat="1" hidden="1" outlineLevel="1" x14ac:dyDescent="0.25">
      <c r="B123" s="152" t="s">
        <v>78</v>
      </c>
      <c r="C123" s="588">
        <v>20158</v>
      </c>
      <c r="D123" s="599">
        <v>-3.8171581257753551E-2</v>
      </c>
      <c r="E123" s="589">
        <v>16635</v>
      </c>
      <c r="F123" s="599">
        <v>-4.5556256813357066E-2</v>
      </c>
      <c r="G123" s="590">
        <v>9503</v>
      </c>
      <c r="H123" s="599">
        <v>-6.7144399725139858E-2</v>
      </c>
      <c r="I123" s="591">
        <v>5160</v>
      </c>
      <c r="J123" s="600">
        <v>-9.1229306093694951E-2</v>
      </c>
      <c r="K123" s="589">
        <v>3436</v>
      </c>
      <c r="L123" s="599">
        <v>-9.5128279042951958E-3</v>
      </c>
      <c r="M123" s="591">
        <v>3194</v>
      </c>
      <c r="N123" s="599">
        <v>1.1719987329743331E-2</v>
      </c>
      <c r="O123" s="588">
        <v>73</v>
      </c>
      <c r="P123" s="599">
        <v>1.2121212121212119</v>
      </c>
      <c r="Q123" s="588">
        <v>14</v>
      </c>
      <c r="R123" s="599">
        <v>-0.48148148148148151</v>
      </c>
    </row>
    <row r="124" spans="2:18" s="4" customFormat="1" hidden="1" outlineLevel="1" x14ac:dyDescent="0.25">
      <c r="B124" s="152" t="s">
        <v>79</v>
      </c>
      <c r="C124" s="588">
        <v>21675</v>
      </c>
      <c r="D124" s="599">
        <v>7.2541936760849079E-2</v>
      </c>
      <c r="E124" s="589">
        <v>18733</v>
      </c>
      <c r="F124" s="599">
        <v>8.2144301311305012E-2</v>
      </c>
      <c r="G124" s="590">
        <v>12251</v>
      </c>
      <c r="H124" s="599">
        <v>0.22046224347479582</v>
      </c>
      <c r="I124" s="591">
        <v>4903</v>
      </c>
      <c r="J124" s="600">
        <v>-0.20341186027619818</v>
      </c>
      <c r="K124" s="589">
        <v>2806</v>
      </c>
      <c r="L124" s="599">
        <v>-1.9224047535826627E-2</v>
      </c>
      <c r="M124" s="591">
        <v>2547</v>
      </c>
      <c r="N124" s="599">
        <v>-3.2662362324344829E-2</v>
      </c>
      <c r="O124" s="588">
        <v>117</v>
      </c>
      <c r="P124" s="599">
        <v>2.65625</v>
      </c>
      <c r="Q124" s="588">
        <v>19</v>
      </c>
      <c r="R124" s="599">
        <v>2.8</v>
      </c>
    </row>
    <row r="125" spans="2:18" s="4" customFormat="1" hidden="1" outlineLevel="1" x14ac:dyDescent="0.25">
      <c r="B125" s="152" t="s">
        <v>80</v>
      </c>
      <c r="C125" s="588">
        <v>25975</v>
      </c>
      <c r="D125" s="599">
        <v>0.32262335149447519</v>
      </c>
      <c r="E125" s="589">
        <v>22685</v>
      </c>
      <c r="F125" s="599">
        <v>0.36246246246246239</v>
      </c>
      <c r="G125" s="590">
        <v>14115</v>
      </c>
      <c r="H125" s="599">
        <v>0.53074503849907817</v>
      </c>
      <c r="I125" s="591">
        <v>6459</v>
      </c>
      <c r="J125" s="600">
        <v>2.9815051020408267E-2</v>
      </c>
      <c r="K125" s="589">
        <v>3184</v>
      </c>
      <c r="L125" s="599">
        <v>9.0410958904109551E-2</v>
      </c>
      <c r="M125" s="591">
        <v>2967</v>
      </c>
      <c r="N125" s="599">
        <v>0.1208915753683415</v>
      </c>
      <c r="O125" s="588">
        <v>102</v>
      </c>
      <c r="P125" s="599">
        <v>0.52238805970149249</v>
      </c>
      <c r="Q125" s="588">
        <v>4</v>
      </c>
      <c r="R125" s="599">
        <v>1</v>
      </c>
    </row>
    <row r="126" spans="2:18" s="4" customFormat="1" hidden="1" outlineLevel="1" x14ac:dyDescent="0.25">
      <c r="B126" s="152" t="s">
        <v>81</v>
      </c>
      <c r="C126" s="588">
        <v>8533</v>
      </c>
      <c r="D126" s="599">
        <v>-0.18250622724659893</v>
      </c>
      <c r="E126" s="589">
        <v>7414</v>
      </c>
      <c r="F126" s="599">
        <v>-0.20081923035464055</v>
      </c>
      <c r="G126" s="590">
        <v>4263</v>
      </c>
      <c r="H126" s="599">
        <v>-0.17158958414302372</v>
      </c>
      <c r="I126" s="591">
        <v>2575</v>
      </c>
      <c r="J126" s="600">
        <v>-0.24663545933294329</v>
      </c>
      <c r="K126" s="589">
        <v>1069</v>
      </c>
      <c r="L126" s="599">
        <v>-5.1464063886424105E-2</v>
      </c>
      <c r="M126" s="591">
        <v>989</v>
      </c>
      <c r="N126" s="599">
        <v>-7.9143389199255121E-2</v>
      </c>
      <c r="O126" s="588">
        <v>34</v>
      </c>
      <c r="P126" s="599">
        <v>3.0303030303030276E-2</v>
      </c>
      <c r="Q126" s="588">
        <v>16</v>
      </c>
      <c r="R126" s="599">
        <v>15</v>
      </c>
    </row>
    <row r="127" spans="2:18" s="4" customFormat="1" hidden="1" outlineLevel="1" x14ac:dyDescent="0.25">
      <c r="B127" s="152" t="s">
        <v>82</v>
      </c>
      <c r="C127" s="588">
        <v>619</v>
      </c>
      <c r="D127" s="599">
        <v>0.62467191601049876</v>
      </c>
      <c r="E127" s="589">
        <v>528</v>
      </c>
      <c r="F127" s="599">
        <v>0.77181208053691286</v>
      </c>
      <c r="G127" s="590">
        <v>222</v>
      </c>
      <c r="H127" s="599">
        <v>0.39622641509433953</v>
      </c>
      <c r="I127" s="591">
        <v>276</v>
      </c>
      <c r="J127" s="600">
        <v>1.4642857142857144</v>
      </c>
      <c r="K127" s="589">
        <v>75</v>
      </c>
      <c r="L127" s="599">
        <v>0.53061224489795911</v>
      </c>
      <c r="M127" s="591">
        <v>68</v>
      </c>
      <c r="N127" s="599">
        <v>0.54545454545454541</v>
      </c>
      <c r="O127" s="588">
        <v>15</v>
      </c>
      <c r="P127" s="599">
        <v>-0.2857142857142857</v>
      </c>
      <c r="Q127" s="588">
        <v>1</v>
      </c>
      <c r="R127" s="599">
        <v>-0.92307692307692313</v>
      </c>
    </row>
    <row r="128" spans="2:18" s="4" customFormat="1" hidden="1" outlineLevel="1" x14ac:dyDescent="0.25">
      <c r="B128" s="152" t="s">
        <v>83</v>
      </c>
      <c r="C128" s="588">
        <v>838</v>
      </c>
      <c r="D128" s="599">
        <v>0.65285996055226825</v>
      </c>
      <c r="E128" s="589">
        <v>761</v>
      </c>
      <c r="F128" s="599">
        <v>0.81622911694510747</v>
      </c>
      <c r="G128" s="590">
        <v>295</v>
      </c>
      <c r="H128" s="599">
        <v>9.259259259259256E-2</v>
      </c>
      <c r="I128" s="591">
        <v>416</v>
      </c>
      <c r="J128" s="600">
        <v>2.6814159292035398</v>
      </c>
      <c r="K128" s="589">
        <v>50</v>
      </c>
      <c r="L128" s="599">
        <v>-0.33333333333333337</v>
      </c>
      <c r="M128" s="591">
        <v>41</v>
      </c>
      <c r="N128" s="599">
        <v>-0.42253521126760563</v>
      </c>
      <c r="O128" s="588">
        <v>16</v>
      </c>
      <c r="P128" s="599">
        <v>0.23076923076923084</v>
      </c>
      <c r="Q128" s="588">
        <v>11</v>
      </c>
      <c r="R128" s="599" t="e">
        <v>#DIV/0!</v>
      </c>
    </row>
    <row r="129" spans="2:18" s="4" customFormat="1" hidden="1" outlineLevel="1" x14ac:dyDescent="0.25">
      <c r="B129" s="152" t="s">
        <v>84</v>
      </c>
      <c r="C129" s="588">
        <v>1366</v>
      </c>
      <c r="D129" s="599">
        <v>0.85850340136054415</v>
      </c>
      <c r="E129" s="589">
        <v>1188</v>
      </c>
      <c r="F129" s="599">
        <v>0.84758942457231723</v>
      </c>
      <c r="G129" s="590">
        <v>594</v>
      </c>
      <c r="H129" s="599">
        <v>0.73684210526315796</v>
      </c>
      <c r="I129" s="591">
        <v>504</v>
      </c>
      <c r="J129" s="600">
        <v>0.8</v>
      </c>
      <c r="K129" s="589">
        <v>157</v>
      </c>
      <c r="L129" s="599">
        <v>0.98734177215189867</v>
      </c>
      <c r="M129" s="591">
        <v>143</v>
      </c>
      <c r="N129" s="599">
        <v>0.95890410958904115</v>
      </c>
      <c r="O129" s="588">
        <v>16</v>
      </c>
      <c r="P129" s="599">
        <v>0.60000000000000009</v>
      </c>
      <c r="Q129" s="588">
        <v>5</v>
      </c>
      <c r="R129" s="599">
        <v>0.66666666666666674</v>
      </c>
    </row>
    <row r="130" spans="2:18" s="4" customFormat="1" hidden="1" outlineLevel="1" x14ac:dyDescent="0.25">
      <c r="B130" s="152" t="s">
        <v>85</v>
      </c>
      <c r="C130" s="588">
        <v>794</v>
      </c>
      <c r="D130" s="599">
        <v>0.27858293075684371</v>
      </c>
      <c r="E130" s="589">
        <v>725</v>
      </c>
      <c r="F130" s="599">
        <v>0.26086956521739135</v>
      </c>
      <c r="G130" s="590">
        <v>323</v>
      </c>
      <c r="H130" s="599">
        <v>0.2234848484848484</v>
      </c>
      <c r="I130" s="591">
        <v>378</v>
      </c>
      <c r="J130" s="600">
        <v>0.37454545454545451</v>
      </c>
      <c r="K130" s="589">
        <v>57</v>
      </c>
      <c r="L130" s="599">
        <v>0.62857142857142856</v>
      </c>
      <c r="M130" s="591">
        <v>55</v>
      </c>
      <c r="N130" s="599">
        <v>0.71875</v>
      </c>
      <c r="O130" s="588">
        <v>11</v>
      </c>
      <c r="P130" s="599">
        <v>1.2000000000000002</v>
      </c>
      <c r="Q130" s="588">
        <v>1</v>
      </c>
      <c r="R130" s="599">
        <v>-0.83333333333333337</v>
      </c>
    </row>
    <row r="131" spans="2:18" s="4" customFormat="1" hidden="1" outlineLevel="1" x14ac:dyDescent="0.25">
      <c r="B131" s="152" t="s">
        <v>86</v>
      </c>
      <c r="C131" s="588">
        <v>1598</v>
      </c>
      <c r="D131" s="599">
        <v>1.1682496607869743</v>
      </c>
      <c r="E131" s="589">
        <v>1472</v>
      </c>
      <c r="F131" s="599">
        <v>1.2303030303030305</v>
      </c>
      <c r="G131" s="590">
        <v>774</v>
      </c>
      <c r="H131" s="599">
        <v>1.4339622641509435</v>
      </c>
      <c r="I131" s="591">
        <v>657</v>
      </c>
      <c r="J131" s="600">
        <v>1.4243542435424352</v>
      </c>
      <c r="K131" s="589">
        <v>100</v>
      </c>
      <c r="L131" s="599">
        <v>0.78571428571428581</v>
      </c>
      <c r="M131" s="591">
        <v>96</v>
      </c>
      <c r="N131" s="599">
        <v>0.95918367346938771</v>
      </c>
      <c r="O131" s="588">
        <v>15</v>
      </c>
      <c r="P131" s="599">
        <v>-0.16666666666666663</v>
      </c>
      <c r="Q131" s="588">
        <v>11</v>
      </c>
      <c r="R131" s="599">
        <v>2.6666666666666665</v>
      </c>
    </row>
    <row r="132" spans="2:18" s="4" customFormat="1" hidden="1" outlineLevel="1" x14ac:dyDescent="0.25">
      <c r="B132" s="152" t="s">
        <v>87</v>
      </c>
      <c r="C132" s="588">
        <v>12358</v>
      </c>
      <c r="D132" s="599">
        <v>-0.21942900454775138</v>
      </c>
      <c r="E132" s="589">
        <v>10695</v>
      </c>
      <c r="F132" s="599">
        <v>-0.20719051148999257</v>
      </c>
      <c r="G132" s="590">
        <v>5888</v>
      </c>
      <c r="H132" s="599">
        <v>-0.15523672883787665</v>
      </c>
      <c r="I132" s="591">
        <v>3707</v>
      </c>
      <c r="J132" s="600">
        <v>-0.28889315173604446</v>
      </c>
      <c r="K132" s="589">
        <v>1601</v>
      </c>
      <c r="L132" s="599">
        <v>-0.29378032642258489</v>
      </c>
      <c r="M132" s="591">
        <v>1512</v>
      </c>
      <c r="N132" s="599">
        <v>-0.29477611940298509</v>
      </c>
      <c r="O132" s="588">
        <v>57</v>
      </c>
      <c r="P132" s="599">
        <v>3.6363636363636376E-2</v>
      </c>
      <c r="Q132" s="588">
        <v>5</v>
      </c>
      <c r="R132" s="599">
        <v>-0.75</v>
      </c>
    </row>
    <row r="133" spans="2:18" s="4" customFormat="1" hidden="1" outlineLevel="1" x14ac:dyDescent="0.25">
      <c r="B133" s="152" t="s">
        <v>88</v>
      </c>
      <c r="C133" s="588">
        <v>25201</v>
      </c>
      <c r="D133" s="599">
        <v>0.10545247181646711</v>
      </c>
      <c r="E133" s="589">
        <v>22205</v>
      </c>
      <c r="F133" s="599">
        <v>0.13348647269014813</v>
      </c>
      <c r="G133" s="590">
        <v>13338</v>
      </c>
      <c r="H133" s="599">
        <v>0.14824380165289264</v>
      </c>
      <c r="I133" s="591">
        <v>6325</v>
      </c>
      <c r="J133" s="600">
        <v>-7.3802899399619259E-2</v>
      </c>
      <c r="K133" s="589">
        <v>2882</v>
      </c>
      <c r="L133" s="599">
        <v>-6.2154246664497204E-2</v>
      </c>
      <c r="M133" s="591">
        <v>2667</v>
      </c>
      <c r="N133" s="599">
        <v>-7.2025052192066785E-2</v>
      </c>
      <c r="O133" s="588">
        <v>108</v>
      </c>
      <c r="P133" s="599">
        <v>-0.14960629921259838</v>
      </c>
      <c r="Q133" s="588">
        <v>6</v>
      </c>
      <c r="R133" s="599">
        <v>-0.1428571428571429</v>
      </c>
    </row>
    <row r="134" spans="2:18" s="4" customFormat="1" hidden="1" outlineLevel="1" x14ac:dyDescent="0.25">
      <c r="B134" s="152" t="s">
        <v>89</v>
      </c>
      <c r="C134" s="588">
        <v>21664</v>
      </c>
      <c r="D134" s="599">
        <v>-0.12191958495460442</v>
      </c>
      <c r="E134" s="589">
        <v>18986</v>
      </c>
      <c r="F134" s="599">
        <v>-8.9749736312206396E-2</v>
      </c>
      <c r="G134" s="590">
        <v>11344</v>
      </c>
      <c r="H134" s="599">
        <v>-0.10971590017265731</v>
      </c>
      <c r="I134" s="591">
        <v>5358</v>
      </c>
      <c r="J134" s="600">
        <v>-4.5260156806842478E-2</v>
      </c>
      <c r="K134" s="589">
        <v>2630</v>
      </c>
      <c r="L134" s="599">
        <v>-0.29866666666666664</v>
      </c>
      <c r="M134" s="591">
        <v>2445</v>
      </c>
      <c r="N134" s="599">
        <v>-0.31608391608391606</v>
      </c>
      <c r="O134" s="588">
        <v>35</v>
      </c>
      <c r="P134" s="599">
        <v>-0.32692307692307687</v>
      </c>
      <c r="Q134" s="588">
        <v>13</v>
      </c>
      <c r="R134" s="599">
        <v>8.3333333333333259E-2</v>
      </c>
    </row>
    <row r="135" spans="2:18" s="4" customFormat="1" ht="15.75" collapsed="1" x14ac:dyDescent="0.25">
      <c r="B135" s="65">
        <v>2008</v>
      </c>
      <c r="C135" s="593">
        <v>140779</v>
      </c>
      <c r="D135" s="594">
        <v>2.3653709116821631E-2</v>
      </c>
      <c r="E135" s="595">
        <v>122027</v>
      </c>
      <c r="F135" s="594">
        <v>4.1186006825938648E-2</v>
      </c>
      <c r="G135" s="596">
        <v>72910</v>
      </c>
      <c r="H135" s="594">
        <v>8.3792903542282859E-2</v>
      </c>
      <c r="I135" s="597">
        <v>36718</v>
      </c>
      <c r="J135" s="598">
        <v>-8.7252659838918167E-2</v>
      </c>
      <c r="K135" s="595">
        <v>18047</v>
      </c>
      <c r="L135" s="594">
        <v>-8.6736501189211057E-2</v>
      </c>
      <c r="M135" s="597">
        <v>16724</v>
      </c>
      <c r="N135" s="594">
        <v>-8.9751265443857808E-2</v>
      </c>
      <c r="O135" s="593">
        <v>599</v>
      </c>
      <c r="P135" s="594">
        <v>0.28540772532188852</v>
      </c>
      <c r="Q135" s="593">
        <v>106</v>
      </c>
      <c r="R135" s="594">
        <v>7.0707070707070718E-2</v>
      </c>
    </row>
    <row r="136" spans="2:18" s="4" customFormat="1" hidden="1" outlineLevel="1" x14ac:dyDescent="0.25">
      <c r="B136" s="152" t="s">
        <v>78</v>
      </c>
      <c r="C136" s="588">
        <v>20958</v>
      </c>
      <c r="D136" s="599">
        <v>-0.10405266757865939</v>
      </c>
      <c r="E136" s="589">
        <v>17429</v>
      </c>
      <c r="F136" s="599">
        <v>-0.13960606210198945</v>
      </c>
      <c r="G136" s="590">
        <v>10187</v>
      </c>
      <c r="H136" s="599">
        <v>-4.1674506114769527E-2</v>
      </c>
      <c r="I136" s="591">
        <v>5678</v>
      </c>
      <c r="J136" s="600">
        <v>-0.30185663346858482</v>
      </c>
      <c r="K136" s="589">
        <v>3469</v>
      </c>
      <c r="L136" s="599">
        <v>0.15556295802798137</v>
      </c>
      <c r="M136" s="591">
        <v>3157</v>
      </c>
      <c r="N136" s="599">
        <v>0.16237113402061865</v>
      </c>
      <c r="O136" s="588">
        <v>33</v>
      </c>
      <c r="P136" s="599">
        <v>-0.72950819672131151</v>
      </c>
      <c r="Q136" s="588">
        <v>27</v>
      </c>
      <c r="R136" s="599">
        <v>1.4545454545454546</v>
      </c>
    </row>
    <row r="137" spans="2:18" s="4" customFormat="1" hidden="1" outlineLevel="1" x14ac:dyDescent="0.25">
      <c r="B137" s="152" t="s">
        <v>79</v>
      </c>
      <c r="C137" s="588">
        <v>20209</v>
      </c>
      <c r="D137" s="599">
        <v>7.9655946148092793E-2</v>
      </c>
      <c r="E137" s="589">
        <v>17311</v>
      </c>
      <c r="F137" s="599">
        <v>8.417360806663754E-2</v>
      </c>
      <c r="G137" s="590">
        <v>10038</v>
      </c>
      <c r="H137" s="599">
        <v>0.16598908119409916</v>
      </c>
      <c r="I137" s="591">
        <v>6155</v>
      </c>
      <c r="J137" s="600">
        <v>2.4808524808524801E-2</v>
      </c>
      <c r="K137" s="589">
        <v>2861</v>
      </c>
      <c r="L137" s="599">
        <v>0.13038324772817078</v>
      </c>
      <c r="M137" s="591">
        <v>2633</v>
      </c>
      <c r="N137" s="599">
        <v>0.14577893820713661</v>
      </c>
      <c r="O137" s="588">
        <v>32</v>
      </c>
      <c r="P137" s="599">
        <v>-0.8423645320197044</v>
      </c>
      <c r="Q137" s="588">
        <v>5</v>
      </c>
      <c r="R137" s="599">
        <v>-0.70588235294117641</v>
      </c>
    </row>
    <row r="138" spans="2:18" s="4" customFormat="1" hidden="1" outlineLevel="1" x14ac:dyDescent="0.25">
      <c r="B138" s="152" t="s">
        <v>80</v>
      </c>
      <c r="C138" s="588">
        <v>19639</v>
      </c>
      <c r="D138" s="599">
        <v>1.2215235542727632E-2</v>
      </c>
      <c r="E138" s="589">
        <v>16650</v>
      </c>
      <c r="F138" s="599">
        <v>-1.0460002377273292E-2</v>
      </c>
      <c r="G138" s="590">
        <v>9221</v>
      </c>
      <c r="H138" s="599">
        <v>5.5879995419672479E-2</v>
      </c>
      <c r="I138" s="591">
        <v>6272</v>
      </c>
      <c r="J138" s="600">
        <v>-8.0217040621792024E-2</v>
      </c>
      <c r="K138" s="589">
        <v>2920</v>
      </c>
      <c r="L138" s="599">
        <v>0.26297577854671284</v>
      </c>
      <c r="M138" s="591">
        <v>2647</v>
      </c>
      <c r="N138" s="599">
        <v>0.31429990069513414</v>
      </c>
      <c r="O138" s="588">
        <v>67</v>
      </c>
      <c r="P138" s="599">
        <v>-0.71610169491525422</v>
      </c>
      <c r="Q138" s="588">
        <v>2</v>
      </c>
      <c r="R138" s="599">
        <v>-0.9285714285714286</v>
      </c>
    </row>
    <row r="139" spans="2:18" s="4" customFormat="1" hidden="1" outlineLevel="1" x14ac:dyDescent="0.25">
      <c r="B139" s="152" t="s">
        <v>81</v>
      </c>
      <c r="C139" s="588">
        <v>10438</v>
      </c>
      <c r="D139" s="599">
        <v>-7.4973413683091072E-2</v>
      </c>
      <c r="E139" s="589">
        <v>9277</v>
      </c>
      <c r="F139" s="599">
        <v>-7.0999399158822363E-2</v>
      </c>
      <c r="G139" s="590">
        <v>5146</v>
      </c>
      <c r="H139" s="599">
        <v>-3.7951018882034004E-2</v>
      </c>
      <c r="I139" s="591">
        <v>3418</v>
      </c>
      <c r="J139" s="600">
        <v>-0.112668743509865</v>
      </c>
      <c r="K139" s="589">
        <v>1127</v>
      </c>
      <c r="L139" s="599">
        <v>2.1758839528558394E-2</v>
      </c>
      <c r="M139" s="591">
        <v>1074</v>
      </c>
      <c r="N139" s="599">
        <v>4.0697674418604723E-2</v>
      </c>
      <c r="O139" s="588">
        <v>33</v>
      </c>
      <c r="P139" s="599">
        <v>-0.82722513089005234</v>
      </c>
      <c r="Q139" s="588">
        <v>1</v>
      </c>
      <c r="R139" s="599">
        <v>-0.75</v>
      </c>
    </row>
    <row r="140" spans="2:18" s="4" customFormat="1" hidden="1" outlineLevel="1" x14ac:dyDescent="0.25">
      <c r="B140" s="152" t="s">
        <v>82</v>
      </c>
      <c r="C140" s="588">
        <v>381</v>
      </c>
      <c r="D140" s="599">
        <v>4.9586776859504189E-2</v>
      </c>
      <c r="E140" s="589">
        <v>298</v>
      </c>
      <c r="F140" s="599">
        <v>0.23140495867768585</v>
      </c>
      <c r="G140" s="590">
        <v>159</v>
      </c>
      <c r="H140" s="599">
        <v>8.9041095890410871E-2</v>
      </c>
      <c r="I140" s="591">
        <v>112</v>
      </c>
      <c r="J140" s="600">
        <v>0.67164179104477606</v>
      </c>
      <c r="K140" s="589">
        <v>49</v>
      </c>
      <c r="L140" s="599">
        <v>-0.42352941176470593</v>
      </c>
      <c r="M140" s="591">
        <v>44</v>
      </c>
      <c r="N140" s="599">
        <v>-0.4358974358974359</v>
      </c>
      <c r="O140" s="588">
        <v>21</v>
      </c>
      <c r="P140" s="599">
        <v>-0.27586206896551724</v>
      </c>
      <c r="Q140" s="588">
        <v>13</v>
      </c>
      <c r="R140" s="599">
        <v>0.85714285714285721</v>
      </c>
    </row>
    <row r="141" spans="2:18" s="4" customFormat="1" hidden="1" outlineLevel="1" x14ac:dyDescent="0.25">
      <c r="B141" s="152" t="s">
        <v>83</v>
      </c>
      <c r="C141" s="588">
        <v>507</v>
      </c>
      <c r="D141" s="599">
        <v>5.1867219917012486E-2</v>
      </c>
      <c r="E141" s="589">
        <v>419</v>
      </c>
      <c r="F141" s="599">
        <v>0.1736694677871149</v>
      </c>
      <c r="G141" s="590">
        <v>270</v>
      </c>
      <c r="H141" s="599">
        <v>0.30434782608695654</v>
      </c>
      <c r="I141" s="591">
        <v>113</v>
      </c>
      <c r="J141" s="600">
        <v>9.7087378640776656E-2</v>
      </c>
      <c r="K141" s="589">
        <v>75</v>
      </c>
      <c r="L141" s="599">
        <v>-0.27184466019417475</v>
      </c>
      <c r="M141" s="591">
        <v>71</v>
      </c>
      <c r="N141" s="599">
        <v>-0.12345679012345678</v>
      </c>
      <c r="O141" s="588">
        <v>13</v>
      </c>
      <c r="P141" s="599">
        <v>-0.31578947368421051</v>
      </c>
      <c r="Q141" s="588">
        <v>0</v>
      </c>
      <c r="R141" s="599">
        <v>-1</v>
      </c>
    </row>
    <row r="142" spans="2:18" s="4" customFormat="1" hidden="1" outlineLevel="1" x14ac:dyDescent="0.25">
      <c r="B142" s="152" t="s">
        <v>84</v>
      </c>
      <c r="C142" s="588">
        <v>735</v>
      </c>
      <c r="D142" s="599">
        <v>-0.13833528722157096</v>
      </c>
      <c r="E142" s="589">
        <v>643</v>
      </c>
      <c r="F142" s="599">
        <v>-8.7943262411347534E-2</v>
      </c>
      <c r="G142" s="590">
        <v>342</v>
      </c>
      <c r="H142" s="599">
        <v>0.1399999999999999</v>
      </c>
      <c r="I142" s="591">
        <v>280</v>
      </c>
      <c r="J142" s="600">
        <v>-0.20679886685552407</v>
      </c>
      <c r="K142" s="589">
        <v>79</v>
      </c>
      <c r="L142" s="599">
        <v>-0.30088495575221241</v>
      </c>
      <c r="M142" s="591">
        <v>73</v>
      </c>
      <c r="N142" s="599">
        <v>-0.31775700934579443</v>
      </c>
      <c r="O142" s="588">
        <v>10</v>
      </c>
      <c r="P142" s="599">
        <v>-0.70588235294117641</v>
      </c>
      <c r="Q142" s="588">
        <v>3</v>
      </c>
      <c r="R142" s="599">
        <v>2</v>
      </c>
    </row>
    <row r="143" spans="2:18" s="4" customFormat="1" hidden="1" outlineLevel="1" x14ac:dyDescent="0.25">
      <c r="B143" s="152" t="s">
        <v>85</v>
      </c>
      <c r="C143" s="588">
        <v>621</v>
      </c>
      <c r="D143" s="599">
        <v>-0.14107883817427391</v>
      </c>
      <c r="E143" s="589">
        <v>575</v>
      </c>
      <c r="F143" s="599">
        <v>-0.143070044709389</v>
      </c>
      <c r="G143" s="590">
        <v>264</v>
      </c>
      <c r="H143" s="599">
        <v>0.29411764705882359</v>
      </c>
      <c r="I143" s="591">
        <v>275</v>
      </c>
      <c r="J143" s="600">
        <v>-0.38063063063063063</v>
      </c>
      <c r="K143" s="589">
        <v>35</v>
      </c>
      <c r="L143" s="599">
        <v>-0.22222222222222221</v>
      </c>
      <c r="M143" s="591">
        <v>32</v>
      </c>
      <c r="N143" s="599">
        <v>-0.19999999999999996</v>
      </c>
      <c r="O143" s="588">
        <v>5</v>
      </c>
      <c r="P143" s="599">
        <v>-0.2857142857142857</v>
      </c>
      <c r="Q143" s="588">
        <v>6</v>
      </c>
      <c r="R143" s="599" t="e">
        <v>#DIV/0!</v>
      </c>
    </row>
    <row r="144" spans="2:18" s="4" customFormat="1" hidden="1" outlineLevel="1" x14ac:dyDescent="0.25">
      <c r="B144" s="152" t="s">
        <v>86</v>
      </c>
      <c r="C144" s="588">
        <v>737</v>
      </c>
      <c r="D144" s="599">
        <v>-8.1047381546134667E-2</v>
      </c>
      <c r="E144" s="589">
        <v>660</v>
      </c>
      <c r="F144" s="599">
        <v>-9.0909090909090939E-2</v>
      </c>
      <c r="G144" s="590">
        <v>318</v>
      </c>
      <c r="H144" s="599">
        <v>3.9215686274509887E-2</v>
      </c>
      <c r="I144" s="591">
        <v>271</v>
      </c>
      <c r="J144" s="600">
        <v>-0.28496042216358841</v>
      </c>
      <c r="K144" s="589">
        <v>56</v>
      </c>
      <c r="L144" s="599">
        <v>7.6923076923076872E-2</v>
      </c>
      <c r="M144" s="591">
        <v>49</v>
      </c>
      <c r="N144" s="599">
        <v>0</v>
      </c>
      <c r="O144" s="588">
        <v>18</v>
      </c>
      <c r="P144" s="599">
        <v>-0.25</v>
      </c>
      <c r="Q144" s="588">
        <v>3</v>
      </c>
      <c r="R144" s="599" t="e">
        <v>#DIV/0!</v>
      </c>
    </row>
    <row r="145" spans="2:18" s="4" customFormat="1" hidden="1" outlineLevel="1" x14ac:dyDescent="0.25">
      <c r="B145" s="152" t="s">
        <v>87</v>
      </c>
      <c r="C145" s="588">
        <v>15832</v>
      </c>
      <c r="D145" s="599">
        <v>0.12331488576699301</v>
      </c>
      <c r="E145" s="589">
        <v>13490</v>
      </c>
      <c r="F145" s="599">
        <v>7.9891130323406889E-2</v>
      </c>
      <c r="G145" s="590">
        <v>6970</v>
      </c>
      <c r="H145" s="599">
        <v>1.960210649502625E-2</v>
      </c>
      <c r="I145" s="591">
        <v>5213</v>
      </c>
      <c r="J145" s="600">
        <v>0.13474096647801481</v>
      </c>
      <c r="K145" s="589">
        <v>2267</v>
      </c>
      <c r="L145" s="599">
        <v>0.45134443021766968</v>
      </c>
      <c r="M145" s="591">
        <v>2144</v>
      </c>
      <c r="N145" s="599">
        <v>0.46849315068493147</v>
      </c>
      <c r="O145" s="588">
        <v>55</v>
      </c>
      <c r="P145" s="599">
        <v>1.2000000000000002</v>
      </c>
      <c r="Q145" s="588">
        <v>20</v>
      </c>
      <c r="R145" s="599">
        <v>0.33333333333333326</v>
      </c>
    </row>
    <row r="146" spans="2:18" s="4" customFormat="1" hidden="1" outlineLevel="1" x14ac:dyDescent="0.25">
      <c r="B146" s="152" t="s">
        <v>88</v>
      </c>
      <c r="C146" s="588">
        <v>22797</v>
      </c>
      <c r="D146" s="599">
        <v>0.24860335195530725</v>
      </c>
      <c r="E146" s="589">
        <v>19590</v>
      </c>
      <c r="F146" s="599">
        <v>0.25980707395498381</v>
      </c>
      <c r="G146" s="590">
        <v>11616</v>
      </c>
      <c r="H146" s="599">
        <v>0.41039339485186987</v>
      </c>
      <c r="I146" s="591">
        <v>6829</v>
      </c>
      <c r="J146" s="600">
        <v>8.4829229547259688E-2</v>
      </c>
      <c r="K146" s="589">
        <v>3073</v>
      </c>
      <c r="L146" s="599">
        <v>0.1999219055056618</v>
      </c>
      <c r="M146" s="591">
        <v>2874</v>
      </c>
      <c r="N146" s="599">
        <v>0.23030821917808209</v>
      </c>
      <c r="O146" s="588">
        <v>127</v>
      </c>
      <c r="P146" s="599">
        <v>0.18691588785046731</v>
      </c>
      <c r="Q146" s="588">
        <v>7</v>
      </c>
      <c r="R146" s="599">
        <v>-0.82499999999999996</v>
      </c>
    </row>
    <row r="147" spans="2:18" s="4" customFormat="1" hidden="1" outlineLevel="1" x14ac:dyDescent="0.25">
      <c r="B147" s="152" t="s">
        <v>89</v>
      </c>
      <c r="C147" s="588">
        <v>24672</v>
      </c>
      <c r="D147" s="599">
        <v>0.17681850703553548</v>
      </c>
      <c r="E147" s="589">
        <v>20858</v>
      </c>
      <c r="F147" s="599">
        <v>0.20309165368864268</v>
      </c>
      <c r="G147" s="590">
        <v>12742</v>
      </c>
      <c r="H147" s="599">
        <v>0.22992277992277987</v>
      </c>
      <c r="I147" s="591">
        <v>5612</v>
      </c>
      <c r="J147" s="600">
        <v>-4.035567715458277E-2</v>
      </c>
      <c r="K147" s="589">
        <v>3750</v>
      </c>
      <c r="L147" s="599">
        <v>4.9538203190596208E-2</v>
      </c>
      <c r="M147" s="591">
        <v>3575</v>
      </c>
      <c r="N147" s="599">
        <v>8.3333333333333259E-2</v>
      </c>
      <c r="O147" s="588">
        <v>52</v>
      </c>
      <c r="P147" s="599">
        <v>0.30000000000000004</v>
      </c>
      <c r="Q147" s="588">
        <v>12</v>
      </c>
      <c r="R147" s="599">
        <v>-0.19999999999999996</v>
      </c>
    </row>
    <row r="148" spans="2:18" s="4" customFormat="1" ht="15.75" collapsed="1" x14ac:dyDescent="0.25">
      <c r="B148" s="65">
        <v>2007</v>
      </c>
      <c r="C148" s="593">
        <v>137526</v>
      </c>
      <c r="D148" s="594">
        <v>6.332343663017248E-2</v>
      </c>
      <c r="E148" s="595">
        <v>117200</v>
      </c>
      <c r="F148" s="594">
        <v>5.475359084200293E-2</v>
      </c>
      <c r="G148" s="596">
        <v>67273</v>
      </c>
      <c r="H148" s="594">
        <v>0.12278857066559845</v>
      </c>
      <c r="I148" s="597">
        <v>40228</v>
      </c>
      <c r="J148" s="598">
        <v>-6.2131350103746485E-2</v>
      </c>
      <c r="K148" s="595">
        <v>19761</v>
      </c>
      <c r="L148" s="594">
        <v>0.15954700152564261</v>
      </c>
      <c r="M148" s="597">
        <v>18373</v>
      </c>
      <c r="N148" s="594">
        <v>0.18451421571787763</v>
      </c>
      <c r="O148" s="593">
        <v>466</v>
      </c>
      <c r="P148" s="594">
        <v>-0.5506268081002893</v>
      </c>
      <c r="Q148" s="593">
        <v>99</v>
      </c>
      <c r="R148" s="594">
        <v>-0.2978723404255319</v>
      </c>
    </row>
    <row r="149" spans="2:18" s="4" customFormat="1" hidden="1" outlineLevel="1" x14ac:dyDescent="0.25">
      <c r="B149" s="152" t="s">
        <v>78</v>
      </c>
      <c r="C149" s="588">
        <v>23392</v>
      </c>
      <c r="D149" s="599">
        <v>0.24379220503004206</v>
      </c>
      <c r="E149" s="589">
        <v>20257</v>
      </c>
      <c r="F149" s="599">
        <v>0.31317256579800334</v>
      </c>
      <c r="G149" s="590">
        <v>10630</v>
      </c>
      <c r="H149" s="601"/>
      <c r="I149" s="591">
        <v>8133</v>
      </c>
      <c r="J149" s="602"/>
      <c r="K149" s="589">
        <v>3002</v>
      </c>
      <c r="L149" s="599">
        <v>-1.8312622629169439E-2</v>
      </c>
      <c r="M149" s="591">
        <v>2716</v>
      </c>
      <c r="N149" s="603"/>
      <c r="O149" s="588">
        <v>122</v>
      </c>
      <c r="P149" s="599">
        <v>-0.56428571428571428</v>
      </c>
      <c r="Q149" s="588">
        <v>11</v>
      </c>
      <c r="R149" s="599">
        <v>-0.7441860465116279</v>
      </c>
    </row>
    <row r="150" spans="2:18" s="4" customFormat="1" hidden="1" outlineLevel="1" x14ac:dyDescent="0.25">
      <c r="B150" s="152" t="s">
        <v>79</v>
      </c>
      <c r="C150" s="588">
        <v>18718</v>
      </c>
      <c r="D150" s="599">
        <v>9.8151950718685876E-2</v>
      </c>
      <c r="E150" s="589">
        <v>15967</v>
      </c>
      <c r="F150" s="599">
        <v>0.13539074166251863</v>
      </c>
      <c r="G150" s="590">
        <v>8609</v>
      </c>
      <c r="H150" s="601"/>
      <c r="I150" s="591">
        <v>6006</v>
      </c>
      <c r="J150" s="602"/>
      <c r="K150" s="589">
        <v>2531</v>
      </c>
      <c r="L150" s="599">
        <v>-7.8966521106259124E-2</v>
      </c>
      <c r="M150" s="591">
        <v>2298</v>
      </c>
      <c r="N150" s="603"/>
      <c r="O150" s="588">
        <v>203</v>
      </c>
      <c r="P150" s="599">
        <v>-7.3059360730593603E-2</v>
      </c>
      <c r="Q150" s="588">
        <v>17</v>
      </c>
      <c r="R150" s="599">
        <v>0.1333333333333333</v>
      </c>
    </row>
    <row r="151" spans="2:18" s="4" customFormat="1" hidden="1" outlineLevel="1" x14ac:dyDescent="0.25">
      <c r="B151" s="152" t="s">
        <v>80</v>
      </c>
      <c r="C151" s="588">
        <v>19402</v>
      </c>
      <c r="D151" s="599">
        <v>4.2669819432502143E-2</v>
      </c>
      <c r="E151" s="589">
        <v>16826</v>
      </c>
      <c r="F151" s="599">
        <v>0.12390621868946639</v>
      </c>
      <c r="G151" s="590">
        <v>8733</v>
      </c>
      <c r="H151" s="601"/>
      <c r="I151" s="591">
        <v>6819</v>
      </c>
      <c r="J151" s="602"/>
      <c r="K151" s="589">
        <v>2312</v>
      </c>
      <c r="L151" s="599">
        <v>-0.30716212166616719</v>
      </c>
      <c r="M151" s="591">
        <v>2014</v>
      </c>
      <c r="N151" s="603"/>
      <c r="O151" s="588">
        <v>236</v>
      </c>
      <c r="P151" s="599">
        <v>-0.18620689655172418</v>
      </c>
      <c r="Q151" s="588">
        <v>28</v>
      </c>
      <c r="R151" s="599">
        <v>1.7999999999999998</v>
      </c>
    </row>
    <row r="152" spans="2:18" s="4" customFormat="1" hidden="1" outlineLevel="1" x14ac:dyDescent="0.25">
      <c r="B152" s="152" t="s">
        <v>81</v>
      </c>
      <c r="C152" s="588">
        <v>11284</v>
      </c>
      <c r="D152" s="599">
        <v>0.135782586814293</v>
      </c>
      <c r="E152" s="589">
        <v>9986</v>
      </c>
      <c r="F152" s="599">
        <v>0.13826513165393828</v>
      </c>
      <c r="G152" s="590">
        <v>5349</v>
      </c>
      <c r="H152" s="601"/>
      <c r="I152" s="591">
        <v>3852</v>
      </c>
      <c r="J152" s="602"/>
      <c r="K152" s="589">
        <v>1103</v>
      </c>
      <c r="L152" s="599">
        <v>0.16227608008429928</v>
      </c>
      <c r="M152" s="591">
        <v>1032</v>
      </c>
      <c r="N152" s="603"/>
      <c r="O152" s="588">
        <v>191</v>
      </c>
      <c r="P152" s="599">
        <v>-8.6124401913875603E-2</v>
      </c>
      <c r="Q152" s="588">
        <v>4</v>
      </c>
      <c r="R152" s="599">
        <v>0</v>
      </c>
    </row>
    <row r="153" spans="2:18" s="4" customFormat="1" hidden="1" outlineLevel="1" x14ac:dyDescent="0.25">
      <c r="B153" s="152" t="s">
        <v>82</v>
      </c>
      <c r="C153" s="588">
        <v>363</v>
      </c>
      <c r="D153" s="599">
        <v>-0.62845445240532238</v>
      </c>
      <c r="E153" s="589">
        <v>242</v>
      </c>
      <c r="F153" s="599">
        <v>-0.71761960326721119</v>
      </c>
      <c r="G153" s="590">
        <v>146</v>
      </c>
      <c r="H153" s="601"/>
      <c r="I153" s="591">
        <v>67</v>
      </c>
      <c r="J153" s="602"/>
      <c r="K153" s="589">
        <v>85</v>
      </c>
      <c r="L153" s="599">
        <v>-0.16666666666666663</v>
      </c>
      <c r="M153" s="591">
        <v>78</v>
      </c>
      <c r="N153" s="603"/>
      <c r="O153" s="588">
        <v>29</v>
      </c>
      <c r="P153" s="599">
        <v>1.0714285714285716</v>
      </c>
      <c r="Q153" s="588">
        <v>7</v>
      </c>
      <c r="R153" s="599">
        <v>0.75</v>
      </c>
    </row>
    <row r="154" spans="2:18" s="4" customFormat="1" hidden="1" outlineLevel="1" x14ac:dyDescent="0.25">
      <c r="B154" s="152" t="s">
        <v>83</v>
      </c>
      <c r="C154" s="588">
        <v>482</v>
      </c>
      <c r="D154" s="599">
        <v>-0.38125802310654688</v>
      </c>
      <c r="E154" s="589">
        <v>357</v>
      </c>
      <c r="F154" s="599">
        <v>-0.5055401662049861</v>
      </c>
      <c r="G154" s="590">
        <v>207</v>
      </c>
      <c r="H154" s="601"/>
      <c r="I154" s="591">
        <v>103</v>
      </c>
      <c r="J154" s="602"/>
      <c r="K154" s="589">
        <v>103</v>
      </c>
      <c r="L154" s="599">
        <v>2.3225806451612905</v>
      </c>
      <c r="M154" s="591">
        <v>81</v>
      </c>
      <c r="N154" s="603"/>
      <c r="O154" s="588">
        <v>19</v>
      </c>
      <c r="P154" s="599">
        <v>-0.20833333333333337</v>
      </c>
      <c r="Q154" s="588">
        <v>3</v>
      </c>
      <c r="R154" s="599">
        <v>0.5</v>
      </c>
    </row>
    <row r="155" spans="2:18" s="4" customFormat="1" hidden="1" outlineLevel="1" x14ac:dyDescent="0.25">
      <c r="B155" s="152" t="s">
        <v>84</v>
      </c>
      <c r="C155" s="588">
        <v>853</v>
      </c>
      <c r="D155" s="599">
        <v>6.3591022443890255E-2</v>
      </c>
      <c r="E155" s="589">
        <v>705</v>
      </c>
      <c r="F155" s="599">
        <v>-1.4164305949008194E-3</v>
      </c>
      <c r="G155" s="590">
        <v>300</v>
      </c>
      <c r="H155" s="601"/>
      <c r="I155" s="591">
        <v>353</v>
      </c>
      <c r="J155" s="602"/>
      <c r="K155" s="589">
        <v>113</v>
      </c>
      <c r="L155" s="599">
        <v>0.44871794871794868</v>
      </c>
      <c r="M155" s="591">
        <v>107</v>
      </c>
      <c r="N155" s="603"/>
      <c r="O155" s="588">
        <v>34</v>
      </c>
      <c r="P155" s="599">
        <v>0.88888888888888884</v>
      </c>
      <c r="Q155" s="588">
        <v>1</v>
      </c>
      <c r="R155" s="599" t="e">
        <v>#DIV/0!</v>
      </c>
    </row>
    <row r="156" spans="2:18" s="4" customFormat="1" hidden="1" outlineLevel="1" x14ac:dyDescent="0.25">
      <c r="B156" s="152" t="s">
        <v>85</v>
      </c>
      <c r="C156" s="588">
        <v>723</v>
      </c>
      <c r="D156" s="599">
        <v>3.2857142857142918E-2</v>
      </c>
      <c r="E156" s="589">
        <v>671</v>
      </c>
      <c r="F156" s="599">
        <v>0.2266910420475321</v>
      </c>
      <c r="G156" s="590">
        <v>204</v>
      </c>
      <c r="H156" s="601"/>
      <c r="I156" s="591">
        <v>444</v>
      </c>
      <c r="J156" s="602"/>
      <c r="K156" s="589">
        <v>45</v>
      </c>
      <c r="L156" s="599">
        <v>-0.64285714285714279</v>
      </c>
      <c r="M156" s="591">
        <v>40</v>
      </c>
      <c r="N156" s="603"/>
      <c r="O156" s="588">
        <v>7</v>
      </c>
      <c r="P156" s="599">
        <v>-0.7407407407407407</v>
      </c>
      <c r="Q156" s="588">
        <v>0</v>
      </c>
      <c r="R156" s="599" t="e">
        <v>#DIV/0!</v>
      </c>
    </row>
    <row r="157" spans="2:18" s="4" customFormat="1" hidden="1" outlineLevel="1" x14ac:dyDescent="0.25">
      <c r="B157" s="152" t="s">
        <v>86</v>
      </c>
      <c r="C157" s="588">
        <v>802</v>
      </c>
      <c r="D157" s="599">
        <v>-0.19639278557114226</v>
      </c>
      <c r="E157" s="589">
        <v>726</v>
      </c>
      <c r="F157" s="599">
        <v>-0.23659305993690849</v>
      </c>
      <c r="G157" s="590">
        <v>306</v>
      </c>
      <c r="H157" s="601"/>
      <c r="I157" s="591">
        <v>379</v>
      </c>
      <c r="J157" s="602"/>
      <c r="K157" s="589">
        <v>52</v>
      </c>
      <c r="L157" s="599">
        <v>0.92592592592592582</v>
      </c>
      <c r="M157" s="591">
        <v>49</v>
      </c>
      <c r="N157" s="603"/>
      <c r="O157" s="588">
        <v>24</v>
      </c>
      <c r="P157" s="599">
        <v>0.19999999999999996</v>
      </c>
      <c r="Q157" s="588">
        <v>0</v>
      </c>
      <c r="R157" s="599" t="e">
        <v>#DIV/0!</v>
      </c>
    </row>
    <row r="158" spans="2:18" s="4" customFormat="1" hidden="1" outlineLevel="1" x14ac:dyDescent="0.25">
      <c r="B158" s="152" t="s">
        <v>87</v>
      </c>
      <c r="C158" s="588">
        <v>14094</v>
      </c>
      <c r="D158" s="599">
        <v>0.10247183979974972</v>
      </c>
      <c r="E158" s="589">
        <v>12492</v>
      </c>
      <c r="F158" s="599">
        <v>0.11975618501254925</v>
      </c>
      <c r="G158" s="590">
        <v>6836</v>
      </c>
      <c r="H158" s="601"/>
      <c r="I158" s="591">
        <v>4594</v>
      </c>
      <c r="J158" s="602"/>
      <c r="K158" s="589">
        <v>1562</v>
      </c>
      <c r="L158" s="599">
        <v>2.7631578947368451E-2</v>
      </c>
      <c r="M158" s="591">
        <v>1460</v>
      </c>
      <c r="N158" s="603"/>
      <c r="O158" s="588">
        <v>25</v>
      </c>
      <c r="P158" s="599">
        <v>-0.75728155339805825</v>
      </c>
      <c r="Q158" s="588">
        <v>15</v>
      </c>
      <c r="R158" s="599">
        <v>2</v>
      </c>
    </row>
    <row r="159" spans="2:18" s="4" customFormat="1" hidden="1" outlineLevel="1" x14ac:dyDescent="0.25">
      <c r="B159" s="152" t="s">
        <v>88</v>
      </c>
      <c r="C159" s="588">
        <v>18258</v>
      </c>
      <c r="D159" s="599">
        <v>-9.6541145034390596E-2</v>
      </c>
      <c r="E159" s="589">
        <v>15550</v>
      </c>
      <c r="F159" s="599">
        <v>-0.11178385788541723</v>
      </c>
      <c r="G159" s="590">
        <v>8236</v>
      </c>
      <c r="H159" s="601"/>
      <c r="I159" s="591">
        <v>6295</v>
      </c>
      <c r="J159" s="602"/>
      <c r="K159" s="589">
        <v>2561</v>
      </c>
      <c r="L159" s="599">
        <v>4.5732952225398193E-2</v>
      </c>
      <c r="M159" s="591">
        <v>2336</v>
      </c>
      <c r="N159" s="603"/>
      <c r="O159" s="588">
        <v>107</v>
      </c>
      <c r="P159" s="599">
        <v>-0.5668016194331984</v>
      </c>
      <c r="Q159" s="588">
        <v>40</v>
      </c>
      <c r="R159" s="599">
        <v>5.666666666666667</v>
      </c>
    </row>
    <row r="160" spans="2:18" s="4" customFormat="1" hidden="1" outlineLevel="1" x14ac:dyDescent="0.25">
      <c r="B160" s="152" t="s">
        <v>89</v>
      </c>
      <c r="C160" s="588">
        <v>20965</v>
      </c>
      <c r="D160" s="599">
        <v>0.21960442117510182</v>
      </c>
      <c r="E160" s="589">
        <v>17337</v>
      </c>
      <c r="F160" s="599">
        <v>0.20647181628392475</v>
      </c>
      <c r="G160" s="590">
        <v>10360</v>
      </c>
      <c r="H160" s="601"/>
      <c r="I160" s="591">
        <v>5848</v>
      </c>
      <c r="J160" s="602"/>
      <c r="K160" s="589">
        <v>3573</v>
      </c>
      <c r="L160" s="599">
        <v>0.38434715226656335</v>
      </c>
      <c r="M160" s="591">
        <v>3300</v>
      </c>
      <c r="N160" s="603"/>
      <c r="O160" s="588">
        <v>40</v>
      </c>
      <c r="P160" s="599">
        <v>-0.82978723404255317</v>
      </c>
      <c r="Q160" s="588">
        <v>15</v>
      </c>
      <c r="R160" s="599">
        <v>2.75</v>
      </c>
    </row>
    <row r="161" spans="2:18" s="4" customFormat="1" ht="15.75" collapsed="1" x14ac:dyDescent="0.25">
      <c r="B161" s="65">
        <v>2006</v>
      </c>
      <c r="C161" s="593">
        <v>129336</v>
      </c>
      <c r="D161" s="594">
        <v>8.8375380783277446E-2</v>
      </c>
      <c r="E161" s="595">
        <v>111116</v>
      </c>
      <c r="F161" s="594">
        <v>0.11061579825885315</v>
      </c>
      <c r="G161" s="596">
        <v>59916</v>
      </c>
      <c r="H161" s="604"/>
      <c r="I161" s="597">
        <v>42893</v>
      </c>
      <c r="J161" s="605"/>
      <c r="K161" s="595">
        <v>17042</v>
      </c>
      <c r="L161" s="594">
        <v>2.1168999176761627E-3</v>
      </c>
      <c r="M161" s="597">
        <v>15511</v>
      </c>
      <c r="N161" s="606"/>
      <c r="O161" s="593">
        <v>1037</v>
      </c>
      <c r="P161" s="594">
        <v>-0.38493475682087785</v>
      </c>
      <c r="Q161" s="593">
        <v>141</v>
      </c>
      <c r="R161" s="594">
        <v>0.5161290322580645</v>
      </c>
    </row>
    <row r="162" spans="2:18" s="4" customFormat="1" hidden="1" outlineLevel="1" x14ac:dyDescent="0.25">
      <c r="B162" s="152" t="s">
        <v>78</v>
      </c>
      <c r="C162" s="588">
        <v>18807</v>
      </c>
      <c r="D162" s="599">
        <v>0.47033070127433341</v>
      </c>
      <c r="E162" s="589">
        <v>15426</v>
      </c>
      <c r="F162" s="599">
        <v>0.53982830904372126</v>
      </c>
      <c r="G162" s="590"/>
      <c r="H162" s="601"/>
      <c r="I162" s="591"/>
      <c r="J162" s="602"/>
      <c r="K162" s="589">
        <v>3058</v>
      </c>
      <c r="L162" s="599">
        <v>0.39954233409610973</v>
      </c>
      <c r="M162" s="591"/>
      <c r="N162" s="603"/>
      <c r="O162" s="588">
        <v>280</v>
      </c>
      <c r="P162" s="599">
        <v>-0.50617283950617287</v>
      </c>
      <c r="Q162" s="588">
        <v>43</v>
      </c>
      <c r="R162" s="599">
        <v>1.0476190476190474</v>
      </c>
    </row>
    <row r="163" spans="2:18" s="4" customFormat="1" hidden="1" outlineLevel="1" x14ac:dyDescent="0.25">
      <c r="B163" s="152" t="s">
        <v>79</v>
      </c>
      <c r="C163" s="588">
        <v>17045</v>
      </c>
      <c r="D163" s="599">
        <v>0.23648893725063469</v>
      </c>
      <c r="E163" s="589">
        <v>14063</v>
      </c>
      <c r="F163" s="599">
        <v>0.35861269442565935</v>
      </c>
      <c r="G163" s="590"/>
      <c r="H163" s="601"/>
      <c r="I163" s="591"/>
      <c r="J163" s="602"/>
      <c r="K163" s="589">
        <v>2748</v>
      </c>
      <c r="L163" s="599">
        <v>-5.1759834368530044E-2</v>
      </c>
      <c r="M163" s="591"/>
      <c r="N163" s="603"/>
      <c r="O163" s="588">
        <v>219</v>
      </c>
      <c r="P163" s="599">
        <v>-0.59141791044776126</v>
      </c>
      <c r="Q163" s="588">
        <v>15</v>
      </c>
      <c r="R163" s="599" t="e">
        <v>#DIV/0!</v>
      </c>
    </row>
    <row r="164" spans="2:18" s="4" customFormat="1" hidden="1" outlineLevel="1" x14ac:dyDescent="0.25">
      <c r="B164" s="152" t="s">
        <v>80</v>
      </c>
      <c r="C164" s="588">
        <v>18608</v>
      </c>
      <c r="D164" s="599">
        <v>0.39699699699699709</v>
      </c>
      <c r="E164" s="589">
        <v>14971</v>
      </c>
      <c r="F164" s="599">
        <v>0.47949402114833473</v>
      </c>
      <c r="G164" s="590"/>
      <c r="H164" s="601"/>
      <c r="I164" s="591"/>
      <c r="J164" s="602"/>
      <c r="K164" s="589">
        <v>3337</v>
      </c>
      <c r="L164" s="599">
        <v>0.24422073079791207</v>
      </c>
      <c r="M164" s="591"/>
      <c r="N164" s="603"/>
      <c r="O164" s="588">
        <v>290</v>
      </c>
      <c r="P164" s="599">
        <v>-0.42913385826771655</v>
      </c>
      <c r="Q164" s="588">
        <v>10</v>
      </c>
      <c r="R164" s="599">
        <v>-9.0909090909090939E-2</v>
      </c>
    </row>
    <row r="165" spans="2:18" s="4" customFormat="1" hidden="1" outlineLevel="1" x14ac:dyDescent="0.25">
      <c r="B165" s="152" t="s">
        <v>81</v>
      </c>
      <c r="C165" s="588">
        <v>9935</v>
      </c>
      <c r="D165" s="599">
        <v>7.7782599262312901E-2</v>
      </c>
      <c r="E165" s="589">
        <v>8773</v>
      </c>
      <c r="F165" s="599">
        <v>0.15191701680672276</v>
      </c>
      <c r="G165" s="590"/>
      <c r="H165" s="601"/>
      <c r="I165" s="591"/>
      <c r="J165" s="602"/>
      <c r="K165" s="589">
        <v>949</v>
      </c>
      <c r="L165" s="599">
        <v>-0.13491340018231546</v>
      </c>
      <c r="M165" s="591"/>
      <c r="N165" s="603"/>
      <c r="O165" s="588">
        <v>209</v>
      </c>
      <c r="P165" s="599">
        <v>-0.58366533864541825</v>
      </c>
      <c r="Q165" s="588">
        <v>4</v>
      </c>
      <c r="R165" s="599">
        <v>0.33333333333333326</v>
      </c>
    </row>
    <row r="166" spans="2:18" s="4" customFormat="1" hidden="1" outlineLevel="1" x14ac:dyDescent="0.25">
      <c r="B166" s="152" t="s">
        <v>82</v>
      </c>
      <c r="C166" s="588">
        <v>977</v>
      </c>
      <c r="D166" s="599">
        <v>2.5656934306569341</v>
      </c>
      <c r="E166" s="589">
        <v>857</v>
      </c>
      <c r="F166" s="599">
        <v>3.4175257731958766</v>
      </c>
      <c r="G166" s="590"/>
      <c r="H166" s="601"/>
      <c r="I166" s="591"/>
      <c r="J166" s="602"/>
      <c r="K166" s="589">
        <v>102</v>
      </c>
      <c r="L166" s="599">
        <v>0.45714285714285707</v>
      </c>
      <c r="M166" s="591"/>
      <c r="N166" s="603"/>
      <c r="O166" s="588">
        <v>14</v>
      </c>
      <c r="P166" s="599">
        <v>0.39999999999999991</v>
      </c>
      <c r="Q166" s="588">
        <v>4</v>
      </c>
      <c r="R166" s="599" t="e">
        <v>#DIV/0!</v>
      </c>
    </row>
    <row r="167" spans="2:18" s="4" customFormat="1" hidden="1" outlineLevel="1" x14ac:dyDescent="0.25">
      <c r="B167" s="152" t="s">
        <v>83</v>
      </c>
      <c r="C167" s="588">
        <v>779</v>
      </c>
      <c r="D167" s="599">
        <v>0.29401993355481726</v>
      </c>
      <c r="E167" s="589">
        <v>722</v>
      </c>
      <c r="F167" s="599">
        <v>0.36742424242424243</v>
      </c>
      <c r="G167" s="590"/>
      <c r="H167" s="601"/>
      <c r="I167" s="591"/>
      <c r="J167" s="602"/>
      <c r="K167" s="589">
        <v>31</v>
      </c>
      <c r="L167" s="599">
        <v>-0.5</v>
      </c>
      <c r="M167" s="591"/>
      <c r="N167" s="603"/>
      <c r="O167" s="588">
        <v>24</v>
      </c>
      <c r="P167" s="599">
        <v>1.6666666666666665</v>
      </c>
      <c r="Q167" s="588">
        <v>2</v>
      </c>
      <c r="R167" s="599">
        <v>-0.33333333333333337</v>
      </c>
    </row>
    <row r="168" spans="2:18" s="4" customFormat="1" hidden="1" outlineLevel="1" x14ac:dyDescent="0.25">
      <c r="B168" s="152" t="s">
        <v>84</v>
      </c>
      <c r="C168" s="588">
        <v>802</v>
      </c>
      <c r="D168" s="599">
        <v>-0.1907164480322906</v>
      </c>
      <c r="E168" s="589">
        <v>706</v>
      </c>
      <c r="F168" s="599">
        <v>-0.23840345199568502</v>
      </c>
      <c r="G168" s="590"/>
      <c r="H168" s="601"/>
      <c r="I168" s="591"/>
      <c r="J168" s="602"/>
      <c r="K168" s="589">
        <v>78</v>
      </c>
      <c r="L168" s="599">
        <v>1.1666666666666665</v>
      </c>
      <c r="M168" s="591"/>
      <c r="N168" s="603"/>
      <c r="O168" s="588">
        <v>18</v>
      </c>
      <c r="P168" s="599">
        <v>-0.3571428571428571</v>
      </c>
      <c r="Q168" s="588">
        <v>0</v>
      </c>
      <c r="R168" s="599" t="e">
        <v>#DIV/0!</v>
      </c>
    </row>
    <row r="169" spans="2:18" s="4" customFormat="1" hidden="1" outlineLevel="1" x14ac:dyDescent="0.25">
      <c r="B169" s="152" t="s">
        <v>85</v>
      </c>
      <c r="C169" s="588">
        <v>700</v>
      </c>
      <c r="D169" s="599">
        <v>-0.30830039525691699</v>
      </c>
      <c r="E169" s="589">
        <v>547</v>
      </c>
      <c r="F169" s="599">
        <v>-0.44297352342158858</v>
      </c>
      <c r="G169" s="590"/>
      <c r="H169" s="601"/>
      <c r="I169" s="591"/>
      <c r="J169" s="602"/>
      <c r="K169" s="589">
        <v>126</v>
      </c>
      <c r="L169" s="599">
        <v>8.6923076923076916</v>
      </c>
      <c r="M169" s="591"/>
      <c r="N169" s="603"/>
      <c r="O169" s="588">
        <v>27</v>
      </c>
      <c r="P169" s="599">
        <v>0.58823529411764697</v>
      </c>
      <c r="Q169" s="588">
        <v>0</v>
      </c>
      <c r="R169" s="599" t="e">
        <v>#DIV/0!</v>
      </c>
    </row>
    <row r="170" spans="2:18" s="4" customFormat="1" hidden="1" outlineLevel="1" x14ac:dyDescent="0.25">
      <c r="B170" s="152" t="s">
        <v>86</v>
      </c>
      <c r="C170" s="588">
        <v>998</v>
      </c>
      <c r="D170" s="599">
        <v>0.14057142857142857</v>
      </c>
      <c r="E170" s="589">
        <v>951</v>
      </c>
      <c r="F170" s="599">
        <v>0.1471652593486128</v>
      </c>
      <c r="G170" s="590"/>
      <c r="H170" s="601"/>
      <c r="I170" s="591"/>
      <c r="J170" s="602"/>
      <c r="K170" s="589">
        <v>27</v>
      </c>
      <c r="L170" s="599">
        <v>-3.5714285714285698E-2</v>
      </c>
      <c r="M170" s="591"/>
      <c r="N170" s="603"/>
      <c r="O170" s="588">
        <v>20</v>
      </c>
      <c r="P170" s="599">
        <v>0.33333333333333326</v>
      </c>
      <c r="Q170" s="588">
        <v>0</v>
      </c>
      <c r="R170" s="599">
        <v>-1</v>
      </c>
    </row>
    <row r="171" spans="2:18" s="4" customFormat="1" hidden="1" outlineLevel="1" x14ac:dyDescent="0.25">
      <c r="B171" s="152" t="s">
        <v>87</v>
      </c>
      <c r="C171" s="588">
        <v>12784</v>
      </c>
      <c r="D171" s="599">
        <v>-4.2253521126760618E-2</v>
      </c>
      <c r="E171" s="589">
        <v>11156</v>
      </c>
      <c r="F171" s="599">
        <v>4.0500405004049167E-3</v>
      </c>
      <c r="G171" s="590"/>
      <c r="H171" s="601"/>
      <c r="I171" s="591"/>
      <c r="J171" s="602"/>
      <c r="K171" s="589">
        <v>1520</v>
      </c>
      <c r="L171" s="599">
        <v>-0.2657004830917874</v>
      </c>
      <c r="M171" s="591"/>
      <c r="N171" s="603"/>
      <c r="O171" s="588">
        <v>103</v>
      </c>
      <c r="P171" s="599">
        <v>-0.37951807228915657</v>
      </c>
      <c r="Q171" s="588">
        <v>5</v>
      </c>
      <c r="R171" s="599">
        <v>4</v>
      </c>
    </row>
    <row r="172" spans="2:18" s="4" customFormat="1" hidden="1" outlineLevel="1" x14ac:dyDescent="0.25">
      <c r="B172" s="152" t="s">
        <v>88</v>
      </c>
      <c r="C172" s="588">
        <v>20209</v>
      </c>
      <c r="D172" s="599">
        <v>6.9542206933051132E-2</v>
      </c>
      <c r="E172" s="589">
        <v>17507</v>
      </c>
      <c r="F172" s="599">
        <v>0.12614177280329342</v>
      </c>
      <c r="G172" s="590"/>
      <c r="H172" s="601"/>
      <c r="I172" s="591"/>
      <c r="J172" s="602"/>
      <c r="K172" s="589">
        <v>2449</v>
      </c>
      <c r="L172" s="599">
        <v>-0.19493754109138728</v>
      </c>
      <c r="M172" s="591"/>
      <c r="N172" s="603"/>
      <c r="O172" s="588">
        <v>247</v>
      </c>
      <c r="P172" s="599">
        <v>-0.16554054054054057</v>
      </c>
      <c r="Q172" s="588">
        <v>6</v>
      </c>
      <c r="R172" s="599">
        <v>-0.45454545454545459</v>
      </c>
    </row>
    <row r="173" spans="2:18" s="4" customFormat="1" hidden="1" outlineLevel="1" x14ac:dyDescent="0.25">
      <c r="B173" s="152" t="s">
        <v>89</v>
      </c>
      <c r="C173" s="588">
        <v>17190</v>
      </c>
      <c r="D173" s="599">
        <v>6.4000990344144526E-2</v>
      </c>
      <c r="E173" s="589">
        <v>14370</v>
      </c>
      <c r="F173" s="599">
        <v>0.10106505248639941</v>
      </c>
      <c r="G173" s="590"/>
      <c r="H173" s="601"/>
      <c r="I173" s="591"/>
      <c r="J173" s="602"/>
      <c r="K173" s="589">
        <v>2581</v>
      </c>
      <c r="L173" s="599">
        <v>-8.3451704545454586E-2</v>
      </c>
      <c r="M173" s="591"/>
      <c r="N173" s="603"/>
      <c r="O173" s="588">
        <v>235</v>
      </c>
      <c r="P173" s="599">
        <v>-0.18402777777777779</v>
      </c>
      <c r="Q173" s="588">
        <v>4</v>
      </c>
      <c r="R173" s="599">
        <v>3</v>
      </c>
    </row>
    <row r="174" spans="2:18" s="4" customFormat="1" ht="15.75" collapsed="1" x14ac:dyDescent="0.25">
      <c r="B174" s="65">
        <v>2005</v>
      </c>
      <c r="C174" s="593">
        <v>118834</v>
      </c>
      <c r="D174" s="594">
        <v>0.1734721083867401</v>
      </c>
      <c r="E174" s="595">
        <v>100049</v>
      </c>
      <c r="F174" s="594">
        <v>0.23103898021458802</v>
      </c>
      <c r="G174" s="596"/>
      <c r="H174" s="604"/>
      <c r="I174" s="597"/>
      <c r="J174" s="605"/>
      <c r="K174" s="595">
        <v>17006</v>
      </c>
      <c r="L174" s="594">
        <v>4.1178892876048145E-4</v>
      </c>
      <c r="M174" s="597"/>
      <c r="N174" s="606"/>
      <c r="O174" s="593">
        <v>1686</v>
      </c>
      <c r="P174" s="594">
        <v>-0.42692046227056424</v>
      </c>
      <c r="Q174" s="593">
        <v>93</v>
      </c>
      <c r="R174" s="594">
        <v>0.72222222222222232</v>
      </c>
    </row>
    <row r="175" spans="2:18" s="4" customFormat="1" hidden="1" outlineLevel="1" x14ac:dyDescent="0.25">
      <c r="B175" s="152" t="s">
        <v>78</v>
      </c>
      <c r="C175" s="588">
        <v>12791</v>
      </c>
      <c r="D175" s="599">
        <v>-0.26720137496419361</v>
      </c>
      <c r="E175" s="589">
        <v>10018</v>
      </c>
      <c r="F175" s="599">
        <v>-0.26159062430898505</v>
      </c>
      <c r="G175" s="590"/>
      <c r="H175" s="601"/>
      <c r="I175" s="591"/>
      <c r="J175" s="602"/>
      <c r="K175" s="589">
        <v>2185</v>
      </c>
      <c r="L175" s="599">
        <v>-0.36740011580775911</v>
      </c>
      <c r="M175" s="591"/>
      <c r="N175" s="603"/>
      <c r="O175" s="588">
        <v>567</v>
      </c>
      <c r="P175" s="599">
        <v>0.3532219570405728</v>
      </c>
      <c r="Q175" s="588">
        <v>21</v>
      </c>
      <c r="R175" s="599">
        <v>0.39999999999999991</v>
      </c>
    </row>
    <row r="176" spans="2:18" s="4" customFormat="1" hidden="1" outlineLevel="1" x14ac:dyDescent="0.25">
      <c r="B176" s="152" t="s">
        <v>79</v>
      </c>
      <c r="C176" s="588">
        <v>13785</v>
      </c>
      <c r="D176" s="599">
        <v>-8.7931718936085757E-2</v>
      </c>
      <c r="E176" s="589">
        <v>10351</v>
      </c>
      <c r="F176" s="599">
        <v>-0.12590778584698525</v>
      </c>
      <c r="G176" s="590"/>
      <c r="H176" s="601"/>
      <c r="I176" s="591"/>
      <c r="J176" s="602"/>
      <c r="K176" s="589">
        <v>2898</v>
      </c>
      <c r="L176" s="599">
        <v>-2.1276595744680882E-2</v>
      </c>
      <c r="M176" s="591"/>
      <c r="N176" s="603"/>
      <c r="O176" s="588">
        <v>536</v>
      </c>
      <c r="P176" s="599">
        <v>0.81081081081081074</v>
      </c>
      <c r="Q176" s="588">
        <v>0</v>
      </c>
      <c r="R176" s="599">
        <v>-1</v>
      </c>
    </row>
    <row r="177" spans="2:18" s="4" customFormat="1" hidden="1" outlineLevel="1" x14ac:dyDescent="0.25">
      <c r="B177" s="152" t="s">
        <v>80</v>
      </c>
      <c r="C177" s="588">
        <v>13320</v>
      </c>
      <c r="D177" s="599">
        <v>-0.19424112273909622</v>
      </c>
      <c r="E177" s="589">
        <v>10119</v>
      </c>
      <c r="F177" s="599">
        <v>-0.2060415849352687</v>
      </c>
      <c r="G177" s="590"/>
      <c r="H177" s="601"/>
      <c r="I177" s="591"/>
      <c r="J177" s="602"/>
      <c r="K177" s="589">
        <v>2682</v>
      </c>
      <c r="L177" s="599">
        <v>-0.24022662889518409</v>
      </c>
      <c r="M177" s="591"/>
      <c r="N177" s="603"/>
      <c r="O177" s="588">
        <v>508</v>
      </c>
      <c r="P177" s="599">
        <v>1.0566801619433197</v>
      </c>
      <c r="Q177" s="588">
        <v>11</v>
      </c>
      <c r="R177" s="599">
        <v>0.22222222222222232</v>
      </c>
    </row>
    <row r="178" spans="2:18" s="4" customFormat="1" hidden="1" outlineLevel="1" x14ac:dyDescent="0.25">
      <c r="B178" s="152" t="s">
        <v>81</v>
      </c>
      <c r="C178" s="588">
        <v>9218</v>
      </c>
      <c r="D178" s="599">
        <v>0.10660264105642248</v>
      </c>
      <c r="E178" s="589">
        <v>7616</v>
      </c>
      <c r="F178" s="599">
        <v>8.4282460136674286E-2</v>
      </c>
      <c r="G178" s="590"/>
      <c r="H178" s="601"/>
      <c r="I178" s="591"/>
      <c r="J178" s="602"/>
      <c r="K178" s="589">
        <v>1097</v>
      </c>
      <c r="L178" s="599">
        <v>2.908067542213888E-2</v>
      </c>
      <c r="M178" s="591"/>
      <c r="N178" s="603"/>
      <c r="O178" s="588">
        <v>502</v>
      </c>
      <c r="P178" s="599">
        <v>1.1545064377682404</v>
      </c>
      <c r="Q178" s="588">
        <v>3</v>
      </c>
      <c r="R178" s="599">
        <v>-0.5714285714285714</v>
      </c>
    </row>
    <row r="179" spans="2:18" s="4" customFormat="1" hidden="1" outlineLevel="1" x14ac:dyDescent="0.25">
      <c r="B179" s="152" t="s">
        <v>82</v>
      </c>
      <c r="C179" s="588">
        <v>274</v>
      </c>
      <c r="D179" s="599">
        <v>-0.8587628865979382</v>
      </c>
      <c r="E179" s="589">
        <v>194</v>
      </c>
      <c r="F179" s="599">
        <v>-0.89658848614072495</v>
      </c>
      <c r="G179" s="590"/>
      <c r="H179" s="601"/>
      <c r="I179" s="591"/>
      <c r="J179" s="602"/>
      <c r="K179" s="589">
        <v>70</v>
      </c>
      <c r="L179" s="599">
        <v>0.37254901960784315</v>
      </c>
      <c r="M179" s="591"/>
      <c r="N179" s="603"/>
      <c r="O179" s="588">
        <v>10</v>
      </c>
      <c r="P179" s="599">
        <v>0</v>
      </c>
      <c r="Q179" s="588">
        <v>0</v>
      </c>
      <c r="R179" s="599">
        <v>-1</v>
      </c>
    </row>
    <row r="180" spans="2:18" s="4" customFormat="1" hidden="1" outlineLevel="1" x14ac:dyDescent="0.25">
      <c r="B180" s="152" t="s">
        <v>83</v>
      </c>
      <c r="C180" s="588">
        <v>602</v>
      </c>
      <c r="D180" s="599">
        <v>-0.71723813997181773</v>
      </c>
      <c r="E180" s="589">
        <v>528</v>
      </c>
      <c r="F180" s="599">
        <v>-0.74066797642436155</v>
      </c>
      <c r="G180" s="590"/>
      <c r="H180" s="601"/>
      <c r="I180" s="591"/>
      <c r="J180" s="602"/>
      <c r="K180" s="589">
        <v>62</v>
      </c>
      <c r="L180" s="599">
        <v>1.6393442622950838E-2</v>
      </c>
      <c r="M180" s="591"/>
      <c r="N180" s="603"/>
      <c r="O180" s="588">
        <v>9</v>
      </c>
      <c r="P180" s="599">
        <v>-0.71875</v>
      </c>
      <c r="Q180" s="588">
        <v>3</v>
      </c>
      <c r="R180" s="599" t="e">
        <v>#DIV/0!</v>
      </c>
    </row>
    <row r="181" spans="2:18" s="4" customFormat="1" hidden="1" outlineLevel="1" x14ac:dyDescent="0.25">
      <c r="B181" s="152" t="s">
        <v>84</v>
      </c>
      <c r="C181" s="588">
        <v>991</v>
      </c>
      <c r="D181" s="599">
        <v>-0.53864059590316571</v>
      </c>
      <c r="E181" s="589">
        <v>927</v>
      </c>
      <c r="F181" s="599">
        <v>-0.54647749510763211</v>
      </c>
      <c r="G181" s="590"/>
      <c r="H181" s="601"/>
      <c r="I181" s="591"/>
      <c r="J181" s="602"/>
      <c r="K181" s="589">
        <v>36</v>
      </c>
      <c r="L181" s="599">
        <v>-0.5862068965517242</v>
      </c>
      <c r="M181" s="591"/>
      <c r="N181" s="603"/>
      <c r="O181" s="588">
        <v>28</v>
      </c>
      <c r="P181" s="599">
        <v>1.1538461538461537</v>
      </c>
      <c r="Q181" s="588">
        <v>0</v>
      </c>
      <c r="R181" s="599">
        <v>-1</v>
      </c>
    </row>
    <row r="182" spans="2:18" s="4" customFormat="1" hidden="1" outlineLevel="1" x14ac:dyDescent="0.25">
      <c r="B182" s="152" t="s">
        <v>85</v>
      </c>
      <c r="C182" s="588">
        <v>1012</v>
      </c>
      <c r="D182" s="599">
        <v>0.56414219474497673</v>
      </c>
      <c r="E182" s="589">
        <v>982</v>
      </c>
      <c r="F182" s="599">
        <v>0.56369426751592355</v>
      </c>
      <c r="G182" s="590"/>
      <c r="H182" s="601"/>
      <c r="I182" s="591"/>
      <c r="J182" s="602"/>
      <c r="K182" s="589">
        <v>13</v>
      </c>
      <c r="L182" s="599">
        <v>-7.1428571428571397E-2</v>
      </c>
      <c r="M182" s="591"/>
      <c r="N182" s="603"/>
      <c r="O182" s="588">
        <v>17</v>
      </c>
      <c r="P182" s="599">
        <v>2.4</v>
      </c>
      <c r="Q182" s="588">
        <v>0</v>
      </c>
      <c r="R182" s="599" t="e">
        <v>#DIV/0!</v>
      </c>
    </row>
    <row r="183" spans="2:18" s="4" customFormat="1" hidden="1" outlineLevel="1" x14ac:dyDescent="0.25">
      <c r="B183" s="152" t="s">
        <v>86</v>
      </c>
      <c r="C183" s="588">
        <v>875</v>
      </c>
      <c r="D183" s="599">
        <v>-5.8127018299246491E-2</v>
      </c>
      <c r="E183" s="589">
        <v>829</v>
      </c>
      <c r="F183" s="599">
        <v>-4.4930875576036922E-2</v>
      </c>
      <c r="G183" s="590"/>
      <c r="H183" s="601"/>
      <c r="I183" s="591"/>
      <c r="J183" s="602"/>
      <c r="K183" s="589">
        <v>28</v>
      </c>
      <c r="L183" s="599">
        <v>-0.43999999999999995</v>
      </c>
      <c r="M183" s="591"/>
      <c r="N183" s="603"/>
      <c r="O183" s="588">
        <v>15</v>
      </c>
      <c r="P183" s="599">
        <v>1.1428571428571428</v>
      </c>
      <c r="Q183" s="588">
        <v>3</v>
      </c>
      <c r="R183" s="599">
        <v>-0.25</v>
      </c>
    </row>
    <row r="184" spans="2:18" s="4" customFormat="1" hidden="1" outlineLevel="1" x14ac:dyDescent="0.25">
      <c r="B184" s="152" t="s">
        <v>87</v>
      </c>
      <c r="C184" s="588">
        <v>13348</v>
      </c>
      <c r="D184" s="599">
        <v>0.55371900826446274</v>
      </c>
      <c r="E184" s="589">
        <v>11111</v>
      </c>
      <c r="F184" s="599">
        <v>0.63734158561744758</v>
      </c>
      <c r="G184" s="590"/>
      <c r="H184" s="601"/>
      <c r="I184" s="591"/>
      <c r="J184" s="602"/>
      <c r="K184" s="589">
        <v>2070</v>
      </c>
      <c r="L184" s="599">
        <v>0.62352941176470589</v>
      </c>
      <c r="M184" s="591"/>
      <c r="N184" s="603"/>
      <c r="O184" s="588">
        <v>166</v>
      </c>
      <c r="P184" s="599">
        <v>-0.67704280155642027</v>
      </c>
      <c r="Q184" s="588">
        <v>1</v>
      </c>
      <c r="R184" s="599">
        <v>-0.9375</v>
      </c>
    </row>
    <row r="185" spans="2:18" s="4" customFormat="1" hidden="1" outlineLevel="1" x14ac:dyDescent="0.25">
      <c r="B185" s="152" t="s">
        <v>88</v>
      </c>
      <c r="C185" s="588">
        <v>18895</v>
      </c>
      <c r="D185" s="599">
        <v>0.102842467752291</v>
      </c>
      <c r="E185" s="589">
        <v>15546</v>
      </c>
      <c r="F185" s="599">
        <v>0.13906799531066816</v>
      </c>
      <c r="G185" s="590"/>
      <c r="H185" s="601"/>
      <c r="I185" s="591"/>
      <c r="J185" s="602"/>
      <c r="K185" s="589">
        <v>3042</v>
      </c>
      <c r="L185" s="599">
        <v>4.8603929679420954E-2</v>
      </c>
      <c r="M185" s="591"/>
      <c r="N185" s="603"/>
      <c r="O185" s="588">
        <v>296</v>
      </c>
      <c r="P185" s="599">
        <v>-0.48611111111111116</v>
      </c>
      <c r="Q185" s="588">
        <v>11</v>
      </c>
      <c r="R185" s="599">
        <v>0.375</v>
      </c>
    </row>
    <row r="186" spans="2:18" s="4" customFormat="1" hidden="1" outlineLevel="1" x14ac:dyDescent="0.25">
      <c r="B186" s="152" t="s">
        <v>89</v>
      </c>
      <c r="C186" s="588">
        <v>16156</v>
      </c>
      <c r="D186" s="599">
        <v>9.7181663837011989E-2</v>
      </c>
      <c r="E186" s="589">
        <v>13051</v>
      </c>
      <c r="F186" s="599">
        <v>0.12179817775485646</v>
      </c>
      <c r="G186" s="590"/>
      <c r="H186" s="601"/>
      <c r="I186" s="591"/>
      <c r="J186" s="602"/>
      <c r="K186" s="589">
        <v>2816</v>
      </c>
      <c r="L186" s="599">
        <v>9.2743500194023998E-2</v>
      </c>
      <c r="M186" s="591"/>
      <c r="N186" s="603"/>
      <c r="O186" s="588">
        <v>288</v>
      </c>
      <c r="P186" s="599">
        <v>-0.43195266272189348</v>
      </c>
      <c r="Q186" s="588">
        <v>1</v>
      </c>
      <c r="R186" s="599">
        <v>-0.85714285714285721</v>
      </c>
    </row>
    <row r="187" spans="2:18" s="4" customFormat="1" ht="15.75" collapsed="1" x14ac:dyDescent="0.25">
      <c r="B187" s="65">
        <v>2004</v>
      </c>
      <c r="C187" s="593">
        <v>101267</v>
      </c>
      <c r="D187" s="594">
        <v>-4.1685593156181366E-2</v>
      </c>
      <c r="E187" s="595">
        <v>81272</v>
      </c>
      <c r="F187" s="594">
        <v>-4.044959739309073E-2</v>
      </c>
      <c r="G187" s="596"/>
      <c r="H187" s="604"/>
      <c r="I187" s="597"/>
      <c r="J187" s="605"/>
      <c r="K187" s="595">
        <v>16999</v>
      </c>
      <c r="L187" s="594">
        <v>-5.7025572751983167E-2</v>
      </c>
      <c r="M187" s="597"/>
      <c r="N187" s="606"/>
      <c r="O187" s="593">
        <v>2942</v>
      </c>
      <c r="P187" s="594">
        <v>2.9031129765652253E-2</v>
      </c>
      <c r="Q187" s="593">
        <v>54</v>
      </c>
      <c r="R187" s="594">
        <v>-0.38636363636363635</v>
      </c>
    </row>
    <row r="188" spans="2:18" s="4" customFormat="1" hidden="1" outlineLevel="1" x14ac:dyDescent="0.25">
      <c r="B188" s="152" t="s">
        <v>78</v>
      </c>
      <c r="C188" s="588">
        <v>17455</v>
      </c>
      <c r="D188" s="599">
        <v>-0.3662636604581927</v>
      </c>
      <c r="E188" s="589">
        <v>13567</v>
      </c>
      <c r="F188" s="599">
        <v>-0.41814984775056829</v>
      </c>
      <c r="G188" s="590"/>
      <c r="H188" s="601"/>
      <c r="I188" s="591"/>
      <c r="J188" s="602"/>
      <c r="K188" s="589">
        <v>3454</v>
      </c>
      <c r="L188" s="599">
        <v>-9.8172323759791125E-2</v>
      </c>
      <c r="M188" s="591"/>
      <c r="N188" s="603"/>
      <c r="O188" s="588">
        <v>419</v>
      </c>
      <c r="P188" s="599">
        <v>9.6858638743455572E-2</v>
      </c>
      <c r="Q188" s="588">
        <v>15</v>
      </c>
      <c r="R188" s="599">
        <v>7.1428571428571397E-2</v>
      </c>
    </row>
    <row r="189" spans="2:18" s="4" customFormat="1" hidden="1" outlineLevel="1" x14ac:dyDescent="0.25">
      <c r="B189" s="152" t="s">
        <v>79</v>
      </c>
      <c r="C189" s="588">
        <v>15114</v>
      </c>
      <c r="D189" s="599">
        <v>-0.38678135270012581</v>
      </c>
      <c r="E189" s="589">
        <v>11842</v>
      </c>
      <c r="F189" s="599">
        <v>-0.42589809473020801</v>
      </c>
      <c r="G189" s="590"/>
      <c r="H189" s="601"/>
      <c r="I189" s="591"/>
      <c r="J189" s="602"/>
      <c r="K189" s="589">
        <v>2961</v>
      </c>
      <c r="L189" s="599">
        <v>-0.21040000000000003</v>
      </c>
      <c r="M189" s="591"/>
      <c r="N189" s="603"/>
      <c r="O189" s="588">
        <v>296</v>
      </c>
      <c r="P189" s="599">
        <v>0.12547528517110274</v>
      </c>
      <c r="Q189" s="588">
        <v>15</v>
      </c>
      <c r="R189" s="599">
        <v>1.1428571428571428</v>
      </c>
    </row>
    <row r="190" spans="2:18" s="4" customFormat="1" hidden="1" outlineLevel="1" x14ac:dyDescent="0.25">
      <c r="B190" s="152" t="s">
        <v>80</v>
      </c>
      <c r="C190" s="588">
        <v>16531</v>
      </c>
      <c r="D190" s="599">
        <v>-0.38438908129445504</v>
      </c>
      <c r="E190" s="589">
        <v>12745</v>
      </c>
      <c r="F190" s="599">
        <v>-0.44005096436887658</v>
      </c>
      <c r="G190" s="590"/>
      <c r="H190" s="601"/>
      <c r="I190" s="591"/>
      <c r="J190" s="602"/>
      <c r="K190" s="589">
        <v>3530</v>
      </c>
      <c r="L190" s="599">
        <v>-7.7847439916405414E-2</v>
      </c>
      <c r="M190" s="591"/>
      <c r="N190" s="603"/>
      <c r="O190" s="588">
        <v>247</v>
      </c>
      <c r="P190" s="599">
        <v>0</v>
      </c>
      <c r="Q190" s="588">
        <v>9</v>
      </c>
      <c r="R190" s="599">
        <v>-0.47058823529411764</v>
      </c>
    </row>
    <row r="191" spans="2:18" s="4" customFormat="1" hidden="1" outlineLevel="1" x14ac:dyDescent="0.25">
      <c r="B191" s="152" t="s">
        <v>81</v>
      </c>
      <c r="C191" s="588">
        <v>8330</v>
      </c>
      <c r="D191" s="599">
        <v>-0.23282372444280719</v>
      </c>
      <c r="E191" s="589">
        <v>7024</v>
      </c>
      <c r="F191" s="599">
        <v>-0.27914614121510672</v>
      </c>
      <c r="G191" s="590"/>
      <c r="H191" s="601"/>
      <c r="I191" s="591"/>
      <c r="J191" s="602"/>
      <c r="K191" s="589">
        <v>1066</v>
      </c>
      <c r="L191" s="599">
        <v>0.20180383314543415</v>
      </c>
      <c r="M191" s="591"/>
      <c r="N191" s="603"/>
      <c r="O191" s="588">
        <v>233</v>
      </c>
      <c r="P191" s="599">
        <v>4.0178571428571397E-2</v>
      </c>
      <c r="Q191" s="588">
        <v>7</v>
      </c>
      <c r="R191" s="599">
        <v>1.3333333333333335</v>
      </c>
    </row>
    <row r="192" spans="2:18" s="4" customFormat="1" hidden="1" outlineLevel="1" x14ac:dyDescent="0.25">
      <c r="B192" s="152" t="s">
        <v>82</v>
      </c>
      <c r="C192" s="588">
        <v>1940</v>
      </c>
      <c r="D192" s="599">
        <v>2.9723991507430991E-2</v>
      </c>
      <c r="E192" s="589">
        <v>1876</v>
      </c>
      <c r="F192" s="599">
        <v>8.879860708067322E-2</v>
      </c>
      <c r="G192" s="590"/>
      <c r="H192" s="601"/>
      <c r="I192" s="591"/>
      <c r="J192" s="602"/>
      <c r="K192" s="589">
        <v>51</v>
      </c>
      <c r="L192" s="599">
        <v>-0.6015625</v>
      </c>
      <c r="M192" s="591"/>
      <c r="N192" s="603"/>
      <c r="O192" s="588">
        <v>10</v>
      </c>
      <c r="P192" s="599">
        <v>-0.44444444444444442</v>
      </c>
      <c r="Q192" s="588">
        <v>3</v>
      </c>
      <c r="R192" s="599">
        <v>-0.8</v>
      </c>
    </row>
    <row r="193" spans="2:18" s="4" customFormat="1" hidden="1" outlineLevel="1" x14ac:dyDescent="0.25">
      <c r="B193" s="152" t="s">
        <v>83</v>
      </c>
      <c r="C193" s="588">
        <v>2129</v>
      </c>
      <c r="D193" s="599">
        <v>0.1633879781420764</v>
      </c>
      <c r="E193" s="589">
        <v>2036</v>
      </c>
      <c r="F193" s="599">
        <v>0.20259893679858232</v>
      </c>
      <c r="G193" s="590"/>
      <c r="H193" s="601"/>
      <c r="I193" s="591"/>
      <c r="J193" s="602"/>
      <c r="K193" s="589">
        <v>61</v>
      </c>
      <c r="L193" s="599">
        <v>-0.40196078431372551</v>
      </c>
      <c r="M193" s="591"/>
      <c r="N193" s="603"/>
      <c r="O193" s="588">
        <v>32</v>
      </c>
      <c r="P193" s="599">
        <v>0.60000000000000009</v>
      </c>
      <c r="Q193" s="588">
        <v>0</v>
      </c>
      <c r="R193" s="599">
        <v>-1</v>
      </c>
    </row>
    <row r="194" spans="2:18" s="4" customFormat="1" hidden="1" outlineLevel="1" x14ac:dyDescent="0.25">
      <c r="B194" s="152" t="s">
        <v>84</v>
      </c>
      <c r="C194" s="588">
        <v>2148</v>
      </c>
      <c r="D194" s="599">
        <v>-8.6346235644406688E-2</v>
      </c>
      <c r="E194" s="589">
        <v>2044</v>
      </c>
      <c r="F194" s="599">
        <v>-7.8033378439332446E-2</v>
      </c>
      <c r="G194" s="590"/>
      <c r="H194" s="601"/>
      <c r="I194" s="591"/>
      <c r="J194" s="602"/>
      <c r="K194" s="589">
        <v>87</v>
      </c>
      <c r="L194" s="599">
        <v>-9.375E-2</v>
      </c>
      <c r="M194" s="591"/>
      <c r="N194" s="603"/>
      <c r="O194" s="588">
        <v>13</v>
      </c>
      <c r="P194" s="599">
        <v>-0.43478260869565222</v>
      </c>
      <c r="Q194" s="588">
        <v>4</v>
      </c>
      <c r="R194" s="599">
        <v>-0.73333333333333339</v>
      </c>
    </row>
    <row r="195" spans="2:18" s="4" customFormat="1" hidden="1" outlineLevel="1" x14ac:dyDescent="0.25">
      <c r="B195" s="152" t="s">
        <v>85</v>
      </c>
      <c r="C195" s="588">
        <v>647</v>
      </c>
      <c r="D195" s="599">
        <v>-0.67073791348600509</v>
      </c>
      <c r="E195" s="589">
        <v>628</v>
      </c>
      <c r="F195" s="599">
        <v>-0.66999474513925383</v>
      </c>
      <c r="G195" s="590"/>
      <c r="H195" s="601"/>
      <c r="I195" s="591"/>
      <c r="J195" s="602"/>
      <c r="K195" s="589">
        <v>14</v>
      </c>
      <c r="L195" s="599">
        <v>-0.68181818181818188</v>
      </c>
      <c r="M195" s="591"/>
      <c r="N195" s="603"/>
      <c r="O195" s="588">
        <v>5</v>
      </c>
      <c r="P195" s="599">
        <v>-0.6875</v>
      </c>
      <c r="Q195" s="588">
        <v>0</v>
      </c>
      <c r="R195" s="599">
        <v>-1</v>
      </c>
    </row>
    <row r="196" spans="2:18" s="4" customFormat="1" hidden="1" outlineLevel="1" x14ac:dyDescent="0.25">
      <c r="B196" s="152" t="s">
        <v>86</v>
      </c>
      <c r="C196" s="588">
        <v>929</v>
      </c>
      <c r="D196" s="599">
        <v>-0.60008609556607828</v>
      </c>
      <c r="E196" s="589">
        <v>868</v>
      </c>
      <c r="F196" s="599">
        <v>-0.61405068919519779</v>
      </c>
      <c r="G196" s="590"/>
      <c r="H196" s="601"/>
      <c r="I196" s="591"/>
      <c r="J196" s="602"/>
      <c r="K196" s="589">
        <v>50</v>
      </c>
      <c r="L196" s="599">
        <v>-7.407407407407407E-2</v>
      </c>
      <c r="M196" s="591"/>
      <c r="N196" s="603"/>
      <c r="O196" s="588">
        <v>7</v>
      </c>
      <c r="P196" s="599">
        <v>-0.36363636363636365</v>
      </c>
      <c r="Q196" s="588">
        <v>4</v>
      </c>
      <c r="R196" s="599">
        <v>-0.55555555555555558</v>
      </c>
    </row>
    <row r="197" spans="2:18" s="4" customFormat="1" hidden="1" outlineLevel="1" x14ac:dyDescent="0.25">
      <c r="B197" s="152" t="s">
        <v>87</v>
      </c>
      <c r="C197" s="588">
        <v>8591</v>
      </c>
      <c r="D197" s="599">
        <v>-0.16665049956348821</v>
      </c>
      <c r="E197" s="589">
        <v>6786</v>
      </c>
      <c r="F197" s="599">
        <v>-0.12257564003103183</v>
      </c>
      <c r="G197" s="590"/>
      <c r="H197" s="601"/>
      <c r="I197" s="591"/>
      <c r="J197" s="602"/>
      <c r="K197" s="589">
        <v>1275</v>
      </c>
      <c r="L197" s="599">
        <v>-0.47487644151565078</v>
      </c>
      <c r="M197" s="591"/>
      <c r="N197" s="603"/>
      <c r="O197" s="588">
        <v>514</v>
      </c>
      <c r="P197" s="599">
        <v>2.5694444444444446</v>
      </c>
      <c r="Q197" s="588">
        <v>16</v>
      </c>
      <c r="R197" s="599">
        <v>4.333333333333333</v>
      </c>
    </row>
    <row r="198" spans="2:18" s="4" customFormat="1" hidden="1" outlineLevel="1" x14ac:dyDescent="0.25">
      <c r="B198" s="152" t="s">
        <v>88</v>
      </c>
      <c r="C198" s="588">
        <v>17133</v>
      </c>
      <c r="D198" s="599">
        <v>-7.4592200496921279E-2</v>
      </c>
      <c r="E198" s="589">
        <v>13648</v>
      </c>
      <c r="F198" s="599">
        <v>-2.8888572648356314E-2</v>
      </c>
      <c r="G198" s="590"/>
      <c r="H198" s="601"/>
      <c r="I198" s="591"/>
      <c r="J198" s="602"/>
      <c r="K198" s="589">
        <v>2901</v>
      </c>
      <c r="L198" s="599">
        <v>-0.28193069306930696</v>
      </c>
      <c r="M198" s="591"/>
      <c r="N198" s="603"/>
      <c r="O198" s="588">
        <v>576</v>
      </c>
      <c r="P198" s="599">
        <v>0.37142857142857144</v>
      </c>
      <c r="Q198" s="588">
        <v>8</v>
      </c>
      <c r="R198" s="599" t="e">
        <v>#DIV/0!</v>
      </c>
    </row>
    <row r="199" spans="2:18" s="4" customFormat="1" hidden="1" outlineLevel="1" x14ac:dyDescent="0.25">
      <c r="B199" s="152" t="s">
        <v>89</v>
      </c>
      <c r="C199" s="588">
        <v>14725</v>
      </c>
      <c r="D199" s="599">
        <v>-0.37882303311537646</v>
      </c>
      <c r="E199" s="589">
        <v>11634</v>
      </c>
      <c r="F199" s="599">
        <v>-0.35584962072974924</v>
      </c>
      <c r="G199" s="590"/>
      <c r="H199" s="601"/>
      <c r="I199" s="591"/>
      <c r="J199" s="602"/>
      <c r="K199" s="589">
        <v>2577</v>
      </c>
      <c r="L199" s="599">
        <v>-0.50260567458019689</v>
      </c>
      <c r="M199" s="591"/>
      <c r="N199" s="603"/>
      <c r="O199" s="588">
        <v>507</v>
      </c>
      <c r="P199" s="599">
        <v>0.11184210526315796</v>
      </c>
      <c r="Q199" s="588">
        <v>7</v>
      </c>
      <c r="R199" s="599">
        <v>0</v>
      </c>
    </row>
    <row r="200" spans="2:18" s="4" customFormat="1" ht="15.75" collapsed="1" x14ac:dyDescent="0.25">
      <c r="B200" s="65">
        <v>2003</v>
      </c>
      <c r="C200" s="593">
        <v>105672</v>
      </c>
      <c r="D200" s="594">
        <v>-0.30834784202327503</v>
      </c>
      <c r="E200" s="595">
        <v>84698</v>
      </c>
      <c r="F200" s="594">
        <v>-0.32823616189335592</v>
      </c>
      <c r="G200" s="596"/>
      <c r="H200" s="604"/>
      <c r="I200" s="597"/>
      <c r="J200" s="605"/>
      <c r="K200" s="595">
        <v>18027</v>
      </c>
      <c r="L200" s="594">
        <v>-0.26021831910702564</v>
      </c>
      <c r="M200" s="597"/>
      <c r="N200" s="606"/>
      <c r="O200" s="593">
        <v>2859</v>
      </c>
      <c r="P200" s="594">
        <v>0.2855215827338129</v>
      </c>
      <c r="Q200" s="593">
        <v>88</v>
      </c>
      <c r="R200" s="594">
        <v>-0.17757009345794394</v>
      </c>
    </row>
    <row r="201" spans="2:18" s="4" customFormat="1" hidden="1" outlineLevel="1" x14ac:dyDescent="0.25">
      <c r="B201" s="152" t="s">
        <v>78</v>
      </c>
      <c r="C201" s="588">
        <v>27543</v>
      </c>
      <c r="D201" s="599">
        <v>-6.9178776613720849E-2</v>
      </c>
      <c r="E201" s="589">
        <v>23317</v>
      </c>
      <c r="F201" s="599">
        <v>-7.7137347332334461E-4</v>
      </c>
      <c r="G201" s="590"/>
      <c r="H201" s="601"/>
      <c r="I201" s="591"/>
      <c r="J201" s="602"/>
      <c r="K201" s="589">
        <v>3830</v>
      </c>
      <c r="L201" s="599">
        <v>-0.28876508820798519</v>
      </c>
      <c r="M201" s="591"/>
      <c r="N201" s="603"/>
      <c r="O201" s="588">
        <v>382</v>
      </c>
      <c r="P201" s="599">
        <v>-0.56091954022988499</v>
      </c>
      <c r="Q201" s="588">
        <v>14</v>
      </c>
      <c r="R201" s="599" t="e">
        <v>#DIV/0!</v>
      </c>
    </row>
    <row r="202" spans="2:18" s="4" customFormat="1" hidden="1" outlineLevel="1" x14ac:dyDescent="0.25">
      <c r="B202" s="152" t="s">
        <v>79</v>
      </c>
      <c r="C202" s="588">
        <v>24647</v>
      </c>
      <c r="D202" s="599">
        <v>-7.6856811116521206E-2</v>
      </c>
      <c r="E202" s="589">
        <v>20627</v>
      </c>
      <c r="F202" s="599">
        <v>-2.6385348815255338E-2</v>
      </c>
      <c r="G202" s="590"/>
      <c r="H202" s="601"/>
      <c r="I202" s="591"/>
      <c r="J202" s="602"/>
      <c r="K202" s="589">
        <v>3750</v>
      </c>
      <c r="L202" s="599">
        <v>-0.23795976427555376</v>
      </c>
      <c r="M202" s="591"/>
      <c r="N202" s="603"/>
      <c r="O202" s="588">
        <v>263</v>
      </c>
      <c r="P202" s="599">
        <v>-0.55499153976311333</v>
      </c>
      <c r="Q202" s="588">
        <v>7</v>
      </c>
      <c r="R202" s="599">
        <v>6</v>
      </c>
    </row>
    <row r="203" spans="2:18" s="4" customFormat="1" hidden="1" outlineLevel="1" x14ac:dyDescent="0.25">
      <c r="B203" s="152" t="s">
        <v>80</v>
      </c>
      <c r="C203" s="588">
        <v>26853</v>
      </c>
      <c r="D203" s="599">
        <v>-1.8279530581654657E-2</v>
      </c>
      <c r="E203" s="589">
        <v>22761</v>
      </c>
      <c r="F203" s="599">
        <v>2.9350578871201183E-2</v>
      </c>
      <c r="G203" s="590"/>
      <c r="H203" s="601"/>
      <c r="I203" s="591"/>
      <c r="J203" s="602"/>
      <c r="K203" s="589">
        <v>3828</v>
      </c>
      <c r="L203" s="599">
        <v>-0.17446624973042912</v>
      </c>
      <c r="M203" s="591"/>
      <c r="N203" s="603"/>
      <c r="O203" s="588">
        <v>247</v>
      </c>
      <c r="P203" s="599">
        <v>-0.58487394957983185</v>
      </c>
      <c r="Q203" s="588">
        <v>17</v>
      </c>
      <c r="R203" s="599">
        <v>0.88888888888888884</v>
      </c>
    </row>
    <row r="204" spans="2:18" s="4" customFormat="1" hidden="1" outlineLevel="1" x14ac:dyDescent="0.25">
      <c r="B204" s="152" t="s">
        <v>81</v>
      </c>
      <c r="C204" s="588">
        <v>10858</v>
      </c>
      <c r="D204" s="599">
        <v>-0.29848817676702422</v>
      </c>
      <c r="E204" s="589">
        <v>9744</v>
      </c>
      <c r="F204" s="599">
        <v>-0.28953700328107912</v>
      </c>
      <c r="G204" s="590"/>
      <c r="H204" s="601"/>
      <c r="I204" s="591"/>
      <c r="J204" s="602"/>
      <c r="K204" s="589">
        <v>887</v>
      </c>
      <c r="L204" s="599">
        <v>-0.49110728628800915</v>
      </c>
      <c r="M204" s="591"/>
      <c r="N204" s="603"/>
      <c r="O204" s="588">
        <v>224</v>
      </c>
      <c r="P204" s="599">
        <v>31</v>
      </c>
      <c r="Q204" s="588">
        <v>3</v>
      </c>
      <c r="R204" s="599">
        <v>-0.76923076923076916</v>
      </c>
    </row>
    <row r="205" spans="2:18" s="4" customFormat="1" hidden="1" outlineLevel="1" x14ac:dyDescent="0.25">
      <c r="B205" s="152" t="s">
        <v>82</v>
      </c>
      <c r="C205" s="588">
        <v>1884</v>
      </c>
      <c r="D205" s="599">
        <v>-0.29411764705882348</v>
      </c>
      <c r="E205" s="589">
        <v>1723</v>
      </c>
      <c r="F205" s="599">
        <v>-0.31654105513685049</v>
      </c>
      <c r="G205" s="590"/>
      <c r="H205" s="601"/>
      <c r="I205" s="591"/>
      <c r="J205" s="602"/>
      <c r="K205" s="589">
        <v>128</v>
      </c>
      <c r="L205" s="599">
        <v>6.6666666666666652E-2</v>
      </c>
      <c r="M205" s="591"/>
      <c r="N205" s="603"/>
      <c r="O205" s="588">
        <v>18</v>
      </c>
      <c r="P205" s="599">
        <v>-9.9999999999999978E-2</v>
      </c>
      <c r="Q205" s="588">
        <v>15</v>
      </c>
      <c r="R205" s="599">
        <v>0.875</v>
      </c>
    </row>
    <row r="206" spans="2:18" s="4" customFormat="1" hidden="1" outlineLevel="1" x14ac:dyDescent="0.25">
      <c r="B206" s="152" t="s">
        <v>83</v>
      </c>
      <c r="C206" s="588">
        <v>1830</v>
      </c>
      <c r="D206" s="599">
        <v>-0.13270142180094791</v>
      </c>
      <c r="E206" s="589">
        <v>1693</v>
      </c>
      <c r="F206" s="599">
        <v>-0.16887579774177708</v>
      </c>
      <c r="G206" s="590"/>
      <c r="H206" s="601"/>
      <c r="I206" s="591"/>
      <c r="J206" s="602"/>
      <c r="K206" s="589">
        <v>102</v>
      </c>
      <c r="L206" s="599">
        <v>0.75862068965517238</v>
      </c>
      <c r="M206" s="591"/>
      <c r="N206" s="603"/>
      <c r="O206" s="588">
        <v>20</v>
      </c>
      <c r="P206" s="599">
        <v>0.33333333333333326</v>
      </c>
      <c r="Q206" s="588">
        <v>15</v>
      </c>
      <c r="R206" s="599" t="e">
        <v>#DIV/0!</v>
      </c>
    </row>
    <row r="207" spans="2:18" s="4" customFormat="1" hidden="1" outlineLevel="1" x14ac:dyDescent="0.25">
      <c r="B207" s="152" t="s">
        <v>84</v>
      </c>
      <c r="C207" s="588">
        <v>2351</v>
      </c>
      <c r="D207" s="599">
        <v>-0.25365079365079368</v>
      </c>
      <c r="E207" s="589">
        <v>2217</v>
      </c>
      <c r="F207" s="599">
        <v>-0.28345184227537168</v>
      </c>
      <c r="G207" s="590"/>
      <c r="H207" s="601"/>
      <c r="I207" s="591"/>
      <c r="J207" s="602"/>
      <c r="K207" s="589">
        <v>96</v>
      </c>
      <c r="L207" s="599">
        <v>1.1818181818181817</v>
      </c>
      <c r="M207" s="591"/>
      <c r="N207" s="603"/>
      <c r="O207" s="588">
        <v>23</v>
      </c>
      <c r="P207" s="599">
        <v>2.2857142857142856</v>
      </c>
      <c r="Q207" s="588">
        <v>15</v>
      </c>
      <c r="R207" s="599">
        <v>2</v>
      </c>
    </row>
    <row r="208" spans="2:18" s="4" customFormat="1" hidden="1" outlineLevel="1" x14ac:dyDescent="0.25">
      <c r="B208" s="152" t="s">
        <v>85</v>
      </c>
      <c r="C208" s="588">
        <v>1965</v>
      </c>
      <c r="D208" s="599">
        <v>-0.1515544041450777</v>
      </c>
      <c r="E208" s="589">
        <v>1903</v>
      </c>
      <c r="F208" s="599">
        <v>-0.16754155730533682</v>
      </c>
      <c r="G208" s="590"/>
      <c r="H208" s="601"/>
      <c r="I208" s="591"/>
      <c r="J208" s="602"/>
      <c r="K208" s="589">
        <v>44</v>
      </c>
      <c r="L208" s="599">
        <v>1.0952380952380953</v>
      </c>
      <c r="M208" s="591"/>
      <c r="N208" s="603"/>
      <c r="O208" s="588">
        <v>16</v>
      </c>
      <c r="P208" s="599">
        <v>0.77777777777777768</v>
      </c>
      <c r="Q208" s="588">
        <v>2</v>
      </c>
      <c r="R208" s="599" t="e">
        <v>#DIV/0!</v>
      </c>
    </row>
    <row r="209" spans="2:18" s="4" customFormat="1" hidden="1" outlineLevel="1" x14ac:dyDescent="0.25">
      <c r="B209" s="152" t="s">
        <v>86</v>
      </c>
      <c r="C209" s="588">
        <v>2323</v>
      </c>
      <c r="D209" s="599">
        <v>1.4853647881170717E-2</v>
      </c>
      <c r="E209" s="589">
        <v>2249</v>
      </c>
      <c r="F209" s="599">
        <v>1.2151215121512182E-2</v>
      </c>
      <c r="G209" s="590"/>
      <c r="H209" s="601"/>
      <c r="I209" s="591"/>
      <c r="J209" s="602"/>
      <c r="K209" s="589">
        <v>54</v>
      </c>
      <c r="L209" s="599">
        <v>0.1020408163265305</v>
      </c>
      <c r="M209" s="591"/>
      <c r="N209" s="603"/>
      <c r="O209" s="588">
        <v>11</v>
      </c>
      <c r="P209" s="599">
        <v>-0.3125</v>
      </c>
      <c r="Q209" s="588">
        <v>9</v>
      </c>
      <c r="R209" s="599">
        <v>3.5</v>
      </c>
    </row>
    <row r="210" spans="2:18" s="4" customFormat="1" hidden="1" outlineLevel="1" x14ac:dyDescent="0.25">
      <c r="B210" s="152" t="s">
        <v>87</v>
      </c>
      <c r="C210" s="588">
        <v>10309</v>
      </c>
      <c r="D210" s="599">
        <v>-0.23158914728682167</v>
      </c>
      <c r="E210" s="589">
        <v>7734</v>
      </c>
      <c r="F210" s="599">
        <v>-0.26664138061824394</v>
      </c>
      <c r="G210" s="590"/>
      <c r="H210" s="601"/>
      <c r="I210" s="591"/>
      <c r="J210" s="602"/>
      <c r="K210" s="589">
        <v>2428</v>
      </c>
      <c r="L210" s="599">
        <v>-0.10273466371027351</v>
      </c>
      <c r="M210" s="591"/>
      <c r="N210" s="603"/>
      <c r="O210" s="588">
        <v>144</v>
      </c>
      <c r="P210" s="599">
        <v>-3.3557046979865723E-2</v>
      </c>
      <c r="Q210" s="588">
        <v>3</v>
      </c>
      <c r="R210" s="599">
        <v>-0.8</v>
      </c>
    </row>
    <row r="211" spans="2:18" s="4" customFormat="1" hidden="1" outlineLevel="1" x14ac:dyDescent="0.25">
      <c r="B211" s="152" t="s">
        <v>88</v>
      </c>
      <c r="C211" s="588">
        <v>18514</v>
      </c>
      <c r="D211" s="599">
        <v>-0.222688722814678</v>
      </c>
      <c r="E211" s="589">
        <v>14054</v>
      </c>
      <c r="F211" s="599">
        <v>-0.28020486555697821</v>
      </c>
      <c r="G211" s="590"/>
      <c r="H211" s="601"/>
      <c r="I211" s="591"/>
      <c r="J211" s="602"/>
      <c r="K211" s="589">
        <v>4040</v>
      </c>
      <c r="L211" s="599">
        <v>2.5901472828847139E-2</v>
      </c>
      <c r="M211" s="591"/>
      <c r="N211" s="603"/>
      <c r="O211" s="588">
        <v>420</v>
      </c>
      <c r="P211" s="599">
        <v>0.18309859154929575</v>
      </c>
      <c r="Q211" s="588">
        <v>0</v>
      </c>
      <c r="R211" s="599" t="e">
        <v>#DIV/0!</v>
      </c>
    </row>
    <row r="212" spans="2:18" s="4" customFormat="1" hidden="1" outlineLevel="1" x14ac:dyDescent="0.25">
      <c r="B212" s="152" t="s">
        <v>89</v>
      </c>
      <c r="C212" s="588">
        <v>23705</v>
      </c>
      <c r="D212" s="599">
        <v>-3.5087719298245612E-2</v>
      </c>
      <c r="E212" s="589">
        <v>18061</v>
      </c>
      <c r="F212" s="599">
        <v>-0.10814280776257967</v>
      </c>
      <c r="G212" s="590"/>
      <c r="H212" s="601"/>
      <c r="I212" s="591"/>
      <c r="J212" s="602"/>
      <c r="K212" s="589">
        <v>5181</v>
      </c>
      <c r="L212" s="599">
        <v>0.34992183428869206</v>
      </c>
      <c r="M212" s="591"/>
      <c r="N212" s="603"/>
      <c r="O212" s="588">
        <v>456</v>
      </c>
      <c r="P212" s="599">
        <v>-2.3554603854389677E-2</v>
      </c>
      <c r="Q212" s="588">
        <v>7</v>
      </c>
      <c r="R212" s="599">
        <v>-0.36363636363636365</v>
      </c>
    </row>
    <row r="213" spans="2:18" s="4" customFormat="1" ht="15.75" collapsed="1" x14ac:dyDescent="0.25">
      <c r="B213" s="65">
        <v>2002</v>
      </c>
      <c r="C213" s="593">
        <v>152782</v>
      </c>
      <c r="D213" s="594">
        <v>-0.11918364993802422</v>
      </c>
      <c r="E213" s="595">
        <v>126083</v>
      </c>
      <c r="F213" s="594">
        <v>-0.11725127774277111</v>
      </c>
      <c r="G213" s="596"/>
      <c r="H213" s="604"/>
      <c r="I213" s="597"/>
      <c r="J213" s="605"/>
      <c r="K213" s="595">
        <v>24368</v>
      </c>
      <c r="L213" s="594">
        <v>-0.11260014566642385</v>
      </c>
      <c r="M213" s="597"/>
      <c r="N213" s="606"/>
      <c r="O213" s="593">
        <v>2224</v>
      </c>
      <c r="P213" s="594">
        <v>-0.28281199613028052</v>
      </c>
      <c r="Q213" s="593">
        <v>107</v>
      </c>
      <c r="R213" s="594">
        <v>0.671875</v>
      </c>
    </row>
    <row r="214" spans="2:18" s="4" customFormat="1" hidden="1" outlineLevel="1" x14ac:dyDescent="0.25">
      <c r="B214" s="152" t="s">
        <v>78</v>
      </c>
      <c r="C214" s="588">
        <v>29590</v>
      </c>
      <c r="D214" s="599">
        <v>3.7481154237228642E-2</v>
      </c>
      <c r="E214" s="589">
        <v>23335</v>
      </c>
      <c r="F214" s="599">
        <v>2.6933063415922165E-2</v>
      </c>
      <c r="G214" s="590"/>
      <c r="H214" s="601"/>
      <c r="I214" s="591"/>
      <c r="J214" s="602"/>
      <c r="K214" s="589">
        <v>5385</v>
      </c>
      <c r="L214" s="599">
        <v>6.7605075337034082E-2</v>
      </c>
      <c r="M214" s="591"/>
      <c r="N214" s="603"/>
      <c r="O214" s="588">
        <v>870</v>
      </c>
      <c r="P214" s="599">
        <v>0.17726657645466837</v>
      </c>
      <c r="Q214" s="588">
        <v>0</v>
      </c>
      <c r="R214" s="599">
        <v>-1</v>
      </c>
    </row>
    <row r="215" spans="2:18" s="4" customFormat="1" hidden="1" outlineLevel="1" x14ac:dyDescent="0.25">
      <c r="B215" s="152" t="s">
        <v>79</v>
      </c>
      <c r="C215" s="588">
        <v>26699</v>
      </c>
      <c r="D215" s="599">
        <v>-3.390505138225508E-2</v>
      </c>
      <c r="E215" s="589">
        <v>21186</v>
      </c>
      <c r="F215" s="599">
        <v>-3.9183673469387781E-2</v>
      </c>
      <c r="G215" s="590"/>
      <c r="H215" s="601"/>
      <c r="I215" s="591"/>
      <c r="J215" s="602"/>
      <c r="K215" s="589">
        <v>4921</v>
      </c>
      <c r="L215" s="599">
        <v>-1.1251758087201136E-2</v>
      </c>
      <c r="M215" s="591"/>
      <c r="N215" s="603"/>
      <c r="O215" s="588">
        <v>591</v>
      </c>
      <c r="P215" s="599">
        <v>-1.5000000000000013E-2</v>
      </c>
      <c r="Q215" s="588">
        <v>1</v>
      </c>
      <c r="R215" s="599">
        <v>-0.88888888888888884</v>
      </c>
    </row>
    <row r="216" spans="2:18" s="4" customFormat="1" hidden="1" outlineLevel="1" x14ac:dyDescent="0.25">
      <c r="B216" s="152" t="s">
        <v>80</v>
      </c>
      <c r="C216" s="588">
        <v>27353</v>
      </c>
      <c r="D216" s="599">
        <v>0.13833284780889765</v>
      </c>
      <c r="E216" s="589">
        <v>22112</v>
      </c>
      <c r="F216" s="599">
        <v>0.19724944501597275</v>
      </c>
      <c r="G216" s="590"/>
      <c r="H216" s="601"/>
      <c r="I216" s="591"/>
      <c r="J216" s="602"/>
      <c r="K216" s="589">
        <v>4637</v>
      </c>
      <c r="L216" s="599">
        <v>-6.4366424535916011E-2</v>
      </c>
      <c r="M216" s="591"/>
      <c r="N216" s="603"/>
      <c r="O216" s="588">
        <v>595</v>
      </c>
      <c r="P216" s="599">
        <v>3.3726812816188279E-3</v>
      </c>
      <c r="Q216" s="588">
        <v>9</v>
      </c>
      <c r="R216" s="599">
        <v>-0.18181818181818177</v>
      </c>
    </row>
    <row r="217" spans="2:18" s="4" customFormat="1" hidden="1" outlineLevel="1" x14ac:dyDescent="0.25">
      <c r="B217" s="152" t="s">
        <v>81</v>
      </c>
      <c r="C217" s="588">
        <v>15478</v>
      </c>
      <c r="D217" s="599">
        <v>-0.12026827327498013</v>
      </c>
      <c r="E217" s="589">
        <v>13715</v>
      </c>
      <c r="F217" s="599">
        <v>-6.9980334983386405E-2</v>
      </c>
      <c r="G217" s="590"/>
      <c r="H217" s="601"/>
      <c r="I217" s="591"/>
      <c r="J217" s="602"/>
      <c r="K217" s="589">
        <v>1743</v>
      </c>
      <c r="L217" s="599">
        <v>-0.19043195541105429</v>
      </c>
      <c r="M217" s="591"/>
      <c r="N217" s="603"/>
      <c r="O217" s="588">
        <v>7</v>
      </c>
      <c r="P217" s="599">
        <v>-0.98986975397973953</v>
      </c>
      <c r="Q217" s="588">
        <v>13</v>
      </c>
      <c r="R217" s="599">
        <v>3.333333333333333</v>
      </c>
    </row>
    <row r="218" spans="2:18" s="4" customFormat="1" hidden="1" outlineLevel="1" x14ac:dyDescent="0.25">
      <c r="B218" s="152" t="s">
        <v>82</v>
      </c>
      <c r="C218" s="588">
        <v>2669</v>
      </c>
      <c r="D218" s="599">
        <v>-0.4403438876074649</v>
      </c>
      <c r="E218" s="589">
        <v>2521</v>
      </c>
      <c r="F218" s="599">
        <v>-0.44860017497812776</v>
      </c>
      <c r="G218" s="590"/>
      <c r="H218" s="601"/>
      <c r="I218" s="591"/>
      <c r="J218" s="602"/>
      <c r="K218" s="589">
        <v>120</v>
      </c>
      <c r="L218" s="599">
        <v>-0.10447761194029848</v>
      </c>
      <c r="M218" s="591"/>
      <c r="N218" s="603"/>
      <c r="O218" s="588">
        <v>20</v>
      </c>
      <c r="P218" s="599">
        <v>-0.67741935483870974</v>
      </c>
      <c r="Q218" s="588">
        <v>8</v>
      </c>
      <c r="R218" s="599">
        <v>7</v>
      </c>
    </row>
    <row r="219" spans="2:18" s="4" customFormat="1" hidden="1" outlineLevel="1" x14ac:dyDescent="0.25">
      <c r="B219" s="152" t="s">
        <v>83</v>
      </c>
      <c r="C219" s="588">
        <v>2110</v>
      </c>
      <c r="D219" s="599">
        <v>-0.45209036613866527</v>
      </c>
      <c r="E219" s="589">
        <v>2037</v>
      </c>
      <c r="F219" s="599">
        <v>-0.46408839779005528</v>
      </c>
      <c r="G219" s="590"/>
      <c r="H219" s="601"/>
      <c r="I219" s="591"/>
      <c r="J219" s="602"/>
      <c r="K219" s="589">
        <v>58</v>
      </c>
      <c r="L219" s="599">
        <v>1.0714285714285716</v>
      </c>
      <c r="M219" s="591"/>
      <c r="N219" s="603"/>
      <c r="O219" s="588">
        <v>15</v>
      </c>
      <c r="P219" s="599">
        <v>-6.25E-2</v>
      </c>
      <c r="Q219" s="588">
        <v>0</v>
      </c>
      <c r="R219" s="599">
        <v>-1</v>
      </c>
    </row>
    <row r="220" spans="2:18" s="4" customFormat="1" hidden="1" outlineLevel="1" x14ac:dyDescent="0.25">
      <c r="B220" s="152" t="s">
        <v>84</v>
      </c>
      <c r="C220" s="588">
        <v>3150</v>
      </c>
      <c r="D220" s="599">
        <v>5.3511705685618693E-2</v>
      </c>
      <c r="E220" s="589">
        <v>3094</v>
      </c>
      <c r="F220" s="599">
        <v>4.6330740615488697E-2</v>
      </c>
      <c r="G220" s="590"/>
      <c r="H220" s="601"/>
      <c r="I220" s="591"/>
      <c r="J220" s="602"/>
      <c r="K220" s="589">
        <v>44</v>
      </c>
      <c r="L220" s="599">
        <v>1.3157894736842106</v>
      </c>
      <c r="M220" s="591"/>
      <c r="N220" s="603"/>
      <c r="O220" s="588">
        <v>7</v>
      </c>
      <c r="P220" s="599">
        <v>-0.36363636363636365</v>
      </c>
      <c r="Q220" s="588">
        <v>5</v>
      </c>
      <c r="R220" s="599">
        <v>0.66666666666666674</v>
      </c>
    </row>
    <row r="221" spans="2:18" s="4" customFormat="1" hidden="1" outlineLevel="1" x14ac:dyDescent="0.25">
      <c r="B221" s="152" t="s">
        <v>85</v>
      </c>
      <c r="C221" s="588">
        <v>2316</v>
      </c>
      <c r="D221" s="599">
        <v>-0.41381928625664388</v>
      </c>
      <c r="E221" s="589">
        <v>2286</v>
      </c>
      <c r="F221" s="599">
        <v>-0.41309370988446725</v>
      </c>
      <c r="G221" s="590"/>
      <c r="H221" s="601"/>
      <c r="I221" s="591"/>
      <c r="J221" s="602"/>
      <c r="K221" s="589">
        <v>21</v>
      </c>
      <c r="L221" s="599">
        <v>-0.51162790697674421</v>
      </c>
      <c r="M221" s="591"/>
      <c r="N221" s="603"/>
      <c r="O221" s="588">
        <v>9</v>
      </c>
      <c r="P221" s="599">
        <v>-0.18181818181818177</v>
      </c>
      <c r="Q221" s="588">
        <v>0</v>
      </c>
      <c r="R221" s="599">
        <v>-1</v>
      </c>
    </row>
    <row r="222" spans="2:18" s="4" customFormat="1" hidden="1" outlineLevel="1" x14ac:dyDescent="0.25">
      <c r="B222" s="152" t="s">
        <v>86</v>
      </c>
      <c r="C222" s="588">
        <v>2289</v>
      </c>
      <c r="D222" s="599">
        <v>-0.33939393939393936</v>
      </c>
      <c r="E222" s="589">
        <v>2222</v>
      </c>
      <c r="F222" s="599">
        <v>-0.3377049180327869</v>
      </c>
      <c r="G222" s="590"/>
      <c r="H222" s="601"/>
      <c r="I222" s="591"/>
      <c r="J222" s="602"/>
      <c r="K222" s="589">
        <v>49</v>
      </c>
      <c r="L222" s="599">
        <v>-0.4731182795698925</v>
      </c>
      <c r="M222" s="591"/>
      <c r="N222" s="603"/>
      <c r="O222" s="588">
        <v>16</v>
      </c>
      <c r="P222" s="599">
        <v>-5.8823529411764719E-2</v>
      </c>
      <c r="Q222" s="588">
        <v>2</v>
      </c>
      <c r="R222" s="599" t="e">
        <v>#DIV/0!</v>
      </c>
    </row>
    <row r="223" spans="2:18" s="4" customFormat="1" hidden="1" outlineLevel="1" x14ac:dyDescent="0.25">
      <c r="B223" s="152" t="s">
        <v>87</v>
      </c>
      <c r="C223" s="588">
        <v>13416</v>
      </c>
      <c r="D223" s="599">
        <v>-4.6685141760818616E-2</v>
      </c>
      <c r="E223" s="589">
        <v>10546</v>
      </c>
      <c r="F223" s="599">
        <v>2.9481692819781635E-3</v>
      </c>
      <c r="G223" s="590"/>
      <c r="H223" s="601"/>
      <c r="I223" s="591"/>
      <c r="J223" s="602"/>
      <c r="K223" s="589">
        <v>2706</v>
      </c>
      <c r="L223" s="599">
        <v>2.9680365296803624E-2</v>
      </c>
      <c r="M223" s="591"/>
      <c r="N223" s="603"/>
      <c r="O223" s="588">
        <v>149</v>
      </c>
      <c r="P223" s="599">
        <v>-0.8373362445414847</v>
      </c>
      <c r="Q223" s="588">
        <v>15</v>
      </c>
      <c r="R223" s="599">
        <v>7.1428571428571397E-2</v>
      </c>
    </row>
    <row r="224" spans="2:18" s="4" customFormat="1" hidden="1" outlineLevel="1" x14ac:dyDescent="0.25">
      <c r="B224" s="152" t="s">
        <v>88</v>
      </c>
      <c r="C224" s="588">
        <v>23818</v>
      </c>
      <c r="D224" s="599">
        <v>-0.15571940023395126</v>
      </c>
      <c r="E224" s="589">
        <v>19525</v>
      </c>
      <c r="F224" s="599">
        <v>-0.13310837810238418</v>
      </c>
      <c r="G224" s="590"/>
      <c r="H224" s="601"/>
      <c r="I224" s="591"/>
      <c r="J224" s="602"/>
      <c r="K224" s="589">
        <v>3938</v>
      </c>
      <c r="L224" s="599">
        <v>-0.18417236378703128</v>
      </c>
      <c r="M224" s="591"/>
      <c r="N224" s="603"/>
      <c r="O224" s="588">
        <v>355</v>
      </c>
      <c r="P224" s="599">
        <v>-0.55176767676767668</v>
      </c>
      <c r="Q224" s="588">
        <v>0</v>
      </c>
      <c r="R224" s="599">
        <v>-1</v>
      </c>
    </row>
    <row r="225" spans="2:18" s="4" customFormat="1" hidden="1" outlineLevel="1" x14ac:dyDescent="0.25">
      <c r="B225" s="152" t="s">
        <v>89</v>
      </c>
      <c r="C225" s="588">
        <v>24567</v>
      </c>
      <c r="D225" s="599">
        <v>-0.13123276044981969</v>
      </c>
      <c r="E225" s="589">
        <v>20251</v>
      </c>
      <c r="F225" s="599">
        <v>-7.9709157009770548E-2</v>
      </c>
      <c r="G225" s="590"/>
      <c r="H225" s="601"/>
      <c r="I225" s="591"/>
      <c r="J225" s="602"/>
      <c r="K225" s="589">
        <v>3838</v>
      </c>
      <c r="L225" s="599">
        <v>-0.28355422811274966</v>
      </c>
      <c r="M225" s="591"/>
      <c r="N225" s="603"/>
      <c r="O225" s="588">
        <v>467</v>
      </c>
      <c r="P225" s="599">
        <v>-0.48111111111111116</v>
      </c>
      <c r="Q225" s="588">
        <v>11</v>
      </c>
      <c r="R225" s="599">
        <v>-0.3125</v>
      </c>
    </row>
    <row r="226" spans="2:18" s="4" customFormat="1" ht="15.75" collapsed="1" x14ac:dyDescent="0.25">
      <c r="B226" s="65">
        <v>2001</v>
      </c>
      <c r="C226" s="593">
        <v>173455</v>
      </c>
      <c r="D226" s="594">
        <v>-7.4254942145937419E-2</v>
      </c>
      <c r="E226" s="595">
        <v>142830</v>
      </c>
      <c r="F226" s="594">
        <v>-5.7924174867424738E-2</v>
      </c>
      <c r="G226" s="596"/>
      <c r="H226" s="604"/>
      <c r="I226" s="597"/>
      <c r="J226" s="605"/>
      <c r="K226" s="595">
        <v>27460</v>
      </c>
      <c r="L226" s="594">
        <v>-9.2501404540797805E-2</v>
      </c>
      <c r="M226" s="597"/>
      <c r="N226" s="606"/>
      <c r="O226" s="593">
        <v>3101</v>
      </c>
      <c r="P226" s="594">
        <v>-0.42015706806282727</v>
      </c>
      <c r="Q226" s="593">
        <v>64</v>
      </c>
      <c r="R226" s="594">
        <v>-0.57046979865771807</v>
      </c>
    </row>
    <row r="227" spans="2:18" s="4" customFormat="1" hidden="1" outlineLevel="1" x14ac:dyDescent="0.25">
      <c r="B227" s="152" t="s">
        <v>78</v>
      </c>
      <c r="C227" s="588">
        <v>28521</v>
      </c>
      <c r="D227" s="599">
        <v>-0.1453357705792454</v>
      </c>
      <c r="E227" s="589">
        <v>22723</v>
      </c>
      <c r="F227" s="599">
        <v>-0.17720968968389039</v>
      </c>
      <c r="G227" s="590"/>
      <c r="H227" s="601"/>
      <c r="I227" s="591"/>
      <c r="J227" s="602"/>
      <c r="K227" s="589">
        <v>5044</v>
      </c>
      <c r="L227" s="599">
        <v>-3.5564053537284868E-2</v>
      </c>
      <c r="M227" s="591"/>
      <c r="N227" s="603"/>
      <c r="O227" s="588">
        <v>739</v>
      </c>
      <c r="P227" s="599">
        <v>0.46918489065606361</v>
      </c>
      <c r="Q227" s="588">
        <v>15</v>
      </c>
      <c r="R227" s="599">
        <v>-0.2857142857142857</v>
      </c>
    </row>
    <row r="228" spans="2:18" s="4" customFormat="1" hidden="1" outlineLevel="1" x14ac:dyDescent="0.25">
      <c r="B228" s="152" t="s">
        <v>79</v>
      </c>
      <c r="C228" s="588">
        <v>27636</v>
      </c>
      <c r="D228" s="599">
        <v>6.8264398917665225E-2</v>
      </c>
      <c r="E228" s="589">
        <v>22050</v>
      </c>
      <c r="F228" s="599">
        <v>7.7976044976778347E-2</v>
      </c>
      <c r="G228" s="590"/>
      <c r="H228" s="601"/>
      <c r="I228" s="591"/>
      <c r="J228" s="602"/>
      <c r="K228" s="589">
        <v>4977</v>
      </c>
      <c r="L228" s="599">
        <v>1.4472075010191654E-2</v>
      </c>
      <c r="M228" s="591"/>
      <c r="N228" s="603"/>
      <c r="O228" s="588">
        <v>600</v>
      </c>
      <c r="P228" s="599">
        <v>0.33333333333333326</v>
      </c>
      <c r="Q228" s="588">
        <v>9</v>
      </c>
      <c r="R228" s="599">
        <v>-0.84745762711864403</v>
      </c>
    </row>
    <row r="229" spans="2:18" s="4" customFormat="1" hidden="1" outlineLevel="1" x14ac:dyDescent="0.25">
      <c r="B229" s="152" t="s">
        <v>80</v>
      </c>
      <c r="C229" s="588">
        <v>24029</v>
      </c>
      <c r="D229" s="599">
        <v>-0.17610149151380083</v>
      </c>
      <c r="E229" s="589">
        <v>18469</v>
      </c>
      <c r="F229" s="599">
        <v>-0.24179974547395211</v>
      </c>
      <c r="G229" s="590"/>
      <c r="H229" s="601"/>
      <c r="I229" s="591"/>
      <c r="J229" s="602"/>
      <c r="K229" s="589">
        <v>4956</v>
      </c>
      <c r="L229" s="599">
        <v>3.6169767928078578E-2</v>
      </c>
      <c r="M229" s="591"/>
      <c r="N229" s="603"/>
      <c r="O229" s="588">
        <v>593</v>
      </c>
      <c r="P229" s="599">
        <v>48.416666666666664</v>
      </c>
      <c r="Q229" s="588">
        <v>11</v>
      </c>
      <c r="R229" s="599">
        <v>0</v>
      </c>
    </row>
    <row r="230" spans="2:18" s="4" customFormat="1" hidden="1" outlineLevel="1" x14ac:dyDescent="0.25">
      <c r="B230" s="152" t="s">
        <v>81</v>
      </c>
      <c r="C230" s="588">
        <v>17594</v>
      </c>
      <c r="D230" s="599">
        <v>0.26995813483470488</v>
      </c>
      <c r="E230" s="589">
        <v>14747</v>
      </c>
      <c r="F230" s="599">
        <v>0.1563553673645417</v>
      </c>
      <c r="G230" s="590"/>
      <c r="H230" s="601"/>
      <c r="I230" s="591"/>
      <c r="J230" s="602"/>
      <c r="K230" s="589">
        <v>2153</v>
      </c>
      <c r="L230" s="599">
        <v>0.98068077276908916</v>
      </c>
      <c r="M230" s="591"/>
      <c r="N230" s="603"/>
      <c r="O230" s="588">
        <v>691</v>
      </c>
      <c r="P230" s="599">
        <v>75.777777777777771</v>
      </c>
      <c r="Q230" s="588">
        <v>3</v>
      </c>
      <c r="R230" s="599">
        <v>-0.4</v>
      </c>
    </row>
    <row r="231" spans="2:18" s="4" customFormat="1" hidden="1" outlineLevel="1" x14ac:dyDescent="0.25">
      <c r="B231" s="152" t="s">
        <v>82</v>
      </c>
      <c r="C231" s="588">
        <v>4769</v>
      </c>
      <c r="D231" s="599">
        <v>1.9186046511627906</v>
      </c>
      <c r="E231" s="589">
        <v>4572</v>
      </c>
      <c r="F231" s="599">
        <v>1.8646616541353382</v>
      </c>
      <c r="G231" s="590"/>
      <c r="H231" s="601"/>
      <c r="I231" s="591"/>
      <c r="J231" s="602"/>
      <c r="K231" s="589">
        <v>134</v>
      </c>
      <c r="L231" s="599">
        <v>3.9629629629629628</v>
      </c>
      <c r="M231" s="591"/>
      <c r="N231" s="603"/>
      <c r="O231" s="588">
        <v>62</v>
      </c>
      <c r="P231" s="599">
        <v>5.2</v>
      </c>
      <c r="Q231" s="588">
        <v>1</v>
      </c>
      <c r="R231" s="599">
        <v>0</v>
      </c>
    </row>
    <row r="232" spans="2:18" s="4" customFormat="1" hidden="1" outlineLevel="1" x14ac:dyDescent="0.25">
      <c r="B232" s="152" t="s">
        <v>83</v>
      </c>
      <c r="C232" s="588">
        <v>3851</v>
      </c>
      <c r="D232" s="599">
        <v>0.62420919443272882</v>
      </c>
      <c r="E232" s="589">
        <v>3801</v>
      </c>
      <c r="F232" s="599">
        <v>0.63977566867989655</v>
      </c>
      <c r="G232" s="590"/>
      <c r="H232" s="601"/>
      <c r="I232" s="591"/>
      <c r="J232" s="602"/>
      <c r="K232" s="589">
        <v>28</v>
      </c>
      <c r="L232" s="599">
        <v>3.7037037037036979E-2</v>
      </c>
      <c r="M232" s="591"/>
      <c r="N232" s="603"/>
      <c r="O232" s="588">
        <v>16</v>
      </c>
      <c r="P232" s="599">
        <v>0.14285714285714279</v>
      </c>
      <c r="Q232" s="588">
        <v>6</v>
      </c>
      <c r="R232" s="599">
        <v>-0.5</v>
      </c>
    </row>
    <row r="233" spans="2:18" s="4" customFormat="1" hidden="1" outlineLevel="1" x14ac:dyDescent="0.25">
      <c r="B233" s="152" t="s">
        <v>84</v>
      </c>
      <c r="C233" s="588">
        <v>2990</v>
      </c>
      <c r="D233" s="599">
        <v>0.44444444444444442</v>
      </c>
      <c r="E233" s="589">
        <v>2957</v>
      </c>
      <c r="F233" s="599">
        <v>0.4919273461150353</v>
      </c>
      <c r="G233" s="590"/>
      <c r="H233" s="601"/>
      <c r="I233" s="591"/>
      <c r="J233" s="602"/>
      <c r="K233" s="589">
        <v>19</v>
      </c>
      <c r="L233" s="599">
        <v>-0.77647058823529413</v>
      </c>
      <c r="M233" s="591"/>
      <c r="N233" s="603"/>
      <c r="O233" s="588">
        <v>11</v>
      </c>
      <c r="P233" s="599">
        <v>2.6666666666666665</v>
      </c>
      <c r="Q233" s="588">
        <v>3</v>
      </c>
      <c r="R233" s="599" t="e">
        <v>#DIV/0!</v>
      </c>
    </row>
    <row r="234" spans="2:18" s="4" customFormat="1" hidden="1" outlineLevel="1" x14ac:dyDescent="0.25">
      <c r="B234" s="152" t="s">
        <v>85</v>
      </c>
      <c r="C234" s="588">
        <v>3951</v>
      </c>
      <c r="D234" s="599">
        <v>0.64419475655430714</v>
      </c>
      <c r="E234" s="589">
        <v>3895</v>
      </c>
      <c r="F234" s="599">
        <v>0.65042372881355925</v>
      </c>
      <c r="G234" s="590"/>
      <c r="H234" s="601"/>
      <c r="I234" s="591"/>
      <c r="J234" s="602"/>
      <c r="K234" s="589">
        <v>43</v>
      </c>
      <c r="L234" s="599">
        <v>0.16216216216216206</v>
      </c>
      <c r="M234" s="591"/>
      <c r="N234" s="603"/>
      <c r="O234" s="588">
        <v>11</v>
      </c>
      <c r="P234" s="599">
        <v>0.83333333333333326</v>
      </c>
      <c r="Q234" s="588">
        <v>2</v>
      </c>
      <c r="R234" s="599" t="e">
        <v>#DIV/0!</v>
      </c>
    </row>
    <row r="235" spans="2:18" s="4" customFormat="1" hidden="1" outlineLevel="1" x14ac:dyDescent="0.25">
      <c r="B235" s="152" t="s">
        <v>86</v>
      </c>
      <c r="C235" s="588">
        <v>3465</v>
      </c>
      <c r="D235" s="599">
        <v>0.88931297709923673</v>
      </c>
      <c r="E235" s="589">
        <v>3355</v>
      </c>
      <c r="F235" s="599">
        <v>0.93930635838150289</v>
      </c>
      <c r="G235" s="590"/>
      <c r="H235" s="601"/>
      <c r="I235" s="591"/>
      <c r="J235" s="602"/>
      <c r="K235" s="589">
        <v>93</v>
      </c>
      <c r="L235" s="599">
        <v>0.13414634146341453</v>
      </c>
      <c r="M235" s="591"/>
      <c r="N235" s="603"/>
      <c r="O235" s="588">
        <v>17</v>
      </c>
      <c r="P235" s="599">
        <v>-0.10526315789473684</v>
      </c>
      <c r="Q235" s="588">
        <v>0</v>
      </c>
      <c r="R235" s="599">
        <v>-1</v>
      </c>
    </row>
    <row r="236" spans="2:18" s="4" customFormat="1" hidden="1" outlineLevel="1" x14ac:dyDescent="0.25">
      <c r="B236" s="152" t="s">
        <v>87</v>
      </c>
      <c r="C236" s="588">
        <v>14073</v>
      </c>
      <c r="D236" s="599">
        <v>2.8953717920596533E-2</v>
      </c>
      <c r="E236" s="589">
        <v>10515</v>
      </c>
      <c r="F236" s="599">
        <v>-6.3335114911811874E-2</v>
      </c>
      <c r="G236" s="590"/>
      <c r="H236" s="601"/>
      <c r="I236" s="591"/>
      <c r="J236" s="602"/>
      <c r="K236" s="589">
        <v>2628</v>
      </c>
      <c r="L236" s="599">
        <v>0.22062238736646544</v>
      </c>
      <c r="M236" s="591"/>
      <c r="N236" s="603"/>
      <c r="O236" s="588">
        <v>916</v>
      </c>
      <c r="P236" s="599">
        <v>2.2253521126760565</v>
      </c>
      <c r="Q236" s="588">
        <v>14</v>
      </c>
      <c r="R236" s="599">
        <v>0</v>
      </c>
    </row>
    <row r="237" spans="2:18" s="4" customFormat="1" hidden="1" outlineLevel="1" x14ac:dyDescent="0.25">
      <c r="B237" s="152" t="s">
        <v>88</v>
      </c>
      <c r="C237" s="588">
        <v>28211</v>
      </c>
      <c r="D237" s="599">
        <v>-1.5803795701925805E-2</v>
      </c>
      <c r="E237" s="589">
        <v>22523</v>
      </c>
      <c r="F237" s="599">
        <v>-6.7061552481153197E-2</v>
      </c>
      <c r="G237" s="590"/>
      <c r="H237" s="601"/>
      <c r="I237" s="591"/>
      <c r="J237" s="602"/>
      <c r="K237" s="589">
        <v>4827</v>
      </c>
      <c r="L237" s="599">
        <v>7.7455357142857117E-2</v>
      </c>
      <c r="M237" s="591"/>
      <c r="N237" s="603"/>
      <c r="O237" s="588">
        <v>792</v>
      </c>
      <c r="P237" s="599">
        <v>21.62857142857143</v>
      </c>
      <c r="Q237" s="588">
        <v>69</v>
      </c>
      <c r="R237" s="599">
        <v>8.8571428571428577</v>
      </c>
    </row>
    <row r="238" spans="2:18" s="4" customFormat="1" hidden="1" outlineLevel="1" x14ac:dyDescent="0.25">
      <c r="B238" s="152" t="s">
        <v>89</v>
      </c>
      <c r="C238" s="588">
        <v>28278</v>
      </c>
      <c r="D238" s="599">
        <v>0.1655743786323729</v>
      </c>
      <c r="E238" s="589">
        <v>22005</v>
      </c>
      <c r="F238" s="599">
        <v>0.12880886426592797</v>
      </c>
      <c r="G238" s="590"/>
      <c r="H238" s="601"/>
      <c r="I238" s="591"/>
      <c r="J238" s="602"/>
      <c r="K238" s="589">
        <v>5357</v>
      </c>
      <c r="L238" s="599">
        <v>0.30722303562713527</v>
      </c>
      <c r="M238" s="591"/>
      <c r="N238" s="603"/>
      <c r="O238" s="588">
        <v>900</v>
      </c>
      <c r="P238" s="599">
        <v>0.38461538461538458</v>
      </c>
      <c r="Q238" s="588">
        <v>16</v>
      </c>
      <c r="R238" s="599">
        <v>-0.15789473684210531</v>
      </c>
    </row>
    <row r="239" spans="2:18" s="4" customFormat="1" ht="15.75" collapsed="1" x14ac:dyDescent="0.25">
      <c r="B239" s="65">
        <v>2000</v>
      </c>
      <c r="C239" s="593">
        <v>187368</v>
      </c>
      <c r="D239" s="594">
        <v>4.5732081663634183E-2</v>
      </c>
      <c r="E239" s="595">
        <v>151612</v>
      </c>
      <c r="F239" s="594">
        <v>1.05310867015036E-2</v>
      </c>
      <c r="G239" s="596"/>
      <c r="H239" s="604"/>
      <c r="I239" s="597"/>
      <c r="J239" s="605"/>
      <c r="K239" s="595">
        <v>30259</v>
      </c>
      <c r="L239" s="594">
        <v>0.12091127986664207</v>
      </c>
      <c r="M239" s="597"/>
      <c r="N239" s="606"/>
      <c r="O239" s="593">
        <v>5348</v>
      </c>
      <c r="P239" s="594">
        <v>1.6807017543859648</v>
      </c>
      <c r="Q239" s="593">
        <v>149</v>
      </c>
      <c r="R239" s="594">
        <v>-1.9736842105263164E-2</v>
      </c>
    </row>
    <row r="240" spans="2:18" s="4" customFormat="1" hidden="1" outlineLevel="1" x14ac:dyDescent="0.25">
      <c r="B240" s="152" t="s">
        <v>78</v>
      </c>
      <c r="C240" s="588">
        <v>33371</v>
      </c>
      <c r="D240" s="599">
        <v>0.41020114942528729</v>
      </c>
      <c r="E240" s="589">
        <v>27617</v>
      </c>
      <c r="F240" s="599">
        <v>0.45882415086366279</v>
      </c>
      <c r="G240" s="590"/>
      <c r="H240" s="601"/>
      <c r="I240" s="591"/>
      <c r="J240" s="602"/>
      <c r="K240" s="589">
        <v>5230</v>
      </c>
      <c r="L240" s="599">
        <v>0.19406392694063923</v>
      </c>
      <c r="M240" s="591"/>
      <c r="N240" s="603"/>
      <c r="O240" s="588">
        <v>503</v>
      </c>
      <c r="P240" s="599">
        <v>0.42492917847025491</v>
      </c>
      <c r="Q240" s="588">
        <v>21</v>
      </c>
      <c r="R240" s="599" t="e">
        <v>#DIV/0!</v>
      </c>
    </row>
    <row r="241" spans="2:18" s="4" customFormat="1" hidden="1" outlineLevel="1" x14ac:dyDescent="0.25">
      <c r="B241" s="152" t="s">
        <v>79</v>
      </c>
      <c r="C241" s="588">
        <v>25870</v>
      </c>
      <c r="D241" s="599">
        <v>0.1533146092461326</v>
      </c>
      <c r="E241" s="589">
        <v>20455</v>
      </c>
      <c r="F241" s="599">
        <v>0.18086826001616441</v>
      </c>
      <c r="G241" s="590"/>
      <c r="H241" s="601"/>
      <c r="I241" s="591"/>
      <c r="J241" s="602"/>
      <c r="K241" s="589">
        <v>4906</v>
      </c>
      <c r="L241" s="599">
        <v>3.9406779661016911E-2</v>
      </c>
      <c r="M241" s="591"/>
      <c r="N241" s="603"/>
      <c r="O241" s="588">
        <v>450</v>
      </c>
      <c r="P241" s="599">
        <v>0.26404494382022481</v>
      </c>
      <c r="Q241" s="588">
        <v>59</v>
      </c>
      <c r="R241" s="599">
        <v>0.78787878787878785</v>
      </c>
    </row>
    <row r="242" spans="2:18" s="4" customFormat="1" hidden="1" outlineLevel="1" x14ac:dyDescent="0.25">
      <c r="B242" s="152" t="s">
        <v>80</v>
      </c>
      <c r="C242" s="588">
        <v>29165</v>
      </c>
      <c r="D242" s="599">
        <v>-3.4591194968553451E-2</v>
      </c>
      <c r="E242" s="589">
        <v>24359</v>
      </c>
      <c r="F242" s="599">
        <v>-9.273193150852066E-3</v>
      </c>
      <c r="G242" s="590"/>
      <c r="H242" s="601"/>
      <c r="I242" s="591"/>
      <c r="J242" s="602"/>
      <c r="K242" s="589">
        <v>4783</v>
      </c>
      <c r="L242" s="599">
        <v>-9.0684410646387881E-2</v>
      </c>
      <c r="M242" s="591"/>
      <c r="N242" s="603"/>
      <c r="O242" s="588">
        <v>12</v>
      </c>
      <c r="P242" s="599">
        <v>-0.96619718309859159</v>
      </c>
      <c r="Q242" s="588">
        <v>11</v>
      </c>
      <c r="R242" s="599">
        <v>0.375</v>
      </c>
    </row>
    <row r="243" spans="2:18" s="4" customFormat="1" hidden="1" outlineLevel="1" x14ac:dyDescent="0.25">
      <c r="B243" s="152" t="s">
        <v>81</v>
      </c>
      <c r="C243" s="588">
        <v>13854</v>
      </c>
      <c r="D243" s="599">
        <v>0.32981378383566895</v>
      </c>
      <c r="E243" s="589">
        <v>12753</v>
      </c>
      <c r="F243" s="599">
        <v>0.32802249297094654</v>
      </c>
      <c r="G243" s="590"/>
      <c r="H243" s="601"/>
      <c r="I243" s="591"/>
      <c r="J243" s="602"/>
      <c r="K243" s="589">
        <v>1087</v>
      </c>
      <c r="L243" s="599">
        <v>0.36045056320400493</v>
      </c>
      <c r="M243" s="591"/>
      <c r="N243" s="603"/>
      <c r="O243" s="588">
        <v>9</v>
      </c>
      <c r="P243" s="599">
        <v>0.8</v>
      </c>
      <c r="Q243" s="588">
        <v>5</v>
      </c>
      <c r="R243" s="599">
        <v>-0.54545454545454541</v>
      </c>
    </row>
    <row r="244" spans="2:18" s="4" customFormat="1" hidden="1" outlineLevel="1" x14ac:dyDescent="0.25">
      <c r="B244" s="152" t="s">
        <v>82</v>
      </c>
      <c r="C244" s="588">
        <v>1634</v>
      </c>
      <c r="D244" s="599">
        <v>0.8868360277136258</v>
      </c>
      <c r="E244" s="589">
        <v>1596</v>
      </c>
      <c r="F244" s="599">
        <v>0.89548693586698347</v>
      </c>
      <c r="G244" s="590"/>
      <c r="H244" s="601"/>
      <c r="I244" s="591"/>
      <c r="J244" s="602"/>
      <c r="K244" s="589">
        <v>27</v>
      </c>
      <c r="L244" s="599">
        <v>0.5</v>
      </c>
      <c r="M244" s="591"/>
      <c r="N244" s="603"/>
      <c r="O244" s="588">
        <v>10</v>
      </c>
      <c r="P244" s="599">
        <v>4</v>
      </c>
      <c r="Q244" s="588">
        <v>1</v>
      </c>
      <c r="R244" s="599">
        <v>-0.75</v>
      </c>
    </row>
    <row r="245" spans="2:18" s="4" customFormat="1" hidden="1" outlineLevel="1" x14ac:dyDescent="0.25">
      <c r="B245" s="152" t="s">
        <v>83</v>
      </c>
      <c r="C245" s="588">
        <v>2371</v>
      </c>
      <c r="D245" s="599">
        <v>0.21965020576131677</v>
      </c>
      <c r="E245" s="589">
        <v>2318</v>
      </c>
      <c r="F245" s="599">
        <v>0.22515856236786469</v>
      </c>
      <c r="G245" s="590"/>
      <c r="H245" s="601"/>
      <c r="I245" s="591"/>
      <c r="J245" s="602"/>
      <c r="K245" s="589">
        <v>27</v>
      </c>
      <c r="L245" s="599">
        <v>-0.37209302325581395</v>
      </c>
      <c r="M245" s="591"/>
      <c r="N245" s="603"/>
      <c r="O245" s="588">
        <v>14</v>
      </c>
      <c r="P245" s="599">
        <v>1</v>
      </c>
      <c r="Q245" s="588">
        <v>12</v>
      </c>
      <c r="R245" s="599">
        <v>5</v>
      </c>
    </row>
    <row r="246" spans="2:18" s="4" customFormat="1" hidden="1" outlineLevel="1" x14ac:dyDescent="0.25">
      <c r="B246" s="152" t="s">
        <v>84</v>
      </c>
      <c r="C246" s="588">
        <v>2070</v>
      </c>
      <c r="D246" s="599">
        <v>0.88010899182561309</v>
      </c>
      <c r="E246" s="589">
        <v>1982</v>
      </c>
      <c r="F246" s="599">
        <v>0.87157695939565638</v>
      </c>
      <c r="G246" s="590"/>
      <c r="H246" s="601"/>
      <c r="I246" s="591"/>
      <c r="J246" s="602"/>
      <c r="K246" s="589">
        <v>85</v>
      </c>
      <c r="L246" s="599">
        <v>1.236842105263158</v>
      </c>
      <c r="M246" s="591"/>
      <c r="N246" s="603"/>
      <c r="O246" s="588">
        <v>3</v>
      </c>
      <c r="P246" s="599">
        <v>-0.25</v>
      </c>
      <c r="Q246" s="588">
        <v>0</v>
      </c>
      <c r="R246" s="599" t="e">
        <v>#DIV/0!</v>
      </c>
    </row>
    <row r="247" spans="2:18" s="4" customFormat="1" hidden="1" outlineLevel="1" x14ac:dyDescent="0.25">
      <c r="B247" s="152" t="s">
        <v>85</v>
      </c>
      <c r="C247" s="588">
        <v>2403</v>
      </c>
      <c r="D247" s="599">
        <v>0.77343173431734313</v>
      </c>
      <c r="E247" s="589">
        <v>2360</v>
      </c>
      <c r="F247" s="599">
        <v>0.78113207547169816</v>
      </c>
      <c r="G247" s="590"/>
      <c r="H247" s="601"/>
      <c r="I247" s="591"/>
      <c r="J247" s="602"/>
      <c r="K247" s="589">
        <v>37</v>
      </c>
      <c r="L247" s="599">
        <v>1.4666666666666668</v>
      </c>
      <c r="M247" s="591"/>
      <c r="N247" s="603"/>
      <c r="O247" s="588">
        <v>6</v>
      </c>
      <c r="P247" s="599">
        <v>-0.6</v>
      </c>
      <c r="Q247" s="588">
        <v>0</v>
      </c>
      <c r="R247" s="599" t="e">
        <v>#DIV/0!</v>
      </c>
    </row>
    <row r="248" spans="2:18" s="4" customFormat="1" hidden="1" outlineLevel="1" x14ac:dyDescent="0.25">
      <c r="B248" s="152" t="s">
        <v>86</v>
      </c>
      <c r="C248" s="588">
        <v>1834</v>
      </c>
      <c r="D248" s="599">
        <v>-2.2388059701492491E-2</v>
      </c>
      <c r="E248" s="589">
        <v>1730</v>
      </c>
      <c r="F248" s="599">
        <v>-5.1014810751508488E-2</v>
      </c>
      <c r="G248" s="590"/>
      <c r="H248" s="601"/>
      <c r="I248" s="591"/>
      <c r="J248" s="602"/>
      <c r="K248" s="589">
        <v>82</v>
      </c>
      <c r="L248" s="599">
        <v>1.1025641025641026</v>
      </c>
      <c r="M248" s="591"/>
      <c r="N248" s="603"/>
      <c r="O248" s="588">
        <v>19</v>
      </c>
      <c r="P248" s="599">
        <v>0.35714285714285721</v>
      </c>
      <c r="Q248" s="588">
        <v>3</v>
      </c>
      <c r="R248" s="599" t="e">
        <v>#DIV/0!</v>
      </c>
    </row>
    <row r="249" spans="2:18" s="4" customFormat="1" hidden="1" outlineLevel="1" x14ac:dyDescent="0.25">
      <c r="B249" s="152" t="s">
        <v>87</v>
      </c>
      <c r="C249" s="588">
        <v>13677</v>
      </c>
      <c r="D249" s="599">
        <v>5.7363741785852351E-2</v>
      </c>
      <c r="E249" s="589">
        <v>11226</v>
      </c>
      <c r="F249" s="599">
        <v>0.12091862206689963</v>
      </c>
      <c r="G249" s="590"/>
      <c r="H249" s="601"/>
      <c r="I249" s="591"/>
      <c r="J249" s="602"/>
      <c r="K249" s="589">
        <v>2153</v>
      </c>
      <c r="L249" s="599">
        <v>-0.1051537822111388</v>
      </c>
      <c r="M249" s="591"/>
      <c r="N249" s="603"/>
      <c r="O249" s="588">
        <v>284</v>
      </c>
      <c r="P249" s="599">
        <v>-0.4463937621832359</v>
      </c>
      <c r="Q249" s="588">
        <v>14</v>
      </c>
      <c r="R249" s="599">
        <v>13</v>
      </c>
    </row>
    <row r="250" spans="2:18" s="4" customFormat="1" hidden="1" outlineLevel="1" x14ac:dyDescent="0.25">
      <c r="B250" s="152" t="s">
        <v>88</v>
      </c>
      <c r="C250" s="588">
        <v>28664</v>
      </c>
      <c r="D250" s="599">
        <v>-0.10795755142688201</v>
      </c>
      <c r="E250" s="589">
        <v>24142</v>
      </c>
      <c r="F250" s="599">
        <v>-9.5635886870200415E-2</v>
      </c>
      <c r="G250" s="590"/>
      <c r="H250" s="601"/>
      <c r="I250" s="591"/>
      <c r="J250" s="602"/>
      <c r="K250" s="589">
        <v>4480</v>
      </c>
      <c r="L250" s="599">
        <v>-9.841014288589256E-2</v>
      </c>
      <c r="M250" s="591"/>
      <c r="N250" s="603"/>
      <c r="O250" s="588">
        <v>35</v>
      </c>
      <c r="P250" s="599">
        <v>-0.92391304347826086</v>
      </c>
      <c r="Q250" s="588">
        <v>7</v>
      </c>
      <c r="R250" s="599">
        <v>-0.22222222222222221</v>
      </c>
    </row>
    <row r="251" spans="2:18" s="4" customFormat="1" hidden="1" outlineLevel="1" x14ac:dyDescent="0.25">
      <c r="B251" s="152" t="s">
        <v>89</v>
      </c>
      <c r="C251" s="588">
        <v>24261</v>
      </c>
      <c r="D251" s="599">
        <v>-0.19851337958374626</v>
      </c>
      <c r="E251" s="589">
        <v>19494</v>
      </c>
      <c r="F251" s="599">
        <v>-0.21344415752098123</v>
      </c>
      <c r="G251" s="590"/>
      <c r="H251" s="601"/>
      <c r="I251" s="591"/>
      <c r="J251" s="602"/>
      <c r="K251" s="589">
        <v>4098</v>
      </c>
      <c r="L251" s="599">
        <v>-0.1787575150300601</v>
      </c>
      <c r="M251" s="591"/>
      <c r="N251" s="603"/>
      <c r="O251" s="588">
        <v>650</v>
      </c>
      <c r="P251" s="599">
        <v>0.33470225872689929</v>
      </c>
      <c r="Q251" s="588">
        <v>19</v>
      </c>
      <c r="R251" s="599">
        <v>1.1111111111111112</v>
      </c>
    </row>
    <row r="252" spans="2:18" s="4" customFormat="1" ht="15.75" collapsed="1" x14ac:dyDescent="0.25">
      <c r="B252" s="65">
        <v>1999</v>
      </c>
      <c r="C252" s="593">
        <v>179174</v>
      </c>
      <c r="D252" s="599">
        <v>5.8929215203040064E-2</v>
      </c>
      <c r="E252" s="595">
        <v>150032</v>
      </c>
      <c r="F252" s="599">
        <v>8.0315096703581501E-2</v>
      </c>
      <c r="G252" s="596"/>
      <c r="H252" s="604"/>
      <c r="I252" s="597"/>
      <c r="J252" s="605"/>
      <c r="K252" s="595">
        <v>26995</v>
      </c>
      <c r="L252" s="599">
        <v>-2.4641398995555841E-2</v>
      </c>
      <c r="M252" s="597"/>
      <c r="N252" s="606"/>
      <c r="O252" s="593">
        <v>1995</v>
      </c>
      <c r="P252" s="599">
        <v>-0.22403733955659277</v>
      </c>
      <c r="Q252" s="593">
        <v>152</v>
      </c>
      <c r="R252" s="599">
        <v>0.97402597402597402</v>
      </c>
    </row>
    <row r="253" spans="2:18" s="4" customFormat="1" hidden="1" outlineLevel="1" x14ac:dyDescent="0.25">
      <c r="B253" s="152" t="s">
        <v>78</v>
      </c>
      <c r="C253" s="588">
        <v>23664</v>
      </c>
      <c r="D253" s="599">
        <v>0.16882347130297348</v>
      </c>
      <c r="E253" s="589">
        <v>18931</v>
      </c>
      <c r="F253" s="599">
        <v>0.25031371772009781</v>
      </c>
      <c r="G253" s="590"/>
      <c r="H253" s="601"/>
      <c r="I253" s="591"/>
      <c r="J253" s="602"/>
      <c r="K253" s="589">
        <v>4380</v>
      </c>
      <c r="L253" s="599">
        <v>-0.10190690998564689</v>
      </c>
      <c r="M253" s="591"/>
      <c r="N253" s="603"/>
      <c r="O253" s="588">
        <v>353</v>
      </c>
      <c r="P253" s="599">
        <v>0.64953271028037385</v>
      </c>
      <c r="Q253" s="588">
        <v>0</v>
      </c>
      <c r="R253" s="599">
        <v>-1</v>
      </c>
    </row>
    <row r="254" spans="2:18" s="4" customFormat="1" hidden="1" outlineLevel="1" x14ac:dyDescent="0.25">
      <c r="B254" s="152" t="s">
        <v>79</v>
      </c>
      <c r="C254" s="588">
        <v>22431</v>
      </c>
      <c r="D254" s="599">
        <v>0.11964660077867628</v>
      </c>
      <c r="E254" s="589">
        <v>17322</v>
      </c>
      <c r="F254" s="599">
        <v>9.7301406309387994E-2</v>
      </c>
      <c r="G254" s="590"/>
      <c r="H254" s="601"/>
      <c r="I254" s="591"/>
      <c r="J254" s="602"/>
      <c r="K254" s="589">
        <v>4720</v>
      </c>
      <c r="L254" s="599">
        <v>0.19888239776479555</v>
      </c>
      <c r="M254" s="591"/>
      <c r="N254" s="603"/>
      <c r="O254" s="588">
        <v>356</v>
      </c>
      <c r="P254" s="599">
        <v>0.15960912052117271</v>
      </c>
      <c r="Q254" s="588">
        <v>33</v>
      </c>
      <c r="R254" s="599">
        <v>7.25</v>
      </c>
    </row>
    <row r="255" spans="2:18" s="4" customFormat="1" hidden="1" outlineLevel="1" x14ac:dyDescent="0.25">
      <c r="B255" s="152" t="s">
        <v>80</v>
      </c>
      <c r="C255" s="588">
        <v>30210</v>
      </c>
      <c r="D255" s="599">
        <v>0.45457171746352731</v>
      </c>
      <c r="E255" s="589">
        <v>24587</v>
      </c>
      <c r="F255" s="599">
        <v>0.53668749999999998</v>
      </c>
      <c r="G255" s="590"/>
      <c r="H255" s="601"/>
      <c r="I255" s="591"/>
      <c r="J255" s="602"/>
      <c r="K255" s="589">
        <v>5260</v>
      </c>
      <c r="L255" s="599">
        <v>0.20669878412479936</v>
      </c>
      <c r="M255" s="591"/>
      <c r="N255" s="603"/>
      <c r="O255" s="588">
        <v>355</v>
      </c>
      <c r="P255" s="599">
        <v>-0.11910669975186106</v>
      </c>
      <c r="Q255" s="588">
        <v>8</v>
      </c>
      <c r="R255" s="599">
        <v>0.14285714285714279</v>
      </c>
    </row>
    <row r="256" spans="2:18" s="4" customFormat="1" hidden="1" outlineLevel="1" x14ac:dyDescent="0.25">
      <c r="B256" s="152" t="s">
        <v>81</v>
      </c>
      <c r="C256" s="588">
        <v>10418</v>
      </c>
      <c r="D256" s="599">
        <v>0.29819314641744543</v>
      </c>
      <c r="E256" s="589">
        <v>9603</v>
      </c>
      <c r="F256" s="599">
        <v>0.37993964650093415</v>
      </c>
      <c r="G256" s="590"/>
      <c r="H256" s="601"/>
      <c r="I256" s="591"/>
      <c r="J256" s="602"/>
      <c r="K256" s="589">
        <v>799</v>
      </c>
      <c r="L256" s="599">
        <v>-0.10123734533183348</v>
      </c>
      <c r="M256" s="591"/>
      <c r="N256" s="603"/>
      <c r="O256" s="588">
        <v>5</v>
      </c>
      <c r="P256" s="599">
        <v>-0.97175141242937857</v>
      </c>
      <c r="Q256" s="588">
        <v>11</v>
      </c>
      <c r="R256" s="599" t="s">
        <v>210</v>
      </c>
    </row>
    <row r="257" spans="2:18" s="4" customFormat="1" hidden="1" outlineLevel="1" x14ac:dyDescent="0.25">
      <c r="B257" s="152" t="s">
        <v>82</v>
      </c>
      <c r="C257" s="588">
        <v>866</v>
      </c>
      <c r="D257" s="599">
        <v>-8.8421052631578956E-2</v>
      </c>
      <c r="E257" s="589">
        <v>842</v>
      </c>
      <c r="F257" s="599">
        <v>-8.5776330076004381E-2</v>
      </c>
      <c r="G257" s="590"/>
      <c r="H257" s="601"/>
      <c r="I257" s="591"/>
      <c r="J257" s="602"/>
      <c r="K257" s="589">
        <v>18</v>
      </c>
      <c r="L257" s="599">
        <v>0.19999999999999996</v>
      </c>
      <c r="M257" s="591"/>
      <c r="N257" s="603"/>
      <c r="O257" s="588">
        <v>2</v>
      </c>
      <c r="P257" s="599">
        <v>-0.84615384615384615</v>
      </c>
      <c r="Q257" s="588">
        <v>4</v>
      </c>
      <c r="R257" s="599">
        <v>3</v>
      </c>
    </row>
    <row r="258" spans="2:18" s="4" customFormat="1" hidden="1" outlineLevel="1" x14ac:dyDescent="0.25">
      <c r="B258" s="152" t="s">
        <v>83</v>
      </c>
      <c r="C258" s="588">
        <v>1944</v>
      </c>
      <c r="D258" s="599">
        <v>0.78185151237396888</v>
      </c>
      <c r="E258" s="589">
        <v>1892</v>
      </c>
      <c r="F258" s="599">
        <v>0.7649253731343284</v>
      </c>
      <c r="G258" s="590"/>
      <c r="H258" s="601"/>
      <c r="I258" s="591"/>
      <c r="J258" s="602"/>
      <c r="K258" s="589">
        <v>43</v>
      </c>
      <c r="L258" s="599">
        <v>2.0714285714285716</v>
      </c>
      <c r="M258" s="591"/>
      <c r="N258" s="603"/>
      <c r="O258" s="588">
        <v>7</v>
      </c>
      <c r="P258" s="599">
        <v>0.39999999999999991</v>
      </c>
      <c r="Q258" s="588">
        <v>2</v>
      </c>
      <c r="R258" s="599" t="s">
        <v>210</v>
      </c>
    </row>
    <row r="259" spans="2:18" s="4" customFormat="1" hidden="1" outlineLevel="1" x14ac:dyDescent="0.25">
      <c r="B259" s="152" t="s">
        <v>84</v>
      </c>
      <c r="C259" s="588">
        <v>1101</v>
      </c>
      <c r="D259" s="599">
        <v>-0.23060796645702308</v>
      </c>
      <c r="E259" s="589">
        <v>1059</v>
      </c>
      <c r="F259" s="599">
        <v>-0.24465049928673321</v>
      </c>
      <c r="G259" s="590"/>
      <c r="H259" s="601"/>
      <c r="I259" s="591"/>
      <c r="J259" s="602"/>
      <c r="K259" s="589">
        <v>38</v>
      </c>
      <c r="L259" s="599">
        <v>0.40740740740740744</v>
      </c>
      <c r="M259" s="591"/>
      <c r="N259" s="603"/>
      <c r="O259" s="588">
        <v>4</v>
      </c>
      <c r="P259" s="599">
        <v>1</v>
      </c>
      <c r="Q259" s="588">
        <v>0</v>
      </c>
      <c r="R259" s="599" t="s">
        <v>210</v>
      </c>
    </row>
    <row r="260" spans="2:18" s="4" customFormat="1" hidden="1" outlineLevel="1" x14ac:dyDescent="0.25">
      <c r="B260" s="152" t="s">
        <v>85</v>
      </c>
      <c r="C260" s="588">
        <v>1355</v>
      </c>
      <c r="D260" s="599">
        <v>0.57925407925407923</v>
      </c>
      <c r="E260" s="589">
        <v>1325</v>
      </c>
      <c r="F260" s="599">
        <v>0.64596273291925477</v>
      </c>
      <c r="G260" s="590"/>
      <c r="H260" s="601"/>
      <c r="I260" s="591"/>
      <c r="J260" s="602"/>
      <c r="K260" s="589">
        <v>15</v>
      </c>
      <c r="L260" s="599">
        <v>-0.48275862068965514</v>
      </c>
      <c r="M260" s="591"/>
      <c r="N260" s="603"/>
      <c r="O260" s="588">
        <v>15</v>
      </c>
      <c r="P260" s="599">
        <v>-0.375</v>
      </c>
      <c r="Q260" s="588">
        <v>0</v>
      </c>
      <c r="R260" s="599" t="s">
        <v>210</v>
      </c>
    </row>
    <row r="261" spans="2:18" s="4" customFormat="1" hidden="1" outlineLevel="1" x14ac:dyDescent="0.25">
      <c r="B261" s="152" t="s">
        <v>86</v>
      </c>
      <c r="C261" s="588">
        <v>1876</v>
      </c>
      <c r="D261" s="599">
        <v>0.70081595648232087</v>
      </c>
      <c r="E261" s="589">
        <v>1823</v>
      </c>
      <c r="F261" s="599">
        <v>0.86210418794688448</v>
      </c>
      <c r="G261" s="590"/>
      <c r="H261" s="601"/>
      <c r="I261" s="591"/>
      <c r="J261" s="602"/>
      <c r="K261" s="589">
        <v>39</v>
      </c>
      <c r="L261" s="599">
        <v>-0.58947368421052637</v>
      </c>
      <c r="M261" s="591"/>
      <c r="N261" s="603"/>
      <c r="O261" s="588">
        <v>14</v>
      </c>
      <c r="P261" s="599">
        <v>-0.33333333333333337</v>
      </c>
      <c r="Q261" s="588">
        <v>0</v>
      </c>
      <c r="R261" s="599">
        <v>-1</v>
      </c>
    </row>
    <row r="262" spans="2:18" s="4" customFormat="1" hidden="1" outlineLevel="1" x14ac:dyDescent="0.25">
      <c r="B262" s="152" t="s">
        <v>87</v>
      </c>
      <c r="C262" s="588">
        <v>12935</v>
      </c>
      <c r="D262" s="599">
        <v>0.23519862490450727</v>
      </c>
      <c r="E262" s="589">
        <v>10015</v>
      </c>
      <c r="F262" s="599">
        <v>0.16670549860205042</v>
      </c>
      <c r="G262" s="590"/>
      <c r="H262" s="601"/>
      <c r="I262" s="591"/>
      <c r="J262" s="602"/>
      <c r="K262" s="589">
        <v>2406</v>
      </c>
      <c r="L262" s="599">
        <v>0.32270478284771853</v>
      </c>
      <c r="M262" s="591"/>
      <c r="N262" s="603"/>
      <c r="O262" s="588">
        <v>513</v>
      </c>
      <c r="P262" s="599">
        <v>7.2741935483870961</v>
      </c>
      <c r="Q262" s="588">
        <v>1</v>
      </c>
      <c r="R262" s="599">
        <v>-0.85714285714285721</v>
      </c>
    </row>
    <row r="263" spans="2:18" s="4" customFormat="1" hidden="1" outlineLevel="1" x14ac:dyDescent="0.25">
      <c r="B263" s="152" t="s">
        <v>88</v>
      </c>
      <c r="C263" s="588">
        <v>32133</v>
      </c>
      <c r="D263" s="599">
        <v>0.23332309818070152</v>
      </c>
      <c r="E263" s="589">
        <v>26695</v>
      </c>
      <c r="F263" s="599">
        <v>0.29167271495621039</v>
      </c>
      <c r="G263" s="590"/>
      <c r="H263" s="601"/>
      <c r="I263" s="591"/>
      <c r="J263" s="602"/>
      <c r="K263" s="589">
        <v>4969</v>
      </c>
      <c r="L263" s="599">
        <v>-3.4020217729393454E-2</v>
      </c>
      <c r="M263" s="591"/>
      <c r="N263" s="603"/>
      <c r="O263" s="588">
        <v>460</v>
      </c>
      <c r="P263" s="599">
        <v>0.94915254237288127</v>
      </c>
      <c r="Q263" s="588">
        <v>9</v>
      </c>
      <c r="R263" s="599">
        <v>0.28571428571428581</v>
      </c>
    </row>
    <row r="264" spans="2:18" s="4" customFormat="1" hidden="1" outlineLevel="1" x14ac:dyDescent="0.25">
      <c r="B264" s="152" t="s">
        <v>89</v>
      </c>
      <c r="C264" s="588">
        <v>30270</v>
      </c>
      <c r="D264" s="599">
        <v>0.25632937660828414</v>
      </c>
      <c r="E264" s="589">
        <v>24784</v>
      </c>
      <c r="F264" s="599">
        <v>0.31808753922246447</v>
      </c>
      <c r="G264" s="590"/>
      <c r="H264" s="601"/>
      <c r="I264" s="591"/>
      <c r="J264" s="602"/>
      <c r="K264" s="589">
        <v>4990</v>
      </c>
      <c r="L264" s="599">
        <v>-1.5001973943939984E-2</v>
      </c>
      <c r="M264" s="591"/>
      <c r="N264" s="603"/>
      <c r="O264" s="588">
        <v>487</v>
      </c>
      <c r="P264" s="599">
        <v>1.2237442922374431</v>
      </c>
      <c r="Q264" s="588">
        <v>9</v>
      </c>
      <c r="R264" s="599">
        <v>0.5</v>
      </c>
    </row>
    <row r="265" spans="2:18" s="4" customFormat="1" ht="15.75" collapsed="1" x14ac:dyDescent="0.25">
      <c r="B265" s="65">
        <v>1998</v>
      </c>
      <c r="C265" s="593">
        <v>169203</v>
      </c>
      <c r="D265" s="599">
        <v>0.25217758109038169</v>
      </c>
      <c r="E265" s="595">
        <v>138878</v>
      </c>
      <c r="F265" s="599">
        <v>0.29648335029266515</v>
      </c>
      <c r="G265" s="596"/>
      <c r="H265" s="604"/>
      <c r="I265" s="597"/>
      <c r="J265" s="605"/>
      <c r="K265" s="595">
        <v>27677</v>
      </c>
      <c r="L265" s="599">
        <v>5.3519089490312588E-2</v>
      </c>
      <c r="M265" s="597"/>
      <c r="N265" s="606"/>
      <c r="O265" s="593">
        <v>2571</v>
      </c>
      <c r="P265" s="599">
        <v>0.52762923351158642</v>
      </c>
      <c r="Q265" s="593">
        <v>77</v>
      </c>
      <c r="R265" s="599">
        <v>0.42592592592592582</v>
      </c>
    </row>
    <row r="266" spans="2:18" s="4" customFormat="1" hidden="1" outlineLevel="1" x14ac:dyDescent="0.25">
      <c r="B266" s="152" t="s">
        <v>78</v>
      </c>
      <c r="C266" s="588">
        <v>20246</v>
      </c>
      <c r="D266" s="599">
        <v>7.6056338028168913E-2</v>
      </c>
      <c r="E266" s="589">
        <v>15141</v>
      </c>
      <c r="F266" s="599">
        <v>3.9761021837659616E-2</v>
      </c>
      <c r="G266" s="590"/>
      <c r="H266" s="601"/>
      <c r="I266" s="591"/>
      <c r="J266" s="602"/>
      <c r="K266" s="589">
        <v>4877</v>
      </c>
      <c r="L266" s="599">
        <v>-0.13405539772727271</v>
      </c>
      <c r="M266" s="591"/>
      <c r="N266" s="603"/>
      <c r="O266" s="588">
        <v>214</v>
      </c>
      <c r="P266" s="599">
        <v>-0.38150289017341044</v>
      </c>
      <c r="Q266" s="588">
        <v>14</v>
      </c>
      <c r="R266" s="599">
        <v>1.7999999999999998</v>
      </c>
    </row>
    <row r="267" spans="2:18" s="4" customFormat="1" hidden="1" outlineLevel="1" x14ac:dyDescent="0.25">
      <c r="B267" s="152" t="s">
        <v>79</v>
      </c>
      <c r="C267" s="588">
        <v>20034</v>
      </c>
      <c r="D267" s="599">
        <v>0.25817999120768698</v>
      </c>
      <c r="E267" s="589">
        <v>15786</v>
      </c>
      <c r="F267" s="599">
        <v>0.31134739990031557</v>
      </c>
      <c r="G267" s="590"/>
      <c r="H267" s="601"/>
      <c r="I267" s="591"/>
      <c r="J267" s="602"/>
      <c r="K267" s="589">
        <v>3937</v>
      </c>
      <c r="L267" s="599">
        <v>0.1339285714285714</v>
      </c>
      <c r="M267" s="591"/>
      <c r="N267" s="603"/>
      <c r="O267" s="588">
        <v>307</v>
      </c>
      <c r="P267" s="599">
        <v>-0.23250000000000004</v>
      </c>
      <c r="Q267" s="588">
        <v>4</v>
      </c>
      <c r="R267" s="599">
        <v>-0.69230769230769229</v>
      </c>
    </row>
    <row r="268" spans="2:18" s="4" customFormat="1" hidden="1" outlineLevel="1" x14ac:dyDescent="0.25">
      <c r="B268" s="152" t="s">
        <v>80</v>
      </c>
      <c r="C268" s="588">
        <v>20769</v>
      </c>
      <c r="D268" s="599">
        <v>0.20658804392029273</v>
      </c>
      <c r="E268" s="589">
        <v>16000</v>
      </c>
      <c r="F268" s="599">
        <v>0.23714528724967132</v>
      </c>
      <c r="G268" s="590"/>
      <c r="H268" s="601"/>
      <c r="I268" s="591"/>
      <c r="J268" s="602"/>
      <c r="K268" s="589">
        <v>4359</v>
      </c>
      <c r="L268" s="599">
        <v>0.13073929961089492</v>
      </c>
      <c r="M268" s="591"/>
      <c r="N268" s="603"/>
      <c r="O268" s="588">
        <v>403</v>
      </c>
      <c r="P268" s="599">
        <v>-4.502369668246442E-2</v>
      </c>
      <c r="Q268" s="588">
        <v>7</v>
      </c>
      <c r="R268" s="599">
        <v>1.3333333333333335</v>
      </c>
    </row>
    <row r="269" spans="2:18" s="4" customFormat="1" hidden="1" outlineLevel="1" x14ac:dyDescent="0.25">
      <c r="B269" s="152" t="s">
        <v>81</v>
      </c>
      <c r="C269" s="588">
        <v>8025</v>
      </c>
      <c r="D269" s="599">
        <v>-0.43318265291707869</v>
      </c>
      <c r="E269" s="589">
        <v>6959</v>
      </c>
      <c r="F269" s="599">
        <v>-0.45962105917067864</v>
      </c>
      <c r="G269" s="590"/>
      <c r="H269" s="601"/>
      <c r="I269" s="591"/>
      <c r="J269" s="602"/>
      <c r="K269" s="589">
        <v>889</v>
      </c>
      <c r="L269" s="599">
        <v>-0.22829861111111116</v>
      </c>
      <c r="M269" s="591"/>
      <c r="N269" s="603"/>
      <c r="O269" s="588">
        <v>177</v>
      </c>
      <c r="P269" s="599">
        <v>0.40476190476190466</v>
      </c>
      <c r="Q269" s="588">
        <v>0</v>
      </c>
      <c r="R269" s="599">
        <v>-1</v>
      </c>
    </row>
    <row r="270" spans="2:18" s="4" customFormat="1" hidden="1" outlineLevel="1" x14ac:dyDescent="0.25">
      <c r="B270" s="152" t="s">
        <v>82</v>
      </c>
      <c r="C270" s="588">
        <v>950</v>
      </c>
      <c r="D270" s="599">
        <v>-0.15102770330652371</v>
      </c>
      <c r="E270" s="589">
        <v>921</v>
      </c>
      <c r="F270" s="599">
        <v>-0.92848268364652897</v>
      </c>
      <c r="G270" s="590"/>
      <c r="H270" s="601"/>
      <c r="I270" s="591"/>
      <c r="J270" s="602"/>
      <c r="K270" s="589">
        <v>15</v>
      </c>
      <c r="L270" s="599">
        <v>-0.98697916666666663</v>
      </c>
      <c r="M270" s="591"/>
      <c r="N270" s="603"/>
      <c r="O270" s="588">
        <v>13</v>
      </c>
      <c r="P270" s="599">
        <v>-0.89682539682539686</v>
      </c>
      <c r="Q270" s="588">
        <v>1</v>
      </c>
      <c r="R270" s="599">
        <v>-0.5</v>
      </c>
    </row>
    <row r="271" spans="2:18" s="4" customFormat="1" hidden="1" outlineLevel="1" x14ac:dyDescent="0.25">
      <c r="B271" s="152" t="s">
        <v>83</v>
      </c>
      <c r="C271" s="588">
        <v>1091</v>
      </c>
      <c r="D271" s="599">
        <v>0.88428324697754745</v>
      </c>
      <c r="E271" s="589">
        <v>1072</v>
      </c>
      <c r="F271" s="599">
        <v>1.0074906367041199</v>
      </c>
      <c r="G271" s="590"/>
      <c r="H271" s="601"/>
      <c r="I271" s="591"/>
      <c r="J271" s="602"/>
      <c r="K271" s="589">
        <v>14</v>
      </c>
      <c r="L271" s="599">
        <v>-0.6216216216216216</v>
      </c>
      <c r="M271" s="591"/>
      <c r="N271" s="603"/>
      <c r="O271" s="588">
        <v>5</v>
      </c>
      <c r="P271" s="599">
        <v>-0.375</v>
      </c>
      <c r="Q271" s="588">
        <v>0</v>
      </c>
      <c r="R271" s="599" t="s">
        <v>210</v>
      </c>
    </row>
    <row r="272" spans="2:18" s="4" customFormat="1" hidden="1" outlineLevel="1" x14ac:dyDescent="0.25">
      <c r="B272" s="152" t="s">
        <v>84</v>
      </c>
      <c r="C272" s="588">
        <v>1431</v>
      </c>
      <c r="D272" s="599">
        <v>0</v>
      </c>
      <c r="E272" s="589">
        <v>1402</v>
      </c>
      <c r="F272" s="599">
        <v>-6.3784549964563952E-3</v>
      </c>
      <c r="G272" s="590"/>
      <c r="H272" s="601"/>
      <c r="I272" s="591"/>
      <c r="J272" s="602"/>
      <c r="K272" s="589">
        <v>27</v>
      </c>
      <c r="L272" s="599">
        <v>1.0769230769230771</v>
      </c>
      <c r="M272" s="591"/>
      <c r="N272" s="603"/>
      <c r="O272" s="588">
        <v>2</v>
      </c>
      <c r="P272" s="599">
        <v>-0.7142857142857143</v>
      </c>
      <c r="Q272" s="588">
        <v>0</v>
      </c>
      <c r="R272" s="599" t="s">
        <v>210</v>
      </c>
    </row>
    <row r="273" spans="2:18" s="4" customFormat="1" hidden="1" outlineLevel="1" x14ac:dyDescent="0.25">
      <c r="B273" s="152" t="s">
        <v>85</v>
      </c>
      <c r="C273" s="588">
        <v>858</v>
      </c>
      <c r="D273" s="599">
        <v>-0.19887955182072825</v>
      </c>
      <c r="E273" s="589">
        <v>805</v>
      </c>
      <c r="F273" s="599">
        <v>-0.23624288425047435</v>
      </c>
      <c r="G273" s="590"/>
      <c r="H273" s="601"/>
      <c r="I273" s="591"/>
      <c r="J273" s="602"/>
      <c r="K273" s="589">
        <v>29</v>
      </c>
      <c r="L273" s="599">
        <v>3.1428571428571432</v>
      </c>
      <c r="M273" s="591"/>
      <c r="N273" s="603"/>
      <c r="O273" s="588">
        <v>24</v>
      </c>
      <c r="P273" s="599">
        <v>2.4285714285714284</v>
      </c>
      <c r="Q273" s="588">
        <v>0</v>
      </c>
      <c r="R273" s="599">
        <v>-1</v>
      </c>
    </row>
    <row r="274" spans="2:18" s="4" customFormat="1" hidden="1" outlineLevel="1" x14ac:dyDescent="0.25">
      <c r="B274" s="152" t="s">
        <v>86</v>
      </c>
      <c r="C274" s="588">
        <v>1103</v>
      </c>
      <c r="D274" s="599">
        <v>-2.5618374558303847E-2</v>
      </c>
      <c r="E274" s="589">
        <v>979</v>
      </c>
      <c r="F274" s="599">
        <v>-7.9887218045112784E-2</v>
      </c>
      <c r="G274" s="590"/>
      <c r="H274" s="601"/>
      <c r="I274" s="591"/>
      <c r="J274" s="602"/>
      <c r="K274" s="589">
        <v>95</v>
      </c>
      <c r="L274" s="599">
        <v>1.2093023255813953</v>
      </c>
      <c r="M274" s="591"/>
      <c r="N274" s="603"/>
      <c r="O274" s="588">
        <v>21</v>
      </c>
      <c r="P274" s="599">
        <v>-4.5454545454545414E-2</v>
      </c>
      <c r="Q274" s="588">
        <v>8</v>
      </c>
      <c r="R274" s="599">
        <v>1.6666666666666665</v>
      </c>
    </row>
    <row r="275" spans="2:18" s="4" customFormat="1" hidden="1" outlineLevel="1" x14ac:dyDescent="0.25">
      <c r="B275" s="152" t="s">
        <v>87</v>
      </c>
      <c r="C275" s="588">
        <v>10472</v>
      </c>
      <c r="D275" s="599">
        <v>-3.5194398378477931E-2</v>
      </c>
      <c r="E275" s="589">
        <v>8584</v>
      </c>
      <c r="F275" s="599">
        <v>-5.2956751985878237E-2</v>
      </c>
      <c r="G275" s="590"/>
      <c r="H275" s="601"/>
      <c r="I275" s="591"/>
      <c r="J275" s="602"/>
      <c r="K275" s="589">
        <v>1819</v>
      </c>
      <c r="L275" s="599">
        <v>9.5783132530120385E-2</v>
      </c>
      <c r="M275" s="591"/>
      <c r="N275" s="603"/>
      <c r="O275" s="588">
        <v>62</v>
      </c>
      <c r="P275" s="599">
        <v>-0.47899159663865543</v>
      </c>
      <c r="Q275" s="588">
        <v>7</v>
      </c>
      <c r="R275" s="599">
        <v>-0.36363636363636365</v>
      </c>
    </row>
    <row r="276" spans="2:18" s="4" customFormat="1" hidden="1" outlineLevel="1" x14ac:dyDescent="0.25">
      <c r="B276" s="152" t="s">
        <v>88</v>
      </c>
      <c r="C276" s="588">
        <v>26054</v>
      </c>
      <c r="D276" s="599">
        <v>0.32854010504308806</v>
      </c>
      <c r="E276" s="589">
        <v>20667</v>
      </c>
      <c r="F276" s="599">
        <v>0.33035082072738975</v>
      </c>
      <c r="G276" s="590"/>
      <c r="H276" s="601"/>
      <c r="I276" s="591"/>
      <c r="J276" s="602"/>
      <c r="K276" s="589">
        <v>5144</v>
      </c>
      <c r="L276" s="599">
        <v>0.31526463819994888</v>
      </c>
      <c r="M276" s="591"/>
      <c r="N276" s="603"/>
      <c r="O276" s="588">
        <v>236</v>
      </c>
      <c r="P276" s="599">
        <v>0.51282051282051277</v>
      </c>
      <c r="Q276" s="588">
        <v>7</v>
      </c>
      <c r="R276" s="599">
        <v>-0.22222222222222221</v>
      </c>
    </row>
    <row r="277" spans="2:18" s="4" customFormat="1" hidden="1" outlineLevel="1" x14ac:dyDescent="0.25">
      <c r="B277" s="152" t="s">
        <v>89</v>
      </c>
      <c r="C277" s="588">
        <v>24094</v>
      </c>
      <c r="D277" s="599">
        <v>0.11078327416901024</v>
      </c>
      <c r="E277" s="589">
        <v>18803</v>
      </c>
      <c r="F277" s="599">
        <v>9.4406611955066611E-2</v>
      </c>
      <c r="G277" s="590"/>
      <c r="H277" s="601"/>
      <c r="I277" s="591"/>
      <c r="J277" s="602"/>
      <c r="K277" s="589">
        <v>5066</v>
      </c>
      <c r="L277" s="599">
        <v>0.20018952854773753</v>
      </c>
      <c r="M277" s="591"/>
      <c r="N277" s="603"/>
      <c r="O277" s="588">
        <v>219</v>
      </c>
      <c r="P277" s="599">
        <v>-0.2007299270072993</v>
      </c>
      <c r="Q277" s="588">
        <v>6</v>
      </c>
      <c r="R277" s="599">
        <v>-0.6</v>
      </c>
    </row>
    <row r="278" spans="2:18" s="4" customFormat="1" ht="15.75" collapsed="1" x14ac:dyDescent="0.25">
      <c r="B278" s="65">
        <v>1997</v>
      </c>
      <c r="C278" s="593">
        <v>135127</v>
      </c>
      <c r="D278" s="599">
        <v>9.3287053892893823E-2</v>
      </c>
      <c r="E278" s="595">
        <v>107119</v>
      </c>
      <c r="F278" s="599">
        <v>-3.6110211280279358E-2</v>
      </c>
      <c r="G278" s="596"/>
      <c r="H278" s="604"/>
      <c r="I278" s="597"/>
      <c r="J278" s="605"/>
      <c r="K278" s="595">
        <v>26271</v>
      </c>
      <c r="L278" s="599">
        <v>4.4364937388193137E-2</v>
      </c>
      <c r="M278" s="597"/>
      <c r="N278" s="606"/>
      <c r="O278" s="593">
        <v>1683</v>
      </c>
      <c r="P278" s="599">
        <v>-0.16393442622950816</v>
      </c>
      <c r="Q278" s="593">
        <v>54</v>
      </c>
      <c r="R278" s="599">
        <v>-0.18181818181818177</v>
      </c>
    </row>
    <row r="279" spans="2:18" s="4" customFormat="1" hidden="1" outlineLevel="1" x14ac:dyDescent="0.25">
      <c r="B279" s="152" t="s">
        <v>78</v>
      </c>
      <c r="C279" s="588">
        <v>18815</v>
      </c>
      <c r="D279" s="599">
        <v>-3.0903940252382189E-2</v>
      </c>
      <c r="E279" s="589">
        <v>14562</v>
      </c>
      <c r="F279" s="599">
        <v>8.58844715334528E-3</v>
      </c>
      <c r="G279" s="590"/>
      <c r="H279" s="601"/>
      <c r="I279" s="591"/>
      <c r="J279" s="602"/>
      <c r="K279" s="589">
        <v>5632</v>
      </c>
      <c r="L279" s="599">
        <v>0.26932612125309885</v>
      </c>
      <c r="M279" s="591"/>
      <c r="N279" s="603"/>
      <c r="O279" s="588">
        <v>346</v>
      </c>
      <c r="P279" s="599">
        <v>-0.3268482490272373</v>
      </c>
      <c r="Q279" s="588">
        <v>5</v>
      </c>
      <c r="R279" s="599">
        <v>-0.80769230769230771</v>
      </c>
    </row>
    <row r="280" spans="2:18" s="4" customFormat="1" hidden="1" outlineLevel="1" x14ac:dyDescent="0.25">
      <c r="B280" s="152" t="s">
        <v>79</v>
      </c>
      <c r="C280" s="588">
        <v>15923</v>
      </c>
      <c r="D280" s="599">
        <v>1.0984126984126874E-2</v>
      </c>
      <c r="E280" s="589">
        <v>12038</v>
      </c>
      <c r="F280" s="599">
        <v>1.440970759248339E-2</v>
      </c>
      <c r="G280" s="590"/>
      <c r="H280" s="601"/>
      <c r="I280" s="591"/>
      <c r="J280" s="602"/>
      <c r="K280" s="589">
        <v>3472</v>
      </c>
      <c r="L280" s="599">
        <v>-1.4755959137343955E-2</v>
      </c>
      <c r="M280" s="591"/>
      <c r="N280" s="603"/>
      <c r="O280" s="588">
        <v>400</v>
      </c>
      <c r="P280" s="599">
        <v>0.13314447592067991</v>
      </c>
      <c r="Q280" s="588">
        <v>13</v>
      </c>
      <c r="R280" s="599">
        <v>1.1666666666666665</v>
      </c>
    </row>
    <row r="281" spans="2:18" s="4" customFormat="1" hidden="1" outlineLevel="1" x14ac:dyDescent="0.25">
      <c r="B281" s="152" t="s">
        <v>80</v>
      </c>
      <c r="C281" s="588">
        <v>17213</v>
      </c>
      <c r="D281" s="599">
        <v>0.15021717340461072</v>
      </c>
      <c r="E281" s="589">
        <v>12933</v>
      </c>
      <c r="F281" s="599">
        <v>0.19209143699880182</v>
      </c>
      <c r="G281" s="590"/>
      <c r="H281" s="601"/>
      <c r="I281" s="591"/>
      <c r="J281" s="602"/>
      <c r="K281" s="589">
        <v>3855</v>
      </c>
      <c r="L281" s="599">
        <v>5.6164383561643882E-2</v>
      </c>
      <c r="M281" s="591"/>
      <c r="N281" s="603"/>
      <c r="O281" s="588">
        <v>422</v>
      </c>
      <c r="P281" s="599">
        <v>-2.0881670533642649E-2</v>
      </c>
      <c r="Q281" s="588">
        <v>3</v>
      </c>
      <c r="R281" s="599">
        <v>-0.91428571428571426</v>
      </c>
    </row>
    <row r="282" spans="2:18" s="4" customFormat="1" hidden="1" outlineLevel="1" x14ac:dyDescent="0.25">
      <c r="B282" s="152" t="s">
        <v>81</v>
      </c>
      <c r="C282" s="588">
        <v>14158</v>
      </c>
      <c r="D282" s="599">
        <v>0.60448776065276522</v>
      </c>
      <c r="E282" s="589">
        <v>12878</v>
      </c>
      <c r="F282" s="599">
        <v>0.83813873822437901</v>
      </c>
      <c r="G282" s="590"/>
      <c r="H282" s="601"/>
      <c r="I282" s="591"/>
      <c r="J282" s="602"/>
      <c r="K282" s="589">
        <v>1152</v>
      </c>
      <c r="L282" s="599">
        <v>-0.23404255319148937</v>
      </c>
      <c r="M282" s="591"/>
      <c r="N282" s="603"/>
      <c r="O282" s="588">
        <v>126</v>
      </c>
      <c r="P282" s="599">
        <v>-0.59090909090909083</v>
      </c>
      <c r="Q282" s="588">
        <v>2</v>
      </c>
      <c r="R282" s="599">
        <v>-0.66666666666666674</v>
      </c>
    </row>
    <row r="283" spans="2:18" s="4" customFormat="1" hidden="1" outlineLevel="1" x14ac:dyDescent="0.25">
      <c r="B283" s="152" t="s">
        <v>82</v>
      </c>
      <c r="C283" s="588">
        <v>1119</v>
      </c>
      <c r="D283" s="599">
        <v>7.6744186046511622</v>
      </c>
      <c r="E283" s="589">
        <v>12878</v>
      </c>
      <c r="F283" s="599">
        <v>126.5049504950495</v>
      </c>
      <c r="G283" s="590"/>
      <c r="H283" s="601"/>
      <c r="I283" s="591"/>
      <c r="J283" s="602"/>
      <c r="K283" s="589">
        <v>1152</v>
      </c>
      <c r="L283" s="599">
        <v>71</v>
      </c>
      <c r="M283" s="591"/>
      <c r="N283" s="603"/>
      <c r="O283" s="588">
        <v>126</v>
      </c>
      <c r="P283" s="599">
        <v>10.454545454545455</v>
      </c>
      <c r="Q283" s="588">
        <v>2</v>
      </c>
      <c r="R283" s="599">
        <v>1</v>
      </c>
    </row>
    <row r="284" spans="2:18" s="4" customFormat="1" hidden="1" outlineLevel="1" x14ac:dyDescent="0.25">
      <c r="B284" s="152" t="s">
        <v>83</v>
      </c>
      <c r="C284" s="588">
        <v>579</v>
      </c>
      <c r="D284" s="599">
        <v>2.3662790697674421</v>
      </c>
      <c r="E284" s="589">
        <v>534</v>
      </c>
      <c r="F284" s="599">
        <v>3.3414634146341466</v>
      </c>
      <c r="G284" s="590"/>
      <c r="H284" s="601"/>
      <c r="I284" s="591"/>
      <c r="J284" s="602"/>
      <c r="K284" s="589">
        <v>37</v>
      </c>
      <c r="L284" s="599">
        <v>-0.11904761904761907</v>
      </c>
      <c r="M284" s="591"/>
      <c r="N284" s="603"/>
      <c r="O284" s="588">
        <v>8</v>
      </c>
      <c r="P284" s="599">
        <v>0.60000000000000009</v>
      </c>
      <c r="Q284" s="588">
        <v>0</v>
      </c>
      <c r="R284" s="599">
        <v>-1</v>
      </c>
    </row>
    <row r="285" spans="2:18" s="4" customFormat="1" hidden="1" outlineLevel="1" x14ac:dyDescent="0.25">
      <c r="B285" s="152" t="s">
        <v>84</v>
      </c>
      <c r="C285" s="588">
        <v>1431</v>
      </c>
      <c r="D285" s="599">
        <v>1.3497536945812807</v>
      </c>
      <c r="E285" s="589">
        <v>1411</v>
      </c>
      <c r="F285" s="599">
        <v>1.3874788494077834</v>
      </c>
      <c r="G285" s="590"/>
      <c r="H285" s="601"/>
      <c r="I285" s="591"/>
      <c r="J285" s="602"/>
      <c r="K285" s="589">
        <v>13</v>
      </c>
      <c r="L285" s="599">
        <v>-0.1875</v>
      </c>
      <c r="M285" s="591"/>
      <c r="N285" s="603"/>
      <c r="O285" s="588">
        <v>7</v>
      </c>
      <c r="P285" s="599">
        <v>2.5</v>
      </c>
      <c r="Q285" s="588">
        <v>0</v>
      </c>
      <c r="R285" s="599" t="s">
        <v>210</v>
      </c>
    </row>
    <row r="286" spans="2:18" s="4" customFormat="1" hidden="1" outlineLevel="1" x14ac:dyDescent="0.25">
      <c r="B286" s="152" t="s">
        <v>85</v>
      </c>
      <c r="C286" s="588">
        <v>1071</v>
      </c>
      <c r="D286" s="599">
        <v>5.865384615384615</v>
      </c>
      <c r="E286" s="589">
        <v>1054</v>
      </c>
      <c r="F286" s="599">
        <v>6.9848484848484844</v>
      </c>
      <c r="G286" s="590"/>
      <c r="H286" s="601"/>
      <c r="I286" s="591"/>
      <c r="J286" s="602"/>
      <c r="K286" s="589">
        <v>7</v>
      </c>
      <c r="L286" s="599">
        <v>-0.46153846153846156</v>
      </c>
      <c r="M286" s="591"/>
      <c r="N286" s="603"/>
      <c r="O286" s="588">
        <v>7</v>
      </c>
      <c r="P286" s="599">
        <v>-0.125</v>
      </c>
      <c r="Q286" s="588">
        <v>3</v>
      </c>
      <c r="R286" s="599">
        <v>0</v>
      </c>
    </row>
    <row r="287" spans="2:18" s="4" customFormat="1" hidden="1" outlineLevel="1" x14ac:dyDescent="0.25">
      <c r="B287" s="152" t="s">
        <v>86</v>
      </c>
      <c r="C287" s="588">
        <v>1132</v>
      </c>
      <c r="D287" s="599">
        <v>3.9004329004329001</v>
      </c>
      <c r="E287" s="589">
        <v>1064</v>
      </c>
      <c r="F287" s="599">
        <v>4.5706806282722514</v>
      </c>
      <c r="G287" s="590"/>
      <c r="H287" s="601"/>
      <c r="I287" s="591"/>
      <c r="J287" s="602"/>
      <c r="K287" s="589">
        <v>43</v>
      </c>
      <c r="L287" s="599">
        <v>0.43333333333333335</v>
      </c>
      <c r="M287" s="591"/>
      <c r="N287" s="603"/>
      <c r="O287" s="588">
        <v>22</v>
      </c>
      <c r="P287" s="599">
        <v>1.2000000000000002</v>
      </c>
      <c r="Q287" s="588">
        <v>3</v>
      </c>
      <c r="R287" s="599" t="s">
        <v>210</v>
      </c>
    </row>
    <row r="288" spans="2:18" s="4" customFormat="1" hidden="1" outlineLevel="1" x14ac:dyDescent="0.25">
      <c r="B288" s="152" t="s">
        <v>87</v>
      </c>
      <c r="C288" s="588">
        <v>10854</v>
      </c>
      <c r="D288" s="599">
        <v>0.18351324828263005</v>
      </c>
      <c r="E288" s="589">
        <v>9064</v>
      </c>
      <c r="F288" s="599">
        <v>0.23370083027085875</v>
      </c>
      <c r="G288" s="590"/>
      <c r="H288" s="601"/>
      <c r="I288" s="591"/>
      <c r="J288" s="602"/>
      <c r="K288" s="589">
        <v>1660</v>
      </c>
      <c r="L288" s="599">
        <v>-3.0030030030030463E-3</v>
      </c>
      <c r="M288" s="591"/>
      <c r="N288" s="603"/>
      <c r="O288" s="588">
        <v>119</v>
      </c>
      <c r="P288" s="599">
        <v>-0.24683544303797467</v>
      </c>
      <c r="Q288" s="588">
        <v>11</v>
      </c>
      <c r="R288" s="599">
        <v>10</v>
      </c>
    </row>
    <row r="289" spans="2:18" s="4" customFormat="1" hidden="1" outlineLevel="1" x14ac:dyDescent="0.25">
      <c r="B289" s="152" t="s">
        <v>88</v>
      </c>
      <c r="C289" s="588">
        <v>19611</v>
      </c>
      <c r="D289" s="599">
        <v>0.14543543017347127</v>
      </c>
      <c r="E289" s="589">
        <v>15535</v>
      </c>
      <c r="F289" s="599">
        <v>0.19106033887909213</v>
      </c>
      <c r="G289" s="590"/>
      <c r="H289" s="601"/>
      <c r="I289" s="591"/>
      <c r="J289" s="602"/>
      <c r="K289" s="589">
        <v>3911</v>
      </c>
      <c r="L289" s="599">
        <v>5.4462119169587542E-2</v>
      </c>
      <c r="M289" s="591"/>
      <c r="N289" s="603"/>
      <c r="O289" s="588">
        <v>156</v>
      </c>
      <c r="P289" s="599">
        <v>-0.55932203389830515</v>
      </c>
      <c r="Q289" s="588">
        <v>9</v>
      </c>
      <c r="R289" s="599">
        <v>-0.4</v>
      </c>
    </row>
    <row r="290" spans="2:18" s="4" customFormat="1" hidden="1" outlineLevel="1" x14ac:dyDescent="0.25">
      <c r="B290" s="152" t="s">
        <v>89</v>
      </c>
      <c r="C290" s="588">
        <v>21691</v>
      </c>
      <c r="D290" s="599">
        <v>0.21599955151922856</v>
      </c>
      <c r="E290" s="589">
        <v>17181</v>
      </c>
      <c r="F290" s="599">
        <v>0.26228785541106459</v>
      </c>
      <c r="G290" s="590"/>
      <c r="H290" s="601"/>
      <c r="I290" s="591"/>
      <c r="J290" s="602"/>
      <c r="K290" s="589">
        <v>4221</v>
      </c>
      <c r="L290" s="599">
        <v>0.11372031662269122</v>
      </c>
      <c r="M290" s="591"/>
      <c r="N290" s="603"/>
      <c r="O290" s="588">
        <v>274</v>
      </c>
      <c r="P290" s="599">
        <v>-0.3642691415313225</v>
      </c>
      <c r="Q290" s="588">
        <v>15</v>
      </c>
      <c r="R290" s="599">
        <v>7.1428571428571397E-2</v>
      </c>
    </row>
    <row r="291" spans="2:18" s="4" customFormat="1" ht="15.75" collapsed="1" x14ac:dyDescent="0.25">
      <c r="B291" s="65">
        <v>1996</v>
      </c>
      <c r="C291" s="593">
        <v>123597</v>
      </c>
      <c r="D291" s="599">
        <v>0.18409480652609189</v>
      </c>
      <c r="E291" s="595">
        <v>111132</v>
      </c>
      <c r="F291" s="599">
        <v>0.40143003064351368</v>
      </c>
      <c r="G291" s="596"/>
      <c r="H291" s="604"/>
      <c r="I291" s="597"/>
      <c r="J291" s="605"/>
      <c r="K291" s="595">
        <v>25155</v>
      </c>
      <c r="L291" s="599">
        <v>0.12319164136452931</v>
      </c>
      <c r="M291" s="597"/>
      <c r="N291" s="606"/>
      <c r="O291" s="593">
        <v>2013</v>
      </c>
      <c r="P291" s="599">
        <v>-0.22127659574468084</v>
      </c>
      <c r="Q291" s="593">
        <v>66</v>
      </c>
      <c r="R291" s="599">
        <v>-0.39449541284403666</v>
      </c>
    </row>
    <row r="292" spans="2:18" s="4" customFormat="1" hidden="1" outlineLevel="1" x14ac:dyDescent="0.25">
      <c r="B292" s="152" t="s">
        <v>78</v>
      </c>
      <c r="C292" s="588">
        <v>19415</v>
      </c>
      <c r="D292" s="599">
        <v>0.10325036936015453</v>
      </c>
      <c r="E292" s="589">
        <v>14438</v>
      </c>
      <c r="F292" s="599">
        <v>7.9395933014354103E-2</v>
      </c>
      <c r="G292" s="590"/>
      <c r="H292" s="601"/>
      <c r="I292" s="591"/>
      <c r="J292" s="602"/>
      <c r="K292" s="589">
        <v>4437</v>
      </c>
      <c r="L292" s="599">
        <v>0.1459194214876034</v>
      </c>
      <c r="M292" s="591"/>
      <c r="N292" s="603"/>
      <c r="O292" s="588">
        <v>514</v>
      </c>
      <c r="P292" s="599">
        <v>0.58153846153846156</v>
      </c>
      <c r="Q292" s="588">
        <v>26</v>
      </c>
      <c r="R292" s="599">
        <v>4.0000000000000036E-2</v>
      </c>
    </row>
    <row r="293" spans="2:18" s="4" customFormat="1" hidden="1" outlineLevel="1" x14ac:dyDescent="0.25">
      <c r="B293" s="152" t="s">
        <v>79</v>
      </c>
      <c r="C293" s="588">
        <v>15750</v>
      </c>
      <c r="D293" s="599">
        <v>-2.9515065623267001E-2</v>
      </c>
      <c r="E293" s="589">
        <v>11867</v>
      </c>
      <c r="F293" s="599">
        <v>-6.2638230647709348E-2</v>
      </c>
      <c r="G293" s="590"/>
      <c r="H293" s="601"/>
      <c r="I293" s="591"/>
      <c r="J293" s="602"/>
      <c r="K293" s="589">
        <v>3524</v>
      </c>
      <c r="L293" s="599">
        <v>0.1291252803588594</v>
      </c>
      <c r="M293" s="591"/>
      <c r="N293" s="603"/>
      <c r="O293" s="588">
        <v>353</v>
      </c>
      <c r="P293" s="599">
        <v>-0.17523364485981308</v>
      </c>
      <c r="Q293" s="588">
        <v>6</v>
      </c>
      <c r="R293" s="599">
        <v>-0.7</v>
      </c>
    </row>
    <row r="294" spans="2:18" s="4" customFormat="1" hidden="1" outlineLevel="1" x14ac:dyDescent="0.25">
      <c r="B294" s="152" t="s">
        <v>80</v>
      </c>
      <c r="C294" s="588">
        <v>14965</v>
      </c>
      <c r="D294" s="599">
        <v>-7.6519592718296781E-2</v>
      </c>
      <c r="E294" s="589">
        <v>10849</v>
      </c>
      <c r="F294" s="599">
        <v>-0.11631506068257713</v>
      </c>
      <c r="G294" s="590"/>
      <c r="H294" s="601"/>
      <c r="I294" s="591"/>
      <c r="J294" s="602"/>
      <c r="K294" s="589">
        <v>3650</v>
      </c>
      <c r="L294" s="599">
        <v>2.0979020979021046E-2</v>
      </c>
      <c r="M294" s="591"/>
      <c r="N294" s="603"/>
      <c r="O294" s="588">
        <v>431</v>
      </c>
      <c r="P294" s="599">
        <v>0.26764705882352935</v>
      </c>
      <c r="Q294" s="588">
        <v>35</v>
      </c>
      <c r="R294" s="599">
        <v>1.6923076923076925</v>
      </c>
    </row>
    <row r="295" spans="2:18" s="4" customFormat="1" hidden="1" outlineLevel="1" x14ac:dyDescent="0.25">
      <c r="B295" s="152" t="s">
        <v>81</v>
      </c>
      <c r="C295" s="588">
        <v>8824</v>
      </c>
      <c r="D295" s="599">
        <v>0.37402678293366542</v>
      </c>
      <c r="E295" s="589">
        <v>7006</v>
      </c>
      <c r="F295" s="599">
        <v>0.36223993777950603</v>
      </c>
      <c r="G295" s="590"/>
      <c r="H295" s="601"/>
      <c r="I295" s="591"/>
      <c r="J295" s="602"/>
      <c r="K295" s="589">
        <v>1504</v>
      </c>
      <c r="L295" s="599">
        <v>0.44894026974951839</v>
      </c>
      <c r="M295" s="591"/>
      <c r="N295" s="603"/>
      <c r="O295" s="588">
        <v>308</v>
      </c>
      <c r="P295" s="599">
        <v>0.28870292887029292</v>
      </c>
      <c r="Q295" s="588">
        <v>6</v>
      </c>
      <c r="R295" s="599">
        <v>2</v>
      </c>
    </row>
    <row r="296" spans="2:18" s="4" customFormat="1" hidden="1" outlineLevel="1" x14ac:dyDescent="0.25">
      <c r="B296" s="152" t="s">
        <v>82</v>
      </c>
      <c r="C296" s="588">
        <v>129</v>
      </c>
      <c r="D296" s="599">
        <v>-0.21818181818181814</v>
      </c>
      <c r="E296" s="589">
        <v>101</v>
      </c>
      <c r="F296" s="599">
        <v>-0.22900763358778631</v>
      </c>
      <c r="G296" s="590"/>
      <c r="H296" s="601"/>
      <c r="I296" s="591"/>
      <c r="J296" s="602"/>
      <c r="K296" s="589">
        <v>16</v>
      </c>
      <c r="L296" s="599">
        <v>-0.33333333333333337</v>
      </c>
      <c r="M296" s="591"/>
      <c r="N296" s="603"/>
      <c r="O296" s="588">
        <v>11</v>
      </c>
      <c r="P296" s="599">
        <v>0.5714285714285714</v>
      </c>
      <c r="Q296" s="588">
        <v>1</v>
      </c>
      <c r="R296" s="599">
        <v>-0.66666666666666674</v>
      </c>
    </row>
    <row r="297" spans="2:18" s="4" customFormat="1" hidden="1" outlineLevel="1" x14ac:dyDescent="0.25">
      <c r="B297" s="152" t="s">
        <v>83</v>
      </c>
      <c r="C297" s="588">
        <v>172</v>
      </c>
      <c r="D297" s="599">
        <v>0.52212389380530966</v>
      </c>
      <c r="E297" s="589">
        <v>123</v>
      </c>
      <c r="F297" s="599">
        <v>0.18269230769230771</v>
      </c>
      <c r="G297" s="590"/>
      <c r="H297" s="601"/>
      <c r="I297" s="591"/>
      <c r="J297" s="602"/>
      <c r="K297" s="589">
        <v>42</v>
      </c>
      <c r="L297" s="599">
        <v>9.5</v>
      </c>
      <c r="M297" s="591"/>
      <c r="N297" s="603"/>
      <c r="O297" s="588">
        <v>5</v>
      </c>
      <c r="P297" s="599">
        <v>0</v>
      </c>
      <c r="Q297" s="588">
        <v>2</v>
      </c>
      <c r="R297" s="599" t="s">
        <v>210</v>
      </c>
    </row>
    <row r="298" spans="2:18" s="4" customFormat="1" hidden="1" outlineLevel="1" x14ac:dyDescent="0.25">
      <c r="B298" s="152" t="s">
        <v>84</v>
      </c>
      <c r="C298" s="588">
        <v>609</v>
      </c>
      <c r="D298" s="599">
        <v>4.389380530973451</v>
      </c>
      <c r="E298" s="589">
        <v>591</v>
      </c>
      <c r="F298" s="599">
        <v>5.4945054945054945</v>
      </c>
      <c r="G298" s="590"/>
      <c r="H298" s="601"/>
      <c r="I298" s="591"/>
      <c r="J298" s="602"/>
      <c r="K298" s="589">
        <v>16</v>
      </c>
      <c r="L298" s="599">
        <v>0.33333333333333326</v>
      </c>
      <c r="M298" s="591"/>
      <c r="N298" s="603"/>
      <c r="O298" s="588">
        <v>2</v>
      </c>
      <c r="P298" s="599">
        <v>-0.8</v>
      </c>
      <c r="Q298" s="588">
        <v>0</v>
      </c>
      <c r="R298" s="599" t="s">
        <v>210</v>
      </c>
    </row>
    <row r="299" spans="2:18" s="4" customFormat="1" hidden="1" outlineLevel="1" x14ac:dyDescent="0.25">
      <c r="B299" s="152" t="s">
        <v>85</v>
      </c>
      <c r="C299" s="588">
        <v>156</v>
      </c>
      <c r="D299" s="599">
        <v>0.56000000000000005</v>
      </c>
      <c r="E299" s="589">
        <v>132</v>
      </c>
      <c r="F299" s="599">
        <v>0.4042553191489362</v>
      </c>
      <c r="G299" s="590"/>
      <c r="H299" s="601"/>
      <c r="I299" s="591"/>
      <c r="J299" s="602"/>
      <c r="K299" s="589">
        <v>13</v>
      </c>
      <c r="L299" s="599">
        <v>3.333333333333333</v>
      </c>
      <c r="M299" s="591"/>
      <c r="N299" s="603"/>
      <c r="O299" s="588">
        <v>8</v>
      </c>
      <c r="P299" s="599">
        <v>3</v>
      </c>
      <c r="Q299" s="588">
        <v>3</v>
      </c>
      <c r="R299" s="599">
        <v>2</v>
      </c>
    </row>
    <row r="300" spans="2:18" s="4" customFormat="1" hidden="1" outlineLevel="1" x14ac:dyDescent="0.25">
      <c r="B300" s="152" t="s">
        <v>86</v>
      </c>
      <c r="C300" s="588">
        <v>231</v>
      </c>
      <c r="D300" s="599">
        <v>4.0540540540540571E-2</v>
      </c>
      <c r="E300" s="589">
        <v>191</v>
      </c>
      <c r="F300" s="599">
        <v>-6.8292682926829218E-2</v>
      </c>
      <c r="G300" s="590"/>
      <c r="H300" s="601"/>
      <c r="I300" s="591"/>
      <c r="J300" s="602"/>
      <c r="K300" s="589">
        <v>30</v>
      </c>
      <c r="L300" s="599">
        <v>2.3333333333333335</v>
      </c>
      <c r="M300" s="591"/>
      <c r="N300" s="603"/>
      <c r="O300" s="588">
        <v>10</v>
      </c>
      <c r="P300" s="599">
        <v>1.5</v>
      </c>
      <c r="Q300" s="588">
        <v>0</v>
      </c>
      <c r="R300" s="599">
        <v>-1</v>
      </c>
    </row>
    <row r="301" spans="2:18" s="4" customFormat="1" hidden="1" outlineLevel="1" x14ac:dyDescent="0.25">
      <c r="B301" s="152" t="s">
        <v>87</v>
      </c>
      <c r="C301" s="588">
        <v>9171</v>
      </c>
      <c r="D301" s="599">
        <v>0.27534418022528162</v>
      </c>
      <c r="E301" s="589">
        <v>7347</v>
      </c>
      <c r="F301" s="599">
        <v>0.37147657270860557</v>
      </c>
      <c r="G301" s="590"/>
      <c r="H301" s="601"/>
      <c r="I301" s="591"/>
      <c r="J301" s="602"/>
      <c r="K301" s="589">
        <v>1665</v>
      </c>
      <c r="L301" s="599">
        <v>6.1862244897959107E-2</v>
      </c>
      <c r="M301" s="591"/>
      <c r="N301" s="603"/>
      <c r="O301" s="588">
        <v>158</v>
      </c>
      <c r="P301" s="599">
        <v>-0.39230769230769236</v>
      </c>
      <c r="Q301" s="588">
        <v>1</v>
      </c>
      <c r="R301" s="599">
        <v>-0.83333333333333337</v>
      </c>
    </row>
    <row r="302" spans="2:18" s="4" customFormat="1" hidden="1" outlineLevel="1" x14ac:dyDescent="0.25">
      <c r="B302" s="152" t="s">
        <v>88</v>
      </c>
      <c r="C302" s="588">
        <v>17121</v>
      </c>
      <c r="D302" s="599">
        <v>-2.7957365018347335E-3</v>
      </c>
      <c r="E302" s="589">
        <v>13043</v>
      </c>
      <c r="F302" s="599">
        <v>-8.4265359276847196E-4</v>
      </c>
      <c r="G302" s="590"/>
      <c r="H302" s="601"/>
      <c r="I302" s="591"/>
      <c r="J302" s="602"/>
      <c r="K302" s="589">
        <v>3709</v>
      </c>
      <c r="L302" s="599">
        <v>2.9134295227524865E-2</v>
      </c>
      <c r="M302" s="591"/>
      <c r="N302" s="603"/>
      <c r="O302" s="588">
        <v>354</v>
      </c>
      <c r="P302" s="599">
        <v>-0.2848484848484848</v>
      </c>
      <c r="Q302" s="588">
        <v>15</v>
      </c>
      <c r="R302" s="599">
        <v>-6.25E-2</v>
      </c>
    </row>
    <row r="303" spans="2:18" s="4" customFormat="1" hidden="1" outlineLevel="1" x14ac:dyDescent="0.25">
      <c r="B303" s="152" t="s">
        <v>89</v>
      </c>
      <c r="C303" s="588">
        <v>17838</v>
      </c>
      <c r="D303" s="599">
        <v>0.17859266600594648</v>
      </c>
      <c r="E303" s="589">
        <v>13611</v>
      </c>
      <c r="F303" s="599">
        <v>0.18842224744608393</v>
      </c>
      <c r="G303" s="590"/>
      <c r="H303" s="601"/>
      <c r="I303" s="591"/>
      <c r="J303" s="602"/>
      <c r="K303" s="589">
        <v>3790</v>
      </c>
      <c r="L303" s="599">
        <v>0.20816066305387304</v>
      </c>
      <c r="M303" s="591"/>
      <c r="N303" s="603"/>
      <c r="O303" s="588">
        <v>431</v>
      </c>
      <c r="P303" s="599">
        <v>-0.18832391713747643</v>
      </c>
      <c r="Q303" s="588">
        <v>14</v>
      </c>
      <c r="R303" s="599">
        <v>0</v>
      </c>
    </row>
    <row r="304" spans="2:18" s="4" customFormat="1" ht="15.75" collapsed="1" x14ac:dyDescent="0.25">
      <c r="B304" s="65">
        <v>1995</v>
      </c>
      <c r="C304" s="593">
        <v>104381</v>
      </c>
      <c r="D304" s="599">
        <v>7.9855579234859642E-2</v>
      </c>
      <c r="E304" s="595">
        <v>79299</v>
      </c>
      <c r="F304" s="599">
        <v>7.240516600175817E-2</v>
      </c>
      <c r="G304" s="596"/>
      <c r="H304" s="604"/>
      <c r="I304" s="597"/>
      <c r="J304" s="605"/>
      <c r="K304" s="595">
        <v>22396</v>
      </c>
      <c r="L304" s="599">
        <v>0.12165072369409535</v>
      </c>
      <c r="M304" s="597"/>
      <c r="N304" s="606"/>
      <c r="O304" s="593">
        <v>2585</v>
      </c>
      <c r="P304" s="599">
        <v>-2.3053665910808818E-2</v>
      </c>
      <c r="Q304" s="593">
        <v>109</v>
      </c>
      <c r="R304" s="599">
        <v>4.8076923076923128E-2</v>
      </c>
    </row>
    <row r="305" spans="2:18" s="4" customFormat="1" hidden="1" outlineLevel="1" x14ac:dyDescent="0.25">
      <c r="B305" s="152" t="s">
        <v>78</v>
      </c>
      <c r="C305" s="588">
        <v>17598</v>
      </c>
      <c r="D305" s="599">
        <v>4.1548295454545414E-2</v>
      </c>
      <c r="E305" s="589">
        <v>13376</v>
      </c>
      <c r="F305" s="599">
        <v>6.7007019783024813E-2</v>
      </c>
      <c r="G305" s="590"/>
      <c r="H305" s="601"/>
      <c r="I305" s="591"/>
      <c r="J305" s="602"/>
      <c r="K305" s="589">
        <v>3872</v>
      </c>
      <c r="L305" s="599">
        <v>-3.6336485813837749E-2</v>
      </c>
      <c r="M305" s="591"/>
      <c r="N305" s="603"/>
      <c r="O305" s="588">
        <v>325</v>
      </c>
      <c r="P305" s="599">
        <v>0</v>
      </c>
      <c r="Q305" s="588">
        <v>25</v>
      </c>
      <c r="R305" s="599">
        <v>0.47058823529411775</v>
      </c>
    </row>
    <row r="306" spans="2:18" s="4" customFormat="1" hidden="1" outlineLevel="1" x14ac:dyDescent="0.25">
      <c r="B306" s="152" t="s">
        <v>79</v>
      </c>
      <c r="C306" s="588">
        <v>16229</v>
      </c>
      <c r="D306" s="599">
        <v>0.15328311540648087</v>
      </c>
      <c r="E306" s="589">
        <v>12660</v>
      </c>
      <c r="F306" s="599">
        <v>0.22745782431646311</v>
      </c>
      <c r="G306" s="590"/>
      <c r="H306" s="601"/>
      <c r="I306" s="591"/>
      <c r="J306" s="602"/>
      <c r="K306" s="589">
        <v>3121</v>
      </c>
      <c r="L306" s="599">
        <v>-0.10135329686150307</v>
      </c>
      <c r="M306" s="591"/>
      <c r="N306" s="603"/>
      <c r="O306" s="588">
        <v>428</v>
      </c>
      <c r="P306" s="599">
        <v>0.50175438596491229</v>
      </c>
      <c r="Q306" s="588">
        <v>20</v>
      </c>
      <c r="R306" s="599" t="s">
        <v>210</v>
      </c>
    </row>
    <row r="307" spans="2:18" s="4" customFormat="1" hidden="1" outlineLevel="1" x14ac:dyDescent="0.25">
      <c r="B307" s="152" t="s">
        <v>80</v>
      </c>
      <c r="C307" s="588">
        <v>16205</v>
      </c>
      <c r="D307" s="599">
        <v>0.24300069034287031</v>
      </c>
      <c r="E307" s="589">
        <v>12277</v>
      </c>
      <c r="F307" s="599">
        <v>0.16612841945288759</v>
      </c>
      <c r="G307" s="590"/>
      <c r="H307" s="601"/>
      <c r="I307" s="591"/>
      <c r="J307" s="602"/>
      <c r="K307" s="589">
        <v>3575</v>
      </c>
      <c r="L307" s="599">
        <v>0.62205081669691475</v>
      </c>
      <c r="M307" s="591"/>
      <c r="N307" s="603"/>
      <c r="O307" s="588">
        <v>340</v>
      </c>
      <c r="P307" s="599">
        <v>0.11475409836065564</v>
      </c>
      <c r="Q307" s="588">
        <v>13</v>
      </c>
      <c r="R307" s="599" t="s">
        <v>210</v>
      </c>
    </row>
    <row r="308" spans="2:18" s="4" customFormat="1" hidden="1" outlineLevel="1" x14ac:dyDescent="0.25">
      <c r="B308" s="152" t="s">
        <v>81</v>
      </c>
      <c r="C308" s="588">
        <v>6422</v>
      </c>
      <c r="D308" s="599">
        <v>0.16004335260115599</v>
      </c>
      <c r="E308" s="589">
        <v>5143</v>
      </c>
      <c r="F308" s="599">
        <v>0.14645563976816756</v>
      </c>
      <c r="G308" s="590"/>
      <c r="H308" s="601"/>
      <c r="I308" s="591"/>
      <c r="J308" s="602"/>
      <c r="K308" s="589">
        <v>1038</v>
      </c>
      <c r="L308" s="599">
        <v>0.20838183934807919</v>
      </c>
      <c r="M308" s="591"/>
      <c r="N308" s="603"/>
      <c r="O308" s="588">
        <v>239</v>
      </c>
      <c r="P308" s="599">
        <v>0.30601092896174853</v>
      </c>
      <c r="Q308" s="588">
        <v>2</v>
      </c>
      <c r="R308" s="599">
        <v>-0.75</v>
      </c>
    </row>
    <row r="309" spans="2:18" s="4" customFormat="1" hidden="1" outlineLevel="1" x14ac:dyDescent="0.25">
      <c r="B309" s="152" t="s">
        <v>82</v>
      </c>
      <c r="C309" s="588">
        <v>165</v>
      </c>
      <c r="D309" s="599">
        <v>0.46017699115044253</v>
      </c>
      <c r="E309" s="589">
        <v>131</v>
      </c>
      <c r="F309" s="599">
        <v>1.0153846153846153</v>
      </c>
      <c r="G309" s="590"/>
      <c r="H309" s="601"/>
      <c r="I309" s="591"/>
      <c r="J309" s="602"/>
      <c r="K309" s="589">
        <v>24</v>
      </c>
      <c r="L309" s="599">
        <v>-0.38461538461538458</v>
      </c>
      <c r="M309" s="591"/>
      <c r="N309" s="603"/>
      <c r="O309" s="588">
        <v>7</v>
      </c>
      <c r="P309" s="599">
        <v>0</v>
      </c>
      <c r="Q309" s="588">
        <v>3</v>
      </c>
      <c r="R309" s="599">
        <v>0.5</v>
      </c>
    </row>
    <row r="310" spans="2:18" s="4" customFormat="1" hidden="1" outlineLevel="1" x14ac:dyDescent="0.25">
      <c r="B310" s="152" t="s">
        <v>83</v>
      </c>
      <c r="C310" s="588">
        <v>113</v>
      </c>
      <c r="D310" s="599">
        <v>-0.56870229007633588</v>
      </c>
      <c r="E310" s="589">
        <v>104</v>
      </c>
      <c r="F310" s="599">
        <v>-0.56118143459915615</v>
      </c>
      <c r="G310" s="590"/>
      <c r="H310" s="601"/>
      <c r="I310" s="591"/>
      <c r="J310" s="602"/>
      <c r="K310" s="589">
        <v>4</v>
      </c>
      <c r="L310" s="599">
        <v>-0.80952380952380953</v>
      </c>
      <c r="M310" s="591"/>
      <c r="N310" s="603"/>
      <c r="O310" s="588">
        <v>5</v>
      </c>
      <c r="P310" s="599">
        <v>0.66666666666666674</v>
      </c>
      <c r="Q310" s="588">
        <v>0</v>
      </c>
      <c r="R310" s="599">
        <v>-1</v>
      </c>
    </row>
    <row r="311" spans="2:18" s="4" customFormat="1" hidden="1" outlineLevel="1" x14ac:dyDescent="0.25">
      <c r="B311" s="152" t="s">
        <v>84</v>
      </c>
      <c r="C311" s="588">
        <v>113</v>
      </c>
      <c r="D311" s="599">
        <v>-0.62080536912751683</v>
      </c>
      <c r="E311" s="589">
        <v>91</v>
      </c>
      <c r="F311" s="599">
        <v>-0.67730496453900702</v>
      </c>
      <c r="G311" s="590"/>
      <c r="H311" s="601"/>
      <c r="I311" s="591"/>
      <c r="J311" s="602"/>
      <c r="K311" s="589">
        <v>12</v>
      </c>
      <c r="L311" s="599">
        <v>0.19999999999999996</v>
      </c>
      <c r="M311" s="591"/>
      <c r="N311" s="603"/>
      <c r="O311" s="588">
        <v>10</v>
      </c>
      <c r="P311" s="599">
        <v>0.66666666666666674</v>
      </c>
      <c r="Q311" s="588">
        <v>0</v>
      </c>
      <c r="R311" s="599" t="s">
        <v>210</v>
      </c>
    </row>
    <row r="312" spans="2:18" s="4" customFormat="1" hidden="1" outlineLevel="1" x14ac:dyDescent="0.25">
      <c r="B312" s="152" t="s">
        <v>85</v>
      </c>
      <c r="C312" s="588">
        <v>100</v>
      </c>
      <c r="D312" s="599">
        <v>-0.19354838709677424</v>
      </c>
      <c r="E312" s="589">
        <v>94</v>
      </c>
      <c r="F312" s="599">
        <v>-0.16814159292035402</v>
      </c>
      <c r="G312" s="590"/>
      <c r="H312" s="601"/>
      <c r="I312" s="591"/>
      <c r="J312" s="602"/>
      <c r="K312" s="589">
        <v>3</v>
      </c>
      <c r="L312" s="599">
        <v>-0.4</v>
      </c>
      <c r="M312" s="591"/>
      <c r="N312" s="603"/>
      <c r="O312" s="588">
        <v>2</v>
      </c>
      <c r="P312" s="599">
        <v>-0.66666666666666674</v>
      </c>
      <c r="Q312" s="588">
        <v>1</v>
      </c>
      <c r="R312" s="599" t="s">
        <v>210</v>
      </c>
    </row>
    <row r="313" spans="2:18" s="4" customFormat="1" hidden="1" outlineLevel="1" x14ac:dyDescent="0.25">
      <c r="B313" s="152" t="s">
        <v>86</v>
      </c>
      <c r="C313" s="588">
        <v>222</v>
      </c>
      <c r="D313" s="599">
        <v>-0.10843373493975905</v>
      </c>
      <c r="E313" s="589">
        <v>205</v>
      </c>
      <c r="F313" s="599">
        <v>-9.6916299559471342E-2</v>
      </c>
      <c r="G313" s="590"/>
      <c r="H313" s="601"/>
      <c r="I313" s="591"/>
      <c r="J313" s="602"/>
      <c r="K313" s="589">
        <v>9</v>
      </c>
      <c r="L313" s="599">
        <v>-0.4375</v>
      </c>
      <c r="M313" s="591"/>
      <c r="N313" s="603"/>
      <c r="O313" s="588">
        <v>4</v>
      </c>
      <c r="P313" s="599">
        <v>-0.33333333333333337</v>
      </c>
      <c r="Q313" s="588">
        <v>4</v>
      </c>
      <c r="R313" s="599" t="s">
        <v>210</v>
      </c>
    </row>
    <row r="314" spans="2:18" s="4" customFormat="1" hidden="1" outlineLevel="1" x14ac:dyDescent="0.25">
      <c r="B314" s="152" t="s">
        <v>87</v>
      </c>
      <c r="C314" s="588">
        <v>7191</v>
      </c>
      <c r="D314" s="599">
        <v>0.12923994974874375</v>
      </c>
      <c r="E314" s="589">
        <v>5357</v>
      </c>
      <c r="F314" s="599">
        <v>5.2249066980946779E-2</v>
      </c>
      <c r="G314" s="590"/>
      <c r="H314" s="601"/>
      <c r="I314" s="591"/>
      <c r="J314" s="602"/>
      <c r="K314" s="589">
        <v>1568</v>
      </c>
      <c r="L314" s="599">
        <v>0.38638373121131742</v>
      </c>
      <c r="M314" s="591"/>
      <c r="N314" s="603"/>
      <c r="O314" s="588">
        <v>260</v>
      </c>
      <c r="P314" s="599">
        <v>0.7931034482758621</v>
      </c>
      <c r="Q314" s="588">
        <v>6</v>
      </c>
      <c r="R314" s="599">
        <v>5</v>
      </c>
    </row>
    <row r="315" spans="2:18" s="4" customFormat="1" hidden="1" outlineLevel="1" x14ac:dyDescent="0.25">
      <c r="B315" s="152" t="s">
        <v>88</v>
      </c>
      <c r="C315" s="588">
        <v>17169</v>
      </c>
      <c r="D315" s="599">
        <v>7.2191344532567259E-2</v>
      </c>
      <c r="E315" s="589">
        <v>13054</v>
      </c>
      <c r="F315" s="599">
        <v>3.3407219759341356E-2</v>
      </c>
      <c r="G315" s="590"/>
      <c r="H315" s="601"/>
      <c r="I315" s="591"/>
      <c r="J315" s="602"/>
      <c r="K315" s="589">
        <v>3604</v>
      </c>
      <c r="L315" s="599">
        <v>0.13297705124174786</v>
      </c>
      <c r="M315" s="591"/>
      <c r="N315" s="603"/>
      <c r="O315" s="588">
        <v>495</v>
      </c>
      <c r="P315" s="599">
        <v>1.6052631578947367</v>
      </c>
      <c r="Q315" s="588">
        <v>16</v>
      </c>
      <c r="R315" s="599">
        <v>0.60000000000000009</v>
      </c>
    </row>
    <row r="316" spans="2:18" s="4" customFormat="1" hidden="1" outlineLevel="1" x14ac:dyDescent="0.25">
      <c r="B316" s="152" t="s">
        <v>89</v>
      </c>
      <c r="C316" s="588">
        <v>15135</v>
      </c>
      <c r="D316" s="599">
        <v>5.8465626966920814E-2</v>
      </c>
      <c r="E316" s="589">
        <v>11453</v>
      </c>
      <c r="F316" s="599">
        <v>6.8775662560657036E-2</v>
      </c>
      <c r="G316" s="590"/>
      <c r="H316" s="601"/>
      <c r="I316" s="591"/>
      <c r="J316" s="602"/>
      <c r="K316" s="589">
        <v>3137</v>
      </c>
      <c r="L316" s="599">
        <v>-6.2462641960549958E-2</v>
      </c>
      <c r="M316" s="591"/>
      <c r="N316" s="603"/>
      <c r="O316" s="588">
        <v>531</v>
      </c>
      <c r="P316" s="599">
        <v>1.4027149321266967</v>
      </c>
      <c r="Q316" s="588">
        <v>14</v>
      </c>
      <c r="R316" s="599">
        <v>-0.125</v>
      </c>
    </row>
    <row r="317" spans="2:18" s="4" customFormat="1" ht="15.75" collapsed="1" x14ac:dyDescent="0.25">
      <c r="B317" s="65">
        <v>1994</v>
      </c>
      <c r="C317" s="593">
        <v>96662</v>
      </c>
      <c r="D317" s="599">
        <v>0.10765810672992071</v>
      </c>
      <c r="E317" s="595">
        <v>73945</v>
      </c>
      <c r="F317" s="599">
        <v>9.9930087613607554E-2</v>
      </c>
      <c r="G317" s="596"/>
      <c r="H317" s="604"/>
      <c r="I317" s="597"/>
      <c r="J317" s="605"/>
      <c r="K317" s="595">
        <v>19967</v>
      </c>
      <c r="L317" s="599">
        <v>9.0914057804731385E-2</v>
      </c>
      <c r="M317" s="597"/>
      <c r="N317" s="606"/>
      <c r="O317" s="593">
        <v>2646</v>
      </c>
      <c r="P317" s="599">
        <v>0.57312722948870398</v>
      </c>
      <c r="Q317" s="593">
        <v>104</v>
      </c>
      <c r="R317" s="599">
        <v>0.89090909090909087</v>
      </c>
    </row>
    <row r="318" spans="2:18" s="4" customFormat="1" hidden="1" outlineLevel="1" x14ac:dyDescent="0.25">
      <c r="B318" s="152" t="s">
        <v>78</v>
      </c>
      <c r="C318" s="588">
        <v>16896</v>
      </c>
      <c r="D318" s="599">
        <v>-6.1176862810468413E-2</v>
      </c>
      <c r="E318" s="589">
        <v>12536</v>
      </c>
      <c r="F318" s="599">
        <v>-1.4930064435014878E-2</v>
      </c>
      <c r="G318" s="590"/>
      <c r="H318" s="601"/>
      <c r="I318" s="591"/>
      <c r="J318" s="602"/>
      <c r="K318" s="589">
        <v>4018</v>
      </c>
      <c r="L318" s="599">
        <v>-0.17427044800657621</v>
      </c>
      <c r="M318" s="591"/>
      <c r="N318" s="603"/>
      <c r="O318" s="588">
        <v>325</v>
      </c>
      <c r="P318" s="599">
        <v>-0.16879795396419439</v>
      </c>
      <c r="Q318" s="588">
        <v>17</v>
      </c>
      <c r="R318" s="599">
        <v>0.21428571428571419</v>
      </c>
    </row>
    <row r="319" spans="2:18" s="4" customFormat="1" hidden="1" outlineLevel="1" x14ac:dyDescent="0.25">
      <c r="B319" s="152" t="s">
        <v>79</v>
      </c>
      <c r="C319" s="588">
        <v>14072</v>
      </c>
      <c r="D319" s="599">
        <v>-0.20622743682310474</v>
      </c>
      <c r="E319" s="589">
        <v>10314</v>
      </c>
      <c r="F319" s="599">
        <v>-0.23012614764499517</v>
      </c>
      <c r="G319" s="590"/>
      <c r="H319" s="601"/>
      <c r="I319" s="591"/>
      <c r="J319" s="602"/>
      <c r="K319" s="589">
        <v>3473</v>
      </c>
      <c r="L319" s="599">
        <v>-0.11583503054989819</v>
      </c>
      <c r="M319" s="591"/>
      <c r="N319" s="603"/>
      <c r="O319" s="588">
        <v>285</v>
      </c>
      <c r="P319" s="599">
        <v>-0.2766497461928934</v>
      </c>
      <c r="Q319" s="588">
        <v>0</v>
      </c>
      <c r="R319" s="599">
        <v>-1</v>
      </c>
    </row>
    <row r="320" spans="2:18" s="4" customFormat="1" hidden="1" outlineLevel="1" x14ac:dyDescent="0.25">
      <c r="B320" s="152" t="s">
        <v>80</v>
      </c>
      <c r="C320" s="588">
        <v>13037</v>
      </c>
      <c r="D320" s="599">
        <v>-0.43572541551246535</v>
      </c>
      <c r="E320" s="589">
        <v>10528</v>
      </c>
      <c r="F320" s="599">
        <v>-0.40371545083824201</v>
      </c>
      <c r="G320" s="590"/>
      <c r="H320" s="601"/>
      <c r="I320" s="591"/>
      <c r="J320" s="602"/>
      <c r="K320" s="589">
        <v>2204</v>
      </c>
      <c r="L320" s="599">
        <v>-0.56121839538124629</v>
      </c>
      <c r="M320" s="591"/>
      <c r="N320" s="603"/>
      <c r="O320" s="588">
        <v>305</v>
      </c>
      <c r="P320" s="599">
        <v>-0.26328502415458932</v>
      </c>
      <c r="Q320" s="588">
        <v>0</v>
      </c>
      <c r="R320" s="599">
        <v>-1</v>
      </c>
    </row>
    <row r="321" spans="2:18" s="4" customFormat="1" hidden="1" outlineLevel="1" x14ac:dyDescent="0.25">
      <c r="B321" s="152" t="s">
        <v>81</v>
      </c>
      <c r="C321" s="588">
        <v>5536</v>
      </c>
      <c r="D321" s="599">
        <v>-0.3429859957275101</v>
      </c>
      <c r="E321" s="589">
        <v>4486</v>
      </c>
      <c r="F321" s="599">
        <v>-0.28883956880152184</v>
      </c>
      <c r="G321" s="590"/>
      <c r="H321" s="601"/>
      <c r="I321" s="591"/>
      <c r="J321" s="602"/>
      <c r="K321" s="589">
        <v>859</v>
      </c>
      <c r="L321" s="599">
        <v>-0.527242707760044</v>
      </c>
      <c r="M321" s="591"/>
      <c r="N321" s="603"/>
      <c r="O321" s="588">
        <v>183</v>
      </c>
      <c r="P321" s="599">
        <v>-0.37966101694915255</v>
      </c>
      <c r="Q321" s="588">
        <v>8</v>
      </c>
      <c r="R321" s="599">
        <v>0.33333333333333326</v>
      </c>
    </row>
    <row r="322" spans="2:18" s="4" customFormat="1" hidden="1" outlineLevel="1" x14ac:dyDescent="0.25">
      <c r="B322" s="152" t="s">
        <v>82</v>
      </c>
      <c r="C322" s="588">
        <v>113</v>
      </c>
      <c r="D322" s="599">
        <v>-0.74944567627494463</v>
      </c>
      <c r="E322" s="589">
        <v>65</v>
      </c>
      <c r="F322" s="599">
        <v>-0.77815699658703075</v>
      </c>
      <c r="G322" s="590"/>
      <c r="H322" s="601"/>
      <c r="I322" s="591"/>
      <c r="J322" s="602"/>
      <c r="K322" s="589">
        <v>39</v>
      </c>
      <c r="L322" s="599">
        <v>-0.70895522388059695</v>
      </c>
      <c r="M322" s="591"/>
      <c r="N322" s="603"/>
      <c r="O322" s="588">
        <v>7</v>
      </c>
      <c r="P322" s="599">
        <v>-0.70833333333333326</v>
      </c>
      <c r="Q322" s="588">
        <v>2</v>
      </c>
      <c r="R322" s="599" t="s">
        <v>210</v>
      </c>
    </row>
    <row r="323" spans="2:18" s="4" customFormat="1" hidden="1" outlineLevel="1" x14ac:dyDescent="0.25">
      <c r="B323" s="152" t="s">
        <v>83</v>
      </c>
      <c r="C323" s="588">
        <v>262</v>
      </c>
      <c r="D323" s="599">
        <v>0.38624338624338628</v>
      </c>
      <c r="E323" s="589">
        <v>237</v>
      </c>
      <c r="F323" s="599">
        <v>0.36994219653179194</v>
      </c>
      <c r="G323" s="590"/>
      <c r="H323" s="601"/>
      <c r="I323" s="591"/>
      <c r="J323" s="602"/>
      <c r="K323" s="589">
        <v>21</v>
      </c>
      <c r="L323" s="599">
        <v>0.61538461538461542</v>
      </c>
      <c r="M323" s="591"/>
      <c r="N323" s="603"/>
      <c r="O323" s="588">
        <v>3</v>
      </c>
      <c r="P323" s="599">
        <v>0</v>
      </c>
      <c r="Q323" s="588">
        <v>1</v>
      </c>
      <c r="R323" s="599" t="s">
        <v>210</v>
      </c>
    </row>
    <row r="324" spans="2:18" s="4" customFormat="1" hidden="1" outlineLevel="1" x14ac:dyDescent="0.25">
      <c r="B324" s="152" t="s">
        <v>84</v>
      </c>
      <c r="C324" s="588">
        <v>298</v>
      </c>
      <c r="D324" s="599">
        <v>0.53608247422680422</v>
      </c>
      <c r="E324" s="589">
        <v>282</v>
      </c>
      <c r="F324" s="599">
        <v>1.4521739130434783</v>
      </c>
      <c r="G324" s="590"/>
      <c r="H324" s="601"/>
      <c r="I324" s="591"/>
      <c r="J324" s="602"/>
      <c r="K324" s="589">
        <v>10</v>
      </c>
      <c r="L324" s="599">
        <v>-0.86111111111111116</v>
      </c>
      <c r="M324" s="591"/>
      <c r="N324" s="603"/>
      <c r="O324" s="588">
        <v>6</v>
      </c>
      <c r="P324" s="599">
        <v>-0.1428571428571429</v>
      </c>
      <c r="Q324" s="588">
        <v>0</v>
      </c>
      <c r="R324" s="599" t="s">
        <v>210</v>
      </c>
    </row>
    <row r="325" spans="2:18" s="4" customFormat="1" hidden="1" outlineLevel="1" x14ac:dyDescent="0.25">
      <c r="B325" s="152" t="s">
        <v>85</v>
      </c>
      <c r="C325" s="588">
        <v>124</v>
      </c>
      <c r="D325" s="599">
        <v>-0.61728395061728403</v>
      </c>
      <c r="E325" s="589">
        <v>113</v>
      </c>
      <c r="F325" s="599">
        <v>-0.59352517985611508</v>
      </c>
      <c r="G325" s="590"/>
      <c r="H325" s="601"/>
      <c r="I325" s="591"/>
      <c r="J325" s="602"/>
      <c r="K325" s="589">
        <v>5</v>
      </c>
      <c r="L325" s="599">
        <v>-0.89130434782608692</v>
      </c>
      <c r="M325" s="591"/>
      <c r="N325" s="603"/>
      <c r="O325" s="588">
        <v>6</v>
      </c>
      <c r="P325" s="599" t="s">
        <v>210</v>
      </c>
      <c r="Q325" s="588">
        <v>0</v>
      </c>
      <c r="R325" s="599" t="s">
        <v>210</v>
      </c>
    </row>
    <row r="326" spans="2:18" s="4" customFormat="1" hidden="1" outlineLevel="1" x14ac:dyDescent="0.25">
      <c r="B326" s="152" t="s">
        <v>86</v>
      </c>
      <c r="C326" s="588">
        <v>249</v>
      </c>
      <c r="D326" s="599">
        <v>-0.31780821917808222</v>
      </c>
      <c r="E326" s="589">
        <v>227</v>
      </c>
      <c r="F326" s="599">
        <v>-0.21993127147766323</v>
      </c>
      <c r="G326" s="590"/>
      <c r="H326" s="601"/>
      <c r="I326" s="591"/>
      <c r="J326" s="602"/>
      <c r="K326" s="589">
        <v>16</v>
      </c>
      <c r="L326" s="599">
        <v>-0.74603174603174605</v>
      </c>
      <c r="M326" s="591"/>
      <c r="N326" s="603"/>
      <c r="O326" s="588">
        <v>6</v>
      </c>
      <c r="P326" s="599">
        <v>-0.25</v>
      </c>
      <c r="Q326" s="588">
        <v>0</v>
      </c>
      <c r="R326" s="599">
        <v>-1</v>
      </c>
    </row>
    <row r="327" spans="2:18" s="4" customFormat="1" hidden="1" outlineLevel="1" x14ac:dyDescent="0.25">
      <c r="B327" s="152" t="s">
        <v>87</v>
      </c>
      <c r="C327" s="588">
        <v>6368</v>
      </c>
      <c r="D327" s="599">
        <v>-0.1089967818665174</v>
      </c>
      <c r="E327" s="589">
        <v>5091</v>
      </c>
      <c r="F327" s="599">
        <v>-0.11966107556631511</v>
      </c>
      <c r="G327" s="590"/>
      <c r="H327" s="601"/>
      <c r="I327" s="591"/>
      <c r="J327" s="602"/>
      <c r="K327" s="589">
        <v>1131</v>
      </c>
      <c r="L327" s="599">
        <v>-7.8990228013029351E-2</v>
      </c>
      <c r="M327" s="591"/>
      <c r="N327" s="603"/>
      <c r="O327" s="588">
        <v>145</v>
      </c>
      <c r="P327" s="599">
        <v>9.0225563909774431E-2</v>
      </c>
      <c r="Q327" s="588">
        <v>1</v>
      </c>
      <c r="R327" s="599">
        <v>-0.66666666666666674</v>
      </c>
    </row>
    <row r="328" spans="2:18" s="4" customFormat="1" hidden="1" outlineLevel="1" x14ac:dyDescent="0.25">
      <c r="B328" s="152" t="s">
        <v>88</v>
      </c>
      <c r="C328" s="588">
        <v>16013</v>
      </c>
      <c r="D328" s="599">
        <v>-4.1252544605436481E-2</v>
      </c>
      <c r="E328" s="589">
        <v>12632</v>
      </c>
      <c r="F328" s="599">
        <v>-3.6093094238840107E-2</v>
      </c>
      <c r="G328" s="590"/>
      <c r="H328" s="601"/>
      <c r="I328" s="591"/>
      <c r="J328" s="602"/>
      <c r="K328" s="589">
        <v>3181</v>
      </c>
      <c r="L328" s="599">
        <v>-1.8209876543209824E-2</v>
      </c>
      <c r="M328" s="591"/>
      <c r="N328" s="603"/>
      <c r="O328" s="588">
        <v>190</v>
      </c>
      <c r="P328" s="599">
        <v>-0.46478873239436624</v>
      </c>
      <c r="Q328" s="588">
        <v>10</v>
      </c>
      <c r="R328" s="599">
        <v>4</v>
      </c>
    </row>
    <row r="329" spans="2:18" s="4" customFormat="1" hidden="1" outlineLevel="1" x14ac:dyDescent="0.25">
      <c r="B329" s="152" t="s">
        <v>89</v>
      </c>
      <c r="C329" s="588">
        <v>14299</v>
      </c>
      <c r="D329" s="599">
        <v>-0.15420560747663548</v>
      </c>
      <c r="E329" s="589">
        <v>10716</v>
      </c>
      <c r="F329" s="599">
        <v>-0.14878068154738266</v>
      </c>
      <c r="G329" s="590"/>
      <c r="H329" s="601"/>
      <c r="I329" s="591"/>
      <c r="J329" s="602"/>
      <c r="K329" s="589">
        <v>3346</v>
      </c>
      <c r="L329" s="599">
        <v>-0.16454431960049942</v>
      </c>
      <c r="M329" s="591"/>
      <c r="N329" s="603"/>
      <c r="O329" s="588">
        <v>221</v>
      </c>
      <c r="P329" s="599">
        <v>-0.28013029315960913</v>
      </c>
      <c r="Q329" s="588">
        <v>16</v>
      </c>
      <c r="R329" s="599">
        <v>2.2000000000000002</v>
      </c>
    </row>
    <row r="330" spans="2:18" s="4" customFormat="1" ht="15.75" collapsed="1" x14ac:dyDescent="0.25">
      <c r="B330" s="65">
        <v>1993</v>
      </c>
      <c r="C330" s="593">
        <v>87267</v>
      </c>
      <c r="D330" s="599">
        <v>-0.20328120292514584</v>
      </c>
      <c r="E330" s="595">
        <v>67227</v>
      </c>
      <c r="F330" s="599">
        <v>-0.18723553449234709</v>
      </c>
      <c r="G330" s="596"/>
      <c r="H330" s="604"/>
      <c r="I330" s="597"/>
      <c r="J330" s="605"/>
      <c r="K330" s="595">
        <v>18303</v>
      </c>
      <c r="L330" s="599">
        <v>-0.25095150399017807</v>
      </c>
      <c r="M330" s="597"/>
      <c r="N330" s="606"/>
      <c r="O330" s="593">
        <v>1682</v>
      </c>
      <c r="P330" s="599">
        <v>-0.2784212784212784</v>
      </c>
      <c r="Q330" s="593">
        <v>55</v>
      </c>
      <c r="R330" s="599">
        <v>3.7735849056603765E-2</v>
      </c>
    </row>
    <row r="331" spans="2:18" s="4" customFormat="1" hidden="1" outlineLevel="1" x14ac:dyDescent="0.25">
      <c r="B331" s="152" t="s">
        <v>78</v>
      </c>
      <c r="C331" s="588">
        <v>17997</v>
      </c>
      <c r="D331" s="599">
        <v>0.1688640644281354</v>
      </c>
      <c r="E331" s="589">
        <v>12726</v>
      </c>
      <c r="F331" s="599">
        <v>0.17746113989637302</v>
      </c>
      <c r="G331" s="590"/>
      <c r="H331" s="601"/>
      <c r="I331" s="591"/>
      <c r="J331" s="602"/>
      <c r="K331" s="589">
        <v>4866</v>
      </c>
      <c r="L331" s="599">
        <v>0.14655984919886889</v>
      </c>
      <c r="M331" s="591"/>
      <c r="N331" s="603"/>
      <c r="O331" s="588">
        <v>391</v>
      </c>
      <c r="P331" s="599">
        <v>0.16369047619047628</v>
      </c>
      <c r="Q331" s="588">
        <v>14</v>
      </c>
      <c r="R331" s="599">
        <v>0.55555555555555558</v>
      </c>
    </row>
    <row r="332" spans="2:18" s="4" customFormat="1" hidden="1" outlineLevel="1" x14ac:dyDescent="0.25">
      <c r="B332" s="152" t="s">
        <v>79</v>
      </c>
      <c r="C332" s="588">
        <v>17728</v>
      </c>
      <c r="D332" s="599">
        <v>7.2733873895679535E-2</v>
      </c>
      <c r="E332" s="589">
        <v>13397</v>
      </c>
      <c r="F332" s="599">
        <v>5.1157316594742985E-2</v>
      </c>
      <c r="G332" s="590"/>
      <c r="H332" s="601"/>
      <c r="I332" s="591"/>
      <c r="J332" s="602"/>
      <c r="K332" s="589">
        <v>3928</v>
      </c>
      <c r="L332" s="599">
        <v>0.14786674459380489</v>
      </c>
      <c r="M332" s="591"/>
      <c r="N332" s="603"/>
      <c r="O332" s="588">
        <v>394</v>
      </c>
      <c r="P332" s="599">
        <v>0.10674157303370779</v>
      </c>
      <c r="Q332" s="588">
        <v>9</v>
      </c>
      <c r="R332" s="599">
        <v>2</v>
      </c>
    </row>
    <row r="333" spans="2:18" s="4" customFormat="1" hidden="1" outlineLevel="1" x14ac:dyDescent="0.25">
      <c r="B333" s="152" t="s">
        <v>80</v>
      </c>
      <c r="C333" s="588">
        <v>23104</v>
      </c>
      <c r="D333" s="599">
        <v>0.27252698832341915</v>
      </c>
      <c r="E333" s="589">
        <v>17656</v>
      </c>
      <c r="F333" s="599">
        <v>0.23893060136130795</v>
      </c>
      <c r="G333" s="590"/>
      <c r="H333" s="601"/>
      <c r="I333" s="591"/>
      <c r="J333" s="602"/>
      <c r="K333" s="589">
        <v>5023</v>
      </c>
      <c r="L333" s="599">
        <v>0.42133559705715906</v>
      </c>
      <c r="M333" s="591"/>
      <c r="N333" s="603"/>
      <c r="O333" s="588">
        <v>414</v>
      </c>
      <c r="P333" s="599">
        <v>0.13424657534246576</v>
      </c>
      <c r="Q333" s="588">
        <v>11</v>
      </c>
      <c r="R333" s="599">
        <v>0.83333333333333326</v>
      </c>
    </row>
    <row r="334" spans="2:18" s="4" customFormat="1" hidden="1" outlineLevel="1" x14ac:dyDescent="0.25">
      <c r="B334" s="152" t="s">
        <v>81</v>
      </c>
      <c r="C334" s="588">
        <v>8426</v>
      </c>
      <c r="D334" s="599">
        <v>0.75359001040582729</v>
      </c>
      <c r="E334" s="589">
        <v>6308</v>
      </c>
      <c r="F334" s="599">
        <v>0.66745968807824485</v>
      </c>
      <c r="G334" s="590"/>
      <c r="H334" s="601"/>
      <c r="I334" s="591"/>
      <c r="J334" s="602"/>
      <c r="K334" s="589">
        <v>1817</v>
      </c>
      <c r="L334" s="599">
        <v>1.0813287514318444</v>
      </c>
      <c r="M334" s="591"/>
      <c r="N334" s="603"/>
      <c r="O334" s="588">
        <v>295</v>
      </c>
      <c r="P334" s="599">
        <v>1.0774647887323945</v>
      </c>
      <c r="Q334" s="588">
        <v>6</v>
      </c>
      <c r="R334" s="599">
        <v>-0.1428571428571429</v>
      </c>
    </row>
    <row r="335" spans="2:18" s="4" customFormat="1" hidden="1" outlineLevel="1" x14ac:dyDescent="0.25">
      <c r="B335" s="152" t="s">
        <v>82</v>
      </c>
      <c r="C335" s="588">
        <v>451</v>
      </c>
      <c r="D335" s="599">
        <v>1.1893203883495147</v>
      </c>
      <c r="E335" s="589">
        <v>293</v>
      </c>
      <c r="F335" s="599">
        <v>0.64606741573033699</v>
      </c>
      <c r="G335" s="590"/>
      <c r="H335" s="601"/>
      <c r="I335" s="591"/>
      <c r="J335" s="602"/>
      <c r="K335" s="589">
        <v>134</v>
      </c>
      <c r="L335" s="599">
        <v>4.583333333333333</v>
      </c>
      <c r="M335" s="591"/>
      <c r="N335" s="603"/>
      <c r="O335" s="588">
        <v>24</v>
      </c>
      <c r="P335" s="599" t="s">
        <v>210</v>
      </c>
      <c r="Q335" s="588">
        <v>0</v>
      </c>
      <c r="R335" s="599">
        <v>-1</v>
      </c>
    </row>
    <row r="336" spans="2:18" s="4" customFormat="1" hidden="1" outlineLevel="1" x14ac:dyDescent="0.25">
      <c r="B336" s="152" t="s">
        <v>83</v>
      </c>
      <c r="C336" s="588">
        <v>189</v>
      </c>
      <c r="D336" s="599">
        <v>-0.69466882067851365</v>
      </c>
      <c r="E336" s="589">
        <v>173</v>
      </c>
      <c r="F336" s="599">
        <v>-0.7173202614379085</v>
      </c>
      <c r="G336" s="590"/>
      <c r="H336" s="601"/>
      <c r="I336" s="591"/>
      <c r="J336" s="602"/>
      <c r="K336" s="589">
        <v>13</v>
      </c>
      <c r="L336" s="599">
        <v>1.6</v>
      </c>
      <c r="M336" s="591"/>
      <c r="N336" s="603"/>
      <c r="O336" s="588">
        <v>3</v>
      </c>
      <c r="P336" s="599">
        <v>0.5</v>
      </c>
      <c r="Q336" s="588">
        <v>0</v>
      </c>
      <c r="R336" s="599" t="s">
        <v>210</v>
      </c>
    </row>
    <row r="337" spans="2:18" s="4" customFormat="1" hidden="1" outlineLevel="1" x14ac:dyDescent="0.25">
      <c r="B337" s="152" t="s">
        <v>84</v>
      </c>
      <c r="C337" s="588">
        <v>194</v>
      </c>
      <c r="D337" s="599">
        <v>0.12790697674418605</v>
      </c>
      <c r="E337" s="589">
        <v>115</v>
      </c>
      <c r="F337" s="599">
        <v>-0.29447852760736193</v>
      </c>
      <c r="G337" s="590"/>
      <c r="H337" s="601"/>
      <c r="I337" s="591"/>
      <c r="J337" s="602"/>
      <c r="K337" s="589">
        <v>72</v>
      </c>
      <c r="L337" s="599">
        <v>9.2857142857142865</v>
      </c>
      <c r="M337" s="591"/>
      <c r="N337" s="603"/>
      <c r="O337" s="588">
        <v>7</v>
      </c>
      <c r="P337" s="599">
        <v>2.5</v>
      </c>
      <c r="Q337" s="588">
        <v>0</v>
      </c>
      <c r="R337" s="599" t="s">
        <v>210</v>
      </c>
    </row>
    <row r="338" spans="2:18" s="4" customFormat="1" hidden="1" outlineLevel="1" x14ac:dyDescent="0.25">
      <c r="B338" s="152" t="s">
        <v>85</v>
      </c>
      <c r="C338" s="588">
        <v>324</v>
      </c>
      <c r="D338" s="599">
        <v>1.5714285714285716</v>
      </c>
      <c r="E338" s="589">
        <v>278</v>
      </c>
      <c r="F338" s="599">
        <v>1.7524752475247523</v>
      </c>
      <c r="G338" s="590"/>
      <c r="H338" s="601"/>
      <c r="I338" s="591"/>
      <c r="J338" s="602"/>
      <c r="K338" s="589">
        <v>46</v>
      </c>
      <c r="L338" s="599">
        <v>1.2999999999999998</v>
      </c>
      <c r="M338" s="591"/>
      <c r="N338" s="603"/>
      <c r="O338" s="588">
        <v>0</v>
      </c>
      <c r="P338" s="599">
        <v>-1</v>
      </c>
      <c r="Q338" s="588">
        <v>0</v>
      </c>
      <c r="R338" s="599" t="s">
        <v>210</v>
      </c>
    </row>
    <row r="339" spans="2:18" s="4" customFormat="1" hidden="1" outlineLevel="1" x14ac:dyDescent="0.25">
      <c r="B339" s="152" t="s">
        <v>86</v>
      </c>
      <c r="C339" s="588">
        <v>365</v>
      </c>
      <c r="D339" s="599">
        <v>0.52083333333333326</v>
      </c>
      <c r="E339" s="589">
        <v>291</v>
      </c>
      <c r="F339" s="599">
        <v>0.41951219512195115</v>
      </c>
      <c r="G339" s="590"/>
      <c r="H339" s="601"/>
      <c r="I339" s="591"/>
      <c r="J339" s="602"/>
      <c r="K339" s="589">
        <v>63</v>
      </c>
      <c r="L339" s="599">
        <v>1.7391304347826089</v>
      </c>
      <c r="M339" s="591"/>
      <c r="N339" s="603"/>
      <c r="O339" s="588">
        <v>8</v>
      </c>
      <c r="P339" s="599">
        <v>-0.33333333333333337</v>
      </c>
      <c r="Q339" s="588">
        <v>3</v>
      </c>
      <c r="R339" s="599" t="s">
        <v>210</v>
      </c>
    </row>
    <row r="340" spans="2:18" s="4" customFormat="1" hidden="1" outlineLevel="1" x14ac:dyDescent="0.25">
      <c r="B340" s="152" t="s">
        <v>87</v>
      </c>
      <c r="C340" s="588">
        <v>7147</v>
      </c>
      <c r="D340" s="599">
        <v>0.1328261214138533</v>
      </c>
      <c r="E340" s="589">
        <v>5783</v>
      </c>
      <c r="F340" s="599">
        <v>0.15337056242520952</v>
      </c>
      <c r="G340" s="590"/>
      <c r="H340" s="601"/>
      <c r="I340" s="591"/>
      <c r="J340" s="602"/>
      <c r="K340" s="589">
        <v>1228</v>
      </c>
      <c r="L340" s="599">
        <v>5.2270779777206622E-2</v>
      </c>
      <c r="M340" s="591"/>
      <c r="N340" s="603"/>
      <c r="O340" s="588">
        <v>133</v>
      </c>
      <c r="P340" s="599">
        <v>3.90625E-2</v>
      </c>
      <c r="Q340" s="588">
        <v>3</v>
      </c>
      <c r="R340" s="599" t="s">
        <v>210</v>
      </c>
    </row>
    <row r="341" spans="2:18" s="4" customFormat="1" hidden="1" outlineLevel="1" x14ac:dyDescent="0.25">
      <c r="B341" s="152" t="s">
        <v>88</v>
      </c>
      <c r="C341" s="588">
        <v>16702</v>
      </c>
      <c r="D341" s="599">
        <v>-0.20166340041107023</v>
      </c>
      <c r="E341" s="589">
        <v>13105</v>
      </c>
      <c r="F341" s="599">
        <v>-8.0157226082684052E-2</v>
      </c>
      <c r="G341" s="590"/>
      <c r="H341" s="601"/>
      <c r="I341" s="591"/>
      <c r="J341" s="602"/>
      <c r="K341" s="589">
        <v>3240</v>
      </c>
      <c r="L341" s="599">
        <v>-0.24352089656782627</v>
      </c>
      <c r="M341" s="591"/>
      <c r="N341" s="603"/>
      <c r="O341" s="588">
        <v>355</v>
      </c>
      <c r="P341" s="599">
        <v>0</v>
      </c>
      <c r="Q341" s="588">
        <v>2</v>
      </c>
      <c r="R341" s="599">
        <v>-0.90476190476190477</v>
      </c>
    </row>
    <row r="342" spans="2:18" s="4" customFormat="1" hidden="1" outlineLevel="1" x14ac:dyDescent="0.25">
      <c r="B342" s="152" t="s">
        <v>89</v>
      </c>
      <c r="C342" s="588">
        <v>16906</v>
      </c>
      <c r="D342" s="599">
        <v>-0.10578652279699563</v>
      </c>
      <c r="E342" s="589">
        <v>12589</v>
      </c>
      <c r="F342" s="599">
        <v>-0.17724331743023336</v>
      </c>
      <c r="G342" s="590"/>
      <c r="H342" s="601"/>
      <c r="I342" s="591"/>
      <c r="J342" s="602"/>
      <c r="K342" s="589">
        <v>4005</v>
      </c>
      <c r="L342" s="599">
        <v>-0.23466462832027513</v>
      </c>
      <c r="M342" s="591"/>
      <c r="N342" s="603"/>
      <c r="O342" s="588">
        <v>307</v>
      </c>
      <c r="P342" s="599">
        <v>-0.17027027027027031</v>
      </c>
      <c r="Q342" s="588">
        <v>5</v>
      </c>
      <c r="R342" s="599">
        <v>-0.70588235294117641</v>
      </c>
    </row>
    <row r="343" spans="2:18" s="4" customFormat="1" ht="15.75" collapsed="1" x14ac:dyDescent="0.25">
      <c r="B343" s="65">
        <v>1992</v>
      </c>
      <c r="C343" s="593">
        <v>109533</v>
      </c>
      <c r="D343" s="599">
        <v>6.9835812586073853E-2</v>
      </c>
      <c r="E343" s="595">
        <v>82714</v>
      </c>
      <c r="F343" s="599">
        <v>6.8545886730053684E-2</v>
      </c>
      <c r="G343" s="596"/>
      <c r="H343" s="604"/>
      <c r="I343" s="597"/>
      <c r="J343" s="605"/>
      <c r="K343" s="595">
        <v>24435</v>
      </c>
      <c r="L343" s="599">
        <v>7.0067878257061622E-2</v>
      </c>
      <c r="M343" s="597"/>
      <c r="N343" s="606"/>
      <c r="O343" s="593">
        <v>2331</v>
      </c>
      <c r="P343" s="599">
        <v>0.12445730824891466</v>
      </c>
      <c r="Q343" s="593">
        <v>53</v>
      </c>
      <c r="R343" s="599">
        <v>-0.20895522388059706</v>
      </c>
    </row>
    <row r="344" spans="2:18" s="4" customFormat="1" hidden="1" outlineLevel="1" x14ac:dyDescent="0.25">
      <c r="B344" s="152" t="s">
        <v>78</v>
      </c>
      <c r="C344" s="588">
        <v>15397</v>
      </c>
      <c r="D344" s="599">
        <v>-0.12700572659749387</v>
      </c>
      <c r="E344" s="589">
        <v>10808</v>
      </c>
      <c r="F344" s="599">
        <v>-0.14493670886075949</v>
      </c>
      <c r="G344" s="590"/>
      <c r="H344" s="601"/>
      <c r="I344" s="591"/>
      <c r="J344" s="602"/>
      <c r="K344" s="589">
        <v>4244</v>
      </c>
      <c r="L344" s="599">
        <v>-5.4156451972364628E-2</v>
      </c>
      <c r="M344" s="591"/>
      <c r="N344" s="603"/>
      <c r="O344" s="588">
        <v>336</v>
      </c>
      <c r="P344" s="599">
        <v>-0.33333333333333337</v>
      </c>
      <c r="Q344" s="588">
        <v>9</v>
      </c>
      <c r="R344" s="599">
        <v>0.5</v>
      </c>
    </row>
    <row r="345" spans="2:18" s="4" customFormat="1" hidden="1" outlineLevel="1" x14ac:dyDescent="0.25">
      <c r="B345" s="152" t="s">
        <v>79</v>
      </c>
      <c r="C345" s="588">
        <v>16526</v>
      </c>
      <c r="D345" s="599">
        <v>-0.10403903496882627</v>
      </c>
      <c r="E345" s="589">
        <v>12745</v>
      </c>
      <c r="F345" s="599">
        <v>-1.4384038357435625E-2</v>
      </c>
      <c r="G345" s="590"/>
      <c r="H345" s="601"/>
      <c r="I345" s="591"/>
      <c r="J345" s="602"/>
      <c r="K345" s="589">
        <v>3422</v>
      </c>
      <c r="L345" s="599">
        <v>-0.34406747172704621</v>
      </c>
      <c r="M345" s="591"/>
      <c r="N345" s="603"/>
      <c r="O345" s="588">
        <v>356</v>
      </c>
      <c r="P345" s="599">
        <v>0.21917808219178081</v>
      </c>
      <c r="Q345" s="588">
        <v>3</v>
      </c>
      <c r="R345" s="599">
        <v>-0.4</v>
      </c>
    </row>
    <row r="346" spans="2:18" s="4" customFormat="1" hidden="1" outlineLevel="1" x14ac:dyDescent="0.25">
      <c r="B346" s="152" t="s">
        <v>80</v>
      </c>
      <c r="C346" s="588">
        <v>18156</v>
      </c>
      <c r="D346" s="599">
        <v>3.0770977631429552E-2</v>
      </c>
      <c r="E346" s="589">
        <v>14251</v>
      </c>
      <c r="F346" s="599">
        <v>0.12593821600695265</v>
      </c>
      <c r="G346" s="590"/>
      <c r="H346" s="601"/>
      <c r="I346" s="591"/>
      <c r="J346" s="602"/>
      <c r="K346" s="589">
        <v>3534</v>
      </c>
      <c r="L346" s="599">
        <v>-0.2011754068716094</v>
      </c>
      <c r="M346" s="591"/>
      <c r="N346" s="603"/>
      <c r="O346" s="588">
        <v>365</v>
      </c>
      <c r="P346" s="599">
        <v>-0.30608365019011408</v>
      </c>
      <c r="Q346" s="588">
        <v>6</v>
      </c>
      <c r="R346" s="599">
        <v>-0.1428571428571429</v>
      </c>
    </row>
    <row r="347" spans="2:18" s="4" customFormat="1" hidden="1" outlineLevel="1" x14ac:dyDescent="0.25">
      <c r="B347" s="152" t="s">
        <v>81</v>
      </c>
      <c r="C347" s="588">
        <v>4805</v>
      </c>
      <c r="D347" s="599">
        <v>-0.44276933781746497</v>
      </c>
      <c r="E347" s="589">
        <v>3783</v>
      </c>
      <c r="F347" s="599">
        <v>-0.39761146496815292</v>
      </c>
      <c r="G347" s="590"/>
      <c r="H347" s="601"/>
      <c r="I347" s="591"/>
      <c r="J347" s="602"/>
      <c r="K347" s="589">
        <v>873</v>
      </c>
      <c r="L347" s="599">
        <v>-0.58975563909774431</v>
      </c>
      <c r="M347" s="591"/>
      <c r="N347" s="603"/>
      <c r="O347" s="588">
        <v>142</v>
      </c>
      <c r="P347" s="599">
        <v>-0.33953488372093021</v>
      </c>
      <c r="Q347" s="588">
        <v>7</v>
      </c>
      <c r="R347" s="599" t="s">
        <v>210</v>
      </c>
    </row>
    <row r="348" spans="2:18" s="4" customFormat="1" hidden="1" outlineLevel="1" x14ac:dyDescent="0.25">
      <c r="B348" s="152" t="s">
        <v>82</v>
      </c>
      <c r="C348" s="588">
        <v>206</v>
      </c>
      <c r="D348" s="599">
        <v>-0.12340425531914889</v>
      </c>
      <c r="E348" s="589">
        <v>178</v>
      </c>
      <c r="F348" s="599">
        <v>-7.7720207253886064E-2</v>
      </c>
      <c r="G348" s="590"/>
      <c r="H348" s="601"/>
      <c r="I348" s="591"/>
      <c r="J348" s="602"/>
      <c r="K348" s="589">
        <v>24</v>
      </c>
      <c r="L348" s="599">
        <v>-0.4</v>
      </c>
      <c r="M348" s="591"/>
      <c r="N348" s="603"/>
      <c r="O348" s="588">
        <v>0</v>
      </c>
      <c r="P348" s="599">
        <v>-1</v>
      </c>
      <c r="Q348" s="588">
        <v>4</v>
      </c>
      <c r="R348" s="599" t="s">
        <v>210</v>
      </c>
    </row>
    <row r="349" spans="2:18" s="4" customFormat="1" hidden="1" outlineLevel="1" x14ac:dyDescent="0.25">
      <c r="B349" s="152" t="s">
        <v>83</v>
      </c>
      <c r="C349" s="588">
        <v>619</v>
      </c>
      <c r="D349" s="599">
        <v>4.2905982905982905</v>
      </c>
      <c r="E349" s="589">
        <v>612</v>
      </c>
      <c r="F349" s="599">
        <v>5.0594059405940595</v>
      </c>
      <c r="G349" s="590"/>
      <c r="H349" s="601"/>
      <c r="I349" s="591"/>
      <c r="J349" s="602"/>
      <c r="K349" s="589">
        <v>5</v>
      </c>
      <c r="L349" s="599">
        <v>-0.6875</v>
      </c>
      <c r="M349" s="591"/>
      <c r="N349" s="603"/>
      <c r="O349" s="588">
        <v>2</v>
      </c>
      <c r="P349" s="599" t="s">
        <v>210</v>
      </c>
      <c r="Q349" s="588">
        <v>0</v>
      </c>
      <c r="R349" s="599" t="s">
        <v>210</v>
      </c>
    </row>
    <row r="350" spans="2:18" s="4" customFormat="1" hidden="1" outlineLevel="1" x14ac:dyDescent="0.25">
      <c r="B350" s="152" t="s">
        <v>84</v>
      </c>
      <c r="C350" s="588">
        <v>172</v>
      </c>
      <c r="D350" s="599">
        <v>-3.9106145251396662E-2</v>
      </c>
      <c r="E350" s="589">
        <v>163</v>
      </c>
      <c r="F350" s="599">
        <v>0</v>
      </c>
      <c r="G350" s="590"/>
      <c r="H350" s="601"/>
      <c r="I350" s="591"/>
      <c r="J350" s="602"/>
      <c r="K350" s="589">
        <v>7</v>
      </c>
      <c r="L350" s="599">
        <v>-0.5625</v>
      </c>
      <c r="M350" s="591"/>
      <c r="N350" s="603"/>
      <c r="O350" s="588">
        <v>2</v>
      </c>
      <c r="P350" s="599" t="s">
        <v>210</v>
      </c>
      <c r="Q350" s="588">
        <v>0</v>
      </c>
      <c r="R350" s="599" t="s">
        <v>210</v>
      </c>
    </row>
    <row r="351" spans="2:18" s="4" customFormat="1" hidden="1" outlineLevel="1" x14ac:dyDescent="0.25">
      <c r="B351" s="152" t="s">
        <v>85</v>
      </c>
      <c r="C351" s="588">
        <v>126</v>
      </c>
      <c r="D351" s="599">
        <v>-7.8740157480314821E-3</v>
      </c>
      <c r="E351" s="589">
        <v>101</v>
      </c>
      <c r="F351" s="599">
        <v>-6.481481481481477E-2</v>
      </c>
      <c r="G351" s="590"/>
      <c r="H351" s="601"/>
      <c r="I351" s="591"/>
      <c r="J351" s="602"/>
      <c r="K351" s="589">
        <v>20</v>
      </c>
      <c r="L351" s="599">
        <v>0.53846153846153855</v>
      </c>
      <c r="M351" s="591"/>
      <c r="N351" s="603"/>
      <c r="O351" s="588">
        <v>5</v>
      </c>
      <c r="P351" s="599">
        <v>-0.16666666666666663</v>
      </c>
      <c r="Q351" s="588">
        <v>0</v>
      </c>
      <c r="R351" s="599" t="s">
        <v>210</v>
      </c>
    </row>
    <row r="352" spans="2:18" s="4" customFormat="1" hidden="1" outlineLevel="1" x14ac:dyDescent="0.25">
      <c r="B352" s="152" t="s">
        <v>86</v>
      </c>
      <c r="C352" s="588">
        <v>240</v>
      </c>
      <c r="D352" s="599">
        <v>0.25</v>
      </c>
      <c r="E352" s="589">
        <v>205</v>
      </c>
      <c r="F352" s="599">
        <v>0.84684684684684686</v>
      </c>
      <c r="G352" s="590"/>
      <c r="H352" s="601"/>
      <c r="I352" s="591"/>
      <c r="J352" s="602"/>
      <c r="K352" s="589">
        <v>23</v>
      </c>
      <c r="L352" s="599">
        <v>-0.59649122807017552</v>
      </c>
      <c r="M352" s="591"/>
      <c r="N352" s="603"/>
      <c r="O352" s="588">
        <v>12</v>
      </c>
      <c r="P352" s="599">
        <v>-0.33333333333333337</v>
      </c>
      <c r="Q352" s="588">
        <v>0</v>
      </c>
      <c r="R352" s="599">
        <v>-1</v>
      </c>
    </row>
    <row r="353" spans="2:18" s="4" customFormat="1" hidden="1" outlineLevel="1" x14ac:dyDescent="0.25">
      <c r="B353" s="152" t="s">
        <v>87</v>
      </c>
      <c r="C353" s="588">
        <v>6309</v>
      </c>
      <c r="D353" s="599">
        <v>-4.9849397590361444E-2</v>
      </c>
      <c r="E353" s="589">
        <v>5014</v>
      </c>
      <c r="F353" s="599">
        <v>-5.1815431164901615E-2</v>
      </c>
      <c r="G353" s="590"/>
      <c r="H353" s="601"/>
      <c r="I353" s="591"/>
      <c r="J353" s="602"/>
      <c r="K353" s="589">
        <v>1167</v>
      </c>
      <c r="L353" s="599">
        <v>-5.5825242718446577E-2</v>
      </c>
      <c r="M353" s="591"/>
      <c r="N353" s="603"/>
      <c r="O353" s="588">
        <v>128</v>
      </c>
      <c r="P353" s="599">
        <v>0.11304347826086958</v>
      </c>
      <c r="Q353" s="588">
        <v>0</v>
      </c>
      <c r="R353" s="599">
        <v>-1</v>
      </c>
    </row>
    <row r="354" spans="2:18" s="4" customFormat="1" hidden="1" outlineLevel="1" x14ac:dyDescent="0.25">
      <c r="B354" s="152" t="s">
        <v>88</v>
      </c>
      <c r="C354" s="588">
        <v>20921</v>
      </c>
      <c r="D354" s="599">
        <v>0.33800204655922239</v>
      </c>
      <c r="E354" s="589">
        <v>14247</v>
      </c>
      <c r="F354" s="599">
        <v>0.22586473928755813</v>
      </c>
      <c r="G354" s="590"/>
      <c r="H354" s="601"/>
      <c r="I354" s="591"/>
      <c r="J354" s="602"/>
      <c r="K354" s="589">
        <v>4283</v>
      </c>
      <c r="L354" s="599">
        <v>0.17117856166256495</v>
      </c>
      <c r="M354" s="591"/>
      <c r="N354" s="603"/>
      <c r="O354" s="588">
        <v>355</v>
      </c>
      <c r="P354" s="599">
        <v>1.7191977077363862E-2</v>
      </c>
      <c r="Q354" s="588">
        <v>21</v>
      </c>
      <c r="R354" s="599">
        <v>1.625</v>
      </c>
    </row>
    <row r="355" spans="2:18" s="4" customFormat="1" hidden="1" outlineLevel="1" x14ac:dyDescent="0.25">
      <c r="B355" s="152" t="s">
        <v>89</v>
      </c>
      <c r="C355" s="588">
        <v>18906</v>
      </c>
      <c r="D355" s="599">
        <v>-6.4429928741092657E-2</v>
      </c>
      <c r="E355" s="589">
        <v>15301</v>
      </c>
      <c r="F355" s="599">
        <v>-6.444512381534695E-2</v>
      </c>
      <c r="G355" s="590"/>
      <c r="H355" s="601"/>
      <c r="I355" s="591"/>
      <c r="J355" s="602"/>
      <c r="K355" s="589">
        <v>5233</v>
      </c>
      <c r="L355" s="599">
        <v>0.51769141531322505</v>
      </c>
      <c r="M355" s="591"/>
      <c r="N355" s="603"/>
      <c r="O355" s="588">
        <v>370</v>
      </c>
      <c r="P355" s="599">
        <v>-6.5656565656565635E-2</v>
      </c>
      <c r="Q355" s="588">
        <v>17</v>
      </c>
      <c r="R355" s="599">
        <v>0.88888888888888884</v>
      </c>
    </row>
    <row r="356" spans="2:18" s="4" customFormat="1" ht="15.75" collapsed="1" x14ac:dyDescent="0.25">
      <c r="B356" s="65">
        <v>1991</v>
      </c>
      <c r="C356" s="593">
        <v>102383</v>
      </c>
      <c r="D356" s="599">
        <v>-3.0950375285131559E-2</v>
      </c>
      <c r="E356" s="595">
        <v>77408</v>
      </c>
      <c r="F356" s="599">
        <v>-1.3269767619727424E-2</v>
      </c>
      <c r="G356" s="596"/>
      <c r="H356" s="604"/>
      <c r="I356" s="597"/>
      <c r="J356" s="605"/>
      <c r="K356" s="595">
        <v>22835</v>
      </c>
      <c r="L356" s="599">
        <v>-7.696349892881682E-2</v>
      </c>
      <c r="M356" s="597"/>
      <c r="N356" s="606"/>
      <c r="O356" s="593">
        <v>2073</v>
      </c>
      <c r="P356" s="599">
        <v>-0.14444903012794053</v>
      </c>
      <c r="Q356" s="593">
        <v>67</v>
      </c>
      <c r="R356" s="599">
        <v>0.59523809523809534</v>
      </c>
    </row>
    <row r="357" spans="2:18" s="4" customFormat="1" hidden="1" outlineLevel="1" x14ac:dyDescent="0.25">
      <c r="B357" s="152" t="s">
        <v>78</v>
      </c>
      <c r="C357" s="588">
        <v>17637</v>
      </c>
      <c r="D357" s="599">
        <v>-0.14780633938925392</v>
      </c>
      <c r="E357" s="589">
        <v>12640</v>
      </c>
      <c r="F357" s="599">
        <v>-0.15738950736617563</v>
      </c>
      <c r="G357" s="590"/>
      <c r="H357" s="601"/>
      <c r="I357" s="591"/>
      <c r="J357" s="602"/>
      <c r="K357" s="589">
        <v>4487</v>
      </c>
      <c r="L357" s="599">
        <v>-0.15562664659390291</v>
      </c>
      <c r="M357" s="591"/>
      <c r="N357" s="603"/>
      <c r="O357" s="588">
        <v>504</v>
      </c>
      <c r="P357" s="599">
        <v>0.32283464566929143</v>
      </c>
      <c r="Q357" s="588">
        <v>6</v>
      </c>
      <c r="R357" s="599" t="s">
        <v>210</v>
      </c>
    </row>
    <row r="358" spans="2:18" s="4" customFormat="1" hidden="1" outlineLevel="1" x14ac:dyDescent="0.25">
      <c r="B358" s="152" t="s">
        <v>79</v>
      </c>
      <c r="C358" s="588">
        <v>18445</v>
      </c>
      <c r="D358" s="599">
        <v>9.2842753880791662E-2</v>
      </c>
      <c r="E358" s="589">
        <v>12931</v>
      </c>
      <c r="F358" s="599">
        <v>8.7827037940607422E-2</v>
      </c>
      <c r="G358" s="590"/>
      <c r="H358" s="601"/>
      <c r="I358" s="591"/>
      <c r="J358" s="602"/>
      <c r="K358" s="589">
        <v>5217</v>
      </c>
      <c r="L358" s="599">
        <v>0.12145313843508165</v>
      </c>
      <c r="M358" s="591"/>
      <c r="N358" s="603"/>
      <c r="O358" s="588">
        <v>292</v>
      </c>
      <c r="P358" s="599">
        <v>-0.13095238095238093</v>
      </c>
      <c r="Q358" s="588">
        <v>5</v>
      </c>
      <c r="R358" s="599">
        <v>0.66666666666666674</v>
      </c>
    </row>
    <row r="359" spans="2:18" s="4" customFormat="1" hidden="1" outlineLevel="1" x14ac:dyDescent="0.25">
      <c r="B359" s="152" t="s">
        <v>80</v>
      </c>
      <c r="C359" s="588">
        <v>17614</v>
      </c>
      <c r="D359" s="599">
        <v>-1.7002947177511274E-3</v>
      </c>
      <c r="E359" s="589">
        <v>12657</v>
      </c>
      <c r="F359" s="599">
        <v>3.3899689593203775E-2</v>
      </c>
      <c r="G359" s="590"/>
      <c r="H359" s="601"/>
      <c r="I359" s="591"/>
      <c r="J359" s="602"/>
      <c r="K359" s="589">
        <v>4424</v>
      </c>
      <c r="L359" s="599">
        <v>-7.1563483735571864E-2</v>
      </c>
      <c r="M359" s="591"/>
      <c r="N359" s="603"/>
      <c r="O359" s="588">
        <v>526</v>
      </c>
      <c r="P359" s="599">
        <v>-0.17425431711146</v>
      </c>
      <c r="Q359" s="588">
        <v>7</v>
      </c>
      <c r="R359" s="599" t="s">
        <v>210</v>
      </c>
    </row>
    <row r="360" spans="2:18" s="4" customFormat="1" hidden="1" outlineLevel="1" x14ac:dyDescent="0.25">
      <c r="B360" s="152" t="s">
        <v>81</v>
      </c>
      <c r="C360" s="588">
        <v>8623</v>
      </c>
      <c r="D360" s="599">
        <v>8.2747363134103358E-2</v>
      </c>
      <c r="E360" s="589">
        <v>6280</v>
      </c>
      <c r="F360" s="599">
        <v>0.18984463812050012</v>
      </c>
      <c r="G360" s="590"/>
      <c r="H360" s="601"/>
      <c r="I360" s="591"/>
      <c r="J360" s="602"/>
      <c r="K360" s="589">
        <v>2128</v>
      </c>
      <c r="L360" s="599">
        <v>-6.2141912736888516E-2</v>
      </c>
      <c r="M360" s="591"/>
      <c r="N360" s="603"/>
      <c r="O360" s="588">
        <v>215</v>
      </c>
      <c r="P360" s="599">
        <v>-0.4844124700239808</v>
      </c>
      <c r="Q360" s="588">
        <v>0</v>
      </c>
      <c r="R360" s="599" t="s">
        <v>210</v>
      </c>
    </row>
    <row r="361" spans="2:18" s="4" customFormat="1" hidden="1" outlineLevel="1" x14ac:dyDescent="0.25">
      <c r="B361" s="152" t="s">
        <v>82</v>
      </c>
      <c r="C361" s="588">
        <v>235</v>
      </c>
      <c r="D361" s="599">
        <v>0.6206896551724137</v>
      </c>
      <c r="E361" s="589">
        <v>193</v>
      </c>
      <c r="F361" s="599">
        <v>0.70796460176991149</v>
      </c>
      <c r="G361" s="590"/>
      <c r="H361" s="601"/>
      <c r="I361" s="591"/>
      <c r="J361" s="602"/>
      <c r="K361" s="589">
        <v>40</v>
      </c>
      <c r="L361" s="599">
        <v>0.53846153846153855</v>
      </c>
      <c r="M361" s="591"/>
      <c r="N361" s="603"/>
      <c r="O361" s="588">
        <v>2</v>
      </c>
      <c r="P361" s="599">
        <v>-0.66666666666666674</v>
      </c>
      <c r="Q361" s="588">
        <v>0</v>
      </c>
      <c r="R361" s="599" t="s">
        <v>210</v>
      </c>
    </row>
    <row r="362" spans="2:18" s="4" customFormat="1" hidden="1" outlineLevel="1" x14ac:dyDescent="0.25">
      <c r="B362" s="152" t="s">
        <v>83</v>
      </c>
      <c r="C362" s="588">
        <v>117</v>
      </c>
      <c r="D362" s="599">
        <v>-0.12686567164179108</v>
      </c>
      <c r="E362" s="589">
        <v>101</v>
      </c>
      <c r="F362" s="599">
        <v>0.48529411764705888</v>
      </c>
      <c r="G362" s="590"/>
      <c r="H362" s="601"/>
      <c r="I362" s="591"/>
      <c r="J362" s="602"/>
      <c r="K362" s="589">
        <v>16</v>
      </c>
      <c r="L362" s="599">
        <v>-0.70909090909090911</v>
      </c>
      <c r="M362" s="591"/>
      <c r="N362" s="603"/>
      <c r="O362" s="588">
        <v>0</v>
      </c>
      <c r="P362" s="599">
        <v>-1</v>
      </c>
      <c r="Q362" s="588">
        <v>0</v>
      </c>
      <c r="R362" s="599" t="s">
        <v>210</v>
      </c>
    </row>
    <row r="363" spans="2:18" s="4" customFormat="1" hidden="1" outlineLevel="1" x14ac:dyDescent="0.25">
      <c r="B363" s="152" t="s">
        <v>84</v>
      </c>
      <c r="C363" s="588">
        <v>179</v>
      </c>
      <c r="D363" s="599">
        <v>0.24305555555555558</v>
      </c>
      <c r="E363" s="589">
        <v>163</v>
      </c>
      <c r="F363" s="599">
        <v>0.40517241379310343</v>
      </c>
      <c r="G363" s="590"/>
      <c r="H363" s="601"/>
      <c r="I363" s="591"/>
      <c r="J363" s="602"/>
      <c r="K363" s="589">
        <v>16</v>
      </c>
      <c r="L363" s="599">
        <v>-0.36</v>
      </c>
      <c r="M363" s="591"/>
      <c r="N363" s="603"/>
      <c r="O363" s="588">
        <v>0</v>
      </c>
      <c r="P363" s="599">
        <v>-1</v>
      </c>
      <c r="Q363" s="588">
        <v>0</v>
      </c>
      <c r="R363" s="599" t="s">
        <v>210</v>
      </c>
    </row>
    <row r="364" spans="2:18" s="4" customFormat="1" hidden="1" outlineLevel="1" x14ac:dyDescent="0.25">
      <c r="B364" s="152" t="s">
        <v>85</v>
      </c>
      <c r="C364" s="588">
        <v>127</v>
      </c>
      <c r="D364" s="599">
        <v>2.5277777777777777</v>
      </c>
      <c r="E364" s="589">
        <v>108</v>
      </c>
      <c r="F364" s="599">
        <v>14.428571428571429</v>
      </c>
      <c r="G364" s="590"/>
      <c r="H364" s="601"/>
      <c r="I364" s="591"/>
      <c r="J364" s="602"/>
      <c r="K364" s="589">
        <v>13</v>
      </c>
      <c r="L364" s="599">
        <v>-0.55172413793103448</v>
      </c>
      <c r="M364" s="591"/>
      <c r="N364" s="603"/>
      <c r="O364" s="588">
        <v>6</v>
      </c>
      <c r="P364" s="599" t="s">
        <v>210</v>
      </c>
      <c r="Q364" s="588">
        <v>0</v>
      </c>
      <c r="R364" s="599" t="s">
        <v>210</v>
      </c>
    </row>
    <row r="365" spans="2:18" s="4" customFormat="1" hidden="1" outlineLevel="1" x14ac:dyDescent="0.25">
      <c r="B365" s="152" t="s">
        <v>86</v>
      </c>
      <c r="C365" s="588">
        <v>192</v>
      </c>
      <c r="D365" s="599">
        <v>4.3478260869565188E-2</v>
      </c>
      <c r="E365" s="589">
        <v>111</v>
      </c>
      <c r="F365" s="599">
        <v>-9.7560975609756073E-2</v>
      </c>
      <c r="G365" s="590"/>
      <c r="H365" s="601"/>
      <c r="I365" s="591"/>
      <c r="J365" s="602"/>
      <c r="K365" s="589">
        <v>57</v>
      </c>
      <c r="L365" s="599">
        <v>0</v>
      </c>
      <c r="M365" s="591"/>
      <c r="N365" s="603"/>
      <c r="O365" s="588">
        <v>18</v>
      </c>
      <c r="P365" s="599">
        <v>3.5</v>
      </c>
      <c r="Q365" s="588">
        <v>6</v>
      </c>
      <c r="R365" s="599" t="s">
        <v>210</v>
      </c>
    </row>
    <row r="366" spans="2:18" s="4" customFormat="1" hidden="1" outlineLevel="1" x14ac:dyDescent="0.25">
      <c r="B366" s="152" t="s">
        <v>87</v>
      </c>
      <c r="C366" s="588">
        <v>6640</v>
      </c>
      <c r="D366" s="599">
        <v>-6.7939359910162866E-2</v>
      </c>
      <c r="E366" s="589">
        <v>5288</v>
      </c>
      <c r="F366" s="599">
        <v>-2.2370123867628045E-2</v>
      </c>
      <c r="G366" s="590"/>
      <c r="H366" s="601"/>
      <c r="I366" s="591"/>
      <c r="J366" s="602"/>
      <c r="K366" s="589">
        <v>1236</v>
      </c>
      <c r="L366" s="599">
        <v>-0.2563176895306859</v>
      </c>
      <c r="M366" s="591"/>
      <c r="N366" s="603"/>
      <c r="O366" s="588">
        <v>115</v>
      </c>
      <c r="P366" s="599">
        <v>1.1698113207547172</v>
      </c>
      <c r="Q366" s="588">
        <v>1</v>
      </c>
      <c r="R366" s="599" t="s">
        <v>210</v>
      </c>
    </row>
    <row r="367" spans="2:18" s="4" customFormat="1" hidden="1" outlineLevel="1" x14ac:dyDescent="0.25">
      <c r="B367" s="152" t="s">
        <v>88</v>
      </c>
      <c r="C367" s="588">
        <v>15636</v>
      </c>
      <c r="D367" s="599">
        <v>9.1746962714704727E-2</v>
      </c>
      <c r="E367" s="589">
        <v>11622</v>
      </c>
      <c r="F367" s="599">
        <v>0.11879091259145169</v>
      </c>
      <c r="G367" s="590"/>
      <c r="H367" s="601"/>
      <c r="I367" s="591"/>
      <c r="J367" s="602"/>
      <c r="K367" s="589">
        <v>3657</v>
      </c>
      <c r="L367" s="599">
        <v>-5.8929490478641267E-2</v>
      </c>
      <c r="M367" s="591"/>
      <c r="N367" s="603"/>
      <c r="O367" s="588">
        <v>349</v>
      </c>
      <c r="P367" s="599">
        <v>6.270833333333333</v>
      </c>
      <c r="Q367" s="588">
        <v>8</v>
      </c>
      <c r="R367" s="599" t="s">
        <v>210</v>
      </c>
    </row>
    <row r="368" spans="2:18" s="4" customFormat="1" hidden="1" outlineLevel="1" x14ac:dyDescent="0.25">
      <c r="B368" s="152" t="s">
        <v>89</v>
      </c>
      <c r="C368" s="588">
        <v>20208</v>
      </c>
      <c r="D368" s="599">
        <v>0.26894819466248032</v>
      </c>
      <c r="E368" s="589">
        <v>16355</v>
      </c>
      <c r="F368" s="599">
        <v>0.48358127721335276</v>
      </c>
      <c r="G368" s="590"/>
      <c r="H368" s="601"/>
      <c r="I368" s="591"/>
      <c r="J368" s="602"/>
      <c r="K368" s="589">
        <v>3448</v>
      </c>
      <c r="L368" s="599">
        <v>-0.23155783374192107</v>
      </c>
      <c r="M368" s="591"/>
      <c r="N368" s="603"/>
      <c r="O368" s="588">
        <v>396</v>
      </c>
      <c r="P368" s="599">
        <v>-4.3478260869565188E-2</v>
      </c>
      <c r="Q368" s="588">
        <v>9</v>
      </c>
      <c r="R368" s="599" t="s">
        <v>210</v>
      </c>
    </row>
    <row r="369" spans="2:18" s="4" customFormat="1" ht="15.75" collapsed="1" x14ac:dyDescent="0.25">
      <c r="B369" s="65">
        <v>1990</v>
      </c>
      <c r="C369" s="593">
        <v>105653</v>
      </c>
      <c r="D369" s="599">
        <v>4.4043242815921646E-2</v>
      </c>
      <c r="E369" s="595">
        <v>78449</v>
      </c>
      <c r="F369" s="599">
        <v>9.4800156302333294E-2</v>
      </c>
      <c r="G369" s="596"/>
      <c r="H369" s="604"/>
      <c r="I369" s="597"/>
      <c r="J369" s="605"/>
      <c r="K369" s="595">
        <v>24739</v>
      </c>
      <c r="L369" s="599">
        <v>-9.1379880265912483E-2</v>
      </c>
      <c r="M369" s="597"/>
      <c r="N369" s="606"/>
      <c r="O369" s="593">
        <v>2423</v>
      </c>
      <c r="P369" s="599">
        <v>4.8917748917749027E-2</v>
      </c>
      <c r="Q369" s="593">
        <v>42</v>
      </c>
      <c r="R369" s="599">
        <v>13</v>
      </c>
    </row>
    <row r="370" spans="2:18" s="4" customFormat="1" hidden="1" outlineLevel="1" x14ac:dyDescent="0.25">
      <c r="B370" s="152" t="s">
        <v>78</v>
      </c>
      <c r="C370" s="588">
        <v>20696</v>
      </c>
      <c r="D370" s="599">
        <v>3.6873747494990061E-2</v>
      </c>
      <c r="E370" s="589">
        <v>15001</v>
      </c>
      <c r="F370" s="599">
        <v>0.14546426389737332</v>
      </c>
      <c r="G370" s="590"/>
      <c r="H370" s="601"/>
      <c r="I370" s="591"/>
      <c r="J370" s="602"/>
      <c r="K370" s="589">
        <v>5314</v>
      </c>
      <c r="L370" s="599">
        <v>-0.22355347749853882</v>
      </c>
      <c r="M370" s="591"/>
      <c r="N370" s="603"/>
      <c r="O370" s="588">
        <v>381</v>
      </c>
      <c r="P370" s="599">
        <v>18.05</v>
      </c>
      <c r="Q370" s="588">
        <v>0</v>
      </c>
      <c r="R370" s="599" t="s">
        <v>210</v>
      </c>
    </row>
    <row r="371" spans="2:18" s="4" customFormat="1" hidden="1" outlineLevel="1" x14ac:dyDescent="0.25">
      <c r="B371" s="152" t="s">
        <v>79</v>
      </c>
      <c r="C371" s="588">
        <v>16878</v>
      </c>
      <c r="D371" s="599">
        <v>5.5732782886094956E-2</v>
      </c>
      <c r="E371" s="589">
        <v>11887</v>
      </c>
      <c r="F371" s="599">
        <v>0.14628736740597881</v>
      </c>
      <c r="G371" s="590"/>
      <c r="H371" s="601"/>
      <c r="I371" s="591"/>
      <c r="J371" s="602"/>
      <c r="K371" s="589">
        <v>4652</v>
      </c>
      <c r="L371" s="599">
        <v>-0.17091427553020855</v>
      </c>
      <c r="M371" s="591"/>
      <c r="N371" s="603"/>
      <c r="O371" s="588">
        <v>336</v>
      </c>
      <c r="P371" s="599">
        <v>55</v>
      </c>
      <c r="Q371" s="588">
        <v>3</v>
      </c>
      <c r="R371" s="599" t="s">
        <v>210</v>
      </c>
    </row>
    <row r="372" spans="2:18" s="4" customFormat="1" hidden="1" outlineLevel="1" x14ac:dyDescent="0.25">
      <c r="B372" s="152" t="s">
        <v>80</v>
      </c>
      <c r="C372" s="588">
        <v>17644</v>
      </c>
      <c r="D372" s="599">
        <v>1.7825209114508134E-2</v>
      </c>
      <c r="E372" s="589">
        <v>12242</v>
      </c>
      <c r="F372" s="599">
        <v>0.17972439047894384</v>
      </c>
      <c r="G372" s="590"/>
      <c r="H372" s="601"/>
      <c r="I372" s="591"/>
      <c r="J372" s="602"/>
      <c r="K372" s="589">
        <v>4765</v>
      </c>
      <c r="L372" s="599">
        <v>-0.31389488840892732</v>
      </c>
      <c r="M372" s="591"/>
      <c r="N372" s="603"/>
      <c r="O372" s="588">
        <v>637</v>
      </c>
      <c r="P372" s="599">
        <v>48</v>
      </c>
      <c r="Q372" s="588">
        <v>0</v>
      </c>
      <c r="R372" s="599" t="s">
        <v>210</v>
      </c>
    </row>
    <row r="373" spans="2:18" s="4" customFormat="1" hidden="1" outlineLevel="1" x14ac:dyDescent="0.25">
      <c r="B373" s="152" t="s">
        <v>81</v>
      </c>
      <c r="C373" s="588">
        <v>7964</v>
      </c>
      <c r="D373" s="599">
        <v>7.3894282632146702E-2</v>
      </c>
      <c r="E373" s="589">
        <v>5278</v>
      </c>
      <c r="F373" s="599">
        <v>3.7907505686129994E-4</v>
      </c>
      <c r="G373" s="590"/>
      <c r="H373" s="601"/>
      <c r="I373" s="591"/>
      <c r="J373" s="602"/>
      <c r="K373" s="589">
        <v>2269</v>
      </c>
      <c r="L373" s="599">
        <v>6.9778406412069671E-2</v>
      </c>
      <c r="M373" s="591"/>
      <c r="N373" s="603"/>
      <c r="O373" s="588">
        <v>417</v>
      </c>
      <c r="P373" s="599">
        <v>20.94736842105263</v>
      </c>
      <c r="Q373" s="588">
        <v>0</v>
      </c>
      <c r="R373" s="599" t="s">
        <v>210</v>
      </c>
    </row>
    <row r="374" spans="2:18" s="4" customFormat="1" hidden="1" outlineLevel="1" x14ac:dyDescent="0.25">
      <c r="B374" s="152" t="s">
        <v>82</v>
      </c>
      <c r="C374" s="588">
        <v>145</v>
      </c>
      <c r="D374" s="599">
        <v>-0.46296296296296291</v>
      </c>
      <c r="E374" s="589">
        <v>113</v>
      </c>
      <c r="F374" s="599">
        <v>1.6904761904761907</v>
      </c>
      <c r="G374" s="590"/>
      <c r="H374" s="601"/>
      <c r="I374" s="591"/>
      <c r="J374" s="602"/>
      <c r="K374" s="589">
        <v>26</v>
      </c>
      <c r="L374" s="599">
        <v>-0.88596491228070173</v>
      </c>
      <c r="M374" s="591"/>
      <c r="N374" s="603"/>
      <c r="O374" s="588">
        <v>6</v>
      </c>
      <c r="P374" s="599" t="s">
        <v>210</v>
      </c>
      <c r="Q374" s="588">
        <v>0</v>
      </c>
      <c r="R374" s="599" t="s">
        <v>210</v>
      </c>
    </row>
    <row r="375" spans="2:18" s="4" customFormat="1" hidden="1" outlineLevel="1" x14ac:dyDescent="0.25">
      <c r="B375" s="152" t="s">
        <v>83</v>
      </c>
      <c r="C375" s="588">
        <v>134</v>
      </c>
      <c r="D375" s="599">
        <v>-0.38532110091743121</v>
      </c>
      <c r="E375" s="589">
        <v>68</v>
      </c>
      <c r="F375" s="599">
        <v>-0.66990291262135915</v>
      </c>
      <c r="G375" s="590"/>
      <c r="H375" s="601"/>
      <c r="I375" s="591"/>
      <c r="J375" s="602"/>
      <c r="K375" s="589">
        <v>55</v>
      </c>
      <c r="L375" s="599">
        <v>3.583333333333333</v>
      </c>
      <c r="M375" s="591"/>
      <c r="N375" s="603"/>
      <c r="O375" s="588">
        <v>11</v>
      </c>
      <c r="P375" s="599" t="s">
        <v>210</v>
      </c>
      <c r="Q375" s="588">
        <v>0</v>
      </c>
      <c r="R375" s="599" t="s">
        <v>210</v>
      </c>
    </row>
    <row r="376" spans="2:18" s="4" customFormat="1" hidden="1" outlineLevel="1" x14ac:dyDescent="0.25">
      <c r="B376" s="152" t="s">
        <v>84</v>
      </c>
      <c r="C376" s="588">
        <v>144</v>
      </c>
      <c r="D376" s="599">
        <v>-0.69937369519832981</v>
      </c>
      <c r="E376" s="589">
        <v>116</v>
      </c>
      <c r="F376" s="599">
        <v>-0.71215880893300243</v>
      </c>
      <c r="G376" s="590"/>
      <c r="H376" s="601"/>
      <c r="I376" s="591"/>
      <c r="J376" s="602"/>
      <c r="K376" s="589">
        <v>25</v>
      </c>
      <c r="L376" s="599">
        <v>-0.609375</v>
      </c>
      <c r="M376" s="591"/>
      <c r="N376" s="603"/>
      <c r="O376" s="588">
        <v>3</v>
      </c>
      <c r="P376" s="599">
        <v>-0.75</v>
      </c>
      <c r="Q376" s="588">
        <v>0</v>
      </c>
      <c r="R376" s="599" t="s">
        <v>210</v>
      </c>
    </row>
    <row r="377" spans="2:18" s="4" customFormat="1" hidden="1" outlineLevel="1" x14ac:dyDescent="0.25">
      <c r="B377" s="152" t="s">
        <v>85</v>
      </c>
      <c r="C377" s="588">
        <v>36</v>
      </c>
      <c r="D377" s="599">
        <v>-0.87713310580204773</v>
      </c>
      <c r="E377" s="589">
        <v>7</v>
      </c>
      <c r="F377" s="599">
        <v>-0.95035460992907805</v>
      </c>
      <c r="G377" s="590"/>
      <c r="H377" s="601"/>
      <c r="I377" s="591"/>
      <c r="J377" s="602"/>
      <c r="K377" s="589">
        <v>29</v>
      </c>
      <c r="L377" s="599">
        <v>-0.79861111111111116</v>
      </c>
      <c r="M377" s="591"/>
      <c r="N377" s="603"/>
      <c r="O377" s="588">
        <v>0</v>
      </c>
      <c r="P377" s="599">
        <v>-1</v>
      </c>
      <c r="Q377" s="588">
        <v>0</v>
      </c>
      <c r="R377" s="599" t="s">
        <v>210</v>
      </c>
    </row>
    <row r="378" spans="2:18" s="4" customFormat="1" hidden="1" outlineLevel="1" x14ac:dyDescent="0.25">
      <c r="B378" s="152" t="s">
        <v>86</v>
      </c>
      <c r="C378" s="588">
        <v>184</v>
      </c>
      <c r="D378" s="599">
        <v>0.61403508771929816</v>
      </c>
      <c r="E378" s="589">
        <v>123</v>
      </c>
      <c r="F378" s="599">
        <v>6.6875</v>
      </c>
      <c r="G378" s="590"/>
      <c r="H378" s="601"/>
      <c r="I378" s="591"/>
      <c r="J378" s="602"/>
      <c r="K378" s="589">
        <v>57</v>
      </c>
      <c r="L378" s="599">
        <v>-0.40625</v>
      </c>
      <c r="M378" s="591"/>
      <c r="N378" s="603"/>
      <c r="O378" s="588">
        <v>4</v>
      </c>
      <c r="P378" s="599">
        <v>1</v>
      </c>
      <c r="Q378" s="588">
        <v>0</v>
      </c>
      <c r="R378" s="599" t="s">
        <v>210</v>
      </c>
    </row>
    <row r="379" spans="2:18" s="4" customFormat="1" hidden="1" outlineLevel="1" x14ac:dyDescent="0.25">
      <c r="B379" s="152" t="s">
        <v>87</v>
      </c>
      <c r="C379" s="588">
        <v>7124</v>
      </c>
      <c r="D379" s="599">
        <v>-8.1722093323021383E-2</v>
      </c>
      <c r="E379" s="589">
        <v>5409</v>
      </c>
      <c r="F379" s="599">
        <v>7.2575847709696717E-2</v>
      </c>
      <c r="G379" s="590"/>
      <c r="H379" s="601"/>
      <c r="I379" s="591"/>
      <c r="J379" s="602"/>
      <c r="K379" s="589">
        <v>1662</v>
      </c>
      <c r="L379" s="599">
        <v>-0.38535502958579881</v>
      </c>
      <c r="M379" s="591"/>
      <c r="N379" s="603"/>
      <c r="O379" s="588">
        <v>53</v>
      </c>
      <c r="P379" s="599">
        <v>3.8181818181818183</v>
      </c>
      <c r="Q379" s="588">
        <v>0</v>
      </c>
      <c r="R379" s="599" t="s">
        <v>210</v>
      </c>
    </row>
    <row r="380" spans="2:18" s="4" customFormat="1" hidden="1" outlineLevel="1" x14ac:dyDescent="0.25">
      <c r="B380" s="152" t="s">
        <v>88</v>
      </c>
      <c r="C380" s="588">
        <v>14322</v>
      </c>
      <c r="D380" s="599">
        <v>-4.9193387771360286E-2</v>
      </c>
      <c r="E380" s="589">
        <v>10388</v>
      </c>
      <c r="F380" s="599">
        <v>4.8445700444085693E-2</v>
      </c>
      <c r="G380" s="590"/>
      <c r="H380" s="601"/>
      <c r="I380" s="591"/>
      <c r="J380" s="602"/>
      <c r="K380" s="589">
        <v>3886</v>
      </c>
      <c r="L380" s="599">
        <v>-0.24338006230529596</v>
      </c>
      <c r="M380" s="591"/>
      <c r="N380" s="603"/>
      <c r="O380" s="588">
        <v>48</v>
      </c>
      <c r="P380" s="599">
        <v>1.5263157894736841</v>
      </c>
      <c r="Q380" s="588">
        <v>0</v>
      </c>
      <c r="R380" s="599" t="s">
        <v>210</v>
      </c>
    </row>
    <row r="381" spans="2:18" s="4" customFormat="1" hidden="1" outlineLevel="1" x14ac:dyDescent="0.25">
      <c r="B381" s="152" t="s">
        <v>89</v>
      </c>
      <c r="C381" s="588">
        <v>15925</v>
      </c>
      <c r="D381" s="599">
        <v>-6.9584014956765583E-2</v>
      </c>
      <c r="E381" s="589">
        <v>11024</v>
      </c>
      <c r="F381" s="599">
        <v>4.3247847071070211E-2</v>
      </c>
      <c r="G381" s="590"/>
      <c r="H381" s="601"/>
      <c r="I381" s="591"/>
      <c r="J381" s="602"/>
      <c r="K381" s="589">
        <v>4487</v>
      </c>
      <c r="L381" s="599">
        <v>-0.27919678714859442</v>
      </c>
      <c r="M381" s="591"/>
      <c r="N381" s="603"/>
      <c r="O381" s="588">
        <v>414</v>
      </c>
      <c r="P381" s="599">
        <v>0.27777777777777768</v>
      </c>
      <c r="Q381" s="588">
        <v>0</v>
      </c>
      <c r="R381" s="599" t="s">
        <v>210</v>
      </c>
    </row>
    <row r="382" spans="2:18" s="4" customFormat="1" ht="15.75" collapsed="1" x14ac:dyDescent="0.25">
      <c r="B382" s="65">
        <v>1989</v>
      </c>
      <c r="C382" s="593">
        <v>101196</v>
      </c>
      <c r="D382" s="599">
        <v>-7.9698850101461716E-3</v>
      </c>
      <c r="E382" s="595">
        <v>71656</v>
      </c>
      <c r="F382" s="599">
        <v>9.4904117961647216E-2</v>
      </c>
      <c r="G382" s="596"/>
      <c r="H382" s="604"/>
      <c r="I382" s="597"/>
      <c r="J382" s="605"/>
      <c r="K382" s="595">
        <v>27227</v>
      </c>
      <c r="L382" s="599">
        <v>-0.246415721007473</v>
      </c>
      <c r="M382" s="597"/>
      <c r="N382" s="606"/>
      <c r="O382" s="593">
        <v>2310</v>
      </c>
      <c r="P382" s="599">
        <v>4.32258064516129</v>
      </c>
      <c r="Q382" s="593">
        <v>3</v>
      </c>
      <c r="R382" s="599" t="s">
        <v>210</v>
      </c>
    </row>
    <row r="383" spans="2:18" s="4" customFormat="1" hidden="1" outlineLevel="1" x14ac:dyDescent="0.25">
      <c r="B383" s="152" t="s">
        <v>78</v>
      </c>
      <c r="C383" s="588">
        <v>19960</v>
      </c>
      <c r="D383" s="599">
        <v>0.10422659880504526</v>
      </c>
      <c r="E383" s="589">
        <v>13096</v>
      </c>
      <c r="F383" s="599">
        <v>0.21868602270612314</v>
      </c>
      <c r="G383" s="590"/>
      <c r="H383" s="601"/>
      <c r="I383" s="591"/>
      <c r="J383" s="602"/>
      <c r="K383" s="589">
        <v>6844</v>
      </c>
      <c r="L383" s="599">
        <v>-6.1694543460378393E-2</v>
      </c>
      <c r="M383" s="591"/>
      <c r="N383" s="603"/>
      <c r="O383" s="588">
        <v>20</v>
      </c>
      <c r="P383" s="599">
        <v>-0.39393939393939392</v>
      </c>
      <c r="Q383" s="588">
        <v>0</v>
      </c>
      <c r="R383" s="599">
        <v>-1</v>
      </c>
    </row>
    <row r="384" spans="2:18" s="4" customFormat="1" hidden="1" outlineLevel="1" x14ac:dyDescent="0.25">
      <c r="B384" s="152" t="s">
        <v>79</v>
      </c>
      <c r="C384" s="588">
        <v>15987</v>
      </c>
      <c r="D384" s="599">
        <v>-8.2314448079903513E-2</v>
      </c>
      <c r="E384" s="589">
        <v>10370</v>
      </c>
      <c r="F384" s="599">
        <v>-9.2897130860741806E-2</v>
      </c>
      <c r="G384" s="590"/>
      <c r="H384" s="601"/>
      <c r="I384" s="591"/>
      <c r="J384" s="602"/>
      <c r="K384" s="589">
        <v>5611</v>
      </c>
      <c r="L384" s="599">
        <v>-6.1862564788496943E-2</v>
      </c>
      <c r="M384" s="591"/>
      <c r="N384" s="603"/>
      <c r="O384" s="588">
        <v>6</v>
      </c>
      <c r="P384" s="599">
        <v>5</v>
      </c>
      <c r="Q384" s="588">
        <v>0</v>
      </c>
      <c r="R384" s="599">
        <v>-1</v>
      </c>
    </row>
    <row r="385" spans="2:18" s="4" customFormat="1" hidden="1" outlineLevel="1" x14ac:dyDescent="0.25">
      <c r="B385" s="152" t="s">
        <v>80</v>
      </c>
      <c r="C385" s="588">
        <v>17335</v>
      </c>
      <c r="D385" s="599">
        <v>-0.1263921786020259</v>
      </c>
      <c r="E385" s="589">
        <v>10377</v>
      </c>
      <c r="F385" s="599">
        <v>-0.14816943030701035</v>
      </c>
      <c r="G385" s="590"/>
      <c r="H385" s="601"/>
      <c r="I385" s="591"/>
      <c r="J385" s="602"/>
      <c r="K385" s="589">
        <v>6945</v>
      </c>
      <c r="L385" s="599">
        <v>-9.0730557737627615E-2</v>
      </c>
      <c r="M385" s="591"/>
      <c r="N385" s="603"/>
      <c r="O385" s="588">
        <v>13</v>
      </c>
      <c r="P385" s="599">
        <v>-0.38095238095238093</v>
      </c>
      <c r="Q385" s="588">
        <v>0</v>
      </c>
      <c r="R385" s="599">
        <v>-1</v>
      </c>
    </row>
    <row r="386" spans="2:18" s="4" customFormat="1" hidden="1" outlineLevel="1" x14ac:dyDescent="0.25">
      <c r="B386" s="152" t="s">
        <v>81</v>
      </c>
      <c r="C386" s="588">
        <v>7416</v>
      </c>
      <c r="D386" s="599">
        <v>-0.2435740514075887</v>
      </c>
      <c r="E386" s="589">
        <v>5276</v>
      </c>
      <c r="F386" s="599">
        <v>-0.17742438415965078</v>
      </c>
      <c r="G386" s="590"/>
      <c r="H386" s="601"/>
      <c r="I386" s="591"/>
      <c r="J386" s="602"/>
      <c r="K386" s="589">
        <v>2121</v>
      </c>
      <c r="L386" s="599">
        <v>-0.36648745519713266</v>
      </c>
      <c r="M386" s="591"/>
      <c r="N386" s="603"/>
      <c r="O386" s="588">
        <v>19</v>
      </c>
      <c r="P386" s="599">
        <v>-0.40625</v>
      </c>
      <c r="Q386" s="588">
        <v>0</v>
      </c>
      <c r="R386" s="599" t="s">
        <v>210</v>
      </c>
    </row>
    <row r="387" spans="2:18" s="4" customFormat="1" hidden="1" outlineLevel="1" x14ac:dyDescent="0.25">
      <c r="B387" s="152" t="s">
        <v>82</v>
      </c>
      <c r="C387" s="588">
        <v>270</v>
      </c>
      <c r="D387" s="599">
        <v>0.90140845070422526</v>
      </c>
      <c r="E387" s="589">
        <v>42</v>
      </c>
      <c r="F387" s="599">
        <v>0.16666666666666674</v>
      </c>
      <c r="G387" s="590"/>
      <c r="H387" s="601"/>
      <c r="I387" s="591"/>
      <c r="J387" s="602"/>
      <c r="K387" s="589">
        <v>228</v>
      </c>
      <c r="L387" s="599">
        <v>1.3505154639175259</v>
      </c>
      <c r="M387" s="591"/>
      <c r="N387" s="603"/>
      <c r="O387" s="588">
        <v>0</v>
      </c>
      <c r="P387" s="599">
        <v>-1</v>
      </c>
      <c r="Q387" s="588">
        <v>0</v>
      </c>
      <c r="R387" s="599">
        <v>-1</v>
      </c>
    </row>
    <row r="388" spans="2:18" s="4" customFormat="1" hidden="1" outlineLevel="1" x14ac:dyDescent="0.25">
      <c r="B388" s="152" t="s">
        <v>83</v>
      </c>
      <c r="C388" s="588">
        <v>218</v>
      </c>
      <c r="D388" s="599">
        <v>1.5647058823529414</v>
      </c>
      <c r="E388" s="589">
        <v>206</v>
      </c>
      <c r="F388" s="599">
        <v>7.24</v>
      </c>
      <c r="G388" s="590"/>
      <c r="H388" s="601"/>
      <c r="I388" s="591"/>
      <c r="J388" s="602"/>
      <c r="K388" s="589">
        <v>12</v>
      </c>
      <c r="L388" s="599">
        <v>-0.79661016949152541</v>
      </c>
      <c r="M388" s="591"/>
      <c r="N388" s="603"/>
      <c r="O388" s="588">
        <v>0</v>
      </c>
      <c r="P388" s="599">
        <v>-1</v>
      </c>
      <c r="Q388" s="588">
        <v>0</v>
      </c>
      <c r="R388" s="599" t="s">
        <v>210</v>
      </c>
    </row>
    <row r="389" spans="2:18" s="4" customFormat="1" hidden="1" outlineLevel="1" x14ac:dyDescent="0.25">
      <c r="B389" s="152" t="s">
        <v>84</v>
      </c>
      <c r="C389" s="588">
        <v>479</v>
      </c>
      <c r="D389" s="599">
        <v>4.7023809523809526</v>
      </c>
      <c r="E389" s="589">
        <v>403</v>
      </c>
      <c r="F389" s="599">
        <v>14.5</v>
      </c>
      <c r="G389" s="590"/>
      <c r="H389" s="601"/>
      <c r="I389" s="591"/>
      <c r="J389" s="602"/>
      <c r="K389" s="589">
        <v>64</v>
      </c>
      <c r="L389" s="599">
        <v>0.14285714285714279</v>
      </c>
      <c r="M389" s="591"/>
      <c r="N389" s="603"/>
      <c r="O389" s="588">
        <v>12</v>
      </c>
      <c r="P389" s="599">
        <v>5</v>
      </c>
      <c r="Q389" s="588">
        <v>0</v>
      </c>
      <c r="R389" s="599" t="s">
        <v>210</v>
      </c>
    </row>
    <row r="390" spans="2:18" s="4" customFormat="1" hidden="1" outlineLevel="1" x14ac:dyDescent="0.25">
      <c r="B390" s="152" t="s">
        <v>85</v>
      </c>
      <c r="C390" s="588">
        <v>293</v>
      </c>
      <c r="D390" s="599">
        <v>1.5258620689655173</v>
      </c>
      <c r="E390" s="589">
        <v>141</v>
      </c>
      <c r="F390" s="599">
        <v>3.2727272727272725</v>
      </c>
      <c r="G390" s="590"/>
      <c r="H390" s="601"/>
      <c r="I390" s="591"/>
      <c r="J390" s="602"/>
      <c r="K390" s="589">
        <v>144</v>
      </c>
      <c r="L390" s="599">
        <v>0.73493975903614461</v>
      </c>
      <c r="M390" s="591"/>
      <c r="N390" s="603"/>
      <c r="O390" s="588">
        <v>8</v>
      </c>
      <c r="P390" s="599" t="s">
        <v>210</v>
      </c>
      <c r="Q390" s="588">
        <v>0</v>
      </c>
      <c r="R390" s="599" t="s">
        <v>210</v>
      </c>
    </row>
    <row r="391" spans="2:18" s="4" customFormat="1" hidden="1" outlineLevel="1" x14ac:dyDescent="0.25">
      <c r="B391" s="152" t="s">
        <v>86</v>
      </c>
      <c r="C391" s="588">
        <v>114</v>
      </c>
      <c r="D391" s="599">
        <v>-4.2016806722689037E-2</v>
      </c>
      <c r="E391" s="589">
        <v>16</v>
      </c>
      <c r="F391" s="599">
        <v>-0.64444444444444438</v>
      </c>
      <c r="G391" s="590"/>
      <c r="H391" s="601"/>
      <c r="I391" s="591"/>
      <c r="J391" s="602"/>
      <c r="K391" s="589">
        <v>96</v>
      </c>
      <c r="L391" s="599">
        <v>0.29729729729729737</v>
      </c>
      <c r="M391" s="591"/>
      <c r="N391" s="603"/>
      <c r="O391" s="588">
        <v>2</v>
      </c>
      <c r="P391" s="599" t="s">
        <v>210</v>
      </c>
      <c r="Q391" s="588">
        <v>0</v>
      </c>
      <c r="R391" s="599" t="s">
        <v>210</v>
      </c>
    </row>
    <row r="392" spans="2:18" s="4" customFormat="1" hidden="1" outlineLevel="1" x14ac:dyDescent="0.25">
      <c r="B392" s="152" t="s">
        <v>87</v>
      </c>
      <c r="C392" s="588">
        <v>7758</v>
      </c>
      <c r="D392" s="599">
        <v>-6.7660137002764076E-2</v>
      </c>
      <c r="E392" s="589">
        <v>5043</v>
      </c>
      <c r="F392" s="599">
        <v>-0.13573264781491001</v>
      </c>
      <c r="G392" s="590"/>
      <c r="H392" s="601"/>
      <c r="I392" s="591"/>
      <c r="J392" s="602"/>
      <c r="K392" s="589">
        <v>2704</v>
      </c>
      <c r="L392" s="599">
        <v>9.120258272800652E-2</v>
      </c>
      <c r="M392" s="591"/>
      <c r="N392" s="603"/>
      <c r="O392" s="588">
        <v>11</v>
      </c>
      <c r="P392" s="599">
        <v>0.375</v>
      </c>
      <c r="Q392" s="588">
        <v>0</v>
      </c>
      <c r="R392" s="599" t="s">
        <v>210</v>
      </c>
    </row>
    <row r="393" spans="2:18" s="4" customFormat="1" hidden="1" outlineLevel="1" x14ac:dyDescent="0.25">
      <c r="B393" s="152" t="s">
        <v>88</v>
      </c>
      <c r="C393" s="588">
        <v>15063</v>
      </c>
      <c r="D393" s="599">
        <v>-0.30312283136710616</v>
      </c>
      <c r="E393" s="589">
        <v>9908</v>
      </c>
      <c r="F393" s="599">
        <v>-0.31739579745091284</v>
      </c>
      <c r="G393" s="590"/>
      <c r="H393" s="601"/>
      <c r="I393" s="591"/>
      <c r="J393" s="602"/>
      <c r="K393" s="589">
        <v>5136</v>
      </c>
      <c r="L393" s="599">
        <v>-0.27610993657505289</v>
      </c>
      <c r="M393" s="591"/>
      <c r="N393" s="603"/>
      <c r="O393" s="588">
        <v>19</v>
      </c>
      <c r="P393" s="599">
        <v>2.8</v>
      </c>
      <c r="Q393" s="588">
        <v>0</v>
      </c>
      <c r="R393" s="599" t="s">
        <v>210</v>
      </c>
    </row>
    <row r="394" spans="2:18" s="4" customFormat="1" hidden="1" outlineLevel="1" x14ac:dyDescent="0.25">
      <c r="B394" s="152" t="s">
        <v>89</v>
      </c>
      <c r="C394" s="588">
        <v>17116</v>
      </c>
      <c r="D394" s="599">
        <v>3.0835943146229727E-2</v>
      </c>
      <c r="E394" s="589">
        <v>10567</v>
      </c>
      <c r="F394" s="599">
        <v>4.4066791818990314E-2</v>
      </c>
      <c r="G394" s="590"/>
      <c r="H394" s="601"/>
      <c r="I394" s="591"/>
      <c r="J394" s="602"/>
      <c r="K394" s="589">
        <v>6225</v>
      </c>
      <c r="L394" s="599">
        <v>-3.771834904931215E-2</v>
      </c>
      <c r="M394" s="591"/>
      <c r="N394" s="603"/>
      <c r="O394" s="588">
        <v>324</v>
      </c>
      <c r="P394" s="599">
        <v>22.142857142857142</v>
      </c>
      <c r="Q394" s="588">
        <v>0</v>
      </c>
      <c r="R394" s="599" t="s">
        <v>210</v>
      </c>
    </row>
    <row r="395" spans="2:18" s="4" customFormat="1" ht="15.75" collapsed="1" x14ac:dyDescent="0.25">
      <c r="B395" s="65">
        <v>1988</v>
      </c>
      <c r="C395" s="593">
        <v>102009</v>
      </c>
      <c r="D395" s="599">
        <v>-9.1071905907511352E-2</v>
      </c>
      <c r="E395" s="595">
        <v>65445</v>
      </c>
      <c r="F395" s="599">
        <v>-8.3531718246744102E-2</v>
      </c>
      <c r="G395" s="596"/>
      <c r="H395" s="604"/>
      <c r="I395" s="597"/>
      <c r="J395" s="605"/>
      <c r="K395" s="595">
        <v>36130</v>
      </c>
      <c r="L395" s="599">
        <v>-0.11167387883556257</v>
      </c>
      <c r="M395" s="597"/>
      <c r="N395" s="606"/>
      <c r="O395" s="593">
        <v>434</v>
      </c>
      <c r="P395" s="599">
        <v>2.472</v>
      </c>
      <c r="Q395" s="593">
        <v>0</v>
      </c>
      <c r="R395" s="599">
        <v>-1</v>
      </c>
    </row>
    <row r="396" spans="2:18" s="4" customFormat="1" hidden="1" outlineLevel="1" x14ac:dyDescent="0.25">
      <c r="B396" s="152" t="s">
        <v>78</v>
      </c>
      <c r="C396" s="588">
        <v>18076</v>
      </c>
      <c r="D396" s="599">
        <v>0.27394460497568529</v>
      </c>
      <c r="E396" s="589">
        <v>10746</v>
      </c>
      <c r="F396" s="599">
        <v>0.43759197324414711</v>
      </c>
      <c r="G396" s="590"/>
      <c r="H396" s="601"/>
      <c r="I396" s="591"/>
      <c r="J396" s="602"/>
      <c r="K396" s="589">
        <v>7294</v>
      </c>
      <c r="L396" s="599">
        <v>9.2079652642611087E-2</v>
      </c>
      <c r="M396" s="591"/>
      <c r="N396" s="603"/>
      <c r="O396" s="588">
        <v>33</v>
      </c>
      <c r="P396" s="599">
        <v>0.375</v>
      </c>
      <c r="Q396" s="588">
        <v>3</v>
      </c>
      <c r="R396" s="599">
        <v>-0.72727272727272729</v>
      </c>
    </row>
    <row r="397" spans="2:18" s="4" customFormat="1" hidden="1" outlineLevel="1" x14ac:dyDescent="0.25">
      <c r="B397" s="152" t="s">
        <v>79</v>
      </c>
      <c r="C397" s="588">
        <v>17421</v>
      </c>
      <c r="D397" s="599">
        <v>0.32247779549077649</v>
      </c>
      <c r="E397" s="589">
        <v>11432</v>
      </c>
      <c r="F397" s="599">
        <v>0.59042849193099611</v>
      </c>
      <c r="G397" s="590"/>
      <c r="H397" s="601"/>
      <c r="I397" s="591"/>
      <c r="J397" s="602"/>
      <c r="K397" s="589">
        <v>5981</v>
      </c>
      <c r="L397" s="599">
        <v>3.5234899328859814E-3</v>
      </c>
      <c r="M397" s="591"/>
      <c r="N397" s="603"/>
      <c r="O397" s="588">
        <v>1</v>
      </c>
      <c r="P397" s="599">
        <v>-0.95238095238095233</v>
      </c>
      <c r="Q397" s="588">
        <v>7</v>
      </c>
      <c r="R397" s="599">
        <v>0.75</v>
      </c>
    </row>
    <row r="398" spans="2:18" s="4" customFormat="1" hidden="1" outlineLevel="1" x14ac:dyDescent="0.25">
      <c r="B398" s="152" t="s">
        <v>80</v>
      </c>
      <c r="C398" s="588">
        <v>19843</v>
      </c>
      <c r="D398" s="599">
        <v>0.42447954055994264</v>
      </c>
      <c r="E398" s="589">
        <v>12182</v>
      </c>
      <c r="F398" s="599">
        <v>4.5322434150772022</v>
      </c>
      <c r="G398" s="590"/>
      <c r="H398" s="601"/>
      <c r="I398" s="591"/>
      <c r="J398" s="602"/>
      <c r="K398" s="589">
        <v>7638</v>
      </c>
      <c r="L398" s="599">
        <v>0.1332344213649852</v>
      </c>
      <c r="M398" s="591"/>
      <c r="N398" s="603"/>
      <c r="O398" s="588">
        <v>21</v>
      </c>
      <c r="P398" s="599">
        <v>2.5</v>
      </c>
      <c r="Q398" s="588">
        <v>2</v>
      </c>
      <c r="R398" s="599">
        <v>-0.6</v>
      </c>
    </row>
    <row r="399" spans="2:18" s="4" customFormat="1" hidden="1" outlineLevel="1" x14ac:dyDescent="0.25">
      <c r="B399" s="152" t="s">
        <v>81</v>
      </c>
      <c r="C399" s="588">
        <v>9804</v>
      </c>
      <c r="D399" s="599">
        <v>0.15804394046775339</v>
      </c>
      <c r="E399" s="589">
        <v>6414</v>
      </c>
      <c r="F399" s="599">
        <v>0.52859866539561495</v>
      </c>
      <c r="G399" s="590"/>
      <c r="H399" s="601"/>
      <c r="I399" s="591"/>
      <c r="J399" s="602"/>
      <c r="K399" s="589">
        <v>3348</v>
      </c>
      <c r="L399" s="599">
        <v>-0.21316098707403053</v>
      </c>
      <c r="M399" s="591"/>
      <c r="N399" s="603"/>
      <c r="O399" s="588">
        <v>32</v>
      </c>
      <c r="P399" s="599">
        <v>1.4615384615384617</v>
      </c>
      <c r="Q399" s="588">
        <v>0</v>
      </c>
      <c r="R399" s="599">
        <v>-1</v>
      </c>
    </row>
    <row r="400" spans="2:18" s="4" customFormat="1" hidden="1" outlineLevel="1" x14ac:dyDescent="0.25">
      <c r="B400" s="152" t="s">
        <v>82</v>
      </c>
      <c r="C400" s="588">
        <v>142</v>
      </c>
      <c r="D400" s="599">
        <v>8.3969465648854991E-2</v>
      </c>
      <c r="E400" s="589">
        <v>36</v>
      </c>
      <c r="F400" s="599">
        <v>1.5714285714285716</v>
      </c>
      <c r="G400" s="590"/>
      <c r="H400" s="601"/>
      <c r="I400" s="591"/>
      <c r="J400" s="602"/>
      <c r="K400" s="589">
        <v>97</v>
      </c>
      <c r="L400" s="599">
        <v>1.0416666666666741E-2</v>
      </c>
      <c r="M400" s="591"/>
      <c r="N400" s="603"/>
      <c r="O400" s="588">
        <v>8</v>
      </c>
      <c r="P400" s="599">
        <v>-0.61904761904761907</v>
      </c>
      <c r="Q400" s="588">
        <v>1</v>
      </c>
      <c r="R400" s="599" t="s">
        <v>210</v>
      </c>
    </row>
    <row r="401" spans="2:18" s="4" customFormat="1" hidden="1" outlineLevel="1" x14ac:dyDescent="0.25">
      <c r="B401" s="152" t="s">
        <v>83</v>
      </c>
      <c r="C401" s="588">
        <v>85</v>
      </c>
      <c r="D401" s="599">
        <v>-0.7068965517241379</v>
      </c>
      <c r="E401" s="589">
        <v>25</v>
      </c>
      <c r="F401" s="599">
        <v>0.31578947368421062</v>
      </c>
      <c r="G401" s="590"/>
      <c r="H401" s="601"/>
      <c r="I401" s="591"/>
      <c r="J401" s="602"/>
      <c r="K401" s="589">
        <v>59</v>
      </c>
      <c r="L401" s="599">
        <v>-0.77131782945736438</v>
      </c>
      <c r="M401" s="591"/>
      <c r="N401" s="603"/>
      <c r="O401" s="588">
        <v>1</v>
      </c>
      <c r="P401" s="599">
        <v>-0.91666666666666663</v>
      </c>
      <c r="Q401" s="588">
        <v>0</v>
      </c>
      <c r="R401" s="599">
        <v>-1</v>
      </c>
    </row>
    <row r="402" spans="2:18" s="4" customFormat="1" hidden="1" outlineLevel="1" x14ac:dyDescent="0.25">
      <c r="B402" s="152" t="s">
        <v>84</v>
      </c>
      <c r="C402" s="588">
        <v>84</v>
      </c>
      <c r="D402" s="599">
        <v>-0.64853556485355646</v>
      </c>
      <c r="E402" s="589">
        <v>26</v>
      </c>
      <c r="F402" s="599">
        <v>-0.31578947368421051</v>
      </c>
      <c r="G402" s="590"/>
      <c r="H402" s="601"/>
      <c r="I402" s="591"/>
      <c r="J402" s="602"/>
      <c r="K402" s="589">
        <v>56</v>
      </c>
      <c r="L402" s="599">
        <v>-0.6853932584269663</v>
      </c>
      <c r="M402" s="591"/>
      <c r="N402" s="603"/>
      <c r="O402" s="588">
        <v>2</v>
      </c>
      <c r="P402" s="599">
        <v>-0.91304347826086962</v>
      </c>
      <c r="Q402" s="588">
        <v>0</v>
      </c>
      <c r="R402" s="599" t="s">
        <v>210</v>
      </c>
    </row>
    <row r="403" spans="2:18" s="4" customFormat="1" hidden="1" outlineLevel="1" x14ac:dyDescent="0.25">
      <c r="B403" s="152" t="s">
        <v>85</v>
      </c>
      <c r="C403" s="588">
        <v>116</v>
      </c>
      <c r="D403" s="599">
        <v>-0.52459016393442626</v>
      </c>
      <c r="E403" s="589">
        <v>33</v>
      </c>
      <c r="F403" s="599">
        <v>3.125</v>
      </c>
      <c r="G403" s="590"/>
      <c r="H403" s="601"/>
      <c r="I403" s="591"/>
      <c r="J403" s="602"/>
      <c r="K403" s="589">
        <v>83</v>
      </c>
      <c r="L403" s="599">
        <v>-0.63436123348017626</v>
      </c>
      <c r="M403" s="591"/>
      <c r="N403" s="603"/>
      <c r="O403" s="588">
        <v>0</v>
      </c>
      <c r="P403" s="599">
        <v>-1</v>
      </c>
      <c r="Q403" s="588">
        <v>0</v>
      </c>
      <c r="R403" s="599" t="s">
        <v>210</v>
      </c>
    </row>
    <row r="404" spans="2:18" s="4" customFormat="1" hidden="1" outlineLevel="1" x14ac:dyDescent="0.25">
      <c r="B404" s="152" t="s">
        <v>86</v>
      </c>
      <c r="C404" s="588">
        <v>119</v>
      </c>
      <c r="D404" s="599">
        <v>-0.63043478260869568</v>
      </c>
      <c r="E404" s="589">
        <v>45</v>
      </c>
      <c r="F404" s="599">
        <v>-9.9999999999999978E-2</v>
      </c>
      <c r="G404" s="590"/>
      <c r="H404" s="601"/>
      <c r="I404" s="591"/>
      <c r="J404" s="602"/>
      <c r="K404" s="589">
        <v>74</v>
      </c>
      <c r="L404" s="599">
        <v>-0.70750988142292492</v>
      </c>
      <c r="M404" s="591"/>
      <c r="N404" s="603"/>
      <c r="O404" s="588">
        <v>0</v>
      </c>
      <c r="P404" s="599">
        <v>-1</v>
      </c>
      <c r="Q404" s="588">
        <v>0</v>
      </c>
      <c r="R404" s="599" t="s">
        <v>210</v>
      </c>
    </row>
    <row r="405" spans="2:18" s="4" customFormat="1" hidden="1" outlineLevel="1" x14ac:dyDescent="0.25">
      <c r="B405" s="152" t="s">
        <v>87</v>
      </c>
      <c r="C405" s="588">
        <v>8321</v>
      </c>
      <c r="D405" s="599">
        <v>0.18263217737350756</v>
      </c>
      <c r="E405" s="589">
        <v>5835</v>
      </c>
      <c r="F405" s="599">
        <v>0.52071931196247068</v>
      </c>
      <c r="G405" s="590"/>
      <c r="H405" s="601"/>
      <c r="I405" s="591"/>
      <c r="J405" s="602"/>
      <c r="K405" s="589">
        <v>2478</v>
      </c>
      <c r="L405" s="599">
        <v>-0.22050959421201632</v>
      </c>
      <c r="M405" s="591"/>
      <c r="N405" s="603"/>
      <c r="O405" s="588">
        <v>8</v>
      </c>
      <c r="P405" s="599">
        <v>-0.55555555555555558</v>
      </c>
      <c r="Q405" s="588">
        <v>0</v>
      </c>
      <c r="R405" s="599">
        <v>-1</v>
      </c>
    </row>
    <row r="406" spans="2:18" s="4" customFormat="1" hidden="1" outlineLevel="1" x14ac:dyDescent="0.25">
      <c r="B406" s="152" t="s">
        <v>88</v>
      </c>
      <c r="C406" s="588">
        <v>21615</v>
      </c>
      <c r="D406" s="599">
        <v>0.33690004948045527</v>
      </c>
      <c r="E406" s="589">
        <v>14515</v>
      </c>
      <c r="F406" s="599">
        <v>0.69054274400186344</v>
      </c>
      <c r="G406" s="590"/>
      <c r="H406" s="601"/>
      <c r="I406" s="591"/>
      <c r="J406" s="602"/>
      <c r="K406" s="589">
        <v>7095</v>
      </c>
      <c r="L406" s="599">
        <v>-6.1880206267354243E-2</v>
      </c>
      <c r="M406" s="591"/>
      <c r="N406" s="603"/>
      <c r="O406" s="588">
        <v>5</v>
      </c>
      <c r="P406" s="599">
        <v>-0.6875</v>
      </c>
      <c r="Q406" s="588">
        <v>0</v>
      </c>
      <c r="R406" s="599">
        <v>-1</v>
      </c>
    </row>
    <row r="407" spans="2:18" s="4" customFormat="1" hidden="1" outlineLevel="1" x14ac:dyDescent="0.25">
      <c r="B407" s="152" t="s">
        <v>89</v>
      </c>
      <c r="C407" s="588">
        <v>16604</v>
      </c>
      <c r="D407" s="599">
        <v>9.2224707275358586E-2</v>
      </c>
      <c r="E407" s="589">
        <v>10121</v>
      </c>
      <c r="F407" s="599">
        <v>0.15747941445562663</v>
      </c>
      <c r="G407" s="590"/>
      <c r="H407" s="601"/>
      <c r="I407" s="591"/>
      <c r="J407" s="602"/>
      <c r="K407" s="589">
        <v>6469</v>
      </c>
      <c r="L407" s="599">
        <v>5.7524875621890459E-3</v>
      </c>
      <c r="M407" s="591"/>
      <c r="N407" s="603"/>
      <c r="O407" s="588">
        <v>14</v>
      </c>
      <c r="P407" s="599">
        <v>-0.43999999999999995</v>
      </c>
      <c r="Q407" s="588">
        <v>0</v>
      </c>
      <c r="R407" s="599">
        <v>-1</v>
      </c>
    </row>
    <row r="408" spans="2:18" s="4" customFormat="1" ht="15.75" collapsed="1" x14ac:dyDescent="0.25">
      <c r="B408" s="65">
        <v>1987</v>
      </c>
      <c r="C408" s="593">
        <v>112230</v>
      </c>
      <c r="D408" s="599">
        <v>0.25550956482828058</v>
      </c>
      <c r="E408" s="595">
        <v>71410</v>
      </c>
      <c r="F408" s="599">
        <v>0.68590787827277655</v>
      </c>
      <c r="G408" s="596"/>
      <c r="H408" s="604"/>
      <c r="I408" s="597"/>
      <c r="J408" s="605"/>
      <c r="K408" s="595">
        <v>40672</v>
      </c>
      <c r="L408" s="599">
        <v>-2.7450980392156876E-2</v>
      </c>
      <c r="M408" s="597"/>
      <c r="N408" s="606"/>
      <c r="O408" s="593">
        <v>125</v>
      </c>
      <c r="P408" s="599">
        <v>-0.39613526570048307</v>
      </c>
      <c r="Q408" s="593">
        <v>13</v>
      </c>
      <c r="R408" s="599">
        <v>-0.55172413793103448</v>
      </c>
    </row>
    <row r="409" spans="2:18" s="4" customFormat="1" hidden="1" outlineLevel="1" x14ac:dyDescent="0.25">
      <c r="B409" s="152" t="s">
        <v>78</v>
      </c>
      <c r="C409" s="588">
        <v>14189</v>
      </c>
      <c r="D409" s="599">
        <v>0.18547915448241281</v>
      </c>
      <c r="E409" s="589">
        <v>7475</v>
      </c>
      <c r="F409" s="599">
        <v>0.14576946658491718</v>
      </c>
      <c r="G409" s="590"/>
      <c r="H409" s="601"/>
      <c r="I409" s="591"/>
      <c r="J409" s="602"/>
      <c r="K409" s="589">
        <v>6679</v>
      </c>
      <c r="L409" s="599">
        <v>0.2347938620817156</v>
      </c>
      <c r="M409" s="591"/>
      <c r="N409" s="603"/>
      <c r="O409" s="588">
        <v>24</v>
      </c>
      <c r="P409" s="599">
        <v>-0.19999999999999996</v>
      </c>
      <c r="Q409" s="588">
        <v>11</v>
      </c>
      <c r="R409" s="599">
        <v>0.83333333333333326</v>
      </c>
    </row>
    <row r="410" spans="2:18" s="4" customFormat="1" hidden="1" outlineLevel="1" x14ac:dyDescent="0.25">
      <c r="B410" s="152" t="s">
        <v>79</v>
      </c>
      <c r="C410" s="588">
        <v>13173</v>
      </c>
      <c r="D410" s="599">
        <v>0.18323901913230944</v>
      </c>
      <c r="E410" s="589">
        <v>7188</v>
      </c>
      <c r="F410" s="599">
        <v>0.28334226031065879</v>
      </c>
      <c r="G410" s="590"/>
      <c r="H410" s="601"/>
      <c r="I410" s="591"/>
      <c r="J410" s="602"/>
      <c r="K410" s="589">
        <v>5960</v>
      </c>
      <c r="L410" s="599">
        <v>8.6599817684594349E-2</v>
      </c>
      <c r="M410" s="591"/>
      <c r="N410" s="603"/>
      <c r="O410" s="588">
        <v>21</v>
      </c>
      <c r="P410" s="599">
        <v>-0.54347826086956519</v>
      </c>
      <c r="Q410" s="588">
        <v>4</v>
      </c>
      <c r="R410" s="599">
        <v>3</v>
      </c>
    </row>
    <row r="411" spans="2:18" s="4" customFormat="1" hidden="1" outlineLevel="1" x14ac:dyDescent="0.25">
      <c r="B411" s="152" t="s">
        <v>80</v>
      </c>
      <c r="C411" s="588">
        <v>13930</v>
      </c>
      <c r="D411" s="599">
        <v>-3.0079376131458058E-2</v>
      </c>
      <c r="E411" s="589">
        <v>2202</v>
      </c>
      <c r="F411" s="599">
        <v>-0.71087184873949583</v>
      </c>
      <c r="G411" s="590"/>
      <c r="H411" s="601"/>
      <c r="I411" s="591"/>
      <c r="J411" s="602"/>
      <c r="K411" s="589">
        <v>6740</v>
      </c>
      <c r="L411" s="599">
        <v>7.0222620648439094E-3</v>
      </c>
      <c r="M411" s="591"/>
      <c r="N411" s="603"/>
      <c r="O411" s="588">
        <v>6</v>
      </c>
      <c r="P411" s="599">
        <v>-0.88461538461538458</v>
      </c>
      <c r="Q411" s="588">
        <v>5</v>
      </c>
      <c r="R411" s="599">
        <v>4</v>
      </c>
    </row>
    <row r="412" spans="2:18" s="4" customFormat="1" hidden="1" outlineLevel="1" x14ac:dyDescent="0.25">
      <c r="B412" s="152" t="s">
        <v>81</v>
      </c>
      <c r="C412" s="588">
        <v>8466</v>
      </c>
      <c r="D412" s="599">
        <v>0.28662613981762908</v>
      </c>
      <c r="E412" s="589">
        <v>4196</v>
      </c>
      <c r="F412" s="599">
        <v>0.23958641063515507</v>
      </c>
      <c r="G412" s="590"/>
      <c r="H412" s="601"/>
      <c r="I412" s="591"/>
      <c r="J412" s="602"/>
      <c r="K412" s="589">
        <v>4255</v>
      </c>
      <c r="L412" s="599">
        <v>0.33594976452119307</v>
      </c>
      <c r="M412" s="591"/>
      <c r="N412" s="603"/>
      <c r="O412" s="588">
        <v>13</v>
      </c>
      <c r="P412" s="599">
        <v>0.30000000000000004</v>
      </c>
      <c r="Q412" s="588">
        <v>2</v>
      </c>
      <c r="R412" s="599" t="s">
        <v>210</v>
      </c>
    </row>
    <row r="413" spans="2:18" s="4" customFormat="1" hidden="1" outlineLevel="1" x14ac:dyDescent="0.25">
      <c r="B413" s="152" t="s">
        <v>82</v>
      </c>
      <c r="C413" s="588">
        <v>131</v>
      </c>
      <c r="D413" s="599">
        <v>-0.89676910953506694</v>
      </c>
      <c r="E413" s="589">
        <v>14</v>
      </c>
      <c r="F413" s="599">
        <v>-0.98842975206611572</v>
      </c>
      <c r="G413" s="590"/>
      <c r="H413" s="601"/>
      <c r="I413" s="591"/>
      <c r="J413" s="602"/>
      <c r="K413" s="589">
        <v>96</v>
      </c>
      <c r="L413" s="599">
        <v>2.2000000000000002</v>
      </c>
      <c r="M413" s="591"/>
      <c r="N413" s="603"/>
      <c r="O413" s="588">
        <v>21</v>
      </c>
      <c r="P413" s="599">
        <v>-0.16000000000000003</v>
      </c>
      <c r="Q413" s="588">
        <v>0</v>
      </c>
      <c r="R413" s="599">
        <v>-1</v>
      </c>
    </row>
    <row r="414" spans="2:18" s="4" customFormat="1" hidden="1" outlineLevel="1" x14ac:dyDescent="0.25">
      <c r="B414" s="152" t="s">
        <v>83</v>
      </c>
      <c r="C414" s="588">
        <v>290</v>
      </c>
      <c r="D414" s="599">
        <v>3.4615384615384617</v>
      </c>
      <c r="E414" s="589">
        <v>19</v>
      </c>
      <c r="F414" s="599">
        <v>1.1111111111111112</v>
      </c>
      <c r="G414" s="590"/>
      <c r="H414" s="601"/>
      <c r="I414" s="591"/>
      <c r="J414" s="602"/>
      <c r="K414" s="589">
        <v>258</v>
      </c>
      <c r="L414" s="599">
        <v>5.7894736842105265</v>
      </c>
      <c r="M414" s="591"/>
      <c r="N414" s="603"/>
      <c r="O414" s="588">
        <v>12</v>
      </c>
      <c r="P414" s="599">
        <v>-0.29411764705882348</v>
      </c>
      <c r="Q414" s="588">
        <v>1</v>
      </c>
      <c r="R414" s="599">
        <v>0</v>
      </c>
    </row>
    <row r="415" spans="2:18" s="4" customFormat="1" hidden="1" outlineLevel="1" x14ac:dyDescent="0.25">
      <c r="B415" s="152" t="s">
        <v>84</v>
      </c>
      <c r="C415" s="588">
        <v>239</v>
      </c>
      <c r="D415" s="599">
        <v>2.8548387096774195</v>
      </c>
      <c r="E415" s="589">
        <v>38</v>
      </c>
      <c r="F415" s="599">
        <v>-9.5238095238095233E-2</v>
      </c>
      <c r="G415" s="590"/>
      <c r="H415" s="601"/>
      <c r="I415" s="591"/>
      <c r="J415" s="602"/>
      <c r="K415" s="589">
        <v>178</v>
      </c>
      <c r="L415" s="599">
        <v>13.833333333333334</v>
      </c>
      <c r="M415" s="591"/>
      <c r="N415" s="603"/>
      <c r="O415" s="588">
        <v>23</v>
      </c>
      <c r="P415" s="599">
        <v>1.875</v>
      </c>
      <c r="Q415" s="588">
        <v>0</v>
      </c>
      <c r="R415" s="599" t="s">
        <v>210</v>
      </c>
    </row>
    <row r="416" spans="2:18" s="4" customFormat="1" hidden="1" outlineLevel="1" x14ac:dyDescent="0.25">
      <c r="B416" s="152" t="s">
        <v>85</v>
      </c>
      <c r="C416" s="588">
        <v>244</v>
      </c>
      <c r="D416" s="599">
        <v>-0.59128978224455619</v>
      </c>
      <c r="E416" s="589">
        <v>8</v>
      </c>
      <c r="F416" s="599">
        <v>0</v>
      </c>
      <c r="G416" s="590"/>
      <c r="H416" s="601"/>
      <c r="I416" s="591"/>
      <c r="J416" s="602"/>
      <c r="K416" s="589">
        <v>227</v>
      </c>
      <c r="L416" s="599">
        <v>-0.60590277777777779</v>
      </c>
      <c r="M416" s="591"/>
      <c r="N416" s="603"/>
      <c r="O416" s="588">
        <v>9</v>
      </c>
      <c r="P416" s="599">
        <v>-0.30769230769230771</v>
      </c>
      <c r="Q416" s="588">
        <v>0</v>
      </c>
      <c r="R416" s="599" t="s">
        <v>210</v>
      </c>
    </row>
    <row r="417" spans="2:18" s="4" customFormat="1" hidden="1" outlineLevel="1" x14ac:dyDescent="0.25">
      <c r="B417" s="152" t="s">
        <v>86</v>
      </c>
      <c r="C417" s="588">
        <v>322</v>
      </c>
      <c r="D417" s="599">
        <v>4.5454545454545414E-2</v>
      </c>
      <c r="E417" s="589">
        <v>50</v>
      </c>
      <c r="F417" s="599">
        <v>9</v>
      </c>
      <c r="G417" s="590"/>
      <c r="H417" s="601"/>
      <c r="I417" s="591"/>
      <c r="J417" s="602"/>
      <c r="K417" s="589">
        <v>253</v>
      </c>
      <c r="L417" s="599">
        <v>-0.13058419243986252</v>
      </c>
      <c r="M417" s="591"/>
      <c r="N417" s="603"/>
      <c r="O417" s="588">
        <v>19</v>
      </c>
      <c r="P417" s="599">
        <v>0.58333333333333326</v>
      </c>
      <c r="Q417" s="588">
        <v>0</v>
      </c>
      <c r="R417" s="599" t="s">
        <v>210</v>
      </c>
    </row>
    <row r="418" spans="2:18" s="4" customFormat="1" hidden="1" outlineLevel="1" x14ac:dyDescent="0.25">
      <c r="B418" s="152" t="s">
        <v>87</v>
      </c>
      <c r="C418" s="588">
        <v>7036</v>
      </c>
      <c r="D418" s="599">
        <v>-8.9780077619663667E-2</v>
      </c>
      <c r="E418" s="589">
        <v>3837</v>
      </c>
      <c r="F418" s="599">
        <v>-8.7832601394988163E-3</v>
      </c>
      <c r="G418" s="590"/>
      <c r="H418" s="601"/>
      <c r="I418" s="591"/>
      <c r="J418" s="602"/>
      <c r="K418" s="589">
        <v>3179</v>
      </c>
      <c r="L418" s="599">
        <v>-0.17321196358907676</v>
      </c>
      <c r="M418" s="591"/>
      <c r="N418" s="603"/>
      <c r="O418" s="588">
        <v>18</v>
      </c>
      <c r="P418" s="599">
        <v>0.63636363636363646</v>
      </c>
      <c r="Q418" s="588">
        <v>2</v>
      </c>
      <c r="R418" s="599">
        <v>-0.33333333333333337</v>
      </c>
    </row>
    <row r="419" spans="2:18" s="4" customFormat="1" hidden="1" outlineLevel="1" x14ac:dyDescent="0.25">
      <c r="B419" s="152" t="s">
        <v>88</v>
      </c>
      <c r="C419" s="588">
        <v>16168</v>
      </c>
      <c r="D419" s="599">
        <v>0.16584943755408132</v>
      </c>
      <c r="E419" s="589">
        <v>8586</v>
      </c>
      <c r="F419" s="599">
        <v>0.2149426913824819</v>
      </c>
      <c r="G419" s="590"/>
      <c r="H419" s="601"/>
      <c r="I419" s="591"/>
      <c r="J419" s="602"/>
      <c r="K419" s="589">
        <v>7563</v>
      </c>
      <c r="L419" s="599">
        <v>0.11499336576735963</v>
      </c>
      <c r="M419" s="591"/>
      <c r="N419" s="603"/>
      <c r="O419" s="588">
        <v>16</v>
      </c>
      <c r="P419" s="599">
        <v>0.60000000000000009</v>
      </c>
      <c r="Q419" s="588">
        <v>3</v>
      </c>
      <c r="R419" s="599">
        <v>-0.625</v>
      </c>
    </row>
    <row r="420" spans="2:18" s="4" customFormat="1" hidden="1" outlineLevel="1" x14ac:dyDescent="0.25">
      <c r="B420" s="152" t="s">
        <v>89</v>
      </c>
      <c r="C420" s="588">
        <v>15202</v>
      </c>
      <c r="D420" s="599">
        <v>-0.19378447178616887</v>
      </c>
      <c r="E420" s="589">
        <v>8744</v>
      </c>
      <c r="F420" s="599">
        <v>-0.22899215236751613</v>
      </c>
      <c r="G420" s="590"/>
      <c r="H420" s="601"/>
      <c r="I420" s="591"/>
      <c r="J420" s="602"/>
      <c r="K420" s="589">
        <v>6432</v>
      </c>
      <c r="L420" s="599">
        <v>-0.1426286323647028</v>
      </c>
      <c r="M420" s="591"/>
      <c r="N420" s="603"/>
      <c r="O420" s="588">
        <v>25</v>
      </c>
      <c r="P420" s="599">
        <v>1.2727272727272729</v>
      </c>
      <c r="Q420" s="588">
        <v>1</v>
      </c>
      <c r="R420" s="599">
        <v>-0.5</v>
      </c>
    </row>
    <row r="421" spans="2:18" s="4" customFormat="1" ht="15.75" collapsed="1" x14ac:dyDescent="0.25">
      <c r="B421" s="65">
        <v>1986</v>
      </c>
      <c r="C421" s="593">
        <v>89390</v>
      </c>
      <c r="D421" s="599">
        <v>2.9850574315372302E-2</v>
      </c>
      <c r="E421" s="595">
        <v>42357</v>
      </c>
      <c r="F421" s="599">
        <v>-9.2589815548747789E-2</v>
      </c>
      <c r="G421" s="596"/>
      <c r="H421" s="604"/>
      <c r="I421" s="597"/>
      <c r="J421" s="605"/>
      <c r="K421" s="595">
        <v>41820</v>
      </c>
      <c r="L421" s="599">
        <v>4.9461717985394893E-2</v>
      </c>
      <c r="M421" s="597"/>
      <c r="N421" s="606"/>
      <c r="O421" s="593">
        <v>207</v>
      </c>
      <c r="P421" s="599">
        <v>-0.1551020408163265</v>
      </c>
      <c r="Q421" s="593">
        <v>29</v>
      </c>
      <c r="R421" s="599">
        <v>0.11538461538461542</v>
      </c>
    </row>
    <row r="422" spans="2:18" s="4" customFormat="1" hidden="1" outlineLevel="1" x14ac:dyDescent="0.25">
      <c r="B422" s="152" t="s">
        <v>78</v>
      </c>
      <c r="C422" s="588">
        <v>11969</v>
      </c>
      <c r="D422" s="599">
        <v>-4.0868659347704117E-2</v>
      </c>
      <c r="E422" s="589">
        <v>6524</v>
      </c>
      <c r="F422" s="599">
        <v>-0.10630136986301375</v>
      </c>
      <c r="G422" s="590"/>
      <c r="H422" s="601"/>
      <c r="I422" s="591"/>
      <c r="J422" s="602"/>
      <c r="K422" s="589">
        <v>5409</v>
      </c>
      <c r="L422" s="599">
        <v>5.5414634146341513E-2</v>
      </c>
      <c r="M422" s="591"/>
      <c r="N422" s="603"/>
      <c r="O422" s="588">
        <v>30</v>
      </c>
      <c r="P422" s="599">
        <v>-0.31818181818181823</v>
      </c>
      <c r="Q422" s="588">
        <v>6</v>
      </c>
      <c r="R422" s="599">
        <v>-0.4</v>
      </c>
    </row>
    <row r="423" spans="2:18" s="4" customFormat="1" hidden="1" outlineLevel="1" x14ac:dyDescent="0.25">
      <c r="B423" s="152" t="s">
        <v>79</v>
      </c>
      <c r="C423" s="588">
        <v>11133</v>
      </c>
      <c r="D423" s="599">
        <v>6.6890273119309951E-2</v>
      </c>
      <c r="E423" s="589">
        <v>5601</v>
      </c>
      <c r="F423" s="599">
        <v>-0.12498047180128102</v>
      </c>
      <c r="G423" s="590"/>
      <c r="H423" s="601"/>
      <c r="I423" s="591"/>
      <c r="J423" s="602"/>
      <c r="K423" s="589">
        <v>5485</v>
      </c>
      <c r="L423" s="599">
        <v>0.38335435056746525</v>
      </c>
      <c r="M423" s="591"/>
      <c r="N423" s="603"/>
      <c r="O423" s="588">
        <v>46</v>
      </c>
      <c r="P423" s="599">
        <v>-0.32352941176470584</v>
      </c>
      <c r="Q423" s="588">
        <v>1</v>
      </c>
      <c r="R423" s="599">
        <v>0</v>
      </c>
    </row>
    <row r="424" spans="2:18" s="4" customFormat="1" hidden="1" outlineLevel="1" x14ac:dyDescent="0.25">
      <c r="B424" s="152" t="s">
        <v>80</v>
      </c>
      <c r="C424" s="588">
        <v>14362</v>
      </c>
      <c r="D424" s="599">
        <v>0.24152835408022133</v>
      </c>
      <c r="E424" s="589">
        <v>7616</v>
      </c>
      <c r="F424" s="599">
        <v>0.22266816503451592</v>
      </c>
      <c r="G424" s="590"/>
      <c r="H424" s="601"/>
      <c r="I424" s="591"/>
      <c r="J424" s="602"/>
      <c r="K424" s="589">
        <v>6693</v>
      </c>
      <c r="L424" s="599">
        <v>0.26833428084138711</v>
      </c>
      <c r="M424" s="591"/>
      <c r="N424" s="603"/>
      <c r="O424" s="588">
        <v>52</v>
      </c>
      <c r="P424" s="599">
        <v>-7.1428571428571397E-2</v>
      </c>
      <c r="Q424" s="588">
        <v>1</v>
      </c>
      <c r="R424" s="599">
        <v>-0.83333333333333337</v>
      </c>
    </row>
    <row r="425" spans="2:18" s="4" customFormat="1" hidden="1" outlineLevel="1" x14ac:dyDescent="0.25">
      <c r="B425" s="152" t="s">
        <v>81</v>
      </c>
      <c r="C425" s="588">
        <v>6580</v>
      </c>
      <c r="D425" s="599">
        <v>-0.1707624448645243</v>
      </c>
      <c r="E425" s="589">
        <v>3385</v>
      </c>
      <c r="F425" s="599">
        <v>-0.14692540322580649</v>
      </c>
      <c r="G425" s="590"/>
      <c r="H425" s="601"/>
      <c r="I425" s="591"/>
      <c r="J425" s="602"/>
      <c r="K425" s="589">
        <v>3185</v>
      </c>
      <c r="L425" s="599">
        <v>-0.18479651906833883</v>
      </c>
      <c r="M425" s="591"/>
      <c r="N425" s="603"/>
      <c r="O425" s="588">
        <v>10</v>
      </c>
      <c r="P425" s="599">
        <v>-0.83333333333333337</v>
      </c>
      <c r="Q425" s="588">
        <v>0</v>
      </c>
      <c r="R425" s="599" t="s">
        <v>210</v>
      </c>
    </row>
    <row r="426" spans="2:18" s="4" customFormat="1" hidden="1" outlineLevel="1" x14ac:dyDescent="0.25">
      <c r="B426" s="152" t="s">
        <v>82</v>
      </c>
      <c r="C426" s="588">
        <v>1269</v>
      </c>
      <c r="D426" s="599">
        <v>25.4375</v>
      </c>
      <c r="E426" s="589">
        <v>1210</v>
      </c>
      <c r="F426" s="599">
        <v>85.428571428571431</v>
      </c>
      <c r="G426" s="590"/>
      <c r="H426" s="601"/>
      <c r="I426" s="591"/>
      <c r="J426" s="602"/>
      <c r="K426" s="589">
        <v>30</v>
      </c>
      <c r="L426" s="599">
        <v>1.3076923076923075</v>
      </c>
      <c r="M426" s="591"/>
      <c r="N426" s="603"/>
      <c r="O426" s="588">
        <v>25</v>
      </c>
      <c r="P426" s="599">
        <v>0.31578947368421062</v>
      </c>
      <c r="Q426" s="588">
        <v>4</v>
      </c>
      <c r="R426" s="599">
        <v>1</v>
      </c>
    </row>
    <row r="427" spans="2:18" s="4" customFormat="1" hidden="1" outlineLevel="1" x14ac:dyDescent="0.25">
      <c r="B427" s="152" t="s">
        <v>83</v>
      </c>
      <c r="C427" s="588">
        <v>65</v>
      </c>
      <c r="D427" s="599">
        <v>0.54761904761904767</v>
      </c>
      <c r="E427" s="589">
        <v>9</v>
      </c>
      <c r="F427" s="599">
        <v>-9.9999999999999978E-2</v>
      </c>
      <c r="G427" s="590"/>
      <c r="H427" s="601"/>
      <c r="I427" s="591"/>
      <c r="J427" s="602"/>
      <c r="K427" s="589">
        <v>38</v>
      </c>
      <c r="L427" s="599">
        <v>1.1111111111111112</v>
      </c>
      <c r="M427" s="591"/>
      <c r="N427" s="603"/>
      <c r="O427" s="588">
        <v>17</v>
      </c>
      <c r="P427" s="599">
        <v>0.21428571428571419</v>
      </c>
      <c r="Q427" s="588">
        <v>1</v>
      </c>
      <c r="R427" s="599" t="s">
        <v>210</v>
      </c>
    </row>
    <row r="428" spans="2:18" s="4" customFormat="1" hidden="1" outlineLevel="1" x14ac:dyDescent="0.25">
      <c r="B428" s="152" t="s">
        <v>84</v>
      </c>
      <c r="C428" s="588">
        <v>62</v>
      </c>
      <c r="D428" s="599">
        <v>-6.0606060606060552E-2</v>
      </c>
      <c r="E428" s="589">
        <v>42</v>
      </c>
      <c r="F428" s="599">
        <v>0.19999999999999996</v>
      </c>
      <c r="G428" s="590"/>
      <c r="H428" s="601"/>
      <c r="I428" s="591"/>
      <c r="J428" s="602"/>
      <c r="K428" s="589">
        <v>12</v>
      </c>
      <c r="L428" s="599">
        <v>-0.19999999999999996</v>
      </c>
      <c r="M428" s="591"/>
      <c r="N428" s="603"/>
      <c r="O428" s="588">
        <v>8</v>
      </c>
      <c r="P428" s="599">
        <v>-0.4285714285714286</v>
      </c>
      <c r="Q428" s="588">
        <v>0</v>
      </c>
      <c r="R428" s="599">
        <v>-1</v>
      </c>
    </row>
    <row r="429" spans="2:18" s="4" customFormat="1" hidden="1" outlineLevel="1" x14ac:dyDescent="0.25">
      <c r="B429" s="152" t="s">
        <v>85</v>
      </c>
      <c r="C429" s="588">
        <v>597</v>
      </c>
      <c r="D429" s="599">
        <v>7.91044776119403</v>
      </c>
      <c r="E429" s="589">
        <v>8</v>
      </c>
      <c r="F429" s="599">
        <v>-0.38461538461538458</v>
      </c>
      <c r="G429" s="590"/>
      <c r="H429" s="601"/>
      <c r="I429" s="591"/>
      <c r="J429" s="602"/>
      <c r="K429" s="589">
        <v>576</v>
      </c>
      <c r="L429" s="599">
        <v>15.457142857142856</v>
      </c>
      <c r="M429" s="591"/>
      <c r="N429" s="603"/>
      <c r="O429" s="588">
        <v>13</v>
      </c>
      <c r="P429" s="599">
        <v>-0.31578947368421051</v>
      </c>
      <c r="Q429" s="588">
        <v>0</v>
      </c>
      <c r="R429" s="599" t="s">
        <v>210</v>
      </c>
    </row>
    <row r="430" spans="2:18" s="4" customFormat="1" hidden="1" outlineLevel="1" x14ac:dyDescent="0.25">
      <c r="B430" s="152" t="s">
        <v>86</v>
      </c>
      <c r="C430" s="588">
        <v>308</v>
      </c>
      <c r="D430" s="599">
        <v>3.3380281690140849</v>
      </c>
      <c r="E430" s="589">
        <v>5</v>
      </c>
      <c r="F430" s="599">
        <v>-0.70588235294117641</v>
      </c>
      <c r="G430" s="590"/>
      <c r="H430" s="601"/>
      <c r="I430" s="591"/>
      <c r="J430" s="602"/>
      <c r="K430" s="589">
        <v>291</v>
      </c>
      <c r="L430" s="599">
        <v>12.857142857142858</v>
      </c>
      <c r="M430" s="591"/>
      <c r="N430" s="603"/>
      <c r="O430" s="588">
        <v>12</v>
      </c>
      <c r="P430" s="599">
        <v>-0.1428571428571429</v>
      </c>
      <c r="Q430" s="588">
        <v>0</v>
      </c>
      <c r="R430" s="599">
        <v>-1</v>
      </c>
    </row>
    <row r="431" spans="2:18" s="4" customFormat="1" hidden="1" outlineLevel="1" x14ac:dyDescent="0.25">
      <c r="B431" s="152" t="s">
        <v>87</v>
      </c>
      <c r="C431" s="588">
        <v>7730</v>
      </c>
      <c r="D431" s="599">
        <v>0.17103469171337671</v>
      </c>
      <c r="E431" s="589">
        <v>3871</v>
      </c>
      <c r="F431" s="599">
        <v>0.2277196320964161</v>
      </c>
      <c r="G431" s="590"/>
      <c r="H431" s="601"/>
      <c r="I431" s="591"/>
      <c r="J431" s="602"/>
      <c r="K431" s="589">
        <v>3845</v>
      </c>
      <c r="L431" s="599">
        <v>0.11708309122603144</v>
      </c>
      <c r="M431" s="591"/>
      <c r="N431" s="603"/>
      <c r="O431" s="588">
        <v>11</v>
      </c>
      <c r="P431" s="599">
        <v>0.83333333333333326</v>
      </c>
      <c r="Q431" s="588">
        <v>3</v>
      </c>
      <c r="R431" s="599" t="s">
        <v>210</v>
      </c>
    </row>
    <row r="432" spans="2:18" s="4" customFormat="1" hidden="1" outlineLevel="1" x14ac:dyDescent="0.25">
      <c r="B432" s="152" t="s">
        <v>88</v>
      </c>
      <c r="C432" s="588">
        <v>13868</v>
      </c>
      <c r="D432" s="599">
        <v>0.22584637143109698</v>
      </c>
      <c r="E432" s="589">
        <v>7067</v>
      </c>
      <c r="F432" s="599">
        <v>0.39802176063303651</v>
      </c>
      <c r="G432" s="590"/>
      <c r="H432" s="601"/>
      <c r="I432" s="591"/>
      <c r="J432" s="602"/>
      <c r="K432" s="589">
        <v>6783</v>
      </c>
      <c r="L432" s="599">
        <v>8.7367746072459118E-2</v>
      </c>
      <c r="M432" s="591"/>
      <c r="N432" s="603"/>
      <c r="O432" s="588">
        <v>10</v>
      </c>
      <c r="P432" s="599">
        <v>-0.5</v>
      </c>
      <c r="Q432" s="588">
        <v>8</v>
      </c>
      <c r="R432" s="599" t="s">
        <v>210</v>
      </c>
    </row>
    <row r="433" spans="2:18" s="4" customFormat="1" hidden="1" outlineLevel="1" x14ac:dyDescent="0.25">
      <c r="B433" s="152" t="s">
        <v>89</v>
      </c>
      <c r="C433" s="588">
        <v>18856</v>
      </c>
      <c r="D433" s="599">
        <v>0.40287181013317452</v>
      </c>
      <c r="E433" s="589">
        <v>11341</v>
      </c>
      <c r="F433" s="599">
        <v>0.77286227919337191</v>
      </c>
      <c r="G433" s="590"/>
      <c r="H433" s="601"/>
      <c r="I433" s="591"/>
      <c r="J433" s="602"/>
      <c r="K433" s="589">
        <v>7502</v>
      </c>
      <c r="L433" s="599">
        <v>6.9422665716322163E-2</v>
      </c>
      <c r="M433" s="591"/>
      <c r="N433" s="603"/>
      <c r="O433" s="588">
        <v>11</v>
      </c>
      <c r="P433" s="599">
        <v>-0.47619047619047616</v>
      </c>
      <c r="Q433" s="588">
        <v>2</v>
      </c>
      <c r="R433" s="599">
        <v>-0.75</v>
      </c>
    </row>
    <row r="434" spans="2:18" s="4" customFormat="1" ht="15.75" collapsed="1" x14ac:dyDescent="0.25">
      <c r="B434" s="65">
        <v>1985</v>
      </c>
      <c r="C434" s="593">
        <v>86799</v>
      </c>
      <c r="D434" s="594">
        <v>0.17191423865201316</v>
      </c>
      <c r="E434" s="595">
        <v>46679</v>
      </c>
      <c r="F434" s="594">
        <v>0.20955120232172475</v>
      </c>
      <c r="G434" s="596"/>
      <c r="H434" s="604"/>
      <c r="I434" s="597"/>
      <c r="J434" s="605"/>
      <c r="K434" s="595">
        <v>39849</v>
      </c>
      <c r="L434" s="594">
        <v>0.13623791736762558</v>
      </c>
      <c r="M434" s="597"/>
      <c r="N434" s="606"/>
      <c r="O434" s="593">
        <v>245</v>
      </c>
      <c r="P434" s="594">
        <v>-0.3098591549295775</v>
      </c>
      <c r="Q434" s="593">
        <v>26</v>
      </c>
      <c r="R434" s="594">
        <v>-0.45833333333333337</v>
      </c>
    </row>
    <row r="435" spans="2:18" s="4" customFormat="1" hidden="1" outlineLevel="1" x14ac:dyDescent="0.25">
      <c r="B435" s="152" t="s">
        <v>78</v>
      </c>
      <c r="C435" s="588">
        <v>12479</v>
      </c>
      <c r="D435" s="599">
        <v>-0.12348107045023526</v>
      </c>
      <c r="E435" s="589">
        <v>7300</v>
      </c>
      <c r="F435" s="599">
        <v>-6.7211857909532324E-2</v>
      </c>
      <c r="G435" s="590"/>
      <c r="H435" s="601"/>
      <c r="I435" s="591"/>
      <c r="J435" s="602"/>
      <c r="K435" s="589">
        <v>5125</v>
      </c>
      <c r="L435" s="599">
        <v>-0.19607843137254899</v>
      </c>
      <c r="M435" s="591"/>
      <c r="N435" s="603"/>
      <c r="O435" s="588">
        <v>44</v>
      </c>
      <c r="P435" s="599">
        <v>0.41935483870967749</v>
      </c>
      <c r="Q435" s="588">
        <v>10</v>
      </c>
      <c r="R435" s="599">
        <v>1</v>
      </c>
    </row>
    <row r="436" spans="2:18" s="4" customFormat="1" hidden="1" outlineLevel="1" x14ac:dyDescent="0.25">
      <c r="B436" s="152" t="s">
        <v>79</v>
      </c>
      <c r="C436" s="588">
        <v>10435</v>
      </c>
      <c r="D436" s="599">
        <v>-0.10979355058863671</v>
      </c>
      <c r="E436" s="589">
        <v>6401</v>
      </c>
      <c r="F436" s="599">
        <v>-2.7203647416413346E-2</v>
      </c>
      <c r="G436" s="590"/>
      <c r="H436" s="601"/>
      <c r="I436" s="591"/>
      <c r="J436" s="602"/>
      <c r="K436" s="589">
        <v>3965</v>
      </c>
      <c r="L436" s="599">
        <v>-0.22573716071079863</v>
      </c>
      <c r="M436" s="591"/>
      <c r="N436" s="603"/>
      <c r="O436" s="588">
        <v>68</v>
      </c>
      <c r="P436" s="599">
        <v>3.5333333333333332</v>
      </c>
      <c r="Q436" s="588">
        <v>1</v>
      </c>
      <c r="R436" s="599">
        <v>-0.83333333333333337</v>
      </c>
    </row>
    <row r="437" spans="2:18" s="4" customFormat="1" hidden="1" outlineLevel="1" x14ac:dyDescent="0.25">
      <c r="B437" s="152" t="s">
        <v>80</v>
      </c>
      <c r="C437" s="588">
        <v>11568</v>
      </c>
      <c r="D437" s="599">
        <v>-0.13009475109038948</v>
      </c>
      <c r="E437" s="589">
        <v>6229</v>
      </c>
      <c r="F437" s="599">
        <v>-8.4912589980902009E-2</v>
      </c>
      <c r="G437" s="590"/>
      <c r="H437" s="601"/>
      <c r="I437" s="591"/>
      <c r="J437" s="602"/>
      <c r="K437" s="589">
        <v>5277</v>
      </c>
      <c r="L437" s="599">
        <v>-0.1785491905354919</v>
      </c>
      <c r="M437" s="591"/>
      <c r="N437" s="603"/>
      <c r="O437" s="588">
        <v>56</v>
      </c>
      <c r="P437" s="599">
        <v>-0.16417910447761197</v>
      </c>
      <c r="Q437" s="588">
        <v>6</v>
      </c>
      <c r="R437" s="599" t="s">
        <v>210</v>
      </c>
    </row>
    <row r="438" spans="2:18" s="4" customFormat="1" hidden="1" outlineLevel="1" x14ac:dyDescent="0.25">
      <c r="B438" s="152" t="s">
        <v>81</v>
      </c>
      <c r="C438" s="588">
        <v>7935</v>
      </c>
      <c r="D438" s="599">
        <v>0.16949152542372881</v>
      </c>
      <c r="E438" s="589">
        <v>3968</v>
      </c>
      <c r="F438" s="599">
        <v>0.14351585014409229</v>
      </c>
      <c r="G438" s="590"/>
      <c r="H438" s="601"/>
      <c r="I438" s="591"/>
      <c r="J438" s="602"/>
      <c r="K438" s="589">
        <v>3907</v>
      </c>
      <c r="L438" s="599">
        <v>0.18609593199757124</v>
      </c>
      <c r="M438" s="591"/>
      <c r="N438" s="603"/>
      <c r="O438" s="588">
        <v>60</v>
      </c>
      <c r="P438" s="599">
        <v>2.3333333333333335</v>
      </c>
      <c r="Q438" s="588">
        <v>0</v>
      </c>
      <c r="R438" s="599">
        <v>-1</v>
      </c>
    </row>
    <row r="439" spans="2:18" s="4" customFormat="1" hidden="1" outlineLevel="1" x14ac:dyDescent="0.25">
      <c r="B439" s="152" t="s">
        <v>82</v>
      </c>
      <c r="C439" s="588">
        <v>48</v>
      </c>
      <c r="D439" s="599">
        <v>-0.34246575342465757</v>
      </c>
      <c r="E439" s="589">
        <v>14</v>
      </c>
      <c r="F439" s="599">
        <v>0.55555555555555558</v>
      </c>
      <c r="G439" s="590"/>
      <c r="H439" s="601"/>
      <c r="I439" s="591"/>
      <c r="J439" s="602"/>
      <c r="K439" s="589">
        <v>13</v>
      </c>
      <c r="L439" s="599">
        <v>-0.40909090909090906</v>
      </c>
      <c r="M439" s="591"/>
      <c r="N439" s="603"/>
      <c r="O439" s="588">
        <v>19</v>
      </c>
      <c r="P439" s="599">
        <v>-0.54761904761904767</v>
      </c>
      <c r="Q439" s="588">
        <v>2</v>
      </c>
      <c r="R439" s="599" t="s">
        <v>210</v>
      </c>
    </row>
    <row r="440" spans="2:18" s="4" customFormat="1" hidden="1" outlineLevel="1" x14ac:dyDescent="0.25">
      <c r="B440" s="152" t="s">
        <v>83</v>
      </c>
      <c r="C440" s="588">
        <v>42</v>
      </c>
      <c r="D440" s="599">
        <v>0.13513513513513509</v>
      </c>
      <c r="E440" s="589">
        <v>10</v>
      </c>
      <c r="F440" s="599">
        <v>0</v>
      </c>
      <c r="G440" s="590"/>
      <c r="H440" s="601"/>
      <c r="I440" s="591"/>
      <c r="J440" s="602"/>
      <c r="K440" s="589">
        <v>18</v>
      </c>
      <c r="L440" s="599">
        <v>1.5714285714285716</v>
      </c>
      <c r="M440" s="591"/>
      <c r="N440" s="603"/>
      <c r="O440" s="588">
        <v>14</v>
      </c>
      <c r="P440" s="599">
        <v>-0.26315789473684215</v>
      </c>
      <c r="Q440" s="588">
        <v>0</v>
      </c>
      <c r="R440" s="599">
        <v>-1</v>
      </c>
    </row>
    <row r="441" spans="2:18" s="4" customFormat="1" hidden="1" outlineLevel="1" x14ac:dyDescent="0.25">
      <c r="B441" s="152" t="s">
        <v>84</v>
      </c>
      <c r="C441" s="588">
        <v>66</v>
      </c>
      <c r="D441" s="599">
        <v>0.10000000000000009</v>
      </c>
      <c r="E441" s="589">
        <v>35</v>
      </c>
      <c r="F441" s="599">
        <v>0.59090909090909083</v>
      </c>
      <c r="G441" s="590"/>
      <c r="H441" s="601"/>
      <c r="I441" s="591"/>
      <c r="J441" s="602"/>
      <c r="K441" s="589">
        <v>15</v>
      </c>
      <c r="L441" s="599">
        <v>-0.60526315789473684</v>
      </c>
      <c r="M441" s="591"/>
      <c r="N441" s="603"/>
      <c r="O441" s="588">
        <v>14</v>
      </c>
      <c r="P441" s="599" t="s">
        <v>210</v>
      </c>
      <c r="Q441" s="588">
        <v>2</v>
      </c>
      <c r="R441" s="599" t="s">
        <v>210</v>
      </c>
    </row>
    <row r="442" spans="2:18" s="4" customFormat="1" hidden="1" outlineLevel="1" x14ac:dyDescent="0.25">
      <c r="B442" s="152" t="s">
        <v>85</v>
      </c>
      <c r="C442" s="588">
        <v>67</v>
      </c>
      <c r="D442" s="599">
        <v>0.2407407407407407</v>
      </c>
      <c r="E442" s="589">
        <v>13</v>
      </c>
      <c r="F442" s="599">
        <v>-0.45833333333333337</v>
      </c>
      <c r="G442" s="590"/>
      <c r="H442" s="601"/>
      <c r="I442" s="591"/>
      <c r="J442" s="602"/>
      <c r="K442" s="589">
        <v>35</v>
      </c>
      <c r="L442" s="599">
        <v>1.0588235294117645</v>
      </c>
      <c r="M442" s="591"/>
      <c r="N442" s="603"/>
      <c r="O442" s="588">
        <v>19</v>
      </c>
      <c r="P442" s="599">
        <v>0.46153846153846145</v>
      </c>
      <c r="Q442" s="588">
        <v>0</v>
      </c>
      <c r="R442" s="599" t="s">
        <v>210</v>
      </c>
    </row>
    <row r="443" spans="2:18" s="4" customFormat="1" hidden="1" outlineLevel="1" x14ac:dyDescent="0.25">
      <c r="B443" s="152" t="s">
        <v>86</v>
      </c>
      <c r="C443" s="588">
        <v>71</v>
      </c>
      <c r="D443" s="599">
        <v>-0.81216931216931221</v>
      </c>
      <c r="E443" s="589">
        <v>17</v>
      </c>
      <c r="F443" s="599">
        <v>-0.94736842105263164</v>
      </c>
      <c r="G443" s="590"/>
      <c r="H443" s="601"/>
      <c r="I443" s="591"/>
      <c r="J443" s="602"/>
      <c r="K443" s="589">
        <v>21</v>
      </c>
      <c r="L443" s="599">
        <v>-0.46153846153846156</v>
      </c>
      <c r="M443" s="591"/>
      <c r="N443" s="603"/>
      <c r="O443" s="588">
        <v>14</v>
      </c>
      <c r="P443" s="599">
        <v>-0.125</v>
      </c>
      <c r="Q443" s="588">
        <v>19</v>
      </c>
      <c r="R443" s="599" t="s">
        <v>210</v>
      </c>
    </row>
    <row r="444" spans="2:18" s="4" customFormat="1" hidden="1" outlineLevel="1" x14ac:dyDescent="0.25">
      <c r="B444" s="152" t="s">
        <v>87</v>
      </c>
      <c r="C444" s="588">
        <v>6601</v>
      </c>
      <c r="D444" s="599">
        <v>0.21230486685032135</v>
      </c>
      <c r="E444" s="589">
        <v>3153</v>
      </c>
      <c r="F444" s="599">
        <v>0.22589424572317274</v>
      </c>
      <c r="G444" s="590"/>
      <c r="H444" s="601"/>
      <c r="I444" s="591"/>
      <c r="J444" s="602"/>
      <c r="K444" s="589">
        <v>3442</v>
      </c>
      <c r="L444" s="599">
        <v>0.22273534635879222</v>
      </c>
      <c r="M444" s="591"/>
      <c r="N444" s="603"/>
      <c r="O444" s="588">
        <v>6</v>
      </c>
      <c r="P444" s="599">
        <v>-0.89655172413793105</v>
      </c>
      <c r="Q444" s="588">
        <v>0</v>
      </c>
      <c r="R444" s="599" t="s">
        <v>210</v>
      </c>
    </row>
    <row r="445" spans="2:18" s="4" customFormat="1" hidden="1" outlineLevel="1" x14ac:dyDescent="0.25">
      <c r="B445" s="152" t="s">
        <v>88</v>
      </c>
      <c r="C445" s="588">
        <v>11313</v>
      </c>
      <c r="D445" s="599">
        <v>2.925531914893531E-3</v>
      </c>
      <c r="E445" s="589">
        <v>5055</v>
      </c>
      <c r="F445" s="599">
        <v>-0.17280314187530688</v>
      </c>
      <c r="G445" s="590"/>
      <c r="H445" s="601"/>
      <c r="I445" s="591"/>
      <c r="J445" s="602"/>
      <c r="K445" s="589">
        <v>6238</v>
      </c>
      <c r="L445" s="599">
        <v>0.22050479358246911</v>
      </c>
      <c r="M445" s="591"/>
      <c r="N445" s="603"/>
      <c r="O445" s="588">
        <v>20</v>
      </c>
      <c r="P445" s="599">
        <v>-0.65517241379310343</v>
      </c>
      <c r="Q445" s="588">
        <v>0</v>
      </c>
      <c r="R445" s="599" t="s">
        <v>210</v>
      </c>
    </row>
    <row r="446" spans="2:18" s="4" customFormat="1" hidden="1" outlineLevel="1" x14ac:dyDescent="0.25">
      <c r="B446" s="152" t="s">
        <v>89</v>
      </c>
      <c r="C446" s="588">
        <v>13441</v>
      </c>
      <c r="D446" s="599">
        <v>0.11018419096390519</v>
      </c>
      <c r="E446" s="589">
        <v>6397</v>
      </c>
      <c r="F446" s="599">
        <v>-0.11704623878536924</v>
      </c>
      <c r="G446" s="590"/>
      <c r="H446" s="601"/>
      <c r="I446" s="591"/>
      <c r="J446" s="602"/>
      <c r="K446" s="589">
        <v>7015</v>
      </c>
      <c r="L446" s="599">
        <v>0.4550923045011408</v>
      </c>
      <c r="M446" s="591"/>
      <c r="N446" s="603"/>
      <c r="O446" s="588">
        <v>21</v>
      </c>
      <c r="P446" s="599">
        <v>-0.43243243243243246</v>
      </c>
      <c r="Q446" s="588">
        <v>8</v>
      </c>
      <c r="R446" s="599">
        <v>1</v>
      </c>
    </row>
    <row r="447" spans="2:18" s="4" customFormat="1" ht="15.75" collapsed="1" x14ac:dyDescent="0.25">
      <c r="B447" s="65">
        <v>1984</v>
      </c>
      <c r="C447" s="593">
        <v>74066</v>
      </c>
      <c r="D447" s="594">
        <v>-1.868143515819598E-2</v>
      </c>
      <c r="E447" s="595">
        <v>38592</v>
      </c>
      <c r="F447" s="594">
        <v>-5.8708748993877902E-2</v>
      </c>
      <c r="G447" s="596"/>
      <c r="H447" s="604"/>
      <c r="I447" s="597"/>
      <c r="J447" s="605"/>
      <c r="K447" s="595">
        <v>35071</v>
      </c>
      <c r="L447" s="594">
        <v>2.8957868794742492E-2</v>
      </c>
      <c r="M447" s="597"/>
      <c r="N447" s="606"/>
      <c r="O447" s="593">
        <v>355</v>
      </c>
      <c r="P447" s="594">
        <v>-5.0802139037433136E-2</v>
      </c>
      <c r="Q447" s="593">
        <v>48</v>
      </c>
      <c r="R447" s="594">
        <v>1.5263157894736841</v>
      </c>
    </row>
    <row r="448" spans="2:18" s="4" customFormat="1" hidden="1" outlineLevel="1" x14ac:dyDescent="0.25">
      <c r="B448" s="152" t="s">
        <v>78</v>
      </c>
      <c r="C448" s="588">
        <v>14237</v>
      </c>
      <c r="D448" s="599">
        <v>-6.4898813677599643E-3</v>
      </c>
      <c r="E448" s="589">
        <v>7826</v>
      </c>
      <c r="F448" s="599">
        <v>-1.403598315682042E-3</v>
      </c>
      <c r="G448" s="590"/>
      <c r="H448" s="601"/>
      <c r="I448" s="591"/>
      <c r="J448" s="602"/>
      <c r="K448" s="589">
        <v>6375</v>
      </c>
      <c r="L448" s="599">
        <v>-4.9945372249102782E-3</v>
      </c>
      <c r="M448" s="591"/>
      <c r="N448" s="603"/>
      <c r="O448" s="588">
        <v>31</v>
      </c>
      <c r="P448" s="599">
        <v>-0.60759493670886078</v>
      </c>
      <c r="Q448" s="588">
        <v>5</v>
      </c>
      <c r="R448" s="599">
        <v>-0.2857142857142857</v>
      </c>
    </row>
    <row r="449" spans="2:18" s="4" customFormat="1" hidden="1" outlineLevel="1" x14ac:dyDescent="0.25">
      <c r="B449" s="152" t="s">
        <v>79</v>
      </c>
      <c r="C449" s="588">
        <v>11722</v>
      </c>
      <c r="D449" s="599">
        <v>4.5114122681882973E-2</v>
      </c>
      <c r="E449" s="589">
        <v>6580</v>
      </c>
      <c r="F449" s="599">
        <v>8.9584368272892956E-2</v>
      </c>
      <c r="G449" s="590"/>
      <c r="H449" s="601"/>
      <c r="I449" s="591"/>
      <c r="J449" s="602"/>
      <c r="K449" s="589">
        <v>5121</v>
      </c>
      <c r="L449" s="599">
        <v>6.4858490566037652E-3</v>
      </c>
      <c r="M449" s="591"/>
      <c r="N449" s="603"/>
      <c r="O449" s="588">
        <v>15</v>
      </c>
      <c r="P449" s="599">
        <v>-0.7</v>
      </c>
      <c r="Q449" s="588">
        <v>6</v>
      </c>
      <c r="R449" s="599">
        <v>-0.84615384615384615</v>
      </c>
    </row>
    <row r="450" spans="2:18" s="4" customFormat="1" hidden="1" outlineLevel="1" x14ac:dyDescent="0.25">
      <c r="B450" s="152" t="s">
        <v>80</v>
      </c>
      <c r="C450" s="588">
        <v>13298</v>
      </c>
      <c r="D450" s="599">
        <v>-2.6250656266406658E-3</v>
      </c>
      <c r="E450" s="589">
        <v>6807</v>
      </c>
      <c r="F450" s="599">
        <v>-4.8238255033557054E-2</v>
      </c>
      <c r="G450" s="590"/>
      <c r="H450" s="601"/>
      <c r="I450" s="591"/>
      <c r="J450" s="602"/>
      <c r="K450" s="589">
        <v>6424</v>
      </c>
      <c r="L450" s="599">
        <v>5.4844006568144588E-2</v>
      </c>
      <c r="M450" s="591"/>
      <c r="N450" s="603"/>
      <c r="O450" s="588">
        <v>67</v>
      </c>
      <c r="P450" s="599">
        <v>-5.633802816901412E-2</v>
      </c>
      <c r="Q450" s="588">
        <v>0</v>
      </c>
      <c r="R450" s="599">
        <v>-1</v>
      </c>
    </row>
    <row r="451" spans="2:18" s="4" customFormat="1" hidden="1" outlineLevel="1" x14ac:dyDescent="0.25">
      <c r="B451" s="152" t="s">
        <v>81</v>
      </c>
      <c r="C451" s="588">
        <v>6785</v>
      </c>
      <c r="D451" s="599">
        <v>-2.2052464687229767E-2</v>
      </c>
      <c r="E451" s="589">
        <v>3470</v>
      </c>
      <c r="F451" s="599">
        <v>7.7639751552795122E-2</v>
      </c>
      <c r="G451" s="590"/>
      <c r="H451" s="601"/>
      <c r="I451" s="591"/>
      <c r="J451" s="602"/>
      <c r="K451" s="589">
        <v>3294</v>
      </c>
      <c r="L451" s="599">
        <v>-0.11236863379143092</v>
      </c>
      <c r="M451" s="591"/>
      <c r="N451" s="603"/>
      <c r="O451" s="588">
        <v>18</v>
      </c>
      <c r="P451" s="599">
        <v>1.5714285714285716</v>
      </c>
      <c r="Q451" s="588">
        <v>3</v>
      </c>
      <c r="R451" s="599" t="s">
        <v>210</v>
      </c>
    </row>
    <row r="452" spans="2:18" s="4" customFormat="1" hidden="1" outlineLevel="1" x14ac:dyDescent="0.25">
      <c r="B452" s="152" t="s">
        <v>82</v>
      </c>
      <c r="C452" s="588">
        <v>73</v>
      </c>
      <c r="D452" s="599">
        <v>0.19672131147540983</v>
      </c>
      <c r="E452" s="589">
        <v>9</v>
      </c>
      <c r="F452" s="599">
        <v>-0.5714285714285714</v>
      </c>
      <c r="G452" s="590"/>
      <c r="H452" s="601"/>
      <c r="I452" s="591"/>
      <c r="J452" s="602"/>
      <c r="K452" s="589">
        <v>22</v>
      </c>
      <c r="L452" s="599">
        <v>1.4444444444444446</v>
      </c>
      <c r="M452" s="591"/>
      <c r="N452" s="603"/>
      <c r="O452" s="588">
        <v>42</v>
      </c>
      <c r="P452" s="599">
        <v>0.35483870967741926</v>
      </c>
      <c r="Q452" s="588">
        <v>0</v>
      </c>
      <c r="R452" s="599" t="s">
        <v>210</v>
      </c>
    </row>
    <row r="453" spans="2:18" s="4" customFormat="1" hidden="1" outlineLevel="1" x14ac:dyDescent="0.25">
      <c r="B453" s="152" t="s">
        <v>83</v>
      </c>
      <c r="C453" s="588">
        <v>37</v>
      </c>
      <c r="D453" s="599">
        <v>-9.7560975609756073E-2</v>
      </c>
      <c r="E453" s="589">
        <v>10</v>
      </c>
      <c r="F453" s="599">
        <v>-0.56521739130434789</v>
      </c>
      <c r="G453" s="590"/>
      <c r="H453" s="601"/>
      <c r="I453" s="591"/>
      <c r="J453" s="602"/>
      <c r="K453" s="589">
        <v>7</v>
      </c>
      <c r="L453" s="599">
        <v>-0.125</v>
      </c>
      <c r="M453" s="591"/>
      <c r="N453" s="603"/>
      <c r="O453" s="588">
        <v>19</v>
      </c>
      <c r="P453" s="599">
        <v>1.7142857142857144</v>
      </c>
      <c r="Q453" s="588">
        <v>1</v>
      </c>
      <c r="R453" s="599">
        <v>-0.66666666666666674</v>
      </c>
    </row>
    <row r="454" spans="2:18" s="4" customFormat="1" hidden="1" outlineLevel="1" x14ac:dyDescent="0.25">
      <c r="B454" s="152" t="s">
        <v>84</v>
      </c>
      <c r="C454" s="588">
        <v>60</v>
      </c>
      <c r="D454" s="599">
        <v>0.875</v>
      </c>
      <c r="E454" s="589">
        <v>22</v>
      </c>
      <c r="F454" s="599">
        <v>0.83333333333333326</v>
      </c>
      <c r="G454" s="590"/>
      <c r="H454" s="601"/>
      <c r="I454" s="591"/>
      <c r="J454" s="602"/>
      <c r="K454" s="589">
        <v>38</v>
      </c>
      <c r="L454" s="599">
        <v>1.5333333333333332</v>
      </c>
      <c r="M454" s="591"/>
      <c r="N454" s="603"/>
      <c r="O454" s="588">
        <v>0</v>
      </c>
      <c r="P454" s="599">
        <v>-1</v>
      </c>
      <c r="Q454" s="588">
        <v>0</v>
      </c>
      <c r="R454" s="599" t="s">
        <v>210</v>
      </c>
    </row>
    <row r="455" spans="2:18" s="4" customFormat="1" hidden="1" outlineLevel="1" x14ac:dyDescent="0.25">
      <c r="B455" s="152" t="s">
        <v>85</v>
      </c>
      <c r="C455" s="588">
        <v>54</v>
      </c>
      <c r="D455" s="599">
        <v>0.38461538461538458</v>
      </c>
      <c r="E455" s="589">
        <v>24</v>
      </c>
      <c r="F455" s="599">
        <v>1</v>
      </c>
      <c r="G455" s="590"/>
      <c r="H455" s="601"/>
      <c r="I455" s="591"/>
      <c r="J455" s="602"/>
      <c r="K455" s="589">
        <v>17</v>
      </c>
      <c r="L455" s="599">
        <v>1.125</v>
      </c>
      <c r="M455" s="591"/>
      <c r="N455" s="603"/>
      <c r="O455" s="588">
        <v>13</v>
      </c>
      <c r="P455" s="599">
        <v>-0.23529411764705888</v>
      </c>
      <c r="Q455" s="588">
        <v>0</v>
      </c>
      <c r="R455" s="599">
        <v>-1</v>
      </c>
    </row>
    <row r="456" spans="2:18" s="4" customFormat="1" hidden="1" outlineLevel="1" x14ac:dyDescent="0.25">
      <c r="B456" s="152" t="s">
        <v>86</v>
      </c>
      <c r="C456" s="588">
        <v>378</v>
      </c>
      <c r="D456" s="599">
        <v>5.75</v>
      </c>
      <c r="E456" s="589">
        <v>323</v>
      </c>
      <c r="F456" s="599">
        <v>19.1875</v>
      </c>
      <c r="G456" s="590"/>
      <c r="H456" s="601"/>
      <c r="I456" s="591"/>
      <c r="J456" s="602"/>
      <c r="K456" s="589">
        <v>39</v>
      </c>
      <c r="L456" s="599">
        <v>1.0526315789473686</v>
      </c>
      <c r="M456" s="591"/>
      <c r="N456" s="603"/>
      <c r="O456" s="588">
        <v>16</v>
      </c>
      <c r="P456" s="599">
        <v>-5.8823529411764719E-2</v>
      </c>
      <c r="Q456" s="588">
        <v>0</v>
      </c>
      <c r="R456" s="599">
        <v>-1</v>
      </c>
    </row>
    <row r="457" spans="2:18" s="4" customFormat="1" hidden="1" outlineLevel="1" x14ac:dyDescent="0.25">
      <c r="B457" s="152" t="s">
        <v>87</v>
      </c>
      <c r="C457" s="588">
        <v>5445</v>
      </c>
      <c r="D457" s="599">
        <v>-0.18622029591989242</v>
      </c>
      <c r="E457" s="589">
        <v>2572</v>
      </c>
      <c r="F457" s="599">
        <v>-1.8695154521175095E-2</v>
      </c>
      <c r="G457" s="590"/>
      <c r="H457" s="601"/>
      <c r="I457" s="591"/>
      <c r="J457" s="602"/>
      <c r="K457" s="589">
        <v>2815</v>
      </c>
      <c r="L457" s="599">
        <v>-0.30304530824461495</v>
      </c>
      <c r="M457" s="591"/>
      <c r="N457" s="603"/>
      <c r="O457" s="588">
        <v>58</v>
      </c>
      <c r="P457" s="599">
        <v>0.87096774193548376</v>
      </c>
      <c r="Q457" s="588">
        <v>0</v>
      </c>
      <c r="R457" s="599" t="s">
        <v>210</v>
      </c>
    </row>
    <row r="458" spans="2:18" s="4" customFormat="1" hidden="1" outlineLevel="1" x14ac:dyDescent="0.25">
      <c r="B458" s="152" t="s">
        <v>88</v>
      </c>
      <c r="C458" s="588">
        <v>11280</v>
      </c>
      <c r="D458" s="599">
        <v>-7.2292129286947948E-2</v>
      </c>
      <c r="E458" s="589">
        <v>6111</v>
      </c>
      <c r="F458" s="599">
        <v>0.10867198838896952</v>
      </c>
      <c r="G458" s="590"/>
      <c r="H458" s="601"/>
      <c r="I458" s="591"/>
      <c r="J458" s="602"/>
      <c r="K458" s="589">
        <v>5111</v>
      </c>
      <c r="L458" s="599">
        <v>-0.22701149425287359</v>
      </c>
      <c r="M458" s="591"/>
      <c r="N458" s="603"/>
      <c r="O458" s="588">
        <v>58</v>
      </c>
      <c r="P458" s="599">
        <v>0.65714285714285725</v>
      </c>
      <c r="Q458" s="588">
        <v>0</v>
      </c>
      <c r="R458" s="599" t="s">
        <v>210</v>
      </c>
    </row>
    <row r="459" spans="2:18" s="4" customFormat="1" hidden="1" outlineLevel="1" x14ac:dyDescent="0.25">
      <c r="B459" s="152" t="s">
        <v>89</v>
      </c>
      <c r="C459" s="588">
        <v>12107</v>
      </c>
      <c r="D459" s="599">
        <v>2.5408655882103837E-2</v>
      </c>
      <c r="E459" s="589">
        <v>7245</v>
      </c>
      <c r="F459" s="599">
        <v>0.18712108798951332</v>
      </c>
      <c r="G459" s="590"/>
      <c r="H459" s="601"/>
      <c r="I459" s="591"/>
      <c r="J459" s="602"/>
      <c r="K459" s="589">
        <v>4821</v>
      </c>
      <c r="L459" s="599">
        <v>-0.15302178496134922</v>
      </c>
      <c r="M459" s="591"/>
      <c r="N459" s="603"/>
      <c r="O459" s="588">
        <v>37</v>
      </c>
      <c r="P459" s="599">
        <v>2.0833333333333335</v>
      </c>
      <c r="Q459" s="588">
        <v>4</v>
      </c>
      <c r="R459" s="599" t="s">
        <v>210</v>
      </c>
    </row>
    <row r="460" spans="2:18" s="4" customFormat="1" ht="15.75" collapsed="1" x14ac:dyDescent="0.25">
      <c r="B460" s="65">
        <v>1983</v>
      </c>
      <c r="C460" s="593">
        <v>75476</v>
      </c>
      <c r="D460" s="594">
        <v>-1.5996766749670766E-2</v>
      </c>
      <c r="E460" s="595">
        <v>40999</v>
      </c>
      <c r="F460" s="594">
        <v>6.3031528728479502E-2</v>
      </c>
      <c r="G460" s="596"/>
      <c r="H460" s="604"/>
      <c r="I460" s="597"/>
      <c r="J460" s="605"/>
      <c r="K460" s="595">
        <v>34084</v>
      </c>
      <c r="L460" s="594">
        <v>-9.5867154756220541E-2</v>
      </c>
      <c r="M460" s="597"/>
      <c r="N460" s="606"/>
      <c r="O460" s="593">
        <v>374</v>
      </c>
      <c r="P460" s="594">
        <v>3.3149171270718147E-2</v>
      </c>
      <c r="Q460" s="593">
        <v>19</v>
      </c>
      <c r="R460" s="594">
        <v>-0.74666666666666659</v>
      </c>
    </row>
    <row r="461" spans="2:18" s="4" customFormat="1" hidden="1" outlineLevel="1" x14ac:dyDescent="0.25">
      <c r="B461" s="152" t="s">
        <v>78</v>
      </c>
      <c r="C461" s="588">
        <v>14330</v>
      </c>
      <c r="D461" s="599">
        <v>0.26266631421270592</v>
      </c>
      <c r="E461" s="589">
        <v>7837</v>
      </c>
      <c r="F461" s="599">
        <v>0.13612641345317478</v>
      </c>
      <c r="G461" s="590"/>
      <c r="H461" s="601"/>
      <c r="I461" s="591"/>
      <c r="J461" s="602"/>
      <c r="K461" s="589">
        <v>6407</v>
      </c>
      <c r="L461" s="599">
        <v>0.44497068110058646</v>
      </c>
      <c r="M461" s="591"/>
      <c r="N461" s="603"/>
      <c r="O461" s="588">
        <v>79</v>
      </c>
      <c r="P461" s="599">
        <v>5.0769230769230766</v>
      </c>
      <c r="Q461" s="588">
        <v>7</v>
      </c>
      <c r="R461" s="599">
        <v>0.75</v>
      </c>
    </row>
    <row r="462" spans="2:18" s="4" customFormat="1" hidden="1" outlineLevel="1" x14ac:dyDescent="0.25">
      <c r="B462" s="152" t="s">
        <v>79</v>
      </c>
      <c r="C462" s="588">
        <v>11216</v>
      </c>
      <c r="D462" s="599">
        <v>0.14565883554647607</v>
      </c>
      <c r="E462" s="589">
        <v>6039</v>
      </c>
      <c r="F462" s="599">
        <v>0.10080204156033545</v>
      </c>
      <c r="G462" s="590"/>
      <c r="H462" s="601"/>
      <c r="I462" s="591"/>
      <c r="J462" s="602"/>
      <c r="K462" s="589">
        <v>5088</v>
      </c>
      <c r="L462" s="599">
        <v>0.18906286515541004</v>
      </c>
      <c r="M462" s="591"/>
      <c r="N462" s="603"/>
      <c r="O462" s="588">
        <v>50</v>
      </c>
      <c r="P462" s="599">
        <v>1.1739130434782608</v>
      </c>
      <c r="Q462" s="588">
        <v>39</v>
      </c>
      <c r="R462" s="599">
        <v>18.5</v>
      </c>
    </row>
    <row r="463" spans="2:18" s="4" customFormat="1" hidden="1" outlineLevel="1" x14ac:dyDescent="0.25">
      <c r="B463" s="152" t="s">
        <v>80</v>
      </c>
      <c r="C463" s="588">
        <v>13333</v>
      </c>
      <c r="D463" s="599">
        <v>0.26715453335867712</v>
      </c>
      <c r="E463" s="589">
        <v>7152</v>
      </c>
      <c r="F463" s="599">
        <v>0.27237146415228608</v>
      </c>
      <c r="G463" s="590"/>
      <c r="H463" s="601"/>
      <c r="I463" s="591"/>
      <c r="J463" s="602"/>
      <c r="K463" s="589">
        <v>6090</v>
      </c>
      <c r="L463" s="599">
        <v>0.25077017868145401</v>
      </c>
      <c r="M463" s="591"/>
      <c r="N463" s="603"/>
      <c r="O463" s="588">
        <v>71</v>
      </c>
      <c r="P463" s="599">
        <v>1.21875</v>
      </c>
      <c r="Q463" s="588">
        <v>20</v>
      </c>
      <c r="R463" s="599" t="s">
        <v>210</v>
      </c>
    </row>
    <row r="464" spans="2:18" s="4" customFormat="1" hidden="1" outlineLevel="1" x14ac:dyDescent="0.25">
      <c r="B464" s="152" t="s">
        <v>81</v>
      </c>
      <c r="C464" s="588">
        <v>6938</v>
      </c>
      <c r="D464" s="599">
        <v>-2.1438645980253912E-2</v>
      </c>
      <c r="E464" s="589">
        <v>3220</v>
      </c>
      <c r="F464" s="599">
        <v>-0.22015015742310484</v>
      </c>
      <c r="G464" s="590"/>
      <c r="H464" s="601"/>
      <c r="I464" s="591"/>
      <c r="J464" s="602"/>
      <c r="K464" s="589">
        <v>3711</v>
      </c>
      <c r="L464" s="599">
        <v>0.26396457765667569</v>
      </c>
      <c r="M464" s="591"/>
      <c r="N464" s="603"/>
      <c r="O464" s="588">
        <v>7</v>
      </c>
      <c r="P464" s="599">
        <v>-0.72</v>
      </c>
      <c r="Q464" s="588">
        <v>0</v>
      </c>
      <c r="R464" s="599" t="s">
        <v>210</v>
      </c>
    </row>
    <row r="465" spans="2:18" s="4" customFormat="1" hidden="1" outlineLevel="1" x14ac:dyDescent="0.25">
      <c r="B465" s="152" t="s">
        <v>82</v>
      </c>
      <c r="C465" s="588">
        <v>61</v>
      </c>
      <c r="D465" s="599">
        <v>-0.39</v>
      </c>
      <c r="E465" s="589">
        <v>21</v>
      </c>
      <c r="F465" s="599">
        <v>-0.53333333333333333</v>
      </c>
      <c r="G465" s="590"/>
      <c r="H465" s="601"/>
      <c r="I465" s="591"/>
      <c r="J465" s="602"/>
      <c r="K465" s="589">
        <v>9</v>
      </c>
      <c r="L465" s="599">
        <v>-0.7567567567567568</v>
      </c>
      <c r="M465" s="591"/>
      <c r="N465" s="603"/>
      <c r="O465" s="588">
        <v>31</v>
      </c>
      <c r="P465" s="599">
        <v>0.72222222222222232</v>
      </c>
      <c r="Q465" s="588">
        <v>0</v>
      </c>
      <c r="R465" s="599" t="s">
        <v>210</v>
      </c>
    </row>
    <row r="466" spans="2:18" s="4" customFormat="1" hidden="1" outlineLevel="1" x14ac:dyDescent="0.25">
      <c r="B466" s="152" t="s">
        <v>83</v>
      </c>
      <c r="C466" s="588">
        <v>41</v>
      </c>
      <c r="D466" s="599">
        <v>-0.51764705882352935</v>
      </c>
      <c r="E466" s="589">
        <v>23</v>
      </c>
      <c r="F466" s="599">
        <v>-0.42500000000000004</v>
      </c>
      <c r="G466" s="590"/>
      <c r="H466" s="601"/>
      <c r="I466" s="591"/>
      <c r="J466" s="602"/>
      <c r="K466" s="589">
        <v>8</v>
      </c>
      <c r="L466" s="599">
        <v>-0.33333333333333337</v>
      </c>
      <c r="M466" s="591"/>
      <c r="N466" s="603"/>
      <c r="O466" s="588">
        <v>7</v>
      </c>
      <c r="P466" s="599">
        <v>-0.78787878787878785</v>
      </c>
      <c r="Q466" s="588">
        <v>3</v>
      </c>
      <c r="R466" s="599" t="s">
        <v>210</v>
      </c>
    </row>
    <row r="467" spans="2:18" s="4" customFormat="1" hidden="1" outlineLevel="1" x14ac:dyDescent="0.25">
      <c r="B467" s="152" t="s">
        <v>84</v>
      </c>
      <c r="C467" s="588">
        <v>32</v>
      </c>
      <c r="D467" s="599">
        <v>-0.76470588235294112</v>
      </c>
      <c r="E467" s="589">
        <v>12</v>
      </c>
      <c r="F467" s="599">
        <v>-0.65714285714285714</v>
      </c>
      <c r="G467" s="590"/>
      <c r="H467" s="601"/>
      <c r="I467" s="591"/>
      <c r="J467" s="602"/>
      <c r="K467" s="589">
        <v>15</v>
      </c>
      <c r="L467" s="599">
        <v>-0.8314606741573034</v>
      </c>
      <c r="M467" s="591"/>
      <c r="N467" s="603"/>
      <c r="O467" s="588">
        <v>5</v>
      </c>
      <c r="P467" s="599">
        <v>-0.58333333333333326</v>
      </c>
      <c r="Q467" s="588">
        <v>0</v>
      </c>
      <c r="R467" s="599" t="s">
        <v>210</v>
      </c>
    </row>
    <row r="468" spans="2:18" s="4" customFormat="1" hidden="1" outlineLevel="1" x14ac:dyDescent="0.25">
      <c r="B468" s="152" t="s">
        <v>85</v>
      </c>
      <c r="C468" s="588">
        <v>39</v>
      </c>
      <c r="D468" s="599">
        <v>-0.27777777777777779</v>
      </c>
      <c r="E468" s="589">
        <v>12</v>
      </c>
      <c r="F468" s="599">
        <v>-0.7</v>
      </c>
      <c r="G468" s="590"/>
      <c r="H468" s="601"/>
      <c r="I468" s="591"/>
      <c r="J468" s="602"/>
      <c r="K468" s="589">
        <v>8</v>
      </c>
      <c r="L468" s="599">
        <v>-0.27272727272727271</v>
      </c>
      <c r="M468" s="591"/>
      <c r="N468" s="603"/>
      <c r="O468" s="588">
        <v>17</v>
      </c>
      <c r="P468" s="599">
        <v>4.666666666666667</v>
      </c>
      <c r="Q468" s="588">
        <v>2</v>
      </c>
      <c r="R468" s="599" t="s">
        <v>210</v>
      </c>
    </row>
    <row r="469" spans="2:18" s="4" customFormat="1" hidden="1" outlineLevel="1" x14ac:dyDescent="0.25">
      <c r="B469" s="152" t="s">
        <v>86</v>
      </c>
      <c r="C469" s="588">
        <v>56</v>
      </c>
      <c r="D469" s="599">
        <v>-0.13846153846153841</v>
      </c>
      <c r="E469" s="589">
        <v>16</v>
      </c>
      <c r="F469" s="599">
        <v>-0.27272727272727271</v>
      </c>
      <c r="G469" s="590"/>
      <c r="H469" s="601"/>
      <c r="I469" s="591"/>
      <c r="J469" s="602"/>
      <c r="K469" s="589">
        <v>19</v>
      </c>
      <c r="L469" s="599">
        <v>-9.5238095238095233E-2</v>
      </c>
      <c r="M469" s="591"/>
      <c r="N469" s="603"/>
      <c r="O469" s="588">
        <v>17</v>
      </c>
      <c r="P469" s="599">
        <v>-0.22727272727272729</v>
      </c>
      <c r="Q469" s="588">
        <v>4</v>
      </c>
      <c r="R469" s="599" t="s">
        <v>210</v>
      </c>
    </row>
    <row r="470" spans="2:18" s="4" customFormat="1" hidden="1" outlineLevel="1" x14ac:dyDescent="0.25">
      <c r="B470" s="152" t="s">
        <v>87</v>
      </c>
      <c r="C470" s="588">
        <v>6691</v>
      </c>
      <c r="D470" s="599">
        <v>0.24855383467064751</v>
      </c>
      <c r="E470" s="589">
        <v>2621</v>
      </c>
      <c r="F470" s="599">
        <v>6.8052159739201201E-2</v>
      </c>
      <c r="G470" s="590"/>
      <c r="H470" s="601"/>
      <c r="I470" s="591"/>
      <c r="J470" s="602"/>
      <c r="K470" s="589">
        <v>4039</v>
      </c>
      <c r="L470" s="599">
        <v>0.41273172437915351</v>
      </c>
      <c r="M470" s="591"/>
      <c r="N470" s="603"/>
      <c r="O470" s="588">
        <v>31</v>
      </c>
      <c r="P470" s="599">
        <v>-0.32608695652173914</v>
      </c>
      <c r="Q470" s="588">
        <v>0</v>
      </c>
      <c r="R470" s="599" t="s">
        <v>210</v>
      </c>
    </row>
    <row r="471" spans="2:18" s="4" customFormat="1" hidden="1" outlineLevel="1" x14ac:dyDescent="0.25">
      <c r="B471" s="152" t="s">
        <v>88</v>
      </c>
      <c r="C471" s="588">
        <v>12159</v>
      </c>
      <c r="D471" s="599">
        <v>3.7280327589148676E-2</v>
      </c>
      <c r="E471" s="589">
        <v>5512</v>
      </c>
      <c r="F471" s="599">
        <v>-0.11168412570507658</v>
      </c>
      <c r="G471" s="590"/>
      <c r="H471" s="601"/>
      <c r="I471" s="591"/>
      <c r="J471" s="602"/>
      <c r="K471" s="589">
        <v>6612</v>
      </c>
      <c r="L471" s="599">
        <v>0.22671614100185522</v>
      </c>
      <c r="M471" s="591"/>
      <c r="N471" s="603"/>
      <c r="O471" s="588">
        <v>35</v>
      </c>
      <c r="P471" s="599">
        <v>-0.72440944881889768</v>
      </c>
      <c r="Q471" s="588">
        <v>0</v>
      </c>
      <c r="R471" s="599" t="s">
        <v>210</v>
      </c>
    </row>
    <row r="472" spans="2:18" s="4" customFormat="1" hidden="1" outlineLevel="1" x14ac:dyDescent="0.25">
      <c r="B472" s="152" t="s">
        <v>89</v>
      </c>
      <c r="C472" s="588">
        <v>11807</v>
      </c>
      <c r="D472" s="599">
        <v>-5.4456634900296286E-2</v>
      </c>
      <c r="E472" s="589">
        <v>6103</v>
      </c>
      <c r="F472" s="599">
        <v>-4.1915227629513385E-2</v>
      </c>
      <c r="G472" s="590"/>
      <c r="H472" s="601"/>
      <c r="I472" s="591"/>
      <c r="J472" s="602"/>
      <c r="K472" s="589">
        <v>5692</v>
      </c>
      <c r="L472" s="599">
        <v>-5.8395368072787446E-2</v>
      </c>
      <c r="M472" s="591"/>
      <c r="N472" s="603"/>
      <c r="O472" s="588">
        <v>12</v>
      </c>
      <c r="P472" s="599">
        <v>-0.65714285714285714</v>
      </c>
      <c r="Q472" s="588">
        <v>0</v>
      </c>
      <c r="R472" s="599">
        <v>-1</v>
      </c>
    </row>
    <row r="473" spans="2:18" s="4" customFormat="1" ht="15.75" collapsed="1" x14ac:dyDescent="0.25">
      <c r="B473" s="65">
        <v>1982</v>
      </c>
      <c r="C473" s="593">
        <v>76703</v>
      </c>
      <c r="D473" s="594">
        <v>0.11553396646257208</v>
      </c>
      <c r="E473" s="595">
        <v>38568</v>
      </c>
      <c r="F473" s="594">
        <v>3.2748694604364692E-2</v>
      </c>
      <c r="G473" s="596"/>
      <c r="H473" s="604"/>
      <c r="I473" s="597"/>
      <c r="J473" s="605"/>
      <c r="K473" s="595">
        <v>37698</v>
      </c>
      <c r="L473" s="594">
        <v>0.21677102833903561</v>
      </c>
      <c r="M473" s="597"/>
      <c r="N473" s="606"/>
      <c r="O473" s="593">
        <v>362</v>
      </c>
      <c r="P473" s="594">
        <v>-6.9408740359897192E-2</v>
      </c>
      <c r="Q473" s="593">
        <v>75</v>
      </c>
      <c r="R473" s="594">
        <v>0.7441860465116279</v>
      </c>
    </row>
    <row r="474" spans="2:18" s="4" customFormat="1" hidden="1" outlineLevel="1" x14ac:dyDescent="0.25">
      <c r="B474" s="152" t="s">
        <v>78</v>
      </c>
      <c r="C474" s="588">
        <v>11349</v>
      </c>
      <c r="D474" s="599">
        <v>-1.5835312747426444E-3</v>
      </c>
      <c r="E474" s="589">
        <v>6898</v>
      </c>
      <c r="F474" s="599">
        <v>9.4746865576892603E-2</v>
      </c>
      <c r="G474" s="590"/>
      <c r="H474" s="601"/>
      <c r="I474" s="591"/>
      <c r="J474" s="602"/>
      <c r="K474" s="589">
        <v>4434</v>
      </c>
      <c r="L474" s="599">
        <v>-0.11231231231231231</v>
      </c>
      <c r="M474" s="591"/>
      <c r="N474" s="603"/>
      <c r="O474" s="588">
        <v>13</v>
      </c>
      <c r="P474" s="599">
        <v>-0.81159420289855078</v>
      </c>
      <c r="Q474" s="588">
        <v>4</v>
      </c>
      <c r="R474" s="599">
        <v>1</v>
      </c>
    </row>
    <row r="475" spans="2:18" s="4" customFormat="1" hidden="1" outlineLevel="1" x14ac:dyDescent="0.25">
      <c r="B475" s="152" t="s">
        <v>79</v>
      </c>
      <c r="C475" s="588">
        <v>9790</v>
      </c>
      <c r="D475" s="599">
        <v>-0.18178019222732966</v>
      </c>
      <c r="E475" s="589">
        <v>5486</v>
      </c>
      <c r="F475" s="599">
        <v>-0.1502478314745973</v>
      </c>
      <c r="G475" s="590"/>
      <c r="H475" s="601"/>
      <c r="I475" s="591"/>
      <c r="J475" s="602"/>
      <c r="K475" s="589">
        <v>4279</v>
      </c>
      <c r="L475" s="599">
        <v>-0.20905730129390021</v>
      </c>
      <c r="M475" s="591"/>
      <c r="N475" s="603"/>
      <c r="O475" s="588">
        <v>23</v>
      </c>
      <c r="P475" s="599">
        <v>-0.76288659793814428</v>
      </c>
      <c r="Q475" s="588">
        <v>2</v>
      </c>
      <c r="R475" s="599">
        <v>0</v>
      </c>
    </row>
    <row r="476" spans="2:18" s="4" customFormat="1" hidden="1" outlineLevel="1" x14ac:dyDescent="0.25">
      <c r="B476" s="152" t="s">
        <v>80</v>
      </c>
      <c r="C476" s="588">
        <v>10522</v>
      </c>
      <c r="D476" s="599">
        <v>-0.17771178493279149</v>
      </c>
      <c r="E476" s="589">
        <v>5621</v>
      </c>
      <c r="F476" s="599">
        <v>-0.1999715343011671</v>
      </c>
      <c r="G476" s="590"/>
      <c r="H476" s="601"/>
      <c r="I476" s="591"/>
      <c r="J476" s="602"/>
      <c r="K476" s="589">
        <v>4869</v>
      </c>
      <c r="L476" s="599">
        <v>-0.1368551675234887</v>
      </c>
      <c r="M476" s="591"/>
      <c r="N476" s="603"/>
      <c r="O476" s="588">
        <v>32</v>
      </c>
      <c r="P476" s="599">
        <v>-0.75193798449612403</v>
      </c>
      <c r="Q476" s="588">
        <v>0</v>
      </c>
      <c r="R476" s="599" t="s">
        <v>210</v>
      </c>
    </row>
    <row r="477" spans="2:18" s="4" customFormat="1" hidden="1" outlineLevel="1" x14ac:dyDescent="0.25">
      <c r="B477" s="152" t="s">
        <v>81</v>
      </c>
      <c r="C477" s="588">
        <v>7090</v>
      </c>
      <c r="D477" s="599">
        <v>0.31515488777592293</v>
      </c>
      <c r="E477" s="589">
        <v>4129</v>
      </c>
      <c r="F477" s="599">
        <v>0.43268563497571133</v>
      </c>
      <c r="G477" s="590"/>
      <c r="H477" s="601"/>
      <c r="I477" s="591"/>
      <c r="J477" s="602"/>
      <c r="K477" s="589">
        <v>2936</v>
      </c>
      <c r="L477" s="599">
        <v>0.21372467961967745</v>
      </c>
      <c r="M477" s="591"/>
      <c r="N477" s="603"/>
      <c r="O477" s="588">
        <v>25</v>
      </c>
      <c r="P477" s="599">
        <v>-0.72222222222222221</v>
      </c>
      <c r="Q477" s="588">
        <v>0</v>
      </c>
      <c r="R477" s="599" t="s">
        <v>210</v>
      </c>
    </row>
    <row r="478" spans="2:18" s="4" customFormat="1" hidden="1" outlineLevel="1" x14ac:dyDescent="0.25">
      <c r="B478" s="152" t="s">
        <v>82</v>
      </c>
      <c r="C478" s="588">
        <v>100</v>
      </c>
      <c r="D478" s="599">
        <v>1.5641025641025643</v>
      </c>
      <c r="E478" s="589">
        <v>45</v>
      </c>
      <c r="F478" s="599">
        <v>2.4615384615384617</v>
      </c>
      <c r="G478" s="590"/>
      <c r="H478" s="601"/>
      <c r="I478" s="591"/>
      <c r="J478" s="602"/>
      <c r="K478" s="589">
        <v>37</v>
      </c>
      <c r="L478" s="599">
        <v>0.68181818181818188</v>
      </c>
      <c r="M478" s="591"/>
      <c r="N478" s="603"/>
      <c r="O478" s="588">
        <v>18</v>
      </c>
      <c r="P478" s="599">
        <v>3.5</v>
      </c>
      <c r="Q478" s="588">
        <v>0</v>
      </c>
      <c r="R478" s="599" t="s">
        <v>210</v>
      </c>
    </row>
    <row r="479" spans="2:18" s="4" customFormat="1" hidden="1" outlineLevel="1" x14ac:dyDescent="0.25">
      <c r="B479" s="152" t="s">
        <v>83</v>
      </c>
      <c r="C479" s="588">
        <v>85</v>
      </c>
      <c r="D479" s="599">
        <v>0.1333333333333333</v>
      </c>
      <c r="E479" s="589">
        <v>40</v>
      </c>
      <c r="F479" s="599">
        <v>-0.13043478260869568</v>
      </c>
      <c r="G479" s="590"/>
      <c r="H479" s="601"/>
      <c r="I479" s="591"/>
      <c r="J479" s="602"/>
      <c r="K479" s="589">
        <v>12</v>
      </c>
      <c r="L479" s="599">
        <v>0.33333333333333326</v>
      </c>
      <c r="M479" s="591"/>
      <c r="N479" s="603"/>
      <c r="O479" s="588">
        <v>33</v>
      </c>
      <c r="P479" s="599">
        <v>0.64999999999999991</v>
      </c>
      <c r="Q479" s="588">
        <v>0</v>
      </c>
      <c r="R479" s="599" t="s">
        <v>210</v>
      </c>
    </row>
    <row r="480" spans="2:18" s="4" customFormat="1" hidden="1" outlineLevel="1" x14ac:dyDescent="0.25">
      <c r="B480" s="152" t="s">
        <v>84</v>
      </c>
      <c r="C480" s="588">
        <v>136</v>
      </c>
      <c r="D480" s="599">
        <v>3.387096774193548</v>
      </c>
      <c r="E480" s="589">
        <v>35</v>
      </c>
      <c r="F480" s="599">
        <v>2.5</v>
      </c>
      <c r="G480" s="590"/>
      <c r="H480" s="601"/>
      <c r="I480" s="591"/>
      <c r="J480" s="602"/>
      <c r="K480" s="589">
        <v>89</v>
      </c>
      <c r="L480" s="599">
        <v>10.125</v>
      </c>
      <c r="M480" s="591"/>
      <c r="N480" s="603"/>
      <c r="O480" s="588">
        <v>12</v>
      </c>
      <c r="P480" s="599">
        <v>-7.6923076923076872E-2</v>
      </c>
      <c r="Q480" s="588">
        <v>0</v>
      </c>
      <c r="R480" s="599" t="s">
        <v>210</v>
      </c>
    </row>
    <row r="481" spans="2:18" s="4" customFormat="1" hidden="1" outlineLevel="1" x14ac:dyDescent="0.25">
      <c r="B481" s="152" t="s">
        <v>85</v>
      </c>
      <c r="C481" s="588">
        <v>54</v>
      </c>
      <c r="D481" s="599">
        <v>3.8461538461538547E-2</v>
      </c>
      <c r="E481" s="589">
        <v>40</v>
      </c>
      <c r="F481" s="599">
        <v>7</v>
      </c>
      <c r="G481" s="590"/>
      <c r="H481" s="601"/>
      <c r="I481" s="591"/>
      <c r="J481" s="602"/>
      <c r="K481" s="589">
        <v>11</v>
      </c>
      <c r="L481" s="599">
        <v>-0.65625</v>
      </c>
      <c r="M481" s="591"/>
      <c r="N481" s="603"/>
      <c r="O481" s="588">
        <v>3</v>
      </c>
      <c r="P481" s="599">
        <v>-0.72727272727272729</v>
      </c>
      <c r="Q481" s="588">
        <v>0</v>
      </c>
      <c r="R481" s="599">
        <v>-1</v>
      </c>
    </row>
    <row r="482" spans="2:18" s="4" customFormat="1" hidden="1" outlineLevel="1" x14ac:dyDescent="0.25">
      <c r="B482" s="152" t="s">
        <v>86</v>
      </c>
      <c r="C482" s="588">
        <v>65</v>
      </c>
      <c r="D482" s="599">
        <v>0.32653061224489788</v>
      </c>
      <c r="E482" s="589">
        <v>22</v>
      </c>
      <c r="F482" s="599">
        <v>0.29411764705882359</v>
      </c>
      <c r="G482" s="590"/>
      <c r="H482" s="601"/>
      <c r="I482" s="591"/>
      <c r="J482" s="602"/>
      <c r="K482" s="589">
        <v>21</v>
      </c>
      <c r="L482" s="599">
        <v>-0.30000000000000004</v>
      </c>
      <c r="M482" s="591"/>
      <c r="N482" s="603"/>
      <c r="O482" s="588">
        <v>22</v>
      </c>
      <c r="P482" s="599" t="s">
        <v>210</v>
      </c>
      <c r="Q482" s="588">
        <v>0</v>
      </c>
      <c r="R482" s="599">
        <v>-1</v>
      </c>
    </row>
    <row r="483" spans="2:18" s="4" customFormat="1" hidden="1" outlineLevel="1" x14ac:dyDescent="0.25">
      <c r="B483" s="152" t="s">
        <v>87</v>
      </c>
      <c r="C483" s="588">
        <v>5359</v>
      </c>
      <c r="D483" s="599">
        <v>0.32615689185845098</v>
      </c>
      <c r="E483" s="589">
        <v>2454</v>
      </c>
      <c r="F483" s="599">
        <v>0.60707269155206278</v>
      </c>
      <c r="G483" s="590"/>
      <c r="H483" s="601"/>
      <c r="I483" s="591"/>
      <c r="J483" s="602"/>
      <c r="K483" s="589">
        <v>2859</v>
      </c>
      <c r="L483" s="599">
        <v>0.14268585131894485</v>
      </c>
      <c r="M483" s="591"/>
      <c r="N483" s="603"/>
      <c r="O483" s="588">
        <v>46</v>
      </c>
      <c r="P483" s="599">
        <v>2.8333333333333335</v>
      </c>
      <c r="Q483" s="588">
        <v>0</v>
      </c>
      <c r="R483" s="599" t="s">
        <v>210</v>
      </c>
    </row>
    <row r="484" spans="2:18" s="4" customFormat="1" hidden="1" outlineLevel="1" x14ac:dyDescent="0.25">
      <c r="B484" s="152" t="s">
        <v>88</v>
      </c>
      <c r="C484" s="588">
        <v>11722</v>
      </c>
      <c r="D484" s="599">
        <v>0.21547075902115309</v>
      </c>
      <c r="E484" s="589">
        <v>6205</v>
      </c>
      <c r="F484" s="599">
        <v>0.26891615541922298</v>
      </c>
      <c r="G484" s="590"/>
      <c r="H484" s="601"/>
      <c r="I484" s="591"/>
      <c r="J484" s="602"/>
      <c r="K484" s="589">
        <v>5390</v>
      </c>
      <c r="L484" s="599">
        <v>0.13617200674536267</v>
      </c>
      <c r="M484" s="591"/>
      <c r="N484" s="603"/>
      <c r="O484" s="588">
        <v>127</v>
      </c>
      <c r="P484" s="599">
        <v>11.7</v>
      </c>
      <c r="Q484" s="588">
        <v>0</v>
      </c>
      <c r="R484" s="599" t="s">
        <v>210</v>
      </c>
    </row>
    <row r="485" spans="2:18" s="4" customFormat="1" hidden="1" outlineLevel="1" x14ac:dyDescent="0.25">
      <c r="B485" s="152" t="s">
        <v>89</v>
      </c>
      <c r="C485" s="588">
        <v>12487</v>
      </c>
      <c r="D485" s="599">
        <v>0.53516105237275635</v>
      </c>
      <c r="E485" s="589">
        <v>6370</v>
      </c>
      <c r="F485" s="599">
        <v>0.94207317073170738</v>
      </c>
      <c r="G485" s="590"/>
      <c r="H485" s="601"/>
      <c r="I485" s="591"/>
      <c r="J485" s="602"/>
      <c r="K485" s="589">
        <v>6045</v>
      </c>
      <c r="L485" s="599">
        <v>0.4348445288393068</v>
      </c>
      <c r="M485" s="591"/>
      <c r="N485" s="603"/>
      <c r="O485" s="588">
        <v>35</v>
      </c>
      <c r="P485" s="599">
        <v>-2.777777777777779E-2</v>
      </c>
      <c r="Q485" s="588">
        <v>37</v>
      </c>
      <c r="R485" s="599" t="s">
        <v>210</v>
      </c>
    </row>
    <row r="486" spans="2:18" s="4" customFormat="1" ht="15.75" collapsed="1" x14ac:dyDescent="0.25">
      <c r="B486" s="65">
        <v>1981</v>
      </c>
      <c r="C486" s="593">
        <v>68759</v>
      </c>
      <c r="D486" s="594">
        <v>8.1388399597382977E-2</v>
      </c>
      <c r="E486" s="595">
        <v>37345</v>
      </c>
      <c r="F486" s="594">
        <v>0.15074107170369455</v>
      </c>
      <c r="G486" s="596"/>
      <c r="H486" s="604"/>
      <c r="I486" s="597"/>
      <c r="J486" s="605"/>
      <c r="K486" s="595">
        <v>30982</v>
      </c>
      <c r="L486" s="594">
        <v>3.1873438800999132E-2</v>
      </c>
      <c r="M486" s="597"/>
      <c r="N486" s="606"/>
      <c r="O486" s="593">
        <v>389</v>
      </c>
      <c r="P486" s="594">
        <v>-0.20773930753564152</v>
      </c>
      <c r="Q486" s="593">
        <v>43</v>
      </c>
      <c r="R486" s="594">
        <v>3.3</v>
      </c>
    </row>
    <row r="487" spans="2:18" s="4" customFormat="1" hidden="1" outlineLevel="1" x14ac:dyDescent="0.25">
      <c r="B487" s="152" t="s">
        <v>78</v>
      </c>
      <c r="C487" s="588">
        <v>11367</v>
      </c>
      <c r="D487" s="599">
        <v>-0.21741824440619617</v>
      </c>
      <c r="E487" s="589">
        <v>6301</v>
      </c>
      <c r="F487" s="599">
        <v>-1.7617711256626145E-2</v>
      </c>
      <c r="G487" s="590"/>
      <c r="H487" s="601"/>
      <c r="I487" s="591"/>
      <c r="J487" s="602"/>
      <c r="K487" s="589">
        <v>4995</v>
      </c>
      <c r="L487" s="599">
        <v>-0.38111758146450259</v>
      </c>
      <c r="M487" s="591"/>
      <c r="N487" s="603"/>
      <c r="O487" s="588">
        <v>69</v>
      </c>
      <c r="P487" s="599">
        <v>0.97142857142857153</v>
      </c>
      <c r="Q487" s="588">
        <v>2</v>
      </c>
      <c r="R487" s="599">
        <v>-0.6</v>
      </c>
    </row>
    <row r="488" spans="2:18" s="4" customFormat="1" hidden="1" outlineLevel="1" x14ac:dyDescent="0.25">
      <c r="B488" s="152" t="s">
        <v>79</v>
      </c>
      <c r="C488" s="588">
        <v>11965</v>
      </c>
      <c r="D488" s="599">
        <v>-0.21220700553068217</v>
      </c>
      <c r="E488" s="589">
        <v>6456</v>
      </c>
      <c r="F488" s="599">
        <v>-0.15153108161387829</v>
      </c>
      <c r="G488" s="590"/>
      <c r="H488" s="601"/>
      <c r="I488" s="591"/>
      <c r="J488" s="602"/>
      <c r="K488" s="589">
        <v>5410</v>
      </c>
      <c r="L488" s="599">
        <v>-0.27866666666666662</v>
      </c>
      <c r="M488" s="591"/>
      <c r="N488" s="603"/>
      <c r="O488" s="588">
        <v>97</v>
      </c>
      <c r="P488" s="599">
        <v>0.27631578947368429</v>
      </c>
      <c r="Q488" s="588">
        <v>2</v>
      </c>
      <c r="R488" s="599">
        <v>-0.33333333333333337</v>
      </c>
    </row>
    <row r="489" spans="2:18" s="4" customFormat="1" hidden="1" outlineLevel="1" x14ac:dyDescent="0.25">
      <c r="B489" s="152" t="s">
        <v>80</v>
      </c>
      <c r="C489" s="588">
        <v>12796</v>
      </c>
      <c r="D489" s="599">
        <v>-0.28796394190640473</v>
      </c>
      <c r="E489" s="589">
        <v>7026</v>
      </c>
      <c r="F489" s="599">
        <v>-0.21453325880380103</v>
      </c>
      <c r="G489" s="590"/>
      <c r="H489" s="601"/>
      <c r="I489" s="591"/>
      <c r="J489" s="602"/>
      <c r="K489" s="589">
        <v>5641</v>
      </c>
      <c r="L489" s="599">
        <v>-0.36986148346738157</v>
      </c>
      <c r="M489" s="591"/>
      <c r="N489" s="603"/>
      <c r="O489" s="588">
        <v>129</v>
      </c>
      <c r="P489" s="599">
        <v>0.7432432432432432</v>
      </c>
      <c r="Q489" s="588">
        <v>0</v>
      </c>
      <c r="R489" s="599" t="s">
        <v>210</v>
      </c>
    </row>
    <row r="490" spans="2:18" s="4" customFormat="1" hidden="1" outlineLevel="1" x14ac:dyDescent="0.25">
      <c r="B490" s="152" t="s">
        <v>81</v>
      </c>
      <c r="C490" s="588">
        <v>5391</v>
      </c>
      <c r="D490" s="599">
        <v>1.5254237288135686E-2</v>
      </c>
      <c r="E490" s="589">
        <v>2882</v>
      </c>
      <c r="F490" s="599">
        <v>0.4719101123595506</v>
      </c>
      <c r="G490" s="590"/>
      <c r="H490" s="601"/>
      <c r="I490" s="591"/>
      <c r="J490" s="602"/>
      <c r="K490" s="589">
        <v>2419</v>
      </c>
      <c r="L490" s="599">
        <v>-0.22268637532133673</v>
      </c>
      <c r="M490" s="591"/>
      <c r="N490" s="603"/>
      <c r="O490" s="588">
        <v>90</v>
      </c>
      <c r="P490" s="599">
        <v>-0.625</v>
      </c>
      <c r="Q490" s="588">
        <v>0</v>
      </c>
      <c r="R490" s="599" t="s">
        <v>210</v>
      </c>
    </row>
    <row r="491" spans="2:18" s="4" customFormat="1" hidden="1" outlineLevel="1" x14ac:dyDescent="0.25">
      <c r="B491" s="152" t="s">
        <v>82</v>
      </c>
      <c r="C491" s="588">
        <v>39</v>
      </c>
      <c r="D491" s="599">
        <v>-0.53012048192771077</v>
      </c>
      <c r="E491" s="589">
        <v>13</v>
      </c>
      <c r="F491" s="599">
        <v>0.44444444444444442</v>
      </c>
      <c r="G491" s="590"/>
      <c r="H491" s="601"/>
      <c r="I491" s="591"/>
      <c r="J491" s="602"/>
      <c r="K491" s="589">
        <v>22</v>
      </c>
      <c r="L491" s="599">
        <v>-0.46341463414634143</v>
      </c>
      <c r="M491" s="591"/>
      <c r="N491" s="603"/>
      <c r="O491" s="588">
        <v>4</v>
      </c>
      <c r="P491" s="599">
        <v>-0.8666666666666667</v>
      </c>
      <c r="Q491" s="588">
        <v>0</v>
      </c>
      <c r="R491" s="599">
        <v>-1</v>
      </c>
    </row>
    <row r="492" spans="2:18" s="4" customFormat="1" hidden="1" outlineLevel="1" x14ac:dyDescent="0.25">
      <c r="B492" s="152" t="s">
        <v>83</v>
      </c>
      <c r="C492" s="588">
        <v>75</v>
      </c>
      <c r="D492" s="599">
        <v>1.0833333333333335</v>
      </c>
      <c r="E492" s="589">
        <v>46</v>
      </c>
      <c r="F492" s="599">
        <v>6.666666666666667</v>
      </c>
      <c r="G492" s="590"/>
      <c r="H492" s="601"/>
      <c r="I492" s="591"/>
      <c r="J492" s="602"/>
      <c r="K492" s="589">
        <v>9</v>
      </c>
      <c r="L492" s="599">
        <v>-0.64</v>
      </c>
      <c r="M492" s="591"/>
      <c r="N492" s="603"/>
      <c r="O492" s="588">
        <v>20</v>
      </c>
      <c r="P492" s="599">
        <v>3</v>
      </c>
      <c r="Q492" s="588">
        <v>0</v>
      </c>
      <c r="R492" s="599" t="s">
        <v>210</v>
      </c>
    </row>
    <row r="493" spans="2:18" s="4" customFormat="1" hidden="1" outlineLevel="1" x14ac:dyDescent="0.25">
      <c r="B493" s="152" t="s">
        <v>84</v>
      </c>
      <c r="C493" s="588">
        <v>31</v>
      </c>
      <c r="D493" s="599">
        <v>-0.35416666666666663</v>
      </c>
      <c r="E493" s="589">
        <v>10</v>
      </c>
      <c r="F493" s="599">
        <v>0.4285714285714286</v>
      </c>
      <c r="G493" s="590"/>
      <c r="H493" s="601"/>
      <c r="I493" s="591"/>
      <c r="J493" s="602"/>
      <c r="K493" s="589">
        <v>8</v>
      </c>
      <c r="L493" s="599">
        <v>-0.67999999999999994</v>
      </c>
      <c r="M493" s="591"/>
      <c r="N493" s="603"/>
      <c r="O493" s="588">
        <v>13</v>
      </c>
      <c r="P493" s="599">
        <v>1.1666666666666665</v>
      </c>
      <c r="Q493" s="588">
        <v>0</v>
      </c>
      <c r="R493" s="599">
        <v>-1</v>
      </c>
    </row>
    <row r="494" spans="2:18" s="4" customFormat="1" hidden="1" outlineLevel="1" x14ac:dyDescent="0.25">
      <c r="B494" s="152" t="s">
        <v>85</v>
      </c>
      <c r="C494" s="588">
        <v>52</v>
      </c>
      <c r="D494" s="599">
        <v>0.67741935483870974</v>
      </c>
      <c r="E494" s="589">
        <v>5</v>
      </c>
      <c r="F494" s="599" t="s">
        <v>210</v>
      </c>
      <c r="G494" s="590"/>
      <c r="H494" s="601"/>
      <c r="I494" s="591"/>
      <c r="J494" s="602"/>
      <c r="K494" s="589">
        <v>32</v>
      </c>
      <c r="L494" s="599">
        <v>0.39130434782608692</v>
      </c>
      <c r="M494" s="591"/>
      <c r="N494" s="603"/>
      <c r="O494" s="588">
        <v>11</v>
      </c>
      <c r="P494" s="599">
        <v>0.375</v>
      </c>
      <c r="Q494" s="588">
        <v>4</v>
      </c>
      <c r="R494" s="599" t="s">
        <v>210</v>
      </c>
    </row>
    <row r="495" spans="2:18" s="4" customFormat="1" hidden="1" outlineLevel="1" x14ac:dyDescent="0.25">
      <c r="B495" s="152" t="s">
        <v>86</v>
      </c>
      <c r="C495" s="588">
        <v>49</v>
      </c>
      <c r="D495" s="599">
        <v>-0.37179487179487181</v>
      </c>
      <c r="E495" s="589">
        <v>17</v>
      </c>
      <c r="F495" s="599">
        <v>1.8333333333333335</v>
      </c>
      <c r="G495" s="590"/>
      <c r="H495" s="601"/>
      <c r="I495" s="591"/>
      <c r="J495" s="602"/>
      <c r="K495" s="589">
        <v>30</v>
      </c>
      <c r="L495" s="599">
        <v>-0.50819672131147542</v>
      </c>
      <c r="M495" s="591"/>
      <c r="N495" s="603"/>
      <c r="O495" s="588">
        <v>0</v>
      </c>
      <c r="P495" s="599">
        <v>-1</v>
      </c>
      <c r="Q495" s="588">
        <v>2</v>
      </c>
      <c r="R495" s="599" t="s">
        <v>210</v>
      </c>
    </row>
    <row r="496" spans="2:18" s="4" customFormat="1" hidden="1" outlineLevel="1" x14ac:dyDescent="0.25">
      <c r="B496" s="152" t="s">
        <v>87</v>
      </c>
      <c r="C496" s="588">
        <v>4041</v>
      </c>
      <c r="D496" s="599">
        <v>-0.42721474131821402</v>
      </c>
      <c r="E496" s="589">
        <v>1527</v>
      </c>
      <c r="F496" s="599">
        <v>-0.60265417642466823</v>
      </c>
      <c r="G496" s="590"/>
      <c r="H496" s="601"/>
      <c r="I496" s="591"/>
      <c r="J496" s="602"/>
      <c r="K496" s="589">
        <v>2502</v>
      </c>
      <c r="L496" s="599">
        <v>-0.21493567618449949</v>
      </c>
      <c r="M496" s="591"/>
      <c r="N496" s="603"/>
      <c r="O496" s="588">
        <v>12</v>
      </c>
      <c r="P496" s="599">
        <v>-0.52</v>
      </c>
      <c r="Q496" s="588">
        <v>0</v>
      </c>
      <c r="R496" s="599" t="s">
        <v>210</v>
      </c>
    </row>
    <row r="497" spans="2:18" s="4" customFormat="1" hidden="1" outlineLevel="1" x14ac:dyDescent="0.25">
      <c r="B497" s="152" t="s">
        <v>88</v>
      </c>
      <c r="C497" s="588">
        <v>9644</v>
      </c>
      <c r="D497" s="599">
        <v>-9.5394428290029087E-2</v>
      </c>
      <c r="E497" s="589">
        <v>4890</v>
      </c>
      <c r="F497" s="599">
        <v>-7.9442771084337394E-2</v>
      </c>
      <c r="G497" s="590"/>
      <c r="H497" s="601"/>
      <c r="I497" s="591"/>
      <c r="J497" s="602"/>
      <c r="K497" s="589">
        <v>4744</v>
      </c>
      <c r="L497" s="599">
        <v>-0.10994371482176357</v>
      </c>
      <c r="M497" s="591"/>
      <c r="N497" s="603"/>
      <c r="O497" s="588">
        <v>10</v>
      </c>
      <c r="P497" s="599">
        <v>-0.47368421052631582</v>
      </c>
      <c r="Q497" s="588">
        <v>0</v>
      </c>
      <c r="R497" s="599" t="s">
        <v>210</v>
      </c>
    </row>
    <row r="498" spans="2:18" s="4" customFormat="1" hidden="1" outlineLevel="1" x14ac:dyDescent="0.25">
      <c r="B498" s="152" t="s">
        <v>89</v>
      </c>
      <c r="C498" s="588">
        <v>8134</v>
      </c>
      <c r="D498" s="599">
        <v>-0.34471924595182468</v>
      </c>
      <c r="E498" s="589">
        <v>3280</v>
      </c>
      <c r="F498" s="599">
        <v>-0.54003646052447063</v>
      </c>
      <c r="G498" s="590"/>
      <c r="H498" s="601"/>
      <c r="I498" s="591"/>
      <c r="J498" s="602"/>
      <c r="K498" s="589">
        <v>4213</v>
      </c>
      <c r="L498" s="599">
        <v>-0.195531793011266</v>
      </c>
      <c r="M498" s="591"/>
      <c r="N498" s="603"/>
      <c r="O498" s="588">
        <v>36</v>
      </c>
      <c r="P498" s="599">
        <v>1.7692307692307692</v>
      </c>
      <c r="Q498" s="588">
        <v>0</v>
      </c>
      <c r="R498" s="599">
        <v>-1</v>
      </c>
    </row>
    <row r="499" spans="2:18" s="4" customFormat="1" ht="15.75" collapsed="1" x14ac:dyDescent="0.25">
      <c r="B499" s="65">
        <v>1980</v>
      </c>
      <c r="C499" s="593">
        <v>63584</v>
      </c>
      <c r="D499" s="594">
        <v>-0.23759277689180924</v>
      </c>
      <c r="E499" s="595">
        <v>32453</v>
      </c>
      <c r="F499" s="594">
        <v>-0.21306983511154221</v>
      </c>
      <c r="G499" s="596"/>
      <c r="H499" s="604"/>
      <c r="I499" s="597"/>
      <c r="J499" s="605"/>
      <c r="K499" s="595">
        <v>30025</v>
      </c>
      <c r="L499" s="594">
        <v>-0.27762005581753435</v>
      </c>
      <c r="M499" s="597"/>
      <c r="N499" s="606"/>
      <c r="O499" s="593">
        <v>491</v>
      </c>
      <c r="P499" s="594">
        <v>-9.4095940959409541E-2</v>
      </c>
      <c r="Q499" s="593">
        <v>10</v>
      </c>
      <c r="R499" s="594">
        <v>-0.81132075471698117</v>
      </c>
    </row>
    <row r="500" spans="2:18" s="4" customFormat="1" hidden="1" outlineLevel="1" x14ac:dyDescent="0.25">
      <c r="B500" s="152" t="s">
        <v>78</v>
      </c>
      <c r="C500" s="588">
        <v>14525</v>
      </c>
      <c r="D500" s="599">
        <v>-9.3320848938826417E-2</v>
      </c>
      <c r="E500" s="589">
        <v>6414</v>
      </c>
      <c r="F500" s="599">
        <v>-0.3459773631079841</v>
      </c>
      <c r="G500" s="590"/>
      <c r="H500" s="601"/>
      <c r="I500" s="591"/>
      <c r="J500" s="602"/>
      <c r="K500" s="589">
        <v>8071</v>
      </c>
      <c r="L500" s="599">
        <v>0.30746800583184841</v>
      </c>
      <c r="M500" s="591"/>
      <c r="N500" s="603"/>
      <c r="O500" s="588">
        <v>35</v>
      </c>
      <c r="P500" s="599">
        <v>-0.125</v>
      </c>
      <c r="Q500" s="588">
        <v>5</v>
      </c>
      <c r="R500" s="599" t="s">
        <v>210</v>
      </c>
    </row>
    <row r="501" spans="2:18" s="4" customFormat="1" hidden="1" outlineLevel="1" x14ac:dyDescent="0.25">
      <c r="B501" s="152" t="s">
        <v>79</v>
      </c>
      <c r="C501" s="588">
        <v>15188</v>
      </c>
      <c r="D501" s="599">
        <v>0.19037542127125939</v>
      </c>
      <c r="E501" s="589">
        <v>7609</v>
      </c>
      <c r="F501" s="599">
        <v>-9.0702676864244713E-2</v>
      </c>
      <c r="G501" s="590"/>
      <c r="H501" s="601"/>
      <c r="I501" s="591"/>
      <c r="J501" s="602"/>
      <c r="K501" s="589">
        <v>7500</v>
      </c>
      <c r="L501" s="599">
        <v>0.73250173250173245</v>
      </c>
      <c r="M501" s="591"/>
      <c r="N501" s="603"/>
      <c r="O501" s="588">
        <v>76</v>
      </c>
      <c r="P501" s="599">
        <v>0.22580645161290325</v>
      </c>
      <c r="Q501" s="588">
        <v>3</v>
      </c>
      <c r="R501" s="599" t="s">
        <v>210</v>
      </c>
    </row>
    <row r="502" spans="2:18" s="4" customFormat="1" hidden="1" outlineLevel="1" x14ac:dyDescent="0.25">
      <c r="B502" s="152" t="s">
        <v>80</v>
      </c>
      <c r="C502" s="588">
        <v>17971</v>
      </c>
      <c r="D502" s="599">
        <v>0.25935529081990194</v>
      </c>
      <c r="E502" s="589">
        <v>8945</v>
      </c>
      <c r="F502" s="599">
        <v>-6.7160287829804988E-2</v>
      </c>
      <c r="G502" s="590"/>
      <c r="H502" s="601"/>
      <c r="I502" s="591"/>
      <c r="J502" s="602"/>
      <c r="K502" s="589">
        <v>8952</v>
      </c>
      <c r="L502" s="599">
        <v>0.92516129032258054</v>
      </c>
      <c r="M502" s="591"/>
      <c r="N502" s="603"/>
      <c r="O502" s="588">
        <v>74</v>
      </c>
      <c r="P502" s="599">
        <v>1.3870967741935485</v>
      </c>
      <c r="Q502" s="588">
        <v>0</v>
      </c>
      <c r="R502" s="599" t="s">
        <v>210</v>
      </c>
    </row>
    <row r="503" spans="2:18" s="4" customFormat="1" hidden="1" outlineLevel="1" x14ac:dyDescent="0.25">
      <c r="B503" s="152" t="s">
        <v>81</v>
      </c>
      <c r="C503" s="588">
        <v>5310</v>
      </c>
      <c r="D503" s="599">
        <v>0.37457934247993796</v>
      </c>
      <c r="E503" s="589">
        <v>1958</v>
      </c>
      <c r="F503" s="599">
        <v>-0.19490131578947367</v>
      </c>
      <c r="G503" s="590"/>
      <c r="H503" s="601"/>
      <c r="I503" s="591"/>
      <c r="J503" s="602"/>
      <c r="K503" s="589">
        <v>3112</v>
      </c>
      <c r="L503" s="599">
        <v>1.2534395365677047</v>
      </c>
      <c r="M503" s="591"/>
      <c r="N503" s="603"/>
      <c r="O503" s="588">
        <v>240</v>
      </c>
      <c r="P503" s="599">
        <v>4</v>
      </c>
      <c r="Q503" s="588">
        <v>0</v>
      </c>
      <c r="R503" s="599">
        <v>-1</v>
      </c>
    </row>
    <row r="504" spans="2:18" s="4" customFormat="1" hidden="1" outlineLevel="1" x14ac:dyDescent="0.25">
      <c r="B504" s="152" t="s">
        <v>82</v>
      </c>
      <c r="C504" s="588">
        <v>83</v>
      </c>
      <c r="D504" s="599">
        <v>-0.88933333333333331</v>
      </c>
      <c r="E504" s="589">
        <v>9</v>
      </c>
      <c r="F504" s="599">
        <v>-0.98682284040995605</v>
      </c>
      <c r="G504" s="590"/>
      <c r="H504" s="601"/>
      <c r="I504" s="591"/>
      <c r="J504" s="602"/>
      <c r="K504" s="589">
        <v>41</v>
      </c>
      <c r="L504" s="599">
        <v>2.4999999999999911E-2</v>
      </c>
      <c r="M504" s="591"/>
      <c r="N504" s="603"/>
      <c r="O504" s="588">
        <v>30</v>
      </c>
      <c r="P504" s="599">
        <v>0.25</v>
      </c>
      <c r="Q504" s="588">
        <v>3</v>
      </c>
      <c r="R504" s="599">
        <v>0</v>
      </c>
    </row>
    <row r="505" spans="2:18" s="4" customFormat="1" hidden="1" outlineLevel="1" x14ac:dyDescent="0.25">
      <c r="B505" s="152" t="s">
        <v>83</v>
      </c>
      <c r="C505" s="588">
        <v>36</v>
      </c>
      <c r="D505" s="599">
        <v>-0.95306388526727515</v>
      </c>
      <c r="E505" s="589">
        <v>6</v>
      </c>
      <c r="F505" s="599">
        <v>-0.9915730337078652</v>
      </c>
      <c r="G505" s="590"/>
      <c r="H505" s="601"/>
      <c r="I505" s="591"/>
      <c r="J505" s="602"/>
      <c r="K505" s="589">
        <v>25</v>
      </c>
      <c r="L505" s="599">
        <v>-0.24242424242424243</v>
      </c>
      <c r="M505" s="591"/>
      <c r="N505" s="603"/>
      <c r="O505" s="588">
        <v>5</v>
      </c>
      <c r="P505" s="599">
        <v>-0.77272727272727271</v>
      </c>
      <c r="Q505" s="588">
        <v>0</v>
      </c>
      <c r="R505" s="599" t="s">
        <v>210</v>
      </c>
    </row>
    <row r="506" spans="2:18" s="4" customFormat="1" hidden="1" outlineLevel="1" x14ac:dyDescent="0.25">
      <c r="B506" s="152" t="s">
        <v>84</v>
      </c>
      <c r="C506" s="588">
        <v>48</v>
      </c>
      <c r="D506" s="599">
        <v>-0.30434782608695654</v>
      </c>
      <c r="E506" s="589">
        <v>7</v>
      </c>
      <c r="F506" s="599">
        <v>-0.5</v>
      </c>
      <c r="G506" s="590"/>
      <c r="H506" s="601"/>
      <c r="I506" s="591"/>
      <c r="J506" s="602"/>
      <c r="K506" s="589">
        <v>25</v>
      </c>
      <c r="L506" s="599">
        <v>-0.21875</v>
      </c>
      <c r="M506" s="591"/>
      <c r="N506" s="603"/>
      <c r="O506" s="588">
        <v>6</v>
      </c>
      <c r="P506" s="599">
        <v>-0.45454545454545459</v>
      </c>
      <c r="Q506" s="588">
        <v>10</v>
      </c>
      <c r="R506" s="599">
        <v>-0.16666666666666663</v>
      </c>
    </row>
    <row r="507" spans="2:18" s="4" customFormat="1" hidden="1" outlineLevel="1" x14ac:dyDescent="0.25">
      <c r="B507" s="152" t="s">
        <v>85</v>
      </c>
      <c r="C507" s="588">
        <v>31</v>
      </c>
      <c r="D507" s="599">
        <v>-0.48333333333333328</v>
      </c>
      <c r="E507" s="589">
        <v>0</v>
      </c>
      <c r="F507" s="599">
        <v>-1</v>
      </c>
      <c r="G507" s="590"/>
      <c r="H507" s="601"/>
      <c r="I507" s="591"/>
      <c r="J507" s="602"/>
      <c r="K507" s="589">
        <v>23</v>
      </c>
      <c r="L507" s="599">
        <v>-0.46511627906976749</v>
      </c>
      <c r="M507" s="591"/>
      <c r="N507" s="603"/>
      <c r="O507" s="588">
        <v>8</v>
      </c>
      <c r="P507" s="599">
        <v>-0.27272727272727271</v>
      </c>
      <c r="Q507" s="588">
        <v>0</v>
      </c>
      <c r="R507" s="599" t="s">
        <v>210</v>
      </c>
    </row>
    <row r="508" spans="2:18" s="4" customFormat="1" hidden="1" outlineLevel="1" x14ac:dyDescent="0.25">
      <c r="B508" s="152" t="s">
        <v>86</v>
      </c>
      <c r="C508" s="588">
        <v>78</v>
      </c>
      <c r="D508" s="599">
        <v>-0.93133802816901412</v>
      </c>
      <c r="E508" s="589">
        <v>6</v>
      </c>
      <c r="F508" s="599">
        <v>-0.99393326592517695</v>
      </c>
      <c r="G508" s="590"/>
      <c r="H508" s="601"/>
      <c r="I508" s="591"/>
      <c r="J508" s="602"/>
      <c r="K508" s="589">
        <v>61</v>
      </c>
      <c r="L508" s="599">
        <v>-0.54477611940298509</v>
      </c>
      <c r="M508" s="591"/>
      <c r="N508" s="603"/>
      <c r="O508" s="588">
        <v>11</v>
      </c>
      <c r="P508" s="599">
        <v>-0.15384615384615385</v>
      </c>
      <c r="Q508" s="588">
        <v>0</v>
      </c>
      <c r="R508" s="599" t="s">
        <v>210</v>
      </c>
    </row>
    <row r="509" spans="2:18" s="4" customFormat="1" hidden="1" outlineLevel="1" x14ac:dyDescent="0.25">
      <c r="B509" s="152" t="s">
        <v>87</v>
      </c>
      <c r="C509" s="588">
        <v>7055</v>
      </c>
      <c r="D509" s="599">
        <v>-9.131890777949514E-2</v>
      </c>
      <c r="E509" s="589">
        <v>3843</v>
      </c>
      <c r="F509" s="599">
        <v>-0.16691957511380884</v>
      </c>
      <c r="G509" s="590"/>
      <c r="H509" s="601"/>
      <c r="I509" s="591"/>
      <c r="J509" s="602"/>
      <c r="K509" s="589">
        <v>3187</v>
      </c>
      <c r="L509" s="599">
        <v>2.541827541827546E-2</v>
      </c>
      <c r="M509" s="591"/>
      <c r="N509" s="603"/>
      <c r="O509" s="588">
        <v>25</v>
      </c>
      <c r="P509" s="599">
        <v>-0.40476190476190477</v>
      </c>
      <c r="Q509" s="588">
        <v>0</v>
      </c>
      <c r="R509" s="599">
        <v>-1</v>
      </c>
    </row>
    <row r="510" spans="2:18" s="4" customFormat="1" hidden="1" outlineLevel="1" x14ac:dyDescent="0.25">
      <c r="B510" s="152" t="s">
        <v>88</v>
      </c>
      <c r="C510" s="588">
        <v>10661</v>
      </c>
      <c r="D510" s="599">
        <v>-0.11217521652231843</v>
      </c>
      <c r="E510" s="589">
        <v>5312</v>
      </c>
      <c r="F510" s="599">
        <v>-0.19209125475285171</v>
      </c>
      <c r="G510" s="590"/>
      <c r="H510" s="601"/>
      <c r="I510" s="591"/>
      <c r="J510" s="602"/>
      <c r="K510" s="589">
        <v>5330</v>
      </c>
      <c r="L510" s="599">
        <v>-1.2231282431430679E-2</v>
      </c>
      <c r="M510" s="591"/>
      <c r="N510" s="603"/>
      <c r="O510" s="588">
        <v>19</v>
      </c>
      <c r="P510" s="599">
        <v>-0.48648648648648651</v>
      </c>
      <c r="Q510" s="588">
        <v>0</v>
      </c>
      <c r="R510" s="599" t="s">
        <v>210</v>
      </c>
    </row>
    <row r="511" spans="2:18" s="4" customFormat="1" hidden="1" outlineLevel="1" x14ac:dyDescent="0.25">
      <c r="B511" s="152" t="s">
        <v>89</v>
      </c>
      <c r="C511" s="588">
        <v>12413</v>
      </c>
      <c r="D511" s="599">
        <v>-0.12510572314632085</v>
      </c>
      <c r="E511" s="589">
        <v>7131</v>
      </c>
      <c r="F511" s="599">
        <v>-9.3324856961220615E-2</v>
      </c>
      <c r="G511" s="590"/>
      <c r="H511" s="601"/>
      <c r="I511" s="591"/>
      <c r="J511" s="602"/>
      <c r="K511" s="589">
        <v>5237</v>
      </c>
      <c r="L511" s="599">
        <v>-0.15857969151670948</v>
      </c>
      <c r="M511" s="591"/>
      <c r="N511" s="603"/>
      <c r="O511" s="588">
        <v>13</v>
      </c>
      <c r="P511" s="599">
        <v>-0.84337349397590367</v>
      </c>
      <c r="Q511" s="588">
        <v>32</v>
      </c>
      <c r="R511" s="599">
        <v>1</v>
      </c>
    </row>
    <row r="512" spans="2:18" s="4" customFormat="1" ht="15.75" collapsed="1" x14ac:dyDescent="0.25">
      <c r="B512" s="65">
        <v>1979</v>
      </c>
      <c r="C512" s="593">
        <v>83399</v>
      </c>
      <c r="D512" s="594">
        <v>-3.048270256054697E-3</v>
      </c>
      <c r="E512" s="595">
        <v>41240</v>
      </c>
      <c r="F512" s="594">
        <v>-0.20159526068185774</v>
      </c>
      <c r="G512" s="596"/>
      <c r="H512" s="604"/>
      <c r="I512" s="597"/>
      <c r="J512" s="605"/>
      <c r="K512" s="595">
        <v>41564</v>
      </c>
      <c r="L512" s="594">
        <v>0.31769330754842606</v>
      </c>
      <c r="M512" s="597"/>
      <c r="N512" s="606"/>
      <c r="O512" s="593">
        <v>542</v>
      </c>
      <c r="P512" s="594">
        <v>0.27830188679245293</v>
      </c>
      <c r="Q512" s="593">
        <v>53</v>
      </c>
      <c r="R512" s="594">
        <v>0.55882352941176472</v>
      </c>
    </row>
    <row r="513" spans="2:18" s="4" customFormat="1" hidden="1" outlineLevel="1" x14ac:dyDescent="0.25">
      <c r="B513" s="152" t="s">
        <v>78</v>
      </c>
      <c r="C513" s="588">
        <v>16020</v>
      </c>
      <c r="D513" s="607" t="s">
        <v>210</v>
      </c>
      <c r="E513" s="589">
        <v>9807</v>
      </c>
      <c r="F513" s="607" t="s">
        <v>210</v>
      </c>
      <c r="G513" s="590"/>
      <c r="H513" s="601"/>
      <c r="I513" s="591"/>
      <c r="J513" s="602"/>
      <c r="K513" s="589">
        <v>6173</v>
      </c>
      <c r="L513" s="607" t="s">
        <v>210</v>
      </c>
      <c r="M513" s="591"/>
      <c r="N513" s="603"/>
      <c r="O513" s="588">
        <v>40</v>
      </c>
      <c r="P513" s="607" t="s">
        <v>210</v>
      </c>
      <c r="Q513" s="588">
        <v>0</v>
      </c>
      <c r="R513" s="607" t="s">
        <v>210</v>
      </c>
    </row>
    <row r="514" spans="2:18" s="4" customFormat="1" hidden="1" outlineLevel="1" x14ac:dyDescent="0.25">
      <c r="B514" s="152" t="s">
        <v>79</v>
      </c>
      <c r="C514" s="588">
        <v>12759</v>
      </c>
      <c r="D514" s="607" t="s">
        <v>210</v>
      </c>
      <c r="E514" s="589">
        <v>8368</v>
      </c>
      <c r="F514" s="607" t="s">
        <v>210</v>
      </c>
      <c r="G514" s="590"/>
      <c r="H514" s="601"/>
      <c r="I514" s="591"/>
      <c r="J514" s="602"/>
      <c r="K514" s="589">
        <v>4329</v>
      </c>
      <c r="L514" s="607" t="s">
        <v>210</v>
      </c>
      <c r="M514" s="591"/>
      <c r="N514" s="603"/>
      <c r="O514" s="588">
        <v>62</v>
      </c>
      <c r="P514" s="607" t="s">
        <v>210</v>
      </c>
      <c r="Q514" s="588">
        <v>0</v>
      </c>
      <c r="R514" s="607" t="s">
        <v>210</v>
      </c>
    </row>
    <row r="515" spans="2:18" s="4" customFormat="1" hidden="1" outlineLevel="1" x14ac:dyDescent="0.25">
      <c r="B515" s="152" t="s">
        <v>80</v>
      </c>
      <c r="C515" s="588">
        <v>14270</v>
      </c>
      <c r="D515" s="607" t="s">
        <v>210</v>
      </c>
      <c r="E515" s="589">
        <v>9589</v>
      </c>
      <c r="F515" s="607" t="s">
        <v>210</v>
      </c>
      <c r="G515" s="590"/>
      <c r="H515" s="601"/>
      <c r="I515" s="591"/>
      <c r="J515" s="602"/>
      <c r="K515" s="589">
        <v>4650</v>
      </c>
      <c r="L515" s="607" t="s">
        <v>210</v>
      </c>
      <c r="M515" s="591"/>
      <c r="N515" s="603"/>
      <c r="O515" s="588">
        <v>31</v>
      </c>
      <c r="P515" s="607" t="s">
        <v>210</v>
      </c>
      <c r="Q515" s="588">
        <v>0</v>
      </c>
      <c r="R515" s="607" t="s">
        <v>210</v>
      </c>
    </row>
    <row r="516" spans="2:18" s="4" customFormat="1" hidden="1" outlineLevel="1" x14ac:dyDescent="0.25">
      <c r="B516" s="152" t="s">
        <v>81</v>
      </c>
      <c r="C516" s="588">
        <v>3863</v>
      </c>
      <c r="D516" s="607" t="s">
        <v>210</v>
      </c>
      <c r="E516" s="589">
        <v>2432</v>
      </c>
      <c r="F516" s="607" t="s">
        <v>210</v>
      </c>
      <c r="G516" s="590"/>
      <c r="H516" s="601"/>
      <c r="I516" s="591"/>
      <c r="J516" s="602"/>
      <c r="K516" s="589">
        <v>1381</v>
      </c>
      <c r="L516" s="607" t="s">
        <v>210</v>
      </c>
      <c r="M516" s="591"/>
      <c r="N516" s="603"/>
      <c r="O516" s="588">
        <v>48</v>
      </c>
      <c r="P516" s="607" t="s">
        <v>210</v>
      </c>
      <c r="Q516" s="588">
        <v>2</v>
      </c>
      <c r="R516" s="607" t="s">
        <v>210</v>
      </c>
    </row>
    <row r="517" spans="2:18" s="4" customFormat="1" hidden="1" outlineLevel="1" x14ac:dyDescent="0.25">
      <c r="B517" s="152" t="s">
        <v>82</v>
      </c>
      <c r="C517" s="588">
        <v>750</v>
      </c>
      <c r="D517" s="607" t="s">
        <v>210</v>
      </c>
      <c r="E517" s="589">
        <v>683</v>
      </c>
      <c r="F517" s="607" t="s">
        <v>210</v>
      </c>
      <c r="G517" s="590"/>
      <c r="H517" s="601"/>
      <c r="I517" s="591"/>
      <c r="J517" s="602"/>
      <c r="K517" s="589">
        <v>40</v>
      </c>
      <c r="L517" s="607" t="s">
        <v>210</v>
      </c>
      <c r="M517" s="591"/>
      <c r="N517" s="603"/>
      <c r="O517" s="588">
        <v>24</v>
      </c>
      <c r="P517" s="607" t="s">
        <v>210</v>
      </c>
      <c r="Q517" s="588">
        <v>3</v>
      </c>
      <c r="R517" s="607" t="s">
        <v>210</v>
      </c>
    </row>
    <row r="518" spans="2:18" s="4" customFormat="1" hidden="1" outlineLevel="1" x14ac:dyDescent="0.25">
      <c r="B518" s="152" t="s">
        <v>83</v>
      </c>
      <c r="C518" s="588">
        <v>767</v>
      </c>
      <c r="D518" s="607" t="s">
        <v>210</v>
      </c>
      <c r="E518" s="589">
        <v>712</v>
      </c>
      <c r="F518" s="607" t="s">
        <v>210</v>
      </c>
      <c r="G518" s="590"/>
      <c r="H518" s="601"/>
      <c r="I518" s="591"/>
      <c r="J518" s="602"/>
      <c r="K518" s="589">
        <v>33</v>
      </c>
      <c r="L518" s="607" t="s">
        <v>210</v>
      </c>
      <c r="M518" s="591"/>
      <c r="N518" s="603"/>
      <c r="O518" s="588">
        <v>22</v>
      </c>
      <c r="P518" s="607" t="s">
        <v>210</v>
      </c>
      <c r="Q518" s="588">
        <v>0</v>
      </c>
      <c r="R518" s="607" t="s">
        <v>210</v>
      </c>
    </row>
    <row r="519" spans="2:18" s="4" customFormat="1" hidden="1" outlineLevel="1" x14ac:dyDescent="0.25">
      <c r="B519" s="152" t="s">
        <v>84</v>
      </c>
      <c r="C519" s="588">
        <v>69</v>
      </c>
      <c r="D519" s="607" t="s">
        <v>210</v>
      </c>
      <c r="E519" s="589">
        <v>14</v>
      </c>
      <c r="F519" s="607" t="s">
        <v>210</v>
      </c>
      <c r="G519" s="590"/>
      <c r="H519" s="601"/>
      <c r="I519" s="591"/>
      <c r="J519" s="602"/>
      <c r="K519" s="589">
        <v>32</v>
      </c>
      <c r="L519" s="607" t="s">
        <v>210</v>
      </c>
      <c r="M519" s="591"/>
      <c r="N519" s="603"/>
      <c r="O519" s="588">
        <v>11</v>
      </c>
      <c r="P519" s="607" t="s">
        <v>210</v>
      </c>
      <c r="Q519" s="588">
        <v>12</v>
      </c>
      <c r="R519" s="607" t="s">
        <v>210</v>
      </c>
    </row>
    <row r="520" spans="2:18" s="4" customFormat="1" hidden="1" outlineLevel="1" x14ac:dyDescent="0.25">
      <c r="B520" s="152" t="s">
        <v>85</v>
      </c>
      <c r="C520" s="588">
        <v>60</v>
      </c>
      <c r="D520" s="607" t="s">
        <v>210</v>
      </c>
      <c r="E520" s="589">
        <v>6</v>
      </c>
      <c r="F520" s="607" t="s">
        <v>210</v>
      </c>
      <c r="G520" s="590"/>
      <c r="H520" s="601"/>
      <c r="I520" s="591"/>
      <c r="J520" s="602"/>
      <c r="K520" s="589">
        <v>43</v>
      </c>
      <c r="L520" s="607" t="s">
        <v>210</v>
      </c>
      <c r="M520" s="591"/>
      <c r="N520" s="603"/>
      <c r="O520" s="588">
        <v>11</v>
      </c>
      <c r="P520" s="607" t="s">
        <v>210</v>
      </c>
      <c r="Q520" s="588">
        <v>0</v>
      </c>
      <c r="R520" s="607" t="s">
        <v>210</v>
      </c>
    </row>
    <row r="521" spans="2:18" s="4" customFormat="1" hidden="1" outlineLevel="1" x14ac:dyDescent="0.25">
      <c r="B521" s="152" t="s">
        <v>86</v>
      </c>
      <c r="C521" s="588">
        <v>1136</v>
      </c>
      <c r="D521" s="607" t="s">
        <v>210</v>
      </c>
      <c r="E521" s="589">
        <v>989</v>
      </c>
      <c r="F521" s="607" t="s">
        <v>210</v>
      </c>
      <c r="G521" s="590"/>
      <c r="H521" s="601"/>
      <c r="I521" s="591"/>
      <c r="J521" s="602"/>
      <c r="K521" s="589">
        <v>134</v>
      </c>
      <c r="L521" s="607" t="s">
        <v>210</v>
      </c>
      <c r="M521" s="591"/>
      <c r="N521" s="603"/>
      <c r="O521" s="588">
        <v>13</v>
      </c>
      <c r="P521" s="607" t="s">
        <v>210</v>
      </c>
      <c r="Q521" s="588">
        <v>0</v>
      </c>
      <c r="R521" s="607" t="s">
        <v>210</v>
      </c>
    </row>
    <row r="522" spans="2:18" s="4" customFormat="1" hidden="1" outlineLevel="1" x14ac:dyDescent="0.25">
      <c r="B522" s="152" t="s">
        <v>87</v>
      </c>
      <c r="C522" s="588">
        <v>7764</v>
      </c>
      <c r="D522" s="607" t="s">
        <v>210</v>
      </c>
      <c r="E522" s="589">
        <v>4613</v>
      </c>
      <c r="F522" s="607" t="s">
        <v>210</v>
      </c>
      <c r="G522" s="590"/>
      <c r="H522" s="601"/>
      <c r="I522" s="591"/>
      <c r="J522" s="602"/>
      <c r="K522" s="589">
        <v>3108</v>
      </c>
      <c r="L522" s="607" t="s">
        <v>210</v>
      </c>
      <c r="M522" s="591"/>
      <c r="N522" s="603"/>
      <c r="O522" s="588">
        <v>42</v>
      </c>
      <c r="P522" s="607" t="s">
        <v>210</v>
      </c>
      <c r="Q522" s="588">
        <v>1</v>
      </c>
      <c r="R522" s="607" t="s">
        <v>210</v>
      </c>
    </row>
    <row r="523" spans="2:18" s="4" customFormat="1" hidden="1" outlineLevel="1" x14ac:dyDescent="0.25">
      <c r="B523" s="152" t="s">
        <v>88</v>
      </c>
      <c r="C523" s="588">
        <v>12008</v>
      </c>
      <c r="D523" s="607" t="s">
        <v>210</v>
      </c>
      <c r="E523" s="589">
        <v>6575</v>
      </c>
      <c r="F523" s="607" t="s">
        <v>210</v>
      </c>
      <c r="G523" s="590"/>
      <c r="H523" s="601"/>
      <c r="I523" s="591"/>
      <c r="J523" s="602"/>
      <c r="K523" s="589">
        <v>5396</v>
      </c>
      <c r="L523" s="607" t="s">
        <v>210</v>
      </c>
      <c r="M523" s="591"/>
      <c r="N523" s="603"/>
      <c r="O523" s="588">
        <v>37</v>
      </c>
      <c r="P523" s="607" t="s">
        <v>210</v>
      </c>
      <c r="Q523" s="588">
        <v>0</v>
      </c>
      <c r="R523" s="607" t="s">
        <v>210</v>
      </c>
    </row>
    <row r="524" spans="2:18" s="4" customFormat="1" hidden="1" outlineLevel="1" x14ac:dyDescent="0.25">
      <c r="B524" s="152" t="s">
        <v>89</v>
      </c>
      <c r="C524" s="588">
        <v>14188</v>
      </c>
      <c r="D524" s="607" t="s">
        <v>210</v>
      </c>
      <c r="E524" s="589">
        <v>7865</v>
      </c>
      <c r="F524" s="607" t="s">
        <v>210</v>
      </c>
      <c r="G524" s="590"/>
      <c r="H524" s="601"/>
      <c r="I524" s="591"/>
      <c r="J524" s="602"/>
      <c r="K524" s="589">
        <v>6224</v>
      </c>
      <c r="L524" s="607" t="s">
        <v>210</v>
      </c>
      <c r="M524" s="591"/>
      <c r="N524" s="603"/>
      <c r="O524" s="588">
        <v>83</v>
      </c>
      <c r="P524" s="607" t="s">
        <v>210</v>
      </c>
      <c r="Q524" s="588">
        <v>16</v>
      </c>
      <c r="R524" s="607" t="s">
        <v>210</v>
      </c>
    </row>
    <row r="525" spans="2:18" s="4" customFormat="1" ht="16.5" collapsed="1" thickBot="1" x14ac:dyDescent="0.3">
      <c r="B525" s="65">
        <v>1978</v>
      </c>
      <c r="C525" s="608">
        <v>83654</v>
      </c>
      <c r="D525" s="609" t="s">
        <v>210</v>
      </c>
      <c r="E525" s="610">
        <v>51653</v>
      </c>
      <c r="F525" s="609" t="s">
        <v>210</v>
      </c>
      <c r="G525" s="611"/>
      <c r="H525" s="612"/>
      <c r="I525" s="613"/>
      <c r="J525" s="614"/>
      <c r="K525" s="610">
        <v>31543</v>
      </c>
      <c r="L525" s="609" t="s">
        <v>210</v>
      </c>
      <c r="M525" s="613"/>
      <c r="N525" s="615"/>
      <c r="O525" s="608">
        <v>424</v>
      </c>
      <c r="P525" s="609" t="s">
        <v>210</v>
      </c>
      <c r="Q525" s="608">
        <v>34</v>
      </c>
      <c r="R525" s="609" t="s">
        <v>210</v>
      </c>
    </row>
    <row r="526" spans="2:18" s="4" customFormat="1" ht="6" customHeight="1" x14ac:dyDescent="0.25">
      <c r="B526" s="152"/>
      <c r="C526" s="152"/>
      <c r="D526" s="152"/>
      <c r="E526" s="153"/>
      <c r="F526" s="153"/>
      <c r="G526" s="153"/>
      <c r="H526" s="153"/>
      <c r="I526" s="153"/>
      <c r="J526" s="153"/>
      <c r="K526" s="153"/>
      <c r="L526" s="153"/>
      <c r="M526" s="153"/>
      <c r="N526" s="153"/>
      <c r="O526" s="153"/>
      <c r="P526" s="153"/>
      <c r="Q526" s="153"/>
      <c r="R526" s="153"/>
    </row>
    <row r="527" spans="2:18" s="4" customFormat="1" x14ac:dyDescent="0.25">
      <c r="B527" s="239" t="s">
        <v>112</v>
      </c>
      <c r="C527" s="239"/>
      <c r="D527" s="239"/>
      <c r="E527" s="527"/>
      <c r="F527" s="527"/>
      <c r="G527" s="527"/>
      <c r="H527" s="527"/>
      <c r="I527" s="527"/>
      <c r="J527" s="527"/>
      <c r="K527" s="527"/>
      <c r="L527" s="527"/>
      <c r="M527" s="527"/>
      <c r="N527" s="527"/>
      <c r="O527" s="239"/>
      <c r="P527" s="239"/>
      <c r="Q527" s="527"/>
      <c r="R527" s="527"/>
    </row>
    <row r="528" spans="2:18" x14ac:dyDescent="0.25">
      <c r="B528" s="157"/>
      <c r="C528" s="157"/>
      <c r="D528" s="157"/>
      <c r="E528" s="158"/>
      <c r="F528" s="158"/>
      <c r="G528" s="158"/>
      <c r="H528" s="158"/>
      <c r="I528" s="158"/>
      <c r="J528" s="158"/>
      <c r="K528" s="158"/>
      <c r="L528" s="158"/>
      <c r="M528" s="158"/>
      <c r="N528" s="158"/>
      <c r="O528" s="158"/>
      <c r="P528" s="158"/>
      <c r="Q528" s="158"/>
      <c r="R528" s="158"/>
    </row>
    <row r="529" spans="2:18" x14ac:dyDescent="0.25">
      <c r="B529" s="157"/>
      <c r="C529" s="157"/>
      <c r="D529" s="157"/>
      <c r="E529" s="158"/>
      <c r="F529" s="158"/>
      <c r="G529" s="158"/>
      <c r="H529" s="158"/>
      <c r="I529" s="158"/>
      <c r="J529" s="158"/>
      <c r="K529" s="158"/>
      <c r="L529" s="158"/>
      <c r="M529" s="158"/>
      <c r="N529" s="158"/>
      <c r="O529" s="158"/>
      <c r="P529" s="158"/>
      <c r="Q529" s="158"/>
      <c r="R529" s="158"/>
    </row>
    <row r="530" spans="2:18" x14ac:dyDescent="0.25">
      <c r="B530" s="157"/>
      <c r="C530" s="157"/>
      <c r="D530" s="157"/>
      <c r="E530" s="158"/>
      <c r="F530" s="158"/>
      <c r="G530" s="158"/>
      <c r="H530" s="158"/>
      <c r="I530" s="158"/>
      <c r="J530" s="158"/>
      <c r="K530" s="158"/>
      <c r="L530" s="158"/>
      <c r="M530" s="158"/>
      <c r="N530" s="158"/>
      <c r="O530" s="158"/>
      <c r="P530" s="158"/>
      <c r="Q530" s="158"/>
      <c r="R530" s="158"/>
    </row>
    <row r="531" spans="2:18" x14ac:dyDescent="0.25">
      <c r="B531" s="157"/>
      <c r="C531" s="157"/>
      <c r="D531" s="157"/>
      <c r="E531" s="158"/>
      <c r="F531" s="158"/>
      <c r="G531" s="158"/>
      <c r="H531" s="158"/>
      <c r="I531" s="158"/>
      <c r="J531" s="158"/>
      <c r="K531" s="158"/>
      <c r="L531" s="158"/>
      <c r="M531" s="158"/>
      <c r="N531" s="158"/>
      <c r="O531" s="158"/>
      <c r="P531" s="158"/>
      <c r="Q531" s="158"/>
      <c r="R531" s="158"/>
    </row>
    <row r="532" spans="2:18" x14ac:dyDescent="0.25">
      <c r="B532" s="157"/>
      <c r="C532" s="157"/>
      <c r="D532" s="157"/>
      <c r="E532" s="158"/>
      <c r="F532" s="158"/>
      <c r="G532" s="158"/>
      <c r="H532" s="158"/>
      <c r="I532" s="158"/>
      <c r="J532" s="158"/>
      <c r="K532" s="158"/>
      <c r="L532" s="158"/>
      <c r="M532" s="158"/>
      <c r="N532" s="158"/>
      <c r="O532" s="158"/>
      <c r="P532" s="158"/>
      <c r="Q532" s="158"/>
      <c r="R532" s="158"/>
    </row>
    <row r="533" spans="2:18" x14ac:dyDescent="0.25">
      <c r="B533" s="157"/>
      <c r="C533" s="157"/>
      <c r="D533" s="157"/>
      <c r="E533" s="158"/>
      <c r="F533" s="158"/>
      <c r="G533" s="158"/>
      <c r="H533" s="158"/>
      <c r="I533" s="158"/>
      <c r="J533" s="158"/>
      <c r="K533" s="158"/>
      <c r="L533" s="158"/>
      <c r="M533" s="158"/>
      <c r="N533" s="158"/>
      <c r="O533" s="158"/>
      <c r="P533" s="158"/>
      <c r="Q533" s="158"/>
      <c r="R533" s="158"/>
    </row>
    <row r="534" spans="2:18" x14ac:dyDescent="0.25">
      <c r="B534" s="157"/>
      <c r="C534" s="157"/>
      <c r="D534" s="157"/>
      <c r="E534" s="158"/>
      <c r="F534" s="158"/>
      <c r="G534" s="158"/>
      <c r="H534" s="158"/>
      <c r="I534" s="158"/>
      <c r="J534" s="158"/>
      <c r="K534" s="158"/>
      <c r="L534" s="158"/>
      <c r="M534" s="158"/>
      <c r="N534" s="158"/>
      <c r="O534" s="158"/>
      <c r="P534" s="158"/>
      <c r="Q534" s="158"/>
      <c r="R534" s="158"/>
    </row>
    <row r="535" spans="2:18" x14ac:dyDescent="0.25">
      <c r="B535" s="157"/>
      <c r="C535" s="157"/>
      <c r="D535" s="157"/>
      <c r="E535" s="158"/>
      <c r="F535" s="158"/>
      <c r="G535" s="158"/>
      <c r="H535" s="158"/>
      <c r="I535" s="158"/>
      <c r="J535" s="158"/>
      <c r="K535" s="158"/>
      <c r="L535" s="158"/>
      <c r="M535" s="158"/>
      <c r="N535" s="158"/>
      <c r="O535" s="158"/>
      <c r="P535" s="158"/>
      <c r="Q535" s="158"/>
      <c r="R535" s="158"/>
    </row>
    <row r="536" spans="2:18" x14ac:dyDescent="0.25">
      <c r="B536" s="157"/>
      <c r="C536" s="157"/>
      <c r="D536" s="157"/>
      <c r="E536" s="158"/>
      <c r="F536" s="158"/>
      <c r="G536" s="158"/>
      <c r="H536" s="158"/>
      <c r="I536" s="158"/>
      <c r="J536" s="158"/>
      <c r="K536" s="158"/>
      <c r="L536" s="158"/>
      <c r="M536" s="158"/>
      <c r="N536" s="158"/>
      <c r="O536" s="158"/>
      <c r="P536" s="158"/>
      <c r="Q536" s="158"/>
      <c r="R536" s="158"/>
    </row>
    <row r="537" spans="2:18" x14ac:dyDescent="0.25">
      <c r="B537" s="157"/>
      <c r="C537" s="157"/>
      <c r="D537" s="157"/>
      <c r="E537" s="158"/>
      <c r="F537" s="158"/>
      <c r="G537" s="158"/>
      <c r="H537" s="158"/>
      <c r="I537" s="158"/>
      <c r="J537" s="158"/>
      <c r="K537" s="158"/>
      <c r="L537" s="158"/>
      <c r="M537" s="158"/>
      <c r="N537" s="158"/>
      <c r="O537" s="158"/>
      <c r="P537" s="158"/>
      <c r="Q537" s="158"/>
      <c r="R537" s="158"/>
    </row>
    <row r="538" spans="2:18" ht="15.75" x14ac:dyDescent="0.25">
      <c r="B538" s="68"/>
      <c r="C538" s="68"/>
      <c r="D538" s="68"/>
      <c r="E538" s="69"/>
      <c r="F538" s="69"/>
      <c r="G538" s="69"/>
      <c r="H538" s="69"/>
      <c r="I538" s="69"/>
      <c r="J538" s="69"/>
      <c r="K538" s="69"/>
      <c r="L538" s="69"/>
      <c r="M538" s="69"/>
      <c r="N538" s="69"/>
      <c r="O538" s="69"/>
      <c r="P538" s="69"/>
      <c r="Q538" s="69"/>
      <c r="R538" s="69"/>
    </row>
    <row r="539" spans="2:18" x14ac:dyDescent="0.25">
      <c r="B539" s="157"/>
      <c r="C539" s="157"/>
      <c r="D539" s="157"/>
      <c r="E539" s="158"/>
      <c r="F539" s="158"/>
      <c r="G539" s="158"/>
      <c r="H539" s="158"/>
      <c r="I539" s="158"/>
      <c r="J539" s="158"/>
      <c r="K539" s="158"/>
      <c r="L539" s="158"/>
      <c r="M539" s="158"/>
      <c r="N539" s="158"/>
      <c r="O539" s="158"/>
      <c r="P539" s="158"/>
      <c r="Q539" s="158"/>
      <c r="R539" s="158"/>
    </row>
    <row r="540" spans="2:18" x14ac:dyDescent="0.25">
      <c r="B540" s="157"/>
      <c r="C540" s="157"/>
      <c r="D540" s="157"/>
      <c r="E540" s="158"/>
      <c r="F540" s="158"/>
      <c r="G540" s="158"/>
      <c r="H540" s="158"/>
      <c r="I540" s="158"/>
      <c r="J540" s="158"/>
      <c r="K540" s="158"/>
      <c r="L540" s="158"/>
      <c r="M540" s="158"/>
      <c r="N540" s="158"/>
      <c r="O540" s="158"/>
      <c r="P540" s="158"/>
      <c r="Q540" s="158"/>
      <c r="R540" s="158"/>
    </row>
    <row r="541" spans="2:18" x14ac:dyDescent="0.25">
      <c r="B541" s="157"/>
      <c r="C541" s="157"/>
      <c r="D541" s="157"/>
      <c r="E541" s="158"/>
      <c r="F541" s="158"/>
      <c r="G541" s="158"/>
      <c r="H541" s="158"/>
      <c r="I541" s="158"/>
      <c r="J541" s="158"/>
      <c r="K541" s="158"/>
      <c r="L541" s="158"/>
      <c r="M541" s="158"/>
      <c r="N541" s="158"/>
      <c r="O541" s="158"/>
      <c r="P541" s="158"/>
      <c r="Q541" s="158"/>
      <c r="R541" s="158"/>
    </row>
    <row r="542" spans="2:18" x14ac:dyDescent="0.25">
      <c r="B542" s="157"/>
      <c r="C542" s="157"/>
      <c r="D542" s="157"/>
      <c r="E542" s="158"/>
      <c r="F542" s="158"/>
      <c r="G542" s="158"/>
      <c r="H542" s="158"/>
      <c r="I542" s="158"/>
      <c r="J542" s="158"/>
      <c r="K542" s="158"/>
      <c r="L542" s="158"/>
      <c r="M542" s="158"/>
      <c r="N542" s="158"/>
      <c r="O542" s="158"/>
      <c r="P542" s="158"/>
      <c r="Q542" s="158"/>
      <c r="R542" s="158"/>
    </row>
    <row r="543" spans="2:18" x14ac:dyDescent="0.25">
      <c r="B543" s="157"/>
      <c r="C543" s="157"/>
      <c r="D543" s="157"/>
      <c r="E543" s="158"/>
      <c r="F543" s="158"/>
      <c r="G543" s="158"/>
      <c r="H543" s="158"/>
      <c r="I543" s="158"/>
      <c r="J543" s="158"/>
      <c r="K543" s="158"/>
      <c r="L543" s="158"/>
      <c r="M543" s="158"/>
      <c r="N543" s="158"/>
      <c r="O543" s="158"/>
      <c r="P543" s="158"/>
      <c r="Q543" s="158"/>
      <c r="R543" s="158"/>
    </row>
    <row r="544" spans="2:18" x14ac:dyDescent="0.25">
      <c r="B544" s="157"/>
      <c r="C544" s="157"/>
      <c r="D544" s="157"/>
      <c r="E544" s="158"/>
      <c r="F544" s="158"/>
      <c r="G544" s="158"/>
      <c r="H544" s="158"/>
      <c r="I544" s="158"/>
      <c r="J544" s="158"/>
      <c r="K544" s="158"/>
      <c r="L544" s="158"/>
      <c r="M544" s="158"/>
      <c r="N544" s="158"/>
      <c r="O544" s="158"/>
      <c r="P544" s="158"/>
      <c r="Q544" s="158"/>
      <c r="R544" s="158"/>
    </row>
    <row r="545" spans="2:18" x14ac:dyDescent="0.25">
      <c r="B545" s="157"/>
      <c r="C545" s="157"/>
      <c r="D545" s="157"/>
      <c r="E545" s="158"/>
      <c r="F545" s="158"/>
      <c r="G545" s="158"/>
      <c r="H545" s="158"/>
      <c r="I545" s="158"/>
      <c r="J545" s="158"/>
      <c r="K545" s="158"/>
      <c r="L545" s="158"/>
      <c r="M545" s="158"/>
      <c r="N545" s="158"/>
      <c r="O545" s="158"/>
      <c r="P545" s="158"/>
      <c r="Q545" s="158"/>
      <c r="R545" s="158"/>
    </row>
    <row r="546" spans="2:18" x14ac:dyDescent="0.25">
      <c r="B546" s="157"/>
      <c r="C546" s="157"/>
      <c r="D546" s="157"/>
      <c r="E546" s="158"/>
      <c r="F546" s="158"/>
      <c r="G546" s="158"/>
      <c r="H546" s="158"/>
      <c r="I546" s="158"/>
      <c r="J546" s="158"/>
      <c r="K546" s="158"/>
      <c r="L546" s="158"/>
      <c r="M546" s="158"/>
      <c r="N546" s="158"/>
      <c r="O546" s="158"/>
      <c r="P546" s="158"/>
      <c r="Q546" s="158"/>
      <c r="R546" s="158"/>
    </row>
    <row r="547" spans="2:18" x14ac:dyDescent="0.25">
      <c r="B547" s="157"/>
      <c r="C547" s="157"/>
      <c r="D547" s="157"/>
      <c r="E547" s="158"/>
      <c r="F547" s="158"/>
      <c r="G547" s="158"/>
      <c r="H547" s="158"/>
      <c r="I547" s="158"/>
      <c r="J547" s="158"/>
      <c r="K547" s="158"/>
      <c r="L547" s="158"/>
      <c r="M547" s="158"/>
      <c r="N547" s="158"/>
      <c r="O547" s="158"/>
      <c r="P547" s="158"/>
      <c r="Q547" s="158"/>
      <c r="R547" s="158"/>
    </row>
    <row r="548" spans="2:18" x14ac:dyDescent="0.25">
      <c r="B548" s="157"/>
      <c r="C548" s="157"/>
      <c r="D548" s="157"/>
      <c r="E548" s="158"/>
      <c r="F548" s="158"/>
      <c r="G548" s="158"/>
      <c r="H548" s="158"/>
      <c r="I548" s="158"/>
      <c r="J548" s="158"/>
      <c r="K548" s="158"/>
      <c r="L548" s="158"/>
      <c r="M548" s="158"/>
      <c r="N548" s="158"/>
      <c r="O548" s="158"/>
      <c r="P548" s="158"/>
      <c r="Q548" s="158"/>
      <c r="R548" s="158"/>
    </row>
    <row r="549" spans="2:18" x14ac:dyDescent="0.25">
      <c r="B549" s="157"/>
      <c r="C549" s="157"/>
      <c r="D549" s="157"/>
      <c r="E549" s="158"/>
      <c r="F549" s="158"/>
      <c r="G549" s="158"/>
      <c r="H549" s="158"/>
      <c r="I549" s="158"/>
      <c r="J549" s="158"/>
      <c r="K549" s="158"/>
      <c r="L549" s="158"/>
      <c r="M549" s="158"/>
      <c r="N549" s="158"/>
      <c r="O549" s="158"/>
      <c r="P549" s="158"/>
      <c r="Q549" s="158"/>
      <c r="R549" s="158"/>
    </row>
    <row r="550" spans="2:18" x14ac:dyDescent="0.25">
      <c r="B550" s="157"/>
      <c r="C550" s="157"/>
      <c r="D550" s="157"/>
      <c r="E550" s="158"/>
      <c r="F550" s="158"/>
      <c r="G550" s="158"/>
      <c r="H550" s="158"/>
      <c r="I550" s="158"/>
      <c r="J550" s="158"/>
      <c r="K550" s="158"/>
      <c r="L550" s="158"/>
      <c r="M550" s="158"/>
      <c r="N550" s="158"/>
      <c r="O550" s="158"/>
      <c r="P550" s="158"/>
      <c r="Q550" s="158"/>
      <c r="R550" s="158"/>
    </row>
    <row r="551" spans="2:18" ht="15.75" x14ac:dyDescent="0.25">
      <c r="B551" s="68"/>
      <c r="C551" s="68"/>
      <c r="D551" s="68"/>
      <c r="E551" s="69"/>
      <c r="F551" s="69"/>
      <c r="G551" s="69"/>
      <c r="H551" s="69"/>
      <c r="I551" s="69"/>
      <c r="J551" s="69"/>
      <c r="K551" s="69"/>
      <c r="L551" s="69"/>
      <c r="M551" s="69"/>
      <c r="N551" s="69"/>
      <c r="O551" s="69"/>
      <c r="P551" s="69"/>
      <c r="Q551" s="69"/>
      <c r="R551" s="69"/>
    </row>
    <row r="552" spans="2:18" x14ac:dyDescent="0.25">
      <c r="B552" s="157"/>
      <c r="C552" s="157"/>
      <c r="D552" s="157"/>
      <c r="E552" s="158"/>
      <c r="F552" s="158"/>
      <c r="G552" s="158"/>
      <c r="H552" s="158"/>
      <c r="I552" s="158"/>
      <c r="J552" s="158"/>
      <c r="K552" s="158"/>
      <c r="L552" s="158"/>
      <c r="M552" s="158"/>
      <c r="N552" s="158"/>
      <c r="O552" s="158"/>
      <c r="P552" s="158"/>
      <c r="Q552" s="158"/>
      <c r="R552" s="158"/>
    </row>
    <row r="553" spans="2:18" x14ac:dyDescent="0.25">
      <c r="B553" s="157"/>
      <c r="C553" s="157"/>
      <c r="D553" s="157"/>
      <c r="E553" s="158"/>
      <c r="F553" s="158"/>
      <c r="G553" s="158"/>
      <c r="H553" s="158"/>
      <c r="I553" s="158"/>
      <c r="J553" s="158"/>
      <c r="K553" s="158"/>
      <c r="L553" s="158"/>
      <c r="M553" s="158"/>
      <c r="N553" s="158"/>
      <c r="O553" s="158"/>
      <c r="P553" s="158"/>
      <c r="Q553" s="158"/>
      <c r="R553" s="158"/>
    </row>
    <row r="554" spans="2:18" x14ac:dyDescent="0.25">
      <c r="B554" s="157"/>
      <c r="C554" s="157"/>
      <c r="D554" s="157"/>
      <c r="E554" s="158"/>
      <c r="F554" s="158"/>
      <c r="G554" s="158"/>
      <c r="H554" s="158"/>
      <c r="I554" s="158"/>
      <c r="J554" s="158"/>
      <c r="K554" s="158"/>
      <c r="L554" s="158"/>
      <c r="M554" s="158"/>
      <c r="N554" s="158"/>
      <c r="O554" s="158"/>
      <c r="P554" s="158"/>
      <c r="Q554" s="158"/>
      <c r="R554" s="158"/>
    </row>
    <row r="555" spans="2:18" x14ac:dyDescent="0.25">
      <c r="B555" s="157"/>
      <c r="C555" s="157"/>
      <c r="D555" s="157"/>
      <c r="E555" s="158"/>
      <c r="F555" s="158"/>
      <c r="G555" s="158"/>
      <c r="H555" s="158"/>
      <c r="I555" s="158"/>
      <c r="J555" s="158"/>
      <c r="K555" s="158"/>
      <c r="L555" s="158"/>
      <c r="M555" s="158"/>
      <c r="N555" s="158"/>
      <c r="O555" s="158"/>
      <c r="P555" s="158"/>
      <c r="Q555" s="158"/>
      <c r="R555" s="158"/>
    </row>
    <row r="556" spans="2:18" x14ac:dyDescent="0.25">
      <c r="B556" s="157"/>
      <c r="C556" s="157"/>
      <c r="D556" s="157"/>
      <c r="E556" s="158"/>
      <c r="F556" s="158"/>
      <c r="G556" s="158"/>
      <c r="H556" s="158"/>
      <c r="I556" s="158"/>
      <c r="J556" s="158"/>
      <c r="K556" s="158"/>
      <c r="L556" s="158"/>
      <c r="M556" s="158"/>
      <c r="N556" s="158"/>
      <c r="O556" s="158"/>
      <c r="P556" s="158"/>
      <c r="Q556" s="158"/>
      <c r="R556" s="158"/>
    </row>
    <row r="557" spans="2:18" x14ac:dyDescent="0.25">
      <c r="B557" s="157"/>
      <c r="C557" s="157"/>
      <c r="D557" s="157"/>
      <c r="E557" s="158"/>
      <c r="F557" s="158"/>
      <c r="G557" s="158"/>
      <c r="H557" s="158"/>
      <c r="I557" s="158"/>
      <c r="J557" s="158"/>
      <c r="K557" s="158"/>
      <c r="L557" s="158"/>
      <c r="M557" s="158"/>
      <c r="N557" s="158"/>
      <c r="O557" s="158"/>
      <c r="P557" s="158"/>
      <c r="Q557" s="158"/>
      <c r="R557" s="158"/>
    </row>
    <row r="558" spans="2:18" x14ac:dyDescent="0.25">
      <c r="B558" s="157"/>
      <c r="C558" s="157"/>
      <c r="D558" s="157"/>
      <c r="E558" s="158"/>
      <c r="F558" s="158"/>
      <c r="G558" s="158"/>
      <c r="H558" s="158"/>
      <c r="I558" s="158"/>
      <c r="J558" s="158"/>
      <c r="K558" s="158"/>
      <c r="L558" s="158"/>
      <c r="M558" s="158"/>
      <c r="N558" s="158"/>
      <c r="O558" s="158"/>
      <c r="P558" s="158"/>
      <c r="Q558" s="158"/>
      <c r="R558" s="158"/>
    </row>
    <row r="559" spans="2:18" x14ac:dyDescent="0.25">
      <c r="B559" s="157"/>
      <c r="C559" s="157"/>
      <c r="D559" s="157"/>
      <c r="E559" s="158"/>
      <c r="F559" s="158"/>
      <c r="G559" s="158"/>
      <c r="H559" s="158"/>
      <c r="I559" s="158"/>
      <c r="J559" s="158"/>
      <c r="K559" s="158"/>
      <c r="L559" s="158"/>
      <c r="M559" s="158"/>
      <c r="N559" s="158"/>
      <c r="O559" s="158"/>
      <c r="P559" s="158"/>
      <c r="Q559" s="158"/>
      <c r="R559" s="158"/>
    </row>
    <row r="560" spans="2:18" x14ac:dyDescent="0.25">
      <c r="B560" s="157"/>
      <c r="C560" s="157"/>
      <c r="D560" s="157"/>
      <c r="E560" s="158"/>
      <c r="F560" s="158"/>
      <c r="G560" s="158"/>
      <c r="H560" s="158"/>
      <c r="I560" s="158"/>
      <c r="J560" s="158"/>
      <c r="K560" s="158"/>
      <c r="L560" s="158"/>
      <c r="M560" s="158"/>
      <c r="N560" s="158"/>
      <c r="O560" s="158"/>
      <c r="P560" s="158"/>
      <c r="Q560" s="158"/>
      <c r="R560" s="158"/>
    </row>
    <row r="561" spans="2:18" x14ac:dyDescent="0.25">
      <c r="B561" s="157"/>
      <c r="C561" s="157"/>
      <c r="D561" s="157"/>
      <c r="E561" s="158"/>
      <c r="F561" s="158"/>
      <c r="G561" s="158"/>
      <c r="H561" s="158"/>
      <c r="I561" s="158"/>
      <c r="J561" s="158"/>
      <c r="K561" s="158"/>
      <c r="L561" s="158"/>
      <c r="M561" s="158"/>
      <c r="N561" s="158"/>
      <c r="O561" s="158"/>
      <c r="P561" s="158"/>
      <c r="Q561" s="158"/>
      <c r="R561" s="158"/>
    </row>
    <row r="562" spans="2:18" x14ac:dyDescent="0.25">
      <c r="B562" s="157"/>
      <c r="C562" s="157"/>
      <c r="D562" s="157"/>
      <c r="E562" s="158"/>
      <c r="F562" s="158"/>
      <c r="G562" s="158"/>
      <c r="H562" s="158"/>
      <c r="I562" s="158"/>
      <c r="J562" s="158"/>
      <c r="K562" s="158"/>
      <c r="L562" s="158"/>
      <c r="M562" s="158"/>
      <c r="N562" s="158"/>
      <c r="O562" s="158"/>
      <c r="P562" s="158"/>
      <c r="Q562" s="158"/>
      <c r="R562" s="158"/>
    </row>
    <row r="563" spans="2:18" x14ac:dyDescent="0.25">
      <c r="B563" s="157"/>
      <c r="C563" s="157"/>
      <c r="D563" s="157"/>
      <c r="E563" s="158"/>
      <c r="F563" s="158"/>
      <c r="G563" s="158"/>
      <c r="H563" s="158"/>
      <c r="I563" s="158"/>
      <c r="J563" s="158"/>
      <c r="K563" s="158"/>
      <c r="L563" s="158"/>
      <c r="M563" s="158"/>
      <c r="N563" s="158"/>
      <c r="O563" s="158"/>
      <c r="P563" s="158"/>
      <c r="Q563" s="158"/>
      <c r="R563" s="158"/>
    </row>
    <row r="564" spans="2:18" ht="15.75" x14ac:dyDescent="0.25">
      <c r="B564" s="68"/>
      <c r="C564" s="68"/>
      <c r="D564" s="68"/>
      <c r="E564" s="69"/>
      <c r="F564" s="69"/>
      <c r="G564" s="69"/>
      <c r="H564" s="69"/>
      <c r="I564" s="69"/>
      <c r="J564" s="69"/>
      <c r="K564" s="69"/>
      <c r="L564" s="69"/>
      <c r="M564" s="69"/>
      <c r="N564" s="69"/>
      <c r="O564" s="69"/>
      <c r="P564" s="69"/>
      <c r="Q564" s="69"/>
      <c r="R564" s="69"/>
    </row>
    <row r="565" spans="2:18" x14ac:dyDescent="0.25">
      <c r="B565" s="157"/>
      <c r="C565" s="157"/>
      <c r="D565" s="157"/>
      <c r="E565" s="158"/>
      <c r="F565" s="158"/>
      <c r="G565" s="158"/>
      <c r="H565" s="158"/>
      <c r="I565" s="158"/>
      <c r="J565" s="158"/>
      <c r="K565" s="158"/>
      <c r="L565" s="158"/>
      <c r="M565" s="158"/>
      <c r="N565" s="158"/>
      <c r="O565" s="158"/>
      <c r="P565" s="158"/>
      <c r="Q565" s="158"/>
      <c r="R565" s="158"/>
    </row>
    <row r="566" spans="2:18" x14ac:dyDescent="0.25">
      <c r="B566" s="157"/>
      <c r="C566" s="157"/>
      <c r="D566" s="157"/>
      <c r="E566" s="158"/>
      <c r="F566" s="158"/>
      <c r="G566" s="158"/>
      <c r="H566" s="158"/>
      <c r="I566" s="158"/>
      <c r="J566" s="158"/>
      <c r="K566" s="158"/>
      <c r="L566" s="158"/>
      <c r="M566" s="158"/>
      <c r="N566" s="158"/>
      <c r="O566" s="158"/>
      <c r="P566" s="158"/>
      <c r="Q566" s="158"/>
      <c r="R566" s="158"/>
    </row>
    <row r="567" spans="2:18" x14ac:dyDescent="0.25">
      <c r="B567" s="157"/>
      <c r="C567" s="157"/>
      <c r="D567" s="157"/>
      <c r="E567" s="158"/>
      <c r="F567" s="158"/>
      <c r="G567" s="158"/>
      <c r="H567" s="158"/>
      <c r="I567" s="158"/>
      <c r="J567" s="158"/>
      <c r="K567" s="158"/>
      <c r="L567" s="158"/>
      <c r="M567" s="158"/>
      <c r="N567" s="158"/>
      <c r="O567" s="158"/>
      <c r="P567" s="158"/>
      <c r="Q567" s="158"/>
      <c r="R567" s="158"/>
    </row>
    <row r="568" spans="2:18" x14ac:dyDescent="0.25">
      <c r="B568" s="157"/>
      <c r="C568" s="157"/>
      <c r="D568" s="157"/>
      <c r="E568" s="158"/>
      <c r="F568" s="158"/>
      <c r="G568" s="158"/>
      <c r="H568" s="158"/>
      <c r="I568" s="158"/>
      <c r="J568" s="158"/>
      <c r="K568" s="158"/>
      <c r="L568" s="158"/>
      <c r="M568" s="158"/>
      <c r="N568" s="158"/>
      <c r="O568" s="158"/>
      <c r="P568" s="158"/>
      <c r="Q568" s="158"/>
      <c r="R568" s="158"/>
    </row>
    <row r="569" spans="2:18" x14ac:dyDescent="0.25">
      <c r="B569" s="157"/>
      <c r="C569" s="157"/>
      <c r="D569" s="157"/>
      <c r="E569" s="158"/>
      <c r="F569" s="158"/>
      <c r="G569" s="158"/>
      <c r="H569" s="158"/>
      <c r="I569" s="158"/>
      <c r="J569" s="158"/>
      <c r="K569" s="158"/>
      <c r="L569" s="158"/>
      <c r="M569" s="158"/>
      <c r="N569" s="158"/>
      <c r="O569" s="158"/>
      <c r="P569" s="158"/>
      <c r="Q569" s="158"/>
      <c r="R569" s="158"/>
    </row>
    <row r="570" spans="2:18" x14ac:dyDescent="0.25">
      <c r="B570" s="157"/>
      <c r="C570" s="157"/>
      <c r="D570" s="157"/>
      <c r="E570" s="158"/>
      <c r="F570" s="158"/>
      <c r="G570" s="158"/>
      <c r="H570" s="158"/>
      <c r="I570" s="158"/>
      <c r="J570" s="158"/>
      <c r="K570" s="158"/>
      <c r="L570" s="158"/>
      <c r="M570" s="158"/>
      <c r="N570" s="158"/>
      <c r="O570" s="158"/>
      <c r="P570" s="158"/>
      <c r="Q570" s="158"/>
      <c r="R570" s="158"/>
    </row>
    <row r="571" spans="2:18" x14ac:dyDescent="0.25">
      <c r="B571" s="157"/>
      <c r="C571" s="157"/>
      <c r="D571" s="157"/>
      <c r="E571" s="158"/>
      <c r="F571" s="158"/>
      <c r="G571" s="158"/>
      <c r="H571" s="158"/>
      <c r="I571" s="158"/>
      <c r="J571" s="158"/>
      <c r="K571" s="158"/>
      <c r="L571" s="158"/>
      <c r="M571" s="158"/>
      <c r="N571" s="158"/>
      <c r="O571" s="158"/>
      <c r="P571" s="158"/>
      <c r="Q571" s="158"/>
      <c r="R571" s="158"/>
    </row>
    <row r="572" spans="2:18" x14ac:dyDescent="0.25">
      <c r="B572" s="157"/>
      <c r="C572" s="157"/>
      <c r="D572" s="157"/>
      <c r="E572" s="158"/>
      <c r="F572" s="158"/>
      <c r="G572" s="158"/>
      <c r="H572" s="158"/>
      <c r="I572" s="158"/>
      <c r="J572" s="158"/>
      <c r="K572" s="158"/>
      <c r="L572" s="158"/>
      <c r="M572" s="158"/>
      <c r="N572" s="158"/>
      <c r="O572" s="158"/>
      <c r="P572" s="158"/>
      <c r="Q572" s="158"/>
      <c r="R572" s="158"/>
    </row>
    <row r="573" spans="2:18" x14ac:dyDescent="0.25">
      <c r="B573" s="157"/>
      <c r="C573" s="157"/>
      <c r="D573" s="157"/>
      <c r="E573" s="158"/>
      <c r="F573" s="158"/>
      <c r="G573" s="158"/>
      <c r="H573" s="158"/>
      <c r="I573" s="158"/>
      <c r="J573" s="158"/>
      <c r="K573" s="158"/>
      <c r="L573" s="158"/>
      <c r="M573" s="158"/>
      <c r="N573" s="158"/>
      <c r="O573" s="158"/>
      <c r="P573" s="158"/>
      <c r="Q573" s="158"/>
      <c r="R573" s="158"/>
    </row>
    <row r="574" spans="2:18" x14ac:dyDescent="0.25">
      <c r="B574" s="157"/>
      <c r="C574" s="157"/>
      <c r="D574" s="157"/>
      <c r="E574" s="158"/>
      <c r="F574" s="158"/>
      <c r="G574" s="158"/>
      <c r="H574" s="158"/>
      <c r="I574" s="158"/>
      <c r="J574" s="158"/>
      <c r="K574" s="158"/>
      <c r="L574" s="158"/>
      <c r="M574" s="158"/>
      <c r="N574" s="158"/>
      <c r="O574" s="158"/>
      <c r="P574" s="158"/>
      <c r="Q574" s="158"/>
      <c r="R574" s="158"/>
    </row>
    <row r="575" spans="2:18" x14ac:dyDescent="0.25">
      <c r="B575" s="157"/>
      <c r="C575" s="157"/>
      <c r="D575" s="157"/>
      <c r="E575" s="158"/>
      <c r="F575" s="158"/>
      <c r="G575" s="158"/>
      <c r="H575" s="158"/>
      <c r="I575" s="158"/>
      <c r="J575" s="158"/>
      <c r="K575" s="158"/>
      <c r="L575" s="158"/>
      <c r="M575" s="158"/>
      <c r="N575" s="158"/>
      <c r="O575" s="158"/>
      <c r="P575" s="158"/>
      <c r="Q575" s="158"/>
      <c r="R575" s="158"/>
    </row>
    <row r="576" spans="2:18" x14ac:dyDescent="0.25">
      <c r="B576" s="157"/>
      <c r="C576" s="157"/>
      <c r="D576" s="157"/>
      <c r="E576" s="158"/>
      <c r="F576" s="158"/>
      <c r="G576" s="158"/>
      <c r="H576" s="158"/>
      <c r="I576" s="158"/>
      <c r="J576" s="158"/>
      <c r="K576" s="158"/>
      <c r="L576" s="158"/>
      <c r="M576" s="158"/>
      <c r="N576" s="158"/>
      <c r="O576" s="158"/>
      <c r="P576" s="158"/>
      <c r="Q576" s="158"/>
      <c r="R576" s="158"/>
    </row>
    <row r="577" spans="2:18" ht="15.75" x14ac:dyDescent="0.25">
      <c r="B577" s="68"/>
      <c r="C577" s="68"/>
      <c r="D577" s="68"/>
      <c r="E577" s="69"/>
      <c r="F577" s="69"/>
      <c r="G577" s="69"/>
      <c r="H577" s="69"/>
      <c r="I577" s="69"/>
      <c r="J577" s="69"/>
      <c r="K577" s="69"/>
      <c r="L577" s="69"/>
      <c r="M577" s="69"/>
      <c r="N577" s="69"/>
      <c r="O577" s="69"/>
      <c r="P577" s="69"/>
      <c r="Q577" s="69"/>
      <c r="R577" s="69"/>
    </row>
    <row r="578" spans="2:18" x14ac:dyDescent="0.25">
      <c r="B578" s="157"/>
      <c r="C578" s="157"/>
      <c r="D578" s="157"/>
      <c r="E578" s="158"/>
      <c r="F578" s="158"/>
      <c r="G578" s="158"/>
      <c r="H578" s="158"/>
      <c r="I578" s="158"/>
      <c r="J578" s="158"/>
      <c r="K578" s="158"/>
      <c r="L578" s="158"/>
      <c r="M578" s="158"/>
      <c r="N578" s="158"/>
      <c r="O578" s="158"/>
      <c r="P578" s="158"/>
      <c r="Q578" s="158"/>
      <c r="R578" s="158"/>
    </row>
    <row r="579" spans="2:18" x14ac:dyDescent="0.25">
      <c r="B579" s="157"/>
      <c r="C579" s="157"/>
      <c r="D579" s="157"/>
      <c r="E579" s="158"/>
      <c r="F579" s="158"/>
      <c r="G579" s="158"/>
      <c r="H579" s="158"/>
      <c r="I579" s="158"/>
      <c r="J579" s="158"/>
      <c r="K579" s="158"/>
      <c r="L579" s="158"/>
      <c r="M579" s="158"/>
      <c r="N579" s="158"/>
      <c r="O579" s="158"/>
      <c r="P579" s="158"/>
      <c r="Q579" s="158"/>
      <c r="R579" s="158"/>
    </row>
    <row r="580" spans="2:18" x14ac:dyDescent="0.25">
      <c r="B580" s="157"/>
      <c r="C580" s="157"/>
      <c r="D580" s="157"/>
      <c r="E580" s="158"/>
      <c r="F580" s="158"/>
      <c r="G580" s="158"/>
      <c r="H580" s="158"/>
      <c r="I580" s="158"/>
      <c r="J580" s="158"/>
      <c r="K580" s="158"/>
      <c r="L580" s="158"/>
      <c r="M580" s="158"/>
      <c r="N580" s="158"/>
      <c r="O580" s="158"/>
      <c r="P580" s="158"/>
      <c r="Q580" s="158"/>
      <c r="R580" s="158"/>
    </row>
    <row r="581" spans="2:18" x14ac:dyDescent="0.25">
      <c r="B581" s="157"/>
      <c r="C581" s="157"/>
      <c r="D581" s="157"/>
      <c r="E581" s="158"/>
      <c r="F581" s="158"/>
      <c r="G581" s="158"/>
      <c r="H581" s="158"/>
      <c r="I581" s="158"/>
      <c r="J581" s="158"/>
      <c r="K581" s="158"/>
      <c r="L581" s="158"/>
      <c r="M581" s="158"/>
      <c r="N581" s="158"/>
      <c r="O581" s="158"/>
      <c r="P581" s="158"/>
      <c r="Q581" s="158"/>
      <c r="R581" s="158"/>
    </row>
    <row r="582" spans="2:18" x14ac:dyDescent="0.25">
      <c r="B582" s="157"/>
      <c r="C582" s="157"/>
      <c r="D582" s="157"/>
      <c r="E582" s="158"/>
      <c r="F582" s="158"/>
      <c r="G582" s="158"/>
      <c r="H582" s="158"/>
      <c r="I582" s="158"/>
      <c r="J582" s="158"/>
      <c r="K582" s="158"/>
      <c r="L582" s="158"/>
      <c r="M582" s="158"/>
      <c r="N582" s="158"/>
      <c r="O582" s="158"/>
      <c r="P582" s="158"/>
      <c r="Q582" s="158"/>
      <c r="R582" s="158"/>
    </row>
    <row r="583" spans="2:18" x14ac:dyDescent="0.25">
      <c r="B583" s="157"/>
      <c r="C583" s="157"/>
      <c r="D583" s="157"/>
      <c r="E583" s="158"/>
      <c r="F583" s="158"/>
      <c r="G583" s="158"/>
      <c r="H583" s="158"/>
      <c r="I583" s="158"/>
      <c r="J583" s="158"/>
      <c r="K583" s="158"/>
      <c r="L583" s="158"/>
      <c r="M583" s="158"/>
      <c r="N583" s="158"/>
      <c r="O583" s="158"/>
      <c r="P583" s="158"/>
      <c r="Q583" s="158"/>
      <c r="R583" s="158"/>
    </row>
    <row r="584" spans="2:18" x14ac:dyDescent="0.25">
      <c r="B584" s="157"/>
      <c r="C584" s="157"/>
      <c r="D584" s="157"/>
      <c r="E584" s="158"/>
      <c r="F584" s="158"/>
      <c r="G584" s="158"/>
      <c r="H584" s="158"/>
      <c r="I584" s="158"/>
      <c r="J584" s="158"/>
      <c r="K584" s="158"/>
      <c r="L584" s="158"/>
      <c r="M584" s="158"/>
      <c r="N584" s="158"/>
      <c r="O584" s="158"/>
      <c r="P584" s="158"/>
      <c r="Q584" s="158"/>
      <c r="R584" s="158"/>
    </row>
    <row r="585" spans="2:18" x14ac:dyDescent="0.25">
      <c r="B585" s="157"/>
      <c r="C585" s="157"/>
      <c r="D585" s="157"/>
      <c r="E585" s="158"/>
      <c r="F585" s="158"/>
      <c r="G585" s="158"/>
      <c r="H585" s="158"/>
      <c r="I585" s="158"/>
      <c r="J585" s="158"/>
      <c r="K585" s="158"/>
      <c r="L585" s="158"/>
      <c r="M585" s="158"/>
      <c r="N585" s="158"/>
      <c r="O585" s="158"/>
      <c r="P585" s="158"/>
      <c r="Q585" s="158"/>
      <c r="R585" s="158"/>
    </row>
    <row r="586" spans="2:18" x14ac:dyDescent="0.25">
      <c r="B586" s="157"/>
      <c r="C586" s="157"/>
      <c r="D586" s="157"/>
      <c r="E586" s="158"/>
      <c r="F586" s="158"/>
      <c r="G586" s="158"/>
      <c r="H586" s="158"/>
      <c r="I586" s="158"/>
      <c r="J586" s="158"/>
      <c r="K586" s="158"/>
      <c r="L586" s="158"/>
      <c r="M586" s="158"/>
      <c r="N586" s="158"/>
      <c r="O586" s="158"/>
      <c r="P586" s="158"/>
      <c r="Q586" s="158"/>
      <c r="R586" s="158"/>
    </row>
    <row r="587" spans="2:18" x14ac:dyDescent="0.25">
      <c r="B587" s="157"/>
      <c r="C587" s="157"/>
      <c r="D587" s="157"/>
      <c r="E587" s="158"/>
      <c r="F587" s="158"/>
      <c r="G587" s="158"/>
      <c r="H587" s="158"/>
      <c r="I587" s="158"/>
      <c r="J587" s="158"/>
      <c r="K587" s="158"/>
      <c r="L587" s="158"/>
      <c r="M587" s="158"/>
      <c r="N587" s="158"/>
      <c r="O587" s="158"/>
      <c r="P587" s="158"/>
      <c r="Q587" s="158"/>
      <c r="R587" s="158"/>
    </row>
    <row r="588" spans="2:18" x14ac:dyDescent="0.25">
      <c r="B588" s="157"/>
      <c r="C588" s="157"/>
      <c r="D588" s="157"/>
      <c r="E588" s="158"/>
      <c r="F588" s="158"/>
      <c r="G588" s="158"/>
      <c r="H588" s="158"/>
      <c r="I588" s="158"/>
      <c r="J588" s="158"/>
      <c r="K588" s="158"/>
      <c r="L588" s="158"/>
      <c r="M588" s="158"/>
      <c r="N588" s="158"/>
      <c r="O588" s="158"/>
      <c r="P588" s="158"/>
      <c r="Q588" s="158"/>
      <c r="R588" s="158"/>
    </row>
    <row r="589" spans="2:18" x14ac:dyDescent="0.25">
      <c r="B589" s="157"/>
      <c r="C589" s="157"/>
      <c r="D589" s="157"/>
      <c r="E589" s="158"/>
      <c r="F589" s="158"/>
      <c r="G589" s="158"/>
      <c r="H589" s="158"/>
      <c r="I589" s="158"/>
      <c r="J589" s="158"/>
      <c r="K589" s="158"/>
      <c r="L589" s="158"/>
      <c r="M589" s="158"/>
      <c r="N589" s="158"/>
      <c r="O589" s="158"/>
      <c r="P589" s="158"/>
      <c r="Q589" s="158"/>
      <c r="R589" s="158"/>
    </row>
    <row r="590" spans="2:18" ht="15.75" x14ac:dyDescent="0.25">
      <c r="B590" s="68"/>
      <c r="C590" s="68"/>
      <c r="D590" s="68"/>
      <c r="E590" s="69"/>
      <c r="F590" s="69"/>
      <c r="G590" s="69"/>
      <c r="H590" s="69"/>
      <c r="I590" s="69"/>
      <c r="J590" s="69"/>
      <c r="K590" s="69"/>
      <c r="L590" s="69"/>
      <c r="M590" s="69"/>
      <c r="N590" s="69"/>
      <c r="O590" s="69"/>
      <c r="P590" s="69"/>
      <c r="Q590" s="69"/>
      <c r="R590" s="69"/>
    </row>
    <row r="591" spans="2:18" x14ac:dyDescent="0.25">
      <c r="B591" s="157"/>
      <c r="C591" s="157"/>
      <c r="D591" s="157"/>
      <c r="E591" s="158"/>
      <c r="F591" s="158"/>
      <c r="G591" s="158"/>
      <c r="H591" s="158"/>
      <c r="I591" s="158"/>
      <c r="J591" s="158"/>
      <c r="K591" s="158"/>
      <c r="L591" s="158"/>
      <c r="M591" s="158"/>
      <c r="N591" s="158"/>
      <c r="O591" s="158"/>
      <c r="P591" s="158"/>
      <c r="Q591" s="158"/>
      <c r="R591" s="158"/>
    </row>
    <row r="592" spans="2:18" x14ac:dyDescent="0.25">
      <c r="B592" s="157"/>
      <c r="C592" s="157"/>
      <c r="D592" s="157"/>
      <c r="E592" s="158"/>
      <c r="F592" s="158"/>
      <c r="G592" s="158"/>
      <c r="H592" s="158"/>
      <c r="I592" s="158"/>
      <c r="J592" s="158"/>
      <c r="K592" s="158"/>
      <c r="L592" s="158"/>
      <c r="M592" s="158"/>
      <c r="N592" s="158"/>
      <c r="O592" s="158"/>
      <c r="P592" s="158"/>
      <c r="Q592" s="158"/>
      <c r="R592" s="158"/>
    </row>
    <row r="593" spans="2:18" x14ac:dyDescent="0.25">
      <c r="B593" s="157"/>
      <c r="C593" s="157"/>
      <c r="D593" s="157"/>
      <c r="E593" s="158"/>
      <c r="F593" s="158"/>
      <c r="G593" s="158"/>
      <c r="H593" s="158"/>
      <c r="I593" s="158"/>
      <c r="J593" s="158"/>
      <c r="K593" s="158"/>
      <c r="L593" s="158"/>
      <c r="M593" s="158"/>
      <c r="N593" s="158"/>
      <c r="O593" s="158"/>
      <c r="P593" s="158"/>
      <c r="Q593" s="158"/>
      <c r="R593" s="158"/>
    </row>
    <row r="594" spans="2:18" x14ac:dyDescent="0.25">
      <c r="B594" s="157"/>
      <c r="C594" s="157"/>
      <c r="D594" s="157"/>
      <c r="E594" s="158"/>
      <c r="F594" s="158"/>
      <c r="G594" s="158"/>
      <c r="H594" s="158"/>
      <c r="I594" s="158"/>
      <c r="J594" s="158"/>
      <c r="K594" s="158"/>
      <c r="L594" s="158"/>
      <c r="M594" s="158"/>
      <c r="N594" s="158"/>
      <c r="O594" s="158"/>
      <c r="P594" s="158"/>
      <c r="Q594" s="158"/>
      <c r="R594" s="158"/>
    </row>
    <row r="595" spans="2:18" x14ac:dyDescent="0.25">
      <c r="B595" s="157"/>
      <c r="C595" s="157"/>
      <c r="D595" s="157"/>
      <c r="E595" s="158"/>
      <c r="F595" s="158"/>
      <c r="G595" s="158"/>
      <c r="H595" s="158"/>
      <c r="I595" s="158"/>
      <c r="J595" s="158"/>
      <c r="K595" s="158"/>
      <c r="L595" s="158"/>
      <c r="M595" s="158"/>
      <c r="N595" s="158"/>
      <c r="O595" s="158"/>
      <c r="P595" s="158"/>
      <c r="Q595" s="158"/>
      <c r="R595" s="158"/>
    </row>
    <row r="596" spans="2:18" x14ac:dyDescent="0.25">
      <c r="B596" s="157"/>
      <c r="C596" s="157"/>
      <c r="D596" s="157"/>
      <c r="E596" s="158"/>
      <c r="F596" s="158"/>
      <c r="G596" s="158"/>
      <c r="H596" s="158"/>
      <c r="I596" s="158"/>
      <c r="J596" s="158"/>
      <c r="K596" s="158"/>
      <c r="L596" s="158"/>
      <c r="M596" s="158"/>
      <c r="N596" s="158"/>
      <c r="O596" s="158"/>
      <c r="P596" s="158"/>
      <c r="Q596" s="158"/>
      <c r="R596" s="158"/>
    </row>
    <row r="597" spans="2:18" x14ac:dyDescent="0.25">
      <c r="B597" s="157"/>
      <c r="C597" s="157"/>
      <c r="D597" s="157"/>
      <c r="E597" s="158"/>
      <c r="F597" s="158"/>
      <c r="G597" s="158"/>
      <c r="H597" s="158"/>
      <c r="I597" s="158"/>
      <c r="J597" s="158"/>
      <c r="K597" s="158"/>
      <c r="L597" s="158"/>
      <c r="M597" s="158"/>
      <c r="N597" s="158"/>
      <c r="O597" s="158"/>
      <c r="P597" s="158"/>
      <c r="Q597" s="158"/>
      <c r="R597" s="158"/>
    </row>
    <row r="598" spans="2:18" x14ac:dyDescent="0.25">
      <c r="B598" s="157"/>
      <c r="C598" s="157"/>
      <c r="D598" s="157"/>
      <c r="E598" s="158"/>
      <c r="F598" s="158"/>
      <c r="G598" s="158"/>
      <c r="H598" s="158"/>
      <c r="I598" s="158"/>
      <c r="J598" s="158"/>
      <c r="K598" s="158"/>
      <c r="L598" s="158"/>
      <c r="M598" s="158"/>
      <c r="N598" s="158"/>
      <c r="O598" s="158"/>
      <c r="P598" s="158"/>
      <c r="Q598" s="158"/>
      <c r="R598" s="158"/>
    </row>
    <row r="599" spans="2:18" x14ac:dyDescent="0.25">
      <c r="B599" s="157"/>
      <c r="C599" s="157"/>
      <c r="D599" s="157"/>
      <c r="E599" s="158"/>
      <c r="F599" s="158"/>
      <c r="G599" s="158"/>
      <c r="H599" s="158"/>
      <c r="I599" s="158"/>
      <c r="J599" s="158"/>
      <c r="K599" s="158"/>
      <c r="L599" s="158"/>
      <c r="M599" s="158"/>
      <c r="N599" s="158"/>
      <c r="O599" s="158"/>
      <c r="P599" s="158"/>
      <c r="Q599" s="158"/>
      <c r="R599" s="158"/>
    </row>
    <row r="600" spans="2:18" x14ac:dyDescent="0.25">
      <c r="B600" s="157"/>
      <c r="C600" s="157"/>
      <c r="D600" s="157"/>
      <c r="E600" s="158"/>
      <c r="F600" s="158"/>
      <c r="G600" s="158"/>
      <c r="H600" s="158"/>
      <c r="I600" s="158"/>
      <c r="J600" s="158"/>
      <c r="K600" s="158"/>
      <c r="L600" s="158"/>
      <c r="M600" s="158"/>
      <c r="N600" s="158"/>
      <c r="O600" s="158"/>
      <c r="P600" s="158"/>
      <c r="Q600" s="158"/>
      <c r="R600" s="158"/>
    </row>
    <row r="601" spans="2:18" x14ac:dyDescent="0.25">
      <c r="B601" s="157"/>
      <c r="C601" s="157"/>
      <c r="D601" s="157"/>
      <c r="E601" s="158"/>
      <c r="F601" s="158"/>
      <c r="G601" s="158"/>
      <c r="H601" s="158"/>
      <c r="I601" s="158"/>
      <c r="J601" s="158"/>
      <c r="K601" s="158"/>
      <c r="L601" s="158"/>
      <c r="M601" s="158"/>
      <c r="N601" s="158"/>
      <c r="O601" s="158"/>
      <c r="P601" s="158"/>
      <c r="Q601" s="158"/>
      <c r="R601" s="158"/>
    </row>
    <row r="602" spans="2:18" x14ac:dyDescent="0.25">
      <c r="B602" s="157"/>
      <c r="C602" s="157"/>
      <c r="D602" s="157"/>
      <c r="E602" s="158"/>
      <c r="F602" s="158"/>
      <c r="G602" s="158"/>
      <c r="H602" s="158"/>
      <c r="I602" s="158"/>
      <c r="J602" s="158"/>
      <c r="K602" s="158"/>
      <c r="L602" s="158"/>
      <c r="M602" s="158"/>
      <c r="N602" s="158"/>
      <c r="O602" s="158"/>
      <c r="P602" s="158"/>
      <c r="Q602" s="158"/>
      <c r="R602" s="158"/>
    </row>
    <row r="603" spans="2:18" ht="15.75" x14ac:dyDescent="0.25">
      <c r="B603" s="68"/>
      <c r="C603" s="68"/>
      <c r="D603" s="68"/>
      <c r="E603" s="69"/>
      <c r="F603" s="69"/>
      <c r="G603" s="69"/>
      <c r="H603" s="69"/>
      <c r="I603" s="69"/>
      <c r="J603" s="69"/>
      <c r="K603" s="69"/>
      <c r="L603" s="69"/>
      <c r="M603" s="69"/>
      <c r="N603" s="69"/>
      <c r="O603" s="69"/>
      <c r="P603" s="69"/>
      <c r="Q603" s="69"/>
      <c r="R603" s="69"/>
    </row>
    <row r="604" spans="2:18" x14ac:dyDescent="0.25">
      <c r="B604" s="157"/>
      <c r="C604" s="157"/>
      <c r="D604" s="157"/>
      <c r="E604" s="158"/>
      <c r="F604" s="158"/>
      <c r="G604" s="158"/>
      <c r="H604" s="158"/>
      <c r="I604" s="158"/>
      <c r="J604" s="158"/>
      <c r="K604" s="158"/>
      <c r="L604" s="158"/>
      <c r="M604" s="158"/>
      <c r="N604" s="158"/>
      <c r="O604" s="158"/>
      <c r="P604" s="158"/>
      <c r="Q604" s="158"/>
      <c r="R604" s="158"/>
    </row>
    <row r="605" spans="2:18" x14ac:dyDescent="0.25">
      <c r="B605" s="157"/>
      <c r="C605" s="157"/>
      <c r="D605" s="157"/>
      <c r="E605" s="158"/>
      <c r="F605" s="158"/>
      <c r="G605" s="158"/>
      <c r="H605" s="158"/>
      <c r="I605" s="158"/>
      <c r="J605" s="158"/>
      <c r="K605" s="158"/>
      <c r="L605" s="158"/>
      <c r="M605" s="158"/>
      <c r="N605" s="158"/>
      <c r="O605" s="158"/>
      <c r="P605" s="158"/>
      <c r="Q605" s="158"/>
      <c r="R605" s="158"/>
    </row>
    <row r="606" spans="2:18" x14ac:dyDescent="0.25">
      <c r="B606" s="157"/>
      <c r="C606" s="157"/>
      <c r="D606" s="157"/>
      <c r="E606" s="158"/>
      <c r="F606" s="158"/>
      <c r="G606" s="158"/>
      <c r="H606" s="158"/>
      <c r="I606" s="158"/>
      <c r="J606" s="158"/>
      <c r="K606" s="158"/>
      <c r="L606" s="158"/>
      <c r="M606" s="158"/>
      <c r="N606" s="158"/>
      <c r="O606" s="158"/>
      <c r="P606" s="158"/>
      <c r="Q606" s="158"/>
      <c r="R606" s="158"/>
    </row>
    <row r="607" spans="2:18" x14ac:dyDescent="0.25">
      <c r="B607" s="157"/>
      <c r="C607" s="157"/>
      <c r="D607" s="157"/>
      <c r="E607" s="158"/>
      <c r="F607" s="158"/>
      <c r="G607" s="158"/>
      <c r="H607" s="158"/>
      <c r="I607" s="158"/>
      <c r="J607" s="158"/>
      <c r="K607" s="158"/>
      <c r="L607" s="158"/>
      <c r="M607" s="158"/>
      <c r="N607" s="158"/>
      <c r="O607" s="158"/>
      <c r="P607" s="158"/>
      <c r="Q607" s="158"/>
      <c r="R607" s="158"/>
    </row>
    <row r="608" spans="2:18" x14ac:dyDescent="0.25">
      <c r="B608" s="157"/>
      <c r="C608" s="157"/>
      <c r="D608" s="157"/>
      <c r="E608" s="158"/>
      <c r="F608" s="158"/>
      <c r="G608" s="158"/>
      <c r="H608" s="158"/>
      <c r="I608" s="158"/>
      <c r="J608" s="158"/>
      <c r="K608" s="158"/>
      <c r="L608" s="158"/>
      <c r="M608" s="158"/>
      <c r="N608" s="158"/>
      <c r="O608" s="158"/>
      <c r="P608" s="158"/>
      <c r="Q608" s="158"/>
      <c r="R608" s="158"/>
    </row>
    <row r="609" spans="2:18" x14ac:dyDescent="0.25">
      <c r="B609" s="157"/>
      <c r="C609" s="157"/>
      <c r="D609" s="157"/>
      <c r="E609" s="158"/>
      <c r="F609" s="158"/>
      <c r="G609" s="158"/>
      <c r="H609" s="158"/>
      <c r="I609" s="158"/>
      <c r="J609" s="158"/>
      <c r="K609" s="158"/>
      <c r="L609" s="158"/>
      <c r="M609" s="158"/>
      <c r="N609" s="158"/>
      <c r="O609" s="158"/>
      <c r="P609" s="158"/>
      <c r="Q609" s="158"/>
      <c r="R609" s="158"/>
    </row>
    <row r="610" spans="2:18" x14ac:dyDescent="0.25">
      <c r="B610" s="157"/>
      <c r="C610" s="157"/>
      <c r="D610" s="157"/>
      <c r="E610" s="158"/>
      <c r="F610" s="158"/>
      <c r="G610" s="158"/>
      <c r="H610" s="158"/>
      <c r="I610" s="158"/>
      <c r="J610" s="158"/>
      <c r="K610" s="158"/>
      <c r="L610" s="158"/>
      <c r="M610" s="158"/>
      <c r="N610" s="158"/>
      <c r="O610" s="158"/>
      <c r="P610" s="158"/>
      <c r="Q610" s="158"/>
      <c r="R610" s="158"/>
    </row>
    <row r="611" spans="2:18" x14ac:dyDescent="0.25">
      <c r="B611" s="157"/>
      <c r="C611" s="157"/>
      <c r="D611" s="157"/>
      <c r="E611" s="158"/>
      <c r="F611" s="158"/>
      <c r="G611" s="158"/>
      <c r="H611" s="158"/>
      <c r="I611" s="158"/>
      <c r="J611" s="158"/>
      <c r="K611" s="158"/>
      <c r="L611" s="158"/>
      <c r="M611" s="158"/>
      <c r="N611" s="158"/>
      <c r="O611" s="158"/>
      <c r="P611" s="158"/>
      <c r="Q611" s="158"/>
      <c r="R611" s="158"/>
    </row>
    <row r="612" spans="2:18" x14ac:dyDescent="0.25">
      <c r="B612" s="157"/>
      <c r="C612" s="157"/>
      <c r="D612" s="157"/>
      <c r="E612" s="158"/>
      <c r="F612" s="158"/>
      <c r="G612" s="158"/>
      <c r="H612" s="158"/>
      <c r="I612" s="158"/>
      <c r="J612" s="158"/>
      <c r="K612" s="158"/>
      <c r="L612" s="158"/>
      <c r="M612" s="158"/>
      <c r="N612" s="158"/>
      <c r="O612" s="158"/>
      <c r="P612" s="158"/>
      <c r="Q612" s="158"/>
      <c r="R612" s="158"/>
    </row>
    <row r="613" spans="2:18" x14ac:dyDescent="0.25">
      <c r="B613" s="157"/>
      <c r="C613" s="157"/>
      <c r="D613" s="157"/>
      <c r="E613" s="158"/>
      <c r="F613" s="158"/>
      <c r="G613" s="158"/>
      <c r="H613" s="158"/>
      <c r="I613" s="158"/>
      <c r="J613" s="158"/>
      <c r="K613" s="158"/>
      <c r="L613" s="158"/>
      <c r="M613" s="158"/>
      <c r="N613" s="158"/>
      <c r="O613" s="158"/>
      <c r="P613" s="158"/>
      <c r="Q613" s="158"/>
      <c r="R613" s="158"/>
    </row>
    <row r="614" spans="2:18" x14ac:dyDescent="0.25">
      <c r="B614" s="157"/>
      <c r="C614" s="157"/>
      <c r="D614" s="157"/>
      <c r="E614" s="158"/>
      <c r="F614" s="158"/>
      <c r="G614" s="158"/>
      <c r="H614" s="158"/>
      <c r="I614" s="158"/>
      <c r="J614" s="158"/>
      <c r="K614" s="158"/>
      <c r="L614" s="158"/>
      <c r="M614" s="158"/>
      <c r="N614" s="158"/>
      <c r="O614" s="158"/>
      <c r="P614" s="158"/>
      <c r="Q614" s="158"/>
      <c r="R614" s="158"/>
    </row>
    <row r="615" spans="2:18" x14ac:dyDescent="0.25">
      <c r="B615" s="157"/>
      <c r="C615" s="157"/>
      <c r="D615" s="157"/>
      <c r="E615" s="158"/>
      <c r="F615" s="158"/>
      <c r="G615" s="158"/>
      <c r="H615" s="158"/>
      <c r="I615" s="158"/>
      <c r="J615" s="158"/>
      <c r="K615" s="158"/>
      <c r="L615" s="158"/>
      <c r="M615" s="158"/>
      <c r="N615" s="158"/>
      <c r="O615" s="158"/>
      <c r="P615" s="158"/>
      <c r="Q615" s="158"/>
      <c r="R615" s="158"/>
    </row>
    <row r="616" spans="2:18" ht="15.75" x14ac:dyDescent="0.25">
      <c r="B616" s="68"/>
      <c r="C616" s="68"/>
      <c r="D616" s="68"/>
      <c r="E616" s="69"/>
      <c r="F616" s="69"/>
      <c r="G616" s="69"/>
      <c r="H616" s="69"/>
      <c r="I616" s="69"/>
      <c r="J616" s="69"/>
      <c r="K616" s="69"/>
      <c r="L616" s="69"/>
      <c r="M616" s="69"/>
      <c r="N616" s="69"/>
      <c r="O616" s="69"/>
      <c r="P616" s="69"/>
      <c r="Q616" s="69"/>
      <c r="R616" s="69"/>
    </row>
    <row r="617" spans="2:18" x14ac:dyDescent="0.25">
      <c r="B617" s="160"/>
      <c r="C617" s="160"/>
      <c r="D617" s="160"/>
      <c r="E617" s="160"/>
      <c r="F617" s="160"/>
      <c r="G617" s="160"/>
      <c r="H617" s="160"/>
      <c r="I617" s="160"/>
      <c r="J617" s="160"/>
      <c r="K617" s="160"/>
      <c r="L617" s="160"/>
      <c r="M617" s="160"/>
      <c r="N617" s="160"/>
      <c r="O617" s="160"/>
      <c r="P617" s="160"/>
      <c r="Q617" s="160"/>
      <c r="R617" s="160"/>
    </row>
    <row r="618" spans="2:18" x14ac:dyDescent="0.25">
      <c r="B618" s="160"/>
      <c r="C618" s="160"/>
      <c r="D618" s="160"/>
      <c r="E618" s="160"/>
      <c r="F618" s="160"/>
      <c r="G618" s="160"/>
      <c r="H618" s="160"/>
      <c r="I618" s="160"/>
      <c r="J618" s="160"/>
      <c r="K618" s="160"/>
      <c r="L618" s="160"/>
      <c r="M618" s="160"/>
      <c r="N618" s="160"/>
      <c r="O618" s="160"/>
      <c r="P618" s="160"/>
      <c r="Q618" s="160"/>
      <c r="R618" s="160"/>
    </row>
    <row r="619" spans="2:18" x14ac:dyDescent="0.25">
      <c r="B619" s="160"/>
      <c r="C619" s="160"/>
      <c r="D619" s="160"/>
      <c r="E619" s="160"/>
      <c r="F619" s="160"/>
      <c r="G619" s="160"/>
      <c r="H619" s="160"/>
      <c r="I619" s="160"/>
      <c r="J619" s="160"/>
      <c r="K619" s="160"/>
      <c r="L619" s="160"/>
      <c r="M619" s="160"/>
      <c r="N619" s="160"/>
      <c r="O619" s="160"/>
      <c r="P619" s="160"/>
      <c r="Q619" s="160"/>
      <c r="R619" s="160"/>
    </row>
    <row r="620" spans="2:18" x14ac:dyDescent="0.25">
      <c r="B620" s="160"/>
      <c r="C620" s="160"/>
      <c r="D620" s="160"/>
      <c r="E620" s="160"/>
      <c r="F620" s="160"/>
      <c r="G620" s="160"/>
      <c r="H620" s="160"/>
      <c r="I620" s="160"/>
      <c r="J620" s="160"/>
      <c r="K620" s="160"/>
      <c r="L620" s="160"/>
      <c r="M620" s="160"/>
      <c r="N620" s="160"/>
      <c r="O620" s="160"/>
      <c r="P620" s="160"/>
      <c r="Q620" s="160"/>
      <c r="R620" s="160"/>
    </row>
    <row r="621" spans="2:18" x14ac:dyDescent="0.25">
      <c r="B621" s="160"/>
      <c r="C621" s="160"/>
      <c r="D621" s="160"/>
      <c r="E621" s="160"/>
      <c r="F621" s="160"/>
      <c r="G621" s="160"/>
      <c r="H621" s="160"/>
      <c r="I621" s="160"/>
      <c r="J621" s="160"/>
      <c r="K621" s="160"/>
      <c r="L621" s="160"/>
      <c r="M621" s="160"/>
      <c r="N621" s="160"/>
      <c r="O621" s="160"/>
      <c r="P621" s="160"/>
      <c r="Q621" s="160"/>
      <c r="R621" s="160"/>
    </row>
    <row r="622" spans="2:18" x14ac:dyDescent="0.25">
      <c r="B622" s="160"/>
      <c r="C622" s="160"/>
      <c r="D622" s="160"/>
      <c r="E622" s="160"/>
      <c r="F622" s="160"/>
      <c r="G622" s="160"/>
      <c r="H622" s="160"/>
      <c r="I622" s="160"/>
      <c r="J622" s="160"/>
      <c r="K622" s="160"/>
      <c r="L622" s="160"/>
      <c r="M622" s="160"/>
      <c r="N622" s="160"/>
      <c r="O622" s="160"/>
      <c r="P622" s="160"/>
      <c r="Q622" s="160"/>
      <c r="R622" s="160"/>
    </row>
    <row r="623" spans="2:18" x14ac:dyDescent="0.25">
      <c r="B623" s="160"/>
      <c r="C623" s="160"/>
      <c r="D623" s="160"/>
      <c r="E623" s="160"/>
      <c r="F623" s="160"/>
      <c r="G623" s="160"/>
      <c r="H623" s="160"/>
      <c r="I623" s="160"/>
      <c r="J623" s="160"/>
      <c r="K623" s="160"/>
      <c r="L623" s="160"/>
      <c r="M623" s="160"/>
      <c r="N623" s="160"/>
      <c r="O623" s="160"/>
      <c r="P623" s="160"/>
      <c r="Q623" s="160"/>
      <c r="R623" s="160"/>
    </row>
    <row r="624" spans="2:18" x14ac:dyDescent="0.25">
      <c r="B624" s="160"/>
      <c r="C624" s="160"/>
      <c r="D624" s="160"/>
      <c r="E624" s="160"/>
      <c r="F624" s="160"/>
      <c r="G624" s="160"/>
      <c r="H624" s="160"/>
      <c r="I624" s="160"/>
      <c r="J624" s="160"/>
      <c r="K624" s="160"/>
      <c r="L624" s="160"/>
      <c r="M624" s="160"/>
      <c r="N624" s="160"/>
      <c r="O624" s="160"/>
      <c r="P624" s="160"/>
      <c r="Q624" s="160"/>
      <c r="R624" s="160"/>
    </row>
    <row r="625" spans="2:18" x14ac:dyDescent="0.25">
      <c r="B625" s="160"/>
      <c r="C625" s="160"/>
      <c r="D625" s="160"/>
      <c r="E625" s="160"/>
      <c r="F625" s="160"/>
      <c r="G625" s="160"/>
      <c r="H625" s="160"/>
      <c r="I625" s="160"/>
      <c r="J625" s="160"/>
      <c r="K625" s="160"/>
      <c r="L625" s="160"/>
      <c r="M625" s="160"/>
      <c r="N625" s="160"/>
      <c r="O625" s="160"/>
      <c r="P625" s="160"/>
      <c r="Q625" s="160"/>
      <c r="R625" s="160"/>
    </row>
    <row r="626" spans="2:18" x14ac:dyDescent="0.25">
      <c r="B626" s="160"/>
      <c r="C626" s="160"/>
      <c r="D626" s="160"/>
      <c r="E626" s="160"/>
      <c r="F626" s="160"/>
      <c r="G626" s="160"/>
      <c r="H626" s="160"/>
      <c r="I626" s="160"/>
      <c r="J626" s="160"/>
      <c r="K626" s="160"/>
      <c r="L626" s="160"/>
      <c r="M626" s="160"/>
      <c r="N626" s="160"/>
      <c r="O626" s="160"/>
      <c r="P626" s="160"/>
      <c r="Q626" s="160"/>
      <c r="R626" s="160"/>
    </row>
    <row r="627" spans="2:18" x14ac:dyDescent="0.25">
      <c r="B627" s="160"/>
      <c r="C627" s="160"/>
      <c r="D627" s="160"/>
      <c r="E627" s="160"/>
      <c r="F627" s="160"/>
      <c r="G627" s="160"/>
      <c r="H627" s="160"/>
      <c r="I627" s="160"/>
      <c r="J627" s="160"/>
      <c r="K627" s="160"/>
      <c r="L627" s="160"/>
      <c r="M627" s="160"/>
      <c r="N627" s="160"/>
      <c r="O627" s="160"/>
      <c r="P627" s="160"/>
      <c r="Q627" s="160"/>
      <c r="R627" s="160"/>
    </row>
    <row r="628" spans="2:18" x14ac:dyDescent="0.25">
      <c r="B628" s="160"/>
      <c r="C628" s="160"/>
      <c r="D628" s="160"/>
      <c r="E628" s="160"/>
      <c r="F628" s="160"/>
      <c r="G628" s="160"/>
      <c r="H628" s="160"/>
      <c r="I628" s="160"/>
      <c r="J628" s="160"/>
      <c r="K628" s="160"/>
      <c r="L628" s="160"/>
      <c r="M628" s="160"/>
      <c r="N628" s="160"/>
      <c r="O628" s="160"/>
      <c r="P628" s="160"/>
      <c r="Q628" s="160"/>
      <c r="R628" s="160"/>
    </row>
    <row r="629" spans="2:18" x14ac:dyDescent="0.25">
      <c r="B629" s="160"/>
      <c r="C629" s="160"/>
      <c r="D629" s="160"/>
      <c r="E629" s="160"/>
      <c r="F629" s="160"/>
      <c r="G629" s="160"/>
      <c r="H629" s="160"/>
      <c r="I629" s="160"/>
      <c r="J629" s="160"/>
      <c r="K629" s="160"/>
      <c r="L629" s="160"/>
      <c r="M629" s="160"/>
      <c r="N629" s="160"/>
      <c r="O629" s="160"/>
      <c r="P629" s="160"/>
      <c r="Q629" s="160"/>
      <c r="R629" s="160"/>
    </row>
    <row r="630" spans="2:18" x14ac:dyDescent="0.25">
      <c r="B630" s="160"/>
      <c r="C630" s="160"/>
      <c r="D630" s="160"/>
      <c r="E630" s="160"/>
      <c r="F630" s="160"/>
      <c r="G630" s="160"/>
      <c r="H630" s="160"/>
      <c r="I630" s="160"/>
      <c r="J630" s="160"/>
      <c r="K630" s="160"/>
      <c r="L630" s="160"/>
      <c r="M630" s="160"/>
      <c r="N630" s="160"/>
      <c r="O630" s="160"/>
      <c r="P630" s="160"/>
      <c r="Q630" s="160"/>
      <c r="R630" s="160"/>
    </row>
    <row r="631" spans="2:18" x14ac:dyDescent="0.25">
      <c r="B631" s="160"/>
      <c r="C631" s="160"/>
      <c r="D631" s="160"/>
      <c r="E631" s="160"/>
      <c r="F631" s="160"/>
      <c r="G631" s="160"/>
      <c r="H631" s="160"/>
      <c r="I631" s="160"/>
      <c r="J631" s="160"/>
      <c r="K631" s="160"/>
      <c r="L631" s="160"/>
      <c r="M631" s="160"/>
      <c r="N631" s="160"/>
      <c r="O631" s="160"/>
      <c r="P631" s="160"/>
      <c r="Q631" s="160"/>
      <c r="R631" s="160"/>
    </row>
    <row r="632" spans="2:18" x14ac:dyDescent="0.25">
      <c r="B632" s="160"/>
      <c r="C632" s="160"/>
      <c r="D632" s="160"/>
      <c r="E632" s="160"/>
      <c r="F632" s="160"/>
      <c r="G632" s="160"/>
      <c r="H632" s="160"/>
      <c r="I632" s="160"/>
      <c r="J632" s="160"/>
      <c r="K632" s="160"/>
      <c r="L632" s="160"/>
      <c r="M632" s="160"/>
      <c r="N632" s="160"/>
      <c r="O632" s="160"/>
      <c r="P632" s="160"/>
      <c r="Q632" s="160"/>
      <c r="R632" s="160"/>
    </row>
    <row r="633" spans="2:18" x14ac:dyDescent="0.25">
      <c r="B633" s="160"/>
      <c r="C633" s="160"/>
      <c r="D633" s="160"/>
      <c r="E633" s="160"/>
      <c r="F633" s="160"/>
      <c r="G633" s="160"/>
      <c r="H633" s="160"/>
      <c r="I633" s="160"/>
      <c r="J633" s="160"/>
      <c r="K633" s="160"/>
      <c r="L633" s="160"/>
      <c r="M633" s="160"/>
      <c r="N633" s="160"/>
      <c r="O633" s="160"/>
      <c r="P633" s="160"/>
      <c r="Q633" s="160"/>
      <c r="R633" s="160"/>
    </row>
    <row r="634" spans="2:18" x14ac:dyDescent="0.25">
      <c r="B634" s="160"/>
      <c r="C634" s="160"/>
      <c r="D634" s="160"/>
      <c r="E634" s="160"/>
      <c r="F634" s="160"/>
      <c r="G634" s="160"/>
      <c r="H634" s="160"/>
      <c r="I634" s="160"/>
      <c r="J634" s="160"/>
      <c r="K634" s="160"/>
      <c r="L634" s="160"/>
      <c r="M634" s="160"/>
      <c r="N634" s="160"/>
      <c r="O634" s="160"/>
      <c r="P634" s="160"/>
      <c r="Q634" s="160"/>
      <c r="R634" s="160"/>
    </row>
    <row r="635" spans="2:18" x14ac:dyDescent="0.25">
      <c r="B635" s="160"/>
      <c r="C635" s="160"/>
      <c r="D635" s="160"/>
      <c r="E635" s="160"/>
      <c r="F635" s="160"/>
      <c r="G635" s="160"/>
      <c r="H635" s="160"/>
      <c r="I635" s="160"/>
      <c r="J635" s="160"/>
      <c r="K635" s="160"/>
      <c r="L635" s="160"/>
      <c r="M635" s="160"/>
      <c r="N635" s="160"/>
      <c r="O635" s="160"/>
      <c r="P635" s="160"/>
      <c r="Q635" s="160"/>
      <c r="R635" s="160"/>
    </row>
    <row r="636" spans="2:18" x14ac:dyDescent="0.25">
      <c r="B636" s="160"/>
      <c r="C636" s="160"/>
      <c r="D636" s="160"/>
      <c r="E636" s="160"/>
      <c r="F636" s="160"/>
      <c r="G636" s="160"/>
      <c r="H636" s="160"/>
      <c r="I636" s="160"/>
      <c r="J636" s="160"/>
      <c r="K636" s="160"/>
      <c r="L636" s="160"/>
      <c r="M636" s="160"/>
      <c r="N636" s="160"/>
      <c r="O636" s="160"/>
      <c r="P636" s="160"/>
      <c r="Q636" s="160"/>
      <c r="R636" s="160"/>
    </row>
    <row r="637" spans="2:18" x14ac:dyDescent="0.25">
      <c r="B637" s="160"/>
      <c r="C637" s="160"/>
      <c r="D637" s="160"/>
      <c r="E637" s="160"/>
      <c r="F637" s="160"/>
      <c r="G637" s="160"/>
      <c r="H637" s="160"/>
      <c r="I637" s="160"/>
      <c r="J637" s="160"/>
      <c r="K637" s="160"/>
      <c r="L637" s="160"/>
      <c r="M637" s="160"/>
      <c r="N637" s="160"/>
      <c r="O637" s="160"/>
      <c r="P637" s="160"/>
      <c r="Q637" s="160"/>
      <c r="R637" s="160"/>
    </row>
    <row r="638" spans="2:18" x14ac:dyDescent="0.25">
      <c r="B638" s="160"/>
      <c r="C638" s="160"/>
      <c r="D638" s="160"/>
      <c r="E638" s="160"/>
      <c r="F638" s="160"/>
      <c r="G638" s="160"/>
      <c r="H638" s="160"/>
      <c r="I638" s="160"/>
      <c r="J638" s="160"/>
      <c r="K638" s="160"/>
      <c r="L638" s="160"/>
      <c r="M638" s="160"/>
      <c r="N638" s="160"/>
      <c r="O638" s="160"/>
      <c r="P638" s="160"/>
      <c r="Q638" s="160"/>
      <c r="R638" s="160"/>
    </row>
    <row r="639" spans="2:18" x14ac:dyDescent="0.25">
      <c r="B639" s="160"/>
      <c r="C639" s="160"/>
      <c r="D639" s="160"/>
      <c r="E639" s="160"/>
      <c r="F639" s="160"/>
      <c r="G639" s="160"/>
      <c r="H639" s="160"/>
      <c r="I639" s="160"/>
      <c r="J639" s="160"/>
      <c r="K639" s="160"/>
      <c r="L639" s="160"/>
      <c r="M639" s="160"/>
      <c r="N639" s="160"/>
      <c r="O639" s="160"/>
      <c r="P639" s="160"/>
      <c r="Q639" s="160"/>
      <c r="R639" s="160"/>
    </row>
    <row r="640" spans="2:18" x14ac:dyDescent="0.25">
      <c r="B640" s="160"/>
      <c r="C640" s="160"/>
      <c r="D640" s="160"/>
      <c r="E640" s="160"/>
      <c r="F640" s="160"/>
      <c r="G640" s="160"/>
      <c r="H640" s="160"/>
      <c r="I640" s="160"/>
      <c r="J640" s="160"/>
      <c r="K640" s="160"/>
      <c r="L640" s="160"/>
      <c r="M640" s="160"/>
      <c r="N640" s="160"/>
      <c r="O640" s="160"/>
      <c r="P640" s="160"/>
      <c r="Q640" s="160"/>
      <c r="R640" s="160"/>
    </row>
    <row r="641" spans="2:18" x14ac:dyDescent="0.25">
      <c r="B641" s="160"/>
      <c r="C641" s="160"/>
      <c r="D641" s="160"/>
      <c r="E641" s="160"/>
      <c r="F641" s="160"/>
      <c r="G641" s="160"/>
      <c r="H641" s="160"/>
      <c r="I641" s="160"/>
      <c r="J641" s="160"/>
      <c r="K641" s="160"/>
      <c r="L641" s="160"/>
      <c r="M641" s="160"/>
      <c r="N641" s="160"/>
      <c r="O641" s="160"/>
      <c r="P641" s="160"/>
      <c r="Q641" s="160"/>
      <c r="R641" s="160"/>
    </row>
    <row r="642" spans="2:18" x14ac:dyDescent="0.25">
      <c r="B642" s="160"/>
      <c r="C642" s="160"/>
      <c r="D642" s="160"/>
      <c r="E642" s="160"/>
      <c r="F642" s="160"/>
      <c r="G642" s="160"/>
      <c r="H642" s="160"/>
      <c r="I642" s="160"/>
      <c r="J642" s="160"/>
      <c r="K642" s="160"/>
      <c r="L642" s="160"/>
      <c r="M642" s="160"/>
      <c r="N642" s="160"/>
      <c r="O642" s="160"/>
      <c r="P642" s="160"/>
      <c r="Q642" s="160"/>
      <c r="R642" s="160"/>
    </row>
    <row r="643" spans="2:18" x14ac:dyDescent="0.25">
      <c r="B643" s="160"/>
      <c r="C643" s="160"/>
      <c r="D643" s="160"/>
      <c r="E643" s="160"/>
      <c r="F643" s="160"/>
      <c r="G643" s="160"/>
      <c r="H643" s="160"/>
      <c r="I643" s="160"/>
      <c r="J643" s="160"/>
      <c r="K643" s="160"/>
      <c r="L643" s="160"/>
      <c r="M643" s="160"/>
      <c r="N643" s="160"/>
      <c r="O643" s="160"/>
      <c r="P643" s="160"/>
      <c r="Q643" s="160"/>
      <c r="R643" s="160"/>
    </row>
    <row r="644" spans="2:18" x14ac:dyDescent="0.25">
      <c r="B644" s="160"/>
      <c r="C644" s="160"/>
      <c r="D644" s="160"/>
      <c r="E644" s="160"/>
      <c r="F644" s="160"/>
      <c r="G644" s="160"/>
      <c r="H644" s="160"/>
      <c r="I644" s="160"/>
      <c r="J644" s="160"/>
      <c r="K644" s="160"/>
      <c r="L644" s="160"/>
      <c r="M644" s="160"/>
      <c r="N644" s="160"/>
      <c r="O644" s="160"/>
      <c r="P644" s="160"/>
      <c r="Q644" s="160"/>
      <c r="R644" s="160"/>
    </row>
    <row r="645" spans="2:18" x14ac:dyDescent="0.25">
      <c r="B645" s="160"/>
      <c r="C645" s="160"/>
      <c r="D645" s="160"/>
      <c r="E645" s="160"/>
      <c r="F645" s="160"/>
      <c r="G645" s="160"/>
      <c r="H645" s="160"/>
      <c r="I645" s="160"/>
      <c r="J645" s="160"/>
      <c r="K645" s="160"/>
      <c r="L645" s="160"/>
      <c r="M645" s="160"/>
      <c r="N645" s="160"/>
      <c r="O645" s="160"/>
      <c r="P645" s="160"/>
      <c r="Q645" s="160"/>
      <c r="R645" s="160"/>
    </row>
    <row r="646" spans="2:18" x14ac:dyDescent="0.25">
      <c r="B646" s="160"/>
      <c r="C646" s="160"/>
      <c r="D646" s="160"/>
      <c r="E646" s="160"/>
      <c r="F646" s="160"/>
      <c r="G646" s="160"/>
      <c r="H646" s="160"/>
      <c r="I646" s="160"/>
      <c r="J646" s="160"/>
      <c r="K646" s="160"/>
      <c r="L646" s="160"/>
      <c r="M646" s="160"/>
      <c r="N646" s="160"/>
      <c r="O646" s="160"/>
      <c r="P646" s="160"/>
      <c r="Q646" s="160"/>
      <c r="R646" s="160"/>
    </row>
    <row r="647" spans="2:18" x14ac:dyDescent="0.25">
      <c r="B647" s="160"/>
      <c r="C647" s="160"/>
      <c r="D647" s="160"/>
      <c r="E647" s="160"/>
      <c r="F647" s="160"/>
      <c r="G647" s="160"/>
      <c r="H647" s="160"/>
      <c r="I647" s="160"/>
      <c r="J647" s="160"/>
      <c r="K647" s="160"/>
      <c r="L647" s="160"/>
      <c r="M647" s="160"/>
      <c r="N647" s="160"/>
      <c r="O647" s="160"/>
      <c r="P647" s="160"/>
      <c r="Q647" s="160"/>
      <c r="R647" s="160"/>
    </row>
    <row r="648" spans="2:18" x14ac:dyDescent="0.25">
      <c r="B648" s="160"/>
      <c r="C648" s="160"/>
      <c r="D648" s="160"/>
      <c r="E648" s="160"/>
      <c r="F648" s="160"/>
      <c r="G648" s="160"/>
      <c r="H648" s="160"/>
      <c r="I648" s="160"/>
      <c r="J648" s="160"/>
      <c r="K648" s="160"/>
      <c r="L648" s="160"/>
      <c r="M648" s="160"/>
      <c r="N648" s="160"/>
      <c r="O648" s="160"/>
      <c r="P648" s="160"/>
      <c r="Q648" s="160"/>
      <c r="R648" s="160"/>
    </row>
    <row r="649" spans="2:18" x14ac:dyDescent="0.25">
      <c r="B649" s="160"/>
      <c r="C649" s="160"/>
      <c r="D649" s="160"/>
      <c r="E649" s="160"/>
      <c r="F649" s="160"/>
      <c r="G649" s="160"/>
      <c r="H649" s="160"/>
      <c r="I649" s="160"/>
      <c r="J649" s="160"/>
      <c r="K649" s="160"/>
      <c r="L649" s="160"/>
      <c r="M649" s="160"/>
      <c r="N649" s="160"/>
      <c r="O649" s="160"/>
      <c r="P649" s="160"/>
      <c r="Q649" s="160"/>
      <c r="R649" s="160"/>
    </row>
    <row r="650" spans="2:18" x14ac:dyDescent="0.25">
      <c r="B650" s="160"/>
      <c r="C650" s="160"/>
      <c r="D650" s="160"/>
      <c r="E650" s="160"/>
      <c r="F650" s="160"/>
      <c r="G650" s="160"/>
      <c r="H650" s="160"/>
      <c r="I650" s="160"/>
      <c r="J650" s="160"/>
      <c r="K650" s="160"/>
      <c r="L650" s="160"/>
      <c r="M650" s="160"/>
      <c r="N650" s="160"/>
      <c r="O650" s="160"/>
      <c r="P650" s="160"/>
      <c r="Q650" s="160"/>
      <c r="R650" s="160"/>
    </row>
    <row r="651" spans="2:18" x14ac:dyDescent="0.25">
      <c r="B651" s="160"/>
      <c r="C651" s="160"/>
      <c r="D651" s="160"/>
      <c r="E651" s="160"/>
      <c r="F651" s="160"/>
      <c r="G651" s="160"/>
      <c r="H651" s="160"/>
      <c r="I651" s="160"/>
      <c r="J651" s="160"/>
      <c r="K651" s="160"/>
      <c r="L651" s="160"/>
      <c r="M651" s="160"/>
      <c r="N651" s="160"/>
      <c r="O651" s="160"/>
      <c r="P651" s="160"/>
      <c r="Q651" s="160"/>
      <c r="R651" s="160"/>
    </row>
    <row r="652" spans="2:18" x14ac:dyDescent="0.25">
      <c r="B652" s="160"/>
      <c r="C652" s="160"/>
      <c r="D652" s="160"/>
      <c r="E652" s="160"/>
      <c r="F652" s="160"/>
      <c r="G652" s="160"/>
      <c r="H652" s="160"/>
      <c r="I652" s="160"/>
      <c r="J652" s="160"/>
      <c r="K652" s="160"/>
      <c r="L652" s="160"/>
      <c r="M652" s="160"/>
      <c r="N652" s="160"/>
      <c r="O652" s="160"/>
      <c r="P652" s="160"/>
      <c r="Q652" s="160"/>
      <c r="R652" s="160"/>
    </row>
    <row r="653" spans="2:18" x14ac:dyDescent="0.25">
      <c r="B653" s="160"/>
      <c r="C653" s="160"/>
      <c r="D653" s="160"/>
      <c r="E653" s="160"/>
      <c r="F653" s="160"/>
      <c r="G653" s="160"/>
      <c r="H653" s="160"/>
      <c r="I653" s="160"/>
      <c r="J653" s="160"/>
      <c r="K653" s="160"/>
      <c r="L653" s="160"/>
      <c r="M653" s="160"/>
      <c r="N653" s="160"/>
      <c r="O653" s="160"/>
      <c r="P653" s="160"/>
      <c r="Q653" s="160"/>
      <c r="R653" s="160"/>
    </row>
    <row r="654" spans="2:18" x14ac:dyDescent="0.25">
      <c r="B654" s="160"/>
      <c r="C654" s="160"/>
      <c r="D654" s="160"/>
      <c r="E654" s="160"/>
      <c r="F654" s="160"/>
      <c r="G654" s="160"/>
      <c r="H654" s="160"/>
      <c r="I654" s="160"/>
      <c r="J654" s="160"/>
      <c r="K654" s="160"/>
      <c r="L654" s="160"/>
      <c r="M654" s="160"/>
      <c r="N654" s="160"/>
      <c r="O654" s="160"/>
      <c r="P654" s="160"/>
      <c r="Q654" s="160"/>
      <c r="R654" s="160"/>
    </row>
    <row r="655" spans="2:18" x14ac:dyDescent="0.25">
      <c r="B655" s="160"/>
      <c r="C655" s="160"/>
      <c r="D655" s="160"/>
      <c r="E655" s="160"/>
      <c r="F655" s="160"/>
      <c r="G655" s="160"/>
      <c r="H655" s="160"/>
      <c r="I655" s="160"/>
      <c r="J655" s="160"/>
      <c r="K655" s="160"/>
      <c r="L655" s="160"/>
      <c r="M655" s="160"/>
      <c r="N655" s="160"/>
      <c r="O655" s="160"/>
      <c r="P655" s="160"/>
      <c r="Q655" s="160"/>
      <c r="R655" s="160"/>
    </row>
    <row r="656" spans="2:18" x14ac:dyDescent="0.25">
      <c r="B656" s="160"/>
      <c r="C656" s="160"/>
      <c r="D656" s="160"/>
      <c r="E656" s="160"/>
      <c r="F656" s="160"/>
      <c r="G656" s="160"/>
      <c r="H656" s="160"/>
      <c r="I656" s="160"/>
      <c r="J656" s="160"/>
      <c r="K656" s="160"/>
      <c r="L656" s="160"/>
      <c r="M656" s="160"/>
      <c r="N656" s="160"/>
      <c r="O656" s="160"/>
      <c r="P656" s="160"/>
      <c r="Q656" s="160"/>
      <c r="R656" s="160"/>
    </row>
    <row r="657" spans="2:18" x14ac:dyDescent="0.25">
      <c r="B657" s="160"/>
      <c r="C657" s="160"/>
      <c r="D657" s="160"/>
      <c r="E657" s="160"/>
      <c r="F657" s="160"/>
      <c r="G657" s="160"/>
      <c r="H657" s="160"/>
      <c r="I657" s="160"/>
      <c r="J657" s="160"/>
      <c r="K657" s="160"/>
      <c r="L657" s="160"/>
      <c r="M657" s="160"/>
      <c r="N657" s="160"/>
      <c r="O657" s="160"/>
      <c r="P657" s="160"/>
      <c r="Q657" s="160"/>
      <c r="R657" s="160"/>
    </row>
    <row r="658" spans="2:18" x14ac:dyDescent="0.25">
      <c r="B658" s="160"/>
      <c r="C658" s="160"/>
      <c r="D658" s="160"/>
      <c r="E658" s="160"/>
      <c r="F658" s="160"/>
      <c r="G658" s="160"/>
      <c r="H658" s="160"/>
      <c r="I658" s="160"/>
      <c r="J658" s="160"/>
      <c r="K658" s="160"/>
      <c r="L658" s="160"/>
      <c r="M658" s="160"/>
      <c r="N658" s="160"/>
      <c r="O658" s="160"/>
      <c r="P658" s="160"/>
      <c r="Q658" s="160"/>
      <c r="R658" s="160"/>
    </row>
    <row r="659" spans="2:18" x14ac:dyDescent="0.25">
      <c r="B659" s="160"/>
      <c r="C659" s="160"/>
      <c r="D659" s="160"/>
      <c r="E659" s="160"/>
      <c r="F659" s="160"/>
      <c r="G659" s="160"/>
      <c r="H659" s="160"/>
      <c r="I659" s="160"/>
      <c r="J659" s="160"/>
      <c r="K659" s="160"/>
      <c r="L659" s="160"/>
      <c r="M659" s="160"/>
      <c r="N659" s="160"/>
      <c r="O659" s="160"/>
      <c r="P659" s="160"/>
      <c r="Q659" s="160"/>
      <c r="R659" s="160"/>
    </row>
    <row r="660" spans="2:18" x14ac:dyDescent="0.25">
      <c r="B660" s="160"/>
      <c r="C660" s="160"/>
      <c r="D660" s="160"/>
      <c r="E660" s="160"/>
      <c r="F660" s="160"/>
      <c r="G660" s="160"/>
      <c r="H660" s="160"/>
      <c r="I660" s="160"/>
      <c r="J660" s="160"/>
      <c r="K660" s="160"/>
      <c r="L660" s="160"/>
      <c r="M660" s="160"/>
      <c r="N660" s="160"/>
      <c r="O660" s="160"/>
      <c r="P660" s="160"/>
      <c r="Q660" s="160"/>
      <c r="R660" s="160"/>
    </row>
    <row r="661" spans="2:18" x14ac:dyDescent="0.25">
      <c r="B661" s="160"/>
      <c r="C661" s="160"/>
      <c r="D661" s="160"/>
      <c r="E661" s="160"/>
      <c r="F661" s="160"/>
      <c r="G661" s="160"/>
      <c r="H661" s="160"/>
      <c r="I661" s="160"/>
      <c r="J661" s="160"/>
      <c r="K661" s="160"/>
      <c r="L661" s="160"/>
      <c r="M661" s="160"/>
      <c r="N661" s="160"/>
      <c r="O661" s="160"/>
      <c r="P661" s="160"/>
      <c r="Q661" s="160"/>
      <c r="R661" s="160"/>
    </row>
    <row r="662" spans="2:18" x14ac:dyDescent="0.25">
      <c r="B662" s="160"/>
      <c r="C662" s="160"/>
      <c r="D662" s="160"/>
      <c r="E662" s="160"/>
      <c r="F662" s="160"/>
      <c r="G662" s="160"/>
      <c r="H662" s="160"/>
      <c r="I662" s="160"/>
      <c r="J662" s="160"/>
      <c r="K662" s="160"/>
      <c r="L662" s="160"/>
      <c r="M662" s="160"/>
      <c r="N662" s="160"/>
      <c r="O662" s="160"/>
      <c r="P662" s="160"/>
      <c r="Q662" s="160"/>
      <c r="R662" s="160"/>
    </row>
    <row r="663" spans="2:18" x14ac:dyDescent="0.25">
      <c r="B663" s="160"/>
      <c r="C663" s="160"/>
      <c r="D663" s="160"/>
      <c r="E663" s="160"/>
      <c r="F663" s="160"/>
      <c r="G663" s="160"/>
      <c r="H663" s="160"/>
      <c r="I663" s="160"/>
      <c r="J663" s="160"/>
      <c r="K663" s="160"/>
      <c r="L663" s="160"/>
      <c r="M663" s="160"/>
      <c r="N663" s="160"/>
      <c r="O663" s="160"/>
      <c r="P663" s="160"/>
      <c r="Q663" s="160"/>
      <c r="R663" s="160"/>
    </row>
    <row r="664" spans="2:18" x14ac:dyDescent="0.25">
      <c r="B664" s="160"/>
      <c r="C664" s="160"/>
      <c r="D664" s="160"/>
      <c r="E664" s="160"/>
      <c r="F664" s="160"/>
      <c r="G664" s="160"/>
      <c r="H664" s="160"/>
      <c r="I664" s="160"/>
      <c r="J664" s="160"/>
      <c r="K664" s="160"/>
      <c r="L664" s="160"/>
      <c r="M664" s="160"/>
      <c r="N664" s="160"/>
      <c r="O664" s="160"/>
      <c r="P664" s="160"/>
      <c r="Q664" s="160"/>
      <c r="R664" s="160"/>
    </row>
    <row r="665" spans="2:18" x14ac:dyDescent="0.25">
      <c r="B665" s="160"/>
      <c r="C665" s="160"/>
      <c r="D665" s="160"/>
      <c r="E665" s="160"/>
      <c r="F665" s="160"/>
      <c r="G665" s="160"/>
      <c r="H665" s="160"/>
      <c r="I665" s="160"/>
      <c r="J665" s="160"/>
      <c r="K665" s="160"/>
      <c r="L665" s="160"/>
      <c r="M665" s="160"/>
      <c r="N665" s="160"/>
      <c r="O665" s="160"/>
      <c r="P665" s="160"/>
      <c r="Q665" s="160"/>
      <c r="R665" s="160"/>
    </row>
    <row r="666" spans="2:18" x14ac:dyDescent="0.25">
      <c r="B666" s="160"/>
      <c r="C666" s="160"/>
      <c r="D666" s="160"/>
      <c r="E666" s="160"/>
      <c r="F666" s="160"/>
      <c r="G666" s="160"/>
      <c r="H666" s="160"/>
      <c r="I666" s="160"/>
      <c r="J666" s="160"/>
      <c r="K666" s="160"/>
      <c r="L666" s="160"/>
      <c r="M666" s="160"/>
      <c r="N666" s="160"/>
      <c r="O666" s="160"/>
      <c r="P666" s="160"/>
      <c r="Q666" s="160"/>
      <c r="R666" s="160"/>
    </row>
    <row r="667" spans="2:18" x14ac:dyDescent="0.25">
      <c r="B667" s="160"/>
      <c r="C667" s="160"/>
      <c r="D667" s="160"/>
      <c r="E667" s="160"/>
      <c r="F667" s="160"/>
      <c r="G667" s="160"/>
      <c r="H667" s="160"/>
      <c r="I667" s="160"/>
      <c r="J667" s="160"/>
      <c r="K667" s="160"/>
      <c r="L667" s="160"/>
      <c r="M667" s="160"/>
      <c r="N667" s="160"/>
      <c r="O667" s="160"/>
      <c r="P667" s="160"/>
      <c r="Q667" s="160"/>
      <c r="R667" s="160"/>
    </row>
    <row r="668" spans="2:18" x14ac:dyDescent="0.25">
      <c r="B668" s="160"/>
      <c r="C668" s="160"/>
      <c r="D668" s="160"/>
      <c r="E668" s="160"/>
      <c r="F668" s="160"/>
      <c r="G668" s="160"/>
      <c r="H668" s="160"/>
      <c r="I668" s="160"/>
      <c r="J668" s="160"/>
      <c r="K668" s="160"/>
      <c r="L668" s="160"/>
      <c r="M668" s="160"/>
      <c r="N668" s="160"/>
      <c r="O668" s="160"/>
      <c r="P668" s="160"/>
      <c r="Q668" s="160"/>
      <c r="R668" s="160"/>
    </row>
    <row r="669" spans="2:18" x14ac:dyDescent="0.25">
      <c r="B669" s="160"/>
      <c r="C669" s="160"/>
      <c r="D669" s="160"/>
      <c r="E669" s="160"/>
      <c r="F669" s="160"/>
      <c r="G669" s="160"/>
      <c r="H669" s="160"/>
      <c r="I669" s="160"/>
      <c r="J669" s="160"/>
      <c r="K669" s="160"/>
      <c r="L669" s="160"/>
      <c r="M669" s="160"/>
      <c r="N669" s="160"/>
      <c r="O669" s="160"/>
      <c r="P669" s="160"/>
      <c r="Q669" s="160"/>
      <c r="R669" s="160"/>
    </row>
    <row r="670" spans="2:18" x14ac:dyDescent="0.25">
      <c r="B670" s="160"/>
      <c r="C670" s="160"/>
      <c r="D670" s="160"/>
      <c r="E670" s="160"/>
      <c r="F670" s="160"/>
      <c r="G670" s="160"/>
      <c r="H670" s="160"/>
      <c r="I670" s="160"/>
      <c r="J670" s="160"/>
      <c r="K670" s="160"/>
      <c r="L670" s="160"/>
      <c r="M670" s="160"/>
      <c r="N670" s="160"/>
      <c r="O670" s="160"/>
      <c r="P670" s="160"/>
      <c r="Q670" s="160"/>
      <c r="R670" s="160"/>
    </row>
    <row r="671" spans="2:18" x14ac:dyDescent="0.25">
      <c r="B671" s="160"/>
      <c r="C671" s="160"/>
      <c r="D671" s="160"/>
      <c r="E671" s="160"/>
      <c r="F671" s="160"/>
      <c r="G671" s="160"/>
      <c r="H671" s="160"/>
      <c r="I671" s="160"/>
      <c r="J671" s="160"/>
      <c r="K671" s="160"/>
      <c r="L671" s="160"/>
      <c r="M671" s="160"/>
      <c r="N671" s="160"/>
      <c r="O671" s="160"/>
      <c r="P671" s="160"/>
      <c r="Q671" s="160"/>
      <c r="R671" s="160"/>
    </row>
    <row r="672" spans="2:18" x14ac:dyDescent="0.25">
      <c r="B672" s="160"/>
      <c r="C672" s="160"/>
      <c r="D672" s="160"/>
      <c r="E672" s="160"/>
      <c r="F672" s="160"/>
      <c r="G672" s="160"/>
      <c r="H672" s="160"/>
      <c r="I672" s="160"/>
      <c r="J672" s="160"/>
      <c r="K672" s="160"/>
      <c r="L672" s="160"/>
      <c r="M672" s="160"/>
      <c r="N672" s="160"/>
      <c r="O672" s="160"/>
      <c r="P672" s="160"/>
      <c r="Q672" s="160"/>
      <c r="R672" s="160"/>
    </row>
    <row r="673" spans="2:18" x14ac:dyDescent="0.25">
      <c r="B673" s="160"/>
      <c r="C673" s="160"/>
      <c r="D673" s="160"/>
      <c r="E673" s="160"/>
      <c r="F673" s="160"/>
      <c r="G673" s="160"/>
      <c r="H673" s="160"/>
      <c r="I673" s="160"/>
      <c r="J673" s="160"/>
      <c r="K673" s="160"/>
      <c r="L673" s="160"/>
      <c r="M673" s="160"/>
      <c r="N673" s="160"/>
      <c r="O673" s="160"/>
      <c r="P673" s="160"/>
      <c r="Q673" s="160"/>
      <c r="R673" s="160"/>
    </row>
    <row r="674" spans="2:18" x14ac:dyDescent="0.25">
      <c r="B674" s="160"/>
      <c r="C674" s="160"/>
      <c r="D674" s="160"/>
      <c r="E674" s="160"/>
      <c r="F674" s="160"/>
      <c r="G674" s="160"/>
      <c r="H674" s="160"/>
      <c r="I674" s="160"/>
      <c r="J674" s="160"/>
      <c r="K674" s="160"/>
      <c r="L674" s="160"/>
      <c r="M674" s="160"/>
      <c r="N674" s="160"/>
      <c r="O674" s="160"/>
      <c r="P674" s="160"/>
      <c r="Q674" s="160"/>
      <c r="R674" s="160"/>
    </row>
    <row r="675" spans="2:18" x14ac:dyDescent="0.25">
      <c r="B675" s="160"/>
      <c r="C675" s="160"/>
      <c r="D675" s="160"/>
      <c r="E675" s="160"/>
      <c r="F675" s="160"/>
      <c r="G675" s="160"/>
      <c r="H675" s="160"/>
      <c r="I675" s="160"/>
      <c r="J675" s="160"/>
      <c r="K675" s="160"/>
      <c r="L675" s="160"/>
      <c r="M675" s="160"/>
      <c r="N675" s="160"/>
      <c r="O675" s="160"/>
      <c r="P675" s="160"/>
      <c r="Q675" s="160"/>
      <c r="R675" s="160"/>
    </row>
    <row r="676" spans="2:18" x14ac:dyDescent="0.25">
      <c r="B676" s="160"/>
      <c r="C676" s="160"/>
      <c r="D676" s="160"/>
      <c r="E676" s="160"/>
      <c r="F676" s="160"/>
      <c r="G676" s="160"/>
      <c r="H676" s="160"/>
      <c r="I676" s="160"/>
      <c r="J676" s="160"/>
      <c r="K676" s="160"/>
      <c r="L676" s="160"/>
      <c r="M676" s="160"/>
      <c r="N676" s="160"/>
      <c r="O676" s="160"/>
      <c r="P676" s="160"/>
      <c r="Q676" s="160"/>
      <c r="R676" s="160"/>
    </row>
    <row r="677" spans="2:18" x14ac:dyDescent="0.25">
      <c r="B677" s="160"/>
      <c r="C677" s="160"/>
      <c r="D677" s="160"/>
      <c r="E677" s="160"/>
      <c r="F677" s="160"/>
      <c r="G677" s="160"/>
      <c r="H677" s="160"/>
      <c r="I677" s="160"/>
      <c r="J677" s="160"/>
      <c r="K677" s="160"/>
      <c r="L677" s="160"/>
      <c r="M677" s="160"/>
      <c r="N677" s="160"/>
      <c r="O677" s="160"/>
      <c r="P677" s="160"/>
      <c r="Q677" s="160"/>
      <c r="R677" s="160"/>
    </row>
    <row r="678" spans="2:18" x14ac:dyDescent="0.25">
      <c r="B678" s="160"/>
      <c r="C678" s="160"/>
      <c r="D678" s="160"/>
      <c r="E678" s="160"/>
      <c r="F678" s="160"/>
      <c r="G678" s="160"/>
      <c r="H678" s="160"/>
      <c r="I678" s="160"/>
      <c r="J678" s="160"/>
      <c r="K678" s="160"/>
      <c r="L678" s="160"/>
      <c r="M678" s="160"/>
      <c r="N678" s="160"/>
      <c r="O678" s="160"/>
      <c r="P678" s="160"/>
      <c r="Q678" s="160"/>
      <c r="R678" s="160"/>
    </row>
    <row r="679" spans="2:18" x14ac:dyDescent="0.25">
      <c r="B679" s="160"/>
      <c r="C679" s="160"/>
      <c r="D679" s="160"/>
      <c r="E679" s="160"/>
      <c r="F679" s="160"/>
      <c r="G679" s="160"/>
      <c r="H679" s="160"/>
      <c r="I679" s="160"/>
      <c r="J679" s="160"/>
      <c r="K679" s="160"/>
      <c r="L679" s="160"/>
      <c r="M679" s="160"/>
      <c r="N679" s="160"/>
      <c r="O679" s="160"/>
      <c r="P679" s="160"/>
      <c r="Q679" s="160"/>
      <c r="R679" s="160"/>
    </row>
    <row r="680" spans="2:18" x14ac:dyDescent="0.25">
      <c r="B680" s="160"/>
      <c r="C680" s="160"/>
      <c r="D680" s="160"/>
      <c r="E680" s="160"/>
      <c r="F680" s="160"/>
      <c r="G680" s="160"/>
      <c r="H680" s="160"/>
      <c r="I680" s="160"/>
      <c r="J680" s="160"/>
      <c r="K680" s="160"/>
      <c r="L680" s="160"/>
      <c r="M680" s="160"/>
      <c r="N680" s="160"/>
      <c r="O680" s="160"/>
      <c r="P680" s="160"/>
      <c r="Q680" s="160"/>
      <c r="R680" s="160"/>
    </row>
    <row r="681" spans="2:18" x14ac:dyDescent="0.25">
      <c r="B681" s="160"/>
      <c r="C681" s="160"/>
      <c r="D681" s="160"/>
      <c r="E681" s="160"/>
      <c r="F681" s="160"/>
      <c r="G681" s="160"/>
      <c r="H681" s="160"/>
      <c r="I681" s="160"/>
      <c r="J681" s="160"/>
      <c r="K681" s="160"/>
      <c r="L681" s="160"/>
      <c r="M681" s="160"/>
      <c r="N681" s="160"/>
      <c r="O681" s="160"/>
      <c r="P681" s="160"/>
      <c r="Q681" s="160"/>
      <c r="R681" s="160"/>
    </row>
    <row r="682" spans="2:18" x14ac:dyDescent="0.25">
      <c r="B682" s="160"/>
      <c r="C682" s="160"/>
      <c r="D682" s="160"/>
      <c r="E682" s="160"/>
      <c r="F682" s="160"/>
      <c r="G682" s="160"/>
      <c r="H682" s="160"/>
      <c r="I682" s="160"/>
      <c r="J682" s="160"/>
      <c r="K682" s="160"/>
      <c r="L682" s="160"/>
      <c r="M682" s="160"/>
      <c r="N682" s="160"/>
      <c r="O682" s="160"/>
      <c r="P682" s="160"/>
      <c r="Q682" s="160"/>
      <c r="R682" s="160"/>
    </row>
    <row r="683" spans="2:18" x14ac:dyDescent="0.25">
      <c r="B683" s="160"/>
      <c r="C683" s="160"/>
      <c r="D683" s="160"/>
      <c r="E683" s="160"/>
      <c r="F683" s="160"/>
      <c r="G683" s="160"/>
      <c r="H683" s="160"/>
      <c r="I683" s="160"/>
      <c r="J683" s="160"/>
      <c r="K683" s="160"/>
      <c r="L683" s="160"/>
      <c r="M683" s="160"/>
      <c r="N683" s="160"/>
      <c r="O683" s="160"/>
      <c r="P683" s="160"/>
      <c r="Q683" s="160"/>
      <c r="R683" s="160"/>
    </row>
    <row r="684" spans="2:18" x14ac:dyDescent="0.25">
      <c r="B684" s="160"/>
      <c r="C684" s="160"/>
      <c r="D684" s="160"/>
      <c r="E684" s="160"/>
      <c r="F684" s="160"/>
      <c r="G684" s="160"/>
      <c r="H684" s="160"/>
      <c r="I684" s="160"/>
      <c r="J684" s="160"/>
      <c r="K684" s="160"/>
      <c r="L684" s="160"/>
      <c r="M684" s="160"/>
      <c r="N684" s="160"/>
      <c r="O684" s="160"/>
      <c r="P684" s="160"/>
      <c r="Q684" s="160"/>
      <c r="R684" s="160"/>
    </row>
    <row r="685" spans="2:18" x14ac:dyDescent="0.25">
      <c r="B685" s="160"/>
      <c r="C685" s="160"/>
      <c r="D685" s="160"/>
      <c r="E685" s="160"/>
      <c r="F685" s="160"/>
      <c r="G685" s="160"/>
      <c r="H685" s="160"/>
      <c r="I685" s="160"/>
      <c r="J685" s="160"/>
      <c r="K685" s="160"/>
      <c r="L685" s="160"/>
      <c r="M685" s="160"/>
      <c r="N685" s="160"/>
      <c r="O685" s="160"/>
      <c r="P685" s="160"/>
      <c r="Q685" s="160"/>
      <c r="R685" s="160"/>
    </row>
    <row r="686" spans="2:18" x14ac:dyDescent="0.25">
      <c r="B686" s="160"/>
      <c r="C686" s="160"/>
      <c r="D686" s="160"/>
      <c r="E686" s="160"/>
      <c r="F686" s="160"/>
      <c r="G686" s="160"/>
      <c r="H686" s="160"/>
      <c r="I686" s="160"/>
      <c r="J686" s="160"/>
      <c r="K686" s="160"/>
      <c r="L686" s="160"/>
      <c r="M686" s="160"/>
      <c r="N686" s="160"/>
      <c r="O686" s="160"/>
      <c r="P686" s="160"/>
      <c r="Q686" s="160"/>
      <c r="R686" s="160"/>
    </row>
    <row r="687" spans="2:18" x14ac:dyDescent="0.25">
      <c r="B687" s="160"/>
      <c r="C687" s="160"/>
      <c r="D687" s="160"/>
      <c r="E687" s="160"/>
      <c r="F687" s="160"/>
      <c r="G687" s="160"/>
      <c r="H687" s="160"/>
      <c r="I687" s="160"/>
      <c r="J687" s="160"/>
      <c r="K687" s="160"/>
      <c r="L687" s="160"/>
      <c r="M687" s="160"/>
      <c r="N687" s="160"/>
      <c r="O687" s="160"/>
      <c r="P687" s="160"/>
      <c r="Q687" s="160"/>
      <c r="R687" s="160"/>
    </row>
    <row r="688" spans="2:18" x14ac:dyDescent="0.25">
      <c r="B688" s="160"/>
      <c r="C688" s="160"/>
      <c r="D688" s="160"/>
      <c r="E688" s="160"/>
      <c r="F688" s="160"/>
      <c r="G688" s="160"/>
      <c r="H688" s="160"/>
      <c r="I688" s="160"/>
      <c r="J688" s="160"/>
      <c r="K688" s="160"/>
      <c r="L688" s="160"/>
      <c r="M688" s="160"/>
      <c r="N688" s="160"/>
      <c r="O688" s="160"/>
      <c r="P688" s="160"/>
      <c r="Q688" s="160"/>
      <c r="R688" s="160"/>
    </row>
    <row r="689" spans="2:18" x14ac:dyDescent="0.25">
      <c r="B689" s="160"/>
      <c r="C689" s="160"/>
      <c r="D689" s="160"/>
      <c r="E689" s="160"/>
      <c r="F689" s="160"/>
      <c r="G689" s="160"/>
      <c r="H689" s="160"/>
      <c r="I689" s="160"/>
      <c r="J689" s="160"/>
      <c r="K689" s="160"/>
      <c r="L689" s="160"/>
      <c r="M689" s="160"/>
      <c r="N689" s="160"/>
      <c r="O689" s="160"/>
      <c r="P689" s="160"/>
      <c r="Q689" s="160"/>
      <c r="R689" s="160"/>
    </row>
    <row r="690" spans="2:18" x14ac:dyDescent="0.25">
      <c r="B690" s="160"/>
      <c r="C690" s="160"/>
      <c r="D690" s="160"/>
      <c r="E690" s="160"/>
      <c r="F690" s="160"/>
      <c r="G690" s="160"/>
      <c r="H690" s="160"/>
      <c r="I690" s="160"/>
      <c r="J690" s="160"/>
      <c r="K690" s="160"/>
      <c r="L690" s="160"/>
      <c r="M690" s="160"/>
      <c r="N690" s="160"/>
      <c r="O690" s="160"/>
      <c r="P690" s="160"/>
      <c r="Q690" s="160"/>
      <c r="R690" s="160"/>
    </row>
    <row r="691" spans="2:18" x14ac:dyDescent="0.25">
      <c r="B691" s="160"/>
      <c r="C691" s="160"/>
      <c r="D691" s="160"/>
      <c r="E691" s="160"/>
      <c r="F691" s="160"/>
      <c r="G691" s="160"/>
      <c r="H691" s="160"/>
      <c r="I691" s="160"/>
      <c r="J691" s="160"/>
      <c r="K691" s="160"/>
      <c r="L691" s="160"/>
      <c r="M691" s="160"/>
      <c r="N691" s="160"/>
      <c r="O691" s="160"/>
      <c r="P691" s="160"/>
      <c r="Q691" s="160"/>
      <c r="R691" s="160"/>
    </row>
    <row r="692" spans="2:18" x14ac:dyDescent="0.25">
      <c r="B692" s="160"/>
      <c r="C692" s="160"/>
      <c r="D692" s="160"/>
      <c r="E692" s="160"/>
      <c r="F692" s="160"/>
      <c r="G692" s="160"/>
      <c r="H692" s="160"/>
      <c r="I692" s="160"/>
      <c r="J692" s="160"/>
      <c r="K692" s="160"/>
      <c r="L692" s="160"/>
      <c r="M692" s="160"/>
      <c r="N692" s="160"/>
      <c r="O692" s="160"/>
      <c r="P692" s="160"/>
      <c r="Q692" s="160"/>
      <c r="R692" s="160"/>
    </row>
    <row r="693" spans="2:18" x14ac:dyDescent="0.25">
      <c r="B693" s="160"/>
      <c r="C693" s="160"/>
      <c r="D693" s="160"/>
      <c r="E693" s="160"/>
      <c r="F693" s="160"/>
      <c r="G693" s="160"/>
      <c r="H693" s="160"/>
      <c r="I693" s="160"/>
      <c r="J693" s="160"/>
      <c r="K693" s="160"/>
      <c r="L693" s="160"/>
      <c r="M693" s="160"/>
      <c r="N693" s="160"/>
      <c r="O693" s="160"/>
      <c r="P693" s="160"/>
      <c r="Q693" s="160"/>
      <c r="R693" s="160"/>
    </row>
    <row r="694" spans="2:18" x14ac:dyDescent="0.25">
      <c r="B694" s="160"/>
      <c r="C694" s="160"/>
      <c r="D694" s="160"/>
      <c r="E694" s="160"/>
      <c r="F694" s="160"/>
      <c r="G694" s="160"/>
      <c r="H694" s="160"/>
      <c r="I694" s="160"/>
      <c r="J694" s="160"/>
      <c r="K694" s="160"/>
      <c r="L694" s="160"/>
      <c r="M694" s="160"/>
      <c r="N694" s="160"/>
      <c r="O694" s="160"/>
      <c r="P694" s="160"/>
      <c r="Q694" s="160"/>
      <c r="R694" s="160"/>
    </row>
    <row r="695" spans="2:18" x14ac:dyDescent="0.25">
      <c r="B695" s="160"/>
      <c r="C695" s="160"/>
      <c r="D695" s="160"/>
      <c r="E695" s="160"/>
      <c r="F695" s="160"/>
      <c r="G695" s="160"/>
      <c r="H695" s="160"/>
      <c r="I695" s="160"/>
      <c r="J695" s="160"/>
      <c r="K695" s="160"/>
      <c r="L695" s="160"/>
      <c r="M695" s="160"/>
      <c r="N695" s="160"/>
      <c r="O695" s="160"/>
      <c r="P695" s="160"/>
      <c r="Q695" s="160"/>
      <c r="R695" s="160"/>
    </row>
    <row r="696" spans="2:18" x14ac:dyDescent="0.25">
      <c r="B696" s="160"/>
      <c r="C696" s="160"/>
      <c r="D696" s="160"/>
      <c r="E696" s="160"/>
      <c r="F696" s="160"/>
      <c r="G696" s="160"/>
      <c r="H696" s="160"/>
      <c r="I696" s="160"/>
      <c r="J696" s="160"/>
      <c r="K696" s="160"/>
      <c r="L696" s="160"/>
      <c r="M696" s="160"/>
      <c r="N696" s="160"/>
      <c r="O696" s="160"/>
      <c r="P696" s="160"/>
      <c r="Q696" s="160"/>
      <c r="R696" s="160"/>
    </row>
    <row r="697" spans="2:18" x14ac:dyDescent="0.25">
      <c r="B697" s="160"/>
      <c r="C697" s="160"/>
      <c r="D697" s="160"/>
      <c r="E697" s="160"/>
      <c r="F697" s="160"/>
      <c r="G697" s="160"/>
      <c r="H697" s="160"/>
      <c r="I697" s="160"/>
      <c r="J697" s="160"/>
      <c r="K697" s="160"/>
      <c r="L697" s="160"/>
      <c r="M697" s="160"/>
      <c r="N697" s="160"/>
      <c r="O697" s="160"/>
      <c r="P697" s="160"/>
      <c r="Q697" s="160"/>
      <c r="R697" s="160"/>
    </row>
    <row r="698" spans="2:18" x14ac:dyDescent="0.25">
      <c r="B698" s="160"/>
      <c r="C698" s="160"/>
      <c r="D698" s="160"/>
      <c r="E698" s="160"/>
      <c r="F698" s="160"/>
      <c r="G698" s="160"/>
      <c r="H698" s="160"/>
      <c r="I698" s="160"/>
      <c r="J698" s="160"/>
      <c r="K698" s="160"/>
      <c r="L698" s="160"/>
      <c r="M698" s="160"/>
      <c r="N698" s="160"/>
      <c r="O698" s="160"/>
      <c r="P698" s="160"/>
      <c r="Q698" s="160"/>
      <c r="R698" s="160"/>
    </row>
    <row r="699" spans="2:18" x14ac:dyDescent="0.25">
      <c r="B699" s="160"/>
      <c r="C699" s="160"/>
      <c r="D699" s="160"/>
      <c r="E699" s="160"/>
      <c r="F699" s="160"/>
      <c r="G699" s="160"/>
      <c r="H699" s="160"/>
      <c r="I699" s="160"/>
      <c r="J699" s="160"/>
      <c r="K699" s="160"/>
      <c r="L699" s="160"/>
      <c r="M699" s="160"/>
      <c r="N699" s="160"/>
      <c r="O699" s="160"/>
      <c r="P699" s="160"/>
      <c r="Q699" s="160"/>
      <c r="R699" s="160"/>
    </row>
    <row r="700" spans="2:18" x14ac:dyDescent="0.25">
      <c r="B700" s="160"/>
      <c r="C700" s="160"/>
      <c r="D700" s="160"/>
      <c r="E700" s="160"/>
      <c r="F700" s="160"/>
      <c r="G700" s="160"/>
      <c r="H700" s="160"/>
      <c r="I700" s="160"/>
      <c r="J700" s="160"/>
      <c r="K700" s="160"/>
      <c r="L700" s="160"/>
      <c r="M700" s="160"/>
      <c r="N700" s="160"/>
      <c r="O700" s="160"/>
      <c r="P700" s="160"/>
      <c r="Q700" s="160"/>
      <c r="R700" s="160"/>
    </row>
    <row r="701" spans="2:18" x14ac:dyDescent="0.25">
      <c r="B701" s="160"/>
      <c r="C701" s="160"/>
      <c r="D701" s="160"/>
      <c r="E701" s="160"/>
      <c r="F701" s="160"/>
      <c r="G701" s="160"/>
      <c r="H701" s="160"/>
      <c r="I701" s="160"/>
      <c r="J701" s="160"/>
      <c r="K701" s="160"/>
      <c r="L701" s="160"/>
      <c r="M701" s="160"/>
      <c r="N701" s="160"/>
      <c r="O701" s="160"/>
      <c r="P701" s="160"/>
      <c r="Q701" s="160"/>
      <c r="R701" s="160"/>
    </row>
    <row r="702" spans="2:18" x14ac:dyDescent="0.25">
      <c r="B702" s="160"/>
      <c r="C702" s="160"/>
      <c r="D702" s="160"/>
      <c r="E702" s="160"/>
      <c r="F702" s="160"/>
      <c r="G702" s="160"/>
      <c r="H702" s="160"/>
      <c r="I702" s="160"/>
      <c r="J702" s="160"/>
      <c r="K702" s="160"/>
      <c r="L702" s="160"/>
      <c r="M702" s="160"/>
      <c r="N702" s="160"/>
      <c r="O702" s="160"/>
      <c r="P702" s="160"/>
      <c r="Q702" s="160"/>
      <c r="R702" s="160"/>
    </row>
    <row r="703" spans="2:18" x14ac:dyDescent="0.25">
      <c r="B703" s="160"/>
      <c r="C703" s="160"/>
      <c r="D703" s="160"/>
      <c r="E703" s="160"/>
      <c r="F703" s="160"/>
      <c r="G703" s="160"/>
      <c r="H703" s="160"/>
      <c r="I703" s="160"/>
      <c r="J703" s="160"/>
      <c r="K703" s="160"/>
      <c r="L703" s="160"/>
      <c r="M703" s="160"/>
      <c r="N703" s="160"/>
      <c r="O703" s="160"/>
      <c r="P703" s="160"/>
      <c r="Q703" s="160"/>
      <c r="R703" s="160"/>
    </row>
    <row r="704" spans="2:18" x14ac:dyDescent="0.25">
      <c r="B704" s="160"/>
      <c r="C704" s="160"/>
      <c r="D704" s="160"/>
      <c r="E704" s="160"/>
      <c r="F704" s="160"/>
      <c r="G704" s="160"/>
      <c r="H704" s="160"/>
      <c r="I704" s="160"/>
      <c r="J704" s="160"/>
      <c r="K704" s="160"/>
      <c r="L704" s="160"/>
      <c r="M704" s="160"/>
      <c r="N704" s="160"/>
      <c r="O704" s="160"/>
      <c r="P704" s="160"/>
      <c r="Q704" s="160"/>
      <c r="R704" s="160"/>
    </row>
    <row r="705" spans="2:18" x14ac:dyDescent="0.25">
      <c r="B705" s="160"/>
      <c r="C705" s="160"/>
      <c r="D705" s="160"/>
      <c r="E705" s="160"/>
      <c r="F705" s="160"/>
      <c r="G705" s="160"/>
      <c r="H705" s="160"/>
      <c r="I705" s="160"/>
      <c r="J705" s="160"/>
      <c r="K705" s="160"/>
      <c r="L705" s="160"/>
      <c r="M705" s="160"/>
      <c r="N705" s="160"/>
      <c r="O705" s="160"/>
      <c r="P705" s="160"/>
      <c r="Q705" s="160"/>
      <c r="R705" s="160"/>
    </row>
    <row r="706" spans="2:18" x14ac:dyDescent="0.25">
      <c r="B706" s="160"/>
      <c r="C706" s="160"/>
      <c r="D706" s="160"/>
      <c r="E706" s="160"/>
      <c r="F706" s="160"/>
      <c r="G706" s="160"/>
      <c r="H706" s="160"/>
      <c r="I706" s="160"/>
      <c r="J706" s="160"/>
      <c r="K706" s="160"/>
      <c r="L706" s="160"/>
      <c r="M706" s="160"/>
      <c r="N706" s="160"/>
      <c r="O706" s="160"/>
      <c r="P706" s="160"/>
      <c r="Q706" s="160"/>
      <c r="R706" s="160"/>
    </row>
    <row r="707" spans="2:18" x14ac:dyDescent="0.25">
      <c r="B707" s="160"/>
      <c r="C707" s="160"/>
      <c r="D707" s="160"/>
      <c r="E707" s="160"/>
      <c r="F707" s="160"/>
      <c r="G707" s="160"/>
      <c r="H707" s="160"/>
      <c r="I707" s="160"/>
      <c r="J707" s="160"/>
      <c r="K707" s="160"/>
      <c r="L707" s="160"/>
      <c r="M707" s="160"/>
      <c r="N707" s="160"/>
      <c r="O707" s="160"/>
      <c r="P707" s="160"/>
      <c r="Q707" s="160"/>
      <c r="R707" s="160"/>
    </row>
    <row r="708" spans="2:18" x14ac:dyDescent="0.25">
      <c r="B708" s="160"/>
      <c r="C708" s="160"/>
      <c r="D708" s="160"/>
      <c r="E708" s="160"/>
      <c r="F708" s="160"/>
      <c r="G708" s="160"/>
      <c r="H708" s="160"/>
      <c r="I708" s="160"/>
      <c r="J708" s="160"/>
      <c r="K708" s="160"/>
      <c r="L708" s="160"/>
      <c r="M708" s="160"/>
      <c r="N708" s="160"/>
      <c r="O708" s="160"/>
      <c r="P708" s="160"/>
      <c r="Q708" s="160"/>
      <c r="R708" s="160"/>
    </row>
    <row r="709" spans="2:18" x14ac:dyDescent="0.25">
      <c r="B709" s="160"/>
      <c r="C709" s="160"/>
      <c r="D709" s="160"/>
      <c r="E709" s="160"/>
      <c r="F709" s="160"/>
      <c r="G709" s="160"/>
      <c r="H709" s="160"/>
      <c r="I709" s="160"/>
      <c r="J709" s="160"/>
      <c r="K709" s="160"/>
      <c r="L709" s="160"/>
      <c r="M709" s="160"/>
      <c r="N709" s="160"/>
      <c r="O709" s="160"/>
      <c r="P709" s="160"/>
      <c r="Q709" s="160"/>
      <c r="R709" s="160"/>
    </row>
    <row r="710" spans="2:18" x14ac:dyDescent="0.25">
      <c r="B710" s="160"/>
      <c r="C710" s="160"/>
      <c r="D710" s="160"/>
      <c r="E710" s="160"/>
      <c r="F710" s="160"/>
      <c r="G710" s="160"/>
      <c r="H710" s="160"/>
      <c r="I710" s="160"/>
      <c r="J710" s="160"/>
      <c r="K710" s="160"/>
      <c r="L710" s="160"/>
      <c r="M710" s="160"/>
      <c r="N710" s="160"/>
      <c r="O710" s="160"/>
      <c r="P710" s="160"/>
      <c r="Q710" s="160"/>
      <c r="R710" s="160"/>
    </row>
    <row r="711" spans="2:18" x14ac:dyDescent="0.25">
      <c r="B711" s="160"/>
      <c r="C711" s="160"/>
      <c r="D711" s="160"/>
      <c r="E711" s="160"/>
      <c r="F711" s="160"/>
      <c r="G711" s="160"/>
      <c r="H711" s="160"/>
      <c r="I711" s="160"/>
      <c r="J711" s="160"/>
      <c r="K711" s="160"/>
      <c r="L711" s="160"/>
      <c r="M711" s="160"/>
      <c r="N711" s="160"/>
      <c r="O711" s="160"/>
      <c r="P711" s="160"/>
      <c r="Q711" s="160"/>
      <c r="R711" s="160"/>
    </row>
    <row r="712" spans="2:18" x14ac:dyDescent="0.25">
      <c r="B712" s="160"/>
      <c r="C712" s="160"/>
      <c r="D712" s="160"/>
      <c r="E712" s="160"/>
      <c r="F712" s="160"/>
      <c r="G712" s="160"/>
      <c r="H712" s="160"/>
      <c r="I712" s="160"/>
      <c r="J712" s="160"/>
      <c r="K712" s="160"/>
      <c r="L712" s="160"/>
      <c r="M712" s="160"/>
      <c r="N712" s="160"/>
      <c r="O712" s="160"/>
      <c r="P712" s="160"/>
      <c r="Q712" s="160"/>
      <c r="R712" s="160"/>
    </row>
    <row r="713" spans="2:18" x14ac:dyDescent="0.25">
      <c r="B713" s="160"/>
      <c r="C713" s="160"/>
      <c r="D713" s="160"/>
      <c r="E713" s="160"/>
      <c r="F713" s="160"/>
      <c r="G713" s="160"/>
      <c r="H713" s="160"/>
      <c r="I713" s="160"/>
      <c r="J713" s="160"/>
      <c r="K713" s="160"/>
      <c r="L713" s="160"/>
      <c r="M713" s="160"/>
      <c r="N713" s="160"/>
      <c r="O713" s="160"/>
      <c r="P713" s="160"/>
      <c r="Q713" s="160"/>
      <c r="R713" s="160"/>
    </row>
    <row r="714" spans="2:18" x14ac:dyDescent="0.25">
      <c r="B714" s="160"/>
      <c r="C714" s="160"/>
      <c r="D714" s="160"/>
      <c r="E714" s="160"/>
      <c r="F714" s="160"/>
      <c r="G714" s="160"/>
      <c r="H714" s="160"/>
      <c r="I714" s="160"/>
      <c r="J714" s="160"/>
      <c r="K714" s="160"/>
      <c r="L714" s="160"/>
      <c r="M714" s="160"/>
      <c r="N714" s="160"/>
      <c r="O714" s="160"/>
      <c r="P714" s="160"/>
      <c r="Q714" s="160"/>
      <c r="R714" s="160"/>
    </row>
    <row r="715" spans="2:18" x14ac:dyDescent="0.25">
      <c r="B715" s="160"/>
      <c r="C715" s="160"/>
      <c r="D715" s="160"/>
      <c r="E715" s="160"/>
      <c r="F715" s="160"/>
      <c r="G715" s="160"/>
      <c r="H715" s="160"/>
      <c r="I715" s="160"/>
      <c r="J715" s="160"/>
      <c r="K715" s="160"/>
      <c r="L715" s="160"/>
      <c r="M715" s="160"/>
      <c r="N715" s="160"/>
      <c r="O715" s="160"/>
      <c r="P715" s="160"/>
      <c r="Q715" s="160"/>
      <c r="R715" s="160"/>
    </row>
    <row r="716" spans="2:18" x14ac:dyDescent="0.25">
      <c r="B716" s="160"/>
      <c r="C716" s="160"/>
      <c r="D716" s="160"/>
      <c r="E716" s="160"/>
      <c r="F716" s="160"/>
      <c r="G716" s="160"/>
      <c r="H716" s="160"/>
      <c r="I716" s="160"/>
      <c r="J716" s="160"/>
      <c r="K716" s="160"/>
      <c r="L716" s="160"/>
      <c r="M716" s="160"/>
      <c r="N716" s="160"/>
      <c r="O716" s="160"/>
      <c r="P716" s="160"/>
      <c r="Q716" s="160"/>
      <c r="R716" s="160"/>
    </row>
    <row r="717" spans="2:18" x14ac:dyDescent="0.25">
      <c r="B717" s="160"/>
      <c r="C717" s="160"/>
      <c r="D717" s="160"/>
      <c r="E717" s="160"/>
      <c r="F717" s="160"/>
      <c r="G717" s="160"/>
      <c r="H717" s="160"/>
      <c r="I717" s="160"/>
      <c r="J717" s="160"/>
      <c r="K717" s="160"/>
      <c r="L717" s="160"/>
      <c r="M717" s="160"/>
      <c r="N717" s="160"/>
      <c r="O717" s="160"/>
      <c r="P717" s="160"/>
      <c r="Q717" s="160"/>
      <c r="R717" s="160"/>
    </row>
    <row r="718" spans="2:18" x14ac:dyDescent="0.25">
      <c r="B718" s="160"/>
      <c r="C718" s="160"/>
      <c r="D718" s="160"/>
      <c r="E718" s="160"/>
      <c r="F718" s="160"/>
      <c r="G718" s="160"/>
      <c r="H718" s="160"/>
      <c r="I718" s="160"/>
      <c r="J718" s="160"/>
      <c r="K718" s="160"/>
      <c r="L718" s="160"/>
      <c r="M718" s="160"/>
      <c r="N718" s="160"/>
      <c r="O718" s="160"/>
      <c r="P718" s="160"/>
      <c r="Q718" s="160"/>
      <c r="R718" s="160"/>
    </row>
    <row r="719" spans="2:18" x14ac:dyDescent="0.25">
      <c r="B719" s="160"/>
      <c r="C719" s="160"/>
      <c r="D719" s="160"/>
      <c r="E719" s="160"/>
      <c r="F719" s="160"/>
      <c r="G719" s="160"/>
      <c r="H719" s="160"/>
      <c r="I719" s="160"/>
      <c r="J719" s="160"/>
      <c r="K719" s="160"/>
      <c r="L719" s="160"/>
      <c r="M719" s="160"/>
      <c r="N719" s="160"/>
      <c r="O719" s="160"/>
      <c r="P719" s="160"/>
      <c r="Q719" s="160"/>
      <c r="R719" s="160"/>
    </row>
    <row r="720" spans="2:18" x14ac:dyDescent="0.25">
      <c r="B720" s="160"/>
      <c r="C720" s="160"/>
      <c r="D720" s="160"/>
      <c r="E720" s="160"/>
      <c r="F720" s="160"/>
      <c r="G720" s="160"/>
      <c r="H720" s="160"/>
      <c r="I720" s="160"/>
      <c r="J720" s="160"/>
      <c r="K720" s="160"/>
      <c r="L720" s="160"/>
      <c r="M720" s="160"/>
      <c r="N720" s="160"/>
      <c r="O720" s="160"/>
      <c r="P720" s="160"/>
      <c r="Q720" s="160"/>
      <c r="R720" s="160"/>
    </row>
    <row r="721" spans="2:18" x14ac:dyDescent="0.25">
      <c r="B721" s="160"/>
      <c r="C721" s="160"/>
      <c r="D721" s="160"/>
      <c r="E721" s="160"/>
      <c r="F721" s="160"/>
      <c r="G721" s="160"/>
      <c r="H721" s="160"/>
      <c r="I721" s="160"/>
      <c r="J721" s="160"/>
      <c r="K721" s="160"/>
      <c r="L721" s="160"/>
      <c r="M721" s="160"/>
      <c r="N721" s="160"/>
      <c r="O721" s="160"/>
      <c r="P721" s="160"/>
      <c r="Q721" s="160"/>
      <c r="R721" s="160"/>
    </row>
    <row r="722" spans="2:18" x14ac:dyDescent="0.25">
      <c r="B722" s="160"/>
      <c r="C722" s="160"/>
      <c r="D722" s="160"/>
      <c r="E722" s="160"/>
      <c r="F722" s="160"/>
      <c r="G722" s="160"/>
      <c r="H722" s="160"/>
      <c r="I722" s="160"/>
      <c r="J722" s="160"/>
      <c r="K722" s="160"/>
      <c r="L722" s="160"/>
      <c r="M722" s="160"/>
      <c r="N722" s="160"/>
      <c r="O722" s="160"/>
      <c r="P722" s="160"/>
      <c r="Q722" s="160"/>
      <c r="R722" s="160"/>
    </row>
    <row r="723" spans="2:18" x14ac:dyDescent="0.25">
      <c r="B723" s="160"/>
      <c r="C723" s="160"/>
      <c r="D723" s="160"/>
      <c r="E723" s="160"/>
      <c r="F723" s="160"/>
      <c r="G723" s="160"/>
      <c r="H723" s="160"/>
      <c r="I723" s="160"/>
      <c r="J723" s="160"/>
      <c r="K723" s="160"/>
      <c r="L723" s="160"/>
      <c r="M723" s="160"/>
      <c r="N723" s="160"/>
      <c r="O723" s="160"/>
      <c r="P723" s="160"/>
      <c r="Q723" s="160"/>
      <c r="R723" s="160"/>
    </row>
    <row r="724" spans="2:18" x14ac:dyDescent="0.25">
      <c r="B724" s="160"/>
      <c r="C724" s="160"/>
      <c r="D724" s="160"/>
      <c r="E724" s="160"/>
      <c r="F724" s="160"/>
      <c r="G724" s="160"/>
      <c r="H724" s="160"/>
      <c r="I724" s="160"/>
      <c r="J724" s="160"/>
      <c r="K724" s="160"/>
      <c r="L724" s="160"/>
      <c r="M724" s="160"/>
      <c r="N724" s="160"/>
      <c r="O724" s="160"/>
      <c r="P724" s="160"/>
      <c r="Q724" s="160"/>
      <c r="R724" s="160"/>
    </row>
    <row r="725" spans="2:18" x14ac:dyDescent="0.25">
      <c r="B725" s="160"/>
      <c r="C725" s="160"/>
      <c r="D725" s="160"/>
      <c r="E725" s="160"/>
      <c r="F725" s="160"/>
      <c r="G725" s="160"/>
      <c r="H725" s="160"/>
      <c r="I725" s="160"/>
      <c r="J725" s="160"/>
      <c r="K725" s="160"/>
      <c r="L725" s="160"/>
      <c r="M725" s="160"/>
      <c r="N725" s="160"/>
      <c r="O725" s="160"/>
      <c r="P725" s="160"/>
      <c r="Q725" s="160"/>
      <c r="R725" s="160"/>
    </row>
    <row r="726" spans="2:18" x14ac:dyDescent="0.25">
      <c r="B726" s="160"/>
      <c r="C726" s="160"/>
      <c r="D726" s="160"/>
      <c r="E726" s="160"/>
      <c r="F726" s="160"/>
      <c r="G726" s="160"/>
      <c r="H726" s="160"/>
      <c r="I726" s="160"/>
      <c r="J726" s="160"/>
      <c r="K726" s="160"/>
      <c r="L726" s="160"/>
      <c r="M726" s="160"/>
      <c r="N726" s="160"/>
      <c r="O726" s="160"/>
      <c r="P726" s="160"/>
      <c r="Q726" s="160"/>
      <c r="R726" s="160"/>
    </row>
    <row r="727" spans="2:18" x14ac:dyDescent="0.25">
      <c r="B727" s="160"/>
      <c r="C727" s="160"/>
      <c r="D727" s="160"/>
      <c r="E727" s="160"/>
      <c r="F727" s="160"/>
      <c r="G727" s="160"/>
      <c r="H727" s="160"/>
      <c r="I727" s="160"/>
      <c r="J727" s="160"/>
      <c r="K727" s="160"/>
      <c r="L727" s="160"/>
      <c r="M727" s="160"/>
      <c r="N727" s="160"/>
      <c r="O727" s="160"/>
      <c r="P727" s="160"/>
      <c r="Q727" s="160"/>
      <c r="R727" s="160"/>
    </row>
    <row r="728" spans="2:18" x14ac:dyDescent="0.25">
      <c r="B728" s="160"/>
      <c r="C728" s="160"/>
      <c r="D728" s="160"/>
      <c r="E728" s="160"/>
      <c r="F728" s="160"/>
      <c r="G728" s="160"/>
      <c r="H728" s="160"/>
      <c r="I728" s="160"/>
      <c r="J728" s="160"/>
      <c r="K728" s="160"/>
      <c r="L728" s="160"/>
      <c r="M728" s="160"/>
      <c r="N728" s="160"/>
      <c r="O728" s="160"/>
      <c r="P728" s="160"/>
      <c r="Q728" s="160"/>
      <c r="R728" s="160"/>
    </row>
    <row r="729" spans="2:18" x14ac:dyDescent="0.25">
      <c r="B729" s="160"/>
      <c r="C729" s="160"/>
      <c r="D729" s="160"/>
      <c r="E729" s="160"/>
      <c r="F729" s="160"/>
      <c r="G729" s="160"/>
      <c r="H729" s="160"/>
      <c r="I729" s="160"/>
      <c r="J729" s="160"/>
      <c r="K729" s="160"/>
      <c r="L729" s="160"/>
      <c r="M729" s="160"/>
      <c r="N729" s="160"/>
      <c r="O729" s="160"/>
      <c r="P729" s="160"/>
      <c r="Q729" s="160"/>
      <c r="R729" s="160"/>
    </row>
    <row r="730" spans="2:18" x14ac:dyDescent="0.25">
      <c r="B730" s="160"/>
      <c r="C730" s="160"/>
      <c r="D730" s="160"/>
      <c r="E730" s="160"/>
      <c r="F730" s="160"/>
      <c r="G730" s="160"/>
      <c r="H730" s="160"/>
      <c r="I730" s="160"/>
      <c r="J730" s="160"/>
      <c r="K730" s="160"/>
      <c r="L730" s="160"/>
      <c r="M730" s="160"/>
      <c r="N730" s="160"/>
      <c r="O730" s="160"/>
      <c r="P730" s="160"/>
      <c r="Q730" s="160"/>
      <c r="R730" s="160"/>
    </row>
    <row r="731" spans="2:18" x14ac:dyDescent="0.25">
      <c r="B731" s="160"/>
      <c r="C731" s="160"/>
      <c r="D731" s="160"/>
      <c r="E731" s="160"/>
      <c r="F731" s="160"/>
      <c r="G731" s="160"/>
      <c r="H731" s="160"/>
      <c r="I731" s="160"/>
      <c r="J731" s="160"/>
      <c r="K731" s="160"/>
      <c r="L731" s="160"/>
      <c r="M731" s="160"/>
      <c r="N731" s="160"/>
      <c r="O731" s="160"/>
      <c r="P731" s="160"/>
      <c r="Q731" s="160"/>
      <c r="R731" s="160"/>
    </row>
    <row r="732" spans="2:18" x14ac:dyDescent="0.25">
      <c r="B732" s="160"/>
      <c r="C732" s="160"/>
      <c r="D732" s="160"/>
      <c r="E732" s="160"/>
      <c r="F732" s="160"/>
      <c r="G732" s="160"/>
      <c r="H732" s="160"/>
      <c r="I732" s="160"/>
      <c r="J732" s="160"/>
      <c r="K732" s="160"/>
      <c r="L732" s="160"/>
      <c r="M732" s="160"/>
      <c r="N732" s="160"/>
      <c r="O732" s="160"/>
      <c r="P732" s="160"/>
      <c r="Q732" s="160"/>
      <c r="R732" s="160"/>
    </row>
    <row r="733" spans="2:18" x14ac:dyDescent="0.25">
      <c r="B733" s="160"/>
      <c r="C733" s="160"/>
      <c r="D733" s="160"/>
      <c r="E733" s="160"/>
      <c r="F733" s="160"/>
      <c r="G733" s="160"/>
      <c r="H733" s="160"/>
      <c r="I733" s="160"/>
      <c r="J733" s="160"/>
      <c r="K733" s="160"/>
      <c r="L733" s="160"/>
      <c r="M733" s="160"/>
      <c r="N733" s="160"/>
      <c r="O733" s="160"/>
      <c r="P733" s="160"/>
      <c r="Q733" s="160"/>
      <c r="R733" s="160"/>
    </row>
  </sheetData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suecos alojados en Tenerife por zona de alojamiento</oddHeader>
    <oddFooter>&amp;L&amp;G&amp;R&amp;K00-021&amp;P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K733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9" customWidth="1"/>
    <col min="3" max="3" width="11.7109375" style="39" customWidth="1"/>
    <col min="4" max="8" width="12.85546875" style="39" customWidth="1"/>
    <col min="9" max="9" width="10.7109375" style="39" customWidth="1"/>
    <col min="10" max="10" width="13.140625" style="39" customWidth="1"/>
  </cols>
  <sheetData>
    <row r="1" spans="2:11" ht="30" customHeight="1" x14ac:dyDescent="0.25"/>
    <row r="3" spans="2:11" s="4" customFormat="1" ht="21.75" thickBot="1" x14ac:dyDescent="0.3">
      <c r="B3" s="43" t="s">
        <v>211</v>
      </c>
      <c r="C3" s="43"/>
      <c r="D3" s="43"/>
      <c r="E3" s="43"/>
      <c r="F3" s="43"/>
      <c r="G3" s="43"/>
      <c r="H3" s="43"/>
      <c r="I3" s="43"/>
      <c r="J3" s="43"/>
    </row>
    <row r="4" spans="2:11" s="4" customFormat="1" ht="6" customHeight="1" thickBot="1" x14ac:dyDescent="0.3">
      <c r="B4" s="75"/>
      <c r="C4" s="75"/>
      <c r="D4" s="315"/>
      <c r="E4" s="315"/>
      <c r="F4" s="315"/>
      <c r="G4" s="315"/>
      <c r="H4" s="315"/>
      <c r="I4" s="314"/>
      <c r="J4" s="315"/>
    </row>
    <row r="5" spans="2:11" s="577" customFormat="1" ht="60" customHeight="1" thickBot="1" x14ac:dyDescent="0.3">
      <c r="B5" s="569"/>
      <c r="C5" s="616" t="s">
        <v>44</v>
      </c>
      <c r="D5" s="572" t="s">
        <v>155</v>
      </c>
      <c r="E5" s="573" t="s">
        <v>122</v>
      </c>
      <c r="F5" s="574" t="s">
        <v>123</v>
      </c>
      <c r="G5" s="572" t="s">
        <v>156</v>
      </c>
      <c r="H5" s="574" t="s">
        <v>125</v>
      </c>
      <c r="I5" s="570" t="s">
        <v>129</v>
      </c>
      <c r="J5" s="570" t="s">
        <v>157</v>
      </c>
      <c r="K5" s="576"/>
    </row>
    <row r="6" spans="2:11" s="4" customFormat="1" x14ac:dyDescent="0.25">
      <c r="B6" s="152" t="s">
        <v>78</v>
      </c>
      <c r="C6" s="617">
        <v>1</v>
      </c>
      <c r="D6" s="618">
        <v>0.8567124083351485</v>
      </c>
      <c r="E6" s="619">
        <v>0.39406810426196182</v>
      </c>
      <c r="F6" s="620">
        <v>0.31576272417047846</v>
      </c>
      <c r="G6" s="618">
        <v>0.12048936324693241</v>
      </c>
      <c r="H6" s="620">
        <v>0.10854570536557032</v>
      </c>
      <c r="I6" s="288">
        <v>2.0547447905322008E-2</v>
      </c>
      <c r="J6" s="288">
        <v>2.2507805125971101E-3</v>
      </c>
    </row>
    <row r="7" spans="2:11" s="4" customFormat="1" x14ac:dyDescent="0.25">
      <c r="B7" s="152" t="s">
        <v>79</v>
      </c>
      <c r="C7" s="617">
        <v>1</v>
      </c>
      <c r="D7" s="618">
        <v>0.85336308575071729</v>
      </c>
      <c r="E7" s="619">
        <v>0.40561956373241043</v>
      </c>
      <c r="F7" s="620">
        <v>0.33243772485085843</v>
      </c>
      <c r="G7" s="618">
        <v>0.12514231066988479</v>
      </c>
      <c r="H7" s="620">
        <v>0.11325652352110752</v>
      </c>
      <c r="I7" s="288">
        <v>2.0583815292135342E-2</v>
      </c>
      <c r="J7" s="288">
        <v>9.1078828726262584E-4</v>
      </c>
    </row>
    <row r="8" spans="2:11" s="4" customFormat="1" x14ac:dyDescent="0.25">
      <c r="B8" s="152" t="s">
        <v>80</v>
      </c>
      <c r="C8" s="617">
        <v>1</v>
      </c>
      <c r="D8" s="618">
        <v>0.87237124964949997</v>
      </c>
      <c r="E8" s="619">
        <v>0.4098046546406206</v>
      </c>
      <c r="F8" s="620">
        <v>0.31773997569866341</v>
      </c>
      <c r="G8" s="618">
        <v>0.10613141415085522</v>
      </c>
      <c r="H8" s="620">
        <v>9.6083746144499479E-2</v>
      </c>
      <c r="I8" s="288">
        <v>2.098326946443593E-2</v>
      </c>
      <c r="J8" s="288">
        <v>5.1406673520889797E-4</v>
      </c>
    </row>
    <row r="9" spans="2:11" s="4" customFormat="1" x14ac:dyDescent="0.25">
      <c r="B9" s="152" t="s">
        <v>81</v>
      </c>
      <c r="C9" s="617">
        <v>1</v>
      </c>
      <c r="D9" s="618">
        <v>0.87896298610026546</v>
      </c>
      <c r="E9" s="619">
        <v>0.42698734967983759</v>
      </c>
      <c r="F9" s="620">
        <v>0.33429642355146028</v>
      </c>
      <c r="G9" s="618">
        <v>9.5267843198500707E-2</v>
      </c>
      <c r="H9" s="620">
        <v>8.8942683117288771E-2</v>
      </c>
      <c r="I9" s="288">
        <v>2.5456817116976418E-2</v>
      </c>
      <c r="J9" s="288">
        <v>3.1235358425737937E-4</v>
      </c>
    </row>
    <row r="10" spans="2:11" s="4" customFormat="1" x14ac:dyDescent="0.25">
      <c r="B10" s="152" t="s">
        <v>82</v>
      </c>
      <c r="C10" s="617">
        <v>1</v>
      </c>
      <c r="D10" s="618">
        <v>0.82390510948905105</v>
      </c>
      <c r="E10" s="619">
        <v>0.44343065693430656</v>
      </c>
      <c r="F10" s="620">
        <v>0.2728102189781022</v>
      </c>
      <c r="G10" s="618">
        <v>0.13412408759124086</v>
      </c>
      <c r="H10" s="620">
        <v>0.12317518248175183</v>
      </c>
      <c r="I10" s="288">
        <v>3.7408759124087594E-2</v>
      </c>
      <c r="J10" s="288">
        <v>4.5620437956204376E-3</v>
      </c>
    </row>
    <row r="11" spans="2:11" s="4" customFormat="1" x14ac:dyDescent="0.25">
      <c r="B11" s="152" t="s">
        <v>83</v>
      </c>
      <c r="C11" s="617">
        <v>1</v>
      </c>
      <c r="D11" s="618">
        <v>0.86375321336760924</v>
      </c>
      <c r="E11" s="619">
        <v>0.35861182519280205</v>
      </c>
      <c r="F11" s="620">
        <v>0.41066838046272491</v>
      </c>
      <c r="G11" s="618">
        <v>9.8971722365038567E-2</v>
      </c>
      <c r="H11" s="620">
        <v>7.4550128534704371E-2</v>
      </c>
      <c r="I11" s="288">
        <v>3.6632390745501286E-2</v>
      </c>
      <c r="J11" s="288">
        <v>6.426735218508997E-4</v>
      </c>
    </row>
    <row r="12" spans="2:11" s="4" customFormat="1" x14ac:dyDescent="0.25">
      <c r="B12" s="152" t="s">
        <v>84</v>
      </c>
      <c r="C12" s="617">
        <v>1</v>
      </c>
      <c r="D12" s="618">
        <v>0.82003395585738537</v>
      </c>
      <c r="E12" s="619">
        <v>0.40407470288624786</v>
      </c>
      <c r="F12" s="620">
        <v>0.3140916808149406</v>
      </c>
      <c r="G12" s="618">
        <v>0.14657611771363893</v>
      </c>
      <c r="H12" s="620">
        <v>0.13638936049801925</v>
      </c>
      <c r="I12" s="288">
        <v>2.6032823995472552E-2</v>
      </c>
      <c r="J12" s="288">
        <v>7.3571024335031127E-3</v>
      </c>
    </row>
    <row r="13" spans="2:11" s="4" customFormat="1" x14ac:dyDescent="0.25">
      <c r="B13" s="152" t="s">
        <v>85</v>
      </c>
      <c r="C13" s="617">
        <v>1</v>
      </c>
      <c r="D13" s="618">
        <v>0.90033670033670032</v>
      </c>
      <c r="E13" s="619">
        <v>0.4148148148148148</v>
      </c>
      <c r="F13" s="620">
        <v>0.44579124579124579</v>
      </c>
      <c r="G13" s="618">
        <v>7.0707070707070704E-2</v>
      </c>
      <c r="H13" s="620">
        <v>6.1952861952861954E-2</v>
      </c>
      <c r="I13" s="288">
        <v>2.4242424242424242E-2</v>
      </c>
      <c r="J13" s="288">
        <v>4.7138047138047135E-3</v>
      </c>
    </row>
    <row r="14" spans="2:11" s="4" customFormat="1" x14ac:dyDescent="0.25">
      <c r="B14" s="152" t="s">
        <v>86</v>
      </c>
      <c r="C14" s="617">
        <v>1</v>
      </c>
      <c r="D14" s="618">
        <v>0.83527965580823604</v>
      </c>
      <c r="E14" s="619">
        <v>0.3859864781807007</v>
      </c>
      <c r="F14" s="620">
        <v>0.37861094038106946</v>
      </c>
      <c r="G14" s="618">
        <v>0.11124769514443761</v>
      </c>
      <c r="H14" s="620">
        <v>0.10018438844499078</v>
      </c>
      <c r="I14" s="288">
        <v>4.2409342347879533E-2</v>
      </c>
      <c r="J14" s="288">
        <v>1.1063306699446834E-2</v>
      </c>
    </row>
    <row r="15" spans="2:11" s="4" customFormat="1" x14ac:dyDescent="0.25">
      <c r="B15" s="152" t="s">
        <v>87</v>
      </c>
      <c r="C15" s="617">
        <v>1</v>
      </c>
      <c r="D15" s="618">
        <v>0.8511830635118306</v>
      </c>
      <c r="E15" s="619">
        <v>0.44361422443614223</v>
      </c>
      <c r="F15" s="620">
        <v>0.31582952815829529</v>
      </c>
      <c r="G15" s="618">
        <v>0.12716203127162032</v>
      </c>
      <c r="H15" s="620">
        <v>0.11657672616576727</v>
      </c>
      <c r="I15" s="288">
        <v>1.8956690189566902E-2</v>
      </c>
      <c r="J15" s="288">
        <v>2.6982150269821504E-3</v>
      </c>
    </row>
    <row r="16" spans="2:11" s="4" customFormat="1" x14ac:dyDescent="0.25">
      <c r="B16" s="152" t="s">
        <v>88</v>
      </c>
      <c r="C16" s="617">
        <v>1</v>
      </c>
      <c r="D16" s="618">
        <v>0.87561507851610976</v>
      </c>
      <c r="E16" s="619">
        <v>0.39270891275512387</v>
      </c>
      <c r="F16" s="620">
        <v>0.3298104488468615</v>
      </c>
      <c r="G16" s="618">
        <v>0.10384664755466176</v>
      </c>
      <c r="H16" s="620">
        <v>8.8357365966368576E-2</v>
      </c>
      <c r="I16" s="288">
        <v>1.8013777758760858E-2</v>
      </c>
      <c r="J16" s="288">
        <v>2.5244961704676736E-3</v>
      </c>
    </row>
    <row r="17" spans="2:10" s="4" customFormat="1" x14ac:dyDescent="0.25">
      <c r="B17" s="152" t="s">
        <v>89</v>
      </c>
      <c r="C17" s="617">
        <v>1</v>
      </c>
      <c r="D17" s="618">
        <v>0.88727943112983931</v>
      </c>
      <c r="E17" s="619">
        <v>0.40599721584709736</v>
      </c>
      <c r="F17" s="620">
        <v>0.2942548628616577</v>
      </c>
      <c r="G17" s="618">
        <v>9.0033485082207765E-2</v>
      </c>
      <c r="H17" s="620">
        <v>8.111667105609692E-2</v>
      </c>
      <c r="I17" s="288">
        <v>2.0316791451898113E-2</v>
      </c>
      <c r="J17" s="288">
        <v>2.3702923360547799E-3</v>
      </c>
    </row>
    <row r="18" spans="2:10" s="84" customFormat="1" ht="33.75" customHeight="1" x14ac:dyDescent="0.25">
      <c r="B18" s="58">
        <v>2017</v>
      </c>
      <c r="C18" s="621">
        <v>1</v>
      </c>
      <c r="D18" s="622">
        <v>0.86738325923260773</v>
      </c>
      <c r="E18" s="623">
        <v>0.40722417825293616</v>
      </c>
      <c r="F18" s="624">
        <v>0.32087969982781217</v>
      </c>
      <c r="G18" s="622">
        <v>0.10962195780113593</v>
      </c>
      <c r="H18" s="624">
        <v>9.8461874534193417E-2</v>
      </c>
      <c r="I18" s="291">
        <v>2.1054457608388373E-2</v>
      </c>
      <c r="J18" s="291">
        <v>1.940325357867955E-3</v>
      </c>
    </row>
    <row r="19" spans="2:10" s="4" customFormat="1" ht="15" hidden="1" customHeight="1" outlineLevel="1" x14ac:dyDescent="0.25">
      <c r="B19" s="152" t="s">
        <v>78</v>
      </c>
      <c r="C19" s="625">
        <v>1</v>
      </c>
      <c r="D19" s="626">
        <v>0.87727589112356674</v>
      </c>
      <c r="E19" s="627">
        <v>0.43250174011796166</v>
      </c>
      <c r="F19" s="628">
        <v>0.31105982342381949</v>
      </c>
      <c r="G19" s="626">
        <v>0.10590907425724438</v>
      </c>
      <c r="H19" s="628">
        <v>0.10180605927391288</v>
      </c>
      <c r="I19" s="294">
        <v>1.5496208374546653E-2</v>
      </c>
      <c r="J19" s="294">
        <v>1.3188262446422684E-3</v>
      </c>
    </row>
    <row r="20" spans="2:10" s="4" customFormat="1" ht="15" hidden="1" customHeight="1" outlineLevel="1" x14ac:dyDescent="0.25">
      <c r="B20" s="152" t="s">
        <v>79</v>
      </c>
      <c r="C20" s="625">
        <v>1</v>
      </c>
      <c r="D20" s="626">
        <v>0.85659611748974041</v>
      </c>
      <c r="E20" s="627">
        <v>0.42214229722875457</v>
      </c>
      <c r="F20" s="628">
        <v>0.29773597085811776</v>
      </c>
      <c r="G20" s="626">
        <v>0.12122469682298151</v>
      </c>
      <c r="H20" s="628">
        <v>0.11209480333840549</v>
      </c>
      <c r="I20" s="294">
        <v>2.0888089638954211E-2</v>
      </c>
      <c r="J20" s="294">
        <v>1.2910960483238807E-3</v>
      </c>
    </row>
    <row r="21" spans="2:10" s="4" customFormat="1" ht="15" hidden="1" customHeight="1" outlineLevel="1" x14ac:dyDescent="0.25">
      <c r="B21" s="152" t="s">
        <v>80</v>
      </c>
      <c r="C21" s="625">
        <v>1</v>
      </c>
      <c r="D21" s="626">
        <v>0.87353452503008955</v>
      </c>
      <c r="E21" s="627">
        <v>0.45401863326349573</v>
      </c>
      <c r="F21" s="628">
        <v>0.30838496857308428</v>
      </c>
      <c r="G21" s="626">
        <v>9.95408549904159E-2</v>
      </c>
      <c r="H21" s="628">
        <v>8.8842330495252531E-2</v>
      </c>
      <c r="I21" s="294">
        <v>2.6211385013150269E-2</v>
      </c>
      <c r="J21" s="294">
        <v>7.13234966344225E-4</v>
      </c>
    </row>
    <row r="22" spans="2:10" s="4" customFormat="1" ht="15" hidden="1" customHeight="1" outlineLevel="1" x14ac:dyDescent="0.25">
      <c r="B22" s="152" t="s">
        <v>81</v>
      </c>
      <c r="C22" s="625">
        <v>1</v>
      </c>
      <c r="D22" s="626">
        <v>0.88548353696417481</v>
      </c>
      <c r="E22" s="627">
        <v>0.46003313315386207</v>
      </c>
      <c r="F22" s="628">
        <v>0.34220335473182856</v>
      </c>
      <c r="G22" s="626">
        <v>7.5585007247877409E-2</v>
      </c>
      <c r="H22" s="628">
        <v>7.3617726237316217E-2</v>
      </c>
      <c r="I22" s="294">
        <v>3.7585421412300681E-2</v>
      </c>
      <c r="J22" s="294">
        <v>1.346034375647132E-3</v>
      </c>
    </row>
    <row r="23" spans="2:10" s="4" customFormat="1" ht="15" hidden="1" customHeight="1" outlineLevel="1" x14ac:dyDescent="0.25">
      <c r="B23" s="152" t="s">
        <v>82</v>
      </c>
      <c r="C23" s="625">
        <v>1</v>
      </c>
      <c r="D23" s="626">
        <v>0.78601398601398598</v>
      </c>
      <c r="E23" s="627">
        <v>0.39860139860139859</v>
      </c>
      <c r="F23" s="628">
        <v>0.29230769230769232</v>
      </c>
      <c r="G23" s="626">
        <v>0.12727272727272726</v>
      </c>
      <c r="H23" s="628">
        <v>0.11048951048951049</v>
      </c>
      <c r="I23" s="294">
        <v>8.5314685314685321E-2</v>
      </c>
      <c r="J23" s="294">
        <v>1.3986013986013986E-3</v>
      </c>
    </row>
    <row r="24" spans="2:10" s="4" customFormat="1" ht="15" hidden="1" customHeight="1" outlineLevel="1" x14ac:dyDescent="0.25">
      <c r="B24" s="152" t="s">
        <v>83</v>
      </c>
      <c r="C24" s="625">
        <v>1</v>
      </c>
      <c r="D24" s="626">
        <v>0.85991058122205666</v>
      </c>
      <c r="E24" s="627">
        <v>0.38301043219076009</v>
      </c>
      <c r="F24" s="628">
        <v>0.37108792846497762</v>
      </c>
      <c r="G24" s="626">
        <v>0.10208643815201192</v>
      </c>
      <c r="H24" s="628">
        <v>8.7183308494783909E-2</v>
      </c>
      <c r="I24" s="294">
        <v>3.7257824143070044E-2</v>
      </c>
      <c r="J24" s="294">
        <v>7.4515648286140089E-4</v>
      </c>
    </row>
    <row r="25" spans="2:10" s="4" customFormat="1" ht="15" hidden="1" customHeight="1" outlineLevel="1" x14ac:dyDescent="0.25">
      <c r="B25" s="152" t="s">
        <v>84</v>
      </c>
      <c r="C25" s="625">
        <v>1</v>
      </c>
      <c r="D25" s="626">
        <v>0.83474250576479636</v>
      </c>
      <c r="E25" s="627">
        <v>0.40353574173712531</v>
      </c>
      <c r="F25" s="628">
        <v>0.34588777863182169</v>
      </c>
      <c r="G25" s="626">
        <v>0.10069177555726365</v>
      </c>
      <c r="H25" s="628">
        <v>8.0707148347425053E-2</v>
      </c>
      <c r="I25" s="294">
        <v>5.764796310530361E-2</v>
      </c>
      <c r="J25" s="294">
        <v>6.9177555726364333E-3</v>
      </c>
    </row>
    <row r="26" spans="2:10" s="4" customFormat="1" ht="15" hidden="1" customHeight="1" outlineLevel="1" x14ac:dyDescent="0.25">
      <c r="B26" s="152" t="s">
        <v>85</v>
      </c>
      <c r="C26" s="625">
        <v>1</v>
      </c>
      <c r="D26" s="626">
        <v>0.9245762711864407</v>
      </c>
      <c r="E26" s="627">
        <v>0.30338983050847457</v>
      </c>
      <c r="F26" s="628">
        <v>0.55338983050847457</v>
      </c>
      <c r="G26" s="626">
        <v>3.2203389830508473E-2</v>
      </c>
      <c r="H26" s="628">
        <v>2.288135593220339E-2</v>
      </c>
      <c r="I26" s="294">
        <v>3.9830508474576268E-2</v>
      </c>
      <c r="J26" s="294">
        <v>3.3898305084745762E-3</v>
      </c>
    </row>
    <row r="27" spans="2:10" s="4" customFormat="1" ht="15" hidden="1" customHeight="1" outlineLevel="1" x14ac:dyDescent="0.25">
      <c r="B27" s="152" t="s">
        <v>86</v>
      </c>
      <c r="C27" s="625">
        <v>1</v>
      </c>
      <c r="D27" s="626">
        <v>0.89095315024232635</v>
      </c>
      <c r="E27" s="627">
        <v>0.3756058158319871</v>
      </c>
      <c r="F27" s="628">
        <v>0.43699515347334411</v>
      </c>
      <c r="G27" s="626">
        <v>6.623586429725363E-2</v>
      </c>
      <c r="H27" s="628">
        <v>5.4119547657512118E-2</v>
      </c>
      <c r="I27" s="294">
        <v>3.6348949919224556E-2</v>
      </c>
      <c r="J27" s="294">
        <v>6.462035541195477E-3</v>
      </c>
    </row>
    <row r="28" spans="2:10" s="4" customFormat="1" ht="15" hidden="1" customHeight="1" outlineLevel="1" x14ac:dyDescent="0.25">
      <c r="B28" s="152" t="s">
        <v>87</v>
      </c>
      <c r="C28" s="625">
        <v>1</v>
      </c>
      <c r="D28" s="626">
        <v>0.86049816740219909</v>
      </c>
      <c r="E28" s="627">
        <v>0.43443787867454559</v>
      </c>
      <c r="F28" s="628">
        <v>0.32478121026254769</v>
      </c>
      <c r="G28" s="626">
        <v>0.11900665719201137</v>
      </c>
      <c r="H28" s="628">
        <v>0.10883386939935671</v>
      </c>
      <c r="I28" s="294">
        <v>2.0270775675069189E-2</v>
      </c>
      <c r="J28" s="294">
        <v>2.2439973072032313E-4</v>
      </c>
    </row>
    <row r="29" spans="2:10" s="4" customFormat="1" ht="15" hidden="1" customHeight="1" outlineLevel="1" x14ac:dyDescent="0.25">
      <c r="B29" s="152" t="s">
        <v>88</v>
      </c>
      <c r="C29" s="625">
        <v>1</v>
      </c>
      <c r="D29" s="626">
        <v>0.87717136873229029</v>
      </c>
      <c r="E29" s="627">
        <v>0.41119461213091862</v>
      </c>
      <c r="F29" s="628">
        <v>0.33600262822882015</v>
      </c>
      <c r="G29" s="626">
        <v>0.10738778694920126</v>
      </c>
      <c r="H29" s="628">
        <v>9.8599646831752291E-2</v>
      </c>
      <c r="I29" s="294">
        <v>1.4249928134368199E-2</v>
      </c>
      <c r="J29" s="294">
        <v>1.1909161841402818E-3</v>
      </c>
    </row>
    <row r="30" spans="2:10" s="4" customFormat="1" ht="15" hidden="1" customHeight="1" outlineLevel="1" x14ac:dyDescent="0.25">
      <c r="B30" s="152" t="s">
        <v>89</v>
      </c>
      <c r="C30" s="625">
        <v>1</v>
      </c>
      <c r="D30" s="626">
        <v>0.87003430841459006</v>
      </c>
      <c r="E30" s="627">
        <v>0.41752437703141926</v>
      </c>
      <c r="F30" s="628">
        <v>0.30557060310581435</v>
      </c>
      <c r="G30" s="626">
        <v>0.10757493680028891</v>
      </c>
      <c r="H30" s="628">
        <v>9.9088118454315643E-2</v>
      </c>
      <c r="I30" s="294">
        <v>1.9546767786204407E-2</v>
      </c>
      <c r="J30" s="294">
        <v>2.8439869989165764E-3</v>
      </c>
    </row>
    <row r="31" spans="2:10" s="4" customFormat="1" ht="15.75" collapsed="1" x14ac:dyDescent="0.25">
      <c r="B31" s="65">
        <v>2016</v>
      </c>
      <c r="C31" s="629">
        <v>1</v>
      </c>
      <c r="D31" s="630">
        <v>0.87106315983179183</v>
      </c>
      <c r="E31" s="631">
        <v>0.42805831396577226</v>
      </c>
      <c r="F31" s="632">
        <v>0.31907062968995997</v>
      </c>
      <c r="G31" s="630">
        <v>0.10598883610613197</v>
      </c>
      <c r="H31" s="632">
        <v>9.7871499355929203E-2</v>
      </c>
      <c r="I31" s="297">
        <v>2.1509920053434023E-2</v>
      </c>
      <c r="J31" s="297">
        <v>1.4380840086421352E-3</v>
      </c>
    </row>
    <row r="32" spans="2:10" s="4" customFormat="1" hidden="1" outlineLevel="1" x14ac:dyDescent="0.25">
      <c r="B32" s="152" t="s">
        <v>78</v>
      </c>
      <c r="C32" s="625">
        <v>1</v>
      </c>
      <c r="D32" s="626">
        <v>0.90295260295260293</v>
      </c>
      <c r="E32" s="627">
        <v>0.4312742812742813</v>
      </c>
      <c r="F32" s="628">
        <v>0.32455322455322455</v>
      </c>
      <c r="G32" s="626">
        <v>7.0007770007770004E-2</v>
      </c>
      <c r="H32" s="628">
        <v>6.4024864024864028E-2</v>
      </c>
      <c r="I32" s="294">
        <v>2.6534576534576533E-2</v>
      </c>
      <c r="J32" s="294">
        <v>5.0505050505050505E-4</v>
      </c>
    </row>
    <row r="33" spans="2:10" s="4" customFormat="1" hidden="1" outlineLevel="1" x14ac:dyDescent="0.25">
      <c r="B33" s="152" t="s">
        <v>79</v>
      </c>
      <c r="C33" s="625">
        <v>1</v>
      </c>
      <c r="D33" s="626">
        <v>0.88811703170970901</v>
      </c>
      <c r="E33" s="627">
        <v>0.43707093821510296</v>
      </c>
      <c r="F33" s="628">
        <v>0.31133540372670809</v>
      </c>
      <c r="G33" s="626">
        <v>8.6220987250735528E-2</v>
      </c>
      <c r="H33" s="628">
        <v>8.0418437397842435E-2</v>
      </c>
      <c r="I33" s="294">
        <v>2.4967309578293559E-2</v>
      </c>
      <c r="J33" s="294">
        <v>6.9467146126185023E-4</v>
      </c>
    </row>
    <row r="34" spans="2:10" s="4" customFormat="1" hidden="1" outlineLevel="1" x14ac:dyDescent="0.25">
      <c r="B34" s="152" t="s">
        <v>80</v>
      </c>
      <c r="C34" s="625">
        <v>1</v>
      </c>
      <c r="D34" s="626">
        <v>0.9041554236373448</v>
      </c>
      <c r="E34" s="627">
        <v>0.4461593811836661</v>
      </c>
      <c r="F34" s="628">
        <v>0.32664148228098577</v>
      </c>
      <c r="G34" s="626">
        <v>7.5229357798165142E-2</v>
      </c>
      <c r="H34" s="628">
        <v>6.9652815254542186E-2</v>
      </c>
      <c r="I34" s="294">
        <v>2.0147508544702285E-2</v>
      </c>
      <c r="J34" s="294">
        <v>4.677100197877316E-4</v>
      </c>
    </row>
    <row r="35" spans="2:10" s="4" customFormat="1" hidden="1" outlineLevel="1" x14ac:dyDescent="0.25">
      <c r="B35" s="152" t="s">
        <v>81</v>
      </c>
      <c r="C35" s="625">
        <v>1</v>
      </c>
      <c r="D35" s="626">
        <v>0.90603300568130585</v>
      </c>
      <c r="E35" s="627">
        <v>0.42285147443412391</v>
      </c>
      <c r="F35" s="628">
        <v>0.38840292181441066</v>
      </c>
      <c r="G35" s="626">
        <v>5.6813057985390929E-2</v>
      </c>
      <c r="H35" s="628">
        <v>5.4017494814681218E-2</v>
      </c>
      <c r="I35" s="294">
        <v>3.5440526648029581E-2</v>
      </c>
      <c r="J35" s="294">
        <v>1.7134096852736947E-3</v>
      </c>
    </row>
    <row r="36" spans="2:10" s="4" customFormat="1" hidden="1" outlineLevel="1" x14ac:dyDescent="0.25">
      <c r="B36" s="152" t="s">
        <v>82</v>
      </c>
      <c r="C36" s="625">
        <v>1</v>
      </c>
      <c r="D36" s="626">
        <v>0.85668449197860963</v>
      </c>
      <c r="E36" s="627">
        <v>0.26524064171122996</v>
      </c>
      <c r="F36" s="628">
        <v>0.52727272727272723</v>
      </c>
      <c r="G36" s="626">
        <v>0.10053475935828877</v>
      </c>
      <c r="H36" s="628">
        <v>8.3422459893048126E-2</v>
      </c>
      <c r="I36" s="294">
        <v>3.9572192513368985E-2</v>
      </c>
      <c r="J36" s="294">
        <v>3.2085561497326204E-3</v>
      </c>
    </row>
    <row r="37" spans="2:10" s="4" customFormat="1" hidden="1" outlineLevel="1" x14ac:dyDescent="0.25">
      <c r="B37" s="152" t="s">
        <v>83</v>
      </c>
      <c r="C37" s="625">
        <v>1</v>
      </c>
      <c r="D37" s="626">
        <v>0.95223130106851039</v>
      </c>
      <c r="E37" s="627">
        <v>0.24764299182903834</v>
      </c>
      <c r="F37" s="628">
        <v>0.67567567567567566</v>
      </c>
      <c r="G37" s="626">
        <v>2.5769956002514142E-2</v>
      </c>
      <c r="H37" s="628">
        <v>1.8227529855436832E-2</v>
      </c>
      <c r="I37" s="294">
        <v>1.5713387806411062E-2</v>
      </c>
      <c r="J37" s="294">
        <v>6.285355122564425E-3</v>
      </c>
    </row>
    <row r="38" spans="2:10" s="4" customFormat="1" hidden="1" outlineLevel="1" x14ac:dyDescent="0.25">
      <c r="B38" s="152" t="s">
        <v>84</v>
      </c>
      <c r="C38" s="625">
        <v>1</v>
      </c>
      <c r="D38" s="626">
        <v>0.86608344549125171</v>
      </c>
      <c r="E38" s="627">
        <v>0.44010767160161507</v>
      </c>
      <c r="F38" s="628">
        <v>0.33983849259757737</v>
      </c>
      <c r="G38" s="626">
        <v>0.11574697173620457</v>
      </c>
      <c r="H38" s="628">
        <v>8.1426648721399736E-2</v>
      </c>
      <c r="I38" s="294">
        <v>1.278600269179004E-2</v>
      </c>
      <c r="J38" s="294">
        <v>5.3835800807537013E-3</v>
      </c>
    </row>
    <row r="39" spans="2:10" s="4" customFormat="1" hidden="1" outlineLevel="1" x14ac:dyDescent="0.25">
      <c r="B39" s="152" t="s">
        <v>85</v>
      </c>
      <c r="C39" s="625">
        <v>1</v>
      </c>
      <c r="D39" s="626">
        <v>0.93164794007490637</v>
      </c>
      <c r="E39" s="627">
        <v>0.29962546816479402</v>
      </c>
      <c r="F39" s="628">
        <v>0.54119850187265917</v>
      </c>
      <c r="G39" s="626">
        <v>4.2134831460674156E-2</v>
      </c>
      <c r="H39" s="628">
        <v>4.0262172284644196E-2</v>
      </c>
      <c r="I39" s="294">
        <v>2.247191011235955E-2</v>
      </c>
      <c r="J39" s="294">
        <v>3.7453183520599251E-3</v>
      </c>
    </row>
    <row r="40" spans="2:10" s="4" customFormat="1" hidden="1" outlineLevel="1" x14ac:dyDescent="0.25">
      <c r="B40" s="152" t="s">
        <v>86</v>
      </c>
      <c r="C40" s="625">
        <v>1</v>
      </c>
      <c r="D40" s="626">
        <v>0.92302357836338422</v>
      </c>
      <c r="E40" s="627">
        <v>0.31900138696255204</v>
      </c>
      <c r="F40" s="628">
        <v>0.57281553398058249</v>
      </c>
      <c r="G40" s="626">
        <v>5.7558945908460474E-2</v>
      </c>
      <c r="H40" s="628">
        <v>4.2302357836338421E-2</v>
      </c>
      <c r="I40" s="294">
        <v>1.7337031900138695E-2</v>
      </c>
      <c r="J40" s="294">
        <v>2.0804438280166435E-3</v>
      </c>
    </row>
    <row r="41" spans="2:10" s="4" customFormat="1" hidden="1" outlineLevel="1" x14ac:dyDescent="0.25">
      <c r="B41" s="152" t="s">
        <v>87</v>
      </c>
      <c r="C41" s="625">
        <v>1</v>
      </c>
      <c r="D41" s="626">
        <v>0.91588566073102151</v>
      </c>
      <c r="E41" s="627">
        <v>0.49109653233364575</v>
      </c>
      <c r="F41" s="628">
        <v>0.36777569509528274</v>
      </c>
      <c r="G41" s="626">
        <v>5.8341143392689782E-2</v>
      </c>
      <c r="H41" s="628">
        <v>5.4748516088722277E-2</v>
      </c>
      <c r="I41" s="294">
        <v>2.5070290534208058E-2</v>
      </c>
      <c r="J41" s="294">
        <v>7.0290534208059983E-4</v>
      </c>
    </row>
    <row r="42" spans="2:10" s="4" customFormat="1" hidden="1" outlineLevel="1" x14ac:dyDescent="0.25">
      <c r="B42" s="152" t="s">
        <v>88</v>
      </c>
      <c r="C42" s="625">
        <v>1</v>
      </c>
      <c r="D42" s="626">
        <v>0.89979372937293733</v>
      </c>
      <c r="E42" s="627">
        <v>0.47058580858085808</v>
      </c>
      <c r="F42" s="628">
        <v>0.31485148514851485</v>
      </c>
      <c r="G42" s="626">
        <v>8.4158415841584164E-2</v>
      </c>
      <c r="H42" s="628">
        <v>8.1270627062706269E-2</v>
      </c>
      <c r="I42" s="294">
        <v>1.5552805280528053E-2</v>
      </c>
      <c r="J42" s="294">
        <v>4.9504950495049506E-4</v>
      </c>
    </row>
    <row r="43" spans="2:10" s="4" customFormat="1" hidden="1" outlineLevel="1" x14ac:dyDescent="0.25">
      <c r="B43" s="152" t="s">
        <v>89</v>
      </c>
      <c r="C43" s="625">
        <v>1</v>
      </c>
      <c r="D43" s="626">
        <v>0.89962697766153588</v>
      </c>
      <c r="E43" s="627">
        <v>0.46567765724820992</v>
      </c>
      <c r="F43" s="628">
        <v>0.31115208163615315</v>
      </c>
      <c r="G43" s="626">
        <v>8.0607126012948588E-2</v>
      </c>
      <c r="H43" s="628">
        <v>7.7477168460318144E-2</v>
      </c>
      <c r="I43" s="294">
        <v>1.9251382755220169E-2</v>
      </c>
      <c r="J43" s="294">
        <v>5.1451357029541655E-4</v>
      </c>
    </row>
    <row r="44" spans="2:10" s="4" customFormat="1" ht="15.75" collapsed="1" x14ac:dyDescent="0.25">
      <c r="B44" s="65">
        <v>2015</v>
      </c>
      <c r="C44" s="629">
        <v>1</v>
      </c>
      <c r="D44" s="630">
        <v>0.90138795396993299</v>
      </c>
      <c r="E44" s="631">
        <v>0.44567746898740263</v>
      </c>
      <c r="F44" s="632">
        <v>0.3361477065102414</v>
      </c>
      <c r="G44" s="630">
        <v>7.5231592781357187E-2</v>
      </c>
      <c r="H44" s="632">
        <v>7.0269577202936181E-2</v>
      </c>
      <c r="I44" s="297">
        <v>2.2591915889348335E-2</v>
      </c>
      <c r="J44" s="297">
        <v>7.8853735936147706E-4</v>
      </c>
    </row>
    <row r="45" spans="2:10" s="4" customFormat="1" hidden="1" outlineLevel="1" x14ac:dyDescent="0.25">
      <c r="B45" s="152" t="s">
        <v>78</v>
      </c>
      <c r="C45" s="625">
        <v>1</v>
      </c>
      <c r="D45" s="626">
        <v>0.8809022061244649</v>
      </c>
      <c r="E45" s="627">
        <v>0.41448798156075073</v>
      </c>
      <c r="F45" s="628">
        <v>0.31083305893974317</v>
      </c>
      <c r="G45" s="626">
        <v>9.4534079683898584E-2</v>
      </c>
      <c r="H45" s="628">
        <v>8.939743167599605E-2</v>
      </c>
      <c r="I45" s="294">
        <v>2.3839315113598946E-2</v>
      </c>
      <c r="J45" s="294">
        <v>7.2439907803753707E-4</v>
      </c>
    </row>
    <row r="46" spans="2:10" s="4" customFormat="1" hidden="1" outlineLevel="1" x14ac:dyDescent="0.25">
      <c r="B46" s="152" t="s">
        <v>79</v>
      </c>
      <c r="C46" s="625">
        <v>1</v>
      </c>
      <c r="D46" s="626">
        <v>0.87486445456517026</v>
      </c>
      <c r="E46" s="627">
        <v>0.41968481168220922</v>
      </c>
      <c r="F46" s="628">
        <v>0.31146533651413288</v>
      </c>
      <c r="G46" s="626">
        <v>0.10352056676064483</v>
      </c>
      <c r="H46" s="628">
        <v>9.6038458758042358E-2</v>
      </c>
      <c r="I46" s="294">
        <v>2.0096869804091665E-2</v>
      </c>
      <c r="J46" s="294">
        <v>1.5181088700932553E-3</v>
      </c>
    </row>
    <row r="47" spans="2:10" s="4" customFormat="1" hidden="1" outlineLevel="1" x14ac:dyDescent="0.25">
      <c r="B47" s="152" t="s">
        <v>80</v>
      </c>
      <c r="C47" s="625">
        <v>1</v>
      </c>
      <c r="D47" s="626">
        <v>0.8876627604166667</v>
      </c>
      <c r="E47" s="627">
        <v>0.42180989583333334</v>
      </c>
      <c r="F47" s="628">
        <v>0.33854166666666669</v>
      </c>
      <c r="G47" s="626">
        <v>9.7200520833333331E-2</v>
      </c>
      <c r="H47" s="628">
        <v>8.6751302083333329E-2</v>
      </c>
      <c r="I47" s="294">
        <v>1.4843749999999999E-2</v>
      </c>
      <c r="J47" s="294">
        <v>2.9296874999999999E-4</v>
      </c>
    </row>
    <row r="48" spans="2:10" s="4" customFormat="1" hidden="1" outlineLevel="1" x14ac:dyDescent="0.25">
      <c r="B48" s="152" t="s">
        <v>81</v>
      </c>
      <c r="C48" s="625">
        <v>1</v>
      </c>
      <c r="D48" s="626">
        <v>0.91940651992198386</v>
      </c>
      <c r="E48" s="627">
        <v>0.46008637503482863</v>
      </c>
      <c r="F48" s="628">
        <v>0.3567149623850655</v>
      </c>
      <c r="G48" s="626">
        <v>5.7536918361660631E-2</v>
      </c>
      <c r="H48" s="628">
        <v>5.3148509334076346E-2</v>
      </c>
      <c r="I48" s="294">
        <v>2.2290331568682084E-2</v>
      </c>
      <c r="J48" s="294">
        <v>7.6623014767344662E-4</v>
      </c>
    </row>
    <row r="49" spans="2:10" s="4" customFormat="1" hidden="1" outlineLevel="1" x14ac:dyDescent="0.25">
      <c r="B49" s="152" t="s">
        <v>82</v>
      </c>
      <c r="C49" s="625">
        <v>1</v>
      </c>
      <c r="D49" s="626">
        <v>0.8530092592592593</v>
      </c>
      <c r="E49" s="627">
        <v>0.22569444444444445</v>
      </c>
      <c r="F49" s="628">
        <v>0.55092592592592593</v>
      </c>
      <c r="G49" s="626">
        <v>0.10879629629629629</v>
      </c>
      <c r="H49" s="628">
        <v>0.10532407407407407</v>
      </c>
      <c r="I49" s="294">
        <v>3.2407407407407406E-2</v>
      </c>
      <c r="J49" s="294">
        <v>5.7870370370370367E-3</v>
      </c>
    </row>
    <row r="50" spans="2:10" s="4" customFormat="1" hidden="1" outlineLevel="1" x14ac:dyDescent="0.25">
      <c r="B50" s="152" t="s">
        <v>83</v>
      </c>
      <c r="C50" s="625">
        <v>1</v>
      </c>
      <c r="D50" s="626">
        <v>0.90859106529209621</v>
      </c>
      <c r="E50" s="627">
        <v>0.29759450171821306</v>
      </c>
      <c r="F50" s="628">
        <v>0.55463917525773199</v>
      </c>
      <c r="G50" s="626">
        <v>6.2542955326460481E-2</v>
      </c>
      <c r="H50" s="628">
        <v>5.9106529209621991E-2</v>
      </c>
      <c r="I50" s="294">
        <v>2.1993127147766325E-2</v>
      </c>
      <c r="J50" s="294">
        <v>6.8728522336769758E-3</v>
      </c>
    </row>
    <row r="51" spans="2:10" s="4" customFormat="1" hidden="1" outlineLevel="1" x14ac:dyDescent="0.25">
      <c r="B51" s="152" t="s">
        <v>84</v>
      </c>
      <c r="C51" s="625">
        <v>1</v>
      </c>
      <c r="D51" s="626">
        <v>0.88793565683646114</v>
      </c>
      <c r="E51" s="627">
        <v>0.36353887399463808</v>
      </c>
      <c r="F51" s="628">
        <v>0.48257372654155495</v>
      </c>
      <c r="G51" s="626">
        <v>8.2573726541554954E-2</v>
      </c>
      <c r="H51" s="628">
        <v>7.3458445040214482E-2</v>
      </c>
      <c r="I51" s="294">
        <v>2.6273458445040216E-2</v>
      </c>
      <c r="J51" s="294">
        <v>3.2171581769436996E-3</v>
      </c>
    </row>
    <row r="52" spans="2:10" s="4" customFormat="1" hidden="1" outlineLevel="1" x14ac:dyDescent="0.25">
      <c r="B52" s="152" t="s">
        <v>85</v>
      </c>
      <c r="C52" s="625">
        <v>1</v>
      </c>
      <c r="D52" s="626">
        <v>0.92930780559646542</v>
      </c>
      <c r="E52" s="627">
        <v>0.31958762886597936</v>
      </c>
      <c r="F52" s="628">
        <v>0.59646539027982326</v>
      </c>
      <c r="G52" s="626">
        <v>4.6391752577319589E-2</v>
      </c>
      <c r="H52" s="628">
        <v>4.3446244477172311E-2</v>
      </c>
      <c r="I52" s="294">
        <v>2.4300441826215022E-2</v>
      </c>
      <c r="J52" s="294">
        <v>0</v>
      </c>
    </row>
    <row r="53" spans="2:10" s="4" customFormat="1" hidden="1" outlineLevel="1" x14ac:dyDescent="0.25">
      <c r="B53" s="152" t="s">
        <v>86</v>
      </c>
      <c r="C53" s="625">
        <v>1</v>
      </c>
      <c r="D53" s="626">
        <v>0.94083129584352077</v>
      </c>
      <c r="E53" s="627">
        <v>0.28606356968215157</v>
      </c>
      <c r="F53" s="628">
        <v>0.65770171149144252</v>
      </c>
      <c r="G53" s="626">
        <v>3.9608801955990217E-2</v>
      </c>
      <c r="H53" s="628">
        <v>2.7383863080684596E-2</v>
      </c>
      <c r="I53" s="294">
        <v>1.9559902200488997E-2</v>
      </c>
      <c r="J53" s="294">
        <v>0</v>
      </c>
    </row>
    <row r="54" spans="2:10" s="4" customFormat="1" hidden="1" outlineLevel="1" x14ac:dyDescent="0.25">
      <c r="B54" s="152" t="s">
        <v>87</v>
      </c>
      <c r="C54" s="625">
        <v>1</v>
      </c>
      <c r="D54" s="626">
        <v>0.91172171879567376</v>
      </c>
      <c r="E54" s="627">
        <v>0.48377667348728443</v>
      </c>
      <c r="F54" s="628">
        <v>0.35515931014323299</v>
      </c>
      <c r="G54" s="626">
        <v>6.8035662087109039E-2</v>
      </c>
      <c r="H54" s="628">
        <v>6.204326220403391E-2</v>
      </c>
      <c r="I54" s="294">
        <v>1.9000292312189419E-2</v>
      </c>
      <c r="J54" s="294">
        <v>1.2423268050277697E-3</v>
      </c>
    </row>
    <row r="55" spans="2:10" s="4" customFormat="1" hidden="1" outlineLevel="1" x14ac:dyDescent="0.25">
      <c r="B55" s="152" t="s">
        <v>88</v>
      </c>
      <c r="C55" s="625">
        <v>1</v>
      </c>
      <c r="D55" s="626">
        <v>0.91205303618026656</v>
      </c>
      <c r="E55" s="627">
        <v>0.45250017631708866</v>
      </c>
      <c r="F55" s="628">
        <v>0.32798504831088227</v>
      </c>
      <c r="G55" s="626">
        <v>6.5096269130404116E-2</v>
      </c>
      <c r="H55" s="628">
        <v>5.7655687989279919E-2</v>
      </c>
      <c r="I55" s="294">
        <v>2.1863318992876791E-2</v>
      </c>
      <c r="J55" s="294">
        <v>9.8737569645250024E-4</v>
      </c>
    </row>
    <row r="56" spans="2:10" s="4" customFormat="1" hidden="1" outlineLevel="1" x14ac:dyDescent="0.25">
      <c r="B56" s="152" t="s">
        <v>89</v>
      </c>
      <c r="C56" s="625">
        <v>1</v>
      </c>
      <c r="D56" s="626">
        <v>0.90587228978392653</v>
      </c>
      <c r="E56" s="627">
        <v>0.45985347167986912</v>
      </c>
      <c r="F56" s="628">
        <v>0.31525902785525678</v>
      </c>
      <c r="G56" s="626">
        <v>7.0623675108780537E-2</v>
      </c>
      <c r="H56" s="628">
        <v>6.5305515266465844E-2</v>
      </c>
      <c r="I56" s="294">
        <v>2.276023652794823E-2</v>
      </c>
      <c r="J56" s="294">
        <v>7.4379857934471342E-4</v>
      </c>
    </row>
    <row r="57" spans="2:10" s="4" customFormat="1" ht="15.75" collapsed="1" x14ac:dyDescent="0.25">
      <c r="B57" s="65">
        <v>2014</v>
      </c>
      <c r="C57" s="629">
        <v>1</v>
      </c>
      <c r="D57" s="630">
        <v>0.89642041975171183</v>
      </c>
      <c r="E57" s="631">
        <v>0.43369147692478982</v>
      </c>
      <c r="F57" s="632">
        <v>0.33710404720815007</v>
      </c>
      <c r="G57" s="630">
        <v>8.1868284807660188E-2</v>
      </c>
      <c r="H57" s="632">
        <v>7.4981907253799482E-2</v>
      </c>
      <c r="I57" s="297">
        <v>2.0764905639369814E-2</v>
      </c>
      <c r="J57" s="297">
        <v>9.4638980125814171E-4</v>
      </c>
    </row>
    <row r="58" spans="2:10" s="4" customFormat="1" hidden="1" outlineLevel="1" x14ac:dyDescent="0.25">
      <c r="B58" s="152" t="s">
        <v>78</v>
      </c>
      <c r="C58" s="625">
        <v>1</v>
      </c>
      <c r="D58" s="626">
        <v>0.89489409984871404</v>
      </c>
      <c r="E58" s="627">
        <v>0.43933434190620274</v>
      </c>
      <c r="F58" s="628">
        <v>0.33536308623298033</v>
      </c>
      <c r="G58" s="626">
        <v>9.5234493192133132E-2</v>
      </c>
      <c r="H58" s="628">
        <v>9.1225416036308626E-2</v>
      </c>
      <c r="I58" s="294">
        <v>9.4931921331316196E-3</v>
      </c>
      <c r="J58" s="294">
        <v>3.7821482602118004E-4</v>
      </c>
    </row>
    <row r="59" spans="2:10" s="4" customFormat="1" hidden="1" outlineLevel="1" x14ac:dyDescent="0.25">
      <c r="B59" s="152" t="s">
        <v>79</v>
      </c>
      <c r="C59" s="625">
        <v>1</v>
      </c>
      <c r="D59" s="626">
        <v>0.90649687536847068</v>
      </c>
      <c r="E59" s="627">
        <v>0.42255237196871437</v>
      </c>
      <c r="F59" s="628">
        <v>0.35094131981291515</v>
      </c>
      <c r="G59" s="626">
        <v>8.3284203906772006E-2</v>
      </c>
      <c r="H59" s="628">
        <v>7.9707581653106943E-2</v>
      </c>
      <c r="I59" s="294">
        <v>9.9044923947647686E-3</v>
      </c>
      <c r="J59" s="294">
        <v>3.1442832999253233E-4</v>
      </c>
    </row>
    <row r="60" spans="2:10" s="4" customFormat="1" hidden="1" outlineLevel="1" x14ac:dyDescent="0.25">
      <c r="B60" s="152" t="s">
        <v>80</v>
      </c>
      <c r="C60" s="625">
        <v>1</v>
      </c>
      <c r="D60" s="626">
        <v>0.90139998585872871</v>
      </c>
      <c r="E60" s="627">
        <v>0.42250583327441138</v>
      </c>
      <c r="F60" s="628">
        <v>0.36781446652054017</v>
      </c>
      <c r="G60" s="626">
        <v>8.9973838648094467E-2</v>
      </c>
      <c r="H60" s="628">
        <v>8.5024393692993E-2</v>
      </c>
      <c r="I60" s="294">
        <v>8.3433500671710389E-3</v>
      </c>
      <c r="J60" s="294">
        <v>2.8282542600579792E-4</v>
      </c>
    </row>
    <row r="61" spans="2:10" s="4" customFormat="1" hidden="1" outlineLevel="1" x14ac:dyDescent="0.25">
      <c r="B61" s="152" t="s">
        <v>81</v>
      </c>
      <c r="C61" s="625">
        <v>1</v>
      </c>
      <c r="D61" s="626">
        <v>0.91408787826978966</v>
      </c>
      <c r="E61" s="627">
        <v>0.48315951444691402</v>
      </c>
      <c r="F61" s="628">
        <v>0.36681484014361432</v>
      </c>
      <c r="G61" s="626">
        <v>7.4457172166182251E-2</v>
      </c>
      <c r="H61" s="628">
        <v>7.0695845443665584E-2</v>
      </c>
      <c r="I61" s="294">
        <v>1.0771071978115917E-2</v>
      </c>
      <c r="J61" s="294">
        <v>6.8387758591212172E-4</v>
      </c>
    </row>
    <row r="62" spans="2:10" s="4" customFormat="1" hidden="1" outlineLevel="1" x14ac:dyDescent="0.25">
      <c r="B62" s="152" t="s">
        <v>82</v>
      </c>
      <c r="C62" s="625">
        <v>1</v>
      </c>
      <c r="D62" s="626">
        <v>0.90533562822719449</v>
      </c>
      <c r="E62" s="627">
        <v>0.55163511187607572</v>
      </c>
      <c r="F62" s="628">
        <v>0.30636833046471601</v>
      </c>
      <c r="G62" s="626">
        <v>6.9707401032702232E-2</v>
      </c>
      <c r="H62" s="628">
        <v>6.1101549053356283E-2</v>
      </c>
      <c r="I62" s="294">
        <v>2.0654044750430294E-2</v>
      </c>
      <c r="J62" s="294">
        <v>4.3029259896729772E-3</v>
      </c>
    </row>
    <row r="63" spans="2:10" s="4" customFormat="1" hidden="1" outlineLevel="1" x14ac:dyDescent="0.25">
      <c r="B63" s="152" t="s">
        <v>83</v>
      </c>
      <c r="C63" s="625">
        <v>1</v>
      </c>
      <c r="D63" s="626">
        <v>0.91915760869565222</v>
      </c>
      <c r="E63" s="627">
        <v>0.31453804347826086</v>
      </c>
      <c r="F63" s="628">
        <v>0.53940217391304346</v>
      </c>
      <c r="G63" s="626">
        <v>6.4538043478260865E-2</v>
      </c>
      <c r="H63" s="628">
        <v>6.1141304347826088E-2</v>
      </c>
      <c r="I63" s="294">
        <v>1.2907608695652174E-2</v>
      </c>
      <c r="J63" s="294">
        <v>3.3967391304347825E-3</v>
      </c>
    </row>
    <row r="64" spans="2:10" s="4" customFormat="1" hidden="1" outlineLevel="1" x14ac:dyDescent="0.25">
      <c r="B64" s="152" t="s">
        <v>84</v>
      </c>
      <c r="C64" s="625">
        <v>1</v>
      </c>
      <c r="D64" s="626">
        <v>0.88312869486130063</v>
      </c>
      <c r="E64" s="627">
        <v>0.27330604820372895</v>
      </c>
      <c r="F64" s="628">
        <v>0.5766257389722601</v>
      </c>
      <c r="G64" s="626">
        <v>8.776716689404275E-2</v>
      </c>
      <c r="H64" s="628">
        <v>8.2764893133242382E-2</v>
      </c>
      <c r="I64" s="294">
        <v>2.7739881764438382E-2</v>
      </c>
      <c r="J64" s="294">
        <v>1.364256480218281E-3</v>
      </c>
    </row>
    <row r="65" spans="2:10" s="4" customFormat="1" hidden="1" outlineLevel="1" x14ac:dyDescent="0.25">
      <c r="B65" s="152" t="s">
        <v>85</v>
      </c>
      <c r="C65" s="625">
        <v>1</v>
      </c>
      <c r="D65" s="626">
        <v>0.93252705283259074</v>
      </c>
      <c r="E65" s="627">
        <v>0.33672819859961806</v>
      </c>
      <c r="F65" s="628">
        <v>0.59707192870782944</v>
      </c>
      <c r="G65" s="626">
        <v>6.0471037555697008E-2</v>
      </c>
      <c r="H65" s="628">
        <v>5.2196053469127944E-2</v>
      </c>
      <c r="I65" s="294">
        <v>5.7288351368555059E-3</v>
      </c>
      <c r="J65" s="294">
        <v>1.273074474856779E-3</v>
      </c>
    </row>
    <row r="66" spans="2:10" s="4" customFormat="1" hidden="1" outlineLevel="1" x14ac:dyDescent="0.25">
      <c r="B66" s="152" t="s">
        <v>86</v>
      </c>
      <c r="C66" s="625">
        <v>1</v>
      </c>
      <c r="D66" s="626">
        <v>0.91109669046073982</v>
      </c>
      <c r="E66" s="627">
        <v>0.31408176508760544</v>
      </c>
      <c r="F66" s="628">
        <v>0.55094094743672939</v>
      </c>
      <c r="G66" s="626">
        <v>7.2031148604802073E-2</v>
      </c>
      <c r="H66" s="628">
        <v>6.9435431537962361E-2</v>
      </c>
      <c r="I66" s="294">
        <v>1.36275146009085E-2</v>
      </c>
      <c r="J66" s="294">
        <v>3.2446463335496431E-3</v>
      </c>
    </row>
    <row r="67" spans="2:10" s="4" customFormat="1" hidden="1" outlineLevel="1" x14ac:dyDescent="0.25">
      <c r="B67" s="152" t="s">
        <v>87</v>
      </c>
      <c r="C67" s="625">
        <v>1</v>
      </c>
      <c r="D67" s="626">
        <v>0.87942104077494931</v>
      </c>
      <c r="E67" s="627">
        <v>0.43455733273259745</v>
      </c>
      <c r="F67" s="628">
        <v>0.34917774273485019</v>
      </c>
      <c r="G67" s="626">
        <v>0.11032890290605993</v>
      </c>
      <c r="H67" s="628">
        <v>0.10627393557107456</v>
      </c>
      <c r="I67" s="294">
        <v>9.5179094390628518E-3</v>
      </c>
      <c r="J67" s="294">
        <v>7.3214687992791171E-4</v>
      </c>
    </row>
    <row r="68" spans="2:10" s="4" customFormat="1" hidden="1" outlineLevel="1" x14ac:dyDescent="0.25">
      <c r="B68" s="152" t="s">
        <v>88</v>
      </c>
      <c r="C68" s="625">
        <v>1</v>
      </c>
      <c r="D68" s="626">
        <v>0.86503805868193351</v>
      </c>
      <c r="E68" s="627">
        <v>0.39733914514345198</v>
      </c>
      <c r="F68" s="628">
        <v>0.32450718886214297</v>
      </c>
      <c r="G68" s="626">
        <v>0.11567237004749203</v>
      </c>
      <c r="H68" s="628">
        <v>0.107084770021469</v>
      </c>
      <c r="I68" s="294">
        <v>1.8443822783163099E-2</v>
      </c>
      <c r="J68" s="294">
        <v>8.45748487411359E-4</v>
      </c>
    </row>
    <row r="69" spans="2:10" s="4" customFormat="1" hidden="1" outlineLevel="1" x14ac:dyDescent="0.25">
      <c r="B69" s="152" t="s">
        <v>89</v>
      </c>
      <c r="C69" s="625">
        <v>1</v>
      </c>
      <c r="D69" s="626">
        <v>0.87412607286989141</v>
      </c>
      <c r="E69" s="627">
        <v>0.43318365258909791</v>
      </c>
      <c r="F69" s="628">
        <v>0.29744784857613826</v>
      </c>
      <c r="G69" s="626">
        <v>0.10666174046495765</v>
      </c>
      <c r="H69" s="628">
        <v>9.8192462911385212E-2</v>
      </c>
      <c r="I69" s="294">
        <v>1.8700619564599556E-2</v>
      </c>
      <c r="J69" s="294">
        <v>5.1156710055135564E-4</v>
      </c>
    </row>
    <row r="70" spans="2:10" s="4" customFormat="1" ht="15.75" collapsed="1" x14ac:dyDescent="0.25">
      <c r="B70" s="65">
        <v>2013</v>
      </c>
      <c r="C70" s="629">
        <v>1</v>
      </c>
      <c r="D70" s="630">
        <v>0.88882591446135062</v>
      </c>
      <c r="E70" s="631">
        <v>0.4243198761825871</v>
      </c>
      <c r="F70" s="632">
        <v>0.34517373675720453</v>
      </c>
      <c r="G70" s="630">
        <v>9.7528011509787682E-2</v>
      </c>
      <c r="H70" s="632">
        <v>9.1762218249989105E-2</v>
      </c>
      <c r="I70" s="297">
        <v>1.3041156210489601E-2</v>
      </c>
      <c r="J70" s="297">
        <v>6.0491781837206256E-4</v>
      </c>
    </row>
    <row r="71" spans="2:10" s="4" customFormat="1" hidden="1" outlineLevel="1" x14ac:dyDescent="0.25">
      <c r="B71" s="152" t="s">
        <v>78</v>
      </c>
      <c r="C71" s="625">
        <v>1</v>
      </c>
      <c r="D71" s="626">
        <v>0.89037572555698441</v>
      </c>
      <c r="E71" s="627">
        <v>0.44948037954885128</v>
      </c>
      <c r="F71" s="628">
        <v>0.31472663445830873</v>
      </c>
      <c r="G71" s="626">
        <v>0.10538389350387543</v>
      </c>
      <c r="H71" s="628">
        <v>9.6103715546904875E-2</v>
      </c>
      <c r="I71" s="294">
        <v>3.3714504188245109E-3</v>
      </c>
      <c r="J71" s="294">
        <v>8.6893052031559558E-4</v>
      </c>
    </row>
    <row r="72" spans="2:10" s="4" customFormat="1" hidden="1" outlineLevel="1" x14ac:dyDescent="0.25">
      <c r="B72" s="152" t="s">
        <v>79</v>
      </c>
      <c r="C72" s="625">
        <v>1</v>
      </c>
      <c r="D72" s="626">
        <v>0.91252453867294858</v>
      </c>
      <c r="E72" s="627">
        <v>0.55245386729485668</v>
      </c>
      <c r="F72" s="628">
        <v>0.25724381625441695</v>
      </c>
      <c r="G72" s="626">
        <v>7.9269729093050648E-2</v>
      </c>
      <c r="H72" s="628">
        <v>7.0082449941107183E-2</v>
      </c>
      <c r="I72" s="294">
        <v>7.9701609736945421E-3</v>
      </c>
      <c r="J72" s="294">
        <v>2.3557126030624264E-4</v>
      </c>
    </row>
    <row r="73" spans="2:10" s="4" customFormat="1" hidden="1" outlineLevel="1" x14ac:dyDescent="0.25">
      <c r="B73" s="152" t="s">
        <v>80</v>
      </c>
      <c r="C73" s="625">
        <v>1</v>
      </c>
      <c r="D73" s="626">
        <v>0.89236383613247527</v>
      </c>
      <c r="E73" s="627">
        <v>0.46915711819180661</v>
      </c>
      <c r="F73" s="628">
        <v>0.33432742112698166</v>
      </c>
      <c r="G73" s="626">
        <v>0.10277036571966724</v>
      </c>
      <c r="H73" s="628">
        <v>9.1037513734107678E-2</v>
      </c>
      <c r="I73" s="294">
        <v>4.5126353790613718E-3</v>
      </c>
      <c r="J73" s="294">
        <v>3.5316276879610736E-4</v>
      </c>
    </row>
    <row r="74" spans="2:10" s="4" customFormat="1" hidden="1" outlineLevel="1" x14ac:dyDescent="0.25">
      <c r="B74" s="152" t="s">
        <v>81</v>
      </c>
      <c r="C74" s="625">
        <v>1</v>
      </c>
      <c r="D74" s="626">
        <v>0.92791234140715106</v>
      </c>
      <c r="E74" s="627">
        <v>0.54251112209589714</v>
      </c>
      <c r="F74" s="628">
        <v>0.30540451474707531</v>
      </c>
      <c r="G74" s="626">
        <v>6.83802932937881E-2</v>
      </c>
      <c r="H74" s="628">
        <v>6.1047948591201183E-2</v>
      </c>
      <c r="I74" s="294">
        <v>3.2130499258526939E-3</v>
      </c>
      <c r="J74" s="294">
        <v>4.9431537320810673E-4</v>
      </c>
    </row>
    <row r="75" spans="2:10" s="4" customFormat="1" hidden="1" outlineLevel="1" x14ac:dyDescent="0.25">
      <c r="B75" s="152" t="s">
        <v>82</v>
      </c>
      <c r="C75" s="625">
        <v>1</v>
      </c>
      <c r="D75" s="626">
        <v>0.89932126696832582</v>
      </c>
      <c r="E75" s="627">
        <v>0.24886877828054299</v>
      </c>
      <c r="F75" s="628">
        <v>0.60180995475113119</v>
      </c>
      <c r="G75" s="626">
        <v>6.2217194570135748E-2</v>
      </c>
      <c r="H75" s="628">
        <v>5.3167420814479636E-2</v>
      </c>
      <c r="I75" s="294">
        <v>2.3755656108597284E-2</v>
      </c>
      <c r="J75" s="294">
        <v>1.4705882352941176E-2</v>
      </c>
    </row>
    <row r="76" spans="2:10" s="4" customFormat="1" hidden="1" outlineLevel="1" x14ac:dyDescent="0.25">
      <c r="B76" s="152" t="s">
        <v>83</v>
      </c>
      <c r="C76" s="625">
        <v>1</v>
      </c>
      <c r="D76" s="626">
        <v>0.92067307692307687</v>
      </c>
      <c r="E76" s="627">
        <v>0.36217948717948717</v>
      </c>
      <c r="F76" s="628">
        <v>0.45032051282051283</v>
      </c>
      <c r="G76" s="626">
        <v>7.4519230769230768E-2</v>
      </c>
      <c r="H76" s="628">
        <v>7.2115384615384609E-2</v>
      </c>
      <c r="I76" s="294">
        <v>3.205128205128205E-3</v>
      </c>
      <c r="J76" s="294">
        <v>1.6025641025641025E-3</v>
      </c>
    </row>
    <row r="77" spans="2:10" s="4" customFormat="1" hidden="1" outlineLevel="1" x14ac:dyDescent="0.25">
      <c r="B77" s="152" t="s">
        <v>84</v>
      </c>
      <c r="C77" s="625">
        <v>1</v>
      </c>
      <c r="D77" s="626">
        <v>0.91417910447761197</v>
      </c>
      <c r="E77" s="627">
        <v>0.43532338308457713</v>
      </c>
      <c r="F77" s="628">
        <v>0.40920398009950248</v>
      </c>
      <c r="G77" s="626">
        <v>7.0895522388059698E-2</v>
      </c>
      <c r="H77" s="628">
        <v>5.0373134328358209E-2</v>
      </c>
      <c r="I77" s="294">
        <v>1.3681592039800995E-2</v>
      </c>
      <c r="J77" s="294">
        <v>1.2437810945273632E-3</v>
      </c>
    </row>
    <row r="78" spans="2:10" s="4" customFormat="1" hidden="1" outlineLevel="1" x14ac:dyDescent="0.25">
      <c r="B78" s="152" t="s">
        <v>85</v>
      </c>
      <c r="C78" s="625">
        <v>1</v>
      </c>
      <c r="D78" s="626">
        <v>0.95580110497237569</v>
      </c>
      <c r="E78" s="627">
        <v>0.11671270718232044</v>
      </c>
      <c r="F78" s="628">
        <v>0.76588397790055252</v>
      </c>
      <c r="G78" s="626">
        <v>3.3839779005524859E-2</v>
      </c>
      <c r="H78" s="628">
        <v>3.0386740331491711E-2</v>
      </c>
      <c r="I78" s="294">
        <v>1.0359116022099447E-2</v>
      </c>
      <c r="J78" s="294">
        <v>0</v>
      </c>
    </row>
    <row r="79" spans="2:10" s="4" customFormat="1" hidden="1" outlineLevel="1" x14ac:dyDescent="0.25">
      <c r="B79" s="152" t="s">
        <v>86</v>
      </c>
      <c r="C79" s="625">
        <v>1</v>
      </c>
      <c r="D79" s="626">
        <v>0.90540540540540537</v>
      </c>
      <c r="E79" s="627">
        <v>0.22908622908622908</v>
      </c>
      <c r="F79" s="628">
        <v>0.61003861003861004</v>
      </c>
      <c r="G79" s="626">
        <v>8.1081081081081086E-2</v>
      </c>
      <c r="H79" s="628">
        <v>7.2715572715572718E-2</v>
      </c>
      <c r="I79" s="294">
        <v>1.1583011583011582E-2</v>
      </c>
      <c r="J79" s="294">
        <v>1.9305019305019305E-3</v>
      </c>
    </row>
    <row r="80" spans="2:10" s="4" customFormat="1" hidden="1" outlineLevel="1" x14ac:dyDescent="0.25">
      <c r="B80" s="152" t="s">
        <v>87</v>
      </c>
      <c r="C80" s="625">
        <v>1</v>
      </c>
      <c r="D80" s="626">
        <v>0.89219304965526847</v>
      </c>
      <c r="E80" s="627">
        <v>0.4632634584581099</v>
      </c>
      <c r="F80" s="628">
        <v>0.33379761821853887</v>
      </c>
      <c r="G80" s="626">
        <v>0.10272303085173062</v>
      </c>
      <c r="H80" s="628">
        <v>9.7430183160387207E-2</v>
      </c>
      <c r="I80" s="294">
        <v>4.7357058290967338E-3</v>
      </c>
      <c r="J80" s="294">
        <v>3.482136639041716E-4</v>
      </c>
    </row>
    <row r="81" spans="2:10" s="4" customFormat="1" hidden="1" outlineLevel="1" x14ac:dyDescent="0.25">
      <c r="B81" s="152" t="s">
        <v>88</v>
      </c>
      <c r="C81" s="625">
        <v>1</v>
      </c>
      <c r="D81" s="626">
        <v>0.88071723467983487</v>
      </c>
      <c r="E81" s="627">
        <v>0.42694082409131384</v>
      </c>
      <c r="F81" s="628">
        <v>0.33910790900995708</v>
      </c>
      <c r="G81" s="626">
        <v>0.11041852181656278</v>
      </c>
      <c r="H81" s="628">
        <v>0.10191856229256051</v>
      </c>
      <c r="I81" s="294">
        <v>8.0951995466688256E-3</v>
      </c>
      <c r="J81" s="294">
        <v>7.6904395693353845E-4</v>
      </c>
    </row>
    <row r="82" spans="2:10" s="4" customFormat="1" hidden="1" outlineLevel="1" x14ac:dyDescent="0.25">
      <c r="B82" s="152" t="s">
        <v>89</v>
      </c>
      <c r="C82" s="625">
        <v>1</v>
      </c>
      <c r="D82" s="626">
        <v>0.87436477614154828</v>
      </c>
      <c r="E82" s="627">
        <v>0.39890203642568345</v>
      </c>
      <c r="F82" s="628">
        <v>0.32234133313550206</v>
      </c>
      <c r="G82" s="626">
        <v>0.11283801327942432</v>
      </c>
      <c r="H82" s="628">
        <v>0.10727400867984717</v>
      </c>
      <c r="I82" s="294">
        <v>1.1573129567120442E-2</v>
      </c>
      <c r="J82" s="294">
        <v>1.2240810119069699E-3</v>
      </c>
    </row>
    <row r="83" spans="2:10" s="4" customFormat="1" ht="15.75" collapsed="1" x14ac:dyDescent="0.25">
      <c r="B83" s="65">
        <v>2012</v>
      </c>
      <c r="C83" s="629">
        <v>1</v>
      </c>
      <c r="D83" s="630">
        <v>0.89419239623638602</v>
      </c>
      <c r="E83" s="631">
        <v>0.45796913059060068</v>
      </c>
      <c r="F83" s="632">
        <v>0.32499741843782082</v>
      </c>
      <c r="G83" s="630">
        <v>9.8293739256145637E-2</v>
      </c>
      <c r="H83" s="632">
        <v>8.9868735156017468E-2</v>
      </c>
      <c r="I83" s="297">
        <v>6.7667300414872228E-3</v>
      </c>
      <c r="J83" s="297">
        <v>7.4713446598108477E-4</v>
      </c>
    </row>
    <row r="84" spans="2:10" s="4" customFormat="1" hidden="1" outlineLevel="1" x14ac:dyDescent="0.25">
      <c r="B84" s="152" t="s">
        <v>78</v>
      </c>
      <c r="C84" s="625">
        <v>1</v>
      </c>
      <c r="D84" s="626">
        <v>0.90504392458789851</v>
      </c>
      <c r="E84" s="627">
        <v>0.46189912150824203</v>
      </c>
      <c r="F84" s="628">
        <v>0.3965057743559372</v>
      </c>
      <c r="G84" s="626">
        <v>9.0119435396308359E-2</v>
      </c>
      <c r="H84" s="628">
        <v>8.4098312111341431E-2</v>
      </c>
      <c r="I84" s="294">
        <v>3.7015102161681965E-3</v>
      </c>
      <c r="J84" s="294">
        <v>1.1351297996249137E-3</v>
      </c>
    </row>
    <row r="85" spans="2:10" s="4" customFormat="1" hidden="1" outlineLevel="1" x14ac:dyDescent="0.25">
      <c r="B85" s="152" t="s">
        <v>79</v>
      </c>
      <c r="C85" s="625">
        <v>1</v>
      </c>
      <c r="D85" s="626">
        <v>0.9079343672735446</v>
      </c>
      <c r="E85" s="627">
        <v>0.48271521690267477</v>
      </c>
      <c r="F85" s="628">
        <v>0.33634524612272421</v>
      </c>
      <c r="G85" s="626">
        <v>8.6761069903349072E-2</v>
      </c>
      <c r="H85" s="628">
        <v>8.0107889413351313E-2</v>
      </c>
      <c r="I85" s="294">
        <v>4.9449314452685994E-3</v>
      </c>
      <c r="J85" s="294">
        <v>3.5963137783771631E-4</v>
      </c>
    </row>
    <row r="86" spans="2:10" s="4" customFormat="1" hidden="1" outlineLevel="1" x14ac:dyDescent="0.25">
      <c r="B86" s="152" t="s">
        <v>80</v>
      </c>
      <c r="C86" s="625">
        <v>1</v>
      </c>
      <c r="D86" s="626">
        <v>0.89679756445335079</v>
      </c>
      <c r="E86" s="627">
        <v>0.48132876026051102</v>
      </c>
      <c r="F86" s="628">
        <v>0.349223476819916</v>
      </c>
      <c r="G86" s="626">
        <v>0.10085167058460827</v>
      </c>
      <c r="H86" s="628">
        <v>9.1525684997495083E-2</v>
      </c>
      <c r="I86" s="294">
        <v>2.196616439939882E-3</v>
      </c>
      <c r="J86" s="294">
        <v>1.5414852210104437E-4</v>
      </c>
    </row>
    <row r="87" spans="2:10" s="4" customFormat="1" hidden="1" outlineLevel="1" x14ac:dyDescent="0.25">
      <c r="B87" s="152" t="s">
        <v>81</v>
      </c>
      <c r="C87" s="625">
        <v>1</v>
      </c>
      <c r="D87" s="626">
        <v>0.92328471096704479</v>
      </c>
      <c r="E87" s="627">
        <v>0.49891950297136684</v>
      </c>
      <c r="F87" s="628">
        <v>0.32975418692598596</v>
      </c>
      <c r="G87" s="626">
        <v>6.3884386817936248E-2</v>
      </c>
      <c r="H87" s="628">
        <v>5.7401404646137223E-2</v>
      </c>
      <c r="I87" s="294">
        <v>1.5532144786601838E-3</v>
      </c>
      <c r="J87" s="294">
        <v>1.1277687736358726E-2</v>
      </c>
    </row>
    <row r="88" spans="2:10" s="4" customFormat="1" hidden="1" outlineLevel="1" x14ac:dyDescent="0.25">
      <c r="B88" s="152" t="s">
        <v>82</v>
      </c>
      <c r="C88" s="625">
        <v>1</v>
      </c>
      <c r="D88" s="626">
        <v>0.93406593406593408</v>
      </c>
      <c r="E88" s="627">
        <v>0.62437562437562433</v>
      </c>
      <c r="F88" s="628">
        <v>0.22677322677322678</v>
      </c>
      <c r="G88" s="626">
        <v>4.8951048951048952E-2</v>
      </c>
      <c r="H88" s="628">
        <v>4.4955044955044952E-2</v>
      </c>
      <c r="I88" s="294">
        <v>1.2987012987012988E-2</v>
      </c>
      <c r="J88" s="294">
        <v>3.996003996003996E-3</v>
      </c>
    </row>
    <row r="89" spans="2:10" s="4" customFormat="1" hidden="1" outlineLevel="1" x14ac:dyDescent="0.25">
      <c r="B89" s="152" t="s">
        <v>83</v>
      </c>
      <c r="C89" s="625">
        <v>1</v>
      </c>
      <c r="D89" s="626">
        <v>0.91313131313131313</v>
      </c>
      <c r="E89" s="627">
        <v>0.52929292929292926</v>
      </c>
      <c r="F89" s="628">
        <v>0.29898989898989897</v>
      </c>
      <c r="G89" s="626">
        <v>4.4444444444444446E-2</v>
      </c>
      <c r="H89" s="628">
        <v>3.8383838383838381E-2</v>
      </c>
      <c r="I89" s="294">
        <v>4.0404040404040407E-2</v>
      </c>
      <c r="J89" s="294">
        <v>2.0202020202020202E-3</v>
      </c>
    </row>
    <row r="90" spans="2:10" s="4" customFormat="1" hidden="1" outlineLevel="1" x14ac:dyDescent="0.25">
      <c r="B90" s="152" t="s">
        <v>84</v>
      </c>
      <c r="C90" s="625">
        <v>1</v>
      </c>
      <c r="D90" s="626">
        <v>0.86861313868613144</v>
      </c>
      <c r="E90" s="627">
        <v>0.29718456725755998</v>
      </c>
      <c r="F90" s="628">
        <v>0.50573514077163717</v>
      </c>
      <c r="G90" s="626">
        <v>0.11261730969760167</v>
      </c>
      <c r="H90" s="628">
        <v>9.9061522419186657E-2</v>
      </c>
      <c r="I90" s="294">
        <v>1.6684045881126174E-2</v>
      </c>
      <c r="J90" s="294">
        <v>2.0855057351407717E-3</v>
      </c>
    </row>
    <row r="91" spans="2:10" s="4" customFormat="1" hidden="1" outlineLevel="1" x14ac:dyDescent="0.25">
      <c r="B91" s="152" t="s">
        <v>85</v>
      </c>
      <c r="C91" s="625">
        <v>1</v>
      </c>
      <c r="D91" s="626">
        <v>0.88340807174887892</v>
      </c>
      <c r="E91" s="627">
        <v>0.26569506726457398</v>
      </c>
      <c r="F91" s="628">
        <v>0.56838565022421528</v>
      </c>
      <c r="G91" s="626">
        <v>0.10426008968609865</v>
      </c>
      <c r="H91" s="628">
        <v>8.4080717488789244E-2</v>
      </c>
      <c r="I91" s="294">
        <v>1.2331838565022421E-2</v>
      </c>
      <c r="J91" s="294">
        <v>0</v>
      </c>
    </row>
    <row r="92" spans="2:10" s="4" customFormat="1" hidden="1" outlineLevel="1" x14ac:dyDescent="0.25">
      <c r="B92" s="152" t="s">
        <v>86</v>
      </c>
      <c r="C92" s="625">
        <v>1</v>
      </c>
      <c r="D92" s="626">
        <v>0.83529411764705885</v>
      </c>
      <c r="E92" s="627">
        <v>0.25294117647058822</v>
      </c>
      <c r="F92" s="628">
        <v>0.49901960784313726</v>
      </c>
      <c r="G92" s="626">
        <v>0.13627450980392156</v>
      </c>
      <c r="H92" s="628">
        <v>0.11862745098039215</v>
      </c>
      <c r="I92" s="294">
        <v>2.8431372549019607E-2</v>
      </c>
      <c r="J92" s="294">
        <v>0</v>
      </c>
    </row>
    <row r="93" spans="2:10" s="4" customFormat="1" hidden="1" outlineLevel="1" x14ac:dyDescent="0.25">
      <c r="B93" s="152" t="s">
        <v>87</v>
      </c>
      <c r="C93" s="625">
        <v>1</v>
      </c>
      <c r="D93" s="626">
        <v>0.90550768077931809</v>
      </c>
      <c r="E93" s="627">
        <v>0.52101910828025477</v>
      </c>
      <c r="F93" s="628">
        <v>0.32041963282128139</v>
      </c>
      <c r="G93" s="626">
        <v>8.9921318846009735E-2</v>
      </c>
      <c r="H93" s="628">
        <v>8.1978269014612221E-2</v>
      </c>
      <c r="I93" s="294">
        <v>3.6717871862120646E-3</v>
      </c>
      <c r="J93" s="294">
        <v>8.9921318846009741E-4</v>
      </c>
    </row>
    <row r="94" spans="2:10" s="4" customFormat="1" hidden="1" outlineLevel="1" x14ac:dyDescent="0.25">
      <c r="B94" s="152" t="s">
        <v>88</v>
      </c>
      <c r="C94" s="625">
        <v>1</v>
      </c>
      <c r="D94" s="626">
        <v>0.90368426806603253</v>
      </c>
      <c r="E94" s="627">
        <v>0.55136474618271925</v>
      </c>
      <c r="F94" s="628">
        <v>0.27819685871506139</v>
      </c>
      <c r="G94" s="626">
        <v>9.3801246310265665E-2</v>
      </c>
      <c r="H94" s="628">
        <v>8.4034838380525487E-2</v>
      </c>
      <c r="I94" s="294">
        <v>2.4780438030684014E-3</v>
      </c>
      <c r="J94" s="294">
        <v>3.6441820633358846E-5</v>
      </c>
    </row>
    <row r="95" spans="2:10" s="4" customFormat="1" hidden="1" outlineLevel="1" x14ac:dyDescent="0.25">
      <c r="B95" s="152" t="s">
        <v>89</v>
      </c>
      <c r="C95" s="625">
        <v>1</v>
      </c>
      <c r="D95" s="626">
        <v>0.90272743913600584</v>
      </c>
      <c r="E95" s="627">
        <v>0.50631521142229541</v>
      </c>
      <c r="F95" s="628">
        <v>0.25905180303862346</v>
      </c>
      <c r="G95" s="626">
        <v>9.4490206846055275E-2</v>
      </c>
      <c r="H95" s="628">
        <v>8.6802123375434748E-2</v>
      </c>
      <c r="I95" s="294">
        <v>2.7823540179388612E-3</v>
      </c>
      <c r="J95" s="294">
        <v>0</v>
      </c>
    </row>
    <row r="96" spans="2:10" s="4" customFormat="1" ht="15.75" collapsed="1" x14ac:dyDescent="0.25">
      <c r="B96" s="65">
        <v>2011</v>
      </c>
      <c r="C96" s="629">
        <v>1</v>
      </c>
      <c r="D96" s="630">
        <v>0.9046181902242314</v>
      </c>
      <c r="E96" s="631">
        <v>0.498002979477564</v>
      </c>
      <c r="F96" s="632">
        <v>0.32313846865127271</v>
      </c>
      <c r="G96" s="630">
        <v>9.0443839416433358E-2</v>
      </c>
      <c r="H96" s="632">
        <v>8.2430072175275468E-2</v>
      </c>
      <c r="I96" s="297">
        <v>3.5124444558600671E-3</v>
      </c>
      <c r="J96" s="297">
        <v>1.4255259034752011E-3</v>
      </c>
    </row>
    <row r="97" spans="2:10" s="4" customFormat="1" hidden="1" outlineLevel="1" x14ac:dyDescent="0.25">
      <c r="B97" s="152" t="s">
        <v>78</v>
      </c>
      <c r="C97" s="625">
        <v>1</v>
      </c>
      <c r="D97" s="626">
        <v>0.88357708235047439</v>
      </c>
      <c r="E97" s="627">
        <v>0.48655448969963833</v>
      </c>
      <c r="F97" s="628">
        <v>0.31451486082717406</v>
      </c>
      <c r="G97" s="626">
        <v>0.11270115846307072</v>
      </c>
      <c r="H97" s="628">
        <v>0.10415683807726582</v>
      </c>
      <c r="I97" s="294">
        <v>2.4636997431461971E-3</v>
      </c>
      <c r="J97" s="294">
        <v>1.2580594433086963E-3</v>
      </c>
    </row>
    <row r="98" spans="2:10" s="4" customFormat="1" hidden="1" outlineLevel="1" x14ac:dyDescent="0.25">
      <c r="B98" s="152" t="s">
        <v>79</v>
      </c>
      <c r="C98" s="625">
        <v>1</v>
      </c>
      <c r="D98" s="626">
        <v>0.88397375820056234</v>
      </c>
      <c r="E98" s="627">
        <v>0.51990003124023743</v>
      </c>
      <c r="F98" s="628">
        <v>0.2853483286472977</v>
      </c>
      <c r="G98" s="626">
        <v>0.10815370196813495</v>
      </c>
      <c r="H98" s="628">
        <v>9.8469228366135586E-2</v>
      </c>
      <c r="I98" s="294">
        <v>6.2480474851608877E-3</v>
      </c>
      <c r="J98" s="294">
        <v>1.6244923461418306E-3</v>
      </c>
    </row>
    <row r="99" spans="2:10" s="4" customFormat="1" hidden="1" outlineLevel="1" x14ac:dyDescent="0.25">
      <c r="B99" s="152" t="s">
        <v>80</v>
      </c>
      <c r="C99" s="625">
        <v>1</v>
      </c>
      <c r="D99" s="626">
        <v>0.91367239483885898</v>
      </c>
      <c r="E99" s="627">
        <v>0.55002025111381125</v>
      </c>
      <c r="F99" s="628">
        <v>0.28959092750101256</v>
      </c>
      <c r="G99" s="626">
        <v>8.2798125325464322E-2</v>
      </c>
      <c r="H99" s="628">
        <v>7.6664930856911409E-2</v>
      </c>
      <c r="I99" s="294">
        <v>2.2565526818260719E-3</v>
      </c>
      <c r="J99" s="294">
        <v>1.2729271538506047E-3</v>
      </c>
    </row>
    <row r="100" spans="2:10" s="4" customFormat="1" hidden="1" outlineLevel="1" x14ac:dyDescent="0.25">
      <c r="B100" s="152" t="s">
        <v>81</v>
      </c>
      <c r="C100" s="625">
        <v>1</v>
      </c>
      <c r="D100" s="626">
        <v>0.956797822882413</v>
      </c>
      <c r="E100" s="627">
        <v>0.57920399138224288</v>
      </c>
      <c r="F100" s="628">
        <v>0.33110329969384283</v>
      </c>
      <c r="G100" s="626">
        <v>4.0027213969837848E-2</v>
      </c>
      <c r="H100" s="628">
        <v>3.8099557772990136E-2</v>
      </c>
      <c r="I100" s="294">
        <v>2.2678308198208412E-3</v>
      </c>
      <c r="J100" s="294">
        <v>9.0713232792833656E-4</v>
      </c>
    </row>
    <row r="101" spans="2:10" s="4" customFormat="1" hidden="1" outlineLevel="1" x14ac:dyDescent="0.25">
      <c r="B101" s="152" t="s">
        <v>82</v>
      </c>
      <c r="C101" s="625">
        <v>1</v>
      </c>
      <c r="D101" s="626">
        <v>0.90243902439024393</v>
      </c>
      <c r="E101" s="627">
        <v>0.13227016885553472</v>
      </c>
      <c r="F101" s="628">
        <v>0.71294559099437149</v>
      </c>
      <c r="G101" s="626">
        <v>6.3789868667917443E-2</v>
      </c>
      <c r="H101" s="628">
        <v>6.0037523452157598E-2</v>
      </c>
      <c r="I101" s="294">
        <v>2.7204502814258912E-2</v>
      </c>
      <c r="J101" s="294">
        <v>6.5666041275797378E-3</v>
      </c>
    </row>
    <row r="102" spans="2:10" s="4" customFormat="1" hidden="1" outlineLevel="1" x14ac:dyDescent="0.25">
      <c r="B102" s="152" t="s">
        <v>83</v>
      </c>
      <c r="C102" s="625">
        <v>1</v>
      </c>
      <c r="D102" s="626">
        <v>0.91744258224705155</v>
      </c>
      <c r="E102" s="627">
        <v>0.18187461204220981</v>
      </c>
      <c r="F102" s="628">
        <v>0.69087523277467411</v>
      </c>
      <c r="G102" s="626">
        <v>7.6350093109869649E-2</v>
      </c>
      <c r="H102" s="628">
        <v>6.9522036002482926E-2</v>
      </c>
      <c r="I102" s="294">
        <v>4.3451272501551829E-3</v>
      </c>
      <c r="J102" s="294">
        <v>1.8621973929236499E-3</v>
      </c>
    </row>
    <row r="103" spans="2:10" s="4" customFormat="1" hidden="1" outlineLevel="1" x14ac:dyDescent="0.25">
      <c r="B103" s="152" t="s">
        <v>84</v>
      </c>
      <c r="C103" s="625">
        <v>1</v>
      </c>
      <c r="D103" s="626">
        <v>0.94028340080971662</v>
      </c>
      <c r="E103" s="627">
        <v>0.24342105263157895</v>
      </c>
      <c r="F103" s="628">
        <v>0.63714574898785425</v>
      </c>
      <c r="G103" s="626">
        <v>5.1113360323886636E-2</v>
      </c>
      <c r="H103" s="628">
        <v>4.6052631578947366E-2</v>
      </c>
      <c r="I103" s="294">
        <v>6.0728744939271256E-3</v>
      </c>
      <c r="J103" s="294">
        <v>2.5303643724696357E-3</v>
      </c>
    </row>
    <row r="104" spans="2:10" s="4" customFormat="1" hidden="1" outlineLevel="1" x14ac:dyDescent="0.25">
      <c r="B104" s="152" t="s">
        <v>85</v>
      </c>
      <c r="C104" s="625">
        <v>1</v>
      </c>
      <c r="D104" s="626">
        <v>0.95395189003436431</v>
      </c>
      <c r="E104" s="627">
        <v>0.14639175257731959</v>
      </c>
      <c r="F104" s="628">
        <v>0.75738831615120272</v>
      </c>
      <c r="G104" s="626">
        <v>2.5429553264604811E-2</v>
      </c>
      <c r="H104" s="628">
        <v>2.3367697594501718E-2</v>
      </c>
      <c r="I104" s="294">
        <v>1.9243986254295534E-2</v>
      </c>
      <c r="J104" s="294">
        <v>1.3745704467353953E-3</v>
      </c>
    </row>
    <row r="105" spans="2:10" s="4" customFormat="1" hidden="1" outlineLevel="1" x14ac:dyDescent="0.25">
      <c r="B105" s="152" t="s">
        <v>86</v>
      </c>
      <c r="C105" s="625">
        <v>1</v>
      </c>
      <c r="D105" s="626">
        <v>0.93491794001131867</v>
      </c>
      <c r="E105" s="627">
        <v>0.17883418222976796</v>
      </c>
      <c r="F105" s="628">
        <v>0.72778720996038482</v>
      </c>
      <c r="G105" s="626">
        <v>4.3576683644595361E-2</v>
      </c>
      <c r="H105" s="628">
        <v>3.9615166949632144E-2</v>
      </c>
      <c r="I105" s="294">
        <v>1.6411997736276173E-2</v>
      </c>
      <c r="J105" s="294">
        <v>5.0933786078098476E-3</v>
      </c>
    </row>
    <row r="106" spans="2:10" s="4" customFormat="1" hidden="1" outlineLevel="1" x14ac:dyDescent="0.25">
      <c r="B106" s="152" t="s">
        <v>87</v>
      </c>
      <c r="C106" s="625">
        <v>1</v>
      </c>
      <c r="D106" s="626">
        <v>0.9309704505086388</v>
      </c>
      <c r="E106" s="627">
        <v>0.48433715485225254</v>
      </c>
      <c r="F106" s="628">
        <v>0.35774261262715967</v>
      </c>
      <c r="G106" s="626">
        <v>6.5719360568383664E-2</v>
      </c>
      <c r="H106" s="628">
        <v>5.9583400613595995E-2</v>
      </c>
      <c r="I106" s="294">
        <v>3.1487162925884064E-3</v>
      </c>
      <c r="J106" s="294">
        <v>1.6147263038914905E-4</v>
      </c>
    </row>
    <row r="107" spans="2:10" s="4" customFormat="1" hidden="1" outlineLevel="1" x14ac:dyDescent="0.25">
      <c r="B107" s="152" t="s">
        <v>88</v>
      </c>
      <c r="C107" s="625">
        <v>1</v>
      </c>
      <c r="D107" s="626">
        <v>0.91773250502466652</v>
      </c>
      <c r="E107" s="627">
        <v>0.53453316279919605</v>
      </c>
      <c r="F107" s="628">
        <v>0.34021560387356115</v>
      </c>
      <c r="G107" s="626">
        <v>7.8521834460076739E-2</v>
      </c>
      <c r="H107" s="628">
        <v>7.2994701260734512E-2</v>
      </c>
      <c r="I107" s="294">
        <v>2.7864059930568243E-3</v>
      </c>
      <c r="J107" s="294">
        <v>9.5925452219989041E-4</v>
      </c>
    </row>
    <row r="108" spans="2:10" s="4" customFormat="1" hidden="1" outlineLevel="1" x14ac:dyDescent="0.25">
      <c r="B108" s="152" t="s">
        <v>89</v>
      </c>
      <c r="C108" s="625">
        <v>1</v>
      </c>
      <c r="D108" s="626">
        <v>0.89529004033861714</v>
      </c>
      <c r="E108" s="627">
        <v>0.48383614567354127</v>
      </c>
      <c r="F108" s="628">
        <v>0.32077722856655871</v>
      </c>
      <c r="G108" s="626">
        <v>0.10056246804158854</v>
      </c>
      <c r="H108" s="628">
        <v>9.0847110959604571E-2</v>
      </c>
      <c r="I108" s="294">
        <v>2.8407476847906368E-3</v>
      </c>
      <c r="J108" s="294">
        <v>1.3067439350036929E-3</v>
      </c>
    </row>
    <row r="109" spans="2:10" s="4" customFormat="1" ht="15.75" collapsed="1" x14ac:dyDescent="0.25">
      <c r="B109" s="65">
        <v>2010</v>
      </c>
      <c r="C109" s="629">
        <v>1</v>
      </c>
      <c r="D109" s="630">
        <v>0.90915179678843705</v>
      </c>
      <c r="E109" s="631">
        <v>0.49511319849840413</v>
      </c>
      <c r="F109" s="632">
        <v>0.34345697795564667</v>
      </c>
      <c r="G109" s="630">
        <v>8.57794903173527E-2</v>
      </c>
      <c r="H109" s="632">
        <v>7.8800707800691261E-2</v>
      </c>
      <c r="I109" s="297">
        <v>3.8118705452380558E-3</v>
      </c>
      <c r="J109" s="297">
        <v>1.2568423489722007E-3</v>
      </c>
    </row>
    <row r="110" spans="2:10" s="4" customFormat="1" hidden="1" outlineLevel="1" x14ac:dyDescent="0.25">
      <c r="B110" s="152" t="s">
        <v>78</v>
      </c>
      <c r="C110" s="625">
        <v>1</v>
      </c>
      <c r="D110" s="626">
        <v>0.88985802199932162</v>
      </c>
      <c r="E110" s="627">
        <v>0.50472452391335954</v>
      </c>
      <c r="F110" s="628">
        <v>0.29747540824732277</v>
      </c>
      <c r="G110" s="626">
        <v>0.10805834181324805</v>
      </c>
      <c r="H110" s="628">
        <v>0.10093521345156757</v>
      </c>
      <c r="I110" s="294">
        <v>1.6959829432572563E-3</v>
      </c>
      <c r="J110" s="294">
        <v>3.876532441730872E-4</v>
      </c>
    </row>
    <row r="111" spans="2:10" s="4" customFormat="1" hidden="1" outlineLevel="1" x14ac:dyDescent="0.25">
      <c r="B111" s="152" t="s">
        <v>79</v>
      </c>
      <c r="C111" s="625">
        <v>1</v>
      </c>
      <c r="D111" s="626">
        <v>0.89251196396734545</v>
      </c>
      <c r="E111" s="627">
        <v>0.53607957211222668</v>
      </c>
      <c r="F111" s="628">
        <v>0.27099558975321386</v>
      </c>
      <c r="G111" s="626">
        <v>0.10415689218354134</v>
      </c>
      <c r="H111" s="628">
        <v>9.5430233649244633E-2</v>
      </c>
      <c r="I111" s="294">
        <v>3.1903912921084731E-3</v>
      </c>
      <c r="J111" s="294">
        <v>1.4075255700478559E-4</v>
      </c>
    </row>
    <row r="112" spans="2:10" s="4" customFormat="1" hidden="1" outlineLevel="1" x14ac:dyDescent="0.25">
      <c r="B112" s="152" t="s">
        <v>80</v>
      </c>
      <c r="C112" s="625">
        <v>1</v>
      </c>
      <c r="D112" s="626">
        <v>0.8996384123780693</v>
      </c>
      <c r="E112" s="627">
        <v>0.50550790447359573</v>
      </c>
      <c r="F112" s="628">
        <v>0.27140094180961993</v>
      </c>
      <c r="G112" s="626">
        <v>9.687184661957618E-2</v>
      </c>
      <c r="H112" s="628">
        <v>8.7327615203498146E-2</v>
      </c>
      <c r="I112" s="294">
        <v>2.7329297006390852E-3</v>
      </c>
      <c r="J112" s="294">
        <v>7.568113017154389E-4</v>
      </c>
    </row>
    <row r="113" spans="2:10" s="4" customFormat="1" hidden="1" outlineLevel="1" x14ac:dyDescent="0.25">
      <c r="B113" s="152" t="s">
        <v>81</v>
      </c>
      <c r="C113" s="625">
        <v>1</v>
      </c>
      <c r="D113" s="626">
        <v>0.94619022595901203</v>
      </c>
      <c r="E113" s="627">
        <v>0.51508145034156594</v>
      </c>
      <c r="F113" s="628">
        <v>0.35070940620073571</v>
      </c>
      <c r="G113" s="626">
        <v>5.1392538097740408E-2</v>
      </c>
      <c r="H113" s="628">
        <v>4.8449816079873885E-2</v>
      </c>
      <c r="I113" s="294">
        <v>2.4172359432475038E-3</v>
      </c>
      <c r="J113" s="294">
        <v>0</v>
      </c>
    </row>
    <row r="114" spans="2:10" s="4" customFormat="1" hidden="1" outlineLevel="1" x14ac:dyDescent="0.25">
      <c r="B114" s="152" t="s">
        <v>82</v>
      </c>
      <c r="C114" s="625">
        <v>1</v>
      </c>
      <c r="D114" s="626">
        <v>0.93314763231197773</v>
      </c>
      <c r="E114" s="627">
        <v>0.11699164345403899</v>
      </c>
      <c r="F114" s="628">
        <v>0.74744661095636022</v>
      </c>
      <c r="G114" s="626">
        <v>5.1067780872794802E-2</v>
      </c>
      <c r="H114" s="628">
        <v>4.7353760445682451E-2</v>
      </c>
      <c r="I114" s="294">
        <v>1.3927576601671309E-2</v>
      </c>
      <c r="J114" s="294">
        <v>1.8570102135561746E-3</v>
      </c>
    </row>
    <row r="115" spans="2:10" s="4" customFormat="1" hidden="1" outlineLevel="1" x14ac:dyDescent="0.25">
      <c r="B115" s="152" t="s">
        <v>83</v>
      </c>
      <c r="C115" s="625">
        <v>1</v>
      </c>
      <c r="D115" s="626">
        <v>0.93640493186242701</v>
      </c>
      <c r="E115" s="627">
        <v>0.22842310188189488</v>
      </c>
      <c r="F115" s="628">
        <v>0.67878001297858537</v>
      </c>
      <c r="G115" s="626">
        <v>5.3861129136924077E-2</v>
      </c>
      <c r="H115" s="628">
        <v>4.6073977936404935E-2</v>
      </c>
      <c r="I115" s="294">
        <v>8.4360804672290717E-3</v>
      </c>
      <c r="J115" s="294">
        <v>1.2978585334198572E-3</v>
      </c>
    </row>
    <row r="116" spans="2:10" s="4" customFormat="1" hidden="1" outlineLevel="1" x14ac:dyDescent="0.25">
      <c r="B116" s="152" t="s">
        <v>84</v>
      </c>
      <c r="C116" s="625">
        <v>1</v>
      </c>
      <c r="D116" s="626">
        <v>0.94457603031738513</v>
      </c>
      <c r="E116" s="627">
        <v>0.27427759355755565</v>
      </c>
      <c r="F116" s="628">
        <v>0.58787304594978684</v>
      </c>
      <c r="G116" s="626">
        <v>4.6423495973472291E-2</v>
      </c>
      <c r="H116" s="628">
        <v>3.9791567977261959E-2</v>
      </c>
      <c r="I116" s="294">
        <v>8.5267645665561345E-3</v>
      </c>
      <c r="J116" s="294">
        <v>4.7370914258645192E-4</v>
      </c>
    </row>
    <row r="117" spans="2:10" s="4" customFormat="1" hidden="1" outlineLevel="1" x14ac:dyDescent="0.25">
      <c r="B117" s="152" t="s">
        <v>85</v>
      </c>
      <c r="C117" s="625">
        <v>1</v>
      </c>
      <c r="D117" s="626">
        <v>0.95892169448010267</v>
      </c>
      <c r="E117" s="627">
        <v>0.39152759948652116</v>
      </c>
      <c r="F117" s="628">
        <v>0.53658536585365857</v>
      </c>
      <c r="G117" s="626">
        <v>3.8510911424903725E-2</v>
      </c>
      <c r="H117" s="628">
        <v>3.2092426187419767E-2</v>
      </c>
      <c r="I117" s="294">
        <v>2.5673940949935813E-3</v>
      </c>
      <c r="J117" s="294">
        <v>0</v>
      </c>
    </row>
    <row r="118" spans="2:10" s="4" customFormat="1" hidden="1" outlineLevel="1" x14ac:dyDescent="0.25">
      <c r="B118" s="152" t="s">
        <v>86</v>
      </c>
      <c r="C118" s="625">
        <v>1</v>
      </c>
      <c r="D118" s="626">
        <v>0.9769266266728196</v>
      </c>
      <c r="E118" s="627">
        <v>0.21273650207660361</v>
      </c>
      <c r="F118" s="628">
        <v>0.69866174434702355</v>
      </c>
      <c r="G118" s="626">
        <v>1.1998154130133826E-2</v>
      </c>
      <c r="H118" s="628">
        <v>1.0613751730502999E-2</v>
      </c>
      <c r="I118" s="294">
        <v>1.015228426395939E-2</v>
      </c>
      <c r="J118" s="294">
        <v>9.2293493308721734E-4</v>
      </c>
    </row>
    <row r="119" spans="2:10" s="4" customFormat="1" hidden="1" outlineLevel="1" x14ac:dyDescent="0.25">
      <c r="B119" s="152" t="s">
        <v>87</v>
      </c>
      <c r="C119" s="625">
        <v>1</v>
      </c>
      <c r="D119" s="626">
        <v>0.91679128391369369</v>
      </c>
      <c r="E119" s="627">
        <v>0.32375560777611623</v>
      </c>
      <c r="F119" s="628">
        <v>0.48290963469344156</v>
      </c>
      <c r="G119" s="626">
        <v>7.8615680410168767E-2</v>
      </c>
      <c r="H119" s="628">
        <v>7.0818201239051484E-2</v>
      </c>
      <c r="I119" s="294">
        <v>4.3794061098055975E-3</v>
      </c>
      <c r="J119" s="294">
        <v>2.1362956633198035E-4</v>
      </c>
    </row>
    <row r="120" spans="2:10" s="4" customFormat="1" hidden="1" outlineLevel="1" x14ac:dyDescent="0.25">
      <c r="B120" s="152" t="s">
        <v>88</v>
      </c>
      <c r="C120" s="625">
        <v>1</v>
      </c>
      <c r="D120" s="626">
        <v>0.91587825052711247</v>
      </c>
      <c r="E120" s="627">
        <v>0.50959615072714493</v>
      </c>
      <c r="F120" s="628">
        <v>0.29264205006217225</v>
      </c>
      <c r="G120" s="626">
        <v>8.1526734064983508E-2</v>
      </c>
      <c r="H120" s="628">
        <v>7.6336703249175547E-2</v>
      </c>
      <c r="I120" s="294">
        <v>2.2706384819159865E-3</v>
      </c>
      <c r="J120" s="294">
        <v>3.2437692598799806E-4</v>
      </c>
    </row>
    <row r="121" spans="2:10" s="4" customFormat="1" hidden="1" outlineLevel="1" x14ac:dyDescent="0.25">
      <c r="B121" s="152" t="s">
        <v>89</v>
      </c>
      <c r="C121" s="625">
        <v>1</v>
      </c>
      <c r="D121" s="626">
        <v>0.88654595461838182</v>
      </c>
      <c r="E121" s="627">
        <v>0.48888379555351824</v>
      </c>
      <c r="F121" s="628">
        <v>0.30598212239284894</v>
      </c>
      <c r="G121" s="626">
        <v>0.11202154480861792</v>
      </c>
      <c r="H121" s="628">
        <v>0.10422874169149668</v>
      </c>
      <c r="I121" s="294">
        <v>1.2033004813201925E-3</v>
      </c>
      <c r="J121" s="294">
        <v>2.2920009168003668E-4</v>
      </c>
    </row>
    <row r="122" spans="2:10" s="4" customFormat="1" ht="15.75" collapsed="1" x14ac:dyDescent="0.25">
      <c r="B122" s="65">
        <v>2009</v>
      </c>
      <c r="C122" s="629">
        <v>1</v>
      </c>
      <c r="D122" s="630">
        <v>0.90527620948875509</v>
      </c>
      <c r="E122" s="631">
        <v>0.48019276958108487</v>
      </c>
      <c r="F122" s="632">
        <v>0.32756012352225583</v>
      </c>
      <c r="G122" s="630">
        <v>9.1503166037618142E-2</v>
      </c>
      <c r="H122" s="632">
        <v>8.4243114258086657E-2</v>
      </c>
      <c r="I122" s="297">
        <v>2.8463146074425277E-3</v>
      </c>
      <c r="J122" s="297">
        <v>3.7430986618422284E-4</v>
      </c>
    </row>
    <row r="123" spans="2:10" s="4" customFormat="1" hidden="1" outlineLevel="1" x14ac:dyDescent="0.25">
      <c r="B123" s="152" t="s">
        <v>78</v>
      </c>
      <c r="C123" s="625">
        <v>1</v>
      </c>
      <c r="D123" s="626">
        <v>0.82523067764659197</v>
      </c>
      <c r="E123" s="627">
        <v>0.47142573668022619</v>
      </c>
      <c r="F123" s="628">
        <v>0.25597777557297352</v>
      </c>
      <c r="G123" s="626">
        <v>0.17045341799781724</v>
      </c>
      <c r="H123" s="628">
        <v>0.15844825875582896</v>
      </c>
      <c r="I123" s="294">
        <v>3.6213910110129972E-3</v>
      </c>
      <c r="J123" s="294">
        <v>6.9451334457783513E-4</v>
      </c>
    </row>
    <row r="124" spans="2:10" s="4" customFormat="1" hidden="1" outlineLevel="1" x14ac:dyDescent="0.25">
      <c r="B124" s="152" t="s">
        <v>79</v>
      </c>
      <c r="C124" s="625">
        <v>1</v>
      </c>
      <c r="D124" s="626">
        <v>0.86426758938869663</v>
      </c>
      <c r="E124" s="627">
        <v>0.56521337946943484</v>
      </c>
      <c r="F124" s="628">
        <v>0.22620530565167243</v>
      </c>
      <c r="G124" s="626">
        <v>0.12945790080738179</v>
      </c>
      <c r="H124" s="628">
        <v>0.11750865051903114</v>
      </c>
      <c r="I124" s="294">
        <v>5.3979238754325257E-3</v>
      </c>
      <c r="J124" s="294">
        <v>8.7658592848904263E-4</v>
      </c>
    </row>
    <row r="125" spans="2:10" s="4" customFormat="1" hidden="1" outlineLevel="1" x14ac:dyDescent="0.25">
      <c r="B125" s="152" t="s">
        <v>80</v>
      </c>
      <c r="C125" s="625">
        <v>1</v>
      </c>
      <c r="D125" s="626">
        <v>0.873339749759384</v>
      </c>
      <c r="E125" s="627">
        <v>0.54340712223291632</v>
      </c>
      <c r="F125" s="628">
        <v>0.24866217516843117</v>
      </c>
      <c r="G125" s="626">
        <v>0.12257940327237729</v>
      </c>
      <c r="H125" s="628">
        <v>0.11422521655437921</v>
      </c>
      <c r="I125" s="294">
        <v>3.9268527430221366E-3</v>
      </c>
      <c r="J125" s="294">
        <v>1.5399422521655438E-4</v>
      </c>
    </row>
    <row r="126" spans="2:10" s="4" customFormat="1" hidden="1" outlineLevel="1" x14ac:dyDescent="0.25">
      <c r="B126" s="152" t="s">
        <v>81</v>
      </c>
      <c r="C126" s="625">
        <v>1</v>
      </c>
      <c r="D126" s="626">
        <v>0.86886206492441109</v>
      </c>
      <c r="E126" s="627">
        <v>0.4995898277276456</v>
      </c>
      <c r="F126" s="628">
        <v>0.30176960037501466</v>
      </c>
      <c r="G126" s="626">
        <v>0.12527833118481191</v>
      </c>
      <c r="H126" s="628">
        <v>0.11590296495956873</v>
      </c>
      <c r="I126" s="294">
        <v>3.9845306457283484E-3</v>
      </c>
      <c r="J126" s="294">
        <v>1.8750732450486347E-3</v>
      </c>
    </row>
    <row r="127" spans="2:10" s="4" customFormat="1" hidden="1" outlineLevel="1" x14ac:dyDescent="0.25">
      <c r="B127" s="152" t="s">
        <v>82</v>
      </c>
      <c r="C127" s="625">
        <v>1</v>
      </c>
      <c r="D127" s="626">
        <v>0.85298869143780287</v>
      </c>
      <c r="E127" s="627">
        <v>0.35864297253634897</v>
      </c>
      <c r="F127" s="628">
        <v>0.44588045234248791</v>
      </c>
      <c r="G127" s="626">
        <v>0.12116316639741519</v>
      </c>
      <c r="H127" s="628">
        <v>0.1098546042003231</v>
      </c>
      <c r="I127" s="294">
        <v>2.4232633279483037E-2</v>
      </c>
      <c r="J127" s="294">
        <v>1.6155088852988692E-3</v>
      </c>
    </row>
    <row r="128" spans="2:10" s="4" customFormat="1" hidden="1" outlineLevel="1" x14ac:dyDescent="0.25">
      <c r="B128" s="152" t="s">
        <v>83</v>
      </c>
      <c r="C128" s="625">
        <v>1</v>
      </c>
      <c r="D128" s="626">
        <v>0.90811455847255373</v>
      </c>
      <c r="E128" s="627">
        <v>0.35202863961813841</v>
      </c>
      <c r="F128" s="628">
        <v>0.49642004773269688</v>
      </c>
      <c r="G128" s="626">
        <v>5.9665871121718374E-2</v>
      </c>
      <c r="H128" s="628">
        <v>4.8926014319809072E-2</v>
      </c>
      <c r="I128" s="294">
        <v>1.9093078758949882E-2</v>
      </c>
      <c r="J128" s="294">
        <v>1.3126491646778043E-2</v>
      </c>
    </row>
    <row r="129" spans="2:10" s="4" customFormat="1" hidden="1" outlineLevel="1" x14ac:dyDescent="0.25">
      <c r="B129" s="152" t="s">
        <v>84</v>
      </c>
      <c r="C129" s="625">
        <v>1</v>
      </c>
      <c r="D129" s="626">
        <v>0.86969253294289894</v>
      </c>
      <c r="E129" s="627">
        <v>0.43484626647144947</v>
      </c>
      <c r="F129" s="628">
        <v>0.36896046852122988</v>
      </c>
      <c r="G129" s="626">
        <v>0.11493411420204978</v>
      </c>
      <c r="H129" s="628">
        <v>0.10468521229868229</v>
      </c>
      <c r="I129" s="294">
        <v>1.171303074670571E-2</v>
      </c>
      <c r="J129" s="294">
        <v>3.6603221083455345E-3</v>
      </c>
    </row>
    <row r="130" spans="2:10" s="4" customFormat="1" hidden="1" outlineLevel="1" x14ac:dyDescent="0.25">
      <c r="B130" s="152" t="s">
        <v>85</v>
      </c>
      <c r="C130" s="625">
        <v>1</v>
      </c>
      <c r="D130" s="626">
        <v>0.91309823677581869</v>
      </c>
      <c r="E130" s="627">
        <v>0.40680100755667509</v>
      </c>
      <c r="F130" s="628">
        <v>0.47607052896725438</v>
      </c>
      <c r="G130" s="626">
        <v>7.1788413098236775E-2</v>
      </c>
      <c r="H130" s="628">
        <v>6.9269521410579349E-2</v>
      </c>
      <c r="I130" s="294">
        <v>1.3853904282115869E-2</v>
      </c>
      <c r="J130" s="294">
        <v>1.2594458438287153E-3</v>
      </c>
    </row>
    <row r="131" spans="2:10" s="4" customFormat="1" hidden="1" outlineLevel="1" x14ac:dyDescent="0.25">
      <c r="B131" s="152" t="s">
        <v>86</v>
      </c>
      <c r="C131" s="625">
        <v>1</v>
      </c>
      <c r="D131" s="626">
        <v>0.92115143929912391</v>
      </c>
      <c r="E131" s="627">
        <v>0.48435544430538174</v>
      </c>
      <c r="F131" s="628">
        <v>0.41113892365456822</v>
      </c>
      <c r="G131" s="626">
        <v>6.2578222778473094E-2</v>
      </c>
      <c r="H131" s="628">
        <v>6.0075093867334166E-2</v>
      </c>
      <c r="I131" s="294">
        <v>9.3867334167709645E-3</v>
      </c>
      <c r="J131" s="294">
        <v>6.8836045056320403E-3</v>
      </c>
    </row>
    <row r="132" spans="2:10" s="4" customFormat="1" hidden="1" outlineLevel="1" x14ac:dyDescent="0.25">
      <c r="B132" s="152" t="s">
        <v>87</v>
      </c>
      <c r="C132" s="625">
        <v>1</v>
      </c>
      <c r="D132" s="626">
        <v>0.8654312995630361</v>
      </c>
      <c r="E132" s="627">
        <v>0.47645250040459619</v>
      </c>
      <c r="F132" s="628">
        <v>0.29996763230296164</v>
      </c>
      <c r="G132" s="626">
        <v>0.12955170739601876</v>
      </c>
      <c r="H132" s="628">
        <v>0.12234989480498462</v>
      </c>
      <c r="I132" s="294">
        <v>4.6123968279656903E-3</v>
      </c>
      <c r="J132" s="294">
        <v>4.0459621297944654E-4</v>
      </c>
    </row>
    <row r="133" spans="2:10" s="4" customFormat="1" hidden="1" outlineLevel="1" x14ac:dyDescent="0.25">
      <c r="B133" s="152" t="s">
        <v>88</v>
      </c>
      <c r="C133" s="625">
        <v>1</v>
      </c>
      <c r="D133" s="626">
        <v>0.88111582873695493</v>
      </c>
      <c r="E133" s="627">
        <v>0.52926471171778899</v>
      </c>
      <c r="F133" s="628">
        <v>0.25098210388476649</v>
      </c>
      <c r="G133" s="626">
        <v>0.11436054124836316</v>
      </c>
      <c r="H133" s="628">
        <v>0.10582913376453315</v>
      </c>
      <c r="I133" s="294">
        <v>4.2855442244355384E-3</v>
      </c>
      <c r="J133" s="294">
        <v>2.3808579024641878E-4</v>
      </c>
    </row>
    <row r="134" spans="2:10" s="4" customFormat="1" hidden="1" outlineLevel="1" x14ac:dyDescent="0.25">
      <c r="B134" s="152" t="s">
        <v>89</v>
      </c>
      <c r="C134" s="625">
        <v>1</v>
      </c>
      <c r="D134" s="626">
        <v>0.87638478581979318</v>
      </c>
      <c r="E134" s="627">
        <v>0.52363367799113736</v>
      </c>
      <c r="F134" s="628">
        <v>0.24732274741506646</v>
      </c>
      <c r="G134" s="626">
        <v>0.12139955686853766</v>
      </c>
      <c r="H134" s="628">
        <v>0.11286004431314624</v>
      </c>
      <c r="I134" s="294">
        <v>1.6155834564254062E-3</v>
      </c>
      <c r="J134" s="294">
        <v>6.0007385524372232E-4</v>
      </c>
    </row>
    <row r="135" spans="2:10" s="4" customFormat="1" ht="15.75" collapsed="1" x14ac:dyDescent="0.25">
      <c r="B135" s="65">
        <v>2008</v>
      </c>
      <c r="C135" s="629">
        <v>1</v>
      </c>
      <c r="D135" s="630">
        <v>0.86679831508960858</v>
      </c>
      <c r="E135" s="631">
        <v>0.51790394874235501</v>
      </c>
      <c r="F135" s="632">
        <v>0.2608201507327087</v>
      </c>
      <c r="G135" s="630">
        <v>0.12819383572834017</v>
      </c>
      <c r="H135" s="632">
        <v>0.11879612726329922</v>
      </c>
      <c r="I135" s="297">
        <v>4.2548959717003242E-3</v>
      </c>
      <c r="J135" s="297">
        <v>7.5295321035097568E-4</v>
      </c>
    </row>
    <row r="136" spans="2:10" s="4" customFormat="1" hidden="1" outlineLevel="1" x14ac:dyDescent="0.25">
      <c r="B136" s="152" t="s">
        <v>78</v>
      </c>
      <c r="C136" s="625">
        <v>1</v>
      </c>
      <c r="D136" s="626">
        <v>0.83161561217673441</v>
      </c>
      <c r="E136" s="627">
        <v>0.48606737284091994</v>
      </c>
      <c r="F136" s="628">
        <v>0.27092279797690622</v>
      </c>
      <c r="G136" s="626">
        <v>0.16552151922893407</v>
      </c>
      <c r="H136" s="628">
        <v>0.15063460253841016</v>
      </c>
      <c r="I136" s="294">
        <v>1.5745777268823362E-3</v>
      </c>
      <c r="J136" s="294">
        <v>1.288290867449184E-3</v>
      </c>
    </row>
    <row r="137" spans="2:10" s="4" customFormat="1" hidden="1" outlineLevel="1" x14ac:dyDescent="0.25">
      <c r="B137" s="152" t="s">
        <v>79</v>
      </c>
      <c r="C137" s="625">
        <v>1</v>
      </c>
      <c r="D137" s="626">
        <v>0.85659854520263246</v>
      </c>
      <c r="E137" s="627">
        <v>0.4967093869068237</v>
      </c>
      <c r="F137" s="628">
        <v>0.30456727200752143</v>
      </c>
      <c r="G137" s="626">
        <v>0.1415705873620664</v>
      </c>
      <c r="H137" s="628">
        <v>0.13028848532831908</v>
      </c>
      <c r="I137" s="294">
        <v>1.5834529170171705E-3</v>
      </c>
      <c r="J137" s="294">
        <v>2.4741451828393291E-4</v>
      </c>
    </row>
    <row r="138" spans="2:10" s="4" customFormat="1" hidden="1" outlineLevel="1" x14ac:dyDescent="0.25">
      <c r="B138" s="152" t="s">
        <v>80</v>
      </c>
      <c r="C138" s="625">
        <v>1</v>
      </c>
      <c r="D138" s="626">
        <v>0.84780284128519778</v>
      </c>
      <c r="E138" s="627">
        <v>0.46952492489434289</v>
      </c>
      <c r="F138" s="628">
        <v>0.31936452976220786</v>
      </c>
      <c r="G138" s="626">
        <v>0.14868374153470135</v>
      </c>
      <c r="H138" s="628">
        <v>0.13478283008299813</v>
      </c>
      <c r="I138" s="294">
        <v>3.4115790009674627E-3</v>
      </c>
      <c r="J138" s="294">
        <v>1.018381791333571E-4</v>
      </c>
    </row>
    <row r="139" spans="2:10" s="4" customFormat="1" hidden="1" outlineLevel="1" x14ac:dyDescent="0.25">
      <c r="B139" s="152" t="s">
        <v>81</v>
      </c>
      <c r="C139" s="625">
        <v>1</v>
      </c>
      <c r="D139" s="626">
        <v>0.88877179536309636</v>
      </c>
      <c r="E139" s="627">
        <v>0.49300632305039277</v>
      </c>
      <c r="F139" s="628">
        <v>0.32745736731174552</v>
      </c>
      <c r="G139" s="626">
        <v>0.10797087564667561</v>
      </c>
      <c r="H139" s="628">
        <v>0.10289327457367312</v>
      </c>
      <c r="I139" s="294">
        <v>3.1615251963977775E-3</v>
      </c>
      <c r="J139" s="294">
        <v>9.5803793830235681E-5</v>
      </c>
    </row>
    <row r="140" spans="2:10" s="4" customFormat="1" hidden="1" outlineLevel="1" x14ac:dyDescent="0.25">
      <c r="B140" s="152" t="s">
        <v>82</v>
      </c>
      <c r="C140" s="625">
        <v>1</v>
      </c>
      <c r="D140" s="626">
        <v>0.78215223097112863</v>
      </c>
      <c r="E140" s="627">
        <v>0.41732283464566927</v>
      </c>
      <c r="F140" s="628">
        <v>0.29396325459317585</v>
      </c>
      <c r="G140" s="626">
        <v>0.12860892388451445</v>
      </c>
      <c r="H140" s="628">
        <v>0.11548556430446194</v>
      </c>
      <c r="I140" s="294">
        <v>5.5118110236220472E-2</v>
      </c>
      <c r="J140" s="294">
        <v>3.4120734908136482E-2</v>
      </c>
    </row>
    <row r="141" spans="2:10" s="4" customFormat="1" hidden="1" outlineLevel="1" x14ac:dyDescent="0.25">
      <c r="B141" s="152" t="s">
        <v>83</v>
      </c>
      <c r="C141" s="625">
        <v>1</v>
      </c>
      <c r="D141" s="626">
        <v>0.82642998027613412</v>
      </c>
      <c r="E141" s="627">
        <v>0.53254437869822491</v>
      </c>
      <c r="F141" s="628">
        <v>0.22287968441814596</v>
      </c>
      <c r="G141" s="626">
        <v>0.14792899408284024</v>
      </c>
      <c r="H141" s="628">
        <v>0.14003944773175542</v>
      </c>
      <c r="I141" s="294">
        <v>2.564102564102564E-2</v>
      </c>
      <c r="J141" s="294">
        <v>0</v>
      </c>
    </row>
    <row r="142" spans="2:10" s="4" customFormat="1" hidden="1" outlineLevel="1" x14ac:dyDescent="0.25">
      <c r="B142" s="152" t="s">
        <v>84</v>
      </c>
      <c r="C142" s="625">
        <v>1</v>
      </c>
      <c r="D142" s="626">
        <v>0.87482993197278913</v>
      </c>
      <c r="E142" s="627">
        <v>0.46530612244897956</v>
      </c>
      <c r="F142" s="628">
        <v>0.38095238095238093</v>
      </c>
      <c r="G142" s="626">
        <v>0.10748299319727891</v>
      </c>
      <c r="H142" s="628">
        <v>9.9319727891156465E-2</v>
      </c>
      <c r="I142" s="294">
        <v>1.3605442176870748E-2</v>
      </c>
      <c r="J142" s="294">
        <v>4.0816326530612249E-3</v>
      </c>
    </row>
    <row r="143" spans="2:10" s="4" customFormat="1" hidden="1" outlineLevel="1" x14ac:dyDescent="0.25">
      <c r="B143" s="152" t="s">
        <v>85</v>
      </c>
      <c r="C143" s="625">
        <v>1</v>
      </c>
      <c r="D143" s="626">
        <v>0.92592592592592593</v>
      </c>
      <c r="E143" s="627">
        <v>0.4251207729468599</v>
      </c>
      <c r="F143" s="628">
        <v>0.44283413848631242</v>
      </c>
      <c r="G143" s="626">
        <v>5.6360708534621579E-2</v>
      </c>
      <c r="H143" s="628">
        <v>5.1529790660225443E-2</v>
      </c>
      <c r="I143" s="294">
        <v>8.0515297906602248E-3</v>
      </c>
      <c r="J143" s="294">
        <v>9.6618357487922701E-3</v>
      </c>
    </row>
    <row r="144" spans="2:10" s="4" customFormat="1" hidden="1" outlineLevel="1" x14ac:dyDescent="0.25">
      <c r="B144" s="152" t="s">
        <v>86</v>
      </c>
      <c r="C144" s="625">
        <v>1</v>
      </c>
      <c r="D144" s="626">
        <v>0.89552238805970152</v>
      </c>
      <c r="E144" s="627">
        <v>0.43147896879240161</v>
      </c>
      <c r="F144" s="628">
        <v>0.36770691994572591</v>
      </c>
      <c r="G144" s="626">
        <v>7.5983717774762552E-2</v>
      </c>
      <c r="H144" s="628">
        <v>6.6485753052917235E-2</v>
      </c>
      <c r="I144" s="294">
        <v>2.4423337856173677E-2</v>
      </c>
      <c r="J144" s="294">
        <v>4.0705563093622792E-3</v>
      </c>
    </row>
    <row r="145" spans="2:10" s="4" customFormat="1" hidden="1" outlineLevel="1" x14ac:dyDescent="0.25">
      <c r="B145" s="152" t="s">
        <v>87</v>
      </c>
      <c r="C145" s="625">
        <v>1</v>
      </c>
      <c r="D145" s="626">
        <v>0.85207175341081354</v>
      </c>
      <c r="E145" s="627">
        <v>0.4402475997978777</v>
      </c>
      <c r="F145" s="628">
        <v>0.32926983324911574</v>
      </c>
      <c r="G145" s="626">
        <v>0.14319100555836281</v>
      </c>
      <c r="H145" s="628">
        <v>0.13542193026781202</v>
      </c>
      <c r="I145" s="294">
        <v>3.473976755937342E-3</v>
      </c>
      <c r="J145" s="294">
        <v>1.2632642748863063E-3</v>
      </c>
    </row>
    <row r="146" spans="2:10" s="4" customFormat="1" hidden="1" outlineLevel="1" x14ac:dyDescent="0.25">
      <c r="B146" s="152" t="s">
        <v>88</v>
      </c>
      <c r="C146" s="625">
        <v>1</v>
      </c>
      <c r="D146" s="626">
        <v>0.85932359520989599</v>
      </c>
      <c r="E146" s="627">
        <v>0.50954072904329517</v>
      </c>
      <c r="F146" s="628">
        <v>0.29955695924902398</v>
      </c>
      <c r="G146" s="626">
        <v>0.13479843839101635</v>
      </c>
      <c r="H146" s="628">
        <v>0.1260692196341624</v>
      </c>
      <c r="I146" s="294">
        <v>5.5709084528666056E-3</v>
      </c>
      <c r="J146" s="294">
        <v>3.0705794622099398E-4</v>
      </c>
    </row>
    <row r="147" spans="2:10" s="4" customFormat="1" hidden="1" outlineLevel="1" x14ac:dyDescent="0.25">
      <c r="B147" s="152" t="s">
        <v>89</v>
      </c>
      <c r="C147" s="625">
        <v>1</v>
      </c>
      <c r="D147" s="626">
        <v>0.84541180285343709</v>
      </c>
      <c r="E147" s="627">
        <v>0.5164559014267186</v>
      </c>
      <c r="F147" s="628">
        <v>0.22746433203631647</v>
      </c>
      <c r="G147" s="626">
        <v>0.1519941634241245</v>
      </c>
      <c r="H147" s="628">
        <v>0.14490110246433205</v>
      </c>
      <c r="I147" s="294">
        <v>2.1076523994811931E-3</v>
      </c>
      <c r="J147" s="294">
        <v>4.8638132295719845E-4</v>
      </c>
    </row>
    <row r="148" spans="2:10" s="4" customFormat="1" ht="15.75" collapsed="1" x14ac:dyDescent="0.25">
      <c r="B148" s="65">
        <v>2007</v>
      </c>
      <c r="C148" s="629">
        <v>1</v>
      </c>
      <c r="D148" s="630">
        <v>0.85220249261957737</v>
      </c>
      <c r="E148" s="631">
        <v>0.48916568503410263</v>
      </c>
      <c r="F148" s="632">
        <v>0.29251196137457647</v>
      </c>
      <c r="G148" s="630">
        <v>0.14368919331617294</v>
      </c>
      <c r="H148" s="632">
        <v>0.13359655628753836</v>
      </c>
      <c r="I148" s="297">
        <v>3.388450183965214E-3</v>
      </c>
      <c r="J148" s="297">
        <v>7.198638802844553E-4</v>
      </c>
    </row>
    <row r="149" spans="2:10" s="4" customFormat="1" hidden="1" outlineLevel="1" x14ac:dyDescent="0.25">
      <c r="B149" s="152" t="s">
        <v>78</v>
      </c>
      <c r="C149" s="625">
        <v>1</v>
      </c>
      <c r="D149" s="626">
        <v>0.86597982216142266</v>
      </c>
      <c r="E149" s="627">
        <v>0.45442886456908343</v>
      </c>
      <c r="F149" s="628">
        <v>0.34768296853625169</v>
      </c>
      <c r="G149" s="626">
        <v>0.12833447332421341</v>
      </c>
      <c r="H149" s="628">
        <v>0.11610807113543091</v>
      </c>
      <c r="I149" s="294">
        <v>5.2154582763337893E-3</v>
      </c>
      <c r="J149" s="294">
        <v>4.7024623803009575E-4</v>
      </c>
    </row>
    <row r="150" spans="2:10" s="4" customFormat="1" hidden="1" outlineLevel="1" x14ac:dyDescent="0.25">
      <c r="B150" s="152" t="s">
        <v>79</v>
      </c>
      <c r="C150" s="625">
        <v>1</v>
      </c>
      <c r="D150" s="626">
        <v>0.85302916978309651</v>
      </c>
      <c r="E150" s="627">
        <v>0.45993161662570786</v>
      </c>
      <c r="F150" s="628">
        <v>0.32086761406133135</v>
      </c>
      <c r="G150" s="626">
        <v>0.13521743776044448</v>
      </c>
      <c r="H150" s="628">
        <v>0.12276952665883108</v>
      </c>
      <c r="I150" s="294">
        <v>1.0845175766641735E-2</v>
      </c>
      <c r="J150" s="294">
        <v>9.0821668981728814E-4</v>
      </c>
    </row>
    <row r="151" spans="2:10" s="4" customFormat="1" hidden="1" outlineLevel="1" x14ac:dyDescent="0.25">
      <c r="B151" s="152" t="s">
        <v>80</v>
      </c>
      <c r="C151" s="625">
        <v>1</v>
      </c>
      <c r="D151" s="626">
        <v>0.86723018245541694</v>
      </c>
      <c r="E151" s="627">
        <v>0.45010823626430263</v>
      </c>
      <c r="F151" s="628">
        <v>0.35145861251417382</v>
      </c>
      <c r="G151" s="626">
        <v>0.11916297288939284</v>
      </c>
      <c r="H151" s="628">
        <v>0.10380373157406453</v>
      </c>
      <c r="I151" s="294">
        <v>1.2163694464488197E-2</v>
      </c>
      <c r="J151" s="294">
        <v>1.4431501907019894E-3</v>
      </c>
    </row>
    <row r="152" spans="2:10" s="4" customFormat="1" hidden="1" outlineLevel="1" x14ac:dyDescent="0.25">
      <c r="B152" s="152" t="s">
        <v>81</v>
      </c>
      <c r="C152" s="625">
        <v>1</v>
      </c>
      <c r="D152" s="626">
        <v>0.88496986884083662</v>
      </c>
      <c r="E152" s="627">
        <v>0.47403403048564341</v>
      </c>
      <c r="F152" s="628">
        <v>0.34136830911024457</v>
      </c>
      <c r="G152" s="626">
        <v>9.7749025168380008E-2</v>
      </c>
      <c r="H152" s="628">
        <v>9.1456930166607581E-2</v>
      </c>
      <c r="I152" s="294">
        <v>1.6926621765331443E-2</v>
      </c>
      <c r="J152" s="294">
        <v>3.5448422545196739E-4</v>
      </c>
    </row>
    <row r="153" spans="2:10" s="4" customFormat="1" hidden="1" outlineLevel="1" x14ac:dyDescent="0.25">
      <c r="B153" s="152" t="s">
        <v>82</v>
      </c>
      <c r="C153" s="625">
        <v>1</v>
      </c>
      <c r="D153" s="626">
        <v>0.66666666666666663</v>
      </c>
      <c r="E153" s="627">
        <v>0.40220385674931131</v>
      </c>
      <c r="F153" s="628">
        <v>0.18457300275482094</v>
      </c>
      <c r="G153" s="626">
        <v>0.23415977961432508</v>
      </c>
      <c r="H153" s="628">
        <v>0.21487603305785125</v>
      </c>
      <c r="I153" s="294">
        <v>7.9889807162534437E-2</v>
      </c>
      <c r="J153" s="294">
        <v>1.928374655647383E-2</v>
      </c>
    </row>
    <row r="154" spans="2:10" s="4" customFormat="1" hidden="1" outlineLevel="1" x14ac:dyDescent="0.25">
      <c r="B154" s="152" t="s">
        <v>83</v>
      </c>
      <c r="C154" s="625">
        <v>1</v>
      </c>
      <c r="D154" s="626">
        <v>0.74066390041493779</v>
      </c>
      <c r="E154" s="627">
        <v>0.42946058091286304</v>
      </c>
      <c r="F154" s="628">
        <v>0.21369294605809128</v>
      </c>
      <c r="G154" s="626">
        <v>0.21369294605809128</v>
      </c>
      <c r="H154" s="628">
        <v>0.16804979253112035</v>
      </c>
      <c r="I154" s="294">
        <v>3.9419087136929459E-2</v>
      </c>
      <c r="J154" s="294">
        <v>6.2240663900414933E-3</v>
      </c>
    </row>
    <row r="155" spans="2:10" s="4" customFormat="1" hidden="1" outlineLevel="1" x14ac:dyDescent="0.25">
      <c r="B155" s="152" t="s">
        <v>84</v>
      </c>
      <c r="C155" s="625">
        <v>1</v>
      </c>
      <c r="D155" s="626">
        <v>0.82649472450175854</v>
      </c>
      <c r="E155" s="627">
        <v>0.35169988276670572</v>
      </c>
      <c r="F155" s="628">
        <v>0.41383352872215712</v>
      </c>
      <c r="G155" s="626">
        <v>0.13247362250879249</v>
      </c>
      <c r="H155" s="628">
        <v>0.12543962485345839</v>
      </c>
      <c r="I155" s="294">
        <v>3.9859320046893319E-2</v>
      </c>
      <c r="J155" s="294">
        <v>1.1723329425556857E-3</v>
      </c>
    </row>
    <row r="156" spans="2:10" s="4" customFormat="1" hidden="1" outlineLevel="1" x14ac:dyDescent="0.25">
      <c r="B156" s="152" t="s">
        <v>85</v>
      </c>
      <c r="C156" s="625">
        <v>1</v>
      </c>
      <c r="D156" s="626">
        <v>0.92807745504840944</v>
      </c>
      <c r="E156" s="627">
        <v>0.28215767634854771</v>
      </c>
      <c r="F156" s="628">
        <v>0.61410788381742742</v>
      </c>
      <c r="G156" s="626">
        <v>6.2240663900414939E-2</v>
      </c>
      <c r="H156" s="628">
        <v>5.5325034578146609E-2</v>
      </c>
      <c r="I156" s="294">
        <v>9.6818810511756573E-3</v>
      </c>
      <c r="J156" s="294">
        <v>0</v>
      </c>
    </row>
    <row r="157" spans="2:10" s="4" customFormat="1" hidden="1" outlineLevel="1" x14ac:dyDescent="0.25">
      <c r="B157" s="152" t="s">
        <v>86</v>
      </c>
      <c r="C157" s="625">
        <v>1</v>
      </c>
      <c r="D157" s="626">
        <v>0.90523690773067333</v>
      </c>
      <c r="E157" s="627">
        <v>0.38154613466334164</v>
      </c>
      <c r="F157" s="628">
        <v>0.47256857855361595</v>
      </c>
      <c r="G157" s="626">
        <v>6.4837905236907731E-2</v>
      </c>
      <c r="H157" s="628">
        <v>6.1097256857855359E-2</v>
      </c>
      <c r="I157" s="294">
        <v>2.9925187032418952E-2</v>
      </c>
      <c r="J157" s="294">
        <v>0</v>
      </c>
    </row>
    <row r="158" spans="2:10" s="4" customFormat="1" hidden="1" outlineLevel="1" x14ac:dyDescent="0.25">
      <c r="B158" s="152" t="s">
        <v>87</v>
      </c>
      <c r="C158" s="625">
        <v>1</v>
      </c>
      <c r="D158" s="626">
        <v>0.88633461047254147</v>
      </c>
      <c r="E158" s="627">
        <v>0.48502909039307507</v>
      </c>
      <c r="F158" s="628">
        <v>0.32595430679721865</v>
      </c>
      <c r="G158" s="626">
        <v>0.11082730239818363</v>
      </c>
      <c r="H158" s="628">
        <v>0.10359018021853271</v>
      </c>
      <c r="I158" s="294">
        <v>1.773804455796793E-3</v>
      </c>
      <c r="J158" s="294">
        <v>1.0642826734780758E-3</v>
      </c>
    </row>
    <row r="159" spans="2:10" s="4" customFormat="1" hidden="1" outlineLevel="1" x14ac:dyDescent="0.25">
      <c r="B159" s="152" t="s">
        <v>88</v>
      </c>
      <c r="C159" s="625">
        <v>1</v>
      </c>
      <c r="D159" s="626">
        <v>0.85168145470478696</v>
      </c>
      <c r="E159" s="627">
        <v>0.45108993317997592</v>
      </c>
      <c r="F159" s="628">
        <v>0.3447803702486581</v>
      </c>
      <c r="G159" s="626">
        <v>0.14026728009639611</v>
      </c>
      <c r="H159" s="628">
        <v>0.12794391499616606</v>
      </c>
      <c r="I159" s="294">
        <v>5.860444736553839E-3</v>
      </c>
      <c r="J159" s="294">
        <v>2.1908204622631175E-3</v>
      </c>
    </row>
    <row r="160" spans="2:10" s="4" customFormat="1" hidden="1" outlineLevel="1" x14ac:dyDescent="0.25">
      <c r="B160" s="152" t="s">
        <v>89</v>
      </c>
      <c r="C160" s="625">
        <v>1</v>
      </c>
      <c r="D160" s="626">
        <v>0.82694967803481989</v>
      </c>
      <c r="E160" s="627">
        <v>0.49415692821368951</v>
      </c>
      <c r="F160" s="628">
        <v>0.27894109229668496</v>
      </c>
      <c r="G160" s="626">
        <v>0.17042690197948962</v>
      </c>
      <c r="H160" s="628">
        <v>0.1574051991414262</v>
      </c>
      <c r="I160" s="294">
        <v>1.9079418077748629E-3</v>
      </c>
      <c r="J160" s="294">
        <v>7.1547817791557363E-4</v>
      </c>
    </row>
    <row r="161" spans="2:10" s="4" customFormat="1" ht="15.75" collapsed="1" x14ac:dyDescent="0.25">
      <c r="B161" s="65">
        <v>2006</v>
      </c>
      <c r="C161" s="629">
        <v>1</v>
      </c>
      <c r="D161" s="630">
        <v>0.85912661594606299</v>
      </c>
      <c r="E161" s="631">
        <v>0.46325848951568011</v>
      </c>
      <c r="F161" s="632">
        <v>0.33164006927692213</v>
      </c>
      <c r="G161" s="630">
        <v>0.13176532442630048</v>
      </c>
      <c r="H161" s="632">
        <v>0.11992793963011072</v>
      </c>
      <c r="I161" s="297">
        <v>8.0178759200841224E-3</v>
      </c>
      <c r="J161" s="297">
        <v>1.0901837075524216E-3</v>
      </c>
    </row>
    <row r="162" spans="2:10" s="4" customFormat="1" hidden="1" outlineLevel="1" x14ac:dyDescent="0.25">
      <c r="B162" s="152" t="s">
        <v>78</v>
      </c>
      <c r="C162" s="625">
        <v>1</v>
      </c>
      <c r="D162" s="626">
        <v>0.82022651140532776</v>
      </c>
      <c r="E162" s="627"/>
      <c r="F162" s="628"/>
      <c r="G162" s="626">
        <v>0.16259903227521669</v>
      </c>
      <c r="H162" s="628"/>
      <c r="I162" s="294">
        <v>1.4888073589620885E-2</v>
      </c>
      <c r="J162" s="294">
        <v>2.2863827298346359E-3</v>
      </c>
    </row>
    <row r="163" spans="2:10" s="4" customFormat="1" hidden="1" outlineLevel="1" x14ac:dyDescent="0.25">
      <c r="B163" s="152" t="s">
        <v>79</v>
      </c>
      <c r="C163" s="625">
        <v>1</v>
      </c>
      <c r="D163" s="626">
        <v>0.82505133470225878</v>
      </c>
      <c r="E163" s="627"/>
      <c r="F163" s="628"/>
      <c r="G163" s="626">
        <v>0.16122029920797887</v>
      </c>
      <c r="H163" s="628"/>
      <c r="I163" s="294">
        <v>1.2848342622469932E-2</v>
      </c>
      <c r="J163" s="294">
        <v>8.8002346729246109E-4</v>
      </c>
    </row>
    <row r="164" spans="2:10" s="4" customFormat="1" hidden="1" outlineLevel="1" x14ac:dyDescent="0.25">
      <c r="B164" s="152" t="s">
        <v>80</v>
      </c>
      <c r="C164" s="625">
        <v>1</v>
      </c>
      <c r="D164" s="626">
        <v>0.80454643164230444</v>
      </c>
      <c r="E164" s="627"/>
      <c r="F164" s="628"/>
      <c r="G164" s="626">
        <v>0.17933147033533964</v>
      </c>
      <c r="H164" s="628"/>
      <c r="I164" s="294">
        <v>1.558469475494411E-2</v>
      </c>
      <c r="J164" s="294">
        <v>5.3740326741186586E-4</v>
      </c>
    </row>
    <row r="165" spans="2:10" s="4" customFormat="1" hidden="1" outlineLevel="1" x14ac:dyDescent="0.25">
      <c r="B165" s="152" t="s">
        <v>81</v>
      </c>
      <c r="C165" s="625">
        <v>1</v>
      </c>
      <c r="D165" s="626">
        <v>0.88303975842979365</v>
      </c>
      <c r="E165" s="627"/>
      <c r="F165" s="628"/>
      <c r="G165" s="626">
        <v>9.5520885757423249E-2</v>
      </c>
      <c r="H165" s="628"/>
      <c r="I165" s="294">
        <v>2.1036738802214395E-2</v>
      </c>
      <c r="J165" s="294">
        <v>4.0261701056869655E-4</v>
      </c>
    </row>
    <row r="166" spans="2:10" s="4" customFormat="1" hidden="1" outlineLevel="1" x14ac:dyDescent="0.25">
      <c r="B166" s="152" t="s">
        <v>82</v>
      </c>
      <c r="C166" s="625">
        <v>1</v>
      </c>
      <c r="D166" s="626">
        <v>0.87717502558853633</v>
      </c>
      <c r="E166" s="627"/>
      <c r="F166" s="628"/>
      <c r="G166" s="626">
        <v>0.10440122824974411</v>
      </c>
      <c r="H166" s="628"/>
      <c r="I166" s="294">
        <v>1.4329580348004094E-2</v>
      </c>
      <c r="J166" s="294">
        <v>4.0941658137154556E-3</v>
      </c>
    </row>
    <row r="167" spans="2:10" s="4" customFormat="1" hidden="1" outlineLevel="1" x14ac:dyDescent="0.25">
      <c r="B167" s="152" t="s">
        <v>83</v>
      </c>
      <c r="C167" s="625">
        <v>1</v>
      </c>
      <c r="D167" s="626">
        <v>0.92682926829268297</v>
      </c>
      <c r="E167" s="627"/>
      <c r="F167" s="628"/>
      <c r="G167" s="626">
        <v>3.9794608472400517E-2</v>
      </c>
      <c r="H167" s="628"/>
      <c r="I167" s="294">
        <v>3.0808729139922979E-2</v>
      </c>
      <c r="J167" s="294">
        <v>2.5673940949935813E-3</v>
      </c>
    </row>
    <row r="168" spans="2:10" s="4" customFormat="1" hidden="1" outlineLevel="1" x14ac:dyDescent="0.25">
      <c r="B168" s="152" t="s">
        <v>84</v>
      </c>
      <c r="C168" s="625">
        <v>1</v>
      </c>
      <c r="D168" s="626">
        <v>0.88029925187032421</v>
      </c>
      <c r="E168" s="627"/>
      <c r="F168" s="628"/>
      <c r="G168" s="626">
        <v>9.7256857855361589E-2</v>
      </c>
      <c r="H168" s="628"/>
      <c r="I168" s="294">
        <v>2.2443890274314215E-2</v>
      </c>
      <c r="J168" s="294">
        <v>0</v>
      </c>
    </row>
    <row r="169" spans="2:10" s="4" customFormat="1" hidden="1" outlineLevel="1" x14ac:dyDescent="0.25">
      <c r="B169" s="152" t="s">
        <v>85</v>
      </c>
      <c r="C169" s="625">
        <v>1</v>
      </c>
      <c r="D169" s="626">
        <v>0.78142857142857147</v>
      </c>
      <c r="E169" s="627"/>
      <c r="F169" s="628"/>
      <c r="G169" s="626">
        <v>0.18</v>
      </c>
      <c r="H169" s="628"/>
      <c r="I169" s="294">
        <v>3.8571428571428569E-2</v>
      </c>
      <c r="J169" s="294">
        <v>0</v>
      </c>
    </row>
    <row r="170" spans="2:10" s="4" customFormat="1" hidden="1" outlineLevel="1" x14ac:dyDescent="0.25">
      <c r="B170" s="152" t="s">
        <v>86</v>
      </c>
      <c r="C170" s="625">
        <v>1</v>
      </c>
      <c r="D170" s="626">
        <v>0.9529058116232465</v>
      </c>
      <c r="E170" s="627"/>
      <c r="F170" s="628"/>
      <c r="G170" s="626">
        <v>2.7054108216432865E-2</v>
      </c>
      <c r="H170" s="628"/>
      <c r="I170" s="294">
        <v>2.004008016032064E-2</v>
      </c>
      <c r="J170" s="294">
        <v>0</v>
      </c>
    </row>
    <row r="171" spans="2:10" s="4" customFormat="1" hidden="1" outlineLevel="1" x14ac:dyDescent="0.25">
      <c r="B171" s="152" t="s">
        <v>87</v>
      </c>
      <c r="C171" s="625">
        <v>1</v>
      </c>
      <c r="D171" s="626">
        <v>0.87265331664580725</v>
      </c>
      <c r="E171" s="627"/>
      <c r="F171" s="628"/>
      <c r="G171" s="626">
        <v>0.11889862327909888</v>
      </c>
      <c r="H171" s="628"/>
      <c r="I171" s="294">
        <v>8.0569461827284111E-3</v>
      </c>
      <c r="J171" s="294">
        <v>3.9111389236545682E-4</v>
      </c>
    </row>
    <row r="172" spans="2:10" s="4" customFormat="1" hidden="1" outlineLevel="1" x14ac:dyDescent="0.25">
      <c r="B172" s="152" t="s">
        <v>88</v>
      </c>
      <c r="C172" s="625">
        <v>1</v>
      </c>
      <c r="D172" s="626">
        <v>0.8662971943193627</v>
      </c>
      <c r="E172" s="627"/>
      <c r="F172" s="628"/>
      <c r="G172" s="626">
        <v>0.12118363105547034</v>
      </c>
      <c r="H172" s="628"/>
      <c r="I172" s="294">
        <v>1.2222277203226285E-2</v>
      </c>
      <c r="J172" s="294">
        <v>2.9689742194071947E-4</v>
      </c>
    </row>
    <row r="173" spans="2:10" s="4" customFormat="1" hidden="1" outlineLevel="1" x14ac:dyDescent="0.25">
      <c r="B173" s="152" t="s">
        <v>89</v>
      </c>
      <c r="C173" s="625">
        <v>1</v>
      </c>
      <c r="D173" s="626">
        <v>0.83595113438045376</v>
      </c>
      <c r="E173" s="627"/>
      <c r="F173" s="628"/>
      <c r="G173" s="626">
        <v>0.15014543339150668</v>
      </c>
      <c r="H173" s="628"/>
      <c r="I173" s="294">
        <v>1.3670738801628854E-2</v>
      </c>
      <c r="J173" s="294">
        <v>2.3269342641070391E-4</v>
      </c>
    </row>
    <row r="174" spans="2:10" s="4" customFormat="1" ht="15.75" collapsed="1" x14ac:dyDescent="0.25">
      <c r="B174" s="65">
        <v>2005</v>
      </c>
      <c r="C174" s="629">
        <v>1</v>
      </c>
      <c r="D174" s="630">
        <v>0.84192234545668743</v>
      </c>
      <c r="E174" s="631"/>
      <c r="F174" s="632"/>
      <c r="G174" s="630">
        <v>0.14310719154450746</v>
      </c>
      <c r="H174" s="632"/>
      <c r="I174" s="297">
        <v>1.4187858693639867E-2</v>
      </c>
      <c r="J174" s="297">
        <v>7.8260430516518837E-4</v>
      </c>
    </row>
    <row r="175" spans="2:10" s="4" customFormat="1" hidden="1" outlineLevel="1" x14ac:dyDescent="0.25">
      <c r="B175" s="152" t="s">
        <v>78</v>
      </c>
      <c r="C175" s="625">
        <v>1</v>
      </c>
      <c r="D175" s="626">
        <v>0.7832069423813619</v>
      </c>
      <c r="E175" s="627"/>
      <c r="F175" s="628"/>
      <c r="G175" s="626">
        <v>0.17082323508717068</v>
      </c>
      <c r="H175" s="628"/>
      <c r="I175" s="294">
        <v>4.4328043155343604E-2</v>
      </c>
      <c r="J175" s="294">
        <v>1.641779376123837E-3</v>
      </c>
    </row>
    <row r="176" spans="2:10" s="4" customFormat="1" hidden="1" outlineLevel="1" x14ac:dyDescent="0.25">
      <c r="B176" s="152" t="s">
        <v>79</v>
      </c>
      <c r="C176" s="625">
        <v>1</v>
      </c>
      <c r="D176" s="626">
        <v>0.75088864708015957</v>
      </c>
      <c r="E176" s="627"/>
      <c r="F176" s="628"/>
      <c r="G176" s="626">
        <v>0.2102285092491839</v>
      </c>
      <c r="H176" s="628"/>
      <c r="I176" s="294">
        <v>3.888284367065651E-2</v>
      </c>
      <c r="J176" s="294">
        <v>0</v>
      </c>
    </row>
    <row r="177" spans="2:10" s="4" customFormat="1" hidden="1" outlineLevel="1" x14ac:dyDescent="0.25">
      <c r="B177" s="152" t="s">
        <v>80</v>
      </c>
      <c r="C177" s="625">
        <v>1</v>
      </c>
      <c r="D177" s="626">
        <v>0.75968468468468464</v>
      </c>
      <c r="E177" s="627"/>
      <c r="F177" s="628"/>
      <c r="G177" s="626">
        <v>0.20135135135135135</v>
      </c>
      <c r="H177" s="628"/>
      <c r="I177" s="294">
        <v>3.8138138138138135E-2</v>
      </c>
      <c r="J177" s="294">
        <v>8.2582582582582578E-4</v>
      </c>
    </row>
    <row r="178" spans="2:10" s="4" customFormat="1" hidden="1" outlineLevel="1" x14ac:dyDescent="0.25">
      <c r="B178" s="152" t="s">
        <v>81</v>
      </c>
      <c r="C178" s="625">
        <v>1</v>
      </c>
      <c r="D178" s="626">
        <v>0.8262095899327403</v>
      </c>
      <c r="E178" s="627"/>
      <c r="F178" s="628"/>
      <c r="G178" s="626">
        <v>0.11900629203731829</v>
      </c>
      <c r="H178" s="628"/>
      <c r="I178" s="294">
        <v>5.4458667823822957E-2</v>
      </c>
      <c r="J178" s="294">
        <v>3.254502061184639E-4</v>
      </c>
    </row>
    <row r="179" spans="2:10" s="4" customFormat="1" hidden="1" outlineLevel="1" x14ac:dyDescent="0.25">
      <c r="B179" s="152" t="s">
        <v>82</v>
      </c>
      <c r="C179" s="625">
        <v>1</v>
      </c>
      <c r="D179" s="626">
        <v>0.70802919708029199</v>
      </c>
      <c r="E179" s="627"/>
      <c r="F179" s="628"/>
      <c r="G179" s="626">
        <v>0.25547445255474455</v>
      </c>
      <c r="H179" s="628"/>
      <c r="I179" s="294">
        <v>3.6496350364963501E-2</v>
      </c>
      <c r="J179" s="294">
        <v>0</v>
      </c>
    </row>
    <row r="180" spans="2:10" s="4" customFormat="1" hidden="1" outlineLevel="1" x14ac:dyDescent="0.25">
      <c r="B180" s="152" t="s">
        <v>83</v>
      </c>
      <c r="C180" s="625">
        <v>1</v>
      </c>
      <c r="D180" s="626">
        <v>0.87707641196013286</v>
      </c>
      <c r="E180" s="627"/>
      <c r="F180" s="628"/>
      <c r="G180" s="626">
        <v>0.10299003322259136</v>
      </c>
      <c r="H180" s="628"/>
      <c r="I180" s="294">
        <v>1.4950166112956811E-2</v>
      </c>
      <c r="J180" s="294">
        <v>4.9833887043189366E-3</v>
      </c>
    </row>
    <row r="181" spans="2:10" s="4" customFormat="1" hidden="1" outlineLevel="1" x14ac:dyDescent="0.25">
      <c r="B181" s="152" t="s">
        <v>84</v>
      </c>
      <c r="C181" s="625">
        <v>1</v>
      </c>
      <c r="D181" s="626">
        <v>0.93541876892028253</v>
      </c>
      <c r="E181" s="627"/>
      <c r="F181" s="628"/>
      <c r="G181" s="626">
        <v>3.6326942482341071E-2</v>
      </c>
      <c r="H181" s="628"/>
      <c r="I181" s="294">
        <v>2.8254288597376387E-2</v>
      </c>
      <c r="J181" s="294">
        <v>0</v>
      </c>
    </row>
    <row r="182" spans="2:10" s="4" customFormat="1" hidden="1" outlineLevel="1" x14ac:dyDescent="0.25">
      <c r="B182" s="152" t="s">
        <v>85</v>
      </c>
      <c r="C182" s="625">
        <v>1</v>
      </c>
      <c r="D182" s="626">
        <v>0.97035573122529639</v>
      </c>
      <c r="E182" s="627"/>
      <c r="F182" s="628"/>
      <c r="G182" s="626">
        <v>1.2845849802371542E-2</v>
      </c>
      <c r="H182" s="628"/>
      <c r="I182" s="294">
        <v>1.6798418972332016E-2</v>
      </c>
      <c r="J182" s="294">
        <v>0</v>
      </c>
    </row>
    <row r="183" spans="2:10" s="4" customFormat="1" hidden="1" outlineLevel="1" x14ac:dyDescent="0.25">
      <c r="B183" s="152" t="s">
        <v>86</v>
      </c>
      <c r="C183" s="625">
        <v>1</v>
      </c>
      <c r="D183" s="626">
        <v>0.9474285714285714</v>
      </c>
      <c r="E183" s="627"/>
      <c r="F183" s="628"/>
      <c r="G183" s="626">
        <v>3.2000000000000001E-2</v>
      </c>
      <c r="H183" s="628"/>
      <c r="I183" s="294">
        <v>1.7142857142857144E-2</v>
      </c>
      <c r="J183" s="294">
        <v>3.4285714285714284E-3</v>
      </c>
    </row>
    <row r="184" spans="2:10" s="4" customFormat="1" hidden="1" outlineLevel="1" x14ac:dyDescent="0.25">
      <c r="B184" s="152" t="s">
        <v>87</v>
      </c>
      <c r="C184" s="625">
        <v>1</v>
      </c>
      <c r="D184" s="626">
        <v>0.83240934971531311</v>
      </c>
      <c r="E184" s="627"/>
      <c r="F184" s="628"/>
      <c r="G184" s="626">
        <v>0.15507941264608929</v>
      </c>
      <c r="H184" s="628"/>
      <c r="I184" s="294">
        <v>1.2436320047947258E-2</v>
      </c>
      <c r="J184" s="294">
        <v>7.4917590650284692E-5</v>
      </c>
    </row>
    <row r="185" spans="2:10" s="4" customFormat="1" hidden="1" outlineLevel="1" x14ac:dyDescent="0.25">
      <c r="B185" s="152" t="s">
        <v>88</v>
      </c>
      <c r="C185" s="625">
        <v>1</v>
      </c>
      <c r="D185" s="626">
        <v>0.82275734321249006</v>
      </c>
      <c r="E185" s="627"/>
      <c r="F185" s="628"/>
      <c r="G185" s="626">
        <v>0.16099497221487166</v>
      </c>
      <c r="H185" s="628"/>
      <c r="I185" s="294">
        <v>1.5665519978830377E-2</v>
      </c>
      <c r="J185" s="294">
        <v>5.8216459380788571E-4</v>
      </c>
    </row>
    <row r="186" spans="2:10" s="4" customFormat="1" hidden="1" outlineLevel="1" x14ac:dyDescent="0.25">
      <c r="B186" s="152" t="s">
        <v>89</v>
      </c>
      <c r="C186" s="625">
        <v>1</v>
      </c>
      <c r="D186" s="626">
        <v>0.80781133944045558</v>
      </c>
      <c r="E186" s="627"/>
      <c r="F186" s="628"/>
      <c r="G186" s="626">
        <v>0.17430056944788314</v>
      </c>
      <c r="H186" s="628"/>
      <c r="I186" s="294">
        <v>1.7826194602624412E-2</v>
      </c>
      <c r="J186" s="294">
        <v>6.1896509036890322E-5</v>
      </c>
    </row>
    <row r="187" spans="2:10" s="4" customFormat="1" ht="15.75" collapsed="1" x14ac:dyDescent="0.25">
      <c r="B187" s="65">
        <v>2004</v>
      </c>
      <c r="C187" s="629">
        <v>1</v>
      </c>
      <c r="D187" s="630">
        <v>0.80255167033683228</v>
      </c>
      <c r="E187" s="631"/>
      <c r="F187" s="632"/>
      <c r="G187" s="630">
        <v>0.16786317359060701</v>
      </c>
      <c r="H187" s="632"/>
      <c r="I187" s="297">
        <v>2.9051912271519844E-2</v>
      </c>
      <c r="J187" s="297">
        <v>5.3324380104081287E-4</v>
      </c>
    </row>
    <row r="188" spans="2:10" s="4" customFormat="1" hidden="1" outlineLevel="1" x14ac:dyDescent="0.25">
      <c r="B188" s="152" t="s">
        <v>78</v>
      </c>
      <c r="C188" s="625">
        <v>1</v>
      </c>
      <c r="D188" s="626">
        <v>0.77725580063019195</v>
      </c>
      <c r="E188" s="627"/>
      <c r="F188" s="628"/>
      <c r="G188" s="626">
        <v>0.19788026353480379</v>
      </c>
      <c r="H188" s="628"/>
      <c r="I188" s="294">
        <v>2.4004583213978803E-2</v>
      </c>
      <c r="J188" s="294">
        <v>8.5935262102549413E-4</v>
      </c>
    </row>
    <row r="189" spans="2:10" s="4" customFormat="1" hidden="1" outlineLevel="1" x14ac:dyDescent="0.25">
      <c r="B189" s="152" t="s">
        <v>79</v>
      </c>
      <c r="C189" s="625">
        <v>1</v>
      </c>
      <c r="D189" s="626">
        <v>0.7835119756517136</v>
      </c>
      <c r="E189" s="627"/>
      <c r="F189" s="628"/>
      <c r="G189" s="626">
        <v>0.19591107582373957</v>
      </c>
      <c r="H189" s="628"/>
      <c r="I189" s="294">
        <v>1.9584491200211725E-2</v>
      </c>
      <c r="J189" s="294">
        <v>9.9245732433505358E-4</v>
      </c>
    </row>
    <row r="190" spans="2:10" s="4" customFormat="1" hidden="1" outlineLevel="1" x14ac:dyDescent="0.25">
      <c r="B190" s="152" t="s">
        <v>80</v>
      </c>
      <c r="C190" s="625">
        <v>1</v>
      </c>
      <c r="D190" s="626">
        <v>0.77097574254431067</v>
      </c>
      <c r="E190" s="627"/>
      <c r="F190" s="628"/>
      <c r="G190" s="626">
        <v>0.21353820095578005</v>
      </c>
      <c r="H190" s="628"/>
      <c r="I190" s="294">
        <v>1.4941624826084327E-2</v>
      </c>
      <c r="J190" s="294">
        <v>5.4443167382493493E-4</v>
      </c>
    </row>
    <row r="191" spans="2:10" s="4" customFormat="1" hidden="1" outlineLevel="1" x14ac:dyDescent="0.25">
      <c r="B191" s="152" t="s">
        <v>81</v>
      </c>
      <c r="C191" s="625">
        <v>1</v>
      </c>
      <c r="D191" s="626">
        <v>0.84321728691476594</v>
      </c>
      <c r="E191" s="627"/>
      <c r="F191" s="628"/>
      <c r="G191" s="626">
        <v>0.12797118847539016</v>
      </c>
      <c r="H191" s="628"/>
      <c r="I191" s="294">
        <v>2.7971188475390155E-2</v>
      </c>
      <c r="J191" s="294">
        <v>8.4033613445378156E-4</v>
      </c>
    </row>
    <row r="192" spans="2:10" s="4" customFormat="1" hidden="1" outlineLevel="1" x14ac:dyDescent="0.25">
      <c r="B192" s="152" t="s">
        <v>82</v>
      </c>
      <c r="C192" s="625">
        <v>1</v>
      </c>
      <c r="D192" s="626">
        <v>0.96701030927835052</v>
      </c>
      <c r="E192" s="627"/>
      <c r="F192" s="628"/>
      <c r="G192" s="626">
        <v>2.6288659793814433E-2</v>
      </c>
      <c r="H192" s="628"/>
      <c r="I192" s="294">
        <v>5.1546391752577319E-3</v>
      </c>
      <c r="J192" s="294">
        <v>1.5463917525773195E-3</v>
      </c>
    </row>
    <row r="193" spans="2:10" s="4" customFormat="1" hidden="1" outlineLevel="1" x14ac:dyDescent="0.25">
      <c r="B193" s="152" t="s">
        <v>83</v>
      </c>
      <c r="C193" s="625">
        <v>1</v>
      </c>
      <c r="D193" s="626">
        <v>0.95631751996242365</v>
      </c>
      <c r="E193" s="627"/>
      <c r="F193" s="628"/>
      <c r="G193" s="626">
        <v>2.8651949271958667E-2</v>
      </c>
      <c r="H193" s="628"/>
      <c r="I193" s="294">
        <v>1.5030530765617662E-2</v>
      </c>
      <c r="J193" s="294">
        <v>0</v>
      </c>
    </row>
    <row r="194" spans="2:10" s="4" customFormat="1" hidden="1" outlineLevel="1" x14ac:dyDescent="0.25">
      <c r="B194" s="152" t="s">
        <v>84</v>
      </c>
      <c r="C194" s="625">
        <v>1</v>
      </c>
      <c r="D194" s="626">
        <v>0.95158286778398515</v>
      </c>
      <c r="E194" s="627"/>
      <c r="F194" s="628"/>
      <c r="G194" s="626">
        <v>4.0502793296089384E-2</v>
      </c>
      <c r="H194" s="628"/>
      <c r="I194" s="294">
        <v>6.0521415270018619E-3</v>
      </c>
      <c r="J194" s="294">
        <v>1.8621973929236499E-3</v>
      </c>
    </row>
    <row r="195" spans="2:10" s="4" customFormat="1" hidden="1" outlineLevel="1" x14ac:dyDescent="0.25">
      <c r="B195" s="152" t="s">
        <v>85</v>
      </c>
      <c r="C195" s="625">
        <v>1</v>
      </c>
      <c r="D195" s="626">
        <v>0.97063369397217925</v>
      </c>
      <c r="E195" s="627"/>
      <c r="F195" s="628"/>
      <c r="G195" s="626">
        <v>2.1638330757341576E-2</v>
      </c>
      <c r="H195" s="628"/>
      <c r="I195" s="294">
        <v>7.7279752704791345E-3</v>
      </c>
      <c r="J195" s="294">
        <v>0</v>
      </c>
    </row>
    <row r="196" spans="2:10" s="4" customFormat="1" hidden="1" outlineLevel="1" x14ac:dyDescent="0.25">
      <c r="B196" s="152" t="s">
        <v>86</v>
      </c>
      <c r="C196" s="625">
        <v>1</v>
      </c>
      <c r="D196" s="626">
        <v>0.93433799784714744</v>
      </c>
      <c r="E196" s="627"/>
      <c r="F196" s="628"/>
      <c r="G196" s="626">
        <v>5.3821313240043057E-2</v>
      </c>
      <c r="H196" s="628"/>
      <c r="I196" s="294">
        <v>7.5349838536060282E-3</v>
      </c>
      <c r="J196" s="294">
        <v>4.3057050592034442E-3</v>
      </c>
    </row>
    <row r="197" spans="2:10" s="4" customFormat="1" hidden="1" outlineLevel="1" x14ac:dyDescent="0.25">
      <c r="B197" s="152" t="s">
        <v>87</v>
      </c>
      <c r="C197" s="625">
        <v>1</v>
      </c>
      <c r="D197" s="626">
        <v>0.78989640321266441</v>
      </c>
      <c r="E197" s="627"/>
      <c r="F197" s="628"/>
      <c r="G197" s="626">
        <v>0.14841112792457223</v>
      </c>
      <c r="H197" s="628"/>
      <c r="I197" s="294">
        <v>5.9830054708415785E-2</v>
      </c>
      <c r="J197" s="294">
        <v>1.8624141543475731E-3</v>
      </c>
    </row>
    <row r="198" spans="2:10" s="4" customFormat="1" hidden="1" outlineLevel="1" x14ac:dyDescent="0.25">
      <c r="B198" s="152" t="s">
        <v>88</v>
      </c>
      <c r="C198" s="625">
        <v>1</v>
      </c>
      <c r="D198" s="626">
        <v>0.79659137337302277</v>
      </c>
      <c r="E198" s="627"/>
      <c r="F198" s="628"/>
      <c r="G198" s="626">
        <v>0.16932236035720538</v>
      </c>
      <c r="H198" s="628"/>
      <c r="I198" s="294">
        <v>3.3619331115391352E-2</v>
      </c>
      <c r="J198" s="294">
        <v>4.6693515438043544E-4</v>
      </c>
    </row>
    <row r="199" spans="2:10" s="4" customFormat="1" hidden="1" outlineLevel="1" x14ac:dyDescent="0.25">
      <c r="B199" s="152" t="s">
        <v>89</v>
      </c>
      <c r="C199" s="625">
        <v>1</v>
      </c>
      <c r="D199" s="626">
        <v>0.79008488964346346</v>
      </c>
      <c r="E199" s="627"/>
      <c r="F199" s="628"/>
      <c r="G199" s="626">
        <v>0.17500848896434634</v>
      </c>
      <c r="H199" s="628"/>
      <c r="I199" s="294">
        <v>3.4431239388794568E-2</v>
      </c>
      <c r="J199" s="294">
        <v>4.7538200339558573E-4</v>
      </c>
    </row>
    <row r="200" spans="2:10" s="4" customFormat="1" ht="15.75" collapsed="1" x14ac:dyDescent="0.25">
      <c r="B200" s="65">
        <v>2003</v>
      </c>
      <c r="C200" s="629">
        <v>1</v>
      </c>
      <c r="D200" s="630">
        <v>0.80151790445908089</v>
      </c>
      <c r="E200" s="631"/>
      <c r="F200" s="632"/>
      <c r="G200" s="630">
        <v>0.17059391324097206</v>
      </c>
      <c r="H200" s="632"/>
      <c r="I200" s="297">
        <v>2.7055416761299113E-2</v>
      </c>
      <c r="J200" s="297">
        <v>8.3276553864789155E-4</v>
      </c>
    </row>
    <row r="201" spans="2:10" s="4" customFormat="1" hidden="1" outlineLevel="1" x14ac:dyDescent="0.25">
      <c r="B201" s="152" t="s">
        <v>78</v>
      </c>
      <c r="C201" s="625">
        <v>1</v>
      </c>
      <c r="D201" s="626">
        <v>0.84656718585484514</v>
      </c>
      <c r="E201" s="627"/>
      <c r="F201" s="628"/>
      <c r="G201" s="626">
        <v>0.13905529535635189</v>
      </c>
      <c r="H201" s="628"/>
      <c r="I201" s="294">
        <v>1.3869222670006898E-2</v>
      </c>
      <c r="J201" s="294">
        <v>5.0829611879606434E-4</v>
      </c>
    </row>
    <row r="202" spans="2:10" s="4" customFormat="1" hidden="1" outlineLevel="1" x14ac:dyDescent="0.25">
      <c r="B202" s="152" t="s">
        <v>79</v>
      </c>
      <c r="C202" s="625">
        <v>1</v>
      </c>
      <c r="D202" s="626">
        <v>0.83689698543433277</v>
      </c>
      <c r="E202" s="627"/>
      <c r="F202" s="628"/>
      <c r="G202" s="626">
        <v>0.15214833448289852</v>
      </c>
      <c r="H202" s="628"/>
      <c r="I202" s="294">
        <v>1.0670669858400617E-2</v>
      </c>
      <c r="J202" s="294">
        <v>2.8401022436807724E-4</v>
      </c>
    </row>
    <row r="203" spans="2:10" s="4" customFormat="1" hidden="1" outlineLevel="1" x14ac:dyDescent="0.25">
      <c r="B203" s="152" t="s">
        <v>80</v>
      </c>
      <c r="C203" s="625">
        <v>1</v>
      </c>
      <c r="D203" s="626">
        <v>0.84761479164339182</v>
      </c>
      <c r="E203" s="627"/>
      <c r="F203" s="628"/>
      <c r="G203" s="626">
        <v>0.14255390459166573</v>
      </c>
      <c r="H203" s="628"/>
      <c r="I203" s="294">
        <v>9.1982273861393512E-3</v>
      </c>
      <c r="J203" s="294">
        <v>6.3307637880311322E-4</v>
      </c>
    </row>
    <row r="204" spans="2:10" s="4" customFormat="1" hidden="1" outlineLevel="1" x14ac:dyDescent="0.25">
      <c r="B204" s="152" t="s">
        <v>81</v>
      </c>
      <c r="C204" s="625">
        <v>1</v>
      </c>
      <c r="D204" s="626">
        <v>0.89740283661816167</v>
      </c>
      <c r="E204" s="627"/>
      <c r="F204" s="628"/>
      <c r="G204" s="626">
        <v>8.1690919137962795E-2</v>
      </c>
      <c r="H204" s="628"/>
      <c r="I204" s="294">
        <v>2.0629950267084179E-2</v>
      </c>
      <c r="J204" s="294">
        <v>2.7629397679130593E-4</v>
      </c>
    </row>
    <row r="205" spans="2:10" s="4" customFormat="1" hidden="1" outlineLevel="1" x14ac:dyDescent="0.25">
      <c r="B205" s="152" t="s">
        <v>82</v>
      </c>
      <c r="C205" s="625">
        <v>1</v>
      </c>
      <c r="D205" s="626">
        <v>0.91454352441613584</v>
      </c>
      <c r="E205" s="627"/>
      <c r="F205" s="628"/>
      <c r="G205" s="626">
        <v>6.7940552016985137E-2</v>
      </c>
      <c r="H205" s="628"/>
      <c r="I205" s="294">
        <v>9.5541401273885346E-3</v>
      </c>
      <c r="J205" s="294">
        <v>7.9617834394904458E-3</v>
      </c>
    </row>
    <row r="206" spans="2:10" s="4" customFormat="1" hidden="1" outlineLevel="1" x14ac:dyDescent="0.25">
      <c r="B206" s="152" t="s">
        <v>83</v>
      </c>
      <c r="C206" s="625">
        <v>1</v>
      </c>
      <c r="D206" s="626">
        <v>0.92513661202185793</v>
      </c>
      <c r="E206" s="627"/>
      <c r="F206" s="628"/>
      <c r="G206" s="626">
        <v>5.5737704918032788E-2</v>
      </c>
      <c r="H206" s="628"/>
      <c r="I206" s="294">
        <v>1.092896174863388E-2</v>
      </c>
      <c r="J206" s="294">
        <v>8.1967213114754103E-3</v>
      </c>
    </row>
    <row r="207" spans="2:10" s="4" customFormat="1" hidden="1" outlineLevel="1" x14ac:dyDescent="0.25">
      <c r="B207" s="152" t="s">
        <v>84</v>
      </c>
      <c r="C207" s="625">
        <v>1</v>
      </c>
      <c r="D207" s="626">
        <v>0.94300297745640149</v>
      </c>
      <c r="E207" s="627"/>
      <c r="F207" s="628"/>
      <c r="G207" s="626">
        <v>4.0833687792428755E-2</v>
      </c>
      <c r="H207" s="628"/>
      <c r="I207" s="294">
        <v>9.7830710336027221E-3</v>
      </c>
      <c r="J207" s="294">
        <v>6.3802637175669925E-3</v>
      </c>
    </row>
    <row r="208" spans="2:10" s="4" customFormat="1" hidden="1" outlineLevel="1" x14ac:dyDescent="0.25">
      <c r="B208" s="152" t="s">
        <v>85</v>
      </c>
      <c r="C208" s="625">
        <v>1</v>
      </c>
      <c r="D208" s="626">
        <v>0.96844783715012728</v>
      </c>
      <c r="E208" s="627"/>
      <c r="F208" s="628"/>
      <c r="G208" s="626">
        <v>2.2391857506361322E-2</v>
      </c>
      <c r="H208" s="628"/>
      <c r="I208" s="294">
        <v>8.1424936386768447E-3</v>
      </c>
      <c r="J208" s="294">
        <v>1.0178117048346056E-3</v>
      </c>
    </row>
    <row r="209" spans="2:10" s="4" customFormat="1" hidden="1" outlineLevel="1" x14ac:dyDescent="0.25">
      <c r="B209" s="152" t="s">
        <v>86</v>
      </c>
      <c r="C209" s="625">
        <v>1</v>
      </c>
      <c r="D209" s="626">
        <v>0.96814464055101157</v>
      </c>
      <c r="E209" s="627"/>
      <c r="F209" s="628"/>
      <c r="G209" s="626">
        <v>2.3245802841153681E-2</v>
      </c>
      <c r="H209" s="628"/>
      <c r="I209" s="294">
        <v>4.7352561343090831E-3</v>
      </c>
      <c r="J209" s="294">
        <v>3.8743004735256135E-3</v>
      </c>
    </row>
    <row r="210" spans="2:10" s="4" customFormat="1" hidden="1" outlineLevel="1" x14ac:dyDescent="0.25">
      <c r="B210" s="152" t="s">
        <v>87</v>
      </c>
      <c r="C210" s="625">
        <v>1</v>
      </c>
      <c r="D210" s="626">
        <v>0.75021825589290914</v>
      </c>
      <c r="E210" s="627"/>
      <c r="F210" s="628"/>
      <c r="G210" s="626">
        <v>0.23552235910369579</v>
      </c>
      <c r="H210" s="628"/>
      <c r="I210" s="294">
        <v>1.3968377146182947E-2</v>
      </c>
      <c r="J210" s="294">
        <v>2.9100785721214472E-4</v>
      </c>
    </row>
    <row r="211" spans="2:10" s="4" customFormat="1" hidden="1" outlineLevel="1" x14ac:dyDescent="0.25">
      <c r="B211" s="152" t="s">
        <v>88</v>
      </c>
      <c r="C211" s="625">
        <v>1</v>
      </c>
      <c r="D211" s="626">
        <v>0.75910122069785024</v>
      </c>
      <c r="E211" s="627"/>
      <c r="F211" s="628"/>
      <c r="G211" s="626">
        <v>0.21821324403154368</v>
      </c>
      <c r="H211" s="628"/>
      <c r="I211" s="294">
        <v>2.2685535270606027E-2</v>
      </c>
      <c r="J211" s="294">
        <v>0</v>
      </c>
    </row>
    <row r="212" spans="2:10" s="4" customFormat="1" hidden="1" outlineLevel="1" x14ac:dyDescent="0.25">
      <c r="B212" s="152" t="s">
        <v>89</v>
      </c>
      <c r="C212" s="625">
        <v>1</v>
      </c>
      <c r="D212" s="626">
        <v>0.76190677072347601</v>
      </c>
      <c r="E212" s="627"/>
      <c r="F212" s="628"/>
      <c r="G212" s="626">
        <v>0.21856148491879351</v>
      </c>
      <c r="H212" s="628"/>
      <c r="I212" s="294">
        <v>1.9236448006749632E-2</v>
      </c>
      <c r="J212" s="294">
        <v>2.9529635098080574E-4</v>
      </c>
    </row>
    <row r="213" spans="2:10" s="4" customFormat="1" ht="15.75" collapsed="1" x14ac:dyDescent="0.25">
      <c r="B213" s="65">
        <v>2002</v>
      </c>
      <c r="C213" s="629">
        <v>1</v>
      </c>
      <c r="D213" s="630">
        <v>0.8252477386079512</v>
      </c>
      <c r="E213" s="631"/>
      <c r="F213" s="632"/>
      <c r="G213" s="630">
        <v>0.1594952284955034</v>
      </c>
      <c r="H213" s="632"/>
      <c r="I213" s="297">
        <v>1.4556688615151E-2</v>
      </c>
      <c r="J213" s="297">
        <v>7.0034428139440505E-4</v>
      </c>
    </row>
    <row r="214" spans="2:10" s="4" customFormat="1" hidden="1" outlineLevel="1" x14ac:dyDescent="0.25">
      <c r="B214" s="152" t="s">
        <v>78</v>
      </c>
      <c r="C214" s="625">
        <v>1</v>
      </c>
      <c r="D214" s="626">
        <v>0.7886110172355526</v>
      </c>
      <c r="E214" s="627"/>
      <c r="F214" s="628"/>
      <c r="G214" s="626">
        <v>0.18198715782358904</v>
      </c>
      <c r="H214" s="628"/>
      <c r="I214" s="294">
        <v>2.9401824940858398E-2</v>
      </c>
      <c r="J214" s="294">
        <v>0</v>
      </c>
    </row>
    <row r="215" spans="2:10" s="4" customFormat="1" hidden="1" outlineLevel="1" x14ac:dyDescent="0.25">
      <c r="B215" s="152" t="s">
        <v>79</v>
      </c>
      <c r="C215" s="625">
        <v>1</v>
      </c>
      <c r="D215" s="626">
        <v>0.79351286565039891</v>
      </c>
      <c r="E215" s="627"/>
      <c r="F215" s="628"/>
      <c r="G215" s="626">
        <v>0.18431401925165736</v>
      </c>
      <c r="H215" s="628"/>
      <c r="I215" s="294">
        <v>2.213566051162965E-2</v>
      </c>
      <c r="J215" s="294">
        <v>3.7454586314094163E-5</v>
      </c>
    </row>
    <row r="216" spans="2:10" s="4" customFormat="1" hidden="1" outlineLevel="1" x14ac:dyDescent="0.25">
      <c r="B216" s="152" t="s">
        <v>80</v>
      </c>
      <c r="C216" s="625">
        <v>1</v>
      </c>
      <c r="D216" s="626">
        <v>0.80839396044309586</v>
      </c>
      <c r="E216" s="627"/>
      <c r="F216" s="628"/>
      <c r="G216" s="626">
        <v>0.16952436661426534</v>
      </c>
      <c r="H216" s="628"/>
      <c r="I216" s="294">
        <v>2.175264139216905E-2</v>
      </c>
      <c r="J216" s="294">
        <v>3.2903155046978393E-4</v>
      </c>
    </row>
    <row r="217" spans="2:10" s="4" customFormat="1" hidden="1" outlineLevel="1" x14ac:dyDescent="0.25">
      <c r="B217" s="152" t="s">
        <v>81</v>
      </c>
      <c r="C217" s="625">
        <v>1</v>
      </c>
      <c r="D217" s="626">
        <v>0.8860963948830598</v>
      </c>
      <c r="E217" s="627"/>
      <c r="F217" s="628"/>
      <c r="G217" s="626">
        <v>0.11261144850755912</v>
      </c>
      <c r="H217" s="628"/>
      <c r="I217" s="294">
        <v>4.5225481328336993E-4</v>
      </c>
      <c r="J217" s="294">
        <v>8.3990179609768701E-4</v>
      </c>
    </row>
    <row r="218" spans="2:10" s="4" customFormat="1" hidden="1" outlineLevel="1" x14ac:dyDescent="0.25">
      <c r="B218" s="152" t="s">
        <v>82</v>
      </c>
      <c r="C218" s="625">
        <v>1</v>
      </c>
      <c r="D218" s="626">
        <v>0.9445485200449607</v>
      </c>
      <c r="E218" s="627"/>
      <c r="F218" s="628"/>
      <c r="G218" s="626">
        <v>4.4960659423004867E-2</v>
      </c>
      <c r="H218" s="628"/>
      <c r="I218" s="294">
        <v>7.4934432371674782E-3</v>
      </c>
      <c r="J218" s="294">
        <v>2.9973772948669914E-3</v>
      </c>
    </row>
    <row r="219" spans="2:10" s="4" customFormat="1" hidden="1" outlineLevel="1" x14ac:dyDescent="0.25">
      <c r="B219" s="152" t="s">
        <v>83</v>
      </c>
      <c r="C219" s="625">
        <v>1</v>
      </c>
      <c r="D219" s="626">
        <v>0.96540284360189577</v>
      </c>
      <c r="E219" s="627"/>
      <c r="F219" s="628"/>
      <c r="G219" s="626">
        <v>2.7488151658767772E-2</v>
      </c>
      <c r="H219" s="628"/>
      <c r="I219" s="294">
        <v>7.1090047393364926E-3</v>
      </c>
      <c r="J219" s="294">
        <v>0</v>
      </c>
    </row>
    <row r="220" spans="2:10" s="4" customFormat="1" hidden="1" outlineLevel="1" x14ac:dyDescent="0.25">
      <c r="B220" s="152" t="s">
        <v>84</v>
      </c>
      <c r="C220" s="625">
        <v>1</v>
      </c>
      <c r="D220" s="626">
        <v>0.98222222222222222</v>
      </c>
      <c r="E220" s="627"/>
      <c r="F220" s="628"/>
      <c r="G220" s="626">
        <v>1.3968253968253968E-2</v>
      </c>
      <c r="H220" s="628"/>
      <c r="I220" s="294">
        <v>2.2222222222222222E-3</v>
      </c>
      <c r="J220" s="294">
        <v>1.5873015873015873E-3</v>
      </c>
    </row>
    <row r="221" spans="2:10" s="4" customFormat="1" hidden="1" outlineLevel="1" x14ac:dyDescent="0.25">
      <c r="B221" s="152" t="s">
        <v>85</v>
      </c>
      <c r="C221" s="625">
        <v>1</v>
      </c>
      <c r="D221" s="626">
        <v>0.98704663212435229</v>
      </c>
      <c r="E221" s="627"/>
      <c r="F221" s="628"/>
      <c r="G221" s="626">
        <v>9.0673575129533671E-3</v>
      </c>
      <c r="H221" s="628"/>
      <c r="I221" s="294">
        <v>3.8860103626943004E-3</v>
      </c>
      <c r="J221" s="294">
        <v>0</v>
      </c>
    </row>
    <row r="222" spans="2:10" s="4" customFormat="1" hidden="1" outlineLevel="1" x14ac:dyDescent="0.25">
      <c r="B222" s="152" t="s">
        <v>86</v>
      </c>
      <c r="C222" s="625">
        <v>1</v>
      </c>
      <c r="D222" s="626">
        <v>0.97072957623416334</v>
      </c>
      <c r="E222" s="627"/>
      <c r="F222" s="628"/>
      <c r="G222" s="626">
        <v>2.1406727828746176E-2</v>
      </c>
      <c r="H222" s="628"/>
      <c r="I222" s="294">
        <v>6.9899519440803845E-3</v>
      </c>
      <c r="J222" s="294">
        <v>8.7374399301004806E-4</v>
      </c>
    </row>
    <row r="223" spans="2:10" s="4" customFormat="1" hidden="1" outlineLevel="1" x14ac:dyDescent="0.25">
      <c r="B223" s="152" t="s">
        <v>87</v>
      </c>
      <c r="C223" s="625">
        <v>1</v>
      </c>
      <c r="D223" s="626">
        <v>0.78607632677400119</v>
      </c>
      <c r="E223" s="627"/>
      <c r="F223" s="628"/>
      <c r="G223" s="626">
        <v>0.20169946332737029</v>
      </c>
      <c r="H223" s="628"/>
      <c r="I223" s="294">
        <v>1.1106141920095408E-2</v>
      </c>
      <c r="J223" s="294">
        <v>1.1180679785330948E-3</v>
      </c>
    </row>
    <row r="224" spans="2:10" s="4" customFormat="1" hidden="1" outlineLevel="1" x14ac:dyDescent="0.25">
      <c r="B224" s="152" t="s">
        <v>88</v>
      </c>
      <c r="C224" s="625">
        <v>1</v>
      </c>
      <c r="D224" s="626">
        <v>0.81975816609287089</v>
      </c>
      <c r="E224" s="627"/>
      <c r="F224" s="628"/>
      <c r="G224" s="626">
        <v>0.16533713997816776</v>
      </c>
      <c r="H224" s="628"/>
      <c r="I224" s="294">
        <v>1.490469392896129E-2</v>
      </c>
      <c r="J224" s="294">
        <v>0</v>
      </c>
    </row>
    <row r="225" spans="2:10" s="4" customFormat="1" hidden="1" outlineLevel="1" x14ac:dyDescent="0.25">
      <c r="B225" s="152" t="s">
        <v>89</v>
      </c>
      <c r="C225" s="625">
        <v>1</v>
      </c>
      <c r="D225" s="626">
        <v>0.82431717344405098</v>
      </c>
      <c r="E225" s="627"/>
      <c r="F225" s="628"/>
      <c r="G225" s="626">
        <v>0.15622583139984533</v>
      </c>
      <c r="H225" s="628"/>
      <c r="I225" s="294">
        <v>1.900924003744861E-2</v>
      </c>
      <c r="J225" s="294">
        <v>4.4775511865510645E-4</v>
      </c>
    </row>
    <row r="226" spans="2:10" s="4" customFormat="1" ht="15.75" collapsed="1" x14ac:dyDescent="0.25">
      <c r="B226" s="65">
        <v>2001</v>
      </c>
      <c r="C226" s="629">
        <v>1</v>
      </c>
      <c r="D226" s="630">
        <v>0.82344123836153471</v>
      </c>
      <c r="E226" s="631"/>
      <c r="F226" s="632"/>
      <c r="G226" s="630">
        <v>0.15831195410913493</v>
      </c>
      <c r="H226" s="632"/>
      <c r="I226" s="297">
        <v>1.7877835749906316E-2</v>
      </c>
      <c r="J226" s="297">
        <v>3.6897177942405812E-4</v>
      </c>
    </row>
    <row r="227" spans="2:10" s="4" customFormat="1" hidden="1" outlineLevel="1" x14ac:dyDescent="0.25">
      <c r="B227" s="152" t="s">
        <v>78</v>
      </c>
      <c r="C227" s="625">
        <v>1</v>
      </c>
      <c r="D227" s="626">
        <v>0.7967111952596333</v>
      </c>
      <c r="E227" s="627"/>
      <c r="F227" s="628"/>
      <c r="G227" s="626">
        <v>0.17685214403422039</v>
      </c>
      <c r="H227" s="628"/>
      <c r="I227" s="294">
        <v>2.5910732442761476E-2</v>
      </c>
      <c r="J227" s="294">
        <v>5.2592826338487429E-4</v>
      </c>
    </row>
    <row r="228" spans="2:10" s="4" customFormat="1" hidden="1" outlineLevel="1" x14ac:dyDescent="0.25">
      <c r="B228" s="152" t="s">
        <v>79</v>
      </c>
      <c r="C228" s="625">
        <v>1</v>
      </c>
      <c r="D228" s="626">
        <v>0.7978723404255319</v>
      </c>
      <c r="E228" s="627"/>
      <c r="F228" s="628"/>
      <c r="G228" s="626">
        <v>0.18009118541033434</v>
      </c>
      <c r="H228" s="628"/>
      <c r="I228" s="294">
        <v>2.1710811984368215E-2</v>
      </c>
      <c r="J228" s="294">
        <v>3.2566217976552321E-4</v>
      </c>
    </row>
    <row r="229" spans="2:10" s="4" customFormat="1" hidden="1" outlineLevel="1" x14ac:dyDescent="0.25">
      <c r="B229" s="152" t="s">
        <v>80</v>
      </c>
      <c r="C229" s="625">
        <v>1</v>
      </c>
      <c r="D229" s="626">
        <v>0.76861292604769238</v>
      </c>
      <c r="E229" s="627"/>
      <c r="F229" s="628"/>
      <c r="G229" s="626">
        <v>0.20625078030712887</v>
      </c>
      <c r="H229" s="628"/>
      <c r="I229" s="294">
        <v>2.4678513462898996E-2</v>
      </c>
      <c r="J229" s="294">
        <v>4.577801822797453E-4</v>
      </c>
    </row>
    <row r="230" spans="2:10" s="4" customFormat="1" hidden="1" outlineLevel="1" x14ac:dyDescent="0.25">
      <c r="B230" s="152" t="s">
        <v>81</v>
      </c>
      <c r="C230" s="625">
        <v>1</v>
      </c>
      <c r="D230" s="626">
        <v>0.8381834716380584</v>
      </c>
      <c r="E230" s="627"/>
      <c r="F230" s="628"/>
      <c r="G230" s="626">
        <v>0.1223712629305445</v>
      </c>
      <c r="H230" s="628"/>
      <c r="I230" s="294">
        <v>3.9274752756621574E-2</v>
      </c>
      <c r="J230" s="294">
        <v>1.7051267477549164E-4</v>
      </c>
    </row>
    <row r="231" spans="2:10" s="4" customFormat="1" hidden="1" outlineLevel="1" x14ac:dyDescent="0.25">
      <c r="B231" s="152" t="s">
        <v>82</v>
      </c>
      <c r="C231" s="625">
        <v>1</v>
      </c>
      <c r="D231" s="626">
        <v>0.95869154959110925</v>
      </c>
      <c r="E231" s="627"/>
      <c r="F231" s="628"/>
      <c r="G231" s="626">
        <v>2.8098133780666806E-2</v>
      </c>
      <c r="H231" s="628"/>
      <c r="I231" s="294">
        <v>1.3000629062696582E-2</v>
      </c>
      <c r="J231" s="294">
        <v>2.0968756552736424E-4</v>
      </c>
    </row>
    <row r="232" spans="2:10" s="4" customFormat="1" hidden="1" outlineLevel="1" x14ac:dyDescent="0.25">
      <c r="B232" s="152" t="s">
        <v>83</v>
      </c>
      <c r="C232" s="625">
        <v>1</v>
      </c>
      <c r="D232" s="626">
        <v>0.98701635938717214</v>
      </c>
      <c r="E232" s="627"/>
      <c r="F232" s="628"/>
      <c r="G232" s="626">
        <v>7.2708387431835884E-3</v>
      </c>
      <c r="H232" s="628"/>
      <c r="I232" s="294">
        <v>4.1547649961049078E-3</v>
      </c>
      <c r="J232" s="294">
        <v>1.5580368735393405E-3</v>
      </c>
    </row>
    <row r="233" spans="2:10" s="4" customFormat="1" hidden="1" outlineLevel="1" x14ac:dyDescent="0.25">
      <c r="B233" s="152" t="s">
        <v>84</v>
      </c>
      <c r="C233" s="625">
        <v>1</v>
      </c>
      <c r="D233" s="626">
        <v>0.98896321070234117</v>
      </c>
      <c r="E233" s="627"/>
      <c r="F233" s="628"/>
      <c r="G233" s="626">
        <v>6.3545150501672244E-3</v>
      </c>
      <c r="H233" s="628"/>
      <c r="I233" s="294">
        <v>3.6789297658862876E-3</v>
      </c>
      <c r="J233" s="294">
        <v>1.0033444816053511E-3</v>
      </c>
    </row>
    <row r="234" spans="2:10" s="4" customFormat="1" hidden="1" outlineLevel="1" x14ac:dyDescent="0.25">
      <c r="B234" s="152" t="s">
        <v>85</v>
      </c>
      <c r="C234" s="625">
        <v>1</v>
      </c>
      <c r="D234" s="626">
        <v>0.98582637307010879</v>
      </c>
      <c r="E234" s="627"/>
      <c r="F234" s="628"/>
      <c r="G234" s="626">
        <v>1.0883320678309289E-2</v>
      </c>
      <c r="H234" s="628"/>
      <c r="I234" s="294">
        <v>2.7841052898000505E-3</v>
      </c>
      <c r="J234" s="294">
        <v>5.0620096178182741E-4</v>
      </c>
    </row>
    <row r="235" spans="2:10" s="4" customFormat="1" hidden="1" outlineLevel="1" x14ac:dyDescent="0.25">
      <c r="B235" s="152" t="s">
        <v>86</v>
      </c>
      <c r="C235" s="625">
        <v>1</v>
      </c>
      <c r="D235" s="626">
        <v>0.96825396825396826</v>
      </c>
      <c r="E235" s="627"/>
      <c r="F235" s="628"/>
      <c r="G235" s="626">
        <v>2.6839826839826841E-2</v>
      </c>
      <c r="H235" s="628"/>
      <c r="I235" s="294">
        <v>4.9062049062049062E-3</v>
      </c>
      <c r="J235" s="294">
        <v>0</v>
      </c>
    </row>
    <row r="236" spans="2:10" s="4" customFormat="1" hidden="1" outlineLevel="1" x14ac:dyDescent="0.25">
      <c r="B236" s="152" t="s">
        <v>87</v>
      </c>
      <c r="C236" s="625">
        <v>1</v>
      </c>
      <c r="D236" s="626">
        <v>0.74717544233638888</v>
      </c>
      <c r="E236" s="627"/>
      <c r="F236" s="628"/>
      <c r="G236" s="626">
        <v>0.18674056704327435</v>
      </c>
      <c r="H236" s="628"/>
      <c r="I236" s="294">
        <v>6.508917785831024E-2</v>
      </c>
      <c r="J236" s="294">
        <v>9.948127620265756E-4</v>
      </c>
    </row>
    <row r="237" spans="2:10" s="4" customFormat="1" hidden="1" outlineLevel="1" x14ac:dyDescent="0.25">
      <c r="B237" s="152" t="s">
        <v>88</v>
      </c>
      <c r="C237" s="625">
        <v>1</v>
      </c>
      <c r="D237" s="626">
        <v>0.79837651979724222</v>
      </c>
      <c r="E237" s="627"/>
      <c r="F237" s="628"/>
      <c r="G237" s="626">
        <v>0.17110347027755132</v>
      </c>
      <c r="H237" s="628"/>
      <c r="I237" s="294">
        <v>2.8074155471270072E-2</v>
      </c>
      <c r="J237" s="294">
        <v>2.4458544539364079E-3</v>
      </c>
    </row>
    <row r="238" spans="2:10" s="4" customFormat="1" hidden="1" outlineLevel="1" x14ac:dyDescent="0.25">
      <c r="B238" s="152" t="s">
        <v>89</v>
      </c>
      <c r="C238" s="625">
        <v>1</v>
      </c>
      <c r="D238" s="626">
        <v>0.77816677275620627</v>
      </c>
      <c r="E238" s="627"/>
      <c r="F238" s="628"/>
      <c r="G238" s="626">
        <v>0.18944055449466016</v>
      </c>
      <c r="H238" s="628"/>
      <c r="I238" s="294">
        <v>3.1826861871419476E-2</v>
      </c>
      <c r="J238" s="294">
        <v>5.6581087771412407E-4</v>
      </c>
    </row>
    <row r="239" spans="2:10" s="4" customFormat="1" ht="15.75" collapsed="1" x14ac:dyDescent="0.25">
      <c r="B239" s="65">
        <v>2000</v>
      </c>
      <c r="C239" s="629">
        <v>1</v>
      </c>
      <c r="D239" s="630">
        <v>0.80916698689210542</v>
      </c>
      <c r="E239" s="631"/>
      <c r="F239" s="632"/>
      <c r="G239" s="630">
        <v>0.16149502583151873</v>
      </c>
      <c r="H239" s="632"/>
      <c r="I239" s="297">
        <v>2.8542760770248921E-2</v>
      </c>
      <c r="J239" s="297">
        <v>7.9522650612698007E-4</v>
      </c>
    </row>
    <row r="240" spans="2:10" s="4" customFormat="1" hidden="1" outlineLevel="1" x14ac:dyDescent="0.25">
      <c r="B240" s="152" t="s">
        <v>78</v>
      </c>
      <c r="C240" s="625">
        <v>1</v>
      </c>
      <c r="D240" s="626">
        <v>0.82757484043031371</v>
      </c>
      <c r="E240" s="627"/>
      <c r="F240" s="628"/>
      <c r="G240" s="626">
        <v>0.15672290311947498</v>
      </c>
      <c r="H240" s="628"/>
      <c r="I240" s="294">
        <v>1.5072967546672261E-2</v>
      </c>
      <c r="J240" s="294">
        <v>6.2928890353900098E-4</v>
      </c>
    </row>
    <row r="241" spans="2:10" s="4" customFormat="1" hidden="1" outlineLevel="1" x14ac:dyDescent="0.25">
      <c r="B241" s="152" t="s">
        <v>79</v>
      </c>
      <c r="C241" s="625">
        <v>1</v>
      </c>
      <c r="D241" s="626">
        <v>0.79068419018167757</v>
      </c>
      <c r="E241" s="627"/>
      <c r="F241" s="628"/>
      <c r="G241" s="626">
        <v>0.18964051024352532</v>
      </c>
      <c r="H241" s="628"/>
      <c r="I241" s="294">
        <v>1.7394665635871664E-2</v>
      </c>
      <c r="J241" s="294">
        <v>2.2806339389253964E-3</v>
      </c>
    </row>
    <row r="242" spans="2:10" s="4" customFormat="1" hidden="1" outlineLevel="1" x14ac:dyDescent="0.25">
      <c r="B242" s="152" t="s">
        <v>80</v>
      </c>
      <c r="C242" s="625">
        <v>1</v>
      </c>
      <c r="D242" s="626">
        <v>0.83521344076804394</v>
      </c>
      <c r="E242" s="627"/>
      <c r="F242" s="628"/>
      <c r="G242" s="626">
        <v>0.16399794273958512</v>
      </c>
      <c r="H242" s="628"/>
      <c r="I242" s="294">
        <v>4.1145208297617007E-4</v>
      </c>
      <c r="J242" s="294">
        <v>3.7716440939482255E-4</v>
      </c>
    </row>
    <row r="243" spans="2:10" s="4" customFormat="1" hidden="1" outlineLevel="1" x14ac:dyDescent="0.25">
      <c r="B243" s="152" t="s">
        <v>81</v>
      </c>
      <c r="C243" s="625">
        <v>1</v>
      </c>
      <c r="D243" s="626">
        <v>0.92052836725855347</v>
      </c>
      <c r="E243" s="627"/>
      <c r="F243" s="628"/>
      <c r="G243" s="626">
        <v>7.8461094268803239E-2</v>
      </c>
      <c r="H243" s="628"/>
      <c r="I243" s="294">
        <v>6.4963187527067995E-4</v>
      </c>
      <c r="J243" s="294">
        <v>3.6090659737259998E-4</v>
      </c>
    </row>
    <row r="244" spans="2:10" s="4" customFormat="1" hidden="1" outlineLevel="1" x14ac:dyDescent="0.25">
      <c r="B244" s="152" t="s">
        <v>82</v>
      </c>
      <c r="C244" s="625">
        <v>1</v>
      </c>
      <c r="D244" s="626">
        <v>0.97674418604651159</v>
      </c>
      <c r="E244" s="627"/>
      <c r="F244" s="628"/>
      <c r="G244" s="626">
        <v>1.6523867809057527E-2</v>
      </c>
      <c r="H244" s="628"/>
      <c r="I244" s="294">
        <v>6.1199510403916772E-3</v>
      </c>
      <c r="J244" s="294">
        <v>6.1199510403916763E-4</v>
      </c>
    </row>
    <row r="245" spans="2:10" s="4" customFormat="1" hidden="1" outlineLevel="1" x14ac:dyDescent="0.25">
      <c r="B245" s="152" t="s">
        <v>83</v>
      </c>
      <c r="C245" s="625">
        <v>1</v>
      </c>
      <c r="D245" s="626">
        <v>0.97764656263180094</v>
      </c>
      <c r="E245" s="627"/>
      <c r="F245" s="628"/>
      <c r="G245" s="626">
        <v>1.1387600168705188E-2</v>
      </c>
      <c r="H245" s="628"/>
      <c r="I245" s="294">
        <v>5.9046815689582453E-3</v>
      </c>
      <c r="J245" s="294">
        <v>5.0611556305356388E-3</v>
      </c>
    </row>
    <row r="246" spans="2:10" s="4" customFormat="1" hidden="1" outlineLevel="1" x14ac:dyDescent="0.25">
      <c r="B246" s="152" t="s">
        <v>84</v>
      </c>
      <c r="C246" s="625">
        <v>1</v>
      </c>
      <c r="D246" s="626">
        <v>0.95748792270531402</v>
      </c>
      <c r="E246" s="627"/>
      <c r="F246" s="628"/>
      <c r="G246" s="626">
        <v>4.1062801932367152E-2</v>
      </c>
      <c r="H246" s="628"/>
      <c r="I246" s="294">
        <v>1.4492753623188406E-3</v>
      </c>
      <c r="J246" s="294">
        <v>0</v>
      </c>
    </row>
    <row r="247" spans="2:10" s="4" customFormat="1" hidden="1" outlineLevel="1" x14ac:dyDescent="0.25">
      <c r="B247" s="152" t="s">
        <v>85</v>
      </c>
      <c r="C247" s="625">
        <v>1</v>
      </c>
      <c r="D247" s="626">
        <v>0.98210570120682483</v>
      </c>
      <c r="E247" s="627"/>
      <c r="F247" s="628"/>
      <c r="G247" s="626">
        <v>1.5397419891801914E-2</v>
      </c>
      <c r="H247" s="628"/>
      <c r="I247" s="294">
        <v>2.4968789013732834E-3</v>
      </c>
      <c r="J247" s="294">
        <v>0</v>
      </c>
    </row>
    <row r="248" spans="2:10" s="4" customFormat="1" hidden="1" outlineLevel="1" x14ac:dyDescent="0.25">
      <c r="B248" s="152" t="s">
        <v>86</v>
      </c>
      <c r="C248" s="625">
        <v>1</v>
      </c>
      <c r="D248" s="626">
        <v>0.9432933478735005</v>
      </c>
      <c r="E248" s="627"/>
      <c r="F248" s="628"/>
      <c r="G248" s="626">
        <v>4.4711014176663032E-2</v>
      </c>
      <c r="H248" s="628"/>
      <c r="I248" s="294">
        <v>1.0359869138495093E-2</v>
      </c>
      <c r="J248" s="294">
        <v>1.6357688113413304E-3</v>
      </c>
    </row>
    <row r="249" spans="2:10" s="4" customFormat="1" hidden="1" outlineLevel="1" x14ac:dyDescent="0.25">
      <c r="B249" s="152" t="s">
        <v>87</v>
      </c>
      <c r="C249" s="625">
        <v>1</v>
      </c>
      <c r="D249" s="626">
        <v>0.82079403377933757</v>
      </c>
      <c r="E249" s="627"/>
      <c r="F249" s="628"/>
      <c r="G249" s="626">
        <v>0.15741756233092052</v>
      </c>
      <c r="H249" s="628"/>
      <c r="I249" s="294">
        <v>2.0764787599619798E-2</v>
      </c>
      <c r="J249" s="294">
        <v>1.0236162901221028E-3</v>
      </c>
    </row>
    <row r="250" spans="2:10" s="4" customFormat="1" hidden="1" outlineLevel="1" x14ac:dyDescent="0.25">
      <c r="B250" s="152" t="s">
        <v>88</v>
      </c>
      <c r="C250" s="625">
        <v>1</v>
      </c>
      <c r="D250" s="626">
        <v>0.84224113871057771</v>
      </c>
      <c r="E250" s="627"/>
      <c r="F250" s="628"/>
      <c r="G250" s="626">
        <v>0.15629360870778677</v>
      </c>
      <c r="H250" s="628"/>
      <c r="I250" s="294">
        <v>1.2210438180295842E-3</v>
      </c>
      <c r="J250" s="294">
        <v>2.4420876360591682E-4</v>
      </c>
    </row>
    <row r="251" spans="2:10" s="4" customFormat="1" hidden="1" outlineLevel="1" x14ac:dyDescent="0.25">
      <c r="B251" s="152" t="s">
        <v>89</v>
      </c>
      <c r="C251" s="625">
        <v>1</v>
      </c>
      <c r="D251" s="626">
        <v>0.80351180907629527</v>
      </c>
      <c r="E251" s="627"/>
      <c r="F251" s="628"/>
      <c r="G251" s="626">
        <v>0.16891307035983677</v>
      </c>
      <c r="H251" s="628"/>
      <c r="I251" s="294">
        <v>2.6791970652487531E-2</v>
      </c>
      <c r="J251" s="294">
        <v>7.8314991138040476E-4</v>
      </c>
    </row>
    <row r="252" spans="2:10" s="4" customFormat="1" ht="15.75" collapsed="1" x14ac:dyDescent="0.25">
      <c r="B252" s="65">
        <v>1999</v>
      </c>
      <c r="C252" s="629">
        <v>1</v>
      </c>
      <c r="D252" s="630">
        <v>0.8373536338977754</v>
      </c>
      <c r="E252" s="631"/>
      <c r="F252" s="632"/>
      <c r="G252" s="630">
        <v>0.15066360074564389</v>
      </c>
      <c r="H252" s="632"/>
      <c r="I252" s="297">
        <v>1.1134427986203356E-2</v>
      </c>
      <c r="J252" s="297">
        <v>8.4833737037739846E-4</v>
      </c>
    </row>
    <row r="253" spans="2:10" s="4" customFormat="1" hidden="1" outlineLevel="1" x14ac:dyDescent="0.25">
      <c r="B253" s="152" t="s">
        <v>78</v>
      </c>
      <c r="C253" s="625">
        <v>1</v>
      </c>
      <c r="D253" s="626">
        <v>0.7999915483434753</v>
      </c>
      <c r="E253" s="627"/>
      <c r="F253" s="628"/>
      <c r="G253" s="626">
        <v>0.18509127789046653</v>
      </c>
      <c r="H253" s="628"/>
      <c r="I253" s="294">
        <v>1.4917173766058148E-2</v>
      </c>
      <c r="J253" s="294">
        <v>0</v>
      </c>
    </row>
    <row r="254" spans="2:10" s="4" customFormat="1" hidden="1" outlineLevel="1" x14ac:dyDescent="0.25">
      <c r="B254" s="152" t="s">
        <v>79</v>
      </c>
      <c r="C254" s="625">
        <v>1</v>
      </c>
      <c r="D254" s="626">
        <v>0.77223485355088939</v>
      </c>
      <c r="E254" s="627"/>
      <c r="F254" s="628"/>
      <c r="G254" s="626">
        <v>0.21042307520841691</v>
      </c>
      <c r="H254" s="628"/>
      <c r="I254" s="294">
        <v>1.5870892960634837E-2</v>
      </c>
      <c r="J254" s="294">
        <v>1.4711782800588471E-3</v>
      </c>
    </row>
    <row r="255" spans="2:10" s="4" customFormat="1" hidden="1" outlineLevel="1" x14ac:dyDescent="0.25">
      <c r="B255" s="152" t="s">
        <v>80</v>
      </c>
      <c r="C255" s="625">
        <v>1</v>
      </c>
      <c r="D255" s="626">
        <v>0.81386957960940087</v>
      </c>
      <c r="E255" s="627"/>
      <c r="F255" s="628"/>
      <c r="G255" s="626">
        <v>0.17411453161204898</v>
      </c>
      <c r="H255" s="628"/>
      <c r="I255" s="294">
        <v>1.1751075802714332E-2</v>
      </c>
      <c r="J255" s="294">
        <v>2.6481297583581597E-4</v>
      </c>
    </row>
    <row r="256" spans="2:10" s="4" customFormat="1" hidden="1" outlineLevel="1" x14ac:dyDescent="0.25">
      <c r="B256" s="152" t="s">
        <v>81</v>
      </c>
      <c r="C256" s="625">
        <v>1</v>
      </c>
      <c r="D256" s="626">
        <v>0.92177001343827991</v>
      </c>
      <c r="E256" s="627"/>
      <c r="F256" s="628"/>
      <c r="G256" s="626">
        <v>7.669418314455749E-2</v>
      </c>
      <c r="H256" s="628"/>
      <c r="I256" s="294">
        <v>4.7993856786331351E-4</v>
      </c>
      <c r="J256" s="294">
        <v>1.0558648492992896E-3</v>
      </c>
    </row>
    <row r="257" spans="2:10" s="4" customFormat="1" hidden="1" outlineLevel="1" x14ac:dyDescent="0.25">
      <c r="B257" s="152" t="s">
        <v>82</v>
      </c>
      <c r="C257" s="625">
        <v>1</v>
      </c>
      <c r="D257" s="626">
        <v>0.97228637413394914</v>
      </c>
      <c r="E257" s="627"/>
      <c r="F257" s="628"/>
      <c r="G257" s="626">
        <v>2.0785219399538105E-2</v>
      </c>
      <c r="H257" s="628"/>
      <c r="I257" s="294">
        <v>2.3094688221709007E-3</v>
      </c>
      <c r="J257" s="294">
        <v>4.6189376443418013E-3</v>
      </c>
    </row>
    <row r="258" spans="2:10" s="4" customFormat="1" hidden="1" outlineLevel="1" x14ac:dyDescent="0.25">
      <c r="B258" s="152" t="s">
        <v>83</v>
      </c>
      <c r="C258" s="625">
        <v>1</v>
      </c>
      <c r="D258" s="626">
        <v>0.97325102880658432</v>
      </c>
      <c r="E258" s="627"/>
      <c r="F258" s="628"/>
      <c r="G258" s="626">
        <v>2.2119341563786008E-2</v>
      </c>
      <c r="H258" s="628"/>
      <c r="I258" s="294">
        <v>3.6008230452674898E-3</v>
      </c>
      <c r="J258" s="294">
        <v>1.02880658436214E-3</v>
      </c>
    </row>
    <row r="259" spans="2:10" s="4" customFormat="1" hidden="1" outlineLevel="1" x14ac:dyDescent="0.25">
      <c r="B259" s="152" t="s">
        <v>84</v>
      </c>
      <c r="C259" s="625">
        <v>1</v>
      </c>
      <c r="D259" s="626">
        <v>0.96185286103542234</v>
      </c>
      <c r="E259" s="627"/>
      <c r="F259" s="628"/>
      <c r="G259" s="626">
        <v>3.4514078110808359E-2</v>
      </c>
      <c r="H259" s="628"/>
      <c r="I259" s="294">
        <v>3.6330608537693005E-3</v>
      </c>
      <c r="J259" s="294">
        <v>0</v>
      </c>
    </row>
    <row r="260" spans="2:10" s="4" customFormat="1" hidden="1" outlineLevel="1" x14ac:dyDescent="0.25">
      <c r="B260" s="152" t="s">
        <v>85</v>
      </c>
      <c r="C260" s="625">
        <v>1</v>
      </c>
      <c r="D260" s="626">
        <v>0.97785977859778594</v>
      </c>
      <c r="E260" s="627"/>
      <c r="F260" s="628"/>
      <c r="G260" s="626">
        <v>1.107011070110701E-2</v>
      </c>
      <c r="H260" s="628"/>
      <c r="I260" s="294">
        <v>1.107011070110701E-2</v>
      </c>
      <c r="J260" s="294">
        <v>0</v>
      </c>
    </row>
    <row r="261" spans="2:10" s="4" customFormat="1" hidden="1" outlineLevel="1" x14ac:dyDescent="0.25">
      <c r="B261" s="152" t="s">
        <v>86</v>
      </c>
      <c r="C261" s="625">
        <v>1</v>
      </c>
      <c r="D261" s="626">
        <v>0.9717484008528785</v>
      </c>
      <c r="E261" s="627"/>
      <c r="F261" s="628"/>
      <c r="G261" s="626">
        <v>2.0788912579957356E-2</v>
      </c>
      <c r="H261" s="628"/>
      <c r="I261" s="294">
        <v>7.462686567164179E-3</v>
      </c>
      <c r="J261" s="294">
        <v>0</v>
      </c>
    </row>
    <row r="262" spans="2:10" s="4" customFormat="1" hidden="1" outlineLevel="1" x14ac:dyDescent="0.25">
      <c r="B262" s="152" t="s">
        <v>87</v>
      </c>
      <c r="C262" s="625">
        <v>1</v>
      </c>
      <c r="D262" s="626">
        <v>0.77425589485890989</v>
      </c>
      <c r="E262" s="627"/>
      <c r="F262" s="628"/>
      <c r="G262" s="626">
        <v>0.18600695786625435</v>
      </c>
      <c r="H262" s="628"/>
      <c r="I262" s="294">
        <v>3.9659837649787401E-2</v>
      </c>
      <c r="J262" s="294">
        <v>7.7309625048318511E-5</v>
      </c>
    </row>
    <row r="263" spans="2:10" s="4" customFormat="1" hidden="1" outlineLevel="1" x14ac:dyDescent="0.25">
      <c r="B263" s="152" t="s">
        <v>88</v>
      </c>
      <c r="C263" s="625">
        <v>1</v>
      </c>
      <c r="D263" s="626">
        <v>0.83076587931410073</v>
      </c>
      <c r="E263" s="627"/>
      <c r="F263" s="628"/>
      <c r="G263" s="626">
        <v>0.15463853359474683</v>
      </c>
      <c r="H263" s="628"/>
      <c r="I263" s="294">
        <v>1.4315501198145208E-2</v>
      </c>
      <c r="J263" s="294">
        <v>2.8008589300718888E-4</v>
      </c>
    </row>
    <row r="264" spans="2:10" s="4" customFormat="1" hidden="1" outlineLevel="1" x14ac:dyDescent="0.25">
      <c r="B264" s="152" t="s">
        <v>89</v>
      </c>
      <c r="C264" s="625">
        <v>1</v>
      </c>
      <c r="D264" s="626">
        <v>0.8187644532540469</v>
      </c>
      <c r="E264" s="627"/>
      <c r="F264" s="628"/>
      <c r="G264" s="626">
        <v>0.16484968615791212</v>
      </c>
      <c r="H264" s="628"/>
      <c r="I264" s="294">
        <v>1.6088536504790221E-2</v>
      </c>
      <c r="J264" s="294">
        <v>2.9732408325074334E-4</v>
      </c>
    </row>
    <row r="265" spans="2:10" s="4" customFormat="1" ht="15.75" collapsed="1" x14ac:dyDescent="0.25">
      <c r="B265" s="65">
        <v>1998</v>
      </c>
      <c r="C265" s="629">
        <v>1</v>
      </c>
      <c r="D265" s="630">
        <v>0.82077740938399435</v>
      </c>
      <c r="E265" s="631"/>
      <c r="F265" s="632"/>
      <c r="G265" s="630">
        <v>0.16357274989214141</v>
      </c>
      <c r="H265" s="632"/>
      <c r="I265" s="297">
        <v>1.5194766050247336E-2</v>
      </c>
      <c r="J265" s="297">
        <v>4.5507467361689802E-4</v>
      </c>
    </row>
    <row r="266" spans="2:10" s="4" customFormat="1" hidden="1" outlineLevel="1" x14ac:dyDescent="0.25">
      <c r="B266" s="152" t="s">
        <v>78</v>
      </c>
      <c r="C266" s="625">
        <v>1</v>
      </c>
      <c r="D266" s="626">
        <v>0.74785142744245781</v>
      </c>
      <c r="E266" s="627"/>
      <c r="F266" s="628"/>
      <c r="G266" s="626">
        <v>0.24088708880766571</v>
      </c>
      <c r="H266" s="628"/>
      <c r="I266" s="294">
        <v>1.0569989133656031E-2</v>
      </c>
      <c r="J266" s="294">
        <v>6.9149461622048801E-4</v>
      </c>
    </row>
    <row r="267" spans="2:10" s="4" customFormat="1" hidden="1" outlineLevel="1" x14ac:dyDescent="0.25">
      <c r="B267" s="152" t="s">
        <v>79</v>
      </c>
      <c r="C267" s="625">
        <v>1</v>
      </c>
      <c r="D267" s="626">
        <v>0.78796046720575019</v>
      </c>
      <c r="E267" s="627"/>
      <c r="F267" s="628"/>
      <c r="G267" s="626">
        <v>0.19651592293101727</v>
      </c>
      <c r="H267" s="628"/>
      <c r="I267" s="294">
        <v>1.5323949286213437E-2</v>
      </c>
      <c r="J267" s="294">
        <v>1.9966057701906759E-4</v>
      </c>
    </row>
    <row r="268" spans="2:10" s="4" customFormat="1" hidden="1" outlineLevel="1" x14ac:dyDescent="0.25">
      <c r="B268" s="152" t="s">
        <v>80</v>
      </c>
      <c r="C268" s="625">
        <v>1</v>
      </c>
      <c r="D268" s="626">
        <v>0.7703789301362608</v>
      </c>
      <c r="E268" s="627"/>
      <c r="F268" s="628"/>
      <c r="G268" s="626">
        <v>0.20988010977899754</v>
      </c>
      <c r="H268" s="628"/>
      <c r="I268" s="294">
        <v>1.940391930280707E-2</v>
      </c>
      <c r="J268" s="294">
        <v>3.370407819346141E-4</v>
      </c>
    </row>
    <row r="269" spans="2:10" s="4" customFormat="1" hidden="1" outlineLevel="1" x14ac:dyDescent="0.25">
      <c r="B269" s="152" t="s">
        <v>81</v>
      </c>
      <c r="C269" s="625">
        <v>1</v>
      </c>
      <c r="D269" s="626">
        <v>0.86716510903426791</v>
      </c>
      <c r="E269" s="627"/>
      <c r="F269" s="628"/>
      <c r="G269" s="626">
        <v>0.11077881619937695</v>
      </c>
      <c r="H269" s="628"/>
      <c r="I269" s="294">
        <v>2.2056074766355141E-2</v>
      </c>
      <c r="J269" s="294">
        <v>0</v>
      </c>
    </row>
    <row r="270" spans="2:10" s="4" customFormat="1" hidden="1" outlineLevel="1" x14ac:dyDescent="0.25">
      <c r="B270" s="152" t="s">
        <v>82</v>
      </c>
      <c r="C270" s="625">
        <v>1</v>
      </c>
      <c r="D270" s="626">
        <v>0.96947368421052627</v>
      </c>
      <c r="E270" s="627"/>
      <c r="F270" s="628"/>
      <c r="G270" s="626">
        <v>1.5789473684210527E-2</v>
      </c>
      <c r="H270" s="628"/>
      <c r="I270" s="294">
        <v>1.368421052631579E-2</v>
      </c>
      <c r="J270" s="294">
        <v>1.0526315789473684E-3</v>
      </c>
    </row>
    <row r="271" spans="2:10" s="4" customFormat="1" hidden="1" outlineLevel="1" x14ac:dyDescent="0.25">
      <c r="B271" s="152" t="s">
        <v>83</v>
      </c>
      <c r="C271" s="625">
        <v>1</v>
      </c>
      <c r="D271" s="626">
        <v>0.98258478460128318</v>
      </c>
      <c r="E271" s="627"/>
      <c r="F271" s="628"/>
      <c r="G271" s="626">
        <v>1.2832263978001834E-2</v>
      </c>
      <c r="H271" s="628"/>
      <c r="I271" s="294">
        <v>4.5829514207149404E-3</v>
      </c>
      <c r="J271" s="294">
        <v>0</v>
      </c>
    </row>
    <row r="272" spans="2:10" s="4" customFormat="1" hidden="1" outlineLevel="1" x14ac:dyDescent="0.25">
      <c r="B272" s="152" t="s">
        <v>84</v>
      </c>
      <c r="C272" s="625">
        <v>1</v>
      </c>
      <c r="D272" s="626">
        <v>0.97973445143256466</v>
      </c>
      <c r="E272" s="627"/>
      <c r="F272" s="628"/>
      <c r="G272" s="626">
        <v>1.8867924528301886E-2</v>
      </c>
      <c r="H272" s="628"/>
      <c r="I272" s="294">
        <v>1.397624039133473E-3</v>
      </c>
      <c r="J272" s="294">
        <v>0</v>
      </c>
    </row>
    <row r="273" spans="2:10" s="4" customFormat="1" hidden="1" outlineLevel="1" x14ac:dyDescent="0.25">
      <c r="B273" s="152" t="s">
        <v>85</v>
      </c>
      <c r="C273" s="625">
        <v>1</v>
      </c>
      <c r="D273" s="626">
        <v>0.93822843822843827</v>
      </c>
      <c r="E273" s="627"/>
      <c r="F273" s="628"/>
      <c r="G273" s="626">
        <v>3.37995337995338E-2</v>
      </c>
      <c r="H273" s="628"/>
      <c r="I273" s="294">
        <v>2.7972027972027972E-2</v>
      </c>
      <c r="J273" s="294">
        <v>0</v>
      </c>
    </row>
    <row r="274" spans="2:10" s="4" customFormat="1" hidden="1" outlineLevel="1" x14ac:dyDescent="0.25">
      <c r="B274" s="152" t="s">
        <v>86</v>
      </c>
      <c r="C274" s="625">
        <v>1</v>
      </c>
      <c r="D274" s="626">
        <v>0.88757932910244786</v>
      </c>
      <c r="E274" s="627"/>
      <c r="F274" s="628"/>
      <c r="G274" s="626">
        <v>8.6128739800543974E-2</v>
      </c>
      <c r="H274" s="628"/>
      <c r="I274" s="294">
        <v>1.9038984587488667E-2</v>
      </c>
      <c r="J274" s="294">
        <v>7.2529465095194923E-3</v>
      </c>
    </row>
    <row r="275" spans="2:10" s="4" customFormat="1" hidden="1" outlineLevel="1" x14ac:dyDescent="0.25">
      <c r="B275" s="152" t="s">
        <v>87</v>
      </c>
      <c r="C275" s="625">
        <v>1</v>
      </c>
      <c r="D275" s="626">
        <v>0.81970970206264326</v>
      </c>
      <c r="E275" s="627"/>
      <c r="F275" s="628"/>
      <c r="G275" s="626">
        <v>0.17370129870129869</v>
      </c>
      <c r="H275" s="628"/>
      <c r="I275" s="294">
        <v>5.9205500381970966E-3</v>
      </c>
      <c r="J275" s="294">
        <v>6.6844919786096253E-4</v>
      </c>
    </row>
    <row r="276" spans="2:10" s="4" customFormat="1" hidden="1" outlineLevel="1" x14ac:dyDescent="0.25">
      <c r="B276" s="152" t="s">
        <v>88</v>
      </c>
      <c r="C276" s="625">
        <v>1</v>
      </c>
      <c r="D276" s="626">
        <v>0.79323712289859527</v>
      </c>
      <c r="E276" s="627"/>
      <c r="F276" s="628"/>
      <c r="G276" s="626">
        <v>0.19743609426575573</v>
      </c>
      <c r="H276" s="628"/>
      <c r="I276" s="294">
        <v>9.0581100790665548E-3</v>
      </c>
      <c r="J276" s="294">
        <v>2.6867275658248256E-4</v>
      </c>
    </row>
    <row r="277" spans="2:10" s="4" customFormat="1" hidden="1" outlineLevel="1" x14ac:dyDescent="0.25">
      <c r="B277" s="152" t="s">
        <v>89</v>
      </c>
      <c r="C277" s="625">
        <v>1</v>
      </c>
      <c r="D277" s="626">
        <v>0.78040175977421766</v>
      </c>
      <c r="E277" s="627"/>
      <c r="F277" s="628"/>
      <c r="G277" s="626">
        <v>0.21025981572175645</v>
      </c>
      <c r="H277" s="628"/>
      <c r="I277" s="294">
        <v>9.0893998505852079E-3</v>
      </c>
      <c r="J277" s="294">
        <v>2.4902465344069064E-4</v>
      </c>
    </row>
    <row r="278" spans="2:10" s="4" customFormat="1" ht="15.75" collapsed="1" x14ac:dyDescent="0.25">
      <c r="B278" s="65">
        <v>1997</v>
      </c>
      <c r="C278" s="629">
        <v>1</v>
      </c>
      <c r="D278" s="630">
        <v>0.79272832224499912</v>
      </c>
      <c r="E278" s="631"/>
      <c r="F278" s="632"/>
      <c r="G278" s="630">
        <v>0.19441710390965536</v>
      </c>
      <c r="H278" s="632"/>
      <c r="I278" s="297">
        <v>1.2454949787977235E-2</v>
      </c>
      <c r="J278" s="297">
        <v>3.9962405736825355E-4</v>
      </c>
    </row>
    <row r="279" spans="2:10" s="4" customFormat="1" hidden="1" outlineLevel="1" x14ac:dyDescent="0.25">
      <c r="B279" s="152" t="s">
        <v>78</v>
      </c>
      <c r="C279" s="625">
        <v>1</v>
      </c>
      <c r="D279" s="626">
        <v>0.77395694924262559</v>
      </c>
      <c r="E279" s="627"/>
      <c r="F279" s="628"/>
      <c r="G279" s="626">
        <v>0.29933563646027106</v>
      </c>
      <c r="H279" s="628"/>
      <c r="I279" s="294">
        <v>1.8389582779697052E-2</v>
      </c>
      <c r="J279" s="294">
        <v>2.6574541589157585E-4</v>
      </c>
    </row>
    <row r="280" spans="2:10" s="4" customFormat="1" hidden="1" outlineLevel="1" x14ac:dyDescent="0.25">
      <c r="B280" s="152" t="s">
        <v>79</v>
      </c>
      <c r="C280" s="625">
        <v>1</v>
      </c>
      <c r="D280" s="626">
        <v>0.75601331407398098</v>
      </c>
      <c r="E280" s="627"/>
      <c r="F280" s="628"/>
      <c r="G280" s="626">
        <v>0.21804936255730703</v>
      </c>
      <c r="H280" s="628"/>
      <c r="I280" s="294">
        <v>2.5120894303837217E-2</v>
      </c>
      <c r="J280" s="294">
        <v>8.1642906487470958E-4</v>
      </c>
    </row>
    <row r="281" spans="2:10" s="4" customFormat="1" hidden="1" outlineLevel="1" x14ac:dyDescent="0.25">
      <c r="B281" s="152" t="s">
        <v>80</v>
      </c>
      <c r="C281" s="625">
        <v>1</v>
      </c>
      <c r="D281" s="626">
        <v>0.7513507232905362</v>
      </c>
      <c r="E281" s="627"/>
      <c r="F281" s="628"/>
      <c r="G281" s="626">
        <v>0.22395863591471563</v>
      </c>
      <c r="H281" s="628"/>
      <c r="I281" s="294">
        <v>2.4516353918549932E-2</v>
      </c>
      <c r="J281" s="294">
        <v>1.7428687619822227E-4</v>
      </c>
    </row>
    <row r="282" spans="2:10" s="4" customFormat="1" hidden="1" outlineLevel="1" x14ac:dyDescent="0.25">
      <c r="B282" s="152" t="s">
        <v>81</v>
      </c>
      <c r="C282" s="625">
        <v>1</v>
      </c>
      <c r="D282" s="626">
        <v>0.90959175024721006</v>
      </c>
      <c r="E282" s="627"/>
      <c r="F282" s="628"/>
      <c r="G282" s="626">
        <v>8.1367424777510952E-2</v>
      </c>
      <c r="H282" s="628"/>
      <c r="I282" s="294">
        <v>8.8995620850402593E-3</v>
      </c>
      <c r="J282" s="294">
        <v>1.4126289023873428E-4</v>
      </c>
    </row>
    <row r="283" spans="2:10" s="4" customFormat="1" hidden="1" outlineLevel="1" x14ac:dyDescent="0.25">
      <c r="B283" s="152" t="s">
        <v>82</v>
      </c>
      <c r="C283" s="625">
        <v>1</v>
      </c>
      <c r="D283" s="626">
        <v>11.508489722966935</v>
      </c>
      <c r="E283" s="627"/>
      <c r="F283" s="628"/>
      <c r="G283" s="626">
        <v>1.0294906166219839</v>
      </c>
      <c r="H283" s="628"/>
      <c r="I283" s="294">
        <v>0.1126005361930295</v>
      </c>
      <c r="J283" s="294">
        <v>1.7873100983020554E-3</v>
      </c>
    </row>
    <row r="284" spans="2:10" s="4" customFormat="1" hidden="1" outlineLevel="1" x14ac:dyDescent="0.25">
      <c r="B284" s="152" t="s">
        <v>83</v>
      </c>
      <c r="C284" s="625">
        <v>1</v>
      </c>
      <c r="D284" s="626">
        <v>0.92227979274611394</v>
      </c>
      <c r="E284" s="627"/>
      <c r="F284" s="628"/>
      <c r="G284" s="626">
        <v>6.3903281519861826E-2</v>
      </c>
      <c r="H284" s="628"/>
      <c r="I284" s="294">
        <v>1.3816925734024179E-2</v>
      </c>
      <c r="J284" s="294">
        <v>0</v>
      </c>
    </row>
    <row r="285" spans="2:10" s="4" customFormat="1" hidden="1" outlineLevel="1" x14ac:dyDescent="0.25">
      <c r="B285" s="152" t="s">
        <v>84</v>
      </c>
      <c r="C285" s="625">
        <v>1</v>
      </c>
      <c r="D285" s="626">
        <v>0.98602375960866528</v>
      </c>
      <c r="E285" s="627"/>
      <c r="F285" s="628"/>
      <c r="G285" s="626">
        <v>9.0845562543675745E-3</v>
      </c>
      <c r="H285" s="628"/>
      <c r="I285" s="294">
        <v>4.8916841369671558E-3</v>
      </c>
      <c r="J285" s="294">
        <v>0</v>
      </c>
    </row>
    <row r="286" spans="2:10" s="4" customFormat="1" hidden="1" outlineLevel="1" x14ac:dyDescent="0.25">
      <c r="B286" s="152" t="s">
        <v>85</v>
      </c>
      <c r="C286" s="625">
        <v>1</v>
      </c>
      <c r="D286" s="626">
        <v>0.98412698412698407</v>
      </c>
      <c r="E286" s="627"/>
      <c r="F286" s="628"/>
      <c r="G286" s="626">
        <v>6.5359477124183009E-3</v>
      </c>
      <c r="H286" s="628"/>
      <c r="I286" s="294">
        <v>6.5359477124183009E-3</v>
      </c>
      <c r="J286" s="294">
        <v>2.8011204481792717E-3</v>
      </c>
    </row>
    <row r="287" spans="2:10" s="4" customFormat="1" hidden="1" outlineLevel="1" x14ac:dyDescent="0.25">
      <c r="B287" s="152" t="s">
        <v>86</v>
      </c>
      <c r="C287" s="625">
        <v>1</v>
      </c>
      <c r="D287" s="626">
        <v>0.93992932862190814</v>
      </c>
      <c r="E287" s="627"/>
      <c r="F287" s="628"/>
      <c r="G287" s="626">
        <v>3.7985865724381625E-2</v>
      </c>
      <c r="H287" s="628"/>
      <c r="I287" s="294">
        <v>1.9434628975265017E-2</v>
      </c>
      <c r="J287" s="294">
        <v>2.6501766784452299E-3</v>
      </c>
    </row>
    <row r="288" spans="2:10" s="4" customFormat="1" hidden="1" outlineLevel="1" x14ac:dyDescent="0.25">
      <c r="B288" s="152" t="s">
        <v>87</v>
      </c>
      <c r="C288" s="625">
        <v>1</v>
      </c>
      <c r="D288" s="626">
        <v>0.83508384005896441</v>
      </c>
      <c r="E288" s="627"/>
      <c r="F288" s="628"/>
      <c r="G288" s="626">
        <v>0.15293900866040169</v>
      </c>
      <c r="H288" s="628"/>
      <c r="I288" s="294">
        <v>1.0963700018426387E-2</v>
      </c>
      <c r="J288" s="294">
        <v>1.0134512622074811E-3</v>
      </c>
    </row>
    <row r="289" spans="2:10" s="4" customFormat="1" hidden="1" outlineLevel="1" x14ac:dyDescent="0.25">
      <c r="B289" s="152" t="s">
        <v>88</v>
      </c>
      <c r="C289" s="625">
        <v>1</v>
      </c>
      <c r="D289" s="626">
        <v>0.79215746264851361</v>
      </c>
      <c r="E289" s="627"/>
      <c r="F289" s="628"/>
      <c r="G289" s="626">
        <v>0.1994288919483963</v>
      </c>
      <c r="H289" s="628"/>
      <c r="I289" s="294">
        <v>7.954719290194279E-3</v>
      </c>
      <c r="J289" s="294">
        <v>4.5892611289582378E-4</v>
      </c>
    </row>
    <row r="290" spans="2:10" s="4" customFormat="1" hidden="1" outlineLevel="1" x14ac:dyDescent="0.25">
      <c r="B290" s="152" t="s">
        <v>89</v>
      </c>
      <c r="C290" s="625">
        <v>1</v>
      </c>
      <c r="D290" s="626">
        <v>0.79207966437693056</v>
      </c>
      <c r="E290" s="627"/>
      <c r="F290" s="628"/>
      <c r="G290" s="626">
        <v>0.19459683739799918</v>
      </c>
      <c r="H290" s="628"/>
      <c r="I290" s="294">
        <v>1.2631967175326173E-2</v>
      </c>
      <c r="J290" s="294">
        <v>6.9153104974413351E-4</v>
      </c>
    </row>
    <row r="291" spans="2:10" s="4" customFormat="1" ht="15.75" collapsed="1" x14ac:dyDescent="0.25">
      <c r="B291" s="65">
        <v>1996</v>
      </c>
      <c r="C291" s="629">
        <v>1</v>
      </c>
      <c r="D291" s="630">
        <v>0.89914803757372752</v>
      </c>
      <c r="E291" s="631"/>
      <c r="F291" s="632"/>
      <c r="G291" s="630">
        <v>0.20352435738731522</v>
      </c>
      <c r="H291" s="632"/>
      <c r="I291" s="297">
        <v>1.6286803077744605E-2</v>
      </c>
      <c r="J291" s="297">
        <v>5.3399354353261006E-4</v>
      </c>
    </row>
    <row r="292" spans="2:10" s="4" customFormat="1" hidden="1" outlineLevel="1" x14ac:dyDescent="0.25">
      <c r="B292" s="152" t="s">
        <v>78</v>
      </c>
      <c r="C292" s="625">
        <v>1</v>
      </c>
      <c r="D292" s="626">
        <v>0.74365181560648985</v>
      </c>
      <c r="E292" s="627"/>
      <c r="F292" s="628"/>
      <c r="G292" s="626">
        <v>0.22853463816636621</v>
      </c>
      <c r="H292" s="628"/>
      <c r="I292" s="294">
        <v>2.6474375482874065E-2</v>
      </c>
      <c r="J292" s="294">
        <v>1.3391707442698944E-3</v>
      </c>
    </row>
    <row r="293" spans="2:10" s="4" customFormat="1" hidden="1" outlineLevel="1" x14ac:dyDescent="0.25">
      <c r="B293" s="152" t="s">
        <v>79</v>
      </c>
      <c r="C293" s="625">
        <v>1</v>
      </c>
      <c r="D293" s="626">
        <v>0.7534603174603175</v>
      </c>
      <c r="E293" s="627"/>
      <c r="F293" s="628"/>
      <c r="G293" s="626">
        <v>0.22374603174603175</v>
      </c>
      <c r="H293" s="628"/>
      <c r="I293" s="294">
        <v>2.2412698412698412E-2</v>
      </c>
      <c r="J293" s="294">
        <v>3.8095238095238096E-4</v>
      </c>
    </row>
    <row r="294" spans="2:10" s="4" customFormat="1" hidden="1" outlineLevel="1" x14ac:dyDescent="0.25">
      <c r="B294" s="152" t="s">
        <v>80</v>
      </c>
      <c r="C294" s="625">
        <v>1</v>
      </c>
      <c r="D294" s="626">
        <v>0.72495823588372865</v>
      </c>
      <c r="E294" s="627"/>
      <c r="F294" s="628"/>
      <c r="G294" s="626">
        <v>0.24390243902439024</v>
      </c>
      <c r="H294" s="628"/>
      <c r="I294" s="294">
        <v>2.8800534580688271E-2</v>
      </c>
      <c r="J294" s="294">
        <v>2.3387905111927833E-3</v>
      </c>
    </row>
    <row r="295" spans="2:10" s="4" customFormat="1" hidden="1" outlineLevel="1" x14ac:dyDescent="0.25">
      <c r="B295" s="152" t="s">
        <v>81</v>
      </c>
      <c r="C295" s="625">
        <v>1</v>
      </c>
      <c r="D295" s="626">
        <v>0.79397098821396195</v>
      </c>
      <c r="E295" s="627"/>
      <c r="F295" s="628"/>
      <c r="G295" s="626">
        <v>0.17044424297370808</v>
      </c>
      <c r="H295" s="628"/>
      <c r="I295" s="294">
        <v>3.4904805077062555E-2</v>
      </c>
      <c r="J295" s="294">
        <v>6.799637352674524E-4</v>
      </c>
    </row>
    <row r="296" spans="2:10" s="4" customFormat="1" hidden="1" outlineLevel="1" x14ac:dyDescent="0.25">
      <c r="B296" s="152" t="s">
        <v>82</v>
      </c>
      <c r="C296" s="625">
        <v>1</v>
      </c>
      <c r="D296" s="626">
        <v>0.78294573643410847</v>
      </c>
      <c r="E296" s="627"/>
      <c r="F296" s="628"/>
      <c r="G296" s="626">
        <v>0.12403100775193798</v>
      </c>
      <c r="H296" s="628"/>
      <c r="I296" s="294">
        <v>8.5271317829457363E-2</v>
      </c>
      <c r="J296" s="294">
        <v>7.7519379844961239E-3</v>
      </c>
    </row>
    <row r="297" spans="2:10" s="4" customFormat="1" hidden="1" outlineLevel="1" x14ac:dyDescent="0.25">
      <c r="B297" s="152" t="s">
        <v>83</v>
      </c>
      <c r="C297" s="625">
        <v>1</v>
      </c>
      <c r="D297" s="626">
        <v>0.71511627906976749</v>
      </c>
      <c r="E297" s="627"/>
      <c r="F297" s="628"/>
      <c r="G297" s="626">
        <v>0.2441860465116279</v>
      </c>
      <c r="H297" s="628"/>
      <c r="I297" s="294">
        <v>2.9069767441860465E-2</v>
      </c>
      <c r="J297" s="294">
        <v>1.1627906976744186E-2</v>
      </c>
    </row>
    <row r="298" spans="2:10" s="4" customFormat="1" hidden="1" outlineLevel="1" x14ac:dyDescent="0.25">
      <c r="B298" s="152" t="s">
        <v>84</v>
      </c>
      <c r="C298" s="625">
        <v>1</v>
      </c>
      <c r="D298" s="626">
        <v>0.97044334975369462</v>
      </c>
      <c r="E298" s="627"/>
      <c r="F298" s="628"/>
      <c r="G298" s="626">
        <v>2.6272577996715927E-2</v>
      </c>
      <c r="H298" s="628"/>
      <c r="I298" s="294">
        <v>3.2840722495894909E-3</v>
      </c>
      <c r="J298" s="294">
        <v>0</v>
      </c>
    </row>
    <row r="299" spans="2:10" s="4" customFormat="1" hidden="1" outlineLevel="1" x14ac:dyDescent="0.25">
      <c r="B299" s="152" t="s">
        <v>85</v>
      </c>
      <c r="C299" s="625">
        <v>1</v>
      </c>
      <c r="D299" s="626">
        <v>0.84615384615384615</v>
      </c>
      <c r="E299" s="627"/>
      <c r="F299" s="628"/>
      <c r="G299" s="626">
        <v>8.3333333333333329E-2</v>
      </c>
      <c r="H299" s="628"/>
      <c r="I299" s="294">
        <v>5.128205128205128E-2</v>
      </c>
      <c r="J299" s="294">
        <v>1.9230769230769232E-2</v>
      </c>
    </row>
    <row r="300" spans="2:10" s="4" customFormat="1" hidden="1" outlineLevel="1" x14ac:dyDescent="0.25">
      <c r="B300" s="152" t="s">
        <v>86</v>
      </c>
      <c r="C300" s="625">
        <v>1</v>
      </c>
      <c r="D300" s="626">
        <v>0.82683982683982682</v>
      </c>
      <c r="E300" s="627"/>
      <c r="F300" s="628"/>
      <c r="G300" s="626">
        <v>0.12987012987012986</v>
      </c>
      <c r="H300" s="628"/>
      <c r="I300" s="294">
        <v>4.3290043290043288E-2</v>
      </c>
      <c r="J300" s="294">
        <v>0</v>
      </c>
    </row>
    <row r="301" spans="2:10" s="4" customFormat="1" hidden="1" outlineLevel="1" x14ac:dyDescent="0.25">
      <c r="B301" s="152" t="s">
        <v>87</v>
      </c>
      <c r="C301" s="625">
        <v>1</v>
      </c>
      <c r="D301" s="626">
        <v>0.80111220150474316</v>
      </c>
      <c r="E301" s="627"/>
      <c r="F301" s="628"/>
      <c r="G301" s="626">
        <v>0.18155053974484789</v>
      </c>
      <c r="H301" s="628"/>
      <c r="I301" s="294">
        <v>1.7228219387198779E-2</v>
      </c>
      <c r="J301" s="294">
        <v>1.0903936321011885E-4</v>
      </c>
    </row>
    <row r="302" spans="2:10" s="4" customFormat="1" hidden="1" outlineLevel="1" x14ac:dyDescent="0.25">
      <c r="B302" s="152" t="s">
        <v>88</v>
      </c>
      <c r="C302" s="625">
        <v>1</v>
      </c>
      <c r="D302" s="626">
        <v>0.76181297821388938</v>
      </c>
      <c r="E302" s="627"/>
      <c r="F302" s="628"/>
      <c r="G302" s="626">
        <v>0.21663454237486129</v>
      </c>
      <c r="H302" s="628"/>
      <c r="I302" s="294">
        <v>2.0676362362011563E-2</v>
      </c>
      <c r="J302" s="294">
        <v>8.7611704923777818E-4</v>
      </c>
    </row>
    <row r="303" spans="2:10" s="4" customFormat="1" hidden="1" outlineLevel="1" x14ac:dyDescent="0.25">
      <c r="B303" s="152" t="s">
        <v>89</v>
      </c>
      <c r="C303" s="625">
        <v>1</v>
      </c>
      <c r="D303" s="626">
        <v>0.76303397241843252</v>
      </c>
      <c r="E303" s="627"/>
      <c r="F303" s="628"/>
      <c r="G303" s="626">
        <v>0.21246776544455656</v>
      </c>
      <c r="H303" s="628"/>
      <c r="I303" s="294">
        <v>2.4161901558470679E-2</v>
      </c>
      <c r="J303" s="294">
        <v>7.8484134992712188E-4</v>
      </c>
    </row>
    <row r="304" spans="2:10" s="4" customFormat="1" ht="15.75" collapsed="1" x14ac:dyDescent="0.25">
      <c r="B304" s="65">
        <v>1995</v>
      </c>
      <c r="C304" s="629">
        <v>1</v>
      </c>
      <c r="D304" s="630">
        <v>0.75970722641093691</v>
      </c>
      <c r="E304" s="631"/>
      <c r="F304" s="632"/>
      <c r="G304" s="630">
        <v>0.21456012109483527</v>
      </c>
      <c r="H304" s="632"/>
      <c r="I304" s="297">
        <v>2.4765043446604268E-2</v>
      </c>
      <c r="J304" s="297">
        <v>1.0442513484254798E-3</v>
      </c>
    </row>
    <row r="305" spans="2:10" s="4" customFormat="1" hidden="1" outlineLevel="1" x14ac:dyDescent="0.25">
      <c r="B305" s="152" t="s">
        <v>78</v>
      </c>
      <c r="C305" s="625">
        <v>1</v>
      </c>
      <c r="D305" s="626">
        <v>0.76008637345152863</v>
      </c>
      <c r="E305" s="627"/>
      <c r="F305" s="628"/>
      <c r="G305" s="626">
        <v>0.22002500284123197</v>
      </c>
      <c r="H305" s="628"/>
      <c r="I305" s="294">
        <v>1.8468007728150927E-2</v>
      </c>
      <c r="J305" s="294">
        <v>1.4206159790885328E-3</v>
      </c>
    </row>
    <row r="306" spans="2:10" s="4" customFormat="1" hidden="1" outlineLevel="1" x14ac:dyDescent="0.25">
      <c r="B306" s="152" t="s">
        <v>79</v>
      </c>
      <c r="C306" s="625">
        <v>1</v>
      </c>
      <c r="D306" s="626">
        <v>0.78008503296567877</v>
      </c>
      <c r="E306" s="627"/>
      <c r="F306" s="628"/>
      <c r="G306" s="626">
        <v>0.19231006223427199</v>
      </c>
      <c r="H306" s="628"/>
      <c r="I306" s="294">
        <v>2.6372542978618522E-2</v>
      </c>
      <c r="J306" s="294">
        <v>1.2323618214307721E-3</v>
      </c>
    </row>
    <row r="307" spans="2:10" s="4" customFormat="1" hidden="1" outlineLevel="1" x14ac:dyDescent="0.25">
      <c r="B307" s="152" t="s">
        <v>80</v>
      </c>
      <c r="C307" s="625">
        <v>1</v>
      </c>
      <c r="D307" s="626">
        <v>0.75760567726010486</v>
      </c>
      <c r="E307" s="627"/>
      <c r="F307" s="628"/>
      <c r="G307" s="626">
        <v>0.22061092255476705</v>
      </c>
      <c r="H307" s="628"/>
      <c r="I307" s="294">
        <v>2.0981178648565257E-2</v>
      </c>
      <c r="J307" s="294">
        <v>8.0222153656278931E-4</v>
      </c>
    </row>
    <row r="308" spans="2:10" s="4" customFormat="1" hidden="1" outlineLevel="1" x14ac:dyDescent="0.25">
      <c r="B308" s="152" t="s">
        <v>81</v>
      </c>
      <c r="C308" s="625">
        <v>1</v>
      </c>
      <c r="D308" s="626">
        <v>0.80084085954531303</v>
      </c>
      <c r="E308" s="627"/>
      <c r="F308" s="628"/>
      <c r="G308" s="626">
        <v>0.16163189037682965</v>
      </c>
      <c r="H308" s="628"/>
      <c r="I308" s="294">
        <v>3.7215820616630334E-2</v>
      </c>
      <c r="J308" s="294">
        <v>3.114294612270321E-4</v>
      </c>
    </row>
    <row r="309" spans="2:10" s="4" customFormat="1" hidden="1" outlineLevel="1" x14ac:dyDescent="0.25">
      <c r="B309" s="152" t="s">
        <v>82</v>
      </c>
      <c r="C309" s="625">
        <v>1</v>
      </c>
      <c r="D309" s="626">
        <v>0.79393939393939394</v>
      </c>
      <c r="E309" s="627"/>
      <c r="F309" s="628"/>
      <c r="G309" s="626">
        <v>0.14545454545454545</v>
      </c>
      <c r="H309" s="628"/>
      <c r="I309" s="294">
        <v>4.2424242424242427E-2</v>
      </c>
      <c r="J309" s="294">
        <v>1.8181818181818181E-2</v>
      </c>
    </row>
    <row r="310" spans="2:10" s="4" customFormat="1" hidden="1" outlineLevel="1" x14ac:dyDescent="0.25">
      <c r="B310" s="152" t="s">
        <v>83</v>
      </c>
      <c r="C310" s="625">
        <v>1</v>
      </c>
      <c r="D310" s="626">
        <v>0.92035398230088494</v>
      </c>
      <c r="E310" s="627"/>
      <c r="F310" s="628"/>
      <c r="G310" s="626">
        <v>3.5398230088495575E-2</v>
      </c>
      <c r="H310" s="628"/>
      <c r="I310" s="294">
        <v>4.4247787610619468E-2</v>
      </c>
      <c r="J310" s="294">
        <v>0</v>
      </c>
    </row>
    <row r="311" spans="2:10" s="4" customFormat="1" hidden="1" outlineLevel="1" x14ac:dyDescent="0.25">
      <c r="B311" s="152" t="s">
        <v>84</v>
      </c>
      <c r="C311" s="625">
        <v>1</v>
      </c>
      <c r="D311" s="626">
        <v>0.80530973451327437</v>
      </c>
      <c r="E311" s="627"/>
      <c r="F311" s="628"/>
      <c r="G311" s="626">
        <v>0.10619469026548672</v>
      </c>
      <c r="H311" s="628"/>
      <c r="I311" s="294">
        <v>8.8495575221238937E-2</v>
      </c>
      <c r="J311" s="294">
        <v>0</v>
      </c>
    </row>
    <row r="312" spans="2:10" s="4" customFormat="1" hidden="1" outlineLevel="1" x14ac:dyDescent="0.25">
      <c r="B312" s="152" t="s">
        <v>85</v>
      </c>
      <c r="C312" s="625">
        <v>1</v>
      </c>
      <c r="D312" s="626">
        <v>0.94</v>
      </c>
      <c r="E312" s="627"/>
      <c r="F312" s="628"/>
      <c r="G312" s="626">
        <v>0.03</v>
      </c>
      <c r="H312" s="628"/>
      <c r="I312" s="294">
        <v>0.02</v>
      </c>
      <c r="J312" s="294">
        <v>0.01</v>
      </c>
    </row>
    <row r="313" spans="2:10" s="4" customFormat="1" hidden="1" outlineLevel="1" x14ac:dyDescent="0.25">
      <c r="B313" s="152" t="s">
        <v>86</v>
      </c>
      <c r="C313" s="625">
        <v>1</v>
      </c>
      <c r="D313" s="626">
        <v>0.92342342342342343</v>
      </c>
      <c r="E313" s="627"/>
      <c r="F313" s="628"/>
      <c r="G313" s="626">
        <v>4.0540540540540543E-2</v>
      </c>
      <c r="H313" s="628"/>
      <c r="I313" s="294">
        <v>1.8018018018018018E-2</v>
      </c>
      <c r="J313" s="294">
        <v>1.8018018018018018E-2</v>
      </c>
    </row>
    <row r="314" spans="2:10" s="4" customFormat="1" hidden="1" outlineLevel="1" x14ac:dyDescent="0.25">
      <c r="B314" s="152" t="s">
        <v>87</v>
      </c>
      <c r="C314" s="625">
        <v>1</v>
      </c>
      <c r="D314" s="626">
        <v>0.74495897649840082</v>
      </c>
      <c r="E314" s="627"/>
      <c r="F314" s="628"/>
      <c r="G314" s="626">
        <v>0.21805034070365734</v>
      </c>
      <c r="H314" s="628"/>
      <c r="I314" s="294">
        <v>3.61563064942289E-2</v>
      </c>
      <c r="J314" s="294">
        <v>8.3437630371297454E-4</v>
      </c>
    </row>
    <row r="315" spans="2:10" s="4" customFormat="1" hidden="1" outlineLevel="1" x14ac:dyDescent="0.25">
      <c r="B315" s="152" t="s">
        <v>88</v>
      </c>
      <c r="C315" s="625">
        <v>1</v>
      </c>
      <c r="D315" s="626">
        <v>0.7603238394781292</v>
      </c>
      <c r="E315" s="627"/>
      <c r="F315" s="628"/>
      <c r="G315" s="626">
        <v>0.20991321567942223</v>
      </c>
      <c r="H315" s="628"/>
      <c r="I315" s="294">
        <v>2.8831032675170364E-2</v>
      </c>
      <c r="J315" s="294">
        <v>9.3191216727823403E-4</v>
      </c>
    </row>
    <row r="316" spans="2:10" s="4" customFormat="1" hidden="1" outlineLevel="1" x14ac:dyDescent="0.25">
      <c r="B316" s="152" t="s">
        <v>89</v>
      </c>
      <c r="C316" s="625">
        <v>1</v>
      </c>
      <c r="D316" s="626">
        <v>0.75672282788239176</v>
      </c>
      <c r="E316" s="627"/>
      <c r="F316" s="628"/>
      <c r="G316" s="626">
        <v>0.20726792203501818</v>
      </c>
      <c r="H316" s="628"/>
      <c r="I316" s="294">
        <v>3.5084241823587714E-2</v>
      </c>
      <c r="J316" s="294">
        <v>9.2500825900231249E-4</v>
      </c>
    </row>
    <row r="317" spans="2:10" s="4" customFormat="1" ht="15.75" collapsed="1" x14ac:dyDescent="0.25">
      <c r="B317" s="65">
        <v>1994</v>
      </c>
      <c r="C317" s="629">
        <v>1</v>
      </c>
      <c r="D317" s="630">
        <v>0.76498520618236743</v>
      </c>
      <c r="E317" s="631"/>
      <c r="F317" s="632"/>
      <c r="G317" s="630">
        <v>0.2065651445242184</v>
      </c>
      <c r="H317" s="632"/>
      <c r="I317" s="297">
        <v>2.7373735283772321E-2</v>
      </c>
      <c r="J317" s="297">
        <v>1.0759140096418447E-3</v>
      </c>
    </row>
    <row r="318" spans="2:10" s="4" customFormat="1" hidden="1" outlineLevel="1" x14ac:dyDescent="0.25">
      <c r="B318" s="152" t="s">
        <v>78</v>
      </c>
      <c r="C318" s="625">
        <v>1</v>
      </c>
      <c r="D318" s="626">
        <v>0.74195075757575757</v>
      </c>
      <c r="E318" s="627"/>
      <c r="F318" s="628"/>
      <c r="G318" s="626">
        <v>0.23780776515151514</v>
      </c>
      <c r="H318" s="628"/>
      <c r="I318" s="294">
        <v>1.9235321969696968E-2</v>
      </c>
      <c r="J318" s="294">
        <v>1.006155303030303E-3</v>
      </c>
    </row>
    <row r="319" spans="2:10" s="4" customFormat="1" hidden="1" outlineLevel="1" x14ac:dyDescent="0.25">
      <c r="B319" s="152" t="s">
        <v>79</v>
      </c>
      <c r="C319" s="625">
        <v>1</v>
      </c>
      <c r="D319" s="626">
        <v>0.73294485503126772</v>
      </c>
      <c r="E319" s="627"/>
      <c r="F319" s="628"/>
      <c r="G319" s="626">
        <v>0.24680216031836272</v>
      </c>
      <c r="H319" s="628"/>
      <c r="I319" s="294">
        <v>2.0252984650369527E-2</v>
      </c>
      <c r="J319" s="294">
        <v>0</v>
      </c>
    </row>
    <row r="320" spans="2:10" s="4" customFormat="1" hidden="1" outlineLevel="1" x14ac:dyDescent="0.25">
      <c r="B320" s="152" t="s">
        <v>80</v>
      </c>
      <c r="C320" s="625">
        <v>1</v>
      </c>
      <c r="D320" s="626">
        <v>0.80754774871519519</v>
      </c>
      <c r="E320" s="627"/>
      <c r="F320" s="628"/>
      <c r="G320" s="626">
        <v>0.16905729845823425</v>
      </c>
      <c r="H320" s="628"/>
      <c r="I320" s="294">
        <v>2.3394952826570531E-2</v>
      </c>
      <c r="J320" s="294">
        <v>0</v>
      </c>
    </row>
    <row r="321" spans="2:10" s="4" customFormat="1" hidden="1" outlineLevel="1" x14ac:dyDescent="0.25">
      <c r="B321" s="152" t="s">
        <v>81</v>
      </c>
      <c r="C321" s="625">
        <v>1</v>
      </c>
      <c r="D321" s="626">
        <v>0.81033236994219648</v>
      </c>
      <c r="E321" s="627"/>
      <c r="F321" s="628"/>
      <c r="G321" s="626">
        <v>0.15516618497109827</v>
      </c>
      <c r="H321" s="628"/>
      <c r="I321" s="294">
        <v>3.3056358381502893E-2</v>
      </c>
      <c r="J321" s="294">
        <v>1.4450867052023121E-3</v>
      </c>
    </row>
    <row r="322" spans="2:10" s="4" customFormat="1" hidden="1" outlineLevel="1" x14ac:dyDescent="0.25">
      <c r="B322" s="152" t="s">
        <v>82</v>
      </c>
      <c r="C322" s="625">
        <v>1</v>
      </c>
      <c r="D322" s="626">
        <v>0.5752212389380531</v>
      </c>
      <c r="E322" s="627"/>
      <c r="F322" s="628"/>
      <c r="G322" s="626">
        <v>0.34513274336283184</v>
      </c>
      <c r="H322" s="628"/>
      <c r="I322" s="294">
        <v>6.1946902654867256E-2</v>
      </c>
      <c r="J322" s="294">
        <v>1.7699115044247787E-2</v>
      </c>
    </row>
    <row r="323" spans="2:10" s="4" customFormat="1" hidden="1" outlineLevel="1" x14ac:dyDescent="0.25">
      <c r="B323" s="152" t="s">
        <v>83</v>
      </c>
      <c r="C323" s="625">
        <v>1</v>
      </c>
      <c r="D323" s="626">
        <v>0.90458015267175573</v>
      </c>
      <c r="E323" s="627"/>
      <c r="F323" s="628"/>
      <c r="G323" s="626">
        <v>8.0152671755725186E-2</v>
      </c>
      <c r="H323" s="628"/>
      <c r="I323" s="294">
        <v>1.1450381679389313E-2</v>
      </c>
      <c r="J323" s="294">
        <v>3.8167938931297708E-3</v>
      </c>
    </row>
    <row r="324" spans="2:10" s="4" customFormat="1" hidden="1" outlineLevel="1" x14ac:dyDescent="0.25">
      <c r="B324" s="152" t="s">
        <v>84</v>
      </c>
      <c r="C324" s="625">
        <v>1</v>
      </c>
      <c r="D324" s="626">
        <v>0.94630872483221473</v>
      </c>
      <c r="E324" s="627"/>
      <c r="F324" s="628"/>
      <c r="G324" s="626">
        <v>3.3557046979865772E-2</v>
      </c>
      <c r="H324" s="628"/>
      <c r="I324" s="294">
        <v>2.0134228187919462E-2</v>
      </c>
      <c r="J324" s="294">
        <v>0</v>
      </c>
    </row>
    <row r="325" spans="2:10" s="4" customFormat="1" hidden="1" outlineLevel="1" x14ac:dyDescent="0.25">
      <c r="B325" s="152" t="s">
        <v>85</v>
      </c>
      <c r="C325" s="625">
        <v>1</v>
      </c>
      <c r="D325" s="626">
        <v>0.91129032258064513</v>
      </c>
      <c r="E325" s="627"/>
      <c r="F325" s="628"/>
      <c r="G325" s="626">
        <v>4.0322580645161289E-2</v>
      </c>
      <c r="H325" s="628"/>
      <c r="I325" s="294">
        <v>4.8387096774193547E-2</v>
      </c>
      <c r="J325" s="294">
        <v>0</v>
      </c>
    </row>
    <row r="326" spans="2:10" s="4" customFormat="1" hidden="1" outlineLevel="1" x14ac:dyDescent="0.25">
      <c r="B326" s="152" t="s">
        <v>86</v>
      </c>
      <c r="C326" s="625">
        <v>1</v>
      </c>
      <c r="D326" s="626">
        <v>0.91164658634538154</v>
      </c>
      <c r="E326" s="627"/>
      <c r="F326" s="628"/>
      <c r="G326" s="626">
        <v>6.4257028112449793E-2</v>
      </c>
      <c r="H326" s="628"/>
      <c r="I326" s="294">
        <v>2.4096385542168676E-2</v>
      </c>
      <c r="J326" s="294">
        <v>0</v>
      </c>
    </row>
    <row r="327" spans="2:10" s="4" customFormat="1" hidden="1" outlineLevel="1" x14ac:dyDescent="0.25">
      <c r="B327" s="152" t="s">
        <v>87</v>
      </c>
      <c r="C327" s="625">
        <v>1</v>
      </c>
      <c r="D327" s="626">
        <v>0.79946608040201006</v>
      </c>
      <c r="E327" s="627"/>
      <c r="F327" s="628"/>
      <c r="G327" s="626">
        <v>0.177606783919598</v>
      </c>
      <c r="H327" s="628"/>
      <c r="I327" s="294">
        <v>2.2770100502512564E-2</v>
      </c>
      <c r="J327" s="294">
        <v>1.5703517587939699E-4</v>
      </c>
    </row>
    <row r="328" spans="2:10" s="4" customFormat="1" hidden="1" outlineLevel="1" x14ac:dyDescent="0.25">
      <c r="B328" s="152" t="s">
        <v>88</v>
      </c>
      <c r="C328" s="625">
        <v>1</v>
      </c>
      <c r="D328" s="626">
        <v>0.78885905202023354</v>
      </c>
      <c r="E328" s="627"/>
      <c r="F328" s="628"/>
      <c r="G328" s="626">
        <v>0.19865109598451258</v>
      </c>
      <c r="H328" s="628"/>
      <c r="I328" s="294">
        <v>1.1865359395491163E-2</v>
      </c>
      <c r="J328" s="294">
        <v>6.2449259976269278E-4</v>
      </c>
    </row>
    <row r="329" spans="2:10" s="4" customFormat="1" hidden="1" outlineLevel="1" x14ac:dyDescent="0.25">
      <c r="B329" s="152" t="s">
        <v>89</v>
      </c>
      <c r="C329" s="625">
        <v>1</v>
      </c>
      <c r="D329" s="626">
        <v>0.7494230365759843</v>
      </c>
      <c r="E329" s="627"/>
      <c r="F329" s="628"/>
      <c r="G329" s="626">
        <v>0.23400237778865654</v>
      </c>
      <c r="H329" s="628"/>
      <c r="I329" s="294">
        <v>1.5455626267571158E-2</v>
      </c>
      <c r="J329" s="294">
        <v>1.1189593677879573E-3</v>
      </c>
    </row>
    <row r="330" spans="2:10" s="4" customFormat="1" ht="15.75" collapsed="1" x14ac:dyDescent="0.25">
      <c r="B330" s="65">
        <v>1993</v>
      </c>
      <c r="C330" s="629">
        <v>1</v>
      </c>
      <c r="D330" s="630">
        <v>0.7703599298703977</v>
      </c>
      <c r="E330" s="631"/>
      <c r="F330" s="632"/>
      <c r="G330" s="630">
        <v>0.2097356389013029</v>
      </c>
      <c r="H330" s="632"/>
      <c r="I330" s="297">
        <v>1.927418153482989E-2</v>
      </c>
      <c r="J330" s="297">
        <v>6.3024969346946722E-4</v>
      </c>
    </row>
    <row r="331" spans="2:10" s="4" customFormat="1" hidden="1" outlineLevel="1" x14ac:dyDescent="0.25">
      <c r="B331" s="152" t="s">
        <v>78</v>
      </c>
      <c r="C331" s="625">
        <v>1</v>
      </c>
      <c r="D331" s="626">
        <v>0.7071178529754959</v>
      </c>
      <c r="E331" s="627"/>
      <c r="F331" s="628"/>
      <c r="G331" s="626">
        <v>0.27037839639939992</v>
      </c>
      <c r="H331" s="628"/>
      <c r="I331" s="294">
        <v>2.1725843196088238E-2</v>
      </c>
      <c r="J331" s="294">
        <v>7.7790742901594711E-4</v>
      </c>
    </row>
    <row r="332" spans="2:10" s="4" customFormat="1" hidden="1" outlineLevel="1" x14ac:dyDescent="0.25">
      <c r="B332" s="152" t="s">
        <v>79</v>
      </c>
      <c r="C332" s="625">
        <v>1</v>
      </c>
      <c r="D332" s="626">
        <v>0.75569720216606495</v>
      </c>
      <c r="E332" s="627"/>
      <c r="F332" s="628"/>
      <c r="G332" s="626">
        <v>0.22157039711191337</v>
      </c>
      <c r="H332" s="628"/>
      <c r="I332" s="294">
        <v>2.2224729241877256E-2</v>
      </c>
      <c r="J332" s="294">
        <v>5.0767148014440428E-4</v>
      </c>
    </row>
    <row r="333" spans="2:10" s="4" customFormat="1" hidden="1" outlineLevel="1" x14ac:dyDescent="0.25">
      <c r="B333" s="152" t="s">
        <v>80</v>
      </c>
      <c r="C333" s="625">
        <v>1</v>
      </c>
      <c r="D333" s="626">
        <v>0.76419667590027696</v>
      </c>
      <c r="E333" s="627"/>
      <c r="F333" s="628"/>
      <c r="G333" s="626">
        <v>0.21740824099722991</v>
      </c>
      <c r="H333" s="628"/>
      <c r="I333" s="294">
        <v>1.7918975069252076E-2</v>
      </c>
      <c r="J333" s="294">
        <v>4.7610803324099724E-4</v>
      </c>
    </row>
    <row r="334" spans="2:10" s="4" customFormat="1" hidden="1" outlineLevel="1" x14ac:dyDescent="0.25">
      <c r="B334" s="152" t="s">
        <v>81</v>
      </c>
      <c r="C334" s="625">
        <v>1</v>
      </c>
      <c r="D334" s="626">
        <v>0.74863517683361025</v>
      </c>
      <c r="E334" s="627"/>
      <c r="F334" s="628"/>
      <c r="G334" s="626">
        <v>0.21564206028957988</v>
      </c>
      <c r="H334" s="628"/>
      <c r="I334" s="294">
        <v>3.5010681224780439E-2</v>
      </c>
      <c r="J334" s="294">
        <v>7.1208165202943266E-4</v>
      </c>
    </row>
    <row r="335" spans="2:10" s="4" customFormat="1" hidden="1" outlineLevel="1" x14ac:dyDescent="0.25">
      <c r="B335" s="152" t="s">
        <v>82</v>
      </c>
      <c r="C335" s="625">
        <v>1</v>
      </c>
      <c r="D335" s="626">
        <v>0.64966740576496673</v>
      </c>
      <c r="E335" s="627"/>
      <c r="F335" s="628"/>
      <c r="G335" s="626">
        <v>0.29711751662971175</v>
      </c>
      <c r="H335" s="628"/>
      <c r="I335" s="294">
        <v>5.3215077605321508E-2</v>
      </c>
      <c r="J335" s="294">
        <v>0</v>
      </c>
    </row>
    <row r="336" spans="2:10" s="4" customFormat="1" hidden="1" outlineLevel="1" x14ac:dyDescent="0.25">
      <c r="B336" s="152" t="s">
        <v>83</v>
      </c>
      <c r="C336" s="625">
        <v>1</v>
      </c>
      <c r="D336" s="626">
        <v>0.91534391534391535</v>
      </c>
      <c r="E336" s="627"/>
      <c r="F336" s="628"/>
      <c r="G336" s="626">
        <v>6.8783068783068779E-2</v>
      </c>
      <c r="H336" s="628"/>
      <c r="I336" s="294">
        <v>1.5873015873015872E-2</v>
      </c>
      <c r="J336" s="294">
        <v>0</v>
      </c>
    </row>
    <row r="337" spans="2:10" s="4" customFormat="1" hidden="1" outlineLevel="1" x14ac:dyDescent="0.25">
      <c r="B337" s="152" t="s">
        <v>84</v>
      </c>
      <c r="C337" s="625">
        <v>1</v>
      </c>
      <c r="D337" s="626">
        <v>0.59278350515463918</v>
      </c>
      <c r="E337" s="627"/>
      <c r="F337" s="628"/>
      <c r="G337" s="626">
        <v>0.37113402061855671</v>
      </c>
      <c r="H337" s="628"/>
      <c r="I337" s="294">
        <v>3.608247422680412E-2</v>
      </c>
      <c r="J337" s="294">
        <v>0</v>
      </c>
    </row>
    <row r="338" spans="2:10" s="4" customFormat="1" hidden="1" outlineLevel="1" x14ac:dyDescent="0.25">
      <c r="B338" s="152" t="s">
        <v>85</v>
      </c>
      <c r="C338" s="625">
        <v>1</v>
      </c>
      <c r="D338" s="626">
        <v>0.85802469135802473</v>
      </c>
      <c r="E338" s="627"/>
      <c r="F338" s="628"/>
      <c r="G338" s="626">
        <v>0.1419753086419753</v>
      </c>
      <c r="H338" s="628"/>
      <c r="I338" s="294">
        <v>0</v>
      </c>
      <c r="J338" s="294">
        <v>0</v>
      </c>
    </row>
    <row r="339" spans="2:10" s="4" customFormat="1" hidden="1" outlineLevel="1" x14ac:dyDescent="0.25">
      <c r="B339" s="152" t="s">
        <v>86</v>
      </c>
      <c r="C339" s="625">
        <v>1</v>
      </c>
      <c r="D339" s="626">
        <v>0.79726027397260268</v>
      </c>
      <c r="E339" s="627"/>
      <c r="F339" s="628"/>
      <c r="G339" s="626">
        <v>0.17260273972602741</v>
      </c>
      <c r="H339" s="628"/>
      <c r="I339" s="294">
        <v>2.1917808219178082E-2</v>
      </c>
      <c r="J339" s="294">
        <v>8.21917808219178E-3</v>
      </c>
    </row>
    <row r="340" spans="2:10" s="4" customFormat="1" hidden="1" outlineLevel="1" x14ac:dyDescent="0.25">
      <c r="B340" s="152" t="s">
        <v>87</v>
      </c>
      <c r="C340" s="625">
        <v>1</v>
      </c>
      <c r="D340" s="626">
        <v>0.80915069259829298</v>
      </c>
      <c r="E340" s="627"/>
      <c r="F340" s="628"/>
      <c r="G340" s="626">
        <v>0.17182034420036379</v>
      </c>
      <c r="H340" s="628"/>
      <c r="I340" s="294">
        <v>1.8609206660137122E-2</v>
      </c>
      <c r="J340" s="294">
        <v>4.1975654120610047E-4</v>
      </c>
    </row>
    <row r="341" spans="2:10" s="4" customFormat="1" hidden="1" outlineLevel="1" x14ac:dyDescent="0.25">
      <c r="B341" s="152" t="s">
        <v>88</v>
      </c>
      <c r="C341" s="625">
        <v>1</v>
      </c>
      <c r="D341" s="626">
        <v>0.78463657047060231</v>
      </c>
      <c r="E341" s="627"/>
      <c r="F341" s="628"/>
      <c r="G341" s="626">
        <v>0.1939887438630104</v>
      </c>
      <c r="H341" s="628"/>
      <c r="I341" s="294">
        <v>2.1254939528200217E-2</v>
      </c>
      <c r="J341" s="294">
        <v>1.1974613818704346E-4</v>
      </c>
    </row>
    <row r="342" spans="2:10" s="4" customFormat="1" hidden="1" outlineLevel="1" x14ac:dyDescent="0.25">
      <c r="B342" s="152" t="s">
        <v>89</v>
      </c>
      <c r="C342" s="625">
        <v>1</v>
      </c>
      <c r="D342" s="626">
        <v>0.74464687093339643</v>
      </c>
      <c r="E342" s="627"/>
      <c r="F342" s="628"/>
      <c r="G342" s="626">
        <v>0.23689814267124099</v>
      </c>
      <c r="H342" s="628"/>
      <c r="I342" s="294">
        <v>1.8159233408257425E-2</v>
      </c>
      <c r="J342" s="294">
        <v>2.9575298710516978E-4</v>
      </c>
    </row>
    <row r="343" spans="2:10" s="4" customFormat="1" ht="15.75" collapsed="1" x14ac:dyDescent="0.25">
      <c r="B343" s="65">
        <v>1992</v>
      </c>
      <c r="C343" s="629">
        <v>1</v>
      </c>
      <c r="D343" s="630">
        <v>0.75515141555512955</v>
      </c>
      <c r="E343" s="631"/>
      <c r="F343" s="632"/>
      <c r="G343" s="630">
        <v>0.22308345430144341</v>
      </c>
      <c r="H343" s="632"/>
      <c r="I343" s="297">
        <v>2.1281257703157953E-2</v>
      </c>
      <c r="J343" s="297">
        <v>4.8387244026914264E-4</v>
      </c>
    </row>
    <row r="344" spans="2:10" s="4" customFormat="1" hidden="1" outlineLevel="1" x14ac:dyDescent="0.25">
      <c r="B344" s="152" t="s">
        <v>78</v>
      </c>
      <c r="C344" s="625">
        <v>1</v>
      </c>
      <c r="D344" s="626">
        <v>0.70195492628434109</v>
      </c>
      <c r="E344" s="627"/>
      <c r="F344" s="628"/>
      <c r="G344" s="626">
        <v>0.27563811132038707</v>
      </c>
      <c r="H344" s="628"/>
      <c r="I344" s="294">
        <v>2.1822432941482107E-2</v>
      </c>
      <c r="J344" s="294">
        <v>5.8452945378969926E-4</v>
      </c>
    </row>
    <row r="345" spans="2:10" s="4" customFormat="1" hidden="1" outlineLevel="1" x14ac:dyDescent="0.25">
      <c r="B345" s="152" t="s">
        <v>79</v>
      </c>
      <c r="C345" s="625">
        <v>1</v>
      </c>
      <c r="D345" s="626">
        <v>0.77120900399370684</v>
      </c>
      <c r="E345" s="627"/>
      <c r="F345" s="628"/>
      <c r="G345" s="626">
        <v>0.20706765097422244</v>
      </c>
      <c r="H345" s="628"/>
      <c r="I345" s="294">
        <v>2.1541812900883455E-2</v>
      </c>
      <c r="J345" s="294">
        <v>1.8153213118722014E-4</v>
      </c>
    </row>
    <row r="346" spans="2:10" s="4" customFormat="1" hidden="1" outlineLevel="1" x14ac:dyDescent="0.25">
      <c r="B346" s="152" t="s">
        <v>80</v>
      </c>
      <c r="C346" s="625">
        <v>1</v>
      </c>
      <c r="D346" s="626">
        <v>0.78491958581185284</v>
      </c>
      <c r="E346" s="627"/>
      <c r="F346" s="628"/>
      <c r="G346" s="626">
        <v>0.19464639788499669</v>
      </c>
      <c r="H346" s="628"/>
      <c r="I346" s="294">
        <v>2.0103547036792246E-2</v>
      </c>
      <c r="J346" s="294">
        <v>3.3046926635822867E-4</v>
      </c>
    </row>
    <row r="347" spans="2:10" s="4" customFormat="1" hidden="1" outlineLevel="1" x14ac:dyDescent="0.25">
      <c r="B347" s="152" t="s">
        <v>81</v>
      </c>
      <c r="C347" s="625">
        <v>1</v>
      </c>
      <c r="D347" s="626">
        <v>0.78730489073881371</v>
      </c>
      <c r="E347" s="627"/>
      <c r="F347" s="628"/>
      <c r="G347" s="626">
        <v>0.18168574401664933</v>
      </c>
      <c r="H347" s="628"/>
      <c r="I347" s="294">
        <v>2.95525494276795E-2</v>
      </c>
      <c r="J347" s="294">
        <v>1.4568158168574402E-3</v>
      </c>
    </row>
    <row r="348" spans="2:10" s="4" customFormat="1" hidden="1" outlineLevel="1" x14ac:dyDescent="0.25">
      <c r="B348" s="152" t="s">
        <v>82</v>
      </c>
      <c r="C348" s="625">
        <v>1</v>
      </c>
      <c r="D348" s="626">
        <v>0.86407766990291257</v>
      </c>
      <c r="E348" s="627"/>
      <c r="F348" s="628"/>
      <c r="G348" s="626">
        <v>0.11650485436893204</v>
      </c>
      <c r="H348" s="628"/>
      <c r="I348" s="294">
        <v>0</v>
      </c>
      <c r="J348" s="294">
        <v>1.9417475728155338E-2</v>
      </c>
    </row>
    <row r="349" spans="2:10" s="4" customFormat="1" hidden="1" outlineLevel="1" x14ac:dyDescent="0.25">
      <c r="B349" s="152" t="s">
        <v>83</v>
      </c>
      <c r="C349" s="625">
        <v>1</v>
      </c>
      <c r="D349" s="626">
        <v>0.98869143780290791</v>
      </c>
      <c r="E349" s="627"/>
      <c r="F349" s="628"/>
      <c r="G349" s="626">
        <v>8.0775444264943458E-3</v>
      </c>
      <c r="H349" s="628"/>
      <c r="I349" s="294">
        <v>3.2310177705977385E-3</v>
      </c>
      <c r="J349" s="294">
        <v>0</v>
      </c>
    </row>
    <row r="350" spans="2:10" s="4" customFormat="1" hidden="1" outlineLevel="1" x14ac:dyDescent="0.25">
      <c r="B350" s="152" t="s">
        <v>84</v>
      </c>
      <c r="C350" s="625">
        <v>1</v>
      </c>
      <c r="D350" s="626">
        <v>0.94767441860465118</v>
      </c>
      <c r="E350" s="627"/>
      <c r="F350" s="628"/>
      <c r="G350" s="626">
        <v>4.0697674418604654E-2</v>
      </c>
      <c r="H350" s="628"/>
      <c r="I350" s="294">
        <v>1.1627906976744186E-2</v>
      </c>
      <c r="J350" s="294">
        <v>0</v>
      </c>
    </row>
    <row r="351" spans="2:10" s="4" customFormat="1" hidden="1" outlineLevel="1" x14ac:dyDescent="0.25">
      <c r="B351" s="152" t="s">
        <v>85</v>
      </c>
      <c r="C351" s="625">
        <v>1</v>
      </c>
      <c r="D351" s="626">
        <v>0.80158730158730163</v>
      </c>
      <c r="E351" s="627"/>
      <c r="F351" s="628"/>
      <c r="G351" s="626">
        <v>0.15873015873015872</v>
      </c>
      <c r="H351" s="628"/>
      <c r="I351" s="294">
        <v>3.968253968253968E-2</v>
      </c>
      <c r="J351" s="294">
        <v>0</v>
      </c>
    </row>
    <row r="352" spans="2:10" s="4" customFormat="1" hidden="1" outlineLevel="1" x14ac:dyDescent="0.25">
      <c r="B352" s="152" t="s">
        <v>86</v>
      </c>
      <c r="C352" s="625">
        <v>1</v>
      </c>
      <c r="D352" s="626">
        <v>0.85416666666666663</v>
      </c>
      <c r="E352" s="627"/>
      <c r="F352" s="628"/>
      <c r="G352" s="626">
        <v>9.583333333333334E-2</v>
      </c>
      <c r="H352" s="628"/>
      <c r="I352" s="294">
        <v>0.05</v>
      </c>
      <c r="J352" s="294">
        <v>0</v>
      </c>
    </row>
    <row r="353" spans="2:10" s="4" customFormat="1" hidden="1" outlineLevel="1" x14ac:dyDescent="0.25">
      <c r="B353" s="152" t="s">
        <v>87</v>
      </c>
      <c r="C353" s="625">
        <v>1</v>
      </c>
      <c r="D353" s="626">
        <v>0.79473767633539383</v>
      </c>
      <c r="E353" s="627"/>
      <c r="F353" s="628"/>
      <c r="G353" s="626">
        <v>0.1849738468854018</v>
      </c>
      <c r="H353" s="628"/>
      <c r="I353" s="294">
        <v>2.0288476779204312E-2</v>
      </c>
      <c r="J353" s="294">
        <v>0</v>
      </c>
    </row>
    <row r="354" spans="2:10" s="4" customFormat="1" hidden="1" outlineLevel="1" x14ac:dyDescent="0.25">
      <c r="B354" s="152" t="s">
        <v>88</v>
      </c>
      <c r="C354" s="625">
        <v>1</v>
      </c>
      <c r="D354" s="626">
        <v>0.68099039242866022</v>
      </c>
      <c r="E354" s="627"/>
      <c r="F354" s="628"/>
      <c r="G354" s="626">
        <v>0.20472252760384302</v>
      </c>
      <c r="H354" s="628"/>
      <c r="I354" s="294">
        <v>1.6968596147411693E-2</v>
      </c>
      <c r="J354" s="294">
        <v>1.0037761101285788E-3</v>
      </c>
    </row>
    <row r="355" spans="2:10" s="4" customFormat="1" hidden="1" outlineLevel="1" x14ac:dyDescent="0.25">
      <c r="B355" s="152" t="s">
        <v>89</v>
      </c>
      <c r="C355" s="625">
        <v>1</v>
      </c>
      <c r="D355" s="626">
        <v>0.80931979265841536</v>
      </c>
      <c r="E355" s="627"/>
      <c r="F355" s="628"/>
      <c r="G355" s="626">
        <v>0.27679043689833915</v>
      </c>
      <c r="H355" s="628"/>
      <c r="I355" s="294">
        <v>1.9570506717444199E-2</v>
      </c>
      <c r="J355" s="294">
        <v>8.9918544377446319E-4</v>
      </c>
    </row>
    <row r="356" spans="2:10" s="4" customFormat="1" ht="15.75" collapsed="1" x14ac:dyDescent="0.25">
      <c r="B356" s="65">
        <v>1991</v>
      </c>
      <c r="C356" s="629">
        <v>1</v>
      </c>
      <c r="D356" s="630">
        <v>0.75606301827451827</v>
      </c>
      <c r="E356" s="631"/>
      <c r="F356" s="632"/>
      <c r="G356" s="630">
        <v>0.22303507418223728</v>
      </c>
      <c r="H356" s="632"/>
      <c r="I356" s="297">
        <v>2.024750202670365E-2</v>
      </c>
      <c r="J356" s="297">
        <v>6.5440551654083196E-4</v>
      </c>
    </row>
    <row r="357" spans="2:10" s="4" customFormat="1" hidden="1" outlineLevel="1" x14ac:dyDescent="0.25">
      <c r="B357" s="152" t="s">
        <v>78</v>
      </c>
      <c r="C357" s="625">
        <v>1</v>
      </c>
      <c r="D357" s="626">
        <v>0.71667517151442994</v>
      </c>
      <c r="E357" s="627"/>
      <c r="F357" s="628"/>
      <c r="G357" s="626">
        <v>0.25440834609060498</v>
      </c>
      <c r="H357" s="628"/>
      <c r="I357" s="294">
        <v>2.8576288484436128E-2</v>
      </c>
      <c r="J357" s="294">
        <v>3.4019391052900151E-4</v>
      </c>
    </row>
    <row r="358" spans="2:10" s="4" customFormat="1" hidden="1" outlineLevel="1" x14ac:dyDescent="0.25">
      <c r="B358" s="152" t="s">
        <v>79</v>
      </c>
      <c r="C358" s="625">
        <v>1</v>
      </c>
      <c r="D358" s="626">
        <v>0.70105719707237735</v>
      </c>
      <c r="E358" s="627"/>
      <c r="F358" s="628"/>
      <c r="G358" s="626">
        <v>0.2828408782867986</v>
      </c>
      <c r="H358" s="628"/>
      <c r="I358" s="294">
        <v>1.5830848468419628E-2</v>
      </c>
      <c r="J358" s="294">
        <v>2.7107617240444562E-4</v>
      </c>
    </row>
    <row r="359" spans="2:10" s="4" customFormat="1" hidden="1" outlineLevel="1" x14ac:dyDescent="0.25">
      <c r="B359" s="152" t="s">
        <v>80</v>
      </c>
      <c r="C359" s="625">
        <v>1</v>
      </c>
      <c r="D359" s="626">
        <v>0.71857613262177811</v>
      </c>
      <c r="E359" s="627"/>
      <c r="F359" s="628"/>
      <c r="G359" s="626">
        <v>0.25116384693993415</v>
      </c>
      <c r="H359" s="628"/>
      <c r="I359" s="294">
        <v>2.9862609288066312E-2</v>
      </c>
      <c r="J359" s="294">
        <v>3.9741115022141481E-4</v>
      </c>
    </row>
    <row r="360" spans="2:10" s="4" customFormat="1" hidden="1" outlineLevel="1" x14ac:dyDescent="0.25">
      <c r="B360" s="152" t="s">
        <v>81</v>
      </c>
      <c r="C360" s="625">
        <v>1</v>
      </c>
      <c r="D360" s="626">
        <v>0.72828481966832892</v>
      </c>
      <c r="E360" s="627"/>
      <c r="F360" s="628"/>
      <c r="G360" s="626">
        <v>0.24678186246086048</v>
      </c>
      <c r="H360" s="628"/>
      <c r="I360" s="294">
        <v>2.4933317870810622E-2</v>
      </c>
      <c r="J360" s="294">
        <v>0</v>
      </c>
    </row>
    <row r="361" spans="2:10" s="4" customFormat="1" hidden="1" outlineLevel="1" x14ac:dyDescent="0.25">
      <c r="B361" s="152" t="s">
        <v>82</v>
      </c>
      <c r="C361" s="625">
        <v>1</v>
      </c>
      <c r="D361" s="626">
        <v>0.82127659574468082</v>
      </c>
      <c r="E361" s="627"/>
      <c r="F361" s="628"/>
      <c r="G361" s="626">
        <v>0.1702127659574468</v>
      </c>
      <c r="H361" s="628"/>
      <c r="I361" s="294">
        <v>8.5106382978723406E-3</v>
      </c>
      <c r="J361" s="294">
        <v>0</v>
      </c>
    </row>
    <row r="362" spans="2:10" s="4" customFormat="1" hidden="1" outlineLevel="1" x14ac:dyDescent="0.25">
      <c r="B362" s="152" t="s">
        <v>83</v>
      </c>
      <c r="C362" s="625">
        <v>1</v>
      </c>
      <c r="D362" s="626">
        <v>0.86324786324786329</v>
      </c>
      <c r="E362" s="627"/>
      <c r="F362" s="628"/>
      <c r="G362" s="626">
        <v>0.13675213675213677</v>
      </c>
      <c r="H362" s="628"/>
      <c r="I362" s="294">
        <v>0</v>
      </c>
      <c r="J362" s="294">
        <v>0</v>
      </c>
    </row>
    <row r="363" spans="2:10" s="4" customFormat="1" hidden="1" outlineLevel="1" x14ac:dyDescent="0.25">
      <c r="B363" s="152" t="s">
        <v>84</v>
      </c>
      <c r="C363" s="625">
        <v>1</v>
      </c>
      <c r="D363" s="626">
        <v>0.91061452513966479</v>
      </c>
      <c r="E363" s="627"/>
      <c r="F363" s="628"/>
      <c r="G363" s="626">
        <v>8.9385474860335198E-2</v>
      </c>
      <c r="H363" s="628"/>
      <c r="I363" s="294">
        <v>0</v>
      </c>
      <c r="J363" s="294">
        <v>0</v>
      </c>
    </row>
    <row r="364" spans="2:10" s="4" customFormat="1" hidden="1" outlineLevel="1" x14ac:dyDescent="0.25">
      <c r="B364" s="152" t="s">
        <v>85</v>
      </c>
      <c r="C364" s="625">
        <v>1</v>
      </c>
      <c r="D364" s="626">
        <v>0.85039370078740162</v>
      </c>
      <c r="E364" s="627"/>
      <c r="F364" s="628"/>
      <c r="G364" s="626">
        <v>0.10236220472440945</v>
      </c>
      <c r="H364" s="628"/>
      <c r="I364" s="294">
        <v>4.7244094488188976E-2</v>
      </c>
      <c r="J364" s="294">
        <v>0</v>
      </c>
    </row>
    <row r="365" spans="2:10" s="4" customFormat="1" hidden="1" outlineLevel="1" x14ac:dyDescent="0.25">
      <c r="B365" s="152" t="s">
        <v>86</v>
      </c>
      <c r="C365" s="625">
        <v>1</v>
      </c>
      <c r="D365" s="626">
        <v>0.578125</v>
      </c>
      <c r="E365" s="627"/>
      <c r="F365" s="628"/>
      <c r="G365" s="626">
        <v>0.296875</v>
      </c>
      <c r="H365" s="628"/>
      <c r="I365" s="294">
        <v>9.375E-2</v>
      </c>
      <c r="J365" s="294">
        <v>3.125E-2</v>
      </c>
    </row>
    <row r="366" spans="2:10" s="4" customFormat="1" hidden="1" outlineLevel="1" x14ac:dyDescent="0.25">
      <c r="B366" s="152" t="s">
        <v>87</v>
      </c>
      <c r="C366" s="625">
        <v>1</v>
      </c>
      <c r="D366" s="626">
        <v>0.79638554216867474</v>
      </c>
      <c r="E366" s="627"/>
      <c r="F366" s="628"/>
      <c r="G366" s="626">
        <v>0.18614457831325301</v>
      </c>
      <c r="H366" s="628"/>
      <c r="I366" s="294">
        <v>1.7319277108433735E-2</v>
      </c>
      <c r="J366" s="294">
        <v>1.5060240963855423E-4</v>
      </c>
    </row>
    <row r="367" spans="2:10" s="4" customFormat="1" hidden="1" outlineLevel="1" x14ac:dyDescent="0.25">
      <c r="B367" s="152" t="s">
        <v>88</v>
      </c>
      <c r="C367" s="625">
        <v>1</v>
      </c>
      <c r="D367" s="626">
        <v>0.74328472755180353</v>
      </c>
      <c r="E367" s="627"/>
      <c r="F367" s="628"/>
      <c r="G367" s="626">
        <v>0.23388334612432848</v>
      </c>
      <c r="H367" s="628"/>
      <c r="I367" s="294">
        <v>2.2320286518291124E-2</v>
      </c>
      <c r="J367" s="294">
        <v>5.1163980557687391E-4</v>
      </c>
    </row>
    <row r="368" spans="2:10" s="4" customFormat="1" hidden="1" outlineLevel="1" x14ac:dyDescent="0.25">
      <c r="B368" s="152" t="s">
        <v>89</v>
      </c>
      <c r="C368" s="625">
        <v>1</v>
      </c>
      <c r="D368" s="626">
        <v>0.8093329374505146</v>
      </c>
      <c r="E368" s="627"/>
      <c r="F368" s="628"/>
      <c r="G368" s="626">
        <v>0.17062549485352335</v>
      </c>
      <c r="H368" s="628"/>
      <c r="I368" s="294">
        <v>1.9596199524940617E-2</v>
      </c>
      <c r="J368" s="294">
        <v>4.4536817102137769E-4</v>
      </c>
    </row>
    <row r="369" spans="2:10" s="4" customFormat="1" ht="15.75" collapsed="1" x14ac:dyDescent="0.25">
      <c r="B369" s="65">
        <v>1990</v>
      </c>
      <c r="C369" s="629">
        <v>1</v>
      </c>
      <c r="D369" s="630">
        <v>0.74251559349947471</v>
      </c>
      <c r="E369" s="631"/>
      <c r="F369" s="632"/>
      <c r="G369" s="630">
        <v>0.23415331320454696</v>
      </c>
      <c r="H369" s="632"/>
      <c r="I369" s="297">
        <v>2.2933565540022526E-2</v>
      </c>
      <c r="J369" s="297">
        <v>3.9752775595581764E-4</v>
      </c>
    </row>
    <row r="370" spans="2:10" s="4" customFormat="1" hidden="1" outlineLevel="1" x14ac:dyDescent="0.25">
      <c r="B370" s="152" t="s">
        <v>78</v>
      </c>
      <c r="C370" s="625">
        <v>1</v>
      </c>
      <c r="D370" s="626">
        <v>0.72482605334364125</v>
      </c>
      <c r="E370" s="627"/>
      <c r="F370" s="628"/>
      <c r="G370" s="626">
        <v>0.25676459219172787</v>
      </c>
      <c r="H370" s="628"/>
      <c r="I370" s="294">
        <v>1.8409354464630847E-2</v>
      </c>
      <c r="J370" s="294">
        <v>0</v>
      </c>
    </row>
    <row r="371" spans="2:10" s="4" customFormat="1" hidden="1" outlineLevel="1" x14ac:dyDescent="0.25">
      <c r="B371" s="152" t="s">
        <v>79</v>
      </c>
      <c r="C371" s="625">
        <v>1</v>
      </c>
      <c r="D371" s="626">
        <v>0.70428960777343286</v>
      </c>
      <c r="E371" s="627"/>
      <c r="F371" s="628"/>
      <c r="G371" s="626">
        <v>0.27562507406090769</v>
      </c>
      <c r="H371" s="628"/>
      <c r="I371" s="294">
        <v>1.9907571987202274E-2</v>
      </c>
      <c r="J371" s="294">
        <v>1.7774617845716317E-4</v>
      </c>
    </row>
    <row r="372" spans="2:10" s="4" customFormat="1" hidden="1" outlineLevel="1" x14ac:dyDescent="0.25">
      <c r="B372" s="152" t="s">
        <v>80</v>
      </c>
      <c r="C372" s="625">
        <v>1</v>
      </c>
      <c r="D372" s="626">
        <v>0.69383359782362275</v>
      </c>
      <c r="E372" s="627"/>
      <c r="F372" s="628"/>
      <c r="G372" s="626">
        <v>0.2700634776694627</v>
      </c>
      <c r="H372" s="628"/>
      <c r="I372" s="294">
        <v>3.6102924506914533E-2</v>
      </c>
      <c r="J372" s="294">
        <v>0</v>
      </c>
    </row>
    <row r="373" spans="2:10" s="4" customFormat="1" hidden="1" outlineLevel="1" x14ac:dyDescent="0.25">
      <c r="B373" s="152" t="s">
        <v>81</v>
      </c>
      <c r="C373" s="625">
        <v>1</v>
      </c>
      <c r="D373" s="626">
        <v>0.66273229532898037</v>
      </c>
      <c r="E373" s="627"/>
      <c r="F373" s="628"/>
      <c r="G373" s="626">
        <v>0.28490708186840785</v>
      </c>
      <c r="H373" s="628"/>
      <c r="I373" s="294">
        <v>5.236062280261175E-2</v>
      </c>
      <c r="J373" s="294">
        <v>0</v>
      </c>
    </row>
    <row r="374" spans="2:10" s="4" customFormat="1" hidden="1" outlineLevel="1" x14ac:dyDescent="0.25">
      <c r="B374" s="152" t="s">
        <v>82</v>
      </c>
      <c r="C374" s="625">
        <v>1</v>
      </c>
      <c r="D374" s="626">
        <v>0.77931034482758621</v>
      </c>
      <c r="E374" s="627"/>
      <c r="F374" s="628"/>
      <c r="G374" s="626">
        <v>0.1793103448275862</v>
      </c>
      <c r="H374" s="628"/>
      <c r="I374" s="294">
        <v>4.1379310344827586E-2</v>
      </c>
      <c r="J374" s="294">
        <v>0</v>
      </c>
    </row>
    <row r="375" spans="2:10" s="4" customFormat="1" hidden="1" outlineLevel="1" x14ac:dyDescent="0.25">
      <c r="B375" s="152" t="s">
        <v>83</v>
      </c>
      <c r="C375" s="625">
        <v>1</v>
      </c>
      <c r="D375" s="626">
        <v>0.5074626865671642</v>
      </c>
      <c r="E375" s="627"/>
      <c r="F375" s="628"/>
      <c r="G375" s="626">
        <v>0.41044776119402987</v>
      </c>
      <c r="H375" s="628"/>
      <c r="I375" s="294">
        <v>8.2089552238805971E-2</v>
      </c>
      <c r="J375" s="294">
        <v>0</v>
      </c>
    </row>
    <row r="376" spans="2:10" s="4" customFormat="1" hidden="1" outlineLevel="1" x14ac:dyDescent="0.25">
      <c r="B376" s="152" t="s">
        <v>84</v>
      </c>
      <c r="C376" s="625">
        <v>1</v>
      </c>
      <c r="D376" s="626">
        <v>0.80555555555555558</v>
      </c>
      <c r="E376" s="627"/>
      <c r="F376" s="628"/>
      <c r="G376" s="626">
        <v>0.1736111111111111</v>
      </c>
      <c r="H376" s="628"/>
      <c r="I376" s="294">
        <v>2.0833333333333332E-2</v>
      </c>
      <c r="J376" s="294">
        <v>0</v>
      </c>
    </row>
    <row r="377" spans="2:10" s="4" customFormat="1" hidden="1" outlineLevel="1" x14ac:dyDescent="0.25">
      <c r="B377" s="152" t="s">
        <v>85</v>
      </c>
      <c r="C377" s="625">
        <v>1</v>
      </c>
      <c r="D377" s="626">
        <v>0.19444444444444445</v>
      </c>
      <c r="E377" s="627"/>
      <c r="F377" s="628"/>
      <c r="G377" s="626">
        <v>0.80555555555555558</v>
      </c>
      <c r="H377" s="628"/>
      <c r="I377" s="294">
        <v>0</v>
      </c>
      <c r="J377" s="294">
        <v>0</v>
      </c>
    </row>
    <row r="378" spans="2:10" s="4" customFormat="1" hidden="1" outlineLevel="1" x14ac:dyDescent="0.25">
      <c r="B378" s="152" t="s">
        <v>86</v>
      </c>
      <c r="C378" s="625">
        <v>1</v>
      </c>
      <c r="D378" s="626">
        <v>0.66847826086956519</v>
      </c>
      <c r="E378" s="627"/>
      <c r="F378" s="628"/>
      <c r="G378" s="626">
        <v>0.30978260869565216</v>
      </c>
      <c r="H378" s="628"/>
      <c r="I378" s="294">
        <v>2.1739130434782608E-2</v>
      </c>
      <c r="J378" s="294">
        <v>0</v>
      </c>
    </row>
    <row r="379" spans="2:10" s="4" customFormat="1" hidden="1" outlineLevel="1" x14ac:dyDescent="0.25">
      <c r="B379" s="152" t="s">
        <v>87</v>
      </c>
      <c r="C379" s="625">
        <v>1</v>
      </c>
      <c r="D379" s="626">
        <v>0.75926445816956767</v>
      </c>
      <c r="E379" s="627"/>
      <c r="F379" s="628"/>
      <c r="G379" s="626">
        <v>0.23329590117911286</v>
      </c>
      <c r="H379" s="628"/>
      <c r="I379" s="294">
        <v>7.4396406513194836E-3</v>
      </c>
      <c r="J379" s="294">
        <v>0</v>
      </c>
    </row>
    <row r="380" spans="2:10" s="4" customFormat="1" hidden="1" outlineLevel="1" x14ac:dyDescent="0.25">
      <c r="B380" s="152" t="s">
        <v>88</v>
      </c>
      <c r="C380" s="625">
        <v>1</v>
      </c>
      <c r="D380" s="626">
        <v>0.72531769305962857</v>
      </c>
      <c r="E380" s="627"/>
      <c r="F380" s="628"/>
      <c r="G380" s="626">
        <v>0.2713308197179165</v>
      </c>
      <c r="H380" s="628"/>
      <c r="I380" s="294">
        <v>3.3514872224549644E-3</v>
      </c>
      <c r="J380" s="294">
        <v>0</v>
      </c>
    </row>
    <row r="381" spans="2:10" s="4" customFormat="1" hidden="1" outlineLevel="1" x14ac:dyDescent="0.25">
      <c r="B381" s="152" t="s">
        <v>89</v>
      </c>
      <c r="C381" s="625">
        <v>1</v>
      </c>
      <c r="D381" s="626">
        <v>0.69224489795918365</v>
      </c>
      <c r="E381" s="627"/>
      <c r="F381" s="628"/>
      <c r="G381" s="626">
        <v>0.28175824175824177</v>
      </c>
      <c r="H381" s="628"/>
      <c r="I381" s="294">
        <v>2.5996860282574568E-2</v>
      </c>
      <c r="J381" s="294">
        <v>0</v>
      </c>
    </row>
    <row r="382" spans="2:10" s="4" customFormat="1" ht="15.75" collapsed="1" x14ac:dyDescent="0.25">
      <c r="B382" s="65">
        <v>1989</v>
      </c>
      <c r="C382" s="629">
        <v>1</v>
      </c>
      <c r="D382" s="630">
        <v>0.70809122890232812</v>
      </c>
      <c r="E382" s="631"/>
      <c r="F382" s="632"/>
      <c r="G382" s="630">
        <v>0.26905213644808096</v>
      </c>
      <c r="H382" s="632"/>
      <c r="I382" s="297">
        <v>2.2826989209059647E-2</v>
      </c>
      <c r="J382" s="297">
        <v>2.9645440531246293E-5</v>
      </c>
    </row>
    <row r="383" spans="2:10" s="4" customFormat="1" hidden="1" outlineLevel="1" x14ac:dyDescent="0.25">
      <c r="B383" s="152" t="s">
        <v>78</v>
      </c>
      <c r="C383" s="625">
        <v>1</v>
      </c>
      <c r="D383" s="626">
        <v>0.65611222444889783</v>
      </c>
      <c r="E383" s="627"/>
      <c r="F383" s="628"/>
      <c r="G383" s="626">
        <v>0.34288577154308619</v>
      </c>
      <c r="H383" s="628"/>
      <c r="I383" s="294">
        <v>1.002004008016032E-3</v>
      </c>
      <c r="J383" s="294">
        <v>0</v>
      </c>
    </row>
    <row r="384" spans="2:10" s="4" customFormat="1" hidden="1" outlineLevel="1" x14ac:dyDescent="0.25">
      <c r="B384" s="152" t="s">
        <v>79</v>
      </c>
      <c r="C384" s="625">
        <v>1</v>
      </c>
      <c r="D384" s="626">
        <v>0.64865202977419156</v>
      </c>
      <c r="E384" s="627"/>
      <c r="F384" s="628"/>
      <c r="G384" s="626">
        <v>0.35097266529054855</v>
      </c>
      <c r="H384" s="628"/>
      <c r="I384" s="294">
        <v>3.7530493525989868E-4</v>
      </c>
      <c r="J384" s="294">
        <v>0</v>
      </c>
    </row>
    <row r="385" spans="2:10" s="4" customFormat="1" hidden="1" outlineLevel="1" x14ac:dyDescent="0.25">
      <c r="B385" s="152" t="s">
        <v>80</v>
      </c>
      <c r="C385" s="625">
        <v>1</v>
      </c>
      <c r="D385" s="626">
        <v>0.59861551773867894</v>
      </c>
      <c r="E385" s="627"/>
      <c r="F385" s="628"/>
      <c r="G385" s="626">
        <v>0.40063455436977213</v>
      </c>
      <c r="H385" s="628"/>
      <c r="I385" s="294">
        <v>7.4992789154888957E-4</v>
      </c>
      <c r="J385" s="294">
        <v>0</v>
      </c>
    </row>
    <row r="386" spans="2:10" s="4" customFormat="1" hidden="1" outlineLevel="1" x14ac:dyDescent="0.25">
      <c r="B386" s="152" t="s">
        <v>81</v>
      </c>
      <c r="C386" s="625">
        <v>1</v>
      </c>
      <c r="D386" s="626">
        <v>0.71143473570658033</v>
      </c>
      <c r="E386" s="627"/>
      <c r="F386" s="628"/>
      <c r="G386" s="626">
        <v>0.2860032362459547</v>
      </c>
      <c r="H386" s="628"/>
      <c r="I386" s="294">
        <v>2.5620280474649409E-3</v>
      </c>
      <c r="J386" s="294">
        <v>0</v>
      </c>
    </row>
    <row r="387" spans="2:10" s="4" customFormat="1" hidden="1" outlineLevel="1" x14ac:dyDescent="0.25">
      <c r="B387" s="152" t="s">
        <v>82</v>
      </c>
      <c r="C387" s="625">
        <v>1</v>
      </c>
      <c r="D387" s="626">
        <v>0.15555555555555556</v>
      </c>
      <c r="E387" s="627"/>
      <c r="F387" s="628"/>
      <c r="G387" s="626">
        <v>0.84444444444444444</v>
      </c>
      <c r="H387" s="628"/>
      <c r="I387" s="294">
        <v>0</v>
      </c>
      <c r="J387" s="294">
        <v>0</v>
      </c>
    </row>
    <row r="388" spans="2:10" s="4" customFormat="1" hidden="1" outlineLevel="1" x14ac:dyDescent="0.25">
      <c r="B388" s="152" t="s">
        <v>83</v>
      </c>
      <c r="C388" s="625">
        <v>1</v>
      </c>
      <c r="D388" s="626">
        <v>0.94495412844036697</v>
      </c>
      <c r="E388" s="627"/>
      <c r="F388" s="628"/>
      <c r="G388" s="626">
        <v>5.5045871559633031E-2</v>
      </c>
      <c r="H388" s="628"/>
      <c r="I388" s="294">
        <v>0</v>
      </c>
      <c r="J388" s="294">
        <v>0</v>
      </c>
    </row>
    <row r="389" spans="2:10" s="4" customFormat="1" hidden="1" outlineLevel="1" x14ac:dyDescent="0.25">
      <c r="B389" s="152" t="s">
        <v>84</v>
      </c>
      <c r="C389" s="625">
        <v>1</v>
      </c>
      <c r="D389" s="626">
        <v>0.84133611691022969</v>
      </c>
      <c r="E389" s="627"/>
      <c r="F389" s="628"/>
      <c r="G389" s="626">
        <v>0.1336116910229645</v>
      </c>
      <c r="H389" s="628"/>
      <c r="I389" s="294">
        <v>2.5052192066805846E-2</v>
      </c>
      <c r="J389" s="294">
        <v>0</v>
      </c>
    </row>
    <row r="390" spans="2:10" s="4" customFormat="1" hidden="1" outlineLevel="1" x14ac:dyDescent="0.25">
      <c r="B390" s="152" t="s">
        <v>85</v>
      </c>
      <c r="C390" s="625">
        <v>1</v>
      </c>
      <c r="D390" s="626">
        <v>0.48122866894197952</v>
      </c>
      <c r="E390" s="627"/>
      <c r="F390" s="628"/>
      <c r="G390" s="626">
        <v>0.49146757679180886</v>
      </c>
      <c r="H390" s="628"/>
      <c r="I390" s="294">
        <v>2.7303754266211604E-2</v>
      </c>
      <c r="J390" s="294">
        <v>0</v>
      </c>
    </row>
    <row r="391" spans="2:10" s="4" customFormat="1" hidden="1" outlineLevel="1" x14ac:dyDescent="0.25">
      <c r="B391" s="152" t="s">
        <v>86</v>
      </c>
      <c r="C391" s="625">
        <v>1</v>
      </c>
      <c r="D391" s="626">
        <v>0.14035087719298245</v>
      </c>
      <c r="E391" s="627"/>
      <c r="F391" s="628"/>
      <c r="G391" s="626">
        <v>0.84210526315789469</v>
      </c>
      <c r="H391" s="628"/>
      <c r="I391" s="294">
        <v>1.7543859649122806E-2</v>
      </c>
      <c r="J391" s="294">
        <v>0</v>
      </c>
    </row>
    <row r="392" spans="2:10" s="4" customFormat="1" hidden="1" outlineLevel="1" x14ac:dyDescent="0.25">
      <c r="B392" s="152" t="s">
        <v>87</v>
      </c>
      <c r="C392" s="625">
        <v>1</v>
      </c>
      <c r="D392" s="626">
        <v>0.65003866976024749</v>
      </c>
      <c r="E392" s="627"/>
      <c r="F392" s="628"/>
      <c r="G392" s="626">
        <v>0.34854343903067803</v>
      </c>
      <c r="H392" s="628"/>
      <c r="I392" s="294">
        <v>1.4178912090745037E-3</v>
      </c>
      <c r="J392" s="294">
        <v>0</v>
      </c>
    </row>
    <row r="393" spans="2:10" s="4" customFormat="1" hidden="1" outlineLevel="1" x14ac:dyDescent="0.25">
      <c r="B393" s="152" t="s">
        <v>88</v>
      </c>
      <c r="C393" s="625">
        <v>1</v>
      </c>
      <c r="D393" s="626">
        <v>0.65777069640841801</v>
      </c>
      <c r="E393" s="627"/>
      <c r="F393" s="628"/>
      <c r="G393" s="626">
        <v>0.34096793467436765</v>
      </c>
      <c r="H393" s="628"/>
      <c r="I393" s="294">
        <v>1.2613689172143664E-3</v>
      </c>
      <c r="J393" s="294">
        <v>0</v>
      </c>
    </row>
    <row r="394" spans="2:10" s="4" customFormat="1" hidden="1" outlineLevel="1" x14ac:dyDescent="0.25">
      <c r="B394" s="152" t="s">
        <v>89</v>
      </c>
      <c r="C394" s="625">
        <v>1</v>
      </c>
      <c r="D394" s="626">
        <v>0.61737555503622343</v>
      </c>
      <c r="E394" s="627"/>
      <c r="F394" s="628"/>
      <c r="G394" s="626">
        <v>0.36369478850198644</v>
      </c>
      <c r="H394" s="628"/>
      <c r="I394" s="294">
        <v>1.8929656461790137E-2</v>
      </c>
      <c r="J394" s="294">
        <v>0</v>
      </c>
    </row>
    <row r="395" spans="2:10" s="4" customFormat="1" ht="15.75" collapsed="1" x14ac:dyDescent="0.25">
      <c r="B395" s="65">
        <v>1988</v>
      </c>
      <c r="C395" s="629">
        <v>1</v>
      </c>
      <c r="D395" s="630">
        <v>0.64156103873187664</v>
      </c>
      <c r="E395" s="631"/>
      <c r="F395" s="632"/>
      <c r="G395" s="630">
        <v>0.35418443470674155</v>
      </c>
      <c r="H395" s="632"/>
      <c r="I395" s="297">
        <v>4.2545265613818392E-3</v>
      </c>
      <c r="J395" s="297">
        <v>0</v>
      </c>
    </row>
    <row r="396" spans="2:10" s="4" customFormat="1" hidden="1" outlineLevel="1" x14ac:dyDescent="0.25">
      <c r="B396" s="152" t="s">
        <v>78</v>
      </c>
      <c r="C396" s="625">
        <v>1</v>
      </c>
      <c r="D396" s="626">
        <v>0.59448993140075235</v>
      </c>
      <c r="E396" s="627"/>
      <c r="F396" s="628"/>
      <c r="G396" s="626">
        <v>0.40351847753927861</v>
      </c>
      <c r="H396" s="628"/>
      <c r="I396" s="294">
        <v>1.8256251383049348E-3</v>
      </c>
      <c r="J396" s="294">
        <v>1.6596592166408496E-4</v>
      </c>
    </row>
    <row r="397" spans="2:10" s="4" customFormat="1" hidden="1" outlineLevel="1" x14ac:dyDescent="0.25">
      <c r="B397" s="152" t="s">
        <v>79</v>
      </c>
      <c r="C397" s="625">
        <v>1</v>
      </c>
      <c r="D397" s="626">
        <v>0.6562195051948797</v>
      </c>
      <c r="E397" s="627"/>
      <c r="F397" s="628"/>
      <c r="G397" s="626">
        <v>0.34332127891625053</v>
      </c>
      <c r="H397" s="628"/>
      <c r="I397" s="294">
        <v>5.7401986108719361E-5</v>
      </c>
      <c r="J397" s="294">
        <v>4.0181390276103552E-4</v>
      </c>
    </row>
    <row r="398" spans="2:10" s="4" customFormat="1" hidden="1" outlineLevel="1" x14ac:dyDescent="0.25">
      <c r="B398" s="152" t="s">
        <v>80</v>
      </c>
      <c r="C398" s="625">
        <v>1</v>
      </c>
      <c r="D398" s="626">
        <v>0.61391926623998383</v>
      </c>
      <c r="E398" s="627"/>
      <c r="F398" s="628"/>
      <c r="G398" s="626">
        <v>0.38492163483344255</v>
      </c>
      <c r="H398" s="628"/>
      <c r="I398" s="294">
        <v>1.0583077155672026E-3</v>
      </c>
      <c r="J398" s="294">
        <v>1.0079121100640024E-4</v>
      </c>
    </row>
    <row r="399" spans="2:10" s="4" customFormat="1" hidden="1" outlineLevel="1" x14ac:dyDescent="0.25">
      <c r="B399" s="152" t="s">
        <v>81</v>
      </c>
      <c r="C399" s="625">
        <v>1</v>
      </c>
      <c r="D399" s="626">
        <v>0.65422276621787023</v>
      </c>
      <c r="E399" s="627"/>
      <c r="F399" s="628"/>
      <c r="G399" s="626">
        <v>0.34149326805385555</v>
      </c>
      <c r="H399" s="628"/>
      <c r="I399" s="294">
        <v>3.2639738882088943E-3</v>
      </c>
      <c r="J399" s="294">
        <v>0</v>
      </c>
    </row>
    <row r="400" spans="2:10" s="4" customFormat="1" hidden="1" outlineLevel="1" x14ac:dyDescent="0.25">
      <c r="B400" s="152" t="s">
        <v>82</v>
      </c>
      <c r="C400" s="625">
        <v>1</v>
      </c>
      <c r="D400" s="626">
        <v>0.25352112676056338</v>
      </c>
      <c r="E400" s="627"/>
      <c r="F400" s="628"/>
      <c r="G400" s="626">
        <v>0.68309859154929575</v>
      </c>
      <c r="H400" s="628"/>
      <c r="I400" s="294">
        <v>5.6338028169014086E-2</v>
      </c>
      <c r="J400" s="294">
        <v>7.0422535211267607E-3</v>
      </c>
    </row>
    <row r="401" spans="2:10" s="4" customFormat="1" hidden="1" outlineLevel="1" x14ac:dyDescent="0.25">
      <c r="B401" s="152" t="s">
        <v>83</v>
      </c>
      <c r="C401" s="625">
        <v>1</v>
      </c>
      <c r="D401" s="626">
        <v>0.29411764705882354</v>
      </c>
      <c r="E401" s="627"/>
      <c r="F401" s="628"/>
      <c r="G401" s="626">
        <v>0.69411764705882351</v>
      </c>
      <c r="H401" s="628"/>
      <c r="I401" s="294">
        <v>1.1764705882352941E-2</v>
      </c>
      <c r="J401" s="294">
        <v>0</v>
      </c>
    </row>
    <row r="402" spans="2:10" s="4" customFormat="1" hidden="1" outlineLevel="1" x14ac:dyDescent="0.25">
      <c r="B402" s="152" t="s">
        <v>84</v>
      </c>
      <c r="C402" s="625">
        <v>1</v>
      </c>
      <c r="D402" s="626">
        <v>0.30952380952380953</v>
      </c>
      <c r="E402" s="627"/>
      <c r="F402" s="628"/>
      <c r="G402" s="626">
        <v>0.66666666666666663</v>
      </c>
      <c r="H402" s="628"/>
      <c r="I402" s="294">
        <v>2.3809523809523808E-2</v>
      </c>
      <c r="J402" s="294">
        <v>0</v>
      </c>
    </row>
    <row r="403" spans="2:10" s="4" customFormat="1" hidden="1" outlineLevel="1" x14ac:dyDescent="0.25">
      <c r="B403" s="152" t="s">
        <v>85</v>
      </c>
      <c r="C403" s="625">
        <v>1</v>
      </c>
      <c r="D403" s="626">
        <v>0.28448275862068967</v>
      </c>
      <c r="E403" s="627"/>
      <c r="F403" s="628"/>
      <c r="G403" s="626">
        <v>0.71551724137931039</v>
      </c>
      <c r="H403" s="628"/>
      <c r="I403" s="294">
        <v>0</v>
      </c>
      <c r="J403" s="294">
        <v>0</v>
      </c>
    </row>
    <row r="404" spans="2:10" s="4" customFormat="1" hidden="1" outlineLevel="1" x14ac:dyDescent="0.25">
      <c r="B404" s="152" t="s">
        <v>86</v>
      </c>
      <c r="C404" s="625">
        <v>1</v>
      </c>
      <c r="D404" s="626">
        <v>0.37815126050420167</v>
      </c>
      <c r="E404" s="627"/>
      <c r="F404" s="628"/>
      <c r="G404" s="626">
        <v>0.62184873949579833</v>
      </c>
      <c r="H404" s="628"/>
      <c r="I404" s="294">
        <v>0</v>
      </c>
      <c r="J404" s="294">
        <v>0</v>
      </c>
    </row>
    <row r="405" spans="2:10" s="4" customFormat="1" hidden="1" outlineLevel="1" x14ac:dyDescent="0.25">
      <c r="B405" s="152" t="s">
        <v>87</v>
      </c>
      <c r="C405" s="625">
        <v>1</v>
      </c>
      <c r="D405" s="626">
        <v>0.70123783199134715</v>
      </c>
      <c r="E405" s="627"/>
      <c r="F405" s="628"/>
      <c r="G405" s="626">
        <v>0.29780074510275206</v>
      </c>
      <c r="H405" s="628"/>
      <c r="I405" s="294">
        <v>9.6142290590073309E-4</v>
      </c>
      <c r="J405" s="294">
        <v>0</v>
      </c>
    </row>
    <row r="406" spans="2:10" s="4" customFormat="1" hidden="1" outlineLevel="1" x14ac:dyDescent="0.25">
      <c r="B406" s="152" t="s">
        <v>88</v>
      </c>
      <c r="C406" s="625">
        <v>1</v>
      </c>
      <c r="D406" s="626">
        <v>0.67152440434883187</v>
      </c>
      <c r="E406" s="627"/>
      <c r="F406" s="628"/>
      <c r="G406" s="626">
        <v>0.3282442748091603</v>
      </c>
      <c r="H406" s="628"/>
      <c r="I406" s="294">
        <v>2.3132084200786491E-4</v>
      </c>
      <c r="J406" s="294">
        <v>0</v>
      </c>
    </row>
    <row r="407" spans="2:10" s="4" customFormat="1" hidden="1" outlineLevel="1" x14ac:dyDescent="0.25">
      <c r="B407" s="152" t="s">
        <v>89</v>
      </c>
      <c r="C407" s="625">
        <v>1</v>
      </c>
      <c r="D407" s="626">
        <v>0.60955191520115637</v>
      </c>
      <c r="E407" s="627"/>
      <c r="F407" s="628"/>
      <c r="G407" s="626">
        <v>0.38960491447843892</v>
      </c>
      <c r="H407" s="628"/>
      <c r="I407" s="294">
        <v>8.4317032040472171E-4</v>
      </c>
      <c r="J407" s="294">
        <v>0</v>
      </c>
    </row>
    <row r="408" spans="2:10" s="4" customFormat="1" ht="15.75" collapsed="1" x14ac:dyDescent="0.25">
      <c r="B408" s="65">
        <v>1987</v>
      </c>
      <c r="C408" s="629">
        <v>1</v>
      </c>
      <c r="D408" s="630">
        <v>0.63628263387686002</v>
      </c>
      <c r="E408" s="631"/>
      <c r="F408" s="632"/>
      <c r="G408" s="630">
        <v>0.36239864563842111</v>
      </c>
      <c r="H408" s="632"/>
      <c r="I408" s="297">
        <v>1.1137841931747304E-3</v>
      </c>
      <c r="J408" s="297">
        <v>1.1583355609017197E-4</v>
      </c>
    </row>
    <row r="409" spans="2:10" s="4" customFormat="1" hidden="1" outlineLevel="1" x14ac:dyDescent="0.25">
      <c r="B409" s="152" t="s">
        <v>78</v>
      </c>
      <c r="C409" s="625">
        <v>1</v>
      </c>
      <c r="D409" s="626">
        <v>0.5268165480301642</v>
      </c>
      <c r="E409" s="627"/>
      <c r="F409" s="628"/>
      <c r="G409" s="626">
        <v>0.4707167524138417</v>
      </c>
      <c r="H409" s="628"/>
      <c r="I409" s="294">
        <v>1.6914511241102263E-3</v>
      </c>
      <c r="J409" s="294">
        <v>7.7524843188385374E-4</v>
      </c>
    </row>
    <row r="410" spans="2:10" s="4" customFormat="1" hidden="1" outlineLevel="1" x14ac:dyDescent="0.25">
      <c r="B410" s="152" t="s">
        <v>79</v>
      </c>
      <c r="C410" s="625">
        <v>1</v>
      </c>
      <c r="D410" s="626">
        <v>0.54566158050557956</v>
      </c>
      <c r="E410" s="627"/>
      <c r="F410" s="628"/>
      <c r="G410" s="626">
        <v>0.45244059819327415</v>
      </c>
      <c r="H410" s="628"/>
      <c r="I410" s="294">
        <v>1.5941698929628787E-3</v>
      </c>
      <c r="J410" s="294">
        <v>3.0365140818340548E-4</v>
      </c>
    </row>
    <row r="411" spans="2:10" s="4" customFormat="1" hidden="1" outlineLevel="1" x14ac:dyDescent="0.25">
      <c r="B411" s="152" t="s">
        <v>80</v>
      </c>
      <c r="C411" s="625">
        <v>1</v>
      </c>
      <c r="D411" s="626">
        <v>0.15807609475951184</v>
      </c>
      <c r="E411" s="627"/>
      <c r="F411" s="628"/>
      <c r="G411" s="626">
        <v>0.4838478104809763</v>
      </c>
      <c r="H411" s="628"/>
      <c r="I411" s="294">
        <v>4.3072505384063173E-4</v>
      </c>
      <c r="J411" s="294">
        <v>3.5893754486719312E-4</v>
      </c>
    </row>
    <row r="412" spans="2:10" s="4" customFormat="1" hidden="1" outlineLevel="1" x14ac:dyDescent="0.25">
      <c r="B412" s="152" t="s">
        <v>81</v>
      </c>
      <c r="C412" s="625">
        <v>1</v>
      </c>
      <c r="D412" s="626">
        <v>0.49562957713205763</v>
      </c>
      <c r="E412" s="627"/>
      <c r="F412" s="628"/>
      <c r="G412" s="626">
        <v>0.50259862981337111</v>
      </c>
      <c r="H412" s="628"/>
      <c r="I412" s="294">
        <v>1.535553980628396E-3</v>
      </c>
      <c r="J412" s="294">
        <v>2.3623907394283014E-4</v>
      </c>
    </row>
    <row r="413" spans="2:10" s="4" customFormat="1" hidden="1" outlineLevel="1" x14ac:dyDescent="0.25">
      <c r="B413" s="152" t="s">
        <v>82</v>
      </c>
      <c r="C413" s="625">
        <v>1</v>
      </c>
      <c r="D413" s="626">
        <v>0.10687022900763359</v>
      </c>
      <c r="E413" s="627"/>
      <c r="F413" s="628"/>
      <c r="G413" s="626">
        <v>0.73282442748091603</v>
      </c>
      <c r="H413" s="628"/>
      <c r="I413" s="294">
        <v>0.16030534351145037</v>
      </c>
      <c r="J413" s="294">
        <v>0</v>
      </c>
    </row>
    <row r="414" spans="2:10" s="4" customFormat="1" hidden="1" outlineLevel="1" x14ac:dyDescent="0.25">
      <c r="B414" s="152" t="s">
        <v>83</v>
      </c>
      <c r="C414" s="625">
        <v>1</v>
      </c>
      <c r="D414" s="626">
        <v>6.5517241379310351E-2</v>
      </c>
      <c r="E414" s="627"/>
      <c r="F414" s="628"/>
      <c r="G414" s="626">
        <v>0.8896551724137931</v>
      </c>
      <c r="H414" s="628"/>
      <c r="I414" s="294">
        <v>4.1379310344827586E-2</v>
      </c>
      <c r="J414" s="294">
        <v>3.4482758620689655E-3</v>
      </c>
    </row>
    <row r="415" spans="2:10" s="4" customFormat="1" hidden="1" outlineLevel="1" x14ac:dyDescent="0.25">
      <c r="B415" s="152" t="s">
        <v>84</v>
      </c>
      <c r="C415" s="625">
        <v>1</v>
      </c>
      <c r="D415" s="626">
        <v>0.15899581589958159</v>
      </c>
      <c r="E415" s="627"/>
      <c r="F415" s="628"/>
      <c r="G415" s="626">
        <v>0.74476987447698739</v>
      </c>
      <c r="H415" s="628"/>
      <c r="I415" s="294">
        <v>9.6234309623430964E-2</v>
      </c>
      <c r="J415" s="294">
        <v>0</v>
      </c>
    </row>
    <row r="416" spans="2:10" s="4" customFormat="1" hidden="1" outlineLevel="1" x14ac:dyDescent="0.25">
      <c r="B416" s="152" t="s">
        <v>85</v>
      </c>
      <c r="C416" s="625">
        <v>1</v>
      </c>
      <c r="D416" s="626">
        <v>3.2786885245901641E-2</v>
      </c>
      <c r="E416" s="627"/>
      <c r="F416" s="628"/>
      <c r="G416" s="626">
        <v>0.93032786885245899</v>
      </c>
      <c r="H416" s="628"/>
      <c r="I416" s="294">
        <v>3.6885245901639344E-2</v>
      </c>
      <c r="J416" s="294">
        <v>0</v>
      </c>
    </row>
    <row r="417" spans="2:10" s="4" customFormat="1" hidden="1" outlineLevel="1" x14ac:dyDescent="0.25">
      <c r="B417" s="152" t="s">
        <v>86</v>
      </c>
      <c r="C417" s="625">
        <v>1</v>
      </c>
      <c r="D417" s="626">
        <v>0.15527950310559005</v>
      </c>
      <c r="E417" s="627"/>
      <c r="F417" s="628"/>
      <c r="G417" s="626">
        <v>0.7857142857142857</v>
      </c>
      <c r="H417" s="628"/>
      <c r="I417" s="294">
        <v>5.9006211180124224E-2</v>
      </c>
      <c r="J417" s="294">
        <v>0</v>
      </c>
    </row>
    <row r="418" spans="2:10" s="4" customFormat="1" hidden="1" outlineLevel="1" x14ac:dyDescent="0.25">
      <c r="B418" s="152" t="s">
        <v>87</v>
      </c>
      <c r="C418" s="625">
        <v>1</v>
      </c>
      <c r="D418" s="626">
        <v>0.54533826037521316</v>
      </c>
      <c r="E418" s="627"/>
      <c r="F418" s="628"/>
      <c r="G418" s="626">
        <v>0.45181921546333143</v>
      </c>
      <c r="H418" s="628"/>
      <c r="I418" s="294">
        <v>2.5582717453098351E-3</v>
      </c>
      <c r="J418" s="294">
        <v>2.8425241614553722E-4</v>
      </c>
    </row>
    <row r="419" spans="2:10" s="4" customFormat="1" hidden="1" outlineLevel="1" x14ac:dyDescent="0.25">
      <c r="B419" s="152" t="s">
        <v>88</v>
      </c>
      <c r="C419" s="625">
        <v>1</v>
      </c>
      <c r="D419" s="626">
        <v>0.53104898565066794</v>
      </c>
      <c r="E419" s="627"/>
      <c r="F419" s="628"/>
      <c r="G419" s="626">
        <v>0.46777585353785256</v>
      </c>
      <c r="H419" s="628"/>
      <c r="I419" s="294">
        <v>9.8960910440376061E-4</v>
      </c>
      <c r="J419" s="294">
        <v>1.8555170707570509E-4</v>
      </c>
    </row>
    <row r="420" spans="2:10" s="4" customFormat="1" hidden="1" outlineLevel="1" x14ac:dyDescent="0.25">
      <c r="B420" s="152" t="s">
        <v>89</v>
      </c>
      <c r="C420" s="625">
        <v>1</v>
      </c>
      <c r="D420" s="626">
        <v>0.57518747533219317</v>
      </c>
      <c r="E420" s="627"/>
      <c r="F420" s="628"/>
      <c r="G420" s="626">
        <v>0.42310222339165898</v>
      </c>
      <c r="H420" s="628"/>
      <c r="I420" s="294">
        <v>1.6445204578344954E-3</v>
      </c>
      <c r="J420" s="294">
        <v>6.5780818313379823E-5</v>
      </c>
    </row>
    <row r="421" spans="2:10" s="4" customFormat="1" ht="15.75" collapsed="1" x14ac:dyDescent="0.25">
      <c r="B421" s="65">
        <v>1986</v>
      </c>
      <c r="C421" s="629">
        <v>1</v>
      </c>
      <c r="D421" s="630">
        <v>0.47384494909945185</v>
      </c>
      <c r="E421" s="631"/>
      <c r="F421" s="632"/>
      <c r="G421" s="630">
        <v>0.46783756572323526</v>
      </c>
      <c r="H421" s="632"/>
      <c r="I421" s="297">
        <v>2.3156952679270612E-3</v>
      </c>
      <c r="J421" s="297">
        <v>3.2442107618301826E-4</v>
      </c>
    </row>
    <row r="422" spans="2:10" s="4" customFormat="1" hidden="1" outlineLevel="1" x14ac:dyDescent="0.25">
      <c r="B422" s="152" t="s">
        <v>78</v>
      </c>
      <c r="C422" s="625">
        <v>1</v>
      </c>
      <c r="D422" s="626">
        <v>0.5450747765059738</v>
      </c>
      <c r="E422" s="627"/>
      <c r="F422" s="628"/>
      <c r="G422" s="626">
        <v>0.45191745342133843</v>
      </c>
      <c r="H422" s="628"/>
      <c r="I422" s="294">
        <v>2.5064750605731474E-3</v>
      </c>
      <c r="J422" s="294">
        <v>5.0129501211462941E-4</v>
      </c>
    </row>
    <row r="423" spans="2:10" s="4" customFormat="1" hidden="1" outlineLevel="1" x14ac:dyDescent="0.25">
      <c r="B423" s="152" t="s">
        <v>79</v>
      </c>
      <c r="C423" s="625">
        <v>1</v>
      </c>
      <c r="D423" s="626">
        <v>0.5030988951765023</v>
      </c>
      <c r="E423" s="627"/>
      <c r="F423" s="628"/>
      <c r="G423" s="626">
        <v>0.49267942153956706</v>
      </c>
      <c r="H423" s="628"/>
      <c r="I423" s="294">
        <v>4.1318602353363878E-3</v>
      </c>
      <c r="J423" s="294">
        <v>8.9823048594269285E-5</v>
      </c>
    </row>
    <row r="424" spans="2:10" s="4" customFormat="1" hidden="1" outlineLevel="1" x14ac:dyDescent="0.25">
      <c r="B424" s="152" t="s">
        <v>80</v>
      </c>
      <c r="C424" s="625">
        <v>1</v>
      </c>
      <c r="D424" s="626">
        <v>0.53028826068792645</v>
      </c>
      <c r="E424" s="627"/>
      <c r="F424" s="628"/>
      <c r="G424" s="626">
        <v>0.46602144548113078</v>
      </c>
      <c r="H424" s="628"/>
      <c r="I424" s="294">
        <v>3.6206656454532793E-3</v>
      </c>
      <c r="J424" s="294">
        <v>6.9628185489486148E-5</v>
      </c>
    </row>
    <row r="425" spans="2:10" s="4" customFormat="1" hidden="1" outlineLevel="1" x14ac:dyDescent="0.25">
      <c r="B425" s="152" t="s">
        <v>81</v>
      </c>
      <c r="C425" s="625">
        <v>1</v>
      </c>
      <c r="D425" s="626">
        <v>0.51443768996960482</v>
      </c>
      <c r="E425" s="627"/>
      <c r="F425" s="628"/>
      <c r="G425" s="626">
        <v>0.48404255319148937</v>
      </c>
      <c r="H425" s="628"/>
      <c r="I425" s="294">
        <v>1.5197568389057751E-3</v>
      </c>
      <c r="J425" s="294">
        <v>0</v>
      </c>
    </row>
    <row r="426" spans="2:10" s="4" customFormat="1" hidden="1" outlineLevel="1" x14ac:dyDescent="0.25">
      <c r="B426" s="152" t="s">
        <v>82</v>
      </c>
      <c r="C426" s="625">
        <v>1</v>
      </c>
      <c r="D426" s="626">
        <v>0.9535066981875493</v>
      </c>
      <c r="E426" s="627"/>
      <c r="F426" s="628"/>
      <c r="G426" s="626">
        <v>2.3640661938534278E-2</v>
      </c>
      <c r="H426" s="628"/>
      <c r="I426" s="294">
        <v>1.9700551615445233E-2</v>
      </c>
      <c r="J426" s="294">
        <v>3.1520882584712374E-3</v>
      </c>
    </row>
    <row r="427" spans="2:10" s="4" customFormat="1" hidden="1" outlineLevel="1" x14ac:dyDescent="0.25">
      <c r="B427" s="152" t="s">
        <v>83</v>
      </c>
      <c r="C427" s="625">
        <v>1</v>
      </c>
      <c r="D427" s="626">
        <v>0.13846153846153847</v>
      </c>
      <c r="E427" s="627"/>
      <c r="F427" s="628"/>
      <c r="G427" s="626">
        <v>0.58461538461538465</v>
      </c>
      <c r="H427" s="628"/>
      <c r="I427" s="294">
        <v>0.26153846153846155</v>
      </c>
      <c r="J427" s="294">
        <v>1.5384615384615385E-2</v>
      </c>
    </row>
    <row r="428" spans="2:10" s="4" customFormat="1" hidden="1" outlineLevel="1" x14ac:dyDescent="0.25">
      <c r="B428" s="152" t="s">
        <v>84</v>
      </c>
      <c r="C428" s="625">
        <v>1</v>
      </c>
      <c r="D428" s="626">
        <v>0.67741935483870963</v>
      </c>
      <c r="E428" s="627"/>
      <c r="F428" s="628"/>
      <c r="G428" s="626">
        <v>0.19354838709677419</v>
      </c>
      <c r="H428" s="628"/>
      <c r="I428" s="294">
        <v>0.12903225806451613</v>
      </c>
      <c r="J428" s="294">
        <v>0</v>
      </c>
    </row>
    <row r="429" spans="2:10" s="4" customFormat="1" hidden="1" outlineLevel="1" x14ac:dyDescent="0.25">
      <c r="B429" s="152" t="s">
        <v>85</v>
      </c>
      <c r="C429" s="625">
        <v>1</v>
      </c>
      <c r="D429" s="626">
        <v>1.340033500837521E-2</v>
      </c>
      <c r="E429" s="627"/>
      <c r="F429" s="628"/>
      <c r="G429" s="626">
        <v>0.96482412060301503</v>
      </c>
      <c r="H429" s="628"/>
      <c r="I429" s="294">
        <v>2.1775544388609715E-2</v>
      </c>
      <c r="J429" s="294">
        <v>0</v>
      </c>
    </row>
    <row r="430" spans="2:10" s="4" customFormat="1" hidden="1" outlineLevel="1" x14ac:dyDescent="0.25">
      <c r="B430" s="152" t="s">
        <v>86</v>
      </c>
      <c r="C430" s="625">
        <v>1</v>
      </c>
      <c r="D430" s="626">
        <v>1.6233766233766232E-2</v>
      </c>
      <c r="E430" s="627"/>
      <c r="F430" s="628"/>
      <c r="G430" s="626">
        <v>0.94480519480519476</v>
      </c>
      <c r="H430" s="628"/>
      <c r="I430" s="294">
        <v>3.896103896103896E-2</v>
      </c>
      <c r="J430" s="294">
        <v>0</v>
      </c>
    </row>
    <row r="431" spans="2:10" s="4" customFormat="1" hidden="1" outlineLevel="1" x14ac:dyDescent="0.25">
      <c r="B431" s="152" t="s">
        <v>87</v>
      </c>
      <c r="C431" s="625">
        <v>1</v>
      </c>
      <c r="D431" s="626">
        <v>0.50077619663648121</v>
      </c>
      <c r="E431" s="627"/>
      <c r="F431" s="628"/>
      <c r="G431" s="626">
        <v>0.49741267787839588</v>
      </c>
      <c r="H431" s="628"/>
      <c r="I431" s="294">
        <v>1.4230271668822768E-3</v>
      </c>
      <c r="J431" s="294">
        <v>3.8809831824062095E-4</v>
      </c>
    </row>
    <row r="432" spans="2:10" s="4" customFormat="1" hidden="1" outlineLevel="1" x14ac:dyDescent="0.25">
      <c r="B432" s="152" t="s">
        <v>88</v>
      </c>
      <c r="C432" s="625">
        <v>1</v>
      </c>
      <c r="D432" s="626">
        <v>0.5095904239976925</v>
      </c>
      <c r="E432" s="627"/>
      <c r="F432" s="628"/>
      <c r="G432" s="626">
        <v>0.48911162388231899</v>
      </c>
      <c r="H432" s="628"/>
      <c r="I432" s="294">
        <v>7.2108451110470151E-4</v>
      </c>
      <c r="J432" s="294">
        <v>5.7686760888376112E-4</v>
      </c>
    </row>
    <row r="433" spans="2:10" s="4" customFormat="1" hidden="1" outlineLevel="1" x14ac:dyDescent="0.25">
      <c r="B433" s="152" t="s">
        <v>89</v>
      </c>
      <c r="C433" s="625">
        <v>1</v>
      </c>
      <c r="D433" s="626">
        <v>0.60145311837081039</v>
      </c>
      <c r="E433" s="627"/>
      <c r="F433" s="628"/>
      <c r="G433" s="626">
        <v>0.39785744590581246</v>
      </c>
      <c r="H433" s="628"/>
      <c r="I433" s="294">
        <v>5.8336868901145522E-4</v>
      </c>
      <c r="J433" s="294">
        <v>1.0606703436571913E-4</v>
      </c>
    </row>
    <row r="434" spans="2:10" s="4" customFormat="1" ht="15.75" collapsed="1" x14ac:dyDescent="0.25">
      <c r="B434" s="65">
        <v>1985</v>
      </c>
      <c r="C434" s="629">
        <v>1</v>
      </c>
      <c r="D434" s="630">
        <v>0.53778269334900175</v>
      </c>
      <c r="E434" s="631"/>
      <c r="F434" s="632"/>
      <c r="G434" s="630">
        <v>0.45909515086579339</v>
      </c>
      <c r="H434" s="632"/>
      <c r="I434" s="297">
        <v>2.8226131637461259E-3</v>
      </c>
      <c r="J434" s="297">
        <v>2.9954262145877254E-4</v>
      </c>
    </row>
    <row r="435" spans="2:10" s="4" customFormat="1" hidden="1" outlineLevel="1" x14ac:dyDescent="0.25">
      <c r="B435" s="152" t="s">
        <v>78</v>
      </c>
      <c r="C435" s="625">
        <v>1</v>
      </c>
      <c r="D435" s="626">
        <v>0.584982771055373</v>
      </c>
      <c r="E435" s="627"/>
      <c r="F435" s="628"/>
      <c r="G435" s="626">
        <v>0.41068995913134065</v>
      </c>
      <c r="H435" s="628"/>
      <c r="I435" s="294">
        <v>3.525923551566632E-3</v>
      </c>
      <c r="J435" s="294">
        <v>8.0134626171968909E-4</v>
      </c>
    </row>
    <row r="436" spans="2:10" s="4" customFormat="1" hidden="1" outlineLevel="1" x14ac:dyDescent="0.25">
      <c r="B436" s="152" t="s">
        <v>79</v>
      </c>
      <c r="C436" s="625">
        <v>1</v>
      </c>
      <c r="D436" s="626">
        <v>0.61341638715860092</v>
      </c>
      <c r="E436" s="627"/>
      <c r="F436" s="628"/>
      <c r="G436" s="626">
        <v>0.37997125059894588</v>
      </c>
      <c r="H436" s="628"/>
      <c r="I436" s="294">
        <v>6.516530905606133E-3</v>
      </c>
      <c r="J436" s="294">
        <v>9.5831336847149022E-5</v>
      </c>
    </row>
    <row r="437" spans="2:10" s="4" customFormat="1" hidden="1" outlineLevel="1" x14ac:dyDescent="0.25">
      <c r="B437" s="152" t="s">
        <v>80</v>
      </c>
      <c r="C437" s="625">
        <v>1</v>
      </c>
      <c r="D437" s="626">
        <v>0.53846818810511754</v>
      </c>
      <c r="E437" s="627"/>
      <c r="F437" s="628"/>
      <c r="G437" s="626">
        <v>0.45617219917012447</v>
      </c>
      <c r="H437" s="628"/>
      <c r="I437" s="294">
        <v>4.8409405255878286E-3</v>
      </c>
      <c r="J437" s="294">
        <v>5.1867219917012448E-4</v>
      </c>
    </row>
    <row r="438" spans="2:10" s="4" customFormat="1" hidden="1" outlineLevel="1" x14ac:dyDescent="0.25">
      <c r="B438" s="152" t="s">
        <v>81</v>
      </c>
      <c r="C438" s="625">
        <v>1</v>
      </c>
      <c r="D438" s="626">
        <v>0.50006301197227476</v>
      </c>
      <c r="E438" s="627"/>
      <c r="F438" s="628"/>
      <c r="G438" s="626">
        <v>0.49237555135475741</v>
      </c>
      <c r="H438" s="628"/>
      <c r="I438" s="294">
        <v>7.5614366729678641E-3</v>
      </c>
      <c r="J438" s="294">
        <v>0</v>
      </c>
    </row>
    <row r="439" spans="2:10" s="4" customFormat="1" hidden="1" outlineLevel="1" x14ac:dyDescent="0.25">
      <c r="B439" s="152" t="s">
        <v>82</v>
      </c>
      <c r="C439" s="625">
        <v>1</v>
      </c>
      <c r="D439" s="626">
        <v>0.29166666666666669</v>
      </c>
      <c r="E439" s="627"/>
      <c r="F439" s="628"/>
      <c r="G439" s="626">
        <v>0.27083333333333331</v>
      </c>
      <c r="H439" s="628"/>
      <c r="I439" s="294">
        <v>0.39583333333333331</v>
      </c>
      <c r="J439" s="294">
        <v>4.1666666666666664E-2</v>
      </c>
    </row>
    <row r="440" spans="2:10" s="4" customFormat="1" hidden="1" outlineLevel="1" x14ac:dyDescent="0.25">
      <c r="B440" s="152" t="s">
        <v>83</v>
      </c>
      <c r="C440" s="625">
        <v>1</v>
      </c>
      <c r="D440" s="626">
        <v>0.23809523809523808</v>
      </c>
      <c r="E440" s="627"/>
      <c r="F440" s="628"/>
      <c r="G440" s="626">
        <v>0.42857142857142855</v>
      </c>
      <c r="H440" s="628"/>
      <c r="I440" s="294">
        <v>0.33333333333333331</v>
      </c>
      <c r="J440" s="294">
        <v>0</v>
      </c>
    </row>
    <row r="441" spans="2:10" s="4" customFormat="1" hidden="1" outlineLevel="1" x14ac:dyDescent="0.25">
      <c r="B441" s="152" t="s">
        <v>84</v>
      </c>
      <c r="C441" s="625">
        <v>1</v>
      </c>
      <c r="D441" s="626">
        <v>0.53030303030303028</v>
      </c>
      <c r="E441" s="627"/>
      <c r="F441" s="628"/>
      <c r="G441" s="626">
        <v>0.22727272727272727</v>
      </c>
      <c r="H441" s="628"/>
      <c r="I441" s="294">
        <v>0.21212121212121213</v>
      </c>
      <c r="J441" s="294">
        <v>3.0303030303030304E-2</v>
      </c>
    </row>
    <row r="442" spans="2:10" s="4" customFormat="1" hidden="1" outlineLevel="1" x14ac:dyDescent="0.25">
      <c r="B442" s="152" t="s">
        <v>85</v>
      </c>
      <c r="C442" s="625">
        <v>1</v>
      </c>
      <c r="D442" s="626">
        <v>0.19402985074626866</v>
      </c>
      <c r="E442" s="627"/>
      <c r="F442" s="628"/>
      <c r="G442" s="626">
        <v>0.52238805970149249</v>
      </c>
      <c r="H442" s="628"/>
      <c r="I442" s="294">
        <v>0.28358208955223879</v>
      </c>
      <c r="J442" s="294">
        <v>0</v>
      </c>
    </row>
    <row r="443" spans="2:10" s="4" customFormat="1" hidden="1" outlineLevel="1" x14ac:dyDescent="0.25">
      <c r="B443" s="152" t="s">
        <v>86</v>
      </c>
      <c r="C443" s="625">
        <v>1</v>
      </c>
      <c r="D443" s="626">
        <v>0.23943661971830985</v>
      </c>
      <c r="E443" s="627"/>
      <c r="F443" s="628"/>
      <c r="G443" s="626">
        <v>0.29577464788732394</v>
      </c>
      <c r="H443" s="628"/>
      <c r="I443" s="294">
        <v>0.19718309859154928</v>
      </c>
      <c r="J443" s="294">
        <v>0.26760563380281688</v>
      </c>
    </row>
    <row r="444" spans="2:10" s="4" customFormat="1" hidden="1" outlineLevel="1" x14ac:dyDescent="0.25">
      <c r="B444" s="152" t="s">
        <v>87</v>
      </c>
      <c r="C444" s="625">
        <v>1</v>
      </c>
      <c r="D444" s="626">
        <v>0.47765490077261019</v>
      </c>
      <c r="E444" s="627"/>
      <c r="F444" s="628"/>
      <c r="G444" s="626">
        <v>0.52143614603847899</v>
      </c>
      <c r="H444" s="628"/>
      <c r="I444" s="294">
        <v>9.0895318891077114E-4</v>
      </c>
      <c r="J444" s="294">
        <v>0</v>
      </c>
    </row>
    <row r="445" spans="2:10" s="4" customFormat="1" hidden="1" outlineLevel="1" x14ac:dyDescent="0.25">
      <c r="B445" s="152" t="s">
        <v>88</v>
      </c>
      <c r="C445" s="625">
        <v>1</v>
      </c>
      <c r="D445" s="626">
        <v>0.4468310792893132</v>
      </c>
      <c r="E445" s="627"/>
      <c r="F445" s="628"/>
      <c r="G445" s="626">
        <v>0.55140104304782112</v>
      </c>
      <c r="H445" s="628"/>
      <c r="I445" s="294">
        <v>1.7678776628657297E-3</v>
      </c>
      <c r="J445" s="294">
        <v>0</v>
      </c>
    </row>
    <row r="446" spans="2:10" s="4" customFormat="1" hidden="1" outlineLevel="1" x14ac:dyDescent="0.25">
      <c r="B446" s="152" t="s">
        <v>89</v>
      </c>
      <c r="C446" s="625">
        <v>1</v>
      </c>
      <c r="D446" s="626">
        <v>0.47593185030875679</v>
      </c>
      <c r="E446" s="627"/>
      <c r="F446" s="628"/>
      <c r="G446" s="626">
        <v>0.52191057213004988</v>
      </c>
      <c r="H446" s="628"/>
      <c r="I446" s="294">
        <v>1.5623837512089875E-3</v>
      </c>
      <c r="J446" s="294">
        <v>5.9519380998437617E-4</v>
      </c>
    </row>
    <row r="447" spans="2:10" s="4" customFormat="1" ht="15.75" collapsed="1" x14ac:dyDescent="0.25">
      <c r="B447" s="65">
        <v>1984</v>
      </c>
      <c r="C447" s="629">
        <v>1</v>
      </c>
      <c r="D447" s="630">
        <v>0.52104879431858075</v>
      </c>
      <c r="E447" s="631"/>
      <c r="F447" s="632"/>
      <c r="G447" s="630">
        <v>0.47351011260227366</v>
      </c>
      <c r="H447" s="632"/>
      <c r="I447" s="297">
        <v>4.7930224394458999E-3</v>
      </c>
      <c r="J447" s="297">
        <v>6.4807063969972727E-4</v>
      </c>
    </row>
    <row r="448" spans="2:10" s="4" customFormat="1" hidden="1" outlineLevel="1" x14ac:dyDescent="0.25">
      <c r="B448" s="152" t="s">
        <v>78</v>
      </c>
      <c r="C448" s="625">
        <v>1</v>
      </c>
      <c r="D448" s="626">
        <v>0.54969445810212825</v>
      </c>
      <c r="E448" s="627"/>
      <c r="F448" s="628"/>
      <c r="G448" s="626">
        <v>0.44777691929479524</v>
      </c>
      <c r="H448" s="628"/>
      <c r="I448" s="294">
        <v>2.1774250193158672E-3</v>
      </c>
      <c r="J448" s="294">
        <v>3.5119758376062375E-4</v>
      </c>
    </row>
    <row r="449" spans="2:10" s="4" customFormat="1" hidden="1" outlineLevel="1" x14ac:dyDescent="0.25">
      <c r="B449" s="152" t="s">
        <v>79</v>
      </c>
      <c r="C449" s="625">
        <v>1</v>
      </c>
      <c r="D449" s="626">
        <v>0.56133765569015526</v>
      </c>
      <c r="E449" s="627"/>
      <c r="F449" s="628"/>
      <c r="G449" s="626">
        <v>0.43687084115338681</v>
      </c>
      <c r="H449" s="628"/>
      <c r="I449" s="294">
        <v>1.2796451117556731E-3</v>
      </c>
      <c r="J449" s="294">
        <v>5.1185804470226925E-4</v>
      </c>
    </row>
    <row r="450" spans="2:10" s="4" customFormat="1" hidden="1" outlineLevel="1" x14ac:dyDescent="0.25">
      <c r="B450" s="152" t="s">
        <v>80</v>
      </c>
      <c r="C450" s="625">
        <v>1</v>
      </c>
      <c r="D450" s="626">
        <v>0.51188148593773497</v>
      </c>
      <c r="E450" s="627"/>
      <c r="F450" s="628"/>
      <c r="G450" s="626">
        <v>0.48308016243044066</v>
      </c>
      <c r="H450" s="628"/>
      <c r="I450" s="294">
        <v>5.0383516318243341E-3</v>
      </c>
      <c r="J450" s="294">
        <v>0</v>
      </c>
    </row>
    <row r="451" spans="2:10" s="4" customFormat="1" hidden="1" outlineLevel="1" x14ac:dyDescent="0.25">
      <c r="B451" s="152" t="s">
        <v>81</v>
      </c>
      <c r="C451" s="625">
        <v>1</v>
      </c>
      <c r="D451" s="626">
        <v>0.51142225497420779</v>
      </c>
      <c r="E451" s="627"/>
      <c r="F451" s="628"/>
      <c r="G451" s="626">
        <v>0.48548268238761977</v>
      </c>
      <c r="H451" s="628"/>
      <c r="I451" s="294">
        <v>2.6529108327192335E-3</v>
      </c>
      <c r="J451" s="294">
        <v>4.421518054532056E-4</v>
      </c>
    </row>
    <row r="452" spans="2:10" s="4" customFormat="1" hidden="1" outlineLevel="1" x14ac:dyDescent="0.25">
      <c r="B452" s="152" t="s">
        <v>82</v>
      </c>
      <c r="C452" s="625">
        <v>1</v>
      </c>
      <c r="D452" s="626">
        <v>0.12328767123287671</v>
      </c>
      <c r="E452" s="627"/>
      <c r="F452" s="628"/>
      <c r="G452" s="626">
        <v>0.30136986301369861</v>
      </c>
      <c r="H452" s="628"/>
      <c r="I452" s="294">
        <v>0.57534246575342463</v>
      </c>
      <c r="J452" s="294">
        <v>0</v>
      </c>
    </row>
    <row r="453" spans="2:10" s="4" customFormat="1" hidden="1" outlineLevel="1" x14ac:dyDescent="0.25">
      <c r="B453" s="152" t="s">
        <v>83</v>
      </c>
      <c r="C453" s="625">
        <v>1</v>
      </c>
      <c r="D453" s="626">
        <v>0.27027027027027029</v>
      </c>
      <c r="E453" s="627"/>
      <c r="F453" s="628"/>
      <c r="G453" s="626">
        <v>0.1891891891891892</v>
      </c>
      <c r="H453" s="628"/>
      <c r="I453" s="294">
        <v>0.51351351351351349</v>
      </c>
      <c r="J453" s="294">
        <v>2.7027027027027029E-2</v>
      </c>
    </row>
    <row r="454" spans="2:10" s="4" customFormat="1" hidden="1" outlineLevel="1" x14ac:dyDescent="0.25">
      <c r="B454" s="152" t="s">
        <v>84</v>
      </c>
      <c r="C454" s="625">
        <v>1</v>
      </c>
      <c r="D454" s="626">
        <v>0.36666666666666664</v>
      </c>
      <c r="E454" s="627"/>
      <c r="F454" s="628"/>
      <c r="G454" s="626">
        <v>0.6333333333333333</v>
      </c>
      <c r="H454" s="628"/>
      <c r="I454" s="294">
        <v>0</v>
      </c>
      <c r="J454" s="294">
        <v>0</v>
      </c>
    </row>
    <row r="455" spans="2:10" s="4" customFormat="1" hidden="1" outlineLevel="1" x14ac:dyDescent="0.25">
      <c r="B455" s="152" t="s">
        <v>85</v>
      </c>
      <c r="C455" s="625">
        <v>1</v>
      </c>
      <c r="D455" s="626">
        <v>0.44444444444444442</v>
      </c>
      <c r="E455" s="627"/>
      <c r="F455" s="628"/>
      <c r="G455" s="626">
        <v>0.31481481481481483</v>
      </c>
      <c r="H455" s="628"/>
      <c r="I455" s="294">
        <v>0.24074074074074073</v>
      </c>
      <c r="J455" s="294">
        <v>0</v>
      </c>
    </row>
    <row r="456" spans="2:10" s="4" customFormat="1" hidden="1" outlineLevel="1" x14ac:dyDescent="0.25">
      <c r="B456" s="152" t="s">
        <v>86</v>
      </c>
      <c r="C456" s="625">
        <v>1</v>
      </c>
      <c r="D456" s="626">
        <v>0.85449735449735453</v>
      </c>
      <c r="E456" s="627"/>
      <c r="F456" s="628"/>
      <c r="G456" s="626">
        <v>0.10317460317460317</v>
      </c>
      <c r="H456" s="628"/>
      <c r="I456" s="294">
        <v>4.2328042328042326E-2</v>
      </c>
      <c r="J456" s="294">
        <v>0</v>
      </c>
    </row>
    <row r="457" spans="2:10" s="4" customFormat="1" hidden="1" outlineLevel="1" x14ac:dyDescent="0.25">
      <c r="B457" s="152" t="s">
        <v>87</v>
      </c>
      <c r="C457" s="625">
        <v>1</v>
      </c>
      <c r="D457" s="626">
        <v>0.47235996326905416</v>
      </c>
      <c r="E457" s="627"/>
      <c r="F457" s="628"/>
      <c r="G457" s="626">
        <v>0.51698806244260787</v>
      </c>
      <c r="H457" s="628"/>
      <c r="I457" s="294">
        <v>1.0651974288337925E-2</v>
      </c>
      <c r="J457" s="294">
        <v>0</v>
      </c>
    </row>
    <row r="458" spans="2:10" s="4" customFormat="1" hidden="1" outlineLevel="1" x14ac:dyDescent="0.25">
      <c r="B458" s="152" t="s">
        <v>88</v>
      </c>
      <c r="C458" s="625">
        <v>1</v>
      </c>
      <c r="D458" s="626">
        <v>0.54175531914893615</v>
      </c>
      <c r="E458" s="627"/>
      <c r="F458" s="628"/>
      <c r="G458" s="626">
        <v>0.45310283687943265</v>
      </c>
      <c r="H458" s="628"/>
      <c r="I458" s="294">
        <v>5.1418439716312053E-3</v>
      </c>
      <c r="J458" s="294">
        <v>0</v>
      </c>
    </row>
    <row r="459" spans="2:10" s="4" customFormat="1" hidden="1" outlineLevel="1" x14ac:dyDescent="0.25">
      <c r="B459" s="152" t="s">
        <v>89</v>
      </c>
      <c r="C459" s="625">
        <v>1</v>
      </c>
      <c r="D459" s="626">
        <v>0.59841414057982989</v>
      </c>
      <c r="E459" s="627"/>
      <c r="F459" s="628"/>
      <c r="G459" s="626">
        <v>0.39819938878334848</v>
      </c>
      <c r="H459" s="628"/>
      <c r="I459" s="294">
        <v>3.0560832576195587E-3</v>
      </c>
      <c r="J459" s="294">
        <v>3.303873792021145E-4</v>
      </c>
    </row>
    <row r="460" spans="2:10" s="4" customFormat="1" ht="15.75" collapsed="1" x14ac:dyDescent="0.25">
      <c r="B460" s="65">
        <v>1983</v>
      </c>
      <c r="C460" s="629">
        <v>1</v>
      </c>
      <c r="D460" s="630">
        <v>0.54320578727012558</v>
      </c>
      <c r="E460" s="631"/>
      <c r="F460" s="632"/>
      <c r="G460" s="630">
        <v>0.45158725952620699</v>
      </c>
      <c r="H460" s="632"/>
      <c r="I460" s="297">
        <v>4.9552175525995022E-3</v>
      </c>
      <c r="J460" s="297">
        <v>2.5173565106788911E-4</v>
      </c>
    </row>
    <row r="461" spans="2:10" s="4" customFormat="1" hidden="1" outlineLevel="1" x14ac:dyDescent="0.25">
      <c r="B461" s="152" t="s">
        <v>78</v>
      </c>
      <c r="C461" s="625">
        <v>1</v>
      </c>
      <c r="D461" s="626">
        <v>0.54689462665736222</v>
      </c>
      <c r="E461" s="627"/>
      <c r="F461" s="628"/>
      <c r="G461" s="626">
        <v>0.44710397766922538</v>
      </c>
      <c r="H461" s="628"/>
      <c r="I461" s="294">
        <v>5.5129099790648985E-3</v>
      </c>
      <c r="J461" s="294">
        <v>4.8848569434752271E-4</v>
      </c>
    </row>
    <row r="462" spans="2:10" s="4" customFormat="1" hidden="1" outlineLevel="1" x14ac:dyDescent="0.25">
      <c r="B462" s="152" t="s">
        <v>79</v>
      </c>
      <c r="C462" s="625">
        <v>1</v>
      </c>
      <c r="D462" s="626">
        <v>0.53842724679029952</v>
      </c>
      <c r="E462" s="627"/>
      <c r="F462" s="628"/>
      <c r="G462" s="626">
        <v>0.45363766048502141</v>
      </c>
      <c r="H462" s="628"/>
      <c r="I462" s="294">
        <v>4.4579172610556351E-3</v>
      </c>
      <c r="J462" s="294">
        <v>3.4771754636233952E-3</v>
      </c>
    </row>
    <row r="463" spans="2:10" s="4" customFormat="1" hidden="1" outlineLevel="1" x14ac:dyDescent="0.25">
      <c r="B463" s="152" t="s">
        <v>80</v>
      </c>
      <c r="C463" s="625">
        <v>1</v>
      </c>
      <c r="D463" s="626">
        <v>0.53641341033525836</v>
      </c>
      <c r="E463" s="627"/>
      <c r="F463" s="628"/>
      <c r="G463" s="626">
        <v>0.4567614190354759</v>
      </c>
      <c r="H463" s="628"/>
      <c r="I463" s="294">
        <v>5.3251331283282084E-3</v>
      </c>
      <c r="J463" s="294">
        <v>1.5000375009375235E-3</v>
      </c>
    </row>
    <row r="464" spans="2:10" s="4" customFormat="1" hidden="1" outlineLevel="1" x14ac:dyDescent="0.25">
      <c r="B464" s="152" t="s">
        <v>81</v>
      </c>
      <c r="C464" s="625">
        <v>1</v>
      </c>
      <c r="D464" s="626">
        <v>0.46411069472470451</v>
      </c>
      <c r="E464" s="627"/>
      <c r="F464" s="628"/>
      <c r="G464" s="626">
        <v>0.53488036898241564</v>
      </c>
      <c r="H464" s="628"/>
      <c r="I464" s="294">
        <v>1.0089362928797925E-3</v>
      </c>
      <c r="J464" s="294">
        <v>0</v>
      </c>
    </row>
    <row r="465" spans="2:10" s="4" customFormat="1" hidden="1" outlineLevel="1" x14ac:dyDescent="0.25">
      <c r="B465" s="152" t="s">
        <v>82</v>
      </c>
      <c r="C465" s="625">
        <v>1</v>
      </c>
      <c r="D465" s="626">
        <v>0.34426229508196721</v>
      </c>
      <c r="E465" s="627"/>
      <c r="F465" s="628"/>
      <c r="G465" s="626">
        <v>0.14754098360655737</v>
      </c>
      <c r="H465" s="628"/>
      <c r="I465" s="294">
        <v>0.50819672131147542</v>
      </c>
      <c r="J465" s="294">
        <v>0</v>
      </c>
    </row>
    <row r="466" spans="2:10" s="4" customFormat="1" hidden="1" outlineLevel="1" x14ac:dyDescent="0.25">
      <c r="B466" s="152" t="s">
        <v>83</v>
      </c>
      <c r="C466" s="625">
        <v>1</v>
      </c>
      <c r="D466" s="626">
        <v>0.56097560975609762</v>
      </c>
      <c r="E466" s="627"/>
      <c r="F466" s="628"/>
      <c r="G466" s="626">
        <v>0.1951219512195122</v>
      </c>
      <c r="H466" s="628"/>
      <c r="I466" s="294">
        <v>0.17073170731707318</v>
      </c>
      <c r="J466" s="294">
        <v>7.3170731707317069E-2</v>
      </c>
    </row>
    <row r="467" spans="2:10" s="4" customFormat="1" hidden="1" outlineLevel="1" x14ac:dyDescent="0.25">
      <c r="B467" s="152" t="s">
        <v>84</v>
      </c>
      <c r="C467" s="625">
        <v>1</v>
      </c>
      <c r="D467" s="626">
        <v>0.375</v>
      </c>
      <c r="E467" s="627"/>
      <c r="F467" s="628"/>
      <c r="G467" s="626">
        <v>0.46875</v>
      </c>
      <c r="H467" s="628"/>
      <c r="I467" s="294">
        <v>0.15625</v>
      </c>
      <c r="J467" s="294">
        <v>0</v>
      </c>
    </row>
    <row r="468" spans="2:10" s="4" customFormat="1" hidden="1" outlineLevel="1" x14ac:dyDescent="0.25">
      <c r="B468" s="152" t="s">
        <v>85</v>
      </c>
      <c r="C468" s="625">
        <v>1</v>
      </c>
      <c r="D468" s="626">
        <v>0.30769230769230771</v>
      </c>
      <c r="E468" s="627"/>
      <c r="F468" s="628"/>
      <c r="G468" s="626">
        <v>0.20512820512820512</v>
      </c>
      <c r="H468" s="628"/>
      <c r="I468" s="294">
        <v>0.4358974358974359</v>
      </c>
      <c r="J468" s="294">
        <v>5.128205128205128E-2</v>
      </c>
    </row>
    <row r="469" spans="2:10" s="4" customFormat="1" hidden="1" outlineLevel="1" x14ac:dyDescent="0.25">
      <c r="B469" s="152" t="s">
        <v>86</v>
      </c>
      <c r="C469" s="625">
        <v>1</v>
      </c>
      <c r="D469" s="626">
        <v>0.2857142857142857</v>
      </c>
      <c r="E469" s="627"/>
      <c r="F469" s="628"/>
      <c r="G469" s="626">
        <v>0.3392857142857143</v>
      </c>
      <c r="H469" s="628"/>
      <c r="I469" s="294">
        <v>0.30357142857142855</v>
      </c>
      <c r="J469" s="294">
        <v>7.1428571428571425E-2</v>
      </c>
    </row>
    <row r="470" spans="2:10" s="4" customFormat="1" hidden="1" outlineLevel="1" x14ac:dyDescent="0.25">
      <c r="B470" s="152" t="s">
        <v>87</v>
      </c>
      <c r="C470" s="625">
        <v>1</v>
      </c>
      <c r="D470" s="626">
        <v>0.39172022119264682</v>
      </c>
      <c r="E470" s="627"/>
      <c r="F470" s="628"/>
      <c r="G470" s="626">
        <v>0.60364668958302192</v>
      </c>
      <c r="H470" s="628"/>
      <c r="I470" s="294">
        <v>4.6330892243311907E-3</v>
      </c>
      <c r="J470" s="294">
        <v>0</v>
      </c>
    </row>
    <row r="471" spans="2:10" s="4" customFormat="1" hidden="1" outlineLevel="1" x14ac:dyDescent="0.25">
      <c r="B471" s="152" t="s">
        <v>88</v>
      </c>
      <c r="C471" s="625">
        <v>1</v>
      </c>
      <c r="D471" s="626">
        <v>0.45332675384488857</v>
      </c>
      <c r="E471" s="627"/>
      <c r="F471" s="628"/>
      <c r="G471" s="626">
        <v>0.54379471996052309</v>
      </c>
      <c r="H471" s="628"/>
      <c r="I471" s="294">
        <v>2.8785261945883708E-3</v>
      </c>
      <c r="J471" s="294">
        <v>0</v>
      </c>
    </row>
    <row r="472" spans="2:10" s="4" customFormat="1" hidden="1" outlineLevel="1" x14ac:dyDescent="0.25">
      <c r="B472" s="152" t="s">
        <v>89</v>
      </c>
      <c r="C472" s="625">
        <v>1</v>
      </c>
      <c r="D472" s="626">
        <v>0.51689675616159902</v>
      </c>
      <c r="E472" s="627"/>
      <c r="F472" s="628"/>
      <c r="G472" s="626">
        <v>0.48208689760311679</v>
      </c>
      <c r="H472" s="628"/>
      <c r="I472" s="294">
        <v>1.0163462352841535E-3</v>
      </c>
      <c r="J472" s="294">
        <v>0</v>
      </c>
    </row>
    <row r="473" spans="2:10" s="4" customFormat="1" ht="15.75" collapsed="1" x14ac:dyDescent="0.25">
      <c r="B473" s="65">
        <v>1982</v>
      </c>
      <c r="C473" s="629">
        <v>1</v>
      </c>
      <c r="D473" s="630">
        <v>0.50282257538818564</v>
      </c>
      <c r="E473" s="631"/>
      <c r="F473" s="632"/>
      <c r="G473" s="630">
        <v>0.49148012463658525</v>
      </c>
      <c r="H473" s="632"/>
      <c r="I473" s="297">
        <v>4.7195024966428956E-3</v>
      </c>
      <c r="J473" s="297">
        <v>9.7779747858623518E-4</v>
      </c>
    </row>
    <row r="474" spans="2:10" s="4" customFormat="1" hidden="1" outlineLevel="1" x14ac:dyDescent="0.25">
      <c r="B474" s="152" t="s">
        <v>78</v>
      </c>
      <c r="C474" s="625">
        <v>1</v>
      </c>
      <c r="D474" s="626">
        <v>0.60780685522953559</v>
      </c>
      <c r="E474" s="627"/>
      <c r="F474" s="628"/>
      <c r="G474" s="626">
        <v>0.39069521543748348</v>
      </c>
      <c r="H474" s="628"/>
      <c r="I474" s="294">
        <v>1.145475372279496E-3</v>
      </c>
      <c r="J474" s="294">
        <v>3.5245396070138338E-4</v>
      </c>
    </row>
    <row r="475" spans="2:10" s="4" customFormat="1" hidden="1" outlineLevel="1" x14ac:dyDescent="0.25">
      <c r="B475" s="152" t="s">
        <v>79</v>
      </c>
      <c r="C475" s="625">
        <v>1</v>
      </c>
      <c r="D475" s="626">
        <v>0.56036772216547492</v>
      </c>
      <c r="E475" s="627"/>
      <c r="F475" s="628"/>
      <c r="G475" s="626">
        <v>0.43707865168539328</v>
      </c>
      <c r="H475" s="628"/>
      <c r="I475" s="294">
        <v>2.3493360572012256E-3</v>
      </c>
      <c r="J475" s="294">
        <v>2.0429009193054137E-4</v>
      </c>
    </row>
    <row r="476" spans="2:10" s="4" customFormat="1" hidden="1" outlineLevel="1" x14ac:dyDescent="0.25">
      <c r="B476" s="152" t="s">
        <v>80</v>
      </c>
      <c r="C476" s="625">
        <v>1</v>
      </c>
      <c r="D476" s="626">
        <v>0.53421402775137805</v>
      </c>
      <c r="E476" s="627"/>
      <c r="F476" s="628"/>
      <c r="G476" s="626">
        <v>0.46274472533738831</v>
      </c>
      <c r="H476" s="628"/>
      <c r="I476" s="294">
        <v>3.041246911233606E-3</v>
      </c>
      <c r="J476" s="294">
        <v>0</v>
      </c>
    </row>
    <row r="477" spans="2:10" s="4" customFormat="1" hidden="1" outlineLevel="1" x14ac:dyDescent="0.25">
      <c r="B477" s="152" t="s">
        <v>81</v>
      </c>
      <c r="C477" s="625">
        <v>1</v>
      </c>
      <c r="D477" s="626">
        <v>0.58236953455571228</v>
      </c>
      <c r="E477" s="627"/>
      <c r="F477" s="628"/>
      <c r="G477" s="626">
        <v>0.41410437235543018</v>
      </c>
      <c r="H477" s="628"/>
      <c r="I477" s="294">
        <v>3.526093088857546E-3</v>
      </c>
      <c r="J477" s="294">
        <v>0</v>
      </c>
    </row>
    <row r="478" spans="2:10" s="4" customFormat="1" hidden="1" outlineLevel="1" x14ac:dyDescent="0.25">
      <c r="B478" s="152" t="s">
        <v>82</v>
      </c>
      <c r="C478" s="625">
        <v>1</v>
      </c>
      <c r="D478" s="626">
        <v>0.45</v>
      </c>
      <c r="E478" s="627"/>
      <c r="F478" s="628"/>
      <c r="G478" s="626">
        <v>0.37</v>
      </c>
      <c r="H478" s="628"/>
      <c r="I478" s="294">
        <v>0.18</v>
      </c>
      <c r="J478" s="294">
        <v>0</v>
      </c>
    </row>
    <row r="479" spans="2:10" s="4" customFormat="1" hidden="1" outlineLevel="1" x14ac:dyDescent="0.25">
      <c r="B479" s="152" t="s">
        <v>83</v>
      </c>
      <c r="C479" s="625">
        <v>1</v>
      </c>
      <c r="D479" s="626">
        <v>0.47058823529411764</v>
      </c>
      <c r="E479" s="627"/>
      <c r="F479" s="628"/>
      <c r="G479" s="626">
        <v>0.14117647058823529</v>
      </c>
      <c r="H479" s="628"/>
      <c r="I479" s="294">
        <v>0.38823529411764707</v>
      </c>
      <c r="J479" s="294">
        <v>0</v>
      </c>
    </row>
    <row r="480" spans="2:10" s="4" customFormat="1" hidden="1" outlineLevel="1" x14ac:dyDescent="0.25">
      <c r="B480" s="152" t="s">
        <v>84</v>
      </c>
      <c r="C480" s="625">
        <v>1</v>
      </c>
      <c r="D480" s="626">
        <v>0.25735294117647056</v>
      </c>
      <c r="E480" s="627"/>
      <c r="F480" s="628"/>
      <c r="G480" s="626">
        <v>0.65441176470588236</v>
      </c>
      <c r="H480" s="628"/>
      <c r="I480" s="294">
        <v>8.8235294117647065E-2</v>
      </c>
      <c r="J480" s="294">
        <v>0</v>
      </c>
    </row>
    <row r="481" spans="2:10" s="4" customFormat="1" hidden="1" outlineLevel="1" x14ac:dyDescent="0.25">
      <c r="B481" s="152" t="s">
        <v>85</v>
      </c>
      <c r="C481" s="625">
        <v>1</v>
      </c>
      <c r="D481" s="626">
        <v>0.7407407407407407</v>
      </c>
      <c r="E481" s="627"/>
      <c r="F481" s="628"/>
      <c r="G481" s="626">
        <v>0.20370370370370369</v>
      </c>
      <c r="H481" s="628"/>
      <c r="I481" s="294">
        <v>5.5555555555555552E-2</v>
      </c>
      <c r="J481" s="294">
        <v>0</v>
      </c>
    </row>
    <row r="482" spans="2:10" s="4" customFormat="1" hidden="1" outlineLevel="1" x14ac:dyDescent="0.25">
      <c r="B482" s="152" t="s">
        <v>86</v>
      </c>
      <c r="C482" s="625">
        <v>1</v>
      </c>
      <c r="D482" s="626">
        <v>0.33846153846153848</v>
      </c>
      <c r="E482" s="627"/>
      <c r="F482" s="628"/>
      <c r="G482" s="626">
        <v>0.32307692307692309</v>
      </c>
      <c r="H482" s="628"/>
      <c r="I482" s="294">
        <v>0.33846153846153848</v>
      </c>
      <c r="J482" s="294">
        <v>0</v>
      </c>
    </row>
    <row r="483" spans="2:10" s="4" customFormat="1" hidden="1" outlineLevel="1" x14ac:dyDescent="0.25">
      <c r="B483" s="152" t="s">
        <v>87</v>
      </c>
      <c r="C483" s="625">
        <v>1</v>
      </c>
      <c r="D483" s="626">
        <v>0.45792125396529204</v>
      </c>
      <c r="E483" s="627"/>
      <c r="F483" s="628"/>
      <c r="G483" s="626">
        <v>0.53349505504758354</v>
      </c>
      <c r="H483" s="628"/>
      <c r="I483" s="294">
        <v>8.5836909871244635E-3</v>
      </c>
      <c r="J483" s="294">
        <v>0</v>
      </c>
    </row>
    <row r="484" spans="2:10" s="4" customFormat="1" hidden="1" outlineLevel="1" x14ac:dyDescent="0.25">
      <c r="B484" s="152" t="s">
        <v>88</v>
      </c>
      <c r="C484" s="625">
        <v>1</v>
      </c>
      <c r="D484" s="626">
        <v>0.52934652789626346</v>
      </c>
      <c r="E484" s="627"/>
      <c r="F484" s="628"/>
      <c r="G484" s="626">
        <v>0.45981914349087188</v>
      </c>
      <c r="H484" s="628"/>
      <c r="I484" s="294">
        <v>1.0834328612864699E-2</v>
      </c>
      <c r="J484" s="294">
        <v>0</v>
      </c>
    </row>
    <row r="485" spans="2:10" s="4" customFormat="1" hidden="1" outlineLevel="1" x14ac:dyDescent="0.25">
      <c r="B485" s="152" t="s">
        <v>89</v>
      </c>
      <c r="C485" s="625">
        <v>1</v>
      </c>
      <c r="D485" s="626">
        <v>0.51013053575718748</v>
      </c>
      <c r="E485" s="627"/>
      <c r="F485" s="628"/>
      <c r="G485" s="626">
        <v>0.48410346760631057</v>
      </c>
      <c r="H485" s="628"/>
      <c r="I485" s="294">
        <v>2.8029150316328981E-3</v>
      </c>
      <c r="J485" s="294">
        <v>2.9630816048690639E-3</v>
      </c>
    </row>
    <row r="486" spans="2:10" s="4" customFormat="1" ht="15.75" collapsed="1" x14ac:dyDescent="0.25">
      <c r="B486" s="65">
        <v>1981</v>
      </c>
      <c r="C486" s="629">
        <v>1</v>
      </c>
      <c r="D486" s="630">
        <v>0.54312889948952137</v>
      </c>
      <c r="E486" s="631"/>
      <c r="F486" s="632"/>
      <c r="G486" s="630">
        <v>0.45058828662429645</v>
      </c>
      <c r="H486" s="632"/>
      <c r="I486" s="297">
        <v>5.6574412076964469E-3</v>
      </c>
      <c r="J486" s="297">
        <v>6.2537267848572552E-4</v>
      </c>
    </row>
    <row r="487" spans="2:10" s="4" customFormat="1" hidden="1" outlineLevel="1" x14ac:dyDescent="0.25">
      <c r="B487" s="152" t="s">
        <v>78</v>
      </c>
      <c r="C487" s="625">
        <v>1</v>
      </c>
      <c r="D487" s="626">
        <v>0.5543239201196446</v>
      </c>
      <c r="E487" s="627"/>
      <c r="F487" s="628"/>
      <c r="G487" s="626">
        <v>0.43942992874109266</v>
      </c>
      <c r="H487" s="628"/>
      <c r="I487" s="294">
        <v>6.0702032198469251E-3</v>
      </c>
      <c r="J487" s="294">
        <v>1.7594791941585291E-4</v>
      </c>
    </row>
    <row r="488" spans="2:10" s="4" customFormat="1" hidden="1" outlineLevel="1" x14ac:dyDescent="0.25">
      <c r="B488" s="152" t="s">
        <v>79</v>
      </c>
      <c r="C488" s="625">
        <v>1</v>
      </c>
      <c r="D488" s="626">
        <v>0.53957375679063935</v>
      </c>
      <c r="E488" s="627"/>
      <c r="F488" s="628"/>
      <c r="G488" s="626">
        <v>0.45215211032177183</v>
      </c>
      <c r="H488" s="628"/>
      <c r="I488" s="294">
        <v>8.1069786878395327E-3</v>
      </c>
      <c r="J488" s="294">
        <v>1.671541997492687E-4</v>
      </c>
    </row>
    <row r="489" spans="2:10" s="4" customFormat="1" hidden="1" outlineLevel="1" x14ac:dyDescent="0.25">
      <c r="B489" s="152" t="s">
        <v>80</v>
      </c>
      <c r="C489" s="625">
        <v>1</v>
      </c>
      <c r="D489" s="626">
        <v>0.54907783682400746</v>
      </c>
      <c r="E489" s="627"/>
      <c r="F489" s="628"/>
      <c r="G489" s="626">
        <v>0.44084088777743047</v>
      </c>
      <c r="H489" s="628"/>
      <c r="I489" s="294">
        <v>1.008127539856205E-2</v>
      </c>
      <c r="J489" s="294">
        <v>0</v>
      </c>
    </row>
    <row r="490" spans="2:10" s="4" customFormat="1" hidden="1" outlineLevel="1" x14ac:dyDescent="0.25">
      <c r="B490" s="152" t="s">
        <v>81</v>
      </c>
      <c r="C490" s="625">
        <v>1</v>
      </c>
      <c r="D490" s="626">
        <v>0.53459469486180666</v>
      </c>
      <c r="E490" s="627"/>
      <c r="F490" s="628"/>
      <c r="G490" s="626">
        <v>0.44871081432016324</v>
      </c>
      <c r="H490" s="628"/>
      <c r="I490" s="294">
        <v>1.6694490818030049E-2</v>
      </c>
      <c r="J490" s="294">
        <v>0</v>
      </c>
    </row>
    <row r="491" spans="2:10" s="4" customFormat="1" hidden="1" outlineLevel="1" x14ac:dyDescent="0.25">
      <c r="B491" s="152" t="s">
        <v>82</v>
      </c>
      <c r="C491" s="625">
        <v>1</v>
      </c>
      <c r="D491" s="626">
        <v>0.33333333333333331</v>
      </c>
      <c r="E491" s="627"/>
      <c r="F491" s="628"/>
      <c r="G491" s="626">
        <v>0.5641025641025641</v>
      </c>
      <c r="H491" s="628"/>
      <c r="I491" s="294">
        <v>0.10256410256410256</v>
      </c>
      <c r="J491" s="294">
        <v>0</v>
      </c>
    </row>
    <row r="492" spans="2:10" s="4" customFormat="1" hidden="1" outlineLevel="1" x14ac:dyDescent="0.25">
      <c r="B492" s="152" t="s">
        <v>83</v>
      </c>
      <c r="C492" s="625">
        <v>1</v>
      </c>
      <c r="D492" s="626">
        <v>0.61333333333333329</v>
      </c>
      <c r="E492" s="627"/>
      <c r="F492" s="628"/>
      <c r="G492" s="626">
        <v>0.12</v>
      </c>
      <c r="H492" s="628"/>
      <c r="I492" s="294">
        <v>0.26666666666666666</v>
      </c>
      <c r="J492" s="294">
        <v>0</v>
      </c>
    </row>
    <row r="493" spans="2:10" s="4" customFormat="1" hidden="1" outlineLevel="1" x14ac:dyDescent="0.25">
      <c r="B493" s="152" t="s">
        <v>84</v>
      </c>
      <c r="C493" s="625">
        <v>1</v>
      </c>
      <c r="D493" s="626">
        <v>0.32258064516129031</v>
      </c>
      <c r="E493" s="627"/>
      <c r="F493" s="628"/>
      <c r="G493" s="626">
        <v>0.25806451612903225</v>
      </c>
      <c r="H493" s="628"/>
      <c r="I493" s="294">
        <v>0.41935483870967744</v>
      </c>
      <c r="J493" s="294">
        <v>0</v>
      </c>
    </row>
    <row r="494" spans="2:10" s="4" customFormat="1" hidden="1" outlineLevel="1" x14ac:dyDescent="0.25">
      <c r="B494" s="152" t="s">
        <v>85</v>
      </c>
      <c r="C494" s="625">
        <v>1</v>
      </c>
      <c r="D494" s="626">
        <v>9.6153846153846159E-2</v>
      </c>
      <c r="E494" s="627"/>
      <c r="F494" s="628"/>
      <c r="G494" s="626">
        <v>0.61538461538461542</v>
      </c>
      <c r="H494" s="628"/>
      <c r="I494" s="294">
        <v>0.21153846153846154</v>
      </c>
      <c r="J494" s="294">
        <v>7.6923076923076927E-2</v>
      </c>
    </row>
    <row r="495" spans="2:10" s="4" customFormat="1" hidden="1" outlineLevel="1" x14ac:dyDescent="0.25">
      <c r="B495" s="152" t="s">
        <v>86</v>
      </c>
      <c r="C495" s="625">
        <v>1</v>
      </c>
      <c r="D495" s="626">
        <v>0.34693877551020408</v>
      </c>
      <c r="E495" s="627"/>
      <c r="F495" s="628"/>
      <c r="G495" s="626">
        <v>0.61224489795918369</v>
      </c>
      <c r="H495" s="628"/>
      <c r="I495" s="294">
        <v>0</v>
      </c>
      <c r="J495" s="294">
        <v>4.0816326530612242E-2</v>
      </c>
    </row>
    <row r="496" spans="2:10" s="4" customFormat="1" hidden="1" outlineLevel="1" x14ac:dyDescent="0.25">
      <c r="B496" s="152" t="s">
        <v>87</v>
      </c>
      <c r="C496" s="625">
        <v>1</v>
      </c>
      <c r="D496" s="626">
        <v>0.37787676317743135</v>
      </c>
      <c r="E496" s="627"/>
      <c r="F496" s="628"/>
      <c r="G496" s="626">
        <v>0.61915367483296213</v>
      </c>
      <c r="H496" s="628"/>
      <c r="I496" s="294">
        <v>2.9695619896065329E-3</v>
      </c>
      <c r="J496" s="294">
        <v>0</v>
      </c>
    </row>
    <row r="497" spans="2:10" s="4" customFormat="1" hidden="1" outlineLevel="1" x14ac:dyDescent="0.25">
      <c r="B497" s="152" t="s">
        <v>88</v>
      </c>
      <c r="C497" s="625">
        <v>1</v>
      </c>
      <c r="D497" s="626">
        <v>0.50705101617586068</v>
      </c>
      <c r="E497" s="627"/>
      <c r="F497" s="628"/>
      <c r="G497" s="626">
        <v>0.49191206968063045</v>
      </c>
      <c r="H497" s="628"/>
      <c r="I497" s="294">
        <v>1.0369141435089175E-3</v>
      </c>
      <c r="J497" s="294">
        <v>0</v>
      </c>
    </row>
    <row r="498" spans="2:10" s="4" customFormat="1" hidden="1" outlineLevel="1" x14ac:dyDescent="0.25">
      <c r="B498" s="152" t="s">
        <v>89</v>
      </c>
      <c r="C498" s="625">
        <v>1</v>
      </c>
      <c r="D498" s="626">
        <v>0.40324563560363902</v>
      </c>
      <c r="E498" s="627"/>
      <c r="F498" s="628"/>
      <c r="G498" s="626">
        <v>0.51794934841406437</v>
      </c>
      <c r="H498" s="628"/>
      <c r="I498" s="294">
        <v>4.425866732235063E-3</v>
      </c>
      <c r="J498" s="294">
        <v>0</v>
      </c>
    </row>
    <row r="499" spans="2:10" s="4" customFormat="1" ht="15.75" collapsed="1" x14ac:dyDescent="0.25">
      <c r="B499" s="65">
        <v>1980</v>
      </c>
      <c r="C499" s="629">
        <v>1</v>
      </c>
      <c r="D499" s="630">
        <v>0.51039569703069954</v>
      </c>
      <c r="E499" s="631"/>
      <c r="F499" s="632"/>
      <c r="G499" s="630">
        <v>0.47220998993457475</v>
      </c>
      <c r="H499" s="632"/>
      <c r="I499" s="297">
        <v>7.7220684448917965E-3</v>
      </c>
      <c r="J499" s="297">
        <v>1.5727226975339708E-4</v>
      </c>
    </row>
    <row r="500" spans="2:10" s="4" customFormat="1" hidden="1" outlineLevel="1" x14ac:dyDescent="0.25">
      <c r="B500" s="152" t="s">
        <v>78</v>
      </c>
      <c r="C500" s="625">
        <v>1</v>
      </c>
      <c r="D500" s="626">
        <v>0.44158347676419968</v>
      </c>
      <c r="E500" s="627"/>
      <c r="F500" s="628"/>
      <c r="G500" s="626">
        <v>0.5556626506024096</v>
      </c>
      <c r="H500" s="628"/>
      <c r="I500" s="294">
        <v>2.4096385542168677E-3</v>
      </c>
      <c r="J500" s="294">
        <v>3.4423407917383823E-4</v>
      </c>
    </row>
    <row r="501" spans="2:10" s="4" customFormat="1" hidden="1" outlineLevel="1" x14ac:dyDescent="0.25">
      <c r="B501" s="152" t="s">
        <v>79</v>
      </c>
      <c r="C501" s="625">
        <v>1</v>
      </c>
      <c r="D501" s="626">
        <v>0.50098762180668954</v>
      </c>
      <c r="E501" s="627"/>
      <c r="F501" s="628"/>
      <c r="G501" s="626">
        <v>0.49381090334474587</v>
      </c>
      <c r="H501" s="628"/>
      <c r="I501" s="294">
        <v>5.0039504872267581E-3</v>
      </c>
      <c r="J501" s="294">
        <v>1.9752436133789835E-4</v>
      </c>
    </row>
    <row r="502" spans="2:10" s="4" customFormat="1" hidden="1" outlineLevel="1" x14ac:dyDescent="0.25">
      <c r="B502" s="152" t="s">
        <v>80</v>
      </c>
      <c r="C502" s="625">
        <v>1</v>
      </c>
      <c r="D502" s="626">
        <v>0.49774636915029769</v>
      </c>
      <c r="E502" s="627"/>
      <c r="F502" s="628"/>
      <c r="G502" s="626">
        <v>0.49813588559345612</v>
      </c>
      <c r="H502" s="628"/>
      <c r="I502" s="294">
        <v>4.1177452562461744E-3</v>
      </c>
      <c r="J502" s="294">
        <v>0</v>
      </c>
    </row>
    <row r="503" spans="2:10" s="4" customFormat="1" hidden="1" outlineLevel="1" x14ac:dyDescent="0.25">
      <c r="B503" s="152" t="s">
        <v>81</v>
      </c>
      <c r="C503" s="625">
        <v>1</v>
      </c>
      <c r="D503" s="626">
        <v>0.36873822975517889</v>
      </c>
      <c r="E503" s="627"/>
      <c r="F503" s="628"/>
      <c r="G503" s="626">
        <v>0.58606403013182673</v>
      </c>
      <c r="H503" s="628"/>
      <c r="I503" s="294">
        <v>4.519774011299435E-2</v>
      </c>
      <c r="J503" s="294">
        <v>0</v>
      </c>
    </row>
    <row r="504" spans="2:10" s="4" customFormat="1" hidden="1" outlineLevel="1" x14ac:dyDescent="0.25">
      <c r="B504" s="152" t="s">
        <v>82</v>
      </c>
      <c r="C504" s="625">
        <v>1</v>
      </c>
      <c r="D504" s="626">
        <v>0.10843373493975904</v>
      </c>
      <c r="E504" s="627"/>
      <c r="F504" s="628"/>
      <c r="G504" s="626">
        <v>0.49397590361445781</v>
      </c>
      <c r="H504" s="628"/>
      <c r="I504" s="294">
        <v>0.36144578313253012</v>
      </c>
      <c r="J504" s="294">
        <v>3.614457831325301E-2</v>
      </c>
    </row>
    <row r="505" spans="2:10" s="4" customFormat="1" hidden="1" outlineLevel="1" x14ac:dyDescent="0.25">
      <c r="B505" s="152" t="s">
        <v>83</v>
      </c>
      <c r="C505" s="625">
        <v>1</v>
      </c>
      <c r="D505" s="626">
        <v>0.16666666666666666</v>
      </c>
      <c r="E505" s="627"/>
      <c r="F505" s="628"/>
      <c r="G505" s="626">
        <v>0.69444444444444442</v>
      </c>
      <c r="H505" s="628"/>
      <c r="I505" s="294">
        <v>0.1388888888888889</v>
      </c>
      <c r="J505" s="294">
        <v>0</v>
      </c>
    </row>
    <row r="506" spans="2:10" s="4" customFormat="1" hidden="1" outlineLevel="1" x14ac:dyDescent="0.25">
      <c r="B506" s="152" t="s">
        <v>84</v>
      </c>
      <c r="C506" s="625">
        <v>1</v>
      </c>
      <c r="D506" s="626">
        <v>0.14583333333333334</v>
      </c>
      <c r="E506" s="627"/>
      <c r="F506" s="628"/>
      <c r="G506" s="626">
        <v>0.52083333333333337</v>
      </c>
      <c r="H506" s="628"/>
      <c r="I506" s="294">
        <v>0.125</v>
      </c>
      <c r="J506" s="294">
        <v>0.20833333333333334</v>
      </c>
    </row>
    <row r="507" spans="2:10" s="4" customFormat="1" hidden="1" outlineLevel="1" x14ac:dyDescent="0.25">
      <c r="B507" s="152" t="s">
        <v>85</v>
      </c>
      <c r="C507" s="625">
        <v>1</v>
      </c>
      <c r="D507" s="626">
        <v>0</v>
      </c>
      <c r="E507" s="627"/>
      <c r="F507" s="628"/>
      <c r="G507" s="626">
        <v>0.74193548387096775</v>
      </c>
      <c r="H507" s="628"/>
      <c r="I507" s="294">
        <v>0.25806451612903225</v>
      </c>
      <c r="J507" s="294">
        <v>0</v>
      </c>
    </row>
    <row r="508" spans="2:10" s="4" customFormat="1" hidden="1" outlineLevel="1" x14ac:dyDescent="0.25">
      <c r="B508" s="152" t="s">
        <v>86</v>
      </c>
      <c r="C508" s="625">
        <v>1</v>
      </c>
      <c r="D508" s="626">
        <v>7.6923076923076927E-2</v>
      </c>
      <c r="E508" s="627"/>
      <c r="F508" s="628"/>
      <c r="G508" s="626">
        <v>0.78205128205128205</v>
      </c>
      <c r="H508" s="628"/>
      <c r="I508" s="294">
        <v>0.14102564102564102</v>
      </c>
      <c r="J508" s="294">
        <v>0</v>
      </c>
    </row>
    <row r="509" spans="2:10" s="4" customFormat="1" hidden="1" outlineLevel="1" x14ac:dyDescent="0.25">
      <c r="B509" s="152" t="s">
        <v>87</v>
      </c>
      <c r="C509" s="625">
        <v>1</v>
      </c>
      <c r="D509" s="626">
        <v>0.54472005669737777</v>
      </c>
      <c r="E509" s="627"/>
      <c r="F509" s="628"/>
      <c r="G509" s="626">
        <v>0.45173635719347982</v>
      </c>
      <c r="H509" s="628"/>
      <c r="I509" s="294">
        <v>3.5435861091424521E-3</v>
      </c>
      <c r="J509" s="294">
        <v>0</v>
      </c>
    </row>
    <row r="510" spans="2:10" s="4" customFormat="1" hidden="1" outlineLevel="1" x14ac:dyDescent="0.25">
      <c r="B510" s="152" t="s">
        <v>88</v>
      </c>
      <c r="C510" s="625">
        <v>1</v>
      </c>
      <c r="D510" s="626">
        <v>0.49826470312353438</v>
      </c>
      <c r="E510" s="627"/>
      <c r="F510" s="628"/>
      <c r="G510" s="626">
        <v>0.49995310008441984</v>
      </c>
      <c r="H510" s="628"/>
      <c r="I510" s="294">
        <v>1.7821967920457742E-3</v>
      </c>
      <c r="J510" s="294">
        <v>0</v>
      </c>
    </row>
    <row r="511" spans="2:10" s="4" customFormat="1" hidden="1" outlineLevel="1" x14ac:dyDescent="0.25">
      <c r="B511" s="152" t="s">
        <v>89</v>
      </c>
      <c r="C511" s="625">
        <v>1</v>
      </c>
      <c r="D511" s="626">
        <v>0.57447836945138164</v>
      </c>
      <c r="E511" s="627"/>
      <c r="F511" s="628"/>
      <c r="G511" s="626">
        <v>0.42189639893659875</v>
      </c>
      <c r="H511" s="628"/>
      <c r="I511" s="294">
        <v>1.0472891323612342E-3</v>
      </c>
      <c r="J511" s="294">
        <v>2.5779424796584225E-3</v>
      </c>
    </row>
    <row r="512" spans="2:10" s="4" customFormat="1" ht="15.75" collapsed="1" x14ac:dyDescent="0.25">
      <c r="B512" s="65">
        <v>1979</v>
      </c>
      <c r="C512" s="629">
        <v>1</v>
      </c>
      <c r="D512" s="630">
        <v>0.49449034161081068</v>
      </c>
      <c r="E512" s="631"/>
      <c r="F512" s="632"/>
      <c r="G512" s="630">
        <v>0.49837528027914002</v>
      </c>
      <c r="H512" s="632"/>
      <c r="I512" s="297">
        <v>6.4988788834398495E-3</v>
      </c>
      <c r="J512" s="297">
        <v>6.3549922660943172E-4</v>
      </c>
    </row>
    <row r="513" spans="2:10" s="4" customFormat="1" hidden="1" outlineLevel="1" x14ac:dyDescent="0.25">
      <c r="B513" s="152" t="s">
        <v>78</v>
      </c>
      <c r="C513" s="625">
        <v>1</v>
      </c>
      <c r="D513" s="626">
        <v>0.61217228464419471</v>
      </c>
      <c r="E513" s="627"/>
      <c r="F513" s="628"/>
      <c r="G513" s="626">
        <v>0.38533083645443195</v>
      </c>
      <c r="H513" s="628"/>
      <c r="I513" s="294">
        <v>2.4968789013732834E-3</v>
      </c>
      <c r="J513" s="294">
        <v>0</v>
      </c>
    </row>
    <row r="514" spans="2:10" s="4" customFormat="1" hidden="1" outlineLevel="1" x14ac:dyDescent="0.25">
      <c r="B514" s="152" t="s">
        <v>79</v>
      </c>
      <c r="C514" s="625">
        <v>1</v>
      </c>
      <c r="D514" s="626">
        <v>0.6558507720040756</v>
      </c>
      <c r="E514" s="627"/>
      <c r="F514" s="628"/>
      <c r="G514" s="626">
        <v>0.33928991300258643</v>
      </c>
      <c r="H514" s="628"/>
      <c r="I514" s="294">
        <v>4.859314993338036E-3</v>
      </c>
      <c r="J514" s="294">
        <v>0</v>
      </c>
    </row>
    <row r="515" spans="2:10" s="4" customFormat="1" hidden="1" outlineLevel="1" x14ac:dyDescent="0.25">
      <c r="B515" s="152" t="s">
        <v>80</v>
      </c>
      <c r="C515" s="625">
        <v>1</v>
      </c>
      <c r="D515" s="626">
        <v>0.67196916608269097</v>
      </c>
      <c r="E515" s="627"/>
      <c r="F515" s="628"/>
      <c r="G515" s="626">
        <v>0.32585844428871757</v>
      </c>
      <c r="H515" s="628"/>
      <c r="I515" s="294">
        <v>2.1723896285914504E-3</v>
      </c>
      <c r="J515" s="294">
        <v>0</v>
      </c>
    </row>
    <row r="516" spans="2:10" s="4" customFormat="1" hidden="1" outlineLevel="1" x14ac:dyDescent="0.25">
      <c r="B516" s="152" t="s">
        <v>81</v>
      </c>
      <c r="C516" s="625">
        <v>1</v>
      </c>
      <c r="D516" s="626">
        <v>0.62956251617913539</v>
      </c>
      <c r="E516" s="627"/>
      <c r="F516" s="628"/>
      <c r="G516" s="626">
        <v>0.35749417551126067</v>
      </c>
      <c r="H516" s="628"/>
      <c r="I516" s="294">
        <v>1.2425575977219777E-2</v>
      </c>
      <c r="J516" s="294">
        <v>5.1773233238415744E-4</v>
      </c>
    </row>
    <row r="517" spans="2:10" s="4" customFormat="1" hidden="1" outlineLevel="1" x14ac:dyDescent="0.25">
      <c r="B517" s="152" t="s">
        <v>82</v>
      </c>
      <c r="C517" s="625">
        <v>1</v>
      </c>
      <c r="D517" s="626">
        <v>0.91066666666666662</v>
      </c>
      <c r="E517" s="627"/>
      <c r="F517" s="628"/>
      <c r="G517" s="626">
        <v>5.3333333333333337E-2</v>
      </c>
      <c r="H517" s="628"/>
      <c r="I517" s="294">
        <v>3.2000000000000001E-2</v>
      </c>
      <c r="J517" s="294">
        <v>4.0000000000000001E-3</v>
      </c>
    </row>
    <row r="518" spans="2:10" s="4" customFormat="1" hidden="1" outlineLevel="1" x14ac:dyDescent="0.25">
      <c r="B518" s="152" t="s">
        <v>83</v>
      </c>
      <c r="C518" s="625">
        <v>1</v>
      </c>
      <c r="D518" s="626">
        <v>0.92829204693611478</v>
      </c>
      <c r="E518" s="627"/>
      <c r="F518" s="628"/>
      <c r="G518" s="626">
        <v>4.3024771838331158E-2</v>
      </c>
      <c r="H518" s="628"/>
      <c r="I518" s="294">
        <v>2.8683181225554105E-2</v>
      </c>
      <c r="J518" s="294">
        <v>0</v>
      </c>
    </row>
    <row r="519" spans="2:10" s="4" customFormat="1" hidden="1" outlineLevel="1" x14ac:dyDescent="0.25">
      <c r="B519" s="152" t="s">
        <v>84</v>
      </c>
      <c r="C519" s="625">
        <v>1</v>
      </c>
      <c r="D519" s="626">
        <v>0.20289855072463769</v>
      </c>
      <c r="E519" s="627"/>
      <c r="F519" s="628"/>
      <c r="G519" s="626">
        <v>0.46376811594202899</v>
      </c>
      <c r="H519" s="628"/>
      <c r="I519" s="294">
        <v>0.15942028985507245</v>
      </c>
      <c r="J519" s="294">
        <v>0.17391304347826086</v>
      </c>
    </row>
    <row r="520" spans="2:10" s="4" customFormat="1" hidden="1" outlineLevel="1" x14ac:dyDescent="0.25">
      <c r="B520" s="152" t="s">
        <v>85</v>
      </c>
      <c r="C520" s="625">
        <v>1</v>
      </c>
      <c r="D520" s="626">
        <v>0.1</v>
      </c>
      <c r="E520" s="627"/>
      <c r="F520" s="628"/>
      <c r="G520" s="626">
        <v>0.71666666666666667</v>
      </c>
      <c r="H520" s="628"/>
      <c r="I520" s="294">
        <v>0.18333333333333332</v>
      </c>
      <c r="J520" s="294">
        <v>0</v>
      </c>
    </row>
    <row r="521" spans="2:10" s="4" customFormat="1" hidden="1" outlineLevel="1" x14ac:dyDescent="0.25">
      <c r="B521" s="152" t="s">
        <v>86</v>
      </c>
      <c r="C521" s="625">
        <v>1</v>
      </c>
      <c r="D521" s="626">
        <v>0.87059859154929575</v>
      </c>
      <c r="E521" s="627"/>
      <c r="F521" s="628"/>
      <c r="G521" s="626">
        <v>0.11795774647887323</v>
      </c>
      <c r="H521" s="628"/>
      <c r="I521" s="294">
        <v>1.1443661971830986E-2</v>
      </c>
      <c r="J521" s="294">
        <v>0</v>
      </c>
    </row>
    <row r="522" spans="2:10" s="4" customFormat="1" hidden="1" outlineLevel="1" x14ac:dyDescent="0.25">
      <c r="B522" s="152" t="s">
        <v>87</v>
      </c>
      <c r="C522" s="625">
        <v>1</v>
      </c>
      <c r="D522" s="626">
        <v>0.59415249871200415</v>
      </c>
      <c r="E522" s="627"/>
      <c r="F522" s="628"/>
      <c r="G522" s="626">
        <v>0.40030911901081917</v>
      </c>
      <c r="H522" s="628"/>
      <c r="I522" s="294">
        <v>5.4095826893353939E-3</v>
      </c>
      <c r="J522" s="294">
        <v>1.2879958784131891E-4</v>
      </c>
    </row>
    <row r="523" spans="2:10" s="4" customFormat="1" hidden="1" outlineLevel="1" x14ac:dyDescent="0.25">
      <c r="B523" s="152" t="s">
        <v>88</v>
      </c>
      <c r="C523" s="625">
        <v>1</v>
      </c>
      <c r="D523" s="626">
        <v>0.54755163224516989</v>
      </c>
      <c r="E523" s="627"/>
      <c r="F523" s="628"/>
      <c r="G523" s="626">
        <v>0.44936708860759494</v>
      </c>
      <c r="H523" s="628"/>
      <c r="I523" s="294">
        <v>3.0812791472351764E-3</v>
      </c>
      <c r="J523" s="294">
        <v>0</v>
      </c>
    </row>
    <row r="524" spans="2:10" s="4" customFormat="1" hidden="1" outlineLevel="1" x14ac:dyDescent="0.25">
      <c r="B524" s="152" t="s">
        <v>89</v>
      </c>
      <c r="C524" s="625">
        <v>1</v>
      </c>
      <c r="D524" s="626">
        <v>0.55434169720890891</v>
      </c>
      <c r="E524" s="627"/>
      <c r="F524" s="628"/>
      <c r="G524" s="626">
        <v>0.43868057513391601</v>
      </c>
      <c r="H524" s="628"/>
      <c r="I524" s="294">
        <v>5.8500140964195093E-3</v>
      </c>
      <c r="J524" s="294">
        <v>1.1277135607555681E-3</v>
      </c>
    </row>
    <row r="525" spans="2:10" s="4" customFormat="1" ht="15.75" collapsed="1" x14ac:dyDescent="0.25">
      <c r="B525" s="65">
        <v>1978</v>
      </c>
      <c r="C525" s="629">
        <v>1</v>
      </c>
      <c r="D525" s="630">
        <v>0.61746001386664118</v>
      </c>
      <c r="E525" s="631"/>
      <c r="F525" s="632"/>
      <c r="G525" s="630">
        <v>0.37706505367346449</v>
      </c>
      <c r="H525" s="632"/>
      <c r="I525" s="297">
        <v>5.0684964257537001E-3</v>
      </c>
      <c r="J525" s="297">
        <v>4.0643603414062689E-4</v>
      </c>
    </row>
    <row r="526" spans="2:10" s="4" customFormat="1" ht="6" customHeight="1" x14ac:dyDescent="0.25">
      <c r="B526" s="152"/>
      <c r="C526" s="152"/>
      <c r="D526" s="153"/>
      <c r="E526" s="153"/>
      <c r="F526" s="153"/>
      <c r="G526" s="153"/>
      <c r="H526" s="153"/>
      <c r="I526" s="153"/>
      <c r="J526" s="153"/>
    </row>
    <row r="527" spans="2:10" s="4" customFormat="1" x14ac:dyDescent="0.25">
      <c r="B527" s="239" t="s">
        <v>112</v>
      </c>
      <c r="C527" s="239"/>
      <c r="D527" s="527"/>
      <c r="E527" s="527"/>
      <c r="F527" s="527"/>
      <c r="G527" s="527"/>
      <c r="H527" s="527"/>
      <c r="I527" s="239"/>
      <c r="J527" s="527"/>
    </row>
    <row r="528" spans="2:10" s="4" customFormat="1" x14ac:dyDescent="0.25">
      <c r="B528" s="152"/>
      <c r="C528" s="152"/>
      <c r="D528" s="153"/>
      <c r="E528" s="153"/>
      <c r="F528" s="153"/>
      <c r="G528" s="153"/>
      <c r="H528" s="153"/>
      <c r="I528" s="153"/>
      <c r="J528" s="153"/>
    </row>
    <row r="529" spans="2:10" s="4" customFormat="1" x14ac:dyDescent="0.25">
      <c r="B529" s="152"/>
      <c r="C529" s="152"/>
      <c r="D529" s="153"/>
      <c r="E529" s="153"/>
      <c r="F529" s="153"/>
      <c r="G529" s="153"/>
      <c r="H529" s="153"/>
      <c r="I529" s="153"/>
      <c r="J529" s="153"/>
    </row>
    <row r="530" spans="2:10" x14ac:dyDescent="0.25">
      <c r="B530" s="157"/>
      <c r="C530" s="157"/>
      <c r="D530" s="158"/>
      <c r="E530" s="158"/>
      <c r="F530" s="158"/>
      <c r="G530" s="158"/>
      <c r="H530" s="158"/>
      <c r="I530" s="158"/>
      <c r="J530" s="158"/>
    </row>
    <row r="531" spans="2:10" x14ac:dyDescent="0.25">
      <c r="B531" s="157"/>
      <c r="C531" s="157"/>
      <c r="D531" s="158"/>
      <c r="E531" s="158"/>
      <c r="F531" s="158"/>
      <c r="G531" s="158"/>
      <c r="H531" s="158"/>
      <c r="I531" s="158"/>
      <c r="J531" s="158"/>
    </row>
    <row r="532" spans="2:10" x14ac:dyDescent="0.25">
      <c r="B532" s="157"/>
      <c r="C532" s="157"/>
      <c r="D532" s="158"/>
      <c r="E532" s="158"/>
      <c r="F532" s="158"/>
      <c r="G532" s="158"/>
      <c r="H532" s="158"/>
      <c r="I532" s="158"/>
      <c r="J532" s="158"/>
    </row>
    <row r="533" spans="2:10" x14ac:dyDescent="0.25">
      <c r="B533" s="157"/>
      <c r="C533" s="157"/>
      <c r="D533" s="158"/>
      <c r="E533" s="158"/>
      <c r="F533" s="158"/>
      <c r="G533" s="158"/>
      <c r="H533" s="158"/>
      <c r="I533" s="158"/>
      <c r="J533" s="158"/>
    </row>
    <row r="534" spans="2:10" x14ac:dyDescent="0.25">
      <c r="B534" s="157"/>
      <c r="C534" s="157"/>
      <c r="D534" s="158"/>
      <c r="E534" s="158"/>
      <c r="F534" s="158"/>
      <c r="G534" s="158"/>
      <c r="H534" s="158"/>
      <c r="I534" s="158"/>
      <c r="J534" s="158"/>
    </row>
    <row r="535" spans="2:10" x14ac:dyDescent="0.25">
      <c r="B535" s="157"/>
      <c r="C535" s="157"/>
      <c r="D535" s="158"/>
      <c r="E535" s="158"/>
      <c r="F535" s="158"/>
      <c r="G535" s="158"/>
      <c r="H535" s="158"/>
      <c r="I535" s="158"/>
      <c r="J535" s="158"/>
    </row>
    <row r="536" spans="2:10" x14ac:dyDescent="0.25">
      <c r="B536" s="157"/>
      <c r="C536" s="157"/>
      <c r="D536" s="158"/>
      <c r="E536" s="158"/>
      <c r="F536" s="158"/>
      <c r="G536" s="158"/>
      <c r="H536" s="158"/>
      <c r="I536" s="158"/>
      <c r="J536" s="158"/>
    </row>
    <row r="537" spans="2:10" x14ac:dyDescent="0.25">
      <c r="B537" s="157"/>
      <c r="C537" s="157"/>
      <c r="D537" s="158"/>
      <c r="E537" s="158"/>
      <c r="F537" s="158"/>
      <c r="G537" s="158"/>
      <c r="H537" s="158"/>
      <c r="I537" s="158"/>
      <c r="J537" s="158"/>
    </row>
    <row r="538" spans="2:10" ht="15.75" x14ac:dyDescent="0.25">
      <c r="B538" s="68"/>
      <c r="C538" s="68"/>
      <c r="D538" s="69"/>
      <c r="E538" s="69"/>
      <c r="F538" s="69"/>
      <c r="G538" s="69"/>
      <c r="H538" s="69"/>
      <c r="I538" s="69"/>
      <c r="J538" s="69"/>
    </row>
    <row r="539" spans="2:10" x14ac:dyDescent="0.25">
      <c r="B539" s="157"/>
      <c r="C539" s="157"/>
      <c r="D539" s="158"/>
      <c r="E539" s="158"/>
      <c r="F539" s="158"/>
      <c r="G539" s="158"/>
      <c r="H539" s="158"/>
      <c r="I539" s="158"/>
      <c r="J539" s="158"/>
    </row>
    <row r="540" spans="2:10" x14ac:dyDescent="0.25">
      <c r="B540" s="157"/>
      <c r="C540" s="157"/>
      <c r="D540" s="158"/>
      <c r="E540" s="158"/>
      <c r="F540" s="158"/>
      <c r="G540" s="158"/>
      <c r="H540" s="158"/>
      <c r="I540" s="158"/>
      <c r="J540" s="158"/>
    </row>
    <row r="541" spans="2:10" x14ac:dyDescent="0.25">
      <c r="B541" s="157"/>
      <c r="C541" s="157"/>
      <c r="D541" s="158"/>
      <c r="E541" s="158"/>
      <c r="F541" s="158"/>
      <c r="G541" s="158"/>
      <c r="H541" s="158"/>
      <c r="I541" s="158"/>
      <c r="J541" s="158"/>
    </row>
    <row r="542" spans="2:10" x14ac:dyDescent="0.25">
      <c r="B542" s="157"/>
      <c r="C542" s="157"/>
      <c r="D542" s="158"/>
      <c r="E542" s="158"/>
      <c r="F542" s="158"/>
      <c r="G542" s="158"/>
      <c r="H542" s="158"/>
      <c r="I542" s="158"/>
      <c r="J542" s="158"/>
    </row>
    <row r="543" spans="2:10" x14ac:dyDescent="0.25">
      <c r="B543" s="157"/>
      <c r="C543" s="157"/>
      <c r="D543" s="158"/>
      <c r="E543" s="158"/>
      <c r="F543" s="158"/>
      <c r="G543" s="158"/>
      <c r="H543" s="158"/>
      <c r="I543" s="158"/>
      <c r="J543" s="158"/>
    </row>
    <row r="544" spans="2:10" x14ac:dyDescent="0.25">
      <c r="B544" s="157"/>
      <c r="C544" s="157"/>
      <c r="D544" s="158"/>
      <c r="E544" s="158"/>
      <c r="F544" s="158"/>
      <c r="G544" s="158"/>
      <c r="H544" s="158"/>
      <c r="I544" s="158"/>
      <c r="J544" s="158"/>
    </row>
    <row r="545" spans="2:10" x14ac:dyDescent="0.25">
      <c r="B545" s="157"/>
      <c r="C545" s="157"/>
      <c r="D545" s="158"/>
      <c r="E545" s="158"/>
      <c r="F545" s="158"/>
      <c r="G545" s="158"/>
      <c r="H545" s="158"/>
      <c r="I545" s="158"/>
      <c r="J545" s="158"/>
    </row>
    <row r="546" spans="2:10" x14ac:dyDescent="0.25">
      <c r="B546" s="157"/>
      <c r="C546" s="157"/>
      <c r="D546" s="158"/>
      <c r="E546" s="158"/>
      <c r="F546" s="158"/>
      <c r="G546" s="158"/>
      <c r="H546" s="158"/>
      <c r="I546" s="158"/>
      <c r="J546" s="158"/>
    </row>
    <row r="547" spans="2:10" x14ac:dyDescent="0.25">
      <c r="B547" s="157"/>
      <c r="C547" s="157"/>
      <c r="D547" s="158"/>
      <c r="E547" s="158"/>
      <c r="F547" s="158"/>
      <c r="G547" s="158"/>
      <c r="H547" s="158"/>
      <c r="I547" s="158"/>
      <c r="J547" s="158"/>
    </row>
    <row r="548" spans="2:10" x14ac:dyDescent="0.25">
      <c r="B548" s="157"/>
      <c r="C548" s="157"/>
      <c r="D548" s="158"/>
      <c r="E548" s="158"/>
      <c r="F548" s="158"/>
      <c r="G548" s="158"/>
      <c r="H548" s="158"/>
      <c r="I548" s="158"/>
      <c r="J548" s="158"/>
    </row>
    <row r="549" spans="2:10" x14ac:dyDescent="0.25">
      <c r="B549" s="157"/>
      <c r="C549" s="157"/>
      <c r="D549" s="158"/>
      <c r="E549" s="158"/>
      <c r="F549" s="158"/>
      <c r="G549" s="158"/>
      <c r="H549" s="158"/>
      <c r="I549" s="158"/>
      <c r="J549" s="158"/>
    </row>
    <row r="550" spans="2:10" x14ac:dyDescent="0.25">
      <c r="B550" s="157"/>
      <c r="C550" s="157"/>
      <c r="D550" s="158"/>
      <c r="E550" s="158"/>
      <c r="F550" s="158"/>
      <c r="G550" s="158"/>
      <c r="H550" s="158"/>
      <c r="I550" s="158"/>
      <c r="J550" s="158"/>
    </row>
    <row r="551" spans="2:10" ht="15.75" x14ac:dyDescent="0.25">
      <c r="B551" s="68"/>
      <c r="C551" s="68"/>
      <c r="D551" s="69"/>
      <c r="E551" s="69"/>
      <c r="F551" s="69"/>
      <c r="G551" s="69"/>
      <c r="H551" s="69"/>
      <c r="I551" s="69"/>
      <c r="J551" s="69"/>
    </row>
    <row r="552" spans="2:10" x14ac:dyDescent="0.25">
      <c r="B552" s="157"/>
      <c r="C552" s="157"/>
      <c r="D552" s="158"/>
      <c r="E552" s="158"/>
      <c r="F552" s="158"/>
      <c r="G552" s="158"/>
      <c r="H552" s="158"/>
      <c r="I552" s="158"/>
      <c r="J552" s="158"/>
    </row>
    <row r="553" spans="2:10" x14ac:dyDescent="0.25">
      <c r="B553" s="157"/>
      <c r="C553" s="157"/>
      <c r="D553" s="158"/>
      <c r="E553" s="158"/>
      <c r="F553" s="158"/>
      <c r="G553" s="158"/>
      <c r="H553" s="158"/>
      <c r="I553" s="158"/>
      <c r="J553" s="158"/>
    </row>
    <row r="554" spans="2:10" x14ac:dyDescent="0.25">
      <c r="B554" s="157"/>
      <c r="C554" s="157"/>
      <c r="D554" s="158"/>
      <c r="E554" s="158"/>
      <c r="F554" s="158"/>
      <c r="G554" s="158"/>
      <c r="H554" s="158"/>
      <c r="I554" s="158"/>
      <c r="J554" s="158"/>
    </row>
    <row r="555" spans="2:10" x14ac:dyDescent="0.25">
      <c r="B555" s="157"/>
      <c r="C555" s="157"/>
      <c r="D555" s="158"/>
      <c r="E555" s="158"/>
      <c r="F555" s="158"/>
      <c r="G555" s="158"/>
      <c r="H555" s="158"/>
      <c r="I555" s="158"/>
      <c r="J555" s="158"/>
    </row>
    <row r="556" spans="2:10" x14ac:dyDescent="0.25">
      <c r="B556" s="157"/>
      <c r="C556" s="157"/>
      <c r="D556" s="158"/>
      <c r="E556" s="158"/>
      <c r="F556" s="158"/>
      <c r="G556" s="158"/>
      <c r="H556" s="158"/>
      <c r="I556" s="158"/>
      <c r="J556" s="158"/>
    </row>
    <row r="557" spans="2:10" x14ac:dyDescent="0.25">
      <c r="B557" s="157"/>
      <c r="C557" s="157"/>
      <c r="D557" s="158"/>
      <c r="E557" s="158"/>
      <c r="F557" s="158"/>
      <c r="G557" s="158"/>
      <c r="H557" s="158"/>
      <c r="I557" s="158"/>
      <c r="J557" s="158"/>
    </row>
    <row r="558" spans="2:10" x14ac:dyDescent="0.25">
      <c r="B558" s="157"/>
      <c r="C558" s="157"/>
      <c r="D558" s="158"/>
      <c r="E558" s="158"/>
      <c r="F558" s="158"/>
      <c r="G558" s="158"/>
      <c r="H558" s="158"/>
      <c r="I558" s="158"/>
      <c r="J558" s="158"/>
    </row>
    <row r="559" spans="2:10" x14ac:dyDescent="0.25">
      <c r="B559" s="157"/>
      <c r="C559" s="157"/>
      <c r="D559" s="158"/>
      <c r="E559" s="158"/>
      <c r="F559" s="158"/>
      <c r="G559" s="158"/>
      <c r="H559" s="158"/>
      <c r="I559" s="158"/>
      <c r="J559" s="158"/>
    </row>
    <row r="560" spans="2:10" x14ac:dyDescent="0.25">
      <c r="B560" s="157"/>
      <c r="C560" s="157"/>
      <c r="D560" s="158"/>
      <c r="E560" s="158"/>
      <c r="F560" s="158"/>
      <c r="G560" s="158"/>
      <c r="H560" s="158"/>
      <c r="I560" s="158"/>
      <c r="J560" s="158"/>
    </row>
    <row r="561" spans="2:10" x14ac:dyDescent="0.25">
      <c r="B561" s="157"/>
      <c r="C561" s="157"/>
      <c r="D561" s="158"/>
      <c r="E561" s="158"/>
      <c r="F561" s="158"/>
      <c r="G561" s="158"/>
      <c r="H561" s="158"/>
      <c r="I561" s="158"/>
      <c r="J561" s="158"/>
    </row>
    <row r="562" spans="2:10" x14ac:dyDescent="0.25">
      <c r="B562" s="157"/>
      <c r="C562" s="157"/>
      <c r="D562" s="158"/>
      <c r="E562" s="158"/>
      <c r="F562" s="158"/>
      <c r="G562" s="158"/>
      <c r="H562" s="158"/>
      <c r="I562" s="158"/>
      <c r="J562" s="158"/>
    </row>
    <row r="563" spans="2:10" x14ac:dyDescent="0.25">
      <c r="B563" s="157"/>
      <c r="C563" s="157"/>
      <c r="D563" s="158"/>
      <c r="E563" s="158"/>
      <c r="F563" s="158"/>
      <c r="G563" s="158"/>
      <c r="H563" s="158"/>
      <c r="I563" s="158"/>
      <c r="J563" s="158"/>
    </row>
    <row r="564" spans="2:10" ht="15.75" x14ac:dyDescent="0.25">
      <c r="B564" s="68"/>
      <c r="C564" s="68"/>
      <c r="D564" s="69"/>
      <c r="E564" s="69"/>
      <c r="F564" s="69"/>
      <c r="G564" s="69"/>
      <c r="H564" s="69"/>
      <c r="I564" s="69"/>
      <c r="J564" s="69"/>
    </row>
    <row r="565" spans="2:10" x14ac:dyDescent="0.25">
      <c r="B565" s="157"/>
      <c r="C565" s="157"/>
      <c r="D565" s="158"/>
      <c r="E565" s="158"/>
      <c r="F565" s="158"/>
      <c r="G565" s="158"/>
      <c r="H565" s="158"/>
      <c r="I565" s="158"/>
      <c r="J565" s="158"/>
    </row>
    <row r="566" spans="2:10" x14ac:dyDescent="0.25">
      <c r="B566" s="157"/>
      <c r="C566" s="157"/>
      <c r="D566" s="158"/>
      <c r="E566" s="158"/>
      <c r="F566" s="158"/>
      <c r="G566" s="158"/>
      <c r="H566" s="158"/>
      <c r="I566" s="158"/>
      <c r="J566" s="158"/>
    </row>
    <row r="567" spans="2:10" x14ac:dyDescent="0.25">
      <c r="B567" s="157"/>
      <c r="C567" s="157"/>
      <c r="D567" s="158"/>
      <c r="E567" s="158"/>
      <c r="F567" s="158"/>
      <c r="G567" s="158"/>
      <c r="H567" s="158"/>
      <c r="I567" s="158"/>
      <c r="J567" s="158"/>
    </row>
    <row r="568" spans="2:10" x14ac:dyDescent="0.25">
      <c r="B568" s="157"/>
      <c r="C568" s="157"/>
      <c r="D568" s="158"/>
      <c r="E568" s="158"/>
      <c r="F568" s="158"/>
      <c r="G568" s="158"/>
      <c r="H568" s="158"/>
      <c r="I568" s="158"/>
      <c r="J568" s="158"/>
    </row>
    <row r="569" spans="2:10" x14ac:dyDescent="0.25">
      <c r="B569" s="157"/>
      <c r="C569" s="157"/>
      <c r="D569" s="158"/>
      <c r="E569" s="158"/>
      <c r="F569" s="158"/>
      <c r="G569" s="158"/>
      <c r="H569" s="158"/>
      <c r="I569" s="158"/>
      <c r="J569" s="158"/>
    </row>
    <row r="570" spans="2:10" x14ac:dyDescent="0.25">
      <c r="B570" s="157"/>
      <c r="C570" s="157"/>
      <c r="D570" s="158"/>
      <c r="E570" s="158"/>
      <c r="F570" s="158"/>
      <c r="G570" s="158"/>
      <c r="H570" s="158"/>
      <c r="I570" s="158"/>
      <c r="J570" s="158"/>
    </row>
    <row r="571" spans="2:10" x14ac:dyDescent="0.25">
      <c r="B571" s="157"/>
      <c r="C571" s="157"/>
      <c r="D571" s="158"/>
      <c r="E571" s="158"/>
      <c r="F571" s="158"/>
      <c r="G571" s="158"/>
      <c r="H571" s="158"/>
      <c r="I571" s="158"/>
      <c r="J571" s="158"/>
    </row>
    <row r="572" spans="2:10" x14ac:dyDescent="0.25">
      <c r="B572" s="157"/>
      <c r="C572" s="157"/>
      <c r="D572" s="158"/>
      <c r="E572" s="158"/>
      <c r="F572" s="158"/>
      <c r="G572" s="158"/>
      <c r="H572" s="158"/>
      <c r="I572" s="158"/>
      <c r="J572" s="158"/>
    </row>
    <row r="573" spans="2:10" x14ac:dyDescent="0.25">
      <c r="B573" s="157"/>
      <c r="C573" s="157"/>
      <c r="D573" s="158"/>
      <c r="E573" s="158"/>
      <c r="F573" s="158"/>
      <c r="G573" s="158"/>
      <c r="H573" s="158"/>
      <c r="I573" s="158"/>
      <c r="J573" s="158"/>
    </row>
    <row r="574" spans="2:10" x14ac:dyDescent="0.25">
      <c r="B574" s="157"/>
      <c r="C574" s="157"/>
      <c r="D574" s="158"/>
      <c r="E574" s="158"/>
      <c r="F574" s="158"/>
      <c r="G574" s="158"/>
      <c r="H574" s="158"/>
      <c r="I574" s="158"/>
      <c r="J574" s="158"/>
    </row>
    <row r="575" spans="2:10" x14ac:dyDescent="0.25">
      <c r="B575" s="157"/>
      <c r="C575" s="157"/>
      <c r="D575" s="158"/>
      <c r="E575" s="158"/>
      <c r="F575" s="158"/>
      <c r="G575" s="158"/>
      <c r="H575" s="158"/>
      <c r="I575" s="158"/>
      <c r="J575" s="158"/>
    </row>
    <row r="576" spans="2:10" x14ac:dyDescent="0.25">
      <c r="B576" s="157"/>
      <c r="C576" s="157"/>
      <c r="D576" s="158"/>
      <c r="E576" s="158"/>
      <c r="F576" s="158"/>
      <c r="G576" s="158"/>
      <c r="H576" s="158"/>
      <c r="I576" s="158"/>
      <c r="J576" s="158"/>
    </row>
    <row r="577" spans="2:10" ht="15.75" x14ac:dyDescent="0.25">
      <c r="B577" s="68"/>
      <c r="C577" s="68"/>
      <c r="D577" s="69"/>
      <c r="E577" s="69"/>
      <c r="F577" s="69"/>
      <c r="G577" s="69"/>
      <c r="H577" s="69"/>
      <c r="I577" s="69"/>
      <c r="J577" s="69"/>
    </row>
    <row r="578" spans="2:10" x14ac:dyDescent="0.25">
      <c r="B578" s="157"/>
      <c r="C578" s="157"/>
      <c r="D578" s="158"/>
      <c r="E578" s="158"/>
      <c r="F578" s="158"/>
      <c r="G578" s="158"/>
      <c r="H578" s="158"/>
      <c r="I578" s="158"/>
      <c r="J578" s="158"/>
    </row>
    <row r="579" spans="2:10" x14ac:dyDescent="0.25">
      <c r="B579" s="157"/>
      <c r="C579" s="157"/>
      <c r="D579" s="158"/>
      <c r="E579" s="158"/>
      <c r="F579" s="158"/>
      <c r="G579" s="158"/>
      <c r="H579" s="158"/>
      <c r="I579" s="158"/>
      <c r="J579" s="158"/>
    </row>
    <row r="580" spans="2:10" x14ac:dyDescent="0.25">
      <c r="B580" s="157"/>
      <c r="C580" s="157"/>
      <c r="D580" s="158"/>
      <c r="E580" s="158"/>
      <c r="F580" s="158"/>
      <c r="G580" s="158"/>
      <c r="H580" s="158"/>
      <c r="I580" s="158"/>
      <c r="J580" s="158"/>
    </row>
    <row r="581" spans="2:10" x14ac:dyDescent="0.25">
      <c r="B581" s="157"/>
      <c r="C581" s="157"/>
      <c r="D581" s="158"/>
      <c r="E581" s="158"/>
      <c r="F581" s="158"/>
      <c r="G581" s="158"/>
      <c r="H581" s="158"/>
      <c r="I581" s="158"/>
      <c r="J581" s="158"/>
    </row>
    <row r="582" spans="2:10" x14ac:dyDescent="0.25">
      <c r="B582" s="157"/>
      <c r="C582" s="157"/>
      <c r="D582" s="158"/>
      <c r="E582" s="158"/>
      <c r="F582" s="158"/>
      <c r="G582" s="158"/>
      <c r="H582" s="158"/>
      <c r="I582" s="158"/>
      <c r="J582" s="158"/>
    </row>
    <row r="583" spans="2:10" x14ac:dyDescent="0.25">
      <c r="B583" s="157"/>
      <c r="C583" s="157"/>
      <c r="D583" s="158"/>
      <c r="E583" s="158"/>
      <c r="F583" s="158"/>
      <c r="G583" s="158"/>
      <c r="H583" s="158"/>
      <c r="I583" s="158"/>
      <c r="J583" s="158"/>
    </row>
    <row r="584" spans="2:10" x14ac:dyDescent="0.25">
      <c r="B584" s="157"/>
      <c r="C584" s="157"/>
      <c r="D584" s="158"/>
      <c r="E584" s="158"/>
      <c r="F584" s="158"/>
      <c r="G584" s="158"/>
      <c r="H584" s="158"/>
      <c r="I584" s="158"/>
      <c r="J584" s="158"/>
    </row>
    <row r="585" spans="2:10" x14ac:dyDescent="0.25">
      <c r="B585" s="157"/>
      <c r="C585" s="157"/>
      <c r="D585" s="158"/>
      <c r="E585" s="158"/>
      <c r="F585" s="158"/>
      <c r="G585" s="158"/>
      <c r="H585" s="158"/>
      <c r="I585" s="158"/>
      <c r="J585" s="158"/>
    </row>
    <row r="586" spans="2:10" x14ac:dyDescent="0.25">
      <c r="B586" s="157"/>
      <c r="C586" s="157"/>
      <c r="D586" s="158"/>
      <c r="E586" s="158"/>
      <c r="F586" s="158"/>
      <c r="G586" s="158"/>
      <c r="H586" s="158"/>
      <c r="I586" s="158"/>
      <c r="J586" s="158"/>
    </row>
    <row r="587" spans="2:10" x14ac:dyDescent="0.25">
      <c r="B587" s="157"/>
      <c r="C587" s="157"/>
      <c r="D587" s="158"/>
      <c r="E587" s="158"/>
      <c r="F587" s="158"/>
      <c r="G587" s="158"/>
      <c r="H587" s="158"/>
      <c r="I587" s="158"/>
      <c r="J587" s="158"/>
    </row>
    <row r="588" spans="2:10" x14ac:dyDescent="0.25">
      <c r="B588" s="157"/>
      <c r="C588" s="157"/>
      <c r="D588" s="158"/>
      <c r="E588" s="158"/>
      <c r="F588" s="158"/>
      <c r="G588" s="158"/>
      <c r="H588" s="158"/>
      <c r="I588" s="158"/>
      <c r="J588" s="158"/>
    </row>
    <row r="589" spans="2:10" x14ac:dyDescent="0.25">
      <c r="B589" s="157"/>
      <c r="C589" s="157"/>
      <c r="D589" s="158"/>
      <c r="E589" s="158"/>
      <c r="F589" s="158"/>
      <c r="G589" s="158"/>
      <c r="H589" s="158"/>
      <c r="I589" s="158"/>
      <c r="J589" s="158"/>
    </row>
    <row r="590" spans="2:10" ht="15.75" x14ac:dyDescent="0.25">
      <c r="B590" s="68"/>
      <c r="C590" s="68"/>
      <c r="D590" s="69"/>
      <c r="E590" s="69"/>
      <c r="F590" s="69"/>
      <c r="G590" s="69"/>
      <c r="H590" s="69"/>
      <c r="I590" s="69"/>
      <c r="J590" s="69"/>
    </row>
    <row r="591" spans="2:10" x14ac:dyDescent="0.25">
      <c r="B591" s="157"/>
      <c r="C591" s="157"/>
      <c r="D591" s="158"/>
      <c r="E591" s="158"/>
      <c r="F591" s="158"/>
      <c r="G591" s="158"/>
      <c r="H591" s="158"/>
      <c r="I591" s="158"/>
      <c r="J591" s="158"/>
    </row>
    <row r="592" spans="2:10" x14ac:dyDescent="0.25">
      <c r="B592" s="157"/>
      <c r="C592" s="157"/>
      <c r="D592" s="158"/>
      <c r="E592" s="158"/>
      <c r="F592" s="158"/>
      <c r="G592" s="158"/>
      <c r="H592" s="158"/>
      <c r="I592" s="158"/>
      <c r="J592" s="158"/>
    </row>
    <row r="593" spans="2:10" x14ac:dyDescent="0.25">
      <c r="B593" s="157"/>
      <c r="C593" s="157"/>
      <c r="D593" s="158"/>
      <c r="E593" s="158"/>
      <c r="F593" s="158"/>
      <c r="G593" s="158"/>
      <c r="H593" s="158"/>
      <c r="I593" s="158"/>
      <c r="J593" s="158"/>
    </row>
    <row r="594" spans="2:10" x14ac:dyDescent="0.25">
      <c r="B594" s="157"/>
      <c r="C594" s="157"/>
      <c r="D594" s="158"/>
      <c r="E594" s="158"/>
      <c r="F594" s="158"/>
      <c r="G594" s="158"/>
      <c r="H594" s="158"/>
      <c r="I594" s="158"/>
      <c r="J594" s="158"/>
    </row>
    <row r="595" spans="2:10" x14ac:dyDescent="0.25">
      <c r="B595" s="157"/>
      <c r="C595" s="157"/>
      <c r="D595" s="158"/>
      <c r="E595" s="158"/>
      <c r="F595" s="158"/>
      <c r="G595" s="158"/>
      <c r="H595" s="158"/>
      <c r="I595" s="158"/>
      <c r="J595" s="158"/>
    </row>
    <row r="596" spans="2:10" x14ac:dyDescent="0.25">
      <c r="B596" s="157"/>
      <c r="C596" s="157"/>
      <c r="D596" s="158"/>
      <c r="E596" s="158"/>
      <c r="F596" s="158"/>
      <c r="G596" s="158"/>
      <c r="H596" s="158"/>
      <c r="I596" s="158"/>
      <c r="J596" s="158"/>
    </row>
    <row r="597" spans="2:10" x14ac:dyDescent="0.25">
      <c r="B597" s="157"/>
      <c r="C597" s="157"/>
      <c r="D597" s="158"/>
      <c r="E597" s="158"/>
      <c r="F597" s="158"/>
      <c r="G597" s="158"/>
      <c r="H597" s="158"/>
      <c r="I597" s="158"/>
      <c r="J597" s="158"/>
    </row>
    <row r="598" spans="2:10" x14ac:dyDescent="0.25">
      <c r="B598" s="157"/>
      <c r="C598" s="157"/>
      <c r="D598" s="158"/>
      <c r="E598" s="158"/>
      <c r="F598" s="158"/>
      <c r="G598" s="158"/>
      <c r="H598" s="158"/>
      <c r="I598" s="158"/>
      <c r="J598" s="158"/>
    </row>
    <row r="599" spans="2:10" x14ac:dyDescent="0.25">
      <c r="B599" s="157"/>
      <c r="C599" s="157"/>
      <c r="D599" s="158"/>
      <c r="E599" s="158"/>
      <c r="F599" s="158"/>
      <c r="G599" s="158"/>
      <c r="H599" s="158"/>
      <c r="I599" s="158"/>
      <c r="J599" s="158"/>
    </row>
    <row r="600" spans="2:10" x14ac:dyDescent="0.25">
      <c r="B600" s="157"/>
      <c r="C600" s="157"/>
      <c r="D600" s="158"/>
      <c r="E600" s="158"/>
      <c r="F600" s="158"/>
      <c r="G600" s="158"/>
      <c r="H600" s="158"/>
      <c r="I600" s="158"/>
      <c r="J600" s="158"/>
    </row>
    <row r="601" spans="2:10" x14ac:dyDescent="0.25">
      <c r="B601" s="157"/>
      <c r="C601" s="157"/>
      <c r="D601" s="158"/>
      <c r="E601" s="158"/>
      <c r="F601" s="158"/>
      <c r="G601" s="158"/>
      <c r="H601" s="158"/>
      <c r="I601" s="158"/>
      <c r="J601" s="158"/>
    </row>
    <row r="602" spans="2:10" x14ac:dyDescent="0.25">
      <c r="B602" s="157"/>
      <c r="C602" s="157"/>
      <c r="D602" s="158"/>
      <c r="E602" s="158"/>
      <c r="F602" s="158"/>
      <c r="G602" s="158"/>
      <c r="H602" s="158"/>
      <c r="I602" s="158"/>
      <c r="J602" s="158"/>
    </row>
    <row r="603" spans="2:10" ht="15.75" x14ac:dyDescent="0.25">
      <c r="B603" s="68"/>
      <c r="C603" s="68"/>
      <c r="D603" s="69"/>
      <c r="E603" s="69"/>
      <c r="F603" s="69"/>
      <c r="G603" s="69"/>
      <c r="H603" s="69"/>
      <c r="I603" s="69"/>
      <c r="J603" s="69"/>
    </row>
    <row r="604" spans="2:10" x14ac:dyDescent="0.25">
      <c r="B604" s="157"/>
      <c r="C604" s="157"/>
      <c r="D604" s="158"/>
      <c r="E604" s="158"/>
      <c r="F604" s="158"/>
      <c r="G604" s="158"/>
      <c r="H604" s="158"/>
      <c r="I604" s="158"/>
      <c r="J604" s="158"/>
    </row>
    <row r="605" spans="2:10" x14ac:dyDescent="0.25">
      <c r="B605" s="157"/>
      <c r="C605" s="157"/>
      <c r="D605" s="158"/>
      <c r="E605" s="158"/>
      <c r="F605" s="158"/>
      <c r="G605" s="158"/>
      <c r="H605" s="158"/>
      <c r="I605" s="158"/>
      <c r="J605" s="158"/>
    </row>
    <row r="606" spans="2:10" x14ac:dyDescent="0.25">
      <c r="B606" s="157"/>
      <c r="C606" s="157"/>
      <c r="D606" s="158"/>
      <c r="E606" s="158"/>
      <c r="F606" s="158"/>
      <c r="G606" s="158"/>
      <c r="H606" s="158"/>
      <c r="I606" s="158"/>
      <c r="J606" s="158"/>
    </row>
    <row r="607" spans="2:10" x14ac:dyDescent="0.25">
      <c r="B607" s="157"/>
      <c r="C607" s="157"/>
      <c r="D607" s="158"/>
      <c r="E607" s="158"/>
      <c r="F607" s="158"/>
      <c r="G607" s="158"/>
      <c r="H607" s="158"/>
      <c r="I607" s="158"/>
      <c r="J607" s="158"/>
    </row>
    <row r="608" spans="2:10" x14ac:dyDescent="0.25">
      <c r="B608" s="157"/>
      <c r="C608" s="157"/>
      <c r="D608" s="158"/>
      <c r="E608" s="158"/>
      <c r="F608" s="158"/>
      <c r="G608" s="158"/>
      <c r="H608" s="158"/>
      <c r="I608" s="158"/>
      <c r="J608" s="158"/>
    </row>
    <row r="609" spans="2:10" x14ac:dyDescent="0.25">
      <c r="B609" s="157"/>
      <c r="C609" s="157"/>
      <c r="D609" s="158"/>
      <c r="E609" s="158"/>
      <c r="F609" s="158"/>
      <c r="G609" s="158"/>
      <c r="H609" s="158"/>
      <c r="I609" s="158"/>
      <c r="J609" s="158"/>
    </row>
    <row r="610" spans="2:10" x14ac:dyDescent="0.25">
      <c r="B610" s="157"/>
      <c r="C610" s="157"/>
      <c r="D610" s="158"/>
      <c r="E610" s="158"/>
      <c r="F610" s="158"/>
      <c r="G610" s="158"/>
      <c r="H610" s="158"/>
      <c r="I610" s="158"/>
      <c r="J610" s="158"/>
    </row>
    <row r="611" spans="2:10" x14ac:dyDescent="0.25">
      <c r="B611" s="157"/>
      <c r="C611" s="157"/>
      <c r="D611" s="158"/>
      <c r="E611" s="158"/>
      <c r="F611" s="158"/>
      <c r="G611" s="158"/>
      <c r="H611" s="158"/>
      <c r="I611" s="158"/>
      <c r="J611" s="158"/>
    </row>
    <row r="612" spans="2:10" x14ac:dyDescent="0.25">
      <c r="B612" s="157"/>
      <c r="C612" s="157"/>
      <c r="D612" s="158"/>
      <c r="E612" s="158"/>
      <c r="F612" s="158"/>
      <c r="G612" s="158"/>
      <c r="H612" s="158"/>
      <c r="I612" s="158"/>
      <c r="J612" s="158"/>
    </row>
    <row r="613" spans="2:10" x14ac:dyDescent="0.25">
      <c r="B613" s="157"/>
      <c r="C613" s="157"/>
      <c r="D613" s="158"/>
      <c r="E613" s="158"/>
      <c r="F613" s="158"/>
      <c r="G613" s="158"/>
      <c r="H613" s="158"/>
      <c r="I613" s="158"/>
      <c r="J613" s="158"/>
    </row>
    <row r="614" spans="2:10" x14ac:dyDescent="0.25">
      <c r="B614" s="157"/>
      <c r="C614" s="157"/>
      <c r="D614" s="158"/>
      <c r="E614" s="158"/>
      <c r="F614" s="158"/>
      <c r="G614" s="158"/>
      <c r="H614" s="158"/>
      <c r="I614" s="158"/>
      <c r="J614" s="158"/>
    </row>
    <row r="615" spans="2:10" x14ac:dyDescent="0.25">
      <c r="B615" s="157"/>
      <c r="C615" s="157"/>
      <c r="D615" s="158"/>
      <c r="E615" s="158"/>
      <c r="F615" s="158"/>
      <c r="G615" s="158"/>
      <c r="H615" s="158"/>
      <c r="I615" s="158"/>
      <c r="J615" s="158"/>
    </row>
    <row r="616" spans="2:10" ht="15.75" x14ac:dyDescent="0.25">
      <c r="B616" s="68"/>
      <c r="C616" s="68"/>
      <c r="D616" s="69"/>
      <c r="E616" s="69"/>
      <c r="F616" s="69"/>
      <c r="G616" s="69"/>
      <c r="H616" s="69"/>
      <c r="I616" s="69"/>
      <c r="J616" s="69"/>
    </row>
    <row r="617" spans="2:10" x14ac:dyDescent="0.25">
      <c r="B617" s="160"/>
      <c r="C617" s="160"/>
      <c r="D617" s="160"/>
      <c r="E617" s="160"/>
      <c r="F617" s="160"/>
      <c r="G617" s="160"/>
      <c r="H617" s="160"/>
      <c r="I617" s="160"/>
      <c r="J617" s="160"/>
    </row>
    <row r="618" spans="2:10" x14ac:dyDescent="0.25">
      <c r="B618" s="160"/>
      <c r="C618" s="160"/>
      <c r="D618" s="160"/>
      <c r="E618" s="160"/>
      <c r="F618" s="160"/>
      <c r="G618" s="160"/>
      <c r="H618" s="160"/>
      <c r="I618" s="160"/>
      <c r="J618" s="160"/>
    </row>
    <row r="619" spans="2:10" x14ac:dyDescent="0.25">
      <c r="B619" s="160"/>
      <c r="C619" s="160"/>
      <c r="D619" s="160"/>
      <c r="E619" s="160"/>
      <c r="F619" s="160"/>
      <c r="G619" s="160"/>
      <c r="H619" s="160"/>
      <c r="I619" s="160"/>
      <c r="J619" s="160"/>
    </row>
    <row r="620" spans="2:10" x14ac:dyDescent="0.25">
      <c r="B620" s="160"/>
      <c r="C620" s="160"/>
      <c r="D620" s="160"/>
      <c r="E620" s="160"/>
      <c r="F620" s="160"/>
      <c r="G620" s="160"/>
      <c r="H620" s="160"/>
      <c r="I620" s="160"/>
      <c r="J620" s="160"/>
    </row>
    <row r="621" spans="2:10" x14ac:dyDescent="0.25">
      <c r="B621" s="160"/>
      <c r="C621" s="160"/>
      <c r="D621" s="160"/>
      <c r="E621" s="160"/>
      <c r="F621" s="160"/>
      <c r="G621" s="160"/>
      <c r="H621" s="160"/>
      <c r="I621" s="160"/>
      <c r="J621" s="160"/>
    </row>
    <row r="622" spans="2:10" x14ac:dyDescent="0.25">
      <c r="B622" s="160"/>
      <c r="C622" s="160"/>
      <c r="D622" s="160"/>
      <c r="E622" s="160"/>
      <c r="F622" s="160"/>
      <c r="G622" s="160"/>
      <c r="H622" s="160"/>
      <c r="I622" s="160"/>
      <c r="J622" s="160"/>
    </row>
    <row r="623" spans="2:10" x14ac:dyDescent="0.25">
      <c r="B623" s="160"/>
      <c r="C623" s="160"/>
      <c r="D623" s="160"/>
      <c r="E623" s="160"/>
      <c r="F623" s="160"/>
      <c r="G623" s="160"/>
      <c r="H623" s="160"/>
      <c r="I623" s="160"/>
      <c r="J623" s="160"/>
    </row>
    <row r="624" spans="2:10" x14ac:dyDescent="0.25">
      <c r="B624" s="160"/>
      <c r="C624" s="160"/>
      <c r="D624" s="160"/>
      <c r="E624" s="160"/>
      <c r="F624" s="160"/>
      <c r="G624" s="160"/>
      <c r="H624" s="160"/>
      <c r="I624" s="160"/>
      <c r="J624" s="160"/>
    </row>
    <row r="625" spans="2:10" x14ac:dyDescent="0.25">
      <c r="B625" s="160"/>
      <c r="C625" s="160"/>
      <c r="D625" s="160"/>
      <c r="E625" s="160"/>
      <c r="F625" s="160"/>
      <c r="G625" s="160"/>
      <c r="H625" s="160"/>
      <c r="I625" s="160"/>
      <c r="J625" s="160"/>
    </row>
    <row r="626" spans="2:10" x14ac:dyDescent="0.25">
      <c r="B626" s="160"/>
      <c r="C626" s="160"/>
      <c r="D626" s="160"/>
      <c r="E626" s="160"/>
      <c r="F626" s="160"/>
      <c r="G626" s="160"/>
      <c r="H626" s="160"/>
      <c r="I626" s="160"/>
      <c r="J626" s="160"/>
    </row>
    <row r="627" spans="2:10" x14ac:dyDescent="0.25">
      <c r="B627" s="160"/>
      <c r="C627" s="160"/>
      <c r="D627" s="160"/>
      <c r="E627" s="160"/>
      <c r="F627" s="160"/>
      <c r="G627" s="160"/>
      <c r="H627" s="160"/>
      <c r="I627" s="160"/>
      <c r="J627" s="160"/>
    </row>
    <row r="628" spans="2:10" x14ac:dyDescent="0.25">
      <c r="B628" s="160"/>
      <c r="C628" s="160"/>
      <c r="D628" s="160"/>
      <c r="E628" s="160"/>
      <c r="F628" s="160"/>
      <c r="G628" s="160"/>
      <c r="H628" s="160"/>
      <c r="I628" s="160"/>
      <c r="J628" s="160"/>
    </row>
    <row r="629" spans="2:10" x14ac:dyDescent="0.25">
      <c r="B629" s="160"/>
      <c r="C629" s="160"/>
      <c r="D629" s="160"/>
      <c r="E629" s="160"/>
      <c r="F629" s="160"/>
      <c r="G629" s="160"/>
      <c r="H629" s="160"/>
      <c r="I629" s="160"/>
      <c r="J629" s="160"/>
    </row>
    <row r="630" spans="2:10" x14ac:dyDescent="0.25">
      <c r="B630" s="160"/>
      <c r="C630" s="160"/>
      <c r="D630" s="160"/>
      <c r="E630" s="160"/>
      <c r="F630" s="160"/>
      <c r="G630" s="160"/>
      <c r="H630" s="160"/>
      <c r="I630" s="160"/>
      <c r="J630" s="160"/>
    </row>
    <row r="631" spans="2:10" x14ac:dyDescent="0.25">
      <c r="B631" s="160"/>
      <c r="C631" s="160"/>
      <c r="D631" s="160"/>
      <c r="E631" s="160"/>
      <c r="F631" s="160"/>
      <c r="G631" s="160"/>
      <c r="H631" s="160"/>
      <c r="I631" s="160"/>
      <c r="J631" s="160"/>
    </row>
    <row r="632" spans="2:10" x14ac:dyDescent="0.25">
      <c r="B632" s="160"/>
      <c r="C632" s="160"/>
      <c r="D632" s="160"/>
      <c r="E632" s="160"/>
      <c r="F632" s="160"/>
      <c r="G632" s="160"/>
      <c r="H632" s="160"/>
      <c r="I632" s="160"/>
      <c r="J632" s="160"/>
    </row>
    <row r="633" spans="2:10" x14ac:dyDescent="0.25">
      <c r="B633" s="160"/>
      <c r="C633" s="160"/>
      <c r="D633" s="160"/>
      <c r="E633" s="160"/>
      <c r="F633" s="160"/>
      <c r="G633" s="160"/>
      <c r="H633" s="160"/>
      <c r="I633" s="160"/>
      <c r="J633" s="160"/>
    </row>
    <row r="634" spans="2:10" x14ac:dyDescent="0.25">
      <c r="B634" s="160"/>
      <c r="C634" s="160"/>
      <c r="D634" s="160"/>
      <c r="E634" s="160"/>
      <c r="F634" s="160"/>
      <c r="G634" s="160"/>
      <c r="H634" s="160"/>
      <c r="I634" s="160"/>
      <c r="J634" s="160"/>
    </row>
    <row r="635" spans="2:10" x14ac:dyDescent="0.25">
      <c r="B635" s="160"/>
      <c r="C635" s="160"/>
      <c r="D635" s="160"/>
      <c r="E635" s="160"/>
      <c r="F635" s="160"/>
      <c r="G635" s="160"/>
      <c r="H635" s="160"/>
      <c r="I635" s="160"/>
      <c r="J635" s="160"/>
    </row>
    <row r="636" spans="2:10" x14ac:dyDescent="0.25">
      <c r="B636" s="160"/>
      <c r="C636" s="160"/>
      <c r="D636" s="160"/>
      <c r="E636" s="160"/>
      <c r="F636" s="160"/>
      <c r="G636" s="160"/>
      <c r="H636" s="160"/>
      <c r="I636" s="160"/>
      <c r="J636" s="160"/>
    </row>
    <row r="637" spans="2:10" x14ac:dyDescent="0.25">
      <c r="B637" s="160"/>
      <c r="C637" s="160"/>
      <c r="D637" s="160"/>
      <c r="E637" s="160"/>
      <c r="F637" s="160"/>
      <c r="G637" s="160"/>
      <c r="H637" s="160"/>
      <c r="I637" s="160"/>
      <c r="J637" s="160"/>
    </row>
    <row r="638" spans="2:10" x14ac:dyDescent="0.25">
      <c r="B638" s="160"/>
      <c r="C638" s="160"/>
      <c r="D638" s="160"/>
      <c r="E638" s="160"/>
      <c r="F638" s="160"/>
      <c r="G638" s="160"/>
      <c r="H638" s="160"/>
      <c r="I638" s="160"/>
      <c r="J638" s="160"/>
    </row>
    <row r="639" spans="2:10" x14ac:dyDescent="0.25">
      <c r="B639" s="160"/>
      <c r="C639" s="160"/>
      <c r="D639" s="160"/>
      <c r="E639" s="160"/>
      <c r="F639" s="160"/>
      <c r="G639" s="160"/>
      <c r="H639" s="160"/>
      <c r="I639" s="160"/>
      <c r="J639" s="160"/>
    </row>
    <row r="640" spans="2:10" x14ac:dyDescent="0.25">
      <c r="B640" s="160"/>
      <c r="C640" s="160"/>
      <c r="D640" s="160"/>
      <c r="E640" s="160"/>
      <c r="F640" s="160"/>
      <c r="G640" s="160"/>
      <c r="H640" s="160"/>
      <c r="I640" s="160"/>
      <c r="J640" s="160"/>
    </row>
    <row r="641" spans="2:10" x14ac:dyDescent="0.25">
      <c r="B641" s="160"/>
      <c r="C641" s="160"/>
      <c r="D641" s="160"/>
      <c r="E641" s="160"/>
      <c r="F641" s="160"/>
      <c r="G641" s="160"/>
      <c r="H641" s="160"/>
      <c r="I641" s="160"/>
      <c r="J641" s="160"/>
    </row>
    <row r="642" spans="2:10" x14ac:dyDescent="0.25">
      <c r="B642" s="160"/>
      <c r="C642" s="160"/>
      <c r="D642" s="160"/>
      <c r="E642" s="160"/>
      <c r="F642" s="160"/>
      <c r="G642" s="160"/>
      <c r="H642" s="160"/>
      <c r="I642" s="160"/>
      <c r="J642" s="160"/>
    </row>
    <row r="643" spans="2:10" x14ac:dyDescent="0.25">
      <c r="B643" s="160"/>
      <c r="C643" s="160"/>
      <c r="D643" s="160"/>
      <c r="E643" s="160"/>
      <c r="F643" s="160"/>
      <c r="G643" s="160"/>
      <c r="H643" s="160"/>
      <c r="I643" s="160"/>
      <c r="J643" s="160"/>
    </row>
    <row r="644" spans="2:10" x14ac:dyDescent="0.25">
      <c r="B644" s="160"/>
      <c r="C644" s="160"/>
      <c r="D644" s="160"/>
      <c r="E644" s="160"/>
      <c r="F644" s="160"/>
      <c r="G644" s="160"/>
      <c r="H644" s="160"/>
      <c r="I644" s="160"/>
      <c r="J644" s="160"/>
    </row>
    <row r="645" spans="2:10" x14ac:dyDescent="0.25">
      <c r="B645" s="160"/>
      <c r="C645" s="160"/>
      <c r="D645" s="160"/>
      <c r="E645" s="160"/>
      <c r="F645" s="160"/>
      <c r="G645" s="160"/>
      <c r="H645" s="160"/>
      <c r="I645" s="160"/>
      <c r="J645" s="160"/>
    </row>
    <row r="646" spans="2:10" x14ac:dyDescent="0.25">
      <c r="B646" s="160"/>
      <c r="C646" s="160"/>
      <c r="D646" s="160"/>
      <c r="E646" s="160"/>
      <c r="F646" s="160"/>
      <c r="G646" s="160"/>
      <c r="H646" s="160"/>
      <c r="I646" s="160"/>
      <c r="J646" s="160"/>
    </row>
    <row r="647" spans="2:10" x14ac:dyDescent="0.25">
      <c r="B647" s="160"/>
      <c r="C647" s="160"/>
      <c r="D647" s="160"/>
      <c r="E647" s="160"/>
      <c r="F647" s="160"/>
      <c r="G647" s="160"/>
      <c r="H647" s="160"/>
      <c r="I647" s="160"/>
      <c r="J647" s="160"/>
    </row>
    <row r="648" spans="2:10" x14ac:dyDescent="0.25">
      <c r="B648" s="160"/>
      <c r="C648" s="160"/>
      <c r="D648" s="160"/>
      <c r="E648" s="160"/>
      <c r="F648" s="160"/>
      <c r="G648" s="160"/>
      <c r="H648" s="160"/>
      <c r="I648" s="160"/>
      <c r="J648" s="160"/>
    </row>
    <row r="649" spans="2:10" x14ac:dyDescent="0.25">
      <c r="B649" s="160"/>
      <c r="C649" s="160"/>
      <c r="D649" s="160"/>
      <c r="E649" s="160"/>
      <c r="F649" s="160"/>
      <c r="G649" s="160"/>
      <c r="H649" s="160"/>
      <c r="I649" s="160"/>
      <c r="J649" s="160"/>
    </row>
    <row r="650" spans="2:10" x14ac:dyDescent="0.25">
      <c r="B650" s="160"/>
      <c r="C650" s="160"/>
      <c r="D650" s="160"/>
      <c r="E650" s="160"/>
      <c r="F650" s="160"/>
      <c r="G650" s="160"/>
      <c r="H650" s="160"/>
      <c r="I650" s="160"/>
      <c r="J650" s="160"/>
    </row>
    <row r="651" spans="2:10" x14ac:dyDescent="0.25">
      <c r="B651" s="160"/>
      <c r="C651" s="160"/>
      <c r="D651" s="160"/>
      <c r="E651" s="160"/>
      <c r="F651" s="160"/>
      <c r="G651" s="160"/>
      <c r="H651" s="160"/>
      <c r="I651" s="160"/>
      <c r="J651" s="160"/>
    </row>
    <row r="652" spans="2:10" x14ac:dyDescent="0.25">
      <c r="B652" s="160"/>
      <c r="C652" s="160"/>
      <c r="D652" s="160"/>
      <c r="E652" s="160"/>
      <c r="F652" s="160"/>
      <c r="G652" s="160"/>
      <c r="H652" s="160"/>
      <c r="I652" s="160"/>
      <c r="J652" s="160"/>
    </row>
    <row r="653" spans="2:10" x14ac:dyDescent="0.25">
      <c r="B653" s="160"/>
      <c r="C653" s="160"/>
      <c r="D653" s="160"/>
      <c r="E653" s="160"/>
      <c r="F653" s="160"/>
      <c r="G653" s="160"/>
      <c r="H653" s="160"/>
      <c r="I653" s="160"/>
      <c r="J653" s="160"/>
    </row>
    <row r="654" spans="2:10" x14ac:dyDescent="0.25">
      <c r="B654" s="160"/>
      <c r="C654" s="160"/>
      <c r="D654" s="160"/>
      <c r="E654" s="160"/>
      <c r="F654" s="160"/>
      <c r="G654" s="160"/>
      <c r="H654" s="160"/>
      <c r="I654" s="160"/>
      <c r="J654" s="160"/>
    </row>
    <row r="655" spans="2:10" x14ac:dyDescent="0.25">
      <c r="B655" s="160"/>
      <c r="C655" s="160"/>
      <c r="D655" s="160"/>
      <c r="E655" s="160"/>
      <c r="F655" s="160"/>
      <c r="G655" s="160"/>
      <c r="H655" s="160"/>
      <c r="I655" s="160"/>
      <c r="J655" s="160"/>
    </row>
    <row r="656" spans="2:10" x14ac:dyDescent="0.25">
      <c r="B656" s="160"/>
      <c r="C656" s="160"/>
      <c r="D656" s="160"/>
      <c r="E656" s="160"/>
      <c r="F656" s="160"/>
      <c r="G656" s="160"/>
      <c r="H656" s="160"/>
      <c r="I656" s="160"/>
      <c r="J656" s="160"/>
    </row>
    <row r="657" spans="2:10" x14ac:dyDescent="0.25">
      <c r="B657" s="160"/>
      <c r="C657" s="160"/>
      <c r="D657" s="160"/>
      <c r="E657" s="160"/>
      <c r="F657" s="160"/>
      <c r="G657" s="160"/>
      <c r="H657" s="160"/>
      <c r="I657" s="160"/>
      <c r="J657" s="160"/>
    </row>
    <row r="658" spans="2:10" x14ac:dyDescent="0.25">
      <c r="B658" s="160"/>
      <c r="C658" s="160"/>
      <c r="D658" s="160"/>
      <c r="E658" s="160"/>
      <c r="F658" s="160"/>
      <c r="G658" s="160"/>
      <c r="H658" s="160"/>
      <c r="I658" s="160"/>
      <c r="J658" s="160"/>
    </row>
    <row r="659" spans="2:10" x14ac:dyDescent="0.25">
      <c r="B659" s="160"/>
      <c r="C659" s="160"/>
      <c r="D659" s="160"/>
      <c r="E659" s="160"/>
      <c r="F659" s="160"/>
      <c r="G659" s="160"/>
      <c r="H659" s="160"/>
      <c r="I659" s="160"/>
      <c r="J659" s="160"/>
    </row>
    <row r="660" spans="2:10" x14ac:dyDescent="0.25">
      <c r="B660" s="160"/>
      <c r="C660" s="160"/>
      <c r="D660" s="160"/>
      <c r="E660" s="160"/>
      <c r="F660" s="160"/>
      <c r="G660" s="160"/>
      <c r="H660" s="160"/>
      <c r="I660" s="160"/>
      <c r="J660" s="160"/>
    </row>
    <row r="661" spans="2:10" x14ac:dyDescent="0.25">
      <c r="B661" s="160"/>
      <c r="C661" s="160"/>
      <c r="D661" s="160"/>
      <c r="E661" s="160"/>
      <c r="F661" s="160"/>
      <c r="G661" s="160"/>
      <c r="H661" s="160"/>
      <c r="I661" s="160"/>
      <c r="J661" s="160"/>
    </row>
    <row r="662" spans="2:10" x14ac:dyDescent="0.25">
      <c r="B662" s="160"/>
      <c r="C662" s="160"/>
      <c r="D662" s="160"/>
      <c r="E662" s="160"/>
      <c r="F662" s="160"/>
      <c r="G662" s="160"/>
      <c r="H662" s="160"/>
      <c r="I662" s="160"/>
      <c r="J662" s="160"/>
    </row>
    <row r="663" spans="2:10" x14ac:dyDescent="0.25">
      <c r="B663" s="160"/>
      <c r="C663" s="160"/>
      <c r="D663" s="160"/>
      <c r="E663" s="160"/>
      <c r="F663" s="160"/>
      <c r="G663" s="160"/>
      <c r="H663" s="160"/>
      <c r="I663" s="160"/>
      <c r="J663" s="160"/>
    </row>
    <row r="664" spans="2:10" x14ac:dyDescent="0.25">
      <c r="B664" s="160"/>
      <c r="C664" s="160"/>
      <c r="D664" s="160"/>
      <c r="E664" s="160"/>
      <c r="F664" s="160"/>
      <c r="G664" s="160"/>
      <c r="H664" s="160"/>
      <c r="I664" s="160"/>
      <c r="J664" s="160"/>
    </row>
    <row r="665" spans="2:10" x14ac:dyDescent="0.25">
      <c r="B665" s="160"/>
      <c r="C665" s="160"/>
      <c r="D665" s="160"/>
      <c r="E665" s="160"/>
      <c r="F665" s="160"/>
      <c r="G665" s="160"/>
      <c r="H665" s="160"/>
      <c r="I665" s="160"/>
      <c r="J665" s="160"/>
    </row>
    <row r="666" spans="2:10" x14ac:dyDescent="0.25">
      <c r="B666" s="160"/>
      <c r="C666" s="160"/>
      <c r="D666" s="160"/>
      <c r="E666" s="160"/>
      <c r="F666" s="160"/>
      <c r="G666" s="160"/>
      <c r="H666" s="160"/>
      <c r="I666" s="160"/>
      <c r="J666" s="160"/>
    </row>
    <row r="667" spans="2:10" x14ac:dyDescent="0.25">
      <c r="B667" s="160"/>
      <c r="C667" s="160"/>
      <c r="D667" s="160"/>
      <c r="E667" s="160"/>
      <c r="F667" s="160"/>
      <c r="G667" s="160"/>
      <c r="H667" s="160"/>
      <c r="I667" s="160"/>
      <c r="J667" s="160"/>
    </row>
    <row r="668" spans="2:10" x14ac:dyDescent="0.25">
      <c r="B668" s="160"/>
      <c r="C668" s="160"/>
      <c r="D668" s="160"/>
      <c r="E668" s="160"/>
      <c r="F668" s="160"/>
      <c r="G668" s="160"/>
      <c r="H668" s="160"/>
      <c r="I668" s="160"/>
      <c r="J668" s="160"/>
    </row>
    <row r="669" spans="2:10" x14ac:dyDescent="0.25">
      <c r="B669" s="160"/>
      <c r="C669" s="160"/>
      <c r="D669" s="160"/>
      <c r="E669" s="160"/>
      <c r="F669" s="160"/>
      <c r="G669" s="160"/>
      <c r="H669" s="160"/>
      <c r="I669" s="160"/>
      <c r="J669" s="160"/>
    </row>
    <row r="670" spans="2:10" x14ac:dyDescent="0.25">
      <c r="B670" s="160"/>
      <c r="C670" s="160"/>
      <c r="D670" s="160"/>
      <c r="E670" s="160"/>
      <c r="F670" s="160"/>
      <c r="G670" s="160"/>
      <c r="H670" s="160"/>
      <c r="I670" s="160"/>
      <c r="J670" s="160"/>
    </row>
    <row r="671" spans="2:10" x14ac:dyDescent="0.25">
      <c r="B671" s="160"/>
      <c r="C671" s="160"/>
      <c r="D671" s="160"/>
      <c r="E671" s="160"/>
      <c r="F671" s="160"/>
      <c r="G671" s="160"/>
      <c r="H671" s="160"/>
      <c r="I671" s="160"/>
      <c r="J671" s="160"/>
    </row>
    <row r="672" spans="2:10" x14ac:dyDescent="0.25">
      <c r="B672" s="160"/>
      <c r="C672" s="160"/>
      <c r="D672" s="160"/>
      <c r="E672" s="160"/>
      <c r="F672" s="160"/>
      <c r="G672" s="160"/>
      <c r="H672" s="160"/>
      <c r="I672" s="160"/>
      <c r="J672" s="160"/>
    </row>
    <row r="673" spans="2:10" x14ac:dyDescent="0.25">
      <c r="B673" s="160"/>
      <c r="C673" s="160"/>
      <c r="D673" s="160"/>
      <c r="E673" s="160"/>
      <c r="F673" s="160"/>
      <c r="G673" s="160"/>
      <c r="H673" s="160"/>
      <c r="I673" s="160"/>
      <c r="J673" s="160"/>
    </row>
    <row r="674" spans="2:10" x14ac:dyDescent="0.25">
      <c r="B674" s="160"/>
      <c r="C674" s="160"/>
      <c r="D674" s="160"/>
      <c r="E674" s="160"/>
      <c r="F674" s="160"/>
      <c r="G674" s="160"/>
      <c r="H674" s="160"/>
      <c r="I674" s="160"/>
      <c r="J674" s="160"/>
    </row>
    <row r="675" spans="2:10" x14ac:dyDescent="0.25">
      <c r="B675" s="160"/>
      <c r="C675" s="160"/>
      <c r="D675" s="160"/>
      <c r="E675" s="160"/>
      <c r="F675" s="160"/>
      <c r="G675" s="160"/>
      <c r="H675" s="160"/>
      <c r="I675" s="160"/>
      <c r="J675" s="160"/>
    </row>
    <row r="676" spans="2:10" x14ac:dyDescent="0.25">
      <c r="B676" s="160"/>
      <c r="C676" s="160"/>
      <c r="D676" s="160"/>
      <c r="E676" s="160"/>
      <c r="F676" s="160"/>
      <c r="G676" s="160"/>
      <c r="H676" s="160"/>
      <c r="I676" s="160"/>
      <c r="J676" s="160"/>
    </row>
    <row r="677" spans="2:10" x14ac:dyDescent="0.25">
      <c r="B677" s="160"/>
      <c r="C677" s="160"/>
      <c r="D677" s="160"/>
      <c r="E677" s="160"/>
      <c r="F677" s="160"/>
      <c r="G677" s="160"/>
      <c r="H677" s="160"/>
      <c r="I677" s="160"/>
      <c r="J677" s="160"/>
    </row>
    <row r="678" spans="2:10" x14ac:dyDescent="0.25">
      <c r="B678" s="160"/>
      <c r="C678" s="160"/>
      <c r="D678" s="160"/>
      <c r="E678" s="160"/>
      <c r="F678" s="160"/>
      <c r="G678" s="160"/>
      <c r="H678" s="160"/>
      <c r="I678" s="160"/>
      <c r="J678" s="160"/>
    </row>
    <row r="679" spans="2:10" x14ac:dyDescent="0.25">
      <c r="B679" s="160"/>
      <c r="C679" s="160"/>
      <c r="D679" s="160"/>
      <c r="E679" s="160"/>
      <c r="F679" s="160"/>
      <c r="G679" s="160"/>
      <c r="H679" s="160"/>
      <c r="I679" s="160"/>
      <c r="J679" s="160"/>
    </row>
    <row r="680" spans="2:10" x14ac:dyDescent="0.25">
      <c r="B680" s="160"/>
      <c r="C680" s="160"/>
      <c r="D680" s="160"/>
      <c r="E680" s="160"/>
      <c r="F680" s="160"/>
      <c r="G680" s="160"/>
      <c r="H680" s="160"/>
      <c r="I680" s="160"/>
      <c r="J680" s="160"/>
    </row>
    <row r="681" spans="2:10" x14ac:dyDescent="0.25">
      <c r="B681" s="160"/>
      <c r="C681" s="160"/>
      <c r="D681" s="160"/>
      <c r="E681" s="160"/>
      <c r="F681" s="160"/>
      <c r="G681" s="160"/>
      <c r="H681" s="160"/>
      <c r="I681" s="160"/>
      <c r="J681" s="160"/>
    </row>
    <row r="682" spans="2:10" x14ac:dyDescent="0.25">
      <c r="B682" s="160"/>
      <c r="C682" s="160"/>
      <c r="D682" s="160"/>
      <c r="E682" s="160"/>
      <c r="F682" s="160"/>
      <c r="G682" s="160"/>
      <c r="H682" s="160"/>
      <c r="I682" s="160"/>
      <c r="J682" s="160"/>
    </row>
    <row r="683" spans="2:10" x14ac:dyDescent="0.25">
      <c r="B683" s="160"/>
      <c r="C683" s="160"/>
      <c r="D683" s="160"/>
      <c r="E683" s="160"/>
      <c r="F683" s="160"/>
      <c r="G683" s="160"/>
      <c r="H683" s="160"/>
      <c r="I683" s="160"/>
      <c r="J683" s="160"/>
    </row>
    <row r="684" spans="2:10" x14ac:dyDescent="0.25">
      <c r="B684" s="160"/>
      <c r="C684" s="160"/>
      <c r="D684" s="160"/>
      <c r="E684" s="160"/>
      <c r="F684" s="160"/>
      <c r="G684" s="160"/>
      <c r="H684" s="160"/>
      <c r="I684" s="160"/>
      <c r="J684" s="160"/>
    </row>
    <row r="685" spans="2:10" x14ac:dyDescent="0.25">
      <c r="B685" s="160"/>
      <c r="C685" s="160"/>
      <c r="D685" s="160"/>
      <c r="E685" s="160"/>
      <c r="F685" s="160"/>
      <c r="G685" s="160"/>
      <c r="H685" s="160"/>
      <c r="I685" s="160"/>
      <c r="J685" s="160"/>
    </row>
    <row r="686" spans="2:10" x14ac:dyDescent="0.25">
      <c r="B686" s="160"/>
      <c r="C686" s="160"/>
      <c r="D686" s="160"/>
      <c r="E686" s="160"/>
      <c r="F686" s="160"/>
      <c r="G686" s="160"/>
      <c r="H686" s="160"/>
      <c r="I686" s="160"/>
      <c r="J686" s="160"/>
    </row>
    <row r="687" spans="2:10" x14ac:dyDescent="0.25">
      <c r="B687" s="160"/>
      <c r="C687" s="160"/>
      <c r="D687" s="160"/>
      <c r="E687" s="160"/>
      <c r="F687" s="160"/>
      <c r="G687" s="160"/>
      <c r="H687" s="160"/>
      <c r="I687" s="160"/>
      <c r="J687" s="160"/>
    </row>
    <row r="688" spans="2:10" x14ac:dyDescent="0.25">
      <c r="B688" s="160"/>
      <c r="C688" s="160"/>
      <c r="D688" s="160"/>
      <c r="E688" s="160"/>
      <c r="F688" s="160"/>
      <c r="G688" s="160"/>
      <c r="H688" s="160"/>
      <c r="I688" s="160"/>
      <c r="J688" s="160"/>
    </row>
    <row r="689" spans="2:10" x14ac:dyDescent="0.25">
      <c r="B689" s="160"/>
      <c r="C689" s="160"/>
      <c r="D689" s="160"/>
      <c r="E689" s="160"/>
      <c r="F689" s="160"/>
      <c r="G689" s="160"/>
      <c r="H689" s="160"/>
      <c r="I689" s="160"/>
      <c r="J689" s="160"/>
    </row>
    <row r="690" spans="2:10" x14ac:dyDescent="0.25">
      <c r="B690" s="160"/>
      <c r="C690" s="160"/>
      <c r="D690" s="160"/>
      <c r="E690" s="160"/>
      <c r="F690" s="160"/>
      <c r="G690" s="160"/>
      <c r="H690" s="160"/>
      <c r="I690" s="160"/>
      <c r="J690" s="160"/>
    </row>
    <row r="691" spans="2:10" x14ac:dyDescent="0.25">
      <c r="B691" s="160"/>
      <c r="C691" s="160"/>
      <c r="D691" s="160"/>
      <c r="E691" s="160"/>
      <c r="F691" s="160"/>
      <c r="G691" s="160"/>
      <c r="H691" s="160"/>
      <c r="I691" s="160"/>
      <c r="J691" s="160"/>
    </row>
    <row r="692" spans="2:10" x14ac:dyDescent="0.25">
      <c r="B692" s="160"/>
      <c r="C692" s="160"/>
      <c r="D692" s="160"/>
      <c r="E692" s="160"/>
      <c r="F692" s="160"/>
      <c r="G692" s="160"/>
      <c r="H692" s="160"/>
      <c r="I692" s="160"/>
      <c r="J692" s="160"/>
    </row>
    <row r="693" spans="2:10" x14ac:dyDescent="0.25">
      <c r="B693" s="160"/>
      <c r="C693" s="160"/>
      <c r="D693" s="160"/>
      <c r="E693" s="160"/>
      <c r="F693" s="160"/>
      <c r="G693" s="160"/>
      <c r="H693" s="160"/>
      <c r="I693" s="160"/>
      <c r="J693" s="160"/>
    </row>
    <row r="694" spans="2:10" x14ac:dyDescent="0.25">
      <c r="B694" s="160"/>
      <c r="C694" s="160"/>
      <c r="D694" s="160"/>
      <c r="E694" s="160"/>
      <c r="F694" s="160"/>
      <c r="G694" s="160"/>
      <c r="H694" s="160"/>
      <c r="I694" s="160"/>
      <c r="J694" s="160"/>
    </row>
    <row r="695" spans="2:10" x14ac:dyDescent="0.25">
      <c r="B695" s="160"/>
      <c r="C695" s="160"/>
      <c r="D695" s="160"/>
      <c r="E695" s="160"/>
      <c r="F695" s="160"/>
      <c r="G695" s="160"/>
      <c r="H695" s="160"/>
      <c r="I695" s="160"/>
      <c r="J695" s="160"/>
    </row>
    <row r="696" spans="2:10" x14ac:dyDescent="0.25">
      <c r="B696" s="160"/>
      <c r="C696" s="160"/>
      <c r="D696" s="160"/>
      <c r="E696" s="160"/>
      <c r="F696" s="160"/>
      <c r="G696" s="160"/>
      <c r="H696" s="160"/>
      <c r="I696" s="160"/>
      <c r="J696" s="160"/>
    </row>
    <row r="697" spans="2:10" x14ac:dyDescent="0.25">
      <c r="B697" s="160"/>
      <c r="C697" s="160"/>
      <c r="D697" s="160"/>
      <c r="E697" s="160"/>
      <c r="F697" s="160"/>
      <c r="G697" s="160"/>
      <c r="H697" s="160"/>
      <c r="I697" s="160"/>
      <c r="J697" s="160"/>
    </row>
    <row r="698" spans="2:10" x14ac:dyDescent="0.25">
      <c r="B698" s="160"/>
      <c r="C698" s="160"/>
      <c r="D698" s="160"/>
      <c r="E698" s="160"/>
      <c r="F698" s="160"/>
      <c r="G698" s="160"/>
      <c r="H698" s="160"/>
      <c r="I698" s="160"/>
      <c r="J698" s="160"/>
    </row>
    <row r="699" spans="2:10" x14ac:dyDescent="0.25">
      <c r="B699" s="160"/>
      <c r="C699" s="160"/>
      <c r="D699" s="160"/>
      <c r="E699" s="160"/>
      <c r="F699" s="160"/>
      <c r="G699" s="160"/>
      <c r="H699" s="160"/>
      <c r="I699" s="160"/>
      <c r="J699" s="160"/>
    </row>
    <row r="700" spans="2:10" x14ac:dyDescent="0.25">
      <c r="B700" s="160"/>
      <c r="C700" s="160"/>
      <c r="D700" s="160"/>
      <c r="E700" s="160"/>
      <c r="F700" s="160"/>
      <c r="G700" s="160"/>
      <c r="H700" s="160"/>
      <c r="I700" s="160"/>
      <c r="J700" s="160"/>
    </row>
    <row r="701" spans="2:10" x14ac:dyDescent="0.25">
      <c r="B701" s="160"/>
      <c r="C701" s="160"/>
      <c r="D701" s="160"/>
      <c r="E701" s="160"/>
      <c r="F701" s="160"/>
      <c r="G701" s="160"/>
      <c r="H701" s="160"/>
      <c r="I701" s="160"/>
      <c r="J701" s="160"/>
    </row>
    <row r="702" spans="2:10" x14ac:dyDescent="0.25">
      <c r="B702" s="160"/>
      <c r="C702" s="160"/>
      <c r="D702" s="160"/>
      <c r="E702" s="160"/>
      <c r="F702" s="160"/>
      <c r="G702" s="160"/>
      <c r="H702" s="160"/>
      <c r="I702" s="160"/>
      <c r="J702" s="160"/>
    </row>
    <row r="703" spans="2:10" x14ac:dyDescent="0.25">
      <c r="B703" s="160"/>
      <c r="C703" s="160"/>
      <c r="D703" s="160"/>
      <c r="E703" s="160"/>
      <c r="F703" s="160"/>
      <c r="G703" s="160"/>
      <c r="H703" s="160"/>
      <c r="I703" s="160"/>
      <c r="J703" s="160"/>
    </row>
    <row r="704" spans="2:10" x14ac:dyDescent="0.25">
      <c r="B704" s="160"/>
      <c r="C704" s="160"/>
      <c r="D704" s="160"/>
      <c r="E704" s="160"/>
      <c r="F704" s="160"/>
      <c r="G704" s="160"/>
      <c r="H704" s="160"/>
      <c r="I704" s="160"/>
      <c r="J704" s="160"/>
    </row>
    <row r="705" spans="2:10" x14ac:dyDescent="0.25">
      <c r="B705" s="160"/>
      <c r="C705" s="160"/>
      <c r="D705" s="160"/>
      <c r="E705" s="160"/>
      <c r="F705" s="160"/>
      <c r="G705" s="160"/>
      <c r="H705" s="160"/>
      <c r="I705" s="160"/>
      <c r="J705" s="160"/>
    </row>
    <row r="706" spans="2:10" x14ac:dyDescent="0.25">
      <c r="B706" s="160"/>
      <c r="C706" s="160"/>
      <c r="D706" s="160"/>
      <c r="E706" s="160"/>
      <c r="F706" s="160"/>
      <c r="G706" s="160"/>
      <c r="H706" s="160"/>
      <c r="I706" s="160"/>
      <c r="J706" s="160"/>
    </row>
    <row r="707" spans="2:10" x14ac:dyDescent="0.25">
      <c r="B707" s="160"/>
      <c r="C707" s="160"/>
      <c r="D707" s="160"/>
      <c r="E707" s="160"/>
      <c r="F707" s="160"/>
      <c r="G707" s="160"/>
      <c r="H707" s="160"/>
      <c r="I707" s="160"/>
      <c r="J707" s="160"/>
    </row>
    <row r="708" spans="2:10" x14ac:dyDescent="0.25">
      <c r="B708" s="160"/>
      <c r="C708" s="160"/>
      <c r="D708" s="160"/>
      <c r="E708" s="160"/>
      <c r="F708" s="160"/>
      <c r="G708" s="160"/>
      <c r="H708" s="160"/>
      <c r="I708" s="160"/>
      <c r="J708" s="160"/>
    </row>
    <row r="709" spans="2:10" x14ac:dyDescent="0.25">
      <c r="B709" s="160"/>
      <c r="C709" s="160"/>
      <c r="D709" s="160"/>
      <c r="E709" s="160"/>
      <c r="F709" s="160"/>
      <c r="G709" s="160"/>
      <c r="H709" s="160"/>
      <c r="I709" s="160"/>
      <c r="J709" s="160"/>
    </row>
    <row r="710" spans="2:10" x14ac:dyDescent="0.25">
      <c r="B710" s="160"/>
      <c r="C710" s="160"/>
      <c r="D710" s="160"/>
      <c r="E710" s="160"/>
      <c r="F710" s="160"/>
      <c r="G710" s="160"/>
      <c r="H710" s="160"/>
      <c r="I710" s="160"/>
      <c r="J710" s="160"/>
    </row>
    <row r="711" spans="2:10" x14ac:dyDescent="0.25">
      <c r="B711" s="160"/>
      <c r="C711" s="160"/>
      <c r="D711" s="160"/>
      <c r="E711" s="160"/>
      <c r="F711" s="160"/>
      <c r="G711" s="160"/>
      <c r="H711" s="160"/>
      <c r="I711" s="160"/>
      <c r="J711" s="160"/>
    </row>
    <row r="712" spans="2:10" x14ac:dyDescent="0.25">
      <c r="B712" s="160"/>
      <c r="C712" s="160"/>
      <c r="D712" s="160"/>
      <c r="E712" s="160"/>
      <c r="F712" s="160"/>
      <c r="G712" s="160"/>
      <c r="H712" s="160"/>
      <c r="I712" s="160"/>
      <c r="J712" s="160"/>
    </row>
    <row r="713" spans="2:10" x14ac:dyDescent="0.25">
      <c r="B713" s="160"/>
      <c r="C713" s="160"/>
      <c r="D713" s="160"/>
      <c r="E713" s="160"/>
      <c r="F713" s="160"/>
      <c r="G713" s="160"/>
      <c r="H713" s="160"/>
      <c r="I713" s="160"/>
      <c r="J713" s="160"/>
    </row>
    <row r="714" spans="2:10" x14ac:dyDescent="0.25">
      <c r="B714" s="160"/>
      <c r="C714" s="160"/>
      <c r="D714" s="160"/>
      <c r="E714" s="160"/>
      <c r="F714" s="160"/>
      <c r="G714" s="160"/>
      <c r="H714" s="160"/>
      <c r="I714" s="160"/>
      <c r="J714" s="160"/>
    </row>
    <row r="715" spans="2:10" x14ac:dyDescent="0.25">
      <c r="B715" s="160"/>
      <c r="C715" s="160"/>
      <c r="D715" s="160"/>
      <c r="E715" s="160"/>
      <c r="F715" s="160"/>
      <c r="G715" s="160"/>
      <c r="H715" s="160"/>
      <c r="I715" s="160"/>
      <c r="J715" s="160"/>
    </row>
    <row r="716" spans="2:10" x14ac:dyDescent="0.25">
      <c r="B716" s="160"/>
      <c r="C716" s="160"/>
      <c r="D716" s="160"/>
      <c r="E716" s="160"/>
      <c r="F716" s="160"/>
      <c r="G716" s="160"/>
      <c r="H716" s="160"/>
      <c r="I716" s="160"/>
      <c r="J716" s="160"/>
    </row>
    <row r="717" spans="2:10" x14ac:dyDescent="0.25">
      <c r="B717" s="160"/>
      <c r="C717" s="160"/>
      <c r="D717" s="160"/>
      <c r="E717" s="160"/>
      <c r="F717" s="160"/>
      <c r="G717" s="160"/>
      <c r="H717" s="160"/>
      <c r="I717" s="160"/>
      <c r="J717" s="160"/>
    </row>
    <row r="718" spans="2:10" x14ac:dyDescent="0.25">
      <c r="B718" s="160"/>
      <c r="C718" s="160"/>
      <c r="D718" s="160"/>
      <c r="E718" s="160"/>
      <c r="F718" s="160"/>
      <c r="G718" s="160"/>
      <c r="H718" s="160"/>
      <c r="I718" s="160"/>
      <c r="J718" s="160"/>
    </row>
    <row r="719" spans="2:10" x14ac:dyDescent="0.25">
      <c r="B719" s="160"/>
      <c r="C719" s="160"/>
      <c r="D719" s="160"/>
      <c r="E719" s="160"/>
      <c r="F719" s="160"/>
      <c r="G719" s="160"/>
      <c r="H719" s="160"/>
      <c r="I719" s="160"/>
      <c r="J719" s="160"/>
    </row>
    <row r="720" spans="2:10" x14ac:dyDescent="0.25">
      <c r="B720" s="160"/>
      <c r="C720" s="160"/>
      <c r="D720" s="160"/>
      <c r="E720" s="160"/>
      <c r="F720" s="160"/>
      <c r="G720" s="160"/>
      <c r="H720" s="160"/>
      <c r="I720" s="160"/>
      <c r="J720" s="160"/>
    </row>
    <row r="721" spans="2:10" x14ac:dyDescent="0.25">
      <c r="B721" s="160"/>
      <c r="C721" s="160"/>
      <c r="D721" s="160"/>
      <c r="E721" s="160"/>
      <c r="F721" s="160"/>
      <c r="G721" s="160"/>
      <c r="H721" s="160"/>
      <c r="I721" s="160"/>
      <c r="J721" s="160"/>
    </row>
    <row r="722" spans="2:10" x14ac:dyDescent="0.25">
      <c r="B722" s="160"/>
      <c r="C722" s="160"/>
      <c r="D722" s="160"/>
      <c r="E722" s="160"/>
      <c r="F722" s="160"/>
      <c r="G722" s="160"/>
      <c r="H722" s="160"/>
      <c r="I722" s="160"/>
      <c r="J722" s="160"/>
    </row>
    <row r="723" spans="2:10" x14ac:dyDescent="0.25">
      <c r="B723" s="160"/>
      <c r="C723" s="160"/>
      <c r="D723" s="160"/>
      <c r="E723" s="160"/>
      <c r="F723" s="160"/>
      <c r="G723" s="160"/>
      <c r="H723" s="160"/>
      <c r="I723" s="160"/>
      <c r="J723" s="160"/>
    </row>
    <row r="724" spans="2:10" x14ac:dyDescent="0.25">
      <c r="B724" s="160"/>
      <c r="C724" s="160"/>
      <c r="D724" s="160"/>
      <c r="E724" s="160"/>
      <c r="F724" s="160"/>
      <c r="G724" s="160"/>
      <c r="H724" s="160"/>
      <c r="I724" s="160"/>
      <c r="J724" s="160"/>
    </row>
    <row r="725" spans="2:10" x14ac:dyDescent="0.25">
      <c r="B725" s="160"/>
      <c r="C725" s="160"/>
      <c r="D725" s="160"/>
      <c r="E725" s="160"/>
      <c r="F725" s="160"/>
      <c r="G725" s="160"/>
      <c r="H725" s="160"/>
      <c r="I725" s="160"/>
      <c r="J725" s="160"/>
    </row>
    <row r="726" spans="2:10" x14ac:dyDescent="0.25">
      <c r="B726" s="160"/>
      <c r="C726" s="160"/>
      <c r="D726" s="160"/>
      <c r="E726" s="160"/>
      <c r="F726" s="160"/>
      <c r="G726" s="160"/>
      <c r="H726" s="160"/>
      <c r="I726" s="160"/>
      <c r="J726" s="160"/>
    </row>
    <row r="727" spans="2:10" x14ac:dyDescent="0.25">
      <c r="B727" s="160"/>
      <c r="C727" s="160"/>
      <c r="D727" s="160"/>
      <c r="E727" s="160"/>
      <c r="F727" s="160"/>
      <c r="G727" s="160"/>
      <c r="H727" s="160"/>
      <c r="I727" s="160"/>
      <c r="J727" s="160"/>
    </row>
    <row r="728" spans="2:10" x14ac:dyDescent="0.25">
      <c r="B728" s="160"/>
      <c r="C728" s="160"/>
      <c r="D728" s="160"/>
      <c r="E728" s="160"/>
      <c r="F728" s="160"/>
      <c r="G728" s="160"/>
      <c r="H728" s="160"/>
      <c r="I728" s="160"/>
      <c r="J728" s="160"/>
    </row>
    <row r="729" spans="2:10" x14ac:dyDescent="0.25">
      <c r="B729" s="160"/>
      <c r="C729" s="160"/>
      <c r="D729" s="160"/>
      <c r="E729" s="160"/>
      <c r="F729" s="160"/>
      <c r="G729" s="160"/>
      <c r="H729" s="160"/>
      <c r="I729" s="160"/>
      <c r="J729" s="160"/>
    </row>
    <row r="730" spans="2:10" x14ac:dyDescent="0.25">
      <c r="B730" s="160"/>
      <c r="C730" s="160"/>
      <c r="D730" s="160"/>
      <c r="E730" s="160"/>
      <c r="F730" s="160"/>
      <c r="G730" s="160"/>
      <c r="H730" s="160"/>
      <c r="I730" s="160"/>
      <c r="J730" s="160"/>
    </row>
    <row r="731" spans="2:10" x14ac:dyDescent="0.25">
      <c r="B731" s="160"/>
      <c r="C731" s="160"/>
      <c r="D731" s="160"/>
      <c r="E731" s="160"/>
      <c r="F731" s="160"/>
      <c r="G731" s="160"/>
      <c r="H731" s="160"/>
      <c r="I731" s="160"/>
      <c r="J731" s="160"/>
    </row>
    <row r="732" spans="2:10" x14ac:dyDescent="0.25">
      <c r="B732" s="160"/>
      <c r="C732" s="160"/>
      <c r="D732" s="160"/>
      <c r="E732" s="160"/>
      <c r="F732" s="160"/>
      <c r="G732" s="160"/>
      <c r="H732" s="160"/>
      <c r="I732" s="160"/>
      <c r="J732" s="160"/>
    </row>
    <row r="733" spans="2:10" x14ac:dyDescent="0.25">
      <c r="B733" s="160"/>
      <c r="C733" s="160"/>
      <c r="D733" s="160"/>
      <c r="E733" s="160"/>
      <c r="F733" s="160"/>
      <c r="G733" s="160"/>
      <c r="H733" s="160"/>
      <c r="I733" s="160"/>
      <c r="J733" s="160"/>
    </row>
  </sheetData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suecos alojados en Tenerife: cuota por zona de alojamiento</oddHeader>
    <oddFooter>&amp;L&amp;G&amp;R&amp;K00-021&amp;P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AZ734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9" customWidth="1"/>
    <col min="3" max="4" width="11.7109375" style="39" customWidth="1"/>
    <col min="5" max="5" width="12.85546875" style="39" customWidth="1"/>
    <col min="6" max="8" width="11.7109375" style="39" customWidth="1"/>
    <col min="9" max="9" width="11.140625" style="39" customWidth="1"/>
    <col min="10" max="10" width="10.7109375" style="39" customWidth="1"/>
    <col min="11" max="11" width="12.85546875" style="39" customWidth="1"/>
    <col min="12" max="12" width="10.7109375" style="39" customWidth="1"/>
    <col min="13" max="13" width="12.85546875" style="39" customWidth="1"/>
    <col min="14" max="14" width="10.140625" style="39" bestFit="1" customWidth="1"/>
    <col min="15" max="15" width="8.85546875" style="39" bestFit="1" customWidth="1"/>
    <col min="16" max="16" width="10.140625" style="39" bestFit="1" customWidth="1"/>
    <col min="17" max="17" width="12" style="39" bestFit="1" customWidth="1"/>
    <col min="18" max="18" width="10.140625" style="39" bestFit="1" customWidth="1"/>
    <col min="19" max="19" width="12.140625" style="39" bestFit="1" customWidth="1"/>
    <col min="20" max="22" width="10.140625" style="39" bestFit="1" customWidth="1"/>
    <col min="23" max="23" width="12" style="39" bestFit="1" customWidth="1"/>
    <col min="24" max="24" width="10.140625" style="39" bestFit="1" customWidth="1"/>
    <col min="25" max="25" width="12.140625" style="39" bestFit="1" customWidth="1"/>
    <col min="26" max="26" width="10.140625" style="39" bestFit="1" customWidth="1"/>
    <col min="27" max="27" width="11.140625" style="39" customWidth="1"/>
    <col min="28" max="28" width="10.7109375" style="39" customWidth="1"/>
    <col min="29" max="29" width="12.85546875" style="39" customWidth="1"/>
    <col min="30" max="30" width="10.7109375" style="39" customWidth="1"/>
    <col min="31" max="31" width="12.85546875" style="39" customWidth="1"/>
    <col min="32" max="32" width="10.140625" style="39" bestFit="1" customWidth="1"/>
    <col min="33" max="33" width="8.85546875" style="39" bestFit="1" customWidth="1"/>
    <col min="34" max="34" width="10.140625" style="39" bestFit="1" customWidth="1"/>
    <col min="35" max="35" width="12" style="39" bestFit="1" customWidth="1"/>
    <col min="36" max="36" width="10.140625" style="39" bestFit="1" customWidth="1"/>
    <col min="37" max="37" width="12.140625" style="39" bestFit="1" customWidth="1"/>
    <col min="38" max="38" width="10.140625" style="39" bestFit="1" customWidth="1"/>
    <col min="39" max="39" width="8.42578125" style="39" bestFit="1" customWidth="1"/>
    <col min="40" max="40" width="10.7109375" style="39" customWidth="1"/>
    <col min="41" max="41" width="11.140625" style="39" customWidth="1"/>
    <col min="42" max="42" width="10.7109375" style="39" customWidth="1"/>
    <col min="43" max="43" width="12.85546875" style="39" customWidth="1"/>
    <col min="44" max="46" width="10.7109375" style="39" customWidth="1"/>
    <col min="47" max="47" width="11.140625" style="39" customWidth="1"/>
    <col min="48" max="48" width="10.7109375" style="39" customWidth="1"/>
    <col min="49" max="49" width="12.85546875" style="39" customWidth="1"/>
    <col min="50" max="50" width="10.7109375" style="39" customWidth="1"/>
    <col min="51" max="51" width="12.85546875" style="39" customWidth="1"/>
    <col min="52" max="52" width="10.7109375" style="39" customWidth="1"/>
  </cols>
  <sheetData>
    <row r="1" spans="2:52" ht="30" customHeight="1" x14ac:dyDescent="0.25">
      <c r="C1" s="633"/>
      <c r="D1" s="633"/>
      <c r="E1" s="633"/>
      <c r="F1" s="633"/>
      <c r="G1" s="633"/>
      <c r="H1" s="633"/>
      <c r="I1" s="633"/>
      <c r="J1" s="633"/>
      <c r="K1" s="633"/>
      <c r="L1" s="633"/>
      <c r="M1" s="633"/>
      <c r="N1" s="633"/>
      <c r="O1" s="633"/>
      <c r="P1" s="633"/>
      <c r="Q1" s="633"/>
      <c r="R1" s="633"/>
      <c r="S1" s="633"/>
      <c r="T1" s="633"/>
      <c r="U1" s="633"/>
      <c r="V1" s="633"/>
      <c r="W1" s="633"/>
      <c r="X1" s="633"/>
      <c r="Y1" s="633"/>
      <c r="Z1" s="633"/>
      <c r="AA1" s="633"/>
      <c r="AB1" s="633"/>
      <c r="AC1" s="633"/>
      <c r="AD1" s="633"/>
      <c r="AE1" s="633"/>
      <c r="AF1" s="633"/>
      <c r="AG1" s="633"/>
      <c r="AH1" s="633"/>
      <c r="AI1" s="633"/>
      <c r="AJ1" s="633"/>
      <c r="AK1" s="633"/>
      <c r="AL1" s="633"/>
      <c r="AM1" s="633"/>
      <c r="AN1" s="633"/>
      <c r="AO1" s="633"/>
      <c r="AP1" s="633"/>
      <c r="AQ1" s="633"/>
      <c r="AR1" s="633"/>
      <c r="AS1" s="633"/>
      <c r="AT1" s="633"/>
      <c r="AU1"/>
      <c r="AV1"/>
      <c r="AW1"/>
      <c r="AX1"/>
      <c r="AY1"/>
      <c r="AZ1"/>
    </row>
    <row r="3" spans="2:52" s="4" customFormat="1" ht="21.75" thickBot="1" x14ac:dyDescent="0.3">
      <c r="B3" s="43" t="s">
        <v>212</v>
      </c>
      <c r="C3" s="43"/>
      <c r="D3" s="43"/>
      <c r="E3" s="43"/>
      <c r="F3" s="43"/>
      <c r="G3" s="43"/>
      <c r="H3" s="43"/>
      <c r="I3" s="43"/>
      <c r="J3" s="43"/>
      <c r="K3" s="43"/>
      <c r="L3" s="43"/>
      <c r="M3" s="43"/>
      <c r="N3" s="43"/>
      <c r="O3" s="43"/>
      <c r="P3" s="43"/>
      <c r="Q3" s="43"/>
      <c r="R3" s="43"/>
      <c r="S3" s="43"/>
      <c r="T3" s="43"/>
      <c r="U3" s="43"/>
      <c r="V3" s="43"/>
      <c r="W3" s="43"/>
      <c r="X3" s="43"/>
      <c r="Y3" s="43"/>
      <c r="Z3" s="43"/>
      <c r="AA3" s="43"/>
      <c r="AB3" s="43"/>
      <c r="AC3" s="43"/>
      <c r="AD3" s="43"/>
      <c r="AE3" s="43"/>
      <c r="AF3" s="43"/>
      <c r="AG3" s="43"/>
      <c r="AH3" s="43"/>
      <c r="AI3" s="43"/>
      <c r="AJ3" s="43"/>
      <c r="AK3" s="43"/>
      <c r="AL3" s="43"/>
      <c r="AM3" s="43"/>
      <c r="AN3" s="43"/>
      <c r="AO3" s="43"/>
      <c r="AP3" s="43"/>
      <c r="AQ3" s="43"/>
      <c r="AR3" s="43"/>
      <c r="AS3" s="43"/>
      <c r="AT3" s="43"/>
    </row>
    <row r="4" spans="2:52" s="4" customFormat="1" ht="6" customHeight="1" thickBot="1" x14ac:dyDescent="0.3">
      <c r="B4" s="75"/>
      <c r="C4" s="75"/>
      <c r="D4" s="75"/>
      <c r="E4" s="75"/>
      <c r="F4" s="75"/>
      <c r="G4" s="75"/>
      <c r="H4" s="75"/>
      <c r="I4" s="315"/>
      <c r="J4" s="315"/>
      <c r="K4" s="315"/>
      <c r="L4" s="315"/>
      <c r="M4" s="315"/>
      <c r="N4" s="315"/>
      <c r="O4" s="315"/>
      <c r="P4" s="315"/>
      <c r="Q4" s="315"/>
      <c r="R4" s="315"/>
      <c r="S4" s="315"/>
      <c r="T4" s="315"/>
      <c r="U4" s="315"/>
      <c r="V4" s="315"/>
      <c r="W4" s="315"/>
      <c r="X4" s="315"/>
      <c r="Y4" s="315"/>
      <c r="Z4" s="315"/>
      <c r="AA4" s="315"/>
      <c r="AB4" s="315"/>
      <c r="AC4" s="315"/>
      <c r="AD4" s="315"/>
      <c r="AE4" s="315"/>
      <c r="AF4" s="315"/>
      <c r="AG4" s="315"/>
      <c r="AH4" s="315"/>
      <c r="AI4" s="315"/>
      <c r="AJ4" s="315"/>
      <c r="AK4" s="315"/>
      <c r="AL4" s="315"/>
      <c r="AM4" s="314"/>
      <c r="AN4" s="315"/>
      <c r="AO4" s="315"/>
      <c r="AP4" s="315"/>
      <c r="AQ4" s="315"/>
      <c r="AR4" s="315"/>
      <c r="AS4" s="315"/>
      <c r="AT4" s="315"/>
    </row>
    <row r="5" spans="2:52" s="4" customFormat="1" ht="21.75" thickBot="1" x14ac:dyDescent="0.3">
      <c r="B5" s="112"/>
      <c r="C5" s="634" t="s">
        <v>44</v>
      </c>
      <c r="D5" s="324"/>
      <c r="E5" s="324"/>
      <c r="F5" s="324"/>
      <c r="G5" s="324"/>
      <c r="H5" s="324"/>
      <c r="I5" s="634" t="s">
        <v>155</v>
      </c>
      <c r="J5" s="324"/>
      <c r="K5" s="324"/>
      <c r="L5" s="324"/>
      <c r="M5" s="324"/>
      <c r="N5" s="324"/>
      <c r="O5" s="634" t="s">
        <v>122</v>
      </c>
      <c r="P5" s="324"/>
      <c r="Q5" s="324"/>
      <c r="R5" s="324"/>
      <c r="S5" s="324"/>
      <c r="T5" s="324"/>
      <c r="U5" s="634" t="s">
        <v>123</v>
      </c>
      <c r="V5" s="324"/>
      <c r="W5" s="324"/>
      <c r="X5" s="324"/>
      <c r="Y5" s="324"/>
      <c r="Z5" s="635"/>
      <c r="AA5" s="634" t="s">
        <v>156</v>
      </c>
      <c r="AB5" s="324"/>
      <c r="AC5" s="324"/>
      <c r="AD5" s="324"/>
      <c r="AE5" s="324"/>
      <c r="AF5" s="324"/>
      <c r="AG5" s="634" t="s">
        <v>125</v>
      </c>
      <c r="AH5" s="324"/>
      <c r="AI5" s="324"/>
      <c r="AJ5" s="324"/>
      <c r="AK5" s="324"/>
      <c r="AL5" s="324"/>
      <c r="AM5" s="634" t="s">
        <v>129</v>
      </c>
      <c r="AN5" s="324"/>
      <c r="AO5" s="634" t="s">
        <v>157</v>
      </c>
      <c r="AP5" s="324"/>
      <c r="AQ5" s="324"/>
      <c r="AR5" s="324"/>
      <c r="AS5" s="324"/>
      <c r="AT5" s="324"/>
    </row>
    <row r="6" spans="2:52" s="4" customFormat="1" ht="30.75" thickBot="1" x14ac:dyDescent="0.3">
      <c r="B6" s="16"/>
      <c r="C6" s="332" t="s">
        <v>114</v>
      </c>
      <c r="D6" s="231" t="s">
        <v>52</v>
      </c>
      <c r="E6" s="329" t="s">
        <v>133</v>
      </c>
      <c r="F6" s="231" t="s">
        <v>52</v>
      </c>
      <c r="G6" s="329" t="s">
        <v>158</v>
      </c>
      <c r="H6" s="330" t="s">
        <v>52</v>
      </c>
      <c r="I6" s="332" t="s">
        <v>114</v>
      </c>
      <c r="J6" s="231" t="s">
        <v>52</v>
      </c>
      <c r="K6" s="329" t="s">
        <v>133</v>
      </c>
      <c r="L6" s="231" t="s">
        <v>52</v>
      </c>
      <c r="M6" s="329" t="s">
        <v>158</v>
      </c>
      <c r="N6" s="330" t="s">
        <v>52</v>
      </c>
      <c r="O6" s="332" t="s">
        <v>114</v>
      </c>
      <c r="P6" s="231" t="s">
        <v>52</v>
      </c>
      <c r="Q6" s="329" t="s">
        <v>133</v>
      </c>
      <c r="R6" s="231" t="s">
        <v>52</v>
      </c>
      <c r="S6" s="329" t="s">
        <v>158</v>
      </c>
      <c r="T6" s="330" t="s">
        <v>52</v>
      </c>
      <c r="U6" s="332" t="s">
        <v>114</v>
      </c>
      <c r="V6" s="231" t="s">
        <v>52</v>
      </c>
      <c r="W6" s="329" t="s">
        <v>133</v>
      </c>
      <c r="X6" s="231" t="s">
        <v>52</v>
      </c>
      <c r="Y6" s="329" t="s">
        <v>158</v>
      </c>
      <c r="Z6" s="636" t="s">
        <v>52</v>
      </c>
      <c r="AA6" s="332" t="s">
        <v>114</v>
      </c>
      <c r="AB6" s="231" t="s">
        <v>52</v>
      </c>
      <c r="AC6" s="329" t="s">
        <v>133</v>
      </c>
      <c r="AD6" s="231" t="s">
        <v>52</v>
      </c>
      <c r="AE6" s="329" t="s">
        <v>158</v>
      </c>
      <c r="AF6" s="330" t="s">
        <v>52</v>
      </c>
      <c r="AG6" s="332" t="s">
        <v>114</v>
      </c>
      <c r="AH6" s="231" t="s">
        <v>52</v>
      </c>
      <c r="AI6" s="329" t="s">
        <v>133</v>
      </c>
      <c r="AJ6" s="231" t="s">
        <v>52</v>
      </c>
      <c r="AK6" s="329" t="s">
        <v>158</v>
      </c>
      <c r="AL6" s="330" t="s">
        <v>52</v>
      </c>
      <c r="AM6" s="332" t="s">
        <v>113</v>
      </c>
      <c r="AN6" s="330" t="s">
        <v>52</v>
      </c>
      <c r="AO6" s="332" t="s">
        <v>114</v>
      </c>
      <c r="AP6" s="231" t="s">
        <v>52</v>
      </c>
      <c r="AQ6" s="329" t="s">
        <v>133</v>
      </c>
      <c r="AR6" s="231" t="s">
        <v>52</v>
      </c>
      <c r="AS6" s="329" t="s">
        <v>158</v>
      </c>
      <c r="AT6" s="330" t="s">
        <v>52</v>
      </c>
    </row>
    <row r="7" spans="2:52" s="4" customFormat="1" x14ac:dyDescent="0.25">
      <c r="B7" s="152" t="s">
        <v>78</v>
      </c>
      <c r="C7" s="338">
        <v>16055</v>
      </c>
      <c r="D7" s="141">
        <v>7.9618048550870846E-2</v>
      </c>
      <c r="E7" s="131">
        <v>11491</v>
      </c>
      <c r="F7" s="141">
        <v>-7.5245453082246949E-2</v>
      </c>
      <c r="G7" s="131">
        <v>27546</v>
      </c>
      <c r="H7" s="141">
        <v>9.1218815254423546E-3</v>
      </c>
      <c r="I7" s="338">
        <v>13557</v>
      </c>
      <c r="J7" s="141">
        <v>6.2294311236483324E-2</v>
      </c>
      <c r="K7" s="131">
        <v>10042</v>
      </c>
      <c r="L7" s="141">
        <v>-0.10219043361645064</v>
      </c>
      <c r="M7" s="131">
        <v>23599</v>
      </c>
      <c r="N7" s="141">
        <v>-1.4532091702509686E-2</v>
      </c>
      <c r="O7" s="338">
        <v>3244</v>
      </c>
      <c r="P7" s="141">
        <v>1.9805092738132579E-2</v>
      </c>
      <c r="Q7" s="131">
        <v>7611</v>
      </c>
      <c r="R7" s="141">
        <v>-0.11756521739130432</v>
      </c>
      <c r="S7" s="131">
        <v>10855</v>
      </c>
      <c r="T7" s="141">
        <v>-8.0552261561917637E-2</v>
      </c>
      <c r="U7" s="338">
        <v>7437</v>
      </c>
      <c r="V7" s="141">
        <v>3.8832239139544589E-2</v>
      </c>
      <c r="W7" s="131">
        <v>1261</v>
      </c>
      <c r="X7" s="141">
        <v>-5.3303303303303351E-2</v>
      </c>
      <c r="Y7" s="131">
        <v>8698</v>
      </c>
      <c r="Z7" s="141">
        <v>2.437875397479683E-2</v>
      </c>
      <c r="AA7" s="338">
        <v>1875</v>
      </c>
      <c r="AB7" s="141">
        <v>0.13293051359516617</v>
      </c>
      <c r="AC7" s="131">
        <v>1444</v>
      </c>
      <c r="AD7" s="141">
        <v>0.16828478964401294</v>
      </c>
      <c r="AE7" s="131">
        <v>3319</v>
      </c>
      <c r="AF7" s="141">
        <v>0.14804565894154265</v>
      </c>
      <c r="AG7" s="338">
        <v>1672</v>
      </c>
      <c r="AH7" s="141">
        <v>3.1462060456508345E-2</v>
      </c>
      <c r="AI7" s="131">
        <v>1318</v>
      </c>
      <c r="AJ7" s="141">
        <v>0.13816925734024177</v>
      </c>
      <c r="AK7" s="131">
        <v>2990</v>
      </c>
      <c r="AL7" s="141">
        <v>7.5926592299388362E-2</v>
      </c>
      <c r="AM7" s="338">
        <v>566</v>
      </c>
      <c r="AN7" s="141">
        <v>0.33806146572104012</v>
      </c>
      <c r="AO7" s="338">
        <v>57</v>
      </c>
      <c r="AP7" s="141">
        <v>0.83870967741935476</v>
      </c>
      <c r="AQ7" s="131">
        <v>5</v>
      </c>
      <c r="AR7" s="141">
        <v>0</v>
      </c>
      <c r="AS7" s="131">
        <v>62</v>
      </c>
      <c r="AT7" s="141">
        <v>0.72222222222222232</v>
      </c>
    </row>
    <row r="8" spans="2:52" s="4" customFormat="1" x14ac:dyDescent="0.25">
      <c r="B8" s="152" t="s">
        <v>79</v>
      </c>
      <c r="C8" s="338">
        <v>13044</v>
      </c>
      <c r="D8" s="141">
        <v>0.10308668076109928</v>
      </c>
      <c r="E8" s="131">
        <v>8915</v>
      </c>
      <c r="F8" s="141">
        <v>-9.6025147029000224E-2</v>
      </c>
      <c r="G8" s="131">
        <v>21959</v>
      </c>
      <c r="H8" s="141">
        <v>1.2542075898003491E-2</v>
      </c>
      <c r="I8" s="338">
        <v>10813</v>
      </c>
      <c r="J8" s="141">
        <v>0.10213026195087149</v>
      </c>
      <c r="K8" s="131">
        <v>7926</v>
      </c>
      <c r="L8" s="141">
        <v>-9.5824777549623597E-2</v>
      </c>
      <c r="M8" s="131">
        <v>18739</v>
      </c>
      <c r="N8" s="141">
        <v>8.720460784841455E-3</v>
      </c>
      <c r="O8" s="338">
        <v>2685</v>
      </c>
      <c r="P8" s="141">
        <v>8.4410339256865807E-2</v>
      </c>
      <c r="Q8" s="131">
        <v>6222</v>
      </c>
      <c r="R8" s="141">
        <v>-6.8423416679143534E-2</v>
      </c>
      <c r="S8" s="131">
        <v>8907</v>
      </c>
      <c r="T8" s="141">
        <v>-2.7089022392135398E-2</v>
      </c>
      <c r="U8" s="338">
        <v>6195</v>
      </c>
      <c r="V8" s="141">
        <v>0.16513071280797442</v>
      </c>
      <c r="W8" s="131">
        <v>1105</v>
      </c>
      <c r="X8" s="141">
        <v>-3.0701754385964897E-2</v>
      </c>
      <c r="Y8" s="131">
        <v>7300</v>
      </c>
      <c r="Z8" s="141">
        <v>0.1305559857518972</v>
      </c>
      <c r="AA8" s="338">
        <v>1766</v>
      </c>
      <c r="AB8" s="141">
        <v>0.15198956294846711</v>
      </c>
      <c r="AC8" s="131">
        <v>982</v>
      </c>
      <c r="AD8" s="141">
        <v>-0.10401459854014594</v>
      </c>
      <c r="AE8" s="131">
        <v>2748</v>
      </c>
      <c r="AF8" s="141">
        <v>4.5264359071890414E-2</v>
      </c>
      <c r="AG8" s="338">
        <v>1597</v>
      </c>
      <c r="AH8" s="141">
        <v>0.13101983002832851</v>
      </c>
      <c r="AI8" s="131">
        <v>890</v>
      </c>
      <c r="AJ8" s="141">
        <v>-0.126594700686948</v>
      </c>
      <c r="AK8" s="131">
        <v>2487</v>
      </c>
      <c r="AL8" s="141">
        <v>2.3035787741670033E-2</v>
      </c>
      <c r="AM8" s="338">
        <v>452</v>
      </c>
      <c r="AN8" s="141">
        <v>-2.2075055187638082E-3</v>
      </c>
      <c r="AO8" s="338">
        <v>13</v>
      </c>
      <c r="AP8" s="141">
        <v>-0.5357142857142857</v>
      </c>
      <c r="AQ8" s="131">
        <v>7</v>
      </c>
      <c r="AR8" s="141" t="s">
        <v>90</v>
      </c>
      <c r="AS8" s="131">
        <v>20</v>
      </c>
      <c r="AT8" s="141">
        <v>-0.2857142857142857</v>
      </c>
    </row>
    <row r="9" spans="2:52" s="4" customFormat="1" x14ac:dyDescent="0.25">
      <c r="B9" s="152" t="s">
        <v>80</v>
      </c>
      <c r="C9" s="338">
        <v>12531</v>
      </c>
      <c r="D9" s="141">
        <v>5.7825426304237704E-2</v>
      </c>
      <c r="E9" s="131">
        <v>8867</v>
      </c>
      <c r="F9" s="141">
        <v>-0.16246339850760372</v>
      </c>
      <c r="G9" s="131">
        <v>21398</v>
      </c>
      <c r="H9" s="141">
        <v>-4.613738688539204E-2</v>
      </c>
      <c r="I9" s="338">
        <v>10727</v>
      </c>
      <c r="J9" s="141">
        <v>8.0479452054794454E-2</v>
      </c>
      <c r="K9" s="131">
        <v>7940</v>
      </c>
      <c r="L9" s="141">
        <v>-0.17873396772858918</v>
      </c>
      <c r="M9" s="131">
        <v>18667</v>
      </c>
      <c r="N9" s="141">
        <v>-4.7407634211063532E-2</v>
      </c>
      <c r="O9" s="338">
        <v>2699</v>
      </c>
      <c r="P9" s="141">
        <v>4.5718713676869527E-2</v>
      </c>
      <c r="Q9" s="131">
        <v>6070</v>
      </c>
      <c r="R9" s="141">
        <v>-0.20173592845870592</v>
      </c>
      <c r="S9" s="131">
        <v>8769</v>
      </c>
      <c r="T9" s="141">
        <v>-0.13902798232695135</v>
      </c>
      <c r="U9" s="338">
        <v>5622</v>
      </c>
      <c r="V9" s="141">
        <v>-2.0557491289198593E-2</v>
      </c>
      <c r="W9" s="131">
        <v>1177</v>
      </c>
      <c r="X9" s="141">
        <v>-8.4889643463492703E-4</v>
      </c>
      <c r="Y9" s="131">
        <v>6799</v>
      </c>
      <c r="Z9" s="141">
        <v>-1.7201503324660306E-2</v>
      </c>
      <c r="AA9" s="338">
        <v>1344</v>
      </c>
      <c r="AB9" s="141">
        <v>1.9726858877086473E-2</v>
      </c>
      <c r="AC9" s="131">
        <v>927</v>
      </c>
      <c r="AD9" s="141">
        <v>1.3114754098360715E-2</v>
      </c>
      <c r="AE9" s="131">
        <v>2271</v>
      </c>
      <c r="AF9" s="141">
        <v>1.7017465293327261E-2</v>
      </c>
      <c r="AG9" s="338">
        <v>1205</v>
      </c>
      <c r="AH9" s="141">
        <v>6.4487632508833936E-2</v>
      </c>
      <c r="AI9" s="131">
        <v>851</v>
      </c>
      <c r="AJ9" s="141">
        <v>-1.1614401858304313E-2</v>
      </c>
      <c r="AK9" s="131">
        <v>2056</v>
      </c>
      <c r="AL9" s="141">
        <v>3.1610637230305993E-2</v>
      </c>
      <c r="AM9" s="338">
        <v>449</v>
      </c>
      <c r="AN9" s="141">
        <v>-0.23639455782312924</v>
      </c>
      <c r="AO9" s="338">
        <v>11</v>
      </c>
      <c r="AP9" s="141">
        <v>-8.333333333333337E-2</v>
      </c>
      <c r="AQ9" s="131">
        <v>0</v>
      </c>
      <c r="AR9" s="141">
        <v>-1</v>
      </c>
      <c r="AS9" s="131">
        <v>11</v>
      </c>
      <c r="AT9" s="141">
        <v>-0.3125</v>
      </c>
    </row>
    <row r="10" spans="2:52" s="4" customFormat="1" x14ac:dyDescent="0.25">
      <c r="B10" s="152" t="s">
        <v>81</v>
      </c>
      <c r="C10" s="338">
        <v>7432</v>
      </c>
      <c r="D10" s="141">
        <v>0.41804999045983582</v>
      </c>
      <c r="E10" s="131">
        <v>5374</v>
      </c>
      <c r="F10" s="141">
        <v>0.21666289336653843</v>
      </c>
      <c r="G10" s="131">
        <v>12806</v>
      </c>
      <c r="H10" s="141">
        <v>0.32594740111824394</v>
      </c>
      <c r="I10" s="338">
        <v>6458</v>
      </c>
      <c r="J10" s="141">
        <v>0.43034330011074196</v>
      </c>
      <c r="K10" s="131">
        <v>4798</v>
      </c>
      <c r="L10" s="141">
        <v>0.18850631657171157</v>
      </c>
      <c r="M10" s="131">
        <v>11256</v>
      </c>
      <c r="N10" s="141">
        <v>0.31618334892422828</v>
      </c>
      <c r="O10" s="338">
        <v>1685</v>
      </c>
      <c r="P10" s="141">
        <v>0.25465376023827258</v>
      </c>
      <c r="Q10" s="131">
        <v>3783</v>
      </c>
      <c r="R10" s="141">
        <v>0.22032258064516119</v>
      </c>
      <c r="S10" s="131">
        <v>5468</v>
      </c>
      <c r="T10" s="141">
        <v>0.23069997749268523</v>
      </c>
      <c r="U10" s="338">
        <v>3598</v>
      </c>
      <c r="V10" s="141">
        <v>0.3102694828841952</v>
      </c>
      <c r="W10" s="131">
        <v>683</v>
      </c>
      <c r="X10" s="141">
        <v>0.22182468694096591</v>
      </c>
      <c r="Y10" s="131">
        <v>4281</v>
      </c>
      <c r="Z10" s="141">
        <v>0.29531013615733737</v>
      </c>
      <c r="AA10" s="338">
        <v>644</v>
      </c>
      <c r="AB10" s="141">
        <v>0.81920903954802249</v>
      </c>
      <c r="AC10" s="131">
        <v>576</v>
      </c>
      <c r="AD10" s="141">
        <v>0.53191489361702127</v>
      </c>
      <c r="AE10" s="131">
        <v>1220</v>
      </c>
      <c r="AF10" s="141">
        <v>0.67123287671232879</v>
      </c>
      <c r="AG10" s="338">
        <v>606</v>
      </c>
      <c r="AH10" s="141">
        <v>0.6927374301675977</v>
      </c>
      <c r="AI10" s="131">
        <v>533</v>
      </c>
      <c r="AJ10" s="141">
        <v>0.50991501416430585</v>
      </c>
      <c r="AK10" s="131">
        <v>1139</v>
      </c>
      <c r="AL10" s="141">
        <v>0.6019690576652601</v>
      </c>
      <c r="AM10" s="338">
        <v>326</v>
      </c>
      <c r="AN10" s="141">
        <v>-0.10192837465564741</v>
      </c>
      <c r="AO10" s="338">
        <v>4</v>
      </c>
      <c r="AP10" s="141">
        <v>-0.55555555555555558</v>
      </c>
      <c r="AQ10" s="131">
        <v>0</v>
      </c>
      <c r="AR10" s="141">
        <v>-1</v>
      </c>
      <c r="AS10" s="131">
        <v>4</v>
      </c>
      <c r="AT10" s="141">
        <v>-0.69230769230769229</v>
      </c>
    </row>
    <row r="11" spans="2:52" s="4" customFormat="1" x14ac:dyDescent="0.25">
      <c r="B11" s="152" t="s">
        <v>82</v>
      </c>
      <c r="C11" s="338">
        <v>647</v>
      </c>
      <c r="D11" s="141">
        <v>0.67616580310880825</v>
      </c>
      <c r="E11" s="131">
        <v>449</v>
      </c>
      <c r="F11" s="141">
        <v>0.36474164133738607</v>
      </c>
      <c r="G11" s="131">
        <v>1096</v>
      </c>
      <c r="H11" s="141">
        <v>0.53286713286713283</v>
      </c>
      <c r="I11" s="338">
        <v>501</v>
      </c>
      <c r="J11" s="141">
        <v>0.80215827338129486</v>
      </c>
      <c r="K11" s="131">
        <v>402</v>
      </c>
      <c r="L11" s="141">
        <v>0.41549295774647876</v>
      </c>
      <c r="M11" s="131">
        <v>903</v>
      </c>
      <c r="N11" s="141">
        <v>0.60676156583629903</v>
      </c>
      <c r="O11" s="338">
        <v>218</v>
      </c>
      <c r="P11" s="141">
        <v>0.80165289256198347</v>
      </c>
      <c r="Q11" s="131">
        <v>268</v>
      </c>
      <c r="R11" s="141">
        <v>0.63414634146341453</v>
      </c>
      <c r="S11" s="131">
        <v>486</v>
      </c>
      <c r="T11" s="141">
        <v>0.70526315789473681</v>
      </c>
      <c r="U11" s="338">
        <v>206</v>
      </c>
      <c r="V11" s="141">
        <v>0.74576271186440679</v>
      </c>
      <c r="W11" s="131">
        <v>93</v>
      </c>
      <c r="X11" s="141">
        <v>2.19780219780219E-2</v>
      </c>
      <c r="Y11" s="131">
        <v>299</v>
      </c>
      <c r="Z11" s="141">
        <v>0.43062200956937802</v>
      </c>
      <c r="AA11" s="338">
        <v>100</v>
      </c>
      <c r="AB11" s="141">
        <v>1.1739130434782608</v>
      </c>
      <c r="AC11" s="131">
        <v>47</v>
      </c>
      <c r="AD11" s="141">
        <v>4.4444444444444509E-2</v>
      </c>
      <c r="AE11" s="131">
        <v>147</v>
      </c>
      <c r="AF11" s="141">
        <v>0.61538461538461542</v>
      </c>
      <c r="AG11" s="338">
        <v>92</v>
      </c>
      <c r="AH11" s="141">
        <v>1.4210526315789473</v>
      </c>
      <c r="AI11" s="131">
        <v>43</v>
      </c>
      <c r="AJ11" s="141">
        <v>4.8780487804878092E-2</v>
      </c>
      <c r="AK11" s="131">
        <v>135</v>
      </c>
      <c r="AL11" s="141">
        <v>0.70886075949367089</v>
      </c>
      <c r="AM11" s="338">
        <v>41</v>
      </c>
      <c r="AN11" s="141">
        <v>-0.32786885245901642</v>
      </c>
      <c r="AO11" s="338">
        <v>5</v>
      </c>
      <c r="AP11" s="141">
        <v>4</v>
      </c>
      <c r="AQ11" s="131">
        <v>0</v>
      </c>
      <c r="AR11" s="141" t="s">
        <v>90</v>
      </c>
      <c r="AS11" s="131">
        <v>5</v>
      </c>
      <c r="AT11" s="141">
        <v>4</v>
      </c>
    </row>
    <row r="12" spans="2:52" s="4" customFormat="1" x14ac:dyDescent="0.25">
      <c r="B12" s="152" t="s">
        <v>83</v>
      </c>
      <c r="C12" s="338">
        <v>986</v>
      </c>
      <c r="D12" s="141">
        <v>0.23096129837702861</v>
      </c>
      <c r="E12" s="131">
        <v>570</v>
      </c>
      <c r="F12" s="141">
        <v>5.3604436229205188E-2</v>
      </c>
      <c r="G12" s="131">
        <v>1556</v>
      </c>
      <c r="H12" s="141">
        <v>0.15946348733233973</v>
      </c>
      <c r="I12" s="338">
        <v>837</v>
      </c>
      <c r="J12" s="141">
        <v>0.27010622154779962</v>
      </c>
      <c r="K12" s="131">
        <v>507</v>
      </c>
      <c r="L12" s="141">
        <v>2.4242424242424176E-2</v>
      </c>
      <c r="M12" s="131">
        <v>1344</v>
      </c>
      <c r="N12" s="141">
        <v>0.16464471403812819</v>
      </c>
      <c r="O12" s="338">
        <v>251</v>
      </c>
      <c r="P12" s="141">
        <v>0.37912087912087911</v>
      </c>
      <c r="Q12" s="131">
        <v>307</v>
      </c>
      <c r="R12" s="141">
        <v>-7.5301204819277157E-2</v>
      </c>
      <c r="S12" s="131">
        <v>558</v>
      </c>
      <c r="T12" s="141">
        <v>8.5603112840466844E-2</v>
      </c>
      <c r="U12" s="338">
        <v>545</v>
      </c>
      <c r="V12" s="141">
        <v>0.28841607565011818</v>
      </c>
      <c r="W12" s="131">
        <v>94</v>
      </c>
      <c r="X12" s="141">
        <v>0.25333333333333341</v>
      </c>
      <c r="Y12" s="131">
        <v>639</v>
      </c>
      <c r="Z12" s="141">
        <v>0.2831325301204819</v>
      </c>
      <c r="AA12" s="338">
        <v>91</v>
      </c>
      <c r="AB12" s="141">
        <v>0</v>
      </c>
      <c r="AC12" s="131">
        <v>63</v>
      </c>
      <c r="AD12" s="141">
        <v>0.36956521739130443</v>
      </c>
      <c r="AE12" s="131">
        <v>154</v>
      </c>
      <c r="AF12" s="141">
        <v>0.12408759124087587</v>
      </c>
      <c r="AG12" s="338">
        <v>78</v>
      </c>
      <c r="AH12" s="141">
        <v>5.4054054054053946E-2</v>
      </c>
      <c r="AI12" s="131">
        <v>38</v>
      </c>
      <c r="AJ12" s="141">
        <v>-0.11627906976744184</v>
      </c>
      <c r="AK12" s="131">
        <v>116</v>
      </c>
      <c r="AL12" s="141">
        <v>-8.5470085470085166E-3</v>
      </c>
      <c r="AM12" s="338">
        <v>57</v>
      </c>
      <c r="AN12" s="141">
        <v>0.1399999999999999</v>
      </c>
      <c r="AO12" s="338">
        <v>1</v>
      </c>
      <c r="AP12" s="141">
        <v>0</v>
      </c>
      <c r="AQ12" s="131">
        <v>0</v>
      </c>
      <c r="AR12" s="141" t="s">
        <v>90</v>
      </c>
      <c r="AS12" s="131">
        <v>1</v>
      </c>
      <c r="AT12" s="141">
        <v>0</v>
      </c>
    </row>
    <row r="13" spans="2:52" s="4" customFormat="1" x14ac:dyDescent="0.25">
      <c r="B13" s="152" t="s">
        <v>84</v>
      </c>
      <c r="C13" s="338">
        <v>1118</v>
      </c>
      <c r="D13" s="141">
        <v>0.39924906132665838</v>
      </c>
      <c r="E13" s="131">
        <v>649</v>
      </c>
      <c r="F13" s="141">
        <v>0.29282868525896411</v>
      </c>
      <c r="G13" s="131">
        <v>1767</v>
      </c>
      <c r="H13" s="141">
        <v>0.35818601076095313</v>
      </c>
      <c r="I13" s="338">
        <v>879</v>
      </c>
      <c r="J13" s="141">
        <v>0.31981981981981988</v>
      </c>
      <c r="K13" s="131">
        <v>570</v>
      </c>
      <c r="L13" s="141">
        <v>0.35714285714285721</v>
      </c>
      <c r="M13" s="131">
        <v>1449</v>
      </c>
      <c r="N13" s="141">
        <v>0.33425414364640882</v>
      </c>
      <c r="O13" s="338">
        <v>329</v>
      </c>
      <c r="P13" s="141">
        <v>0.48198198198198194</v>
      </c>
      <c r="Q13" s="131">
        <v>385</v>
      </c>
      <c r="R13" s="141">
        <v>0.27062706270627057</v>
      </c>
      <c r="S13" s="131">
        <v>714</v>
      </c>
      <c r="T13" s="141">
        <v>0.3600000000000001</v>
      </c>
      <c r="U13" s="338">
        <v>486</v>
      </c>
      <c r="V13" s="141">
        <v>0.22727272727272729</v>
      </c>
      <c r="W13" s="131">
        <v>69</v>
      </c>
      <c r="X13" s="141">
        <v>0.27777777777777768</v>
      </c>
      <c r="Y13" s="131">
        <v>555</v>
      </c>
      <c r="Z13" s="141">
        <v>0.23333333333333339</v>
      </c>
      <c r="AA13" s="338">
        <v>180</v>
      </c>
      <c r="AB13" s="141">
        <v>2.6734693877551021</v>
      </c>
      <c r="AC13" s="131">
        <v>79</v>
      </c>
      <c r="AD13" s="141">
        <v>-3.6585365853658569E-2</v>
      </c>
      <c r="AE13" s="131">
        <v>259</v>
      </c>
      <c r="AF13" s="141">
        <v>0.97709923664122145</v>
      </c>
      <c r="AG13" s="338">
        <v>171</v>
      </c>
      <c r="AH13" s="141">
        <v>4.5161290322580649</v>
      </c>
      <c r="AI13" s="131">
        <v>70</v>
      </c>
      <c r="AJ13" s="141">
        <v>-5.4054054054054057E-2</v>
      </c>
      <c r="AK13" s="131">
        <v>241</v>
      </c>
      <c r="AL13" s="141">
        <v>1.2952380952380951</v>
      </c>
      <c r="AM13" s="338">
        <v>46</v>
      </c>
      <c r="AN13" s="141">
        <v>-0.38666666666666671</v>
      </c>
      <c r="AO13" s="338">
        <v>13</v>
      </c>
      <c r="AP13" s="141">
        <v>0.44444444444444442</v>
      </c>
      <c r="AQ13" s="131">
        <v>0</v>
      </c>
      <c r="AR13" s="141" t="s">
        <v>90</v>
      </c>
      <c r="AS13" s="131">
        <v>13</v>
      </c>
      <c r="AT13" s="141">
        <v>0.44444444444444442</v>
      </c>
    </row>
    <row r="14" spans="2:52" s="4" customFormat="1" x14ac:dyDescent="0.25">
      <c r="B14" s="152" t="s">
        <v>85</v>
      </c>
      <c r="C14" s="338">
        <v>998</v>
      </c>
      <c r="D14" s="141">
        <v>6.6239316239316226E-2</v>
      </c>
      <c r="E14" s="131">
        <v>487</v>
      </c>
      <c r="F14" s="141">
        <v>0.99590163934426235</v>
      </c>
      <c r="G14" s="131">
        <v>1485</v>
      </c>
      <c r="H14" s="141">
        <v>0.25847457627118642</v>
      </c>
      <c r="I14" s="338">
        <v>888</v>
      </c>
      <c r="J14" s="141">
        <v>3.4965034965035002E-2</v>
      </c>
      <c r="K14" s="131">
        <v>449</v>
      </c>
      <c r="L14" s="141">
        <v>0.92703862660944214</v>
      </c>
      <c r="M14" s="131">
        <v>1337</v>
      </c>
      <c r="N14" s="141">
        <v>0.22548120989917497</v>
      </c>
      <c r="O14" s="338">
        <v>255</v>
      </c>
      <c r="P14" s="141">
        <v>0.47398843930635848</v>
      </c>
      <c r="Q14" s="131">
        <v>361</v>
      </c>
      <c r="R14" s="141">
        <v>0.9513513513513514</v>
      </c>
      <c r="S14" s="131">
        <v>616</v>
      </c>
      <c r="T14" s="141">
        <v>0.72067039106145248</v>
      </c>
      <c r="U14" s="338">
        <v>619</v>
      </c>
      <c r="V14" s="141">
        <v>-2.2116903633491281E-2</v>
      </c>
      <c r="W14" s="131">
        <v>43</v>
      </c>
      <c r="X14" s="141">
        <v>1.1499999999999999</v>
      </c>
      <c r="Y14" s="131">
        <v>662</v>
      </c>
      <c r="Z14" s="141">
        <v>1.3782542113323082E-2</v>
      </c>
      <c r="AA14" s="338">
        <v>67</v>
      </c>
      <c r="AB14" s="141">
        <v>1.4814814814814814</v>
      </c>
      <c r="AC14" s="131">
        <v>38</v>
      </c>
      <c r="AD14" s="141">
        <v>2.4545454545454546</v>
      </c>
      <c r="AE14" s="131">
        <v>105</v>
      </c>
      <c r="AF14" s="141">
        <v>1.763157894736842</v>
      </c>
      <c r="AG14" s="338">
        <v>58</v>
      </c>
      <c r="AH14" s="141">
        <v>2.4117647058823528</v>
      </c>
      <c r="AI14" s="131">
        <v>34</v>
      </c>
      <c r="AJ14" s="141">
        <v>2.4</v>
      </c>
      <c r="AK14" s="131">
        <v>92</v>
      </c>
      <c r="AL14" s="141">
        <v>2.4074074074074074</v>
      </c>
      <c r="AM14" s="338">
        <v>36</v>
      </c>
      <c r="AN14" s="141">
        <v>-0.23404255319148937</v>
      </c>
      <c r="AO14" s="338">
        <v>7</v>
      </c>
      <c r="AP14" s="141">
        <v>0.75</v>
      </c>
      <c r="AQ14" s="131">
        <v>0</v>
      </c>
      <c r="AR14" s="141" t="s">
        <v>90</v>
      </c>
      <c r="AS14" s="131">
        <v>7</v>
      </c>
      <c r="AT14" s="141">
        <v>0.75</v>
      </c>
    </row>
    <row r="15" spans="2:52" s="4" customFormat="1" x14ac:dyDescent="0.25">
      <c r="B15" s="152" t="s">
        <v>86</v>
      </c>
      <c r="C15" s="338">
        <v>1024</v>
      </c>
      <c r="D15" s="141">
        <v>0.18931475029036005</v>
      </c>
      <c r="E15" s="131">
        <v>603</v>
      </c>
      <c r="F15" s="141">
        <v>0.59946949602122013</v>
      </c>
      <c r="G15" s="131">
        <v>1627</v>
      </c>
      <c r="H15" s="141">
        <v>0.31421647819063003</v>
      </c>
      <c r="I15" s="338">
        <v>836</v>
      </c>
      <c r="J15" s="141">
        <v>8.4306095979247653E-2</v>
      </c>
      <c r="K15" s="131">
        <v>523</v>
      </c>
      <c r="L15" s="141">
        <v>0.57530120481927716</v>
      </c>
      <c r="M15" s="131">
        <v>1359</v>
      </c>
      <c r="N15" s="141">
        <v>0.23209428830462375</v>
      </c>
      <c r="O15" s="338">
        <v>240</v>
      </c>
      <c r="P15" s="141">
        <v>0.1707317073170731</v>
      </c>
      <c r="Q15" s="131">
        <v>388</v>
      </c>
      <c r="R15" s="141">
        <v>0.49230769230769234</v>
      </c>
      <c r="S15" s="131">
        <v>628</v>
      </c>
      <c r="T15" s="141">
        <v>0.35053763440860219</v>
      </c>
      <c r="U15" s="338">
        <v>538</v>
      </c>
      <c r="V15" s="141">
        <v>6.1143984220907388E-2</v>
      </c>
      <c r="W15" s="131">
        <v>78</v>
      </c>
      <c r="X15" s="141">
        <v>1.2941176470588234</v>
      </c>
      <c r="Y15" s="131">
        <v>616</v>
      </c>
      <c r="Z15" s="141">
        <v>0.1386321626617375</v>
      </c>
      <c r="AA15" s="338">
        <v>101</v>
      </c>
      <c r="AB15" s="141">
        <v>1.7297297297297298</v>
      </c>
      <c r="AC15" s="131">
        <v>80</v>
      </c>
      <c r="AD15" s="141">
        <v>0.77777777777777768</v>
      </c>
      <c r="AE15" s="131">
        <v>181</v>
      </c>
      <c r="AF15" s="141">
        <v>1.2073170731707319</v>
      </c>
      <c r="AG15" s="338">
        <v>91</v>
      </c>
      <c r="AH15" s="141">
        <v>2.5</v>
      </c>
      <c r="AI15" s="131">
        <v>72</v>
      </c>
      <c r="AJ15" s="141">
        <v>0.75609756097560976</v>
      </c>
      <c r="AK15" s="131">
        <v>163</v>
      </c>
      <c r="AL15" s="141">
        <v>1.4328358208955225</v>
      </c>
      <c r="AM15" s="338">
        <v>69</v>
      </c>
      <c r="AN15" s="141">
        <v>0.53333333333333344</v>
      </c>
      <c r="AO15" s="338">
        <v>18</v>
      </c>
      <c r="AP15" s="141">
        <v>1.25</v>
      </c>
      <c r="AQ15" s="131">
        <v>0</v>
      </c>
      <c r="AR15" s="141" t="s">
        <v>90</v>
      </c>
      <c r="AS15" s="131">
        <v>18</v>
      </c>
      <c r="AT15" s="141">
        <v>1.25</v>
      </c>
    </row>
    <row r="16" spans="2:52" s="4" customFormat="1" x14ac:dyDescent="0.25">
      <c r="B16" s="152" t="s">
        <v>87</v>
      </c>
      <c r="C16" s="338">
        <v>7002</v>
      </c>
      <c r="D16" s="141">
        <v>4.6793242637165555E-2</v>
      </c>
      <c r="E16" s="131">
        <v>7452</v>
      </c>
      <c r="F16" s="141">
        <v>0.11556886227544916</v>
      </c>
      <c r="G16" s="131">
        <v>14454</v>
      </c>
      <c r="H16" s="141">
        <v>8.1157902610516919E-2</v>
      </c>
      <c r="I16" s="338">
        <v>5786</v>
      </c>
      <c r="J16" s="141">
        <v>2.6796805678793278E-2</v>
      </c>
      <c r="K16" s="131">
        <v>6517</v>
      </c>
      <c r="L16" s="141">
        <v>0.11041063213494628</v>
      </c>
      <c r="M16" s="131">
        <v>12303</v>
      </c>
      <c r="N16" s="141">
        <v>6.9454102920723182E-2</v>
      </c>
      <c r="O16" s="338">
        <v>1643</v>
      </c>
      <c r="P16" s="141">
        <v>0.14975507347795669</v>
      </c>
      <c r="Q16" s="131">
        <v>4769</v>
      </c>
      <c r="R16" s="141">
        <v>8.9061429550125526E-2</v>
      </c>
      <c r="S16" s="131">
        <v>6412</v>
      </c>
      <c r="T16" s="141">
        <v>0.10399449035812669</v>
      </c>
      <c r="U16" s="338">
        <v>3584</v>
      </c>
      <c r="V16" s="141">
        <v>3.4343434343434343E-2</v>
      </c>
      <c r="W16" s="131">
        <v>981</v>
      </c>
      <c r="X16" s="141">
        <v>0.11858608893956668</v>
      </c>
      <c r="Y16" s="131">
        <v>4565</v>
      </c>
      <c r="Z16" s="141">
        <v>5.1358820819898732E-2</v>
      </c>
      <c r="AA16" s="338">
        <v>909</v>
      </c>
      <c r="AB16" s="141">
        <v>0.16538461538461546</v>
      </c>
      <c r="AC16" s="131">
        <v>929</v>
      </c>
      <c r="AD16" s="141">
        <v>0.14549938347718872</v>
      </c>
      <c r="AE16" s="131">
        <v>1838</v>
      </c>
      <c r="AF16" s="141">
        <v>0.15524827152734133</v>
      </c>
      <c r="AG16" s="338">
        <v>855</v>
      </c>
      <c r="AH16" s="141">
        <v>0.19915848527349223</v>
      </c>
      <c r="AI16" s="131">
        <v>830</v>
      </c>
      <c r="AJ16" s="141">
        <v>0.11859838274932621</v>
      </c>
      <c r="AK16" s="131">
        <v>1685</v>
      </c>
      <c r="AL16" s="141">
        <v>0.15807560137457055</v>
      </c>
      <c r="AM16" s="338">
        <v>274</v>
      </c>
      <c r="AN16" s="141">
        <v>1.1070110701107083E-2</v>
      </c>
      <c r="AO16" s="338">
        <v>33</v>
      </c>
      <c r="AP16" s="141">
        <v>10</v>
      </c>
      <c r="AQ16" s="131">
        <v>6</v>
      </c>
      <c r="AR16" s="141" t="s">
        <v>90</v>
      </c>
      <c r="AS16" s="131">
        <v>39</v>
      </c>
      <c r="AT16" s="141">
        <v>12</v>
      </c>
    </row>
    <row r="17" spans="2:46" s="4" customFormat="1" x14ac:dyDescent="0.25">
      <c r="B17" s="152" t="s">
        <v>88</v>
      </c>
      <c r="C17" s="338">
        <v>13338</v>
      </c>
      <c r="D17" s="141">
        <v>-4.2360712234348119E-2</v>
      </c>
      <c r="E17" s="131">
        <v>10033</v>
      </c>
      <c r="F17" s="141">
        <v>-3.7417250311810424E-2</v>
      </c>
      <c r="G17" s="131">
        <v>23371</v>
      </c>
      <c r="H17" s="141">
        <v>-4.0244753808878486E-2</v>
      </c>
      <c r="I17" s="338">
        <v>11342</v>
      </c>
      <c r="J17" s="141">
        <v>-5.7582052347320278E-2</v>
      </c>
      <c r="K17" s="131">
        <v>9122</v>
      </c>
      <c r="L17" s="141">
        <v>-2.1769436997319036E-2</v>
      </c>
      <c r="M17" s="131">
        <v>20464</v>
      </c>
      <c r="N17" s="141">
        <v>-4.1947565543071108E-2</v>
      </c>
      <c r="O17" s="338">
        <v>2903</v>
      </c>
      <c r="P17" s="141">
        <v>2.7246992215145038E-2</v>
      </c>
      <c r="Q17" s="131">
        <v>6275</v>
      </c>
      <c r="R17" s="141">
        <v>-0.12689578405454294</v>
      </c>
      <c r="S17" s="131">
        <v>9178</v>
      </c>
      <c r="T17" s="141">
        <v>-8.3391590931788717E-2</v>
      </c>
      <c r="U17" s="338">
        <v>5924</v>
      </c>
      <c r="V17" s="141">
        <v>-0.13920371984888114</v>
      </c>
      <c r="W17" s="131">
        <v>1784</v>
      </c>
      <c r="X17" s="141">
        <v>0.37230769230769223</v>
      </c>
      <c r="Y17" s="131">
        <v>7708</v>
      </c>
      <c r="Z17" s="141">
        <v>-5.7932045954534384E-2</v>
      </c>
      <c r="AA17" s="338">
        <v>1519</v>
      </c>
      <c r="AB17" s="141">
        <v>1.3183915622940745E-3</v>
      </c>
      <c r="AC17" s="131">
        <v>908</v>
      </c>
      <c r="AD17" s="141">
        <v>-0.17304189435336981</v>
      </c>
      <c r="AE17" s="131">
        <v>2427</v>
      </c>
      <c r="AF17" s="141">
        <v>-7.1892925430210308E-2</v>
      </c>
      <c r="AG17" s="338">
        <v>1256</v>
      </c>
      <c r="AH17" s="141">
        <v>-9.1829356471438861E-2</v>
      </c>
      <c r="AI17" s="131">
        <v>809</v>
      </c>
      <c r="AJ17" s="141">
        <v>-0.2053045186640472</v>
      </c>
      <c r="AK17" s="131">
        <v>2065</v>
      </c>
      <c r="AL17" s="141">
        <v>-0.13994169096209907</v>
      </c>
      <c r="AM17" s="338">
        <v>421</v>
      </c>
      <c r="AN17" s="141">
        <v>0.21325648414985587</v>
      </c>
      <c r="AO17" s="338">
        <v>56</v>
      </c>
      <c r="AP17" s="141">
        <v>0.93103448275862077</v>
      </c>
      <c r="AQ17" s="131">
        <v>3</v>
      </c>
      <c r="AR17" s="141" t="s">
        <v>90</v>
      </c>
      <c r="AS17" s="131">
        <v>59</v>
      </c>
      <c r="AT17" s="141">
        <v>1.0344827586206895</v>
      </c>
    </row>
    <row r="18" spans="2:46" s="4" customFormat="1" x14ac:dyDescent="0.25">
      <c r="B18" s="152" t="s">
        <v>89</v>
      </c>
      <c r="C18" s="338">
        <v>14345</v>
      </c>
      <c r="D18" s="141">
        <v>0.17092482246347229</v>
      </c>
      <c r="E18" s="131">
        <v>12234</v>
      </c>
      <c r="F18" s="141">
        <v>0.23563276436723557</v>
      </c>
      <c r="G18" s="131">
        <v>26579</v>
      </c>
      <c r="H18" s="141">
        <v>0.19984651498736006</v>
      </c>
      <c r="I18" s="338">
        <v>12288</v>
      </c>
      <c r="J18" s="141">
        <v>0.16761687571265682</v>
      </c>
      <c r="K18" s="131">
        <v>11295</v>
      </c>
      <c r="L18" s="141">
        <v>0.2910046862498572</v>
      </c>
      <c r="M18" s="131">
        <v>23583</v>
      </c>
      <c r="N18" s="141">
        <v>0.22362891091163806</v>
      </c>
      <c r="O18" s="338">
        <v>2850</v>
      </c>
      <c r="P18" s="141">
        <v>8.0773606370875939E-2</v>
      </c>
      <c r="Q18" s="131">
        <v>7941</v>
      </c>
      <c r="R18" s="141">
        <v>0.20099818511796741</v>
      </c>
      <c r="S18" s="131">
        <v>10791</v>
      </c>
      <c r="T18" s="141">
        <v>0.16672072656503412</v>
      </c>
      <c r="U18" s="338">
        <v>5789</v>
      </c>
      <c r="V18" s="141">
        <v>3.8199426111908075E-2</v>
      </c>
      <c r="W18" s="131">
        <v>2032</v>
      </c>
      <c r="X18" s="141">
        <v>0.70326906957250634</v>
      </c>
      <c r="Y18" s="131">
        <v>7821</v>
      </c>
      <c r="Z18" s="141">
        <v>0.15541438912690198</v>
      </c>
      <c r="AA18" s="338">
        <v>1475</v>
      </c>
      <c r="AB18" s="141">
        <v>0.15777080062794346</v>
      </c>
      <c r="AC18" s="131">
        <v>918</v>
      </c>
      <c r="AD18" s="141">
        <v>-0.17222723174030663</v>
      </c>
      <c r="AE18" s="131">
        <v>2393</v>
      </c>
      <c r="AF18" s="141">
        <v>4.1963911036508872E-3</v>
      </c>
      <c r="AG18" s="338">
        <v>1337</v>
      </c>
      <c r="AH18" s="141">
        <v>0.13497453310696095</v>
      </c>
      <c r="AI18" s="131">
        <v>819</v>
      </c>
      <c r="AJ18" s="141">
        <v>-0.19469026548672563</v>
      </c>
      <c r="AK18" s="131">
        <v>2156</v>
      </c>
      <c r="AL18" s="141">
        <v>-1.7767653758542168E-2</v>
      </c>
      <c r="AM18" s="338">
        <v>540</v>
      </c>
      <c r="AN18" s="141">
        <v>0.24711316397228633</v>
      </c>
      <c r="AO18" s="338">
        <v>42</v>
      </c>
      <c r="AP18" s="141">
        <v>1.1000000000000001</v>
      </c>
      <c r="AQ18" s="131">
        <v>21</v>
      </c>
      <c r="AR18" s="141">
        <v>-0.51162790697674421</v>
      </c>
      <c r="AS18" s="131">
        <v>63</v>
      </c>
      <c r="AT18" s="141">
        <v>0</v>
      </c>
    </row>
    <row r="19" spans="2:46" s="84" customFormat="1" ht="34.5" customHeight="1" x14ac:dyDescent="0.25">
      <c r="B19" s="58">
        <v>2017</v>
      </c>
      <c r="C19" s="342">
        <v>88520</v>
      </c>
      <c r="D19" s="339">
        <v>0.10052962677474708</v>
      </c>
      <c r="E19" s="136">
        <v>67124</v>
      </c>
      <c r="F19" s="339">
        <v>1.2596358370166927E-2</v>
      </c>
      <c r="G19" s="136">
        <v>155644</v>
      </c>
      <c r="H19" s="339">
        <v>6.0801646640267659E-2</v>
      </c>
      <c r="I19" s="342">
        <v>74912</v>
      </c>
      <c r="J19" s="339">
        <v>9.453259694339744E-2</v>
      </c>
      <c r="K19" s="136">
        <v>60091</v>
      </c>
      <c r="L19" s="339">
        <v>1.2263531155770391E-2</v>
      </c>
      <c r="M19" s="136">
        <v>135003</v>
      </c>
      <c r="N19" s="339">
        <v>5.6320175267008388E-2</v>
      </c>
      <c r="O19" s="342">
        <v>19002</v>
      </c>
      <c r="P19" s="339">
        <v>9.3577348066298249E-2</v>
      </c>
      <c r="Q19" s="136">
        <v>44380</v>
      </c>
      <c r="R19" s="339">
        <v>-2.3112480739599373E-2</v>
      </c>
      <c r="S19" s="136">
        <v>63382</v>
      </c>
      <c r="T19" s="637">
        <v>9.1710983027100124E-3</v>
      </c>
      <c r="U19" s="342">
        <v>40543</v>
      </c>
      <c r="V19" s="339">
        <v>4.0577999076022886E-2</v>
      </c>
      <c r="W19" s="136">
        <v>9400</v>
      </c>
      <c r="X19" s="339">
        <v>0.19699477906532525</v>
      </c>
      <c r="Y19" s="136">
        <v>49943</v>
      </c>
      <c r="Z19" s="638">
        <v>6.6816191391648072E-2</v>
      </c>
      <c r="AA19" s="342">
        <v>10071</v>
      </c>
      <c r="AB19" s="339">
        <v>0.1601198018661445</v>
      </c>
      <c r="AC19" s="136">
        <v>6991</v>
      </c>
      <c r="AD19" s="339">
        <v>1.7612809315866063E-2</v>
      </c>
      <c r="AE19" s="136">
        <v>17062</v>
      </c>
      <c r="AF19" s="339">
        <v>9.7164169506784193E-2</v>
      </c>
      <c r="AG19" s="342">
        <v>9018</v>
      </c>
      <c r="AH19" s="339">
        <v>0.12965050732807226</v>
      </c>
      <c r="AI19" s="136">
        <v>6307</v>
      </c>
      <c r="AJ19" s="339">
        <v>-1.0976948408342513E-2</v>
      </c>
      <c r="AK19" s="136">
        <v>15325</v>
      </c>
      <c r="AL19" s="637">
        <v>6.7200557103064051E-2</v>
      </c>
      <c r="AM19" s="342">
        <v>3277</v>
      </c>
      <c r="AN19" s="339">
        <v>3.8339670468948039E-2</v>
      </c>
      <c r="AO19" s="342">
        <v>260</v>
      </c>
      <c r="AP19" s="339">
        <v>0.67741935483870974</v>
      </c>
      <c r="AQ19" s="136">
        <v>42</v>
      </c>
      <c r="AR19" s="339">
        <v>-0.25</v>
      </c>
      <c r="AS19" s="136">
        <v>302</v>
      </c>
      <c r="AT19" s="339">
        <v>0.43127962085308047</v>
      </c>
    </row>
    <row r="20" spans="2:46" s="4" customFormat="1" ht="15" hidden="1" customHeight="1" outlineLevel="1" x14ac:dyDescent="0.25">
      <c r="B20" s="152" t="s">
        <v>78</v>
      </c>
      <c r="C20" s="335">
        <v>14871</v>
      </c>
      <c r="D20" s="141">
        <v>0.18531802965088473</v>
      </c>
      <c r="E20" s="142">
        <v>12426</v>
      </c>
      <c r="F20" s="141">
        <v>-5.8208276489313371E-2</v>
      </c>
      <c r="G20" s="142">
        <v>27297</v>
      </c>
      <c r="H20" s="141">
        <v>6.0489510489510456E-2</v>
      </c>
      <c r="I20" s="335">
        <v>12762</v>
      </c>
      <c r="J20" s="141">
        <v>0.16761207685269897</v>
      </c>
      <c r="K20" s="142">
        <v>11185</v>
      </c>
      <c r="L20" s="141">
        <v>-9.1536712150747213E-2</v>
      </c>
      <c r="M20" s="142">
        <v>23947</v>
      </c>
      <c r="N20" s="141">
        <v>3.0333017812580687E-2</v>
      </c>
      <c r="O20" s="335">
        <v>3181</v>
      </c>
      <c r="P20" s="141">
        <v>0.12641643059490093</v>
      </c>
      <c r="Q20" s="142">
        <v>8625</v>
      </c>
      <c r="R20" s="141">
        <v>4.2044218919898624E-2</v>
      </c>
      <c r="S20" s="142">
        <v>11806</v>
      </c>
      <c r="T20" s="141">
        <v>6.3507792090802706E-2</v>
      </c>
      <c r="U20" s="335">
        <v>7159</v>
      </c>
      <c r="V20" s="141">
        <v>0.15374697824335204</v>
      </c>
      <c r="W20" s="142">
        <v>1332</v>
      </c>
      <c r="X20" s="141">
        <v>-0.38017682643089812</v>
      </c>
      <c r="Y20" s="142">
        <v>8491</v>
      </c>
      <c r="Z20" s="141">
        <v>1.6399329662437179E-2</v>
      </c>
      <c r="AA20" s="335">
        <v>1655</v>
      </c>
      <c r="AB20" s="141">
        <v>0.79891304347826098</v>
      </c>
      <c r="AC20" s="142">
        <v>1236</v>
      </c>
      <c r="AD20" s="141">
        <v>0.40136054421768708</v>
      </c>
      <c r="AE20" s="142">
        <v>2891</v>
      </c>
      <c r="AF20" s="141">
        <v>0.60432852386237523</v>
      </c>
      <c r="AG20" s="335">
        <v>1621</v>
      </c>
      <c r="AH20" s="141">
        <v>1.0186799501867996</v>
      </c>
      <c r="AI20" s="142">
        <v>1158</v>
      </c>
      <c r="AJ20" s="141">
        <v>0.37041420118343193</v>
      </c>
      <c r="AK20" s="142">
        <v>2779</v>
      </c>
      <c r="AL20" s="141">
        <v>0.68628640776699035</v>
      </c>
      <c r="AM20" s="335">
        <v>423</v>
      </c>
      <c r="AN20" s="141">
        <v>-0.38067349926793559</v>
      </c>
      <c r="AO20" s="335">
        <v>31</v>
      </c>
      <c r="AP20" s="141">
        <v>1.3846153846153846</v>
      </c>
      <c r="AQ20" s="142">
        <v>5</v>
      </c>
      <c r="AR20" s="141" t="s">
        <v>90</v>
      </c>
      <c r="AS20" s="142">
        <v>36</v>
      </c>
      <c r="AT20" s="141">
        <v>1.7692307692307692</v>
      </c>
    </row>
    <row r="21" spans="2:46" s="4" customFormat="1" ht="15" hidden="1" customHeight="1" outlineLevel="1" x14ac:dyDescent="0.25">
      <c r="B21" s="152" t="s">
        <v>79</v>
      </c>
      <c r="C21" s="335">
        <v>11825</v>
      </c>
      <c r="D21" s="141">
        <v>-1.9412559081701808E-3</v>
      </c>
      <c r="E21" s="142">
        <v>9862</v>
      </c>
      <c r="F21" s="141">
        <v>-0.21878960709759188</v>
      </c>
      <c r="G21" s="142">
        <v>21687</v>
      </c>
      <c r="H21" s="141">
        <v>-0.11380353056554426</v>
      </c>
      <c r="I21" s="335">
        <v>9811</v>
      </c>
      <c r="J21" s="141">
        <v>-3.1203712846845089E-2</v>
      </c>
      <c r="K21" s="142">
        <v>8766</v>
      </c>
      <c r="L21" s="141">
        <v>-0.24476608942879297</v>
      </c>
      <c r="M21" s="142">
        <v>18577</v>
      </c>
      <c r="N21" s="141">
        <v>-0.14525628048219374</v>
      </c>
      <c r="O21" s="335">
        <v>2476</v>
      </c>
      <c r="P21" s="141">
        <v>-9.0374724467303436E-2</v>
      </c>
      <c r="Q21" s="142">
        <v>6679</v>
      </c>
      <c r="R21" s="141">
        <v>-0.16240280912967142</v>
      </c>
      <c r="S21" s="142">
        <v>9155</v>
      </c>
      <c r="T21" s="141">
        <v>-0.14407255048616308</v>
      </c>
      <c r="U21" s="335">
        <v>5317</v>
      </c>
      <c r="V21" s="141">
        <v>-2.5833638695492822E-2</v>
      </c>
      <c r="W21" s="142">
        <v>1140</v>
      </c>
      <c r="X21" s="141">
        <v>-0.47246645071726057</v>
      </c>
      <c r="Y21" s="142">
        <v>6457</v>
      </c>
      <c r="Z21" s="141">
        <v>-0.15251345320908261</v>
      </c>
      <c r="AA21" s="335">
        <v>1533</v>
      </c>
      <c r="AB21" s="141">
        <v>0.40256175663311988</v>
      </c>
      <c r="AC21" s="142">
        <v>1096</v>
      </c>
      <c r="AD21" s="141">
        <v>7.7679449360865238E-2</v>
      </c>
      <c r="AE21" s="142">
        <v>2629</v>
      </c>
      <c r="AF21" s="141">
        <v>0.2459715639810427</v>
      </c>
      <c r="AG21" s="335">
        <v>1412</v>
      </c>
      <c r="AH21" s="141">
        <v>0.43204868154158205</v>
      </c>
      <c r="AI21" s="142">
        <v>1019</v>
      </c>
      <c r="AJ21" s="141">
        <v>3.7678207739307634E-2</v>
      </c>
      <c r="AK21" s="142">
        <v>2431</v>
      </c>
      <c r="AL21" s="141">
        <v>0.2352642276422765</v>
      </c>
      <c r="AM21" s="335">
        <v>453</v>
      </c>
      <c r="AN21" s="141">
        <v>-0.25859247135842878</v>
      </c>
      <c r="AO21" s="335">
        <v>28</v>
      </c>
      <c r="AP21" s="141">
        <v>0.64705882352941169</v>
      </c>
      <c r="AQ21" s="142">
        <v>0</v>
      </c>
      <c r="AR21" s="141" t="s">
        <v>90</v>
      </c>
      <c r="AS21" s="142">
        <v>28</v>
      </c>
      <c r="AT21" s="141">
        <v>0.64705882352941169</v>
      </c>
    </row>
    <row r="22" spans="2:46" s="4" customFormat="1" ht="15" hidden="1" customHeight="1" outlineLevel="1" x14ac:dyDescent="0.25">
      <c r="B22" s="152" t="s">
        <v>80</v>
      </c>
      <c r="C22" s="335">
        <v>11846</v>
      </c>
      <c r="D22" s="141">
        <v>-0.14648029396930617</v>
      </c>
      <c r="E22" s="142">
        <v>10587</v>
      </c>
      <c r="F22" s="141">
        <v>-0.2392210405288876</v>
      </c>
      <c r="G22" s="142">
        <v>22433</v>
      </c>
      <c r="H22" s="141">
        <v>-0.19291239431552443</v>
      </c>
      <c r="I22" s="335">
        <v>9928</v>
      </c>
      <c r="J22" s="141">
        <v>-0.17909707292872501</v>
      </c>
      <c r="K22" s="142">
        <v>9668</v>
      </c>
      <c r="L22" s="141">
        <v>-0.2584183477793971</v>
      </c>
      <c r="M22" s="142">
        <v>19596</v>
      </c>
      <c r="N22" s="141">
        <v>-0.22024591142413752</v>
      </c>
      <c r="O22" s="335">
        <v>2581</v>
      </c>
      <c r="P22" s="141">
        <v>-0.16688185926404131</v>
      </c>
      <c r="Q22" s="142">
        <v>7604</v>
      </c>
      <c r="R22" s="141">
        <v>-0.18262925937869501</v>
      </c>
      <c r="S22" s="142">
        <v>10185</v>
      </c>
      <c r="T22" s="141">
        <v>-0.17869526651076528</v>
      </c>
      <c r="U22" s="335">
        <v>5740</v>
      </c>
      <c r="V22" s="141">
        <v>-0.12765957446808507</v>
      </c>
      <c r="W22" s="142">
        <v>1178</v>
      </c>
      <c r="X22" s="141">
        <v>-0.52861144457783116</v>
      </c>
      <c r="Y22" s="142">
        <v>6918</v>
      </c>
      <c r="Z22" s="141">
        <v>-0.23802180856922572</v>
      </c>
      <c r="AA22" s="335">
        <v>1318</v>
      </c>
      <c r="AB22" s="141">
        <v>8.7458745874587462E-2</v>
      </c>
      <c r="AC22" s="142">
        <v>915</v>
      </c>
      <c r="AD22" s="141">
        <v>4.0955631399317349E-2</v>
      </c>
      <c r="AE22" s="142">
        <v>2233</v>
      </c>
      <c r="AF22" s="141">
        <v>6.7910090865614503E-2</v>
      </c>
      <c r="AG22" s="335">
        <v>1132</v>
      </c>
      <c r="AH22" s="141">
        <v>4.2357274401473299E-2</v>
      </c>
      <c r="AI22" s="142">
        <v>861</v>
      </c>
      <c r="AJ22" s="141">
        <v>1.2941176470588234E-2</v>
      </c>
      <c r="AK22" s="142">
        <v>1993</v>
      </c>
      <c r="AL22" s="141">
        <v>2.9442148760330689E-2</v>
      </c>
      <c r="AM22" s="335">
        <v>588</v>
      </c>
      <c r="AN22" s="141">
        <v>5.0000000000000044E-2</v>
      </c>
      <c r="AO22" s="335">
        <v>12</v>
      </c>
      <c r="AP22" s="141">
        <v>-7.6923076923076872E-2</v>
      </c>
      <c r="AQ22" s="142">
        <v>4</v>
      </c>
      <c r="AR22" s="141" t="s">
        <v>90</v>
      </c>
      <c r="AS22" s="142">
        <v>16</v>
      </c>
      <c r="AT22" s="141">
        <v>0.23076923076923084</v>
      </c>
    </row>
    <row r="23" spans="2:46" s="4" customFormat="1" ht="15" hidden="1" customHeight="1" outlineLevel="1" x14ac:dyDescent="0.25">
      <c r="B23" s="152" t="s">
        <v>81</v>
      </c>
      <c r="C23" s="335">
        <v>5241</v>
      </c>
      <c r="D23" s="141">
        <v>-7.9395749165642071E-2</v>
      </c>
      <c r="E23" s="142">
        <v>4417</v>
      </c>
      <c r="F23" s="141">
        <v>-0.1814306893995552</v>
      </c>
      <c r="G23" s="142">
        <v>9658</v>
      </c>
      <c r="H23" s="141">
        <v>-0.12904680313824513</v>
      </c>
      <c r="I23" s="335">
        <v>4515</v>
      </c>
      <c r="J23" s="141">
        <v>-8.7694483734087725E-2</v>
      </c>
      <c r="K23" s="142">
        <v>4037</v>
      </c>
      <c r="L23" s="141">
        <v>-0.20812083169870532</v>
      </c>
      <c r="M23" s="142">
        <v>8552</v>
      </c>
      <c r="N23" s="141">
        <v>-0.14880063700607149</v>
      </c>
      <c r="O23" s="335">
        <v>1343</v>
      </c>
      <c r="P23" s="141">
        <v>0.21100090171325525</v>
      </c>
      <c r="Q23" s="142">
        <v>3100</v>
      </c>
      <c r="R23" s="141">
        <v>-0.13407821229050276</v>
      </c>
      <c r="S23" s="142">
        <v>4443</v>
      </c>
      <c r="T23" s="141">
        <v>-5.2463211772232898E-2</v>
      </c>
      <c r="U23" s="335">
        <v>2746</v>
      </c>
      <c r="V23" s="141">
        <v>-0.16636308439587133</v>
      </c>
      <c r="W23" s="142">
        <v>559</v>
      </c>
      <c r="X23" s="141">
        <v>-0.44817374136229027</v>
      </c>
      <c r="Y23" s="142">
        <v>3305</v>
      </c>
      <c r="Z23" s="141">
        <v>-0.2326445321569538</v>
      </c>
      <c r="AA23" s="335">
        <v>354</v>
      </c>
      <c r="AB23" s="141">
        <v>5.3571428571428603E-2</v>
      </c>
      <c r="AC23" s="142">
        <v>376</v>
      </c>
      <c r="AD23" s="141">
        <v>0.27891156462585043</v>
      </c>
      <c r="AE23" s="142">
        <v>730</v>
      </c>
      <c r="AF23" s="141">
        <v>0.15873015873015883</v>
      </c>
      <c r="AG23" s="335">
        <v>358</v>
      </c>
      <c r="AH23" s="141">
        <v>0.13650793650793647</v>
      </c>
      <c r="AI23" s="142">
        <v>353</v>
      </c>
      <c r="AJ23" s="141">
        <v>0.24295774647887325</v>
      </c>
      <c r="AK23" s="142">
        <v>711</v>
      </c>
      <c r="AL23" s="141">
        <v>0.18697829716193648</v>
      </c>
      <c r="AM23" s="335">
        <v>363</v>
      </c>
      <c r="AN23" s="141">
        <v>-7.6335877862595436E-2</v>
      </c>
      <c r="AO23" s="335">
        <v>9</v>
      </c>
      <c r="AP23" s="141">
        <v>-0.4</v>
      </c>
      <c r="AQ23" s="142">
        <v>4</v>
      </c>
      <c r="AR23" s="141">
        <v>0</v>
      </c>
      <c r="AS23" s="142">
        <v>13</v>
      </c>
      <c r="AT23" s="141">
        <v>-0.31578947368421051</v>
      </c>
    </row>
    <row r="24" spans="2:46" s="4" customFormat="1" ht="15" hidden="1" customHeight="1" outlineLevel="1" x14ac:dyDescent="0.25">
      <c r="B24" s="152" t="s">
        <v>82</v>
      </c>
      <c r="C24" s="335">
        <v>386</v>
      </c>
      <c r="D24" s="141">
        <v>-0.26615969581749055</v>
      </c>
      <c r="E24" s="142">
        <v>329</v>
      </c>
      <c r="F24" s="141">
        <v>-0.19559902200488999</v>
      </c>
      <c r="G24" s="142">
        <v>715</v>
      </c>
      <c r="H24" s="141">
        <v>-0.23529411764705888</v>
      </c>
      <c r="I24" s="335">
        <v>278</v>
      </c>
      <c r="J24" s="141">
        <v>-0.33333333333333337</v>
      </c>
      <c r="K24" s="142">
        <v>284</v>
      </c>
      <c r="L24" s="141">
        <v>-0.26041666666666663</v>
      </c>
      <c r="M24" s="142">
        <v>562</v>
      </c>
      <c r="N24" s="141">
        <v>-0.29837702871410732</v>
      </c>
      <c r="O24" s="335">
        <v>121</v>
      </c>
      <c r="P24" s="141">
        <v>-0.2142857142857143</v>
      </c>
      <c r="Q24" s="142">
        <v>164</v>
      </c>
      <c r="R24" s="141">
        <v>0.74468085106382986</v>
      </c>
      <c r="S24" s="142">
        <v>285</v>
      </c>
      <c r="T24" s="141">
        <v>0.14919354838709675</v>
      </c>
      <c r="U24" s="335">
        <v>118</v>
      </c>
      <c r="V24" s="141">
        <v>-0.46118721461187218</v>
      </c>
      <c r="W24" s="142">
        <v>91</v>
      </c>
      <c r="X24" s="141">
        <v>-0.66788321167883213</v>
      </c>
      <c r="Y24" s="142">
        <v>209</v>
      </c>
      <c r="Z24" s="141">
        <v>-0.57606490872210947</v>
      </c>
      <c r="AA24" s="335">
        <v>46</v>
      </c>
      <c r="AB24" s="141">
        <v>-0.33333333333333337</v>
      </c>
      <c r="AC24" s="142">
        <v>45</v>
      </c>
      <c r="AD24" s="141">
        <v>0.8</v>
      </c>
      <c r="AE24" s="142">
        <v>91</v>
      </c>
      <c r="AF24" s="141">
        <v>-3.1914893617021267E-2</v>
      </c>
      <c r="AG24" s="335">
        <v>38</v>
      </c>
      <c r="AH24" s="141">
        <v>-0.29629629629629628</v>
      </c>
      <c r="AI24" s="142">
        <v>41</v>
      </c>
      <c r="AJ24" s="141">
        <v>0.70833333333333326</v>
      </c>
      <c r="AK24" s="142">
        <v>79</v>
      </c>
      <c r="AL24" s="141">
        <v>1.2820512820512775E-2</v>
      </c>
      <c r="AM24" s="335">
        <v>61</v>
      </c>
      <c r="AN24" s="141">
        <v>0.64864864864864868</v>
      </c>
      <c r="AO24" s="335">
        <v>1</v>
      </c>
      <c r="AP24" s="141">
        <v>-0.66666666666666674</v>
      </c>
      <c r="AQ24" s="142">
        <v>0</v>
      </c>
      <c r="AR24" s="141" t="s">
        <v>90</v>
      </c>
      <c r="AS24" s="142">
        <v>1</v>
      </c>
      <c r="AT24" s="141">
        <v>-0.66666666666666674</v>
      </c>
    </row>
    <row r="25" spans="2:46" s="4" customFormat="1" ht="15" hidden="1" customHeight="1" outlineLevel="1" x14ac:dyDescent="0.25">
      <c r="B25" s="152" t="s">
        <v>83</v>
      </c>
      <c r="C25" s="335">
        <v>801</v>
      </c>
      <c r="D25" s="141">
        <v>-0.16908713692946054</v>
      </c>
      <c r="E25" s="142">
        <v>541</v>
      </c>
      <c r="F25" s="141">
        <v>-0.13716108452950559</v>
      </c>
      <c r="G25" s="142">
        <v>1342</v>
      </c>
      <c r="H25" s="141">
        <v>-0.15650534255185422</v>
      </c>
      <c r="I25" s="335">
        <v>659</v>
      </c>
      <c r="J25" s="141">
        <v>-0.2718232044198895</v>
      </c>
      <c r="K25" s="142">
        <v>495</v>
      </c>
      <c r="L25" s="141">
        <v>-0.18852459016393441</v>
      </c>
      <c r="M25" s="142">
        <v>1154</v>
      </c>
      <c r="N25" s="141">
        <v>-0.23828382838283824</v>
      </c>
      <c r="O25" s="335">
        <v>182</v>
      </c>
      <c r="P25" s="141">
        <v>0.30000000000000004</v>
      </c>
      <c r="Q25" s="142">
        <v>332</v>
      </c>
      <c r="R25" s="141">
        <v>0.30708661417322825</v>
      </c>
      <c r="S25" s="142">
        <v>514</v>
      </c>
      <c r="T25" s="141">
        <v>0.30456852791878175</v>
      </c>
      <c r="U25" s="335">
        <v>423</v>
      </c>
      <c r="V25" s="141">
        <v>-0.41412742382271472</v>
      </c>
      <c r="W25" s="142">
        <v>75</v>
      </c>
      <c r="X25" s="141">
        <v>-0.78753541076487255</v>
      </c>
      <c r="Y25" s="142">
        <v>498</v>
      </c>
      <c r="Z25" s="141">
        <v>-0.53674418604651164</v>
      </c>
      <c r="AA25" s="335">
        <v>91</v>
      </c>
      <c r="AB25" s="141">
        <v>2.7916666666666665</v>
      </c>
      <c r="AC25" s="142">
        <v>46</v>
      </c>
      <c r="AD25" s="141">
        <v>1.7058823529411766</v>
      </c>
      <c r="AE25" s="142">
        <v>137</v>
      </c>
      <c r="AF25" s="141">
        <v>2.3414634146341462</v>
      </c>
      <c r="AG25" s="335">
        <v>74</v>
      </c>
      <c r="AH25" s="141">
        <v>4.6923076923076925</v>
      </c>
      <c r="AI25" s="142">
        <v>43</v>
      </c>
      <c r="AJ25" s="141">
        <v>1.6875</v>
      </c>
      <c r="AK25" s="142">
        <v>117</v>
      </c>
      <c r="AL25" s="141">
        <v>3.0344827586206895</v>
      </c>
      <c r="AM25" s="335">
        <v>50</v>
      </c>
      <c r="AN25" s="141">
        <v>1</v>
      </c>
      <c r="AO25" s="335">
        <v>1</v>
      </c>
      <c r="AP25" s="141">
        <v>-0.9</v>
      </c>
      <c r="AQ25" s="142">
        <v>0</v>
      </c>
      <c r="AR25" s="141" t="s">
        <v>90</v>
      </c>
      <c r="AS25" s="142">
        <v>1</v>
      </c>
      <c r="AT25" s="141">
        <v>-0.9</v>
      </c>
    </row>
    <row r="26" spans="2:46" s="4" customFormat="1" ht="15" hidden="1" customHeight="1" outlineLevel="1" x14ac:dyDescent="0.25">
      <c r="B26" s="152" t="s">
        <v>84</v>
      </c>
      <c r="C26" s="335">
        <v>799</v>
      </c>
      <c r="D26" s="141">
        <v>-0.16159496327387202</v>
      </c>
      <c r="E26" s="142">
        <v>502</v>
      </c>
      <c r="F26" s="141">
        <v>-5.8161350844277648E-2</v>
      </c>
      <c r="G26" s="142">
        <v>1301</v>
      </c>
      <c r="H26" s="141">
        <v>-0.12449528936742937</v>
      </c>
      <c r="I26" s="335">
        <v>666</v>
      </c>
      <c r="J26" s="141">
        <v>-0.19855595667870041</v>
      </c>
      <c r="K26" s="142">
        <v>420</v>
      </c>
      <c r="L26" s="141">
        <v>-7.8947368421052655E-2</v>
      </c>
      <c r="M26" s="142">
        <v>1086</v>
      </c>
      <c r="N26" s="141">
        <v>-0.15617715617715622</v>
      </c>
      <c r="O26" s="335">
        <v>222</v>
      </c>
      <c r="P26" s="141">
        <v>-0.29968454258675081</v>
      </c>
      <c r="Q26" s="142">
        <v>303</v>
      </c>
      <c r="R26" s="141">
        <v>-0.10089020771513357</v>
      </c>
      <c r="S26" s="142">
        <v>525</v>
      </c>
      <c r="T26" s="141">
        <v>-0.19724770642201839</v>
      </c>
      <c r="U26" s="335">
        <v>396</v>
      </c>
      <c r="V26" s="141">
        <v>-0.12389380530973448</v>
      </c>
      <c r="W26" s="142">
        <v>54</v>
      </c>
      <c r="X26" s="141">
        <v>1.8867924528301883E-2</v>
      </c>
      <c r="Y26" s="142">
        <v>450</v>
      </c>
      <c r="Z26" s="141">
        <v>-0.1089108910891089</v>
      </c>
      <c r="AA26" s="335">
        <v>49</v>
      </c>
      <c r="AB26" s="141">
        <v>-0.48421052631578942</v>
      </c>
      <c r="AC26" s="142">
        <v>82</v>
      </c>
      <c r="AD26" s="141">
        <v>6.4935064935064846E-2</v>
      </c>
      <c r="AE26" s="142">
        <v>131</v>
      </c>
      <c r="AF26" s="141">
        <v>-0.23837209302325579</v>
      </c>
      <c r="AG26" s="335">
        <v>31</v>
      </c>
      <c r="AH26" s="141">
        <v>-0.38</v>
      </c>
      <c r="AI26" s="142">
        <v>74</v>
      </c>
      <c r="AJ26" s="141">
        <v>4.2253521126760507E-2</v>
      </c>
      <c r="AK26" s="142">
        <v>105</v>
      </c>
      <c r="AL26" s="141">
        <v>-0.13223140495867769</v>
      </c>
      <c r="AM26" s="335">
        <v>75</v>
      </c>
      <c r="AN26" s="141">
        <v>2.9473684210526314</v>
      </c>
      <c r="AO26" s="335">
        <v>9</v>
      </c>
      <c r="AP26" s="141">
        <v>0.125</v>
      </c>
      <c r="AQ26" s="142">
        <v>0</v>
      </c>
      <c r="AR26" s="141" t="s">
        <v>90</v>
      </c>
      <c r="AS26" s="142">
        <v>9</v>
      </c>
      <c r="AT26" s="141">
        <v>0.125</v>
      </c>
    </row>
    <row r="27" spans="2:46" s="4" customFormat="1" ht="15" hidden="1" customHeight="1" outlineLevel="1" x14ac:dyDescent="0.25">
      <c r="B27" s="152" t="s">
        <v>85</v>
      </c>
      <c r="C27" s="335">
        <v>936</v>
      </c>
      <c r="D27" s="141">
        <v>7.4626865671641784E-2</v>
      </c>
      <c r="E27" s="142">
        <v>244</v>
      </c>
      <c r="F27" s="141">
        <v>0.23857868020304562</v>
      </c>
      <c r="G27" s="142">
        <v>1180</v>
      </c>
      <c r="H27" s="141">
        <v>0.10486891385767794</v>
      </c>
      <c r="I27" s="335">
        <v>858</v>
      </c>
      <c r="J27" s="141">
        <v>5.2760736196318936E-2</v>
      </c>
      <c r="K27" s="142">
        <v>233</v>
      </c>
      <c r="L27" s="141">
        <v>0.29444444444444451</v>
      </c>
      <c r="M27" s="142">
        <v>1091</v>
      </c>
      <c r="N27" s="141">
        <v>9.6482412060301614E-2</v>
      </c>
      <c r="O27" s="335">
        <v>173</v>
      </c>
      <c r="P27" s="141">
        <v>-1.7045454545454586E-2</v>
      </c>
      <c r="Q27" s="142">
        <v>185</v>
      </c>
      <c r="R27" s="141">
        <v>0.28472222222222232</v>
      </c>
      <c r="S27" s="142">
        <v>358</v>
      </c>
      <c r="T27" s="141">
        <v>0.11874999999999991</v>
      </c>
      <c r="U27" s="335">
        <v>633</v>
      </c>
      <c r="V27" s="141">
        <v>0.14882032667876599</v>
      </c>
      <c r="W27" s="142">
        <v>20</v>
      </c>
      <c r="X27" s="141">
        <v>-0.2592592592592593</v>
      </c>
      <c r="Y27" s="142">
        <v>653</v>
      </c>
      <c r="Z27" s="141">
        <v>0.12975778546712813</v>
      </c>
      <c r="AA27" s="335">
        <v>27</v>
      </c>
      <c r="AB27" s="141">
        <v>-9.9999999999999978E-2</v>
      </c>
      <c r="AC27" s="142">
        <v>11</v>
      </c>
      <c r="AD27" s="141">
        <v>-0.26666666666666672</v>
      </c>
      <c r="AE27" s="142">
        <v>38</v>
      </c>
      <c r="AF27" s="141">
        <v>-0.15555555555555556</v>
      </c>
      <c r="AG27" s="335">
        <v>17</v>
      </c>
      <c r="AH27" s="141">
        <v>-0.3928571428571429</v>
      </c>
      <c r="AI27" s="142">
        <v>10</v>
      </c>
      <c r="AJ27" s="141">
        <v>-0.33333333333333337</v>
      </c>
      <c r="AK27" s="142">
        <v>27</v>
      </c>
      <c r="AL27" s="141">
        <v>-0.37209302325581395</v>
      </c>
      <c r="AM27" s="335">
        <v>47</v>
      </c>
      <c r="AN27" s="141">
        <v>0.95833333333333326</v>
      </c>
      <c r="AO27" s="335">
        <v>4</v>
      </c>
      <c r="AP27" s="141">
        <v>1</v>
      </c>
      <c r="AQ27" s="142">
        <v>0</v>
      </c>
      <c r="AR27" s="141">
        <v>-1</v>
      </c>
      <c r="AS27" s="142">
        <v>4</v>
      </c>
      <c r="AT27" s="141">
        <v>0</v>
      </c>
    </row>
    <row r="28" spans="2:46" s="4" customFormat="1" ht="15" hidden="1" customHeight="1" outlineLevel="1" x14ac:dyDescent="0.25">
      <c r="B28" s="152" t="s">
        <v>86</v>
      </c>
      <c r="C28" s="335">
        <v>861</v>
      </c>
      <c r="D28" s="141">
        <v>-0.19457436856875587</v>
      </c>
      <c r="E28" s="142">
        <v>377</v>
      </c>
      <c r="F28" s="141">
        <v>1.072386058981234E-2</v>
      </c>
      <c r="G28" s="142">
        <v>1238</v>
      </c>
      <c r="H28" s="141">
        <v>-0.14147018030513181</v>
      </c>
      <c r="I28" s="335">
        <v>771</v>
      </c>
      <c r="J28" s="141">
        <v>-0.214867617107943</v>
      </c>
      <c r="K28" s="142">
        <v>332</v>
      </c>
      <c r="L28" s="141">
        <v>-4.8710601719197721E-2</v>
      </c>
      <c r="M28" s="142">
        <v>1103</v>
      </c>
      <c r="N28" s="141">
        <v>-0.17129977460555978</v>
      </c>
      <c r="O28" s="335">
        <v>205</v>
      </c>
      <c r="P28" s="141">
        <v>6.7708333333333259E-2</v>
      </c>
      <c r="Q28" s="142">
        <v>260</v>
      </c>
      <c r="R28" s="141">
        <v>-2.9850746268656692E-2</v>
      </c>
      <c r="S28" s="142">
        <v>465</v>
      </c>
      <c r="T28" s="141">
        <v>1.0869565217391353E-2</v>
      </c>
      <c r="U28" s="335">
        <v>507</v>
      </c>
      <c r="V28" s="141">
        <v>-0.31946308724832218</v>
      </c>
      <c r="W28" s="142">
        <v>34</v>
      </c>
      <c r="X28" s="141">
        <v>-0.58024691358024694</v>
      </c>
      <c r="Y28" s="142">
        <v>541</v>
      </c>
      <c r="Z28" s="141">
        <v>-0.34503631961259085</v>
      </c>
      <c r="AA28" s="335">
        <v>37</v>
      </c>
      <c r="AB28" s="141">
        <v>-0.3728813559322034</v>
      </c>
      <c r="AC28" s="142">
        <v>45</v>
      </c>
      <c r="AD28" s="141">
        <v>0.875</v>
      </c>
      <c r="AE28" s="142">
        <v>82</v>
      </c>
      <c r="AF28" s="141">
        <v>-1.2048192771084376E-2</v>
      </c>
      <c r="AG28" s="335">
        <v>26</v>
      </c>
      <c r="AH28" s="141">
        <v>-0.31578947368421051</v>
      </c>
      <c r="AI28" s="142">
        <v>41</v>
      </c>
      <c r="AJ28" s="141">
        <v>0.78260869565217384</v>
      </c>
      <c r="AK28" s="142">
        <v>67</v>
      </c>
      <c r="AL28" s="141">
        <v>9.8360655737705027E-2</v>
      </c>
      <c r="AM28" s="335">
        <v>45</v>
      </c>
      <c r="AN28" s="141">
        <v>0.8</v>
      </c>
      <c r="AO28" s="335">
        <v>8</v>
      </c>
      <c r="AP28" s="141">
        <v>1.6666666666666665</v>
      </c>
      <c r="AQ28" s="142">
        <v>0</v>
      </c>
      <c r="AR28" s="141" t="s">
        <v>90</v>
      </c>
      <c r="AS28" s="142">
        <v>8</v>
      </c>
      <c r="AT28" s="141">
        <v>1.6666666666666665</v>
      </c>
    </row>
    <row r="29" spans="2:46" s="4" customFormat="1" ht="15" hidden="1" customHeight="1" outlineLevel="1" x14ac:dyDescent="0.25">
      <c r="B29" s="152" t="s">
        <v>87</v>
      </c>
      <c r="C29" s="335">
        <v>6689</v>
      </c>
      <c r="D29" s="141">
        <v>3.4808168316831756E-2</v>
      </c>
      <c r="E29" s="142">
        <v>6680</v>
      </c>
      <c r="F29" s="141">
        <v>5.3627760252366041E-2</v>
      </c>
      <c r="G29" s="142">
        <v>13369</v>
      </c>
      <c r="H29" s="141">
        <v>4.4126835363948791E-2</v>
      </c>
      <c r="I29" s="335">
        <v>5635</v>
      </c>
      <c r="J29" s="141">
        <v>-1.948842874543244E-2</v>
      </c>
      <c r="K29" s="142">
        <v>5869</v>
      </c>
      <c r="L29" s="141">
        <v>-1.8561872909699018E-2</v>
      </c>
      <c r="M29" s="142">
        <v>11504</v>
      </c>
      <c r="N29" s="141">
        <v>-1.9015946107273862E-2</v>
      </c>
      <c r="O29" s="335">
        <v>1429</v>
      </c>
      <c r="P29" s="141">
        <v>1.7806267806267817E-2</v>
      </c>
      <c r="Q29" s="142">
        <v>4379</v>
      </c>
      <c r="R29" s="141">
        <v>-0.10339885339885335</v>
      </c>
      <c r="S29" s="142">
        <v>5808</v>
      </c>
      <c r="T29" s="141">
        <v>-7.6335877862595436E-2</v>
      </c>
      <c r="U29" s="335">
        <v>3465</v>
      </c>
      <c r="V29" s="141">
        <v>-0.1283018867924528</v>
      </c>
      <c r="W29" s="142">
        <v>877</v>
      </c>
      <c r="X29" s="141">
        <v>0.19482288828337868</v>
      </c>
      <c r="Y29" s="142">
        <v>4342</v>
      </c>
      <c r="Z29" s="141">
        <v>-7.7935867487789356E-2</v>
      </c>
      <c r="AA29" s="335">
        <v>780</v>
      </c>
      <c r="AB29" s="141">
        <v>1.0155038759689923</v>
      </c>
      <c r="AC29" s="142">
        <v>811</v>
      </c>
      <c r="AD29" s="141">
        <v>1.2527777777777778</v>
      </c>
      <c r="AE29" s="142">
        <v>1591</v>
      </c>
      <c r="AF29" s="141">
        <v>1.1298527443105755</v>
      </c>
      <c r="AG29" s="335">
        <v>713</v>
      </c>
      <c r="AH29" s="141">
        <v>0.99719887955182074</v>
      </c>
      <c r="AI29" s="142">
        <v>742</v>
      </c>
      <c r="AJ29" s="141">
        <v>1.1569767441860463</v>
      </c>
      <c r="AK29" s="142">
        <v>1455</v>
      </c>
      <c r="AL29" s="141">
        <v>1.0756062767475036</v>
      </c>
      <c r="AM29" s="335">
        <v>271</v>
      </c>
      <c r="AN29" s="141">
        <v>-0.15576323987538943</v>
      </c>
      <c r="AO29" s="335">
        <v>3</v>
      </c>
      <c r="AP29" s="141">
        <v>-0.66666666666666674</v>
      </c>
      <c r="AQ29" s="142">
        <v>0</v>
      </c>
      <c r="AR29" s="141" t="s">
        <v>90</v>
      </c>
      <c r="AS29" s="142">
        <v>3</v>
      </c>
      <c r="AT29" s="141">
        <v>-0.66666666666666674</v>
      </c>
    </row>
    <row r="30" spans="2:46" s="4" customFormat="1" ht="15" hidden="1" customHeight="1" outlineLevel="1" x14ac:dyDescent="0.25">
      <c r="B30" s="152" t="s">
        <v>88</v>
      </c>
      <c r="C30" s="335">
        <v>13928</v>
      </c>
      <c r="D30" s="141">
        <v>6.6054343666283932E-2</v>
      </c>
      <c r="E30" s="142">
        <v>10423</v>
      </c>
      <c r="F30" s="141">
        <v>-6.729306487695752E-2</v>
      </c>
      <c r="G30" s="142">
        <v>24351</v>
      </c>
      <c r="H30" s="141">
        <v>4.5792079207920278E-3</v>
      </c>
      <c r="I30" s="335">
        <v>12035</v>
      </c>
      <c r="J30" s="141">
        <v>5.7464194710482364E-2</v>
      </c>
      <c r="K30" s="142">
        <v>9325</v>
      </c>
      <c r="L30" s="141">
        <v>-0.10594439117929055</v>
      </c>
      <c r="M30" s="142">
        <v>21360</v>
      </c>
      <c r="N30" s="141">
        <v>-2.0677639723075458E-2</v>
      </c>
      <c r="O30" s="335">
        <v>2826</v>
      </c>
      <c r="P30" s="141">
        <v>-9.1026053393374107E-2</v>
      </c>
      <c r="Q30" s="142">
        <v>7187</v>
      </c>
      <c r="R30" s="141">
        <v>-0.13388768377922389</v>
      </c>
      <c r="S30" s="142">
        <v>10013</v>
      </c>
      <c r="T30" s="141">
        <v>-0.12220566318926973</v>
      </c>
      <c r="U30" s="335">
        <v>6882</v>
      </c>
      <c r="V30" s="141">
        <v>9.8834424397253651E-2</v>
      </c>
      <c r="W30" s="142">
        <v>1300</v>
      </c>
      <c r="X30" s="141">
        <v>-5.0401753104455826E-2</v>
      </c>
      <c r="Y30" s="142">
        <v>8182</v>
      </c>
      <c r="Z30" s="141">
        <v>7.2064989517819811E-2</v>
      </c>
      <c r="AA30" s="335">
        <v>1517</v>
      </c>
      <c r="AB30" s="141">
        <v>0.17142857142857149</v>
      </c>
      <c r="AC30" s="142">
        <v>1098</v>
      </c>
      <c r="AD30" s="141">
        <v>0.47382550335570461</v>
      </c>
      <c r="AE30" s="142">
        <v>2615</v>
      </c>
      <c r="AF30" s="141">
        <v>0.28186274509803932</v>
      </c>
      <c r="AG30" s="335">
        <v>1383</v>
      </c>
      <c r="AH30" s="141">
        <v>9.6748612212529839E-2</v>
      </c>
      <c r="AI30" s="142">
        <v>1018</v>
      </c>
      <c r="AJ30" s="141">
        <v>0.43582510578279265</v>
      </c>
      <c r="AK30" s="142">
        <v>2401</v>
      </c>
      <c r="AL30" s="141">
        <v>0.2187817258883249</v>
      </c>
      <c r="AM30" s="335">
        <v>347</v>
      </c>
      <c r="AN30" s="141">
        <v>-7.9575596816976124E-2</v>
      </c>
      <c r="AO30" s="335">
        <v>29</v>
      </c>
      <c r="AP30" s="141">
        <v>1.4166666666666665</v>
      </c>
      <c r="AQ30" s="142">
        <v>0</v>
      </c>
      <c r="AR30" s="141" t="s">
        <v>90</v>
      </c>
      <c r="AS30" s="142">
        <v>29</v>
      </c>
      <c r="AT30" s="141">
        <v>1.4166666666666665</v>
      </c>
    </row>
    <row r="31" spans="2:46" s="4" customFormat="1" ht="15" hidden="1" customHeight="1" outlineLevel="1" x14ac:dyDescent="0.25">
      <c r="B31" s="152" t="s">
        <v>89</v>
      </c>
      <c r="C31" s="335">
        <v>12251</v>
      </c>
      <c r="D31" s="141">
        <v>1.8878908848968701E-2</v>
      </c>
      <c r="E31" s="142">
        <v>9901</v>
      </c>
      <c r="F31" s="141">
        <v>-0.12372776351889547</v>
      </c>
      <c r="G31" s="142">
        <v>22152</v>
      </c>
      <c r="H31" s="141">
        <v>-5.0207949234661098E-2</v>
      </c>
      <c r="I31" s="335">
        <v>10524</v>
      </c>
      <c r="J31" s="141">
        <v>6.9849775141135328E-3</v>
      </c>
      <c r="K31" s="142">
        <v>8749</v>
      </c>
      <c r="L31" s="141">
        <v>-0.1692146994587409</v>
      </c>
      <c r="M31" s="142">
        <v>19273</v>
      </c>
      <c r="N31" s="141">
        <v>-8.1450767324373285E-2</v>
      </c>
      <c r="O31" s="335">
        <v>2637</v>
      </c>
      <c r="P31" s="141">
        <v>-1.8925056775170868E-3</v>
      </c>
      <c r="Q31" s="142">
        <v>6612</v>
      </c>
      <c r="R31" s="141">
        <v>-0.19552256965567583</v>
      </c>
      <c r="S31" s="142">
        <v>9249</v>
      </c>
      <c r="T31" s="141">
        <v>-0.14842095571310188</v>
      </c>
      <c r="U31" s="335">
        <v>5576</v>
      </c>
      <c r="V31" s="141">
        <v>-7.5750041438753524E-2</v>
      </c>
      <c r="W31" s="142">
        <v>1193</v>
      </c>
      <c r="X31" s="141">
        <v>-2.5326797385620936E-2</v>
      </c>
      <c r="Y31" s="142">
        <v>6769</v>
      </c>
      <c r="Z31" s="141">
        <v>-6.7245418216894004E-2</v>
      </c>
      <c r="AA31" s="335">
        <v>1274</v>
      </c>
      <c r="AB31" s="141">
        <v>0.14568345323741005</v>
      </c>
      <c r="AC31" s="142">
        <v>1109</v>
      </c>
      <c r="AD31" s="141">
        <v>0.44401041666666674</v>
      </c>
      <c r="AE31" s="142">
        <v>2383</v>
      </c>
      <c r="AF31" s="141">
        <v>0.26755319148936163</v>
      </c>
      <c r="AG31" s="335">
        <v>1178</v>
      </c>
      <c r="AH31" s="141">
        <v>8.8724584103512028E-2</v>
      </c>
      <c r="AI31" s="142">
        <v>1017</v>
      </c>
      <c r="AJ31" s="141">
        <v>0.40275862068965518</v>
      </c>
      <c r="AK31" s="142">
        <v>2195</v>
      </c>
      <c r="AL31" s="141">
        <v>0.21472053126729396</v>
      </c>
      <c r="AM31" s="335">
        <v>433</v>
      </c>
      <c r="AN31" s="141">
        <v>-3.563474387527843E-2</v>
      </c>
      <c r="AO31" s="335">
        <v>20</v>
      </c>
      <c r="AP31" s="141">
        <v>0.66666666666666674</v>
      </c>
      <c r="AQ31" s="142">
        <v>43</v>
      </c>
      <c r="AR31" s="141" t="s">
        <v>90</v>
      </c>
      <c r="AS31" s="142">
        <v>63</v>
      </c>
      <c r="AT31" s="141">
        <v>4.25</v>
      </c>
    </row>
    <row r="32" spans="2:46" s="4" customFormat="1" ht="15.75" collapsed="1" x14ac:dyDescent="0.25">
      <c r="B32" s="65">
        <v>2016</v>
      </c>
      <c r="C32" s="345">
        <v>80434</v>
      </c>
      <c r="D32" s="67">
        <v>6.6581562413956519E-3</v>
      </c>
      <c r="E32" s="66">
        <v>66289</v>
      </c>
      <c r="F32" s="67">
        <v>-0.12872783670465149</v>
      </c>
      <c r="G32" s="66">
        <v>146723</v>
      </c>
      <c r="H32" s="67">
        <v>-5.9377504247203228E-2</v>
      </c>
      <c r="I32" s="345">
        <v>68442</v>
      </c>
      <c r="J32" s="67">
        <v>-1.7047494578408373E-2</v>
      </c>
      <c r="K32" s="66">
        <v>59363</v>
      </c>
      <c r="L32" s="67">
        <v>-0.16359511933947646</v>
      </c>
      <c r="M32" s="66">
        <v>127805</v>
      </c>
      <c r="N32" s="67">
        <v>-9.1022239923756909E-2</v>
      </c>
      <c r="O32" s="345">
        <v>17376</v>
      </c>
      <c r="P32" s="67">
        <v>-2.8568233912897645E-2</v>
      </c>
      <c r="Q32" s="66">
        <v>45430</v>
      </c>
      <c r="R32" s="67">
        <v>-0.12011930585683295</v>
      </c>
      <c r="S32" s="66">
        <v>62806</v>
      </c>
      <c r="T32" s="67">
        <v>-9.6563529394841696E-2</v>
      </c>
      <c r="U32" s="345">
        <v>38962</v>
      </c>
      <c r="V32" s="67">
        <v>-3.7904042274736427E-2</v>
      </c>
      <c r="W32" s="66">
        <v>7853</v>
      </c>
      <c r="X32" s="67">
        <v>-0.34212951327804308</v>
      </c>
      <c r="Y32" s="66">
        <v>46815</v>
      </c>
      <c r="Z32" s="67">
        <v>-0.10716329099439292</v>
      </c>
      <c r="AA32" s="345">
        <v>8681</v>
      </c>
      <c r="AB32" s="67">
        <v>0.30895657418576605</v>
      </c>
      <c r="AC32" s="66">
        <v>6870</v>
      </c>
      <c r="AD32" s="67">
        <v>0.34626690182245734</v>
      </c>
      <c r="AE32" s="66">
        <v>15551</v>
      </c>
      <c r="AF32" s="67">
        <v>0.32518108223263731</v>
      </c>
      <c r="AG32" s="345">
        <v>7983</v>
      </c>
      <c r="AH32" s="67">
        <v>0.3145068335254404</v>
      </c>
      <c r="AI32" s="66">
        <v>6377</v>
      </c>
      <c r="AJ32" s="67">
        <v>0.30462356792144019</v>
      </c>
      <c r="AK32" s="66">
        <v>14360</v>
      </c>
      <c r="AL32" s="67">
        <v>0.31009944348143414</v>
      </c>
      <c r="AM32" s="345">
        <v>3156</v>
      </c>
      <c r="AN32" s="67">
        <v>-0.10442678774120318</v>
      </c>
      <c r="AO32" s="345">
        <v>155</v>
      </c>
      <c r="AP32" s="67">
        <v>0.32478632478632474</v>
      </c>
      <c r="AQ32" s="66">
        <v>56</v>
      </c>
      <c r="AR32" s="67">
        <v>8.3333333333333339</v>
      </c>
      <c r="AS32" s="66">
        <v>211</v>
      </c>
      <c r="AT32" s="67">
        <v>0.71544715447154461</v>
      </c>
    </row>
    <row r="33" spans="2:46" s="4" customFormat="1" ht="15" hidden="1" customHeight="1" outlineLevel="1" x14ac:dyDescent="0.25">
      <c r="B33" s="152" t="s">
        <v>78</v>
      </c>
      <c r="C33" s="335">
        <v>12546</v>
      </c>
      <c r="D33" s="141">
        <v>-0.13956518757286884</v>
      </c>
      <c r="E33" s="142">
        <v>13194</v>
      </c>
      <c r="F33" s="141">
        <v>-0.16435493064791939</v>
      </c>
      <c r="G33" s="142">
        <v>25740</v>
      </c>
      <c r="H33" s="141">
        <v>-0.15245307869608171</v>
      </c>
      <c r="I33" s="335">
        <v>10930</v>
      </c>
      <c r="J33" s="141">
        <v>-9.684349694265415E-2</v>
      </c>
      <c r="K33" s="142">
        <v>12312</v>
      </c>
      <c r="L33" s="141">
        <v>-0.15964780561053848</v>
      </c>
      <c r="M33" s="142">
        <v>23242</v>
      </c>
      <c r="N33" s="141">
        <v>-0.13123761821104174</v>
      </c>
      <c r="O33" s="335">
        <v>2824</v>
      </c>
      <c r="P33" s="141">
        <v>-2.7213227695487396E-2</v>
      </c>
      <c r="Q33" s="142">
        <v>8277</v>
      </c>
      <c r="R33" s="141">
        <v>-0.14537945276200315</v>
      </c>
      <c r="S33" s="142">
        <v>11101</v>
      </c>
      <c r="T33" s="141">
        <v>-0.11812837623133143</v>
      </c>
      <c r="U33" s="335">
        <v>6205</v>
      </c>
      <c r="V33" s="141">
        <v>-6.7197835237522541E-2</v>
      </c>
      <c r="W33" s="142">
        <v>2149</v>
      </c>
      <c r="X33" s="141">
        <v>-0.22919655667144911</v>
      </c>
      <c r="Y33" s="142">
        <v>8354</v>
      </c>
      <c r="Z33" s="141">
        <v>-0.11504237288135588</v>
      </c>
      <c r="AA33" s="335">
        <v>920</v>
      </c>
      <c r="AB33" s="141">
        <v>-0.47004608294930872</v>
      </c>
      <c r="AC33" s="142">
        <v>882</v>
      </c>
      <c r="AD33" s="141">
        <v>-0.22290748898678414</v>
      </c>
      <c r="AE33" s="142">
        <v>1802</v>
      </c>
      <c r="AF33" s="141">
        <v>-0.37234413096482066</v>
      </c>
      <c r="AG33" s="335">
        <v>803</v>
      </c>
      <c r="AH33" s="141">
        <v>-0.50615006150061503</v>
      </c>
      <c r="AI33" s="142">
        <v>845</v>
      </c>
      <c r="AJ33" s="141">
        <v>-0.22405876951331494</v>
      </c>
      <c r="AK33" s="142">
        <v>1648</v>
      </c>
      <c r="AL33" s="141">
        <v>-0.39300184162062612</v>
      </c>
      <c r="AM33" s="335">
        <v>683</v>
      </c>
      <c r="AN33" s="141">
        <v>-5.6629834254143696E-2</v>
      </c>
      <c r="AO33" s="335">
        <v>13</v>
      </c>
      <c r="AP33" s="141">
        <v>-0.31578947368421051</v>
      </c>
      <c r="AQ33" s="142">
        <v>0</v>
      </c>
      <c r="AR33" s="141">
        <v>-1</v>
      </c>
      <c r="AS33" s="142">
        <v>13</v>
      </c>
      <c r="AT33" s="141">
        <v>-0.40909090909090906</v>
      </c>
    </row>
    <row r="34" spans="2:46" s="4" customFormat="1" ht="15" hidden="1" customHeight="1" outlineLevel="1" x14ac:dyDescent="0.25">
      <c r="B34" s="152" t="s">
        <v>79</v>
      </c>
      <c r="C34" s="335">
        <v>11848</v>
      </c>
      <c r="D34" s="141">
        <v>-0.12599586898790205</v>
      </c>
      <c r="E34" s="142">
        <v>12624</v>
      </c>
      <c r="F34" s="141">
        <v>-0.1053153791637137</v>
      </c>
      <c r="G34" s="142">
        <v>24472</v>
      </c>
      <c r="H34" s="141">
        <v>-0.11544856502566325</v>
      </c>
      <c r="I34" s="335">
        <v>10127</v>
      </c>
      <c r="J34" s="141">
        <v>-8.7246507435781884E-2</v>
      </c>
      <c r="K34" s="142">
        <v>11607</v>
      </c>
      <c r="L34" s="141">
        <v>-0.11457777099702493</v>
      </c>
      <c r="M34" s="142">
        <v>21734</v>
      </c>
      <c r="N34" s="141">
        <v>-0.10204924805817217</v>
      </c>
      <c r="O34" s="335">
        <v>2722</v>
      </c>
      <c r="P34" s="141">
        <v>-8.8717777033813228E-2</v>
      </c>
      <c r="Q34" s="142">
        <v>7974</v>
      </c>
      <c r="R34" s="141">
        <v>-7.5371057513914708E-2</v>
      </c>
      <c r="S34" s="142">
        <v>10696</v>
      </c>
      <c r="T34" s="141">
        <v>-7.8804581862027434E-2</v>
      </c>
      <c r="U34" s="335">
        <v>5458</v>
      </c>
      <c r="V34" s="141">
        <v>-9.5608947804473932E-2</v>
      </c>
      <c r="W34" s="142">
        <v>2161</v>
      </c>
      <c r="X34" s="141">
        <v>-0.16305189775367934</v>
      </c>
      <c r="Y34" s="142">
        <v>7619</v>
      </c>
      <c r="Z34" s="141">
        <v>-0.11581756991992576</v>
      </c>
      <c r="AA34" s="335">
        <v>1093</v>
      </c>
      <c r="AB34" s="141">
        <v>-0.41331186258722485</v>
      </c>
      <c r="AC34" s="142">
        <v>1017</v>
      </c>
      <c r="AD34" s="141">
        <v>1.5984015984015887E-2</v>
      </c>
      <c r="AE34" s="142">
        <v>2110</v>
      </c>
      <c r="AF34" s="141">
        <v>-0.26326815642458101</v>
      </c>
      <c r="AG34" s="335">
        <v>986</v>
      </c>
      <c r="AH34" s="141">
        <v>-0.41863207547169812</v>
      </c>
      <c r="AI34" s="142">
        <v>982</v>
      </c>
      <c r="AJ34" s="141">
        <v>2.1852237252861562E-2</v>
      </c>
      <c r="AK34" s="142">
        <v>1968</v>
      </c>
      <c r="AL34" s="141">
        <v>-0.25931501693639447</v>
      </c>
      <c r="AM34" s="335">
        <v>611</v>
      </c>
      <c r="AN34" s="141">
        <v>9.8920863309352569E-2</v>
      </c>
      <c r="AO34" s="335">
        <v>17</v>
      </c>
      <c r="AP34" s="141">
        <v>-0.59523809523809523</v>
      </c>
      <c r="AQ34" s="142">
        <v>0</v>
      </c>
      <c r="AR34" s="141" t="s">
        <v>90</v>
      </c>
      <c r="AS34" s="142">
        <v>17</v>
      </c>
      <c r="AT34" s="141">
        <v>-0.59523809523809523</v>
      </c>
    </row>
    <row r="35" spans="2:46" s="4" customFormat="1" ht="15" hidden="1" customHeight="1" outlineLevel="1" x14ac:dyDescent="0.25">
      <c r="B35" s="152" t="s">
        <v>80</v>
      </c>
      <c r="C35" s="335">
        <v>13879</v>
      </c>
      <c r="D35" s="141">
        <v>-7.5041652782405821E-2</v>
      </c>
      <c r="E35" s="142">
        <v>13916</v>
      </c>
      <c r="F35" s="141">
        <v>-0.1144766146993319</v>
      </c>
      <c r="G35" s="142">
        <v>27795</v>
      </c>
      <c r="H35" s="141">
        <v>-9.521484375E-2</v>
      </c>
      <c r="I35" s="335">
        <v>12094</v>
      </c>
      <c r="J35" s="141">
        <v>-4.5311019892642856E-2</v>
      </c>
      <c r="K35" s="142">
        <v>13037</v>
      </c>
      <c r="L35" s="141">
        <v>-0.1071159509622629</v>
      </c>
      <c r="M35" s="142">
        <v>25131</v>
      </c>
      <c r="N35" s="141">
        <v>-7.8404048553302297E-2</v>
      </c>
      <c r="O35" s="335">
        <v>3098</v>
      </c>
      <c r="P35" s="141">
        <v>-0.147964796479648</v>
      </c>
      <c r="Q35" s="142">
        <v>9303</v>
      </c>
      <c r="R35" s="141">
        <v>-2.0381892297790527E-3</v>
      </c>
      <c r="S35" s="142">
        <v>12401</v>
      </c>
      <c r="T35" s="141">
        <v>-4.2985028553789162E-2</v>
      </c>
      <c r="U35" s="335">
        <v>6580</v>
      </c>
      <c r="V35" s="141">
        <v>-5.5005026569007631E-2</v>
      </c>
      <c r="W35" s="142">
        <v>2499</v>
      </c>
      <c r="X35" s="141">
        <v>-0.27291242362525459</v>
      </c>
      <c r="Y35" s="142">
        <v>9079</v>
      </c>
      <c r="Z35" s="141">
        <v>-0.12701923076923072</v>
      </c>
      <c r="AA35" s="335">
        <v>1212</v>
      </c>
      <c r="AB35" s="141">
        <v>-0.35428875865743203</v>
      </c>
      <c r="AC35" s="142">
        <v>879</v>
      </c>
      <c r="AD35" s="141">
        <v>-0.20739404869251576</v>
      </c>
      <c r="AE35" s="142">
        <v>2091</v>
      </c>
      <c r="AF35" s="141">
        <v>-0.29973208305425314</v>
      </c>
      <c r="AG35" s="335">
        <v>1086</v>
      </c>
      <c r="AH35" s="141">
        <v>-0.32125000000000004</v>
      </c>
      <c r="AI35" s="142">
        <v>850</v>
      </c>
      <c r="AJ35" s="141">
        <v>-0.2018779342723005</v>
      </c>
      <c r="AK35" s="142">
        <v>1936</v>
      </c>
      <c r="AL35" s="141">
        <v>-0.27354596622889304</v>
      </c>
      <c r="AM35" s="335">
        <v>560</v>
      </c>
      <c r="AN35" s="141">
        <v>0.22807017543859653</v>
      </c>
      <c r="AO35" s="335">
        <v>13</v>
      </c>
      <c r="AP35" s="141">
        <v>2.25</v>
      </c>
      <c r="AQ35" s="142">
        <v>0</v>
      </c>
      <c r="AR35" s="141">
        <v>-1</v>
      </c>
      <c r="AS35" s="142">
        <v>13</v>
      </c>
      <c r="AT35" s="141">
        <v>0.44444444444444442</v>
      </c>
    </row>
    <row r="36" spans="2:46" s="4" customFormat="1" ht="15" hidden="1" customHeight="1" outlineLevel="1" x14ac:dyDescent="0.25">
      <c r="B36" s="152" t="s">
        <v>81</v>
      </c>
      <c r="C36" s="335">
        <v>5693</v>
      </c>
      <c r="D36" s="141">
        <v>-0.14493841994592971</v>
      </c>
      <c r="E36" s="142">
        <v>5396</v>
      </c>
      <c r="F36" s="141">
        <v>-0.29903871135359839</v>
      </c>
      <c r="G36" s="142">
        <v>11089</v>
      </c>
      <c r="H36" s="141">
        <v>-0.2275703538590137</v>
      </c>
      <c r="I36" s="335">
        <v>4949</v>
      </c>
      <c r="J36" s="141">
        <v>-0.1628890392422192</v>
      </c>
      <c r="K36" s="142">
        <v>5098</v>
      </c>
      <c r="L36" s="141">
        <v>-0.30039796898586524</v>
      </c>
      <c r="M36" s="142">
        <v>10047</v>
      </c>
      <c r="N36" s="141">
        <v>-0.23880597014925375</v>
      </c>
      <c r="O36" s="335">
        <v>1109</v>
      </c>
      <c r="P36" s="141">
        <v>-0.25420309347679892</v>
      </c>
      <c r="Q36" s="142">
        <v>3580</v>
      </c>
      <c r="R36" s="141">
        <v>-0.30050801094177415</v>
      </c>
      <c r="S36" s="142">
        <v>4689</v>
      </c>
      <c r="T36" s="141">
        <v>-0.29008327024981073</v>
      </c>
      <c r="U36" s="335">
        <v>3294</v>
      </c>
      <c r="V36" s="141">
        <v>-4.8526863084922045E-2</v>
      </c>
      <c r="W36" s="142">
        <v>1013</v>
      </c>
      <c r="X36" s="141">
        <v>-0.38939119951778178</v>
      </c>
      <c r="Y36" s="142">
        <v>4307</v>
      </c>
      <c r="Z36" s="141">
        <v>-0.15895332942784612</v>
      </c>
      <c r="AA36" s="335">
        <v>336</v>
      </c>
      <c r="AB36" s="141">
        <v>-0.19617224880382778</v>
      </c>
      <c r="AC36" s="142">
        <v>294</v>
      </c>
      <c r="AD36" s="141">
        <v>-0.27941176470588236</v>
      </c>
      <c r="AE36" s="142">
        <v>630</v>
      </c>
      <c r="AF36" s="141">
        <v>-0.23728813559322037</v>
      </c>
      <c r="AG36" s="335">
        <v>315</v>
      </c>
      <c r="AH36" s="141">
        <v>-0.15322580645161288</v>
      </c>
      <c r="AI36" s="142">
        <v>284</v>
      </c>
      <c r="AJ36" s="141">
        <v>-0.27365728900255759</v>
      </c>
      <c r="AK36" s="142">
        <v>599</v>
      </c>
      <c r="AL36" s="141">
        <v>-0.21494102228047185</v>
      </c>
      <c r="AM36" s="335">
        <v>393</v>
      </c>
      <c r="AN36" s="141">
        <v>0.22812499999999991</v>
      </c>
      <c r="AO36" s="335">
        <v>15</v>
      </c>
      <c r="AP36" s="141">
        <v>0.875</v>
      </c>
      <c r="AQ36" s="142">
        <v>4</v>
      </c>
      <c r="AR36" s="141">
        <v>0.33333333333333326</v>
      </c>
      <c r="AS36" s="142">
        <v>19</v>
      </c>
      <c r="AT36" s="141">
        <v>0.72727272727272729</v>
      </c>
    </row>
    <row r="37" spans="2:46" s="4" customFormat="1" ht="15" hidden="1" customHeight="1" outlineLevel="1" x14ac:dyDescent="0.25">
      <c r="B37" s="152" t="s">
        <v>82</v>
      </c>
      <c r="C37" s="335">
        <v>526</v>
      </c>
      <c r="D37" s="141">
        <v>0.32828282828282829</v>
      </c>
      <c r="E37" s="142">
        <v>409</v>
      </c>
      <c r="F37" s="141">
        <v>-0.12606837606837606</v>
      </c>
      <c r="G37" s="142">
        <v>935</v>
      </c>
      <c r="H37" s="141">
        <v>8.2175925925925819E-2</v>
      </c>
      <c r="I37" s="335">
        <v>417</v>
      </c>
      <c r="J37" s="141">
        <v>0.47872340425531923</v>
      </c>
      <c r="K37" s="142">
        <v>384</v>
      </c>
      <c r="L37" s="141">
        <v>-0.15604395604395604</v>
      </c>
      <c r="M37" s="142">
        <v>801</v>
      </c>
      <c r="N37" s="141">
        <v>8.6838534599728678E-2</v>
      </c>
      <c r="O37" s="335">
        <v>154</v>
      </c>
      <c r="P37" s="141">
        <v>0.83333333333333326</v>
      </c>
      <c r="Q37" s="142">
        <v>94</v>
      </c>
      <c r="R37" s="141">
        <v>-0.15315315315315314</v>
      </c>
      <c r="S37" s="142">
        <v>248</v>
      </c>
      <c r="T37" s="141">
        <v>0.27179487179487172</v>
      </c>
      <c r="U37" s="335">
        <v>219</v>
      </c>
      <c r="V37" s="141">
        <v>0.40384615384615374</v>
      </c>
      <c r="W37" s="142">
        <v>274</v>
      </c>
      <c r="X37" s="141">
        <v>-0.14375000000000004</v>
      </c>
      <c r="Y37" s="142">
        <v>493</v>
      </c>
      <c r="Z37" s="141">
        <v>3.5714285714285809E-2</v>
      </c>
      <c r="AA37" s="335">
        <v>69</v>
      </c>
      <c r="AB37" s="141">
        <v>-0.14814814814814814</v>
      </c>
      <c r="AC37" s="142">
        <v>25</v>
      </c>
      <c r="AD37" s="141">
        <v>0.92307692307692313</v>
      </c>
      <c r="AE37" s="142">
        <v>94</v>
      </c>
      <c r="AF37" s="141">
        <v>0</v>
      </c>
      <c r="AG37" s="335">
        <v>54</v>
      </c>
      <c r="AH37" s="141">
        <v>-0.30769230769230771</v>
      </c>
      <c r="AI37" s="142">
        <v>24</v>
      </c>
      <c r="AJ37" s="141">
        <v>0.84615384615384626</v>
      </c>
      <c r="AK37" s="142">
        <v>78</v>
      </c>
      <c r="AL37" s="141">
        <v>-0.1428571428571429</v>
      </c>
      <c r="AM37" s="335">
        <v>37</v>
      </c>
      <c r="AN37" s="141">
        <v>0.3214285714285714</v>
      </c>
      <c r="AO37" s="335">
        <v>3</v>
      </c>
      <c r="AP37" s="141">
        <v>-0.4</v>
      </c>
      <c r="AQ37" s="142">
        <v>0</v>
      </c>
      <c r="AR37" s="141" t="s">
        <v>90</v>
      </c>
      <c r="AS37" s="142">
        <v>3</v>
      </c>
      <c r="AT37" s="141">
        <v>-0.4</v>
      </c>
    </row>
    <row r="38" spans="2:46" s="4" customFormat="1" ht="15" hidden="1" customHeight="1" outlineLevel="1" x14ac:dyDescent="0.25">
      <c r="B38" s="152" t="s">
        <v>83</v>
      </c>
      <c r="C38" s="335">
        <v>964</v>
      </c>
      <c r="D38" s="141">
        <v>0.39507959479015908</v>
      </c>
      <c r="E38" s="142">
        <v>627</v>
      </c>
      <c r="F38" s="141">
        <v>-0.1793193717277487</v>
      </c>
      <c r="G38" s="142">
        <v>1591</v>
      </c>
      <c r="H38" s="141">
        <v>9.3470790378006763E-2</v>
      </c>
      <c r="I38" s="335">
        <v>905</v>
      </c>
      <c r="J38" s="141">
        <v>0.4983443708609272</v>
      </c>
      <c r="K38" s="142">
        <v>610</v>
      </c>
      <c r="L38" s="141">
        <v>-0.15041782729805009</v>
      </c>
      <c r="M38" s="142">
        <v>1515</v>
      </c>
      <c r="N38" s="141">
        <v>0.14599092284417559</v>
      </c>
      <c r="O38" s="335">
        <v>140</v>
      </c>
      <c r="P38" s="141">
        <v>0.21739130434782616</v>
      </c>
      <c r="Q38" s="142">
        <v>254</v>
      </c>
      <c r="R38" s="141">
        <v>-0.20125786163522008</v>
      </c>
      <c r="S38" s="142">
        <v>394</v>
      </c>
      <c r="T38" s="141">
        <v>-9.0069284064665078E-2</v>
      </c>
      <c r="U38" s="335">
        <v>722</v>
      </c>
      <c r="V38" s="141">
        <v>0.64464692482915709</v>
      </c>
      <c r="W38" s="142">
        <v>353</v>
      </c>
      <c r="X38" s="141">
        <v>-4.0760869565217406E-2</v>
      </c>
      <c r="Y38" s="142">
        <v>1075</v>
      </c>
      <c r="Z38" s="141">
        <v>0.33209417596034707</v>
      </c>
      <c r="AA38" s="335">
        <v>24</v>
      </c>
      <c r="AB38" s="141">
        <v>-0.5</v>
      </c>
      <c r="AC38" s="142">
        <v>17</v>
      </c>
      <c r="AD38" s="141">
        <v>-0.60465116279069764</v>
      </c>
      <c r="AE38" s="142">
        <v>41</v>
      </c>
      <c r="AF38" s="141">
        <v>-0.5494505494505495</v>
      </c>
      <c r="AG38" s="335">
        <v>13</v>
      </c>
      <c r="AH38" s="141">
        <v>-0.70454545454545459</v>
      </c>
      <c r="AI38" s="142">
        <v>16</v>
      </c>
      <c r="AJ38" s="141">
        <v>-0.61904761904761907</v>
      </c>
      <c r="AK38" s="142">
        <v>29</v>
      </c>
      <c r="AL38" s="141">
        <v>-0.66279069767441867</v>
      </c>
      <c r="AM38" s="335">
        <v>25</v>
      </c>
      <c r="AN38" s="141">
        <v>-0.21875</v>
      </c>
      <c r="AO38" s="335">
        <v>10</v>
      </c>
      <c r="AP38" s="141">
        <v>0.4285714285714286</v>
      </c>
      <c r="AQ38" s="142">
        <v>0</v>
      </c>
      <c r="AR38" s="141">
        <v>-1</v>
      </c>
      <c r="AS38" s="142">
        <v>10</v>
      </c>
      <c r="AT38" s="141">
        <v>0</v>
      </c>
    </row>
    <row r="39" spans="2:46" s="4" customFormat="1" ht="15" hidden="1" customHeight="1" outlineLevel="1" x14ac:dyDescent="0.25">
      <c r="B39" s="152" t="s">
        <v>84</v>
      </c>
      <c r="C39" s="335">
        <v>953</v>
      </c>
      <c r="D39" s="141">
        <v>-0.13677536231884058</v>
      </c>
      <c r="E39" s="142">
        <v>533</v>
      </c>
      <c r="F39" s="141">
        <v>-0.29960578186596587</v>
      </c>
      <c r="G39" s="142">
        <v>1486</v>
      </c>
      <c r="H39" s="141">
        <v>-0.20321715817694375</v>
      </c>
      <c r="I39" s="335">
        <v>831</v>
      </c>
      <c r="J39" s="141">
        <v>-0.13437500000000002</v>
      </c>
      <c r="K39" s="142">
        <v>456</v>
      </c>
      <c r="L39" s="141">
        <v>-0.34482758620689657</v>
      </c>
      <c r="M39" s="142">
        <v>1287</v>
      </c>
      <c r="N39" s="141">
        <v>-0.22282608695652173</v>
      </c>
      <c r="O39" s="335">
        <v>317</v>
      </c>
      <c r="P39" s="141">
        <v>-3.1446540880503138E-3</v>
      </c>
      <c r="Q39" s="142">
        <v>337</v>
      </c>
      <c r="R39" s="141">
        <v>-6.3888888888888884E-2</v>
      </c>
      <c r="S39" s="142">
        <v>654</v>
      </c>
      <c r="T39" s="141">
        <v>-3.539823008849563E-2</v>
      </c>
      <c r="U39" s="335">
        <v>452</v>
      </c>
      <c r="V39" s="141">
        <v>-0.25535420098846784</v>
      </c>
      <c r="W39" s="142">
        <v>53</v>
      </c>
      <c r="X39" s="141">
        <v>-0.8191126279863481</v>
      </c>
      <c r="Y39" s="142">
        <v>505</v>
      </c>
      <c r="Z39" s="141">
        <v>-0.43888888888888888</v>
      </c>
      <c r="AA39" s="335">
        <v>95</v>
      </c>
      <c r="AB39" s="141">
        <v>6.7415730337078594E-2</v>
      </c>
      <c r="AC39" s="142">
        <v>77</v>
      </c>
      <c r="AD39" s="141">
        <v>0.18461538461538463</v>
      </c>
      <c r="AE39" s="142">
        <v>172</v>
      </c>
      <c r="AF39" s="141">
        <v>0.11688311688311681</v>
      </c>
      <c r="AG39" s="335">
        <v>50</v>
      </c>
      <c r="AH39" s="141">
        <v>-0.33333333333333337</v>
      </c>
      <c r="AI39" s="142">
        <v>71</v>
      </c>
      <c r="AJ39" s="141">
        <v>0.14516129032258074</v>
      </c>
      <c r="AK39" s="142">
        <v>121</v>
      </c>
      <c r="AL39" s="141">
        <v>-0.11678832116788318</v>
      </c>
      <c r="AM39" s="335">
        <v>19</v>
      </c>
      <c r="AN39" s="141">
        <v>-0.61224489795918369</v>
      </c>
      <c r="AO39" s="335">
        <v>8</v>
      </c>
      <c r="AP39" s="141">
        <v>0.33333333333333326</v>
      </c>
      <c r="AQ39" s="142">
        <v>0</v>
      </c>
      <c r="AR39" s="141" t="s">
        <v>90</v>
      </c>
      <c r="AS39" s="142">
        <v>8</v>
      </c>
      <c r="AT39" s="141">
        <v>0.33333333333333326</v>
      </c>
    </row>
    <row r="40" spans="2:46" s="4" customFormat="1" ht="15" hidden="1" customHeight="1" outlineLevel="1" x14ac:dyDescent="0.25">
      <c r="B40" s="152" t="s">
        <v>85</v>
      </c>
      <c r="C40" s="335">
        <v>871</v>
      </c>
      <c r="D40" s="141">
        <v>0.15978695073235683</v>
      </c>
      <c r="E40" s="142">
        <v>197</v>
      </c>
      <c r="F40" s="141">
        <v>-0.67545304777594728</v>
      </c>
      <c r="G40" s="142">
        <v>1068</v>
      </c>
      <c r="H40" s="141">
        <v>-0.21354933726067749</v>
      </c>
      <c r="I40" s="335">
        <v>815</v>
      </c>
      <c r="J40" s="141">
        <v>0.20740740740740748</v>
      </c>
      <c r="K40" s="142">
        <v>180</v>
      </c>
      <c r="L40" s="141">
        <v>-0.69335604770017034</v>
      </c>
      <c r="M40" s="142">
        <v>995</v>
      </c>
      <c r="N40" s="141">
        <v>-0.21156893819334388</v>
      </c>
      <c r="O40" s="335">
        <v>176</v>
      </c>
      <c r="P40" s="141">
        <v>6.6666666666666652E-2</v>
      </c>
      <c r="Q40" s="142">
        <v>144</v>
      </c>
      <c r="R40" s="141">
        <v>-0.46468401486988853</v>
      </c>
      <c r="S40" s="142">
        <v>320</v>
      </c>
      <c r="T40" s="141">
        <v>-0.26267281105990781</v>
      </c>
      <c r="U40" s="335">
        <v>551</v>
      </c>
      <c r="V40" s="141">
        <v>0.13608247422680408</v>
      </c>
      <c r="W40" s="142">
        <v>27</v>
      </c>
      <c r="X40" s="141">
        <v>-0.91692307692307695</v>
      </c>
      <c r="Y40" s="142">
        <v>578</v>
      </c>
      <c r="Z40" s="141">
        <v>-0.28641975308641976</v>
      </c>
      <c r="AA40" s="335">
        <v>30</v>
      </c>
      <c r="AB40" s="141">
        <v>-0.30232558139534882</v>
      </c>
      <c r="AC40" s="142">
        <v>15</v>
      </c>
      <c r="AD40" s="141">
        <v>-0.25</v>
      </c>
      <c r="AE40" s="142">
        <v>45</v>
      </c>
      <c r="AF40" s="141">
        <v>-0.2857142857142857</v>
      </c>
      <c r="AG40" s="335">
        <v>28</v>
      </c>
      <c r="AH40" s="141">
        <v>-0.31707317073170727</v>
      </c>
      <c r="AI40" s="142">
        <v>15</v>
      </c>
      <c r="AJ40" s="141">
        <v>-0.16666666666666663</v>
      </c>
      <c r="AK40" s="142">
        <v>43</v>
      </c>
      <c r="AL40" s="141">
        <v>-0.27118644067796616</v>
      </c>
      <c r="AM40" s="335">
        <v>24</v>
      </c>
      <c r="AN40" s="141">
        <v>-0.27272727272727271</v>
      </c>
      <c r="AO40" s="335">
        <v>2</v>
      </c>
      <c r="AP40" s="141" t="s">
        <v>90</v>
      </c>
      <c r="AQ40" s="142">
        <v>2</v>
      </c>
      <c r="AR40" s="141" t="s">
        <v>90</v>
      </c>
      <c r="AS40" s="142">
        <v>4</v>
      </c>
      <c r="AT40" s="141" t="s">
        <v>90</v>
      </c>
    </row>
    <row r="41" spans="2:46" s="4" customFormat="1" ht="15" hidden="1" customHeight="1" outlineLevel="1" x14ac:dyDescent="0.25">
      <c r="B41" s="152" t="s">
        <v>86</v>
      </c>
      <c r="C41" s="335">
        <v>1069</v>
      </c>
      <c r="D41" s="141">
        <v>5.5281342546890322E-2</v>
      </c>
      <c r="E41" s="142">
        <v>373</v>
      </c>
      <c r="F41" s="141">
        <v>-0.63856589147286824</v>
      </c>
      <c r="G41" s="142">
        <v>1442</v>
      </c>
      <c r="H41" s="141">
        <v>-0.29486552567237168</v>
      </c>
      <c r="I41" s="335">
        <v>982</v>
      </c>
      <c r="J41" s="141">
        <v>6.1621621621621658E-2</v>
      </c>
      <c r="K41" s="142">
        <v>349</v>
      </c>
      <c r="L41" s="141">
        <v>-0.65065065065065064</v>
      </c>
      <c r="M41" s="142">
        <v>1331</v>
      </c>
      <c r="N41" s="141">
        <v>-0.30821205821205822</v>
      </c>
      <c r="O41" s="335">
        <v>192</v>
      </c>
      <c r="P41" s="141">
        <v>0.69911504424778759</v>
      </c>
      <c r="Q41" s="142">
        <v>268</v>
      </c>
      <c r="R41" s="141">
        <v>-0.43220338983050843</v>
      </c>
      <c r="S41" s="142">
        <v>460</v>
      </c>
      <c r="T41" s="141">
        <v>-0.21367521367521369</v>
      </c>
      <c r="U41" s="335">
        <v>745</v>
      </c>
      <c r="V41" s="141">
        <v>-9.6969696969696928E-2</v>
      </c>
      <c r="W41" s="142">
        <v>81</v>
      </c>
      <c r="X41" s="141">
        <v>-0.84423076923076923</v>
      </c>
      <c r="Y41" s="142">
        <v>826</v>
      </c>
      <c r="Z41" s="141">
        <v>-0.38587360594795539</v>
      </c>
      <c r="AA41" s="335">
        <v>59</v>
      </c>
      <c r="AB41" s="141">
        <v>0.22916666666666674</v>
      </c>
      <c r="AC41" s="142">
        <v>24</v>
      </c>
      <c r="AD41" s="141">
        <v>-0.27272727272727271</v>
      </c>
      <c r="AE41" s="142">
        <v>83</v>
      </c>
      <c r="AF41" s="141">
        <v>2.4691358024691468E-2</v>
      </c>
      <c r="AG41" s="335">
        <v>38</v>
      </c>
      <c r="AH41" s="141">
        <v>0.52</v>
      </c>
      <c r="AI41" s="142">
        <v>23</v>
      </c>
      <c r="AJ41" s="141">
        <v>-0.25806451612903225</v>
      </c>
      <c r="AK41" s="142">
        <v>61</v>
      </c>
      <c r="AL41" s="141">
        <v>8.9285714285714191E-2</v>
      </c>
      <c r="AM41" s="335">
        <v>25</v>
      </c>
      <c r="AN41" s="141">
        <v>-0.375</v>
      </c>
      <c r="AO41" s="335">
        <v>3</v>
      </c>
      <c r="AP41" s="141" t="s">
        <v>90</v>
      </c>
      <c r="AQ41" s="142">
        <v>0</v>
      </c>
      <c r="AR41" s="141" t="s">
        <v>90</v>
      </c>
      <c r="AS41" s="142">
        <v>3</v>
      </c>
      <c r="AT41" s="141" t="s">
        <v>90</v>
      </c>
    </row>
    <row r="42" spans="2:46" s="4" customFormat="1" ht="15" hidden="1" customHeight="1" outlineLevel="1" x14ac:dyDescent="0.25">
      <c r="B42" s="152" t="s">
        <v>87</v>
      </c>
      <c r="C42" s="335">
        <v>6464</v>
      </c>
      <c r="D42" s="141">
        <v>9.0234440883791622E-2</v>
      </c>
      <c r="E42" s="142">
        <v>6340</v>
      </c>
      <c r="F42" s="141">
        <v>-0.18246292714377821</v>
      </c>
      <c r="G42" s="142">
        <v>12804</v>
      </c>
      <c r="H42" s="141">
        <v>-6.4308681672025747E-2</v>
      </c>
      <c r="I42" s="335">
        <v>5747</v>
      </c>
      <c r="J42" s="141">
        <v>0.11096075778078474</v>
      </c>
      <c r="K42" s="142">
        <v>5980</v>
      </c>
      <c r="L42" s="141">
        <v>-0.18115842804326987</v>
      </c>
      <c r="M42" s="142">
        <v>11727</v>
      </c>
      <c r="N42" s="141">
        <v>-6.0035267714010909E-2</v>
      </c>
      <c r="O42" s="335">
        <v>1404</v>
      </c>
      <c r="P42" s="141">
        <v>4.7761194029850795E-2</v>
      </c>
      <c r="Q42" s="142">
        <v>4884</v>
      </c>
      <c r="R42" s="141">
        <v>-7.4999999999999956E-2</v>
      </c>
      <c r="S42" s="142">
        <v>6288</v>
      </c>
      <c r="T42" s="141">
        <v>-5.0151057401812693E-2</v>
      </c>
      <c r="U42" s="335">
        <v>3975</v>
      </c>
      <c r="V42" s="141">
        <v>0.14652437265647533</v>
      </c>
      <c r="W42" s="142">
        <v>734</v>
      </c>
      <c r="X42" s="141">
        <v>-0.47307968413496049</v>
      </c>
      <c r="Y42" s="142">
        <v>4709</v>
      </c>
      <c r="Z42" s="141">
        <v>-3.1069958847736667E-2</v>
      </c>
      <c r="AA42" s="335">
        <v>387</v>
      </c>
      <c r="AB42" s="141">
        <v>-0.19542619542619544</v>
      </c>
      <c r="AC42" s="142">
        <v>360</v>
      </c>
      <c r="AD42" s="141">
        <v>-0.19999999999999996</v>
      </c>
      <c r="AE42" s="142">
        <v>747</v>
      </c>
      <c r="AF42" s="141">
        <v>-0.19763694951664879</v>
      </c>
      <c r="AG42" s="335">
        <v>357</v>
      </c>
      <c r="AH42" s="141">
        <v>-0.14182692307692313</v>
      </c>
      <c r="AI42" s="142">
        <v>344</v>
      </c>
      <c r="AJ42" s="141">
        <v>-0.20554272517321015</v>
      </c>
      <c r="AK42" s="142">
        <v>701</v>
      </c>
      <c r="AL42" s="141">
        <v>-0.17432273262661957</v>
      </c>
      <c r="AM42" s="335">
        <v>321</v>
      </c>
      <c r="AN42" s="141">
        <v>0.23461538461538467</v>
      </c>
      <c r="AO42" s="335">
        <v>9</v>
      </c>
      <c r="AP42" s="141">
        <v>-0.4</v>
      </c>
      <c r="AQ42" s="142">
        <v>0</v>
      </c>
      <c r="AR42" s="141">
        <v>-1</v>
      </c>
      <c r="AS42" s="142">
        <v>9</v>
      </c>
      <c r="AT42" s="141">
        <v>-0.47058823529411764</v>
      </c>
    </row>
    <row r="43" spans="2:46" s="4" customFormat="1" ht="15" hidden="1" customHeight="1" outlineLevel="1" x14ac:dyDescent="0.25">
      <c r="B43" s="152" t="s">
        <v>88</v>
      </c>
      <c r="C43" s="335">
        <v>13065</v>
      </c>
      <c r="D43" s="141">
        <v>-3.8065086143425075E-2</v>
      </c>
      <c r="E43" s="142">
        <v>11175</v>
      </c>
      <c r="F43" s="141">
        <v>-0.24370600974553325</v>
      </c>
      <c r="G43" s="142">
        <v>24240</v>
      </c>
      <c r="H43" s="141">
        <v>-0.14521475421397845</v>
      </c>
      <c r="I43" s="335">
        <v>11381</v>
      </c>
      <c r="J43" s="141">
        <v>-3.9497003966579514E-2</v>
      </c>
      <c r="K43" s="142">
        <v>10430</v>
      </c>
      <c r="L43" s="141">
        <v>-0.25579735997145914</v>
      </c>
      <c r="M43" s="142">
        <v>21811</v>
      </c>
      <c r="N43" s="141">
        <v>-0.15670429941231057</v>
      </c>
      <c r="O43" s="335">
        <v>3109</v>
      </c>
      <c r="P43" s="141">
        <v>3.5298035298035213E-2</v>
      </c>
      <c r="Q43" s="142">
        <v>8298</v>
      </c>
      <c r="R43" s="141">
        <v>-0.15576355682165022</v>
      </c>
      <c r="S43" s="142">
        <v>11407</v>
      </c>
      <c r="T43" s="141">
        <v>-0.11105049875311723</v>
      </c>
      <c r="U43" s="335">
        <v>6263</v>
      </c>
      <c r="V43" s="141">
        <v>-6.7728490622208981E-2</v>
      </c>
      <c r="W43" s="142">
        <v>1369</v>
      </c>
      <c r="X43" s="141">
        <v>-0.46999612853271389</v>
      </c>
      <c r="Y43" s="142">
        <v>7632</v>
      </c>
      <c r="Z43" s="141">
        <v>-0.17944307063756582</v>
      </c>
      <c r="AA43" s="335">
        <v>1295</v>
      </c>
      <c r="AB43" s="141">
        <v>0.19354838709677424</v>
      </c>
      <c r="AC43" s="142">
        <v>745</v>
      </c>
      <c r="AD43" s="141">
        <v>-2.1024967148488782E-2</v>
      </c>
      <c r="AE43" s="142">
        <v>2040</v>
      </c>
      <c r="AF43" s="141">
        <v>0.10509209100758388</v>
      </c>
      <c r="AG43" s="335">
        <v>1261</v>
      </c>
      <c r="AH43" s="141">
        <v>0.38876651982378863</v>
      </c>
      <c r="AI43" s="142">
        <v>709</v>
      </c>
      <c r="AJ43" s="141">
        <v>-2.4759284731774467E-2</v>
      </c>
      <c r="AK43" s="142">
        <v>1970</v>
      </c>
      <c r="AL43" s="141">
        <v>0.2048929663608563</v>
      </c>
      <c r="AM43" s="335">
        <v>377</v>
      </c>
      <c r="AN43" s="141">
        <v>-0.39193548387096777</v>
      </c>
      <c r="AO43" s="335">
        <v>12</v>
      </c>
      <c r="AP43" s="141">
        <v>-0.5714285714285714</v>
      </c>
      <c r="AQ43" s="142">
        <v>0</v>
      </c>
      <c r="AR43" s="141" t="s">
        <v>90</v>
      </c>
      <c r="AS43" s="142">
        <v>12</v>
      </c>
      <c r="AT43" s="141">
        <v>-0.5714285714285714</v>
      </c>
    </row>
    <row r="44" spans="2:46" s="4" customFormat="1" ht="15" hidden="1" customHeight="1" outlineLevel="1" x14ac:dyDescent="0.25">
      <c r="B44" s="152" t="s">
        <v>89</v>
      </c>
      <c r="C44" s="335">
        <v>12024</v>
      </c>
      <c r="D44" s="141">
        <v>8.2173402649672322E-3</v>
      </c>
      <c r="E44" s="142">
        <v>11299</v>
      </c>
      <c r="F44" s="141">
        <v>-0.24487068101316578</v>
      </c>
      <c r="G44" s="142">
        <v>23323</v>
      </c>
      <c r="H44" s="141">
        <v>-0.13261928669716239</v>
      </c>
      <c r="I44" s="335">
        <v>10451</v>
      </c>
      <c r="J44" s="141">
        <v>9.660902328277432E-3</v>
      </c>
      <c r="K44" s="142">
        <v>10531</v>
      </c>
      <c r="L44" s="141">
        <v>-0.24816163346897979</v>
      </c>
      <c r="M44" s="142">
        <v>20982</v>
      </c>
      <c r="N44" s="141">
        <v>-0.13859922817965353</v>
      </c>
      <c r="O44" s="335">
        <v>2642</v>
      </c>
      <c r="P44" s="141">
        <v>2.4825446082234359E-2</v>
      </c>
      <c r="Q44" s="142">
        <v>8219</v>
      </c>
      <c r="R44" s="141">
        <v>-0.1602125268212935</v>
      </c>
      <c r="S44" s="142">
        <v>10861</v>
      </c>
      <c r="T44" s="141">
        <v>-0.12163364334816018</v>
      </c>
      <c r="U44" s="335">
        <v>6033</v>
      </c>
      <c r="V44" s="141">
        <v>-8.8713652045342428E-3</v>
      </c>
      <c r="W44" s="142">
        <v>1224</v>
      </c>
      <c r="X44" s="141">
        <v>-0.48786610878661085</v>
      </c>
      <c r="Y44" s="142">
        <v>7257</v>
      </c>
      <c r="Z44" s="141">
        <v>-0.14391883921198534</v>
      </c>
      <c r="AA44" s="335">
        <v>1112</v>
      </c>
      <c r="AB44" s="141">
        <v>0.17547568710359407</v>
      </c>
      <c r="AC44" s="142">
        <v>768</v>
      </c>
      <c r="AD44" s="141">
        <v>-0.19412381951731372</v>
      </c>
      <c r="AE44" s="142">
        <v>1880</v>
      </c>
      <c r="AF44" s="141">
        <v>-1.0005265929436513E-2</v>
      </c>
      <c r="AG44" s="335">
        <v>1082</v>
      </c>
      <c r="AH44" s="141">
        <v>0.28351126927639392</v>
      </c>
      <c r="AI44" s="142">
        <v>725</v>
      </c>
      <c r="AJ44" s="141">
        <v>-0.20591456736035052</v>
      </c>
      <c r="AK44" s="142">
        <v>1807</v>
      </c>
      <c r="AL44" s="141">
        <v>2.9043280182232456E-2</v>
      </c>
      <c r="AM44" s="335">
        <v>449</v>
      </c>
      <c r="AN44" s="141">
        <v>-0.2663398692810458</v>
      </c>
      <c r="AO44" s="335">
        <v>12</v>
      </c>
      <c r="AP44" s="141">
        <v>-0.29411764705882348</v>
      </c>
      <c r="AQ44" s="142">
        <v>0</v>
      </c>
      <c r="AR44" s="141">
        <v>-1</v>
      </c>
      <c r="AS44" s="142">
        <v>12</v>
      </c>
      <c r="AT44" s="141">
        <v>-0.4</v>
      </c>
    </row>
    <row r="45" spans="2:46" s="4" customFormat="1" ht="15.75" collapsed="1" x14ac:dyDescent="0.25">
      <c r="B45" s="65">
        <v>2015</v>
      </c>
      <c r="C45" s="345">
        <v>79902</v>
      </c>
      <c r="D45" s="67">
        <v>-6.2095032397408212E-2</v>
      </c>
      <c r="E45" s="66">
        <v>76083</v>
      </c>
      <c r="F45" s="67">
        <v>-0.19436032105720158</v>
      </c>
      <c r="G45" s="66">
        <v>155985</v>
      </c>
      <c r="H45" s="67">
        <v>-0.13163168735734565</v>
      </c>
      <c r="I45" s="345">
        <v>69629</v>
      </c>
      <c r="J45" s="67">
        <v>-4.0870020386798211E-2</v>
      </c>
      <c r="K45" s="66">
        <v>70974</v>
      </c>
      <c r="L45" s="67">
        <v>-0.19738092007056585</v>
      </c>
      <c r="M45" s="66">
        <v>140603</v>
      </c>
      <c r="N45" s="67">
        <v>-0.12681960453100161</v>
      </c>
      <c r="O45" s="345">
        <v>17887</v>
      </c>
      <c r="P45" s="67">
        <v>-4.4957018527417403E-2</v>
      </c>
      <c r="Q45" s="66">
        <v>51632</v>
      </c>
      <c r="R45" s="67">
        <v>-0.12746937051119556</v>
      </c>
      <c r="S45" s="66">
        <v>69519</v>
      </c>
      <c r="T45" s="67">
        <v>-0.10763247073321014</v>
      </c>
      <c r="U45" s="345">
        <v>40497</v>
      </c>
      <c r="V45" s="67">
        <v>-3.3392209280122209E-2</v>
      </c>
      <c r="W45" s="66">
        <v>11937</v>
      </c>
      <c r="X45" s="67">
        <v>-0.3602208168078036</v>
      </c>
      <c r="Y45" s="66">
        <v>52434</v>
      </c>
      <c r="Z45" s="67">
        <v>-0.13409518776629126</v>
      </c>
      <c r="AA45" s="345">
        <v>6632</v>
      </c>
      <c r="AB45" s="67">
        <v>-0.23901319563970169</v>
      </c>
      <c r="AC45" s="66">
        <v>5103</v>
      </c>
      <c r="AD45" s="67">
        <v>-0.14822233350025038</v>
      </c>
      <c r="AE45" s="66">
        <v>11735</v>
      </c>
      <c r="AF45" s="67">
        <v>-0.20202638378892968</v>
      </c>
      <c r="AG45" s="345">
        <v>6073</v>
      </c>
      <c r="AH45" s="67">
        <v>-0.21374935266701189</v>
      </c>
      <c r="AI45" s="66">
        <v>4888</v>
      </c>
      <c r="AJ45" s="67">
        <v>-0.14917319408181029</v>
      </c>
      <c r="AK45" s="66">
        <v>10961</v>
      </c>
      <c r="AL45" s="67">
        <v>-0.18620536045734648</v>
      </c>
      <c r="AM45" s="345">
        <v>3524</v>
      </c>
      <c r="AN45" s="67">
        <v>-5.5227882037533482E-2</v>
      </c>
      <c r="AO45" s="345">
        <v>117</v>
      </c>
      <c r="AP45" s="67">
        <v>-0.22516556291390732</v>
      </c>
      <c r="AQ45" s="66">
        <v>6</v>
      </c>
      <c r="AR45" s="67">
        <v>-0.68421052631578949</v>
      </c>
      <c r="AS45" s="66">
        <v>123</v>
      </c>
      <c r="AT45" s="67">
        <v>-0.27647058823529413</v>
      </c>
    </row>
    <row r="46" spans="2:46" s="4" customFormat="1" ht="15" hidden="1" customHeight="1" outlineLevel="1" x14ac:dyDescent="0.25">
      <c r="B46" s="152" t="s">
        <v>78</v>
      </c>
      <c r="C46" s="335">
        <v>14581</v>
      </c>
      <c r="D46" s="141">
        <v>0.26857490864799027</v>
      </c>
      <c r="E46" s="142">
        <v>15789</v>
      </c>
      <c r="F46" s="141">
        <v>5.6403050983540703E-2</v>
      </c>
      <c r="G46" s="142">
        <v>30370</v>
      </c>
      <c r="H46" s="141">
        <v>0.14863842662632365</v>
      </c>
      <c r="I46" s="335">
        <v>12102</v>
      </c>
      <c r="J46" s="141">
        <v>0.18045259461568475</v>
      </c>
      <c r="K46" s="142">
        <v>14651</v>
      </c>
      <c r="L46" s="141">
        <v>9.2624356775300232E-2</v>
      </c>
      <c r="M46" s="142">
        <v>26753</v>
      </c>
      <c r="N46" s="141">
        <v>0.1306791767042812</v>
      </c>
      <c r="O46" s="335">
        <v>2903</v>
      </c>
      <c r="P46" s="141">
        <v>0.19024190241902428</v>
      </c>
      <c r="Q46" s="142">
        <v>9685</v>
      </c>
      <c r="R46" s="141">
        <v>5.5355780756238371E-2</v>
      </c>
      <c r="S46" s="142">
        <v>12588</v>
      </c>
      <c r="T46" s="141">
        <v>8.3677685950413139E-2</v>
      </c>
      <c r="U46" s="335">
        <v>6652</v>
      </c>
      <c r="V46" s="141">
        <v>6.1771747805267285E-2</v>
      </c>
      <c r="W46" s="142">
        <v>2788</v>
      </c>
      <c r="X46" s="141">
        <v>7.1483474250576551E-2</v>
      </c>
      <c r="Y46" s="142">
        <v>9440</v>
      </c>
      <c r="Z46" s="141">
        <v>6.4621630765760774E-2</v>
      </c>
      <c r="AA46" s="335">
        <v>1736</v>
      </c>
      <c r="AB46" s="141">
        <v>0.76962283384301733</v>
      </c>
      <c r="AC46" s="142">
        <v>1135</v>
      </c>
      <c r="AD46" s="141">
        <v>-0.26154847104749512</v>
      </c>
      <c r="AE46" s="142">
        <v>2871</v>
      </c>
      <c r="AF46" s="141">
        <v>0.14019062748212874</v>
      </c>
      <c r="AG46" s="335">
        <v>1626</v>
      </c>
      <c r="AH46" s="141">
        <v>0.77704918032786896</v>
      </c>
      <c r="AI46" s="142">
        <v>1089</v>
      </c>
      <c r="AJ46" s="141">
        <v>-0.27254509018036077</v>
      </c>
      <c r="AK46" s="142">
        <v>2715</v>
      </c>
      <c r="AL46" s="141">
        <v>0.12562189054726369</v>
      </c>
      <c r="AM46" s="335">
        <v>724</v>
      </c>
      <c r="AN46" s="141">
        <v>1.8844621513944224</v>
      </c>
      <c r="AO46" s="335">
        <v>19</v>
      </c>
      <c r="AP46" s="141">
        <v>0.89999999999999991</v>
      </c>
      <c r="AQ46" s="142">
        <v>3</v>
      </c>
      <c r="AR46" s="141" t="s">
        <v>90</v>
      </c>
      <c r="AS46" s="142">
        <v>22</v>
      </c>
      <c r="AT46" s="141">
        <v>1.2000000000000002</v>
      </c>
    </row>
    <row r="47" spans="2:46" s="4" customFormat="1" ht="15" hidden="1" customHeight="1" outlineLevel="1" x14ac:dyDescent="0.25">
      <c r="B47" s="152" t="s">
        <v>79</v>
      </c>
      <c r="C47" s="335">
        <v>13556</v>
      </c>
      <c r="D47" s="141">
        <v>0.17033583700250365</v>
      </c>
      <c r="E47" s="142">
        <v>14110</v>
      </c>
      <c r="F47" s="141">
        <v>1.8037518037518074E-2</v>
      </c>
      <c r="G47" s="142">
        <v>27666</v>
      </c>
      <c r="H47" s="141">
        <v>8.7371772196674913E-2</v>
      </c>
      <c r="I47" s="335">
        <v>11095</v>
      </c>
      <c r="J47" s="141">
        <v>6.2332439678284279E-2</v>
      </c>
      <c r="K47" s="142">
        <v>13109</v>
      </c>
      <c r="L47" s="141">
        <v>3.8748019017432744E-2</v>
      </c>
      <c r="M47" s="142">
        <v>24204</v>
      </c>
      <c r="N47" s="141">
        <v>4.9427679500520183E-2</v>
      </c>
      <c r="O47" s="335">
        <v>2987</v>
      </c>
      <c r="P47" s="141">
        <v>0.1431305013394566</v>
      </c>
      <c r="Q47" s="142">
        <v>8624</v>
      </c>
      <c r="R47" s="141">
        <v>5.9719832882772161E-2</v>
      </c>
      <c r="S47" s="142">
        <v>11611</v>
      </c>
      <c r="T47" s="141">
        <v>7.9992558831736504E-2</v>
      </c>
      <c r="U47" s="335">
        <v>6035</v>
      </c>
      <c r="V47" s="141">
        <v>-1.8699186991869898E-2</v>
      </c>
      <c r="W47" s="142">
        <v>2582</v>
      </c>
      <c r="X47" s="141">
        <v>-7.0888808924073454E-2</v>
      </c>
      <c r="Y47" s="142">
        <v>8617</v>
      </c>
      <c r="Z47" s="141">
        <v>-3.4942322768507061E-2</v>
      </c>
      <c r="AA47" s="335">
        <v>1863</v>
      </c>
      <c r="AB47" s="141">
        <v>1.1194539249146755</v>
      </c>
      <c r="AC47" s="142">
        <v>1001</v>
      </c>
      <c r="AD47" s="141">
        <v>-0.19274193548387097</v>
      </c>
      <c r="AE47" s="142">
        <v>2864</v>
      </c>
      <c r="AF47" s="141">
        <v>0.3515809344030203</v>
      </c>
      <c r="AG47" s="335">
        <v>1696</v>
      </c>
      <c r="AH47" s="141">
        <v>1.0632603406326036</v>
      </c>
      <c r="AI47" s="142">
        <v>961</v>
      </c>
      <c r="AJ47" s="141">
        <v>-0.20315091210613601</v>
      </c>
      <c r="AK47" s="142">
        <v>2657</v>
      </c>
      <c r="AL47" s="141">
        <v>0.31015779092702167</v>
      </c>
      <c r="AM47" s="335">
        <v>556</v>
      </c>
      <c r="AN47" s="141">
        <v>1.2063492063492065</v>
      </c>
      <c r="AO47" s="335">
        <v>42</v>
      </c>
      <c r="AP47" s="141">
        <v>4.25</v>
      </c>
      <c r="AQ47" s="142">
        <v>0</v>
      </c>
      <c r="AR47" s="141" t="s">
        <v>90</v>
      </c>
      <c r="AS47" s="142">
        <v>42</v>
      </c>
      <c r="AT47" s="141">
        <v>4.25</v>
      </c>
    </row>
    <row r="48" spans="2:46" s="4" customFormat="1" ht="15" hidden="1" customHeight="1" outlineLevel="1" x14ac:dyDescent="0.25">
      <c r="B48" s="152" t="s">
        <v>80</v>
      </c>
      <c r="C48" s="335">
        <v>15005</v>
      </c>
      <c r="D48" s="141">
        <v>0.13769049965880664</v>
      </c>
      <c r="E48" s="142">
        <v>15715</v>
      </c>
      <c r="F48" s="141">
        <v>4.0935285155991208E-2</v>
      </c>
      <c r="G48" s="142">
        <v>30720</v>
      </c>
      <c r="H48" s="141">
        <v>8.6049635862263996E-2</v>
      </c>
      <c r="I48" s="335">
        <v>12668</v>
      </c>
      <c r="J48" s="141">
        <v>7.1561495516833107E-2</v>
      </c>
      <c r="K48" s="142">
        <v>14601</v>
      </c>
      <c r="L48" s="141">
        <v>6.7714808043875641E-2</v>
      </c>
      <c r="M48" s="142">
        <v>27269</v>
      </c>
      <c r="N48" s="141">
        <v>6.9498372357532201E-2</v>
      </c>
      <c r="O48" s="335">
        <v>3636</v>
      </c>
      <c r="P48" s="141">
        <v>0.36794582392776531</v>
      </c>
      <c r="Q48" s="142">
        <v>9322</v>
      </c>
      <c r="R48" s="141">
        <v>3.12062843000116E-3</v>
      </c>
      <c r="S48" s="142">
        <v>12958</v>
      </c>
      <c r="T48" s="141">
        <v>8.4260731319554916E-2</v>
      </c>
      <c r="U48" s="335">
        <v>6963</v>
      </c>
      <c r="V48" s="141">
        <v>-3.9586206896551679E-2</v>
      </c>
      <c r="W48" s="142">
        <v>3437</v>
      </c>
      <c r="X48" s="141">
        <v>8.9727330374128167E-2</v>
      </c>
      <c r="Y48" s="142">
        <v>10400</v>
      </c>
      <c r="Z48" s="141">
        <v>-3.8446751249521238E-4</v>
      </c>
      <c r="AA48" s="335">
        <v>1877</v>
      </c>
      <c r="AB48" s="141">
        <v>0.67141585040071239</v>
      </c>
      <c r="AC48" s="142">
        <v>1109</v>
      </c>
      <c r="AD48" s="141">
        <v>-0.22011251758087202</v>
      </c>
      <c r="AE48" s="142">
        <v>2986</v>
      </c>
      <c r="AF48" s="141">
        <v>0.1732809430255402</v>
      </c>
      <c r="AG48" s="335">
        <v>1600</v>
      </c>
      <c r="AH48" s="141">
        <v>0.56097560975609762</v>
      </c>
      <c r="AI48" s="142">
        <v>1065</v>
      </c>
      <c r="AJ48" s="141">
        <v>-0.22826086956521741</v>
      </c>
      <c r="AK48" s="142">
        <v>2665</v>
      </c>
      <c r="AL48" s="141">
        <v>0.10810810810810811</v>
      </c>
      <c r="AM48" s="335">
        <v>456</v>
      </c>
      <c r="AN48" s="141">
        <v>0.93220338983050843</v>
      </c>
      <c r="AO48" s="335">
        <v>4</v>
      </c>
      <c r="AP48" s="141">
        <v>-0.5</v>
      </c>
      <c r="AQ48" s="142">
        <v>5</v>
      </c>
      <c r="AR48" s="141" t="s">
        <v>90</v>
      </c>
      <c r="AS48" s="142">
        <v>9</v>
      </c>
      <c r="AT48" s="141">
        <v>0.125</v>
      </c>
    </row>
    <row r="49" spans="2:46" s="4" customFormat="1" ht="15" hidden="1" customHeight="1" outlineLevel="1" x14ac:dyDescent="0.25">
      <c r="B49" s="152" t="s">
        <v>81</v>
      </c>
      <c r="C49" s="335">
        <v>6658</v>
      </c>
      <c r="D49" s="141">
        <v>0.34804616319092929</v>
      </c>
      <c r="E49" s="142">
        <v>7698</v>
      </c>
      <c r="F49" s="141">
        <v>0.13892587660896583</v>
      </c>
      <c r="G49" s="142">
        <v>14356</v>
      </c>
      <c r="H49" s="141">
        <v>0.22721832791930252</v>
      </c>
      <c r="I49" s="335">
        <v>5912</v>
      </c>
      <c r="J49" s="141">
        <v>0.30912311780336577</v>
      </c>
      <c r="K49" s="142">
        <v>7287</v>
      </c>
      <c r="L49" s="141">
        <v>0.17969888295288983</v>
      </c>
      <c r="M49" s="142">
        <v>13199</v>
      </c>
      <c r="N49" s="141">
        <v>0.23435892640044886</v>
      </c>
      <c r="O49" s="335">
        <v>1487</v>
      </c>
      <c r="P49" s="141">
        <v>0.40415486307837578</v>
      </c>
      <c r="Q49" s="142">
        <v>5118</v>
      </c>
      <c r="R49" s="141">
        <v>0.11430437622468981</v>
      </c>
      <c r="S49" s="142">
        <v>6605</v>
      </c>
      <c r="T49" s="141">
        <v>0.16861288039631983</v>
      </c>
      <c r="U49" s="335">
        <v>3462</v>
      </c>
      <c r="V49" s="141">
        <v>0.17595108695652173</v>
      </c>
      <c r="W49" s="142">
        <v>1659</v>
      </c>
      <c r="X49" s="141">
        <v>0.23162583518930968</v>
      </c>
      <c r="Y49" s="142">
        <v>5121</v>
      </c>
      <c r="Z49" s="141">
        <v>0.19342810533675125</v>
      </c>
      <c r="AA49" s="335">
        <v>418</v>
      </c>
      <c r="AB49" s="141">
        <v>0.44636678200692037</v>
      </c>
      <c r="AC49" s="142">
        <v>408</v>
      </c>
      <c r="AD49" s="141">
        <v>-0.2989690721649485</v>
      </c>
      <c r="AE49" s="142">
        <v>826</v>
      </c>
      <c r="AF49" s="141">
        <v>-5.1664753157290466E-2</v>
      </c>
      <c r="AG49" s="335">
        <v>372</v>
      </c>
      <c r="AH49" s="141">
        <v>0.40377358490566029</v>
      </c>
      <c r="AI49" s="142">
        <v>391</v>
      </c>
      <c r="AJ49" s="141">
        <v>-0.30427046263345192</v>
      </c>
      <c r="AK49" s="142">
        <v>763</v>
      </c>
      <c r="AL49" s="141">
        <v>-7.7388149939540463E-2</v>
      </c>
      <c r="AM49" s="335">
        <v>320</v>
      </c>
      <c r="AN49" s="141">
        <v>1.5396825396825395</v>
      </c>
      <c r="AO49" s="335">
        <v>8</v>
      </c>
      <c r="AP49" s="141">
        <v>0</v>
      </c>
      <c r="AQ49" s="142">
        <v>3</v>
      </c>
      <c r="AR49" s="141" t="s">
        <v>90</v>
      </c>
      <c r="AS49" s="142">
        <v>11</v>
      </c>
      <c r="AT49" s="141">
        <v>0.375</v>
      </c>
    </row>
    <row r="50" spans="2:46" s="4" customFormat="1" ht="15" hidden="1" customHeight="1" outlineLevel="1" x14ac:dyDescent="0.25">
      <c r="B50" s="152" t="s">
        <v>82</v>
      </c>
      <c r="C50" s="335">
        <v>396</v>
      </c>
      <c r="D50" s="141">
        <v>-1.2468827930174564E-2</v>
      </c>
      <c r="E50" s="142">
        <v>468</v>
      </c>
      <c r="F50" s="141">
        <v>-0.38501971090670173</v>
      </c>
      <c r="G50" s="142">
        <v>864</v>
      </c>
      <c r="H50" s="141">
        <v>-0.25645438898450945</v>
      </c>
      <c r="I50" s="335">
        <v>282</v>
      </c>
      <c r="J50" s="141">
        <v>-0.15820895522388057</v>
      </c>
      <c r="K50" s="142">
        <v>455</v>
      </c>
      <c r="L50" s="141">
        <v>-0.36541143654114361</v>
      </c>
      <c r="M50" s="142">
        <v>737</v>
      </c>
      <c r="N50" s="141">
        <v>-0.29942965779467678</v>
      </c>
      <c r="O50" s="335">
        <v>84</v>
      </c>
      <c r="P50" s="141">
        <v>0.3125</v>
      </c>
      <c r="Q50" s="142">
        <v>111</v>
      </c>
      <c r="R50" s="141">
        <v>-0.80762564991334496</v>
      </c>
      <c r="S50" s="142">
        <v>195</v>
      </c>
      <c r="T50" s="141">
        <v>-0.69578783151326051</v>
      </c>
      <c r="U50" s="335">
        <v>156</v>
      </c>
      <c r="V50" s="141">
        <v>-0.33898305084745761</v>
      </c>
      <c r="W50" s="142">
        <v>320</v>
      </c>
      <c r="X50" s="141">
        <v>1.6666666666666665</v>
      </c>
      <c r="Y50" s="142">
        <v>476</v>
      </c>
      <c r="Z50" s="141">
        <v>0.33707865168539319</v>
      </c>
      <c r="AA50" s="335">
        <v>81</v>
      </c>
      <c r="AB50" s="141">
        <v>1.189189189189189</v>
      </c>
      <c r="AC50" s="142">
        <v>13</v>
      </c>
      <c r="AD50" s="141">
        <v>-0.70454545454545459</v>
      </c>
      <c r="AE50" s="142">
        <v>94</v>
      </c>
      <c r="AF50" s="141">
        <v>0.16049382716049387</v>
      </c>
      <c r="AG50" s="335">
        <v>78</v>
      </c>
      <c r="AH50" s="141">
        <v>1.7857142857142856</v>
      </c>
      <c r="AI50" s="142">
        <v>13</v>
      </c>
      <c r="AJ50" s="141">
        <v>-0.69767441860465118</v>
      </c>
      <c r="AK50" s="142">
        <v>91</v>
      </c>
      <c r="AL50" s="141">
        <v>0.28169014084507049</v>
      </c>
      <c r="AM50" s="335">
        <v>28</v>
      </c>
      <c r="AN50" s="141">
        <v>0.16666666666666674</v>
      </c>
      <c r="AO50" s="335">
        <v>5</v>
      </c>
      <c r="AP50" s="141">
        <v>0</v>
      </c>
      <c r="AQ50" s="142">
        <v>0</v>
      </c>
      <c r="AR50" s="141" t="s">
        <v>90</v>
      </c>
      <c r="AS50" s="142">
        <v>5</v>
      </c>
      <c r="AT50" s="141">
        <v>0</v>
      </c>
    </row>
    <row r="51" spans="2:46" s="4" customFormat="1" ht="15" hidden="1" customHeight="1" outlineLevel="1" x14ac:dyDescent="0.25">
      <c r="B51" s="152" t="s">
        <v>83</v>
      </c>
      <c r="C51" s="335">
        <v>691</v>
      </c>
      <c r="D51" s="141">
        <v>4.8558421851289779E-2</v>
      </c>
      <c r="E51" s="142">
        <v>764</v>
      </c>
      <c r="F51" s="141">
        <v>-6.0270602706027021E-2</v>
      </c>
      <c r="G51" s="142">
        <v>1455</v>
      </c>
      <c r="H51" s="141">
        <v>-1.1548913043478271E-2</v>
      </c>
      <c r="I51" s="335">
        <v>604</v>
      </c>
      <c r="J51" s="141">
        <v>4.6793760831889131E-2</v>
      </c>
      <c r="K51" s="142">
        <v>718</v>
      </c>
      <c r="L51" s="141">
        <v>-7.474226804123707E-2</v>
      </c>
      <c r="M51" s="142">
        <v>1322</v>
      </c>
      <c r="N51" s="141">
        <v>-2.2912047302291239E-2</v>
      </c>
      <c r="O51" s="335">
        <v>115</v>
      </c>
      <c r="P51" s="141">
        <v>8.4905660377358583E-2</v>
      </c>
      <c r="Q51" s="142">
        <v>318</v>
      </c>
      <c r="R51" s="141">
        <v>-0.10924369747899154</v>
      </c>
      <c r="S51" s="142">
        <v>433</v>
      </c>
      <c r="T51" s="141">
        <v>-6.4794816414686873E-2</v>
      </c>
      <c r="U51" s="335">
        <v>439</v>
      </c>
      <c r="V51" s="141">
        <v>9.4763092269326776E-2</v>
      </c>
      <c r="W51" s="142">
        <v>368</v>
      </c>
      <c r="X51" s="141">
        <v>-6.3613231552162808E-2</v>
      </c>
      <c r="Y51" s="142">
        <v>807</v>
      </c>
      <c r="Z51" s="141">
        <v>1.6372795969773257E-2</v>
      </c>
      <c r="AA51" s="335">
        <v>48</v>
      </c>
      <c r="AB51" s="141">
        <v>-0.17241379310344829</v>
      </c>
      <c r="AC51" s="142">
        <v>43</v>
      </c>
      <c r="AD51" s="141">
        <v>0.16216216216216206</v>
      </c>
      <c r="AE51" s="142">
        <v>91</v>
      </c>
      <c r="AF51" s="141">
        <v>-4.2105263157894757E-2</v>
      </c>
      <c r="AG51" s="335">
        <v>44</v>
      </c>
      <c r="AH51" s="141">
        <v>-0.18518518518518523</v>
      </c>
      <c r="AI51" s="142">
        <v>42</v>
      </c>
      <c r="AJ51" s="141">
        <v>0.16666666666666674</v>
      </c>
      <c r="AK51" s="142">
        <v>86</v>
      </c>
      <c r="AL51" s="141">
        <v>-4.4444444444444398E-2</v>
      </c>
      <c r="AM51" s="335">
        <v>32</v>
      </c>
      <c r="AN51" s="141">
        <v>0.68421052631578938</v>
      </c>
      <c r="AO51" s="335">
        <v>7</v>
      </c>
      <c r="AP51" s="141">
        <v>0.39999999999999991</v>
      </c>
      <c r="AQ51" s="142">
        <v>3</v>
      </c>
      <c r="AR51" s="141" t="s">
        <v>90</v>
      </c>
      <c r="AS51" s="142">
        <v>10</v>
      </c>
      <c r="AT51" s="141">
        <v>1</v>
      </c>
    </row>
    <row r="52" spans="2:46" s="4" customFormat="1" ht="15" hidden="1" customHeight="1" outlineLevel="1" x14ac:dyDescent="0.25">
      <c r="B52" s="152" t="s">
        <v>84</v>
      </c>
      <c r="C52" s="335">
        <v>1104</v>
      </c>
      <c r="D52" s="141">
        <v>-0.17241379310344829</v>
      </c>
      <c r="E52" s="142">
        <v>761</v>
      </c>
      <c r="F52" s="141">
        <v>-0.12023121387283242</v>
      </c>
      <c r="G52" s="142">
        <v>1865</v>
      </c>
      <c r="H52" s="141">
        <v>-0.151887221464302</v>
      </c>
      <c r="I52" s="335">
        <v>960</v>
      </c>
      <c r="J52" s="141">
        <v>-0.21760391198044005</v>
      </c>
      <c r="K52" s="142">
        <v>696</v>
      </c>
      <c r="L52" s="141">
        <v>-2.657342657342654E-2</v>
      </c>
      <c r="M52" s="142">
        <v>1656</v>
      </c>
      <c r="N52" s="141">
        <v>-0.14727085478887747</v>
      </c>
      <c r="O52" s="335">
        <v>318</v>
      </c>
      <c r="P52" s="141">
        <v>0.23255813953488369</v>
      </c>
      <c r="Q52" s="142">
        <v>360</v>
      </c>
      <c r="R52" s="141">
        <v>4.9562682215743337E-2</v>
      </c>
      <c r="S52" s="142">
        <v>678</v>
      </c>
      <c r="T52" s="141">
        <v>0.12811980033277881</v>
      </c>
      <c r="U52" s="335">
        <v>607</v>
      </c>
      <c r="V52" s="141">
        <v>-0.34449244060475159</v>
      </c>
      <c r="W52" s="142">
        <v>293</v>
      </c>
      <c r="X52" s="141">
        <v>-0.14327485380116955</v>
      </c>
      <c r="Y52" s="142">
        <v>900</v>
      </c>
      <c r="Z52" s="141">
        <v>-0.29022082018927442</v>
      </c>
      <c r="AA52" s="335">
        <v>89</v>
      </c>
      <c r="AB52" s="141">
        <v>1.0697674418604652</v>
      </c>
      <c r="AC52" s="142">
        <v>65</v>
      </c>
      <c r="AD52" s="141">
        <v>-0.56666666666666665</v>
      </c>
      <c r="AE52" s="142">
        <v>154</v>
      </c>
      <c r="AF52" s="141">
        <v>-0.20207253886010368</v>
      </c>
      <c r="AG52" s="335">
        <v>75</v>
      </c>
      <c r="AH52" s="141">
        <v>1.0833333333333335</v>
      </c>
      <c r="AI52" s="142">
        <v>62</v>
      </c>
      <c r="AJ52" s="141">
        <v>-0.57534246575342474</v>
      </c>
      <c r="AK52" s="142">
        <v>137</v>
      </c>
      <c r="AL52" s="141">
        <v>-0.24725274725274726</v>
      </c>
      <c r="AM52" s="335">
        <v>49</v>
      </c>
      <c r="AN52" s="141">
        <v>-0.19672131147540983</v>
      </c>
      <c r="AO52" s="335">
        <v>6</v>
      </c>
      <c r="AP52" s="141">
        <v>1</v>
      </c>
      <c r="AQ52" s="142">
        <v>0</v>
      </c>
      <c r="AR52" s="141" t="s">
        <v>90</v>
      </c>
      <c r="AS52" s="142">
        <v>6</v>
      </c>
      <c r="AT52" s="141">
        <v>1</v>
      </c>
    </row>
    <row r="53" spans="2:46" s="4" customFormat="1" ht="15" hidden="1" customHeight="1" outlineLevel="1" x14ac:dyDescent="0.25">
      <c r="B53" s="152" t="s">
        <v>85</v>
      </c>
      <c r="C53" s="335">
        <v>751</v>
      </c>
      <c r="D53" s="141">
        <v>-0.12470862470862476</v>
      </c>
      <c r="E53" s="142">
        <v>607</v>
      </c>
      <c r="F53" s="141">
        <v>-0.1486676016830295</v>
      </c>
      <c r="G53" s="142">
        <v>1358</v>
      </c>
      <c r="H53" s="141">
        <v>-0.13558243157224703</v>
      </c>
      <c r="I53" s="335">
        <v>675</v>
      </c>
      <c r="J53" s="141">
        <v>-0.16563658838071693</v>
      </c>
      <c r="K53" s="142">
        <v>587</v>
      </c>
      <c r="L53" s="141">
        <v>-0.10518292682926833</v>
      </c>
      <c r="M53" s="142">
        <v>1262</v>
      </c>
      <c r="N53" s="141">
        <v>-0.13856655290102393</v>
      </c>
      <c r="O53" s="335">
        <v>165</v>
      </c>
      <c r="P53" s="141">
        <v>-2.9411764705882359E-2</v>
      </c>
      <c r="Q53" s="142">
        <v>269</v>
      </c>
      <c r="R53" s="141">
        <v>-0.25069637883008355</v>
      </c>
      <c r="S53" s="142">
        <v>434</v>
      </c>
      <c r="T53" s="141">
        <v>-0.17958412098298682</v>
      </c>
      <c r="U53" s="335">
        <v>485</v>
      </c>
      <c r="V53" s="141">
        <v>-0.25613496932515334</v>
      </c>
      <c r="W53" s="142">
        <v>325</v>
      </c>
      <c r="X53" s="141">
        <v>0.13636363636363646</v>
      </c>
      <c r="Y53" s="142">
        <v>810</v>
      </c>
      <c r="Z53" s="141">
        <v>-0.13646055437100213</v>
      </c>
      <c r="AA53" s="335">
        <v>43</v>
      </c>
      <c r="AB53" s="141">
        <v>0.13157894736842102</v>
      </c>
      <c r="AC53" s="142">
        <v>20</v>
      </c>
      <c r="AD53" s="141">
        <v>-0.64912280701754388</v>
      </c>
      <c r="AE53" s="142">
        <v>63</v>
      </c>
      <c r="AF53" s="141">
        <v>-0.33684210526315794</v>
      </c>
      <c r="AG53" s="335">
        <v>41</v>
      </c>
      <c r="AH53" s="141">
        <v>0.57692307692307687</v>
      </c>
      <c r="AI53" s="142">
        <v>18</v>
      </c>
      <c r="AJ53" s="141">
        <v>-0.6785714285714286</v>
      </c>
      <c r="AK53" s="142">
        <v>59</v>
      </c>
      <c r="AL53" s="141">
        <v>-0.28048780487804881</v>
      </c>
      <c r="AM53" s="335">
        <v>33</v>
      </c>
      <c r="AN53" s="141">
        <v>2.6666666666666665</v>
      </c>
      <c r="AO53" s="335">
        <v>0</v>
      </c>
      <c r="AP53" s="141">
        <v>-1</v>
      </c>
      <c r="AQ53" s="142">
        <v>0</v>
      </c>
      <c r="AR53" s="141" t="s">
        <v>90</v>
      </c>
      <c r="AS53" s="142">
        <v>0</v>
      </c>
      <c r="AT53" s="141">
        <v>-1</v>
      </c>
    </row>
    <row r="54" spans="2:46" s="4" customFormat="1" ht="15" hidden="1" customHeight="1" outlineLevel="1" x14ac:dyDescent="0.25">
      <c r="B54" s="152" t="s">
        <v>86</v>
      </c>
      <c r="C54" s="335">
        <v>1013</v>
      </c>
      <c r="D54" s="141">
        <v>0.36891891891891881</v>
      </c>
      <c r="E54" s="142">
        <v>1032</v>
      </c>
      <c r="F54" s="141">
        <v>0.28838951310861427</v>
      </c>
      <c r="G54" s="142">
        <v>2045</v>
      </c>
      <c r="H54" s="141">
        <v>0.32706035042180392</v>
      </c>
      <c r="I54" s="335">
        <v>925</v>
      </c>
      <c r="J54" s="141">
        <v>0.34643377001455611</v>
      </c>
      <c r="K54" s="142">
        <v>999</v>
      </c>
      <c r="L54" s="141">
        <v>0.39330543933054396</v>
      </c>
      <c r="M54" s="142">
        <v>1924</v>
      </c>
      <c r="N54" s="141">
        <v>0.37037037037037046</v>
      </c>
      <c r="O54" s="335">
        <v>113</v>
      </c>
      <c r="P54" s="141">
        <v>6.60377358490567E-2</v>
      </c>
      <c r="Q54" s="142">
        <v>472</v>
      </c>
      <c r="R54" s="141">
        <v>0.24867724867724861</v>
      </c>
      <c r="S54" s="142">
        <v>585</v>
      </c>
      <c r="T54" s="141">
        <v>0.20867768595041314</v>
      </c>
      <c r="U54" s="335">
        <v>825</v>
      </c>
      <c r="V54" s="141">
        <v>0.51654411764705888</v>
      </c>
      <c r="W54" s="142">
        <v>520</v>
      </c>
      <c r="X54" s="141">
        <v>0.70491803278688514</v>
      </c>
      <c r="Y54" s="142">
        <v>1345</v>
      </c>
      <c r="Z54" s="141">
        <v>0.58421672555948168</v>
      </c>
      <c r="AA54" s="335">
        <v>48</v>
      </c>
      <c r="AB54" s="141">
        <v>0.77777777777777768</v>
      </c>
      <c r="AC54" s="142">
        <v>33</v>
      </c>
      <c r="AD54" s="141">
        <v>-0.60714285714285721</v>
      </c>
      <c r="AE54" s="142">
        <v>81</v>
      </c>
      <c r="AF54" s="141">
        <v>-0.27027027027027029</v>
      </c>
      <c r="AG54" s="335">
        <v>25</v>
      </c>
      <c r="AH54" s="141">
        <v>0</v>
      </c>
      <c r="AI54" s="142">
        <v>31</v>
      </c>
      <c r="AJ54" s="141">
        <v>-0.62195121951219512</v>
      </c>
      <c r="AK54" s="142">
        <v>56</v>
      </c>
      <c r="AL54" s="141">
        <v>-0.47663551401869164</v>
      </c>
      <c r="AM54" s="335">
        <v>40</v>
      </c>
      <c r="AN54" s="141">
        <v>0.90476190476190466</v>
      </c>
      <c r="AO54" s="335">
        <v>0</v>
      </c>
      <c r="AP54" s="141">
        <v>-1</v>
      </c>
      <c r="AQ54" s="142">
        <v>0</v>
      </c>
      <c r="AR54" s="141" t="s">
        <v>90</v>
      </c>
      <c r="AS54" s="142">
        <v>0</v>
      </c>
      <c r="AT54" s="141">
        <v>-1</v>
      </c>
    </row>
    <row r="55" spans="2:46" s="4" customFormat="1" ht="15" hidden="1" customHeight="1" outlineLevel="1" x14ac:dyDescent="0.25">
      <c r="B55" s="152" t="s">
        <v>87</v>
      </c>
      <c r="C55" s="335">
        <v>5929</v>
      </c>
      <c r="D55" s="141">
        <v>-0.24844720496894412</v>
      </c>
      <c r="E55" s="142">
        <v>7755</v>
      </c>
      <c r="F55" s="141">
        <v>-0.21404682274247488</v>
      </c>
      <c r="G55" s="142">
        <v>13684</v>
      </c>
      <c r="H55" s="141">
        <v>-0.22933093038972741</v>
      </c>
      <c r="I55" s="335">
        <v>5173</v>
      </c>
      <c r="J55" s="141">
        <v>-0.23679551490115081</v>
      </c>
      <c r="K55" s="142">
        <v>7303</v>
      </c>
      <c r="L55" s="141">
        <v>-0.1735883218286749</v>
      </c>
      <c r="M55" s="142">
        <v>12476</v>
      </c>
      <c r="N55" s="141">
        <v>-0.20102465577969897</v>
      </c>
      <c r="O55" s="335">
        <v>1340</v>
      </c>
      <c r="P55" s="141">
        <v>-0.18342474101157835</v>
      </c>
      <c r="Q55" s="142">
        <v>5280</v>
      </c>
      <c r="R55" s="141">
        <v>-0.1308641975308642</v>
      </c>
      <c r="S55" s="142">
        <v>6620</v>
      </c>
      <c r="T55" s="141">
        <v>-0.14204250907205807</v>
      </c>
      <c r="U55" s="335">
        <v>3467</v>
      </c>
      <c r="V55" s="141">
        <v>-0.20335477941176472</v>
      </c>
      <c r="W55" s="142">
        <v>1393</v>
      </c>
      <c r="X55" s="141">
        <v>-0.24621212121212122</v>
      </c>
      <c r="Y55" s="142">
        <v>4860</v>
      </c>
      <c r="Z55" s="141">
        <v>-0.21612903225806457</v>
      </c>
      <c r="AA55" s="335">
        <v>481</v>
      </c>
      <c r="AB55" s="141">
        <v>-0.4822389666307858</v>
      </c>
      <c r="AC55" s="142">
        <v>450</v>
      </c>
      <c r="AD55" s="141">
        <v>-0.56310679611650483</v>
      </c>
      <c r="AE55" s="142">
        <v>931</v>
      </c>
      <c r="AF55" s="141">
        <v>-0.52475752935171005</v>
      </c>
      <c r="AG55" s="335">
        <v>416</v>
      </c>
      <c r="AH55" s="141">
        <v>-0.5357142857142857</v>
      </c>
      <c r="AI55" s="142">
        <v>433</v>
      </c>
      <c r="AJ55" s="141">
        <v>-0.56306760847628656</v>
      </c>
      <c r="AK55" s="142">
        <v>849</v>
      </c>
      <c r="AL55" s="141">
        <v>-0.55007949125596189</v>
      </c>
      <c r="AM55" s="335">
        <v>260</v>
      </c>
      <c r="AN55" s="141">
        <v>0.53846153846153855</v>
      </c>
      <c r="AO55" s="335">
        <v>15</v>
      </c>
      <c r="AP55" s="141">
        <v>0.15384615384615374</v>
      </c>
      <c r="AQ55" s="142">
        <v>2</v>
      </c>
      <c r="AR55" s="141" t="s">
        <v>90</v>
      </c>
      <c r="AS55" s="142">
        <v>17</v>
      </c>
      <c r="AT55" s="141">
        <v>0.30769230769230771</v>
      </c>
    </row>
    <row r="56" spans="2:46" s="4" customFormat="1" ht="15" hidden="1" customHeight="1" outlineLevel="1" x14ac:dyDescent="0.25">
      <c r="B56" s="152" t="s">
        <v>88</v>
      </c>
      <c r="C56" s="335">
        <v>13582</v>
      </c>
      <c r="D56" s="141">
        <v>-0.14217141413503442</v>
      </c>
      <c r="E56" s="142">
        <v>14776</v>
      </c>
      <c r="F56" s="141">
        <v>-8.9207861023542501E-3</v>
      </c>
      <c r="G56" s="142">
        <v>28358</v>
      </c>
      <c r="H56" s="141">
        <v>-7.7548630538026186E-2</v>
      </c>
      <c r="I56" s="335">
        <v>11849</v>
      </c>
      <c r="J56" s="141">
        <v>-0.11323155216284986</v>
      </c>
      <c r="K56" s="142">
        <v>14015</v>
      </c>
      <c r="L56" s="141">
        <v>5.9254780439875976E-2</v>
      </c>
      <c r="M56" s="142">
        <v>25864</v>
      </c>
      <c r="N56" s="141">
        <v>-2.7413229045237464E-2</v>
      </c>
      <c r="O56" s="335">
        <v>3003</v>
      </c>
      <c r="P56" s="141">
        <v>-9.1926217115210207E-2</v>
      </c>
      <c r="Q56" s="142">
        <v>9829</v>
      </c>
      <c r="R56" s="141">
        <v>0.10339021104625057</v>
      </c>
      <c r="S56" s="142">
        <v>12832</v>
      </c>
      <c r="T56" s="141">
        <v>5.0511665984445342E-2</v>
      </c>
      <c r="U56" s="335">
        <v>6718</v>
      </c>
      <c r="V56" s="141">
        <v>-7.7577921186324339E-2</v>
      </c>
      <c r="W56" s="142">
        <v>2583</v>
      </c>
      <c r="X56" s="141">
        <v>-4.0846639435573762E-2</v>
      </c>
      <c r="Y56" s="142">
        <v>9301</v>
      </c>
      <c r="Z56" s="141">
        <v>-6.766238973536487E-2</v>
      </c>
      <c r="AA56" s="335">
        <v>1085</v>
      </c>
      <c r="AB56" s="141">
        <v>-0.42348565356004253</v>
      </c>
      <c r="AC56" s="142">
        <v>761</v>
      </c>
      <c r="AD56" s="141">
        <v>-0.5454002389486261</v>
      </c>
      <c r="AE56" s="142">
        <v>1846</v>
      </c>
      <c r="AF56" s="141">
        <v>-0.48087739032620924</v>
      </c>
      <c r="AG56" s="335">
        <v>908</v>
      </c>
      <c r="AH56" s="141">
        <v>-0.45235223160434257</v>
      </c>
      <c r="AI56" s="142">
        <v>727</v>
      </c>
      <c r="AJ56" s="141">
        <v>-0.55507955936352515</v>
      </c>
      <c r="AK56" s="142">
        <v>1635</v>
      </c>
      <c r="AL56" s="141">
        <v>-0.50334143377885776</v>
      </c>
      <c r="AM56" s="335">
        <v>620</v>
      </c>
      <c r="AN56" s="141">
        <v>9.347442680776008E-2</v>
      </c>
      <c r="AO56" s="335">
        <v>28</v>
      </c>
      <c r="AP56" s="141">
        <v>0.27272727272727271</v>
      </c>
      <c r="AQ56" s="142">
        <v>0</v>
      </c>
      <c r="AR56" s="141">
        <v>-1</v>
      </c>
      <c r="AS56" s="142">
        <v>28</v>
      </c>
      <c r="AT56" s="141">
        <v>7.6923076923076872E-2</v>
      </c>
    </row>
    <row r="57" spans="2:46" s="4" customFormat="1" ht="15" hidden="1" customHeight="1" outlineLevel="1" x14ac:dyDescent="0.25">
      <c r="B57" s="152" t="s">
        <v>89</v>
      </c>
      <c r="C57" s="335">
        <v>11926</v>
      </c>
      <c r="D57" s="141">
        <v>-0.28337940151424112</v>
      </c>
      <c r="E57" s="142">
        <v>14963</v>
      </c>
      <c r="F57" s="141">
        <v>-0.19310828300258842</v>
      </c>
      <c r="G57" s="142">
        <v>26889</v>
      </c>
      <c r="H57" s="141">
        <v>-0.23580401295969988</v>
      </c>
      <c r="I57" s="335">
        <v>10351</v>
      </c>
      <c r="J57" s="141">
        <v>-0.24379018118059614</v>
      </c>
      <c r="K57" s="142">
        <v>14007</v>
      </c>
      <c r="L57" s="141">
        <v>-0.1793895365867948</v>
      </c>
      <c r="M57" s="142">
        <v>24358</v>
      </c>
      <c r="N57" s="141">
        <v>-0.20805019995448193</v>
      </c>
      <c r="O57" s="335">
        <v>2578</v>
      </c>
      <c r="P57" s="141">
        <v>-0.17530390275111962</v>
      </c>
      <c r="Q57" s="142">
        <v>9787</v>
      </c>
      <c r="R57" s="141">
        <v>-0.19222515681743146</v>
      </c>
      <c r="S57" s="142">
        <v>12365</v>
      </c>
      <c r="T57" s="141">
        <v>-0.18875475659362284</v>
      </c>
      <c r="U57" s="335">
        <v>6087</v>
      </c>
      <c r="V57" s="141">
        <v>-0.2374091706339263</v>
      </c>
      <c r="W57" s="142">
        <v>2390</v>
      </c>
      <c r="X57" s="141">
        <v>-3.7842190016103006E-2</v>
      </c>
      <c r="Y57" s="142">
        <v>8477</v>
      </c>
      <c r="Z57" s="141">
        <v>-0.19004395184406653</v>
      </c>
      <c r="AA57" s="335">
        <v>946</v>
      </c>
      <c r="AB57" s="141">
        <v>-0.58545135845749341</v>
      </c>
      <c r="AC57" s="142">
        <v>953</v>
      </c>
      <c r="AD57" s="141">
        <v>-0.35214140040788577</v>
      </c>
      <c r="AE57" s="142">
        <v>1899</v>
      </c>
      <c r="AF57" s="141">
        <v>-0.49400479616306958</v>
      </c>
      <c r="AG57" s="335">
        <v>843</v>
      </c>
      <c r="AH57" s="141">
        <v>-0.58817782120175865</v>
      </c>
      <c r="AI57" s="142">
        <v>913</v>
      </c>
      <c r="AJ57" s="141">
        <v>-0.3515625</v>
      </c>
      <c r="AK57" s="142">
        <v>1756</v>
      </c>
      <c r="AL57" s="141">
        <v>-0.49175108538350221</v>
      </c>
      <c r="AM57" s="335">
        <v>612</v>
      </c>
      <c r="AN57" s="141">
        <v>-6.9908814589665691E-2</v>
      </c>
      <c r="AO57" s="335">
        <v>17</v>
      </c>
      <c r="AP57" s="141">
        <v>0.21428571428571419</v>
      </c>
      <c r="AQ57" s="142">
        <v>3</v>
      </c>
      <c r="AR57" s="141">
        <v>-0.25</v>
      </c>
      <c r="AS57" s="142">
        <v>20</v>
      </c>
      <c r="AT57" s="141">
        <v>0.11111111111111116</v>
      </c>
    </row>
    <row r="58" spans="2:46" s="4" customFormat="1" ht="15.75" collapsed="1" x14ac:dyDescent="0.25">
      <c r="B58" s="65">
        <v>2014</v>
      </c>
      <c r="C58" s="345">
        <v>85192</v>
      </c>
      <c r="D58" s="67">
        <v>-4.3127125676417633E-3</v>
      </c>
      <c r="E58" s="66">
        <v>94438</v>
      </c>
      <c r="F58" s="67">
        <v>-3.5707356920406386E-2</v>
      </c>
      <c r="G58" s="66">
        <v>179630</v>
      </c>
      <c r="H58" s="67">
        <v>-2.1068579151589106E-2</v>
      </c>
      <c r="I58" s="345">
        <v>72596</v>
      </c>
      <c r="J58" s="67">
        <v>-2.5517806086151174E-2</v>
      </c>
      <c r="K58" s="66">
        <v>88428</v>
      </c>
      <c r="L58" s="67">
        <v>-1.9300443571598214E-3</v>
      </c>
      <c r="M58" s="66">
        <v>161024</v>
      </c>
      <c r="N58" s="67">
        <v>-1.2704174228675091E-2</v>
      </c>
      <c r="O58" s="345">
        <v>18729</v>
      </c>
      <c r="P58" s="67">
        <v>6.7361942212343928E-2</v>
      </c>
      <c r="Q58" s="66">
        <v>59175</v>
      </c>
      <c r="R58" s="67">
        <v>-1.8884504426832871E-2</v>
      </c>
      <c r="S58" s="66">
        <v>77904</v>
      </c>
      <c r="T58" s="67">
        <v>5.5226621800397169E-4</v>
      </c>
      <c r="U58" s="345">
        <v>41896</v>
      </c>
      <c r="V58" s="67">
        <v>-6.8667333555629706E-2</v>
      </c>
      <c r="W58" s="66">
        <v>18658</v>
      </c>
      <c r="X58" s="67">
        <v>1.661853647904965E-2</v>
      </c>
      <c r="Y58" s="66">
        <v>60554</v>
      </c>
      <c r="Z58" s="67">
        <v>-4.3954655972717749E-2</v>
      </c>
      <c r="AA58" s="345">
        <v>8715</v>
      </c>
      <c r="AB58" s="67">
        <v>1.7156862745097978E-2</v>
      </c>
      <c r="AC58" s="66">
        <v>5991</v>
      </c>
      <c r="AD58" s="67">
        <v>-0.35774013722126929</v>
      </c>
      <c r="AE58" s="66">
        <v>14706</v>
      </c>
      <c r="AF58" s="67">
        <v>-0.17825212337952612</v>
      </c>
      <c r="AG58" s="345">
        <v>7724</v>
      </c>
      <c r="AH58" s="67">
        <v>-9.3625753494933628E-3</v>
      </c>
      <c r="AI58" s="66">
        <v>5745</v>
      </c>
      <c r="AJ58" s="67">
        <v>-0.36456144231832766</v>
      </c>
      <c r="AK58" s="66">
        <v>13469</v>
      </c>
      <c r="AL58" s="67">
        <v>-0.20008314526665871</v>
      </c>
      <c r="AM58" s="345">
        <v>3730</v>
      </c>
      <c r="AN58" s="67">
        <v>0.55871291266193057</v>
      </c>
      <c r="AO58" s="345">
        <v>151</v>
      </c>
      <c r="AP58" s="67">
        <v>0.46601941747572817</v>
      </c>
      <c r="AQ58" s="66">
        <v>19</v>
      </c>
      <c r="AR58" s="67">
        <v>1.375</v>
      </c>
      <c r="AS58" s="66">
        <v>170</v>
      </c>
      <c r="AT58" s="67">
        <v>0.53153153153153143</v>
      </c>
    </row>
    <row r="59" spans="2:46" s="4" customFormat="1" ht="15" hidden="1" customHeight="1" outlineLevel="1" x14ac:dyDescent="0.25">
      <c r="B59" s="152" t="s">
        <v>78</v>
      </c>
      <c r="C59" s="335">
        <v>11494</v>
      </c>
      <c r="D59" s="141">
        <v>-7.4184454289166313E-2</v>
      </c>
      <c r="E59" s="142">
        <v>14946</v>
      </c>
      <c r="F59" s="141">
        <v>-8.6206896551724088E-2</v>
      </c>
      <c r="G59" s="142">
        <v>26440</v>
      </c>
      <c r="H59" s="141">
        <v>-8.1019081714226115E-2</v>
      </c>
      <c r="I59" s="335">
        <v>10252</v>
      </c>
      <c r="J59" s="141">
        <v>-9.4746136865342168E-2</v>
      </c>
      <c r="K59" s="142">
        <v>13409</v>
      </c>
      <c r="L59" s="141">
        <v>-6.1782815561153059E-2</v>
      </c>
      <c r="M59" s="142">
        <v>23661</v>
      </c>
      <c r="N59" s="141">
        <v>-7.6355545145801562E-2</v>
      </c>
      <c r="O59" s="335">
        <v>2439</v>
      </c>
      <c r="P59" s="141">
        <v>-0.13110081938012108</v>
      </c>
      <c r="Q59" s="142">
        <v>9177</v>
      </c>
      <c r="R59" s="141">
        <v>-9.3629629629629618E-2</v>
      </c>
      <c r="S59" s="142">
        <v>11616</v>
      </c>
      <c r="T59" s="141">
        <v>-0.10176306835756266</v>
      </c>
      <c r="U59" s="335">
        <v>6265</v>
      </c>
      <c r="V59" s="141">
        <v>-6.5064915684226232E-2</v>
      </c>
      <c r="W59" s="142">
        <v>2602</v>
      </c>
      <c r="X59" s="141">
        <v>0.10535259133389974</v>
      </c>
      <c r="Y59" s="142">
        <v>8867</v>
      </c>
      <c r="Z59" s="141">
        <v>-2.0762009939260029E-2</v>
      </c>
      <c r="AA59" s="335">
        <v>981</v>
      </c>
      <c r="AB59" s="141">
        <v>1.3429752066115741E-2</v>
      </c>
      <c r="AC59" s="142">
        <v>1537</v>
      </c>
      <c r="AD59" s="141">
        <v>-0.25532945736434109</v>
      </c>
      <c r="AE59" s="142">
        <v>2518</v>
      </c>
      <c r="AF59" s="141">
        <v>-0.16952506596306072</v>
      </c>
      <c r="AG59" s="335">
        <v>915</v>
      </c>
      <c r="AH59" s="141">
        <v>5.5363321799307919E-2</v>
      </c>
      <c r="AI59" s="142">
        <v>1497</v>
      </c>
      <c r="AJ59" s="141">
        <v>-0.21127502634351947</v>
      </c>
      <c r="AK59" s="142">
        <v>2412</v>
      </c>
      <c r="AL59" s="141">
        <v>-0.1276672694394213</v>
      </c>
      <c r="AM59" s="335">
        <v>251</v>
      </c>
      <c r="AN59" s="141">
        <v>1.5876288659793816</v>
      </c>
      <c r="AO59" s="335">
        <v>10</v>
      </c>
      <c r="AP59" s="141">
        <v>-0.6</v>
      </c>
      <c r="AQ59" s="142">
        <v>0</v>
      </c>
      <c r="AR59" s="141" t="s">
        <v>90</v>
      </c>
      <c r="AS59" s="142">
        <v>10</v>
      </c>
      <c r="AT59" s="141">
        <v>-0.6</v>
      </c>
    </row>
    <row r="60" spans="2:46" s="4" customFormat="1" ht="15" hidden="1" customHeight="1" outlineLevel="1" x14ac:dyDescent="0.25">
      <c r="B60" s="152" t="s">
        <v>79</v>
      </c>
      <c r="C60" s="335">
        <v>11583</v>
      </c>
      <c r="D60" s="141">
        <v>4.9279826071202182E-2</v>
      </c>
      <c r="E60" s="142">
        <v>13860</v>
      </c>
      <c r="F60" s="141">
        <v>-3.9567597533088472E-2</v>
      </c>
      <c r="G60" s="142">
        <v>25443</v>
      </c>
      <c r="H60" s="141">
        <v>-1.0600706713781438E-3</v>
      </c>
      <c r="I60" s="335">
        <v>10444</v>
      </c>
      <c r="J60" s="141">
        <v>4.0757349277528609E-2</v>
      </c>
      <c r="K60" s="142">
        <v>12620</v>
      </c>
      <c r="L60" s="141">
        <v>-4.4446127053835105E-2</v>
      </c>
      <c r="M60" s="142">
        <v>23064</v>
      </c>
      <c r="N60" s="141">
        <v>-7.6585491782118487E-3</v>
      </c>
      <c r="O60" s="335">
        <v>2613</v>
      </c>
      <c r="P60" s="141">
        <v>-0.17021276595744683</v>
      </c>
      <c r="Q60" s="142">
        <v>8138</v>
      </c>
      <c r="R60" s="141">
        <v>-0.2548983702618568</v>
      </c>
      <c r="S60" s="142">
        <v>10751</v>
      </c>
      <c r="T60" s="141">
        <v>-0.23594627247530386</v>
      </c>
      <c r="U60" s="335">
        <v>6150</v>
      </c>
      <c r="V60" s="141">
        <v>0.14610510622437567</v>
      </c>
      <c r="W60" s="142">
        <v>2779</v>
      </c>
      <c r="X60" s="141">
        <v>1.3431703204047216</v>
      </c>
      <c r="Y60" s="142">
        <v>8929</v>
      </c>
      <c r="Z60" s="141">
        <v>0.36278998778998783</v>
      </c>
      <c r="AA60" s="335">
        <v>879</v>
      </c>
      <c r="AB60" s="141">
        <v>0.10012515644555697</v>
      </c>
      <c r="AC60" s="142">
        <v>1240</v>
      </c>
      <c r="AD60" s="141">
        <v>1.6393442622950838E-2</v>
      </c>
      <c r="AE60" s="142">
        <v>2119</v>
      </c>
      <c r="AF60" s="141">
        <v>4.9529470034670675E-2</v>
      </c>
      <c r="AG60" s="335">
        <v>822</v>
      </c>
      <c r="AH60" s="141">
        <v>0.23423423423423428</v>
      </c>
      <c r="AI60" s="142">
        <v>1206</v>
      </c>
      <c r="AJ60" s="141">
        <v>7.7747989276139462E-2</v>
      </c>
      <c r="AK60" s="142">
        <v>2028</v>
      </c>
      <c r="AL60" s="141">
        <v>0.13613445378151257</v>
      </c>
      <c r="AM60" s="335">
        <v>252</v>
      </c>
      <c r="AN60" s="141">
        <v>0.24137931034482762</v>
      </c>
      <c r="AO60" s="335">
        <v>8</v>
      </c>
      <c r="AP60" s="141">
        <v>3</v>
      </c>
      <c r="AQ60" s="142">
        <v>0</v>
      </c>
      <c r="AR60" s="141">
        <v>-1</v>
      </c>
      <c r="AS60" s="142">
        <v>8</v>
      </c>
      <c r="AT60" s="141">
        <v>0.33333333333333326</v>
      </c>
    </row>
    <row r="61" spans="2:46" s="4" customFormat="1" ht="15" hidden="1" customHeight="1" outlineLevel="1" x14ac:dyDescent="0.25">
      <c r="B61" s="152" t="s">
        <v>80</v>
      </c>
      <c r="C61" s="335">
        <v>13189</v>
      </c>
      <c r="D61" s="141">
        <v>0.1451766953199618</v>
      </c>
      <c r="E61" s="142">
        <v>15097</v>
      </c>
      <c r="F61" s="141">
        <v>8.0904990334359494E-2</v>
      </c>
      <c r="G61" s="142">
        <v>28286</v>
      </c>
      <c r="H61" s="141">
        <v>0.10995134201852141</v>
      </c>
      <c r="I61" s="335">
        <v>11822</v>
      </c>
      <c r="J61" s="141">
        <v>0.15145612155449495</v>
      </c>
      <c r="K61" s="142">
        <v>13675</v>
      </c>
      <c r="L61" s="141">
        <v>9.6280262946929707E-2</v>
      </c>
      <c r="M61" s="142">
        <v>25497</v>
      </c>
      <c r="N61" s="141">
        <v>0.12119080075634314</v>
      </c>
      <c r="O61" s="335">
        <v>2658</v>
      </c>
      <c r="P61" s="141">
        <v>-5.5101315321720579E-2</v>
      </c>
      <c r="Q61" s="142">
        <v>9293</v>
      </c>
      <c r="R61" s="141">
        <v>1.6405993656349205E-2</v>
      </c>
      <c r="S61" s="142">
        <v>11951</v>
      </c>
      <c r="T61" s="141">
        <v>-4.1820006691195566E-4</v>
      </c>
      <c r="U61" s="335">
        <v>7250</v>
      </c>
      <c r="V61" s="141">
        <v>0.17029862792574657</v>
      </c>
      <c r="W61" s="142">
        <v>3154</v>
      </c>
      <c r="X61" s="141">
        <v>0.35655913978494613</v>
      </c>
      <c r="Y61" s="142">
        <v>10404</v>
      </c>
      <c r="Z61" s="141">
        <v>0.22112676056338021</v>
      </c>
      <c r="AA61" s="335">
        <v>1123</v>
      </c>
      <c r="AB61" s="141">
        <v>-2.6642984014209059E-3</v>
      </c>
      <c r="AC61" s="142">
        <v>1422</v>
      </c>
      <c r="AD61" s="141">
        <v>-4.7555257870060319E-2</v>
      </c>
      <c r="AE61" s="142">
        <v>2545</v>
      </c>
      <c r="AF61" s="141">
        <v>-2.8255059182894282E-2</v>
      </c>
      <c r="AG61" s="335">
        <v>1025</v>
      </c>
      <c r="AH61" s="141">
        <v>6.107660455486541E-2</v>
      </c>
      <c r="AI61" s="142">
        <v>1380</v>
      </c>
      <c r="AJ61" s="141">
        <v>1.9202363367799125E-2</v>
      </c>
      <c r="AK61" s="142">
        <v>2405</v>
      </c>
      <c r="AL61" s="141">
        <v>3.6637931034482651E-2</v>
      </c>
      <c r="AM61" s="335">
        <v>236</v>
      </c>
      <c r="AN61" s="141">
        <v>1.0521739130434784</v>
      </c>
      <c r="AO61" s="335">
        <v>8</v>
      </c>
      <c r="AP61" s="141">
        <v>-0.11111111111111116</v>
      </c>
      <c r="AQ61" s="142">
        <v>0</v>
      </c>
      <c r="AR61" s="141" t="s">
        <v>90</v>
      </c>
      <c r="AS61" s="142">
        <v>8</v>
      </c>
      <c r="AT61" s="141">
        <v>-0.11111111111111116</v>
      </c>
    </row>
    <row r="62" spans="2:46" s="4" customFormat="1" ht="15" hidden="1" customHeight="1" outlineLevel="1" x14ac:dyDescent="0.25">
      <c r="B62" s="152" t="s">
        <v>81</v>
      </c>
      <c r="C62" s="335">
        <v>4939</v>
      </c>
      <c r="D62" s="141">
        <v>-5.6722689075630273E-2</v>
      </c>
      <c r="E62" s="142">
        <v>6759</v>
      </c>
      <c r="F62" s="141">
        <v>-2.0718632280498417E-2</v>
      </c>
      <c r="G62" s="142">
        <v>11698</v>
      </c>
      <c r="H62" s="141">
        <v>-3.6249794035261185E-2</v>
      </c>
      <c r="I62" s="335">
        <v>4516</v>
      </c>
      <c r="J62" s="141">
        <v>-7.3260824953827242E-2</v>
      </c>
      <c r="K62" s="142">
        <v>6177</v>
      </c>
      <c r="L62" s="141">
        <v>-3.3333333333333326E-2</v>
      </c>
      <c r="M62" s="142">
        <v>10693</v>
      </c>
      <c r="N62" s="141">
        <v>-5.0608186096066765E-2</v>
      </c>
      <c r="O62" s="335">
        <v>1059</v>
      </c>
      <c r="P62" s="141">
        <v>-0.3167741935483871</v>
      </c>
      <c r="Q62" s="142">
        <v>4593</v>
      </c>
      <c r="R62" s="141">
        <v>-8.7785501489572981E-2</v>
      </c>
      <c r="S62" s="142">
        <v>5652</v>
      </c>
      <c r="T62" s="141">
        <v>-0.14168564920273352</v>
      </c>
      <c r="U62" s="335">
        <v>2944</v>
      </c>
      <c r="V62" s="141">
        <v>0.14152772392400159</v>
      </c>
      <c r="W62" s="142">
        <v>1347</v>
      </c>
      <c r="X62" s="141">
        <v>0.19414893617021267</v>
      </c>
      <c r="Y62" s="142">
        <v>4291</v>
      </c>
      <c r="Z62" s="141">
        <v>0.15753978958726744</v>
      </c>
      <c r="AA62" s="335">
        <v>289</v>
      </c>
      <c r="AB62" s="141">
        <v>-0.10248447204968947</v>
      </c>
      <c r="AC62" s="142">
        <v>582</v>
      </c>
      <c r="AD62" s="141">
        <v>0.14566929133858264</v>
      </c>
      <c r="AE62" s="142">
        <v>871</v>
      </c>
      <c r="AF62" s="141">
        <v>4.9397590361445864E-2</v>
      </c>
      <c r="AG62" s="335">
        <v>265</v>
      </c>
      <c r="AH62" s="141">
        <v>-4.6762589928057596E-2</v>
      </c>
      <c r="AI62" s="142">
        <v>562</v>
      </c>
      <c r="AJ62" s="141">
        <v>0.21382289416846656</v>
      </c>
      <c r="AK62" s="142">
        <v>827</v>
      </c>
      <c r="AL62" s="141">
        <v>0.11605937921727394</v>
      </c>
      <c r="AM62" s="335">
        <v>126</v>
      </c>
      <c r="AN62" s="141">
        <v>2.2307692307692308</v>
      </c>
      <c r="AO62" s="335">
        <v>8</v>
      </c>
      <c r="AP62" s="141">
        <v>3</v>
      </c>
      <c r="AQ62" s="142">
        <v>0</v>
      </c>
      <c r="AR62" s="141">
        <v>-1</v>
      </c>
      <c r="AS62" s="142">
        <v>8</v>
      </c>
      <c r="AT62" s="141">
        <v>0.33333333333333326</v>
      </c>
    </row>
    <row r="63" spans="2:46" s="4" customFormat="1" ht="15" hidden="1" customHeight="1" outlineLevel="1" x14ac:dyDescent="0.25">
      <c r="B63" s="152" t="s">
        <v>82</v>
      </c>
      <c r="C63" s="335">
        <v>401</v>
      </c>
      <c r="D63" s="141">
        <v>1.2626262626262541E-2</v>
      </c>
      <c r="E63" s="142">
        <v>761</v>
      </c>
      <c r="F63" s="141">
        <v>0.55942622950819665</v>
      </c>
      <c r="G63" s="142">
        <v>1162</v>
      </c>
      <c r="H63" s="141">
        <v>0.31447963800904977</v>
      </c>
      <c r="I63" s="335">
        <v>335</v>
      </c>
      <c r="J63" s="141">
        <v>-1.7595307917888547E-2</v>
      </c>
      <c r="K63" s="142">
        <v>717</v>
      </c>
      <c r="L63" s="141">
        <v>0.57929515418502198</v>
      </c>
      <c r="M63" s="142">
        <v>1052</v>
      </c>
      <c r="N63" s="141">
        <v>0.32327044025157226</v>
      </c>
      <c r="O63" s="335">
        <v>64</v>
      </c>
      <c r="P63" s="141">
        <v>-0.6073619631901841</v>
      </c>
      <c r="Q63" s="142">
        <v>577</v>
      </c>
      <c r="R63" s="141">
        <v>9.1228070175438596</v>
      </c>
      <c r="S63" s="142">
        <v>641</v>
      </c>
      <c r="T63" s="141">
        <v>1.9136363636363636</v>
      </c>
      <c r="U63" s="335">
        <v>236</v>
      </c>
      <c r="V63" s="141">
        <v>0.50318471337579629</v>
      </c>
      <c r="W63" s="142">
        <v>120</v>
      </c>
      <c r="X63" s="141">
        <v>-0.67999999999999994</v>
      </c>
      <c r="Y63" s="142">
        <v>356</v>
      </c>
      <c r="Z63" s="141">
        <v>-0.33082706766917291</v>
      </c>
      <c r="AA63" s="335">
        <v>37</v>
      </c>
      <c r="AB63" s="141">
        <v>0.3214285714285714</v>
      </c>
      <c r="AC63" s="142">
        <v>44</v>
      </c>
      <c r="AD63" s="141">
        <v>0.62962962962962954</v>
      </c>
      <c r="AE63" s="142">
        <v>81</v>
      </c>
      <c r="AF63" s="141">
        <v>0.47272727272727266</v>
      </c>
      <c r="AG63" s="335">
        <v>28</v>
      </c>
      <c r="AH63" s="141">
        <v>0.27272727272727271</v>
      </c>
      <c r="AI63" s="142">
        <v>43</v>
      </c>
      <c r="AJ63" s="141">
        <v>0.72</v>
      </c>
      <c r="AK63" s="142">
        <v>71</v>
      </c>
      <c r="AL63" s="141">
        <v>0.5106382978723405</v>
      </c>
      <c r="AM63" s="335">
        <v>24</v>
      </c>
      <c r="AN63" s="141">
        <v>0.14285714285714279</v>
      </c>
      <c r="AO63" s="335">
        <v>5</v>
      </c>
      <c r="AP63" s="141">
        <v>-0.16666666666666663</v>
      </c>
      <c r="AQ63" s="142">
        <v>0</v>
      </c>
      <c r="AR63" s="141">
        <v>-1</v>
      </c>
      <c r="AS63" s="142">
        <v>5</v>
      </c>
      <c r="AT63" s="141">
        <v>-0.61538461538461542</v>
      </c>
    </row>
    <row r="64" spans="2:46" s="4" customFormat="1" ht="15" hidden="1" customHeight="1" outlineLevel="1" x14ac:dyDescent="0.25">
      <c r="B64" s="152" t="s">
        <v>83</v>
      </c>
      <c r="C64" s="335">
        <v>659</v>
      </c>
      <c r="D64" s="141">
        <v>0.34764826175869112</v>
      </c>
      <c r="E64" s="142">
        <v>813</v>
      </c>
      <c r="F64" s="141">
        <v>7.1146245059288571E-2</v>
      </c>
      <c r="G64" s="142">
        <v>1472</v>
      </c>
      <c r="H64" s="141">
        <v>0.17948717948717952</v>
      </c>
      <c r="I64" s="335">
        <v>577</v>
      </c>
      <c r="J64" s="141">
        <v>0.27373068432671088</v>
      </c>
      <c r="K64" s="142">
        <v>776</v>
      </c>
      <c r="L64" s="141">
        <v>0.11494252873563227</v>
      </c>
      <c r="M64" s="142">
        <v>1353</v>
      </c>
      <c r="N64" s="141">
        <v>0.17754569190600522</v>
      </c>
      <c r="O64" s="335">
        <v>106</v>
      </c>
      <c r="P64" s="141">
        <v>-0.29801324503311255</v>
      </c>
      <c r="Q64" s="142">
        <v>357</v>
      </c>
      <c r="R64" s="141">
        <v>0.18604651162790709</v>
      </c>
      <c r="S64" s="142">
        <v>463</v>
      </c>
      <c r="T64" s="141">
        <v>2.433628318584069E-2</v>
      </c>
      <c r="U64" s="335">
        <v>401</v>
      </c>
      <c r="V64" s="141">
        <v>0.63008130081300817</v>
      </c>
      <c r="W64" s="142">
        <v>393</v>
      </c>
      <c r="X64" s="141">
        <v>0.24367088607594933</v>
      </c>
      <c r="Y64" s="142">
        <v>794</v>
      </c>
      <c r="Z64" s="141">
        <v>0.41281138790035588</v>
      </c>
      <c r="AA64" s="335">
        <v>58</v>
      </c>
      <c r="AB64" s="141">
        <v>0.93333333333333335</v>
      </c>
      <c r="AC64" s="142">
        <v>37</v>
      </c>
      <c r="AD64" s="141">
        <v>-0.41269841269841268</v>
      </c>
      <c r="AE64" s="142">
        <v>95</v>
      </c>
      <c r="AF64" s="141">
        <v>2.1505376344086002E-2</v>
      </c>
      <c r="AG64" s="335">
        <v>54</v>
      </c>
      <c r="AH64" s="141">
        <v>0.74193548387096775</v>
      </c>
      <c r="AI64" s="142">
        <v>36</v>
      </c>
      <c r="AJ64" s="141">
        <v>-0.38983050847457623</v>
      </c>
      <c r="AK64" s="142">
        <v>90</v>
      </c>
      <c r="AL64" s="141">
        <v>0</v>
      </c>
      <c r="AM64" s="335">
        <v>19</v>
      </c>
      <c r="AN64" s="141">
        <v>3.75</v>
      </c>
      <c r="AO64" s="335">
        <v>5</v>
      </c>
      <c r="AP64" s="141">
        <v>1.5</v>
      </c>
      <c r="AQ64" s="142">
        <v>0</v>
      </c>
      <c r="AR64" s="141" t="s">
        <v>90</v>
      </c>
      <c r="AS64" s="142">
        <v>5</v>
      </c>
      <c r="AT64" s="141">
        <v>1.5</v>
      </c>
    </row>
    <row r="65" spans="2:46" s="4" customFormat="1" ht="15" hidden="1" customHeight="1" outlineLevel="1" x14ac:dyDescent="0.25">
      <c r="B65" s="152" t="s">
        <v>84</v>
      </c>
      <c r="C65" s="335">
        <v>1334</v>
      </c>
      <c r="D65" s="141">
        <v>0.46593406593406583</v>
      </c>
      <c r="E65" s="142">
        <v>865</v>
      </c>
      <c r="F65" s="141">
        <v>0.23925501432664764</v>
      </c>
      <c r="G65" s="142">
        <v>2199</v>
      </c>
      <c r="H65" s="141">
        <v>0.36753731343283591</v>
      </c>
      <c r="I65" s="335">
        <v>1227</v>
      </c>
      <c r="J65" s="141">
        <v>0.47122302158273377</v>
      </c>
      <c r="K65" s="142">
        <v>715</v>
      </c>
      <c r="L65" s="141">
        <v>0.12421383647798745</v>
      </c>
      <c r="M65" s="142">
        <v>1942</v>
      </c>
      <c r="N65" s="141">
        <v>0.32108843537414966</v>
      </c>
      <c r="O65" s="335">
        <v>258</v>
      </c>
      <c r="P65" s="141">
        <v>-0.2628571428571429</v>
      </c>
      <c r="Q65" s="142">
        <v>343</v>
      </c>
      <c r="R65" s="141">
        <v>-2.0000000000000018E-2</v>
      </c>
      <c r="S65" s="142">
        <v>601</v>
      </c>
      <c r="T65" s="141">
        <v>-0.14142857142857146</v>
      </c>
      <c r="U65" s="335">
        <v>926</v>
      </c>
      <c r="V65" s="141">
        <v>1.1045454545454545</v>
      </c>
      <c r="W65" s="142">
        <v>342</v>
      </c>
      <c r="X65" s="141">
        <v>0.5688073394495412</v>
      </c>
      <c r="Y65" s="142">
        <v>1268</v>
      </c>
      <c r="Z65" s="141">
        <v>0.92705167173252279</v>
      </c>
      <c r="AA65" s="335">
        <v>43</v>
      </c>
      <c r="AB65" s="141">
        <v>-0.17307692307692313</v>
      </c>
      <c r="AC65" s="142">
        <v>150</v>
      </c>
      <c r="AD65" s="141">
        <v>1.4193548387096775</v>
      </c>
      <c r="AE65" s="142">
        <v>193</v>
      </c>
      <c r="AF65" s="141">
        <v>0.69298245614035081</v>
      </c>
      <c r="AG65" s="335">
        <v>36</v>
      </c>
      <c r="AH65" s="141">
        <v>-0.26530612244897955</v>
      </c>
      <c r="AI65" s="142">
        <v>146</v>
      </c>
      <c r="AJ65" s="141">
        <v>3.5625</v>
      </c>
      <c r="AK65" s="142">
        <v>182</v>
      </c>
      <c r="AL65" s="141">
        <v>1.2469135802469138</v>
      </c>
      <c r="AM65" s="335">
        <v>61</v>
      </c>
      <c r="AN65" s="141">
        <v>1.7727272727272729</v>
      </c>
      <c r="AO65" s="335">
        <v>3</v>
      </c>
      <c r="AP65" s="141">
        <v>0.5</v>
      </c>
      <c r="AQ65" s="142">
        <v>0</v>
      </c>
      <c r="AR65" s="141" t="s">
        <v>90</v>
      </c>
      <c r="AS65" s="142">
        <v>3</v>
      </c>
      <c r="AT65" s="141">
        <v>0.5</v>
      </c>
    </row>
    <row r="66" spans="2:46" s="4" customFormat="1" ht="15" hidden="1" customHeight="1" outlineLevel="1" x14ac:dyDescent="0.25">
      <c r="B66" s="152" t="s">
        <v>85</v>
      </c>
      <c r="C66" s="335">
        <v>858</v>
      </c>
      <c r="D66" s="141">
        <v>3.0012004801920789E-2</v>
      </c>
      <c r="E66" s="142">
        <v>713</v>
      </c>
      <c r="F66" s="141">
        <v>0.15934959349593503</v>
      </c>
      <c r="G66" s="142">
        <v>1571</v>
      </c>
      <c r="H66" s="141">
        <v>8.4944751381215378E-2</v>
      </c>
      <c r="I66" s="335">
        <v>809</v>
      </c>
      <c r="J66" s="141">
        <v>9.987515605493158E-3</v>
      </c>
      <c r="K66" s="142">
        <v>656</v>
      </c>
      <c r="L66" s="141">
        <v>0.12521440823327623</v>
      </c>
      <c r="M66" s="142">
        <v>1465</v>
      </c>
      <c r="N66" s="141">
        <v>5.8526011560693592E-2</v>
      </c>
      <c r="O66" s="335">
        <v>170</v>
      </c>
      <c r="P66" s="141">
        <v>3.0476190476190474</v>
      </c>
      <c r="Q66" s="142">
        <v>359</v>
      </c>
      <c r="R66" s="141">
        <v>1.826771653543307</v>
      </c>
      <c r="S66" s="142">
        <v>529</v>
      </c>
      <c r="T66" s="141">
        <v>2.1301775147928996</v>
      </c>
      <c r="U66" s="335">
        <v>652</v>
      </c>
      <c r="V66" s="141">
        <v>-5.6439942112879837E-2</v>
      </c>
      <c r="W66" s="142">
        <v>286</v>
      </c>
      <c r="X66" s="141">
        <v>-0.31578947368421051</v>
      </c>
      <c r="Y66" s="142">
        <v>938</v>
      </c>
      <c r="Z66" s="141">
        <v>-0.15419296663660953</v>
      </c>
      <c r="AA66" s="335">
        <v>38</v>
      </c>
      <c r="AB66" s="141">
        <v>1.2352941176470589</v>
      </c>
      <c r="AC66" s="142">
        <v>57</v>
      </c>
      <c r="AD66" s="141">
        <v>0.78125</v>
      </c>
      <c r="AE66" s="142">
        <v>95</v>
      </c>
      <c r="AF66" s="141">
        <v>0.93877551020408156</v>
      </c>
      <c r="AG66" s="335">
        <v>26</v>
      </c>
      <c r="AH66" s="141">
        <v>1</v>
      </c>
      <c r="AI66" s="142">
        <v>56</v>
      </c>
      <c r="AJ66" s="141">
        <v>0.80645161290322576</v>
      </c>
      <c r="AK66" s="142">
        <v>82</v>
      </c>
      <c r="AL66" s="141">
        <v>0.86363636363636354</v>
      </c>
      <c r="AM66" s="335">
        <v>9</v>
      </c>
      <c r="AN66" s="141">
        <v>-0.4</v>
      </c>
      <c r="AO66" s="335">
        <v>2</v>
      </c>
      <c r="AP66" s="141" t="s">
        <v>90</v>
      </c>
      <c r="AQ66" s="142">
        <v>0</v>
      </c>
      <c r="AR66" s="141" t="s">
        <v>90</v>
      </c>
      <c r="AS66" s="142">
        <v>2</v>
      </c>
      <c r="AT66" s="141" t="s">
        <v>90</v>
      </c>
    </row>
    <row r="67" spans="2:46" s="4" customFormat="1" ht="15" hidden="1" customHeight="1" outlineLevel="1" x14ac:dyDescent="0.25">
      <c r="B67" s="152" t="s">
        <v>86</v>
      </c>
      <c r="C67" s="335">
        <v>740</v>
      </c>
      <c r="D67" s="141">
        <v>-6.683480453972257E-2</v>
      </c>
      <c r="E67" s="142">
        <v>801</v>
      </c>
      <c r="F67" s="141">
        <v>5.2562417871222067E-2</v>
      </c>
      <c r="G67" s="142">
        <v>1541</v>
      </c>
      <c r="H67" s="141">
        <v>-8.3655083655083118E-3</v>
      </c>
      <c r="I67" s="335">
        <v>687</v>
      </c>
      <c r="J67" s="141">
        <v>-6.0191518467852312E-2</v>
      </c>
      <c r="K67" s="142">
        <v>717</v>
      </c>
      <c r="L67" s="141">
        <v>6.0650887573964418E-2</v>
      </c>
      <c r="M67" s="142">
        <v>1404</v>
      </c>
      <c r="N67" s="141">
        <v>-2.1321961620469621E-3</v>
      </c>
      <c r="O67" s="335">
        <v>106</v>
      </c>
      <c r="P67" s="141">
        <v>0.79661016949152552</v>
      </c>
      <c r="Q67" s="142">
        <v>378</v>
      </c>
      <c r="R67" s="141">
        <v>0.27272727272727271</v>
      </c>
      <c r="S67" s="142">
        <v>484</v>
      </c>
      <c r="T67" s="141">
        <v>0.3595505617977528</v>
      </c>
      <c r="U67" s="335">
        <v>544</v>
      </c>
      <c r="V67" s="141">
        <v>-8.108108108108103E-2</v>
      </c>
      <c r="W67" s="142">
        <v>305</v>
      </c>
      <c r="X67" s="141">
        <v>-0.1432584269662921</v>
      </c>
      <c r="Y67" s="142">
        <v>849</v>
      </c>
      <c r="Z67" s="141">
        <v>-0.10443037974683544</v>
      </c>
      <c r="AA67" s="335">
        <v>27</v>
      </c>
      <c r="AB67" s="141">
        <v>-0.34146341463414631</v>
      </c>
      <c r="AC67" s="142">
        <v>84</v>
      </c>
      <c r="AD67" s="141">
        <v>-1.1764705882352899E-2</v>
      </c>
      <c r="AE67" s="142">
        <v>111</v>
      </c>
      <c r="AF67" s="141">
        <v>-0.11904761904761907</v>
      </c>
      <c r="AG67" s="335">
        <v>25</v>
      </c>
      <c r="AH67" s="141">
        <v>-0.24242424242424243</v>
      </c>
      <c r="AI67" s="142">
        <v>82</v>
      </c>
      <c r="AJ67" s="141">
        <v>2.4999999999999911E-2</v>
      </c>
      <c r="AK67" s="142">
        <v>107</v>
      </c>
      <c r="AL67" s="141">
        <v>-5.3097345132743334E-2</v>
      </c>
      <c r="AM67" s="335">
        <v>21</v>
      </c>
      <c r="AN67" s="141">
        <v>0.16666666666666674</v>
      </c>
      <c r="AO67" s="335">
        <v>5</v>
      </c>
      <c r="AP67" s="141">
        <v>0.66666666666666674</v>
      </c>
      <c r="AQ67" s="142">
        <v>0</v>
      </c>
      <c r="AR67" s="141" t="s">
        <v>90</v>
      </c>
      <c r="AS67" s="142">
        <v>5</v>
      </c>
      <c r="AT67" s="141">
        <v>0.66666666666666674</v>
      </c>
    </row>
    <row r="68" spans="2:46" s="4" customFormat="1" ht="15" hidden="1" customHeight="1" outlineLevel="1" x14ac:dyDescent="0.25">
      <c r="B68" s="152" t="s">
        <v>87</v>
      </c>
      <c r="C68" s="335">
        <v>7889</v>
      </c>
      <c r="D68" s="141">
        <v>0.35526541831300462</v>
      </c>
      <c r="E68" s="142">
        <v>9867</v>
      </c>
      <c r="F68" s="141">
        <v>0.15565706254392131</v>
      </c>
      <c r="G68" s="142">
        <v>17756</v>
      </c>
      <c r="H68" s="141">
        <v>0.23657636325649412</v>
      </c>
      <c r="I68" s="335">
        <v>6778</v>
      </c>
      <c r="J68" s="141">
        <v>0.32980184422209136</v>
      </c>
      <c r="K68" s="142">
        <v>8837</v>
      </c>
      <c r="L68" s="141">
        <v>0.14557946590614468</v>
      </c>
      <c r="M68" s="142">
        <v>15615</v>
      </c>
      <c r="N68" s="141">
        <v>0.21887440480836773</v>
      </c>
      <c r="O68" s="335">
        <v>1641</v>
      </c>
      <c r="P68" s="141">
        <v>0.65090543259557343</v>
      </c>
      <c r="Q68" s="142">
        <v>6075</v>
      </c>
      <c r="R68" s="141">
        <v>7.3700954400848451E-2</v>
      </c>
      <c r="S68" s="142">
        <v>7716</v>
      </c>
      <c r="T68" s="141">
        <v>0.15995189416716782</v>
      </c>
      <c r="U68" s="335">
        <v>4352</v>
      </c>
      <c r="V68" s="141">
        <v>0.40795858945325136</v>
      </c>
      <c r="W68" s="142">
        <v>1848</v>
      </c>
      <c r="X68" s="141">
        <v>8.5781433607520663E-2</v>
      </c>
      <c r="Y68" s="142">
        <v>6200</v>
      </c>
      <c r="Z68" s="141">
        <v>0.29355309826830789</v>
      </c>
      <c r="AA68" s="335">
        <v>929</v>
      </c>
      <c r="AB68" s="141">
        <v>0.42703533026113671</v>
      </c>
      <c r="AC68" s="142">
        <v>1030</v>
      </c>
      <c r="AD68" s="141">
        <v>0.25</v>
      </c>
      <c r="AE68" s="142">
        <v>1959</v>
      </c>
      <c r="AF68" s="141">
        <v>0.32813559322033892</v>
      </c>
      <c r="AG68" s="335">
        <v>896</v>
      </c>
      <c r="AH68" s="141">
        <v>0.45454545454545459</v>
      </c>
      <c r="AI68" s="142">
        <v>991</v>
      </c>
      <c r="AJ68" s="141">
        <v>0.26564495530012766</v>
      </c>
      <c r="AK68" s="142">
        <v>1887</v>
      </c>
      <c r="AL68" s="141">
        <v>0.34882058613295208</v>
      </c>
      <c r="AM68" s="335">
        <v>169</v>
      </c>
      <c r="AN68" s="141">
        <v>1.4852941176470589</v>
      </c>
      <c r="AO68" s="335">
        <v>13</v>
      </c>
      <c r="AP68" s="141">
        <v>1.6</v>
      </c>
      <c r="AQ68" s="142">
        <v>0</v>
      </c>
      <c r="AR68" s="141" t="s">
        <v>90</v>
      </c>
      <c r="AS68" s="142">
        <v>13</v>
      </c>
      <c r="AT68" s="141">
        <v>1.6</v>
      </c>
    </row>
    <row r="69" spans="2:46" s="4" customFormat="1" ht="15" hidden="1" customHeight="1" outlineLevel="1" x14ac:dyDescent="0.25">
      <c r="B69" s="152" t="s">
        <v>88</v>
      </c>
      <c r="C69" s="335">
        <v>15833</v>
      </c>
      <c r="D69" s="141">
        <v>0.30970303581768555</v>
      </c>
      <c r="E69" s="142">
        <v>14909</v>
      </c>
      <c r="F69" s="141">
        <v>0.18165966553063329</v>
      </c>
      <c r="G69" s="142">
        <v>30742</v>
      </c>
      <c r="H69" s="141">
        <v>0.24431312231846514</v>
      </c>
      <c r="I69" s="335">
        <v>13362</v>
      </c>
      <c r="J69" s="141">
        <v>0.25618125411300174</v>
      </c>
      <c r="K69" s="142">
        <v>13231</v>
      </c>
      <c r="L69" s="141">
        <v>0.18962416831505124</v>
      </c>
      <c r="M69" s="142">
        <v>26593</v>
      </c>
      <c r="N69" s="141">
        <v>0.22216094489636462</v>
      </c>
      <c r="O69" s="335">
        <v>3307</v>
      </c>
      <c r="P69" s="141">
        <v>0.31752988047808772</v>
      </c>
      <c r="Q69" s="142">
        <v>8908</v>
      </c>
      <c r="R69" s="141">
        <v>0.10823587957203284</v>
      </c>
      <c r="S69" s="142">
        <v>12215</v>
      </c>
      <c r="T69" s="141">
        <v>0.15803943875616233</v>
      </c>
      <c r="U69" s="335">
        <v>7283</v>
      </c>
      <c r="V69" s="141">
        <v>0.20839555334328863</v>
      </c>
      <c r="W69" s="142">
        <v>2693</v>
      </c>
      <c r="X69" s="141">
        <v>0.14547001276052751</v>
      </c>
      <c r="Y69" s="142">
        <v>9976</v>
      </c>
      <c r="Z69" s="141">
        <v>0.19073764621628064</v>
      </c>
      <c r="AA69" s="335">
        <v>1882</v>
      </c>
      <c r="AB69" s="141">
        <v>0.52635847526358481</v>
      </c>
      <c r="AC69" s="142">
        <v>1674</v>
      </c>
      <c r="AD69" s="141">
        <v>0.11973244147157192</v>
      </c>
      <c r="AE69" s="142">
        <v>3556</v>
      </c>
      <c r="AF69" s="141">
        <v>0.30351906158357767</v>
      </c>
      <c r="AG69" s="335">
        <v>1658</v>
      </c>
      <c r="AH69" s="141">
        <v>0.50453720508166966</v>
      </c>
      <c r="AI69" s="142">
        <v>1634</v>
      </c>
      <c r="AJ69" s="141">
        <v>0.15395480225988711</v>
      </c>
      <c r="AK69" s="142">
        <v>3292</v>
      </c>
      <c r="AL69" s="141">
        <v>0.3073868149324861</v>
      </c>
      <c r="AM69" s="335">
        <v>567</v>
      </c>
      <c r="AN69" s="141">
        <v>1.835</v>
      </c>
      <c r="AO69" s="335">
        <v>22</v>
      </c>
      <c r="AP69" s="141">
        <v>0.15789473684210531</v>
      </c>
      <c r="AQ69" s="142">
        <v>4</v>
      </c>
      <c r="AR69" s="141" t="s">
        <v>90</v>
      </c>
      <c r="AS69" s="142">
        <v>26</v>
      </c>
      <c r="AT69" s="141">
        <v>0.36842105263157898</v>
      </c>
    </row>
    <row r="70" spans="2:46" s="4" customFormat="1" ht="15" hidden="1" customHeight="1" outlineLevel="1" x14ac:dyDescent="0.25">
      <c r="B70" s="152" t="s">
        <v>89</v>
      </c>
      <c r="C70" s="335">
        <v>16642</v>
      </c>
      <c r="D70" s="141">
        <v>0.29328566987876914</v>
      </c>
      <c r="E70" s="142">
        <v>18544</v>
      </c>
      <c r="F70" s="141">
        <v>0.31601731601731609</v>
      </c>
      <c r="G70" s="142">
        <v>35186</v>
      </c>
      <c r="H70" s="141">
        <v>0.30516710560480731</v>
      </c>
      <c r="I70" s="335">
        <v>13688</v>
      </c>
      <c r="J70" s="141">
        <v>0.2215975011155733</v>
      </c>
      <c r="K70" s="142">
        <v>17069</v>
      </c>
      <c r="L70" s="141">
        <v>0.38020538529958769</v>
      </c>
      <c r="M70" s="142">
        <v>30757</v>
      </c>
      <c r="N70" s="141">
        <v>0.30481079246563714</v>
      </c>
      <c r="O70" s="335">
        <v>3126</v>
      </c>
      <c r="P70" s="141">
        <v>0.21068938807126258</v>
      </c>
      <c r="Q70" s="142">
        <v>12116</v>
      </c>
      <c r="R70" s="141">
        <v>0.4826235927557514</v>
      </c>
      <c r="S70" s="142">
        <v>15242</v>
      </c>
      <c r="T70" s="141">
        <v>0.41733308536358571</v>
      </c>
      <c r="U70" s="335">
        <v>7982</v>
      </c>
      <c r="V70" s="141">
        <v>0.31846712917079611</v>
      </c>
      <c r="W70" s="142">
        <v>2484</v>
      </c>
      <c r="X70" s="141">
        <v>-5.7663125948406724E-2</v>
      </c>
      <c r="Y70" s="142">
        <v>10466</v>
      </c>
      <c r="Z70" s="141">
        <v>0.20437284234752595</v>
      </c>
      <c r="AA70" s="335">
        <v>2282</v>
      </c>
      <c r="AB70" s="141">
        <v>0.73141122913505319</v>
      </c>
      <c r="AC70" s="142">
        <v>1471</v>
      </c>
      <c r="AD70" s="141">
        <v>-0.14675174013921111</v>
      </c>
      <c r="AE70" s="142">
        <v>3753</v>
      </c>
      <c r="AF70" s="141">
        <v>0.23372781065088755</v>
      </c>
      <c r="AG70" s="335">
        <v>2047</v>
      </c>
      <c r="AH70" s="141">
        <v>0.62848050914876685</v>
      </c>
      <c r="AI70" s="142">
        <v>1408</v>
      </c>
      <c r="AJ70" s="141">
        <v>-0.13883792048929666</v>
      </c>
      <c r="AK70" s="142">
        <v>3455</v>
      </c>
      <c r="AL70" s="141">
        <v>0.19467496542185336</v>
      </c>
      <c r="AM70" s="335">
        <v>658</v>
      </c>
      <c r="AN70" s="141">
        <v>1.108974358974359</v>
      </c>
      <c r="AO70" s="335">
        <v>14</v>
      </c>
      <c r="AP70" s="141">
        <v>-0.57575757575757569</v>
      </c>
      <c r="AQ70" s="142">
        <v>4</v>
      </c>
      <c r="AR70" s="141" t="s">
        <v>90</v>
      </c>
      <c r="AS70" s="142">
        <v>18</v>
      </c>
      <c r="AT70" s="141">
        <v>-0.45454545454545459</v>
      </c>
    </row>
    <row r="71" spans="2:46" s="4" customFormat="1" ht="15.75" collapsed="1" x14ac:dyDescent="0.25">
      <c r="B71" s="65">
        <v>2013</v>
      </c>
      <c r="C71" s="345">
        <v>85561</v>
      </c>
      <c r="D71" s="67">
        <v>0.14992070531946355</v>
      </c>
      <c r="E71" s="66">
        <v>97935</v>
      </c>
      <c r="F71" s="67">
        <v>8.5477095640801082E-2</v>
      </c>
      <c r="G71" s="66">
        <v>183496</v>
      </c>
      <c r="H71" s="67">
        <v>0.11460313796475718</v>
      </c>
      <c r="I71" s="345">
        <v>74497</v>
      </c>
      <c r="J71" s="67">
        <v>0.11859036922476318</v>
      </c>
      <c r="K71" s="66">
        <v>88599</v>
      </c>
      <c r="L71" s="67">
        <v>9.9093175869298333E-2</v>
      </c>
      <c r="M71" s="66">
        <v>163096</v>
      </c>
      <c r="N71" s="67">
        <v>0.1079138645472455</v>
      </c>
      <c r="O71" s="345">
        <v>17547</v>
      </c>
      <c r="P71" s="67">
        <v>2.195690157251029E-2</v>
      </c>
      <c r="Q71" s="66">
        <v>60314</v>
      </c>
      <c r="R71" s="67">
        <v>3.587805925289822E-2</v>
      </c>
      <c r="S71" s="66">
        <v>77861</v>
      </c>
      <c r="T71" s="67">
        <v>3.2707739240002587E-2</v>
      </c>
      <c r="U71" s="345">
        <v>44985</v>
      </c>
      <c r="V71" s="67">
        <v>0.17950129788405578</v>
      </c>
      <c r="W71" s="66">
        <v>18353</v>
      </c>
      <c r="X71" s="67">
        <v>0.19446794663195566</v>
      </c>
      <c r="Y71" s="66">
        <v>63338</v>
      </c>
      <c r="Z71" s="67">
        <v>0.18379934210526305</v>
      </c>
      <c r="AA71" s="345">
        <v>8568</v>
      </c>
      <c r="AB71" s="67">
        <v>0.3011389521640091</v>
      </c>
      <c r="AC71" s="66">
        <v>9328</v>
      </c>
      <c r="AD71" s="67">
        <v>-2.8029592581014895E-2</v>
      </c>
      <c r="AE71" s="66">
        <v>17896</v>
      </c>
      <c r="AF71" s="67">
        <v>0.10592015820046963</v>
      </c>
      <c r="AG71" s="345">
        <v>7797</v>
      </c>
      <c r="AH71" s="67">
        <v>0.32152542372881365</v>
      </c>
      <c r="AI71" s="66">
        <v>9041</v>
      </c>
      <c r="AJ71" s="67">
        <v>1.6413715570545273E-2</v>
      </c>
      <c r="AK71" s="66">
        <v>16838</v>
      </c>
      <c r="AL71" s="67">
        <v>0.13808719161879024</v>
      </c>
      <c r="AM71" s="345">
        <v>2393</v>
      </c>
      <c r="AN71" s="67">
        <v>1.1481149012567324</v>
      </c>
      <c r="AO71" s="345">
        <v>103</v>
      </c>
      <c r="AP71" s="67">
        <v>-4.629629629629628E-2</v>
      </c>
      <c r="AQ71" s="66">
        <v>8</v>
      </c>
      <c r="AR71" s="67">
        <v>-0.46666666666666667</v>
      </c>
      <c r="AS71" s="66">
        <v>111</v>
      </c>
      <c r="AT71" s="67">
        <v>-9.7560975609756073E-2</v>
      </c>
    </row>
    <row r="72" spans="2:46" s="4" customFormat="1" ht="15" hidden="1" customHeight="1" outlineLevel="1" x14ac:dyDescent="0.25">
      <c r="B72" s="152" t="s">
        <v>78</v>
      </c>
      <c r="C72" s="335">
        <v>12415</v>
      </c>
      <c r="D72" s="141">
        <v>0.21954813359528491</v>
      </c>
      <c r="E72" s="142">
        <v>16356</v>
      </c>
      <c r="F72" s="141">
        <v>0.62229716326125772</v>
      </c>
      <c r="G72" s="142">
        <v>28771</v>
      </c>
      <c r="H72" s="141">
        <v>0.41994867239166922</v>
      </c>
      <c r="I72" s="335">
        <v>11325</v>
      </c>
      <c r="J72" s="141">
        <v>0.22049789848043977</v>
      </c>
      <c r="K72" s="142">
        <v>14292</v>
      </c>
      <c r="L72" s="141">
        <v>0.57765757809912799</v>
      </c>
      <c r="M72" s="142">
        <v>25617</v>
      </c>
      <c r="N72" s="141">
        <v>0.39693532555349553</v>
      </c>
      <c r="O72" s="335">
        <v>2807</v>
      </c>
      <c r="P72" s="141">
        <v>-0.22351313969571229</v>
      </c>
      <c r="Q72" s="142">
        <v>10125</v>
      </c>
      <c r="R72" s="141">
        <v>0.76270891364902504</v>
      </c>
      <c r="S72" s="142">
        <v>12932</v>
      </c>
      <c r="T72" s="141">
        <v>0.38177155679025532</v>
      </c>
      <c r="U72" s="335">
        <v>6701</v>
      </c>
      <c r="V72" s="141">
        <v>0.27153700189753316</v>
      </c>
      <c r="W72" s="142">
        <v>2354</v>
      </c>
      <c r="X72" s="141">
        <v>-0.14833574529667148</v>
      </c>
      <c r="Y72" s="142">
        <v>9055</v>
      </c>
      <c r="Z72" s="141">
        <v>0.12708488922081163</v>
      </c>
      <c r="AA72" s="335">
        <v>968</v>
      </c>
      <c r="AB72" s="141">
        <v>0.20547945205479445</v>
      </c>
      <c r="AC72" s="142">
        <v>2064</v>
      </c>
      <c r="AD72" s="141">
        <v>1.0175953079178885</v>
      </c>
      <c r="AE72" s="142">
        <v>3032</v>
      </c>
      <c r="AF72" s="141">
        <v>0.66046002190580499</v>
      </c>
      <c r="AG72" s="335">
        <v>867</v>
      </c>
      <c r="AH72" s="141">
        <v>0.11583011583011582</v>
      </c>
      <c r="AI72" s="142">
        <v>1898</v>
      </c>
      <c r="AJ72" s="141">
        <v>1.0474649406688243</v>
      </c>
      <c r="AK72" s="142">
        <v>2765</v>
      </c>
      <c r="AL72" s="141">
        <v>0.62265258215962449</v>
      </c>
      <c r="AM72" s="335">
        <v>97</v>
      </c>
      <c r="AN72" s="141">
        <v>0.29333333333333322</v>
      </c>
      <c r="AO72" s="335">
        <v>25</v>
      </c>
      <c r="AP72" s="141">
        <v>8.6956521739130377E-2</v>
      </c>
      <c r="AQ72" s="142">
        <v>0</v>
      </c>
      <c r="AR72" s="141" t="s">
        <v>90</v>
      </c>
      <c r="AS72" s="142">
        <v>25</v>
      </c>
      <c r="AT72" s="141">
        <v>8.6956521739130377E-2</v>
      </c>
    </row>
    <row r="73" spans="2:46" s="4" customFormat="1" ht="15" hidden="1" customHeight="1" outlineLevel="1" x14ac:dyDescent="0.25">
      <c r="B73" s="152" t="s">
        <v>79</v>
      </c>
      <c r="C73" s="335">
        <v>11039</v>
      </c>
      <c r="D73" s="141">
        <v>2.1467567317479341E-2</v>
      </c>
      <c r="E73" s="142">
        <v>14431</v>
      </c>
      <c r="F73" s="141">
        <v>0.26167162091274698</v>
      </c>
      <c r="G73" s="142">
        <v>25470</v>
      </c>
      <c r="H73" s="141">
        <v>0.1449763991908295</v>
      </c>
      <c r="I73" s="335">
        <v>10035</v>
      </c>
      <c r="J73" s="141">
        <v>1.3841180036370915E-2</v>
      </c>
      <c r="K73" s="142">
        <v>13207</v>
      </c>
      <c r="L73" s="141">
        <v>0.28235751043790658</v>
      </c>
      <c r="M73" s="142">
        <v>23242</v>
      </c>
      <c r="N73" s="141">
        <v>0.15076496509382586</v>
      </c>
      <c r="O73" s="335">
        <v>3149</v>
      </c>
      <c r="P73" s="141">
        <v>-0.28594104308390023</v>
      </c>
      <c r="Q73" s="142">
        <v>10922</v>
      </c>
      <c r="R73" s="141">
        <v>0.72597977243994949</v>
      </c>
      <c r="S73" s="142">
        <v>14071</v>
      </c>
      <c r="T73" s="141">
        <v>0.31039299683367472</v>
      </c>
      <c r="U73" s="335">
        <v>5366</v>
      </c>
      <c r="V73" s="141">
        <v>7.8159533855736374E-2</v>
      </c>
      <c r="W73" s="142">
        <v>1186</v>
      </c>
      <c r="X73" s="141">
        <v>-0.52654690618762467</v>
      </c>
      <c r="Y73" s="142">
        <v>6552</v>
      </c>
      <c r="Z73" s="141">
        <v>-0.12429831595829988</v>
      </c>
      <c r="AA73" s="335">
        <v>799</v>
      </c>
      <c r="AB73" s="141">
        <v>3.7688442211054607E-3</v>
      </c>
      <c r="AC73" s="142">
        <v>1220</v>
      </c>
      <c r="AD73" s="141">
        <v>7.5837742504409222E-2</v>
      </c>
      <c r="AE73" s="142">
        <v>2019</v>
      </c>
      <c r="AF73" s="141">
        <v>4.611398963730573E-2</v>
      </c>
      <c r="AG73" s="335">
        <v>666</v>
      </c>
      <c r="AH73" s="141">
        <v>-4.8571428571428599E-2</v>
      </c>
      <c r="AI73" s="142">
        <v>1119</v>
      </c>
      <c r="AJ73" s="141">
        <v>3.4195933456562022E-2</v>
      </c>
      <c r="AK73" s="142">
        <v>1785</v>
      </c>
      <c r="AL73" s="141">
        <v>1.6835016835017313E-3</v>
      </c>
      <c r="AM73" s="335">
        <v>203</v>
      </c>
      <c r="AN73" s="141">
        <v>0.84545454545454546</v>
      </c>
      <c r="AO73" s="335">
        <v>2</v>
      </c>
      <c r="AP73" s="141">
        <v>-0.33333333333333337</v>
      </c>
      <c r="AQ73" s="142">
        <v>4</v>
      </c>
      <c r="AR73" s="141">
        <v>-0.19999999999999996</v>
      </c>
      <c r="AS73" s="142">
        <v>6</v>
      </c>
      <c r="AT73" s="141">
        <v>-0.25</v>
      </c>
    </row>
    <row r="74" spans="2:46" s="4" customFormat="1" ht="15" hidden="1" customHeight="1" outlineLevel="1" x14ac:dyDescent="0.25">
      <c r="B74" s="152" t="s">
        <v>80</v>
      </c>
      <c r="C74" s="335">
        <v>11517</v>
      </c>
      <c r="D74" s="141">
        <v>7.9280292381220141E-2</v>
      </c>
      <c r="E74" s="142">
        <v>13967</v>
      </c>
      <c r="F74" s="141">
        <v>-8.5809660950386224E-2</v>
      </c>
      <c r="G74" s="142">
        <v>25484</v>
      </c>
      <c r="H74" s="141">
        <v>-1.7919765694246359E-2</v>
      </c>
      <c r="I74" s="335">
        <v>10267</v>
      </c>
      <c r="J74" s="141">
        <v>5.1731202622413486E-2</v>
      </c>
      <c r="K74" s="142">
        <v>12474</v>
      </c>
      <c r="L74" s="141">
        <v>-7.6615589606928713E-2</v>
      </c>
      <c r="M74" s="142">
        <v>22741</v>
      </c>
      <c r="N74" s="141">
        <v>-2.2775127841519471E-2</v>
      </c>
      <c r="O74" s="335">
        <v>2813</v>
      </c>
      <c r="P74" s="141">
        <v>-0.14731736889966651</v>
      </c>
      <c r="Q74" s="142">
        <v>9143</v>
      </c>
      <c r="R74" s="141">
        <v>-5.2225002720052149E-3</v>
      </c>
      <c r="S74" s="142">
        <v>11956</v>
      </c>
      <c r="T74" s="141">
        <v>-4.2754203362690202E-2</v>
      </c>
      <c r="U74" s="335">
        <v>6195</v>
      </c>
      <c r="V74" s="141">
        <v>8.9326534200808938E-2</v>
      </c>
      <c r="W74" s="142">
        <v>2325</v>
      </c>
      <c r="X74" s="141">
        <v>-0.31111111111111112</v>
      </c>
      <c r="Y74" s="142">
        <v>8520</v>
      </c>
      <c r="Z74" s="141">
        <v>-5.9810196424630369E-2</v>
      </c>
      <c r="AA74" s="335">
        <v>1126</v>
      </c>
      <c r="AB74" s="141">
        <v>0.32783018867924518</v>
      </c>
      <c r="AC74" s="142">
        <v>1493</v>
      </c>
      <c r="AD74" s="141">
        <v>-0.15602035048049745</v>
      </c>
      <c r="AE74" s="142">
        <v>2619</v>
      </c>
      <c r="AF74" s="141">
        <v>7.6423385555979273E-4</v>
      </c>
      <c r="AG74" s="335">
        <v>966</v>
      </c>
      <c r="AH74" s="141">
        <v>0.24164524421593825</v>
      </c>
      <c r="AI74" s="142">
        <v>1354</v>
      </c>
      <c r="AJ74" s="141">
        <v>-0.15216030056355667</v>
      </c>
      <c r="AK74" s="142">
        <v>2320</v>
      </c>
      <c r="AL74" s="141">
        <v>-2.3157894736842155E-2</v>
      </c>
      <c r="AM74" s="335">
        <v>115</v>
      </c>
      <c r="AN74" s="141">
        <v>1.0175438596491229</v>
      </c>
      <c r="AO74" s="335">
        <v>9</v>
      </c>
      <c r="AP74" s="141">
        <v>1.25</v>
      </c>
      <c r="AQ74" s="142">
        <v>0</v>
      </c>
      <c r="AR74" s="141" t="s">
        <v>90</v>
      </c>
      <c r="AS74" s="142">
        <v>9</v>
      </c>
      <c r="AT74" s="141">
        <v>1.25</v>
      </c>
    </row>
    <row r="75" spans="2:46" s="4" customFormat="1" ht="15" hidden="1" customHeight="1" outlineLevel="1" x14ac:dyDescent="0.25">
      <c r="B75" s="152" t="s">
        <v>81</v>
      </c>
      <c r="C75" s="335">
        <v>5236</v>
      </c>
      <c r="D75" s="141">
        <v>-0.14723127035830619</v>
      </c>
      <c r="E75" s="142">
        <v>6902</v>
      </c>
      <c r="F75" s="141">
        <v>-0.20373788647900326</v>
      </c>
      <c r="G75" s="142">
        <v>12138</v>
      </c>
      <c r="H75" s="141">
        <v>-0.18030794165316044</v>
      </c>
      <c r="I75" s="335">
        <v>4873</v>
      </c>
      <c r="J75" s="141">
        <v>-0.15837651122625218</v>
      </c>
      <c r="K75" s="142">
        <v>6390</v>
      </c>
      <c r="L75" s="141">
        <v>-0.18929205785333669</v>
      </c>
      <c r="M75" s="142">
        <v>11263</v>
      </c>
      <c r="N75" s="141">
        <v>-0.17619953188999415</v>
      </c>
      <c r="O75" s="335">
        <v>1550</v>
      </c>
      <c r="P75" s="141">
        <v>-6.2877871825876674E-2</v>
      </c>
      <c r="Q75" s="142">
        <v>5035</v>
      </c>
      <c r="R75" s="141">
        <v>-0.12190442971747473</v>
      </c>
      <c r="S75" s="142">
        <v>6585</v>
      </c>
      <c r="T75" s="141">
        <v>-0.10868976719003787</v>
      </c>
      <c r="U75" s="335">
        <v>2579</v>
      </c>
      <c r="V75" s="141">
        <v>-0.29226125137211856</v>
      </c>
      <c r="W75" s="142">
        <v>1128</v>
      </c>
      <c r="X75" s="141">
        <v>-8.9588377723970991E-2</v>
      </c>
      <c r="Y75" s="142">
        <v>3707</v>
      </c>
      <c r="Z75" s="141">
        <v>-0.24083555191480643</v>
      </c>
      <c r="AA75" s="335">
        <v>322</v>
      </c>
      <c r="AB75" s="141">
        <v>-9.2307692307692646E-3</v>
      </c>
      <c r="AC75" s="142">
        <v>508</v>
      </c>
      <c r="AD75" s="141">
        <v>-0.18196457326892113</v>
      </c>
      <c r="AE75" s="142">
        <v>830</v>
      </c>
      <c r="AF75" s="141">
        <v>-0.12262156448202954</v>
      </c>
      <c r="AG75" s="335">
        <v>278</v>
      </c>
      <c r="AH75" s="141">
        <v>-4.1379310344827558E-2</v>
      </c>
      <c r="AI75" s="142">
        <v>463</v>
      </c>
      <c r="AJ75" s="141">
        <v>-0.17321428571428577</v>
      </c>
      <c r="AK75" s="142">
        <v>741</v>
      </c>
      <c r="AL75" s="141">
        <v>-0.12823529411764711</v>
      </c>
      <c r="AM75" s="335">
        <v>39</v>
      </c>
      <c r="AN75" s="141">
        <v>0.69565217391304346</v>
      </c>
      <c r="AO75" s="335">
        <v>2</v>
      </c>
      <c r="AP75" s="141">
        <v>0</v>
      </c>
      <c r="AQ75" s="142">
        <v>4</v>
      </c>
      <c r="AR75" s="141">
        <v>-0.97575757575757571</v>
      </c>
      <c r="AS75" s="142">
        <v>6</v>
      </c>
      <c r="AT75" s="141">
        <v>-0.9640718562874252</v>
      </c>
    </row>
    <row r="76" spans="2:46" s="4" customFormat="1" ht="15" hidden="1" customHeight="1" outlineLevel="1" x14ac:dyDescent="0.25">
      <c r="B76" s="152" t="s">
        <v>82</v>
      </c>
      <c r="C76" s="335">
        <v>396</v>
      </c>
      <c r="D76" s="141">
        <v>-1.980198019801982E-2</v>
      </c>
      <c r="E76" s="142">
        <v>488</v>
      </c>
      <c r="F76" s="141">
        <v>-0.18257956448911228</v>
      </c>
      <c r="G76" s="142">
        <v>884</v>
      </c>
      <c r="H76" s="141">
        <v>-0.11688311688311692</v>
      </c>
      <c r="I76" s="335">
        <v>341</v>
      </c>
      <c r="J76" s="141">
        <v>-5.2777777777777812E-2</v>
      </c>
      <c r="K76" s="142">
        <v>454</v>
      </c>
      <c r="L76" s="141">
        <v>-0.21043478260869564</v>
      </c>
      <c r="M76" s="142">
        <v>795</v>
      </c>
      <c r="N76" s="141">
        <v>-0.14973262032085566</v>
      </c>
      <c r="O76" s="335">
        <v>163</v>
      </c>
      <c r="P76" s="141">
        <v>6.1728395061728669E-3</v>
      </c>
      <c r="Q76" s="142">
        <v>57</v>
      </c>
      <c r="R76" s="141">
        <v>-0.87688984881209509</v>
      </c>
      <c r="S76" s="142">
        <v>220</v>
      </c>
      <c r="T76" s="141">
        <v>-0.64800000000000002</v>
      </c>
      <c r="U76" s="335">
        <v>157</v>
      </c>
      <c r="V76" s="141">
        <v>-7.6470588235294068E-2</v>
      </c>
      <c r="W76" s="142">
        <v>375</v>
      </c>
      <c r="X76" s="141">
        <v>5.5789473684210522</v>
      </c>
      <c r="Y76" s="142">
        <v>532</v>
      </c>
      <c r="Z76" s="141">
        <v>1.3436123348017621</v>
      </c>
      <c r="AA76" s="335">
        <v>28</v>
      </c>
      <c r="AB76" s="141">
        <v>3.7037037037036979E-2</v>
      </c>
      <c r="AC76" s="142">
        <v>27</v>
      </c>
      <c r="AD76" s="141">
        <v>0.22727272727272729</v>
      </c>
      <c r="AE76" s="142">
        <v>55</v>
      </c>
      <c r="AF76" s="141">
        <v>0.12244897959183665</v>
      </c>
      <c r="AG76" s="335">
        <v>22</v>
      </c>
      <c r="AH76" s="141">
        <v>-0.12</v>
      </c>
      <c r="AI76" s="142">
        <v>25</v>
      </c>
      <c r="AJ76" s="141">
        <v>0.25</v>
      </c>
      <c r="AK76" s="142">
        <v>47</v>
      </c>
      <c r="AL76" s="141">
        <v>4.4444444444444509E-2</v>
      </c>
      <c r="AM76" s="335">
        <v>21</v>
      </c>
      <c r="AN76" s="141">
        <v>0.61538461538461542</v>
      </c>
      <c r="AO76" s="335">
        <v>6</v>
      </c>
      <c r="AP76" s="141">
        <v>0.5</v>
      </c>
      <c r="AQ76" s="142">
        <v>7</v>
      </c>
      <c r="AR76" s="141" t="s">
        <v>90</v>
      </c>
      <c r="AS76" s="142">
        <v>13</v>
      </c>
      <c r="AT76" s="141">
        <v>2.25</v>
      </c>
    </row>
    <row r="77" spans="2:46" s="4" customFormat="1" ht="15" hidden="1" customHeight="1" outlineLevel="1" x14ac:dyDescent="0.25">
      <c r="B77" s="152" t="s">
        <v>83</v>
      </c>
      <c r="C77" s="335">
        <v>489</v>
      </c>
      <c r="D77" s="141">
        <v>1.0808510638297872</v>
      </c>
      <c r="E77" s="142">
        <v>759</v>
      </c>
      <c r="F77" s="141">
        <v>1.9192307692307691</v>
      </c>
      <c r="G77" s="142">
        <v>1248</v>
      </c>
      <c r="H77" s="141">
        <v>1.521212121212121</v>
      </c>
      <c r="I77" s="335">
        <v>453</v>
      </c>
      <c r="J77" s="141">
        <v>1.3230769230769233</v>
      </c>
      <c r="K77" s="142">
        <v>696</v>
      </c>
      <c r="L77" s="141">
        <v>1.7081712062256811</v>
      </c>
      <c r="M77" s="142">
        <v>1149</v>
      </c>
      <c r="N77" s="141">
        <v>1.5420353982300883</v>
      </c>
      <c r="O77" s="335">
        <v>151</v>
      </c>
      <c r="P77" s="141">
        <v>0.77647058823529402</v>
      </c>
      <c r="Q77" s="142">
        <v>301</v>
      </c>
      <c r="R77" s="141">
        <v>0.70056497175141241</v>
      </c>
      <c r="S77" s="142">
        <v>452</v>
      </c>
      <c r="T77" s="141">
        <v>0.72519083969465647</v>
      </c>
      <c r="U77" s="335">
        <v>246</v>
      </c>
      <c r="V77" s="141">
        <v>1.8941176470588235</v>
      </c>
      <c r="W77" s="142">
        <v>316</v>
      </c>
      <c r="X77" s="141">
        <v>4.0158730158730158</v>
      </c>
      <c r="Y77" s="142">
        <v>562</v>
      </c>
      <c r="Z77" s="141">
        <v>2.7972972972972974</v>
      </c>
      <c r="AA77" s="335">
        <v>30</v>
      </c>
      <c r="AB77" s="141">
        <v>0.57894736842105265</v>
      </c>
      <c r="AC77" s="142">
        <v>63</v>
      </c>
      <c r="AD77" s="141">
        <v>20</v>
      </c>
      <c r="AE77" s="142">
        <v>93</v>
      </c>
      <c r="AF77" s="141">
        <v>3.2272727272727275</v>
      </c>
      <c r="AG77" s="335">
        <v>31</v>
      </c>
      <c r="AH77" s="141">
        <v>0.9375</v>
      </c>
      <c r="AI77" s="142">
        <v>59</v>
      </c>
      <c r="AJ77" s="141">
        <v>18.666666666666668</v>
      </c>
      <c r="AK77" s="142">
        <v>90</v>
      </c>
      <c r="AL77" s="141">
        <v>3.7368421052631575</v>
      </c>
      <c r="AM77" s="335">
        <v>4</v>
      </c>
      <c r="AN77" s="141">
        <v>-0.8</v>
      </c>
      <c r="AO77" s="335">
        <v>2</v>
      </c>
      <c r="AP77" s="141">
        <v>1</v>
      </c>
      <c r="AQ77" s="142">
        <v>0</v>
      </c>
      <c r="AR77" s="141" t="s">
        <v>90</v>
      </c>
      <c r="AS77" s="142">
        <v>2</v>
      </c>
      <c r="AT77" s="141">
        <v>1</v>
      </c>
    </row>
    <row r="78" spans="2:46" s="4" customFormat="1" ht="15" hidden="1" customHeight="1" outlineLevel="1" x14ac:dyDescent="0.25">
      <c r="B78" s="152" t="s">
        <v>84</v>
      </c>
      <c r="C78" s="335">
        <v>910</v>
      </c>
      <c r="D78" s="141">
        <v>0.69459962756052152</v>
      </c>
      <c r="E78" s="142">
        <v>698</v>
      </c>
      <c r="F78" s="141">
        <v>0.65402843601895744</v>
      </c>
      <c r="G78" s="142">
        <v>1608</v>
      </c>
      <c r="H78" s="141">
        <v>0.67674661105318035</v>
      </c>
      <c r="I78" s="335">
        <v>834</v>
      </c>
      <c r="J78" s="141">
        <v>0.7447698744769875</v>
      </c>
      <c r="K78" s="142">
        <v>636</v>
      </c>
      <c r="L78" s="141">
        <v>0.79154929577464794</v>
      </c>
      <c r="M78" s="142">
        <v>1470</v>
      </c>
      <c r="N78" s="141">
        <v>0.76470588235294112</v>
      </c>
      <c r="O78" s="335">
        <v>350</v>
      </c>
      <c r="P78" s="141">
        <v>2.1531531531531534</v>
      </c>
      <c r="Q78" s="142">
        <v>350</v>
      </c>
      <c r="R78" s="141">
        <v>1.0114942528735633</v>
      </c>
      <c r="S78" s="142">
        <v>700</v>
      </c>
      <c r="T78" s="141">
        <v>1.4561403508771931</v>
      </c>
      <c r="U78" s="335">
        <v>440</v>
      </c>
      <c r="V78" s="141">
        <v>0.26074498567335236</v>
      </c>
      <c r="W78" s="142">
        <v>218</v>
      </c>
      <c r="X78" s="141">
        <v>0.60294117647058831</v>
      </c>
      <c r="Y78" s="142">
        <v>658</v>
      </c>
      <c r="Z78" s="141">
        <v>0.35670103092783512</v>
      </c>
      <c r="AA78" s="335">
        <v>52</v>
      </c>
      <c r="AB78" s="141">
        <v>0.26829268292682928</v>
      </c>
      <c r="AC78" s="142">
        <v>62</v>
      </c>
      <c r="AD78" s="141">
        <v>-7.4626865671641784E-2</v>
      </c>
      <c r="AE78" s="142">
        <v>114</v>
      </c>
      <c r="AF78" s="141">
        <v>5.555555555555558E-2</v>
      </c>
      <c r="AG78" s="335">
        <v>49</v>
      </c>
      <c r="AH78" s="141">
        <v>0.39999999999999991</v>
      </c>
      <c r="AI78" s="142">
        <v>32</v>
      </c>
      <c r="AJ78" s="141">
        <v>-0.46666666666666667</v>
      </c>
      <c r="AK78" s="142">
        <v>81</v>
      </c>
      <c r="AL78" s="141">
        <v>-0.14736842105263159</v>
      </c>
      <c r="AM78" s="335">
        <v>22</v>
      </c>
      <c r="AN78" s="141">
        <v>0.375</v>
      </c>
      <c r="AO78" s="335">
        <v>2</v>
      </c>
      <c r="AP78" s="141">
        <v>0</v>
      </c>
      <c r="AQ78" s="142">
        <v>0</v>
      </c>
      <c r="AR78" s="141" t="s">
        <v>90</v>
      </c>
      <c r="AS78" s="142">
        <v>2</v>
      </c>
      <c r="AT78" s="141">
        <v>0</v>
      </c>
    </row>
    <row r="79" spans="2:46" s="4" customFormat="1" ht="15" hidden="1" customHeight="1" outlineLevel="1" x14ac:dyDescent="0.25">
      <c r="B79" s="152" t="s">
        <v>85</v>
      </c>
      <c r="C79" s="335">
        <v>833</v>
      </c>
      <c r="D79" s="141">
        <v>0.36333878887070381</v>
      </c>
      <c r="E79" s="142">
        <v>615</v>
      </c>
      <c r="F79" s="141">
        <v>1.1886120996441281</v>
      </c>
      <c r="G79" s="142">
        <v>1448</v>
      </c>
      <c r="H79" s="141">
        <v>0.62331838565022424</v>
      </c>
      <c r="I79" s="335">
        <v>801</v>
      </c>
      <c r="J79" s="141">
        <v>0.38341968911917101</v>
      </c>
      <c r="K79" s="142">
        <v>583</v>
      </c>
      <c r="L79" s="141">
        <v>1.7894736842105261</v>
      </c>
      <c r="M79" s="142">
        <v>1384</v>
      </c>
      <c r="N79" s="141">
        <v>0.75634517766497456</v>
      </c>
      <c r="O79" s="335">
        <v>42</v>
      </c>
      <c r="P79" s="141">
        <v>-4.5454545454545414E-2</v>
      </c>
      <c r="Q79" s="142">
        <v>127</v>
      </c>
      <c r="R79" s="141">
        <v>-0.34196891191709844</v>
      </c>
      <c r="S79" s="142">
        <v>169</v>
      </c>
      <c r="T79" s="141">
        <v>-0.28691983122362874</v>
      </c>
      <c r="U79" s="335">
        <v>691</v>
      </c>
      <c r="V79" s="141">
        <v>0.39314516129032251</v>
      </c>
      <c r="W79" s="142">
        <v>418</v>
      </c>
      <c r="X79" s="141">
        <v>37</v>
      </c>
      <c r="Y79" s="142">
        <v>1109</v>
      </c>
      <c r="Z79" s="141">
        <v>1.1873767258382641</v>
      </c>
      <c r="AA79" s="335">
        <v>17</v>
      </c>
      <c r="AB79" s="141">
        <v>-0.19047619047619047</v>
      </c>
      <c r="AC79" s="142">
        <v>32</v>
      </c>
      <c r="AD79" s="141">
        <v>-0.55555555555555558</v>
      </c>
      <c r="AE79" s="142">
        <v>49</v>
      </c>
      <c r="AF79" s="141">
        <v>-0.4731182795698925</v>
      </c>
      <c r="AG79" s="335">
        <v>13</v>
      </c>
      <c r="AH79" s="141">
        <v>0.30000000000000004</v>
      </c>
      <c r="AI79" s="142">
        <v>31</v>
      </c>
      <c r="AJ79" s="141">
        <v>-0.52307692307692299</v>
      </c>
      <c r="AK79" s="142">
        <v>44</v>
      </c>
      <c r="AL79" s="141">
        <v>-0.41333333333333333</v>
      </c>
      <c r="AM79" s="335">
        <v>15</v>
      </c>
      <c r="AN79" s="141">
        <v>0.36363636363636354</v>
      </c>
      <c r="AO79" s="335">
        <v>0</v>
      </c>
      <c r="AP79" s="141" t="s">
        <v>90</v>
      </c>
      <c r="AQ79" s="142">
        <v>0</v>
      </c>
      <c r="AR79" s="141" t="s">
        <v>90</v>
      </c>
      <c r="AS79" s="142">
        <v>0</v>
      </c>
      <c r="AT79" s="141" t="s">
        <v>90</v>
      </c>
    </row>
    <row r="80" spans="2:46" s="4" customFormat="1" ht="15" hidden="1" customHeight="1" outlineLevel="1" x14ac:dyDescent="0.25">
      <c r="B80" s="152" t="s">
        <v>86</v>
      </c>
      <c r="C80" s="335">
        <v>793</v>
      </c>
      <c r="D80" s="141">
        <v>0.26879999999999993</v>
      </c>
      <c r="E80" s="142">
        <v>761</v>
      </c>
      <c r="F80" s="141">
        <v>0.92658227848101271</v>
      </c>
      <c r="G80" s="142">
        <v>1554</v>
      </c>
      <c r="H80" s="141">
        <v>0.5235294117647058</v>
      </c>
      <c r="I80" s="335">
        <v>731</v>
      </c>
      <c r="J80" s="141">
        <v>0.28245614035087718</v>
      </c>
      <c r="K80" s="142">
        <v>676</v>
      </c>
      <c r="L80" s="141">
        <v>1.397163120567376</v>
      </c>
      <c r="M80" s="142">
        <v>1407</v>
      </c>
      <c r="N80" s="141">
        <v>0.65140845070422526</v>
      </c>
      <c r="O80" s="335">
        <v>59</v>
      </c>
      <c r="P80" s="141">
        <v>-3.2786885245901676E-2</v>
      </c>
      <c r="Q80" s="142">
        <v>297</v>
      </c>
      <c r="R80" s="141">
        <v>0.50761421319796951</v>
      </c>
      <c r="S80" s="142">
        <v>356</v>
      </c>
      <c r="T80" s="141">
        <v>0.37984496124031009</v>
      </c>
      <c r="U80" s="335">
        <v>592</v>
      </c>
      <c r="V80" s="141">
        <v>0.27586206896551735</v>
      </c>
      <c r="W80" s="142">
        <v>356</v>
      </c>
      <c r="X80" s="141">
        <v>6.9111111111111114</v>
      </c>
      <c r="Y80" s="142">
        <v>948</v>
      </c>
      <c r="Z80" s="141">
        <v>0.86247544204322191</v>
      </c>
      <c r="AA80" s="335">
        <v>41</v>
      </c>
      <c r="AB80" s="141">
        <v>0.57692307692307687</v>
      </c>
      <c r="AC80" s="142">
        <v>85</v>
      </c>
      <c r="AD80" s="141">
        <v>-0.24778761061946908</v>
      </c>
      <c r="AE80" s="142">
        <v>126</v>
      </c>
      <c r="AF80" s="141">
        <v>-9.3525179856115082E-2</v>
      </c>
      <c r="AG80" s="335">
        <v>33</v>
      </c>
      <c r="AH80" s="141">
        <v>0.73684210526315796</v>
      </c>
      <c r="AI80" s="142">
        <v>80</v>
      </c>
      <c r="AJ80" s="141">
        <v>-0.21568627450980393</v>
      </c>
      <c r="AK80" s="142">
        <v>113</v>
      </c>
      <c r="AL80" s="141">
        <v>-6.6115702479338845E-2</v>
      </c>
      <c r="AM80" s="335">
        <v>18</v>
      </c>
      <c r="AN80" s="141">
        <v>-0.37931034482758619</v>
      </c>
      <c r="AO80" s="335">
        <v>3</v>
      </c>
      <c r="AP80" s="141" t="s">
        <v>90</v>
      </c>
      <c r="AQ80" s="142">
        <v>0</v>
      </c>
      <c r="AR80" s="141" t="s">
        <v>90</v>
      </c>
      <c r="AS80" s="142">
        <v>3</v>
      </c>
      <c r="AT80" s="141" t="s">
        <v>90</v>
      </c>
    </row>
    <row r="81" spans="2:46" s="4" customFormat="1" ht="15" hidden="1" customHeight="1" outlineLevel="1" x14ac:dyDescent="0.25">
      <c r="B81" s="152" t="s">
        <v>87</v>
      </c>
      <c r="C81" s="335">
        <v>5821</v>
      </c>
      <c r="D81" s="141">
        <v>3.0995394969890233E-2</v>
      </c>
      <c r="E81" s="142">
        <v>8538</v>
      </c>
      <c r="F81" s="141">
        <v>0.10897519158332258</v>
      </c>
      <c r="G81" s="142">
        <v>14359</v>
      </c>
      <c r="H81" s="141">
        <v>7.5983514424878162E-2</v>
      </c>
      <c r="I81" s="335">
        <v>5097</v>
      </c>
      <c r="J81" s="141">
        <v>-3.4659090909090917E-2</v>
      </c>
      <c r="K81" s="142">
        <v>7714</v>
      </c>
      <c r="L81" s="141">
        <v>0.13374485596707819</v>
      </c>
      <c r="M81" s="142">
        <v>12811</v>
      </c>
      <c r="N81" s="141">
        <v>6.0162197947699392E-2</v>
      </c>
      <c r="O81" s="335">
        <v>994</v>
      </c>
      <c r="P81" s="141">
        <v>-0.4093879976232917</v>
      </c>
      <c r="Q81" s="142">
        <v>5658</v>
      </c>
      <c r="R81" s="141">
        <v>7.3624288425047535E-2</v>
      </c>
      <c r="S81" s="142">
        <v>6652</v>
      </c>
      <c r="T81" s="141">
        <v>-4.3290665899611724E-2</v>
      </c>
      <c r="U81" s="335">
        <v>3091</v>
      </c>
      <c r="V81" s="141">
        <v>-9.6123037487985119E-3</v>
      </c>
      <c r="W81" s="142">
        <v>1702</v>
      </c>
      <c r="X81" s="141">
        <v>0.47359307359307357</v>
      </c>
      <c r="Y81" s="142">
        <v>4793</v>
      </c>
      <c r="Z81" s="141">
        <v>0.12090739008419082</v>
      </c>
      <c r="AA81" s="335">
        <v>651</v>
      </c>
      <c r="AB81" s="141">
        <v>1.1344262295081968</v>
      </c>
      <c r="AC81" s="142">
        <v>824</v>
      </c>
      <c r="AD81" s="141">
        <v>-7.9329608938547458E-2</v>
      </c>
      <c r="AE81" s="142">
        <v>1475</v>
      </c>
      <c r="AF81" s="141">
        <v>0.22916666666666674</v>
      </c>
      <c r="AG81" s="335">
        <v>616</v>
      </c>
      <c r="AH81" s="141">
        <v>1.1168384879725086</v>
      </c>
      <c r="AI81" s="142">
        <v>783</v>
      </c>
      <c r="AJ81" s="141">
        <v>-2.4906600249065991E-2</v>
      </c>
      <c r="AK81" s="142">
        <v>1399</v>
      </c>
      <c r="AL81" s="141">
        <v>0.27879341864716634</v>
      </c>
      <c r="AM81" s="335">
        <v>68</v>
      </c>
      <c r="AN81" s="141">
        <v>0.38775510204081631</v>
      </c>
      <c r="AO81" s="335">
        <v>5</v>
      </c>
      <c r="AP81" s="141">
        <v>-0.58333333333333326</v>
      </c>
      <c r="AQ81" s="142">
        <v>0</v>
      </c>
      <c r="AR81" s="141" t="s">
        <v>90</v>
      </c>
      <c r="AS81" s="142">
        <v>5</v>
      </c>
      <c r="AT81" s="141">
        <v>-0.58333333333333326</v>
      </c>
    </row>
    <row r="82" spans="2:46" s="4" customFormat="1" ht="15" hidden="1" customHeight="1" outlineLevel="1" x14ac:dyDescent="0.25">
      <c r="B82" s="152" t="s">
        <v>88</v>
      </c>
      <c r="C82" s="335">
        <v>12089</v>
      </c>
      <c r="D82" s="141">
        <v>0.13415892672858609</v>
      </c>
      <c r="E82" s="142">
        <v>12617</v>
      </c>
      <c r="F82" s="141">
        <v>-0.24818257657013465</v>
      </c>
      <c r="G82" s="142">
        <v>24706</v>
      </c>
      <c r="H82" s="141">
        <v>-9.9668379432236387E-2</v>
      </c>
      <c r="I82" s="335">
        <v>10637</v>
      </c>
      <c r="J82" s="141">
        <v>0.10755935027072061</v>
      </c>
      <c r="K82" s="142">
        <v>11122</v>
      </c>
      <c r="L82" s="141">
        <v>-0.26800052652362771</v>
      </c>
      <c r="M82" s="142">
        <v>21759</v>
      </c>
      <c r="N82" s="141">
        <v>-0.1225502056617469</v>
      </c>
      <c r="O82" s="335">
        <v>2510</v>
      </c>
      <c r="P82" s="141">
        <v>-0.21193092621664045</v>
      </c>
      <c r="Q82" s="142">
        <v>8038</v>
      </c>
      <c r="R82" s="141">
        <v>-0.32708246128087071</v>
      </c>
      <c r="S82" s="142">
        <v>10548</v>
      </c>
      <c r="T82" s="141">
        <v>-0.3028420356906808</v>
      </c>
      <c r="U82" s="335">
        <v>6027</v>
      </c>
      <c r="V82" s="141">
        <v>0.12717411632691222</v>
      </c>
      <c r="W82" s="142">
        <v>2351</v>
      </c>
      <c r="X82" s="141">
        <v>2.7984258854394373E-2</v>
      </c>
      <c r="Y82" s="142">
        <v>8378</v>
      </c>
      <c r="Z82" s="141">
        <v>9.7458737228189651E-2</v>
      </c>
      <c r="AA82" s="335">
        <v>1233</v>
      </c>
      <c r="AB82" s="141">
        <v>0.25050709939148064</v>
      </c>
      <c r="AC82" s="142">
        <v>1495</v>
      </c>
      <c r="AD82" s="141">
        <v>-5.8564231738035266E-2</v>
      </c>
      <c r="AE82" s="142">
        <v>2728</v>
      </c>
      <c r="AF82" s="141">
        <v>5.9829059829059839E-2</v>
      </c>
      <c r="AG82" s="335">
        <v>1102</v>
      </c>
      <c r="AH82" s="141">
        <v>0.25512528473804097</v>
      </c>
      <c r="AI82" s="142">
        <v>1416</v>
      </c>
      <c r="AJ82" s="141">
        <v>-8.4033613445377853E-3</v>
      </c>
      <c r="AK82" s="142">
        <v>2518</v>
      </c>
      <c r="AL82" s="141">
        <v>9.1934084995663579E-2</v>
      </c>
      <c r="AM82" s="335">
        <v>200</v>
      </c>
      <c r="AN82" s="141">
        <v>1.9411764705882355</v>
      </c>
      <c r="AO82" s="335">
        <v>19</v>
      </c>
      <c r="AP82" s="141">
        <v>18</v>
      </c>
      <c r="AQ82" s="142">
        <v>0</v>
      </c>
      <c r="AR82" s="141" t="s">
        <v>90</v>
      </c>
      <c r="AS82" s="142">
        <v>19</v>
      </c>
      <c r="AT82" s="141">
        <v>18</v>
      </c>
    </row>
    <row r="83" spans="2:46" s="4" customFormat="1" ht="15" hidden="1" customHeight="1" outlineLevel="1" x14ac:dyDescent="0.25">
      <c r="B83" s="152" t="s">
        <v>89</v>
      </c>
      <c r="C83" s="335">
        <v>12868</v>
      </c>
      <c r="D83" s="141">
        <v>0.35310199789695051</v>
      </c>
      <c r="E83" s="142">
        <v>14091</v>
      </c>
      <c r="F83" s="141">
        <v>-0.20859309182813812</v>
      </c>
      <c r="G83" s="142">
        <v>26959</v>
      </c>
      <c r="H83" s="141">
        <v>-1.303313197876621E-2</v>
      </c>
      <c r="I83" s="335">
        <v>11205</v>
      </c>
      <c r="J83" s="141">
        <v>0.27910958904109595</v>
      </c>
      <c r="K83" s="142">
        <v>12367</v>
      </c>
      <c r="L83" s="141">
        <v>-0.22210340923386584</v>
      </c>
      <c r="M83" s="142">
        <v>23572</v>
      </c>
      <c r="N83" s="141">
        <v>-4.4042501419417679E-2</v>
      </c>
      <c r="O83" s="335">
        <v>2582</v>
      </c>
      <c r="P83" s="141">
        <v>1.6135379771743397E-2</v>
      </c>
      <c r="Q83" s="142">
        <v>8172</v>
      </c>
      <c r="R83" s="141">
        <v>-0.27610948711134731</v>
      </c>
      <c r="S83" s="142">
        <v>10754</v>
      </c>
      <c r="T83" s="141">
        <v>-0.22241503976861898</v>
      </c>
      <c r="U83" s="335">
        <v>6054</v>
      </c>
      <c r="V83" s="141">
        <v>0.22600243013365739</v>
      </c>
      <c r="W83" s="142">
        <v>2636</v>
      </c>
      <c r="X83" s="141">
        <v>0.23292797006548183</v>
      </c>
      <c r="Y83" s="142">
        <v>8690</v>
      </c>
      <c r="Z83" s="141">
        <v>0.22809496890898817</v>
      </c>
      <c r="AA83" s="335">
        <v>1318</v>
      </c>
      <c r="AB83" s="141">
        <v>0.95548961424332335</v>
      </c>
      <c r="AC83" s="142">
        <v>1724</v>
      </c>
      <c r="AD83" s="141">
        <v>-9.5962244362873594E-2</v>
      </c>
      <c r="AE83" s="142">
        <v>3042</v>
      </c>
      <c r="AF83" s="141">
        <v>0.17861294072065093</v>
      </c>
      <c r="AG83" s="335">
        <v>1257</v>
      </c>
      <c r="AH83" s="141">
        <v>0.92496171516079628</v>
      </c>
      <c r="AI83" s="142">
        <v>1635</v>
      </c>
      <c r="AJ83" s="141">
        <v>-4.8311990686845219E-2</v>
      </c>
      <c r="AK83" s="142">
        <v>2892</v>
      </c>
      <c r="AL83" s="141">
        <v>0.21973850695908892</v>
      </c>
      <c r="AM83" s="335">
        <v>312</v>
      </c>
      <c r="AN83" s="141">
        <v>3.1052631578947372</v>
      </c>
      <c r="AO83" s="335">
        <v>33</v>
      </c>
      <c r="AP83" s="141" t="s">
        <v>90</v>
      </c>
      <c r="AQ83" s="142">
        <v>0</v>
      </c>
      <c r="AR83" s="141" t="s">
        <v>90</v>
      </c>
      <c r="AS83" s="142">
        <v>33</v>
      </c>
      <c r="AT83" s="141" t="s">
        <v>90</v>
      </c>
    </row>
    <row r="84" spans="2:46" s="4" customFormat="1" ht="15.75" collapsed="1" x14ac:dyDescent="0.25">
      <c r="B84" s="65">
        <v>2012</v>
      </c>
      <c r="C84" s="345">
        <v>74406</v>
      </c>
      <c r="D84" s="67">
        <v>0.12693676637637252</v>
      </c>
      <c r="E84" s="66">
        <v>90223</v>
      </c>
      <c r="F84" s="67">
        <v>5.7520594825375415E-3</v>
      </c>
      <c r="G84" s="66">
        <v>164629</v>
      </c>
      <c r="H84" s="67">
        <v>5.7130198032517399E-2</v>
      </c>
      <c r="I84" s="345">
        <v>66599</v>
      </c>
      <c r="J84" s="67">
        <v>9.9810090000825635E-2</v>
      </c>
      <c r="K84" s="66">
        <v>80611</v>
      </c>
      <c r="L84" s="67">
        <v>3.5855234490742571E-3</v>
      </c>
      <c r="M84" s="66">
        <v>147210</v>
      </c>
      <c r="N84" s="67">
        <v>4.4946691463535915E-2</v>
      </c>
      <c r="O84" s="345">
        <v>17170</v>
      </c>
      <c r="P84" s="67">
        <v>-0.17649880095923265</v>
      </c>
      <c r="Q84" s="66">
        <v>58225</v>
      </c>
      <c r="R84" s="67">
        <v>2.6805396349528277E-2</v>
      </c>
      <c r="S84" s="66">
        <v>75395</v>
      </c>
      <c r="T84" s="67">
        <v>-2.785120237250982E-2</v>
      </c>
      <c r="U84" s="345">
        <v>38139</v>
      </c>
      <c r="V84" s="67">
        <v>0.10394234109065659</v>
      </c>
      <c r="W84" s="66">
        <v>15365</v>
      </c>
      <c r="X84" s="67">
        <v>-2.5990491283676698E-2</v>
      </c>
      <c r="Y84" s="66">
        <v>53504</v>
      </c>
      <c r="Z84" s="67">
        <v>6.3211652723406786E-2</v>
      </c>
      <c r="AA84" s="345">
        <v>6585</v>
      </c>
      <c r="AB84" s="67">
        <v>0.35187846438103065</v>
      </c>
      <c r="AC84" s="66">
        <v>9597</v>
      </c>
      <c r="AD84" s="67">
        <v>4.156718037768603E-2</v>
      </c>
      <c r="AE84" s="66">
        <v>16182</v>
      </c>
      <c r="AF84" s="67">
        <v>0.14888178913738015</v>
      </c>
      <c r="AG84" s="345">
        <v>5900</v>
      </c>
      <c r="AH84" s="67">
        <v>0.31932021466905192</v>
      </c>
      <c r="AI84" s="66">
        <v>8895</v>
      </c>
      <c r="AJ84" s="67">
        <v>6.3359234907351958E-2</v>
      </c>
      <c r="AK84" s="66">
        <v>14795</v>
      </c>
      <c r="AL84" s="67">
        <v>0.15252784918594697</v>
      </c>
      <c r="AM84" s="345">
        <v>1114</v>
      </c>
      <c r="AN84" s="67">
        <v>1.036563071297989</v>
      </c>
      <c r="AO84" s="345">
        <v>108</v>
      </c>
      <c r="AP84" s="67">
        <v>1.0769230769230771</v>
      </c>
      <c r="AQ84" s="66">
        <v>15</v>
      </c>
      <c r="AR84" s="67">
        <v>-0.91176470588235292</v>
      </c>
      <c r="AS84" s="66">
        <v>123</v>
      </c>
      <c r="AT84" s="67">
        <v>-0.44594594594594594</v>
      </c>
    </row>
    <row r="85" spans="2:46" s="4" customFormat="1" ht="15" hidden="1" customHeight="1" outlineLevel="1" x14ac:dyDescent="0.25">
      <c r="B85" s="152" t="s">
        <v>78</v>
      </c>
      <c r="C85" s="335">
        <v>10180</v>
      </c>
      <c r="D85" s="141">
        <v>0.37791012452625883</v>
      </c>
      <c r="E85" s="142">
        <v>10082</v>
      </c>
      <c r="F85" s="141">
        <v>-0.13747968175207459</v>
      </c>
      <c r="G85" s="142">
        <v>20262</v>
      </c>
      <c r="H85" s="141">
        <v>6.2116685013366979E-2</v>
      </c>
      <c r="I85" s="335">
        <v>9279</v>
      </c>
      <c r="J85" s="141">
        <v>0.38451208594449415</v>
      </c>
      <c r="K85" s="142">
        <v>9059</v>
      </c>
      <c r="L85" s="141">
        <v>-0.10783927516249758</v>
      </c>
      <c r="M85" s="142">
        <v>18338</v>
      </c>
      <c r="N85" s="141">
        <v>8.7921214997626951E-2</v>
      </c>
      <c r="O85" s="335">
        <v>3615</v>
      </c>
      <c r="P85" s="141">
        <v>0.37035633055344963</v>
      </c>
      <c r="Q85" s="142">
        <v>5744</v>
      </c>
      <c r="R85" s="141">
        <v>-0.13546056592414213</v>
      </c>
      <c r="S85" s="142">
        <v>9359</v>
      </c>
      <c r="T85" s="141">
        <v>8.2956259426847367E-3</v>
      </c>
      <c r="U85" s="335">
        <v>5270</v>
      </c>
      <c r="V85" s="141">
        <v>0.54138637028370873</v>
      </c>
      <c r="W85" s="142">
        <v>2764</v>
      </c>
      <c r="X85" s="141">
        <v>7.0902750871755238E-2</v>
      </c>
      <c r="Y85" s="142">
        <v>8034</v>
      </c>
      <c r="Z85" s="141">
        <v>0.33899999999999997</v>
      </c>
      <c r="AA85" s="335">
        <v>803</v>
      </c>
      <c r="AB85" s="141">
        <v>0.30569105691056908</v>
      </c>
      <c r="AC85" s="142">
        <v>1023</v>
      </c>
      <c r="AD85" s="141">
        <v>-0.33355048859934855</v>
      </c>
      <c r="AE85" s="142">
        <v>1826</v>
      </c>
      <c r="AF85" s="141">
        <v>-0.1506976744186046</v>
      </c>
      <c r="AG85" s="335">
        <v>777</v>
      </c>
      <c r="AH85" s="141">
        <v>0.39497307001795323</v>
      </c>
      <c r="AI85" s="142">
        <v>927</v>
      </c>
      <c r="AJ85" s="141">
        <v>-0.35174825174825175</v>
      </c>
      <c r="AK85" s="142">
        <v>1704</v>
      </c>
      <c r="AL85" s="141">
        <v>-0.14242576748867641</v>
      </c>
      <c r="AM85" s="335">
        <v>75</v>
      </c>
      <c r="AN85" s="141">
        <v>0.5957446808510638</v>
      </c>
      <c r="AO85" s="335">
        <v>23</v>
      </c>
      <c r="AP85" s="141">
        <v>-4.166666666666663E-2</v>
      </c>
      <c r="AQ85" s="142">
        <v>0</v>
      </c>
      <c r="AR85" s="141" t="s">
        <v>90</v>
      </c>
      <c r="AS85" s="142">
        <v>23</v>
      </c>
      <c r="AT85" s="141">
        <v>-4.166666666666663E-2</v>
      </c>
    </row>
    <row r="86" spans="2:46" s="4" customFormat="1" ht="15" hidden="1" customHeight="1" outlineLevel="1" x14ac:dyDescent="0.25">
      <c r="B86" s="152" t="s">
        <v>79</v>
      </c>
      <c r="C86" s="335">
        <v>10807</v>
      </c>
      <c r="D86" s="141">
        <v>0.8035714285714286</v>
      </c>
      <c r="E86" s="142">
        <v>11438</v>
      </c>
      <c r="F86" s="141">
        <v>0.14231499051233398</v>
      </c>
      <c r="G86" s="142">
        <v>22245</v>
      </c>
      <c r="H86" s="141">
        <v>0.38987816307403933</v>
      </c>
      <c r="I86" s="335">
        <v>9898</v>
      </c>
      <c r="J86" s="141">
        <v>0.86825217063042648</v>
      </c>
      <c r="K86" s="142">
        <v>10299</v>
      </c>
      <c r="L86" s="141">
        <v>0.16372881355932201</v>
      </c>
      <c r="M86" s="142">
        <v>20197</v>
      </c>
      <c r="N86" s="141">
        <v>0.42755159739892568</v>
      </c>
      <c r="O86" s="335">
        <v>4410</v>
      </c>
      <c r="P86" s="141">
        <v>0.92997811816192555</v>
      </c>
      <c r="Q86" s="142">
        <v>6328</v>
      </c>
      <c r="R86" s="141">
        <v>4.8376408217362554E-2</v>
      </c>
      <c r="S86" s="142">
        <v>10738</v>
      </c>
      <c r="T86" s="141">
        <v>0.29046989544525892</v>
      </c>
      <c r="U86" s="335">
        <v>4977</v>
      </c>
      <c r="V86" s="141">
        <v>0.96719367588932803</v>
      </c>
      <c r="W86" s="142">
        <v>2505</v>
      </c>
      <c r="X86" s="141">
        <v>0.22974963181148755</v>
      </c>
      <c r="Y86" s="142">
        <v>7482</v>
      </c>
      <c r="Z86" s="141">
        <v>0.6382745784979198</v>
      </c>
      <c r="AA86" s="335">
        <v>796</v>
      </c>
      <c r="AB86" s="141">
        <v>0.40140845070422526</v>
      </c>
      <c r="AC86" s="142">
        <v>1134</v>
      </c>
      <c r="AD86" s="141">
        <v>-2.4935511607910521E-2</v>
      </c>
      <c r="AE86" s="142">
        <v>1930</v>
      </c>
      <c r="AF86" s="141">
        <v>0.11496244945118428</v>
      </c>
      <c r="AG86" s="335">
        <v>700</v>
      </c>
      <c r="AH86" s="141">
        <v>0.41414141414141414</v>
      </c>
      <c r="AI86" s="142">
        <v>1082</v>
      </c>
      <c r="AJ86" s="141">
        <v>9.2506938020342488E-4</v>
      </c>
      <c r="AK86" s="142">
        <v>1782</v>
      </c>
      <c r="AL86" s="141">
        <v>0.13071065989847708</v>
      </c>
      <c r="AM86" s="335">
        <v>110</v>
      </c>
      <c r="AN86" s="141">
        <v>0.10000000000000009</v>
      </c>
      <c r="AO86" s="335">
        <v>3</v>
      </c>
      <c r="AP86" s="141">
        <v>-0.88461538461538458</v>
      </c>
      <c r="AQ86" s="142">
        <v>5</v>
      </c>
      <c r="AR86" s="141" t="s">
        <v>90</v>
      </c>
      <c r="AS86" s="142">
        <v>8</v>
      </c>
      <c r="AT86" s="141">
        <v>-0.69230769230769229</v>
      </c>
    </row>
    <row r="87" spans="2:46" s="4" customFormat="1" ht="15" hidden="1" customHeight="1" outlineLevel="1" x14ac:dyDescent="0.25">
      <c r="B87" s="152" t="s">
        <v>80</v>
      </c>
      <c r="C87" s="335">
        <v>10671</v>
      </c>
      <c r="D87" s="141">
        <v>0.54876632801161107</v>
      </c>
      <c r="E87" s="142">
        <v>15278</v>
      </c>
      <c r="F87" s="141">
        <v>0.4700279033965169</v>
      </c>
      <c r="G87" s="142">
        <v>25949</v>
      </c>
      <c r="H87" s="141">
        <v>0.50141757796678821</v>
      </c>
      <c r="I87" s="335">
        <v>9762</v>
      </c>
      <c r="J87" s="141">
        <v>0.52150872817955118</v>
      </c>
      <c r="K87" s="142">
        <v>13509</v>
      </c>
      <c r="L87" s="141">
        <v>0.44096000000000002</v>
      </c>
      <c r="M87" s="142">
        <v>23271</v>
      </c>
      <c r="N87" s="141">
        <v>0.47368754353745812</v>
      </c>
      <c r="O87" s="335">
        <v>3299</v>
      </c>
      <c r="P87" s="141">
        <v>8.0576482148706274E-2</v>
      </c>
      <c r="Q87" s="142">
        <v>9191</v>
      </c>
      <c r="R87" s="141">
        <v>0.42429877576321084</v>
      </c>
      <c r="S87" s="142">
        <v>12490</v>
      </c>
      <c r="T87" s="141">
        <v>0.31390700610140954</v>
      </c>
      <c r="U87" s="335">
        <v>5687</v>
      </c>
      <c r="V87" s="141">
        <v>0.99754127151387428</v>
      </c>
      <c r="W87" s="142">
        <v>3375</v>
      </c>
      <c r="X87" s="141">
        <v>0.56394810009267848</v>
      </c>
      <c r="Y87" s="142">
        <v>9062</v>
      </c>
      <c r="Z87" s="141">
        <v>0.8105894105894107</v>
      </c>
      <c r="AA87" s="335">
        <v>848</v>
      </c>
      <c r="AB87" s="141">
        <v>1.0238663484486872</v>
      </c>
      <c r="AC87" s="142">
        <v>1769</v>
      </c>
      <c r="AD87" s="141">
        <v>0.74802371541501977</v>
      </c>
      <c r="AE87" s="142">
        <v>2617</v>
      </c>
      <c r="AF87" s="141">
        <v>0.82879105520614949</v>
      </c>
      <c r="AG87" s="335">
        <v>778</v>
      </c>
      <c r="AH87" s="141">
        <v>1.0207792207792208</v>
      </c>
      <c r="AI87" s="142">
        <v>1597</v>
      </c>
      <c r="AJ87" s="141">
        <v>0.69893617021276588</v>
      </c>
      <c r="AK87" s="142">
        <v>2375</v>
      </c>
      <c r="AL87" s="141">
        <v>0.79245283018867929</v>
      </c>
      <c r="AM87" s="335">
        <v>57</v>
      </c>
      <c r="AN87" s="141">
        <v>0.46153846153846145</v>
      </c>
      <c r="AO87" s="335">
        <v>4</v>
      </c>
      <c r="AP87" s="141">
        <v>-0.75</v>
      </c>
      <c r="AQ87" s="142">
        <v>0</v>
      </c>
      <c r="AR87" s="141">
        <v>-1</v>
      </c>
      <c r="AS87" s="142">
        <v>4</v>
      </c>
      <c r="AT87" s="141">
        <v>-0.81818181818181812</v>
      </c>
    </row>
    <row r="88" spans="2:46" s="4" customFormat="1" ht="15" hidden="1" customHeight="1" outlineLevel="1" x14ac:dyDescent="0.25">
      <c r="B88" s="152" t="s">
        <v>81</v>
      </c>
      <c r="C88" s="335">
        <v>6140</v>
      </c>
      <c r="D88" s="141">
        <v>0.87480916030534361</v>
      </c>
      <c r="E88" s="142">
        <v>8668</v>
      </c>
      <c r="F88" s="141">
        <v>0.56349206349206349</v>
      </c>
      <c r="G88" s="142">
        <v>14808</v>
      </c>
      <c r="H88" s="141">
        <v>0.67910193899535098</v>
      </c>
      <c r="I88" s="335">
        <v>5790</v>
      </c>
      <c r="J88" s="141">
        <v>0.86894770819883793</v>
      </c>
      <c r="K88" s="142">
        <v>7882</v>
      </c>
      <c r="L88" s="141">
        <v>0.47602996254681651</v>
      </c>
      <c r="M88" s="142">
        <v>13672</v>
      </c>
      <c r="N88" s="141">
        <v>0.62028916804930079</v>
      </c>
      <c r="O88" s="335">
        <v>1654</v>
      </c>
      <c r="P88" s="141">
        <v>0.17055909412597314</v>
      </c>
      <c r="Q88" s="142">
        <v>5734</v>
      </c>
      <c r="R88" s="141">
        <v>0.55182679296346415</v>
      </c>
      <c r="S88" s="142">
        <v>7388</v>
      </c>
      <c r="T88" s="141">
        <v>0.44635865309318712</v>
      </c>
      <c r="U88" s="335">
        <v>3644</v>
      </c>
      <c r="V88" s="141">
        <v>1.4021094264996705</v>
      </c>
      <c r="W88" s="142">
        <v>1239</v>
      </c>
      <c r="X88" s="141">
        <v>-0.1168923734853885</v>
      </c>
      <c r="Y88" s="142">
        <v>4883</v>
      </c>
      <c r="Z88" s="141">
        <v>0.67226027397260268</v>
      </c>
      <c r="AA88" s="335">
        <v>325</v>
      </c>
      <c r="AB88" s="141">
        <v>1.1812080536912752</v>
      </c>
      <c r="AC88" s="142">
        <v>621</v>
      </c>
      <c r="AD88" s="141">
        <v>2.0441176470588234</v>
      </c>
      <c r="AE88" s="142">
        <v>946</v>
      </c>
      <c r="AF88" s="141">
        <v>1.6798866855524079</v>
      </c>
      <c r="AG88" s="335">
        <v>290</v>
      </c>
      <c r="AH88" s="141">
        <v>0.98630136986301364</v>
      </c>
      <c r="AI88" s="142">
        <v>560</v>
      </c>
      <c r="AJ88" s="141">
        <v>1.9473684210526314</v>
      </c>
      <c r="AK88" s="142">
        <v>850</v>
      </c>
      <c r="AL88" s="141">
        <v>1.5297619047619047</v>
      </c>
      <c r="AM88" s="335">
        <v>23</v>
      </c>
      <c r="AN88" s="141">
        <v>0.14999999999999991</v>
      </c>
      <c r="AO88" s="335">
        <v>2</v>
      </c>
      <c r="AP88" s="141">
        <v>-0.75</v>
      </c>
      <c r="AQ88" s="142">
        <v>165</v>
      </c>
      <c r="AR88" s="141" t="s">
        <v>90</v>
      </c>
      <c r="AS88" s="142">
        <v>167</v>
      </c>
      <c r="AT88" s="141">
        <v>19.875</v>
      </c>
    </row>
    <row r="89" spans="2:46" s="4" customFormat="1" ht="15" hidden="1" customHeight="1" outlineLevel="1" x14ac:dyDescent="0.25">
      <c r="B89" s="152" t="s">
        <v>82</v>
      </c>
      <c r="C89" s="335">
        <v>404</v>
      </c>
      <c r="D89" s="141">
        <v>0.45323741007194251</v>
      </c>
      <c r="E89" s="142">
        <v>597</v>
      </c>
      <c r="F89" s="141">
        <v>-0.24238578680203049</v>
      </c>
      <c r="G89" s="142">
        <v>1001</v>
      </c>
      <c r="H89" s="141">
        <v>-6.0975609756097615E-2</v>
      </c>
      <c r="I89" s="335">
        <v>360</v>
      </c>
      <c r="J89" s="141">
        <v>0.62162162162162171</v>
      </c>
      <c r="K89" s="142">
        <v>575</v>
      </c>
      <c r="L89" s="141">
        <v>-0.22297297297297303</v>
      </c>
      <c r="M89" s="142">
        <v>935</v>
      </c>
      <c r="N89" s="141">
        <v>-2.8066528066528096E-2</v>
      </c>
      <c r="O89" s="335">
        <v>162</v>
      </c>
      <c r="P89" s="141">
        <v>1.0506329113924049</v>
      </c>
      <c r="Q89" s="142">
        <v>463</v>
      </c>
      <c r="R89" s="141">
        <v>6.467741935483871</v>
      </c>
      <c r="S89" s="142">
        <v>625</v>
      </c>
      <c r="T89" s="141">
        <v>3.4326241134751774</v>
      </c>
      <c r="U89" s="335">
        <v>170</v>
      </c>
      <c r="V89" s="141">
        <v>0.24087591240875916</v>
      </c>
      <c r="W89" s="142">
        <v>57</v>
      </c>
      <c r="X89" s="141">
        <v>-0.9085072231139647</v>
      </c>
      <c r="Y89" s="142">
        <v>227</v>
      </c>
      <c r="Z89" s="141">
        <v>-0.70131578947368423</v>
      </c>
      <c r="AA89" s="335">
        <v>27</v>
      </c>
      <c r="AB89" s="141">
        <v>0.125</v>
      </c>
      <c r="AC89" s="142">
        <v>22</v>
      </c>
      <c r="AD89" s="141">
        <v>-0.5</v>
      </c>
      <c r="AE89" s="142">
        <v>49</v>
      </c>
      <c r="AF89" s="141">
        <v>-0.27941176470588236</v>
      </c>
      <c r="AG89" s="335">
        <v>25</v>
      </c>
      <c r="AH89" s="141">
        <v>4.1666666666666741E-2</v>
      </c>
      <c r="AI89" s="142">
        <v>20</v>
      </c>
      <c r="AJ89" s="141">
        <v>-0.5</v>
      </c>
      <c r="AK89" s="142">
        <v>45</v>
      </c>
      <c r="AL89" s="141">
        <v>-0.296875</v>
      </c>
      <c r="AM89" s="335">
        <v>13</v>
      </c>
      <c r="AN89" s="141">
        <v>-0.55172413793103448</v>
      </c>
      <c r="AO89" s="335">
        <v>4</v>
      </c>
      <c r="AP89" s="141">
        <v>0.33333333333333326</v>
      </c>
      <c r="AQ89" s="142">
        <v>0</v>
      </c>
      <c r="AR89" s="141">
        <v>-1</v>
      </c>
      <c r="AS89" s="142">
        <v>4</v>
      </c>
      <c r="AT89" s="141">
        <v>-0.4285714285714286</v>
      </c>
    </row>
    <row r="90" spans="2:46" s="4" customFormat="1" ht="15" hidden="1" customHeight="1" outlineLevel="1" x14ac:dyDescent="0.25">
      <c r="B90" s="152" t="s">
        <v>83</v>
      </c>
      <c r="C90" s="335">
        <v>235</v>
      </c>
      <c r="D90" s="141">
        <v>-0.4913419913419913</v>
      </c>
      <c r="E90" s="142">
        <v>260</v>
      </c>
      <c r="F90" s="141">
        <v>-0.7737162750217581</v>
      </c>
      <c r="G90" s="142">
        <v>495</v>
      </c>
      <c r="H90" s="141">
        <v>-0.6927374301675977</v>
      </c>
      <c r="I90" s="335">
        <v>195</v>
      </c>
      <c r="J90" s="141">
        <v>-0.51127819548872178</v>
      </c>
      <c r="K90" s="142">
        <v>257</v>
      </c>
      <c r="L90" s="141">
        <v>-0.76181649675625573</v>
      </c>
      <c r="M90" s="142">
        <v>452</v>
      </c>
      <c r="N90" s="141">
        <v>-0.6941813261163734</v>
      </c>
      <c r="O90" s="335">
        <v>85</v>
      </c>
      <c r="P90" s="141">
        <v>-1.1627906976744207E-2</v>
      </c>
      <c r="Q90" s="142">
        <v>177</v>
      </c>
      <c r="R90" s="141">
        <v>-0.14492753623188404</v>
      </c>
      <c r="S90" s="142">
        <v>262</v>
      </c>
      <c r="T90" s="141">
        <v>-0.10580204778156999</v>
      </c>
      <c r="U90" s="335">
        <v>85</v>
      </c>
      <c r="V90" s="141">
        <v>-0.71947194719471952</v>
      </c>
      <c r="W90" s="142">
        <v>63</v>
      </c>
      <c r="X90" s="141">
        <v>-0.92222222222222228</v>
      </c>
      <c r="Y90" s="142">
        <v>148</v>
      </c>
      <c r="Z90" s="141">
        <v>-0.867026055705301</v>
      </c>
      <c r="AA90" s="335">
        <v>19</v>
      </c>
      <c r="AB90" s="141">
        <v>-0.64150943396226423</v>
      </c>
      <c r="AC90" s="142">
        <v>3</v>
      </c>
      <c r="AD90" s="141">
        <v>-0.95714285714285718</v>
      </c>
      <c r="AE90" s="142">
        <v>22</v>
      </c>
      <c r="AF90" s="141">
        <v>-0.82113821138211385</v>
      </c>
      <c r="AG90" s="335">
        <v>16</v>
      </c>
      <c r="AH90" s="141">
        <v>-0.65957446808510634</v>
      </c>
      <c r="AI90" s="142">
        <v>3</v>
      </c>
      <c r="AJ90" s="141">
        <v>-0.95384615384615379</v>
      </c>
      <c r="AK90" s="142">
        <v>19</v>
      </c>
      <c r="AL90" s="141">
        <v>-0.83035714285714279</v>
      </c>
      <c r="AM90" s="335">
        <v>20</v>
      </c>
      <c r="AN90" s="141">
        <v>1.8571428571428572</v>
      </c>
      <c r="AO90" s="335">
        <v>1</v>
      </c>
      <c r="AP90" s="141">
        <v>-0.66666666666666674</v>
      </c>
      <c r="AQ90" s="142">
        <v>0</v>
      </c>
      <c r="AR90" s="141" t="s">
        <v>90</v>
      </c>
      <c r="AS90" s="142">
        <v>1</v>
      </c>
      <c r="AT90" s="141">
        <v>-0.66666666666666674</v>
      </c>
    </row>
    <row r="91" spans="2:46" s="4" customFormat="1" ht="15" hidden="1" customHeight="1" outlineLevel="1" x14ac:dyDescent="0.25">
      <c r="B91" s="152" t="s">
        <v>84</v>
      </c>
      <c r="C91" s="335">
        <v>537</v>
      </c>
      <c r="D91" s="141">
        <v>5.5009823182711193E-2</v>
      </c>
      <c r="E91" s="142">
        <v>422</v>
      </c>
      <c r="F91" s="141">
        <v>-0.71233810497614181</v>
      </c>
      <c r="G91" s="142">
        <v>959</v>
      </c>
      <c r="H91" s="141">
        <v>-0.51467611336032393</v>
      </c>
      <c r="I91" s="335">
        <v>478</v>
      </c>
      <c r="J91" s="141">
        <v>9.3821510297482869E-2</v>
      </c>
      <c r="K91" s="142">
        <v>355</v>
      </c>
      <c r="L91" s="141">
        <v>-0.75017593244194236</v>
      </c>
      <c r="M91" s="142">
        <v>833</v>
      </c>
      <c r="N91" s="141">
        <v>-0.5516684607104414</v>
      </c>
      <c r="O91" s="335">
        <v>111</v>
      </c>
      <c r="P91" s="141">
        <v>0.88135593220338992</v>
      </c>
      <c r="Q91" s="142">
        <v>174</v>
      </c>
      <c r="R91" s="141">
        <v>-0.58767772511848348</v>
      </c>
      <c r="S91" s="142">
        <v>285</v>
      </c>
      <c r="T91" s="141">
        <v>-0.40748440748440751</v>
      </c>
      <c r="U91" s="335">
        <v>349</v>
      </c>
      <c r="V91" s="141">
        <v>-1.1331444759206777E-2</v>
      </c>
      <c r="W91" s="142">
        <v>136</v>
      </c>
      <c r="X91" s="141">
        <v>-0.84988962472406182</v>
      </c>
      <c r="Y91" s="142">
        <v>485</v>
      </c>
      <c r="Z91" s="141">
        <v>-0.61477362986497219</v>
      </c>
      <c r="AA91" s="335">
        <v>41</v>
      </c>
      <c r="AB91" s="141">
        <v>-0.25454545454545452</v>
      </c>
      <c r="AC91" s="142">
        <v>67</v>
      </c>
      <c r="AD91" s="141">
        <v>0.45652173913043481</v>
      </c>
      <c r="AE91" s="142">
        <v>108</v>
      </c>
      <c r="AF91" s="141">
        <v>6.9306930693069368E-2</v>
      </c>
      <c r="AG91" s="335">
        <v>35</v>
      </c>
      <c r="AH91" s="141">
        <v>-0.27083333333333337</v>
      </c>
      <c r="AI91" s="142">
        <v>60</v>
      </c>
      <c r="AJ91" s="141">
        <v>0.39534883720930236</v>
      </c>
      <c r="AK91" s="142">
        <v>95</v>
      </c>
      <c r="AL91" s="141">
        <v>4.3956043956044022E-2</v>
      </c>
      <c r="AM91" s="335">
        <v>16</v>
      </c>
      <c r="AN91" s="141">
        <v>0.33333333333333326</v>
      </c>
      <c r="AO91" s="335">
        <v>2</v>
      </c>
      <c r="AP91" s="141">
        <v>-0.6</v>
      </c>
      <c r="AQ91" s="142">
        <v>0</v>
      </c>
      <c r="AR91" s="141" t="s">
        <v>90</v>
      </c>
      <c r="AS91" s="142">
        <v>2</v>
      </c>
      <c r="AT91" s="141">
        <v>-0.6</v>
      </c>
    </row>
    <row r="92" spans="2:46" s="4" customFormat="1" ht="15" hidden="1" customHeight="1" outlineLevel="1" x14ac:dyDescent="0.25">
      <c r="B92" s="152" t="s">
        <v>85</v>
      </c>
      <c r="C92" s="335">
        <v>611</v>
      </c>
      <c r="D92" s="141">
        <v>4.8027444253859297E-2</v>
      </c>
      <c r="E92" s="142">
        <v>281</v>
      </c>
      <c r="F92" s="141">
        <v>-0.67775229357798161</v>
      </c>
      <c r="G92" s="142">
        <v>892</v>
      </c>
      <c r="H92" s="141">
        <v>-0.3869415807560137</v>
      </c>
      <c r="I92" s="335">
        <v>579</v>
      </c>
      <c r="J92" s="141">
        <v>8.6303939962476539E-2</v>
      </c>
      <c r="K92" s="142">
        <v>209</v>
      </c>
      <c r="L92" s="141">
        <v>-0.75555555555555554</v>
      </c>
      <c r="M92" s="142">
        <v>788</v>
      </c>
      <c r="N92" s="141">
        <v>-0.43227665706051877</v>
      </c>
      <c r="O92" s="335">
        <v>44</v>
      </c>
      <c r="P92" s="141">
        <v>2.3255813953488413E-2</v>
      </c>
      <c r="Q92" s="142">
        <v>193</v>
      </c>
      <c r="R92" s="141">
        <v>0.13529411764705879</v>
      </c>
      <c r="S92" s="142">
        <v>237</v>
      </c>
      <c r="T92" s="141">
        <v>0.11267605633802824</v>
      </c>
      <c r="U92" s="335">
        <v>496</v>
      </c>
      <c r="V92" s="141">
        <v>8.5339168490153217E-2</v>
      </c>
      <c r="W92" s="142">
        <v>11</v>
      </c>
      <c r="X92" s="141">
        <v>-0.98294573643410854</v>
      </c>
      <c r="Y92" s="142">
        <v>507</v>
      </c>
      <c r="Z92" s="141">
        <v>-0.53992740471869327</v>
      </c>
      <c r="AA92" s="335">
        <v>21</v>
      </c>
      <c r="AB92" s="141">
        <v>5.0000000000000044E-2</v>
      </c>
      <c r="AC92" s="142">
        <v>72</v>
      </c>
      <c r="AD92" s="141">
        <v>3.2352941176470589</v>
      </c>
      <c r="AE92" s="142">
        <v>93</v>
      </c>
      <c r="AF92" s="141">
        <v>1.5135135135135136</v>
      </c>
      <c r="AG92" s="335">
        <v>10</v>
      </c>
      <c r="AH92" s="141">
        <v>-0.44444444444444442</v>
      </c>
      <c r="AI92" s="142">
        <v>65</v>
      </c>
      <c r="AJ92" s="141">
        <v>3.0625</v>
      </c>
      <c r="AK92" s="142">
        <v>75</v>
      </c>
      <c r="AL92" s="141">
        <v>1.2058823529411766</v>
      </c>
      <c r="AM92" s="335">
        <v>11</v>
      </c>
      <c r="AN92" s="141">
        <v>-0.60714285714285721</v>
      </c>
      <c r="AO92" s="335">
        <v>0</v>
      </c>
      <c r="AP92" s="141">
        <v>-1</v>
      </c>
      <c r="AQ92" s="142">
        <v>0</v>
      </c>
      <c r="AR92" s="141" t="s">
        <v>90</v>
      </c>
      <c r="AS92" s="142">
        <v>0</v>
      </c>
      <c r="AT92" s="141">
        <v>-1</v>
      </c>
    </row>
    <row r="93" spans="2:46" s="4" customFormat="1" ht="15" hidden="1" customHeight="1" outlineLevel="1" x14ac:dyDescent="0.25">
      <c r="B93" s="152" t="s">
        <v>86</v>
      </c>
      <c r="C93" s="335">
        <v>625</v>
      </c>
      <c r="D93" s="141">
        <v>0.15313653136531369</v>
      </c>
      <c r="E93" s="142">
        <v>395</v>
      </c>
      <c r="F93" s="141">
        <v>-0.67755102040816328</v>
      </c>
      <c r="G93" s="142">
        <v>1020</v>
      </c>
      <c r="H93" s="141">
        <v>-0.42275042444821731</v>
      </c>
      <c r="I93" s="335">
        <v>570</v>
      </c>
      <c r="J93" s="141">
        <v>0.16326530612244894</v>
      </c>
      <c r="K93" s="142">
        <v>282</v>
      </c>
      <c r="L93" s="141">
        <v>-0.75731497418244409</v>
      </c>
      <c r="M93" s="142">
        <v>852</v>
      </c>
      <c r="N93" s="141">
        <v>-0.4842615012106537</v>
      </c>
      <c r="O93" s="335">
        <v>61</v>
      </c>
      <c r="P93" s="141">
        <v>-0.22784810126582278</v>
      </c>
      <c r="Q93" s="142">
        <v>197</v>
      </c>
      <c r="R93" s="141">
        <v>-0.16877637130801693</v>
      </c>
      <c r="S93" s="142">
        <v>258</v>
      </c>
      <c r="T93" s="141">
        <v>-0.18354430379746833</v>
      </c>
      <c r="U93" s="335">
        <v>464</v>
      </c>
      <c r="V93" s="141">
        <v>0.17468354430379751</v>
      </c>
      <c r="W93" s="142">
        <v>45</v>
      </c>
      <c r="X93" s="141">
        <v>-0.9494949494949495</v>
      </c>
      <c r="Y93" s="142">
        <v>509</v>
      </c>
      <c r="Z93" s="141">
        <v>-0.60419906687402802</v>
      </c>
      <c r="AA93" s="335">
        <v>26</v>
      </c>
      <c r="AB93" s="141">
        <v>0.85714285714285721</v>
      </c>
      <c r="AC93" s="142">
        <v>113</v>
      </c>
      <c r="AD93" s="141">
        <v>0.79365079365079372</v>
      </c>
      <c r="AE93" s="142">
        <v>139</v>
      </c>
      <c r="AF93" s="141">
        <v>0.80519480519480524</v>
      </c>
      <c r="AG93" s="335">
        <v>19</v>
      </c>
      <c r="AH93" s="141">
        <v>0.58333333333333326</v>
      </c>
      <c r="AI93" s="142">
        <v>102</v>
      </c>
      <c r="AJ93" s="141">
        <v>0.75862068965517238</v>
      </c>
      <c r="AK93" s="142">
        <v>121</v>
      </c>
      <c r="AL93" s="141">
        <v>0.72857142857142865</v>
      </c>
      <c r="AM93" s="335">
        <v>29</v>
      </c>
      <c r="AN93" s="141">
        <v>0</v>
      </c>
      <c r="AO93" s="335">
        <v>0</v>
      </c>
      <c r="AP93" s="141">
        <v>-1</v>
      </c>
      <c r="AQ93" s="142">
        <v>0</v>
      </c>
      <c r="AR93" s="141" t="s">
        <v>90</v>
      </c>
      <c r="AS93" s="142">
        <v>0</v>
      </c>
      <c r="AT93" s="141">
        <v>-1</v>
      </c>
    </row>
    <row r="94" spans="2:46" s="4" customFormat="1" ht="15" hidden="1" customHeight="1" outlineLevel="1" x14ac:dyDescent="0.25">
      <c r="B94" s="152" t="s">
        <v>87</v>
      </c>
      <c r="C94" s="335">
        <v>5646</v>
      </c>
      <c r="D94" s="141">
        <v>0.20795892169448016</v>
      </c>
      <c r="E94" s="142">
        <v>7699</v>
      </c>
      <c r="F94" s="141">
        <v>-1.6856846473028986E-3</v>
      </c>
      <c r="G94" s="142">
        <v>13345</v>
      </c>
      <c r="H94" s="141">
        <v>7.7426126271596951E-2</v>
      </c>
      <c r="I94" s="335">
        <v>5280</v>
      </c>
      <c r="J94" s="141">
        <v>0.19457013574660631</v>
      </c>
      <c r="K94" s="142">
        <v>6804</v>
      </c>
      <c r="L94" s="141">
        <v>-4.3172549571087071E-2</v>
      </c>
      <c r="M94" s="142">
        <v>12084</v>
      </c>
      <c r="N94" s="141">
        <v>4.7957679299280187E-2</v>
      </c>
      <c r="O94" s="335">
        <v>1683</v>
      </c>
      <c r="P94" s="141">
        <v>0.22311046511627897</v>
      </c>
      <c r="Q94" s="142">
        <v>5270</v>
      </c>
      <c r="R94" s="141">
        <v>0.13995241185377449</v>
      </c>
      <c r="S94" s="142">
        <v>6953</v>
      </c>
      <c r="T94" s="141">
        <v>0.15902650441740285</v>
      </c>
      <c r="U94" s="335">
        <v>3121</v>
      </c>
      <c r="V94" s="141">
        <v>0.14280483339436101</v>
      </c>
      <c r="W94" s="142">
        <v>1155</v>
      </c>
      <c r="X94" s="141">
        <v>-0.32058823529411762</v>
      </c>
      <c r="Y94" s="142">
        <v>4276</v>
      </c>
      <c r="Z94" s="141">
        <v>-3.4980816971338258E-2</v>
      </c>
      <c r="AA94" s="335">
        <v>305</v>
      </c>
      <c r="AB94" s="141">
        <v>0.431924882629108</v>
      </c>
      <c r="AC94" s="142">
        <v>895</v>
      </c>
      <c r="AD94" s="141">
        <v>0.48918469217970051</v>
      </c>
      <c r="AE94" s="142">
        <v>1200</v>
      </c>
      <c r="AF94" s="141">
        <v>0.47420147420147418</v>
      </c>
      <c r="AG94" s="335">
        <v>291</v>
      </c>
      <c r="AH94" s="141">
        <v>0.56451612903225801</v>
      </c>
      <c r="AI94" s="142">
        <v>803</v>
      </c>
      <c r="AJ94" s="141">
        <v>0.45471014492753614</v>
      </c>
      <c r="AK94" s="142">
        <v>1094</v>
      </c>
      <c r="AL94" s="141">
        <v>0.48238482384823844</v>
      </c>
      <c r="AM94" s="335">
        <v>49</v>
      </c>
      <c r="AN94" s="141">
        <v>0.25641025641025639</v>
      </c>
      <c r="AO94" s="335">
        <v>12</v>
      </c>
      <c r="AP94" s="141">
        <v>5</v>
      </c>
      <c r="AQ94" s="142">
        <v>0</v>
      </c>
      <c r="AR94" s="141" t="s">
        <v>90</v>
      </c>
      <c r="AS94" s="142">
        <v>12</v>
      </c>
      <c r="AT94" s="141">
        <v>5</v>
      </c>
    </row>
    <row r="95" spans="2:46" s="4" customFormat="1" ht="15" hidden="1" customHeight="1" outlineLevel="1" x14ac:dyDescent="0.25">
      <c r="B95" s="152" t="s">
        <v>88</v>
      </c>
      <c r="C95" s="335">
        <v>10659</v>
      </c>
      <c r="D95" s="141">
        <v>0.15232432432432441</v>
      </c>
      <c r="E95" s="142">
        <v>16782</v>
      </c>
      <c r="F95" s="141">
        <v>0.32747982914095863</v>
      </c>
      <c r="G95" s="142">
        <v>27441</v>
      </c>
      <c r="H95" s="141">
        <v>0.25347158779462808</v>
      </c>
      <c r="I95" s="335">
        <v>9604</v>
      </c>
      <c r="J95" s="141">
        <v>0.10238751147842051</v>
      </c>
      <c r="K95" s="142">
        <v>15194</v>
      </c>
      <c r="L95" s="141">
        <v>0.33526671939537755</v>
      </c>
      <c r="M95" s="142">
        <v>24798</v>
      </c>
      <c r="N95" s="141">
        <v>0.23428400776467084</v>
      </c>
      <c r="O95" s="335">
        <v>3185</v>
      </c>
      <c r="P95" s="141">
        <v>-0.17251234086775791</v>
      </c>
      <c r="Q95" s="142">
        <v>11945</v>
      </c>
      <c r="R95" s="141">
        <v>0.52107474850375657</v>
      </c>
      <c r="S95" s="142">
        <v>15130</v>
      </c>
      <c r="T95" s="141">
        <v>0.29294137754230043</v>
      </c>
      <c r="U95" s="335">
        <v>5347</v>
      </c>
      <c r="V95" s="141">
        <v>6.5139442231075595E-2</v>
      </c>
      <c r="W95" s="142">
        <v>2287</v>
      </c>
      <c r="X95" s="141">
        <v>-5.8072487644151516E-2</v>
      </c>
      <c r="Y95" s="142">
        <v>7634</v>
      </c>
      <c r="Z95" s="141">
        <v>2.497314715359833E-2</v>
      </c>
      <c r="AA95" s="335">
        <v>986</v>
      </c>
      <c r="AB95" s="141">
        <v>1.1528384279475983</v>
      </c>
      <c r="AC95" s="142">
        <v>1588</v>
      </c>
      <c r="AD95" s="141">
        <v>0.25931800158604279</v>
      </c>
      <c r="AE95" s="142">
        <v>2574</v>
      </c>
      <c r="AF95" s="141">
        <v>0.4973821989528795</v>
      </c>
      <c r="AG95" s="335">
        <v>878</v>
      </c>
      <c r="AH95" s="141">
        <v>1.2746113989637307</v>
      </c>
      <c r="AI95" s="142">
        <v>1428</v>
      </c>
      <c r="AJ95" s="141">
        <v>0.17821782178217815</v>
      </c>
      <c r="AK95" s="142">
        <v>2306</v>
      </c>
      <c r="AL95" s="141">
        <v>0.44305381727158943</v>
      </c>
      <c r="AM95" s="335">
        <v>68</v>
      </c>
      <c r="AN95" s="141">
        <v>0.11475409836065564</v>
      </c>
      <c r="AO95" s="335">
        <v>1</v>
      </c>
      <c r="AP95" s="141">
        <v>-0.94736842105263164</v>
      </c>
      <c r="AQ95" s="142">
        <v>0</v>
      </c>
      <c r="AR95" s="141">
        <v>-1</v>
      </c>
      <c r="AS95" s="142">
        <v>1</v>
      </c>
      <c r="AT95" s="141">
        <v>-0.95238095238095233</v>
      </c>
    </row>
    <row r="96" spans="2:46" s="4" customFormat="1" ht="15" hidden="1" customHeight="1" outlineLevel="1" x14ac:dyDescent="0.25">
      <c r="B96" s="152" t="s">
        <v>89</v>
      </c>
      <c r="C96" s="335">
        <v>9510</v>
      </c>
      <c r="D96" s="141">
        <v>0.35046861687020736</v>
      </c>
      <c r="E96" s="142">
        <v>17805</v>
      </c>
      <c r="F96" s="141">
        <v>0.68623922719954544</v>
      </c>
      <c r="G96" s="142">
        <v>27315</v>
      </c>
      <c r="H96" s="141">
        <v>0.55190046020112504</v>
      </c>
      <c r="I96" s="335">
        <v>8760</v>
      </c>
      <c r="J96" s="141">
        <v>0.37304075235109724</v>
      </c>
      <c r="K96" s="142">
        <v>15898</v>
      </c>
      <c r="L96" s="141">
        <v>0.69524418852633829</v>
      </c>
      <c r="M96" s="142">
        <v>24658</v>
      </c>
      <c r="N96" s="141">
        <v>0.56479248635613666</v>
      </c>
      <c r="O96" s="335">
        <v>2541</v>
      </c>
      <c r="P96" s="141">
        <v>0.13895114298520839</v>
      </c>
      <c r="Q96" s="142">
        <v>11289</v>
      </c>
      <c r="R96" s="141">
        <v>0.79618138424820994</v>
      </c>
      <c r="S96" s="142">
        <v>13830</v>
      </c>
      <c r="T96" s="141">
        <v>0.62400187881634572</v>
      </c>
      <c r="U96" s="335">
        <v>4938</v>
      </c>
      <c r="V96" s="141">
        <v>0.35028712059064815</v>
      </c>
      <c r="W96" s="142">
        <v>2138</v>
      </c>
      <c r="X96" s="141">
        <v>7.4912016088486633E-2</v>
      </c>
      <c r="Y96" s="142">
        <v>7076</v>
      </c>
      <c r="Z96" s="141">
        <v>0.2532766560396742</v>
      </c>
      <c r="AA96" s="335">
        <v>674</v>
      </c>
      <c r="AB96" s="141">
        <v>0.13468013468013473</v>
      </c>
      <c r="AC96" s="142">
        <v>1907</v>
      </c>
      <c r="AD96" s="141">
        <v>0.62159863945578242</v>
      </c>
      <c r="AE96" s="142">
        <v>2581</v>
      </c>
      <c r="AF96" s="141">
        <v>0.45819209039548014</v>
      </c>
      <c r="AG96" s="335">
        <v>653</v>
      </c>
      <c r="AH96" s="141">
        <v>0.32454361054766734</v>
      </c>
      <c r="AI96" s="142">
        <v>1718</v>
      </c>
      <c r="AJ96" s="141">
        <v>0.55334538878842676</v>
      </c>
      <c r="AK96" s="142">
        <v>2371</v>
      </c>
      <c r="AL96" s="141">
        <v>0.48280175109443402</v>
      </c>
      <c r="AM96" s="335">
        <v>76</v>
      </c>
      <c r="AN96" s="141">
        <v>0.52</v>
      </c>
      <c r="AO96" s="335">
        <v>0</v>
      </c>
      <c r="AP96" s="141">
        <v>-1</v>
      </c>
      <c r="AQ96" s="142">
        <v>0</v>
      </c>
      <c r="AR96" s="141">
        <v>-1</v>
      </c>
      <c r="AS96" s="142">
        <v>0</v>
      </c>
      <c r="AT96" s="141">
        <v>-1</v>
      </c>
    </row>
    <row r="97" spans="2:46" s="4" customFormat="1" ht="15.75" collapsed="1" x14ac:dyDescent="0.25">
      <c r="B97" s="65">
        <v>2011</v>
      </c>
      <c r="C97" s="345">
        <v>66025</v>
      </c>
      <c r="D97" s="67">
        <v>0.40823291031246667</v>
      </c>
      <c r="E97" s="66">
        <v>89707</v>
      </c>
      <c r="F97" s="67">
        <v>0.21138914021038979</v>
      </c>
      <c r="G97" s="66">
        <v>155732</v>
      </c>
      <c r="H97" s="67">
        <v>0.28770113611933379</v>
      </c>
      <c r="I97" s="345">
        <v>60555</v>
      </c>
      <c r="J97" s="67">
        <v>0.40476024775558495</v>
      </c>
      <c r="K97" s="66">
        <v>80323</v>
      </c>
      <c r="L97" s="67">
        <v>0.20164861468493811</v>
      </c>
      <c r="M97" s="66">
        <v>140878</v>
      </c>
      <c r="N97" s="67">
        <v>0.28127984283908281</v>
      </c>
      <c r="O97" s="345">
        <v>20850</v>
      </c>
      <c r="P97" s="67">
        <v>0.21284392996335288</v>
      </c>
      <c r="Q97" s="66">
        <v>56705</v>
      </c>
      <c r="R97" s="67">
        <v>0.32839037646121771</v>
      </c>
      <c r="S97" s="66">
        <v>77555</v>
      </c>
      <c r="T97" s="67">
        <v>0.29521694111359764</v>
      </c>
      <c r="U97" s="345">
        <v>34548</v>
      </c>
      <c r="V97" s="67">
        <v>0.47855858940340656</v>
      </c>
      <c r="W97" s="66">
        <v>15775</v>
      </c>
      <c r="X97" s="67">
        <v>-0.13185845578118982</v>
      </c>
      <c r="Y97" s="66">
        <v>50323</v>
      </c>
      <c r="Z97" s="67">
        <v>0.21152225726460738</v>
      </c>
      <c r="AA97" s="345">
        <v>4871</v>
      </c>
      <c r="AB97" s="67">
        <v>0.53079824010056575</v>
      </c>
      <c r="AC97" s="66">
        <v>9214</v>
      </c>
      <c r="AD97" s="67">
        <v>0.28114571746384875</v>
      </c>
      <c r="AE97" s="66">
        <v>14085</v>
      </c>
      <c r="AF97" s="67">
        <v>0.35772122614227886</v>
      </c>
      <c r="AG97" s="345">
        <v>4472</v>
      </c>
      <c r="AH97" s="67">
        <v>0.59885591705398644</v>
      </c>
      <c r="AI97" s="66">
        <v>8365</v>
      </c>
      <c r="AJ97" s="67">
        <v>0.24238823704143764</v>
      </c>
      <c r="AK97" s="66">
        <v>12837</v>
      </c>
      <c r="AL97" s="67">
        <v>0.34700944386149013</v>
      </c>
      <c r="AM97" s="345">
        <v>547</v>
      </c>
      <c r="AN97" s="67">
        <v>0.18655097613882865</v>
      </c>
      <c r="AO97" s="345">
        <v>52</v>
      </c>
      <c r="AP97" s="67">
        <v>-0.61481481481481481</v>
      </c>
      <c r="AQ97" s="66">
        <v>170</v>
      </c>
      <c r="AR97" s="67">
        <v>9</v>
      </c>
      <c r="AS97" s="66">
        <v>222</v>
      </c>
      <c r="AT97" s="67">
        <v>0.46052631578947367</v>
      </c>
    </row>
    <row r="98" spans="2:46" s="4" customFormat="1" ht="15" hidden="1" customHeight="1" outlineLevel="1" x14ac:dyDescent="0.25">
      <c r="B98" s="152" t="s">
        <v>78</v>
      </c>
      <c r="C98" s="335">
        <v>7388</v>
      </c>
      <c r="D98" s="141">
        <v>6.5320836337418919E-2</v>
      </c>
      <c r="E98" s="142">
        <v>11689</v>
      </c>
      <c r="F98" s="141">
        <v>-0.14691285943657861</v>
      </c>
      <c r="G98" s="142">
        <v>19077</v>
      </c>
      <c r="H98" s="141">
        <v>-7.5592382613752007E-2</v>
      </c>
      <c r="I98" s="335">
        <v>6702</v>
      </c>
      <c r="J98" s="141">
        <v>9.6352036643219341E-2</v>
      </c>
      <c r="K98" s="142">
        <v>10154</v>
      </c>
      <c r="L98" s="141">
        <v>-0.1711697004326177</v>
      </c>
      <c r="M98" s="142">
        <v>16856</v>
      </c>
      <c r="N98" s="141">
        <v>-8.2117185798301073E-2</v>
      </c>
      <c r="O98" s="335">
        <v>2638</v>
      </c>
      <c r="P98" s="141">
        <v>0.25142314990512338</v>
      </c>
      <c r="Q98" s="142">
        <v>6644</v>
      </c>
      <c r="R98" s="141">
        <v>-0.20028887818969665</v>
      </c>
      <c r="S98" s="142">
        <v>9282</v>
      </c>
      <c r="T98" s="141">
        <v>-0.1088709677419355</v>
      </c>
      <c r="U98" s="335">
        <v>3419</v>
      </c>
      <c r="V98" s="141">
        <v>-2.4257990867579959E-2</v>
      </c>
      <c r="W98" s="142">
        <v>2581</v>
      </c>
      <c r="X98" s="141">
        <v>-2.0493358633776104E-2</v>
      </c>
      <c r="Y98" s="142">
        <v>6000</v>
      </c>
      <c r="Z98" s="141">
        <v>-2.2642124124450214E-2</v>
      </c>
      <c r="AA98" s="335">
        <v>615</v>
      </c>
      <c r="AB98" s="141">
        <v>-0.21052631578947367</v>
      </c>
      <c r="AC98" s="142">
        <v>1535</v>
      </c>
      <c r="AD98" s="141">
        <v>5.7891109579600197E-2</v>
      </c>
      <c r="AE98" s="142">
        <v>2150</v>
      </c>
      <c r="AF98" s="141">
        <v>-3.5874439461883401E-2</v>
      </c>
      <c r="AG98" s="335">
        <v>557</v>
      </c>
      <c r="AH98" s="141">
        <v>-0.23698630136986298</v>
      </c>
      <c r="AI98" s="142">
        <v>1430</v>
      </c>
      <c r="AJ98" s="141">
        <v>5.6910569105691033E-2</v>
      </c>
      <c r="AK98" s="142">
        <v>1987</v>
      </c>
      <c r="AL98" s="141">
        <v>-4.6087373979836754E-2</v>
      </c>
      <c r="AM98" s="335">
        <v>47</v>
      </c>
      <c r="AN98" s="141">
        <v>0.34285714285714275</v>
      </c>
      <c r="AO98" s="335">
        <v>24</v>
      </c>
      <c r="AP98" s="141">
        <v>2</v>
      </c>
      <c r="AQ98" s="142">
        <v>0</v>
      </c>
      <c r="AR98" s="141" t="s">
        <v>90</v>
      </c>
      <c r="AS98" s="142">
        <v>24</v>
      </c>
      <c r="AT98" s="141">
        <v>2</v>
      </c>
    </row>
    <row r="99" spans="2:46" s="4" customFormat="1" ht="15" hidden="1" customHeight="1" outlineLevel="1" x14ac:dyDescent="0.25">
      <c r="B99" s="152" t="s">
        <v>79</v>
      </c>
      <c r="C99" s="335">
        <v>5992</v>
      </c>
      <c r="D99" s="141">
        <v>-0.20814061054579092</v>
      </c>
      <c r="E99" s="142">
        <v>10013</v>
      </c>
      <c r="F99" s="141">
        <v>-0.27162289954171814</v>
      </c>
      <c r="G99" s="142">
        <v>16005</v>
      </c>
      <c r="H99" s="141">
        <v>-0.24908510837946884</v>
      </c>
      <c r="I99" s="335">
        <v>5298</v>
      </c>
      <c r="J99" s="141">
        <v>-0.21207614515169537</v>
      </c>
      <c r="K99" s="142">
        <v>8850</v>
      </c>
      <c r="L99" s="141">
        <v>-0.28042930319538173</v>
      </c>
      <c r="M99" s="142">
        <v>14148</v>
      </c>
      <c r="N99" s="141">
        <v>-0.25626872733007411</v>
      </c>
      <c r="O99" s="335">
        <v>2285</v>
      </c>
      <c r="P99" s="141">
        <v>-0.22437202987101157</v>
      </c>
      <c r="Q99" s="142">
        <v>6036</v>
      </c>
      <c r="R99" s="141">
        <v>-0.28820754716981134</v>
      </c>
      <c r="S99" s="142">
        <v>8321</v>
      </c>
      <c r="T99" s="141">
        <v>-0.27174864344477512</v>
      </c>
      <c r="U99" s="335">
        <v>2530</v>
      </c>
      <c r="V99" s="141">
        <v>-0.19733502538071068</v>
      </c>
      <c r="W99" s="142">
        <v>2037</v>
      </c>
      <c r="X99" s="141">
        <v>-0.22370426829268297</v>
      </c>
      <c r="Y99" s="142">
        <v>4567</v>
      </c>
      <c r="Z99" s="141">
        <v>-0.20931440443213301</v>
      </c>
      <c r="AA99" s="335">
        <v>568</v>
      </c>
      <c r="AB99" s="141">
        <v>-0.26424870466321249</v>
      </c>
      <c r="AC99" s="142">
        <v>1163</v>
      </c>
      <c r="AD99" s="141">
        <v>-0.19682320441988954</v>
      </c>
      <c r="AE99" s="142">
        <v>1731</v>
      </c>
      <c r="AF99" s="141">
        <v>-0.22027027027027024</v>
      </c>
      <c r="AG99" s="335">
        <v>495</v>
      </c>
      <c r="AH99" s="141">
        <v>-0.29083094555873923</v>
      </c>
      <c r="AI99" s="142">
        <v>1081</v>
      </c>
      <c r="AJ99" s="141">
        <v>-0.19086826347305386</v>
      </c>
      <c r="AK99" s="142">
        <v>1576</v>
      </c>
      <c r="AL99" s="141">
        <v>-0.22517207472959688</v>
      </c>
      <c r="AM99" s="335">
        <v>100</v>
      </c>
      <c r="AN99" s="141">
        <v>0.47058823529411775</v>
      </c>
      <c r="AO99" s="335">
        <v>26</v>
      </c>
      <c r="AP99" s="141">
        <v>7.6666666666666661</v>
      </c>
      <c r="AQ99" s="142">
        <v>0</v>
      </c>
      <c r="AR99" s="141" t="s">
        <v>90</v>
      </c>
      <c r="AS99" s="142">
        <v>26</v>
      </c>
      <c r="AT99" s="141">
        <v>7.6666666666666661</v>
      </c>
    </row>
    <row r="100" spans="2:46" s="4" customFormat="1" ht="15" hidden="1" customHeight="1" outlineLevel="1" x14ac:dyDescent="0.25">
      <c r="B100" s="152" t="s">
        <v>80</v>
      </c>
      <c r="C100" s="335">
        <v>6890</v>
      </c>
      <c r="D100" s="141">
        <v>-0.16807534411977787</v>
      </c>
      <c r="E100" s="142">
        <v>10393</v>
      </c>
      <c r="F100" s="141">
        <v>-0.32957037801573985</v>
      </c>
      <c r="G100" s="142">
        <v>17283</v>
      </c>
      <c r="H100" s="141">
        <v>-0.27333501513622604</v>
      </c>
      <c r="I100" s="335">
        <v>6416</v>
      </c>
      <c r="J100" s="141">
        <v>-0.12707482993197283</v>
      </c>
      <c r="K100" s="142">
        <v>9375</v>
      </c>
      <c r="L100" s="141">
        <v>-0.33259770769559338</v>
      </c>
      <c r="M100" s="142">
        <v>15791</v>
      </c>
      <c r="N100" s="141">
        <v>-0.26199934570266858</v>
      </c>
      <c r="O100" s="335">
        <v>3053</v>
      </c>
      <c r="P100" s="141">
        <v>-7.1544715447154905E-3</v>
      </c>
      <c r="Q100" s="142">
        <v>6453</v>
      </c>
      <c r="R100" s="141">
        <v>-0.27883325882878851</v>
      </c>
      <c r="S100" s="142">
        <v>9506</v>
      </c>
      <c r="T100" s="141">
        <v>-0.20934874823255423</v>
      </c>
      <c r="U100" s="335">
        <v>2847</v>
      </c>
      <c r="V100" s="141">
        <v>-0.20185029436501256</v>
      </c>
      <c r="W100" s="142">
        <v>2158</v>
      </c>
      <c r="X100" s="141">
        <v>-0.25277008310249305</v>
      </c>
      <c r="Y100" s="142">
        <v>5005</v>
      </c>
      <c r="Z100" s="141">
        <v>-0.22463206816421377</v>
      </c>
      <c r="AA100" s="335">
        <v>419</v>
      </c>
      <c r="AB100" s="141">
        <v>-0.51560693641618505</v>
      </c>
      <c r="AC100" s="142">
        <v>1012</v>
      </c>
      <c r="AD100" s="141">
        <v>-0.29673384294649063</v>
      </c>
      <c r="AE100" s="142">
        <v>1431</v>
      </c>
      <c r="AF100" s="141">
        <v>-0.37890625</v>
      </c>
      <c r="AG100" s="335">
        <v>385</v>
      </c>
      <c r="AH100" s="141">
        <v>-0.4993498049414824</v>
      </c>
      <c r="AI100" s="142">
        <v>940</v>
      </c>
      <c r="AJ100" s="141">
        <v>-0.28134556574923553</v>
      </c>
      <c r="AK100" s="142">
        <v>1325</v>
      </c>
      <c r="AL100" s="141">
        <v>-0.36206066441983631</v>
      </c>
      <c r="AM100" s="335">
        <v>39</v>
      </c>
      <c r="AN100" s="141">
        <v>-0.4</v>
      </c>
      <c r="AO100" s="335">
        <v>16</v>
      </c>
      <c r="AP100" s="141">
        <v>7</v>
      </c>
      <c r="AQ100" s="142">
        <v>6</v>
      </c>
      <c r="AR100" s="141">
        <v>-0.625</v>
      </c>
      <c r="AS100" s="142">
        <v>22</v>
      </c>
      <c r="AT100" s="141">
        <v>0.22222222222222232</v>
      </c>
    </row>
    <row r="101" spans="2:46" s="4" customFormat="1" ht="15" hidden="1" customHeight="1" outlineLevel="1" x14ac:dyDescent="0.25">
      <c r="B101" s="152" t="s">
        <v>81</v>
      </c>
      <c r="C101" s="335">
        <v>3275</v>
      </c>
      <c r="D101" s="141">
        <v>-0.1413214472994232</v>
      </c>
      <c r="E101" s="142">
        <v>5544</v>
      </c>
      <c r="F101" s="141">
        <v>-2.7539028240659569E-2</v>
      </c>
      <c r="G101" s="142">
        <v>8819</v>
      </c>
      <c r="H101" s="141">
        <v>-7.3147661586967949E-2</v>
      </c>
      <c r="I101" s="335">
        <v>3098</v>
      </c>
      <c r="J101" s="141">
        <v>-0.11863442389758183</v>
      </c>
      <c r="K101" s="142">
        <v>5340</v>
      </c>
      <c r="L101" s="141">
        <v>-2.6967930029154541E-2</v>
      </c>
      <c r="M101" s="142">
        <v>8438</v>
      </c>
      <c r="N101" s="141">
        <v>-6.275685882483617E-2</v>
      </c>
      <c r="O101" s="335">
        <v>1413</v>
      </c>
      <c r="P101" s="141">
        <v>0.20460358056265981</v>
      </c>
      <c r="Q101" s="142">
        <v>3695</v>
      </c>
      <c r="R101" s="141">
        <v>-8.8519313304721292E-3</v>
      </c>
      <c r="S101" s="142">
        <v>5108</v>
      </c>
      <c r="T101" s="141">
        <v>4.2236278310548769E-2</v>
      </c>
      <c r="U101" s="335">
        <v>1517</v>
      </c>
      <c r="V101" s="141">
        <v>-0.25454545454545452</v>
      </c>
      <c r="W101" s="142">
        <v>1403</v>
      </c>
      <c r="X101" s="141">
        <v>7.7572964669738953E-2</v>
      </c>
      <c r="Y101" s="142">
        <v>2920</v>
      </c>
      <c r="Z101" s="141">
        <v>-0.12496254120467487</v>
      </c>
      <c r="AA101" s="335">
        <v>149</v>
      </c>
      <c r="AB101" s="141">
        <v>-0.46014492753623193</v>
      </c>
      <c r="AC101" s="142">
        <v>204</v>
      </c>
      <c r="AD101" s="141">
        <v>-4.2253521126760618E-2</v>
      </c>
      <c r="AE101" s="142">
        <v>353</v>
      </c>
      <c r="AF101" s="141">
        <v>-0.27811860940695299</v>
      </c>
      <c r="AG101" s="335">
        <v>146</v>
      </c>
      <c r="AH101" s="141">
        <v>-0.44696969696969702</v>
      </c>
      <c r="AI101" s="142">
        <v>190</v>
      </c>
      <c r="AJ101" s="141">
        <v>-3.5532994923857864E-2</v>
      </c>
      <c r="AK101" s="142">
        <v>336</v>
      </c>
      <c r="AL101" s="141">
        <v>-0.27114967462039041</v>
      </c>
      <c r="AM101" s="335">
        <v>20</v>
      </c>
      <c r="AN101" s="141">
        <v>-0.13043478260869568</v>
      </c>
      <c r="AO101" s="335">
        <v>8</v>
      </c>
      <c r="AP101" s="141" t="s">
        <v>90</v>
      </c>
      <c r="AQ101" s="142">
        <v>0</v>
      </c>
      <c r="AR101" s="141" t="s">
        <v>90</v>
      </c>
      <c r="AS101" s="142">
        <v>8</v>
      </c>
      <c r="AT101" s="141" t="s">
        <v>90</v>
      </c>
    </row>
    <row r="102" spans="2:46" s="4" customFormat="1" ht="15" hidden="1" customHeight="1" outlineLevel="1" x14ac:dyDescent="0.25">
      <c r="B102" s="152" t="s">
        <v>82</v>
      </c>
      <c r="C102" s="335">
        <v>278</v>
      </c>
      <c r="D102" s="141">
        <v>0.40404040404040398</v>
      </c>
      <c r="E102" s="142">
        <v>788</v>
      </c>
      <c r="F102" s="141">
        <v>-0.10352673492605236</v>
      </c>
      <c r="G102" s="142">
        <v>1066</v>
      </c>
      <c r="H102" s="141">
        <v>-1.0213556174558991E-2</v>
      </c>
      <c r="I102" s="335">
        <v>222</v>
      </c>
      <c r="J102" s="141">
        <v>0.31360946745562135</v>
      </c>
      <c r="K102" s="142">
        <v>740</v>
      </c>
      <c r="L102" s="141">
        <v>-0.11483253588516751</v>
      </c>
      <c r="M102" s="142">
        <v>962</v>
      </c>
      <c r="N102" s="141">
        <v>-4.2786069651741254E-2</v>
      </c>
      <c r="O102" s="335">
        <v>79</v>
      </c>
      <c r="P102" s="141">
        <v>0.92682926829268286</v>
      </c>
      <c r="Q102" s="142">
        <v>62</v>
      </c>
      <c r="R102" s="141">
        <v>-0.27058823529411768</v>
      </c>
      <c r="S102" s="142">
        <v>141</v>
      </c>
      <c r="T102" s="141">
        <v>0.11904761904761907</v>
      </c>
      <c r="U102" s="335">
        <v>137</v>
      </c>
      <c r="V102" s="141">
        <v>0.41237113402061865</v>
      </c>
      <c r="W102" s="142">
        <v>623</v>
      </c>
      <c r="X102" s="141">
        <v>-0.12005649717514122</v>
      </c>
      <c r="Y102" s="142">
        <v>760</v>
      </c>
      <c r="Z102" s="141">
        <v>-5.5900621118012417E-2</v>
      </c>
      <c r="AA102" s="335">
        <v>24</v>
      </c>
      <c r="AB102" s="141">
        <v>1</v>
      </c>
      <c r="AC102" s="142">
        <v>44</v>
      </c>
      <c r="AD102" s="141">
        <v>2.3255813953488413E-2</v>
      </c>
      <c r="AE102" s="142">
        <v>68</v>
      </c>
      <c r="AF102" s="141">
        <v>0.23636363636363633</v>
      </c>
      <c r="AG102" s="335">
        <v>24</v>
      </c>
      <c r="AH102" s="141">
        <v>1</v>
      </c>
      <c r="AI102" s="142">
        <v>40</v>
      </c>
      <c r="AJ102" s="141">
        <v>2.564102564102555E-2</v>
      </c>
      <c r="AK102" s="142">
        <v>64</v>
      </c>
      <c r="AL102" s="141">
        <v>0.25490196078431371</v>
      </c>
      <c r="AM102" s="335">
        <v>29</v>
      </c>
      <c r="AN102" s="141">
        <v>0.93333333333333335</v>
      </c>
      <c r="AO102" s="335">
        <v>3</v>
      </c>
      <c r="AP102" s="141">
        <v>0.5</v>
      </c>
      <c r="AQ102" s="142">
        <v>4</v>
      </c>
      <c r="AR102" s="141" t="s">
        <v>90</v>
      </c>
      <c r="AS102" s="142">
        <v>7</v>
      </c>
      <c r="AT102" s="141">
        <v>2.5</v>
      </c>
    </row>
    <row r="103" spans="2:46" s="4" customFormat="1" ht="15" hidden="1" customHeight="1" outlineLevel="1" x14ac:dyDescent="0.25">
      <c r="B103" s="152" t="s">
        <v>83</v>
      </c>
      <c r="C103" s="335">
        <v>462</v>
      </c>
      <c r="D103" s="141">
        <v>-1.7021276595744705E-2</v>
      </c>
      <c r="E103" s="142">
        <v>1149</v>
      </c>
      <c r="F103" s="141">
        <v>7.2829131652661028E-2</v>
      </c>
      <c r="G103" s="142">
        <v>1611</v>
      </c>
      <c r="H103" s="141">
        <v>4.542504866969499E-2</v>
      </c>
      <c r="I103" s="335">
        <v>399</v>
      </c>
      <c r="J103" s="141">
        <v>-8.6956521739130488E-2</v>
      </c>
      <c r="K103" s="142">
        <v>1079</v>
      </c>
      <c r="L103" s="141">
        <v>7.256461232604372E-2</v>
      </c>
      <c r="M103" s="142">
        <v>1478</v>
      </c>
      <c r="N103" s="141">
        <v>2.4255024255024349E-2</v>
      </c>
      <c r="O103" s="335">
        <v>86</v>
      </c>
      <c r="P103" s="141">
        <v>0.30303030303030298</v>
      </c>
      <c r="Q103" s="142">
        <v>207</v>
      </c>
      <c r="R103" s="141">
        <v>-0.27622377622377625</v>
      </c>
      <c r="S103" s="142">
        <v>293</v>
      </c>
      <c r="T103" s="141">
        <v>-0.16761363636363635</v>
      </c>
      <c r="U103" s="335">
        <v>303</v>
      </c>
      <c r="V103" s="141">
        <v>-0.14406779661016944</v>
      </c>
      <c r="W103" s="142">
        <v>810</v>
      </c>
      <c r="X103" s="141">
        <v>0.17052023121387294</v>
      </c>
      <c r="Y103" s="142">
        <v>1113</v>
      </c>
      <c r="Z103" s="141">
        <v>6.4053537284894935E-2</v>
      </c>
      <c r="AA103" s="335">
        <v>53</v>
      </c>
      <c r="AB103" s="141">
        <v>1.9444444444444446</v>
      </c>
      <c r="AC103" s="142">
        <v>70</v>
      </c>
      <c r="AD103" s="141">
        <v>7.6923076923076872E-2</v>
      </c>
      <c r="AE103" s="142">
        <v>123</v>
      </c>
      <c r="AF103" s="141">
        <v>0.48192771084337349</v>
      </c>
      <c r="AG103" s="335">
        <v>47</v>
      </c>
      <c r="AH103" s="141">
        <v>1.6111111111111112</v>
      </c>
      <c r="AI103" s="142">
        <v>65</v>
      </c>
      <c r="AJ103" s="141">
        <v>0.22641509433962259</v>
      </c>
      <c r="AK103" s="142">
        <v>112</v>
      </c>
      <c r="AL103" s="141">
        <v>0.57746478873239426</v>
      </c>
      <c r="AM103" s="335">
        <v>7</v>
      </c>
      <c r="AN103" s="141">
        <v>-0.46153846153846156</v>
      </c>
      <c r="AO103" s="335">
        <v>3</v>
      </c>
      <c r="AP103" s="141">
        <v>0.5</v>
      </c>
      <c r="AQ103" s="142">
        <v>0</v>
      </c>
      <c r="AR103" s="141" t="s">
        <v>90</v>
      </c>
      <c r="AS103" s="142">
        <v>3</v>
      </c>
      <c r="AT103" s="141">
        <v>0.5</v>
      </c>
    </row>
    <row r="104" spans="2:46" s="4" customFormat="1" ht="15" hidden="1" customHeight="1" outlineLevel="1" x14ac:dyDescent="0.25">
      <c r="B104" s="152" t="s">
        <v>84</v>
      </c>
      <c r="C104" s="335">
        <v>509</v>
      </c>
      <c r="D104" s="141">
        <v>1.9685039370078705E-3</v>
      </c>
      <c r="E104" s="142">
        <v>1467</v>
      </c>
      <c r="F104" s="141">
        <v>-8.4840923268870827E-2</v>
      </c>
      <c r="G104" s="142">
        <v>1976</v>
      </c>
      <c r="H104" s="141">
        <v>-6.3950734249170971E-2</v>
      </c>
      <c r="I104" s="335">
        <v>437</v>
      </c>
      <c r="J104" s="141">
        <v>-5.8189655172413812E-2</v>
      </c>
      <c r="K104" s="142">
        <v>1421</v>
      </c>
      <c r="L104" s="141">
        <v>-7.1241830065359446E-2</v>
      </c>
      <c r="M104" s="142">
        <v>1858</v>
      </c>
      <c r="N104" s="141">
        <v>-6.8204613841524542E-2</v>
      </c>
      <c r="O104" s="335">
        <v>59</v>
      </c>
      <c r="P104" s="141">
        <v>-0.51639344262295084</v>
      </c>
      <c r="Q104" s="142">
        <v>422</v>
      </c>
      <c r="R104" s="141">
        <v>-7.6586433260393827E-2</v>
      </c>
      <c r="S104" s="142">
        <v>481</v>
      </c>
      <c r="T104" s="141">
        <v>-0.16925734024179617</v>
      </c>
      <c r="U104" s="335">
        <v>353</v>
      </c>
      <c r="V104" s="141">
        <v>0.14983713355048867</v>
      </c>
      <c r="W104" s="142">
        <v>906</v>
      </c>
      <c r="X104" s="141">
        <v>-2.9978586723768741E-2</v>
      </c>
      <c r="Y104" s="142">
        <v>1259</v>
      </c>
      <c r="Z104" s="141">
        <v>1.4504431909750259E-2</v>
      </c>
      <c r="AA104" s="335">
        <v>55</v>
      </c>
      <c r="AB104" s="141">
        <v>1.2000000000000002</v>
      </c>
      <c r="AC104" s="142">
        <v>46</v>
      </c>
      <c r="AD104" s="141">
        <v>-0.36986301369863017</v>
      </c>
      <c r="AE104" s="142">
        <v>101</v>
      </c>
      <c r="AF104" s="141">
        <v>3.0612244897959107E-2</v>
      </c>
      <c r="AG104" s="335">
        <v>48</v>
      </c>
      <c r="AH104" s="141">
        <v>1.8235294117647061</v>
      </c>
      <c r="AI104" s="142">
        <v>43</v>
      </c>
      <c r="AJ104" s="141">
        <v>-0.35820895522388063</v>
      </c>
      <c r="AK104" s="142">
        <v>91</v>
      </c>
      <c r="AL104" s="141">
        <v>8.3333333333333259E-2</v>
      </c>
      <c r="AM104" s="335">
        <v>12</v>
      </c>
      <c r="AN104" s="141">
        <v>-0.33333333333333337</v>
      </c>
      <c r="AO104" s="335">
        <v>5</v>
      </c>
      <c r="AP104" s="141">
        <v>4</v>
      </c>
      <c r="AQ104" s="142">
        <v>0</v>
      </c>
      <c r="AR104" s="141" t="s">
        <v>90</v>
      </c>
      <c r="AS104" s="142">
        <v>5</v>
      </c>
      <c r="AT104" s="141">
        <v>4</v>
      </c>
    </row>
    <row r="105" spans="2:46" s="4" customFormat="1" ht="15" hidden="1" customHeight="1" outlineLevel="1" x14ac:dyDescent="0.25">
      <c r="B105" s="152" t="s">
        <v>85</v>
      </c>
      <c r="C105" s="335">
        <v>583</v>
      </c>
      <c r="D105" s="141">
        <v>0.55466666666666664</v>
      </c>
      <c r="E105" s="142">
        <v>872</v>
      </c>
      <c r="F105" s="141">
        <v>1.1584158415841586</v>
      </c>
      <c r="G105" s="142">
        <v>1455</v>
      </c>
      <c r="H105" s="141">
        <v>0.86777920410783049</v>
      </c>
      <c r="I105" s="335">
        <v>533</v>
      </c>
      <c r="J105" s="141">
        <v>0.47237569060773477</v>
      </c>
      <c r="K105" s="142">
        <v>855</v>
      </c>
      <c r="L105" s="141">
        <v>1.220779220779221</v>
      </c>
      <c r="M105" s="142">
        <v>1388</v>
      </c>
      <c r="N105" s="141">
        <v>0.85809906291834004</v>
      </c>
      <c r="O105" s="335">
        <v>43</v>
      </c>
      <c r="P105" s="141">
        <v>1.0476190476190474</v>
      </c>
      <c r="Q105" s="142">
        <v>170</v>
      </c>
      <c r="R105" s="141">
        <v>-0.40140845070422537</v>
      </c>
      <c r="S105" s="142">
        <v>213</v>
      </c>
      <c r="T105" s="141">
        <v>-0.30163934426229511</v>
      </c>
      <c r="U105" s="335">
        <v>457</v>
      </c>
      <c r="V105" s="141">
        <v>0.38905775075987847</v>
      </c>
      <c r="W105" s="142">
        <v>645</v>
      </c>
      <c r="X105" s="141">
        <v>6.2471910112359552</v>
      </c>
      <c r="Y105" s="142">
        <v>1102</v>
      </c>
      <c r="Z105" s="141">
        <v>1.6363636363636362</v>
      </c>
      <c r="AA105" s="335">
        <v>20</v>
      </c>
      <c r="AB105" s="141">
        <v>0.81818181818181812</v>
      </c>
      <c r="AC105" s="142">
        <v>17</v>
      </c>
      <c r="AD105" s="141">
        <v>-0.10526315789473684</v>
      </c>
      <c r="AE105" s="142">
        <v>37</v>
      </c>
      <c r="AF105" s="141">
        <v>0.23333333333333339</v>
      </c>
      <c r="AG105" s="335">
        <v>18</v>
      </c>
      <c r="AH105" s="141">
        <v>1.25</v>
      </c>
      <c r="AI105" s="142">
        <v>16</v>
      </c>
      <c r="AJ105" s="141">
        <v>-5.8823529411764719E-2</v>
      </c>
      <c r="AK105" s="142">
        <v>34</v>
      </c>
      <c r="AL105" s="141">
        <v>0.3600000000000001</v>
      </c>
      <c r="AM105" s="335">
        <v>28</v>
      </c>
      <c r="AN105" s="141">
        <v>13</v>
      </c>
      <c r="AO105" s="335">
        <v>2</v>
      </c>
      <c r="AP105" s="141" t="s">
        <v>90</v>
      </c>
      <c r="AQ105" s="142">
        <v>0</v>
      </c>
      <c r="AR105" s="141" t="s">
        <v>90</v>
      </c>
      <c r="AS105" s="142">
        <v>2</v>
      </c>
      <c r="AT105" s="141" t="s">
        <v>90</v>
      </c>
    </row>
    <row r="106" spans="2:46" s="4" customFormat="1" ht="15" hidden="1" customHeight="1" outlineLevel="1" x14ac:dyDescent="0.25">
      <c r="B106" s="152" t="s">
        <v>86</v>
      </c>
      <c r="C106" s="335">
        <v>542</v>
      </c>
      <c r="D106" s="141">
        <v>-5.7391304347826133E-2</v>
      </c>
      <c r="E106" s="142">
        <v>1225</v>
      </c>
      <c r="F106" s="141">
        <v>-0.23052763819095479</v>
      </c>
      <c r="G106" s="142">
        <v>1767</v>
      </c>
      <c r="H106" s="141">
        <v>-0.18458698661744344</v>
      </c>
      <c r="I106" s="335">
        <v>490</v>
      </c>
      <c r="J106" s="141">
        <v>-8.9219330855018542E-2</v>
      </c>
      <c r="K106" s="142">
        <v>1162</v>
      </c>
      <c r="L106" s="141">
        <v>-0.2640911969601013</v>
      </c>
      <c r="M106" s="142">
        <v>1652</v>
      </c>
      <c r="N106" s="141">
        <v>-0.21965044874822859</v>
      </c>
      <c r="O106" s="335">
        <v>79</v>
      </c>
      <c r="P106" s="141">
        <v>0.19696969696969702</v>
      </c>
      <c r="Q106" s="142">
        <v>237</v>
      </c>
      <c r="R106" s="141">
        <v>-0.4</v>
      </c>
      <c r="S106" s="142">
        <v>316</v>
      </c>
      <c r="T106" s="141">
        <v>-0.31453362255965289</v>
      </c>
      <c r="U106" s="335">
        <v>395</v>
      </c>
      <c r="V106" s="141">
        <v>-4.1262135922330079E-2</v>
      </c>
      <c r="W106" s="142">
        <v>891</v>
      </c>
      <c r="X106" s="141">
        <v>-0.19147005444646104</v>
      </c>
      <c r="Y106" s="142">
        <v>1286</v>
      </c>
      <c r="Z106" s="141">
        <v>-0.1505944517833554</v>
      </c>
      <c r="AA106" s="335">
        <v>14</v>
      </c>
      <c r="AB106" s="141">
        <v>7.6923076923076872E-2</v>
      </c>
      <c r="AC106" s="142">
        <v>63</v>
      </c>
      <c r="AD106" s="141">
        <v>3.8461538461538458</v>
      </c>
      <c r="AE106" s="142">
        <v>77</v>
      </c>
      <c r="AF106" s="141">
        <v>1.9615384615384617</v>
      </c>
      <c r="AG106" s="335">
        <v>12</v>
      </c>
      <c r="AH106" s="141">
        <v>0.19999999999999996</v>
      </c>
      <c r="AI106" s="142">
        <v>58</v>
      </c>
      <c r="AJ106" s="141">
        <v>3.4615384615384617</v>
      </c>
      <c r="AK106" s="142">
        <v>70</v>
      </c>
      <c r="AL106" s="141">
        <v>2.0434782608695654</v>
      </c>
      <c r="AM106" s="335">
        <v>29</v>
      </c>
      <c r="AN106" s="141">
        <v>0.31818181818181812</v>
      </c>
      <c r="AO106" s="335">
        <v>9</v>
      </c>
      <c r="AP106" s="141">
        <v>3.5</v>
      </c>
      <c r="AQ106" s="142">
        <v>0</v>
      </c>
      <c r="AR106" s="141" t="s">
        <v>90</v>
      </c>
      <c r="AS106" s="142">
        <v>9</v>
      </c>
      <c r="AT106" s="141">
        <v>3.5</v>
      </c>
    </row>
    <row r="107" spans="2:46" s="4" customFormat="1" ht="15" hidden="1" customHeight="1" outlineLevel="1" x14ac:dyDescent="0.25">
      <c r="B107" s="152" t="s">
        <v>87</v>
      </c>
      <c r="C107" s="335">
        <v>4674</v>
      </c>
      <c r="D107" s="141">
        <v>0.20775193798449609</v>
      </c>
      <c r="E107" s="142">
        <v>7712</v>
      </c>
      <c r="F107" s="141">
        <v>0.40422432629278959</v>
      </c>
      <c r="G107" s="142">
        <v>12386</v>
      </c>
      <c r="H107" s="141">
        <v>0.32300790429395421</v>
      </c>
      <c r="I107" s="335">
        <v>4420</v>
      </c>
      <c r="J107" s="141">
        <v>0.21629058888277375</v>
      </c>
      <c r="K107" s="142">
        <v>7111</v>
      </c>
      <c r="L107" s="141">
        <v>0.43685593049100824</v>
      </c>
      <c r="M107" s="142">
        <v>11531</v>
      </c>
      <c r="N107" s="141">
        <v>0.34346964930676926</v>
      </c>
      <c r="O107" s="335">
        <v>1376</v>
      </c>
      <c r="P107" s="141">
        <v>0.25662100456621006</v>
      </c>
      <c r="Q107" s="142">
        <v>4623</v>
      </c>
      <c r="R107" s="141">
        <v>1.387913223140496</v>
      </c>
      <c r="S107" s="142">
        <v>5999</v>
      </c>
      <c r="T107" s="141">
        <v>0.97921478060046185</v>
      </c>
      <c r="U107" s="335">
        <v>2731</v>
      </c>
      <c r="V107" s="141">
        <v>0.35198019801980207</v>
      </c>
      <c r="W107" s="142">
        <v>1700</v>
      </c>
      <c r="X107" s="141">
        <v>-0.32027189124350264</v>
      </c>
      <c r="Y107" s="142">
        <v>4431</v>
      </c>
      <c r="Z107" s="141">
        <v>-1.9907100199071048E-2</v>
      </c>
      <c r="AA107" s="335">
        <v>213</v>
      </c>
      <c r="AB107" s="141">
        <v>0.10362694300518127</v>
      </c>
      <c r="AC107" s="142">
        <v>601</v>
      </c>
      <c r="AD107" s="141">
        <v>0.1068139963167587</v>
      </c>
      <c r="AE107" s="142">
        <v>814</v>
      </c>
      <c r="AF107" s="141">
        <v>0.10597826086956519</v>
      </c>
      <c r="AG107" s="335">
        <v>186</v>
      </c>
      <c r="AH107" s="141">
        <v>0.1847133757961783</v>
      </c>
      <c r="AI107" s="142">
        <v>552</v>
      </c>
      <c r="AJ107" s="141">
        <v>9.0909090909090828E-2</v>
      </c>
      <c r="AK107" s="142">
        <v>738</v>
      </c>
      <c r="AL107" s="141">
        <v>0.1131221719457014</v>
      </c>
      <c r="AM107" s="335">
        <v>39</v>
      </c>
      <c r="AN107" s="141">
        <v>-4.8780487804878092E-2</v>
      </c>
      <c r="AO107" s="335">
        <v>2</v>
      </c>
      <c r="AP107" s="141">
        <v>0</v>
      </c>
      <c r="AQ107" s="142">
        <v>0</v>
      </c>
      <c r="AR107" s="141" t="s">
        <v>90</v>
      </c>
      <c r="AS107" s="142">
        <v>2</v>
      </c>
      <c r="AT107" s="141">
        <v>0</v>
      </c>
    </row>
    <row r="108" spans="2:46" s="4" customFormat="1" ht="15" hidden="1" customHeight="1" outlineLevel="1" x14ac:dyDescent="0.25">
      <c r="B108" s="152" t="s">
        <v>88</v>
      </c>
      <c r="C108" s="335">
        <v>9250</v>
      </c>
      <c r="D108" s="141">
        <v>0.21678505656406211</v>
      </c>
      <c r="E108" s="142">
        <v>12642</v>
      </c>
      <c r="F108" s="141">
        <v>0.16034878384580087</v>
      </c>
      <c r="G108" s="142">
        <v>21892</v>
      </c>
      <c r="H108" s="141">
        <v>0.18354327728820885</v>
      </c>
      <c r="I108" s="335">
        <v>8712</v>
      </c>
      <c r="J108" s="141">
        <v>0.21692973879033395</v>
      </c>
      <c r="K108" s="142">
        <v>11379</v>
      </c>
      <c r="L108" s="141">
        <v>0.16325904722960538</v>
      </c>
      <c r="M108" s="142">
        <v>20091</v>
      </c>
      <c r="N108" s="141">
        <v>0.18593943686913406</v>
      </c>
      <c r="O108" s="335">
        <v>3849</v>
      </c>
      <c r="P108" s="141">
        <v>0.4459053343350865</v>
      </c>
      <c r="Q108" s="142">
        <v>7853</v>
      </c>
      <c r="R108" s="141">
        <v>0.16099940863394435</v>
      </c>
      <c r="S108" s="142">
        <v>11702</v>
      </c>
      <c r="T108" s="141">
        <v>0.24145979206450252</v>
      </c>
      <c r="U108" s="335">
        <v>5020</v>
      </c>
      <c r="V108" s="141">
        <v>0.44335825186889011</v>
      </c>
      <c r="W108" s="142">
        <v>2428</v>
      </c>
      <c r="X108" s="141">
        <v>0.25478036175710583</v>
      </c>
      <c r="Y108" s="142">
        <v>7448</v>
      </c>
      <c r="Z108" s="141">
        <v>0.37594679475337145</v>
      </c>
      <c r="AA108" s="335">
        <v>458</v>
      </c>
      <c r="AB108" s="141">
        <v>0.15949367088607591</v>
      </c>
      <c r="AC108" s="142">
        <v>1261</v>
      </c>
      <c r="AD108" s="141">
        <v>0.13297394429469911</v>
      </c>
      <c r="AE108" s="142">
        <v>1719</v>
      </c>
      <c r="AF108" s="141">
        <v>0.13992042440318309</v>
      </c>
      <c r="AG108" s="335">
        <v>386</v>
      </c>
      <c r="AH108" s="141">
        <v>3.4852546916890104E-2</v>
      </c>
      <c r="AI108" s="142">
        <v>1212</v>
      </c>
      <c r="AJ108" s="141">
        <v>0.16650625601539937</v>
      </c>
      <c r="AK108" s="142">
        <v>1598</v>
      </c>
      <c r="AL108" s="141">
        <v>0.13172804532577898</v>
      </c>
      <c r="AM108" s="335">
        <v>61</v>
      </c>
      <c r="AN108" s="141">
        <v>0.45238095238095233</v>
      </c>
      <c r="AO108" s="335">
        <v>19</v>
      </c>
      <c r="AP108" s="141">
        <v>2.1666666666666665</v>
      </c>
      <c r="AQ108" s="142">
        <v>2</v>
      </c>
      <c r="AR108" s="141" t="s">
        <v>90</v>
      </c>
      <c r="AS108" s="142">
        <v>21</v>
      </c>
      <c r="AT108" s="141">
        <v>2.5</v>
      </c>
    </row>
    <row r="109" spans="2:46" s="4" customFormat="1" ht="15" hidden="1" customHeight="1" outlineLevel="1" x14ac:dyDescent="0.25">
      <c r="B109" s="152" t="s">
        <v>89</v>
      </c>
      <c r="C109" s="335">
        <v>7042</v>
      </c>
      <c r="D109" s="141">
        <v>0.11973286691047869</v>
      </c>
      <c r="E109" s="142">
        <v>10559</v>
      </c>
      <c r="F109" s="141">
        <v>-5.4107318821105421E-2</v>
      </c>
      <c r="G109" s="142">
        <v>17601</v>
      </c>
      <c r="H109" s="141">
        <v>8.5377034150813103E-3</v>
      </c>
      <c r="I109" s="335">
        <v>6380</v>
      </c>
      <c r="J109" s="141">
        <v>0.1171423568551917</v>
      </c>
      <c r="K109" s="142">
        <v>9378</v>
      </c>
      <c r="L109" s="141">
        <v>-3.9237783014035466E-2</v>
      </c>
      <c r="M109" s="142">
        <v>15758</v>
      </c>
      <c r="N109" s="141">
        <v>1.8485005170630897E-2</v>
      </c>
      <c r="O109" s="335">
        <v>2231</v>
      </c>
      <c r="P109" s="141">
        <v>3.5747446610956413E-2</v>
      </c>
      <c r="Q109" s="142">
        <v>6285</v>
      </c>
      <c r="R109" s="141">
        <v>-1.4581373471307613E-2</v>
      </c>
      <c r="S109" s="142">
        <v>8516</v>
      </c>
      <c r="T109" s="141">
        <v>-1.8752930145334856E-3</v>
      </c>
      <c r="U109" s="335">
        <v>3657</v>
      </c>
      <c r="V109" s="141">
        <v>0.28091068301225919</v>
      </c>
      <c r="W109" s="142">
        <v>1989</v>
      </c>
      <c r="X109" s="141">
        <v>-0.19959758551307849</v>
      </c>
      <c r="Y109" s="142">
        <v>5646</v>
      </c>
      <c r="Z109" s="141">
        <v>5.7303370786516927E-2</v>
      </c>
      <c r="AA109" s="335">
        <v>594</v>
      </c>
      <c r="AB109" s="141">
        <v>7.4141048824593048E-2</v>
      </c>
      <c r="AC109" s="142">
        <v>1176</v>
      </c>
      <c r="AD109" s="141">
        <v>-0.16119828815977177</v>
      </c>
      <c r="AE109" s="142">
        <v>1770</v>
      </c>
      <c r="AF109" s="141">
        <v>-9.4629156010230142E-2</v>
      </c>
      <c r="AG109" s="335">
        <v>493</v>
      </c>
      <c r="AH109" s="141">
        <v>-3.143418467583492E-2</v>
      </c>
      <c r="AI109" s="142">
        <v>1106</v>
      </c>
      <c r="AJ109" s="141">
        <v>-0.1557251908396946</v>
      </c>
      <c r="AK109" s="142">
        <v>1599</v>
      </c>
      <c r="AL109" s="141">
        <v>-0.1209455744914788</v>
      </c>
      <c r="AM109" s="335">
        <v>50</v>
      </c>
      <c r="AN109" s="141">
        <v>1.3809523809523809</v>
      </c>
      <c r="AO109" s="335">
        <v>18</v>
      </c>
      <c r="AP109" s="141">
        <v>3.5</v>
      </c>
      <c r="AQ109" s="142">
        <v>5</v>
      </c>
      <c r="AR109" s="141" t="s">
        <v>90</v>
      </c>
      <c r="AS109" s="142">
        <v>23</v>
      </c>
      <c r="AT109" s="141">
        <v>4.75</v>
      </c>
    </row>
    <row r="110" spans="2:46" s="4" customFormat="1" ht="15.75" collapsed="1" x14ac:dyDescent="0.25">
      <c r="B110" s="65">
        <v>2010</v>
      </c>
      <c r="C110" s="345">
        <v>46885</v>
      </c>
      <c r="D110" s="67">
        <v>8.6049263203182846E-3</v>
      </c>
      <c r="E110" s="66">
        <v>74053</v>
      </c>
      <c r="F110" s="67">
        <v>-9.4163985761642088E-2</v>
      </c>
      <c r="G110" s="66">
        <v>120938</v>
      </c>
      <c r="H110" s="67">
        <v>-5.6910695904426212E-2</v>
      </c>
      <c r="I110" s="345">
        <v>43107</v>
      </c>
      <c r="J110" s="67">
        <v>2.2074165402124368E-2</v>
      </c>
      <c r="K110" s="66">
        <v>66844</v>
      </c>
      <c r="L110" s="67">
        <v>-9.5639468023216434E-2</v>
      </c>
      <c r="M110" s="66">
        <v>109951</v>
      </c>
      <c r="N110" s="67">
        <v>-5.2873226576161447E-2</v>
      </c>
      <c r="O110" s="345">
        <v>17191</v>
      </c>
      <c r="P110" s="67">
        <v>0.10702556507180105</v>
      </c>
      <c r="Q110" s="66">
        <v>42687</v>
      </c>
      <c r="R110" s="67">
        <v>-7.3009185867228377E-2</v>
      </c>
      <c r="S110" s="66">
        <v>59878</v>
      </c>
      <c r="T110" s="67">
        <v>-2.7607262333950389E-2</v>
      </c>
      <c r="U110" s="345">
        <v>23366</v>
      </c>
      <c r="V110" s="67">
        <v>5.6806874717322486E-2</v>
      </c>
      <c r="W110" s="66">
        <v>18171</v>
      </c>
      <c r="X110" s="67">
        <v>-8.6654938426740435E-2</v>
      </c>
      <c r="Y110" s="66">
        <v>41537</v>
      </c>
      <c r="Z110" s="67">
        <v>-1.1141530770146457E-2</v>
      </c>
      <c r="AA110" s="345">
        <v>3182</v>
      </c>
      <c r="AB110" s="67">
        <v>-0.18660531697341509</v>
      </c>
      <c r="AC110" s="66">
        <v>7192</v>
      </c>
      <c r="AD110" s="67">
        <v>-8.0542060854001507E-2</v>
      </c>
      <c r="AE110" s="66">
        <v>10374</v>
      </c>
      <c r="AF110" s="67">
        <v>-0.11590250553945802</v>
      </c>
      <c r="AG110" s="345">
        <v>2797</v>
      </c>
      <c r="AH110" s="67">
        <v>-0.21542776998597479</v>
      </c>
      <c r="AI110" s="66">
        <v>6733</v>
      </c>
      <c r="AJ110" s="67">
        <v>-6.9770654877037819E-2</v>
      </c>
      <c r="AK110" s="66">
        <v>9530</v>
      </c>
      <c r="AL110" s="67">
        <v>-0.11783763769323341</v>
      </c>
      <c r="AM110" s="345">
        <v>461</v>
      </c>
      <c r="AN110" s="67">
        <v>0.26301369863013702</v>
      </c>
      <c r="AO110" s="345">
        <v>135</v>
      </c>
      <c r="AP110" s="67">
        <v>3.21875</v>
      </c>
      <c r="AQ110" s="66">
        <v>17</v>
      </c>
      <c r="AR110" s="67">
        <v>6.25E-2</v>
      </c>
      <c r="AS110" s="66">
        <v>152</v>
      </c>
      <c r="AT110" s="67">
        <v>2.1666666666666665</v>
      </c>
    </row>
    <row r="111" spans="2:46" s="4" customFormat="1" ht="15" hidden="1" customHeight="1" outlineLevel="1" x14ac:dyDescent="0.25">
      <c r="B111" s="152" t="s">
        <v>78</v>
      </c>
      <c r="C111" s="335">
        <v>6935</v>
      </c>
      <c r="D111" s="141">
        <v>-0.26791934973081388</v>
      </c>
      <c r="E111" s="142">
        <v>13702</v>
      </c>
      <c r="F111" s="141">
        <v>0.28235844642021535</v>
      </c>
      <c r="G111" s="142">
        <v>20637</v>
      </c>
      <c r="H111" s="141">
        <v>2.3762278003770287E-2</v>
      </c>
      <c r="I111" s="335">
        <v>6113</v>
      </c>
      <c r="J111" s="141">
        <v>-0.23635227982510931</v>
      </c>
      <c r="K111" s="142">
        <v>12251</v>
      </c>
      <c r="L111" s="141">
        <v>0.41958285052143696</v>
      </c>
      <c r="M111" s="142">
        <v>18364</v>
      </c>
      <c r="N111" s="141">
        <v>0.10393748121430724</v>
      </c>
      <c r="O111" s="335">
        <v>2108</v>
      </c>
      <c r="P111" s="141">
        <v>-0.44291754756871038</v>
      </c>
      <c r="Q111" s="142">
        <v>8308</v>
      </c>
      <c r="R111" s="141">
        <v>0.45270152124497298</v>
      </c>
      <c r="S111" s="142">
        <v>10416</v>
      </c>
      <c r="T111" s="141">
        <v>9.6074923708302729E-2</v>
      </c>
      <c r="U111" s="335">
        <v>3504</v>
      </c>
      <c r="V111" s="141">
        <v>1.1547344110854452E-2</v>
      </c>
      <c r="W111" s="142">
        <v>2635</v>
      </c>
      <c r="X111" s="141">
        <v>0.55365566037735858</v>
      </c>
      <c r="Y111" s="142">
        <v>6139</v>
      </c>
      <c r="Z111" s="141">
        <v>0.18972868217054262</v>
      </c>
      <c r="AA111" s="335">
        <v>779</v>
      </c>
      <c r="AB111" s="141">
        <v>-0.43591600289645183</v>
      </c>
      <c r="AC111" s="142">
        <v>1451</v>
      </c>
      <c r="AD111" s="141">
        <v>-0.29391727493917275</v>
      </c>
      <c r="AE111" s="142">
        <v>2230</v>
      </c>
      <c r="AF111" s="141">
        <v>-0.35098952270081485</v>
      </c>
      <c r="AG111" s="335">
        <v>730</v>
      </c>
      <c r="AH111" s="141">
        <v>-0.43716268311488049</v>
      </c>
      <c r="AI111" s="142">
        <v>1353</v>
      </c>
      <c r="AJ111" s="141">
        <v>-0.28676858197153399</v>
      </c>
      <c r="AK111" s="142">
        <v>2083</v>
      </c>
      <c r="AL111" s="141">
        <v>-0.34783969943644333</v>
      </c>
      <c r="AM111" s="335">
        <v>35</v>
      </c>
      <c r="AN111" s="141">
        <v>-0.52054794520547953</v>
      </c>
      <c r="AO111" s="335">
        <v>8</v>
      </c>
      <c r="AP111" s="141">
        <v>-0.4285714285714286</v>
      </c>
      <c r="AQ111" s="142">
        <v>0</v>
      </c>
      <c r="AR111" s="141" t="s">
        <v>90</v>
      </c>
      <c r="AS111" s="142">
        <v>8</v>
      </c>
      <c r="AT111" s="141">
        <v>-0.4285714285714286</v>
      </c>
    </row>
    <row r="112" spans="2:46" s="4" customFormat="1" ht="15" hidden="1" customHeight="1" outlineLevel="1" x14ac:dyDescent="0.25">
      <c r="B112" s="152" t="s">
        <v>79</v>
      </c>
      <c r="C112" s="335">
        <v>7567</v>
      </c>
      <c r="D112" s="141">
        <v>-0.23356629190722167</v>
      </c>
      <c r="E112" s="142">
        <v>13747</v>
      </c>
      <c r="F112" s="141">
        <v>0.16480257583460434</v>
      </c>
      <c r="G112" s="142">
        <v>21314</v>
      </c>
      <c r="H112" s="141">
        <v>-1.6655132641291814E-2</v>
      </c>
      <c r="I112" s="335">
        <v>6724</v>
      </c>
      <c r="J112" s="141">
        <v>-0.21365922114372593</v>
      </c>
      <c r="K112" s="142">
        <v>12299</v>
      </c>
      <c r="L112" s="141">
        <v>0.20791593007267717</v>
      </c>
      <c r="M112" s="142">
        <v>19023</v>
      </c>
      <c r="N112" s="141">
        <v>1.5480702503603228E-2</v>
      </c>
      <c r="O112" s="335">
        <v>2946</v>
      </c>
      <c r="P112" s="141">
        <v>-0.39357760395224373</v>
      </c>
      <c r="Q112" s="142">
        <v>8480</v>
      </c>
      <c r="R112" s="141">
        <v>0.14703097524685504</v>
      </c>
      <c r="S112" s="142">
        <v>11426</v>
      </c>
      <c r="T112" s="141">
        <v>-6.734144151497834E-2</v>
      </c>
      <c r="U112" s="335">
        <v>3152</v>
      </c>
      <c r="V112" s="141">
        <v>-1.3767209011264048E-2</v>
      </c>
      <c r="W112" s="142">
        <v>2624</v>
      </c>
      <c r="X112" s="141">
        <v>0.53719976567076744</v>
      </c>
      <c r="Y112" s="142">
        <v>5776</v>
      </c>
      <c r="Z112" s="141">
        <v>0.17805425249847029</v>
      </c>
      <c r="AA112" s="335">
        <v>772</v>
      </c>
      <c r="AB112" s="141">
        <v>-0.35180520570948781</v>
      </c>
      <c r="AC112" s="142">
        <v>1448</v>
      </c>
      <c r="AD112" s="141">
        <v>-0.10340557275541795</v>
      </c>
      <c r="AE112" s="142">
        <v>2220</v>
      </c>
      <c r="AF112" s="141">
        <v>-0.20883820384889518</v>
      </c>
      <c r="AG112" s="335">
        <v>698</v>
      </c>
      <c r="AH112" s="141">
        <v>-0.33901515151515149</v>
      </c>
      <c r="AI112" s="142">
        <v>1336</v>
      </c>
      <c r="AJ112" s="141">
        <v>-0.10395707578806168</v>
      </c>
      <c r="AK112" s="142">
        <v>2034</v>
      </c>
      <c r="AL112" s="141">
        <v>-0.20141342756183744</v>
      </c>
      <c r="AM112" s="335">
        <v>68</v>
      </c>
      <c r="AN112" s="141">
        <v>-0.41880341880341876</v>
      </c>
      <c r="AO112" s="335">
        <v>3</v>
      </c>
      <c r="AP112" s="141">
        <v>-0.7857142857142857</v>
      </c>
      <c r="AQ112" s="142">
        <v>0</v>
      </c>
      <c r="AR112" s="141">
        <v>-1</v>
      </c>
      <c r="AS112" s="142">
        <v>3</v>
      </c>
      <c r="AT112" s="141">
        <v>-0.84210526315789469</v>
      </c>
    </row>
    <row r="113" spans="2:46" s="4" customFormat="1" ht="15" hidden="1" customHeight="1" outlineLevel="1" x14ac:dyDescent="0.25">
      <c r="B113" s="152" t="s">
        <v>80</v>
      </c>
      <c r="C113" s="335">
        <v>8282</v>
      </c>
      <c r="D113" s="141">
        <v>-0.27926203115481685</v>
      </c>
      <c r="E113" s="142">
        <v>15502</v>
      </c>
      <c r="F113" s="141">
        <v>7.0284451808892534E-2</v>
      </c>
      <c r="G113" s="142">
        <v>23784</v>
      </c>
      <c r="H113" s="141">
        <v>-8.4350336862367703E-2</v>
      </c>
      <c r="I113" s="335">
        <v>7350</v>
      </c>
      <c r="J113" s="141">
        <v>-0.25509273335360294</v>
      </c>
      <c r="K113" s="142">
        <v>14047</v>
      </c>
      <c r="L113" s="141">
        <v>9.5880792635356427E-2</v>
      </c>
      <c r="M113" s="142">
        <v>21397</v>
      </c>
      <c r="N113" s="141">
        <v>-5.677760634780693E-2</v>
      </c>
      <c r="O113" s="335">
        <v>3075</v>
      </c>
      <c r="P113" s="141">
        <v>-0.33941997851772288</v>
      </c>
      <c r="Q113" s="142">
        <v>8948</v>
      </c>
      <c r="R113" s="141">
        <v>-5.4122621564481999E-2</v>
      </c>
      <c r="S113" s="142">
        <v>12023</v>
      </c>
      <c r="T113" s="141">
        <v>-0.14821112291888061</v>
      </c>
      <c r="U113" s="335">
        <v>3567</v>
      </c>
      <c r="V113" s="141">
        <v>-0.20397232760544526</v>
      </c>
      <c r="W113" s="142">
        <v>2888</v>
      </c>
      <c r="X113" s="141">
        <v>0.46006066734074813</v>
      </c>
      <c r="Y113" s="142">
        <v>6455</v>
      </c>
      <c r="Z113" s="141">
        <v>-6.1929091190582319E-4</v>
      </c>
      <c r="AA113" s="335">
        <v>865</v>
      </c>
      <c r="AB113" s="141">
        <v>-0.43017127799736499</v>
      </c>
      <c r="AC113" s="142">
        <v>1439</v>
      </c>
      <c r="AD113" s="141">
        <v>-0.1362545018007203</v>
      </c>
      <c r="AE113" s="142">
        <v>2304</v>
      </c>
      <c r="AF113" s="141">
        <v>-0.27638190954773867</v>
      </c>
      <c r="AG113" s="335">
        <v>769</v>
      </c>
      <c r="AH113" s="141">
        <v>-0.45921237693389594</v>
      </c>
      <c r="AI113" s="142">
        <v>1308</v>
      </c>
      <c r="AJ113" s="141">
        <v>-0.15339805825242714</v>
      </c>
      <c r="AK113" s="142">
        <v>2077</v>
      </c>
      <c r="AL113" s="141">
        <v>-0.29996629592180657</v>
      </c>
      <c r="AM113" s="335">
        <v>65</v>
      </c>
      <c r="AN113" s="141">
        <v>-0.36274509803921573</v>
      </c>
      <c r="AO113" s="335">
        <v>2</v>
      </c>
      <c r="AP113" s="141">
        <v>-0.5</v>
      </c>
      <c r="AQ113" s="142">
        <v>16</v>
      </c>
      <c r="AR113" s="141" t="s">
        <v>90</v>
      </c>
      <c r="AS113" s="142">
        <v>18</v>
      </c>
      <c r="AT113" s="141">
        <v>3.5</v>
      </c>
    </row>
    <row r="114" spans="2:46" s="4" customFormat="1" ht="15" hidden="1" customHeight="1" outlineLevel="1" x14ac:dyDescent="0.25">
      <c r="B114" s="152" t="s">
        <v>81</v>
      </c>
      <c r="C114" s="335">
        <v>3814</v>
      </c>
      <c r="D114" s="141">
        <v>-2.6150627615062483E-3</v>
      </c>
      <c r="E114" s="142">
        <v>5701</v>
      </c>
      <c r="F114" s="141">
        <v>0.21066043746018259</v>
      </c>
      <c r="G114" s="142">
        <v>9515</v>
      </c>
      <c r="H114" s="141">
        <v>0.11508262041486006</v>
      </c>
      <c r="I114" s="335">
        <v>3515</v>
      </c>
      <c r="J114" s="141">
        <v>8.5421412300679123E-4</v>
      </c>
      <c r="K114" s="142">
        <v>5488</v>
      </c>
      <c r="L114" s="141">
        <v>0.40645822655048702</v>
      </c>
      <c r="M114" s="142">
        <v>9003</v>
      </c>
      <c r="N114" s="141">
        <v>0.21432425141623956</v>
      </c>
      <c r="O114" s="335">
        <v>1173</v>
      </c>
      <c r="P114" s="141">
        <v>-0.2211155378486056</v>
      </c>
      <c r="Q114" s="142">
        <v>3728</v>
      </c>
      <c r="R114" s="141">
        <v>0.35219441421835329</v>
      </c>
      <c r="S114" s="142">
        <v>4901</v>
      </c>
      <c r="T114" s="141">
        <v>0.14965986394557818</v>
      </c>
      <c r="U114" s="335">
        <v>2035</v>
      </c>
      <c r="V114" s="141">
        <v>0.11813186813186816</v>
      </c>
      <c r="W114" s="142">
        <v>1302</v>
      </c>
      <c r="X114" s="141">
        <v>0.72450331125827816</v>
      </c>
      <c r="Y114" s="142">
        <v>3337</v>
      </c>
      <c r="Z114" s="141">
        <v>0.29592233009708746</v>
      </c>
      <c r="AA114" s="335">
        <v>276</v>
      </c>
      <c r="AB114" s="141">
        <v>5.3435114503816772E-2</v>
      </c>
      <c r="AC114" s="142">
        <v>213</v>
      </c>
      <c r="AD114" s="141">
        <v>-0.73605947955390327</v>
      </c>
      <c r="AE114" s="142">
        <v>489</v>
      </c>
      <c r="AF114" s="141">
        <v>-0.54256314312441534</v>
      </c>
      <c r="AG114" s="335">
        <v>264</v>
      </c>
      <c r="AH114" s="141">
        <v>8.6419753086419693E-2</v>
      </c>
      <c r="AI114" s="142">
        <v>197</v>
      </c>
      <c r="AJ114" s="141">
        <v>-0.73592493297587125</v>
      </c>
      <c r="AK114" s="142">
        <v>461</v>
      </c>
      <c r="AL114" s="141">
        <v>-0.5338725985844287</v>
      </c>
      <c r="AM114" s="335">
        <v>23</v>
      </c>
      <c r="AN114" s="141">
        <v>-0.32352941176470584</v>
      </c>
      <c r="AO114" s="335">
        <v>0</v>
      </c>
      <c r="AP114" s="141">
        <v>-1</v>
      </c>
      <c r="AQ114" s="142">
        <v>0</v>
      </c>
      <c r="AR114" s="141" t="s">
        <v>90</v>
      </c>
      <c r="AS114" s="142">
        <v>0</v>
      </c>
      <c r="AT114" s="141">
        <v>-1</v>
      </c>
    </row>
    <row r="115" spans="2:46" s="4" customFormat="1" ht="15" hidden="1" customHeight="1" outlineLevel="1" x14ac:dyDescent="0.25">
      <c r="B115" s="152" t="s">
        <v>82</v>
      </c>
      <c r="C115" s="335">
        <v>198</v>
      </c>
      <c r="D115" s="141">
        <v>-0.43103448275862066</v>
      </c>
      <c r="E115" s="142">
        <v>879</v>
      </c>
      <c r="F115" s="141">
        <v>2.2435424354243541</v>
      </c>
      <c r="G115" s="142">
        <v>1077</v>
      </c>
      <c r="H115" s="141">
        <v>0.739903069466882</v>
      </c>
      <c r="I115" s="335">
        <v>169</v>
      </c>
      <c r="J115" s="141">
        <v>-0.42711864406779665</v>
      </c>
      <c r="K115" s="142">
        <v>836</v>
      </c>
      <c r="L115" s="141">
        <v>2.5879828326180259</v>
      </c>
      <c r="M115" s="142">
        <v>1005</v>
      </c>
      <c r="N115" s="141">
        <v>0.90340909090909083</v>
      </c>
      <c r="O115" s="335">
        <v>41</v>
      </c>
      <c r="P115" s="141">
        <v>-0.64655172413793105</v>
      </c>
      <c r="Q115" s="142">
        <v>85</v>
      </c>
      <c r="R115" s="141">
        <v>-0.19811320754716977</v>
      </c>
      <c r="S115" s="142">
        <v>126</v>
      </c>
      <c r="T115" s="141">
        <v>-0.43243243243243246</v>
      </c>
      <c r="U115" s="335">
        <v>97</v>
      </c>
      <c r="V115" s="141">
        <v>-0.39751552795031053</v>
      </c>
      <c r="W115" s="142">
        <v>708</v>
      </c>
      <c r="X115" s="141">
        <v>5.1565217391304348</v>
      </c>
      <c r="Y115" s="142">
        <v>805</v>
      </c>
      <c r="Z115" s="141">
        <v>1.9166666666666665</v>
      </c>
      <c r="AA115" s="335">
        <v>12</v>
      </c>
      <c r="AB115" s="141">
        <v>-0.67567567567567566</v>
      </c>
      <c r="AC115" s="142">
        <v>43</v>
      </c>
      <c r="AD115" s="141">
        <v>0.13157894736842102</v>
      </c>
      <c r="AE115" s="142">
        <v>55</v>
      </c>
      <c r="AF115" s="141">
        <v>-0.26666666666666672</v>
      </c>
      <c r="AG115" s="335">
        <v>12</v>
      </c>
      <c r="AH115" s="141">
        <v>-0.625</v>
      </c>
      <c r="AI115" s="142">
        <v>39</v>
      </c>
      <c r="AJ115" s="141">
        <v>8.3333333333333259E-2</v>
      </c>
      <c r="AK115" s="142">
        <v>51</v>
      </c>
      <c r="AL115" s="141">
        <v>-0.25</v>
      </c>
      <c r="AM115" s="335">
        <v>15</v>
      </c>
      <c r="AN115" s="141">
        <v>0</v>
      </c>
      <c r="AO115" s="335">
        <v>2</v>
      </c>
      <c r="AP115" s="141">
        <v>1</v>
      </c>
      <c r="AQ115" s="142">
        <v>0</v>
      </c>
      <c r="AR115" s="141" t="s">
        <v>90</v>
      </c>
      <c r="AS115" s="142">
        <v>2</v>
      </c>
      <c r="AT115" s="141">
        <v>1</v>
      </c>
    </row>
    <row r="116" spans="2:46" s="4" customFormat="1" ht="15" hidden="1" customHeight="1" outlineLevel="1" x14ac:dyDescent="0.25">
      <c r="B116" s="152" t="s">
        <v>83</v>
      </c>
      <c r="C116" s="335">
        <v>470</v>
      </c>
      <c r="D116" s="141">
        <v>0.39465875370919878</v>
      </c>
      <c r="E116" s="142">
        <v>1071</v>
      </c>
      <c r="F116" s="141">
        <v>1.1377245508982035</v>
      </c>
      <c r="G116" s="142">
        <v>1541</v>
      </c>
      <c r="H116" s="141">
        <v>0.83890214797136031</v>
      </c>
      <c r="I116" s="335">
        <v>437</v>
      </c>
      <c r="J116" s="141">
        <v>0.46644295302013417</v>
      </c>
      <c r="K116" s="142">
        <v>1006</v>
      </c>
      <c r="L116" s="141">
        <v>1.1727861771058317</v>
      </c>
      <c r="M116" s="142">
        <v>1443</v>
      </c>
      <c r="N116" s="141">
        <v>0.89618922470433637</v>
      </c>
      <c r="O116" s="335">
        <v>66</v>
      </c>
      <c r="P116" s="141">
        <v>0.375</v>
      </c>
      <c r="Q116" s="142">
        <v>286</v>
      </c>
      <c r="R116" s="141">
        <v>0.15789473684210531</v>
      </c>
      <c r="S116" s="142">
        <v>352</v>
      </c>
      <c r="T116" s="141">
        <v>0.19322033898305091</v>
      </c>
      <c r="U116" s="335">
        <v>354</v>
      </c>
      <c r="V116" s="141">
        <v>0.45679012345679015</v>
      </c>
      <c r="W116" s="142">
        <v>692</v>
      </c>
      <c r="X116" s="141">
        <v>3</v>
      </c>
      <c r="Y116" s="142">
        <v>1046</v>
      </c>
      <c r="Z116" s="141">
        <v>1.5144230769230771</v>
      </c>
      <c r="AA116" s="335">
        <v>18</v>
      </c>
      <c r="AB116" s="141">
        <v>0.5</v>
      </c>
      <c r="AC116" s="142">
        <v>65</v>
      </c>
      <c r="AD116" s="141">
        <v>0.71052631578947367</v>
      </c>
      <c r="AE116" s="142">
        <v>83</v>
      </c>
      <c r="AF116" s="141">
        <v>0.65999999999999992</v>
      </c>
      <c r="AG116" s="335">
        <v>18</v>
      </c>
      <c r="AH116" s="141">
        <v>2</v>
      </c>
      <c r="AI116" s="142">
        <v>53</v>
      </c>
      <c r="AJ116" s="141">
        <v>0.51428571428571423</v>
      </c>
      <c r="AK116" s="142">
        <v>71</v>
      </c>
      <c r="AL116" s="141">
        <v>0.73170731707317072</v>
      </c>
      <c r="AM116" s="335">
        <v>13</v>
      </c>
      <c r="AN116" s="141">
        <v>-0.1875</v>
      </c>
      <c r="AO116" s="335">
        <v>2</v>
      </c>
      <c r="AP116" s="141">
        <v>-0.81818181818181812</v>
      </c>
      <c r="AQ116" s="142">
        <v>0</v>
      </c>
      <c r="AR116" s="141" t="s">
        <v>90</v>
      </c>
      <c r="AS116" s="142">
        <v>2</v>
      </c>
      <c r="AT116" s="141">
        <v>-0.81818181818181812</v>
      </c>
    </row>
    <row r="117" spans="2:46" s="4" customFormat="1" ht="15" hidden="1" customHeight="1" outlineLevel="1" x14ac:dyDescent="0.25">
      <c r="B117" s="152" t="s">
        <v>84</v>
      </c>
      <c r="C117" s="335">
        <v>508</v>
      </c>
      <c r="D117" s="141">
        <v>-1.5503875968992276E-2</v>
      </c>
      <c r="E117" s="142">
        <v>1603</v>
      </c>
      <c r="F117" s="141">
        <v>0.88588235294117657</v>
      </c>
      <c r="G117" s="142">
        <v>2111</v>
      </c>
      <c r="H117" s="141">
        <v>0.54538799414348471</v>
      </c>
      <c r="I117" s="335">
        <v>464</v>
      </c>
      <c r="J117" s="141">
        <v>5.9360730593607247E-2</v>
      </c>
      <c r="K117" s="142">
        <v>1530</v>
      </c>
      <c r="L117" s="141">
        <v>1.04</v>
      </c>
      <c r="M117" s="142">
        <v>1994</v>
      </c>
      <c r="N117" s="141">
        <v>0.67845117845117842</v>
      </c>
      <c r="O117" s="335">
        <v>122</v>
      </c>
      <c r="P117" s="141">
        <v>-0.12857142857142856</v>
      </c>
      <c r="Q117" s="142">
        <v>457</v>
      </c>
      <c r="R117" s="141">
        <v>6.6079295154184425E-3</v>
      </c>
      <c r="S117" s="142">
        <v>579</v>
      </c>
      <c r="T117" s="141">
        <v>-2.5252525252525304E-2</v>
      </c>
      <c r="U117" s="335">
        <v>307</v>
      </c>
      <c r="V117" s="141">
        <v>0.16730038022813698</v>
      </c>
      <c r="W117" s="142">
        <v>934</v>
      </c>
      <c r="X117" s="141">
        <v>2.8755186721991701</v>
      </c>
      <c r="Y117" s="142">
        <v>1241</v>
      </c>
      <c r="Z117" s="141">
        <v>1.4623015873015874</v>
      </c>
      <c r="AA117" s="335">
        <v>25</v>
      </c>
      <c r="AB117" s="141">
        <v>-0.56140350877192979</v>
      </c>
      <c r="AC117" s="142">
        <v>73</v>
      </c>
      <c r="AD117" s="141">
        <v>-0.27</v>
      </c>
      <c r="AE117" s="142">
        <v>98</v>
      </c>
      <c r="AF117" s="141">
        <v>-0.37579617834394907</v>
      </c>
      <c r="AG117" s="335">
        <v>17</v>
      </c>
      <c r="AH117" s="141">
        <v>-0.66666666666666674</v>
      </c>
      <c r="AI117" s="142">
        <v>67</v>
      </c>
      <c r="AJ117" s="141">
        <v>-0.27173913043478259</v>
      </c>
      <c r="AK117" s="142">
        <v>84</v>
      </c>
      <c r="AL117" s="141">
        <v>-0.41258741258741261</v>
      </c>
      <c r="AM117" s="335">
        <v>18</v>
      </c>
      <c r="AN117" s="141">
        <v>0.125</v>
      </c>
      <c r="AO117" s="335">
        <v>1</v>
      </c>
      <c r="AP117" s="141">
        <v>-0.8</v>
      </c>
      <c r="AQ117" s="142">
        <v>0</v>
      </c>
      <c r="AR117" s="141" t="s">
        <v>90</v>
      </c>
      <c r="AS117" s="142">
        <v>1</v>
      </c>
      <c r="AT117" s="141">
        <v>-0.8</v>
      </c>
    </row>
    <row r="118" spans="2:46" s="4" customFormat="1" ht="15" hidden="1" customHeight="1" outlineLevel="1" x14ac:dyDescent="0.25">
      <c r="B118" s="152" t="s">
        <v>85</v>
      </c>
      <c r="C118" s="335">
        <v>375</v>
      </c>
      <c r="D118" s="141">
        <v>-8.312958435207829E-2</v>
      </c>
      <c r="E118" s="142">
        <v>404</v>
      </c>
      <c r="F118" s="141">
        <v>4.9350649350649256E-2</v>
      </c>
      <c r="G118" s="142">
        <v>779</v>
      </c>
      <c r="H118" s="141">
        <v>-1.8891687657430767E-2</v>
      </c>
      <c r="I118" s="335">
        <v>362</v>
      </c>
      <c r="J118" s="141">
        <v>-5.494505494505475E-3</v>
      </c>
      <c r="K118" s="142">
        <v>385</v>
      </c>
      <c r="L118" s="141">
        <v>6.6481994459833826E-2</v>
      </c>
      <c r="M118" s="142">
        <v>747</v>
      </c>
      <c r="N118" s="141">
        <v>3.0344827586206824E-2</v>
      </c>
      <c r="O118" s="335">
        <v>21</v>
      </c>
      <c r="P118" s="141">
        <v>-0.671875</v>
      </c>
      <c r="Q118" s="142">
        <v>284</v>
      </c>
      <c r="R118" s="141">
        <v>9.6525096525096554E-2</v>
      </c>
      <c r="S118" s="142">
        <v>305</v>
      </c>
      <c r="T118" s="141">
        <v>-5.5727554179566541E-2</v>
      </c>
      <c r="U118" s="335">
        <v>329</v>
      </c>
      <c r="V118" s="141">
        <v>0.10033444816053505</v>
      </c>
      <c r="W118" s="142">
        <v>89</v>
      </c>
      <c r="X118" s="141">
        <v>0.12658227848101267</v>
      </c>
      <c r="Y118" s="142">
        <v>418</v>
      </c>
      <c r="Z118" s="141">
        <v>0.10582010582010581</v>
      </c>
      <c r="AA118" s="335">
        <v>11</v>
      </c>
      <c r="AB118" s="141">
        <v>-0.66666666666666674</v>
      </c>
      <c r="AC118" s="142">
        <v>19</v>
      </c>
      <c r="AD118" s="141">
        <v>-0.20833333333333337</v>
      </c>
      <c r="AE118" s="142">
        <v>30</v>
      </c>
      <c r="AF118" s="141">
        <v>-0.47368421052631582</v>
      </c>
      <c r="AG118" s="335">
        <v>8</v>
      </c>
      <c r="AH118" s="141">
        <v>-0.75757575757575757</v>
      </c>
      <c r="AI118" s="142">
        <v>17</v>
      </c>
      <c r="AJ118" s="141">
        <v>-0.22727272727272729</v>
      </c>
      <c r="AK118" s="142">
        <v>25</v>
      </c>
      <c r="AL118" s="141">
        <v>-0.54545454545454541</v>
      </c>
      <c r="AM118" s="335">
        <v>2</v>
      </c>
      <c r="AN118" s="141">
        <v>-0.81818181818181812</v>
      </c>
      <c r="AO118" s="335">
        <v>0</v>
      </c>
      <c r="AP118" s="141">
        <v>-1</v>
      </c>
      <c r="AQ118" s="142">
        <v>0</v>
      </c>
      <c r="AR118" s="141" t="s">
        <v>90</v>
      </c>
      <c r="AS118" s="142">
        <v>0</v>
      </c>
      <c r="AT118" s="141">
        <v>-1</v>
      </c>
    </row>
    <row r="119" spans="2:46" s="4" customFormat="1" ht="15" hidden="1" customHeight="1" outlineLevel="1" x14ac:dyDescent="0.25">
      <c r="B119" s="152" t="s">
        <v>86</v>
      </c>
      <c r="C119" s="335">
        <v>575</v>
      </c>
      <c r="D119" s="141">
        <v>-0.14561664190193169</v>
      </c>
      <c r="E119" s="142">
        <v>1592</v>
      </c>
      <c r="F119" s="141">
        <v>0.72108108108108104</v>
      </c>
      <c r="G119" s="142">
        <v>2167</v>
      </c>
      <c r="H119" s="141">
        <v>0.35607008760951198</v>
      </c>
      <c r="I119" s="335">
        <v>538</v>
      </c>
      <c r="J119" s="141">
        <v>-0.11074380165289255</v>
      </c>
      <c r="K119" s="142">
        <v>1579</v>
      </c>
      <c r="L119" s="141">
        <v>0.82122260668973479</v>
      </c>
      <c r="M119" s="142">
        <v>2117</v>
      </c>
      <c r="N119" s="141">
        <v>0.43817934782608692</v>
      </c>
      <c r="O119" s="335">
        <v>66</v>
      </c>
      <c r="P119" s="141">
        <v>-0.64893617021276595</v>
      </c>
      <c r="Q119" s="142">
        <v>395</v>
      </c>
      <c r="R119" s="141">
        <v>-0.32593856655290099</v>
      </c>
      <c r="S119" s="142">
        <v>461</v>
      </c>
      <c r="T119" s="141">
        <v>-0.40439276485788112</v>
      </c>
      <c r="U119" s="335">
        <v>412</v>
      </c>
      <c r="V119" s="141">
        <v>9.8039215686274161E-3</v>
      </c>
      <c r="W119" s="142">
        <v>1102</v>
      </c>
      <c r="X119" s="141">
        <v>3.4257028112449799</v>
      </c>
      <c r="Y119" s="142">
        <v>1514</v>
      </c>
      <c r="Z119" s="141">
        <v>1.30441400304414</v>
      </c>
      <c r="AA119" s="335">
        <v>13</v>
      </c>
      <c r="AB119" s="141">
        <v>-0.69047619047619047</v>
      </c>
      <c r="AC119" s="142">
        <v>13</v>
      </c>
      <c r="AD119" s="141">
        <v>-0.77586206896551724</v>
      </c>
      <c r="AE119" s="142">
        <v>26</v>
      </c>
      <c r="AF119" s="141">
        <v>-0.74</v>
      </c>
      <c r="AG119" s="335">
        <v>10</v>
      </c>
      <c r="AH119" s="141">
        <v>-0.76744186046511631</v>
      </c>
      <c r="AI119" s="142">
        <v>13</v>
      </c>
      <c r="AJ119" s="141">
        <v>-0.75471698113207553</v>
      </c>
      <c r="AK119" s="142">
        <v>23</v>
      </c>
      <c r="AL119" s="141">
        <v>-0.76041666666666663</v>
      </c>
      <c r="AM119" s="335">
        <v>22</v>
      </c>
      <c r="AN119" s="141">
        <v>0.46666666666666656</v>
      </c>
      <c r="AO119" s="335">
        <v>2</v>
      </c>
      <c r="AP119" s="141">
        <v>-0.81818181818181812</v>
      </c>
      <c r="AQ119" s="142">
        <v>0</v>
      </c>
      <c r="AR119" s="141" t="s">
        <v>90</v>
      </c>
      <c r="AS119" s="142">
        <v>2</v>
      </c>
      <c r="AT119" s="141">
        <v>-0.81818181818181812</v>
      </c>
    </row>
    <row r="120" spans="2:46" s="4" customFormat="1" ht="15" hidden="1" customHeight="1" outlineLevel="1" x14ac:dyDescent="0.25">
      <c r="B120" s="152" t="s">
        <v>87</v>
      </c>
      <c r="C120" s="335">
        <v>3870</v>
      </c>
      <c r="D120" s="141">
        <v>-0.35831537058530927</v>
      </c>
      <c r="E120" s="142">
        <v>5492</v>
      </c>
      <c r="F120" s="141">
        <v>-0.13197407934250038</v>
      </c>
      <c r="G120" s="142">
        <v>9362</v>
      </c>
      <c r="H120" s="141">
        <v>-0.24243405081728431</v>
      </c>
      <c r="I120" s="335">
        <v>3634</v>
      </c>
      <c r="J120" s="141">
        <v>-0.30396475770925113</v>
      </c>
      <c r="K120" s="142">
        <v>4949</v>
      </c>
      <c r="L120" s="141">
        <v>-9.5907928388746844E-2</v>
      </c>
      <c r="M120" s="142">
        <v>8583</v>
      </c>
      <c r="N120" s="141">
        <v>-0.19747545582047688</v>
      </c>
      <c r="O120" s="335">
        <v>1095</v>
      </c>
      <c r="P120" s="141">
        <v>-0.4603252833908329</v>
      </c>
      <c r="Q120" s="142">
        <v>1936</v>
      </c>
      <c r="R120" s="141">
        <v>-0.49831562580979527</v>
      </c>
      <c r="S120" s="142">
        <v>3031</v>
      </c>
      <c r="T120" s="141">
        <v>-0.48522418478260865</v>
      </c>
      <c r="U120" s="335">
        <v>2020</v>
      </c>
      <c r="V120" s="141">
        <v>-0.30821917808219179</v>
      </c>
      <c r="W120" s="142">
        <v>2501</v>
      </c>
      <c r="X120" s="141">
        <v>2.1778907242693775</v>
      </c>
      <c r="Y120" s="142">
        <v>4521</v>
      </c>
      <c r="Z120" s="141">
        <v>0.21958456973293772</v>
      </c>
      <c r="AA120" s="335">
        <v>193</v>
      </c>
      <c r="AB120" s="141">
        <v>-0.74197860962566842</v>
      </c>
      <c r="AC120" s="142">
        <v>543</v>
      </c>
      <c r="AD120" s="141">
        <v>-0.36342321219226259</v>
      </c>
      <c r="AE120" s="142">
        <v>736</v>
      </c>
      <c r="AF120" s="141">
        <v>-0.54028732042473449</v>
      </c>
      <c r="AG120" s="335">
        <v>157</v>
      </c>
      <c r="AH120" s="141">
        <v>-0.78164116828929064</v>
      </c>
      <c r="AI120" s="142">
        <v>506</v>
      </c>
      <c r="AJ120" s="141">
        <v>-0.36191677175283732</v>
      </c>
      <c r="AK120" s="142">
        <v>663</v>
      </c>
      <c r="AL120" s="141">
        <v>-0.56150793650793651</v>
      </c>
      <c r="AM120" s="335">
        <v>41</v>
      </c>
      <c r="AN120" s="141">
        <v>-0.2807017543859649</v>
      </c>
      <c r="AO120" s="335">
        <v>2</v>
      </c>
      <c r="AP120" s="141">
        <v>-0.6</v>
      </c>
      <c r="AQ120" s="142">
        <v>0</v>
      </c>
      <c r="AR120" s="141" t="s">
        <v>90</v>
      </c>
      <c r="AS120" s="142">
        <v>2</v>
      </c>
      <c r="AT120" s="141">
        <v>-0.6</v>
      </c>
    </row>
    <row r="121" spans="2:46" s="4" customFormat="1" ht="15" hidden="1" customHeight="1" outlineLevel="1" x14ac:dyDescent="0.25">
      <c r="B121" s="152" t="s">
        <v>88</v>
      </c>
      <c r="C121" s="335">
        <v>7602</v>
      </c>
      <c r="D121" s="141">
        <v>-0.23142250530785557</v>
      </c>
      <c r="E121" s="142">
        <v>10895</v>
      </c>
      <c r="F121" s="141">
        <v>-0.28837361201828871</v>
      </c>
      <c r="G121" s="142">
        <v>18497</v>
      </c>
      <c r="H121" s="141">
        <v>-0.26602118963533194</v>
      </c>
      <c r="I121" s="335">
        <v>7159</v>
      </c>
      <c r="J121" s="141">
        <v>-0.15328208160851564</v>
      </c>
      <c r="K121" s="142">
        <v>9782</v>
      </c>
      <c r="L121" s="141">
        <v>-0.28858181818181816</v>
      </c>
      <c r="M121" s="142">
        <v>16941</v>
      </c>
      <c r="N121" s="141">
        <v>-0.23706372438639944</v>
      </c>
      <c r="O121" s="335">
        <v>2662</v>
      </c>
      <c r="P121" s="141">
        <v>-0.1768707482993197</v>
      </c>
      <c r="Q121" s="142">
        <v>6764</v>
      </c>
      <c r="R121" s="141">
        <v>-0.3305621536025336</v>
      </c>
      <c r="S121" s="142">
        <v>9426</v>
      </c>
      <c r="T121" s="141">
        <v>-0.29329734592892487</v>
      </c>
      <c r="U121" s="335">
        <v>3478</v>
      </c>
      <c r="V121" s="141">
        <v>-0.24309031556039173</v>
      </c>
      <c r="W121" s="142">
        <v>1935</v>
      </c>
      <c r="X121" s="141">
        <v>0.11849710982658967</v>
      </c>
      <c r="Y121" s="142">
        <v>5413</v>
      </c>
      <c r="Z121" s="141">
        <v>-0.14418972332015811</v>
      </c>
      <c r="AA121" s="335">
        <v>395</v>
      </c>
      <c r="AB121" s="141">
        <v>-0.70121028744326774</v>
      </c>
      <c r="AC121" s="142">
        <v>1113</v>
      </c>
      <c r="AD121" s="141">
        <v>-0.28653846153846152</v>
      </c>
      <c r="AE121" s="142">
        <v>1508</v>
      </c>
      <c r="AF121" s="141">
        <v>-0.47675225537820953</v>
      </c>
      <c r="AG121" s="335">
        <v>373</v>
      </c>
      <c r="AH121" s="141">
        <v>-0.69501226492232215</v>
      </c>
      <c r="AI121" s="142">
        <v>1039</v>
      </c>
      <c r="AJ121" s="141">
        <v>-0.28047091412742386</v>
      </c>
      <c r="AK121" s="142">
        <v>1412</v>
      </c>
      <c r="AL121" s="141">
        <v>-0.47056617922759658</v>
      </c>
      <c r="AM121" s="335">
        <v>42</v>
      </c>
      <c r="AN121" s="141">
        <v>-0.61111111111111116</v>
      </c>
      <c r="AO121" s="335">
        <v>6</v>
      </c>
      <c r="AP121" s="141">
        <v>0</v>
      </c>
      <c r="AQ121" s="142">
        <v>0</v>
      </c>
      <c r="AR121" s="141" t="s">
        <v>90</v>
      </c>
      <c r="AS121" s="142">
        <v>6</v>
      </c>
      <c r="AT121" s="141">
        <v>0</v>
      </c>
    </row>
    <row r="122" spans="2:46" s="4" customFormat="1" ht="15" hidden="1" customHeight="1" outlineLevel="1" x14ac:dyDescent="0.25">
      <c r="B122" s="152" t="s">
        <v>89</v>
      </c>
      <c r="C122" s="335">
        <v>6289</v>
      </c>
      <c r="D122" s="141">
        <v>-0.23004407443682662</v>
      </c>
      <c r="E122" s="142">
        <v>11163</v>
      </c>
      <c r="F122" s="141">
        <v>-0.17286603438055725</v>
      </c>
      <c r="G122" s="142">
        <v>17452</v>
      </c>
      <c r="H122" s="141">
        <v>-0.194423929098966</v>
      </c>
      <c r="I122" s="335">
        <v>5711</v>
      </c>
      <c r="J122" s="141">
        <v>-0.20081164287713404</v>
      </c>
      <c r="K122" s="142">
        <v>9761</v>
      </c>
      <c r="L122" s="141">
        <v>-0.17559121621621621</v>
      </c>
      <c r="M122" s="142">
        <v>15472</v>
      </c>
      <c r="N122" s="141">
        <v>-0.18508374591804488</v>
      </c>
      <c r="O122" s="335">
        <v>2154</v>
      </c>
      <c r="P122" s="141">
        <v>-0.27450319973054904</v>
      </c>
      <c r="Q122" s="142">
        <v>6378</v>
      </c>
      <c r="R122" s="141">
        <v>-0.23844776119402988</v>
      </c>
      <c r="S122" s="142">
        <v>8532</v>
      </c>
      <c r="T122" s="141">
        <v>-0.24788434414668548</v>
      </c>
      <c r="U122" s="335">
        <v>2855</v>
      </c>
      <c r="V122" s="141">
        <v>-0.21630524293164977</v>
      </c>
      <c r="W122" s="142">
        <v>2485</v>
      </c>
      <c r="X122" s="141">
        <v>0.44897959183673475</v>
      </c>
      <c r="Y122" s="142">
        <v>5340</v>
      </c>
      <c r="Z122" s="141">
        <v>-3.3594624860022737E-3</v>
      </c>
      <c r="AA122" s="335">
        <v>553</v>
      </c>
      <c r="AB122" s="141">
        <v>-0.43686354378818737</v>
      </c>
      <c r="AC122" s="142">
        <v>1402</v>
      </c>
      <c r="AD122" s="141">
        <v>-0.14927184466019416</v>
      </c>
      <c r="AE122" s="142">
        <v>1955</v>
      </c>
      <c r="AF122" s="141">
        <v>-0.25665399239543729</v>
      </c>
      <c r="AG122" s="335">
        <v>509</v>
      </c>
      <c r="AH122" s="141">
        <v>-0.44249726177437021</v>
      </c>
      <c r="AI122" s="142">
        <v>1310</v>
      </c>
      <c r="AJ122" s="141">
        <v>-0.14490861618798956</v>
      </c>
      <c r="AK122" s="142">
        <v>1819</v>
      </c>
      <c r="AL122" s="141">
        <v>-0.25603271983640086</v>
      </c>
      <c r="AM122" s="335">
        <v>21</v>
      </c>
      <c r="AN122" s="141">
        <v>-0.4</v>
      </c>
      <c r="AO122" s="335">
        <v>4</v>
      </c>
      <c r="AP122" s="141">
        <v>-0.19999999999999996</v>
      </c>
      <c r="AQ122" s="142">
        <v>0</v>
      </c>
      <c r="AR122" s="141">
        <v>-1</v>
      </c>
      <c r="AS122" s="142">
        <v>4</v>
      </c>
      <c r="AT122" s="141">
        <v>-0.69230769230769229</v>
      </c>
    </row>
    <row r="123" spans="2:46" s="4" customFormat="1" ht="15.75" collapsed="1" x14ac:dyDescent="0.25">
      <c r="B123" s="65">
        <v>2009</v>
      </c>
      <c r="C123" s="345">
        <v>46485</v>
      </c>
      <c r="D123" s="67">
        <v>-0.23837533178228532</v>
      </c>
      <c r="E123" s="66">
        <v>81751</v>
      </c>
      <c r="F123" s="67">
        <v>2.5155182143081101E-2</v>
      </c>
      <c r="G123" s="66">
        <v>128236</v>
      </c>
      <c r="H123" s="67">
        <v>-8.9097095447474461E-2</v>
      </c>
      <c r="I123" s="345">
        <v>42176</v>
      </c>
      <c r="J123" s="67">
        <v>-0.20056106298690224</v>
      </c>
      <c r="K123" s="66">
        <v>73913</v>
      </c>
      <c r="L123" s="67">
        <v>6.7027573264039297E-2</v>
      </c>
      <c r="M123" s="66">
        <v>116089</v>
      </c>
      <c r="N123" s="67">
        <v>-4.8661361829758998E-2</v>
      </c>
      <c r="O123" s="345">
        <v>15529</v>
      </c>
      <c r="P123" s="67">
        <v>-0.34174049425628417</v>
      </c>
      <c r="Q123" s="66">
        <v>46049</v>
      </c>
      <c r="R123" s="67">
        <v>-6.6303047507045965E-2</v>
      </c>
      <c r="S123" s="66">
        <v>61578</v>
      </c>
      <c r="T123" s="67">
        <v>-0.15542449595391583</v>
      </c>
      <c r="U123" s="345">
        <v>22110</v>
      </c>
      <c r="V123" s="67">
        <v>-0.13270309496724586</v>
      </c>
      <c r="W123" s="66">
        <v>19895</v>
      </c>
      <c r="X123" s="67">
        <v>0.77238307349665924</v>
      </c>
      <c r="Y123" s="66">
        <v>42005</v>
      </c>
      <c r="Z123" s="67">
        <v>0.14398932403725695</v>
      </c>
      <c r="AA123" s="345">
        <v>3912</v>
      </c>
      <c r="AB123" s="67">
        <v>-0.48424522083058663</v>
      </c>
      <c r="AC123" s="66">
        <v>7822</v>
      </c>
      <c r="AD123" s="67">
        <v>-0.25234180844962717</v>
      </c>
      <c r="AE123" s="66">
        <v>11734</v>
      </c>
      <c r="AF123" s="67">
        <v>-0.34980883249293515</v>
      </c>
      <c r="AG123" s="345">
        <v>3565</v>
      </c>
      <c r="AH123" s="67">
        <v>-0.49346405228758172</v>
      </c>
      <c r="AI123" s="66">
        <v>7238</v>
      </c>
      <c r="AJ123" s="67">
        <v>-0.25273590749535413</v>
      </c>
      <c r="AK123" s="66">
        <v>10803</v>
      </c>
      <c r="AL123" s="67">
        <v>-0.35404209519253771</v>
      </c>
      <c r="AM123" s="345">
        <v>365</v>
      </c>
      <c r="AN123" s="67">
        <v>-0.39065108514190316</v>
      </c>
      <c r="AO123" s="345">
        <v>32</v>
      </c>
      <c r="AP123" s="67">
        <v>-0.65591397849462363</v>
      </c>
      <c r="AQ123" s="66">
        <v>16</v>
      </c>
      <c r="AR123" s="67">
        <v>0.23076923076923084</v>
      </c>
      <c r="AS123" s="66">
        <v>48</v>
      </c>
      <c r="AT123" s="67">
        <v>-0.54716981132075471</v>
      </c>
    </row>
    <row r="124" spans="2:46" s="4" customFormat="1" ht="15" hidden="1" customHeight="1" outlineLevel="1" x14ac:dyDescent="0.25">
      <c r="B124" s="152" t="s">
        <v>78</v>
      </c>
      <c r="C124" s="335">
        <v>9473</v>
      </c>
      <c r="D124" s="141">
        <v>8.9602024384633161E-2</v>
      </c>
      <c r="E124" s="142">
        <v>10685</v>
      </c>
      <c r="F124" s="141">
        <v>-0.12875081539465105</v>
      </c>
      <c r="G124" s="142">
        <v>20158</v>
      </c>
      <c r="H124" s="141">
        <v>-3.8171581257753551E-2</v>
      </c>
      <c r="I124" s="335">
        <v>8005</v>
      </c>
      <c r="J124" s="141">
        <v>4.015072765072758E-2</v>
      </c>
      <c r="K124" s="142">
        <v>8630</v>
      </c>
      <c r="L124" s="141">
        <v>-0.11332579882872706</v>
      </c>
      <c r="M124" s="142">
        <v>16635</v>
      </c>
      <c r="N124" s="141">
        <v>-4.5556256813357066E-2</v>
      </c>
      <c r="O124" s="335">
        <v>3784</v>
      </c>
      <c r="P124" s="141">
        <v>0.15718654434250756</v>
      </c>
      <c r="Q124" s="142">
        <v>5719</v>
      </c>
      <c r="R124" s="141">
        <v>-0.17319647245915859</v>
      </c>
      <c r="S124" s="142">
        <v>9503</v>
      </c>
      <c r="T124" s="141">
        <v>-6.7144399725139858E-2</v>
      </c>
      <c r="U124" s="335">
        <v>3464</v>
      </c>
      <c r="V124" s="141">
        <v>-4.3358188345760884E-2</v>
      </c>
      <c r="W124" s="142">
        <v>1696</v>
      </c>
      <c r="X124" s="141">
        <v>-0.17549829849295095</v>
      </c>
      <c r="Y124" s="142">
        <v>5160</v>
      </c>
      <c r="Z124" s="141">
        <v>-9.1229306093694951E-2</v>
      </c>
      <c r="AA124" s="335">
        <v>1381</v>
      </c>
      <c r="AB124" s="141">
        <v>0.43257261410788383</v>
      </c>
      <c r="AC124" s="142">
        <v>2055</v>
      </c>
      <c r="AD124" s="141">
        <v>-0.17964071856287422</v>
      </c>
      <c r="AE124" s="142">
        <v>3436</v>
      </c>
      <c r="AF124" s="141">
        <v>-9.5128279042951958E-3</v>
      </c>
      <c r="AG124" s="335">
        <v>1297</v>
      </c>
      <c r="AH124" s="141">
        <v>0.53491124260355027</v>
      </c>
      <c r="AI124" s="142">
        <v>1897</v>
      </c>
      <c r="AJ124" s="141">
        <v>-0.17949826989619377</v>
      </c>
      <c r="AK124" s="142">
        <v>3194</v>
      </c>
      <c r="AL124" s="141">
        <v>1.1719987329743331E-2</v>
      </c>
      <c r="AM124" s="335">
        <v>73</v>
      </c>
      <c r="AN124" s="141">
        <v>1.2121212121212119</v>
      </c>
      <c r="AO124" s="335">
        <v>14</v>
      </c>
      <c r="AP124" s="141">
        <v>13</v>
      </c>
      <c r="AQ124" s="142">
        <v>0</v>
      </c>
      <c r="AR124" s="141">
        <v>-1</v>
      </c>
      <c r="AS124" s="142">
        <v>14</v>
      </c>
      <c r="AT124" s="141">
        <v>-0.48148148148148151</v>
      </c>
    </row>
    <row r="125" spans="2:46" s="4" customFormat="1" ht="15" hidden="1" customHeight="1" outlineLevel="1" x14ac:dyDescent="0.25">
      <c r="B125" s="152" t="s">
        <v>79</v>
      </c>
      <c r="C125" s="335">
        <v>9873</v>
      </c>
      <c r="D125" s="141">
        <v>0.10214333556597466</v>
      </c>
      <c r="E125" s="142">
        <v>11802</v>
      </c>
      <c r="F125" s="141">
        <v>4.8973424584481284E-2</v>
      </c>
      <c r="G125" s="142">
        <v>21675</v>
      </c>
      <c r="H125" s="141">
        <v>7.2541936760849079E-2</v>
      </c>
      <c r="I125" s="335">
        <v>8551</v>
      </c>
      <c r="J125" s="141">
        <v>5.9078523656180382E-2</v>
      </c>
      <c r="K125" s="142">
        <v>10182</v>
      </c>
      <c r="L125" s="141">
        <v>0.10230594348814548</v>
      </c>
      <c r="M125" s="142">
        <v>18733</v>
      </c>
      <c r="N125" s="141">
        <v>8.2144301311305012E-2</v>
      </c>
      <c r="O125" s="335">
        <v>4858</v>
      </c>
      <c r="P125" s="141">
        <v>0.48972707758356337</v>
      </c>
      <c r="Q125" s="142">
        <v>7393</v>
      </c>
      <c r="R125" s="141">
        <v>9.0895676553047089E-2</v>
      </c>
      <c r="S125" s="142">
        <v>12251</v>
      </c>
      <c r="T125" s="141">
        <v>0.22046224347479582</v>
      </c>
      <c r="U125" s="335">
        <v>3196</v>
      </c>
      <c r="V125" s="141">
        <v>-0.25117150890346762</v>
      </c>
      <c r="W125" s="142">
        <v>1707</v>
      </c>
      <c r="X125" s="141">
        <v>-9.5389507154213016E-2</v>
      </c>
      <c r="Y125" s="142">
        <v>4903</v>
      </c>
      <c r="Z125" s="141">
        <v>-0.20341186027619818</v>
      </c>
      <c r="AA125" s="335">
        <v>1191</v>
      </c>
      <c r="AB125" s="141">
        <v>0.4061393152302244</v>
      </c>
      <c r="AC125" s="142">
        <v>1615</v>
      </c>
      <c r="AD125" s="141">
        <v>-0.19811320754716977</v>
      </c>
      <c r="AE125" s="142">
        <v>2806</v>
      </c>
      <c r="AF125" s="141">
        <v>-1.9224047535826627E-2</v>
      </c>
      <c r="AG125" s="335">
        <v>1056</v>
      </c>
      <c r="AH125" s="141">
        <v>0.41554959785522794</v>
      </c>
      <c r="AI125" s="142">
        <v>1491</v>
      </c>
      <c r="AJ125" s="141">
        <v>-0.20985691573926868</v>
      </c>
      <c r="AK125" s="142">
        <v>2547</v>
      </c>
      <c r="AL125" s="141">
        <v>-3.2662362324344829E-2</v>
      </c>
      <c r="AM125" s="335">
        <v>117</v>
      </c>
      <c r="AN125" s="141">
        <v>2.65625</v>
      </c>
      <c r="AO125" s="335">
        <v>14</v>
      </c>
      <c r="AP125" s="141">
        <v>1.7999999999999998</v>
      </c>
      <c r="AQ125" s="142">
        <v>5</v>
      </c>
      <c r="AR125" s="141" t="s">
        <v>90</v>
      </c>
      <c r="AS125" s="142">
        <v>19</v>
      </c>
      <c r="AT125" s="141">
        <v>2.8</v>
      </c>
    </row>
    <row r="126" spans="2:46" s="4" customFormat="1" ht="15" hidden="1" customHeight="1" outlineLevel="1" x14ac:dyDescent="0.25">
      <c r="B126" s="152" t="s">
        <v>80</v>
      </c>
      <c r="C126" s="335">
        <v>11491</v>
      </c>
      <c r="D126" s="141">
        <v>0.29973984843343504</v>
      </c>
      <c r="E126" s="142">
        <v>14484</v>
      </c>
      <c r="F126" s="141">
        <v>0.34135951102055939</v>
      </c>
      <c r="G126" s="142">
        <v>25975</v>
      </c>
      <c r="H126" s="141">
        <v>0.32262335149447519</v>
      </c>
      <c r="I126" s="335">
        <v>9867</v>
      </c>
      <c r="J126" s="141">
        <v>0.2627335551574097</v>
      </c>
      <c r="K126" s="142">
        <v>12818</v>
      </c>
      <c r="L126" s="141">
        <v>0.4506564056133997</v>
      </c>
      <c r="M126" s="142">
        <v>22685</v>
      </c>
      <c r="N126" s="141">
        <v>0.36246246246246239</v>
      </c>
      <c r="O126" s="335">
        <v>4655</v>
      </c>
      <c r="P126" s="141">
        <v>0.50989296140123264</v>
      </c>
      <c r="Q126" s="142">
        <v>9460</v>
      </c>
      <c r="R126" s="141">
        <v>0.54121863799283143</v>
      </c>
      <c r="S126" s="142">
        <v>14115</v>
      </c>
      <c r="T126" s="141">
        <v>0.53074503849907817</v>
      </c>
      <c r="U126" s="335">
        <v>4481</v>
      </c>
      <c r="V126" s="141">
        <v>4.9414519906323173E-2</v>
      </c>
      <c r="W126" s="142">
        <v>1978</v>
      </c>
      <c r="X126" s="141">
        <v>-1.1988011988012026E-2</v>
      </c>
      <c r="Y126" s="142">
        <v>6459</v>
      </c>
      <c r="Z126" s="141">
        <v>2.9815051020408267E-2</v>
      </c>
      <c r="AA126" s="335">
        <v>1518</v>
      </c>
      <c r="AB126" s="141">
        <v>0.58455114822546972</v>
      </c>
      <c r="AC126" s="142">
        <v>1666</v>
      </c>
      <c r="AD126" s="141">
        <v>-0.15086646279306826</v>
      </c>
      <c r="AE126" s="142">
        <v>3184</v>
      </c>
      <c r="AF126" s="141">
        <v>9.0410958904109551E-2</v>
      </c>
      <c r="AG126" s="335">
        <v>1422</v>
      </c>
      <c r="AH126" s="141">
        <v>0.76426799007444179</v>
      </c>
      <c r="AI126" s="142">
        <v>1545</v>
      </c>
      <c r="AJ126" s="141">
        <v>-0.16078218359587182</v>
      </c>
      <c r="AK126" s="142">
        <v>2967</v>
      </c>
      <c r="AL126" s="141">
        <v>0.1208915753683415</v>
      </c>
      <c r="AM126" s="335">
        <v>102</v>
      </c>
      <c r="AN126" s="141">
        <v>0.52238805970149249</v>
      </c>
      <c r="AO126" s="335">
        <v>4</v>
      </c>
      <c r="AP126" s="141">
        <v>1</v>
      </c>
      <c r="AQ126" s="142">
        <v>0</v>
      </c>
      <c r="AR126" s="141" t="s">
        <v>90</v>
      </c>
      <c r="AS126" s="142">
        <v>4</v>
      </c>
      <c r="AT126" s="141">
        <v>1</v>
      </c>
    </row>
    <row r="127" spans="2:46" s="4" customFormat="1" ht="15" hidden="1" customHeight="1" outlineLevel="1" x14ac:dyDescent="0.25">
      <c r="B127" s="152" t="s">
        <v>81</v>
      </c>
      <c r="C127" s="335">
        <v>3824</v>
      </c>
      <c r="D127" s="141">
        <v>-0.26546292739147137</v>
      </c>
      <c r="E127" s="142">
        <v>4709</v>
      </c>
      <c r="F127" s="141">
        <v>-9.9961773700305789E-2</v>
      </c>
      <c r="G127" s="142">
        <v>8533</v>
      </c>
      <c r="H127" s="141">
        <v>-0.18250622724659893</v>
      </c>
      <c r="I127" s="335">
        <v>3512</v>
      </c>
      <c r="J127" s="141">
        <v>-0.27317880794701987</v>
      </c>
      <c r="K127" s="142">
        <v>3902</v>
      </c>
      <c r="L127" s="141">
        <v>-0.12215973003374581</v>
      </c>
      <c r="M127" s="142">
        <v>7414</v>
      </c>
      <c r="N127" s="141">
        <v>-0.20081923035464055</v>
      </c>
      <c r="O127" s="335">
        <v>1506</v>
      </c>
      <c r="P127" s="141">
        <v>-0.25074626865671645</v>
      </c>
      <c r="Q127" s="142">
        <v>2757</v>
      </c>
      <c r="R127" s="141">
        <v>-0.12085459183673475</v>
      </c>
      <c r="S127" s="142">
        <v>4263</v>
      </c>
      <c r="T127" s="141">
        <v>-0.17158958414302372</v>
      </c>
      <c r="U127" s="335">
        <v>1820</v>
      </c>
      <c r="V127" s="141">
        <v>-0.2978395061728395</v>
      </c>
      <c r="W127" s="142">
        <v>755</v>
      </c>
      <c r="X127" s="141">
        <v>-8.595641646489105E-2</v>
      </c>
      <c r="Y127" s="142">
        <v>2575</v>
      </c>
      <c r="Z127" s="141">
        <v>-0.24663545933294329</v>
      </c>
      <c r="AA127" s="335">
        <v>262</v>
      </c>
      <c r="AB127" s="141">
        <v>-0.22941176470588232</v>
      </c>
      <c r="AC127" s="142">
        <v>807</v>
      </c>
      <c r="AD127" s="141">
        <v>2.5412960609911162E-2</v>
      </c>
      <c r="AE127" s="142">
        <v>1069</v>
      </c>
      <c r="AF127" s="141">
        <v>-5.1464063886424105E-2</v>
      </c>
      <c r="AG127" s="335">
        <v>243</v>
      </c>
      <c r="AH127" s="141">
        <v>-0.2767857142857143</v>
      </c>
      <c r="AI127" s="142">
        <v>746</v>
      </c>
      <c r="AJ127" s="141">
        <v>1.084010840108407E-2</v>
      </c>
      <c r="AK127" s="142">
        <v>989</v>
      </c>
      <c r="AL127" s="141">
        <v>-7.9143389199255121E-2</v>
      </c>
      <c r="AM127" s="335">
        <v>34</v>
      </c>
      <c r="AN127" s="141">
        <v>3.0303030303030276E-2</v>
      </c>
      <c r="AO127" s="335">
        <v>16</v>
      </c>
      <c r="AP127" s="141">
        <v>15</v>
      </c>
      <c r="AQ127" s="142">
        <v>0</v>
      </c>
      <c r="AR127" s="141" t="s">
        <v>90</v>
      </c>
      <c r="AS127" s="142">
        <v>16</v>
      </c>
      <c r="AT127" s="141">
        <v>15</v>
      </c>
    </row>
    <row r="128" spans="2:46" s="4" customFormat="1" ht="15" hidden="1" customHeight="1" outlineLevel="1" x14ac:dyDescent="0.25">
      <c r="B128" s="152" t="s">
        <v>82</v>
      </c>
      <c r="C128" s="335">
        <v>348</v>
      </c>
      <c r="D128" s="141">
        <v>2.2523364485981308</v>
      </c>
      <c r="E128" s="142">
        <v>271</v>
      </c>
      <c r="F128" s="141">
        <v>-1.0948905109489093E-2</v>
      </c>
      <c r="G128" s="142">
        <v>619</v>
      </c>
      <c r="H128" s="141">
        <v>0.62467191601049876</v>
      </c>
      <c r="I128" s="335">
        <v>295</v>
      </c>
      <c r="J128" s="141">
        <v>3.27536231884058</v>
      </c>
      <c r="K128" s="142">
        <v>233</v>
      </c>
      <c r="L128" s="141">
        <v>1.7467248908296984E-2</v>
      </c>
      <c r="M128" s="142">
        <v>528</v>
      </c>
      <c r="N128" s="141">
        <v>0.77181208053691286</v>
      </c>
      <c r="O128" s="335">
        <v>116</v>
      </c>
      <c r="P128" s="141">
        <v>9.545454545454545</v>
      </c>
      <c r="Q128" s="142">
        <v>106</v>
      </c>
      <c r="R128" s="141">
        <v>-0.28378378378378377</v>
      </c>
      <c r="S128" s="142">
        <v>222</v>
      </c>
      <c r="T128" s="141">
        <v>0.39622641509433953</v>
      </c>
      <c r="U128" s="335">
        <v>161</v>
      </c>
      <c r="V128" s="141">
        <v>1.875</v>
      </c>
      <c r="W128" s="142">
        <v>115</v>
      </c>
      <c r="X128" s="141">
        <v>1.0535714285714284</v>
      </c>
      <c r="Y128" s="142">
        <v>276</v>
      </c>
      <c r="Z128" s="141">
        <v>1.4642857142857144</v>
      </c>
      <c r="AA128" s="335">
        <v>37</v>
      </c>
      <c r="AB128" s="141">
        <v>1.3125</v>
      </c>
      <c r="AC128" s="142">
        <v>38</v>
      </c>
      <c r="AD128" s="141">
        <v>0.1515151515151516</v>
      </c>
      <c r="AE128" s="142">
        <v>75</v>
      </c>
      <c r="AF128" s="141">
        <v>0.53061224489795911</v>
      </c>
      <c r="AG128" s="335">
        <v>32</v>
      </c>
      <c r="AH128" s="141">
        <v>1.4615384615384617</v>
      </c>
      <c r="AI128" s="142">
        <v>36</v>
      </c>
      <c r="AJ128" s="141">
        <v>0.16129032258064524</v>
      </c>
      <c r="AK128" s="142">
        <v>68</v>
      </c>
      <c r="AL128" s="141">
        <v>0.54545454545454541</v>
      </c>
      <c r="AM128" s="335">
        <v>15</v>
      </c>
      <c r="AN128" s="141">
        <v>-0.2857142857142857</v>
      </c>
      <c r="AO128" s="335">
        <v>1</v>
      </c>
      <c r="AP128" s="141">
        <v>0</v>
      </c>
      <c r="AQ128" s="142">
        <v>0</v>
      </c>
      <c r="AR128" s="141">
        <v>-1</v>
      </c>
      <c r="AS128" s="142">
        <v>1</v>
      </c>
      <c r="AT128" s="141">
        <v>-0.92307692307692313</v>
      </c>
    </row>
    <row r="129" spans="2:46" s="4" customFormat="1" ht="15" hidden="1" customHeight="1" outlineLevel="1" x14ac:dyDescent="0.25">
      <c r="B129" s="152" t="s">
        <v>83</v>
      </c>
      <c r="C129" s="335">
        <v>337</v>
      </c>
      <c r="D129" s="141">
        <v>1.4244604316546763</v>
      </c>
      <c r="E129" s="142">
        <v>501</v>
      </c>
      <c r="F129" s="141">
        <v>0.36141304347826098</v>
      </c>
      <c r="G129" s="142">
        <v>838</v>
      </c>
      <c r="H129" s="141">
        <v>0.65285996055226825</v>
      </c>
      <c r="I129" s="335">
        <v>298</v>
      </c>
      <c r="J129" s="141">
        <v>1.8932038834951457</v>
      </c>
      <c r="K129" s="142">
        <v>463</v>
      </c>
      <c r="L129" s="141">
        <v>0.46518987341772156</v>
      </c>
      <c r="M129" s="142">
        <v>761</v>
      </c>
      <c r="N129" s="141">
        <v>0.81622911694510747</v>
      </c>
      <c r="O129" s="335">
        <v>48</v>
      </c>
      <c r="P129" s="141">
        <v>4.3478260869565188E-2</v>
      </c>
      <c r="Q129" s="142">
        <v>247</v>
      </c>
      <c r="R129" s="141">
        <v>0.1026785714285714</v>
      </c>
      <c r="S129" s="142">
        <v>295</v>
      </c>
      <c r="T129" s="141">
        <v>9.259259259259256E-2</v>
      </c>
      <c r="U129" s="335">
        <v>243</v>
      </c>
      <c r="V129" s="141">
        <v>3.9591836734693882</v>
      </c>
      <c r="W129" s="142">
        <v>173</v>
      </c>
      <c r="X129" s="141">
        <v>1.703125</v>
      </c>
      <c r="Y129" s="142">
        <v>416</v>
      </c>
      <c r="Z129" s="141">
        <v>2.6814159292035398</v>
      </c>
      <c r="AA129" s="335">
        <v>12</v>
      </c>
      <c r="AB129" s="141">
        <v>-0.47826086956521741</v>
      </c>
      <c r="AC129" s="142">
        <v>38</v>
      </c>
      <c r="AD129" s="141">
        <v>-0.26923076923076927</v>
      </c>
      <c r="AE129" s="142">
        <v>50</v>
      </c>
      <c r="AF129" s="141">
        <v>-0.33333333333333337</v>
      </c>
      <c r="AG129" s="335">
        <v>6</v>
      </c>
      <c r="AH129" s="141">
        <v>-0.73913043478260865</v>
      </c>
      <c r="AI129" s="142">
        <v>35</v>
      </c>
      <c r="AJ129" s="141">
        <v>-0.27083333333333337</v>
      </c>
      <c r="AK129" s="142">
        <v>41</v>
      </c>
      <c r="AL129" s="141">
        <v>-0.42253521126760563</v>
      </c>
      <c r="AM129" s="335">
        <v>16</v>
      </c>
      <c r="AN129" s="141">
        <v>0.23076923076923084</v>
      </c>
      <c r="AO129" s="335">
        <v>11</v>
      </c>
      <c r="AP129" s="141" t="s">
        <v>90</v>
      </c>
      <c r="AQ129" s="142">
        <v>0</v>
      </c>
      <c r="AR129" s="141" t="s">
        <v>90</v>
      </c>
      <c r="AS129" s="142">
        <v>11</v>
      </c>
      <c r="AT129" s="141" t="s">
        <v>90</v>
      </c>
    </row>
    <row r="130" spans="2:46" s="4" customFormat="1" ht="15" hidden="1" customHeight="1" outlineLevel="1" x14ac:dyDescent="0.25">
      <c r="B130" s="152" t="s">
        <v>84</v>
      </c>
      <c r="C130" s="335">
        <v>516</v>
      </c>
      <c r="D130" s="141">
        <v>0.86281588447653434</v>
      </c>
      <c r="E130" s="142">
        <v>850</v>
      </c>
      <c r="F130" s="141">
        <v>0.85589519650655022</v>
      </c>
      <c r="G130" s="142">
        <v>1366</v>
      </c>
      <c r="H130" s="141">
        <v>0.85850340136054415</v>
      </c>
      <c r="I130" s="335">
        <v>438</v>
      </c>
      <c r="J130" s="141">
        <v>0.78775510204081622</v>
      </c>
      <c r="K130" s="142">
        <v>750</v>
      </c>
      <c r="L130" s="141">
        <v>0.88442211055276387</v>
      </c>
      <c r="M130" s="142">
        <v>1188</v>
      </c>
      <c r="N130" s="141">
        <v>0.84758942457231723</v>
      </c>
      <c r="O130" s="335">
        <v>140</v>
      </c>
      <c r="P130" s="141">
        <v>2.8888888888888888</v>
      </c>
      <c r="Q130" s="142">
        <v>454</v>
      </c>
      <c r="R130" s="141">
        <v>0.48366013071895431</v>
      </c>
      <c r="S130" s="142">
        <v>594</v>
      </c>
      <c r="T130" s="141">
        <v>0.73684210526315796</v>
      </c>
      <c r="U130" s="335">
        <v>263</v>
      </c>
      <c r="V130" s="141">
        <v>0.35567010309278357</v>
      </c>
      <c r="W130" s="142">
        <v>241</v>
      </c>
      <c r="X130" s="141">
        <v>1.8023255813953489</v>
      </c>
      <c r="Y130" s="142">
        <v>504</v>
      </c>
      <c r="Z130" s="141">
        <v>0.8</v>
      </c>
      <c r="AA130" s="335">
        <v>57</v>
      </c>
      <c r="AB130" s="141">
        <v>1.5909090909090908</v>
      </c>
      <c r="AC130" s="142">
        <v>100</v>
      </c>
      <c r="AD130" s="141">
        <v>0.7543859649122806</v>
      </c>
      <c r="AE130" s="142">
        <v>157</v>
      </c>
      <c r="AF130" s="141">
        <v>0.98734177215189867</v>
      </c>
      <c r="AG130" s="335">
        <v>51</v>
      </c>
      <c r="AH130" s="141">
        <v>1.5499999999999998</v>
      </c>
      <c r="AI130" s="142">
        <v>92</v>
      </c>
      <c r="AJ130" s="141">
        <v>0.73584905660377364</v>
      </c>
      <c r="AK130" s="142">
        <v>143</v>
      </c>
      <c r="AL130" s="141">
        <v>0.95890410958904115</v>
      </c>
      <c r="AM130" s="335">
        <v>16</v>
      </c>
      <c r="AN130" s="141">
        <v>0.60000000000000009</v>
      </c>
      <c r="AO130" s="335">
        <v>5</v>
      </c>
      <c r="AP130" s="141" t="s">
        <v>90</v>
      </c>
      <c r="AQ130" s="142">
        <v>0</v>
      </c>
      <c r="AR130" s="141">
        <v>-1</v>
      </c>
      <c r="AS130" s="142">
        <v>5</v>
      </c>
      <c r="AT130" s="141">
        <v>0.66666666666666674</v>
      </c>
    </row>
    <row r="131" spans="2:46" s="4" customFormat="1" ht="15" hidden="1" customHeight="1" outlineLevel="1" x14ac:dyDescent="0.25">
      <c r="B131" s="152" t="s">
        <v>85</v>
      </c>
      <c r="C131" s="335">
        <v>409</v>
      </c>
      <c r="D131" s="141">
        <v>0.52611940298507465</v>
      </c>
      <c r="E131" s="142">
        <v>385</v>
      </c>
      <c r="F131" s="141">
        <v>9.0651558073654437E-2</v>
      </c>
      <c r="G131" s="142">
        <v>794</v>
      </c>
      <c r="H131" s="141">
        <v>0.27858293075684371</v>
      </c>
      <c r="I131" s="335">
        <v>364</v>
      </c>
      <c r="J131" s="141">
        <v>0.467741935483871</v>
      </c>
      <c r="K131" s="142">
        <v>361</v>
      </c>
      <c r="L131" s="141">
        <v>0.10397553516819569</v>
      </c>
      <c r="M131" s="142">
        <v>725</v>
      </c>
      <c r="N131" s="141">
        <v>0.26086956521739135</v>
      </c>
      <c r="O131" s="335">
        <v>64</v>
      </c>
      <c r="P131" s="141">
        <v>1.4615384615384617</v>
      </c>
      <c r="Q131" s="142">
        <v>259</v>
      </c>
      <c r="R131" s="141">
        <v>8.8235294117646967E-2</v>
      </c>
      <c r="S131" s="142">
        <v>323</v>
      </c>
      <c r="T131" s="141">
        <v>0.2234848484848484</v>
      </c>
      <c r="U131" s="335">
        <v>299</v>
      </c>
      <c r="V131" s="141">
        <v>0.39719626168224309</v>
      </c>
      <c r="W131" s="142">
        <v>79</v>
      </c>
      <c r="X131" s="141">
        <v>0.29508196721311486</v>
      </c>
      <c r="Y131" s="142">
        <v>378</v>
      </c>
      <c r="Z131" s="141">
        <v>0.37454545454545451</v>
      </c>
      <c r="AA131" s="335">
        <v>33</v>
      </c>
      <c r="AB131" s="141">
        <v>1.2000000000000002</v>
      </c>
      <c r="AC131" s="142">
        <v>24</v>
      </c>
      <c r="AD131" s="141">
        <v>0.19999999999999996</v>
      </c>
      <c r="AE131" s="142">
        <v>57</v>
      </c>
      <c r="AF131" s="141">
        <v>0.62857142857142856</v>
      </c>
      <c r="AG131" s="335">
        <v>33</v>
      </c>
      <c r="AH131" s="141">
        <v>1.5384615384615383</v>
      </c>
      <c r="AI131" s="142">
        <v>22</v>
      </c>
      <c r="AJ131" s="141">
        <v>0.15789473684210531</v>
      </c>
      <c r="AK131" s="142">
        <v>55</v>
      </c>
      <c r="AL131" s="141">
        <v>0.71875</v>
      </c>
      <c r="AM131" s="335">
        <v>11</v>
      </c>
      <c r="AN131" s="141">
        <v>1.2000000000000002</v>
      </c>
      <c r="AO131" s="335">
        <v>1</v>
      </c>
      <c r="AP131" s="141" t="s">
        <v>90</v>
      </c>
      <c r="AQ131" s="142">
        <v>0</v>
      </c>
      <c r="AR131" s="141">
        <v>-1</v>
      </c>
      <c r="AS131" s="142">
        <v>1</v>
      </c>
      <c r="AT131" s="141">
        <v>-0.83333333333333337</v>
      </c>
    </row>
    <row r="132" spans="2:46" s="4" customFormat="1" ht="15" hidden="1" customHeight="1" outlineLevel="1" x14ac:dyDescent="0.25">
      <c r="B132" s="152" t="s">
        <v>86</v>
      </c>
      <c r="C132" s="335">
        <v>673</v>
      </c>
      <c r="D132" s="141">
        <v>0.95639534883720922</v>
      </c>
      <c r="E132" s="142">
        <v>925</v>
      </c>
      <c r="F132" s="141">
        <v>1.3536895674300253</v>
      </c>
      <c r="G132" s="142">
        <v>1598</v>
      </c>
      <c r="H132" s="141">
        <v>1.1682496607869743</v>
      </c>
      <c r="I132" s="335">
        <v>605</v>
      </c>
      <c r="J132" s="141">
        <v>1.0370370370370372</v>
      </c>
      <c r="K132" s="142">
        <v>867</v>
      </c>
      <c r="L132" s="141">
        <v>1.3884297520661155</v>
      </c>
      <c r="M132" s="142">
        <v>1472</v>
      </c>
      <c r="N132" s="141">
        <v>1.2303030303030305</v>
      </c>
      <c r="O132" s="335">
        <v>188</v>
      </c>
      <c r="P132" s="141">
        <v>2.6862745098039214</v>
      </c>
      <c r="Q132" s="142">
        <v>586</v>
      </c>
      <c r="R132" s="141">
        <v>1.1947565543071161</v>
      </c>
      <c r="S132" s="142">
        <v>774</v>
      </c>
      <c r="T132" s="141">
        <v>1.4339622641509435</v>
      </c>
      <c r="U132" s="335">
        <v>408</v>
      </c>
      <c r="V132" s="141">
        <v>0.7</v>
      </c>
      <c r="W132" s="142">
        <v>249</v>
      </c>
      <c r="X132" s="141">
        <v>7.0322580645161299</v>
      </c>
      <c r="Y132" s="142">
        <v>657</v>
      </c>
      <c r="Z132" s="141">
        <v>1.4243542435424352</v>
      </c>
      <c r="AA132" s="335">
        <v>42</v>
      </c>
      <c r="AB132" s="141">
        <v>0.61538461538461542</v>
      </c>
      <c r="AC132" s="142">
        <v>58</v>
      </c>
      <c r="AD132" s="141">
        <v>0.93333333333333335</v>
      </c>
      <c r="AE132" s="142">
        <v>100</v>
      </c>
      <c r="AF132" s="141">
        <v>0.78571428571428581</v>
      </c>
      <c r="AG132" s="335">
        <v>43</v>
      </c>
      <c r="AH132" s="141">
        <v>1.0476190476190474</v>
      </c>
      <c r="AI132" s="142">
        <v>53</v>
      </c>
      <c r="AJ132" s="141">
        <v>0.89285714285714279</v>
      </c>
      <c r="AK132" s="142">
        <v>96</v>
      </c>
      <c r="AL132" s="141">
        <v>0.95918367346938771</v>
      </c>
      <c r="AM132" s="335">
        <v>15</v>
      </c>
      <c r="AN132" s="141">
        <v>-0.16666666666666663</v>
      </c>
      <c r="AO132" s="335">
        <v>11</v>
      </c>
      <c r="AP132" s="141">
        <v>2.6666666666666665</v>
      </c>
      <c r="AQ132" s="142">
        <v>0</v>
      </c>
      <c r="AR132" s="141" t="s">
        <v>90</v>
      </c>
      <c r="AS132" s="142">
        <v>11</v>
      </c>
      <c r="AT132" s="141">
        <v>2.6666666666666665</v>
      </c>
    </row>
    <row r="133" spans="2:46" s="4" customFormat="1" ht="15" hidden="1" customHeight="1" outlineLevel="1" x14ac:dyDescent="0.25">
      <c r="B133" s="152" t="s">
        <v>87</v>
      </c>
      <c r="C133" s="335">
        <v>6031</v>
      </c>
      <c r="D133" s="141">
        <v>-0.31636817048288368</v>
      </c>
      <c r="E133" s="142">
        <v>6327</v>
      </c>
      <c r="F133" s="141">
        <v>-9.7432239657631925E-2</v>
      </c>
      <c r="G133" s="142">
        <v>12358</v>
      </c>
      <c r="H133" s="141">
        <v>-0.21942900454775138</v>
      </c>
      <c r="I133" s="335">
        <v>5221</v>
      </c>
      <c r="J133" s="141">
        <v>-0.32719072164948448</v>
      </c>
      <c r="K133" s="142">
        <v>5474</v>
      </c>
      <c r="L133" s="141">
        <v>-4.4677137870855144E-2</v>
      </c>
      <c r="M133" s="142">
        <v>10695</v>
      </c>
      <c r="N133" s="141">
        <v>-0.20719051148999257</v>
      </c>
      <c r="O133" s="335">
        <v>2029</v>
      </c>
      <c r="P133" s="141">
        <v>-0.3916041979010495</v>
      </c>
      <c r="Q133" s="142">
        <v>3859</v>
      </c>
      <c r="R133" s="141">
        <v>6.1623108665749715E-2</v>
      </c>
      <c r="S133" s="142">
        <v>5888</v>
      </c>
      <c r="T133" s="141">
        <v>-0.15523672883787665</v>
      </c>
      <c r="U133" s="335">
        <v>2920</v>
      </c>
      <c r="V133" s="141">
        <v>-0.22894111433852649</v>
      </c>
      <c r="W133" s="142">
        <v>787</v>
      </c>
      <c r="X133" s="141">
        <v>-0.44810659186535762</v>
      </c>
      <c r="Y133" s="142">
        <v>3707</v>
      </c>
      <c r="Z133" s="141">
        <v>-0.28889315173604446</v>
      </c>
      <c r="AA133" s="335">
        <v>748</v>
      </c>
      <c r="AB133" s="141">
        <v>-0.25349301397205593</v>
      </c>
      <c r="AC133" s="142">
        <v>853</v>
      </c>
      <c r="AD133" s="141">
        <v>-0.32569169960474309</v>
      </c>
      <c r="AE133" s="142">
        <v>1601</v>
      </c>
      <c r="AF133" s="141">
        <v>-0.29378032642258489</v>
      </c>
      <c r="AG133" s="335">
        <v>719</v>
      </c>
      <c r="AH133" s="141">
        <v>-0.25026068821689262</v>
      </c>
      <c r="AI133" s="142">
        <v>793</v>
      </c>
      <c r="AJ133" s="141">
        <v>-0.3308016877637131</v>
      </c>
      <c r="AK133" s="142">
        <v>1512</v>
      </c>
      <c r="AL133" s="141">
        <v>-0.29477611940298509</v>
      </c>
      <c r="AM133" s="335">
        <v>57</v>
      </c>
      <c r="AN133" s="141">
        <v>3.6363636363636376E-2</v>
      </c>
      <c r="AO133" s="335">
        <v>5</v>
      </c>
      <c r="AP133" s="141">
        <v>0</v>
      </c>
      <c r="AQ133" s="142">
        <v>0</v>
      </c>
      <c r="AR133" s="141">
        <v>-1</v>
      </c>
      <c r="AS133" s="142">
        <v>5</v>
      </c>
      <c r="AT133" s="141">
        <v>-0.75</v>
      </c>
    </row>
    <row r="134" spans="2:46" s="4" customFormat="1" ht="15" hidden="1" customHeight="1" outlineLevel="1" x14ac:dyDescent="0.25">
      <c r="B134" s="152" t="s">
        <v>88</v>
      </c>
      <c r="C134" s="335">
        <v>9891</v>
      </c>
      <c r="D134" s="141">
        <v>-3.2570422535211252E-2</v>
      </c>
      <c r="E134" s="142">
        <v>15310</v>
      </c>
      <c r="F134" s="141">
        <v>0.21768869800365853</v>
      </c>
      <c r="G134" s="142">
        <v>25201</v>
      </c>
      <c r="H134" s="141">
        <v>0.10545247181646711</v>
      </c>
      <c r="I134" s="335">
        <v>8455</v>
      </c>
      <c r="J134" s="141">
        <v>-5.4356335980315418E-2</v>
      </c>
      <c r="K134" s="142">
        <v>13750</v>
      </c>
      <c r="L134" s="141">
        <v>0.29120105174194766</v>
      </c>
      <c r="M134" s="142">
        <v>22205</v>
      </c>
      <c r="N134" s="141">
        <v>0.13348647269014813</v>
      </c>
      <c r="O134" s="335">
        <v>3234</v>
      </c>
      <c r="P134" s="141">
        <v>-0.12924071082390953</v>
      </c>
      <c r="Q134" s="142">
        <v>10104</v>
      </c>
      <c r="R134" s="141">
        <v>0.27866362946089596</v>
      </c>
      <c r="S134" s="142">
        <v>13338</v>
      </c>
      <c r="T134" s="141">
        <v>0.14824380165289264</v>
      </c>
      <c r="U134" s="335">
        <v>4595</v>
      </c>
      <c r="V134" s="141">
        <v>4.3606631841925925E-2</v>
      </c>
      <c r="W134" s="142">
        <v>1730</v>
      </c>
      <c r="X134" s="141">
        <v>-0.28689200329760922</v>
      </c>
      <c r="Y134" s="142">
        <v>6325</v>
      </c>
      <c r="Z134" s="141">
        <v>-7.3802899399619259E-2</v>
      </c>
      <c r="AA134" s="335">
        <v>1322</v>
      </c>
      <c r="AB134" s="141">
        <v>0.1445887445887446</v>
      </c>
      <c r="AC134" s="142">
        <v>1560</v>
      </c>
      <c r="AD134" s="141">
        <v>-0.18665276329509906</v>
      </c>
      <c r="AE134" s="142">
        <v>2882</v>
      </c>
      <c r="AF134" s="141">
        <v>-6.2154246664497204E-2</v>
      </c>
      <c r="AG134" s="335">
        <v>1223</v>
      </c>
      <c r="AH134" s="141">
        <v>0.14943609022556381</v>
      </c>
      <c r="AI134" s="142">
        <v>1444</v>
      </c>
      <c r="AJ134" s="141">
        <v>-0.20220994475138121</v>
      </c>
      <c r="AK134" s="142">
        <v>2667</v>
      </c>
      <c r="AL134" s="141">
        <v>-7.2025052192066785E-2</v>
      </c>
      <c r="AM134" s="335">
        <v>108</v>
      </c>
      <c r="AN134" s="141">
        <v>-0.14960629921259838</v>
      </c>
      <c r="AO134" s="335">
        <v>6</v>
      </c>
      <c r="AP134" s="141">
        <v>5</v>
      </c>
      <c r="AQ134" s="142">
        <v>0</v>
      </c>
      <c r="AR134" s="141">
        <v>-1</v>
      </c>
      <c r="AS134" s="142">
        <v>6</v>
      </c>
      <c r="AT134" s="141">
        <v>-0.1428571428571429</v>
      </c>
    </row>
    <row r="135" spans="2:46" s="4" customFormat="1" ht="15" hidden="1" customHeight="1" outlineLevel="1" x14ac:dyDescent="0.25">
      <c r="B135" s="152" t="s">
        <v>89</v>
      </c>
      <c r="C135" s="335">
        <v>8168</v>
      </c>
      <c r="D135" s="141">
        <v>-0.1430969366344943</v>
      </c>
      <c r="E135" s="142">
        <v>13496</v>
      </c>
      <c r="F135" s="141">
        <v>-0.10858652575957728</v>
      </c>
      <c r="G135" s="142">
        <v>21664</v>
      </c>
      <c r="H135" s="141">
        <v>-0.12191958495460442</v>
      </c>
      <c r="I135" s="335">
        <v>7146</v>
      </c>
      <c r="J135" s="141">
        <v>-0.12885529684261854</v>
      </c>
      <c r="K135" s="142">
        <v>11840</v>
      </c>
      <c r="L135" s="141">
        <v>-6.4401422362702521E-2</v>
      </c>
      <c r="M135" s="142">
        <v>18986</v>
      </c>
      <c r="N135" s="141">
        <v>-8.9749736312206396E-2</v>
      </c>
      <c r="O135" s="335">
        <v>2969</v>
      </c>
      <c r="P135" s="141">
        <v>-0.23321280991735538</v>
      </c>
      <c r="Q135" s="142">
        <v>8375</v>
      </c>
      <c r="R135" s="141">
        <v>-5.5806087936865811E-2</v>
      </c>
      <c r="S135" s="142">
        <v>11344</v>
      </c>
      <c r="T135" s="141">
        <v>-0.10971590017265731</v>
      </c>
      <c r="U135" s="335">
        <v>3643</v>
      </c>
      <c r="V135" s="141">
        <v>3.9372325249643403E-2</v>
      </c>
      <c r="W135" s="142">
        <v>1715</v>
      </c>
      <c r="X135" s="141">
        <v>-0.18604651162790697</v>
      </c>
      <c r="Y135" s="142">
        <v>5358</v>
      </c>
      <c r="Z135" s="141">
        <v>-4.5260156806842478E-2</v>
      </c>
      <c r="AA135" s="335">
        <v>982</v>
      </c>
      <c r="AB135" s="141">
        <v>-0.22371541501976289</v>
      </c>
      <c r="AC135" s="142">
        <v>1648</v>
      </c>
      <c r="AD135" s="141">
        <v>-0.33682092555331988</v>
      </c>
      <c r="AE135" s="142">
        <v>2630</v>
      </c>
      <c r="AF135" s="141">
        <v>-0.29866666666666664</v>
      </c>
      <c r="AG135" s="335">
        <v>913</v>
      </c>
      <c r="AH135" s="141">
        <v>-0.25651465798045603</v>
      </c>
      <c r="AI135" s="142">
        <v>1532</v>
      </c>
      <c r="AJ135" s="141">
        <v>-0.34725181082232637</v>
      </c>
      <c r="AK135" s="142">
        <v>2445</v>
      </c>
      <c r="AL135" s="141">
        <v>-0.31608391608391606</v>
      </c>
      <c r="AM135" s="335">
        <v>35</v>
      </c>
      <c r="AN135" s="141">
        <v>-0.32692307692307687</v>
      </c>
      <c r="AO135" s="335">
        <v>5</v>
      </c>
      <c r="AP135" s="141">
        <v>-0.58333333333333326</v>
      </c>
      <c r="AQ135" s="142">
        <v>8</v>
      </c>
      <c r="AR135" s="141" t="s">
        <v>90</v>
      </c>
      <c r="AS135" s="142">
        <v>13</v>
      </c>
      <c r="AT135" s="141">
        <v>8.3333333333333259E-2</v>
      </c>
    </row>
    <row r="136" spans="2:46" s="4" customFormat="1" ht="15.75" collapsed="1" x14ac:dyDescent="0.25">
      <c r="B136" s="65">
        <v>2008</v>
      </c>
      <c r="C136" s="345">
        <v>61034</v>
      </c>
      <c r="D136" s="67">
        <v>-6.1551488308474456E-3</v>
      </c>
      <c r="E136" s="66">
        <v>79745</v>
      </c>
      <c r="F136" s="67">
        <v>4.7704758651496482E-2</v>
      </c>
      <c r="G136" s="66">
        <v>140779</v>
      </c>
      <c r="H136" s="67">
        <v>2.3653709116821631E-2</v>
      </c>
      <c r="I136" s="345">
        <v>52757</v>
      </c>
      <c r="J136" s="67">
        <v>-2.8094027486091133E-2</v>
      </c>
      <c r="K136" s="66">
        <v>69270</v>
      </c>
      <c r="L136" s="67">
        <v>0.10095680091547732</v>
      </c>
      <c r="M136" s="66">
        <v>122027</v>
      </c>
      <c r="N136" s="67">
        <v>4.1186006825938648E-2</v>
      </c>
      <c r="O136" s="345">
        <v>23591</v>
      </c>
      <c r="P136" s="67">
        <v>3.8564825005503067E-2</v>
      </c>
      <c r="Q136" s="66">
        <v>49319</v>
      </c>
      <c r="R136" s="67">
        <v>0.10684949952870415</v>
      </c>
      <c r="S136" s="66">
        <v>72910</v>
      </c>
      <c r="T136" s="67">
        <v>8.3792903542282859E-2</v>
      </c>
      <c r="U136" s="345">
        <v>25493</v>
      </c>
      <c r="V136" s="67">
        <v>-6.2722894224052306E-2</v>
      </c>
      <c r="W136" s="66">
        <v>11225</v>
      </c>
      <c r="X136" s="67">
        <v>-0.13846035766367337</v>
      </c>
      <c r="Y136" s="66">
        <v>36718</v>
      </c>
      <c r="Z136" s="67">
        <v>-8.7252659838918167E-2</v>
      </c>
      <c r="AA136" s="345">
        <v>7585</v>
      </c>
      <c r="AB136" s="67">
        <v>0.14352480024121816</v>
      </c>
      <c r="AC136" s="66">
        <v>10462</v>
      </c>
      <c r="AD136" s="67">
        <v>-0.20307739183424744</v>
      </c>
      <c r="AE136" s="66">
        <v>18047</v>
      </c>
      <c r="AF136" s="67">
        <v>-8.6736501189211057E-2</v>
      </c>
      <c r="AG136" s="345">
        <v>7038</v>
      </c>
      <c r="AH136" s="67">
        <v>0.1587092525518603</v>
      </c>
      <c r="AI136" s="66">
        <v>9686</v>
      </c>
      <c r="AJ136" s="67">
        <v>-0.21245629725993986</v>
      </c>
      <c r="AK136" s="66">
        <v>16724</v>
      </c>
      <c r="AL136" s="67">
        <v>-8.9751265443857808E-2</v>
      </c>
      <c r="AM136" s="345">
        <v>599</v>
      </c>
      <c r="AN136" s="67">
        <v>0.28540772532188852</v>
      </c>
      <c r="AO136" s="345">
        <v>93</v>
      </c>
      <c r="AP136" s="67">
        <v>2</v>
      </c>
      <c r="AQ136" s="66">
        <v>13</v>
      </c>
      <c r="AR136" s="67">
        <v>-0.80882352941176472</v>
      </c>
      <c r="AS136" s="66">
        <v>106</v>
      </c>
      <c r="AT136" s="67">
        <v>7.0707070707070718E-2</v>
      </c>
    </row>
    <row r="137" spans="2:46" s="4" customFormat="1" ht="15" hidden="1" customHeight="1" outlineLevel="1" x14ac:dyDescent="0.25">
      <c r="B137" s="152" t="s">
        <v>78</v>
      </c>
      <c r="C137" s="335">
        <v>8694</v>
      </c>
      <c r="D137" s="141">
        <v>0.17454741961631992</v>
      </c>
      <c r="E137" s="142">
        <v>12264</v>
      </c>
      <c r="F137" s="141">
        <v>-0.23302063789868666</v>
      </c>
      <c r="G137" s="142">
        <v>20958</v>
      </c>
      <c r="H137" s="141">
        <v>-0.10405266757865939</v>
      </c>
      <c r="I137" s="335">
        <v>7696</v>
      </c>
      <c r="J137" s="141">
        <v>0.18967382903076202</v>
      </c>
      <c r="K137" s="142">
        <v>9733</v>
      </c>
      <c r="L137" s="141">
        <v>-0.29409631563678562</v>
      </c>
      <c r="M137" s="142">
        <v>17429</v>
      </c>
      <c r="N137" s="141">
        <v>-0.13960606210198945</v>
      </c>
      <c r="O137" s="335">
        <v>3270</v>
      </c>
      <c r="P137" s="141">
        <v>0.625248508946322</v>
      </c>
      <c r="Q137" s="142">
        <v>6917</v>
      </c>
      <c r="R137" s="141">
        <v>-0.19737758180552334</v>
      </c>
      <c r="S137" s="142">
        <v>10187</v>
      </c>
      <c r="T137" s="141">
        <v>-4.1674506114769527E-2</v>
      </c>
      <c r="U137" s="335">
        <v>3621</v>
      </c>
      <c r="V137" s="141">
        <v>-4.9464138499587529E-3</v>
      </c>
      <c r="W137" s="142">
        <v>2057</v>
      </c>
      <c r="X137" s="141">
        <v>-0.54227859368046283</v>
      </c>
      <c r="Y137" s="142">
        <v>5678</v>
      </c>
      <c r="Z137" s="141">
        <v>-0.30185663346858482</v>
      </c>
      <c r="AA137" s="335">
        <v>964</v>
      </c>
      <c r="AB137" s="141">
        <v>0.19159456118665008</v>
      </c>
      <c r="AC137" s="142">
        <v>2505</v>
      </c>
      <c r="AD137" s="141">
        <v>0.14227086183310544</v>
      </c>
      <c r="AE137" s="142">
        <v>3469</v>
      </c>
      <c r="AF137" s="141">
        <v>0.15556295802798137</v>
      </c>
      <c r="AG137" s="335">
        <v>845</v>
      </c>
      <c r="AH137" s="141">
        <v>0.22819767441860472</v>
      </c>
      <c r="AI137" s="142">
        <v>2312</v>
      </c>
      <c r="AJ137" s="141">
        <v>0.14003944773175547</v>
      </c>
      <c r="AK137" s="142">
        <v>3157</v>
      </c>
      <c r="AL137" s="141">
        <v>0.16237113402061865</v>
      </c>
      <c r="AM137" s="335">
        <v>33</v>
      </c>
      <c r="AN137" s="141">
        <v>-0.72950819672131151</v>
      </c>
      <c r="AO137" s="335">
        <v>1</v>
      </c>
      <c r="AP137" s="141">
        <v>-0.5</v>
      </c>
      <c r="AQ137" s="142">
        <v>26</v>
      </c>
      <c r="AR137" s="141">
        <v>1.8888888888888888</v>
      </c>
      <c r="AS137" s="142">
        <v>27</v>
      </c>
      <c r="AT137" s="141">
        <v>1.4545454545454546</v>
      </c>
    </row>
    <row r="138" spans="2:46" s="4" customFormat="1" ht="15" hidden="1" customHeight="1" outlineLevel="1" x14ac:dyDescent="0.25">
      <c r="B138" s="152" t="s">
        <v>79</v>
      </c>
      <c r="C138" s="335">
        <v>8958</v>
      </c>
      <c r="D138" s="141">
        <v>0.41830272324255868</v>
      </c>
      <c r="E138" s="142">
        <v>11251</v>
      </c>
      <c r="F138" s="141">
        <v>-9.2807611675536195E-2</v>
      </c>
      <c r="G138" s="142">
        <v>20209</v>
      </c>
      <c r="H138" s="141">
        <v>7.9655946148092793E-2</v>
      </c>
      <c r="I138" s="335">
        <v>8074</v>
      </c>
      <c r="J138" s="141">
        <v>0.53061611374407591</v>
      </c>
      <c r="K138" s="142">
        <v>9237</v>
      </c>
      <c r="L138" s="141">
        <v>-0.13608305274971944</v>
      </c>
      <c r="M138" s="142">
        <v>17311</v>
      </c>
      <c r="N138" s="141">
        <v>8.417360806663754E-2</v>
      </c>
      <c r="O138" s="335">
        <v>3261</v>
      </c>
      <c r="P138" s="141">
        <v>0.78099399235390488</v>
      </c>
      <c r="Q138" s="142">
        <v>6777</v>
      </c>
      <c r="R138" s="141">
        <v>-1.4753614635587553E-4</v>
      </c>
      <c r="S138" s="142">
        <v>10038</v>
      </c>
      <c r="T138" s="141">
        <v>0.16598908119409916</v>
      </c>
      <c r="U138" s="335">
        <v>4268</v>
      </c>
      <c r="V138" s="141">
        <v>0.48970331588132643</v>
      </c>
      <c r="W138" s="142">
        <v>1887</v>
      </c>
      <c r="X138" s="141">
        <v>-0.39923591212989495</v>
      </c>
      <c r="Y138" s="142">
        <v>6155</v>
      </c>
      <c r="Z138" s="141">
        <v>2.4808524808524801E-2</v>
      </c>
      <c r="AA138" s="335">
        <v>847</v>
      </c>
      <c r="AB138" s="141">
        <v>2.0481927710843451E-2</v>
      </c>
      <c r="AC138" s="142">
        <v>2014</v>
      </c>
      <c r="AD138" s="141">
        <v>0.18400940623162843</v>
      </c>
      <c r="AE138" s="142">
        <v>2861</v>
      </c>
      <c r="AF138" s="141">
        <v>0.13038324772817078</v>
      </c>
      <c r="AG138" s="335">
        <v>746</v>
      </c>
      <c r="AH138" s="141">
        <v>3.3240997229916802E-2</v>
      </c>
      <c r="AI138" s="142">
        <v>1887</v>
      </c>
      <c r="AJ138" s="141">
        <v>0.19733502538071068</v>
      </c>
      <c r="AK138" s="142">
        <v>2633</v>
      </c>
      <c r="AL138" s="141">
        <v>0.14577893820713661</v>
      </c>
      <c r="AM138" s="335">
        <v>32</v>
      </c>
      <c r="AN138" s="141">
        <v>-0.8423645320197044</v>
      </c>
      <c r="AO138" s="335">
        <v>5</v>
      </c>
      <c r="AP138" s="141">
        <v>-0.375</v>
      </c>
      <c r="AQ138" s="142">
        <v>0</v>
      </c>
      <c r="AR138" s="141">
        <v>-1</v>
      </c>
      <c r="AS138" s="142">
        <v>5</v>
      </c>
      <c r="AT138" s="141">
        <v>-0.70588235294117641</v>
      </c>
    </row>
    <row r="139" spans="2:46" s="4" customFormat="1" ht="15" hidden="1" customHeight="1" outlineLevel="1" x14ac:dyDescent="0.25">
      <c r="B139" s="152" t="s">
        <v>80</v>
      </c>
      <c r="C139" s="335">
        <v>8841</v>
      </c>
      <c r="D139" s="141">
        <v>0.24363482908988598</v>
      </c>
      <c r="E139" s="142">
        <v>10798</v>
      </c>
      <c r="F139" s="141">
        <v>-0.12161392662490844</v>
      </c>
      <c r="G139" s="142">
        <v>19639</v>
      </c>
      <c r="H139" s="141">
        <v>1.2215235542727632E-2</v>
      </c>
      <c r="I139" s="335">
        <v>7814</v>
      </c>
      <c r="J139" s="141">
        <v>0.27139602993817125</v>
      </c>
      <c r="K139" s="142">
        <v>8836</v>
      </c>
      <c r="L139" s="141">
        <v>-0.1726591760299625</v>
      </c>
      <c r="M139" s="142">
        <v>16650</v>
      </c>
      <c r="N139" s="141">
        <v>-1.0460002377273292E-2</v>
      </c>
      <c r="O139" s="335">
        <v>3083</v>
      </c>
      <c r="P139" s="141">
        <v>0.60489328474752724</v>
      </c>
      <c r="Q139" s="142">
        <v>6138</v>
      </c>
      <c r="R139" s="141">
        <v>-9.8943041691133327E-2</v>
      </c>
      <c r="S139" s="142">
        <v>9221</v>
      </c>
      <c r="T139" s="141">
        <v>5.5879995419672479E-2</v>
      </c>
      <c r="U139" s="335">
        <v>4270</v>
      </c>
      <c r="V139" s="141">
        <v>0.1802100608070758</v>
      </c>
      <c r="W139" s="142">
        <v>2002</v>
      </c>
      <c r="X139" s="141">
        <v>-0.37457044673539519</v>
      </c>
      <c r="Y139" s="142">
        <v>6272</v>
      </c>
      <c r="Z139" s="141">
        <v>-8.0217040621792024E-2</v>
      </c>
      <c r="AA139" s="335">
        <v>958</v>
      </c>
      <c r="AB139" s="141">
        <v>0.33240611961057032</v>
      </c>
      <c r="AC139" s="142">
        <v>1962</v>
      </c>
      <c r="AD139" s="141">
        <v>0.23163841807909602</v>
      </c>
      <c r="AE139" s="142">
        <v>2920</v>
      </c>
      <c r="AF139" s="141">
        <v>0.26297577854671284</v>
      </c>
      <c r="AG139" s="335">
        <v>806</v>
      </c>
      <c r="AH139" s="141">
        <v>0.53523809523809529</v>
      </c>
      <c r="AI139" s="142">
        <v>1841</v>
      </c>
      <c r="AJ139" s="141">
        <v>0.23640026863666885</v>
      </c>
      <c r="AK139" s="142">
        <v>2647</v>
      </c>
      <c r="AL139" s="141">
        <v>0.31429990069513414</v>
      </c>
      <c r="AM139" s="335">
        <v>67</v>
      </c>
      <c r="AN139" s="141">
        <v>-0.71610169491525422</v>
      </c>
      <c r="AO139" s="335">
        <v>2</v>
      </c>
      <c r="AP139" s="141">
        <v>-0.75</v>
      </c>
      <c r="AQ139" s="142">
        <v>0</v>
      </c>
      <c r="AR139" s="141">
        <v>-1</v>
      </c>
      <c r="AS139" s="142">
        <v>2</v>
      </c>
      <c r="AT139" s="141">
        <v>-0.9285714285714286</v>
      </c>
    </row>
    <row r="140" spans="2:46" s="4" customFormat="1" ht="15" hidden="1" customHeight="1" outlineLevel="1" x14ac:dyDescent="0.25">
      <c r="B140" s="152" t="s">
        <v>81</v>
      </c>
      <c r="C140" s="335">
        <v>5206</v>
      </c>
      <c r="D140" s="141">
        <v>0.14543454345434537</v>
      </c>
      <c r="E140" s="142">
        <v>5232</v>
      </c>
      <c r="F140" s="141">
        <v>-0.22362368303902658</v>
      </c>
      <c r="G140" s="142">
        <v>10438</v>
      </c>
      <c r="H140" s="141">
        <v>-7.4973413683091072E-2</v>
      </c>
      <c r="I140" s="335">
        <v>4832</v>
      </c>
      <c r="J140" s="141">
        <v>0.20498753117206991</v>
      </c>
      <c r="K140" s="142">
        <v>4445</v>
      </c>
      <c r="L140" s="141">
        <v>-0.25619143239625164</v>
      </c>
      <c r="M140" s="142">
        <v>9277</v>
      </c>
      <c r="N140" s="141">
        <v>-7.0999399158822363E-2</v>
      </c>
      <c r="O140" s="335">
        <v>2010</v>
      </c>
      <c r="P140" s="141">
        <v>0.40559440559440563</v>
      </c>
      <c r="Q140" s="142">
        <v>3136</v>
      </c>
      <c r="R140" s="141">
        <v>-0.19979586629242152</v>
      </c>
      <c r="S140" s="142">
        <v>5146</v>
      </c>
      <c r="T140" s="141">
        <v>-3.7951018882034004E-2</v>
      </c>
      <c r="U140" s="335">
        <v>2592</v>
      </c>
      <c r="V140" s="141">
        <v>0.14893617021276606</v>
      </c>
      <c r="W140" s="142">
        <v>826</v>
      </c>
      <c r="X140" s="141">
        <v>-0.48245614035087714</v>
      </c>
      <c r="Y140" s="142">
        <v>3418</v>
      </c>
      <c r="Z140" s="141">
        <v>-0.112668743509865</v>
      </c>
      <c r="AA140" s="335">
        <v>340</v>
      </c>
      <c r="AB140" s="141">
        <v>0</v>
      </c>
      <c r="AC140" s="142">
        <v>787</v>
      </c>
      <c r="AD140" s="141">
        <v>3.1454783748361637E-2</v>
      </c>
      <c r="AE140" s="142">
        <v>1127</v>
      </c>
      <c r="AF140" s="141">
        <v>2.1758839528558394E-2</v>
      </c>
      <c r="AG140" s="335">
        <v>336</v>
      </c>
      <c r="AH140" s="141">
        <v>8.0385852090032239E-2</v>
      </c>
      <c r="AI140" s="142">
        <v>738</v>
      </c>
      <c r="AJ140" s="141">
        <v>2.3578363384188616E-2</v>
      </c>
      <c r="AK140" s="142">
        <v>1074</v>
      </c>
      <c r="AL140" s="141">
        <v>4.0697674418604723E-2</v>
      </c>
      <c r="AM140" s="335">
        <v>33</v>
      </c>
      <c r="AN140" s="141">
        <v>-0.82722513089005234</v>
      </c>
      <c r="AO140" s="335">
        <v>1</v>
      </c>
      <c r="AP140" s="141">
        <v>-0.75</v>
      </c>
      <c r="AQ140" s="142">
        <v>0</v>
      </c>
      <c r="AR140" s="141" t="s">
        <v>90</v>
      </c>
      <c r="AS140" s="142">
        <v>1</v>
      </c>
      <c r="AT140" s="141">
        <v>-0.75</v>
      </c>
    </row>
    <row r="141" spans="2:46" s="4" customFormat="1" ht="15" hidden="1" customHeight="1" outlineLevel="1" x14ac:dyDescent="0.25">
      <c r="B141" s="152" t="s">
        <v>82</v>
      </c>
      <c r="C141" s="335">
        <v>107</v>
      </c>
      <c r="D141" s="141">
        <v>-4.4642857142857095E-2</v>
      </c>
      <c r="E141" s="142">
        <v>274</v>
      </c>
      <c r="F141" s="141">
        <v>9.1633466135458086E-2</v>
      </c>
      <c r="G141" s="142">
        <v>381</v>
      </c>
      <c r="H141" s="141">
        <v>4.9586776859504189E-2</v>
      </c>
      <c r="I141" s="335">
        <v>69</v>
      </c>
      <c r="J141" s="141">
        <v>0.30188679245283012</v>
      </c>
      <c r="K141" s="142">
        <v>229</v>
      </c>
      <c r="L141" s="141">
        <v>0.21164021164021163</v>
      </c>
      <c r="M141" s="142">
        <v>298</v>
      </c>
      <c r="N141" s="141">
        <v>0.23140495867768585</v>
      </c>
      <c r="O141" s="335">
        <v>11</v>
      </c>
      <c r="P141" s="141">
        <v>-0.59259259259259256</v>
      </c>
      <c r="Q141" s="142">
        <v>148</v>
      </c>
      <c r="R141" s="141">
        <v>0.24369747899159666</v>
      </c>
      <c r="S141" s="142">
        <v>159</v>
      </c>
      <c r="T141" s="141">
        <v>8.9041095890410871E-2</v>
      </c>
      <c r="U141" s="335">
        <v>56</v>
      </c>
      <c r="V141" s="141">
        <v>3</v>
      </c>
      <c r="W141" s="142">
        <v>56</v>
      </c>
      <c r="X141" s="141">
        <v>5.6603773584905648E-2</v>
      </c>
      <c r="Y141" s="142">
        <v>112</v>
      </c>
      <c r="Z141" s="141">
        <v>0.67164179104477606</v>
      </c>
      <c r="AA141" s="335">
        <v>16</v>
      </c>
      <c r="AB141" s="141">
        <v>-0.44827586206896552</v>
      </c>
      <c r="AC141" s="142">
        <v>33</v>
      </c>
      <c r="AD141" s="141">
        <v>-0.4107142857142857</v>
      </c>
      <c r="AE141" s="142">
        <v>49</v>
      </c>
      <c r="AF141" s="141">
        <v>-0.42352941176470593</v>
      </c>
      <c r="AG141" s="335">
        <v>13</v>
      </c>
      <c r="AH141" s="141">
        <v>-0.56666666666666665</v>
      </c>
      <c r="AI141" s="142">
        <v>31</v>
      </c>
      <c r="AJ141" s="141">
        <v>-0.35416666666666663</v>
      </c>
      <c r="AK141" s="142">
        <v>44</v>
      </c>
      <c r="AL141" s="141">
        <v>-0.4358974358974359</v>
      </c>
      <c r="AM141" s="335">
        <v>21</v>
      </c>
      <c r="AN141" s="141">
        <v>-0.27586206896551724</v>
      </c>
      <c r="AO141" s="335">
        <v>1</v>
      </c>
      <c r="AP141" s="141">
        <v>0</v>
      </c>
      <c r="AQ141" s="142">
        <v>12</v>
      </c>
      <c r="AR141" s="141">
        <v>1</v>
      </c>
      <c r="AS141" s="142">
        <v>13</v>
      </c>
      <c r="AT141" s="141">
        <v>0.85714285714285721</v>
      </c>
    </row>
    <row r="142" spans="2:46" s="4" customFormat="1" ht="15" hidden="1" customHeight="1" outlineLevel="1" x14ac:dyDescent="0.25">
      <c r="B142" s="152" t="s">
        <v>83</v>
      </c>
      <c r="C142" s="335">
        <v>139</v>
      </c>
      <c r="D142" s="141">
        <v>0.2192982456140351</v>
      </c>
      <c r="E142" s="142">
        <v>368</v>
      </c>
      <c r="F142" s="141">
        <v>0</v>
      </c>
      <c r="G142" s="142">
        <v>507</v>
      </c>
      <c r="H142" s="141">
        <v>5.1867219917012486E-2</v>
      </c>
      <c r="I142" s="335">
        <v>103</v>
      </c>
      <c r="J142" s="141">
        <v>0.68852459016393452</v>
      </c>
      <c r="K142" s="142">
        <v>316</v>
      </c>
      <c r="L142" s="141">
        <v>6.7567567567567544E-2</v>
      </c>
      <c r="M142" s="142">
        <v>419</v>
      </c>
      <c r="N142" s="141">
        <v>0.1736694677871149</v>
      </c>
      <c r="O142" s="335">
        <v>46</v>
      </c>
      <c r="P142" s="141">
        <v>0.91666666666666674</v>
      </c>
      <c r="Q142" s="142">
        <v>224</v>
      </c>
      <c r="R142" s="141">
        <v>0.22404371584699456</v>
      </c>
      <c r="S142" s="142">
        <v>270</v>
      </c>
      <c r="T142" s="141">
        <v>0.30434782608695654</v>
      </c>
      <c r="U142" s="335">
        <v>49</v>
      </c>
      <c r="V142" s="141">
        <v>0.53125</v>
      </c>
      <c r="W142" s="142">
        <v>64</v>
      </c>
      <c r="X142" s="141">
        <v>-9.8591549295774628E-2</v>
      </c>
      <c r="Y142" s="142">
        <v>113</v>
      </c>
      <c r="Z142" s="141">
        <v>9.7087378640776656E-2</v>
      </c>
      <c r="AA142" s="335">
        <v>23</v>
      </c>
      <c r="AB142" s="141">
        <v>-0.25806451612903225</v>
      </c>
      <c r="AC142" s="142">
        <v>52</v>
      </c>
      <c r="AD142" s="141">
        <v>-0.27777777777777779</v>
      </c>
      <c r="AE142" s="142">
        <v>75</v>
      </c>
      <c r="AF142" s="141">
        <v>-0.27184466019417475</v>
      </c>
      <c r="AG142" s="335">
        <v>23</v>
      </c>
      <c r="AH142" s="141">
        <v>0.76923076923076916</v>
      </c>
      <c r="AI142" s="142">
        <v>48</v>
      </c>
      <c r="AJ142" s="141">
        <v>-0.29411764705882348</v>
      </c>
      <c r="AK142" s="142">
        <v>71</v>
      </c>
      <c r="AL142" s="141">
        <v>-0.12345679012345678</v>
      </c>
      <c r="AM142" s="335">
        <v>13</v>
      </c>
      <c r="AN142" s="141">
        <v>-0.31578947368421051</v>
      </c>
      <c r="AO142" s="335">
        <v>0</v>
      </c>
      <c r="AP142" s="141">
        <v>-1</v>
      </c>
      <c r="AQ142" s="142">
        <v>0</v>
      </c>
      <c r="AR142" s="141" t="s">
        <v>90</v>
      </c>
      <c r="AS142" s="142">
        <v>0</v>
      </c>
      <c r="AT142" s="141">
        <v>-1</v>
      </c>
    </row>
    <row r="143" spans="2:46" s="4" customFormat="1" ht="15" hidden="1" customHeight="1" outlineLevel="1" x14ac:dyDescent="0.25">
      <c r="B143" s="152" t="s">
        <v>84</v>
      </c>
      <c r="C143" s="335">
        <v>277</v>
      </c>
      <c r="D143" s="141">
        <v>-0.13975155279503104</v>
      </c>
      <c r="E143" s="142">
        <v>458</v>
      </c>
      <c r="F143" s="141">
        <v>-0.13747645951035781</v>
      </c>
      <c r="G143" s="142">
        <v>735</v>
      </c>
      <c r="H143" s="141">
        <v>-0.13833528722157096</v>
      </c>
      <c r="I143" s="335">
        <v>245</v>
      </c>
      <c r="J143" s="141">
        <v>-9.259259259259256E-2</v>
      </c>
      <c r="K143" s="142">
        <v>398</v>
      </c>
      <c r="L143" s="141">
        <v>-8.5057471264367801E-2</v>
      </c>
      <c r="M143" s="142">
        <v>643</v>
      </c>
      <c r="N143" s="141">
        <v>-8.7943262411347534E-2</v>
      </c>
      <c r="O143" s="335">
        <v>36</v>
      </c>
      <c r="P143" s="141">
        <v>0.63636363636363646</v>
      </c>
      <c r="Q143" s="142">
        <v>306</v>
      </c>
      <c r="R143" s="141">
        <v>0.10071942446043169</v>
      </c>
      <c r="S143" s="142">
        <v>342</v>
      </c>
      <c r="T143" s="141">
        <v>0.1399999999999999</v>
      </c>
      <c r="U143" s="335">
        <v>194</v>
      </c>
      <c r="V143" s="141">
        <v>-0.14537444933920707</v>
      </c>
      <c r="W143" s="142">
        <v>86</v>
      </c>
      <c r="X143" s="141">
        <v>-0.31746031746031744</v>
      </c>
      <c r="Y143" s="142">
        <v>280</v>
      </c>
      <c r="Z143" s="141">
        <v>-0.20679886685552407</v>
      </c>
      <c r="AA143" s="335">
        <v>22</v>
      </c>
      <c r="AB143" s="141">
        <v>0.29411764705882359</v>
      </c>
      <c r="AC143" s="142">
        <v>57</v>
      </c>
      <c r="AD143" s="141">
        <v>-0.40625</v>
      </c>
      <c r="AE143" s="142">
        <v>79</v>
      </c>
      <c r="AF143" s="141">
        <v>-0.30088495575221241</v>
      </c>
      <c r="AG143" s="335">
        <v>20</v>
      </c>
      <c r="AH143" s="141">
        <v>0.25</v>
      </c>
      <c r="AI143" s="142">
        <v>53</v>
      </c>
      <c r="AJ143" s="141">
        <v>-0.41758241758241754</v>
      </c>
      <c r="AK143" s="142">
        <v>73</v>
      </c>
      <c r="AL143" s="141">
        <v>-0.31775700934579443</v>
      </c>
      <c r="AM143" s="335">
        <v>10</v>
      </c>
      <c r="AN143" s="141">
        <v>-0.70588235294117641</v>
      </c>
      <c r="AO143" s="335">
        <v>0</v>
      </c>
      <c r="AP143" s="141">
        <v>-1</v>
      </c>
      <c r="AQ143" s="142">
        <v>3</v>
      </c>
      <c r="AR143" s="141" t="s">
        <v>90</v>
      </c>
      <c r="AS143" s="142">
        <v>3</v>
      </c>
      <c r="AT143" s="141">
        <v>2</v>
      </c>
    </row>
    <row r="144" spans="2:46" s="4" customFormat="1" ht="15" hidden="1" customHeight="1" outlineLevel="1" x14ac:dyDescent="0.25">
      <c r="B144" s="152" t="s">
        <v>85</v>
      </c>
      <c r="C144" s="335">
        <v>268</v>
      </c>
      <c r="D144" s="141">
        <v>-0.36190476190476195</v>
      </c>
      <c r="E144" s="142">
        <v>353</v>
      </c>
      <c r="F144" s="141">
        <v>0.16501650165016502</v>
      </c>
      <c r="G144" s="142">
        <v>621</v>
      </c>
      <c r="H144" s="141">
        <v>-0.14107883817427391</v>
      </c>
      <c r="I144" s="335">
        <v>248</v>
      </c>
      <c r="J144" s="141">
        <v>-0.37844611528822059</v>
      </c>
      <c r="K144" s="142">
        <v>327</v>
      </c>
      <c r="L144" s="141">
        <v>0.20220588235294112</v>
      </c>
      <c r="M144" s="142">
        <v>575</v>
      </c>
      <c r="N144" s="141">
        <v>-0.143070044709389</v>
      </c>
      <c r="O144" s="335">
        <v>26</v>
      </c>
      <c r="P144" s="141">
        <v>4.0000000000000036E-2</v>
      </c>
      <c r="Q144" s="142">
        <v>238</v>
      </c>
      <c r="R144" s="141">
        <v>0.32960893854748607</v>
      </c>
      <c r="S144" s="142">
        <v>264</v>
      </c>
      <c r="T144" s="141">
        <v>0.29411764705882359</v>
      </c>
      <c r="U144" s="335">
        <v>214</v>
      </c>
      <c r="V144" s="141">
        <v>-0.41046831955922869</v>
      </c>
      <c r="W144" s="142">
        <v>61</v>
      </c>
      <c r="X144" s="141">
        <v>-0.24691358024691357</v>
      </c>
      <c r="Y144" s="142">
        <v>275</v>
      </c>
      <c r="Z144" s="141">
        <v>-0.38063063063063063</v>
      </c>
      <c r="AA144" s="335">
        <v>15</v>
      </c>
      <c r="AB144" s="141">
        <v>7.1428571428571397E-2</v>
      </c>
      <c r="AC144" s="142">
        <v>20</v>
      </c>
      <c r="AD144" s="141">
        <v>-0.35483870967741937</v>
      </c>
      <c r="AE144" s="142">
        <v>35</v>
      </c>
      <c r="AF144" s="141">
        <v>-0.22222222222222221</v>
      </c>
      <c r="AG144" s="335">
        <v>13</v>
      </c>
      <c r="AH144" s="141">
        <v>0.18181818181818188</v>
      </c>
      <c r="AI144" s="142">
        <v>19</v>
      </c>
      <c r="AJ144" s="141">
        <v>-0.34482758620689657</v>
      </c>
      <c r="AK144" s="142">
        <v>32</v>
      </c>
      <c r="AL144" s="141">
        <v>-0.19999999999999996</v>
      </c>
      <c r="AM144" s="335">
        <v>5</v>
      </c>
      <c r="AN144" s="141">
        <v>-0.2857142857142857</v>
      </c>
      <c r="AO144" s="335">
        <v>0</v>
      </c>
      <c r="AP144" s="141" t="s">
        <v>90</v>
      </c>
      <c r="AQ144" s="142">
        <v>6</v>
      </c>
      <c r="AR144" s="141" t="s">
        <v>90</v>
      </c>
      <c r="AS144" s="142">
        <v>6</v>
      </c>
      <c r="AT144" s="141" t="s">
        <v>90</v>
      </c>
    </row>
    <row r="145" spans="2:46" s="4" customFormat="1" ht="15" hidden="1" customHeight="1" outlineLevel="1" x14ac:dyDescent="0.25">
      <c r="B145" s="152" t="s">
        <v>86</v>
      </c>
      <c r="C145" s="335">
        <v>344</v>
      </c>
      <c r="D145" s="141">
        <v>-0.19813519813519809</v>
      </c>
      <c r="E145" s="142">
        <v>393</v>
      </c>
      <c r="F145" s="141">
        <v>5.3619302949061698E-2</v>
      </c>
      <c r="G145" s="142">
        <v>737</v>
      </c>
      <c r="H145" s="141">
        <v>-8.1047381546134667E-2</v>
      </c>
      <c r="I145" s="335">
        <v>297</v>
      </c>
      <c r="J145" s="141">
        <v>-0.21842105263157896</v>
      </c>
      <c r="K145" s="142">
        <v>363</v>
      </c>
      <c r="L145" s="141">
        <v>4.9132947976878505E-2</v>
      </c>
      <c r="M145" s="142">
        <v>660</v>
      </c>
      <c r="N145" s="141">
        <v>-9.0909090909090939E-2</v>
      </c>
      <c r="O145" s="335">
        <v>51</v>
      </c>
      <c r="P145" s="141">
        <v>0.41666666666666674</v>
      </c>
      <c r="Q145" s="142">
        <v>267</v>
      </c>
      <c r="R145" s="141">
        <v>-1.1111111111111072E-2</v>
      </c>
      <c r="S145" s="142">
        <v>318</v>
      </c>
      <c r="T145" s="141">
        <v>3.9215686274509887E-2</v>
      </c>
      <c r="U145" s="335">
        <v>240</v>
      </c>
      <c r="V145" s="141">
        <v>-0.27710843373493976</v>
      </c>
      <c r="W145" s="142">
        <v>31</v>
      </c>
      <c r="X145" s="141">
        <v>-0.34042553191489366</v>
      </c>
      <c r="Y145" s="142">
        <v>271</v>
      </c>
      <c r="Z145" s="141">
        <v>-0.28496042216358841</v>
      </c>
      <c r="AA145" s="335">
        <v>26</v>
      </c>
      <c r="AB145" s="141">
        <v>4.0000000000000036E-2</v>
      </c>
      <c r="AC145" s="142">
        <v>30</v>
      </c>
      <c r="AD145" s="141">
        <v>0.11111111111111116</v>
      </c>
      <c r="AE145" s="142">
        <v>56</v>
      </c>
      <c r="AF145" s="141">
        <v>7.6923076923076872E-2</v>
      </c>
      <c r="AG145" s="335">
        <v>21</v>
      </c>
      <c r="AH145" s="141">
        <v>-0.125</v>
      </c>
      <c r="AI145" s="142">
        <v>28</v>
      </c>
      <c r="AJ145" s="141">
        <v>0.12000000000000011</v>
      </c>
      <c r="AK145" s="142">
        <v>49</v>
      </c>
      <c r="AL145" s="141">
        <v>0</v>
      </c>
      <c r="AM145" s="335">
        <v>18</v>
      </c>
      <c r="AN145" s="141">
        <v>-0.25</v>
      </c>
      <c r="AO145" s="335">
        <v>3</v>
      </c>
      <c r="AP145" s="141" t="s">
        <v>90</v>
      </c>
      <c r="AQ145" s="142">
        <v>0</v>
      </c>
      <c r="AR145" s="141" t="s">
        <v>90</v>
      </c>
      <c r="AS145" s="142">
        <v>3</v>
      </c>
      <c r="AT145" s="141" t="s">
        <v>90</v>
      </c>
    </row>
    <row r="146" spans="2:46" s="4" customFormat="1" ht="15" hidden="1" customHeight="1" outlineLevel="1" x14ac:dyDescent="0.25">
      <c r="B146" s="152" t="s">
        <v>87</v>
      </c>
      <c r="C146" s="335">
        <v>8822</v>
      </c>
      <c r="D146" s="141">
        <v>0.32442576189761296</v>
      </c>
      <c r="E146" s="142">
        <v>7010</v>
      </c>
      <c r="F146" s="141">
        <v>-5.6908381541773134E-2</v>
      </c>
      <c r="G146" s="142">
        <v>15832</v>
      </c>
      <c r="H146" s="141">
        <v>0.12331488576699301</v>
      </c>
      <c r="I146" s="335">
        <v>7760</v>
      </c>
      <c r="J146" s="141">
        <v>0.25485122897800783</v>
      </c>
      <c r="K146" s="142">
        <v>5730</v>
      </c>
      <c r="L146" s="141">
        <v>-9.1629676601141408E-2</v>
      </c>
      <c r="M146" s="142">
        <v>13490</v>
      </c>
      <c r="N146" s="141">
        <v>7.9891130323406889E-2</v>
      </c>
      <c r="O146" s="335">
        <v>3335</v>
      </c>
      <c r="P146" s="141">
        <v>0.48486197684772936</v>
      </c>
      <c r="Q146" s="142">
        <v>3635</v>
      </c>
      <c r="R146" s="141">
        <v>-0.2080610021786492</v>
      </c>
      <c r="S146" s="142">
        <v>6970</v>
      </c>
      <c r="T146" s="141">
        <v>1.960210649502625E-2</v>
      </c>
      <c r="U146" s="335">
        <v>3787</v>
      </c>
      <c r="V146" s="141">
        <v>8.2000000000000073E-2</v>
      </c>
      <c r="W146" s="142">
        <v>1426</v>
      </c>
      <c r="X146" s="141">
        <v>0.30347349177330907</v>
      </c>
      <c r="Y146" s="142">
        <v>5213</v>
      </c>
      <c r="Z146" s="141">
        <v>0.13474096647801481</v>
      </c>
      <c r="AA146" s="335">
        <v>1002</v>
      </c>
      <c r="AB146" s="141">
        <v>1.2618510158013545</v>
      </c>
      <c r="AC146" s="142">
        <v>1265</v>
      </c>
      <c r="AD146" s="141">
        <v>0.13047363717604998</v>
      </c>
      <c r="AE146" s="142">
        <v>2267</v>
      </c>
      <c r="AF146" s="141">
        <v>0.45134443021766968</v>
      </c>
      <c r="AG146" s="335">
        <v>959</v>
      </c>
      <c r="AH146" s="141">
        <v>1.2942583732057416</v>
      </c>
      <c r="AI146" s="142">
        <v>1185</v>
      </c>
      <c r="AJ146" s="141">
        <v>0.13723608445297497</v>
      </c>
      <c r="AK146" s="142">
        <v>2144</v>
      </c>
      <c r="AL146" s="141">
        <v>0.46849315068493147</v>
      </c>
      <c r="AM146" s="335">
        <v>55</v>
      </c>
      <c r="AN146" s="141">
        <v>1.2000000000000002</v>
      </c>
      <c r="AO146" s="335">
        <v>5</v>
      </c>
      <c r="AP146" s="141">
        <v>-0.44444444444444442</v>
      </c>
      <c r="AQ146" s="142">
        <v>15</v>
      </c>
      <c r="AR146" s="141">
        <v>1.5</v>
      </c>
      <c r="AS146" s="142">
        <v>20</v>
      </c>
      <c r="AT146" s="141">
        <v>0.33333333333333326</v>
      </c>
    </row>
    <row r="147" spans="2:46" s="4" customFormat="1" ht="15" hidden="1" customHeight="1" outlineLevel="1" x14ac:dyDescent="0.25">
      <c r="B147" s="152" t="s">
        <v>88</v>
      </c>
      <c r="C147" s="335">
        <v>10224</v>
      </c>
      <c r="D147" s="141">
        <v>0.19146952569630571</v>
      </c>
      <c r="E147" s="142">
        <v>12573</v>
      </c>
      <c r="F147" s="141">
        <v>0.29926630153973344</v>
      </c>
      <c r="G147" s="142">
        <v>22797</v>
      </c>
      <c r="H147" s="141">
        <v>0.24860335195530725</v>
      </c>
      <c r="I147" s="335">
        <v>8941</v>
      </c>
      <c r="J147" s="141">
        <v>0.18769925611052063</v>
      </c>
      <c r="K147" s="142">
        <v>10649</v>
      </c>
      <c r="L147" s="141">
        <v>0.3274744452754923</v>
      </c>
      <c r="M147" s="142">
        <v>19590</v>
      </c>
      <c r="N147" s="141">
        <v>0.25980707395498381</v>
      </c>
      <c r="O147" s="335">
        <v>3714</v>
      </c>
      <c r="P147" s="141">
        <v>0.48086124401913866</v>
      </c>
      <c r="Q147" s="142">
        <v>7902</v>
      </c>
      <c r="R147" s="141">
        <v>0.37953910614525133</v>
      </c>
      <c r="S147" s="142">
        <v>11616</v>
      </c>
      <c r="T147" s="141">
        <v>0.41039339485186987</v>
      </c>
      <c r="U147" s="335">
        <v>4403</v>
      </c>
      <c r="V147" s="141">
        <v>-5.3118279569892457E-2</v>
      </c>
      <c r="W147" s="142">
        <v>2426</v>
      </c>
      <c r="X147" s="141">
        <v>0.47477203647416411</v>
      </c>
      <c r="Y147" s="142">
        <v>6829</v>
      </c>
      <c r="Z147" s="141">
        <v>8.4829229547259688E-2</v>
      </c>
      <c r="AA147" s="335">
        <v>1155</v>
      </c>
      <c r="AB147" s="141">
        <v>0.27483443708609268</v>
      </c>
      <c r="AC147" s="142">
        <v>1918</v>
      </c>
      <c r="AD147" s="141">
        <v>0.15891238670694863</v>
      </c>
      <c r="AE147" s="142">
        <v>3073</v>
      </c>
      <c r="AF147" s="141">
        <v>0.1999219055056618</v>
      </c>
      <c r="AG147" s="335">
        <v>1064</v>
      </c>
      <c r="AH147" s="141">
        <v>0.32009925558312657</v>
      </c>
      <c r="AI147" s="142">
        <v>1810</v>
      </c>
      <c r="AJ147" s="141">
        <v>0.18300653594771243</v>
      </c>
      <c r="AK147" s="142">
        <v>2874</v>
      </c>
      <c r="AL147" s="141">
        <v>0.23030821917808209</v>
      </c>
      <c r="AM147" s="335">
        <v>127</v>
      </c>
      <c r="AN147" s="141">
        <v>0.18691588785046731</v>
      </c>
      <c r="AO147" s="335">
        <v>1</v>
      </c>
      <c r="AP147" s="141">
        <v>-0.97499999999999998</v>
      </c>
      <c r="AQ147" s="142">
        <v>6</v>
      </c>
      <c r="AR147" s="141" t="s">
        <v>90</v>
      </c>
      <c r="AS147" s="142">
        <v>7</v>
      </c>
      <c r="AT147" s="141">
        <v>-0.82499999999999996</v>
      </c>
    </row>
    <row r="148" spans="2:46" s="4" customFormat="1" ht="15" hidden="1" customHeight="1" outlineLevel="1" x14ac:dyDescent="0.25">
      <c r="B148" s="152" t="s">
        <v>89</v>
      </c>
      <c r="C148" s="335">
        <v>9532</v>
      </c>
      <c r="D148" s="141">
        <v>0.14470997958448417</v>
      </c>
      <c r="E148" s="142">
        <v>15140</v>
      </c>
      <c r="F148" s="141">
        <v>0.19797436303212534</v>
      </c>
      <c r="G148" s="142">
        <v>24672</v>
      </c>
      <c r="H148" s="141">
        <v>0.17681850703553548</v>
      </c>
      <c r="I148" s="335">
        <v>8203</v>
      </c>
      <c r="J148" s="141">
        <v>0.11727049850177074</v>
      </c>
      <c r="K148" s="142">
        <v>12655</v>
      </c>
      <c r="L148" s="141">
        <v>0.26613306653326663</v>
      </c>
      <c r="M148" s="142">
        <v>20858</v>
      </c>
      <c r="N148" s="141">
        <v>0.20309165368864268</v>
      </c>
      <c r="O148" s="335">
        <v>3872</v>
      </c>
      <c r="P148" s="141">
        <v>0.27746618277796098</v>
      </c>
      <c r="Q148" s="142">
        <v>8870</v>
      </c>
      <c r="R148" s="141">
        <v>0.21026060854141093</v>
      </c>
      <c r="S148" s="142">
        <v>12742</v>
      </c>
      <c r="T148" s="141">
        <v>0.22992277992277987</v>
      </c>
      <c r="U148" s="335">
        <v>3505</v>
      </c>
      <c r="V148" s="141">
        <v>-0.12767546042807365</v>
      </c>
      <c r="W148" s="142">
        <v>2107</v>
      </c>
      <c r="X148" s="141">
        <v>0.1513661202185792</v>
      </c>
      <c r="Y148" s="142">
        <v>5612</v>
      </c>
      <c r="Z148" s="141">
        <v>-4.035567715458277E-2</v>
      </c>
      <c r="AA148" s="335">
        <v>1265</v>
      </c>
      <c r="AB148" s="141">
        <v>0.36021505376344076</v>
      </c>
      <c r="AC148" s="142">
        <v>2485</v>
      </c>
      <c r="AD148" s="141">
        <v>-5.9780552402572851E-2</v>
      </c>
      <c r="AE148" s="142">
        <v>3750</v>
      </c>
      <c r="AF148" s="141">
        <v>4.9538203190596208E-2</v>
      </c>
      <c r="AG148" s="335">
        <v>1228</v>
      </c>
      <c r="AH148" s="141">
        <v>0.46889952153110048</v>
      </c>
      <c r="AI148" s="142">
        <v>2347</v>
      </c>
      <c r="AJ148" s="141">
        <v>-4.7483766233766267E-2</v>
      </c>
      <c r="AK148" s="142">
        <v>3575</v>
      </c>
      <c r="AL148" s="141">
        <v>8.3333333333333259E-2</v>
      </c>
      <c r="AM148" s="335">
        <v>52</v>
      </c>
      <c r="AN148" s="141">
        <v>0.30000000000000004</v>
      </c>
      <c r="AO148" s="335">
        <v>12</v>
      </c>
      <c r="AP148" s="141">
        <v>-0.19999999999999996</v>
      </c>
      <c r="AQ148" s="142">
        <v>0</v>
      </c>
      <c r="AR148" s="141" t="s">
        <v>90</v>
      </c>
      <c r="AS148" s="142">
        <v>12</v>
      </c>
      <c r="AT148" s="141">
        <v>-0.19999999999999996</v>
      </c>
    </row>
    <row r="149" spans="2:46" s="4" customFormat="1" ht="15.75" collapsed="1" x14ac:dyDescent="0.25">
      <c r="B149" s="65">
        <v>2007</v>
      </c>
      <c r="C149" s="345">
        <v>61412</v>
      </c>
      <c r="D149" s="67">
        <v>0.21999284834518651</v>
      </c>
      <c r="E149" s="66">
        <v>76114</v>
      </c>
      <c r="F149" s="67">
        <v>-3.6507253348186053E-2</v>
      </c>
      <c r="G149" s="66">
        <v>137526</v>
      </c>
      <c r="H149" s="67">
        <v>6.332343663017248E-2</v>
      </c>
      <c r="I149" s="345">
        <v>54282</v>
      </c>
      <c r="J149" s="67">
        <v>0.23041004601400816</v>
      </c>
      <c r="K149" s="66">
        <v>62918</v>
      </c>
      <c r="L149" s="67">
        <v>-6.091135688592364E-2</v>
      </c>
      <c r="M149" s="66">
        <v>117200</v>
      </c>
      <c r="N149" s="67">
        <v>5.475359084200293E-2</v>
      </c>
      <c r="O149" s="345">
        <v>22715</v>
      </c>
      <c r="P149" s="67">
        <v>0.50301065308012971</v>
      </c>
      <c r="Q149" s="66">
        <v>44558</v>
      </c>
      <c r="R149" s="67">
        <v>-5.4683838135839435E-3</v>
      </c>
      <c r="S149" s="66">
        <v>67273</v>
      </c>
      <c r="T149" s="67">
        <v>0.12278857066559845</v>
      </c>
      <c r="U149" s="345">
        <v>27199</v>
      </c>
      <c r="V149" s="67">
        <v>6.6042172924668741E-2</v>
      </c>
      <c r="W149" s="66">
        <v>13029</v>
      </c>
      <c r="X149" s="67">
        <v>-0.25030208872777493</v>
      </c>
      <c r="Y149" s="66">
        <v>40228</v>
      </c>
      <c r="Z149" s="67">
        <v>-6.2131350103746485E-2</v>
      </c>
      <c r="AA149" s="345">
        <v>6633</v>
      </c>
      <c r="AB149" s="67">
        <v>0.30237580993520519</v>
      </c>
      <c r="AC149" s="66">
        <v>13128</v>
      </c>
      <c r="AD149" s="67">
        <v>9.8669344715038854E-2</v>
      </c>
      <c r="AE149" s="66">
        <v>19761</v>
      </c>
      <c r="AF149" s="67">
        <v>0.15954700152564261</v>
      </c>
      <c r="AG149" s="345">
        <v>6074</v>
      </c>
      <c r="AH149" s="67">
        <v>0.38045454545454538</v>
      </c>
      <c r="AI149" s="66">
        <v>12299</v>
      </c>
      <c r="AJ149" s="67">
        <v>0.10692106921069211</v>
      </c>
      <c r="AK149" s="66">
        <v>18373</v>
      </c>
      <c r="AL149" s="67">
        <v>0.18451421571787763</v>
      </c>
      <c r="AM149" s="345">
        <v>466</v>
      </c>
      <c r="AN149" s="67">
        <v>-0.5506268081002893</v>
      </c>
      <c r="AO149" s="345">
        <v>31</v>
      </c>
      <c r="AP149" s="67">
        <v>-0.65934065934065933</v>
      </c>
      <c r="AQ149" s="66">
        <v>68</v>
      </c>
      <c r="AR149" s="67">
        <v>0.3600000000000001</v>
      </c>
      <c r="AS149" s="66">
        <v>99</v>
      </c>
      <c r="AT149" s="67">
        <v>-0.2978723404255319</v>
      </c>
    </row>
    <row r="150" spans="2:46" s="4" customFormat="1" ht="15" hidden="1" customHeight="1" outlineLevel="1" x14ac:dyDescent="0.25">
      <c r="B150" s="152" t="s">
        <v>78</v>
      </c>
      <c r="C150" s="335">
        <v>7402</v>
      </c>
      <c r="D150" s="141">
        <v>5.7277531781174229E-2</v>
      </c>
      <c r="E150" s="142">
        <v>15990</v>
      </c>
      <c r="F150" s="141">
        <v>0.35439606979501947</v>
      </c>
      <c r="G150" s="142">
        <v>23392</v>
      </c>
      <c r="H150" s="141">
        <v>0.24379220503004206</v>
      </c>
      <c r="I150" s="335">
        <v>6469</v>
      </c>
      <c r="J150" s="141">
        <v>0.13054875917511355</v>
      </c>
      <c r="K150" s="142">
        <v>13788</v>
      </c>
      <c r="L150" s="141">
        <v>0.42085737840065951</v>
      </c>
      <c r="M150" s="142">
        <v>20257</v>
      </c>
      <c r="N150" s="141">
        <v>0.31317256579800334</v>
      </c>
      <c r="O150" s="335">
        <v>2012</v>
      </c>
      <c r="P150" s="141" t="s">
        <v>90</v>
      </c>
      <c r="Q150" s="142">
        <v>8618</v>
      </c>
      <c r="R150" s="141" t="s">
        <v>90</v>
      </c>
      <c r="S150" s="142">
        <v>10630</v>
      </c>
      <c r="T150" s="141" t="s">
        <v>90</v>
      </c>
      <c r="U150" s="335">
        <v>3639</v>
      </c>
      <c r="V150" s="141" t="s">
        <v>90</v>
      </c>
      <c r="W150" s="142">
        <v>4494</v>
      </c>
      <c r="X150" s="141" t="s">
        <v>90</v>
      </c>
      <c r="Y150" s="142">
        <v>8133</v>
      </c>
      <c r="Z150" s="141" t="s">
        <v>90</v>
      </c>
      <c r="AA150" s="335">
        <v>809</v>
      </c>
      <c r="AB150" s="141">
        <v>-0.1861167002012073</v>
      </c>
      <c r="AC150" s="142">
        <v>2193</v>
      </c>
      <c r="AD150" s="141">
        <v>6.25E-2</v>
      </c>
      <c r="AE150" s="142">
        <v>3002</v>
      </c>
      <c r="AF150" s="141">
        <v>-1.8312622629169439E-2</v>
      </c>
      <c r="AG150" s="335">
        <v>688</v>
      </c>
      <c r="AH150" s="141" t="s">
        <v>90</v>
      </c>
      <c r="AI150" s="142">
        <v>2028</v>
      </c>
      <c r="AJ150" s="141" t="s">
        <v>90</v>
      </c>
      <c r="AK150" s="142">
        <v>2716</v>
      </c>
      <c r="AL150" s="141" t="s">
        <v>90</v>
      </c>
      <c r="AM150" s="335">
        <v>122</v>
      </c>
      <c r="AN150" s="141">
        <v>-0.56428571428571428</v>
      </c>
      <c r="AO150" s="335">
        <v>2</v>
      </c>
      <c r="AP150" s="141">
        <v>-0.6</v>
      </c>
      <c r="AQ150" s="142">
        <v>9</v>
      </c>
      <c r="AR150" s="141">
        <v>-0.76315789473684215</v>
      </c>
      <c r="AS150" s="142">
        <v>11</v>
      </c>
      <c r="AT150" s="141">
        <v>-0.7441860465116279</v>
      </c>
    </row>
    <row r="151" spans="2:46" s="4" customFormat="1" ht="15" hidden="1" customHeight="1" outlineLevel="1" x14ac:dyDescent="0.25">
      <c r="B151" s="152" t="s">
        <v>79</v>
      </c>
      <c r="C151" s="335">
        <v>6316</v>
      </c>
      <c r="D151" s="141">
        <v>1.1045301744837532E-2</v>
      </c>
      <c r="E151" s="142">
        <v>12402</v>
      </c>
      <c r="F151" s="141">
        <v>0.14854602704204489</v>
      </c>
      <c r="G151" s="142">
        <v>18718</v>
      </c>
      <c r="H151" s="141">
        <v>9.8151950718685876E-2</v>
      </c>
      <c r="I151" s="335">
        <v>5275</v>
      </c>
      <c r="J151" s="141">
        <v>4.9542379625945099E-2</v>
      </c>
      <c r="K151" s="142">
        <v>10692</v>
      </c>
      <c r="L151" s="141">
        <v>0.1831359964590018</v>
      </c>
      <c r="M151" s="142">
        <v>15967</v>
      </c>
      <c r="N151" s="141">
        <v>0.13539074166251863</v>
      </c>
      <c r="O151" s="335">
        <v>1831</v>
      </c>
      <c r="P151" s="141" t="s">
        <v>90</v>
      </c>
      <c r="Q151" s="142">
        <v>6778</v>
      </c>
      <c r="R151" s="141" t="s">
        <v>90</v>
      </c>
      <c r="S151" s="142">
        <v>8609</v>
      </c>
      <c r="T151" s="141" t="s">
        <v>90</v>
      </c>
      <c r="U151" s="335">
        <v>2865</v>
      </c>
      <c r="V151" s="141" t="s">
        <v>90</v>
      </c>
      <c r="W151" s="142">
        <v>3141</v>
      </c>
      <c r="X151" s="141" t="s">
        <v>90</v>
      </c>
      <c r="Y151" s="142">
        <v>6006</v>
      </c>
      <c r="Z151" s="141" t="s">
        <v>90</v>
      </c>
      <c r="AA151" s="335">
        <v>830</v>
      </c>
      <c r="AB151" s="141">
        <v>-0.15906788247213777</v>
      </c>
      <c r="AC151" s="142">
        <v>1701</v>
      </c>
      <c r="AD151" s="141">
        <v>-3.4071550255536653E-2</v>
      </c>
      <c r="AE151" s="142">
        <v>2531</v>
      </c>
      <c r="AF151" s="141">
        <v>-7.8966521106259124E-2</v>
      </c>
      <c r="AG151" s="335">
        <v>722</v>
      </c>
      <c r="AH151" s="141" t="s">
        <v>90</v>
      </c>
      <c r="AI151" s="142">
        <v>1576</v>
      </c>
      <c r="AJ151" s="141" t="s">
        <v>90</v>
      </c>
      <c r="AK151" s="142">
        <v>2298</v>
      </c>
      <c r="AL151" s="141" t="s">
        <v>90</v>
      </c>
      <c r="AM151" s="335">
        <v>203</v>
      </c>
      <c r="AN151" s="141">
        <v>-7.3059360730593603E-2</v>
      </c>
      <c r="AO151" s="335">
        <v>8</v>
      </c>
      <c r="AP151" s="141">
        <v>-0.46666666666666667</v>
      </c>
      <c r="AQ151" s="142">
        <v>9</v>
      </c>
      <c r="AR151" s="141" t="s">
        <v>90</v>
      </c>
      <c r="AS151" s="142">
        <v>17</v>
      </c>
      <c r="AT151" s="141">
        <v>0.1333333333333333</v>
      </c>
    </row>
    <row r="152" spans="2:46" s="4" customFormat="1" ht="15" hidden="1" customHeight="1" outlineLevel="1" x14ac:dyDescent="0.25">
      <c r="B152" s="152" t="s">
        <v>80</v>
      </c>
      <c r="C152" s="335">
        <v>7109</v>
      </c>
      <c r="D152" s="141">
        <v>-2.1068576149820939E-2</v>
      </c>
      <c r="E152" s="142">
        <v>12293</v>
      </c>
      <c r="F152" s="141">
        <v>8.3465538515776538E-2</v>
      </c>
      <c r="G152" s="142">
        <v>19402</v>
      </c>
      <c r="H152" s="141">
        <v>4.2669819432502143E-2</v>
      </c>
      <c r="I152" s="335">
        <v>6146</v>
      </c>
      <c r="J152" s="141">
        <v>5.7831325301204828E-2</v>
      </c>
      <c r="K152" s="142">
        <v>10680</v>
      </c>
      <c r="L152" s="141">
        <v>0.16581159262089296</v>
      </c>
      <c r="M152" s="142">
        <v>16826</v>
      </c>
      <c r="N152" s="141">
        <v>0.12390621868946639</v>
      </c>
      <c r="O152" s="335">
        <v>1921</v>
      </c>
      <c r="P152" s="141" t="s">
        <v>90</v>
      </c>
      <c r="Q152" s="142">
        <v>6812</v>
      </c>
      <c r="R152" s="141" t="s">
        <v>90</v>
      </c>
      <c r="S152" s="142">
        <v>8733</v>
      </c>
      <c r="T152" s="141" t="s">
        <v>90</v>
      </c>
      <c r="U152" s="335">
        <v>3618</v>
      </c>
      <c r="V152" s="141" t="s">
        <v>90</v>
      </c>
      <c r="W152" s="142">
        <v>3201</v>
      </c>
      <c r="X152" s="141" t="s">
        <v>90</v>
      </c>
      <c r="Y152" s="142">
        <v>6819</v>
      </c>
      <c r="Z152" s="141" t="s">
        <v>90</v>
      </c>
      <c r="AA152" s="335">
        <v>719</v>
      </c>
      <c r="AB152" s="141">
        <v>-0.37586805555555558</v>
      </c>
      <c r="AC152" s="142">
        <v>1593</v>
      </c>
      <c r="AD152" s="141">
        <v>-0.27093821510297478</v>
      </c>
      <c r="AE152" s="142">
        <v>2312</v>
      </c>
      <c r="AF152" s="141">
        <v>-0.30716212166616719</v>
      </c>
      <c r="AG152" s="335">
        <v>525</v>
      </c>
      <c r="AH152" s="141" t="s">
        <v>90</v>
      </c>
      <c r="AI152" s="142">
        <v>1489</v>
      </c>
      <c r="AJ152" s="141" t="s">
        <v>90</v>
      </c>
      <c r="AK152" s="142">
        <v>2014</v>
      </c>
      <c r="AL152" s="141" t="s">
        <v>90</v>
      </c>
      <c r="AM152" s="335">
        <v>236</v>
      </c>
      <c r="AN152" s="141">
        <v>-0.18620689655172418</v>
      </c>
      <c r="AO152" s="335">
        <v>8</v>
      </c>
      <c r="AP152" s="141">
        <v>-0.19999999999999996</v>
      </c>
      <c r="AQ152" s="142">
        <v>20</v>
      </c>
      <c r="AR152" s="141" t="s">
        <v>90</v>
      </c>
      <c r="AS152" s="142">
        <v>28</v>
      </c>
      <c r="AT152" s="141">
        <v>1.7999999999999998</v>
      </c>
    </row>
    <row r="153" spans="2:46" s="4" customFormat="1" ht="15" hidden="1" customHeight="1" outlineLevel="1" x14ac:dyDescent="0.25">
      <c r="B153" s="152" t="s">
        <v>81</v>
      </c>
      <c r="C153" s="335">
        <v>4545</v>
      </c>
      <c r="D153" s="141">
        <v>0.41632907447803058</v>
      </c>
      <c r="E153" s="142">
        <v>6739</v>
      </c>
      <c r="F153" s="141">
        <v>1.9327980969372494E-3</v>
      </c>
      <c r="G153" s="142">
        <v>11284</v>
      </c>
      <c r="H153" s="141">
        <v>0.135782586814293</v>
      </c>
      <c r="I153" s="335">
        <v>4010</v>
      </c>
      <c r="J153" s="141">
        <v>0.50865312264860796</v>
      </c>
      <c r="K153" s="142">
        <v>5976</v>
      </c>
      <c r="L153" s="141">
        <v>-2.2730989370400634E-2</v>
      </c>
      <c r="M153" s="142">
        <v>9986</v>
      </c>
      <c r="N153" s="141">
        <v>0.13826513165393828</v>
      </c>
      <c r="O153" s="335">
        <v>1430</v>
      </c>
      <c r="P153" s="141" t="s">
        <v>90</v>
      </c>
      <c r="Q153" s="142">
        <v>3919</v>
      </c>
      <c r="R153" s="141" t="s">
        <v>90</v>
      </c>
      <c r="S153" s="142">
        <v>5349</v>
      </c>
      <c r="T153" s="141" t="s">
        <v>90</v>
      </c>
      <c r="U153" s="335">
        <v>2256</v>
      </c>
      <c r="V153" s="141" t="s">
        <v>90</v>
      </c>
      <c r="W153" s="142">
        <v>1596</v>
      </c>
      <c r="X153" s="141" t="s">
        <v>90</v>
      </c>
      <c r="Y153" s="142">
        <v>3852</v>
      </c>
      <c r="Z153" s="141" t="s">
        <v>90</v>
      </c>
      <c r="AA153" s="335">
        <v>340</v>
      </c>
      <c r="AB153" s="141">
        <v>-2.9325513196480912E-3</v>
      </c>
      <c r="AC153" s="142">
        <v>763</v>
      </c>
      <c r="AD153" s="141">
        <v>0.25493421052631571</v>
      </c>
      <c r="AE153" s="142">
        <v>1103</v>
      </c>
      <c r="AF153" s="141">
        <v>0.16227608008429928</v>
      </c>
      <c r="AG153" s="335">
        <v>311</v>
      </c>
      <c r="AH153" s="141" t="s">
        <v>90</v>
      </c>
      <c r="AI153" s="142">
        <v>721</v>
      </c>
      <c r="AJ153" s="141" t="s">
        <v>90</v>
      </c>
      <c r="AK153" s="142">
        <v>1032</v>
      </c>
      <c r="AL153" s="141" t="s">
        <v>90</v>
      </c>
      <c r="AM153" s="335">
        <v>191</v>
      </c>
      <c r="AN153" s="141">
        <v>-8.6124401913875603E-2</v>
      </c>
      <c r="AO153" s="335">
        <v>4</v>
      </c>
      <c r="AP153" s="141">
        <v>3</v>
      </c>
      <c r="AQ153" s="142">
        <v>0</v>
      </c>
      <c r="AR153" s="141">
        <v>-1</v>
      </c>
      <c r="AS153" s="142">
        <v>4</v>
      </c>
      <c r="AT153" s="141">
        <v>0</v>
      </c>
    </row>
    <row r="154" spans="2:46" s="4" customFormat="1" ht="15" hidden="1" customHeight="1" outlineLevel="1" x14ac:dyDescent="0.25">
      <c r="B154" s="152" t="s">
        <v>82</v>
      </c>
      <c r="C154" s="335">
        <v>112</v>
      </c>
      <c r="D154" s="141">
        <v>-0.77327935222672062</v>
      </c>
      <c r="E154" s="142">
        <v>251</v>
      </c>
      <c r="F154" s="141">
        <v>-0.48033126293995865</v>
      </c>
      <c r="G154" s="142">
        <v>363</v>
      </c>
      <c r="H154" s="141">
        <v>-0.62845445240532238</v>
      </c>
      <c r="I154" s="335">
        <v>53</v>
      </c>
      <c r="J154" s="141">
        <v>-0.8798185941043084</v>
      </c>
      <c r="K154" s="142">
        <v>189</v>
      </c>
      <c r="L154" s="141">
        <v>-0.54567307692307687</v>
      </c>
      <c r="M154" s="142">
        <v>242</v>
      </c>
      <c r="N154" s="141">
        <v>-0.71761960326721119</v>
      </c>
      <c r="O154" s="335">
        <v>27</v>
      </c>
      <c r="P154" s="141" t="s">
        <v>90</v>
      </c>
      <c r="Q154" s="142">
        <v>119</v>
      </c>
      <c r="R154" s="141" t="s">
        <v>90</v>
      </c>
      <c r="S154" s="142">
        <v>146</v>
      </c>
      <c r="T154" s="141" t="s">
        <v>90</v>
      </c>
      <c r="U154" s="335">
        <v>14</v>
      </c>
      <c r="V154" s="141" t="s">
        <v>90</v>
      </c>
      <c r="W154" s="142">
        <v>53</v>
      </c>
      <c r="X154" s="141" t="s">
        <v>90</v>
      </c>
      <c r="Y154" s="142">
        <v>67</v>
      </c>
      <c r="Z154" s="141" t="s">
        <v>90</v>
      </c>
      <c r="AA154" s="335">
        <v>29</v>
      </c>
      <c r="AB154" s="141">
        <v>-0.17142857142857137</v>
      </c>
      <c r="AC154" s="142">
        <v>56</v>
      </c>
      <c r="AD154" s="141">
        <v>-0.16417910447761197</v>
      </c>
      <c r="AE154" s="142">
        <v>85</v>
      </c>
      <c r="AF154" s="141">
        <v>-0.16666666666666663</v>
      </c>
      <c r="AG154" s="335">
        <v>30</v>
      </c>
      <c r="AH154" s="141" t="s">
        <v>90</v>
      </c>
      <c r="AI154" s="142">
        <v>48</v>
      </c>
      <c r="AJ154" s="141" t="s">
        <v>90</v>
      </c>
      <c r="AK154" s="142">
        <v>78</v>
      </c>
      <c r="AL154" s="141" t="s">
        <v>90</v>
      </c>
      <c r="AM154" s="335">
        <v>29</v>
      </c>
      <c r="AN154" s="141">
        <v>1.0714285714285716</v>
      </c>
      <c r="AO154" s="335">
        <v>1</v>
      </c>
      <c r="AP154" s="141">
        <v>-0.75</v>
      </c>
      <c r="AQ154" s="142">
        <v>6</v>
      </c>
      <c r="AR154" s="141" t="s">
        <v>90</v>
      </c>
      <c r="AS154" s="142">
        <v>7</v>
      </c>
      <c r="AT154" s="141">
        <v>0.75</v>
      </c>
    </row>
    <row r="155" spans="2:46" s="4" customFormat="1" ht="15" hidden="1" customHeight="1" outlineLevel="1" x14ac:dyDescent="0.25">
      <c r="B155" s="152" t="s">
        <v>83</v>
      </c>
      <c r="C155" s="335">
        <v>114</v>
      </c>
      <c r="D155" s="141">
        <v>-0.73611111111111116</v>
      </c>
      <c r="E155" s="142">
        <v>368</v>
      </c>
      <c r="F155" s="141">
        <v>6.0518731988472574E-2</v>
      </c>
      <c r="G155" s="142">
        <v>482</v>
      </c>
      <c r="H155" s="141">
        <v>-0.38125802310654688</v>
      </c>
      <c r="I155" s="335">
        <v>61</v>
      </c>
      <c r="J155" s="141">
        <v>-0.8467336683417086</v>
      </c>
      <c r="K155" s="142">
        <v>296</v>
      </c>
      <c r="L155" s="141">
        <v>-8.6419753086419804E-2</v>
      </c>
      <c r="M155" s="142">
        <v>357</v>
      </c>
      <c r="N155" s="141">
        <v>-0.5055401662049861</v>
      </c>
      <c r="O155" s="335">
        <v>24</v>
      </c>
      <c r="P155" s="141" t="s">
        <v>90</v>
      </c>
      <c r="Q155" s="142">
        <v>183</v>
      </c>
      <c r="R155" s="141" t="s">
        <v>90</v>
      </c>
      <c r="S155" s="142">
        <v>207</v>
      </c>
      <c r="T155" s="141" t="s">
        <v>90</v>
      </c>
      <c r="U155" s="335">
        <v>32</v>
      </c>
      <c r="V155" s="141" t="s">
        <v>90</v>
      </c>
      <c r="W155" s="142">
        <v>71</v>
      </c>
      <c r="X155" s="141" t="s">
        <v>90</v>
      </c>
      <c r="Y155" s="142">
        <v>103</v>
      </c>
      <c r="Z155" s="141" t="s">
        <v>90</v>
      </c>
      <c r="AA155" s="335">
        <v>31</v>
      </c>
      <c r="AB155" s="141">
        <v>2.875</v>
      </c>
      <c r="AC155" s="142">
        <v>72</v>
      </c>
      <c r="AD155" s="141">
        <v>2.1304347826086958</v>
      </c>
      <c r="AE155" s="142">
        <v>103</v>
      </c>
      <c r="AF155" s="141">
        <v>2.3225806451612905</v>
      </c>
      <c r="AG155" s="335">
        <v>13</v>
      </c>
      <c r="AH155" s="141" t="s">
        <v>90</v>
      </c>
      <c r="AI155" s="142">
        <v>68</v>
      </c>
      <c r="AJ155" s="141" t="s">
        <v>90</v>
      </c>
      <c r="AK155" s="142">
        <v>81</v>
      </c>
      <c r="AL155" s="141" t="s">
        <v>90</v>
      </c>
      <c r="AM155" s="335">
        <v>19</v>
      </c>
      <c r="AN155" s="141">
        <v>-0.20833333333333337</v>
      </c>
      <c r="AO155" s="335">
        <v>3</v>
      </c>
      <c r="AP155" s="141">
        <v>0.5</v>
      </c>
      <c r="AQ155" s="142">
        <v>0</v>
      </c>
      <c r="AR155" s="141" t="s">
        <v>90</v>
      </c>
      <c r="AS155" s="142">
        <v>3</v>
      </c>
      <c r="AT155" s="141">
        <v>0.5</v>
      </c>
    </row>
    <row r="156" spans="2:46" s="4" customFormat="1" ht="15" hidden="1" customHeight="1" outlineLevel="1" x14ac:dyDescent="0.25">
      <c r="B156" s="152" t="s">
        <v>84</v>
      </c>
      <c r="C156" s="335">
        <v>322</v>
      </c>
      <c r="D156" s="141">
        <v>-9.8039215686274495E-2</v>
      </c>
      <c r="E156" s="142">
        <v>531</v>
      </c>
      <c r="F156" s="141">
        <v>0.19325842696629203</v>
      </c>
      <c r="G156" s="142">
        <v>853</v>
      </c>
      <c r="H156" s="141">
        <v>6.3591022443890255E-2</v>
      </c>
      <c r="I156" s="335">
        <v>270</v>
      </c>
      <c r="J156" s="141">
        <v>-0.10596026490066224</v>
      </c>
      <c r="K156" s="142">
        <v>435</v>
      </c>
      <c r="L156" s="141">
        <v>7.6732673267326801E-2</v>
      </c>
      <c r="M156" s="142">
        <v>705</v>
      </c>
      <c r="N156" s="141">
        <v>-1.4164305949008194E-3</v>
      </c>
      <c r="O156" s="335">
        <v>22</v>
      </c>
      <c r="P156" s="141" t="s">
        <v>90</v>
      </c>
      <c r="Q156" s="142">
        <v>278</v>
      </c>
      <c r="R156" s="141" t="s">
        <v>90</v>
      </c>
      <c r="S156" s="142">
        <v>300</v>
      </c>
      <c r="T156" s="141" t="s">
        <v>90</v>
      </c>
      <c r="U156" s="335">
        <v>227</v>
      </c>
      <c r="V156" s="141" t="s">
        <v>90</v>
      </c>
      <c r="W156" s="142">
        <v>126</v>
      </c>
      <c r="X156" s="141" t="s">
        <v>90</v>
      </c>
      <c r="Y156" s="142">
        <v>353</v>
      </c>
      <c r="Z156" s="141" t="s">
        <v>90</v>
      </c>
      <c r="AA156" s="335">
        <v>17</v>
      </c>
      <c r="AB156" s="141">
        <v>-0.54054054054054057</v>
      </c>
      <c r="AC156" s="142">
        <v>96</v>
      </c>
      <c r="AD156" s="141">
        <v>1.3414634146341462</v>
      </c>
      <c r="AE156" s="142">
        <v>113</v>
      </c>
      <c r="AF156" s="141">
        <v>0.44871794871794868</v>
      </c>
      <c r="AG156" s="335">
        <v>16</v>
      </c>
      <c r="AH156" s="141" t="s">
        <v>90</v>
      </c>
      <c r="AI156" s="142">
        <v>91</v>
      </c>
      <c r="AJ156" s="141" t="s">
        <v>90</v>
      </c>
      <c r="AK156" s="142">
        <v>107</v>
      </c>
      <c r="AL156" s="141" t="s">
        <v>90</v>
      </c>
      <c r="AM156" s="335">
        <v>34</v>
      </c>
      <c r="AN156" s="141">
        <v>0.88888888888888884</v>
      </c>
      <c r="AO156" s="335">
        <v>1</v>
      </c>
      <c r="AP156" s="141" t="s">
        <v>90</v>
      </c>
      <c r="AQ156" s="142">
        <v>0</v>
      </c>
      <c r="AR156" s="141" t="s">
        <v>90</v>
      </c>
      <c r="AS156" s="142">
        <v>1</v>
      </c>
      <c r="AT156" s="141" t="s">
        <v>90</v>
      </c>
    </row>
    <row r="157" spans="2:46" s="4" customFormat="1" ht="15" hidden="1" customHeight="1" outlineLevel="1" x14ac:dyDescent="0.25">
      <c r="B157" s="152" t="s">
        <v>85</v>
      </c>
      <c r="C157" s="335">
        <v>420</v>
      </c>
      <c r="D157" s="141">
        <v>-0.17159763313609466</v>
      </c>
      <c r="E157" s="142">
        <v>303</v>
      </c>
      <c r="F157" s="141">
        <v>0.56994818652849744</v>
      </c>
      <c r="G157" s="142">
        <v>723</v>
      </c>
      <c r="H157" s="141">
        <v>3.2857142857142918E-2</v>
      </c>
      <c r="I157" s="335">
        <v>399</v>
      </c>
      <c r="J157" s="141">
        <v>1.7857142857142794E-2</v>
      </c>
      <c r="K157" s="142">
        <v>272</v>
      </c>
      <c r="L157" s="141">
        <v>0.75483870967741939</v>
      </c>
      <c r="M157" s="142">
        <v>671</v>
      </c>
      <c r="N157" s="141">
        <v>0.2266910420475321</v>
      </c>
      <c r="O157" s="335">
        <v>25</v>
      </c>
      <c r="P157" s="141" t="s">
        <v>90</v>
      </c>
      <c r="Q157" s="142">
        <v>179</v>
      </c>
      <c r="R157" s="141" t="s">
        <v>90</v>
      </c>
      <c r="S157" s="142">
        <v>204</v>
      </c>
      <c r="T157" s="141" t="s">
        <v>90</v>
      </c>
      <c r="U157" s="335">
        <v>363</v>
      </c>
      <c r="V157" s="141" t="s">
        <v>90</v>
      </c>
      <c r="W157" s="142">
        <v>81</v>
      </c>
      <c r="X157" s="141" t="s">
        <v>90</v>
      </c>
      <c r="Y157" s="142">
        <v>444</v>
      </c>
      <c r="Z157" s="141" t="s">
        <v>90</v>
      </c>
      <c r="AA157" s="335">
        <v>14</v>
      </c>
      <c r="AB157" s="141">
        <v>-0.84090909090909094</v>
      </c>
      <c r="AC157" s="142">
        <v>31</v>
      </c>
      <c r="AD157" s="141">
        <v>-0.18421052631578949</v>
      </c>
      <c r="AE157" s="142">
        <v>45</v>
      </c>
      <c r="AF157" s="141">
        <v>-0.64285714285714279</v>
      </c>
      <c r="AG157" s="335">
        <v>11</v>
      </c>
      <c r="AH157" s="141" t="s">
        <v>90</v>
      </c>
      <c r="AI157" s="142">
        <v>29</v>
      </c>
      <c r="AJ157" s="141" t="s">
        <v>90</v>
      </c>
      <c r="AK157" s="142">
        <v>40</v>
      </c>
      <c r="AL157" s="141" t="s">
        <v>90</v>
      </c>
      <c r="AM157" s="335">
        <v>7</v>
      </c>
      <c r="AN157" s="141">
        <v>-0.7407407407407407</v>
      </c>
      <c r="AO157" s="335">
        <v>0</v>
      </c>
      <c r="AP157" s="141" t="s">
        <v>90</v>
      </c>
      <c r="AQ157" s="142">
        <v>0</v>
      </c>
      <c r="AR157" s="141" t="s">
        <v>90</v>
      </c>
      <c r="AS157" s="142">
        <v>0</v>
      </c>
      <c r="AT157" s="141" t="s">
        <v>90</v>
      </c>
    </row>
    <row r="158" spans="2:46" s="4" customFormat="1" ht="15" hidden="1" customHeight="1" outlineLevel="1" x14ac:dyDescent="0.25">
      <c r="B158" s="152" t="s">
        <v>86</v>
      </c>
      <c r="C158" s="335">
        <v>429</v>
      </c>
      <c r="D158" s="141">
        <v>-8.5287846481876373E-2</v>
      </c>
      <c r="E158" s="142">
        <v>373</v>
      </c>
      <c r="F158" s="141">
        <v>-0.29489603024574673</v>
      </c>
      <c r="G158" s="142">
        <v>802</v>
      </c>
      <c r="H158" s="141">
        <v>-0.19639278557114226</v>
      </c>
      <c r="I158" s="335">
        <v>380</v>
      </c>
      <c r="J158" s="141">
        <v>-0.13636363636363635</v>
      </c>
      <c r="K158" s="142">
        <v>346</v>
      </c>
      <c r="L158" s="141">
        <v>-0.32289628180039143</v>
      </c>
      <c r="M158" s="142">
        <v>726</v>
      </c>
      <c r="N158" s="141">
        <v>-0.23659305993690849</v>
      </c>
      <c r="O158" s="335">
        <v>36</v>
      </c>
      <c r="P158" s="141" t="s">
        <v>90</v>
      </c>
      <c r="Q158" s="142">
        <v>270</v>
      </c>
      <c r="R158" s="141" t="s">
        <v>90</v>
      </c>
      <c r="S158" s="142">
        <v>306</v>
      </c>
      <c r="T158" s="141" t="s">
        <v>90</v>
      </c>
      <c r="U158" s="335">
        <v>332</v>
      </c>
      <c r="V158" s="141" t="s">
        <v>90</v>
      </c>
      <c r="W158" s="142">
        <v>47</v>
      </c>
      <c r="X158" s="141" t="s">
        <v>90</v>
      </c>
      <c r="Y158" s="142">
        <v>379</v>
      </c>
      <c r="Z158" s="141" t="s">
        <v>90</v>
      </c>
      <c r="AA158" s="335">
        <v>25</v>
      </c>
      <c r="AB158" s="141">
        <v>1.7777777777777777</v>
      </c>
      <c r="AC158" s="142">
        <v>27</v>
      </c>
      <c r="AD158" s="141">
        <v>0.5</v>
      </c>
      <c r="AE158" s="142">
        <v>52</v>
      </c>
      <c r="AF158" s="141">
        <v>0.92592592592592582</v>
      </c>
      <c r="AG158" s="335">
        <v>24</v>
      </c>
      <c r="AH158" s="141" t="s">
        <v>90</v>
      </c>
      <c r="AI158" s="142">
        <v>25</v>
      </c>
      <c r="AJ158" s="141" t="s">
        <v>90</v>
      </c>
      <c r="AK158" s="142">
        <v>49</v>
      </c>
      <c r="AL158" s="141" t="s">
        <v>90</v>
      </c>
      <c r="AM158" s="335">
        <v>24</v>
      </c>
      <c r="AN158" s="141">
        <v>0.19999999999999996</v>
      </c>
      <c r="AO158" s="335">
        <v>0</v>
      </c>
      <c r="AP158" s="141" t="s">
        <v>90</v>
      </c>
      <c r="AQ158" s="142">
        <v>0</v>
      </c>
      <c r="AR158" s="141" t="s">
        <v>90</v>
      </c>
      <c r="AS158" s="142">
        <v>0</v>
      </c>
      <c r="AT158" s="141" t="s">
        <v>90</v>
      </c>
    </row>
    <row r="159" spans="2:46" s="4" customFormat="1" ht="15" hidden="1" customHeight="1" outlineLevel="1" x14ac:dyDescent="0.25">
      <c r="B159" s="152" t="s">
        <v>87</v>
      </c>
      <c r="C159" s="335">
        <v>6661</v>
      </c>
      <c r="D159" s="141">
        <v>0.2210815765352887</v>
      </c>
      <c r="E159" s="142">
        <v>7433</v>
      </c>
      <c r="F159" s="141">
        <v>1.4190203301951199E-2</v>
      </c>
      <c r="G159" s="142">
        <v>14094</v>
      </c>
      <c r="H159" s="141">
        <v>0.10247183979974972</v>
      </c>
      <c r="I159" s="335">
        <v>6184</v>
      </c>
      <c r="J159" s="141">
        <v>0.27636738906088754</v>
      </c>
      <c r="K159" s="142">
        <v>6308</v>
      </c>
      <c r="L159" s="141">
        <v>-4.7536048169860567E-4</v>
      </c>
      <c r="M159" s="142">
        <v>12492</v>
      </c>
      <c r="N159" s="141">
        <v>0.11975618501254925</v>
      </c>
      <c r="O159" s="335">
        <v>2246</v>
      </c>
      <c r="P159" s="141" t="s">
        <v>90</v>
      </c>
      <c r="Q159" s="142">
        <v>4590</v>
      </c>
      <c r="R159" s="141" t="s">
        <v>90</v>
      </c>
      <c r="S159" s="142">
        <v>6836</v>
      </c>
      <c r="T159" s="141" t="s">
        <v>90</v>
      </c>
      <c r="U159" s="335">
        <v>3500</v>
      </c>
      <c r="V159" s="141" t="s">
        <v>90</v>
      </c>
      <c r="W159" s="142">
        <v>1094</v>
      </c>
      <c r="X159" s="141" t="s">
        <v>90</v>
      </c>
      <c r="Y159" s="142">
        <v>4594</v>
      </c>
      <c r="Z159" s="141" t="s">
        <v>90</v>
      </c>
      <c r="AA159" s="335">
        <v>443</v>
      </c>
      <c r="AB159" s="141">
        <v>-0.11752988047808766</v>
      </c>
      <c r="AC159" s="142">
        <v>1119</v>
      </c>
      <c r="AD159" s="141">
        <v>9.9214145383104135E-2</v>
      </c>
      <c r="AE159" s="142">
        <v>1562</v>
      </c>
      <c r="AF159" s="141">
        <v>2.7631578947368451E-2</v>
      </c>
      <c r="AG159" s="335">
        <v>418</v>
      </c>
      <c r="AH159" s="141" t="s">
        <v>90</v>
      </c>
      <c r="AI159" s="142">
        <v>1042</v>
      </c>
      <c r="AJ159" s="141" t="s">
        <v>90</v>
      </c>
      <c r="AK159" s="142">
        <v>1460</v>
      </c>
      <c r="AL159" s="141" t="s">
        <v>90</v>
      </c>
      <c r="AM159" s="335">
        <v>25</v>
      </c>
      <c r="AN159" s="141">
        <v>-0.75728155339805825</v>
      </c>
      <c r="AO159" s="335">
        <v>9</v>
      </c>
      <c r="AP159" s="141">
        <v>0.8</v>
      </c>
      <c r="AQ159" s="142">
        <v>6</v>
      </c>
      <c r="AR159" s="141" t="s">
        <v>90</v>
      </c>
      <c r="AS159" s="142">
        <v>15</v>
      </c>
      <c r="AT159" s="141">
        <v>2</v>
      </c>
    </row>
    <row r="160" spans="2:46" s="4" customFormat="1" ht="15" hidden="1" customHeight="1" outlineLevel="1" x14ac:dyDescent="0.25">
      <c r="B160" s="152" t="s">
        <v>88</v>
      </c>
      <c r="C160" s="335">
        <v>8581</v>
      </c>
      <c r="D160" s="141">
        <v>0.13041759978922407</v>
      </c>
      <c r="E160" s="142">
        <v>9677</v>
      </c>
      <c r="F160" s="141">
        <v>-0.23307972737359328</v>
      </c>
      <c r="G160" s="142">
        <v>18258</v>
      </c>
      <c r="H160" s="141">
        <v>-9.6541145034390596E-2</v>
      </c>
      <c r="I160" s="335">
        <v>7528</v>
      </c>
      <c r="J160" s="141">
        <v>0.14407294832826745</v>
      </c>
      <c r="K160" s="142">
        <v>8022</v>
      </c>
      <c r="L160" s="141">
        <v>-0.26585522101217174</v>
      </c>
      <c r="M160" s="142">
        <v>15550</v>
      </c>
      <c r="N160" s="141">
        <v>-0.11178385788541723</v>
      </c>
      <c r="O160" s="335">
        <v>2508</v>
      </c>
      <c r="P160" s="141" t="s">
        <v>90</v>
      </c>
      <c r="Q160" s="142">
        <v>5728</v>
      </c>
      <c r="R160" s="141" t="s">
        <v>90</v>
      </c>
      <c r="S160" s="142">
        <v>8236</v>
      </c>
      <c r="T160" s="141" t="s">
        <v>90</v>
      </c>
      <c r="U160" s="335">
        <v>4650</v>
      </c>
      <c r="V160" s="141" t="s">
        <v>90</v>
      </c>
      <c r="W160" s="142">
        <v>1645</v>
      </c>
      <c r="X160" s="141" t="s">
        <v>90</v>
      </c>
      <c r="Y160" s="142">
        <v>6295</v>
      </c>
      <c r="Z160" s="141" t="s">
        <v>90</v>
      </c>
      <c r="AA160" s="335">
        <v>906</v>
      </c>
      <c r="AB160" s="141">
        <v>0.18586387434554963</v>
      </c>
      <c r="AC160" s="142">
        <v>1655</v>
      </c>
      <c r="AD160" s="141">
        <v>-1.7804154302670572E-2</v>
      </c>
      <c r="AE160" s="142">
        <v>2561</v>
      </c>
      <c r="AF160" s="141">
        <v>4.5732952225398193E-2</v>
      </c>
      <c r="AG160" s="335">
        <v>806</v>
      </c>
      <c r="AH160" s="141" t="s">
        <v>90</v>
      </c>
      <c r="AI160" s="142">
        <v>1530</v>
      </c>
      <c r="AJ160" s="141" t="s">
        <v>90</v>
      </c>
      <c r="AK160" s="142">
        <v>2336</v>
      </c>
      <c r="AL160" s="141" t="s">
        <v>90</v>
      </c>
      <c r="AM160" s="335">
        <v>107</v>
      </c>
      <c r="AN160" s="141">
        <v>-0.5668016194331984</v>
      </c>
      <c r="AO160" s="335">
        <v>40</v>
      </c>
      <c r="AP160" s="141" t="s">
        <v>90</v>
      </c>
      <c r="AQ160" s="142">
        <v>0</v>
      </c>
      <c r="AR160" s="141">
        <v>-1</v>
      </c>
      <c r="AS160" s="142">
        <v>40</v>
      </c>
      <c r="AT160" s="141">
        <v>5.666666666666667</v>
      </c>
    </row>
    <row r="161" spans="2:46" s="4" customFormat="1" ht="15" hidden="1" customHeight="1" outlineLevel="1" x14ac:dyDescent="0.25">
      <c r="B161" s="152" t="s">
        <v>89</v>
      </c>
      <c r="C161" s="335">
        <v>8327</v>
      </c>
      <c r="D161" s="141">
        <v>0.33810059456853603</v>
      </c>
      <c r="E161" s="142">
        <v>12638</v>
      </c>
      <c r="F161" s="141">
        <v>0.15236618947752345</v>
      </c>
      <c r="G161" s="142">
        <v>20965</v>
      </c>
      <c r="H161" s="141">
        <v>0.21960442117510182</v>
      </c>
      <c r="I161" s="335">
        <v>7342</v>
      </c>
      <c r="J161" s="141">
        <v>0.42424830261881663</v>
      </c>
      <c r="K161" s="142">
        <v>9995</v>
      </c>
      <c r="L161" s="141">
        <v>8.4644601193705871E-2</v>
      </c>
      <c r="M161" s="142">
        <v>17337</v>
      </c>
      <c r="N161" s="141">
        <v>0.20647181628392475</v>
      </c>
      <c r="O161" s="335">
        <v>3031</v>
      </c>
      <c r="P161" s="141" t="s">
        <v>90</v>
      </c>
      <c r="Q161" s="142">
        <v>7329</v>
      </c>
      <c r="R161" s="141" t="s">
        <v>90</v>
      </c>
      <c r="S161" s="142">
        <v>10360</v>
      </c>
      <c r="T161" s="141" t="s">
        <v>90</v>
      </c>
      <c r="U161" s="335">
        <v>4018</v>
      </c>
      <c r="V161" s="141" t="s">
        <v>90</v>
      </c>
      <c r="W161" s="142">
        <v>1830</v>
      </c>
      <c r="X161" s="141" t="s">
        <v>90</v>
      </c>
      <c r="Y161" s="142">
        <v>5848</v>
      </c>
      <c r="Z161" s="141" t="s">
        <v>90</v>
      </c>
      <c r="AA161" s="335">
        <v>930</v>
      </c>
      <c r="AB161" s="141">
        <v>0.11778846153846145</v>
      </c>
      <c r="AC161" s="142">
        <v>2643</v>
      </c>
      <c r="AD161" s="141">
        <v>0.51114922813036023</v>
      </c>
      <c r="AE161" s="142">
        <v>3573</v>
      </c>
      <c r="AF161" s="141">
        <v>0.38434715226656335</v>
      </c>
      <c r="AG161" s="335">
        <v>836</v>
      </c>
      <c r="AH161" s="141" t="s">
        <v>90</v>
      </c>
      <c r="AI161" s="142">
        <v>2464</v>
      </c>
      <c r="AJ161" s="141" t="s">
        <v>90</v>
      </c>
      <c r="AK161" s="142">
        <v>3300</v>
      </c>
      <c r="AL161" s="141" t="s">
        <v>90</v>
      </c>
      <c r="AM161" s="335">
        <v>40</v>
      </c>
      <c r="AN161" s="141">
        <v>-0.82978723404255317</v>
      </c>
      <c r="AO161" s="335">
        <v>15</v>
      </c>
      <c r="AP161" s="141">
        <v>14</v>
      </c>
      <c r="AQ161" s="142">
        <v>0</v>
      </c>
      <c r="AR161" s="141">
        <v>-1</v>
      </c>
      <c r="AS161" s="142">
        <v>15</v>
      </c>
      <c r="AT161" s="141">
        <v>2.75</v>
      </c>
    </row>
    <row r="162" spans="2:46" s="4" customFormat="1" ht="15.75" collapsed="1" x14ac:dyDescent="0.25">
      <c r="B162" s="65">
        <v>2006</v>
      </c>
      <c r="C162" s="345">
        <v>50338</v>
      </c>
      <c r="D162" s="67">
        <v>0.11251574690034705</v>
      </c>
      <c r="E162" s="66">
        <v>78998</v>
      </c>
      <c r="F162" s="67">
        <v>7.353200972997942E-2</v>
      </c>
      <c r="G162" s="66">
        <v>129336</v>
      </c>
      <c r="H162" s="67">
        <v>8.8375380783277446E-2</v>
      </c>
      <c r="I162" s="345">
        <v>44117</v>
      </c>
      <c r="J162" s="67">
        <v>0.16807434668643606</v>
      </c>
      <c r="K162" s="66">
        <v>66999</v>
      </c>
      <c r="L162" s="67">
        <v>7.5770712909441151E-2</v>
      </c>
      <c r="M162" s="66">
        <v>111116</v>
      </c>
      <c r="N162" s="67">
        <v>0.11061579825885315</v>
      </c>
      <c r="O162" s="345">
        <v>15113</v>
      </c>
      <c r="P162" s="67" t="s">
        <v>90</v>
      </c>
      <c r="Q162" s="66">
        <v>44803</v>
      </c>
      <c r="R162" s="67" t="s">
        <v>90</v>
      </c>
      <c r="S162" s="66">
        <v>59916</v>
      </c>
      <c r="T162" s="67" t="s">
        <v>90</v>
      </c>
      <c r="U162" s="345">
        <v>25514</v>
      </c>
      <c r="V162" s="67" t="s">
        <v>90</v>
      </c>
      <c r="W162" s="66">
        <v>17379</v>
      </c>
      <c r="X162" s="67" t="s">
        <v>90</v>
      </c>
      <c r="Y162" s="66">
        <v>42893</v>
      </c>
      <c r="Z162" s="67" t="s">
        <v>90</v>
      </c>
      <c r="AA162" s="345">
        <v>5093</v>
      </c>
      <c r="AB162" s="67">
        <v>-0.11410680118281435</v>
      </c>
      <c r="AC162" s="66">
        <v>11949</v>
      </c>
      <c r="AD162" s="67">
        <v>6.1472861330727602E-2</v>
      </c>
      <c r="AE162" s="66">
        <v>17042</v>
      </c>
      <c r="AF162" s="67">
        <v>2.1168999176761627E-3</v>
      </c>
      <c r="AG162" s="345">
        <v>4400</v>
      </c>
      <c r="AH162" s="67" t="s">
        <v>90</v>
      </c>
      <c r="AI162" s="66">
        <v>11111</v>
      </c>
      <c r="AJ162" s="67" t="s">
        <v>90</v>
      </c>
      <c r="AK162" s="66">
        <v>15511</v>
      </c>
      <c r="AL162" s="67" t="s">
        <v>90</v>
      </c>
      <c r="AM162" s="345">
        <v>1037</v>
      </c>
      <c r="AN162" s="67">
        <v>-0.38493475682087785</v>
      </c>
      <c r="AO162" s="345">
        <v>91</v>
      </c>
      <c r="AP162" s="67">
        <v>1.1162790697674421</v>
      </c>
      <c r="AQ162" s="66">
        <v>50</v>
      </c>
      <c r="AR162" s="67">
        <v>0</v>
      </c>
      <c r="AS162" s="66">
        <v>141</v>
      </c>
      <c r="AT162" s="67">
        <v>0.5161290322580645</v>
      </c>
    </row>
    <row r="163" spans="2:46" s="4" customFormat="1" ht="15" hidden="1" customHeight="1" outlineLevel="1" x14ac:dyDescent="0.25">
      <c r="B163" s="152" t="s">
        <v>78</v>
      </c>
      <c r="C163" s="335">
        <v>7001</v>
      </c>
      <c r="D163" s="141">
        <v>0.4813796022005925</v>
      </c>
      <c r="E163" s="142">
        <v>11806</v>
      </c>
      <c r="F163" s="141">
        <v>0.4638561686298821</v>
      </c>
      <c r="G163" s="142">
        <v>18807</v>
      </c>
      <c r="H163" s="141">
        <v>0.47033070127433341</v>
      </c>
      <c r="I163" s="335">
        <v>5722</v>
      </c>
      <c r="J163" s="141">
        <v>0.72090225563909782</v>
      </c>
      <c r="K163" s="142">
        <v>9704</v>
      </c>
      <c r="L163" s="141">
        <v>0.44987300164350819</v>
      </c>
      <c r="M163" s="142">
        <v>15426</v>
      </c>
      <c r="N163" s="141">
        <v>0.53982830904372126</v>
      </c>
      <c r="O163" s="335"/>
      <c r="P163" s="149"/>
      <c r="Q163" s="142"/>
      <c r="R163" s="149"/>
      <c r="S163" s="142"/>
      <c r="T163" s="154"/>
      <c r="U163" s="335"/>
      <c r="V163" s="149"/>
      <c r="W163" s="142"/>
      <c r="X163" s="149"/>
      <c r="Y163" s="142"/>
      <c r="Z163" s="639"/>
      <c r="AA163" s="335">
        <v>994</v>
      </c>
      <c r="AB163" s="141">
        <v>0.21219512195121948</v>
      </c>
      <c r="AC163" s="142">
        <v>2064</v>
      </c>
      <c r="AD163" s="141">
        <v>0.51208791208791204</v>
      </c>
      <c r="AE163" s="142">
        <v>3058</v>
      </c>
      <c r="AF163" s="141">
        <v>0.39954233409610973</v>
      </c>
      <c r="AG163" s="335"/>
      <c r="AH163" s="149"/>
      <c r="AI163" s="142"/>
      <c r="AJ163" s="149"/>
      <c r="AK163" s="142"/>
      <c r="AL163" s="154"/>
      <c r="AM163" s="335">
        <v>280</v>
      </c>
      <c r="AN163" s="141">
        <v>-0.50617283950617287</v>
      </c>
      <c r="AO163" s="335">
        <v>5</v>
      </c>
      <c r="AP163" s="141">
        <v>-0.64285714285714279</v>
      </c>
      <c r="AQ163" s="142">
        <v>38</v>
      </c>
      <c r="AR163" s="141">
        <v>4.4285714285714288</v>
      </c>
      <c r="AS163" s="142">
        <v>43</v>
      </c>
      <c r="AT163" s="141">
        <v>1.0476190476190474</v>
      </c>
    </row>
    <row r="164" spans="2:46" s="4" customFormat="1" ht="15" hidden="1" customHeight="1" outlineLevel="1" x14ac:dyDescent="0.25">
      <c r="B164" s="152" t="s">
        <v>79</v>
      </c>
      <c r="C164" s="335">
        <v>6247</v>
      </c>
      <c r="D164" s="141">
        <v>0.20668340737879087</v>
      </c>
      <c r="E164" s="142">
        <v>10798</v>
      </c>
      <c r="F164" s="141">
        <v>0.25441449814126393</v>
      </c>
      <c r="G164" s="142">
        <v>17045</v>
      </c>
      <c r="H164" s="141">
        <v>0.23648893725063469</v>
      </c>
      <c r="I164" s="335">
        <v>5026</v>
      </c>
      <c r="J164" s="141">
        <v>0.47780064686856805</v>
      </c>
      <c r="K164" s="142">
        <v>9037</v>
      </c>
      <c r="L164" s="141">
        <v>0.3002877697841726</v>
      </c>
      <c r="M164" s="142">
        <v>14063</v>
      </c>
      <c r="N164" s="141">
        <v>0.35861269442565935</v>
      </c>
      <c r="O164" s="335"/>
      <c r="P164" s="149"/>
      <c r="Q164" s="142"/>
      <c r="R164" s="149"/>
      <c r="S164" s="142"/>
      <c r="T164" s="154"/>
      <c r="U164" s="335"/>
      <c r="V164" s="149"/>
      <c r="W164" s="142"/>
      <c r="X164" s="149"/>
      <c r="Y164" s="142"/>
      <c r="Z164" s="639"/>
      <c r="AA164" s="335">
        <v>987</v>
      </c>
      <c r="AB164" s="141">
        <v>-0.20403225806451608</v>
      </c>
      <c r="AC164" s="142">
        <v>1761</v>
      </c>
      <c r="AD164" s="141">
        <v>6.2123039806996294E-2</v>
      </c>
      <c r="AE164" s="142">
        <v>2748</v>
      </c>
      <c r="AF164" s="141">
        <v>-5.1759834368530044E-2</v>
      </c>
      <c r="AG164" s="335"/>
      <c r="AH164" s="149"/>
      <c r="AI164" s="142"/>
      <c r="AJ164" s="149"/>
      <c r="AK164" s="142"/>
      <c r="AL164" s="154"/>
      <c r="AM164" s="335">
        <v>219</v>
      </c>
      <c r="AN164" s="141">
        <v>-0.59141791044776126</v>
      </c>
      <c r="AO164" s="335">
        <v>15</v>
      </c>
      <c r="AP164" s="141" t="s">
        <v>90</v>
      </c>
      <c r="AQ164" s="142">
        <v>0</v>
      </c>
      <c r="AR164" s="141" t="s">
        <v>90</v>
      </c>
      <c r="AS164" s="142">
        <v>15</v>
      </c>
      <c r="AT164" s="141" t="s">
        <v>90</v>
      </c>
    </row>
    <row r="165" spans="2:46" s="4" customFormat="1" ht="15" hidden="1" customHeight="1" outlineLevel="1" x14ac:dyDescent="0.25">
      <c r="B165" s="152" t="s">
        <v>80</v>
      </c>
      <c r="C165" s="335">
        <v>7262</v>
      </c>
      <c r="D165" s="141">
        <v>0.52980829997893397</v>
      </c>
      <c r="E165" s="142">
        <v>11346</v>
      </c>
      <c r="F165" s="141">
        <v>0.32345736614953924</v>
      </c>
      <c r="G165" s="142">
        <v>18608</v>
      </c>
      <c r="H165" s="141">
        <v>0.39699699699699709</v>
      </c>
      <c r="I165" s="335">
        <v>5810</v>
      </c>
      <c r="J165" s="141">
        <v>0.79820489012689566</v>
      </c>
      <c r="K165" s="142">
        <v>9161</v>
      </c>
      <c r="L165" s="141">
        <v>0.32999419279907083</v>
      </c>
      <c r="M165" s="142">
        <v>14971</v>
      </c>
      <c r="N165" s="141">
        <v>0.47949402114833473</v>
      </c>
      <c r="O165" s="335"/>
      <c r="P165" s="149"/>
      <c r="Q165" s="142"/>
      <c r="R165" s="149"/>
      <c r="S165" s="142"/>
      <c r="T165" s="154"/>
      <c r="U165" s="335"/>
      <c r="V165" s="149"/>
      <c r="W165" s="142"/>
      <c r="X165" s="149"/>
      <c r="Y165" s="142"/>
      <c r="Z165" s="639"/>
      <c r="AA165" s="335">
        <v>1152</v>
      </c>
      <c r="AB165" s="141">
        <v>0.14741035856573714</v>
      </c>
      <c r="AC165" s="142">
        <v>2185</v>
      </c>
      <c r="AD165" s="141">
        <v>0.302145411203814</v>
      </c>
      <c r="AE165" s="142">
        <v>3337</v>
      </c>
      <c r="AF165" s="141">
        <v>0.24422073079791207</v>
      </c>
      <c r="AG165" s="335"/>
      <c r="AH165" s="149"/>
      <c r="AI165" s="142"/>
      <c r="AJ165" s="149"/>
      <c r="AK165" s="142"/>
      <c r="AL165" s="154"/>
      <c r="AM165" s="335">
        <v>290</v>
      </c>
      <c r="AN165" s="141">
        <v>-0.42913385826771655</v>
      </c>
      <c r="AO165" s="335">
        <v>10</v>
      </c>
      <c r="AP165" s="141">
        <v>1.5</v>
      </c>
      <c r="AQ165" s="142">
        <v>0</v>
      </c>
      <c r="AR165" s="141">
        <v>-1</v>
      </c>
      <c r="AS165" s="142">
        <v>10</v>
      </c>
      <c r="AT165" s="141">
        <v>-9.0909090909090939E-2</v>
      </c>
    </row>
    <row r="166" spans="2:46" s="4" customFormat="1" ht="15" hidden="1" customHeight="1" outlineLevel="1" x14ac:dyDescent="0.25">
      <c r="B166" s="152" t="s">
        <v>81</v>
      </c>
      <c r="C166" s="335">
        <v>3209</v>
      </c>
      <c r="D166" s="141">
        <v>9.7469220246237942E-2</v>
      </c>
      <c r="E166" s="142">
        <v>6726</v>
      </c>
      <c r="F166" s="141">
        <v>6.8636796949475665E-2</v>
      </c>
      <c r="G166" s="142">
        <v>9935</v>
      </c>
      <c r="H166" s="141">
        <v>7.7782599262312901E-2</v>
      </c>
      <c r="I166" s="335">
        <v>2658</v>
      </c>
      <c r="J166" s="141">
        <v>0.33769501761449416</v>
      </c>
      <c r="K166" s="142">
        <v>6115</v>
      </c>
      <c r="L166" s="141">
        <v>8.6338603659619872E-2</v>
      </c>
      <c r="M166" s="142">
        <v>8773</v>
      </c>
      <c r="N166" s="141">
        <v>0.15191701680672276</v>
      </c>
      <c r="O166" s="335"/>
      <c r="P166" s="149"/>
      <c r="Q166" s="142"/>
      <c r="R166" s="149"/>
      <c r="S166" s="142"/>
      <c r="T166" s="154"/>
      <c r="U166" s="335"/>
      <c r="V166" s="149"/>
      <c r="W166" s="142"/>
      <c r="X166" s="149"/>
      <c r="Y166" s="142"/>
      <c r="Z166" s="639"/>
      <c r="AA166" s="335">
        <v>341</v>
      </c>
      <c r="AB166" s="141">
        <v>-0.21064814814814814</v>
      </c>
      <c r="AC166" s="142">
        <v>608</v>
      </c>
      <c r="AD166" s="141">
        <v>-8.5714285714285743E-2</v>
      </c>
      <c r="AE166" s="142">
        <v>949</v>
      </c>
      <c r="AF166" s="141">
        <v>-0.13491340018231546</v>
      </c>
      <c r="AG166" s="335"/>
      <c r="AH166" s="149"/>
      <c r="AI166" s="142"/>
      <c r="AJ166" s="149"/>
      <c r="AK166" s="142"/>
      <c r="AL166" s="154"/>
      <c r="AM166" s="335">
        <v>209</v>
      </c>
      <c r="AN166" s="141">
        <v>-0.58366533864541825</v>
      </c>
      <c r="AO166" s="335">
        <v>1</v>
      </c>
      <c r="AP166" s="141">
        <v>-0.66666666666666674</v>
      </c>
      <c r="AQ166" s="142">
        <v>3</v>
      </c>
      <c r="AR166" s="141" t="s">
        <v>90</v>
      </c>
      <c r="AS166" s="142">
        <v>4</v>
      </c>
      <c r="AT166" s="141">
        <v>0.33333333333333326</v>
      </c>
    </row>
    <row r="167" spans="2:46" s="4" customFormat="1" ht="15" hidden="1" customHeight="1" outlineLevel="1" x14ac:dyDescent="0.25">
      <c r="B167" s="152" t="s">
        <v>82</v>
      </c>
      <c r="C167" s="335">
        <v>494</v>
      </c>
      <c r="D167" s="141">
        <v>3.6603773584905657</v>
      </c>
      <c r="E167" s="142">
        <v>483</v>
      </c>
      <c r="F167" s="141">
        <v>1.875</v>
      </c>
      <c r="G167" s="142">
        <v>977</v>
      </c>
      <c r="H167" s="141">
        <v>2.5656934306569341</v>
      </c>
      <c r="I167" s="335">
        <v>441</v>
      </c>
      <c r="J167" s="141">
        <v>6.35</v>
      </c>
      <c r="K167" s="142">
        <v>416</v>
      </c>
      <c r="L167" s="141">
        <v>2.1044776119402986</v>
      </c>
      <c r="M167" s="142">
        <v>857</v>
      </c>
      <c r="N167" s="141">
        <v>3.4175257731958766</v>
      </c>
      <c r="O167" s="335"/>
      <c r="P167" s="149"/>
      <c r="Q167" s="142"/>
      <c r="R167" s="149"/>
      <c r="S167" s="142"/>
      <c r="T167" s="154"/>
      <c r="U167" s="335"/>
      <c r="V167" s="149"/>
      <c r="W167" s="142"/>
      <c r="X167" s="149"/>
      <c r="Y167" s="142"/>
      <c r="Z167" s="639"/>
      <c r="AA167" s="335">
        <v>35</v>
      </c>
      <c r="AB167" s="141">
        <v>-2.777777777777779E-2</v>
      </c>
      <c r="AC167" s="142">
        <v>67</v>
      </c>
      <c r="AD167" s="141">
        <v>0.97058823529411775</v>
      </c>
      <c r="AE167" s="142">
        <v>102</v>
      </c>
      <c r="AF167" s="141">
        <v>0.45714285714285707</v>
      </c>
      <c r="AG167" s="335"/>
      <c r="AH167" s="149"/>
      <c r="AI167" s="142"/>
      <c r="AJ167" s="149"/>
      <c r="AK167" s="142"/>
      <c r="AL167" s="154"/>
      <c r="AM167" s="335">
        <v>14</v>
      </c>
      <c r="AN167" s="141">
        <v>0.39999999999999991</v>
      </c>
      <c r="AO167" s="335">
        <v>4</v>
      </c>
      <c r="AP167" s="141" t="s">
        <v>90</v>
      </c>
      <c r="AQ167" s="142">
        <v>0</v>
      </c>
      <c r="AR167" s="141" t="s">
        <v>90</v>
      </c>
      <c r="AS167" s="142">
        <v>4</v>
      </c>
      <c r="AT167" s="141" t="s">
        <v>90</v>
      </c>
    </row>
    <row r="168" spans="2:46" s="4" customFormat="1" ht="15" hidden="1" customHeight="1" outlineLevel="1" x14ac:dyDescent="0.25">
      <c r="B168" s="152" t="s">
        <v>83</v>
      </c>
      <c r="C168" s="335">
        <v>432</v>
      </c>
      <c r="D168" s="141">
        <v>0.5</v>
      </c>
      <c r="E168" s="142">
        <v>347</v>
      </c>
      <c r="F168" s="141">
        <v>0.10509554140127397</v>
      </c>
      <c r="G168" s="142">
        <v>779</v>
      </c>
      <c r="H168" s="141">
        <v>0.29401993355481726</v>
      </c>
      <c r="I168" s="335">
        <v>398</v>
      </c>
      <c r="J168" s="141">
        <v>0.5546875</v>
      </c>
      <c r="K168" s="142">
        <v>324</v>
      </c>
      <c r="L168" s="141">
        <v>0.19117647058823528</v>
      </c>
      <c r="M168" s="142">
        <v>722</v>
      </c>
      <c r="N168" s="141">
        <v>0.36742424242424243</v>
      </c>
      <c r="O168" s="335"/>
      <c r="P168" s="149"/>
      <c r="Q168" s="142"/>
      <c r="R168" s="149"/>
      <c r="S168" s="142"/>
      <c r="T168" s="154"/>
      <c r="U168" s="335"/>
      <c r="V168" s="149"/>
      <c r="W168" s="142"/>
      <c r="X168" s="149"/>
      <c r="Y168" s="142"/>
      <c r="Z168" s="639"/>
      <c r="AA168" s="335">
        <v>8</v>
      </c>
      <c r="AB168" s="141">
        <v>-0.6</v>
      </c>
      <c r="AC168" s="142">
        <v>23</v>
      </c>
      <c r="AD168" s="141">
        <v>-0.45238095238095233</v>
      </c>
      <c r="AE168" s="142">
        <v>31</v>
      </c>
      <c r="AF168" s="141">
        <v>-0.5</v>
      </c>
      <c r="AG168" s="335"/>
      <c r="AH168" s="149"/>
      <c r="AI168" s="142"/>
      <c r="AJ168" s="149"/>
      <c r="AK168" s="142"/>
      <c r="AL168" s="154"/>
      <c r="AM168" s="335">
        <v>24</v>
      </c>
      <c r="AN168" s="141">
        <v>1.6666666666666665</v>
      </c>
      <c r="AO168" s="335">
        <v>2</v>
      </c>
      <c r="AP168" s="141">
        <v>-0.33333333333333337</v>
      </c>
      <c r="AQ168" s="142">
        <v>0</v>
      </c>
      <c r="AR168" s="141" t="s">
        <v>90</v>
      </c>
      <c r="AS168" s="142">
        <v>2</v>
      </c>
      <c r="AT168" s="141">
        <v>-0.33333333333333337</v>
      </c>
    </row>
    <row r="169" spans="2:46" s="4" customFormat="1" ht="15" hidden="1" customHeight="1" outlineLevel="1" x14ac:dyDescent="0.25">
      <c r="B169" s="152" t="s">
        <v>84</v>
      </c>
      <c r="C169" s="335">
        <v>357</v>
      </c>
      <c r="D169" s="141">
        <v>-0.53394255874673635</v>
      </c>
      <c r="E169" s="142">
        <v>445</v>
      </c>
      <c r="F169" s="141">
        <v>0.97777777777777786</v>
      </c>
      <c r="G169" s="142">
        <v>802</v>
      </c>
      <c r="H169" s="141">
        <v>-0.1907164480322906</v>
      </c>
      <c r="I169" s="335">
        <v>302</v>
      </c>
      <c r="J169" s="141">
        <v>-0.57997218358831715</v>
      </c>
      <c r="K169" s="142">
        <v>404</v>
      </c>
      <c r="L169" s="141">
        <v>0.94230769230769229</v>
      </c>
      <c r="M169" s="142">
        <v>706</v>
      </c>
      <c r="N169" s="141">
        <v>-0.23840345199568502</v>
      </c>
      <c r="O169" s="335"/>
      <c r="P169" s="149"/>
      <c r="Q169" s="142"/>
      <c r="R169" s="149"/>
      <c r="S169" s="142"/>
      <c r="T169" s="154"/>
      <c r="U169" s="335"/>
      <c r="V169" s="149"/>
      <c r="W169" s="142"/>
      <c r="X169" s="149"/>
      <c r="Y169" s="142"/>
      <c r="Z169" s="639"/>
      <c r="AA169" s="335">
        <v>37</v>
      </c>
      <c r="AB169" s="141">
        <v>0.94736842105263164</v>
      </c>
      <c r="AC169" s="142">
        <v>41</v>
      </c>
      <c r="AD169" s="141">
        <v>1.4117647058823528</v>
      </c>
      <c r="AE169" s="142">
        <v>78</v>
      </c>
      <c r="AF169" s="141">
        <v>1.1666666666666665</v>
      </c>
      <c r="AG169" s="335"/>
      <c r="AH169" s="149"/>
      <c r="AI169" s="142"/>
      <c r="AJ169" s="149"/>
      <c r="AK169" s="142"/>
      <c r="AL169" s="154"/>
      <c r="AM169" s="335">
        <v>18</v>
      </c>
      <c r="AN169" s="141">
        <v>-0.3571428571428571</v>
      </c>
      <c r="AO169" s="335">
        <v>0</v>
      </c>
      <c r="AP169" s="141" t="s">
        <v>90</v>
      </c>
      <c r="AQ169" s="142">
        <v>0</v>
      </c>
      <c r="AR169" s="141" t="s">
        <v>90</v>
      </c>
      <c r="AS169" s="142">
        <v>0</v>
      </c>
      <c r="AT169" s="141" t="s">
        <v>90</v>
      </c>
    </row>
    <row r="170" spans="2:46" s="4" customFormat="1" ht="15" hidden="1" customHeight="1" outlineLevel="1" x14ac:dyDescent="0.25">
      <c r="B170" s="152" t="s">
        <v>85</v>
      </c>
      <c r="C170" s="335">
        <v>507</v>
      </c>
      <c r="D170" s="141">
        <v>-0.24328358208955225</v>
      </c>
      <c r="E170" s="142">
        <v>193</v>
      </c>
      <c r="F170" s="141">
        <v>-0.43567251461988299</v>
      </c>
      <c r="G170" s="142">
        <v>700</v>
      </c>
      <c r="H170" s="141">
        <v>-0.30830039525691699</v>
      </c>
      <c r="I170" s="335">
        <v>392</v>
      </c>
      <c r="J170" s="141">
        <v>-0.39506172839506171</v>
      </c>
      <c r="K170" s="142">
        <v>155</v>
      </c>
      <c r="L170" s="141">
        <v>-0.53592814371257491</v>
      </c>
      <c r="M170" s="142">
        <v>547</v>
      </c>
      <c r="N170" s="141">
        <v>-0.44297352342158858</v>
      </c>
      <c r="O170" s="335"/>
      <c r="P170" s="149"/>
      <c r="Q170" s="142"/>
      <c r="R170" s="149"/>
      <c r="S170" s="142"/>
      <c r="T170" s="154"/>
      <c r="U170" s="335"/>
      <c r="V170" s="149"/>
      <c r="W170" s="142"/>
      <c r="X170" s="149"/>
      <c r="Y170" s="142"/>
      <c r="Z170" s="639"/>
      <c r="AA170" s="335">
        <v>88</v>
      </c>
      <c r="AB170" s="141">
        <v>16.600000000000001</v>
      </c>
      <c r="AC170" s="142">
        <v>38</v>
      </c>
      <c r="AD170" s="141">
        <v>3.75</v>
      </c>
      <c r="AE170" s="142">
        <v>126</v>
      </c>
      <c r="AF170" s="141">
        <v>8.6923076923076916</v>
      </c>
      <c r="AG170" s="335"/>
      <c r="AH170" s="149"/>
      <c r="AI170" s="142"/>
      <c r="AJ170" s="149"/>
      <c r="AK170" s="142"/>
      <c r="AL170" s="154"/>
      <c r="AM170" s="335">
        <v>27</v>
      </c>
      <c r="AN170" s="141">
        <v>0.58823529411764697</v>
      </c>
      <c r="AO170" s="335">
        <v>0</v>
      </c>
      <c r="AP170" s="141" t="s">
        <v>90</v>
      </c>
      <c r="AQ170" s="142">
        <v>0</v>
      </c>
      <c r="AR170" s="141" t="s">
        <v>90</v>
      </c>
      <c r="AS170" s="142">
        <v>0</v>
      </c>
      <c r="AT170" s="141" t="s">
        <v>90</v>
      </c>
    </row>
    <row r="171" spans="2:46" s="4" customFormat="1" ht="15" hidden="1" customHeight="1" outlineLevel="1" x14ac:dyDescent="0.25">
      <c r="B171" s="152" t="s">
        <v>86</v>
      </c>
      <c r="C171" s="335">
        <v>469</v>
      </c>
      <c r="D171" s="141">
        <v>-0.16843971631205679</v>
      </c>
      <c r="E171" s="142">
        <v>529</v>
      </c>
      <c r="F171" s="141">
        <v>0.70096463022508049</v>
      </c>
      <c r="G171" s="142">
        <v>998</v>
      </c>
      <c r="H171" s="141">
        <v>0.14057142857142857</v>
      </c>
      <c r="I171" s="335">
        <v>440</v>
      </c>
      <c r="J171" s="141">
        <v>-0.18367346938775508</v>
      </c>
      <c r="K171" s="142">
        <v>511</v>
      </c>
      <c r="L171" s="141">
        <v>0.76206896551724146</v>
      </c>
      <c r="M171" s="142">
        <v>951</v>
      </c>
      <c r="N171" s="141">
        <v>0.1471652593486128</v>
      </c>
      <c r="O171" s="335"/>
      <c r="P171" s="149"/>
      <c r="Q171" s="142"/>
      <c r="R171" s="149"/>
      <c r="S171" s="142"/>
      <c r="T171" s="154"/>
      <c r="U171" s="335"/>
      <c r="V171" s="149"/>
      <c r="W171" s="142"/>
      <c r="X171" s="149"/>
      <c r="Y171" s="142"/>
      <c r="Z171" s="639"/>
      <c r="AA171" s="335">
        <v>9</v>
      </c>
      <c r="AB171" s="141">
        <v>0.28571428571428581</v>
      </c>
      <c r="AC171" s="142">
        <v>18</v>
      </c>
      <c r="AD171" s="141">
        <v>-0.1428571428571429</v>
      </c>
      <c r="AE171" s="142">
        <v>27</v>
      </c>
      <c r="AF171" s="141">
        <v>-3.5714285714285698E-2</v>
      </c>
      <c r="AG171" s="335"/>
      <c r="AH171" s="149"/>
      <c r="AI171" s="142"/>
      <c r="AJ171" s="149"/>
      <c r="AK171" s="142"/>
      <c r="AL171" s="154"/>
      <c r="AM171" s="335">
        <v>20</v>
      </c>
      <c r="AN171" s="141">
        <v>0.33333333333333326</v>
      </c>
      <c r="AO171" s="335">
        <v>0</v>
      </c>
      <c r="AP171" s="141">
        <v>-1</v>
      </c>
      <c r="AQ171" s="142">
        <v>0</v>
      </c>
      <c r="AR171" s="141" t="s">
        <v>90</v>
      </c>
      <c r="AS171" s="142">
        <v>0</v>
      </c>
      <c r="AT171" s="141">
        <v>-1</v>
      </c>
    </row>
    <row r="172" spans="2:46" s="4" customFormat="1" ht="15" hidden="1" customHeight="1" outlineLevel="1" x14ac:dyDescent="0.25">
      <c r="B172" s="152" t="s">
        <v>87</v>
      </c>
      <c r="C172" s="335">
        <v>5455</v>
      </c>
      <c r="D172" s="141">
        <v>-0.10264846191807864</v>
      </c>
      <c r="E172" s="142">
        <v>7329</v>
      </c>
      <c r="F172" s="141">
        <v>8.2542302930250777E-3</v>
      </c>
      <c r="G172" s="142">
        <v>12784</v>
      </c>
      <c r="H172" s="141">
        <v>-4.2253521126760618E-2</v>
      </c>
      <c r="I172" s="335">
        <v>4845</v>
      </c>
      <c r="J172" s="141">
        <v>-8.2733812949640329E-2</v>
      </c>
      <c r="K172" s="142">
        <v>6311</v>
      </c>
      <c r="L172" s="141">
        <v>8.2689998284439792E-2</v>
      </c>
      <c r="M172" s="142">
        <v>11156</v>
      </c>
      <c r="N172" s="141">
        <v>4.0500405004049167E-3</v>
      </c>
      <c r="O172" s="335"/>
      <c r="P172" s="149"/>
      <c r="Q172" s="142"/>
      <c r="R172" s="149"/>
      <c r="S172" s="142"/>
      <c r="T172" s="154"/>
      <c r="U172" s="335"/>
      <c r="V172" s="149"/>
      <c r="W172" s="142"/>
      <c r="X172" s="149"/>
      <c r="Y172" s="142"/>
      <c r="Z172" s="639"/>
      <c r="AA172" s="335">
        <v>502</v>
      </c>
      <c r="AB172" s="141">
        <v>-0.20317460317460323</v>
      </c>
      <c r="AC172" s="142">
        <v>1018</v>
      </c>
      <c r="AD172" s="141">
        <v>-0.29305555555555551</v>
      </c>
      <c r="AE172" s="142">
        <v>1520</v>
      </c>
      <c r="AF172" s="141">
        <v>-0.2657004830917874</v>
      </c>
      <c r="AG172" s="335"/>
      <c r="AH172" s="149"/>
      <c r="AI172" s="142"/>
      <c r="AJ172" s="149"/>
      <c r="AK172" s="142"/>
      <c r="AL172" s="154"/>
      <c r="AM172" s="335">
        <v>103</v>
      </c>
      <c r="AN172" s="141">
        <v>-0.37951807228915657</v>
      </c>
      <c r="AO172" s="335">
        <v>5</v>
      </c>
      <c r="AP172" s="141">
        <v>4</v>
      </c>
      <c r="AQ172" s="142">
        <v>0</v>
      </c>
      <c r="AR172" s="141" t="s">
        <v>90</v>
      </c>
      <c r="AS172" s="142">
        <v>5</v>
      </c>
      <c r="AT172" s="141">
        <v>4</v>
      </c>
    </row>
    <row r="173" spans="2:46" s="4" customFormat="1" ht="15" hidden="1" customHeight="1" outlineLevel="1" x14ac:dyDescent="0.25">
      <c r="B173" s="152" t="s">
        <v>88</v>
      </c>
      <c r="C173" s="335">
        <v>7591</v>
      </c>
      <c r="D173" s="141">
        <v>5.8301311779516141E-3</v>
      </c>
      <c r="E173" s="142">
        <v>12618</v>
      </c>
      <c r="F173" s="141">
        <v>0.11191399365526955</v>
      </c>
      <c r="G173" s="142">
        <v>20209</v>
      </c>
      <c r="H173" s="141">
        <v>6.9542206933051132E-2</v>
      </c>
      <c r="I173" s="335">
        <v>6580</v>
      </c>
      <c r="J173" s="141">
        <v>4.0316205533596827E-2</v>
      </c>
      <c r="K173" s="142">
        <v>10927</v>
      </c>
      <c r="L173" s="141">
        <v>0.18501247153237177</v>
      </c>
      <c r="M173" s="142">
        <v>17507</v>
      </c>
      <c r="N173" s="141">
        <v>0.12614177280329342</v>
      </c>
      <c r="O173" s="335"/>
      <c r="P173" s="149"/>
      <c r="Q173" s="142"/>
      <c r="R173" s="149"/>
      <c r="S173" s="142"/>
      <c r="T173" s="154"/>
      <c r="U173" s="335"/>
      <c r="V173" s="149"/>
      <c r="W173" s="142"/>
      <c r="X173" s="149"/>
      <c r="Y173" s="142"/>
      <c r="Z173" s="639"/>
      <c r="AA173" s="335">
        <v>764</v>
      </c>
      <c r="AB173" s="141">
        <v>-0.17046688382193265</v>
      </c>
      <c r="AC173" s="142">
        <v>1685</v>
      </c>
      <c r="AD173" s="141">
        <v>-0.20556341348420559</v>
      </c>
      <c r="AE173" s="142">
        <v>2449</v>
      </c>
      <c r="AF173" s="141">
        <v>-0.19493754109138728</v>
      </c>
      <c r="AG173" s="335"/>
      <c r="AH173" s="149"/>
      <c r="AI173" s="142"/>
      <c r="AJ173" s="149"/>
      <c r="AK173" s="142"/>
      <c r="AL173" s="154"/>
      <c r="AM173" s="335">
        <v>247</v>
      </c>
      <c r="AN173" s="141">
        <v>-0.16554054054054057</v>
      </c>
      <c r="AO173" s="335">
        <v>0</v>
      </c>
      <c r="AP173" s="141">
        <v>-1</v>
      </c>
      <c r="AQ173" s="142">
        <v>6</v>
      </c>
      <c r="AR173" s="141">
        <v>0</v>
      </c>
      <c r="AS173" s="142">
        <v>6</v>
      </c>
      <c r="AT173" s="141">
        <v>-0.45454545454545459</v>
      </c>
    </row>
    <row r="174" spans="2:46" s="4" customFormat="1" ht="15" hidden="1" customHeight="1" outlineLevel="1" x14ac:dyDescent="0.25">
      <c r="B174" s="152" t="s">
        <v>89</v>
      </c>
      <c r="C174" s="335">
        <v>6223</v>
      </c>
      <c r="D174" s="141">
        <v>-7.3376934120273907E-3</v>
      </c>
      <c r="E174" s="142">
        <v>10967</v>
      </c>
      <c r="F174" s="141">
        <v>0.10923434813391331</v>
      </c>
      <c r="G174" s="142">
        <v>17190</v>
      </c>
      <c r="H174" s="141">
        <v>6.4000990344144526E-2</v>
      </c>
      <c r="I174" s="335">
        <v>5155</v>
      </c>
      <c r="J174" s="141">
        <v>3.4309791332263195E-2</v>
      </c>
      <c r="K174" s="142">
        <v>9215</v>
      </c>
      <c r="L174" s="141">
        <v>0.14230816908392208</v>
      </c>
      <c r="M174" s="142">
        <v>14370</v>
      </c>
      <c r="N174" s="141">
        <v>0.10106505248639941</v>
      </c>
      <c r="O174" s="335"/>
      <c r="P174" s="149"/>
      <c r="Q174" s="142"/>
      <c r="R174" s="149"/>
      <c r="S174" s="142"/>
      <c r="T174" s="154"/>
      <c r="U174" s="335"/>
      <c r="V174" s="149"/>
      <c r="W174" s="142"/>
      <c r="X174" s="149"/>
      <c r="Y174" s="142"/>
      <c r="Z174" s="639"/>
      <c r="AA174" s="335">
        <v>832</v>
      </c>
      <c r="AB174" s="141">
        <v>-0.16465863453815266</v>
      </c>
      <c r="AC174" s="142">
        <v>1749</v>
      </c>
      <c r="AD174" s="141">
        <v>-3.9010989010988983E-2</v>
      </c>
      <c r="AE174" s="142">
        <v>2581</v>
      </c>
      <c r="AF174" s="141">
        <v>-8.3451704545454586E-2</v>
      </c>
      <c r="AG174" s="335"/>
      <c r="AH174" s="149"/>
      <c r="AI174" s="142"/>
      <c r="AJ174" s="149"/>
      <c r="AK174" s="142"/>
      <c r="AL174" s="154"/>
      <c r="AM174" s="335">
        <v>235</v>
      </c>
      <c r="AN174" s="141">
        <v>-0.18402777777777779</v>
      </c>
      <c r="AO174" s="335">
        <v>1</v>
      </c>
      <c r="AP174" s="141">
        <v>0</v>
      </c>
      <c r="AQ174" s="142">
        <v>3</v>
      </c>
      <c r="AR174" s="141" t="s">
        <v>90</v>
      </c>
      <c r="AS174" s="142">
        <v>4</v>
      </c>
      <c r="AT174" s="141">
        <v>3</v>
      </c>
    </row>
    <row r="175" spans="2:46" s="4" customFormat="1" ht="15.75" collapsed="1" x14ac:dyDescent="0.25">
      <c r="B175" s="65">
        <v>2005</v>
      </c>
      <c r="C175" s="345">
        <v>45247</v>
      </c>
      <c r="D175" s="67">
        <v>0.1350625893685875</v>
      </c>
      <c r="E175" s="66">
        <v>73587</v>
      </c>
      <c r="F175" s="67">
        <v>0.19840726988469815</v>
      </c>
      <c r="G175" s="66">
        <v>118834</v>
      </c>
      <c r="H175" s="67">
        <v>0.1734721083867401</v>
      </c>
      <c r="I175" s="345">
        <v>37769</v>
      </c>
      <c r="J175" s="67">
        <v>0.22798062229736327</v>
      </c>
      <c r="K175" s="66">
        <v>62280</v>
      </c>
      <c r="L175" s="67">
        <v>0.23290111847965944</v>
      </c>
      <c r="M175" s="66">
        <v>100049</v>
      </c>
      <c r="N175" s="67">
        <v>0.23103898021458802</v>
      </c>
      <c r="O175" s="345"/>
      <c r="P175" s="67"/>
      <c r="Q175" s="66"/>
      <c r="R175" s="67"/>
      <c r="S175" s="66"/>
      <c r="T175" s="347"/>
      <c r="U175" s="345"/>
      <c r="V175" s="67"/>
      <c r="W175" s="66"/>
      <c r="X175" s="67"/>
      <c r="Y175" s="66"/>
      <c r="Z175" s="640"/>
      <c r="AA175" s="345">
        <v>5749</v>
      </c>
      <c r="AB175" s="67">
        <v>-6.2153344208809136E-2</v>
      </c>
      <c r="AC175" s="66">
        <v>11257</v>
      </c>
      <c r="AD175" s="67">
        <v>3.5697856288527063E-2</v>
      </c>
      <c r="AE175" s="66">
        <v>17006</v>
      </c>
      <c r="AF175" s="67">
        <v>4.1178892876048145E-4</v>
      </c>
      <c r="AG175" s="345"/>
      <c r="AH175" s="67"/>
      <c r="AI175" s="66"/>
      <c r="AJ175" s="67"/>
      <c r="AK175" s="66"/>
      <c r="AL175" s="347"/>
      <c r="AM175" s="345">
        <v>1686</v>
      </c>
      <c r="AN175" s="67">
        <v>-0.42692046227056424</v>
      </c>
      <c r="AO175" s="345">
        <v>43</v>
      </c>
      <c r="AP175" s="67">
        <v>0.26470588235294112</v>
      </c>
      <c r="AQ175" s="66">
        <v>50</v>
      </c>
      <c r="AR175" s="67">
        <v>1.5</v>
      </c>
      <c r="AS175" s="66">
        <v>93</v>
      </c>
      <c r="AT175" s="67">
        <v>0.72222222222222232</v>
      </c>
    </row>
    <row r="176" spans="2:46" s="4" customFormat="1" ht="15" hidden="1" customHeight="1" outlineLevel="1" x14ac:dyDescent="0.25">
      <c r="B176" s="152" t="s">
        <v>78</v>
      </c>
      <c r="C176" s="335">
        <v>4726</v>
      </c>
      <c r="D176" s="141">
        <v>-1.6850426461410439E-2</v>
      </c>
      <c r="E176" s="142">
        <v>8065</v>
      </c>
      <c r="F176" s="141">
        <v>-0.36234977862112583</v>
      </c>
      <c r="G176" s="142">
        <v>12791</v>
      </c>
      <c r="H176" s="141">
        <v>-0.26720137496419361</v>
      </c>
      <c r="I176" s="335">
        <v>3325</v>
      </c>
      <c r="J176" s="141">
        <v>-3.7626628075253299E-2</v>
      </c>
      <c r="K176" s="142">
        <v>6693</v>
      </c>
      <c r="L176" s="141">
        <v>-0.33811313291139244</v>
      </c>
      <c r="M176" s="142">
        <v>10018</v>
      </c>
      <c r="N176" s="141">
        <v>-0.26159062430898505</v>
      </c>
      <c r="O176" s="335"/>
      <c r="P176" s="149"/>
      <c r="Q176" s="142"/>
      <c r="R176" s="149"/>
      <c r="S176" s="142"/>
      <c r="T176" s="154"/>
      <c r="U176" s="335"/>
      <c r="V176" s="149"/>
      <c r="W176" s="142"/>
      <c r="X176" s="149"/>
      <c r="Y176" s="142"/>
      <c r="Z176" s="639"/>
      <c r="AA176" s="335">
        <v>820</v>
      </c>
      <c r="AB176" s="141">
        <v>-0.12017167381974247</v>
      </c>
      <c r="AC176" s="142">
        <v>1365</v>
      </c>
      <c r="AD176" s="141">
        <v>-0.45876288659793818</v>
      </c>
      <c r="AE176" s="142">
        <v>2185</v>
      </c>
      <c r="AF176" s="141">
        <v>-0.36740011580775911</v>
      </c>
      <c r="AG176" s="335"/>
      <c r="AH176" s="149"/>
      <c r="AI176" s="142"/>
      <c r="AJ176" s="149"/>
      <c r="AK176" s="142"/>
      <c r="AL176" s="154"/>
      <c r="AM176" s="335">
        <v>567</v>
      </c>
      <c r="AN176" s="141">
        <v>0.3532219570405728</v>
      </c>
      <c r="AO176" s="335">
        <v>14</v>
      </c>
      <c r="AP176" s="141">
        <v>13</v>
      </c>
      <c r="AQ176" s="142">
        <v>7</v>
      </c>
      <c r="AR176" s="141">
        <v>-0.5</v>
      </c>
      <c r="AS176" s="142">
        <v>21</v>
      </c>
      <c r="AT176" s="141">
        <v>0.39999999999999991</v>
      </c>
    </row>
    <row r="177" spans="2:46" s="4" customFormat="1" ht="15" hidden="1" customHeight="1" outlineLevel="1" x14ac:dyDescent="0.25">
      <c r="B177" s="152" t="s">
        <v>79</v>
      </c>
      <c r="C177" s="335">
        <v>5177</v>
      </c>
      <c r="D177" s="141">
        <v>0.19478421417032088</v>
      </c>
      <c r="E177" s="142">
        <v>8608</v>
      </c>
      <c r="F177" s="141">
        <v>-0.20155829700398853</v>
      </c>
      <c r="G177" s="142">
        <v>13785</v>
      </c>
      <c r="H177" s="141">
        <v>-8.7931718936085757E-2</v>
      </c>
      <c r="I177" s="335">
        <v>3401</v>
      </c>
      <c r="J177" s="141">
        <v>2.8735632183908066E-2</v>
      </c>
      <c r="K177" s="142">
        <v>6950</v>
      </c>
      <c r="L177" s="141">
        <v>-0.18580131208997186</v>
      </c>
      <c r="M177" s="142">
        <v>10351</v>
      </c>
      <c r="N177" s="141">
        <v>-0.12590778584698525</v>
      </c>
      <c r="O177" s="335"/>
      <c r="P177" s="149"/>
      <c r="Q177" s="142"/>
      <c r="R177" s="149"/>
      <c r="S177" s="142"/>
      <c r="T177" s="154"/>
      <c r="U177" s="335"/>
      <c r="V177" s="149"/>
      <c r="W177" s="142"/>
      <c r="X177" s="149"/>
      <c r="Y177" s="142"/>
      <c r="Z177" s="639"/>
      <c r="AA177" s="335">
        <v>1240</v>
      </c>
      <c r="AB177" s="141">
        <v>0.70798898071625338</v>
      </c>
      <c r="AC177" s="142">
        <v>1658</v>
      </c>
      <c r="AD177" s="141">
        <v>-0.25816554809843395</v>
      </c>
      <c r="AE177" s="142">
        <v>2898</v>
      </c>
      <c r="AF177" s="141">
        <v>-2.1276595744680882E-2</v>
      </c>
      <c r="AG177" s="335"/>
      <c r="AH177" s="149"/>
      <c r="AI177" s="142"/>
      <c r="AJ177" s="149"/>
      <c r="AK177" s="142"/>
      <c r="AL177" s="154"/>
      <c r="AM177" s="335">
        <v>536</v>
      </c>
      <c r="AN177" s="141">
        <v>0.81081081081081074</v>
      </c>
      <c r="AO177" s="335">
        <v>0</v>
      </c>
      <c r="AP177" s="141">
        <v>-1</v>
      </c>
      <c r="AQ177" s="142">
        <v>0</v>
      </c>
      <c r="AR177" s="141">
        <v>-1</v>
      </c>
      <c r="AS177" s="142">
        <v>0</v>
      </c>
      <c r="AT177" s="141">
        <v>-1</v>
      </c>
    </row>
    <row r="178" spans="2:46" s="4" customFormat="1" ht="15" hidden="1" customHeight="1" outlineLevel="1" x14ac:dyDescent="0.25">
      <c r="B178" s="152" t="s">
        <v>80</v>
      </c>
      <c r="C178" s="335">
        <v>4747</v>
      </c>
      <c r="D178" s="141">
        <v>-5.2305849470952293E-2</v>
      </c>
      <c r="E178" s="142">
        <v>8573</v>
      </c>
      <c r="F178" s="141">
        <v>-0.2559451484117341</v>
      </c>
      <c r="G178" s="142">
        <v>13320</v>
      </c>
      <c r="H178" s="141">
        <v>-0.19424112273909622</v>
      </c>
      <c r="I178" s="335">
        <v>3231</v>
      </c>
      <c r="J178" s="141">
        <v>-0.14771828013716692</v>
      </c>
      <c r="K178" s="142">
        <v>6888</v>
      </c>
      <c r="L178" s="141">
        <v>-0.23073486709850344</v>
      </c>
      <c r="M178" s="142">
        <v>10119</v>
      </c>
      <c r="N178" s="141">
        <v>-0.2060415849352687</v>
      </c>
      <c r="O178" s="335"/>
      <c r="P178" s="149"/>
      <c r="Q178" s="142"/>
      <c r="R178" s="149"/>
      <c r="S178" s="142"/>
      <c r="T178" s="154"/>
      <c r="U178" s="335"/>
      <c r="V178" s="149"/>
      <c r="W178" s="142"/>
      <c r="X178" s="149"/>
      <c r="Y178" s="142"/>
      <c r="Z178" s="639"/>
      <c r="AA178" s="335">
        <v>1004</v>
      </c>
      <c r="AB178" s="141">
        <v>4.3659043659043606E-2</v>
      </c>
      <c r="AC178" s="142">
        <v>1678</v>
      </c>
      <c r="AD178" s="141">
        <v>-0.34657320872274144</v>
      </c>
      <c r="AE178" s="142">
        <v>2682</v>
      </c>
      <c r="AF178" s="141">
        <v>-0.24022662889518409</v>
      </c>
      <c r="AG178" s="335"/>
      <c r="AH178" s="149"/>
      <c r="AI178" s="142"/>
      <c r="AJ178" s="149"/>
      <c r="AK178" s="142"/>
      <c r="AL178" s="154"/>
      <c r="AM178" s="335">
        <v>508</v>
      </c>
      <c r="AN178" s="141">
        <v>1.0566801619433197</v>
      </c>
      <c r="AO178" s="335">
        <v>4</v>
      </c>
      <c r="AP178" s="141">
        <v>-0.55555555555555558</v>
      </c>
      <c r="AQ178" s="142">
        <v>7</v>
      </c>
      <c r="AR178" s="141" t="s">
        <v>90</v>
      </c>
      <c r="AS178" s="142">
        <v>11</v>
      </c>
      <c r="AT178" s="141">
        <v>0.22222222222222232</v>
      </c>
    </row>
    <row r="179" spans="2:46" s="4" customFormat="1" ht="15" hidden="1" customHeight="1" outlineLevel="1" x14ac:dyDescent="0.25">
      <c r="B179" s="152" t="s">
        <v>81</v>
      </c>
      <c r="C179" s="335">
        <v>2924</v>
      </c>
      <c r="D179" s="141">
        <v>-3.7478705281089875E-3</v>
      </c>
      <c r="E179" s="142">
        <v>6294</v>
      </c>
      <c r="F179" s="141">
        <v>0.16663577386468953</v>
      </c>
      <c r="G179" s="142">
        <v>9218</v>
      </c>
      <c r="H179" s="141">
        <v>0.10660264105642248</v>
      </c>
      <c r="I179" s="335">
        <v>1987</v>
      </c>
      <c r="J179" s="141">
        <v>-0.1658270361041142</v>
      </c>
      <c r="K179" s="142">
        <v>5629</v>
      </c>
      <c r="L179" s="141">
        <v>0.21262386902197328</v>
      </c>
      <c r="M179" s="142">
        <v>7616</v>
      </c>
      <c r="N179" s="141">
        <v>8.4282460136674286E-2</v>
      </c>
      <c r="O179" s="335"/>
      <c r="P179" s="149"/>
      <c r="Q179" s="142"/>
      <c r="R179" s="149"/>
      <c r="S179" s="142"/>
      <c r="T179" s="154"/>
      <c r="U179" s="335"/>
      <c r="V179" s="149"/>
      <c r="W179" s="142"/>
      <c r="X179" s="149"/>
      <c r="Y179" s="142"/>
      <c r="Z179" s="639"/>
      <c r="AA179" s="335">
        <v>432</v>
      </c>
      <c r="AB179" s="141">
        <v>0.35849056603773577</v>
      </c>
      <c r="AC179" s="142">
        <v>665</v>
      </c>
      <c r="AD179" s="141">
        <v>-0.11096256684491979</v>
      </c>
      <c r="AE179" s="142">
        <v>1097</v>
      </c>
      <c r="AF179" s="141">
        <v>2.908067542213888E-2</v>
      </c>
      <c r="AG179" s="335"/>
      <c r="AH179" s="149"/>
      <c r="AI179" s="142"/>
      <c r="AJ179" s="149"/>
      <c r="AK179" s="142"/>
      <c r="AL179" s="154"/>
      <c r="AM179" s="335">
        <v>502</v>
      </c>
      <c r="AN179" s="141">
        <v>1.1545064377682404</v>
      </c>
      <c r="AO179" s="335">
        <v>3</v>
      </c>
      <c r="AP179" s="141">
        <v>0.5</v>
      </c>
      <c r="AQ179" s="142">
        <v>0</v>
      </c>
      <c r="AR179" s="141">
        <v>-1</v>
      </c>
      <c r="AS179" s="142">
        <v>3</v>
      </c>
      <c r="AT179" s="141">
        <v>-0.5714285714285714</v>
      </c>
    </row>
    <row r="180" spans="2:46" s="4" customFormat="1" ht="15" hidden="1" customHeight="1" outlineLevel="1" x14ac:dyDescent="0.25">
      <c r="B180" s="152" t="s">
        <v>82</v>
      </c>
      <c r="C180" s="335">
        <v>106</v>
      </c>
      <c r="D180" s="141">
        <v>-0.85558583106267028</v>
      </c>
      <c r="E180" s="142">
        <v>168</v>
      </c>
      <c r="F180" s="141">
        <v>-0.86069651741293529</v>
      </c>
      <c r="G180" s="142">
        <v>274</v>
      </c>
      <c r="H180" s="141">
        <v>-0.8587628865979382</v>
      </c>
      <c r="I180" s="335">
        <v>60</v>
      </c>
      <c r="J180" s="141">
        <v>-0.91440798858773187</v>
      </c>
      <c r="K180" s="142">
        <v>134</v>
      </c>
      <c r="L180" s="141">
        <v>-0.88595744680851063</v>
      </c>
      <c r="M180" s="142">
        <v>194</v>
      </c>
      <c r="N180" s="141">
        <v>-0.89658848614072495</v>
      </c>
      <c r="O180" s="335"/>
      <c r="P180" s="149"/>
      <c r="Q180" s="142"/>
      <c r="R180" s="149"/>
      <c r="S180" s="142"/>
      <c r="T180" s="154"/>
      <c r="U180" s="335"/>
      <c r="V180" s="149"/>
      <c r="W180" s="142"/>
      <c r="X180" s="149"/>
      <c r="Y180" s="142"/>
      <c r="Z180" s="639"/>
      <c r="AA180" s="335">
        <v>36</v>
      </c>
      <c r="AB180" s="141">
        <v>0.8</v>
      </c>
      <c r="AC180" s="142">
        <v>34</v>
      </c>
      <c r="AD180" s="141">
        <v>9.6774193548387011E-2</v>
      </c>
      <c r="AE180" s="142">
        <v>70</v>
      </c>
      <c r="AF180" s="141">
        <v>0.37254901960784315</v>
      </c>
      <c r="AG180" s="335"/>
      <c r="AH180" s="149"/>
      <c r="AI180" s="142"/>
      <c r="AJ180" s="149"/>
      <c r="AK180" s="142"/>
      <c r="AL180" s="154"/>
      <c r="AM180" s="335">
        <v>10</v>
      </c>
      <c r="AN180" s="141">
        <v>0</v>
      </c>
      <c r="AO180" s="335">
        <v>0</v>
      </c>
      <c r="AP180" s="141">
        <v>-1</v>
      </c>
      <c r="AQ180" s="142">
        <v>0</v>
      </c>
      <c r="AR180" s="141" t="s">
        <v>90</v>
      </c>
      <c r="AS180" s="142">
        <v>0</v>
      </c>
      <c r="AT180" s="141">
        <v>-1</v>
      </c>
    </row>
    <row r="181" spans="2:46" s="4" customFormat="1" ht="15" hidden="1" customHeight="1" outlineLevel="1" x14ac:dyDescent="0.25">
      <c r="B181" s="152" t="s">
        <v>83</v>
      </c>
      <c r="C181" s="335">
        <v>288</v>
      </c>
      <c r="D181" s="141">
        <v>-0.67272727272727273</v>
      </c>
      <c r="E181" s="142">
        <v>314</v>
      </c>
      <c r="F181" s="141">
        <v>-0.7485988791032826</v>
      </c>
      <c r="G181" s="142">
        <v>602</v>
      </c>
      <c r="H181" s="141">
        <v>-0.71723813997181773</v>
      </c>
      <c r="I181" s="335">
        <v>256</v>
      </c>
      <c r="J181" s="141">
        <v>-0.69044740024183793</v>
      </c>
      <c r="K181" s="142">
        <v>272</v>
      </c>
      <c r="L181" s="141">
        <v>-0.77502067824648468</v>
      </c>
      <c r="M181" s="142">
        <v>528</v>
      </c>
      <c r="N181" s="141">
        <v>-0.74066797642436155</v>
      </c>
      <c r="O181" s="335"/>
      <c r="P181" s="149"/>
      <c r="Q181" s="142"/>
      <c r="R181" s="149"/>
      <c r="S181" s="142"/>
      <c r="T181" s="154"/>
      <c r="U181" s="335"/>
      <c r="V181" s="149"/>
      <c r="W181" s="142"/>
      <c r="X181" s="149"/>
      <c r="Y181" s="142"/>
      <c r="Z181" s="639"/>
      <c r="AA181" s="335">
        <v>20</v>
      </c>
      <c r="AB181" s="141">
        <v>-4.7619047619047672E-2</v>
      </c>
      <c r="AC181" s="142">
        <v>42</v>
      </c>
      <c r="AD181" s="141">
        <v>5.0000000000000044E-2</v>
      </c>
      <c r="AE181" s="142">
        <v>62</v>
      </c>
      <c r="AF181" s="141">
        <v>1.6393442622950838E-2</v>
      </c>
      <c r="AG181" s="335"/>
      <c r="AH181" s="149"/>
      <c r="AI181" s="142"/>
      <c r="AJ181" s="149"/>
      <c r="AK181" s="142"/>
      <c r="AL181" s="154"/>
      <c r="AM181" s="335">
        <v>9</v>
      </c>
      <c r="AN181" s="141">
        <v>-0.71875</v>
      </c>
      <c r="AO181" s="335">
        <v>3</v>
      </c>
      <c r="AP181" s="141" t="s">
        <v>90</v>
      </c>
      <c r="AQ181" s="142">
        <v>0</v>
      </c>
      <c r="AR181" s="141" t="s">
        <v>90</v>
      </c>
      <c r="AS181" s="142">
        <v>3</v>
      </c>
      <c r="AT181" s="141" t="s">
        <v>90</v>
      </c>
    </row>
    <row r="182" spans="2:46" s="4" customFormat="1" ht="15" hidden="1" customHeight="1" outlineLevel="1" x14ac:dyDescent="0.25">
      <c r="B182" s="152" t="s">
        <v>84</v>
      </c>
      <c r="C182" s="335">
        <v>766</v>
      </c>
      <c r="D182" s="141">
        <v>-0.14413407821229052</v>
      </c>
      <c r="E182" s="142">
        <v>225</v>
      </c>
      <c r="F182" s="141">
        <v>-0.82043096568236229</v>
      </c>
      <c r="G182" s="142">
        <v>991</v>
      </c>
      <c r="H182" s="141">
        <v>-0.53864059590316571</v>
      </c>
      <c r="I182" s="335">
        <v>719</v>
      </c>
      <c r="J182" s="141">
        <v>-0.14709371293001183</v>
      </c>
      <c r="K182" s="142">
        <v>208</v>
      </c>
      <c r="L182" s="141">
        <v>-0.82681099084096588</v>
      </c>
      <c r="M182" s="142">
        <v>927</v>
      </c>
      <c r="N182" s="141">
        <v>-0.54647749510763211</v>
      </c>
      <c r="O182" s="335"/>
      <c r="P182" s="149"/>
      <c r="Q182" s="142"/>
      <c r="R182" s="149"/>
      <c r="S182" s="142"/>
      <c r="T182" s="154"/>
      <c r="U182" s="335"/>
      <c r="V182" s="149"/>
      <c r="W182" s="142"/>
      <c r="X182" s="149"/>
      <c r="Y182" s="142"/>
      <c r="Z182" s="639"/>
      <c r="AA182" s="335">
        <v>19</v>
      </c>
      <c r="AB182" s="141">
        <v>-0.45714285714285718</v>
      </c>
      <c r="AC182" s="142">
        <v>17</v>
      </c>
      <c r="AD182" s="141">
        <v>-0.67307692307692313</v>
      </c>
      <c r="AE182" s="142">
        <v>36</v>
      </c>
      <c r="AF182" s="141">
        <v>-0.5862068965517242</v>
      </c>
      <c r="AG182" s="335"/>
      <c r="AH182" s="149"/>
      <c r="AI182" s="142"/>
      <c r="AJ182" s="149"/>
      <c r="AK182" s="142"/>
      <c r="AL182" s="154"/>
      <c r="AM182" s="335">
        <v>28</v>
      </c>
      <c r="AN182" s="141">
        <v>1.1538461538461537</v>
      </c>
      <c r="AO182" s="335">
        <v>0</v>
      </c>
      <c r="AP182" s="141">
        <v>-1</v>
      </c>
      <c r="AQ182" s="142">
        <v>0</v>
      </c>
      <c r="AR182" s="141" t="s">
        <v>90</v>
      </c>
      <c r="AS182" s="142">
        <v>0</v>
      </c>
      <c r="AT182" s="141">
        <v>-1</v>
      </c>
    </row>
    <row r="183" spans="2:46" s="4" customFormat="1" ht="15" hidden="1" customHeight="1" outlineLevel="1" x14ac:dyDescent="0.25">
      <c r="B183" s="152" t="s">
        <v>85</v>
      </c>
      <c r="C183" s="335">
        <v>670</v>
      </c>
      <c r="D183" s="141">
        <v>1.02416918429003</v>
      </c>
      <c r="E183" s="142">
        <v>342</v>
      </c>
      <c r="F183" s="141">
        <v>8.2278481012658222E-2</v>
      </c>
      <c r="G183" s="142">
        <v>1012</v>
      </c>
      <c r="H183" s="141">
        <v>0.56414219474497673</v>
      </c>
      <c r="I183" s="335">
        <v>648</v>
      </c>
      <c r="J183" s="141">
        <v>1.0571428571428569</v>
      </c>
      <c r="K183" s="142">
        <v>334</v>
      </c>
      <c r="L183" s="141">
        <v>6.7092651757188593E-2</v>
      </c>
      <c r="M183" s="142">
        <v>982</v>
      </c>
      <c r="N183" s="141">
        <v>0.56369426751592355</v>
      </c>
      <c r="O183" s="335"/>
      <c r="P183" s="149"/>
      <c r="Q183" s="142"/>
      <c r="R183" s="149"/>
      <c r="S183" s="142"/>
      <c r="T183" s="154"/>
      <c r="U183" s="335"/>
      <c r="V183" s="149"/>
      <c r="W183" s="142"/>
      <c r="X183" s="149"/>
      <c r="Y183" s="142"/>
      <c r="Z183" s="639"/>
      <c r="AA183" s="335">
        <v>5</v>
      </c>
      <c r="AB183" s="141">
        <v>-0.54545454545454541</v>
      </c>
      <c r="AC183" s="142">
        <v>8</v>
      </c>
      <c r="AD183" s="141">
        <v>1.6666666666666665</v>
      </c>
      <c r="AE183" s="142">
        <v>13</v>
      </c>
      <c r="AF183" s="141">
        <v>-7.1428571428571397E-2</v>
      </c>
      <c r="AG183" s="335"/>
      <c r="AH183" s="149"/>
      <c r="AI183" s="142"/>
      <c r="AJ183" s="149"/>
      <c r="AK183" s="142"/>
      <c r="AL183" s="154"/>
      <c r="AM183" s="335">
        <v>17</v>
      </c>
      <c r="AN183" s="141">
        <v>2.4</v>
      </c>
      <c r="AO183" s="335">
        <v>0</v>
      </c>
      <c r="AP183" s="141" t="s">
        <v>90</v>
      </c>
      <c r="AQ183" s="142">
        <v>0</v>
      </c>
      <c r="AR183" s="141" t="s">
        <v>90</v>
      </c>
      <c r="AS183" s="142">
        <v>0</v>
      </c>
      <c r="AT183" s="141" t="s">
        <v>90</v>
      </c>
    </row>
    <row r="184" spans="2:46" s="4" customFormat="1" ht="15" hidden="1" customHeight="1" outlineLevel="1" x14ac:dyDescent="0.25">
      <c r="B184" s="152" t="s">
        <v>86</v>
      </c>
      <c r="C184" s="335">
        <v>564</v>
      </c>
      <c r="D184" s="141">
        <v>0.56232686980609414</v>
      </c>
      <c r="E184" s="142">
        <v>311</v>
      </c>
      <c r="F184" s="141">
        <v>-0.45246478873239437</v>
      </c>
      <c r="G184" s="142">
        <v>875</v>
      </c>
      <c r="H184" s="141">
        <v>-5.8127018299246491E-2</v>
      </c>
      <c r="I184" s="335">
        <v>539</v>
      </c>
      <c r="J184" s="141">
        <v>0.6333333333333333</v>
      </c>
      <c r="K184" s="142">
        <v>290</v>
      </c>
      <c r="L184" s="141">
        <v>-0.46096654275092941</v>
      </c>
      <c r="M184" s="142">
        <v>829</v>
      </c>
      <c r="N184" s="141">
        <v>-4.4930875576036922E-2</v>
      </c>
      <c r="O184" s="335"/>
      <c r="P184" s="149"/>
      <c r="Q184" s="142"/>
      <c r="R184" s="149"/>
      <c r="S184" s="142"/>
      <c r="T184" s="154"/>
      <c r="U184" s="335"/>
      <c r="V184" s="149"/>
      <c r="W184" s="142"/>
      <c r="X184" s="149"/>
      <c r="Y184" s="142"/>
      <c r="Z184" s="639"/>
      <c r="AA184" s="335">
        <v>7</v>
      </c>
      <c r="AB184" s="141">
        <v>-0.65</v>
      </c>
      <c r="AC184" s="142">
        <v>21</v>
      </c>
      <c r="AD184" s="141">
        <v>-0.30000000000000004</v>
      </c>
      <c r="AE184" s="142">
        <v>28</v>
      </c>
      <c r="AF184" s="141">
        <v>-0.43999999999999995</v>
      </c>
      <c r="AG184" s="335"/>
      <c r="AH184" s="149"/>
      <c r="AI184" s="142"/>
      <c r="AJ184" s="149"/>
      <c r="AK184" s="142"/>
      <c r="AL184" s="154"/>
      <c r="AM184" s="335">
        <v>15</v>
      </c>
      <c r="AN184" s="141">
        <v>1.1428571428571428</v>
      </c>
      <c r="AO184" s="335">
        <v>3</v>
      </c>
      <c r="AP184" s="141">
        <v>-0.25</v>
      </c>
      <c r="AQ184" s="142">
        <v>0</v>
      </c>
      <c r="AR184" s="141" t="s">
        <v>90</v>
      </c>
      <c r="AS184" s="142">
        <v>3</v>
      </c>
      <c r="AT184" s="141">
        <v>-0.25</v>
      </c>
    </row>
    <row r="185" spans="2:46" s="4" customFormat="1" ht="15" hidden="1" customHeight="1" outlineLevel="1" x14ac:dyDescent="0.25">
      <c r="B185" s="152" t="s">
        <v>87</v>
      </c>
      <c r="C185" s="335">
        <v>6079</v>
      </c>
      <c r="D185" s="141">
        <v>0.88554590570719594</v>
      </c>
      <c r="E185" s="142">
        <v>7269</v>
      </c>
      <c r="F185" s="141">
        <v>0.35438792621576298</v>
      </c>
      <c r="G185" s="142">
        <v>13348</v>
      </c>
      <c r="H185" s="141">
        <v>0.55371900826446274</v>
      </c>
      <c r="I185" s="335">
        <v>5282</v>
      </c>
      <c r="J185" s="141">
        <v>1.3351016799292661</v>
      </c>
      <c r="K185" s="142">
        <v>5829</v>
      </c>
      <c r="L185" s="141">
        <v>0.28846153846153855</v>
      </c>
      <c r="M185" s="142">
        <v>11111</v>
      </c>
      <c r="N185" s="141">
        <v>0.63734158561744758</v>
      </c>
      <c r="O185" s="335"/>
      <c r="P185" s="149"/>
      <c r="Q185" s="142"/>
      <c r="R185" s="149"/>
      <c r="S185" s="142"/>
      <c r="T185" s="154"/>
      <c r="U185" s="335"/>
      <c r="V185" s="149"/>
      <c r="W185" s="142"/>
      <c r="X185" s="149"/>
      <c r="Y185" s="142"/>
      <c r="Z185" s="639"/>
      <c r="AA185" s="335">
        <v>630</v>
      </c>
      <c r="AB185" s="141">
        <v>0.41255605381165927</v>
      </c>
      <c r="AC185" s="142">
        <v>1440</v>
      </c>
      <c r="AD185" s="141">
        <v>0.7370325693606754</v>
      </c>
      <c r="AE185" s="142">
        <v>2070</v>
      </c>
      <c r="AF185" s="141">
        <v>0.62352941176470589</v>
      </c>
      <c r="AG185" s="335"/>
      <c r="AH185" s="149"/>
      <c r="AI185" s="142"/>
      <c r="AJ185" s="149"/>
      <c r="AK185" s="142"/>
      <c r="AL185" s="154"/>
      <c r="AM185" s="335">
        <v>166</v>
      </c>
      <c r="AN185" s="141">
        <v>-0.67704280155642027</v>
      </c>
      <c r="AO185" s="335">
        <v>1</v>
      </c>
      <c r="AP185" s="141">
        <v>-0.5</v>
      </c>
      <c r="AQ185" s="142">
        <v>0</v>
      </c>
      <c r="AR185" s="141">
        <v>-1</v>
      </c>
      <c r="AS185" s="142">
        <v>1</v>
      </c>
      <c r="AT185" s="141">
        <v>-0.9375</v>
      </c>
    </row>
    <row r="186" spans="2:46" s="4" customFormat="1" ht="15" hidden="1" customHeight="1" outlineLevel="1" x14ac:dyDescent="0.25">
      <c r="B186" s="152" t="s">
        <v>88</v>
      </c>
      <c r="C186" s="335">
        <v>7547</v>
      </c>
      <c r="D186" s="141">
        <v>0.2839401156856074</v>
      </c>
      <c r="E186" s="142">
        <v>11348</v>
      </c>
      <c r="F186" s="141">
        <v>8.2629942247889332E-3</v>
      </c>
      <c r="G186" s="142">
        <v>18895</v>
      </c>
      <c r="H186" s="141">
        <v>0.102842467752291</v>
      </c>
      <c r="I186" s="335">
        <v>6325</v>
      </c>
      <c r="J186" s="141">
        <v>0.50810681926561752</v>
      </c>
      <c r="K186" s="142">
        <v>9221</v>
      </c>
      <c r="L186" s="141">
        <v>-2.4645652633805804E-2</v>
      </c>
      <c r="M186" s="142">
        <v>15546</v>
      </c>
      <c r="N186" s="141">
        <v>0.13906799531066816</v>
      </c>
      <c r="O186" s="335"/>
      <c r="P186" s="149"/>
      <c r="Q186" s="142"/>
      <c r="R186" s="149"/>
      <c r="S186" s="142"/>
      <c r="T186" s="154"/>
      <c r="U186" s="335"/>
      <c r="V186" s="149"/>
      <c r="W186" s="142"/>
      <c r="X186" s="149"/>
      <c r="Y186" s="142"/>
      <c r="Z186" s="639"/>
      <c r="AA186" s="335">
        <v>921</v>
      </c>
      <c r="AB186" s="141">
        <v>-0.16802168021680219</v>
      </c>
      <c r="AC186" s="142">
        <v>2121</v>
      </c>
      <c r="AD186" s="141">
        <v>0.18227424749163879</v>
      </c>
      <c r="AE186" s="142">
        <v>3042</v>
      </c>
      <c r="AF186" s="141">
        <v>4.8603929679420954E-2</v>
      </c>
      <c r="AG186" s="335"/>
      <c r="AH186" s="149"/>
      <c r="AI186" s="142"/>
      <c r="AJ186" s="149"/>
      <c r="AK186" s="142"/>
      <c r="AL186" s="154"/>
      <c r="AM186" s="335">
        <v>296</v>
      </c>
      <c r="AN186" s="141">
        <v>-0.48611111111111116</v>
      </c>
      <c r="AO186" s="335">
        <v>5</v>
      </c>
      <c r="AP186" s="141">
        <v>4</v>
      </c>
      <c r="AQ186" s="142">
        <v>6</v>
      </c>
      <c r="AR186" s="141">
        <v>-0.1428571428571429</v>
      </c>
      <c r="AS186" s="142">
        <v>11</v>
      </c>
      <c r="AT186" s="141">
        <v>0.375</v>
      </c>
    </row>
    <row r="187" spans="2:46" s="4" customFormat="1" ht="15" hidden="1" customHeight="1" outlineLevel="1" x14ac:dyDescent="0.25">
      <c r="B187" s="152" t="s">
        <v>89</v>
      </c>
      <c r="C187" s="335">
        <v>6269</v>
      </c>
      <c r="D187" s="141">
        <v>0.26825814282824201</v>
      </c>
      <c r="E187" s="142">
        <v>9887</v>
      </c>
      <c r="F187" s="141">
        <v>1.0734001226742951E-2</v>
      </c>
      <c r="G187" s="142">
        <v>16156</v>
      </c>
      <c r="H187" s="141">
        <v>9.7181663837011989E-2</v>
      </c>
      <c r="I187" s="335">
        <v>4984</v>
      </c>
      <c r="J187" s="141">
        <v>0.46115508648490189</v>
      </c>
      <c r="K187" s="142">
        <v>8067</v>
      </c>
      <c r="L187" s="141">
        <v>-1.8971178402043098E-2</v>
      </c>
      <c r="M187" s="142">
        <v>13051</v>
      </c>
      <c r="N187" s="141">
        <v>0.12179817775485646</v>
      </c>
      <c r="O187" s="335"/>
      <c r="P187" s="149"/>
      <c r="Q187" s="142"/>
      <c r="R187" s="149"/>
      <c r="S187" s="142"/>
      <c r="T187" s="154"/>
      <c r="U187" s="335"/>
      <c r="V187" s="149"/>
      <c r="W187" s="142"/>
      <c r="X187" s="149"/>
      <c r="Y187" s="142"/>
      <c r="Z187" s="639"/>
      <c r="AA187" s="335">
        <v>996</v>
      </c>
      <c r="AB187" s="141">
        <v>-2.16110019646365E-2</v>
      </c>
      <c r="AC187" s="142">
        <v>1820</v>
      </c>
      <c r="AD187" s="141">
        <v>0.16741500962155231</v>
      </c>
      <c r="AE187" s="142">
        <v>2816</v>
      </c>
      <c r="AF187" s="141">
        <v>9.2743500194023998E-2</v>
      </c>
      <c r="AG187" s="335"/>
      <c r="AH187" s="149"/>
      <c r="AI187" s="142"/>
      <c r="AJ187" s="149"/>
      <c r="AK187" s="142"/>
      <c r="AL187" s="154"/>
      <c r="AM187" s="335">
        <v>288</v>
      </c>
      <c r="AN187" s="141">
        <v>-0.43195266272189348</v>
      </c>
      <c r="AO187" s="335">
        <v>1</v>
      </c>
      <c r="AP187" s="141">
        <v>-0.85714285714285721</v>
      </c>
      <c r="AQ187" s="142">
        <v>0</v>
      </c>
      <c r="AR187" s="141" t="s">
        <v>90</v>
      </c>
      <c r="AS187" s="142">
        <v>1</v>
      </c>
      <c r="AT187" s="141">
        <v>-0.85714285714285721</v>
      </c>
    </row>
    <row r="188" spans="2:46" s="4" customFormat="1" ht="15.75" collapsed="1" x14ac:dyDescent="0.25">
      <c r="B188" s="65">
        <v>2004</v>
      </c>
      <c r="C188" s="345">
        <v>39863</v>
      </c>
      <c r="D188" s="67">
        <v>0.1611709874745122</v>
      </c>
      <c r="E188" s="66">
        <v>61404</v>
      </c>
      <c r="F188" s="67">
        <v>-0.13930083260912229</v>
      </c>
      <c r="G188" s="66">
        <v>101267</v>
      </c>
      <c r="H188" s="67">
        <v>-4.1685593156181366E-2</v>
      </c>
      <c r="I188" s="345">
        <v>30757</v>
      </c>
      <c r="J188" s="67">
        <v>0.19134678700081342</v>
      </c>
      <c r="K188" s="66">
        <v>50515</v>
      </c>
      <c r="L188" s="67">
        <v>-0.14208318472852022</v>
      </c>
      <c r="M188" s="66">
        <v>81272</v>
      </c>
      <c r="N188" s="67">
        <v>-4.044959739309073E-2</v>
      </c>
      <c r="O188" s="345"/>
      <c r="P188" s="67"/>
      <c r="Q188" s="66"/>
      <c r="R188" s="67"/>
      <c r="S188" s="66"/>
      <c r="T188" s="347"/>
      <c r="U188" s="345"/>
      <c r="V188" s="67"/>
      <c r="W188" s="66"/>
      <c r="X188" s="67"/>
      <c r="Y188" s="66"/>
      <c r="Z188" s="640"/>
      <c r="AA188" s="345">
        <v>6130</v>
      </c>
      <c r="AB188" s="67">
        <v>9.1524216524216495E-2</v>
      </c>
      <c r="AC188" s="66">
        <v>10869</v>
      </c>
      <c r="AD188" s="67">
        <v>-0.1242446217065506</v>
      </c>
      <c r="AE188" s="66">
        <v>16999</v>
      </c>
      <c r="AF188" s="67">
        <v>-5.7025572751983167E-2</v>
      </c>
      <c r="AG188" s="345"/>
      <c r="AH188" s="67"/>
      <c r="AI188" s="66"/>
      <c r="AJ188" s="67"/>
      <c r="AK188" s="66"/>
      <c r="AL188" s="347"/>
      <c r="AM188" s="345">
        <v>2942</v>
      </c>
      <c r="AN188" s="67">
        <v>2.9031129765652253E-2</v>
      </c>
      <c r="AO188" s="345">
        <v>34</v>
      </c>
      <c r="AP188" s="67">
        <v>-0.10526315789473684</v>
      </c>
      <c r="AQ188" s="66">
        <v>20</v>
      </c>
      <c r="AR188" s="67">
        <v>-0.6</v>
      </c>
      <c r="AS188" s="66">
        <v>54</v>
      </c>
      <c r="AT188" s="67">
        <v>-0.38636363636363635</v>
      </c>
    </row>
    <row r="189" spans="2:46" s="4" customFormat="1" ht="15" hidden="1" customHeight="1" outlineLevel="1" x14ac:dyDescent="0.25">
      <c r="B189" s="152" t="s">
        <v>78</v>
      </c>
      <c r="C189" s="335">
        <v>4807</v>
      </c>
      <c r="D189" s="141">
        <v>-0.34961439588688947</v>
      </c>
      <c r="E189" s="142">
        <v>12648</v>
      </c>
      <c r="F189" s="141">
        <v>-0.37236998809051214</v>
      </c>
      <c r="G189" s="142">
        <v>17455</v>
      </c>
      <c r="H189" s="141">
        <v>-0.3662636604581927</v>
      </c>
      <c r="I189" s="335">
        <v>3455</v>
      </c>
      <c r="J189" s="141">
        <v>-0.41874158815612383</v>
      </c>
      <c r="K189" s="142">
        <v>10112</v>
      </c>
      <c r="L189" s="141">
        <v>-0.41794738962758304</v>
      </c>
      <c r="M189" s="142">
        <v>13567</v>
      </c>
      <c r="N189" s="141">
        <v>-0.41814984775056829</v>
      </c>
      <c r="O189" s="335"/>
      <c r="P189" s="149"/>
      <c r="Q189" s="142"/>
      <c r="R189" s="149"/>
      <c r="S189" s="142"/>
      <c r="T189" s="154"/>
      <c r="U189" s="335"/>
      <c r="V189" s="149"/>
      <c r="W189" s="142"/>
      <c r="X189" s="149"/>
      <c r="Y189" s="142"/>
      <c r="Z189" s="639"/>
      <c r="AA189" s="335">
        <v>932</v>
      </c>
      <c r="AB189" s="141">
        <v>-0.11909262759924388</v>
      </c>
      <c r="AC189" s="142">
        <v>2522</v>
      </c>
      <c r="AD189" s="141">
        <v>-9.018759018759015E-2</v>
      </c>
      <c r="AE189" s="142">
        <v>3454</v>
      </c>
      <c r="AF189" s="141">
        <v>-9.8172323759791125E-2</v>
      </c>
      <c r="AG189" s="335"/>
      <c r="AH189" s="149"/>
      <c r="AI189" s="142"/>
      <c r="AJ189" s="149"/>
      <c r="AK189" s="142"/>
      <c r="AL189" s="154"/>
      <c r="AM189" s="335">
        <v>419</v>
      </c>
      <c r="AN189" s="141">
        <v>9.6858638743455572E-2</v>
      </c>
      <c r="AO189" s="335">
        <v>1</v>
      </c>
      <c r="AP189" s="141">
        <v>-0.85714285714285721</v>
      </c>
      <c r="AQ189" s="142">
        <v>14</v>
      </c>
      <c r="AR189" s="141">
        <v>1</v>
      </c>
      <c r="AS189" s="142">
        <v>15</v>
      </c>
      <c r="AT189" s="141">
        <v>7.1428571428571397E-2</v>
      </c>
    </row>
    <row r="190" spans="2:46" s="4" customFormat="1" ht="15" hidden="1" customHeight="1" outlineLevel="1" x14ac:dyDescent="0.25">
      <c r="B190" s="152" t="s">
        <v>79</v>
      </c>
      <c r="C190" s="335">
        <v>4333</v>
      </c>
      <c r="D190" s="141">
        <v>-0.32560311284046695</v>
      </c>
      <c r="E190" s="142">
        <v>10781</v>
      </c>
      <c r="F190" s="141">
        <v>-0.4083525408846449</v>
      </c>
      <c r="G190" s="142">
        <v>15114</v>
      </c>
      <c r="H190" s="141">
        <v>-0.38678135270012581</v>
      </c>
      <c r="I190" s="335">
        <v>3306</v>
      </c>
      <c r="J190" s="141">
        <v>-0.34805758233090123</v>
      </c>
      <c r="K190" s="142">
        <v>8536</v>
      </c>
      <c r="L190" s="141">
        <v>-0.45127282077654929</v>
      </c>
      <c r="M190" s="142">
        <v>11842</v>
      </c>
      <c r="N190" s="141">
        <v>-0.42589809473020801</v>
      </c>
      <c r="O190" s="335"/>
      <c r="P190" s="149"/>
      <c r="Q190" s="142"/>
      <c r="R190" s="149"/>
      <c r="S190" s="142"/>
      <c r="T190" s="154"/>
      <c r="U190" s="335"/>
      <c r="V190" s="149"/>
      <c r="W190" s="142"/>
      <c r="X190" s="149"/>
      <c r="Y190" s="142"/>
      <c r="Z190" s="639"/>
      <c r="AA190" s="335">
        <v>726</v>
      </c>
      <c r="AB190" s="141">
        <v>-0.3302583025830258</v>
      </c>
      <c r="AC190" s="142">
        <v>2235</v>
      </c>
      <c r="AD190" s="141">
        <v>-0.16166541635408849</v>
      </c>
      <c r="AE190" s="142">
        <v>2961</v>
      </c>
      <c r="AF190" s="141">
        <v>-0.21040000000000003</v>
      </c>
      <c r="AG190" s="335"/>
      <c r="AH190" s="149"/>
      <c r="AI190" s="142"/>
      <c r="AJ190" s="149"/>
      <c r="AK190" s="142"/>
      <c r="AL190" s="154"/>
      <c r="AM190" s="335">
        <v>296</v>
      </c>
      <c r="AN190" s="141">
        <v>0.12547528517110274</v>
      </c>
      <c r="AO190" s="335">
        <v>5</v>
      </c>
      <c r="AP190" s="141">
        <v>-0.2857142857142857</v>
      </c>
      <c r="AQ190" s="142">
        <v>10</v>
      </c>
      <c r="AR190" s="141" t="s">
        <v>90</v>
      </c>
      <c r="AS190" s="142">
        <v>15</v>
      </c>
      <c r="AT190" s="141">
        <v>1.1428571428571428</v>
      </c>
    </row>
    <row r="191" spans="2:46" s="4" customFormat="1" ht="15" hidden="1" customHeight="1" outlineLevel="1" x14ac:dyDescent="0.25">
      <c r="B191" s="152" t="s">
        <v>80</v>
      </c>
      <c r="C191" s="335">
        <v>5009</v>
      </c>
      <c r="D191" s="141">
        <v>-0.26120943952802356</v>
      </c>
      <c r="E191" s="142">
        <v>11522</v>
      </c>
      <c r="F191" s="141">
        <v>-0.42599511781995714</v>
      </c>
      <c r="G191" s="142">
        <v>16531</v>
      </c>
      <c r="H191" s="141">
        <v>-0.38438908129445504</v>
      </c>
      <c r="I191" s="335">
        <v>3791</v>
      </c>
      <c r="J191" s="141">
        <v>-0.32133906194056572</v>
      </c>
      <c r="K191" s="142">
        <v>8954</v>
      </c>
      <c r="L191" s="141">
        <v>-0.47866084425036393</v>
      </c>
      <c r="M191" s="142">
        <v>12745</v>
      </c>
      <c r="N191" s="141">
        <v>-0.44005096436887658</v>
      </c>
      <c r="O191" s="335"/>
      <c r="P191" s="149"/>
      <c r="Q191" s="142"/>
      <c r="R191" s="149"/>
      <c r="S191" s="142"/>
      <c r="T191" s="154"/>
      <c r="U191" s="335"/>
      <c r="V191" s="149"/>
      <c r="W191" s="142"/>
      <c r="X191" s="149"/>
      <c r="Y191" s="142"/>
      <c r="Z191" s="639"/>
      <c r="AA191" s="335">
        <v>962</v>
      </c>
      <c r="AB191" s="141">
        <v>2.6680896478121774E-2</v>
      </c>
      <c r="AC191" s="142">
        <v>2568</v>
      </c>
      <c r="AD191" s="141">
        <v>-0.11172604635074368</v>
      </c>
      <c r="AE191" s="142">
        <v>3530</v>
      </c>
      <c r="AF191" s="141">
        <v>-7.7847439916405414E-2</v>
      </c>
      <c r="AG191" s="335"/>
      <c r="AH191" s="149"/>
      <c r="AI191" s="142"/>
      <c r="AJ191" s="149"/>
      <c r="AK191" s="142"/>
      <c r="AL191" s="154"/>
      <c r="AM191" s="335">
        <v>247</v>
      </c>
      <c r="AN191" s="141">
        <v>0</v>
      </c>
      <c r="AO191" s="335">
        <v>9</v>
      </c>
      <c r="AP191" s="141">
        <v>-9.9999999999999978E-2</v>
      </c>
      <c r="AQ191" s="142">
        <v>0</v>
      </c>
      <c r="AR191" s="141">
        <v>-1</v>
      </c>
      <c r="AS191" s="142">
        <v>9</v>
      </c>
      <c r="AT191" s="141">
        <v>-0.47058823529411764</v>
      </c>
    </row>
    <row r="192" spans="2:46" s="4" customFormat="1" ht="15" hidden="1" customHeight="1" outlineLevel="1" x14ac:dyDescent="0.25">
      <c r="B192" s="152" t="s">
        <v>81</v>
      </c>
      <c r="C192" s="335">
        <v>2935</v>
      </c>
      <c r="D192" s="141">
        <v>-0.17810137216465971</v>
      </c>
      <c r="E192" s="142">
        <v>5395</v>
      </c>
      <c r="F192" s="141">
        <v>-0.25964045560587345</v>
      </c>
      <c r="G192" s="142">
        <v>8330</v>
      </c>
      <c r="H192" s="141">
        <v>-0.23282372444280719</v>
      </c>
      <c r="I192" s="335">
        <v>2382</v>
      </c>
      <c r="J192" s="141">
        <v>-0.22207707380796859</v>
      </c>
      <c r="K192" s="142">
        <v>4642</v>
      </c>
      <c r="L192" s="141">
        <v>-0.30529781502544151</v>
      </c>
      <c r="M192" s="142">
        <v>7024</v>
      </c>
      <c r="N192" s="141">
        <v>-0.27914614121510672</v>
      </c>
      <c r="O192" s="335"/>
      <c r="P192" s="149"/>
      <c r="Q192" s="142"/>
      <c r="R192" s="149"/>
      <c r="S192" s="142"/>
      <c r="T192" s="154"/>
      <c r="U192" s="335"/>
      <c r="V192" s="149"/>
      <c r="W192" s="142"/>
      <c r="X192" s="149"/>
      <c r="Y192" s="142"/>
      <c r="Z192" s="639"/>
      <c r="AA192" s="335">
        <v>318</v>
      </c>
      <c r="AB192" s="141">
        <v>0.12765957446808507</v>
      </c>
      <c r="AC192" s="142">
        <v>748</v>
      </c>
      <c r="AD192" s="141">
        <v>0.23636363636363633</v>
      </c>
      <c r="AE192" s="142">
        <v>1066</v>
      </c>
      <c r="AF192" s="141">
        <v>0.20180383314543415</v>
      </c>
      <c r="AG192" s="335"/>
      <c r="AH192" s="149"/>
      <c r="AI192" s="142"/>
      <c r="AJ192" s="149"/>
      <c r="AK192" s="142"/>
      <c r="AL192" s="154"/>
      <c r="AM192" s="335">
        <v>233</v>
      </c>
      <c r="AN192" s="141">
        <v>4.0178571428571397E-2</v>
      </c>
      <c r="AO192" s="335">
        <v>2</v>
      </c>
      <c r="AP192" s="141">
        <v>-0.33333333333333337</v>
      </c>
      <c r="AQ192" s="142">
        <v>5</v>
      </c>
      <c r="AR192" s="141" t="s">
        <v>90</v>
      </c>
      <c r="AS192" s="142">
        <v>7</v>
      </c>
      <c r="AT192" s="141">
        <v>1.3333333333333335</v>
      </c>
    </row>
    <row r="193" spans="2:46" s="4" customFormat="1" ht="15" hidden="1" customHeight="1" outlineLevel="1" x14ac:dyDescent="0.25">
      <c r="B193" s="152" t="s">
        <v>82</v>
      </c>
      <c r="C193" s="335">
        <v>734</v>
      </c>
      <c r="D193" s="141">
        <v>8.1001472754050008E-2</v>
      </c>
      <c r="E193" s="142">
        <v>1206</v>
      </c>
      <c r="F193" s="141">
        <v>8.2987551867219622E-4</v>
      </c>
      <c r="G193" s="142">
        <v>1940</v>
      </c>
      <c r="H193" s="141">
        <v>2.9723991507430991E-2</v>
      </c>
      <c r="I193" s="335">
        <v>701</v>
      </c>
      <c r="J193" s="141">
        <v>0.18612521150592221</v>
      </c>
      <c r="K193" s="142">
        <v>1175</v>
      </c>
      <c r="L193" s="141">
        <v>3.7985865724381673E-2</v>
      </c>
      <c r="M193" s="142">
        <v>1876</v>
      </c>
      <c r="N193" s="141">
        <v>8.879860708067322E-2</v>
      </c>
      <c r="O193" s="335"/>
      <c r="P193" s="149"/>
      <c r="Q193" s="142"/>
      <c r="R193" s="149"/>
      <c r="S193" s="142"/>
      <c r="T193" s="154"/>
      <c r="U193" s="335"/>
      <c r="V193" s="149"/>
      <c r="W193" s="142"/>
      <c r="X193" s="149"/>
      <c r="Y193" s="142"/>
      <c r="Z193" s="639"/>
      <c r="AA193" s="335">
        <v>20</v>
      </c>
      <c r="AB193" s="141">
        <v>-0.71014492753623193</v>
      </c>
      <c r="AC193" s="142">
        <v>31</v>
      </c>
      <c r="AD193" s="141">
        <v>-0.47457627118644063</v>
      </c>
      <c r="AE193" s="142">
        <v>51</v>
      </c>
      <c r="AF193" s="141">
        <v>-0.6015625</v>
      </c>
      <c r="AG193" s="335"/>
      <c r="AH193" s="149"/>
      <c r="AI193" s="142"/>
      <c r="AJ193" s="149"/>
      <c r="AK193" s="142"/>
      <c r="AL193" s="154"/>
      <c r="AM193" s="335">
        <v>10</v>
      </c>
      <c r="AN193" s="141">
        <v>-0.44444444444444442</v>
      </c>
      <c r="AO193" s="335">
        <v>3</v>
      </c>
      <c r="AP193" s="141">
        <v>2</v>
      </c>
      <c r="AQ193" s="142">
        <v>0</v>
      </c>
      <c r="AR193" s="141">
        <v>-1</v>
      </c>
      <c r="AS193" s="142">
        <v>3</v>
      </c>
      <c r="AT193" s="141">
        <v>-0.8</v>
      </c>
    </row>
    <row r="194" spans="2:46" s="4" customFormat="1" ht="15" hidden="1" customHeight="1" outlineLevel="1" x14ac:dyDescent="0.25">
      <c r="B194" s="152" t="s">
        <v>83</v>
      </c>
      <c r="C194" s="335">
        <v>880</v>
      </c>
      <c r="D194" s="141">
        <v>-0.10750507099391482</v>
      </c>
      <c r="E194" s="142">
        <v>1249</v>
      </c>
      <c r="F194" s="141">
        <v>0.47985781990521326</v>
      </c>
      <c r="G194" s="142">
        <v>2129</v>
      </c>
      <c r="H194" s="141">
        <v>0.1633879781420764</v>
      </c>
      <c r="I194" s="335">
        <v>827</v>
      </c>
      <c r="J194" s="141">
        <v>-8.7196467991169979E-2</v>
      </c>
      <c r="K194" s="142">
        <v>1209</v>
      </c>
      <c r="L194" s="141">
        <v>0.53621346886912336</v>
      </c>
      <c r="M194" s="142">
        <v>2036</v>
      </c>
      <c r="N194" s="141">
        <v>0.20259893679858232</v>
      </c>
      <c r="O194" s="335"/>
      <c r="P194" s="149"/>
      <c r="Q194" s="142"/>
      <c r="R194" s="149"/>
      <c r="S194" s="142"/>
      <c r="T194" s="154"/>
      <c r="U194" s="335"/>
      <c r="V194" s="149"/>
      <c r="W194" s="142"/>
      <c r="X194" s="149"/>
      <c r="Y194" s="142"/>
      <c r="Z194" s="639"/>
      <c r="AA194" s="335">
        <v>21</v>
      </c>
      <c r="AB194" s="141">
        <v>-0.65</v>
      </c>
      <c r="AC194" s="142">
        <v>40</v>
      </c>
      <c r="AD194" s="141">
        <v>-4.7619047619047672E-2</v>
      </c>
      <c r="AE194" s="142">
        <v>61</v>
      </c>
      <c r="AF194" s="141">
        <v>-0.40196078431372551</v>
      </c>
      <c r="AG194" s="335"/>
      <c r="AH194" s="149"/>
      <c r="AI194" s="142"/>
      <c r="AJ194" s="149"/>
      <c r="AK194" s="142"/>
      <c r="AL194" s="154"/>
      <c r="AM194" s="335">
        <v>32</v>
      </c>
      <c r="AN194" s="141">
        <v>0.60000000000000009</v>
      </c>
      <c r="AO194" s="335">
        <v>0</v>
      </c>
      <c r="AP194" s="141" t="s">
        <v>90</v>
      </c>
      <c r="AQ194" s="142">
        <v>0</v>
      </c>
      <c r="AR194" s="141">
        <v>-1</v>
      </c>
      <c r="AS194" s="142">
        <v>0</v>
      </c>
      <c r="AT194" s="141">
        <v>-1</v>
      </c>
    </row>
    <row r="195" spans="2:46" s="4" customFormat="1" ht="15" hidden="1" customHeight="1" outlineLevel="1" x14ac:dyDescent="0.25">
      <c r="B195" s="152" t="s">
        <v>84</v>
      </c>
      <c r="C195" s="335">
        <v>895</v>
      </c>
      <c r="D195" s="141">
        <v>2.2396416573349232E-3</v>
      </c>
      <c r="E195" s="142">
        <v>1253</v>
      </c>
      <c r="F195" s="141">
        <v>-0.14060356652949246</v>
      </c>
      <c r="G195" s="142">
        <v>2148</v>
      </c>
      <c r="H195" s="141">
        <v>-8.6346235644406688E-2</v>
      </c>
      <c r="I195" s="335">
        <v>843</v>
      </c>
      <c r="J195" s="141">
        <v>4.7675804529201393E-3</v>
      </c>
      <c r="K195" s="142">
        <v>1201</v>
      </c>
      <c r="L195" s="141">
        <v>-0.12844702467343971</v>
      </c>
      <c r="M195" s="142">
        <v>2044</v>
      </c>
      <c r="N195" s="141">
        <v>-7.8033378439332446E-2</v>
      </c>
      <c r="O195" s="335"/>
      <c r="P195" s="149"/>
      <c r="Q195" s="142"/>
      <c r="R195" s="149"/>
      <c r="S195" s="142"/>
      <c r="T195" s="154"/>
      <c r="U195" s="335"/>
      <c r="V195" s="149"/>
      <c r="W195" s="142"/>
      <c r="X195" s="149"/>
      <c r="Y195" s="142"/>
      <c r="Z195" s="639"/>
      <c r="AA195" s="335">
        <v>35</v>
      </c>
      <c r="AB195" s="141">
        <v>0.12903225806451624</v>
      </c>
      <c r="AC195" s="142">
        <v>52</v>
      </c>
      <c r="AD195" s="141">
        <v>-0.19999999999999996</v>
      </c>
      <c r="AE195" s="142">
        <v>87</v>
      </c>
      <c r="AF195" s="141">
        <v>-9.375E-2</v>
      </c>
      <c r="AG195" s="335"/>
      <c r="AH195" s="149"/>
      <c r="AI195" s="142"/>
      <c r="AJ195" s="149"/>
      <c r="AK195" s="142"/>
      <c r="AL195" s="154"/>
      <c r="AM195" s="335">
        <v>13</v>
      </c>
      <c r="AN195" s="141">
        <v>-0.43478260869565222</v>
      </c>
      <c r="AO195" s="335">
        <v>4</v>
      </c>
      <c r="AP195" s="141" t="s">
        <v>90</v>
      </c>
      <c r="AQ195" s="142">
        <v>0</v>
      </c>
      <c r="AR195" s="141">
        <v>-1</v>
      </c>
      <c r="AS195" s="142">
        <v>4</v>
      </c>
      <c r="AT195" s="141">
        <v>-0.73333333333333339</v>
      </c>
    </row>
    <row r="196" spans="2:46" s="4" customFormat="1" ht="15" hidden="1" customHeight="1" outlineLevel="1" x14ac:dyDescent="0.25">
      <c r="B196" s="152" t="s">
        <v>85</v>
      </c>
      <c r="C196" s="335">
        <v>331</v>
      </c>
      <c r="D196" s="141">
        <v>-0.51107828655834564</v>
      </c>
      <c r="E196" s="142">
        <v>316</v>
      </c>
      <c r="F196" s="141">
        <v>-0.75465838509316774</v>
      </c>
      <c r="G196" s="142">
        <v>647</v>
      </c>
      <c r="H196" s="141">
        <v>-0.67073791348600509</v>
      </c>
      <c r="I196" s="335">
        <v>315</v>
      </c>
      <c r="J196" s="141">
        <v>-0.51388888888888884</v>
      </c>
      <c r="K196" s="142">
        <v>313</v>
      </c>
      <c r="L196" s="141">
        <v>-0.75059760956175303</v>
      </c>
      <c r="M196" s="142">
        <v>628</v>
      </c>
      <c r="N196" s="141">
        <v>-0.66999474513925383</v>
      </c>
      <c r="O196" s="335"/>
      <c r="P196" s="149"/>
      <c r="Q196" s="142"/>
      <c r="R196" s="149"/>
      <c r="S196" s="142"/>
      <c r="T196" s="154"/>
      <c r="U196" s="335"/>
      <c r="V196" s="149"/>
      <c r="W196" s="142"/>
      <c r="X196" s="149"/>
      <c r="Y196" s="142"/>
      <c r="Z196" s="639"/>
      <c r="AA196" s="335">
        <v>11</v>
      </c>
      <c r="AB196" s="141">
        <v>0</v>
      </c>
      <c r="AC196" s="142">
        <v>3</v>
      </c>
      <c r="AD196" s="141">
        <v>-0.90909090909090906</v>
      </c>
      <c r="AE196" s="142">
        <v>14</v>
      </c>
      <c r="AF196" s="141">
        <v>-0.68181818181818188</v>
      </c>
      <c r="AG196" s="335"/>
      <c r="AH196" s="149"/>
      <c r="AI196" s="142"/>
      <c r="AJ196" s="149"/>
      <c r="AK196" s="142"/>
      <c r="AL196" s="154"/>
      <c r="AM196" s="335">
        <v>5</v>
      </c>
      <c r="AN196" s="141">
        <v>-0.6875</v>
      </c>
      <c r="AO196" s="335">
        <v>0</v>
      </c>
      <c r="AP196" s="141">
        <v>-1</v>
      </c>
      <c r="AQ196" s="142">
        <v>0</v>
      </c>
      <c r="AR196" s="141" t="s">
        <v>90</v>
      </c>
      <c r="AS196" s="142">
        <v>0</v>
      </c>
      <c r="AT196" s="141">
        <v>-1</v>
      </c>
    </row>
    <row r="197" spans="2:46" s="4" customFormat="1" ht="15" hidden="1" customHeight="1" outlineLevel="1" x14ac:dyDescent="0.25">
      <c r="B197" s="152" t="s">
        <v>86</v>
      </c>
      <c r="C197" s="335">
        <v>361</v>
      </c>
      <c r="D197" s="141">
        <v>-0.64468503937007871</v>
      </c>
      <c r="E197" s="142">
        <v>568</v>
      </c>
      <c r="F197" s="141">
        <v>-0.5654169854628921</v>
      </c>
      <c r="G197" s="142">
        <v>929</v>
      </c>
      <c r="H197" s="141">
        <v>-0.60008609556607828</v>
      </c>
      <c r="I197" s="335">
        <v>330</v>
      </c>
      <c r="J197" s="141">
        <v>-0.66429298067141396</v>
      </c>
      <c r="K197" s="142">
        <v>538</v>
      </c>
      <c r="L197" s="141">
        <v>-0.57503949447077407</v>
      </c>
      <c r="M197" s="142">
        <v>868</v>
      </c>
      <c r="N197" s="141">
        <v>-0.61405068919519779</v>
      </c>
      <c r="O197" s="335"/>
      <c r="P197" s="149"/>
      <c r="Q197" s="142"/>
      <c r="R197" s="149"/>
      <c r="S197" s="142"/>
      <c r="T197" s="154"/>
      <c r="U197" s="335"/>
      <c r="V197" s="149"/>
      <c r="W197" s="142"/>
      <c r="X197" s="149"/>
      <c r="Y197" s="142"/>
      <c r="Z197" s="639"/>
      <c r="AA197" s="335">
        <v>20</v>
      </c>
      <c r="AB197" s="141">
        <v>0</v>
      </c>
      <c r="AC197" s="142">
        <v>30</v>
      </c>
      <c r="AD197" s="141">
        <v>-0.11764705882352944</v>
      </c>
      <c r="AE197" s="142">
        <v>50</v>
      </c>
      <c r="AF197" s="141">
        <v>-7.407407407407407E-2</v>
      </c>
      <c r="AG197" s="335"/>
      <c r="AH197" s="149"/>
      <c r="AI197" s="142"/>
      <c r="AJ197" s="149"/>
      <c r="AK197" s="142"/>
      <c r="AL197" s="154"/>
      <c r="AM197" s="335">
        <v>7</v>
      </c>
      <c r="AN197" s="141">
        <v>-0.36363636363636365</v>
      </c>
      <c r="AO197" s="335">
        <v>4</v>
      </c>
      <c r="AP197" s="141">
        <v>1</v>
      </c>
      <c r="AQ197" s="142">
        <v>0</v>
      </c>
      <c r="AR197" s="141">
        <v>-1</v>
      </c>
      <c r="AS197" s="142">
        <v>4</v>
      </c>
      <c r="AT197" s="141">
        <v>-0.55555555555555558</v>
      </c>
    </row>
    <row r="198" spans="2:46" s="4" customFormat="1" ht="15" hidden="1" customHeight="1" outlineLevel="1" x14ac:dyDescent="0.25">
      <c r="B198" s="152" t="s">
        <v>87</v>
      </c>
      <c r="C198" s="335">
        <v>3224</v>
      </c>
      <c r="D198" s="141">
        <v>-0.19800995024875623</v>
      </c>
      <c r="E198" s="142">
        <v>5367</v>
      </c>
      <c r="F198" s="141">
        <v>-0.14660518365399899</v>
      </c>
      <c r="G198" s="142">
        <v>8591</v>
      </c>
      <c r="H198" s="141">
        <v>-0.16665049956348821</v>
      </c>
      <c r="I198" s="335">
        <v>2262</v>
      </c>
      <c r="J198" s="141">
        <v>-0.32938037355469907</v>
      </c>
      <c r="K198" s="142">
        <v>4524</v>
      </c>
      <c r="L198" s="141">
        <v>3.7376748452189856E-2</v>
      </c>
      <c r="M198" s="142">
        <v>6786</v>
      </c>
      <c r="N198" s="141">
        <v>-0.12257564003103183</v>
      </c>
      <c r="O198" s="335"/>
      <c r="P198" s="149"/>
      <c r="Q198" s="142"/>
      <c r="R198" s="149"/>
      <c r="S198" s="142"/>
      <c r="T198" s="154"/>
      <c r="U198" s="335"/>
      <c r="V198" s="149"/>
      <c r="W198" s="142"/>
      <c r="X198" s="149"/>
      <c r="Y198" s="142"/>
      <c r="Z198" s="639"/>
      <c r="AA198" s="335">
        <v>446</v>
      </c>
      <c r="AB198" s="141">
        <v>-0.11332007952286283</v>
      </c>
      <c r="AC198" s="142">
        <v>829</v>
      </c>
      <c r="AD198" s="141">
        <v>-0.56935064935064927</v>
      </c>
      <c r="AE198" s="142">
        <v>1275</v>
      </c>
      <c r="AF198" s="141">
        <v>-0.47487644151565078</v>
      </c>
      <c r="AG198" s="335"/>
      <c r="AH198" s="149"/>
      <c r="AI198" s="142"/>
      <c r="AJ198" s="149"/>
      <c r="AK198" s="142"/>
      <c r="AL198" s="154"/>
      <c r="AM198" s="335">
        <v>514</v>
      </c>
      <c r="AN198" s="141">
        <v>2.5694444444444446</v>
      </c>
      <c r="AO198" s="335">
        <v>2</v>
      </c>
      <c r="AP198" s="141" t="s">
        <v>90</v>
      </c>
      <c r="AQ198" s="142">
        <v>14</v>
      </c>
      <c r="AR198" s="141">
        <v>3.666666666666667</v>
      </c>
      <c r="AS198" s="142">
        <v>16</v>
      </c>
      <c r="AT198" s="141">
        <v>4.333333333333333</v>
      </c>
    </row>
    <row r="199" spans="2:46" s="4" customFormat="1" ht="15" hidden="1" customHeight="1" outlineLevel="1" x14ac:dyDescent="0.25">
      <c r="B199" s="152" t="s">
        <v>88</v>
      </c>
      <c r="C199" s="335">
        <v>5878</v>
      </c>
      <c r="D199" s="141">
        <v>0.10905660377358495</v>
      </c>
      <c r="E199" s="142">
        <v>11255</v>
      </c>
      <c r="F199" s="141">
        <v>-0.14825185409414254</v>
      </c>
      <c r="G199" s="142">
        <v>17133</v>
      </c>
      <c r="H199" s="141">
        <v>-7.4592200496921279E-2</v>
      </c>
      <c r="I199" s="335">
        <v>4194</v>
      </c>
      <c r="J199" s="141">
        <v>0.11750599520383687</v>
      </c>
      <c r="K199" s="142">
        <v>9454</v>
      </c>
      <c r="L199" s="141">
        <v>-8.2225026696437276E-2</v>
      </c>
      <c r="M199" s="142">
        <v>13648</v>
      </c>
      <c r="N199" s="141">
        <v>-2.8888572648356314E-2</v>
      </c>
      <c r="O199" s="335"/>
      <c r="P199" s="149"/>
      <c r="Q199" s="142"/>
      <c r="R199" s="149"/>
      <c r="S199" s="142"/>
      <c r="T199" s="154"/>
      <c r="U199" s="335"/>
      <c r="V199" s="149"/>
      <c r="W199" s="142"/>
      <c r="X199" s="149"/>
      <c r="Y199" s="142"/>
      <c r="Z199" s="639"/>
      <c r="AA199" s="335">
        <v>1107</v>
      </c>
      <c r="AB199" s="141">
        <v>-1.7746228926353136E-2</v>
      </c>
      <c r="AC199" s="142">
        <v>1794</v>
      </c>
      <c r="AD199" s="141">
        <v>-0.38414006179196702</v>
      </c>
      <c r="AE199" s="142">
        <v>2901</v>
      </c>
      <c r="AF199" s="141">
        <v>-0.28193069306930696</v>
      </c>
      <c r="AG199" s="335"/>
      <c r="AH199" s="149"/>
      <c r="AI199" s="142"/>
      <c r="AJ199" s="149"/>
      <c r="AK199" s="142"/>
      <c r="AL199" s="154"/>
      <c r="AM199" s="335">
        <v>576</v>
      </c>
      <c r="AN199" s="141">
        <v>0.37142857142857144</v>
      </c>
      <c r="AO199" s="335">
        <v>1</v>
      </c>
      <c r="AP199" s="141" t="s">
        <v>90</v>
      </c>
      <c r="AQ199" s="142">
        <v>7</v>
      </c>
      <c r="AR199" s="141" t="s">
        <v>90</v>
      </c>
      <c r="AS199" s="142">
        <v>8</v>
      </c>
      <c r="AT199" s="141" t="s">
        <v>90</v>
      </c>
    </row>
    <row r="200" spans="2:46" s="4" customFormat="1" ht="15" hidden="1" customHeight="1" outlineLevel="1" x14ac:dyDescent="0.25">
      <c r="B200" s="152" t="s">
        <v>89</v>
      </c>
      <c r="C200" s="335">
        <v>4943</v>
      </c>
      <c r="D200" s="141">
        <v>-0.10061863173216889</v>
      </c>
      <c r="E200" s="142">
        <v>9782</v>
      </c>
      <c r="F200" s="141">
        <v>-0.46279312427920261</v>
      </c>
      <c r="G200" s="142">
        <v>14725</v>
      </c>
      <c r="H200" s="141">
        <v>-0.37882303311537646</v>
      </c>
      <c r="I200" s="335">
        <v>3411</v>
      </c>
      <c r="J200" s="141">
        <v>-0.16129825424145561</v>
      </c>
      <c r="K200" s="142">
        <v>8223</v>
      </c>
      <c r="L200" s="141">
        <v>-0.41239102472488209</v>
      </c>
      <c r="M200" s="142">
        <v>11634</v>
      </c>
      <c r="N200" s="141">
        <v>-0.35584962072974924</v>
      </c>
      <c r="O200" s="335"/>
      <c r="P200" s="149"/>
      <c r="Q200" s="142"/>
      <c r="R200" s="149"/>
      <c r="S200" s="142"/>
      <c r="T200" s="154"/>
      <c r="U200" s="335"/>
      <c r="V200" s="149"/>
      <c r="W200" s="142"/>
      <c r="X200" s="149"/>
      <c r="Y200" s="142"/>
      <c r="Z200" s="639"/>
      <c r="AA200" s="335">
        <v>1018</v>
      </c>
      <c r="AB200" s="141">
        <v>5.0567595459236392E-2</v>
      </c>
      <c r="AC200" s="142">
        <v>1559</v>
      </c>
      <c r="AD200" s="141">
        <v>-0.62986704653371328</v>
      </c>
      <c r="AE200" s="142">
        <v>2577</v>
      </c>
      <c r="AF200" s="141">
        <v>-0.50260567458019689</v>
      </c>
      <c r="AG200" s="335"/>
      <c r="AH200" s="149"/>
      <c r="AI200" s="142"/>
      <c r="AJ200" s="149"/>
      <c r="AK200" s="142"/>
      <c r="AL200" s="154"/>
      <c r="AM200" s="335">
        <v>507</v>
      </c>
      <c r="AN200" s="141">
        <v>0.11184210526315796</v>
      </c>
      <c r="AO200" s="335">
        <v>7</v>
      </c>
      <c r="AP200" s="141">
        <v>0.75</v>
      </c>
      <c r="AQ200" s="142">
        <v>0</v>
      </c>
      <c r="AR200" s="141">
        <v>-1</v>
      </c>
      <c r="AS200" s="142">
        <v>7</v>
      </c>
      <c r="AT200" s="141">
        <v>0</v>
      </c>
    </row>
    <row r="201" spans="2:46" s="4" customFormat="1" ht="15.75" collapsed="1" x14ac:dyDescent="0.25">
      <c r="B201" s="65">
        <v>2003</v>
      </c>
      <c r="C201" s="345">
        <v>34330</v>
      </c>
      <c r="D201" s="67">
        <v>-0.2059490216033677</v>
      </c>
      <c r="E201" s="66">
        <v>71342</v>
      </c>
      <c r="F201" s="67">
        <v>-0.34876036075510275</v>
      </c>
      <c r="G201" s="66">
        <v>105672</v>
      </c>
      <c r="H201" s="67">
        <v>-0.30834784202327503</v>
      </c>
      <c r="I201" s="345">
        <v>25817</v>
      </c>
      <c r="J201" s="67">
        <v>-0.25862217499928208</v>
      </c>
      <c r="K201" s="66">
        <v>58881</v>
      </c>
      <c r="L201" s="67">
        <v>-0.35479947403024326</v>
      </c>
      <c r="M201" s="66">
        <v>84698</v>
      </c>
      <c r="N201" s="67">
        <v>-0.32823616189335592</v>
      </c>
      <c r="O201" s="345"/>
      <c r="P201" s="67"/>
      <c r="Q201" s="66"/>
      <c r="R201" s="67"/>
      <c r="S201" s="66"/>
      <c r="T201" s="347"/>
      <c r="U201" s="345"/>
      <c r="V201" s="67"/>
      <c r="W201" s="66"/>
      <c r="X201" s="67"/>
      <c r="Y201" s="66"/>
      <c r="Z201" s="640"/>
      <c r="AA201" s="345">
        <v>5616</v>
      </c>
      <c r="AB201" s="67">
        <v>-8.6977727198829458E-2</v>
      </c>
      <c r="AC201" s="66">
        <v>12411</v>
      </c>
      <c r="AD201" s="67">
        <v>-0.3187132897842675</v>
      </c>
      <c r="AE201" s="66">
        <v>18027</v>
      </c>
      <c r="AF201" s="67">
        <v>-0.26021831910702564</v>
      </c>
      <c r="AG201" s="345"/>
      <c r="AH201" s="67"/>
      <c r="AI201" s="66"/>
      <c r="AJ201" s="67"/>
      <c r="AK201" s="66"/>
      <c r="AL201" s="347"/>
      <c r="AM201" s="345">
        <v>2859</v>
      </c>
      <c r="AN201" s="67">
        <v>0.2855215827338129</v>
      </c>
      <c r="AO201" s="345">
        <v>38</v>
      </c>
      <c r="AP201" s="67">
        <v>5.555555555555558E-2</v>
      </c>
      <c r="AQ201" s="66">
        <v>50</v>
      </c>
      <c r="AR201" s="67">
        <v>-0.29577464788732399</v>
      </c>
      <c r="AS201" s="66">
        <v>88</v>
      </c>
      <c r="AT201" s="67">
        <v>-0.17757009345794394</v>
      </c>
    </row>
    <row r="202" spans="2:46" s="4" customFormat="1" ht="15" hidden="1" customHeight="1" outlineLevel="1" x14ac:dyDescent="0.25">
      <c r="B202" s="152" t="s">
        <v>78</v>
      </c>
      <c r="C202" s="335">
        <v>7391</v>
      </c>
      <c r="D202" s="141">
        <v>-0.232183669229171</v>
      </c>
      <c r="E202" s="142">
        <v>20152</v>
      </c>
      <c r="F202" s="141">
        <v>9.4169505109196194E-3</v>
      </c>
      <c r="G202" s="142">
        <v>27543</v>
      </c>
      <c r="H202" s="141">
        <v>-6.9178776613720849E-2</v>
      </c>
      <c r="I202" s="335">
        <v>5944</v>
      </c>
      <c r="J202" s="141">
        <v>-0.21541710665258706</v>
      </c>
      <c r="K202" s="142">
        <v>17373</v>
      </c>
      <c r="L202" s="141">
        <v>0.10241766609556446</v>
      </c>
      <c r="M202" s="142">
        <v>23317</v>
      </c>
      <c r="N202" s="141">
        <v>-7.7137347332334461E-4</v>
      </c>
      <c r="O202" s="335"/>
      <c r="P202" s="149"/>
      <c r="Q202" s="142"/>
      <c r="R202" s="149"/>
      <c r="S202" s="142"/>
      <c r="T202" s="154"/>
      <c r="U202" s="335"/>
      <c r="V202" s="149"/>
      <c r="W202" s="142"/>
      <c r="X202" s="149"/>
      <c r="Y202" s="142"/>
      <c r="Z202" s="639"/>
      <c r="AA202" s="335">
        <v>1058</v>
      </c>
      <c r="AB202" s="141">
        <v>-0.10338983050847461</v>
      </c>
      <c r="AC202" s="142">
        <v>2772</v>
      </c>
      <c r="AD202" s="141">
        <v>-0.34078478002378121</v>
      </c>
      <c r="AE202" s="142">
        <v>3830</v>
      </c>
      <c r="AF202" s="141">
        <v>-0.28876508820798519</v>
      </c>
      <c r="AG202" s="335"/>
      <c r="AH202" s="149"/>
      <c r="AI202" s="142"/>
      <c r="AJ202" s="149"/>
      <c r="AK202" s="142"/>
      <c r="AL202" s="154"/>
      <c r="AM202" s="335">
        <v>382</v>
      </c>
      <c r="AN202" s="141">
        <v>-0.56091954022988499</v>
      </c>
      <c r="AO202" s="335">
        <v>7</v>
      </c>
      <c r="AP202" s="141" t="s">
        <v>90</v>
      </c>
      <c r="AQ202" s="142">
        <v>7</v>
      </c>
      <c r="AR202" s="141" t="s">
        <v>90</v>
      </c>
      <c r="AS202" s="142">
        <v>14</v>
      </c>
      <c r="AT202" s="141" t="s">
        <v>90</v>
      </c>
    </row>
    <row r="203" spans="2:46" s="4" customFormat="1" ht="15" hidden="1" customHeight="1" outlineLevel="1" x14ac:dyDescent="0.25">
      <c r="B203" s="152" t="s">
        <v>79</v>
      </c>
      <c r="C203" s="335">
        <v>6425</v>
      </c>
      <c r="D203" s="141">
        <v>-0.23484577825413844</v>
      </c>
      <c r="E203" s="142">
        <v>18222</v>
      </c>
      <c r="F203" s="141">
        <v>-4.3711069828433757E-3</v>
      </c>
      <c r="G203" s="142">
        <v>24647</v>
      </c>
      <c r="H203" s="141">
        <v>-7.6856811116521206E-2</v>
      </c>
      <c r="I203" s="335">
        <v>5071</v>
      </c>
      <c r="J203" s="141">
        <v>-0.23491249245624624</v>
      </c>
      <c r="K203" s="142">
        <v>15556</v>
      </c>
      <c r="L203" s="141">
        <v>6.8553372716032346E-2</v>
      </c>
      <c r="M203" s="142">
        <v>20627</v>
      </c>
      <c r="N203" s="141">
        <v>-2.6385348815255338E-2</v>
      </c>
      <c r="O203" s="335"/>
      <c r="P203" s="149"/>
      <c r="Q203" s="142"/>
      <c r="R203" s="149"/>
      <c r="S203" s="142"/>
      <c r="T203" s="154"/>
      <c r="U203" s="335"/>
      <c r="V203" s="149"/>
      <c r="W203" s="142"/>
      <c r="X203" s="149"/>
      <c r="Y203" s="142"/>
      <c r="Z203" s="639"/>
      <c r="AA203" s="335">
        <v>1084</v>
      </c>
      <c r="AB203" s="141">
        <v>-7.9014443500424858E-2</v>
      </c>
      <c r="AC203" s="142">
        <v>2666</v>
      </c>
      <c r="AD203" s="141">
        <v>-0.2879273504273504</v>
      </c>
      <c r="AE203" s="142">
        <v>3750</v>
      </c>
      <c r="AF203" s="141">
        <v>-0.23795976427555376</v>
      </c>
      <c r="AG203" s="335"/>
      <c r="AH203" s="149"/>
      <c r="AI203" s="142"/>
      <c r="AJ203" s="149"/>
      <c r="AK203" s="142"/>
      <c r="AL203" s="154"/>
      <c r="AM203" s="335">
        <v>263</v>
      </c>
      <c r="AN203" s="141">
        <v>-0.55499153976311333</v>
      </c>
      <c r="AO203" s="335">
        <v>7</v>
      </c>
      <c r="AP203" s="141">
        <v>6</v>
      </c>
      <c r="AQ203" s="142">
        <v>0</v>
      </c>
      <c r="AR203" s="141" t="s">
        <v>90</v>
      </c>
      <c r="AS203" s="142">
        <v>7</v>
      </c>
      <c r="AT203" s="141">
        <v>6</v>
      </c>
    </row>
    <row r="204" spans="2:46" s="4" customFormat="1" ht="15" hidden="1" customHeight="1" outlineLevel="1" x14ac:dyDescent="0.25">
      <c r="B204" s="152" t="s">
        <v>80</v>
      </c>
      <c r="C204" s="335">
        <v>6780</v>
      </c>
      <c r="D204" s="141">
        <v>-0.22523140212547132</v>
      </c>
      <c r="E204" s="142">
        <v>20073</v>
      </c>
      <c r="F204" s="141">
        <v>7.9077518546392778E-2</v>
      </c>
      <c r="G204" s="142">
        <v>26853</v>
      </c>
      <c r="H204" s="141">
        <v>-1.8279530581654657E-2</v>
      </c>
      <c r="I204" s="335">
        <v>5586</v>
      </c>
      <c r="J204" s="141">
        <v>-0.21312860966333291</v>
      </c>
      <c r="K204" s="142">
        <v>17175</v>
      </c>
      <c r="L204" s="141">
        <v>0.14400852594418168</v>
      </c>
      <c r="M204" s="142">
        <v>22761</v>
      </c>
      <c r="N204" s="141">
        <v>2.9350578871201183E-2</v>
      </c>
      <c r="O204" s="335"/>
      <c r="P204" s="149"/>
      <c r="Q204" s="142"/>
      <c r="R204" s="149"/>
      <c r="S204" s="142"/>
      <c r="T204" s="154"/>
      <c r="U204" s="335"/>
      <c r="V204" s="149"/>
      <c r="W204" s="142"/>
      <c r="X204" s="149"/>
      <c r="Y204" s="142"/>
      <c r="Z204" s="639"/>
      <c r="AA204" s="335">
        <v>937</v>
      </c>
      <c r="AB204" s="141">
        <v>-0.10931558935361219</v>
      </c>
      <c r="AC204" s="142">
        <v>2891</v>
      </c>
      <c r="AD204" s="141">
        <v>-0.19358437935843797</v>
      </c>
      <c r="AE204" s="142">
        <v>3828</v>
      </c>
      <c r="AF204" s="141">
        <v>-0.17446624973042912</v>
      </c>
      <c r="AG204" s="335"/>
      <c r="AH204" s="149"/>
      <c r="AI204" s="142"/>
      <c r="AJ204" s="149"/>
      <c r="AK204" s="142"/>
      <c r="AL204" s="154"/>
      <c r="AM204" s="335">
        <v>247</v>
      </c>
      <c r="AN204" s="141">
        <v>-0.58487394957983185</v>
      </c>
      <c r="AO204" s="335">
        <v>10</v>
      </c>
      <c r="AP204" s="141">
        <v>1</v>
      </c>
      <c r="AQ204" s="142">
        <v>7</v>
      </c>
      <c r="AR204" s="141">
        <v>0.75</v>
      </c>
      <c r="AS204" s="142">
        <v>17</v>
      </c>
      <c r="AT204" s="141">
        <v>0.88888888888888884</v>
      </c>
    </row>
    <row r="205" spans="2:46" s="4" customFormat="1" ht="15" hidden="1" customHeight="1" outlineLevel="1" x14ac:dyDescent="0.25">
      <c r="B205" s="152" t="s">
        <v>81</v>
      </c>
      <c r="C205" s="335">
        <v>3571</v>
      </c>
      <c r="D205" s="141">
        <v>-0.19134963768115942</v>
      </c>
      <c r="E205" s="142">
        <v>7287</v>
      </c>
      <c r="F205" s="141">
        <v>-0.34125836195986259</v>
      </c>
      <c r="G205" s="142">
        <v>10858</v>
      </c>
      <c r="H205" s="141">
        <v>-0.29848817676702422</v>
      </c>
      <c r="I205" s="335">
        <v>3062</v>
      </c>
      <c r="J205" s="141">
        <v>-0.22949169602415698</v>
      </c>
      <c r="K205" s="142">
        <v>6682</v>
      </c>
      <c r="L205" s="141">
        <v>-0.31403346678985733</v>
      </c>
      <c r="M205" s="142">
        <v>9744</v>
      </c>
      <c r="N205" s="141">
        <v>-0.28953700328107912</v>
      </c>
      <c r="O205" s="335"/>
      <c r="P205" s="149"/>
      <c r="Q205" s="142"/>
      <c r="R205" s="149"/>
      <c r="S205" s="142"/>
      <c r="T205" s="154"/>
      <c r="U205" s="335"/>
      <c r="V205" s="149"/>
      <c r="W205" s="142"/>
      <c r="X205" s="149"/>
      <c r="Y205" s="142"/>
      <c r="Z205" s="639"/>
      <c r="AA205" s="335">
        <v>282</v>
      </c>
      <c r="AB205" s="141">
        <v>-0.33175355450236965</v>
      </c>
      <c r="AC205" s="142">
        <v>605</v>
      </c>
      <c r="AD205" s="141">
        <v>-0.5420136260408781</v>
      </c>
      <c r="AE205" s="142">
        <v>887</v>
      </c>
      <c r="AF205" s="141">
        <v>-0.49110728628800915</v>
      </c>
      <c r="AG205" s="335"/>
      <c r="AH205" s="149"/>
      <c r="AI205" s="142"/>
      <c r="AJ205" s="149"/>
      <c r="AK205" s="142"/>
      <c r="AL205" s="154"/>
      <c r="AM205" s="335">
        <v>224</v>
      </c>
      <c r="AN205" s="141">
        <v>31</v>
      </c>
      <c r="AO205" s="335">
        <v>3</v>
      </c>
      <c r="AP205" s="141">
        <v>-0.76923076923076916</v>
      </c>
      <c r="AQ205" s="142">
        <v>0</v>
      </c>
      <c r="AR205" s="141" t="s">
        <v>90</v>
      </c>
      <c r="AS205" s="142">
        <v>3</v>
      </c>
      <c r="AT205" s="141">
        <v>-0.76923076923076916</v>
      </c>
    </row>
    <row r="206" spans="2:46" s="4" customFormat="1" ht="15" hidden="1" customHeight="1" outlineLevel="1" x14ac:dyDescent="0.25">
      <c r="B206" s="152" t="s">
        <v>82</v>
      </c>
      <c r="C206" s="335">
        <v>679</v>
      </c>
      <c r="D206" s="141">
        <v>-0.41616509028374893</v>
      </c>
      <c r="E206" s="142">
        <v>1205</v>
      </c>
      <c r="F206" s="141">
        <v>-0.19986719787516605</v>
      </c>
      <c r="G206" s="142">
        <v>1884</v>
      </c>
      <c r="H206" s="141">
        <v>-0.29411764705882348</v>
      </c>
      <c r="I206" s="335">
        <v>591</v>
      </c>
      <c r="J206" s="141">
        <v>-0.45879120879120883</v>
      </c>
      <c r="K206" s="142">
        <v>1132</v>
      </c>
      <c r="L206" s="141">
        <v>-0.20783764870538834</v>
      </c>
      <c r="M206" s="142">
        <v>1723</v>
      </c>
      <c r="N206" s="141">
        <v>-0.31654105513685049</v>
      </c>
      <c r="O206" s="335"/>
      <c r="P206" s="149"/>
      <c r="Q206" s="142"/>
      <c r="R206" s="149"/>
      <c r="S206" s="142"/>
      <c r="T206" s="154"/>
      <c r="U206" s="335"/>
      <c r="V206" s="149"/>
      <c r="W206" s="142"/>
      <c r="X206" s="149"/>
      <c r="Y206" s="142"/>
      <c r="Z206" s="639"/>
      <c r="AA206" s="335">
        <v>69</v>
      </c>
      <c r="AB206" s="141">
        <v>0.60465116279069764</v>
      </c>
      <c r="AC206" s="142">
        <v>59</v>
      </c>
      <c r="AD206" s="141">
        <v>-0.23376623376623373</v>
      </c>
      <c r="AE206" s="142">
        <v>128</v>
      </c>
      <c r="AF206" s="141">
        <v>6.6666666666666652E-2</v>
      </c>
      <c r="AG206" s="335"/>
      <c r="AH206" s="149"/>
      <c r="AI206" s="142"/>
      <c r="AJ206" s="149"/>
      <c r="AK206" s="142"/>
      <c r="AL206" s="154"/>
      <c r="AM206" s="335">
        <v>18</v>
      </c>
      <c r="AN206" s="141">
        <v>-9.9999999999999978E-2</v>
      </c>
      <c r="AO206" s="335">
        <v>1</v>
      </c>
      <c r="AP206" s="141">
        <v>-0.875</v>
      </c>
      <c r="AQ206" s="142">
        <v>14</v>
      </c>
      <c r="AR206" s="141" t="s">
        <v>90</v>
      </c>
      <c r="AS206" s="142">
        <v>15</v>
      </c>
      <c r="AT206" s="141">
        <v>0.875</v>
      </c>
    </row>
    <row r="207" spans="2:46" s="4" customFormat="1" ht="15" hidden="1" customHeight="1" outlineLevel="1" x14ac:dyDescent="0.25">
      <c r="B207" s="152" t="s">
        <v>83</v>
      </c>
      <c r="C207" s="335">
        <v>986</v>
      </c>
      <c r="D207" s="141">
        <v>0.35439560439560447</v>
      </c>
      <c r="E207" s="142">
        <v>844</v>
      </c>
      <c r="F207" s="141">
        <v>-0.38929088277858181</v>
      </c>
      <c r="G207" s="142">
        <v>1830</v>
      </c>
      <c r="H207" s="141">
        <v>-0.13270142180094791</v>
      </c>
      <c r="I207" s="335">
        <v>906</v>
      </c>
      <c r="J207" s="141">
        <v>0.28693181818181812</v>
      </c>
      <c r="K207" s="142">
        <v>787</v>
      </c>
      <c r="L207" s="141">
        <v>-0.40960240060015007</v>
      </c>
      <c r="M207" s="142">
        <v>1693</v>
      </c>
      <c r="N207" s="141">
        <v>-0.16887579774177708</v>
      </c>
      <c r="O207" s="335"/>
      <c r="P207" s="149"/>
      <c r="Q207" s="142"/>
      <c r="R207" s="149"/>
      <c r="S207" s="142"/>
      <c r="T207" s="154"/>
      <c r="U207" s="335"/>
      <c r="V207" s="149"/>
      <c r="W207" s="142"/>
      <c r="X207" s="149"/>
      <c r="Y207" s="142"/>
      <c r="Z207" s="639"/>
      <c r="AA207" s="335">
        <v>60</v>
      </c>
      <c r="AB207" s="141">
        <v>5.666666666666667</v>
      </c>
      <c r="AC207" s="142">
        <v>42</v>
      </c>
      <c r="AD207" s="141">
        <v>-0.1428571428571429</v>
      </c>
      <c r="AE207" s="142">
        <v>102</v>
      </c>
      <c r="AF207" s="141">
        <v>0.75862068965517238</v>
      </c>
      <c r="AG207" s="335"/>
      <c r="AH207" s="149"/>
      <c r="AI207" s="142"/>
      <c r="AJ207" s="149"/>
      <c r="AK207" s="142"/>
      <c r="AL207" s="154"/>
      <c r="AM207" s="335">
        <v>20</v>
      </c>
      <c r="AN207" s="141">
        <v>0.33333333333333326</v>
      </c>
      <c r="AO207" s="335">
        <v>0</v>
      </c>
      <c r="AP207" s="141" t="s">
        <v>90</v>
      </c>
      <c r="AQ207" s="142">
        <v>15</v>
      </c>
      <c r="AR207" s="141" t="s">
        <v>90</v>
      </c>
      <c r="AS207" s="142">
        <v>15</v>
      </c>
      <c r="AT207" s="141" t="s">
        <v>90</v>
      </c>
    </row>
    <row r="208" spans="2:46" s="4" customFormat="1" ht="15" hidden="1" customHeight="1" outlineLevel="1" x14ac:dyDescent="0.25">
      <c r="B208" s="152" t="s">
        <v>84</v>
      </c>
      <c r="C208" s="335">
        <v>893</v>
      </c>
      <c r="D208" s="141">
        <v>7.900677200902928E-3</v>
      </c>
      <c r="E208" s="142">
        <v>1458</v>
      </c>
      <c r="F208" s="141">
        <v>-0.35600706713780916</v>
      </c>
      <c r="G208" s="142">
        <v>2351</v>
      </c>
      <c r="H208" s="141">
        <v>-0.25365079365079368</v>
      </c>
      <c r="I208" s="335">
        <v>839</v>
      </c>
      <c r="J208" s="141">
        <v>-3.0057803468208077E-2</v>
      </c>
      <c r="K208" s="142">
        <v>1378</v>
      </c>
      <c r="L208" s="141">
        <v>-0.38178555406011661</v>
      </c>
      <c r="M208" s="142">
        <v>2217</v>
      </c>
      <c r="N208" s="141">
        <v>-0.28345184227537168</v>
      </c>
      <c r="O208" s="335"/>
      <c r="P208" s="149"/>
      <c r="Q208" s="142"/>
      <c r="R208" s="149"/>
      <c r="S208" s="142"/>
      <c r="T208" s="154"/>
      <c r="U208" s="335"/>
      <c r="V208" s="149"/>
      <c r="W208" s="142"/>
      <c r="X208" s="149"/>
      <c r="Y208" s="142"/>
      <c r="Z208" s="639"/>
      <c r="AA208" s="335">
        <v>31</v>
      </c>
      <c r="AB208" s="141">
        <v>2.4444444444444446</v>
      </c>
      <c r="AC208" s="142">
        <v>65</v>
      </c>
      <c r="AD208" s="141">
        <v>0.85714285714285721</v>
      </c>
      <c r="AE208" s="142">
        <v>96</v>
      </c>
      <c r="AF208" s="141">
        <v>1.1818181818181817</v>
      </c>
      <c r="AG208" s="335"/>
      <c r="AH208" s="149"/>
      <c r="AI208" s="142"/>
      <c r="AJ208" s="149"/>
      <c r="AK208" s="142"/>
      <c r="AL208" s="154"/>
      <c r="AM208" s="335">
        <v>23</v>
      </c>
      <c r="AN208" s="141">
        <v>2.2857142857142856</v>
      </c>
      <c r="AO208" s="335">
        <v>0</v>
      </c>
      <c r="AP208" s="141">
        <v>-1</v>
      </c>
      <c r="AQ208" s="142">
        <v>15</v>
      </c>
      <c r="AR208" s="141" t="s">
        <v>90</v>
      </c>
      <c r="AS208" s="142">
        <v>15</v>
      </c>
      <c r="AT208" s="141">
        <v>2</v>
      </c>
    </row>
    <row r="209" spans="2:46" s="4" customFormat="1" ht="15" hidden="1" customHeight="1" outlineLevel="1" x14ac:dyDescent="0.25">
      <c r="B209" s="152" t="s">
        <v>85</v>
      </c>
      <c r="C209" s="335">
        <v>677</v>
      </c>
      <c r="D209" s="141">
        <v>-0.14195183776932829</v>
      </c>
      <c r="E209" s="142">
        <v>1288</v>
      </c>
      <c r="F209" s="141">
        <v>-0.1565160445317616</v>
      </c>
      <c r="G209" s="142">
        <v>1965</v>
      </c>
      <c r="H209" s="141">
        <v>-0.1515544041450777</v>
      </c>
      <c r="I209" s="335">
        <v>648</v>
      </c>
      <c r="J209" s="141">
        <v>-0.16279069767441856</v>
      </c>
      <c r="K209" s="142">
        <v>1255</v>
      </c>
      <c r="L209" s="141">
        <v>-0.169973544973545</v>
      </c>
      <c r="M209" s="142">
        <v>1903</v>
      </c>
      <c r="N209" s="141">
        <v>-0.16754155730533682</v>
      </c>
      <c r="O209" s="335"/>
      <c r="P209" s="149"/>
      <c r="Q209" s="142"/>
      <c r="R209" s="149"/>
      <c r="S209" s="142"/>
      <c r="T209" s="154"/>
      <c r="U209" s="335"/>
      <c r="V209" s="149"/>
      <c r="W209" s="142"/>
      <c r="X209" s="149"/>
      <c r="Y209" s="142"/>
      <c r="Z209" s="639"/>
      <c r="AA209" s="335">
        <v>11</v>
      </c>
      <c r="AB209" s="141">
        <v>0.83333333333333326</v>
      </c>
      <c r="AC209" s="142">
        <v>33</v>
      </c>
      <c r="AD209" s="141">
        <v>1.2000000000000002</v>
      </c>
      <c r="AE209" s="142">
        <v>44</v>
      </c>
      <c r="AF209" s="141">
        <v>1.0952380952380953</v>
      </c>
      <c r="AG209" s="335"/>
      <c r="AH209" s="149"/>
      <c r="AI209" s="142"/>
      <c r="AJ209" s="149"/>
      <c r="AK209" s="142"/>
      <c r="AL209" s="154"/>
      <c r="AM209" s="335">
        <v>16</v>
      </c>
      <c r="AN209" s="141">
        <v>0.77777777777777768</v>
      </c>
      <c r="AO209" s="335">
        <v>2</v>
      </c>
      <c r="AP209" s="141" t="s">
        <v>90</v>
      </c>
      <c r="AQ209" s="142">
        <v>0</v>
      </c>
      <c r="AR209" s="141" t="s">
        <v>90</v>
      </c>
      <c r="AS209" s="142">
        <v>2</v>
      </c>
      <c r="AT209" s="141" t="s">
        <v>90</v>
      </c>
    </row>
    <row r="210" spans="2:46" s="4" customFormat="1" ht="15" hidden="1" customHeight="1" outlineLevel="1" x14ac:dyDescent="0.25">
      <c r="B210" s="152" t="s">
        <v>86</v>
      </c>
      <c r="C210" s="335">
        <v>1016</v>
      </c>
      <c r="D210" s="141">
        <v>0.40525587828492382</v>
      </c>
      <c r="E210" s="142">
        <v>1307</v>
      </c>
      <c r="F210" s="141">
        <v>-0.165389527458493</v>
      </c>
      <c r="G210" s="142">
        <v>2323</v>
      </c>
      <c r="H210" s="141">
        <v>1.4853647881170717E-2</v>
      </c>
      <c r="I210" s="335">
        <v>983</v>
      </c>
      <c r="J210" s="141">
        <v>0.42257597684515202</v>
      </c>
      <c r="K210" s="142">
        <v>1266</v>
      </c>
      <c r="L210" s="141">
        <v>-0.17308948399738733</v>
      </c>
      <c r="M210" s="142">
        <v>2249</v>
      </c>
      <c r="N210" s="141">
        <v>1.2151215121512182E-2</v>
      </c>
      <c r="O210" s="335"/>
      <c r="P210" s="149"/>
      <c r="Q210" s="142"/>
      <c r="R210" s="149"/>
      <c r="S210" s="142"/>
      <c r="T210" s="154"/>
      <c r="U210" s="335"/>
      <c r="V210" s="149"/>
      <c r="W210" s="142"/>
      <c r="X210" s="149"/>
      <c r="Y210" s="142"/>
      <c r="Z210" s="639"/>
      <c r="AA210" s="335">
        <v>20</v>
      </c>
      <c r="AB210" s="141">
        <v>0.4285714285714286</v>
      </c>
      <c r="AC210" s="142">
        <v>34</v>
      </c>
      <c r="AD210" s="141">
        <v>-2.8571428571428581E-2</v>
      </c>
      <c r="AE210" s="142">
        <v>54</v>
      </c>
      <c r="AF210" s="141">
        <v>0.1020408163265305</v>
      </c>
      <c r="AG210" s="335"/>
      <c r="AH210" s="149"/>
      <c r="AI210" s="142"/>
      <c r="AJ210" s="149"/>
      <c r="AK210" s="142"/>
      <c r="AL210" s="154"/>
      <c r="AM210" s="335">
        <v>11</v>
      </c>
      <c r="AN210" s="141">
        <v>-0.3125</v>
      </c>
      <c r="AO210" s="335">
        <v>2</v>
      </c>
      <c r="AP210" s="141">
        <v>0</v>
      </c>
      <c r="AQ210" s="142">
        <v>7</v>
      </c>
      <c r="AR210" s="141" t="s">
        <v>90</v>
      </c>
      <c r="AS210" s="142">
        <v>9</v>
      </c>
      <c r="AT210" s="141">
        <v>3.5</v>
      </c>
    </row>
    <row r="211" spans="2:46" s="4" customFormat="1" ht="15" hidden="1" customHeight="1" outlineLevel="1" x14ac:dyDescent="0.25">
      <c r="B211" s="152" t="s">
        <v>87</v>
      </c>
      <c r="C211" s="335">
        <v>4020</v>
      </c>
      <c r="D211" s="141">
        <v>-0.20616113744075826</v>
      </c>
      <c r="E211" s="142">
        <v>6289</v>
      </c>
      <c r="F211" s="141">
        <v>-0.24700670498084287</v>
      </c>
      <c r="G211" s="142">
        <v>10309</v>
      </c>
      <c r="H211" s="141">
        <v>-0.23158914728682167</v>
      </c>
      <c r="I211" s="335">
        <v>3373</v>
      </c>
      <c r="J211" s="141">
        <v>-0.23008445560374347</v>
      </c>
      <c r="K211" s="142">
        <v>4361</v>
      </c>
      <c r="L211" s="141">
        <v>-0.29261962692619625</v>
      </c>
      <c r="M211" s="142">
        <v>7734</v>
      </c>
      <c r="N211" s="141">
        <v>-0.26664138061824394</v>
      </c>
      <c r="O211" s="335"/>
      <c r="P211" s="149"/>
      <c r="Q211" s="142"/>
      <c r="R211" s="149"/>
      <c r="S211" s="142"/>
      <c r="T211" s="154"/>
      <c r="U211" s="335"/>
      <c r="V211" s="149"/>
      <c r="W211" s="142"/>
      <c r="X211" s="149"/>
      <c r="Y211" s="142"/>
      <c r="Z211" s="639"/>
      <c r="AA211" s="335">
        <v>503</v>
      </c>
      <c r="AB211" s="141">
        <v>-3.0828516377649273E-2</v>
      </c>
      <c r="AC211" s="142">
        <v>1925</v>
      </c>
      <c r="AD211" s="141">
        <v>-0.11979881115683588</v>
      </c>
      <c r="AE211" s="142">
        <v>2428</v>
      </c>
      <c r="AF211" s="141">
        <v>-0.10273466371027351</v>
      </c>
      <c r="AG211" s="335"/>
      <c r="AH211" s="149"/>
      <c r="AI211" s="142"/>
      <c r="AJ211" s="149"/>
      <c r="AK211" s="142"/>
      <c r="AL211" s="154"/>
      <c r="AM211" s="335">
        <v>144</v>
      </c>
      <c r="AN211" s="141">
        <v>-3.3557046979865723E-2</v>
      </c>
      <c r="AO211" s="335">
        <v>0</v>
      </c>
      <c r="AP211" s="141">
        <v>-1</v>
      </c>
      <c r="AQ211" s="142">
        <v>3</v>
      </c>
      <c r="AR211" s="141" t="s">
        <v>90</v>
      </c>
      <c r="AS211" s="142">
        <v>3</v>
      </c>
      <c r="AT211" s="141">
        <v>-0.8</v>
      </c>
    </row>
    <row r="212" spans="2:46" s="4" customFormat="1" ht="15" hidden="1" customHeight="1" outlineLevel="1" x14ac:dyDescent="0.25">
      <c r="B212" s="152" t="s">
        <v>88</v>
      </c>
      <c r="C212" s="335">
        <v>5300</v>
      </c>
      <c r="D212" s="141">
        <v>-0.24544419134396356</v>
      </c>
      <c r="E212" s="142">
        <v>13214</v>
      </c>
      <c r="F212" s="141">
        <v>-0.21317137072764081</v>
      </c>
      <c r="G212" s="142">
        <v>18514</v>
      </c>
      <c r="H212" s="141">
        <v>-0.222688722814678</v>
      </c>
      <c r="I212" s="335">
        <v>3753</v>
      </c>
      <c r="J212" s="141">
        <v>-0.31502098923161159</v>
      </c>
      <c r="K212" s="142">
        <v>10301</v>
      </c>
      <c r="L212" s="141">
        <v>-0.26662394987896909</v>
      </c>
      <c r="M212" s="142">
        <v>14054</v>
      </c>
      <c r="N212" s="141">
        <v>-0.28020486555697821</v>
      </c>
      <c r="O212" s="335"/>
      <c r="P212" s="149"/>
      <c r="Q212" s="142"/>
      <c r="R212" s="149"/>
      <c r="S212" s="142"/>
      <c r="T212" s="154"/>
      <c r="U212" s="335"/>
      <c r="V212" s="149"/>
      <c r="W212" s="142"/>
      <c r="X212" s="149"/>
      <c r="Y212" s="142"/>
      <c r="Z212" s="639"/>
      <c r="AA212" s="335">
        <v>1127</v>
      </c>
      <c r="AB212" s="141">
        <v>-5.2941176470588269E-2</v>
      </c>
      <c r="AC212" s="142">
        <v>2913</v>
      </c>
      <c r="AD212" s="141">
        <v>6.0043668122270688E-2</v>
      </c>
      <c r="AE212" s="142">
        <v>4040</v>
      </c>
      <c r="AF212" s="141">
        <v>2.5901472828847139E-2</v>
      </c>
      <c r="AG212" s="335"/>
      <c r="AH212" s="149"/>
      <c r="AI212" s="142"/>
      <c r="AJ212" s="149"/>
      <c r="AK212" s="142"/>
      <c r="AL212" s="154"/>
      <c r="AM212" s="335">
        <v>420</v>
      </c>
      <c r="AN212" s="141">
        <v>0.18309859154929575</v>
      </c>
      <c r="AO212" s="335">
        <v>0</v>
      </c>
      <c r="AP212" s="141" t="s">
        <v>90</v>
      </c>
      <c r="AQ212" s="142">
        <v>0</v>
      </c>
      <c r="AR212" s="141" t="s">
        <v>90</v>
      </c>
      <c r="AS212" s="142">
        <v>0</v>
      </c>
      <c r="AT212" s="141" t="s">
        <v>90</v>
      </c>
    </row>
    <row r="213" spans="2:46" s="4" customFormat="1" ht="15" hidden="1" customHeight="1" outlineLevel="1" x14ac:dyDescent="0.25">
      <c r="B213" s="152" t="s">
        <v>89</v>
      </c>
      <c r="C213" s="335">
        <v>5496</v>
      </c>
      <c r="D213" s="141">
        <v>-0.2170940170940171</v>
      </c>
      <c r="E213" s="142">
        <v>18209</v>
      </c>
      <c r="F213" s="141">
        <v>3.7727246822818694E-2</v>
      </c>
      <c r="G213" s="142">
        <v>23705</v>
      </c>
      <c r="H213" s="141">
        <v>-3.5087719298245612E-2</v>
      </c>
      <c r="I213" s="335">
        <v>4067</v>
      </c>
      <c r="J213" s="141">
        <v>-0.27672061177307483</v>
      </c>
      <c r="K213" s="142">
        <v>13994</v>
      </c>
      <c r="L213" s="141">
        <v>-4.3341536778780387E-2</v>
      </c>
      <c r="M213" s="142">
        <v>18061</v>
      </c>
      <c r="N213" s="141">
        <v>-0.10814280776257967</v>
      </c>
      <c r="O213" s="335"/>
      <c r="P213" s="149"/>
      <c r="Q213" s="142"/>
      <c r="R213" s="149"/>
      <c r="S213" s="142"/>
      <c r="T213" s="154"/>
      <c r="U213" s="335"/>
      <c r="V213" s="149"/>
      <c r="W213" s="142"/>
      <c r="X213" s="149"/>
      <c r="Y213" s="142"/>
      <c r="Z213" s="639"/>
      <c r="AA213" s="335">
        <v>969</v>
      </c>
      <c r="AB213" s="141">
        <v>5.4406964091403776E-2</v>
      </c>
      <c r="AC213" s="142">
        <v>4212</v>
      </c>
      <c r="AD213" s="141">
        <v>0.44295991778006161</v>
      </c>
      <c r="AE213" s="142">
        <v>5181</v>
      </c>
      <c r="AF213" s="141">
        <v>0.34992183428869206</v>
      </c>
      <c r="AG213" s="335"/>
      <c r="AH213" s="149"/>
      <c r="AI213" s="142"/>
      <c r="AJ213" s="149"/>
      <c r="AK213" s="142"/>
      <c r="AL213" s="154"/>
      <c r="AM213" s="335">
        <v>456</v>
      </c>
      <c r="AN213" s="141">
        <v>-2.3554603854389677E-2</v>
      </c>
      <c r="AO213" s="335">
        <v>4</v>
      </c>
      <c r="AP213" s="141">
        <v>-0.63636363636363635</v>
      </c>
      <c r="AQ213" s="142">
        <v>3</v>
      </c>
      <c r="AR213" s="141" t="s">
        <v>90</v>
      </c>
      <c r="AS213" s="142">
        <v>7</v>
      </c>
      <c r="AT213" s="141">
        <v>-0.36363636363636365</v>
      </c>
    </row>
    <row r="214" spans="2:46" s="4" customFormat="1" ht="15.75" collapsed="1" x14ac:dyDescent="0.25">
      <c r="B214" s="65">
        <v>2002</v>
      </c>
      <c r="C214" s="345">
        <v>43234</v>
      </c>
      <c r="D214" s="67">
        <v>-0.20797992195944093</v>
      </c>
      <c r="E214" s="66">
        <v>109548</v>
      </c>
      <c r="F214" s="67">
        <v>-7.8406299424571779E-2</v>
      </c>
      <c r="G214" s="66">
        <v>152782</v>
      </c>
      <c r="H214" s="67">
        <v>-0.11918364993802422</v>
      </c>
      <c r="I214" s="345">
        <v>34823</v>
      </c>
      <c r="J214" s="67">
        <v>-0.22419017065454705</v>
      </c>
      <c r="K214" s="66">
        <v>91260</v>
      </c>
      <c r="L214" s="67">
        <v>-6.8243077677039965E-2</v>
      </c>
      <c r="M214" s="66">
        <v>126083</v>
      </c>
      <c r="N214" s="67">
        <v>-0.11725127774277111</v>
      </c>
      <c r="O214" s="345"/>
      <c r="P214" s="67"/>
      <c r="Q214" s="66"/>
      <c r="R214" s="67"/>
      <c r="S214" s="66"/>
      <c r="T214" s="347"/>
      <c r="U214" s="345"/>
      <c r="V214" s="67"/>
      <c r="W214" s="66"/>
      <c r="X214" s="67"/>
      <c r="Y214" s="66"/>
      <c r="Z214" s="640"/>
      <c r="AA214" s="345">
        <v>6151</v>
      </c>
      <c r="AB214" s="67">
        <v>-5.9480122324159002E-2</v>
      </c>
      <c r="AC214" s="66">
        <v>18217</v>
      </c>
      <c r="AD214" s="67">
        <v>-0.12920650095602293</v>
      </c>
      <c r="AE214" s="66">
        <v>24368</v>
      </c>
      <c r="AF214" s="67">
        <v>-0.11260014566642385</v>
      </c>
      <c r="AG214" s="345"/>
      <c r="AH214" s="67"/>
      <c r="AI214" s="66"/>
      <c r="AJ214" s="67"/>
      <c r="AK214" s="66"/>
      <c r="AL214" s="347"/>
      <c r="AM214" s="345">
        <v>2224</v>
      </c>
      <c r="AN214" s="67">
        <v>-0.28281199613028052</v>
      </c>
      <c r="AO214" s="345">
        <v>36</v>
      </c>
      <c r="AP214" s="67">
        <v>-0.4</v>
      </c>
      <c r="AQ214" s="66">
        <v>71</v>
      </c>
      <c r="AR214" s="67">
        <v>16.75</v>
      </c>
      <c r="AS214" s="66">
        <v>107</v>
      </c>
      <c r="AT214" s="67">
        <v>0.671875</v>
      </c>
    </row>
    <row r="215" spans="2:46" s="4" customFormat="1" ht="15" hidden="1" customHeight="1" outlineLevel="1" x14ac:dyDescent="0.25">
      <c r="B215" s="152" t="s">
        <v>78</v>
      </c>
      <c r="C215" s="335">
        <v>9626</v>
      </c>
      <c r="D215" s="141">
        <v>0.46648385131017678</v>
      </c>
      <c r="E215" s="142">
        <v>19964</v>
      </c>
      <c r="F215" s="141">
        <v>-9.0768319897982397E-2</v>
      </c>
      <c r="G215" s="142">
        <v>29590</v>
      </c>
      <c r="H215" s="141">
        <v>3.7481154237228642E-2</v>
      </c>
      <c r="I215" s="335">
        <v>7576</v>
      </c>
      <c r="J215" s="141">
        <v>0.6933392936969156</v>
      </c>
      <c r="K215" s="142">
        <v>15759</v>
      </c>
      <c r="L215" s="141">
        <v>-0.1364458326483643</v>
      </c>
      <c r="M215" s="142">
        <v>23335</v>
      </c>
      <c r="N215" s="141">
        <v>2.6933063415922165E-2</v>
      </c>
      <c r="O215" s="335"/>
      <c r="P215" s="149"/>
      <c r="Q215" s="142"/>
      <c r="R215" s="149"/>
      <c r="S215" s="142"/>
      <c r="T215" s="154"/>
      <c r="U215" s="335"/>
      <c r="V215" s="149"/>
      <c r="W215" s="142"/>
      <c r="X215" s="149"/>
      <c r="Y215" s="142"/>
      <c r="Z215" s="639"/>
      <c r="AA215" s="335">
        <v>1180</v>
      </c>
      <c r="AB215" s="141">
        <v>-0.12527798369162346</v>
      </c>
      <c r="AC215" s="142">
        <v>4205</v>
      </c>
      <c r="AD215" s="141">
        <v>0.13802435723951278</v>
      </c>
      <c r="AE215" s="142">
        <v>5385</v>
      </c>
      <c r="AF215" s="141">
        <v>6.7605075337034082E-2</v>
      </c>
      <c r="AG215" s="335"/>
      <c r="AH215" s="149"/>
      <c r="AI215" s="142"/>
      <c r="AJ215" s="149"/>
      <c r="AK215" s="142"/>
      <c r="AL215" s="154"/>
      <c r="AM215" s="335">
        <v>870</v>
      </c>
      <c r="AN215" s="141">
        <v>0.17726657645466837</v>
      </c>
      <c r="AO215" s="335">
        <v>0</v>
      </c>
      <c r="AP215" s="141">
        <v>-1</v>
      </c>
      <c r="AQ215" s="142">
        <v>0</v>
      </c>
      <c r="AR215" s="141">
        <v>-1</v>
      </c>
      <c r="AS215" s="142">
        <v>0</v>
      </c>
      <c r="AT215" s="141">
        <v>-1</v>
      </c>
    </row>
    <row r="216" spans="2:46" s="4" customFormat="1" ht="15" hidden="1" customHeight="1" outlineLevel="1" x14ac:dyDescent="0.25">
      <c r="B216" s="152" t="s">
        <v>79</v>
      </c>
      <c r="C216" s="335">
        <v>8397</v>
      </c>
      <c r="D216" s="141">
        <v>0.20473457675753237</v>
      </c>
      <c r="E216" s="142">
        <v>18302</v>
      </c>
      <c r="F216" s="141">
        <v>-0.11439078679957415</v>
      </c>
      <c r="G216" s="142">
        <v>26699</v>
      </c>
      <c r="H216" s="141">
        <v>-3.390505138225508E-2</v>
      </c>
      <c r="I216" s="335">
        <v>6628</v>
      </c>
      <c r="J216" s="141">
        <v>0.33467579540877979</v>
      </c>
      <c r="K216" s="142">
        <v>14558</v>
      </c>
      <c r="L216" s="141">
        <v>-0.14785764457972372</v>
      </c>
      <c r="M216" s="142">
        <v>21186</v>
      </c>
      <c r="N216" s="141">
        <v>-3.9183673469387781E-2</v>
      </c>
      <c r="O216" s="335"/>
      <c r="P216" s="149"/>
      <c r="Q216" s="142"/>
      <c r="R216" s="149"/>
      <c r="S216" s="142"/>
      <c r="T216" s="154"/>
      <c r="U216" s="335"/>
      <c r="V216" s="149"/>
      <c r="W216" s="142"/>
      <c r="X216" s="149"/>
      <c r="Y216" s="142"/>
      <c r="Z216" s="639"/>
      <c r="AA216" s="335">
        <v>1177</v>
      </c>
      <c r="AB216" s="141">
        <v>-0.15868477483917087</v>
      </c>
      <c r="AC216" s="142">
        <v>3744</v>
      </c>
      <c r="AD216" s="141">
        <v>4.6394633873672486E-2</v>
      </c>
      <c r="AE216" s="142">
        <v>4921</v>
      </c>
      <c r="AF216" s="141">
        <v>-1.1251758087201136E-2</v>
      </c>
      <c r="AG216" s="335"/>
      <c r="AH216" s="149"/>
      <c r="AI216" s="142"/>
      <c r="AJ216" s="149"/>
      <c r="AK216" s="142"/>
      <c r="AL216" s="154"/>
      <c r="AM216" s="335">
        <v>591</v>
      </c>
      <c r="AN216" s="141">
        <v>-1.5000000000000013E-2</v>
      </c>
      <c r="AO216" s="335">
        <v>1</v>
      </c>
      <c r="AP216" s="141">
        <v>-0.8</v>
      </c>
      <c r="AQ216" s="142">
        <v>0</v>
      </c>
      <c r="AR216" s="141">
        <v>-1</v>
      </c>
      <c r="AS216" s="142">
        <v>1</v>
      </c>
      <c r="AT216" s="141">
        <v>-0.88888888888888884</v>
      </c>
    </row>
    <row r="217" spans="2:46" s="4" customFormat="1" ht="15" hidden="1" customHeight="1" outlineLevel="1" x14ac:dyDescent="0.25">
      <c r="B217" s="152" t="s">
        <v>80</v>
      </c>
      <c r="C217" s="335">
        <v>8751</v>
      </c>
      <c r="D217" s="141">
        <v>0.31633574007220222</v>
      </c>
      <c r="E217" s="142">
        <v>18602</v>
      </c>
      <c r="F217" s="141">
        <v>7.0249122605143599E-2</v>
      </c>
      <c r="G217" s="142">
        <v>27353</v>
      </c>
      <c r="H217" s="141">
        <v>0.13833284780889765</v>
      </c>
      <c r="I217" s="335">
        <v>7099</v>
      </c>
      <c r="J217" s="141">
        <v>0.46552436003303055</v>
      </c>
      <c r="K217" s="142">
        <v>15013</v>
      </c>
      <c r="L217" s="141">
        <v>0.10187155963302752</v>
      </c>
      <c r="M217" s="142">
        <v>22112</v>
      </c>
      <c r="N217" s="141">
        <v>0.19724944501597275</v>
      </c>
      <c r="O217" s="335"/>
      <c r="P217" s="149"/>
      <c r="Q217" s="142"/>
      <c r="R217" s="149"/>
      <c r="S217" s="142"/>
      <c r="T217" s="154"/>
      <c r="U217" s="335"/>
      <c r="V217" s="149"/>
      <c r="W217" s="142"/>
      <c r="X217" s="149"/>
      <c r="Y217" s="142"/>
      <c r="Z217" s="639"/>
      <c r="AA217" s="335">
        <v>1052</v>
      </c>
      <c r="AB217" s="141">
        <v>-0.12769485903814259</v>
      </c>
      <c r="AC217" s="142">
        <v>3585</v>
      </c>
      <c r="AD217" s="141">
        <v>-4.4000000000000039E-2</v>
      </c>
      <c r="AE217" s="142">
        <v>4637</v>
      </c>
      <c r="AF217" s="141">
        <v>-6.4366424535916011E-2</v>
      </c>
      <c r="AG217" s="335"/>
      <c r="AH217" s="149"/>
      <c r="AI217" s="142"/>
      <c r="AJ217" s="149"/>
      <c r="AK217" s="142"/>
      <c r="AL217" s="154"/>
      <c r="AM217" s="335">
        <v>595</v>
      </c>
      <c r="AN217" s="141">
        <v>3.3726812816188279E-3</v>
      </c>
      <c r="AO217" s="335">
        <v>5</v>
      </c>
      <c r="AP217" s="141">
        <v>0</v>
      </c>
      <c r="AQ217" s="142">
        <v>4</v>
      </c>
      <c r="AR217" s="141">
        <v>-0.33333333333333337</v>
      </c>
      <c r="AS217" s="142">
        <v>9</v>
      </c>
      <c r="AT217" s="141">
        <v>-0.18181818181818177</v>
      </c>
    </row>
    <row r="218" spans="2:46" s="4" customFormat="1" ht="15" hidden="1" customHeight="1" outlineLevel="1" x14ac:dyDescent="0.25">
      <c r="B218" s="152" t="s">
        <v>81</v>
      </c>
      <c r="C218" s="335">
        <v>4416</v>
      </c>
      <c r="D218" s="141">
        <v>-4.6220302375809985E-2</v>
      </c>
      <c r="E218" s="142">
        <v>11062</v>
      </c>
      <c r="F218" s="141">
        <v>-0.14671397716754087</v>
      </c>
      <c r="G218" s="142">
        <v>15478</v>
      </c>
      <c r="H218" s="141">
        <v>-0.12026827327498013</v>
      </c>
      <c r="I218" s="335">
        <v>3974</v>
      </c>
      <c r="J218" s="141">
        <v>0.13705293276108721</v>
      </c>
      <c r="K218" s="142">
        <v>9741</v>
      </c>
      <c r="L218" s="141">
        <v>-0.13428723782438678</v>
      </c>
      <c r="M218" s="142">
        <v>13715</v>
      </c>
      <c r="N218" s="141">
        <v>-6.9980334983386405E-2</v>
      </c>
      <c r="O218" s="335"/>
      <c r="P218" s="149"/>
      <c r="Q218" s="142"/>
      <c r="R218" s="149"/>
      <c r="S218" s="142"/>
      <c r="T218" s="154"/>
      <c r="U218" s="335"/>
      <c r="V218" s="149"/>
      <c r="W218" s="142"/>
      <c r="X218" s="149"/>
      <c r="Y218" s="142"/>
      <c r="Z218" s="639"/>
      <c r="AA218" s="335">
        <v>422</v>
      </c>
      <c r="AB218" s="141">
        <v>-4.3083900226757343E-2</v>
      </c>
      <c r="AC218" s="142">
        <v>1321</v>
      </c>
      <c r="AD218" s="141">
        <v>-0.22838785046728971</v>
      </c>
      <c r="AE218" s="142">
        <v>1743</v>
      </c>
      <c r="AF218" s="141">
        <v>-0.19043195541105429</v>
      </c>
      <c r="AG218" s="335"/>
      <c r="AH218" s="149"/>
      <c r="AI218" s="142"/>
      <c r="AJ218" s="149"/>
      <c r="AK218" s="142"/>
      <c r="AL218" s="154"/>
      <c r="AM218" s="335">
        <v>7</v>
      </c>
      <c r="AN218" s="141">
        <v>-0.98986975397973953</v>
      </c>
      <c r="AO218" s="335">
        <v>13</v>
      </c>
      <c r="AP218" s="141">
        <v>3.333333333333333</v>
      </c>
      <c r="AQ218" s="142">
        <v>0</v>
      </c>
      <c r="AR218" s="141" t="s">
        <v>90</v>
      </c>
      <c r="AS218" s="142">
        <v>13</v>
      </c>
      <c r="AT218" s="141">
        <v>3.333333333333333</v>
      </c>
    </row>
    <row r="219" spans="2:46" s="4" customFormat="1" ht="15" hidden="1" customHeight="1" outlineLevel="1" x14ac:dyDescent="0.25">
      <c r="B219" s="152" t="s">
        <v>82</v>
      </c>
      <c r="C219" s="335">
        <v>1163</v>
      </c>
      <c r="D219" s="141">
        <v>1.9592875318066159</v>
      </c>
      <c r="E219" s="142">
        <v>1506</v>
      </c>
      <c r="F219" s="141">
        <v>-0.65585009140767825</v>
      </c>
      <c r="G219" s="142">
        <v>2669</v>
      </c>
      <c r="H219" s="141">
        <v>-0.4403438876074649</v>
      </c>
      <c r="I219" s="335">
        <v>1092</v>
      </c>
      <c r="J219" s="141">
        <v>3.6866952789699567</v>
      </c>
      <c r="K219" s="142">
        <v>1429</v>
      </c>
      <c r="L219" s="141">
        <v>-0.6706614427287394</v>
      </c>
      <c r="M219" s="142">
        <v>2521</v>
      </c>
      <c r="N219" s="141">
        <v>-0.44860017497812776</v>
      </c>
      <c r="O219" s="335"/>
      <c r="P219" s="149"/>
      <c r="Q219" s="142"/>
      <c r="R219" s="149"/>
      <c r="S219" s="142"/>
      <c r="T219" s="154"/>
      <c r="U219" s="335"/>
      <c r="V219" s="149"/>
      <c r="W219" s="142"/>
      <c r="X219" s="149"/>
      <c r="Y219" s="142"/>
      <c r="Z219" s="639"/>
      <c r="AA219" s="335">
        <v>43</v>
      </c>
      <c r="AB219" s="141">
        <v>-0.55670103092783507</v>
      </c>
      <c r="AC219" s="142">
        <v>77</v>
      </c>
      <c r="AD219" s="141">
        <v>1.0810810810810811</v>
      </c>
      <c r="AE219" s="142">
        <v>120</v>
      </c>
      <c r="AF219" s="141">
        <v>-0.10447761194029848</v>
      </c>
      <c r="AG219" s="335"/>
      <c r="AH219" s="149"/>
      <c r="AI219" s="142"/>
      <c r="AJ219" s="149"/>
      <c r="AK219" s="142"/>
      <c r="AL219" s="154"/>
      <c r="AM219" s="335">
        <v>20</v>
      </c>
      <c r="AN219" s="141">
        <v>-0.67741935483870974</v>
      </c>
      <c r="AO219" s="335">
        <v>8</v>
      </c>
      <c r="AP219" s="141">
        <v>7</v>
      </c>
      <c r="AQ219" s="142">
        <v>0</v>
      </c>
      <c r="AR219" s="141" t="s">
        <v>90</v>
      </c>
      <c r="AS219" s="142">
        <v>8</v>
      </c>
      <c r="AT219" s="141">
        <v>7</v>
      </c>
    </row>
    <row r="220" spans="2:46" s="4" customFormat="1" ht="15" hidden="1" customHeight="1" outlineLevel="1" x14ac:dyDescent="0.25">
      <c r="B220" s="152" t="s">
        <v>83</v>
      </c>
      <c r="C220" s="335">
        <v>728</v>
      </c>
      <c r="D220" s="141">
        <v>1.5454545454545454</v>
      </c>
      <c r="E220" s="142">
        <v>1382</v>
      </c>
      <c r="F220" s="141">
        <v>-0.6123422159887798</v>
      </c>
      <c r="G220" s="142">
        <v>2110</v>
      </c>
      <c r="H220" s="141">
        <v>-0.45209036613866527</v>
      </c>
      <c r="I220" s="335">
        <v>704</v>
      </c>
      <c r="J220" s="141">
        <v>1.7607843137254902</v>
      </c>
      <c r="K220" s="142">
        <v>1333</v>
      </c>
      <c r="L220" s="141">
        <v>-0.6240834743372814</v>
      </c>
      <c r="M220" s="142">
        <v>2037</v>
      </c>
      <c r="N220" s="141">
        <v>-0.46408839779005528</v>
      </c>
      <c r="O220" s="335"/>
      <c r="P220" s="149"/>
      <c r="Q220" s="142"/>
      <c r="R220" s="149"/>
      <c r="S220" s="142"/>
      <c r="T220" s="154"/>
      <c r="U220" s="335"/>
      <c r="V220" s="149"/>
      <c r="W220" s="142"/>
      <c r="X220" s="149"/>
      <c r="Y220" s="142"/>
      <c r="Z220" s="639"/>
      <c r="AA220" s="335">
        <v>9</v>
      </c>
      <c r="AB220" s="141">
        <v>0</v>
      </c>
      <c r="AC220" s="142">
        <v>49</v>
      </c>
      <c r="AD220" s="141">
        <v>1.5789473684210527</v>
      </c>
      <c r="AE220" s="142">
        <v>58</v>
      </c>
      <c r="AF220" s="141">
        <v>1.0714285714285716</v>
      </c>
      <c r="AG220" s="335"/>
      <c r="AH220" s="149"/>
      <c r="AI220" s="142"/>
      <c r="AJ220" s="149"/>
      <c r="AK220" s="142"/>
      <c r="AL220" s="154"/>
      <c r="AM220" s="335">
        <v>15</v>
      </c>
      <c r="AN220" s="141">
        <v>-6.25E-2</v>
      </c>
      <c r="AO220" s="335">
        <v>0</v>
      </c>
      <c r="AP220" s="141">
        <v>-1</v>
      </c>
      <c r="AQ220" s="142">
        <v>0</v>
      </c>
      <c r="AR220" s="141" t="s">
        <v>90</v>
      </c>
      <c r="AS220" s="142">
        <v>0</v>
      </c>
      <c r="AT220" s="141">
        <v>-1</v>
      </c>
    </row>
    <row r="221" spans="2:46" s="4" customFormat="1" ht="15" hidden="1" customHeight="1" outlineLevel="1" x14ac:dyDescent="0.25">
      <c r="B221" s="152" t="s">
        <v>84</v>
      </c>
      <c r="C221" s="335">
        <v>886</v>
      </c>
      <c r="D221" s="141">
        <v>9.1116173120728838E-3</v>
      </c>
      <c r="E221" s="142">
        <v>2264</v>
      </c>
      <c r="F221" s="141">
        <v>7.1969696969697017E-2</v>
      </c>
      <c r="G221" s="142">
        <v>3150</v>
      </c>
      <c r="H221" s="141">
        <v>5.3511705685618693E-2</v>
      </c>
      <c r="I221" s="335">
        <v>865</v>
      </c>
      <c r="J221" s="141">
        <v>1.8845700824499323E-2</v>
      </c>
      <c r="K221" s="142">
        <v>2229</v>
      </c>
      <c r="L221" s="141">
        <v>5.7400379506641341E-2</v>
      </c>
      <c r="M221" s="142">
        <v>3094</v>
      </c>
      <c r="N221" s="141">
        <v>4.6330740615488697E-2</v>
      </c>
      <c r="O221" s="335"/>
      <c r="P221" s="149"/>
      <c r="Q221" s="142"/>
      <c r="R221" s="149"/>
      <c r="S221" s="142"/>
      <c r="T221" s="154"/>
      <c r="U221" s="335"/>
      <c r="V221" s="149"/>
      <c r="W221" s="142"/>
      <c r="X221" s="149"/>
      <c r="Y221" s="142"/>
      <c r="Z221" s="639"/>
      <c r="AA221" s="335">
        <v>9</v>
      </c>
      <c r="AB221" s="141">
        <v>-0.4</v>
      </c>
      <c r="AC221" s="142">
        <v>35</v>
      </c>
      <c r="AD221" s="141">
        <v>7.75</v>
      </c>
      <c r="AE221" s="142">
        <v>44</v>
      </c>
      <c r="AF221" s="141">
        <v>1.3157894736842106</v>
      </c>
      <c r="AG221" s="335"/>
      <c r="AH221" s="149"/>
      <c r="AI221" s="142"/>
      <c r="AJ221" s="149"/>
      <c r="AK221" s="142"/>
      <c r="AL221" s="154"/>
      <c r="AM221" s="335">
        <v>7</v>
      </c>
      <c r="AN221" s="141">
        <v>-0.36363636363636365</v>
      </c>
      <c r="AO221" s="335">
        <v>5</v>
      </c>
      <c r="AP221" s="141">
        <v>0.66666666666666674</v>
      </c>
      <c r="AQ221" s="142">
        <v>0</v>
      </c>
      <c r="AR221" s="141" t="s">
        <v>90</v>
      </c>
      <c r="AS221" s="142">
        <v>5</v>
      </c>
      <c r="AT221" s="141">
        <v>0.66666666666666674</v>
      </c>
    </row>
    <row r="222" spans="2:46" s="4" customFormat="1" ht="15" hidden="1" customHeight="1" outlineLevel="1" x14ac:dyDescent="0.25">
      <c r="B222" s="152" t="s">
        <v>85</v>
      </c>
      <c r="C222" s="335">
        <v>789</v>
      </c>
      <c r="D222" s="141">
        <v>-0.26261682242990658</v>
      </c>
      <c r="E222" s="142">
        <v>1527</v>
      </c>
      <c r="F222" s="141">
        <v>-0.46997570288094415</v>
      </c>
      <c r="G222" s="142">
        <v>2316</v>
      </c>
      <c r="H222" s="141">
        <v>-0.41381928625664388</v>
      </c>
      <c r="I222" s="335">
        <v>774</v>
      </c>
      <c r="J222" s="141">
        <v>-0.25361620057859213</v>
      </c>
      <c r="K222" s="142">
        <v>1512</v>
      </c>
      <c r="L222" s="141">
        <v>-0.47095871238628406</v>
      </c>
      <c r="M222" s="142">
        <v>2286</v>
      </c>
      <c r="N222" s="141">
        <v>-0.41309370988446725</v>
      </c>
      <c r="O222" s="335"/>
      <c r="P222" s="149"/>
      <c r="Q222" s="142"/>
      <c r="R222" s="149"/>
      <c r="S222" s="142"/>
      <c r="T222" s="154"/>
      <c r="U222" s="335"/>
      <c r="V222" s="149"/>
      <c r="W222" s="142"/>
      <c r="X222" s="149"/>
      <c r="Y222" s="142"/>
      <c r="Z222" s="639"/>
      <c r="AA222" s="335">
        <v>6</v>
      </c>
      <c r="AB222" s="141">
        <v>-0.7</v>
      </c>
      <c r="AC222" s="142">
        <v>15</v>
      </c>
      <c r="AD222" s="141">
        <v>-0.34782608695652173</v>
      </c>
      <c r="AE222" s="142">
        <v>21</v>
      </c>
      <c r="AF222" s="141">
        <v>-0.51162790697674421</v>
      </c>
      <c r="AG222" s="335"/>
      <c r="AH222" s="149"/>
      <c r="AI222" s="142"/>
      <c r="AJ222" s="149"/>
      <c r="AK222" s="142"/>
      <c r="AL222" s="154"/>
      <c r="AM222" s="335">
        <v>9</v>
      </c>
      <c r="AN222" s="141">
        <v>-0.18181818181818177</v>
      </c>
      <c r="AO222" s="335">
        <v>0</v>
      </c>
      <c r="AP222" s="141">
        <v>-1</v>
      </c>
      <c r="AQ222" s="142">
        <v>0</v>
      </c>
      <c r="AR222" s="141" t="s">
        <v>90</v>
      </c>
      <c r="AS222" s="142">
        <v>0</v>
      </c>
      <c r="AT222" s="141">
        <v>-1</v>
      </c>
    </row>
    <row r="223" spans="2:46" s="4" customFormat="1" ht="15" hidden="1" customHeight="1" outlineLevel="1" x14ac:dyDescent="0.25">
      <c r="B223" s="152" t="s">
        <v>86</v>
      </c>
      <c r="C223" s="335">
        <v>723</v>
      </c>
      <c r="D223" s="141">
        <v>-1.8995929443690662E-2</v>
      </c>
      <c r="E223" s="142">
        <v>1566</v>
      </c>
      <c r="F223" s="141">
        <v>-0.42595307917888559</v>
      </c>
      <c r="G223" s="142">
        <v>2289</v>
      </c>
      <c r="H223" s="141">
        <v>-0.33939393939393936</v>
      </c>
      <c r="I223" s="335">
        <v>691</v>
      </c>
      <c r="J223" s="141">
        <v>-4.3227665706051521E-3</v>
      </c>
      <c r="K223" s="142">
        <v>1531</v>
      </c>
      <c r="L223" s="141">
        <v>-0.42465238632093194</v>
      </c>
      <c r="M223" s="142">
        <v>2222</v>
      </c>
      <c r="N223" s="141">
        <v>-0.3377049180327869</v>
      </c>
      <c r="O223" s="335"/>
      <c r="P223" s="149"/>
      <c r="Q223" s="142"/>
      <c r="R223" s="149"/>
      <c r="S223" s="142"/>
      <c r="T223" s="154"/>
      <c r="U223" s="335"/>
      <c r="V223" s="149"/>
      <c r="W223" s="142"/>
      <c r="X223" s="149"/>
      <c r="Y223" s="142"/>
      <c r="Z223" s="639"/>
      <c r="AA223" s="335">
        <v>14</v>
      </c>
      <c r="AB223" s="141">
        <v>-0.46153846153846156</v>
      </c>
      <c r="AC223" s="142">
        <v>35</v>
      </c>
      <c r="AD223" s="141">
        <v>-0.47761194029850751</v>
      </c>
      <c r="AE223" s="142">
        <v>49</v>
      </c>
      <c r="AF223" s="141">
        <v>-0.4731182795698925</v>
      </c>
      <c r="AG223" s="335"/>
      <c r="AH223" s="149"/>
      <c r="AI223" s="142"/>
      <c r="AJ223" s="149"/>
      <c r="AK223" s="142"/>
      <c r="AL223" s="154"/>
      <c r="AM223" s="335">
        <v>16</v>
      </c>
      <c r="AN223" s="141">
        <v>-5.8823529411764719E-2</v>
      </c>
      <c r="AO223" s="335">
        <v>2</v>
      </c>
      <c r="AP223" s="141" t="s">
        <v>90</v>
      </c>
      <c r="AQ223" s="142">
        <v>0</v>
      </c>
      <c r="AR223" s="141" t="s">
        <v>90</v>
      </c>
      <c r="AS223" s="142">
        <v>2</v>
      </c>
      <c r="AT223" s="141" t="s">
        <v>90</v>
      </c>
    </row>
    <row r="224" spans="2:46" s="4" customFormat="1" ht="15" hidden="1" customHeight="1" outlineLevel="1" x14ac:dyDescent="0.25">
      <c r="B224" s="152" t="s">
        <v>87</v>
      </c>
      <c r="C224" s="335">
        <v>5064</v>
      </c>
      <c r="D224" s="141">
        <v>4.9751243781094523E-2</v>
      </c>
      <c r="E224" s="142">
        <v>8352</v>
      </c>
      <c r="F224" s="141">
        <v>-9.6983457671099615E-2</v>
      </c>
      <c r="G224" s="142">
        <v>13416</v>
      </c>
      <c r="H224" s="141">
        <v>-4.6685141760818616E-2</v>
      </c>
      <c r="I224" s="335">
        <v>4381</v>
      </c>
      <c r="J224" s="141">
        <v>0.39211947886876386</v>
      </c>
      <c r="K224" s="142">
        <v>6165</v>
      </c>
      <c r="L224" s="141">
        <v>-0.16327361563517917</v>
      </c>
      <c r="M224" s="142">
        <v>10546</v>
      </c>
      <c r="N224" s="141">
        <v>2.9481692819781635E-3</v>
      </c>
      <c r="O224" s="335"/>
      <c r="P224" s="149"/>
      <c r="Q224" s="142"/>
      <c r="R224" s="149"/>
      <c r="S224" s="142"/>
      <c r="T224" s="154"/>
      <c r="U224" s="335"/>
      <c r="V224" s="149"/>
      <c r="W224" s="142"/>
      <c r="X224" s="149"/>
      <c r="Y224" s="142"/>
      <c r="Z224" s="639"/>
      <c r="AA224" s="335">
        <v>519</v>
      </c>
      <c r="AB224" s="141">
        <v>-0.31530343007915562</v>
      </c>
      <c r="AC224" s="142">
        <v>2187</v>
      </c>
      <c r="AD224" s="141">
        <v>0.16951871657754003</v>
      </c>
      <c r="AE224" s="142">
        <v>2706</v>
      </c>
      <c r="AF224" s="141">
        <v>2.9680365296803624E-2</v>
      </c>
      <c r="AG224" s="335"/>
      <c r="AH224" s="149"/>
      <c r="AI224" s="142"/>
      <c r="AJ224" s="149"/>
      <c r="AK224" s="142"/>
      <c r="AL224" s="154"/>
      <c r="AM224" s="335">
        <v>149</v>
      </c>
      <c r="AN224" s="141">
        <v>-0.8373362445414847</v>
      </c>
      <c r="AO224" s="335">
        <v>15</v>
      </c>
      <c r="AP224" s="141">
        <v>4</v>
      </c>
      <c r="AQ224" s="142">
        <v>0</v>
      </c>
      <c r="AR224" s="141">
        <v>-1</v>
      </c>
      <c r="AS224" s="142">
        <v>15</v>
      </c>
      <c r="AT224" s="141">
        <v>7.1428571428571397E-2</v>
      </c>
    </row>
    <row r="225" spans="2:46" s="4" customFormat="1" ht="15" hidden="1" customHeight="1" outlineLevel="1" x14ac:dyDescent="0.25">
      <c r="B225" s="152" t="s">
        <v>88</v>
      </c>
      <c r="C225" s="335">
        <v>7024</v>
      </c>
      <c r="D225" s="141">
        <v>-0.25506416375013252</v>
      </c>
      <c r="E225" s="142">
        <v>16794</v>
      </c>
      <c r="F225" s="141">
        <v>-0.10584602278777555</v>
      </c>
      <c r="G225" s="142">
        <v>23818</v>
      </c>
      <c r="H225" s="141">
        <v>-0.15571940023395126</v>
      </c>
      <c r="I225" s="335">
        <v>5479</v>
      </c>
      <c r="J225" s="141">
        <v>-0.23520379676158576</v>
      </c>
      <c r="K225" s="142">
        <v>14046</v>
      </c>
      <c r="L225" s="141">
        <v>-8.5487336415131177E-2</v>
      </c>
      <c r="M225" s="142">
        <v>19525</v>
      </c>
      <c r="N225" s="141">
        <v>-0.13310837810238418</v>
      </c>
      <c r="O225" s="335"/>
      <c r="P225" s="149"/>
      <c r="Q225" s="142"/>
      <c r="R225" s="149"/>
      <c r="S225" s="142"/>
      <c r="T225" s="154"/>
      <c r="U225" s="335"/>
      <c r="V225" s="149"/>
      <c r="W225" s="142"/>
      <c r="X225" s="149"/>
      <c r="Y225" s="142"/>
      <c r="Z225" s="639"/>
      <c r="AA225" s="335">
        <v>1190</v>
      </c>
      <c r="AB225" s="141">
        <v>-0.17130919220055707</v>
      </c>
      <c r="AC225" s="142">
        <v>2748</v>
      </c>
      <c r="AD225" s="141">
        <v>-0.18961958124447065</v>
      </c>
      <c r="AE225" s="142">
        <v>3938</v>
      </c>
      <c r="AF225" s="141">
        <v>-0.18417236378703128</v>
      </c>
      <c r="AG225" s="335"/>
      <c r="AH225" s="149"/>
      <c r="AI225" s="142"/>
      <c r="AJ225" s="149"/>
      <c r="AK225" s="142"/>
      <c r="AL225" s="154"/>
      <c r="AM225" s="335">
        <v>355</v>
      </c>
      <c r="AN225" s="141">
        <v>-0.55176767676767668</v>
      </c>
      <c r="AO225" s="335">
        <v>0</v>
      </c>
      <c r="AP225" s="141">
        <v>-1</v>
      </c>
      <c r="AQ225" s="142">
        <v>0</v>
      </c>
      <c r="AR225" s="141">
        <v>-1</v>
      </c>
      <c r="AS225" s="142">
        <v>0</v>
      </c>
      <c r="AT225" s="141">
        <v>-1</v>
      </c>
    </row>
    <row r="226" spans="2:46" s="4" customFormat="1" ht="15" hidden="1" customHeight="1" outlineLevel="1" x14ac:dyDescent="0.25">
      <c r="B226" s="152" t="s">
        <v>89</v>
      </c>
      <c r="C226" s="335">
        <v>7020</v>
      </c>
      <c r="D226" s="141">
        <v>-0.22840184655968343</v>
      </c>
      <c r="E226" s="142">
        <v>17547</v>
      </c>
      <c r="F226" s="141">
        <v>-8.514077163712197E-2</v>
      </c>
      <c r="G226" s="142">
        <v>24567</v>
      </c>
      <c r="H226" s="141">
        <v>-0.13123276044981969</v>
      </c>
      <c r="I226" s="335">
        <v>5623</v>
      </c>
      <c r="J226" s="141">
        <v>-0.22665383028469266</v>
      </c>
      <c r="K226" s="142">
        <v>14628</v>
      </c>
      <c r="L226" s="141">
        <v>-7.194244604316502E-3</v>
      </c>
      <c r="M226" s="142">
        <v>20251</v>
      </c>
      <c r="N226" s="141">
        <v>-7.9709157009770548E-2</v>
      </c>
      <c r="O226" s="335"/>
      <c r="P226" s="149"/>
      <c r="Q226" s="142"/>
      <c r="R226" s="149"/>
      <c r="S226" s="142"/>
      <c r="T226" s="154"/>
      <c r="U226" s="335"/>
      <c r="V226" s="149"/>
      <c r="W226" s="142"/>
      <c r="X226" s="149"/>
      <c r="Y226" s="142"/>
      <c r="Z226" s="639"/>
      <c r="AA226" s="335">
        <v>919</v>
      </c>
      <c r="AB226" s="141">
        <v>-5.4112554112554223E-3</v>
      </c>
      <c r="AC226" s="142">
        <v>2919</v>
      </c>
      <c r="AD226" s="141">
        <v>-0.3415294383036318</v>
      </c>
      <c r="AE226" s="142">
        <v>3838</v>
      </c>
      <c r="AF226" s="141">
        <v>-0.28355422811274966</v>
      </c>
      <c r="AG226" s="335"/>
      <c r="AH226" s="149"/>
      <c r="AI226" s="142"/>
      <c r="AJ226" s="149"/>
      <c r="AK226" s="142"/>
      <c r="AL226" s="154"/>
      <c r="AM226" s="335">
        <v>467</v>
      </c>
      <c r="AN226" s="141">
        <v>-0.48111111111111116</v>
      </c>
      <c r="AO226" s="335">
        <v>11</v>
      </c>
      <c r="AP226" s="141">
        <v>2.6666666666666665</v>
      </c>
      <c r="AQ226" s="142">
        <v>0</v>
      </c>
      <c r="AR226" s="141">
        <v>-1</v>
      </c>
      <c r="AS226" s="142">
        <v>11</v>
      </c>
      <c r="AT226" s="141">
        <v>-0.3125</v>
      </c>
    </row>
    <row r="227" spans="2:46" s="4" customFormat="1" ht="15.75" collapsed="1" x14ac:dyDescent="0.25">
      <c r="B227" s="65">
        <v>2001</v>
      </c>
      <c r="C227" s="345">
        <v>54587</v>
      </c>
      <c r="D227" s="67">
        <v>5.9386341141537402E-2</v>
      </c>
      <c r="E227" s="66">
        <v>118868</v>
      </c>
      <c r="F227" s="67">
        <v>-0.124947548972696</v>
      </c>
      <c r="G227" s="66">
        <v>173455</v>
      </c>
      <c r="H227" s="67">
        <v>-7.4254942145937419E-2</v>
      </c>
      <c r="I227" s="345">
        <v>44886</v>
      </c>
      <c r="J227" s="67">
        <v>0.16802414842957147</v>
      </c>
      <c r="K227" s="66">
        <v>97944</v>
      </c>
      <c r="L227" s="67">
        <v>-0.13464036118498357</v>
      </c>
      <c r="M227" s="66">
        <v>142830</v>
      </c>
      <c r="N227" s="67">
        <v>-5.7924174867424738E-2</v>
      </c>
      <c r="O227" s="345"/>
      <c r="P227" s="67"/>
      <c r="Q227" s="66"/>
      <c r="R227" s="67"/>
      <c r="S227" s="66"/>
      <c r="T227" s="347"/>
      <c r="U227" s="345"/>
      <c r="V227" s="67"/>
      <c r="W227" s="66"/>
      <c r="X227" s="67"/>
      <c r="Y227" s="66"/>
      <c r="Z227" s="640"/>
      <c r="AA227" s="345">
        <v>6540</v>
      </c>
      <c r="AB227" s="67">
        <v>-0.1484375</v>
      </c>
      <c r="AC227" s="66">
        <v>20920</v>
      </c>
      <c r="AD227" s="67">
        <v>-7.3475353204304872E-2</v>
      </c>
      <c r="AE227" s="66">
        <v>27460</v>
      </c>
      <c r="AF227" s="67">
        <v>-9.2501404540797805E-2</v>
      </c>
      <c r="AG227" s="345"/>
      <c r="AH227" s="67"/>
      <c r="AI227" s="66"/>
      <c r="AJ227" s="67"/>
      <c r="AK227" s="66"/>
      <c r="AL227" s="347"/>
      <c r="AM227" s="345">
        <v>3101</v>
      </c>
      <c r="AN227" s="67">
        <v>-0.42015706806282727</v>
      </c>
      <c r="AO227" s="345">
        <v>60</v>
      </c>
      <c r="AP227" s="67">
        <v>-0.1428571428571429</v>
      </c>
      <c r="AQ227" s="66">
        <v>4</v>
      </c>
      <c r="AR227" s="67">
        <v>-0.94936708860759489</v>
      </c>
      <c r="AS227" s="66">
        <v>64</v>
      </c>
      <c r="AT227" s="67">
        <v>-0.57046979865771807</v>
      </c>
    </row>
    <row r="228" spans="2:46" s="4" customFormat="1" ht="15" hidden="1" customHeight="1" outlineLevel="1" x14ac:dyDescent="0.25">
      <c r="B228" s="152" t="s">
        <v>78</v>
      </c>
      <c r="C228" s="335">
        <v>6564</v>
      </c>
      <c r="D228" s="141">
        <v>-0.19252060524049697</v>
      </c>
      <c r="E228" s="142">
        <v>21957</v>
      </c>
      <c r="F228" s="141">
        <v>-0.13014024245305444</v>
      </c>
      <c r="G228" s="142">
        <v>28521</v>
      </c>
      <c r="H228" s="141">
        <v>-0.1453357705792454</v>
      </c>
      <c r="I228" s="335">
        <v>4474</v>
      </c>
      <c r="J228" s="141">
        <v>-0.2870119521912351</v>
      </c>
      <c r="K228" s="142">
        <v>18249</v>
      </c>
      <c r="L228" s="141">
        <v>-0.14492549901602469</v>
      </c>
      <c r="M228" s="142">
        <v>22723</v>
      </c>
      <c r="N228" s="141">
        <v>-0.17720968968389039</v>
      </c>
      <c r="O228" s="335"/>
      <c r="P228" s="149"/>
      <c r="Q228" s="142"/>
      <c r="R228" s="149"/>
      <c r="S228" s="142"/>
      <c r="T228" s="154"/>
      <c r="U228" s="335"/>
      <c r="V228" s="149"/>
      <c r="W228" s="142"/>
      <c r="X228" s="149"/>
      <c r="Y228" s="142"/>
      <c r="Z228" s="639"/>
      <c r="AA228" s="335">
        <v>1349</v>
      </c>
      <c r="AB228" s="141">
        <v>-7.407407407407085E-4</v>
      </c>
      <c r="AC228" s="142">
        <v>3695</v>
      </c>
      <c r="AD228" s="141">
        <v>-4.7680412371134073E-2</v>
      </c>
      <c r="AE228" s="142">
        <v>5044</v>
      </c>
      <c r="AF228" s="141">
        <v>-3.5564053537284868E-2</v>
      </c>
      <c r="AG228" s="335"/>
      <c r="AH228" s="149"/>
      <c r="AI228" s="142"/>
      <c r="AJ228" s="149"/>
      <c r="AK228" s="142"/>
      <c r="AL228" s="154"/>
      <c r="AM228" s="335">
        <v>739</v>
      </c>
      <c r="AN228" s="141">
        <v>0.46918489065606361</v>
      </c>
      <c r="AO228" s="335">
        <v>2</v>
      </c>
      <c r="AP228" s="141">
        <v>1</v>
      </c>
      <c r="AQ228" s="142">
        <v>13</v>
      </c>
      <c r="AR228" s="141">
        <v>-0.35</v>
      </c>
      <c r="AS228" s="142">
        <v>15</v>
      </c>
      <c r="AT228" s="141">
        <v>-0.2857142857142857</v>
      </c>
    </row>
    <row r="229" spans="2:46" s="4" customFormat="1" ht="15" hidden="1" customHeight="1" outlineLevel="1" x14ac:dyDescent="0.25">
      <c r="B229" s="152" t="s">
        <v>79</v>
      </c>
      <c r="C229" s="335">
        <v>6970</v>
      </c>
      <c r="D229" s="141">
        <v>0.18840579710144922</v>
      </c>
      <c r="E229" s="142">
        <v>20666</v>
      </c>
      <c r="F229" s="141">
        <v>3.3041739565108807E-2</v>
      </c>
      <c r="G229" s="142">
        <v>27636</v>
      </c>
      <c r="H229" s="141">
        <v>6.8264398917665225E-2</v>
      </c>
      <c r="I229" s="335">
        <v>4966</v>
      </c>
      <c r="J229" s="141">
        <v>0.15407854984894254</v>
      </c>
      <c r="K229" s="142">
        <v>17084</v>
      </c>
      <c r="L229" s="141">
        <v>5.77018325903913E-2</v>
      </c>
      <c r="M229" s="142">
        <v>22050</v>
      </c>
      <c r="N229" s="141">
        <v>7.7976044976778347E-2</v>
      </c>
      <c r="O229" s="335"/>
      <c r="P229" s="149"/>
      <c r="Q229" s="142"/>
      <c r="R229" s="149"/>
      <c r="S229" s="142"/>
      <c r="T229" s="154"/>
      <c r="U229" s="335"/>
      <c r="V229" s="149"/>
      <c r="W229" s="142"/>
      <c r="X229" s="149"/>
      <c r="Y229" s="142"/>
      <c r="Z229" s="639"/>
      <c r="AA229" s="335">
        <v>1399</v>
      </c>
      <c r="AB229" s="141">
        <v>0.2626353790613718</v>
      </c>
      <c r="AC229" s="142">
        <v>3578</v>
      </c>
      <c r="AD229" s="141">
        <v>-5.7925223802001047E-2</v>
      </c>
      <c r="AE229" s="142">
        <v>4977</v>
      </c>
      <c r="AF229" s="141">
        <v>1.4472075010191654E-2</v>
      </c>
      <c r="AG229" s="335"/>
      <c r="AH229" s="149"/>
      <c r="AI229" s="142"/>
      <c r="AJ229" s="149"/>
      <c r="AK229" s="142"/>
      <c r="AL229" s="154"/>
      <c r="AM229" s="335">
        <v>600</v>
      </c>
      <c r="AN229" s="141">
        <v>0.33333333333333326</v>
      </c>
      <c r="AO229" s="335">
        <v>5</v>
      </c>
      <c r="AP229" s="141">
        <v>0.25</v>
      </c>
      <c r="AQ229" s="142">
        <v>4</v>
      </c>
      <c r="AR229" s="141">
        <v>-0.92727272727272725</v>
      </c>
      <c r="AS229" s="142">
        <v>9</v>
      </c>
      <c r="AT229" s="141">
        <v>-0.84745762711864403</v>
      </c>
    </row>
    <row r="230" spans="2:46" s="4" customFormat="1" ht="15" hidden="1" customHeight="1" outlineLevel="1" x14ac:dyDescent="0.25">
      <c r="B230" s="152" t="s">
        <v>80</v>
      </c>
      <c r="C230" s="335">
        <v>6648</v>
      </c>
      <c r="D230" s="141">
        <v>0.12677966101694915</v>
      </c>
      <c r="E230" s="142">
        <v>17381</v>
      </c>
      <c r="F230" s="141">
        <v>-0.25291209972061035</v>
      </c>
      <c r="G230" s="142">
        <v>24029</v>
      </c>
      <c r="H230" s="141">
        <v>-0.17610149151380083</v>
      </c>
      <c r="I230" s="335">
        <v>4844</v>
      </c>
      <c r="J230" s="141">
        <v>3.2395566922421182E-2</v>
      </c>
      <c r="K230" s="142">
        <v>13625</v>
      </c>
      <c r="L230" s="141">
        <v>-0.30721513194691619</v>
      </c>
      <c r="M230" s="142">
        <v>18469</v>
      </c>
      <c r="N230" s="141">
        <v>-0.24179974547395211</v>
      </c>
      <c r="O230" s="335"/>
      <c r="P230" s="149"/>
      <c r="Q230" s="142"/>
      <c r="R230" s="149"/>
      <c r="S230" s="142"/>
      <c r="T230" s="154"/>
      <c r="U230" s="335"/>
      <c r="V230" s="149"/>
      <c r="W230" s="142"/>
      <c r="X230" s="149"/>
      <c r="Y230" s="142"/>
      <c r="Z230" s="639"/>
      <c r="AA230" s="335">
        <v>1206</v>
      </c>
      <c r="AB230" s="141">
        <v>9.2050209205021272E-3</v>
      </c>
      <c r="AC230" s="142">
        <v>3750</v>
      </c>
      <c r="AD230" s="141">
        <v>4.5150501672240884E-2</v>
      </c>
      <c r="AE230" s="142">
        <v>4956</v>
      </c>
      <c r="AF230" s="141">
        <v>3.6169767928078578E-2</v>
      </c>
      <c r="AG230" s="335"/>
      <c r="AH230" s="149"/>
      <c r="AI230" s="142"/>
      <c r="AJ230" s="149"/>
      <c r="AK230" s="142"/>
      <c r="AL230" s="154"/>
      <c r="AM230" s="335">
        <v>593</v>
      </c>
      <c r="AN230" s="141">
        <v>48.416666666666664</v>
      </c>
      <c r="AO230" s="335">
        <v>5</v>
      </c>
      <c r="AP230" s="141">
        <v>4</v>
      </c>
      <c r="AQ230" s="142">
        <v>6</v>
      </c>
      <c r="AR230" s="141">
        <v>-0.4</v>
      </c>
      <c r="AS230" s="142">
        <v>11</v>
      </c>
      <c r="AT230" s="141">
        <v>0</v>
      </c>
    </row>
    <row r="231" spans="2:46" s="4" customFormat="1" ht="15" hidden="1" customHeight="1" outlineLevel="1" x14ac:dyDescent="0.25">
      <c r="B231" s="152" t="s">
        <v>81</v>
      </c>
      <c r="C231" s="335">
        <v>4630</v>
      </c>
      <c r="D231" s="141">
        <v>0.83366336633663374</v>
      </c>
      <c r="E231" s="142">
        <v>12964</v>
      </c>
      <c r="F231" s="141">
        <v>0.1443198870156237</v>
      </c>
      <c r="G231" s="142">
        <v>17594</v>
      </c>
      <c r="H231" s="141">
        <v>0.26995813483470488</v>
      </c>
      <c r="I231" s="335">
        <v>3495</v>
      </c>
      <c r="J231" s="141">
        <v>0.57432432432432434</v>
      </c>
      <c r="K231" s="142">
        <v>11252</v>
      </c>
      <c r="L231" s="141">
        <v>6.8261653849805315E-2</v>
      </c>
      <c r="M231" s="142">
        <v>14747</v>
      </c>
      <c r="N231" s="141">
        <v>0.1563553673645417</v>
      </c>
      <c r="O231" s="335"/>
      <c r="P231" s="149"/>
      <c r="Q231" s="142"/>
      <c r="R231" s="149"/>
      <c r="S231" s="142"/>
      <c r="T231" s="154"/>
      <c r="U231" s="335"/>
      <c r="V231" s="149"/>
      <c r="W231" s="142"/>
      <c r="X231" s="149"/>
      <c r="Y231" s="142"/>
      <c r="Z231" s="639"/>
      <c r="AA231" s="335">
        <v>441</v>
      </c>
      <c r="AB231" s="141">
        <v>0.4949152542372881</v>
      </c>
      <c r="AC231" s="142">
        <v>1712</v>
      </c>
      <c r="AD231" s="141">
        <v>1.1616161616161618</v>
      </c>
      <c r="AE231" s="142">
        <v>2153</v>
      </c>
      <c r="AF231" s="141">
        <v>0.98068077276908916</v>
      </c>
      <c r="AG231" s="335"/>
      <c r="AH231" s="149"/>
      <c r="AI231" s="142"/>
      <c r="AJ231" s="149"/>
      <c r="AK231" s="142"/>
      <c r="AL231" s="154"/>
      <c r="AM231" s="335">
        <v>691</v>
      </c>
      <c r="AN231" s="141">
        <v>75.777777777777771</v>
      </c>
      <c r="AO231" s="335">
        <v>3</v>
      </c>
      <c r="AP231" s="141">
        <v>2</v>
      </c>
      <c r="AQ231" s="142">
        <v>0</v>
      </c>
      <c r="AR231" s="141">
        <v>-1</v>
      </c>
      <c r="AS231" s="142">
        <v>3</v>
      </c>
      <c r="AT231" s="141">
        <v>-0.4</v>
      </c>
    </row>
    <row r="232" spans="2:46" s="4" customFormat="1" ht="15" hidden="1" customHeight="1" outlineLevel="1" x14ac:dyDescent="0.25">
      <c r="B232" s="152" t="s">
        <v>82</v>
      </c>
      <c r="C232" s="335">
        <v>393</v>
      </c>
      <c r="D232" s="141">
        <v>0.96500000000000008</v>
      </c>
      <c r="E232" s="142">
        <v>4376</v>
      </c>
      <c r="F232" s="141">
        <v>2.0516039051603907</v>
      </c>
      <c r="G232" s="142">
        <v>4769</v>
      </c>
      <c r="H232" s="141">
        <v>1.9186046511627906</v>
      </c>
      <c r="I232" s="335">
        <v>233</v>
      </c>
      <c r="J232" s="141">
        <v>0.33142857142857141</v>
      </c>
      <c r="K232" s="142">
        <v>4339</v>
      </c>
      <c r="L232" s="141">
        <v>2.0534834623504574</v>
      </c>
      <c r="M232" s="142">
        <v>4572</v>
      </c>
      <c r="N232" s="141">
        <v>1.8646616541353382</v>
      </c>
      <c r="O232" s="335"/>
      <c r="P232" s="149"/>
      <c r="Q232" s="142"/>
      <c r="R232" s="149"/>
      <c r="S232" s="142"/>
      <c r="T232" s="154"/>
      <c r="U232" s="335"/>
      <c r="V232" s="149"/>
      <c r="W232" s="142"/>
      <c r="X232" s="149"/>
      <c r="Y232" s="142"/>
      <c r="Z232" s="639"/>
      <c r="AA232" s="335">
        <v>97</v>
      </c>
      <c r="AB232" s="141">
        <v>5.9285714285714288</v>
      </c>
      <c r="AC232" s="142">
        <v>37</v>
      </c>
      <c r="AD232" s="141">
        <v>1.8461538461538463</v>
      </c>
      <c r="AE232" s="142">
        <v>134</v>
      </c>
      <c r="AF232" s="141">
        <v>3.9629629629629628</v>
      </c>
      <c r="AG232" s="335"/>
      <c r="AH232" s="149"/>
      <c r="AI232" s="142"/>
      <c r="AJ232" s="149"/>
      <c r="AK232" s="142"/>
      <c r="AL232" s="154"/>
      <c r="AM232" s="335">
        <v>62</v>
      </c>
      <c r="AN232" s="141">
        <v>5.2</v>
      </c>
      <c r="AO232" s="335">
        <v>1</v>
      </c>
      <c r="AP232" s="141">
        <v>0</v>
      </c>
      <c r="AQ232" s="142">
        <v>0</v>
      </c>
      <c r="AR232" s="141" t="s">
        <v>90</v>
      </c>
      <c r="AS232" s="142">
        <v>1</v>
      </c>
      <c r="AT232" s="141">
        <v>0</v>
      </c>
    </row>
    <row r="233" spans="2:46" s="4" customFormat="1" ht="15" hidden="1" customHeight="1" outlineLevel="1" x14ac:dyDescent="0.25">
      <c r="B233" s="152" t="s">
        <v>83</v>
      </c>
      <c r="C233" s="335">
        <v>286</v>
      </c>
      <c r="D233" s="141">
        <v>-2.7210884353741527E-2</v>
      </c>
      <c r="E233" s="142">
        <v>3565</v>
      </c>
      <c r="F233" s="141">
        <v>0.71641791044776126</v>
      </c>
      <c r="G233" s="142">
        <v>3851</v>
      </c>
      <c r="H233" s="141">
        <v>0.62420919443272882</v>
      </c>
      <c r="I233" s="335">
        <v>255</v>
      </c>
      <c r="J233" s="141">
        <v>-5.9040590405904037E-2</v>
      </c>
      <c r="K233" s="142">
        <v>3546</v>
      </c>
      <c r="L233" s="141">
        <v>0.73229115779189047</v>
      </c>
      <c r="M233" s="142">
        <v>3801</v>
      </c>
      <c r="N233" s="141">
        <v>0.63977566867989655</v>
      </c>
      <c r="O233" s="335"/>
      <c r="P233" s="149"/>
      <c r="Q233" s="142"/>
      <c r="R233" s="149"/>
      <c r="S233" s="142"/>
      <c r="T233" s="154"/>
      <c r="U233" s="335"/>
      <c r="V233" s="149"/>
      <c r="W233" s="142"/>
      <c r="X233" s="149"/>
      <c r="Y233" s="142"/>
      <c r="Z233" s="639"/>
      <c r="AA233" s="335">
        <v>9</v>
      </c>
      <c r="AB233" s="141">
        <v>0.125</v>
      </c>
      <c r="AC233" s="142">
        <v>19</v>
      </c>
      <c r="AD233" s="141">
        <v>0</v>
      </c>
      <c r="AE233" s="142">
        <v>28</v>
      </c>
      <c r="AF233" s="141">
        <v>3.7037037037036979E-2</v>
      </c>
      <c r="AG233" s="335"/>
      <c r="AH233" s="149"/>
      <c r="AI233" s="142"/>
      <c r="AJ233" s="149"/>
      <c r="AK233" s="142"/>
      <c r="AL233" s="154"/>
      <c r="AM233" s="335">
        <v>16</v>
      </c>
      <c r="AN233" s="141">
        <v>0.14285714285714279</v>
      </c>
      <c r="AO233" s="335">
        <v>6</v>
      </c>
      <c r="AP233" s="141">
        <v>5</v>
      </c>
      <c r="AQ233" s="142">
        <v>0</v>
      </c>
      <c r="AR233" s="141">
        <v>-1</v>
      </c>
      <c r="AS233" s="142">
        <v>6</v>
      </c>
      <c r="AT233" s="141">
        <v>-0.5</v>
      </c>
    </row>
    <row r="234" spans="2:46" s="4" customFormat="1" ht="15" hidden="1" customHeight="1" outlineLevel="1" x14ac:dyDescent="0.25">
      <c r="B234" s="152" t="s">
        <v>84</v>
      </c>
      <c r="C234" s="335">
        <v>878</v>
      </c>
      <c r="D234" s="141">
        <v>1.9463087248322148</v>
      </c>
      <c r="E234" s="142">
        <v>2112</v>
      </c>
      <c r="F234" s="141">
        <v>0.19187358916478559</v>
      </c>
      <c r="G234" s="142">
        <v>2990</v>
      </c>
      <c r="H234" s="141">
        <v>0.44444444444444442</v>
      </c>
      <c r="I234" s="335">
        <v>849</v>
      </c>
      <c r="J234" s="141">
        <v>2.1561338289962824</v>
      </c>
      <c r="K234" s="142">
        <v>2108</v>
      </c>
      <c r="L234" s="141">
        <v>0.23058960887332169</v>
      </c>
      <c r="M234" s="142">
        <v>2957</v>
      </c>
      <c r="N234" s="141">
        <v>0.4919273461150353</v>
      </c>
      <c r="O234" s="335"/>
      <c r="P234" s="149"/>
      <c r="Q234" s="142"/>
      <c r="R234" s="149"/>
      <c r="S234" s="142"/>
      <c r="T234" s="154"/>
      <c r="U234" s="335"/>
      <c r="V234" s="149"/>
      <c r="W234" s="142"/>
      <c r="X234" s="149"/>
      <c r="Y234" s="142"/>
      <c r="Z234" s="639"/>
      <c r="AA234" s="335">
        <v>15</v>
      </c>
      <c r="AB234" s="141">
        <v>-0.42307692307692313</v>
      </c>
      <c r="AC234" s="142">
        <v>4</v>
      </c>
      <c r="AD234" s="141">
        <v>-0.93220338983050843</v>
      </c>
      <c r="AE234" s="142">
        <v>19</v>
      </c>
      <c r="AF234" s="141">
        <v>-0.77647058823529413</v>
      </c>
      <c r="AG234" s="335"/>
      <c r="AH234" s="149"/>
      <c r="AI234" s="142"/>
      <c r="AJ234" s="149"/>
      <c r="AK234" s="142"/>
      <c r="AL234" s="154"/>
      <c r="AM234" s="335">
        <v>11</v>
      </c>
      <c r="AN234" s="141">
        <v>2.6666666666666665</v>
      </c>
      <c r="AO234" s="335">
        <v>3</v>
      </c>
      <c r="AP234" s="141" t="s">
        <v>90</v>
      </c>
      <c r="AQ234" s="142">
        <v>0</v>
      </c>
      <c r="AR234" s="141" t="s">
        <v>90</v>
      </c>
      <c r="AS234" s="142">
        <v>3</v>
      </c>
      <c r="AT234" s="141" t="s">
        <v>90</v>
      </c>
    </row>
    <row r="235" spans="2:46" s="4" customFormat="1" ht="15" hidden="1" customHeight="1" outlineLevel="1" x14ac:dyDescent="0.25">
      <c r="B235" s="152" t="s">
        <v>85</v>
      </c>
      <c r="C235" s="335">
        <v>1070</v>
      </c>
      <c r="D235" s="141">
        <v>2.6148648648648649</v>
      </c>
      <c r="E235" s="142">
        <v>2881</v>
      </c>
      <c r="F235" s="141">
        <v>0.36734693877551017</v>
      </c>
      <c r="G235" s="142">
        <v>3951</v>
      </c>
      <c r="H235" s="141">
        <v>0.64419475655430714</v>
      </c>
      <c r="I235" s="335">
        <v>1037</v>
      </c>
      <c r="J235" s="141">
        <v>2.6258741258741258</v>
      </c>
      <c r="K235" s="142">
        <v>2858</v>
      </c>
      <c r="L235" s="141">
        <v>0.37801350048216009</v>
      </c>
      <c r="M235" s="142">
        <v>3895</v>
      </c>
      <c r="N235" s="141">
        <v>0.65042372881355925</v>
      </c>
      <c r="O235" s="335"/>
      <c r="P235" s="149"/>
      <c r="Q235" s="142"/>
      <c r="R235" s="149"/>
      <c r="S235" s="142"/>
      <c r="T235" s="154"/>
      <c r="U235" s="335"/>
      <c r="V235" s="149"/>
      <c r="W235" s="142"/>
      <c r="X235" s="149"/>
      <c r="Y235" s="142"/>
      <c r="Z235" s="639"/>
      <c r="AA235" s="335">
        <v>20</v>
      </c>
      <c r="AB235" s="141">
        <v>4</v>
      </c>
      <c r="AC235" s="142">
        <v>23</v>
      </c>
      <c r="AD235" s="141">
        <v>-0.30303030303030298</v>
      </c>
      <c r="AE235" s="142">
        <v>43</v>
      </c>
      <c r="AF235" s="141">
        <v>0.16216216216216206</v>
      </c>
      <c r="AG235" s="335"/>
      <c r="AH235" s="149"/>
      <c r="AI235" s="142"/>
      <c r="AJ235" s="149"/>
      <c r="AK235" s="142"/>
      <c r="AL235" s="154"/>
      <c r="AM235" s="335">
        <v>11</v>
      </c>
      <c r="AN235" s="141">
        <v>0.83333333333333326</v>
      </c>
      <c r="AO235" s="335">
        <v>2</v>
      </c>
      <c r="AP235" s="141" t="s">
        <v>90</v>
      </c>
      <c r="AQ235" s="142">
        <v>0</v>
      </c>
      <c r="AR235" s="141" t="s">
        <v>90</v>
      </c>
      <c r="AS235" s="142">
        <v>2</v>
      </c>
      <c r="AT235" s="141" t="s">
        <v>90</v>
      </c>
    </row>
    <row r="236" spans="2:46" s="4" customFormat="1" ht="15" hidden="1" customHeight="1" outlineLevel="1" x14ac:dyDescent="0.25">
      <c r="B236" s="152" t="s">
        <v>86</v>
      </c>
      <c r="C236" s="335">
        <v>737</v>
      </c>
      <c r="D236" s="141">
        <v>1.5590277777777777</v>
      </c>
      <c r="E236" s="142">
        <v>2728</v>
      </c>
      <c r="F236" s="141">
        <v>0.76455368693402326</v>
      </c>
      <c r="G236" s="142">
        <v>3465</v>
      </c>
      <c r="H236" s="141">
        <v>0.88931297709923673</v>
      </c>
      <c r="I236" s="335">
        <v>694</v>
      </c>
      <c r="J236" s="141">
        <v>2.0043290043290045</v>
      </c>
      <c r="K236" s="142">
        <v>2661</v>
      </c>
      <c r="L236" s="141">
        <v>0.77518345563709135</v>
      </c>
      <c r="M236" s="142">
        <v>3355</v>
      </c>
      <c r="N236" s="141">
        <v>0.93930635838150289</v>
      </c>
      <c r="O236" s="335"/>
      <c r="P236" s="149"/>
      <c r="Q236" s="142"/>
      <c r="R236" s="149"/>
      <c r="S236" s="142"/>
      <c r="T236" s="154"/>
      <c r="U236" s="335"/>
      <c r="V236" s="149"/>
      <c r="W236" s="142"/>
      <c r="X236" s="149"/>
      <c r="Y236" s="142"/>
      <c r="Z236" s="639"/>
      <c r="AA236" s="335">
        <v>26</v>
      </c>
      <c r="AB236" s="141">
        <v>-0.25714285714285712</v>
      </c>
      <c r="AC236" s="142">
        <v>67</v>
      </c>
      <c r="AD236" s="141">
        <v>0.42553191489361697</v>
      </c>
      <c r="AE236" s="142">
        <v>93</v>
      </c>
      <c r="AF236" s="141">
        <v>0.13414634146341453</v>
      </c>
      <c r="AG236" s="335"/>
      <c r="AH236" s="149"/>
      <c r="AI236" s="142"/>
      <c r="AJ236" s="149"/>
      <c r="AK236" s="142"/>
      <c r="AL236" s="154"/>
      <c r="AM236" s="335">
        <v>17</v>
      </c>
      <c r="AN236" s="141">
        <v>-0.10526315789473684</v>
      </c>
      <c r="AO236" s="335">
        <v>0</v>
      </c>
      <c r="AP236" s="141">
        <v>-1</v>
      </c>
      <c r="AQ236" s="142">
        <v>0</v>
      </c>
      <c r="AR236" s="141" t="s">
        <v>90</v>
      </c>
      <c r="AS236" s="142">
        <v>0</v>
      </c>
      <c r="AT236" s="141">
        <v>-1</v>
      </c>
    </row>
    <row r="237" spans="2:46" s="4" customFormat="1" ht="15" hidden="1" customHeight="1" outlineLevel="1" x14ac:dyDescent="0.25">
      <c r="B237" s="152" t="s">
        <v>87</v>
      </c>
      <c r="C237" s="335">
        <v>4824</v>
      </c>
      <c r="D237" s="141">
        <v>0.38104780990552523</v>
      </c>
      <c r="E237" s="142">
        <v>9249</v>
      </c>
      <c r="F237" s="141">
        <v>-9.1810683424980333E-2</v>
      </c>
      <c r="G237" s="142">
        <v>14073</v>
      </c>
      <c r="H237" s="141">
        <v>2.8953717920596533E-2</v>
      </c>
      <c r="I237" s="335">
        <v>3147</v>
      </c>
      <c r="J237" s="141">
        <v>0.18979206049149333</v>
      </c>
      <c r="K237" s="142">
        <v>7368</v>
      </c>
      <c r="L237" s="141">
        <v>-0.1413588159888125</v>
      </c>
      <c r="M237" s="142">
        <v>10515</v>
      </c>
      <c r="N237" s="141">
        <v>-6.3335114911811874E-2</v>
      </c>
      <c r="O237" s="335"/>
      <c r="P237" s="149"/>
      <c r="Q237" s="142"/>
      <c r="R237" s="149"/>
      <c r="S237" s="142"/>
      <c r="T237" s="154"/>
      <c r="U237" s="335"/>
      <c r="V237" s="149"/>
      <c r="W237" s="142"/>
      <c r="X237" s="149"/>
      <c r="Y237" s="142"/>
      <c r="Z237" s="639"/>
      <c r="AA237" s="335">
        <v>758</v>
      </c>
      <c r="AB237" s="141">
        <v>0.34635879218472465</v>
      </c>
      <c r="AC237" s="142">
        <v>1870</v>
      </c>
      <c r="AD237" s="141">
        <v>0.17610062893081757</v>
      </c>
      <c r="AE237" s="142">
        <v>2628</v>
      </c>
      <c r="AF237" s="141">
        <v>0.22062238736646544</v>
      </c>
      <c r="AG237" s="335"/>
      <c r="AH237" s="149"/>
      <c r="AI237" s="142"/>
      <c r="AJ237" s="149"/>
      <c r="AK237" s="142"/>
      <c r="AL237" s="154"/>
      <c r="AM237" s="335">
        <v>916</v>
      </c>
      <c r="AN237" s="141">
        <v>2.2253521126760565</v>
      </c>
      <c r="AO237" s="335">
        <v>3</v>
      </c>
      <c r="AP237" s="141">
        <v>2</v>
      </c>
      <c r="AQ237" s="142">
        <v>11</v>
      </c>
      <c r="AR237" s="141">
        <v>-0.15384615384615385</v>
      </c>
      <c r="AS237" s="142">
        <v>14</v>
      </c>
      <c r="AT237" s="141">
        <v>0</v>
      </c>
    </row>
    <row r="238" spans="2:46" s="4" customFormat="1" ht="15" hidden="1" customHeight="1" outlineLevel="1" x14ac:dyDescent="0.25">
      <c r="B238" s="152" t="s">
        <v>88</v>
      </c>
      <c r="C238" s="335">
        <v>9429</v>
      </c>
      <c r="D238" s="141">
        <v>0.46595149253731338</v>
      </c>
      <c r="E238" s="142">
        <v>18782</v>
      </c>
      <c r="F238" s="141">
        <v>-0.15518172004318098</v>
      </c>
      <c r="G238" s="142">
        <v>28211</v>
      </c>
      <c r="H238" s="141">
        <v>-1.5803795701925805E-2</v>
      </c>
      <c r="I238" s="335">
        <v>7164</v>
      </c>
      <c r="J238" s="141">
        <v>0.31521938681843209</v>
      </c>
      <c r="K238" s="142">
        <v>15359</v>
      </c>
      <c r="L238" s="141">
        <v>-0.17844343407328167</v>
      </c>
      <c r="M238" s="142">
        <v>22523</v>
      </c>
      <c r="N238" s="141">
        <v>-6.7061552481153197E-2</v>
      </c>
      <c r="O238" s="335"/>
      <c r="P238" s="149"/>
      <c r="Q238" s="142"/>
      <c r="R238" s="149"/>
      <c r="S238" s="142"/>
      <c r="T238" s="154"/>
      <c r="U238" s="335"/>
      <c r="V238" s="149"/>
      <c r="W238" s="142"/>
      <c r="X238" s="149"/>
      <c r="Y238" s="142"/>
      <c r="Z238" s="639"/>
      <c r="AA238" s="335">
        <v>1436</v>
      </c>
      <c r="AB238" s="141">
        <v>0.5163674762407604</v>
      </c>
      <c r="AC238" s="142">
        <v>3391</v>
      </c>
      <c r="AD238" s="141">
        <v>-4.0192470987829076E-2</v>
      </c>
      <c r="AE238" s="142">
        <v>4827</v>
      </c>
      <c r="AF238" s="141">
        <v>7.7455357142857117E-2</v>
      </c>
      <c r="AG238" s="335"/>
      <c r="AH238" s="149"/>
      <c r="AI238" s="142"/>
      <c r="AJ238" s="149"/>
      <c r="AK238" s="142"/>
      <c r="AL238" s="154"/>
      <c r="AM238" s="335">
        <v>792</v>
      </c>
      <c r="AN238" s="141">
        <v>21.62857142857143</v>
      </c>
      <c r="AO238" s="335">
        <v>37</v>
      </c>
      <c r="AP238" s="141">
        <v>11.333333333333334</v>
      </c>
      <c r="AQ238" s="142">
        <v>32</v>
      </c>
      <c r="AR238" s="141">
        <v>7</v>
      </c>
      <c r="AS238" s="142">
        <v>69</v>
      </c>
      <c r="AT238" s="141">
        <v>8.8571428571428577</v>
      </c>
    </row>
    <row r="239" spans="2:46" s="4" customFormat="1" ht="15" hidden="1" customHeight="1" outlineLevel="1" x14ac:dyDescent="0.25">
      <c r="B239" s="152" t="s">
        <v>89</v>
      </c>
      <c r="C239" s="335">
        <v>9098</v>
      </c>
      <c r="D239" s="141">
        <v>0.76454615981380925</v>
      </c>
      <c r="E239" s="142">
        <v>19180</v>
      </c>
      <c r="F239" s="141">
        <v>3.9256739073540992E-3</v>
      </c>
      <c r="G239" s="142">
        <v>28278</v>
      </c>
      <c r="H239" s="141">
        <v>0.1655743786323729</v>
      </c>
      <c r="I239" s="335">
        <v>7271</v>
      </c>
      <c r="J239" s="141">
        <v>0.9078981894515874</v>
      </c>
      <c r="K239" s="142">
        <v>14734</v>
      </c>
      <c r="L239" s="141">
        <v>-6.0511381750940507E-2</v>
      </c>
      <c r="M239" s="142">
        <v>22005</v>
      </c>
      <c r="N239" s="141">
        <v>0.12880886426592797</v>
      </c>
      <c r="O239" s="335"/>
      <c r="P239" s="149"/>
      <c r="Q239" s="142"/>
      <c r="R239" s="149"/>
      <c r="S239" s="142"/>
      <c r="T239" s="154"/>
      <c r="U239" s="335"/>
      <c r="V239" s="149"/>
      <c r="W239" s="142"/>
      <c r="X239" s="149"/>
      <c r="Y239" s="142"/>
      <c r="Z239" s="639"/>
      <c r="AA239" s="335">
        <v>924</v>
      </c>
      <c r="AB239" s="141">
        <v>0.33333333333333326</v>
      </c>
      <c r="AC239" s="142">
        <v>4433</v>
      </c>
      <c r="AD239" s="141">
        <v>0.30190895741556534</v>
      </c>
      <c r="AE239" s="142">
        <v>5357</v>
      </c>
      <c r="AF239" s="141">
        <v>0.30722303562713527</v>
      </c>
      <c r="AG239" s="335"/>
      <c r="AH239" s="149"/>
      <c r="AI239" s="142"/>
      <c r="AJ239" s="149"/>
      <c r="AK239" s="142"/>
      <c r="AL239" s="154"/>
      <c r="AM239" s="335">
        <v>900</v>
      </c>
      <c r="AN239" s="141">
        <v>0.38461538461538458</v>
      </c>
      <c r="AO239" s="335">
        <v>3</v>
      </c>
      <c r="AP239" s="141">
        <v>0.5</v>
      </c>
      <c r="AQ239" s="142">
        <v>13</v>
      </c>
      <c r="AR239" s="141">
        <v>-0.23529411764705888</v>
      </c>
      <c r="AS239" s="142">
        <v>16</v>
      </c>
      <c r="AT239" s="141">
        <v>-0.15789473684210531</v>
      </c>
    </row>
    <row r="240" spans="2:46" s="4" customFormat="1" ht="15.75" collapsed="1" x14ac:dyDescent="0.25">
      <c r="B240" s="65">
        <v>2000</v>
      </c>
      <c r="C240" s="345">
        <v>51527</v>
      </c>
      <c r="D240" s="67">
        <v>0.32541928181911728</v>
      </c>
      <c r="E240" s="66">
        <v>135841</v>
      </c>
      <c r="F240" s="67">
        <v>-3.1768093629274796E-2</v>
      </c>
      <c r="G240" s="66">
        <v>187368</v>
      </c>
      <c r="H240" s="67">
        <v>4.5732081663634183E-2</v>
      </c>
      <c r="I240" s="345">
        <v>38429</v>
      </c>
      <c r="J240" s="67">
        <v>0.25482448979591843</v>
      </c>
      <c r="K240" s="66">
        <v>113183</v>
      </c>
      <c r="L240" s="67">
        <v>-5.2124247322183792E-2</v>
      </c>
      <c r="M240" s="66">
        <v>151612</v>
      </c>
      <c r="N240" s="67">
        <v>1.05310867015036E-2</v>
      </c>
      <c r="O240" s="345"/>
      <c r="P240" s="67"/>
      <c r="Q240" s="66"/>
      <c r="R240" s="67"/>
      <c r="S240" s="66"/>
      <c r="T240" s="347"/>
      <c r="U240" s="345"/>
      <c r="V240" s="67"/>
      <c r="W240" s="66"/>
      <c r="X240" s="67"/>
      <c r="Y240" s="66"/>
      <c r="Z240" s="640"/>
      <c r="AA240" s="345">
        <v>7680</v>
      </c>
      <c r="AB240" s="67">
        <v>0.23116383456235967</v>
      </c>
      <c r="AC240" s="66">
        <v>22579</v>
      </c>
      <c r="AD240" s="67">
        <v>8.7777617189381818E-2</v>
      </c>
      <c r="AE240" s="66">
        <v>30259</v>
      </c>
      <c r="AF240" s="67">
        <v>0.12091127986664207</v>
      </c>
      <c r="AG240" s="345"/>
      <c r="AH240" s="67"/>
      <c r="AI240" s="66"/>
      <c r="AJ240" s="67"/>
      <c r="AK240" s="66"/>
      <c r="AL240" s="347"/>
      <c r="AM240" s="345">
        <v>5348</v>
      </c>
      <c r="AN240" s="67">
        <v>1.6807017543859648</v>
      </c>
      <c r="AO240" s="345">
        <v>70</v>
      </c>
      <c r="AP240" s="67">
        <v>2.8888888888888888</v>
      </c>
      <c r="AQ240" s="66">
        <v>79</v>
      </c>
      <c r="AR240" s="67">
        <v>-0.41044776119402981</v>
      </c>
      <c r="AS240" s="66">
        <v>149</v>
      </c>
      <c r="AT240" s="67">
        <v>-1.9736842105263164E-2</v>
      </c>
    </row>
    <row r="241" spans="2:46" s="4" customFormat="1" ht="15" hidden="1" customHeight="1" outlineLevel="1" x14ac:dyDescent="0.25">
      <c r="B241" s="152" t="s">
        <v>78</v>
      </c>
      <c r="C241" s="335">
        <v>8129</v>
      </c>
      <c r="D241" s="141">
        <v>0.21364586443714551</v>
      </c>
      <c r="E241" s="142">
        <v>25242</v>
      </c>
      <c r="F241" s="141">
        <v>0.48779912766709899</v>
      </c>
      <c r="G241" s="142">
        <v>33371</v>
      </c>
      <c r="H241" s="141">
        <v>0.41020114942528729</v>
      </c>
      <c r="I241" s="335">
        <v>6275</v>
      </c>
      <c r="J241" s="141">
        <v>0.21373307543520315</v>
      </c>
      <c r="K241" s="142">
        <v>21342</v>
      </c>
      <c r="L241" s="141">
        <v>0.5509047307608459</v>
      </c>
      <c r="M241" s="142">
        <v>27617</v>
      </c>
      <c r="N241" s="141">
        <v>0.45882415086366279</v>
      </c>
      <c r="O241" s="335"/>
      <c r="P241" s="149"/>
      <c r="Q241" s="142"/>
      <c r="R241" s="149"/>
      <c r="S241" s="142"/>
      <c r="T241" s="154"/>
      <c r="U241" s="335"/>
      <c r="V241" s="149"/>
      <c r="W241" s="142"/>
      <c r="X241" s="149"/>
      <c r="Y241" s="142"/>
      <c r="Z241" s="639"/>
      <c r="AA241" s="335">
        <v>1350</v>
      </c>
      <c r="AB241" s="141">
        <v>0.14893617021276606</v>
      </c>
      <c r="AC241" s="142">
        <v>3880</v>
      </c>
      <c r="AD241" s="141">
        <v>0.21060842433697347</v>
      </c>
      <c r="AE241" s="142">
        <v>5230</v>
      </c>
      <c r="AF241" s="141">
        <v>0.19406392694063923</v>
      </c>
      <c r="AG241" s="335"/>
      <c r="AH241" s="149"/>
      <c r="AI241" s="142"/>
      <c r="AJ241" s="149"/>
      <c r="AK241" s="142"/>
      <c r="AL241" s="154"/>
      <c r="AM241" s="335">
        <v>503</v>
      </c>
      <c r="AN241" s="141">
        <v>0.42492917847025491</v>
      </c>
      <c r="AO241" s="335">
        <v>1</v>
      </c>
      <c r="AP241" s="141" t="s">
        <v>90</v>
      </c>
      <c r="AQ241" s="142">
        <v>20</v>
      </c>
      <c r="AR241" s="141" t="s">
        <v>90</v>
      </c>
      <c r="AS241" s="142">
        <v>21</v>
      </c>
      <c r="AT241" s="141" t="s">
        <v>90</v>
      </c>
    </row>
    <row r="242" spans="2:46" s="4" customFormat="1" ht="15" hidden="1" customHeight="1" outlineLevel="1" x14ac:dyDescent="0.25">
      <c r="B242" s="152" t="s">
        <v>79</v>
      </c>
      <c r="C242" s="335">
        <v>5865</v>
      </c>
      <c r="D242" s="141">
        <v>3.1662269129287601E-2</v>
      </c>
      <c r="E242" s="142">
        <v>20005</v>
      </c>
      <c r="F242" s="141">
        <v>0.19461363907798868</v>
      </c>
      <c r="G242" s="142">
        <v>25870</v>
      </c>
      <c r="H242" s="141">
        <v>0.1533146092461326</v>
      </c>
      <c r="I242" s="335">
        <v>4303</v>
      </c>
      <c r="J242" s="141">
        <v>6.0790273556230456E-3</v>
      </c>
      <c r="K242" s="142">
        <v>16152</v>
      </c>
      <c r="L242" s="141">
        <v>0.23817554618627823</v>
      </c>
      <c r="M242" s="142">
        <v>20455</v>
      </c>
      <c r="N242" s="141">
        <v>0.18086826001616441</v>
      </c>
      <c r="O242" s="335"/>
      <c r="P242" s="149"/>
      <c r="Q242" s="142"/>
      <c r="R242" s="149"/>
      <c r="S242" s="142"/>
      <c r="T242" s="154"/>
      <c r="U242" s="335"/>
      <c r="V242" s="149"/>
      <c r="W242" s="142"/>
      <c r="X242" s="149"/>
      <c r="Y242" s="142"/>
      <c r="Z242" s="639"/>
      <c r="AA242" s="335">
        <v>1108</v>
      </c>
      <c r="AB242" s="141">
        <v>5.5238095238095308E-2</v>
      </c>
      <c r="AC242" s="142">
        <v>3798</v>
      </c>
      <c r="AD242" s="141">
        <v>3.4877384196185357E-2</v>
      </c>
      <c r="AE242" s="142">
        <v>4906</v>
      </c>
      <c r="AF242" s="141">
        <v>3.9406779661016911E-2</v>
      </c>
      <c r="AG242" s="335"/>
      <c r="AH242" s="149"/>
      <c r="AI242" s="142"/>
      <c r="AJ242" s="149"/>
      <c r="AK242" s="142"/>
      <c r="AL242" s="154"/>
      <c r="AM242" s="335">
        <v>450</v>
      </c>
      <c r="AN242" s="141">
        <v>0.26404494382022481</v>
      </c>
      <c r="AO242" s="335">
        <v>4</v>
      </c>
      <c r="AP242" s="141">
        <v>1</v>
      </c>
      <c r="AQ242" s="142">
        <v>55</v>
      </c>
      <c r="AR242" s="141">
        <v>0.77419354838709675</v>
      </c>
      <c r="AS242" s="142">
        <v>59</v>
      </c>
      <c r="AT242" s="141">
        <v>0.78787878787878785</v>
      </c>
    </row>
    <row r="243" spans="2:46" s="4" customFormat="1" ht="15" hidden="1" customHeight="1" outlineLevel="1" x14ac:dyDescent="0.25">
      <c r="B243" s="152" t="s">
        <v>80</v>
      </c>
      <c r="C243" s="335">
        <v>5900</v>
      </c>
      <c r="D243" s="141">
        <v>-0.18044172801778025</v>
      </c>
      <c r="E243" s="142">
        <v>23265</v>
      </c>
      <c r="F243" s="141">
        <v>1.1038199122158865E-2</v>
      </c>
      <c r="G243" s="142">
        <v>29165</v>
      </c>
      <c r="H243" s="141">
        <v>-3.4591194968553451E-2</v>
      </c>
      <c r="I243" s="335">
        <v>4692</v>
      </c>
      <c r="J243" s="141">
        <v>-0.15092290988056456</v>
      </c>
      <c r="K243" s="142">
        <v>19667</v>
      </c>
      <c r="L243" s="141">
        <v>3.1792665652379259E-2</v>
      </c>
      <c r="M243" s="142">
        <v>24359</v>
      </c>
      <c r="N243" s="141">
        <v>-9.273193150852066E-3</v>
      </c>
      <c r="O243" s="335"/>
      <c r="P243" s="149"/>
      <c r="Q243" s="142"/>
      <c r="R243" s="149"/>
      <c r="S243" s="142"/>
      <c r="T243" s="154"/>
      <c r="U243" s="335"/>
      <c r="V243" s="149"/>
      <c r="W243" s="142"/>
      <c r="X243" s="149"/>
      <c r="Y243" s="142"/>
      <c r="Z243" s="639"/>
      <c r="AA243" s="335">
        <v>1195</v>
      </c>
      <c r="AB243" s="141">
        <v>-9.0563165905631626E-2</v>
      </c>
      <c r="AC243" s="142">
        <v>3588</v>
      </c>
      <c r="AD243" s="141">
        <v>-9.0724784591991847E-2</v>
      </c>
      <c r="AE243" s="142">
        <v>4783</v>
      </c>
      <c r="AF243" s="141">
        <v>-9.0684410646387881E-2</v>
      </c>
      <c r="AG243" s="335"/>
      <c r="AH243" s="149"/>
      <c r="AI243" s="142"/>
      <c r="AJ243" s="149"/>
      <c r="AK243" s="142"/>
      <c r="AL243" s="154"/>
      <c r="AM243" s="335">
        <v>12</v>
      </c>
      <c r="AN243" s="141">
        <v>-0.96619718309859159</v>
      </c>
      <c r="AO243" s="335">
        <v>1</v>
      </c>
      <c r="AP243" s="141">
        <v>-0.75</v>
      </c>
      <c r="AQ243" s="142">
        <v>10</v>
      </c>
      <c r="AR243" s="141">
        <v>1.5</v>
      </c>
      <c r="AS243" s="142">
        <v>11</v>
      </c>
      <c r="AT243" s="141">
        <v>0.375</v>
      </c>
    </row>
    <row r="244" spans="2:46" s="4" customFormat="1" ht="15" hidden="1" customHeight="1" outlineLevel="1" x14ac:dyDescent="0.25">
      <c r="B244" s="152" t="s">
        <v>81</v>
      </c>
      <c r="C244" s="335">
        <v>2525</v>
      </c>
      <c r="D244" s="141">
        <v>0.33881230116648986</v>
      </c>
      <c r="E244" s="142">
        <v>11329</v>
      </c>
      <c r="F244" s="141">
        <v>0.32782466010314115</v>
      </c>
      <c r="G244" s="142">
        <v>13854</v>
      </c>
      <c r="H244" s="141">
        <v>0.32981378383566895</v>
      </c>
      <c r="I244" s="335">
        <v>2220</v>
      </c>
      <c r="J244" s="141">
        <v>0.38059701492537323</v>
      </c>
      <c r="K244" s="142">
        <v>10533</v>
      </c>
      <c r="L244" s="141">
        <v>0.31744840525328333</v>
      </c>
      <c r="M244" s="142">
        <v>12753</v>
      </c>
      <c r="N244" s="141">
        <v>0.32802249297094654</v>
      </c>
      <c r="O244" s="335"/>
      <c r="P244" s="149"/>
      <c r="Q244" s="142"/>
      <c r="R244" s="149"/>
      <c r="S244" s="142"/>
      <c r="T244" s="154"/>
      <c r="U244" s="335"/>
      <c r="V244" s="149"/>
      <c r="W244" s="142"/>
      <c r="X244" s="149"/>
      <c r="Y244" s="142"/>
      <c r="Z244" s="639"/>
      <c r="AA244" s="335">
        <v>295</v>
      </c>
      <c r="AB244" s="141">
        <v>0.12595419847328237</v>
      </c>
      <c r="AC244" s="142">
        <v>792</v>
      </c>
      <c r="AD244" s="141">
        <v>0.47486033519553073</v>
      </c>
      <c r="AE244" s="142">
        <v>1087</v>
      </c>
      <c r="AF244" s="141">
        <v>0.36045056320400493</v>
      </c>
      <c r="AG244" s="335"/>
      <c r="AH244" s="149"/>
      <c r="AI244" s="142"/>
      <c r="AJ244" s="149"/>
      <c r="AK244" s="142"/>
      <c r="AL244" s="154"/>
      <c r="AM244" s="335">
        <v>9</v>
      </c>
      <c r="AN244" s="141">
        <v>0.8</v>
      </c>
      <c r="AO244" s="335">
        <v>1</v>
      </c>
      <c r="AP244" s="141">
        <v>-0.90909090909090906</v>
      </c>
      <c r="AQ244" s="142">
        <v>4</v>
      </c>
      <c r="AR244" s="141" t="s">
        <v>90</v>
      </c>
      <c r="AS244" s="142">
        <v>5</v>
      </c>
      <c r="AT244" s="141">
        <v>-0.54545454545454541</v>
      </c>
    </row>
    <row r="245" spans="2:46" s="4" customFormat="1" ht="15" hidden="1" customHeight="1" outlineLevel="1" x14ac:dyDescent="0.25">
      <c r="B245" s="152" t="s">
        <v>82</v>
      </c>
      <c r="C245" s="335">
        <v>200</v>
      </c>
      <c r="D245" s="141">
        <v>0.66666666666666674</v>
      </c>
      <c r="E245" s="142">
        <v>1434</v>
      </c>
      <c r="F245" s="141">
        <v>0.92225201072386054</v>
      </c>
      <c r="G245" s="142">
        <v>1634</v>
      </c>
      <c r="H245" s="141">
        <v>0.8868360277136258</v>
      </c>
      <c r="I245" s="335">
        <v>175</v>
      </c>
      <c r="J245" s="141">
        <v>0.66666666666666674</v>
      </c>
      <c r="K245" s="142">
        <v>1421</v>
      </c>
      <c r="L245" s="141">
        <v>0.92808683853459972</v>
      </c>
      <c r="M245" s="142">
        <v>1596</v>
      </c>
      <c r="N245" s="141">
        <v>0.89548693586698347</v>
      </c>
      <c r="O245" s="335"/>
      <c r="P245" s="149"/>
      <c r="Q245" s="142"/>
      <c r="R245" s="149"/>
      <c r="S245" s="142"/>
      <c r="T245" s="154"/>
      <c r="U245" s="335"/>
      <c r="V245" s="149"/>
      <c r="W245" s="142"/>
      <c r="X245" s="149"/>
      <c r="Y245" s="142"/>
      <c r="Z245" s="639"/>
      <c r="AA245" s="335">
        <v>14</v>
      </c>
      <c r="AB245" s="141">
        <v>0.55555555555555558</v>
      </c>
      <c r="AC245" s="142">
        <v>13</v>
      </c>
      <c r="AD245" s="141">
        <v>0.44444444444444442</v>
      </c>
      <c r="AE245" s="142">
        <v>27</v>
      </c>
      <c r="AF245" s="141">
        <v>0.5</v>
      </c>
      <c r="AG245" s="335"/>
      <c r="AH245" s="149"/>
      <c r="AI245" s="142"/>
      <c r="AJ245" s="149"/>
      <c r="AK245" s="142"/>
      <c r="AL245" s="154"/>
      <c r="AM245" s="335">
        <v>10</v>
      </c>
      <c r="AN245" s="141">
        <v>4</v>
      </c>
      <c r="AO245" s="335">
        <v>1</v>
      </c>
      <c r="AP245" s="141">
        <v>-0.75</v>
      </c>
      <c r="AQ245" s="142">
        <v>0</v>
      </c>
      <c r="AR245" s="141" t="s">
        <v>90</v>
      </c>
      <c r="AS245" s="142">
        <v>1</v>
      </c>
      <c r="AT245" s="141">
        <v>-0.75</v>
      </c>
    </row>
    <row r="246" spans="2:46" s="4" customFormat="1" ht="15" hidden="1" customHeight="1" outlineLevel="1" x14ac:dyDescent="0.25">
      <c r="B246" s="152" t="s">
        <v>83</v>
      </c>
      <c r="C246" s="335">
        <v>294</v>
      </c>
      <c r="D246" s="141">
        <v>1.8269230769230771</v>
      </c>
      <c r="E246" s="142">
        <v>2077</v>
      </c>
      <c r="F246" s="141">
        <v>0.12880434782608696</v>
      </c>
      <c r="G246" s="142">
        <v>2371</v>
      </c>
      <c r="H246" s="141">
        <v>0.21965020576131677</v>
      </c>
      <c r="I246" s="335">
        <v>271</v>
      </c>
      <c r="J246" s="141">
        <v>2.2650602409638556</v>
      </c>
      <c r="K246" s="142">
        <v>2047</v>
      </c>
      <c r="L246" s="141">
        <v>0.13156440022111671</v>
      </c>
      <c r="M246" s="142">
        <v>2318</v>
      </c>
      <c r="N246" s="141">
        <v>0.22515856236786469</v>
      </c>
      <c r="O246" s="335"/>
      <c r="P246" s="149"/>
      <c r="Q246" s="142"/>
      <c r="R246" s="149"/>
      <c r="S246" s="142"/>
      <c r="T246" s="154"/>
      <c r="U246" s="335"/>
      <c r="V246" s="149"/>
      <c r="W246" s="142"/>
      <c r="X246" s="149"/>
      <c r="Y246" s="142"/>
      <c r="Z246" s="639"/>
      <c r="AA246" s="335">
        <v>8</v>
      </c>
      <c r="AB246" s="141">
        <v>-0.33333333333333337</v>
      </c>
      <c r="AC246" s="142">
        <v>19</v>
      </c>
      <c r="AD246" s="141">
        <v>-0.38709677419354838</v>
      </c>
      <c r="AE246" s="142">
        <v>27</v>
      </c>
      <c r="AF246" s="141">
        <v>-0.37209302325581395</v>
      </c>
      <c r="AG246" s="335"/>
      <c r="AH246" s="149"/>
      <c r="AI246" s="142"/>
      <c r="AJ246" s="149"/>
      <c r="AK246" s="142"/>
      <c r="AL246" s="154"/>
      <c r="AM246" s="335">
        <v>14</v>
      </c>
      <c r="AN246" s="141">
        <v>1</v>
      </c>
      <c r="AO246" s="335">
        <v>1</v>
      </c>
      <c r="AP246" s="141">
        <v>-0.5</v>
      </c>
      <c r="AQ246" s="142">
        <v>11</v>
      </c>
      <c r="AR246" s="141" t="s">
        <v>90</v>
      </c>
      <c r="AS246" s="142">
        <v>12</v>
      </c>
      <c r="AT246" s="141">
        <v>5</v>
      </c>
    </row>
    <row r="247" spans="2:46" s="4" customFormat="1" ht="15" hidden="1" customHeight="1" outlineLevel="1" x14ac:dyDescent="0.25">
      <c r="B247" s="152" t="s">
        <v>84</v>
      </c>
      <c r="C247" s="335">
        <v>298</v>
      </c>
      <c r="D247" s="141">
        <v>1.4833333333333334</v>
      </c>
      <c r="E247" s="142">
        <v>1772</v>
      </c>
      <c r="F247" s="141">
        <v>0.80632008154943935</v>
      </c>
      <c r="G247" s="142">
        <v>2070</v>
      </c>
      <c r="H247" s="141">
        <v>0.88010899182561309</v>
      </c>
      <c r="I247" s="335">
        <v>269</v>
      </c>
      <c r="J247" s="141">
        <v>1.6372549019607843</v>
      </c>
      <c r="K247" s="142">
        <v>1713</v>
      </c>
      <c r="L247" s="141">
        <v>0.78996865203761746</v>
      </c>
      <c r="M247" s="142">
        <v>1982</v>
      </c>
      <c r="N247" s="141">
        <v>0.87157695939565638</v>
      </c>
      <c r="O247" s="335"/>
      <c r="P247" s="149"/>
      <c r="Q247" s="142"/>
      <c r="R247" s="149"/>
      <c r="S247" s="142"/>
      <c r="T247" s="154"/>
      <c r="U247" s="335"/>
      <c r="V247" s="149"/>
      <c r="W247" s="142"/>
      <c r="X247" s="149"/>
      <c r="Y247" s="142"/>
      <c r="Z247" s="639"/>
      <c r="AA247" s="335">
        <v>26</v>
      </c>
      <c r="AB247" s="141">
        <v>0.85714285714285721</v>
      </c>
      <c r="AC247" s="142">
        <v>59</v>
      </c>
      <c r="AD247" s="141">
        <v>1.4583333333333335</v>
      </c>
      <c r="AE247" s="142">
        <v>85</v>
      </c>
      <c r="AF247" s="141">
        <v>1.236842105263158</v>
      </c>
      <c r="AG247" s="335"/>
      <c r="AH247" s="149"/>
      <c r="AI247" s="142"/>
      <c r="AJ247" s="149"/>
      <c r="AK247" s="142"/>
      <c r="AL247" s="154"/>
      <c r="AM247" s="335">
        <v>3</v>
      </c>
      <c r="AN247" s="141">
        <v>-0.25</v>
      </c>
      <c r="AO247" s="335">
        <v>0</v>
      </c>
      <c r="AP247" s="141" t="s">
        <v>90</v>
      </c>
      <c r="AQ247" s="142">
        <v>0</v>
      </c>
      <c r="AR247" s="141" t="s">
        <v>90</v>
      </c>
      <c r="AS247" s="142">
        <v>0</v>
      </c>
      <c r="AT247" s="141" t="s">
        <v>90</v>
      </c>
    </row>
    <row r="248" spans="2:46" s="4" customFormat="1" ht="15" hidden="1" customHeight="1" outlineLevel="1" x14ac:dyDescent="0.25">
      <c r="B248" s="152" t="s">
        <v>85</v>
      </c>
      <c r="C248" s="335">
        <v>296</v>
      </c>
      <c r="D248" s="141">
        <v>0.7831325301204819</v>
      </c>
      <c r="E248" s="142">
        <v>2107</v>
      </c>
      <c r="F248" s="141">
        <v>0.77207737594617321</v>
      </c>
      <c r="G248" s="142">
        <v>2403</v>
      </c>
      <c r="H248" s="141">
        <v>0.77343173431734313</v>
      </c>
      <c r="I248" s="335">
        <v>286</v>
      </c>
      <c r="J248" s="141">
        <v>1.0140845070422535</v>
      </c>
      <c r="K248" s="142">
        <v>2074</v>
      </c>
      <c r="L248" s="141">
        <v>0.7531699070160609</v>
      </c>
      <c r="M248" s="142">
        <v>2360</v>
      </c>
      <c r="N248" s="141">
        <v>0.78113207547169816</v>
      </c>
      <c r="O248" s="335"/>
      <c r="P248" s="149"/>
      <c r="Q248" s="142"/>
      <c r="R248" s="149"/>
      <c r="S248" s="142"/>
      <c r="T248" s="154"/>
      <c r="U248" s="335"/>
      <c r="V248" s="149"/>
      <c r="W248" s="142"/>
      <c r="X248" s="149"/>
      <c r="Y248" s="142"/>
      <c r="Z248" s="639"/>
      <c r="AA248" s="335">
        <v>4</v>
      </c>
      <c r="AB248" s="141">
        <v>-0.55555555555555558</v>
      </c>
      <c r="AC248" s="142">
        <v>33</v>
      </c>
      <c r="AD248" s="141">
        <v>4.5</v>
      </c>
      <c r="AE248" s="142">
        <v>37</v>
      </c>
      <c r="AF248" s="141">
        <v>1.4666666666666668</v>
      </c>
      <c r="AG248" s="335"/>
      <c r="AH248" s="149"/>
      <c r="AI248" s="142"/>
      <c r="AJ248" s="149"/>
      <c r="AK248" s="142"/>
      <c r="AL248" s="154"/>
      <c r="AM248" s="335">
        <v>6</v>
      </c>
      <c r="AN248" s="141">
        <v>-0.6</v>
      </c>
      <c r="AO248" s="335">
        <v>0</v>
      </c>
      <c r="AP248" s="141" t="s">
        <v>90</v>
      </c>
      <c r="AQ248" s="142">
        <v>0</v>
      </c>
      <c r="AR248" s="141" t="s">
        <v>90</v>
      </c>
      <c r="AS248" s="142">
        <v>0</v>
      </c>
      <c r="AT248" s="141" t="s">
        <v>90</v>
      </c>
    </row>
    <row r="249" spans="2:46" s="4" customFormat="1" ht="15" hidden="1" customHeight="1" outlineLevel="1" x14ac:dyDescent="0.25">
      <c r="B249" s="152" t="s">
        <v>86</v>
      </c>
      <c r="C249" s="335">
        <v>288</v>
      </c>
      <c r="D249" s="141">
        <v>0.56521739130434789</v>
      </c>
      <c r="E249" s="142">
        <v>1546</v>
      </c>
      <c r="F249" s="141">
        <v>-8.6288416075650076E-2</v>
      </c>
      <c r="G249" s="142">
        <v>1834</v>
      </c>
      <c r="H249" s="141">
        <v>-2.2388059701492491E-2</v>
      </c>
      <c r="I249" s="335">
        <v>231</v>
      </c>
      <c r="J249" s="141">
        <v>0.62676056338028174</v>
      </c>
      <c r="K249" s="142">
        <v>1499</v>
      </c>
      <c r="L249" s="141">
        <v>-0.10826888756692443</v>
      </c>
      <c r="M249" s="142">
        <v>1730</v>
      </c>
      <c r="N249" s="141">
        <v>-5.1014810751508488E-2</v>
      </c>
      <c r="O249" s="335"/>
      <c r="P249" s="149"/>
      <c r="Q249" s="142"/>
      <c r="R249" s="149"/>
      <c r="S249" s="142"/>
      <c r="T249" s="154"/>
      <c r="U249" s="335"/>
      <c r="V249" s="149"/>
      <c r="W249" s="142"/>
      <c r="X249" s="149"/>
      <c r="Y249" s="142"/>
      <c r="Z249" s="639"/>
      <c r="AA249" s="335">
        <v>35</v>
      </c>
      <c r="AB249" s="141">
        <v>0.25</v>
      </c>
      <c r="AC249" s="142">
        <v>47</v>
      </c>
      <c r="AD249" s="141">
        <v>3.2727272727272725</v>
      </c>
      <c r="AE249" s="142">
        <v>82</v>
      </c>
      <c r="AF249" s="141">
        <v>1.1025641025641026</v>
      </c>
      <c r="AG249" s="335"/>
      <c r="AH249" s="149"/>
      <c r="AI249" s="142"/>
      <c r="AJ249" s="149"/>
      <c r="AK249" s="142"/>
      <c r="AL249" s="154"/>
      <c r="AM249" s="335">
        <v>19</v>
      </c>
      <c r="AN249" s="141">
        <v>0.35714285714285721</v>
      </c>
      <c r="AO249" s="335">
        <v>3</v>
      </c>
      <c r="AP249" s="141" t="s">
        <v>90</v>
      </c>
      <c r="AQ249" s="142">
        <v>0</v>
      </c>
      <c r="AR249" s="141" t="s">
        <v>90</v>
      </c>
      <c r="AS249" s="142">
        <v>3</v>
      </c>
      <c r="AT249" s="141" t="s">
        <v>90</v>
      </c>
    </row>
    <row r="250" spans="2:46" s="4" customFormat="1" ht="15" hidden="1" customHeight="1" outlineLevel="1" x14ac:dyDescent="0.25">
      <c r="B250" s="152" t="s">
        <v>87</v>
      </c>
      <c r="C250" s="335">
        <v>3493</v>
      </c>
      <c r="D250" s="141">
        <v>0.14001305483028714</v>
      </c>
      <c r="E250" s="142">
        <v>10184</v>
      </c>
      <c r="F250" s="141">
        <v>3.1709046702461663E-2</v>
      </c>
      <c r="G250" s="142">
        <v>13677</v>
      </c>
      <c r="H250" s="141">
        <v>5.7363741785852351E-2</v>
      </c>
      <c r="I250" s="335">
        <v>2645</v>
      </c>
      <c r="J250" s="141">
        <v>0.30811078140455006</v>
      </c>
      <c r="K250" s="142">
        <v>8581</v>
      </c>
      <c r="L250" s="141">
        <v>7.3564368822719883E-2</v>
      </c>
      <c r="M250" s="142">
        <v>11226</v>
      </c>
      <c r="N250" s="141">
        <v>0.12091862206689963</v>
      </c>
      <c r="O250" s="335"/>
      <c r="P250" s="149"/>
      <c r="Q250" s="142"/>
      <c r="R250" s="149"/>
      <c r="S250" s="142"/>
      <c r="T250" s="154"/>
      <c r="U250" s="335"/>
      <c r="V250" s="149"/>
      <c r="W250" s="142"/>
      <c r="X250" s="149"/>
      <c r="Y250" s="142"/>
      <c r="Z250" s="639"/>
      <c r="AA250" s="335">
        <v>563</v>
      </c>
      <c r="AB250" s="141">
        <v>6.6287878787878896E-2</v>
      </c>
      <c r="AC250" s="142">
        <v>1590</v>
      </c>
      <c r="AD250" s="141">
        <v>-0.15335463258785942</v>
      </c>
      <c r="AE250" s="142">
        <v>2153</v>
      </c>
      <c r="AF250" s="141">
        <v>-0.1051537822111388</v>
      </c>
      <c r="AG250" s="335"/>
      <c r="AH250" s="149"/>
      <c r="AI250" s="142"/>
      <c r="AJ250" s="149"/>
      <c r="AK250" s="142"/>
      <c r="AL250" s="154"/>
      <c r="AM250" s="335">
        <v>284</v>
      </c>
      <c r="AN250" s="141">
        <v>-0.4463937621832359</v>
      </c>
      <c r="AO250" s="335">
        <v>1</v>
      </c>
      <c r="AP250" s="141">
        <v>0</v>
      </c>
      <c r="AQ250" s="142">
        <v>13</v>
      </c>
      <c r="AR250" s="141" t="s">
        <v>90</v>
      </c>
      <c r="AS250" s="142">
        <v>14</v>
      </c>
      <c r="AT250" s="141">
        <v>13</v>
      </c>
    </row>
    <row r="251" spans="2:46" s="4" customFormat="1" ht="15" hidden="1" customHeight="1" outlineLevel="1" x14ac:dyDescent="0.25">
      <c r="B251" s="152" t="s">
        <v>88</v>
      </c>
      <c r="C251" s="335">
        <v>6432</v>
      </c>
      <c r="D251" s="141">
        <v>-0.25813148788927331</v>
      </c>
      <c r="E251" s="142">
        <v>22232</v>
      </c>
      <c r="F251" s="141">
        <v>-5.2465584111153762E-2</v>
      </c>
      <c r="G251" s="142">
        <v>28664</v>
      </c>
      <c r="H251" s="141">
        <v>-0.10795755142688201</v>
      </c>
      <c r="I251" s="335">
        <v>5447</v>
      </c>
      <c r="J251" s="141">
        <v>-0.19826317338828381</v>
      </c>
      <c r="K251" s="142">
        <v>18695</v>
      </c>
      <c r="L251" s="141">
        <v>-6.0599969850761215E-2</v>
      </c>
      <c r="M251" s="142">
        <v>24142</v>
      </c>
      <c r="N251" s="141">
        <v>-9.5635886870200415E-2</v>
      </c>
      <c r="O251" s="335"/>
      <c r="P251" s="149"/>
      <c r="Q251" s="142"/>
      <c r="R251" s="149"/>
      <c r="S251" s="142"/>
      <c r="T251" s="154"/>
      <c r="U251" s="335"/>
      <c r="V251" s="149"/>
      <c r="W251" s="142"/>
      <c r="X251" s="149"/>
      <c r="Y251" s="142"/>
      <c r="Z251" s="639"/>
      <c r="AA251" s="335">
        <v>947</v>
      </c>
      <c r="AB251" s="141">
        <v>-0.32884479092841956</v>
      </c>
      <c r="AC251" s="142">
        <v>3533</v>
      </c>
      <c r="AD251" s="141">
        <v>-7.0264193367060024E-3</v>
      </c>
      <c r="AE251" s="142">
        <v>4480</v>
      </c>
      <c r="AF251" s="141">
        <v>-9.841014288589256E-2</v>
      </c>
      <c r="AG251" s="335"/>
      <c r="AH251" s="149"/>
      <c r="AI251" s="142"/>
      <c r="AJ251" s="149"/>
      <c r="AK251" s="142"/>
      <c r="AL251" s="154"/>
      <c r="AM251" s="335">
        <v>35</v>
      </c>
      <c r="AN251" s="141">
        <v>-0.92391304347826086</v>
      </c>
      <c r="AO251" s="335">
        <v>3</v>
      </c>
      <c r="AP251" s="141">
        <v>-0.4</v>
      </c>
      <c r="AQ251" s="142">
        <v>4</v>
      </c>
      <c r="AR251" s="141">
        <v>0</v>
      </c>
      <c r="AS251" s="142">
        <v>7</v>
      </c>
      <c r="AT251" s="141">
        <v>-0.22222222222222221</v>
      </c>
    </row>
    <row r="252" spans="2:46" s="4" customFormat="1" ht="15" hidden="1" customHeight="1" outlineLevel="1" x14ac:dyDescent="0.25">
      <c r="B252" s="152" t="s">
        <v>89</v>
      </c>
      <c r="C252" s="335">
        <v>5156</v>
      </c>
      <c r="D252" s="141">
        <v>-0.25555876407738953</v>
      </c>
      <c r="E252" s="142">
        <v>19105</v>
      </c>
      <c r="F252" s="141">
        <v>-0.18158841672378345</v>
      </c>
      <c r="G252" s="142">
        <v>24261</v>
      </c>
      <c r="H252" s="141">
        <v>-0.19851337958374626</v>
      </c>
      <c r="I252" s="335">
        <v>3811</v>
      </c>
      <c r="J252" s="141">
        <v>-0.29582409460458237</v>
      </c>
      <c r="K252" s="142">
        <v>15683</v>
      </c>
      <c r="L252" s="141">
        <v>-0.19042948585587449</v>
      </c>
      <c r="M252" s="142">
        <v>19494</v>
      </c>
      <c r="N252" s="141">
        <v>-0.21344415752098123</v>
      </c>
      <c r="O252" s="335"/>
      <c r="P252" s="149"/>
      <c r="Q252" s="142"/>
      <c r="R252" s="149"/>
      <c r="S252" s="142"/>
      <c r="T252" s="154"/>
      <c r="U252" s="335"/>
      <c r="V252" s="149"/>
      <c r="W252" s="142"/>
      <c r="X252" s="149"/>
      <c r="Y252" s="142"/>
      <c r="Z252" s="639"/>
      <c r="AA252" s="335">
        <v>693</v>
      </c>
      <c r="AB252" s="141">
        <v>-0.32191780821917804</v>
      </c>
      <c r="AC252" s="142">
        <v>3405</v>
      </c>
      <c r="AD252" s="141">
        <v>-0.14188508064516125</v>
      </c>
      <c r="AE252" s="142">
        <v>4098</v>
      </c>
      <c r="AF252" s="141">
        <v>-0.1787575150300601</v>
      </c>
      <c r="AG252" s="335"/>
      <c r="AH252" s="149"/>
      <c r="AI252" s="142"/>
      <c r="AJ252" s="149"/>
      <c r="AK252" s="142"/>
      <c r="AL252" s="154"/>
      <c r="AM252" s="335">
        <v>650</v>
      </c>
      <c r="AN252" s="141">
        <v>0.33470225872689929</v>
      </c>
      <c r="AO252" s="335">
        <v>2</v>
      </c>
      <c r="AP252" s="141">
        <v>-0.6</v>
      </c>
      <c r="AQ252" s="142">
        <v>17</v>
      </c>
      <c r="AR252" s="141">
        <v>3.25</v>
      </c>
      <c r="AS252" s="142">
        <v>19</v>
      </c>
      <c r="AT252" s="141">
        <v>1.1111111111111112</v>
      </c>
    </row>
    <row r="253" spans="2:46" s="4" customFormat="1" ht="15.75" collapsed="1" x14ac:dyDescent="0.25">
      <c r="B253" s="65">
        <v>1999</v>
      </c>
      <c r="C253" s="345">
        <v>38876</v>
      </c>
      <c r="D253" s="67">
        <v>-4.7670373818039291E-2</v>
      </c>
      <c r="E253" s="66">
        <v>140298</v>
      </c>
      <c r="F253" s="67">
        <v>9.2825262305169742E-2</v>
      </c>
      <c r="G253" s="66">
        <v>179174</v>
      </c>
      <c r="H253" s="67">
        <v>5.8929215203040064E-2</v>
      </c>
      <c r="I253" s="345">
        <v>30625</v>
      </c>
      <c r="J253" s="67">
        <v>-2.4153203963929504E-2</v>
      </c>
      <c r="K253" s="66">
        <v>119407</v>
      </c>
      <c r="L253" s="67">
        <v>0.11081445648634825</v>
      </c>
      <c r="M253" s="66">
        <v>150032</v>
      </c>
      <c r="N253" s="67">
        <v>8.0315096703581501E-2</v>
      </c>
      <c r="O253" s="345"/>
      <c r="P253" s="67"/>
      <c r="Q253" s="66"/>
      <c r="R253" s="67"/>
      <c r="S253" s="66"/>
      <c r="T253" s="347"/>
      <c r="U253" s="345"/>
      <c r="V253" s="67"/>
      <c r="W253" s="66"/>
      <c r="X253" s="67"/>
      <c r="Y253" s="66"/>
      <c r="Z253" s="640"/>
      <c r="AA253" s="345">
        <v>6238</v>
      </c>
      <c r="AB253" s="67">
        <v>-8.7211003804506859E-2</v>
      </c>
      <c r="AC253" s="66">
        <v>20757</v>
      </c>
      <c r="AD253" s="67">
        <v>-4.1260854963297566E-3</v>
      </c>
      <c r="AE253" s="66">
        <v>26995</v>
      </c>
      <c r="AF253" s="67">
        <v>-2.4641398995555841E-2</v>
      </c>
      <c r="AG253" s="345"/>
      <c r="AH253" s="67"/>
      <c r="AI253" s="66"/>
      <c r="AJ253" s="67"/>
      <c r="AK253" s="66"/>
      <c r="AL253" s="347"/>
      <c r="AM253" s="345">
        <v>1995</v>
      </c>
      <c r="AN253" s="67">
        <v>-0.22403733955659277</v>
      </c>
      <c r="AO253" s="345">
        <v>18</v>
      </c>
      <c r="AP253" s="67">
        <v>-0.47058823529411764</v>
      </c>
      <c r="AQ253" s="66">
        <v>134</v>
      </c>
      <c r="AR253" s="67">
        <v>2.1162790697674421</v>
      </c>
      <c r="AS253" s="66">
        <v>152</v>
      </c>
      <c r="AT253" s="67">
        <v>0.97402597402597402</v>
      </c>
    </row>
    <row r="254" spans="2:46" s="4" customFormat="1" ht="15" hidden="1" customHeight="1" outlineLevel="1" x14ac:dyDescent="0.25">
      <c r="B254" s="152" t="s">
        <v>78</v>
      </c>
      <c r="C254" s="335">
        <v>6698</v>
      </c>
      <c r="D254" s="141">
        <v>0.22876536415336646</v>
      </c>
      <c r="E254" s="142">
        <v>16966</v>
      </c>
      <c r="F254" s="141">
        <v>0.14673876309564049</v>
      </c>
      <c r="G254" s="142">
        <v>23664</v>
      </c>
      <c r="H254" s="141">
        <v>0.16882347130297348</v>
      </c>
      <c r="I254" s="335">
        <v>5170</v>
      </c>
      <c r="J254" s="141">
        <v>0.2665360117589417</v>
      </c>
      <c r="K254" s="142">
        <v>13761</v>
      </c>
      <c r="L254" s="141">
        <v>0.24432588841667413</v>
      </c>
      <c r="M254" s="142">
        <v>18931</v>
      </c>
      <c r="N254" s="141">
        <v>0.25031371772009781</v>
      </c>
      <c r="O254" s="335"/>
      <c r="P254" s="149"/>
      <c r="Q254" s="142"/>
      <c r="R254" s="149"/>
      <c r="S254" s="142"/>
      <c r="T254" s="154"/>
      <c r="U254" s="335"/>
      <c r="V254" s="149"/>
      <c r="W254" s="142"/>
      <c r="X254" s="149"/>
      <c r="Y254" s="142"/>
      <c r="Z254" s="639"/>
      <c r="AA254" s="335">
        <v>1175</v>
      </c>
      <c r="AB254" s="141">
        <v>1.9080659150043422E-2</v>
      </c>
      <c r="AC254" s="142">
        <v>3205</v>
      </c>
      <c r="AD254" s="141">
        <v>-0.13936627282491942</v>
      </c>
      <c r="AE254" s="142">
        <v>4380</v>
      </c>
      <c r="AF254" s="141">
        <v>-0.10190690998564689</v>
      </c>
      <c r="AG254" s="335"/>
      <c r="AH254" s="149"/>
      <c r="AI254" s="142"/>
      <c r="AJ254" s="149"/>
      <c r="AK254" s="142"/>
      <c r="AL254" s="154"/>
      <c r="AM254" s="335">
        <v>353</v>
      </c>
      <c r="AN254" s="141">
        <v>0.64953271028037385</v>
      </c>
      <c r="AO254" s="335">
        <v>0</v>
      </c>
      <c r="AP254" s="141">
        <v>-1</v>
      </c>
      <c r="AQ254" s="142">
        <v>0</v>
      </c>
      <c r="AR254" s="141">
        <v>-1</v>
      </c>
      <c r="AS254" s="142">
        <v>0</v>
      </c>
      <c r="AT254" s="141">
        <v>-1</v>
      </c>
    </row>
    <row r="255" spans="2:46" s="4" customFormat="1" ht="15" hidden="1" customHeight="1" outlineLevel="1" x14ac:dyDescent="0.25">
      <c r="B255" s="152" t="s">
        <v>79</v>
      </c>
      <c r="C255" s="335">
        <v>5685</v>
      </c>
      <c r="D255" s="141">
        <v>1.6267429388630683E-2</v>
      </c>
      <c r="E255" s="142">
        <v>16746</v>
      </c>
      <c r="F255" s="141">
        <v>0.15969529085872569</v>
      </c>
      <c r="G255" s="142">
        <v>22431</v>
      </c>
      <c r="H255" s="141">
        <v>0.11964660077867628</v>
      </c>
      <c r="I255" s="335">
        <v>4277</v>
      </c>
      <c r="J255" s="141">
        <v>2.2961014111456679E-2</v>
      </c>
      <c r="K255" s="142">
        <v>13045</v>
      </c>
      <c r="L255" s="141">
        <v>0.1240844463593278</v>
      </c>
      <c r="M255" s="142">
        <v>17322</v>
      </c>
      <c r="N255" s="141">
        <v>9.7301406309387994E-2</v>
      </c>
      <c r="O255" s="335"/>
      <c r="P255" s="149"/>
      <c r="Q255" s="142"/>
      <c r="R255" s="149"/>
      <c r="S255" s="142"/>
      <c r="T255" s="154"/>
      <c r="U255" s="335"/>
      <c r="V255" s="149"/>
      <c r="W255" s="142"/>
      <c r="X255" s="149"/>
      <c r="Y255" s="142"/>
      <c r="Z255" s="639"/>
      <c r="AA255" s="335">
        <v>1050</v>
      </c>
      <c r="AB255" s="141">
        <v>-5.0632911392405111E-2</v>
      </c>
      <c r="AC255" s="142">
        <v>3670</v>
      </c>
      <c r="AD255" s="141">
        <v>0.2963617096432356</v>
      </c>
      <c r="AE255" s="142">
        <v>4720</v>
      </c>
      <c r="AF255" s="141">
        <v>0.19888239776479555</v>
      </c>
      <c r="AG255" s="335"/>
      <c r="AH255" s="149"/>
      <c r="AI255" s="142"/>
      <c r="AJ255" s="149"/>
      <c r="AK255" s="142"/>
      <c r="AL255" s="154"/>
      <c r="AM255" s="335">
        <v>356</v>
      </c>
      <c r="AN255" s="141">
        <v>0.15960912052117271</v>
      </c>
      <c r="AO255" s="335">
        <v>2</v>
      </c>
      <c r="AP255" s="141" t="s">
        <v>90</v>
      </c>
      <c r="AQ255" s="142">
        <v>31</v>
      </c>
      <c r="AR255" s="141">
        <v>6.75</v>
      </c>
      <c r="AS255" s="142">
        <v>33</v>
      </c>
      <c r="AT255" s="141">
        <v>7.25</v>
      </c>
    </row>
    <row r="256" spans="2:46" s="4" customFormat="1" ht="15" hidden="1" customHeight="1" outlineLevel="1" x14ac:dyDescent="0.25">
      <c r="B256" s="152" t="s">
        <v>80</v>
      </c>
      <c r="C256" s="335">
        <v>7199</v>
      </c>
      <c r="D256" s="141">
        <v>5.1562956470931898E-2</v>
      </c>
      <c r="E256" s="142">
        <v>23011</v>
      </c>
      <c r="F256" s="141">
        <v>0.65273288802700558</v>
      </c>
      <c r="G256" s="142">
        <v>30210</v>
      </c>
      <c r="H256" s="141">
        <v>0.45457171746352731</v>
      </c>
      <c r="I256" s="335">
        <v>5526</v>
      </c>
      <c r="J256" s="141">
        <v>3.3090297251822776E-2</v>
      </c>
      <c r="K256" s="142">
        <v>19061</v>
      </c>
      <c r="L256" s="141">
        <v>0.7895972209182236</v>
      </c>
      <c r="M256" s="142">
        <v>24587</v>
      </c>
      <c r="N256" s="141">
        <v>0.53668749999999998</v>
      </c>
      <c r="O256" s="335"/>
      <c r="P256" s="149"/>
      <c r="Q256" s="142"/>
      <c r="R256" s="149"/>
      <c r="S256" s="142"/>
      <c r="T256" s="154"/>
      <c r="U256" s="335"/>
      <c r="V256" s="149"/>
      <c r="W256" s="142"/>
      <c r="X256" s="149"/>
      <c r="Y256" s="142"/>
      <c r="Z256" s="639"/>
      <c r="AA256" s="335">
        <v>1314</v>
      </c>
      <c r="AB256" s="141">
        <v>0.20439963336388645</v>
      </c>
      <c r="AC256" s="142">
        <v>3946</v>
      </c>
      <c r="AD256" s="141">
        <v>0.20746634026927779</v>
      </c>
      <c r="AE256" s="142">
        <v>5260</v>
      </c>
      <c r="AF256" s="141">
        <v>0.20669878412479936</v>
      </c>
      <c r="AG256" s="335"/>
      <c r="AH256" s="149"/>
      <c r="AI256" s="142"/>
      <c r="AJ256" s="149"/>
      <c r="AK256" s="142"/>
      <c r="AL256" s="154"/>
      <c r="AM256" s="335">
        <v>355</v>
      </c>
      <c r="AN256" s="141">
        <v>-0.11910669975186106</v>
      </c>
      <c r="AO256" s="335">
        <v>4</v>
      </c>
      <c r="AP256" s="141">
        <v>0.33333333333333326</v>
      </c>
      <c r="AQ256" s="142">
        <v>4</v>
      </c>
      <c r="AR256" s="141">
        <v>0</v>
      </c>
      <c r="AS256" s="142">
        <v>8</v>
      </c>
      <c r="AT256" s="141">
        <v>0.14285714285714279</v>
      </c>
    </row>
    <row r="257" spans="2:46" s="4" customFormat="1" ht="15" hidden="1" customHeight="1" outlineLevel="1" x14ac:dyDescent="0.25">
      <c r="B257" s="152" t="s">
        <v>81</v>
      </c>
      <c r="C257" s="335">
        <v>1886</v>
      </c>
      <c r="D257" s="141">
        <v>-9.6310493531384767E-2</v>
      </c>
      <c r="E257" s="142">
        <v>8532</v>
      </c>
      <c r="F257" s="141">
        <v>0.43684742337487359</v>
      </c>
      <c r="G257" s="142">
        <v>10418</v>
      </c>
      <c r="H257" s="141">
        <v>0.29819314641744543</v>
      </c>
      <c r="I257" s="335">
        <v>1608</v>
      </c>
      <c r="J257" s="141">
        <v>-5.244549204478488E-2</v>
      </c>
      <c r="K257" s="142">
        <v>7995</v>
      </c>
      <c r="L257" s="141">
        <v>0.5193842645381983</v>
      </c>
      <c r="M257" s="142">
        <v>9603</v>
      </c>
      <c r="N257" s="141">
        <v>0.37993964650093415</v>
      </c>
      <c r="O257" s="335"/>
      <c r="P257" s="149"/>
      <c r="Q257" s="142"/>
      <c r="R257" s="149"/>
      <c r="S257" s="142"/>
      <c r="T257" s="154"/>
      <c r="U257" s="335"/>
      <c r="V257" s="149"/>
      <c r="W257" s="142"/>
      <c r="X257" s="149"/>
      <c r="Y257" s="142"/>
      <c r="Z257" s="639"/>
      <c r="AA257" s="335">
        <v>262</v>
      </c>
      <c r="AB257" s="141">
        <v>0.2300469483568075</v>
      </c>
      <c r="AC257" s="142">
        <v>537</v>
      </c>
      <c r="AD257" s="141">
        <v>-0.20562130177514792</v>
      </c>
      <c r="AE257" s="142">
        <v>799</v>
      </c>
      <c r="AF257" s="141">
        <v>-0.10123734533183348</v>
      </c>
      <c r="AG257" s="335"/>
      <c r="AH257" s="149"/>
      <c r="AI257" s="142"/>
      <c r="AJ257" s="149"/>
      <c r="AK257" s="142"/>
      <c r="AL257" s="154"/>
      <c r="AM257" s="335">
        <v>5</v>
      </c>
      <c r="AN257" s="141">
        <v>-0.97175141242937857</v>
      </c>
      <c r="AO257" s="335">
        <v>11</v>
      </c>
      <c r="AP257" s="141" t="s">
        <v>90</v>
      </c>
      <c r="AQ257" s="142">
        <v>0</v>
      </c>
      <c r="AR257" s="141" t="s">
        <v>90</v>
      </c>
      <c r="AS257" s="142">
        <v>11</v>
      </c>
      <c r="AT257" s="141" t="s">
        <v>90</v>
      </c>
    </row>
    <row r="258" spans="2:46" s="4" customFormat="1" ht="15" hidden="1" customHeight="1" outlineLevel="1" x14ac:dyDescent="0.25">
      <c r="B258" s="152" t="s">
        <v>82</v>
      </c>
      <c r="C258" s="335">
        <v>120</v>
      </c>
      <c r="D258" s="141">
        <v>2.564102564102555E-2</v>
      </c>
      <c r="E258" s="142">
        <v>746</v>
      </c>
      <c r="F258" s="141">
        <v>-0.10444177671068422</v>
      </c>
      <c r="G258" s="142">
        <v>866</v>
      </c>
      <c r="H258" s="141">
        <v>-8.8421052631578956E-2</v>
      </c>
      <c r="I258" s="335">
        <v>105</v>
      </c>
      <c r="J258" s="141">
        <v>8.247422680412364E-2</v>
      </c>
      <c r="K258" s="142">
        <v>737</v>
      </c>
      <c r="L258" s="141">
        <v>-0.10558252427184467</v>
      </c>
      <c r="M258" s="142">
        <v>842</v>
      </c>
      <c r="N258" s="141">
        <v>-8.5776330076004381E-2</v>
      </c>
      <c r="O258" s="335"/>
      <c r="P258" s="149"/>
      <c r="Q258" s="142"/>
      <c r="R258" s="149"/>
      <c r="S258" s="142"/>
      <c r="T258" s="154"/>
      <c r="U258" s="335"/>
      <c r="V258" s="149"/>
      <c r="W258" s="142"/>
      <c r="X258" s="149"/>
      <c r="Y258" s="142"/>
      <c r="Z258" s="639"/>
      <c r="AA258" s="335">
        <v>9</v>
      </c>
      <c r="AB258" s="141">
        <v>0.5</v>
      </c>
      <c r="AC258" s="142">
        <v>9</v>
      </c>
      <c r="AD258" s="141">
        <v>0</v>
      </c>
      <c r="AE258" s="142">
        <v>18</v>
      </c>
      <c r="AF258" s="141">
        <v>0.19999999999999996</v>
      </c>
      <c r="AG258" s="335"/>
      <c r="AH258" s="149"/>
      <c r="AI258" s="142"/>
      <c r="AJ258" s="149"/>
      <c r="AK258" s="142"/>
      <c r="AL258" s="154"/>
      <c r="AM258" s="335">
        <v>2</v>
      </c>
      <c r="AN258" s="141">
        <v>-0.84615384615384615</v>
      </c>
      <c r="AO258" s="335">
        <v>4</v>
      </c>
      <c r="AP258" s="141">
        <v>3</v>
      </c>
      <c r="AQ258" s="142">
        <v>0</v>
      </c>
      <c r="AR258" s="141" t="s">
        <v>90</v>
      </c>
      <c r="AS258" s="142">
        <v>4</v>
      </c>
      <c r="AT258" s="141">
        <v>3</v>
      </c>
    </row>
    <row r="259" spans="2:46" s="4" customFormat="1" ht="15" hidden="1" customHeight="1" outlineLevel="1" x14ac:dyDescent="0.25">
      <c r="B259" s="152" t="s">
        <v>83</v>
      </c>
      <c r="C259" s="335">
        <v>104</v>
      </c>
      <c r="D259" s="141">
        <v>4.0000000000000036E-2</v>
      </c>
      <c r="E259" s="142">
        <v>1840</v>
      </c>
      <c r="F259" s="141">
        <v>0.85671039354187695</v>
      </c>
      <c r="G259" s="142">
        <v>1944</v>
      </c>
      <c r="H259" s="141">
        <v>0.78185151237396888</v>
      </c>
      <c r="I259" s="335">
        <v>83</v>
      </c>
      <c r="J259" s="141">
        <v>-8.7912087912087933E-2</v>
      </c>
      <c r="K259" s="142">
        <v>1809</v>
      </c>
      <c r="L259" s="141">
        <v>0.84403669724770647</v>
      </c>
      <c r="M259" s="142">
        <v>1892</v>
      </c>
      <c r="N259" s="141">
        <v>0.7649253731343284</v>
      </c>
      <c r="O259" s="335"/>
      <c r="P259" s="149"/>
      <c r="Q259" s="142"/>
      <c r="R259" s="149"/>
      <c r="S259" s="142"/>
      <c r="T259" s="154"/>
      <c r="U259" s="335"/>
      <c r="V259" s="149"/>
      <c r="W259" s="142"/>
      <c r="X259" s="149"/>
      <c r="Y259" s="142"/>
      <c r="Z259" s="639"/>
      <c r="AA259" s="335">
        <v>12</v>
      </c>
      <c r="AB259" s="141">
        <v>2</v>
      </c>
      <c r="AC259" s="142">
        <v>31</v>
      </c>
      <c r="AD259" s="141">
        <v>2.1</v>
      </c>
      <c r="AE259" s="142">
        <v>43</v>
      </c>
      <c r="AF259" s="141">
        <v>2.0714285714285716</v>
      </c>
      <c r="AG259" s="335"/>
      <c r="AH259" s="149"/>
      <c r="AI259" s="142"/>
      <c r="AJ259" s="149"/>
      <c r="AK259" s="142"/>
      <c r="AL259" s="154"/>
      <c r="AM259" s="335">
        <v>7</v>
      </c>
      <c r="AN259" s="141">
        <v>0.39999999999999991</v>
      </c>
      <c r="AO259" s="335">
        <v>2</v>
      </c>
      <c r="AP259" s="141" t="s">
        <v>90</v>
      </c>
      <c r="AQ259" s="142">
        <v>0</v>
      </c>
      <c r="AR259" s="141" t="s">
        <v>90</v>
      </c>
      <c r="AS259" s="142">
        <v>2</v>
      </c>
      <c r="AT259" s="141" t="s">
        <v>90</v>
      </c>
    </row>
    <row r="260" spans="2:46" s="4" customFormat="1" ht="15" hidden="1" customHeight="1" outlineLevel="1" x14ac:dyDescent="0.25">
      <c r="B260" s="152" t="s">
        <v>84</v>
      </c>
      <c r="C260" s="335">
        <v>120</v>
      </c>
      <c r="D260" s="141">
        <v>-0.30635838150289019</v>
      </c>
      <c r="E260" s="142">
        <v>981</v>
      </c>
      <c r="F260" s="141">
        <v>-0.22019077901430839</v>
      </c>
      <c r="G260" s="142">
        <v>1101</v>
      </c>
      <c r="H260" s="141">
        <v>-0.23060796645702308</v>
      </c>
      <c r="I260" s="335">
        <v>102</v>
      </c>
      <c r="J260" s="141">
        <v>-0.35443037974683544</v>
      </c>
      <c r="K260" s="142">
        <v>957</v>
      </c>
      <c r="L260" s="141">
        <v>-0.23070739549839225</v>
      </c>
      <c r="M260" s="142">
        <v>1059</v>
      </c>
      <c r="N260" s="141">
        <v>-0.24465049928673321</v>
      </c>
      <c r="O260" s="335"/>
      <c r="P260" s="149"/>
      <c r="Q260" s="142"/>
      <c r="R260" s="149"/>
      <c r="S260" s="142"/>
      <c r="T260" s="154"/>
      <c r="U260" s="335"/>
      <c r="V260" s="149"/>
      <c r="W260" s="142"/>
      <c r="X260" s="149"/>
      <c r="Y260" s="142"/>
      <c r="Z260" s="639"/>
      <c r="AA260" s="335">
        <v>14</v>
      </c>
      <c r="AB260" s="141">
        <v>7.6923076923076872E-2</v>
      </c>
      <c r="AC260" s="142">
        <v>24</v>
      </c>
      <c r="AD260" s="141">
        <v>0.71428571428571419</v>
      </c>
      <c r="AE260" s="142">
        <v>38</v>
      </c>
      <c r="AF260" s="141">
        <v>0.40740740740740744</v>
      </c>
      <c r="AG260" s="335"/>
      <c r="AH260" s="149"/>
      <c r="AI260" s="142"/>
      <c r="AJ260" s="149"/>
      <c r="AK260" s="142"/>
      <c r="AL260" s="154"/>
      <c r="AM260" s="335">
        <v>4</v>
      </c>
      <c r="AN260" s="141">
        <v>1</v>
      </c>
      <c r="AO260" s="335">
        <v>0</v>
      </c>
      <c r="AP260" s="141" t="s">
        <v>90</v>
      </c>
      <c r="AQ260" s="142">
        <v>0</v>
      </c>
      <c r="AR260" s="141" t="s">
        <v>90</v>
      </c>
      <c r="AS260" s="142">
        <v>0</v>
      </c>
      <c r="AT260" s="141" t="s">
        <v>90</v>
      </c>
    </row>
    <row r="261" spans="2:46" s="4" customFormat="1" ht="15" hidden="1" customHeight="1" outlineLevel="1" x14ac:dyDescent="0.25">
      <c r="B261" s="152" t="s">
        <v>85</v>
      </c>
      <c r="C261" s="335">
        <v>166</v>
      </c>
      <c r="D261" s="141">
        <v>5.7324840764331197E-2</v>
      </c>
      <c r="E261" s="142">
        <v>1189</v>
      </c>
      <c r="F261" s="141">
        <v>0.69614835948644793</v>
      </c>
      <c r="G261" s="142">
        <v>1355</v>
      </c>
      <c r="H261" s="141">
        <v>0.57925407925407923</v>
      </c>
      <c r="I261" s="335">
        <v>142</v>
      </c>
      <c r="J261" s="141">
        <v>0.16393442622950816</v>
      </c>
      <c r="K261" s="142">
        <v>1183</v>
      </c>
      <c r="L261" s="141">
        <v>0.73206442166910679</v>
      </c>
      <c r="M261" s="142">
        <v>1325</v>
      </c>
      <c r="N261" s="141">
        <v>0.64596273291925477</v>
      </c>
      <c r="O261" s="335"/>
      <c r="P261" s="149"/>
      <c r="Q261" s="142"/>
      <c r="R261" s="149"/>
      <c r="S261" s="142"/>
      <c r="T261" s="154"/>
      <c r="U261" s="335"/>
      <c r="V261" s="149"/>
      <c r="W261" s="142"/>
      <c r="X261" s="149"/>
      <c r="Y261" s="142"/>
      <c r="Z261" s="639"/>
      <c r="AA261" s="335">
        <v>9</v>
      </c>
      <c r="AB261" s="141">
        <v>-0.18181818181818177</v>
      </c>
      <c r="AC261" s="142">
        <v>6</v>
      </c>
      <c r="AD261" s="141">
        <v>-0.66666666666666674</v>
      </c>
      <c r="AE261" s="142">
        <v>15</v>
      </c>
      <c r="AF261" s="141">
        <v>-0.48275862068965514</v>
      </c>
      <c r="AG261" s="335"/>
      <c r="AH261" s="149"/>
      <c r="AI261" s="142"/>
      <c r="AJ261" s="149"/>
      <c r="AK261" s="142"/>
      <c r="AL261" s="154"/>
      <c r="AM261" s="335">
        <v>15</v>
      </c>
      <c r="AN261" s="141">
        <v>-0.375</v>
      </c>
      <c r="AO261" s="335">
        <v>0</v>
      </c>
      <c r="AP261" s="141" t="s">
        <v>90</v>
      </c>
      <c r="AQ261" s="142">
        <v>0</v>
      </c>
      <c r="AR261" s="141" t="s">
        <v>90</v>
      </c>
      <c r="AS261" s="142">
        <v>0</v>
      </c>
      <c r="AT261" s="141" t="s">
        <v>90</v>
      </c>
    </row>
    <row r="262" spans="2:46" s="4" customFormat="1" ht="15" hidden="1" customHeight="1" outlineLevel="1" x14ac:dyDescent="0.25">
      <c r="B262" s="152" t="s">
        <v>86</v>
      </c>
      <c r="C262" s="335">
        <v>184</v>
      </c>
      <c r="D262" s="141">
        <v>0.10179640718562877</v>
      </c>
      <c r="E262" s="142">
        <v>1692</v>
      </c>
      <c r="F262" s="141">
        <v>0.80769230769230771</v>
      </c>
      <c r="G262" s="142">
        <v>1876</v>
      </c>
      <c r="H262" s="141">
        <v>0.70081595648232087</v>
      </c>
      <c r="I262" s="335">
        <v>142</v>
      </c>
      <c r="J262" s="141">
        <v>0.35238095238095246</v>
      </c>
      <c r="K262" s="142">
        <v>1681</v>
      </c>
      <c r="L262" s="141">
        <v>0.92334096109839825</v>
      </c>
      <c r="M262" s="142">
        <v>1823</v>
      </c>
      <c r="N262" s="141">
        <v>0.86210418794688448</v>
      </c>
      <c r="O262" s="335"/>
      <c r="P262" s="149"/>
      <c r="Q262" s="142"/>
      <c r="R262" s="149"/>
      <c r="S262" s="142"/>
      <c r="T262" s="154"/>
      <c r="U262" s="335"/>
      <c r="V262" s="149"/>
      <c r="W262" s="142"/>
      <c r="X262" s="149"/>
      <c r="Y262" s="142"/>
      <c r="Z262" s="639"/>
      <c r="AA262" s="335">
        <v>28</v>
      </c>
      <c r="AB262" s="141">
        <v>-0.15151515151515149</v>
      </c>
      <c r="AC262" s="142">
        <v>11</v>
      </c>
      <c r="AD262" s="141">
        <v>-0.82258064516129026</v>
      </c>
      <c r="AE262" s="142">
        <v>39</v>
      </c>
      <c r="AF262" s="141">
        <v>-0.58947368421052637</v>
      </c>
      <c r="AG262" s="335"/>
      <c r="AH262" s="149"/>
      <c r="AI262" s="142"/>
      <c r="AJ262" s="149"/>
      <c r="AK262" s="142"/>
      <c r="AL262" s="154"/>
      <c r="AM262" s="335">
        <v>14</v>
      </c>
      <c r="AN262" s="141">
        <v>-0.33333333333333337</v>
      </c>
      <c r="AO262" s="335">
        <v>0</v>
      </c>
      <c r="AP262" s="141">
        <v>-1</v>
      </c>
      <c r="AQ262" s="142">
        <v>0</v>
      </c>
      <c r="AR262" s="141" t="s">
        <v>90</v>
      </c>
      <c r="AS262" s="142">
        <v>0</v>
      </c>
      <c r="AT262" s="141">
        <v>-1</v>
      </c>
    </row>
    <row r="263" spans="2:46" s="4" customFormat="1" ht="15" hidden="1" customHeight="1" outlineLevel="1" x14ac:dyDescent="0.25">
      <c r="B263" s="152" t="s">
        <v>87</v>
      </c>
      <c r="C263" s="335">
        <v>3064</v>
      </c>
      <c r="D263" s="141">
        <v>0.25419566107245184</v>
      </c>
      <c r="E263" s="142">
        <v>9871</v>
      </c>
      <c r="F263" s="141">
        <v>0.22941835845061642</v>
      </c>
      <c r="G263" s="142">
        <v>12935</v>
      </c>
      <c r="H263" s="141">
        <v>0.23519862490450727</v>
      </c>
      <c r="I263" s="335">
        <v>2022</v>
      </c>
      <c r="J263" s="141">
        <v>-2.6480500722195432E-2</v>
      </c>
      <c r="K263" s="142">
        <v>7993</v>
      </c>
      <c r="L263" s="141">
        <v>0.22836944828646066</v>
      </c>
      <c r="M263" s="142">
        <v>10015</v>
      </c>
      <c r="N263" s="141">
        <v>0.16670549860205042</v>
      </c>
      <c r="O263" s="335"/>
      <c r="P263" s="149"/>
      <c r="Q263" s="142"/>
      <c r="R263" s="149"/>
      <c r="S263" s="142"/>
      <c r="T263" s="154"/>
      <c r="U263" s="335"/>
      <c r="V263" s="149"/>
      <c r="W263" s="142"/>
      <c r="X263" s="149"/>
      <c r="Y263" s="142"/>
      <c r="Z263" s="639"/>
      <c r="AA263" s="335">
        <v>528</v>
      </c>
      <c r="AB263" s="141">
        <v>0.77777777777777768</v>
      </c>
      <c r="AC263" s="142">
        <v>1878</v>
      </c>
      <c r="AD263" s="141">
        <v>0.23390275952693829</v>
      </c>
      <c r="AE263" s="142">
        <v>2406</v>
      </c>
      <c r="AF263" s="141">
        <v>0.32270478284771853</v>
      </c>
      <c r="AG263" s="335"/>
      <c r="AH263" s="149"/>
      <c r="AI263" s="142"/>
      <c r="AJ263" s="149"/>
      <c r="AK263" s="142"/>
      <c r="AL263" s="154"/>
      <c r="AM263" s="335">
        <v>513</v>
      </c>
      <c r="AN263" s="141">
        <v>7.2741935483870961</v>
      </c>
      <c r="AO263" s="335">
        <v>1</v>
      </c>
      <c r="AP263" s="141">
        <v>-0.85714285714285721</v>
      </c>
      <c r="AQ263" s="142">
        <v>0</v>
      </c>
      <c r="AR263" s="141" t="s">
        <v>90</v>
      </c>
      <c r="AS263" s="142">
        <v>1</v>
      </c>
      <c r="AT263" s="141">
        <v>-0.85714285714285721</v>
      </c>
    </row>
    <row r="264" spans="2:46" s="4" customFormat="1" ht="15" hidden="1" customHeight="1" outlineLevel="1" x14ac:dyDescent="0.25">
      <c r="B264" s="152" t="s">
        <v>88</v>
      </c>
      <c r="C264" s="335">
        <v>8670</v>
      </c>
      <c r="D264" s="141">
        <v>0.10488084618325466</v>
      </c>
      <c r="E264" s="142">
        <v>23463</v>
      </c>
      <c r="F264" s="141">
        <v>0.2886801779535344</v>
      </c>
      <c r="G264" s="142">
        <v>32133</v>
      </c>
      <c r="H264" s="141">
        <v>0.23332309818070152</v>
      </c>
      <c r="I264" s="335">
        <v>6794</v>
      </c>
      <c r="J264" s="141">
        <v>8.5303514376996903E-2</v>
      </c>
      <c r="K264" s="142">
        <v>19901</v>
      </c>
      <c r="L264" s="141">
        <v>0.38134240299854238</v>
      </c>
      <c r="M264" s="142">
        <v>26695</v>
      </c>
      <c r="N264" s="141">
        <v>0.29167271495621039</v>
      </c>
      <c r="O264" s="335"/>
      <c r="P264" s="149"/>
      <c r="Q264" s="142"/>
      <c r="R264" s="149"/>
      <c r="S264" s="142"/>
      <c r="T264" s="154"/>
      <c r="U264" s="335"/>
      <c r="V264" s="149"/>
      <c r="W264" s="142"/>
      <c r="X264" s="149"/>
      <c r="Y264" s="142"/>
      <c r="Z264" s="639"/>
      <c r="AA264" s="335">
        <v>1411</v>
      </c>
      <c r="AB264" s="141">
        <v>4.6735905044510417E-2</v>
      </c>
      <c r="AC264" s="142">
        <v>3558</v>
      </c>
      <c r="AD264" s="141">
        <v>-6.2697576396206545E-2</v>
      </c>
      <c r="AE264" s="142">
        <v>4969</v>
      </c>
      <c r="AF264" s="141">
        <v>-3.4020217729393454E-2</v>
      </c>
      <c r="AG264" s="335"/>
      <c r="AH264" s="149"/>
      <c r="AI264" s="142"/>
      <c r="AJ264" s="149"/>
      <c r="AK264" s="142"/>
      <c r="AL264" s="154"/>
      <c r="AM264" s="335">
        <v>460</v>
      </c>
      <c r="AN264" s="141">
        <v>0.94915254237288127</v>
      </c>
      <c r="AO264" s="335">
        <v>5</v>
      </c>
      <c r="AP264" s="141">
        <v>0.66666666666666674</v>
      </c>
      <c r="AQ264" s="142">
        <v>4</v>
      </c>
      <c r="AR264" s="141">
        <v>0</v>
      </c>
      <c r="AS264" s="142">
        <v>9</v>
      </c>
      <c r="AT264" s="141">
        <v>0.28571428571428581</v>
      </c>
    </row>
    <row r="265" spans="2:46" s="4" customFormat="1" ht="15" hidden="1" customHeight="1" outlineLevel="1" x14ac:dyDescent="0.25">
      <c r="B265" s="152" t="s">
        <v>89</v>
      </c>
      <c r="C265" s="335">
        <v>6926</v>
      </c>
      <c r="D265" s="141">
        <v>0.22065562213605916</v>
      </c>
      <c r="E265" s="142">
        <v>23344</v>
      </c>
      <c r="F265" s="141">
        <v>0.26731813246471225</v>
      </c>
      <c r="G265" s="142">
        <v>30270</v>
      </c>
      <c r="H265" s="141">
        <v>0.25632937660828414</v>
      </c>
      <c r="I265" s="335">
        <v>5412</v>
      </c>
      <c r="J265" s="141">
        <v>0.18658188993641756</v>
      </c>
      <c r="K265" s="142">
        <v>19372</v>
      </c>
      <c r="L265" s="141">
        <v>0.36020221878949576</v>
      </c>
      <c r="M265" s="142">
        <v>24784</v>
      </c>
      <c r="N265" s="141">
        <v>0.31808753922246447</v>
      </c>
      <c r="O265" s="335"/>
      <c r="P265" s="149"/>
      <c r="Q265" s="142"/>
      <c r="R265" s="149"/>
      <c r="S265" s="142"/>
      <c r="T265" s="154"/>
      <c r="U265" s="335"/>
      <c r="V265" s="149"/>
      <c r="W265" s="142"/>
      <c r="X265" s="149"/>
      <c r="Y265" s="142"/>
      <c r="Z265" s="639"/>
      <c r="AA265" s="335">
        <v>1022</v>
      </c>
      <c r="AB265" s="141">
        <v>0.14573991031390143</v>
      </c>
      <c r="AC265" s="142">
        <v>3968</v>
      </c>
      <c r="AD265" s="141">
        <v>-4.9353138476281755E-2</v>
      </c>
      <c r="AE265" s="142">
        <v>4990</v>
      </c>
      <c r="AF265" s="141">
        <v>-1.5001973943939984E-2</v>
      </c>
      <c r="AG265" s="335"/>
      <c r="AH265" s="149"/>
      <c r="AI265" s="142"/>
      <c r="AJ265" s="149"/>
      <c r="AK265" s="142"/>
      <c r="AL265" s="154"/>
      <c r="AM265" s="335">
        <v>487</v>
      </c>
      <c r="AN265" s="141">
        <v>1.2237442922374431</v>
      </c>
      <c r="AO265" s="335">
        <v>5</v>
      </c>
      <c r="AP265" s="141">
        <v>1.5</v>
      </c>
      <c r="AQ265" s="142">
        <v>4</v>
      </c>
      <c r="AR265" s="141">
        <v>0</v>
      </c>
      <c r="AS265" s="142">
        <v>9</v>
      </c>
      <c r="AT265" s="141">
        <v>0.5</v>
      </c>
    </row>
    <row r="266" spans="2:46" s="4" customFormat="1" ht="15.75" collapsed="1" x14ac:dyDescent="0.25">
      <c r="B266" s="65">
        <v>1998</v>
      </c>
      <c r="C266" s="345">
        <v>40822</v>
      </c>
      <c r="D266" s="67">
        <v>0.11365124399825399</v>
      </c>
      <c r="E266" s="66">
        <v>128381</v>
      </c>
      <c r="F266" s="67">
        <v>0.3037442495760172</v>
      </c>
      <c r="G266" s="66">
        <v>169203</v>
      </c>
      <c r="H266" s="67">
        <v>0.25217758109038169</v>
      </c>
      <c r="I266" s="345">
        <v>31383</v>
      </c>
      <c r="J266" s="67">
        <v>9.0444753300903402E-2</v>
      </c>
      <c r="K266" s="66">
        <v>107495</v>
      </c>
      <c r="L266" s="67">
        <v>0.37217733185258939</v>
      </c>
      <c r="M266" s="66">
        <v>138878</v>
      </c>
      <c r="N266" s="67">
        <v>0.29648335029266515</v>
      </c>
      <c r="O266" s="345"/>
      <c r="P266" s="67"/>
      <c r="Q266" s="66"/>
      <c r="R266" s="67"/>
      <c r="S266" s="66"/>
      <c r="T266" s="347"/>
      <c r="U266" s="345"/>
      <c r="V266" s="67"/>
      <c r="W266" s="66"/>
      <c r="X266" s="67"/>
      <c r="Y266" s="66"/>
      <c r="Z266" s="640"/>
      <c r="AA266" s="345">
        <v>6834</v>
      </c>
      <c r="AB266" s="67">
        <v>0.10815631587481755</v>
      </c>
      <c r="AC266" s="66">
        <v>20843</v>
      </c>
      <c r="AD266" s="67">
        <v>3.6758853959411031E-2</v>
      </c>
      <c r="AE266" s="66">
        <v>27677</v>
      </c>
      <c r="AF266" s="67">
        <v>5.3519089490312588E-2</v>
      </c>
      <c r="AG266" s="345"/>
      <c r="AH266" s="67"/>
      <c r="AI266" s="66"/>
      <c r="AJ266" s="67"/>
      <c r="AK266" s="66"/>
      <c r="AL266" s="347"/>
      <c r="AM266" s="345">
        <v>2571</v>
      </c>
      <c r="AN266" s="67">
        <v>0.52762923351158642</v>
      </c>
      <c r="AO266" s="345">
        <v>34</v>
      </c>
      <c r="AP266" s="67">
        <v>0.30769230769230771</v>
      </c>
      <c r="AQ266" s="66">
        <v>43</v>
      </c>
      <c r="AR266" s="67">
        <v>0.53571428571428581</v>
      </c>
      <c r="AS266" s="66">
        <v>77</v>
      </c>
      <c r="AT266" s="67">
        <v>0.42592592592592582</v>
      </c>
    </row>
    <row r="267" spans="2:46" s="4" customFormat="1" ht="15" hidden="1" customHeight="1" outlineLevel="1" x14ac:dyDescent="0.25">
      <c r="B267" s="152" t="s">
        <v>78</v>
      </c>
      <c r="C267" s="335">
        <v>5451</v>
      </c>
      <c r="D267" s="141">
        <v>-8.8309081786251853E-2</v>
      </c>
      <c r="E267" s="142">
        <v>14795</v>
      </c>
      <c r="F267" s="141">
        <v>0.15261763789342475</v>
      </c>
      <c r="G267" s="142">
        <v>20246</v>
      </c>
      <c r="H267" s="141">
        <v>7.6056338028168913E-2</v>
      </c>
      <c r="I267" s="335">
        <v>4082</v>
      </c>
      <c r="J267" s="141">
        <v>-0.1137646547980895</v>
      </c>
      <c r="K267" s="142">
        <v>11059</v>
      </c>
      <c r="L267" s="141">
        <v>0.11078746484531932</v>
      </c>
      <c r="M267" s="142">
        <v>15141</v>
      </c>
      <c r="N267" s="141">
        <v>3.9761021837659616E-2</v>
      </c>
      <c r="O267" s="335"/>
      <c r="P267" s="149"/>
      <c r="Q267" s="142"/>
      <c r="R267" s="149"/>
      <c r="S267" s="142"/>
      <c r="T267" s="154"/>
      <c r="U267" s="335"/>
      <c r="V267" s="149"/>
      <c r="W267" s="142"/>
      <c r="X267" s="149"/>
      <c r="Y267" s="142"/>
      <c r="Z267" s="639"/>
      <c r="AA267" s="335">
        <v>1153</v>
      </c>
      <c r="AB267" s="141">
        <v>0.12378167641325533</v>
      </c>
      <c r="AC267" s="142">
        <v>3724</v>
      </c>
      <c r="AD267" s="141">
        <v>-0.19148936170212771</v>
      </c>
      <c r="AE267" s="142">
        <v>4877</v>
      </c>
      <c r="AF267" s="141">
        <v>-0.13405539772727271</v>
      </c>
      <c r="AG267" s="335"/>
      <c r="AH267" s="149"/>
      <c r="AI267" s="142"/>
      <c r="AJ267" s="149"/>
      <c r="AK267" s="142"/>
      <c r="AL267" s="154"/>
      <c r="AM267" s="335">
        <v>214</v>
      </c>
      <c r="AN267" s="141">
        <v>-0.38150289017341044</v>
      </c>
      <c r="AO267" s="335">
        <v>2</v>
      </c>
      <c r="AP267" s="141">
        <v>1</v>
      </c>
      <c r="AQ267" s="142">
        <v>12</v>
      </c>
      <c r="AR267" s="141">
        <v>2</v>
      </c>
      <c r="AS267" s="142">
        <v>14</v>
      </c>
      <c r="AT267" s="141">
        <v>1.7999999999999998</v>
      </c>
    </row>
    <row r="268" spans="2:46" s="4" customFormat="1" ht="15" hidden="1" customHeight="1" outlineLevel="1" x14ac:dyDescent="0.25">
      <c r="B268" s="152" t="s">
        <v>79</v>
      </c>
      <c r="C268" s="335">
        <v>5594</v>
      </c>
      <c r="D268" s="141">
        <v>4.4631185807656459E-2</v>
      </c>
      <c r="E268" s="142">
        <v>14440</v>
      </c>
      <c r="F268" s="141">
        <v>0.36638909916729756</v>
      </c>
      <c r="G268" s="142">
        <v>20034</v>
      </c>
      <c r="H268" s="141">
        <v>0.25817999120768698</v>
      </c>
      <c r="I268" s="335">
        <v>4181</v>
      </c>
      <c r="J268" s="141">
        <v>2.4001959343619816E-2</v>
      </c>
      <c r="K268" s="142">
        <v>11605</v>
      </c>
      <c r="L268" s="141">
        <v>0.45883092394720304</v>
      </c>
      <c r="M268" s="142">
        <v>15786</v>
      </c>
      <c r="N268" s="141">
        <v>0.31134739990031557</v>
      </c>
      <c r="O268" s="335"/>
      <c r="P268" s="149"/>
      <c r="Q268" s="142"/>
      <c r="R268" s="149"/>
      <c r="S268" s="142"/>
      <c r="T268" s="154"/>
      <c r="U268" s="335"/>
      <c r="V268" s="149"/>
      <c r="W268" s="142"/>
      <c r="X268" s="149"/>
      <c r="Y268" s="142"/>
      <c r="Z268" s="639"/>
      <c r="AA268" s="335">
        <v>1106</v>
      </c>
      <c r="AB268" s="141">
        <v>0.26980482204362799</v>
      </c>
      <c r="AC268" s="142">
        <v>2831</v>
      </c>
      <c r="AD268" s="141">
        <v>8.8427527873894629E-2</v>
      </c>
      <c r="AE268" s="142">
        <v>3937</v>
      </c>
      <c r="AF268" s="141">
        <v>0.1339285714285714</v>
      </c>
      <c r="AG268" s="335"/>
      <c r="AH268" s="149"/>
      <c r="AI268" s="142"/>
      <c r="AJ268" s="149"/>
      <c r="AK268" s="142"/>
      <c r="AL268" s="154"/>
      <c r="AM268" s="335">
        <v>307</v>
      </c>
      <c r="AN268" s="141">
        <v>-0.23250000000000004</v>
      </c>
      <c r="AO268" s="335">
        <v>0</v>
      </c>
      <c r="AP268" s="141">
        <v>-1</v>
      </c>
      <c r="AQ268" s="142">
        <v>4</v>
      </c>
      <c r="AR268" s="141">
        <v>-0.66666666666666674</v>
      </c>
      <c r="AS268" s="142">
        <v>4</v>
      </c>
      <c r="AT268" s="141">
        <v>-0.69230769230769229</v>
      </c>
    </row>
    <row r="269" spans="2:46" s="4" customFormat="1" ht="15" hidden="1" customHeight="1" outlineLevel="1" x14ac:dyDescent="0.25">
      <c r="B269" s="152" t="s">
        <v>80</v>
      </c>
      <c r="C269" s="335">
        <v>6846</v>
      </c>
      <c r="D269" s="141">
        <v>0.33009520108801249</v>
      </c>
      <c r="E269" s="142">
        <v>13923</v>
      </c>
      <c r="F269" s="141">
        <v>0.15390353058180017</v>
      </c>
      <c r="G269" s="142">
        <v>20769</v>
      </c>
      <c r="H269" s="141">
        <v>0.20658804392029273</v>
      </c>
      <c r="I269" s="335">
        <v>5349</v>
      </c>
      <c r="J269" s="141">
        <v>0.38862928348909653</v>
      </c>
      <c r="K269" s="142">
        <v>10651</v>
      </c>
      <c r="L269" s="141">
        <v>0.1728884484087656</v>
      </c>
      <c r="M269" s="142">
        <v>16000</v>
      </c>
      <c r="N269" s="141">
        <v>0.23714528724967132</v>
      </c>
      <c r="O269" s="335"/>
      <c r="P269" s="149"/>
      <c r="Q269" s="142"/>
      <c r="R269" s="149"/>
      <c r="S269" s="142"/>
      <c r="T269" s="154"/>
      <c r="U269" s="335"/>
      <c r="V269" s="149"/>
      <c r="W269" s="142"/>
      <c r="X269" s="149"/>
      <c r="Y269" s="142"/>
      <c r="Z269" s="639"/>
      <c r="AA269" s="335">
        <v>1091</v>
      </c>
      <c r="AB269" s="141">
        <v>0.25402298850574723</v>
      </c>
      <c r="AC269" s="142">
        <v>3268</v>
      </c>
      <c r="AD269" s="141">
        <v>9.4807370184254669E-2</v>
      </c>
      <c r="AE269" s="142">
        <v>4359</v>
      </c>
      <c r="AF269" s="141">
        <v>0.13073929961089492</v>
      </c>
      <c r="AG269" s="335"/>
      <c r="AH269" s="149"/>
      <c r="AI269" s="142"/>
      <c r="AJ269" s="149"/>
      <c r="AK269" s="142"/>
      <c r="AL269" s="154"/>
      <c r="AM269" s="335">
        <v>403</v>
      </c>
      <c r="AN269" s="141">
        <v>-4.502369668246442E-2</v>
      </c>
      <c r="AO269" s="335">
        <v>3</v>
      </c>
      <c r="AP269" s="141">
        <v>0</v>
      </c>
      <c r="AQ269" s="142">
        <v>4</v>
      </c>
      <c r="AR269" s="141" t="s">
        <v>90</v>
      </c>
      <c r="AS269" s="142">
        <v>7</v>
      </c>
      <c r="AT269" s="141">
        <v>1.3333333333333335</v>
      </c>
    </row>
    <row r="270" spans="2:46" s="4" customFormat="1" ht="15" hidden="1" customHeight="1" outlineLevel="1" x14ac:dyDescent="0.25">
      <c r="B270" s="152" t="s">
        <v>81</v>
      </c>
      <c r="C270" s="335">
        <v>2087</v>
      </c>
      <c r="D270" s="141">
        <v>-7.7365163572060136E-2</v>
      </c>
      <c r="E270" s="142">
        <v>5938</v>
      </c>
      <c r="F270" s="141">
        <v>-0.50084061869535978</v>
      </c>
      <c r="G270" s="142">
        <v>8025</v>
      </c>
      <c r="H270" s="141">
        <v>-0.43318265291707869</v>
      </c>
      <c r="I270" s="335">
        <v>1697</v>
      </c>
      <c r="J270" s="141">
        <v>-0.10448548812664904</v>
      </c>
      <c r="K270" s="142">
        <v>5262</v>
      </c>
      <c r="L270" s="141">
        <v>-0.52089593007375035</v>
      </c>
      <c r="M270" s="142">
        <v>6959</v>
      </c>
      <c r="N270" s="141">
        <v>-0.45962105917067864</v>
      </c>
      <c r="O270" s="335"/>
      <c r="P270" s="149"/>
      <c r="Q270" s="142"/>
      <c r="R270" s="149"/>
      <c r="S270" s="142"/>
      <c r="T270" s="154"/>
      <c r="U270" s="335"/>
      <c r="V270" s="149"/>
      <c r="W270" s="142"/>
      <c r="X270" s="149"/>
      <c r="Y270" s="142"/>
      <c r="Z270" s="639"/>
      <c r="AA270" s="335">
        <v>213</v>
      </c>
      <c r="AB270" s="141">
        <v>-0.10878661087866104</v>
      </c>
      <c r="AC270" s="142">
        <v>676</v>
      </c>
      <c r="AD270" s="141">
        <v>-0.25958378970427165</v>
      </c>
      <c r="AE270" s="142">
        <v>889</v>
      </c>
      <c r="AF270" s="141">
        <v>-0.22829861111111116</v>
      </c>
      <c r="AG270" s="335"/>
      <c r="AH270" s="149"/>
      <c r="AI270" s="142"/>
      <c r="AJ270" s="149"/>
      <c r="AK270" s="142"/>
      <c r="AL270" s="154"/>
      <c r="AM270" s="335">
        <v>177</v>
      </c>
      <c r="AN270" s="141">
        <v>0.40476190476190466</v>
      </c>
      <c r="AO270" s="335">
        <v>0</v>
      </c>
      <c r="AP270" s="141">
        <v>-1</v>
      </c>
      <c r="AQ270" s="142">
        <v>0</v>
      </c>
      <c r="AR270" s="141" t="s">
        <v>90</v>
      </c>
      <c r="AS270" s="142">
        <v>0</v>
      </c>
      <c r="AT270" s="141">
        <v>-1</v>
      </c>
    </row>
    <row r="271" spans="2:46" s="4" customFormat="1" ht="15" hidden="1" customHeight="1" outlineLevel="1" x14ac:dyDescent="0.25">
      <c r="B271" s="152" t="s">
        <v>82</v>
      </c>
      <c r="C271" s="335">
        <v>117</v>
      </c>
      <c r="D271" s="141">
        <v>-0.32369942196531787</v>
      </c>
      <c r="E271" s="142">
        <v>833</v>
      </c>
      <c r="F271" s="141">
        <v>-0.11945031712473575</v>
      </c>
      <c r="G271" s="142">
        <v>950</v>
      </c>
      <c r="H271" s="141">
        <v>-0.15102770330652371</v>
      </c>
      <c r="I271" s="335">
        <v>97</v>
      </c>
      <c r="J271" s="141">
        <v>-0.9488126649076517</v>
      </c>
      <c r="K271" s="142">
        <v>824</v>
      </c>
      <c r="L271" s="141">
        <v>-0.92497496130383317</v>
      </c>
      <c r="M271" s="142">
        <v>921</v>
      </c>
      <c r="N271" s="141">
        <v>-0.92848268364652897</v>
      </c>
      <c r="O271" s="335"/>
      <c r="P271" s="149"/>
      <c r="Q271" s="142"/>
      <c r="R271" s="149"/>
      <c r="S271" s="142"/>
      <c r="T271" s="154"/>
      <c r="U271" s="335"/>
      <c r="V271" s="149"/>
      <c r="W271" s="142"/>
      <c r="X271" s="149"/>
      <c r="Y271" s="142"/>
      <c r="Z271" s="639"/>
      <c r="AA271" s="335">
        <v>6</v>
      </c>
      <c r="AB271" s="141">
        <v>-0.97489539748953979</v>
      </c>
      <c r="AC271" s="142">
        <v>9</v>
      </c>
      <c r="AD271" s="141">
        <v>-0.99014238773274921</v>
      </c>
      <c r="AE271" s="142">
        <v>15</v>
      </c>
      <c r="AF271" s="141">
        <v>-0.98697916666666663</v>
      </c>
      <c r="AG271" s="335"/>
      <c r="AH271" s="149"/>
      <c r="AI271" s="142"/>
      <c r="AJ271" s="149"/>
      <c r="AK271" s="142"/>
      <c r="AL271" s="154"/>
      <c r="AM271" s="335">
        <v>13</v>
      </c>
      <c r="AN271" s="141">
        <v>-0.89682539682539686</v>
      </c>
      <c r="AO271" s="335">
        <v>1</v>
      </c>
      <c r="AP271" s="141">
        <v>-0.5</v>
      </c>
      <c r="AQ271" s="142">
        <v>0</v>
      </c>
      <c r="AR271" s="141" t="s">
        <v>90</v>
      </c>
      <c r="AS271" s="142">
        <v>1</v>
      </c>
      <c r="AT271" s="141">
        <v>-0.5</v>
      </c>
    </row>
    <row r="272" spans="2:46" s="4" customFormat="1" ht="15" hidden="1" customHeight="1" outlineLevel="1" x14ac:dyDescent="0.25">
      <c r="B272" s="152" t="s">
        <v>83</v>
      </c>
      <c r="C272" s="335">
        <v>100</v>
      </c>
      <c r="D272" s="141">
        <v>-0.21875</v>
      </c>
      <c r="E272" s="142">
        <v>991</v>
      </c>
      <c r="F272" s="141">
        <v>1.1973392461197339</v>
      </c>
      <c r="G272" s="142">
        <v>1091</v>
      </c>
      <c r="H272" s="141">
        <v>0.88428324697754745</v>
      </c>
      <c r="I272" s="335">
        <v>91</v>
      </c>
      <c r="J272" s="141">
        <v>-6.1855670103092786E-2</v>
      </c>
      <c r="K272" s="142">
        <v>981</v>
      </c>
      <c r="L272" s="141">
        <v>1.2448512585812357</v>
      </c>
      <c r="M272" s="142">
        <v>1072</v>
      </c>
      <c r="N272" s="141">
        <v>1.0074906367041199</v>
      </c>
      <c r="O272" s="335"/>
      <c r="P272" s="149"/>
      <c r="Q272" s="142"/>
      <c r="R272" s="149"/>
      <c r="S272" s="142"/>
      <c r="T272" s="154"/>
      <c r="U272" s="335"/>
      <c r="V272" s="149"/>
      <c r="W272" s="142"/>
      <c r="X272" s="149"/>
      <c r="Y272" s="142"/>
      <c r="Z272" s="639"/>
      <c r="AA272" s="335">
        <v>4</v>
      </c>
      <c r="AB272" s="141">
        <v>-0.82608695652173914</v>
      </c>
      <c r="AC272" s="142">
        <v>10</v>
      </c>
      <c r="AD272" s="141">
        <v>-0.2857142857142857</v>
      </c>
      <c r="AE272" s="142">
        <v>14</v>
      </c>
      <c r="AF272" s="141">
        <v>-0.6216216216216216</v>
      </c>
      <c r="AG272" s="335"/>
      <c r="AH272" s="149"/>
      <c r="AI272" s="142"/>
      <c r="AJ272" s="149"/>
      <c r="AK272" s="142"/>
      <c r="AL272" s="154"/>
      <c r="AM272" s="335">
        <v>5</v>
      </c>
      <c r="AN272" s="141">
        <v>-0.375</v>
      </c>
      <c r="AO272" s="335">
        <v>0</v>
      </c>
      <c r="AP272" s="141" t="s">
        <v>90</v>
      </c>
      <c r="AQ272" s="142">
        <v>0</v>
      </c>
      <c r="AR272" s="141" t="s">
        <v>90</v>
      </c>
      <c r="AS272" s="142">
        <v>0</v>
      </c>
      <c r="AT272" s="141" t="s">
        <v>90</v>
      </c>
    </row>
    <row r="273" spans="2:46" s="4" customFormat="1" ht="15" hidden="1" customHeight="1" outlineLevel="1" x14ac:dyDescent="0.25">
      <c r="B273" s="152" t="s">
        <v>84</v>
      </c>
      <c r="C273" s="335">
        <v>173</v>
      </c>
      <c r="D273" s="141">
        <v>0.31060606060606055</v>
      </c>
      <c r="E273" s="142">
        <v>1258</v>
      </c>
      <c r="F273" s="141">
        <v>-3.1562740569669012E-2</v>
      </c>
      <c r="G273" s="142">
        <v>1431</v>
      </c>
      <c r="H273" s="141">
        <v>0</v>
      </c>
      <c r="I273" s="335">
        <v>158</v>
      </c>
      <c r="J273" s="141">
        <v>0.38596491228070184</v>
      </c>
      <c r="K273" s="142">
        <v>1244</v>
      </c>
      <c r="L273" s="141">
        <v>-4.0863531225905914E-2</v>
      </c>
      <c r="M273" s="142">
        <v>1402</v>
      </c>
      <c r="N273" s="141">
        <v>-6.3784549964563952E-3</v>
      </c>
      <c r="O273" s="335"/>
      <c r="P273" s="149"/>
      <c r="Q273" s="142"/>
      <c r="R273" s="149"/>
      <c r="S273" s="142"/>
      <c r="T273" s="154"/>
      <c r="U273" s="335"/>
      <c r="V273" s="149"/>
      <c r="W273" s="142"/>
      <c r="X273" s="149"/>
      <c r="Y273" s="142"/>
      <c r="Z273" s="639"/>
      <c r="AA273" s="335">
        <v>13</v>
      </c>
      <c r="AB273" s="141">
        <v>0.18181818181818188</v>
      </c>
      <c r="AC273" s="142">
        <v>14</v>
      </c>
      <c r="AD273" s="141">
        <v>6</v>
      </c>
      <c r="AE273" s="142">
        <v>27</v>
      </c>
      <c r="AF273" s="141">
        <v>1.0769230769230771</v>
      </c>
      <c r="AG273" s="335"/>
      <c r="AH273" s="149"/>
      <c r="AI273" s="142"/>
      <c r="AJ273" s="149"/>
      <c r="AK273" s="142"/>
      <c r="AL273" s="154"/>
      <c r="AM273" s="335">
        <v>2</v>
      </c>
      <c r="AN273" s="141">
        <v>-0.7142857142857143</v>
      </c>
      <c r="AO273" s="335">
        <v>0</v>
      </c>
      <c r="AP273" s="141" t="s">
        <v>90</v>
      </c>
      <c r="AQ273" s="142">
        <v>0</v>
      </c>
      <c r="AR273" s="141" t="s">
        <v>90</v>
      </c>
      <c r="AS273" s="142">
        <v>0</v>
      </c>
      <c r="AT273" s="141" t="s">
        <v>90</v>
      </c>
    </row>
    <row r="274" spans="2:46" s="4" customFormat="1" ht="15" hidden="1" customHeight="1" outlineLevel="1" x14ac:dyDescent="0.25">
      <c r="B274" s="152" t="s">
        <v>85</v>
      </c>
      <c r="C274" s="335">
        <v>157</v>
      </c>
      <c r="D274" s="141">
        <v>-5.9880239520958112E-2</v>
      </c>
      <c r="E274" s="142">
        <v>701</v>
      </c>
      <c r="F274" s="141">
        <v>-0.22455752212389379</v>
      </c>
      <c r="G274" s="142">
        <v>858</v>
      </c>
      <c r="H274" s="141">
        <v>-0.19887955182072825</v>
      </c>
      <c r="I274" s="335">
        <v>122</v>
      </c>
      <c r="J274" s="141">
        <v>-0.18666666666666665</v>
      </c>
      <c r="K274" s="142">
        <v>683</v>
      </c>
      <c r="L274" s="141">
        <v>-0.24446902654867253</v>
      </c>
      <c r="M274" s="142">
        <v>805</v>
      </c>
      <c r="N274" s="141">
        <v>-0.23624288425047435</v>
      </c>
      <c r="O274" s="335"/>
      <c r="P274" s="149"/>
      <c r="Q274" s="142"/>
      <c r="R274" s="149"/>
      <c r="S274" s="142"/>
      <c r="T274" s="154"/>
      <c r="U274" s="335"/>
      <c r="V274" s="149"/>
      <c r="W274" s="142"/>
      <c r="X274" s="149"/>
      <c r="Y274" s="142"/>
      <c r="Z274" s="639"/>
      <c r="AA274" s="335">
        <v>11</v>
      </c>
      <c r="AB274" s="141">
        <v>0.5714285714285714</v>
      </c>
      <c r="AC274" s="142">
        <v>18</v>
      </c>
      <c r="AD274" s="141" t="s">
        <v>90</v>
      </c>
      <c r="AE274" s="142">
        <v>29</v>
      </c>
      <c r="AF274" s="141">
        <v>3.1428571428571432</v>
      </c>
      <c r="AG274" s="335"/>
      <c r="AH274" s="149"/>
      <c r="AI274" s="142"/>
      <c r="AJ274" s="149"/>
      <c r="AK274" s="142"/>
      <c r="AL274" s="154"/>
      <c r="AM274" s="335">
        <v>24</v>
      </c>
      <c r="AN274" s="141">
        <v>2.4285714285714284</v>
      </c>
      <c r="AO274" s="335">
        <v>0</v>
      </c>
      <c r="AP274" s="141">
        <v>-1</v>
      </c>
      <c r="AQ274" s="142">
        <v>0</v>
      </c>
      <c r="AR274" s="141" t="s">
        <v>90</v>
      </c>
      <c r="AS274" s="142">
        <v>0</v>
      </c>
      <c r="AT274" s="141">
        <v>-1</v>
      </c>
    </row>
    <row r="275" spans="2:46" s="4" customFormat="1" ht="15" hidden="1" customHeight="1" outlineLevel="1" x14ac:dyDescent="0.25">
      <c r="B275" s="152" t="s">
        <v>86</v>
      </c>
      <c r="C275" s="335">
        <v>167</v>
      </c>
      <c r="D275" s="141">
        <v>-0.47151898734177211</v>
      </c>
      <c r="E275" s="142">
        <v>936</v>
      </c>
      <c r="F275" s="141">
        <v>0.14705882352941169</v>
      </c>
      <c r="G275" s="142">
        <v>1103</v>
      </c>
      <c r="H275" s="141">
        <v>-2.5618374558303847E-2</v>
      </c>
      <c r="I275" s="335">
        <v>105</v>
      </c>
      <c r="J275" s="141">
        <v>-0.58661417322834652</v>
      </c>
      <c r="K275" s="142">
        <v>874</v>
      </c>
      <c r="L275" s="141">
        <v>7.9012345679012386E-2</v>
      </c>
      <c r="M275" s="142">
        <v>979</v>
      </c>
      <c r="N275" s="141">
        <v>-7.9887218045112784E-2</v>
      </c>
      <c r="O275" s="335"/>
      <c r="P275" s="149"/>
      <c r="Q275" s="142"/>
      <c r="R275" s="149"/>
      <c r="S275" s="142"/>
      <c r="T275" s="154"/>
      <c r="U275" s="335"/>
      <c r="V275" s="149"/>
      <c r="W275" s="142"/>
      <c r="X275" s="149"/>
      <c r="Y275" s="142"/>
      <c r="Z275" s="639"/>
      <c r="AA275" s="335">
        <v>33</v>
      </c>
      <c r="AB275" s="141">
        <v>-0.10810810810810811</v>
      </c>
      <c r="AC275" s="142">
        <v>62</v>
      </c>
      <c r="AD275" s="141">
        <v>9.3333333333333339</v>
      </c>
      <c r="AE275" s="142">
        <v>95</v>
      </c>
      <c r="AF275" s="141">
        <v>1.2093023255813953</v>
      </c>
      <c r="AG275" s="335"/>
      <c r="AH275" s="149"/>
      <c r="AI275" s="142"/>
      <c r="AJ275" s="149"/>
      <c r="AK275" s="142"/>
      <c r="AL275" s="154"/>
      <c r="AM275" s="335">
        <v>21</v>
      </c>
      <c r="AN275" s="141">
        <v>-4.5454545454545414E-2</v>
      </c>
      <c r="AO275" s="335">
        <v>8</v>
      </c>
      <c r="AP275" s="141">
        <v>1.6666666666666665</v>
      </c>
      <c r="AQ275" s="142">
        <v>0</v>
      </c>
      <c r="AR275" s="141" t="s">
        <v>90</v>
      </c>
      <c r="AS275" s="142">
        <v>8</v>
      </c>
      <c r="AT275" s="141">
        <v>1.6666666666666665</v>
      </c>
    </row>
    <row r="276" spans="2:46" s="4" customFormat="1" ht="15" hidden="1" customHeight="1" outlineLevel="1" x14ac:dyDescent="0.25">
      <c r="B276" s="152" t="s">
        <v>87</v>
      </c>
      <c r="C276" s="335">
        <v>2443</v>
      </c>
      <c r="D276" s="141">
        <v>-0.21015195602974457</v>
      </c>
      <c r="E276" s="142">
        <v>8029</v>
      </c>
      <c r="F276" s="141">
        <v>3.4531632521582312E-2</v>
      </c>
      <c r="G276" s="142">
        <v>10472</v>
      </c>
      <c r="H276" s="141">
        <v>-3.5194398378477931E-2</v>
      </c>
      <c r="I276" s="335">
        <v>2077</v>
      </c>
      <c r="J276" s="141">
        <v>-0.20815859702630579</v>
      </c>
      <c r="K276" s="142">
        <v>6507</v>
      </c>
      <c r="L276" s="141">
        <v>1.0246856078248712E-2</v>
      </c>
      <c r="M276" s="142">
        <v>8584</v>
      </c>
      <c r="N276" s="141">
        <v>-5.2956751985878237E-2</v>
      </c>
      <c r="O276" s="335"/>
      <c r="P276" s="149"/>
      <c r="Q276" s="142"/>
      <c r="R276" s="149"/>
      <c r="S276" s="142"/>
      <c r="T276" s="154"/>
      <c r="U276" s="335"/>
      <c r="V276" s="149"/>
      <c r="W276" s="142"/>
      <c r="X276" s="149"/>
      <c r="Y276" s="142"/>
      <c r="Z276" s="639"/>
      <c r="AA276" s="335">
        <v>297</v>
      </c>
      <c r="AB276" s="141">
        <v>-0.14655172413793105</v>
      </c>
      <c r="AC276" s="142">
        <v>1522</v>
      </c>
      <c r="AD276" s="141">
        <v>0.16006097560975618</v>
      </c>
      <c r="AE276" s="142">
        <v>1819</v>
      </c>
      <c r="AF276" s="141">
        <v>9.5783132530120385E-2</v>
      </c>
      <c r="AG276" s="335"/>
      <c r="AH276" s="149"/>
      <c r="AI276" s="142"/>
      <c r="AJ276" s="149"/>
      <c r="AK276" s="142"/>
      <c r="AL276" s="154"/>
      <c r="AM276" s="335">
        <v>62</v>
      </c>
      <c r="AN276" s="141">
        <v>-0.47899159663865543</v>
      </c>
      <c r="AO276" s="335">
        <v>7</v>
      </c>
      <c r="AP276" s="141">
        <v>1.3333333333333335</v>
      </c>
      <c r="AQ276" s="142">
        <v>0</v>
      </c>
      <c r="AR276" s="141">
        <v>-1</v>
      </c>
      <c r="AS276" s="142">
        <v>7</v>
      </c>
      <c r="AT276" s="141">
        <v>-0.36363636363636365</v>
      </c>
    </row>
    <row r="277" spans="2:46" s="4" customFormat="1" ht="15" hidden="1" customHeight="1" outlineLevel="1" x14ac:dyDescent="0.25">
      <c r="B277" s="152" t="s">
        <v>88</v>
      </c>
      <c r="C277" s="335">
        <v>7847</v>
      </c>
      <c r="D277" s="141">
        <v>0.41311003061408247</v>
      </c>
      <c r="E277" s="142">
        <v>18207</v>
      </c>
      <c r="F277" s="141">
        <v>0.29513444302176706</v>
      </c>
      <c r="G277" s="142">
        <v>26054</v>
      </c>
      <c r="H277" s="141">
        <v>0.32854010504308806</v>
      </c>
      <c r="I277" s="335">
        <v>6260</v>
      </c>
      <c r="J277" s="141">
        <v>0.40705776579006514</v>
      </c>
      <c r="K277" s="142">
        <v>14407</v>
      </c>
      <c r="L277" s="141">
        <v>0.29956702146851888</v>
      </c>
      <c r="M277" s="142">
        <v>20667</v>
      </c>
      <c r="N277" s="141">
        <v>0.33035082072738975</v>
      </c>
      <c r="O277" s="335"/>
      <c r="P277" s="149"/>
      <c r="Q277" s="142"/>
      <c r="R277" s="149"/>
      <c r="S277" s="142"/>
      <c r="T277" s="154"/>
      <c r="U277" s="335"/>
      <c r="V277" s="149"/>
      <c r="W277" s="142"/>
      <c r="X277" s="149"/>
      <c r="Y277" s="142"/>
      <c r="Z277" s="639"/>
      <c r="AA277" s="335">
        <v>1348</v>
      </c>
      <c r="AB277" s="141">
        <v>0.42948038176033942</v>
      </c>
      <c r="AC277" s="142">
        <v>3796</v>
      </c>
      <c r="AD277" s="141">
        <v>0.27897574123989211</v>
      </c>
      <c r="AE277" s="142">
        <v>5144</v>
      </c>
      <c r="AF277" s="141">
        <v>0.31526463819994888</v>
      </c>
      <c r="AG277" s="335"/>
      <c r="AH277" s="149"/>
      <c r="AI277" s="142"/>
      <c r="AJ277" s="149"/>
      <c r="AK277" s="142"/>
      <c r="AL277" s="154"/>
      <c r="AM277" s="335">
        <v>236</v>
      </c>
      <c r="AN277" s="141">
        <v>0.51282051282051277</v>
      </c>
      <c r="AO277" s="335">
        <v>3</v>
      </c>
      <c r="AP277" s="141">
        <v>-0.4</v>
      </c>
      <c r="AQ277" s="142">
        <v>4</v>
      </c>
      <c r="AR277" s="141">
        <v>0</v>
      </c>
      <c r="AS277" s="142">
        <v>7</v>
      </c>
      <c r="AT277" s="141">
        <v>-0.22222222222222221</v>
      </c>
    </row>
    <row r="278" spans="2:46" s="4" customFormat="1" ht="15" hidden="1" customHeight="1" outlineLevel="1" x14ac:dyDescent="0.25">
      <c r="B278" s="152" t="s">
        <v>89</v>
      </c>
      <c r="C278" s="335">
        <v>5674</v>
      </c>
      <c r="D278" s="141">
        <v>4.0719002201027088E-2</v>
      </c>
      <c r="E278" s="142">
        <v>18420</v>
      </c>
      <c r="F278" s="141">
        <v>0.13430629964899321</v>
      </c>
      <c r="G278" s="142">
        <v>24094</v>
      </c>
      <c r="H278" s="141">
        <v>0.11078327416901024</v>
      </c>
      <c r="I278" s="335">
        <v>4561</v>
      </c>
      <c r="J278" s="141">
        <v>7.1411792342024993E-2</v>
      </c>
      <c r="K278" s="142">
        <v>14242</v>
      </c>
      <c r="L278" s="141">
        <v>0.10198081089445998</v>
      </c>
      <c r="M278" s="142">
        <v>18803</v>
      </c>
      <c r="N278" s="141">
        <v>9.4406611955066611E-2</v>
      </c>
      <c r="O278" s="335"/>
      <c r="P278" s="149"/>
      <c r="Q278" s="142"/>
      <c r="R278" s="149"/>
      <c r="S278" s="142"/>
      <c r="T278" s="154"/>
      <c r="U278" s="335"/>
      <c r="V278" s="149"/>
      <c r="W278" s="142"/>
      <c r="X278" s="149"/>
      <c r="Y278" s="142"/>
      <c r="Z278" s="639"/>
      <c r="AA278" s="335">
        <v>892</v>
      </c>
      <c r="AB278" s="141">
        <v>-2.4070021881838044E-2</v>
      </c>
      <c r="AC278" s="142">
        <v>4174</v>
      </c>
      <c r="AD278" s="141">
        <v>0.26217115210160258</v>
      </c>
      <c r="AE278" s="142">
        <v>5066</v>
      </c>
      <c r="AF278" s="141">
        <v>0.20018952854773753</v>
      </c>
      <c r="AG278" s="335"/>
      <c r="AH278" s="149"/>
      <c r="AI278" s="142"/>
      <c r="AJ278" s="149"/>
      <c r="AK278" s="142"/>
      <c r="AL278" s="154"/>
      <c r="AM278" s="335">
        <v>219</v>
      </c>
      <c r="AN278" s="141">
        <v>-0.2007299270072993</v>
      </c>
      <c r="AO278" s="335">
        <v>2</v>
      </c>
      <c r="AP278" s="141">
        <v>-0.7142857142857143</v>
      </c>
      <c r="AQ278" s="142">
        <v>4</v>
      </c>
      <c r="AR278" s="141">
        <v>-0.5</v>
      </c>
      <c r="AS278" s="142">
        <v>6</v>
      </c>
      <c r="AT278" s="141">
        <v>-0.6</v>
      </c>
    </row>
    <row r="279" spans="2:46" s="4" customFormat="1" ht="15.75" collapsed="1" x14ac:dyDescent="0.25">
      <c r="B279" s="65">
        <v>1997</v>
      </c>
      <c r="C279" s="345">
        <v>36656</v>
      </c>
      <c r="D279" s="67">
        <v>8.5878484462481808E-2</v>
      </c>
      <c r="E279" s="66">
        <v>98471</v>
      </c>
      <c r="F279" s="67">
        <v>9.6070792520035697E-2</v>
      </c>
      <c r="G279" s="66">
        <v>135127</v>
      </c>
      <c r="H279" s="67">
        <v>9.3287053892893823E-2</v>
      </c>
      <c r="I279" s="345">
        <v>28780</v>
      </c>
      <c r="J279" s="67">
        <v>1.7860300618921299E-2</v>
      </c>
      <c r="K279" s="66">
        <v>78339</v>
      </c>
      <c r="L279" s="67">
        <v>-5.4527680220138319E-2</v>
      </c>
      <c r="M279" s="66">
        <v>107119</v>
      </c>
      <c r="N279" s="67">
        <v>-3.6110211280279358E-2</v>
      </c>
      <c r="O279" s="345"/>
      <c r="P279" s="67"/>
      <c r="Q279" s="66"/>
      <c r="R279" s="67"/>
      <c r="S279" s="66"/>
      <c r="T279" s="347"/>
      <c r="U279" s="345"/>
      <c r="V279" s="67"/>
      <c r="W279" s="66"/>
      <c r="X279" s="67"/>
      <c r="Y279" s="66"/>
      <c r="Z279" s="640"/>
      <c r="AA279" s="345">
        <v>6167</v>
      </c>
      <c r="AB279" s="67">
        <v>0.11559334298118662</v>
      </c>
      <c r="AC279" s="66">
        <v>20104</v>
      </c>
      <c r="AD279" s="67">
        <v>2.4303255719162475E-2</v>
      </c>
      <c r="AE279" s="66">
        <v>26271</v>
      </c>
      <c r="AF279" s="67">
        <v>4.4364937388193137E-2</v>
      </c>
      <c r="AG279" s="345"/>
      <c r="AH279" s="67"/>
      <c r="AI279" s="66"/>
      <c r="AJ279" s="67"/>
      <c r="AK279" s="66"/>
      <c r="AL279" s="347"/>
      <c r="AM279" s="345">
        <v>1683</v>
      </c>
      <c r="AN279" s="67">
        <v>-0.16393442622950816</v>
      </c>
      <c r="AO279" s="345">
        <v>26</v>
      </c>
      <c r="AP279" s="67">
        <v>-0.1333333333333333</v>
      </c>
      <c r="AQ279" s="66">
        <v>28</v>
      </c>
      <c r="AR279" s="67">
        <v>-0.22222222222222221</v>
      </c>
      <c r="AS279" s="66">
        <v>54</v>
      </c>
      <c r="AT279" s="67">
        <v>-0.18181818181818177</v>
      </c>
    </row>
    <row r="280" spans="2:46" s="4" customFormat="1" ht="15" hidden="1" customHeight="1" outlineLevel="1" x14ac:dyDescent="0.25">
      <c r="B280" s="152" t="s">
        <v>78</v>
      </c>
      <c r="C280" s="335">
        <v>5979</v>
      </c>
      <c r="D280" s="141">
        <v>0.15313404050144652</v>
      </c>
      <c r="E280" s="142">
        <v>12836</v>
      </c>
      <c r="F280" s="141">
        <v>-9.796205200281094E-2</v>
      </c>
      <c r="G280" s="142">
        <v>18815</v>
      </c>
      <c r="H280" s="141">
        <v>-3.0903940252382189E-2</v>
      </c>
      <c r="I280" s="335">
        <v>4606</v>
      </c>
      <c r="J280" s="141">
        <v>0.22728483879563011</v>
      </c>
      <c r="K280" s="142">
        <v>9956</v>
      </c>
      <c r="L280" s="141">
        <v>-6.822648572765555E-2</v>
      </c>
      <c r="M280" s="142">
        <v>14562</v>
      </c>
      <c r="N280" s="141">
        <v>8.58844715334528E-3</v>
      </c>
      <c r="O280" s="335"/>
      <c r="P280" s="149"/>
      <c r="Q280" s="142"/>
      <c r="R280" s="149"/>
      <c r="S280" s="142"/>
      <c r="T280" s="154"/>
      <c r="U280" s="335"/>
      <c r="V280" s="149"/>
      <c r="W280" s="142"/>
      <c r="X280" s="149"/>
      <c r="Y280" s="142"/>
      <c r="Z280" s="639"/>
      <c r="AA280" s="335">
        <v>1026</v>
      </c>
      <c r="AB280" s="141">
        <v>0.12131147540983611</v>
      </c>
      <c r="AC280" s="142">
        <v>4606</v>
      </c>
      <c r="AD280" s="141">
        <v>0.30777967064168088</v>
      </c>
      <c r="AE280" s="142">
        <v>5632</v>
      </c>
      <c r="AF280" s="141">
        <v>0.26932612125309885</v>
      </c>
      <c r="AG280" s="335"/>
      <c r="AH280" s="149"/>
      <c r="AI280" s="142"/>
      <c r="AJ280" s="149"/>
      <c r="AK280" s="142"/>
      <c r="AL280" s="154"/>
      <c r="AM280" s="335">
        <v>346</v>
      </c>
      <c r="AN280" s="141">
        <v>-0.3268482490272373</v>
      </c>
      <c r="AO280" s="335">
        <v>1</v>
      </c>
      <c r="AP280" s="141">
        <v>-0.66666666666666674</v>
      </c>
      <c r="AQ280" s="142">
        <v>4</v>
      </c>
      <c r="AR280" s="141">
        <v>-0.82608695652173914</v>
      </c>
      <c r="AS280" s="142">
        <v>5</v>
      </c>
      <c r="AT280" s="141">
        <v>-0.80769230769230771</v>
      </c>
    </row>
    <row r="281" spans="2:46" s="4" customFormat="1" ht="15" hidden="1" customHeight="1" outlineLevel="1" x14ac:dyDescent="0.25">
      <c r="B281" s="152" t="s">
        <v>79</v>
      </c>
      <c r="C281" s="335">
        <v>5355</v>
      </c>
      <c r="D281" s="141">
        <v>9.7785977859778495E-2</v>
      </c>
      <c r="E281" s="142">
        <v>10568</v>
      </c>
      <c r="F281" s="141">
        <v>-2.7961736571008089E-2</v>
      </c>
      <c r="G281" s="142">
        <v>15923</v>
      </c>
      <c r="H281" s="141">
        <v>1.0984126984126874E-2</v>
      </c>
      <c r="I281" s="335">
        <v>4083</v>
      </c>
      <c r="J281" s="141">
        <v>8.2162735223959782E-2</v>
      </c>
      <c r="K281" s="142">
        <v>7955</v>
      </c>
      <c r="L281" s="141">
        <v>-1.7173214726958208E-2</v>
      </c>
      <c r="M281" s="142">
        <v>12038</v>
      </c>
      <c r="N281" s="141">
        <v>1.440970759248339E-2</v>
      </c>
      <c r="O281" s="335"/>
      <c r="P281" s="149"/>
      <c r="Q281" s="142"/>
      <c r="R281" s="149"/>
      <c r="S281" s="142"/>
      <c r="T281" s="154"/>
      <c r="U281" s="335"/>
      <c r="V281" s="149"/>
      <c r="W281" s="142"/>
      <c r="X281" s="149"/>
      <c r="Y281" s="142"/>
      <c r="Z281" s="639"/>
      <c r="AA281" s="335">
        <v>871</v>
      </c>
      <c r="AB281" s="141">
        <v>0.16288384512683574</v>
      </c>
      <c r="AC281" s="142">
        <v>2601</v>
      </c>
      <c r="AD281" s="141">
        <v>-6.2702702702702728E-2</v>
      </c>
      <c r="AE281" s="142">
        <v>3472</v>
      </c>
      <c r="AF281" s="141">
        <v>-1.4755959137343955E-2</v>
      </c>
      <c r="AG281" s="335"/>
      <c r="AH281" s="149"/>
      <c r="AI281" s="142"/>
      <c r="AJ281" s="149"/>
      <c r="AK281" s="142"/>
      <c r="AL281" s="154"/>
      <c r="AM281" s="335">
        <v>400</v>
      </c>
      <c r="AN281" s="141">
        <v>0.13314447592067991</v>
      </c>
      <c r="AO281" s="335">
        <v>1</v>
      </c>
      <c r="AP281" s="141">
        <v>-0.66666666666666674</v>
      </c>
      <c r="AQ281" s="142">
        <v>12</v>
      </c>
      <c r="AR281" s="141">
        <v>3</v>
      </c>
      <c r="AS281" s="142">
        <v>13</v>
      </c>
      <c r="AT281" s="141">
        <v>1.1666666666666665</v>
      </c>
    </row>
    <row r="282" spans="2:46" s="4" customFormat="1" ht="15" hidden="1" customHeight="1" outlineLevel="1" x14ac:dyDescent="0.25">
      <c r="B282" s="152" t="s">
        <v>80</v>
      </c>
      <c r="C282" s="335">
        <v>5147</v>
      </c>
      <c r="D282" s="141">
        <v>0.31805377720870687</v>
      </c>
      <c r="E282" s="142">
        <v>12066</v>
      </c>
      <c r="F282" s="141">
        <v>9.0958408679927771E-2</v>
      </c>
      <c r="G282" s="142">
        <v>17213</v>
      </c>
      <c r="H282" s="141">
        <v>0.15021717340461072</v>
      </c>
      <c r="I282" s="335">
        <v>3852</v>
      </c>
      <c r="J282" s="141">
        <v>0.49302325581395356</v>
      </c>
      <c r="K282" s="142">
        <v>9081</v>
      </c>
      <c r="L282" s="141">
        <v>9.8198089249002196E-2</v>
      </c>
      <c r="M282" s="142">
        <v>12933</v>
      </c>
      <c r="N282" s="141">
        <v>0.19209143699880182</v>
      </c>
      <c r="O282" s="335"/>
      <c r="P282" s="149"/>
      <c r="Q282" s="142"/>
      <c r="R282" s="149"/>
      <c r="S282" s="142"/>
      <c r="T282" s="154"/>
      <c r="U282" s="335"/>
      <c r="V282" s="149"/>
      <c r="W282" s="142"/>
      <c r="X282" s="149"/>
      <c r="Y282" s="142"/>
      <c r="Z282" s="639"/>
      <c r="AA282" s="335">
        <v>870</v>
      </c>
      <c r="AB282" s="141">
        <v>-2.0270270270270285E-2</v>
      </c>
      <c r="AC282" s="142">
        <v>2985</v>
      </c>
      <c r="AD282" s="141">
        <v>8.0738595220854359E-2</v>
      </c>
      <c r="AE282" s="142">
        <v>3855</v>
      </c>
      <c r="AF282" s="141">
        <v>5.6164383561643882E-2</v>
      </c>
      <c r="AG282" s="335"/>
      <c r="AH282" s="149"/>
      <c r="AI282" s="142"/>
      <c r="AJ282" s="149"/>
      <c r="AK282" s="142"/>
      <c r="AL282" s="154"/>
      <c r="AM282" s="335">
        <v>422</v>
      </c>
      <c r="AN282" s="141">
        <v>-2.0881670533642649E-2</v>
      </c>
      <c r="AO282" s="335">
        <v>3</v>
      </c>
      <c r="AP282" s="141">
        <v>-0.5</v>
      </c>
      <c r="AQ282" s="142">
        <v>0</v>
      </c>
      <c r="AR282" s="141">
        <v>-1</v>
      </c>
      <c r="AS282" s="142">
        <v>3</v>
      </c>
      <c r="AT282" s="141">
        <v>-0.91428571428571426</v>
      </c>
    </row>
    <row r="283" spans="2:46" s="4" customFormat="1" ht="15" hidden="1" customHeight="1" outlineLevel="1" x14ac:dyDescent="0.25">
      <c r="B283" s="152" t="s">
        <v>81</v>
      </c>
      <c r="C283" s="335">
        <v>2262</v>
      </c>
      <c r="D283" s="141">
        <v>-0.20603720603720599</v>
      </c>
      <c r="E283" s="142">
        <v>11896</v>
      </c>
      <c r="F283" s="141">
        <v>0.99096234309623421</v>
      </c>
      <c r="G283" s="142">
        <v>14158</v>
      </c>
      <c r="H283" s="141">
        <v>0.60448776065276522</v>
      </c>
      <c r="I283" s="335">
        <v>1895</v>
      </c>
      <c r="J283" s="141">
        <v>-4.0020263424518698E-2</v>
      </c>
      <c r="K283" s="142">
        <v>10983</v>
      </c>
      <c r="L283" s="141">
        <v>1.182631160572337</v>
      </c>
      <c r="M283" s="142">
        <v>12878</v>
      </c>
      <c r="N283" s="141">
        <v>0.83813873822437901</v>
      </c>
      <c r="O283" s="335"/>
      <c r="P283" s="149"/>
      <c r="Q283" s="142"/>
      <c r="R283" s="149"/>
      <c r="S283" s="142"/>
      <c r="T283" s="154"/>
      <c r="U283" s="335"/>
      <c r="V283" s="149"/>
      <c r="W283" s="142"/>
      <c r="X283" s="149"/>
      <c r="Y283" s="142"/>
      <c r="Z283" s="639"/>
      <c r="AA283" s="335">
        <v>239</v>
      </c>
      <c r="AB283" s="141">
        <v>-0.57397504456327986</v>
      </c>
      <c r="AC283" s="142">
        <v>913</v>
      </c>
      <c r="AD283" s="141">
        <v>-3.1813361611876978E-2</v>
      </c>
      <c r="AE283" s="142">
        <v>1152</v>
      </c>
      <c r="AF283" s="141">
        <v>-0.23404255319148937</v>
      </c>
      <c r="AG283" s="335"/>
      <c r="AH283" s="149"/>
      <c r="AI283" s="142"/>
      <c r="AJ283" s="149"/>
      <c r="AK283" s="142"/>
      <c r="AL283" s="154"/>
      <c r="AM283" s="335">
        <v>126</v>
      </c>
      <c r="AN283" s="141">
        <v>-0.59090909090909083</v>
      </c>
      <c r="AO283" s="335">
        <v>2</v>
      </c>
      <c r="AP283" s="141">
        <v>-0.66666666666666674</v>
      </c>
      <c r="AQ283" s="142">
        <v>0</v>
      </c>
      <c r="AR283" s="141" t="s">
        <v>90</v>
      </c>
      <c r="AS283" s="142">
        <v>2</v>
      </c>
      <c r="AT283" s="141">
        <v>-0.66666666666666674</v>
      </c>
    </row>
    <row r="284" spans="2:46" s="4" customFormat="1" ht="15" hidden="1" customHeight="1" outlineLevel="1" x14ac:dyDescent="0.25">
      <c r="B284" s="152" t="s">
        <v>82</v>
      </c>
      <c r="C284" s="335">
        <v>173</v>
      </c>
      <c r="D284" s="141">
        <v>1.0352941176470587</v>
      </c>
      <c r="E284" s="142">
        <v>946</v>
      </c>
      <c r="F284" s="141">
        <v>20.5</v>
      </c>
      <c r="G284" s="142">
        <v>1119</v>
      </c>
      <c r="H284" s="141">
        <v>7.6744186046511622</v>
      </c>
      <c r="I284" s="335">
        <v>1895</v>
      </c>
      <c r="J284" s="141">
        <v>32.245614035087719</v>
      </c>
      <c r="K284" s="142">
        <v>10983</v>
      </c>
      <c r="L284" s="141">
        <v>248.61363636363637</v>
      </c>
      <c r="M284" s="142">
        <v>12878</v>
      </c>
      <c r="N284" s="141">
        <v>126.5049504950495</v>
      </c>
      <c r="O284" s="335"/>
      <c r="P284" s="149"/>
      <c r="Q284" s="142"/>
      <c r="R284" s="149"/>
      <c r="S284" s="142"/>
      <c r="T284" s="154"/>
      <c r="U284" s="335"/>
      <c r="V284" s="149"/>
      <c r="W284" s="142"/>
      <c r="X284" s="149"/>
      <c r="Y284" s="142"/>
      <c r="Z284" s="639"/>
      <c r="AA284" s="335">
        <v>239</v>
      </c>
      <c r="AB284" s="141">
        <v>13.9375</v>
      </c>
      <c r="AC284" s="142">
        <v>913</v>
      </c>
      <c r="AD284" s="141" t="s">
        <v>90</v>
      </c>
      <c r="AE284" s="142">
        <v>1152</v>
      </c>
      <c r="AF284" s="141">
        <v>71</v>
      </c>
      <c r="AG284" s="335"/>
      <c r="AH284" s="149"/>
      <c r="AI284" s="142"/>
      <c r="AJ284" s="149"/>
      <c r="AK284" s="142"/>
      <c r="AL284" s="154"/>
      <c r="AM284" s="335">
        <v>126</v>
      </c>
      <c r="AN284" s="141">
        <v>10.454545454545455</v>
      </c>
      <c r="AO284" s="335">
        <v>2</v>
      </c>
      <c r="AP284" s="141">
        <v>1</v>
      </c>
      <c r="AQ284" s="142">
        <v>0</v>
      </c>
      <c r="AR284" s="141" t="s">
        <v>90</v>
      </c>
      <c r="AS284" s="142">
        <v>2</v>
      </c>
      <c r="AT284" s="141">
        <v>1</v>
      </c>
    </row>
    <row r="285" spans="2:46" s="4" customFormat="1" ht="15" hidden="1" customHeight="1" outlineLevel="1" x14ac:dyDescent="0.25">
      <c r="B285" s="152" t="s">
        <v>83</v>
      </c>
      <c r="C285" s="335">
        <v>128</v>
      </c>
      <c r="D285" s="141">
        <v>1.098360655737705</v>
      </c>
      <c r="E285" s="142">
        <v>451</v>
      </c>
      <c r="F285" s="141">
        <v>3.0630630630630629</v>
      </c>
      <c r="G285" s="142">
        <v>579</v>
      </c>
      <c r="H285" s="141">
        <v>2.3662790697674421</v>
      </c>
      <c r="I285" s="335">
        <v>97</v>
      </c>
      <c r="J285" s="141">
        <v>1.6944444444444446</v>
      </c>
      <c r="K285" s="142">
        <v>437</v>
      </c>
      <c r="L285" s="141">
        <v>4.0229885057471266</v>
      </c>
      <c r="M285" s="142">
        <v>534</v>
      </c>
      <c r="N285" s="141">
        <v>3.3414634146341466</v>
      </c>
      <c r="O285" s="335"/>
      <c r="P285" s="149"/>
      <c r="Q285" s="142"/>
      <c r="R285" s="149"/>
      <c r="S285" s="142"/>
      <c r="T285" s="154"/>
      <c r="U285" s="335"/>
      <c r="V285" s="149"/>
      <c r="W285" s="142"/>
      <c r="X285" s="149"/>
      <c r="Y285" s="142"/>
      <c r="Z285" s="639"/>
      <c r="AA285" s="335">
        <v>23</v>
      </c>
      <c r="AB285" s="141">
        <v>0.27777777777777768</v>
      </c>
      <c r="AC285" s="142">
        <v>14</v>
      </c>
      <c r="AD285" s="141">
        <v>-0.41666666666666663</v>
      </c>
      <c r="AE285" s="142">
        <v>37</v>
      </c>
      <c r="AF285" s="141">
        <v>-0.11904761904761907</v>
      </c>
      <c r="AG285" s="335"/>
      <c r="AH285" s="149"/>
      <c r="AI285" s="142"/>
      <c r="AJ285" s="149"/>
      <c r="AK285" s="142"/>
      <c r="AL285" s="154"/>
      <c r="AM285" s="335">
        <v>8</v>
      </c>
      <c r="AN285" s="141">
        <v>0.60000000000000009</v>
      </c>
      <c r="AO285" s="335">
        <v>0</v>
      </c>
      <c r="AP285" s="141">
        <v>-1</v>
      </c>
      <c r="AQ285" s="142">
        <v>0</v>
      </c>
      <c r="AR285" s="141" t="s">
        <v>90</v>
      </c>
      <c r="AS285" s="142">
        <v>0</v>
      </c>
      <c r="AT285" s="141">
        <v>-1</v>
      </c>
    </row>
    <row r="286" spans="2:46" s="4" customFormat="1" ht="15" hidden="1" customHeight="1" outlineLevel="1" x14ac:dyDescent="0.25">
      <c r="B286" s="152" t="s">
        <v>84</v>
      </c>
      <c r="C286" s="335">
        <v>132</v>
      </c>
      <c r="D286" s="141">
        <v>1.8085106382978724</v>
      </c>
      <c r="E286" s="142">
        <v>1299</v>
      </c>
      <c r="F286" s="141">
        <v>1.3113879003558719</v>
      </c>
      <c r="G286" s="142">
        <v>1431</v>
      </c>
      <c r="H286" s="141">
        <v>1.3497536945812807</v>
      </c>
      <c r="I286" s="335">
        <v>114</v>
      </c>
      <c r="J286" s="141">
        <v>2.4545454545454546</v>
      </c>
      <c r="K286" s="142">
        <v>1297</v>
      </c>
      <c r="L286" s="141">
        <v>1.3243727598566308</v>
      </c>
      <c r="M286" s="142">
        <v>1411</v>
      </c>
      <c r="N286" s="141">
        <v>1.3874788494077834</v>
      </c>
      <c r="O286" s="335"/>
      <c r="P286" s="149"/>
      <c r="Q286" s="142"/>
      <c r="R286" s="149"/>
      <c r="S286" s="142"/>
      <c r="T286" s="154"/>
      <c r="U286" s="335"/>
      <c r="V286" s="149"/>
      <c r="W286" s="142"/>
      <c r="X286" s="149"/>
      <c r="Y286" s="142"/>
      <c r="Z286" s="639"/>
      <c r="AA286" s="335">
        <v>11</v>
      </c>
      <c r="AB286" s="141">
        <v>-8.333333333333337E-2</v>
      </c>
      <c r="AC286" s="142">
        <v>2</v>
      </c>
      <c r="AD286" s="141">
        <v>-0.5</v>
      </c>
      <c r="AE286" s="142">
        <v>13</v>
      </c>
      <c r="AF286" s="141">
        <v>-0.1875</v>
      </c>
      <c r="AG286" s="335"/>
      <c r="AH286" s="149"/>
      <c r="AI286" s="142"/>
      <c r="AJ286" s="149"/>
      <c r="AK286" s="142"/>
      <c r="AL286" s="154"/>
      <c r="AM286" s="335">
        <v>7</v>
      </c>
      <c r="AN286" s="141">
        <v>2.5</v>
      </c>
      <c r="AO286" s="335">
        <v>0</v>
      </c>
      <c r="AP286" s="141" t="s">
        <v>90</v>
      </c>
      <c r="AQ286" s="142">
        <v>0</v>
      </c>
      <c r="AR286" s="141" t="s">
        <v>90</v>
      </c>
      <c r="AS286" s="142">
        <v>0</v>
      </c>
      <c r="AT286" s="141" t="s">
        <v>90</v>
      </c>
    </row>
    <row r="287" spans="2:46" s="4" customFormat="1" ht="15" hidden="1" customHeight="1" outlineLevel="1" x14ac:dyDescent="0.25">
      <c r="B287" s="152" t="s">
        <v>85</v>
      </c>
      <c r="C287" s="335">
        <v>167</v>
      </c>
      <c r="D287" s="141">
        <v>1.4558823529411766</v>
      </c>
      <c r="E287" s="142">
        <v>904</v>
      </c>
      <c r="F287" s="141">
        <v>9.2727272727272734</v>
      </c>
      <c r="G287" s="142">
        <v>1071</v>
      </c>
      <c r="H287" s="141">
        <v>5.865384615384615</v>
      </c>
      <c r="I287" s="335">
        <v>150</v>
      </c>
      <c r="J287" s="141">
        <v>1.9411764705882355</v>
      </c>
      <c r="K287" s="142">
        <v>904</v>
      </c>
      <c r="L287" s="141">
        <v>10.160493827160494</v>
      </c>
      <c r="M287" s="142">
        <v>1054</v>
      </c>
      <c r="N287" s="141">
        <v>6.9848484848484844</v>
      </c>
      <c r="O287" s="335"/>
      <c r="P287" s="149"/>
      <c r="Q287" s="142"/>
      <c r="R287" s="149"/>
      <c r="S287" s="142"/>
      <c r="T287" s="154"/>
      <c r="U287" s="335"/>
      <c r="V287" s="149"/>
      <c r="W287" s="142"/>
      <c r="X287" s="149"/>
      <c r="Y287" s="142"/>
      <c r="Z287" s="639"/>
      <c r="AA287" s="335">
        <v>7</v>
      </c>
      <c r="AB287" s="141">
        <v>-0.125</v>
      </c>
      <c r="AC287" s="142">
        <v>0</v>
      </c>
      <c r="AD287" s="141">
        <v>-1</v>
      </c>
      <c r="AE287" s="142">
        <v>7</v>
      </c>
      <c r="AF287" s="141">
        <v>-0.46153846153846156</v>
      </c>
      <c r="AG287" s="335"/>
      <c r="AH287" s="149"/>
      <c r="AI287" s="142"/>
      <c r="AJ287" s="149"/>
      <c r="AK287" s="142"/>
      <c r="AL287" s="154"/>
      <c r="AM287" s="335">
        <v>7</v>
      </c>
      <c r="AN287" s="141">
        <v>-0.125</v>
      </c>
      <c r="AO287" s="335">
        <v>3</v>
      </c>
      <c r="AP287" s="141">
        <v>2</v>
      </c>
      <c r="AQ287" s="142">
        <v>0</v>
      </c>
      <c r="AR287" s="141">
        <v>-1</v>
      </c>
      <c r="AS287" s="142">
        <v>3</v>
      </c>
      <c r="AT287" s="141">
        <v>0</v>
      </c>
    </row>
    <row r="288" spans="2:46" s="4" customFormat="1" ht="15" hidden="1" customHeight="1" outlineLevel="1" x14ac:dyDescent="0.25">
      <c r="B288" s="152" t="s">
        <v>86</v>
      </c>
      <c r="C288" s="335">
        <v>316</v>
      </c>
      <c r="D288" s="141">
        <v>1.3235294117647061</v>
      </c>
      <c r="E288" s="142">
        <v>816</v>
      </c>
      <c r="F288" s="141">
        <v>7.5894736842105264</v>
      </c>
      <c r="G288" s="142">
        <v>1132</v>
      </c>
      <c r="H288" s="141">
        <v>3.9004329004329001</v>
      </c>
      <c r="I288" s="335">
        <v>254</v>
      </c>
      <c r="J288" s="141">
        <v>1.2086956521739132</v>
      </c>
      <c r="K288" s="142">
        <v>810</v>
      </c>
      <c r="L288" s="141">
        <v>9.6578947368421044</v>
      </c>
      <c r="M288" s="142">
        <v>1064</v>
      </c>
      <c r="N288" s="141">
        <v>4.5706806282722514</v>
      </c>
      <c r="O288" s="335"/>
      <c r="P288" s="149"/>
      <c r="Q288" s="142"/>
      <c r="R288" s="149"/>
      <c r="S288" s="142"/>
      <c r="T288" s="154"/>
      <c r="U288" s="335"/>
      <c r="V288" s="149"/>
      <c r="W288" s="142"/>
      <c r="X288" s="149"/>
      <c r="Y288" s="142"/>
      <c r="Z288" s="639"/>
      <c r="AA288" s="335">
        <v>37</v>
      </c>
      <c r="AB288" s="141">
        <v>2.3636363636363638</v>
      </c>
      <c r="AC288" s="142">
        <v>6</v>
      </c>
      <c r="AD288" s="141">
        <v>-0.68421052631578949</v>
      </c>
      <c r="AE288" s="142">
        <v>43</v>
      </c>
      <c r="AF288" s="141">
        <v>0.43333333333333335</v>
      </c>
      <c r="AG288" s="335"/>
      <c r="AH288" s="149"/>
      <c r="AI288" s="142"/>
      <c r="AJ288" s="149"/>
      <c r="AK288" s="142"/>
      <c r="AL288" s="154"/>
      <c r="AM288" s="335">
        <v>22</v>
      </c>
      <c r="AN288" s="141">
        <v>1.2000000000000002</v>
      </c>
      <c r="AO288" s="335">
        <v>3</v>
      </c>
      <c r="AP288" s="141" t="s">
        <v>90</v>
      </c>
      <c r="AQ288" s="142">
        <v>0</v>
      </c>
      <c r="AR288" s="141" t="s">
        <v>90</v>
      </c>
      <c r="AS288" s="142">
        <v>3</v>
      </c>
      <c r="AT288" s="141" t="s">
        <v>90</v>
      </c>
    </row>
    <row r="289" spans="2:46" s="4" customFormat="1" ht="15" hidden="1" customHeight="1" outlineLevel="1" x14ac:dyDescent="0.25">
      <c r="B289" s="152" t="s">
        <v>87</v>
      </c>
      <c r="C289" s="335">
        <v>3093</v>
      </c>
      <c r="D289" s="141">
        <v>0.11139058569888616</v>
      </c>
      <c r="E289" s="142">
        <v>7761</v>
      </c>
      <c r="F289" s="141">
        <v>0.21493425172197878</v>
      </c>
      <c r="G289" s="142">
        <v>10854</v>
      </c>
      <c r="H289" s="141">
        <v>0.18351324828263005</v>
      </c>
      <c r="I289" s="335">
        <v>2623</v>
      </c>
      <c r="J289" s="141">
        <v>0.25083452551263719</v>
      </c>
      <c r="K289" s="142">
        <v>6441</v>
      </c>
      <c r="L289" s="141">
        <v>0.22685714285714287</v>
      </c>
      <c r="M289" s="142">
        <v>9064</v>
      </c>
      <c r="N289" s="141">
        <v>0.23370083027085875</v>
      </c>
      <c r="O289" s="335"/>
      <c r="P289" s="149"/>
      <c r="Q289" s="142"/>
      <c r="R289" s="149"/>
      <c r="S289" s="142"/>
      <c r="T289" s="154"/>
      <c r="U289" s="335"/>
      <c r="V289" s="149"/>
      <c r="W289" s="142"/>
      <c r="X289" s="149"/>
      <c r="Y289" s="142"/>
      <c r="Z289" s="639"/>
      <c r="AA289" s="335">
        <v>348</v>
      </c>
      <c r="AB289" s="141">
        <v>-0.33965844402277034</v>
      </c>
      <c r="AC289" s="142">
        <v>1312</v>
      </c>
      <c r="AD289" s="141">
        <v>0.15289982425307547</v>
      </c>
      <c r="AE289" s="142">
        <v>1660</v>
      </c>
      <c r="AF289" s="141">
        <v>-3.0030030030030463E-3</v>
      </c>
      <c r="AG289" s="335"/>
      <c r="AH289" s="149"/>
      <c r="AI289" s="142"/>
      <c r="AJ289" s="149"/>
      <c r="AK289" s="142"/>
      <c r="AL289" s="154"/>
      <c r="AM289" s="335">
        <v>119</v>
      </c>
      <c r="AN289" s="141">
        <v>-0.24683544303797467</v>
      </c>
      <c r="AO289" s="335">
        <v>3</v>
      </c>
      <c r="AP289" s="141">
        <v>2</v>
      </c>
      <c r="AQ289" s="142">
        <v>8</v>
      </c>
      <c r="AR289" s="141" t="s">
        <v>90</v>
      </c>
      <c r="AS289" s="142">
        <v>11</v>
      </c>
      <c r="AT289" s="141">
        <v>10</v>
      </c>
    </row>
    <row r="290" spans="2:46" s="4" customFormat="1" ht="15" hidden="1" customHeight="1" outlineLevel="1" x14ac:dyDescent="0.25">
      <c r="B290" s="152" t="s">
        <v>88</v>
      </c>
      <c r="C290" s="335">
        <v>5553</v>
      </c>
      <c r="D290" s="141">
        <v>3.1197771587743839E-2</v>
      </c>
      <c r="E290" s="142">
        <v>14058</v>
      </c>
      <c r="F290" s="141">
        <v>0.1978527607361964</v>
      </c>
      <c r="G290" s="142">
        <v>19611</v>
      </c>
      <c r="H290" s="141">
        <v>0.14543543017347127</v>
      </c>
      <c r="I290" s="335">
        <v>4449</v>
      </c>
      <c r="J290" s="141">
        <v>6.6650683289378954E-2</v>
      </c>
      <c r="K290" s="142">
        <v>11086</v>
      </c>
      <c r="L290" s="141">
        <v>0.24954914337240752</v>
      </c>
      <c r="M290" s="142">
        <v>15535</v>
      </c>
      <c r="N290" s="141">
        <v>0.19106033887909213</v>
      </c>
      <c r="O290" s="335"/>
      <c r="P290" s="149"/>
      <c r="Q290" s="142"/>
      <c r="R290" s="149"/>
      <c r="S290" s="142"/>
      <c r="T290" s="154"/>
      <c r="U290" s="335"/>
      <c r="V290" s="149"/>
      <c r="W290" s="142"/>
      <c r="X290" s="149"/>
      <c r="Y290" s="142"/>
      <c r="Z290" s="639"/>
      <c r="AA290" s="335">
        <v>943</v>
      </c>
      <c r="AB290" s="141">
        <v>0.10550996483001174</v>
      </c>
      <c r="AC290" s="142">
        <v>2968</v>
      </c>
      <c r="AD290" s="141">
        <v>3.9215686274509887E-2</v>
      </c>
      <c r="AE290" s="142">
        <v>3911</v>
      </c>
      <c r="AF290" s="141">
        <v>5.4462119169587542E-2</v>
      </c>
      <c r="AG290" s="335"/>
      <c r="AH290" s="149"/>
      <c r="AI290" s="142"/>
      <c r="AJ290" s="149"/>
      <c r="AK290" s="142"/>
      <c r="AL290" s="154"/>
      <c r="AM290" s="335">
        <v>156</v>
      </c>
      <c r="AN290" s="141">
        <v>-0.55932203389830515</v>
      </c>
      <c r="AO290" s="335">
        <v>5</v>
      </c>
      <c r="AP290" s="141">
        <v>-0.2857142857142857</v>
      </c>
      <c r="AQ290" s="142">
        <v>4</v>
      </c>
      <c r="AR290" s="141">
        <v>-0.5</v>
      </c>
      <c r="AS290" s="142">
        <v>9</v>
      </c>
      <c r="AT290" s="141">
        <v>-0.4</v>
      </c>
    </row>
    <row r="291" spans="2:46" s="4" customFormat="1" ht="15" hidden="1" customHeight="1" outlineLevel="1" x14ac:dyDescent="0.25">
      <c r="B291" s="152" t="s">
        <v>89</v>
      </c>
      <c r="C291" s="335">
        <v>5452</v>
      </c>
      <c r="D291" s="141">
        <v>1.6595189259742682E-2</v>
      </c>
      <c r="E291" s="142">
        <v>16239</v>
      </c>
      <c r="F291" s="141">
        <v>0.30172344689378749</v>
      </c>
      <c r="G291" s="142">
        <v>21691</v>
      </c>
      <c r="H291" s="141">
        <v>0.21599955151922856</v>
      </c>
      <c r="I291" s="335">
        <v>4257</v>
      </c>
      <c r="J291" s="141">
        <v>7.2832661290322509E-2</v>
      </c>
      <c r="K291" s="142">
        <v>12924</v>
      </c>
      <c r="L291" s="141">
        <v>0.3402468111583532</v>
      </c>
      <c r="M291" s="142">
        <v>17181</v>
      </c>
      <c r="N291" s="141">
        <v>0.26228785541106459</v>
      </c>
      <c r="O291" s="335"/>
      <c r="P291" s="149"/>
      <c r="Q291" s="142"/>
      <c r="R291" s="149"/>
      <c r="S291" s="142"/>
      <c r="T291" s="154"/>
      <c r="U291" s="335"/>
      <c r="V291" s="149"/>
      <c r="W291" s="142"/>
      <c r="X291" s="149"/>
      <c r="Y291" s="142"/>
      <c r="Z291" s="639"/>
      <c r="AA291" s="335">
        <v>914</v>
      </c>
      <c r="AB291" s="141">
        <v>-5.7731958762886615E-2</v>
      </c>
      <c r="AC291" s="142">
        <v>3307</v>
      </c>
      <c r="AD291" s="141">
        <v>0.17269503546099285</v>
      </c>
      <c r="AE291" s="142">
        <v>4221</v>
      </c>
      <c r="AF291" s="141">
        <v>0.11372031662269122</v>
      </c>
      <c r="AG291" s="335"/>
      <c r="AH291" s="149"/>
      <c r="AI291" s="142"/>
      <c r="AJ291" s="149"/>
      <c r="AK291" s="142"/>
      <c r="AL291" s="154"/>
      <c r="AM291" s="335">
        <v>274</v>
      </c>
      <c r="AN291" s="141">
        <v>-0.3642691415313225</v>
      </c>
      <c r="AO291" s="335">
        <v>7</v>
      </c>
      <c r="AP291" s="141">
        <v>2.5</v>
      </c>
      <c r="AQ291" s="142">
        <v>8</v>
      </c>
      <c r="AR291" s="141">
        <v>-0.33333333333333337</v>
      </c>
      <c r="AS291" s="142">
        <v>15</v>
      </c>
      <c r="AT291" s="141">
        <v>7.1428571428571397E-2</v>
      </c>
    </row>
    <row r="292" spans="2:46" s="4" customFormat="1" ht="15.75" collapsed="1" x14ac:dyDescent="0.25">
      <c r="B292" s="65">
        <v>1996</v>
      </c>
      <c r="C292" s="345">
        <v>33757</v>
      </c>
      <c r="D292" s="67">
        <v>9.7967149129939868E-2</v>
      </c>
      <c r="E292" s="66">
        <v>89840</v>
      </c>
      <c r="F292" s="67">
        <v>0.22005540768102549</v>
      </c>
      <c r="G292" s="66">
        <v>123597</v>
      </c>
      <c r="H292" s="67">
        <v>0.18409480652609189</v>
      </c>
      <c r="I292" s="345">
        <v>28275</v>
      </c>
      <c r="J292" s="67">
        <v>0.25066348195329091</v>
      </c>
      <c r="K292" s="66">
        <v>82857</v>
      </c>
      <c r="L292" s="67">
        <v>0.46155474413928133</v>
      </c>
      <c r="M292" s="66">
        <v>111132</v>
      </c>
      <c r="N292" s="67">
        <v>0.40143003064351368</v>
      </c>
      <c r="O292" s="345"/>
      <c r="P292" s="67"/>
      <c r="Q292" s="66"/>
      <c r="R292" s="67"/>
      <c r="S292" s="66"/>
      <c r="T292" s="347"/>
      <c r="U292" s="345"/>
      <c r="V292" s="67"/>
      <c r="W292" s="66"/>
      <c r="X292" s="67"/>
      <c r="Y292" s="66"/>
      <c r="Z292" s="640"/>
      <c r="AA292" s="345">
        <v>5528</v>
      </c>
      <c r="AB292" s="67">
        <v>0</v>
      </c>
      <c r="AC292" s="66">
        <v>19627</v>
      </c>
      <c r="AD292" s="67">
        <v>0.16356414512686746</v>
      </c>
      <c r="AE292" s="66">
        <v>25155</v>
      </c>
      <c r="AF292" s="67">
        <v>0.12319164136452931</v>
      </c>
      <c r="AG292" s="345"/>
      <c r="AH292" s="67"/>
      <c r="AI292" s="66"/>
      <c r="AJ292" s="67"/>
      <c r="AK292" s="66"/>
      <c r="AL292" s="347"/>
      <c r="AM292" s="345">
        <v>2013</v>
      </c>
      <c r="AN292" s="67">
        <v>-0.22127659574468084</v>
      </c>
      <c r="AO292" s="345">
        <v>30</v>
      </c>
      <c r="AP292" s="67">
        <v>-6.25E-2</v>
      </c>
      <c r="AQ292" s="66">
        <v>36</v>
      </c>
      <c r="AR292" s="67">
        <v>-0.53246753246753253</v>
      </c>
      <c r="AS292" s="66">
        <v>66</v>
      </c>
      <c r="AT292" s="67">
        <v>-0.39449541284403666</v>
      </c>
    </row>
    <row r="293" spans="2:46" s="4" customFormat="1" ht="15" hidden="1" customHeight="1" outlineLevel="1" x14ac:dyDescent="0.25">
      <c r="B293" s="152" t="s">
        <v>78</v>
      </c>
      <c r="C293" s="335">
        <v>5185</v>
      </c>
      <c r="D293" s="141">
        <v>2.5135344160867046E-3</v>
      </c>
      <c r="E293" s="142">
        <v>14230</v>
      </c>
      <c r="F293" s="141">
        <v>0.14517946241751156</v>
      </c>
      <c r="G293" s="142">
        <v>19415</v>
      </c>
      <c r="H293" s="141">
        <v>0.10325036936015453</v>
      </c>
      <c r="I293" s="335">
        <v>3753</v>
      </c>
      <c r="J293" s="141">
        <v>5.9570863918690042E-2</v>
      </c>
      <c r="K293" s="142">
        <v>10685</v>
      </c>
      <c r="L293" s="141">
        <v>8.6536505999593283E-2</v>
      </c>
      <c r="M293" s="142">
        <v>14438</v>
      </c>
      <c r="N293" s="141">
        <v>7.9395933014354103E-2</v>
      </c>
      <c r="O293" s="335"/>
      <c r="P293" s="149"/>
      <c r="Q293" s="142"/>
      <c r="R293" s="149"/>
      <c r="S293" s="142"/>
      <c r="T293" s="154"/>
      <c r="U293" s="335"/>
      <c r="V293" s="149"/>
      <c r="W293" s="142"/>
      <c r="X293" s="149"/>
      <c r="Y293" s="142"/>
      <c r="Z293" s="639"/>
      <c r="AA293" s="335">
        <v>915</v>
      </c>
      <c r="AB293" s="141">
        <v>-0.29234338747099764</v>
      </c>
      <c r="AC293" s="142">
        <v>3522</v>
      </c>
      <c r="AD293" s="141">
        <v>0.36564559906940675</v>
      </c>
      <c r="AE293" s="142">
        <v>4437</v>
      </c>
      <c r="AF293" s="141">
        <v>0.1459194214876034</v>
      </c>
      <c r="AG293" s="335"/>
      <c r="AH293" s="149"/>
      <c r="AI293" s="142"/>
      <c r="AJ293" s="149"/>
      <c r="AK293" s="142"/>
      <c r="AL293" s="154"/>
      <c r="AM293" s="335">
        <v>514</v>
      </c>
      <c r="AN293" s="141">
        <v>0.58153846153846156</v>
      </c>
      <c r="AO293" s="335">
        <v>3</v>
      </c>
      <c r="AP293" s="141">
        <v>-0.75</v>
      </c>
      <c r="AQ293" s="142">
        <v>23</v>
      </c>
      <c r="AR293" s="141">
        <v>0.76923076923076916</v>
      </c>
      <c r="AS293" s="142">
        <v>26</v>
      </c>
      <c r="AT293" s="141">
        <v>4.0000000000000036E-2</v>
      </c>
    </row>
    <row r="294" spans="2:46" s="4" customFormat="1" ht="15" hidden="1" customHeight="1" outlineLevel="1" x14ac:dyDescent="0.25">
      <c r="B294" s="152" t="s">
        <v>79</v>
      </c>
      <c r="C294" s="335">
        <v>4878</v>
      </c>
      <c r="D294" s="141">
        <v>-0.20837390457643623</v>
      </c>
      <c r="E294" s="142">
        <v>10872</v>
      </c>
      <c r="F294" s="141">
        <v>7.9964239594715325E-2</v>
      </c>
      <c r="G294" s="142">
        <v>15750</v>
      </c>
      <c r="H294" s="141">
        <v>-2.9515065623267001E-2</v>
      </c>
      <c r="I294" s="335">
        <v>3773</v>
      </c>
      <c r="J294" s="141">
        <v>-0.21346675005211591</v>
      </c>
      <c r="K294" s="142">
        <v>8094</v>
      </c>
      <c r="L294" s="141">
        <v>2.9378099961846704E-2</v>
      </c>
      <c r="M294" s="142">
        <v>11867</v>
      </c>
      <c r="N294" s="141">
        <v>-6.2638230647709348E-2</v>
      </c>
      <c r="O294" s="335"/>
      <c r="P294" s="149"/>
      <c r="Q294" s="142"/>
      <c r="R294" s="149"/>
      <c r="S294" s="142"/>
      <c r="T294" s="154"/>
      <c r="U294" s="335"/>
      <c r="V294" s="149"/>
      <c r="W294" s="142"/>
      <c r="X294" s="149"/>
      <c r="Y294" s="142"/>
      <c r="Z294" s="639"/>
      <c r="AA294" s="335">
        <v>749</v>
      </c>
      <c r="AB294" s="141">
        <v>-0.19548872180451127</v>
      </c>
      <c r="AC294" s="142">
        <v>2775</v>
      </c>
      <c r="AD294" s="141">
        <v>0.26712328767123283</v>
      </c>
      <c r="AE294" s="142">
        <v>3524</v>
      </c>
      <c r="AF294" s="141">
        <v>0.1291252803588594</v>
      </c>
      <c r="AG294" s="335"/>
      <c r="AH294" s="149"/>
      <c r="AI294" s="142"/>
      <c r="AJ294" s="149"/>
      <c r="AK294" s="142"/>
      <c r="AL294" s="154"/>
      <c r="AM294" s="335">
        <v>353</v>
      </c>
      <c r="AN294" s="141">
        <v>-0.17523364485981308</v>
      </c>
      <c r="AO294" s="335">
        <v>3</v>
      </c>
      <c r="AP294" s="141">
        <v>-0.5</v>
      </c>
      <c r="AQ294" s="142">
        <v>3</v>
      </c>
      <c r="AR294" s="141">
        <v>-0.7857142857142857</v>
      </c>
      <c r="AS294" s="142">
        <v>6</v>
      </c>
      <c r="AT294" s="141">
        <v>-0.7</v>
      </c>
    </row>
    <row r="295" spans="2:46" s="4" customFormat="1" ht="15" hidden="1" customHeight="1" outlineLevel="1" x14ac:dyDescent="0.25">
      <c r="B295" s="152" t="s">
        <v>80</v>
      </c>
      <c r="C295" s="335">
        <v>3905</v>
      </c>
      <c r="D295" s="141">
        <v>-0.32949862637362637</v>
      </c>
      <c r="E295" s="142">
        <v>11060</v>
      </c>
      <c r="F295" s="141">
        <v>6.5407956844234727E-2</v>
      </c>
      <c r="G295" s="142">
        <v>14965</v>
      </c>
      <c r="H295" s="141">
        <v>-7.6519592718296781E-2</v>
      </c>
      <c r="I295" s="335">
        <v>2580</v>
      </c>
      <c r="J295" s="141">
        <v>-0.40730530668504483</v>
      </c>
      <c r="K295" s="142">
        <v>8269</v>
      </c>
      <c r="L295" s="141">
        <v>4.3538616860171686E-2</v>
      </c>
      <c r="M295" s="142">
        <v>10849</v>
      </c>
      <c r="N295" s="141">
        <v>-0.11631506068257713</v>
      </c>
      <c r="O295" s="335"/>
      <c r="P295" s="149"/>
      <c r="Q295" s="142"/>
      <c r="R295" s="149"/>
      <c r="S295" s="142"/>
      <c r="T295" s="154"/>
      <c r="U295" s="335"/>
      <c r="V295" s="149"/>
      <c r="W295" s="142"/>
      <c r="X295" s="149"/>
      <c r="Y295" s="142"/>
      <c r="Z295" s="639"/>
      <c r="AA295" s="335">
        <v>888</v>
      </c>
      <c r="AB295" s="141">
        <v>-0.21066666666666667</v>
      </c>
      <c r="AC295" s="142">
        <v>2762</v>
      </c>
      <c r="AD295" s="141">
        <v>0.12734693877551018</v>
      </c>
      <c r="AE295" s="142">
        <v>3650</v>
      </c>
      <c r="AF295" s="141">
        <v>2.0979020979021046E-2</v>
      </c>
      <c r="AG295" s="335"/>
      <c r="AH295" s="149"/>
      <c r="AI295" s="142"/>
      <c r="AJ295" s="149"/>
      <c r="AK295" s="142"/>
      <c r="AL295" s="154"/>
      <c r="AM295" s="335">
        <v>431</v>
      </c>
      <c r="AN295" s="141">
        <v>0.26764705882352935</v>
      </c>
      <c r="AO295" s="335">
        <v>6</v>
      </c>
      <c r="AP295" s="141">
        <v>0</v>
      </c>
      <c r="AQ295" s="142">
        <v>29</v>
      </c>
      <c r="AR295" s="141">
        <v>3.1428571428571432</v>
      </c>
      <c r="AS295" s="142">
        <v>35</v>
      </c>
      <c r="AT295" s="141">
        <v>1.6923076923076925</v>
      </c>
    </row>
    <row r="296" spans="2:46" s="4" customFormat="1" ht="15" hidden="1" customHeight="1" outlineLevel="1" x14ac:dyDescent="0.25">
      <c r="B296" s="152" t="s">
        <v>81</v>
      </c>
      <c r="C296" s="335">
        <v>2849</v>
      </c>
      <c r="D296" s="141">
        <v>0.26734875444839856</v>
      </c>
      <c r="E296" s="142">
        <v>5975</v>
      </c>
      <c r="F296" s="141">
        <v>0.43148059415428852</v>
      </c>
      <c r="G296" s="142">
        <v>8824</v>
      </c>
      <c r="H296" s="141">
        <v>0.37402678293366542</v>
      </c>
      <c r="I296" s="335">
        <v>1974</v>
      </c>
      <c r="J296" s="141">
        <v>0.1963636363636363</v>
      </c>
      <c r="K296" s="142">
        <v>5032</v>
      </c>
      <c r="L296" s="141">
        <v>0.440595476667621</v>
      </c>
      <c r="M296" s="142">
        <v>7006</v>
      </c>
      <c r="N296" s="141">
        <v>0.36223993777950603</v>
      </c>
      <c r="O296" s="335"/>
      <c r="P296" s="149"/>
      <c r="Q296" s="142"/>
      <c r="R296" s="149"/>
      <c r="S296" s="142"/>
      <c r="T296" s="154"/>
      <c r="U296" s="335"/>
      <c r="V296" s="149"/>
      <c r="W296" s="142"/>
      <c r="X296" s="149"/>
      <c r="Y296" s="142"/>
      <c r="Z296" s="639"/>
      <c r="AA296" s="335">
        <v>561</v>
      </c>
      <c r="AB296" s="141">
        <v>0.5714285714285714</v>
      </c>
      <c r="AC296" s="142">
        <v>943</v>
      </c>
      <c r="AD296" s="141">
        <v>0.38472834067547734</v>
      </c>
      <c r="AE296" s="142">
        <v>1504</v>
      </c>
      <c r="AF296" s="141">
        <v>0.44894026974951839</v>
      </c>
      <c r="AG296" s="335"/>
      <c r="AH296" s="149"/>
      <c r="AI296" s="142"/>
      <c r="AJ296" s="149"/>
      <c r="AK296" s="142"/>
      <c r="AL296" s="154"/>
      <c r="AM296" s="335">
        <v>308</v>
      </c>
      <c r="AN296" s="141">
        <v>0.28870292887029292</v>
      </c>
      <c r="AO296" s="335">
        <v>6</v>
      </c>
      <c r="AP296" s="141">
        <v>2</v>
      </c>
      <c r="AQ296" s="142">
        <v>0</v>
      </c>
      <c r="AR296" s="141" t="s">
        <v>90</v>
      </c>
      <c r="AS296" s="142">
        <v>6</v>
      </c>
      <c r="AT296" s="141">
        <v>2</v>
      </c>
    </row>
    <row r="297" spans="2:46" s="4" customFormat="1" ht="15" hidden="1" customHeight="1" outlineLevel="1" x14ac:dyDescent="0.25">
      <c r="B297" s="152" t="s">
        <v>82</v>
      </c>
      <c r="C297" s="335">
        <v>85</v>
      </c>
      <c r="D297" s="141">
        <v>0.10389610389610393</v>
      </c>
      <c r="E297" s="142">
        <v>44</v>
      </c>
      <c r="F297" s="141">
        <v>-0.5</v>
      </c>
      <c r="G297" s="142">
        <v>129</v>
      </c>
      <c r="H297" s="141">
        <v>-0.21818181818181814</v>
      </c>
      <c r="I297" s="335">
        <v>57</v>
      </c>
      <c r="J297" s="141">
        <v>5.555555555555558E-2</v>
      </c>
      <c r="K297" s="142">
        <v>44</v>
      </c>
      <c r="L297" s="141">
        <v>-0.4285714285714286</v>
      </c>
      <c r="M297" s="142">
        <v>101</v>
      </c>
      <c r="N297" s="141">
        <v>-0.22900763358778631</v>
      </c>
      <c r="O297" s="335"/>
      <c r="P297" s="149"/>
      <c r="Q297" s="142"/>
      <c r="R297" s="149"/>
      <c r="S297" s="142"/>
      <c r="T297" s="154"/>
      <c r="U297" s="335"/>
      <c r="V297" s="149"/>
      <c r="W297" s="142"/>
      <c r="X297" s="149"/>
      <c r="Y297" s="142"/>
      <c r="Z297" s="639"/>
      <c r="AA297" s="335">
        <v>16</v>
      </c>
      <c r="AB297" s="141">
        <v>0.23076923076923084</v>
      </c>
      <c r="AC297" s="142">
        <v>0</v>
      </c>
      <c r="AD297" s="141">
        <v>-1</v>
      </c>
      <c r="AE297" s="142">
        <v>16</v>
      </c>
      <c r="AF297" s="141">
        <v>-0.33333333333333337</v>
      </c>
      <c r="AG297" s="335"/>
      <c r="AH297" s="149"/>
      <c r="AI297" s="142"/>
      <c r="AJ297" s="149"/>
      <c r="AK297" s="142"/>
      <c r="AL297" s="154"/>
      <c r="AM297" s="335">
        <v>11</v>
      </c>
      <c r="AN297" s="141">
        <v>0.5714285714285714</v>
      </c>
      <c r="AO297" s="335">
        <v>1</v>
      </c>
      <c r="AP297" s="141">
        <v>-0.66666666666666674</v>
      </c>
      <c r="AQ297" s="142">
        <v>0</v>
      </c>
      <c r="AR297" s="141" t="s">
        <v>90</v>
      </c>
      <c r="AS297" s="142">
        <v>1</v>
      </c>
      <c r="AT297" s="141">
        <v>-0.66666666666666674</v>
      </c>
    </row>
    <row r="298" spans="2:46" s="4" customFormat="1" ht="15" hidden="1" customHeight="1" outlineLevel="1" x14ac:dyDescent="0.25">
      <c r="B298" s="152" t="s">
        <v>83</v>
      </c>
      <c r="C298" s="335">
        <v>61</v>
      </c>
      <c r="D298" s="141">
        <v>1.103448275862069</v>
      </c>
      <c r="E298" s="142">
        <v>111</v>
      </c>
      <c r="F298" s="141">
        <v>0.3214285714285714</v>
      </c>
      <c r="G298" s="142">
        <v>172</v>
      </c>
      <c r="H298" s="141">
        <v>0.52212389380530966</v>
      </c>
      <c r="I298" s="335">
        <v>36</v>
      </c>
      <c r="J298" s="141">
        <v>0.8</v>
      </c>
      <c r="K298" s="142">
        <v>87</v>
      </c>
      <c r="L298" s="141">
        <v>3.5714285714285809E-2</v>
      </c>
      <c r="M298" s="142">
        <v>123</v>
      </c>
      <c r="N298" s="141">
        <v>0.18269230769230771</v>
      </c>
      <c r="O298" s="335"/>
      <c r="P298" s="149"/>
      <c r="Q298" s="142"/>
      <c r="R298" s="149"/>
      <c r="S298" s="142"/>
      <c r="T298" s="154"/>
      <c r="U298" s="335"/>
      <c r="V298" s="149"/>
      <c r="W298" s="142"/>
      <c r="X298" s="149"/>
      <c r="Y298" s="142"/>
      <c r="Z298" s="639"/>
      <c r="AA298" s="335">
        <v>18</v>
      </c>
      <c r="AB298" s="141">
        <v>3.5</v>
      </c>
      <c r="AC298" s="142">
        <v>24</v>
      </c>
      <c r="AD298" s="141" t="s">
        <v>90</v>
      </c>
      <c r="AE298" s="142">
        <v>42</v>
      </c>
      <c r="AF298" s="141">
        <v>9.5</v>
      </c>
      <c r="AG298" s="335"/>
      <c r="AH298" s="149"/>
      <c r="AI298" s="142"/>
      <c r="AJ298" s="149"/>
      <c r="AK298" s="142"/>
      <c r="AL298" s="154"/>
      <c r="AM298" s="335">
        <v>5</v>
      </c>
      <c r="AN298" s="141">
        <v>0</v>
      </c>
      <c r="AO298" s="335">
        <v>2</v>
      </c>
      <c r="AP298" s="141" t="s">
        <v>90</v>
      </c>
      <c r="AQ298" s="142">
        <v>0</v>
      </c>
      <c r="AR298" s="141" t="s">
        <v>90</v>
      </c>
      <c r="AS298" s="142">
        <v>2</v>
      </c>
      <c r="AT298" s="141" t="s">
        <v>90</v>
      </c>
    </row>
    <row r="299" spans="2:46" s="4" customFormat="1" ht="15" hidden="1" customHeight="1" outlineLevel="1" x14ac:dyDescent="0.25">
      <c r="B299" s="152" t="s">
        <v>84</v>
      </c>
      <c r="C299" s="335">
        <v>47</v>
      </c>
      <c r="D299" s="141">
        <v>0.6206896551724137</v>
      </c>
      <c r="E299" s="142">
        <v>562</v>
      </c>
      <c r="F299" s="141">
        <v>5.6904761904761907</v>
      </c>
      <c r="G299" s="142">
        <v>609</v>
      </c>
      <c r="H299" s="141">
        <v>4.389380530973451</v>
      </c>
      <c r="I299" s="335">
        <v>33</v>
      </c>
      <c r="J299" s="141">
        <v>0.83333333333333326</v>
      </c>
      <c r="K299" s="142">
        <v>558</v>
      </c>
      <c r="L299" s="141">
        <v>6.6438356164383565</v>
      </c>
      <c r="M299" s="142">
        <v>591</v>
      </c>
      <c r="N299" s="141">
        <v>5.4945054945054945</v>
      </c>
      <c r="O299" s="335"/>
      <c r="P299" s="149"/>
      <c r="Q299" s="142"/>
      <c r="R299" s="149"/>
      <c r="S299" s="142"/>
      <c r="T299" s="154"/>
      <c r="U299" s="335"/>
      <c r="V299" s="149"/>
      <c r="W299" s="142"/>
      <c r="X299" s="149"/>
      <c r="Y299" s="142"/>
      <c r="Z299" s="639"/>
      <c r="AA299" s="335">
        <v>12</v>
      </c>
      <c r="AB299" s="141">
        <v>11</v>
      </c>
      <c r="AC299" s="142">
        <v>4</v>
      </c>
      <c r="AD299" s="141">
        <v>-0.63636363636363635</v>
      </c>
      <c r="AE299" s="142">
        <v>16</v>
      </c>
      <c r="AF299" s="141">
        <v>0.33333333333333326</v>
      </c>
      <c r="AG299" s="335"/>
      <c r="AH299" s="149"/>
      <c r="AI299" s="142"/>
      <c r="AJ299" s="149"/>
      <c r="AK299" s="142"/>
      <c r="AL299" s="154"/>
      <c r="AM299" s="335">
        <v>2</v>
      </c>
      <c r="AN299" s="141">
        <v>-0.8</v>
      </c>
      <c r="AO299" s="335">
        <v>0</v>
      </c>
      <c r="AP299" s="141" t="s">
        <v>90</v>
      </c>
      <c r="AQ299" s="142">
        <v>0</v>
      </c>
      <c r="AR299" s="141" t="s">
        <v>90</v>
      </c>
      <c r="AS299" s="142">
        <v>0</v>
      </c>
      <c r="AT299" s="141" t="s">
        <v>90</v>
      </c>
    </row>
    <row r="300" spans="2:46" s="4" customFormat="1" ht="15" hidden="1" customHeight="1" outlineLevel="1" x14ac:dyDescent="0.25">
      <c r="B300" s="152" t="s">
        <v>85</v>
      </c>
      <c r="C300" s="335">
        <v>68</v>
      </c>
      <c r="D300" s="141">
        <v>0.44680851063829796</v>
      </c>
      <c r="E300" s="142">
        <v>88</v>
      </c>
      <c r="F300" s="141">
        <v>0.66037735849056611</v>
      </c>
      <c r="G300" s="142">
        <v>156</v>
      </c>
      <c r="H300" s="141">
        <v>0.56000000000000005</v>
      </c>
      <c r="I300" s="335">
        <v>51</v>
      </c>
      <c r="J300" s="141">
        <v>0.18604651162790709</v>
      </c>
      <c r="K300" s="142">
        <v>81</v>
      </c>
      <c r="L300" s="141">
        <v>0.58823529411764697</v>
      </c>
      <c r="M300" s="142">
        <v>132</v>
      </c>
      <c r="N300" s="141">
        <v>0.4042553191489362</v>
      </c>
      <c r="O300" s="335"/>
      <c r="P300" s="149"/>
      <c r="Q300" s="142"/>
      <c r="R300" s="149"/>
      <c r="S300" s="142"/>
      <c r="T300" s="154"/>
      <c r="U300" s="335"/>
      <c r="V300" s="149"/>
      <c r="W300" s="142"/>
      <c r="X300" s="149"/>
      <c r="Y300" s="142"/>
      <c r="Z300" s="639"/>
      <c r="AA300" s="335">
        <v>8</v>
      </c>
      <c r="AB300" s="141">
        <v>7</v>
      </c>
      <c r="AC300" s="142">
        <v>5</v>
      </c>
      <c r="AD300" s="141">
        <v>1.5</v>
      </c>
      <c r="AE300" s="142">
        <v>13</v>
      </c>
      <c r="AF300" s="141">
        <v>3.333333333333333</v>
      </c>
      <c r="AG300" s="335"/>
      <c r="AH300" s="149"/>
      <c r="AI300" s="142"/>
      <c r="AJ300" s="149"/>
      <c r="AK300" s="142"/>
      <c r="AL300" s="154"/>
      <c r="AM300" s="335">
        <v>8</v>
      </c>
      <c r="AN300" s="141">
        <v>3</v>
      </c>
      <c r="AO300" s="335">
        <v>1</v>
      </c>
      <c r="AP300" s="141">
        <v>0</v>
      </c>
      <c r="AQ300" s="142">
        <v>2</v>
      </c>
      <c r="AR300" s="141" t="s">
        <v>90</v>
      </c>
      <c r="AS300" s="142">
        <v>3</v>
      </c>
      <c r="AT300" s="141">
        <v>2</v>
      </c>
    </row>
    <row r="301" spans="2:46" s="4" customFormat="1" ht="15" hidden="1" customHeight="1" outlineLevel="1" x14ac:dyDescent="0.25">
      <c r="B301" s="152" t="s">
        <v>86</v>
      </c>
      <c r="C301" s="335">
        <v>136</v>
      </c>
      <c r="D301" s="141">
        <v>-0.19526627218934911</v>
      </c>
      <c r="E301" s="142">
        <v>95</v>
      </c>
      <c r="F301" s="141">
        <v>0.79245283018867929</v>
      </c>
      <c r="G301" s="142">
        <v>231</v>
      </c>
      <c r="H301" s="141">
        <v>4.0540540540540571E-2</v>
      </c>
      <c r="I301" s="335">
        <v>115</v>
      </c>
      <c r="J301" s="141">
        <v>-0.25324675324675328</v>
      </c>
      <c r="K301" s="142">
        <v>76</v>
      </c>
      <c r="L301" s="141">
        <v>0.49019607843137258</v>
      </c>
      <c r="M301" s="142">
        <v>191</v>
      </c>
      <c r="N301" s="141">
        <v>-6.8292682926829218E-2</v>
      </c>
      <c r="O301" s="335"/>
      <c r="P301" s="149"/>
      <c r="Q301" s="142"/>
      <c r="R301" s="149"/>
      <c r="S301" s="142"/>
      <c r="T301" s="154"/>
      <c r="U301" s="335"/>
      <c r="V301" s="149"/>
      <c r="W301" s="142"/>
      <c r="X301" s="149"/>
      <c r="Y301" s="142"/>
      <c r="Z301" s="639"/>
      <c r="AA301" s="335">
        <v>11</v>
      </c>
      <c r="AB301" s="141">
        <v>0.5714285714285714</v>
      </c>
      <c r="AC301" s="142">
        <v>19</v>
      </c>
      <c r="AD301" s="141">
        <v>8.5</v>
      </c>
      <c r="AE301" s="142">
        <v>30</v>
      </c>
      <c r="AF301" s="141">
        <v>2.3333333333333335</v>
      </c>
      <c r="AG301" s="335"/>
      <c r="AH301" s="149"/>
      <c r="AI301" s="142"/>
      <c r="AJ301" s="149"/>
      <c r="AK301" s="142"/>
      <c r="AL301" s="154"/>
      <c r="AM301" s="335">
        <v>10</v>
      </c>
      <c r="AN301" s="141">
        <v>1.5</v>
      </c>
      <c r="AO301" s="335">
        <v>0</v>
      </c>
      <c r="AP301" s="141">
        <v>-1</v>
      </c>
      <c r="AQ301" s="142">
        <v>0</v>
      </c>
      <c r="AR301" s="141" t="s">
        <v>90</v>
      </c>
      <c r="AS301" s="142">
        <v>0</v>
      </c>
      <c r="AT301" s="141">
        <v>-1</v>
      </c>
    </row>
    <row r="302" spans="2:46" s="4" customFormat="1" ht="15" hidden="1" customHeight="1" outlineLevel="1" x14ac:dyDescent="0.25">
      <c r="B302" s="152" t="s">
        <v>87</v>
      </c>
      <c r="C302" s="335">
        <v>2783</v>
      </c>
      <c r="D302" s="141">
        <v>-0.14316502463054193</v>
      </c>
      <c r="E302" s="142">
        <v>6388</v>
      </c>
      <c r="F302" s="141">
        <v>0.62008622875982744</v>
      </c>
      <c r="G302" s="142">
        <v>9171</v>
      </c>
      <c r="H302" s="141">
        <v>0.27534418022528162</v>
      </c>
      <c r="I302" s="335">
        <v>2097</v>
      </c>
      <c r="J302" s="141">
        <v>-0.19315121200461716</v>
      </c>
      <c r="K302" s="142">
        <v>5250</v>
      </c>
      <c r="L302" s="141">
        <v>0.90355329949238583</v>
      </c>
      <c r="M302" s="142">
        <v>7347</v>
      </c>
      <c r="N302" s="141">
        <v>0.37147657270860557</v>
      </c>
      <c r="O302" s="335"/>
      <c r="P302" s="149"/>
      <c r="Q302" s="142"/>
      <c r="R302" s="149"/>
      <c r="S302" s="142"/>
      <c r="T302" s="154"/>
      <c r="U302" s="335"/>
      <c r="V302" s="149"/>
      <c r="W302" s="142"/>
      <c r="X302" s="149"/>
      <c r="Y302" s="142"/>
      <c r="Z302" s="639"/>
      <c r="AA302" s="335">
        <v>527</v>
      </c>
      <c r="AB302" s="141">
        <v>0.36528497409326421</v>
      </c>
      <c r="AC302" s="142">
        <v>1138</v>
      </c>
      <c r="AD302" s="141">
        <v>-3.7225042301184397E-2</v>
      </c>
      <c r="AE302" s="142">
        <v>1665</v>
      </c>
      <c r="AF302" s="141">
        <v>6.1862244897959107E-2</v>
      </c>
      <c r="AG302" s="335"/>
      <c r="AH302" s="149"/>
      <c r="AI302" s="142"/>
      <c r="AJ302" s="149"/>
      <c r="AK302" s="142"/>
      <c r="AL302" s="154"/>
      <c r="AM302" s="335">
        <v>158</v>
      </c>
      <c r="AN302" s="141">
        <v>-0.39230769230769236</v>
      </c>
      <c r="AO302" s="335">
        <v>1</v>
      </c>
      <c r="AP302" s="141">
        <v>-0.66666666666666674</v>
      </c>
      <c r="AQ302" s="142">
        <v>0</v>
      </c>
      <c r="AR302" s="141">
        <v>-1</v>
      </c>
      <c r="AS302" s="142">
        <v>1</v>
      </c>
      <c r="AT302" s="141">
        <v>-0.83333333333333337</v>
      </c>
    </row>
    <row r="303" spans="2:46" s="4" customFormat="1" ht="15" hidden="1" customHeight="1" outlineLevel="1" x14ac:dyDescent="0.25">
      <c r="B303" s="152" t="s">
        <v>88</v>
      </c>
      <c r="C303" s="335">
        <v>5385</v>
      </c>
      <c r="D303" s="141">
        <v>-9.4653665097511719E-2</v>
      </c>
      <c r="E303" s="142">
        <v>11736</v>
      </c>
      <c r="F303" s="141">
        <v>4.5896087692719023E-2</v>
      </c>
      <c r="G303" s="142">
        <v>17121</v>
      </c>
      <c r="H303" s="141">
        <v>-2.7957365018347335E-3</v>
      </c>
      <c r="I303" s="335">
        <v>4171</v>
      </c>
      <c r="J303" s="141">
        <v>-8.9500109146474549E-2</v>
      </c>
      <c r="K303" s="142">
        <v>8872</v>
      </c>
      <c r="L303" s="141">
        <v>4.7090758881151995E-2</v>
      </c>
      <c r="M303" s="142">
        <v>13043</v>
      </c>
      <c r="N303" s="141">
        <v>-8.4265359276847196E-4</v>
      </c>
      <c r="O303" s="335"/>
      <c r="P303" s="149"/>
      <c r="Q303" s="142"/>
      <c r="R303" s="149"/>
      <c r="S303" s="142"/>
      <c r="T303" s="154"/>
      <c r="U303" s="335"/>
      <c r="V303" s="149"/>
      <c r="W303" s="142"/>
      <c r="X303" s="149"/>
      <c r="Y303" s="142"/>
      <c r="Z303" s="639"/>
      <c r="AA303" s="335">
        <v>853</v>
      </c>
      <c r="AB303" s="141">
        <v>-1.9540229885057436E-2</v>
      </c>
      <c r="AC303" s="142">
        <v>2856</v>
      </c>
      <c r="AD303" s="141">
        <v>4.4623262618873394E-2</v>
      </c>
      <c r="AE303" s="142">
        <v>3709</v>
      </c>
      <c r="AF303" s="141">
        <v>2.9134295227524865E-2</v>
      </c>
      <c r="AG303" s="335"/>
      <c r="AH303" s="149"/>
      <c r="AI303" s="142"/>
      <c r="AJ303" s="149"/>
      <c r="AK303" s="142"/>
      <c r="AL303" s="154"/>
      <c r="AM303" s="335">
        <v>354</v>
      </c>
      <c r="AN303" s="141">
        <v>-0.2848484848484848</v>
      </c>
      <c r="AO303" s="335">
        <v>7</v>
      </c>
      <c r="AP303" s="141">
        <v>2.5</v>
      </c>
      <c r="AQ303" s="142">
        <v>8</v>
      </c>
      <c r="AR303" s="141">
        <v>-0.4285714285714286</v>
      </c>
      <c r="AS303" s="142">
        <v>15</v>
      </c>
      <c r="AT303" s="141">
        <v>-6.25E-2</v>
      </c>
    </row>
    <row r="304" spans="2:46" s="4" customFormat="1" ht="15" hidden="1" customHeight="1" outlineLevel="1" x14ac:dyDescent="0.25">
      <c r="B304" s="152" t="s">
        <v>89</v>
      </c>
      <c r="C304" s="335">
        <v>5363</v>
      </c>
      <c r="D304" s="141">
        <v>0.13406639881581728</v>
      </c>
      <c r="E304" s="142">
        <v>12475</v>
      </c>
      <c r="F304" s="141">
        <v>0.19882759946184891</v>
      </c>
      <c r="G304" s="142">
        <v>17838</v>
      </c>
      <c r="H304" s="141">
        <v>0.17859266600594648</v>
      </c>
      <c r="I304" s="335">
        <v>3968</v>
      </c>
      <c r="J304" s="141">
        <v>9.1309130913091341E-2</v>
      </c>
      <c r="K304" s="142">
        <v>9643</v>
      </c>
      <c r="L304" s="141">
        <v>0.23359345017270061</v>
      </c>
      <c r="M304" s="142">
        <v>13611</v>
      </c>
      <c r="N304" s="141">
        <v>0.18842224744608393</v>
      </c>
      <c r="O304" s="335"/>
      <c r="P304" s="149"/>
      <c r="Q304" s="142"/>
      <c r="R304" s="149"/>
      <c r="S304" s="142"/>
      <c r="T304" s="154"/>
      <c r="U304" s="335"/>
      <c r="V304" s="149"/>
      <c r="W304" s="142"/>
      <c r="X304" s="149"/>
      <c r="Y304" s="142"/>
      <c r="Z304" s="639"/>
      <c r="AA304" s="335">
        <v>970</v>
      </c>
      <c r="AB304" s="141">
        <v>0.75406871609403248</v>
      </c>
      <c r="AC304" s="142">
        <v>2820</v>
      </c>
      <c r="AD304" s="141">
        <v>9.1331269349845146E-2</v>
      </c>
      <c r="AE304" s="142">
        <v>3790</v>
      </c>
      <c r="AF304" s="141">
        <v>0.20816066305387304</v>
      </c>
      <c r="AG304" s="335"/>
      <c r="AH304" s="149"/>
      <c r="AI304" s="142"/>
      <c r="AJ304" s="149"/>
      <c r="AK304" s="142"/>
      <c r="AL304" s="154"/>
      <c r="AM304" s="335">
        <v>431</v>
      </c>
      <c r="AN304" s="141">
        <v>-0.18832391713747643</v>
      </c>
      <c r="AO304" s="335">
        <v>2</v>
      </c>
      <c r="AP304" s="141">
        <v>-0.77777777777777779</v>
      </c>
      <c r="AQ304" s="142">
        <v>12</v>
      </c>
      <c r="AR304" s="141">
        <v>1.4</v>
      </c>
      <c r="AS304" s="142">
        <v>14</v>
      </c>
      <c r="AT304" s="141">
        <v>0</v>
      </c>
    </row>
    <row r="305" spans="2:46" s="4" customFormat="1" ht="15.75" collapsed="1" x14ac:dyDescent="0.25">
      <c r="B305" s="65">
        <v>1995</v>
      </c>
      <c r="C305" s="345">
        <v>30745</v>
      </c>
      <c r="D305" s="67">
        <v>-8.719790986283471E-2</v>
      </c>
      <c r="E305" s="66">
        <v>73636</v>
      </c>
      <c r="F305" s="67">
        <v>0.16919657033979041</v>
      </c>
      <c r="G305" s="66">
        <v>104381</v>
      </c>
      <c r="H305" s="67">
        <v>7.9855579234859642E-2</v>
      </c>
      <c r="I305" s="345">
        <v>22608</v>
      </c>
      <c r="J305" s="67">
        <v>-0.11156521397414232</v>
      </c>
      <c r="K305" s="66">
        <v>56691</v>
      </c>
      <c r="L305" s="67">
        <v>0.16893480143511064</v>
      </c>
      <c r="M305" s="66">
        <v>79299</v>
      </c>
      <c r="N305" s="67">
        <v>7.240516600175817E-2</v>
      </c>
      <c r="O305" s="345"/>
      <c r="P305" s="67"/>
      <c r="Q305" s="66"/>
      <c r="R305" s="67"/>
      <c r="S305" s="66"/>
      <c r="T305" s="347"/>
      <c r="U305" s="345"/>
      <c r="V305" s="67"/>
      <c r="W305" s="66"/>
      <c r="X305" s="67"/>
      <c r="Y305" s="66"/>
      <c r="Z305" s="640"/>
      <c r="AA305" s="345">
        <v>5528</v>
      </c>
      <c r="AB305" s="67">
        <v>-2.3461469048907668E-3</v>
      </c>
      <c r="AC305" s="66">
        <v>16868</v>
      </c>
      <c r="AD305" s="67">
        <v>0.1692776930542077</v>
      </c>
      <c r="AE305" s="66">
        <v>22396</v>
      </c>
      <c r="AF305" s="67">
        <v>0.12165072369409535</v>
      </c>
      <c r="AG305" s="345"/>
      <c r="AH305" s="67"/>
      <c r="AI305" s="66"/>
      <c r="AJ305" s="67"/>
      <c r="AK305" s="66"/>
      <c r="AL305" s="347"/>
      <c r="AM305" s="345">
        <v>2585</v>
      </c>
      <c r="AN305" s="67">
        <v>-2.3053665910808818E-2</v>
      </c>
      <c r="AO305" s="345">
        <v>32</v>
      </c>
      <c r="AP305" s="67">
        <v>-0.33333333333333337</v>
      </c>
      <c r="AQ305" s="66">
        <v>77</v>
      </c>
      <c r="AR305" s="67">
        <v>0.375</v>
      </c>
      <c r="AS305" s="66">
        <v>109</v>
      </c>
      <c r="AT305" s="67">
        <v>4.8076923076923128E-2</v>
      </c>
    </row>
    <row r="306" spans="2:46" s="4" customFormat="1" ht="15" hidden="1" customHeight="1" outlineLevel="1" x14ac:dyDescent="0.25">
      <c r="B306" s="152" t="s">
        <v>78</v>
      </c>
      <c r="C306" s="335">
        <v>5172</v>
      </c>
      <c r="D306" s="141">
        <v>-6.1343012704174193E-2</v>
      </c>
      <c r="E306" s="142">
        <v>12426</v>
      </c>
      <c r="F306" s="141">
        <v>9.1340242402951022E-2</v>
      </c>
      <c r="G306" s="142">
        <v>17598</v>
      </c>
      <c r="H306" s="141">
        <v>4.1548295454545414E-2</v>
      </c>
      <c r="I306" s="335">
        <v>3542</v>
      </c>
      <c r="J306" s="141">
        <v>2.4587792884003479E-2</v>
      </c>
      <c r="K306" s="142">
        <v>9834</v>
      </c>
      <c r="L306" s="141">
        <v>8.3158938209053845E-2</v>
      </c>
      <c r="M306" s="142">
        <v>13376</v>
      </c>
      <c r="N306" s="141">
        <v>6.7007019783024813E-2</v>
      </c>
      <c r="O306" s="335"/>
      <c r="P306" s="149"/>
      <c r="Q306" s="142"/>
      <c r="R306" s="149"/>
      <c r="S306" s="142"/>
      <c r="T306" s="154"/>
      <c r="U306" s="335"/>
      <c r="V306" s="149"/>
      <c r="W306" s="142"/>
      <c r="X306" s="149"/>
      <c r="Y306" s="142"/>
      <c r="Z306" s="639"/>
      <c r="AA306" s="335">
        <v>1293</v>
      </c>
      <c r="AB306" s="141">
        <v>-0.25173611111111116</v>
      </c>
      <c r="AC306" s="142">
        <v>2579</v>
      </c>
      <c r="AD306" s="141">
        <v>0.12620087336244534</v>
      </c>
      <c r="AE306" s="142">
        <v>3872</v>
      </c>
      <c r="AF306" s="141">
        <v>-3.6336485813837749E-2</v>
      </c>
      <c r="AG306" s="335"/>
      <c r="AH306" s="149"/>
      <c r="AI306" s="142"/>
      <c r="AJ306" s="149"/>
      <c r="AK306" s="142"/>
      <c r="AL306" s="154"/>
      <c r="AM306" s="335">
        <v>325</v>
      </c>
      <c r="AN306" s="141">
        <v>0</v>
      </c>
      <c r="AO306" s="335">
        <v>12</v>
      </c>
      <c r="AP306" s="141" t="s">
        <v>90</v>
      </c>
      <c r="AQ306" s="142">
        <v>13</v>
      </c>
      <c r="AR306" s="141">
        <v>-0.23529411764705888</v>
      </c>
      <c r="AS306" s="142">
        <v>25</v>
      </c>
      <c r="AT306" s="141">
        <v>0.47058823529411775</v>
      </c>
    </row>
    <row r="307" spans="2:46" s="4" customFormat="1" ht="15" hidden="1" customHeight="1" outlineLevel="1" x14ac:dyDescent="0.25">
      <c r="B307" s="152" t="s">
        <v>79</v>
      </c>
      <c r="C307" s="335">
        <v>6162</v>
      </c>
      <c r="D307" s="141">
        <v>0.24787363304981769</v>
      </c>
      <c r="E307" s="142">
        <v>10067</v>
      </c>
      <c r="F307" s="141">
        <v>0.10214582877162259</v>
      </c>
      <c r="G307" s="142">
        <v>16229</v>
      </c>
      <c r="H307" s="141">
        <v>0.15328311540648087</v>
      </c>
      <c r="I307" s="335">
        <v>4797</v>
      </c>
      <c r="J307" s="141">
        <v>0.43794964028776984</v>
      </c>
      <c r="K307" s="142">
        <v>7863</v>
      </c>
      <c r="L307" s="141">
        <v>0.12682717110920039</v>
      </c>
      <c r="M307" s="142">
        <v>12660</v>
      </c>
      <c r="N307" s="141">
        <v>0.22745782431646311</v>
      </c>
      <c r="O307" s="335"/>
      <c r="P307" s="149"/>
      <c r="Q307" s="142"/>
      <c r="R307" s="149"/>
      <c r="S307" s="142"/>
      <c r="T307" s="154"/>
      <c r="U307" s="335"/>
      <c r="V307" s="149"/>
      <c r="W307" s="142"/>
      <c r="X307" s="149"/>
      <c r="Y307" s="142"/>
      <c r="Z307" s="639"/>
      <c r="AA307" s="335">
        <v>931</v>
      </c>
      <c r="AB307" s="141">
        <v>-0.29309035687167806</v>
      </c>
      <c r="AC307" s="142">
        <v>2190</v>
      </c>
      <c r="AD307" s="141">
        <v>1.5769944341373021E-2</v>
      </c>
      <c r="AE307" s="142">
        <v>3121</v>
      </c>
      <c r="AF307" s="141">
        <v>-0.10135329686150307</v>
      </c>
      <c r="AG307" s="335"/>
      <c r="AH307" s="149"/>
      <c r="AI307" s="142"/>
      <c r="AJ307" s="149"/>
      <c r="AK307" s="142"/>
      <c r="AL307" s="154"/>
      <c r="AM307" s="335">
        <v>428</v>
      </c>
      <c r="AN307" s="141">
        <v>0.50175438596491229</v>
      </c>
      <c r="AO307" s="335">
        <v>6</v>
      </c>
      <c r="AP307" s="141" t="s">
        <v>90</v>
      </c>
      <c r="AQ307" s="142">
        <v>14</v>
      </c>
      <c r="AR307" s="141" t="s">
        <v>90</v>
      </c>
      <c r="AS307" s="142">
        <v>20</v>
      </c>
      <c r="AT307" s="141" t="s">
        <v>90</v>
      </c>
    </row>
    <row r="308" spans="2:46" s="4" customFormat="1" ht="15" hidden="1" customHeight="1" outlineLevel="1" x14ac:dyDescent="0.25">
      <c r="B308" s="152" t="s">
        <v>80</v>
      </c>
      <c r="C308" s="335">
        <v>5824</v>
      </c>
      <c r="D308" s="141">
        <v>0.31794523647884132</v>
      </c>
      <c r="E308" s="142">
        <v>10381</v>
      </c>
      <c r="F308" s="141">
        <v>0.20457182640983995</v>
      </c>
      <c r="G308" s="142">
        <v>16205</v>
      </c>
      <c r="H308" s="141">
        <v>0.24300069034287031</v>
      </c>
      <c r="I308" s="335">
        <v>4353</v>
      </c>
      <c r="J308" s="141">
        <v>0.29361069836552756</v>
      </c>
      <c r="K308" s="142">
        <v>7924</v>
      </c>
      <c r="L308" s="141">
        <v>0.10624040206617336</v>
      </c>
      <c r="M308" s="142">
        <v>12277</v>
      </c>
      <c r="N308" s="141">
        <v>0.16612841945288759</v>
      </c>
      <c r="O308" s="335"/>
      <c r="P308" s="149"/>
      <c r="Q308" s="142"/>
      <c r="R308" s="149"/>
      <c r="S308" s="142"/>
      <c r="T308" s="154"/>
      <c r="U308" s="335"/>
      <c r="V308" s="149"/>
      <c r="W308" s="142"/>
      <c r="X308" s="149"/>
      <c r="Y308" s="142"/>
      <c r="Z308" s="639"/>
      <c r="AA308" s="335">
        <v>1125</v>
      </c>
      <c r="AB308" s="141">
        <v>0.50200267022696932</v>
      </c>
      <c r="AC308" s="142">
        <v>2450</v>
      </c>
      <c r="AD308" s="141">
        <v>0.68384879725085912</v>
      </c>
      <c r="AE308" s="142">
        <v>3575</v>
      </c>
      <c r="AF308" s="141">
        <v>0.62205081669691475</v>
      </c>
      <c r="AG308" s="335"/>
      <c r="AH308" s="149"/>
      <c r="AI308" s="142"/>
      <c r="AJ308" s="149"/>
      <c r="AK308" s="142"/>
      <c r="AL308" s="154"/>
      <c r="AM308" s="335">
        <v>340</v>
      </c>
      <c r="AN308" s="141">
        <v>0.11475409836065564</v>
      </c>
      <c r="AO308" s="335">
        <v>6</v>
      </c>
      <c r="AP308" s="141" t="s">
        <v>90</v>
      </c>
      <c r="AQ308" s="142">
        <v>7</v>
      </c>
      <c r="AR308" s="141" t="s">
        <v>90</v>
      </c>
      <c r="AS308" s="142">
        <v>13</v>
      </c>
      <c r="AT308" s="141" t="s">
        <v>90</v>
      </c>
    </row>
    <row r="309" spans="2:46" s="4" customFormat="1" ht="15" hidden="1" customHeight="1" outlineLevel="1" x14ac:dyDescent="0.25">
      <c r="B309" s="152" t="s">
        <v>81</v>
      </c>
      <c r="C309" s="335">
        <v>2248</v>
      </c>
      <c r="D309" s="141">
        <v>0.34048896839594511</v>
      </c>
      <c r="E309" s="142">
        <v>4174</v>
      </c>
      <c r="F309" s="141">
        <v>8.1627364602228525E-2</v>
      </c>
      <c r="G309" s="142">
        <v>6422</v>
      </c>
      <c r="H309" s="141">
        <v>0.16004335260115599</v>
      </c>
      <c r="I309" s="335">
        <v>1650</v>
      </c>
      <c r="J309" s="141">
        <v>0.41630901287553645</v>
      </c>
      <c r="K309" s="142">
        <v>3493</v>
      </c>
      <c r="L309" s="141">
        <v>5.179162902740142E-2</v>
      </c>
      <c r="M309" s="142">
        <v>5143</v>
      </c>
      <c r="N309" s="141">
        <v>0.14645563976816756</v>
      </c>
      <c r="O309" s="335"/>
      <c r="P309" s="149"/>
      <c r="Q309" s="142"/>
      <c r="R309" s="149"/>
      <c r="S309" s="142"/>
      <c r="T309" s="154"/>
      <c r="U309" s="335"/>
      <c r="V309" s="149"/>
      <c r="W309" s="142"/>
      <c r="X309" s="149"/>
      <c r="Y309" s="142"/>
      <c r="Z309" s="639"/>
      <c r="AA309" s="335">
        <v>357</v>
      </c>
      <c r="AB309" s="141">
        <v>0.11214953271028039</v>
      </c>
      <c r="AC309" s="142">
        <v>681</v>
      </c>
      <c r="AD309" s="141">
        <v>0.26579925650557623</v>
      </c>
      <c r="AE309" s="142">
        <v>1038</v>
      </c>
      <c r="AF309" s="141">
        <v>0.20838183934807919</v>
      </c>
      <c r="AG309" s="335"/>
      <c r="AH309" s="149"/>
      <c r="AI309" s="142"/>
      <c r="AJ309" s="149"/>
      <c r="AK309" s="142"/>
      <c r="AL309" s="154"/>
      <c r="AM309" s="335">
        <v>239</v>
      </c>
      <c r="AN309" s="141">
        <v>0.30601092896174853</v>
      </c>
      <c r="AO309" s="335">
        <v>2</v>
      </c>
      <c r="AP309" s="141">
        <v>-0.75</v>
      </c>
      <c r="AQ309" s="142">
        <v>0</v>
      </c>
      <c r="AR309" s="141" t="s">
        <v>90</v>
      </c>
      <c r="AS309" s="142">
        <v>2</v>
      </c>
      <c r="AT309" s="141">
        <v>-0.75</v>
      </c>
    </row>
    <row r="310" spans="2:46" s="4" customFormat="1" ht="15" hidden="1" customHeight="1" outlineLevel="1" x14ac:dyDescent="0.25">
      <c r="B310" s="152" t="s">
        <v>82</v>
      </c>
      <c r="C310" s="335">
        <v>77</v>
      </c>
      <c r="D310" s="141">
        <v>-0.20618556701030932</v>
      </c>
      <c r="E310" s="142">
        <v>88</v>
      </c>
      <c r="F310" s="141">
        <v>4.5</v>
      </c>
      <c r="G310" s="142">
        <v>165</v>
      </c>
      <c r="H310" s="141">
        <v>0.46017699115044253</v>
      </c>
      <c r="I310" s="335">
        <v>54</v>
      </c>
      <c r="J310" s="141">
        <v>1.8867924528301883E-2</v>
      </c>
      <c r="K310" s="142">
        <v>77</v>
      </c>
      <c r="L310" s="141">
        <v>5.416666666666667</v>
      </c>
      <c r="M310" s="142">
        <v>131</v>
      </c>
      <c r="N310" s="141">
        <v>1.0153846153846153</v>
      </c>
      <c r="O310" s="335"/>
      <c r="P310" s="149"/>
      <c r="Q310" s="142"/>
      <c r="R310" s="149"/>
      <c r="S310" s="142"/>
      <c r="T310" s="154"/>
      <c r="U310" s="335"/>
      <c r="V310" s="149"/>
      <c r="W310" s="142"/>
      <c r="X310" s="149"/>
      <c r="Y310" s="142"/>
      <c r="Z310" s="639"/>
      <c r="AA310" s="335">
        <v>13</v>
      </c>
      <c r="AB310" s="141">
        <v>-0.62857142857142856</v>
      </c>
      <c r="AC310" s="142">
        <v>11</v>
      </c>
      <c r="AD310" s="141">
        <v>1.75</v>
      </c>
      <c r="AE310" s="142">
        <v>24</v>
      </c>
      <c r="AF310" s="141">
        <v>-0.38461538461538458</v>
      </c>
      <c r="AG310" s="335"/>
      <c r="AH310" s="149"/>
      <c r="AI310" s="142"/>
      <c r="AJ310" s="149"/>
      <c r="AK310" s="142"/>
      <c r="AL310" s="154"/>
      <c r="AM310" s="335">
        <v>7</v>
      </c>
      <c r="AN310" s="141">
        <v>0</v>
      </c>
      <c r="AO310" s="335">
        <v>3</v>
      </c>
      <c r="AP310" s="141">
        <v>0.5</v>
      </c>
      <c r="AQ310" s="142">
        <v>0</v>
      </c>
      <c r="AR310" s="141" t="s">
        <v>90</v>
      </c>
      <c r="AS310" s="142">
        <v>3</v>
      </c>
      <c r="AT310" s="141">
        <v>0.5</v>
      </c>
    </row>
    <row r="311" spans="2:46" s="4" customFormat="1" ht="15" hidden="1" customHeight="1" outlineLevel="1" x14ac:dyDescent="0.25">
      <c r="B311" s="152" t="s">
        <v>83</v>
      </c>
      <c r="C311" s="335">
        <v>29</v>
      </c>
      <c r="D311" s="141">
        <v>-0.82424242424242422</v>
      </c>
      <c r="E311" s="142">
        <v>84</v>
      </c>
      <c r="F311" s="141">
        <v>-0.134020618556701</v>
      </c>
      <c r="G311" s="142">
        <v>113</v>
      </c>
      <c r="H311" s="141">
        <v>-0.56870229007633588</v>
      </c>
      <c r="I311" s="335">
        <v>20</v>
      </c>
      <c r="J311" s="141">
        <v>-0.86577181208053688</v>
      </c>
      <c r="K311" s="142">
        <v>84</v>
      </c>
      <c r="L311" s="141">
        <v>-4.5454545454545414E-2</v>
      </c>
      <c r="M311" s="142">
        <v>104</v>
      </c>
      <c r="N311" s="141">
        <v>-0.56118143459915615</v>
      </c>
      <c r="O311" s="335"/>
      <c r="P311" s="149"/>
      <c r="Q311" s="142"/>
      <c r="R311" s="149"/>
      <c r="S311" s="142"/>
      <c r="T311" s="154"/>
      <c r="U311" s="335"/>
      <c r="V311" s="149"/>
      <c r="W311" s="142"/>
      <c r="X311" s="149"/>
      <c r="Y311" s="142"/>
      <c r="Z311" s="639"/>
      <c r="AA311" s="335">
        <v>4</v>
      </c>
      <c r="AB311" s="141">
        <v>-0.66666666666666674</v>
      </c>
      <c r="AC311" s="142">
        <v>0</v>
      </c>
      <c r="AD311" s="141">
        <v>-1</v>
      </c>
      <c r="AE311" s="142">
        <v>4</v>
      </c>
      <c r="AF311" s="141">
        <v>-0.80952380952380953</v>
      </c>
      <c r="AG311" s="335"/>
      <c r="AH311" s="149"/>
      <c r="AI311" s="142"/>
      <c r="AJ311" s="149"/>
      <c r="AK311" s="142"/>
      <c r="AL311" s="154"/>
      <c r="AM311" s="335">
        <v>5</v>
      </c>
      <c r="AN311" s="141">
        <v>0.66666666666666674</v>
      </c>
      <c r="AO311" s="335">
        <v>0</v>
      </c>
      <c r="AP311" s="141">
        <v>-1</v>
      </c>
      <c r="AQ311" s="142">
        <v>0</v>
      </c>
      <c r="AR311" s="141" t="s">
        <v>90</v>
      </c>
      <c r="AS311" s="142">
        <v>0</v>
      </c>
      <c r="AT311" s="141">
        <v>-1</v>
      </c>
    </row>
    <row r="312" spans="2:46" s="4" customFormat="1" ht="15" hidden="1" customHeight="1" outlineLevel="1" x14ac:dyDescent="0.25">
      <c r="B312" s="152" t="s">
        <v>84</v>
      </c>
      <c r="C312" s="335">
        <v>29</v>
      </c>
      <c r="D312" s="141">
        <v>-0.83798882681564246</v>
      </c>
      <c r="E312" s="142">
        <v>84</v>
      </c>
      <c r="F312" s="141">
        <v>-0.29411764705882348</v>
      </c>
      <c r="G312" s="142">
        <v>113</v>
      </c>
      <c r="H312" s="141">
        <v>-0.62080536912751683</v>
      </c>
      <c r="I312" s="335">
        <v>18</v>
      </c>
      <c r="J312" s="141">
        <v>-0.89411764705882357</v>
      </c>
      <c r="K312" s="142">
        <v>73</v>
      </c>
      <c r="L312" s="141">
        <v>-0.3482142857142857</v>
      </c>
      <c r="M312" s="142">
        <v>91</v>
      </c>
      <c r="N312" s="141">
        <v>-0.67730496453900702</v>
      </c>
      <c r="O312" s="335"/>
      <c r="P312" s="149"/>
      <c r="Q312" s="142"/>
      <c r="R312" s="149"/>
      <c r="S312" s="142"/>
      <c r="T312" s="154"/>
      <c r="U312" s="335"/>
      <c r="V312" s="149"/>
      <c r="W312" s="142"/>
      <c r="X312" s="149"/>
      <c r="Y312" s="142"/>
      <c r="Z312" s="639"/>
      <c r="AA312" s="335">
        <v>1</v>
      </c>
      <c r="AB312" s="141">
        <v>-0.66666666666666674</v>
      </c>
      <c r="AC312" s="142">
        <v>11</v>
      </c>
      <c r="AD312" s="141">
        <v>0.5714285714285714</v>
      </c>
      <c r="AE312" s="142">
        <v>12</v>
      </c>
      <c r="AF312" s="141">
        <v>0.19999999999999996</v>
      </c>
      <c r="AG312" s="335"/>
      <c r="AH312" s="149"/>
      <c r="AI312" s="142"/>
      <c r="AJ312" s="149"/>
      <c r="AK312" s="142"/>
      <c r="AL312" s="154"/>
      <c r="AM312" s="335">
        <v>10</v>
      </c>
      <c r="AN312" s="141">
        <v>0.66666666666666674</v>
      </c>
      <c r="AO312" s="335">
        <v>0</v>
      </c>
      <c r="AP312" s="141" t="s">
        <v>90</v>
      </c>
      <c r="AQ312" s="142">
        <v>0</v>
      </c>
      <c r="AR312" s="141" t="s">
        <v>90</v>
      </c>
      <c r="AS312" s="142">
        <v>0</v>
      </c>
      <c r="AT312" s="141" t="s">
        <v>90</v>
      </c>
    </row>
    <row r="313" spans="2:46" s="4" customFormat="1" ht="15" hidden="1" customHeight="1" outlineLevel="1" x14ac:dyDescent="0.25">
      <c r="B313" s="152" t="s">
        <v>85</v>
      </c>
      <c r="C313" s="335">
        <v>47</v>
      </c>
      <c r="D313" s="141">
        <v>-0.29850746268656714</v>
      </c>
      <c r="E313" s="142">
        <v>53</v>
      </c>
      <c r="F313" s="141">
        <v>-7.0175438596491224E-2</v>
      </c>
      <c r="G313" s="142">
        <v>100</v>
      </c>
      <c r="H313" s="141">
        <v>-0.19354838709677424</v>
      </c>
      <c r="I313" s="335">
        <v>43</v>
      </c>
      <c r="J313" s="141">
        <v>-0.29508196721311475</v>
      </c>
      <c r="K313" s="142">
        <v>51</v>
      </c>
      <c r="L313" s="141">
        <v>-1.9230769230769273E-2</v>
      </c>
      <c r="M313" s="142">
        <v>94</v>
      </c>
      <c r="N313" s="141">
        <v>-0.16814159292035402</v>
      </c>
      <c r="O313" s="335"/>
      <c r="P313" s="149"/>
      <c r="Q313" s="142"/>
      <c r="R313" s="149"/>
      <c r="S313" s="142"/>
      <c r="T313" s="154"/>
      <c r="U313" s="335"/>
      <c r="V313" s="149"/>
      <c r="W313" s="142"/>
      <c r="X313" s="149"/>
      <c r="Y313" s="142"/>
      <c r="Z313" s="639"/>
      <c r="AA313" s="335">
        <v>1</v>
      </c>
      <c r="AB313" s="141" t="s">
        <v>90</v>
      </c>
      <c r="AC313" s="142">
        <v>2</v>
      </c>
      <c r="AD313" s="141">
        <v>-0.6</v>
      </c>
      <c r="AE313" s="142">
        <v>3</v>
      </c>
      <c r="AF313" s="141">
        <v>-0.4</v>
      </c>
      <c r="AG313" s="335"/>
      <c r="AH313" s="149"/>
      <c r="AI313" s="142"/>
      <c r="AJ313" s="149"/>
      <c r="AK313" s="142"/>
      <c r="AL313" s="154"/>
      <c r="AM313" s="335">
        <v>2</v>
      </c>
      <c r="AN313" s="141">
        <v>-0.66666666666666674</v>
      </c>
      <c r="AO313" s="335">
        <v>1</v>
      </c>
      <c r="AP313" s="141" t="s">
        <v>90</v>
      </c>
      <c r="AQ313" s="142">
        <v>0</v>
      </c>
      <c r="AR313" s="141" t="s">
        <v>90</v>
      </c>
      <c r="AS313" s="142">
        <v>1</v>
      </c>
      <c r="AT313" s="141" t="s">
        <v>90</v>
      </c>
    </row>
    <row r="314" spans="2:46" s="4" customFormat="1" ht="15" hidden="1" customHeight="1" outlineLevel="1" x14ac:dyDescent="0.25">
      <c r="B314" s="152" t="s">
        <v>86</v>
      </c>
      <c r="C314" s="335">
        <v>169</v>
      </c>
      <c r="D314" s="141">
        <v>1.5223880597014925</v>
      </c>
      <c r="E314" s="142">
        <v>53</v>
      </c>
      <c r="F314" s="141">
        <v>-0.70879120879120872</v>
      </c>
      <c r="G314" s="142">
        <v>222</v>
      </c>
      <c r="H314" s="141">
        <v>-0.10843373493975905</v>
      </c>
      <c r="I314" s="335">
        <v>154</v>
      </c>
      <c r="J314" s="141">
        <v>2.4222222222222221</v>
      </c>
      <c r="K314" s="142">
        <v>51</v>
      </c>
      <c r="L314" s="141">
        <v>-0.71978021978021978</v>
      </c>
      <c r="M314" s="142">
        <v>205</v>
      </c>
      <c r="N314" s="141">
        <v>-9.6916299559471342E-2</v>
      </c>
      <c r="O314" s="335"/>
      <c r="P314" s="149"/>
      <c r="Q314" s="142"/>
      <c r="R314" s="149"/>
      <c r="S314" s="142"/>
      <c r="T314" s="154"/>
      <c r="U314" s="335"/>
      <c r="V314" s="149"/>
      <c r="W314" s="142"/>
      <c r="X314" s="149"/>
      <c r="Y314" s="142"/>
      <c r="Z314" s="639"/>
      <c r="AA314" s="335">
        <v>7</v>
      </c>
      <c r="AB314" s="141">
        <v>-0.5625</v>
      </c>
      <c r="AC314" s="142">
        <v>2</v>
      </c>
      <c r="AD314" s="141" t="s">
        <v>90</v>
      </c>
      <c r="AE314" s="142">
        <v>9</v>
      </c>
      <c r="AF314" s="141">
        <v>-0.4375</v>
      </c>
      <c r="AG314" s="335"/>
      <c r="AH314" s="149"/>
      <c r="AI314" s="142"/>
      <c r="AJ314" s="149"/>
      <c r="AK314" s="142"/>
      <c r="AL314" s="154"/>
      <c r="AM314" s="335">
        <v>4</v>
      </c>
      <c r="AN314" s="141">
        <v>-0.33333333333333337</v>
      </c>
      <c r="AO314" s="335">
        <v>4</v>
      </c>
      <c r="AP314" s="141" t="s">
        <v>90</v>
      </c>
      <c r="AQ314" s="142">
        <v>0</v>
      </c>
      <c r="AR314" s="141" t="s">
        <v>90</v>
      </c>
      <c r="AS314" s="142">
        <v>4</v>
      </c>
      <c r="AT314" s="141" t="s">
        <v>90</v>
      </c>
    </row>
    <row r="315" spans="2:46" s="4" customFormat="1" ht="15" hidden="1" customHeight="1" outlineLevel="1" x14ac:dyDescent="0.25">
      <c r="B315" s="152" t="s">
        <v>87</v>
      </c>
      <c r="C315" s="335">
        <v>3248</v>
      </c>
      <c r="D315" s="141">
        <v>0.20923306031273259</v>
      </c>
      <c r="E315" s="142">
        <v>3943</v>
      </c>
      <c r="F315" s="141">
        <v>7.0885388375882652E-2</v>
      </c>
      <c r="G315" s="142">
        <v>7191</v>
      </c>
      <c r="H315" s="141">
        <v>0.12923994974874375</v>
      </c>
      <c r="I315" s="335">
        <v>2599</v>
      </c>
      <c r="J315" s="141">
        <v>0.17708333333333326</v>
      </c>
      <c r="K315" s="142">
        <v>2758</v>
      </c>
      <c r="L315" s="141">
        <v>-4.3357613596947675E-2</v>
      </c>
      <c r="M315" s="142">
        <v>5357</v>
      </c>
      <c r="N315" s="141">
        <v>5.2249066980946779E-2</v>
      </c>
      <c r="O315" s="335"/>
      <c r="P315" s="149"/>
      <c r="Q315" s="142"/>
      <c r="R315" s="149"/>
      <c r="S315" s="142"/>
      <c r="T315" s="154"/>
      <c r="U315" s="335"/>
      <c r="V315" s="149"/>
      <c r="W315" s="142"/>
      <c r="X315" s="149"/>
      <c r="Y315" s="142"/>
      <c r="Z315" s="639"/>
      <c r="AA315" s="335">
        <v>386</v>
      </c>
      <c r="AB315" s="141">
        <v>0.16265060240963858</v>
      </c>
      <c r="AC315" s="142">
        <v>1182</v>
      </c>
      <c r="AD315" s="141">
        <v>0.47934918648310387</v>
      </c>
      <c r="AE315" s="142">
        <v>1568</v>
      </c>
      <c r="AF315" s="141">
        <v>0.38638373121131742</v>
      </c>
      <c r="AG315" s="335"/>
      <c r="AH315" s="149"/>
      <c r="AI315" s="142"/>
      <c r="AJ315" s="149"/>
      <c r="AK315" s="142"/>
      <c r="AL315" s="154"/>
      <c r="AM315" s="335">
        <v>260</v>
      </c>
      <c r="AN315" s="141">
        <v>0.7931034482758621</v>
      </c>
      <c r="AO315" s="335">
        <v>3</v>
      </c>
      <c r="AP315" s="141">
        <v>2</v>
      </c>
      <c r="AQ315" s="142">
        <v>3</v>
      </c>
      <c r="AR315" s="141" t="s">
        <v>90</v>
      </c>
      <c r="AS315" s="142">
        <v>6</v>
      </c>
      <c r="AT315" s="141">
        <v>5</v>
      </c>
    </row>
    <row r="316" spans="2:46" s="4" customFormat="1" ht="15" hidden="1" customHeight="1" outlineLevel="1" x14ac:dyDescent="0.25">
      <c r="B316" s="152" t="s">
        <v>88</v>
      </c>
      <c r="C316" s="335">
        <v>5948</v>
      </c>
      <c r="D316" s="141">
        <v>7.3065127187443624E-2</v>
      </c>
      <c r="E316" s="142">
        <v>11221</v>
      </c>
      <c r="F316" s="141">
        <v>7.1728748806112685E-2</v>
      </c>
      <c r="G316" s="142">
        <v>17169</v>
      </c>
      <c r="H316" s="141">
        <v>7.2191344532567259E-2</v>
      </c>
      <c r="I316" s="335">
        <v>4581</v>
      </c>
      <c r="J316" s="141">
        <v>8.4003786086133569E-2</v>
      </c>
      <c r="K316" s="142">
        <v>8473</v>
      </c>
      <c r="L316" s="141">
        <v>7.9704972638592331E-3</v>
      </c>
      <c r="M316" s="142">
        <v>13054</v>
      </c>
      <c r="N316" s="141">
        <v>3.3407219759341356E-2</v>
      </c>
      <c r="O316" s="335"/>
      <c r="P316" s="149"/>
      <c r="Q316" s="142"/>
      <c r="R316" s="149"/>
      <c r="S316" s="142"/>
      <c r="T316" s="154"/>
      <c r="U316" s="335"/>
      <c r="V316" s="149"/>
      <c r="W316" s="142"/>
      <c r="X316" s="149"/>
      <c r="Y316" s="142"/>
      <c r="Z316" s="639"/>
      <c r="AA316" s="335">
        <v>870</v>
      </c>
      <c r="AB316" s="141">
        <v>-0.22597864768683273</v>
      </c>
      <c r="AC316" s="142">
        <v>2734</v>
      </c>
      <c r="AD316" s="141">
        <v>0.32912007778317931</v>
      </c>
      <c r="AE316" s="142">
        <v>3604</v>
      </c>
      <c r="AF316" s="141">
        <v>0.13297705124174786</v>
      </c>
      <c r="AG316" s="335"/>
      <c r="AH316" s="149"/>
      <c r="AI316" s="142"/>
      <c r="AJ316" s="149"/>
      <c r="AK316" s="142"/>
      <c r="AL316" s="154"/>
      <c r="AM316" s="335">
        <v>495</v>
      </c>
      <c r="AN316" s="141">
        <v>1.6052631578947367</v>
      </c>
      <c r="AO316" s="335">
        <v>2</v>
      </c>
      <c r="AP316" s="141">
        <v>-0.33333333333333337</v>
      </c>
      <c r="AQ316" s="142">
        <v>14</v>
      </c>
      <c r="AR316" s="141">
        <v>1</v>
      </c>
      <c r="AS316" s="142">
        <v>16</v>
      </c>
      <c r="AT316" s="141">
        <v>0.60000000000000009</v>
      </c>
    </row>
    <row r="317" spans="2:46" s="4" customFormat="1" ht="15" hidden="1" customHeight="1" outlineLevel="1" x14ac:dyDescent="0.25">
      <c r="B317" s="152" t="s">
        <v>89</v>
      </c>
      <c r="C317" s="335">
        <v>4729</v>
      </c>
      <c r="D317" s="141">
        <v>0.3675534991324465</v>
      </c>
      <c r="E317" s="142">
        <v>10406</v>
      </c>
      <c r="F317" s="141">
        <v>-4.0125449681763681E-2</v>
      </c>
      <c r="G317" s="142">
        <v>15135</v>
      </c>
      <c r="H317" s="141">
        <v>5.8465626966920814E-2</v>
      </c>
      <c r="I317" s="335">
        <v>3636</v>
      </c>
      <c r="J317" s="141">
        <v>0.5006190672719768</v>
      </c>
      <c r="K317" s="142">
        <v>7817</v>
      </c>
      <c r="L317" s="141">
        <v>-5.7397805378029632E-2</v>
      </c>
      <c r="M317" s="142">
        <v>11453</v>
      </c>
      <c r="N317" s="141">
        <v>6.8775662560657036E-2</v>
      </c>
      <c r="O317" s="335"/>
      <c r="P317" s="149"/>
      <c r="Q317" s="142"/>
      <c r="R317" s="149"/>
      <c r="S317" s="142"/>
      <c r="T317" s="154"/>
      <c r="U317" s="335"/>
      <c r="V317" s="149"/>
      <c r="W317" s="142"/>
      <c r="X317" s="149"/>
      <c r="Y317" s="142"/>
      <c r="Z317" s="639"/>
      <c r="AA317" s="335">
        <v>553</v>
      </c>
      <c r="AB317" s="141">
        <v>-0.31559405940594054</v>
      </c>
      <c r="AC317" s="142">
        <v>2584</v>
      </c>
      <c r="AD317" s="141">
        <v>1.8124507486209529E-2</v>
      </c>
      <c r="AE317" s="142">
        <v>3137</v>
      </c>
      <c r="AF317" s="141">
        <v>-6.2462641960549958E-2</v>
      </c>
      <c r="AG317" s="335"/>
      <c r="AH317" s="149"/>
      <c r="AI317" s="142"/>
      <c r="AJ317" s="149"/>
      <c r="AK317" s="142"/>
      <c r="AL317" s="154"/>
      <c r="AM317" s="335">
        <v>531</v>
      </c>
      <c r="AN317" s="141">
        <v>1.4027149321266967</v>
      </c>
      <c r="AO317" s="335">
        <v>9</v>
      </c>
      <c r="AP317" s="141">
        <v>0.5</v>
      </c>
      <c r="AQ317" s="142">
        <v>5</v>
      </c>
      <c r="AR317" s="141">
        <v>-0.5</v>
      </c>
      <c r="AS317" s="142">
        <v>14</v>
      </c>
      <c r="AT317" s="141">
        <v>-0.125</v>
      </c>
    </row>
    <row r="318" spans="2:46" s="4" customFormat="1" ht="15.75" collapsed="1" x14ac:dyDescent="0.25">
      <c r="B318" s="65">
        <v>1994</v>
      </c>
      <c r="C318" s="345">
        <v>33682</v>
      </c>
      <c r="D318" s="67">
        <v>0.16927029091161572</v>
      </c>
      <c r="E318" s="66">
        <v>62980</v>
      </c>
      <c r="F318" s="67">
        <v>7.7299396178649005E-2</v>
      </c>
      <c r="G318" s="66">
        <v>96662</v>
      </c>
      <c r="H318" s="67">
        <v>0.10765810672992071</v>
      </c>
      <c r="I318" s="345">
        <v>25447</v>
      </c>
      <c r="J318" s="67">
        <v>0.23182302255784681</v>
      </c>
      <c r="K318" s="66">
        <v>48498</v>
      </c>
      <c r="L318" s="67">
        <v>4.1422405462861578E-2</v>
      </c>
      <c r="M318" s="66">
        <v>73945</v>
      </c>
      <c r="N318" s="67">
        <v>9.9930087613607554E-2</v>
      </c>
      <c r="O318" s="345"/>
      <c r="P318" s="67"/>
      <c r="Q318" s="66"/>
      <c r="R318" s="67"/>
      <c r="S318" s="66"/>
      <c r="T318" s="347"/>
      <c r="U318" s="345"/>
      <c r="V318" s="67"/>
      <c r="W318" s="66"/>
      <c r="X318" s="67"/>
      <c r="Y318" s="66"/>
      <c r="Z318" s="640"/>
      <c r="AA318" s="345">
        <v>5541</v>
      </c>
      <c r="AB318" s="67">
        <v>-0.14026377036462379</v>
      </c>
      <c r="AC318" s="66">
        <v>14426</v>
      </c>
      <c r="AD318" s="67">
        <v>0.21656265812109976</v>
      </c>
      <c r="AE318" s="66">
        <v>19967</v>
      </c>
      <c r="AF318" s="67">
        <v>9.0914057804731385E-2</v>
      </c>
      <c r="AG318" s="345"/>
      <c r="AH318" s="67"/>
      <c r="AI318" s="66"/>
      <c r="AJ318" s="67"/>
      <c r="AK318" s="66"/>
      <c r="AL318" s="347"/>
      <c r="AM318" s="345">
        <v>2646</v>
      </c>
      <c r="AN318" s="67">
        <v>0.57312722948870398</v>
      </c>
      <c r="AO318" s="345">
        <v>48</v>
      </c>
      <c r="AP318" s="67">
        <v>1.2857142857142856</v>
      </c>
      <c r="AQ318" s="66">
        <v>56</v>
      </c>
      <c r="AR318" s="67">
        <v>0.64705882352941169</v>
      </c>
      <c r="AS318" s="66">
        <v>104</v>
      </c>
      <c r="AT318" s="67">
        <v>0.89090909090909087</v>
      </c>
    </row>
    <row r="319" spans="2:46" s="4" customFormat="1" ht="15" hidden="1" customHeight="1" outlineLevel="1" x14ac:dyDescent="0.25">
      <c r="B319" s="152" t="s">
        <v>78</v>
      </c>
      <c r="C319" s="335">
        <v>5510</v>
      </c>
      <c r="D319" s="141">
        <v>-0.11414790996784563</v>
      </c>
      <c r="E319" s="142">
        <v>11386</v>
      </c>
      <c r="F319" s="141">
        <v>-3.3200305680563758E-2</v>
      </c>
      <c r="G319" s="142">
        <v>16896</v>
      </c>
      <c r="H319" s="141">
        <v>-6.1176862810468413E-2</v>
      </c>
      <c r="I319" s="335">
        <v>3457</v>
      </c>
      <c r="J319" s="141">
        <v>-0.25318643335493629</v>
      </c>
      <c r="K319" s="142">
        <v>9079</v>
      </c>
      <c r="L319" s="141">
        <v>0.12127948622946771</v>
      </c>
      <c r="M319" s="142">
        <v>12536</v>
      </c>
      <c r="N319" s="141">
        <v>-1.4930064435014878E-2</v>
      </c>
      <c r="O319" s="335"/>
      <c r="P319" s="149"/>
      <c r="Q319" s="142"/>
      <c r="R319" s="149"/>
      <c r="S319" s="142"/>
      <c r="T319" s="154"/>
      <c r="U319" s="335"/>
      <c r="V319" s="149"/>
      <c r="W319" s="142"/>
      <c r="X319" s="149"/>
      <c r="Y319" s="142"/>
      <c r="Z319" s="639"/>
      <c r="AA319" s="335">
        <v>1728</v>
      </c>
      <c r="AB319" s="141">
        <v>0.43999999999999995</v>
      </c>
      <c r="AC319" s="142">
        <v>2290</v>
      </c>
      <c r="AD319" s="141">
        <v>-0.3753409710856519</v>
      </c>
      <c r="AE319" s="142">
        <v>4018</v>
      </c>
      <c r="AF319" s="141">
        <v>-0.17427044800657621</v>
      </c>
      <c r="AG319" s="335"/>
      <c r="AH319" s="149"/>
      <c r="AI319" s="142"/>
      <c r="AJ319" s="149"/>
      <c r="AK319" s="142"/>
      <c r="AL319" s="154"/>
      <c r="AM319" s="335">
        <v>325</v>
      </c>
      <c r="AN319" s="141">
        <v>-0.16879795396419439</v>
      </c>
      <c r="AO319" s="335">
        <v>0</v>
      </c>
      <c r="AP319" s="141" t="s">
        <v>90</v>
      </c>
      <c r="AQ319" s="142">
        <v>17</v>
      </c>
      <c r="AR319" s="141">
        <v>0.21428571428571419</v>
      </c>
      <c r="AS319" s="142">
        <v>17</v>
      </c>
      <c r="AT319" s="141">
        <v>0.21428571428571419</v>
      </c>
    </row>
    <row r="320" spans="2:46" s="4" customFormat="1" ht="15" hidden="1" customHeight="1" outlineLevel="1" x14ac:dyDescent="0.25">
      <c r="B320" s="152" t="s">
        <v>79</v>
      </c>
      <c r="C320" s="335">
        <v>4938</v>
      </c>
      <c r="D320" s="141">
        <v>-9.3279471171502037E-2</v>
      </c>
      <c r="E320" s="142">
        <v>9134</v>
      </c>
      <c r="F320" s="141">
        <v>-0.2563100472235792</v>
      </c>
      <c r="G320" s="142">
        <v>14072</v>
      </c>
      <c r="H320" s="141">
        <v>-0.20622743682310474</v>
      </c>
      <c r="I320" s="335">
        <v>3336</v>
      </c>
      <c r="J320" s="141">
        <v>-0.21598119858989429</v>
      </c>
      <c r="K320" s="142">
        <v>6978</v>
      </c>
      <c r="L320" s="141">
        <v>-0.23670969153358123</v>
      </c>
      <c r="M320" s="142">
        <v>10314</v>
      </c>
      <c r="N320" s="141">
        <v>-0.23012614764499517</v>
      </c>
      <c r="O320" s="335"/>
      <c r="P320" s="149"/>
      <c r="Q320" s="142"/>
      <c r="R320" s="149"/>
      <c r="S320" s="142"/>
      <c r="T320" s="154"/>
      <c r="U320" s="335"/>
      <c r="V320" s="149"/>
      <c r="W320" s="142"/>
      <c r="X320" s="149"/>
      <c r="Y320" s="142"/>
      <c r="Z320" s="639"/>
      <c r="AA320" s="335">
        <v>1317</v>
      </c>
      <c r="AB320" s="141">
        <v>0.65660377358490574</v>
      </c>
      <c r="AC320" s="142">
        <v>2156</v>
      </c>
      <c r="AD320" s="141">
        <v>-0.31184168528566869</v>
      </c>
      <c r="AE320" s="142">
        <v>3473</v>
      </c>
      <c r="AF320" s="141">
        <v>-0.11583503054989819</v>
      </c>
      <c r="AG320" s="335"/>
      <c r="AH320" s="149"/>
      <c r="AI320" s="142"/>
      <c r="AJ320" s="149"/>
      <c r="AK320" s="142"/>
      <c r="AL320" s="154"/>
      <c r="AM320" s="335">
        <v>285</v>
      </c>
      <c r="AN320" s="141">
        <v>-0.2766497461928934</v>
      </c>
      <c r="AO320" s="335">
        <v>0</v>
      </c>
      <c r="AP320" s="141">
        <v>-1</v>
      </c>
      <c r="AQ320" s="142">
        <v>0</v>
      </c>
      <c r="AR320" s="141">
        <v>-1</v>
      </c>
      <c r="AS320" s="142">
        <v>0</v>
      </c>
      <c r="AT320" s="141">
        <v>-1</v>
      </c>
    </row>
    <row r="321" spans="2:46" s="4" customFormat="1" ht="15" hidden="1" customHeight="1" outlineLevel="1" x14ac:dyDescent="0.25">
      <c r="B321" s="152" t="s">
        <v>80</v>
      </c>
      <c r="C321" s="335">
        <v>4419</v>
      </c>
      <c r="D321" s="141">
        <v>-0.44526738639216668</v>
      </c>
      <c r="E321" s="142">
        <v>8618</v>
      </c>
      <c r="F321" s="141">
        <v>-0.43070418813581712</v>
      </c>
      <c r="G321" s="142">
        <v>13037</v>
      </c>
      <c r="H321" s="141">
        <v>-0.43572541551246535</v>
      </c>
      <c r="I321" s="335">
        <v>3365</v>
      </c>
      <c r="J321" s="141">
        <v>-0.4899969687784177</v>
      </c>
      <c r="K321" s="142">
        <v>7163</v>
      </c>
      <c r="L321" s="141">
        <v>-0.35223367697594499</v>
      </c>
      <c r="M321" s="142">
        <v>10528</v>
      </c>
      <c r="N321" s="141">
        <v>-0.40371545083824201</v>
      </c>
      <c r="O321" s="335"/>
      <c r="P321" s="149"/>
      <c r="Q321" s="142"/>
      <c r="R321" s="149"/>
      <c r="S321" s="142"/>
      <c r="T321" s="154"/>
      <c r="U321" s="335"/>
      <c r="V321" s="149"/>
      <c r="W321" s="142"/>
      <c r="X321" s="149"/>
      <c r="Y321" s="142"/>
      <c r="Z321" s="639"/>
      <c r="AA321" s="335">
        <v>749</v>
      </c>
      <c r="AB321" s="141">
        <v>-0.21488469601677151</v>
      </c>
      <c r="AC321" s="142">
        <v>1455</v>
      </c>
      <c r="AD321" s="141">
        <v>-0.64241828459080863</v>
      </c>
      <c r="AE321" s="142">
        <v>2204</v>
      </c>
      <c r="AF321" s="141">
        <v>-0.56121839538124629</v>
      </c>
      <c r="AG321" s="335"/>
      <c r="AH321" s="149"/>
      <c r="AI321" s="142"/>
      <c r="AJ321" s="149"/>
      <c r="AK321" s="142"/>
      <c r="AL321" s="154"/>
      <c r="AM321" s="335">
        <v>305</v>
      </c>
      <c r="AN321" s="141">
        <v>-0.26328502415458932</v>
      </c>
      <c r="AO321" s="335">
        <v>0</v>
      </c>
      <c r="AP321" s="141" t="s">
        <v>90</v>
      </c>
      <c r="AQ321" s="142">
        <v>0</v>
      </c>
      <c r="AR321" s="141">
        <v>-1</v>
      </c>
      <c r="AS321" s="142">
        <v>0</v>
      </c>
      <c r="AT321" s="141">
        <v>-1</v>
      </c>
    </row>
    <row r="322" spans="2:46" s="4" customFormat="1" ht="15" hidden="1" customHeight="1" outlineLevel="1" x14ac:dyDescent="0.25">
      <c r="B322" s="152" t="s">
        <v>81</v>
      </c>
      <c r="C322" s="335">
        <v>1677</v>
      </c>
      <c r="D322" s="141">
        <v>-0.4225206611570248</v>
      </c>
      <c r="E322" s="142">
        <v>3859</v>
      </c>
      <c r="F322" s="141">
        <v>-0.30115900036218757</v>
      </c>
      <c r="G322" s="142">
        <v>5536</v>
      </c>
      <c r="H322" s="141">
        <v>-0.3429859957275101</v>
      </c>
      <c r="I322" s="335">
        <v>1165</v>
      </c>
      <c r="J322" s="141">
        <v>-0.44891201513718071</v>
      </c>
      <c r="K322" s="142">
        <v>3321</v>
      </c>
      <c r="L322" s="141">
        <v>-0.20815450643776823</v>
      </c>
      <c r="M322" s="142">
        <v>4486</v>
      </c>
      <c r="N322" s="141">
        <v>-0.28883956880152184</v>
      </c>
      <c r="O322" s="335"/>
      <c r="P322" s="149"/>
      <c r="Q322" s="142"/>
      <c r="R322" s="149"/>
      <c r="S322" s="142"/>
      <c r="T322" s="154"/>
      <c r="U322" s="335"/>
      <c r="V322" s="149"/>
      <c r="W322" s="142"/>
      <c r="X322" s="149"/>
      <c r="Y322" s="142"/>
      <c r="Z322" s="639"/>
      <c r="AA322" s="335">
        <v>321</v>
      </c>
      <c r="AB322" s="141">
        <v>-0.34355828220858897</v>
      </c>
      <c r="AC322" s="142">
        <v>538</v>
      </c>
      <c r="AD322" s="141">
        <v>-0.59487951807228923</v>
      </c>
      <c r="AE322" s="142">
        <v>859</v>
      </c>
      <c r="AF322" s="141">
        <v>-0.527242707760044</v>
      </c>
      <c r="AG322" s="335"/>
      <c r="AH322" s="149"/>
      <c r="AI322" s="142"/>
      <c r="AJ322" s="149"/>
      <c r="AK322" s="142"/>
      <c r="AL322" s="154"/>
      <c r="AM322" s="335">
        <v>183</v>
      </c>
      <c r="AN322" s="141">
        <v>-0.37966101694915255</v>
      </c>
      <c r="AO322" s="335">
        <v>8</v>
      </c>
      <c r="AP322" s="141">
        <v>0.33333333333333326</v>
      </c>
      <c r="AQ322" s="142">
        <v>0</v>
      </c>
      <c r="AR322" s="141" t="s">
        <v>90</v>
      </c>
      <c r="AS322" s="142">
        <v>8</v>
      </c>
      <c r="AT322" s="141">
        <v>0.33333333333333326</v>
      </c>
    </row>
    <row r="323" spans="2:46" s="4" customFormat="1" ht="15" hidden="1" customHeight="1" outlineLevel="1" x14ac:dyDescent="0.25">
      <c r="B323" s="152" t="s">
        <v>82</v>
      </c>
      <c r="C323" s="335">
        <v>97</v>
      </c>
      <c r="D323" s="141">
        <v>-0.61199999999999999</v>
      </c>
      <c r="E323" s="142">
        <v>16</v>
      </c>
      <c r="F323" s="141">
        <v>-0.92039800995024879</v>
      </c>
      <c r="G323" s="142">
        <v>113</v>
      </c>
      <c r="H323" s="141">
        <v>-0.74944567627494463</v>
      </c>
      <c r="I323" s="335">
        <v>53</v>
      </c>
      <c r="J323" s="141">
        <v>-0.70555555555555549</v>
      </c>
      <c r="K323" s="142">
        <v>12</v>
      </c>
      <c r="L323" s="141">
        <v>-0.89380530973451333</v>
      </c>
      <c r="M323" s="142">
        <v>65</v>
      </c>
      <c r="N323" s="141">
        <v>-0.77815699658703075</v>
      </c>
      <c r="O323" s="335"/>
      <c r="P323" s="149"/>
      <c r="Q323" s="142"/>
      <c r="R323" s="149"/>
      <c r="S323" s="142"/>
      <c r="T323" s="154"/>
      <c r="U323" s="335"/>
      <c r="V323" s="149"/>
      <c r="W323" s="142"/>
      <c r="X323" s="149"/>
      <c r="Y323" s="142"/>
      <c r="Z323" s="639"/>
      <c r="AA323" s="335">
        <v>35</v>
      </c>
      <c r="AB323" s="141">
        <v>-0.23913043478260865</v>
      </c>
      <c r="AC323" s="142">
        <v>4</v>
      </c>
      <c r="AD323" s="141">
        <v>-0.95454545454545459</v>
      </c>
      <c r="AE323" s="142">
        <v>39</v>
      </c>
      <c r="AF323" s="141">
        <v>-0.70895522388059695</v>
      </c>
      <c r="AG323" s="335"/>
      <c r="AH323" s="149"/>
      <c r="AI323" s="142"/>
      <c r="AJ323" s="149"/>
      <c r="AK323" s="142"/>
      <c r="AL323" s="154"/>
      <c r="AM323" s="335">
        <v>7</v>
      </c>
      <c r="AN323" s="141">
        <v>-0.70833333333333326</v>
      </c>
      <c r="AO323" s="335">
        <v>2</v>
      </c>
      <c r="AP323" s="141" t="s">
        <v>90</v>
      </c>
      <c r="AQ323" s="142">
        <v>0</v>
      </c>
      <c r="AR323" s="141" t="s">
        <v>90</v>
      </c>
      <c r="AS323" s="142">
        <v>2</v>
      </c>
      <c r="AT323" s="141" t="s">
        <v>90</v>
      </c>
    </row>
    <row r="324" spans="2:46" s="4" customFormat="1" ht="15" hidden="1" customHeight="1" outlineLevel="1" x14ac:dyDescent="0.25">
      <c r="B324" s="152" t="s">
        <v>83</v>
      </c>
      <c r="C324" s="335">
        <v>165</v>
      </c>
      <c r="D324" s="141">
        <v>1.323943661971831</v>
      </c>
      <c r="E324" s="142">
        <v>97</v>
      </c>
      <c r="F324" s="141">
        <v>-0.17796610169491522</v>
      </c>
      <c r="G324" s="142">
        <v>262</v>
      </c>
      <c r="H324" s="141">
        <v>0.38624338624338628</v>
      </c>
      <c r="I324" s="335">
        <v>149</v>
      </c>
      <c r="J324" s="141">
        <v>1.2238805970149254</v>
      </c>
      <c r="K324" s="142">
        <v>88</v>
      </c>
      <c r="L324" s="141">
        <v>-0.16981132075471694</v>
      </c>
      <c r="M324" s="142">
        <v>237</v>
      </c>
      <c r="N324" s="141">
        <v>0.36994219653179194</v>
      </c>
      <c r="O324" s="335"/>
      <c r="P324" s="149"/>
      <c r="Q324" s="142"/>
      <c r="R324" s="149"/>
      <c r="S324" s="142"/>
      <c r="T324" s="154"/>
      <c r="U324" s="335"/>
      <c r="V324" s="149"/>
      <c r="W324" s="142"/>
      <c r="X324" s="149"/>
      <c r="Y324" s="142"/>
      <c r="Z324" s="639"/>
      <c r="AA324" s="335">
        <v>12</v>
      </c>
      <c r="AB324" s="141">
        <v>11</v>
      </c>
      <c r="AC324" s="142">
        <v>9</v>
      </c>
      <c r="AD324" s="141">
        <v>-0.25</v>
      </c>
      <c r="AE324" s="142">
        <v>21</v>
      </c>
      <c r="AF324" s="141">
        <v>0.61538461538461542</v>
      </c>
      <c r="AG324" s="335"/>
      <c r="AH324" s="149"/>
      <c r="AI324" s="142"/>
      <c r="AJ324" s="149"/>
      <c r="AK324" s="142"/>
      <c r="AL324" s="154"/>
      <c r="AM324" s="335">
        <v>3</v>
      </c>
      <c r="AN324" s="141">
        <v>0</v>
      </c>
      <c r="AO324" s="335">
        <v>1</v>
      </c>
      <c r="AP324" s="141" t="s">
        <v>90</v>
      </c>
      <c r="AQ324" s="142">
        <v>0</v>
      </c>
      <c r="AR324" s="141" t="s">
        <v>90</v>
      </c>
      <c r="AS324" s="142">
        <v>1</v>
      </c>
      <c r="AT324" s="141" t="s">
        <v>90</v>
      </c>
    </row>
    <row r="325" spans="2:46" s="4" customFormat="1" ht="15" hidden="1" customHeight="1" outlineLevel="1" x14ac:dyDescent="0.25">
      <c r="B325" s="152" t="s">
        <v>84</v>
      </c>
      <c r="C325" s="335">
        <v>179</v>
      </c>
      <c r="D325" s="141">
        <v>0.73786407766990281</v>
      </c>
      <c r="E325" s="142">
        <v>119</v>
      </c>
      <c r="F325" s="141">
        <v>0.30769230769230771</v>
      </c>
      <c r="G325" s="142">
        <v>298</v>
      </c>
      <c r="H325" s="141">
        <v>0.53608247422680422</v>
      </c>
      <c r="I325" s="335">
        <v>170</v>
      </c>
      <c r="J325" s="141">
        <v>1.8333333333333335</v>
      </c>
      <c r="K325" s="142">
        <v>112</v>
      </c>
      <c r="L325" s="141">
        <v>1.0363636363636362</v>
      </c>
      <c r="M325" s="142">
        <v>282</v>
      </c>
      <c r="N325" s="141">
        <v>1.4521739130434783</v>
      </c>
      <c r="O325" s="335"/>
      <c r="P325" s="149"/>
      <c r="Q325" s="142"/>
      <c r="R325" s="149"/>
      <c r="S325" s="142"/>
      <c r="T325" s="154"/>
      <c r="U325" s="335"/>
      <c r="V325" s="149"/>
      <c r="W325" s="142"/>
      <c r="X325" s="149"/>
      <c r="Y325" s="142"/>
      <c r="Z325" s="639"/>
      <c r="AA325" s="335">
        <v>3</v>
      </c>
      <c r="AB325" s="141">
        <v>-0.91666666666666663</v>
      </c>
      <c r="AC325" s="142">
        <v>7</v>
      </c>
      <c r="AD325" s="141">
        <v>-0.80555555555555558</v>
      </c>
      <c r="AE325" s="142">
        <v>10</v>
      </c>
      <c r="AF325" s="141">
        <v>-0.86111111111111116</v>
      </c>
      <c r="AG325" s="335"/>
      <c r="AH325" s="149"/>
      <c r="AI325" s="142"/>
      <c r="AJ325" s="149"/>
      <c r="AK325" s="142"/>
      <c r="AL325" s="154"/>
      <c r="AM325" s="335">
        <v>6</v>
      </c>
      <c r="AN325" s="141">
        <v>-0.1428571428571429</v>
      </c>
      <c r="AO325" s="335">
        <v>0</v>
      </c>
      <c r="AP325" s="141" t="s">
        <v>90</v>
      </c>
      <c r="AQ325" s="142">
        <v>0</v>
      </c>
      <c r="AR325" s="141" t="s">
        <v>90</v>
      </c>
      <c r="AS325" s="142">
        <v>0</v>
      </c>
      <c r="AT325" s="141" t="s">
        <v>90</v>
      </c>
    </row>
    <row r="326" spans="2:46" s="4" customFormat="1" ht="15" hidden="1" customHeight="1" outlineLevel="1" x14ac:dyDescent="0.25">
      <c r="B326" s="152" t="s">
        <v>85</v>
      </c>
      <c r="C326" s="335">
        <v>67</v>
      </c>
      <c r="D326" s="141">
        <v>-0.41739130434782612</v>
      </c>
      <c r="E326" s="142">
        <v>57</v>
      </c>
      <c r="F326" s="141">
        <v>-0.72727272727272729</v>
      </c>
      <c r="G326" s="142">
        <v>124</v>
      </c>
      <c r="H326" s="141">
        <v>-0.61728395061728403</v>
      </c>
      <c r="I326" s="335">
        <v>61</v>
      </c>
      <c r="J326" s="141">
        <v>-0.35789473684210527</v>
      </c>
      <c r="K326" s="142">
        <v>52</v>
      </c>
      <c r="L326" s="141">
        <v>-0.71584699453551914</v>
      </c>
      <c r="M326" s="142">
        <v>113</v>
      </c>
      <c r="N326" s="141">
        <v>-0.59352517985611508</v>
      </c>
      <c r="O326" s="335"/>
      <c r="P326" s="149"/>
      <c r="Q326" s="142"/>
      <c r="R326" s="149"/>
      <c r="S326" s="142"/>
      <c r="T326" s="154"/>
      <c r="U326" s="335"/>
      <c r="V326" s="149"/>
      <c r="W326" s="142"/>
      <c r="X326" s="149"/>
      <c r="Y326" s="142"/>
      <c r="Z326" s="639"/>
      <c r="AA326" s="335">
        <v>0</v>
      </c>
      <c r="AB326" s="141">
        <v>-1</v>
      </c>
      <c r="AC326" s="142">
        <v>5</v>
      </c>
      <c r="AD326" s="141">
        <v>-0.80769230769230771</v>
      </c>
      <c r="AE326" s="142">
        <v>5</v>
      </c>
      <c r="AF326" s="141">
        <v>-0.89130434782608692</v>
      </c>
      <c r="AG326" s="335"/>
      <c r="AH326" s="149"/>
      <c r="AI326" s="142"/>
      <c r="AJ326" s="149"/>
      <c r="AK326" s="142"/>
      <c r="AL326" s="154"/>
      <c r="AM326" s="335">
        <v>6</v>
      </c>
      <c r="AN326" s="141" t="s">
        <v>90</v>
      </c>
      <c r="AO326" s="335">
        <v>0</v>
      </c>
      <c r="AP326" s="141" t="s">
        <v>90</v>
      </c>
      <c r="AQ326" s="142">
        <v>0</v>
      </c>
      <c r="AR326" s="141" t="s">
        <v>90</v>
      </c>
      <c r="AS326" s="142">
        <v>0</v>
      </c>
      <c r="AT326" s="141" t="s">
        <v>90</v>
      </c>
    </row>
    <row r="327" spans="2:46" s="4" customFormat="1" ht="15" hidden="1" customHeight="1" outlineLevel="1" x14ac:dyDescent="0.25">
      <c r="B327" s="152" t="s">
        <v>86</v>
      </c>
      <c r="C327" s="335">
        <v>67</v>
      </c>
      <c r="D327" s="141">
        <v>-0.11842105263157898</v>
      </c>
      <c r="E327" s="142">
        <v>182</v>
      </c>
      <c r="F327" s="141">
        <v>-0.37024221453287198</v>
      </c>
      <c r="G327" s="142">
        <v>249</v>
      </c>
      <c r="H327" s="141">
        <v>-0.31780821917808222</v>
      </c>
      <c r="I327" s="335">
        <v>45</v>
      </c>
      <c r="J327" s="141">
        <v>-0.296875</v>
      </c>
      <c r="K327" s="142">
        <v>182</v>
      </c>
      <c r="L327" s="141">
        <v>-0.19823788546255505</v>
      </c>
      <c r="M327" s="142">
        <v>227</v>
      </c>
      <c r="N327" s="141">
        <v>-0.21993127147766323</v>
      </c>
      <c r="O327" s="335"/>
      <c r="P327" s="149"/>
      <c r="Q327" s="142"/>
      <c r="R327" s="149"/>
      <c r="S327" s="142"/>
      <c r="T327" s="154"/>
      <c r="U327" s="335"/>
      <c r="V327" s="149"/>
      <c r="W327" s="142"/>
      <c r="X327" s="149"/>
      <c r="Y327" s="142"/>
      <c r="Z327" s="639"/>
      <c r="AA327" s="335">
        <v>16</v>
      </c>
      <c r="AB327" s="141">
        <v>3</v>
      </c>
      <c r="AC327" s="142">
        <v>0</v>
      </c>
      <c r="AD327" s="141">
        <v>-1</v>
      </c>
      <c r="AE327" s="142">
        <v>16</v>
      </c>
      <c r="AF327" s="141">
        <v>-0.74603174603174605</v>
      </c>
      <c r="AG327" s="335"/>
      <c r="AH327" s="149"/>
      <c r="AI327" s="142"/>
      <c r="AJ327" s="149"/>
      <c r="AK327" s="142"/>
      <c r="AL327" s="154"/>
      <c r="AM327" s="335">
        <v>6</v>
      </c>
      <c r="AN327" s="141">
        <v>-0.25</v>
      </c>
      <c r="AO327" s="335">
        <v>0</v>
      </c>
      <c r="AP327" s="141" t="s">
        <v>90</v>
      </c>
      <c r="AQ327" s="142">
        <v>0</v>
      </c>
      <c r="AR327" s="141">
        <v>-1</v>
      </c>
      <c r="AS327" s="142">
        <v>0</v>
      </c>
      <c r="AT327" s="141">
        <v>-1</v>
      </c>
    </row>
    <row r="328" spans="2:46" s="4" customFormat="1" ht="15" hidden="1" customHeight="1" outlineLevel="1" x14ac:dyDescent="0.25">
      <c r="B328" s="152" t="s">
        <v>87</v>
      </c>
      <c r="C328" s="335">
        <v>2686</v>
      </c>
      <c r="D328" s="141">
        <v>2.7937236892460859E-2</v>
      </c>
      <c r="E328" s="142">
        <v>3682</v>
      </c>
      <c r="F328" s="141">
        <v>-0.18791354212615796</v>
      </c>
      <c r="G328" s="142">
        <v>6368</v>
      </c>
      <c r="H328" s="141">
        <v>-0.1089967818665174</v>
      </c>
      <c r="I328" s="335">
        <v>2208</v>
      </c>
      <c r="J328" s="141">
        <v>6.1538461538461542E-2</v>
      </c>
      <c r="K328" s="142">
        <v>2883</v>
      </c>
      <c r="L328" s="141">
        <v>-0.22144207399405891</v>
      </c>
      <c r="M328" s="142">
        <v>5091</v>
      </c>
      <c r="N328" s="141">
        <v>-0.11966107556631511</v>
      </c>
      <c r="O328" s="335"/>
      <c r="P328" s="149"/>
      <c r="Q328" s="142"/>
      <c r="R328" s="149"/>
      <c r="S328" s="142"/>
      <c r="T328" s="154"/>
      <c r="U328" s="335"/>
      <c r="V328" s="149"/>
      <c r="W328" s="142"/>
      <c r="X328" s="149"/>
      <c r="Y328" s="142"/>
      <c r="Z328" s="639"/>
      <c r="AA328" s="335">
        <v>332</v>
      </c>
      <c r="AB328" s="141">
        <v>-0.17000000000000004</v>
      </c>
      <c r="AC328" s="142">
        <v>799</v>
      </c>
      <c r="AD328" s="141">
        <v>-3.5024154589372025E-2</v>
      </c>
      <c r="AE328" s="142">
        <v>1131</v>
      </c>
      <c r="AF328" s="141">
        <v>-7.8990228013029351E-2</v>
      </c>
      <c r="AG328" s="335"/>
      <c r="AH328" s="149"/>
      <c r="AI328" s="142"/>
      <c r="AJ328" s="149"/>
      <c r="AK328" s="142"/>
      <c r="AL328" s="154"/>
      <c r="AM328" s="335">
        <v>145</v>
      </c>
      <c r="AN328" s="141">
        <v>9.0225563909774431E-2</v>
      </c>
      <c r="AO328" s="335">
        <v>1</v>
      </c>
      <c r="AP328" s="141" t="s">
        <v>90</v>
      </c>
      <c r="AQ328" s="142">
        <v>0</v>
      </c>
      <c r="AR328" s="141">
        <v>-1</v>
      </c>
      <c r="AS328" s="142">
        <v>1</v>
      </c>
      <c r="AT328" s="141">
        <v>-0.66666666666666674</v>
      </c>
    </row>
    <row r="329" spans="2:46" s="4" customFormat="1" ht="15" hidden="1" customHeight="1" outlineLevel="1" x14ac:dyDescent="0.25">
      <c r="B329" s="152" t="s">
        <v>88</v>
      </c>
      <c r="C329" s="335">
        <v>5543</v>
      </c>
      <c r="D329" s="141">
        <v>-5.1505817932922637E-2</v>
      </c>
      <c r="E329" s="142">
        <v>10470</v>
      </c>
      <c r="F329" s="141">
        <v>-3.573402099834222E-2</v>
      </c>
      <c r="G329" s="142">
        <v>16013</v>
      </c>
      <c r="H329" s="141">
        <v>-4.1252544605436481E-2</v>
      </c>
      <c r="I329" s="335">
        <v>4226</v>
      </c>
      <c r="J329" s="141">
        <v>1.5621244893054609E-2</v>
      </c>
      <c r="K329" s="142">
        <v>8406</v>
      </c>
      <c r="L329" s="141">
        <v>-6.0152057245080548E-2</v>
      </c>
      <c r="M329" s="142">
        <v>12632</v>
      </c>
      <c r="N329" s="141">
        <v>-3.6093094238840107E-2</v>
      </c>
      <c r="O329" s="335"/>
      <c r="P329" s="149"/>
      <c r="Q329" s="142"/>
      <c r="R329" s="149"/>
      <c r="S329" s="142"/>
      <c r="T329" s="154"/>
      <c r="U329" s="335"/>
      <c r="V329" s="149"/>
      <c r="W329" s="142"/>
      <c r="X329" s="149"/>
      <c r="Y329" s="142"/>
      <c r="Z329" s="639"/>
      <c r="AA329" s="335">
        <v>1124</v>
      </c>
      <c r="AB329" s="141">
        <v>-0.15233785822021118</v>
      </c>
      <c r="AC329" s="142">
        <v>2057</v>
      </c>
      <c r="AD329" s="141">
        <v>7.4712643678160884E-2</v>
      </c>
      <c r="AE329" s="142">
        <v>3181</v>
      </c>
      <c r="AF329" s="141">
        <v>-1.8209876543209824E-2</v>
      </c>
      <c r="AG329" s="335"/>
      <c r="AH329" s="149"/>
      <c r="AI329" s="142"/>
      <c r="AJ329" s="149"/>
      <c r="AK329" s="142"/>
      <c r="AL329" s="154"/>
      <c r="AM329" s="335">
        <v>190</v>
      </c>
      <c r="AN329" s="141">
        <v>-0.46478873239436624</v>
      </c>
      <c r="AO329" s="335">
        <v>3</v>
      </c>
      <c r="AP329" s="141">
        <v>0.5</v>
      </c>
      <c r="AQ329" s="142">
        <v>7</v>
      </c>
      <c r="AR329" s="141" t="s">
        <v>90</v>
      </c>
      <c r="AS329" s="142">
        <v>10</v>
      </c>
      <c r="AT329" s="141">
        <v>4</v>
      </c>
    </row>
    <row r="330" spans="2:46" s="4" customFormat="1" ht="15" hidden="1" customHeight="1" outlineLevel="1" x14ac:dyDescent="0.25">
      <c r="B330" s="152" t="s">
        <v>89</v>
      </c>
      <c r="C330" s="335">
        <v>3458</v>
      </c>
      <c r="D330" s="141">
        <v>-0.26768318509106315</v>
      </c>
      <c r="E330" s="142">
        <v>10841</v>
      </c>
      <c r="F330" s="141">
        <v>-0.11022652659225218</v>
      </c>
      <c r="G330" s="142">
        <v>14299</v>
      </c>
      <c r="H330" s="141">
        <v>-0.15420560747663548</v>
      </c>
      <c r="I330" s="335">
        <v>2423</v>
      </c>
      <c r="J330" s="141">
        <v>-0.27520191444810049</v>
      </c>
      <c r="K330" s="142">
        <v>8293</v>
      </c>
      <c r="L330" s="141">
        <v>-0.10307159852909364</v>
      </c>
      <c r="M330" s="142">
        <v>10716</v>
      </c>
      <c r="N330" s="141">
        <v>-0.14878068154738266</v>
      </c>
      <c r="O330" s="335"/>
      <c r="P330" s="149"/>
      <c r="Q330" s="142"/>
      <c r="R330" s="149"/>
      <c r="S330" s="142"/>
      <c r="T330" s="154"/>
      <c r="U330" s="335"/>
      <c r="V330" s="149"/>
      <c r="W330" s="142"/>
      <c r="X330" s="149"/>
      <c r="Y330" s="142"/>
      <c r="Z330" s="639"/>
      <c r="AA330" s="335">
        <v>808</v>
      </c>
      <c r="AB330" s="141">
        <v>-0.2448598130841122</v>
      </c>
      <c r="AC330" s="142">
        <v>2538</v>
      </c>
      <c r="AD330" s="141">
        <v>-0.13526405451448043</v>
      </c>
      <c r="AE330" s="142">
        <v>3346</v>
      </c>
      <c r="AF330" s="141">
        <v>-0.16454431960049942</v>
      </c>
      <c r="AG330" s="335"/>
      <c r="AH330" s="149"/>
      <c r="AI330" s="142"/>
      <c r="AJ330" s="149"/>
      <c r="AK330" s="142"/>
      <c r="AL330" s="154"/>
      <c r="AM330" s="335">
        <v>221</v>
      </c>
      <c r="AN330" s="141">
        <v>-0.28013029315960913</v>
      </c>
      <c r="AO330" s="335">
        <v>6</v>
      </c>
      <c r="AP330" s="141">
        <v>2</v>
      </c>
      <c r="AQ330" s="142">
        <v>10</v>
      </c>
      <c r="AR330" s="141">
        <v>2.3333333333333335</v>
      </c>
      <c r="AS330" s="142">
        <v>16</v>
      </c>
      <c r="AT330" s="141">
        <v>2.2000000000000002</v>
      </c>
    </row>
    <row r="331" spans="2:46" s="4" customFormat="1" ht="15.75" collapsed="1" x14ac:dyDescent="0.25">
      <c r="B331" s="65">
        <v>1993</v>
      </c>
      <c r="C331" s="345">
        <v>28806</v>
      </c>
      <c r="D331" s="67">
        <v>-0.20710156895127996</v>
      </c>
      <c r="E331" s="66">
        <v>58461</v>
      </c>
      <c r="F331" s="67">
        <v>-0.20138518913159298</v>
      </c>
      <c r="G331" s="66">
        <v>87267</v>
      </c>
      <c r="H331" s="67">
        <v>-0.20328120292514584</v>
      </c>
      <c r="I331" s="345">
        <v>20658</v>
      </c>
      <c r="J331" s="67">
        <v>-0.25276712725168193</v>
      </c>
      <c r="K331" s="66">
        <v>46569</v>
      </c>
      <c r="L331" s="67">
        <v>-0.15433645674438878</v>
      </c>
      <c r="M331" s="66">
        <v>67227</v>
      </c>
      <c r="N331" s="67">
        <v>-0.18723553449234709</v>
      </c>
      <c r="O331" s="345"/>
      <c r="P331" s="67"/>
      <c r="Q331" s="66"/>
      <c r="R331" s="67"/>
      <c r="S331" s="66"/>
      <c r="T331" s="347"/>
      <c r="U331" s="345"/>
      <c r="V331" s="67"/>
      <c r="W331" s="66"/>
      <c r="X331" s="67"/>
      <c r="Y331" s="66"/>
      <c r="Z331" s="640"/>
      <c r="AA331" s="345">
        <v>6445</v>
      </c>
      <c r="AB331" s="67">
        <v>1.6401198549124807E-2</v>
      </c>
      <c r="AC331" s="66">
        <v>11858</v>
      </c>
      <c r="AD331" s="67">
        <v>-0.34464463358019237</v>
      </c>
      <c r="AE331" s="66">
        <v>18303</v>
      </c>
      <c r="AF331" s="67">
        <v>-0.25095150399017807</v>
      </c>
      <c r="AG331" s="345"/>
      <c r="AH331" s="67"/>
      <c r="AI331" s="66"/>
      <c r="AJ331" s="67"/>
      <c r="AK331" s="66"/>
      <c r="AL331" s="347"/>
      <c r="AM331" s="345">
        <v>1682</v>
      </c>
      <c r="AN331" s="67">
        <v>-0.2784212784212784</v>
      </c>
      <c r="AO331" s="345">
        <v>21</v>
      </c>
      <c r="AP331" s="67">
        <v>0.75</v>
      </c>
      <c r="AQ331" s="66">
        <v>34</v>
      </c>
      <c r="AR331" s="67">
        <v>-0.17073170731707321</v>
      </c>
      <c r="AS331" s="66">
        <v>55</v>
      </c>
      <c r="AT331" s="67">
        <v>3.7735849056603765E-2</v>
      </c>
    </row>
    <row r="332" spans="2:46" s="4" customFormat="1" ht="15" hidden="1" customHeight="1" outlineLevel="1" x14ac:dyDescent="0.25">
      <c r="B332" s="152" t="s">
        <v>78</v>
      </c>
      <c r="C332" s="335">
        <v>6220</v>
      </c>
      <c r="D332" s="141">
        <v>0.29152823920265791</v>
      </c>
      <c r="E332" s="142">
        <v>11777</v>
      </c>
      <c r="F332" s="141">
        <v>0.11303279463188742</v>
      </c>
      <c r="G332" s="142">
        <v>17997</v>
      </c>
      <c r="H332" s="141">
        <v>0.1688640644281354</v>
      </c>
      <c r="I332" s="335">
        <v>4629</v>
      </c>
      <c r="J332" s="141">
        <v>0.31805239179954437</v>
      </c>
      <c r="K332" s="142">
        <v>8097</v>
      </c>
      <c r="L332" s="141">
        <v>0.10978618421052633</v>
      </c>
      <c r="M332" s="142">
        <v>12726</v>
      </c>
      <c r="N332" s="141">
        <v>0.17746113989637302</v>
      </c>
      <c r="O332" s="335"/>
      <c r="P332" s="149"/>
      <c r="Q332" s="142"/>
      <c r="R332" s="149"/>
      <c r="S332" s="142"/>
      <c r="T332" s="154"/>
      <c r="U332" s="335"/>
      <c r="V332" s="149"/>
      <c r="W332" s="142"/>
      <c r="X332" s="149"/>
      <c r="Y332" s="142"/>
      <c r="Z332" s="639"/>
      <c r="AA332" s="335">
        <v>1200</v>
      </c>
      <c r="AB332" s="141">
        <v>0.2396694214876034</v>
      </c>
      <c r="AC332" s="142">
        <v>3666</v>
      </c>
      <c r="AD332" s="141">
        <v>0.11904761904761907</v>
      </c>
      <c r="AE332" s="142">
        <v>4866</v>
      </c>
      <c r="AF332" s="141">
        <v>0.14655984919886889</v>
      </c>
      <c r="AG332" s="335"/>
      <c r="AH332" s="149"/>
      <c r="AI332" s="142"/>
      <c r="AJ332" s="149"/>
      <c r="AK332" s="142"/>
      <c r="AL332" s="154"/>
      <c r="AM332" s="335">
        <v>391</v>
      </c>
      <c r="AN332" s="141">
        <v>0.16369047619047628</v>
      </c>
      <c r="AO332" s="335">
        <v>0</v>
      </c>
      <c r="AP332" s="141" t="s">
        <v>90</v>
      </c>
      <c r="AQ332" s="142">
        <v>14</v>
      </c>
      <c r="AR332" s="141">
        <v>0.55555555555555558</v>
      </c>
      <c r="AS332" s="142">
        <v>14</v>
      </c>
      <c r="AT332" s="141">
        <v>0.55555555555555558</v>
      </c>
    </row>
    <row r="333" spans="2:46" s="4" customFormat="1" ht="15" hidden="1" customHeight="1" outlineLevel="1" x14ac:dyDescent="0.25">
      <c r="B333" s="152" t="s">
        <v>79</v>
      </c>
      <c r="C333" s="335">
        <v>5446</v>
      </c>
      <c r="D333" s="141">
        <v>-5.5055973573137074E-4</v>
      </c>
      <c r="E333" s="142">
        <v>12282</v>
      </c>
      <c r="F333" s="141">
        <v>0.10878396677800839</v>
      </c>
      <c r="G333" s="142">
        <v>17728</v>
      </c>
      <c r="H333" s="141">
        <v>7.2733873895679535E-2</v>
      </c>
      <c r="I333" s="335">
        <v>4255</v>
      </c>
      <c r="J333" s="141">
        <v>-4.2124970746547641E-3</v>
      </c>
      <c r="K333" s="142">
        <v>9142</v>
      </c>
      <c r="L333" s="141">
        <v>7.908404154863069E-2</v>
      </c>
      <c r="M333" s="142">
        <v>13397</v>
      </c>
      <c r="N333" s="141">
        <v>5.1157316594742985E-2</v>
      </c>
      <c r="O333" s="335"/>
      <c r="P333" s="149"/>
      <c r="Q333" s="142"/>
      <c r="R333" s="149"/>
      <c r="S333" s="142"/>
      <c r="T333" s="154"/>
      <c r="U333" s="335"/>
      <c r="V333" s="149"/>
      <c r="W333" s="142"/>
      <c r="X333" s="149"/>
      <c r="Y333" s="142"/>
      <c r="Z333" s="639"/>
      <c r="AA333" s="335">
        <v>795</v>
      </c>
      <c r="AB333" s="141">
        <v>-3.0487804878048808E-2</v>
      </c>
      <c r="AC333" s="142">
        <v>3133</v>
      </c>
      <c r="AD333" s="141">
        <v>0.20407378939277487</v>
      </c>
      <c r="AE333" s="142">
        <v>3928</v>
      </c>
      <c r="AF333" s="141">
        <v>0.14786674459380489</v>
      </c>
      <c r="AG333" s="335"/>
      <c r="AH333" s="149"/>
      <c r="AI333" s="142"/>
      <c r="AJ333" s="149"/>
      <c r="AK333" s="142"/>
      <c r="AL333" s="154"/>
      <c r="AM333" s="335">
        <v>394</v>
      </c>
      <c r="AN333" s="141">
        <v>0.10674157303370779</v>
      </c>
      <c r="AO333" s="335">
        <v>2</v>
      </c>
      <c r="AP333" s="141" t="s">
        <v>90</v>
      </c>
      <c r="AQ333" s="142">
        <v>7</v>
      </c>
      <c r="AR333" s="141">
        <v>1.3333333333333335</v>
      </c>
      <c r="AS333" s="142">
        <v>9</v>
      </c>
      <c r="AT333" s="141">
        <v>2</v>
      </c>
    </row>
    <row r="334" spans="2:46" s="4" customFormat="1" ht="15" hidden="1" customHeight="1" outlineLevel="1" x14ac:dyDescent="0.25">
      <c r="B334" s="152" t="s">
        <v>80</v>
      </c>
      <c r="C334" s="335">
        <v>7966</v>
      </c>
      <c r="D334" s="141">
        <v>0.16803519061583572</v>
      </c>
      <c r="E334" s="142">
        <v>15138</v>
      </c>
      <c r="F334" s="141">
        <v>0.3353916725476358</v>
      </c>
      <c r="G334" s="142">
        <v>23104</v>
      </c>
      <c r="H334" s="141">
        <v>0.27252698832341915</v>
      </c>
      <c r="I334" s="335">
        <v>6598</v>
      </c>
      <c r="J334" s="141">
        <v>0.22457312546399399</v>
      </c>
      <c r="K334" s="142">
        <v>11058</v>
      </c>
      <c r="L334" s="141">
        <v>0.24765880627327097</v>
      </c>
      <c r="M334" s="142">
        <v>17656</v>
      </c>
      <c r="N334" s="141">
        <v>0.23893060136130795</v>
      </c>
      <c r="O334" s="335"/>
      <c r="P334" s="149"/>
      <c r="Q334" s="142"/>
      <c r="R334" s="149"/>
      <c r="S334" s="142"/>
      <c r="T334" s="154"/>
      <c r="U334" s="335"/>
      <c r="V334" s="149"/>
      <c r="W334" s="142"/>
      <c r="X334" s="149"/>
      <c r="Y334" s="142"/>
      <c r="Z334" s="639"/>
      <c r="AA334" s="335">
        <v>954</v>
      </c>
      <c r="AB334" s="141">
        <v>-0.10506566604127576</v>
      </c>
      <c r="AC334" s="142">
        <v>4069</v>
      </c>
      <c r="AD334" s="141">
        <v>0.64870340356564027</v>
      </c>
      <c r="AE334" s="142">
        <v>5023</v>
      </c>
      <c r="AF334" s="141">
        <v>0.42133559705715906</v>
      </c>
      <c r="AG334" s="335"/>
      <c r="AH334" s="149"/>
      <c r="AI334" s="142"/>
      <c r="AJ334" s="149"/>
      <c r="AK334" s="142"/>
      <c r="AL334" s="154"/>
      <c r="AM334" s="335">
        <v>414</v>
      </c>
      <c r="AN334" s="141">
        <v>0.13424657534246576</v>
      </c>
      <c r="AO334" s="335">
        <v>0</v>
      </c>
      <c r="AP334" s="141">
        <v>-1</v>
      </c>
      <c r="AQ334" s="142">
        <v>11</v>
      </c>
      <c r="AR334" s="141">
        <v>1.2000000000000002</v>
      </c>
      <c r="AS334" s="142">
        <v>11</v>
      </c>
      <c r="AT334" s="141">
        <v>0.83333333333333326</v>
      </c>
    </row>
    <row r="335" spans="2:46" s="4" customFormat="1" ht="15" hidden="1" customHeight="1" outlineLevel="1" x14ac:dyDescent="0.25">
      <c r="B335" s="152" t="s">
        <v>81</v>
      </c>
      <c r="C335" s="335">
        <v>2904</v>
      </c>
      <c r="D335" s="141">
        <v>0.65564424173318137</v>
      </c>
      <c r="E335" s="142">
        <v>5522</v>
      </c>
      <c r="F335" s="141">
        <v>0.80989839396919039</v>
      </c>
      <c r="G335" s="142">
        <v>8426</v>
      </c>
      <c r="H335" s="141">
        <v>0.75359001040582729</v>
      </c>
      <c r="I335" s="335">
        <v>2114</v>
      </c>
      <c r="J335" s="141">
        <v>0.60516324981017466</v>
      </c>
      <c r="K335" s="142">
        <v>4194</v>
      </c>
      <c r="L335" s="141">
        <v>0.7007299270072993</v>
      </c>
      <c r="M335" s="142">
        <v>6308</v>
      </c>
      <c r="N335" s="141">
        <v>0.66745968807824485</v>
      </c>
      <c r="O335" s="335"/>
      <c r="P335" s="149"/>
      <c r="Q335" s="142"/>
      <c r="R335" s="149"/>
      <c r="S335" s="142"/>
      <c r="T335" s="154"/>
      <c r="U335" s="335"/>
      <c r="V335" s="149"/>
      <c r="W335" s="142"/>
      <c r="X335" s="149"/>
      <c r="Y335" s="142"/>
      <c r="Z335" s="639"/>
      <c r="AA335" s="335">
        <v>489</v>
      </c>
      <c r="AB335" s="141">
        <v>0.66326530612244894</v>
      </c>
      <c r="AC335" s="142">
        <v>1328</v>
      </c>
      <c r="AD335" s="141">
        <v>1.2936096718480137</v>
      </c>
      <c r="AE335" s="142">
        <v>1817</v>
      </c>
      <c r="AF335" s="141">
        <v>1.0813287514318444</v>
      </c>
      <c r="AG335" s="335"/>
      <c r="AH335" s="149"/>
      <c r="AI335" s="142"/>
      <c r="AJ335" s="149"/>
      <c r="AK335" s="142"/>
      <c r="AL335" s="154"/>
      <c r="AM335" s="335">
        <v>295</v>
      </c>
      <c r="AN335" s="141">
        <v>1.0774647887323945</v>
      </c>
      <c r="AO335" s="335">
        <v>6</v>
      </c>
      <c r="AP335" s="141">
        <v>5</v>
      </c>
      <c r="AQ335" s="142">
        <v>0</v>
      </c>
      <c r="AR335" s="141">
        <v>-1</v>
      </c>
      <c r="AS335" s="142">
        <v>6</v>
      </c>
      <c r="AT335" s="141">
        <v>-0.1428571428571429</v>
      </c>
    </row>
    <row r="336" spans="2:46" s="4" customFormat="1" ht="15" hidden="1" customHeight="1" outlineLevel="1" x14ac:dyDescent="0.25">
      <c r="B336" s="152" t="s">
        <v>82</v>
      </c>
      <c r="C336" s="335">
        <v>250</v>
      </c>
      <c r="D336" s="141">
        <v>3.9019607843137258</v>
      </c>
      <c r="E336" s="142">
        <v>201</v>
      </c>
      <c r="F336" s="141">
        <v>0.29677419354838719</v>
      </c>
      <c r="G336" s="142">
        <v>451</v>
      </c>
      <c r="H336" s="141">
        <v>1.1893203883495147</v>
      </c>
      <c r="I336" s="335">
        <v>180</v>
      </c>
      <c r="J336" s="141">
        <v>3.7368421052631575</v>
      </c>
      <c r="K336" s="142">
        <v>113</v>
      </c>
      <c r="L336" s="141">
        <v>-0.19285714285714284</v>
      </c>
      <c r="M336" s="142">
        <v>293</v>
      </c>
      <c r="N336" s="141">
        <v>0.64606741573033699</v>
      </c>
      <c r="O336" s="335"/>
      <c r="P336" s="149"/>
      <c r="Q336" s="142"/>
      <c r="R336" s="149"/>
      <c r="S336" s="142"/>
      <c r="T336" s="154"/>
      <c r="U336" s="335"/>
      <c r="V336" s="149"/>
      <c r="W336" s="142"/>
      <c r="X336" s="149"/>
      <c r="Y336" s="142"/>
      <c r="Z336" s="639"/>
      <c r="AA336" s="335">
        <v>46</v>
      </c>
      <c r="AB336" s="141">
        <v>4.1111111111111107</v>
      </c>
      <c r="AC336" s="142">
        <v>88</v>
      </c>
      <c r="AD336" s="141">
        <v>4.8666666666666663</v>
      </c>
      <c r="AE336" s="142">
        <v>134</v>
      </c>
      <c r="AF336" s="141">
        <v>4.583333333333333</v>
      </c>
      <c r="AG336" s="335"/>
      <c r="AH336" s="149"/>
      <c r="AI336" s="142"/>
      <c r="AJ336" s="149"/>
      <c r="AK336" s="142"/>
      <c r="AL336" s="154"/>
      <c r="AM336" s="335">
        <v>24</v>
      </c>
      <c r="AN336" s="141" t="s">
        <v>90</v>
      </c>
      <c r="AO336" s="335">
        <v>0</v>
      </c>
      <c r="AP336" s="141">
        <v>-1</v>
      </c>
      <c r="AQ336" s="142">
        <v>0</v>
      </c>
      <c r="AR336" s="141" t="s">
        <v>90</v>
      </c>
      <c r="AS336" s="142">
        <v>0</v>
      </c>
      <c r="AT336" s="141">
        <v>-1</v>
      </c>
    </row>
    <row r="337" spans="2:46" s="4" customFormat="1" ht="15" hidden="1" customHeight="1" outlineLevel="1" x14ac:dyDescent="0.25">
      <c r="B337" s="152" t="s">
        <v>83</v>
      </c>
      <c r="C337" s="335">
        <v>71</v>
      </c>
      <c r="D337" s="141">
        <v>-0.41803278688524592</v>
      </c>
      <c r="E337" s="142">
        <v>118</v>
      </c>
      <c r="F337" s="141">
        <v>-0.76257545271629779</v>
      </c>
      <c r="G337" s="142">
        <v>189</v>
      </c>
      <c r="H337" s="141">
        <v>-0.69466882067851365</v>
      </c>
      <c r="I337" s="335">
        <v>67</v>
      </c>
      <c r="J337" s="141">
        <v>-0.41739130434782612</v>
      </c>
      <c r="K337" s="142">
        <v>106</v>
      </c>
      <c r="L337" s="141">
        <v>-0.78672032193158947</v>
      </c>
      <c r="M337" s="142">
        <v>173</v>
      </c>
      <c r="N337" s="141">
        <v>-0.7173202614379085</v>
      </c>
      <c r="O337" s="335"/>
      <c r="P337" s="149"/>
      <c r="Q337" s="142"/>
      <c r="R337" s="149"/>
      <c r="S337" s="142"/>
      <c r="T337" s="154"/>
      <c r="U337" s="335"/>
      <c r="V337" s="149"/>
      <c r="W337" s="142"/>
      <c r="X337" s="149"/>
      <c r="Y337" s="142"/>
      <c r="Z337" s="639"/>
      <c r="AA337" s="335">
        <v>1</v>
      </c>
      <c r="AB337" s="141">
        <v>-0.8</v>
      </c>
      <c r="AC337" s="142">
        <v>12</v>
      </c>
      <c r="AD337" s="141" t="s">
        <v>90</v>
      </c>
      <c r="AE337" s="142">
        <v>13</v>
      </c>
      <c r="AF337" s="141">
        <v>1.6</v>
      </c>
      <c r="AG337" s="335"/>
      <c r="AH337" s="149"/>
      <c r="AI337" s="142"/>
      <c r="AJ337" s="149"/>
      <c r="AK337" s="142"/>
      <c r="AL337" s="154"/>
      <c r="AM337" s="335">
        <v>3</v>
      </c>
      <c r="AN337" s="141">
        <v>0.5</v>
      </c>
      <c r="AO337" s="335">
        <v>0</v>
      </c>
      <c r="AP337" s="141" t="s">
        <v>90</v>
      </c>
      <c r="AQ337" s="142">
        <v>0</v>
      </c>
      <c r="AR337" s="141" t="s">
        <v>90</v>
      </c>
      <c r="AS337" s="142">
        <v>0</v>
      </c>
      <c r="AT337" s="141" t="s">
        <v>90</v>
      </c>
    </row>
    <row r="338" spans="2:46" s="4" customFormat="1" ht="15" hidden="1" customHeight="1" outlineLevel="1" x14ac:dyDescent="0.25">
      <c r="B338" s="152" t="s">
        <v>84</v>
      </c>
      <c r="C338" s="335">
        <v>103</v>
      </c>
      <c r="D338" s="141">
        <v>3.4782608695652177</v>
      </c>
      <c r="E338" s="142">
        <v>91</v>
      </c>
      <c r="F338" s="141">
        <v>-0.38926174496644295</v>
      </c>
      <c r="G338" s="142">
        <v>194</v>
      </c>
      <c r="H338" s="141">
        <v>0.12790697674418605</v>
      </c>
      <c r="I338" s="335">
        <v>60</v>
      </c>
      <c r="J338" s="141">
        <v>2.5294117647058822</v>
      </c>
      <c r="K338" s="142">
        <v>55</v>
      </c>
      <c r="L338" s="141">
        <v>-0.62328767123287676</v>
      </c>
      <c r="M338" s="142">
        <v>115</v>
      </c>
      <c r="N338" s="141">
        <v>-0.29447852760736193</v>
      </c>
      <c r="O338" s="335"/>
      <c r="P338" s="149"/>
      <c r="Q338" s="142"/>
      <c r="R338" s="149"/>
      <c r="S338" s="142"/>
      <c r="T338" s="154"/>
      <c r="U338" s="335"/>
      <c r="V338" s="149"/>
      <c r="W338" s="142"/>
      <c r="X338" s="149"/>
      <c r="Y338" s="142"/>
      <c r="Z338" s="639"/>
      <c r="AA338" s="335">
        <v>36</v>
      </c>
      <c r="AB338" s="141">
        <v>8</v>
      </c>
      <c r="AC338" s="142">
        <v>36</v>
      </c>
      <c r="AD338" s="141">
        <v>11</v>
      </c>
      <c r="AE338" s="142">
        <v>72</v>
      </c>
      <c r="AF338" s="141">
        <v>9.2857142857142865</v>
      </c>
      <c r="AG338" s="335"/>
      <c r="AH338" s="149"/>
      <c r="AI338" s="142"/>
      <c r="AJ338" s="149"/>
      <c r="AK338" s="142"/>
      <c r="AL338" s="154"/>
      <c r="AM338" s="335">
        <v>7</v>
      </c>
      <c r="AN338" s="141">
        <v>2.5</v>
      </c>
      <c r="AO338" s="335">
        <v>0</v>
      </c>
      <c r="AP338" s="141" t="s">
        <v>90</v>
      </c>
      <c r="AQ338" s="142">
        <v>0</v>
      </c>
      <c r="AR338" s="141" t="s">
        <v>90</v>
      </c>
      <c r="AS338" s="142">
        <v>0</v>
      </c>
      <c r="AT338" s="141" t="s">
        <v>90</v>
      </c>
    </row>
    <row r="339" spans="2:46" s="4" customFormat="1" ht="15" hidden="1" customHeight="1" outlineLevel="1" x14ac:dyDescent="0.25">
      <c r="B339" s="152" t="s">
        <v>85</v>
      </c>
      <c r="C339" s="335">
        <v>115</v>
      </c>
      <c r="D339" s="141">
        <v>1.0535714285714284</v>
      </c>
      <c r="E339" s="142">
        <v>209</v>
      </c>
      <c r="F339" s="141">
        <v>1.9857142857142858</v>
      </c>
      <c r="G339" s="142">
        <v>324</v>
      </c>
      <c r="H339" s="141">
        <v>1.5714285714285716</v>
      </c>
      <c r="I339" s="335">
        <v>95</v>
      </c>
      <c r="J339" s="141">
        <v>0.86274509803921573</v>
      </c>
      <c r="K339" s="142">
        <v>183</v>
      </c>
      <c r="L339" s="141">
        <v>2.66</v>
      </c>
      <c r="M339" s="142">
        <v>278</v>
      </c>
      <c r="N339" s="141">
        <v>1.7524752475247523</v>
      </c>
      <c r="O339" s="335"/>
      <c r="P339" s="149"/>
      <c r="Q339" s="142"/>
      <c r="R339" s="149"/>
      <c r="S339" s="142"/>
      <c r="T339" s="154"/>
      <c r="U339" s="335"/>
      <c r="V339" s="149"/>
      <c r="W339" s="142"/>
      <c r="X339" s="149"/>
      <c r="Y339" s="142"/>
      <c r="Z339" s="639"/>
      <c r="AA339" s="335">
        <v>20</v>
      </c>
      <c r="AB339" s="141" t="s">
        <v>90</v>
      </c>
      <c r="AC339" s="142">
        <v>26</v>
      </c>
      <c r="AD339" s="141">
        <v>0.30000000000000004</v>
      </c>
      <c r="AE339" s="142">
        <v>46</v>
      </c>
      <c r="AF339" s="141">
        <v>1.2999999999999998</v>
      </c>
      <c r="AG339" s="335"/>
      <c r="AH339" s="149"/>
      <c r="AI339" s="142"/>
      <c r="AJ339" s="149"/>
      <c r="AK339" s="142"/>
      <c r="AL339" s="154"/>
      <c r="AM339" s="335">
        <v>0</v>
      </c>
      <c r="AN339" s="141">
        <v>-1</v>
      </c>
      <c r="AO339" s="335">
        <v>0</v>
      </c>
      <c r="AP339" s="141" t="s">
        <v>90</v>
      </c>
      <c r="AQ339" s="142">
        <v>0</v>
      </c>
      <c r="AR339" s="141" t="s">
        <v>90</v>
      </c>
      <c r="AS339" s="142">
        <v>0</v>
      </c>
      <c r="AT339" s="141" t="s">
        <v>90</v>
      </c>
    </row>
    <row r="340" spans="2:46" s="4" customFormat="1" ht="15" hidden="1" customHeight="1" outlineLevel="1" x14ac:dyDescent="0.25">
      <c r="B340" s="152" t="s">
        <v>86</v>
      </c>
      <c r="C340" s="335">
        <v>76</v>
      </c>
      <c r="D340" s="141">
        <v>-0.28971962616822433</v>
      </c>
      <c r="E340" s="142">
        <v>289</v>
      </c>
      <c r="F340" s="141">
        <v>1.1729323308270678</v>
      </c>
      <c r="G340" s="142">
        <v>365</v>
      </c>
      <c r="H340" s="141">
        <v>0.52083333333333326</v>
      </c>
      <c r="I340" s="335">
        <v>64</v>
      </c>
      <c r="J340" s="141">
        <v>-0.27272727272727271</v>
      </c>
      <c r="K340" s="142">
        <v>227</v>
      </c>
      <c r="L340" s="141">
        <v>0.94017094017094016</v>
      </c>
      <c r="M340" s="142">
        <v>291</v>
      </c>
      <c r="N340" s="141">
        <v>0.41951219512195115</v>
      </c>
      <c r="O340" s="335"/>
      <c r="P340" s="149"/>
      <c r="Q340" s="142"/>
      <c r="R340" s="149"/>
      <c r="S340" s="142"/>
      <c r="T340" s="154"/>
      <c r="U340" s="335"/>
      <c r="V340" s="149"/>
      <c r="W340" s="142"/>
      <c r="X340" s="149"/>
      <c r="Y340" s="142"/>
      <c r="Z340" s="639"/>
      <c r="AA340" s="335">
        <v>4</v>
      </c>
      <c r="AB340" s="141">
        <v>-0.4285714285714286</v>
      </c>
      <c r="AC340" s="142">
        <v>59</v>
      </c>
      <c r="AD340" s="141">
        <v>2.6875</v>
      </c>
      <c r="AE340" s="142">
        <v>63</v>
      </c>
      <c r="AF340" s="141">
        <v>1.7391304347826089</v>
      </c>
      <c r="AG340" s="335"/>
      <c r="AH340" s="149"/>
      <c r="AI340" s="142"/>
      <c r="AJ340" s="149"/>
      <c r="AK340" s="142"/>
      <c r="AL340" s="154"/>
      <c r="AM340" s="335">
        <v>8</v>
      </c>
      <c r="AN340" s="141">
        <v>-0.33333333333333337</v>
      </c>
      <c r="AO340" s="335">
        <v>0</v>
      </c>
      <c r="AP340" s="141" t="s">
        <v>90</v>
      </c>
      <c r="AQ340" s="142">
        <v>3</v>
      </c>
      <c r="AR340" s="141" t="s">
        <v>90</v>
      </c>
      <c r="AS340" s="142">
        <v>3</v>
      </c>
      <c r="AT340" s="141" t="s">
        <v>90</v>
      </c>
    </row>
    <row r="341" spans="2:46" s="4" customFormat="1" ht="15" hidden="1" customHeight="1" outlineLevel="1" x14ac:dyDescent="0.25">
      <c r="B341" s="152" t="s">
        <v>87</v>
      </c>
      <c r="C341" s="335">
        <v>2613</v>
      </c>
      <c r="D341" s="141">
        <v>9.0567612687812993E-2</v>
      </c>
      <c r="E341" s="142">
        <v>4534</v>
      </c>
      <c r="F341" s="141">
        <v>0.15870176335292618</v>
      </c>
      <c r="G341" s="142">
        <v>7147</v>
      </c>
      <c r="H341" s="141">
        <v>0.1328261214138533</v>
      </c>
      <c r="I341" s="335">
        <v>2080</v>
      </c>
      <c r="J341" s="141">
        <v>7.5491209927611269E-2</v>
      </c>
      <c r="K341" s="142">
        <v>3703</v>
      </c>
      <c r="L341" s="141">
        <v>0.20227272727272738</v>
      </c>
      <c r="M341" s="142">
        <v>5783</v>
      </c>
      <c r="N341" s="141">
        <v>0.15337056242520952</v>
      </c>
      <c r="O341" s="335"/>
      <c r="P341" s="149"/>
      <c r="Q341" s="142"/>
      <c r="R341" s="149"/>
      <c r="S341" s="142"/>
      <c r="T341" s="154"/>
      <c r="U341" s="335"/>
      <c r="V341" s="149"/>
      <c r="W341" s="142"/>
      <c r="X341" s="149"/>
      <c r="Y341" s="142"/>
      <c r="Z341" s="639"/>
      <c r="AA341" s="335">
        <v>400</v>
      </c>
      <c r="AB341" s="141">
        <v>0.19760479041916157</v>
      </c>
      <c r="AC341" s="142">
        <v>828</v>
      </c>
      <c r="AD341" s="141">
        <v>-6.0024009603841799E-3</v>
      </c>
      <c r="AE341" s="142">
        <v>1228</v>
      </c>
      <c r="AF341" s="141">
        <v>5.2270779777206622E-2</v>
      </c>
      <c r="AG341" s="335"/>
      <c r="AH341" s="149"/>
      <c r="AI341" s="142"/>
      <c r="AJ341" s="149"/>
      <c r="AK341" s="142"/>
      <c r="AL341" s="154"/>
      <c r="AM341" s="335">
        <v>133</v>
      </c>
      <c r="AN341" s="141">
        <v>3.90625E-2</v>
      </c>
      <c r="AO341" s="335">
        <v>0</v>
      </c>
      <c r="AP341" s="141" t="s">
        <v>90</v>
      </c>
      <c r="AQ341" s="142">
        <v>3</v>
      </c>
      <c r="AR341" s="141" t="s">
        <v>90</v>
      </c>
      <c r="AS341" s="142">
        <v>3</v>
      </c>
      <c r="AT341" s="141" t="s">
        <v>90</v>
      </c>
    </row>
    <row r="342" spans="2:46" s="4" customFormat="1" ht="15" hidden="1" customHeight="1" outlineLevel="1" x14ac:dyDescent="0.25">
      <c r="B342" s="152" t="s">
        <v>88</v>
      </c>
      <c r="C342" s="335">
        <v>5844</v>
      </c>
      <c r="D342" s="141">
        <v>-0.13177833902837621</v>
      </c>
      <c r="E342" s="142">
        <v>10858</v>
      </c>
      <c r="F342" s="141">
        <v>-0.23481324876673715</v>
      </c>
      <c r="G342" s="142">
        <v>16702</v>
      </c>
      <c r="H342" s="141">
        <v>-0.20166340041107023</v>
      </c>
      <c r="I342" s="335">
        <v>4161</v>
      </c>
      <c r="J342" s="141">
        <v>-0.20863446177253708</v>
      </c>
      <c r="K342" s="142">
        <v>8944</v>
      </c>
      <c r="L342" s="141">
        <v>-5.006118589387043E-3</v>
      </c>
      <c r="M342" s="142">
        <v>13105</v>
      </c>
      <c r="N342" s="141">
        <v>-8.0157226082684052E-2</v>
      </c>
      <c r="O342" s="335"/>
      <c r="P342" s="149"/>
      <c r="Q342" s="142"/>
      <c r="R342" s="149"/>
      <c r="S342" s="142"/>
      <c r="T342" s="154"/>
      <c r="U342" s="335"/>
      <c r="V342" s="149"/>
      <c r="W342" s="142"/>
      <c r="X342" s="149"/>
      <c r="Y342" s="142"/>
      <c r="Z342" s="639"/>
      <c r="AA342" s="335">
        <v>1326</v>
      </c>
      <c r="AB342" s="141">
        <v>0.12659303313508929</v>
      </c>
      <c r="AC342" s="142">
        <v>1914</v>
      </c>
      <c r="AD342" s="141">
        <v>-0.3837733419188667</v>
      </c>
      <c r="AE342" s="142">
        <v>3240</v>
      </c>
      <c r="AF342" s="141">
        <v>-0.24352089656782627</v>
      </c>
      <c r="AG342" s="335"/>
      <c r="AH342" s="149"/>
      <c r="AI342" s="142"/>
      <c r="AJ342" s="149"/>
      <c r="AK342" s="142"/>
      <c r="AL342" s="154"/>
      <c r="AM342" s="335">
        <v>355</v>
      </c>
      <c r="AN342" s="141">
        <v>0</v>
      </c>
      <c r="AO342" s="335">
        <v>2</v>
      </c>
      <c r="AP342" s="141">
        <v>-0.33333333333333337</v>
      </c>
      <c r="AQ342" s="142">
        <v>0</v>
      </c>
      <c r="AR342" s="141">
        <v>-1</v>
      </c>
      <c r="AS342" s="142">
        <v>2</v>
      </c>
      <c r="AT342" s="141">
        <v>-0.90476190476190477</v>
      </c>
    </row>
    <row r="343" spans="2:46" s="4" customFormat="1" ht="15" hidden="1" customHeight="1" outlineLevel="1" x14ac:dyDescent="0.25">
      <c r="B343" s="152" t="s">
        <v>89</v>
      </c>
      <c r="C343" s="335">
        <v>4722</v>
      </c>
      <c r="D343" s="141">
        <v>-0.30487266303547766</v>
      </c>
      <c r="E343" s="142">
        <v>12184</v>
      </c>
      <c r="F343" s="141">
        <v>5.8614711467019909E-3</v>
      </c>
      <c r="G343" s="142">
        <v>16906</v>
      </c>
      <c r="H343" s="141">
        <v>-0.10578652279699563</v>
      </c>
      <c r="I343" s="335">
        <v>3343</v>
      </c>
      <c r="J343" s="141">
        <v>-0.36287402325138174</v>
      </c>
      <c r="K343" s="142">
        <v>9246</v>
      </c>
      <c r="L343" s="141">
        <v>-8.0366023473244508E-2</v>
      </c>
      <c r="M343" s="142">
        <v>12589</v>
      </c>
      <c r="N343" s="141">
        <v>-0.17724331743023336</v>
      </c>
      <c r="O343" s="335"/>
      <c r="P343" s="149"/>
      <c r="Q343" s="142"/>
      <c r="R343" s="149"/>
      <c r="S343" s="142"/>
      <c r="T343" s="154"/>
      <c r="U343" s="335"/>
      <c r="V343" s="149"/>
      <c r="W343" s="142"/>
      <c r="X343" s="149"/>
      <c r="Y343" s="142"/>
      <c r="Z343" s="639"/>
      <c r="AA343" s="335">
        <v>1070</v>
      </c>
      <c r="AB343" s="141">
        <v>-3.6903690369036957E-2</v>
      </c>
      <c r="AC343" s="142">
        <v>2935</v>
      </c>
      <c r="AD343" s="141">
        <v>-0.28796700630761762</v>
      </c>
      <c r="AE343" s="142">
        <v>4005</v>
      </c>
      <c r="AF343" s="141">
        <v>-0.23466462832027513</v>
      </c>
      <c r="AG343" s="335"/>
      <c r="AH343" s="149"/>
      <c r="AI343" s="142"/>
      <c r="AJ343" s="149"/>
      <c r="AK343" s="142"/>
      <c r="AL343" s="154"/>
      <c r="AM343" s="335">
        <v>307</v>
      </c>
      <c r="AN343" s="141">
        <v>-0.17027027027027031</v>
      </c>
      <c r="AO343" s="335">
        <v>2</v>
      </c>
      <c r="AP343" s="141">
        <v>-0.33333333333333337</v>
      </c>
      <c r="AQ343" s="142">
        <v>3</v>
      </c>
      <c r="AR343" s="141">
        <v>-0.7857142857142857</v>
      </c>
      <c r="AS343" s="142">
        <v>5</v>
      </c>
      <c r="AT343" s="141">
        <v>-0.70588235294117641</v>
      </c>
    </row>
    <row r="344" spans="2:46" s="4" customFormat="1" ht="15.75" collapsed="1" x14ac:dyDescent="0.25">
      <c r="B344" s="65">
        <v>1992</v>
      </c>
      <c r="C344" s="345">
        <v>36330</v>
      </c>
      <c r="D344" s="67">
        <v>3.4512215957628545E-2</v>
      </c>
      <c r="E344" s="66">
        <v>73203</v>
      </c>
      <c r="F344" s="67">
        <v>8.8277707574518693E-2</v>
      </c>
      <c r="G344" s="66">
        <v>109533</v>
      </c>
      <c r="H344" s="67">
        <v>6.9835812586073853E-2</v>
      </c>
      <c r="I344" s="345">
        <v>27646</v>
      </c>
      <c r="J344" s="67">
        <v>1.4979073353403427E-2</v>
      </c>
      <c r="K344" s="66">
        <v>55068</v>
      </c>
      <c r="L344" s="67">
        <v>9.762806458042661E-2</v>
      </c>
      <c r="M344" s="66">
        <v>82714</v>
      </c>
      <c r="N344" s="67">
        <v>6.8545886730053684E-2</v>
      </c>
      <c r="O344" s="345"/>
      <c r="P344" s="67"/>
      <c r="Q344" s="66"/>
      <c r="R344" s="67"/>
      <c r="S344" s="66"/>
      <c r="T344" s="347"/>
      <c r="U344" s="345"/>
      <c r="V344" s="67"/>
      <c r="W344" s="66"/>
      <c r="X344" s="67"/>
      <c r="Y344" s="66"/>
      <c r="Z344" s="640"/>
      <c r="AA344" s="345">
        <v>6341</v>
      </c>
      <c r="AB344" s="67">
        <v>9.4219154443485831E-2</v>
      </c>
      <c r="AC344" s="66">
        <v>18094</v>
      </c>
      <c r="AD344" s="67">
        <v>6.1854460093896613E-2</v>
      </c>
      <c r="AE344" s="66">
        <v>24435</v>
      </c>
      <c r="AF344" s="67">
        <v>7.0067878257061622E-2</v>
      </c>
      <c r="AG344" s="345"/>
      <c r="AH344" s="67"/>
      <c r="AI344" s="66"/>
      <c r="AJ344" s="67"/>
      <c r="AK344" s="66"/>
      <c r="AL344" s="347"/>
      <c r="AM344" s="345">
        <v>2331</v>
      </c>
      <c r="AN344" s="67">
        <v>0.12445730824891466</v>
      </c>
      <c r="AO344" s="345">
        <v>12</v>
      </c>
      <c r="AP344" s="67">
        <v>0</v>
      </c>
      <c r="AQ344" s="66">
        <v>41</v>
      </c>
      <c r="AR344" s="67">
        <v>-0.25454545454545452</v>
      </c>
      <c r="AS344" s="66">
        <v>53</v>
      </c>
      <c r="AT344" s="67">
        <v>-0.20895522388059706</v>
      </c>
    </row>
    <row r="345" spans="2:46" s="4" customFormat="1" ht="15" hidden="1" customHeight="1" outlineLevel="1" x14ac:dyDescent="0.25">
      <c r="B345" s="152" t="s">
        <v>78</v>
      </c>
      <c r="C345" s="335">
        <v>4816</v>
      </c>
      <c r="D345" s="141">
        <v>-5.9742288168684099E-2</v>
      </c>
      <c r="E345" s="142">
        <v>10581</v>
      </c>
      <c r="F345" s="141">
        <v>-0.15453455852976428</v>
      </c>
      <c r="G345" s="142">
        <v>15397</v>
      </c>
      <c r="H345" s="141">
        <v>-0.12700572659749387</v>
      </c>
      <c r="I345" s="335">
        <v>3512</v>
      </c>
      <c r="J345" s="141">
        <v>-7.1390798519301968E-2</v>
      </c>
      <c r="K345" s="142">
        <v>7296</v>
      </c>
      <c r="L345" s="141">
        <v>-0.17633777376382931</v>
      </c>
      <c r="M345" s="142">
        <v>10808</v>
      </c>
      <c r="N345" s="141">
        <v>-0.14493670886075949</v>
      </c>
      <c r="O345" s="335"/>
      <c r="P345" s="149"/>
      <c r="Q345" s="142"/>
      <c r="R345" s="149"/>
      <c r="S345" s="142"/>
      <c r="T345" s="154"/>
      <c r="U345" s="335"/>
      <c r="V345" s="149"/>
      <c r="W345" s="142"/>
      <c r="X345" s="149"/>
      <c r="Y345" s="142"/>
      <c r="Z345" s="639"/>
      <c r="AA345" s="335">
        <v>968</v>
      </c>
      <c r="AB345" s="141">
        <v>0.15928143712574849</v>
      </c>
      <c r="AC345" s="142">
        <v>3276</v>
      </c>
      <c r="AD345" s="141">
        <v>-0.1029572836801752</v>
      </c>
      <c r="AE345" s="142">
        <v>4244</v>
      </c>
      <c r="AF345" s="141">
        <v>-5.4156451972364628E-2</v>
      </c>
      <c r="AG345" s="335"/>
      <c r="AH345" s="149"/>
      <c r="AI345" s="142"/>
      <c r="AJ345" s="149"/>
      <c r="AK345" s="142"/>
      <c r="AL345" s="154"/>
      <c r="AM345" s="335">
        <v>336</v>
      </c>
      <c r="AN345" s="141">
        <v>-0.33333333333333337</v>
      </c>
      <c r="AO345" s="335">
        <v>0</v>
      </c>
      <c r="AP345" s="141">
        <v>-1</v>
      </c>
      <c r="AQ345" s="142">
        <v>9</v>
      </c>
      <c r="AR345" s="141">
        <v>0.8</v>
      </c>
      <c r="AS345" s="142">
        <v>9</v>
      </c>
      <c r="AT345" s="141">
        <v>0.5</v>
      </c>
    </row>
    <row r="346" spans="2:46" s="4" customFormat="1" ht="15" hidden="1" customHeight="1" outlineLevel="1" x14ac:dyDescent="0.25">
      <c r="B346" s="152" t="s">
        <v>79</v>
      </c>
      <c r="C346" s="335">
        <v>5449</v>
      </c>
      <c r="D346" s="141">
        <v>5.9086491739553049E-2</v>
      </c>
      <c r="E346" s="142">
        <v>11077</v>
      </c>
      <c r="F346" s="141">
        <v>-0.16714285714285715</v>
      </c>
      <c r="G346" s="142">
        <v>16526</v>
      </c>
      <c r="H346" s="141">
        <v>-0.10403903496882627</v>
      </c>
      <c r="I346" s="335">
        <v>4273</v>
      </c>
      <c r="J346" s="141">
        <v>7.173313268121384E-2</v>
      </c>
      <c r="K346" s="142">
        <v>8472</v>
      </c>
      <c r="L346" s="141">
        <v>-5.2772808586762032E-2</v>
      </c>
      <c r="M346" s="142">
        <v>12745</v>
      </c>
      <c r="N346" s="141">
        <v>-1.4384038357435625E-2</v>
      </c>
      <c r="O346" s="335"/>
      <c r="P346" s="149"/>
      <c r="Q346" s="142"/>
      <c r="R346" s="149"/>
      <c r="S346" s="142"/>
      <c r="T346" s="154"/>
      <c r="U346" s="335"/>
      <c r="V346" s="149"/>
      <c r="W346" s="142"/>
      <c r="X346" s="149"/>
      <c r="Y346" s="142"/>
      <c r="Z346" s="639"/>
      <c r="AA346" s="335">
        <v>820</v>
      </c>
      <c r="AB346" s="141">
        <v>-5.3117782909930744E-2</v>
      </c>
      <c r="AC346" s="142">
        <v>2602</v>
      </c>
      <c r="AD346" s="141">
        <v>-0.40197655711330726</v>
      </c>
      <c r="AE346" s="142">
        <v>3422</v>
      </c>
      <c r="AF346" s="141">
        <v>-0.34406747172704621</v>
      </c>
      <c r="AG346" s="335"/>
      <c r="AH346" s="149"/>
      <c r="AI346" s="142"/>
      <c r="AJ346" s="149"/>
      <c r="AK346" s="142"/>
      <c r="AL346" s="154"/>
      <c r="AM346" s="335">
        <v>356</v>
      </c>
      <c r="AN346" s="141">
        <v>0.21917808219178081</v>
      </c>
      <c r="AO346" s="335">
        <v>0</v>
      </c>
      <c r="AP346" s="141" t="s">
        <v>90</v>
      </c>
      <c r="AQ346" s="142">
        <v>3</v>
      </c>
      <c r="AR346" s="141">
        <v>-0.4</v>
      </c>
      <c r="AS346" s="142">
        <v>3</v>
      </c>
      <c r="AT346" s="141">
        <v>-0.4</v>
      </c>
    </row>
    <row r="347" spans="2:46" s="4" customFormat="1" ht="15" hidden="1" customHeight="1" outlineLevel="1" x14ac:dyDescent="0.25">
      <c r="B347" s="152" t="s">
        <v>80</v>
      </c>
      <c r="C347" s="335">
        <v>6820</v>
      </c>
      <c r="D347" s="141">
        <v>0.26930951051554075</v>
      </c>
      <c r="E347" s="142">
        <v>11336</v>
      </c>
      <c r="F347" s="141">
        <v>-7.3931868311412519E-2</v>
      </c>
      <c r="G347" s="142">
        <v>18156</v>
      </c>
      <c r="H347" s="141">
        <v>3.0770977631429552E-2</v>
      </c>
      <c r="I347" s="335">
        <v>5388</v>
      </c>
      <c r="J347" s="141">
        <v>0.42652899126290711</v>
      </c>
      <c r="K347" s="142">
        <v>8863</v>
      </c>
      <c r="L347" s="141">
        <v>-1.9144144144144226E-3</v>
      </c>
      <c r="M347" s="142">
        <v>14251</v>
      </c>
      <c r="N347" s="141">
        <v>0.12593821600695265</v>
      </c>
      <c r="O347" s="335"/>
      <c r="P347" s="149"/>
      <c r="Q347" s="142"/>
      <c r="R347" s="149"/>
      <c r="S347" s="142"/>
      <c r="T347" s="154"/>
      <c r="U347" s="335"/>
      <c r="V347" s="149"/>
      <c r="W347" s="142"/>
      <c r="X347" s="149"/>
      <c r="Y347" s="142"/>
      <c r="Z347" s="639"/>
      <c r="AA347" s="335">
        <v>1066</v>
      </c>
      <c r="AB347" s="141">
        <v>-1.8726591760299671E-3</v>
      </c>
      <c r="AC347" s="142">
        <v>2468</v>
      </c>
      <c r="AD347" s="141">
        <v>-0.26460071513706795</v>
      </c>
      <c r="AE347" s="142">
        <v>3534</v>
      </c>
      <c r="AF347" s="141">
        <v>-0.2011754068716094</v>
      </c>
      <c r="AG347" s="335"/>
      <c r="AH347" s="149"/>
      <c r="AI347" s="142"/>
      <c r="AJ347" s="149"/>
      <c r="AK347" s="142"/>
      <c r="AL347" s="154"/>
      <c r="AM347" s="335">
        <v>365</v>
      </c>
      <c r="AN347" s="141">
        <v>-0.30608365019011408</v>
      </c>
      <c r="AO347" s="335">
        <v>1</v>
      </c>
      <c r="AP347" s="141">
        <v>-0.5</v>
      </c>
      <c r="AQ347" s="142">
        <v>5</v>
      </c>
      <c r="AR347" s="141">
        <v>0</v>
      </c>
      <c r="AS347" s="142">
        <v>6</v>
      </c>
      <c r="AT347" s="141">
        <v>-0.1428571428571429</v>
      </c>
    </row>
    <row r="348" spans="2:46" s="4" customFormat="1" ht="15" hidden="1" customHeight="1" outlineLevel="1" x14ac:dyDescent="0.25">
      <c r="B348" s="152" t="s">
        <v>81</v>
      </c>
      <c r="C348" s="335">
        <v>1754</v>
      </c>
      <c r="D348" s="141">
        <v>-0.3892757660167131</v>
      </c>
      <c r="E348" s="142">
        <v>3051</v>
      </c>
      <c r="F348" s="141">
        <v>-0.46948356807511737</v>
      </c>
      <c r="G348" s="142">
        <v>4805</v>
      </c>
      <c r="H348" s="141">
        <v>-0.44276933781746497</v>
      </c>
      <c r="I348" s="335">
        <v>1317</v>
      </c>
      <c r="J348" s="141">
        <v>-0.37848041529023124</v>
      </c>
      <c r="K348" s="142">
        <v>2466</v>
      </c>
      <c r="L348" s="141">
        <v>-0.4073540014419611</v>
      </c>
      <c r="M348" s="142">
        <v>3783</v>
      </c>
      <c r="N348" s="141">
        <v>-0.39761146496815292</v>
      </c>
      <c r="O348" s="335"/>
      <c r="P348" s="149"/>
      <c r="Q348" s="142"/>
      <c r="R348" s="149"/>
      <c r="S348" s="142"/>
      <c r="T348" s="154"/>
      <c r="U348" s="335"/>
      <c r="V348" s="149"/>
      <c r="W348" s="142"/>
      <c r="X348" s="149"/>
      <c r="Y348" s="142"/>
      <c r="Z348" s="639"/>
      <c r="AA348" s="335">
        <v>294</v>
      </c>
      <c r="AB348" s="141">
        <v>-0.45353159851301117</v>
      </c>
      <c r="AC348" s="142">
        <v>579</v>
      </c>
      <c r="AD348" s="141">
        <v>-0.63584905660377355</v>
      </c>
      <c r="AE348" s="142">
        <v>873</v>
      </c>
      <c r="AF348" s="141">
        <v>-0.58975563909774431</v>
      </c>
      <c r="AG348" s="335"/>
      <c r="AH348" s="149"/>
      <c r="AI348" s="142"/>
      <c r="AJ348" s="149"/>
      <c r="AK348" s="142"/>
      <c r="AL348" s="154"/>
      <c r="AM348" s="335">
        <v>142</v>
      </c>
      <c r="AN348" s="141">
        <v>-0.33953488372093021</v>
      </c>
      <c r="AO348" s="335">
        <v>1</v>
      </c>
      <c r="AP348" s="141" t="s">
        <v>90</v>
      </c>
      <c r="AQ348" s="142">
        <v>6</v>
      </c>
      <c r="AR348" s="141" t="s">
        <v>90</v>
      </c>
      <c r="AS348" s="142">
        <v>7</v>
      </c>
      <c r="AT348" s="141" t="s">
        <v>90</v>
      </c>
    </row>
    <row r="349" spans="2:46" s="4" customFormat="1" ht="15" hidden="1" customHeight="1" outlineLevel="1" x14ac:dyDescent="0.25">
      <c r="B349" s="152" t="s">
        <v>82</v>
      </c>
      <c r="C349" s="335">
        <v>51</v>
      </c>
      <c r="D349" s="141">
        <v>-0.27142857142857146</v>
      </c>
      <c r="E349" s="142">
        <v>155</v>
      </c>
      <c r="F349" s="141">
        <v>-6.0606060606060552E-2</v>
      </c>
      <c r="G349" s="142">
        <v>206</v>
      </c>
      <c r="H349" s="141">
        <v>-0.12340425531914889</v>
      </c>
      <c r="I349" s="335">
        <v>38</v>
      </c>
      <c r="J349" s="141">
        <v>-0.30909090909090908</v>
      </c>
      <c r="K349" s="142">
        <v>140</v>
      </c>
      <c r="L349" s="141">
        <v>1.449275362318847E-2</v>
      </c>
      <c r="M349" s="142">
        <v>178</v>
      </c>
      <c r="N349" s="141">
        <v>-7.7720207253886064E-2</v>
      </c>
      <c r="O349" s="335"/>
      <c r="P349" s="149"/>
      <c r="Q349" s="142"/>
      <c r="R349" s="149"/>
      <c r="S349" s="142"/>
      <c r="T349" s="154"/>
      <c r="U349" s="335"/>
      <c r="V349" s="149"/>
      <c r="W349" s="142"/>
      <c r="X349" s="149"/>
      <c r="Y349" s="142"/>
      <c r="Z349" s="639"/>
      <c r="AA349" s="335">
        <v>9</v>
      </c>
      <c r="AB349" s="141">
        <v>-0.30769230769230771</v>
      </c>
      <c r="AC349" s="142">
        <v>15</v>
      </c>
      <c r="AD349" s="141">
        <v>-0.44444444444444442</v>
      </c>
      <c r="AE349" s="142">
        <v>24</v>
      </c>
      <c r="AF349" s="141">
        <v>-0.4</v>
      </c>
      <c r="AG349" s="335"/>
      <c r="AH349" s="149"/>
      <c r="AI349" s="142"/>
      <c r="AJ349" s="149"/>
      <c r="AK349" s="142"/>
      <c r="AL349" s="154"/>
      <c r="AM349" s="335">
        <v>0</v>
      </c>
      <c r="AN349" s="141">
        <v>-1</v>
      </c>
      <c r="AO349" s="335">
        <v>4</v>
      </c>
      <c r="AP349" s="141" t="s">
        <v>90</v>
      </c>
      <c r="AQ349" s="142">
        <v>0</v>
      </c>
      <c r="AR349" s="141" t="s">
        <v>90</v>
      </c>
      <c r="AS349" s="142">
        <v>4</v>
      </c>
      <c r="AT349" s="141" t="s">
        <v>90</v>
      </c>
    </row>
    <row r="350" spans="2:46" s="4" customFormat="1" ht="15" hidden="1" customHeight="1" outlineLevel="1" x14ac:dyDescent="0.25">
      <c r="B350" s="152" t="s">
        <v>83</v>
      </c>
      <c r="C350" s="335">
        <v>122</v>
      </c>
      <c r="D350" s="141">
        <v>2.2105263157894739</v>
      </c>
      <c r="E350" s="142">
        <v>497</v>
      </c>
      <c r="F350" s="141">
        <v>5.2911392405063289</v>
      </c>
      <c r="G350" s="142">
        <v>619</v>
      </c>
      <c r="H350" s="141">
        <v>4.2905982905982905</v>
      </c>
      <c r="I350" s="335">
        <v>115</v>
      </c>
      <c r="J350" s="141">
        <v>4.2272727272727275</v>
      </c>
      <c r="K350" s="142">
        <v>497</v>
      </c>
      <c r="L350" s="141">
        <v>5.2911392405063289</v>
      </c>
      <c r="M350" s="142">
        <v>612</v>
      </c>
      <c r="N350" s="141">
        <v>5.0594059405940595</v>
      </c>
      <c r="O350" s="335"/>
      <c r="P350" s="149"/>
      <c r="Q350" s="142"/>
      <c r="R350" s="149"/>
      <c r="S350" s="142"/>
      <c r="T350" s="154"/>
      <c r="U350" s="335"/>
      <c r="V350" s="149"/>
      <c r="W350" s="142"/>
      <c r="X350" s="149"/>
      <c r="Y350" s="142"/>
      <c r="Z350" s="639"/>
      <c r="AA350" s="335">
        <v>5</v>
      </c>
      <c r="AB350" s="141">
        <v>-0.6875</v>
      </c>
      <c r="AC350" s="142">
        <v>0</v>
      </c>
      <c r="AD350" s="141" t="s">
        <v>90</v>
      </c>
      <c r="AE350" s="142">
        <v>5</v>
      </c>
      <c r="AF350" s="141">
        <v>-0.6875</v>
      </c>
      <c r="AG350" s="335"/>
      <c r="AH350" s="149"/>
      <c r="AI350" s="142"/>
      <c r="AJ350" s="149"/>
      <c r="AK350" s="142"/>
      <c r="AL350" s="154"/>
      <c r="AM350" s="335">
        <v>2</v>
      </c>
      <c r="AN350" s="141" t="s">
        <v>90</v>
      </c>
      <c r="AO350" s="335">
        <v>0</v>
      </c>
      <c r="AP350" s="141" t="s">
        <v>90</v>
      </c>
      <c r="AQ350" s="142">
        <v>0</v>
      </c>
      <c r="AR350" s="141" t="s">
        <v>90</v>
      </c>
      <c r="AS350" s="142">
        <v>0</v>
      </c>
      <c r="AT350" s="141" t="s">
        <v>90</v>
      </c>
    </row>
    <row r="351" spans="2:46" s="4" customFormat="1" ht="15" hidden="1" customHeight="1" outlineLevel="1" x14ac:dyDescent="0.25">
      <c r="B351" s="152" t="s">
        <v>84</v>
      </c>
      <c r="C351" s="335">
        <v>23</v>
      </c>
      <c r="D351" s="141">
        <v>0.14999999999999991</v>
      </c>
      <c r="E351" s="142">
        <v>149</v>
      </c>
      <c r="F351" s="141">
        <v>-6.2893081761006275E-2</v>
      </c>
      <c r="G351" s="142">
        <v>172</v>
      </c>
      <c r="H351" s="141">
        <v>-3.9106145251396662E-2</v>
      </c>
      <c r="I351" s="335">
        <v>17</v>
      </c>
      <c r="J351" s="141">
        <v>0.7</v>
      </c>
      <c r="K351" s="142">
        <v>146</v>
      </c>
      <c r="L351" s="141">
        <v>-4.5751633986928053E-2</v>
      </c>
      <c r="M351" s="142">
        <v>163</v>
      </c>
      <c r="N351" s="141">
        <v>0</v>
      </c>
      <c r="O351" s="335"/>
      <c r="P351" s="149"/>
      <c r="Q351" s="142"/>
      <c r="R351" s="149"/>
      <c r="S351" s="142"/>
      <c r="T351" s="154"/>
      <c r="U351" s="335"/>
      <c r="V351" s="149"/>
      <c r="W351" s="142"/>
      <c r="X351" s="149"/>
      <c r="Y351" s="142"/>
      <c r="Z351" s="639"/>
      <c r="AA351" s="335">
        <v>4</v>
      </c>
      <c r="AB351" s="141">
        <v>-0.6</v>
      </c>
      <c r="AC351" s="142">
        <v>3</v>
      </c>
      <c r="AD351" s="141">
        <v>-0.5</v>
      </c>
      <c r="AE351" s="142">
        <v>7</v>
      </c>
      <c r="AF351" s="141">
        <v>-0.5625</v>
      </c>
      <c r="AG351" s="335"/>
      <c r="AH351" s="149"/>
      <c r="AI351" s="142"/>
      <c r="AJ351" s="149"/>
      <c r="AK351" s="142"/>
      <c r="AL351" s="154"/>
      <c r="AM351" s="335">
        <v>2</v>
      </c>
      <c r="AN351" s="141" t="s">
        <v>90</v>
      </c>
      <c r="AO351" s="335">
        <v>0</v>
      </c>
      <c r="AP351" s="141" t="s">
        <v>90</v>
      </c>
      <c r="AQ351" s="142">
        <v>0</v>
      </c>
      <c r="AR351" s="141" t="s">
        <v>90</v>
      </c>
      <c r="AS351" s="142">
        <v>0</v>
      </c>
      <c r="AT351" s="141" t="s">
        <v>90</v>
      </c>
    </row>
    <row r="352" spans="2:46" s="4" customFormat="1" ht="15" hidden="1" customHeight="1" outlineLevel="1" x14ac:dyDescent="0.25">
      <c r="B352" s="152" t="s">
        <v>85</v>
      </c>
      <c r="C352" s="335">
        <v>56</v>
      </c>
      <c r="D352" s="141">
        <v>1.3333333333333335</v>
      </c>
      <c r="E352" s="142">
        <v>70</v>
      </c>
      <c r="F352" s="141">
        <v>-0.32038834951456308</v>
      </c>
      <c r="G352" s="142">
        <v>126</v>
      </c>
      <c r="H352" s="141">
        <v>-7.8740157480314821E-3</v>
      </c>
      <c r="I352" s="335">
        <v>51</v>
      </c>
      <c r="J352" s="141">
        <v>9.1999999999999993</v>
      </c>
      <c r="K352" s="142">
        <v>50</v>
      </c>
      <c r="L352" s="141">
        <v>-0.5145631067961165</v>
      </c>
      <c r="M352" s="142">
        <v>101</v>
      </c>
      <c r="N352" s="141">
        <v>-6.481481481481477E-2</v>
      </c>
      <c r="O352" s="335"/>
      <c r="P352" s="149"/>
      <c r="Q352" s="142"/>
      <c r="R352" s="149"/>
      <c r="S352" s="142"/>
      <c r="T352" s="154"/>
      <c r="U352" s="335"/>
      <c r="V352" s="149"/>
      <c r="W352" s="142"/>
      <c r="X352" s="149"/>
      <c r="Y352" s="142"/>
      <c r="Z352" s="639"/>
      <c r="AA352" s="335">
        <v>0</v>
      </c>
      <c r="AB352" s="141">
        <v>-1</v>
      </c>
      <c r="AC352" s="142">
        <v>20</v>
      </c>
      <c r="AD352" s="141" t="s">
        <v>90</v>
      </c>
      <c r="AE352" s="142">
        <v>20</v>
      </c>
      <c r="AF352" s="141">
        <v>0.53846153846153855</v>
      </c>
      <c r="AG352" s="335"/>
      <c r="AH352" s="149"/>
      <c r="AI352" s="142"/>
      <c r="AJ352" s="149"/>
      <c r="AK352" s="142"/>
      <c r="AL352" s="154"/>
      <c r="AM352" s="335">
        <v>5</v>
      </c>
      <c r="AN352" s="141">
        <v>-0.16666666666666663</v>
      </c>
      <c r="AO352" s="335">
        <v>0</v>
      </c>
      <c r="AP352" s="141" t="s">
        <v>90</v>
      </c>
      <c r="AQ352" s="142">
        <v>0</v>
      </c>
      <c r="AR352" s="141" t="s">
        <v>90</v>
      </c>
      <c r="AS352" s="142">
        <v>0</v>
      </c>
      <c r="AT352" s="141" t="s">
        <v>90</v>
      </c>
    </row>
    <row r="353" spans="2:46" s="4" customFormat="1" ht="15" hidden="1" customHeight="1" outlineLevel="1" x14ac:dyDescent="0.25">
      <c r="B353" s="152" t="s">
        <v>86</v>
      </c>
      <c r="C353" s="335">
        <v>107</v>
      </c>
      <c r="D353" s="141">
        <v>3.8834951456310662E-2</v>
      </c>
      <c r="E353" s="142">
        <v>133</v>
      </c>
      <c r="F353" s="141">
        <v>0.49438202247191021</v>
      </c>
      <c r="G353" s="142">
        <v>240</v>
      </c>
      <c r="H353" s="141">
        <v>0.25</v>
      </c>
      <c r="I353" s="335">
        <v>88</v>
      </c>
      <c r="J353" s="141">
        <v>1.6666666666666665</v>
      </c>
      <c r="K353" s="142">
        <v>117</v>
      </c>
      <c r="L353" s="141">
        <v>0.5</v>
      </c>
      <c r="M353" s="142">
        <v>205</v>
      </c>
      <c r="N353" s="141">
        <v>0.84684684684684686</v>
      </c>
      <c r="O353" s="335"/>
      <c r="P353" s="149"/>
      <c r="Q353" s="142"/>
      <c r="R353" s="149"/>
      <c r="S353" s="142"/>
      <c r="T353" s="154"/>
      <c r="U353" s="335"/>
      <c r="V353" s="149"/>
      <c r="W353" s="142"/>
      <c r="X353" s="149"/>
      <c r="Y353" s="142"/>
      <c r="Z353" s="639"/>
      <c r="AA353" s="335">
        <v>7</v>
      </c>
      <c r="AB353" s="141">
        <v>-0.84782608695652173</v>
      </c>
      <c r="AC353" s="142">
        <v>16</v>
      </c>
      <c r="AD353" s="141">
        <v>0.45454545454545459</v>
      </c>
      <c r="AE353" s="142">
        <v>23</v>
      </c>
      <c r="AF353" s="141">
        <v>-0.59649122807017552</v>
      </c>
      <c r="AG353" s="335"/>
      <c r="AH353" s="149"/>
      <c r="AI353" s="142"/>
      <c r="AJ353" s="149"/>
      <c r="AK353" s="142"/>
      <c r="AL353" s="154"/>
      <c r="AM353" s="335">
        <v>12</v>
      </c>
      <c r="AN353" s="141">
        <v>-0.33333333333333337</v>
      </c>
      <c r="AO353" s="335">
        <v>0</v>
      </c>
      <c r="AP353" s="141">
        <v>-1</v>
      </c>
      <c r="AQ353" s="142">
        <v>0</v>
      </c>
      <c r="AR353" s="141" t="s">
        <v>90</v>
      </c>
      <c r="AS353" s="142">
        <v>0</v>
      </c>
      <c r="AT353" s="141">
        <v>-1</v>
      </c>
    </row>
    <row r="354" spans="2:46" s="4" customFormat="1" ht="15" hidden="1" customHeight="1" outlineLevel="1" x14ac:dyDescent="0.25">
      <c r="B354" s="152" t="s">
        <v>87</v>
      </c>
      <c r="C354" s="335">
        <v>2396</v>
      </c>
      <c r="D354" s="141">
        <v>-0.32066912390133262</v>
      </c>
      <c r="E354" s="142">
        <v>3913</v>
      </c>
      <c r="F354" s="141">
        <v>0.25698682942499196</v>
      </c>
      <c r="G354" s="142">
        <v>6309</v>
      </c>
      <c r="H354" s="141">
        <v>-4.9849397590361444E-2</v>
      </c>
      <c r="I354" s="335">
        <v>1934</v>
      </c>
      <c r="J354" s="141">
        <v>-0.37268893934479408</v>
      </c>
      <c r="K354" s="142">
        <v>3080</v>
      </c>
      <c r="L354" s="141">
        <v>0.39682539682539675</v>
      </c>
      <c r="M354" s="142">
        <v>5014</v>
      </c>
      <c r="N354" s="141">
        <v>-5.1815431164901615E-2</v>
      </c>
      <c r="O354" s="335"/>
      <c r="P354" s="149"/>
      <c r="Q354" s="142"/>
      <c r="R354" s="149"/>
      <c r="S354" s="142"/>
      <c r="T354" s="154"/>
      <c r="U354" s="335"/>
      <c r="V354" s="149"/>
      <c r="W354" s="142"/>
      <c r="X354" s="149"/>
      <c r="Y354" s="142"/>
      <c r="Z354" s="639"/>
      <c r="AA354" s="335">
        <v>334</v>
      </c>
      <c r="AB354" s="141">
        <v>1.8292682926829285E-2</v>
      </c>
      <c r="AC354" s="142">
        <v>833</v>
      </c>
      <c r="AD354" s="141">
        <v>-8.2599118942731309E-2</v>
      </c>
      <c r="AE354" s="142">
        <v>1167</v>
      </c>
      <c r="AF354" s="141">
        <v>-5.5825242718446577E-2</v>
      </c>
      <c r="AG354" s="335"/>
      <c r="AH354" s="149"/>
      <c r="AI354" s="142"/>
      <c r="AJ354" s="149"/>
      <c r="AK354" s="142"/>
      <c r="AL354" s="154"/>
      <c r="AM354" s="335">
        <v>128</v>
      </c>
      <c r="AN354" s="141">
        <v>0.11304347826086958</v>
      </c>
      <c r="AO354" s="335">
        <v>0</v>
      </c>
      <c r="AP354" s="141">
        <v>-1</v>
      </c>
      <c r="AQ354" s="142">
        <v>0</v>
      </c>
      <c r="AR354" s="141" t="s">
        <v>90</v>
      </c>
      <c r="AS354" s="142">
        <v>0</v>
      </c>
      <c r="AT354" s="141">
        <v>-1</v>
      </c>
    </row>
    <row r="355" spans="2:46" s="4" customFormat="1" ht="15" hidden="1" customHeight="1" outlineLevel="1" x14ac:dyDescent="0.25">
      <c r="B355" s="152" t="s">
        <v>88</v>
      </c>
      <c r="C355" s="335">
        <v>6731</v>
      </c>
      <c r="D355" s="141">
        <v>0.24578937627244124</v>
      </c>
      <c r="E355" s="142">
        <v>14190</v>
      </c>
      <c r="F355" s="141">
        <v>0.38669012019935511</v>
      </c>
      <c r="G355" s="142">
        <v>20921</v>
      </c>
      <c r="H355" s="141">
        <v>0.33800204655922239</v>
      </c>
      <c r="I355" s="335">
        <v>5258</v>
      </c>
      <c r="J355" s="141">
        <v>0.35865633074935399</v>
      </c>
      <c r="K355" s="142">
        <v>8989</v>
      </c>
      <c r="L355" s="141">
        <v>0.15957172342621262</v>
      </c>
      <c r="M355" s="142">
        <v>14247</v>
      </c>
      <c r="N355" s="141">
        <v>0.22586473928755813</v>
      </c>
      <c r="O355" s="335"/>
      <c r="P355" s="149"/>
      <c r="Q355" s="142"/>
      <c r="R355" s="149"/>
      <c r="S355" s="142"/>
      <c r="T355" s="154"/>
      <c r="U355" s="335"/>
      <c r="V355" s="149"/>
      <c r="W355" s="142"/>
      <c r="X355" s="149"/>
      <c r="Y355" s="142"/>
      <c r="Z355" s="639"/>
      <c r="AA355" s="335">
        <v>1177</v>
      </c>
      <c r="AB355" s="141">
        <v>-5.0718512256974213E-3</v>
      </c>
      <c r="AC355" s="142">
        <v>3106</v>
      </c>
      <c r="AD355" s="141">
        <v>0.2554567502021019</v>
      </c>
      <c r="AE355" s="142">
        <v>4283</v>
      </c>
      <c r="AF355" s="141">
        <v>0.17117856166256495</v>
      </c>
      <c r="AG355" s="335"/>
      <c r="AH355" s="149"/>
      <c r="AI355" s="142"/>
      <c r="AJ355" s="149"/>
      <c r="AK355" s="142"/>
      <c r="AL355" s="154"/>
      <c r="AM355" s="335">
        <v>355</v>
      </c>
      <c r="AN355" s="141">
        <v>1.7191977077363862E-2</v>
      </c>
      <c r="AO355" s="335">
        <v>3</v>
      </c>
      <c r="AP355" s="141">
        <v>2</v>
      </c>
      <c r="AQ355" s="142">
        <v>18</v>
      </c>
      <c r="AR355" s="141">
        <v>1.5714285714285716</v>
      </c>
      <c r="AS355" s="142">
        <v>21</v>
      </c>
      <c r="AT355" s="141">
        <v>1.625</v>
      </c>
    </row>
    <row r="356" spans="2:46" s="4" customFormat="1" ht="15" hidden="1" customHeight="1" outlineLevel="1" x14ac:dyDescent="0.25">
      <c r="B356" s="152" t="s">
        <v>89</v>
      </c>
      <c r="C356" s="335">
        <v>6793</v>
      </c>
      <c r="D356" s="141">
        <v>-4.2565186751233219E-2</v>
      </c>
      <c r="E356" s="142">
        <v>12113</v>
      </c>
      <c r="F356" s="141">
        <v>-7.6260199801723494E-2</v>
      </c>
      <c r="G356" s="142">
        <v>18906</v>
      </c>
      <c r="H356" s="141">
        <v>-6.4429928741092657E-2</v>
      </c>
      <c r="I356" s="335">
        <v>5247</v>
      </c>
      <c r="J356" s="141">
        <v>-9.5344827586206882E-2</v>
      </c>
      <c r="K356" s="142">
        <v>10054</v>
      </c>
      <c r="L356" s="141">
        <v>-4.7465656087162467E-2</v>
      </c>
      <c r="M356" s="142">
        <v>15301</v>
      </c>
      <c r="N356" s="141">
        <v>-6.444512381534695E-2</v>
      </c>
      <c r="O356" s="335"/>
      <c r="P356" s="149"/>
      <c r="Q356" s="142"/>
      <c r="R356" s="149"/>
      <c r="S356" s="142"/>
      <c r="T356" s="154"/>
      <c r="U356" s="335"/>
      <c r="V356" s="149"/>
      <c r="W356" s="142"/>
      <c r="X356" s="149"/>
      <c r="Y356" s="142"/>
      <c r="Z356" s="639"/>
      <c r="AA356" s="335">
        <v>1111</v>
      </c>
      <c r="AB356" s="141">
        <v>0.24412094064949619</v>
      </c>
      <c r="AC356" s="142">
        <v>4122</v>
      </c>
      <c r="AD356" s="141">
        <v>0.61330724070450104</v>
      </c>
      <c r="AE356" s="142">
        <v>5233</v>
      </c>
      <c r="AF356" s="141">
        <v>0.51769141531322505</v>
      </c>
      <c r="AG356" s="335"/>
      <c r="AH356" s="149"/>
      <c r="AI356" s="142"/>
      <c r="AJ356" s="149"/>
      <c r="AK356" s="142"/>
      <c r="AL356" s="154"/>
      <c r="AM356" s="335">
        <v>370</v>
      </c>
      <c r="AN356" s="141">
        <v>-6.5656565656565635E-2</v>
      </c>
      <c r="AO356" s="335">
        <v>3</v>
      </c>
      <c r="AP356" s="141">
        <v>-0.5</v>
      </c>
      <c r="AQ356" s="142">
        <v>14</v>
      </c>
      <c r="AR356" s="141">
        <v>3.666666666666667</v>
      </c>
      <c r="AS356" s="142">
        <v>17</v>
      </c>
      <c r="AT356" s="141">
        <v>0.88888888888888884</v>
      </c>
    </row>
    <row r="357" spans="2:46" s="4" customFormat="1" ht="15.75" collapsed="1" x14ac:dyDescent="0.25">
      <c r="B357" s="65">
        <v>1991</v>
      </c>
      <c r="C357" s="345">
        <v>35118</v>
      </c>
      <c r="D357" s="67">
        <v>9.3699701080707243E-3</v>
      </c>
      <c r="E357" s="66">
        <v>67265</v>
      </c>
      <c r="F357" s="67">
        <v>-5.0747237549568891E-2</v>
      </c>
      <c r="G357" s="66">
        <v>102383</v>
      </c>
      <c r="H357" s="67">
        <v>-3.0950375285131559E-2</v>
      </c>
      <c r="I357" s="345">
        <v>27238</v>
      </c>
      <c r="J357" s="67">
        <v>2.6183927965942155E-2</v>
      </c>
      <c r="K357" s="66">
        <v>50170</v>
      </c>
      <c r="L357" s="67">
        <v>-3.3445073787230717E-2</v>
      </c>
      <c r="M357" s="66">
        <v>77408</v>
      </c>
      <c r="N357" s="67">
        <v>-1.3269767619727424E-2</v>
      </c>
      <c r="O357" s="345"/>
      <c r="P357" s="67"/>
      <c r="Q357" s="66"/>
      <c r="R357" s="67"/>
      <c r="S357" s="66"/>
      <c r="T357" s="347"/>
      <c r="U357" s="345"/>
      <c r="V357" s="67"/>
      <c r="W357" s="66"/>
      <c r="X357" s="67"/>
      <c r="Y357" s="66"/>
      <c r="Z357" s="640"/>
      <c r="AA357" s="345">
        <v>5795</v>
      </c>
      <c r="AB357" s="67">
        <v>-2.4100533654674017E-3</v>
      </c>
      <c r="AC357" s="66">
        <v>17040</v>
      </c>
      <c r="AD357" s="67">
        <v>-9.9841521394611776E-2</v>
      </c>
      <c r="AE357" s="66">
        <v>22835</v>
      </c>
      <c r="AF357" s="67">
        <v>-7.696349892881682E-2</v>
      </c>
      <c r="AG357" s="345"/>
      <c r="AH357" s="67"/>
      <c r="AI357" s="66"/>
      <c r="AJ357" s="67"/>
      <c r="AK357" s="66"/>
      <c r="AL357" s="347"/>
      <c r="AM357" s="345">
        <v>2073</v>
      </c>
      <c r="AN357" s="67">
        <v>-0.14444903012794053</v>
      </c>
      <c r="AO357" s="345">
        <v>12</v>
      </c>
      <c r="AP357" s="67">
        <v>-0.29411764705882348</v>
      </c>
      <c r="AQ357" s="66">
        <v>55</v>
      </c>
      <c r="AR357" s="67">
        <v>1.2000000000000002</v>
      </c>
      <c r="AS357" s="66">
        <v>67</v>
      </c>
      <c r="AT357" s="67">
        <v>0.59523809523809534</v>
      </c>
    </row>
    <row r="358" spans="2:46" s="4" customFormat="1" ht="15" hidden="1" customHeight="1" outlineLevel="1" x14ac:dyDescent="0.25">
      <c r="B358" s="152" t="s">
        <v>78</v>
      </c>
      <c r="C358" s="335">
        <v>5122</v>
      </c>
      <c r="D358" s="141">
        <v>-0.24353862058780096</v>
      </c>
      <c r="E358" s="142">
        <v>12515</v>
      </c>
      <c r="F358" s="141">
        <v>-0.1012567324955117</v>
      </c>
      <c r="G358" s="142">
        <v>17637</v>
      </c>
      <c r="H358" s="141">
        <v>-0.14780633938925392</v>
      </c>
      <c r="I358" s="335">
        <v>3782</v>
      </c>
      <c r="J358" s="141">
        <v>-0.28303317535545025</v>
      </c>
      <c r="K358" s="142">
        <v>8858</v>
      </c>
      <c r="L358" s="141">
        <v>-8.9245321817807977E-2</v>
      </c>
      <c r="M358" s="142">
        <v>12640</v>
      </c>
      <c r="N358" s="141">
        <v>-0.15738950736617563</v>
      </c>
      <c r="O358" s="335"/>
      <c r="P358" s="149"/>
      <c r="Q358" s="142"/>
      <c r="R358" s="149"/>
      <c r="S358" s="142"/>
      <c r="T358" s="154"/>
      <c r="U358" s="335"/>
      <c r="V358" s="149"/>
      <c r="W358" s="142"/>
      <c r="X358" s="149"/>
      <c r="Y358" s="142"/>
      <c r="Z358" s="639"/>
      <c r="AA358" s="335">
        <v>835</v>
      </c>
      <c r="AB358" s="141">
        <v>-0.2511210762331838</v>
      </c>
      <c r="AC358" s="142">
        <v>3652</v>
      </c>
      <c r="AD358" s="141">
        <v>-0.13026911169326028</v>
      </c>
      <c r="AE358" s="142">
        <v>4487</v>
      </c>
      <c r="AF358" s="141">
        <v>-0.15562664659390291</v>
      </c>
      <c r="AG358" s="335"/>
      <c r="AH358" s="149"/>
      <c r="AI358" s="142"/>
      <c r="AJ358" s="149"/>
      <c r="AK358" s="142"/>
      <c r="AL358" s="154"/>
      <c r="AM358" s="335">
        <v>504</v>
      </c>
      <c r="AN358" s="141">
        <v>0.32283464566929143</v>
      </c>
      <c r="AO358" s="335">
        <v>1</v>
      </c>
      <c r="AP358" s="141" t="s">
        <v>90</v>
      </c>
      <c r="AQ358" s="142">
        <v>5</v>
      </c>
      <c r="AR358" s="141" t="s">
        <v>90</v>
      </c>
      <c r="AS358" s="142">
        <v>6</v>
      </c>
      <c r="AT358" s="141" t="s">
        <v>90</v>
      </c>
    </row>
    <row r="359" spans="2:46" s="4" customFormat="1" ht="15" hidden="1" customHeight="1" outlineLevel="1" x14ac:dyDescent="0.25">
      <c r="B359" s="152" t="s">
        <v>79</v>
      </c>
      <c r="C359" s="335">
        <v>5145</v>
      </c>
      <c r="D359" s="141">
        <v>-0.17216411906677398</v>
      </c>
      <c r="E359" s="142">
        <v>13300</v>
      </c>
      <c r="F359" s="141">
        <v>0.24730376066772952</v>
      </c>
      <c r="G359" s="142">
        <v>18445</v>
      </c>
      <c r="H359" s="141">
        <v>9.2842753880791662E-2</v>
      </c>
      <c r="I359" s="335">
        <v>3987</v>
      </c>
      <c r="J359" s="141">
        <v>-0.14515437392795882</v>
      </c>
      <c r="K359" s="142">
        <v>8944</v>
      </c>
      <c r="L359" s="141">
        <v>0.23826664820711607</v>
      </c>
      <c r="M359" s="142">
        <v>12931</v>
      </c>
      <c r="N359" s="141">
        <v>8.7827037940607422E-2</v>
      </c>
      <c r="O359" s="335"/>
      <c r="P359" s="149"/>
      <c r="Q359" s="142"/>
      <c r="R359" s="149"/>
      <c r="S359" s="142"/>
      <c r="T359" s="154"/>
      <c r="U359" s="335"/>
      <c r="V359" s="149"/>
      <c r="W359" s="142"/>
      <c r="X359" s="149"/>
      <c r="Y359" s="142"/>
      <c r="Z359" s="639"/>
      <c r="AA359" s="335">
        <v>866</v>
      </c>
      <c r="AB359" s="141">
        <v>-0.28547854785478544</v>
      </c>
      <c r="AC359" s="142">
        <v>4351</v>
      </c>
      <c r="AD359" s="141">
        <v>0.26482558139534884</v>
      </c>
      <c r="AE359" s="142">
        <v>5217</v>
      </c>
      <c r="AF359" s="141">
        <v>0.12145313843508165</v>
      </c>
      <c r="AG359" s="335"/>
      <c r="AH359" s="149"/>
      <c r="AI359" s="142"/>
      <c r="AJ359" s="149"/>
      <c r="AK359" s="142"/>
      <c r="AL359" s="154"/>
      <c r="AM359" s="335">
        <v>292</v>
      </c>
      <c r="AN359" s="141">
        <v>-0.13095238095238093</v>
      </c>
      <c r="AO359" s="335">
        <v>0</v>
      </c>
      <c r="AP359" s="141">
        <v>-1</v>
      </c>
      <c r="AQ359" s="142">
        <v>5</v>
      </c>
      <c r="AR359" s="141" t="s">
        <v>90</v>
      </c>
      <c r="AS359" s="142">
        <v>5</v>
      </c>
      <c r="AT359" s="141">
        <v>0.66666666666666674</v>
      </c>
    </row>
    <row r="360" spans="2:46" s="4" customFormat="1" ht="15" hidden="1" customHeight="1" outlineLevel="1" x14ac:dyDescent="0.25">
      <c r="B360" s="152" t="s">
        <v>80</v>
      </c>
      <c r="C360" s="335">
        <v>5373</v>
      </c>
      <c r="D360" s="141">
        <v>-0.14333545918367352</v>
      </c>
      <c r="E360" s="142">
        <v>12241</v>
      </c>
      <c r="F360" s="141">
        <v>7.6415758002110534E-2</v>
      </c>
      <c r="G360" s="142">
        <v>17614</v>
      </c>
      <c r="H360" s="141">
        <v>-1.7002947177511274E-3</v>
      </c>
      <c r="I360" s="335">
        <v>3777</v>
      </c>
      <c r="J360" s="141">
        <v>-0.10327635327635332</v>
      </c>
      <c r="K360" s="142">
        <v>8880</v>
      </c>
      <c r="L360" s="141">
        <v>0.10585305105853049</v>
      </c>
      <c r="M360" s="142">
        <v>12657</v>
      </c>
      <c r="N360" s="141">
        <v>3.3899689593203775E-2</v>
      </c>
      <c r="O360" s="335"/>
      <c r="P360" s="149"/>
      <c r="Q360" s="142"/>
      <c r="R360" s="149"/>
      <c r="S360" s="142"/>
      <c r="T360" s="154"/>
      <c r="U360" s="335"/>
      <c r="V360" s="149"/>
      <c r="W360" s="142"/>
      <c r="X360" s="149"/>
      <c r="Y360" s="142"/>
      <c r="Z360" s="639"/>
      <c r="AA360" s="335">
        <v>1068</v>
      </c>
      <c r="AB360" s="141">
        <v>-0.24947294448348556</v>
      </c>
      <c r="AC360" s="142">
        <v>3356</v>
      </c>
      <c r="AD360" s="141">
        <v>4.1891083183722699E-3</v>
      </c>
      <c r="AE360" s="142">
        <v>4424</v>
      </c>
      <c r="AF360" s="141">
        <v>-7.1563483735571864E-2</v>
      </c>
      <c r="AG360" s="335"/>
      <c r="AH360" s="149"/>
      <c r="AI360" s="142"/>
      <c r="AJ360" s="149"/>
      <c r="AK360" s="142"/>
      <c r="AL360" s="154"/>
      <c r="AM360" s="335">
        <v>526</v>
      </c>
      <c r="AN360" s="141">
        <v>-0.17425431711146</v>
      </c>
      <c r="AO360" s="335">
        <v>2</v>
      </c>
      <c r="AP360" s="141" t="s">
        <v>90</v>
      </c>
      <c r="AQ360" s="142">
        <v>5</v>
      </c>
      <c r="AR360" s="141" t="s">
        <v>90</v>
      </c>
      <c r="AS360" s="142">
        <v>7</v>
      </c>
      <c r="AT360" s="141" t="s">
        <v>90</v>
      </c>
    </row>
    <row r="361" spans="2:46" s="4" customFormat="1" ht="15" hidden="1" customHeight="1" outlineLevel="1" x14ac:dyDescent="0.25">
      <c r="B361" s="152" t="s">
        <v>81</v>
      </c>
      <c r="C361" s="335">
        <v>2872</v>
      </c>
      <c r="D361" s="141">
        <v>5.4719059860448116E-2</v>
      </c>
      <c r="E361" s="142">
        <v>5751</v>
      </c>
      <c r="F361" s="141">
        <v>9.7309673726388102E-2</v>
      </c>
      <c r="G361" s="142">
        <v>8623</v>
      </c>
      <c r="H361" s="141">
        <v>8.2747363134103358E-2</v>
      </c>
      <c r="I361" s="335">
        <v>2119</v>
      </c>
      <c r="J361" s="141">
        <v>0.14416846652267812</v>
      </c>
      <c r="K361" s="142">
        <v>4161</v>
      </c>
      <c r="L361" s="141">
        <v>0.21453590192644478</v>
      </c>
      <c r="M361" s="142">
        <v>6280</v>
      </c>
      <c r="N361" s="141">
        <v>0.18984463812050012</v>
      </c>
      <c r="O361" s="335"/>
      <c r="P361" s="149"/>
      <c r="Q361" s="142"/>
      <c r="R361" s="149"/>
      <c r="S361" s="142"/>
      <c r="T361" s="154"/>
      <c r="U361" s="335"/>
      <c r="V361" s="149"/>
      <c r="W361" s="142"/>
      <c r="X361" s="149"/>
      <c r="Y361" s="142"/>
      <c r="Z361" s="639"/>
      <c r="AA361" s="335">
        <v>538</v>
      </c>
      <c r="AB361" s="141">
        <v>0.18502202643171817</v>
      </c>
      <c r="AC361" s="142">
        <v>1590</v>
      </c>
      <c r="AD361" s="141">
        <v>-0.12396694214876036</v>
      </c>
      <c r="AE361" s="142">
        <v>2128</v>
      </c>
      <c r="AF361" s="141">
        <v>-6.2141912736888516E-2</v>
      </c>
      <c r="AG361" s="335"/>
      <c r="AH361" s="149"/>
      <c r="AI361" s="142"/>
      <c r="AJ361" s="149"/>
      <c r="AK361" s="142"/>
      <c r="AL361" s="154"/>
      <c r="AM361" s="335">
        <v>215</v>
      </c>
      <c r="AN361" s="141">
        <v>-0.4844124700239808</v>
      </c>
      <c r="AO361" s="335">
        <v>0</v>
      </c>
      <c r="AP361" s="141" t="s">
        <v>90</v>
      </c>
      <c r="AQ361" s="142">
        <v>0</v>
      </c>
      <c r="AR361" s="141" t="s">
        <v>90</v>
      </c>
      <c r="AS361" s="142">
        <v>0</v>
      </c>
      <c r="AT361" s="141" t="s">
        <v>90</v>
      </c>
    </row>
    <row r="362" spans="2:46" s="4" customFormat="1" ht="15" hidden="1" customHeight="1" outlineLevel="1" x14ac:dyDescent="0.25">
      <c r="B362" s="152" t="s">
        <v>82</v>
      </c>
      <c r="C362" s="335">
        <v>70</v>
      </c>
      <c r="D362" s="141">
        <v>0.70731707317073167</v>
      </c>
      <c r="E362" s="142">
        <v>165</v>
      </c>
      <c r="F362" s="141">
        <v>0.58653846153846145</v>
      </c>
      <c r="G362" s="142">
        <v>235</v>
      </c>
      <c r="H362" s="141">
        <v>0.6206896551724137</v>
      </c>
      <c r="I362" s="335">
        <v>55</v>
      </c>
      <c r="J362" s="141">
        <v>2.4375</v>
      </c>
      <c r="K362" s="142">
        <v>138</v>
      </c>
      <c r="L362" s="141">
        <v>0.42268041237113407</v>
      </c>
      <c r="M362" s="142">
        <v>193</v>
      </c>
      <c r="N362" s="141">
        <v>0.70796460176991149</v>
      </c>
      <c r="O362" s="335"/>
      <c r="P362" s="149"/>
      <c r="Q362" s="142"/>
      <c r="R362" s="149"/>
      <c r="S362" s="142"/>
      <c r="T362" s="154"/>
      <c r="U362" s="335"/>
      <c r="V362" s="149"/>
      <c r="W362" s="142"/>
      <c r="X362" s="149"/>
      <c r="Y362" s="142"/>
      <c r="Z362" s="639"/>
      <c r="AA362" s="335">
        <v>13</v>
      </c>
      <c r="AB362" s="141">
        <v>-0.31578947368421051</v>
      </c>
      <c r="AC362" s="142">
        <v>27</v>
      </c>
      <c r="AD362" s="141">
        <v>2.8571428571428572</v>
      </c>
      <c r="AE362" s="142">
        <v>40</v>
      </c>
      <c r="AF362" s="141">
        <v>0.53846153846153855</v>
      </c>
      <c r="AG362" s="335"/>
      <c r="AH362" s="149"/>
      <c r="AI362" s="142"/>
      <c r="AJ362" s="149"/>
      <c r="AK362" s="142"/>
      <c r="AL362" s="154"/>
      <c r="AM362" s="335">
        <v>2</v>
      </c>
      <c r="AN362" s="141">
        <v>-0.66666666666666674</v>
      </c>
      <c r="AO362" s="335">
        <v>0</v>
      </c>
      <c r="AP362" s="141" t="s">
        <v>90</v>
      </c>
      <c r="AQ362" s="142">
        <v>0</v>
      </c>
      <c r="AR362" s="141" t="s">
        <v>90</v>
      </c>
      <c r="AS362" s="142">
        <v>0</v>
      </c>
      <c r="AT362" s="141" t="s">
        <v>90</v>
      </c>
    </row>
    <row r="363" spans="2:46" s="4" customFormat="1" ht="15" hidden="1" customHeight="1" outlineLevel="1" x14ac:dyDescent="0.25">
      <c r="B363" s="152" t="s">
        <v>83</v>
      </c>
      <c r="C363" s="335">
        <v>38</v>
      </c>
      <c r="D363" s="141">
        <v>-0.34482758620689657</v>
      </c>
      <c r="E363" s="142">
        <v>79</v>
      </c>
      <c r="F363" s="141">
        <v>3.9473684210526327E-2</v>
      </c>
      <c r="G363" s="142">
        <v>117</v>
      </c>
      <c r="H363" s="141">
        <v>-0.12686567164179108</v>
      </c>
      <c r="I363" s="335">
        <v>22</v>
      </c>
      <c r="J363" s="141">
        <v>1</v>
      </c>
      <c r="K363" s="142">
        <v>79</v>
      </c>
      <c r="L363" s="141">
        <v>0.38596491228070184</v>
      </c>
      <c r="M363" s="142">
        <v>101</v>
      </c>
      <c r="N363" s="141">
        <v>0.48529411764705888</v>
      </c>
      <c r="O363" s="335"/>
      <c r="P363" s="149"/>
      <c r="Q363" s="142"/>
      <c r="R363" s="149"/>
      <c r="S363" s="142"/>
      <c r="T363" s="154"/>
      <c r="U363" s="335"/>
      <c r="V363" s="149"/>
      <c r="W363" s="142"/>
      <c r="X363" s="149"/>
      <c r="Y363" s="142"/>
      <c r="Z363" s="639"/>
      <c r="AA363" s="335">
        <v>16</v>
      </c>
      <c r="AB363" s="141">
        <v>-0.55555555555555558</v>
      </c>
      <c r="AC363" s="142">
        <v>0</v>
      </c>
      <c r="AD363" s="141">
        <v>-1</v>
      </c>
      <c r="AE363" s="142">
        <v>16</v>
      </c>
      <c r="AF363" s="141">
        <v>-0.70909090909090911</v>
      </c>
      <c r="AG363" s="335"/>
      <c r="AH363" s="149"/>
      <c r="AI363" s="142"/>
      <c r="AJ363" s="149"/>
      <c r="AK363" s="142"/>
      <c r="AL363" s="154"/>
      <c r="AM363" s="335">
        <v>0</v>
      </c>
      <c r="AN363" s="141">
        <v>-1</v>
      </c>
      <c r="AO363" s="335">
        <v>0</v>
      </c>
      <c r="AP363" s="141" t="s">
        <v>90</v>
      </c>
      <c r="AQ363" s="142">
        <v>0</v>
      </c>
      <c r="AR363" s="141" t="s">
        <v>90</v>
      </c>
      <c r="AS363" s="142">
        <v>0</v>
      </c>
      <c r="AT363" s="141" t="s">
        <v>90</v>
      </c>
    </row>
    <row r="364" spans="2:46" s="4" customFormat="1" ht="15" hidden="1" customHeight="1" outlineLevel="1" x14ac:dyDescent="0.25">
      <c r="B364" s="152" t="s">
        <v>84</v>
      </c>
      <c r="C364" s="335">
        <v>20</v>
      </c>
      <c r="D364" s="141">
        <v>0.33333333333333326</v>
      </c>
      <c r="E364" s="142">
        <v>159</v>
      </c>
      <c r="F364" s="141">
        <v>0.23255813953488369</v>
      </c>
      <c r="G364" s="142">
        <v>179</v>
      </c>
      <c r="H364" s="141">
        <v>0.24305555555555558</v>
      </c>
      <c r="I364" s="335">
        <v>10</v>
      </c>
      <c r="J364" s="141">
        <v>2.3333333333333335</v>
      </c>
      <c r="K364" s="142">
        <v>153</v>
      </c>
      <c r="L364" s="141">
        <v>0.35398230088495586</v>
      </c>
      <c r="M364" s="142">
        <v>163</v>
      </c>
      <c r="N364" s="141">
        <v>0.40517241379310343</v>
      </c>
      <c r="O364" s="335"/>
      <c r="P364" s="149"/>
      <c r="Q364" s="142"/>
      <c r="R364" s="149"/>
      <c r="S364" s="142"/>
      <c r="T364" s="154"/>
      <c r="U364" s="335"/>
      <c r="V364" s="149"/>
      <c r="W364" s="142"/>
      <c r="X364" s="149"/>
      <c r="Y364" s="142"/>
      <c r="Z364" s="639"/>
      <c r="AA364" s="335">
        <v>10</v>
      </c>
      <c r="AB364" s="141">
        <v>0.11111111111111116</v>
      </c>
      <c r="AC364" s="142">
        <v>6</v>
      </c>
      <c r="AD364" s="141">
        <v>-0.625</v>
      </c>
      <c r="AE364" s="142">
        <v>16</v>
      </c>
      <c r="AF364" s="141">
        <v>-0.36</v>
      </c>
      <c r="AG364" s="335"/>
      <c r="AH364" s="149"/>
      <c r="AI364" s="142"/>
      <c r="AJ364" s="149"/>
      <c r="AK364" s="142"/>
      <c r="AL364" s="154"/>
      <c r="AM364" s="335">
        <v>0</v>
      </c>
      <c r="AN364" s="141">
        <v>-1</v>
      </c>
      <c r="AO364" s="335">
        <v>0</v>
      </c>
      <c r="AP364" s="141" t="s">
        <v>90</v>
      </c>
      <c r="AQ364" s="142">
        <v>0</v>
      </c>
      <c r="AR364" s="141" t="s">
        <v>90</v>
      </c>
      <c r="AS364" s="142">
        <v>0</v>
      </c>
      <c r="AT364" s="141" t="s">
        <v>90</v>
      </c>
    </row>
    <row r="365" spans="2:46" s="4" customFormat="1" ht="15" hidden="1" customHeight="1" outlineLevel="1" x14ac:dyDescent="0.25">
      <c r="B365" s="152" t="s">
        <v>85</v>
      </c>
      <c r="C365" s="335">
        <v>24</v>
      </c>
      <c r="D365" s="141">
        <v>0.14285714285714279</v>
      </c>
      <c r="E365" s="142">
        <v>103</v>
      </c>
      <c r="F365" s="141">
        <v>5.8666666666666663</v>
      </c>
      <c r="G365" s="142">
        <v>127</v>
      </c>
      <c r="H365" s="141">
        <v>2.5277777777777777</v>
      </c>
      <c r="I365" s="335">
        <v>5</v>
      </c>
      <c r="J365" s="141">
        <v>-0.2857142857142857</v>
      </c>
      <c r="K365" s="142">
        <v>103</v>
      </c>
      <c r="L365" s="141" t="s">
        <v>90</v>
      </c>
      <c r="M365" s="142">
        <v>108</v>
      </c>
      <c r="N365" s="141">
        <v>14.428571428571429</v>
      </c>
      <c r="O365" s="335"/>
      <c r="P365" s="149"/>
      <c r="Q365" s="142"/>
      <c r="R365" s="149"/>
      <c r="S365" s="142"/>
      <c r="T365" s="154"/>
      <c r="U365" s="335"/>
      <c r="V365" s="149"/>
      <c r="W365" s="142"/>
      <c r="X365" s="149"/>
      <c r="Y365" s="142"/>
      <c r="Z365" s="639"/>
      <c r="AA365" s="335">
        <v>13</v>
      </c>
      <c r="AB365" s="141">
        <v>-7.1428571428571397E-2</v>
      </c>
      <c r="AC365" s="142">
        <v>0</v>
      </c>
      <c r="AD365" s="141">
        <v>-1</v>
      </c>
      <c r="AE365" s="142">
        <v>13</v>
      </c>
      <c r="AF365" s="141">
        <v>-0.55172413793103448</v>
      </c>
      <c r="AG365" s="335"/>
      <c r="AH365" s="149"/>
      <c r="AI365" s="142"/>
      <c r="AJ365" s="149"/>
      <c r="AK365" s="142"/>
      <c r="AL365" s="154"/>
      <c r="AM365" s="335">
        <v>6</v>
      </c>
      <c r="AN365" s="141" t="s">
        <v>90</v>
      </c>
      <c r="AO365" s="335">
        <v>0</v>
      </c>
      <c r="AP365" s="141" t="s">
        <v>90</v>
      </c>
      <c r="AQ365" s="142">
        <v>0</v>
      </c>
      <c r="AR365" s="141" t="s">
        <v>90</v>
      </c>
      <c r="AS365" s="142">
        <v>0</v>
      </c>
      <c r="AT365" s="141" t="s">
        <v>90</v>
      </c>
    </row>
    <row r="366" spans="2:46" s="4" customFormat="1" ht="15" hidden="1" customHeight="1" outlineLevel="1" x14ac:dyDescent="0.25">
      <c r="B366" s="152" t="s">
        <v>86</v>
      </c>
      <c r="C366" s="335">
        <v>103</v>
      </c>
      <c r="D366" s="141">
        <v>-8.8495575221238965E-2</v>
      </c>
      <c r="E366" s="142">
        <v>89</v>
      </c>
      <c r="F366" s="141">
        <v>0.25352112676056349</v>
      </c>
      <c r="G366" s="142">
        <v>192</v>
      </c>
      <c r="H366" s="141">
        <v>4.3478260869565188E-2</v>
      </c>
      <c r="I366" s="335">
        <v>33</v>
      </c>
      <c r="J366" s="141">
        <v>-0.625</v>
      </c>
      <c r="K366" s="142">
        <v>78</v>
      </c>
      <c r="L366" s="141">
        <v>1.2285714285714286</v>
      </c>
      <c r="M366" s="142">
        <v>111</v>
      </c>
      <c r="N366" s="141">
        <v>-9.7560975609756073E-2</v>
      </c>
      <c r="O366" s="335"/>
      <c r="P366" s="149"/>
      <c r="Q366" s="142"/>
      <c r="R366" s="149"/>
      <c r="S366" s="142"/>
      <c r="T366" s="154"/>
      <c r="U366" s="335"/>
      <c r="V366" s="149"/>
      <c r="W366" s="142"/>
      <c r="X366" s="149"/>
      <c r="Y366" s="142"/>
      <c r="Z366" s="639"/>
      <c r="AA366" s="335">
        <v>46</v>
      </c>
      <c r="AB366" s="141">
        <v>1.1904761904761907</v>
      </c>
      <c r="AC366" s="142">
        <v>11</v>
      </c>
      <c r="AD366" s="141">
        <v>-0.69444444444444442</v>
      </c>
      <c r="AE366" s="142">
        <v>57</v>
      </c>
      <c r="AF366" s="141">
        <v>0</v>
      </c>
      <c r="AG366" s="335"/>
      <c r="AH366" s="149"/>
      <c r="AI366" s="142"/>
      <c r="AJ366" s="149"/>
      <c r="AK366" s="142"/>
      <c r="AL366" s="154"/>
      <c r="AM366" s="335">
        <v>18</v>
      </c>
      <c r="AN366" s="141">
        <v>3.5</v>
      </c>
      <c r="AO366" s="335">
        <v>6</v>
      </c>
      <c r="AP366" s="141" t="s">
        <v>90</v>
      </c>
      <c r="AQ366" s="142">
        <v>0</v>
      </c>
      <c r="AR366" s="141" t="s">
        <v>90</v>
      </c>
      <c r="AS366" s="142">
        <v>6</v>
      </c>
      <c r="AT366" s="141" t="s">
        <v>90</v>
      </c>
    </row>
    <row r="367" spans="2:46" s="4" customFormat="1" ht="15" hidden="1" customHeight="1" outlineLevel="1" x14ac:dyDescent="0.25">
      <c r="B367" s="152" t="s">
        <v>87</v>
      </c>
      <c r="C367" s="335">
        <v>3527</v>
      </c>
      <c r="D367" s="141">
        <v>0.40071485305798249</v>
      </c>
      <c r="E367" s="142">
        <v>3113</v>
      </c>
      <c r="F367" s="141">
        <v>-0.32414242292661744</v>
      </c>
      <c r="G367" s="142">
        <v>6640</v>
      </c>
      <c r="H367" s="141">
        <v>-6.7939359910162866E-2</v>
      </c>
      <c r="I367" s="335">
        <v>3083</v>
      </c>
      <c r="J367" s="141">
        <v>0.62348604528699325</v>
      </c>
      <c r="K367" s="142">
        <v>2205</v>
      </c>
      <c r="L367" s="141">
        <v>-0.37179487179487181</v>
      </c>
      <c r="M367" s="142">
        <v>5288</v>
      </c>
      <c r="N367" s="141">
        <v>-2.2370123867628045E-2</v>
      </c>
      <c r="O367" s="335"/>
      <c r="P367" s="149"/>
      <c r="Q367" s="142"/>
      <c r="R367" s="149"/>
      <c r="S367" s="142"/>
      <c r="T367" s="154"/>
      <c r="U367" s="335"/>
      <c r="V367" s="149"/>
      <c r="W367" s="142"/>
      <c r="X367" s="149"/>
      <c r="Y367" s="142"/>
      <c r="Z367" s="639"/>
      <c r="AA367" s="335">
        <v>328</v>
      </c>
      <c r="AB367" s="141">
        <v>-0.4204946996466431</v>
      </c>
      <c r="AC367" s="142">
        <v>908</v>
      </c>
      <c r="AD367" s="141">
        <v>-0.17153284671532842</v>
      </c>
      <c r="AE367" s="142">
        <v>1236</v>
      </c>
      <c r="AF367" s="141">
        <v>-0.2563176895306859</v>
      </c>
      <c r="AG367" s="335"/>
      <c r="AH367" s="149"/>
      <c r="AI367" s="142"/>
      <c r="AJ367" s="149"/>
      <c r="AK367" s="142"/>
      <c r="AL367" s="154"/>
      <c r="AM367" s="335">
        <v>115</v>
      </c>
      <c r="AN367" s="141">
        <v>1.1698113207547172</v>
      </c>
      <c r="AO367" s="335">
        <v>1</v>
      </c>
      <c r="AP367" s="141" t="s">
        <v>90</v>
      </c>
      <c r="AQ367" s="142">
        <v>0</v>
      </c>
      <c r="AR367" s="141" t="s">
        <v>90</v>
      </c>
      <c r="AS367" s="142">
        <v>1</v>
      </c>
      <c r="AT367" s="141" t="s">
        <v>90</v>
      </c>
    </row>
    <row r="368" spans="2:46" s="4" customFormat="1" ht="15" hidden="1" customHeight="1" outlineLevel="1" x14ac:dyDescent="0.25">
      <c r="B368" s="152" t="s">
        <v>88</v>
      </c>
      <c r="C368" s="335">
        <v>5403</v>
      </c>
      <c r="D368" s="141">
        <v>1.8473138548539048E-2</v>
      </c>
      <c r="E368" s="142">
        <v>10233</v>
      </c>
      <c r="F368" s="141">
        <v>0.13485638238882114</v>
      </c>
      <c r="G368" s="142">
        <v>15636</v>
      </c>
      <c r="H368" s="141">
        <v>9.1746962714704727E-2</v>
      </c>
      <c r="I368" s="335">
        <v>3870</v>
      </c>
      <c r="J368" s="141">
        <v>-5.8394160583941646E-2</v>
      </c>
      <c r="K368" s="142">
        <v>7752</v>
      </c>
      <c r="L368" s="141">
        <v>0.23478814909206758</v>
      </c>
      <c r="M368" s="142">
        <v>11622</v>
      </c>
      <c r="N368" s="141">
        <v>0.11879091259145169</v>
      </c>
      <c r="O368" s="335"/>
      <c r="P368" s="149"/>
      <c r="Q368" s="142"/>
      <c r="R368" s="149"/>
      <c r="S368" s="142"/>
      <c r="T368" s="154"/>
      <c r="U368" s="335"/>
      <c r="V368" s="149"/>
      <c r="W368" s="142"/>
      <c r="X368" s="149"/>
      <c r="Y368" s="142"/>
      <c r="Z368" s="639"/>
      <c r="AA368" s="335">
        <v>1183</v>
      </c>
      <c r="AB368" s="141">
        <v>3.1386224934611962E-2</v>
      </c>
      <c r="AC368" s="142">
        <v>2474</v>
      </c>
      <c r="AD368" s="141">
        <v>-9.675063891931357E-2</v>
      </c>
      <c r="AE368" s="142">
        <v>3657</v>
      </c>
      <c r="AF368" s="141">
        <v>-5.8929490478641267E-2</v>
      </c>
      <c r="AG368" s="335"/>
      <c r="AH368" s="149"/>
      <c r="AI368" s="142"/>
      <c r="AJ368" s="149"/>
      <c r="AK368" s="142"/>
      <c r="AL368" s="154"/>
      <c r="AM368" s="335">
        <v>349</v>
      </c>
      <c r="AN368" s="141">
        <v>6.270833333333333</v>
      </c>
      <c r="AO368" s="335">
        <v>1</v>
      </c>
      <c r="AP368" s="141" t="s">
        <v>90</v>
      </c>
      <c r="AQ368" s="142">
        <v>7</v>
      </c>
      <c r="AR368" s="141" t="s">
        <v>90</v>
      </c>
      <c r="AS368" s="142">
        <v>8</v>
      </c>
      <c r="AT368" s="141" t="s">
        <v>90</v>
      </c>
    </row>
    <row r="369" spans="2:46" s="4" customFormat="1" ht="15" hidden="1" customHeight="1" outlineLevel="1" x14ac:dyDescent="0.25">
      <c r="B369" s="152" t="s">
        <v>89</v>
      </c>
      <c r="C369" s="335">
        <v>7095</v>
      </c>
      <c r="D369" s="141">
        <v>0.4902331442974166</v>
      </c>
      <c r="E369" s="142">
        <v>13113</v>
      </c>
      <c r="F369" s="141">
        <v>0.1745790039412396</v>
      </c>
      <c r="G369" s="142">
        <v>20208</v>
      </c>
      <c r="H369" s="141">
        <v>0.26894819466248032</v>
      </c>
      <c r="I369" s="335">
        <v>5800</v>
      </c>
      <c r="J369" s="141">
        <v>0.8119337706966574</v>
      </c>
      <c r="K369" s="142">
        <v>10555</v>
      </c>
      <c r="L369" s="141">
        <v>0.349226639396651</v>
      </c>
      <c r="M369" s="142">
        <v>16355</v>
      </c>
      <c r="N369" s="141">
        <v>0.48358127721335276</v>
      </c>
      <c r="O369" s="335"/>
      <c r="P369" s="149"/>
      <c r="Q369" s="142"/>
      <c r="R369" s="149"/>
      <c r="S369" s="142"/>
      <c r="T369" s="154"/>
      <c r="U369" s="335"/>
      <c r="V369" s="149"/>
      <c r="W369" s="142"/>
      <c r="X369" s="149"/>
      <c r="Y369" s="142"/>
      <c r="Z369" s="639"/>
      <c r="AA369" s="335">
        <v>893</v>
      </c>
      <c r="AB369" s="141">
        <v>-0.22076788830715532</v>
      </c>
      <c r="AC369" s="142">
        <v>2555</v>
      </c>
      <c r="AD369" s="141">
        <v>-0.23525890451960496</v>
      </c>
      <c r="AE369" s="142">
        <v>3448</v>
      </c>
      <c r="AF369" s="141">
        <v>-0.23155783374192107</v>
      </c>
      <c r="AG369" s="335"/>
      <c r="AH369" s="149"/>
      <c r="AI369" s="142"/>
      <c r="AJ369" s="149"/>
      <c r="AK369" s="142"/>
      <c r="AL369" s="154"/>
      <c r="AM369" s="335">
        <v>396</v>
      </c>
      <c r="AN369" s="141">
        <v>-4.3478260869565188E-2</v>
      </c>
      <c r="AO369" s="335">
        <v>6</v>
      </c>
      <c r="AP369" s="141" t="s">
        <v>90</v>
      </c>
      <c r="AQ369" s="142">
        <v>3</v>
      </c>
      <c r="AR369" s="141" t="s">
        <v>90</v>
      </c>
      <c r="AS369" s="142">
        <v>9</v>
      </c>
      <c r="AT369" s="141" t="s">
        <v>90</v>
      </c>
    </row>
    <row r="370" spans="2:46" s="4" customFormat="1" ht="15.75" collapsed="1" x14ac:dyDescent="0.25">
      <c r="B370" s="65">
        <v>1990</v>
      </c>
      <c r="C370" s="345">
        <v>34792</v>
      </c>
      <c r="D370" s="67">
        <v>-6.0322293396142257E-4</v>
      </c>
      <c r="E370" s="66">
        <v>70861</v>
      </c>
      <c r="F370" s="67">
        <v>6.7457029661208479E-2</v>
      </c>
      <c r="G370" s="66">
        <v>105653</v>
      </c>
      <c r="H370" s="67">
        <v>4.4043242815921646E-2</v>
      </c>
      <c r="I370" s="345">
        <v>26543</v>
      </c>
      <c r="J370" s="67">
        <v>4.7557028968348014E-2</v>
      </c>
      <c r="K370" s="66">
        <v>51906</v>
      </c>
      <c r="L370" s="67">
        <v>0.12064424197936008</v>
      </c>
      <c r="M370" s="66">
        <v>78449</v>
      </c>
      <c r="N370" s="67">
        <v>9.4800156302333294E-2</v>
      </c>
      <c r="O370" s="345"/>
      <c r="P370" s="67"/>
      <c r="Q370" s="66"/>
      <c r="R370" s="67"/>
      <c r="S370" s="66"/>
      <c r="T370" s="347"/>
      <c r="U370" s="345"/>
      <c r="V370" s="67"/>
      <c r="W370" s="66"/>
      <c r="X370" s="67"/>
      <c r="Y370" s="66"/>
      <c r="Z370" s="640"/>
      <c r="AA370" s="345">
        <v>5809</v>
      </c>
      <c r="AB370" s="67">
        <v>-0.18891371125383971</v>
      </c>
      <c r="AC370" s="66">
        <v>18930</v>
      </c>
      <c r="AD370" s="67">
        <v>-5.6566159980064756E-2</v>
      </c>
      <c r="AE370" s="66">
        <v>24739</v>
      </c>
      <c r="AF370" s="67">
        <v>-9.1379880265912483E-2</v>
      </c>
      <c r="AG370" s="345"/>
      <c r="AH370" s="67"/>
      <c r="AI370" s="66"/>
      <c r="AJ370" s="67"/>
      <c r="AK370" s="66"/>
      <c r="AL370" s="347"/>
      <c r="AM370" s="345">
        <v>2423</v>
      </c>
      <c r="AN370" s="67">
        <v>4.8917748917749027E-2</v>
      </c>
      <c r="AO370" s="345">
        <v>17</v>
      </c>
      <c r="AP370" s="67">
        <v>4.666666666666667</v>
      </c>
      <c r="AQ370" s="66">
        <v>25</v>
      </c>
      <c r="AR370" s="67" t="s">
        <v>90</v>
      </c>
      <c r="AS370" s="66">
        <v>42</v>
      </c>
      <c r="AT370" s="67">
        <v>13</v>
      </c>
    </row>
    <row r="371" spans="2:46" s="4" customFormat="1" ht="15" hidden="1" customHeight="1" outlineLevel="1" x14ac:dyDescent="0.25">
      <c r="B371" s="152" t="s">
        <v>78</v>
      </c>
      <c r="C371" s="335">
        <v>6771</v>
      </c>
      <c r="D371" s="141">
        <v>-0.18987796123474521</v>
      </c>
      <c r="E371" s="142">
        <v>13925</v>
      </c>
      <c r="F371" s="141">
        <v>0.20022409929322538</v>
      </c>
      <c r="G371" s="142">
        <v>20696</v>
      </c>
      <c r="H371" s="141">
        <v>3.6873747494990061E-2</v>
      </c>
      <c r="I371" s="335">
        <v>5275</v>
      </c>
      <c r="J371" s="141">
        <v>-0.13989890754932333</v>
      </c>
      <c r="K371" s="142">
        <v>9726</v>
      </c>
      <c r="L371" s="141">
        <v>0.39681171908660051</v>
      </c>
      <c r="M371" s="142">
        <v>15001</v>
      </c>
      <c r="N371" s="141">
        <v>0.14546426389737332</v>
      </c>
      <c r="O371" s="335"/>
      <c r="P371" s="149"/>
      <c r="Q371" s="142"/>
      <c r="R371" s="149"/>
      <c r="S371" s="142"/>
      <c r="T371" s="154"/>
      <c r="U371" s="335"/>
      <c r="V371" s="149"/>
      <c r="W371" s="142"/>
      <c r="X371" s="149"/>
      <c r="Y371" s="142"/>
      <c r="Z371" s="639"/>
      <c r="AA371" s="335">
        <v>1115</v>
      </c>
      <c r="AB371" s="141">
        <v>-0.49433106575963714</v>
      </c>
      <c r="AC371" s="142">
        <v>4199</v>
      </c>
      <c r="AD371" s="141">
        <v>-9.4848027592153494E-2</v>
      </c>
      <c r="AE371" s="142">
        <v>5314</v>
      </c>
      <c r="AF371" s="141">
        <v>-0.22355347749853882</v>
      </c>
      <c r="AG371" s="335"/>
      <c r="AH371" s="149"/>
      <c r="AI371" s="142"/>
      <c r="AJ371" s="149"/>
      <c r="AK371" s="142"/>
      <c r="AL371" s="154"/>
      <c r="AM371" s="335">
        <v>381</v>
      </c>
      <c r="AN371" s="141">
        <v>18.05</v>
      </c>
      <c r="AO371" s="335">
        <v>0</v>
      </c>
      <c r="AP371" s="141" t="s">
        <v>90</v>
      </c>
      <c r="AQ371" s="142">
        <v>0</v>
      </c>
      <c r="AR371" s="141" t="s">
        <v>90</v>
      </c>
      <c r="AS371" s="142">
        <v>0</v>
      </c>
      <c r="AT371" s="141" t="s">
        <v>90</v>
      </c>
    </row>
    <row r="372" spans="2:46" s="4" customFormat="1" ht="15" hidden="1" customHeight="1" outlineLevel="1" x14ac:dyDescent="0.25">
      <c r="B372" s="152" t="s">
        <v>79</v>
      </c>
      <c r="C372" s="335">
        <v>6215</v>
      </c>
      <c r="D372" s="141">
        <v>-7.8029965880433205E-2</v>
      </c>
      <c r="E372" s="142">
        <v>10663</v>
      </c>
      <c r="F372" s="141">
        <v>0.15325546182132821</v>
      </c>
      <c r="G372" s="142">
        <v>16878</v>
      </c>
      <c r="H372" s="141">
        <v>5.5732782886094956E-2</v>
      </c>
      <c r="I372" s="335">
        <v>4664</v>
      </c>
      <c r="J372" s="141">
        <v>-8.9247768805780225E-3</v>
      </c>
      <c r="K372" s="142">
        <v>7223</v>
      </c>
      <c r="L372" s="141">
        <v>0.27524717514124286</v>
      </c>
      <c r="M372" s="142">
        <v>11887</v>
      </c>
      <c r="N372" s="141">
        <v>0.14628736740597881</v>
      </c>
      <c r="O372" s="335"/>
      <c r="P372" s="149"/>
      <c r="Q372" s="142"/>
      <c r="R372" s="149"/>
      <c r="S372" s="142"/>
      <c r="T372" s="154"/>
      <c r="U372" s="335"/>
      <c r="V372" s="149"/>
      <c r="W372" s="142"/>
      <c r="X372" s="149"/>
      <c r="Y372" s="142"/>
      <c r="Z372" s="639"/>
      <c r="AA372" s="335">
        <v>1212</v>
      </c>
      <c r="AB372" s="141">
        <v>-0.40266140956136032</v>
      </c>
      <c r="AC372" s="142">
        <v>3440</v>
      </c>
      <c r="AD372" s="141">
        <v>-3.9642657733110043E-2</v>
      </c>
      <c r="AE372" s="142">
        <v>4652</v>
      </c>
      <c r="AF372" s="141">
        <v>-0.17091427553020855</v>
      </c>
      <c r="AG372" s="335"/>
      <c r="AH372" s="149"/>
      <c r="AI372" s="142"/>
      <c r="AJ372" s="149"/>
      <c r="AK372" s="142"/>
      <c r="AL372" s="154"/>
      <c r="AM372" s="335">
        <v>336</v>
      </c>
      <c r="AN372" s="141">
        <v>55</v>
      </c>
      <c r="AO372" s="335">
        <v>3</v>
      </c>
      <c r="AP372" s="141" t="s">
        <v>90</v>
      </c>
      <c r="AQ372" s="142">
        <v>0</v>
      </c>
      <c r="AR372" s="141" t="s">
        <v>90</v>
      </c>
      <c r="AS372" s="142">
        <v>3</v>
      </c>
      <c r="AT372" s="141" t="s">
        <v>90</v>
      </c>
    </row>
    <row r="373" spans="2:46" s="4" customFormat="1" ht="15" hidden="1" customHeight="1" outlineLevel="1" x14ac:dyDescent="0.25">
      <c r="B373" s="152" t="s">
        <v>80</v>
      </c>
      <c r="C373" s="335">
        <v>6272</v>
      </c>
      <c r="D373" s="141">
        <v>-9.8980031604654517E-2</v>
      </c>
      <c r="E373" s="142">
        <v>11372</v>
      </c>
      <c r="F373" s="141">
        <v>9.620204357046469E-2</v>
      </c>
      <c r="G373" s="142">
        <v>17644</v>
      </c>
      <c r="H373" s="141">
        <v>1.7825209114508134E-2</v>
      </c>
      <c r="I373" s="335">
        <v>4212</v>
      </c>
      <c r="J373" s="141">
        <v>-0.1057324840764331</v>
      </c>
      <c r="K373" s="142">
        <v>8030</v>
      </c>
      <c r="L373" s="141">
        <v>0.416975472031057</v>
      </c>
      <c r="M373" s="142">
        <v>12242</v>
      </c>
      <c r="N373" s="141">
        <v>0.17972439047894384</v>
      </c>
      <c r="O373" s="335"/>
      <c r="P373" s="149"/>
      <c r="Q373" s="142"/>
      <c r="R373" s="149"/>
      <c r="S373" s="142"/>
      <c r="T373" s="154"/>
      <c r="U373" s="335"/>
      <c r="V373" s="149"/>
      <c r="W373" s="142"/>
      <c r="X373" s="149"/>
      <c r="Y373" s="142"/>
      <c r="Z373" s="639"/>
      <c r="AA373" s="335">
        <v>1423</v>
      </c>
      <c r="AB373" s="141">
        <v>-0.36416443252904374</v>
      </c>
      <c r="AC373" s="142">
        <v>3342</v>
      </c>
      <c r="AD373" s="141">
        <v>-0.28999362651370297</v>
      </c>
      <c r="AE373" s="142">
        <v>4765</v>
      </c>
      <c r="AF373" s="141">
        <v>-0.31389488840892732</v>
      </c>
      <c r="AG373" s="335"/>
      <c r="AH373" s="149"/>
      <c r="AI373" s="142"/>
      <c r="AJ373" s="149"/>
      <c r="AK373" s="142"/>
      <c r="AL373" s="154"/>
      <c r="AM373" s="335">
        <v>637</v>
      </c>
      <c r="AN373" s="141">
        <v>48</v>
      </c>
      <c r="AO373" s="335">
        <v>0</v>
      </c>
      <c r="AP373" s="141" t="s">
        <v>90</v>
      </c>
      <c r="AQ373" s="142">
        <v>0</v>
      </c>
      <c r="AR373" s="141" t="s">
        <v>90</v>
      </c>
      <c r="AS373" s="142">
        <v>0</v>
      </c>
      <c r="AT373" s="141" t="s">
        <v>90</v>
      </c>
    </row>
    <row r="374" spans="2:46" s="4" customFormat="1" ht="15" hidden="1" customHeight="1" outlineLevel="1" x14ac:dyDescent="0.25">
      <c r="B374" s="152" t="s">
        <v>81</v>
      </c>
      <c r="C374" s="335">
        <v>2723</v>
      </c>
      <c r="D374" s="141">
        <v>-0.16060419235511714</v>
      </c>
      <c r="E374" s="142">
        <v>5241</v>
      </c>
      <c r="F374" s="141">
        <v>0.25623202301054659</v>
      </c>
      <c r="G374" s="142">
        <v>7964</v>
      </c>
      <c r="H374" s="141">
        <v>7.3894282632146702E-2</v>
      </c>
      <c r="I374" s="335">
        <v>1852</v>
      </c>
      <c r="J374" s="141">
        <v>-0.26067864271457086</v>
      </c>
      <c r="K374" s="142">
        <v>3426</v>
      </c>
      <c r="L374" s="141">
        <v>0.23637675929267421</v>
      </c>
      <c r="M374" s="142">
        <v>5278</v>
      </c>
      <c r="N374" s="141">
        <v>3.7907505686129994E-4</v>
      </c>
      <c r="O374" s="335"/>
      <c r="P374" s="149"/>
      <c r="Q374" s="142"/>
      <c r="R374" s="149"/>
      <c r="S374" s="142"/>
      <c r="T374" s="154"/>
      <c r="U374" s="335"/>
      <c r="V374" s="149"/>
      <c r="W374" s="142"/>
      <c r="X374" s="149"/>
      <c r="Y374" s="142"/>
      <c r="Z374" s="639"/>
      <c r="AA374" s="335">
        <v>454</v>
      </c>
      <c r="AB374" s="141">
        <v>-0.36944444444444446</v>
      </c>
      <c r="AC374" s="142">
        <v>1815</v>
      </c>
      <c r="AD374" s="141">
        <v>0.2955032119914347</v>
      </c>
      <c r="AE374" s="142">
        <v>2269</v>
      </c>
      <c r="AF374" s="141">
        <v>6.9778406412069671E-2</v>
      </c>
      <c r="AG374" s="335"/>
      <c r="AH374" s="149"/>
      <c r="AI374" s="142"/>
      <c r="AJ374" s="149"/>
      <c r="AK374" s="142"/>
      <c r="AL374" s="154"/>
      <c r="AM374" s="335">
        <v>417</v>
      </c>
      <c r="AN374" s="141">
        <v>20.94736842105263</v>
      </c>
      <c r="AO374" s="335">
        <v>0</v>
      </c>
      <c r="AP374" s="141" t="s">
        <v>90</v>
      </c>
      <c r="AQ374" s="142">
        <v>0</v>
      </c>
      <c r="AR374" s="141" t="s">
        <v>90</v>
      </c>
      <c r="AS374" s="142">
        <v>0</v>
      </c>
      <c r="AT374" s="141" t="s">
        <v>90</v>
      </c>
    </row>
    <row r="375" spans="2:46" s="4" customFormat="1" ht="15" hidden="1" customHeight="1" outlineLevel="1" x14ac:dyDescent="0.25">
      <c r="B375" s="152" t="s">
        <v>82</v>
      </c>
      <c r="C375" s="335">
        <v>41</v>
      </c>
      <c r="D375" s="141">
        <v>0</v>
      </c>
      <c r="E375" s="142">
        <v>104</v>
      </c>
      <c r="F375" s="141">
        <v>-0.54585152838427953</v>
      </c>
      <c r="G375" s="142">
        <v>145</v>
      </c>
      <c r="H375" s="141">
        <v>-0.46296296296296291</v>
      </c>
      <c r="I375" s="335">
        <v>16</v>
      </c>
      <c r="J375" s="141">
        <v>-0.4285714285714286</v>
      </c>
      <c r="K375" s="142">
        <v>97</v>
      </c>
      <c r="L375" s="141">
        <v>5.9285714285714288</v>
      </c>
      <c r="M375" s="142">
        <v>113</v>
      </c>
      <c r="N375" s="141">
        <v>1.6904761904761907</v>
      </c>
      <c r="O375" s="335"/>
      <c r="P375" s="149"/>
      <c r="Q375" s="142"/>
      <c r="R375" s="149"/>
      <c r="S375" s="142"/>
      <c r="T375" s="154"/>
      <c r="U375" s="335"/>
      <c r="V375" s="149"/>
      <c r="W375" s="142"/>
      <c r="X375" s="149"/>
      <c r="Y375" s="142"/>
      <c r="Z375" s="639"/>
      <c r="AA375" s="335">
        <v>19</v>
      </c>
      <c r="AB375" s="141">
        <v>0.46153846153846145</v>
      </c>
      <c r="AC375" s="142">
        <v>7</v>
      </c>
      <c r="AD375" s="141">
        <v>-0.96744186046511627</v>
      </c>
      <c r="AE375" s="142">
        <v>26</v>
      </c>
      <c r="AF375" s="141">
        <v>-0.88596491228070173</v>
      </c>
      <c r="AG375" s="335"/>
      <c r="AH375" s="149"/>
      <c r="AI375" s="142"/>
      <c r="AJ375" s="149"/>
      <c r="AK375" s="142"/>
      <c r="AL375" s="154"/>
      <c r="AM375" s="335">
        <v>6</v>
      </c>
      <c r="AN375" s="141" t="s">
        <v>90</v>
      </c>
      <c r="AO375" s="335">
        <v>0</v>
      </c>
      <c r="AP375" s="141" t="s">
        <v>90</v>
      </c>
      <c r="AQ375" s="142">
        <v>0</v>
      </c>
      <c r="AR375" s="141" t="s">
        <v>90</v>
      </c>
      <c r="AS375" s="142">
        <v>0</v>
      </c>
      <c r="AT375" s="141" t="s">
        <v>90</v>
      </c>
    </row>
    <row r="376" spans="2:46" s="4" customFormat="1" ht="15" hidden="1" customHeight="1" outlineLevel="1" x14ac:dyDescent="0.25">
      <c r="B376" s="152" t="s">
        <v>83</v>
      </c>
      <c r="C376" s="335">
        <v>58</v>
      </c>
      <c r="D376" s="141">
        <v>1.4166666666666665</v>
      </c>
      <c r="E376" s="142">
        <v>76</v>
      </c>
      <c r="F376" s="141">
        <v>-0.60824742268041243</v>
      </c>
      <c r="G376" s="142">
        <v>134</v>
      </c>
      <c r="H376" s="141">
        <v>-0.38532110091743121</v>
      </c>
      <c r="I376" s="335">
        <v>11</v>
      </c>
      <c r="J376" s="141">
        <v>-0.2142857142857143</v>
      </c>
      <c r="K376" s="142">
        <v>57</v>
      </c>
      <c r="L376" s="141">
        <v>-0.703125</v>
      </c>
      <c r="M376" s="142">
        <v>68</v>
      </c>
      <c r="N376" s="141">
        <v>-0.66990291262135915</v>
      </c>
      <c r="O376" s="335"/>
      <c r="P376" s="149"/>
      <c r="Q376" s="142"/>
      <c r="R376" s="149"/>
      <c r="S376" s="142"/>
      <c r="T376" s="154"/>
      <c r="U376" s="335"/>
      <c r="V376" s="149"/>
      <c r="W376" s="142"/>
      <c r="X376" s="149"/>
      <c r="Y376" s="142"/>
      <c r="Z376" s="639"/>
      <c r="AA376" s="335">
        <v>36</v>
      </c>
      <c r="AB376" s="141">
        <v>2.6</v>
      </c>
      <c r="AC376" s="142">
        <v>19</v>
      </c>
      <c r="AD376" s="141">
        <v>8.5</v>
      </c>
      <c r="AE376" s="142">
        <v>55</v>
      </c>
      <c r="AF376" s="141">
        <v>3.583333333333333</v>
      </c>
      <c r="AG376" s="335"/>
      <c r="AH376" s="149"/>
      <c r="AI376" s="142"/>
      <c r="AJ376" s="149"/>
      <c r="AK376" s="142"/>
      <c r="AL376" s="154"/>
      <c r="AM376" s="335">
        <v>11</v>
      </c>
      <c r="AN376" s="141" t="s">
        <v>90</v>
      </c>
      <c r="AO376" s="335">
        <v>0</v>
      </c>
      <c r="AP376" s="141" t="s">
        <v>90</v>
      </c>
      <c r="AQ376" s="142">
        <v>0</v>
      </c>
      <c r="AR376" s="141" t="s">
        <v>90</v>
      </c>
      <c r="AS376" s="142">
        <v>0</v>
      </c>
      <c r="AT376" s="141" t="s">
        <v>90</v>
      </c>
    </row>
    <row r="377" spans="2:46" s="4" customFormat="1" ht="15" hidden="1" customHeight="1" outlineLevel="1" x14ac:dyDescent="0.25">
      <c r="B377" s="152" t="s">
        <v>84</v>
      </c>
      <c r="C377" s="335">
        <v>15</v>
      </c>
      <c r="D377" s="141">
        <v>-0.58333333333333326</v>
      </c>
      <c r="E377" s="142">
        <v>129</v>
      </c>
      <c r="F377" s="141">
        <v>-0.70880361173814899</v>
      </c>
      <c r="G377" s="142">
        <v>144</v>
      </c>
      <c r="H377" s="141">
        <v>-0.69937369519832981</v>
      </c>
      <c r="I377" s="335">
        <v>3</v>
      </c>
      <c r="J377" s="141">
        <v>-0.8125</v>
      </c>
      <c r="K377" s="142">
        <v>113</v>
      </c>
      <c r="L377" s="141">
        <v>-0.70801033591731266</v>
      </c>
      <c r="M377" s="142">
        <v>116</v>
      </c>
      <c r="N377" s="141">
        <v>-0.71215880893300243</v>
      </c>
      <c r="O377" s="335"/>
      <c r="P377" s="149"/>
      <c r="Q377" s="142"/>
      <c r="R377" s="149"/>
      <c r="S377" s="142"/>
      <c r="T377" s="154"/>
      <c r="U377" s="335"/>
      <c r="V377" s="149"/>
      <c r="W377" s="142"/>
      <c r="X377" s="149"/>
      <c r="Y377" s="142"/>
      <c r="Z377" s="639"/>
      <c r="AA377" s="335">
        <v>9</v>
      </c>
      <c r="AB377" s="141">
        <v>0.125</v>
      </c>
      <c r="AC377" s="142">
        <v>16</v>
      </c>
      <c r="AD377" s="141">
        <v>-0.7142857142857143</v>
      </c>
      <c r="AE377" s="142">
        <v>25</v>
      </c>
      <c r="AF377" s="141">
        <v>-0.609375</v>
      </c>
      <c r="AG377" s="335"/>
      <c r="AH377" s="149"/>
      <c r="AI377" s="142"/>
      <c r="AJ377" s="149"/>
      <c r="AK377" s="142"/>
      <c r="AL377" s="154"/>
      <c r="AM377" s="335">
        <v>3</v>
      </c>
      <c r="AN377" s="141">
        <v>-0.75</v>
      </c>
      <c r="AO377" s="335">
        <v>0</v>
      </c>
      <c r="AP377" s="141" t="s">
        <v>90</v>
      </c>
      <c r="AQ377" s="142">
        <v>0</v>
      </c>
      <c r="AR377" s="141" t="s">
        <v>90</v>
      </c>
      <c r="AS377" s="142">
        <v>0</v>
      </c>
      <c r="AT377" s="141" t="s">
        <v>90</v>
      </c>
    </row>
    <row r="378" spans="2:46" s="4" customFormat="1" ht="15" hidden="1" customHeight="1" outlineLevel="1" x14ac:dyDescent="0.25">
      <c r="B378" s="152" t="s">
        <v>85</v>
      </c>
      <c r="C378" s="335">
        <v>21</v>
      </c>
      <c r="D378" s="141">
        <v>-0.671875</v>
      </c>
      <c r="E378" s="142">
        <v>15</v>
      </c>
      <c r="F378" s="141">
        <v>-0.93449781659388642</v>
      </c>
      <c r="G378" s="142">
        <v>36</v>
      </c>
      <c r="H378" s="141">
        <v>-0.87713310580204773</v>
      </c>
      <c r="I378" s="335">
        <v>7</v>
      </c>
      <c r="J378" s="141">
        <v>-0.68181818181818188</v>
      </c>
      <c r="K378" s="142">
        <v>0</v>
      </c>
      <c r="L378" s="141">
        <v>-1</v>
      </c>
      <c r="M378" s="142">
        <v>7</v>
      </c>
      <c r="N378" s="141">
        <v>-0.95035460992907805</v>
      </c>
      <c r="O378" s="335"/>
      <c r="P378" s="149"/>
      <c r="Q378" s="142"/>
      <c r="R378" s="149"/>
      <c r="S378" s="142"/>
      <c r="T378" s="154"/>
      <c r="U378" s="335"/>
      <c r="V378" s="149"/>
      <c r="W378" s="142"/>
      <c r="X378" s="149"/>
      <c r="Y378" s="142"/>
      <c r="Z378" s="639"/>
      <c r="AA378" s="335">
        <v>14</v>
      </c>
      <c r="AB378" s="141">
        <v>-0.58823529411764708</v>
      </c>
      <c r="AC378" s="142">
        <v>15</v>
      </c>
      <c r="AD378" s="141">
        <v>-0.86363636363636365</v>
      </c>
      <c r="AE378" s="142">
        <v>29</v>
      </c>
      <c r="AF378" s="141">
        <v>-0.79861111111111116</v>
      </c>
      <c r="AG378" s="335"/>
      <c r="AH378" s="149"/>
      <c r="AI378" s="142"/>
      <c r="AJ378" s="149"/>
      <c r="AK378" s="142"/>
      <c r="AL378" s="154"/>
      <c r="AM378" s="335">
        <v>0</v>
      </c>
      <c r="AN378" s="141">
        <v>-1</v>
      </c>
      <c r="AO378" s="335">
        <v>0</v>
      </c>
      <c r="AP378" s="141" t="s">
        <v>90</v>
      </c>
      <c r="AQ378" s="142">
        <v>0</v>
      </c>
      <c r="AR378" s="141" t="s">
        <v>90</v>
      </c>
      <c r="AS378" s="142">
        <v>0</v>
      </c>
      <c r="AT378" s="141" t="s">
        <v>90</v>
      </c>
    </row>
    <row r="379" spans="2:46" s="4" customFormat="1" ht="15" hidden="1" customHeight="1" outlineLevel="1" x14ac:dyDescent="0.25">
      <c r="B379" s="152" t="s">
        <v>86</v>
      </c>
      <c r="C379" s="335">
        <v>113</v>
      </c>
      <c r="D379" s="141">
        <v>3.708333333333333</v>
      </c>
      <c r="E379" s="142">
        <v>71</v>
      </c>
      <c r="F379" s="141">
        <v>-0.21111111111111114</v>
      </c>
      <c r="G379" s="142">
        <v>184</v>
      </c>
      <c r="H379" s="141">
        <v>0.61403508771929816</v>
      </c>
      <c r="I379" s="335">
        <v>88</v>
      </c>
      <c r="J379" s="141">
        <v>13.666666666666666</v>
      </c>
      <c r="K379" s="142">
        <v>35</v>
      </c>
      <c r="L379" s="141">
        <v>2.5</v>
      </c>
      <c r="M379" s="142">
        <v>123</v>
      </c>
      <c r="N379" s="141">
        <v>6.6875</v>
      </c>
      <c r="O379" s="335"/>
      <c r="P379" s="149"/>
      <c r="Q379" s="142"/>
      <c r="R379" s="149"/>
      <c r="S379" s="142"/>
      <c r="T379" s="154"/>
      <c r="U379" s="335"/>
      <c r="V379" s="149"/>
      <c r="W379" s="142"/>
      <c r="X379" s="149"/>
      <c r="Y379" s="142"/>
      <c r="Z379" s="639"/>
      <c r="AA379" s="335">
        <v>21</v>
      </c>
      <c r="AB379" s="141">
        <v>0.3125</v>
      </c>
      <c r="AC379" s="142">
        <v>36</v>
      </c>
      <c r="AD379" s="141">
        <v>-0.55000000000000004</v>
      </c>
      <c r="AE379" s="142">
        <v>57</v>
      </c>
      <c r="AF379" s="141">
        <v>-0.40625</v>
      </c>
      <c r="AG379" s="335"/>
      <c r="AH379" s="149"/>
      <c r="AI379" s="142"/>
      <c r="AJ379" s="149"/>
      <c r="AK379" s="142"/>
      <c r="AL379" s="154"/>
      <c r="AM379" s="335">
        <v>4</v>
      </c>
      <c r="AN379" s="141">
        <v>1</v>
      </c>
      <c r="AO379" s="335">
        <v>0</v>
      </c>
      <c r="AP379" s="141" t="s">
        <v>90</v>
      </c>
      <c r="AQ379" s="142">
        <v>0</v>
      </c>
      <c r="AR379" s="141" t="s">
        <v>90</v>
      </c>
      <c r="AS379" s="142">
        <v>0</v>
      </c>
      <c r="AT379" s="141" t="s">
        <v>90</v>
      </c>
    </row>
    <row r="380" spans="2:46" s="4" customFormat="1" ht="15" hidden="1" customHeight="1" outlineLevel="1" x14ac:dyDescent="0.25">
      <c r="B380" s="152" t="s">
        <v>87</v>
      </c>
      <c r="C380" s="335">
        <v>2518</v>
      </c>
      <c r="D380" s="141">
        <v>-0.16262055204522785</v>
      </c>
      <c r="E380" s="142">
        <v>4606</v>
      </c>
      <c r="F380" s="141">
        <v>-3.0519890549357998E-2</v>
      </c>
      <c r="G380" s="142">
        <v>7124</v>
      </c>
      <c r="H380" s="141">
        <v>-8.1722093323021383E-2</v>
      </c>
      <c r="I380" s="335">
        <v>1899</v>
      </c>
      <c r="J380" s="141">
        <v>-0.17146596858638741</v>
      </c>
      <c r="K380" s="142">
        <v>3510</v>
      </c>
      <c r="L380" s="141">
        <v>0.27589967284623773</v>
      </c>
      <c r="M380" s="142">
        <v>5409</v>
      </c>
      <c r="N380" s="141">
        <v>7.2575847709696717E-2</v>
      </c>
      <c r="O380" s="335"/>
      <c r="P380" s="149"/>
      <c r="Q380" s="142"/>
      <c r="R380" s="149"/>
      <c r="S380" s="142"/>
      <c r="T380" s="154"/>
      <c r="U380" s="335"/>
      <c r="V380" s="149"/>
      <c r="W380" s="142"/>
      <c r="X380" s="149"/>
      <c r="Y380" s="142"/>
      <c r="Z380" s="639"/>
      <c r="AA380" s="335">
        <v>566</v>
      </c>
      <c r="AB380" s="141">
        <v>-0.19602272727272729</v>
      </c>
      <c r="AC380" s="142">
        <v>1096</v>
      </c>
      <c r="AD380" s="141">
        <v>-0.45199999999999996</v>
      </c>
      <c r="AE380" s="142">
        <v>1662</v>
      </c>
      <c r="AF380" s="141">
        <v>-0.38535502958579881</v>
      </c>
      <c r="AG380" s="335"/>
      <c r="AH380" s="149"/>
      <c r="AI380" s="142"/>
      <c r="AJ380" s="149"/>
      <c r="AK380" s="142"/>
      <c r="AL380" s="154"/>
      <c r="AM380" s="335">
        <v>53</v>
      </c>
      <c r="AN380" s="141">
        <v>3.8181818181818183</v>
      </c>
      <c r="AO380" s="335">
        <v>0</v>
      </c>
      <c r="AP380" s="141" t="s">
        <v>90</v>
      </c>
      <c r="AQ380" s="142">
        <v>0</v>
      </c>
      <c r="AR380" s="141" t="s">
        <v>90</v>
      </c>
      <c r="AS380" s="142">
        <v>0</v>
      </c>
      <c r="AT380" s="141" t="s">
        <v>90</v>
      </c>
    </row>
    <row r="381" spans="2:46" s="4" customFormat="1" ht="15" hidden="1" customHeight="1" outlineLevel="1" x14ac:dyDescent="0.25">
      <c r="B381" s="152" t="s">
        <v>88</v>
      </c>
      <c r="C381" s="335">
        <v>5305</v>
      </c>
      <c r="D381" s="141">
        <v>-7.9791847354726775E-2</v>
      </c>
      <c r="E381" s="142">
        <v>9017</v>
      </c>
      <c r="F381" s="141">
        <v>-3.0221553022155345E-2</v>
      </c>
      <c r="G381" s="142">
        <v>14322</v>
      </c>
      <c r="H381" s="141">
        <v>-4.9193387771360286E-2</v>
      </c>
      <c r="I381" s="335">
        <v>4110</v>
      </c>
      <c r="J381" s="141">
        <v>-3.589021815622806E-2</v>
      </c>
      <c r="K381" s="142">
        <v>6278</v>
      </c>
      <c r="L381" s="141">
        <v>0.11213463241806898</v>
      </c>
      <c r="M381" s="142">
        <v>10388</v>
      </c>
      <c r="N381" s="141">
        <v>4.8445700444085693E-2</v>
      </c>
      <c r="O381" s="335"/>
      <c r="P381" s="149"/>
      <c r="Q381" s="142"/>
      <c r="R381" s="149"/>
      <c r="S381" s="142"/>
      <c r="T381" s="154"/>
      <c r="U381" s="335"/>
      <c r="V381" s="149"/>
      <c r="W381" s="142"/>
      <c r="X381" s="149"/>
      <c r="Y381" s="142"/>
      <c r="Z381" s="639"/>
      <c r="AA381" s="335">
        <v>1147</v>
      </c>
      <c r="AB381" s="141">
        <v>-0.22656776803776124</v>
      </c>
      <c r="AC381" s="142">
        <v>2739</v>
      </c>
      <c r="AD381" s="141">
        <v>-0.25020531070353136</v>
      </c>
      <c r="AE381" s="142">
        <v>3886</v>
      </c>
      <c r="AF381" s="141">
        <v>-0.24338006230529596</v>
      </c>
      <c r="AG381" s="335"/>
      <c r="AH381" s="149"/>
      <c r="AI381" s="142"/>
      <c r="AJ381" s="149"/>
      <c r="AK381" s="142"/>
      <c r="AL381" s="154"/>
      <c r="AM381" s="335">
        <v>48</v>
      </c>
      <c r="AN381" s="141">
        <v>1.5263157894736841</v>
      </c>
      <c r="AO381" s="335">
        <v>0</v>
      </c>
      <c r="AP381" s="141" t="s">
        <v>90</v>
      </c>
      <c r="AQ381" s="142">
        <v>0</v>
      </c>
      <c r="AR381" s="141" t="s">
        <v>90</v>
      </c>
      <c r="AS381" s="142">
        <v>0</v>
      </c>
      <c r="AT381" s="141" t="s">
        <v>90</v>
      </c>
    </row>
    <row r="382" spans="2:46" s="4" customFormat="1" ht="15" hidden="1" customHeight="1" outlineLevel="1" x14ac:dyDescent="0.25">
      <c r="B382" s="152" t="s">
        <v>89</v>
      </c>
      <c r="C382" s="335">
        <v>4761</v>
      </c>
      <c r="D382" s="141">
        <v>-0.185875512995896</v>
      </c>
      <c r="E382" s="142">
        <v>11164</v>
      </c>
      <c r="F382" s="141">
        <v>-9.2296769613063878E-3</v>
      </c>
      <c r="G382" s="142">
        <v>15925</v>
      </c>
      <c r="H382" s="141">
        <v>-6.9584014956765583E-2</v>
      </c>
      <c r="I382" s="335">
        <v>3201</v>
      </c>
      <c r="J382" s="141">
        <v>-0.18797564687975643</v>
      </c>
      <c r="K382" s="142">
        <v>7823</v>
      </c>
      <c r="L382" s="141">
        <v>0.18083018867924538</v>
      </c>
      <c r="M382" s="142">
        <v>11024</v>
      </c>
      <c r="N382" s="141">
        <v>4.3247847071070211E-2</v>
      </c>
      <c r="O382" s="335"/>
      <c r="P382" s="149"/>
      <c r="Q382" s="142"/>
      <c r="R382" s="149"/>
      <c r="S382" s="142"/>
      <c r="T382" s="154"/>
      <c r="U382" s="335"/>
      <c r="V382" s="149"/>
      <c r="W382" s="142"/>
      <c r="X382" s="149"/>
      <c r="Y382" s="142"/>
      <c r="Z382" s="639"/>
      <c r="AA382" s="335">
        <v>1146</v>
      </c>
      <c r="AB382" s="141">
        <v>-0.2756005056890013</v>
      </c>
      <c r="AC382" s="142">
        <v>3341</v>
      </c>
      <c r="AD382" s="141">
        <v>-0.2804221408572044</v>
      </c>
      <c r="AE382" s="142">
        <v>4487</v>
      </c>
      <c r="AF382" s="141">
        <v>-0.27919678714859442</v>
      </c>
      <c r="AG382" s="335"/>
      <c r="AH382" s="149"/>
      <c r="AI382" s="142"/>
      <c r="AJ382" s="149"/>
      <c r="AK382" s="142"/>
      <c r="AL382" s="154"/>
      <c r="AM382" s="335">
        <v>414</v>
      </c>
      <c r="AN382" s="141">
        <v>0.27777777777777768</v>
      </c>
      <c r="AO382" s="335">
        <v>0</v>
      </c>
      <c r="AP382" s="141" t="s">
        <v>90</v>
      </c>
      <c r="AQ382" s="142">
        <v>0</v>
      </c>
      <c r="AR382" s="141" t="s">
        <v>90</v>
      </c>
      <c r="AS382" s="142">
        <v>0</v>
      </c>
      <c r="AT382" s="141" t="s">
        <v>90</v>
      </c>
    </row>
    <row r="383" spans="2:46" s="4" customFormat="1" ht="15.75" collapsed="1" x14ac:dyDescent="0.25">
      <c r="B383" s="65">
        <v>1989</v>
      </c>
      <c r="C383" s="345">
        <v>34813</v>
      </c>
      <c r="D383" s="67">
        <v>-0.13212674195398</v>
      </c>
      <c r="E383" s="66">
        <v>66383</v>
      </c>
      <c r="F383" s="67">
        <v>7.2492568178880612E-2</v>
      </c>
      <c r="G383" s="66">
        <v>101196</v>
      </c>
      <c r="H383" s="67">
        <v>-7.9698850101461716E-3</v>
      </c>
      <c r="I383" s="345">
        <v>25338</v>
      </c>
      <c r="J383" s="67">
        <v>-0.11520061458951703</v>
      </c>
      <c r="K383" s="66">
        <v>46318</v>
      </c>
      <c r="L383" s="67">
        <v>0.25836774614214297</v>
      </c>
      <c r="M383" s="66">
        <v>71656</v>
      </c>
      <c r="N383" s="67">
        <v>9.4904117961647216E-2</v>
      </c>
      <c r="O383" s="345"/>
      <c r="P383" s="67"/>
      <c r="Q383" s="66"/>
      <c r="R383" s="67"/>
      <c r="S383" s="66"/>
      <c r="T383" s="347"/>
      <c r="U383" s="345"/>
      <c r="V383" s="67"/>
      <c r="W383" s="66"/>
      <c r="X383" s="67"/>
      <c r="Y383" s="66"/>
      <c r="Z383" s="640"/>
      <c r="AA383" s="345">
        <v>7162</v>
      </c>
      <c r="AB383" s="67">
        <v>-0.35138561854736461</v>
      </c>
      <c r="AC383" s="66">
        <v>20065</v>
      </c>
      <c r="AD383" s="67">
        <v>-0.20021524234693877</v>
      </c>
      <c r="AE383" s="66">
        <v>27227</v>
      </c>
      <c r="AF383" s="67">
        <v>-0.246415721007473</v>
      </c>
      <c r="AG383" s="345"/>
      <c r="AH383" s="67"/>
      <c r="AI383" s="66"/>
      <c r="AJ383" s="67"/>
      <c r="AK383" s="66"/>
      <c r="AL383" s="347"/>
      <c r="AM383" s="345">
        <v>2310</v>
      </c>
      <c r="AN383" s="67">
        <v>4.32258064516129</v>
      </c>
      <c r="AO383" s="345">
        <v>3</v>
      </c>
      <c r="AP383" s="67" t="s">
        <v>90</v>
      </c>
      <c r="AQ383" s="66">
        <v>0</v>
      </c>
      <c r="AR383" s="67" t="s">
        <v>90</v>
      </c>
      <c r="AS383" s="66">
        <v>3</v>
      </c>
      <c r="AT383" s="67" t="s">
        <v>90</v>
      </c>
    </row>
    <row r="384" spans="2:46" s="4" customFormat="1" ht="15" hidden="1" customHeight="1" outlineLevel="1" x14ac:dyDescent="0.25">
      <c r="B384" s="152" t="s">
        <v>78</v>
      </c>
      <c r="C384" s="335">
        <v>8358</v>
      </c>
      <c r="D384" s="141">
        <v>0.10263852242744065</v>
      </c>
      <c r="E384" s="142">
        <v>11602</v>
      </c>
      <c r="F384" s="141">
        <v>0.10537347560975618</v>
      </c>
      <c r="G384" s="142">
        <v>19960</v>
      </c>
      <c r="H384" s="141">
        <v>0.10422659880504526</v>
      </c>
      <c r="I384" s="335">
        <v>6133</v>
      </c>
      <c r="J384" s="141">
        <v>0.50947575682992863</v>
      </c>
      <c r="K384" s="142">
        <v>6963</v>
      </c>
      <c r="L384" s="141">
        <v>4.1897351488852319E-2</v>
      </c>
      <c r="M384" s="142">
        <v>13096</v>
      </c>
      <c r="N384" s="141">
        <v>0.21868602270612314</v>
      </c>
      <c r="O384" s="335"/>
      <c r="P384" s="149"/>
      <c r="Q384" s="142"/>
      <c r="R384" s="149"/>
      <c r="S384" s="142"/>
      <c r="T384" s="154"/>
      <c r="U384" s="335"/>
      <c r="V384" s="149"/>
      <c r="W384" s="142"/>
      <c r="X384" s="149"/>
      <c r="Y384" s="142"/>
      <c r="Z384" s="639"/>
      <c r="AA384" s="335">
        <v>2205</v>
      </c>
      <c r="AB384" s="141">
        <v>-0.36656133295030169</v>
      </c>
      <c r="AC384" s="142">
        <v>4639</v>
      </c>
      <c r="AD384" s="141">
        <v>0.21662732756359815</v>
      </c>
      <c r="AE384" s="142">
        <v>6844</v>
      </c>
      <c r="AF384" s="141">
        <v>-6.1694543460378393E-2</v>
      </c>
      <c r="AG384" s="335"/>
      <c r="AH384" s="149"/>
      <c r="AI384" s="142"/>
      <c r="AJ384" s="149"/>
      <c r="AK384" s="142"/>
      <c r="AL384" s="154"/>
      <c r="AM384" s="335">
        <v>20</v>
      </c>
      <c r="AN384" s="141">
        <v>-0.39393939393939392</v>
      </c>
      <c r="AO384" s="335">
        <v>0</v>
      </c>
      <c r="AP384" s="141">
        <v>-1</v>
      </c>
      <c r="AQ384" s="142">
        <v>0</v>
      </c>
      <c r="AR384" s="141" t="s">
        <v>90</v>
      </c>
      <c r="AS384" s="142">
        <v>0</v>
      </c>
      <c r="AT384" s="141">
        <v>-1</v>
      </c>
    </row>
    <row r="385" spans="2:46" s="4" customFormat="1" ht="15" hidden="1" customHeight="1" outlineLevel="1" x14ac:dyDescent="0.25">
      <c r="B385" s="152" t="s">
        <v>79</v>
      </c>
      <c r="C385" s="335">
        <v>6741</v>
      </c>
      <c r="D385" s="141">
        <v>9.1659919028340031E-2</v>
      </c>
      <c r="E385" s="142">
        <v>9246</v>
      </c>
      <c r="F385" s="141">
        <v>-0.17784101013693754</v>
      </c>
      <c r="G385" s="142">
        <v>15987</v>
      </c>
      <c r="H385" s="141">
        <v>-8.2314448079903513E-2</v>
      </c>
      <c r="I385" s="335">
        <v>4706</v>
      </c>
      <c r="J385" s="141">
        <v>0.37321272249781146</v>
      </c>
      <c r="K385" s="142">
        <v>5664</v>
      </c>
      <c r="L385" s="141">
        <v>-0.29244222361024363</v>
      </c>
      <c r="M385" s="142">
        <v>10370</v>
      </c>
      <c r="N385" s="141">
        <v>-9.2897130860741806E-2</v>
      </c>
      <c r="O385" s="335"/>
      <c r="P385" s="149"/>
      <c r="Q385" s="142"/>
      <c r="R385" s="149"/>
      <c r="S385" s="142"/>
      <c r="T385" s="154"/>
      <c r="U385" s="335"/>
      <c r="V385" s="149"/>
      <c r="W385" s="142"/>
      <c r="X385" s="149"/>
      <c r="Y385" s="142"/>
      <c r="Z385" s="639"/>
      <c r="AA385" s="335">
        <v>2029</v>
      </c>
      <c r="AB385" s="141">
        <v>-0.25948905109489051</v>
      </c>
      <c r="AC385" s="142">
        <v>3582</v>
      </c>
      <c r="AD385" s="141">
        <v>0.10521443998765823</v>
      </c>
      <c r="AE385" s="142">
        <v>5611</v>
      </c>
      <c r="AF385" s="141">
        <v>-6.1862564788496943E-2</v>
      </c>
      <c r="AG385" s="335"/>
      <c r="AH385" s="149"/>
      <c r="AI385" s="142"/>
      <c r="AJ385" s="149"/>
      <c r="AK385" s="142"/>
      <c r="AL385" s="154"/>
      <c r="AM385" s="335">
        <v>6</v>
      </c>
      <c r="AN385" s="141">
        <v>5</v>
      </c>
      <c r="AO385" s="335">
        <v>0</v>
      </c>
      <c r="AP385" s="141">
        <v>-1</v>
      </c>
      <c r="AQ385" s="142">
        <v>0</v>
      </c>
      <c r="AR385" s="141" t="s">
        <v>90</v>
      </c>
      <c r="AS385" s="142">
        <v>0</v>
      </c>
      <c r="AT385" s="141">
        <v>-1</v>
      </c>
    </row>
    <row r="386" spans="2:46" s="4" customFormat="1" ht="15" hidden="1" customHeight="1" outlineLevel="1" x14ac:dyDescent="0.25">
      <c r="B386" s="152" t="s">
        <v>80</v>
      </c>
      <c r="C386" s="335">
        <v>6961</v>
      </c>
      <c r="D386" s="141">
        <v>6.4535861752561541E-2</v>
      </c>
      <c r="E386" s="142">
        <v>10374</v>
      </c>
      <c r="F386" s="141">
        <v>-0.22023451593505716</v>
      </c>
      <c r="G386" s="142">
        <v>17335</v>
      </c>
      <c r="H386" s="141">
        <v>-0.1263921786020259</v>
      </c>
      <c r="I386" s="335">
        <v>4710</v>
      </c>
      <c r="J386" s="141">
        <v>0.41314131413141308</v>
      </c>
      <c r="K386" s="142">
        <v>5667</v>
      </c>
      <c r="L386" s="141">
        <v>-0.35958865408520735</v>
      </c>
      <c r="M386" s="142">
        <v>10377</v>
      </c>
      <c r="N386" s="141">
        <v>-0.14816943030701035</v>
      </c>
      <c r="O386" s="335"/>
      <c r="P386" s="149"/>
      <c r="Q386" s="142"/>
      <c r="R386" s="149"/>
      <c r="S386" s="142"/>
      <c r="T386" s="154"/>
      <c r="U386" s="335"/>
      <c r="V386" s="149"/>
      <c r="W386" s="142"/>
      <c r="X386" s="149"/>
      <c r="Y386" s="142"/>
      <c r="Z386" s="639"/>
      <c r="AA386" s="335">
        <v>2238</v>
      </c>
      <c r="AB386" s="141">
        <v>-0.29688972667294999</v>
      </c>
      <c r="AC386" s="142">
        <v>4707</v>
      </c>
      <c r="AD386" s="141">
        <v>5.6565656565656486E-2</v>
      </c>
      <c r="AE386" s="142">
        <v>6945</v>
      </c>
      <c r="AF386" s="141">
        <v>-9.0730557737627615E-2</v>
      </c>
      <c r="AG386" s="335"/>
      <c r="AH386" s="149"/>
      <c r="AI386" s="142"/>
      <c r="AJ386" s="149"/>
      <c r="AK386" s="142"/>
      <c r="AL386" s="154"/>
      <c r="AM386" s="335">
        <v>13</v>
      </c>
      <c r="AN386" s="141">
        <v>-0.38095238095238093</v>
      </c>
      <c r="AO386" s="335">
        <v>0</v>
      </c>
      <c r="AP386" s="141">
        <v>-1</v>
      </c>
      <c r="AQ386" s="142">
        <v>0</v>
      </c>
      <c r="AR386" s="141" t="s">
        <v>90</v>
      </c>
      <c r="AS386" s="142">
        <v>0</v>
      </c>
      <c r="AT386" s="141">
        <v>-1</v>
      </c>
    </row>
    <row r="387" spans="2:46" s="4" customFormat="1" ht="15" hidden="1" customHeight="1" outlineLevel="1" x14ac:dyDescent="0.25">
      <c r="B387" s="152" t="s">
        <v>81</v>
      </c>
      <c r="C387" s="335">
        <v>3244</v>
      </c>
      <c r="D387" s="141">
        <v>-6.7548146018970967E-2</v>
      </c>
      <c r="E387" s="142">
        <v>4172</v>
      </c>
      <c r="F387" s="141">
        <v>-0.34039525691699601</v>
      </c>
      <c r="G387" s="142">
        <v>7416</v>
      </c>
      <c r="H387" s="141">
        <v>-0.2435740514075887</v>
      </c>
      <c r="I387" s="335">
        <v>2505</v>
      </c>
      <c r="J387" s="141">
        <v>0.34822389666307862</v>
      </c>
      <c r="K387" s="142">
        <v>2771</v>
      </c>
      <c r="L387" s="141">
        <v>-0.39179104477611937</v>
      </c>
      <c r="M387" s="142">
        <v>5276</v>
      </c>
      <c r="N387" s="141">
        <v>-0.17742438415965078</v>
      </c>
      <c r="O387" s="335"/>
      <c r="P387" s="149"/>
      <c r="Q387" s="142"/>
      <c r="R387" s="149"/>
      <c r="S387" s="142"/>
      <c r="T387" s="154"/>
      <c r="U387" s="335"/>
      <c r="V387" s="149"/>
      <c r="W387" s="142"/>
      <c r="X387" s="149"/>
      <c r="Y387" s="142"/>
      <c r="Z387" s="639"/>
      <c r="AA387" s="335">
        <v>720</v>
      </c>
      <c r="AB387" s="141">
        <v>-0.5440151994933502</v>
      </c>
      <c r="AC387" s="142">
        <v>1401</v>
      </c>
      <c r="AD387" s="141">
        <v>-0.20802713397399664</v>
      </c>
      <c r="AE387" s="142">
        <v>2121</v>
      </c>
      <c r="AF387" s="141">
        <v>-0.36648745519713266</v>
      </c>
      <c r="AG387" s="335"/>
      <c r="AH387" s="149"/>
      <c r="AI387" s="142"/>
      <c r="AJ387" s="149"/>
      <c r="AK387" s="142"/>
      <c r="AL387" s="154"/>
      <c r="AM387" s="335">
        <v>19</v>
      </c>
      <c r="AN387" s="141">
        <v>-0.40625</v>
      </c>
      <c r="AO387" s="335">
        <v>0</v>
      </c>
      <c r="AP387" s="141" t="s">
        <v>90</v>
      </c>
      <c r="AQ387" s="142">
        <v>0</v>
      </c>
      <c r="AR387" s="141" t="s">
        <v>90</v>
      </c>
      <c r="AS387" s="142">
        <v>0</v>
      </c>
      <c r="AT387" s="141" t="s">
        <v>90</v>
      </c>
    </row>
    <row r="388" spans="2:46" s="4" customFormat="1" ht="15" hidden="1" customHeight="1" outlineLevel="1" x14ac:dyDescent="0.25">
      <c r="B388" s="152" t="s">
        <v>82</v>
      </c>
      <c r="C388" s="335">
        <v>41</v>
      </c>
      <c r="D388" s="141">
        <v>-0.19607843137254899</v>
      </c>
      <c r="E388" s="142">
        <v>229</v>
      </c>
      <c r="F388" s="141">
        <v>1.5164835164835164</v>
      </c>
      <c r="G388" s="142">
        <v>270</v>
      </c>
      <c r="H388" s="141">
        <v>0.90140845070422526</v>
      </c>
      <c r="I388" s="335">
        <v>28</v>
      </c>
      <c r="J388" s="141">
        <v>3.7037037037036979E-2</v>
      </c>
      <c r="K388" s="142">
        <v>14</v>
      </c>
      <c r="L388" s="141">
        <v>0.55555555555555558</v>
      </c>
      <c r="M388" s="142">
        <v>42</v>
      </c>
      <c r="N388" s="141">
        <v>0.16666666666666674</v>
      </c>
      <c r="O388" s="335"/>
      <c r="P388" s="149"/>
      <c r="Q388" s="142"/>
      <c r="R388" s="149"/>
      <c r="S388" s="142"/>
      <c r="T388" s="154"/>
      <c r="U388" s="335"/>
      <c r="V388" s="149"/>
      <c r="W388" s="142"/>
      <c r="X388" s="149"/>
      <c r="Y388" s="142"/>
      <c r="Z388" s="639"/>
      <c r="AA388" s="335">
        <v>13</v>
      </c>
      <c r="AB388" s="141">
        <v>-0.1333333333333333</v>
      </c>
      <c r="AC388" s="142">
        <v>215</v>
      </c>
      <c r="AD388" s="141">
        <v>1.6219512195121952</v>
      </c>
      <c r="AE388" s="142">
        <v>228</v>
      </c>
      <c r="AF388" s="141">
        <v>1.3505154639175259</v>
      </c>
      <c r="AG388" s="335"/>
      <c r="AH388" s="149"/>
      <c r="AI388" s="142"/>
      <c r="AJ388" s="149"/>
      <c r="AK388" s="142"/>
      <c r="AL388" s="154"/>
      <c r="AM388" s="335">
        <v>0</v>
      </c>
      <c r="AN388" s="141">
        <v>-1</v>
      </c>
      <c r="AO388" s="335">
        <v>0</v>
      </c>
      <c r="AP388" s="141">
        <v>-1</v>
      </c>
      <c r="AQ388" s="142">
        <v>0</v>
      </c>
      <c r="AR388" s="141" t="s">
        <v>90</v>
      </c>
      <c r="AS388" s="142">
        <v>0</v>
      </c>
      <c r="AT388" s="141">
        <v>-1</v>
      </c>
    </row>
    <row r="389" spans="2:46" s="4" customFormat="1" ht="15" hidden="1" customHeight="1" outlineLevel="1" x14ac:dyDescent="0.25">
      <c r="B389" s="152" t="s">
        <v>83</v>
      </c>
      <c r="C389" s="335">
        <v>24</v>
      </c>
      <c r="D389" s="141">
        <v>-0.35135135135135132</v>
      </c>
      <c r="E389" s="142">
        <v>194</v>
      </c>
      <c r="F389" s="141">
        <v>3.041666666666667</v>
      </c>
      <c r="G389" s="142">
        <v>218</v>
      </c>
      <c r="H389" s="141">
        <v>1.5647058823529414</v>
      </c>
      <c r="I389" s="335">
        <v>14</v>
      </c>
      <c r="J389" s="141">
        <v>-0.43999999999999995</v>
      </c>
      <c r="K389" s="142">
        <v>192</v>
      </c>
      <c r="L389" s="141" t="s">
        <v>90</v>
      </c>
      <c r="M389" s="142">
        <v>206</v>
      </c>
      <c r="N389" s="141">
        <v>7.24</v>
      </c>
      <c r="O389" s="335"/>
      <c r="P389" s="149"/>
      <c r="Q389" s="142"/>
      <c r="R389" s="149"/>
      <c r="S389" s="142"/>
      <c r="T389" s="154"/>
      <c r="U389" s="335"/>
      <c r="V389" s="149"/>
      <c r="W389" s="142"/>
      <c r="X389" s="149"/>
      <c r="Y389" s="142"/>
      <c r="Z389" s="639"/>
      <c r="AA389" s="335">
        <v>10</v>
      </c>
      <c r="AB389" s="141">
        <v>-9.0909090909090939E-2</v>
      </c>
      <c r="AC389" s="142">
        <v>2</v>
      </c>
      <c r="AD389" s="141">
        <v>-0.95833333333333337</v>
      </c>
      <c r="AE389" s="142">
        <v>12</v>
      </c>
      <c r="AF389" s="141">
        <v>-0.79661016949152541</v>
      </c>
      <c r="AG389" s="335"/>
      <c r="AH389" s="149"/>
      <c r="AI389" s="142"/>
      <c r="AJ389" s="149"/>
      <c r="AK389" s="142"/>
      <c r="AL389" s="154"/>
      <c r="AM389" s="335">
        <v>0</v>
      </c>
      <c r="AN389" s="141">
        <v>-1</v>
      </c>
      <c r="AO389" s="335">
        <v>0</v>
      </c>
      <c r="AP389" s="141" t="s">
        <v>90</v>
      </c>
      <c r="AQ389" s="142">
        <v>0</v>
      </c>
      <c r="AR389" s="141" t="s">
        <v>90</v>
      </c>
      <c r="AS389" s="142">
        <v>0</v>
      </c>
      <c r="AT389" s="141" t="s">
        <v>90</v>
      </c>
    </row>
    <row r="390" spans="2:46" s="4" customFormat="1" ht="15" hidden="1" customHeight="1" outlineLevel="1" x14ac:dyDescent="0.25">
      <c r="B390" s="152" t="s">
        <v>84</v>
      </c>
      <c r="C390" s="335">
        <v>36</v>
      </c>
      <c r="D390" s="141">
        <v>2.857142857142847E-2</v>
      </c>
      <c r="E390" s="142">
        <v>443</v>
      </c>
      <c r="F390" s="141">
        <v>8.0408163265306118</v>
      </c>
      <c r="G390" s="142">
        <v>479</v>
      </c>
      <c r="H390" s="141">
        <v>4.7023809523809526</v>
      </c>
      <c r="I390" s="335">
        <v>16</v>
      </c>
      <c r="J390" s="141">
        <v>0</v>
      </c>
      <c r="K390" s="142">
        <v>387</v>
      </c>
      <c r="L390" s="141">
        <v>37.700000000000003</v>
      </c>
      <c r="M390" s="142">
        <v>403</v>
      </c>
      <c r="N390" s="141">
        <v>14.5</v>
      </c>
      <c r="O390" s="335"/>
      <c r="P390" s="149"/>
      <c r="Q390" s="142"/>
      <c r="R390" s="149"/>
      <c r="S390" s="142"/>
      <c r="T390" s="154"/>
      <c r="U390" s="335"/>
      <c r="V390" s="149"/>
      <c r="W390" s="142"/>
      <c r="X390" s="149"/>
      <c r="Y390" s="142"/>
      <c r="Z390" s="639"/>
      <c r="AA390" s="335">
        <v>8</v>
      </c>
      <c r="AB390" s="141">
        <v>-0.52941176470588236</v>
      </c>
      <c r="AC390" s="142">
        <v>56</v>
      </c>
      <c r="AD390" s="141">
        <v>0.4358974358974359</v>
      </c>
      <c r="AE390" s="142">
        <v>64</v>
      </c>
      <c r="AF390" s="141">
        <v>0.14285714285714279</v>
      </c>
      <c r="AG390" s="335"/>
      <c r="AH390" s="149"/>
      <c r="AI390" s="142"/>
      <c r="AJ390" s="149"/>
      <c r="AK390" s="142"/>
      <c r="AL390" s="154"/>
      <c r="AM390" s="335">
        <v>12</v>
      </c>
      <c r="AN390" s="141">
        <v>5</v>
      </c>
      <c r="AO390" s="335">
        <v>0</v>
      </c>
      <c r="AP390" s="141" t="s">
        <v>90</v>
      </c>
      <c r="AQ390" s="142">
        <v>0</v>
      </c>
      <c r="AR390" s="141" t="s">
        <v>90</v>
      </c>
      <c r="AS390" s="142">
        <v>0</v>
      </c>
      <c r="AT390" s="141" t="s">
        <v>90</v>
      </c>
    </row>
    <row r="391" spans="2:46" s="4" customFormat="1" ht="15" hidden="1" customHeight="1" outlineLevel="1" x14ac:dyDescent="0.25">
      <c r="B391" s="152" t="s">
        <v>85</v>
      </c>
      <c r="C391" s="335">
        <v>64</v>
      </c>
      <c r="D391" s="141">
        <v>0.25490196078431371</v>
      </c>
      <c r="E391" s="142">
        <v>229</v>
      </c>
      <c r="F391" s="141">
        <v>2.523076923076923</v>
      </c>
      <c r="G391" s="142">
        <v>293</v>
      </c>
      <c r="H391" s="141">
        <v>1.5258620689655173</v>
      </c>
      <c r="I391" s="335">
        <v>22</v>
      </c>
      <c r="J391" s="141">
        <v>-0.33333333333333337</v>
      </c>
      <c r="K391" s="142">
        <v>119</v>
      </c>
      <c r="L391" s="141" t="s">
        <v>90</v>
      </c>
      <c r="M391" s="142">
        <v>141</v>
      </c>
      <c r="N391" s="141">
        <v>3.2727272727272725</v>
      </c>
      <c r="O391" s="335"/>
      <c r="P391" s="149"/>
      <c r="Q391" s="142"/>
      <c r="R391" s="149"/>
      <c r="S391" s="142"/>
      <c r="T391" s="154"/>
      <c r="U391" s="335"/>
      <c r="V391" s="149"/>
      <c r="W391" s="142"/>
      <c r="X391" s="149"/>
      <c r="Y391" s="142"/>
      <c r="Z391" s="639"/>
      <c r="AA391" s="335">
        <v>34</v>
      </c>
      <c r="AB391" s="141">
        <v>0.88888888888888884</v>
      </c>
      <c r="AC391" s="142">
        <v>110</v>
      </c>
      <c r="AD391" s="141">
        <v>0.69230769230769229</v>
      </c>
      <c r="AE391" s="142">
        <v>144</v>
      </c>
      <c r="AF391" s="141">
        <v>0.73493975903614461</v>
      </c>
      <c r="AG391" s="335"/>
      <c r="AH391" s="149"/>
      <c r="AI391" s="142"/>
      <c r="AJ391" s="149"/>
      <c r="AK391" s="142"/>
      <c r="AL391" s="154"/>
      <c r="AM391" s="335">
        <v>8</v>
      </c>
      <c r="AN391" s="141" t="s">
        <v>90</v>
      </c>
      <c r="AO391" s="335">
        <v>0</v>
      </c>
      <c r="AP391" s="141" t="s">
        <v>90</v>
      </c>
      <c r="AQ391" s="142">
        <v>0</v>
      </c>
      <c r="AR391" s="141" t="s">
        <v>90</v>
      </c>
      <c r="AS391" s="142">
        <v>0</v>
      </c>
      <c r="AT391" s="141" t="s">
        <v>90</v>
      </c>
    </row>
    <row r="392" spans="2:46" s="4" customFormat="1" ht="15" hidden="1" customHeight="1" outlineLevel="1" x14ac:dyDescent="0.25">
      <c r="B392" s="152" t="s">
        <v>86</v>
      </c>
      <c r="C392" s="335">
        <v>24</v>
      </c>
      <c r="D392" s="141">
        <v>-0.4285714285714286</v>
      </c>
      <c r="E392" s="142">
        <v>90</v>
      </c>
      <c r="F392" s="141">
        <v>0.16883116883116878</v>
      </c>
      <c r="G392" s="142">
        <v>114</v>
      </c>
      <c r="H392" s="141">
        <v>-4.2016806722689037E-2</v>
      </c>
      <c r="I392" s="335">
        <v>6</v>
      </c>
      <c r="J392" s="141">
        <v>-0.7931034482758621</v>
      </c>
      <c r="K392" s="142">
        <v>10</v>
      </c>
      <c r="L392" s="141">
        <v>-0.375</v>
      </c>
      <c r="M392" s="142">
        <v>16</v>
      </c>
      <c r="N392" s="141">
        <v>-0.64444444444444438</v>
      </c>
      <c r="O392" s="335"/>
      <c r="P392" s="149"/>
      <c r="Q392" s="142"/>
      <c r="R392" s="149"/>
      <c r="S392" s="142"/>
      <c r="T392" s="154"/>
      <c r="U392" s="335"/>
      <c r="V392" s="149"/>
      <c r="W392" s="142"/>
      <c r="X392" s="149"/>
      <c r="Y392" s="142"/>
      <c r="Z392" s="639"/>
      <c r="AA392" s="335">
        <v>16</v>
      </c>
      <c r="AB392" s="141">
        <v>0.23076923076923084</v>
      </c>
      <c r="AC392" s="142">
        <v>80</v>
      </c>
      <c r="AD392" s="141">
        <v>0.31147540983606548</v>
      </c>
      <c r="AE392" s="142">
        <v>96</v>
      </c>
      <c r="AF392" s="141">
        <v>0.29729729729729737</v>
      </c>
      <c r="AG392" s="335"/>
      <c r="AH392" s="149"/>
      <c r="AI392" s="142"/>
      <c r="AJ392" s="149"/>
      <c r="AK392" s="142"/>
      <c r="AL392" s="154"/>
      <c r="AM392" s="335">
        <v>2</v>
      </c>
      <c r="AN392" s="141" t="s">
        <v>90</v>
      </c>
      <c r="AO392" s="335">
        <v>0</v>
      </c>
      <c r="AP392" s="141" t="s">
        <v>90</v>
      </c>
      <c r="AQ392" s="142">
        <v>0</v>
      </c>
      <c r="AR392" s="141" t="s">
        <v>90</v>
      </c>
      <c r="AS392" s="142">
        <v>0</v>
      </c>
      <c r="AT392" s="141" t="s">
        <v>90</v>
      </c>
    </row>
    <row r="393" spans="2:46" s="4" customFormat="1" ht="15" hidden="1" customHeight="1" outlineLevel="1" x14ac:dyDescent="0.25">
      <c r="B393" s="152" t="s">
        <v>87</v>
      </c>
      <c r="C393" s="335">
        <v>3007</v>
      </c>
      <c r="D393" s="141">
        <v>-0.21447230929989547</v>
      </c>
      <c r="E393" s="142">
        <v>4751</v>
      </c>
      <c r="F393" s="141">
        <v>5.7422657467171234E-2</v>
      </c>
      <c r="G393" s="142">
        <v>7758</v>
      </c>
      <c r="H393" s="141">
        <v>-6.7660137002764076E-2</v>
      </c>
      <c r="I393" s="335">
        <v>2292</v>
      </c>
      <c r="J393" s="141">
        <v>-6.6014669926650393E-2</v>
      </c>
      <c r="K393" s="142">
        <v>2751</v>
      </c>
      <c r="L393" s="141">
        <v>-0.18633540372670809</v>
      </c>
      <c r="M393" s="142">
        <v>5043</v>
      </c>
      <c r="N393" s="141">
        <v>-0.13573264781491001</v>
      </c>
      <c r="O393" s="335"/>
      <c r="P393" s="149"/>
      <c r="Q393" s="142"/>
      <c r="R393" s="149"/>
      <c r="S393" s="142"/>
      <c r="T393" s="154"/>
      <c r="U393" s="335"/>
      <c r="V393" s="149"/>
      <c r="W393" s="142"/>
      <c r="X393" s="149"/>
      <c r="Y393" s="142"/>
      <c r="Z393" s="639"/>
      <c r="AA393" s="335">
        <v>704</v>
      </c>
      <c r="AB393" s="141">
        <v>-0.48462664714494874</v>
      </c>
      <c r="AC393" s="142">
        <v>2000</v>
      </c>
      <c r="AD393" s="141">
        <v>0.79856115107913661</v>
      </c>
      <c r="AE393" s="142">
        <v>2704</v>
      </c>
      <c r="AF393" s="141">
        <v>9.120258272800652E-2</v>
      </c>
      <c r="AG393" s="335"/>
      <c r="AH393" s="149"/>
      <c r="AI393" s="142"/>
      <c r="AJ393" s="149"/>
      <c r="AK393" s="142"/>
      <c r="AL393" s="154"/>
      <c r="AM393" s="335">
        <v>11</v>
      </c>
      <c r="AN393" s="141">
        <v>0.375</v>
      </c>
      <c r="AO393" s="335">
        <v>0</v>
      </c>
      <c r="AP393" s="141" t="s">
        <v>90</v>
      </c>
      <c r="AQ393" s="142">
        <v>0</v>
      </c>
      <c r="AR393" s="141" t="s">
        <v>90</v>
      </c>
      <c r="AS393" s="142">
        <v>0</v>
      </c>
      <c r="AT393" s="141" t="s">
        <v>90</v>
      </c>
    </row>
    <row r="394" spans="2:46" s="4" customFormat="1" ht="15" hidden="1" customHeight="1" outlineLevel="1" x14ac:dyDescent="0.25">
      <c r="B394" s="152" t="s">
        <v>88</v>
      </c>
      <c r="C394" s="335">
        <v>5765</v>
      </c>
      <c r="D394" s="141">
        <v>-0.43285784554845053</v>
      </c>
      <c r="E394" s="142">
        <v>9298</v>
      </c>
      <c r="F394" s="141">
        <v>-0.18794759825327512</v>
      </c>
      <c r="G394" s="142">
        <v>15063</v>
      </c>
      <c r="H394" s="141">
        <v>-0.30312283136710616</v>
      </c>
      <c r="I394" s="335">
        <v>4263</v>
      </c>
      <c r="J394" s="141">
        <v>-0.38758799023128865</v>
      </c>
      <c r="K394" s="142">
        <v>5645</v>
      </c>
      <c r="L394" s="141">
        <v>-0.25271379401641514</v>
      </c>
      <c r="M394" s="142">
        <v>9908</v>
      </c>
      <c r="N394" s="141">
        <v>-0.31739579745091284</v>
      </c>
      <c r="O394" s="335"/>
      <c r="P394" s="149"/>
      <c r="Q394" s="142"/>
      <c r="R394" s="149"/>
      <c r="S394" s="142"/>
      <c r="T394" s="154"/>
      <c r="U394" s="335"/>
      <c r="V394" s="149"/>
      <c r="W394" s="142"/>
      <c r="X394" s="149"/>
      <c r="Y394" s="142"/>
      <c r="Z394" s="639"/>
      <c r="AA394" s="335">
        <v>1483</v>
      </c>
      <c r="AB394" s="141">
        <v>-0.53641763050953428</v>
      </c>
      <c r="AC394" s="142">
        <v>3653</v>
      </c>
      <c r="AD394" s="141">
        <v>-6.237166324435317E-2</v>
      </c>
      <c r="AE394" s="142">
        <v>5136</v>
      </c>
      <c r="AF394" s="141">
        <v>-0.27610993657505289</v>
      </c>
      <c r="AG394" s="335"/>
      <c r="AH394" s="149"/>
      <c r="AI394" s="142"/>
      <c r="AJ394" s="149"/>
      <c r="AK394" s="142"/>
      <c r="AL394" s="154"/>
      <c r="AM394" s="335">
        <v>19</v>
      </c>
      <c r="AN394" s="141">
        <v>2.8</v>
      </c>
      <c r="AO394" s="335">
        <v>0</v>
      </c>
      <c r="AP394" s="141" t="s">
        <v>90</v>
      </c>
      <c r="AQ394" s="142">
        <v>0</v>
      </c>
      <c r="AR394" s="141" t="s">
        <v>90</v>
      </c>
      <c r="AS394" s="142">
        <v>0</v>
      </c>
      <c r="AT394" s="141" t="s">
        <v>90</v>
      </c>
    </row>
    <row r="395" spans="2:46" s="4" customFormat="1" ht="15" hidden="1" customHeight="1" outlineLevel="1" x14ac:dyDescent="0.25">
      <c r="B395" s="152" t="s">
        <v>89</v>
      </c>
      <c r="C395" s="335">
        <v>5848</v>
      </c>
      <c r="D395" s="141">
        <v>-0.16433266647613609</v>
      </c>
      <c r="E395" s="142">
        <v>11268</v>
      </c>
      <c r="F395" s="141">
        <v>0.17301686445971276</v>
      </c>
      <c r="G395" s="142">
        <v>17116</v>
      </c>
      <c r="H395" s="141">
        <v>3.0835943146229727E-2</v>
      </c>
      <c r="I395" s="335">
        <v>3942</v>
      </c>
      <c r="J395" s="141">
        <v>-8.6654309545875829E-2</v>
      </c>
      <c r="K395" s="142">
        <v>6625</v>
      </c>
      <c r="L395" s="141">
        <v>0.14125753660637375</v>
      </c>
      <c r="M395" s="142">
        <v>10567</v>
      </c>
      <c r="N395" s="141">
        <v>4.4066791818990314E-2</v>
      </c>
      <c r="O395" s="335"/>
      <c r="P395" s="149"/>
      <c r="Q395" s="142"/>
      <c r="R395" s="149"/>
      <c r="S395" s="142"/>
      <c r="T395" s="154"/>
      <c r="U395" s="335"/>
      <c r="V395" s="149"/>
      <c r="W395" s="142"/>
      <c r="X395" s="149"/>
      <c r="Y395" s="142"/>
      <c r="Z395" s="639"/>
      <c r="AA395" s="335">
        <v>1582</v>
      </c>
      <c r="AB395" s="141">
        <v>-0.4070464767616192</v>
      </c>
      <c r="AC395" s="142">
        <v>4643</v>
      </c>
      <c r="AD395" s="141">
        <v>0.22152065245987895</v>
      </c>
      <c r="AE395" s="142">
        <v>6225</v>
      </c>
      <c r="AF395" s="141">
        <v>-3.771834904931215E-2</v>
      </c>
      <c r="AG395" s="335"/>
      <c r="AH395" s="149"/>
      <c r="AI395" s="142"/>
      <c r="AJ395" s="149"/>
      <c r="AK395" s="142"/>
      <c r="AL395" s="154"/>
      <c r="AM395" s="335">
        <v>324</v>
      </c>
      <c r="AN395" s="141">
        <v>22.142857142857142</v>
      </c>
      <c r="AO395" s="335">
        <v>0</v>
      </c>
      <c r="AP395" s="141" t="s">
        <v>90</v>
      </c>
      <c r="AQ395" s="142">
        <v>0</v>
      </c>
      <c r="AR395" s="141" t="s">
        <v>90</v>
      </c>
      <c r="AS395" s="142">
        <v>0</v>
      </c>
      <c r="AT395" s="141" t="s">
        <v>90</v>
      </c>
    </row>
    <row r="396" spans="2:46" s="4" customFormat="1" ht="15.75" collapsed="1" x14ac:dyDescent="0.25">
      <c r="B396" s="65">
        <v>1988</v>
      </c>
      <c r="C396" s="345">
        <v>40113</v>
      </c>
      <c r="D396" s="67">
        <v>-0.10820364606491772</v>
      </c>
      <c r="E396" s="66">
        <v>61896</v>
      </c>
      <c r="F396" s="67">
        <v>-7.9613382899628271E-2</v>
      </c>
      <c r="G396" s="66">
        <v>102009</v>
      </c>
      <c r="H396" s="67">
        <v>-9.1071905907511352E-2</v>
      </c>
      <c r="I396" s="345">
        <v>28637</v>
      </c>
      <c r="J396" s="67">
        <v>7.8931504784869322E-2</v>
      </c>
      <c r="K396" s="66">
        <v>36808</v>
      </c>
      <c r="L396" s="67">
        <v>-0.17963804938931982</v>
      </c>
      <c r="M396" s="66">
        <v>65445</v>
      </c>
      <c r="N396" s="67">
        <v>-8.3531718246744102E-2</v>
      </c>
      <c r="O396" s="345"/>
      <c r="P396" s="67"/>
      <c r="Q396" s="66"/>
      <c r="R396" s="67"/>
      <c r="S396" s="66"/>
      <c r="T396" s="347"/>
      <c r="U396" s="345"/>
      <c r="V396" s="67"/>
      <c r="W396" s="66"/>
      <c r="X396" s="67"/>
      <c r="Y396" s="66"/>
      <c r="Z396" s="640"/>
      <c r="AA396" s="345">
        <v>11042</v>
      </c>
      <c r="AB396" s="67">
        <v>-0.39628212137780205</v>
      </c>
      <c r="AC396" s="66">
        <v>25088</v>
      </c>
      <c r="AD396" s="67">
        <v>0.12090072379590744</v>
      </c>
      <c r="AE396" s="66">
        <v>36130</v>
      </c>
      <c r="AF396" s="67">
        <v>-0.11167387883556257</v>
      </c>
      <c r="AG396" s="345"/>
      <c r="AH396" s="67"/>
      <c r="AI396" s="66"/>
      <c r="AJ396" s="67"/>
      <c r="AK396" s="66"/>
      <c r="AL396" s="347"/>
      <c r="AM396" s="345">
        <v>434</v>
      </c>
      <c r="AN396" s="67">
        <v>2.472</v>
      </c>
      <c r="AO396" s="345">
        <v>0</v>
      </c>
      <c r="AP396" s="67">
        <v>-1</v>
      </c>
      <c r="AQ396" s="66">
        <v>0</v>
      </c>
      <c r="AR396" s="67" t="s">
        <v>90</v>
      </c>
      <c r="AS396" s="66">
        <v>0</v>
      </c>
      <c r="AT396" s="67">
        <v>-1</v>
      </c>
    </row>
    <row r="397" spans="2:46" s="4" customFormat="1" ht="15" hidden="1" customHeight="1" outlineLevel="1" x14ac:dyDescent="0.25">
      <c r="B397" s="152" t="s">
        <v>78</v>
      </c>
      <c r="C397" s="335">
        <v>7580</v>
      </c>
      <c r="D397" s="141">
        <v>0.46757018393030014</v>
      </c>
      <c r="E397" s="142">
        <v>10496</v>
      </c>
      <c r="F397" s="141">
        <v>0.16312056737588643</v>
      </c>
      <c r="G397" s="142">
        <v>18076</v>
      </c>
      <c r="H397" s="141">
        <v>0.27394460497568529</v>
      </c>
      <c r="I397" s="335">
        <v>4063</v>
      </c>
      <c r="J397" s="141">
        <v>0.50648869113830175</v>
      </c>
      <c r="K397" s="142">
        <v>6683</v>
      </c>
      <c r="L397" s="141">
        <v>0.39870238593553786</v>
      </c>
      <c r="M397" s="142">
        <v>10746</v>
      </c>
      <c r="N397" s="141">
        <v>0.43759197324414711</v>
      </c>
      <c r="O397" s="335"/>
      <c r="P397" s="149"/>
      <c r="Q397" s="142"/>
      <c r="R397" s="149"/>
      <c r="S397" s="142"/>
      <c r="T397" s="154"/>
      <c r="U397" s="335"/>
      <c r="V397" s="149"/>
      <c r="W397" s="142"/>
      <c r="X397" s="149"/>
      <c r="Y397" s="142"/>
      <c r="Z397" s="639"/>
      <c r="AA397" s="335">
        <v>3481</v>
      </c>
      <c r="AB397" s="141">
        <v>0.42780968006562747</v>
      </c>
      <c r="AC397" s="142">
        <v>3813</v>
      </c>
      <c r="AD397" s="141">
        <v>-0.10091959443527465</v>
      </c>
      <c r="AE397" s="142">
        <v>7294</v>
      </c>
      <c r="AF397" s="141">
        <v>9.2079652642611087E-2</v>
      </c>
      <c r="AG397" s="335"/>
      <c r="AH397" s="149"/>
      <c r="AI397" s="142"/>
      <c r="AJ397" s="149"/>
      <c r="AK397" s="142"/>
      <c r="AL397" s="154"/>
      <c r="AM397" s="335">
        <v>33</v>
      </c>
      <c r="AN397" s="141">
        <v>0.375</v>
      </c>
      <c r="AO397" s="335">
        <v>3</v>
      </c>
      <c r="AP397" s="141">
        <v>-0.5</v>
      </c>
      <c r="AQ397" s="142">
        <v>0</v>
      </c>
      <c r="AR397" s="141">
        <v>-1</v>
      </c>
      <c r="AS397" s="142">
        <v>3</v>
      </c>
      <c r="AT397" s="141">
        <v>-0.72727272727272729</v>
      </c>
    </row>
    <row r="398" spans="2:46" s="4" customFormat="1" ht="15" hidden="1" customHeight="1" outlineLevel="1" x14ac:dyDescent="0.25">
      <c r="B398" s="152" t="s">
        <v>79</v>
      </c>
      <c r="C398" s="335">
        <v>6175</v>
      </c>
      <c r="D398" s="141">
        <v>0.22592813182449878</v>
      </c>
      <c r="E398" s="142">
        <v>11246</v>
      </c>
      <c r="F398" s="141">
        <v>0.38225172074729596</v>
      </c>
      <c r="G398" s="142">
        <v>17421</v>
      </c>
      <c r="H398" s="141">
        <v>0.32247779549077649</v>
      </c>
      <c r="I398" s="335">
        <v>3427</v>
      </c>
      <c r="J398" s="141">
        <v>0.31655781790242021</v>
      </c>
      <c r="K398" s="142">
        <v>8005</v>
      </c>
      <c r="L398" s="141">
        <v>0.74591057797164662</v>
      </c>
      <c r="M398" s="142">
        <v>11432</v>
      </c>
      <c r="N398" s="141">
        <v>0.59042849193099611</v>
      </c>
      <c r="O398" s="335"/>
      <c r="P398" s="149"/>
      <c r="Q398" s="142"/>
      <c r="R398" s="149"/>
      <c r="S398" s="142"/>
      <c r="T398" s="154"/>
      <c r="U398" s="335"/>
      <c r="V398" s="149"/>
      <c r="W398" s="142"/>
      <c r="X398" s="149"/>
      <c r="Y398" s="142"/>
      <c r="Z398" s="639"/>
      <c r="AA398" s="335">
        <v>2740</v>
      </c>
      <c r="AB398" s="141">
        <v>0.13740141137401407</v>
      </c>
      <c r="AC398" s="142">
        <v>3241</v>
      </c>
      <c r="AD398" s="141">
        <v>-8.7299352295128085E-2</v>
      </c>
      <c r="AE398" s="142">
        <v>5981</v>
      </c>
      <c r="AF398" s="141">
        <v>3.5234899328859814E-3</v>
      </c>
      <c r="AG398" s="335"/>
      <c r="AH398" s="149"/>
      <c r="AI398" s="142"/>
      <c r="AJ398" s="149"/>
      <c r="AK398" s="142"/>
      <c r="AL398" s="154"/>
      <c r="AM398" s="335">
        <v>1</v>
      </c>
      <c r="AN398" s="141">
        <v>-0.95238095238095233</v>
      </c>
      <c r="AO398" s="335">
        <v>7</v>
      </c>
      <c r="AP398" s="141">
        <v>0.75</v>
      </c>
      <c r="AQ398" s="142">
        <v>0</v>
      </c>
      <c r="AR398" s="141" t="s">
        <v>90</v>
      </c>
      <c r="AS398" s="142">
        <v>7</v>
      </c>
      <c r="AT398" s="141">
        <v>0.75</v>
      </c>
    </row>
    <row r="399" spans="2:46" s="4" customFormat="1" ht="15" hidden="1" customHeight="1" outlineLevel="1" x14ac:dyDescent="0.25">
      <c r="B399" s="152" t="s">
        <v>80</v>
      </c>
      <c r="C399" s="335">
        <v>6539</v>
      </c>
      <c r="D399" s="141">
        <v>0.22338634237605248</v>
      </c>
      <c r="E399" s="142">
        <v>13304</v>
      </c>
      <c r="F399" s="141">
        <v>0.54967967384973782</v>
      </c>
      <c r="G399" s="142">
        <v>19843</v>
      </c>
      <c r="H399" s="141">
        <v>0.42447954055994264</v>
      </c>
      <c r="I399" s="335">
        <v>3333</v>
      </c>
      <c r="J399" s="141">
        <v>1.1572815533980583</v>
      </c>
      <c r="K399" s="142">
        <v>8849</v>
      </c>
      <c r="L399" s="141">
        <v>12.468797564687975</v>
      </c>
      <c r="M399" s="142">
        <v>12182</v>
      </c>
      <c r="N399" s="141">
        <v>4.5322434150772022</v>
      </c>
      <c r="O399" s="335"/>
      <c r="P399" s="149"/>
      <c r="Q399" s="142"/>
      <c r="R399" s="149"/>
      <c r="S399" s="142"/>
      <c r="T399" s="154"/>
      <c r="U399" s="335"/>
      <c r="V399" s="149"/>
      <c r="W399" s="142"/>
      <c r="X399" s="149"/>
      <c r="Y399" s="142"/>
      <c r="Z399" s="639"/>
      <c r="AA399" s="335">
        <v>3183</v>
      </c>
      <c r="AB399" s="141">
        <v>0.19841867469879526</v>
      </c>
      <c r="AC399" s="142">
        <v>4455</v>
      </c>
      <c r="AD399" s="141">
        <v>9.0842311459353509E-2</v>
      </c>
      <c r="AE399" s="142">
        <v>7638</v>
      </c>
      <c r="AF399" s="141">
        <v>0.1332344213649852</v>
      </c>
      <c r="AG399" s="335"/>
      <c r="AH399" s="149"/>
      <c r="AI399" s="142"/>
      <c r="AJ399" s="149"/>
      <c r="AK399" s="142"/>
      <c r="AL399" s="154"/>
      <c r="AM399" s="335">
        <v>21</v>
      </c>
      <c r="AN399" s="141">
        <v>2.5</v>
      </c>
      <c r="AO399" s="335">
        <v>2</v>
      </c>
      <c r="AP399" s="141" t="s">
        <v>90</v>
      </c>
      <c r="AQ399" s="142">
        <v>0</v>
      </c>
      <c r="AR399" s="141">
        <v>-1</v>
      </c>
      <c r="AS399" s="142">
        <v>2</v>
      </c>
      <c r="AT399" s="141">
        <v>-0.6</v>
      </c>
    </row>
    <row r="400" spans="2:46" s="4" customFormat="1" ht="15" hidden="1" customHeight="1" outlineLevel="1" x14ac:dyDescent="0.25">
      <c r="B400" s="152" t="s">
        <v>81</v>
      </c>
      <c r="C400" s="335">
        <v>3479</v>
      </c>
      <c r="D400" s="141">
        <v>0.12117305833064784</v>
      </c>
      <c r="E400" s="142">
        <v>6325</v>
      </c>
      <c r="F400" s="141">
        <v>0.17937721424575792</v>
      </c>
      <c r="G400" s="142">
        <v>9804</v>
      </c>
      <c r="H400" s="141">
        <v>0.15804394046775339</v>
      </c>
      <c r="I400" s="335">
        <v>1858</v>
      </c>
      <c r="J400" s="141">
        <v>0.16052467207995003</v>
      </c>
      <c r="K400" s="142">
        <v>4556</v>
      </c>
      <c r="L400" s="141">
        <v>0.75568400770712918</v>
      </c>
      <c r="M400" s="142">
        <v>6414</v>
      </c>
      <c r="N400" s="141">
        <v>0.52859866539561495</v>
      </c>
      <c r="O400" s="335"/>
      <c r="P400" s="149"/>
      <c r="Q400" s="142"/>
      <c r="R400" s="149"/>
      <c r="S400" s="142"/>
      <c r="T400" s="154"/>
      <c r="U400" s="335"/>
      <c r="V400" s="149"/>
      <c r="W400" s="142"/>
      <c r="X400" s="149"/>
      <c r="Y400" s="142"/>
      <c r="Z400" s="639"/>
      <c r="AA400" s="335">
        <v>1579</v>
      </c>
      <c r="AB400" s="141">
        <v>6.1869535978480217E-2</v>
      </c>
      <c r="AC400" s="142">
        <v>1769</v>
      </c>
      <c r="AD400" s="141">
        <v>-0.36091040462427748</v>
      </c>
      <c r="AE400" s="142">
        <v>3348</v>
      </c>
      <c r="AF400" s="141">
        <v>-0.21316098707403053</v>
      </c>
      <c r="AG400" s="335"/>
      <c r="AH400" s="149"/>
      <c r="AI400" s="142"/>
      <c r="AJ400" s="149"/>
      <c r="AK400" s="142"/>
      <c r="AL400" s="154"/>
      <c r="AM400" s="335">
        <v>32</v>
      </c>
      <c r="AN400" s="141">
        <v>1.4615384615384617</v>
      </c>
      <c r="AO400" s="335">
        <v>0</v>
      </c>
      <c r="AP400" s="141">
        <v>-1</v>
      </c>
      <c r="AQ400" s="142">
        <v>0</v>
      </c>
      <c r="AR400" s="141" t="s">
        <v>90</v>
      </c>
      <c r="AS400" s="142">
        <v>0</v>
      </c>
      <c r="AT400" s="141">
        <v>-1</v>
      </c>
    </row>
    <row r="401" spans="2:46" s="4" customFormat="1" ht="15" hidden="1" customHeight="1" outlineLevel="1" x14ac:dyDescent="0.25">
      <c r="B401" s="152" t="s">
        <v>82</v>
      </c>
      <c r="C401" s="335">
        <v>51</v>
      </c>
      <c r="D401" s="141">
        <v>0.37837837837837829</v>
      </c>
      <c r="E401" s="142">
        <v>91</v>
      </c>
      <c r="F401" s="141">
        <v>-3.1914893617021267E-2</v>
      </c>
      <c r="G401" s="142">
        <v>142</v>
      </c>
      <c r="H401" s="141">
        <v>8.3969465648854991E-2</v>
      </c>
      <c r="I401" s="335">
        <v>27</v>
      </c>
      <c r="J401" s="141">
        <v>0.9285714285714286</v>
      </c>
      <c r="K401" s="142">
        <v>9</v>
      </c>
      <c r="L401" s="141" t="s">
        <v>90</v>
      </c>
      <c r="M401" s="142">
        <v>36</v>
      </c>
      <c r="N401" s="141">
        <v>1.5714285714285716</v>
      </c>
      <c r="O401" s="335"/>
      <c r="P401" s="149"/>
      <c r="Q401" s="142"/>
      <c r="R401" s="149"/>
      <c r="S401" s="142"/>
      <c r="T401" s="154"/>
      <c r="U401" s="335"/>
      <c r="V401" s="149"/>
      <c r="W401" s="142"/>
      <c r="X401" s="149"/>
      <c r="Y401" s="142"/>
      <c r="Z401" s="639"/>
      <c r="AA401" s="335">
        <v>15</v>
      </c>
      <c r="AB401" s="141">
        <v>6.5</v>
      </c>
      <c r="AC401" s="142">
        <v>82</v>
      </c>
      <c r="AD401" s="141">
        <v>-0.12765957446808507</v>
      </c>
      <c r="AE401" s="142">
        <v>97</v>
      </c>
      <c r="AF401" s="141">
        <v>1.0416666666666741E-2</v>
      </c>
      <c r="AG401" s="335"/>
      <c r="AH401" s="149"/>
      <c r="AI401" s="142"/>
      <c r="AJ401" s="149"/>
      <c r="AK401" s="142"/>
      <c r="AL401" s="154"/>
      <c r="AM401" s="335">
        <v>8</v>
      </c>
      <c r="AN401" s="141">
        <v>-0.61904761904761907</v>
      </c>
      <c r="AO401" s="335">
        <v>1</v>
      </c>
      <c r="AP401" s="141" t="s">
        <v>90</v>
      </c>
      <c r="AQ401" s="142">
        <v>0</v>
      </c>
      <c r="AR401" s="141" t="s">
        <v>90</v>
      </c>
      <c r="AS401" s="142">
        <v>1</v>
      </c>
      <c r="AT401" s="141" t="s">
        <v>90</v>
      </c>
    </row>
    <row r="402" spans="2:46" s="4" customFormat="1" ht="15" hidden="1" customHeight="1" outlineLevel="1" x14ac:dyDescent="0.25">
      <c r="B402" s="152" t="s">
        <v>83</v>
      </c>
      <c r="C402" s="335">
        <v>37</v>
      </c>
      <c r="D402" s="141">
        <v>-0.13953488372093026</v>
      </c>
      <c r="E402" s="142">
        <v>48</v>
      </c>
      <c r="F402" s="141">
        <v>-0.80566801619433193</v>
      </c>
      <c r="G402" s="142">
        <v>85</v>
      </c>
      <c r="H402" s="141">
        <v>-0.7068965517241379</v>
      </c>
      <c r="I402" s="335">
        <v>25</v>
      </c>
      <c r="J402" s="141">
        <v>1.2727272727272729</v>
      </c>
      <c r="K402" s="142">
        <v>0</v>
      </c>
      <c r="L402" s="141">
        <v>-1</v>
      </c>
      <c r="M402" s="142">
        <v>25</v>
      </c>
      <c r="N402" s="141">
        <v>0.31578947368421062</v>
      </c>
      <c r="O402" s="335"/>
      <c r="P402" s="149"/>
      <c r="Q402" s="142"/>
      <c r="R402" s="149"/>
      <c r="S402" s="142"/>
      <c r="T402" s="154"/>
      <c r="U402" s="335"/>
      <c r="V402" s="149"/>
      <c r="W402" s="142"/>
      <c r="X402" s="149"/>
      <c r="Y402" s="142"/>
      <c r="Z402" s="639"/>
      <c r="AA402" s="335">
        <v>11</v>
      </c>
      <c r="AB402" s="141">
        <v>-0.44999999999999996</v>
      </c>
      <c r="AC402" s="142">
        <v>48</v>
      </c>
      <c r="AD402" s="141">
        <v>-0.79831932773109249</v>
      </c>
      <c r="AE402" s="142">
        <v>59</v>
      </c>
      <c r="AF402" s="141">
        <v>-0.77131782945736438</v>
      </c>
      <c r="AG402" s="335"/>
      <c r="AH402" s="149"/>
      <c r="AI402" s="142"/>
      <c r="AJ402" s="149"/>
      <c r="AK402" s="142"/>
      <c r="AL402" s="154"/>
      <c r="AM402" s="335">
        <v>1</v>
      </c>
      <c r="AN402" s="141">
        <v>-0.91666666666666663</v>
      </c>
      <c r="AO402" s="335">
        <v>0</v>
      </c>
      <c r="AP402" s="141" t="s">
        <v>90</v>
      </c>
      <c r="AQ402" s="142">
        <v>0</v>
      </c>
      <c r="AR402" s="141">
        <v>-1</v>
      </c>
      <c r="AS402" s="142">
        <v>0</v>
      </c>
      <c r="AT402" s="141">
        <v>-1</v>
      </c>
    </row>
    <row r="403" spans="2:46" s="4" customFormat="1" ht="15" hidden="1" customHeight="1" outlineLevel="1" x14ac:dyDescent="0.25">
      <c r="B403" s="152" t="s">
        <v>84</v>
      </c>
      <c r="C403" s="335">
        <v>35</v>
      </c>
      <c r="D403" s="141">
        <v>-0.20454545454545459</v>
      </c>
      <c r="E403" s="142">
        <v>49</v>
      </c>
      <c r="F403" s="141">
        <v>-0.74871794871794872</v>
      </c>
      <c r="G403" s="142">
        <v>84</v>
      </c>
      <c r="H403" s="141">
        <v>-0.64853556485355646</v>
      </c>
      <c r="I403" s="335">
        <v>16</v>
      </c>
      <c r="J403" s="141">
        <v>0.33333333333333326</v>
      </c>
      <c r="K403" s="142">
        <v>10</v>
      </c>
      <c r="L403" s="141">
        <v>-0.61538461538461542</v>
      </c>
      <c r="M403" s="142">
        <v>26</v>
      </c>
      <c r="N403" s="141">
        <v>-0.31578947368421051</v>
      </c>
      <c r="O403" s="335"/>
      <c r="P403" s="149"/>
      <c r="Q403" s="142"/>
      <c r="R403" s="149"/>
      <c r="S403" s="142"/>
      <c r="T403" s="154"/>
      <c r="U403" s="335"/>
      <c r="V403" s="149"/>
      <c r="W403" s="142"/>
      <c r="X403" s="149"/>
      <c r="Y403" s="142"/>
      <c r="Z403" s="639"/>
      <c r="AA403" s="335">
        <v>17</v>
      </c>
      <c r="AB403" s="141">
        <v>0.88888888888888884</v>
      </c>
      <c r="AC403" s="142">
        <v>39</v>
      </c>
      <c r="AD403" s="141">
        <v>-0.76923076923076916</v>
      </c>
      <c r="AE403" s="142">
        <v>56</v>
      </c>
      <c r="AF403" s="141">
        <v>-0.6853932584269663</v>
      </c>
      <c r="AG403" s="335"/>
      <c r="AH403" s="149"/>
      <c r="AI403" s="142"/>
      <c r="AJ403" s="149"/>
      <c r="AK403" s="142"/>
      <c r="AL403" s="154"/>
      <c r="AM403" s="335">
        <v>2</v>
      </c>
      <c r="AN403" s="141">
        <v>-0.91304347826086962</v>
      </c>
      <c r="AO403" s="335">
        <v>0</v>
      </c>
      <c r="AP403" s="141" t="s">
        <v>90</v>
      </c>
      <c r="AQ403" s="142">
        <v>0</v>
      </c>
      <c r="AR403" s="141" t="s">
        <v>90</v>
      </c>
      <c r="AS403" s="142">
        <v>0</v>
      </c>
      <c r="AT403" s="141" t="s">
        <v>90</v>
      </c>
    </row>
    <row r="404" spans="2:46" s="4" customFormat="1" ht="15" hidden="1" customHeight="1" outlineLevel="1" x14ac:dyDescent="0.25">
      <c r="B404" s="152" t="s">
        <v>85</v>
      </c>
      <c r="C404" s="335">
        <v>51</v>
      </c>
      <c r="D404" s="141">
        <v>-1.9230769230769273E-2</v>
      </c>
      <c r="E404" s="142">
        <v>65</v>
      </c>
      <c r="F404" s="141">
        <v>-0.66145833333333326</v>
      </c>
      <c r="G404" s="142">
        <v>116</v>
      </c>
      <c r="H404" s="141">
        <v>-0.52459016393442626</v>
      </c>
      <c r="I404" s="335">
        <v>33</v>
      </c>
      <c r="J404" s="141">
        <v>7.25</v>
      </c>
      <c r="K404" s="142">
        <v>0</v>
      </c>
      <c r="L404" s="141">
        <v>-1</v>
      </c>
      <c r="M404" s="142">
        <v>33</v>
      </c>
      <c r="N404" s="141">
        <v>3.125</v>
      </c>
      <c r="O404" s="335"/>
      <c r="P404" s="149"/>
      <c r="Q404" s="142"/>
      <c r="R404" s="149"/>
      <c r="S404" s="142"/>
      <c r="T404" s="154"/>
      <c r="U404" s="335"/>
      <c r="V404" s="149"/>
      <c r="W404" s="142"/>
      <c r="X404" s="149"/>
      <c r="Y404" s="142"/>
      <c r="Z404" s="639"/>
      <c r="AA404" s="335">
        <v>18</v>
      </c>
      <c r="AB404" s="141">
        <v>-0.53846153846153844</v>
      </c>
      <c r="AC404" s="142">
        <v>65</v>
      </c>
      <c r="AD404" s="141">
        <v>-0.6542553191489362</v>
      </c>
      <c r="AE404" s="142">
        <v>83</v>
      </c>
      <c r="AF404" s="141">
        <v>-0.63436123348017626</v>
      </c>
      <c r="AG404" s="335"/>
      <c r="AH404" s="149"/>
      <c r="AI404" s="142"/>
      <c r="AJ404" s="149"/>
      <c r="AK404" s="142"/>
      <c r="AL404" s="154"/>
      <c r="AM404" s="335">
        <v>0</v>
      </c>
      <c r="AN404" s="141">
        <v>-1</v>
      </c>
      <c r="AO404" s="335">
        <v>0</v>
      </c>
      <c r="AP404" s="141" t="s">
        <v>90</v>
      </c>
      <c r="AQ404" s="142">
        <v>0</v>
      </c>
      <c r="AR404" s="141" t="s">
        <v>90</v>
      </c>
      <c r="AS404" s="142">
        <v>0</v>
      </c>
      <c r="AT404" s="141" t="s">
        <v>90</v>
      </c>
    </row>
    <row r="405" spans="2:46" s="4" customFormat="1" ht="15" hidden="1" customHeight="1" outlineLevel="1" x14ac:dyDescent="0.25">
      <c r="B405" s="152" t="s">
        <v>86</v>
      </c>
      <c r="C405" s="335">
        <v>42</v>
      </c>
      <c r="D405" s="141">
        <v>0.55555555555555558</v>
      </c>
      <c r="E405" s="142">
        <v>77</v>
      </c>
      <c r="F405" s="141">
        <v>-0.73898305084745763</v>
      </c>
      <c r="G405" s="142">
        <v>119</v>
      </c>
      <c r="H405" s="141">
        <v>-0.63043478260869568</v>
      </c>
      <c r="I405" s="335">
        <v>29</v>
      </c>
      <c r="J405" s="141">
        <v>4.8</v>
      </c>
      <c r="K405" s="142">
        <v>16</v>
      </c>
      <c r="L405" s="141">
        <v>-0.64444444444444438</v>
      </c>
      <c r="M405" s="142">
        <v>45</v>
      </c>
      <c r="N405" s="141">
        <v>-9.9999999999999978E-2</v>
      </c>
      <c r="O405" s="335"/>
      <c r="P405" s="149"/>
      <c r="Q405" s="142"/>
      <c r="R405" s="149"/>
      <c r="S405" s="142"/>
      <c r="T405" s="154"/>
      <c r="U405" s="335"/>
      <c r="V405" s="149"/>
      <c r="W405" s="142"/>
      <c r="X405" s="149"/>
      <c r="Y405" s="142"/>
      <c r="Z405" s="639"/>
      <c r="AA405" s="335">
        <v>13</v>
      </c>
      <c r="AB405" s="141">
        <v>3.333333333333333</v>
      </c>
      <c r="AC405" s="142">
        <v>61</v>
      </c>
      <c r="AD405" s="141">
        <v>-0.75600000000000001</v>
      </c>
      <c r="AE405" s="142">
        <v>74</v>
      </c>
      <c r="AF405" s="141">
        <v>-0.70750988142292492</v>
      </c>
      <c r="AG405" s="335"/>
      <c r="AH405" s="149"/>
      <c r="AI405" s="142"/>
      <c r="AJ405" s="149"/>
      <c r="AK405" s="142"/>
      <c r="AL405" s="154"/>
      <c r="AM405" s="335">
        <v>0</v>
      </c>
      <c r="AN405" s="141">
        <v>-1</v>
      </c>
      <c r="AO405" s="335">
        <v>0</v>
      </c>
      <c r="AP405" s="141" t="s">
        <v>90</v>
      </c>
      <c r="AQ405" s="142">
        <v>0</v>
      </c>
      <c r="AR405" s="141" t="s">
        <v>90</v>
      </c>
      <c r="AS405" s="142">
        <v>0</v>
      </c>
      <c r="AT405" s="141" t="s">
        <v>90</v>
      </c>
    </row>
    <row r="406" spans="2:46" s="4" customFormat="1" ht="15" hidden="1" customHeight="1" outlineLevel="1" x14ac:dyDescent="0.25">
      <c r="B406" s="152" t="s">
        <v>87</v>
      </c>
      <c r="C406" s="335">
        <v>3828</v>
      </c>
      <c r="D406" s="141">
        <v>0.51724137931034475</v>
      </c>
      <c r="E406" s="142">
        <v>4493</v>
      </c>
      <c r="F406" s="141">
        <v>-4.4316419233325632E-3</v>
      </c>
      <c r="G406" s="142">
        <v>8321</v>
      </c>
      <c r="H406" s="141">
        <v>0.18263217737350756</v>
      </c>
      <c r="I406" s="335">
        <v>2454</v>
      </c>
      <c r="J406" s="141">
        <v>1.2248413417951043</v>
      </c>
      <c r="K406" s="142">
        <v>3381</v>
      </c>
      <c r="L406" s="141">
        <v>0.23664959765910742</v>
      </c>
      <c r="M406" s="142">
        <v>5835</v>
      </c>
      <c r="N406" s="141">
        <v>0.52071931196247068</v>
      </c>
      <c r="O406" s="335"/>
      <c r="P406" s="149"/>
      <c r="Q406" s="142"/>
      <c r="R406" s="149"/>
      <c r="S406" s="142"/>
      <c r="T406" s="154"/>
      <c r="U406" s="335"/>
      <c r="V406" s="149"/>
      <c r="W406" s="142"/>
      <c r="X406" s="149"/>
      <c r="Y406" s="142"/>
      <c r="Z406" s="639"/>
      <c r="AA406" s="335">
        <v>1366</v>
      </c>
      <c r="AB406" s="141">
        <v>-2.4285714285714244E-2</v>
      </c>
      <c r="AC406" s="142">
        <v>1112</v>
      </c>
      <c r="AD406" s="141">
        <v>-0.37492973580663291</v>
      </c>
      <c r="AE406" s="142">
        <v>2478</v>
      </c>
      <c r="AF406" s="141">
        <v>-0.22050959421201632</v>
      </c>
      <c r="AG406" s="335"/>
      <c r="AH406" s="149"/>
      <c r="AI406" s="142"/>
      <c r="AJ406" s="149"/>
      <c r="AK406" s="142"/>
      <c r="AL406" s="154"/>
      <c r="AM406" s="335">
        <v>8</v>
      </c>
      <c r="AN406" s="141">
        <v>-0.55555555555555558</v>
      </c>
      <c r="AO406" s="335">
        <v>0</v>
      </c>
      <c r="AP406" s="141">
        <v>-1</v>
      </c>
      <c r="AQ406" s="142">
        <v>0</v>
      </c>
      <c r="AR406" s="141" t="s">
        <v>90</v>
      </c>
      <c r="AS406" s="142">
        <v>0</v>
      </c>
      <c r="AT406" s="141">
        <v>-1</v>
      </c>
    </row>
    <row r="407" spans="2:46" s="4" customFormat="1" ht="15" hidden="1" customHeight="1" outlineLevel="1" x14ac:dyDescent="0.25">
      <c r="B407" s="152" t="s">
        <v>88</v>
      </c>
      <c r="C407" s="335">
        <v>10165</v>
      </c>
      <c r="D407" s="141">
        <v>0.58308674661267723</v>
      </c>
      <c r="E407" s="142">
        <v>11450</v>
      </c>
      <c r="F407" s="141">
        <v>0.17472042679798916</v>
      </c>
      <c r="G407" s="142">
        <v>21615</v>
      </c>
      <c r="H407" s="141">
        <v>0.33690004948045527</v>
      </c>
      <c r="I407" s="335">
        <v>6961</v>
      </c>
      <c r="J407" s="141">
        <v>1.1841857546281771</v>
      </c>
      <c r="K407" s="142">
        <v>7554</v>
      </c>
      <c r="L407" s="141">
        <v>0.39914799036858684</v>
      </c>
      <c r="M407" s="142">
        <v>14515</v>
      </c>
      <c r="N407" s="141">
        <v>0.69054274400186344</v>
      </c>
      <c r="O407" s="335"/>
      <c r="P407" s="149"/>
      <c r="Q407" s="142"/>
      <c r="R407" s="149"/>
      <c r="S407" s="142"/>
      <c r="T407" s="154"/>
      <c r="U407" s="335"/>
      <c r="V407" s="149"/>
      <c r="W407" s="142"/>
      <c r="X407" s="149"/>
      <c r="Y407" s="142"/>
      <c r="Z407" s="639"/>
      <c r="AA407" s="335">
        <v>3199</v>
      </c>
      <c r="AB407" s="141">
        <v>-4.976671850699832E-3</v>
      </c>
      <c r="AC407" s="142">
        <v>3896</v>
      </c>
      <c r="AD407" s="141">
        <v>-0.10395584176632933</v>
      </c>
      <c r="AE407" s="142">
        <v>7095</v>
      </c>
      <c r="AF407" s="141">
        <v>-6.1880206267354243E-2</v>
      </c>
      <c r="AG407" s="335"/>
      <c r="AH407" s="149"/>
      <c r="AI407" s="142"/>
      <c r="AJ407" s="149"/>
      <c r="AK407" s="142"/>
      <c r="AL407" s="154"/>
      <c r="AM407" s="335">
        <v>5</v>
      </c>
      <c r="AN407" s="141">
        <v>-0.6875</v>
      </c>
      <c r="AO407" s="335">
        <v>0</v>
      </c>
      <c r="AP407" s="141">
        <v>-1</v>
      </c>
      <c r="AQ407" s="142">
        <v>0</v>
      </c>
      <c r="AR407" s="141" t="s">
        <v>90</v>
      </c>
      <c r="AS407" s="142">
        <v>0</v>
      </c>
      <c r="AT407" s="141">
        <v>-1</v>
      </c>
    </row>
    <row r="408" spans="2:46" s="4" customFormat="1" ht="15" hidden="1" customHeight="1" outlineLevel="1" x14ac:dyDescent="0.25">
      <c r="B408" s="152" t="s">
        <v>89</v>
      </c>
      <c r="C408" s="335">
        <v>6998</v>
      </c>
      <c r="D408" s="141">
        <v>0.28191976552482134</v>
      </c>
      <c r="E408" s="142">
        <v>9606</v>
      </c>
      <c r="F408" s="141">
        <v>-1.4061377399158359E-2</v>
      </c>
      <c r="G408" s="142">
        <v>16604</v>
      </c>
      <c r="H408" s="141">
        <v>9.2224707275358586E-2</v>
      </c>
      <c r="I408" s="335">
        <v>4316</v>
      </c>
      <c r="J408" s="141">
        <v>0.47555555555555551</v>
      </c>
      <c r="K408" s="142">
        <v>5805</v>
      </c>
      <c r="L408" s="141">
        <v>-2.4059116686715454E-3</v>
      </c>
      <c r="M408" s="142">
        <v>10121</v>
      </c>
      <c r="N408" s="141">
        <v>0.15747941445562663</v>
      </c>
      <c r="O408" s="335"/>
      <c r="P408" s="149"/>
      <c r="Q408" s="142"/>
      <c r="R408" s="149"/>
      <c r="S408" s="142"/>
      <c r="T408" s="154"/>
      <c r="U408" s="335"/>
      <c r="V408" s="149"/>
      <c r="W408" s="142"/>
      <c r="X408" s="149"/>
      <c r="Y408" s="142"/>
      <c r="Z408" s="639"/>
      <c r="AA408" s="335">
        <v>2668</v>
      </c>
      <c r="AB408" s="141">
        <v>6.3795853269537517E-2</v>
      </c>
      <c r="AC408" s="142">
        <v>3801</v>
      </c>
      <c r="AD408" s="141">
        <v>-3.1345565749235527E-2</v>
      </c>
      <c r="AE408" s="142">
        <v>6469</v>
      </c>
      <c r="AF408" s="141">
        <v>5.7524875621890459E-3</v>
      </c>
      <c r="AG408" s="335"/>
      <c r="AH408" s="149"/>
      <c r="AI408" s="142"/>
      <c r="AJ408" s="149"/>
      <c r="AK408" s="142"/>
      <c r="AL408" s="154"/>
      <c r="AM408" s="335">
        <v>14</v>
      </c>
      <c r="AN408" s="141">
        <v>-0.43999999999999995</v>
      </c>
      <c r="AO408" s="335">
        <v>0</v>
      </c>
      <c r="AP408" s="141">
        <v>-1</v>
      </c>
      <c r="AQ408" s="142">
        <v>0</v>
      </c>
      <c r="AR408" s="141" t="s">
        <v>90</v>
      </c>
      <c r="AS408" s="142">
        <v>0</v>
      </c>
      <c r="AT408" s="141">
        <v>-1</v>
      </c>
    </row>
    <row r="409" spans="2:46" s="4" customFormat="1" ht="15.75" collapsed="1" x14ac:dyDescent="0.25">
      <c r="B409" s="65">
        <v>1987</v>
      </c>
      <c r="C409" s="345">
        <v>44980</v>
      </c>
      <c r="D409" s="67">
        <v>0.3525378878999279</v>
      </c>
      <c r="E409" s="66">
        <v>67250</v>
      </c>
      <c r="F409" s="67">
        <v>0.19802615170841209</v>
      </c>
      <c r="G409" s="66">
        <v>112230</v>
      </c>
      <c r="H409" s="67">
        <v>0.25550956482828058</v>
      </c>
      <c r="I409" s="345">
        <v>26542</v>
      </c>
      <c r="J409" s="67">
        <v>0.68981982555548482</v>
      </c>
      <c r="K409" s="66">
        <v>44868</v>
      </c>
      <c r="L409" s="67">
        <v>0.68360225140712938</v>
      </c>
      <c r="M409" s="66">
        <v>71410</v>
      </c>
      <c r="N409" s="67">
        <v>0.68590787827277655</v>
      </c>
      <c r="O409" s="345"/>
      <c r="P409" s="67"/>
      <c r="Q409" s="66"/>
      <c r="R409" s="67"/>
      <c r="S409" s="66"/>
      <c r="T409" s="347"/>
      <c r="U409" s="345"/>
      <c r="V409" s="67"/>
      <c r="W409" s="66"/>
      <c r="X409" s="67"/>
      <c r="Y409" s="66"/>
      <c r="Z409" s="640"/>
      <c r="AA409" s="345">
        <v>18290</v>
      </c>
      <c r="AB409" s="67">
        <v>0.12998887927838876</v>
      </c>
      <c r="AC409" s="66">
        <v>22382</v>
      </c>
      <c r="AD409" s="67">
        <v>-0.12686276039634858</v>
      </c>
      <c r="AE409" s="66">
        <v>40672</v>
      </c>
      <c r="AF409" s="67">
        <v>-2.7450980392156876E-2</v>
      </c>
      <c r="AG409" s="345"/>
      <c r="AH409" s="67"/>
      <c r="AI409" s="66"/>
      <c r="AJ409" s="67"/>
      <c r="AK409" s="66"/>
      <c r="AL409" s="347"/>
      <c r="AM409" s="345">
        <v>125</v>
      </c>
      <c r="AN409" s="67">
        <v>-0.39613526570048307</v>
      </c>
      <c r="AO409" s="345">
        <v>13</v>
      </c>
      <c r="AP409" s="67">
        <v>-0.27777777777777779</v>
      </c>
      <c r="AQ409" s="66">
        <v>0</v>
      </c>
      <c r="AR409" s="67">
        <v>-1</v>
      </c>
      <c r="AS409" s="66">
        <v>13</v>
      </c>
      <c r="AT409" s="67">
        <v>-0.55172413793103448</v>
      </c>
    </row>
    <row r="410" spans="2:46" s="4" customFormat="1" ht="15" hidden="1" customHeight="1" outlineLevel="1" x14ac:dyDescent="0.25">
      <c r="B410" s="152" t="s">
        <v>78</v>
      </c>
      <c r="C410" s="335">
        <v>5165</v>
      </c>
      <c r="D410" s="141">
        <v>8.5312040344610152E-2</v>
      </c>
      <c r="E410" s="142">
        <v>9024</v>
      </c>
      <c r="F410" s="141">
        <v>0.25159500693481274</v>
      </c>
      <c r="G410" s="142">
        <v>14189</v>
      </c>
      <c r="H410" s="141">
        <v>0.18547915448241281</v>
      </c>
      <c r="I410" s="335">
        <v>2697</v>
      </c>
      <c r="J410" s="141">
        <v>2.7820121951219523E-2</v>
      </c>
      <c r="K410" s="142">
        <v>4778</v>
      </c>
      <c r="L410" s="141">
        <v>0.22512820512820508</v>
      </c>
      <c r="M410" s="142">
        <v>7475</v>
      </c>
      <c r="N410" s="141">
        <v>0.14576946658491718</v>
      </c>
      <c r="O410" s="335"/>
      <c r="P410" s="149"/>
      <c r="Q410" s="142"/>
      <c r="R410" s="149"/>
      <c r="S410" s="142"/>
      <c r="T410" s="154"/>
      <c r="U410" s="335"/>
      <c r="V410" s="149"/>
      <c r="W410" s="142"/>
      <c r="X410" s="149"/>
      <c r="Y410" s="142"/>
      <c r="Z410" s="639"/>
      <c r="AA410" s="335">
        <v>2438</v>
      </c>
      <c r="AB410" s="141">
        <v>0.15874524714828908</v>
      </c>
      <c r="AC410" s="142">
        <v>4241</v>
      </c>
      <c r="AD410" s="141">
        <v>0.28320726172465971</v>
      </c>
      <c r="AE410" s="142">
        <v>6679</v>
      </c>
      <c r="AF410" s="141">
        <v>0.2347938620817156</v>
      </c>
      <c r="AG410" s="335"/>
      <c r="AH410" s="149"/>
      <c r="AI410" s="142"/>
      <c r="AJ410" s="149"/>
      <c r="AK410" s="142"/>
      <c r="AL410" s="154"/>
      <c r="AM410" s="335">
        <v>24</v>
      </c>
      <c r="AN410" s="141">
        <v>-0.19999999999999996</v>
      </c>
      <c r="AO410" s="335">
        <v>6</v>
      </c>
      <c r="AP410" s="141">
        <v>5</v>
      </c>
      <c r="AQ410" s="142">
        <v>5</v>
      </c>
      <c r="AR410" s="141">
        <v>0</v>
      </c>
      <c r="AS410" s="142">
        <v>11</v>
      </c>
      <c r="AT410" s="141">
        <v>0.83333333333333326</v>
      </c>
    </row>
    <row r="411" spans="2:46" s="4" customFormat="1" ht="15" hidden="1" customHeight="1" outlineLevel="1" x14ac:dyDescent="0.25">
      <c r="B411" s="152" t="s">
        <v>79</v>
      </c>
      <c r="C411" s="335">
        <v>5037</v>
      </c>
      <c r="D411" s="141">
        <v>0.21023546371936574</v>
      </c>
      <c r="E411" s="142">
        <v>8136</v>
      </c>
      <c r="F411" s="141">
        <v>0.16712092956534219</v>
      </c>
      <c r="G411" s="142">
        <v>13173</v>
      </c>
      <c r="H411" s="141">
        <v>0.18323901913230944</v>
      </c>
      <c r="I411" s="335">
        <v>2603</v>
      </c>
      <c r="J411" s="141">
        <v>0.21635514018691593</v>
      </c>
      <c r="K411" s="142">
        <v>4585</v>
      </c>
      <c r="L411" s="141">
        <v>0.32476162958682453</v>
      </c>
      <c r="M411" s="142">
        <v>7188</v>
      </c>
      <c r="N411" s="141">
        <v>0.28334226031065879</v>
      </c>
      <c r="O411" s="335"/>
      <c r="P411" s="149"/>
      <c r="Q411" s="142"/>
      <c r="R411" s="149"/>
      <c r="S411" s="142"/>
      <c r="T411" s="154"/>
      <c r="U411" s="335"/>
      <c r="V411" s="149"/>
      <c r="W411" s="142"/>
      <c r="X411" s="149"/>
      <c r="Y411" s="142"/>
      <c r="Z411" s="639"/>
      <c r="AA411" s="335">
        <v>2409</v>
      </c>
      <c r="AB411" s="141">
        <v>0.21912955465587047</v>
      </c>
      <c r="AC411" s="142">
        <v>3551</v>
      </c>
      <c r="AD411" s="141">
        <v>1.1969222000570046E-2</v>
      </c>
      <c r="AE411" s="142">
        <v>5960</v>
      </c>
      <c r="AF411" s="141">
        <v>8.6599817684594349E-2</v>
      </c>
      <c r="AG411" s="335"/>
      <c r="AH411" s="149"/>
      <c r="AI411" s="142"/>
      <c r="AJ411" s="149"/>
      <c r="AK411" s="142"/>
      <c r="AL411" s="154"/>
      <c r="AM411" s="335">
        <v>21</v>
      </c>
      <c r="AN411" s="141">
        <v>-0.54347826086956519</v>
      </c>
      <c r="AO411" s="335">
        <v>4</v>
      </c>
      <c r="AP411" s="141" t="s">
        <v>90</v>
      </c>
      <c r="AQ411" s="142">
        <v>0</v>
      </c>
      <c r="AR411" s="141">
        <v>-1</v>
      </c>
      <c r="AS411" s="142">
        <v>4</v>
      </c>
      <c r="AT411" s="141">
        <v>3</v>
      </c>
    </row>
    <row r="412" spans="2:46" s="4" customFormat="1" ht="15" hidden="1" customHeight="1" outlineLevel="1" x14ac:dyDescent="0.25">
      <c r="B412" s="152" t="s">
        <v>80</v>
      </c>
      <c r="C412" s="335">
        <v>5345</v>
      </c>
      <c r="D412" s="141">
        <v>-1.4944890715486991E-3</v>
      </c>
      <c r="E412" s="142">
        <v>8585</v>
      </c>
      <c r="F412" s="141">
        <v>-4.7064047064047099E-2</v>
      </c>
      <c r="G412" s="142">
        <v>13930</v>
      </c>
      <c r="H412" s="141">
        <v>-3.0079376131458058E-2</v>
      </c>
      <c r="I412" s="335">
        <v>1545</v>
      </c>
      <c r="J412" s="141">
        <v>-0.46595229865191845</v>
      </c>
      <c r="K412" s="142">
        <v>657</v>
      </c>
      <c r="L412" s="141">
        <v>-0.86089349989413511</v>
      </c>
      <c r="M412" s="142">
        <v>2202</v>
      </c>
      <c r="N412" s="141">
        <v>-0.71087184873949583</v>
      </c>
      <c r="O412" s="335"/>
      <c r="P412" s="149"/>
      <c r="Q412" s="142"/>
      <c r="R412" s="149"/>
      <c r="S412" s="142"/>
      <c r="T412" s="154"/>
      <c r="U412" s="335"/>
      <c r="V412" s="149"/>
      <c r="W412" s="142"/>
      <c r="X412" s="149"/>
      <c r="Y412" s="142"/>
      <c r="Z412" s="639"/>
      <c r="AA412" s="335">
        <v>2656</v>
      </c>
      <c r="AB412" s="141">
        <v>0.10299003322259126</v>
      </c>
      <c r="AC412" s="142">
        <v>4084</v>
      </c>
      <c r="AD412" s="141">
        <v>-4.6907817969661592E-2</v>
      </c>
      <c r="AE412" s="142">
        <v>6740</v>
      </c>
      <c r="AF412" s="141">
        <v>7.0222620648439094E-3</v>
      </c>
      <c r="AG412" s="335"/>
      <c r="AH412" s="149"/>
      <c r="AI412" s="142"/>
      <c r="AJ412" s="149"/>
      <c r="AK412" s="142"/>
      <c r="AL412" s="154"/>
      <c r="AM412" s="335">
        <v>6</v>
      </c>
      <c r="AN412" s="141">
        <v>-0.88461538461538458</v>
      </c>
      <c r="AO412" s="335">
        <v>0</v>
      </c>
      <c r="AP412" s="141" t="s">
        <v>90</v>
      </c>
      <c r="AQ412" s="142">
        <v>5</v>
      </c>
      <c r="AR412" s="141">
        <v>4</v>
      </c>
      <c r="AS412" s="142">
        <v>5</v>
      </c>
      <c r="AT412" s="141">
        <v>4</v>
      </c>
    </row>
    <row r="413" spans="2:46" s="4" customFormat="1" ht="15" hidden="1" customHeight="1" outlineLevel="1" x14ac:dyDescent="0.25">
      <c r="B413" s="152" t="s">
        <v>81</v>
      </c>
      <c r="C413" s="335">
        <v>3103</v>
      </c>
      <c r="D413" s="141">
        <v>0.21781789638932492</v>
      </c>
      <c r="E413" s="142">
        <v>5363</v>
      </c>
      <c r="F413" s="141">
        <v>0.33010912698412698</v>
      </c>
      <c r="G413" s="142">
        <v>8466</v>
      </c>
      <c r="H413" s="141">
        <v>0.28662613981762908</v>
      </c>
      <c r="I413" s="335">
        <v>1601</v>
      </c>
      <c r="J413" s="141">
        <v>9.8079561042524022E-2</v>
      </c>
      <c r="K413" s="142">
        <v>2595</v>
      </c>
      <c r="L413" s="141">
        <v>0.34665282823040999</v>
      </c>
      <c r="M413" s="142">
        <v>4196</v>
      </c>
      <c r="N413" s="141">
        <v>0.23958641063515507</v>
      </c>
      <c r="O413" s="335"/>
      <c r="P413" s="149"/>
      <c r="Q413" s="142"/>
      <c r="R413" s="149"/>
      <c r="S413" s="142"/>
      <c r="T413" s="154"/>
      <c r="U413" s="335"/>
      <c r="V413" s="149"/>
      <c r="W413" s="142"/>
      <c r="X413" s="149"/>
      <c r="Y413" s="142"/>
      <c r="Z413" s="639"/>
      <c r="AA413" s="335">
        <v>1487</v>
      </c>
      <c r="AB413" s="141">
        <v>0.37685185185185177</v>
      </c>
      <c r="AC413" s="142">
        <v>2768</v>
      </c>
      <c r="AD413" s="141">
        <v>0.31496437054631832</v>
      </c>
      <c r="AE413" s="142">
        <v>4255</v>
      </c>
      <c r="AF413" s="141">
        <v>0.33594976452119307</v>
      </c>
      <c r="AG413" s="335"/>
      <c r="AH413" s="149"/>
      <c r="AI413" s="142"/>
      <c r="AJ413" s="149"/>
      <c r="AK413" s="142"/>
      <c r="AL413" s="154"/>
      <c r="AM413" s="335">
        <v>13</v>
      </c>
      <c r="AN413" s="141">
        <v>0.30000000000000004</v>
      </c>
      <c r="AO413" s="335">
        <v>2</v>
      </c>
      <c r="AP413" s="141" t="s">
        <v>90</v>
      </c>
      <c r="AQ413" s="142">
        <v>0</v>
      </c>
      <c r="AR413" s="141" t="s">
        <v>90</v>
      </c>
      <c r="AS413" s="142">
        <v>2</v>
      </c>
      <c r="AT413" s="141" t="s">
        <v>90</v>
      </c>
    </row>
    <row r="414" spans="2:46" s="4" customFormat="1" ht="15" hidden="1" customHeight="1" outlineLevel="1" x14ac:dyDescent="0.25">
      <c r="B414" s="152" t="s">
        <v>82</v>
      </c>
      <c r="C414" s="335">
        <v>37</v>
      </c>
      <c r="D414" s="141">
        <v>-0.8966480446927374</v>
      </c>
      <c r="E414" s="142">
        <v>94</v>
      </c>
      <c r="F414" s="141">
        <v>-0.89681668496158062</v>
      </c>
      <c r="G414" s="142">
        <v>131</v>
      </c>
      <c r="H414" s="141">
        <v>-0.89676910953506694</v>
      </c>
      <c r="I414" s="335">
        <v>14</v>
      </c>
      <c r="J414" s="141">
        <v>-0.95512820512820518</v>
      </c>
      <c r="K414" s="142">
        <v>0</v>
      </c>
      <c r="L414" s="141">
        <v>-1</v>
      </c>
      <c r="M414" s="142">
        <v>14</v>
      </c>
      <c r="N414" s="141">
        <v>-0.98842975206611572</v>
      </c>
      <c r="O414" s="335"/>
      <c r="P414" s="149"/>
      <c r="Q414" s="142"/>
      <c r="R414" s="149"/>
      <c r="S414" s="142"/>
      <c r="T414" s="154"/>
      <c r="U414" s="335"/>
      <c r="V414" s="149"/>
      <c r="W414" s="142"/>
      <c r="X414" s="149"/>
      <c r="Y414" s="142"/>
      <c r="Z414" s="639"/>
      <c r="AA414" s="335">
        <v>2</v>
      </c>
      <c r="AB414" s="141">
        <v>-0.90476190476190477</v>
      </c>
      <c r="AC414" s="142">
        <v>94</v>
      </c>
      <c r="AD414" s="141">
        <v>9.4444444444444446</v>
      </c>
      <c r="AE414" s="142">
        <v>96</v>
      </c>
      <c r="AF414" s="141">
        <v>2.2000000000000002</v>
      </c>
      <c r="AG414" s="335"/>
      <c r="AH414" s="149"/>
      <c r="AI414" s="142"/>
      <c r="AJ414" s="149"/>
      <c r="AK414" s="142"/>
      <c r="AL414" s="154"/>
      <c r="AM414" s="335">
        <v>21</v>
      </c>
      <c r="AN414" s="141">
        <v>-0.16000000000000003</v>
      </c>
      <c r="AO414" s="335">
        <v>0</v>
      </c>
      <c r="AP414" s="141" t="s">
        <v>90</v>
      </c>
      <c r="AQ414" s="142">
        <v>0</v>
      </c>
      <c r="AR414" s="141">
        <v>-1</v>
      </c>
      <c r="AS414" s="142">
        <v>0</v>
      </c>
      <c r="AT414" s="141">
        <v>-1</v>
      </c>
    </row>
    <row r="415" spans="2:46" s="4" customFormat="1" ht="15" hidden="1" customHeight="1" outlineLevel="1" x14ac:dyDescent="0.25">
      <c r="B415" s="152" t="s">
        <v>83</v>
      </c>
      <c r="C415" s="335">
        <v>43</v>
      </c>
      <c r="D415" s="141">
        <v>-0.14000000000000001</v>
      </c>
      <c r="E415" s="142">
        <v>247</v>
      </c>
      <c r="F415" s="141">
        <v>15.466666666666665</v>
      </c>
      <c r="G415" s="142">
        <v>290</v>
      </c>
      <c r="H415" s="141">
        <v>3.4615384615384617</v>
      </c>
      <c r="I415" s="335">
        <v>11</v>
      </c>
      <c r="J415" s="141">
        <v>1.75</v>
      </c>
      <c r="K415" s="142">
        <v>8</v>
      </c>
      <c r="L415" s="141">
        <v>0.60000000000000009</v>
      </c>
      <c r="M415" s="142">
        <v>19</v>
      </c>
      <c r="N415" s="141">
        <v>1.1111111111111112</v>
      </c>
      <c r="O415" s="335"/>
      <c r="P415" s="149"/>
      <c r="Q415" s="142"/>
      <c r="R415" s="149"/>
      <c r="S415" s="142"/>
      <c r="T415" s="154"/>
      <c r="U415" s="335"/>
      <c r="V415" s="149"/>
      <c r="W415" s="142"/>
      <c r="X415" s="149"/>
      <c r="Y415" s="142"/>
      <c r="Z415" s="639"/>
      <c r="AA415" s="335">
        <v>20</v>
      </c>
      <c r="AB415" s="141">
        <v>-0.2857142857142857</v>
      </c>
      <c r="AC415" s="142">
        <v>238</v>
      </c>
      <c r="AD415" s="141">
        <v>22.8</v>
      </c>
      <c r="AE415" s="142">
        <v>258</v>
      </c>
      <c r="AF415" s="141">
        <v>5.7894736842105265</v>
      </c>
      <c r="AG415" s="335"/>
      <c r="AH415" s="149"/>
      <c r="AI415" s="142"/>
      <c r="AJ415" s="149"/>
      <c r="AK415" s="142"/>
      <c r="AL415" s="154"/>
      <c r="AM415" s="335">
        <v>12</v>
      </c>
      <c r="AN415" s="141">
        <v>-0.29411764705882348</v>
      </c>
      <c r="AO415" s="335">
        <v>0</v>
      </c>
      <c r="AP415" s="141">
        <v>-1</v>
      </c>
      <c r="AQ415" s="142">
        <v>1</v>
      </c>
      <c r="AR415" s="141" t="s">
        <v>90</v>
      </c>
      <c r="AS415" s="142">
        <v>1</v>
      </c>
      <c r="AT415" s="141">
        <v>0</v>
      </c>
    </row>
    <row r="416" spans="2:46" s="4" customFormat="1" ht="15" hidden="1" customHeight="1" outlineLevel="1" x14ac:dyDescent="0.25">
      <c r="B416" s="152" t="s">
        <v>84</v>
      </c>
      <c r="C416" s="335">
        <v>44</v>
      </c>
      <c r="D416" s="141">
        <v>2.3255813953488413E-2</v>
      </c>
      <c r="E416" s="142">
        <v>195</v>
      </c>
      <c r="F416" s="141">
        <v>9.2631578947368425</v>
      </c>
      <c r="G416" s="142">
        <v>239</v>
      </c>
      <c r="H416" s="141">
        <v>2.8548387096774195</v>
      </c>
      <c r="I416" s="335">
        <v>12</v>
      </c>
      <c r="J416" s="141">
        <v>-0.53846153846153844</v>
      </c>
      <c r="K416" s="142">
        <v>26</v>
      </c>
      <c r="L416" s="141">
        <v>0.625</v>
      </c>
      <c r="M416" s="142">
        <v>38</v>
      </c>
      <c r="N416" s="141">
        <v>-9.5238095238095233E-2</v>
      </c>
      <c r="O416" s="335"/>
      <c r="P416" s="149"/>
      <c r="Q416" s="142"/>
      <c r="R416" s="149"/>
      <c r="S416" s="142"/>
      <c r="T416" s="154"/>
      <c r="U416" s="335"/>
      <c r="V416" s="149"/>
      <c r="W416" s="142"/>
      <c r="X416" s="149"/>
      <c r="Y416" s="142"/>
      <c r="Z416" s="639"/>
      <c r="AA416" s="335">
        <v>9</v>
      </c>
      <c r="AB416" s="141">
        <v>0</v>
      </c>
      <c r="AC416" s="142">
        <v>169</v>
      </c>
      <c r="AD416" s="141">
        <v>55.333333333333336</v>
      </c>
      <c r="AE416" s="142">
        <v>178</v>
      </c>
      <c r="AF416" s="141">
        <v>13.833333333333334</v>
      </c>
      <c r="AG416" s="335"/>
      <c r="AH416" s="149"/>
      <c r="AI416" s="142"/>
      <c r="AJ416" s="149"/>
      <c r="AK416" s="142"/>
      <c r="AL416" s="154"/>
      <c r="AM416" s="335">
        <v>23</v>
      </c>
      <c r="AN416" s="141">
        <v>1.875</v>
      </c>
      <c r="AO416" s="335">
        <v>0</v>
      </c>
      <c r="AP416" s="141" t="s">
        <v>90</v>
      </c>
      <c r="AQ416" s="142">
        <v>0</v>
      </c>
      <c r="AR416" s="141" t="s">
        <v>90</v>
      </c>
      <c r="AS416" s="142">
        <v>0</v>
      </c>
      <c r="AT416" s="141" t="s">
        <v>90</v>
      </c>
    </row>
    <row r="417" spans="2:46" s="4" customFormat="1" ht="15" hidden="1" customHeight="1" outlineLevel="1" x14ac:dyDescent="0.25">
      <c r="B417" s="152" t="s">
        <v>85</v>
      </c>
      <c r="C417" s="335">
        <v>52</v>
      </c>
      <c r="D417" s="141">
        <v>-0.91289782244556117</v>
      </c>
      <c r="E417" s="142">
        <v>192</v>
      </c>
      <c r="F417" s="141" t="s">
        <v>90</v>
      </c>
      <c r="G417" s="142">
        <v>244</v>
      </c>
      <c r="H417" s="141">
        <v>-0.59128978224455619</v>
      </c>
      <c r="I417" s="335">
        <v>4</v>
      </c>
      <c r="J417" s="141">
        <v>-0.5</v>
      </c>
      <c r="K417" s="142">
        <v>4</v>
      </c>
      <c r="L417" s="141" t="s">
        <v>90</v>
      </c>
      <c r="M417" s="142">
        <v>8</v>
      </c>
      <c r="N417" s="141">
        <v>0</v>
      </c>
      <c r="O417" s="335"/>
      <c r="P417" s="149"/>
      <c r="Q417" s="142"/>
      <c r="R417" s="149"/>
      <c r="S417" s="142"/>
      <c r="T417" s="154"/>
      <c r="U417" s="335"/>
      <c r="V417" s="149"/>
      <c r="W417" s="142"/>
      <c r="X417" s="149"/>
      <c r="Y417" s="142"/>
      <c r="Z417" s="639"/>
      <c r="AA417" s="335">
        <v>39</v>
      </c>
      <c r="AB417" s="141">
        <v>-0.93229166666666663</v>
      </c>
      <c r="AC417" s="142">
        <v>188</v>
      </c>
      <c r="AD417" s="141" t="s">
        <v>90</v>
      </c>
      <c r="AE417" s="142">
        <v>227</v>
      </c>
      <c r="AF417" s="141">
        <v>-0.60590277777777779</v>
      </c>
      <c r="AG417" s="335"/>
      <c r="AH417" s="149"/>
      <c r="AI417" s="142"/>
      <c r="AJ417" s="149"/>
      <c r="AK417" s="142"/>
      <c r="AL417" s="154"/>
      <c r="AM417" s="335">
        <v>9</v>
      </c>
      <c r="AN417" s="141">
        <v>-0.30769230769230771</v>
      </c>
      <c r="AO417" s="335">
        <v>0</v>
      </c>
      <c r="AP417" s="141" t="s">
        <v>90</v>
      </c>
      <c r="AQ417" s="142">
        <v>0</v>
      </c>
      <c r="AR417" s="141" t="s">
        <v>90</v>
      </c>
      <c r="AS417" s="142">
        <v>0</v>
      </c>
      <c r="AT417" s="141" t="s">
        <v>90</v>
      </c>
    </row>
    <row r="418" spans="2:46" s="4" customFormat="1" ht="15" hidden="1" customHeight="1" outlineLevel="1" x14ac:dyDescent="0.25">
      <c r="B418" s="152" t="s">
        <v>86</v>
      </c>
      <c r="C418" s="335">
        <v>27</v>
      </c>
      <c r="D418" s="141">
        <v>-0.90847457627118644</v>
      </c>
      <c r="E418" s="142">
        <v>295</v>
      </c>
      <c r="F418" s="141">
        <v>21.692307692307693</v>
      </c>
      <c r="G418" s="142">
        <v>322</v>
      </c>
      <c r="H418" s="141">
        <v>4.5454545454545414E-2</v>
      </c>
      <c r="I418" s="335">
        <v>5</v>
      </c>
      <c r="J418" s="141">
        <v>0</v>
      </c>
      <c r="K418" s="142">
        <v>45</v>
      </c>
      <c r="L418" s="141" t="s">
        <v>90</v>
      </c>
      <c r="M418" s="142">
        <v>50</v>
      </c>
      <c r="N418" s="141">
        <v>9</v>
      </c>
      <c r="O418" s="335"/>
      <c r="P418" s="149"/>
      <c r="Q418" s="142"/>
      <c r="R418" s="149"/>
      <c r="S418" s="142"/>
      <c r="T418" s="154"/>
      <c r="U418" s="335"/>
      <c r="V418" s="149"/>
      <c r="W418" s="142"/>
      <c r="X418" s="149"/>
      <c r="Y418" s="142"/>
      <c r="Z418" s="639"/>
      <c r="AA418" s="335">
        <v>3</v>
      </c>
      <c r="AB418" s="141">
        <v>-0.98920863309352514</v>
      </c>
      <c r="AC418" s="142">
        <v>250</v>
      </c>
      <c r="AD418" s="141">
        <v>18.23076923076923</v>
      </c>
      <c r="AE418" s="142">
        <v>253</v>
      </c>
      <c r="AF418" s="141">
        <v>-0.13058419243986252</v>
      </c>
      <c r="AG418" s="335"/>
      <c r="AH418" s="149"/>
      <c r="AI418" s="142"/>
      <c r="AJ418" s="149"/>
      <c r="AK418" s="142"/>
      <c r="AL418" s="154"/>
      <c r="AM418" s="335">
        <v>19</v>
      </c>
      <c r="AN418" s="141">
        <v>0.58333333333333326</v>
      </c>
      <c r="AO418" s="335">
        <v>0</v>
      </c>
      <c r="AP418" s="141" t="s">
        <v>90</v>
      </c>
      <c r="AQ418" s="142">
        <v>0</v>
      </c>
      <c r="AR418" s="141" t="s">
        <v>90</v>
      </c>
      <c r="AS418" s="142">
        <v>0</v>
      </c>
      <c r="AT418" s="141" t="s">
        <v>90</v>
      </c>
    </row>
    <row r="419" spans="2:46" s="4" customFormat="1" ht="15" hidden="1" customHeight="1" outlineLevel="1" x14ac:dyDescent="0.25">
      <c r="B419" s="152" t="s">
        <v>87</v>
      </c>
      <c r="C419" s="335">
        <v>2523</v>
      </c>
      <c r="D419" s="141">
        <v>-8.8840736728060699E-2</v>
      </c>
      <c r="E419" s="142">
        <v>4513</v>
      </c>
      <c r="F419" s="141">
        <v>-9.0304374118121311E-2</v>
      </c>
      <c r="G419" s="142">
        <v>7036</v>
      </c>
      <c r="H419" s="141">
        <v>-8.9780077619663667E-2</v>
      </c>
      <c r="I419" s="335">
        <v>1103</v>
      </c>
      <c r="J419" s="141">
        <v>-1.25335720680394E-2</v>
      </c>
      <c r="K419" s="142">
        <v>2734</v>
      </c>
      <c r="L419" s="141">
        <v>-7.2621641249092095E-3</v>
      </c>
      <c r="M419" s="142">
        <v>3837</v>
      </c>
      <c r="N419" s="141">
        <v>-8.7832601394988163E-3</v>
      </c>
      <c r="O419" s="335"/>
      <c r="P419" s="149"/>
      <c r="Q419" s="142"/>
      <c r="R419" s="149"/>
      <c r="S419" s="142"/>
      <c r="T419" s="154"/>
      <c r="U419" s="335"/>
      <c r="V419" s="149"/>
      <c r="W419" s="142"/>
      <c r="X419" s="149"/>
      <c r="Y419" s="142"/>
      <c r="Z419" s="639"/>
      <c r="AA419" s="335">
        <v>1400</v>
      </c>
      <c r="AB419" s="141">
        <v>-0.14529914529914534</v>
      </c>
      <c r="AC419" s="142">
        <v>1779</v>
      </c>
      <c r="AD419" s="141">
        <v>-0.19392840960579971</v>
      </c>
      <c r="AE419" s="142">
        <v>3179</v>
      </c>
      <c r="AF419" s="141">
        <v>-0.17321196358907676</v>
      </c>
      <c r="AG419" s="335"/>
      <c r="AH419" s="149"/>
      <c r="AI419" s="142"/>
      <c r="AJ419" s="149"/>
      <c r="AK419" s="142"/>
      <c r="AL419" s="154"/>
      <c r="AM419" s="335">
        <v>18</v>
      </c>
      <c r="AN419" s="141">
        <v>0.63636363636363646</v>
      </c>
      <c r="AO419" s="335">
        <v>2</v>
      </c>
      <c r="AP419" s="141">
        <v>-0.33333333333333337</v>
      </c>
      <c r="AQ419" s="142">
        <v>0</v>
      </c>
      <c r="AR419" s="141" t="s">
        <v>90</v>
      </c>
      <c r="AS419" s="142">
        <v>2</v>
      </c>
      <c r="AT419" s="141">
        <v>-0.33333333333333337</v>
      </c>
    </row>
    <row r="420" spans="2:46" s="4" customFormat="1" ht="15" hidden="1" customHeight="1" outlineLevel="1" x14ac:dyDescent="0.25">
      <c r="B420" s="152" t="s">
        <v>88</v>
      </c>
      <c r="C420" s="335">
        <v>6421</v>
      </c>
      <c r="D420" s="141">
        <v>1.4055590650663197E-2</v>
      </c>
      <c r="E420" s="142">
        <v>9747</v>
      </c>
      <c r="F420" s="141">
        <v>0.29339171974522293</v>
      </c>
      <c r="G420" s="142">
        <v>16168</v>
      </c>
      <c r="H420" s="141">
        <v>0.16584943755408132</v>
      </c>
      <c r="I420" s="335">
        <v>3187</v>
      </c>
      <c r="J420" s="141">
        <v>-8.3141542002301505E-2</v>
      </c>
      <c r="K420" s="142">
        <v>5399</v>
      </c>
      <c r="L420" s="141">
        <v>0.50348092453355608</v>
      </c>
      <c r="M420" s="142">
        <v>8586</v>
      </c>
      <c r="N420" s="141">
        <v>0.2149426913824819</v>
      </c>
      <c r="O420" s="335"/>
      <c r="P420" s="149"/>
      <c r="Q420" s="142"/>
      <c r="R420" s="149"/>
      <c r="S420" s="142"/>
      <c r="T420" s="154"/>
      <c r="U420" s="335"/>
      <c r="V420" s="149"/>
      <c r="W420" s="142"/>
      <c r="X420" s="149"/>
      <c r="Y420" s="142"/>
      <c r="Z420" s="639"/>
      <c r="AA420" s="335">
        <v>3215</v>
      </c>
      <c r="AB420" s="141">
        <v>0.13084769609567348</v>
      </c>
      <c r="AC420" s="142">
        <v>4348</v>
      </c>
      <c r="AD420" s="141">
        <v>0.10355329949238579</v>
      </c>
      <c r="AE420" s="142">
        <v>7563</v>
      </c>
      <c r="AF420" s="141">
        <v>0.11499336576735963</v>
      </c>
      <c r="AG420" s="335"/>
      <c r="AH420" s="149"/>
      <c r="AI420" s="142"/>
      <c r="AJ420" s="149"/>
      <c r="AK420" s="142"/>
      <c r="AL420" s="154"/>
      <c r="AM420" s="335">
        <v>16</v>
      </c>
      <c r="AN420" s="141">
        <v>0.60000000000000009</v>
      </c>
      <c r="AO420" s="335">
        <v>3</v>
      </c>
      <c r="AP420" s="141">
        <v>0</v>
      </c>
      <c r="AQ420" s="142">
        <v>0</v>
      </c>
      <c r="AR420" s="141">
        <v>-1</v>
      </c>
      <c r="AS420" s="142">
        <v>3</v>
      </c>
      <c r="AT420" s="141">
        <v>-0.625</v>
      </c>
    </row>
    <row r="421" spans="2:46" s="4" customFormat="1" ht="15" hidden="1" customHeight="1" outlineLevel="1" x14ac:dyDescent="0.25">
      <c r="B421" s="152" t="s">
        <v>89</v>
      </c>
      <c r="C421" s="335">
        <v>5459</v>
      </c>
      <c r="D421" s="141">
        <v>-0.25869092884302014</v>
      </c>
      <c r="E421" s="142">
        <v>9743</v>
      </c>
      <c r="F421" s="141">
        <v>-0.15219282979463977</v>
      </c>
      <c r="G421" s="142">
        <v>15202</v>
      </c>
      <c r="H421" s="141">
        <v>-0.19378447178616887</v>
      </c>
      <c r="I421" s="335">
        <v>2925</v>
      </c>
      <c r="J421" s="141">
        <v>-0.36468288444830577</v>
      </c>
      <c r="K421" s="142">
        <v>5819</v>
      </c>
      <c r="L421" s="141">
        <v>-0.1362624313492653</v>
      </c>
      <c r="M421" s="142">
        <v>8744</v>
      </c>
      <c r="N421" s="141">
        <v>-0.22899215236751613</v>
      </c>
      <c r="O421" s="335"/>
      <c r="P421" s="149"/>
      <c r="Q421" s="142"/>
      <c r="R421" s="149"/>
      <c r="S421" s="142"/>
      <c r="T421" s="154"/>
      <c r="U421" s="335"/>
      <c r="V421" s="149"/>
      <c r="W421" s="142"/>
      <c r="X421" s="149"/>
      <c r="Y421" s="142"/>
      <c r="Z421" s="639"/>
      <c r="AA421" s="335">
        <v>2508</v>
      </c>
      <c r="AB421" s="141">
        <v>-8.7668242997453572E-2</v>
      </c>
      <c r="AC421" s="142">
        <v>3924</v>
      </c>
      <c r="AD421" s="141">
        <v>-0.17441615821586365</v>
      </c>
      <c r="AE421" s="142">
        <v>6432</v>
      </c>
      <c r="AF421" s="141">
        <v>-0.1426286323647028</v>
      </c>
      <c r="AG421" s="335"/>
      <c r="AH421" s="149"/>
      <c r="AI421" s="142"/>
      <c r="AJ421" s="149"/>
      <c r="AK421" s="142"/>
      <c r="AL421" s="154"/>
      <c r="AM421" s="335">
        <v>25</v>
      </c>
      <c r="AN421" s="141">
        <v>1.2727272727272729</v>
      </c>
      <c r="AO421" s="335">
        <v>1</v>
      </c>
      <c r="AP421" s="141" t="s">
        <v>90</v>
      </c>
      <c r="AQ421" s="142">
        <v>0</v>
      </c>
      <c r="AR421" s="141">
        <v>-1</v>
      </c>
      <c r="AS421" s="142">
        <v>1</v>
      </c>
      <c r="AT421" s="141">
        <v>-0.5</v>
      </c>
    </row>
    <row r="422" spans="2:46" s="4" customFormat="1" ht="15.75" collapsed="1" x14ac:dyDescent="0.25">
      <c r="B422" s="65">
        <v>1986</v>
      </c>
      <c r="C422" s="345">
        <v>33256</v>
      </c>
      <c r="D422" s="67">
        <v>-3.9676580999133737E-2</v>
      </c>
      <c r="E422" s="66">
        <v>56134</v>
      </c>
      <c r="F422" s="67">
        <v>7.6002990281584859E-2</v>
      </c>
      <c r="G422" s="66">
        <v>89390</v>
      </c>
      <c r="H422" s="67">
        <v>2.9850574315372302E-2</v>
      </c>
      <c r="I422" s="345">
        <v>15707</v>
      </c>
      <c r="J422" s="67">
        <v>-0.15856859698933945</v>
      </c>
      <c r="K422" s="66">
        <v>26650</v>
      </c>
      <c r="L422" s="67">
        <v>-4.862201913465658E-2</v>
      </c>
      <c r="M422" s="66">
        <v>42357</v>
      </c>
      <c r="N422" s="67">
        <v>-9.2589815548747789E-2</v>
      </c>
      <c r="O422" s="345"/>
      <c r="P422" s="67"/>
      <c r="Q422" s="66"/>
      <c r="R422" s="67"/>
      <c r="S422" s="66"/>
      <c r="T422" s="347"/>
      <c r="U422" s="345"/>
      <c r="V422" s="67"/>
      <c r="W422" s="66"/>
      <c r="X422" s="67"/>
      <c r="Y422" s="66"/>
      <c r="Z422" s="640"/>
      <c r="AA422" s="345">
        <v>16186</v>
      </c>
      <c r="AB422" s="67">
        <v>3.0299172501591309E-2</v>
      </c>
      <c r="AC422" s="66">
        <v>25634</v>
      </c>
      <c r="AD422" s="67">
        <v>6.1932971539831794E-2</v>
      </c>
      <c r="AE422" s="66">
        <v>41820</v>
      </c>
      <c r="AF422" s="67">
        <v>4.9461717985394893E-2</v>
      </c>
      <c r="AG422" s="345"/>
      <c r="AH422" s="67"/>
      <c r="AI422" s="66"/>
      <c r="AJ422" s="67"/>
      <c r="AK422" s="66"/>
      <c r="AL422" s="347"/>
      <c r="AM422" s="345">
        <v>207</v>
      </c>
      <c r="AN422" s="67">
        <v>-0.1551020408163265</v>
      </c>
      <c r="AO422" s="345">
        <v>18</v>
      </c>
      <c r="AP422" s="67">
        <v>1.25</v>
      </c>
      <c r="AQ422" s="66">
        <v>11</v>
      </c>
      <c r="AR422" s="67">
        <v>-0.38888888888888884</v>
      </c>
      <c r="AS422" s="66">
        <v>29</v>
      </c>
      <c r="AT422" s="67">
        <v>0.11538461538461542</v>
      </c>
    </row>
    <row r="423" spans="2:46" s="4" customFormat="1" ht="15" hidden="1" customHeight="1" outlineLevel="1" x14ac:dyDescent="0.25">
      <c r="B423" s="152" t="s">
        <v>78</v>
      </c>
      <c r="C423" s="335">
        <v>4759</v>
      </c>
      <c r="D423" s="141">
        <v>-8.6739589330262934E-2</v>
      </c>
      <c r="E423" s="142">
        <v>7210</v>
      </c>
      <c r="F423" s="141">
        <v>-7.9801871216290676E-3</v>
      </c>
      <c r="G423" s="142">
        <v>11969</v>
      </c>
      <c r="H423" s="141">
        <v>-4.0868659347704117E-2</v>
      </c>
      <c r="I423" s="335">
        <v>2624</v>
      </c>
      <c r="J423" s="141">
        <v>-0.15300193673337636</v>
      </c>
      <c r="K423" s="142">
        <v>3900</v>
      </c>
      <c r="L423" s="141">
        <v>-7.1870537839124227E-2</v>
      </c>
      <c r="M423" s="142">
        <v>6524</v>
      </c>
      <c r="N423" s="141">
        <v>-0.10630136986301375</v>
      </c>
      <c r="O423" s="335"/>
      <c r="P423" s="149"/>
      <c r="Q423" s="142"/>
      <c r="R423" s="149"/>
      <c r="S423" s="142"/>
      <c r="T423" s="154"/>
      <c r="U423" s="335"/>
      <c r="V423" s="149"/>
      <c r="W423" s="142"/>
      <c r="X423" s="149"/>
      <c r="Y423" s="142"/>
      <c r="Z423" s="639"/>
      <c r="AA423" s="335">
        <v>2104</v>
      </c>
      <c r="AB423" s="141">
        <v>2.0863658418243558E-2</v>
      </c>
      <c r="AC423" s="142">
        <v>3305</v>
      </c>
      <c r="AD423" s="141">
        <v>7.8655352480417662E-2</v>
      </c>
      <c r="AE423" s="142">
        <v>5409</v>
      </c>
      <c r="AF423" s="141">
        <v>5.5414634146341513E-2</v>
      </c>
      <c r="AG423" s="335"/>
      <c r="AH423" s="149"/>
      <c r="AI423" s="142"/>
      <c r="AJ423" s="149"/>
      <c r="AK423" s="142"/>
      <c r="AL423" s="154"/>
      <c r="AM423" s="335">
        <v>30</v>
      </c>
      <c r="AN423" s="141">
        <v>-0.31818181818181823</v>
      </c>
      <c r="AO423" s="335">
        <v>1</v>
      </c>
      <c r="AP423" s="141">
        <v>-0.875</v>
      </c>
      <c r="AQ423" s="142">
        <v>5</v>
      </c>
      <c r="AR423" s="141">
        <v>1.5</v>
      </c>
      <c r="AS423" s="142">
        <v>6</v>
      </c>
      <c r="AT423" s="141">
        <v>-0.4</v>
      </c>
    </row>
    <row r="424" spans="2:46" s="4" customFormat="1" ht="15" hidden="1" customHeight="1" outlineLevel="1" x14ac:dyDescent="0.25">
      <c r="B424" s="152" t="s">
        <v>79</v>
      </c>
      <c r="C424" s="335">
        <v>4162</v>
      </c>
      <c r="D424" s="141">
        <v>-7.7570921985815611E-2</v>
      </c>
      <c r="E424" s="142">
        <v>6971</v>
      </c>
      <c r="F424" s="141">
        <v>0.17693736282289385</v>
      </c>
      <c r="G424" s="142">
        <v>11133</v>
      </c>
      <c r="H424" s="141">
        <v>6.6890273119309951E-2</v>
      </c>
      <c r="I424" s="335">
        <v>2140</v>
      </c>
      <c r="J424" s="141">
        <v>-0.21207658321060385</v>
      </c>
      <c r="K424" s="142">
        <v>3461</v>
      </c>
      <c r="L424" s="141">
        <v>-6.0786974219810053E-2</v>
      </c>
      <c r="M424" s="142">
        <v>5601</v>
      </c>
      <c r="N424" s="141">
        <v>-0.12498047180128102</v>
      </c>
      <c r="O424" s="335"/>
      <c r="P424" s="149"/>
      <c r="Q424" s="142"/>
      <c r="R424" s="149"/>
      <c r="S424" s="142"/>
      <c r="T424" s="154"/>
      <c r="U424" s="335"/>
      <c r="V424" s="149"/>
      <c r="W424" s="142"/>
      <c r="X424" s="149"/>
      <c r="Y424" s="142"/>
      <c r="Z424" s="639"/>
      <c r="AA424" s="335">
        <v>1976</v>
      </c>
      <c r="AB424" s="141">
        <v>0.14418066010422703</v>
      </c>
      <c r="AC424" s="142">
        <v>3509</v>
      </c>
      <c r="AD424" s="141">
        <v>0.56791778373547808</v>
      </c>
      <c r="AE424" s="142">
        <v>5485</v>
      </c>
      <c r="AF424" s="141">
        <v>0.38335435056746525</v>
      </c>
      <c r="AG424" s="335"/>
      <c r="AH424" s="149"/>
      <c r="AI424" s="142"/>
      <c r="AJ424" s="149"/>
      <c r="AK424" s="142"/>
      <c r="AL424" s="154"/>
      <c r="AM424" s="335">
        <v>46</v>
      </c>
      <c r="AN424" s="141">
        <v>-0.32352941176470584</v>
      </c>
      <c r="AO424" s="335">
        <v>0</v>
      </c>
      <c r="AP424" s="141">
        <v>-1</v>
      </c>
      <c r="AQ424" s="142">
        <v>1</v>
      </c>
      <c r="AR424" s="141" t="s">
        <v>90</v>
      </c>
      <c r="AS424" s="142">
        <v>1</v>
      </c>
      <c r="AT424" s="141">
        <v>0</v>
      </c>
    </row>
    <row r="425" spans="2:46" s="4" customFormat="1" ht="15" hidden="1" customHeight="1" outlineLevel="1" x14ac:dyDescent="0.25">
      <c r="B425" s="152" t="s">
        <v>80</v>
      </c>
      <c r="C425" s="335">
        <v>5353</v>
      </c>
      <c r="D425" s="141">
        <v>2.7447216890595039E-2</v>
      </c>
      <c r="E425" s="142">
        <v>9009</v>
      </c>
      <c r="F425" s="141">
        <v>0.41695501730103812</v>
      </c>
      <c r="G425" s="142">
        <v>14362</v>
      </c>
      <c r="H425" s="141">
        <v>0.24152835408022133</v>
      </c>
      <c r="I425" s="335">
        <v>2893</v>
      </c>
      <c r="J425" s="141">
        <v>-7.0372750642673565E-2</v>
      </c>
      <c r="K425" s="142">
        <v>4723</v>
      </c>
      <c r="L425" s="141">
        <v>0.51523901187038823</v>
      </c>
      <c r="M425" s="142">
        <v>7616</v>
      </c>
      <c r="N425" s="141">
        <v>0.22266816503451592</v>
      </c>
      <c r="O425" s="335"/>
      <c r="P425" s="149"/>
      <c r="Q425" s="142"/>
      <c r="R425" s="149"/>
      <c r="S425" s="142"/>
      <c r="T425" s="154"/>
      <c r="U425" s="335"/>
      <c r="V425" s="149"/>
      <c r="W425" s="142"/>
      <c r="X425" s="149"/>
      <c r="Y425" s="142"/>
      <c r="Z425" s="639"/>
      <c r="AA425" s="335">
        <v>2408</v>
      </c>
      <c r="AB425" s="141">
        <v>0.18155053974484781</v>
      </c>
      <c r="AC425" s="142">
        <v>4285</v>
      </c>
      <c r="AD425" s="141">
        <v>0.32293917875887623</v>
      </c>
      <c r="AE425" s="142">
        <v>6693</v>
      </c>
      <c r="AF425" s="141">
        <v>0.26833428084138711</v>
      </c>
      <c r="AG425" s="335"/>
      <c r="AH425" s="149"/>
      <c r="AI425" s="142"/>
      <c r="AJ425" s="149"/>
      <c r="AK425" s="142"/>
      <c r="AL425" s="154"/>
      <c r="AM425" s="335">
        <v>52</v>
      </c>
      <c r="AN425" s="141">
        <v>-7.1428571428571397E-2</v>
      </c>
      <c r="AO425" s="335">
        <v>0</v>
      </c>
      <c r="AP425" s="141">
        <v>-1</v>
      </c>
      <c r="AQ425" s="142">
        <v>1</v>
      </c>
      <c r="AR425" s="141">
        <v>-0.5</v>
      </c>
      <c r="AS425" s="142">
        <v>1</v>
      </c>
      <c r="AT425" s="141">
        <v>-0.83333333333333337</v>
      </c>
    </row>
    <row r="426" spans="2:46" s="4" customFormat="1" ht="15" hidden="1" customHeight="1" outlineLevel="1" x14ac:dyDescent="0.25">
      <c r="B426" s="152" t="s">
        <v>81</v>
      </c>
      <c r="C426" s="335">
        <v>2548</v>
      </c>
      <c r="D426" s="141">
        <v>-0.22811269312329596</v>
      </c>
      <c r="E426" s="142">
        <v>4032</v>
      </c>
      <c r="F426" s="141">
        <v>-0.12990936555891242</v>
      </c>
      <c r="G426" s="142">
        <v>6580</v>
      </c>
      <c r="H426" s="141">
        <v>-0.1707624448645243</v>
      </c>
      <c r="I426" s="335">
        <v>1458</v>
      </c>
      <c r="J426" s="141">
        <v>-5.3246753246753209E-2</v>
      </c>
      <c r="K426" s="142">
        <v>1927</v>
      </c>
      <c r="L426" s="141">
        <v>-0.20634266886326191</v>
      </c>
      <c r="M426" s="142">
        <v>3385</v>
      </c>
      <c r="N426" s="141">
        <v>-0.14692540322580649</v>
      </c>
      <c r="O426" s="335"/>
      <c r="P426" s="149"/>
      <c r="Q426" s="142"/>
      <c r="R426" s="149"/>
      <c r="S426" s="142"/>
      <c r="T426" s="154"/>
      <c r="U426" s="335"/>
      <c r="V426" s="149"/>
      <c r="W426" s="142"/>
      <c r="X426" s="149"/>
      <c r="Y426" s="142"/>
      <c r="Z426" s="639"/>
      <c r="AA426" s="335">
        <v>1080</v>
      </c>
      <c r="AB426" s="141">
        <v>-0.36507936507936511</v>
      </c>
      <c r="AC426" s="142">
        <v>2105</v>
      </c>
      <c r="AD426" s="141">
        <v>-4.5784224841341814E-2</v>
      </c>
      <c r="AE426" s="142">
        <v>3185</v>
      </c>
      <c r="AF426" s="141">
        <v>-0.18479651906833883</v>
      </c>
      <c r="AG426" s="335"/>
      <c r="AH426" s="149"/>
      <c r="AI426" s="142"/>
      <c r="AJ426" s="149"/>
      <c r="AK426" s="142"/>
      <c r="AL426" s="154"/>
      <c r="AM426" s="335">
        <v>10</v>
      </c>
      <c r="AN426" s="141">
        <v>-0.83333333333333337</v>
      </c>
      <c r="AO426" s="335">
        <v>0</v>
      </c>
      <c r="AP426" s="141" t="s">
        <v>90</v>
      </c>
      <c r="AQ426" s="142">
        <v>0</v>
      </c>
      <c r="AR426" s="141" t="s">
        <v>90</v>
      </c>
      <c r="AS426" s="142">
        <v>0</v>
      </c>
      <c r="AT426" s="141" t="s">
        <v>90</v>
      </c>
    </row>
    <row r="427" spans="2:46" s="4" customFormat="1" ht="15" hidden="1" customHeight="1" outlineLevel="1" x14ac:dyDescent="0.25">
      <c r="B427" s="152" t="s">
        <v>82</v>
      </c>
      <c r="C427" s="335">
        <v>358</v>
      </c>
      <c r="D427" s="141">
        <v>7.5238095238095237</v>
      </c>
      <c r="E427" s="142">
        <v>911</v>
      </c>
      <c r="F427" s="141">
        <v>150.83333333333334</v>
      </c>
      <c r="G427" s="142">
        <v>1269</v>
      </c>
      <c r="H427" s="141">
        <v>25.4375</v>
      </c>
      <c r="I427" s="335">
        <v>312</v>
      </c>
      <c r="J427" s="141">
        <v>27.363636363636363</v>
      </c>
      <c r="K427" s="142">
        <v>898</v>
      </c>
      <c r="L427" s="141">
        <v>298.33333333333331</v>
      </c>
      <c r="M427" s="142">
        <v>1210</v>
      </c>
      <c r="N427" s="141">
        <v>85.428571428571431</v>
      </c>
      <c r="O427" s="335"/>
      <c r="P427" s="149"/>
      <c r="Q427" s="142"/>
      <c r="R427" s="149"/>
      <c r="S427" s="142"/>
      <c r="T427" s="154"/>
      <c r="U427" s="335"/>
      <c r="V427" s="149"/>
      <c r="W427" s="142"/>
      <c r="X427" s="149"/>
      <c r="Y427" s="142"/>
      <c r="Z427" s="639"/>
      <c r="AA427" s="335">
        <v>21</v>
      </c>
      <c r="AB427" s="141">
        <v>0.75</v>
      </c>
      <c r="AC427" s="142">
        <v>9</v>
      </c>
      <c r="AD427" s="141">
        <v>8</v>
      </c>
      <c r="AE427" s="142">
        <v>30</v>
      </c>
      <c r="AF427" s="141">
        <v>1.3076923076923075</v>
      </c>
      <c r="AG427" s="335"/>
      <c r="AH427" s="149"/>
      <c r="AI427" s="142"/>
      <c r="AJ427" s="149"/>
      <c r="AK427" s="142"/>
      <c r="AL427" s="154"/>
      <c r="AM427" s="335">
        <v>25</v>
      </c>
      <c r="AN427" s="141">
        <v>0.31578947368421062</v>
      </c>
      <c r="AO427" s="335">
        <v>0</v>
      </c>
      <c r="AP427" s="141" t="s">
        <v>90</v>
      </c>
      <c r="AQ427" s="142">
        <v>4</v>
      </c>
      <c r="AR427" s="141">
        <v>1</v>
      </c>
      <c r="AS427" s="142">
        <v>4</v>
      </c>
      <c r="AT427" s="141">
        <v>1</v>
      </c>
    </row>
    <row r="428" spans="2:46" s="4" customFormat="1" ht="15" hidden="1" customHeight="1" outlineLevel="1" x14ac:dyDescent="0.25">
      <c r="B428" s="152" t="s">
        <v>83</v>
      </c>
      <c r="C428" s="335">
        <v>50</v>
      </c>
      <c r="D428" s="141">
        <v>0.72413793103448265</v>
      </c>
      <c r="E428" s="142">
        <v>15</v>
      </c>
      <c r="F428" s="141">
        <v>0.15384615384615374</v>
      </c>
      <c r="G428" s="142">
        <v>65</v>
      </c>
      <c r="H428" s="141">
        <v>0.54761904761904767</v>
      </c>
      <c r="I428" s="335">
        <v>4</v>
      </c>
      <c r="J428" s="141">
        <v>-0.4285714285714286</v>
      </c>
      <c r="K428" s="142">
        <v>5</v>
      </c>
      <c r="L428" s="141">
        <v>0.66666666666666674</v>
      </c>
      <c r="M428" s="142">
        <v>9</v>
      </c>
      <c r="N428" s="141">
        <v>-9.9999999999999978E-2</v>
      </c>
      <c r="O428" s="335"/>
      <c r="P428" s="149"/>
      <c r="Q428" s="142"/>
      <c r="R428" s="149"/>
      <c r="S428" s="142"/>
      <c r="T428" s="154"/>
      <c r="U428" s="335"/>
      <c r="V428" s="149"/>
      <c r="W428" s="142"/>
      <c r="X428" s="149"/>
      <c r="Y428" s="142"/>
      <c r="Z428" s="639"/>
      <c r="AA428" s="335">
        <v>28</v>
      </c>
      <c r="AB428" s="141">
        <v>2.5</v>
      </c>
      <c r="AC428" s="142">
        <v>10</v>
      </c>
      <c r="AD428" s="141">
        <v>0</v>
      </c>
      <c r="AE428" s="142">
        <v>38</v>
      </c>
      <c r="AF428" s="141">
        <v>1.1111111111111112</v>
      </c>
      <c r="AG428" s="335"/>
      <c r="AH428" s="149"/>
      <c r="AI428" s="142"/>
      <c r="AJ428" s="149"/>
      <c r="AK428" s="142"/>
      <c r="AL428" s="154"/>
      <c r="AM428" s="335">
        <v>17</v>
      </c>
      <c r="AN428" s="141">
        <v>0.21428571428571419</v>
      </c>
      <c r="AO428" s="335">
        <v>1</v>
      </c>
      <c r="AP428" s="141" t="s">
        <v>90</v>
      </c>
      <c r="AQ428" s="142">
        <v>0</v>
      </c>
      <c r="AR428" s="141" t="s">
        <v>90</v>
      </c>
      <c r="AS428" s="142">
        <v>1</v>
      </c>
      <c r="AT428" s="141" t="s">
        <v>90</v>
      </c>
    </row>
    <row r="429" spans="2:46" s="4" customFormat="1" ht="15" hidden="1" customHeight="1" outlineLevel="1" x14ac:dyDescent="0.25">
      <c r="B429" s="152" t="s">
        <v>84</v>
      </c>
      <c r="C429" s="335">
        <v>43</v>
      </c>
      <c r="D429" s="141">
        <v>0.65384615384615374</v>
      </c>
      <c r="E429" s="142">
        <v>19</v>
      </c>
      <c r="F429" s="141">
        <v>-0.52500000000000002</v>
      </c>
      <c r="G429" s="142">
        <v>62</v>
      </c>
      <c r="H429" s="141">
        <v>-6.0606060606060552E-2</v>
      </c>
      <c r="I429" s="335">
        <v>26</v>
      </c>
      <c r="J429" s="141">
        <v>7.6666666666666661</v>
      </c>
      <c r="K429" s="142">
        <v>16</v>
      </c>
      <c r="L429" s="141">
        <v>-0.5</v>
      </c>
      <c r="M429" s="142">
        <v>42</v>
      </c>
      <c r="N429" s="141">
        <v>0.19999999999999996</v>
      </c>
      <c r="O429" s="335"/>
      <c r="P429" s="149"/>
      <c r="Q429" s="142"/>
      <c r="R429" s="149"/>
      <c r="S429" s="142"/>
      <c r="T429" s="154"/>
      <c r="U429" s="335"/>
      <c r="V429" s="149"/>
      <c r="W429" s="142"/>
      <c r="X429" s="149"/>
      <c r="Y429" s="142"/>
      <c r="Z429" s="639"/>
      <c r="AA429" s="335">
        <v>9</v>
      </c>
      <c r="AB429" s="141">
        <v>0.28571428571428581</v>
      </c>
      <c r="AC429" s="142">
        <v>3</v>
      </c>
      <c r="AD429" s="141">
        <v>-0.625</v>
      </c>
      <c r="AE429" s="142">
        <v>12</v>
      </c>
      <c r="AF429" s="141">
        <v>-0.19999999999999996</v>
      </c>
      <c r="AG429" s="335"/>
      <c r="AH429" s="149"/>
      <c r="AI429" s="142"/>
      <c r="AJ429" s="149"/>
      <c r="AK429" s="142"/>
      <c r="AL429" s="154"/>
      <c r="AM429" s="335">
        <v>8</v>
      </c>
      <c r="AN429" s="141">
        <v>-0.4285714285714286</v>
      </c>
      <c r="AO429" s="335">
        <v>0</v>
      </c>
      <c r="AP429" s="141">
        <v>-1</v>
      </c>
      <c r="AQ429" s="142">
        <v>0</v>
      </c>
      <c r="AR429" s="141" t="s">
        <v>90</v>
      </c>
      <c r="AS429" s="142">
        <v>0</v>
      </c>
      <c r="AT429" s="141">
        <v>-1</v>
      </c>
    </row>
    <row r="430" spans="2:46" s="4" customFormat="1" ht="15" hidden="1" customHeight="1" outlineLevel="1" x14ac:dyDescent="0.25">
      <c r="B430" s="152" t="s">
        <v>85</v>
      </c>
      <c r="C430" s="335">
        <v>597</v>
      </c>
      <c r="D430" s="141">
        <v>17.65625</v>
      </c>
      <c r="E430" s="142">
        <v>0</v>
      </c>
      <c r="F430" s="141">
        <v>-1</v>
      </c>
      <c r="G430" s="142">
        <v>597</v>
      </c>
      <c r="H430" s="141">
        <v>7.91044776119403</v>
      </c>
      <c r="I430" s="335">
        <v>8</v>
      </c>
      <c r="J430" s="141">
        <v>1.6666666666666665</v>
      </c>
      <c r="K430" s="142">
        <v>0</v>
      </c>
      <c r="L430" s="141">
        <v>-1</v>
      </c>
      <c r="M430" s="142">
        <v>8</v>
      </c>
      <c r="N430" s="141">
        <v>-0.38461538461538458</v>
      </c>
      <c r="O430" s="335"/>
      <c r="P430" s="149"/>
      <c r="Q430" s="142"/>
      <c r="R430" s="149"/>
      <c r="S430" s="142"/>
      <c r="T430" s="154"/>
      <c r="U430" s="335"/>
      <c r="V430" s="149"/>
      <c r="W430" s="142"/>
      <c r="X430" s="149"/>
      <c r="Y430" s="142"/>
      <c r="Z430" s="639"/>
      <c r="AA430" s="335">
        <v>576</v>
      </c>
      <c r="AB430" s="141">
        <v>56.6</v>
      </c>
      <c r="AC430" s="142">
        <v>0</v>
      </c>
      <c r="AD430" s="141">
        <v>-1</v>
      </c>
      <c r="AE430" s="142">
        <v>576</v>
      </c>
      <c r="AF430" s="141">
        <v>15.457142857142856</v>
      </c>
      <c r="AG430" s="335"/>
      <c r="AH430" s="149"/>
      <c r="AI430" s="142"/>
      <c r="AJ430" s="149"/>
      <c r="AK430" s="142"/>
      <c r="AL430" s="154"/>
      <c r="AM430" s="335">
        <v>13</v>
      </c>
      <c r="AN430" s="141">
        <v>-0.31578947368421051</v>
      </c>
      <c r="AO430" s="335">
        <v>0</v>
      </c>
      <c r="AP430" s="141" t="s">
        <v>90</v>
      </c>
      <c r="AQ430" s="142">
        <v>0</v>
      </c>
      <c r="AR430" s="141" t="s">
        <v>90</v>
      </c>
      <c r="AS430" s="142">
        <v>0</v>
      </c>
      <c r="AT430" s="141" t="s">
        <v>90</v>
      </c>
    </row>
    <row r="431" spans="2:46" s="4" customFormat="1" ht="15" hidden="1" customHeight="1" outlineLevel="1" x14ac:dyDescent="0.25">
      <c r="B431" s="152" t="s">
        <v>86</v>
      </c>
      <c r="C431" s="335">
        <v>295</v>
      </c>
      <c r="D431" s="141">
        <v>4.2678571428571432</v>
      </c>
      <c r="E431" s="142">
        <v>13</v>
      </c>
      <c r="F431" s="141">
        <v>-0.1333333333333333</v>
      </c>
      <c r="G431" s="142">
        <v>308</v>
      </c>
      <c r="H431" s="141">
        <v>3.3380281690140849</v>
      </c>
      <c r="I431" s="335">
        <v>5</v>
      </c>
      <c r="J431" s="141">
        <v>-0.58333333333333326</v>
      </c>
      <c r="K431" s="142">
        <v>0</v>
      </c>
      <c r="L431" s="141">
        <v>-1</v>
      </c>
      <c r="M431" s="142">
        <v>5</v>
      </c>
      <c r="N431" s="141">
        <v>-0.70588235294117641</v>
      </c>
      <c r="O431" s="335"/>
      <c r="P431" s="149"/>
      <c r="Q431" s="142"/>
      <c r="R431" s="149"/>
      <c r="S431" s="142"/>
      <c r="T431" s="154"/>
      <c r="U431" s="335"/>
      <c r="V431" s="149"/>
      <c r="W431" s="142"/>
      <c r="X431" s="149"/>
      <c r="Y431" s="142"/>
      <c r="Z431" s="639"/>
      <c r="AA431" s="335">
        <v>278</v>
      </c>
      <c r="AB431" s="141">
        <v>24.272727272727273</v>
      </c>
      <c r="AC431" s="142">
        <v>13</v>
      </c>
      <c r="AD431" s="141">
        <v>0.30000000000000004</v>
      </c>
      <c r="AE431" s="142">
        <v>291</v>
      </c>
      <c r="AF431" s="141">
        <v>12.857142857142858</v>
      </c>
      <c r="AG431" s="335"/>
      <c r="AH431" s="149"/>
      <c r="AI431" s="142"/>
      <c r="AJ431" s="149"/>
      <c r="AK431" s="142"/>
      <c r="AL431" s="154"/>
      <c r="AM431" s="335">
        <v>12</v>
      </c>
      <c r="AN431" s="141">
        <v>-0.1428571428571429</v>
      </c>
      <c r="AO431" s="335">
        <v>0</v>
      </c>
      <c r="AP431" s="141">
        <v>-1</v>
      </c>
      <c r="AQ431" s="142">
        <v>0</v>
      </c>
      <c r="AR431" s="141" t="s">
        <v>90</v>
      </c>
      <c r="AS431" s="142">
        <v>0</v>
      </c>
      <c r="AT431" s="141">
        <v>-1</v>
      </c>
    </row>
    <row r="432" spans="2:46" s="4" customFormat="1" ht="15" hidden="1" customHeight="1" outlineLevel="1" x14ac:dyDescent="0.25">
      <c r="B432" s="152" t="s">
        <v>87</v>
      </c>
      <c r="C432" s="335">
        <v>2769</v>
      </c>
      <c r="D432" s="141">
        <v>0.31669044222539222</v>
      </c>
      <c r="E432" s="142">
        <v>4961</v>
      </c>
      <c r="F432" s="141">
        <v>0.10293463761671862</v>
      </c>
      <c r="G432" s="142">
        <v>7730</v>
      </c>
      <c r="H432" s="141">
        <v>0.17103469171337671</v>
      </c>
      <c r="I432" s="335">
        <v>1117</v>
      </c>
      <c r="J432" s="141">
        <v>0.23835920177383585</v>
      </c>
      <c r="K432" s="142">
        <v>2754</v>
      </c>
      <c r="L432" s="141">
        <v>0.2234562416703687</v>
      </c>
      <c r="M432" s="142">
        <v>3871</v>
      </c>
      <c r="N432" s="141">
        <v>0.2277196320964161</v>
      </c>
      <c r="O432" s="335"/>
      <c r="P432" s="149"/>
      <c r="Q432" s="142"/>
      <c r="R432" s="149"/>
      <c r="S432" s="142"/>
      <c r="T432" s="154"/>
      <c r="U432" s="335"/>
      <c r="V432" s="149"/>
      <c r="W432" s="142"/>
      <c r="X432" s="149"/>
      <c r="Y432" s="142"/>
      <c r="Z432" s="639"/>
      <c r="AA432" s="335">
        <v>1638</v>
      </c>
      <c r="AB432" s="141">
        <v>0.37071129707112971</v>
      </c>
      <c r="AC432" s="142">
        <v>2207</v>
      </c>
      <c r="AD432" s="141">
        <v>-1.7801513128615887E-2</v>
      </c>
      <c r="AE432" s="142">
        <v>3845</v>
      </c>
      <c r="AF432" s="141">
        <v>0.11708309122603144</v>
      </c>
      <c r="AG432" s="335"/>
      <c r="AH432" s="149"/>
      <c r="AI432" s="142"/>
      <c r="AJ432" s="149"/>
      <c r="AK432" s="142"/>
      <c r="AL432" s="154"/>
      <c r="AM432" s="335">
        <v>11</v>
      </c>
      <c r="AN432" s="141">
        <v>0.83333333333333326</v>
      </c>
      <c r="AO432" s="335">
        <v>3</v>
      </c>
      <c r="AP432" s="141" t="s">
        <v>90</v>
      </c>
      <c r="AQ432" s="142">
        <v>0</v>
      </c>
      <c r="AR432" s="141" t="s">
        <v>90</v>
      </c>
      <c r="AS432" s="142">
        <v>3</v>
      </c>
      <c r="AT432" s="141" t="s">
        <v>90</v>
      </c>
    </row>
    <row r="433" spans="2:46" s="4" customFormat="1" ht="15" hidden="1" customHeight="1" outlineLevel="1" x14ac:dyDescent="0.25">
      <c r="B433" s="152" t="s">
        <v>88</v>
      </c>
      <c r="C433" s="335">
        <v>6332</v>
      </c>
      <c r="D433" s="141">
        <v>0.5279922779922781</v>
      </c>
      <c r="E433" s="142">
        <v>7536</v>
      </c>
      <c r="F433" s="141">
        <v>5.1192634956060745E-2</v>
      </c>
      <c r="G433" s="142">
        <v>13868</v>
      </c>
      <c r="H433" s="141">
        <v>0.22584637143109698</v>
      </c>
      <c r="I433" s="335">
        <v>3476</v>
      </c>
      <c r="J433" s="141">
        <v>1.1509900990099009</v>
      </c>
      <c r="K433" s="142">
        <v>3591</v>
      </c>
      <c r="L433" s="141">
        <v>4.4198895027624419E-2</v>
      </c>
      <c r="M433" s="142">
        <v>7067</v>
      </c>
      <c r="N433" s="141">
        <v>0.39802176063303651</v>
      </c>
      <c r="O433" s="335"/>
      <c r="P433" s="149"/>
      <c r="Q433" s="142"/>
      <c r="R433" s="149"/>
      <c r="S433" s="142"/>
      <c r="T433" s="154"/>
      <c r="U433" s="335"/>
      <c r="V433" s="149"/>
      <c r="W433" s="142"/>
      <c r="X433" s="149"/>
      <c r="Y433" s="142"/>
      <c r="Z433" s="639"/>
      <c r="AA433" s="335">
        <v>2843</v>
      </c>
      <c r="AB433" s="141">
        <v>0.13357256778309412</v>
      </c>
      <c r="AC433" s="142">
        <v>3940</v>
      </c>
      <c r="AD433" s="141">
        <v>5.6300268096514783E-2</v>
      </c>
      <c r="AE433" s="142">
        <v>6783</v>
      </c>
      <c r="AF433" s="141">
        <v>8.7367746072459118E-2</v>
      </c>
      <c r="AG433" s="335"/>
      <c r="AH433" s="149"/>
      <c r="AI433" s="142"/>
      <c r="AJ433" s="149"/>
      <c r="AK433" s="142"/>
      <c r="AL433" s="154"/>
      <c r="AM433" s="335">
        <v>10</v>
      </c>
      <c r="AN433" s="141">
        <v>-0.5</v>
      </c>
      <c r="AO433" s="335">
        <v>3</v>
      </c>
      <c r="AP433" s="141" t="s">
        <v>90</v>
      </c>
      <c r="AQ433" s="142">
        <v>5</v>
      </c>
      <c r="AR433" s="141" t="s">
        <v>90</v>
      </c>
      <c r="AS433" s="142">
        <v>8</v>
      </c>
      <c r="AT433" s="141" t="s">
        <v>90</v>
      </c>
    </row>
    <row r="434" spans="2:46" s="4" customFormat="1" ht="15" hidden="1" customHeight="1" outlineLevel="1" x14ac:dyDescent="0.25">
      <c r="B434" s="152" t="s">
        <v>89</v>
      </c>
      <c r="C434" s="335">
        <v>7364</v>
      </c>
      <c r="D434" s="141">
        <v>0.6057566506759704</v>
      </c>
      <c r="E434" s="142">
        <v>11492</v>
      </c>
      <c r="F434" s="141">
        <v>0.29779785431959338</v>
      </c>
      <c r="G434" s="142">
        <v>18856</v>
      </c>
      <c r="H434" s="141">
        <v>0.40287181013317452</v>
      </c>
      <c r="I434" s="335">
        <v>4604</v>
      </c>
      <c r="J434" s="141">
        <v>1.2546523016650344</v>
      </c>
      <c r="K434" s="142">
        <v>6737</v>
      </c>
      <c r="L434" s="141">
        <v>0.54695752009184839</v>
      </c>
      <c r="M434" s="142">
        <v>11341</v>
      </c>
      <c r="N434" s="141">
        <v>0.77286227919337191</v>
      </c>
      <c r="O434" s="335"/>
      <c r="P434" s="149"/>
      <c r="Q434" s="142"/>
      <c r="R434" s="149"/>
      <c r="S434" s="142"/>
      <c r="T434" s="154"/>
      <c r="U434" s="335"/>
      <c r="V434" s="149"/>
      <c r="W434" s="142"/>
      <c r="X434" s="149"/>
      <c r="Y434" s="142"/>
      <c r="Z434" s="639"/>
      <c r="AA434" s="335">
        <v>2749</v>
      </c>
      <c r="AB434" s="141">
        <v>8.9575901704320282E-2</v>
      </c>
      <c r="AC434" s="142">
        <v>4753</v>
      </c>
      <c r="AD434" s="141">
        <v>5.810329474621545E-2</v>
      </c>
      <c r="AE434" s="142">
        <v>7502</v>
      </c>
      <c r="AF434" s="141">
        <v>6.9422665716322163E-2</v>
      </c>
      <c r="AG434" s="335"/>
      <c r="AH434" s="149"/>
      <c r="AI434" s="142"/>
      <c r="AJ434" s="149"/>
      <c r="AK434" s="142"/>
      <c r="AL434" s="154"/>
      <c r="AM434" s="335">
        <v>11</v>
      </c>
      <c r="AN434" s="141">
        <v>-0.47619047619047616</v>
      </c>
      <c r="AO434" s="335">
        <v>0</v>
      </c>
      <c r="AP434" s="141" t="s">
        <v>90</v>
      </c>
      <c r="AQ434" s="142">
        <v>2</v>
      </c>
      <c r="AR434" s="141">
        <v>-0.75</v>
      </c>
      <c r="AS434" s="142">
        <v>2</v>
      </c>
      <c r="AT434" s="141">
        <v>-0.75</v>
      </c>
    </row>
    <row r="435" spans="2:46" s="4" customFormat="1" ht="15.75" collapsed="1" x14ac:dyDescent="0.25">
      <c r="B435" s="65">
        <v>1985</v>
      </c>
      <c r="C435" s="345">
        <v>34630</v>
      </c>
      <c r="D435" s="67">
        <v>0.18385067687679468</v>
      </c>
      <c r="E435" s="66">
        <v>52169</v>
      </c>
      <c r="F435" s="67">
        <v>0.16412281876199408</v>
      </c>
      <c r="G435" s="66">
        <v>86799</v>
      </c>
      <c r="H435" s="67">
        <v>0.17191423865201316</v>
      </c>
      <c r="I435" s="345">
        <v>18667</v>
      </c>
      <c r="J435" s="67">
        <v>0.239344044615589</v>
      </c>
      <c r="K435" s="66">
        <v>28012</v>
      </c>
      <c r="L435" s="67">
        <v>0.19048023799405023</v>
      </c>
      <c r="M435" s="66">
        <v>46679</v>
      </c>
      <c r="N435" s="67">
        <v>0.20955120232172475</v>
      </c>
      <c r="O435" s="345"/>
      <c r="P435" s="67"/>
      <c r="Q435" s="66"/>
      <c r="R435" s="67"/>
      <c r="S435" s="66"/>
      <c r="T435" s="347"/>
      <c r="U435" s="345"/>
      <c r="V435" s="67"/>
      <c r="W435" s="66"/>
      <c r="X435" s="67"/>
      <c r="Y435" s="66"/>
      <c r="Z435" s="640"/>
      <c r="AA435" s="345">
        <v>15710</v>
      </c>
      <c r="AB435" s="67">
        <v>0.13832330990507935</v>
      </c>
      <c r="AC435" s="66">
        <v>24139</v>
      </c>
      <c r="AD435" s="67">
        <v>0.1348848142924306</v>
      </c>
      <c r="AE435" s="66">
        <v>39849</v>
      </c>
      <c r="AF435" s="67">
        <v>0.13623791736762558</v>
      </c>
      <c r="AG435" s="345"/>
      <c r="AH435" s="67"/>
      <c r="AI435" s="66"/>
      <c r="AJ435" s="67"/>
      <c r="AK435" s="66"/>
      <c r="AL435" s="347"/>
      <c r="AM435" s="345">
        <v>245</v>
      </c>
      <c r="AN435" s="67">
        <v>-0.3098591549295775</v>
      </c>
      <c r="AO435" s="345">
        <v>8</v>
      </c>
      <c r="AP435" s="67">
        <v>-0.76470588235294112</v>
      </c>
      <c r="AQ435" s="66">
        <v>18</v>
      </c>
      <c r="AR435" s="67">
        <v>0.28571428571428581</v>
      </c>
      <c r="AS435" s="66">
        <v>26</v>
      </c>
      <c r="AT435" s="67">
        <v>-0.45833333333333337</v>
      </c>
    </row>
    <row r="436" spans="2:46" s="4" customFormat="1" ht="15" hidden="1" customHeight="1" outlineLevel="1" x14ac:dyDescent="0.25">
      <c r="B436" s="152" t="s">
        <v>78</v>
      </c>
      <c r="C436" s="335">
        <v>5211</v>
      </c>
      <c r="D436" s="141">
        <v>-0.26168886370076505</v>
      </c>
      <c r="E436" s="142">
        <v>7268</v>
      </c>
      <c r="F436" s="141">
        <v>1.2397269814737433E-2</v>
      </c>
      <c r="G436" s="142">
        <v>12479</v>
      </c>
      <c r="H436" s="141">
        <v>-0.12348107045023526</v>
      </c>
      <c r="I436" s="335">
        <v>3098</v>
      </c>
      <c r="J436" s="141">
        <v>-0.14348907934752553</v>
      </c>
      <c r="K436" s="142">
        <v>4202</v>
      </c>
      <c r="L436" s="141">
        <v>-1.6631028747920995E-3</v>
      </c>
      <c r="M436" s="142">
        <v>7300</v>
      </c>
      <c r="N436" s="141">
        <v>-6.7211857909532324E-2</v>
      </c>
      <c r="O436" s="335"/>
      <c r="P436" s="149"/>
      <c r="Q436" s="142"/>
      <c r="R436" s="149"/>
      <c r="S436" s="142"/>
      <c r="T436" s="154"/>
      <c r="U436" s="335"/>
      <c r="V436" s="149"/>
      <c r="W436" s="142"/>
      <c r="X436" s="149"/>
      <c r="Y436" s="142"/>
      <c r="Z436" s="639"/>
      <c r="AA436" s="335">
        <v>2061</v>
      </c>
      <c r="AB436" s="141">
        <v>-0.39560117302052789</v>
      </c>
      <c r="AC436" s="142">
        <v>3064</v>
      </c>
      <c r="AD436" s="141">
        <v>3.3389544688027017E-2</v>
      </c>
      <c r="AE436" s="142">
        <v>5125</v>
      </c>
      <c r="AF436" s="141">
        <v>-0.19607843137254899</v>
      </c>
      <c r="AG436" s="335"/>
      <c r="AH436" s="149"/>
      <c r="AI436" s="142"/>
      <c r="AJ436" s="149"/>
      <c r="AK436" s="142"/>
      <c r="AL436" s="154"/>
      <c r="AM436" s="335">
        <v>44</v>
      </c>
      <c r="AN436" s="141">
        <v>0.41935483870967749</v>
      </c>
      <c r="AO436" s="335">
        <v>8</v>
      </c>
      <c r="AP436" s="141" t="s">
        <v>90</v>
      </c>
      <c r="AQ436" s="142">
        <v>2</v>
      </c>
      <c r="AR436" s="141">
        <v>-0.6</v>
      </c>
      <c r="AS436" s="142">
        <v>10</v>
      </c>
      <c r="AT436" s="141">
        <v>1</v>
      </c>
    </row>
    <row r="437" spans="2:46" s="4" customFormat="1" ht="15" hidden="1" customHeight="1" outlineLevel="1" x14ac:dyDescent="0.25">
      <c r="B437" s="152" t="s">
        <v>79</v>
      </c>
      <c r="C437" s="335">
        <v>4512</v>
      </c>
      <c r="D437" s="141">
        <v>-0.19857904085257549</v>
      </c>
      <c r="E437" s="142">
        <v>5923</v>
      </c>
      <c r="F437" s="141">
        <v>-2.7741300065659891E-2</v>
      </c>
      <c r="G437" s="142">
        <v>10435</v>
      </c>
      <c r="H437" s="141">
        <v>-0.10979355058863671</v>
      </c>
      <c r="I437" s="335">
        <v>2716</v>
      </c>
      <c r="J437" s="141">
        <v>-0.13115802943058219</v>
      </c>
      <c r="K437" s="142">
        <v>3685</v>
      </c>
      <c r="L437" s="141">
        <v>6.6878980891719841E-2</v>
      </c>
      <c r="M437" s="142">
        <v>6401</v>
      </c>
      <c r="N437" s="141">
        <v>-2.7203647416413346E-2</v>
      </c>
      <c r="O437" s="335"/>
      <c r="P437" s="149"/>
      <c r="Q437" s="142"/>
      <c r="R437" s="149"/>
      <c r="S437" s="142"/>
      <c r="T437" s="154"/>
      <c r="U437" s="335"/>
      <c r="V437" s="149"/>
      <c r="W437" s="142"/>
      <c r="X437" s="149"/>
      <c r="Y437" s="142"/>
      <c r="Z437" s="639"/>
      <c r="AA437" s="335">
        <v>1727</v>
      </c>
      <c r="AB437" s="141">
        <v>-0.30530973451327437</v>
      </c>
      <c r="AC437" s="142">
        <v>2238</v>
      </c>
      <c r="AD437" s="141">
        <v>-0.15066413662239087</v>
      </c>
      <c r="AE437" s="142">
        <v>3965</v>
      </c>
      <c r="AF437" s="141">
        <v>-0.22573716071079863</v>
      </c>
      <c r="AG437" s="335"/>
      <c r="AH437" s="149"/>
      <c r="AI437" s="142"/>
      <c r="AJ437" s="149"/>
      <c r="AK437" s="142"/>
      <c r="AL437" s="154"/>
      <c r="AM437" s="335">
        <v>68</v>
      </c>
      <c r="AN437" s="141">
        <v>3.5333333333333332</v>
      </c>
      <c r="AO437" s="335">
        <v>1</v>
      </c>
      <c r="AP437" s="141">
        <v>-0.66666666666666674</v>
      </c>
      <c r="AQ437" s="142">
        <v>0</v>
      </c>
      <c r="AR437" s="141">
        <v>-1</v>
      </c>
      <c r="AS437" s="142">
        <v>1</v>
      </c>
      <c r="AT437" s="141">
        <v>-0.83333333333333337</v>
      </c>
    </row>
    <row r="438" spans="2:46" s="4" customFormat="1" ht="15" hidden="1" customHeight="1" outlineLevel="1" x14ac:dyDescent="0.25">
      <c r="B438" s="152" t="s">
        <v>80</v>
      </c>
      <c r="C438" s="335">
        <v>5210</v>
      </c>
      <c r="D438" s="141">
        <v>-0.20988777676675763</v>
      </c>
      <c r="E438" s="142">
        <v>6358</v>
      </c>
      <c r="F438" s="141">
        <v>-5.1610978520286399E-2</v>
      </c>
      <c r="G438" s="142">
        <v>11568</v>
      </c>
      <c r="H438" s="141">
        <v>-0.13009475109038948</v>
      </c>
      <c r="I438" s="335">
        <v>3112</v>
      </c>
      <c r="J438" s="141">
        <v>6.1429033301001468E-3</v>
      </c>
      <c r="K438" s="142">
        <v>3117</v>
      </c>
      <c r="L438" s="141">
        <v>-0.1607431340872375</v>
      </c>
      <c r="M438" s="142">
        <v>6229</v>
      </c>
      <c r="N438" s="141">
        <v>-8.4912589980902009E-2</v>
      </c>
      <c r="O438" s="335"/>
      <c r="P438" s="149"/>
      <c r="Q438" s="142"/>
      <c r="R438" s="149"/>
      <c r="S438" s="142"/>
      <c r="T438" s="154"/>
      <c r="U438" s="335"/>
      <c r="V438" s="149"/>
      <c r="W438" s="142"/>
      <c r="X438" s="149"/>
      <c r="Y438" s="142"/>
      <c r="Z438" s="639"/>
      <c r="AA438" s="335">
        <v>2038</v>
      </c>
      <c r="AB438" s="141">
        <v>-0.4065230052417006</v>
      </c>
      <c r="AC438" s="142">
        <v>3239</v>
      </c>
      <c r="AD438" s="141">
        <v>8.3277591973244247E-2</v>
      </c>
      <c r="AE438" s="142">
        <v>5277</v>
      </c>
      <c r="AF438" s="141">
        <v>-0.1785491905354919</v>
      </c>
      <c r="AG438" s="335"/>
      <c r="AH438" s="149"/>
      <c r="AI438" s="142"/>
      <c r="AJ438" s="149"/>
      <c r="AK438" s="142"/>
      <c r="AL438" s="154"/>
      <c r="AM438" s="335">
        <v>56</v>
      </c>
      <c r="AN438" s="141">
        <v>-0.16417910447761197</v>
      </c>
      <c r="AO438" s="335">
        <v>4</v>
      </c>
      <c r="AP438" s="141" t="s">
        <v>90</v>
      </c>
      <c r="AQ438" s="142">
        <v>2</v>
      </c>
      <c r="AR438" s="141" t="s">
        <v>90</v>
      </c>
      <c r="AS438" s="142">
        <v>6</v>
      </c>
      <c r="AT438" s="141" t="s">
        <v>90</v>
      </c>
    </row>
    <row r="439" spans="2:46" s="4" customFormat="1" ht="15" hidden="1" customHeight="1" outlineLevel="1" x14ac:dyDescent="0.25">
      <c r="B439" s="152" t="s">
        <v>81</v>
      </c>
      <c r="C439" s="335">
        <v>3301</v>
      </c>
      <c r="D439" s="141">
        <v>5.1273885350318515E-2</v>
      </c>
      <c r="E439" s="142">
        <v>4634</v>
      </c>
      <c r="F439" s="141">
        <v>0.27133058984910829</v>
      </c>
      <c r="G439" s="142">
        <v>7935</v>
      </c>
      <c r="H439" s="141">
        <v>0.16949152542372881</v>
      </c>
      <c r="I439" s="335">
        <v>1540</v>
      </c>
      <c r="J439" s="141">
        <v>3.2863849765258246E-2</v>
      </c>
      <c r="K439" s="142">
        <v>2428</v>
      </c>
      <c r="L439" s="141">
        <v>0.22688226376958065</v>
      </c>
      <c r="M439" s="142">
        <v>3968</v>
      </c>
      <c r="N439" s="141">
        <v>0.14351585014409229</v>
      </c>
      <c r="O439" s="335"/>
      <c r="P439" s="149"/>
      <c r="Q439" s="142"/>
      <c r="R439" s="149"/>
      <c r="S439" s="142"/>
      <c r="T439" s="154"/>
      <c r="U439" s="335"/>
      <c r="V439" s="149"/>
      <c r="W439" s="142"/>
      <c r="X439" s="149"/>
      <c r="Y439" s="142"/>
      <c r="Z439" s="639"/>
      <c r="AA439" s="335">
        <v>1701</v>
      </c>
      <c r="AB439" s="141">
        <v>4.4840294840294836E-2</v>
      </c>
      <c r="AC439" s="142">
        <v>2206</v>
      </c>
      <c r="AD439" s="141">
        <v>0.32412965186074438</v>
      </c>
      <c r="AE439" s="142">
        <v>3907</v>
      </c>
      <c r="AF439" s="141">
        <v>0.18609593199757124</v>
      </c>
      <c r="AG439" s="335"/>
      <c r="AH439" s="149"/>
      <c r="AI439" s="142"/>
      <c r="AJ439" s="149"/>
      <c r="AK439" s="142"/>
      <c r="AL439" s="154"/>
      <c r="AM439" s="335">
        <v>60</v>
      </c>
      <c r="AN439" s="141">
        <v>2.3333333333333335</v>
      </c>
      <c r="AO439" s="335">
        <v>0</v>
      </c>
      <c r="AP439" s="141">
        <v>-1</v>
      </c>
      <c r="AQ439" s="142">
        <v>0</v>
      </c>
      <c r="AR439" s="141" t="s">
        <v>90</v>
      </c>
      <c r="AS439" s="142">
        <v>0</v>
      </c>
      <c r="AT439" s="141">
        <v>-1</v>
      </c>
    </row>
    <row r="440" spans="2:46" s="4" customFormat="1" ht="15" hidden="1" customHeight="1" outlineLevel="1" x14ac:dyDescent="0.25">
      <c r="B440" s="152" t="s">
        <v>82</v>
      </c>
      <c r="C440" s="335">
        <v>42</v>
      </c>
      <c r="D440" s="141">
        <v>-0.31147540983606559</v>
      </c>
      <c r="E440" s="142">
        <v>6</v>
      </c>
      <c r="F440" s="141">
        <v>-0.5</v>
      </c>
      <c r="G440" s="142">
        <v>48</v>
      </c>
      <c r="H440" s="141">
        <v>-0.34246575342465757</v>
      </c>
      <c r="I440" s="335">
        <v>11</v>
      </c>
      <c r="J440" s="141">
        <v>0.5714285714285714</v>
      </c>
      <c r="K440" s="142">
        <v>3</v>
      </c>
      <c r="L440" s="141">
        <v>0.5</v>
      </c>
      <c r="M440" s="142">
        <v>14</v>
      </c>
      <c r="N440" s="141">
        <v>0.55555555555555558</v>
      </c>
      <c r="O440" s="335"/>
      <c r="P440" s="149"/>
      <c r="Q440" s="142"/>
      <c r="R440" s="149"/>
      <c r="S440" s="142"/>
      <c r="T440" s="154"/>
      <c r="U440" s="335"/>
      <c r="V440" s="149"/>
      <c r="W440" s="142"/>
      <c r="X440" s="149"/>
      <c r="Y440" s="142"/>
      <c r="Z440" s="639"/>
      <c r="AA440" s="335">
        <v>12</v>
      </c>
      <c r="AB440" s="141">
        <v>0</v>
      </c>
      <c r="AC440" s="142">
        <v>1</v>
      </c>
      <c r="AD440" s="141">
        <v>-0.9</v>
      </c>
      <c r="AE440" s="142">
        <v>13</v>
      </c>
      <c r="AF440" s="141">
        <v>-0.40909090909090906</v>
      </c>
      <c r="AG440" s="335"/>
      <c r="AH440" s="149"/>
      <c r="AI440" s="142"/>
      <c r="AJ440" s="149"/>
      <c r="AK440" s="142"/>
      <c r="AL440" s="154"/>
      <c r="AM440" s="335">
        <v>19</v>
      </c>
      <c r="AN440" s="141">
        <v>-0.54761904761904767</v>
      </c>
      <c r="AO440" s="335">
        <v>0</v>
      </c>
      <c r="AP440" s="141" t="s">
        <v>90</v>
      </c>
      <c r="AQ440" s="142">
        <v>2</v>
      </c>
      <c r="AR440" s="141" t="s">
        <v>90</v>
      </c>
      <c r="AS440" s="142">
        <v>2</v>
      </c>
      <c r="AT440" s="141" t="s">
        <v>90</v>
      </c>
    </row>
    <row r="441" spans="2:46" s="4" customFormat="1" ht="15" hidden="1" customHeight="1" outlineLevel="1" x14ac:dyDescent="0.25">
      <c r="B441" s="152" t="s">
        <v>83</v>
      </c>
      <c r="C441" s="335">
        <v>29</v>
      </c>
      <c r="D441" s="141">
        <v>0.20833333333333326</v>
      </c>
      <c r="E441" s="142">
        <v>13</v>
      </c>
      <c r="F441" s="141">
        <v>0</v>
      </c>
      <c r="G441" s="142">
        <v>42</v>
      </c>
      <c r="H441" s="141">
        <v>0.13513513513513509</v>
      </c>
      <c r="I441" s="335">
        <v>7</v>
      </c>
      <c r="J441" s="141">
        <v>1.3333333333333335</v>
      </c>
      <c r="K441" s="142">
        <v>3</v>
      </c>
      <c r="L441" s="141">
        <v>-0.5714285714285714</v>
      </c>
      <c r="M441" s="142">
        <v>10</v>
      </c>
      <c r="N441" s="141">
        <v>0</v>
      </c>
      <c r="O441" s="335"/>
      <c r="P441" s="149"/>
      <c r="Q441" s="142"/>
      <c r="R441" s="149"/>
      <c r="S441" s="142"/>
      <c r="T441" s="154"/>
      <c r="U441" s="335"/>
      <c r="V441" s="149"/>
      <c r="W441" s="142"/>
      <c r="X441" s="149"/>
      <c r="Y441" s="142"/>
      <c r="Z441" s="639"/>
      <c r="AA441" s="335">
        <v>8</v>
      </c>
      <c r="AB441" s="141">
        <v>3</v>
      </c>
      <c r="AC441" s="142">
        <v>10</v>
      </c>
      <c r="AD441" s="141">
        <v>1</v>
      </c>
      <c r="AE441" s="142">
        <v>18</v>
      </c>
      <c r="AF441" s="141">
        <v>1.5714285714285716</v>
      </c>
      <c r="AG441" s="335"/>
      <c r="AH441" s="149"/>
      <c r="AI441" s="142"/>
      <c r="AJ441" s="149"/>
      <c r="AK441" s="142"/>
      <c r="AL441" s="154"/>
      <c r="AM441" s="335">
        <v>14</v>
      </c>
      <c r="AN441" s="141">
        <v>-0.26315789473684215</v>
      </c>
      <c r="AO441" s="335">
        <v>0</v>
      </c>
      <c r="AP441" s="141" t="s">
        <v>90</v>
      </c>
      <c r="AQ441" s="142">
        <v>0</v>
      </c>
      <c r="AR441" s="141">
        <v>-1</v>
      </c>
      <c r="AS441" s="142">
        <v>0</v>
      </c>
      <c r="AT441" s="141">
        <v>-1</v>
      </c>
    </row>
    <row r="442" spans="2:46" s="4" customFormat="1" ht="15" hidden="1" customHeight="1" outlineLevel="1" x14ac:dyDescent="0.25">
      <c r="B442" s="152" t="s">
        <v>84</v>
      </c>
      <c r="C442" s="335">
        <v>26</v>
      </c>
      <c r="D442" s="141">
        <v>-0.56666666666666665</v>
      </c>
      <c r="E442" s="142">
        <v>40</v>
      </c>
      <c r="F442" s="141" t="s">
        <v>90</v>
      </c>
      <c r="G442" s="142">
        <v>66</v>
      </c>
      <c r="H442" s="141">
        <v>0.10000000000000009</v>
      </c>
      <c r="I442" s="335">
        <v>3</v>
      </c>
      <c r="J442" s="141">
        <v>-0.86363636363636365</v>
      </c>
      <c r="K442" s="142">
        <v>32</v>
      </c>
      <c r="L442" s="141" t="s">
        <v>90</v>
      </c>
      <c r="M442" s="142">
        <v>35</v>
      </c>
      <c r="N442" s="141">
        <v>0.59090909090909083</v>
      </c>
      <c r="O442" s="335"/>
      <c r="P442" s="149"/>
      <c r="Q442" s="142"/>
      <c r="R442" s="149"/>
      <c r="S442" s="142"/>
      <c r="T442" s="154"/>
      <c r="U442" s="335"/>
      <c r="V442" s="149"/>
      <c r="W442" s="142"/>
      <c r="X442" s="149"/>
      <c r="Y442" s="142"/>
      <c r="Z442" s="639"/>
      <c r="AA442" s="335">
        <v>7</v>
      </c>
      <c r="AB442" s="141">
        <v>-0.81578947368421051</v>
      </c>
      <c r="AC442" s="142">
        <v>8</v>
      </c>
      <c r="AD442" s="141" t="s">
        <v>90</v>
      </c>
      <c r="AE442" s="142">
        <v>15</v>
      </c>
      <c r="AF442" s="141">
        <v>-0.60526315789473684</v>
      </c>
      <c r="AG442" s="335"/>
      <c r="AH442" s="149"/>
      <c r="AI442" s="142"/>
      <c r="AJ442" s="149"/>
      <c r="AK442" s="142"/>
      <c r="AL442" s="154"/>
      <c r="AM442" s="335">
        <v>14</v>
      </c>
      <c r="AN442" s="141" t="s">
        <v>90</v>
      </c>
      <c r="AO442" s="335">
        <v>2</v>
      </c>
      <c r="AP442" s="141" t="s">
        <v>90</v>
      </c>
      <c r="AQ442" s="142">
        <v>0</v>
      </c>
      <c r="AR442" s="141" t="s">
        <v>90</v>
      </c>
      <c r="AS442" s="142">
        <v>2</v>
      </c>
      <c r="AT442" s="141" t="s">
        <v>90</v>
      </c>
    </row>
    <row r="443" spans="2:46" s="4" customFormat="1" ht="15" hidden="1" customHeight="1" outlineLevel="1" x14ac:dyDescent="0.25">
      <c r="B443" s="152" t="s">
        <v>85</v>
      </c>
      <c r="C443" s="335">
        <v>32</v>
      </c>
      <c r="D443" s="141">
        <v>-8.5714285714285743E-2</v>
      </c>
      <c r="E443" s="142">
        <v>35</v>
      </c>
      <c r="F443" s="141">
        <v>0.84210526315789469</v>
      </c>
      <c r="G443" s="142">
        <v>67</v>
      </c>
      <c r="H443" s="141">
        <v>0.2407407407407407</v>
      </c>
      <c r="I443" s="335">
        <v>3</v>
      </c>
      <c r="J443" s="141">
        <v>-0.5714285714285714</v>
      </c>
      <c r="K443" s="142">
        <v>10</v>
      </c>
      <c r="L443" s="141">
        <v>-0.41176470588235292</v>
      </c>
      <c r="M443" s="142">
        <v>13</v>
      </c>
      <c r="N443" s="141">
        <v>-0.45833333333333337</v>
      </c>
      <c r="O443" s="335"/>
      <c r="P443" s="149"/>
      <c r="Q443" s="142"/>
      <c r="R443" s="149"/>
      <c r="S443" s="142"/>
      <c r="T443" s="154"/>
      <c r="U443" s="335"/>
      <c r="V443" s="149"/>
      <c r="W443" s="142"/>
      <c r="X443" s="149"/>
      <c r="Y443" s="142"/>
      <c r="Z443" s="639"/>
      <c r="AA443" s="335">
        <v>10</v>
      </c>
      <c r="AB443" s="141">
        <v>-0.33333333333333337</v>
      </c>
      <c r="AC443" s="142">
        <v>25</v>
      </c>
      <c r="AD443" s="141">
        <v>11.5</v>
      </c>
      <c r="AE443" s="142">
        <v>35</v>
      </c>
      <c r="AF443" s="141">
        <v>1.0588235294117645</v>
      </c>
      <c r="AG443" s="335"/>
      <c r="AH443" s="149"/>
      <c r="AI443" s="142"/>
      <c r="AJ443" s="149"/>
      <c r="AK443" s="142"/>
      <c r="AL443" s="154"/>
      <c r="AM443" s="335">
        <v>19</v>
      </c>
      <c r="AN443" s="141">
        <v>0.46153846153846145</v>
      </c>
      <c r="AO443" s="335">
        <v>0</v>
      </c>
      <c r="AP443" s="141" t="s">
        <v>90</v>
      </c>
      <c r="AQ443" s="142">
        <v>0</v>
      </c>
      <c r="AR443" s="141" t="s">
        <v>90</v>
      </c>
      <c r="AS443" s="142">
        <v>0</v>
      </c>
      <c r="AT443" s="141" t="s">
        <v>90</v>
      </c>
    </row>
    <row r="444" spans="2:46" s="4" customFormat="1" ht="15" hidden="1" customHeight="1" outlineLevel="1" x14ac:dyDescent="0.25">
      <c r="B444" s="152" t="s">
        <v>86</v>
      </c>
      <c r="C444" s="335">
        <v>56</v>
      </c>
      <c r="D444" s="141">
        <v>-0.84864864864864864</v>
      </c>
      <c r="E444" s="142">
        <v>15</v>
      </c>
      <c r="F444" s="141">
        <v>0.875</v>
      </c>
      <c r="G444" s="142">
        <v>71</v>
      </c>
      <c r="H444" s="141">
        <v>-0.81216931216931221</v>
      </c>
      <c r="I444" s="335">
        <v>12</v>
      </c>
      <c r="J444" s="141">
        <v>-0.96284829721362231</v>
      </c>
      <c r="K444" s="142">
        <v>5</v>
      </c>
      <c r="L444" s="141" t="s">
        <v>90</v>
      </c>
      <c r="M444" s="142">
        <v>17</v>
      </c>
      <c r="N444" s="141">
        <v>-0.94736842105263164</v>
      </c>
      <c r="O444" s="335"/>
      <c r="P444" s="149"/>
      <c r="Q444" s="142"/>
      <c r="R444" s="149"/>
      <c r="S444" s="142"/>
      <c r="T444" s="154"/>
      <c r="U444" s="335"/>
      <c r="V444" s="149"/>
      <c r="W444" s="142"/>
      <c r="X444" s="149"/>
      <c r="Y444" s="142"/>
      <c r="Z444" s="639"/>
      <c r="AA444" s="335">
        <v>11</v>
      </c>
      <c r="AB444" s="141">
        <v>-0.64516129032258063</v>
      </c>
      <c r="AC444" s="142">
        <v>10</v>
      </c>
      <c r="AD444" s="141">
        <v>0.25</v>
      </c>
      <c r="AE444" s="142">
        <v>21</v>
      </c>
      <c r="AF444" s="141">
        <v>-0.46153846153846156</v>
      </c>
      <c r="AG444" s="335"/>
      <c r="AH444" s="149"/>
      <c r="AI444" s="142"/>
      <c r="AJ444" s="149"/>
      <c r="AK444" s="142"/>
      <c r="AL444" s="154"/>
      <c r="AM444" s="335">
        <v>14</v>
      </c>
      <c r="AN444" s="141">
        <v>-0.125</v>
      </c>
      <c r="AO444" s="335">
        <v>19</v>
      </c>
      <c r="AP444" s="141" t="s">
        <v>90</v>
      </c>
      <c r="AQ444" s="142">
        <v>0</v>
      </c>
      <c r="AR444" s="141" t="s">
        <v>90</v>
      </c>
      <c r="AS444" s="142">
        <v>19</v>
      </c>
      <c r="AT444" s="141" t="s">
        <v>90</v>
      </c>
    </row>
    <row r="445" spans="2:46" s="4" customFormat="1" ht="15" hidden="1" customHeight="1" outlineLevel="1" x14ac:dyDescent="0.25">
      <c r="B445" s="152" t="s">
        <v>87</v>
      </c>
      <c r="C445" s="335">
        <v>2103</v>
      </c>
      <c r="D445" s="141">
        <v>0.12761394101876666</v>
      </c>
      <c r="E445" s="142">
        <v>4498</v>
      </c>
      <c r="F445" s="141">
        <v>0.25642458100558652</v>
      </c>
      <c r="G445" s="142">
        <v>6601</v>
      </c>
      <c r="H445" s="141">
        <v>0.21230486685032135</v>
      </c>
      <c r="I445" s="335">
        <v>902</v>
      </c>
      <c r="J445" s="141">
        <v>-8.0530071355759403E-2</v>
      </c>
      <c r="K445" s="142">
        <v>2251</v>
      </c>
      <c r="L445" s="141">
        <v>0.41483343808925199</v>
      </c>
      <c r="M445" s="142">
        <v>3153</v>
      </c>
      <c r="N445" s="141">
        <v>0.22589424572317274</v>
      </c>
      <c r="O445" s="335"/>
      <c r="P445" s="149"/>
      <c r="Q445" s="142"/>
      <c r="R445" s="149"/>
      <c r="S445" s="142"/>
      <c r="T445" s="154"/>
      <c r="U445" s="335"/>
      <c r="V445" s="149"/>
      <c r="W445" s="142"/>
      <c r="X445" s="149"/>
      <c r="Y445" s="142"/>
      <c r="Z445" s="639"/>
      <c r="AA445" s="335">
        <v>1195</v>
      </c>
      <c r="AB445" s="141">
        <v>0.4467312348668282</v>
      </c>
      <c r="AC445" s="142">
        <v>2247</v>
      </c>
      <c r="AD445" s="141">
        <v>0.12971342383107087</v>
      </c>
      <c r="AE445" s="142">
        <v>3442</v>
      </c>
      <c r="AF445" s="141">
        <v>0.22273534635879222</v>
      </c>
      <c r="AG445" s="335"/>
      <c r="AH445" s="149"/>
      <c r="AI445" s="142"/>
      <c r="AJ445" s="149"/>
      <c r="AK445" s="142"/>
      <c r="AL445" s="154"/>
      <c r="AM445" s="335">
        <v>6</v>
      </c>
      <c r="AN445" s="141">
        <v>-0.89655172413793105</v>
      </c>
      <c r="AO445" s="335">
        <v>0</v>
      </c>
      <c r="AP445" s="141" t="s">
        <v>90</v>
      </c>
      <c r="AQ445" s="142">
        <v>0</v>
      </c>
      <c r="AR445" s="141" t="s">
        <v>90</v>
      </c>
      <c r="AS445" s="142">
        <v>0</v>
      </c>
      <c r="AT445" s="141" t="s">
        <v>90</v>
      </c>
    </row>
    <row r="446" spans="2:46" s="4" customFormat="1" ht="15" hidden="1" customHeight="1" outlineLevel="1" x14ac:dyDescent="0.25">
      <c r="B446" s="152" t="s">
        <v>88</v>
      </c>
      <c r="C446" s="335">
        <v>4144</v>
      </c>
      <c r="D446" s="141">
        <v>-0.11547491995731052</v>
      </c>
      <c r="E446" s="142">
        <v>7169</v>
      </c>
      <c r="F446" s="141">
        <v>8.7035633055345007E-2</v>
      </c>
      <c r="G446" s="142">
        <v>11313</v>
      </c>
      <c r="H446" s="141">
        <v>2.925531914893531E-3</v>
      </c>
      <c r="I446" s="335">
        <v>1616</v>
      </c>
      <c r="J446" s="141">
        <v>-0.42470630117479535</v>
      </c>
      <c r="K446" s="142">
        <v>3439</v>
      </c>
      <c r="L446" s="141">
        <v>4.1490006056935202E-2</v>
      </c>
      <c r="M446" s="142">
        <v>5055</v>
      </c>
      <c r="N446" s="141">
        <v>-0.17280314187530688</v>
      </c>
      <c r="O446" s="335"/>
      <c r="P446" s="149"/>
      <c r="Q446" s="142"/>
      <c r="R446" s="149"/>
      <c r="S446" s="142"/>
      <c r="T446" s="154"/>
      <c r="U446" s="335"/>
      <c r="V446" s="149"/>
      <c r="W446" s="142"/>
      <c r="X446" s="149"/>
      <c r="Y446" s="142"/>
      <c r="Z446" s="639"/>
      <c r="AA446" s="335">
        <v>2508</v>
      </c>
      <c r="AB446" s="141">
        <v>0.37953795379537958</v>
      </c>
      <c r="AC446" s="142">
        <v>3730</v>
      </c>
      <c r="AD446" s="141">
        <v>0.13270573944731257</v>
      </c>
      <c r="AE446" s="142">
        <v>6238</v>
      </c>
      <c r="AF446" s="141">
        <v>0.22050479358246911</v>
      </c>
      <c r="AG446" s="335"/>
      <c r="AH446" s="149"/>
      <c r="AI446" s="142"/>
      <c r="AJ446" s="149"/>
      <c r="AK446" s="142"/>
      <c r="AL446" s="154"/>
      <c r="AM446" s="335">
        <v>20</v>
      </c>
      <c r="AN446" s="141">
        <v>-0.65517241379310343</v>
      </c>
      <c r="AO446" s="335">
        <v>0</v>
      </c>
      <c r="AP446" s="141" t="s">
        <v>90</v>
      </c>
      <c r="AQ446" s="142">
        <v>0</v>
      </c>
      <c r="AR446" s="141" t="s">
        <v>90</v>
      </c>
      <c r="AS446" s="142">
        <v>0</v>
      </c>
      <c r="AT446" s="141" t="s">
        <v>90</v>
      </c>
    </row>
    <row r="447" spans="2:46" s="4" customFormat="1" ht="15" hidden="1" customHeight="1" outlineLevel="1" x14ac:dyDescent="0.25">
      <c r="B447" s="152" t="s">
        <v>89</v>
      </c>
      <c r="C447" s="335">
        <v>4586</v>
      </c>
      <c r="D447" s="141">
        <v>-9.1701326995444643E-2</v>
      </c>
      <c r="E447" s="142">
        <v>8855</v>
      </c>
      <c r="F447" s="141">
        <v>0.25460470388211953</v>
      </c>
      <c r="G447" s="142">
        <v>13441</v>
      </c>
      <c r="H447" s="141">
        <v>0.11018419096390519</v>
      </c>
      <c r="I447" s="335">
        <v>2042</v>
      </c>
      <c r="J447" s="141">
        <v>-0.41439632922282765</v>
      </c>
      <c r="K447" s="142">
        <v>4355</v>
      </c>
      <c r="L447" s="141">
        <v>0.15886109632783385</v>
      </c>
      <c r="M447" s="142">
        <v>6397</v>
      </c>
      <c r="N447" s="141">
        <v>-0.11704623878536924</v>
      </c>
      <c r="O447" s="335"/>
      <c r="P447" s="149"/>
      <c r="Q447" s="142"/>
      <c r="R447" s="149"/>
      <c r="S447" s="142"/>
      <c r="T447" s="154"/>
      <c r="U447" s="335"/>
      <c r="V447" s="149"/>
      <c r="W447" s="142"/>
      <c r="X447" s="149"/>
      <c r="Y447" s="142"/>
      <c r="Z447" s="639"/>
      <c r="AA447" s="335">
        <v>2523</v>
      </c>
      <c r="AB447" s="141">
        <v>0.65877712031558189</v>
      </c>
      <c r="AC447" s="142">
        <v>4492</v>
      </c>
      <c r="AD447" s="141">
        <v>0.36121212121212132</v>
      </c>
      <c r="AE447" s="142">
        <v>7015</v>
      </c>
      <c r="AF447" s="141">
        <v>0.4550923045011408</v>
      </c>
      <c r="AG447" s="335"/>
      <c r="AH447" s="149"/>
      <c r="AI447" s="142"/>
      <c r="AJ447" s="149"/>
      <c r="AK447" s="142"/>
      <c r="AL447" s="154"/>
      <c r="AM447" s="335">
        <v>21</v>
      </c>
      <c r="AN447" s="141">
        <v>-0.43243243243243246</v>
      </c>
      <c r="AO447" s="335">
        <v>0</v>
      </c>
      <c r="AP447" s="141">
        <v>-1</v>
      </c>
      <c r="AQ447" s="142">
        <v>8</v>
      </c>
      <c r="AR447" s="141" t="s">
        <v>90</v>
      </c>
      <c r="AS447" s="142">
        <v>8</v>
      </c>
      <c r="AT447" s="141">
        <v>1</v>
      </c>
    </row>
    <row r="448" spans="2:46" s="4" customFormat="1" ht="15.75" collapsed="1" x14ac:dyDescent="0.25">
      <c r="B448" s="65">
        <v>1984</v>
      </c>
      <c r="C448" s="345">
        <v>29252</v>
      </c>
      <c r="D448" s="67">
        <v>-0.15385727922246972</v>
      </c>
      <c r="E448" s="66">
        <v>44814</v>
      </c>
      <c r="F448" s="67">
        <v>9.5562889622295533E-2</v>
      </c>
      <c r="G448" s="66">
        <v>74066</v>
      </c>
      <c r="H448" s="67">
        <v>-1.868143515819598E-2</v>
      </c>
      <c r="I448" s="345">
        <v>15062</v>
      </c>
      <c r="J448" s="67">
        <v>-0.20584203311188443</v>
      </c>
      <c r="K448" s="66">
        <v>23530</v>
      </c>
      <c r="L448" s="67">
        <v>6.7943539236599682E-2</v>
      </c>
      <c r="M448" s="66">
        <v>38592</v>
      </c>
      <c r="N448" s="67">
        <v>-5.8708748993877902E-2</v>
      </c>
      <c r="O448" s="345"/>
      <c r="P448" s="67"/>
      <c r="Q448" s="66"/>
      <c r="R448" s="67"/>
      <c r="S448" s="66"/>
      <c r="T448" s="347"/>
      <c r="U448" s="345"/>
      <c r="V448" s="67"/>
      <c r="W448" s="66"/>
      <c r="X448" s="67"/>
      <c r="Y448" s="66"/>
      <c r="Z448" s="640"/>
      <c r="AA448" s="345">
        <v>13801</v>
      </c>
      <c r="AB448" s="67">
        <v>-9.3292162144405721E-2</v>
      </c>
      <c r="AC448" s="66">
        <v>21270</v>
      </c>
      <c r="AD448" s="67">
        <v>0.1276043047235329</v>
      </c>
      <c r="AE448" s="66">
        <v>35071</v>
      </c>
      <c r="AF448" s="67">
        <v>2.8957868794742492E-2</v>
      </c>
      <c r="AG448" s="345"/>
      <c r="AH448" s="67"/>
      <c r="AI448" s="66"/>
      <c r="AJ448" s="67"/>
      <c r="AK448" s="66"/>
      <c r="AL448" s="347"/>
      <c r="AM448" s="345">
        <v>355</v>
      </c>
      <c r="AN448" s="67">
        <v>-5.0802139037433136E-2</v>
      </c>
      <c r="AO448" s="345">
        <v>34</v>
      </c>
      <c r="AP448" s="67">
        <v>2.4</v>
      </c>
      <c r="AQ448" s="66">
        <v>14</v>
      </c>
      <c r="AR448" s="67">
        <v>0.55555555555555558</v>
      </c>
      <c r="AS448" s="66">
        <v>48</v>
      </c>
      <c r="AT448" s="67">
        <v>1.5263157894736841</v>
      </c>
    </row>
    <row r="449" spans="2:46" s="4" customFormat="1" ht="15" hidden="1" customHeight="1" outlineLevel="1" x14ac:dyDescent="0.25">
      <c r="B449" s="152" t="s">
        <v>78</v>
      </c>
      <c r="C449" s="335">
        <v>7058</v>
      </c>
      <c r="D449" s="141">
        <v>9.9205731194518032E-2</v>
      </c>
      <c r="E449" s="142">
        <v>7179</v>
      </c>
      <c r="F449" s="141">
        <v>-9.2299911493235576E-2</v>
      </c>
      <c r="G449" s="142">
        <v>14237</v>
      </c>
      <c r="H449" s="141">
        <v>-6.4898813677599643E-3</v>
      </c>
      <c r="I449" s="335">
        <v>3617</v>
      </c>
      <c r="J449" s="141">
        <v>2.6390465380249806E-2</v>
      </c>
      <c r="K449" s="142">
        <v>4209</v>
      </c>
      <c r="L449" s="141">
        <v>-2.4113146301877997E-2</v>
      </c>
      <c r="M449" s="142">
        <v>7826</v>
      </c>
      <c r="N449" s="141">
        <v>-1.403598315682042E-3</v>
      </c>
      <c r="O449" s="335"/>
      <c r="P449" s="149"/>
      <c r="Q449" s="142"/>
      <c r="R449" s="149"/>
      <c r="S449" s="142"/>
      <c r="T449" s="154"/>
      <c r="U449" s="335"/>
      <c r="V449" s="149"/>
      <c r="W449" s="142"/>
      <c r="X449" s="149"/>
      <c r="Y449" s="142"/>
      <c r="Z449" s="639"/>
      <c r="AA449" s="335">
        <v>3410</v>
      </c>
      <c r="AB449" s="141">
        <v>0.21309142653859836</v>
      </c>
      <c r="AC449" s="142">
        <v>2965</v>
      </c>
      <c r="AD449" s="141">
        <v>-0.17547274749721908</v>
      </c>
      <c r="AE449" s="142">
        <v>6375</v>
      </c>
      <c r="AF449" s="141">
        <v>-4.9945372249102782E-3</v>
      </c>
      <c r="AG449" s="335"/>
      <c r="AH449" s="149"/>
      <c r="AI449" s="142"/>
      <c r="AJ449" s="149"/>
      <c r="AK449" s="142"/>
      <c r="AL449" s="154"/>
      <c r="AM449" s="335">
        <v>31</v>
      </c>
      <c r="AN449" s="141">
        <v>-0.60759493670886078</v>
      </c>
      <c r="AO449" s="335">
        <v>0</v>
      </c>
      <c r="AP449" s="141">
        <v>-1</v>
      </c>
      <c r="AQ449" s="142">
        <v>5</v>
      </c>
      <c r="AR449" s="141" t="s">
        <v>90</v>
      </c>
      <c r="AS449" s="142">
        <v>5</v>
      </c>
      <c r="AT449" s="141">
        <v>-0.2857142857142857</v>
      </c>
    </row>
    <row r="450" spans="2:46" s="4" customFormat="1" ht="15" hidden="1" customHeight="1" outlineLevel="1" x14ac:dyDescent="0.25">
      <c r="B450" s="152" t="s">
        <v>79</v>
      </c>
      <c r="C450" s="335">
        <v>5630</v>
      </c>
      <c r="D450" s="141">
        <v>4.7441860465116337E-2</v>
      </c>
      <c r="E450" s="142">
        <v>6092</v>
      </c>
      <c r="F450" s="141">
        <v>4.2972093819551471E-2</v>
      </c>
      <c r="G450" s="142">
        <v>11722</v>
      </c>
      <c r="H450" s="141">
        <v>4.5114122681882973E-2</v>
      </c>
      <c r="I450" s="335">
        <v>3126</v>
      </c>
      <c r="J450" s="141">
        <v>0.12002866356144759</v>
      </c>
      <c r="K450" s="142">
        <v>3454</v>
      </c>
      <c r="L450" s="141">
        <v>6.3423645320197064E-2</v>
      </c>
      <c r="M450" s="142">
        <v>6580</v>
      </c>
      <c r="N450" s="141">
        <v>8.9584368272892956E-2</v>
      </c>
      <c r="O450" s="335"/>
      <c r="P450" s="149"/>
      <c r="Q450" s="142"/>
      <c r="R450" s="149"/>
      <c r="S450" s="142"/>
      <c r="T450" s="154"/>
      <c r="U450" s="335"/>
      <c r="V450" s="149"/>
      <c r="W450" s="142"/>
      <c r="X450" s="149"/>
      <c r="Y450" s="142"/>
      <c r="Z450" s="639"/>
      <c r="AA450" s="335">
        <v>2486</v>
      </c>
      <c r="AB450" s="141">
        <v>-1.8167456556082096E-2</v>
      </c>
      <c r="AC450" s="142">
        <v>2635</v>
      </c>
      <c r="AD450" s="141">
        <v>3.090766823161184E-2</v>
      </c>
      <c r="AE450" s="142">
        <v>5121</v>
      </c>
      <c r="AF450" s="141">
        <v>6.4858490566037652E-3</v>
      </c>
      <c r="AG450" s="335"/>
      <c r="AH450" s="149"/>
      <c r="AI450" s="142"/>
      <c r="AJ450" s="149"/>
      <c r="AK450" s="142"/>
      <c r="AL450" s="154"/>
      <c r="AM450" s="335">
        <v>15</v>
      </c>
      <c r="AN450" s="141">
        <v>-0.7</v>
      </c>
      <c r="AO450" s="335">
        <v>3</v>
      </c>
      <c r="AP450" s="141">
        <v>0.5</v>
      </c>
      <c r="AQ450" s="142">
        <v>3</v>
      </c>
      <c r="AR450" s="141">
        <v>-0.91891891891891886</v>
      </c>
      <c r="AS450" s="142">
        <v>6</v>
      </c>
      <c r="AT450" s="141">
        <v>-0.84615384615384615</v>
      </c>
    </row>
    <row r="451" spans="2:46" s="4" customFormat="1" ht="15" hidden="1" customHeight="1" outlineLevel="1" x14ac:dyDescent="0.25">
      <c r="B451" s="152" t="s">
        <v>80</v>
      </c>
      <c r="C451" s="335">
        <v>6594</v>
      </c>
      <c r="D451" s="141">
        <v>2.1691973969631295E-2</v>
      </c>
      <c r="E451" s="142">
        <v>6704</v>
      </c>
      <c r="F451" s="141">
        <v>-2.5439744148858856E-2</v>
      </c>
      <c r="G451" s="142">
        <v>13298</v>
      </c>
      <c r="H451" s="141">
        <v>-2.6250656266406658E-3</v>
      </c>
      <c r="I451" s="335">
        <v>3093</v>
      </c>
      <c r="J451" s="141">
        <v>-3.3135354798374483E-2</v>
      </c>
      <c r="K451" s="142">
        <v>3714</v>
      </c>
      <c r="L451" s="141">
        <v>-6.0460409815330074E-2</v>
      </c>
      <c r="M451" s="142">
        <v>6807</v>
      </c>
      <c r="N451" s="141">
        <v>-4.8238255033557054E-2</v>
      </c>
      <c r="O451" s="335"/>
      <c r="P451" s="149"/>
      <c r="Q451" s="142"/>
      <c r="R451" s="149"/>
      <c r="S451" s="142"/>
      <c r="T451" s="154"/>
      <c r="U451" s="335"/>
      <c r="V451" s="149"/>
      <c r="W451" s="142"/>
      <c r="X451" s="149"/>
      <c r="Y451" s="142"/>
      <c r="Z451" s="639"/>
      <c r="AA451" s="335">
        <v>3434</v>
      </c>
      <c r="AB451" s="141">
        <v>8.5335018963337506E-2</v>
      </c>
      <c r="AC451" s="142">
        <v>2990</v>
      </c>
      <c r="AD451" s="141">
        <v>2.1872863978127155E-2</v>
      </c>
      <c r="AE451" s="142">
        <v>6424</v>
      </c>
      <c r="AF451" s="141">
        <v>5.4844006568144588E-2</v>
      </c>
      <c r="AG451" s="335"/>
      <c r="AH451" s="149"/>
      <c r="AI451" s="142"/>
      <c r="AJ451" s="149"/>
      <c r="AK451" s="142"/>
      <c r="AL451" s="154"/>
      <c r="AM451" s="335">
        <v>67</v>
      </c>
      <c r="AN451" s="141">
        <v>-5.633802816901412E-2</v>
      </c>
      <c r="AO451" s="335">
        <v>0</v>
      </c>
      <c r="AP451" s="141">
        <v>-1</v>
      </c>
      <c r="AQ451" s="142">
        <v>0</v>
      </c>
      <c r="AR451" s="141" t="s">
        <v>90</v>
      </c>
      <c r="AS451" s="142">
        <v>0</v>
      </c>
      <c r="AT451" s="141">
        <v>-1</v>
      </c>
    </row>
    <row r="452" spans="2:46" s="4" customFormat="1" ht="15" hidden="1" customHeight="1" outlineLevel="1" x14ac:dyDescent="0.25">
      <c r="B452" s="152" t="s">
        <v>81</v>
      </c>
      <c r="C452" s="335">
        <v>3140</v>
      </c>
      <c r="D452" s="141">
        <v>4.0079496522027247E-2</v>
      </c>
      <c r="E452" s="142">
        <v>3645</v>
      </c>
      <c r="F452" s="141">
        <v>-6.9915794845623935E-2</v>
      </c>
      <c r="G452" s="142">
        <v>6785</v>
      </c>
      <c r="H452" s="141">
        <v>-2.2052464687229767E-2</v>
      </c>
      <c r="I452" s="335">
        <v>1491</v>
      </c>
      <c r="J452" s="141">
        <v>0.30104712041884807</v>
      </c>
      <c r="K452" s="142">
        <v>1979</v>
      </c>
      <c r="L452" s="141">
        <v>-4.5805207328833197E-2</v>
      </c>
      <c r="M452" s="142">
        <v>3470</v>
      </c>
      <c r="N452" s="141">
        <v>7.7639751552795122E-2</v>
      </c>
      <c r="O452" s="335"/>
      <c r="P452" s="149"/>
      <c r="Q452" s="142"/>
      <c r="R452" s="149"/>
      <c r="S452" s="142"/>
      <c r="T452" s="154"/>
      <c r="U452" s="335"/>
      <c r="V452" s="149"/>
      <c r="W452" s="142"/>
      <c r="X452" s="149"/>
      <c r="Y452" s="142"/>
      <c r="Z452" s="639"/>
      <c r="AA452" s="335">
        <v>1628</v>
      </c>
      <c r="AB452" s="141">
        <v>-0.127545551982851</v>
      </c>
      <c r="AC452" s="142">
        <v>1666</v>
      </c>
      <c r="AD452" s="141">
        <v>-9.7018970189701847E-2</v>
      </c>
      <c r="AE452" s="142">
        <v>3294</v>
      </c>
      <c r="AF452" s="141">
        <v>-0.11236863379143092</v>
      </c>
      <c r="AG452" s="335"/>
      <c r="AH452" s="149"/>
      <c r="AI452" s="142"/>
      <c r="AJ452" s="149"/>
      <c r="AK452" s="142"/>
      <c r="AL452" s="154"/>
      <c r="AM452" s="335">
        <v>18</v>
      </c>
      <c r="AN452" s="141">
        <v>1.5714285714285716</v>
      </c>
      <c r="AO452" s="335">
        <v>3</v>
      </c>
      <c r="AP452" s="141" t="s">
        <v>90</v>
      </c>
      <c r="AQ452" s="142">
        <v>0</v>
      </c>
      <c r="AR452" s="141" t="s">
        <v>90</v>
      </c>
      <c r="AS452" s="142">
        <v>3</v>
      </c>
      <c r="AT452" s="141" t="s">
        <v>90</v>
      </c>
    </row>
    <row r="453" spans="2:46" s="4" customFormat="1" ht="15" hidden="1" customHeight="1" outlineLevel="1" x14ac:dyDescent="0.25">
      <c r="B453" s="152" t="s">
        <v>82</v>
      </c>
      <c r="C453" s="335">
        <v>61</v>
      </c>
      <c r="D453" s="141">
        <v>0</v>
      </c>
      <c r="E453" s="142">
        <v>12</v>
      </c>
      <c r="F453" s="141" t="s">
        <v>90</v>
      </c>
      <c r="G453" s="142">
        <v>73</v>
      </c>
      <c r="H453" s="141">
        <v>0.19672131147540983</v>
      </c>
      <c r="I453" s="335">
        <v>7</v>
      </c>
      <c r="J453" s="141">
        <v>-0.66666666666666674</v>
      </c>
      <c r="K453" s="142">
        <v>2</v>
      </c>
      <c r="L453" s="141" t="s">
        <v>90</v>
      </c>
      <c r="M453" s="142">
        <v>9</v>
      </c>
      <c r="N453" s="141">
        <v>-0.5714285714285714</v>
      </c>
      <c r="O453" s="335"/>
      <c r="P453" s="149"/>
      <c r="Q453" s="142"/>
      <c r="R453" s="149"/>
      <c r="S453" s="142"/>
      <c r="T453" s="154"/>
      <c r="U453" s="335"/>
      <c r="V453" s="149"/>
      <c r="W453" s="142"/>
      <c r="X453" s="149"/>
      <c r="Y453" s="142"/>
      <c r="Z453" s="639"/>
      <c r="AA453" s="335">
        <v>12</v>
      </c>
      <c r="AB453" s="141">
        <v>0.33333333333333326</v>
      </c>
      <c r="AC453" s="142">
        <v>10</v>
      </c>
      <c r="AD453" s="141" t="s">
        <v>90</v>
      </c>
      <c r="AE453" s="142">
        <v>22</v>
      </c>
      <c r="AF453" s="141">
        <v>1.4444444444444446</v>
      </c>
      <c r="AG453" s="335"/>
      <c r="AH453" s="149"/>
      <c r="AI453" s="142"/>
      <c r="AJ453" s="149"/>
      <c r="AK453" s="142"/>
      <c r="AL453" s="154"/>
      <c r="AM453" s="335">
        <v>42</v>
      </c>
      <c r="AN453" s="141">
        <v>0.35483870967741926</v>
      </c>
      <c r="AO453" s="335">
        <v>0</v>
      </c>
      <c r="AP453" s="141" t="s">
        <v>90</v>
      </c>
      <c r="AQ453" s="142">
        <v>0</v>
      </c>
      <c r="AR453" s="141" t="s">
        <v>90</v>
      </c>
      <c r="AS453" s="142">
        <v>0</v>
      </c>
      <c r="AT453" s="141" t="s">
        <v>90</v>
      </c>
    </row>
    <row r="454" spans="2:46" s="4" customFormat="1" ht="15" hidden="1" customHeight="1" outlineLevel="1" x14ac:dyDescent="0.25">
      <c r="B454" s="152" t="s">
        <v>83</v>
      </c>
      <c r="C454" s="335">
        <v>24</v>
      </c>
      <c r="D454" s="141">
        <v>-4.0000000000000036E-2</v>
      </c>
      <c r="E454" s="142">
        <v>13</v>
      </c>
      <c r="F454" s="141">
        <v>-0.1875</v>
      </c>
      <c r="G454" s="142">
        <v>37</v>
      </c>
      <c r="H454" s="141">
        <v>-9.7560975609756073E-2</v>
      </c>
      <c r="I454" s="335">
        <v>3</v>
      </c>
      <c r="J454" s="141">
        <v>-0.76923076923076916</v>
      </c>
      <c r="K454" s="142">
        <v>7</v>
      </c>
      <c r="L454" s="141">
        <v>-0.30000000000000004</v>
      </c>
      <c r="M454" s="142">
        <v>10</v>
      </c>
      <c r="N454" s="141">
        <v>-0.56521739130434789</v>
      </c>
      <c r="O454" s="335"/>
      <c r="P454" s="149"/>
      <c r="Q454" s="142"/>
      <c r="R454" s="149"/>
      <c r="S454" s="142"/>
      <c r="T454" s="154"/>
      <c r="U454" s="335"/>
      <c r="V454" s="149"/>
      <c r="W454" s="142"/>
      <c r="X454" s="149"/>
      <c r="Y454" s="142"/>
      <c r="Z454" s="639"/>
      <c r="AA454" s="335">
        <v>2</v>
      </c>
      <c r="AB454" s="141">
        <v>-0.6</v>
      </c>
      <c r="AC454" s="142">
        <v>5</v>
      </c>
      <c r="AD454" s="141">
        <v>0.66666666666666674</v>
      </c>
      <c r="AE454" s="142">
        <v>7</v>
      </c>
      <c r="AF454" s="141">
        <v>-0.125</v>
      </c>
      <c r="AG454" s="335"/>
      <c r="AH454" s="149"/>
      <c r="AI454" s="142"/>
      <c r="AJ454" s="149"/>
      <c r="AK454" s="142"/>
      <c r="AL454" s="154"/>
      <c r="AM454" s="335">
        <v>19</v>
      </c>
      <c r="AN454" s="141">
        <v>1.7142857142857144</v>
      </c>
      <c r="AO454" s="335">
        <v>0</v>
      </c>
      <c r="AP454" s="141" t="s">
        <v>90</v>
      </c>
      <c r="AQ454" s="142">
        <v>1</v>
      </c>
      <c r="AR454" s="141">
        <v>-0.66666666666666674</v>
      </c>
      <c r="AS454" s="142">
        <v>1</v>
      </c>
      <c r="AT454" s="141">
        <v>-0.66666666666666674</v>
      </c>
    </row>
    <row r="455" spans="2:46" s="4" customFormat="1" ht="15" hidden="1" customHeight="1" outlineLevel="1" x14ac:dyDescent="0.25">
      <c r="B455" s="152" t="s">
        <v>84</v>
      </c>
      <c r="C455" s="335">
        <v>60</v>
      </c>
      <c r="D455" s="141">
        <v>1.0689655172413794</v>
      </c>
      <c r="E455" s="142">
        <v>0</v>
      </c>
      <c r="F455" s="141">
        <v>-1</v>
      </c>
      <c r="G455" s="142">
        <v>60</v>
      </c>
      <c r="H455" s="141">
        <v>0.875</v>
      </c>
      <c r="I455" s="335">
        <v>22</v>
      </c>
      <c r="J455" s="141">
        <v>0.83333333333333326</v>
      </c>
      <c r="K455" s="142">
        <v>0</v>
      </c>
      <c r="L455" s="141" t="s">
        <v>90</v>
      </c>
      <c r="M455" s="142">
        <v>22</v>
      </c>
      <c r="N455" s="141">
        <v>0.83333333333333326</v>
      </c>
      <c r="O455" s="335"/>
      <c r="P455" s="149"/>
      <c r="Q455" s="142"/>
      <c r="R455" s="149"/>
      <c r="S455" s="142"/>
      <c r="T455" s="154"/>
      <c r="U455" s="335"/>
      <c r="V455" s="149"/>
      <c r="W455" s="142"/>
      <c r="X455" s="149"/>
      <c r="Y455" s="142"/>
      <c r="Z455" s="639"/>
      <c r="AA455" s="335">
        <v>38</v>
      </c>
      <c r="AB455" s="141">
        <v>2.1666666666666665</v>
      </c>
      <c r="AC455" s="142">
        <v>0</v>
      </c>
      <c r="AD455" s="141">
        <v>-1</v>
      </c>
      <c r="AE455" s="142">
        <v>38</v>
      </c>
      <c r="AF455" s="141">
        <v>1.5333333333333332</v>
      </c>
      <c r="AG455" s="335"/>
      <c r="AH455" s="149"/>
      <c r="AI455" s="142"/>
      <c r="AJ455" s="149"/>
      <c r="AK455" s="142"/>
      <c r="AL455" s="154"/>
      <c r="AM455" s="335">
        <v>0</v>
      </c>
      <c r="AN455" s="141">
        <v>-1</v>
      </c>
      <c r="AO455" s="335">
        <v>0</v>
      </c>
      <c r="AP455" s="141" t="s">
        <v>90</v>
      </c>
      <c r="AQ455" s="142">
        <v>0</v>
      </c>
      <c r="AR455" s="141" t="s">
        <v>90</v>
      </c>
      <c r="AS455" s="142">
        <v>0</v>
      </c>
      <c r="AT455" s="141" t="s">
        <v>90</v>
      </c>
    </row>
    <row r="456" spans="2:46" s="4" customFormat="1" ht="15" hidden="1" customHeight="1" outlineLevel="1" x14ac:dyDescent="0.25">
      <c r="B456" s="152" t="s">
        <v>85</v>
      </c>
      <c r="C456" s="335">
        <v>35</v>
      </c>
      <c r="D456" s="141">
        <v>0</v>
      </c>
      <c r="E456" s="142">
        <v>19</v>
      </c>
      <c r="F456" s="141">
        <v>3.75</v>
      </c>
      <c r="G456" s="142">
        <v>54</v>
      </c>
      <c r="H456" s="141">
        <v>0.38461538461538458</v>
      </c>
      <c r="I456" s="335">
        <v>7</v>
      </c>
      <c r="J456" s="141">
        <v>-0.125</v>
      </c>
      <c r="K456" s="142">
        <v>17</v>
      </c>
      <c r="L456" s="141">
        <v>3.25</v>
      </c>
      <c r="M456" s="142">
        <v>24</v>
      </c>
      <c r="N456" s="141">
        <v>1</v>
      </c>
      <c r="O456" s="335"/>
      <c r="P456" s="149"/>
      <c r="Q456" s="142"/>
      <c r="R456" s="149"/>
      <c r="S456" s="142"/>
      <c r="T456" s="154"/>
      <c r="U456" s="335"/>
      <c r="V456" s="149"/>
      <c r="W456" s="142"/>
      <c r="X456" s="149"/>
      <c r="Y456" s="142"/>
      <c r="Z456" s="639"/>
      <c r="AA456" s="335">
        <v>15</v>
      </c>
      <c r="AB456" s="141">
        <v>0.875</v>
      </c>
      <c r="AC456" s="142">
        <v>2</v>
      </c>
      <c r="AD456" s="141" t="s">
        <v>90</v>
      </c>
      <c r="AE456" s="142">
        <v>17</v>
      </c>
      <c r="AF456" s="141">
        <v>1.125</v>
      </c>
      <c r="AG456" s="335"/>
      <c r="AH456" s="149"/>
      <c r="AI456" s="142"/>
      <c r="AJ456" s="149"/>
      <c r="AK456" s="142"/>
      <c r="AL456" s="154"/>
      <c r="AM456" s="335">
        <v>13</v>
      </c>
      <c r="AN456" s="141">
        <v>-0.23529411764705888</v>
      </c>
      <c r="AO456" s="335">
        <v>0</v>
      </c>
      <c r="AP456" s="141">
        <v>-1</v>
      </c>
      <c r="AQ456" s="142">
        <v>0</v>
      </c>
      <c r="AR456" s="141" t="s">
        <v>90</v>
      </c>
      <c r="AS456" s="142">
        <v>0</v>
      </c>
      <c r="AT456" s="141">
        <v>-1</v>
      </c>
    </row>
    <row r="457" spans="2:46" s="4" customFormat="1" ht="15" hidden="1" customHeight="1" outlineLevel="1" x14ac:dyDescent="0.25">
      <c r="B457" s="152" t="s">
        <v>86</v>
      </c>
      <c r="C457" s="335">
        <v>370</v>
      </c>
      <c r="D457" s="141">
        <v>5.8518518518518521</v>
      </c>
      <c r="E457" s="142">
        <v>8</v>
      </c>
      <c r="F457" s="141">
        <v>3</v>
      </c>
      <c r="G457" s="142">
        <v>378</v>
      </c>
      <c r="H457" s="141">
        <v>5.75</v>
      </c>
      <c r="I457" s="335">
        <v>323</v>
      </c>
      <c r="J457" s="141">
        <v>22.071428571428573</v>
      </c>
      <c r="K457" s="142">
        <v>0</v>
      </c>
      <c r="L457" s="141">
        <v>-1</v>
      </c>
      <c r="M457" s="142">
        <v>323</v>
      </c>
      <c r="N457" s="141">
        <v>19.1875</v>
      </c>
      <c r="O457" s="335"/>
      <c r="P457" s="149"/>
      <c r="Q457" s="142"/>
      <c r="R457" s="149"/>
      <c r="S457" s="142"/>
      <c r="T457" s="154"/>
      <c r="U457" s="335"/>
      <c r="V457" s="149"/>
      <c r="W457" s="142"/>
      <c r="X457" s="149"/>
      <c r="Y457" s="142"/>
      <c r="Z457" s="639"/>
      <c r="AA457" s="335">
        <v>31</v>
      </c>
      <c r="AB457" s="141">
        <v>0.63157894736842102</v>
      </c>
      <c r="AC457" s="142">
        <v>8</v>
      </c>
      <c r="AD457" s="141" t="s">
        <v>90</v>
      </c>
      <c r="AE457" s="142">
        <v>39</v>
      </c>
      <c r="AF457" s="141">
        <v>1.0526315789473686</v>
      </c>
      <c r="AG457" s="335"/>
      <c r="AH457" s="149"/>
      <c r="AI457" s="142"/>
      <c r="AJ457" s="149"/>
      <c r="AK457" s="142"/>
      <c r="AL457" s="154"/>
      <c r="AM457" s="335">
        <v>16</v>
      </c>
      <c r="AN457" s="141">
        <v>-5.8823529411764719E-2</v>
      </c>
      <c r="AO457" s="335">
        <v>0</v>
      </c>
      <c r="AP457" s="141">
        <v>-1</v>
      </c>
      <c r="AQ457" s="142">
        <v>0</v>
      </c>
      <c r="AR457" s="141" t="s">
        <v>90</v>
      </c>
      <c r="AS457" s="142">
        <v>0</v>
      </c>
      <c r="AT457" s="141">
        <v>-1</v>
      </c>
    </row>
    <row r="458" spans="2:46" s="4" customFormat="1" ht="15" hidden="1" customHeight="1" outlineLevel="1" x14ac:dyDescent="0.25">
      <c r="B458" s="152" t="s">
        <v>87</v>
      </c>
      <c r="C458" s="335">
        <v>1865</v>
      </c>
      <c r="D458" s="141">
        <v>-0.31509364671318396</v>
      </c>
      <c r="E458" s="142">
        <v>3580</v>
      </c>
      <c r="F458" s="141">
        <v>-9.7782258064516125E-2</v>
      </c>
      <c r="G458" s="142">
        <v>5445</v>
      </c>
      <c r="H458" s="141">
        <v>-0.18622029591989242</v>
      </c>
      <c r="I458" s="335">
        <v>981</v>
      </c>
      <c r="J458" s="141">
        <v>-0.13871817383669882</v>
      </c>
      <c r="K458" s="142">
        <v>1591</v>
      </c>
      <c r="L458" s="141">
        <v>7.3549257759784048E-2</v>
      </c>
      <c r="M458" s="142">
        <v>2572</v>
      </c>
      <c r="N458" s="141">
        <v>-1.8695154521175095E-2</v>
      </c>
      <c r="O458" s="335"/>
      <c r="P458" s="149"/>
      <c r="Q458" s="142"/>
      <c r="R458" s="149"/>
      <c r="S458" s="142"/>
      <c r="T458" s="154"/>
      <c r="U458" s="335"/>
      <c r="V458" s="149"/>
      <c r="W458" s="142"/>
      <c r="X458" s="149"/>
      <c r="Y458" s="142"/>
      <c r="Z458" s="639"/>
      <c r="AA458" s="335">
        <v>826</v>
      </c>
      <c r="AB458" s="141">
        <v>-0.46812620734063104</v>
      </c>
      <c r="AC458" s="142">
        <v>1989</v>
      </c>
      <c r="AD458" s="141">
        <v>-0.19991954947707158</v>
      </c>
      <c r="AE458" s="142">
        <v>2815</v>
      </c>
      <c r="AF458" s="141">
        <v>-0.30304530824461495</v>
      </c>
      <c r="AG458" s="335"/>
      <c r="AH458" s="149"/>
      <c r="AI458" s="142"/>
      <c r="AJ458" s="149"/>
      <c r="AK458" s="142"/>
      <c r="AL458" s="154"/>
      <c r="AM458" s="335">
        <v>58</v>
      </c>
      <c r="AN458" s="141">
        <v>0.87096774193548376</v>
      </c>
      <c r="AO458" s="335">
        <v>0</v>
      </c>
      <c r="AP458" s="141" t="s">
        <v>90</v>
      </c>
      <c r="AQ458" s="142">
        <v>0</v>
      </c>
      <c r="AR458" s="141" t="s">
        <v>90</v>
      </c>
      <c r="AS458" s="142">
        <v>0</v>
      </c>
      <c r="AT458" s="141" t="s">
        <v>90</v>
      </c>
    </row>
    <row r="459" spans="2:46" s="4" customFormat="1" ht="15" hidden="1" customHeight="1" outlineLevel="1" x14ac:dyDescent="0.25">
      <c r="B459" s="152" t="s">
        <v>88</v>
      </c>
      <c r="C459" s="335">
        <v>4685</v>
      </c>
      <c r="D459" s="141">
        <v>-0.22969417954620186</v>
      </c>
      <c r="E459" s="142">
        <v>6595</v>
      </c>
      <c r="F459" s="141">
        <v>8.5239427349020902E-2</v>
      </c>
      <c r="G459" s="142">
        <v>11280</v>
      </c>
      <c r="H459" s="141">
        <v>-7.2292129286947948E-2</v>
      </c>
      <c r="I459" s="335">
        <v>2809</v>
      </c>
      <c r="J459" s="141">
        <v>3.0447542186353704E-2</v>
      </c>
      <c r="K459" s="142">
        <v>3302</v>
      </c>
      <c r="L459" s="141">
        <v>0.18521177315147175</v>
      </c>
      <c r="M459" s="142">
        <v>6111</v>
      </c>
      <c r="N459" s="141">
        <v>0.10867198838896952</v>
      </c>
      <c r="O459" s="335"/>
      <c r="P459" s="149"/>
      <c r="Q459" s="142"/>
      <c r="R459" s="149"/>
      <c r="S459" s="142"/>
      <c r="T459" s="154"/>
      <c r="U459" s="335"/>
      <c r="V459" s="149"/>
      <c r="W459" s="142"/>
      <c r="X459" s="149"/>
      <c r="Y459" s="142"/>
      <c r="Z459" s="639"/>
      <c r="AA459" s="335">
        <v>1818</v>
      </c>
      <c r="AB459" s="141">
        <v>-0.45257452574525747</v>
      </c>
      <c r="AC459" s="142">
        <v>3293</v>
      </c>
      <c r="AD459" s="141">
        <v>6.0771801883929832E-4</v>
      </c>
      <c r="AE459" s="142">
        <v>5111</v>
      </c>
      <c r="AF459" s="141">
        <v>-0.22701149425287359</v>
      </c>
      <c r="AG459" s="335"/>
      <c r="AH459" s="149"/>
      <c r="AI459" s="142"/>
      <c r="AJ459" s="149"/>
      <c r="AK459" s="142"/>
      <c r="AL459" s="154"/>
      <c r="AM459" s="335">
        <v>58</v>
      </c>
      <c r="AN459" s="141">
        <v>0.65714285714285725</v>
      </c>
      <c r="AO459" s="335">
        <v>0</v>
      </c>
      <c r="AP459" s="141" t="s">
        <v>90</v>
      </c>
      <c r="AQ459" s="142">
        <v>0</v>
      </c>
      <c r="AR459" s="141" t="s">
        <v>90</v>
      </c>
      <c r="AS459" s="142">
        <v>0</v>
      </c>
      <c r="AT459" s="141" t="s">
        <v>90</v>
      </c>
    </row>
    <row r="460" spans="2:46" s="4" customFormat="1" ht="15" hidden="1" customHeight="1" outlineLevel="1" x14ac:dyDescent="0.25">
      <c r="B460" s="152" t="s">
        <v>89</v>
      </c>
      <c r="C460" s="335">
        <v>5049</v>
      </c>
      <c r="D460" s="141">
        <v>-9.1906474820143913E-2</v>
      </c>
      <c r="E460" s="142">
        <v>7058</v>
      </c>
      <c r="F460" s="141">
        <v>0.12982231471106132</v>
      </c>
      <c r="G460" s="142">
        <v>12107</v>
      </c>
      <c r="H460" s="141">
        <v>2.5408655882103837E-2</v>
      </c>
      <c r="I460" s="335">
        <v>3487</v>
      </c>
      <c r="J460" s="141">
        <v>0.27216344399854075</v>
      </c>
      <c r="K460" s="142">
        <v>3758</v>
      </c>
      <c r="L460" s="141">
        <v>0.11778703152885184</v>
      </c>
      <c r="M460" s="142">
        <v>7245</v>
      </c>
      <c r="N460" s="141">
        <v>0.18712108798951332</v>
      </c>
      <c r="O460" s="335"/>
      <c r="P460" s="149"/>
      <c r="Q460" s="142"/>
      <c r="R460" s="149"/>
      <c r="S460" s="142"/>
      <c r="T460" s="154"/>
      <c r="U460" s="335"/>
      <c r="V460" s="149"/>
      <c r="W460" s="142"/>
      <c r="X460" s="149"/>
      <c r="Y460" s="142"/>
      <c r="Z460" s="639"/>
      <c r="AA460" s="335">
        <v>1521</v>
      </c>
      <c r="AB460" s="141">
        <v>-0.45814036337727115</v>
      </c>
      <c r="AC460" s="142">
        <v>3300</v>
      </c>
      <c r="AD460" s="141">
        <v>0.143847487001733</v>
      </c>
      <c r="AE460" s="142">
        <v>4821</v>
      </c>
      <c r="AF460" s="141">
        <v>-0.15302178496134922</v>
      </c>
      <c r="AG460" s="335"/>
      <c r="AH460" s="149"/>
      <c r="AI460" s="142"/>
      <c r="AJ460" s="149"/>
      <c r="AK460" s="142"/>
      <c r="AL460" s="154"/>
      <c r="AM460" s="335">
        <v>37</v>
      </c>
      <c r="AN460" s="141">
        <v>2.0833333333333335</v>
      </c>
      <c r="AO460" s="335">
        <v>4</v>
      </c>
      <c r="AP460" s="141" t="s">
        <v>90</v>
      </c>
      <c r="AQ460" s="142">
        <v>0</v>
      </c>
      <c r="AR460" s="141" t="s">
        <v>90</v>
      </c>
      <c r="AS460" s="142">
        <v>4</v>
      </c>
      <c r="AT460" s="141" t="s">
        <v>90</v>
      </c>
    </row>
    <row r="461" spans="2:46" s="4" customFormat="1" ht="15.75" collapsed="1" x14ac:dyDescent="0.25">
      <c r="B461" s="65">
        <v>1983</v>
      </c>
      <c r="C461" s="345">
        <v>34571</v>
      </c>
      <c r="D461" s="67">
        <v>-3.5353535353535359E-2</v>
      </c>
      <c r="E461" s="66">
        <v>40905</v>
      </c>
      <c r="F461" s="67">
        <v>9.7883274195531556E-4</v>
      </c>
      <c r="G461" s="66">
        <v>75476</v>
      </c>
      <c r="H461" s="67">
        <v>-1.5996766749670766E-2</v>
      </c>
      <c r="I461" s="345">
        <v>18966</v>
      </c>
      <c r="J461" s="67">
        <v>9.4150224991346398E-2</v>
      </c>
      <c r="K461" s="66">
        <v>22033</v>
      </c>
      <c r="L461" s="67">
        <v>3.7628331920504854E-2</v>
      </c>
      <c r="M461" s="66">
        <v>40999</v>
      </c>
      <c r="N461" s="67">
        <v>6.3031528728479502E-2</v>
      </c>
      <c r="O461" s="345"/>
      <c r="P461" s="67"/>
      <c r="Q461" s="66"/>
      <c r="R461" s="67"/>
      <c r="S461" s="66"/>
      <c r="T461" s="347"/>
      <c r="U461" s="345"/>
      <c r="V461" s="67"/>
      <c r="W461" s="66"/>
      <c r="X461" s="67"/>
      <c r="Y461" s="66"/>
      <c r="Z461" s="640"/>
      <c r="AA461" s="345">
        <v>15221</v>
      </c>
      <c r="AB461" s="67">
        <v>-0.15938587286684702</v>
      </c>
      <c r="AC461" s="66">
        <v>18863</v>
      </c>
      <c r="AD461" s="67">
        <v>-3.7159920371599209E-2</v>
      </c>
      <c r="AE461" s="66">
        <v>34084</v>
      </c>
      <c r="AF461" s="67">
        <v>-9.5867154756220541E-2</v>
      </c>
      <c r="AG461" s="345"/>
      <c r="AH461" s="67"/>
      <c r="AI461" s="66"/>
      <c r="AJ461" s="67"/>
      <c r="AK461" s="66"/>
      <c r="AL461" s="347"/>
      <c r="AM461" s="345">
        <v>374</v>
      </c>
      <c r="AN461" s="67">
        <v>3.3149171270718147E-2</v>
      </c>
      <c r="AO461" s="345">
        <v>10</v>
      </c>
      <c r="AP461" s="67">
        <v>-0.7142857142857143</v>
      </c>
      <c r="AQ461" s="66">
        <v>9</v>
      </c>
      <c r="AR461" s="67">
        <v>-0.77500000000000002</v>
      </c>
      <c r="AS461" s="66">
        <v>19</v>
      </c>
      <c r="AT461" s="67">
        <v>-0.74666666666666659</v>
      </c>
    </row>
    <row r="462" spans="2:46" s="4" customFormat="1" ht="15" hidden="1" customHeight="1" outlineLevel="1" x14ac:dyDescent="0.25">
      <c r="B462" s="152" t="s">
        <v>78</v>
      </c>
      <c r="C462" s="335">
        <v>6421</v>
      </c>
      <c r="D462" s="141">
        <v>0.28677354709418834</v>
      </c>
      <c r="E462" s="142">
        <v>7909</v>
      </c>
      <c r="F462" s="141">
        <v>0.2437490171410599</v>
      </c>
      <c r="G462" s="142">
        <v>14330</v>
      </c>
      <c r="H462" s="141">
        <v>0.26266631421270592</v>
      </c>
      <c r="I462" s="335">
        <v>3524</v>
      </c>
      <c r="J462" s="141">
        <v>0.42039500201531643</v>
      </c>
      <c r="K462" s="142">
        <v>4313</v>
      </c>
      <c r="L462" s="141">
        <v>-2.3545392800543352E-2</v>
      </c>
      <c r="M462" s="142">
        <v>7837</v>
      </c>
      <c r="N462" s="141">
        <v>0.13612641345317478</v>
      </c>
      <c r="O462" s="335"/>
      <c r="P462" s="149"/>
      <c r="Q462" s="142"/>
      <c r="R462" s="149"/>
      <c r="S462" s="142"/>
      <c r="T462" s="154"/>
      <c r="U462" s="335"/>
      <c r="V462" s="149"/>
      <c r="W462" s="142"/>
      <c r="X462" s="149"/>
      <c r="Y462" s="142"/>
      <c r="Z462" s="639"/>
      <c r="AA462" s="335">
        <v>2811</v>
      </c>
      <c r="AB462" s="141">
        <v>0.1280096308186196</v>
      </c>
      <c r="AC462" s="142">
        <v>3596</v>
      </c>
      <c r="AD462" s="141">
        <v>0.8516992790937179</v>
      </c>
      <c r="AE462" s="142">
        <v>6407</v>
      </c>
      <c r="AF462" s="141">
        <v>0.44497068110058646</v>
      </c>
      <c r="AG462" s="335"/>
      <c r="AH462" s="149"/>
      <c r="AI462" s="142"/>
      <c r="AJ462" s="149"/>
      <c r="AK462" s="142"/>
      <c r="AL462" s="154"/>
      <c r="AM462" s="335">
        <v>79</v>
      </c>
      <c r="AN462" s="141">
        <v>5.0769230769230766</v>
      </c>
      <c r="AO462" s="335">
        <v>7</v>
      </c>
      <c r="AP462" s="141">
        <v>0.75</v>
      </c>
      <c r="AQ462" s="142">
        <v>0</v>
      </c>
      <c r="AR462" s="141" t="s">
        <v>90</v>
      </c>
      <c r="AS462" s="142">
        <v>7</v>
      </c>
      <c r="AT462" s="141">
        <v>0.75</v>
      </c>
    </row>
    <row r="463" spans="2:46" s="4" customFormat="1" ht="15" hidden="1" customHeight="1" outlineLevel="1" x14ac:dyDescent="0.25">
      <c r="B463" s="152" t="s">
        <v>79</v>
      </c>
      <c r="C463" s="335">
        <v>5375</v>
      </c>
      <c r="D463" s="141">
        <v>0.15417650848185538</v>
      </c>
      <c r="E463" s="142">
        <v>5841</v>
      </c>
      <c r="F463" s="141">
        <v>0.13793103448275867</v>
      </c>
      <c r="G463" s="142">
        <v>11216</v>
      </c>
      <c r="H463" s="141">
        <v>0.14565883554647607</v>
      </c>
      <c r="I463" s="335">
        <v>2791</v>
      </c>
      <c r="J463" s="141">
        <v>0.53099286889742192</v>
      </c>
      <c r="K463" s="142">
        <v>3248</v>
      </c>
      <c r="L463" s="141">
        <v>-0.11329511329511333</v>
      </c>
      <c r="M463" s="142">
        <v>6039</v>
      </c>
      <c r="N463" s="141">
        <v>0.10080204156033545</v>
      </c>
      <c r="O463" s="335"/>
      <c r="P463" s="149"/>
      <c r="Q463" s="142"/>
      <c r="R463" s="149"/>
      <c r="S463" s="142"/>
      <c r="T463" s="154"/>
      <c r="U463" s="335"/>
      <c r="V463" s="149"/>
      <c r="W463" s="142"/>
      <c r="X463" s="149"/>
      <c r="Y463" s="142"/>
      <c r="Z463" s="639"/>
      <c r="AA463" s="335">
        <v>2532</v>
      </c>
      <c r="AB463" s="141">
        <v>-9.861160555357773E-2</v>
      </c>
      <c r="AC463" s="142">
        <v>2556</v>
      </c>
      <c r="AD463" s="141">
        <v>0.73877551020408161</v>
      </c>
      <c r="AE463" s="142">
        <v>5088</v>
      </c>
      <c r="AF463" s="141">
        <v>0.18906286515541004</v>
      </c>
      <c r="AG463" s="335"/>
      <c r="AH463" s="149"/>
      <c r="AI463" s="142"/>
      <c r="AJ463" s="149"/>
      <c r="AK463" s="142"/>
      <c r="AL463" s="154"/>
      <c r="AM463" s="335">
        <v>50</v>
      </c>
      <c r="AN463" s="141">
        <v>1.1739130434782608</v>
      </c>
      <c r="AO463" s="335">
        <v>2</v>
      </c>
      <c r="AP463" s="141">
        <v>0</v>
      </c>
      <c r="AQ463" s="142">
        <v>37</v>
      </c>
      <c r="AR463" s="141" t="s">
        <v>90</v>
      </c>
      <c r="AS463" s="142">
        <v>39</v>
      </c>
      <c r="AT463" s="141">
        <v>18.5</v>
      </c>
    </row>
    <row r="464" spans="2:46" s="4" customFormat="1" ht="15" hidden="1" customHeight="1" outlineLevel="1" x14ac:dyDescent="0.25">
      <c r="B464" s="152" t="s">
        <v>80</v>
      </c>
      <c r="C464" s="335">
        <v>6454</v>
      </c>
      <c r="D464" s="141">
        <v>0.10627356873500182</v>
      </c>
      <c r="E464" s="142">
        <v>6879</v>
      </c>
      <c r="F464" s="141">
        <v>0.46736348122866889</v>
      </c>
      <c r="G464" s="142">
        <v>13333</v>
      </c>
      <c r="H464" s="141">
        <v>0.26715453335867712</v>
      </c>
      <c r="I464" s="335">
        <v>3199</v>
      </c>
      <c r="J464" s="141">
        <v>0.2122015915119364</v>
      </c>
      <c r="K464" s="142">
        <v>3953</v>
      </c>
      <c r="L464" s="141">
        <v>0.32562038900067058</v>
      </c>
      <c r="M464" s="142">
        <v>7152</v>
      </c>
      <c r="N464" s="141">
        <v>0.27237146415228608</v>
      </c>
      <c r="O464" s="335"/>
      <c r="P464" s="149"/>
      <c r="Q464" s="142"/>
      <c r="R464" s="149"/>
      <c r="S464" s="142"/>
      <c r="T464" s="154"/>
      <c r="U464" s="335"/>
      <c r="V464" s="149"/>
      <c r="W464" s="142"/>
      <c r="X464" s="149"/>
      <c r="Y464" s="142"/>
      <c r="Z464" s="639"/>
      <c r="AA464" s="335">
        <v>3164</v>
      </c>
      <c r="AB464" s="141">
        <v>3.1615554852981731E-4</v>
      </c>
      <c r="AC464" s="142">
        <v>2926</v>
      </c>
      <c r="AD464" s="141">
        <v>0.71512309495896842</v>
      </c>
      <c r="AE464" s="142">
        <v>6090</v>
      </c>
      <c r="AF464" s="141">
        <v>0.25077017868145401</v>
      </c>
      <c r="AG464" s="335"/>
      <c r="AH464" s="149"/>
      <c r="AI464" s="142"/>
      <c r="AJ464" s="149"/>
      <c r="AK464" s="142"/>
      <c r="AL464" s="154"/>
      <c r="AM464" s="335">
        <v>71</v>
      </c>
      <c r="AN464" s="141">
        <v>1.21875</v>
      </c>
      <c r="AO464" s="335">
        <v>20</v>
      </c>
      <c r="AP464" s="141" t="s">
        <v>90</v>
      </c>
      <c r="AQ464" s="142">
        <v>0</v>
      </c>
      <c r="AR464" s="141" t="s">
        <v>90</v>
      </c>
      <c r="AS464" s="142">
        <v>20</v>
      </c>
      <c r="AT464" s="141" t="s">
        <v>90</v>
      </c>
    </row>
    <row r="465" spans="2:46" s="4" customFormat="1" ht="15" hidden="1" customHeight="1" outlineLevel="1" x14ac:dyDescent="0.25">
      <c r="B465" s="152" t="s">
        <v>81</v>
      </c>
      <c r="C465" s="335">
        <v>3019</v>
      </c>
      <c r="D465" s="141">
        <v>-0.14669304691916341</v>
      </c>
      <c r="E465" s="142">
        <v>3919</v>
      </c>
      <c r="F465" s="141">
        <v>0.103322072072072</v>
      </c>
      <c r="G465" s="142">
        <v>6938</v>
      </c>
      <c r="H465" s="141">
        <v>-2.1438645980253912E-2</v>
      </c>
      <c r="I465" s="335">
        <v>1146</v>
      </c>
      <c r="J465" s="141">
        <v>-0.28419737663960021</v>
      </c>
      <c r="K465" s="142">
        <v>2074</v>
      </c>
      <c r="L465" s="141">
        <v>-0.17958860759493667</v>
      </c>
      <c r="M465" s="142">
        <v>3220</v>
      </c>
      <c r="N465" s="141">
        <v>-0.22015015742310484</v>
      </c>
      <c r="O465" s="335"/>
      <c r="P465" s="149"/>
      <c r="Q465" s="142"/>
      <c r="R465" s="149"/>
      <c r="S465" s="142"/>
      <c r="T465" s="154"/>
      <c r="U465" s="335"/>
      <c r="V465" s="149"/>
      <c r="W465" s="142"/>
      <c r="X465" s="149"/>
      <c r="Y465" s="142"/>
      <c r="Z465" s="639"/>
      <c r="AA465" s="335">
        <v>1866</v>
      </c>
      <c r="AB465" s="141">
        <v>-2.4058577405857706E-2</v>
      </c>
      <c r="AC465" s="142">
        <v>1845</v>
      </c>
      <c r="AD465" s="141">
        <v>0.8017578125</v>
      </c>
      <c r="AE465" s="142">
        <v>3711</v>
      </c>
      <c r="AF465" s="141">
        <v>0.26396457765667569</v>
      </c>
      <c r="AG465" s="335"/>
      <c r="AH465" s="149"/>
      <c r="AI465" s="142"/>
      <c r="AJ465" s="149"/>
      <c r="AK465" s="142"/>
      <c r="AL465" s="154"/>
      <c r="AM465" s="335">
        <v>7</v>
      </c>
      <c r="AN465" s="141">
        <v>-0.72</v>
      </c>
      <c r="AO465" s="335">
        <v>0</v>
      </c>
      <c r="AP465" s="141" t="s">
        <v>90</v>
      </c>
      <c r="AQ465" s="142">
        <v>0</v>
      </c>
      <c r="AR465" s="141" t="s">
        <v>90</v>
      </c>
      <c r="AS465" s="142">
        <v>0</v>
      </c>
      <c r="AT465" s="141" t="s">
        <v>90</v>
      </c>
    </row>
    <row r="466" spans="2:46" s="4" customFormat="1" ht="15" hidden="1" customHeight="1" outlineLevel="1" x14ac:dyDescent="0.25">
      <c r="B466" s="152" t="s">
        <v>82</v>
      </c>
      <c r="C466" s="335">
        <v>61</v>
      </c>
      <c r="D466" s="141">
        <v>-0.1029411764705882</v>
      </c>
      <c r="E466" s="142">
        <v>0</v>
      </c>
      <c r="F466" s="141">
        <v>-1</v>
      </c>
      <c r="G466" s="142">
        <v>61</v>
      </c>
      <c r="H466" s="141">
        <v>-0.39</v>
      </c>
      <c r="I466" s="335">
        <v>21</v>
      </c>
      <c r="J466" s="141">
        <v>0.39999999999999991</v>
      </c>
      <c r="K466" s="142">
        <v>0</v>
      </c>
      <c r="L466" s="141">
        <v>-1</v>
      </c>
      <c r="M466" s="142">
        <v>21</v>
      </c>
      <c r="N466" s="141">
        <v>-0.53333333333333333</v>
      </c>
      <c r="O466" s="335"/>
      <c r="P466" s="149"/>
      <c r="Q466" s="142"/>
      <c r="R466" s="149"/>
      <c r="S466" s="142"/>
      <c r="T466" s="154"/>
      <c r="U466" s="335"/>
      <c r="V466" s="149"/>
      <c r="W466" s="142"/>
      <c r="X466" s="149"/>
      <c r="Y466" s="142"/>
      <c r="Z466" s="639"/>
      <c r="AA466" s="335">
        <v>9</v>
      </c>
      <c r="AB466" s="141">
        <v>-0.74285714285714288</v>
      </c>
      <c r="AC466" s="142">
        <v>0</v>
      </c>
      <c r="AD466" s="141">
        <v>-1</v>
      </c>
      <c r="AE466" s="142">
        <v>9</v>
      </c>
      <c r="AF466" s="141">
        <v>-0.7567567567567568</v>
      </c>
      <c r="AG466" s="335"/>
      <c r="AH466" s="149"/>
      <c r="AI466" s="142"/>
      <c r="AJ466" s="149"/>
      <c r="AK466" s="142"/>
      <c r="AL466" s="154"/>
      <c r="AM466" s="335">
        <v>31</v>
      </c>
      <c r="AN466" s="141">
        <v>0.72222222222222232</v>
      </c>
      <c r="AO466" s="335">
        <v>0</v>
      </c>
      <c r="AP466" s="141" t="s">
        <v>90</v>
      </c>
      <c r="AQ466" s="142">
        <v>0</v>
      </c>
      <c r="AR466" s="141" t="s">
        <v>90</v>
      </c>
      <c r="AS466" s="142">
        <v>0</v>
      </c>
      <c r="AT466" s="141" t="s">
        <v>90</v>
      </c>
    </row>
    <row r="467" spans="2:46" s="4" customFormat="1" ht="15" hidden="1" customHeight="1" outlineLevel="1" x14ac:dyDescent="0.25">
      <c r="B467" s="152" t="s">
        <v>83</v>
      </c>
      <c r="C467" s="335">
        <v>25</v>
      </c>
      <c r="D467" s="141">
        <v>-0.54545454545454541</v>
      </c>
      <c r="E467" s="142">
        <v>16</v>
      </c>
      <c r="F467" s="141">
        <v>-0.46666666666666667</v>
      </c>
      <c r="G467" s="142">
        <v>41</v>
      </c>
      <c r="H467" s="141">
        <v>-0.51764705882352935</v>
      </c>
      <c r="I467" s="335">
        <v>13</v>
      </c>
      <c r="J467" s="141">
        <v>0.30000000000000004</v>
      </c>
      <c r="K467" s="142">
        <v>10</v>
      </c>
      <c r="L467" s="141">
        <v>-0.66666666666666674</v>
      </c>
      <c r="M467" s="142">
        <v>23</v>
      </c>
      <c r="N467" s="141">
        <v>-0.42500000000000004</v>
      </c>
      <c r="O467" s="335"/>
      <c r="P467" s="149"/>
      <c r="Q467" s="142"/>
      <c r="R467" s="149"/>
      <c r="S467" s="142"/>
      <c r="T467" s="154"/>
      <c r="U467" s="335"/>
      <c r="V467" s="149"/>
      <c r="W467" s="142"/>
      <c r="X467" s="149"/>
      <c r="Y467" s="142"/>
      <c r="Z467" s="639"/>
      <c r="AA467" s="335">
        <v>5</v>
      </c>
      <c r="AB467" s="141">
        <v>-0.58333333333333326</v>
      </c>
      <c r="AC467" s="142">
        <v>3</v>
      </c>
      <c r="AD467" s="141" t="s">
        <v>90</v>
      </c>
      <c r="AE467" s="142">
        <v>8</v>
      </c>
      <c r="AF467" s="141">
        <v>-0.33333333333333337</v>
      </c>
      <c r="AG467" s="335"/>
      <c r="AH467" s="149"/>
      <c r="AI467" s="142"/>
      <c r="AJ467" s="149"/>
      <c r="AK467" s="142"/>
      <c r="AL467" s="154"/>
      <c r="AM467" s="335">
        <v>7</v>
      </c>
      <c r="AN467" s="141">
        <v>-0.78787878787878785</v>
      </c>
      <c r="AO467" s="335">
        <v>0</v>
      </c>
      <c r="AP467" s="141" t="s">
        <v>90</v>
      </c>
      <c r="AQ467" s="142">
        <v>3</v>
      </c>
      <c r="AR467" s="141" t="s">
        <v>90</v>
      </c>
      <c r="AS467" s="142">
        <v>3</v>
      </c>
      <c r="AT467" s="141" t="s">
        <v>90</v>
      </c>
    </row>
    <row r="468" spans="2:46" s="4" customFormat="1" ht="15" hidden="1" customHeight="1" outlineLevel="1" x14ac:dyDescent="0.25">
      <c r="B468" s="152" t="s">
        <v>84</v>
      </c>
      <c r="C468" s="335">
        <v>29</v>
      </c>
      <c r="D468" s="141">
        <v>-0.12121212121212122</v>
      </c>
      <c r="E468" s="142">
        <v>3</v>
      </c>
      <c r="F468" s="141">
        <v>-0.970873786407767</v>
      </c>
      <c r="G468" s="142">
        <v>32</v>
      </c>
      <c r="H468" s="141">
        <v>-0.76470588235294112</v>
      </c>
      <c r="I468" s="335">
        <v>12</v>
      </c>
      <c r="J468" s="141">
        <v>0.19999999999999996</v>
      </c>
      <c r="K468" s="142">
        <v>0</v>
      </c>
      <c r="L468" s="141">
        <v>-1</v>
      </c>
      <c r="M468" s="142">
        <v>12</v>
      </c>
      <c r="N468" s="141">
        <v>-0.65714285714285714</v>
      </c>
      <c r="O468" s="335"/>
      <c r="P468" s="149"/>
      <c r="Q468" s="142"/>
      <c r="R468" s="149"/>
      <c r="S468" s="142"/>
      <c r="T468" s="154"/>
      <c r="U468" s="335"/>
      <c r="V468" s="149"/>
      <c r="W468" s="142"/>
      <c r="X468" s="149"/>
      <c r="Y468" s="142"/>
      <c r="Z468" s="639"/>
      <c r="AA468" s="335">
        <v>12</v>
      </c>
      <c r="AB468" s="141">
        <v>9.0909090909090828E-2</v>
      </c>
      <c r="AC468" s="142">
        <v>3</v>
      </c>
      <c r="AD468" s="141">
        <v>-0.96153846153846156</v>
      </c>
      <c r="AE468" s="142">
        <v>15</v>
      </c>
      <c r="AF468" s="141">
        <v>-0.8314606741573034</v>
      </c>
      <c r="AG468" s="335"/>
      <c r="AH468" s="149"/>
      <c r="AI468" s="142"/>
      <c r="AJ468" s="149"/>
      <c r="AK468" s="142"/>
      <c r="AL468" s="154"/>
      <c r="AM468" s="335">
        <v>5</v>
      </c>
      <c r="AN468" s="141">
        <v>-0.58333333333333326</v>
      </c>
      <c r="AO468" s="335">
        <v>0</v>
      </c>
      <c r="AP468" s="141" t="s">
        <v>90</v>
      </c>
      <c r="AQ468" s="142">
        <v>0</v>
      </c>
      <c r="AR468" s="141" t="s">
        <v>90</v>
      </c>
      <c r="AS468" s="142">
        <v>0</v>
      </c>
      <c r="AT468" s="141" t="s">
        <v>90</v>
      </c>
    </row>
    <row r="469" spans="2:46" s="4" customFormat="1" ht="15" hidden="1" customHeight="1" outlineLevel="1" x14ac:dyDescent="0.25">
      <c r="B469" s="152" t="s">
        <v>85</v>
      </c>
      <c r="C469" s="335">
        <v>35</v>
      </c>
      <c r="D469" s="141">
        <v>-0.18604651162790697</v>
      </c>
      <c r="E469" s="142">
        <v>4</v>
      </c>
      <c r="F469" s="141">
        <v>-0.63636363636363635</v>
      </c>
      <c r="G469" s="142">
        <v>39</v>
      </c>
      <c r="H469" s="141">
        <v>-0.27777777777777779</v>
      </c>
      <c r="I469" s="335">
        <v>8</v>
      </c>
      <c r="J469" s="141">
        <v>-0.76470588235294112</v>
      </c>
      <c r="K469" s="142">
        <v>4</v>
      </c>
      <c r="L469" s="141">
        <v>-0.33333333333333337</v>
      </c>
      <c r="M469" s="142">
        <v>12</v>
      </c>
      <c r="N469" s="141">
        <v>-0.7</v>
      </c>
      <c r="O469" s="335"/>
      <c r="P469" s="149"/>
      <c r="Q469" s="142"/>
      <c r="R469" s="149"/>
      <c r="S469" s="142"/>
      <c r="T469" s="154"/>
      <c r="U469" s="335"/>
      <c r="V469" s="149"/>
      <c r="W469" s="142"/>
      <c r="X469" s="149"/>
      <c r="Y469" s="142"/>
      <c r="Z469" s="639"/>
      <c r="AA469" s="335">
        <v>8</v>
      </c>
      <c r="AB469" s="141">
        <v>0.33333333333333326</v>
      </c>
      <c r="AC469" s="142">
        <v>0</v>
      </c>
      <c r="AD469" s="141">
        <v>-1</v>
      </c>
      <c r="AE469" s="142">
        <v>8</v>
      </c>
      <c r="AF469" s="141">
        <v>-0.27272727272727271</v>
      </c>
      <c r="AG469" s="335"/>
      <c r="AH469" s="149"/>
      <c r="AI469" s="142"/>
      <c r="AJ469" s="149"/>
      <c r="AK469" s="142"/>
      <c r="AL469" s="154"/>
      <c r="AM469" s="335">
        <v>17</v>
      </c>
      <c r="AN469" s="141">
        <v>4.666666666666667</v>
      </c>
      <c r="AO469" s="335">
        <v>2</v>
      </c>
      <c r="AP469" s="141" t="s">
        <v>90</v>
      </c>
      <c r="AQ469" s="142">
        <v>0</v>
      </c>
      <c r="AR469" s="141" t="s">
        <v>90</v>
      </c>
      <c r="AS469" s="142">
        <v>2</v>
      </c>
      <c r="AT469" s="141" t="s">
        <v>90</v>
      </c>
    </row>
    <row r="470" spans="2:46" s="4" customFormat="1" ht="15" hidden="1" customHeight="1" outlineLevel="1" x14ac:dyDescent="0.25">
      <c r="B470" s="152" t="s">
        <v>86</v>
      </c>
      <c r="C470" s="335">
        <v>54</v>
      </c>
      <c r="D470" s="141">
        <v>-0.16923076923076918</v>
      </c>
      <c r="E470" s="142">
        <v>2</v>
      </c>
      <c r="F470" s="141" t="s">
        <v>90</v>
      </c>
      <c r="G470" s="142">
        <v>56</v>
      </c>
      <c r="H470" s="141">
        <v>-0.13846153846153841</v>
      </c>
      <c r="I470" s="335">
        <v>14</v>
      </c>
      <c r="J470" s="141">
        <v>-0.36363636363636365</v>
      </c>
      <c r="K470" s="142">
        <v>2</v>
      </c>
      <c r="L470" s="141" t="s">
        <v>90</v>
      </c>
      <c r="M470" s="142">
        <v>16</v>
      </c>
      <c r="N470" s="141">
        <v>-0.27272727272727271</v>
      </c>
      <c r="O470" s="335"/>
      <c r="P470" s="149"/>
      <c r="Q470" s="142"/>
      <c r="R470" s="149"/>
      <c r="S470" s="142"/>
      <c r="T470" s="154"/>
      <c r="U470" s="335"/>
      <c r="V470" s="149"/>
      <c r="W470" s="142"/>
      <c r="X470" s="149"/>
      <c r="Y470" s="142"/>
      <c r="Z470" s="639"/>
      <c r="AA470" s="335">
        <v>19</v>
      </c>
      <c r="AB470" s="141">
        <v>-9.5238095238095233E-2</v>
      </c>
      <c r="AC470" s="142">
        <v>0</v>
      </c>
      <c r="AD470" s="141" t="s">
        <v>90</v>
      </c>
      <c r="AE470" s="142">
        <v>19</v>
      </c>
      <c r="AF470" s="141">
        <v>-9.5238095238095233E-2</v>
      </c>
      <c r="AG470" s="335"/>
      <c r="AH470" s="149"/>
      <c r="AI470" s="142"/>
      <c r="AJ470" s="149"/>
      <c r="AK470" s="142"/>
      <c r="AL470" s="154"/>
      <c r="AM470" s="335">
        <v>17</v>
      </c>
      <c r="AN470" s="141">
        <v>-0.22727272727272729</v>
      </c>
      <c r="AO470" s="335">
        <v>4</v>
      </c>
      <c r="AP470" s="141" t="s">
        <v>90</v>
      </c>
      <c r="AQ470" s="142">
        <v>0</v>
      </c>
      <c r="AR470" s="141" t="s">
        <v>90</v>
      </c>
      <c r="AS470" s="142">
        <v>4</v>
      </c>
      <c r="AT470" s="141" t="s">
        <v>90</v>
      </c>
    </row>
    <row r="471" spans="2:46" s="4" customFormat="1" ht="15" hidden="1" customHeight="1" outlineLevel="1" x14ac:dyDescent="0.25">
      <c r="B471" s="152" t="s">
        <v>87</v>
      </c>
      <c r="C471" s="335">
        <v>2723</v>
      </c>
      <c r="D471" s="141">
        <v>0.2766057196436944</v>
      </c>
      <c r="E471" s="142">
        <v>3968</v>
      </c>
      <c r="F471" s="141">
        <v>0.23000619962802227</v>
      </c>
      <c r="G471" s="142">
        <v>6691</v>
      </c>
      <c r="H471" s="141">
        <v>0.24855383467064751</v>
      </c>
      <c r="I471" s="335">
        <v>1139</v>
      </c>
      <c r="J471" s="141">
        <v>0.25302530253025313</v>
      </c>
      <c r="K471" s="142">
        <v>1482</v>
      </c>
      <c r="L471" s="141">
        <v>-4.0776699029126173E-2</v>
      </c>
      <c r="M471" s="142">
        <v>2621</v>
      </c>
      <c r="N471" s="141">
        <v>6.8052159739201201E-2</v>
      </c>
      <c r="O471" s="335"/>
      <c r="P471" s="149"/>
      <c r="Q471" s="142"/>
      <c r="R471" s="149"/>
      <c r="S471" s="142"/>
      <c r="T471" s="154"/>
      <c r="U471" s="335"/>
      <c r="V471" s="149"/>
      <c r="W471" s="142"/>
      <c r="X471" s="149"/>
      <c r="Y471" s="142"/>
      <c r="Z471" s="639"/>
      <c r="AA471" s="335">
        <v>1553</v>
      </c>
      <c r="AB471" s="141">
        <v>0.3183361629881154</v>
      </c>
      <c r="AC471" s="142">
        <v>2486</v>
      </c>
      <c r="AD471" s="141">
        <v>0.47888161808447349</v>
      </c>
      <c r="AE471" s="142">
        <v>4039</v>
      </c>
      <c r="AF471" s="141">
        <v>0.41273172437915351</v>
      </c>
      <c r="AG471" s="335"/>
      <c r="AH471" s="149"/>
      <c r="AI471" s="142"/>
      <c r="AJ471" s="149"/>
      <c r="AK471" s="142"/>
      <c r="AL471" s="154"/>
      <c r="AM471" s="335">
        <v>31</v>
      </c>
      <c r="AN471" s="141">
        <v>-0.32608695652173914</v>
      </c>
      <c r="AO471" s="335">
        <v>0</v>
      </c>
      <c r="AP471" s="141" t="s">
        <v>90</v>
      </c>
      <c r="AQ471" s="142">
        <v>0</v>
      </c>
      <c r="AR471" s="141" t="s">
        <v>90</v>
      </c>
      <c r="AS471" s="142">
        <v>0</v>
      </c>
      <c r="AT471" s="141" t="s">
        <v>90</v>
      </c>
    </row>
    <row r="472" spans="2:46" s="4" customFormat="1" ht="15" hidden="1" customHeight="1" outlineLevel="1" x14ac:dyDescent="0.25">
      <c r="B472" s="152" t="s">
        <v>88</v>
      </c>
      <c r="C472" s="335">
        <v>6082</v>
      </c>
      <c r="D472" s="141">
        <v>3.3474936278674594E-2</v>
      </c>
      <c r="E472" s="142">
        <v>6077</v>
      </c>
      <c r="F472" s="141">
        <v>4.1117012163782718E-2</v>
      </c>
      <c r="G472" s="142">
        <v>12159</v>
      </c>
      <c r="H472" s="141">
        <v>3.7280327589148676E-2</v>
      </c>
      <c r="I472" s="335">
        <v>2726</v>
      </c>
      <c r="J472" s="141">
        <v>-9.40511797939515E-2</v>
      </c>
      <c r="K472" s="142">
        <v>2786</v>
      </c>
      <c r="L472" s="141">
        <v>-0.12828535669586982</v>
      </c>
      <c r="M472" s="142">
        <v>5512</v>
      </c>
      <c r="N472" s="141">
        <v>-0.11168412570507658</v>
      </c>
      <c r="O472" s="335"/>
      <c r="P472" s="149"/>
      <c r="Q472" s="142"/>
      <c r="R472" s="149"/>
      <c r="S472" s="142"/>
      <c r="T472" s="154"/>
      <c r="U472" s="335"/>
      <c r="V472" s="149"/>
      <c r="W472" s="142"/>
      <c r="X472" s="149"/>
      <c r="Y472" s="142"/>
      <c r="Z472" s="639"/>
      <c r="AA472" s="335">
        <v>3321</v>
      </c>
      <c r="AB472" s="141">
        <v>0.20807566387777365</v>
      </c>
      <c r="AC472" s="142">
        <v>3291</v>
      </c>
      <c r="AD472" s="141">
        <v>0.24611889435819756</v>
      </c>
      <c r="AE472" s="142">
        <v>6612</v>
      </c>
      <c r="AF472" s="141">
        <v>0.22671614100185522</v>
      </c>
      <c r="AG472" s="335"/>
      <c r="AH472" s="149"/>
      <c r="AI472" s="142"/>
      <c r="AJ472" s="149"/>
      <c r="AK472" s="142"/>
      <c r="AL472" s="154"/>
      <c r="AM472" s="335">
        <v>35</v>
      </c>
      <c r="AN472" s="141">
        <v>-0.72440944881889768</v>
      </c>
      <c r="AO472" s="335">
        <v>0</v>
      </c>
      <c r="AP472" s="141" t="s">
        <v>90</v>
      </c>
      <c r="AQ472" s="142">
        <v>0</v>
      </c>
      <c r="AR472" s="141" t="s">
        <v>90</v>
      </c>
      <c r="AS472" s="142">
        <v>0</v>
      </c>
      <c r="AT472" s="141" t="s">
        <v>90</v>
      </c>
    </row>
    <row r="473" spans="2:46" s="4" customFormat="1" ht="15" hidden="1" customHeight="1" outlineLevel="1" x14ac:dyDescent="0.25">
      <c r="B473" s="152" t="s">
        <v>89</v>
      </c>
      <c r="C473" s="335">
        <v>5560</v>
      </c>
      <c r="D473" s="141">
        <v>-4.973508801914206E-2</v>
      </c>
      <c r="E473" s="142">
        <v>6247</v>
      </c>
      <c r="F473" s="141">
        <v>-5.861965039180228E-2</v>
      </c>
      <c r="G473" s="142">
        <v>11807</v>
      </c>
      <c r="H473" s="141">
        <v>-5.4456634900296286E-2</v>
      </c>
      <c r="I473" s="335">
        <v>2741</v>
      </c>
      <c r="J473" s="141">
        <v>-0.10483344219464408</v>
      </c>
      <c r="K473" s="142">
        <v>3362</v>
      </c>
      <c r="L473" s="141">
        <v>1.6324062877871803E-2</v>
      </c>
      <c r="M473" s="142">
        <v>6103</v>
      </c>
      <c r="N473" s="141">
        <v>-4.1915227629513385E-2</v>
      </c>
      <c r="O473" s="335"/>
      <c r="P473" s="149"/>
      <c r="Q473" s="142"/>
      <c r="R473" s="149"/>
      <c r="S473" s="142"/>
      <c r="T473" s="154"/>
      <c r="U473" s="335"/>
      <c r="V473" s="149"/>
      <c r="W473" s="142"/>
      <c r="X473" s="149"/>
      <c r="Y473" s="142"/>
      <c r="Z473" s="639"/>
      <c r="AA473" s="335">
        <v>2807</v>
      </c>
      <c r="AB473" s="141">
        <v>3.0469897209985275E-2</v>
      </c>
      <c r="AC473" s="142">
        <v>2885</v>
      </c>
      <c r="AD473" s="141">
        <v>-0.13128575730201741</v>
      </c>
      <c r="AE473" s="142">
        <v>5692</v>
      </c>
      <c r="AF473" s="141">
        <v>-5.8395368072787446E-2</v>
      </c>
      <c r="AG473" s="335"/>
      <c r="AH473" s="149"/>
      <c r="AI473" s="142"/>
      <c r="AJ473" s="149"/>
      <c r="AK473" s="142"/>
      <c r="AL473" s="154"/>
      <c r="AM473" s="335">
        <v>12</v>
      </c>
      <c r="AN473" s="141">
        <v>-0.65714285714285714</v>
      </c>
      <c r="AO473" s="335">
        <v>0</v>
      </c>
      <c r="AP473" s="141">
        <v>-1</v>
      </c>
      <c r="AQ473" s="142">
        <v>0</v>
      </c>
      <c r="AR473" s="141">
        <v>-1</v>
      </c>
      <c r="AS473" s="142">
        <v>0</v>
      </c>
      <c r="AT473" s="141">
        <v>-1</v>
      </c>
    </row>
    <row r="474" spans="2:46" s="4" customFormat="1" ht="15.75" collapsed="1" x14ac:dyDescent="0.25">
      <c r="B474" s="65">
        <v>1982</v>
      </c>
      <c r="C474" s="345">
        <v>35838</v>
      </c>
      <c r="D474" s="67">
        <v>8.1020752895752945E-2</v>
      </c>
      <c r="E474" s="66">
        <v>40865</v>
      </c>
      <c r="F474" s="67">
        <v>0.14766759345072589</v>
      </c>
      <c r="G474" s="66">
        <v>76703</v>
      </c>
      <c r="H474" s="67">
        <v>0.11553396646257208</v>
      </c>
      <c r="I474" s="345">
        <v>17334</v>
      </c>
      <c r="J474" s="67">
        <v>0.11008645533141204</v>
      </c>
      <c r="K474" s="66">
        <v>21234</v>
      </c>
      <c r="L474" s="67">
        <v>-2.2825586746433535E-2</v>
      </c>
      <c r="M474" s="66">
        <v>38568</v>
      </c>
      <c r="N474" s="67">
        <v>3.2748694604364692E-2</v>
      </c>
      <c r="O474" s="345"/>
      <c r="P474" s="67"/>
      <c r="Q474" s="66"/>
      <c r="R474" s="67"/>
      <c r="S474" s="66"/>
      <c r="T474" s="347"/>
      <c r="U474" s="345"/>
      <c r="V474" s="67"/>
      <c r="W474" s="66"/>
      <c r="X474" s="67"/>
      <c r="Y474" s="66"/>
      <c r="Z474" s="640"/>
      <c r="AA474" s="345">
        <v>18107</v>
      </c>
      <c r="AB474" s="67">
        <v>5.8146330060776075E-2</v>
      </c>
      <c r="AC474" s="66">
        <v>19591</v>
      </c>
      <c r="AD474" s="67">
        <v>0.41247296322999283</v>
      </c>
      <c r="AE474" s="66">
        <v>37698</v>
      </c>
      <c r="AF474" s="67">
        <v>0.21677102833903561</v>
      </c>
      <c r="AG474" s="345"/>
      <c r="AH474" s="67"/>
      <c r="AI474" s="66"/>
      <c r="AJ474" s="67"/>
      <c r="AK474" s="66"/>
      <c r="AL474" s="347"/>
      <c r="AM474" s="345">
        <v>362</v>
      </c>
      <c r="AN474" s="67">
        <v>-6.9408740359897192E-2</v>
      </c>
      <c r="AO474" s="345">
        <v>35</v>
      </c>
      <c r="AP474" s="67">
        <v>-2.777777777777779E-2</v>
      </c>
      <c r="AQ474" s="66">
        <v>40</v>
      </c>
      <c r="AR474" s="67">
        <v>4.7142857142857144</v>
      </c>
      <c r="AS474" s="66">
        <v>75</v>
      </c>
      <c r="AT474" s="67">
        <v>0.7441860465116279</v>
      </c>
    </row>
    <row r="475" spans="2:46" s="4" customFormat="1" ht="15" hidden="1" customHeight="1" outlineLevel="1" x14ac:dyDescent="0.25">
      <c r="B475" s="152" t="s">
        <v>78</v>
      </c>
      <c r="C475" s="335">
        <v>4990</v>
      </c>
      <c r="D475" s="141">
        <v>0.23790622674274364</v>
      </c>
      <c r="E475" s="142">
        <v>6359</v>
      </c>
      <c r="F475" s="141">
        <v>-0.13317884405670666</v>
      </c>
      <c r="G475" s="142">
        <v>11349</v>
      </c>
      <c r="H475" s="141">
        <v>-1.5835312747426444E-3</v>
      </c>
      <c r="I475" s="335">
        <v>2481</v>
      </c>
      <c r="J475" s="141">
        <v>0.9397967161845191</v>
      </c>
      <c r="K475" s="142">
        <v>4417</v>
      </c>
      <c r="L475" s="141">
        <v>-0.12046993229788927</v>
      </c>
      <c r="M475" s="142">
        <v>6898</v>
      </c>
      <c r="N475" s="141">
        <v>9.4746865576892603E-2</v>
      </c>
      <c r="O475" s="335"/>
      <c r="P475" s="149"/>
      <c r="Q475" s="142"/>
      <c r="R475" s="149"/>
      <c r="S475" s="142"/>
      <c r="T475" s="154"/>
      <c r="U475" s="335"/>
      <c r="V475" s="149"/>
      <c r="W475" s="142"/>
      <c r="X475" s="149"/>
      <c r="Y475" s="142"/>
      <c r="Z475" s="639"/>
      <c r="AA475" s="335">
        <v>2492</v>
      </c>
      <c r="AB475" s="141">
        <v>-7.0496083550913857E-2</v>
      </c>
      <c r="AC475" s="142">
        <v>1942</v>
      </c>
      <c r="AD475" s="141">
        <v>-0.16076058772687984</v>
      </c>
      <c r="AE475" s="142">
        <v>4434</v>
      </c>
      <c r="AF475" s="141">
        <v>-0.11231231231231231</v>
      </c>
      <c r="AG475" s="335"/>
      <c r="AH475" s="149"/>
      <c r="AI475" s="142"/>
      <c r="AJ475" s="149"/>
      <c r="AK475" s="142"/>
      <c r="AL475" s="154"/>
      <c r="AM475" s="335">
        <v>13</v>
      </c>
      <c r="AN475" s="141">
        <v>-0.81159420289855078</v>
      </c>
      <c r="AO475" s="335">
        <v>4</v>
      </c>
      <c r="AP475" s="141">
        <v>1</v>
      </c>
      <c r="AQ475" s="142">
        <v>0</v>
      </c>
      <c r="AR475" s="141" t="s">
        <v>90</v>
      </c>
      <c r="AS475" s="142">
        <v>4</v>
      </c>
      <c r="AT475" s="141">
        <v>1</v>
      </c>
    </row>
    <row r="476" spans="2:46" s="4" customFormat="1" ht="15" hidden="1" customHeight="1" outlineLevel="1" x14ac:dyDescent="0.25">
      <c r="B476" s="152" t="s">
        <v>79</v>
      </c>
      <c r="C476" s="335">
        <v>4657</v>
      </c>
      <c r="D476" s="141">
        <v>8.5800885987409758E-2</v>
      </c>
      <c r="E476" s="142">
        <v>5133</v>
      </c>
      <c r="F476" s="141">
        <v>-0.33129233976029182</v>
      </c>
      <c r="G476" s="142">
        <v>9790</v>
      </c>
      <c r="H476" s="141">
        <v>-0.18178019222732966</v>
      </c>
      <c r="I476" s="335">
        <v>1823</v>
      </c>
      <c r="J476" s="141">
        <v>0.55811965811965814</v>
      </c>
      <c r="K476" s="142">
        <v>3663</v>
      </c>
      <c r="L476" s="141">
        <v>-0.30703745743473321</v>
      </c>
      <c r="M476" s="142">
        <v>5486</v>
      </c>
      <c r="N476" s="141">
        <v>-0.1502478314745973</v>
      </c>
      <c r="O476" s="335"/>
      <c r="P476" s="149"/>
      <c r="Q476" s="142"/>
      <c r="R476" s="149"/>
      <c r="S476" s="142"/>
      <c r="T476" s="154"/>
      <c r="U476" s="335"/>
      <c r="V476" s="149"/>
      <c r="W476" s="142"/>
      <c r="X476" s="149"/>
      <c r="Y476" s="142"/>
      <c r="Z476" s="639"/>
      <c r="AA476" s="335">
        <v>2809</v>
      </c>
      <c r="AB476" s="141">
        <v>-6.9867549668874207E-2</v>
      </c>
      <c r="AC476" s="142">
        <v>1470</v>
      </c>
      <c r="AD476" s="141">
        <v>-0.38493723849372385</v>
      </c>
      <c r="AE476" s="142">
        <v>4279</v>
      </c>
      <c r="AF476" s="141">
        <v>-0.20905730129390021</v>
      </c>
      <c r="AG476" s="335"/>
      <c r="AH476" s="149"/>
      <c r="AI476" s="142"/>
      <c r="AJ476" s="149"/>
      <c r="AK476" s="142"/>
      <c r="AL476" s="154"/>
      <c r="AM476" s="335">
        <v>23</v>
      </c>
      <c r="AN476" s="141">
        <v>-0.76288659793814428</v>
      </c>
      <c r="AO476" s="335">
        <v>2</v>
      </c>
      <c r="AP476" s="141">
        <v>0</v>
      </c>
      <c r="AQ476" s="142">
        <v>0</v>
      </c>
      <c r="AR476" s="141" t="s">
        <v>90</v>
      </c>
      <c r="AS476" s="142">
        <v>2</v>
      </c>
      <c r="AT476" s="141">
        <v>0</v>
      </c>
    </row>
    <row r="477" spans="2:46" s="4" customFormat="1" ht="15" hidden="1" customHeight="1" outlineLevel="1" x14ac:dyDescent="0.25">
      <c r="B477" s="152" t="s">
        <v>80</v>
      </c>
      <c r="C477" s="335">
        <v>5834</v>
      </c>
      <c r="D477" s="141">
        <v>0.27770477441962327</v>
      </c>
      <c r="E477" s="142">
        <v>4688</v>
      </c>
      <c r="F477" s="141">
        <v>-0.43037667071688945</v>
      </c>
      <c r="G477" s="142">
        <v>10522</v>
      </c>
      <c r="H477" s="141">
        <v>-0.17771178493279149</v>
      </c>
      <c r="I477" s="335">
        <v>2639</v>
      </c>
      <c r="J477" s="141">
        <v>0.86238532110091737</v>
      </c>
      <c r="K477" s="142">
        <v>2982</v>
      </c>
      <c r="L477" s="141">
        <v>-0.46835443037974689</v>
      </c>
      <c r="M477" s="142">
        <v>5621</v>
      </c>
      <c r="N477" s="141">
        <v>-0.1999715343011671</v>
      </c>
      <c r="O477" s="335"/>
      <c r="P477" s="149"/>
      <c r="Q477" s="142"/>
      <c r="R477" s="149"/>
      <c r="S477" s="142"/>
      <c r="T477" s="154"/>
      <c r="U477" s="335"/>
      <c r="V477" s="149"/>
      <c r="W477" s="142"/>
      <c r="X477" s="149"/>
      <c r="Y477" s="142"/>
      <c r="Z477" s="639"/>
      <c r="AA477" s="335">
        <v>3163</v>
      </c>
      <c r="AB477" s="141">
        <v>4.7350993377483386E-2</v>
      </c>
      <c r="AC477" s="142">
        <v>1706</v>
      </c>
      <c r="AD477" s="141">
        <v>-0.34910339565051507</v>
      </c>
      <c r="AE477" s="142">
        <v>4869</v>
      </c>
      <c r="AF477" s="141">
        <v>-0.1368551675234887</v>
      </c>
      <c r="AG477" s="335"/>
      <c r="AH477" s="149"/>
      <c r="AI477" s="142"/>
      <c r="AJ477" s="149"/>
      <c r="AK477" s="142"/>
      <c r="AL477" s="154"/>
      <c r="AM477" s="335">
        <v>32</v>
      </c>
      <c r="AN477" s="141">
        <v>-0.75193798449612403</v>
      </c>
      <c r="AO477" s="335">
        <v>0</v>
      </c>
      <c r="AP477" s="141" t="s">
        <v>90</v>
      </c>
      <c r="AQ477" s="142">
        <v>0</v>
      </c>
      <c r="AR477" s="141" t="s">
        <v>90</v>
      </c>
      <c r="AS477" s="142">
        <v>0</v>
      </c>
      <c r="AT477" s="141" t="s">
        <v>90</v>
      </c>
    </row>
    <row r="478" spans="2:46" s="4" customFormat="1" ht="15" hidden="1" customHeight="1" outlineLevel="1" x14ac:dyDescent="0.25">
      <c r="B478" s="152" t="s">
        <v>81</v>
      </c>
      <c r="C478" s="335">
        <v>3538</v>
      </c>
      <c r="D478" s="141">
        <v>1.3555259653794942</v>
      </c>
      <c r="E478" s="142">
        <v>3552</v>
      </c>
      <c r="F478" s="141">
        <v>-8.6654667009513964E-2</v>
      </c>
      <c r="G478" s="142">
        <v>7090</v>
      </c>
      <c r="H478" s="141">
        <v>0.31515488777592293</v>
      </c>
      <c r="I478" s="335">
        <v>1601</v>
      </c>
      <c r="J478" s="141">
        <v>5.25390625</v>
      </c>
      <c r="K478" s="142">
        <v>2528</v>
      </c>
      <c r="L478" s="141">
        <v>-3.7319116527037344E-2</v>
      </c>
      <c r="M478" s="142">
        <v>4129</v>
      </c>
      <c r="N478" s="141">
        <v>0.43268563497571133</v>
      </c>
      <c r="O478" s="335"/>
      <c r="P478" s="149"/>
      <c r="Q478" s="142"/>
      <c r="R478" s="149"/>
      <c r="S478" s="142"/>
      <c r="T478" s="154"/>
      <c r="U478" s="335"/>
      <c r="V478" s="149"/>
      <c r="W478" s="142"/>
      <c r="X478" s="149"/>
      <c r="Y478" s="142"/>
      <c r="Z478" s="639"/>
      <c r="AA478" s="335">
        <v>1912</v>
      </c>
      <c r="AB478" s="141">
        <v>0.65397923875432529</v>
      </c>
      <c r="AC478" s="142">
        <v>1024</v>
      </c>
      <c r="AD478" s="141">
        <v>-0.18923198733174984</v>
      </c>
      <c r="AE478" s="142">
        <v>2936</v>
      </c>
      <c r="AF478" s="141">
        <v>0.21372467961967745</v>
      </c>
      <c r="AG478" s="335"/>
      <c r="AH478" s="149"/>
      <c r="AI478" s="142"/>
      <c r="AJ478" s="149"/>
      <c r="AK478" s="142"/>
      <c r="AL478" s="154"/>
      <c r="AM478" s="335">
        <v>25</v>
      </c>
      <c r="AN478" s="141">
        <v>-0.72222222222222221</v>
      </c>
      <c r="AO478" s="335">
        <v>0</v>
      </c>
      <c r="AP478" s="141" t="s">
        <v>90</v>
      </c>
      <c r="AQ478" s="142">
        <v>0</v>
      </c>
      <c r="AR478" s="141" t="s">
        <v>90</v>
      </c>
      <c r="AS478" s="142">
        <v>0</v>
      </c>
      <c r="AT478" s="141" t="s">
        <v>90</v>
      </c>
    </row>
    <row r="479" spans="2:46" s="4" customFormat="1" ht="15" hidden="1" customHeight="1" outlineLevel="1" x14ac:dyDescent="0.25">
      <c r="B479" s="152" t="s">
        <v>82</v>
      </c>
      <c r="C479" s="335">
        <v>68</v>
      </c>
      <c r="D479" s="141">
        <v>1.4285714285714284</v>
      </c>
      <c r="E479" s="142">
        <v>32</v>
      </c>
      <c r="F479" s="141">
        <v>1.9090909090909092</v>
      </c>
      <c r="G479" s="142">
        <v>100</v>
      </c>
      <c r="H479" s="141">
        <v>1.5641025641025643</v>
      </c>
      <c r="I479" s="335">
        <v>15</v>
      </c>
      <c r="J479" s="141">
        <v>2</v>
      </c>
      <c r="K479" s="142">
        <v>30</v>
      </c>
      <c r="L479" s="141">
        <v>2.75</v>
      </c>
      <c r="M479" s="142">
        <v>45</v>
      </c>
      <c r="N479" s="141">
        <v>2.4615384615384617</v>
      </c>
      <c r="O479" s="335"/>
      <c r="P479" s="149"/>
      <c r="Q479" s="142"/>
      <c r="R479" s="149"/>
      <c r="S479" s="142"/>
      <c r="T479" s="154"/>
      <c r="U479" s="335"/>
      <c r="V479" s="149"/>
      <c r="W479" s="142"/>
      <c r="X479" s="149"/>
      <c r="Y479" s="142"/>
      <c r="Z479" s="639"/>
      <c r="AA479" s="335">
        <v>35</v>
      </c>
      <c r="AB479" s="141">
        <v>0.84210526315789469</v>
      </c>
      <c r="AC479" s="142">
        <v>2</v>
      </c>
      <c r="AD479" s="141">
        <v>-0.33333333333333337</v>
      </c>
      <c r="AE479" s="142">
        <v>37</v>
      </c>
      <c r="AF479" s="141">
        <v>0.68181818181818188</v>
      </c>
      <c r="AG479" s="335"/>
      <c r="AH479" s="149"/>
      <c r="AI479" s="142"/>
      <c r="AJ479" s="149"/>
      <c r="AK479" s="142"/>
      <c r="AL479" s="154"/>
      <c r="AM479" s="335">
        <v>18</v>
      </c>
      <c r="AN479" s="141">
        <v>3.5</v>
      </c>
      <c r="AO479" s="335">
        <v>0</v>
      </c>
      <c r="AP479" s="141" t="s">
        <v>90</v>
      </c>
      <c r="AQ479" s="142">
        <v>0</v>
      </c>
      <c r="AR479" s="141" t="s">
        <v>90</v>
      </c>
      <c r="AS479" s="142">
        <v>0</v>
      </c>
      <c r="AT479" s="141" t="s">
        <v>90</v>
      </c>
    </row>
    <row r="480" spans="2:46" s="4" customFormat="1" ht="15" hidden="1" customHeight="1" outlineLevel="1" x14ac:dyDescent="0.25">
      <c r="B480" s="152" t="s">
        <v>83</v>
      </c>
      <c r="C480" s="335">
        <v>55</v>
      </c>
      <c r="D480" s="141">
        <v>0.66666666666666674</v>
      </c>
      <c r="E480" s="142">
        <v>30</v>
      </c>
      <c r="F480" s="141">
        <v>-0.2857142857142857</v>
      </c>
      <c r="G480" s="142">
        <v>85</v>
      </c>
      <c r="H480" s="141">
        <v>0.1333333333333333</v>
      </c>
      <c r="I480" s="335">
        <v>10</v>
      </c>
      <c r="J480" s="141">
        <v>1.5</v>
      </c>
      <c r="K480" s="142">
        <v>30</v>
      </c>
      <c r="L480" s="141">
        <v>-0.2857142857142857</v>
      </c>
      <c r="M480" s="142">
        <v>40</v>
      </c>
      <c r="N480" s="141">
        <v>-0.13043478260869568</v>
      </c>
      <c r="O480" s="335"/>
      <c r="P480" s="149"/>
      <c r="Q480" s="142"/>
      <c r="R480" s="149"/>
      <c r="S480" s="142"/>
      <c r="T480" s="154"/>
      <c r="U480" s="335"/>
      <c r="V480" s="149"/>
      <c r="W480" s="142"/>
      <c r="X480" s="149"/>
      <c r="Y480" s="142"/>
      <c r="Z480" s="639"/>
      <c r="AA480" s="335">
        <v>12</v>
      </c>
      <c r="AB480" s="141">
        <v>0.33333333333333326</v>
      </c>
      <c r="AC480" s="142">
        <v>0</v>
      </c>
      <c r="AD480" s="141" t="s">
        <v>90</v>
      </c>
      <c r="AE480" s="142">
        <v>12</v>
      </c>
      <c r="AF480" s="141">
        <v>0.33333333333333326</v>
      </c>
      <c r="AG480" s="335"/>
      <c r="AH480" s="149"/>
      <c r="AI480" s="142"/>
      <c r="AJ480" s="149"/>
      <c r="AK480" s="142"/>
      <c r="AL480" s="154"/>
      <c r="AM480" s="335">
        <v>33</v>
      </c>
      <c r="AN480" s="141">
        <v>0.64999999999999991</v>
      </c>
      <c r="AO480" s="335">
        <v>0</v>
      </c>
      <c r="AP480" s="141" t="s">
        <v>90</v>
      </c>
      <c r="AQ480" s="142">
        <v>0</v>
      </c>
      <c r="AR480" s="141" t="s">
        <v>90</v>
      </c>
      <c r="AS480" s="142">
        <v>0</v>
      </c>
      <c r="AT480" s="141" t="s">
        <v>90</v>
      </c>
    </row>
    <row r="481" spans="2:46" s="4" customFormat="1" ht="15" hidden="1" customHeight="1" outlineLevel="1" x14ac:dyDescent="0.25">
      <c r="B481" s="152" t="s">
        <v>84</v>
      </c>
      <c r="C481" s="335">
        <v>33</v>
      </c>
      <c r="D481" s="141">
        <v>0.13793103448275867</v>
      </c>
      <c r="E481" s="142">
        <v>103</v>
      </c>
      <c r="F481" s="141">
        <v>50.5</v>
      </c>
      <c r="G481" s="142">
        <v>136</v>
      </c>
      <c r="H481" s="141">
        <v>3.387096774193548</v>
      </c>
      <c r="I481" s="335">
        <v>10</v>
      </c>
      <c r="J481" s="141">
        <v>0</v>
      </c>
      <c r="K481" s="142">
        <v>25</v>
      </c>
      <c r="L481" s="141" t="s">
        <v>90</v>
      </c>
      <c r="M481" s="142">
        <v>35</v>
      </c>
      <c r="N481" s="141">
        <v>2.5</v>
      </c>
      <c r="O481" s="335"/>
      <c r="P481" s="149"/>
      <c r="Q481" s="142"/>
      <c r="R481" s="149"/>
      <c r="S481" s="142"/>
      <c r="T481" s="154"/>
      <c r="U481" s="335"/>
      <c r="V481" s="149"/>
      <c r="W481" s="142"/>
      <c r="X481" s="149"/>
      <c r="Y481" s="142"/>
      <c r="Z481" s="639"/>
      <c r="AA481" s="335">
        <v>11</v>
      </c>
      <c r="AB481" s="141">
        <v>0.83333333333333326</v>
      </c>
      <c r="AC481" s="142">
        <v>78</v>
      </c>
      <c r="AD481" s="141">
        <v>38</v>
      </c>
      <c r="AE481" s="142">
        <v>89</v>
      </c>
      <c r="AF481" s="141">
        <v>10.125</v>
      </c>
      <c r="AG481" s="335"/>
      <c r="AH481" s="149"/>
      <c r="AI481" s="142"/>
      <c r="AJ481" s="149"/>
      <c r="AK481" s="142"/>
      <c r="AL481" s="154"/>
      <c r="AM481" s="335">
        <v>12</v>
      </c>
      <c r="AN481" s="141">
        <v>-7.6923076923076872E-2</v>
      </c>
      <c r="AO481" s="335">
        <v>0</v>
      </c>
      <c r="AP481" s="141" t="s">
        <v>90</v>
      </c>
      <c r="AQ481" s="142">
        <v>0</v>
      </c>
      <c r="AR481" s="141" t="s">
        <v>90</v>
      </c>
      <c r="AS481" s="142">
        <v>0</v>
      </c>
      <c r="AT481" s="141" t="s">
        <v>90</v>
      </c>
    </row>
    <row r="482" spans="2:46" s="4" customFormat="1" ht="15" hidden="1" customHeight="1" outlineLevel="1" x14ac:dyDescent="0.25">
      <c r="B482" s="152" t="s">
        <v>85</v>
      </c>
      <c r="C482" s="335">
        <v>43</v>
      </c>
      <c r="D482" s="141">
        <v>-0.12244897959183676</v>
      </c>
      <c r="E482" s="142">
        <v>11</v>
      </c>
      <c r="F482" s="141">
        <v>2.6666666666666665</v>
      </c>
      <c r="G482" s="142">
        <v>54</v>
      </c>
      <c r="H482" s="141">
        <v>3.8461538461538547E-2</v>
      </c>
      <c r="I482" s="335">
        <v>34</v>
      </c>
      <c r="J482" s="141">
        <v>5.8</v>
      </c>
      <c r="K482" s="142">
        <v>6</v>
      </c>
      <c r="L482" s="141" t="s">
        <v>90</v>
      </c>
      <c r="M482" s="142">
        <v>40</v>
      </c>
      <c r="N482" s="141">
        <v>7</v>
      </c>
      <c r="O482" s="335"/>
      <c r="P482" s="149"/>
      <c r="Q482" s="142"/>
      <c r="R482" s="149"/>
      <c r="S482" s="142"/>
      <c r="T482" s="154"/>
      <c r="U482" s="335"/>
      <c r="V482" s="149"/>
      <c r="W482" s="142"/>
      <c r="X482" s="149"/>
      <c r="Y482" s="142"/>
      <c r="Z482" s="639"/>
      <c r="AA482" s="335">
        <v>6</v>
      </c>
      <c r="AB482" s="141">
        <v>-0.7931034482758621</v>
      </c>
      <c r="AC482" s="142">
        <v>5</v>
      </c>
      <c r="AD482" s="141">
        <v>0.66666666666666674</v>
      </c>
      <c r="AE482" s="142">
        <v>11</v>
      </c>
      <c r="AF482" s="141">
        <v>-0.65625</v>
      </c>
      <c r="AG482" s="335"/>
      <c r="AH482" s="149"/>
      <c r="AI482" s="142"/>
      <c r="AJ482" s="149"/>
      <c r="AK482" s="142"/>
      <c r="AL482" s="154"/>
      <c r="AM482" s="335">
        <v>3</v>
      </c>
      <c r="AN482" s="141">
        <v>-0.72727272727272729</v>
      </c>
      <c r="AO482" s="335">
        <v>0</v>
      </c>
      <c r="AP482" s="141">
        <v>-1</v>
      </c>
      <c r="AQ482" s="142">
        <v>0</v>
      </c>
      <c r="AR482" s="141" t="s">
        <v>90</v>
      </c>
      <c r="AS482" s="142">
        <v>0</v>
      </c>
      <c r="AT482" s="141">
        <v>-1</v>
      </c>
    </row>
    <row r="483" spans="2:46" s="4" customFormat="1" ht="15" hidden="1" customHeight="1" outlineLevel="1" x14ac:dyDescent="0.25">
      <c r="B483" s="152" t="s">
        <v>86</v>
      </c>
      <c r="C483" s="335">
        <v>65</v>
      </c>
      <c r="D483" s="141">
        <v>1.2413793103448274</v>
      </c>
      <c r="E483" s="142">
        <v>0</v>
      </c>
      <c r="F483" s="141">
        <v>-1</v>
      </c>
      <c r="G483" s="142">
        <v>65</v>
      </c>
      <c r="H483" s="141">
        <v>0.32653061224489788</v>
      </c>
      <c r="I483" s="335">
        <v>22</v>
      </c>
      <c r="J483" s="141">
        <v>10</v>
      </c>
      <c r="K483" s="142">
        <v>0</v>
      </c>
      <c r="L483" s="141">
        <v>-1</v>
      </c>
      <c r="M483" s="142">
        <v>22</v>
      </c>
      <c r="N483" s="141">
        <v>0.29411764705882359</v>
      </c>
      <c r="O483" s="335"/>
      <c r="P483" s="149"/>
      <c r="Q483" s="142"/>
      <c r="R483" s="149"/>
      <c r="S483" s="142"/>
      <c r="T483" s="154"/>
      <c r="U483" s="335"/>
      <c r="V483" s="149"/>
      <c r="W483" s="142"/>
      <c r="X483" s="149"/>
      <c r="Y483" s="142"/>
      <c r="Z483" s="639"/>
      <c r="AA483" s="335">
        <v>21</v>
      </c>
      <c r="AB483" s="141">
        <v>-0.22222222222222221</v>
      </c>
      <c r="AC483" s="142">
        <v>0</v>
      </c>
      <c r="AD483" s="141">
        <v>-1</v>
      </c>
      <c r="AE483" s="142">
        <v>21</v>
      </c>
      <c r="AF483" s="141">
        <v>-0.30000000000000004</v>
      </c>
      <c r="AG483" s="335"/>
      <c r="AH483" s="149"/>
      <c r="AI483" s="142"/>
      <c r="AJ483" s="149"/>
      <c r="AK483" s="142"/>
      <c r="AL483" s="154"/>
      <c r="AM483" s="335">
        <v>22</v>
      </c>
      <c r="AN483" s="141" t="s">
        <v>90</v>
      </c>
      <c r="AO483" s="335">
        <v>0</v>
      </c>
      <c r="AP483" s="141" t="s">
        <v>90</v>
      </c>
      <c r="AQ483" s="142">
        <v>0</v>
      </c>
      <c r="AR483" s="141">
        <v>-1</v>
      </c>
      <c r="AS483" s="142">
        <v>0</v>
      </c>
      <c r="AT483" s="141">
        <v>-1</v>
      </c>
    </row>
    <row r="484" spans="2:46" s="4" customFormat="1" ht="15" hidden="1" customHeight="1" outlineLevel="1" x14ac:dyDescent="0.25">
      <c r="B484" s="152" t="s">
        <v>87</v>
      </c>
      <c r="C484" s="335">
        <v>2133</v>
      </c>
      <c r="D484" s="141">
        <v>0.26964285714285707</v>
      </c>
      <c r="E484" s="142">
        <v>3226</v>
      </c>
      <c r="F484" s="141">
        <v>0.36637018212621775</v>
      </c>
      <c r="G484" s="142">
        <v>5359</v>
      </c>
      <c r="H484" s="141">
        <v>0.32615689185845098</v>
      </c>
      <c r="I484" s="335">
        <v>909</v>
      </c>
      <c r="J484" s="141">
        <v>2.8516949152542375</v>
      </c>
      <c r="K484" s="142">
        <v>1545</v>
      </c>
      <c r="L484" s="141">
        <v>0.1967467079783114</v>
      </c>
      <c r="M484" s="142">
        <v>2454</v>
      </c>
      <c r="N484" s="141">
        <v>0.60707269155206278</v>
      </c>
      <c r="O484" s="335"/>
      <c r="P484" s="149"/>
      <c r="Q484" s="142"/>
      <c r="R484" s="149"/>
      <c r="S484" s="142"/>
      <c r="T484" s="154"/>
      <c r="U484" s="335"/>
      <c r="V484" s="149"/>
      <c r="W484" s="142"/>
      <c r="X484" s="149"/>
      <c r="Y484" s="142"/>
      <c r="Z484" s="639"/>
      <c r="AA484" s="335">
        <v>1178</v>
      </c>
      <c r="AB484" s="141">
        <v>-0.17737430167597767</v>
      </c>
      <c r="AC484" s="142">
        <v>1681</v>
      </c>
      <c r="AD484" s="141">
        <v>0.57102803738317753</v>
      </c>
      <c r="AE484" s="142">
        <v>2859</v>
      </c>
      <c r="AF484" s="141">
        <v>0.14268585131894485</v>
      </c>
      <c r="AG484" s="335"/>
      <c r="AH484" s="149"/>
      <c r="AI484" s="142"/>
      <c r="AJ484" s="149"/>
      <c r="AK484" s="142"/>
      <c r="AL484" s="154"/>
      <c r="AM484" s="335">
        <v>46</v>
      </c>
      <c r="AN484" s="141">
        <v>2.8333333333333335</v>
      </c>
      <c r="AO484" s="335">
        <v>0</v>
      </c>
      <c r="AP484" s="141" t="s">
        <v>90</v>
      </c>
      <c r="AQ484" s="142">
        <v>0</v>
      </c>
      <c r="AR484" s="141" t="s">
        <v>90</v>
      </c>
      <c r="AS484" s="142">
        <v>0</v>
      </c>
      <c r="AT484" s="141" t="s">
        <v>90</v>
      </c>
    </row>
    <row r="485" spans="2:46" s="4" customFormat="1" ht="15" hidden="1" customHeight="1" outlineLevel="1" x14ac:dyDescent="0.25">
      <c r="B485" s="152" t="s">
        <v>88</v>
      </c>
      <c r="C485" s="335">
        <v>5885</v>
      </c>
      <c r="D485" s="141">
        <v>0.91631390426571158</v>
      </c>
      <c r="E485" s="142">
        <v>5837</v>
      </c>
      <c r="F485" s="141">
        <v>-0.11197322379431007</v>
      </c>
      <c r="G485" s="142">
        <v>11722</v>
      </c>
      <c r="H485" s="141">
        <v>0.21547075902115309</v>
      </c>
      <c r="I485" s="335">
        <v>3009</v>
      </c>
      <c r="J485" s="141">
        <v>4.0913705583756341</v>
      </c>
      <c r="K485" s="142">
        <v>3196</v>
      </c>
      <c r="L485" s="141">
        <v>-0.25657129565015124</v>
      </c>
      <c r="M485" s="142">
        <v>6205</v>
      </c>
      <c r="N485" s="141">
        <v>0.26891615541922298</v>
      </c>
      <c r="O485" s="335"/>
      <c r="P485" s="149"/>
      <c r="Q485" s="142"/>
      <c r="R485" s="149"/>
      <c r="S485" s="142"/>
      <c r="T485" s="154"/>
      <c r="U485" s="335"/>
      <c r="V485" s="149"/>
      <c r="W485" s="142"/>
      <c r="X485" s="149"/>
      <c r="Y485" s="142"/>
      <c r="Z485" s="639"/>
      <c r="AA485" s="335">
        <v>2749</v>
      </c>
      <c r="AB485" s="141">
        <v>0.11295546558704461</v>
      </c>
      <c r="AC485" s="142">
        <v>2641</v>
      </c>
      <c r="AD485" s="141">
        <v>0.1613896218117854</v>
      </c>
      <c r="AE485" s="142">
        <v>5390</v>
      </c>
      <c r="AF485" s="141">
        <v>0.13617200674536267</v>
      </c>
      <c r="AG485" s="335"/>
      <c r="AH485" s="149"/>
      <c r="AI485" s="142"/>
      <c r="AJ485" s="149"/>
      <c r="AK485" s="142"/>
      <c r="AL485" s="154"/>
      <c r="AM485" s="335">
        <v>127</v>
      </c>
      <c r="AN485" s="141">
        <v>11.7</v>
      </c>
      <c r="AO485" s="335">
        <v>0</v>
      </c>
      <c r="AP485" s="141" t="s">
        <v>90</v>
      </c>
      <c r="AQ485" s="142">
        <v>0</v>
      </c>
      <c r="AR485" s="141" t="s">
        <v>90</v>
      </c>
      <c r="AS485" s="142">
        <v>0</v>
      </c>
      <c r="AT485" s="141" t="s">
        <v>90</v>
      </c>
    </row>
    <row r="486" spans="2:46" s="4" customFormat="1" ht="15" hidden="1" customHeight="1" outlineLevel="1" x14ac:dyDescent="0.25">
      <c r="B486" s="152" t="s">
        <v>89</v>
      </c>
      <c r="C486" s="335">
        <v>5851</v>
      </c>
      <c r="D486" s="141">
        <v>1.1046762589928059</v>
      </c>
      <c r="E486" s="142">
        <v>6636</v>
      </c>
      <c r="F486" s="141">
        <v>0.23944714232349651</v>
      </c>
      <c r="G486" s="142">
        <v>12487</v>
      </c>
      <c r="H486" s="141">
        <v>0.53516105237275635</v>
      </c>
      <c r="I486" s="335">
        <v>3062</v>
      </c>
      <c r="J486" s="141">
        <v>4.261168384879725</v>
      </c>
      <c r="K486" s="142">
        <v>3308</v>
      </c>
      <c r="L486" s="141">
        <v>0.22609340252038557</v>
      </c>
      <c r="M486" s="142">
        <v>6370</v>
      </c>
      <c r="N486" s="141">
        <v>0.94207317073170738</v>
      </c>
      <c r="O486" s="335"/>
      <c r="P486" s="149"/>
      <c r="Q486" s="142"/>
      <c r="R486" s="149"/>
      <c r="S486" s="142"/>
      <c r="T486" s="154"/>
      <c r="U486" s="335"/>
      <c r="V486" s="149"/>
      <c r="W486" s="142"/>
      <c r="X486" s="149"/>
      <c r="Y486" s="142"/>
      <c r="Z486" s="639"/>
      <c r="AA486" s="335">
        <v>2724</v>
      </c>
      <c r="AB486" s="141">
        <v>0.25994449583718771</v>
      </c>
      <c r="AC486" s="142">
        <v>3321</v>
      </c>
      <c r="AD486" s="141">
        <v>0.61921014139444175</v>
      </c>
      <c r="AE486" s="142">
        <v>6045</v>
      </c>
      <c r="AF486" s="141">
        <v>0.4348445288393068</v>
      </c>
      <c r="AG486" s="335"/>
      <c r="AH486" s="149"/>
      <c r="AI486" s="142"/>
      <c r="AJ486" s="149"/>
      <c r="AK486" s="142"/>
      <c r="AL486" s="154"/>
      <c r="AM486" s="335">
        <v>35</v>
      </c>
      <c r="AN486" s="141">
        <v>-2.777777777777779E-2</v>
      </c>
      <c r="AO486" s="335">
        <v>30</v>
      </c>
      <c r="AP486" s="141" t="s">
        <v>90</v>
      </c>
      <c r="AQ486" s="142">
        <v>7</v>
      </c>
      <c r="AR486" s="141" t="s">
        <v>90</v>
      </c>
      <c r="AS486" s="142">
        <v>37</v>
      </c>
      <c r="AT486" s="141" t="s">
        <v>90</v>
      </c>
    </row>
    <row r="487" spans="2:46" s="4" customFormat="1" ht="15.75" collapsed="1" x14ac:dyDescent="0.25">
      <c r="B487" s="65">
        <v>1981</v>
      </c>
      <c r="C487" s="345">
        <v>33152</v>
      </c>
      <c r="D487" s="67">
        <v>0.50097342328066286</v>
      </c>
      <c r="E487" s="66">
        <v>35607</v>
      </c>
      <c r="F487" s="67">
        <v>-0.14193797141962072</v>
      </c>
      <c r="G487" s="66">
        <v>68759</v>
      </c>
      <c r="H487" s="67">
        <v>8.1388399597382977E-2</v>
      </c>
      <c r="I487" s="345">
        <v>15615</v>
      </c>
      <c r="J487" s="67">
        <v>1.8099694079539321</v>
      </c>
      <c r="K487" s="66">
        <v>21730</v>
      </c>
      <c r="L487" s="67">
        <v>-0.19207317073170727</v>
      </c>
      <c r="M487" s="66">
        <v>37345</v>
      </c>
      <c r="N487" s="67">
        <v>0.15074107170369455</v>
      </c>
      <c r="O487" s="345"/>
      <c r="P487" s="67"/>
      <c r="Q487" s="66"/>
      <c r="R487" s="67"/>
      <c r="S487" s="66"/>
      <c r="T487" s="347"/>
      <c r="U487" s="345"/>
      <c r="V487" s="67"/>
      <c r="W487" s="66"/>
      <c r="X487" s="67"/>
      <c r="Y487" s="66"/>
      <c r="Z487" s="640"/>
      <c r="AA487" s="345">
        <v>17112</v>
      </c>
      <c r="AB487" s="67">
        <v>6.7431850789096082E-2</v>
      </c>
      <c r="AC487" s="66">
        <v>13870</v>
      </c>
      <c r="AD487" s="67">
        <v>-8.8609404030298711E-3</v>
      </c>
      <c r="AE487" s="66">
        <v>30982</v>
      </c>
      <c r="AF487" s="67">
        <v>3.1873438800999132E-2</v>
      </c>
      <c r="AG487" s="345"/>
      <c r="AH487" s="67"/>
      <c r="AI487" s="66"/>
      <c r="AJ487" s="67"/>
      <c r="AK487" s="66"/>
      <c r="AL487" s="347"/>
      <c r="AM487" s="345">
        <v>389</v>
      </c>
      <c r="AN487" s="67">
        <v>-0.20773930753564152</v>
      </c>
      <c r="AO487" s="345">
        <v>36</v>
      </c>
      <c r="AP487" s="67">
        <v>3.5</v>
      </c>
      <c r="AQ487" s="66">
        <v>7</v>
      </c>
      <c r="AR487" s="67">
        <v>2.5</v>
      </c>
      <c r="AS487" s="66">
        <v>43</v>
      </c>
      <c r="AT487" s="67">
        <v>3.3</v>
      </c>
    </row>
    <row r="488" spans="2:46" s="4" customFormat="1" ht="15" hidden="1" customHeight="1" outlineLevel="1" x14ac:dyDescent="0.25">
      <c r="B488" s="152" t="s">
        <v>78</v>
      </c>
      <c r="C488" s="335">
        <v>4031</v>
      </c>
      <c r="D488" s="141">
        <v>-0.1428875186051457</v>
      </c>
      <c r="E488" s="142">
        <v>7336</v>
      </c>
      <c r="F488" s="141">
        <v>-0.2531052738749745</v>
      </c>
      <c r="G488" s="142">
        <v>11367</v>
      </c>
      <c r="H488" s="141">
        <v>-0.21741824440619617</v>
      </c>
      <c r="I488" s="335">
        <v>1279</v>
      </c>
      <c r="J488" s="141">
        <v>1.5078431372549019</v>
      </c>
      <c r="K488" s="142">
        <v>5022</v>
      </c>
      <c r="L488" s="141">
        <v>-0.14939024390243905</v>
      </c>
      <c r="M488" s="142">
        <v>6301</v>
      </c>
      <c r="N488" s="141">
        <v>-1.7617711256626145E-2</v>
      </c>
      <c r="O488" s="335"/>
      <c r="P488" s="149"/>
      <c r="Q488" s="142"/>
      <c r="R488" s="149"/>
      <c r="S488" s="142"/>
      <c r="T488" s="154"/>
      <c r="U488" s="335"/>
      <c r="V488" s="149"/>
      <c r="W488" s="142"/>
      <c r="X488" s="149"/>
      <c r="Y488" s="142"/>
      <c r="Z488" s="639"/>
      <c r="AA488" s="335">
        <v>2681</v>
      </c>
      <c r="AB488" s="141">
        <v>-0.35444257163496262</v>
      </c>
      <c r="AC488" s="142">
        <v>2314</v>
      </c>
      <c r="AD488" s="141">
        <v>-0.40939254721796836</v>
      </c>
      <c r="AE488" s="142">
        <v>4995</v>
      </c>
      <c r="AF488" s="141">
        <v>-0.38111758146450259</v>
      </c>
      <c r="AG488" s="335"/>
      <c r="AH488" s="149"/>
      <c r="AI488" s="142"/>
      <c r="AJ488" s="149"/>
      <c r="AK488" s="142"/>
      <c r="AL488" s="154"/>
      <c r="AM488" s="335">
        <v>69</v>
      </c>
      <c r="AN488" s="141">
        <v>0.97142857142857153</v>
      </c>
      <c r="AO488" s="335">
        <v>2</v>
      </c>
      <c r="AP488" s="141">
        <v>-0.6</v>
      </c>
      <c r="AQ488" s="142">
        <v>0</v>
      </c>
      <c r="AR488" s="141" t="s">
        <v>90</v>
      </c>
      <c r="AS488" s="142">
        <v>2</v>
      </c>
      <c r="AT488" s="141">
        <v>-0.6</v>
      </c>
    </row>
    <row r="489" spans="2:46" s="4" customFormat="1" ht="15" hidden="1" customHeight="1" outlineLevel="1" x14ac:dyDescent="0.25">
      <c r="B489" s="152" t="s">
        <v>79</v>
      </c>
      <c r="C489" s="335">
        <v>4289</v>
      </c>
      <c r="D489" s="141">
        <v>-0.22173834149882055</v>
      </c>
      <c r="E489" s="142">
        <v>7676</v>
      </c>
      <c r="F489" s="141">
        <v>-0.20677896042161825</v>
      </c>
      <c r="G489" s="142">
        <v>11965</v>
      </c>
      <c r="H489" s="141">
        <v>-0.21220700553068217</v>
      </c>
      <c r="I489" s="335">
        <v>1170</v>
      </c>
      <c r="J489" s="141">
        <v>-0.17314487632508835</v>
      </c>
      <c r="K489" s="142">
        <v>5286</v>
      </c>
      <c r="L489" s="141">
        <v>-0.14659347755892804</v>
      </c>
      <c r="M489" s="142">
        <v>6456</v>
      </c>
      <c r="N489" s="141">
        <v>-0.15153108161387829</v>
      </c>
      <c r="O489" s="335"/>
      <c r="P489" s="149"/>
      <c r="Q489" s="142"/>
      <c r="R489" s="149"/>
      <c r="S489" s="142"/>
      <c r="T489" s="154"/>
      <c r="U489" s="335"/>
      <c r="V489" s="149"/>
      <c r="W489" s="142"/>
      <c r="X489" s="149"/>
      <c r="Y489" s="142"/>
      <c r="Z489" s="639"/>
      <c r="AA489" s="335">
        <v>3020</v>
      </c>
      <c r="AB489" s="141">
        <v>-0.24819517052526763</v>
      </c>
      <c r="AC489" s="142">
        <v>2390</v>
      </c>
      <c r="AD489" s="141">
        <v>-0.3138099339649727</v>
      </c>
      <c r="AE489" s="142">
        <v>5410</v>
      </c>
      <c r="AF489" s="141">
        <v>-0.27866666666666662</v>
      </c>
      <c r="AG489" s="335"/>
      <c r="AH489" s="149"/>
      <c r="AI489" s="142"/>
      <c r="AJ489" s="149"/>
      <c r="AK489" s="142"/>
      <c r="AL489" s="154"/>
      <c r="AM489" s="335">
        <v>97</v>
      </c>
      <c r="AN489" s="141">
        <v>0.27631578947368429</v>
      </c>
      <c r="AO489" s="335">
        <v>2</v>
      </c>
      <c r="AP489" s="141">
        <v>-0.33333333333333337</v>
      </c>
      <c r="AQ489" s="142">
        <v>0</v>
      </c>
      <c r="AR489" s="141" t="s">
        <v>90</v>
      </c>
      <c r="AS489" s="142">
        <v>2</v>
      </c>
      <c r="AT489" s="141">
        <v>-0.33333333333333337</v>
      </c>
    </row>
    <row r="490" spans="2:46" s="4" customFormat="1" ht="15" hidden="1" customHeight="1" outlineLevel="1" x14ac:dyDescent="0.25">
      <c r="B490" s="152" t="s">
        <v>80</v>
      </c>
      <c r="C490" s="335">
        <v>4566</v>
      </c>
      <c r="D490" s="141">
        <v>-0.36732714424276014</v>
      </c>
      <c r="E490" s="142">
        <v>8230</v>
      </c>
      <c r="F490" s="141">
        <v>-0.23470336618932486</v>
      </c>
      <c r="G490" s="142">
        <v>12796</v>
      </c>
      <c r="H490" s="141">
        <v>-0.28796394190640473</v>
      </c>
      <c r="I490" s="335">
        <v>1417</v>
      </c>
      <c r="J490" s="141">
        <v>-0.13702801461632153</v>
      </c>
      <c r="K490" s="142">
        <v>5609</v>
      </c>
      <c r="L490" s="141">
        <v>-0.23195946871148843</v>
      </c>
      <c r="M490" s="142">
        <v>7026</v>
      </c>
      <c r="N490" s="141">
        <v>-0.21453325880380103</v>
      </c>
      <c r="O490" s="335"/>
      <c r="P490" s="149"/>
      <c r="Q490" s="142"/>
      <c r="R490" s="149"/>
      <c r="S490" s="142"/>
      <c r="T490" s="154"/>
      <c r="U490" s="335"/>
      <c r="V490" s="149"/>
      <c r="W490" s="142"/>
      <c r="X490" s="149"/>
      <c r="Y490" s="142"/>
      <c r="Z490" s="639"/>
      <c r="AA490" s="335">
        <v>3020</v>
      </c>
      <c r="AB490" s="141">
        <v>-0.45100890747136879</v>
      </c>
      <c r="AC490" s="142">
        <v>2621</v>
      </c>
      <c r="AD490" s="141">
        <v>-0.24050999710228915</v>
      </c>
      <c r="AE490" s="142">
        <v>5641</v>
      </c>
      <c r="AF490" s="141">
        <v>-0.36986148346738157</v>
      </c>
      <c r="AG490" s="335"/>
      <c r="AH490" s="149"/>
      <c r="AI490" s="142"/>
      <c r="AJ490" s="149"/>
      <c r="AK490" s="142"/>
      <c r="AL490" s="154"/>
      <c r="AM490" s="335">
        <v>129</v>
      </c>
      <c r="AN490" s="141">
        <v>0.7432432432432432</v>
      </c>
      <c r="AO490" s="335">
        <v>0</v>
      </c>
      <c r="AP490" s="141" t="s">
        <v>90</v>
      </c>
      <c r="AQ490" s="142">
        <v>0</v>
      </c>
      <c r="AR490" s="141" t="s">
        <v>90</v>
      </c>
      <c r="AS490" s="142">
        <v>0</v>
      </c>
      <c r="AT490" s="141" t="s">
        <v>90</v>
      </c>
    </row>
    <row r="491" spans="2:46" s="4" customFormat="1" ht="15" hidden="1" customHeight="1" outlineLevel="1" x14ac:dyDescent="0.25">
      <c r="B491" s="152" t="s">
        <v>81</v>
      </c>
      <c r="C491" s="335">
        <v>1502</v>
      </c>
      <c r="D491" s="141">
        <v>-0.44779411764705879</v>
      </c>
      <c r="E491" s="142">
        <v>3889</v>
      </c>
      <c r="F491" s="141">
        <v>0.5015444015444015</v>
      </c>
      <c r="G491" s="142">
        <v>5391</v>
      </c>
      <c r="H491" s="141">
        <v>1.5254237288135686E-2</v>
      </c>
      <c r="I491" s="335">
        <v>256</v>
      </c>
      <c r="J491" s="141">
        <v>-0.55632582322357016</v>
      </c>
      <c r="K491" s="142">
        <v>2626</v>
      </c>
      <c r="L491" s="141">
        <v>0.90152063721940623</v>
      </c>
      <c r="M491" s="142">
        <v>2882</v>
      </c>
      <c r="N491" s="141">
        <v>0.4719101123595506</v>
      </c>
      <c r="O491" s="335"/>
      <c r="P491" s="149"/>
      <c r="Q491" s="142"/>
      <c r="R491" s="149"/>
      <c r="S491" s="142"/>
      <c r="T491" s="154"/>
      <c r="U491" s="335"/>
      <c r="V491" s="149"/>
      <c r="W491" s="142"/>
      <c r="X491" s="149"/>
      <c r="Y491" s="142"/>
      <c r="Z491" s="639"/>
      <c r="AA491" s="335">
        <v>1156</v>
      </c>
      <c r="AB491" s="141">
        <v>-0.39253809774040993</v>
      </c>
      <c r="AC491" s="142">
        <v>1263</v>
      </c>
      <c r="AD491" s="141">
        <v>4.4665012406947868E-2</v>
      </c>
      <c r="AE491" s="142">
        <v>2419</v>
      </c>
      <c r="AF491" s="141">
        <v>-0.22268637532133673</v>
      </c>
      <c r="AG491" s="335"/>
      <c r="AH491" s="149"/>
      <c r="AI491" s="142"/>
      <c r="AJ491" s="149"/>
      <c r="AK491" s="142"/>
      <c r="AL491" s="154"/>
      <c r="AM491" s="335">
        <v>90</v>
      </c>
      <c r="AN491" s="141">
        <v>-0.625</v>
      </c>
      <c r="AO491" s="335">
        <v>0</v>
      </c>
      <c r="AP491" s="141" t="s">
        <v>90</v>
      </c>
      <c r="AQ491" s="142">
        <v>0</v>
      </c>
      <c r="AR491" s="141" t="s">
        <v>90</v>
      </c>
      <c r="AS491" s="142">
        <v>0</v>
      </c>
      <c r="AT491" s="141" t="s">
        <v>90</v>
      </c>
    </row>
    <row r="492" spans="2:46" s="4" customFormat="1" ht="15" hidden="1" customHeight="1" outlineLevel="1" x14ac:dyDescent="0.25">
      <c r="B492" s="152" t="s">
        <v>82</v>
      </c>
      <c r="C492" s="335">
        <v>28</v>
      </c>
      <c r="D492" s="141">
        <v>-0.61643835616438358</v>
      </c>
      <c r="E492" s="142">
        <v>11</v>
      </c>
      <c r="F492" s="141">
        <v>0.10000000000000009</v>
      </c>
      <c r="G492" s="142">
        <v>39</v>
      </c>
      <c r="H492" s="141">
        <v>-0.53012048192771077</v>
      </c>
      <c r="I492" s="335">
        <v>5</v>
      </c>
      <c r="J492" s="141">
        <v>-0.44444444444444442</v>
      </c>
      <c r="K492" s="142">
        <v>8</v>
      </c>
      <c r="L492" s="141" t="s">
        <v>90</v>
      </c>
      <c r="M492" s="142">
        <v>13</v>
      </c>
      <c r="N492" s="141">
        <v>0.44444444444444442</v>
      </c>
      <c r="O492" s="335"/>
      <c r="P492" s="149"/>
      <c r="Q492" s="142"/>
      <c r="R492" s="149"/>
      <c r="S492" s="142"/>
      <c r="T492" s="154"/>
      <c r="U492" s="335"/>
      <c r="V492" s="149"/>
      <c r="W492" s="142"/>
      <c r="X492" s="149"/>
      <c r="Y492" s="142"/>
      <c r="Z492" s="639"/>
      <c r="AA492" s="335">
        <v>19</v>
      </c>
      <c r="AB492" s="141">
        <v>-0.38709677419354838</v>
      </c>
      <c r="AC492" s="142">
        <v>3</v>
      </c>
      <c r="AD492" s="141">
        <v>-0.7</v>
      </c>
      <c r="AE492" s="142">
        <v>22</v>
      </c>
      <c r="AF492" s="141">
        <v>-0.46341463414634143</v>
      </c>
      <c r="AG492" s="335"/>
      <c r="AH492" s="149"/>
      <c r="AI492" s="142"/>
      <c r="AJ492" s="149"/>
      <c r="AK492" s="142"/>
      <c r="AL492" s="154"/>
      <c r="AM492" s="335">
        <v>4</v>
      </c>
      <c r="AN492" s="141">
        <v>-0.8666666666666667</v>
      </c>
      <c r="AO492" s="335">
        <v>0</v>
      </c>
      <c r="AP492" s="141">
        <v>-1</v>
      </c>
      <c r="AQ492" s="142">
        <v>0</v>
      </c>
      <c r="AR492" s="141" t="s">
        <v>90</v>
      </c>
      <c r="AS492" s="142">
        <v>0</v>
      </c>
      <c r="AT492" s="141">
        <v>-1</v>
      </c>
    </row>
    <row r="493" spans="2:46" s="4" customFormat="1" ht="15" hidden="1" customHeight="1" outlineLevel="1" x14ac:dyDescent="0.25">
      <c r="B493" s="152" t="s">
        <v>83</v>
      </c>
      <c r="C493" s="335">
        <v>33</v>
      </c>
      <c r="D493" s="141">
        <v>-2.9411764705882359E-2</v>
      </c>
      <c r="E493" s="142">
        <v>42</v>
      </c>
      <c r="F493" s="141">
        <v>20</v>
      </c>
      <c r="G493" s="142">
        <v>75</v>
      </c>
      <c r="H493" s="141">
        <v>1.0833333333333335</v>
      </c>
      <c r="I493" s="335">
        <v>4</v>
      </c>
      <c r="J493" s="141">
        <v>-0.33333333333333337</v>
      </c>
      <c r="K493" s="142">
        <v>42</v>
      </c>
      <c r="L493" s="141" t="s">
        <v>90</v>
      </c>
      <c r="M493" s="142">
        <v>46</v>
      </c>
      <c r="N493" s="141">
        <v>6.666666666666667</v>
      </c>
      <c r="O493" s="335"/>
      <c r="P493" s="149"/>
      <c r="Q493" s="142"/>
      <c r="R493" s="149"/>
      <c r="S493" s="142"/>
      <c r="T493" s="154"/>
      <c r="U493" s="335"/>
      <c r="V493" s="149"/>
      <c r="W493" s="142"/>
      <c r="X493" s="149"/>
      <c r="Y493" s="142"/>
      <c r="Z493" s="639"/>
      <c r="AA493" s="335">
        <v>9</v>
      </c>
      <c r="AB493" s="141">
        <v>-0.60869565217391308</v>
      </c>
      <c r="AC493" s="142">
        <v>0</v>
      </c>
      <c r="AD493" s="141">
        <v>-1</v>
      </c>
      <c r="AE493" s="142">
        <v>9</v>
      </c>
      <c r="AF493" s="141">
        <v>-0.64</v>
      </c>
      <c r="AG493" s="335"/>
      <c r="AH493" s="149"/>
      <c r="AI493" s="142"/>
      <c r="AJ493" s="149"/>
      <c r="AK493" s="142"/>
      <c r="AL493" s="154"/>
      <c r="AM493" s="335">
        <v>20</v>
      </c>
      <c r="AN493" s="141">
        <v>3</v>
      </c>
      <c r="AO493" s="335">
        <v>0</v>
      </c>
      <c r="AP493" s="141" t="s">
        <v>90</v>
      </c>
      <c r="AQ493" s="142">
        <v>0</v>
      </c>
      <c r="AR493" s="141" t="s">
        <v>90</v>
      </c>
      <c r="AS493" s="142">
        <v>0</v>
      </c>
      <c r="AT493" s="141" t="s">
        <v>90</v>
      </c>
    </row>
    <row r="494" spans="2:46" s="4" customFormat="1" ht="15" hidden="1" customHeight="1" outlineLevel="1" x14ac:dyDescent="0.25">
      <c r="B494" s="152" t="s">
        <v>84</v>
      </c>
      <c r="C494" s="335">
        <v>29</v>
      </c>
      <c r="D494" s="141">
        <v>-9.375E-2</v>
      </c>
      <c r="E494" s="142">
        <v>2</v>
      </c>
      <c r="F494" s="141">
        <v>-0.875</v>
      </c>
      <c r="G494" s="142">
        <v>31</v>
      </c>
      <c r="H494" s="141">
        <v>-0.35416666666666663</v>
      </c>
      <c r="I494" s="335">
        <v>10</v>
      </c>
      <c r="J494" s="141">
        <v>0.4285714285714286</v>
      </c>
      <c r="K494" s="142">
        <v>0</v>
      </c>
      <c r="L494" s="141" t="s">
        <v>90</v>
      </c>
      <c r="M494" s="142">
        <v>10</v>
      </c>
      <c r="N494" s="141">
        <v>0.4285714285714286</v>
      </c>
      <c r="O494" s="335"/>
      <c r="P494" s="149"/>
      <c r="Q494" s="142"/>
      <c r="R494" s="149"/>
      <c r="S494" s="142"/>
      <c r="T494" s="154"/>
      <c r="U494" s="335"/>
      <c r="V494" s="149"/>
      <c r="W494" s="142"/>
      <c r="X494" s="149"/>
      <c r="Y494" s="142"/>
      <c r="Z494" s="639"/>
      <c r="AA494" s="335">
        <v>6</v>
      </c>
      <c r="AB494" s="141">
        <v>-0.68421052631578949</v>
      </c>
      <c r="AC494" s="142">
        <v>2</v>
      </c>
      <c r="AD494" s="141">
        <v>-0.66666666666666674</v>
      </c>
      <c r="AE494" s="142">
        <v>8</v>
      </c>
      <c r="AF494" s="141">
        <v>-0.67999999999999994</v>
      </c>
      <c r="AG494" s="335"/>
      <c r="AH494" s="149"/>
      <c r="AI494" s="142"/>
      <c r="AJ494" s="149"/>
      <c r="AK494" s="142"/>
      <c r="AL494" s="154"/>
      <c r="AM494" s="335">
        <v>13</v>
      </c>
      <c r="AN494" s="141">
        <v>1.1666666666666665</v>
      </c>
      <c r="AO494" s="335">
        <v>0</v>
      </c>
      <c r="AP494" s="141" t="s">
        <v>90</v>
      </c>
      <c r="AQ494" s="142">
        <v>0</v>
      </c>
      <c r="AR494" s="141">
        <v>-1</v>
      </c>
      <c r="AS494" s="142">
        <v>0</v>
      </c>
      <c r="AT494" s="141">
        <v>-1</v>
      </c>
    </row>
    <row r="495" spans="2:46" s="4" customFormat="1" ht="15" hidden="1" customHeight="1" outlineLevel="1" x14ac:dyDescent="0.25">
      <c r="B495" s="152" t="s">
        <v>85</v>
      </c>
      <c r="C495" s="335">
        <v>49</v>
      </c>
      <c r="D495" s="141">
        <v>0.68965517241379315</v>
      </c>
      <c r="E495" s="142">
        <v>3</v>
      </c>
      <c r="F495" s="141">
        <v>0.5</v>
      </c>
      <c r="G495" s="142">
        <v>52</v>
      </c>
      <c r="H495" s="141">
        <v>0.67741935483870974</v>
      </c>
      <c r="I495" s="335">
        <v>5</v>
      </c>
      <c r="J495" s="141" t="s">
        <v>90</v>
      </c>
      <c r="K495" s="142">
        <v>0</v>
      </c>
      <c r="L495" s="141" t="s">
        <v>90</v>
      </c>
      <c r="M495" s="142">
        <v>5</v>
      </c>
      <c r="N495" s="141" t="s">
        <v>90</v>
      </c>
      <c r="O495" s="335"/>
      <c r="P495" s="149"/>
      <c r="Q495" s="142"/>
      <c r="R495" s="149"/>
      <c r="S495" s="142"/>
      <c r="T495" s="154"/>
      <c r="U495" s="335"/>
      <c r="V495" s="149"/>
      <c r="W495" s="142"/>
      <c r="X495" s="149"/>
      <c r="Y495" s="142"/>
      <c r="Z495" s="639"/>
      <c r="AA495" s="335">
        <v>29</v>
      </c>
      <c r="AB495" s="141">
        <v>0.38095238095238093</v>
      </c>
      <c r="AC495" s="142">
        <v>3</v>
      </c>
      <c r="AD495" s="141">
        <v>0.5</v>
      </c>
      <c r="AE495" s="142">
        <v>32</v>
      </c>
      <c r="AF495" s="141">
        <v>0.39130434782608692</v>
      </c>
      <c r="AG495" s="335"/>
      <c r="AH495" s="149"/>
      <c r="AI495" s="142"/>
      <c r="AJ495" s="149"/>
      <c r="AK495" s="142"/>
      <c r="AL495" s="154"/>
      <c r="AM495" s="335">
        <v>11</v>
      </c>
      <c r="AN495" s="141">
        <v>0.375</v>
      </c>
      <c r="AO495" s="335">
        <v>4</v>
      </c>
      <c r="AP495" s="141" t="s">
        <v>90</v>
      </c>
      <c r="AQ495" s="142">
        <v>0</v>
      </c>
      <c r="AR495" s="141" t="s">
        <v>90</v>
      </c>
      <c r="AS495" s="142">
        <v>4</v>
      </c>
      <c r="AT495" s="141" t="s">
        <v>90</v>
      </c>
    </row>
    <row r="496" spans="2:46" s="4" customFormat="1" ht="15" hidden="1" customHeight="1" outlineLevel="1" x14ac:dyDescent="0.25">
      <c r="B496" s="152" t="s">
        <v>86</v>
      </c>
      <c r="C496" s="335">
        <v>29</v>
      </c>
      <c r="D496" s="141">
        <v>-0.27500000000000002</v>
      </c>
      <c r="E496" s="142">
        <v>20</v>
      </c>
      <c r="F496" s="141">
        <v>-0.47368421052631582</v>
      </c>
      <c r="G496" s="142">
        <v>49</v>
      </c>
      <c r="H496" s="141">
        <v>-0.37179487179487181</v>
      </c>
      <c r="I496" s="335">
        <v>2</v>
      </c>
      <c r="J496" s="141">
        <v>-0.66666666666666674</v>
      </c>
      <c r="K496" s="142">
        <v>15</v>
      </c>
      <c r="L496" s="141" t="s">
        <v>90</v>
      </c>
      <c r="M496" s="142">
        <v>17</v>
      </c>
      <c r="N496" s="141">
        <v>1.8333333333333335</v>
      </c>
      <c r="O496" s="335"/>
      <c r="P496" s="149"/>
      <c r="Q496" s="142"/>
      <c r="R496" s="149"/>
      <c r="S496" s="142"/>
      <c r="T496" s="154"/>
      <c r="U496" s="335"/>
      <c r="V496" s="149"/>
      <c r="W496" s="142"/>
      <c r="X496" s="149"/>
      <c r="Y496" s="142"/>
      <c r="Z496" s="639"/>
      <c r="AA496" s="335">
        <v>27</v>
      </c>
      <c r="AB496" s="141">
        <v>0.17391304347826098</v>
      </c>
      <c r="AC496" s="142">
        <v>3</v>
      </c>
      <c r="AD496" s="141">
        <v>-0.92105263157894735</v>
      </c>
      <c r="AE496" s="142">
        <v>30</v>
      </c>
      <c r="AF496" s="141">
        <v>-0.50819672131147542</v>
      </c>
      <c r="AG496" s="335"/>
      <c r="AH496" s="149"/>
      <c r="AI496" s="142"/>
      <c r="AJ496" s="149"/>
      <c r="AK496" s="142"/>
      <c r="AL496" s="154"/>
      <c r="AM496" s="335">
        <v>0</v>
      </c>
      <c r="AN496" s="141">
        <v>-1</v>
      </c>
      <c r="AO496" s="335">
        <v>0</v>
      </c>
      <c r="AP496" s="141" t="s">
        <v>90</v>
      </c>
      <c r="AQ496" s="142">
        <v>2</v>
      </c>
      <c r="AR496" s="141" t="s">
        <v>90</v>
      </c>
      <c r="AS496" s="142">
        <v>2</v>
      </c>
      <c r="AT496" s="141" t="s">
        <v>90</v>
      </c>
    </row>
    <row r="497" spans="2:46" s="4" customFormat="1" ht="15" hidden="1" customHeight="1" outlineLevel="1" x14ac:dyDescent="0.25">
      <c r="B497" s="152" t="s">
        <v>87</v>
      </c>
      <c r="C497" s="335">
        <v>1680</v>
      </c>
      <c r="D497" s="141">
        <v>-0.36531922931620697</v>
      </c>
      <c r="E497" s="142">
        <v>2361</v>
      </c>
      <c r="F497" s="141">
        <v>-0.46438294010889292</v>
      </c>
      <c r="G497" s="142">
        <v>4041</v>
      </c>
      <c r="H497" s="141">
        <v>-0.42721474131821402</v>
      </c>
      <c r="I497" s="335">
        <v>236</v>
      </c>
      <c r="J497" s="141">
        <v>-0.6</v>
      </c>
      <c r="K497" s="142">
        <v>1291</v>
      </c>
      <c r="L497" s="141">
        <v>-0.60313556716876726</v>
      </c>
      <c r="M497" s="142">
        <v>1527</v>
      </c>
      <c r="N497" s="141">
        <v>-0.60265417642466823</v>
      </c>
      <c r="O497" s="335"/>
      <c r="P497" s="149"/>
      <c r="Q497" s="142"/>
      <c r="R497" s="149"/>
      <c r="S497" s="142"/>
      <c r="T497" s="154"/>
      <c r="U497" s="335"/>
      <c r="V497" s="149"/>
      <c r="W497" s="142"/>
      <c r="X497" s="149"/>
      <c r="Y497" s="142"/>
      <c r="Z497" s="639"/>
      <c r="AA497" s="335">
        <v>1432</v>
      </c>
      <c r="AB497" s="141">
        <v>-0.29527559055118113</v>
      </c>
      <c r="AC497" s="142">
        <v>1070</v>
      </c>
      <c r="AD497" s="141">
        <v>-7.3593073593073544E-2</v>
      </c>
      <c r="AE497" s="142">
        <v>2502</v>
      </c>
      <c r="AF497" s="141">
        <v>-0.21493567618449949</v>
      </c>
      <c r="AG497" s="335"/>
      <c r="AH497" s="149"/>
      <c r="AI497" s="142"/>
      <c r="AJ497" s="149"/>
      <c r="AK497" s="142"/>
      <c r="AL497" s="154"/>
      <c r="AM497" s="335">
        <v>12</v>
      </c>
      <c r="AN497" s="141">
        <v>-0.52</v>
      </c>
      <c r="AO497" s="335">
        <v>0</v>
      </c>
      <c r="AP497" s="141" t="s">
        <v>90</v>
      </c>
      <c r="AQ497" s="142">
        <v>0</v>
      </c>
      <c r="AR497" s="141" t="s">
        <v>90</v>
      </c>
      <c r="AS497" s="142">
        <v>0</v>
      </c>
      <c r="AT497" s="141" t="s">
        <v>90</v>
      </c>
    </row>
    <row r="498" spans="2:46" s="4" customFormat="1" ht="15" hidden="1" customHeight="1" outlineLevel="1" x14ac:dyDescent="0.25">
      <c r="B498" s="152" t="s">
        <v>88</v>
      </c>
      <c r="C498" s="335">
        <v>3071</v>
      </c>
      <c r="D498" s="141">
        <v>-0.32237422771403357</v>
      </c>
      <c r="E498" s="142">
        <v>6573</v>
      </c>
      <c r="F498" s="141">
        <v>7.2442486539402884E-2</v>
      </c>
      <c r="G498" s="142">
        <v>9644</v>
      </c>
      <c r="H498" s="141">
        <v>-9.5394428290029087E-2</v>
      </c>
      <c r="I498" s="335">
        <v>591</v>
      </c>
      <c r="J498" s="141">
        <v>-0.34187082405345215</v>
      </c>
      <c r="K498" s="142">
        <v>4299</v>
      </c>
      <c r="L498" s="141">
        <v>-2.6053466243769807E-2</v>
      </c>
      <c r="M498" s="142">
        <v>4890</v>
      </c>
      <c r="N498" s="141">
        <v>-7.9442771084337394E-2</v>
      </c>
      <c r="O498" s="335"/>
      <c r="P498" s="149"/>
      <c r="Q498" s="142"/>
      <c r="R498" s="149"/>
      <c r="S498" s="142"/>
      <c r="T498" s="154"/>
      <c r="U498" s="335"/>
      <c r="V498" s="149"/>
      <c r="W498" s="142"/>
      <c r="X498" s="149"/>
      <c r="Y498" s="142"/>
      <c r="Z498" s="639"/>
      <c r="AA498" s="335">
        <v>2470</v>
      </c>
      <c r="AB498" s="141">
        <v>-0.31673582295988933</v>
      </c>
      <c r="AC498" s="142">
        <v>2274</v>
      </c>
      <c r="AD498" s="141">
        <v>0.32594752186588916</v>
      </c>
      <c r="AE498" s="142">
        <v>4744</v>
      </c>
      <c r="AF498" s="141">
        <v>-0.10994371482176357</v>
      </c>
      <c r="AG498" s="335"/>
      <c r="AH498" s="149"/>
      <c r="AI498" s="142"/>
      <c r="AJ498" s="149"/>
      <c r="AK498" s="142"/>
      <c r="AL498" s="154"/>
      <c r="AM498" s="335">
        <v>10</v>
      </c>
      <c r="AN498" s="141">
        <v>-0.47368421052631582</v>
      </c>
      <c r="AO498" s="335">
        <v>0</v>
      </c>
      <c r="AP498" s="141" t="s">
        <v>90</v>
      </c>
      <c r="AQ498" s="142">
        <v>0</v>
      </c>
      <c r="AR498" s="141" t="s">
        <v>90</v>
      </c>
      <c r="AS498" s="142">
        <v>0</v>
      </c>
      <c r="AT498" s="141" t="s">
        <v>90</v>
      </c>
    </row>
    <row r="499" spans="2:46" s="4" customFormat="1" ht="15" hidden="1" customHeight="1" outlineLevel="1" x14ac:dyDescent="0.25">
      <c r="B499" s="152" t="s">
        <v>89</v>
      </c>
      <c r="C499" s="335">
        <v>2780</v>
      </c>
      <c r="D499" s="141">
        <v>-0.33762211103168926</v>
      </c>
      <c r="E499" s="142">
        <v>5354</v>
      </c>
      <c r="F499" s="141">
        <v>-0.34834469328140216</v>
      </c>
      <c r="G499" s="142">
        <v>8134</v>
      </c>
      <c r="H499" s="141">
        <v>-0.34471924595182468</v>
      </c>
      <c r="I499" s="335">
        <v>582</v>
      </c>
      <c r="J499" s="141">
        <v>-0.51174496644295298</v>
      </c>
      <c r="K499" s="142">
        <v>2698</v>
      </c>
      <c r="L499" s="141">
        <v>-0.54571476679575692</v>
      </c>
      <c r="M499" s="142">
        <v>3280</v>
      </c>
      <c r="N499" s="141">
        <v>-0.54003646052447063</v>
      </c>
      <c r="O499" s="335"/>
      <c r="P499" s="149"/>
      <c r="Q499" s="142"/>
      <c r="R499" s="149"/>
      <c r="S499" s="142"/>
      <c r="T499" s="154"/>
      <c r="U499" s="335"/>
      <c r="V499" s="149"/>
      <c r="W499" s="142"/>
      <c r="X499" s="149"/>
      <c r="Y499" s="142"/>
      <c r="Z499" s="639"/>
      <c r="AA499" s="335">
        <v>2162</v>
      </c>
      <c r="AB499" s="141">
        <v>-0.27740641711229952</v>
      </c>
      <c r="AC499" s="142">
        <v>2051</v>
      </c>
      <c r="AD499" s="141">
        <v>-8.6414253897550086E-2</v>
      </c>
      <c r="AE499" s="142">
        <v>4213</v>
      </c>
      <c r="AF499" s="141">
        <v>-0.195531793011266</v>
      </c>
      <c r="AG499" s="335"/>
      <c r="AH499" s="149"/>
      <c r="AI499" s="142"/>
      <c r="AJ499" s="149"/>
      <c r="AK499" s="142"/>
      <c r="AL499" s="154"/>
      <c r="AM499" s="335">
        <v>36</v>
      </c>
      <c r="AN499" s="141">
        <v>1.7692307692307692</v>
      </c>
      <c r="AO499" s="335">
        <v>0</v>
      </c>
      <c r="AP499" s="141" t="s">
        <v>90</v>
      </c>
      <c r="AQ499" s="142">
        <v>0</v>
      </c>
      <c r="AR499" s="141">
        <v>-1</v>
      </c>
      <c r="AS499" s="142">
        <v>0</v>
      </c>
      <c r="AT499" s="141">
        <v>-1</v>
      </c>
    </row>
    <row r="500" spans="2:46" s="4" customFormat="1" ht="15.75" collapsed="1" x14ac:dyDescent="0.25">
      <c r="B500" s="65">
        <v>1980</v>
      </c>
      <c r="C500" s="345">
        <v>22087</v>
      </c>
      <c r="D500" s="67">
        <v>-0.30401764613203086</v>
      </c>
      <c r="E500" s="66">
        <v>41497</v>
      </c>
      <c r="F500" s="67">
        <v>-0.19679080210591515</v>
      </c>
      <c r="G500" s="66">
        <v>63584</v>
      </c>
      <c r="H500" s="67">
        <v>-0.23759277689180924</v>
      </c>
      <c r="I500" s="345">
        <v>5557</v>
      </c>
      <c r="J500" s="67">
        <v>-0.18899591360186807</v>
      </c>
      <c r="K500" s="66">
        <v>26896</v>
      </c>
      <c r="L500" s="67">
        <v>-0.21786669768523903</v>
      </c>
      <c r="M500" s="66">
        <v>32453</v>
      </c>
      <c r="N500" s="67">
        <v>-0.21306983511154221</v>
      </c>
      <c r="O500" s="345"/>
      <c r="P500" s="67"/>
      <c r="Q500" s="66"/>
      <c r="R500" s="67"/>
      <c r="S500" s="66"/>
      <c r="T500" s="347"/>
      <c r="U500" s="345"/>
      <c r="V500" s="67"/>
      <c r="W500" s="66"/>
      <c r="X500" s="67"/>
      <c r="Y500" s="66"/>
      <c r="Z500" s="640"/>
      <c r="AA500" s="345">
        <v>16031</v>
      </c>
      <c r="AB500" s="67">
        <v>-0.34110152075626798</v>
      </c>
      <c r="AC500" s="66">
        <v>13994</v>
      </c>
      <c r="AD500" s="67">
        <v>-0.188000464198677</v>
      </c>
      <c r="AE500" s="66">
        <v>30025</v>
      </c>
      <c r="AF500" s="67">
        <v>-0.27762005581753435</v>
      </c>
      <c r="AG500" s="345"/>
      <c r="AH500" s="67"/>
      <c r="AI500" s="66"/>
      <c r="AJ500" s="67"/>
      <c r="AK500" s="66"/>
      <c r="AL500" s="347"/>
      <c r="AM500" s="345">
        <v>491</v>
      </c>
      <c r="AN500" s="67">
        <v>-9.4095940959409541E-2</v>
      </c>
      <c r="AO500" s="345">
        <v>8</v>
      </c>
      <c r="AP500" s="67">
        <v>-0.27272727272727271</v>
      </c>
      <c r="AQ500" s="66">
        <v>2</v>
      </c>
      <c r="AR500" s="67">
        <v>-0.95238095238095233</v>
      </c>
      <c r="AS500" s="66">
        <v>10</v>
      </c>
      <c r="AT500" s="67">
        <v>-0.81132075471698117</v>
      </c>
    </row>
    <row r="501" spans="2:46" s="4" customFormat="1" ht="15" hidden="1" customHeight="1" outlineLevel="1" x14ac:dyDescent="0.25">
      <c r="B501" s="152" t="s">
        <v>78</v>
      </c>
      <c r="C501" s="335">
        <v>4703</v>
      </c>
      <c r="D501" s="141">
        <v>0.10972156677678147</v>
      </c>
      <c r="E501" s="142">
        <v>9822</v>
      </c>
      <c r="F501" s="141">
        <v>-0.16635545747750802</v>
      </c>
      <c r="G501" s="142">
        <v>14525</v>
      </c>
      <c r="H501" s="141">
        <v>-9.3320848938826417E-2</v>
      </c>
      <c r="I501" s="335">
        <v>510</v>
      </c>
      <c r="J501" s="141">
        <v>-0.12820512820512819</v>
      </c>
      <c r="K501" s="142">
        <v>5904</v>
      </c>
      <c r="L501" s="141">
        <v>-0.3597918022121015</v>
      </c>
      <c r="M501" s="142">
        <v>6414</v>
      </c>
      <c r="N501" s="141">
        <v>-0.3459773631079841</v>
      </c>
      <c r="O501" s="335"/>
      <c r="P501" s="149"/>
      <c r="Q501" s="142"/>
      <c r="R501" s="149"/>
      <c r="S501" s="142"/>
      <c r="T501" s="154"/>
      <c r="U501" s="335"/>
      <c r="V501" s="149"/>
      <c r="W501" s="142"/>
      <c r="X501" s="149"/>
      <c r="Y501" s="142"/>
      <c r="Z501" s="639"/>
      <c r="AA501" s="335">
        <v>4153</v>
      </c>
      <c r="AB501" s="141">
        <v>0.14946028231386665</v>
      </c>
      <c r="AC501" s="142">
        <v>3918</v>
      </c>
      <c r="AD501" s="141">
        <v>0.53046875000000004</v>
      </c>
      <c r="AE501" s="142">
        <v>8071</v>
      </c>
      <c r="AF501" s="141">
        <v>0.30746800583184841</v>
      </c>
      <c r="AG501" s="335"/>
      <c r="AH501" s="149"/>
      <c r="AI501" s="142"/>
      <c r="AJ501" s="149"/>
      <c r="AK501" s="142"/>
      <c r="AL501" s="154"/>
      <c r="AM501" s="335">
        <v>35</v>
      </c>
      <c r="AN501" s="141">
        <v>-0.125</v>
      </c>
      <c r="AO501" s="335">
        <v>5</v>
      </c>
      <c r="AP501" s="141" t="s">
        <v>90</v>
      </c>
      <c r="AQ501" s="142">
        <v>0</v>
      </c>
      <c r="AR501" s="141" t="s">
        <v>90</v>
      </c>
      <c r="AS501" s="142">
        <v>5</v>
      </c>
      <c r="AT501" s="141" t="s">
        <v>90</v>
      </c>
    </row>
    <row r="502" spans="2:46" s="4" customFormat="1" ht="15" hidden="1" customHeight="1" outlineLevel="1" x14ac:dyDescent="0.25">
      <c r="B502" s="152" t="s">
        <v>79</v>
      </c>
      <c r="C502" s="335">
        <v>5511</v>
      </c>
      <c r="D502" s="141">
        <v>0.64213349225268179</v>
      </c>
      <c r="E502" s="142">
        <v>9677</v>
      </c>
      <c r="F502" s="141">
        <v>2.9139636286291681E-2</v>
      </c>
      <c r="G502" s="142">
        <v>15188</v>
      </c>
      <c r="H502" s="141">
        <v>0.19037542127125939</v>
      </c>
      <c r="I502" s="335">
        <v>1415</v>
      </c>
      <c r="J502" s="141">
        <v>3.0313390313390309</v>
      </c>
      <c r="K502" s="142">
        <v>6194</v>
      </c>
      <c r="L502" s="141">
        <v>-0.22739179244106278</v>
      </c>
      <c r="M502" s="142">
        <v>7609</v>
      </c>
      <c r="N502" s="141">
        <v>-9.0702676864244713E-2</v>
      </c>
      <c r="O502" s="335"/>
      <c r="P502" s="149"/>
      <c r="Q502" s="142"/>
      <c r="R502" s="149"/>
      <c r="S502" s="142"/>
      <c r="T502" s="154"/>
      <c r="U502" s="335"/>
      <c r="V502" s="149"/>
      <c r="W502" s="142"/>
      <c r="X502" s="149"/>
      <c r="Y502" s="142"/>
      <c r="Z502" s="639"/>
      <c r="AA502" s="335">
        <v>4017</v>
      </c>
      <c r="AB502" s="141">
        <v>0.36493374108053001</v>
      </c>
      <c r="AC502" s="142">
        <v>3483</v>
      </c>
      <c r="AD502" s="141">
        <v>1.5129870129870131</v>
      </c>
      <c r="AE502" s="142">
        <v>7500</v>
      </c>
      <c r="AF502" s="141">
        <v>0.73250173250173245</v>
      </c>
      <c r="AG502" s="335"/>
      <c r="AH502" s="149"/>
      <c r="AI502" s="142"/>
      <c r="AJ502" s="149"/>
      <c r="AK502" s="142"/>
      <c r="AL502" s="154"/>
      <c r="AM502" s="335">
        <v>76</v>
      </c>
      <c r="AN502" s="141">
        <v>0.22580645161290325</v>
      </c>
      <c r="AO502" s="335">
        <v>3</v>
      </c>
      <c r="AP502" s="141" t="s">
        <v>90</v>
      </c>
      <c r="AQ502" s="142">
        <v>0</v>
      </c>
      <c r="AR502" s="141" t="s">
        <v>90</v>
      </c>
      <c r="AS502" s="142">
        <v>3</v>
      </c>
      <c r="AT502" s="141" t="s">
        <v>90</v>
      </c>
    </row>
    <row r="503" spans="2:46" s="4" customFormat="1" ht="15" hidden="1" customHeight="1" outlineLevel="1" x14ac:dyDescent="0.25">
      <c r="B503" s="152" t="s">
        <v>80</v>
      </c>
      <c r="C503" s="335">
        <v>7217</v>
      </c>
      <c r="D503" s="141">
        <v>0.9189045466631216</v>
      </c>
      <c r="E503" s="142">
        <v>10754</v>
      </c>
      <c r="F503" s="141">
        <v>2.3313350461509286E-2</v>
      </c>
      <c r="G503" s="142">
        <v>17971</v>
      </c>
      <c r="H503" s="141">
        <v>0.25935529081990194</v>
      </c>
      <c r="I503" s="335">
        <v>1642</v>
      </c>
      <c r="J503" s="141">
        <v>4.0993788819875778</v>
      </c>
      <c r="K503" s="142">
        <v>7303</v>
      </c>
      <c r="L503" s="141">
        <v>-0.21193482248839968</v>
      </c>
      <c r="M503" s="142">
        <v>8945</v>
      </c>
      <c r="N503" s="141">
        <v>-6.7160287829804988E-2</v>
      </c>
      <c r="O503" s="335"/>
      <c r="P503" s="149"/>
      <c r="Q503" s="142"/>
      <c r="R503" s="149"/>
      <c r="S503" s="142"/>
      <c r="T503" s="154"/>
      <c r="U503" s="335"/>
      <c r="V503" s="149"/>
      <c r="W503" s="142"/>
      <c r="X503" s="149"/>
      <c r="Y503" s="142"/>
      <c r="Z503" s="639"/>
      <c r="AA503" s="335">
        <v>5501</v>
      </c>
      <c r="AB503" s="141">
        <v>0.61414319248826299</v>
      </c>
      <c r="AC503" s="142">
        <v>3451</v>
      </c>
      <c r="AD503" s="141">
        <v>1.7785829307568437</v>
      </c>
      <c r="AE503" s="142">
        <v>8952</v>
      </c>
      <c r="AF503" s="141">
        <v>0.92516129032258054</v>
      </c>
      <c r="AG503" s="335"/>
      <c r="AH503" s="149"/>
      <c r="AI503" s="142"/>
      <c r="AJ503" s="149"/>
      <c r="AK503" s="142"/>
      <c r="AL503" s="154"/>
      <c r="AM503" s="335">
        <v>74</v>
      </c>
      <c r="AN503" s="141">
        <v>1.3870967741935485</v>
      </c>
      <c r="AO503" s="335">
        <v>0</v>
      </c>
      <c r="AP503" s="141" t="s">
        <v>90</v>
      </c>
      <c r="AQ503" s="142">
        <v>0</v>
      </c>
      <c r="AR503" s="141" t="s">
        <v>90</v>
      </c>
      <c r="AS503" s="142">
        <v>0</v>
      </c>
      <c r="AT503" s="141" t="s">
        <v>90</v>
      </c>
    </row>
    <row r="504" spans="2:46" s="4" customFormat="1" ht="15" hidden="1" customHeight="1" outlineLevel="1" x14ac:dyDescent="0.25">
      <c r="B504" s="152" t="s">
        <v>81</v>
      </c>
      <c r="C504" s="335">
        <v>2720</v>
      </c>
      <c r="D504" s="141">
        <v>1.0779220779220777</v>
      </c>
      <c r="E504" s="142">
        <v>2590</v>
      </c>
      <c r="F504" s="141">
        <v>1.4095536413469167E-2</v>
      </c>
      <c r="G504" s="142">
        <v>5310</v>
      </c>
      <c r="H504" s="141">
        <v>0.37457934247993796</v>
      </c>
      <c r="I504" s="335">
        <v>577</v>
      </c>
      <c r="J504" s="141">
        <v>6.5921052631578947</v>
      </c>
      <c r="K504" s="142">
        <v>1381</v>
      </c>
      <c r="L504" s="141">
        <v>-0.41383701188455013</v>
      </c>
      <c r="M504" s="142">
        <v>1958</v>
      </c>
      <c r="N504" s="141">
        <v>-0.19490131578947367</v>
      </c>
      <c r="O504" s="335"/>
      <c r="P504" s="149"/>
      <c r="Q504" s="142"/>
      <c r="R504" s="149"/>
      <c r="S504" s="142"/>
      <c r="T504" s="154"/>
      <c r="U504" s="335"/>
      <c r="V504" s="149"/>
      <c r="W504" s="142"/>
      <c r="X504" s="149"/>
      <c r="Y504" s="142"/>
      <c r="Z504" s="639"/>
      <c r="AA504" s="335">
        <v>1903</v>
      </c>
      <c r="AB504" s="141">
        <v>0.60862214708368545</v>
      </c>
      <c r="AC504" s="142">
        <v>1209</v>
      </c>
      <c r="AD504" s="141">
        <v>5.1060606060606064</v>
      </c>
      <c r="AE504" s="142">
        <v>3112</v>
      </c>
      <c r="AF504" s="141">
        <v>1.2534395365677047</v>
      </c>
      <c r="AG504" s="335"/>
      <c r="AH504" s="149"/>
      <c r="AI504" s="142"/>
      <c r="AJ504" s="149"/>
      <c r="AK504" s="142"/>
      <c r="AL504" s="154"/>
      <c r="AM504" s="335">
        <v>240</v>
      </c>
      <c r="AN504" s="141">
        <v>4</v>
      </c>
      <c r="AO504" s="335">
        <v>0</v>
      </c>
      <c r="AP504" s="141">
        <v>-1</v>
      </c>
      <c r="AQ504" s="142">
        <v>0</v>
      </c>
      <c r="AR504" s="141" t="s">
        <v>90</v>
      </c>
      <c r="AS504" s="142">
        <v>0</v>
      </c>
      <c r="AT504" s="141">
        <v>-1</v>
      </c>
    </row>
    <row r="505" spans="2:46" s="4" customFormat="1" ht="15" hidden="1" customHeight="1" outlineLevel="1" x14ac:dyDescent="0.25">
      <c r="B505" s="152" t="s">
        <v>82</v>
      </c>
      <c r="C505" s="335">
        <v>73</v>
      </c>
      <c r="D505" s="141">
        <v>0.23728813559322037</v>
      </c>
      <c r="E505" s="142">
        <v>10</v>
      </c>
      <c r="F505" s="141">
        <v>-0.98552821997105644</v>
      </c>
      <c r="G505" s="142">
        <v>83</v>
      </c>
      <c r="H505" s="141">
        <v>-0.88933333333333331</v>
      </c>
      <c r="I505" s="335">
        <v>9</v>
      </c>
      <c r="J505" s="141">
        <v>0.5</v>
      </c>
      <c r="K505" s="142">
        <v>0</v>
      </c>
      <c r="L505" s="141">
        <v>-1</v>
      </c>
      <c r="M505" s="142">
        <v>9</v>
      </c>
      <c r="N505" s="141">
        <v>-0.98682284040995605</v>
      </c>
      <c r="O505" s="335"/>
      <c r="P505" s="149"/>
      <c r="Q505" s="142"/>
      <c r="R505" s="149"/>
      <c r="S505" s="142"/>
      <c r="T505" s="154"/>
      <c r="U505" s="335"/>
      <c r="V505" s="149"/>
      <c r="W505" s="142"/>
      <c r="X505" s="149"/>
      <c r="Y505" s="142"/>
      <c r="Z505" s="639"/>
      <c r="AA505" s="335">
        <v>31</v>
      </c>
      <c r="AB505" s="141">
        <v>6.8965517241379226E-2</v>
      </c>
      <c r="AC505" s="142">
        <v>10</v>
      </c>
      <c r="AD505" s="141">
        <v>-9.0909090909090939E-2</v>
      </c>
      <c r="AE505" s="142">
        <v>41</v>
      </c>
      <c r="AF505" s="141">
        <v>2.4999999999999911E-2</v>
      </c>
      <c r="AG505" s="335"/>
      <c r="AH505" s="149"/>
      <c r="AI505" s="142"/>
      <c r="AJ505" s="149"/>
      <c r="AK505" s="142"/>
      <c r="AL505" s="154"/>
      <c r="AM505" s="335">
        <v>30</v>
      </c>
      <c r="AN505" s="141">
        <v>0.25</v>
      </c>
      <c r="AO505" s="335">
        <v>3</v>
      </c>
      <c r="AP505" s="141" t="s">
        <v>90</v>
      </c>
      <c r="AQ505" s="142">
        <v>0</v>
      </c>
      <c r="AR505" s="141">
        <v>-1</v>
      </c>
      <c r="AS505" s="142">
        <v>3</v>
      </c>
      <c r="AT505" s="141">
        <v>0</v>
      </c>
    </row>
    <row r="506" spans="2:46" s="4" customFormat="1" ht="15" hidden="1" customHeight="1" outlineLevel="1" x14ac:dyDescent="0.25">
      <c r="B506" s="152" t="s">
        <v>83</v>
      </c>
      <c r="C506" s="335">
        <v>34</v>
      </c>
      <c r="D506" s="141">
        <v>-0.12820512820512819</v>
      </c>
      <c r="E506" s="142">
        <v>2</v>
      </c>
      <c r="F506" s="141">
        <v>-0.99725274725274726</v>
      </c>
      <c r="G506" s="142">
        <v>36</v>
      </c>
      <c r="H506" s="141">
        <v>-0.95306388526727515</v>
      </c>
      <c r="I506" s="335">
        <v>6</v>
      </c>
      <c r="J506" s="141">
        <v>5</v>
      </c>
      <c r="K506" s="142">
        <v>0</v>
      </c>
      <c r="L506" s="141">
        <v>-1</v>
      </c>
      <c r="M506" s="142">
        <v>6</v>
      </c>
      <c r="N506" s="141">
        <v>-0.9915730337078652</v>
      </c>
      <c r="O506" s="335"/>
      <c r="P506" s="149"/>
      <c r="Q506" s="142"/>
      <c r="R506" s="149"/>
      <c r="S506" s="142"/>
      <c r="T506" s="154"/>
      <c r="U506" s="335"/>
      <c r="V506" s="149"/>
      <c r="W506" s="142"/>
      <c r="X506" s="149"/>
      <c r="Y506" s="142"/>
      <c r="Z506" s="639"/>
      <c r="AA506" s="335">
        <v>23</v>
      </c>
      <c r="AB506" s="141">
        <v>0.4375</v>
      </c>
      <c r="AC506" s="142">
        <v>2</v>
      </c>
      <c r="AD506" s="141">
        <v>-0.88235294117647056</v>
      </c>
      <c r="AE506" s="142">
        <v>25</v>
      </c>
      <c r="AF506" s="141">
        <v>-0.24242424242424243</v>
      </c>
      <c r="AG506" s="335"/>
      <c r="AH506" s="149"/>
      <c r="AI506" s="142"/>
      <c r="AJ506" s="149"/>
      <c r="AK506" s="142"/>
      <c r="AL506" s="154"/>
      <c r="AM506" s="335">
        <v>5</v>
      </c>
      <c r="AN506" s="141">
        <v>-0.77272727272727271</v>
      </c>
      <c r="AO506" s="335">
        <v>0</v>
      </c>
      <c r="AP506" s="141" t="s">
        <v>90</v>
      </c>
      <c r="AQ506" s="142">
        <v>0</v>
      </c>
      <c r="AR506" s="141" t="s">
        <v>90</v>
      </c>
      <c r="AS506" s="142">
        <v>0</v>
      </c>
      <c r="AT506" s="141" t="s">
        <v>90</v>
      </c>
    </row>
    <row r="507" spans="2:46" s="4" customFormat="1" ht="15" hidden="1" customHeight="1" outlineLevel="1" x14ac:dyDescent="0.25">
      <c r="B507" s="152" t="s">
        <v>84</v>
      </c>
      <c r="C507" s="335">
        <v>32</v>
      </c>
      <c r="D507" s="141">
        <v>-5.8823529411764719E-2</v>
      </c>
      <c r="E507" s="142">
        <v>16</v>
      </c>
      <c r="F507" s="141">
        <v>-0.54285714285714293</v>
      </c>
      <c r="G507" s="142">
        <v>48</v>
      </c>
      <c r="H507" s="141">
        <v>-0.30434782608695654</v>
      </c>
      <c r="I507" s="335">
        <v>7</v>
      </c>
      <c r="J507" s="141">
        <v>-0.36363636363636365</v>
      </c>
      <c r="K507" s="142">
        <v>0</v>
      </c>
      <c r="L507" s="141">
        <v>-1</v>
      </c>
      <c r="M507" s="142">
        <v>7</v>
      </c>
      <c r="N507" s="141">
        <v>-0.5</v>
      </c>
      <c r="O507" s="335"/>
      <c r="P507" s="149"/>
      <c r="Q507" s="142"/>
      <c r="R507" s="149"/>
      <c r="S507" s="142"/>
      <c r="T507" s="154"/>
      <c r="U507" s="335"/>
      <c r="V507" s="149"/>
      <c r="W507" s="142"/>
      <c r="X507" s="149"/>
      <c r="Y507" s="142"/>
      <c r="Z507" s="639"/>
      <c r="AA507" s="335">
        <v>19</v>
      </c>
      <c r="AB507" s="141">
        <v>0.58333333333333326</v>
      </c>
      <c r="AC507" s="142">
        <v>6</v>
      </c>
      <c r="AD507" s="141">
        <v>-0.7</v>
      </c>
      <c r="AE507" s="142">
        <v>25</v>
      </c>
      <c r="AF507" s="141">
        <v>-0.21875</v>
      </c>
      <c r="AG507" s="335"/>
      <c r="AH507" s="149"/>
      <c r="AI507" s="142"/>
      <c r="AJ507" s="149"/>
      <c r="AK507" s="142"/>
      <c r="AL507" s="154"/>
      <c r="AM507" s="335">
        <v>6</v>
      </c>
      <c r="AN507" s="141">
        <v>-0.45454545454545459</v>
      </c>
      <c r="AO507" s="335">
        <v>0</v>
      </c>
      <c r="AP507" s="141" t="s">
        <v>90</v>
      </c>
      <c r="AQ507" s="142">
        <v>10</v>
      </c>
      <c r="AR507" s="141">
        <v>-0.16666666666666663</v>
      </c>
      <c r="AS507" s="142">
        <v>10</v>
      </c>
      <c r="AT507" s="141">
        <v>-0.16666666666666663</v>
      </c>
    </row>
    <row r="508" spans="2:46" s="4" customFormat="1" ht="15" hidden="1" customHeight="1" outlineLevel="1" x14ac:dyDescent="0.25">
      <c r="B508" s="152" t="s">
        <v>85</v>
      </c>
      <c r="C508" s="335">
        <v>29</v>
      </c>
      <c r="D508" s="141">
        <v>-0.40816326530612246</v>
      </c>
      <c r="E508" s="142">
        <v>2</v>
      </c>
      <c r="F508" s="141">
        <v>-0.81818181818181812</v>
      </c>
      <c r="G508" s="142">
        <v>31</v>
      </c>
      <c r="H508" s="141">
        <v>-0.48333333333333328</v>
      </c>
      <c r="I508" s="335">
        <v>0</v>
      </c>
      <c r="J508" s="141">
        <v>-1</v>
      </c>
      <c r="K508" s="142">
        <v>0</v>
      </c>
      <c r="L508" s="141" t="s">
        <v>90</v>
      </c>
      <c r="M508" s="142">
        <v>0</v>
      </c>
      <c r="N508" s="141">
        <v>-1</v>
      </c>
      <c r="O508" s="335"/>
      <c r="P508" s="149"/>
      <c r="Q508" s="142"/>
      <c r="R508" s="149"/>
      <c r="S508" s="142"/>
      <c r="T508" s="154"/>
      <c r="U508" s="335"/>
      <c r="V508" s="149"/>
      <c r="W508" s="142"/>
      <c r="X508" s="149"/>
      <c r="Y508" s="142"/>
      <c r="Z508" s="639"/>
      <c r="AA508" s="335">
        <v>21</v>
      </c>
      <c r="AB508" s="141">
        <v>-0.34375</v>
      </c>
      <c r="AC508" s="142">
        <v>2</v>
      </c>
      <c r="AD508" s="141">
        <v>-0.81818181818181812</v>
      </c>
      <c r="AE508" s="142">
        <v>23</v>
      </c>
      <c r="AF508" s="141">
        <v>-0.46511627906976749</v>
      </c>
      <c r="AG508" s="335"/>
      <c r="AH508" s="149"/>
      <c r="AI508" s="142"/>
      <c r="AJ508" s="149"/>
      <c r="AK508" s="142"/>
      <c r="AL508" s="154"/>
      <c r="AM508" s="335">
        <v>8</v>
      </c>
      <c r="AN508" s="141">
        <v>-0.27272727272727271</v>
      </c>
      <c r="AO508" s="335">
        <v>0</v>
      </c>
      <c r="AP508" s="141" t="s">
        <v>90</v>
      </c>
      <c r="AQ508" s="142">
        <v>0</v>
      </c>
      <c r="AR508" s="141" t="s">
        <v>90</v>
      </c>
      <c r="AS508" s="142">
        <v>0</v>
      </c>
      <c r="AT508" s="141" t="s">
        <v>90</v>
      </c>
    </row>
    <row r="509" spans="2:46" s="4" customFormat="1" ht="15" hidden="1" customHeight="1" outlineLevel="1" x14ac:dyDescent="0.25">
      <c r="B509" s="152" t="s">
        <v>86</v>
      </c>
      <c r="C509" s="335">
        <v>40</v>
      </c>
      <c r="D509" s="141">
        <v>-0.74522292993630579</v>
      </c>
      <c r="E509" s="142">
        <v>38</v>
      </c>
      <c r="F509" s="141">
        <v>-0.96118488253319712</v>
      </c>
      <c r="G509" s="142">
        <v>78</v>
      </c>
      <c r="H509" s="141">
        <v>-0.93133802816901412</v>
      </c>
      <c r="I509" s="335">
        <v>6</v>
      </c>
      <c r="J509" s="141">
        <v>-0.73913043478260865</v>
      </c>
      <c r="K509" s="142">
        <v>0</v>
      </c>
      <c r="L509" s="141">
        <v>-1</v>
      </c>
      <c r="M509" s="142">
        <v>6</v>
      </c>
      <c r="N509" s="141">
        <v>-0.99393326592517695</v>
      </c>
      <c r="O509" s="335"/>
      <c r="P509" s="149"/>
      <c r="Q509" s="142"/>
      <c r="R509" s="149"/>
      <c r="S509" s="142"/>
      <c r="T509" s="154"/>
      <c r="U509" s="335"/>
      <c r="V509" s="149"/>
      <c r="W509" s="142"/>
      <c r="X509" s="149"/>
      <c r="Y509" s="142"/>
      <c r="Z509" s="639"/>
      <c r="AA509" s="335">
        <v>23</v>
      </c>
      <c r="AB509" s="141">
        <v>-0.80991735537190079</v>
      </c>
      <c r="AC509" s="142">
        <v>38</v>
      </c>
      <c r="AD509" s="141">
        <v>1.9230769230769229</v>
      </c>
      <c r="AE509" s="142">
        <v>61</v>
      </c>
      <c r="AF509" s="141">
        <v>-0.54477611940298509</v>
      </c>
      <c r="AG509" s="335"/>
      <c r="AH509" s="149"/>
      <c r="AI509" s="142"/>
      <c r="AJ509" s="149"/>
      <c r="AK509" s="142"/>
      <c r="AL509" s="154"/>
      <c r="AM509" s="335">
        <v>11</v>
      </c>
      <c r="AN509" s="141">
        <v>-0.15384615384615385</v>
      </c>
      <c r="AO509" s="335">
        <v>0</v>
      </c>
      <c r="AP509" s="141" t="s">
        <v>90</v>
      </c>
      <c r="AQ509" s="142">
        <v>0</v>
      </c>
      <c r="AR509" s="141" t="s">
        <v>90</v>
      </c>
      <c r="AS509" s="142">
        <v>0</v>
      </c>
      <c r="AT509" s="141" t="s">
        <v>90</v>
      </c>
    </row>
    <row r="510" spans="2:46" s="4" customFormat="1" ht="15" hidden="1" customHeight="1" outlineLevel="1" x14ac:dyDescent="0.25">
      <c r="B510" s="152" t="s">
        <v>87</v>
      </c>
      <c r="C510" s="335">
        <v>2647</v>
      </c>
      <c r="D510" s="141">
        <v>6.0496794871794934E-2</v>
      </c>
      <c r="E510" s="142">
        <v>4408</v>
      </c>
      <c r="F510" s="141">
        <v>-0.16324981017463935</v>
      </c>
      <c r="G510" s="142">
        <v>7055</v>
      </c>
      <c r="H510" s="141">
        <v>-9.131890777949514E-2</v>
      </c>
      <c r="I510" s="335">
        <v>590</v>
      </c>
      <c r="J510" s="141">
        <v>1.1223021582733814</v>
      </c>
      <c r="K510" s="142">
        <v>3253</v>
      </c>
      <c r="L510" s="141">
        <v>-0.24959630911188002</v>
      </c>
      <c r="M510" s="142">
        <v>3843</v>
      </c>
      <c r="N510" s="141">
        <v>-0.16691957511380884</v>
      </c>
      <c r="O510" s="335"/>
      <c r="P510" s="149"/>
      <c r="Q510" s="142"/>
      <c r="R510" s="149"/>
      <c r="S510" s="142"/>
      <c r="T510" s="154"/>
      <c r="U510" s="335"/>
      <c r="V510" s="149"/>
      <c r="W510" s="142"/>
      <c r="X510" s="149"/>
      <c r="Y510" s="142"/>
      <c r="Z510" s="639"/>
      <c r="AA510" s="335">
        <v>2032</v>
      </c>
      <c r="AB510" s="141">
        <v>-6.57471264367816E-2</v>
      </c>
      <c r="AC510" s="142">
        <v>1155</v>
      </c>
      <c r="AD510" s="141">
        <v>0.23794212218649524</v>
      </c>
      <c r="AE510" s="142">
        <v>3187</v>
      </c>
      <c r="AF510" s="141">
        <v>2.541827541827546E-2</v>
      </c>
      <c r="AG510" s="335"/>
      <c r="AH510" s="149"/>
      <c r="AI510" s="142"/>
      <c r="AJ510" s="149"/>
      <c r="AK510" s="142"/>
      <c r="AL510" s="154"/>
      <c r="AM510" s="335">
        <v>25</v>
      </c>
      <c r="AN510" s="141">
        <v>-0.40476190476190477</v>
      </c>
      <c r="AO510" s="335">
        <v>0</v>
      </c>
      <c r="AP510" s="141">
        <v>-1</v>
      </c>
      <c r="AQ510" s="142">
        <v>0</v>
      </c>
      <c r="AR510" s="141" t="s">
        <v>90</v>
      </c>
      <c r="AS510" s="142">
        <v>0</v>
      </c>
      <c r="AT510" s="141">
        <v>-1</v>
      </c>
    </row>
    <row r="511" spans="2:46" s="4" customFormat="1" ht="15" hidden="1" customHeight="1" outlineLevel="1" x14ac:dyDescent="0.25">
      <c r="B511" s="152" t="s">
        <v>88</v>
      </c>
      <c r="C511" s="335">
        <v>4532</v>
      </c>
      <c r="D511" s="141">
        <v>0.3884803921568627</v>
      </c>
      <c r="E511" s="142">
        <v>6129</v>
      </c>
      <c r="F511" s="141">
        <v>-0.29906221408966149</v>
      </c>
      <c r="G511" s="142">
        <v>10661</v>
      </c>
      <c r="H511" s="141">
        <v>-0.11217521652231843</v>
      </c>
      <c r="I511" s="335">
        <v>898</v>
      </c>
      <c r="J511" s="141">
        <v>0.36474164133738607</v>
      </c>
      <c r="K511" s="142">
        <v>4414</v>
      </c>
      <c r="L511" s="141">
        <v>-0.25401385837417612</v>
      </c>
      <c r="M511" s="142">
        <v>5312</v>
      </c>
      <c r="N511" s="141">
        <v>-0.19209125475285171</v>
      </c>
      <c r="O511" s="335"/>
      <c r="P511" s="149"/>
      <c r="Q511" s="142"/>
      <c r="R511" s="149"/>
      <c r="S511" s="142"/>
      <c r="T511" s="154"/>
      <c r="U511" s="335"/>
      <c r="V511" s="149"/>
      <c r="W511" s="142"/>
      <c r="X511" s="149"/>
      <c r="Y511" s="142"/>
      <c r="Z511" s="639"/>
      <c r="AA511" s="335">
        <v>3615</v>
      </c>
      <c r="AB511" s="141">
        <v>0.40716231996885943</v>
      </c>
      <c r="AC511" s="142">
        <v>1715</v>
      </c>
      <c r="AD511" s="141">
        <v>-0.39334984082065794</v>
      </c>
      <c r="AE511" s="142">
        <v>5330</v>
      </c>
      <c r="AF511" s="141">
        <v>-1.2231282431430679E-2</v>
      </c>
      <c r="AG511" s="335"/>
      <c r="AH511" s="149"/>
      <c r="AI511" s="142"/>
      <c r="AJ511" s="149"/>
      <c r="AK511" s="142"/>
      <c r="AL511" s="154"/>
      <c r="AM511" s="335">
        <v>19</v>
      </c>
      <c r="AN511" s="141">
        <v>-0.48648648648648651</v>
      </c>
      <c r="AO511" s="335">
        <v>0</v>
      </c>
      <c r="AP511" s="141" t="s">
        <v>90</v>
      </c>
      <c r="AQ511" s="142">
        <v>0</v>
      </c>
      <c r="AR511" s="141" t="s">
        <v>90</v>
      </c>
      <c r="AS511" s="142">
        <v>0</v>
      </c>
      <c r="AT511" s="141" t="s">
        <v>90</v>
      </c>
    </row>
    <row r="512" spans="2:46" s="4" customFormat="1" ht="15" hidden="1" customHeight="1" outlineLevel="1" x14ac:dyDescent="0.25">
      <c r="B512" s="152" t="s">
        <v>89</v>
      </c>
      <c r="C512" s="335">
        <v>4197</v>
      </c>
      <c r="D512" s="141">
        <v>-5.6853932584269629E-2</v>
      </c>
      <c r="E512" s="142">
        <v>8216</v>
      </c>
      <c r="F512" s="141">
        <v>-0.15629492708975146</v>
      </c>
      <c r="G512" s="142">
        <v>12413</v>
      </c>
      <c r="H512" s="141">
        <v>-0.12510572314632085</v>
      </c>
      <c r="I512" s="335">
        <v>1192</v>
      </c>
      <c r="J512" s="141">
        <v>0.98666666666666658</v>
      </c>
      <c r="K512" s="142">
        <v>5939</v>
      </c>
      <c r="L512" s="141">
        <v>-0.18251892635925671</v>
      </c>
      <c r="M512" s="142">
        <v>7131</v>
      </c>
      <c r="N512" s="141">
        <v>-9.3324856961220615E-2</v>
      </c>
      <c r="O512" s="335"/>
      <c r="P512" s="149"/>
      <c r="Q512" s="142"/>
      <c r="R512" s="149"/>
      <c r="S512" s="142"/>
      <c r="T512" s="154"/>
      <c r="U512" s="335"/>
      <c r="V512" s="149"/>
      <c r="W512" s="142"/>
      <c r="X512" s="149"/>
      <c r="Y512" s="142"/>
      <c r="Z512" s="639"/>
      <c r="AA512" s="335">
        <v>2992</v>
      </c>
      <c r="AB512" s="141">
        <v>-0.20573400584019108</v>
      </c>
      <c r="AC512" s="142">
        <v>2245</v>
      </c>
      <c r="AD512" s="141">
        <v>-8.6284086284086237E-2</v>
      </c>
      <c r="AE512" s="142">
        <v>5237</v>
      </c>
      <c r="AF512" s="141">
        <v>-0.15857969151670948</v>
      </c>
      <c r="AG512" s="335"/>
      <c r="AH512" s="149"/>
      <c r="AI512" s="142"/>
      <c r="AJ512" s="149"/>
      <c r="AK512" s="142"/>
      <c r="AL512" s="154"/>
      <c r="AM512" s="335">
        <v>13</v>
      </c>
      <c r="AN512" s="141">
        <v>-0.84337349397590367</v>
      </c>
      <c r="AO512" s="335">
        <v>0</v>
      </c>
      <c r="AP512" s="141" t="s">
        <v>90</v>
      </c>
      <c r="AQ512" s="142">
        <v>32</v>
      </c>
      <c r="AR512" s="141">
        <v>1</v>
      </c>
      <c r="AS512" s="142">
        <v>32</v>
      </c>
      <c r="AT512" s="141">
        <v>1</v>
      </c>
    </row>
    <row r="513" spans="2:46" s="4" customFormat="1" ht="15.75" collapsed="1" x14ac:dyDescent="0.25">
      <c r="B513" s="65">
        <v>1979</v>
      </c>
      <c r="C513" s="345">
        <v>31735</v>
      </c>
      <c r="D513" s="67">
        <v>0.36718076856798199</v>
      </c>
      <c r="E513" s="66">
        <v>51664</v>
      </c>
      <c r="F513" s="67">
        <v>-0.14523013798352136</v>
      </c>
      <c r="G513" s="66">
        <v>83399</v>
      </c>
      <c r="H513" s="67">
        <v>-3.048270256054697E-3</v>
      </c>
      <c r="I513" s="345">
        <v>6852</v>
      </c>
      <c r="J513" s="67">
        <v>1.348988687007199</v>
      </c>
      <c r="K513" s="66">
        <v>34388</v>
      </c>
      <c r="L513" s="67">
        <v>-0.29440249507550886</v>
      </c>
      <c r="M513" s="66">
        <v>41240</v>
      </c>
      <c r="N513" s="67">
        <v>-0.20159526068185774</v>
      </c>
      <c r="O513" s="345"/>
      <c r="P513" s="67"/>
      <c r="Q513" s="66"/>
      <c r="R513" s="67"/>
      <c r="S513" s="66"/>
      <c r="T513" s="347"/>
      <c r="U513" s="345"/>
      <c r="V513" s="67"/>
      <c r="W513" s="66"/>
      <c r="X513" s="67"/>
      <c r="Y513" s="66"/>
      <c r="Z513" s="640"/>
      <c r="AA513" s="345">
        <v>24330</v>
      </c>
      <c r="AB513" s="67">
        <v>0.22458224280249639</v>
      </c>
      <c r="AC513" s="66">
        <v>17234</v>
      </c>
      <c r="AD513" s="67">
        <v>0.47614561027837254</v>
      </c>
      <c r="AE513" s="66">
        <v>41564</v>
      </c>
      <c r="AF513" s="67">
        <v>0.31769330754842606</v>
      </c>
      <c r="AG513" s="345"/>
      <c r="AH513" s="67"/>
      <c r="AI513" s="66"/>
      <c r="AJ513" s="67"/>
      <c r="AK513" s="66"/>
      <c r="AL513" s="347"/>
      <c r="AM513" s="345">
        <v>542</v>
      </c>
      <c r="AN513" s="67">
        <v>0.27830188679245293</v>
      </c>
      <c r="AO513" s="345">
        <v>11</v>
      </c>
      <c r="AP513" s="67">
        <v>2.6666666666666665</v>
      </c>
      <c r="AQ513" s="66">
        <v>42</v>
      </c>
      <c r="AR513" s="67">
        <v>0.35483870967741926</v>
      </c>
      <c r="AS513" s="66">
        <v>53</v>
      </c>
      <c r="AT513" s="67">
        <v>0.55882352941176472</v>
      </c>
    </row>
    <row r="514" spans="2:46" s="4" customFormat="1" ht="15" hidden="1" customHeight="1" outlineLevel="1" x14ac:dyDescent="0.25">
      <c r="B514" s="152" t="s">
        <v>78</v>
      </c>
      <c r="C514" s="335">
        <v>4238</v>
      </c>
      <c r="D514" s="141" t="s">
        <v>90</v>
      </c>
      <c r="E514" s="142">
        <v>11782</v>
      </c>
      <c r="F514" s="141" t="s">
        <v>90</v>
      </c>
      <c r="G514" s="142">
        <v>16020</v>
      </c>
      <c r="H514" s="141" t="s">
        <v>90</v>
      </c>
      <c r="I514" s="335">
        <v>585</v>
      </c>
      <c r="J514" s="141" t="s">
        <v>90</v>
      </c>
      <c r="K514" s="142">
        <v>9222</v>
      </c>
      <c r="L514" s="141" t="s">
        <v>90</v>
      </c>
      <c r="M514" s="142">
        <v>9807</v>
      </c>
      <c r="N514" s="141" t="s">
        <v>90</v>
      </c>
      <c r="O514" s="335"/>
      <c r="P514" s="149"/>
      <c r="Q514" s="142"/>
      <c r="R514" s="149"/>
      <c r="S514" s="142"/>
      <c r="T514" s="154"/>
      <c r="U514" s="335"/>
      <c r="V514" s="149"/>
      <c r="W514" s="142"/>
      <c r="X514" s="149"/>
      <c r="Y514" s="142"/>
      <c r="Z514" s="639"/>
      <c r="AA514" s="335">
        <v>3613</v>
      </c>
      <c r="AB514" s="141" t="s">
        <v>90</v>
      </c>
      <c r="AC514" s="142">
        <v>2560</v>
      </c>
      <c r="AD514" s="141" t="s">
        <v>90</v>
      </c>
      <c r="AE514" s="142">
        <v>6173</v>
      </c>
      <c r="AF514" s="141" t="s">
        <v>90</v>
      </c>
      <c r="AG514" s="335"/>
      <c r="AH514" s="149"/>
      <c r="AI514" s="142"/>
      <c r="AJ514" s="149"/>
      <c r="AK514" s="142"/>
      <c r="AL514" s="154"/>
      <c r="AM514" s="335">
        <v>40</v>
      </c>
      <c r="AN514" s="141" t="s">
        <v>90</v>
      </c>
      <c r="AO514" s="335">
        <v>0</v>
      </c>
      <c r="AP514" s="141" t="s">
        <v>90</v>
      </c>
      <c r="AQ514" s="142">
        <v>0</v>
      </c>
      <c r="AR514" s="141" t="s">
        <v>90</v>
      </c>
      <c r="AS514" s="142">
        <v>0</v>
      </c>
      <c r="AT514" s="141" t="s">
        <v>90</v>
      </c>
    </row>
    <row r="515" spans="2:46" s="4" customFormat="1" ht="15" hidden="1" customHeight="1" outlineLevel="1" x14ac:dyDescent="0.25">
      <c r="B515" s="152" t="s">
        <v>79</v>
      </c>
      <c r="C515" s="335">
        <v>3356</v>
      </c>
      <c r="D515" s="141" t="s">
        <v>90</v>
      </c>
      <c r="E515" s="142">
        <v>9403</v>
      </c>
      <c r="F515" s="141" t="s">
        <v>90</v>
      </c>
      <c r="G515" s="142">
        <v>12759</v>
      </c>
      <c r="H515" s="141" t="s">
        <v>90</v>
      </c>
      <c r="I515" s="335">
        <v>351</v>
      </c>
      <c r="J515" s="141" t="s">
        <v>90</v>
      </c>
      <c r="K515" s="142">
        <v>8017</v>
      </c>
      <c r="L515" s="141" t="s">
        <v>90</v>
      </c>
      <c r="M515" s="142">
        <v>8368</v>
      </c>
      <c r="N515" s="141" t="s">
        <v>90</v>
      </c>
      <c r="O515" s="335"/>
      <c r="P515" s="149"/>
      <c r="Q515" s="142"/>
      <c r="R515" s="149"/>
      <c r="S515" s="142"/>
      <c r="T515" s="154"/>
      <c r="U515" s="335"/>
      <c r="V515" s="149"/>
      <c r="W515" s="142"/>
      <c r="X515" s="149"/>
      <c r="Y515" s="142"/>
      <c r="Z515" s="639"/>
      <c r="AA515" s="335">
        <v>2943</v>
      </c>
      <c r="AB515" s="141" t="s">
        <v>90</v>
      </c>
      <c r="AC515" s="142">
        <v>1386</v>
      </c>
      <c r="AD515" s="141" t="s">
        <v>90</v>
      </c>
      <c r="AE515" s="142">
        <v>4329</v>
      </c>
      <c r="AF515" s="141" t="s">
        <v>90</v>
      </c>
      <c r="AG515" s="335"/>
      <c r="AH515" s="149"/>
      <c r="AI515" s="142"/>
      <c r="AJ515" s="149"/>
      <c r="AK515" s="142"/>
      <c r="AL515" s="154"/>
      <c r="AM515" s="335">
        <v>62</v>
      </c>
      <c r="AN515" s="141" t="s">
        <v>90</v>
      </c>
      <c r="AO515" s="335">
        <v>0</v>
      </c>
      <c r="AP515" s="141" t="s">
        <v>90</v>
      </c>
      <c r="AQ515" s="142">
        <v>0</v>
      </c>
      <c r="AR515" s="141" t="s">
        <v>90</v>
      </c>
      <c r="AS515" s="142">
        <v>0</v>
      </c>
      <c r="AT515" s="141" t="s">
        <v>90</v>
      </c>
    </row>
    <row r="516" spans="2:46" s="4" customFormat="1" ht="15" hidden="1" customHeight="1" outlineLevel="1" x14ac:dyDescent="0.25">
      <c r="B516" s="152" t="s">
        <v>80</v>
      </c>
      <c r="C516" s="335">
        <v>3761</v>
      </c>
      <c r="D516" s="141" t="s">
        <v>90</v>
      </c>
      <c r="E516" s="142">
        <v>10509</v>
      </c>
      <c r="F516" s="141" t="s">
        <v>90</v>
      </c>
      <c r="G516" s="142">
        <v>14270</v>
      </c>
      <c r="H516" s="141" t="s">
        <v>90</v>
      </c>
      <c r="I516" s="335">
        <v>322</v>
      </c>
      <c r="J516" s="141" t="s">
        <v>90</v>
      </c>
      <c r="K516" s="142">
        <v>9267</v>
      </c>
      <c r="L516" s="141" t="s">
        <v>90</v>
      </c>
      <c r="M516" s="142">
        <v>9589</v>
      </c>
      <c r="N516" s="141" t="s">
        <v>90</v>
      </c>
      <c r="O516" s="335"/>
      <c r="P516" s="149"/>
      <c r="Q516" s="142"/>
      <c r="R516" s="149"/>
      <c r="S516" s="142"/>
      <c r="T516" s="154"/>
      <c r="U516" s="335"/>
      <c r="V516" s="149"/>
      <c r="W516" s="142"/>
      <c r="X516" s="149"/>
      <c r="Y516" s="142"/>
      <c r="Z516" s="639"/>
      <c r="AA516" s="335">
        <v>3408</v>
      </c>
      <c r="AB516" s="141" t="s">
        <v>90</v>
      </c>
      <c r="AC516" s="142">
        <v>1242</v>
      </c>
      <c r="AD516" s="141" t="s">
        <v>90</v>
      </c>
      <c r="AE516" s="142">
        <v>4650</v>
      </c>
      <c r="AF516" s="141" t="s">
        <v>90</v>
      </c>
      <c r="AG516" s="335"/>
      <c r="AH516" s="149"/>
      <c r="AI516" s="142"/>
      <c r="AJ516" s="149"/>
      <c r="AK516" s="142"/>
      <c r="AL516" s="154"/>
      <c r="AM516" s="335">
        <v>31</v>
      </c>
      <c r="AN516" s="141" t="s">
        <v>90</v>
      </c>
      <c r="AO516" s="335">
        <v>0</v>
      </c>
      <c r="AP516" s="141" t="s">
        <v>90</v>
      </c>
      <c r="AQ516" s="142">
        <v>0</v>
      </c>
      <c r="AR516" s="141" t="s">
        <v>90</v>
      </c>
      <c r="AS516" s="142">
        <v>0</v>
      </c>
      <c r="AT516" s="141" t="s">
        <v>90</v>
      </c>
    </row>
    <row r="517" spans="2:46" s="4" customFormat="1" ht="15" hidden="1" customHeight="1" outlineLevel="1" x14ac:dyDescent="0.25">
      <c r="B517" s="152" t="s">
        <v>81</v>
      </c>
      <c r="C517" s="335">
        <v>1309</v>
      </c>
      <c r="D517" s="141" t="s">
        <v>90</v>
      </c>
      <c r="E517" s="142">
        <v>2554</v>
      </c>
      <c r="F517" s="141" t="s">
        <v>90</v>
      </c>
      <c r="G517" s="142">
        <v>3863</v>
      </c>
      <c r="H517" s="141" t="s">
        <v>90</v>
      </c>
      <c r="I517" s="335">
        <v>76</v>
      </c>
      <c r="J517" s="141" t="s">
        <v>90</v>
      </c>
      <c r="K517" s="142">
        <v>2356</v>
      </c>
      <c r="L517" s="141" t="s">
        <v>90</v>
      </c>
      <c r="M517" s="142">
        <v>2432</v>
      </c>
      <c r="N517" s="141" t="s">
        <v>90</v>
      </c>
      <c r="O517" s="335"/>
      <c r="P517" s="149"/>
      <c r="Q517" s="142"/>
      <c r="R517" s="149"/>
      <c r="S517" s="142"/>
      <c r="T517" s="154"/>
      <c r="U517" s="335"/>
      <c r="V517" s="149"/>
      <c r="W517" s="142"/>
      <c r="X517" s="149"/>
      <c r="Y517" s="142"/>
      <c r="Z517" s="639"/>
      <c r="AA517" s="335">
        <v>1183</v>
      </c>
      <c r="AB517" s="141" t="s">
        <v>90</v>
      </c>
      <c r="AC517" s="142">
        <v>198</v>
      </c>
      <c r="AD517" s="141" t="s">
        <v>90</v>
      </c>
      <c r="AE517" s="142">
        <v>1381</v>
      </c>
      <c r="AF517" s="141" t="s">
        <v>90</v>
      </c>
      <c r="AG517" s="335"/>
      <c r="AH517" s="149"/>
      <c r="AI517" s="142"/>
      <c r="AJ517" s="149"/>
      <c r="AK517" s="142"/>
      <c r="AL517" s="154"/>
      <c r="AM517" s="335">
        <v>48</v>
      </c>
      <c r="AN517" s="141" t="s">
        <v>90</v>
      </c>
      <c r="AO517" s="335">
        <v>2</v>
      </c>
      <c r="AP517" s="141" t="s">
        <v>90</v>
      </c>
      <c r="AQ517" s="142">
        <v>0</v>
      </c>
      <c r="AR517" s="141" t="s">
        <v>90</v>
      </c>
      <c r="AS517" s="142">
        <v>2</v>
      </c>
      <c r="AT517" s="141" t="s">
        <v>90</v>
      </c>
    </row>
    <row r="518" spans="2:46" s="4" customFormat="1" ht="15" hidden="1" customHeight="1" outlineLevel="1" x14ac:dyDescent="0.25">
      <c r="B518" s="152" t="s">
        <v>82</v>
      </c>
      <c r="C518" s="335">
        <v>59</v>
      </c>
      <c r="D518" s="141" t="s">
        <v>90</v>
      </c>
      <c r="E518" s="142">
        <v>691</v>
      </c>
      <c r="F518" s="141" t="s">
        <v>90</v>
      </c>
      <c r="G518" s="142">
        <v>750</v>
      </c>
      <c r="H518" s="141" t="s">
        <v>90</v>
      </c>
      <c r="I518" s="335">
        <v>6</v>
      </c>
      <c r="J518" s="141" t="s">
        <v>90</v>
      </c>
      <c r="K518" s="142">
        <v>677</v>
      </c>
      <c r="L518" s="141" t="s">
        <v>90</v>
      </c>
      <c r="M518" s="142">
        <v>683</v>
      </c>
      <c r="N518" s="141" t="s">
        <v>90</v>
      </c>
      <c r="O518" s="335"/>
      <c r="P518" s="149"/>
      <c r="Q518" s="142"/>
      <c r="R518" s="149"/>
      <c r="S518" s="142"/>
      <c r="T518" s="154"/>
      <c r="U518" s="335"/>
      <c r="V518" s="149"/>
      <c r="W518" s="142"/>
      <c r="X518" s="149"/>
      <c r="Y518" s="142"/>
      <c r="Z518" s="639"/>
      <c r="AA518" s="335">
        <v>29</v>
      </c>
      <c r="AB518" s="141" t="s">
        <v>90</v>
      </c>
      <c r="AC518" s="142">
        <v>11</v>
      </c>
      <c r="AD518" s="141" t="s">
        <v>90</v>
      </c>
      <c r="AE518" s="142">
        <v>40</v>
      </c>
      <c r="AF518" s="141" t="s">
        <v>90</v>
      </c>
      <c r="AG518" s="335"/>
      <c r="AH518" s="149"/>
      <c r="AI518" s="142"/>
      <c r="AJ518" s="149"/>
      <c r="AK518" s="142"/>
      <c r="AL518" s="154"/>
      <c r="AM518" s="335">
        <v>24</v>
      </c>
      <c r="AN518" s="141" t="s">
        <v>90</v>
      </c>
      <c r="AO518" s="335">
        <v>0</v>
      </c>
      <c r="AP518" s="141" t="s">
        <v>90</v>
      </c>
      <c r="AQ518" s="142">
        <v>3</v>
      </c>
      <c r="AR518" s="141" t="s">
        <v>90</v>
      </c>
      <c r="AS518" s="142">
        <v>3</v>
      </c>
      <c r="AT518" s="141" t="s">
        <v>90</v>
      </c>
    </row>
    <row r="519" spans="2:46" s="4" customFormat="1" ht="15" hidden="1" customHeight="1" outlineLevel="1" x14ac:dyDescent="0.25">
      <c r="B519" s="152" t="s">
        <v>83</v>
      </c>
      <c r="C519" s="335">
        <v>39</v>
      </c>
      <c r="D519" s="141" t="s">
        <v>90</v>
      </c>
      <c r="E519" s="142">
        <v>728</v>
      </c>
      <c r="F519" s="141" t="s">
        <v>90</v>
      </c>
      <c r="G519" s="142">
        <v>767</v>
      </c>
      <c r="H519" s="141" t="s">
        <v>90</v>
      </c>
      <c r="I519" s="335">
        <v>1</v>
      </c>
      <c r="J519" s="141" t="s">
        <v>90</v>
      </c>
      <c r="K519" s="142">
        <v>711</v>
      </c>
      <c r="L519" s="141" t="s">
        <v>90</v>
      </c>
      <c r="M519" s="142">
        <v>712</v>
      </c>
      <c r="N519" s="141" t="s">
        <v>90</v>
      </c>
      <c r="O519" s="335"/>
      <c r="P519" s="149"/>
      <c r="Q519" s="142"/>
      <c r="R519" s="149"/>
      <c r="S519" s="142"/>
      <c r="T519" s="154"/>
      <c r="U519" s="335"/>
      <c r="V519" s="149"/>
      <c r="W519" s="142"/>
      <c r="X519" s="149"/>
      <c r="Y519" s="142"/>
      <c r="Z519" s="639"/>
      <c r="AA519" s="335">
        <v>16</v>
      </c>
      <c r="AB519" s="141" t="s">
        <v>90</v>
      </c>
      <c r="AC519" s="142">
        <v>17</v>
      </c>
      <c r="AD519" s="141" t="s">
        <v>90</v>
      </c>
      <c r="AE519" s="142">
        <v>33</v>
      </c>
      <c r="AF519" s="141" t="s">
        <v>90</v>
      </c>
      <c r="AG519" s="335"/>
      <c r="AH519" s="149"/>
      <c r="AI519" s="142"/>
      <c r="AJ519" s="149"/>
      <c r="AK519" s="142"/>
      <c r="AL519" s="154"/>
      <c r="AM519" s="335">
        <v>22</v>
      </c>
      <c r="AN519" s="141" t="s">
        <v>90</v>
      </c>
      <c r="AO519" s="335">
        <v>0</v>
      </c>
      <c r="AP519" s="141" t="s">
        <v>90</v>
      </c>
      <c r="AQ519" s="142">
        <v>0</v>
      </c>
      <c r="AR519" s="141" t="s">
        <v>90</v>
      </c>
      <c r="AS519" s="142">
        <v>0</v>
      </c>
      <c r="AT519" s="141" t="s">
        <v>90</v>
      </c>
    </row>
    <row r="520" spans="2:46" s="4" customFormat="1" ht="15" hidden="1" customHeight="1" outlineLevel="1" x14ac:dyDescent="0.25">
      <c r="B520" s="152" t="s">
        <v>84</v>
      </c>
      <c r="C520" s="335">
        <v>34</v>
      </c>
      <c r="D520" s="141" t="s">
        <v>90</v>
      </c>
      <c r="E520" s="142">
        <v>35</v>
      </c>
      <c r="F520" s="141" t="s">
        <v>90</v>
      </c>
      <c r="G520" s="142">
        <v>69</v>
      </c>
      <c r="H520" s="141" t="s">
        <v>90</v>
      </c>
      <c r="I520" s="335">
        <v>11</v>
      </c>
      <c r="J520" s="141" t="s">
        <v>90</v>
      </c>
      <c r="K520" s="142">
        <v>3</v>
      </c>
      <c r="L520" s="141" t="s">
        <v>90</v>
      </c>
      <c r="M520" s="142">
        <v>14</v>
      </c>
      <c r="N520" s="141" t="s">
        <v>90</v>
      </c>
      <c r="O520" s="335"/>
      <c r="P520" s="149"/>
      <c r="Q520" s="142"/>
      <c r="R520" s="149"/>
      <c r="S520" s="142"/>
      <c r="T520" s="154"/>
      <c r="U520" s="335"/>
      <c r="V520" s="149"/>
      <c r="W520" s="142"/>
      <c r="X520" s="149"/>
      <c r="Y520" s="142"/>
      <c r="Z520" s="639"/>
      <c r="AA520" s="335">
        <v>12</v>
      </c>
      <c r="AB520" s="141" t="s">
        <v>90</v>
      </c>
      <c r="AC520" s="142">
        <v>20</v>
      </c>
      <c r="AD520" s="141" t="s">
        <v>90</v>
      </c>
      <c r="AE520" s="142">
        <v>32</v>
      </c>
      <c r="AF520" s="141" t="s">
        <v>90</v>
      </c>
      <c r="AG520" s="335"/>
      <c r="AH520" s="149"/>
      <c r="AI520" s="142"/>
      <c r="AJ520" s="149"/>
      <c r="AK520" s="142"/>
      <c r="AL520" s="154"/>
      <c r="AM520" s="335">
        <v>11</v>
      </c>
      <c r="AN520" s="141" t="s">
        <v>90</v>
      </c>
      <c r="AO520" s="335">
        <v>0</v>
      </c>
      <c r="AP520" s="141" t="s">
        <v>90</v>
      </c>
      <c r="AQ520" s="142">
        <v>12</v>
      </c>
      <c r="AR520" s="141" t="s">
        <v>90</v>
      </c>
      <c r="AS520" s="142">
        <v>12</v>
      </c>
      <c r="AT520" s="141" t="s">
        <v>90</v>
      </c>
    </row>
    <row r="521" spans="2:46" s="4" customFormat="1" ht="15" hidden="1" customHeight="1" outlineLevel="1" x14ac:dyDescent="0.25">
      <c r="B521" s="152" t="s">
        <v>85</v>
      </c>
      <c r="C521" s="335">
        <v>49</v>
      </c>
      <c r="D521" s="141" t="s">
        <v>90</v>
      </c>
      <c r="E521" s="142">
        <v>11</v>
      </c>
      <c r="F521" s="141" t="s">
        <v>90</v>
      </c>
      <c r="G521" s="142">
        <v>60</v>
      </c>
      <c r="H521" s="141" t="s">
        <v>90</v>
      </c>
      <c r="I521" s="335">
        <v>6</v>
      </c>
      <c r="J521" s="141" t="s">
        <v>90</v>
      </c>
      <c r="K521" s="142">
        <v>0</v>
      </c>
      <c r="L521" s="141" t="s">
        <v>90</v>
      </c>
      <c r="M521" s="142">
        <v>6</v>
      </c>
      <c r="N521" s="141" t="s">
        <v>90</v>
      </c>
      <c r="O521" s="335"/>
      <c r="P521" s="149"/>
      <c r="Q521" s="142"/>
      <c r="R521" s="149"/>
      <c r="S521" s="142"/>
      <c r="T521" s="154"/>
      <c r="U521" s="335"/>
      <c r="V521" s="149"/>
      <c r="W521" s="142"/>
      <c r="X521" s="149"/>
      <c r="Y521" s="142"/>
      <c r="Z521" s="639"/>
      <c r="AA521" s="335">
        <v>32</v>
      </c>
      <c r="AB521" s="141" t="s">
        <v>90</v>
      </c>
      <c r="AC521" s="142">
        <v>11</v>
      </c>
      <c r="AD521" s="141" t="s">
        <v>90</v>
      </c>
      <c r="AE521" s="142">
        <v>43</v>
      </c>
      <c r="AF521" s="141" t="s">
        <v>90</v>
      </c>
      <c r="AG521" s="335"/>
      <c r="AH521" s="149"/>
      <c r="AI521" s="142"/>
      <c r="AJ521" s="149"/>
      <c r="AK521" s="142"/>
      <c r="AL521" s="154"/>
      <c r="AM521" s="335">
        <v>11</v>
      </c>
      <c r="AN521" s="141" t="s">
        <v>90</v>
      </c>
      <c r="AO521" s="335">
        <v>0</v>
      </c>
      <c r="AP521" s="141" t="s">
        <v>90</v>
      </c>
      <c r="AQ521" s="142">
        <v>0</v>
      </c>
      <c r="AR521" s="141" t="s">
        <v>90</v>
      </c>
      <c r="AS521" s="142">
        <v>0</v>
      </c>
      <c r="AT521" s="141" t="s">
        <v>90</v>
      </c>
    </row>
    <row r="522" spans="2:46" s="4" customFormat="1" ht="15" hidden="1" customHeight="1" outlineLevel="1" x14ac:dyDescent="0.25">
      <c r="B522" s="152" t="s">
        <v>86</v>
      </c>
      <c r="C522" s="335">
        <v>157</v>
      </c>
      <c r="D522" s="141" t="s">
        <v>90</v>
      </c>
      <c r="E522" s="142">
        <v>979</v>
      </c>
      <c r="F522" s="141" t="s">
        <v>90</v>
      </c>
      <c r="G522" s="142">
        <v>1136</v>
      </c>
      <c r="H522" s="141" t="s">
        <v>90</v>
      </c>
      <c r="I522" s="335">
        <v>23</v>
      </c>
      <c r="J522" s="141" t="s">
        <v>90</v>
      </c>
      <c r="K522" s="142">
        <v>966</v>
      </c>
      <c r="L522" s="141" t="s">
        <v>90</v>
      </c>
      <c r="M522" s="142">
        <v>989</v>
      </c>
      <c r="N522" s="141" t="s">
        <v>90</v>
      </c>
      <c r="O522" s="335"/>
      <c r="P522" s="149"/>
      <c r="Q522" s="142"/>
      <c r="R522" s="149"/>
      <c r="S522" s="142"/>
      <c r="T522" s="154"/>
      <c r="U522" s="335"/>
      <c r="V522" s="149"/>
      <c r="W522" s="142"/>
      <c r="X522" s="149"/>
      <c r="Y522" s="142"/>
      <c r="Z522" s="639"/>
      <c r="AA522" s="335">
        <v>121</v>
      </c>
      <c r="AB522" s="141" t="s">
        <v>90</v>
      </c>
      <c r="AC522" s="142">
        <v>13</v>
      </c>
      <c r="AD522" s="141" t="s">
        <v>90</v>
      </c>
      <c r="AE522" s="142">
        <v>134</v>
      </c>
      <c r="AF522" s="141" t="s">
        <v>90</v>
      </c>
      <c r="AG522" s="335"/>
      <c r="AH522" s="149"/>
      <c r="AI522" s="142"/>
      <c r="AJ522" s="149"/>
      <c r="AK522" s="142"/>
      <c r="AL522" s="154"/>
      <c r="AM522" s="335">
        <v>13</v>
      </c>
      <c r="AN522" s="141" t="s">
        <v>90</v>
      </c>
      <c r="AO522" s="335">
        <v>0</v>
      </c>
      <c r="AP522" s="141" t="s">
        <v>90</v>
      </c>
      <c r="AQ522" s="142">
        <v>0</v>
      </c>
      <c r="AR522" s="141" t="s">
        <v>90</v>
      </c>
      <c r="AS522" s="142">
        <v>0</v>
      </c>
      <c r="AT522" s="141" t="s">
        <v>90</v>
      </c>
    </row>
    <row r="523" spans="2:46" s="4" customFormat="1" ht="15" hidden="1" customHeight="1" outlineLevel="1" x14ac:dyDescent="0.25">
      <c r="B523" s="152" t="s">
        <v>87</v>
      </c>
      <c r="C523" s="335">
        <v>2496</v>
      </c>
      <c r="D523" s="141" t="s">
        <v>90</v>
      </c>
      <c r="E523" s="142">
        <v>5268</v>
      </c>
      <c r="F523" s="141" t="s">
        <v>90</v>
      </c>
      <c r="G523" s="142">
        <v>7764</v>
      </c>
      <c r="H523" s="141" t="s">
        <v>90</v>
      </c>
      <c r="I523" s="335">
        <v>278</v>
      </c>
      <c r="J523" s="141" t="s">
        <v>90</v>
      </c>
      <c r="K523" s="142">
        <v>4335</v>
      </c>
      <c r="L523" s="141" t="s">
        <v>90</v>
      </c>
      <c r="M523" s="142">
        <v>4613</v>
      </c>
      <c r="N523" s="141" t="s">
        <v>90</v>
      </c>
      <c r="O523" s="335"/>
      <c r="P523" s="149"/>
      <c r="Q523" s="142"/>
      <c r="R523" s="149"/>
      <c r="S523" s="142"/>
      <c r="T523" s="154"/>
      <c r="U523" s="335"/>
      <c r="V523" s="149"/>
      <c r="W523" s="142"/>
      <c r="X523" s="149"/>
      <c r="Y523" s="142"/>
      <c r="Z523" s="639"/>
      <c r="AA523" s="335">
        <v>2175</v>
      </c>
      <c r="AB523" s="141" t="s">
        <v>90</v>
      </c>
      <c r="AC523" s="142">
        <v>933</v>
      </c>
      <c r="AD523" s="141" t="s">
        <v>90</v>
      </c>
      <c r="AE523" s="142">
        <v>3108</v>
      </c>
      <c r="AF523" s="141" t="s">
        <v>90</v>
      </c>
      <c r="AG523" s="335"/>
      <c r="AH523" s="149"/>
      <c r="AI523" s="142"/>
      <c r="AJ523" s="149"/>
      <c r="AK523" s="142"/>
      <c r="AL523" s="154"/>
      <c r="AM523" s="335">
        <v>42</v>
      </c>
      <c r="AN523" s="141" t="s">
        <v>90</v>
      </c>
      <c r="AO523" s="335">
        <v>1</v>
      </c>
      <c r="AP523" s="141" t="s">
        <v>90</v>
      </c>
      <c r="AQ523" s="142">
        <v>0</v>
      </c>
      <c r="AR523" s="141" t="s">
        <v>90</v>
      </c>
      <c r="AS523" s="142">
        <v>1</v>
      </c>
      <c r="AT523" s="141" t="s">
        <v>90</v>
      </c>
    </row>
    <row r="524" spans="2:46" s="4" customFormat="1" ht="15" hidden="1" customHeight="1" outlineLevel="1" x14ac:dyDescent="0.25">
      <c r="B524" s="152" t="s">
        <v>88</v>
      </c>
      <c r="C524" s="335">
        <v>3264</v>
      </c>
      <c r="D524" s="141" t="s">
        <v>90</v>
      </c>
      <c r="E524" s="142">
        <v>8744</v>
      </c>
      <c r="F524" s="141" t="s">
        <v>90</v>
      </c>
      <c r="G524" s="142">
        <v>12008</v>
      </c>
      <c r="H524" s="141" t="s">
        <v>90</v>
      </c>
      <c r="I524" s="335">
        <v>658</v>
      </c>
      <c r="J524" s="141" t="s">
        <v>90</v>
      </c>
      <c r="K524" s="142">
        <v>5917</v>
      </c>
      <c r="L524" s="141" t="s">
        <v>90</v>
      </c>
      <c r="M524" s="142">
        <v>6575</v>
      </c>
      <c r="N524" s="141" t="s">
        <v>90</v>
      </c>
      <c r="O524" s="335"/>
      <c r="P524" s="149"/>
      <c r="Q524" s="142"/>
      <c r="R524" s="149"/>
      <c r="S524" s="142"/>
      <c r="T524" s="154"/>
      <c r="U524" s="335"/>
      <c r="V524" s="149"/>
      <c r="W524" s="142"/>
      <c r="X524" s="149"/>
      <c r="Y524" s="142"/>
      <c r="Z524" s="639"/>
      <c r="AA524" s="335">
        <v>2569</v>
      </c>
      <c r="AB524" s="141" t="s">
        <v>90</v>
      </c>
      <c r="AC524" s="142">
        <v>2827</v>
      </c>
      <c r="AD524" s="141" t="s">
        <v>90</v>
      </c>
      <c r="AE524" s="142">
        <v>5396</v>
      </c>
      <c r="AF524" s="141" t="s">
        <v>90</v>
      </c>
      <c r="AG524" s="335"/>
      <c r="AH524" s="149"/>
      <c r="AI524" s="142"/>
      <c r="AJ524" s="149"/>
      <c r="AK524" s="142"/>
      <c r="AL524" s="154"/>
      <c r="AM524" s="335">
        <v>37</v>
      </c>
      <c r="AN524" s="141" t="s">
        <v>90</v>
      </c>
      <c r="AO524" s="335">
        <v>0</v>
      </c>
      <c r="AP524" s="141" t="s">
        <v>90</v>
      </c>
      <c r="AQ524" s="142">
        <v>0</v>
      </c>
      <c r="AR524" s="141" t="s">
        <v>90</v>
      </c>
      <c r="AS524" s="142">
        <v>0</v>
      </c>
      <c r="AT524" s="141" t="s">
        <v>90</v>
      </c>
    </row>
    <row r="525" spans="2:46" s="4" customFormat="1" ht="15" hidden="1" customHeight="1" outlineLevel="1" x14ac:dyDescent="0.25">
      <c r="B525" s="152" t="s">
        <v>89</v>
      </c>
      <c r="C525" s="335">
        <v>4450</v>
      </c>
      <c r="D525" s="141" t="s">
        <v>90</v>
      </c>
      <c r="E525" s="142">
        <v>9738</v>
      </c>
      <c r="F525" s="141" t="s">
        <v>90</v>
      </c>
      <c r="G525" s="142">
        <v>14188</v>
      </c>
      <c r="H525" s="141" t="s">
        <v>90</v>
      </c>
      <c r="I525" s="335">
        <v>600</v>
      </c>
      <c r="J525" s="141" t="s">
        <v>90</v>
      </c>
      <c r="K525" s="142">
        <v>7265</v>
      </c>
      <c r="L525" s="141" t="s">
        <v>90</v>
      </c>
      <c r="M525" s="142">
        <v>7865</v>
      </c>
      <c r="N525" s="141" t="s">
        <v>90</v>
      </c>
      <c r="O525" s="335"/>
      <c r="P525" s="149"/>
      <c r="Q525" s="142"/>
      <c r="R525" s="149"/>
      <c r="S525" s="142"/>
      <c r="T525" s="154"/>
      <c r="U525" s="335"/>
      <c r="V525" s="149"/>
      <c r="W525" s="142"/>
      <c r="X525" s="149"/>
      <c r="Y525" s="142"/>
      <c r="Z525" s="639"/>
      <c r="AA525" s="335">
        <v>3767</v>
      </c>
      <c r="AB525" s="141" t="s">
        <v>90</v>
      </c>
      <c r="AC525" s="142">
        <v>2457</v>
      </c>
      <c r="AD525" s="141" t="s">
        <v>90</v>
      </c>
      <c r="AE525" s="142">
        <v>6224</v>
      </c>
      <c r="AF525" s="141" t="s">
        <v>90</v>
      </c>
      <c r="AG525" s="335"/>
      <c r="AH525" s="149"/>
      <c r="AI525" s="142"/>
      <c r="AJ525" s="149"/>
      <c r="AK525" s="142"/>
      <c r="AL525" s="154"/>
      <c r="AM525" s="335">
        <v>83</v>
      </c>
      <c r="AN525" s="141" t="s">
        <v>90</v>
      </c>
      <c r="AO525" s="335">
        <v>0</v>
      </c>
      <c r="AP525" s="141" t="s">
        <v>90</v>
      </c>
      <c r="AQ525" s="142">
        <v>16</v>
      </c>
      <c r="AR525" s="141" t="s">
        <v>90</v>
      </c>
      <c r="AS525" s="142">
        <v>16</v>
      </c>
      <c r="AT525" s="141" t="s">
        <v>90</v>
      </c>
    </row>
    <row r="526" spans="2:46" s="4" customFormat="1" ht="16.5" collapsed="1" thickBot="1" x14ac:dyDescent="0.3">
      <c r="B526" s="65">
        <v>1978</v>
      </c>
      <c r="C526" s="345">
        <v>23212</v>
      </c>
      <c r="D526" s="67" t="s">
        <v>90</v>
      </c>
      <c r="E526" s="66">
        <v>60442</v>
      </c>
      <c r="F526" s="67" t="s">
        <v>90</v>
      </c>
      <c r="G526" s="66">
        <v>83654</v>
      </c>
      <c r="H526" s="67" t="s">
        <v>90</v>
      </c>
      <c r="I526" s="345">
        <v>2917</v>
      </c>
      <c r="J526" s="67" t="s">
        <v>90</v>
      </c>
      <c r="K526" s="66">
        <v>48736</v>
      </c>
      <c r="L526" s="67" t="s">
        <v>90</v>
      </c>
      <c r="M526" s="66">
        <v>51653</v>
      </c>
      <c r="N526" s="67" t="s">
        <v>90</v>
      </c>
      <c r="O526" s="641"/>
      <c r="P526" s="220"/>
      <c r="Q526" s="221"/>
      <c r="R526" s="220"/>
      <c r="S526" s="221"/>
      <c r="T526" s="353"/>
      <c r="U526" s="641"/>
      <c r="V526" s="220"/>
      <c r="W526" s="221"/>
      <c r="X526" s="220"/>
      <c r="Y526" s="221"/>
      <c r="Z526" s="642"/>
      <c r="AA526" s="345">
        <v>19868</v>
      </c>
      <c r="AB526" s="67" t="s">
        <v>90</v>
      </c>
      <c r="AC526" s="66">
        <v>11675</v>
      </c>
      <c r="AD526" s="67" t="s">
        <v>90</v>
      </c>
      <c r="AE526" s="66">
        <v>31543</v>
      </c>
      <c r="AF526" s="67" t="s">
        <v>90</v>
      </c>
      <c r="AG526" s="641"/>
      <c r="AH526" s="220"/>
      <c r="AI526" s="221"/>
      <c r="AJ526" s="220"/>
      <c r="AK526" s="221"/>
      <c r="AL526" s="353"/>
      <c r="AM526" s="345">
        <v>424</v>
      </c>
      <c r="AN526" s="67" t="s">
        <v>90</v>
      </c>
      <c r="AO526" s="345">
        <v>3</v>
      </c>
      <c r="AP526" s="67" t="s">
        <v>90</v>
      </c>
      <c r="AQ526" s="66">
        <v>31</v>
      </c>
      <c r="AR526" s="67" t="s">
        <v>90</v>
      </c>
      <c r="AS526" s="66">
        <v>34</v>
      </c>
      <c r="AT526" s="67" t="s">
        <v>90</v>
      </c>
    </row>
    <row r="527" spans="2:46" s="4" customFormat="1" ht="6" customHeight="1" x14ac:dyDescent="0.25">
      <c r="B527" s="152"/>
      <c r="C527" s="152"/>
      <c r="D527" s="152"/>
      <c r="E527" s="152"/>
      <c r="F527" s="152"/>
      <c r="G527" s="152"/>
      <c r="H527" s="152"/>
      <c r="I527" s="153"/>
      <c r="J527" s="154"/>
      <c r="K527" s="153"/>
      <c r="L527" s="154"/>
      <c r="M527" s="153"/>
      <c r="N527" s="154"/>
      <c r="O527" s="153"/>
      <c r="P527" s="154"/>
      <c r="Q527" s="153"/>
      <c r="R527" s="154"/>
      <c r="S527" s="153"/>
      <c r="T527" s="154"/>
      <c r="U527" s="153"/>
      <c r="V527" s="154"/>
      <c r="W527" s="153"/>
      <c r="X527" s="154"/>
      <c r="Y527" s="153"/>
      <c r="Z527" s="154"/>
      <c r="AA527" s="153"/>
      <c r="AB527" s="154"/>
      <c r="AC527" s="153"/>
      <c r="AD527" s="154"/>
      <c r="AE527" s="153"/>
      <c r="AF527" s="154"/>
      <c r="AG527" s="153"/>
      <c r="AH527" s="154"/>
      <c r="AI527" s="153"/>
      <c r="AJ527" s="154"/>
      <c r="AK527" s="153"/>
      <c r="AL527" s="154"/>
      <c r="AM527" s="153"/>
      <c r="AN527" s="154"/>
      <c r="AO527" s="153"/>
      <c r="AP527" s="154"/>
      <c r="AQ527" s="153"/>
      <c r="AR527" s="154"/>
      <c r="AS527" s="153"/>
      <c r="AT527" s="154"/>
    </row>
    <row r="528" spans="2:46" s="4" customFormat="1" x14ac:dyDescent="0.25">
      <c r="B528" s="239" t="s">
        <v>112</v>
      </c>
      <c r="C528" s="239"/>
      <c r="D528" s="239"/>
      <c r="E528" s="239"/>
      <c r="F528" s="239"/>
      <c r="G528" s="239"/>
      <c r="H528" s="239"/>
      <c r="I528" s="527"/>
      <c r="J528" s="527"/>
      <c r="K528" s="527"/>
      <c r="L528" s="527"/>
      <c r="M528" s="527"/>
      <c r="N528" s="527"/>
      <c r="O528" s="527"/>
      <c r="P528" s="527"/>
      <c r="Q528" s="527"/>
      <c r="R528" s="527"/>
      <c r="S528" s="527"/>
      <c r="T528" s="527"/>
      <c r="U528" s="527"/>
      <c r="V528" s="527"/>
      <c r="W528" s="527"/>
      <c r="X528" s="527"/>
      <c r="Y528" s="527"/>
      <c r="Z528" s="527"/>
      <c r="AA528" s="527"/>
      <c r="AB528" s="527"/>
      <c r="AC528" s="527"/>
      <c r="AD528" s="527"/>
      <c r="AE528" s="527"/>
      <c r="AF528" s="527"/>
      <c r="AG528" s="527"/>
      <c r="AH528" s="527"/>
      <c r="AI528" s="527"/>
      <c r="AJ528" s="527"/>
      <c r="AK528" s="527"/>
      <c r="AL528" s="527"/>
      <c r="AM528" s="239"/>
      <c r="AN528" s="239"/>
      <c r="AO528" s="527"/>
      <c r="AP528" s="527"/>
      <c r="AQ528" s="527"/>
      <c r="AR528" s="527"/>
      <c r="AS528" s="527"/>
      <c r="AT528" s="527"/>
    </row>
    <row r="529" spans="2:52" s="4" customFormat="1" x14ac:dyDescent="0.25">
      <c r="B529" s="152"/>
      <c r="C529" s="152"/>
      <c r="D529" s="152"/>
      <c r="E529" s="152"/>
      <c r="F529" s="152"/>
      <c r="G529" s="152"/>
      <c r="H529" s="152"/>
      <c r="I529" s="153"/>
      <c r="J529" s="154"/>
      <c r="K529" s="153"/>
      <c r="L529" s="154"/>
      <c r="M529" s="153"/>
      <c r="N529" s="154"/>
      <c r="O529" s="153"/>
      <c r="P529" s="154"/>
      <c r="Q529" s="153"/>
      <c r="R529" s="154"/>
      <c r="S529" s="153"/>
      <c r="T529" s="154"/>
      <c r="U529" s="153"/>
      <c r="V529" s="154"/>
      <c r="W529" s="153"/>
      <c r="X529" s="154"/>
      <c r="Y529" s="153"/>
      <c r="Z529" s="154"/>
      <c r="AA529" s="153"/>
      <c r="AB529" s="154"/>
      <c r="AC529" s="153"/>
      <c r="AD529" s="154"/>
      <c r="AE529" s="153"/>
      <c r="AF529" s="154"/>
      <c r="AG529" s="153"/>
      <c r="AH529" s="154"/>
      <c r="AI529" s="153"/>
      <c r="AJ529" s="154"/>
      <c r="AK529" s="153"/>
      <c r="AL529" s="154"/>
      <c r="AM529" s="153"/>
      <c r="AN529" s="154"/>
      <c r="AO529" s="153"/>
      <c r="AP529" s="154"/>
      <c r="AQ529" s="153"/>
      <c r="AR529" s="154"/>
      <c r="AS529" s="153"/>
      <c r="AT529" s="154"/>
    </row>
    <row r="530" spans="2:52" s="4" customFormat="1" x14ac:dyDescent="0.25">
      <c r="B530" s="152"/>
      <c r="C530" s="152"/>
      <c r="D530" s="152"/>
      <c r="E530" s="152"/>
      <c r="F530" s="152"/>
      <c r="G530" s="152"/>
      <c r="H530" s="152"/>
      <c r="I530" s="153"/>
      <c r="J530" s="154"/>
      <c r="K530" s="153"/>
      <c r="L530" s="154"/>
      <c r="M530" s="153"/>
      <c r="N530" s="154"/>
      <c r="O530" s="153"/>
      <c r="P530" s="154"/>
      <c r="Q530" s="153"/>
      <c r="R530" s="154"/>
      <c r="S530" s="153"/>
      <c r="T530" s="154"/>
      <c r="U530" s="153"/>
      <c r="V530" s="154"/>
      <c r="W530" s="153"/>
      <c r="X530" s="154"/>
      <c r="Y530" s="153"/>
      <c r="Z530" s="154"/>
      <c r="AA530" s="153"/>
      <c r="AB530" s="154"/>
      <c r="AC530" s="153"/>
      <c r="AD530" s="154"/>
      <c r="AE530" s="153"/>
      <c r="AF530" s="154"/>
      <c r="AG530" s="153"/>
      <c r="AH530" s="154"/>
      <c r="AI530" s="153"/>
      <c r="AJ530" s="154"/>
      <c r="AK530" s="153"/>
      <c r="AL530" s="154"/>
      <c r="AM530" s="153"/>
      <c r="AN530" s="154"/>
      <c r="AO530" s="153"/>
      <c r="AP530" s="154"/>
      <c r="AQ530" s="153"/>
      <c r="AR530" s="154"/>
      <c r="AS530" s="153"/>
      <c r="AT530" s="154"/>
    </row>
    <row r="531" spans="2:52" s="4" customFormat="1" x14ac:dyDescent="0.25">
      <c r="B531" s="152"/>
      <c r="C531" s="152"/>
      <c r="D531" s="152"/>
      <c r="E531" s="152"/>
      <c r="F531" s="152"/>
      <c r="G531" s="152"/>
      <c r="H531" s="152"/>
      <c r="I531" s="153"/>
      <c r="J531" s="154"/>
      <c r="K531" s="153"/>
      <c r="L531" s="154"/>
      <c r="M531" s="153"/>
      <c r="N531" s="154"/>
      <c r="O531" s="153"/>
      <c r="P531" s="154"/>
      <c r="Q531" s="153"/>
      <c r="R531" s="154"/>
      <c r="S531" s="153"/>
      <c r="T531" s="154"/>
      <c r="U531" s="153"/>
      <c r="V531" s="154"/>
      <c r="W531" s="153"/>
      <c r="X531" s="154"/>
      <c r="Y531" s="153"/>
      <c r="Z531" s="154"/>
      <c r="AA531" s="153"/>
      <c r="AB531" s="154"/>
      <c r="AC531" s="153"/>
      <c r="AD531" s="154"/>
      <c r="AE531" s="153"/>
      <c r="AF531" s="154"/>
      <c r="AG531" s="153"/>
      <c r="AH531" s="154"/>
      <c r="AI531" s="153"/>
      <c r="AJ531" s="154"/>
      <c r="AK531" s="153"/>
      <c r="AL531" s="154"/>
      <c r="AM531" s="153"/>
      <c r="AN531" s="154"/>
      <c r="AO531" s="153"/>
      <c r="AP531" s="154"/>
      <c r="AQ531" s="153"/>
      <c r="AR531" s="154"/>
      <c r="AS531" s="153"/>
      <c r="AT531" s="154"/>
    </row>
    <row r="532" spans="2:52" s="4" customFormat="1" x14ac:dyDescent="0.25">
      <c r="B532" s="152"/>
      <c r="C532" s="152"/>
      <c r="D532" s="152"/>
      <c r="E532" s="152"/>
      <c r="F532" s="152"/>
      <c r="G532" s="152"/>
      <c r="H532" s="152"/>
      <c r="I532" s="153"/>
      <c r="J532" s="154"/>
      <c r="K532" s="153"/>
      <c r="L532" s="154"/>
      <c r="M532" s="153"/>
      <c r="N532" s="154"/>
      <c r="O532" s="153"/>
      <c r="P532" s="154"/>
      <c r="Q532" s="153"/>
      <c r="R532" s="154"/>
      <c r="S532" s="153"/>
      <c r="T532" s="154"/>
      <c r="U532" s="153"/>
      <c r="V532" s="154"/>
      <c r="W532" s="153"/>
      <c r="X532" s="154"/>
      <c r="Y532" s="153"/>
      <c r="Z532" s="154"/>
      <c r="AA532" s="153"/>
      <c r="AB532" s="154"/>
      <c r="AC532" s="153"/>
      <c r="AD532" s="154"/>
      <c r="AE532" s="153"/>
      <c r="AF532" s="154"/>
      <c r="AG532" s="153"/>
      <c r="AH532" s="154"/>
      <c r="AI532" s="153"/>
      <c r="AJ532" s="154"/>
      <c r="AK532" s="153"/>
      <c r="AL532" s="154"/>
      <c r="AM532" s="153"/>
      <c r="AN532" s="154"/>
      <c r="AO532" s="153"/>
      <c r="AP532" s="154"/>
      <c r="AQ532" s="153"/>
      <c r="AR532" s="154"/>
      <c r="AS532" s="153"/>
      <c r="AT532" s="154"/>
    </row>
    <row r="533" spans="2:52" x14ac:dyDescent="0.25">
      <c r="B533" s="157"/>
      <c r="C533" s="157"/>
      <c r="D533" s="157"/>
      <c r="E533" s="157"/>
      <c r="F533" s="157"/>
      <c r="G533" s="157"/>
      <c r="H533" s="157"/>
      <c r="I533" s="158"/>
      <c r="J533" s="154"/>
      <c r="K533" s="158"/>
      <c r="L533" s="154"/>
      <c r="M533" s="158"/>
      <c r="N533" s="154"/>
      <c r="O533" s="158"/>
      <c r="P533" s="154"/>
      <c r="Q533" s="158"/>
      <c r="R533" s="154"/>
      <c r="S533" s="158"/>
      <c r="T533" s="154"/>
      <c r="U533" s="158"/>
      <c r="V533" s="154"/>
      <c r="W533" s="158"/>
      <c r="X533" s="154"/>
      <c r="Y533" s="158"/>
      <c r="Z533" s="154"/>
      <c r="AA533" s="158"/>
      <c r="AB533" s="154"/>
      <c r="AC533" s="158"/>
      <c r="AD533" s="154"/>
      <c r="AE533" s="158"/>
      <c r="AF533" s="154"/>
      <c r="AG533" s="158"/>
      <c r="AH533" s="154"/>
      <c r="AI533" s="158"/>
      <c r="AJ533" s="154"/>
      <c r="AK533" s="158"/>
      <c r="AL533" s="154"/>
      <c r="AM533" s="158"/>
      <c r="AN533" s="154"/>
      <c r="AO533" s="158"/>
      <c r="AP533" s="154"/>
      <c r="AQ533" s="158"/>
      <c r="AR533" s="154"/>
      <c r="AS533" s="158"/>
      <c r="AT533" s="154"/>
      <c r="AU533"/>
      <c r="AV533"/>
      <c r="AW533"/>
      <c r="AX533"/>
      <c r="AY533"/>
      <c r="AZ533"/>
    </row>
    <row r="534" spans="2:52" x14ac:dyDescent="0.25">
      <c r="B534" s="157"/>
      <c r="C534" s="157"/>
      <c r="D534" s="157"/>
      <c r="E534" s="157"/>
      <c r="F534" s="157"/>
      <c r="G534" s="157"/>
      <c r="H534" s="157"/>
      <c r="I534" s="158"/>
      <c r="J534" s="154"/>
      <c r="K534" s="158"/>
      <c r="L534" s="154"/>
      <c r="M534" s="158"/>
      <c r="N534" s="154"/>
      <c r="O534" s="158"/>
      <c r="P534" s="154"/>
      <c r="Q534" s="158"/>
      <c r="R534" s="154"/>
      <c r="S534" s="158"/>
      <c r="T534" s="154"/>
      <c r="U534" s="158"/>
      <c r="V534" s="154"/>
      <c r="W534" s="158"/>
      <c r="X534" s="154"/>
      <c r="Y534" s="158"/>
      <c r="Z534" s="154"/>
      <c r="AA534" s="158"/>
      <c r="AB534" s="154"/>
      <c r="AC534" s="158"/>
      <c r="AD534" s="154"/>
      <c r="AE534" s="158"/>
      <c r="AF534" s="154"/>
      <c r="AG534" s="158"/>
      <c r="AH534" s="154"/>
      <c r="AI534" s="158"/>
      <c r="AJ534" s="154"/>
      <c r="AK534" s="158"/>
      <c r="AL534" s="154"/>
      <c r="AM534" s="158"/>
      <c r="AN534" s="154"/>
      <c r="AO534" s="158"/>
      <c r="AP534" s="154"/>
      <c r="AQ534" s="158"/>
      <c r="AR534" s="154"/>
      <c r="AS534" s="158"/>
      <c r="AT534" s="154"/>
      <c r="AU534"/>
      <c r="AV534"/>
      <c r="AW534"/>
      <c r="AX534"/>
      <c r="AY534"/>
      <c r="AZ534"/>
    </row>
    <row r="535" spans="2:52" x14ac:dyDescent="0.25">
      <c r="B535" s="157"/>
      <c r="C535" s="157"/>
      <c r="D535" s="157"/>
      <c r="E535" s="157"/>
      <c r="F535" s="157"/>
      <c r="G535" s="157"/>
      <c r="H535" s="157"/>
      <c r="I535" s="158"/>
      <c r="J535" s="154"/>
      <c r="K535" s="158"/>
      <c r="L535" s="154"/>
      <c r="M535" s="158"/>
      <c r="N535" s="154"/>
      <c r="O535" s="158"/>
      <c r="P535" s="154"/>
      <c r="Q535" s="158"/>
      <c r="R535" s="154"/>
      <c r="S535" s="158"/>
      <c r="T535" s="154"/>
      <c r="U535" s="158"/>
      <c r="V535" s="154"/>
      <c r="W535" s="158"/>
      <c r="X535" s="154"/>
      <c r="Y535" s="158"/>
      <c r="Z535" s="154"/>
      <c r="AA535" s="158"/>
      <c r="AB535" s="154"/>
      <c r="AC535" s="158"/>
      <c r="AD535" s="154"/>
      <c r="AE535" s="158"/>
      <c r="AF535" s="154"/>
      <c r="AG535" s="158"/>
      <c r="AH535" s="154"/>
      <c r="AI535" s="158"/>
      <c r="AJ535" s="154"/>
      <c r="AK535" s="158"/>
      <c r="AL535" s="154"/>
      <c r="AM535" s="158"/>
      <c r="AN535" s="154"/>
      <c r="AO535" s="158"/>
      <c r="AP535" s="154"/>
      <c r="AQ535" s="158"/>
      <c r="AR535" s="154"/>
      <c r="AS535" s="158"/>
      <c r="AT535" s="154"/>
      <c r="AU535"/>
      <c r="AV535"/>
      <c r="AW535"/>
      <c r="AX535"/>
      <c r="AY535"/>
      <c r="AZ535"/>
    </row>
    <row r="536" spans="2:52" x14ac:dyDescent="0.25">
      <c r="B536" s="157"/>
      <c r="C536" s="157"/>
      <c r="D536" s="157"/>
      <c r="E536" s="157"/>
      <c r="F536" s="157"/>
      <c r="G536" s="157"/>
      <c r="H536" s="157"/>
      <c r="I536" s="158"/>
      <c r="J536" s="154"/>
      <c r="K536" s="158"/>
      <c r="L536" s="154"/>
      <c r="M536" s="158"/>
      <c r="N536" s="154"/>
      <c r="O536" s="158"/>
      <c r="P536" s="154"/>
      <c r="Q536" s="158"/>
      <c r="R536" s="154"/>
      <c r="S536" s="158"/>
      <c r="T536" s="154"/>
      <c r="U536" s="158"/>
      <c r="V536" s="154"/>
      <c r="W536" s="158"/>
      <c r="X536" s="154"/>
      <c r="Y536" s="158"/>
      <c r="Z536" s="154"/>
      <c r="AA536" s="158"/>
      <c r="AB536" s="154"/>
      <c r="AC536" s="158"/>
      <c r="AD536" s="154"/>
      <c r="AE536" s="158"/>
      <c r="AF536" s="154"/>
      <c r="AG536" s="158"/>
      <c r="AH536" s="154"/>
      <c r="AI536" s="158"/>
      <c r="AJ536" s="154"/>
      <c r="AK536" s="158"/>
      <c r="AL536" s="154"/>
      <c r="AM536" s="158"/>
      <c r="AN536" s="154"/>
      <c r="AO536" s="158"/>
      <c r="AP536" s="154"/>
      <c r="AQ536" s="158"/>
      <c r="AR536" s="154"/>
      <c r="AS536" s="158"/>
      <c r="AT536" s="154"/>
      <c r="AU536"/>
      <c r="AV536"/>
      <c r="AW536"/>
      <c r="AX536"/>
      <c r="AY536"/>
      <c r="AZ536"/>
    </row>
    <row r="537" spans="2:52" x14ac:dyDescent="0.25">
      <c r="B537" s="157"/>
      <c r="C537" s="157"/>
      <c r="D537" s="157"/>
      <c r="E537" s="157"/>
      <c r="F537" s="157"/>
      <c r="G537" s="157"/>
      <c r="H537" s="157"/>
      <c r="I537" s="158"/>
      <c r="J537" s="154"/>
      <c r="K537" s="158"/>
      <c r="L537" s="154"/>
      <c r="M537" s="158"/>
      <c r="N537" s="154"/>
      <c r="O537" s="158"/>
      <c r="P537" s="154"/>
      <c r="Q537" s="158"/>
      <c r="R537" s="154"/>
      <c r="S537" s="158"/>
      <c r="T537" s="154"/>
      <c r="U537" s="158"/>
      <c r="V537" s="154"/>
      <c r="W537" s="158"/>
      <c r="X537" s="154"/>
      <c r="Y537" s="158"/>
      <c r="Z537" s="154"/>
      <c r="AA537" s="158"/>
      <c r="AB537" s="154"/>
      <c r="AC537" s="158"/>
      <c r="AD537" s="154"/>
      <c r="AE537" s="158"/>
      <c r="AF537" s="154"/>
      <c r="AG537" s="158"/>
      <c r="AH537" s="154"/>
      <c r="AI537" s="158"/>
      <c r="AJ537" s="154"/>
      <c r="AK537" s="158"/>
      <c r="AL537" s="154"/>
      <c r="AM537" s="158"/>
      <c r="AN537" s="154"/>
      <c r="AO537" s="158"/>
      <c r="AP537" s="154"/>
      <c r="AQ537" s="158"/>
      <c r="AR537" s="154"/>
      <c r="AS537" s="158"/>
      <c r="AT537" s="154"/>
      <c r="AU537"/>
      <c r="AV537"/>
      <c r="AW537"/>
      <c r="AX537"/>
      <c r="AY537"/>
      <c r="AZ537"/>
    </row>
    <row r="538" spans="2:52" x14ac:dyDescent="0.25">
      <c r="B538" s="157"/>
      <c r="C538" s="157"/>
      <c r="D538" s="157"/>
      <c r="E538" s="157"/>
      <c r="F538" s="157"/>
      <c r="G538" s="157"/>
      <c r="H538" s="157"/>
      <c r="I538" s="158"/>
      <c r="J538" s="154"/>
      <c r="K538" s="158"/>
      <c r="L538" s="154"/>
      <c r="M538" s="158"/>
      <c r="N538" s="154"/>
      <c r="O538" s="158"/>
      <c r="P538" s="154"/>
      <c r="Q538" s="158"/>
      <c r="R538" s="154"/>
      <c r="S538" s="158"/>
      <c r="T538" s="154"/>
      <c r="U538" s="158"/>
      <c r="V538" s="154"/>
      <c r="W538" s="158"/>
      <c r="X538" s="154"/>
      <c r="Y538" s="158"/>
      <c r="Z538" s="154"/>
      <c r="AA538" s="158"/>
      <c r="AB538" s="154"/>
      <c r="AC538" s="158"/>
      <c r="AD538" s="154"/>
      <c r="AE538" s="158"/>
      <c r="AF538" s="154"/>
      <c r="AG538" s="158"/>
      <c r="AH538" s="154"/>
      <c r="AI538" s="158"/>
      <c r="AJ538" s="154"/>
      <c r="AK538" s="158"/>
      <c r="AL538" s="154"/>
      <c r="AM538" s="158"/>
      <c r="AN538" s="154"/>
      <c r="AO538" s="158"/>
      <c r="AP538" s="154"/>
      <c r="AQ538" s="158"/>
      <c r="AR538" s="154"/>
      <c r="AS538" s="158"/>
      <c r="AT538" s="154"/>
      <c r="AU538"/>
      <c r="AV538"/>
      <c r="AW538"/>
      <c r="AX538"/>
      <c r="AY538"/>
      <c r="AZ538"/>
    </row>
    <row r="539" spans="2:52" ht="15.75" x14ac:dyDescent="0.25">
      <c r="B539" s="68"/>
      <c r="C539" s="68"/>
      <c r="D539" s="68"/>
      <c r="E539" s="68"/>
      <c r="F539" s="68"/>
      <c r="G539" s="68"/>
      <c r="H539" s="68"/>
      <c r="I539" s="69"/>
      <c r="J539" s="70"/>
      <c r="K539" s="69"/>
      <c r="L539" s="70"/>
      <c r="M539" s="69"/>
      <c r="N539" s="70"/>
      <c r="O539" s="69"/>
      <c r="P539" s="70"/>
      <c r="Q539" s="69"/>
      <c r="R539" s="70"/>
      <c r="S539" s="69"/>
      <c r="T539" s="70"/>
      <c r="U539" s="69"/>
      <c r="V539" s="70"/>
      <c r="W539" s="69"/>
      <c r="X539" s="70"/>
      <c r="Y539" s="69"/>
      <c r="Z539" s="70"/>
      <c r="AA539" s="69"/>
      <c r="AB539" s="70"/>
      <c r="AC539" s="69"/>
      <c r="AD539" s="70"/>
      <c r="AE539" s="69"/>
      <c r="AF539" s="70"/>
      <c r="AG539" s="69"/>
      <c r="AH539" s="70"/>
      <c r="AI539" s="69"/>
      <c r="AJ539" s="70"/>
      <c r="AK539" s="69"/>
      <c r="AL539" s="70"/>
      <c r="AM539" s="69"/>
      <c r="AN539" s="70"/>
      <c r="AO539" s="69"/>
      <c r="AP539" s="70"/>
      <c r="AQ539" s="69"/>
      <c r="AR539" s="70"/>
      <c r="AS539" s="69"/>
      <c r="AT539" s="70"/>
      <c r="AU539" s="69"/>
      <c r="AV539" s="70"/>
      <c r="AW539" s="69"/>
      <c r="AX539" s="70"/>
      <c r="AY539" s="69"/>
      <c r="AZ539" s="70"/>
    </row>
    <row r="540" spans="2:52" x14ac:dyDescent="0.25">
      <c r="B540" s="157"/>
      <c r="C540" s="157"/>
      <c r="D540" s="157"/>
      <c r="E540" s="157"/>
      <c r="F540" s="157"/>
      <c r="G540" s="157"/>
      <c r="H540" s="157"/>
      <c r="I540" s="158"/>
      <c r="J540" s="154"/>
      <c r="K540" s="158"/>
      <c r="L540" s="154"/>
      <c r="M540" s="158"/>
      <c r="N540" s="154"/>
      <c r="O540" s="158"/>
      <c r="P540" s="154"/>
      <c r="Q540" s="158"/>
      <c r="R540" s="154"/>
      <c r="S540" s="158"/>
      <c r="T540" s="154"/>
      <c r="U540" s="158"/>
      <c r="V540" s="154"/>
      <c r="W540" s="158"/>
      <c r="X540" s="154"/>
      <c r="Y540" s="158"/>
      <c r="Z540" s="154"/>
      <c r="AA540" s="158"/>
      <c r="AB540" s="154"/>
      <c r="AC540" s="158"/>
      <c r="AD540" s="154"/>
      <c r="AE540" s="158"/>
      <c r="AF540" s="154"/>
      <c r="AG540" s="158"/>
      <c r="AH540" s="154"/>
      <c r="AI540" s="158"/>
      <c r="AJ540" s="154"/>
      <c r="AK540" s="158"/>
      <c r="AL540" s="154"/>
      <c r="AM540" s="158"/>
      <c r="AN540" s="154"/>
      <c r="AO540" s="158"/>
      <c r="AP540" s="154"/>
      <c r="AQ540" s="158"/>
      <c r="AR540" s="154"/>
      <c r="AS540" s="158"/>
      <c r="AT540" s="154"/>
      <c r="AU540" s="158"/>
      <c r="AV540" s="154"/>
      <c r="AW540" s="158"/>
      <c r="AX540" s="154"/>
      <c r="AY540" s="158"/>
      <c r="AZ540" s="154"/>
    </row>
    <row r="541" spans="2:52" x14ac:dyDescent="0.25">
      <c r="B541" s="157"/>
      <c r="C541" s="157"/>
      <c r="D541" s="157"/>
      <c r="E541" s="157"/>
      <c r="F541" s="157"/>
      <c r="G541" s="157"/>
      <c r="H541" s="157"/>
      <c r="I541" s="158"/>
      <c r="J541" s="154"/>
      <c r="K541" s="158"/>
      <c r="L541" s="154"/>
      <c r="M541" s="158"/>
      <c r="N541" s="154"/>
      <c r="O541" s="158"/>
      <c r="P541" s="154"/>
      <c r="Q541" s="158"/>
      <c r="R541" s="154"/>
      <c r="S541" s="158"/>
      <c r="T541" s="154"/>
      <c r="U541" s="158"/>
      <c r="V541" s="154"/>
      <c r="W541" s="158"/>
      <c r="X541" s="154"/>
      <c r="Y541" s="158"/>
      <c r="Z541" s="154"/>
      <c r="AA541" s="158"/>
      <c r="AB541" s="154"/>
      <c r="AC541" s="158"/>
      <c r="AD541" s="154"/>
      <c r="AE541" s="158"/>
      <c r="AF541" s="154"/>
      <c r="AG541" s="158"/>
      <c r="AH541" s="154"/>
      <c r="AI541" s="158"/>
      <c r="AJ541" s="154"/>
      <c r="AK541" s="158"/>
      <c r="AL541" s="154"/>
      <c r="AM541" s="158"/>
      <c r="AN541" s="154"/>
      <c r="AO541" s="158"/>
      <c r="AP541" s="154"/>
      <c r="AQ541" s="158"/>
      <c r="AR541" s="154"/>
      <c r="AS541" s="158"/>
      <c r="AT541" s="154"/>
      <c r="AU541" s="158"/>
      <c r="AV541" s="154"/>
      <c r="AW541" s="158"/>
      <c r="AX541" s="154"/>
      <c r="AY541" s="158"/>
      <c r="AZ541" s="154"/>
    </row>
    <row r="542" spans="2:52" x14ac:dyDescent="0.25">
      <c r="B542" s="157"/>
      <c r="C542" s="157"/>
      <c r="D542" s="157"/>
      <c r="E542" s="157"/>
      <c r="F542" s="157"/>
      <c r="G542" s="157"/>
      <c r="H542" s="157"/>
      <c r="I542" s="158"/>
      <c r="J542" s="154"/>
      <c r="K542" s="158"/>
      <c r="L542" s="154"/>
      <c r="M542" s="158"/>
      <c r="N542" s="154"/>
      <c r="O542" s="158"/>
      <c r="P542" s="154"/>
      <c r="Q542" s="158"/>
      <c r="R542" s="154"/>
      <c r="S542" s="158"/>
      <c r="T542" s="154"/>
      <c r="U542" s="158"/>
      <c r="V542" s="154"/>
      <c r="W542" s="158"/>
      <c r="X542" s="154"/>
      <c r="Y542" s="158"/>
      <c r="Z542" s="154"/>
      <c r="AA542" s="158"/>
      <c r="AB542" s="154"/>
      <c r="AC542" s="158"/>
      <c r="AD542" s="154"/>
      <c r="AE542" s="158"/>
      <c r="AF542" s="154"/>
      <c r="AG542" s="158"/>
      <c r="AH542" s="154"/>
      <c r="AI542" s="158"/>
      <c r="AJ542" s="154"/>
      <c r="AK542" s="158"/>
      <c r="AL542" s="154"/>
      <c r="AM542" s="158"/>
      <c r="AN542" s="154"/>
      <c r="AO542" s="158"/>
      <c r="AP542" s="154"/>
      <c r="AQ542" s="158"/>
      <c r="AR542" s="154"/>
      <c r="AS542" s="158"/>
      <c r="AT542" s="154"/>
      <c r="AU542" s="158"/>
      <c r="AV542" s="154"/>
      <c r="AW542" s="158"/>
      <c r="AX542" s="154"/>
      <c r="AY542" s="158"/>
      <c r="AZ542" s="154"/>
    </row>
    <row r="543" spans="2:52" x14ac:dyDescent="0.25">
      <c r="B543" s="157"/>
      <c r="C543" s="157"/>
      <c r="D543" s="157"/>
      <c r="E543" s="157"/>
      <c r="F543" s="157"/>
      <c r="G543" s="157"/>
      <c r="H543" s="157"/>
      <c r="I543" s="158"/>
      <c r="J543" s="154"/>
      <c r="K543" s="158"/>
      <c r="L543" s="154"/>
      <c r="M543" s="158"/>
      <c r="N543" s="154"/>
      <c r="O543" s="158"/>
      <c r="P543" s="154"/>
      <c r="Q543" s="158"/>
      <c r="R543" s="154"/>
      <c r="S543" s="158"/>
      <c r="T543" s="154"/>
      <c r="U543" s="158"/>
      <c r="V543" s="154"/>
      <c r="W543" s="158"/>
      <c r="X543" s="154"/>
      <c r="Y543" s="158"/>
      <c r="Z543" s="154"/>
      <c r="AA543" s="158"/>
      <c r="AB543" s="154"/>
      <c r="AC543" s="158"/>
      <c r="AD543" s="154"/>
      <c r="AE543" s="158"/>
      <c r="AF543" s="154"/>
      <c r="AG543" s="158"/>
      <c r="AH543" s="154"/>
      <c r="AI543" s="158"/>
      <c r="AJ543" s="154"/>
      <c r="AK543" s="158"/>
      <c r="AL543" s="154"/>
      <c r="AM543" s="158"/>
      <c r="AN543" s="154"/>
      <c r="AO543" s="158"/>
      <c r="AP543" s="154"/>
      <c r="AQ543" s="158"/>
      <c r="AR543" s="154"/>
      <c r="AS543" s="158"/>
      <c r="AT543" s="154"/>
      <c r="AU543" s="158"/>
      <c r="AV543" s="154"/>
      <c r="AW543" s="158"/>
      <c r="AX543" s="154"/>
      <c r="AY543" s="158"/>
      <c r="AZ543" s="154"/>
    </row>
    <row r="544" spans="2:52" x14ac:dyDescent="0.25">
      <c r="B544" s="157"/>
      <c r="C544" s="157"/>
      <c r="D544" s="157"/>
      <c r="E544" s="157"/>
      <c r="F544" s="157"/>
      <c r="G544" s="157"/>
      <c r="H544" s="157"/>
      <c r="I544" s="158"/>
      <c r="J544" s="154"/>
      <c r="K544" s="158"/>
      <c r="L544" s="154"/>
      <c r="M544" s="158"/>
      <c r="N544" s="154"/>
      <c r="O544" s="158"/>
      <c r="P544" s="154"/>
      <c r="Q544" s="158"/>
      <c r="R544" s="154"/>
      <c r="S544" s="158"/>
      <c r="T544" s="154"/>
      <c r="U544" s="158"/>
      <c r="V544" s="154"/>
      <c r="W544" s="158"/>
      <c r="X544" s="154"/>
      <c r="Y544" s="158"/>
      <c r="Z544" s="154"/>
      <c r="AA544" s="158"/>
      <c r="AB544" s="154"/>
      <c r="AC544" s="158"/>
      <c r="AD544" s="154"/>
      <c r="AE544" s="158"/>
      <c r="AF544" s="154"/>
      <c r="AG544" s="158"/>
      <c r="AH544" s="154"/>
      <c r="AI544" s="158"/>
      <c r="AJ544" s="154"/>
      <c r="AK544" s="158"/>
      <c r="AL544" s="154"/>
      <c r="AM544" s="158"/>
      <c r="AN544" s="154"/>
      <c r="AO544" s="158"/>
      <c r="AP544" s="154"/>
      <c r="AQ544" s="158"/>
      <c r="AR544" s="154"/>
      <c r="AS544" s="158"/>
      <c r="AT544" s="154"/>
      <c r="AU544" s="158"/>
      <c r="AV544" s="154"/>
      <c r="AW544" s="158"/>
      <c r="AX544" s="154"/>
      <c r="AY544" s="158"/>
      <c r="AZ544" s="154"/>
    </row>
    <row r="545" spans="2:52" x14ac:dyDescent="0.25">
      <c r="B545" s="157"/>
      <c r="C545" s="157"/>
      <c r="D545" s="157"/>
      <c r="E545" s="157"/>
      <c r="F545" s="157"/>
      <c r="G545" s="157"/>
      <c r="H545" s="157"/>
      <c r="I545" s="158"/>
      <c r="J545" s="154"/>
      <c r="K545" s="158"/>
      <c r="L545" s="154"/>
      <c r="M545" s="158"/>
      <c r="N545" s="154"/>
      <c r="O545" s="158"/>
      <c r="P545" s="154"/>
      <c r="Q545" s="158"/>
      <c r="R545" s="154"/>
      <c r="S545" s="158"/>
      <c r="T545" s="154"/>
      <c r="U545" s="158"/>
      <c r="V545" s="154"/>
      <c r="W545" s="158"/>
      <c r="X545" s="154"/>
      <c r="Y545" s="158"/>
      <c r="Z545" s="154"/>
      <c r="AA545" s="158"/>
      <c r="AB545" s="154"/>
      <c r="AC545" s="158"/>
      <c r="AD545" s="154"/>
      <c r="AE545" s="158"/>
      <c r="AF545" s="154"/>
      <c r="AG545" s="158"/>
      <c r="AH545" s="154"/>
      <c r="AI545" s="158"/>
      <c r="AJ545" s="154"/>
      <c r="AK545" s="158"/>
      <c r="AL545" s="154"/>
      <c r="AM545" s="158"/>
      <c r="AN545" s="154"/>
      <c r="AO545" s="158"/>
      <c r="AP545" s="154"/>
      <c r="AQ545" s="158"/>
      <c r="AR545" s="154"/>
      <c r="AS545" s="158"/>
      <c r="AT545" s="154"/>
      <c r="AU545" s="158"/>
      <c r="AV545" s="154"/>
      <c r="AW545" s="158"/>
      <c r="AX545" s="154"/>
      <c r="AY545" s="158"/>
      <c r="AZ545" s="154"/>
    </row>
    <row r="546" spans="2:52" x14ac:dyDescent="0.25">
      <c r="B546" s="157"/>
      <c r="C546" s="157"/>
      <c r="D546" s="157"/>
      <c r="E546" s="157"/>
      <c r="F546" s="157"/>
      <c r="G546" s="157"/>
      <c r="H546" s="157"/>
      <c r="I546" s="158"/>
      <c r="J546" s="154"/>
      <c r="K546" s="158"/>
      <c r="L546" s="154"/>
      <c r="M546" s="158"/>
      <c r="N546" s="154"/>
      <c r="O546" s="158"/>
      <c r="P546" s="154"/>
      <c r="Q546" s="158"/>
      <c r="R546" s="154"/>
      <c r="S546" s="158"/>
      <c r="T546" s="154"/>
      <c r="U546" s="158"/>
      <c r="V546" s="154"/>
      <c r="W546" s="158"/>
      <c r="X546" s="154"/>
      <c r="Y546" s="158"/>
      <c r="Z546" s="154"/>
      <c r="AA546" s="158"/>
      <c r="AB546" s="154"/>
      <c r="AC546" s="158"/>
      <c r="AD546" s="154"/>
      <c r="AE546" s="158"/>
      <c r="AF546" s="154"/>
      <c r="AG546" s="158"/>
      <c r="AH546" s="154"/>
      <c r="AI546" s="158"/>
      <c r="AJ546" s="154"/>
      <c r="AK546" s="158"/>
      <c r="AL546" s="154"/>
      <c r="AM546" s="158"/>
      <c r="AN546" s="154"/>
      <c r="AO546" s="158"/>
      <c r="AP546" s="154"/>
      <c r="AQ546" s="158"/>
      <c r="AR546" s="154"/>
      <c r="AS546" s="158"/>
      <c r="AT546" s="154"/>
      <c r="AU546" s="158"/>
      <c r="AV546" s="154"/>
      <c r="AW546" s="158"/>
      <c r="AX546" s="154"/>
      <c r="AY546" s="158"/>
      <c r="AZ546" s="154"/>
    </row>
    <row r="547" spans="2:52" x14ac:dyDescent="0.25">
      <c r="B547" s="157"/>
      <c r="C547" s="157"/>
      <c r="D547" s="157"/>
      <c r="E547" s="157"/>
      <c r="F547" s="157"/>
      <c r="G547" s="157"/>
      <c r="H547" s="157"/>
      <c r="I547" s="158"/>
      <c r="J547" s="154"/>
      <c r="K547" s="158"/>
      <c r="L547" s="154"/>
      <c r="M547" s="158"/>
      <c r="N547" s="154"/>
      <c r="O547" s="158"/>
      <c r="P547" s="154"/>
      <c r="Q547" s="158"/>
      <c r="R547" s="154"/>
      <c r="S547" s="158"/>
      <c r="T547" s="154"/>
      <c r="U547" s="158"/>
      <c r="V547" s="154"/>
      <c r="W547" s="158"/>
      <c r="X547" s="154"/>
      <c r="Y547" s="158"/>
      <c r="Z547" s="154"/>
      <c r="AA547" s="158"/>
      <c r="AB547" s="154"/>
      <c r="AC547" s="158"/>
      <c r="AD547" s="154"/>
      <c r="AE547" s="158"/>
      <c r="AF547" s="154"/>
      <c r="AG547" s="158"/>
      <c r="AH547" s="154"/>
      <c r="AI547" s="158"/>
      <c r="AJ547" s="154"/>
      <c r="AK547" s="158"/>
      <c r="AL547" s="154"/>
      <c r="AM547" s="158"/>
      <c r="AN547" s="154"/>
      <c r="AO547" s="158"/>
      <c r="AP547" s="154"/>
      <c r="AQ547" s="158"/>
      <c r="AR547" s="154"/>
      <c r="AS547" s="158"/>
      <c r="AT547" s="154"/>
      <c r="AU547" s="158"/>
      <c r="AV547" s="154"/>
      <c r="AW547" s="158"/>
      <c r="AX547" s="154"/>
      <c r="AY547" s="158"/>
      <c r="AZ547" s="154"/>
    </row>
    <row r="548" spans="2:52" x14ac:dyDescent="0.25">
      <c r="B548" s="157"/>
      <c r="C548" s="157"/>
      <c r="D548" s="157"/>
      <c r="E548" s="157"/>
      <c r="F548" s="157"/>
      <c r="G548" s="157"/>
      <c r="H548" s="157"/>
      <c r="I548" s="158"/>
      <c r="J548" s="154"/>
      <c r="K548" s="158"/>
      <c r="L548" s="154"/>
      <c r="M548" s="158"/>
      <c r="N548" s="154"/>
      <c r="O548" s="158"/>
      <c r="P548" s="154"/>
      <c r="Q548" s="158"/>
      <c r="R548" s="154"/>
      <c r="S548" s="158"/>
      <c r="T548" s="154"/>
      <c r="U548" s="158"/>
      <c r="V548" s="154"/>
      <c r="W548" s="158"/>
      <c r="X548" s="154"/>
      <c r="Y548" s="158"/>
      <c r="Z548" s="154"/>
      <c r="AA548" s="158"/>
      <c r="AB548" s="154"/>
      <c r="AC548" s="158"/>
      <c r="AD548" s="154"/>
      <c r="AE548" s="158"/>
      <c r="AF548" s="154"/>
      <c r="AG548" s="158"/>
      <c r="AH548" s="154"/>
      <c r="AI548" s="158"/>
      <c r="AJ548" s="154"/>
      <c r="AK548" s="158"/>
      <c r="AL548" s="154"/>
      <c r="AM548" s="158"/>
      <c r="AN548" s="154"/>
      <c r="AO548" s="158"/>
      <c r="AP548" s="154"/>
      <c r="AQ548" s="158"/>
      <c r="AR548" s="154"/>
      <c r="AS548" s="158"/>
      <c r="AT548" s="154"/>
      <c r="AU548" s="158"/>
      <c r="AV548" s="154"/>
      <c r="AW548" s="158"/>
      <c r="AX548" s="154"/>
      <c r="AY548" s="158"/>
      <c r="AZ548" s="154"/>
    </row>
    <row r="549" spans="2:52" x14ac:dyDescent="0.25">
      <c r="B549" s="157"/>
      <c r="C549" s="157"/>
      <c r="D549" s="157"/>
      <c r="E549" s="157"/>
      <c r="F549" s="157"/>
      <c r="G549" s="157"/>
      <c r="H549" s="157"/>
      <c r="I549" s="158"/>
      <c r="J549" s="154"/>
      <c r="K549" s="158"/>
      <c r="L549" s="154"/>
      <c r="M549" s="158"/>
      <c r="N549" s="154"/>
      <c r="O549" s="158"/>
      <c r="P549" s="154"/>
      <c r="Q549" s="158"/>
      <c r="R549" s="154"/>
      <c r="S549" s="158"/>
      <c r="T549" s="154"/>
      <c r="U549" s="158"/>
      <c r="V549" s="154"/>
      <c r="W549" s="158"/>
      <c r="X549" s="154"/>
      <c r="Y549" s="158"/>
      <c r="Z549" s="154"/>
      <c r="AA549" s="158"/>
      <c r="AB549" s="154"/>
      <c r="AC549" s="158"/>
      <c r="AD549" s="154"/>
      <c r="AE549" s="158"/>
      <c r="AF549" s="154"/>
      <c r="AG549" s="158"/>
      <c r="AH549" s="154"/>
      <c r="AI549" s="158"/>
      <c r="AJ549" s="154"/>
      <c r="AK549" s="158"/>
      <c r="AL549" s="154"/>
      <c r="AM549" s="158"/>
      <c r="AN549" s="154"/>
      <c r="AO549" s="158"/>
      <c r="AP549" s="154"/>
      <c r="AQ549" s="158"/>
      <c r="AR549" s="154"/>
      <c r="AS549" s="158"/>
      <c r="AT549" s="154"/>
      <c r="AU549" s="158"/>
      <c r="AV549" s="154"/>
      <c r="AW549" s="158"/>
      <c r="AX549" s="154"/>
      <c r="AY549" s="158"/>
      <c r="AZ549" s="154"/>
    </row>
    <row r="550" spans="2:52" x14ac:dyDescent="0.25">
      <c r="B550" s="157"/>
      <c r="C550" s="157"/>
      <c r="D550" s="157"/>
      <c r="E550" s="157"/>
      <c r="F550" s="157"/>
      <c r="G550" s="157"/>
      <c r="H550" s="157"/>
      <c r="I550" s="158"/>
      <c r="J550" s="154"/>
      <c r="K550" s="158"/>
      <c r="L550" s="154"/>
      <c r="M550" s="158"/>
      <c r="N550" s="154"/>
      <c r="O550" s="158"/>
      <c r="P550" s="154"/>
      <c r="Q550" s="158"/>
      <c r="R550" s="154"/>
      <c r="S550" s="158"/>
      <c r="T550" s="154"/>
      <c r="U550" s="158"/>
      <c r="V550" s="154"/>
      <c r="W550" s="158"/>
      <c r="X550" s="154"/>
      <c r="Y550" s="158"/>
      <c r="Z550" s="154"/>
      <c r="AA550" s="158"/>
      <c r="AB550" s="154"/>
      <c r="AC550" s="158"/>
      <c r="AD550" s="154"/>
      <c r="AE550" s="158"/>
      <c r="AF550" s="154"/>
      <c r="AG550" s="158"/>
      <c r="AH550" s="154"/>
      <c r="AI550" s="158"/>
      <c r="AJ550" s="154"/>
      <c r="AK550" s="158"/>
      <c r="AL550" s="154"/>
      <c r="AM550" s="158"/>
      <c r="AN550" s="154"/>
      <c r="AO550" s="158"/>
      <c r="AP550" s="154"/>
      <c r="AQ550" s="158"/>
      <c r="AR550" s="154"/>
      <c r="AS550" s="158"/>
      <c r="AT550" s="154"/>
      <c r="AU550" s="158"/>
      <c r="AV550" s="154"/>
      <c r="AW550" s="158"/>
      <c r="AX550" s="154"/>
      <c r="AY550" s="158"/>
      <c r="AZ550" s="154"/>
    </row>
    <row r="551" spans="2:52" x14ac:dyDescent="0.25">
      <c r="B551" s="157"/>
      <c r="C551" s="157"/>
      <c r="D551" s="157"/>
      <c r="E551" s="157"/>
      <c r="F551" s="157"/>
      <c r="G551" s="157"/>
      <c r="H551" s="157"/>
      <c r="I551" s="158"/>
      <c r="J551" s="154"/>
      <c r="K551" s="158"/>
      <c r="L551" s="154"/>
      <c r="M551" s="158"/>
      <c r="N551" s="154"/>
      <c r="O551" s="158"/>
      <c r="P551" s="154"/>
      <c r="Q551" s="158"/>
      <c r="R551" s="154"/>
      <c r="S551" s="158"/>
      <c r="T551" s="154"/>
      <c r="U551" s="158"/>
      <c r="V551" s="154"/>
      <c r="W551" s="158"/>
      <c r="X551" s="154"/>
      <c r="Y551" s="158"/>
      <c r="Z551" s="154"/>
      <c r="AA551" s="158"/>
      <c r="AB551" s="154"/>
      <c r="AC551" s="158"/>
      <c r="AD551" s="154"/>
      <c r="AE551" s="158"/>
      <c r="AF551" s="154"/>
      <c r="AG551" s="158"/>
      <c r="AH551" s="154"/>
      <c r="AI551" s="158"/>
      <c r="AJ551" s="154"/>
      <c r="AK551" s="158"/>
      <c r="AL551" s="154"/>
      <c r="AM551" s="158"/>
      <c r="AN551" s="154"/>
      <c r="AO551" s="158"/>
      <c r="AP551" s="154"/>
      <c r="AQ551" s="158"/>
      <c r="AR551" s="154"/>
      <c r="AS551" s="158"/>
      <c r="AT551" s="154"/>
      <c r="AU551" s="158"/>
      <c r="AV551" s="154"/>
      <c r="AW551" s="158"/>
      <c r="AX551" s="154"/>
      <c r="AY551" s="158"/>
      <c r="AZ551" s="154"/>
    </row>
    <row r="552" spans="2:52" ht="15.75" x14ac:dyDescent="0.25">
      <c r="B552" s="68"/>
      <c r="C552" s="68"/>
      <c r="D552" s="68"/>
      <c r="E552" s="68"/>
      <c r="F552" s="68"/>
      <c r="G552" s="68"/>
      <c r="H552" s="68"/>
      <c r="I552" s="69"/>
      <c r="J552" s="70"/>
      <c r="K552" s="69"/>
      <c r="L552" s="70"/>
      <c r="M552" s="69"/>
      <c r="N552" s="70"/>
      <c r="O552" s="69"/>
      <c r="P552" s="70"/>
      <c r="Q552" s="69"/>
      <c r="R552" s="70"/>
      <c r="S552" s="69"/>
      <c r="T552" s="70"/>
      <c r="U552" s="69"/>
      <c r="V552" s="70"/>
      <c r="W552" s="69"/>
      <c r="X552" s="70"/>
      <c r="Y552" s="69"/>
      <c r="Z552" s="70"/>
      <c r="AA552" s="69"/>
      <c r="AB552" s="70"/>
      <c r="AC552" s="69"/>
      <c r="AD552" s="70"/>
      <c r="AE552" s="69"/>
      <c r="AF552" s="70"/>
      <c r="AG552" s="69"/>
      <c r="AH552" s="70"/>
      <c r="AI552" s="69"/>
      <c r="AJ552" s="70"/>
      <c r="AK552" s="69"/>
      <c r="AL552" s="70"/>
      <c r="AM552" s="69"/>
      <c r="AN552" s="70"/>
      <c r="AO552" s="69"/>
      <c r="AP552" s="70"/>
      <c r="AQ552" s="69"/>
      <c r="AR552" s="70"/>
      <c r="AS552" s="69"/>
      <c r="AT552" s="70"/>
      <c r="AU552" s="69"/>
      <c r="AV552" s="70"/>
      <c r="AW552" s="69"/>
      <c r="AX552" s="70"/>
      <c r="AY552" s="69"/>
      <c r="AZ552" s="70"/>
    </row>
    <row r="553" spans="2:52" x14ac:dyDescent="0.25">
      <c r="B553" s="157"/>
      <c r="C553" s="157"/>
      <c r="D553" s="157"/>
      <c r="E553" s="157"/>
      <c r="F553" s="157"/>
      <c r="G553" s="157"/>
      <c r="H553" s="157"/>
      <c r="I553" s="158"/>
      <c r="J553" s="154"/>
      <c r="K553" s="158"/>
      <c r="L553" s="154"/>
      <c r="M553" s="158"/>
      <c r="N553" s="154"/>
      <c r="O553" s="158"/>
      <c r="P553" s="154"/>
      <c r="Q553" s="158"/>
      <c r="R553" s="154"/>
      <c r="S553" s="158"/>
      <c r="T553" s="154"/>
      <c r="U553" s="158"/>
      <c r="V553" s="154"/>
      <c r="W553" s="158"/>
      <c r="X553" s="154"/>
      <c r="Y553" s="158"/>
      <c r="Z553" s="154"/>
      <c r="AA553" s="158"/>
      <c r="AB553" s="154"/>
      <c r="AC553" s="158"/>
      <c r="AD553" s="154"/>
      <c r="AE553" s="158"/>
      <c r="AF553" s="154"/>
      <c r="AG553" s="158"/>
      <c r="AH553" s="154"/>
      <c r="AI553" s="158"/>
      <c r="AJ553" s="154"/>
      <c r="AK553" s="158"/>
      <c r="AL553" s="154"/>
      <c r="AM553" s="158"/>
      <c r="AN553" s="154"/>
      <c r="AO553" s="158"/>
      <c r="AP553" s="154"/>
      <c r="AQ553" s="158"/>
      <c r="AR553" s="154"/>
      <c r="AS553" s="158"/>
      <c r="AT553" s="154"/>
      <c r="AU553" s="158"/>
      <c r="AV553" s="154"/>
      <c r="AW553" s="158"/>
      <c r="AX553" s="154"/>
      <c r="AY553" s="158"/>
      <c r="AZ553" s="154"/>
    </row>
    <row r="554" spans="2:52" x14ac:dyDescent="0.25">
      <c r="B554" s="157"/>
      <c r="C554" s="157"/>
      <c r="D554" s="157"/>
      <c r="E554" s="157"/>
      <c r="F554" s="157"/>
      <c r="G554" s="157"/>
      <c r="H554" s="157"/>
      <c r="I554" s="158"/>
      <c r="J554" s="154"/>
      <c r="K554" s="158"/>
      <c r="L554" s="154"/>
      <c r="M554" s="158"/>
      <c r="N554" s="154"/>
      <c r="O554" s="158"/>
      <c r="P554" s="154"/>
      <c r="Q554" s="158"/>
      <c r="R554" s="154"/>
      <c r="S554" s="158"/>
      <c r="T554" s="154"/>
      <c r="U554" s="158"/>
      <c r="V554" s="154"/>
      <c r="W554" s="158"/>
      <c r="X554" s="154"/>
      <c r="Y554" s="158"/>
      <c r="Z554" s="154"/>
      <c r="AA554" s="158"/>
      <c r="AB554" s="154"/>
      <c r="AC554" s="158"/>
      <c r="AD554" s="154"/>
      <c r="AE554" s="158"/>
      <c r="AF554" s="154"/>
      <c r="AG554" s="158"/>
      <c r="AH554" s="154"/>
      <c r="AI554" s="158"/>
      <c r="AJ554" s="154"/>
      <c r="AK554" s="158"/>
      <c r="AL554" s="154"/>
      <c r="AM554" s="158"/>
      <c r="AN554" s="154"/>
      <c r="AO554" s="158"/>
      <c r="AP554" s="154"/>
      <c r="AQ554" s="158"/>
      <c r="AR554" s="154"/>
      <c r="AS554" s="158"/>
      <c r="AT554" s="154"/>
      <c r="AU554" s="158"/>
      <c r="AV554" s="154"/>
      <c r="AW554" s="158"/>
      <c r="AX554" s="154"/>
      <c r="AY554" s="158"/>
      <c r="AZ554" s="154"/>
    </row>
    <row r="555" spans="2:52" x14ac:dyDescent="0.25">
      <c r="B555" s="157"/>
      <c r="C555" s="157"/>
      <c r="D555" s="157"/>
      <c r="E555" s="157"/>
      <c r="F555" s="157"/>
      <c r="G555" s="157"/>
      <c r="H555" s="157"/>
      <c r="I555" s="158"/>
      <c r="J555" s="154"/>
      <c r="K555" s="158"/>
      <c r="L555" s="154"/>
      <c r="M555" s="158"/>
      <c r="N555" s="154"/>
      <c r="O555" s="158"/>
      <c r="P555" s="154"/>
      <c r="Q555" s="158"/>
      <c r="R555" s="154"/>
      <c r="S555" s="158"/>
      <c r="T555" s="154"/>
      <c r="U555" s="158"/>
      <c r="V555" s="154"/>
      <c r="W555" s="158"/>
      <c r="X555" s="154"/>
      <c r="Y555" s="158"/>
      <c r="Z555" s="154"/>
      <c r="AA555" s="158"/>
      <c r="AB555" s="154"/>
      <c r="AC555" s="158"/>
      <c r="AD555" s="154"/>
      <c r="AE555" s="158"/>
      <c r="AF555" s="154"/>
      <c r="AG555" s="158"/>
      <c r="AH555" s="154"/>
      <c r="AI555" s="158"/>
      <c r="AJ555" s="154"/>
      <c r="AK555" s="158"/>
      <c r="AL555" s="154"/>
      <c r="AM555" s="158"/>
      <c r="AN555" s="154"/>
      <c r="AO555" s="158"/>
      <c r="AP555" s="154"/>
      <c r="AQ555" s="158"/>
      <c r="AR555" s="154"/>
      <c r="AS555" s="158"/>
      <c r="AT555" s="154"/>
      <c r="AU555" s="158"/>
      <c r="AV555" s="154"/>
      <c r="AW555" s="158"/>
      <c r="AX555" s="154"/>
      <c r="AY555" s="158"/>
      <c r="AZ555" s="154"/>
    </row>
    <row r="556" spans="2:52" x14ac:dyDescent="0.25">
      <c r="B556" s="157"/>
      <c r="C556" s="157"/>
      <c r="D556" s="157"/>
      <c r="E556" s="157"/>
      <c r="F556" s="157"/>
      <c r="G556" s="157"/>
      <c r="H556" s="157"/>
      <c r="I556" s="158"/>
      <c r="J556" s="154"/>
      <c r="K556" s="158"/>
      <c r="L556" s="154"/>
      <c r="M556" s="158"/>
      <c r="N556" s="154"/>
      <c r="O556" s="158"/>
      <c r="P556" s="154"/>
      <c r="Q556" s="158"/>
      <c r="R556" s="154"/>
      <c r="S556" s="158"/>
      <c r="T556" s="154"/>
      <c r="U556" s="158"/>
      <c r="V556" s="154"/>
      <c r="W556" s="158"/>
      <c r="X556" s="154"/>
      <c r="Y556" s="158"/>
      <c r="Z556" s="154"/>
      <c r="AA556" s="158"/>
      <c r="AB556" s="154"/>
      <c r="AC556" s="158"/>
      <c r="AD556" s="154"/>
      <c r="AE556" s="158"/>
      <c r="AF556" s="154"/>
      <c r="AG556" s="158"/>
      <c r="AH556" s="154"/>
      <c r="AI556" s="158"/>
      <c r="AJ556" s="154"/>
      <c r="AK556" s="158"/>
      <c r="AL556" s="154"/>
      <c r="AM556" s="158"/>
      <c r="AN556" s="154"/>
      <c r="AO556" s="158"/>
      <c r="AP556" s="154"/>
      <c r="AQ556" s="158"/>
      <c r="AR556" s="154"/>
      <c r="AS556" s="158"/>
      <c r="AT556" s="154"/>
      <c r="AU556" s="158"/>
      <c r="AV556" s="154"/>
      <c r="AW556" s="158"/>
      <c r="AX556" s="154"/>
      <c r="AY556" s="158"/>
      <c r="AZ556" s="154"/>
    </row>
    <row r="557" spans="2:52" x14ac:dyDescent="0.25">
      <c r="B557" s="157"/>
      <c r="C557" s="157"/>
      <c r="D557" s="157"/>
      <c r="E557" s="157"/>
      <c r="F557" s="157"/>
      <c r="G557" s="157"/>
      <c r="H557" s="157"/>
      <c r="I557" s="158"/>
      <c r="J557" s="154"/>
      <c r="K557" s="158"/>
      <c r="L557" s="154"/>
      <c r="M557" s="158"/>
      <c r="N557" s="154"/>
      <c r="O557" s="158"/>
      <c r="P557" s="154"/>
      <c r="Q557" s="158"/>
      <c r="R557" s="154"/>
      <c r="S557" s="158"/>
      <c r="T557" s="154"/>
      <c r="U557" s="158"/>
      <c r="V557" s="154"/>
      <c r="W557" s="158"/>
      <c r="X557" s="154"/>
      <c r="Y557" s="158"/>
      <c r="Z557" s="154"/>
      <c r="AA557" s="158"/>
      <c r="AB557" s="154"/>
      <c r="AC557" s="158"/>
      <c r="AD557" s="154"/>
      <c r="AE557" s="158"/>
      <c r="AF557" s="154"/>
      <c r="AG557" s="158"/>
      <c r="AH557" s="154"/>
      <c r="AI557" s="158"/>
      <c r="AJ557" s="154"/>
      <c r="AK557" s="158"/>
      <c r="AL557" s="154"/>
      <c r="AM557" s="158"/>
      <c r="AN557" s="154"/>
      <c r="AO557" s="158"/>
      <c r="AP557" s="154"/>
      <c r="AQ557" s="158"/>
      <c r="AR557" s="154"/>
      <c r="AS557" s="158"/>
      <c r="AT557" s="154"/>
      <c r="AU557" s="158"/>
      <c r="AV557" s="154"/>
      <c r="AW557" s="158"/>
      <c r="AX557" s="154"/>
      <c r="AY557" s="158"/>
      <c r="AZ557" s="154"/>
    </row>
    <row r="558" spans="2:52" x14ac:dyDescent="0.25">
      <c r="B558" s="157"/>
      <c r="C558" s="157"/>
      <c r="D558" s="157"/>
      <c r="E558" s="157"/>
      <c r="F558" s="157"/>
      <c r="G558" s="157"/>
      <c r="H558" s="157"/>
      <c r="I558" s="158"/>
      <c r="J558" s="154"/>
      <c r="K558" s="158"/>
      <c r="L558" s="154"/>
      <c r="M558" s="158"/>
      <c r="N558" s="154"/>
      <c r="O558" s="158"/>
      <c r="P558" s="154"/>
      <c r="Q558" s="158"/>
      <c r="R558" s="154"/>
      <c r="S558" s="158"/>
      <c r="T558" s="154"/>
      <c r="U558" s="158"/>
      <c r="V558" s="154"/>
      <c r="W558" s="158"/>
      <c r="X558" s="154"/>
      <c r="Y558" s="158"/>
      <c r="Z558" s="154"/>
      <c r="AA558" s="158"/>
      <c r="AB558" s="154"/>
      <c r="AC558" s="158"/>
      <c r="AD558" s="154"/>
      <c r="AE558" s="158"/>
      <c r="AF558" s="154"/>
      <c r="AG558" s="158"/>
      <c r="AH558" s="154"/>
      <c r="AI558" s="158"/>
      <c r="AJ558" s="154"/>
      <c r="AK558" s="158"/>
      <c r="AL558" s="154"/>
      <c r="AM558" s="158"/>
      <c r="AN558" s="154"/>
      <c r="AO558" s="158"/>
      <c r="AP558" s="154"/>
      <c r="AQ558" s="158"/>
      <c r="AR558" s="154"/>
      <c r="AS558" s="158"/>
      <c r="AT558" s="154"/>
      <c r="AU558" s="158"/>
      <c r="AV558" s="154"/>
      <c r="AW558" s="158"/>
      <c r="AX558" s="154"/>
      <c r="AY558" s="158"/>
      <c r="AZ558" s="154"/>
    </row>
    <row r="559" spans="2:52" x14ac:dyDescent="0.25">
      <c r="B559" s="157"/>
      <c r="C559" s="157"/>
      <c r="D559" s="157"/>
      <c r="E559" s="157"/>
      <c r="F559" s="157"/>
      <c r="G559" s="157"/>
      <c r="H559" s="157"/>
      <c r="I559" s="158"/>
      <c r="J559" s="154"/>
      <c r="K559" s="158"/>
      <c r="L559" s="154"/>
      <c r="M559" s="158"/>
      <c r="N559" s="154"/>
      <c r="O559" s="158"/>
      <c r="P559" s="154"/>
      <c r="Q559" s="158"/>
      <c r="R559" s="154"/>
      <c r="S559" s="158"/>
      <c r="T559" s="154"/>
      <c r="U559" s="158"/>
      <c r="V559" s="154"/>
      <c r="W559" s="158"/>
      <c r="X559" s="154"/>
      <c r="Y559" s="158"/>
      <c r="Z559" s="154"/>
      <c r="AA559" s="158"/>
      <c r="AB559" s="154"/>
      <c r="AC559" s="158"/>
      <c r="AD559" s="154"/>
      <c r="AE559" s="158"/>
      <c r="AF559" s="154"/>
      <c r="AG559" s="158"/>
      <c r="AH559" s="154"/>
      <c r="AI559" s="158"/>
      <c r="AJ559" s="154"/>
      <c r="AK559" s="158"/>
      <c r="AL559" s="154"/>
      <c r="AM559" s="158"/>
      <c r="AN559" s="154"/>
      <c r="AO559" s="158"/>
      <c r="AP559" s="154"/>
      <c r="AQ559" s="158"/>
      <c r="AR559" s="154"/>
      <c r="AS559" s="158"/>
      <c r="AT559" s="154"/>
      <c r="AU559" s="158"/>
      <c r="AV559" s="154"/>
      <c r="AW559" s="158"/>
      <c r="AX559" s="154"/>
      <c r="AY559" s="158"/>
      <c r="AZ559" s="154"/>
    </row>
    <row r="560" spans="2:52" x14ac:dyDescent="0.25">
      <c r="B560" s="157"/>
      <c r="C560" s="157"/>
      <c r="D560" s="157"/>
      <c r="E560" s="157"/>
      <c r="F560" s="157"/>
      <c r="G560" s="157"/>
      <c r="H560" s="157"/>
      <c r="I560" s="158"/>
      <c r="J560" s="154"/>
      <c r="K560" s="158"/>
      <c r="L560" s="154"/>
      <c r="M560" s="158"/>
      <c r="N560" s="154"/>
      <c r="O560" s="158"/>
      <c r="P560" s="154"/>
      <c r="Q560" s="158"/>
      <c r="R560" s="154"/>
      <c r="S560" s="158"/>
      <c r="T560" s="154"/>
      <c r="U560" s="158"/>
      <c r="V560" s="154"/>
      <c r="W560" s="158"/>
      <c r="X560" s="154"/>
      <c r="Y560" s="158"/>
      <c r="Z560" s="154"/>
      <c r="AA560" s="158"/>
      <c r="AB560" s="154"/>
      <c r="AC560" s="158"/>
      <c r="AD560" s="154"/>
      <c r="AE560" s="158"/>
      <c r="AF560" s="154"/>
      <c r="AG560" s="158"/>
      <c r="AH560" s="154"/>
      <c r="AI560" s="158"/>
      <c r="AJ560" s="154"/>
      <c r="AK560" s="158"/>
      <c r="AL560" s="154"/>
      <c r="AM560" s="158"/>
      <c r="AN560" s="154"/>
      <c r="AO560" s="158"/>
      <c r="AP560" s="154"/>
      <c r="AQ560" s="158"/>
      <c r="AR560" s="154"/>
      <c r="AS560" s="158"/>
      <c r="AT560" s="154"/>
      <c r="AU560" s="158"/>
      <c r="AV560" s="154"/>
      <c r="AW560" s="158"/>
      <c r="AX560" s="154"/>
      <c r="AY560" s="158"/>
      <c r="AZ560" s="154"/>
    </row>
    <row r="561" spans="2:52" x14ac:dyDescent="0.25">
      <c r="B561" s="157"/>
      <c r="C561" s="157"/>
      <c r="D561" s="157"/>
      <c r="E561" s="157"/>
      <c r="F561" s="157"/>
      <c r="G561" s="157"/>
      <c r="H561" s="157"/>
      <c r="I561" s="158"/>
      <c r="J561" s="154"/>
      <c r="K561" s="158"/>
      <c r="L561" s="154"/>
      <c r="M561" s="158"/>
      <c r="N561" s="154"/>
      <c r="O561" s="158"/>
      <c r="P561" s="154"/>
      <c r="Q561" s="158"/>
      <c r="R561" s="154"/>
      <c r="S561" s="158"/>
      <c r="T561" s="154"/>
      <c r="U561" s="158"/>
      <c r="V561" s="154"/>
      <c r="W561" s="158"/>
      <c r="X561" s="154"/>
      <c r="Y561" s="158"/>
      <c r="Z561" s="154"/>
      <c r="AA561" s="158"/>
      <c r="AB561" s="154"/>
      <c r="AC561" s="158"/>
      <c r="AD561" s="154"/>
      <c r="AE561" s="158"/>
      <c r="AF561" s="154"/>
      <c r="AG561" s="158"/>
      <c r="AH561" s="154"/>
      <c r="AI561" s="158"/>
      <c r="AJ561" s="154"/>
      <c r="AK561" s="158"/>
      <c r="AL561" s="154"/>
      <c r="AM561" s="158"/>
      <c r="AN561" s="154"/>
      <c r="AO561" s="158"/>
      <c r="AP561" s="154"/>
      <c r="AQ561" s="158"/>
      <c r="AR561" s="154"/>
      <c r="AS561" s="158"/>
      <c r="AT561" s="154"/>
      <c r="AU561" s="158"/>
      <c r="AV561" s="154"/>
      <c r="AW561" s="158"/>
      <c r="AX561" s="154"/>
      <c r="AY561" s="158"/>
      <c r="AZ561" s="154"/>
    </row>
    <row r="562" spans="2:52" x14ac:dyDescent="0.25">
      <c r="B562" s="157"/>
      <c r="C562" s="157"/>
      <c r="D562" s="157"/>
      <c r="E562" s="157"/>
      <c r="F562" s="157"/>
      <c r="G562" s="157"/>
      <c r="H562" s="157"/>
      <c r="I562" s="158"/>
      <c r="J562" s="154"/>
      <c r="K562" s="158"/>
      <c r="L562" s="154"/>
      <c r="M562" s="158"/>
      <c r="N562" s="154"/>
      <c r="O562" s="158"/>
      <c r="P562" s="154"/>
      <c r="Q562" s="158"/>
      <c r="R562" s="154"/>
      <c r="S562" s="158"/>
      <c r="T562" s="154"/>
      <c r="U562" s="158"/>
      <c r="V562" s="154"/>
      <c r="W562" s="158"/>
      <c r="X562" s="154"/>
      <c r="Y562" s="158"/>
      <c r="Z562" s="154"/>
      <c r="AA562" s="158"/>
      <c r="AB562" s="154"/>
      <c r="AC562" s="158"/>
      <c r="AD562" s="154"/>
      <c r="AE562" s="158"/>
      <c r="AF562" s="154"/>
      <c r="AG562" s="158"/>
      <c r="AH562" s="154"/>
      <c r="AI562" s="158"/>
      <c r="AJ562" s="154"/>
      <c r="AK562" s="158"/>
      <c r="AL562" s="154"/>
      <c r="AM562" s="158"/>
      <c r="AN562" s="154"/>
      <c r="AO562" s="158"/>
      <c r="AP562" s="154"/>
      <c r="AQ562" s="158"/>
      <c r="AR562" s="154"/>
      <c r="AS562" s="158"/>
      <c r="AT562" s="154"/>
      <c r="AU562" s="158"/>
      <c r="AV562" s="154"/>
      <c r="AW562" s="158"/>
      <c r="AX562" s="154"/>
      <c r="AY562" s="158"/>
      <c r="AZ562" s="154"/>
    </row>
    <row r="563" spans="2:52" x14ac:dyDescent="0.25">
      <c r="B563" s="157"/>
      <c r="C563" s="157"/>
      <c r="D563" s="157"/>
      <c r="E563" s="157"/>
      <c r="F563" s="157"/>
      <c r="G563" s="157"/>
      <c r="H563" s="157"/>
      <c r="I563" s="158"/>
      <c r="J563" s="154"/>
      <c r="K563" s="158"/>
      <c r="L563" s="154"/>
      <c r="M563" s="158"/>
      <c r="N563" s="154"/>
      <c r="O563" s="158"/>
      <c r="P563" s="154"/>
      <c r="Q563" s="158"/>
      <c r="R563" s="154"/>
      <c r="S563" s="158"/>
      <c r="T563" s="154"/>
      <c r="U563" s="158"/>
      <c r="V563" s="154"/>
      <c r="W563" s="158"/>
      <c r="X563" s="154"/>
      <c r="Y563" s="158"/>
      <c r="Z563" s="154"/>
      <c r="AA563" s="158"/>
      <c r="AB563" s="154"/>
      <c r="AC563" s="158"/>
      <c r="AD563" s="154"/>
      <c r="AE563" s="158"/>
      <c r="AF563" s="154"/>
      <c r="AG563" s="158"/>
      <c r="AH563" s="154"/>
      <c r="AI563" s="158"/>
      <c r="AJ563" s="154"/>
      <c r="AK563" s="158"/>
      <c r="AL563" s="154"/>
      <c r="AM563" s="158"/>
      <c r="AN563" s="154"/>
      <c r="AO563" s="158"/>
      <c r="AP563" s="154"/>
      <c r="AQ563" s="158"/>
      <c r="AR563" s="154"/>
      <c r="AS563" s="158"/>
      <c r="AT563" s="154"/>
      <c r="AU563" s="158"/>
      <c r="AV563" s="154"/>
      <c r="AW563" s="158"/>
      <c r="AX563" s="154"/>
      <c r="AY563" s="158"/>
      <c r="AZ563" s="154"/>
    </row>
    <row r="564" spans="2:52" x14ac:dyDescent="0.25">
      <c r="B564" s="157"/>
      <c r="C564" s="157"/>
      <c r="D564" s="157"/>
      <c r="E564" s="157"/>
      <c r="F564" s="157"/>
      <c r="G564" s="157"/>
      <c r="H564" s="157"/>
      <c r="I564" s="158"/>
      <c r="J564" s="154"/>
      <c r="K564" s="158"/>
      <c r="L564" s="154"/>
      <c r="M564" s="158"/>
      <c r="N564" s="154"/>
      <c r="O564" s="158"/>
      <c r="P564" s="154"/>
      <c r="Q564" s="158"/>
      <c r="R564" s="154"/>
      <c r="S564" s="158"/>
      <c r="T564" s="154"/>
      <c r="U564" s="158"/>
      <c r="V564" s="154"/>
      <c r="W564" s="158"/>
      <c r="X564" s="154"/>
      <c r="Y564" s="158"/>
      <c r="Z564" s="154"/>
      <c r="AA564" s="158"/>
      <c r="AB564" s="154"/>
      <c r="AC564" s="158"/>
      <c r="AD564" s="154"/>
      <c r="AE564" s="158"/>
      <c r="AF564" s="154"/>
      <c r="AG564" s="158"/>
      <c r="AH564" s="154"/>
      <c r="AI564" s="158"/>
      <c r="AJ564" s="154"/>
      <c r="AK564" s="158"/>
      <c r="AL564" s="154"/>
      <c r="AM564" s="158"/>
      <c r="AN564" s="154"/>
      <c r="AO564" s="158"/>
      <c r="AP564" s="154"/>
      <c r="AQ564" s="158"/>
      <c r="AR564" s="154"/>
      <c r="AS564" s="158"/>
      <c r="AT564" s="154"/>
      <c r="AU564" s="158"/>
      <c r="AV564" s="154"/>
      <c r="AW564" s="158"/>
      <c r="AX564" s="154"/>
      <c r="AY564" s="158"/>
      <c r="AZ564" s="154"/>
    </row>
    <row r="565" spans="2:52" ht="15.75" x14ac:dyDescent="0.25">
      <c r="B565" s="68"/>
      <c r="C565" s="68"/>
      <c r="D565" s="68"/>
      <c r="E565" s="68"/>
      <c r="F565" s="68"/>
      <c r="G565" s="68"/>
      <c r="H565" s="68"/>
      <c r="I565" s="69"/>
      <c r="J565" s="70"/>
      <c r="K565" s="69"/>
      <c r="L565" s="70"/>
      <c r="M565" s="69"/>
      <c r="N565" s="70"/>
      <c r="O565" s="69"/>
      <c r="P565" s="70"/>
      <c r="Q565" s="69"/>
      <c r="R565" s="70"/>
      <c r="S565" s="69"/>
      <c r="T565" s="70"/>
      <c r="U565" s="69"/>
      <c r="V565" s="70"/>
      <c r="W565" s="69"/>
      <c r="X565" s="70"/>
      <c r="Y565" s="69"/>
      <c r="Z565" s="70"/>
      <c r="AA565" s="69"/>
      <c r="AB565" s="70"/>
      <c r="AC565" s="69"/>
      <c r="AD565" s="70"/>
      <c r="AE565" s="69"/>
      <c r="AF565" s="70"/>
      <c r="AG565" s="69"/>
      <c r="AH565" s="70"/>
      <c r="AI565" s="69"/>
      <c r="AJ565" s="70"/>
      <c r="AK565" s="69"/>
      <c r="AL565" s="70"/>
      <c r="AM565" s="69"/>
      <c r="AN565" s="70"/>
      <c r="AO565" s="69"/>
      <c r="AP565" s="70"/>
      <c r="AQ565" s="69"/>
      <c r="AR565" s="70"/>
      <c r="AS565" s="69"/>
      <c r="AT565" s="70"/>
      <c r="AU565" s="69"/>
      <c r="AV565" s="70"/>
      <c r="AW565" s="69"/>
      <c r="AX565" s="70"/>
      <c r="AY565" s="69"/>
      <c r="AZ565" s="70"/>
    </row>
    <row r="566" spans="2:52" x14ac:dyDescent="0.25">
      <c r="B566" s="157"/>
      <c r="C566" s="157"/>
      <c r="D566" s="157"/>
      <c r="E566" s="157"/>
      <c r="F566" s="157"/>
      <c r="G566" s="157"/>
      <c r="H566" s="157"/>
      <c r="I566" s="158"/>
      <c r="J566" s="154"/>
      <c r="K566" s="158"/>
      <c r="L566" s="154"/>
      <c r="M566" s="158"/>
      <c r="N566" s="154"/>
      <c r="O566" s="158"/>
      <c r="P566" s="154"/>
      <c r="Q566" s="158"/>
      <c r="R566" s="154"/>
      <c r="S566" s="158"/>
      <c r="T566" s="154"/>
      <c r="U566" s="158"/>
      <c r="V566" s="154"/>
      <c r="W566" s="158"/>
      <c r="X566" s="154"/>
      <c r="Y566" s="158"/>
      <c r="Z566" s="154"/>
      <c r="AA566" s="158"/>
      <c r="AB566" s="154"/>
      <c r="AC566" s="158"/>
      <c r="AD566" s="154"/>
      <c r="AE566" s="158"/>
      <c r="AF566" s="154"/>
      <c r="AG566" s="158"/>
      <c r="AH566" s="154"/>
      <c r="AI566" s="158"/>
      <c r="AJ566" s="154"/>
      <c r="AK566" s="158"/>
      <c r="AL566" s="154"/>
      <c r="AM566" s="158"/>
      <c r="AN566" s="154"/>
      <c r="AO566" s="158"/>
      <c r="AP566" s="154"/>
      <c r="AQ566" s="158"/>
      <c r="AR566" s="154"/>
      <c r="AS566" s="158"/>
      <c r="AT566" s="154"/>
      <c r="AU566" s="158"/>
      <c r="AV566" s="154"/>
      <c r="AW566" s="158"/>
      <c r="AX566" s="154"/>
      <c r="AY566" s="158"/>
      <c r="AZ566" s="154"/>
    </row>
    <row r="567" spans="2:52" x14ac:dyDescent="0.25">
      <c r="B567" s="157"/>
      <c r="C567" s="157"/>
      <c r="D567" s="157"/>
      <c r="E567" s="157"/>
      <c r="F567" s="157"/>
      <c r="G567" s="157"/>
      <c r="H567" s="157"/>
      <c r="I567" s="158"/>
      <c r="J567" s="154"/>
      <c r="K567" s="158"/>
      <c r="L567" s="154"/>
      <c r="M567" s="158"/>
      <c r="N567" s="154"/>
      <c r="O567" s="158"/>
      <c r="P567" s="154"/>
      <c r="Q567" s="158"/>
      <c r="R567" s="154"/>
      <c r="S567" s="158"/>
      <c r="T567" s="154"/>
      <c r="U567" s="158"/>
      <c r="V567" s="154"/>
      <c r="W567" s="158"/>
      <c r="X567" s="154"/>
      <c r="Y567" s="158"/>
      <c r="Z567" s="154"/>
      <c r="AA567" s="158"/>
      <c r="AB567" s="154"/>
      <c r="AC567" s="158"/>
      <c r="AD567" s="154"/>
      <c r="AE567" s="158"/>
      <c r="AF567" s="154"/>
      <c r="AG567" s="158"/>
      <c r="AH567" s="154"/>
      <c r="AI567" s="158"/>
      <c r="AJ567" s="154"/>
      <c r="AK567" s="158"/>
      <c r="AL567" s="154"/>
      <c r="AM567" s="158"/>
      <c r="AN567" s="154"/>
      <c r="AO567" s="158"/>
      <c r="AP567" s="154"/>
      <c r="AQ567" s="158"/>
      <c r="AR567" s="154"/>
      <c r="AS567" s="158"/>
      <c r="AT567" s="154"/>
      <c r="AU567" s="158"/>
      <c r="AV567" s="154"/>
      <c r="AW567" s="158"/>
      <c r="AX567" s="154"/>
      <c r="AY567" s="158"/>
      <c r="AZ567" s="154"/>
    </row>
    <row r="568" spans="2:52" x14ac:dyDescent="0.25">
      <c r="B568" s="157"/>
      <c r="C568" s="157"/>
      <c r="D568" s="157"/>
      <c r="E568" s="157"/>
      <c r="F568" s="157"/>
      <c r="G568" s="157"/>
      <c r="H568" s="157"/>
      <c r="I568" s="158"/>
      <c r="J568" s="154"/>
      <c r="K568" s="158"/>
      <c r="L568" s="154"/>
      <c r="M568" s="158"/>
      <c r="N568" s="154"/>
      <c r="O568" s="158"/>
      <c r="P568" s="154"/>
      <c r="Q568" s="158"/>
      <c r="R568" s="154"/>
      <c r="S568" s="158"/>
      <c r="T568" s="154"/>
      <c r="U568" s="158"/>
      <c r="V568" s="154"/>
      <c r="W568" s="158"/>
      <c r="X568" s="154"/>
      <c r="Y568" s="158"/>
      <c r="Z568" s="154"/>
      <c r="AA568" s="158"/>
      <c r="AB568" s="154"/>
      <c r="AC568" s="158"/>
      <c r="AD568" s="154"/>
      <c r="AE568" s="158"/>
      <c r="AF568" s="154"/>
      <c r="AG568" s="158"/>
      <c r="AH568" s="154"/>
      <c r="AI568" s="158"/>
      <c r="AJ568" s="154"/>
      <c r="AK568" s="158"/>
      <c r="AL568" s="154"/>
      <c r="AM568" s="158"/>
      <c r="AN568" s="154"/>
      <c r="AO568" s="158"/>
      <c r="AP568" s="154"/>
      <c r="AQ568" s="158"/>
      <c r="AR568" s="154"/>
      <c r="AS568" s="158"/>
      <c r="AT568" s="154"/>
      <c r="AU568" s="158"/>
      <c r="AV568" s="154"/>
      <c r="AW568" s="158"/>
      <c r="AX568" s="154"/>
      <c r="AY568" s="158"/>
      <c r="AZ568" s="154"/>
    </row>
    <row r="569" spans="2:52" x14ac:dyDescent="0.25">
      <c r="B569" s="157"/>
      <c r="C569" s="157"/>
      <c r="D569" s="157"/>
      <c r="E569" s="157"/>
      <c r="F569" s="157"/>
      <c r="G569" s="157"/>
      <c r="H569" s="157"/>
      <c r="I569" s="158"/>
      <c r="J569" s="154"/>
      <c r="K569" s="158"/>
      <c r="L569" s="154"/>
      <c r="M569" s="158"/>
      <c r="N569" s="154"/>
      <c r="O569" s="158"/>
      <c r="P569" s="154"/>
      <c r="Q569" s="158"/>
      <c r="R569" s="154"/>
      <c r="S569" s="158"/>
      <c r="T569" s="154"/>
      <c r="U569" s="158"/>
      <c r="V569" s="154"/>
      <c r="W569" s="158"/>
      <c r="X569" s="154"/>
      <c r="Y569" s="158"/>
      <c r="Z569" s="154"/>
      <c r="AA569" s="158"/>
      <c r="AB569" s="154"/>
      <c r="AC569" s="158"/>
      <c r="AD569" s="154"/>
      <c r="AE569" s="158"/>
      <c r="AF569" s="154"/>
      <c r="AG569" s="158"/>
      <c r="AH569" s="154"/>
      <c r="AI569" s="158"/>
      <c r="AJ569" s="154"/>
      <c r="AK569" s="158"/>
      <c r="AL569" s="154"/>
      <c r="AM569" s="158"/>
      <c r="AN569" s="154"/>
      <c r="AO569" s="158"/>
      <c r="AP569" s="154"/>
      <c r="AQ569" s="158"/>
      <c r="AR569" s="154"/>
      <c r="AS569" s="158"/>
      <c r="AT569" s="154"/>
      <c r="AU569" s="158"/>
      <c r="AV569" s="154"/>
      <c r="AW569" s="158"/>
      <c r="AX569" s="154"/>
      <c r="AY569" s="158"/>
      <c r="AZ569" s="154"/>
    </row>
    <row r="570" spans="2:52" x14ac:dyDescent="0.25">
      <c r="B570" s="157"/>
      <c r="C570" s="157"/>
      <c r="D570" s="157"/>
      <c r="E570" s="157"/>
      <c r="F570" s="157"/>
      <c r="G570" s="157"/>
      <c r="H570" s="157"/>
      <c r="I570" s="158"/>
      <c r="J570" s="154"/>
      <c r="K570" s="158"/>
      <c r="L570" s="154"/>
      <c r="M570" s="158"/>
      <c r="N570" s="154"/>
      <c r="O570" s="158"/>
      <c r="P570" s="154"/>
      <c r="Q570" s="158"/>
      <c r="R570" s="154"/>
      <c r="S570" s="158"/>
      <c r="T570" s="154"/>
      <c r="U570" s="158"/>
      <c r="V570" s="154"/>
      <c r="W570" s="158"/>
      <c r="X570" s="154"/>
      <c r="Y570" s="158"/>
      <c r="Z570" s="154"/>
      <c r="AA570" s="158"/>
      <c r="AB570" s="154"/>
      <c r="AC570" s="158"/>
      <c r="AD570" s="154"/>
      <c r="AE570" s="158"/>
      <c r="AF570" s="154"/>
      <c r="AG570" s="158"/>
      <c r="AH570" s="154"/>
      <c r="AI570" s="158"/>
      <c r="AJ570" s="154"/>
      <c r="AK570" s="158"/>
      <c r="AL570" s="154"/>
      <c r="AM570" s="158"/>
      <c r="AN570" s="154"/>
      <c r="AO570" s="158"/>
      <c r="AP570" s="154"/>
      <c r="AQ570" s="158"/>
      <c r="AR570" s="154"/>
      <c r="AS570" s="158"/>
      <c r="AT570" s="154"/>
      <c r="AU570" s="158"/>
      <c r="AV570" s="154"/>
      <c r="AW570" s="158"/>
      <c r="AX570" s="154"/>
      <c r="AY570" s="158"/>
      <c r="AZ570" s="154"/>
    </row>
    <row r="571" spans="2:52" x14ac:dyDescent="0.25">
      <c r="B571" s="157"/>
      <c r="C571" s="157"/>
      <c r="D571" s="157"/>
      <c r="E571" s="157"/>
      <c r="F571" s="157"/>
      <c r="G571" s="157"/>
      <c r="H571" s="157"/>
      <c r="I571" s="158"/>
      <c r="J571" s="154"/>
      <c r="K571" s="158"/>
      <c r="L571" s="154"/>
      <c r="M571" s="158"/>
      <c r="N571" s="154"/>
      <c r="O571" s="158"/>
      <c r="P571" s="154"/>
      <c r="Q571" s="158"/>
      <c r="R571" s="154"/>
      <c r="S571" s="158"/>
      <c r="T571" s="154"/>
      <c r="U571" s="158"/>
      <c r="V571" s="154"/>
      <c r="W571" s="158"/>
      <c r="X571" s="154"/>
      <c r="Y571" s="158"/>
      <c r="Z571" s="154"/>
      <c r="AA571" s="158"/>
      <c r="AB571" s="154"/>
      <c r="AC571" s="158"/>
      <c r="AD571" s="154"/>
      <c r="AE571" s="158"/>
      <c r="AF571" s="154"/>
      <c r="AG571" s="158"/>
      <c r="AH571" s="154"/>
      <c r="AI571" s="158"/>
      <c r="AJ571" s="154"/>
      <c r="AK571" s="158"/>
      <c r="AL571" s="154"/>
      <c r="AM571" s="158"/>
      <c r="AN571" s="154"/>
      <c r="AO571" s="158"/>
      <c r="AP571" s="154"/>
      <c r="AQ571" s="158"/>
      <c r="AR571" s="154"/>
      <c r="AS571" s="158"/>
      <c r="AT571" s="154"/>
      <c r="AU571" s="158"/>
      <c r="AV571" s="154"/>
      <c r="AW571" s="158"/>
      <c r="AX571" s="154"/>
      <c r="AY571" s="158"/>
      <c r="AZ571" s="154"/>
    </row>
    <row r="572" spans="2:52" x14ac:dyDescent="0.25">
      <c r="B572" s="157"/>
      <c r="C572" s="157"/>
      <c r="D572" s="157"/>
      <c r="E572" s="157"/>
      <c r="F572" s="157"/>
      <c r="G572" s="157"/>
      <c r="H572" s="157"/>
      <c r="I572" s="158"/>
      <c r="J572" s="154"/>
      <c r="K572" s="158"/>
      <c r="L572" s="154"/>
      <c r="M572" s="158"/>
      <c r="N572" s="154"/>
      <c r="O572" s="158"/>
      <c r="P572" s="154"/>
      <c r="Q572" s="158"/>
      <c r="R572" s="154"/>
      <c r="S572" s="158"/>
      <c r="T572" s="154"/>
      <c r="U572" s="158"/>
      <c r="V572" s="154"/>
      <c r="W572" s="158"/>
      <c r="X572" s="154"/>
      <c r="Y572" s="158"/>
      <c r="Z572" s="154"/>
      <c r="AA572" s="158"/>
      <c r="AB572" s="154"/>
      <c r="AC572" s="158"/>
      <c r="AD572" s="154"/>
      <c r="AE572" s="158"/>
      <c r="AF572" s="154"/>
      <c r="AG572" s="158"/>
      <c r="AH572" s="154"/>
      <c r="AI572" s="158"/>
      <c r="AJ572" s="154"/>
      <c r="AK572" s="158"/>
      <c r="AL572" s="154"/>
      <c r="AM572" s="158"/>
      <c r="AN572" s="154"/>
      <c r="AO572" s="158"/>
      <c r="AP572" s="154"/>
      <c r="AQ572" s="158"/>
      <c r="AR572" s="154"/>
      <c r="AS572" s="158"/>
      <c r="AT572" s="154"/>
      <c r="AU572" s="158"/>
      <c r="AV572" s="154"/>
      <c r="AW572" s="158"/>
      <c r="AX572" s="154"/>
      <c r="AY572" s="158"/>
      <c r="AZ572" s="154"/>
    </row>
    <row r="573" spans="2:52" x14ac:dyDescent="0.25">
      <c r="B573" s="157"/>
      <c r="C573" s="157"/>
      <c r="D573" s="157"/>
      <c r="E573" s="157"/>
      <c r="F573" s="157"/>
      <c r="G573" s="157"/>
      <c r="H573" s="157"/>
      <c r="I573" s="158"/>
      <c r="J573" s="154"/>
      <c r="K573" s="158"/>
      <c r="L573" s="154"/>
      <c r="M573" s="158"/>
      <c r="N573" s="154"/>
      <c r="O573" s="158"/>
      <c r="P573" s="154"/>
      <c r="Q573" s="158"/>
      <c r="R573" s="154"/>
      <c r="S573" s="158"/>
      <c r="T573" s="154"/>
      <c r="U573" s="158"/>
      <c r="V573" s="154"/>
      <c r="W573" s="158"/>
      <c r="X573" s="154"/>
      <c r="Y573" s="158"/>
      <c r="Z573" s="154"/>
      <c r="AA573" s="158"/>
      <c r="AB573" s="154"/>
      <c r="AC573" s="158"/>
      <c r="AD573" s="154"/>
      <c r="AE573" s="158"/>
      <c r="AF573" s="154"/>
      <c r="AG573" s="158"/>
      <c r="AH573" s="154"/>
      <c r="AI573" s="158"/>
      <c r="AJ573" s="154"/>
      <c r="AK573" s="158"/>
      <c r="AL573" s="154"/>
      <c r="AM573" s="158"/>
      <c r="AN573" s="154"/>
      <c r="AO573" s="158"/>
      <c r="AP573" s="154"/>
      <c r="AQ573" s="158"/>
      <c r="AR573" s="154"/>
      <c r="AS573" s="158"/>
      <c r="AT573" s="154"/>
      <c r="AU573" s="158"/>
      <c r="AV573" s="154"/>
      <c r="AW573" s="158"/>
      <c r="AX573" s="154"/>
      <c r="AY573" s="158"/>
      <c r="AZ573" s="154"/>
    </row>
    <row r="574" spans="2:52" x14ac:dyDescent="0.25">
      <c r="B574" s="157"/>
      <c r="C574" s="157"/>
      <c r="D574" s="157"/>
      <c r="E574" s="157"/>
      <c r="F574" s="157"/>
      <c r="G574" s="157"/>
      <c r="H574" s="157"/>
      <c r="I574" s="158"/>
      <c r="J574" s="154"/>
      <c r="K574" s="158"/>
      <c r="L574" s="154"/>
      <c r="M574" s="158"/>
      <c r="N574" s="154"/>
      <c r="O574" s="158"/>
      <c r="P574" s="154"/>
      <c r="Q574" s="158"/>
      <c r="R574" s="154"/>
      <c r="S574" s="158"/>
      <c r="T574" s="154"/>
      <c r="U574" s="158"/>
      <c r="V574" s="154"/>
      <c r="W574" s="158"/>
      <c r="X574" s="154"/>
      <c r="Y574" s="158"/>
      <c r="Z574" s="154"/>
      <c r="AA574" s="158"/>
      <c r="AB574" s="154"/>
      <c r="AC574" s="158"/>
      <c r="AD574" s="154"/>
      <c r="AE574" s="158"/>
      <c r="AF574" s="154"/>
      <c r="AG574" s="158"/>
      <c r="AH574" s="154"/>
      <c r="AI574" s="158"/>
      <c r="AJ574" s="154"/>
      <c r="AK574" s="158"/>
      <c r="AL574" s="154"/>
      <c r="AM574" s="158"/>
      <c r="AN574" s="154"/>
      <c r="AO574" s="158"/>
      <c r="AP574" s="154"/>
      <c r="AQ574" s="158"/>
      <c r="AR574" s="154"/>
      <c r="AS574" s="158"/>
      <c r="AT574" s="154"/>
      <c r="AU574" s="158"/>
      <c r="AV574" s="154"/>
      <c r="AW574" s="158"/>
      <c r="AX574" s="154"/>
      <c r="AY574" s="158"/>
      <c r="AZ574" s="154"/>
    </row>
    <row r="575" spans="2:52" x14ac:dyDescent="0.25">
      <c r="B575" s="157"/>
      <c r="C575" s="157"/>
      <c r="D575" s="157"/>
      <c r="E575" s="157"/>
      <c r="F575" s="157"/>
      <c r="G575" s="157"/>
      <c r="H575" s="157"/>
      <c r="I575" s="158"/>
      <c r="J575" s="154"/>
      <c r="K575" s="158"/>
      <c r="L575" s="154"/>
      <c r="M575" s="158"/>
      <c r="N575" s="154"/>
      <c r="O575" s="158"/>
      <c r="P575" s="154"/>
      <c r="Q575" s="158"/>
      <c r="R575" s="154"/>
      <c r="S575" s="158"/>
      <c r="T575" s="154"/>
      <c r="U575" s="158"/>
      <c r="V575" s="154"/>
      <c r="W575" s="158"/>
      <c r="X575" s="154"/>
      <c r="Y575" s="158"/>
      <c r="Z575" s="154"/>
      <c r="AA575" s="158"/>
      <c r="AB575" s="154"/>
      <c r="AC575" s="158"/>
      <c r="AD575" s="154"/>
      <c r="AE575" s="158"/>
      <c r="AF575" s="154"/>
      <c r="AG575" s="158"/>
      <c r="AH575" s="154"/>
      <c r="AI575" s="158"/>
      <c r="AJ575" s="154"/>
      <c r="AK575" s="158"/>
      <c r="AL575" s="154"/>
      <c r="AM575" s="158"/>
      <c r="AN575" s="154"/>
      <c r="AO575" s="158"/>
      <c r="AP575" s="154"/>
      <c r="AQ575" s="158"/>
      <c r="AR575" s="154"/>
      <c r="AS575" s="158"/>
      <c r="AT575" s="154"/>
      <c r="AU575" s="158"/>
      <c r="AV575" s="154"/>
      <c r="AW575" s="158"/>
      <c r="AX575" s="154"/>
      <c r="AY575" s="158"/>
      <c r="AZ575" s="154"/>
    </row>
    <row r="576" spans="2:52" x14ac:dyDescent="0.25">
      <c r="B576" s="157"/>
      <c r="C576" s="157"/>
      <c r="D576" s="157"/>
      <c r="E576" s="157"/>
      <c r="F576" s="157"/>
      <c r="G576" s="157"/>
      <c r="H576" s="157"/>
      <c r="I576" s="158"/>
      <c r="J576" s="154"/>
      <c r="K576" s="158"/>
      <c r="L576" s="154"/>
      <c r="M576" s="158"/>
      <c r="N576" s="154"/>
      <c r="O576" s="158"/>
      <c r="P576" s="154"/>
      <c r="Q576" s="158"/>
      <c r="R576" s="154"/>
      <c r="S576" s="158"/>
      <c r="T576" s="154"/>
      <c r="U576" s="158"/>
      <c r="V576" s="154"/>
      <c r="W576" s="158"/>
      <c r="X576" s="154"/>
      <c r="Y576" s="158"/>
      <c r="Z576" s="154"/>
      <c r="AA576" s="158"/>
      <c r="AB576" s="154"/>
      <c r="AC576" s="158"/>
      <c r="AD576" s="154"/>
      <c r="AE576" s="158"/>
      <c r="AF576" s="154"/>
      <c r="AG576" s="158"/>
      <c r="AH576" s="154"/>
      <c r="AI576" s="158"/>
      <c r="AJ576" s="154"/>
      <c r="AK576" s="158"/>
      <c r="AL576" s="154"/>
      <c r="AM576" s="158"/>
      <c r="AN576" s="154"/>
      <c r="AO576" s="158"/>
      <c r="AP576" s="154"/>
      <c r="AQ576" s="158"/>
      <c r="AR576" s="154"/>
      <c r="AS576" s="158"/>
      <c r="AT576" s="154"/>
      <c r="AU576" s="158"/>
      <c r="AV576" s="154"/>
      <c r="AW576" s="158"/>
      <c r="AX576" s="154"/>
      <c r="AY576" s="158"/>
      <c r="AZ576" s="154"/>
    </row>
    <row r="577" spans="2:52" x14ac:dyDescent="0.25">
      <c r="B577" s="157"/>
      <c r="C577" s="157"/>
      <c r="D577" s="157"/>
      <c r="E577" s="157"/>
      <c r="F577" s="157"/>
      <c r="G577" s="157"/>
      <c r="H577" s="157"/>
      <c r="I577" s="158"/>
      <c r="J577" s="154"/>
      <c r="K577" s="158"/>
      <c r="L577" s="154"/>
      <c r="M577" s="158"/>
      <c r="N577" s="154"/>
      <c r="O577" s="158"/>
      <c r="P577" s="154"/>
      <c r="Q577" s="158"/>
      <c r="R577" s="154"/>
      <c r="S577" s="158"/>
      <c r="T577" s="154"/>
      <c r="U577" s="158"/>
      <c r="V577" s="154"/>
      <c r="W577" s="158"/>
      <c r="X577" s="154"/>
      <c r="Y577" s="158"/>
      <c r="Z577" s="154"/>
      <c r="AA577" s="158"/>
      <c r="AB577" s="154"/>
      <c r="AC577" s="158"/>
      <c r="AD577" s="154"/>
      <c r="AE577" s="158"/>
      <c r="AF577" s="154"/>
      <c r="AG577" s="158"/>
      <c r="AH577" s="154"/>
      <c r="AI577" s="158"/>
      <c r="AJ577" s="154"/>
      <c r="AK577" s="158"/>
      <c r="AL577" s="154"/>
      <c r="AM577" s="158"/>
      <c r="AN577" s="154"/>
      <c r="AO577" s="158"/>
      <c r="AP577" s="154"/>
      <c r="AQ577" s="158"/>
      <c r="AR577" s="154"/>
      <c r="AS577" s="158"/>
      <c r="AT577" s="154"/>
      <c r="AU577" s="158"/>
      <c r="AV577" s="154"/>
      <c r="AW577" s="158"/>
      <c r="AX577" s="154"/>
      <c r="AY577" s="158"/>
      <c r="AZ577" s="154"/>
    </row>
    <row r="578" spans="2:52" ht="15.75" x14ac:dyDescent="0.25">
      <c r="B578" s="68"/>
      <c r="C578" s="68"/>
      <c r="D578" s="68"/>
      <c r="E578" s="68"/>
      <c r="F578" s="68"/>
      <c r="G578" s="68"/>
      <c r="H578" s="68"/>
      <c r="I578" s="69"/>
      <c r="J578" s="70"/>
      <c r="K578" s="69"/>
      <c r="L578" s="70"/>
      <c r="M578" s="69"/>
      <c r="N578" s="70"/>
      <c r="O578" s="69"/>
      <c r="P578" s="70"/>
      <c r="Q578" s="69"/>
      <c r="R578" s="70"/>
      <c r="S578" s="69"/>
      <c r="T578" s="70"/>
      <c r="U578" s="69"/>
      <c r="V578" s="70"/>
      <c r="W578" s="69"/>
      <c r="X578" s="70"/>
      <c r="Y578" s="69"/>
      <c r="Z578" s="70"/>
      <c r="AA578" s="69"/>
      <c r="AB578" s="70"/>
      <c r="AC578" s="69"/>
      <c r="AD578" s="70"/>
      <c r="AE578" s="69"/>
      <c r="AF578" s="70"/>
      <c r="AG578" s="69"/>
      <c r="AH578" s="70"/>
      <c r="AI578" s="69"/>
      <c r="AJ578" s="70"/>
      <c r="AK578" s="69"/>
      <c r="AL578" s="70"/>
      <c r="AM578" s="69"/>
      <c r="AN578" s="70"/>
      <c r="AO578" s="69"/>
      <c r="AP578" s="70"/>
      <c r="AQ578" s="69"/>
      <c r="AR578" s="70"/>
      <c r="AS578" s="69"/>
      <c r="AT578" s="70"/>
      <c r="AU578" s="69"/>
      <c r="AV578" s="70"/>
      <c r="AW578" s="69"/>
      <c r="AX578" s="70"/>
      <c r="AY578" s="69"/>
      <c r="AZ578" s="70"/>
    </row>
    <row r="579" spans="2:52" x14ac:dyDescent="0.25">
      <c r="B579" s="157"/>
      <c r="C579" s="157"/>
      <c r="D579" s="157"/>
      <c r="E579" s="157"/>
      <c r="F579" s="157"/>
      <c r="G579" s="157"/>
      <c r="H579" s="157"/>
      <c r="I579" s="158"/>
      <c r="J579" s="154"/>
      <c r="K579" s="158"/>
      <c r="L579" s="154"/>
      <c r="M579" s="158"/>
      <c r="N579" s="154"/>
      <c r="O579" s="158"/>
      <c r="P579" s="154"/>
      <c r="Q579" s="158"/>
      <c r="R579" s="154"/>
      <c r="S579" s="158"/>
      <c r="T579" s="154"/>
      <c r="U579" s="158"/>
      <c r="V579" s="154"/>
      <c r="W579" s="158"/>
      <c r="X579" s="154"/>
      <c r="Y579" s="158"/>
      <c r="Z579" s="154"/>
      <c r="AA579" s="158"/>
      <c r="AB579" s="154"/>
      <c r="AC579" s="158"/>
      <c r="AD579" s="154"/>
      <c r="AE579" s="158"/>
      <c r="AF579" s="154"/>
      <c r="AG579" s="158"/>
      <c r="AH579" s="154"/>
      <c r="AI579" s="158"/>
      <c r="AJ579" s="154"/>
      <c r="AK579" s="158"/>
      <c r="AL579" s="154"/>
      <c r="AM579" s="158"/>
      <c r="AN579" s="154"/>
      <c r="AO579" s="158"/>
      <c r="AP579" s="154"/>
      <c r="AQ579" s="158"/>
      <c r="AR579" s="154"/>
      <c r="AS579" s="158"/>
      <c r="AT579" s="154"/>
      <c r="AU579" s="158"/>
      <c r="AV579" s="154"/>
      <c r="AW579" s="158"/>
      <c r="AX579" s="154"/>
      <c r="AY579" s="158"/>
      <c r="AZ579" s="154"/>
    </row>
    <row r="580" spans="2:52" x14ac:dyDescent="0.25">
      <c r="B580" s="157"/>
      <c r="C580" s="157"/>
      <c r="D580" s="157"/>
      <c r="E580" s="157"/>
      <c r="F580" s="157"/>
      <c r="G580" s="157"/>
      <c r="H580" s="157"/>
      <c r="I580" s="158"/>
      <c r="J580" s="154"/>
      <c r="K580" s="158"/>
      <c r="L580" s="154"/>
      <c r="M580" s="158"/>
      <c r="N580" s="154"/>
      <c r="O580" s="158"/>
      <c r="P580" s="154"/>
      <c r="Q580" s="158"/>
      <c r="R580" s="154"/>
      <c r="S580" s="158"/>
      <c r="T580" s="154"/>
      <c r="U580" s="158"/>
      <c r="V580" s="154"/>
      <c r="W580" s="158"/>
      <c r="X580" s="154"/>
      <c r="Y580" s="158"/>
      <c r="Z580" s="154"/>
      <c r="AA580" s="158"/>
      <c r="AB580" s="154"/>
      <c r="AC580" s="158"/>
      <c r="AD580" s="154"/>
      <c r="AE580" s="158"/>
      <c r="AF580" s="154"/>
      <c r="AG580" s="158"/>
      <c r="AH580" s="154"/>
      <c r="AI580" s="158"/>
      <c r="AJ580" s="154"/>
      <c r="AK580" s="158"/>
      <c r="AL580" s="154"/>
      <c r="AM580" s="158"/>
      <c r="AN580" s="154"/>
      <c r="AO580" s="158"/>
      <c r="AP580" s="154"/>
      <c r="AQ580" s="158"/>
      <c r="AR580" s="154"/>
      <c r="AS580" s="158"/>
      <c r="AT580" s="154"/>
      <c r="AU580" s="158"/>
      <c r="AV580" s="154"/>
      <c r="AW580" s="158"/>
      <c r="AX580" s="154"/>
      <c r="AY580" s="158"/>
      <c r="AZ580" s="154"/>
    </row>
    <row r="581" spans="2:52" x14ac:dyDescent="0.25">
      <c r="B581" s="157"/>
      <c r="C581" s="157"/>
      <c r="D581" s="157"/>
      <c r="E581" s="157"/>
      <c r="F581" s="157"/>
      <c r="G581" s="157"/>
      <c r="H581" s="157"/>
      <c r="I581" s="158"/>
      <c r="J581" s="154"/>
      <c r="K581" s="158"/>
      <c r="L581" s="154"/>
      <c r="M581" s="158"/>
      <c r="N581" s="154"/>
      <c r="O581" s="158"/>
      <c r="P581" s="154"/>
      <c r="Q581" s="158"/>
      <c r="R581" s="154"/>
      <c r="S581" s="158"/>
      <c r="T581" s="154"/>
      <c r="U581" s="158"/>
      <c r="V581" s="154"/>
      <c r="W581" s="158"/>
      <c r="X581" s="154"/>
      <c r="Y581" s="158"/>
      <c r="Z581" s="154"/>
      <c r="AA581" s="158"/>
      <c r="AB581" s="154"/>
      <c r="AC581" s="158"/>
      <c r="AD581" s="154"/>
      <c r="AE581" s="158"/>
      <c r="AF581" s="154"/>
      <c r="AG581" s="158"/>
      <c r="AH581" s="154"/>
      <c r="AI581" s="158"/>
      <c r="AJ581" s="154"/>
      <c r="AK581" s="158"/>
      <c r="AL581" s="154"/>
      <c r="AM581" s="158"/>
      <c r="AN581" s="154"/>
      <c r="AO581" s="158"/>
      <c r="AP581" s="154"/>
      <c r="AQ581" s="158"/>
      <c r="AR581" s="154"/>
      <c r="AS581" s="158"/>
      <c r="AT581" s="154"/>
      <c r="AU581" s="158"/>
      <c r="AV581" s="154"/>
      <c r="AW581" s="158"/>
      <c r="AX581" s="154"/>
      <c r="AY581" s="158"/>
      <c r="AZ581" s="154"/>
    </row>
    <row r="582" spans="2:52" x14ac:dyDescent="0.25">
      <c r="B582" s="157"/>
      <c r="C582" s="157"/>
      <c r="D582" s="157"/>
      <c r="E582" s="157"/>
      <c r="F582" s="157"/>
      <c r="G582" s="157"/>
      <c r="H582" s="157"/>
      <c r="I582" s="158"/>
      <c r="J582" s="154"/>
      <c r="K582" s="158"/>
      <c r="L582" s="154"/>
      <c r="M582" s="158"/>
      <c r="N582" s="154"/>
      <c r="O582" s="158"/>
      <c r="P582" s="154"/>
      <c r="Q582" s="158"/>
      <c r="R582" s="154"/>
      <c r="S582" s="158"/>
      <c r="T582" s="154"/>
      <c r="U582" s="158"/>
      <c r="V582" s="154"/>
      <c r="W582" s="158"/>
      <c r="X582" s="154"/>
      <c r="Y582" s="158"/>
      <c r="Z582" s="154"/>
      <c r="AA582" s="158"/>
      <c r="AB582" s="154"/>
      <c r="AC582" s="158"/>
      <c r="AD582" s="154"/>
      <c r="AE582" s="158"/>
      <c r="AF582" s="154"/>
      <c r="AG582" s="158"/>
      <c r="AH582" s="154"/>
      <c r="AI582" s="158"/>
      <c r="AJ582" s="154"/>
      <c r="AK582" s="158"/>
      <c r="AL582" s="154"/>
      <c r="AM582" s="158"/>
      <c r="AN582" s="154"/>
      <c r="AO582" s="158"/>
      <c r="AP582" s="154"/>
      <c r="AQ582" s="158"/>
      <c r="AR582" s="154"/>
      <c r="AS582" s="158"/>
      <c r="AT582" s="154"/>
      <c r="AU582" s="158"/>
      <c r="AV582" s="154"/>
      <c r="AW582" s="158"/>
      <c r="AX582" s="154"/>
      <c r="AY582" s="158"/>
      <c r="AZ582" s="154"/>
    </row>
    <row r="583" spans="2:52" x14ac:dyDescent="0.25">
      <c r="B583" s="157"/>
      <c r="C583" s="157"/>
      <c r="D583" s="157"/>
      <c r="E583" s="157"/>
      <c r="F583" s="157"/>
      <c r="G583" s="157"/>
      <c r="H583" s="157"/>
      <c r="I583" s="158"/>
      <c r="J583" s="154"/>
      <c r="K583" s="158"/>
      <c r="L583" s="154"/>
      <c r="M583" s="158"/>
      <c r="N583" s="154"/>
      <c r="O583" s="158"/>
      <c r="P583" s="154"/>
      <c r="Q583" s="158"/>
      <c r="R583" s="154"/>
      <c r="S583" s="158"/>
      <c r="T583" s="154"/>
      <c r="U583" s="158"/>
      <c r="V583" s="154"/>
      <c r="W583" s="158"/>
      <c r="X583" s="154"/>
      <c r="Y583" s="158"/>
      <c r="Z583" s="154"/>
      <c r="AA583" s="158"/>
      <c r="AB583" s="154"/>
      <c r="AC583" s="158"/>
      <c r="AD583" s="154"/>
      <c r="AE583" s="158"/>
      <c r="AF583" s="154"/>
      <c r="AG583" s="158"/>
      <c r="AH583" s="154"/>
      <c r="AI583" s="158"/>
      <c r="AJ583" s="154"/>
      <c r="AK583" s="158"/>
      <c r="AL583" s="154"/>
      <c r="AM583" s="158"/>
      <c r="AN583" s="154"/>
      <c r="AO583" s="158"/>
      <c r="AP583" s="154"/>
      <c r="AQ583" s="158"/>
      <c r="AR583" s="154"/>
      <c r="AS583" s="158"/>
      <c r="AT583" s="154"/>
      <c r="AU583" s="158"/>
      <c r="AV583" s="154"/>
      <c r="AW583" s="158"/>
      <c r="AX583" s="154"/>
      <c r="AY583" s="158"/>
      <c r="AZ583" s="154"/>
    </row>
    <row r="584" spans="2:52" x14ac:dyDescent="0.25">
      <c r="B584" s="157"/>
      <c r="C584" s="157"/>
      <c r="D584" s="157"/>
      <c r="E584" s="157"/>
      <c r="F584" s="157"/>
      <c r="G584" s="157"/>
      <c r="H584" s="157"/>
      <c r="I584" s="158"/>
      <c r="J584" s="154"/>
      <c r="K584" s="158"/>
      <c r="L584" s="154"/>
      <c r="M584" s="158"/>
      <c r="N584" s="154"/>
      <c r="O584" s="158"/>
      <c r="P584" s="154"/>
      <c r="Q584" s="158"/>
      <c r="R584" s="154"/>
      <c r="S584" s="158"/>
      <c r="T584" s="154"/>
      <c r="U584" s="158"/>
      <c r="V584" s="154"/>
      <c r="W584" s="158"/>
      <c r="X584" s="154"/>
      <c r="Y584" s="158"/>
      <c r="Z584" s="154"/>
      <c r="AA584" s="158"/>
      <c r="AB584" s="154"/>
      <c r="AC584" s="158"/>
      <c r="AD584" s="154"/>
      <c r="AE584" s="158"/>
      <c r="AF584" s="154"/>
      <c r="AG584" s="158"/>
      <c r="AH584" s="154"/>
      <c r="AI584" s="158"/>
      <c r="AJ584" s="154"/>
      <c r="AK584" s="158"/>
      <c r="AL584" s="154"/>
      <c r="AM584" s="158"/>
      <c r="AN584" s="154"/>
      <c r="AO584" s="158"/>
      <c r="AP584" s="154"/>
      <c r="AQ584" s="158"/>
      <c r="AR584" s="154"/>
      <c r="AS584" s="158"/>
      <c r="AT584" s="154"/>
      <c r="AU584" s="158"/>
      <c r="AV584" s="154"/>
      <c r="AW584" s="158"/>
      <c r="AX584" s="154"/>
      <c r="AY584" s="158"/>
      <c r="AZ584" s="154"/>
    </row>
    <row r="585" spans="2:52" x14ac:dyDescent="0.25">
      <c r="B585" s="157"/>
      <c r="C585" s="157"/>
      <c r="D585" s="157"/>
      <c r="E585" s="157"/>
      <c r="F585" s="157"/>
      <c r="G585" s="157"/>
      <c r="H585" s="157"/>
      <c r="I585" s="158"/>
      <c r="J585" s="154"/>
      <c r="K585" s="158"/>
      <c r="L585" s="154"/>
      <c r="M585" s="158"/>
      <c r="N585" s="154"/>
      <c r="O585" s="158"/>
      <c r="P585" s="154"/>
      <c r="Q585" s="158"/>
      <c r="R585" s="154"/>
      <c r="S585" s="158"/>
      <c r="T585" s="154"/>
      <c r="U585" s="158"/>
      <c r="V585" s="154"/>
      <c r="W585" s="158"/>
      <c r="X585" s="154"/>
      <c r="Y585" s="158"/>
      <c r="Z585" s="154"/>
      <c r="AA585" s="158"/>
      <c r="AB585" s="154"/>
      <c r="AC585" s="158"/>
      <c r="AD585" s="154"/>
      <c r="AE585" s="158"/>
      <c r="AF585" s="154"/>
      <c r="AG585" s="158"/>
      <c r="AH585" s="154"/>
      <c r="AI585" s="158"/>
      <c r="AJ585" s="154"/>
      <c r="AK585" s="158"/>
      <c r="AL585" s="154"/>
      <c r="AM585" s="158"/>
      <c r="AN585" s="154"/>
      <c r="AO585" s="158"/>
      <c r="AP585" s="154"/>
      <c r="AQ585" s="158"/>
      <c r="AR585" s="154"/>
      <c r="AS585" s="158"/>
      <c r="AT585" s="154"/>
      <c r="AU585" s="158"/>
      <c r="AV585" s="154"/>
      <c r="AW585" s="158"/>
      <c r="AX585" s="154"/>
      <c r="AY585" s="158"/>
      <c r="AZ585" s="154"/>
    </row>
    <row r="586" spans="2:52" x14ac:dyDescent="0.25">
      <c r="B586" s="157"/>
      <c r="C586" s="157"/>
      <c r="D586" s="157"/>
      <c r="E586" s="157"/>
      <c r="F586" s="157"/>
      <c r="G586" s="157"/>
      <c r="H586" s="157"/>
      <c r="I586" s="158"/>
      <c r="J586" s="154"/>
      <c r="K586" s="158"/>
      <c r="L586" s="154"/>
      <c r="M586" s="158"/>
      <c r="N586" s="154"/>
      <c r="O586" s="158"/>
      <c r="P586" s="154"/>
      <c r="Q586" s="158"/>
      <c r="R586" s="154"/>
      <c r="S586" s="158"/>
      <c r="T586" s="154"/>
      <c r="U586" s="158"/>
      <c r="V586" s="154"/>
      <c r="W586" s="158"/>
      <c r="X586" s="154"/>
      <c r="Y586" s="158"/>
      <c r="Z586" s="154"/>
      <c r="AA586" s="158"/>
      <c r="AB586" s="154"/>
      <c r="AC586" s="158"/>
      <c r="AD586" s="154"/>
      <c r="AE586" s="158"/>
      <c r="AF586" s="154"/>
      <c r="AG586" s="158"/>
      <c r="AH586" s="154"/>
      <c r="AI586" s="158"/>
      <c r="AJ586" s="154"/>
      <c r="AK586" s="158"/>
      <c r="AL586" s="154"/>
      <c r="AM586" s="158"/>
      <c r="AN586" s="154"/>
      <c r="AO586" s="158"/>
      <c r="AP586" s="154"/>
      <c r="AQ586" s="158"/>
      <c r="AR586" s="154"/>
      <c r="AS586" s="158"/>
      <c r="AT586" s="154"/>
      <c r="AU586" s="158"/>
      <c r="AV586" s="154"/>
      <c r="AW586" s="158"/>
      <c r="AX586" s="154"/>
      <c r="AY586" s="158"/>
      <c r="AZ586" s="154"/>
    </row>
    <row r="587" spans="2:52" x14ac:dyDescent="0.25">
      <c r="B587" s="157"/>
      <c r="C587" s="157"/>
      <c r="D587" s="157"/>
      <c r="E587" s="157"/>
      <c r="F587" s="157"/>
      <c r="G587" s="157"/>
      <c r="H587" s="157"/>
      <c r="I587" s="158"/>
      <c r="J587" s="154"/>
      <c r="K587" s="158"/>
      <c r="L587" s="154"/>
      <c r="M587" s="158"/>
      <c r="N587" s="154"/>
      <c r="O587" s="158"/>
      <c r="P587" s="154"/>
      <c r="Q587" s="158"/>
      <c r="R587" s="154"/>
      <c r="S587" s="158"/>
      <c r="T587" s="154"/>
      <c r="U587" s="158"/>
      <c r="V587" s="154"/>
      <c r="W587" s="158"/>
      <c r="X587" s="154"/>
      <c r="Y587" s="158"/>
      <c r="Z587" s="154"/>
      <c r="AA587" s="158"/>
      <c r="AB587" s="154"/>
      <c r="AC587" s="158"/>
      <c r="AD587" s="154"/>
      <c r="AE587" s="158"/>
      <c r="AF587" s="154"/>
      <c r="AG587" s="158"/>
      <c r="AH587" s="154"/>
      <c r="AI587" s="158"/>
      <c r="AJ587" s="154"/>
      <c r="AK587" s="158"/>
      <c r="AL587" s="154"/>
      <c r="AM587" s="158"/>
      <c r="AN587" s="154"/>
      <c r="AO587" s="158"/>
      <c r="AP587" s="154"/>
      <c r="AQ587" s="158"/>
      <c r="AR587" s="154"/>
      <c r="AS587" s="158"/>
      <c r="AT587" s="154"/>
      <c r="AU587" s="158"/>
      <c r="AV587" s="154"/>
      <c r="AW587" s="158"/>
      <c r="AX587" s="154"/>
      <c r="AY587" s="158"/>
      <c r="AZ587" s="154"/>
    </row>
    <row r="588" spans="2:52" x14ac:dyDescent="0.25">
      <c r="B588" s="157"/>
      <c r="C588" s="157"/>
      <c r="D588" s="157"/>
      <c r="E588" s="157"/>
      <c r="F588" s="157"/>
      <c r="G588" s="157"/>
      <c r="H588" s="157"/>
      <c r="I588" s="158"/>
      <c r="J588" s="154"/>
      <c r="K588" s="158"/>
      <c r="L588" s="154"/>
      <c r="M588" s="158"/>
      <c r="N588" s="154"/>
      <c r="O588" s="158"/>
      <c r="P588" s="154"/>
      <c r="Q588" s="158"/>
      <c r="R588" s="154"/>
      <c r="S588" s="158"/>
      <c r="T588" s="154"/>
      <c r="U588" s="158"/>
      <c r="V588" s="154"/>
      <c r="W588" s="158"/>
      <c r="X588" s="154"/>
      <c r="Y588" s="158"/>
      <c r="Z588" s="154"/>
      <c r="AA588" s="158"/>
      <c r="AB588" s="154"/>
      <c r="AC588" s="158"/>
      <c r="AD588" s="154"/>
      <c r="AE588" s="158"/>
      <c r="AF588" s="154"/>
      <c r="AG588" s="158"/>
      <c r="AH588" s="154"/>
      <c r="AI588" s="158"/>
      <c r="AJ588" s="154"/>
      <c r="AK588" s="158"/>
      <c r="AL588" s="154"/>
      <c r="AM588" s="158"/>
      <c r="AN588" s="154"/>
      <c r="AO588" s="158"/>
      <c r="AP588" s="154"/>
      <c r="AQ588" s="158"/>
      <c r="AR588" s="154"/>
      <c r="AS588" s="158"/>
      <c r="AT588" s="154"/>
      <c r="AU588" s="158"/>
      <c r="AV588" s="154"/>
      <c r="AW588" s="158"/>
      <c r="AX588" s="154"/>
      <c r="AY588" s="158"/>
      <c r="AZ588" s="154"/>
    </row>
    <row r="589" spans="2:52" x14ac:dyDescent="0.25">
      <c r="B589" s="157"/>
      <c r="C589" s="157"/>
      <c r="D589" s="157"/>
      <c r="E589" s="157"/>
      <c r="F589" s="157"/>
      <c r="G589" s="157"/>
      <c r="H589" s="157"/>
      <c r="I589" s="158"/>
      <c r="J589" s="154"/>
      <c r="K589" s="158"/>
      <c r="L589" s="154"/>
      <c r="M589" s="158"/>
      <c r="N589" s="154"/>
      <c r="O589" s="158"/>
      <c r="P589" s="154"/>
      <c r="Q589" s="158"/>
      <c r="R589" s="154"/>
      <c r="S589" s="158"/>
      <c r="T589" s="154"/>
      <c r="U589" s="158"/>
      <c r="V589" s="154"/>
      <c r="W589" s="158"/>
      <c r="X589" s="154"/>
      <c r="Y589" s="158"/>
      <c r="Z589" s="154"/>
      <c r="AA589" s="158"/>
      <c r="AB589" s="154"/>
      <c r="AC589" s="158"/>
      <c r="AD589" s="154"/>
      <c r="AE589" s="158"/>
      <c r="AF589" s="154"/>
      <c r="AG589" s="158"/>
      <c r="AH589" s="154"/>
      <c r="AI589" s="158"/>
      <c r="AJ589" s="154"/>
      <c r="AK589" s="158"/>
      <c r="AL589" s="154"/>
      <c r="AM589" s="158"/>
      <c r="AN589" s="154"/>
      <c r="AO589" s="158"/>
      <c r="AP589" s="154"/>
      <c r="AQ589" s="158"/>
      <c r="AR589" s="154"/>
      <c r="AS589" s="158"/>
      <c r="AT589" s="154"/>
      <c r="AU589" s="158"/>
      <c r="AV589" s="154"/>
      <c r="AW589" s="158"/>
      <c r="AX589" s="154"/>
      <c r="AY589" s="158"/>
      <c r="AZ589" s="154"/>
    </row>
    <row r="590" spans="2:52" x14ac:dyDescent="0.25">
      <c r="B590" s="157"/>
      <c r="C590" s="157"/>
      <c r="D590" s="157"/>
      <c r="E590" s="157"/>
      <c r="F590" s="157"/>
      <c r="G590" s="157"/>
      <c r="H590" s="157"/>
      <c r="I590" s="158"/>
      <c r="J590" s="154"/>
      <c r="K590" s="158"/>
      <c r="L590" s="154"/>
      <c r="M590" s="158"/>
      <c r="N590" s="154"/>
      <c r="O590" s="158"/>
      <c r="P590" s="154"/>
      <c r="Q590" s="158"/>
      <c r="R590" s="154"/>
      <c r="S590" s="158"/>
      <c r="T590" s="154"/>
      <c r="U590" s="158"/>
      <c r="V590" s="154"/>
      <c r="W590" s="158"/>
      <c r="X590" s="154"/>
      <c r="Y590" s="158"/>
      <c r="Z590" s="154"/>
      <c r="AA590" s="158"/>
      <c r="AB590" s="154"/>
      <c r="AC590" s="158"/>
      <c r="AD590" s="154"/>
      <c r="AE590" s="158"/>
      <c r="AF590" s="154"/>
      <c r="AG590" s="158"/>
      <c r="AH590" s="154"/>
      <c r="AI590" s="158"/>
      <c r="AJ590" s="154"/>
      <c r="AK590" s="158"/>
      <c r="AL590" s="154"/>
      <c r="AM590" s="158"/>
      <c r="AN590" s="154"/>
      <c r="AO590" s="158"/>
      <c r="AP590" s="154"/>
      <c r="AQ590" s="158"/>
      <c r="AR590" s="154"/>
      <c r="AS590" s="158"/>
      <c r="AT590" s="154"/>
      <c r="AU590" s="158"/>
      <c r="AV590" s="154"/>
      <c r="AW590" s="158"/>
      <c r="AX590" s="154"/>
      <c r="AY590" s="158"/>
      <c r="AZ590" s="154"/>
    </row>
    <row r="591" spans="2:52" ht="15.75" x14ac:dyDescent="0.25">
      <c r="B591" s="68"/>
      <c r="C591" s="68"/>
      <c r="D591" s="68"/>
      <c r="E591" s="68"/>
      <c r="F591" s="68"/>
      <c r="G591" s="68"/>
      <c r="H591" s="68"/>
      <c r="I591" s="69"/>
      <c r="J591" s="70"/>
      <c r="K591" s="69"/>
      <c r="L591" s="70"/>
      <c r="M591" s="69"/>
      <c r="N591" s="70"/>
      <c r="O591" s="69"/>
      <c r="P591" s="70"/>
      <c r="Q591" s="69"/>
      <c r="R591" s="70"/>
      <c r="S591" s="69"/>
      <c r="T591" s="70"/>
      <c r="U591" s="69"/>
      <c r="V591" s="70"/>
      <c r="W591" s="69"/>
      <c r="X591" s="70"/>
      <c r="Y591" s="69"/>
      <c r="Z591" s="70"/>
      <c r="AA591" s="69"/>
      <c r="AB591" s="70"/>
      <c r="AC591" s="69"/>
      <c r="AD591" s="70"/>
      <c r="AE591" s="69"/>
      <c r="AF591" s="70"/>
      <c r="AG591" s="69"/>
      <c r="AH591" s="70"/>
      <c r="AI591" s="69"/>
      <c r="AJ591" s="70"/>
      <c r="AK591" s="69"/>
      <c r="AL591" s="70"/>
      <c r="AM591" s="69"/>
      <c r="AN591" s="70"/>
      <c r="AO591" s="69"/>
      <c r="AP591" s="70"/>
      <c r="AQ591" s="69"/>
      <c r="AR591" s="70"/>
      <c r="AS591" s="69"/>
      <c r="AT591" s="70"/>
      <c r="AU591" s="69"/>
      <c r="AV591" s="70"/>
      <c r="AW591" s="69"/>
      <c r="AX591" s="70"/>
      <c r="AY591" s="69"/>
      <c r="AZ591" s="70"/>
    </row>
    <row r="592" spans="2:52" x14ac:dyDescent="0.25">
      <c r="B592" s="157"/>
      <c r="C592" s="157"/>
      <c r="D592" s="157"/>
      <c r="E592" s="157"/>
      <c r="F592" s="157"/>
      <c r="G592" s="157"/>
      <c r="H592" s="157"/>
      <c r="I592" s="158"/>
      <c r="J592" s="154"/>
      <c r="K592" s="158"/>
      <c r="L592" s="154"/>
      <c r="M592" s="158"/>
      <c r="N592" s="154"/>
      <c r="O592" s="158"/>
      <c r="P592" s="154"/>
      <c r="Q592" s="158"/>
      <c r="R592" s="154"/>
      <c r="S592" s="158"/>
      <c r="T592" s="154"/>
      <c r="U592" s="158"/>
      <c r="V592" s="154"/>
      <c r="W592" s="158"/>
      <c r="X592" s="154"/>
      <c r="Y592" s="158"/>
      <c r="Z592" s="154"/>
      <c r="AA592" s="158"/>
      <c r="AB592" s="154"/>
      <c r="AC592" s="158"/>
      <c r="AD592" s="154"/>
      <c r="AE592" s="158"/>
      <c r="AF592" s="154"/>
      <c r="AG592" s="158"/>
      <c r="AH592" s="154"/>
      <c r="AI592" s="158"/>
      <c r="AJ592" s="154"/>
      <c r="AK592" s="158"/>
      <c r="AL592" s="154"/>
      <c r="AM592" s="158"/>
      <c r="AN592" s="154"/>
      <c r="AO592" s="158"/>
      <c r="AP592" s="154"/>
      <c r="AQ592" s="158"/>
      <c r="AR592" s="154"/>
      <c r="AS592" s="158"/>
      <c r="AT592" s="154"/>
      <c r="AU592" s="158"/>
      <c r="AV592" s="154"/>
      <c r="AW592" s="158"/>
      <c r="AX592" s="154"/>
      <c r="AY592" s="158"/>
      <c r="AZ592" s="154"/>
    </row>
    <row r="593" spans="2:52" x14ac:dyDescent="0.25">
      <c r="B593" s="157"/>
      <c r="C593" s="157"/>
      <c r="D593" s="157"/>
      <c r="E593" s="157"/>
      <c r="F593" s="157"/>
      <c r="G593" s="157"/>
      <c r="H593" s="157"/>
      <c r="I593" s="158"/>
      <c r="J593" s="154"/>
      <c r="K593" s="158"/>
      <c r="L593" s="154"/>
      <c r="M593" s="158"/>
      <c r="N593" s="154"/>
      <c r="O593" s="158"/>
      <c r="P593" s="154"/>
      <c r="Q593" s="158"/>
      <c r="R593" s="154"/>
      <c r="S593" s="158"/>
      <c r="T593" s="154"/>
      <c r="U593" s="158"/>
      <c r="V593" s="154"/>
      <c r="W593" s="158"/>
      <c r="X593" s="154"/>
      <c r="Y593" s="158"/>
      <c r="Z593" s="154"/>
      <c r="AA593" s="158"/>
      <c r="AB593" s="154"/>
      <c r="AC593" s="158"/>
      <c r="AD593" s="154"/>
      <c r="AE593" s="158"/>
      <c r="AF593" s="154"/>
      <c r="AG593" s="158"/>
      <c r="AH593" s="154"/>
      <c r="AI593" s="158"/>
      <c r="AJ593" s="154"/>
      <c r="AK593" s="158"/>
      <c r="AL593" s="154"/>
      <c r="AM593" s="158"/>
      <c r="AN593" s="154"/>
      <c r="AO593" s="158"/>
      <c r="AP593" s="154"/>
      <c r="AQ593" s="158"/>
      <c r="AR593" s="154"/>
      <c r="AS593" s="158"/>
      <c r="AT593" s="154"/>
      <c r="AU593" s="158"/>
      <c r="AV593" s="154"/>
      <c r="AW593" s="158"/>
      <c r="AX593" s="154"/>
      <c r="AY593" s="158"/>
      <c r="AZ593" s="154"/>
    </row>
    <row r="594" spans="2:52" x14ac:dyDescent="0.25">
      <c r="B594" s="157"/>
      <c r="C594" s="157"/>
      <c r="D594" s="157"/>
      <c r="E594" s="157"/>
      <c r="F594" s="157"/>
      <c r="G594" s="157"/>
      <c r="H594" s="157"/>
      <c r="I594" s="158"/>
      <c r="J594" s="154"/>
      <c r="K594" s="158"/>
      <c r="L594" s="154"/>
      <c r="M594" s="158"/>
      <c r="N594" s="154"/>
      <c r="O594" s="158"/>
      <c r="P594" s="154"/>
      <c r="Q594" s="158"/>
      <c r="R594" s="154"/>
      <c r="S594" s="158"/>
      <c r="T594" s="154"/>
      <c r="U594" s="158"/>
      <c r="V594" s="154"/>
      <c r="W594" s="158"/>
      <c r="X594" s="154"/>
      <c r="Y594" s="158"/>
      <c r="Z594" s="154"/>
      <c r="AA594" s="158"/>
      <c r="AB594" s="154"/>
      <c r="AC594" s="158"/>
      <c r="AD594" s="154"/>
      <c r="AE594" s="158"/>
      <c r="AF594" s="154"/>
      <c r="AG594" s="158"/>
      <c r="AH594" s="154"/>
      <c r="AI594" s="158"/>
      <c r="AJ594" s="154"/>
      <c r="AK594" s="158"/>
      <c r="AL594" s="154"/>
      <c r="AM594" s="158"/>
      <c r="AN594" s="154"/>
      <c r="AO594" s="158"/>
      <c r="AP594" s="154"/>
      <c r="AQ594" s="158"/>
      <c r="AR594" s="154"/>
      <c r="AS594" s="158"/>
      <c r="AT594" s="154"/>
      <c r="AU594" s="158"/>
      <c r="AV594" s="154"/>
      <c r="AW594" s="158"/>
      <c r="AX594" s="154"/>
      <c r="AY594" s="158"/>
      <c r="AZ594" s="154"/>
    </row>
    <row r="595" spans="2:52" x14ac:dyDescent="0.25">
      <c r="B595" s="157"/>
      <c r="C595" s="157"/>
      <c r="D595" s="157"/>
      <c r="E595" s="157"/>
      <c r="F595" s="157"/>
      <c r="G595" s="157"/>
      <c r="H595" s="157"/>
      <c r="I595" s="158"/>
      <c r="J595" s="154"/>
      <c r="K595" s="158"/>
      <c r="L595" s="154"/>
      <c r="M595" s="158"/>
      <c r="N595" s="154"/>
      <c r="O595" s="158"/>
      <c r="P595" s="154"/>
      <c r="Q595" s="158"/>
      <c r="R595" s="154"/>
      <c r="S595" s="158"/>
      <c r="T595" s="154"/>
      <c r="U595" s="158"/>
      <c r="V595" s="154"/>
      <c r="W595" s="158"/>
      <c r="X595" s="154"/>
      <c r="Y595" s="158"/>
      <c r="Z595" s="154"/>
      <c r="AA595" s="158"/>
      <c r="AB595" s="154"/>
      <c r="AC595" s="158"/>
      <c r="AD595" s="154"/>
      <c r="AE595" s="158"/>
      <c r="AF595" s="154"/>
      <c r="AG595" s="158"/>
      <c r="AH595" s="154"/>
      <c r="AI595" s="158"/>
      <c r="AJ595" s="154"/>
      <c r="AK595" s="158"/>
      <c r="AL595" s="154"/>
      <c r="AM595" s="158"/>
      <c r="AN595" s="154"/>
      <c r="AO595" s="158"/>
      <c r="AP595" s="154"/>
      <c r="AQ595" s="158"/>
      <c r="AR595" s="154"/>
      <c r="AS595" s="158"/>
      <c r="AT595" s="154"/>
      <c r="AU595" s="158"/>
      <c r="AV595" s="154"/>
      <c r="AW595" s="158"/>
      <c r="AX595" s="154"/>
      <c r="AY595" s="158"/>
      <c r="AZ595" s="154"/>
    </row>
    <row r="596" spans="2:52" x14ac:dyDescent="0.25">
      <c r="B596" s="157"/>
      <c r="C596" s="157"/>
      <c r="D596" s="157"/>
      <c r="E596" s="157"/>
      <c r="F596" s="157"/>
      <c r="G596" s="157"/>
      <c r="H596" s="157"/>
      <c r="I596" s="158"/>
      <c r="J596" s="154"/>
      <c r="K596" s="158"/>
      <c r="L596" s="154"/>
      <c r="M596" s="158"/>
      <c r="N596" s="154"/>
      <c r="O596" s="158"/>
      <c r="P596" s="154"/>
      <c r="Q596" s="158"/>
      <c r="R596" s="154"/>
      <c r="S596" s="158"/>
      <c r="T596" s="154"/>
      <c r="U596" s="158"/>
      <c r="V596" s="154"/>
      <c r="W596" s="158"/>
      <c r="X596" s="154"/>
      <c r="Y596" s="158"/>
      <c r="Z596" s="154"/>
      <c r="AA596" s="158"/>
      <c r="AB596" s="154"/>
      <c r="AC596" s="158"/>
      <c r="AD596" s="154"/>
      <c r="AE596" s="158"/>
      <c r="AF596" s="154"/>
      <c r="AG596" s="158"/>
      <c r="AH596" s="154"/>
      <c r="AI596" s="158"/>
      <c r="AJ596" s="154"/>
      <c r="AK596" s="158"/>
      <c r="AL596" s="154"/>
      <c r="AM596" s="158"/>
      <c r="AN596" s="154"/>
      <c r="AO596" s="158"/>
      <c r="AP596" s="154"/>
      <c r="AQ596" s="158"/>
      <c r="AR596" s="154"/>
      <c r="AS596" s="158"/>
      <c r="AT596" s="154"/>
      <c r="AU596" s="158"/>
      <c r="AV596" s="154"/>
      <c r="AW596" s="158"/>
      <c r="AX596" s="154"/>
      <c r="AY596" s="158"/>
      <c r="AZ596" s="154"/>
    </row>
    <row r="597" spans="2:52" x14ac:dyDescent="0.25">
      <c r="B597" s="157"/>
      <c r="C597" s="157"/>
      <c r="D597" s="157"/>
      <c r="E597" s="157"/>
      <c r="F597" s="157"/>
      <c r="G597" s="157"/>
      <c r="H597" s="157"/>
      <c r="I597" s="158"/>
      <c r="J597" s="154"/>
      <c r="K597" s="158"/>
      <c r="L597" s="154"/>
      <c r="M597" s="158"/>
      <c r="N597" s="154"/>
      <c r="O597" s="158"/>
      <c r="P597" s="154"/>
      <c r="Q597" s="158"/>
      <c r="R597" s="154"/>
      <c r="S597" s="158"/>
      <c r="T597" s="154"/>
      <c r="U597" s="158"/>
      <c r="V597" s="154"/>
      <c r="W597" s="158"/>
      <c r="X597" s="154"/>
      <c r="Y597" s="158"/>
      <c r="Z597" s="154"/>
      <c r="AA597" s="158"/>
      <c r="AB597" s="154"/>
      <c r="AC597" s="158"/>
      <c r="AD597" s="154"/>
      <c r="AE597" s="158"/>
      <c r="AF597" s="154"/>
      <c r="AG597" s="158"/>
      <c r="AH597" s="154"/>
      <c r="AI597" s="158"/>
      <c r="AJ597" s="154"/>
      <c r="AK597" s="158"/>
      <c r="AL597" s="154"/>
      <c r="AM597" s="158"/>
      <c r="AN597" s="154"/>
      <c r="AO597" s="158"/>
      <c r="AP597" s="154"/>
      <c r="AQ597" s="158"/>
      <c r="AR597" s="154"/>
      <c r="AS597" s="158"/>
      <c r="AT597" s="154"/>
      <c r="AU597" s="158"/>
      <c r="AV597" s="154"/>
      <c r="AW597" s="158"/>
      <c r="AX597" s="154"/>
      <c r="AY597" s="158"/>
      <c r="AZ597" s="154"/>
    </row>
    <row r="598" spans="2:52" x14ac:dyDescent="0.25">
      <c r="B598" s="157"/>
      <c r="C598" s="157"/>
      <c r="D598" s="157"/>
      <c r="E598" s="157"/>
      <c r="F598" s="157"/>
      <c r="G598" s="157"/>
      <c r="H598" s="157"/>
      <c r="I598" s="158"/>
      <c r="J598" s="154"/>
      <c r="K598" s="158"/>
      <c r="L598" s="154"/>
      <c r="M598" s="158"/>
      <c r="N598" s="154"/>
      <c r="O598" s="158"/>
      <c r="P598" s="154"/>
      <c r="Q598" s="158"/>
      <c r="R598" s="154"/>
      <c r="S598" s="158"/>
      <c r="T598" s="154"/>
      <c r="U598" s="158"/>
      <c r="V598" s="154"/>
      <c r="W598" s="158"/>
      <c r="X598" s="154"/>
      <c r="Y598" s="158"/>
      <c r="Z598" s="154"/>
      <c r="AA598" s="158"/>
      <c r="AB598" s="154"/>
      <c r="AC598" s="158"/>
      <c r="AD598" s="154"/>
      <c r="AE598" s="158"/>
      <c r="AF598" s="154"/>
      <c r="AG598" s="158"/>
      <c r="AH598" s="154"/>
      <c r="AI598" s="158"/>
      <c r="AJ598" s="154"/>
      <c r="AK598" s="158"/>
      <c r="AL598" s="154"/>
      <c r="AM598" s="158"/>
      <c r="AN598" s="154"/>
      <c r="AO598" s="158"/>
      <c r="AP598" s="154"/>
      <c r="AQ598" s="158"/>
      <c r="AR598" s="154"/>
      <c r="AS598" s="158"/>
      <c r="AT598" s="154"/>
      <c r="AU598" s="158"/>
      <c r="AV598" s="154"/>
      <c r="AW598" s="158"/>
      <c r="AX598" s="154"/>
      <c r="AY598" s="158"/>
      <c r="AZ598" s="154"/>
    </row>
    <row r="599" spans="2:52" x14ac:dyDescent="0.25">
      <c r="B599" s="157"/>
      <c r="C599" s="157"/>
      <c r="D599" s="157"/>
      <c r="E599" s="157"/>
      <c r="F599" s="157"/>
      <c r="G599" s="157"/>
      <c r="H599" s="157"/>
      <c r="I599" s="158"/>
      <c r="J599" s="154"/>
      <c r="K599" s="158"/>
      <c r="L599" s="154"/>
      <c r="M599" s="158"/>
      <c r="N599" s="154"/>
      <c r="O599" s="158"/>
      <c r="P599" s="154"/>
      <c r="Q599" s="158"/>
      <c r="R599" s="154"/>
      <c r="S599" s="158"/>
      <c r="T599" s="154"/>
      <c r="U599" s="158"/>
      <c r="V599" s="154"/>
      <c r="W599" s="158"/>
      <c r="X599" s="154"/>
      <c r="Y599" s="158"/>
      <c r="Z599" s="154"/>
      <c r="AA599" s="158"/>
      <c r="AB599" s="154"/>
      <c r="AC599" s="158"/>
      <c r="AD599" s="154"/>
      <c r="AE599" s="158"/>
      <c r="AF599" s="154"/>
      <c r="AG599" s="158"/>
      <c r="AH599" s="154"/>
      <c r="AI599" s="158"/>
      <c r="AJ599" s="154"/>
      <c r="AK599" s="158"/>
      <c r="AL599" s="154"/>
      <c r="AM599" s="158"/>
      <c r="AN599" s="154"/>
      <c r="AO599" s="158"/>
      <c r="AP599" s="154"/>
      <c r="AQ599" s="158"/>
      <c r="AR599" s="154"/>
      <c r="AS599" s="158"/>
      <c r="AT599" s="154"/>
      <c r="AU599" s="158"/>
      <c r="AV599" s="154"/>
      <c r="AW599" s="158"/>
      <c r="AX599" s="154"/>
      <c r="AY599" s="158"/>
      <c r="AZ599" s="154"/>
    </row>
    <row r="600" spans="2:52" x14ac:dyDescent="0.25">
      <c r="B600" s="157"/>
      <c r="C600" s="157"/>
      <c r="D600" s="157"/>
      <c r="E600" s="157"/>
      <c r="F600" s="157"/>
      <c r="G600" s="157"/>
      <c r="H600" s="157"/>
      <c r="I600" s="158"/>
      <c r="J600" s="154"/>
      <c r="K600" s="158"/>
      <c r="L600" s="154"/>
      <c r="M600" s="158"/>
      <c r="N600" s="154"/>
      <c r="O600" s="158"/>
      <c r="P600" s="154"/>
      <c r="Q600" s="158"/>
      <c r="R600" s="154"/>
      <c r="S600" s="158"/>
      <c r="T600" s="154"/>
      <c r="U600" s="158"/>
      <c r="V600" s="154"/>
      <c r="W600" s="158"/>
      <c r="X600" s="154"/>
      <c r="Y600" s="158"/>
      <c r="Z600" s="154"/>
      <c r="AA600" s="158"/>
      <c r="AB600" s="154"/>
      <c r="AC600" s="158"/>
      <c r="AD600" s="154"/>
      <c r="AE600" s="158"/>
      <c r="AF600" s="154"/>
      <c r="AG600" s="158"/>
      <c r="AH600" s="154"/>
      <c r="AI600" s="158"/>
      <c r="AJ600" s="154"/>
      <c r="AK600" s="158"/>
      <c r="AL600" s="154"/>
      <c r="AM600" s="158"/>
      <c r="AN600" s="154"/>
      <c r="AO600" s="158"/>
      <c r="AP600" s="154"/>
      <c r="AQ600" s="158"/>
      <c r="AR600" s="154"/>
      <c r="AS600" s="158"/>
      <c r="AT600" s="154"/>
      <c r="AU600" s="158"/>
      <c r="AV600" s="154"/>
      <c r="AW600" s="158"/>
      <c r="AX600" s="154"/>
      <c r="AY600" s="158"/>
      <c r="AZ600" s="154"/>
    </row>
    <row r="601" spans="2:52" x14ac:dyDescent="0.25">
      <c r="B601" s="157"/>
      <c r="C601" s="157"/>
      <c r="D601" s="157"/>
      <c r="E601" s="157"/>
      <c r="F601" s="157"/>
      <c r="G601" s="157"/>
      <c r="H601" s="157"/>
      <c r="I601" s="158"/>
      <c r="J601" s="154"/>
      <c r="K601" s="158"/>
      <c r="L601" s="154"/>
      <c r="M601" s="158"/>
      <c r="N601" s="154"/>
      <c r="O601" s="158"/>
      <c r="P601" s="154"/>
      <c r="Q601" s="158"/>
      <c r="R601" s="154"/>
      <c r="S601" s="158"/>
      <c r="T601" s="154"/>
      <c r="U601" s="158"/>
      <c r="V601" s="154"/>
      <c r="W601" s="158"/>
      <c r="X601" s="154"/>
      <c r="Y601" s="158"/>
      <c r="Z601" s="154"/>
      <c r="AA601" s="158"/>
      <c r="AB601" s="154"/>
      <c r="AC601" s="158"/>
      <c r="AD601" s="154"/>
      <c r="AE601" s="158"/>
      <c r="AF601" s="154"/>
      <c r="AG601" s="158"/>
      <c r="AH601" s="154"/>
      <c r="AI601" s="158"/>
      <c r="AJ601" s="154"/>
      <c r="AK601" s="158"/>
      <c r="AL601" s="154"/>
      <c r="AM601" s="158"/>
      <c r="AN601" s="154"/>
      <c r="AO601" s="158"/>
      <c r="AP601" s="154"/>
      <c r="AQ601" s="158"/>
      <c r="AR601" s="154"/>
      <c r="AS601" s="158"/>
      <c r="AT601" s="154"/>
      <c r="AU601" s="158"/>
      <c r="AV601" s="154"/>
      <c r="AW601" s="158"/>
      <c r="AX601" s="154"/>
      <c r="AY601" s="158"/>
      <c r="AZ601" s="154"/>
    </row>
    <row r="602" spans="2:52" x14ac:dyDescent="0.25">
      <c r="B602" s="157"/>
      <c r="C602" s="157"/>
      <c r="D602" s="157"/>
      <c r="E602" s="157"/>
      <c r="F602" s="157"/>
      <c r="G602" s="157"/>
      <c r="H602" s="157"/>
      <c r="I602" s="158"/>
      <c r="J602" s="154"/>
      <c r="K602" s="158"/>
      <c r="L602" s="154"/>
      <c r="M602" s="158"/>
      <c r="N602" s="154"/>
      <c r="O602" s="158"/>
      <c r="P602" s="154"/>
      <c r="Q602" s="158"/>
      <c r="R602" s="154"/>
      <c r="S602" s="158"/>
      <c r="T602" s="154"/>
      <c r="U602" s="158"/>
      <c r="V602" s="154"/>
      <c r="W602" s="158"/>
      <c r="X602" s="154"/>
      <c r="Y602" s="158"/>
      <c r="Z602" s="154"/>
      <c r="AA602" s="158"/>
      <c r="AB602" s="154"/>
      <c r="AC602" s="158"/>
      <c r="AD602" s="154"/>
      <c r="AE602" s="158"/>
      <c r="AF602" s="154"/>
      <c r="AG602" s="158"/>
      <c r="AH602" s="154"/>
      <c r="AI602" s="158"/>
      <c r="AJ602" s="154"/>
      <c r="AK602" s="158"/>
      <c r="AL602" s="154"/>
      <c r="AM602" s="158"/>
      <c r="AN602" s="154"/>
      <c r="AO602" s="158"/>
      <c r="AP602" s="154"/>
      <c r="AQ602" s="158"/>
      <c r="AR602" s="154"/>
      <c r="AS602" s="158"/>
      <c r="AT602" s="154"/>
      <c r="AU602" s="158"/>
      <c r="AV602" s="154"/>
      <c r="AW602" s="158"/>
      <c r="AX602" s="154"/>
      <c r="AY602" s="158"/>
      <c r="AZ602" s="154"/>
    </row>
    <row r="603" spans="2:52" x14ac:dyDescent="0.25">
      <c r="B603" s="157"/>
      <c r="C603" s="157"/>
      <c r="D603" s="157"/>
      <c r="E603" s="157"/>
      <c r="F603" s="157"/>
      <c r="G603" s="157"/>
      <c r="H603" s="157"/>
      <c r="I603" s="158"/>
      <c r="J603" s="154"/>
      <c r="K603" s="158"/>
      <c r="L603" s="154"/>
      <c r="M603" s="158"/>
      <c r="N603" s="154"/>
      <c r="O603" s="158"/>
      <c r="P603" s="154"/>
      <c r="Q603" s="158"/>
      <c r="R603" s="154"/>
      <c r="S603" s="158"/>
      <c r="T603" s="154"/>
      <c r="U603" s="158"/>
      <c r="V603" s="154"/>
      <c r="W603" s="158"/>
      <c r="X603" s="154"/>
      <c r="Y603" s="158"/>
      <c r="Z603" s="154"/>
      <c r="AA603" s="158"/>
      <c r="AB603" s="154"/>
      <c r="AC603" s="158"/>
      <c r="AD603" s="154"/>
      <c r="AE603" s="158"/>
      <c r="AF603" s="154"/>
      <c r="AG603" s="158"/>
      <c r="AH603" s="154"/>
      <c r="AI603" s="158"/>
      <c r="AJ603" s="154"/>
      <c r="AK603" s="158"/>
      <c r="AL603" s="154"/>
      <c r="AM603" s="158"/>
      <c r="AN603" s="154"/>
      <c r="AO603" s="158"/>
      <c r="AP603" s="154"/>
      <c r="AQ603" s="158"/>
      <c r="AR603" s="154"/>
      <c r="AS603" s="158"/>
      <c r="AT603" s="154"/>
      <c r="AU603" s="158"/>
      <c r="AV603" s="154"/>
      <c r="AW603" s="158"/>
      <c r="AX603" s="154"/>
      <c r="AY603" s="158"/>
      <c r="AZ603" s="154"/>
    </row>
    <row r="604" spans="2:52" ht="15.75" x14ac:dyDescent="0.25">
      <c r="B604" s="68"/>
      <c r="C604" s="68"/>
      <c r="D604" s="68"/>
      <c r="E604" s="68"/>
      <c r="F604" s="68"/>
      <c r="G604" s="68"/>
      <c r="H604" s="68"/>
      <c r="I604" s="69"/>
      <c r="J604" s="70"/>
      <c r="K604" s="69"/>
      <c r="L604" s="70"/>
      <c r="M604" s="69"/>
      <c r="N604" s="70"/>
      <c r="O604" s="69"/>
      <c r="P604" s="70"/>
      <c r="Q604" s="69"/>
      <c r="R604" s="70"/>
      <c r="S604" s="69"/>
      <c r="T604" s="70"/>
      <c r="U604" s="69"/>
      <c r="V604" s="70"/>
      <c r="W604" s="69"/>
      <c r="X604" s="70"/>
      <c r="Y604" s="69"/>
      <c r="Z604" s="70"/>
      <c r="AA604" s="69"/>
      <c r="AB604" s="70"/>
      <c r="AC604" s="69"/>
      <c r="AD604" s="70"/>
      <c r="AE604" s="69"/>
      <c r="AF604" s="70"/>
      <c r="AG604" s="69"/>
      <c r="AH604" s="70"/>
      <c r="AI604" s="69"/>
      <c r="AJ604" s="70"/>
      <c r="AK604" s="69"/>
      <c r="AL604" s="70"/>
      <c r="AM604" s="69"/>
      <c r="AN604" s="70"/>
      <c r="AO604" s="69"/>
      <c r="AP604" s="70"/>
      <c r="AQ604" s="69"/>
      <c r="AR604" s="70"/>
      <c r="AS604" s="69"/>
      <c r="AT604" s="70"/>
      <c r="AU604" s="69"/>
      <c r="AV604" s="70"/>
      <c r="AW604" s="69"/>
      <c r="AX604" s="70"/>
      <c r="AY604" s="69"/>
      <c r="AZ604" s="70"/>
    </row>
    <row r="605" spans="2:52" x14ac:dyDescent="0.25">
      <c r="B605" s="157"/>
      <c r="C605" s="157"/>
      <c r="D605" s="157"/>
      <c r="E605" s="157"/>
      <c r="F605" s="157"/>
      <c r="G605" s="157"/>
      <c r="H605" s="157"/>
      <c r="I605" s="158"/>
      <c r="J605" s="154"/>
      <c r="K605" s="158"/>
      <c r="L605" s="154"/>
      <c r="M605" s="158"/>
      <c r="N605" s="154"/>
      <c r="O605" s="158"/>
      <c r="P605" s="154"/>
      <c r="Q605" s="158"/>
      <c r="R605" s="154"/>
      <c r="S605" s="158"/>
      <c r="T605" s="154"/>
      <c r="U605" s="158"/>
      <c r="V605" s="154"/>
      <c r="W605" s="158"/>
      <c r="X605" s="154"/>
      <c r="Y605" s="158"/>
      <c r="Z605" s="154"/>
      <c r="AA605" s="158"/>
      <c r="AB605" s="154"/>
      <c r="AC605" s="158"/>
      <c r="AD605" s="154"/>
      <c r="AE605" s="158"/>
      <c r="AF605" s="154"/>
      <c r="AG605" s="158"/>
      <c r="AH605" s="154"/>
      <c r="AI605" s="158"/>
      <c r="AJ605" s="154"/>
      <c r="AK605" s="158"/>
      <c r="AL605" s="154"/>
      <c r="AM605" s="158"/>
      <c r="AN605" s="154"/>
      <c r="AO605" s="158"/>
      <c r="AP605" s="154"/>
      <c r="AQ605" s="158"/>
      <c r="AR605" s="154"/>
      <c r="AS605" s="158"/>
      <c r="AT605" s="154"/>
      <c r="AU605" s="158"/>
      <c r="AV605" s="154"/>
      <c r="AW605" s="158"/>
      <c r="AX605" s="154"/>
      <c r="AY605" s="158"/>
      <c r="AZ605" s="154"/>
    </row>
    <row r="606" spans="2:52" x14ac:dyDescent="0.25">
      <c r="B606" s="157"/>
      <c r="C606" s="157"/>
      <c r="D606" s="157"/>
      <c r="E606" s="157"/>
      <c r="F606" s="157"/>
      <c r="G606" s="157"/>
      <c r="H606" s="157"/>
      <c r="I606" s="158"/>
      <c r="J606" s="154"/>
      <c r="K606" s="158"/>
      <c r="L606" s="154"/>
      <c r="M606" s="158"/>
      <c r="N606" s="154"/>
      <c r="O606" s="158"/>
      <c r="P606" s="154"/>
      <c r="Q606" s="158"/>
      <c r="R606" s="154"/>
      <c r="S606" s="158"/>
      <c r="T606" s="154"/>
      <c r="U606" s="158"/>
      <c r="V606" s="154"/>
      <c r="W606" s="158"/>
      <c r="X606" s="154"/>
      <c r="Y606" s="158"/>
      <c r="Z606" s="154"/>
      <c r="AA606" s="158"/>
      <c r="AB606" s="154"/>
      <c r="AC606" s="158"/>
      <c r="AD606" s="154"/>
      <c r="AE606" s="158"/>
      <c r="AF606" s="154"/>
      <c r="AG606" s="158"/>
      <c r="AH606" s="154"/>
      <c r="AI606" s="158"/>
      <c r="AJ606" s="154"/>
      <c r="AK606" s="158"/>
      <c r="AL606" s="154"/>
      <c r="AM606" s="158"/>
      <c r="AN606" s="154"/>
      <c r="AO606" s="158"/>
      <c r="AP606" s="154"/>
      <c r="AQ606" s="158"/>
      <c r="AR606" s="154"/>
      <c r="AS606" s="158"/>
      <c r="AT606" s="154"/>
      <c r="AU606" s="158"/>
      <c r="AV606" s="154"/>
      <c r="AW606" s="158"/>
      <c r="AX606" s="154"/>
      <c r="AY606" s="158"/>
      <c r="AZ606" s="154"/>
    </row>
    <row r="607" spans="2:52" x14ac:dyDescent="0.25">
      <c r="B607" s="157"/>
      <c r="C607" s="157"/>
      <c r="D607" s="157"/>
      <c r="E607" s="157"/>
      <c r="F607" s="157"/>
      <c r="G607" s="157"/>
      <c r="H607" s="157"/>
      <c r="I607" s="158"/>
      <c r="J607" s="154"/>
      <c r="K607" s="158"/>
      <c r="L607" s="154"/>
      <c r="M607" s="158"/>
      <c r="N607" s="154"/>
      <c r="O607" s="158"/>
      <c r="P607" s="154"/>
      <c r="Q607" s="158"/>
      <c r="R607" s="154"/>
      <c r="S607" s="158"/>
      <c r="T607" s="154"/>
      <c r="U607" s="158"/>
      <c r="V607" s="154"/>
      <c r="W607" s="158"/>
      <c r="X607" s="154"/>
      <c r="Y607" s="158"/>
      <c r="Z607" s="154"/>
      <c r="AA607" s="158"/>
      <c r="AB607" s="154"/>
      <c r="AC607" s="158"/>
      <c r="AD607" s="154"/>
      <c r="AE607" s="158"/>
      <c r="AF607" s="154"/>
      <c r="AG607" s="158"/>
      <c r="AH607" s="154"/>
      <c r="AI607" s="158"/>
      <c r="AJ607" s="154"/>
      <c r="AK607" s="158"/>
      <c r="AL607" s="154"/>
      <c r="AM607" s="158"/>
      <c r="AN607" s="154"/>
      <c r="AO607" s="158"/>
      <c r="AP607" s="154"/>
      <c r="AQ607" s="158"/>
      <c r="AR607" s="154"/>
      <c r="AS607" s="158"/>
      <c r="AT607" s="154"/>
      <c r="AU607" s="158"/>
      <c r="AV607" s="154"/>
      <c r="AW607" s="158"/>
      <c r="AX607" s="154"/>
      <c r="AY607" s="158"/>
      <c r="AZ607" s="154"/>
    </row>
    <row r="608" spans="2:52" x14ac:dyDescent="0.25">
      <c r="B608" s="157"/>
      <c r="C608" s="157"/>
      <c r="D608" s="157"/>
      <c r="E608" s="157"/>
      <c r="F608" s="157"/>
      <c r="G608" s="157"/>
      <c r="H608" s="157"/>
      <c r="I608" s="158"/>
      <c r="J608" s="154"/>
      <c r="K608" s="158"/>
      <c r="L608" s="154"/>
      <c r="M608" s="158"/>
      <c r="N608" s="154"/>
      <c r="O608" s="158"/>
      <c r="P608" s="154"/>
      <c r="Q608" s="158"/>
      <c r="R608" s="154"/>
      <c r="S608" s="158"/>
      <c r="T608" s="154"/>
      <c r="U608" s="158"/>
      <c r="V608" s="154"/>
      <c r="W608" s="158"/>
      <c r="X608" s="154"/>
      <c r="Y608" s="158"/>
      <c r="Z608" s="154"/>
      <c r="AA608" s="158"/>
      <c r="AB608" s="154"/>
      <c r="AC608" s="158"/>
      <c r="AD608" s="154"/>
      <c r="AE608" s="158"/>
      <c r="AF608" s="154"/>
      <c r="AG608" s="158"/>
      <c r="AH608" s="154"/>
      <c r="AI608" s="158"/>
      <c r="AJ608" s="154"/>
      <c r="AK608" s="158"/>
      <c r="AL608" s="154"/>
      <c r="AM608" s="158"/>
      <c r="AN608" s="154"/>
      <c r="AO608" s="158"/>
      <c r="AP608" s="154"/>
      <c r="AQ608" s="158"/>
      <c r="AR608" s="154"/>
      <c r="AS608" s="158"/>
      <c r="AT608" s="154"/>
      <c r="AU608" s="158"/>
      <c r="AV608" s="154"/>
      <c r="AW608" s="158"/>
      <c r="AX608" s="154"/>
      <c r="AY608" s="158"/>
      <c r="AZ608" s="154"/>
    </row>
    <row r="609" spans="2:52" x14ac:dyDescent="0.25">
      <c r="B609" s="157"/>
      <c r="C609" s="157"/>
      <c r="D609" s="157"/>
      <c r="E609" s="157"/>
      <c r="F609" s="157"/>
      <c r="G609" s="157"/>
      <c r="H609" s="157"/>
      <c r="I609" s="158"/>
      <c r="J609" s="154"/>
      <c r="K609" s="158"/>
      <c r="L609" s="154"/>
      <c r="M609" s="158"/>
      <c r="N609" s="154"/>
      <c r="O609" s="158"/>
      <c r="P609" s="154"/>
      <c r="Q609" s="158"/>
      <c r="R609" s="154"/>
      <c r="S609" s="158"/>
      <c r="T609" s="154"/>
      <c r="U609" s="158"/>
      <c r="V609" s="154"/>
      <c r="W609" s="158"/>
      <c r="X609" s="154"/>
      <c r="Y609" s="158"/>
      <c r="Z609" s="154"/>
      <c r="AA609" s="158"/>
      <c r="AB609" s="154"/>
      <c r="AC609" s="158"/>
      <c r="AD609" s="154"/>
      <c r="AE609" s="158"/>
      <c r="AF609" s="154"/>
      <c r="AG609" s="158"/>
      <c r="AH609" s="154"/>
      <c r="AI609" s="158"/>
      <c r="AJ609" s="154"/>
      <c r="AK609" s="158"/>
      <c r="AL609" s="154"/>
      <c r="AM609" s="158"/>
      <c r="AN609" s="154"/>
      <c r="AO609" s="158"/>
      <c r="AP609" s="154"/>
      <c r="AQ609" s="158"/>
      <c r="AR609" s="154"/>
      <c r="AS609" s="158"/>
      <c r="AT609" s="154"/>
      <c r="AU609" s="158"/>
      <c r="AV609" s="154"/>
      <c r="AW609" s="158"/>
      <c r="AX609" s="154"/>
      <c r="AY609" s="158"/>
      <c r="AZ609" s="154"/>
    </row>
    <row r="610" spans="2:52" x14ac:dyDescent="0.25">
      <c r="B610" s="157"/>
      <c r="C610" s="157"/>
      <c r="D610" s="157"/>
      <c r="E610" s="157"/>
      <c r="F610" s="157"/>
      <c r="G610" s="157"/>
      <c r="H610" s="157"/>
      <c r="I610" s="158"/>
      <c r="J610" s="154"/>
      <c r="K610" s="158"/>
      <c r="L610" s="154"/>
      <c r="M610" s="158"/>
      <c r="N610" s="154"/>
      <c r="O610" s="158"/>
      <c r="P610" s="154"/>
      <c r="Q610" s="158"/>
      <c r="R610" s="154"/>
      <c r="S610" s="158"/>
      <c r="T610" s="154"/>
      <c r="U610" s="158"/>
      <c r="V610" s="154"/>
      <c r="W610" s="158"/>
      <c r="X610" s="154"/>
      <c r="Y610" s="158"/>
      <c r="Z610" s="154"/>
      <c r="AA610" s="158"/>
      <c r="AB610" s="154"/>
      <c r="AC610" s="158"/>
      <c r="AD610" s="154"/>
      <c r="AE610" s="158"/>
      <c r="AF610" s="154"/>
      <c r="AG610" s="158"/>
      <c r="AH610" s="154"/>
      <c r="AI610" s="158"/>
      <c r="AJ610" s="154"/>
      <c r="AK610" s="158"/>
      <c r="AL610" s="154"/>
      <c r="AM610" s="158"/>
      <c r="AN610" s="154"/>
      <c r="AO610" s="158"/>
      <c r="AP610" s="154"/>
      <c r="AQ610" s="158"/>
      <c r="AR610" s="154"/>
      <c r="AS610" s="158"/>
      <c r="AT610" s="154"/>
      <c r="AU610" s="158"/>
      <c r="AV610" s="154"/>
      <c r="AW610" s="158"/>
      <c r="AX610" s="154"/>
      <c r="AY610" s="158"/>
      <c r="AZ610" s="154"/>
    </row>
    <row r="611" spans="2:52" x14ac:dyDescent="0.25">
      <c r="B611" s="157"/>
      <c r="C611" s="157"/>
      <c r="D611" s="157"/>
      <c r="E611" s="157"/>
      <c r="F611" s="157"/>
      <c r="G611" s="157"/>
      <c r="H611" s="157"/>
      <c r="I611" s="158"/>
      <c r="J611" s="154"/>
      <c r="K611" s="158"/>
      <c r="L611" s="154"/>
      <c r="M611" s="158"/>
      <c r="N611" s="154"/>
      <c r="O611" s="158"/>
      <c r="P611" s="154"/>
      <c r="Q611" s="158"/>
      <c r="R611" s="154"/>
      <c r="S611" s="158"/>
      <c r="T611" s="154"/>
      <c r="U611" s="158"/>
      <c r="V611" s="154"/>
      <c r="W611" s="158"/>
      <c r="X611" s="154"/>
      <c r="Y611" s="158"/>
      <c r="Z611" s="154"/>
      <c r="AA611" s="158"/>
      <c r="AB611" s="154"/>
      <c r="AC611" s="158"/>
      <c r="AD611" s="154"/>
      <c r="AE611" s="158"/>
      <c r="AF611" s="154"/>
      <c r="AG611" s="158"/>
      <c r="AH611" s="154"/>
      <c r="AI611" s="158"/>
      <c r="AJ611" s="154"/>
      <c r="AK611" s="158"/>
      <c r="AL611" s="154"/>
      <c r="AM611" s="158"/>
      <c r="AN611" s="154"/>
      <c r="AO611" s="158"/>
      <c r="AP611" s="154"/>
      <c r="AQ611" s="158"/>
      <c r="AR611" s="154"/>
      <c r="AS611" s="158"/>
      <c r="AT611" s="154"/>
      <c r="AU611" s="158"/>
      <c r="AV611" s="154"/>
      <c r="AW611" s="158"/>
      <c r="AX611" s="154"/>
      <c r="AY611" s="158"/>
      <c r="AZ611" s="154"/>
    </row>
    <row r="612" spans="2:52" x14ac:dyDescent="0.25">
      <c r="B612" s="157"/>
      <c r="C612" s="157"/>
      <c r="D612" s="157"/>
      <c r="E612" s="157"/>
      <c r="F612" s="157"/>
      <c r="G612" s="157"/>
      <c r="H612" s="157"/>
      <c r="I612" s="158"/>
      <c r="J612" s="154"/>
      <c r="K612" s="158"/>
      <c r="L612" s="154"/>
      <c r="M612" s="158"/>
      <c r="N612" s="154"/>
      <c r="O612" s="158"/>
      <c r="P612" s="154"/>
      <c r="Q612" s="158"/>
      <c r="R612" s="154"/>
      <c r="S612" s="158"/>
      <c r="T612" s="154"/>
      <c r="U612" s="158"/>
      <c r="V612" s="154"/>
      <c r="W612" s="158"/>
      <c r="X612" s="154"/>
      <c r="Y612" s="158"/>
      <c r="Z612" s="154"/>
      <c r="AA612" s="158"/>
      <c r="AB612" s="154"/>
      <c r="AC612" s="158"/>
      <c r="AD612" s="154"/>
      <c r="AE612" s="158"/>
      <c r="AF612" s="154"/>
      <c r="AG612" s="158"/>
      <c r="AH612" s="154"/>
      <c r="AI612" s="158"/>
      <c r="AJ612" s="154"/>
      <c r="AK612" s="158"/>
      <c r="AL612" s="154"/>
      <c r="AM612" s="158"/>
      <c r="AN612" s="154"/>
      <c r="AO612" s="158"/>
      <c r="AP612" s="154"/>
      <c r="AQ612" s="158"/>
      <c r="AR612" s="154"/>
      <c r="AS612" s="158"/>
      <c r="AT612" s="154"/>
      <c r="AU612" s="158"/>
      <c r="AV612" s="154"/>
      <c r="AW612" s="158"/>
      <c r="AX612" s="154"/>
      <c r="AY612" s="158"/>
      <c r="AZ612" s="154"/>
    </row>
    <row r="613" spans="2:52" x14ac:dyDescent="0.25">
      <c r="B613" s="157"/>
      <c r="C613" s="157"/>
      <c r="D613" s="157"/>
      <c r="E613" s="157"/>
      <c r="F613" s="157"/>
      <c r="G613" s="157"/>
      <c r="H613" s="157"/>
      <c r="I613" s="158"/>
      <c r="J613" s="154"/>
      <c r="K613" s="158"/>
      <c r="L613" s="154"/>
      <c r="M613" s="158"/>
      <c r="N613" s="154"/>
      <c r="O613" s="158"/>
      <c r="P613" s="154"/>
      <c r="Q613" s="158"/>
      <c r="R613" s="154"/>
      <c r="S613" s="158"/>
      <c r="T613" s="154"/>
      <c r="U613" s="158"/>
      <c r="V613" s="154"/>
      <c r="W613" s="158"/>
      <c r="X613" s="154"/>
      <c r="Y613" s="158"/>
      <c r="Z613" s="154"/>
      <c r="AA613" s="158"/>
      <c r="AB613" s="154"/>
      <c r="AC613" s="158"/>
      <c r="AD613" s="154"/>
      <c r="AE613" s="158"/>
      <c r="AF613" s="154"/>
      <c r="AG613" s="158"/>
      <c r="AH613" s="154"/>
      <c r="AI613" s="158"/>
      <c r="AJ613" s="154"/>
      <c r="AK613" s="158"/>
      <c r="AL613" s="154"/>
      <c r="AM613" s="158"/>
      <c r="AN613" s="154"/>
      <c r="AO613" s="158"/>
      <c r="AP613" s="154"/>
      <c r="AQ613" s="158"/>
      <c r="AR613" s="154"/>
      <c r="AS613" s="158"/>
      <c r="AT613" s="154"/>
      <c r="AU613" s="158"/>
      <c r="AV613" s="154"/>
      <c r="AW613" s="158"/>
      <c r="AX613" s="154"/>
      <c r="AY613" s="158"/>
      <c r="AZ613" s="154"/>
    </row>
    <row r="614" spans="2:52" x14ac:dyDescent="0.25">
      <c r="B614" s="157"/>
      <c r="C614" s="157"/>
      <c r="D614" s="157"/>
      <c r="E614" s="157"/>
      <c r="F614" s="157"/>
      <c r="G614" s="157"/>
      <c r="H614" s="157"/>
      <c r="I614" s="158"/>
      <c r="J614" s="154"/>
      <c r="K614" s="158"/>
      <c r="L614" s="154"/>
      <c r="M614" s="158"/>
      <c r="N614" s="154"/>
      <c r="O614" s="158"/>
      <c r="P614" s="154"/>
      <c r="Q614" s="158"/>
      <c r="R614" s="154"/>
      <c r="S614" s="158"/>
      <c r="T614" s="154"/>
      <c r="U614" s="158"/>
      <c r="V614" s="154"/>
      <c r="W614" s="158"/>
      <c r="X614" s="154"/>
      <c r="Y614" s="158"/>
      <c r="Z614" s="154"/>
      <c r="AA614" s="158"/>
      <c r="AB614" s="154"/>
      <c r="AC614" s="158"/>
      <c r="AD614" s="154"/>
      <c r="AE614" s="158"/>
      <c r="AF614" s="154"/>
      <c r="AG614" s="158"/>
      <c r="AH614" s="154"/>
      <c r="AI614" s="158"/>
      <c r="AJ614" s="154"/>
      <c r="AK614" s="158"/>
      <c r="AL614" s="154"/>
      <c r="AM614" s="158"/>
      <c r="AN614" s="154"/>
      <c r="AO614" s="158"/>
      <c r="AP614" s="154"/>
      <c r="AQ614" s="158"/>
      <c r="AR614" s="154"/>
      <c r="AS614" s="158"/>
      <c r="AT614" s="154"/>
      <c r="AU614" s="158"/>
      <c r="AV614" s="154"/>
      <c r="AW614" s="158"/>
      <c r="AX614" s="154"/>
      <c r="AY614" s="158"/>
      <c r="AZ614" s="154"/>
    </row>
    <row r="615" spans="2:52" x14ac:dyDescent="0.25">
      <c r="B615" s="157"/>
      <c r="C615" s="157"/>
      <c r="D615" s="157"/>
      <c r="E615" s="157"/>
      <c r="F615" s="157"/>
      <c r="G615" s="157"/>
      <c r="H615" s="157"/>
      <c r="I615" s="158"/>
      <c r="J615" s="154"/>
      <c r="K615" s="158"/>
      <c r="L615" s="154"/>
      <c r="M615" s="158"/>
      <c r="N615" s="154"/>
      <c r="O615" s="158"/>
      <c r="P615" s="154"/>
      <c r="Q615" s="158"/>
      <c r="R615" s="154"/>
      <c r="S615" s="158"/>
      <c r="T615" s="154"/>
      <c r="U615" s="158"/>
      <c r="V615" s="154"/>
      <c r="W615" s="158"/>
      <c r="X615" s="154"/>
      <c r="Y615" s="158"/>
      <c r="Z615" s="154"/>
      <c r="AA615" s="158"/>
      <c r="AB615" s="154"/>
      <c r="AC615" s="158"/>
      <c r="AD615" s="154"/>
      <c r="AE615" s="158"/>
      <c r="AF615" s="154"/>
      <c r="AG615" s="158"/>
      <c r="AH615" s="154"/>
      <c r="AI615" s="158"/>
      <c r="AJ615" s="154"/>
      <c r="AK615" s="158"/>
      <c r="AL615" s="154"/>
      <c r="AM615" s="158"/>
      <c r="AN615" s="154"/>
      <c r="AO615" s="158"/>
      <c r="AP615" s="154"/>
      <c r="AQ615" s="158"/>
      <c r="AR615" s="154"/>
      <c r="AS615" s="158"/>
      <c r="AT615" s="154"/>
      <c r="AU615" s="158"/>
      <c r="AV615" s="154"/>
      <c r="AW615" s="158"/>
      <c r="AX615" s="154"/>
      <c r="AY615" s="158"/>
      <c r="AZ615" s="154"/>
    </row>
    <row r="616" spans="2:52" x14ac:dyDescent="0.25">
      <c r="B616" s="157"/>
      <c r="C616" s="157"/>
      <c r="D616" s="157"/>
      <c r="E616" s="157"/>
      <c r="F616" s="157"/>
      <c r="G616" s="157"/>
      <c r="H616" s="157"/>
      <c r="I616" s="158"/>
      <c r="J616" s="154"/>
      <c r="K616" s="158"/>
      <c r="L616" s="154"/>
      <c r="M616" s="158"/>
      <c r="N616" s="154"/>
      <c r="O616" s="158"/>
      <c r="P616" s="154"/>
      <c r="Q616" s="158"/>
      <c r="R616" s="154"/>
      <c r="S616" s="158"/>
      <c r="T616" s="154"/>
      <c r="U616" s="158"/>
      <c r="V616" s="154"/>
      <c r="W616" s="158"/>
      <c r="X616" s="154"/>
      <c r="Y616" s="158"/>
      <c r="Z616" s="154"/>
      <c r="AA616" s="158"/>
      <c r="AB616" s="154"/>
      <c r="AC616" s="158"/>
      <c r="AD616" s="154"/>
      <c r="AE616" s="158"/>
      <c r="AF616" s="154"/>
      <c r="AG616" s="158"/>
      <c r="AH616" s="154"/>
      <c r="AI616" s="158"/>
      <c r="AJ616" s="154"/>
      <c r="AK616" s="158"/>
      <c r="AL616" s="154"/>
      <c r="AM616" s="158"/>
      <c r="AN616" s="154"/>
      <c r="AO616" s="158"/>
      <c r="AP616" s="154"/>
      <c r="AQ616" s="158"/>
      <c r="AR616" s="154"/>
      <c r="AS616" s="158"/>
      <c r="AT616" s="154"/>
      <c r="AU616" s="158"/>
      <c r="AV616" s="154"/>
      <c r="AW616" s="158"/>
      <c r="AX616" s="154"/>
      <c r="AY616" s="158"/>
      <c r="AZ616" s="154"/>
    </row>
    <row r="617" spans="2:52" ht="15.75" x14ac:dyDescent="0.25">
      <c r="B617" s="68"/>
      <c r="C617" s="68"/>
      <c r="D617" s="68"/>
      <c r="E617" s="68"/>
      <c r="F617" s="68"/>
      <c r="G617" s="68"/>
      <c r="H617" s="68"/>
      <c r="I617" s="69"/>
      <c r="J617" s="70"/>
      <c r="K617" s="69"/>
      <c r="L617" s="70"/>
      <c r="M617" s="69"/>
      <c r="N617" s="70"/>
      <c r="O617" s="69"/>
      <c r="P617" s="70"/>
      <c r="Q617" s="69"/>
      <c r="R617" s="70"/>
      <c r="S617" s="69"/>
      <c r="T617" s="70"/>
      <c r="U617" s="69"/>
      <c r="V617" s="70"/>
      <c r="W617" s="69"/>
      <c r="X617" s="70"/>
      <c r="Y617" s="69"/>
      <c r="Z617" s="70"/>
      <c r="AA617" s="69"/>
      <c r="AB617" s="70"/>
      <c r="AC617" s="69"/>
      <c r="AD617" s="70"/>
      <c r="AE617" s="69"/>
      <c r="AF617" s="70"/>
      <c r="AG617" s="69"/>
      <c r="AH617" s="70"/>
      <c r="AI617" s="69"/>
      <c r="AJ617" s="70"/>
      <c r="AK617" s="69"/>
      <c r="AL617" s="70"/>
      <c r="AM617" s="69"/>
      <c r="AN617" s="70"/>
      <c r="AO617" s="69"/>
      <c r="AP617" s="70"/>
      <c r="AQ617" s="69"/>
      <c r="AR617" s="70"/>
      <c r="AS617" s="69"/>
      <c r="AT617" s="70"/>
      <c r="AU617" s="69"/>
      <c r="AV617" s="70"/>
      <c r="AW617" s="69"/>
      <c r="AX617" s="70"/>
      <c r="AY617" s="69"/>
      <c r="AZ617" s="70"/>
    </row>
    <row r="618" spans="2:52" x14ac:dyDescent="0.25">
      <c r="B618" s="160"/>
      <c r="C618" s="160"/>
      <c r="D618" s="160"/>
      <c r="E618" s="160"/>
      <c r="F618" s="160"/>
      <c r="G618" s="160"/>
      <c r="H618" s="160"/>
      <c r="I618" s="160"/>
      <c r="J618" s="160"/>
      <c r="K618" s="160"/>
      <c r="L618" s="160"/>
      <c r="M618" s="160"/>
      <c r="N618" s="160"/>
      <c r="O618" s="160"/>
      <c r="P618" s="160"/>
      <c r="Q618" s="160"/>
      <c r="R618" s="160"/>
      <c r="S618" s="160"/>
      <c r="T618" s="160"/>
      <c r="U618" s="160"/>
      <c r="V618" s="160"/>
      <c r="W618" s="160"/>
      <c r="X618" s="160"/>
      <c r="Y618" s="160"/>
      <c r="Z618" s="160"/>
      <c r="AA618" s="160"/>
      <c r="AB618" s="160"/>
      <c r="AC618" s="160"/>
      <c r="AD618" s="160"/>
      <c r="AE618" s="160"/>
      <c r="AF618" s="160"/>
      <c r="AG618" s="160"/>
      <c r="AH618" s="160"/>
      <c r="AI618" s="160"/>
      <c r="AJ618" s="160"/>
      <c r="AK618" s="160"/>
      <c r="AL618" s="160"/>
      <c r="AM618" s="160"/>
      <c r="AN618" s="160"/>
      <c r="AO618" s="160"/>
      <c r="AP618" s="160"/>
      <c r="AQ618" s="160"/>
      <c r="AR618" s="160"/>
      <c r="AS618" s="160"/>
      <c r="AT618" s="160"/>
      <c r="AU618" s="160"/>
      <c r="AV618" s="160"/>
      <c r="AW618" s="160"/>
      <c r="AX618" s="160"/>
      <c r="AY618" s="160"/>
      <c r="AZ618" s="160"/>
    </row>
    <row r="619" spans="2:52" x14ac:dyDescent="0.25">
      <c r="B619" s="160"/>
      <c r="C619" s="160"/>
      <c r="D619" s="160"/>
      <c r="E619" s="160"/>
      <c r="F619" s="160"/>
      <c r="G619" s="160"/>
      <c r="H619" s="160"/>
      <c r="I619" s="160"/>
      <c r="J619" s="160"/>
      <c r="K619" s="160"/>
      <c r="L619" s="160"/>
      <c r="M619" s="160"/>
      <c r="N619" s="160"/>
      <c r="O619" s="160"/>
      <c r="P619" s="160"/>
      <c r="Q619" s="160"/>
      <c r="R619" s="160"/>
      <c r="S619" s="160"/>
      <c r="T619" s="160"/>
      <c r="U619" s="160"/>
      <c r="V619" s="160"/>
      <c r="W619" s="160"/>
      <c r="X619" s="160"/>
      <c r="Y619" s="160"/>
      <c r="Z619" s="160"/>
      <c r="AA619" s="160"/>
      <c r="AB619" s="160"/>
      <c r="AC619" s="160"/>
      <c r="AD619" s="160"/>
      <c r="AE619" s="160"/>
      <c r="AF619" s="160"/>
      <c r="AG619" s="160"/>
      <c r="AH619" s="160"/>
      <c r="AI619" s="160"/>
      <c r="AJ619" s="160"/>
      <c r="AK619" s="160"/>
      <c r="AL619" s="160"/>
      <c r="AM619" s="160"/>
      <c r="AN619" s="160"/>
      <c r="AO619" s="160"/>
      <c r="AP619" s="160"/>
      <c r="AQ619" s="160"/>
      <c r="AR619" s="160"/>
      <c r="AS619" s="160"/>
      <c r="AT619" s="160"/>
      <c r="AU619" s="160"/>
      <c r="AV619" s="160"/>
      <c r="AW619" s="160"/>
      <c r="AX619" s="160"/>
      <c r="AY619" s="160"/>
      <c r="AZ619" s="160"/>
    </row>
    <row r="620" spans="2:52" x14ac:dyDescent="0.25">
      <c r="B620" s="160"/>
      <c r="C620" s="160"/>
      <c r="D620" s="160"/>
      <c r="E620" s="160"/>
      <c r="F620" s="160"/>
      <c r="G620" s="160"/>
      <c r="H620" s="160"/>
      <c r="I620" s="160"/>
      <c r="J620" s="160"/>
      <c r="K620" s="160"/>
      <c r="L620" s="160"/>
      <c r="M620" s="160"/>
      <c r="N620" s="160"/>
      <c r="O620" s="160"/>
      <c r="P620" s="160"/>
      <c r="Q620" s="160"/>
      <c r="R620" s="160"/>
      <c r="S620" s="160"/>
      <c r="T620" s="160"/>
      <c r="U620" s="160"/>
      <c r="V620" s="160"/>
      <c r="W620" s="160"/>
      <c r="X620" s="160"/>
      <c r="Y620" s="160"/>
      <c r="Z620" s="160"/>
      <c r="AA620" s="160"/>
      <c r="AB620" s="160"/>
      <c r="AC620" s="160"/>
      <c r="AD620" s="160"/>
      <c r="AE620" s="160"/>
      <c r="AF620" s="160"/>
      <c r="AG620" s="160"/>
      <c r="AH620" s="160"/>
      <c r="AI620" s="160"/>
      <c r="AJ620" s="160"/>
      <c r="AK620" s="160"/>
      <c r="AL620" s="160"/>
      <c r="AM620" s="160"/>
      <c r="AN620" s="160"/>
      <c r="AO620" s="160"/>
      <c r="AP620" s="160"/>
      <c r="AQ620" s="160"/>
      <c r="AR620" s="160"/>
      <c r="AS620" s="160"/>
      <c r="AT620" s="160"/>
      <c r="AU620" s="160"/>
      <c r="AV620" s="160"/>
      <c r="AW620" s="160"/>
      <c r="AX620" s="160"/>
      <c r="AY620" s="160"/>
      <c r="AZ620" s="160"/>
    </row>
    <row r="621" spans="2:52" x14ac:dyDescent="0.25">
      <c r="B621" s="160"/>
      <c r="C621" s="160"/>
      <c r="D621" s="160"/>
      <c r="E621" s="160"/>
      <c r="F621" s="160"/>
      <c r="G621" s="160"/>
      <c r="H621" s="160"/>
      <c r="I621" s="160"/>
      <c r="J621" s="160"/>
      <c r="K621" s="160"/>
      <c r="L621" s="160"/>
      <c r="M621" s="160"/>
      <c r="N621" s="160"/>
      <c r="O621" s="160"/>
      <c r="P621" s="160"/>
      <c r="Q621" s="160"/>
      <c r="R621" s="160"/>
      <c r="S621" s="160"/>
      <c r="T621" s="160"/>
      <c r="U621" s="160"/>
      <c r="V621" s="160"/>
      <c r="W621" s="160"/>
      <c r="X621" s="160"/>
      <c r="Y621" s="160"/>
      <c r="Z621" s="160"/>
      <c r="AA621" s="160"/>
      <c r="AB621" s="160"/>
      <c r="AC621" s="160"/>
      <c r="AD621" s="160"/>
      <c r="AE621" s="160"/>
      <c r="AF621" s="160"/>
      <c r="AG621" s="160"/>
      <c r="AH621" s="160"/>
      <c r="AI621" s="160"/>
      <c r="AJ621" s="160"/>
      <c r="AK621" s="160"/>
      <c r="AL621" s="160"/>
      <c r="AM621" s="160"/>
      <c r="AN621" s="160"/>
      <c r="AO621" s="160"/>
      <c r="AP621" s="160"/>
      <c r="AQ621" s="160"/>
      <c r="AR621" s="160"/>
      <c r="AS621" s="160"/>
      <c r="AT621" s="160"/>
      <c r="AU621" s="160"/>
      <c r="AV621" s="160"/>
      <c r="AW621" s="160"/>
      <c r="AX621" s="160"/>
      <c r="AY621" s="160"/>
      <c r="AZ621" s="160"/>
    </row>
    <row r="622" spans="2:52" x14ac:dyDescent="0.25">
      <c r="B622" s="160"/>
      <c r="C622" s="160"/>
      <c r="D622" s="160"/>
      <c r="E622" s="160"/>
      <c r="F622" s="160"/>
      <c r="G622" s="160"/>
      <c r="H622" s="160"/>
      <c r="I622" s="160"/>
      <c r="J622" s="160"/>
      <c r="K622" s="160"/>
      <c r="L622" s="160"/>
      <c r="M622" s="160"/>
      <c r="N622" s="160"/>
      <c r="O622" s="160"/>
      <c r="P622" s="160"/>
      <c r="Q622" s="160"/>
      <c r="R622" s="160"/>
      <c r="S622" s="160"/>
      <c r="T622" s="160"/>
      <c r="U622" s="160"/>
      <c r="V622" s="160"/>
      <c r="W622" s="160"/>
      <c r="X622" s="160"/>
      <c r="Y622" s="160"/>
      <c r="Z622" s="160"/>
      <c r="AA622" s="160"/>
      <c r="AB622" s="160"/>
      <c r="AC622" s="160"/>
      <c r="AD622" s="160"/>
      <c r="AE622" s="160"/>
      <c r="AF622" s="160"/>
      <c r="AG622" s="160"/>
      <c r="AH622" s="160"/>
      <c r="AI622" s="160"/>
      <c r="AJ622" s="160"/>
      <c r="AK622" s="160"/>
      <c r="AL622" s="160"/>
      <c r="AM622" s="160"/>
      <c r="AN622" s="160"/>
      <c r="AO622" s="160"/>
      <c r="AP622" s="160"/>
      <c r="AQ622" s="160"/>
      <c r="AR622" s="160"/>
      <c r="AS622" s="160"/>
      <c r="AT622" s="160"/>
      <c r="AU622" s="160"/>
      <c r="AV622" s="160"/>
      <c r="AW622" s="160"/>
      <c r="AX622" s="160"/>
      <c r="AY622" s="160"/>
      <c r="AZ622" s="160"/>
    </row>
    <row r="623" spans="2:52" x14ac:dyDescent="0.25">
      <c r="B623" s="160"/>
      <c r="C623" s="160"/>
      <c r="D623" s="160"/>
      <c r="E623" s="160"/>
      <c r="F623" s="160"/>
      <c r="G623" s="160"/>
      <c r="H623" s="160"/>
      <c r="I623" s="160"/>
      <c r="J623" s="160"/>
      <c r="K623" s="160"/>
      <c r="L623" s="160"/>
      <c r="M623" s="160"/>
      <c r="N623" s="160"/>
      <c r="O623" s="160"/>
      <c r="P623" s="160"/>
      <c r="Q623" s="160"/>
      <c r="R623" s="160"/>
      <c r="S623" s="160"/>
      <c r="T623" s="160"/>
      <c r="U623" s="160"/>
      <c r="V623" s="160"/>
      <c r="W623" s="160"/>
      <c r="X623" s="160"/>
      <c r="Y623" s="160"/>
      <c r="Z623" s="160"/>
      <c r="AA623" s="160"/>
      <c r="AB623" s="160"/>
      <c r="AC623" s="160"/>
      <c r="AD623" s="160"/>
      <c r="AE623" s="160"/>
      <c r="AF623" s="160"/>
      <c r="AG623" s="160"/>
      <c r="AH623" s="160"/>
      <c r="AI623" s="160"/>
      <c r="AJ623" s="160"/>
      <c r="AK623" s="160"/>
      <c r="AL623" s="160"/>
      <c r="AM623" s="160"/>
      <c r="AN623" s="160"/>
      <c r="AO623" s="160"/>
      <c r="AP623" s="160"/>
      <c r="AQ623" s="160"/>
      <c r="AR623" s="160"/>
      <c r="AS623" s="160"/>
      <c r="AT623" s="160"/>
      <c r="AU623" s="160"/>
      <c r="AV623" s="160"/>
      <c r="AW623" s="160"/>
      <c r="AX623" s="160"/>
      <c r="AY623" s="160"/>
      <c r="AZ623" s="160"/>
    </row>
    <row r="624" spans="2:52" x14ac:dyDescent="0.25">
      <c r="B624" s="160"/>
      <c r="C624" s="160"/>
      <c r="D624" s="160"/>
      <c r="E624" s="160"/>
      <c r="F624" s="160"/>
      <c r="G624" s="160"/>
      <c r="H624" s="160"/>
      <c r="I624" s="160"/>
      <c r="J624" s="160"/>
      <c r="K624" s="160"/>
      <c r="L624" s="160"/>
      <c r="M624" s="160"/>
      <c r="N624" s="160"/>
      <c r="O624" s="160"/>
      <c r="P624" s="160"/>
      <c r="Q624" s="160"/>
      <c r="R624" s="160"/>
      <c r="S624" s="160"/>
      <c r="T624" s="160"/>
      <c r="U624" s="160"/>
      <c r="V624" s="160"/>
      <c r="W624" s="160"/>
      <c r="X624" s="160"/>
      <c r="Y624" s="160"/>
      <c r="Z624" s="160"/>
      <c r="AA624" s="160"/>
      <c r="AB624" s="160"/>
      <c r="AC624" s="160"/>
      <c r="AD624" s="160"/>
      <c r="AE624" s="160"/>
      <c r="AF624" s="160"/>
      <c r="AG624" s="160"/>
      <c r="AH624" s="160"/>
      <c r="AI624" s="160"/>
      <c r="AJ624" s="160"/>
      <c r="AK624" s="160"/>
      <c r="AL624" s="160"/>
      <c r="AM624" s="160"/>
      <c r="AN624" s="160"/>
      <c r="AO624" s="160"/>
      <c r="AP624" s="160"/>
      <c r="AQ624" s="160"/>
      <c r="AR624" s="160"/>
      <c r="AS624" s="160"/>
      <c r="AT624" s="160"/>
      <c r="AU624" s="160"/>
      <c r="AV624" s="160"/>
      <c r="AW624" s="160"/>
      <c r="AX624" s="160"/>
      <c r="AY624" s="160"/>
      <c r="AZ624" s="160"/>
    </row>
    <row r="625" spans="2:52" x14ac:dyDescent="0.25">
      <c r="B625" s="160"/>
      <c r="C625" s="160"/>
      <c r="D625" s="160"/>
      <c r="E625" s="160"/>
      <c r="F625" s="160"/>
      <c r="G625" s="160"/>
      <c r="H625" s="160"/>
      <c r="I625" s="160"/>
      <c r="J625" s="160"/>
      <c r="K625" s="160"/>
      <c r="L625" s="160"/>
      <c r="M625" s="160"/>
      <c r="N625" s="160"/>
      <c r="O625" s="160"/>
      <c r="P625" s="160"/>
      <c r="Q625" s="160"/>
      <c r="R625" s="160"/>
      <c r="S625" s="160"/>
      <c r="T625" s="160"/>
      <c r="U625" s="160"/>
      <c r="V625" s="160"/>
      <c r="W625" s="160"/>
      <c r="X625" s="160"/>
      <c r="Y625" s="160"/>
      <c r="Z625" s="160"/>
      <c r="AA625" s="160"/>
      <c r="AB625" s="160"/>
      <c r="AC625" s="160"/>
      <c r="AD625" s="160"/>
      <c r="AE625" s="160"/>
      <c r="AF625" s="160"/>
      <c r="AG625" s="160"/>
      <c r="AH625" s="160"/>
      <c r="AI625" s="160"/>
      <c r="AJ625" s="160"/>
      <c r="AK625" s="160"/>
      <c r="AL625" s="160"/>
      <c r="AM625" s="160"/>
      <c r="AN625" s="160"/>
      <c r="AO625" s="160"/>
      <c r="AP625" s="160"/>
      <c r="AQ625" s="160"/>
      <c r="AR625" s="160"/>
      <c r="AS625" s="160"/>
      <c r="AT625" s="160"/>
      <c r="AU625" s="160"/>
      <c r="AV625" s="160"/>
      <c r="AW625" s="160"/>
      <c r="AX625" s="160"/>
      <c r="AY625" s="160"/>
      <c r="AZ625" s="160"/>
    </row>
    <row r="626" spans="2:52" x14ac:dyDescent="0.25">
      <c r="B626" s="160"/>
      <c r="C626" s="160"/>
      <c r="D626" s="160"/>
      <c r="E626" s="160"/>
      <c r="F626" s="160"/>
      <c r="G626" s="160"/>
      <c r="H626" s="160"/>
      <c r="I626" s="160"/>
      <c r="J626" s="160"/>
      <c r="K626" s="160"/>
      <c r="L626" s="160"/>
      <c r="M626" s="160"/>
      <c r="N626" s="160"/>
      <c r="O626" s="160"/>
      <c r="P626" s="160"/>
      <c r="Q626" s="160"/>
      <c r="R626" s="160"/>
      <c r="S626" s="160"/>
      <c r="T626" s="160"/>
      <c r="U626" s="160"/>
      <c r="V626" s="160"/>
      <c r="W626" s="160"/>
      <c r="X626" s="160"/>
      <c r="Y626" s="160"/>
      <c r="Z626" s="160"/>
      <c r="AA626" s="160"/>
      <c r="AB626" s="160"/>
      <c r="AC626" s="160"/>
      <c r="AD626" s="160"/>
      <c r="AE626" s="160"/>
      <c r="AF626" s="160"/>
      <c r="AG626" s="160"/>
      <c r="AH626" s="160"/>
      <c r="AI626" s="160"/>
      <c r="AJ626" s="160"/>
      <c r="AK626" s="160"/>
      <c r="AL626" s="160"/>
      <c r="AM626" s="160"/>
      <c r="AN626" s="160"/>
      <c r="AO626" s="160"/>
      <c r="AP626" s="160"/>
      <c r="AQ626" s="160"/>
      <c r="AR626" s="160"/>
      <c r="AS626" s="160"/>
      <c r="AT626" s="160"/>
      <c r="AU626" s="160"/>
      <c r="AV626" s="160"/>
      <c r="AW626" s="160"/>
      <c r="AX626" s="160"/>
      <c r="AY626" s="160"/>
      <c r="AZ626" s="160"/>
    </row>
    <row r="627" spans="2:52" x14ac:dyDescent="0.25">
      <c r="B627" s="160"/>
      <c r="C627" s="160"/>
      <c r="D627" s="160"/>
      <c r="E627" s="160"/>
      <c r="F627" s="160"/>
      <c r="G627" s="160"/>
      <c r="H627" s="160"/>
      <c r="I627" s="160"/>
      <c r="J627" s="160"/>
      <c r="K627" s="160"/>
      <c r="L627" s="160"/>
      <c r="M627" s="160"/>
      <c r="N627" s="160"/>
      <c r="O627" s="160"/>
      <c r="P627" s="160"/>
      <c r="Q627" s="160"/>
      <c r="R627" s="160"/>
      <c r="S627" s="160"/>
      <c r="T627" s="160"/>
      <c r="U627" s="160"/>
      <c r="V627" s="160"/>
      <c r="W627" s="160"/>
      <c r="X627" s="160"/>
      <c r="Y627" s="160"/>
      <c r="Z627" s="160"/>
      <c r="AA627" s="160"/>
      <c r="AB627" s="160"/>
      <c r="AC627" s="160"/>
      <c r="AD627" s="160"/>
      <c r="AE627" s="160"/>
      <c r="AF627" s="160"/>
      <c r="AG627" s="160"/>
      <c r="AH627" s="160"/>
      <c r="AI627" s="160"/>
      <c r="AJ627" s="160"/>
      <c r="AK627" s="160"/>
      <c r="AL627" s="160"/>
      <c r="AM627" s="160"/>
      <c r="AN627" s="160"/>
      <c r="AO627" s="160"/>
      <c r="AP627" s="160"/>
      <c r="AQ627" s="160"/>
      <c r="AR627" s="160"/>
      <c r="AS627" s="160"/>
      <c r="AT627" s="160"/>
      <c r="AU627" s="160"/>
      <c r="AV627" s="160"/>
      <c r="AW627" s="160"/>
      <c r="AX627" s="160"/>
      <c r="AY627" s="160"/>
      <c r="AZ627" s="160"/>
    </row>
    <row r="628" spans="2:52" x14ac:dyDescent="0.25">
      <c r="B628" s="160"/>
      <c r="C628" s="160"/>
      <c r="D628" s="160"/>
      <c r="E628" s="160"/>
      <c r="F628" s="160"/>
      <c r="G628" s="160"/>
      <c r="H628" s="160"/>
      <c r="I628" s="160"/>
      <c r="J628" s="160"/>
      <c r="K628" s="160"/>
      <c r="L628" s="160"/>
      <c r="M628" s="160"/>
      <c r="N628" s="160"/>
      <c r="O628" s="160"/>
      <c r="P628" s="160"/>
      <c r="Q628" s="160"/>
      <c r="R628" s="160"/>
      <c r="S628" s="160"/>
      <c r="T628" s="160"/>
      <c r="U628" s="160"/>
      <c r="V628" s="160"/>
      <c r="W628" s="160"/>
      <c r="X628" s="160"/>
      <c r="Y628" s="160"/>
      <c r="Z628" s="160"/>
      <c r="AA628" s="160"/>
      <c r="AB628" s="160"/>
      <c r="AC628" s="160"/>
      <c r="AD628" s="160"/>
      <c r="AE628" s="160"/>
      <c r="AF628" s="160"/>
      <c r="AG628" s="160"/>
      <c r="AH628" s="160"/>
      <c r="AI628" s="160"/>
      <c r="AJ628" s="160"/>
      <c r="AK628" s="160"/>
      <c r="AL628" s="160"/>
      <c r="AM628" s="160"/>
      <c r="AN628" s="160"/>
      <c r="AO628" s="160"/>
      <c r="AP628" s="160"/>
      <c r="AQ628" s="160"/>
      <c r="AR628" s="160"/>
      <c r="AS628" s="160"/>
      <c r="AT628" s="160"/>
      <c r="AU628" s="160"/>
      <c r="AV628" s="160"/>
      <c r="AW628" s="160"/>
      <c r="AX628" s="160"/>
      <c r="AY628" s="160"/>
      <c r="AZ628" s="160"/>
    </row>
    <row r="629" spans="2:52" x14ac:dyDescent="0.25">
      <c r="B629" s="160"/>
      <c r="C629" s="160"/>
      <c r="D629" s="160"/>
      <c r="E629" s="160"/>
      <c r="F629" s="160"/>
      <c r="G629" s="160"/>
      <c r="H629" s="160"/>
      <c r="I629" s="160"/>
      <c r="J629" s="160"/>
      <c r="K629" s="160"/>
      <c r="L629" s="160"/>
      <c r="M629" s="160"/>
      <c r="N629" s="160"/>
      <c r="O629" s="160"/>
      <c r="P629" s="160"/>
      <c r="Q629" s="160"/>
      <c r="R629" s="160"/>
      <c r="S629" s="160"/>
      <c r="T629" s="160"/>
      <c r="U629" s="160"/>
      <c r="V629" s="160"/>
      <c r="W629" s="160"/>
      <c r="X629" s="160"/>
      <c r="Y629" s="160"/>
      <c r="Z629" s="160"/>
      <c r="AA629" s="160"/>
      <c r="AB629" s="160"/>
      <c r="AC629" s="160"/>
      <c r="AD629" s="160"/>
      <c r="AE629" s="160"/>
      <c r="AF629" s="160"/>
      <c r="AG629" s="160"/>
      <c r="AH629" s="160"/>
      <c r="AI629" s="160"/>
      <c r="AJ629" s="160"/>
      <c r="AK629" s="160"/>
      <c r="AL629" s="160"/>
      <c r="AM629" s="160"/>
      <c r="AN629" s="160"/>
      <c r="AO629" s="160"/>
      <c r="AP629" s="160"/>
      <c r="AQ629" s="160"/>
      <c r="AR629" s="160"/>
      <c r="AS629" s="160"/>
      <c r="AT629" s="160"/>
      <c r="AU629" s="160"/>
      <c r="AV629" s="160"/>
      <c r="AW629" s="160"/>
      <c r="AX629" s="160"/>
      <c r="AY629" s="160"/>
      <c r="AZ629" s="160"/>
    </row>
    <row r="630" spans="2:52" x14ac:dyDescent="0.25">
      <c r="B630" s="160"/>
      <c r="C630" s="160"/>
      <c r="D630" s="160"/>
      <c r="E630" s="160"/>
      <c r="F630" s="160"/>
      <c r="G630" s="160"/>
      <c r="H630" s="160"/>
      <c r="I630" s="160"/>
      <c r="J630" s="160"/>
      <c r="K630" s="160"/>
      <c r="L630" s="160"/>
      <c r="M630" s="160"/>
      <c r="N630" s="160"/>
      <c r="O630" s="160"/>
      <c r="P630" s="160"/>
      <c r="Q630" s="160"/>
      <c r="R630" s="160"/>
      <c r="S630" s="160"/>
      <c r="T630" s="160"/>
      <c r="U630" s="160"/>
      <c r="V630" s="160"/>
      <c r="W630" s="160"/>
      <c r="X630" s="160"/>
      <c r="Y630" s="160"/>
      <c r="Z630" s="160"/>
      <c r="AA630" s="160"/>
      <c r="AB630" s="160"/>
      <c r="AC630" s="160"/>
      <c r="AD630" s="160"/>
      <c r="AE630" s="160"/>
      <c r="AF630" s="160"/>
      <c r="AG630" s="160"/>
      <c r="AH630" s="160"/>
      <c r="AI630" s="160"/>
      <c r="AJ630" s="160"/>
      <c r="AK630" s="160"/>
      <c r="AL630" s="160"/>
      <c r="AM630" s="160"/>
      <c r="AN630" s="160"/>
      <c r="AO630" s="160"/>
      <c r="AP630" s="160"/>
      <c r="AQ630" s="160"/>
      <c r="AR630" s="160"/>
      <c r="AS630" s="160"/>
      <c r="AT630" s="160"/>
      <c r="AU630" s="160"/>
      <c r="AV630" s="160"/>
      <c r="AW630" s="160"/>
      <c r="AX630" s="160"/>
      <c r="AY630" s="160"/>
      <c r="AZ630" s="160"/>
    </row>
    <row r="631" spans="2:52" x14ac:dyDescent="0.25">
      <c r="B631" s="160"/>
      <c r="C631" s="160"/>
      <c r="D631" s="160"/>
      <c r="E631" s="160"/>
      <c r="F631" s="160"/>
      <c r="G631" s="160"/>
      <c r="H631" s="160"/>
      <c r="I631" s="160"/>
      <c r="J631" s="160"/>
      <c r="K631" s="160"/>
      <c r="L631" s="160"/>
      <c r="M631" s="160"/>
      <c r="N631" s="160"/>
      <c r="O631" s="160"/>
      <c r="P631" s="160"/>
      <c r="Q631" s="160"/>
      <c r="R631" s="160"/>
      <c r="S631" s="160"/>
      <c r="T631" s="160"/>
      <c r="U631" s="160"/>
      <c r="V631" s="160"/>
      <c r="W631" s="160"/>
      <c r="X631" s="160"/>
      <c r="Y631" s="160"/>
      <c r="Z631" s="160"/>
      <c r="AA631" s="160"/>
      <c r="AB631" s="160"/>
      <c r="AC631" s="160"/>
      <c r="AD631" s="160"/>
      <c r="AE631" s="160"/>
      <c r="AF631" s="160"/>
      <c r="AG631" s="160"/>
      <c r="AH631" s="160"/>
      <c r="AI631" s="160"/>
      <c r="AJ631" s="160"/>
      <c r="AK631" s="160"/>
      <c r="AL631" s="160"/>
      <c r="AM631" s="160"/>
      <c r="AN631" s="160"/>
      <c r="AO631" s="160"/>
      <c r="AP631" s="160"/>
      <c r="AQ631" s="160"/>
      <c r="AR631" s="160"/>
      <c r="AS631" s="160"/>
      <c r="AT631" s="160"/>
      <c r="AU631" s="160"/>
      <c r="AV631" s="160"/>
      <c r="AW631" s="160"/>
      <c r="AX631" s="160"/>
      <c r="AY631" s="160"/>
      <c r="AZ631" s="160"/>
    </row>
    <row r="632" spans="2:52" x14ac:dyDescent="0.25">
      <c r="B632" s="160"/>
      <c r="C632" s="160"/>
      <c r="D632" s="160"/>
      <c r="E632" s="160"/>
      <c r="F632" s="160"/>
      <c r="G632" s="160"/>
      <c r="H632" s="160"/>
      <c r="I632" s="160"/>
      <c r="J632" s="160"/>
      <c r="K632" s="160"/>
      <c r="L632" s="160"/>
      <c r="M632" s="160"/>
      <c r="N632" s="160"/>
      <c r="O632" s="160"/>
      <c r="P632" s="160"/>
      <c r="Q632" s="160"/>
      <c r="R632" s="160"/>
      <c r="S632" s="160"/>
      <c r="T632" s="160"/>
      <c r="U632" s="160"/>
      <c r="V632" s="160"/>
      <c r="W632" s="160"/>
      <c r="X632" s="160"/>
      <c r="Y632" s="160"/>
      <c r="Z632" s="160"/>
      <c r="AA632" s="160"/>
      <c r="AB632" s="160"/>
      <c r="AC632" s="160"/>
      <c r="AD632" s="160"/>
      <c r="AE632" s="160"/>
      <c r="AF632" s="160"/>
      <c r="AG632" s="160"/>
      <c r="AH632" s="160"/>
      <c r="AI632" s="160"/>
      <c r="AJ632" s="160"/>
      <c r="AK632" s="160"/>
      <c r="AL632" s="160"/>
      <c r="AM632" s="160"/>
      <c r="AN632" s="160"/>
      <c r="AO632" s="160"/>
      <c r="AP632" s="160"/>
      <c r="AQ632" s="160"/>
      <c r="AR632" s="160"/>
      <c r="AS632" s="160"/>
      <c r="AT632" s="160"/>
      <c r="AU632" s="160"/>
      <c r="AV632" s="160"/>
      <c r="AW632" s="160"/>
      <c r="AX632" s="160"/>
      <c r="AY632" s="160"/>
      <c r="AZ632" s="160"/>
    </row>
    <row r="633" spans="2:52" x14ac:dyDescent="0.25">
      <c r="B633" s="160"/>
      <c r="C633" s="160"/>
      <c r="D633" s="160"/>
      <c r="E633" s="160"/>
      <c r="F633" s="160"/>
      <c r="G633" s="160"/>
      <c r="H633" s="160"/>
      <c r="I633" s="160"/>
      <c r="J633" s="160"/>
      <c r="K633" s="160"/>
      <c r="L633" s="160"/>
      <c r="M633" s="160"/>
      <c r="N633" s="160"/>
      <c r="O633" s="160"/>
      <c r="P633" s="160"/>
      <c r="Q633" s="160"/>
      <c r="R633" s="160"/>
      <c r="S633" s="160"/>
      <c r="T633" s="160"/>
      <c r="U633" s="160"/>
      <c r="V633" s="160"/>
      <c r="W633" s="160"/>
      <c r="X633" s="160"/>
      <c r="Y633" s="160"/>
      <c r="Z633" s="160"/>
      <c r="AA633" s="160"/>
      <c r="AB633" s="160"/>
      <c r="AC633" s="160"/>
      <c r="AD633" s="160"/>
      <c r="AE633" s="160"/>
      <c r="AF633" s="160"/>
      <c r="AG633" s="160"/>
      <c r="AH633" s="160"/>
      <c r="AI633" s="160"/>
      <c r="AJ633" s="160"/>
      <c r="AK633" s="160"/>
      <c r="AL633" s="160"/>
      <c r="AM633" s="160"/>
      <c r="AN633" s="160"/>
      <c r="AO633" s="160"/>
      <c r="AP633" s="160"/>
      <c r="AQ633" s="160"/>
      <c r="AR633" s="160"/>
      <c r="AS633" s="160"/>
      <c r="AT633" s="160"/>
      <c r="AU633" s="160"/>
      <c r="AV633" s="160"/>
      <c r="AW633" s="160"/>
      <c r="AX633" s="160"/>
      <c r="AY633" s="160"/>
      <c r="AZ633" s="160"/>
    </row>
    <row r="634" spans="2:52" x14ac:dyDescent="0.25">
      <c r="B634" s="160"/>
      <c r="C634" s="160"/>
      <c r="D634" s="160"/>
      <c r="E634" s="160"/>
      <c r="F634" s="160"/>
      <c r="G634" s="160"/>
      <c r="H634" s="160"/>
      <c r="I634" s="160"/>
      <c r="J634" s="160"/>
      <c r="K634" s="160"/>
      <c r="L634" s="160"/>
      <c r="M634" s="160"/>
      <c r="N634" s="160"/>
      <c r="O634" s="160"/>
      <c r="P634" s="160"/>
      <c r="Q634" s="160"/>
      <c r="R634" s="160"/>
      <c r="S634" s="160"/>
      <c r="T634" s="160"/>
      <c r="U634" s="160"/>
      <c r="V634" s="160"/>
      <c r="W634" s="160"/>
      <c r="X634" s="160"/>
      <c r="Y634" s="160"/>
      <c r="Z634" s="160"/>
      <c r="AA634" s="160"/>
      <c r="AB634" s="160"/>
      <c r="AC634" s="160"/>
      <c r="AD634" s="160"/>
      <c r="AE634" s="160"/>
      <c r="AF634" s="160"/>
      <c r="AG634" s="160"/>
      <c r="AH634" s="160"/>
      <c r="AI634" s="160"/>
      <c r="AJ634" s="160"/>
      <c r="AK634" s="160"/>
      <c r="AL634" s="160"/>
      <c r="AM634" s="160"/>
      <c r="AN634" s="160"/>
      <c r="AO634" s="160"/>
      <c r="AP634" s="160"/>
      <c r="AQ634" s="160"/>
      <c r="AR634" s="160"/>
      <c r="AS634" s="160"/>
      <c r="AT634" s="160"/>
      <c r="AU634" s="160"/>
      <c r="AV634" s="160"/>
      <c r="AW634" s="160"/>
      <c r="AX634" s="160"/>
      <c r="AY634" s="160"/>
      <c r="AZ634" s="160"/>
    </row>
    <row r="635" spans="2:52" x14ac:dyDescent="0.25">
      <c r="B635" s="160"/>
      <c r="C635" s="160"/>
      <c r="D635" s="160"/>
      <c r="E635" s="160"/>
      <c r="F635" s="160"/>
      <c r="G635" s="160"/>
      <c r="H635" s="160"/>
      <c r="I635" s="160"/>
      <c r="J635" s="160"/>
      <c r="K635" s="160"/>
      <c r="L635" s="160"/>
      <c r="M635" s="160"/>
      <c r="N635" s="160"/>
      <c r="O635" s="160"/>
      <c r="P635" s="160"/>
      <c r="Q635" s="160"/>
      <c r="R635" s="160"/>
      <c r="S635" s="160"/>
      <c r="T635" s="160"/>
      <c r="U635" s="160"/>
      <c r="V635" s="160"/>
      <c r="W635" s="160"/>
      <c r="X635" s="160"/>
      <c r="Y635" s="160"/>
      <c r="Z635" s="160"/>
      <c r="AA635" s="160"/>
      <c r="AB635" s="160"/>
      <c r="AC635" s="160"/>
      <c r="AD635" s="160"/>
      <c r="AE635" s="160"/>
      <c r="AF635" s="160"/>
      <c r="AG635" s="160"/>
      <c r="AH635" s="160"/>
      <c r="AI635" s="160"/>
      <c r="AJ635" s="160"/>
      <c r="AK635" s="160"/>
      <c r="AL635" s="160"/>
      <c r="AM635" s="160"/>
      <c r="AN635" s="160"/>
      <c r="AO635" s="160"/>
      <c r="AP635" s="160"/>
      <c r="AQ635" s="160"/>
      <c r="AR635" s="160"/>
      <c r="AS635" s="160"/>
      <c r="AT635" s="160"/>
      <c r="AU635" s="160"/>
      <c r="AV635" s="160"/>
      <c r="AW635" s="160"/>
      <c r="AX635" s="160"/>
      <c r="AY635" s="160"/>
      <c r="AZ635" s="160"/>
    </row>
    <row r="636" spans="2:52" x14ac:dyDescent="0.25">
      <c r="B636" s="160"/>
      <c r="C636" s="160"/>
      <c r="D636" s="160"/>
      <c r="E636" s="160"/>
      <c r="F636" s="160"/>
      <c r="G636" s="160"/>
      <c r="H636" s="160"/>
      <c r="I636" s="160"/>
      <c r="J636" s="160"/>
      <c r="K636" s="160"/>
      <c r="L636" s="160"/>
      <c r="M636" s="160"/>
      <c r="N636" s="160"/>
      <c r="O636" s="160"/>
      <c r="P636" s="160"/>
      <c r="Q636" s="160"/>
      <c r="R636" s="160"/>
      <c r="S636" s="160"/>
      <c r="T636" s="160"/>
      <c r="U636" s="160"/>
      <c r="V636" s="160"/>
      <c r="W636" s="160"/>
      <c r="X636" s="160"/>
      <c r="Y636" s="160"/>
      <c r="Z636" s="160"/>
      <c r="AA636" s="160"/>
      <c r="AB636" s="160"/>
      <c r="AC636" s="160"/>
      <c r="AD636" s="160"/>
      <c r="AE636" s="160"/>
      <c r="AF636" s="160"/>
      <c r="AG636" s="160"/>
      <c r="AH636" s="160"/>
      <c r="AI636" s="160"/>
      <c r="AJ636" s="160"/>
      <c r="AK636" s="160"/>
      <c r="AL636" s="160"/>
      <c r="AM636" s="160"/>
      <c r="AN636" s="160"/>
      <c r="AO636" s="160"/>
      <c r="AP636" s="160"/>
      <c r="AQ636" s="160"/>
      <c r="AR636" s="160"/>
      <c r="AS636" s="160"/>
      <c r="AT636" s="160"/>
      <c r="AU636" s="160"/>
      <c r="AV636" s="160"/>
      <c r="AW636" s="160"/>
      <c r="AX636" s="160"/>
      <c r="AY636" s="160"/>
      <c r="AZ636" s="160"/>
    </row>
    <row r="637" spans="2:52" x14ac:dyDescent="0.25">
      <c r="B637" s="160"/>
      <c r="C637" s="160"/>
      <c r="D637" s="160"/>
      <c r="E637" s="160"/>
      <c r="F637" s="160"/>
      <c r="G637" s="160"/>
      <c r="H637" s="160"/>
      <c r="I637" s="160"/>
      <c r="J637" s="160"/>
      <c r="K637" s="160"/>
      <c r="L637" s="160"/>
      <c r="M637" s="160"/>
      <c r="N637" s="160"/>
      <c r="O637" s="160"/>
      <c r="P637" s="160"/>
      <c r="Q637" s="160"/>
      <c r="R637" s="160"/>
      <c r="S637" s="160"/>
      <c r="T637" s="160"/>
      <c r="U637" s="160"/>
      <c r="V637" s="160"/>
      <c r="W637" s="160"/>
      <c r="X637" s="160"/>
      <c r="Y637" s="160"/>
      <c r="Z637" s="160"/>
      <c r="AA637" s="160"/>
      <c r="AB637" s="160"/>
      <c r="AC637" s="160"/>
      <c r="AD637" s="160"/>
      <c r="AE637" s="160"/>
      <c r="AF637" s="160"/>
      <c r="AG637" s="160"/>
      <c r="AH637" s="160"/>
      <c r="AI637" s="160"/>
      <c r="AJ637" s="160"/>
      <c r="AK637" s="160"/>
      <c r="AL637" s="160"/>
      <c r="AM637" s="160"/>
      <c r="AN637" s="160"/>
      <c r="AO637" s="160"/>
      <c r="AP637" s="160"/>
      <c r="AQ637" s="160"/>
      <c r="AR637" s="160"/>
      <c r="AS637" s="160"/>
      <c r="AT637" s="160"/>
      <c r="AU637" s="160"/>
      <c r="AV637" s="160"/>
      <c r="AW637" s="160"/>
      <c r="AX637" s="160"/>
      <c r="AY637" s="160"/>
      <c r="AZ637" s="160"/>
    </row>
    <row r="638" spans="2:52" x14ac:dyDescent="0.25">
      <c r="B638" s="160"/>
      <c r="C638" s="160"/>
      <c r="D638" s="160"/>
      <c r="E638" s="160"/>
      <c r="F638" s="160"/>
      <c r="G638" s="160"/>
      <c r="H638" s="160"/>
      <c r="I638" s="160"/>
      <c r="J638" s="160"/>
      <c r="K638" s="160"/>
      <c r="L638" s="160"/>
      <c r="M638" s="160"/>
      <c r="N638" s="160"/>
      <c r="O638" s="160"/>
      <c r="P638" s="160"/>
      <c r="Q638" s="160"/>
      <c r="R638" s="160"/>
      <c r="S638" s="160"/>
      <c r="T638" s="160"/>
      <c r="U638" s="160"/>
      <c r="V638" s="160"/>
      <c r="W638" s="160"/>
      <c r="X638" s="160"/>
      <c r="Y638" s="160"/>
      <c r="Z638" s="160"/>
      <c r="AA638" s="160"/>
      <c r="AB638" s="160"/>
      <c r="AC638" s="160"/>
      <c r="AD638" s="160"/>
      <c r="AE638" s="160"/>
      <c r="AF638" s="160"/>
      <c r="AG638" s="160"/>
      <c r="AH638" s="160"/>
      <c r="AI638" s="160"/>
      <c r="AJ638" s="160"/>
      <c r="AK638" s="160"/>
      <c r="AL638" s="160"/>
      <c r="AM638" s="160"/>
      <c r="AN638" s="160"/>
      <c r="AO638" s="160"/>
      <c r="AP638" s="160"/>
      <c r="AQ638" s="160"/>
      <c r="AR638" s="160"/>
      <c r="AS638" s="160"/>
      <c r="AT638" s="160"/>
      <c r="AU638" s="160"/>
      <c r="AV638" s="160"/>
      <c r="AW638" s="160"/>
      <c r="AX638" s="160"/>
      <c r="AY638" s="160"/>
      <c r="AZ638" s="160"/>
    </row>
    <row r="639" spans="2:52" x14ac:dyDescent="0.25">
      <c r="B639" s="160"/>
      <c r="C639" s="160"/>
      <c r="D639" s="160"/>
      <c r="E639" s="160"/>
      <c r="F639" s="160"/>
      <c r="G639" s="160"/>
      <c r="H639" s="160"/>
      <c r="I639" s="160"/>
      <c r="J639" s="160"/>
      <c r="K639" s="160"/>
      <c r="L639" s="160"/>
      <c r="M639" s="160"/>
      <c r="N639" s="160"/>
      <c r="O639" s="160"/>
      <c r="P639" s="160"/>
      <c r="Q639" s="160"/>
      <c r="R639" s="160"/>
      <c r="S639" s="160"/>
      <c r="T639" s="160"/>
      <c r="U639" s="160"/>
      <c r="V639" s="160"/>
      <c r="W639" s="160"/>
      <c r="X639" s="160"/>
      <c r="Y639" s="160"/>
      <c r="Z639" s="160"/>
      <c r="AA639" s="160"/>
      <c r="AB639" s="160"/>
      <c r="AC639" s="160"/>
      <c r="AD639" s="160"/>
      <c r="AE639" s="160"/>
      <c r="AF639" s="160"/>
      <c r="AG639" s="160"/>
      <c r="AH639" s="160"/>
      <c r="AI639" s="160"/>
      <c r="AJ639" s="160"/>
      <c r="AK639" s="160"/>
      <c r="AL639" s="160"/>
      <c r="AM639" s="160"/>
      <c r="AN639" s="160"/>
      <c r="AO639" s="160"/>
      <c r="AP639" s="160"/>
      <c r="AQ639" s="160"/>
      <c r="AR639" s="160"/>
      <c r="AS639" s="160"/>
      <c r="AT639" s="160"/>
      <c r="AU639" s="160"/>
      <c r="AV639" s="160"/>
      <c r="AW639" s="160"/>
      <c r="AX639" s="160"/>
      <c r="AY639" s="160"/>
      <c r="AZ639" s="160"/>
    </row>
    <row r="640" spans="2:52" x14ac:dyDescent="0.25">
      <c r="B640" s="160"/>
      <c r="C640" s="160"/>
      <c r="D640" s="160"/>
      <c r="E640" s="160"/>
      <c r="F640" s="160"/>
      <c r="G640" s="160"/>
      <c r="H640" s="160"/>
      <c r="I640" s="160"/>
      <c r="J640" s="160"/>
      <c r="K640" s="160"/>
      <c r="L640" s="160"/>
      <c r="M640" s="160"/>
      <c r="N640" s="160"/>
      <c r="O640" s="160"/>
      <c r="P640" s="160"/>
      <c r="Q640" s="160"/>
      <c r="R640" s="160"/>
      <c r="S640" s="160"/>
      <c r="T640" s="160"/>
      <c r="U640" s="160"/>
      <c r="V640" s="160"/>
      <c r="W640" s="160"/>
      <c r="X640" s="160"/>
      <c r="Y640" s="160"/>
      <c r="Z640" s="160"/>
      <c r="AA640" s="160"/>
      <c r="AB640" s="160"/>
      <c r="AC640" s="160"/>
      <c r="AD640" s="160"/>
      <c r="AE640" s="160"/>
      <c r="AF640" s="160"/>
      <c r="AG640" s="160"/>
      <c r="AH640" s="160"/>
      <c r="AI640" s="160"/>
      <c r="AJ640" s="160"/>
      <c r="AK640" s="160"/>
      <c r="AL640" s="160"/>
      <c r="AM640" s="160"/>
      <c r="AN640" s="160"/>
      <c r="AO640" s="160"/>
      <c r="AP640" s="160"/>
      <c r="AQ640" s="160"/>
      <c r="AR640" s="160"/>
      <c r="AS640" s="160"/>
      <c r="AT640" s="160"/>
      <c r="AU640" s="160"/>
      <c r="AV640" s="160"/>
      <c r="AW640" s="160"/>
      <c r="AX640" s="160"/>
      <c r="AY640" s="160"/>
      <c r="AZ640" s="160"/>
    </row>
    <row r="641" spans="2:52" x14ac:dyDescent="0.25">
      <c r="B641" s="160"/>
      <c r="C641" s="160"/>
      <c r="D641" s="160"/>
      <c r="E641" s="160"/>
      <c r="F641" s="160"/>
      <c r="G641" s="160"/>
      <c r="H641" s="160"/>
      <c r="I641" s="160"/>
      <c r="J641" s="160"/>
      <c r="K641" s="160"/>
      <c r="L641" s="160"/>
      <c r="M641" s="160"/>
      <c r="N641" s="160"/>
      <c r="O641" s="160"/>
      <c r="P641" s="160"/>
      <c r="Q641" s="160"/>
      <c r="R641" s="160"/>
      <c r="S641" s="160"/>
      <c r="T641" s="160"/>
      <c r="U641" s="160"/>
      <c r="V641" s="160"/>
      <c r="W641" s="160"/>
      <c r="X641" s="160"/>
      <c r="Y641" s="160"/>
      <c r="Z641" s="160"/>
      <c r="AA641" s="160"/>
      <c r="AB641" s="160"/>
      <c r="AC641" s="160"/>
      <c r="AD641" s="160"/>
      <c r="AE641" s="160"/>
      <c r="AF641" s="160"/>
      <c r="AG641" s="160"/>
      <c r="AH641" s="160"/>
      <c r="AI641" s="160"/>
      <c r="AJ641" s="160"/>
      <c r="AK641" s="160"/>
      <c r="AL641" s="160"/>
      <c r="AM641" s="160"/>
      <c r="AN641" s="160"/>
      <c r="AO641" s="160"/>
      <c r="AP641" s="160"/>
      <c r="AQ641" s="160"/>
      <c r="AR641" s="160"/>
      <c r="AS641" s="160"/>
      <c r="AT641" s="160"/>
      <c r="AU641" s="160"/>
      <c r="AV641" s="160"/>
      <c r="AW641" s="160"/>
      <c r="AX641" s="160"/>
      <c r="AY641" s="160"/>
      <c r="AZ641" s="160"/>
    </row>
    <row r="642" spans="2:52" x14ac:dyDescent="0.25">
      <c r="B642" s="160"/>
      <c r="C642" s="160"/>
      <c r="D642" s="160"/>
      <c r="E642" s="160"/>
      <c r="F642" s="160"/>
      <c r="G642" s="160"/>
      <c r="H642" s="160"/>
      <c r="I642" s="160"/>
      <c r="J642" s="160"/>
      <c r="K642" s="160"/>
      <c r="L642" s="160"/>
      <c r="M642" s="160"/>
      <c r="N642" s="160"/>
      <c r="O642" s="160"/>
      <c r="P642" s="160"/>
      <c r="Q642" s="160"/>
      <c r="R642" s="160"/>
      <c r="S642" s="160"/>
      <c r="T642" s="160"/>
      <c r="U642" s="160"/>
      <c r="V642" s="160"/>
      <c r="W642" s="160"/>
      <c r="X642" s="160"/>
      <c r="Y642" s="160"/>
      <c r="Z642" s="160"/>
      <c r="AA642" s="160"/>
      <c r="AB642" s="160"/>
      <c r="AC642" s="160"/>
      <c r="AD642" s="160"/>
      <c r="AE642" s="160"/>
      <c r="AF642" s="160"/>
      <c r="AG642" s="160"/>
      <c r="AH642" s="160"/>
      <c r="AI642" s="160"/>
      <c r="AJ642" s="160"/>
      <c r="AK642" s="160"/>
      <c r="AL642" s="160"/>
      <c r="AM642" s="160"/>
      <c r="AN642" s="160"/>
      <c r="AO642" s="160"/>
      <c r="AP642" s="160"/>
      <c r="AQ642" s="160"/>
      <c r="AR642" s="160"/>
      <c r="AS642" s="160"/>
      <c r="AT642" s="160"/>
      <c r="AU642" s="160"/>
      <c r="AV642" s="160"/>
      <c r="AW642" s="160"/>
      <c r="AX642" s="160"/>
      <c r="AY642" s="160"/>
      <c r="AZ642" s="160"/>
    </row>
    <row r="643" spans="2:52" x14ac:dyDescent="0.25">
      <c r="B643" s="160"/>
      <c r="C643" s="160"/>
      <c r="D643" s="160"/>
      <c r="E643" s="160"/>
      <c r="F643" s="160"/>
      <c r="G643" s="160"/>
      <c r="H643" s="160"/>
      <c r="I643" s="160"/>
      <c r="J643" s="160"/>
      <c r="K643" s="160"/>
      <c r="L643" s="160"/>
      <c r="M643" s="160"/>
      <c r="N643" s="160"/>
      <c r="O643" s="160"/>
      <c r="P643" s="160"/>
      <c r="Q643" s="160"/>
      <c r="R643" s="160"/>
      <c r="S643" s="160"/>
      <c r="T643" s="160"/>
      <c r="U643" s="160"/>
      <c r="V643" s="160"/>
      <c r="W643" s="160"/>
      <c r="X643" s="160"/>
      <c r="Y643" s="160"/>
      <c r="Z643" s="160"/>
      <c r="AA643" s="160"/>
      <c r="AB643" s="160"/>
      <c r="AC643" s="160"/>
      <c r="AD643" s="160"/>
      <c r="AE643" s="160"/>
      <c r="AF643" s="160"/>
      <c r="AG643" s="160"/>
      <c r="AH643" s="160"/>
      <c r="AI643" s="160"/>
      <c r="AJ643" s="160"/>
      <c r="AK643" s="160"/>
      <c r="AL643" s="160"/>
      <c r="AM643" s="160"/>
      <c r="AN643" s="160"/>
      <c r="AO643" s="160"/>
      <c r="AP643" s="160"/>
      <c r="AQ643" s="160"/>
      <c r="AR643" s="160"/>
      <c r="AS643" s="160"/>
      <c r="AT643" s="160"/>
      <c r="AU643" s="160"/>
      <c r="AV643" s="160"/>
      <c r="AW643" s="160"/>
      <c r="AX643" s="160"/>
      <c r="AY643" s="160"/>
      <c r="AZ643" s="160"/>
    </row>
    <row r="644" spans="2:52" x14ac:dyDescent="0.25">
      <c r="B644" s="160"/>
      <c r="C644" s="160"/>
      <c r="D644" s="160"/>
      <c r="E644" s="160"/>
      <c r="F644" s="160"/>
      <c r="G644" s="160"/>
      <c r="H644" s="160"/>
      <c r="I644" s="160"/>
      <c r="J644" s="160"/>
      <c r="K644" s="160"/>
      <c r="L644" s="160"/>
      <c r="M644" s="160"/>
      <c r="N644" s="160"/>
      <c r="O644" s="160"/>
      <c r="P644" s="160"/>
      <c r="Q644" s="160"/>
      <c r="R644" s="160"/>
      <c r="S644" s="160"/>
      <c r="T644" s="160"/>
      <c r="U644" s="160"/>
      <c r="V644" s="160"/>
      <c r="W644" s="160"/>
      <c r="X644" s="160"/>
      <c r="Y644" s="160"/>
      <c r="Z644" s="160"/>
      <c r="AA644" s="160"/>
      <c r="AB644" s="160"/>
      <c r="AC644" s="160"/>
      <c r="AD644" s="160"/>
      <c r="AE644" s="160"/>
      <c r="AF644" s="160"/>
      <c r="AG644" s="160"/>
      <c r="AH644" s="160"/>
      <c r="AI644" s="160"/>
      <c r="AJ644" s="160"/>
      <c r="AK644" s="160"/>
      <c r="AL644" s="160"/>
      <c r="AM644" s="160"/>
      <c r="AN644" s="160"/>
      <c r="AO644" s="160"/>
      <c r="AP644" s="160"/>
      <c r="AQ644" s="160"/>
      <c r="AR644" s="160"/>
      <c r="AS644" s="160"/>
      <c r="AT644" s="160"/>
      <c r="AU644" s="160"/>
      <c r="AV644" s="160"/>
      <c r="AW644" s="160"/>
      <c r="AX644" s="160"/>
      <c r="AY644" s="160"/>
      <c r="AZ644" s="160"/>
    </row>
    <row r="645" spans="2:52" x14ac:dyDescent="0.25">
      <c r="B645" s="160"/>
      <c r="C645" s="160"/>
      <c r="D645" s="160"/>
      <c r="E645" s="160"/>
      <c r="F645" s="160"/>
      <c r="G645" s="160"/>
      <c r="H645" s="160"/>
      <c r="I645" s="160"/>
      <c r="J645" s="160"/>
      <c r="K645" s="160"/>
      <c r="L645" s="160"/>
      <c r="M645" s="160"/>
      <c r="N645" s="160"/>
      <c r="O645" s="160"/>
      <c r="P645" s="160"/>
      <c r="Q645" s="160"/>
      <c r="R645" s="160"/>
      <c r="S645" s="160"/>
      <c r="T645" s="160"/>
      <c r="U645" s="160"/>
      <c r="V645" s="160"/>
      <c r="W645" s="160"/>
      <c r="X645" s="160"/>
      <c r="Y645" s="160"/>
      <c r="Z645" s="160"/>
      <c r="AA645" s="160"/>
      <c r="AB645" s="160"/>
      <c r="AC645" s="160"/>
      <c r="AD645" s="160"/>
      <c r="AE645" s="160"/>
      <c r="AF645" s="160"/>
      <c r="AG645" s="160"/>
      <c r="AH645" s="160"/>
      <c r="AI645" s="160"/>
      <c r="AJ645" s="160"/>
      <c r="AK645" s="160"/>
      <c r="AL645" s="160"/>
      <c r="AM645" s="160"/>
      <c r="AN645" s="160"/>
      <c r="AO645" s="160"/>
      <c r="AP645" s="160"/>
      <c r="AQ645" s="160"/>
      <c r="AR645" s="160"/>
      <c r="AS645" s="160"/>
      <c r="AT645" s="160"/>
      <c r="AU645" s="160"/>
      <c r="AV645" s="160"/>
      <c r="AW645" s="160"/>
      <c r="AX645" s="160"/>
      <c r="AY645" s="160"/>
      <c r="AZ645" s="160"/>
    </row>
    <row r="646" spans="2:52" x14ac:dyDescent="0.25">
      <c r="B646" s="160"/>
      <c r="C646" s="160"/>
      <c r="D646" s="160"/>
      <c r="E646" s="160"/>
      <c r="F646" s="160"/>
      <c r="G646" s="160"/>
      <c r="H646" s="160"/>
      <c r="I646" s="160"/>
      <c r="J646" s="160"/>
      <c r="K646" s="160"/>
      <c r="L646" s="160"/>
      <c r="M646" s="160"/>
      <c r="N646" s="160"/>
      <c r="O646" s="160"/>
      <c r="P646" s="160"/>
      <c r="Q646" s="160"/>
      <c r="R646" s="160"/>
      <c r="S646" s="160"/>
      <c r="T646" s="160"/>
      <c r="U646" s="160"/>
      <c r="V646" s="160"/>
      <c r="W646" s="160"/>
      <c r="X646" s="160"/>
      <c r="Y646" s="160"/>
      <c r="Z646" s="160"/>
      <c r="AA646" s="160"/>
      <c r="AB646" s="160"/>
      <c r="AC646" s="160"/>
      <c r="AD646" s="160"/>
      <c r="AE646" s="160"/>
      <c r="AF646" s="160"/>
      <c r="AG646" s="160"/>
      <c r="AH646" s="160"/>
      <c r="AI646" s="160"/>
      <c r="AJ646" s="160"/>
      <c r="AK646" s="160"/>
      <c r="AL646" s="160"/>
      <c r="AM646" s="160"/>
      <c r="AN646" s="160"/>
      <c r="AO646" s="160"/>
      <c r="AP646" s="160"/>
      <c r="AQ646" s="160"/>
      <c r="AR646" s="160"/>
      <c r="AS646" s="160"/>
      <c r="AT646" s="160"/>
      <c r="AU646" s="160"/>
      <c r="AV646" s="160"/>
      <c r="AW646" s="160"/>
      <c r="AX646" s="160"/>
      <c r="AY646" s="160"/>
      <c r="AZ646" s="160"/>
    </row>
    <row r="647" spans="2:52" x14ac:dyDescent="0.25">
      <c r="B647" s="160"/>
      <c r="C647" s="160"/>
      <c r="D647" s="160"/>
      <c r="E647" s="160"/>
      <c r="F647" s="160"/>
      <c r="G647" s="160"/>
      <c r="H647" s="160"/>
      <c r="I647" s="160"/>
      <c r="J647" s="160"/>
      <c r="K647" s="160"/>
      <c r="L647" s="160"/>
      <c r="M647" s="160"/>
      <c r="N647" s="160"/>
      <c r="O647" s="160"/>
      <c r="P647" s="160"/>
      <c r="Q647" s="160"/>
      <c r="R647" s="160"/>
      <c r="S647" s="160"/>
      <c r="T647" s="160"/>
      <c r="U647" s="160"/>
      <c r="V647" s="160"/>
      <c r="W647" s="160"/>
      <c r="X647" s="160"/>
      <c r="Y647" s="160"/>
      <c r="Z647" s="160"/>
      <c r="AA647" s="160"/>
      <c r="AB647" s="160"/>
      <c r="AC647" s="160"/>
      <c r="AD647" s="160"/>
      <c r="AE647" s="160"/>
      <c r="AF647" s="160"/>
      <c r="AG647" s="160"/>
      <c r="AH647" s="160"/>
      <c r="AI647" s="160"/>
      <c r="AJ647" s="160"/>
      <c r="AK647" s="160"/>
      <c r="AL647" s="160"/>
      <c r="AM647" s="160"/>
      <c r="AN647" s="160"/>
      <c r="AO647" s="160"/>
      <c r="AP647" s="160"/>
      <c r="AQ647" s="160"/>
      <c r="AR647" s="160"/>
      <c r="AS647" s="160"/>
      <c r="AT647" s="160"/>
      <c r="AU647" s="160"/>
      <c r="AV647" s="160"/>
      <c r="AW647" s="160"/>
      <c r="AX647" s="160"/>
      <c r="AY647" s="160"/>
      <c r="AZ647" s="160"/>
    </row>
    <row r="648" spans="2:52" x14ac:dyDescent="0.25">
      <c r="B648" s="160"/>
      <c r="C648" s="160"/>
      <c r="D648" s="160"/>
      <c r="E648" s="160"/>
      <c r="F648" s="160"/>
      <c r="G648" s="160"/>
      <c r="H648" s="160"/>
      <c r="I648" s="160"/>
      <c r="J648" s="160"/>
      <c r="K648" s="160"/>
      <c r="L648" s="160"/>
      <c r="M648" s="160"/>
      <c r="N648" s="160"/>
      <c r="O648" s="160"/>
      <c r="P648" s="160"/>
      <c r="Q648" s="160"/>
      <c r="R648" s="160"/>
      <c r="S648" s="160"/>
      <c r="T648" s="160"/>
      <c r="U648" s="160"/>
      <c r="V648" s="160"/>
      <c r="W648" s="160"/>
      <c r="X648" s="160"/>
      <c r="Y648" s="160"/>
      <c r="Z648" s="160"/>
      <c r="AA648" s="160"/>
      <c r="AB648" s="160"/>
      <c r="AC648" s="160"/>
      <c r="AD648" s="160"/>
      <c r="AE648" s="160"/>
      <c r="AF648" s="160"/>
      <c r="AG648" s="160"/>
      <c r="AH648" s="160"/>
      <c r="AI648" s="160"/>
      <c r="AJ648" s="160"/>
      <c r="AK648" s="160"/>
      <c r="AL648" s="160"/>
      <c r="AM648" s="160"/>
      <c r="AN648" s="160"/>
      <c r="AO648" s="160"/>
      <c r="AP648" s="160"/>
      <c r="AQ648" s="160"/>
      <c r="AR648" s="160"/>
      <c r="AS648" s="160"/>
      <c r="AT648" s="160"/>
      <c r="AU648" s="160"/>
      <c r="AV648" s="160"/>
      <c r="AW648" s="160"/>
      <c r="AX648" s="160"/>
      <c r="AY648" s="160"/>
      <c r="AZ648" s="160"/>
    </row>
    <row r="649" spans="2:52" x14ac:dyDescent="0.25">
      <c r="B649" s="160"/>
      <c r="C649" s="160"/>
      <c r="D649" s="160"/>
      <c r="E649" s="160"/>
      <c r="F649" s="160"/>
      <c r="G649" s="160"/>
      <c r="H649" s="160"/>
      <c r="I649" s="160"/>
      <c r="J649" s="160"/>
      <c r="K649" s="160"/>
      <c r="L649" s="160"/>
      <c r="M649" s="160"/>
      <c r="N649" s="160"/>
      <c r="O649" s="160"/>
      <c r="P649" s="160"/>
      <c r="Q649" s="160"/>
      <c r="R649" s="160"/>
      <c r="S649" s="160"/>
      <c r="T649" s="160"/>
      <c r="U649" s="160"/>
      <c r="V649" s="160"/>
      <c r="W649" s="160"/>
      <c r="X649" s="160"/>
      <c r="Y649" s="160"/>
      <c r="Z649" s="160"/>
      <c r="AA649" s="160"/>
      <c r="AB649" s="160"/>
      <c r="AC649" s="160"/>
      <c r="AD649" s="160"/>
      <c r="AE649" s="160"/>
      <c r="AF649" s="160"/>
      <c r="AG649" s="160"/>
      <c r="AH649" s="160"/>
      <c r="AI649" s="160"/>
      <c r="AJ649" s="160"/>
      <c r="AK649" s="160"/>
      <c r="AL649" s="160"/>
      <c r="AM649" s="160"/>
      <c r="AN649" s="160"/>
      <c r="AO649" s="160"/>
      <c r="AP649" s="160"/>
      <c r="AQ649" s="160"/>
      <c r="AR649" s="160"/>
      <c r="AS649" s="160"/>
      <c r="AT649" s="160"/>
      <c r="AU649" s="160"/>
      <c r="AV649" s="160"/>
      <c r="AW649" s="160"/>
      <c r="AX649" s="160"/>
      <c r="AY649" s="160"/>
      <c r="AZ649" s="160"/>
    </row>
    <row r="650" spans="2:52" x14ac:dyDescent="0.25">
      <c r="B650" s="160"/>
      <c r="C650" s="160"/>
      <c r="D650" s="160"/>
      <c r="E650" s="160"/>
      <c r="F650" s="160"/>
      <c r="G650" s="160"/>
      <c r="H650" s="160"/>
      <c r="I650" s="160"/>
      <c r="J650" s="160"/>
      <c r="K650" s="160"/>
      <c r="L650" s="160"/>
      <c r="M650" s="160"/>
      <c r="N650" s="160"/>
      <c r="O650" s="160"/>
      <c r="P650" s="160"/>
      <c r="Q650" s="160"/>
      <c r="R650" s="160"/>
      <c r="S650" s="160"/>
      <c r="T650" s="160"/>
      <c r="U650" s="160"/>
      <c r="V650" s="160"/>
      <c r="W650" s="160"/>
      <c r="X650" s="160"/>
      <c r="Y650" s="160"/>
      <c r="Z650" s="160"/>
      <c r="AA650" s="160"/>
      <c r="AB650" s="160"/>
      <c r="AC650" s="160"/>
      <c r="AD650" s="160"/>
      <c r="AE650" s="160"/>
      <c r="AF650" s="160"/>
      <c r="AG650" s="160"/>
      <c r="AH650" s="160"/>
      <c r="AI650" s="160"/>
      <c r="AJ650" s="160"/>
      <c r="AK650" s="160"/>
      <c r="AL650" s="160"/>
      <c r="AM650" s="160"/>
      <c r="AN650" s="160"/>
      <c r="AO650" s="160"/>
      <c r="AP650" s="160"/>
      <c r="AQ650" s="160"/>
      <c r="AR650" s="160"/>
      <c r="AS650" s="160"/>
      <c r="AT650" s="160"/>
      <c r="AU650" s="160"/>
      <c r="AV650" s="160"/>
      <c r="AW650" s="160"/>
      <c r="AX650" s="160"/>
      <c r="AY650" s="160"/>
      <c r="AZ650" s="160"/>
    </row>
    <row r="651" spans="2:52" x14ac:dyDescent="0.25">
      <c r="B651" s="160"/>
      <c r="C651" s="160"/>
      <c r="D651" s="160"/>
      <c r="E651" s="160"/>
      <c r="F651" s="160"/>
      <c r="G651" s="160"/>
      <c r="H651" s="160"/>
      <c r="I651" s="160"/>
      <c r="J651" s="160"/>
      <c r="K651" s="160"/>
      <c r="L651" s="160"/>
      <c r="M651" s="160"/>
      <c r="N651" s="160"/>
      <c r="O651" s="160"/>
      <c r="P651" s="160"/>
      <c r="Q651" s="160"/>
      <c r="R651" s="160"/>
      <c r="S651" s="160"/>
      <c r="T651" s="160"/>
      <c r="U651" s="160"/>
      <c r="V651" s="160"/>
      <c r="W651" s="160"/>
      <c r="X651" s="160"/>
      <c r="Y651" s="160"/>
      <c r="Z651" s="160"/>
      <c r="AA651" s="160"/>
      <c r="AB651" s="160"/>
      <c r="AC651" s="160"/>
      <c r="AD651" s="160"/>
      <c r="AE651" s="160"/>
      <c r="AF651" s="160"/>
      <c r="AG651" s="160"/>
      <c r="AH651" s="160"/>
      <c r="AI651" s="160"/>
      <c r="AJ651" s="160"/>
      <c r="AK651" s="160"/>
      <c r="AL651" s="160"/>
      <c r="AM651" s="160"/>
      <c r="AN651" s="160"/>
      <c r="AO651" s="160"/>
      <c r="AP651" s="160"/>
      <c r="AQ651" s="160"/>
      <c r="AR651" s="160"/>
      <c r="AS651" s="160"/>
      <c r="AT651" s="160"/>
      <c r="AU651" s="160"/>
      <c r="AV651" s="160"/>
      <c r="AW651" s="160"/>
      <c r="AX651" s="160"/>
      <c r="AY651" s="160"/>
      <c r="AZ651" s="160"/>
    </row>
    <row r="652" spans="2:52" x14ac:dyDescent="0.25">
      <c r="B652" s="160"/>
      <c r="C652" s="160"/>
      <c r="D652" s="160"/>
      <c r="E652" s="160"/>
      <c r="F652" s="160"/>
      <c r="G652" s="160"/>
      <c r="H652" s="160"/>
      <c r="I652" s="160"/>
      <c r="J652" s="160"/>
      <c r="K652" s="160"/>
      <c r="L652" s="160"/>
      <c r="M652" s="160"/>
      <c r="N652" s="160"/>
      <c r="O652" s="160"/>
      <c r="P652" s="160"/>
      <c r="Q652" s="160"/>
      <c r="R652" s="160"/>
      <c r="S652" s="160"/>
      <c r="T652" s="160"/>
      <c r="U652" s="160"/>
      <c r="V652" s="160"/>
      <c r="W652" s="160"/>
      <c r="X652" s="160"/>
      <c r="Y652" s="160"/>
      <c r="Z652" s="160"/>
      <c r="AA652" s="160"/>
      <c r="AB652" s="160"/>
      <c r="AC652" s="160"/>
      <c r="AD652" s="160"/>
      <c r="AE652" s="160"/>
      <c r="AF652" s="160"/>
      <c r="AG652" s="160"/>
      <c r="AH652" s="160"/>
      <c r="AI652" s="160"/>
      <c r="AJ652" s="160"/>
      <c r="AK652" s="160"/>
      <c r="AL652" s="160"/>
      <c r="AM652" s="160"/>
      <c r="AN652" s="160"/>
      <c r="AO652" s="160"/>
      <c r="AP652" s="160"/>
      <c r="AQ652" s="160"/>
      <c r="AR652" s="160"/>
      <c r="AS652" s="160"/>
      <c r="AT652" s="160"/>
      <c r="AU652" s="160"/>
      <c r="AV652" s="160"/>
      <c r="AW652" s="160"/>
      <c r="AX652" s="160"/>
      <c r="AY652" s="160"/>
      <c r="AZ652" s="160"/>
    </row>
    <row r="653" spans="2:52" x14ac:dyDescent="0.25">
      <c r="B653" s="160"/>
      <c r="C653" s="160"/>
      <c r="D653" s="160"/>
      <c r="E653" s="160"/>
      <c r="F653" s="160"/>
      <c r="G653" s="160"/>
      <c r="H653" s="160"/>
      <c r="I653" s="160"/>
      <c r="J653" s="160"/>
      <c r="K653" s="160"/>
      <c r="L653" s="160"/>
      <c r="M653" s="160"/>
      <c r="N653" s="160"/>
      <c r="O653" s="160"/>
      <c r="P653" s="160"/>
      <c r="Q653" s="160"/>
      <c r="R653" s="160"/>
      <c r="S653" s="160"/>
      <c r="T653" s="160"/>
      <c r="U653" s="160"/>
      <c r="V653" s="160"/>
      <c r="W653" s="160"/>
      <c r="X653" s="160"/>
      <c r="Y653" s="160"/>
      <c r="Z653" s="160"/>
      <c r="AA653" s="160"/>
      <c r="AB653" s="160"/>
      <c r="AC653" s="160"/>
      <c r="AD653" s="160"/>
      <c r="AE653" s="160"/>
      <c r="AF653" s="160"/>
      <c r="AG653" s="160"/>
      <c r="AH653" s="160"/>
      <c r="AI653" s="160"/>
      <c r="AJ653" s="160"/>
      <c r="AK653" s="160"/>
      <c r="AL653" s="160"/>
      <c r="AM653" s="160"/>
      <c r="AN653" s="160"/>
      <c r="AO653" s="160"/>
      <c r="AP653" s="160"/>
      <c r="AQ653" s="160"/>
      <c r="AR653" s="160"/>
      <c r="AS653" s="160"/>
      <c r="AT653" s="160"/>
      <c r="AU653" s="160"/>
      <c r="AV653" s="160"/>
      <c r="AW653" s="160"/>
      <c r="AX653" s="160"/>
      <c r="AY653" s="160"/>
      <c r="AZ653" s="160"/>
    </row>
    <row r="654" spans="2:52" x14ac:dyDescent="0.25">
      <c r="B654" s="160"/>
      <c r="C654" s="160"/>
      <c r="D654" s="160"/>
      <c r="E654" s="160"/>
      <c r="F654" s="160"/>
      <c r="G654" s="160"/>
      <c r="H654" s="160"/>
      <c r="I654" s="160"/>
      <c r="J654" s="160"/>
      <c r="K654" s="160"/>
      <c r="L654" s="160"/>
      <c r="M654" s="160"/>
      <c r="N654" s="160"/>
      <c r="O654" s="160"/>
      <c r="P654" s="160"/>
      <c r="Q654" s="160"/>
      <c r="R654" s="160"/>
      <c r="S654" s="160"/>
      <c r="T654" s="160"/>
      <c r="U654" s="160"/>
      <c r="V654" s="160"/>
      <c r="W654" s="160"/>
      <c r="X654" s="160"/>
      <c r="Y654" s="160"/>
      <c r="Z654" s="160"/>
      <c r="AA654" s="160"/>
      <c r="AB654" s="160"/>
      <c r="AC654" s="160"/>
      <c r="AD654" s="160"/>
      <c r="AE654" s="160"/>
      <c r="AF654" s="160"/>
      <c r="AG654" s="160"/>
      <c r="AH654" s="160"/>
      <c r="AI654" s="160"/>
      <c r="AJ654" s="160"/>
      <c r="AK654" s="160"/>
      <c r="AL654" s="160"/>
      <c r="AM654" s="160"/>
      <c r="AN654" s="160"/>
      <c r="AO654" s="160"/>
      <c r="AP654" s="160"/>
      <c r="AQ654" s="160"/>
      <c r="AR654" s="160"/>
      <c r="AS654" s="160"/>
      <c r="AT654" s="160"/>
      <c r="AU654" s="160"/>
      <c r="AV654" s="160"/>
      <c r="AW654" s="160"/>
      <c r="AX654" s="160"/>
      <c r="AY654" s="160"/>
      <c r="AZ654" s="160"/>
    </row>
    <row r="655" spans="2:52" x14ac:dyDescent="0.25">
      <c r="B655" s="160"/>
      <c r="C655" s="160"/>
      <c r="D655" s="160"/>
      <c r="E655" s="160"/>
      <c r="F655" s="160"/>
      <c r="G655" s="160"/>
      <c r="H655" s="160"/>
      <c r="I655" s="160"/>
      <c r="J655" s="160"/>
      <c r="K655" s="160"/>
      <c r="L655" s="160"/>
      <c r="M655" s="160"/>
      <c r="N655" s="160"/>
      <c r="O655" s="160"/>
      <c r="P655" s="160"/>
      <c r="Q655" s="160"/>
      <c r="R655" s="160"/>
      <c r="S655" s="160"/>
      <c r="T655" s="160"/>
      <c r="U655" s="160"/>
      <c r="V655" s="160"/>
      <c r="W655" s="160"/>
      <c r="X655" s="160"/>
      <c r="Y655" s="160"/>
      <c r="Z655" s="160"/>
      <c r="AA655" s="160"/>
      <c r="AB655" s="160"/>
      <c r="AC655" s="160"/>
      <c r="AD655" s="160"/>
      <c r="AE655" s="160"/>
      <c r="AF655" s="160"/>
      <c r="AG655" s="160"/>
      <c r="AH655" s="160"/>
      <c r="AI655" s="160"/>
      <c r="AJ655" s="160"/>
      <c r="AK655" s="160"/>
      <c r="AL655" s="160"/>
      <c r="AM655" s="160"/>
      <c r="AN655" s="160"/>
      <c r="AO655" s="160"/>
      <c r="AP655" s="160"/>
      <c r="AQ655" s="160"/>
      <c r="AR655" s="160"/>
      <c r="AS655" s="160"/>
      <c r="AT655" s="160"/>
      <c r="AU655" s="160"/>
      <c r="AV655" s="160"/>
      <c r="AW655" s="160"/>
      <c r="AX655" s="160"/>
      <c r="AY655" s="160"/>
      <c r="AZ655" s="160"/>
    </row>
    <row r="656" spans="2:52" x14ac:dyDescent="0.25">
      <c r="B656" s="160"/>
      <c r="C656" s="160"/>
      <c r="D656" s="160"/>
      <c r="E656" s="160"/>
      <c r="F656" s="160"/>
      <c r="G656" s="160"/>
      <c r="H656" s="160"/>
      <c r="I656" s="160"/>
      <c r="J656" s="160"/>
      <c r="K656" s="160"/>
      <c r="L656" s="160"/>
      <c r="M656" s="160"/>
      <c r="N656" s="160"/>
      <c r="O656" s="160"/>
      <c r="P656" s="160"/>
      <c r="Q656" s="160"/>
      <c r="R656" s="160"/>
      <c r="S656" s="160"/>
      <c r="T656" s="160"/>
      <c r="U656" s="160"/>
      <c r="V656" s="160"/>
      <c r="W656" s="160"/>
      <c r="X656" s="160"/>
      <c r="Y656" s="160"/>
      <c r="Z656" s="160"/>
      <c r="AA656" s="160"/>
      <c r="AB656" s="160"/>
      <c r="AC656" s="160"/>
      <c r="AD656" s="160"/>
      <c r="AE656" s="160"/>
      <c r="AF656" s="160"/>
      <c r="AG656" s="160"/>
      <c r="AH656" s="160"/>
      <c r="AI656" s="160"/>
      <c r="AJ656" s="160"/>
      <c r="AK656" s="160"/>
      <c r="AL656" s="160"/>
      <c r="AM656" s="160"/>
      <c r="AN656" s="160"/>
      <c r="AO656" s="160"/>
      <c r="AP656" s="160"/>
      <c r="AQ656" s="160"/>
      <c r="AR656" s="160"/>
      <c r="AS656" s="160"/>
      <c r="AT656" s="160"/>
      <c r="AU656" s="160"/>
      <c r="AV656" s="160"/>
      <c r="AW656" s="160"/>
      <c r="AX656" s="160"/>
      <c r="AY656" s="160"/>
      <c r="AZ656" s="160"/>
    </row>
    <row r="657" spans="2:52" x14ac:dyDescent="0.25">
      <c r="B657" s="160"/>
      <c r="C657" s="160"/>
      <c r="D657" s="160"/>
      <c r="E657" s="160"/>
      <c r="F657" s="160"/>
      <c r="G657" s="160"/>
      <c r="H657" s="160"/>
      <c r="I657" s="160"/>
      <c r="J657" s="160"/>
      <c r="K657" s="160"/>
      <c r="L657" s="160"/>
      <c r="M657" s="160"/>
      <c r="N657" s="160"/>
      <c r="O657" s="160"/>
      <c r="P657" s="160"/>
      <c r="Q657" s="160"/>
      <c r="R657" s="160"/>
      <c r="S657" s="160"/>
      <c r="T657" s="160"/>
      <c r="U657" s="160"/>
      <c r="V657" s="160"/>
      <c r="W657" s="160"/>
      <c r="X657" s="160"/>
      <c r="Y657" s="160"/>
      <c r="Z657" s="160"/>
      <c r="AA657" s="160"/>
      <c r="AB657" s="160"/>
      <c r="AC657" s="160"/>
      <c r="AD657" s="160"/>
      <c r="AE657" s="160"/>
      <c r="AF657" s="160"/>
      <c r="AG657" s="160"/>
      <c r="AH657" s="160"/>
      <c r="AI657" s="160"/>
      <c r="AJ657" s="160"/>
      <c r="AK657" s="160"/>
      <c r="AL657" s="160"/>
      <c r="AM657" s="160"/>
      <c r="AN657" s="160"/>
      <c r="AO657" s="160"/>
      <c r="AP657" s="160"/>
      <c r="AQ657" s="160"/>
      <c r="AR657" s="160"/>
      <c r="AS657" s="160"/>
      <c r="AT657" s="160"/>
      <c r="AU657" s="160"/>
      <c r="AV657" s="160"/>
      <c r="AW657" s="160"/>
      <c r="AX657" s="160"/>
      <c r="AY657" s="160"/>
      <c r="AZ657" s="160"/>
    </row>
    <row r="658" spans="2:52" x14ac:dyDescent="0.25">
      <c r="B658" s="160"/>
      <c r="C658" s="160"/>
      <c r="D658" s="160"/>
      <c r="E658" s="160"/>
      <c r="F658" s="160"/>
      <c r="G658" s="160"/>
      <c r="H658" s="160"/>
      <c r="I658" s="160"/>
      <c r="J658" s="160"/>
      <c r="K658" s="160"/>
      <c r="L658" s="160"/>
      <c r="M658" s="160"/>
      <c r="N658" s="160"/>
      <c r="O658" s="160"/>
      <c r="P658" s="160"/>
      <c r="Q658" s="160"/>
      <c r="R658" s="160"/>
      <c r="S658" s="160"/>
      <c r="T658" s="160"/>
      <c r="U658" s="160"/>
      <c r="V658" s="160"/>
      <c r="W658" s="160"/>
      <c r="X658" s="160"/>
      <c r="Y658" s="160"/>
      <c r="Z658" s="160"/>
      <c r="AA658" s="160"/>
      <c r="AB658" s="160"/>
      <c r="AC658" s="160"/>
      <c r="AD658" s="160"/>
      <c r="AE658" s="160"/>
      <c r="AF658" s="160"/>
      <c r="AG658" s="160"/>
      <c r="AH658" s="160"/>
      <c r="AI658" s="160"/>
      <c r="AJ658" s="160"/>
      <c r="AK658" s="160"/>
      <c r="AL658" s="160"/>
      <c r="AM658" s="160"/>
      <c r="AN658" s="160"/>
      <c r="AO658" s="160"/>
      <c r="AP658" s="160"/>
      <c r="AQ658" s="160"/>
      <c r="AR658" s="160"/>
      <c r="AS658" s="160"/>
      <c r="AT658" s="160"/>
      <c r="AU658" s="160"/>
      <c r="AV658" s="160"/>
      <c r="AW658" s="160"/>
      <c r="AX658" s="160"/>
      <c r="AY658" s="160"/>
      <c r="AZ658" s="160"/>
    </row>
    <row r="659" spans="2:52" x14ac:dyDescent="0.25">
      <c r="B659" s="160"/>
      <c r="C659" s="160"/>
      <c r="D659" s="160"/>
      <c r="E659" s="160"/>
      <c r="F659" s="160"/>
      <c r="G659" s="160"/>
      <c r="H659" s="160"/>
      <c r="I659" s="160"/>
      <c r="J659" s="160"/>
      <c r="K659" s="160"/>
      <c r="L659" s="160"/>
      <c r="M659" s="160"/>
      <c r="N659" s="160"/>
      <c r="O659" s="160"/>
      <c r="P659" s="160"/>
      <c r="Q659" s="160"/>
      <c r="R659" s="160"/>
      <c r="S659" s="160"/>
      <c r="T659" s="160"/>
      <c r="U659" s="160"/>
      <c r="V659" s="160"/>
      <c r="W659" s="160"/>
      <c r="X659" s="160"/>
      <c r="Y659" s="160"/>
      <c r="Z659" s="160"/>
      <c r="AA659" s="160"/>
      <c r="AB659" s="160"/>
      <c r="AC659" s="160"/>
      <c r="AD659" s="160"/>
      <c r="AE659" s="160"/>
      <c r="AF659" s="160"/>
      <c r="AG659" s="160"/>
      <c r="AH659" s="160"/>
      <c r="AI659" s="160"/>
      <c r="AJ659" s="160"/>
      <c r="AK659" s="160"/>
      <c r="AL659" s="160"/>
      <c r="AM659" s="160"/>
      <c r="AN659" s="160"/>
      <c r="AO659" s="160"/>
      <c r="AP659" s="160"/>
      <c r="AQ659" s="160"/>
      <c r="AR659" s="160"/>
      <c r="AS659" s="160"/>
      <c r="AT659" s="160"/>
      <c r="AU659" s="160"/>
      <c r="AV659" s="160"/>
      <c r="AW659" s="160"/>
      <c r="AX659" s="160"/>
      <c r="AY659" s="160"/>
      <c r="AZ659" s="160"/>
    </row>
    <row r="660" spans="2:52" x14ac:dyDescent="0.25">
      <c r="B660" s="160"/>
      <c r="C660" s="160"/>
      <c r="D660" s="160"/>
      <c r="E660" s="160"/>
      <c r="F660" s="160"/>
      <c r="G660" s="160"/>
      <c r="H660" s="160"/>
      <c r="I660" s="160"/>
      <c r="J660" s="160"/>
      <c r="K660" s="160"/>
      <c r="L660" s="160"/>
      <c r="M660" s="160"/>
      <c r="N660" s="160"/>
      <c r="O660" s="160"/>
      <c r="P660" s="160"/>
      <c r="Q660" s="160"/>
      <c r="R660" s="160"/>
      <c r="S660" s="160"/>
      <c r="T660" s="160"/>
      <c r="U660" s="160"/>
      <c r="V660" s="160"/>
      <c r="W660" s="160"/>
      <c r="X660" s="160"/>
      <c r="Y660" s="160"/>
      <c r="Z660" s="160"/>
      <c r="AA660" s="160"/>
      <c r="AB660" s="160"/>
      <c r="AC660" s="160"/>
      <c r="AD660" s="160"/>
      <c r="AE660" s="160"/>
      <c r="AF660" s="160"/>
      <c r="AG660" s="160"/>
      <c r="AH660" s="160"/>
      <c r="AI660" s="160"/>
      <c r="AJ660" s="160"/>
      <c r="AK660" s="160"/>
      <c r="AL660" s="160"/>
      <c r="AM660" s="160"/>
      <c r="AN660" s="160"/>
      <c r="AO660" s="160"/>
      <c r="AP660" s="160"/>
      <c r="AQ660" s="160"/>
      <c r="AR660" s="160"/>
      <c r="AS660" s="160"/>
      <c r="AT660" s="160"/>
      <c r="AU660" s="160"/>
      <c r="AV660" s="160"/>
      <c r="AW660" s="160"/>
      <c r="AX660" s="160"/>
      <c r="AY660" s="160"/>
      <c r="AZ660" s="160"/>
    </row>
    <row r="661" spans="2:52" x14ac:dyDescent="0.25">
      <c r="B661" s="160"/>
      <c r="C661" s="160"/>
      <c r="D661" s="160"/>
      <c r="E661" s="160"/>
      <c r="F661" s="160"/>
      <c r="G661" s="160"/>
      <c r="H661" s="160"/>
      <c r="I661" s="160"/>
      <c r="J661" s="160"/>
      <c r="K661" s="160"/>
      <c r="L661" s="160"/>
      <c r="M661" s="160"/>
      <c r="N661" s="160"/>
      <c r="O661" s="160"/>
      <c r="P661" s="160"/>
      <c r="Q661" s="160"/>
      <c r="R661" s="160"/>
      <c r="S661" s="160"/>
      <c r="T661" s="160"/>
      <c r="U661" s="160"/>
      <c r="V661" s="160"/>
      <c r="W661" s="160"/>
      <c r="X661" s="160"/>
      <c r="Y661" s="160"/>
      <c r="Z661" s="160"/>
      <c r="AA661" s="160"/>
      <c r="AB661" s="160"/>
      <c r="AC661" s="160"/>
      <c r="AD661" s="160"/>
      <c r="AE661" s="160"/>
      <c r="AF661" s="160"/>
      <c r="AG661" s="160"/>
      <c r="AH661" s="160"/>
      <c r="AI661" s="160"/>
      <c r="AJ661" s="160"/>
      <c r="AK661" s="160"/>
      <c r="AL661" s="160"/>
      <c r="AM661" s="160"/>
      <c r="AN661" s="160"/>
      <c r="AO661" s="160"/>
      <c r="AP661" s="160"/>
      <c r="AQ661" s="160"/>
      <c r="AR661" s="160"/>
      <c r="AS661" s="160"/>
      <c r="AT661" s="160"/>
      <c r="AU661" s="160"/>
      <c r="AV661" s="160"/>
      <c r="AW661" s="160"/>
      <c r="AX661" s="160"/>
      <c r="AY661" s="160"/>
      <c r="AZ661" s="160"/>
    </row>
    <row r="662" spans="2:52" x14ac:dyDescent="0.25">
      <c r="B662" s="160"/>
      <c r="C662" s="160"/>
      <c r="D662" s="160"/>
      <c r="E662" s="160"/>
      <c r="F662" s="160"/>
      <c r="G662" s="160"/>
      <c r="H662" s="160"/>
      <c r="I662" s="160"/>
      <c r="J662" s="160"/>
      <c r="K662" s="160"/>
      <c r="L662" s="160"/>
      <c r="M662" s="160"/>
      <c r="N662" s="160"/>
      <c r="O662" s="160"/>
      <c r="P662" s="160"/>
      <c r="Q662" s="160"/>
      <c r="R662" s="160"/>
      <c r="S662" s="160"/>
      <c r="T662" s="160"/>
      <c r="U662" s="160"/>
      <c r="V662" s="160"/>
      <c r="W662" s="160"/>
      <c r="X662" s="160"/>
      <c r="Y662" s="160"/>
      <c r="Z662" s="160"/>
      <c r="AA662" s="160"/>
      <c r="AB662" s="160"/>
      <c r="AC662" s="160"/>
      <c r="AD662" s="160"/>
      <c r="AE662" s="160"/>
      <c r="AF662" s="160"/>
      <c r="AG662" s="160"/>
      <c r="AH662" s="160"/>
      <c r="AI662" s="160"/>
      <c r="AJ662" s="160"/>
      <c r="AK662" s="160"/>
      <c r="AL662" s="160"/>
      <c r="AM662" s="160"/>
      <c r="AN662" s="160"/>
      <c r="AO662" s="160"/>
      <c r="AP662" s="160"/>
      <c r="AQ662" s="160"/>
      <c r="AR662" s="160"/>
      <c r="AS662" s="160"/>
      <c r="AT662" s="160"/>
      <c r="AU662" s="160"/>
      <c r="AV662" s="160"/>
      <c r="AW662" s="160"/>
      <c r="AX662" s="160"/>
      <c r="AY662" s="160"/>
      <c r="AZ662" s="160"/>
    </row>
    <row r="663" spans="2:52" x14ac:dyDescent="0.25">
      <c r="B663" s="160"/>
      <c r="C663" s="160"/>
      <c r="D663" s="160"/>
      <c r="E663" s="160"/>
      <c r="F663" s="160"/>
      <c r="G663" s="160"/>
      <c r="H663" s="160"/>
      <c r="I663" s="160"/>
      <c r="J663" s="160"/>
      <c r="K663" s="160"/>
      <c r="L663" s="160"/>
      <c r="M663" s="160"/>
      <c r="N663" s="160"/>
      <c r="O663" s="160"/>
      <c r="P663" s="160"/>
      <c r="Q663" s="160"/>
      <c r="R663" s="160"/>
      <c r="S663" s="160"/>
      <c r="T663" s="160"/>
      <c r="U663" s="160"/>
      <c r="V663" s="160"/>
      <c r="W663" s="160"/>
      <c r="X663" s="160"/>
      <c r="Y663" s="160"/>
      <c r="Z663" s="160"/>
      <c r="AA663" s="160"/>
      <c r="AB663" s="160"/>
      <c r="AC663" s="160"/>
      <c r="AD663" s="160"/>
      <c r="AE663" s="160"/>
      <c r="AF663" s="160"/>
      <c r="AG663" s="160"/>
      <c r="AH663" s="160"/>
      <c r="AI663" s="160"/>
      <c r="AJ663" s="160"/>
      <c r="AK663" s="160"/>
      <c r="AL663" s="160"/>
      <c r="AM663" s="160"/>
      <c r="AN663" s="160"/>
      <c r="AO663" s="160"/>
      <c r="AP663" s="160"/>
      <c r="AQ663" s="160"/>
      <c r="AR663" s="160"/>
      <c r="AS663" s="160"/>
      <c r="AT663" s="160"/>
      <c r="AU663" s="160"/>
      <c r="AV663" s="160"/>
      <c r="AW663" s="160"/>
      <c r="AX663" s="160"/>
      <c r="AY663" s="160"/>
      <c r="AZ663" s="160"/>
    </row>
    <row r="664" spans="2:52" x14ac:dyDescent="0.25">
      <c r="B664" s="160"/>
      <c r="C664" s="160"/>
      <c r="D664" s="160"/>
      <c r="E664" s="160"/>
      <c r="F664" s="160"/>
      <c r="G664" s="160"/>
      <c r="H664" s="160"/>
      <c r="I664" s="160"/>
      <c r="J664" s="160"/>
      <c r="K664" s="160"/>
      <c r="L664" s="160"/>
      <c r="M664" s="160"/>
      <c r="N664" s="160"/>
      <c r="O664" s="160"/>
      <c r="P664" s="160"/>
      <c r="Q664" s="160"/>
      <c r="R664" s="160"/>
      <c r="S664" s="160"/>
      <c r="T664" s="160"/>
      <c r="U664" s="160"/>
      <c r="V664" s="160"/>
      <c r="W664" s="160"/>
      <c r="X664" s="160"/>
      <c r="Y664" s="160"/>
      <c r="Z664" s="160"/>
      <c r="AA664" s="160"/>
      <c r="AB664" s="160"/>
      <c r="AC664" s="160"/>
      <c r="AD664" s="160"/>
      <c r="AE664" s="160"/>
      <c r="AF664" s="160"/>
      <c r="AG664" s="160"/>
      <c r="AH664" s="160"/>
      <c r="AI664" s="160"/>
      <c r="AJ664" s="160"/>
      <c r="AK664" s="160"/>
      <c r="AL664" s="160"/>
      <c r="AM664" s="160"/>
      <c r="AN664" s="160"/>
      <c r="AO664" s="160"/>
      <c r="AP664" s="160"/>
      <c r="AQ664" s="160"/>
      <c r="AR664" s="160"/>
      <c r="AS664" s="160"/>
      <c r="AT664" s="160"/>
      <c r="AU664" s="160"/>
      <c r="AV664" s="160"/>
      <c r="AW664" s="160"/>
      <c r="AX664" s="160"/>
      <c r="AY664" s="160"/>
      <c r="AZ664" s="160"/>
    </row>
    <row r="665" spans="2:52" x14ac:dyDescent="0.25">
      <c r="B665" s="160"/>
      <c r="C665" s="160"/>
      <c r="D665" s="160"/>
      <c r="E665" s="160"/>
      <c r="F665" s="160"/>
      <c r="G665" s="160"/>
      <c r="H665" s="160"/>
      <c r="I665" s="160"/>
      <c r="J665" s="160"/>
      <c r="K665" s="160"/>
      <c r="L665" s="160"/>
      <c r="M665" s="160"/>
      <c r="N665" s="160"/>
      <c r="O665" s="160"/>
      <c r="P665" s="160"/>
      <c r="Q665" s="160"/>
      <c r="R665" s="160"/>
      <c r="S665" s="160"/>
      <c r="T665" s="160"/>
      <c r="U665" s="160"/>
      <c r="V665" s="160"/>
      <c r="W665" s="160"/>
      <c r="X665" s="160"/>
      <c r="Y665" s="160"/>
      <c r="Z665" s="160"/>
      <c r="AA665" s="160"/>
      <c r="AB665" s="160"/>
      <c r="AC665" s="160"/>
      <c r="AD665" s="160"/>
      <c r="AE665" s="160"/>
      <c r="AF665" s="160"/>
      <c r="AG665" s="160"/>
      <c r="AH665" s="160"/>
      <c r="AI665" s="160"/>
      <c r="AJ665" s="160"/>
      <c r="AK665" s="160"/>
      <c r="AL665" s="160"/>
      <c r="AM665" s="160"/>
      <c r="AN665" s="160"/>
      <c r="AO665" s="160"/>
      <c r="AP665" s="160"/>
      <c r="AQ665" s="160"/>
      <c r="AR665" s="160"/>
      <c r="AS665" s="160"/>
      <c r="AT665" s="160"/>
      <c r="AU665" s="160"/>
      <c r="AV665" s="160"/>
      <c r="AW665" s="160"/>
      <c r="AX665" s="160"/>
      <c r="AY665" s="160"/>
      <c r="AZ665" s="160"/>
    </row>
    <row r="666" spans="2:52" x14ac:dyDescent="0.25">
      <c r="B666" s="160"/>
      <c r="C666" s="160"/>
      <c r="D666" s="160"/>
      <c r="E666" s="160"/>
      <c r="F666" s="160"/>
      <c r="G666" s="160"/>
      <c r="H666" s="160"/>
      <c r="I666" s="160"/>
      <c r="J666" s="160"/>
      <c r="K666" s="160"/>
      <c r="L666" s="160"/>
      <c r="M666" s="160"/>
      <c r="N666" s="160"/>
      <c r="O666" s="160"/>
      <c r="P666" s="160"/>
      <c r="Q666" s="160"/>
      <c r="R666" s="160"/>
      <c r="S666" s="160"/>
      <c r="T666" s="160"/>
      <c r="U666" s="160"/>
      <c r="V666" s="160"/>
      <c r="W666" s="160"/>
      <c r="X666" s="160"/>
      <c r="Y666" s="160"/>
      <c r="Z666" s="160"/>
      <c r="AA666" s="160"/>
      <c r="AB666" s="160"/>
      <c r="AC666" s="160"/>
      <c r="AD666" s="160"/>
      <c r="AE666" s="160"/>
      <c r="AF666" s="160"/>
      <c r="AG666" s="160"/>
      <c r="AH666" s="160"/>
      <c r="AI666" s="160"/>
      <c r="AJ666" s="160"/>
      <c r="AK666" s="160"/>
      <c r="AL666" s="160"/>
      <c r="AM666" s="160"/>
      <c r="AN666" s="160"/>
      <c r="AO666" s="160"/>
      <c r="AP666" s="160"/>
      <c r="AQ666" s="160"/>
      <c r="AR666" s="160"/>
      <c r="AS666" s="160"/>
      <c r="AT666" s="160"/>
      <c r="AU666" s="160"/>
      <c r="AV666" s="160"/>
      <c r="AW666" s="160"/>
      <c r="AX666" s="160"/>
      <c r="AY666" s="160"/>
      <c r="AZ666" s="160"/>
    </row>
    <row r="667" spans="2:52" x14ac:dyDescent="0.25">
      <c r="B667" s="160"/>
      <c r="C667" s="160"/>
      <c r="D667" s="160"/>
      <c r="E667" s="160"/>
      <c r="F667" s="160"/>
      <c r="G667" s="160"/>
      <c r="H667" s="160"/>
      <c r="I667" s="160"/>
      <c r="J667" s="160"/>
      <c r="K667" s="160"/>
      <c r="L667" s="160"/>
      <c r="M667" s="160"/>
      <c r="N667" s="160"/>
      <c r="O667" s="160"/>
      <c r="P667" s="160"/>
      <c r="Q667" s="160"/>
      <c r="R667" s="160"/>
      <c r="S667" s="160"/>
      <c r="T667" s="160"/>
      <c r="U667" s="160"/>
      <c r="V667" s="160"/>
      <c r="W667" s="160"/>
      <c r="X667" s="160"/>
      <c r="Y667" s="160"/>
      <c r="Z667" s="160"/>
      <c r="AA667" s="160"/>
      <c r="AB667" s="160"/>
      <c r="AC667" s="160"/>
      <c r="AD667" s="160"/>
      <c r="AE667" s="160"/>
      <c r="AF667" s="160"/>
      <c r="AG667" s="160"/>
      <c r="AH667" s="160"/>
      <c r="AI667" s="160"/>
      <c r="AJ667" s="160"/>
      <c r="AK667" s="160"/>
      <c r="AL667" s="160"/>
      <c r="AM667" s="160"/>
      <c r="AN667" s="160"/>
      <c r="AO667" s="160"/>
      <c r="AP667" s="160"/>
      <c r="AQ667" s="160"/>
      <c r="AR667" s="160"/>
      <c r="AS667" s="160"/>
      <c r="AT667" s="160"/>
      <c r="AU667" s="160"/>
      <c r="AV667" s="160"/>
      <c r="AW667" s="160"/>
      <c r="AX667" s="160"/>
      <c r="AY667" s="160"/>
      <c r="AZ667" s="160"/>
    </row>
    <row r="668" spans="2:52" x14ac:dyDescent="0.25">
      <c r="B668" s="160"/>
      <c r="C668" s="160"/>
      <c r="D668" s="160"/>
      <c r="E668" s="160"/>
      <c r="F668" s="160"/>
      <c r="G668" s="160"/>
      <c r="H668" s="160"/>
      <c r="I668" s="160"/>
      <c r="J668" s="160"/>
      <c r="K668" s="160"/>
      <c r="L668" s="160"/>
      <c r="M668" s="160"/>
      <c r="N668" s="160"/>
      <c r="O668" s="160"/>
      <c r="P668" s="160"/>
      <c r="Q668" s="160"/>
      <c r="R668" s="160"/>
      <c r="S668" s="160"/>
      <c r="T668" s="160"/>
      <c r="U668" s="160"/>
      <c r="V668" s="160"/>
      <c r="W668" s="160"/>
      <c r="X668" s="160"/>
      <c r="Y668" s="160"/>
      <c r="Z668" s="160"/>
      <c r="AA668" s="160"/>
      <c r="AB668" s="160"/>
      <c r="AC668" s="160"/>
      <c r="AD668" s="160"/>
      <c r="AE668" s="160"/>
      <c r="AF668" s="160"/>
      <c r="AG668" s="160"/>
      <c r="AH668" s="160"/>
      <c r="AI668" s="160"/>
      <c r="AJ668" s="160"/>
      <c r="AK668" s="160"/>
      <c r="AL668" s="160"/>
      <c r="AM668" s="160"/>
      <c r="AN668" s="160"/>
      <c r="AO668" s="160"/>
      <c r="AP668" s="160"/>
      <c r="AQ668" s="160"/>
      <c r="AR668" s="160"/>
      <c r="AS668" s="160"/>
      <c r="AT668" s="160"/>
      <c r="AU668" s="160"/>
      <c r="AV668" s="160"/>
      <c r="AW668" s="160"/>
      <c r="AX668" s="160"/>
      <c r="AY668" s="160"/>
      <c r="AZ668" s="160"/>
    </row>
    <row r="669" spans="2:52" x14ac:dyDescent="0.25">
      <c r="B669" s="160"/>
      <c r="C669" s="160"/>
      <c r="D669" s="160"/>
      <c r="E669" s="160"/>
      <c r="F669" s="160"/>
      <c r="G669" s="160"/>
      <c r="H669" s="160"/>
      <c r="I669" s="160"/>
      <c r="J669" s="160"/>
      <c r="K669" s="160"/>
      <c r="L669" s="160"/>
      <c r="M669" s="160"/>
      <c r="N669" s="160"/>
      <c r="O669" s="160"/>
      <c r="P669" s="160"/>
      <c r="Q669" s="160"/>
      <c r="R669" s="160"/>
      <c r="S669" s="160"/>
      <c r="T669" s="160"/>
      <c r="U669" s="160"/>
      <c r="V669" s="160"/>
      <c r="W669" s="160"/>
      <c r="X669" s="160"/>
      <c r="Y669" s="160"/>
      <c r="Z669" s="160"/>
      <c r="AA669" s="160"/>
      <c r="AB669" s="160"/>
      <c r="AC669" s="160"/>
      <c r="AD669" s="160"/>
      <c r="AE669" s="160"/>
      <c r="AF669" s="160"/>
      <c r="AG669" s="160"/>
      <c r="AH669" s="160"/>
      <c r="AI669" s="160"/>
      <c r="AJ669" s="160"/>
      <c r="AK669" s="160"/>
      <c r="AL669" s="160"/>
      <c r="AM669" s="160"/>
      <c r="AN669" s="160"/>
      <c r="AO669" s="160"/>
      <c r="AP669" s="160"/>
      <c r="AQ669" s="160"/>
      <c r="AR669" s="160"/>
      <c r="AS669" s="160"/>
      <c r="AT669" s="160"/>
      <c r="AU669" s="160"/>
      <c r="AV669" s="160"/>
      <c r="AW669" s="160"/>
      <c r="AX669" s="160"/>
      <c r="AY669" s="160"/>
      <c r="AZ669" s="160"/>
    </row>
    <row r="670" spans="2:52" x14ac:dyDescent="0.25">
      <c r="B670" s="160"/>
      <c r="C670" s="160"/>
      <c r="D670" s="160"/>
      <c r="E670" s="160"/>
      <c r="F670" s="160"/>
      <c r="G670" s="160"/>
      <c r="H670" s="160"/>
      <c r="I670" s="160"/>
      <c r="J670" s="160"/>
      <c r="K670" s="160"/>
      <c r="L670" s="160"/>
      <c r="M670" s="160"/>
      <c r="N670" s="160"/>
      <c r="O670" s="160"/>
      <c r="P670" s="160"/>
      <c r="Q670" s="160"/>
      <c r="R670" s="160"/>
      <c r="S670" s="160"/>
      <c r="T670" s="160"/>
      <c r="U670" s="160"/>
      <c r="V670" s="160"/>
      <c r="W670" s="160"/>
      <c r="X670" s="160"/>
      <c r="Y670" s="160"/>
      <c r="Z670" s="160"/>
      <c r="AA670" s="160"/>
      <c r="AB670" s="160"/>
      <c r="AC670" s="160"/>
      <c r="AD670" s="160"/>
      <c r="AE670" s="160"/>
      <c r="AF670" s="160"/>
      <c r="AG670" s="160"/>
      <c r="AH670" s="160"/>
      <c r="AI670" s="160"/>
      <c r="AJ670" s="160"/>
      <c r="AK670" s="160"/>
      <c r="AL670" s="160"/>
      <c r="AM670" s="160"/>
      <c r="AN670" s="160"/>
      <c r="AO670" s="160"/>
      <c r="AP670" s="160"/>
      <c r="AQ670" s="160"/>
      <c r="AR670" s="160"/>
      <c r="AS670" s="160"/>
      <c r="AT670" s="160"/>
      <c r="AU670" s="160"/>
      <c r="AV670" s="160"/>
      <c r="AW670" s="160"/>
      <c r="AX670" s="160"/>
      <c r="AY670" s="160"/>
      <c r="AZ670" s="160"/>
    </row>
    <row r="671" spans="2:52" x14ac:dyDescent="0.25">
      <c r="B671" s="160"/>
      <c r="C671" s="160"/>
      <c r="D671" s="160"/>
      <c r="E671" s="160"/>
      <c r="F671" s="160"/>
      <c r="G671" s="160"/>
      <c r="H671" s="160"/>
      <c r="I671" s="160"/>
      <c r="J671" s="160"/>
      <c r="K671" s="160"/>
      <c r="L671" s="160"/>
      <c r="M671" s="160"/>
      <c r="N671" s="160"/>
      <c r="O671" s="160"/>
      <c r="P671" s="160"/>
      <c r="Q671" s="160"/>
      <c r="R671" s="160"/>
      <c r="S671" s="160"/>
      <c r="T671" s="160"/>
      <c r="U671" s="160"/>
      <c r="V671" s="160"/>
      <c r="W671" s="160"/>
      <c r="X671" s="160"/>
      <c r="Y671" s="160"/>
      <c r="Z671" s="160"/>
      <c r="AA671" s="160"/>
      <c r="AB671" s="160"/>
      <c r="AC671" s="160"/>
      <c r="AD671" s="160"/>
      <c r="AE671" s="160"/>
      <c r="AF671" s="160"/>
      <c r="AG671" s="160"/>
      <c r="AH671" s="160"/>
      <c r="AI671" s="160"/>
      <c r="AJ671" s="160"/>
      <c r="AK671" s="160"/>
      <c r="AL671" s="160"/>
      <c r="AM671" s="160"/>
      <c r="AN671" s="160"/>
      <c r="AO671" s="160"/>
      <c r="AP671" s="160"/>
      <c r="AQ671" s="160"/>
      <c r="AR671" s="160"/>
      <c r="AS671" s="160"/>
      <c r="AT671" s="160"/>
      <c r="AU671" s="160"/>
      <c r="AV671" s="160"/>
      <c r="AW671" s="160"/>
      <c r="AX671" s="160"/>
      <c r="AY671" s="160"/>
      <c r="AZ671" s="160"/>
    </row>
    <row r="672" spans="2:52" x14ac:dyDescent="0.25">
      <c r="B672" s="160"/>
      <c r="C672" s="160"/>
      <c r="D672" s="160"/>
      <c r="E672" s="160"/>
      <c r="F672" s="160"/>
      <c r="G672" s="160"/>
      <c r="H672" s="160"/>
      <c r="I672" s="160"/>
      <c r="J672" s="160"/>
      <c r="K672" s="160"/>
      <c r="L672" s="160"/>
      <c r="M672" s="160"/>
      <c r="N672" s="160"/>
      <c r="O672" s="160"/>
      <c r="P672" s="160"/>
      <c r="Q672" s="160"/>
      <c r="R672" s="160"/>
      <c r="S672" s="160"/>
      <c r="T672" s="160"/>
      <c r="U672" s="160"/>
      <c r="V672" s="160"/>
      <c r="W672" s="160"/>
      <c r="X672" s="160"/>
      <c r="Y672" s="160"/>
      <c r="Z672" s="160"/>
      <c r="AA672" s="160"/>
      <c r="AB672" s="160"/>
      <c r="AC672" s="160"/>
      <c r="AD672" s="160"/>
      <c r="AE672" s="160"/>
      <c r="AF672" s="160"/>
      <c r="AG672" s="160"/>
      <c r="AH672" s="160"/>
      <c r="AI672" s="160"/>
      <c r="AJ672" s="160"/>
      <c r="AK672" s="160"/>
      <c r="AL672" s="160"/>
      <c r="AM672" s="160"/>
      <c r="AN672" s="160"/>
      <c r="AO672" s="160"/>
      <c r="AP672" s="160"/>
      <c r="AQ672" s="160"/>
      <c r="AR672" s="160"/>
      <c r="AS672" s="160"/>
      <c r="AT672" s="160"/>
      <c r="AU672" s="160"/>
      <c r="AV672" s="160"/>
      <c r="AW672" s="160"/>
      <c r="AX672" s="160"/>
      <c r="AY672" s="160"/>
      <c r="AZ672" s="160"/>
    </row>
    <row r="673" spans="2:52" x14ac:dyDescent="0.25">
      <c r="B673" s="160"/>
      <c r="C673" s="160"/>
      <c r="D673" s="160"/>
      <c r="E673" s="160"/>
      <c r="F673" s="160"/>
      <c r="G673" s="160"/>
      <c r="H673" s="160"/>
      <c r="I673" s="160"/>
      <c r="J673" s="160"/>
      <c r="K673" s="160"/>
      <c r="L673" s="160"/>
      <c r="M673" s="160"/>
      <c r="N673" s="160"/>
      <c r="O673" s="160"/>
      <c r="P673" s="160"/>
      <c r="Q673" s="160"/>
      <c r="R673" s="160"/>
      <c r="S673" s="160"/>
      <c r="T673" s="160"/>
      <c r="U673" s="160"/>
      <c r="V673" s="160"/>
      <c r="W673" s="160"/>
      <c r="X673" s="160"/>
      <c r="Y673" s="160"/>
      <c r="Z673" s="160"/>
      <c r="AA673" s="160"/>
      <c r="AB673" s="160"/>
      <c r="AC673" s="160"/>
      <c r="AD673" s="160"/>
      <c r="AE673" s="160"/>
      <c r="AF673" s="160"/>
      <c r="AG673" s="160"/>
      <c r="AH673" s="160"/>
      <c r="AI673" s="160"/>
      <c r="AJ673" s="160"/>
      <c r="AK673" s="160"/>
      <c r="AL673" s="160"/>
      <c r="AM673" s="160"/>
      <c r="AN673" s="160"/>
      <c r="AO673" s="160"/>
      <c r="AP673" s="160"/>
      <c r="AQ673" s="160"/>
      <c r="AR673" s="160"/>
      <c r="AS673" s="160"/>
      <c r="AT673" s="160"/>
      <c r="AU673" s="160"/>
      <c r="AV673" s="160"/>
      <c r="AW673" s="160"/>
      <c r="AX673" s="160"/>
      <c r="AY673" s="160"/>
      <c r="AZ673" s="160"/>
    </row>
    <row r="674" spans="2:52" x14ac:dyDescent="0.25">
      <c r="B674" s="160"/>
      <c r="C674" s="160"/>
      <c r="D674" s="160"/>
      <c r="E674" s="160"/>
      <c r="F674" s="160"/>
      <c r="G674" s="160"/>
      <c r="H674" s="160"/>
      <c r="I674" s="160"/>
      <c r="J674" s="160"/>
      <c r="K674" s="160"/>
      <c r="L674" s="160"/>
      <c r="M674" s="160"/>
      <c r="N674" s="160"/>
      <c r="O674" s="160"/>
      <c r="P674" s="160"/>
      <c r="Q674" s="160"/>
      <c r="R674" s="160"/>
      <c r="S674" s="160"/>
      <c r="T674" s="160"/>
      <c r="U674" s="160"/>
      <c r="V674" s="160"/>
      <c r="W674" s="160"/>
      <c r="X674" s="160"/>
      <c r="Y674" s="160"/>
      <c r="Z674" s="160"/>
      <c r="AA674" s="160"/>
      <c r="AB674" s="160"/>
      <c r="AC674" s="160"/>
      <c r="AD674" s="160"/>
      <c r="AE674" s="160"/>
      <c r="AF674" s="160"/>
      <c r="AG674" s="160"/>
      <c r="AH674" s="160"/>
      <c r="AI674" s="160"/>
      <c r="AJ674" s="160"/>
      <c r="AK674" s="160"/>
      <c r="AL674" s="160"/>
      <c r="AM674" s="160"/>
      <c r="AN674" s="160"/>
      <c r="AO674" s="160"/>
      <c r="AP674" s="160"/>
      <c r="AQ674" s="160"/>
      <c r="AR674" s="160"/>
      <c r="AS674" s="160"/>
      <c r="AT674" s="160"/>
      <c r="AU674" s="160"/>
      <c r="AV674" s="160"/>
      <c r="AW674" s="160"/>
      <c r="AX674" s="160"/>
      <c r="AY674" s="160"/>
      <c r="AZ674" s="160"/>
    </row>
    <row r="675" spans="2:52" x14ac:dyDescent="0.25">
      <c r="B675" s="160"/>
      <c r="C675" s="160"/>
      <c r="D675" s="160"/>
      <c r="E675" s="160"/>
      <c r="F675" s="160"/>
      <c r="G675" s="160"/>
      <c r="H675" s="160"/>
      <c r="I675" s="160"/>
      <c r="J675" s="160"/>
      <c r="K675" s="160"/>
      <c r="L675" s="160"/>
      <c r="M675" s="160"/>
      <c r="N675" s="160"/>
      <c r="O675" s="160"/>
      <c r="P675" s="160"/>
      <c r="Q675" s="160"/>
      <c r="R675" s="160"/>
      <c r="S675" s="160"/>
      <c r="T675" s="160"/>
      <c r="U675" s="160"/>
      <c r="V675" s="160"/>
      <c r="W675" s="160"/>
      <c r="X675" s="160"/>
      <c r="Y675" s="160"/>
      <c r="Z675" s="160"/>
      <c r="AA675" s="160"/>
      <c r="AB675" s="160"/>
      <c r="AC675" s="160"/>
      <c r="AD675" s="160"/>
      <c r="AE675" s="160"/>
      <c r="AF675" s="160"/>
      <c r="AG675" s="160"/>
      <c r="AH675" s="160"/>
      <c r="AI675" s="160"/>
      <c r="AJ675" s="160"/>
      <c r="AK675" s="160"/>
      <c r="AL675" s="160"/>
      <c r="AM675" s="160"/>
      <c r="AN675" s="160"/>
      <c r="AO675" s="160"/>
      <c r="AP675" s="160"/>
      <c r="AQ675" s="160"/>
      <c r="AR675" s="160"/>
      <c r="AS675" s="160"/>
      <c r="AT675" s="160"/>
      <c r="AU675" s="160"/>
      <c r="AV675" s="160"/>
      <c r="AW675" s="160"/>
      <c r="AX675" s="160"/>
      <c r="AY675" s="160"/>
      <c r="AZ675" s="160"/>
    </row>
    <row r="676" spans="2:52" x14ac:dyDescent="0.25">
      <c r="B676" s="160"/>
      <c r="C676" s="160"/>
      <c r="D676" s="160"/>
      <c r="E676" s="160"/>
      <c r="F676" s="160"/>
      <c r="G676" s="160"/>
      <c r="H676" s="160"/>
      <c r="I676" s="160"/>
      <c r="J676" s="160"/>
      <c r="K676" s="160"/>
      <c r="L676" s="160"/>
      <c r="M676" s="160"/>
      <c r="N676" s="160"/>
      <c r="O676" s="160"/>
      <c r="P676" s="160"/>
      <c r="Q676" s="160"/>
      <c r="R676" s="160"/>
      <c r="S676" s="160"/>
      <c r="T676" s="160"/>
      <c r="U676" s="160"/>
      <c r="V676" s="160"/>
      <c r="W676" s="160"/>
      <c r="X676" s="160"/>
      <c r="Y676" s="160"/>
      <c r="Z676" s="160"/>
      <c r="AA676" s="160"/>
      <c r="AB676" s="160"/>
      <c r="AC676" s="160"/>
      <c r="AD676" s="160"/>
      <c r="AE676" s="160"/>
      <c r="AF676" s="160"/>
      <c r="AG676" s="160"/>
      <c r="AH676" s="160"/>
      <c r="AI676" s="160"/>
      <c r="AJ676" s="160"/>
      <c r="AK676" s="160"/>
      <c r="AL676" s="160"/>
      <c r="AM676" s="160"/>
      <c r="AN676" s="160"/>
      <c r="AO676" s="160"/>
      <c r="AP676" s="160"/>
      <c r="AQ676" s="160"/>
      <c r="AR676" s="160"/>
      <c r="AS676" s="160"/>
      <c r="AT676" s="160"/>
      <c r="AU676" s="160"/>
      <c r="AV676" s="160"/>
      <c r="AW676" s="160"/>
      <c r="AX676" s="160"/>
      <c r="AY676" s="160"/>
      <c r="AZ676" s="160"/>
    </row>
    <row r="677" spans="2:52" x14ac:dyDescent="0.25">
      <c r="B677" s="160"/>
      <c r="C677" s="160"/>
      <c r="D677" s="160"/>
      <c r="E677" s="160"/>
      <c r="F677" s="160"/>
      <c r="G677" s="160"/>
      <c r="H677" s="160"/>
      <c r="I677" s="160"/>
      <c r="J677" s="160"/>
      <c r="K677" s="160"/>
      <c r="L677" s="160"/>
      <c r="M677" s="160"/>
      <c r="N677" s="160"/>
      <c r="O677" s="160"/>
      <c r="P677" s="160"/>
      <c r="Q677" s="160"/>
      <c r="R677" s="160"/>
      <c r="S677" s="160"/>
      <c r="T677" s="160"/>
      <c r="U677" s="160"/>
      <c r="V677" s="160"/>
      <c r="W677" s="160"/>
      <c r="X677" s="160"/>
      <c r="Y677" s="160"/>
      <c r="Z677" s="160"/>
      <c r="AA677" s="160"/>
      <c r="AB677" s="160"/>
      <c r="AC677" s="160"/>
      <c r="AD677" s="160"/>
      <c r="AE677" s="160"/>
      <c r="AF677" s="160"/>
      <c r="AG677" s="160"/>
      <c r="AH677" s="160"/>
      <c r="AI677" s="160"/>
      <c r="AJ677" s="160"/>
      <c r="AK677" s="160"/>
      <c r="AL677" s="160"/>
      <c r="AM677" s="160"/>
      <c r="AN677" s="160"/>
      <c r="AO677" s="160"/>
      <c r="AP677" s="160"/>
      <c r="AQ677" s="160"/>
      <c r="AR677" s="160"/>
      <c r="AS677" s="160"/>
      <c r="AT677" s="160"/>
      <c r="AU677" s="160"/>
      <c r="AV677" s="160"/>
      <c r="AW677" s="160"/>
      <c r="AX677" s="160"/>
      <c r="AY677" s="160"/>
      <c r="AZ677" s="160"/>
    </row>
    <row r="678" spans="2:52" x14ac:dyDescent="0.25">
      <c r="B678" s="160"/>
      <c r="C678" s="160"/>
      <c r="D678" s="160"/>
      <c r="E678" s="160"/>
      <c r="F678" s="160"/>
      <c r="G678" s="160"/>
      <c r="H678" s="160"/>
      <c r="I678" s="160"/>
      <c r="J678" s="160"/>
      <c r="K678" s="160"/>
      <c r="L678" s="160"/>
      <c r="M678" s="160"/>
      <c r="N678" s="160"/>
      <c r="O678" s="160"/>
      <c r="P678" s="160"/>
      <c r="Q678" s="160"/>
      <c r="R678" s="160"/>
      <c r="S678" s="160"/>
      <c r="T678" s="160"/>
      <c r="U678" s="160"/>
      <c r="V678" s="160"/>
      <c r="W678" s="160"/>
      <c r="X678" s="160"/>
      <c r="Y678" s="160"/>
      <c r="Z678" s="160"/>
      <c r="AA678" s="160"/>
      <c r="AB678" s="160"/>
      <c r="AC678" s="160"/>
      <c r="AD678" s="160"/>
      <c r="AE678" s="160"/>
      <c r="AF678" s="160"/>
      <c r="AG678" s="160"/>
      <c r="AH678" s="160"/>
      <c r="AI678" s="160"/>
      <c r="AJ678" s="160"/>
      <c r="AK678" s="160"/>
      <c r="AL678" s="160"/>
      <c r="AM678" s="160"/>
      <c r="AN678" s="160"/>
      <c r="AO678" s="160"/>
      <c r="AP678" s="160"/>
      <c r="AQ678" s="160"/>
      <c r="AR678" s="160"/>
      <c r="AS678" s="160"/>
      <c r="AT678" s="160"/>
      <c r="AU678" s="160"/>
      <c r="AV678" s="160"/>
      <c r="AW678" s="160"/>
      <c r="AX678" s="160"/>
      <c r="AY678" s="160"/>
      <c r="AZ678" s="160"/>
    </row>
    <row r="679" spans="2:52" x14ac:dyDescent="0.25">
      <c r="B679" s="160"/>
      <c r="C679" s="160"/>
      <c r="D679" s="160"/>
      <c r="E679" s="160"/>
      <c r="F679" s="160"/>
      <c r="G679" s="160"/>
      <c r="H679" s="160"/>
      <c r="I679" s="160"/>
      <c r="J679" s="160"/>
      <c r="K679" s="160"/>
      <c r="L679" s="160"/>
      <c r="M679" s="160"/>
      <c r="N679" s="160"/>
      <c r="O679" s="160"/>
      <c r="P679" s="160"/>
      <c r="Q679" s="160"/>
      <c r="R679" s="160"/>
      <c r="S679" s="160"/>
      <c r="T679" s="160"/>
      <c r="U679" s="160"/>
      <c r="V679" s="160"/>
      <c r="W679" s="160"/>
      <c r="X679" s="160"/>
      <c r="Y679" s="160"/>
      <c r="Z679" s="160"/>
      <c r="AA679" s="160"/>
      <c r="AB679" s="160"/>
      <c r="AC679" s="160"/>
      <c r="AD679" s="160"/>
      <c r="AE679" s="160"/>
      <c r="AF679" s="160"/>
      <c r="AG679" s="160"/>
      <c r="AH679" s="160"/>
      <c r="AI679" s="160"/>
      <c r="AJ679" s="160"/>
      <c r="AK679" s="160"/>
      <c r="AL679" s="160"/>
      <c r="AM679" s="160"/>
      <c r="AN679" s="160"/>
      <c r="AO679" s="160"/>
      <c r="AP679" s="160"/>
      <c r="AQ679" s="160"/>
      <c r="AR679" s="160"/>
      <c r="AS679" s="160"/>
      <c r="AT679" s="160"/>
      <c r="AU679" s="160"/>
      <c r="AV679" s="160"/>
      <c r="AW679" s="160"/>
      <c r="AX679" s="160"/>
      <c r="AY679" s="160"/>
      <c r="AZ679" s="160"/>
    </row>
    <row r="680" spans="2:52" x14ac:dyDescent="0.25">
      <c r="B680" s="160"/>
      <c r="C680" s="160"/>
      <c r="D680" s="160"/>
      <c r="E680" s="160"/>
      <c r="F680" s="160"/>
      <c r="G680" s="160"/>
      <c r="H680" s="160"/>
      <c r="I680" s="160"/>
      <c r="J680" s="160"/>
      <c r="K680" s="160"/>
      <c r="L680" s="160"/>
      <c r="M680" s="160"/>
      <c r="N680" s="160"/>
      <c r="O680" s="160"/>
      <c r="P680" s="160"/>
      <c r="Q680" s="160"/>
      <c r="R680" s="160"/>
      <c r="S680" s="160"/>
      <c r="T680" s="160"/>
      <c r="U680" s="160"/>
      <c r="V680" s="160"/>
      <c r="W680" s="160"/>
      <c r="X680" s="160"/>
      <c r="Y680" s="160"/>
      <c r="Z680" s="160"/>
      <c r="AA680" s="160"/>
      <c r="AB680" s="160"/>
      <c r="AC680" s="160"/>
      <c r="AD680" s="160"/>
      <c r="AE680" s="160"/>
      <c r="AF680" s="160"/>
      <c r="AG680" s="160"/>
      <c r="AH680" s="160"/>
      <c r="AI680" s="160"/>
      <c r="AJ680" s="160"/>
      <c r="AK680" s="160"/>
      <c r="AL680" s="160"/>
      <c r="AM680" s="160"/>
      <c r="AN680" s="160"/>
      <c r="AO680" s="160"/>
      <c r="AP680" s="160"/>
      <c r="AQ680" s="160"/>
      <c r="AR680" s="160"/>
      <c r="AS680" s="160"/>
      <c r="AT680" s="160"/>
      <c r="AU680" s="160"/>
      <c r="AV680" s="160"/>
      <c r="AW680" s="160"/>
      <c r="AX680" s="160"/>
      <c r="AY680" s="160"/>
      <c r="AZ680" s="160"/>
    </row>
    <row r="681" spans="2:52" x14ac:dyDescent="0.25">
      <c r="B681" s="160"/>
      <c r="C681" s="160"/>
      <c r="D681" s="160"/>
      <c r="E681" s="160"/>
      <c r="F681" s="160"/>
      <c r="G681" s="160"/>
      <c r="H681" s="160"/>
      <c r="I681" s="160"/>
      <c r="J681" s="160"/>
      <c r="K681" s="160"/>
      <c r="L681" s="160"/>
      <c r="M681" s="160"/>
      <c r="N681" s="160"/>
      <c r="O681" s="160"/>
      <c r="P681" s="160"/>
      <c r="Q681" s="160"/>
      <c r="R681" s="160"/>
      <c r="S681" s="160"/>
      <c r="T681" s="160"/>
      <c r="U681" s="160"/>
      <c r="V681" s="160"/>
      <c r="W681" s="160"/>
      <c r="X681" s="160"/>
      <c r="Y681" s="160"/>
      <c r="Z681" s="160"/>
      <c r="AA681" s="160"/>
      <c r="AB681" s="160"/>
      <c r="AC681" s="160"/>
      <c r="AD681" s="160"/>
      <c r="AE681" s="160"/>
      <c r="AF681" s="160"/>
      <c r="AG681" s="160"/>
      <c r="AH681" s="160"/>
      <c r="AI681" s="160"/>
      <c r="AJ681" s="160"/>
      <c r="AK681" s="160"/>
      <c r="AL681" s="160"/>
      <c r="AM681" s="160"/>
      <c r="AN681" s="160"/>
      <c r="AO681" s="160"/>
      <c r="AP681" s="160"/>
      <c r="AQ681" s="160"/>
      <c r="AR681" s="160"/>
      <c r="AS681" s="160"/>
      <c r="AT681" s="160"/>
      <c r="AU681" s="160"/>
      <c r="AV681" s="160"/>
      <c r="AW681" s="160"/>
      <c r="AX681" s="160"/>
      <c r="AY681" s="160"/>
      <c r="AZ681" s="160"/>
    </row>
    <row r="682" spans="2:52" x14ac:dyDescent="0.25">
      <c r="B682" s="160"/>
      <c r="C682" s="160"/>
      <c r="D682" s="160"/>
      <c r="E682" s="160"/>
      <c r="F682" s="160"/>
      <c r="G682" s="160"/>
      <c r="H682" s="160"/>
      <c r="I682" s="160"/>
      <c r="J682" s="160"/>
      <c r="K682" s="160"/>
      <c r="L682" s="160"/>
      <c r="M682" s="160"/>
      <c r="N682" s="160"/>
      <c r="O682" s="160"/>
      <c r="P682" s="160"/>
      <c r="Q682" s="160"/>
      <c r="R682" s="160"/>
      <c r="S682" s="160"/>
      <c r="T682" s="160"/>
      <c r="U682" s="160"/>
      <c r="V682" s="160"/>
      <c r="W682" s="160"/>
      <c r="X682" s="160"/>
      <c r="Y682" s="160"/>
      <c r="Z682" s="160"/>
      <c r="AA682" s="160"/>
      <c r="AB682" s="160"/>
      <c r="AC682" s="160"/>
      <c r="AD682" s="160"/>
      <c r="AE682" s="160"/>
      <c r="AF682" s="160"/>
      <c r="AG682" s="160"/>
      <c r="AH682" s="160"/>
      <c r="AI682" s="160"/>
      <c r="AJ682" s="160"/>
      <c r="AK682" s="160"/>
      <c r="AL682" s="160"/>
      <c r="AM682" s="160"/>
      <c r="AN682" s="160"/>
      <c r="AO682" s="160"/>
      <c r="AP682" s="160"/>
      <c r="AQ682" s="160"/>
      <c r="AR682" s="160"/>
      <c r="AS682" s="160"/>
      <c r="AT682" s="160"/>
      <c r="AU682" s="160"/>
      <c r="AV682" s="160"/>
      <c r="AW682" s="160"/>
      <c r="AX682" s="160"/>
      <c r="AY682" s="160"/>
      <c r="AZ682" s="160"/>
    </row>
    <row r="683" spans="2:52" x14ac:dyDescent="0.25">
      <c r="B683" s="160"/>
      <c r="C683" s="160"/>
      <c r="D683" s="160"/>
      <c r="E683" s="160"/>
      <c r="F683" s="160"/>
      <c r="G683" s="160"/>
      <c r="H683" s="160"/>
      <c r="I683" s="160"/>
      <c r="J683" s="160"/>
      <c r="K683" s="160"/>
      <c r="L683" s="160"/>
      <c r="M683" s="160"/>
      <c r="N683" s="160"/>
      <c r="O683" s="160"/>
      <c r="P683" s="160"/>
      <c r="Q683" s="160"/>
      <c r="R683" s="160"/>
      <c r="S683" s="160"/>
      <c r="T683" s="160"/>
      <c r="U683" s="160"/>
      <c r="V683" s="160"/>
      <c r="W683" s="160"/>
      <c r="X683" s="160"/>
      <c r="Y683" s="160"/>
      <c r="Z683" s="160"/>
      <c r="AA683" s="160"/>
      <c r="AB683" s="160"/>
      <c r="AC683" s="160"/>
      <c r="AD683" s="160"/>
      <c r="AE683" s="160"/>
      <c r="AF683" s="160"/>
      <c r="AG683" s="160"/>
      <c r="AH683" s="160"/>
      <c r="AI683" s="160"/>
      <c r="AJ683" s="160"/>
      <c r="AK683" s="160"/>
      <c r="AL683" s="160"/>
      <c r="AM683" s="160"/>
      <c r="AN683" s="160"/>
      <c r="AO683" s="160"/>
      <c r="AP683" s="160"/>
      <c r="AQ683" s="160"/>
      <c r="AR683" s="160"/>
      <c r="AS683" s="160"/>
      <c r="AT683" s="160"/>
      <c r="AU683" s="160"/>
      <c r="AV683" s="160"/>
      <c r="AW683" s="160"/>
      <c r="AX683" s="160"/>
      <c r="AY683" s="160"/>
      <c r="AZ683" s="160"/>
    </row>
    <row r="684" spans="2:52" x14ac:dyDescent="0.25">
      <c r="B684" s="160"/>
      <c r="C684" s="160"/>
      <c r="D684" s="160"/>
      <c r="E684" s="160"/>
      <c r="F684" s="160"/>
      <c r="G684" s="160"/>
      <c r="H684" s="160"/>
      <c r="I684" s="160"/>
      <c r="J684" s="160"/>
      <c r="K684" s="160"/>
      <c r="L684" s="160"/>
      <c r="M684" s="160"/>
      <c r="N684" s="160"/>
      <c r="O684" s="160"/>
      <c r="P684" s="160"/>
      <c r="Q684" s="160"/>
      <c r="R684" s="160"/>
      <c r="S684" s="160"/>
      <c r="T684" s="160"/>
      <c r="U684" s="160"/>
      <c r="V684" s="160"/>
      <c r="W684" s="160"/>
      <c r="X684" s="160"/>
      <c r="Y684" s="160"/>
      <c r="Z684" s="160"/>
      <c r="AA684" s="160"/>
      <c r="AB684" s="160"/>
      <c r="AC684" s="160"/>
      <c r="AD684" s="160"/>
      <c r="AE684" s="160"/>
      <c r="AF684" s="160"/>
      <c r="AG684" s="160"/>
      <c r="AH684" s="160"/>
      <c r="AI684" s="160"/>
      <c r="AJ684" s="160"/>
      <c r="AK684" s="160"/>
      <c r="AL684" s="160"/>
      <c r="AM684" s="160"/>
      <c r="AN684" s="160"/>
      <c r="AO684" s="160"/>
      <c r="AP684" s="160"/>
      <c r="AQ684" s="160"/>
      <c r="AR684" s="160"/>
      <c r="AS684" s="160"/>
      <c r="AT684" s="160"/>
      <c r="AU684" s="160"/>
      <c r="AV684" s="160"/>
      <c r="AW684" s="160"/>
      <c r="AX684" s="160"/>
      <c r="AY684" s="160"/>
      <c r="AZ684" s="160"/>
    </row>
    <row r="685" spans="2:52" x14ac:dyDescent="0.25">
      <c r="B685" s="160"/>
      <c r="C685" s="160"/>
      <c r="D685" s="160"/>
      <c r="E685" s="160"/>
      <c r="F685" s="160"/>
      <c r="G685" s="160"/>
      <c r="H685" s="160"/>
      <c r="I685" s="160"/>
      <c r="J685" s="160"/>
      <c r="K685" s="160"/>
      <c r="L685" s="160"/>
      <c r="M685" s="160"/>
      <c r="N685" s="160"/>
      <c r="O685" s="160"/>
      <c r="P685" s="160"/>
      <c r="Q685" s="160"/>
      <c r="R685" s="160"/>
      <c r="S685" s="160"/>
      <c r="T685" s="160"/>
      <c r="U685" s="160"/>
      <c r="V685" s="160"/>
      <c r="W685" s="160"/>
      <c r="X685" s="160"/>
      <c r="Y685" s="160"/>
      <c r="Z685" s="160"/>
      <c r="AA685" s="160"/>
      <c r="AB685" s="160"/>
      <c r="AC685" s="160"/>
      <c r="AD685" s="160"/>
      <c r="AE685" s="160"/>
      <c r="AF685" s="160"/>
      <c r="AG685" s="160"/>
      <c r="AH685" s="160"/>
      <c r="AI685" s="160"/>
      <c r="AJ685" s="160"/>
      <c r="AK685" s="160"/>
      <c r="AL685" s="160"/>
      <c r="AM685" s="160"/>
      <c r="AN685" s="160"/>
      <c r="AO685" s="160"/>
      <c r="AP685" s="160"/>
      <c r="AQ685" s="160"/>
      <c r="AR685" s="160"/>
      <c r="AS685" s="160"/>
      <c r="AT685" s="160"/>
      <c r="AU685" s="160"/>
      <c r="AV685" s="160"/>
      <c r="AW685" s="160"/>
      <c r="AX685" s="160"/>
      <c r="AY685" s="160"/>
      <c r="AZ685" s="160"/>
    </row>
    <row r="686" spans="2:52" x14ac:dyDescent="0.25">
      <c r="B686" s="160"/>
      <c r="C686" s="160"/>
      <c r="D686" s="160"/>
      <c r="E686" s="160"/>
      <c r="F686" s="160"/>
      <c r="G686" s="160"/>
      <c r="H686" s="160"/>
      <c r="I686" s="160"/>
      <c r="J686" s="160"/>
      <c r="K686" s="160"/>
      <c r="L686" s="160"/>
      <c r="M686" s="160"/>
      <c r="N686" s="160"/>
      <c r="O686" s="160"/>
      <c r="P686" s="160"/>
      <c r="Q686" s="160"/>
      <c r="R686" s="160"/>
      <c r="S686" s="160"/>
      <c r="T686" s="160"/>
      <c r="U686" s="160"/>
      <c r="V686" s="160"/>
      <c r="W686" s="160"/>
      <c r="X686" s="160"/>
      <c r="Y686" s="160"/>
      <c r="Z686" s="160"/>
      <c r="AA686" s="160"/>
      <c r="AB686" s="160"/>
      <c r="AC686" s="160"/>
      <c r="AD686" s="160"/>
      <c r="AE686" s="160"/>
      <c r="AF686" s="160"/>
      <c r="AG686" s="160"/>
      <c r="AH686" s="160"/>
      <c r="AI686" s="160"/>
      <c r="AJ686" s="160"/>
      <c r="AK686" s="160"/>
      <c r="AL686" s="160"/>
      <c r="AM686" s="160"/>
      <c r="AN686" s="160"/>
      <c r="AO686" s="160"/>
      <c r="AP686" s="160"/>
      <c r="AQ686" s="160"/>
      <c r="AR686" s="160"/>
      <c r="AS686" s="160"/>
      <c r="AT686" s="160"/>
      <c r="AU686" s="160"/>
      <c r="AV686" s="160"/>
      <c r="AW686" s="160"/>
      <c r="AX686" s="160"/>
      <c r="AY686" s="160"/>
      <c r="AZ686" s="160"/>
    </row>
    <row r="687" spans="2:52" x14ac:dyDescent="0.25">
      <c r="B687" s="160"/>
      <c r="C687" s="160"/>
      <c r="D687" s="160"/>
      <c r="E687" s="160"/>
      <c r="F687" s="160"/>
      <c r="G687" s="160"/>
      <c r="H687" s="160"/>
      <c r="I687" s="160"/>
      <c r="J687" s="160"/>
      <c r="K687" s="160"/>
      <c r="L687" s="160"/>
      <c r="M687" s="160"/>
      <c r="N687" s="160"/>
      <c r="O687" s="160"/>
      <c r="P687" s="160"/>
      <c r="Q687" s="160"/>
      <c r="R687" s="160"/>
      <c r="S687" s="160"/>
      <c r="T687" s="160"/>
      <c r="U687" s="160"/>
      <c r="V687" s="160"/>
      <c r="W687" s="160"/>
      <c r="X687" s="160"/>
      <c r="Y687" s="160"/>
      <c r="Z687" s="160"/>
      <c r="AA687" s="160"/>
      <c r="AB687" s="160"/>
      <c r="AC687" s="160"/>
      <c r="AD687" s="160"/>
      <c r="AE687" s="160"/>
      <c r="AF687" s="160"/>
      <c r="AG687" s="160"/>
      <c r="AH687" s="160"/>
      <c r="AI687" s="160"/>
      <c r="AJ687" s="160"/>
      <c r="AK687" s="160"/>
      <c r="AL687" s="160"/>
      <c r="AM687" s="160"/>
      <c r="AN687" s="160"/>
      <c r="AO687" s="160"/>
      <c r="AP687" s="160"/>
      <c r="AQ687" s="160"/>
      <c r="AR687" s="160"/>
      <c r="AS687" s="160"/>
      <c r="AT687" s="160"/>
      <c r="AU687" s="160"/>
      <c r="AV687" s="160"/>
      <c r="AW687" s="160"/>
      <c r="AX687" s="160"/>
      <c r="AY687" s="160"/>
      <c r="AZ687" s="160"/>
    </row>
    <row r="688" spans="2:52" x14ac:dyDescent="0.25">
      <c r="B688" s="160"/>
      <c r="C688" s="160"/>
      <c r="D688" s="160"/>
      <c r="E688" s="160"/>
      <c r="F688" s="160"/>
      <c r="G688" s="160"/>
      <c r="H688" s="160"/>
      <c r="I688" s="160"/>
      <c r="J688" s="160"/>
      <c r="K688" s="160"/>
      <c r="L688" s="160"/>
      <c r="M688" s="160"/>
      <c r="N688" s="160"/>
      <c r="O688" s="160"/>
      <c r="P688" s="160"/>
      <c r="Q688" s="160"/>
      <c r="R688" s="160"/>
      <c r="S688" s="160"/>
      <c r="T688" s="160"/>
      <c r="U688" s="160"/>
      <c r="V688" s="160"/>
      <c r="W688" s="160"/>
      <c r="X688" s="160"/>
      <c r="Y688" s="160"/>
      <c r="Z688" s="160"/>
      <c r="AA688" s="160"/>
      <c r="AB688" s="160"/>
      <c r="AC688" s="160"/>
      <c r="AD688" s="160"/>
      <c r="AE688" s="160"/>
      <c r="AF688" s="160"/>
      <c r="AG688" s="160"/>
      <c r="AH688" s="160"/>
      <c r="AI688" s="160"/>
      <c r="AJ688" s="160"/>
      <c r="AK688" s="160"/>
      <c r="AL688" s="160"/>
      <c r="AM688" s="160"/>
      <c r="AN688" s="160"/>
      <c r="AO688" s="160"/>
      <c r="AP688" s="160"/>
      <c r="AQ688" s="160"/>
      <c r="AR688" s="160"/>
      <c r="AS688" s="160"/>
      <c r="AT688" s="160"/>
      <c r="AU688" s="160"/>
      <c r="AV688" s="160"/>
      <c r="AW688" s="160"/>
      <c r="AX688" s="160"/>
      <c r="AY688" s="160"/>
      <c r="AZ688" s="160"/>
    </row>
    <row r="689" spans="2:52" x14ac:dyDescent="0.25">
      <c r="B689" s="160"/>
      <c r="C689" s="160"/>
      <c r="D689" s="160"/>
      <c r="E689" s="160"/>
      <c r="F689" s="160"/>
      <c r="G689" s="160"/>
      <c r="H689" s="160"/>
      <c r="I689" s="160"/>
      <c r="J689" s="160"/>
      <c r="K689" s="160"/>
      <c r="L689" s="160"/>
      <c r="M689" s="160"/>
      <c r="N689" s="160"/>
      <c r="O689" s="160"/>
      <c r="P689" s="160"/>
      <c r="Q689" s="160"/>
      <c r="R689" s="160"/>
      <c r="S689" s="160"/>
      <c r="T689" s="160"/>
      <c r="U689" s="160"/>
      <c r="V689" s="160"/>
      <c r="W689" s="160"/>
      <c r="X689" s="160"/>
      <c r="Y689" s="160"/>
      <c r="Z689" s="160"/>
      <c r="AA689" s="160"/>
      <c r="AB689" s="160"/>
      <c r="AC689" s="160"/>
      <c r="AD689" s="160"/>
      <c r="AE689" s="160"/>
      <c r="AF689" s="160"/>
      <c r="AG689" s="160"/>
      <c r="AH689" s="160"/>
      <c r="AI689" s="160"/>
      <c r="AJ689" s="160"/>
      <c r="AK689" s="160"/>
      <c r="AL689" s="160"/>
      <c r="AM689" s="160"/>
      <c r="AN689" s="160"/>
      <c r="AO689" s="160"/>
      <c r="AP689" s="160"/>
      <c r="AQ689" s="160"/>
      <c r="AR689" s="160"/>
      <c r="AS689" s="160"/>
      <c r="AT689" s="160"/>
      <c r="AU689" s="160"/>
      <c r="AV689" s="160"/>
      <c r="AW689" s="160"/>
      <c r="AX689" s="160"/>
      <c r="AY689" s="160"/>
      <c r="AZ689" s="160"/>
    </row>
    <row r="690" spans="2:52" x14ac:dyDescent="0.25">
      <c r="B690" s="160"/>
      <c r="C690" s="160"/>
      <c r="D690" s="160"/>
      <c r="E690" s="160"/>
      <c r="F690" s="160"/>
      <c r="G690" s="160"/>
      <c r="H690" s="160"/>
      <c r="I690" s="160"/>
      <c r="J690" s="160"/>
      <c r="K690" s="160"/>
      <c r="L690" s="160"/>
      <c r="M690" s="160"/>
      <c r="N690" s="160"/>
      <c r="O690" s="160"/>
      <c r="P690" s="160"/>
      <c r="Q690" s="160"/>
      <c r="R690" s="160"/>
      <c r="S690" s="160"/>
      <c r="T690" s="160"/>
      <c r="U690" s="160"/>
      <c r="V690" s="160"/>
      <c r="W690" s="160"/>
      <c r="X690" s="160"/>
      <c r="Y690" s="160"/>
      <c r="Z690" s="160"/>
      <c r="AA690" s="160"/>
      <c r="AB690" s="160"/>
      <c r="AC690" s="160"/>
      <c r="AD690" s="160"/>
      <c r="AE690" s="160"/>
      <c r="AF690" s="160"/>
      <c r="AG690" s="160"/>
      <c r="AH690" s="160"/>
      <c r="AI690" s="160"/>
      <c r="AJ690" s="160"/>
      <c r="AK690" s="160"/>
      <c r="AL690" s="160"/>
      <c r="AM690" s="160"/>
      <c r="AN690" s="160"/>
      <c r="AO690" s="160"/>
      <c r="AP690" s="160"/>
      <c r="AQ690" s="160"/>
      <c r="AR690" s="160"/>
      <c r="AS690" s="160"/>
      <c r="AT690" s="160"/>
      <c r="AU690" s="160"/>
      <c r="AV690" s="160"/>
      <c r="AW690" s="160"/>
      <c r="AX690" s="160"/>
      <c r="AY690" s="160"/>
      <c r="AZ690" s="160"/>
    </row>
    <row r="691" spans="2:52" x14ac:dyDescent="0.25">
      <c r="B691" s="160"/>
      <c r="C691" s="160"/>
      <c r="D691" s="160"/>
      <c r="E691" s="160"/>
      <c r="F691" s="160"/>
      <c r="G691" s="160"/>
      <c r="H691" s="160"/>
      <c r="I691" s="160"/>
      <c r="J691" s="160"/>
      <c r="K691" s="160"/>
      <c r="L691" s="160"/>
      <c r="M691" s="160"/>
      <c r="N691" s="160"/>
      <c r="O691" s="160"/>
      <c r="P691" s="160"/>
      <c r="Q691" s="160"/>
      <c r="R691" s="160"/>
      <c r="S691" s="160"/>
      <c r="T691" s="160"/>
      <c r="U691" s="160"/>
      <c r="V691" s="160"/>
      <c r="W691" s="160"/>
      <c r="X691" s="160"/>
      <c r="Y691" s="160"/>
      <c r="Z691" s="160"/>
      <c r="AA691" s="160"/>
      <c r="AB691" s="160"/>
      <c r="AC691" s="160"/>
      <c r="AD691" s="160"/>
      <c r="AE691" s="160"/>
      <c r="AF691" s="160"/>
      <c r="AG691" s="160"/>
      <c r="AH691" s="160"/>
      <c r="AI691" s="160"/>
      <c r="AJ691" s="160"/>
      <c r="AK691" s="160"/>
      <c r="AL691" s="160"/>
      <c r="AM691" s="160"/>
      <c r="AN691" s="160"/>
      <c r="AO691" s="160"/>
      <c r="AP691" s="160"/>
      <c r="AQ691" s="160"/>
      <c r="AR691" s="160"/>
      <c r="AS691" s="160"/>
      <c r="AT691" s="160"/>
      <c r="AU691" s="160"/>
      <c r="AV691" s="160"/>
      <c r="AW691" s="160"/>
      <c r="AX691" s="160"/>
      <c r="AY691" s="160"/>
      <c r="AZ691" s="160"/>
    </row>
    <row r="692" spans="2:52" x14ac:dyDescent="0.25">
      <c r="B692" s="160"/>
      <c r="C692" s="160"/>
      <c r="D692" s="160"/>
      <c r="E692" s="160"/>
      <c r="F692" s="160"/>
      <c r="G692" s="160"/>
      <c r="H692" s="160"/>
      <c r="I692" s="160"/>
      <c r="J692" s="160"/>
      <c r="K692" s="160"/>
      <c r="L692" s="160"/>
      <c r="M692" s="160"/>
      <c r="N692" s="160"/>
      <c r="O692" s="160"/>
      <c r="P692" s="160"/>
      <c r="Q692" s="160"/>
      <c r="R692" s="160"/>
      <c r="S692" s="160"/>
      <c r="T692" s="160"/>
      <c r="U692" s="160"/>
      <c r="V692" s="160"/>
      <c r="W692" s="160"/>
      <c r="X692" s="160"/>
      <c r="Y692" s="160"/>
      <c r="Z692" s="160"/>
      <c r="AA692" s="160"/>
      <c r="AB692" s="160"/>
      <c r="AC692" s="160"/>
      <c r="AD692" s="160"/>
      <c r="AE692" s="160"/>
      <c r="AF692" s="160"/>
      <c r="AG692" s="160"/>
      <c r="AH692" s="160"/>
      <c r="AI692" s="160"/>
      <c r="AJ692" s="160"/>
      <c r="AK692" s="160"/>
      <c r="AL692" s="160"/>
      <c r="AM692" s="160"/>
      <c r="AN692" s="160"/>
      <c r="AO692" s="160"/>
      <c r="AP692" s="160"/>
      <c r="AQ692" s="160"/>
      <c r="AR692" s="160"/>
      <c r="AS692" s="160"/>
      <c r="AT692" s="160"/>
      <c r="AU692" s="160"/>
      <c r="AV692" s="160"/>
      <c r="AW692" s="160"/>
      <c r="AX692" s="160"/>
      <c r="AY692" s="160"/>
      <c r="AZ692" s="160"/>
    </row>
    <row r="693" spans="2:52" x14ac:dyDescent="0.25">
      <c r="B693" s="160"/>
      <c r="C693" s="160"/>
      <c r="D693" s="160"/>
      <c r="E693" s="160"/>
      <c r="F693" s="160"/>
      <c r="G693" s="160"/>
      <c r="H693" s="160"/>
      <c r="I693" s="160"/>
      <c r="J693" s="160"/>
      <c r="K693" s="160"/>
      <c r="L693" s="160"/>
      <c r="M693" s="160"/>
      <c r="N693" s="160"/>
      <c r="O693" s="160"/>
      <c r="P693" s="160"/>
      <c r="Q693" s="160"/>
      <c r="R693" s="160"/>
      <c r="S693" s="160"/>
      <c r="T693" s="160"/>
      <c r="U693" s="160"/>
      <c r="V693" s="160"/>
      <c r="W693" s="160"/>
      <c r="X693" s="160"/>
      <c r="Y693" s="160"/>
      <c r="Z693" s="160"/>
      <c r="AA693" s="160"/>
      <c r="AB693" s="160"/>
      <c r="AC693" s="160"/>
      <c r="AD693" s="160"/>
      <c r="AE693" s="160"/>
      <c r="AF693" s="160"/>
      <c r="AG693" s="160"/>
      <c r="AH693" s="160"/>
      <c r="AI693" s="160"/>
      <c r="AJ693" s="160"/>
      <c r="AK693" s="160"/>
      <c r="AL693" s="160"/>
      <c r="AM693" s="160"/>
      <c r="AN693" s="160"/>
      <c r="AO693" s="160"/>
      <c r="AP693" s="160"/>
      <c r="AQ693" s="160"/>
      <c r="AR693" s="160"/>
      <c r="AS693" s="160"/>
      <c r="AT693" s="160"/>
      <c r="AU693" s="160"/>
      <c r="AV693" s="160"/>
      <c r="AW693" s="160"/>
      <c r="AX693" s="160"/>
      <c r="AY693" s="160"/>
      <c r="AZ693" s="160"/>
    </row>
    <row r="694" spans="2:52" x14ac:dyDescent="0.25">
      <c r="B694" s="160"/>
      <c r="C694" s="160"/>
      <c r="D694" s="160"/>
      <c r="E694" s="160"/>
      <c r="F694" s="160"/>
      <c r="G694" s="160"/>
      <c r="H694" s="160"/>
      <c r="I694" s="160"/>
      <c r="J694" s="160"/>
      <c r="K694" s="160"/>
      <c r="L694" s="160"/>
      <c r="M694" s="160"/>
      <c r="N694" s="160"/>
      <c r="O694" s="160"/>
      <c r="P694" s="160"/>
      <c r="Q694" s="160"/>
      <c r="R694" s="160"/>
      <c r="S694" s="160"/>
      <c r="T694" s="160"/>
      <c r="U694" s="160"/>
      <c r="V694" s="160"/>
      <c r="W694" s="160"/>
      <c r="X694" s="160"/>
      <c r="Y694" s="160"/>
      <c r="Z694" s="160"/>
      <c r="AA694" s="160"/>
      <c r="AB694" s="160"/>
      <c r="AC694" s="160"/>
      <c r="AD694" s="160"/>
      <c r="AE694" s="160"/>
      <c r="AF694" s="160"/>
      <c r="AG694" s="160"/>
      <c r="AH694" s="160"/>
      <c r="AI694" s="160"/>
      <c r="AJ694" s="160"/>
      <c r="AK694" s="160"/>
      <c r="AL694" s="160"/>
      <c r="AM694" s="160"/>
      <c r="AN694" s="160"/>
      <c r="AO694" s="160"/>
      <c r="AP694" s="160"/>
      <c r="AQ694" s="160"/>
      <c r="AR694" s="160"/>
      <c r="AS694" s="160"/>
      <c r="AT694" s="160"/>
      <c r="AU694" s="160"/>
      <c r="AV694" s="160"/>
      <c r="AW694" s="160"/>
      <c r="AX694" s="160"/>
      <c r="AY694" s="160"/>
      <c r="AZ694" s="160"/>
    </row>
    <row r="695" spans="2:52" x14ac:dyDescent="0.25">
      <c r="B695" s="160"/>
      <c r="C695" s="160"/>
      <c r="D695" s="160"/>
      <c r="E695" s="160"/>
      <c r="F695" s="160"/>
      <c r="G695" s="160"/>
      <c r="H695" s="160"/>
      <c r="I695" s="160"/>
      <c r="J695" s="160"/>
      <c r="K695" s="160"/>
      <c r="L695" s="160"/>
      <c r="M695" s="160"/>
      <c r="N695" s="160"/>
      <c r="O695" s="160"/>
      <c r="P695" s="160"/>
      <c r="Q695" s="160"/>
      <c r="R695" s="160"/>
      <c r="S695" s="160"/>
      <c r="T695" s="160"/>
      <c r="U695" s="160"/>
      <c r="V695" s="160"/>
      <c r="W695" s="160"/>
      <c r="X695" s="160"/>
      <c r="Y695" s="160"/>
      <c r="Z695" s="160"/>
      <c r="AA695" s="160"/>
      <c r="AB695" s="160"/>
      <c r="AC695" s="160"/>
      <c r="AD695" s="160"/>
      <c r="AE695" s="160"/>
      <c r="AF695" s="160"/>
      <c r="AG695" s="160"/>
      <c r="AH695" s="160"/>
      <c r="AI695" s="160"/>
      <c r="AJ695" s="160"/>
      <c r="AK695" s="160"/>
      <c r="AL695" s="160"/>
      <c r="AM695" s="160"/>
      <c r="AN695" s="160"/>
      <c r="AO695" s="160"/>
      <c r="AP695" s="160"/>
      <c r="AQ695" s="160"/>
      <c r="AR695" s="160"/>
      <c r="AS695" s="160"/>
      <c r="AT695" s="160"/>
      <c r="AU695" s="160"/>
      <c r="AV695" s="160"/>
      <c r="AW695" s="160"/>
      <c r="AX695" s="160"/>
      <c r="AY695" s="160"/>
      <c r="AZ695" s="160"/>
    </row>
    <row r="696" spans="2:52" x14ac:dyDescent="0.25">
      <c r="B696" s="160"/>
      <c r="C696" s="160"/>
      <c r="D696" s="160"/>
      <c r="E696" s="160"/>
      <c r="F696" s="160"/>
      <c r="G696" s="160"/>
      <c r="H696" s="160"/>
      <c r="I696" s="160"/>
      <c r="J696" s="160"/>
      <c r="K696" s="160"/>
      <c r="L696" s="160"/>
      <c r="M696" s="160"/>
      <c r="N696" s="160"/>
      <c r="O696" s="160"/>
      <c r="P696" s="160"/>
      <c r="Q696" s="160"/>
      <c r="R696" s="160"/>
      <c r="S696" s="160"/>
      <c r="T696" s="160"/>
      <c r="U696" s="160"/>
      <c r="V696" s="160"/>
      <c r="W696" s="160"/>
      <c r="X696" s="160"/>
      <c r="Y696" s="160"/>
      <c r="Z696" s="160"/>
      <c r="AA696" s="160"/>
      <c r="AB696" s="160"/>
      <c r="AC696" s="160"/>
      <c r="AD696" s="160"/>
      <c r="AE696" s="160"/>
      <c r="AF696" s="160"/>
      <c r="AG696" s="160"/>
      <c r="AH696" s="160"/>
      <c r="AI696" s="160"/>
      <c r="AJ696" s="160"/>
      <c r="AK696" s="160"/>
      <c r="AL696" s="160"/>
      <c r="AM696" s="160"/>
      <c r="AN696" s="160"/>
      <c r="AO696" s="160"/>
      <c r="AP696" s="160"/>
      <c r="AQ696" s="160"/>
      <c r="AR696" s="160"/>
      <c r="AS696" s="160"/>
      <c r="AT696" s="160"/>
      <c r="AU696" s="160"/>
      <c r="AV696" s="160"/>
      <c r="AW696" s="160"/>
      <c r="AX696" s="160"/>
      <c r="AY696" s="160"/>
      <c r="AZ696" s="160"/>
    </row>
    <row r="697" spans="2:52" x14ac:dyDescent="0.25">
      <c r="B697" s="160"/>
      <c r="C697" s="160"/>
      <c r="D697" s="160"/>
      <c r="E697" s="160"/>
      <c r="F697" s="160"/>
      <c r="G697" s="160"/>
      <c r="H697" s="160"/>
      <c r="I697" s="160"/>
      <c r="J697" s="160"/>
      <c r="K697" s="160"/>
      <c r="L697" s="160"/>
      <c r="M697" s="160"/>
      <c r="N697" s="160"/>
      <c r="O697" s="160"/>
      <c r="P697" s="160"/>
      <c r="Q697" s="160"/>
      <c r="R697" s="160"/>
      <c r="S697" s="160"/>
      <c r="T697" s="160"/>
      <c r="U697" s="160"/>
      <c r="V697" s="160"/>
      <c r="W697" s="160"/>
      <c r="X697" s="160"/>
      <c r="Y697" s="160"/>
      <c r="Z697" s="160"/>
      <c r="AA697" s="160"/>
      <c r="AB697" s="160"/>
      <c r="AC697" s="160"/>
      <c r="AD697" s="160"/>
      <c r="AE697" s="160"/>
      <c r="AF697" s="160"/>
      <c r="AG697" s="160"/>
      <c r="AH697" s="160"/>
      <c r="AI697" s="160"/>
      <c r="AJ697" s="160"/>
      <c r="AK697" s="160"/>
      <c r="AL697" s="160"/>
      <c r="AM697" s="160"/>
      <c r="AN697" s="160"/>
      <c r="AO697" s="160"/>
      <c r="AP697" s="160"/>
      <c r="AQ697" s="160"/>
      <c r="AR697" s="160"/>
      <c r="AS697" s="160"/>
      <c r="AT697" s="160"/>
      <c r="AU697" s="160"/>
      <c r="AV697" s="160"/>
      <c r="AW697" s="160"/>
      <c r="AX697" s="160"/>
      <c r="AY697" s="160"/>
      <c r="AZ697" s="160"/>
    </row>
    <row r="698" spans="2:52" x14ac:dyDescent="0.25">
      <c r="B698" s="160"/>
      <c r="C698" s="160"/>
      <c r="D698" s="160"/>
      <c r="E698" s="160"/>
      <c r="F698" s="160"/>
      <c r="G698" s="160"/>
      <c r="H698" s="160"/>
      <c r="I698" s="160"/>
      <c r="J698" s="160"/>
      <c r="K698" s="160"/>
      <c r="L698" s="160"/>
      <c r="M698" s="160"/>
      <c r="N698" s="160"/>
      <c r="O698" s="160"/>
      <c r="P698" s="160"/>
      <c r="Q698" s="160"/>
      <c r="R698" s="160"/>
      <c r="S698" s="160"/>
      <c r="T698" s="160"/>
      <c r="U698" s="160"/>
      <c r="V698" s="160"/>
      <c r="W698" s="160"/>
      <c r="X698" s="160"/>
      <c r="Y698" s="160"/>
      <c r="Z698" s="160"/>
      <c r="AA698" s="160"/>
      <c r="AB698" s="160"/>
      <c r="AC698" s="160"/>
      <c r="AD698" s="160"/>
      <c r="AE698" s="160"/>
      <c r="AF698" s="160"/>
      <c r="AG698" s="160"/>
      <c r="AH698" s="160"/>
      <c r="AI698" s="160"/>
      <c r="AJ698" s="160"/>
      <c r="AK698" s="160"/>
      <c r="AL698" s="160"/>
      <c r="AM698" s="160"/>
      <c r="AN698" s="160"/>
      <c r="AO698" s="160"/>
      <c r="AP698" s="160"/>
      <c r="AQ698" s="160"/>
      <c r="AR698" s="160"/>
      <c r="AS698" s="160"/>
      <c r="AT698" s="160"/>
      <c r="AU698" s="160"/>
      <c r="AV698" s="160"/>
      <c r="AW698" s="160"/>
      <c r="AX698" s="160"/>
      <c r="AY698" s="160"/>
      <c r="AZ698" s="160"/>
    </row>
    <row r="699" spans="2:52" x14ac:dyDescent="0.25">
      <c r="B699" s="160"/>
      <c r="C699" s="160"/>
      <c r="D699" s="160"/>
      <c r="E699" s="160"/>
      <c r="F699" s="160"/>
      <c r="G699" s="160"/>
      <c r="H699" s="160"/>
      <c r="I699" s="160"/>
      <c r="J699" s="160"/>
      <c r="K699" s="160"/>
      <c r="L699" s="160"/>
      <c r="M699" s="160"/>
      <c r="N699" s="160"/>
      <c r="O699" s="160"/>
      <c r="P699" s="160"/>
      <c r="Q699" s="160"/>
      <c r="R699" s="160"/>
      <c r="S699" s="160"/>
      <c r="T699" s="160"/>
      <c r="U699" s="160"/>
      <c r="V699" s="160"/>
      <c r="W699" s="160"/>
      <c r="X699" s="160"/>
      <c r="Y699" s="160"/>
      <c r="Z699" s="160"/>
      <c r="AA699" s="160"/>
      <c r="AB699" s="160"/>
      <c r="AC699" s="160"/>
      <c r="AD699" s="160"/>
      <c r="AE699" s="160"/>
      <c r="AF699" s="160"/>
      <c r="AG699" s="160"/>
      <c r="AH699" s="160"/>
      <c r="AI699" s="160"/>
      <c r="AJ699" s="160"/>
      <c r="AK699" s="160"/>
      <c r="AL699" s="160"/>
      <c r="AM699" s="160"/>
      <c r="AN699" s="160"/>
      <c r="AO699" s="160"/>
      <c r="AP699" s="160"/>
      <c r="AQ699" s="160"/>
      <c r="AR699" s="160"/>
      <c r="AS699" s="160"/>
      <c r="AT699" s="160"/>
      <c r="AU699" s="160"/>
      <c r="AV699" s="160"/>
      <c r="AW699" s="160"/>
      <c r="AX699" s="160"/>
      <c r="AY699" s="160"/>
      <c r="AZ699" s="160"/>
    </row>
    <row r="700" spans="2:52" x14ac:dyDescent="0.25">
      <c r="B700" s="160"/>
      <c r="C700" s="160"/>
      <c r="D700" s="160"/>
      <c r="E700" s="160"/>
      <c r="F700" s="160"/>
      <c r="G700" s="160"/>
      <c r="H700" s="160"/>
      <c r="I700" s="160"/>
      <c r="J700" s="160"/>
      <c r="K700" s="160"/>
      <c r="L700" s="160"/>
      <c r="M700" s="160"/>
      <c r="N700" s="160"/>
      <c r="O700" s="160"/>
      <c r="P700" s="160"/>
      <c r="Q700" s="160"/>
      <c r="R700" s="160"/>
      <c r="S700" s="160"/>
      <c r="T700" s="160"/>
      <c r="U700" s="160"/>
      <c r="V700" s="160"/>
      <c r="W700" s="160"/>
      <c r="X700" s="160"/>
      <c r="Y700" s="160"/>
      <c r="Z700" s="160"/>
      <c r="AA700" s="160"/>
      <c r="AB700" s="160"/>
      <c r="AC700" s="160"/>
      <c r="AD700" s="160"/>
      <c r="AE700" s="160"/>
      <c r="AF700" s="160"/>
      <c r="AG700" s="160"/>
      <c r="AH700" s="160"/>
      <c r="AI700" s="160"/>
      <c r="AJ700" s="160"/>
      <c r="AK700" s="160"/>
      <c r="AL700" s="160"/>
      <c r="AM700" s="160"/>
      <c r="AN700" s="160"/>
      <c r="AO700" s="160"/>
      <c r="AP700" s="160"/>
      <c r="AQ700" s="160"/>
      <c r="AR700" s="160"/>
      <c r="AS700" s="160"/>
      <c r="AT700" s="160"/>
      <c r="AU700" s="160"/>
      <c r="AV700" s="160"/>
      <c r="AW700" s="160"/>
      <c r="AX700" s="160"/>
      <c r="AY700" s="160"/>
      <c r="AZ700" s="160"/>
    </row>
    <row r="701" spans="2:52" x14ac:dyDescent="0.25">
      <c r="B701" s="160"/>
      <c r="C701" s="160"/>
      <c r="D701" s="160"/>
      <c r="E701" s="160"/>
      <c r="F701" s="160"/>
      <c r="G701" s="160"/>
      <c r="H701" s="160"/>
      <c r="I701" s="160"/>
      <c r="J701" s="160"/>
      <c r="K701" s="160"/>
      <c r="L701" s="160"/>
      <c r="M701" s="160"/>
      <c r="N701" s="160"/>
      <c r="O701" s="160"/>
      <c r="P701" s="160"/>
      <c r="Q701" s="160"/>
      <c r="R701" s="160"/>
      <c r="S701" s="160"/>
      <c r="T701" s="160"/>
      <c r="U701" s="160"/>
      <c r="V701" s="160"/>
      <c r="W701" s="160"/>
      <c r="X701" s="160"/>
      <c r="Y701" s="160"/>
      <c r="Z701" s="160"/>
      <c r="AA701" s="160"/>
      <c r="AB701" s="160"/>
      <c r="AC701" s="160"/>
      <c r="AD701" s="160"/>
      <c r="AE701" s="160"/>
      <c r="AF701" s="160"/>
      <c r="AG701" s="160"/>
      <c r="AH701" s="160"/>
      <c r="AI701" s="160"/>
      <c r="AJ701" s="160"/>
      <c r="AK701" s="160"/>
      <c r="AL701" s="160"/>
      <c r="AM701" s="160"/>
      <c r="AN701" s="160"/>
      <c r="AO701" s="160"/>
      <c r="AP701" s="160"/>
      <c r="AQ701" s="160"/>
      <c r="AR701" s="160"/>
      <c r="AS701" s="160"/>
      <c r="AT701" s="160"/>
      <c r="AU701" s="160"/>
      <c r="AV701" s="160"/>
      <c r="AW701" s="160"/>
      <c r="AX701" s="160"/>
      <c r="AY701" s="160"/>
      <c r="AZ701" s="160"/>
    </row>
    <row r="702" spans="2:52" x14ac:dyDescent="0.25">
      <c r="B702" s="160"/>
      <c r="C702" s="160"/>
      <c r="D702" s="160"/>
      <c r="E702" s="160"/>
      <c r="F702" s="160"/>
      <c r="G702" s="160"/>
      <c r="H702" s="160"/>
      <c r="I702" s="160"/>
      <c r="J702" s="160"/>
      <c r="K702" s="160"/>
      <c r="L702" s="160"/>
      <c r="M702" s="160"/>
      <c r="N702" s="160"/>
      <c r="O702" s="160"/>
      <c r="P702" s="160"/>
      <c r="Q702" s="160"/>
      <c r="R702" s="160"/>
      <c r="S702" s="160"/>
      <c r="T702" s="160"/>
      <c r="U702" s="160"/>
      <c r="V702" s="160"/>
      <c r="W702" s="160"/>
      <c r="X702" s="160"/>
      <c r="Y702" s="160"/>
      <c r="Z702" s="160"/>
      <c r="AA702" s="160"/>
      <c r="AB702" s="160"/>
      <c r="AC702" s="160"/>
      <c r="AD702" s="160"/>
      <c r="AE702" s="160"/>
      <c r="AF702" s="160"/>
      <c r="AG702" s="160"/>
      <c r="AH702" s="160"/>
      <c r="AI702" s="160"/>
      <c r="AJ702" s="160"/>
      <c r="AK702" s="160"/>
      <c r="AL702" s="160"/>
      <c r="AM702" s="160"/>
      <c r="AN702" s="160"/>
      <c r="AO702" s="160"/>
      <c r="AP702" s="160"/>
      <c r="AQ702" s="160"/>
      <c r="AR702" s="160"/>
      <c r="AS702" s="160"/>
      <c r="AT702" s="160"/>
      <c r="AU702" s="160"/>
      <c r="AV702" s="160"/>
      <c r="AW702" s="160"/>
      <c r="AX702" s="160"/>
      <c r="AY702" s="160"/>
      <c r="AZ702" s="160"/>
    </row>
    <row r="703" spans="2:52" x14ac:dyDescent="0.25">
      <c r="B703" s="160"/>
      <c r="C703" s="160"/>
      <c r="D703" s="160"/>
      <c r="E703" s="160"/>
      <c r="F703" s="160"/>
      <c r="G703" s="160"/>
      <c r="H703" s="160"/>
      <c r="I703" s="160"/>
      <c r="J703" s="160"/>
      <c r="K703" s="160"/>
      <c r="L703" s="160"/>
      <c r="M703" s="160"/>
      <c r="N703" s="160"/>
      <c r="O703" s="160"/>
      <c r="P703" s="160"/>
      <c r="Q703" s="160"/>
      <c r="R703" s="160"/>
      <c r="S703" s="160"/>
      <c r="T703" s="160"/>
      <c r="U703" s="160"/>
      <c r="V703" s="160"/>
      <c r="W703" s="160"/>
      <c r="X703" s="160"/>
      <c r="Y703" s="160"/>
      <c r="Z703" s="160"/>
      <c r="AA703" s="160"/>
      <c r="AB703" s="160"/>
      <c r="AC703" s="160"/>
      <c r="AD703" s="160"/>
      <c r="AE703" s="160"/>
      <c r="AF703" s="160"/>
      <c r="AG703" s="160"/>
      <c r="AH703" s="160"/>
      <c r="AI703" s="160"/>
      <c r="AJ703" s="160"/>
      <c r="AK703" s="160"/>
      <c r="AL703" s="160"/>
      <c r="AM703" s="160"/>
      <c r="AN703" s="160"/>
      <c r="AO703" s="160"/>
      <c r="AP703" s="160"/>
      <c r="AQ703" s="160"/>
      <c r="AR703" s="160"/>
      <c r="AS703" s="160"/>
      <c r="AT703" s="160"/>
      <c r="AU703" s="160"/>
      <c r="AV703" s="160"/>
      <c r="AW703" s="160"/>
      <c r="AX703" s="160"/>
      <c r="AY703" s="160"/>
      <c r="AZ703" s="160"/>
    </row>
    <row r="704" spans="2:52" x14ac:dyDescent="0.25">
      <c r="B704" s="160"/>
      <c r="C704" s="160"/>
      <c r="D704" s="160"/>
      <c r="E704" s="160"/>
      <c r="F704" s="160"/>
      <c r="G704" s="160"/>
      <c r="H704" s="160"/>
      <c r="I704" s="160"/>
      <c r="J704" s="160"/>
      <c r="K704" s="160"/>
      <c r="L704" s="160"/>
      <c r="M704" s="160"/>
      <c r="N704" s="160"/>
      <c r="O704" s="160"/>
      <c r="P704" s="160"/>
      <c r="Q704" s="160"/>
      <c r="R704" s="160"/>
      <c r="S704" s="160"/>
      <c r="T704" s="160"/>
      <c r="U704" s="160"/>
      <c r="V704" s="160"/>
      <c r="W704" s="160"/>
      <c r="X704" s="160"/>
      <c r="Y704" s="160"/>
      <c r="Z704" s="160"/>
      <c r="AA704" s="160"/>
      <c r="AB704" s="160"/>
      <c r="AC704" s="160"/>
      <c r="AD704" s="160"/>
      <c r="AE704" s="160"/>
      <c r="AF704" s="160"/>
      <c r="AG704" s="160"/>
      <c r="AH704" s="160"/>
      <c r="AI704" s="160"/>
      <c r="AJ704" s="160"/>
      <c r="AK704" s="160"/>
      <c r="AL704" s="160"/>
      <c r="AM704" s="160"/>
      <c r="AN704" s="160"/>
      <c r="AO704" s="160"/>
      <c r="AP704" s="160"/>
      <c r="AQ704" s="160"/>
      <c r="AR704" s="160"/>
      <c r="AS704" s="160"/>
      <c r="AT704" s="160"/>
      <c r="AU704" s="160"/>
      <c r="AV704" s="160"/>
      <c r="AW704" s="160"/>
      <c r="AX704" s="160"/>
      <c r="AY704" s="160"/>
      <c r="AZ704" s="160"/>
    </row>
    <row r="705" spans="2:52" x14ac:dyDescent="0.25">
      <c r="B705" s="160"/>
      <c r="C705" s="160"/>
      <c r="D705" s="160"/>
      <c r="E705" s="160"/>
      <c r="F705" s="160"/>
      <c r="G705" s="160"/>
      <c r="H705" s="160"/>
      <c r="I705" s="160"/>
      <c r="J705" s="160"/>
      <c r="K705" s="160"/>
      <c r="L705" s="160"/>
      <c r="M705" s="160"/>
      <c r="N705" s="160"/>
      <c r="O705" s="160"/>
      <c r="P705" s="160"/>
      <c r="Q705" s="160"/>
      <c r="R705" s="160"/>
      <c r="S705" s="160"/>
      <c r="T705" s="160"/>
      <c r="U705" s="160"/>
      <c r="V705" s="160"/>
      <c r="W705" s="160"/>
      <c r="X705" s="160"/>
      <c r="Y705" s="160"/>
      <c r="Z705" s="160"/>
      <c r="AA705" s="160"/>
      <c r="AB705" s="160"/>
      <c r="AC705" s="160"/>
      <c r="AD705" s="160"/>
      <c r="AE705" s="160"/>
      <c r="AF705" s="160"/>
      <c r="AG705" s="160"/>
      <c r="AH705" s="160"/>
      <c r="AI705" s="160"/>
      <c r="AJ705" s="160"/>
      <c r="AK705" s="160"/>
      <c r="AL705" s="160"/>
      <c r="AM705" s="160"/>
      <c r="AN705" s="160"/>
      <c r="AO705" s="160"/>
      <c r="AP705" s="160"/>
      <c r="AQ705" s="160"/>
      <c r="AR705" s="160"/>
      <c r="AS705" s="160"/>
      <c r="AT705" s="160"/>
      <c r="AU705" s="160"/>
      <c r="AV705" s="160"/>
      <c r="AW705" s="160"/>
      <c r="AX705" s="160"/>
      <c r="AY705" s="160"/>
      <c r="AZ705" s="160"/>
    </row>
    <row r="706" spans="2:52" x14ac:dyDescent="0.25">
      <c r="B706" s="160"/>
      <c r="C706" s="160"/>
      <c r="D706" s="160"/>
      <c r="E706" s="160"/>
      <c r="F706" s="160"/>
      <c r="G706" s="160"/>
      <c r="H706" s="160"/>
      <c r="I706" s="160"/>
      <c r="J706" s="160"/>
      <c r="K706" s="160"/>
      <c r="L706" s="160"/>
      <c r="M706" s="160"/>
      <c r="N706" s="160"/>
      <c r="O706" s="160"/>
      <c r="P706" s="160"/>
      <c r="Q706" s="160"/>
      <c r="R706" s="160"/>
      <c r="S706" s="160"/>
      <c r="T706" s="160"/>
      <c r="U706" s="160"/>
      <c r="V706" s="160"/>
      <c r="W706" s="160"/>
      <c r="X706" s="160"/>
      <c r="Y706" s="160"/>
      <c r="Z706" s="160"/>
      <c r="AA706" s="160"/>
      <c r="AB706" s="160"/>
      <c r="AC706" s="160"/>
      <c r="AD706" s="160"/>
      <c r="AE706" s="160"/>
      <c r="AF706" s="160"/>
      <c r="AG706" s="160"/>
      <c r="AH706" s="160"/>
      <c r="AI706" s="160"/>
      <c r="AJ706" s="160"/>
      <c r="AK706" s="160"/>
      <c r="AL706" s="160"/>
      <c r="AM706" s="160"/>
      <c r="AN706" s="160"/>
      <c r="AO706" s="160"/>
      <c r="AP706" s="160"/>
      <c r="AQ706" s="160"/>
      <c r="AR706" s="160"/>
      <c r="AS706" s="160"/>
      <c r="AT706" s="160"/>
      <c r="AU706" s="160"/>
      <c r="AV706" s="160"/>
      <c r="AW706" s="160"/>
      <c r="AX706" s="160"/>
      <c r="AY706" s="160"/>
      <c r="AZ706" s="160"/>
    </row>
    <row r="707" spans="2:52" x14ac:dyDescent="0.25">
      <c r="B707" s="160"/>
      <c r="C707" s="160"/>
      <c r="D707" s="160"/>
      <c r="E707" s="160"/>
      <c r="F707" s="160"/>
      <c r="G707" s="160"/>
      <c r="H707" s="160"/>
      <c r="I707" s="160"/>
      <c r="J707" s="160"/>
      <c r="K707" s="160"/>
      <c r="L707" s="160"/>
      <c r="M707" s="160"/>
      <c r="N707" s="160"/>
      <c r="O707" s="160"/>
      <c r="P707" s="160"/>
      <c r="Q707" s="160"/>
      <c r="R707" s="160"/>
      <c r="S707" s="160"/>
      <c r="T707" s="160"/>
      <c r="U707" s="160"/>
      <c r="V707" s="160"/>
      <c r="W707" s="160"/>
      <c r="X707" s="160"/>
      <c r="Y707" s="160"/>
      <c r="Z707" s="160"/>
      <c r="AA707" s="160"/>
      <c r="AB707" s="160"/>
      <c r="AC707" s="160"/>
      <c r="AD707" s="160"/>
      <c r="AE707" s="160"/>
      <c r="AF707" s="160"/>
      <c r="AG707" s="160"/>
      <c r="AH707" s="160"/>
      <c r="AI707" s="160"/>
      <c r="AJ707" s="160"/>
      <c r="AK707" s="160"/>
      <c r="AL707" s="160"/>
      <c r="AM707" s="160"/>
      <c r="AN707" s="160"/>
      <c r="AO707" s="160"/>
      <c r="AP707" s="160"/>
      <c r="AQ707" s="160"/>
      <c r="AR707" s="160"/>
      <c r="AS707" s="160"/>
      <c r="AT707" s="160"/>
      <c r="AU707" s="160"/>
      <c r="AV707" s="160"/>
      <c r="AW707" s="160"/>
      <c r="AX707" s="160"/>
      <c r="AY707" s="160"/>
      <c r="AZ707" s="160"/>
    </row>
    <row r="708" spans="2:52" x14ac:dyDescent="0.25">
      <c r="B708" s="160"/>
      <c r="C708" s="160"/>
      <c r="D708" s="160"/>
      <c r="E708" s="160"/>
      <c r="F708" s="160"/>
      <c r="G708" s="160"/>
      <c r="H708" s="160"/>
      <c r="I708" s="160"/>
      <c r="J708" s="160"/>
      <c r="K708" s="160"/>
      <c r="L708" s="160"/>
      <c r="M708" s="160"/>
      <c r="N708" s="160"/>
      <c r="O708" s="160"/>
      <c r="P708" s="160"/>
      <c r="Q708" s="160"/>
      <c r="R708" s="160"/>
      <c r="S708" s="160"/>
      <c r="T708" s="160"/>
      <c r="U708" s="160"/>
      <c r="V708" s="160"/>
      <c r="W708" s="160"/>
      <c r="X708" s="160"/>
      <c r="Y708" s="160"/>
      <c r="Z708" s="160"/>
      <c r="AA708" s="160"/>
      <c r="AB708" s="160"/>
      <c r="AC708" s="160"/>
      <c r="AD708" s="160"/>
      <c r="AE708" s="160"/>
      <c r="AF708" s="160"/>
      <c r="AG708" s="160"/>
      <c r="AH708" s="160"/>
      <c r="AI708" s="160"/>
      <c r="AJ708" s="160"/>
      <c r="AK708" s="160"/>
      <c r="AL708" s="160"/>
      <c r="AM708" s="160"/>
      <c r="AN708" s="160"/>
      <c r="AO708" s="160"/>
      <c r="AP708" s="160"/>
      <c r="AQ708" s="160"/>
      <c r="AR708" s="160"/>
      <c r="AS708" s="160"/>
      <c r="AT708" s="160"/>
      <c r="AU708" s="160"/>
      <c r="AV708" s="160"/>
      <c r="AW708" s="160"/>
      <c r="AX708" s="160"/>
      <c r="AY708" s="160"/>
      <c r="AZ708" s="160"/>
    </row>
    <row r="709" spans="2:52" x14ac:dyDescent="0.25">
      <c r="B709" s="160"/>
      <c r="C709" s="160"/>
      <c r="D709" s="160"/>
      <c r="E709" s="160"/>
      <c r="F709" s="160"/>
      <c r="G709" s="160"/>
      <c r="H709" s="160"/>
      <c r="I709" s="160"/>
      <c r="J709" s="160"/>
      <c r="K709" s="160"/>
      <c r="L709" s="160"/>
      <c r="M709" s="160"/>
      <c r="N709" s="160"/>
      <c r="O709" s="160"/>
      <c r="P709" s="160"/>
      <c r="Q709" s="160"/>
      <c r="R709" s="160"/>
      <c r="S709" s="160"/>
      <c r="T709" s="160"/>
      <c r="U709" s="160"/>
      <c r="V709" s="160"/>
      <c r="W709" s="160"/>
      <c r="X709" s="160"/>
      <c r="Y709" s="160"/>
      <c r="Z709" s="160"/>
      <c r="AA709" s="160"/>
      <c r="AB709" s="160"/>
      <c r="AC709" s="160"/>
      <c r="AD709" s="160"/>
      <c r="AE709" s="160"/>
      <c r="AF709" s="160"/>
      <c r="AG709" s="160"/>
      <c r="AH709" s="160"/>
      <c r="AI709" s="160"/>
      <c r="AJ709" s="160"/>
      <c r="AK709" s="160"/>
      <c r="AL709" s="160"/>
      <c r="AM709" s="160"/>
      <c r="AN709" s="160"/>
      <c r="AO709" s="160"/>
      <c r="AP709" s="160"/>
      <c r="AQ709" s="160"/>
      <c r="AR709" s="160"/>
      <c r="AS709" s="160"/>
      <c r="AT709" s="160"/>
      <c r="AU709" s="160"/>
      <c r="AV709" s="160"/>
      <c r="AW709" s="160"/>
      <c r="AX709" s="160"/>
      <c r="AY709" s="160"/>
      <c r="AZ709" s="160"/>
    </row>
    <row r="710" spans="2:52" x14ac:dyDescent="0.25">
      <c r="B710" s="160"/>
      <c r="C710" s="160"/>
      <c r="D710" s="160"/>
      <c r="E710" s="160"/>
      <c r="F710" s="160"/>
      <c r="G710" s="160"/>
      <c r="H710" s="160"/>
      <c r="I710" s="160"/>
      <c r="J710" s="160"/>
      <c r="K710" s="160"/>
      <c r="L710" s="160"/>
      <c r="M710" s="160"/>
      <c r="N710" s="160"/>
      <c r="O710" s="160"/>
      <c r="P710" s="160"/>
      <c r="Q710" s="160"/>
      <c r="R710" s="160"/>
      <c r="S710" s="160"/>
      <c r="T710" s="160"/>
      <c r="U710" s="160"/>
      <c r="V710" s="160"/>
      <c r="W710" s="160"/>
      <c r="X710" s="160"/>
      <c r="Y710" s="160"/>
      <c r="Z710" s="160"/>
      <c r="AA710" s="160"/>
      <c r="AB710" s="160"/>
      <c r="AC710" s="160"/>
      <c r="AD710" s="160"/>
      <c r="AE710" s="160"/>
      <c r="AF710" s="160"/>
      <c r="AG710" s="160"/>
      <c r="AH710" s="160"/>
      <c r="AI710" s="160"/>
      <c r="AJ710" s="160"/>
      <c r="AK710" s="160"/>
      <c r="AL710" s="160"/>
      <c r="AM710" s="160"/>
      <c r="AN710" s="160"/>
      <c r="AO710" s="160"/>
      <c r="AP710" s="160"/>
      <c r="AQ710" s="160"/>
      <c r="AR710" s="160"/>
      <c r="AS710" s="160"/>
      <c r="AT710" s="160"/>
      <c r="AU710" s="160"/>
      <c r="AV710" s="160"/>
      <c r="AW710" s="160"/>
      <c r="AX710" s="160"/>
      <c r="AY710" s="160"/>
      <c r="AZ710" s="160"/>
    </row>
    <row r="711" spans="2:52" x14ac:dyDescent="0.25">
      <c r="B711" s="160"/>
      <c r="C711" s="160"/>
      <c r="D711" s="160"/>
      <c r="E711" s="160"/>
      <c r="F711" s="160"/>
      <c r="G711" s="160"/>
      <c r="H711" s="160"/>
      <c r="I711" s="160"/>
      <c r="J711" s="160"/>
      <c r="K711" s="160"/>
      <c r="L711" s="160"/>
      <c r="M711" s="160"/>
      <c r="N711" s="160"/>
      <c r="O711" s="160"/>
      <c r="P711" s="160"/>
      <c r="Q711" s="160"/>
      <c r="R711" s="160"/>
      <c r="S711" s="160"/>
      <c r="T711" s="160"/>
      <c r="U711" s="160"/>
      <c r="V711" s="160"/>
      <c r="W711" s="160"/>
      <c r="X711" s="160"/>
      <c r="Y711" s="160"/>
      <c r="Z711" s="160"/>
      <c r="AA711" s="160"/>
      <c r="AB711" s="160"/>
      <c r="AC711" s="160"/>
      <c r="AD711" s="160"/>
      <c r="AE711" s="160"/>
      <c r="AF711" s="160"/>
      <c r="AG711" s="160"/>
      <c r="AH711" s="160"/>
      <c r="AI711" s="160"/>
      <c r="AJ711" s="160"/>
      <c r="AK711" s="160"/>
      <c r="AL711" s="160"/>
      <c r="AM711" s="160"/>
      <c r="AN711" s="160"/>
      <c r="AO711" s="160"/>
      <c r="AP711" s="160"/>
      <c r="AQ711" s="160"/>
      <c r="AR711" s="160"/>
      <c r="AS711" s="160"/>
      <c r="AT711" s="160"/>
      <c r="AU711" s="160"/>
      <c r="AV711" s="160"/>
      <c r="AW711" s="160"/>
      <c r="AX711" s="160"/>
      <c r="AY711" s="160"/>
      <c r="AZ711" s="160"/>
    </row>
    <row r="712" spans="2:52" x14ac:dyDescent="0.25">
      <c r="B712" s="160"/>
      <c r="C712" s="160"/>
      <c r="D712" s="160"/>
      <c r="E712" s="160"/>
      <c r="F712" s="160"/>
      <c r="G712" s="160"/>
      <c r="H712" s="160"/>
      <c r="I712" s="160"/>
      <c r="J712" s="160"/>
      <c r="K712" s="160"/>
      <c r="L712" s="160"/>
      <c r="M712" s="160"/>
      <c r="N712" s="160"/>
      <c r="O712" s="160"/>
      <c r="P712" s="160"/>
      <c r="Q712" s="160"/>
      <c r="R712" s="160"/>
      <c r="S712" s="160"/>
      <c r="T712" s="160"/>
      <c r="U712" s="160"/>
      <c r="V712" s="160"/>
      <c r="W712" s="160"/>
      <c r="X712" s="160"/>
      <c r="Y712" s="160"/>
      <c r="Z712" s="160"/>
      <c r="AA712" s="160"/>
      <c r="AB712" s="160"/>
      <c r="AC712" s="160"/>
      <c r="AD712" s="160"/>
      <c r="AE712" s="160"/>
      <c r="AF712" s="160"/>
      <c r="AG712" s="160"/>
      <c r="AH712" s="160"/>
      <c r="AI712" s="160"/>
      <c r="AJ712" s="160"/>
      <c r="AK712" s="160"/>
      <c r="AL712" s="160"/>
      <c r="AM712" s="160"/>
      <c r="AN712" s="160"/>
      <c r="AO712" s="160"/>
      <c r="AP712" s="160"/>
      <c r="AQ712" s="160"/>
      <c r="AR712" s="160"/>
      <c r="AS712" s="160"/>
      <c r="AT712" s="160"/>
      <c r="AU712" s="160"/>
      <c r="AV712" s="160"/>
      <c r="AW712" s="160"/>
      <c r="AX712" s="160"/>
      <c r="AY712" s="160"/>
      <c r="AZ712" s="160"/>
    </row>
    <row r="713" spans="2:52" x14ac:dyDescent="0.25">
      <c r="B713" s="160"/>
      <c r="C713" s="160"/>
      <c r="D713" s="160"/>
      <c r="E713" s="160"/>
      <c r="F713" s="160"/>
      <c r="G713" s="160"/>
      <c r="H713" s="160"/>
      <c r="I713" s="160"/>
      <c r="J713" s="160"/>
      <c r="K713" s="160"/>
      <c r="L713" s="160"/>
      <c r="M713" s="160"/>
      <c r="N713" s="160"/>
      <c r="O713" s="160"/>
      <c r="P713" s="160"/>
      <c r="Q713" s="160"/>
      <c r="R713" s="160"/>
      <c r="S713" s="160"/>
      <c r="T713" s="160"/>
      <c r="U713" s="160"/>
      <c r="V713" s="160"/>
      <c r="W713" s="160"/>
      <c r="X713" s="160"/>
      <c r="Y713" s="160"/>
      <c r="Z713" s="160"/>
      <c r="AA713" s="160"/>
      <c r="AB713" s="160"/>
      <c r="AC713" s="160"/>
      <c r="AD713" s="160"/>
      <c r="AE713" s="160"/>
      <c r="AF713" s="160"/>
      <c r="AG713" s="160"/>
      <c r="AH713" s="160"/>
      <c r="AI713" s="160"/>
      <c r="AJ713" s="160"/>
      <c r="AK713" s="160"/>
      <c r="AL713" s="160"/>
      <c r="AM713" s="160"/>
      <c r="AN713" s="160"/>
      <c r="AO713" s="160"/>
      <c r="AP713" s="160"/>
      <c r="AQ713" s="160"/>
      <c r="AR713" s="160"/>
      <c r="AS713" s="160"/>
      <c r="AT713" s="160"/>
      <c r="AU713" s="160"/>
      <c r="AV713" s="160"/>
      <c r="AW713" s="160"/>
      <c r="AX713" s="160"/>
      <c r="AY713" s="160"/>
      <c r="AZ713" s="160"/>
    </row>
    <row r="714" spans="2:52" x14ac:dyDescent="0.25">
      <c r="B714" s="160"/>
      <c r="C714" s="160"/>
      <c r="D714" s="160"/>
      <c r="E714" s="160"/>
      <c r="F714" s="160"/>
      <c r="G714" s="160"/>
      <c r="H714" s="160"/>
      <c r="I714" s="160"/>
      <c r="J714" s="160"/>
      <c r="K714" s="160"/>
      <c r="L714" s="160"/>
      <c r="M714" s="160"/>
      <c r="N714" s="160"/>
      <c r="O714" s="160"/>
      <c r="P714" s="160"/>
      <c r="Q714" s="160"/>
      <c r="R714" s="160"/>
      <c r="S714" s="160"/>
      <c r="T714" s="160"/>
      <c r="U714" s="160"/>
      <c r="V714" s="160"/>
      <c r="W714" s="160"/>
      <c r="X714" s="160"/>
      <c r="Y714" s="160"/>
      <c r="Z714" s="160"/>
      <c r="AA714" s="160"/>
      <c r="AB714" s="160"/>
      <c r="AC714" s="160"/>
      <c r="AD714" s="160"/>
      <c r="AE714" s="160"/>
      <c r="AF714" s="160"/>
      <c r="AG714" s="160"/>
      <c r="AH714" s="160"/>
      <c r="AI714" s="160"/>
      <c r="AJ714" s="160"/>
      <c r="AK714" s="160"/>
      <c r="AL714" s="160"/>
      <c r="AM714" s="160"/>
      <c r="AN714" s="160"/>
      <c r="AO714" s="160"/>
      <c r="AP714" s="160"/>
      <c r="AQ714" s="160"/>
      <c r="AR714" s="160"/>
      <c r="AS714" s="160"/>
      <c r="AT714" s="160"/>
      <c r="AU714" s="160"/>
      <c r="AV714" s="160"/>
      <c r="AW714" s="160"/>
      <c r="AX714" s="160"/>
      <c r="AY714" s="160"/>
      <c r="AZ714" s="160"/>
    </row>
    <row r="715" spans="2:52" x14ac:dyDescent="0.25">
      <c r="B715" s="160"/>
      <c r="C715" s="160"/>
      <c r="D715" s="160"/>
      <c r="E715" s="160"/>
      <c r="F715" s="160"/>
      <c r="G715" s="160"/>
      <c r="H715" s="160"/>
      <c r="I715" s="160"/>
      <c r="J715" s="160"/>
      <c r="K715" s="160"/>
      <c r="L715" s="160"/>
      <c r="M715" s="160"/>
      <c r="N715" s="160"/>
      <c r="O715" s="160"/>
      <c r="P715" s="160"/>
      <c r="Q715" s="160"/>
      <c r="R715" s="160"/>
      <c r="S715" s="160"/>
      <c r="T715" s="160"/>
      <c r="U715" s="160"/>
      <c r="V715" s="160"/>
      <c r="W715" s="160"/>
      <c r="X715" s="160"/>
      <c r="Y715" s="160"/>
      <c r="Z715" s="160"/>
      <c r="AA715" s="160"/>
      <c r="AB715" s="160"/>
      <c r="AC715" s="160"/>
      <c r="AD715" s="160"/>
      <c r="AE715" s="160"/>
      <c r="AF715" s="160"/>
      <c r="AG715" s="160"/>
      <c r="AH715" s="160"/>
      <c r="AI715" s="160"/>
      <c r="AJ715" s="160"/>
      <c r="AK715" s="160"/>
      <c r="AL715" s="160"/>
      <c r="AM715" s="160"/>
      <c r="AN715" s="160"/>
      <c r="AO715" s="160"/>
      <c r="AP715" s="160"/>
      <c r="AQ715" s="160"/>
      <c r="AR715" s="160"/>
      <c r="AS715" s="160"/>
      <c r="AT715" s="160"/>
      <c r="AU715" s="160"/>
      <c r="AV715" s="160"/>
      <c r="AW715" s="160"/>
      <c r="AX715" s="160"/>
      <c r="AY715" s="160"/>
      <c r="AZ715" s="160"/>
    </row>
    <row r="716" spans="2:52" x14ac:dyDescent="0.25">
      <c r="B716" s="160"/>
      <c r="C716" s="160"/>
      <c r="D716" s="160"/>
      <c r="E716" s="160"/>
      <c r="F716" s="160"/>
      <c r="G716" s="160"/>
      <c r="H716" s="160"/>
      <c r="I716" s="160"/>
      <c r="J716" s="160"/>
      <c r="K716" s="160"/>
      <c r="L716" s="160"/>
      <c r="M716" s="160"/>
      <c r="N716" s="160"/>
      <c r="O716" s="160"/>
      <c r="P716" s="160"/>
      <c r="Q716" s="160"/>
      <c r="R716" s="160"/>
      <c r="S716" s="160"/>
      <c r="T716" s="160"/>
      <c r="U716" s="160"/>
      <c r="V716" s="160"/>
      <c r="W716" s="160"/>
      <c r="X716" s="160"/>
      <c r="Y716" s="160"/>
      <c r="Z716" s="160"/>
      <c r="AA716" s="160"/>
      <c r="AB716" s="160"/>
      <c r="AC716" s="160"/>
      <c r="AD716" s="160"/>
      <c r="AE716" s="160"/>
      <c r="AF716" s="160"/>
      <c r="AG716" s="160"/>
      <c r="AH716" s="160"/>
      <c r="AI716" s="160"/>
      <c r="AJ716" s="160"/>
      <c r="AK716" s="160"/>
      <c r="AL716" s="160"/>
      <c r="AM716" s="160"/>
      <c r="AN716" s="160"/>
      <c r="AO716" s="160"/>
      <c r="AP716" s="160"/>
      <c r="AQ716" s="160"/>
      <c r="AR716" s="160"/>
      <c r="AS716" s="160"/>
      <c r="AT716" s="160"/>
      <c r="AU716" s="160"/>
      <c r="AV716" s="160"/>
      <c r="AW716" s="160"/>
      <c r="AX716" s="160"/>
      <c r="AY716" s="160"/>
      <c r="AZ716" s="160"/>
    </row>
    <row r="717" spans="2:52" x14ac:dyDescent="0.25">
      <c r="B717" s="160"/>
      <c r="C717" s="160"/>
      <c r="D717" s="160"/>
      <c r="E717" s="160"/>
      <c r="F717" s="160"/>
      <c r="G717" s="160"/>
      <c r="H717" s="160"/>
      <c r="I717" s="160"/>
      <c r="J717" s="160"/>
      <c r="K717" s="160"/>
      <c r="L717" s="160"/>
      <c r="M717" s="160"/>
      <c r="N717" s="160"/>
      <c r="O717" s="160"/>
      <c r="P717" s="160"/>
      <c r="Q717" s="160"/>
      <c r="R717" s="160"/>
      <c r="S717" s="160"/>
      <c r="T717" s="160"/>
      <c r="U717" s="160"/>
      <c r="V717" s="160"/>
      <c r="W717" s="160"/>
      <c r="X717" s="160"/>
      <c r="Y717" s="160"/>
      <c r="Z717" s="160"/>
      <c r="AA717" s="160"/>
      <c r="AB717" s="160"/>
      <c r="AC717" s="160"/>
      <c r="AD717" s="160"/>
      <c r="AE717" s="160"/>
      <c r="AF717" s="160"/>
      <c r="AG717" s="160"/>
      <c r="AH717" s="160"/>
      <c r="AI717" s="160"/>
      <c r="AJ717" s="160"/>
      <c r="AK717" s="160"/>
      <c r="AL717" s="160"/>
      <c r="AM717" s="160"/>
      <c r="AN717" s="160"/>
      <c r="AO717" s="160"/>
      <c r="AP717" s="160"/>
      <c r="AQ717" s="160"/>
      <c r="AR717" s="160"/>
      <c r="AS717" s="160"/>
      <c r="AT717" s="160"/>
      <c r="AU717" s="160"/>
      <c r="AV717" s="160"/>
      <c r="AW717" s="160"/>
      <c r="AX717" s="160"/>
      <c r="AY717" s="160"/>
      <c r="AZ717" s="160"/>
    </row>
    <row r="718" spans="2:52" x14ac:dyDescent="0.25">
      <c r="B718" s="160"/>
      <c r="C718" s="160"/>
      <c r="D718" s="160"/>
      <c r="E718" s="160"/>
      <c r="F718" s="160"/>
      <c r="G718" s="160"/>
      <c r="H718" s="160"/>
      <c r="I718" s="160"/>
      <c r="J718" s="160"/>
      <c r="K718" s="160"/>
      <c r="L718" s="160"/>
      <c r="M718" s="160"/>
      <c r="N718" s="160"/>
      <c r="O718" s="160"/>
      <c r="P718" s="160"/>
      <c r="Q718" s="160"/>
      <c r="R718" s="160"/>
      <c r="S718" s="160"/>
      <c r="T718" s="160"/>
      <c r="U718" s="160"/>
      <c r="V718" s="160"/>
      <c r="W718" s="160"/>
      <c r="X718" s="160"/>
      <c r="Y718" s="160"/>
      <c r="Z718" s="160"/>
      <c r="AA718" s="160"/>
      <c r="AB718" s="160"/>
      <c r="AC718" s="160"/>
      <c r="AD718" s="160"/>
      <c r="AE718" s="160"/>
      <c r="AF718" s="160"/>
      <c r="AG718" s="160"/>
      <c r="AH718" s="160"/>
      <c r="AI718" s="160"/>
      <c r="AJ718" s="160"/>
      <c r="AK718" s="160"/>
      <c r="AL718" s="160"/>
      <c r="AM718" s="160"/>
      <c r="AN718" s="160"/>
      <c r="AO718" s="160"/>
      <c r="AP718" s="160"/>
      <c r="AQ718" s="160"/>
      <c r="AR718" s="160"/>
      <c r="AS718" s="160"/>
      <c r="AT718" s="160"/>
      <c r="AU718" s="160"/>
      <c r="AV718" s="160"/>
      <c r="AW718" s="160"/>
      <c r="AX718" s="160"/>
      <c r="AY718" s="160"/>
      <c r="AZ718" s="160"/>
    </row>
    <row r="719" spans="2:52" x14ac:dyDescent="0.25">
      <c r="B719" s="160"/>
      <c r="C719" s="160"/>
      <c r="D719" s="160"/>
      <c r="E719" s="160"/>
      <c r="F719" s="160"/>
      <c r="G719" s="160"/>
      <c r="H719" s="160"/>
      <c r="I719" s="160"/>
      <c r="J719" s="160"/>
      <c r="K719" s="160"/>
      <c r="L719" s="160"/>
      <c r="M719" s="160"/>
      <c r="N719" s="160"/>
      <c r="O719" s="160"/>
      <c r="P719" s="160"/>
      <c r="Q719" s="160"/>
      <c r="R719" s="160"/>
      <c r="S719" s="160"/>
      <c r="T719" s="160"/>
      <c r="U719" s="160"/>
      <c r="V719" s="160"/>
      <c r="W719" s="160"/>
      <c r="X719" s="160"/>
      <c r="Y719" s="160"/>
      <c r="Z719" s="160"/>
      <c r="AA719" s="160"/>
      <c r="AB719" s="160"/>
      <c r="AC719" s="160"/>
      <c r="AD719" s="160"/>
      <c r="AE719" s="160"/>
      <c r="AF719" s="160"/>
      <c r="AG719" s="160"/>
      <c r="AH719" s="160"/>
      <c r="AI719" s="160"/>
      <c r="AJ719" s="160"/>
      <c r="AK719" s="160"/>
      <c r="AL719" s="160"/>
      <c r="AM719" s="160"/>
      <c r="AN719" s="160"/>
      <c r="AO719" s="160"/>
      <c r="AP719" s="160"/>
      <c r="AQ719" s="160"/>
      <c r="AR719" s="160"/>
      <c r="AS719" s="160"/>
      <c r="AT719" s="160"/>
      <c r="AU719" s="160"/>
      <c r="AV719" s="160"/>
      <c r="AW719" s="160"/>
      <c r="AX719" s="160"/>
      <c r="AY719" s="160"/>
      <c r="AZ719" s="160"/>
    </row>
    <row r="720" spans="2:52" x14ac:dyDescent="0.25">
      <c r="B720" s="160"/>
      <c r="C720" s="160"/>
      <c r="D720" s="160"/>
      <c r="E720" s="160"/>
      <c r="F720" s="160"/>
      <c r="G720" s="160"/>
      <c r="H720" s="160"/>
      <c r="I720" s="160"/>
      <c r="J720" s="160"/>
      <c r="K720" s="160"/>
      <c r="L720" s="160"/>
      <c r="M720" s="160"/>
      <c r="N720" s="160"/>
      <c r="O720" s="160"/>
      <c r="P720" s="160"/>
      <c r="Q720" s="160"/>
      <c r="R720" s="160"/>
      <c r="S720" s="160"/>
      <c r="T720" s="160"/>
      <c r="U720" s="160"/>
      <c r="V720" s="160"/>
      <c r="W720" s="160"/>
      <c r="X720" s="160"/>
      <c r="Y720" s="160"/>
      <c r="Z720" s="160"/>
      <c r="AA720" s="160"/>
      <c r="AB720" s="160"/>
      <c r="AC720" s="160"/>
      <c r="AD720" s="160"/>
      <c r="AE720" s="160"/>
      <c r="AF720" s="160"/>
      <c r="AG720" s="160"/>
      <c r="AH720" s="160"/>
      <c r="AI720" s="160"/>
      <c r="AJ720" s="160"/>
      <c r="AK720" s="160"/>
      <c r="AL720" s="160"/>
      <c r="AM720" s="160"/>
      <c r="AN720" s="160"/>
      <c r="AO720" s="160"/>
      <c r="AP720" s="160"/>
      <c r="AQ720" s="160"/>
      <c r="AR720" s="160"/>
      <c r="AS720" s="160"/>
      <c r="AT720" s="160"/>
      <c r="AU720" s="160"/>
      <c r="AV720" s="160"/>
      <c r="AW720" s="160"/>
      <c r="AX720" s="160"/>
      <c r="AY720" s="160"/>
      <c r="AZ720" s="160"/>
    </row>
    <row r="721" spans="2:52" x14ac:dyDescent="0.25">
      <c r="B721" s="160"/>
      <c r="C721" s="160"/>
      <c r="D721" s="160"/>
      <c r="E721" s="160"/>
      <c r="F721" s="160"/>
      <c r="G721" s="160"/>
      <c r="H721" s="160"/>
      <c r="I721" s="160"/>
      <c r="J721" s="160"/>
      <c r="K721" s="160"/>
      <c r="L721" s="160"/>
      <c r="M721" s="160"/>
      <c r="N721" s="160"/>
      <c r="O721" s="160"/>
      <c r="P721" s="160"/>
      <c r="Q721" s="160"/>
      <c r="R721" s="160"/>
      <c r="S721" s="160"/>
      <c r="T721" s="160"/>
      <c r="U721" s="160"/>
      <c r="V721" s="160"/>
      <c r="W721" s="160"/>
      <c r="X721" s="160"/>
      <c r="Y721" s="160"/>
      <c r="Z721" s="160"/>
      <c r="AA721" s="160"/>
      <c r="AB721" s="160"/>
      <c r="AC721" s="160"/>
      <c r="AD721" s="160"/>
      <c r="AE721" s="160"/>
      <c r="AF721" s="160"/>
      <c r="AG721" s="160"/>
      <c r="AH721" s="160"/>
      <c r="AI721" s="160"/>
      <c r="AJ721" s="160"/>
      <c r="AK721" s="160"/>
      <c r="AL721" s="160"/>
      <c r="AM721" s="160"/>
      <c r="AN721" s="160"/>
      <c r="AO721" s="160"/>
      <c r="AP721" s="160"/>
      <c r="AQ721" s="160"/>
      <c r="AR721" s="160"/>
      <c r="AS721" s="160"/>
      <c r="AT721" s="160"/>
      <c r="AU721" s="160"/>
      <c r="AV721" s="160"/>
      <c r="AW721" s="160"/>
      <c r="AX721" s="160"/>
      <c r="AY721" s="160"/>
      <c r="AZ721" s="160"/>
    </row>
    <row r="722" spans="2:52" x14ac:dyDescent="0.25">
      <c r="B722" s="160"/>
      <c r="C722" s="160"/>
      <c r="D722" s="160"/>
      <c r="E722" s="160"/>
      <c r="F722" s="160"/>
      <c r="G722" s="160"/>
      <c r="H722" s="160"/>
      <c r="I722" s="160"/>
      <c r="J722" s="160"/>
      <c r="K722" s="160"/>
      <c r="L722" s="160"/>
      <c r="M722" s="160"/>
      <c r="N722" s="160"/>
      <c r="O722" s="160"/>
      <c r="P722" s="160"/>
      <c r="Q722" s="160"/>
      <c r="R722" s="160"/>
      <c r="S722" s="160"/>
      <c r="T722" s="160"/>
      <c r="U722" s="160"/>
      <c r="V722" s="160"/>
      <c r="W722" s="160"/>
      <c r="X722" s="160"/>
      <c r="Y722" s="160"/>
      <c r="Z722" s="160"/>
      <c r="AA722" s="160"/>
      <c r="AB722" s="160"/>
      <c r="AC722" s="160"/>
      <c r="AD722" s="160"/>
      <c r="AE722" s="160"/>
      <c r="AF722" s="160"/>
      <c r="AG722" s="160"/>
      <c r="AH722" s="160"/>
      <c r="AI722" s="160"/>
      <c r="AJ722" s="160"/>
      <c r="AK722" s="160"/>
      <c r="AL722" s="160"/>
      <c r="AM722" s="160"/>
      <c r="AN722" s="160"/>
      <c r="AO722" s="160"/>
      <c r="AP722" s="160"/>
      <c r="AQ722" s="160"/>
      <c r="AR722" s="160"/>
      <c r="AS722" s="160"/>
      <c r="AT722" s="160"/>
      <c r="AU722" s="160"/>
      <c r="AV722" s="160"/>
      <c r="AW722" s="160"/>
      <c r="AX722" s="160"/>
      <c r="AY722" s="160"/>
      <c r="AZ722" s="160"/>
    </row>
    <row r="723" spans="2:52" x14ac:dyDescent="0.25">
      <c r="B723" s="160"/>
      <c r="C723" s="160"/>
      <c r="D723" s="160"/>
      <c r="E723" s="160"/>
      <c r="F723" s="160"/>
      <c r="G723" s="160"/>
      <c r="H723" s="160"/>
      <c r="I723" s="160"/>
      <c r="J723" s="160"/>
      <c r="K723" s="160"/>
      <c r="L723" s="160"/>
      <c r="M723" s="160"/>
      <c r="N723" s="160"/>
      <c r="O723" s="160"/>
      <c r="P723" s="160"/>
      <c r="Q723" s="160"/>
      <c r="R723" s="160"/>
      <c r="S723" s="160"/>
      <c r="T723" s="160"/>
      <c r="U723" s="160"/>
      <c r="V723" s="160"/>
      <c r="W723" s="160"/>
      <c r="X723" s="160"/>
      <c r="Y723" s="160"/>
      <c r="Z723" s="160"/>
      <c r="AA723" s="160"/>
      <c r="AB723" s="160"/>
      <c r="AC723" s="160"/>
      <c r="AD723" s="160"/>
      <c r="AE723" s="160"/>
      <c r="AF723" s="160"/>
      <c r="AG723" s="160"/>
      <c r="AH723" s="160"/>
      <c r="AI723" s="160"/>
      <c r="AJ723" s="160"/>
      <c r="AK723" s="160"/>
      <c r="AL723" s="160"/>
      <c r="AM723" s="160"/>
      <c r="AN723" s="160"/>
      <c r="AO723" s="160"/>
      <c r="AP723" s="160"/>
      <c r="AQ723" s="160"/>
      <c r="AR723" s="160"/>
      <c r="AS723" s="160"/>
      <c r="AT723" s="160"/>
      <c r="AU723" s="160"/>
      <c r="AV723" s="160"/>
      <c r="AW723" s="160"/>
      <c r="AX723" s="160"/>
      <c r="AY723" s="160"/>
      <c r="AZ723" s="160"/>
    </row>
    <row r="724" spans="2:52" x14ac:dyDescent="0.25">
      <c r="B724" s="160"/>
      <c r="C724" s="160"/>
      <c r="D724" s="160"/>
      <c r="E724" s="160"/>
      <c r="F724" s="160"/>
      <c r="G724" s="160"/>
      <c r="H724" s="160"/>
      <c r="I724" s="160"/>
      <c r="J724" s="160"/>
      <c r="K724" s="160"/>
      <c r="L724" s="160"/>
      <c r="M724" s="160"/>
      <c r="N724" s="160"/>
      <c r="O724" s="160"/>
      <c r="P724" s="160"/>
      <c r="Q724" s="160"/>
      <c r="R724" s="160"/>
      <c r="S724" s="160"/>
      <c r="T724" s="160"/>
      <c r="U724" s="160"/>
      <c r="V724" s="160"/>
      <c r="W724" s="160"/>
      <c r="X724" s="160"/>
      <c r="Y724" s="160"/>
      <c r="Z724" s="160"/>
      <c r="AA724" s="160"/>
      <c r="AB724" s="160"/>
      <c r="AC724" s="160"/>
      <c r="AD724" s="160"/>
      <c r="AE724" s="160"/>
      <c r="AF724" s="160"/>
      <c r="AG724" s="160"/>
      <c r="AH724" s="160"/>
      <c r="AI724" s="160"/>
      <c r="AJ724" s="160"/>
      <c r="AK724" s="160"/>
      <c r="AL724" s="160"/>
      <c r="AM724" s="160"/>
      <c r="AN724" s="160"/>
      <c r="AO724" s="160"/>
      <c r="AP724" s="160"/>
      <c r="AQ724" s="160"/>
      <c r="AR724" s="160"/>
      <c r="AS724" s="160"/>
      <c r="AT724" s="160"/>
      <c r="AU724" s="160"/>
      <c r="AV724" s="160"/>
      <c r="AW724" s="160"/>
      <c r="AX724" s="160"/>
      <c r="AY724" s="160"/>
      <c r="AZ724" s="160"/>
    </row>
    <row r="725" spans="2:52" x14ac:dyDescent="0.25">
      <c r="B725" s="160"/>
      <c r="C725" s="160"/>
      <c r="D725" s="160"/>
      <c r="E725" s="160"/>
      <c r="F725" s="160"/>
      <c r="G725" s="160"/>
      <c r="H725" s="160"/>
      <c r="I725" s="160"/>
      <c r="J725" s="160"/>
      <c r="K725" s="160"/>
      <c r="L725" s="160"/>
      <c r="M725" s="160"/>
      <c r="N725" s="160"/>
      <c r="O725" s="160"/>
      <c r="P725" s="160"/>
      <c r="Q725" s="160"/>
      <c r="R725" s="160"/>
      <c r="S725" s="160"/>
      <c r="T725" s="160"/>
      <c r="U725" s="160"/>
      <c r="V725" s="160"/>
      <c r="W725" s="160"/>
      <c r="X725" s="160"/>
      <c r="Y725" s="160"/>
      <c r="Z725" s="160"/>
      <c r="AA725" s="160"/>
      <c r="AB725" s="160"/>
      <c r="AC725" s="160"/>
      <c r="AD725" s="160"/>
      <c r="AE725" s="160"/>
      <c r="AF725" s="160"/>
      <c r="AG725" s="160"/>
      <c r="AH725" s="160"/>
      <c r="AI725" s="160"/>
      <c r="AJ725" s="160"/>
      <c r="AK725" s="160"/>
      <c r="AL725" s="160"/>
      <c r="AM725" s="160"/>
      <c r="AN725" s="160"/>
      <c r="AO725" s="160"/>
      <c r="AP725" s="160"/>
      <c r="AQ725" s="160"/>
      <c r="AR725" s="160"/>
      <c r="AS725" s="160"/>
      <c r="AT725" s="160"/>
      <c r="AU725" s="160"/>
      <c r="AV725" s="160"/>
      <c r="AW725" s="160"/>
      <c r="AX725" s="160"/>
      <c r="AY725" s="160"/>
      <c r="AZ725" s="160"/>
    </row>
    <row r="726" spans="2:52" x14ac:dyDescent="0.25">
      <c r="B726" s="160"/>
      <c r="C726" s="160"/>
      <c r="D726" s="160"/>
      <c r="E726" s="160"/>
      <c r="F726" s="160"/>
      <c r="G726" s="160"/>
      <c r="H726" s="160"/>
      <c r="I726" s="160"/>
      <c r="J726" s="160"/>
      <c r="K726" s="160"/>
      <c r="L726" s="160"/>
      <c r="M726" s="160"/>
      <c r="N726" s="160"/>
      <c r="O726" s="160"/>
      <c r="P726" s="160"/>
      <c r="Q726" s="160"/>
      <c r="R726" s="160"/>
      <c r="S726" s="160"/>
      <c r="T726" s="160"/>
      <c r="U726" s="160"/>
      <c r="V726" s="160"/>
      <c r="W726" s="160"/>
      <c r="X726" s="160"/>
      <c r="Y726" s="160"/>
      <c r="Z726" s="160"/>
      <c r="AA726" s="160"/>
      <c r="AB726" s="160"/>
      <c r="AC726" s="160"/>
      <c r="AD726" s="160"/>
      <c r="AE726" s="160"/>
      <c r="AF726" s="160"/>
      <c r="AG726" s="160"/>
      <c r="AH726" s="160"/>
      <c r="AI726" s="160"/>
      <c r="AJ726" s="160"/>
      <c r="AK726" s="160"/>
      <c r="AL726" s="160"/>
      <c r="AM726" s="160"/>
      <c r="AN726" s="160"/>
      <c r="AO726" s="160"/>
      <c r="AP726" s="160"/>
      <c r="AQ726" s="160"/>
      <c r="AR726" s="160"/>
      <c r="AS726" s="160"/>
      <c r="AT726" s="160"/>
      <c r="AU726" s="160"/>
      <c r="AV726" s="160"/>
      <c r="AW726" s="160"/>
      <c r="AX726" s="160"/>
      <c r="AY726" s="160"/>
      <c r="AZ726" s="160"/>
    </row>
    <row r="727" spans="2:52" x14ac:dyDescent="0.25">
      <c r="B727" s="160"/>
      <c r="C727" s="160"/>
      <c r="D727" s="160"/>
      <c r="E727" s="160"/>
      <c r="F727" s="160"/>
      <c r="G727" s="160"/>
      <c r="H727" s="160"/>
      <c r="I727" s="160"/>
      <c r="J727" s="160"/>
      <c r="K727" s="160"/>
      <c r="L727" s="160"/>
      <c r="M727" s="160"/>
      <c r="N727" s="160"/>
      <c r="O727" s="160"/>
      <c r="P727" s="160"/>
      <c r="Q727" s="160"/>
      <c r="R727" s="160"/>
      <c r="S727" s="160"/>
      <c r="T727" s="160"/>
      <c r="U727" s="160"/>
      <c r="V727" s="160"/>
      <c r="W727" s="160"/>
      <c r="X727" s="160"/>
      <c r="Y727" s="160"/>
      <c r="Z727" s="160"/>
      <c r="AA727" s="160"/>
      <c r="AB727" s="160"/>
      <c r="AC727" s="160"/>
      <c r="AD727" s="160"/>
      <c r="AE727" s="160"/>
      <c r="AF727" s="160"/>
      <c r="AG727" s="160"/>
      <c r="AH727" s="160"/>
      <c r="AI727" s="160"/>
      <c r="AJ727" s="160"/>
      <c r="AK727" s="160"/>
      <c r="AL727" s="160"/>
      <c r="AM727" s="160"/>
      <c r="AN727" s="160"/>
      <c r="AO727" s="160"/>
      <c r="AP727" s="160"/>
      <c r="AQ727" s="160"/>
      <c r="AR727" s="160"/>
      <c r="AS727" s="160"/>
      <c r="AT727" s="160"/>
      <c r="AU727" s="160"/>
      <c r="AV727" s="160"/>
      <c r="AW727" s="160"/>
      <c r="AX727" s="160"/>
      <c r="AY727" s="160"/>
      <c r="AZ727" s="160"/>
    </row>
    <row r="728" spans="2:52" x14ac:dyDescent="0.25">
      <c r="B728" s="160"/>
      <c r="C728" s="160"/>
      <c r="D728" s="160"/>
      <c r="E728" s="160"/>
      <c r="F728" s="160"/>
      <c r="G728" s="160"/>
      <c r="H728" s="160"/>
      <c r="I728" s="160"/>
      <c r="J728" s="160"/>
      <c r="K728" s="160"/>
      <c r="L728" s="160"/>
      <c r="M728" s="160"/>
      <c r="N728" s="160"/>
      <c r="O728" s="160"/>
      <c r="P728" s="160"/>
      <c r="Q728" s="160"/>
      <c r="R728" s="160"/>
      <c r="S728" s="160"/>
      <c r="T728" s="160"/>
      <c r="U728" s="160"/>
      <c r="V728" s="160"/>
      <c r="W728" s="160"/>
      <c r="X728" s="160"/>
      <c r="Y728" s="160"/>
      <c r="Z728" s="160"/>
      <c r="AA728" s="160"/>
      <c r="AB728" s="160"/>
      <c r="AC728" s="160"/>
      <c r="AD728" s="160"/>
      <c r="AE728" s="160"/>
      <c r="AF728" s="160"/>
      <c r="AG728" s="160"/>
      <c r="AH728" s="160"/>
      <c r="AI728" s="160"/>
      <c r="AJ728" s="160"/>
      <c r="AK728" s="160"/>
      <c r="AL728" s="160"/>
      <c r="AM728" s="160"/>
      <c r="AN728" s="160"/>
      <c r="AO728" s="160"/>
      <c r="AP728" s="160"/>
      <c r="AQ728" s="160"/>
      <c r="AR728" s="160"/>
      <c r="AS728" s="160"/>
      <c r="AT728" s="160"/>
      <c r="AU728" s="160"/>
      <c r="AV728" s="160"/>
      <c r="AW728" s="160"/>
      <c r="AX728" s="160"/>
      <c r="AY728" s="160"/>
      <c r="AZ728" s="160"/>
    </row>
    <row r="729" spans="2:52" x14ac:dyDescent="0.25">
      <c r="B729" s="160"/>
      <c r="C729" s="160"/>
      <c r="D729" s="160"/>
      <c r="E729" s="160"/>
      <c r="F729" s="160"/>
      <c r="G729" s="160"/>
      <c r="H729" s="160"/>
      <c r="I729" s="160"/>
      <c r="J729" s="160"/>
      <c r="K729" s="160"/>
      <c r="L729" s="160"/>
      <c r="M729" s="160"/>
      <c r="N729" s="160"/>
      <c r="O729" s="160"/>
      <c r="P729" s="160"/>
      <c r="Q729" s="160"/>
      <c r="R729" s="160"/>
      <c r="S729" s="160"/>
      <c r="T729" s="160"/>
      <c r="U729" s="160"/>
      <c r="V729" s="160"/>
      <c r="W729" s="160"/>
      <c r="X729" s="160"/>
      <c r="Y729" s="160"/>
      <c r="Z729" s="160"/>
      <c r="AA729" s="160"/>
      <c r="AB729" s="160"/>
      <c r="AC729" s="160"/>
      <c r="AD729" s="160"/>
      <c r="AE729" s="160"/>
      <c r="AF729" s="160"/>
      <c r="AG729" s="160"/>
      <c r="AH729" s="160"/>
      <c r="AI729" s="160"/>
      <c r="AJ729" s="160"/>
      <c r="AK729" s="160"/>
      <c r="AL729" s="160"/>
      <c r="AM729" s="160"/>
      <c r="AN729" s="160"/>
      <c r="AO729" s="160"/>
      <c r="AP729" s="160"/>
      <c r="AQ729" s="160"/>
      <c r="AR729" s="160"/>
      <c r="AS729" s="160"/>
      <c r="AT729" s="160"/>
      <c r="AU729" s="160"/>
      <c r="AV729" s="160"/>
      <c r="AW729" s="160"/>
      <c r="AX729" s="160"/>
      <c r="AY729" s="160"/>
      <c r="AZ729" s="160"/>
    </row>
    <row r="730" spans="2:52" x14ac:dyDescent="0.25">
      <c r="B730" s="160"/>
      <c r="C730" s="160"/>
      <c r="D730" s="160"/>
      <c r="E730" s="160"/>
      <c r="F730" s="160"/>
      <c r="G730" s="160"/>
      <c r="H730" s="160"/>
      <c r="I730" s="160"/>
      <c r="J730" s="160"/>
      <c r="K730" s="160"/>
      <c r="L730" s="160"/>
      <c r="M730" s="160"/>
      <c r="N730" s="160"/>
      <c r="O730" s="160"/>
      <c r="P730" s="160"/>
      <c r="Q730" s="160"/>
      <c r="R730" s="160"/>
      <c r="S730" s="160"/>
      <c r="T730" s="160"/>
      <c r="U730" s="160"/>
      <c r="V730" s="160"/>
      <c r="W730" s="160"/>
      <c r="X730" s="160"/>
      <c r="Y730" s="160"/>
      <c r="Z730" s="160"/>
      <c r="AA730" s="160"/>
      <c r="AB730" s="160"/>
      <c r="AC730" s="160"/>
      <c r="AD730" s="160"/>
      <c r="AE730" s="160"/>
      <c r="AF730" s="160"/>
      <c r="AG730" s="160"/>
      <c r="AH730" s="160"/>
      <c r="AI730" s="160"/>
      <c r="AJ730" s="160"/>
      <c r="AK730" s="160"/>
      <c r="AL730" s="160"/>
      <c r="AM730" s="160"/>
      <c r="AN730" s="160"/>
      <c r="AO730" s="160"/>
      <c r="AP730" s="160"/>
      <c r="AQ730" s="160"/>
      <c r="AR730" s="160"/>
      <c r="AS730" s="160"/>
      <c r="AT730" s="160"/>
      <c r="AU730" s="160"/>
      <c r="AV730" s="160"/>
      <c r="AW730" s="160"/>
      <c r="AX730" s="160"/>
      <c r="AY730" s="160"/>
      <c r="AZ730" s="160"/>
    </row>
    <row r="731" spans="2:52" x14ac:dyDescent="0.25">
      <c r="B731" s="160"/>
      <c r="C731" s="160"/>
      <c r="D731" s="160"/>
      <c r="E731" s="160"/>
      <c r="F731" s="160"/>
      <c r="G731" s="160"/>
      <c r="H731" s="160"/>
      <c r="I731" s="160"/>
      <c r="J731" s="160"/>
      <c r="K731" s="160"/>
      <c r="L731" s="160"/>
      <c r="M731" s="160"/>
      <c r="N731" s="160"/>
      <c r="O731" s="160"/>
      <c r="P731" s="160"/>
      <c r="Q731" s="160"/>
      <c r="R731" s="160"/>
      <c r="S731" s="160"/>
      <c r="T731" s="160"/>
      <c r="U731" s="160"/>
      <c r="V731" s="160"/>
      <c r="W731" s="160"/>
      <c r="X731" s="160"/>
      <c r="Y731" s="160"/>
      <c r="Z731" s="160"/>
      <c r="AA731" s="160"/>
      <c r="AB731" s="160"/>
      <c r="AC731" s="160"/>
      <c r="AD731" s="160"/>
      <c r="AE731" s="160"/>
      <c r="AF731" s="160"/>
      <c r="AG731" s="160"/>
      <c r="AH731" s="160"/>
      <c r="AI731" s="160"/>
      <c r="AJ731" s="160"/>
      <c r="AK731" s="160"/>
      <c r="AL731" s="160"/>
      <c r="AM731" s="160"/>
      <c r="AN731" s="160"/>
      <c r="AO731" s="160"/>
      <c r="AP731" s="160"/>
      <c r="AQ731" s="160"/>
      <c r="AR731" s="160"/>
      <c r="AS731" s="160"/>
      <c r="AT731" s="160"/>
      <c r="AU731" s="160"/>
      <c r="AV731" s="160"/>
      <c r="AW731" s="160"/>
      <c r="AX731" s="160"/>
      <c r="AY731" s="160"/>
      <c r="AZ731" s="160"/>
    </row>
    <row r="732" spans="2:52" x14ac:dyDescent="0.25">
      <c r="B732" s="160"/>
      <c r="C732" s="160"/>
      <c r="D732" s="160"/>
      <c r="E732" s="160"/>
      <c r="F732" s="160"/>
      <c r="G732" s="160"/>
      <c r="H732" s="160"/>
      <c r="I732" s="160"/>
      <c r="J732" s="160"/>
      <c r="K732" s="160"/>
      <c r="L732" s="160"/>
      <c r="M732" s="160"/>
      <c r="N732" s="160"/>
      <c r="O732" s="160"/>
      <c r="P732" s="160"/>
      <c r="Q732" s="160"/>
      <c r="R732" s="160"/>
      <c r="S732" s="160"/>
      <c r="T732" s="160"/>
      <c r="U732" s="160"/>
      <c r="V732" s="160"/>
      <c r="W732" s="160"/>
      <c r="X732" s="160"/>
      <c r="Y732" s="160"/>
      <c r="Z732" s="160"/>
      <c r="AA732" s="160"/>
      <c r="AB732" s="160"/>
      <c r="AC732" s="160"/>
      <c r="AD732" s="160"/>
      <c r="AE732" s="160"/>
      <c r="AF732" s="160"/>
      <c r="AG732" s="160"/>
      <c r="AH732" s="160"/>
      <c r="AI732" s="160"/>
      <c r="AJ732" s="160"/>
      <c r="AK732" s="160"/>
      <c r="AL732" s="160"/>
      <c r="AM732" s="160"/>
      <c r="AN732" s="160"/>
      <c r="AO732" s="160"/>
      <c r="AP732" s="160"/>
      <c r="AQ732" s="160"/>
      <c r="AR732" s="160"/>
      <c r="AS732" s="160"/>
      <c r="AT732" s="160"/>
      <c r="AU732" s="160"/>
      <c r="AV732" s="160"/>
      <c r="AW732" s="160"/>
      <c r="AX732" s="160"/>
      <c r="AY732" s="160"/>
      <c r="AZ732" s="160"/>
    </row>
    <row r="733" spans="2:52" x14ac:dyDescent="0.25">
      <c r="B733" s="160"/>
      <c r="C733" s="160"/>
      <c r="D733" s="160"/>
      <c r="E733" s="160"/>
      <c r="F733" s="160"/>
      <c r="G733" s="160"/>
      <c r="H733" s="160"/>
      <c r="I733" s="160"/>
      <c r="J733" s="160"/>
      <c r="K733" s="160"/>
      <c r="L733" s="160"/>
      <c r="M733" s="160"/>
      <c r="N733" s="160"/>
      <c r="O733" s="160"/>
      <c r="P733" s="160"/>
      <c r="Q733" s="160"/>
      <c r="R733" s="160"/>
      <c r="S733" s="160"/>
      <c r="T733" s="160"/>
      <c r="U733" s="160"/>
      <c r="V733" s="160"/>
      <c r="W733" s="160"/>
      <c r="X733" s="160"/>
      <c r="Y733" s="160"/>
      <c r="Z733" s="160"/>
      <c r="AA733" s="160"/>
      <c r="AB733" s="160"/>
      <c r="AC733" s="160"/>
      <c r="AD733" s="160"/>
      <c r="AE733" s="160"/>
      <c r="AF733" s="160"/>
      <c r="AG733" s="160"/>
      <c r="AH733" s="160"/>
      <c r="AI733" s="160"/>
      <c r="AJ733" s="160"/>
      <c r="AK733" s="160"/>
      <c r="AL733" s="160"/>
      <c r="AM733" s="160"/>
      <c r="AN733" s="160"/>
      <c r="AO733" s="160"/>
      <c r="AP733" s="160"/>
      <c r="AQ733" s="160"/>
      <c r="AR733" s="160"/>
      <c r="AS733" s="160"/>
      <c r="AT733" s="160"/>
      <c r="AU733" s="160"/>
      <c r="AV733" s="160"/>
      <c r="AW733" s="160"/>
      <c r="AX733" s="160"/>
      <c r="AY733" s="160"/>
      <c r="AZ733" s="160"/>
    </row>
    <row r="734" spans="2:52" x14ac:dyDescent="0.25">
      <c r="B734" s="160"/>
      <c r="C734" s="160"/>
      <c r="D734" s="160"/>
      <c r="E734" s="160"/>
      <c r="F734" s="160"/>
      <c r="G734" s="160"/>
      <c r="H734" s="160"/>
      <c r="I734" s="160"/>
      <c r="J734" s="160"/>
      <c r="K734" s="160"/>
      <c r="L734" s="160"/>
      <c r="M734" s="160"/>
      <c r="N734" s="160"/>
      <c r="O734" s="160"/>
      <c r="P734" s="160"/>
      <c r="Q734" s="160"/>
      <c r="R734" s="160"/>
      <c r="S734" s="160"/>
      <c r="T734" s="160"/>
      <c r="U734" s="160"/>
      <c r="V734" s="160"/>
      <c r="W734" s="160"/>
      <c r="X734" s="160"/>
      <c r="Y734" s="160"/>
      <c r="Z734" s="160"/>
      <c r="AA734" s="160"/>
      <c r="AB734" s="160"/>
      <c r="AC734" s="160"/>
      <c r="AD734" s="160"/>
      <c r="AE734" s="160"/>
      <c r="AF734" s="160"/>
      <c r="AG734" s="160"/>
      <c r="AH734" s="160"/>
      <c r="AI734" s="160"/>
      <c r="AJ734" s="160"/>
      <c r="AK734" s="160"/>
      <c r="AL734" s="160"/>
      <c r="AM734" s="160"/>
      <c r="AN734" s="160"/>
      <c r="AO734" s="160"/>
      <c r="AP734" s="160"/>
      <c r="AQ734" s="160"/>
      <c r="AR734" s="160"/>
      <c r="AS734" s="160"/>
      <c r="AT734" s="160"/>
      <c r="AU734" s="160"/>
      <c r="AV734" s="160"/>
      <c r="AW734" s="160"/>
      <c r="AX734" s="160"/>
      <c r="AY734" s="160"/>
      <c r="AZ734" s="160"/>
    </row>
  </sheetData>
  <mergeCells count="8">
    <mergeCell ref="AM5:AN5"/>
    <mergeCell ref="AO5:AT5"/>
    <mergeCell ref="C5:H5"/>
    <mergeCell ref="I5:N5"/>
    <mergeCell ref="O5:T5"/>
    <mergeCell ref="U5:Z5"/>
    <mergeCell ref="AA5:AF5"/>
    <mergeCell ref="AG5:AL5"/>
  </mergeCells>
  <pageMargins left="0.11811023622047245" right="0.11811023622047245" top="0.78740157480314965" bottom="0.74803149606299213" header="0.31496062992125984" footer="0.31496062992125984"/>
  <pageSetup paperSize="9" scale="80" fitToWidth="2" pageOrder="overThenDown" orientation="landscape" r:id="rId1"/>
  <headerFooter scaleWithDoc="0" alignWithMargins="0">
    <oddHeader>&amp;L&amp;"-,Negrita"&amp;16&amp;K00-049Turistas suecos alojados en Tenerife por tipología y zona de alojamiento</oddHeader>
    <oddFooter>&amp;L&amp;G&amp;R&amp;K00-021&amp;P</oddFooter>
  </headerFooter>
  <colBreaks count="1" manualBreakCount="1">
    <brk id="26" min="4" max="501" man="1"/>
  </colBreaks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AB734"/>
  <sheetViews>
    <sheetView showGridLines="0" zoomScaleNormal="100" workbookViewId="0"/>
  </sheetViews>
  <sheetFormatPr baseColWidth="10" defaultRowHeight="15" outlineLevelRow="1" outlineLevelCol="1" x14ac:dyDescent="0.25"/>
  <cols>
    <col min="1" max="1" width="17.7109375" customWidth="1"/>
    <col min="2" max="2" width="17.7109375" style="39" customWidth="1"/>
    <col min="3" max="3" width="11.140625" style="39" customWidth="1"/>
    <col min="4" max="4" width="12.85546875" style="39" customWidth="1"/>
    <col min="5" max="6" width="11.140625" style="39" customWidth="1"/>
    <col min="7" max="8" width="12.85546875" style="39" customWidth="1"/>
    <col min="9" max="9" width="11.140625" style="39" customWidth="1" outlineLevel="1"/>
    <col min="10" max="11" width="12.85546875" style="39" customWidth="1" outlineLevel="1"/>
    <col min="12" max="12" width="11.140625" style="39" customWidth="1" outlineLevel="1"/>
    <col min="13" max="14" width="12.85546875" style="39" customWidth="1" outlineLevel="1"/>
    <col min="15" max="15" width="11.140625" style="39" customWidth="1"/>
    <col min="16" max="17" width="12.85546875" style="39" customWidth="1"/>
    <col min="18" max="18" width="11.140625" style="39" customWidth="1" outlineLevel="1"/>
    <col min="19" max="20" width="12.85546875" style="39" customWidth="1" outlineLevel="1"/>
    <col min="21" max="21" width="10.7109375" style="39" customWidth="1"/>
    <col min="22" max="22" width="11.140625" style="39" customWidth="1"/>
    <col min="23" max="23" width="13.42578125" style="39" customWidth="1"/>
    <col min="24" max="24" width="10.7109375" style="39" customWidth="1"/>
    <col min="25" max="25" width="11.140625" style="39" customWidth="1"/>
    <col min="26" max="27" width="12.85546875" style="39" customWidth="1"/>
  </cols>
  <sheetData>
    <row r="1" spans="2:28" ht="30" customHeight="1" x14ac:dyDescent="0.25"/>
    <row r="3" spans="2:28" s="4" customFormat="1" ht="21.75" thickBot="1" x14ac:dyDescent="0.3">
      <c r="B3" s="43" t="s">
        <v>213</v>
      </c>
      <c r="C3" s="43"/>
      <c r="D3" s="43"/>
      <c r="E3" s="43"/>
      <c r="F3" s="43"/>
      <c r="G3" s="43"/>
      <c r="H3" s="43"/>
      <c r="I3" s="43"/>
      <c r="J3" s="43"/>
      <c r="K3" s="43"/>
      <c r="L3" s="43"/>
      <c r="M3" s="43"/>
      <c r="N3" s="43"/>
      <c r="O3" s="43"/>
      <c r="P3" s="43"/>
      <c r="Q3" s="43"/>
      <c r="R3" s="43"/>
      <c r="S3" s="43"/>
      <c r="T3" s="43"/>
      <c r="U3" s="43"/>
      <c r="V3" s="43"/>
      <c r="W3" s="43"/>
      <c r="X3" s="43"/>
      <c r="Y3" s="73"/>
      <c r="Z3" s="73"/>
      <c r="AA3" s="73"/>
      <c r="AB3" s="73"/>
    </row>
    <row r="4" spans="2:28" s="4" customFormat="1" ht="6" customHeight="1" thickBot="1" x14ac:dyDescent="0.3">
      <c r="B4" s="75"/>
      <c r="C4" s="75"/>
      <c r="D4" s="75"/>
      <c r="E4" s="75"/>
      <c r="F4" s="315"/>
      <c r="G4" s="315"/>
      <c r="H4" s="315"/>
      <c r="I4" s="315"/>
      <c r="J4" s="315"/>
      <c r="K4" s="315"/>
      <c r="L4" s="315"/>
      <c r="M4" s="315"/>
      <c r="N4" s="315"/>
      <c r="O4" s="315"/>
      <c r="P4" s="315"/>
      <c r="Q4" s="315"/>
      <c r="R4" s="315"/>
      <c r="S4" s="315"/>
      <c r="T4" s="315"/>
      <c r="U4" s="314"/>
      <c r="V4" s="315"/>
      <c r="W4" s="315"/>
      <c r="X4" s="315"/>
      <c r="Y4" s="73"/>
      <c r="Z4" s="73"/>
      <c r="AA4" s="73"/>
      <c r="AB4" s="73"/>
    </row>
    <row r="5" spans="2:28" s="4" customFormat="1" ht="42" customHeight="1" thickBot="1" x14ac:dyDescent="0.3">
      <c r="B5" s="112"/>
      <c r="C5" s="643" t="s">
        <v>44</v>
      </c>
      <c r="D5" s="644"/>
      <c r="E5" s="645"/>
      <c r="F5" s="646" t="s">
        <v>155</v>
      </c>
      <c r="G5" s="644"/>
      <c r="H5" s="644"/>
      <c r="I5" s="647" t="s">
        <v>122</v>
      </c>
      <c r="J5" s="647"/>
      <c r="K5" s="647"/>
      <c r="L5" s="647" t="s">
        <v>123</v>
      </c>
      <c r="M5" s="647"/>
      <c r="N5" s="648"/>
      <c r="O5" s="646" t="s">
        <v>156</v>
      </c>
      <c r="P5" s="644"/>
      <c r="Q5" s="644"/>
      <c r="R5" s="647" t="s">
        <v>125</v>
      </c>
      <c r="S5" s="647"/>
      <c r="T5" s="649"/>
      <c r="U5" s="650" t="s">
        <v>129</v>
      </c>
      <c r="V5" s="646" t="s">
        <v>157</v>
      </c>
      <c r="W5" s="644"/>
      <c r="X5" s="645"/>
      <c r="Y5" s="73"/>
      <c r="Z5" s="73"/>
      <c r="AA5" s="73"/>
    </row>
    <row r="6" spans="2:28" s="4" customFormat="1" ht="30.75" thickBot="1" x14ac:dyDescent="0.3">
      <c r="B6" s="16"/>
      <c r="C6" s="651" t="s">
        <v>114</v>
      </c>
      <c r="D6" s="652" t="s">
        <v>133</v>
      </c>
      <c r="E6" s="653" t="s">
        <v>158</v>
      </c>
      <c r="F6" s="651" t="s">
        <v>114</v>
      </c>
      <c r="G6" s="652" t="s">
        <v>133</v>
      </c>
      <c r="H6" s="652" t="s">
        <v>158</v>
      </c>
      <c r="I6" s="654" t="s">
        <v>114</v>
      </c>
      <c r="J6" s="654" t="s">
        <v>133</v>
      </c>
      <c r="K6" s="654" t="s">
        <v>158</v>
      </c>
      <c r="L6" s="654" t="s">
        <v>114</v>
      </c>
      <c r="M6" s="654" t="s">
        <v>133</v>
      </c>
      <c r="N6" s="655" t="s">
        <v>158</v>
      </c>
      <c r="O6" s="651" t="s">
        <v>114</v>
      </c>
      <c r="P6" s="652" t="s">
        <v>133</v>
      </c>
      <c r="Q6" s="652" t="s">
        <v>158</v>
      </c>
      <c r="R6" s="654" t="s">
        <v>114</v>
      </c>
      <c r="S6" s="654" t="s">
        <v>133</v>
      </c>
      <c r="T6" s="655" t="s">
        <v>158</v>
      </c>
      <c r="U6" s="656" t="s">
        <v>113</v>
      </c>
      <c r="V6" s="651" t="s">
        <v>114</v>
      </c>
      <c r="W6" s="652" t="s">
        <v>133</v>
      </c>
      <c r="X6" s="653" t="s">
        <v>158</v>
      </c>
      <c r="Y6" s="73"/>
      <c r="Z6" s="73"/>
      <c r="AA6" s="73"/>
    </row>
    <row r="7" spans="2:28" s="4" customFormat="1" x14ac:dyDescent="0.25">
      <c r="B7" s="152" t="s">
        <v>78</v>
      </c>
      <c r="C7" s="657">
        <v>0.58284324402817111</v>
      </c>
      <c r="D7" s="619">
        <v>0.41715675597182894</v>
      </c>
      <c r="E7" s="658">
        <v>1</v>
      </c>
      <c r="F7" s="657">
        <v>0.5744734946396034</v>
      </c>
      <c r="G7" s="619">
        <v>0.4255265053603966</v>
      </c>
      <c r="H7" s="619">
        <v>1</v>
      </c>
      <c r="I7" s="619">
        <v>0.29884845693228929</v>
      </c>
      <c r="J7" s="619">
        <v>0.70115154306771077</v>
      </c>
      <c r="K7" s="619">
        <v>1</v>
      </c>
      <c r="L7" s="619">
        <v>0.8550241434812601</v>
      </c>
      <c r="M7" s="619">
        <v>0.14497585651873995</v>
      </c>
      <c r="N7" s="658">
        <v>1</v>
      </c>
      <c r="O7" s="657">
        <v>0.56492919554082555</v>
      </c>
      <c r="P7" s="619">
        <v>0.43507080445917445</v>
      </c>
      <c r="Q7" s="619">
        <v>1</v>
      </c>
      <c r="R7" s="619">
        <v>0.5591973244147157</v>
      </c>
      <c r="S7" s="619">
        <v>0.4408026755852843</v>
      </c>
      <c r="T7" s="658">
        <v>1</v>
      </c>
      <c r="U7" s="286">
        <v>1</v>
      </c>
      <c r="V7" s="657">
        <v>0.91935483870967738</v>
      </c>
      <c r="W7" s="619">
        <v>8.0645161290322578E-2</v>
      </c>
      <c r="X7" s="658">
        <v>1</v>
      </c>
      <c r="Y7" s="73"/>
      <c r="Z7" s="73"/>
      <c r="AA7" s="73"/>
    </row>
    <row r="8" spans="2:28" s="4" customFormat="1" x14ac:dyDescent="0.25">
      <c r="B8" s="152" t="s">
        <v>79</v>
      </c>
      <c r="C8" s="657">
        <v>0.59401612095268452</v>
      </c>
      <c r="D8" s="619">
        <v>0.40598387904731548</v>
      </c>
      <c r="E8" s="658">
        <v>1</v>
      </c>
      <c r="F8" s="657">
        <v>0.57703185869043172</v>
      </c>
      <c r="G8" s="619">
        <v>0.42296814130956828</v>
      </c>
      <c r="H8" s="619">
        <v>1</v>
      </c>
      <c r="I8" s="619">
        <v>0.30144829909060289</v>
      </c>
      <c r="J8" s="619">
        <v>0.69855170090939711</v>
      </c>
      <c r="K8" s="619">
        <v>1</v>
      </c>
      <c r="L8" s="619">
        <v>0.84863013698630141</v>
      </c>
      <c r="M8" s="619">
        <v>0.15136986301369862</v>
      </c>
      <c r="N8" s="658">
        <v>1</v>
      </c>
      <c r="O8" s="657">
        <v>0.64264919941775833</v>
      </c>
      <c r="P8" s="619">
        <v>0.35735080058224161</v>
      </c>
      <c r="Q8" s="619">
        <v>1</v>
      </c>
      <c r="R8" s="619">
        <v>0.64213912344189783</v>
      </c>
      <c r="S8" s="619">
        <v>0.35786087655810211</v>
      </c>
      <c r="T8" s="658">
        <v>1</v>
      </c>
      <c r="U8" s="286">
        <v>1</v>
      </c>
      <c r="V8" s="657">
        <v>0.65</v>
      </c>
      <c r="W8" s="619">
        <v>0.35</v>
      </c>
      <c r="X8" s="658">
        <v>1</v>
      </c>
      <c r="Y8" s="73"/>
      <c r="Z8" s="73"/>
      <c r="AA8" s="73"/>
    </row>
    <row r="9" spans="2:28" s="4" customFormat="1" x14ac:dyDescent="0.25">
      <c r="B9" s="152" t="s">
        <v>80</v>
      </c>
      <c r="C9" s="657">
        <v>0.58561547808206371</v>
      </c>
      <c r="D9" s="619">
        <v>0.41438452191793623</v>
      </c>
      <c r="E9" s="658">
        <v>1</v>
      </c>
      <c r="F9" s="657">
        <v>0.57465045267048798</v>
      </c>
      <c r="G9" s="619">
        <v>0.42534954732951197</v>
      </c>
      <c r="H9" s="619">
        <v>1</v>
      </c>
      <c r="I9" s="619">
        <v>0.30778880145968751</v>
      </c>
      <c r="J9" s="619">
        <v>0.69221119854031243</v>
      </c>
      <c r="K9" s="619">
        <v>1</v>
      </c>
      <c r="L9" s="619">
        <v>0.826886306809825</v>
      </c>
      <c r="M9" s="619">
        <v>0.17311369319017503</v>
      </c>
      <c r="N9" s="658">
        <v>1</v>
      </c>
      <c r="O9" s="657">
        <v>0.59180977542932633</v>
      </c>
      <c r="P9" s="619">
        <v>0.40819022457067372</v>
      </c>
      <c r="Q9" s="619">
        <v>1</v>
      </c>
      <c r="R9" s="619">
        <v>0.58608949416342415</v>
      </c>
      <c r="S9" s="619">
        <v>0.41391050583657585</v>
      </c>
      <c r="T9" s="658">
        <v>1</v>
      </c>
      <c r="U9" s="286">
        <v>1</v>
      </c>
      <c r="V9" s="657">
        <v>1</v>
      </c>
      <c r="W9" s="619">
        <v>0</v>
      </c>
      <c r="X9" s="658">
        <v>1</v>
      </c>
      <c r="Y9" s="73"/>
      <c r="Z9" s="73"/>
      <c r="AA9" s="73"/>
    </row>
    <row r="10" spans="2:28" s="4" customFormat="1" x14ac:dyDescent="0.25">
      <c r="B10" s="152" t="s">
        <v>81</v>
      </c>
      <c r="C10" s="657">
        <v>0.58035295955021082</v>
      </c>
      <c r="D10" s="619">
        <v>0.41964704044978918</v>
      </c>
      <c r="E10" s="658">
        <v>1</v>
      </c>
      <c r="F10" s="657">
        <v>0.57373845060412221</v>
      </c>
      <c r="G10" s="619">
        <v>0.42626154939587774</v>
      </c>
      <c r="H10" s="619">
        <v>1</v>
      </c>
      <c r="I10" s="619">
        <v>0.30815654718361374</v>
      </c>
      <c r="J10" s="619">
        <v>0.69184345281638626</v>
      </c>
      <c r="K10" s="619">
        <v>1</v>
      </c>
      <c r="L10" s="619">
        <v>0.84045783695398268</v>
      </c>
      <c r="M10" s="619">
        <v>0.15954216304601729</v>
      </c>
      <c r="N10" s="658">
        <v>1</v>
      </c>
      <c r="O10" s="657">
        <v>0.52786885245901638</v>
      </c>
      <c r="P10" s="619">
        <v>0.47213114754098362</v>
      </c>
      <c r="Q10" s="619">
        <v>1</v>
      </c>
      <c r="R10" s="619">
        <v>0.53204565408252857</v>
      </c>
      <c r="S10" s="619">
        <v>0.46795434591747148</v>
      </c>
      <c r="T10" s="658">
        <v>1</v>
      </c>
      <c r="U10" s="286">
        <v>1</v>
      </c>
      <c r="V10" s="657">
        <v>1</v>
      </c>
      <c r="W10" s="619">
        <v>0</v>
      </c>
      <c r="X10" s="658">
        <v>1</v>
      </c>
      <c r="Y10" s="73"/>
      <c r="Z10" s="73"/>
      <c r="AA10" s="73"/>
    </row>
    <row r="11" spans="2:28" s="4" customFormat="1" x14ac:dyDescent="0.25">
      <c r="B11" s="152" t="s">
        <v>82</v>
      </c>
      <c r="C11" s="657">
        <v>0.59032846715328469</v>
      </c>
      <c r="D11" s="619">
        <v>0.40967153284671531</v>
      </c>
      <c r="E11" s="658">
        <v>1</v>
      </c>
      <c r="F11" s="657">
        <v>0.55481727574750828</v>
      </c>
      <c r="G11" s="619">
        <v>0.44518272425249167</v>
      </c>
      <c r="H11" s="619">
        <v>1</v>
      </c>
      <c r="I11" s="619">
        <v>0.44855967078189302</v>
      </c>
      <c r="J11" s="619">
        <v>0.55144032921810704</v>
      </c>
      <c r="K11" s="619">
        <v>1</v>
      </c>
      <c r="L11" s="619">
        <v>0.68896321070234112</v>
      </c>
      <c r="M11" s="619">
        <v>0.31103678929765888</v>
      </c>
      <c r="N11" s="658">
        <v>1</v>
      </c>
      <c r="O11" s="657">
        <v>0.68027210884353739</v>
      </c>
      <c r="P11" s="619">
        <v>0.31972789115646261</v>
      </c>
      <c r="Q11" s="619">
        <v>1</v>
      </c>
      <c r="R11" s="619">
        <v>0.68148148148148147</v>
      </c>
      <c r="S11" s="619">
        <v>0.31851851851851853</v>
      </c>
      <c r="T11" s="658">
        <v>1</v>
      </c>
      <c r="U11" s="286">
        <v>1</v>
      </c>
      <c r="V11" s="657">
        <v>1</v>
      </c>
      <c r="W11" s="619">
        <v>0</v>
      </c>
      <c r="X11" s="658">
        <v>1</v>
      </c>
      <c r="Y11" s="73"/>
      <c r="Z11" s="73"/>
      <c r="AA11" s="73"/>
    </row>
    <row r="12" spans="2:28" s="4" customFormat="1" x14ac:dyDescent="0.25">
      <c r="B12" s="152" t="s">
        <v>83</v>
      </c>
      <c r="C12" s="657">
        <v>0.63367609254498714</v>
      </c>
      <c r="D12" s="619">
        <v>0.36632390745501286</v>
      </c>
      <c r="E12" s="658">
        <v>1</v>
      </c>
      <c r="F12" s="657">
        <v>0.6227678571428571</v>
      </c>
      <c r="G12" s="619">
        <v>0.37723214285714285</v>
      </c>
      <c r="H12" s="619">
        <v>1</v>
      </c>
      <c r="I12" s="619">
        <v>0.44982078853046598</v>
      </c>
      <c r="J12" s="619">
        <v>0.55017921146953408</v>
      </c>
      <c r="K12" s="619">
        <v>1</v>
      </c>
      <c r="L12" s="619">
        <v>0.85289514866979654</v>
      </c>
      <c r="M12" s="619">
        <v>0.14710485133020346</v>
      </c>
      <c r="N12" s="658">
        <v>1</v>
      </c>
      <c r="O12" s="657">
        <v>0.59090909090909094</v>
      </c>
      <c r="P12" s="619">
        <v>0.40909090909090912</v>
      </c>
      <c r="Q12" s="619">
        <v>1</v>
      </c>
      <c r="R12" s="619">
        <v>0.67241379310344829</v>
      </c>
      <c r="S12" s="619">
        <v>0.32758620689655171</v>
      </c>
      <c r="T12" s="658">
        <v>1</v>
      </c>
      <c r="U12" s="286">
        <v>1</v>
      </c>
      <c r="V12" s="657">
        <v>1</v>
      </c>
      <c r="W12" s="619">
        <v>0</v>
      </c>
      <c r="X12" s="658">
        <v>1</v>
      </c>
      <c r="Y12" s="73"/>
      <c r="Z12" s="73"/>
      <c r="AA12" s="73"/>
    </row>
    <row r="13" spans="2:28" s="4" customFormat="1" x14ac:dyDescent="0.25">
      <c r="B13" s="152" t="s">
        <v>84</v>
      </c>
      <c r="C13" s="657">
        <v>0.63271080928126766</v>
      </c>
      <c r="D13" s="619">
        <v>0.36728919071873234</v>
      </c>
      <c r="E13" s="658">
        <v>1</v>
      </c>
      <c r="F13" s="657">
        <v>0.60662525879917184</v>
      </c>
      <c r="G13" s="619">
        <v>0.39337474120082816</v>
      </c>
      <c r="H13" s="619">
        <v>1</v>
      </c>
      <c r="I13" s="619">
        <v>0.46078431372549017</v>
      </c>
      <c r="J13" s="619">
        <v>0.53921568627450978</v>
      </c>
      <c r="K13" s="619">
        <v>1</v>
      </c>
      <c r="L13" s="619">
        <v>0.87567567567567572</v>
      </c>
      <c r="M13" s="619">
        <v>0.12432432432432433</v>
      </c>
      <c r="N13" s="658">
        <v>1</v>
      </c>
      <c r="O13" s="657">
        <v>0.69498069498069504</v>
      </c>
      <c r="P13" s="619">
        <v>0.30501930501930502</v>
      </c>
      <c r="Q13" s="619">
        <v>1</v>
      </c>
      <c r="R13" s="619">
        <v>0.70954356846473032</v>
      </c>
      <c r="S13" s="619">
        <v>0.29045643153526973</v>
      </c>
      <c r="T13" s="658">
        <v>1</v>
      </c>
      <c r="U13" s="286">
        <v>1</v>
      </c>
      <c r="V13" s="657">
        <v>1</v>
      </c>
      <c r="W13" s="619">
        <v>0</v>
      </c>
      <c r="X13" s="658">
        <v>1</v>
      </c>
      <c r="Y13" s="73"/>
      <c r="Z13" s="73"/>
      <c r="AA13" s="73"/>
    </row>
    <row r="14" spans="2:28" s="4" customFormat="1" x14ac:dyDescent="0.25">
      <c r="B14" s="152" t="s">
        <v>85</v>
      </c>
      <c r="C14" s="657">
        <v>0.67205387205387201</v>
      </c>
      <c r="D14" s="619">
        <v>0.32794612794612793</v>
      </c>
      <c r="E14" s="658">
        <v>1</v>
      </c>
      <c r="F14" s="657">
        <v>0.66417352281226627</v>
      </c>
      <c r="G14" s="619">
        <v>0.33582647718773373</v>
      </c>
      <c r="H14" s="619">
        <v>1</v>
      </c>
      <c r="I14" s="619">
        <v>0.41396103896103897</v>
      </c>
      <c r="J14" s="619">
        <v>0.58603896103896103</v>
      </c>
      <c r="K14" s="619">
        <v>1</v>
      </c>
      <c r="L14" s="619">
        <v>0.93504531722054385</v>
      </c>
      <c r="M14" s="619">
        <v>6.4954682779456194E-2</v>
      </c>
      <c r="N14" s="658">
        <v>1</v>
      </c>
      <c r="O14" s="657">
        <v>0.63809523809523805</v>
      </c>
      <c r="P14" s="619">
        <v>0.3619047619047619</v>
      </c>
      <c r="Q14" s="619">
        <v>1</v>
      </c>
      <c r="R14" s="619">
        <v>0.63043478260869568</v>
      </c>
      <c r="S14" s="619">
        <v>0.36956521739130432</v>
      </c>
      <c r="T14" s="658">
        <v>1</v>
      </c>
      <c r="U14" s="286">
        <v>1</v>
      </c>
      <c r="V14" s="657">
        <v>1</v>
      </c>
      <c r="W14" s="619">
        <v>0</v>
      </c>
      <c r="X14" s="658">
        <v>1</v>
      </c>
      <c r="Y14" s="73"/>
      <c r="Z14" s="73"/>
      <c r="AA14" s="73"/>
    </row>
    <row r="15" spans="2:28" s="4" customFormat="1" x14ac:dyDescent="0.25">
      <c r="B15" s="152" t="s">
        <v>86</v>
      </c>
      <c r="C15" s="657">
        <v>0.62937922556853099</v>
      </c>
      <c r="D15" s="619">
        <v>0.37062077443146896</v>
      </c>
      <c r="E15" s="658">
        <v>1</v>
      </c>
      <c r="F15" s="657">
        <v>0.61515820456217807</v>
      </c>
      <c r="G15" s="619">
        <v>0.38484179543782193</v>
      </c>
      <c r="H15" s="619">
        <v>1</v>
      </c>
      <c r="I15" s="619">
        <v>0.38216560509554143</v>
      </c>
      <c r="J15" s="619">
        <v>0.61783439490445857</v>
      </c>
      <c r="K15" s="619">
        <v>1</v>
      </c>
      <c r="L15" s="619">
        <v>0.87337662337662336</v>
      </c>
      <c r="M15" s="619">
        <v>0.12662337662337661</v>
      </c>
      <c r="N15" s="658">
        <v>1</v>
      </c>
      <c r="O15" s="657">
        <v>0.55801104972375692</v>
      </c>
      <c r="P15" s="619">
        <v>0.44198895027624308</v>
      </c>
      <c r="Q15" s="619">
        <v>1</v>
      </c>
      <c r="R15" s="619">
        <v>0.55828220858895705</v>
      </c>
      <c r="S15" s="619">
        <v>0.44171779141104295</v>
      </c>
      <c r="T15" s="658">
        <v>1</v>
      </c>
      <c r="U15" s="286">
        <v>1</v>
      </c>
      <c r="V15" s="657">
        <v>1</v>
      </c>
      <c r="W15" s="619">
        <v>0</v>
      </c>
      <c r="X15" s="658">
        <v>1</v>
      </c>
      <c r="Y15" s="73"/>
      <c r="Z15" s="73"/>
      <c r="AA15" s="73"/>
    </row>
    <row r="16" spans="2:28" s="4" customFormat="1" x14ac:dyDescent="0.25">
      <c r="B16" s="152" t="s">
        <v>87</v>
      </c>
      <c r="C16" s="657">
        <v>0.48443337484433374</v>
      </c>
      <c r="D16" s="619">
        <v>0.5155666251556662</v>
      </c>
      <c r="E16" s="658">
        <v>1</v>
      </c>
      <c r="F16" s="657">
        <v>0.47029179874827276</v>
      </c>
      <c r="G16" s="619">
        <v>0.52970820125172724</v>
      </c>
      <c r="H16" s="619">
        <v>1</v>
      </c>
      <c r="I16" s="619">
        <v>0.25623830318153462</v>
      </c>
      <c r="J16" s="619">
        <v>0.74376169681846538</v>
      </c>
      <c r="K16" s="619">
        <v>1</v>
      </c>
      <c r="L16" s="619">
        <v>0.78510405257393212</v>
      </c>
      <c r="M16" s="619">
        <v>0.21489594742606791</v>
      </c>
      <c r="N16" s="658">
        <v>1</v>
      </c>
      <c r="O16" s="657">
        <v>0.49455930359085964</v>
      </c>
      <c r="P16" s="619">
        <v>0.50544069640914036</v>
      </c>
      <c r="Q16" s="619">
        <v>1</v>
      </c>
      <c r="R16" s="619">
        <v>0.50741839762611274</v>
      </c>
      <c r="S16" s="619">
        <v>0.49258160237388726</v>
      </c>
      <c r="T16" s="658">
        <v>1</v>
      </c>
      <c r="U16" s="286">
        <v>1</v>
      </c>
      <c r="V16" s="657">
        <v>0.84615384615384615</v>
      </c>
      <c r="W16" s="619">
        <v>0.15384615384615385</v>
      </c>
      <c r="X16" s="658">
        <v>1</v>
      </c>
      <c r="Y16" s="73"/>
      <c r="Z16" s="73"/>
      <c r="AA16" s="73"/>
    </row>
    <row r="17" spans="2:24" s="4" customFormat="1" x14ac:dyDescent="0.25">
      <c r="B17" s="152" t="s">
        <v>88</v>
      </c>
      <c r="C17" s="657">
        <v>0.57070728680843785</v>
      </c>
      <c r="D17" s="619">
        <v>0.4292927131915622</v>
      </c>
      <c r="E17" s="658">
        <v>1</v>
      </c>
      <c r="F17" s="657">
        <v>0.55424159499609071</v>
      </c>
      <c r="G17" s="619">
        <v>0.44575840500390929</v>
      </c>
      <c r="H17" s="619">
        <v>1</v>
      </c>
      <c r="I17" s="619">
        <v>0.31629984746132056</v>
      </c>
      <c r="J17" s="619">
        <v>0.68370015253867944</v>
      </c>
      <c r="K17" s="619">
        <v>1</v>
      </c>
      <c r="L17" s="619">
        <v>0.76855215360664242</v>
      </c>
      <c r="M17" s="619">
        <v>0.23144784639335755</v>
      </c>
      <c r="N17" s="658">
        <v>1</v>
      </c>
      <c r="O17" s="657">
        <v>0.62587556654305732</v>
      </c>
      <c r="P17" s="619">
        <v>0.37412443345694274</v>
      </c>
      <c r="Q17" s="619">
        <v>1</v>
      </c>
      <c r="R17" s="619">
        <v>0.60823244552058109</v>
      </c>
      <c r="S17" s="619">
        <v>0.39176755447941891</v>
      </c>
      <c r="T17" s="658">
        <v>1</v>
      </c>
      <c r="U17" s="286">
        <v>1</v>
      </c>
      <c r="V17" s="657">
        <v>0.94915254237288138</v>
      </c>
      <c r="W17" s="619">
        <v>5.0847457627118647E-2</v>
      </c>
      <c r="X17" s="658">
        <v>1</v>
      </c>
    </row>
    <row r="18" spans="2:24" s="4" customFormat="1" x14ac:dyDescent="0.25">
      <c r="B18" s="152" t="s">
        <v>89</v>
      </c>
      <c r="C18" s="657">
        <v>0.53971180255088602</v>
      </c>
      <c r="D18" s="619">
        <v>0.46028819744911398</v>
      </c>
      <c r="E18" s="658">
        <v>1</v>
      </c>
      <c r="F18" s="657">
        <v>0.52105330110672943</v>
      </c>
      <c r="G18" s="619">
        <v>0.47894669889327057</v>
      </c>
      <c r="H18" s="619">
        <v>1</v>
      </c>
      <c r="I18" s="619">
        <v>0.26410897970531</v>
      </c>
      <c r="J18" s="619">
        <v>0.73589102029469</v>
      </c>
      <c r="K18" s="619">
        <v>1</v>
      </c>
      <c r="L18" s="619">
        <v>0.74018667689553763</v>
      </c>
      <c r="M18" s="619">
        <v>0.25981332310446237</v>
      </c>
      <c r="N18" s="658">
        <v>1</v>
      </c>
      <c r="O18" s="657">
        <v>0.6163811115754283</v>
      </c>
      <c r="P18" s="619">
        <v>0.38361888842457165</v>
      </c>
      <c r="Q18" s="619">
        <v>1</v>
      </c>
      <c r="R18" s="619">
        <v>0.62012987012987009</v>
      </c>
      <c r="S18" s="619">
        <v>0.37987012987012986</v>
      </c>
      <c r="T18" s="658">
        <v>1</v>
      </c>
      <c r="U18" s="286">
        <v>1</v>
      </c>
      <c r="V18" s="657">
        <v>0.66666666666666663</v>
      </c>
      <c r="W18" s="619">
        <v>0.33333333333333331</v>
      </c>
      <c r="X18" s="658">
        <v>1</v>
      </c>
    </row>
    <row r="19" spans="2:24" s="661" customFormat="1" ht="32.25" customHeight="1" x14ac:dyDescent="0.25">
      <c r="B19" s="58">
        <v>2017</v>
      </c>
      <c r="C19" s="659">
        <v>0.56873377708103112</v>
      </c>
      <c r="D19" s="623">
        <v>0.43126622291896893</v>
      </c>
      <c r="E19" s="660">
        <v>1</v>
      </c>
      <c r="F19" s="659">
        <v>0.55489137278430845</v>
      </c>
      <c r="G19" s="623">
        <v>0.4451086272156915</v>
      </c>
      <c r="H19" s="623">
        <v>1</v>
      </c>
      <c r="I19" s="623">
        <v>0.29980120538954275</v>
      </c>
      <c r="J19" s="623">
        <v>0.7001987946104572</v>
      </c>
      <c r="K19" s="623">
        <v>1</v>
      </c>
      <c r="L19" s="623">
        <v>0.81178543539635184</v>
      </c>
      <c r="M19" s="623">
        <v>0.18821456460364816</v>
      </c>
      <c r="N19" s="660">
        <v>1</v>
      </c>
      <c r="O19" s="659">
        <v>0.59025905521040911</v>
      </c>
      <c r="P19" s="623">
        <v>0.40974094478959089</v>
      </c>
      <c r="Q19" s="623">
        <v>1</v>
      </c>
      <c r="R19" s="623">
        <v>0.5884502446982055</v>
      </c>
      <c r="S19" s="623">
        <v>0.41154975530179444</v>
      </c>
      <c r="T19" s="660">
        <v>1</v>
      </c>
      <c r="U19" s="289">
        <v>1</v>
      </c>
      <c r="V19" s="659">
        <v>0.86092715231788075</v>
      </c>
      <c r="W19" s="623">
        <v>0.13907284768211919</v>
      </c>
      <c r="X19" s="660">
        <v>1</v>
      </c>
    </row>
    <row r="20" spans="2:24" s="4" customFormat="1" ht="15" hidden="1" customHeight="1" outlineLevel="1" x14ac:dyDescent="0.25">
      <c r="B20" s="152" t="s">
        <v>78</v>
      </c>
      <c r="C20" s="662">
        <v>0.54478514122431032</v>
      </c>
      <c r="D20" s="627">
        <v>0.45521485877568962</v>
      </c>
      <c r="E20" s="663">
        <v>1</v>
      </c>
      <c r="F20" s="662">
        <v>0.53292688019376122</v>
      </c>
      <c r="G20" s="627">
        <v>0.46707311980623878</v>
      </c>
      <c r="H20" s="627">
        <v>1</v>
      </c>
      <c r="I20" s="627">
        <v>0.26943926816872776</v>
      </c>
      <c r="J20" s="627">
        <v>0.73056073183127224</v>
      </c>
      <c r="K20" s="627">
        <v>1</v>
      </c>
      <c r="L20" s="627">
        <v>0.84312801790130731</v>
      </c>
      <c r="M20" s="627">
        <v>0.15687198209869274</v>
      </c>
      <c r="N20" s="663">
        <v>1</v>
      </c>
      <c r="O20" s="662">
        <v>0.57246627464545141</v>
      </c>
      <c r="P20" s="627">
        <v>0.42753372535454859</v>
      </c>
      <c r="Q20" s="627">
        <v>1</v>
      </c>
      <c r="R20" s="627">
        <v>0.58330334652752791</v>
      </c>
      <c r="S20" s="627">
        <v>0.41669665347247209</v>
      </c>
      <c r="T20" s="663">
        <v>1</v>
      </c>
      <c r="U20" s="292">
        <v>1</v>
      </c>
      <c r="V20" s="662">
        <v>0.86111111111111116</v>
      </c>
      <c r="W20" s="627">
        <v>0.1388888888888889</v>
      </c>
      <c r="X20" s="663">
        <v>1</v>
      </c>
    </row>
    <row r="21" spans="2:24" s="4" customFormat="1" ht="15" hidden="1" customHeight="1" outlineLevel="1" x14ac:dyDescent="0.25">
      <c r="B21" s="152" t="s">
        <v>79</v>
      </c>
      <c r="C21" s="662">
        <v>0.54525752755106749</v>
      </c>
      <c r="D21" s="627">
        <v>0.45474247244893257</v>
      </c>
      <c r="E21" s="663">
        <v>1</v>
      </c>
      <c r="F21" s="662">
        <v>0.52812617753135593</v>
      </c>
      <c r="G21" s="627">
        <v>0.47187382246864401</v>
      </c>
      <c r="H21" s="627">
        <v>1</v>
      </c>
      <c r="I21" s="627">
        <v>0.27045330420535224</v>
      </c>
      <c r="J21" s="627">
        <v>0.7295466957946477</v>
      </c>
      <c r="K21" s="627">
        <v>1</v>
      </c>
      <c r="L21" s="627">
        <v>0.82344742140312843</v>
      </c>
      <c r="M21" s="627">
        <v>0.17655257859687162</v>
      </c>
      <c r="N21" s="663">
        <v>1</v>
      </c>
      <c r="O21" s="662">
        <v>0.58311144922023583</v>
      </c>
      <c r="P21" s="627">
        <v>0.41688855077976417</v>
      </c>
      <c r="Q21" s="627">
        <v>1</v>
      </c>
      <c r="R21" s="627">
        <v>0.58083093377211026</v>
      </c>
      <c r="S21" s="627">
        <v>0.41916906622788974</v>
      </c>
      <c r="T21" s="663">
        <v>1</v>
      </c>
      <c r="U21" s="292">
        <v>1</v>
      </c>
      <c r="V21" s="662">
        <v>1</v>
      </c>
      <c r="W21" s="627">
        <v>0</v>
      </c>
      <c r="X21" s="663">
        <v>1</v>
      </c>
    </row>
    <row r="22" spans="2:24" s="4" customFormat="1" ht="15" hidden="1" customHeight="1" outlineLevel="1" x14ac:dyDescent="0.25">
      <c r="B22" s="152" t="s">
        <v>80</v>
      </c>
      <c r="C22" s="662">
        <v>0.52806133820710566</v>
      </c>
      <c r="D22" s="627">
        <v>0.4719386617928944</v>
      </c>
      <c r="E22" s="663">
        <v>1</v>
      </c>
      <c r="F22" s="662">
        <v>0.50663400694019189</v>
      </c>
      <c r="G22" s="627">
        <v>0.49336599305980811</v>
      </c>
      <c r="H22" s="627">
        <v>1</v>
      </c>
      <c r="I22" s="627">
        <v>0.25341188021600392</v>
      </c>
      <c r="J22" s="627">
        <v>0.74658811978399608</v>
      </c>
      <c r="K22" s="627">
        <v>1</v>
      </c>
      <c r="L22" s="627">
        <v>0.8297195721306736</v>
      </c>
      <c r="M22" s="627">
        <v>0.1702804278693264</v>
      </c>
      <c r="N22" s="663">
        <v>1</v>
      </c>
      <c r="O22" s="662">
        <v>0.59023734885803847</v>
      </c>
      <c r="P22" s="627">
        <v>0.40976265114196148</v>
      </c>
      <c r="Q22" s="627">
        <v>1</v>
      </c>
      <c r="R22" s="627">
        <v>0.56798795785248368</v>
      </c>
      <c r="S22" s="627">
        <v>0.43201204214751632</v>
      </c>
      <c r="T22" s="663">
        <v>1</v>
      </c>
      <c r="U22" s="292">
        <v>1</v>
      </c>
      <c r="V22" s="662">
        <v>0.75</v>
      </c>
      <c r="W22" s="627">
        <v>0.25</v>
      </c>
      <c r="X22" s="663">
        <v>1</v>
      </c>
    </row>
    <row r="23" spans="2:24" s="4" customFormat="1" ht="15" hidden="1" customHeight="1" outlineLevel="1" x14ac:dyDescent="0.25">
      <c r="B23" s="152" t="s">
        <v>81</v>
      </c>
      <c r="C23" s="662">
        <v>0.54265893559743217</v>
      </c>
      <c r="D23" s="627">
        <v>0.45734106440256783</v>
      </c>
      <c r="E23" s="663">
        <v>1</v>
      </c>
      <c r="F23" s="662">
        <v>0.52794667913938265</v>
      </c>
      <c r="G23" s="627">
        <v>0.47205332086061741</v>
      </c>
      <c r="H23" s="627">
        <v>1</v>
      </c>
      <c r="I23" s="627">
        <v>0.30227323880261087</v>
      </c>
      <c r="J23" s="627">
        <v>0.69772676119738919</v>
      </c>
      <c r="K23" s="627">
        <v>1</v>
      </c>
      <c r="L23" s="627">
        <v>0.8308623298033283</v>
      </c>
      <c r="M23" s="627">
        <v>0.1691376701966717</v>
      </c>
      <c r="N23" s="663">
        <v>1</v>
      </c>
      <c r="O23" s="662">
        <v>0.48493150684931507</v>
      </c>
      <c r="P23" s="627">
        <v>0.51506849315068493</v>
      </c>
      <c r="Q23" s="627">
        <v>1</v>
      </c>
      <c r="R23" s="627">
        <v>0.50351617440225038</v>
      </c>
      <c r="S23" s="627">
        <v>0.49648382559774967</v>
      </c>
      <c r="T23" s="663">
        <v>1</v>
      </c>
      <c r="U23" s="292">
        <v>1</v>
      </c>
      <c r="V23" s="662">
        <v>0.69230769230769229</v>
      </c>
      <c r="W23" s="627">
        <v>0.30769230769230771</v>
      </c>
      <c r="X23" s="663">
        <v>1</v>
      </c>
    </row>
    <row r="24" spans="2:24" s="4" customFormat="1" ht="15" hidden="1" customHeight="1" outlineLevel="1" x14ac:dyDescent="0.25">
      <c r="B24" s="152" t="s">
        <v>82</v>
      </c>
      <c r="C24" s="662">
        <v>0.53986013986013981</v>
      </c>
      <c r="D24" s="627">
        <v>0.46013986013986014</v>
      </c>
      <c r="E24" s="663">
        <v>1</v>
      </c>
      <c r="F24" s="662">
        <v>0.49466192170818507</v>
      </c>
      <c r="G24" s="627">
        <v>0.50533807829181498</v>
      </c>
      <c r="H24" s="627">
        <v>1</v>
      </c>
      <c r="I24" s="627">
        <v>0.42456140350877192</v>
      </c>
      <c r="J24" s="627">
        <v>0.57543859649122808</v>
      </c>
      <c r="K24" s="627">
        <v>1</v>
      </c>
      <c r="L24" s="627">
        <v>0.56459330143540665</v>
      </c>
      <c r="M24" s="627">
        <v>0.4354066985645933</v>
      </c>
      <c r="N24" s="663">
        <v>1</v>
      </c>
      <c r="O24" s="662">
        <v>0.50549450549450547</v>
      </c>
      <c r="P24" s="627">
        <v>0.49450549450549453</v>
      </c>
      <c r="Q24" s="627">
        <v>1</v>
      </c>
      <c r="R24" s="627">
        <v>0.48101265822784811</v>
      </c>
      <c r="S24" s="627">
        <v>0.51898734177215189</v>
      </c>
      <c r="T24" s="663">
        <v>1</v>
      </c>
      <c r="U24" s="292">
        <v>1</v>
      </c>
      <c r="V24" s="662">
        <v>1</v>
      </c>
      <c r="W24" s="627">
        <v>0</v>
      </c>
      <c r="X24" s="663">
        <v>1</v>
      </c>
    </row>
    <row r="25" spans="2:24" s="4" customFormat="1" ht="15" hidden="1" customHeight="1" outlineLevel="1" x14ac:dyDescent="0.25">
      <c r="B25" s="152" t="s">
        <v>83</v>
      </c>
      <c r="C25" s="662">
        <v>0.59687034277198214</v>
      </c>
      <c r="D25" s="627">
        <v>0.40312965722801786</v>
      </c>
      <c r="E25" s="663">
        <v>1</v>
      </c>
      <c r="F25" s="662">
        <v>0.57105719237435004</v>
      </c>
      <c r="G25" s="627">
        <v>0.4289428076256499</v>
      </c>
      <c r="H25" s="627">
        <v>1</v>
      </c>
      <c r="I25" s="627">
        <v>0.35408560311284049</v>
      </c>
      <c r="J25" s="627">
        <v>0.64591439688715957</v>
      </c>
      <c r="K25" s="627">
        <v>1</v>
      </c>
      <c r="L25" s="627">
        <v>0.8493975903614458</v>
      </c>
      <c r="M25" s="627">
        <v>0.15060240963855423</v>
      </c>
      <c r="N25" s="663">
        <v>1</v>
      </c>
      <c r="O25" s="662">
        <v>0.66423357664233573</v>
      </c>
      <c r="P25" s="627">
        <v>0.33576642335766421</v>
      </c>
      <c r="Q25" s="627">
        <v>1</v>
      </c>
      <c r="R25" s="627">
        <v>0.63247863247863245</v>
      </c>
      <c r="S25" s="627">
        <v>0.36752136752136755</v>
      </c>
      <c r="T25" s="663">
        <v>1</v>
      </c>
      <c r="U25" s="292">
        <v>1</v>
      </c>
      <c r="V25" s="662">
        <v>1</v>
      </c>
      <c r="W25" s="627">
        <v>0</v>
      </c>
      <c r="X25" s="663">
        <v>1</v>
      </c>
    </row>
    <row r="26" spans="2:24" s="4" customFormat="1" ht="15" hidden="1" customHeight="1" outlineLevel="1" x14ac:dyDescent="0.25">
      <c r="B26" s="152" t="s">
        <v>84</v>
      </c>
      <c r="C26" s="662">
        <v>0.61414296694850112</v>
      </c>
      <c r="D26" s="627">
        <v>0.38585703305149882</v>
      </c>
      <c r="E26" s="663">
        <v>1</v>
      </c>
      <c r="F26" s="662">
        <v>0.61325966850828728</v>
      </c>
      <c r="G26" s="627">
        <v>0.38674033149171272</v>
      </c>
      <c r="H26" s="627">
        <v>1</v>
      </c>
      <c r="I26" s="627">
        <v>0.42285714285714288</v>
      </c>
      <c r="J26" s="627">
        <v>0.57714285714285718</v>
      </c>
      <c r="K26" s="627">
        <v>1</v>
      </c>
      <c r="L26" s="627">
        <v>0.88</v>
      </c>
      <c r="M26" s="627">
        <v>0.12</v>
      </c>
      <c r="N26" s="663">
        <v>1</v>
      </c>
      <c r="O26" s="662">
        <v>0.37404580152671757</v>
      </c>
      <c r="P26" s="627">
        <v>0.62595419847328249</v>
      </c>
      <c r="Q26" s="627">
        <v>1</v>
      </c>
      <c r="R26" s="627">
        <v>0.29523809523809524</v>
      </c>
      <c r="S26" s="627">
        <v>0.70476190476190481</v>
      </c>
      <c r="T26" s="663">
        <v>1</v>
      </c>
      <c r="U26" s="292">
        <v>1</v>
      </c>
      <c r="V26" s="662">
        <v>1</v>
      </c>
      <c r="W26" s="627">
        <v>0</v>
      </c>
      <c r="X26" s="663">
        <v>1</v>
      </c>
    </row>
    <row r="27" spans="2:24" s="4" customFormat="1" ht="15" hidden="1" customHeight="1" outlineLevel="1" x14ac:dyDescent="0.25">
      <c r="B27" s="152" t="s">
        <v>85</v>
      </c>
      <c r="C27" s="662">
        <v>0.79322033898305089</v>
      </c>
      <c r="D27" s="627">
        <v>0.20677966101694914</v>
      </c>
      <c r="E27" s="663">
        <v>1</v>
      </c>
      <c r="F27" s="662">
        <v>0.78643446379468374</v>
      </c>
      <c r="G27" s="627">
        <v>0.21356553620531624</v>
      </c>
      <c r="H27" s="627">
        <v>1</v>
      </c>
      <c r="I27" s="627">
        <v>0.48324022346368717</v>
      </c>
      <c r="J27" s="627">
        <v>0.51675977653631289</v>
      </c>
      <c r="K27" s="627">
        <v>1</v>
      </c>
      <c r="L27" s="627">
        <v>0.96937212863705968</v>
      </c>
      <c r="M27" s="627">
        <v>3.0627871362940276E-2</v>
      </c>
      <c r="N27" s="663">
        <v>1</v>
      </c>
      <c r="O27" s="662">
        <v>0.71052631578947367</v>
      </c>
      <c r="P27" s="627">
        <v>0.28947368421052633</v>
      </c>
      <c r="Q27" s="627">
        <v>1</v>
      </c>
      <c r="R27" s="627">
        <v>0.62962962962962965</v>
      </c>
      <c r="S27" s="627">
        <v>0.37037037037037035</v>
      </c>
      <c r="T27" s="663">
        <v>1</v>
      </c>
      <c r="U27" s="292">
        <v>1</v>
      </c>
      <c r="V27" s="662">
        <v>1</v>
      </c>
      <c r="W27" s="627">
        <v>0</v>
      </c>
      <c r="X27" s="663">
        <v>1</v>
      </c>
    </row>
    <row r="28" spans="2:24" s="4" customFormat="1" ht="15" hidden="1" customHeight="1" outlineLevel="1" x14ac:dyDescent="0.25">
      <c r="B28" s="152" t="s">
        <v>86</v>
      </c>
      <c r="C28" s="662">
        <v>0.69547657512116312</v>
      </c>
      <c r="D28" s="627">
        <v>0.30452342487883682</v>
      </c>
      <c r="E28" s="663">
        <v>1</v>
      </c>
      <c r="F28" s="662">
        <v>0.69900271985494111</v>
      </c>
      <c r="G28" s="627">
        <v>0.30099728014505894</v>
      </c>
      <c r="H28" s="627">
        <v>1</v>
      </c>
      <c r="I28" s="627">
        <v>0.44086021505376344</v>
      </c>
      <c r="J28" s="627">
        <v>0.55913978494623651</v>
      </c>
      <c r="K28" s="627">
        <v>1</v>
      </c>
      <c r="L28" s="627">
        <v>0.93715341959334564</v>
      </c>
      <c r="M28" s="627">
        <v>6.2846580406654348E-2</v>
      </c>
      <c r="N28" s="663">
        <v>1</v>
      </c>
      <c r="O28" s="662">
        <v>0.45121951219512196</v>
      </c>
      <c r="P28" s="627">
        <v>0.54878048780487809</v>
      </c>
      <c r="Q28" s="627">
        <v>1</v>
      </c>
      <c r="R28" s="627">
        <v>0.38805970149253732</v>
      </c>
      <c r="S28" s="627">
        <v>0.61194029850746268</v>
      </c>
      <c r="T28" s="663">
        <v>1</v>
      </c>
      <c r="U28" s="292">
        <v>1</v>
      </c>
      <c r="V28" s="662">
        <v>1</v>
      </c>
      <c r="W28" s="627">
        <v>0</v>
      </c>
      <c r="X28" s="663">
        <v>1</v>
      </c>
    </row>
    <row r="29" spans="2:24" s="4" customFormat="1" ht="15" hidden="1" customHeight="1" outlineLevel="1" x14ac:dyDescent="0.25">
      <c r="B29" s="152" t="s">
        <v>87</v>
      </c>
      <c r="C29" s="662">
        <v>0.50033659959608046</v>
      </c>
      <c r="D29" s="627">
        <v>0.49966340040391949</v>
      </c>
      <c r="E29" s="663">
        <v>1</v>
      </c>
      <c r="F29" s="662">
        <v>0.4898296244784423</v>
      </c>
      <c r="G29" s="627">
        <v>0.51017037552155775</v>
      </c>
      <c r="H29" s="627">
        <v>1</v>
      </c>
      <c r="I29" s="627">
        <v>0.24603994490358128</v>
      </c>
      <c r="J29" s="627">
        <v>0.75396005509641872</v>
      </c>
      <c r="K29" s="627">
        <v>1</v>
      </c>
      <c r="L29" s="627">
        <v>0.79801934592353752</v>
      </c>
      <c r="M29" s="627">
        <v>0.20198065407646246</v>
      </c>
      <c r="N29" s="663">
        <v>1</v>
      </c>
      <c r="O29" s="662">
        <v>0.49025769956002513</v>
      </c>
      <c r="P29" s="627">
        <v>0.50974230043997482</v>
      </c>
      <c r="Q29" s="627">
        <v>1</v>
      </c>
      <c r="R29" s="627">
        <v>0.49003436426116836</v>
      </c>
      <c r="S29" s="627">
        <v>0.50996563573883158</v>
      </c>
      <c r="T29" s="663">
        <v>1</v>
      </c>
      <c r="U29" s="292">
        <v>1</v>
      </c>
      <c r="V29" s="662">
        <v>1</v>
      </c>
      <c r="W29" s="627">
        <v>0</v>
      </c>
      <c r="X29" s="663">
        <v>1</v>
      </c>
    </row>
    <row r="30" spans="2:24" s="4" customFormat="1" ht="15" hidden="1" customHeight="1" outlineLevel="1" x14ac:dyDescent="0.25">
      <c r="B30" s="152" t="s">
        <v>88</v>
      </c>
      <c r="C30" s="662">
        <v>0.57196829698985663</v>
      </c>
      <c r="D30" s="627">
        <v>0.42803170301014332</v>
      </c>
      <c r="E30" s="663">
        <v>1</v>
      </c>
      <c r="F30" s="662">
        <v>0.56343632958801493</v>
      </c>
      <c r="G30" s="627">
        <v>0.43656367041198502</v>
      </c>
      <c r="H30" s="627">
        <v>1</v>
      </c>
      <c r="I30" s="627">
        <v>0.28223309697393389</v>
      </c>
      <c r="J30" s="627">
        <v>0.71776690302606616</v>
      </c>
      <c r="K30" s="627">
        <v>1</v>
      </c>
      <c r="L30" s="627">
        <v>0.8411146418968467</v>
      </c>
      <c r="M30" s="627">
        <v>0.15888535810315327</v>
      </c>
      <c r="N30" s="663">
        <v>1</v>
      </c>
      <c r="O30" s="662">
        <v>0.58011472275334608</v>
      </c>
      <c r="P30" s="627">
        <v>0.41988527724665392</v>
      </c>
      <c r="Q30" s="627">
        <v>1</v>
      </c>
      <c r="R30" s="627">
        <v>0.57600999583506873</v>
      </c>
      <c r="S30" s="627">
        <v>0.42399000416493127</v>
      </c>
      <c r="T30" s="663">
        <v>1</v>
      </c>
      <c r="U30" s="292">
        <v>1</v>
      </c>
      <c r="V30" s="662">
        <v>1</v>
      </c>
      <c r="W30" s="627">
        <v>0</v>
      </c>
      <c r="X30" s="663">
        <v>1</v>
      </c>
    </row>
    <row r="31" spans="2:24" s="4" customFormat="1" ht="15" hidden="1" customHeight="1" outlineLevel="1" x14ac:dyDescent="0.25">
      <c r="B31" s="152" t="s">
        <v>89</v>
      </c>
      <c r="C31" s="662">
        <v>0.55304261466233295</v>
      </c>
      <c r="D31" s="627">
        <v>0.44695738533766705</v>
      </c>
      <c r="E31" s="663">
        <v>1</v>
      </c>
      <c r="F31" s="662">
        <v>0.54604887666683966</v>
      </c>
      <c r="G31" s="627">
        <v>0.4539511233331604</v>
      </c>
      <c r="H31" s="627">
        <v>1</v>
      </c>
      <c r="I31" s="627">
        <v>0.2851119039896205</v>
      </c>
      <c r="J31" s="627">
        <v>0.7148880960103795</v>
      </c>
      <c r="K31" s="627">
        <v>1</v>
      </c>
      <c r="L31" s="627">
        <v>0.82375535529620325</v>
      </c>
      <c r="M31" s="627">
        <v>0.17624464470379672</v>
      </c>
      <c r="N31" s="663">
        <v>1</v>
      </c>
      <c r="O31" s="662">
        <v>0.53462022660511954</v>
      </c>
      <c r="P31" s="627">
        <v>0.4653797733948804</v>
      </c>
      <c r="Q31" s="627">
        <v>1</v>
      </c>
      <c r="R31" s="627">
        <v>0.53667425968109339</v>
      </c>
      <c r="S31" s="627">
        <v>0.46332574031890661</v>
      </c>
      <c r="T31" s="663">
        <v>1</v>
      </c>
      <c r="U31" s="292">
        <v>1</v>
      </c>
      <c r="V31" s="662">
        <v>0.31746031746031744</v>
      </c>
      <c r="W31" s="627">
        <v>0.68253968253968256</v>
      </c>
      <c r="X31" s="663">
        <v>1</v>
      </c>
    </row>
    <row r="32" spans="2:24" s="4" customFormat="1" ht="15.75" collapsed="1" x14ac:dyDescent="0.25">
      <c r="B32" s="65">
        <v>2016</v>
      </c>
      <c r="C32" s="664">
        <v>0.54820307654559952</v>
      </c>
      <c r="D32" s="631">
        <v>0.45179692345440048</v>
      </c>
      <c r="E32" s="665">
        <v>1</v>
      </c>
      <c r="F32" s="664">
        <v>0.535518954657486</v>
      </c>
      <c r="G32" s="631">
        <v>0.464481045342514</v>
      </c>
      <c r="H32" s="631">
        <v>1</v>
      </c>
      <c r="I32" s="631">
        <v>0.27666146546508297</v>
      </c>
      <c r="J32" s="631">
        <v>0.72333853453491703</v>
      </c>
      <c r="K32" s="631">
        <v>1</v>
      </c>
      <c r="L32" s="631">
        <v>0.83225461924596822</v>
      </c>
      <c r="M32" s="631">
        <v>0.16774538075403184</v>
      </c>
      <c r="N32" s="665">
        <v>1</v>
      </c>
      <c r="O32" s="664">
        <v>0.55822776670310592</v>
      </c>
      <c r="P32" s="631">
        <v>0.44177223329689408</v>
      </c>
      <c r="Q32" s="631">
        <v>1</v>
      </c>
      <c r="R32" s="631">
        <v>0.55591922005571026</v>
      </c>
      <c r="S32" s="631">
        <v>0.44408077994428968</v>
      </c>
      <c r="T32" s="665">
        <v>1</v>
      </c>
      <c r="U32" s="295">
        <v>1</v>
      </c>
      <c r="V32" s="664">
        <v>0.7345971563981043</v>
      </c>
      <c r="W32" s="631">
        <v>0.26540284360189575</v>
      </c>
      <c r="X32" s="665">
        <v>1</v>
      </c>
    </row>
    <row r="33" spans="2:24" s="4" customFormat="1" ht="15" hidden="1" customHeight="1" outlineLevel="1" x14ac:dyDescent="0.25">
      <c r="B33" s="152" t="s">
        <v>78</v>
      </c>
      <c r="C33" s="662">
        <v>0.48741258741258742</v>
      </c>
      <c r="D33" s="627">
        <v>0.51258741258741258</v>
      </c>
      <c r="E33" s="663">
        <v>1</v>
      </c>
      <c r="F33" s="662">
        <v>0.47026933998795284</v>
      </c>
      <c r="G33" s="627">
        <v>0.52973066001204716</v>
      </c>
      <c r="H33" s="627">
        <v>1</v>
      </c>
      <c r="I33" s="627">
        <v>0.25439149626159807</v>
      </c>
      <c r="J33" s="627">
        <v>0.74560850373840193</v>
      </c>
      <c r="K33" s="627">
        <v>1</v>
      </c>
      <c r="L33" s="627">
        <v>0.74275796025855878</v>
      </c>
      <c r="M33" s="627">
        <v>0.25724203974144122</v>
      </c>
      <c r="N33" s="663">
        <v>1</v>
      </c>
      <c r="O33" s="662">
        <v>0.51054384017758048</v>
      </c>
      <c r="P33" s="627">
        <v>0.48945615982241952</v>
      </c>
      <c r="Q33" s="627">
        <v>1</v>
      </c>
      <c r="R33" s="627">
        <v>0.48725728155339804</v>
      </c>
      <c r="S33" s="627">
        <v>0.51274271844660191</v>
      </c>
      <c r="T33" s="663">
        <v>1</v>
      </c>
      <c r="U33" s="292">
        <v>1</v>
      </c>
      <c r="V33" s="662">
        <v>1</v>
      </c>
      <c r="W33" s="627">
        <v>0</v>
      </c>
      <c r="X33" s="663">
        <v>1</v>
      </c>
    </row>
    <row r="34" spans="2:24" s="4" customFormat="1" ht="15" hidden="1" customHeight="1" outlineLevel="1" x14ac:dyDescent="0.25">
      <c r="B34" s="152" t="s">
        <v>79</v>
      </c>
      <c r="C34" s="662">
        <v>0.48414514547237658</v>
      </c>
      <c r="D34" s="627">
        <v>0.51585485452762336</v>
      </c>
      <c r="E34" s="663">
        <v>1</v>
      </c>
      <c r="F34" s="662">
        <v>0.46595196466366062</v>
      </c>
      <c r="G34" s="627">
        <v>0.53404803533633938</v>
      </c>
      <c r="H34" s="627">
        <v>1</v>
      </c>
      <c r="I34" s="627">
        <v>0.25448765893792069</v>
      </c>
      <c r="J34" s="627">
        <v>0.74551234106207931</v>
      </c>
      <c r="K34" s="627">
        <v>1</v>
      </c>
      <c r="L34" s="627">
        <v>0.7163669772936081</v>
      </c>
      <c r="M34" s="627">
        <v>0.2836330227063919</v>
      </c>
      <c r="N34" s="663">
        <v>1</v>
      </c>
      <c r="O34" s="662">
        <v>0.51800947867298575</v>
      </c>
      <c r="P34" s="627">
        <v>0.4819905213270142</v>
      </c>
      <c r="Q34" s="627">
        <v>1</v>
      </c>
      <c r="R34" s="627">
        <v>0.50101626016260159</v>
      </c>
      <c r="S34" s="627">
        <v>0.49898373983739835</v>
      </c>
      <c r="T34" s="663">
        <v>1</v>
      </c>
      <c r="U34" s="292">
        <v>1</v>
      </c>
      <c r="V34" s="662">
        <v>1</v>
      </c>
      <c r="W34" s="627">
        <v>0</v>
      </c>
      <c r="X34" s="663">
        <v>1</v>
      </c>
    </row>
    <row r="35" spans="2:24" s="4" customFormat="1" ht="15" hidden="1" customHeight="1" outlineLevel="1" x14ac:dyDescent="0.25">
      <c r="B35" s="152" t="s">
        <v>80</v>
      </c>
      <c r="C35" s="662">
        <v>0.49933441266414824</v>
      </c>
      <c r="D35" s="627">
        <v>0.50066558733585176</v>
      </c>
      <c r="E35" s="663">
        <v>1</v>
      </c>
      <c r="F35" s="662">
        <v>0.48123831124905497</v>
      </c>
      <c r="G35" s="627">
        <v>0.51876168875094508</v>
      </c>
      <c r="H35" s="627">
        <v>1</v>
      </c>
      <c r="I35" s="627">
        <v>0.24981856301911137</v>
      </c>
      <c r="J35" s="627">
        <v>0.75018143698088868</v>
      </c>
      <c r="K35" s="627">
        <v>1</v>
      </c>
      <c r="L35" s="627">
        <v>0.72474942174248269</v>
      </c>
      <c r="M35" s="627">
        <v>0.27525057825751736</v>
      </c>
      <c r="N35" s="663">
        <v>1</v>
      </c>
      <c r="O35" s="662">
        <v>0.5796269727403156</v>
      </c>
      <c r="P35" s="627">
        <v>0.42037302725968434</v>
      </c>
      <c r="Q35" s="627">
        <v>1</v>
      </c>
      <c r="R35" s="627">
        <v>0.56095041322314054</v>
      </c>
      <c r="S35" s="627">
        <v>0.43904958677685951</v>
      </c>
      <c r="T35" s="663">
        <v>1</v>
      </c>
      <c r="U35" s="292">
        <v>1</v>
      </c>
      <c r="V35" s="662">
        <v>1</v>
      </c>
      <c r="W35" s="627">
        <v>0</v>
      </c>
      <c r="X35" s="663">
        <v>1</v>
      </c>
    </row>
    <row r="36" spans="2:24" s="4" customFormat="1" ht="15" hidden="1" customHeight="1" outlineLevel="1" x14ac:dyDescent="0.25">
      <c r="B36" s="152" t="s">
        <v>81</v>
      </c>
      <c r="C36" s="662">
        <v>0.51339164938227067</v>
      </c>
      <c r="D36" s="627">
        <v>0.48660835061772928</v>
      </c>
      <c r="E36" s="663">
        <v>1</v>
      </c>
      <c r="F36" s="662">
        <v>0.49258485119936302</v>
      </c>
      <c r="G36" s="627">
        <v>0.50741514880063698</v>
      </c>
      <c r="H36" s="627">
        <v>1</v>
      </c>
      <c r="I36" s="627">
        <v>0.23651098315205801</v>
      </c>
      <c r="J36" s="627">
        <v>0.76348901684794201</v>
      </c>
      <c r="K36" s="627">
        <v>1</v>
      </c>
      <c r="L36" s="627">
        <v>0.7648014859530996</v>
      </c>
      <c r="M36" s="627">
        <v>0.2351985140469004</v>
      </c>
      <c r="N36" s="663">
        <v>1</v>
      </c>
      <c r="O36" s="662">
        <v>0.53333333333333333</v>
      </c>
      <c r="P36" s="627">
        <v>0.46666666666666667</v>
      </c>
      <c r="Q36" s="627">
        <v>1</v>
      </c>
      <c r="R36" s="627">
        <v>0.52587646076794659</v>
      </c>
      <c r="S36" s="627">
        <v>0.47412353923205341</v>
      </c>
      <c r="T36" s="663">
        <v>1</v>
      </c>
      <c r="U36" s="292">
        <v>1</v>
      </c>
      <c r="V36" s="662">
        <v>0.78947368421052633</v>
      </c>
      <c r="W36" s="627">
        <v>0.21052631578947367</v>
      </c>
      <c r="X36" s="663">
        <v>1</v>
      </c>
    </row>
    <row r="37" spans="2:24" s="4" customFormat="1" ht="15" hidden="1" customHeight="1" outlineLevel="1" x14ac:dyDescent="0.25">
      <c r="B37" s="152" t="s">
        <v>82</v>
      </c>
      <c r="C37" s="662">
        <v>0.56256684491978615</v>
      </c>
      <c r="D37" s="627">
        <v>0.43743315508021391</v>
      </c>
      <c r="E37" s="663">
        <v>1</v>
      </c>
      <c r="F37" s="662">
        <v>0.52059925093632964</v>
      </c>
      <c r="G37" s="627">
        <v>0.47940074906367042</v>
      </c>
      <c r="H37" s="627">
        <v>1</v>
      </c>
      <c r="I37" s="627">
        <v>0.62096774193548387</v>
      </c>
      <c r="J37" s="627">
        <v>0.37903225806451613</v>
      </c>
      <c r="K37" s="627">
        <v>1</v>
      </c>
      <c r="L37" s="627">
        <v>0.44421906693711966</v>
      </c>
      <c r="M37" s="627">
        <v>0.55578093306288034</v>
      </c>
      <c r="N37" s="663">
        <v>1</v>
      </c>
      <c r="O37" s="662">
        <v>0.73404255319148937</v>
      </c>
      <c r="P37" s="627">
        <v>0.26595744680851063</v>
      </c>
      <c r="Q37" s="627">
        <v>1</v>
      </c>
      <c r="R37" s="627">
        <v>0.69230769230769229</v>
      </c>
      <c r="S37" s="627">
        <v>0.30769230769230771</v>
      </c>
      <c r="T37" s="663">
        <v>1</v>
      </c>
      <c r="U37" s="292">
        <v>1</v>
      </c>
      <c r="V37" s="662">
        <v>1</v>
      </c>
      <c r="W37" s="627">
        <v>0</v>
      </c>
      <c r="X37" s="663">
        <v>1</v>
      </c>
    </row>
    <row r="38" spans="2:24" s="4" customFormat="1" ht="15" hidden="1" customHeight="1" outlineLevel="1" x14ac:dyDescent="0.25">
      <c r="B38" s="152" t="s">
        <v>83</v>
      </c>
      <c r="C38" s="662">
        <v>0.60590823381521053</v>
      </c>
      <c r="D38" s="627">
        <v>0.39409176618478942</v>
      </c>
      <c r="E38" s="663">
        <v>1</v>
      </c>
      <c r="F38" s="662">
        <v>0.59735973597359737</v>
      </c>
      <c r="G38" s="627">
        <v>0.40264026402640263</v>
      </c>
      <c r="H38" s="627">
        <v>1</v>
      </c>
      <c r="I38" s="627">
        <v>0.35532994923857869</v>
      </c>
      <c r="J38" s="627">
        <v>0.64467005076142136</v>
      </c>
      <c r="K38" s="627">
        <v>1</v>
      </c>
      <c r="L38" s="627">
        <v>0.67162790697674424</v>
      </c>
      <c r="M38" s="627">
        <v>0.32837209302325582</v>
      </c>
      <c r="N38" s="663">
        <v>1</v>
      </c>
      <c r="O38" s="662">
        <v>0.58536585365853655</v>
      </c>
      <c r="P38" s="627">
        <v>0.41463414634146339</v>
      </c>
      <c r="Q38" s="627">
        <v>1</v>
      </c>
      <c r="R38" s="627">
        <v>0.44827586206896552</v>
      </c>
      <c r="S38" s="627">
        <v>0.55172413793103448</v>
      </c>
      <c r="T38" s="663">
        <v>1</v>
      </c>
      <c r="U38" s="292">
        <v>1</v>
      </c>
      <c r="V38" s="662">
        <v>1</v>
      </c>
      <c r="W38" s="627">
        <v>0</v>
      </c>
      <c r="X38" s="663">
        <v>1</v>
      </c>
    </row>
    <row r="39" spans="2:24" s="4" customFormat="1" ht="15" hidden="1" customHeight="1" outlineLevel="1" x14ac:dyDescent="0.25">
      <c r="B39" s="152" t="s">
        <v>84</v>
      </c>
      <c r="C39" s="662">
        <v>0.64131897711978469</v>
      </c>
      <c r="D39" s="627">
        <v>0.35868102288021536</v>
      </c>
      <c r="E39" s="663">
        <v>1</v>
      </c>
      <c r="F39" s="662">
        <v>0.64568764568764569</v>
      </c>
      <c r="G39" s="627">
        <v>0.35431235431235431</v>
      </c>
      <c r="H39" s="627">
        <v>1</v>
      </c>
      <c r="I39" s="627">
        <v>0.48470948012232418</v>
      </c>
      <c r="J39" s="627">
        <v>0.51529051987767582</v>
      </c>
      <c r="K39" s="627">
        <v>1</v>
      </c>
      <c r="L39" s="627">
        <v>0.89504950495049507</v>
      </c>
      <c r="M39" s="627">
        <v>0.10495049504950495</v>
      </c>
      <c r="N39" s="663">
        <v>1</v>
      </c>
      <c r="O39" s="662">
        <v>0.55232558139534882</v>
      </c>
      <c r="P39" s="627">
        <v>0.44767441860465118</v>
      </c>
      <c r="Q39" s="627">
        <v>1</v>
      </c>
      <c r="R39" s="627">
        <v>0.41322314049586778</v>
      </c>
      <c r="S39" s="627">
        <v>0.58677685950413228</v>
      </c>
      <c r="T39" s="663">
        <v>1</v>
      </c>
      <c r="U39" s="292">
        <v>1</v>
      </c>
      <c r="V39" s="662">
        <v>1</v>
      </c>
      <c r="W39" s="627">
        <v>0</v>
      </c>
      <c r="X39" s="663">
        <v>1</v>
      </c>
    </row>
    <row r="40" spans="2:24" s="4" customFormat="1" ht="15" hidden="1" customHeight="1" outlineLevel="1" x14ac:dyDescent="0.25">
      <c r="B40" s="152" t="s">
        <v>85</v>
      </c>
      <c r="C40" s="662">
        <v>0.81554307116104874</v>
      </c>
      <c r="D40" s="627">
        <v>0.18445692883895132</v>
      </c>
      <c r="E40" s="663">
        <v>1</v>
      </c>
      <c r="F40" s="662">
        <v>0.81909547738693467</v>
      </c>
      <c r="G40" s="627">
        <v>0.18090452261306533</v>
      </c>
      <c r="H40" s="627">
        <v>1</v>
      </c>
      <c r="I40" s="627">
        <v>0.55000000000000004</v>
      </c>
      <c r="J40" s="627">
        <v>0.45</v>
      </c>
      <c r="K40" s="627">
        <v>1</v>
      </c>
      <c r="L40" s="627">
        <v>0.95328719723183386</v>
      </c>
      <c r="M40" s="627">
        <v>4.6712802768166091E-2</v>
      </c>
      <c r="N40" s="663">
        <v>1</v>
      </c>
      <c r="O40" s="662">
        <v>0.66666666666666663</v>
      </c>
      <c r="P40" s="627">
        <v>0.33333333333333331</v>
      </c>
      <c r="Q40" s="627">
        <v>1</v>
      </c>
      <c r="R40" s="627">
        <v>0.65116279069767447</v>
      </c>
      <c r="S40" s="627">
        <v>0.34883720930232559</v>
      </c>
      <c r="T40" s="663">
        <v>1</v>
      </c>
      <c r="U40" s="292">
        <v>1</v>
      </c>
      <c r="V40" s="662">
        <v>0.5</v>
      </c>
      <c r="W40" s="627">
        <v>0.5</v>
      </c>
      <c r="X40" s="663">
        <v>1</v>
      </c>
    </row>
    <row r="41" spans="2:24" s="4" customFormat="1" ht="15" hidden="1" customHeight="1" outlineLevel="1" x14ac:dyDescent="0.25">
      <c r="B41" s="152" t="s">
        <v>86</v>
      </c>
      <c r="C41" s="662">
        <v>0.74133148404993066</v>
      </c>
      <c r="D41" s="627">
        <v>0.25866851595006934</v>
      </c>
      <c r="E41" s="663">
        <v>1</v>
      </c>
      <c r="F41" s="662">
        <v>0.73779113448534939</v>
      </c>
      <c r="G41" s="627">
        <v>0.26220886551465061</v>
      </c>
      <c r="H41" s="627">
        <v>1</v>
      </c>
      <c r="I41" s="627">
        <v>0.41739130434782606</v>
      </c>
      <c r="J41" s="627">
        <v>0.58260869565217388</v>
      </c>
      <c r="K41" s="627">
        <v>1</v>
      </c>
      <c r="L41" s="627">
        <v>0.90193704600484259</v>
      </c>
      <c r="M41" s="627">
        <v>9.8062953995157381E-2</v>
      </c>
      <c r="N41" s="663">
        <v>1</v>
      </c>
      <c r="O41" s="662">
        <v>0.71084337349397586</v>
      </c>
      <c r="P41" s="627">
        <v>0.28915662650602408</v>
      </c>
      <c r="Q41" s="627">
        <v>1</v>
      </c>
      <c r="R41" s="627">
        <v>0.62295081967213117</v>
      </c>
      <c r="S41" s="627">
        <v>0.37704918032786883</v>
      </c>
      <c r="T41" s="663">
        <v>1</v>
      </c>
      <c r="U41" s="292">
        <v>1</v>
      </c>
      <c r="V41" s="662">
        <v>1</v>
      </c>
      <c r="W41" s="627">
        <v>0</v>
      </c>
      <c r="X41" s="663">
        <v>1</v>
      </c>
    </row>
    <row r="42" spans="2:24" s="4" customFormat="1" ht="15" hidden="1" customHeight="1" outlineLevel="1" x14ac:dyDescent="0.25">
      <c r="B42" s="152" t="s">
        <v>87</v>
      </c>
      <c r="C42" s="662">
        <v>0.50484223680099971</v>
      </c>
      <c r="D42" s="627">
        <v>0.49515776319900029</v>
      </c>
      <c r="E42" s="663">
        <v>1</v>
      </c>
      <c r="F42" s="662">
        <v>0.49006566044171568</v>
      </c>
      <c r="G42" s="627">
        <v>0.50993433955828427</v>
      </c>
      <c r="H42" s="627">
        <v>1</v>
      </c>
      <c r="I42" s="627">
        <v>0.22328244274809161</v>
      </c>
      <c r="J42" s="627">
        <v>0.77671755725190839</v>
      </c>
      <c r="K42" s="627">
        <v>1</v>
      </c>
      <c r="L42" s="627">
        <v>0.84412826502442129</v>
      </c>
      <c r="M42" s="627">
        <v>0.15587173497557869</v>
      </c>
      <c r="N42" s="663">
        <v>1</v>
      </c>
      <c r="O42" s="662">
        <v>0.51807228915662651</v>
      </c>
      <c r="P42" s="627">
        <v>0.48192771084337349</v>
      </c>
      <c r="Q42" s="627">
        <v>1</v>
      </c>
      <c r="R42" s="627">
        <v>0.50927246790299574</v>
      </c>
      <c r="S42" s="627">
        <v>0.49072753209700426</v>
      </c>
      <c r="T42" s="663">
        <v>1</v>
      </c>
      <c r="U42" s="292">
        <v>1</v>
      </c>
      <c r="V42" s="662">
        <v>1</v>
      </c>
      <c r="W42" s="627">
        <v>0</v>
      </c>
      <c r="X42" s="663">
        <v>1</v>
      </c>
    </row>
    <row r="43" spans="2:24" s="4" customFormat="1" ht="15" hidden="1" customHeight="1" outlineLevel="1" x14ac:dyDescent="0.25">
      <c r="B43" s="152" t="s">
        <v>88</v>
      </c>
      <c r="C43" s="662">
        <v>0.53898514851485146</v>
      </c>
      <c r="D43" s="627">
        <v>0.46101485148514854</v>
      </c>
      <c r="E43" s="663">
        <v>1</v>
      </c>
      <c r="F43" s="662">
        <v>0.52180092613818718</v>
      </c>
      <c r="G43" s="627">
        <v>0.47819907386181287</v>
      </c>
      <c r="H43" s="627">
        <v>1</v>
      </c>
      <c r="I43" s="627">
        <v>0.27255194179012887</v>
      </c>
      <c r="J43" s="627">
        <v>0.72744805820987113</v>
      </c>
      <c r="K43" s="627">
        <v>1</v>
      </c>
      <c r="L43" s="627">
        <v>0.82062368972746336</v>
      </c>
      <c r="M43" s="627">
        <v>0.1793763102725367</v>
      </c>
      <c r="N43" s="663">
        <v>1</v>
      </c>
      <c r="O43" s="662">
        <v>0.63480392156862742</v>
      </c>
      <c r="P43" s="627">
        <v>0.36519607843137253</v>
      </c>
      <c r="Q43" s="627">
        <v>1</v>
      </c>
      <c r="R43" s="627">
        <v>0.64010152284263955</v>
      </c>
      <c r="S43" s="627">
        <v>0.3598984771573604</v>
      </c>
      <c r="T43" s="663">
        <v>1</v>
      </c>
      <c r="U43" s="292">
        <v>1</v>
      </c>
      <c r="V43" s="662">
        <v>1</v>
      </c>
      <c r="W43" s="627">
        <v>0</v>
      </c>
      <c r="X43" s="663">
        <v>1</v>
      </c>
    </row>
    <row r="44" spans="2:24" s="4" customFormat="1" ht="15" hidden="1" customHeight="1" outlineLevel="1" x14ac:dyDescent="0.25">
      <c r="B44" s="152" t="s">
        <v>89</v>
      </c>
      <c r="C44" s="662">
        <v>0.51554259743600739</v>
      </c>
      <c r="D44" s="627">
        <v>0.48445740256399261</v>
      </c>
      <c r="E44" s="663">
        <v>1</v>
      </c>
      <c r="F44" s="662">
        <v>0.49809360404155945</v>
      </c>
      <c r="G44" s="627">
        <v>0.50190639595844055</v>
      </c>
      <c r="H44" s="627">
        <v>1</v>
      </c>
      <c r="I44" s="627">
        <v>0.24325568548015836</v>
      </c>
      <c r="J44" s="627">
        <v>0.75674431451984159</v>
      </c>
      <c r="K44" s="627">
        <v>1</v>
      </c>
      <c r="L44" s="627">
        <v>0.83133526250516743</v>
      </c>
      <c r="M44" s="627">
        <v>0.16866473749483257</v>
      </c>
      <c r="N44" s="663">
        <v>1</v>
      </c>
      <c r="O44" s="662">
        <v>0.59148936170212763</v>
      </c>
      <c r="P44" s="627">
        <v>0.40851063829787232</v>
      </c>
      <c r="Q44" s="627">
        <v>1</v>
      </c>
      <c r="R44" s="627">
        <v>0.59878251245157721</v>
      </c>
      <c r="S44" s="627">
        <v>0.40121748754842279</v>
      </c>
      <c r="T44" s="663">
        <v>1</v>
      </c>
      <c r="U44" s="292">
        <v>1</v>
      </c>
      <c r="V44" s="662">
        <v>1</v>
      </c>
      <c r="W44" s="627">
        <v>0</v>
      </c>
      <c r="X44" s="663">
        <v>1</v>
      </c>
    </row>
    <row r="45" spans="2:24" s="4" customFormat="1" ht="15.75" collapsed="1" x14ac:dyDescent="0.25">
      <c r="B45" s="65">
        <v>2015</v>
      </c>
      <c r="C45" s="664">
        <v>0.51224156168862389</v>
      </c>
      <c r="D45" s="631">
        <v>0.48775843831137611</v>
      </c>
      <c r="E45" s="665">
        <v>1</v>
      </c>
      <c r="F45" s="664">
        <v>0.49521702950861646</v>
      </c>
      <c r="G45" s="631">
        <v>0.50478297049138354</v>
      </c>
      <c r="H45" s="631">
        <v>1</v>
      </c>
      <c r="I45" s="631">
        <v>0.25729656640630622</v>
      </c>
      <c r="J45" s="631">
        <v>0.74270343359369384</v>
      </c>
      <c r="K45" s="631">
        <v>1</v>
      </c>
      <c r="L45" s="631">
        <v>0.77234237326925281</v>
      </c>
      <c r="M45" s="631">
        <v>0.22765762673074721</v>
      </c>
      <c r="N45" s="665">
        <v>1</v>
      </c>
      <c r="O45" s="664">
        <v>0.56514699616531738</v>
      </c>
      <c r="P45" s="631">
        <v>0.43485300383468256</v>
      </c>
      <c r="Q45" s="631">
        <v>1</v>
      </c>
      <c r="R45" s="631">
        <v>0.55405528692637529</v>
      </c>
      <c r="S45" s="631">
        <v>0.44594471307362465</v>
      </c>
      <c r="T45" s="665">
        <v>1</v>
      </c>
      <c r="U45" s="295">
        <v>1</v>
      </c>
      <c r="V45" s="664">
        <v>0.95121951219512191</v>
      </c>
      <c r="W45" s="631">
        <v>4.878048780487805E-2</v>
      </c>
      <c r="X45" s="665">
        <v>1</v>
      </c>
    </row>
    <row r="46" spans="2:24" s="4" customFormat="1" ht="15" hidden="1" customHeight="1" outlineLevel="1" x14ac:dyDescent="0.25">
      <c r="B46" s="152" t="s">
        <v>78</v>
      </c>
      <c r="C46" s="662">
        <v>0.48011195258478762</v>
      </c>
      <c r="D46" s="627">
        <v>0.51988804741521233</v>
      </c>
      <c r="E46" s="663">
        <v>1</v>
      </c>
      <c r="F46" s="662">
        <v>0.45236048293649311</v>
      </c>
      <c r="G46" s="627">
        <v>0.54763951706350689</v>
      </c>
      <c r="H46" s="627">
        <v>1</v>
      </c>
      <c r="I46" s="627">
        <v>0.23061646012074993</v>
      </c>
      <c r="J46" s="627">
        <v>0.76938353987925012</v>
      </c>
      <c r="K46" s="627">
        <v>1</v>
      </c>
      <c r="L46" s="627">
        <v>0.70466101694915251</v>
      </c>
      <c r="M46" s="627">
        <v>0.29533898305084744</v>
      </c>
      <c r="N46" s="663">
        <v>1</v>
      </c>
      <c r="O46" s="662">
        <v>0.60466736328805293</v>
      </c>
      <c r="P46" s="627">
        <v>0.39533263671194707</v>
      </c>
      <c r="Q46" s="627">
        <v>1</v>
      </c>
      <c r="R46" s="627">
        <v>0.59889502762430935</v>
      </c>
      <c r="S46" s="627">
        <v>0.40110497237569059</v>
      </c>
      <c r="T46" s="663">
        <v>1</v>
      </c>
      <c r="U46" s="292">
        <v>1</v>
      </c>
      <c r="V46" s="662">
        <v>0.86363636363636365</v>
      </c>
      <c r="W46" s="627">
        <v>0.13636363636363635</v>
      </c>
      <c r="X46" s="663">
        <v>1</v>
      </c>
    </row>
    <row r="47" spans="2:24" s="4" customFormat="1" ht="15" hidden="1" customHeight="1" outlineLevel="1" x14ac:dyDescent="0.25">
      <c r="B47" s="152" t="s">
        <v>79</v>
      </c>
      <c r="C47" s="662">
        <v>0.48998771054724211</v>
      </c>
      <c r="D47" s="627">
        <v>0.51001228945275789</v>
      </c>
      <c r="E47" s="663">
        <v>1</v>
      </c>
      <c r="F47" s="662">
        <v>0.45839530656089905</v>
      </c>
      <c r="G47" s="627">
        <v>0.541604693439101</v>
      </c>
      <c r="H47" s="627">
        <v>1</v>
      </c>
      <c r="I47" s="627">
        <v>0.25725605029713206</v>
      </c>
      <c r="J47" s="627">
        <v>0.74274394970286794</v>
      </c>
      <c r="K47" s="627">
        <v>1</v>
      </c>
      <c r="L47" s="627">
        <v>0.70035975397470118</v>
      </c>
      <c r="M47" s="627">
        <v>0.29964024602529882</v>
      </c>
      <c r="N47" s="663">
        <v>1</v>
      </c>
      <c r="O47" s="662">
        <v>0.65048882681564246</v>
      </c>
      <c r="P47" s="627">
        <v>0.34951117318435754</v>
      </c>
      <c r="Q47" s="627">
        <v>1</v>
      </c>
      <c r="R47" s="627">
        <v>0.63831388784343246</v>
      </c>
      <c r="S47" s="627">
        <v>0.36168611215656754</v>
      </c>
      <c r="T47" s="663">
        <v>1</v>
      </c>
      <c r="U47" s="292">
        <v>1</v>
      </c>
      <c r="V47" s="662">
        <v>1</v>
      </c>
      <c r="W47" s="627">
        <v>0</v>
      </c>
      <c r="X47" s="663">
        <v>1</v>
      </c>
    </row>
    <row r="48" spans="2:24" s="4" customFormat="1" ht="15" hidden="1" customHeight="1" outlineLevel="1" x14ac:dyDescent="0.25">
      <c r="B48" s="152" t="s">
        <v>80</v>
      </c>
      <c r="C48" s="662">
        <v>0.48844401041666669</v>
      </c>
      <c r="D48" s="627">
        <v>0.51155598958333337</v>
      </c>
      <c r="E48" s="663">
        <v>1</v>
      </c>
      <c r="F48" s="662">
        <v>0.46455682276577798</v>
      </c>
      <c r="G48" s="627">
        <v>0.53544317723422197</v>
      </c>
      <c r="H48" s="627">
        <v>1</v>
      </c>
      <c r="I48" s="627">
        <v>0.28059885784843341</v>
      </c>
      <c r="J48" s="627">
        <v>0.71940114215156659</v>
      </c>
      <c r="K48" s="627">
        <v>1</v>
      </c>
      <c r="L48" s="627">
        <v>0.66951923076923081</v>
      </c>
      <c r="M48" s="627">
        <v>0.33048076923076924</v>
      </c>
      <c r="N48" s="663">
        <v>1</v>
      </c>
      <c r="O48" s="662">
        <v>0.62860013395847292</v>
      </c>
      <c r="P48" s="627">
        <v>0.37139986604152714</v>
      </c>
      <c r="Q48" s="627">
        <v>1</v>
      </c>
      <c r="R48" s="627">
        <v>0.60037523452157604</v>
      </c>
      <c r="S48" s="627">
        <v>0.39962476547842402</v>
      </c>
      <c r="T48" s="663">
        <v>1</v>
      </c>
      <c r="U48" s="292">
        <v>1</v>
      </c>
      <c r="V48" s="662">
        <v>0.44444444444444442</v>
      </c>
      <c r="W48" s="627">
        <v>0.55555555555555558</v>
      </c>
      <c r="X48" s="663">
        <v>1</v>
      </c>
    </row>
    <row r="49" spans="2:24" s="4" customFormat="1" ht="15" hidden="1" customHeight="1" outlineLevel="1" x14ac:dyDescent="0.25">
      <c r="B49" s="152" t="s">
        <v>81</v>
      </c>
      <c r="C49" s="662">
        <v>0.46377821120089163</v>
      </c>
      <c r="D49" s="627">
        <v>0.53622178879910842</v>
      </c>
      <c r="E49" s="663">
        <v>1</v>
      </c>
      <c r="F49" s="662">
        <v>0.44791272066065613</v>
      </c>
      <c r="G49" s="627">
        <v>0.55208727933934387</v>
      </c>
      <c r="H49" s="627">
        <v>1</v>
      </c>
      <c r="I49" s="627">
        <v>0.2251324753974262</v>
      </c>
      <c r="J49" s="627">
        <v>0.7748675246025738</v>
      </c>
      <c r="K49" s="627">
        <v>1</v>
      </c>
      <c r="L49" s="627">
        <v>0.67603983596953721</v>
      </c>
      <c r="M49" s="627">
        <v>0.32396016403046279</v>
      </c>
      <c r="N49" s="663">
        <v>1</v>
      </c>
      <c r="O49" s="662">
        <v>0.50605326876513312</v>
      </c>
      <c r="P49" s="627">
        <v>0.49394673123486682</v>
      </c>
      <c r="Q49" s="627">
        <v>1</v>
      </c>
      <c r="R49" s="627">
        <v>0.48754914809960681</v>
      </c>
      <c r="S49" s="627">
        <v>0.51245085190039319</v>
      </c>
      <c r="T49" s="663">
        <v>1</v>
      </c>
      <c r="U49" s="292">
        <v>1</v>
      </c>
      <c r="V49" s="662">
        <v>0.72727272727272729</v>
      </c>
      <c r="W49" s="627">
        <v>0.27272727272727271</v>
      </c>
      <c r="X49" s="663">
        <v>1</v>
      </c>
    </row>
    <row r="50" spans="2:24" s="4" customFormat="1" ht="15" hidden="1" customHeight="1" outlineLevel="1" x14ac:dyDescent="0.25">
      <c r="B50" s="152" t="s">
        <v>82</v>
      </c>
      <c r="C50" s="662">
        <v>0.45833333333333331</v>
      </c>
      <c r="D50" s="627">
        <v>0.54166666666666663</v>
      </c>
      <c r="E50" s="663">
        <v>1</v>
      </c>
      <c r="F50" s="662">
        <v>0.38263229308005425</v>
      </c>
      <c r="G50" s="627">
        <v>0.61736770691994569</v>
      </c>
      <c r="H50" s="627">
        <v>1</v>
      </c>
      <c r="I50" s="627">
        <v>0.43076923076923079</v>
      </c>
      <c r="J50" s="627">
        <v>0.56923076923076921</v>
      </c>
      <c r="K50" s="627">
        <v>1</v>
      </c>
      <c r="L50" s="627">
        <v>0.32773109243697479</v>
      </c>
      <c r="M50" s="627">
        <v>0.67226890756302526</v>
      </c>
      <c r="N50" s="663">
        <v>1</v>
      </c>
      <c r="O50" s="662">
        <v>0.86170212765957444</v>
      </c>
      <c r="P50" s="627">
        <v>0.13829787234042554</v>
      </c>
      <c r="Q50" s="627">
        <v>1</v>
      </c>
      <c r="R50" s="627">
        <v>0.8571428571428571</v>
      </c>
      <c r="S50" s="627">
        <v>0.14285714285714285</v>
      </c>
      <c r="T50" s="663">
        <v>1</v>
      </c>
      <c r="U50" s="292">
        <v>1</v>
      </c>
      <c r="V50" s="662">
        <v>1</v>
      </c>
      <c r="W50" s="627">
        <v>0</v>
      </c>
      <c r="X50" s="663">
        <v>1</v>
      </c>
    </row>
    <row r="51" spans="2:24" s="4" customFormat="1" ht="15" hidden="1" customHeight="1" outlineLevel="1" x14ac:dyDescent="0.25">
      <c r="B51" s="152" t="s">
        <v>83</v>
      </c>
      <c r="C51" s="662">
        <v>0.47491408934707902</v>
      </c>
      <c r="D51" s="627">
        <v>0.52508591065292098</v>
      </c>
      <c r="E51" s="663">
        <v>1</v>
      </c>
      <c r="F51" s="662">
        <v>0.4568835098335855</v>
      </c>
      <c r="G51" s="627">
        <v>0.5431164901664145</v>
      </c>
      <c r="H51" s="627">
        <v>1</v>
      </c>
      <c r="I51" s="627">
        <v>0.26558891454965355</v>
      </c>
      <c r="J51" s="627">
        <v>0.73441108545034639</v>
      </c>
      <c r="K51" s="627">
        <v>1</v>
      </c>
      <c r="L51" s="627">
        <v>0.54399008674101612</v>
      </c>
      <c r="M51" s="627">
        <v>0.45600991325898388</v>
      </c>
      <c r="N51" s="663">
        <v>1</v>
      </c>
      <c r="O51" s="662">
        <v>0.52747252747252749</v>
      </c>
      <c r="P51" s="627">
        <v>0.47252747252747251</v>
      </c>
      <c r="Q51" s="627">
        <v>1</v>
      </c>
      <c r="R51" s="627">
        <v>0.51162790697674421</v>
      </c>
      <c r="S51" s="627">
        <v>0.48837209302325579</v>
      </c>
      <c r="T51" s="663">
        <v>1</v>
      </c>
      <c r="U51" s="292">
        <v>1</v>
      </c>
      <c r="V51" s="662">
        <v>0.7</v>
      </c>
      <c r="W51" s="627">
        <v>0.3</v>
      </c>
      <c r="X51" s="663">
        <v>1</v>
      </c>
    </row>
    <row r="52" spans="2:24" s="4" customFormat="1" ht="15" hidden="1" customHeight="1" outlineLevel="1" x14ac:dyDescent="0.25">
      <c r="B52" s="152" t="s">
        <v>84</v>
      </c>
      <c r="C52" s="662">
        <v>0.59195710455764072</v>
      </c>
      <c r="D52" s="627">
        <v>0.40804289544235928</v>
      </c>
      <c r="E52" s="663">
        <v>1</v>
      </c>
      <c r="F52" s="662">
        <v>0.57971014492753625</v>
      </c>
      <c r="G52" s="627">
        <v>0.42028985507246375</v>
      </c>
      <c r="H52" s="627">
        <v>1</v>
      </c>
      <c r="I52" s="627">
        <v>0.46902654867256638</v>
      </c>
      <c r="J52" s="627">
        <v>0.53097345132743368</v>
      </c>
      <c r="K52" s="627">
        <v>1</v>
      </c>
      <c r="L52" s="627">
        <v>0.6744444444444444</v>
      </c>
      <c r="M52" s="627">
        <v>0.32555555555555554</v>
      </c>
      <c r="N52" s="663">
        <v>1</v>
      </c>
      <c r="O52" s="662">
        <v>0.57792207792207795</v>
      </c>
      <c r="P52" s="627">
        <v>0.42207792207792205</v>
      </c>
      <c r="Q52" s="627">
        <v>1</v>
      </c>
      <c r="R52" s="627">
        <v>0.54744525547445255</v>
      </c>
      <c r="S52" s="627">
        <v>0.45255474452554745</v>
      </c>
      <c r="T52" s="663">
        <v>1</v>
      </c>
      <c r="U52" s="292">
        <v>1</v>
      </c>
      <c r="V52" s="662">
        <v>1</v>
      </c>
      <c r="W52" s="627">
        <v>0</v>
      </c>
      <c r="X52" s="663">
        <v>1</v>
      </c>
    </row>
    <row r="53" spans="2:24" s="4" customFormat="1" ht="15" hidden="1" customHeight="1" outlineLevel="1" x14ac:dyDescent="0.25">
      <c r="B53" s="152" t="s">
        <v>85</v>
      </c>
      <c r="C53" s="662">
        <v>0.55301914580265099</v>
      </c>
      <c r="D53" s="627">
        <v>0.44698085419734906</v>
      </c>
      <c r="E53" s="663">
        <v>1</v>
      </c>
      <c r="F53" s="662">
        <v>0.53486529318541998</v>
      </c>
      <c r="G53" s="627">
        <v>0.46513470681458002</v>
      </c>
      <c r="H53" s="627">
        <v>1</v>
      </c>
      <c r="I53" s="627">
        <v>0.38018433179723504</v>
      </c>
      <c r="J53" s="627">
        <v>0.61981566820276501</v>
      </c>
      <c r="K53" s="627">
        <v>1</v>
      </c>
      <c r="L53" s="627">
        <v>0.59876543209876543</v>
      </c>
      <c r="M53" s="627">
        <v>0.40123456790123457</v>
      </c>
      <c r="N53" s="663">
        <v>1</v>
      </c>
      <c r="O53" s="662">
        <v>0.68253968253968256</v>
      </c>
      <c r="P53" s="627">
        <v>0.31746031746031744</v>
      </c>
      <c r="Q53" s="627">
        <v>1</v>
      </c>
      <c r="R53" s="627">
        <v>0.69491525423728817</v>
      </c>
      <c r="S53" s="627">
        <v>0.30508474576271188</v>
      </c>
      <c r="T53" s="663">
        <v>1</v>
      </c>
      <c r="U53" s="292">
        <v>1</v>
      </c>
      <c r="V53" s="662" t="s">
        <v>90</v>
      </c>
      <c r="W53" s="627" t="s">
        <v>90</v>
      </c>
      <c r="X53" s="663" t="s">
        <v>90</v>
      </c>
    </row>
    <row r="54" spans="2:24" s="4" customFormat="1" ht="15" hidden="1" customHeight="1" outlineLevel="1" x14ac:dyDescent="0.25">
      <c r="B54" s="152" t="s">
        <v>86</v>
      </c>
      <c r="C54" s="662">
        <v>0.49535452322738388</v>
      </c>
      <c r="D54" s="627">
        <v>0.50464547677261617</v>
      </c>
      <c r="E54" s="663">
        <v>1</v>
      </c>
      <c r="F54" s="662">
        <v>0.48076923076923078</v>
      </c>
      <c r="G54" s="627">
        <v>0.51923076923076927</v>
      </c>
      <c r="H54" s="627">
        <v>1</v>
      </c>
      <c r="I54" s="627">
        <v>0.19316239316239317</v>
      </c>
      <c r="J54" s="627">
        <v>0.80683760683760686</v>
      </c>
      <c r="K54" s="627">
        <v>1</v>
      </c>
      <c r="L54" s="627">
        <v>0.61338289962825276</v>
      </c>
      <c r="M54" s="627">
        <v>0.38661710037174724</v>
      </c>
      <c r="N54" s="663">
        <v>1</v>
      </c>
      <c r="O54" s="662">
        <v>0.59259259259259256</v>
      </c>
      <c r="P54" s="627">
        <v>0.40740740740740738</v>
      </c>
      <c r="Q54" s="627">
        <v>1</v>
      </c>
      <c r="R54" s="627">
        <v>0.44642857142857145</v>
      </c>
      <c r="S54" s="627">
        <v>0.5535714285714286</v>
      </c>
      <c r="T54" s="663">
        <v>1</v>
      </c>
      <c r="U54" s="292">
        <v>1</v>
      </c>
      <c r="V54" s="662" t="s">
        <v>90</v>
      </c>
      <c r="W54" s="627" t="s">
        <v>90</v>
      </c>
      <c r="X54" s="663" t="s">
        <v>90</v>
      </c>
    </row>
    <row r="55" spans="2:24" s="4" customFormat="1" ht="15" hidden="1" customHeight="1" outlineLevel="1" x14ac:dyDescent="0.25">
      <c r="B55" s="152" t="s">
        <v>87</v>
      </c>
      <c r="C55" s="662">
        <v>0.43327974276527331</v>
      </c>
      <c r="D55" s="627">
        <v>0.56672025723472674</v>
      </c>
      <c r="E55" s="663">
        <v>1</v>
      </c>
      <c r="F55" s="662">
        <v>0.41463610131452389</v>
      </c>
      <c r="G55" s="627">
        <v>0.58536389868547611</v>
      </c>
      <c r="H55" s="627">
        <v>1</v>
      </c>
      <c r="I55" s="627">
        <v>0.20241691842900303</v>
      </c>
      <c r="J55" s="627">
        <v>0.797583081570997</v>
      </c>
      <c r="K55" s="627">
        <v>1</v>
      </c>
      <c r="L55" s="627">
        <v>0.7133744855967078</v>
      </c>
      <c r="M55" s="627">
        <v>0.2866255144032922</v>
      </c>
      <c r="N55" s="663">
        <v>1</v>
      </c>
      <c r="O55" s="662">
        <v>0.51664876476906552</v>
      </c>
      <c r="P55" s="627">
        <v>0.48335123523093448</v>
      </c>
      <c r="Q55" s="627">
        <v>1</v>
      </c>
      <c r="R55" s="627">
        <v>0.48998822143698467</v>
      </c>
      <c r="S55" s="627">
        <v>0.51001177856301527</v>
      </c>
      <c r="T55" s="663">
        <v>1</v>
      </c>
      <c r="U55" s="292">
        <v>1</v>
      </c>
      <c r="V55" s="662">
        <v>0.88235294117647056</v>
      </c>
      <c r="W55" s="627">
        <v>0.11764705882352941</v>
      </c>
      <c r="X55" s="663">
        <v>1</v>
      </c>
    </row>
    <row r="56" spans="2:24" s="4" customFormat="1" ht="15" hidden="1" customHeight="1" outlineLevel="1" x14ac:dyDescent="0.25">
      <c r="B56" s="152" t="s">
        <v>88</v>
      </c>
      <c r="C56" s="662">
        <v>0.47894773961492348</v>
      </c>
      <c r="D56" s="627">
        <v>0.52105226038507657</v>
      </c>
      <c r="E56" s="663">
        <v>1</v>
      </c>
      <c r="F56" s="662">
        <v>0.45812712650788739</v>
      </c>
      <c r="G56" s="627">
        <v>0.54187287349211255</v>
      </c>
      <c r="H56" s="627">
        <v>1</v>
      </c>
      <c r="I56" s="627">
        <v>0.23402431421446385</v>
      </c>
      <c r="J56" s="627">
        <v>0.76597568578553621</v>
      </c>
      <c r="K56" s="627">
        <v>1</v>
      </c>
      <c r="L56" s="627">
        <v>0.72228792602945924</v>
      </c>
      <c r="M56" s="627">
        <v>0.27771207397054082</v>
      </c>
      <c r="N56" s="663">
        <v>1</v>
      </c>
      <c r="O56" s="662">
        <v>0.58775731310942581</v>
      </c>
      <c r="P56" s="627">
        <v>0.41224268689057419</v>
      </c>
      <c r="Q56" s="627">
        <v>1</v>
      </c>
      <c r="R56" s="627">
        <v>0.55535168195718654</v>
      </c>
      <c r="S56" s="627">
        <v>0.44464831804281346</v>
      </c>
      <c r="T56" s="663">
        <v>1</v>
      </c>
      <c r="U56" s="292">
        <v>1</v>
      </c>
      <c r="V56" s="662">
        <v>1</v>
      </c>
      <c r="W56" s="627">
        <v>0</v>
      </c>
      <c r="X56" s="663">
        <v>1</v>
      </c>
    </row>
    <row r="57" spans="2:24" s="4" customFormat="1" ht="15" hidden="1" customHeight="1" outlineLevel="1" x14ac:dyDescent="0.25">
      <c r="B57" s="152" t="s">
        <v>89</v>
      </c>
      <c r="C57" s="662">
        <v>0.44352709286325265</v>
      </c>
      <c r="D57" s="627">
        <v>0.55647290713674735</v>
      </c>
      <c r="E57" s="663">
        <v>1</v>
      </c>
      <c r="F57" s="662">
        <v>0.42495278758518762</v>
      </c>
      <c r="G57" s="627">
        <v>0.57504721241481238</v>
      </c>
      <c r="H57" s="627">
        <v>1</v>
      </c>
      <c r="I57" s="627">
        <v>0.20849171047310958</v>
      </c>
      <c r="J57" s="627">
        <v>0.79150828952689045</v>
      </c>
      <c r="K57" s="627">
        <v>1</v>
      </c>
      <c r="L57" s="627">
        <v>0.71806063465848768</v>
      </c>
      <c r="M57" s="627">
        <v>0.28193936534151232</v>
      </c>
      <c r="N57" s="663">
        <v>1</v>
      </c>
      <c r="O57" s="662">
        <v>0.49815692469720907</v>
      </c>
      <c r="P57" s="627">
        <v>0.50184307530279093</v>
      </c>
      <c r="Q57" s="627">
        <v>1</v>
      </c>
      <c r="R57" s="627">
        <v>0.48006833712984054</v>
      </c>
      <c r="S57" s="627">
        <v>0.51993166287015946</v>
      </c>
      <c r="T57" s="663">
        <v>1</v>
      </c>
      <c r="U57" s="292">
        <v>1</v>
      </c>
      <c r="V57" s="662">
        <v>0.85</v>
      </c>
      <c r="W57" s="627">
        <v>0.15</v>
      </c>
      <c r="X57" s="663">
        <v>1</v>
      </c>
    </row>
    <row r="58" spans="2:24" s="4" customFormat="1" ht="15.75" collapsed="1" x14ac:dyDescent="0.25">
      <c r="B58" s="65">
        <v>2014</v>
      </c>
      <c r="C58" s="664">
        <v>0.47426376440460949</v>
      </c>
      <c r="D58" s="631">
        <v>0.52573623559539051</v>
      </c>
      <c r="E58" s="665">
        <v>1</v>
      </c>
      <c r="F58" s="664">
        <v>0.45083962639109698</v>
      </c>
      <c r="G58" s="631">
        <v>0.54916037360890302</v>
      </c>
      <c r="H58" s="631">
        <v>1</v>
      </c>
      <c r="I58" s="631">
        <v>0.24041127541589649</v>
      </c>
      <c r="J58" s="631">
        <v>0.75958872458410354</v>
      </c>
      <c r="K58" s="631">
        <v>1</v>
      </c>
      <c r="L58" s="631">
        <v>0.69187832347986922</v>
      </c>
      <c r="M58" s="631">
        <v>0.30812167652013078</v>
      </c>
      <c r="N58" s="665">
        <v>1</v>
      </c>
      <c r="O58" s="664">
        <v>0.59261525907792734</v>
      </c>
      <c r="P58" s="631">
        <v>0.40738474092207261</v>
      </c>
      <c r="Q58" s="631">
        <v>1</v>
      </c>
      <c r="R58" s="631">
        <v>0.57346499368921222</v>
      </c>
      <c r="S58" s="631">
        <v>0.42653500631078772</v>
      </c>
      <c r="T58" s="665">
        <v>1</v>
      </c>
      <c r="U58" s="295">
        <v>1</v>
      </c>
      <c r="V58" s="664">
        <v>0.88823529411764701</v>
      </c>
      <c r="W58" s="631">
        <v>0.11176470588235295</v>
      </c>
      <c r="X58" s="665">
        <v>1</v>
      </c>
    </row>
    <row r="59" spans="2:24" s="4" customFormat="1" ht="15" hidden="1" customHeight="1" outlineLevel="1" x14ac:dyDescent="0.25">
      <c r="B59" s="152" t="s">
        <v>78</v>
      </c>
      <c r="C59" s="662">
        <v>0.4347201210287443</v>
      </c>
      <c r="D59" s="627">
        <v>0.56527987897125564</v>
      </c>
      <c r="E59" s="663">
        <v>1</v>
      </c>
      <c r="F59" s="662">
        <v>0.43328684332868433</v>
      </c>
      <c r="G59" s="627">
        <v>0.56671315667131572</v>
      </c>
      <c r="H59" s="627">
        <v>1</v>
      </c>
      <c r="I59" s="627">
        <v>0.2099690082644628</v>
      </c>
      <c r="J59" s="627">
        <v>0.79003099173553715</v>
      </c>
      <c r="K59" s="627">
        <v>1</v>
      </c>
      <c r="L59" s="627">
        <v>0.70655238524867481</v>
      </c>
      <c r="M59" s="627">
        <v>0.29344761475132514</v>
      </c>
      <c r="N59" s="663">
        <v>1</v>
      </c>
      <c r="O59" s="662">
        <v>0.38959491660047657</v>
      </c>
      <c r="P59" s="627">
        <v>0.61040508339952348</v>
      </c>
      <c r="Q59" s="627">
        <v>1</v>
      </c>
      <c r="R59" s="627">
        <v>0.37935323383084579</v>
      </c>
      <c r="S59" s="627">
        <v>0.62064676616915426</v>
      </c>
      <c r="T59" s="663">
        <v>1</v>
      </c>
      <c r="U59" s="292">
        <v>1</v>
      </c>
      <c r="V59" s="662">
        <v>1</v>
      </c>
      <c r="W59" s="627">
        <v>0</v>
      </c>
      <c r="X59" s="663">
        <v>1</v>
      </c>
    </row>
    <row r="60" spans="2:24" s="4" customFormat="1" ht="15" hidden="1" customHeight="1" outlineLevel="1" x14ac:dyDescent="0.25">
      <c r="B60" s="152" t="s">
        <v>79</v>
      </c>
      <c r="C60" s="662">
        <v>0.45525291828793774</v>
      </c>
      <c r="D60" s="627">
        <v>0.54474708171206221</v>
      </c>
      <c r="E60" s="663">
        <v>1</v>
      </c>
      <c r="F60" s="662">
        <v>0.45282691640652101</v>
      </c>
      <c r="G60" s="627">
        <v>0.54717308359347905</v>
      </c>
      <c r="H60" s="627">
        <v>1</v>
      </c>
      <c r="I60" s="627">
        <v>0.2430471584038694</v>
      </c>
      <c r="J60" s="627">
        <v>0.75695284159613063</v>
      </c>
      <c r="K60" s="627">
        <v>1</v>
      </c>
      <c r="L60" s="627">
        <v>0.688766939186919</v>
      </c>
      <c r="M60" s="627">
        <v>0.311233060813081</v>
      </c>
      <c r="N60" s="663">
        <v>1</v>
      </c>
      <c r="O60" s="662">
        <v>0.414818310523832</v>
      </c>
      <c r="P60" s="627">
        <v>0.585181689476168</v>
      </c>
      <c r="Q60" s="627">
        <v>1</v>
      </c>
      <c r="R60" s="627">
        <v>0.40532544378698226</v>
      </c>
      <c r="S60" s="627">
        <v>0.59467455621301779</v>
      </c>
      <c r="T60" s="663">
        <v>1</v>
      </c>
      <c r="U60" s="292">
        <v>1</v>
      </c>
      <c r="V60" s="662">
        <v>1</v>
      </c>
      <c r="W60" s="627">
        <v>0</v>
      </c>
      <c r="X60" s="663">
        <v>1</v>
      </c>
    </row>
    <row r="61" spans="2:24" s="4" customFormat="1" ht="15" hidden="1" customHeight="1" outlineLevel="1" x14ac:dyDescent="0.25">
      <c r="B61" s="152" t="s">
        <v>80</v>
      </c>
      <c r="C61" s="662">
        <v>0.46627306794880857</v>
      </c>
      <c r="D61" s="627">
        <v>0.53372693205119137</v>
      </c>
      <c r="E61" s="663">
        <v>1</v>
      </c>
      <c r="F61" s="662">
        <v>0.46366239165392009</v>
      </c>
      <c r="G61" s="627">
        <v>0.53633760834607991</v>
      </c>
      <c r="H61" s="627">
        <v>1</v>
      </c>
      <c r="I61" s="627">
        <v>0.2224081666806125</v>
      </c>
      <c r="J61" s="627">
        <v>0.77759183331938753</v>
      </c>
      <c r="K61" s="627">
        <v>1</v>
      </c>
      <c r="L61" s="627">
        <v>0.69684736639753941</v>
      </c>
      <c r="M61" s="627">
        <v>0.30315263360246059</v>
      </c>
      <c r="N61" s="663">
        <v>1</v>
      </c>
      <c r="O61" s="662">
        <v>0.44125736738703342</v>
      </c>
      <c r="P61" s="627">
        <v>0.55874263261296664</v>
      </c>
      <c r="Q61" s="627">
        <v>1</v>
      </c>
      <c r="R61" s="627">
        <v>0.42619542619542622</v>
      </c>
      <c r="S61" s="627">
        <v>0.57380457380457384</v>
      </c>
      <c r="T61" s="663">
        <v>1</v>
      </c>
      <c r="U61" s="292">
        <v>1</v>
      </c>
      <c r="V61" s="662">
        <v>1</v>
      </c>
      <c r="W61" s="627">
        <v>0</v>
      </c>
      <c r="X61" s="663">
        <v>1</v>
      </c>
    </row>
    <row r="62" spans="2:24" s="4" customFormat="1" ht="15" hidden="1" customHeight="1" outlineLevel="1" x14ac:dyDescent="0.25">
      <c r="B62" s="152" t="s">
        <v>81</v>
      </c>
      <c r="C62" s="662">
        <v>0.42220892460249615</v>
      </c>
      <c r="D62" s="627">
        <v>0.57779107539750385</v>
      </c>
      <c r="E62" s="663">
        <v>1</v>
      </c>
      <c r="F62" s="662">
        <v>0.42233236696904519</v>
      </c>
      <c r="G62" s="627">
        <v>0.57766763303095481</v>
      </c>
      <c r="H62" s="627">
        <v>1</v>
      </c>
      <c r="I62" s="627">
        <v>0.18736730360934181</v>
      </c>
      <c r="J62" s="627">
        <v>0.81263269639065816</v>
      </c>
      <c r="K62" s="627">
        <v>1</v>
      </c>
      <c r="L62" s="627">
        <v>0.68608715917035656</v>
      </c>
      <c r="M62" s="627">
        <v>0.31391284082964344</v>
      </c>
      <c r="N62" s="663">
        <v>1</v>
      </c>
      <c r="O62" s="662">
        <v>0.33180252583237657</v>
      </c>
      <c r="P62" s="627">
        <v>0.66819747416762343</v>
      </c>
      <c r="Q62" s="627">
        <v>1</v>
      </c>
      <c r="R62" s="627">
        <v>0.32043530834340994</v>
      </c>
      <c r="S62" s="627">
        <v>0.67956469165659006</v>
      </c>
      <c r="T62" s="663">
        <v>1</v>
      </c>
      <c r="U62" s="292">
        <v>1</v>
      </c>
      <c r="V62" s="662">
        <v>1</v>
      </c>
      <c r="W62" s="627">
        <v>0</v>
      </c>
      <c r="X62" s="663">
        <v>1</v>
      </c>
    </row>
    <row r="63" spans="2:24" s="4" customFormat="1" ht="15" hidden="1" customHeight="1" outlineLevel="1" x14ac:dyDescent="0.25">
      <c r="B63" s="152" t="s">
        <v>82</v>
      </c>
      <c r="C63" s="662">
        <v>0.34509466437177283</v>
      </c>
      <c r="D63" s="627">
        <v>0.65490533562822717</v>
      </c>
      <c r="E63" s="663">
        <v>1</v>
      </c>
      <c r="F63" s="662">
        <v>0.31844106463878324</v>
      </c>
      <c r="G63" s="627">
        <v>0.6815589353612167</v>
      </c>
      <c r="H63" s="627">
        <v>1</v>
      </c>
      <c r="I63" s="627">
        <v>9.9843993759750393E-2</v>
      </c>
      <c r="J63" s="627">
        <v>0.90015600624024961</v>
      </c>
      <c r="K63" s="627">
        <v>1</v>
      </c>
      <c r="L63" s="627">
        <v>0.6629213483146067</v>
      </c>
      <c r="M63" s="627">
        <v>0.33707865168539325</v>
      </c>
      <c r="N63" s="663">
        <v>1</v>
      </c>
      <c r="O63" s="662">
        <v>0.4567901234567901</v>
      </c>
      <c r="P63" s="627">
        <v>0.54320987654320985</v>
      </c>
      <c r="Q63" s="627">
        <v>1</v>
      </c>
      <c r="R63" s="627">
        <v>0.39436619718309857</v>
      </c>
      <c r="S63" s="627">
        <v>0.60563380281690138</v>
      </c>
      <c r="T63" s="663">
        <v>1</v>
      </c>
      <c r="U63" s="292">
        <v>1</v>
      </c>
      <c r="V63" s="662">
        <v>1</v>
      </c>
      <c r="W63" s="627">
        <v>0</v>
      </c>
      <c r="X63" s="663">
        <v>1</v>
      </c>
    </row>
    <row r="64" spans="2:24" s="4" customFormat="1" ht="15" hidden="1" customHeight="1" outlineLevel="1" x14ac:dyDescent="0.25">
      <c r="B64" s="152" t="s">
        <v>83</v>
      </c>
      <c r="C64" s="662">
        <v>0.44769021739130432</v>
      </c>
      <c r="D64" s="627">
        <v>0.55230978260869568</v>
      </c>
      <c r="E64" s="663">
        <v>1</v>
      </c>
      <c r="F64" s="662">
        <v>0.42645971914264597</v>
      </c>
      <c r="G64" s="627">
        <v>0.57354028085735398</v>
      </c>
      <c r="H64" s="627">
        <v>1</v>
      </c>
      <c r="I64" s="627">
        <v>0.22894168466522677</v>
      </c>
      <c r="J64" s="627">
        <v>0.7710583153347732</v>
      </c>
      <c r="K64" s="627">
        <v>1</v>
      </c>
      <c r="L64" s="627">
        <v>0.50503778337531491</v>
      </c>
      <c r="M64" s="627">
        <v>0.49496221662468515</v>
      </c>
      <c r="N64" s="663">
        <v>1</v>
      </c>
      <c r="O64" s="662">
        <v>0.61052631578947369</v>
      </c>
      <c r="P64" s="627">
        <v>0.38947368421052631</v>
      </c>
      <c r="Q64" s="627">
        <v>1</v>
      </c>
      <c r="R64" s="627">
        <v>0.6</v>
      </c>
      <c r="S64" s="627">
        <v>0.4</v>
      </c>
      <c r="T64" s="663">
        <v>1</v>
      </c>
      <c r="U64" s="292">
        <v>1</v>
      </c>
      <c r="V64" s="662">
        <v>1</v>
      </c>
      <c r="W64" s="627">
        <v>0</v>
      </c>
      <c r="X64" s="663">
        <v>1</v>
      </c>
    </row>
    <row r="65" spans="2:24" s="4" customFormat="1" ht="15" hidden="1" customHeight="1" outlineLevel="1" x14ac:dyDescent="0.25">
      <c r="B65" s="152" t="s">
        <v>84</v>
      </c>
      <c r="C65" s="662">
        <v>0.60663938153706232</v>
      </c>
      <c r="D65" s="627">
        <v>0.39336061846293768</v>
      </c>
      <c r="E65" s="663">
        <v>1</v>
      </c>
      <c r="F65" s="662">
        <v>0.63182286302780644</v>
      </c>
      <c r="G65" s="627">
        <v>0.36817713697219362</v>
      </c>
      <c r="H65" s="627">
        <v>1</v>
      </c>
      <c r="I65" s="627">
        <v>0.42928452579034942</v>
      </c>
      <c r="J65" s="627">
        <v>0.57071547420965063</v>
      </c>
      <c r="K65" s="627">
        <v>1</v>
      </c>
      <c r="L65" s="627">
        <v>0.7302839116719243</v>
      </c>
      <c r="M65" s="627">
        <v>0.2697160883280757</v>
      </c>
      <c r="N65" s="663">
        <v>1</v>
      </c>
      <c r="O65" s="662">
        <v>0.22279792746113988</v>
      </c>
      <c r="P65" s="627">
        <v>0.77720207253886009</v>
      </c>
      <c r="Q65" s="627">
        <v>1</v>
      </c>
      <c r="R65" s="627">
        <v>0.19780219780219779</v>
      </c>
      <c r="S65" s="627">
        <v>0.80219780219780223</v>
      </c>
      <c r="T65" s="663">
        <v>1</v>
      </c>
      <c r="U65" s="292">
        <v>1</v>
      </c>
      <c r="V65" s="662">
        <v>1</v>
      </c>
      <c r="W65" s="627">
        <v>0</v>
      </c>
      <c r="X65" s="663">
        <v>1</v>
      </c>
    </row>
    <row r="66" spans="2:24" s="4" customFormat="1" ht="15" hidden="1" customHeight="1" outlineLevel="1" x14ac:dyDescent="0.25">
      <c r="B66" s="152" t="s">
        <v>85</v>
      </c>
      <c r="C66" s="662">
        <v>0.54614894971355821</v>
      </c>
      <c r="D66" s="627">
        <v>0.45385105028644174</v>
      </c>
      <c r="E66" s="663">
        <v>1</v>
      </c>
      <c r="F66" s="662">
        <v>0.55221843003412974</v>
      </c>
      <c r="G66" s="627">
        <v>0.44778156996587032</v>
      </c>
      <c r="H66" s="627">
        <v>1</v>
      </c>
      <c r="I66" s="627">
        <v>0.32136105860113423</v>
      </c>
      <c r="J66" s="627">
        <v>0.67863894139886582</v>
      </c>
      <c r="K66" s="627">
        <v>1</v>
      </c>
      <c r="L66" s="627">
        <v>0.69509594882729209</v>
      </c>
      <c r="M66" s="627">
        <v>0.30490405117270791</v>
      </c>
      <c r="N66" s="663">
        <v>1</v>
      </c>
      <c r="O66" s="662">
        <v>0.4</v>
      </c>
      <c r="P66" s="627">
        <v>0.6</v>
      </c>
      <c r="Q66" s="627">
        <v>1</v>
      </c>
      <c r="R66" s="627">
        <v>0.31707317073170732</v>
      </c>
      <c r="S66" s="627">
        <v>0.68292682926829273</v>
      </c>
      <c r="T66" s="663">
        <v>1</v>
      </c>
      <c r="U66" s="292">
        <v>1</v>
      </c>
      <c r="V66" s="662">
        <v>1</v>
      </c>
      <c r="W66" s="627">
        <v>0</v>
      </c>
      <c r="X66" s="663">
        <v>1</v>
      </c>
    </row>
    <row r="67" spans="2:24" s="4" customFormat="1" ht="15" hidden="1" customHeight="1" outlineLevel="1" x14ac:dyDescent="0.25">
      <c r="B67" s="152" t="s">
        <v>86</v>
      </c>
      <c r="C67" s="662">
        <v>0.48020765736534715</v>
      </c>
      <c r="D67" s="627">
        <v>0.51979234263465279</v>
      </c>
      <c r="E67" s="663">
        <v>1</v>
      </c>
      <c r="F67" s="662">
        <v>0.4893162393162393</v>
      </c>
      <c r="G67" s="627">
        <v>0.51068376068376065</v>
      </c>
      <c r="H67" s="627">
        <v>1</v>
      </c>
      <c r="I67" s="627">
        <v>0.21900826446280991</v>
      </c>
      <c r="J67" s="627">
        <v>0.78099173553719003</v>
      </c>
      <c r="K67" s="627">
        <v>1</v>
      </c>
      <c r="L67" s="627">
        <v>0.64075382803297998</v>
      </c>
      <c r="M67" s="627">
        <v>0.35924617196702002</v>
      </c>
      <c r="N67" s="663">
        <v>1</v>
      </c>
      <c r="O67" s="662">
        <v>0.24324324324324326</v>
      </c>
      <c r="P67" s="627">
        <v>0.7567567567567568</v>
      </c>
      <c r="Q67" s="627">
        <v>1</v>
      </c>
      <c r="R67" s="627">
        <v>0.23364485981308411</v>
      </c>
      <c r="S67" s="627">
        <v>0.76635514018691586</v>
      </c>
      <c r="T67" s="663">
        <v>1</v>
      </c>
      <c r="U67" s="292">
        <v>1</v>
      </c>
      <c r="V67" s="662">
        <v>1</v>
      </c>
      <c r="W67" s="627">
        <v>0</v>
      </c>
      <c r="X67" s="663">
        <v>1</v>
      </c>
    </row>
    <row r="68" spans="2:24" s="4" customFormat="1" ht="15" hidden="1" customHeight="1" outlineLevel="1" x14ac:dyDescent="0.25">
      <c r="B68" s="152" t="s">
        <v>87</v>
      </c>
      <c r="C68" s="662">
        <v>0.44430051813471505</v>
      </c>
      <c r="D68" s="627">
        <v>0.55569948186528495</v>
      </c>
      <c r="E68" s="663">
        <v>1</v>
      </c>
      <c r="F68" s="662">
        <v>0.43406980467499201</v>
      </c>
      <c r="G68" s="627">
        <v>0.56593019532500799</v>
      </c>
      <c r="H68" s="627">
        <v>1</v>
      </c>
      <c r="I68" s="627">
        <v>0.21267496111975118</v>
      </c>
      <c r="J68" s="627">
        <v>0.78732503888024885</v>
      </c>
      <c r="K68" s="627">
        <v>1</v>
      </c>
      <c r="L68" s="627">
        <v>0.70193548387096771</v>
      </c>
      <c r="M68" s="627">
        <v>0.29806451612903223</v>
      </c>
      <c r="N68" s="663">
        <v>1</v>
      </c>
      <c r="O68" s="662">
        <v>0.47422154160285862</v>
      </c>
      <c r="P68" s="627">
        <v>0.52577845839714143</v>
      </c>
      <c r="Q68" s="627">
        <v>1</v>
      </c>
      <c r="R68" s="627">
        <v>0.47482776894541601</v>
      </c>
      <c r="S68" s="627">
        <v>0.52517223105458399</v>
      </c>
      <c r="T68" s="663">
        <v>1</v>
      </c>
      <c r="U68" s="292">
        <v>1</v>
      </c>
      <c r="V68" s="662">
        <v>1</v>
      </c>
      <c r="W68" s="627">
        <v>0</v>
      </c>
      <c r="X68" s="663">
        <v>1</v>
      </c>
    </row>
    <row r="69" spans="2:24" s="4" customFormat="1" ht="15" hidden="1" customHeight="1" outlineLevel="1" x14ac:dyDescent="0.25">
      <c r="B69" s="152" t="s">
        <v>88</v>
      </c>
      <c r="C69" s="662">
        <v>0.51502830004554034</v>
      </c>
      <c r="D69" s="627">
        <v>0.48497169995445971</v>
      </c>
      <c r="E69" s="663">
        <v>1</v>
      </c>
      <c r="F69" s="662">
        <v>0.50246305418719217</v>
      </c>
      <c r="G69" s="627">
        <v>0.49753694581280788</v>
      </c>
      <c r="H69" s="627">
        <v>1</v>
      </c>
      <c r="I69" s="627">
        <v>0.27073270568972574</v>
      </c>
      <c r="J69" s="627">
        <v>0.72926729431027426</v>
      </c>
      <c r="K69" s="627">
        <v>1</v>
      </c>
      <c r="L69" s="627">
        <v>0.73005212510024053</v>
      </c>
      <c r="M69" s="627">
        <v>0.26994787489975941</v>
      </c>
      <c r="N69" s="663">
        <v>1</v>
      </c>
      <c r="O69" s="662">
        <v>0.52924634420697414</v>
      </c>
      <c r="P69" s="627">
        <v>0.47075365579302586</v>
      </c>
      <c r="Q69" s="627">
        <v>1</v>
      </c>
      <c r="R69" s="627">
        <v>0.50364520048602668</v>
      </c>
      <c r="S69" s="627">
        <v>0.49635479951397327</v>
      </c>
      <c r="T69" s="663">
        <v>1</v>
      </c>
      <c r="U69" s="292">
        <v>1</v>
      </c>
      <c r="V69" s="662">
        <v>0.84615384615384615</v>
      </c>
      <c r="W69" s="627">
        <v>0.15384615384615385</v>
      </c>
      <c r="X69" s="663">
        <v>1</v>
      </c>
    </row>
    <row r="70" spans="2:24" s="4" customFormat="1" ht="15" hidden="1" customHeight="1" outlineLevel="1" x14ac:dyDescent="0.25">
      <c r="B70" s="152" t="s">
        <v>89</v>
      </c>
      <c r="C70" s="662">
        <v>0.47297220485420338</v>
      </c>
      <c r="D70" s="627">
        <v>0.52702779514579667</v>
      </c>
      <c r="E70" s="663">
        <v>1</v>
      </c>
      <c r="F70" s="662">
        <v>0.44503690216861203</v>
      </c>
      <c r="G70" s="627">
        <v>0.55496309783138797</v>
      </c>
      <c r="H70" s="627">
        <v>1</v>
      </c>
      <c r="I70" s="627">
        <v>0.20509119538118356</v>
      </c>
      <c r="J70" s="627">
        <v>0.79490880461881641</v>
      </c>
      <c r="K70" s="627">
        <v>1</v>
      </c>
      <c r="L70" s="627">
        <v>0.76266004204089433</v>
      </c>
      <c r="M70" s="627">
        <v>0.23733995795910567</v>
      </c>
      <c r="N70" s="663">
        <v>1</v>
      </c>
      <c r="O70" s="662">
        <v>0.60804689581668003</v>
      </c>
      <c r="P70" s="627">
        <v>0.39195310418332002</v>
      </c>
      <c r="Q70" s="627">
        <v>1</v>
      </c>
      <c r="R70" s="627">
        <v>0.59247467438494938</v>
      </c>
      <c r="S70" s="627">
        <v>0.40752532561505067</v>
      </c>
      <c r="T70" s="663">
        <v>1</v>
      </c>
      <c r="U70" s="292">
        <v>1</v>
      </c>
      <c r="V70" s="662">
        <v>0.77777777777777779</v>
      </c>
      <c r="W70" s="627">
        <v>0.22222222222222221</v>
      </c>
      <c r="X70" s="663">
        <v>1</v>
      </c>
    </row>
    <row r="71" spans="2:24" s="4" customFormat="1" ht="15.75" collapsed="1" x14ac:dyDescent="0.25">
      <c r="B71" s="65">
        <v>2013</v>
      </c>
      <c r="C71" s="664">
        <v>0.46628264376335177</v>
      </c>
      <c r="D71" s="631">
        <v>0.53371735623664818</v>
      </c>
      <c r="E71" s="665">
        <v>1</v>
      </c>
      <c r="F71" s="664">
        <v>0.45676779320155003</v>
      </c>
      <c r="G71" s="631">
        <v>0.54323220679844997</v>
      </c>
      <c r="H71" s="631">
        <v>1</v>
      </c>
      <c r="I71" s="631">
        <v>0.22536314714683861</v>
      </c>
      <c r="J71" s="631">
        <v>0.77463685285316142</v>
      </c>
      <c r="K71" s="631">
        <v>1</v>
      </c>
      <c r="L71" s="631">
        <v>0.71023714042123209</v>
      </c>
      <c r="M71" s="631">
        <v>0.28976285957876791</v>
      </c>
      <c r="N71" s="665">
        <v>1</v>
      </c>
      <c r="O71" s="664">
        <v>0.47876620473848902</v>
      </c>
      <c r="P71" s="631">
        <v>0.52123379526151092</v>
      </c>
      <c r="Q71" s="631">
        <v>1</v>
      </c>
      <c r="R71" s="631">
        <v>0.46305974581304193</v>
      </c>
      <c r="S71" s="631">
        <v>0.53694025418695812</v>
      </c>
      <c r="T71" s="665">
        <v>1</v>
      </c>
      <c r="U71" s="295">
        <v>1</v>
      </c>
      <c r="V71" s="664">
        <v>0.92792792792792789</v>
      </c>
      <c r="W71" s="631">
        <v>7.2072072072072071E-2</v>
      </c>
      <c r="X71" s="665">
        <v>1</v>
      </c>
    </row>
    <row r="72" spans="2:24" s="4" customFormat="1" ht="15" hidden="1" customHeight="1" outlineLevel="1" x14ac:dyDescent="0.25">
      <c r="B72" s="152" t="s">
        <v>78</v>
      </c>
      <c r="C72" s="662">
        <v>0.43151089638872475</v>
      </c>
      <c r="D72" s="627">
        <v>0.56848910361127525</v>
      </c>
      <c r="E72" s="663">
        <v>1</v>
      </c>
      <c r="F72" s="662">
        <v>0.44208923761564584</v>
      </c>
      <c r="G72" s="627">
        <v>0.55791076238435411</v>
      </c>
      <c r="H72" s="627">
        <v>1</v>
      </c>
      <c r="I72" s="627">
        <v>0.21705845963501391</v>
      </c>
      <c r="J72" s="627">
        <v>0.78294154036498609</v>
      </c>
      <c r="K72" s="627">
        <v>1</v>
      </c>
      <c r="L72" s="627">
        <v>0.74003313086692435</v>
      </c>
      <c r="M72" s="627">
        <v>0.25996686913307565</v>
      </c>
      <c r="N72" s="663">
        <v>1</v>
      </c>
      <c r="O72" s="662">
        <v>0.31926121372031663</v>
      </c>
      <c r="P72" s="627">
        <v>0.68073878627968343</v>
      </c>
      <c r="Q72" s="627">
        <v>1</v>
      </c>
      <c r="R72" s="627">
        <v>0.31356238698010852</v>
      </c>
      <c r="S72" s="627">
        <v>0.68643761301989148</v>
      </c>
      <c r="T72" s="663">
        <v>1</v>
      </c>
      <c r="U72" s="292">
        <v>1</v>
      </c>
      <c r="V72" s="662">
        <v>1</v>
      </c>
      <c r="W72" s="627">
        <v>0</v>
      </c>
      <c r="X72" s="663">
        <v>1</v>
      </c>
    </row>
    <row r="73" spans="2:24" s="4" customFormat="1" ht="15" hidden="1" customHeight="1" outlineLevel="1" x14ac:dyDescent="0.25">
      <c r="B73" s="152" t="s">
        <v>79</v>
      </c>
      <c r="C73" s="662">
        <v>0.43341185708676877</v>
      </c>
      <c r="D73" s="627">
        <v>0.56658814291323123</v>
      </c>
      <c r="E73" s="663">
        <v>1</v>
      </c>
      <c r="F73" s="662">
        <v>0.43176146631098872</v>
      </c>
      <c r="G73" s="627">
        <v>0.56823853368901123</v>
      </c>
      <c r="H73" s="627">
        <v>1</v>
      </c>
      <c r="I73" s="627">
        <v>0.22379361807973847</v>
      </c>
      <c r="J73" s="627">
        <v>0.77620638192026148</v>
      </c>
      <c r="K73" s="627">
        <v>1</v>
      </c>
      <c r="L73" s="627">
        <v>0.81898656898656896</v>
      </c>
      <c r="M73" s="627">
        <v>0.18101343101343101</v>
      </c>
      <c r="N73" s="663">
        <v>1</v>
      </c>
      <c r="O73" s="662">
        <v>0.39574046557701831</v>
      </c>
      <c r="P73" s="627">
        <v>0.60425953442298164</v>
      </c>
      <c r="Q73" s="627">
        <v>1</v>
      </c>
      <c r="R73" s="627">
        <v>0.373109243697479</v>
      </c>
      <c r="S73" s="627">
        <v>0.626890756302521</v>
      </c>
      <c r="T73" s="663">
        <v>1</v>
      </c>
      <c r="U73" s="292">
        <v>1</v>
      </c>
      <c r="V73" s="662">
        <v>0.33333333333333331</v>
      </c>
      <c r="W73" s="627">
        <v>0.66666666666666663</v>
      </c>
      <c r="X73" s="663">
        <v>1</v>
      </c>
    </row>
    <row r="74" spans="2:24" s="4" customFormat="1" ht="15" hidden="1" customHeight="1" outlineLevel="1" x14ac:dyDescent="0.25">
      <c r="B74" s="152" t="s">
        <v>80</v>
      </c>
      <c r="C74" s="662">
        <v>0.4519306231360854</v>
      </c>
      <c r="D74" s="627">
        <v>0.54806937686391466</v>
      </c>
      <c r="E74" s="663">
        <v>1</v>
      </c>
      <c r="F74" s="662">
        <v>0.45147530891341631</v>
      </c>
      <c r="G74" s="627">
        <v>0.54852469108658375</v>
      </c>
      <c r="H74" s="627">
        <v>1</v>
      </c>
      <c r="I74" s="627">
        <v>0.23527935764469723</v>
      </c>
      <c r="J74" s="627">
        <v>0.76472064235530279</v>
      </c>
      <c r="K74" s="627">
        <v>1</v>
      </c>
      <c r="L74" s="627">
        <v>0.727112676056338</v>
      </c>
      <c r="M74" s="627">
        <v>0.272887323943662</v>
      </c>
      <c r="N74" s="663">
        <v>1</v>
      </c>
      <c r="O74" s="662">
        <v>0.42993508972890415</v>
      </c>
      <c r="P74" s="627">
        <v>0.57006491027109585</v>
      </c>
      <c r="Q74" s="627">
        <v>1</v>
      </c>
      <c r="R74" s="627">
        <v>0.41637931034482761</v>
      </c>
      <c r="S74" s="627">
        <v>0.58362068965517244</v>
      </c>
      <c r="T74" s="663">
        <v>1</v>
      </c>
      <c r="U74" s="292">
        <v>1</v>
      </c>
      <c r="V74" s="662">
        <v>1</v>
      </c>
      <c r="W74" s="627">
        <v>0</v>
      </c>
      <c r="X74" s="663">
        <v>1</v>
      </c>
    </row>
    <row r="75" spans="2:24" s="4" customFormat="1" ht="15" hidden="1" customHeight="1" outlineLevel="1" x14ac:dyDescent="0.25">
      <c r="B75" s="152" t="s">
        <v>81</v>
      </c>
      <c r="C75" s="662">
        <v>0.43137254901960786</v>
      </c>
      <c r="D75" s="627">
        <v>0.56862745098039214</v>
      </c>
      <c r="E75" s="663">
        <v>1</v>
      </c>
      <c r="F75" s="662">
        <v>0.43265559797567255</v>
      </c>
      <c r="G75" s="627">
        <v>0.56734440202432745</v>
      </c>
      <c r="H75" s="627">
        <v>1</v>
      </c>
      <c r="I75" s="627">
        <v>0.23538344722854973</v>
      </c>
      <c r="J75" s="627">
        <v>0.76461655277145024</v>
      </c>
      <c r="K75" s="627">
        <v>1</v>
      </c>
      <c r="L75" s="627">
        <v>0.69571081737253848</v>
      </c>
      <c r="M75" s="627">
        <v>0.30428918262746157</v>
      </c>
      <c r="N75" s="663">
        <v>1</v>
      </c>
      <c r="O75" s="662">
        <v>0.38795180722891565</v>
      </c>
      <c r="P75" s="627">
        <v>0.61204819277108435</v>
      </c>
      <c r="Q75" s="627">
        <v>1</v>
      </c>
      <c r="R75" s="627">
        <v>0.37516869095816463</v>
      </c>
      <c r="S75" s="627">
        <v>0.62483130904183537</v>
      </c>
      <c r="T75" s="663">
        <v>1</v>
      </c>
      <c r="U75" s="292">
        <v>1</v>
      </c>
      <c r="V75" s="662">
        <v>0.33333333333333331</v>
      </c>
      <c r="W75" s="627">
        <v>0.66666666666666663</v>
      </c>
      <c r="X75" s="663">
        <v>1</v>
      </c>
    </row>
    <row r="76" spans="2:24" s="4" customFormat="1" ht="15" hidden="1" customHeight="1" outlineLevel="1" x14ac:dyDescent="0.25">
      <c r="B76" s="152" t="s">
        <v>82</v>
      </c>
      <c r="C76" s="662">
        <v>0.44796380090497739</v>
      </c>
      <c r="D76" s="627">
        <v>0.55203619909502266</v>
      </c>
      <c r="E76" s="663">
        <v>1</v>
      </c>
      <c r="F76" s="662">
        <v>0.42893081761006291</v>
      </c>
      <c r="G76" s="627">
        <v>0.57106918238993709</v>
      </c>
      <c r="H76" s="627">
        <v>1</v>
      </c>
      <c r="I76" s="627">
        <v>0.74090909090909096</v>
      </c>
      <c r="J76" s="627">
        <v>0.25909090909090909</v>
      </c>
      <c r="K76" s="627">
        <v>1</v>
      </c>
      <c r="L76" s="627">
        <v>0.29511278195488722</v>
      </c>
      <c r="M76" s="627">
        <v>0.70488721804511278</v>
      </c>
      <c r="N76" s="663">
        <v>1</v>
      </c>
      <c r="O76" s="662">
        <v>0.50909090909090904</v>
      </c>
      <c r="P76" s="627">
        <v>0.49090909090909091</v>
      </c>
      <c r="Q76" s="627">
        <v>1</v>
      </c>
      <c r="R76" s="627">
        <v>0.46808510638297873</v>
      </c>
      <c r="S76" s="627">
        <v>0.53191489361702127</v>
      </c>
      <c r="T76" s="663">
        <v>1</v>
      </c>
      <c r="U76" s="292">
        <v>1</v>
      </c>
      <c r="V76" s="662">
        <v>0.46153846153846156</v>
      </c>
      <c r="W76" s="627">
        <v>0.53846153846153844</v>
      </c>
      <c r="X76" s="663">
        <v>1</v>
      </c>
    </row>
    <row r="77" spans="2:24" s="4" customFormat="1" ht="15" hidden="1" customHeight="1" outlineLevel="1" x14ac:dyDescent="0.25">
      <c r="B77" s="152" t="s">
        <v>83</v>
      </c>
      <c r="C77" s="662">
        <v>0.39182692307692307</v>
      </c>
      <c r="D77" s="627">
        <v>0.60817307692307687</v>
      </c>
      <c r="E77" s="663">
        <v>1</v>
      </c>
      <c r="F77" s="662">
        <v>0.39425587467362927</v>
      </c>
      <c r="G77" s="627">
        <v>0.60574412532637079</v>
      </c>
      <c r="H77" s="627">
        <v>1</v>
      </c>
      <c r="I77" s="627">
        <v>0.33407079646017701</v>
      </c>
      <c r="J77" s="627">
        <v>0.66592920353982299</v>
      </c>
      <c r="K77" s="627">
        <v>1</v>
      </c>
      <c r="L77" s="627">
        <v>0.4377224199288256</v>
      </c>
      <c r="M77" s="627">
        <v>0.56227758007117434</v>
      </c>
      <c r="N77" s="663">
        <v>1</v>
      </c>
      <c r="O77" s="662">
        <v>0.32258064516129031</v>
      </c>
      <c r="P77" s="627">
        <v>0.67741935483870963</v>
      </c>
      <c r="Q77" s="627">
        <v>1</v>
      </c>
      <c r="R77" s="627">
        <v>0.34444444444444444</v>
      </c>
      <c r="S77" s="627">
        <v>0.65555555555555556</v>
      </c>
      <c r="T77" s="663">
        <v>1</v>
      </c>
      <c r="U77" s="292">
        <v>1</v>
      </c>
      <c r="V77" s="662">
        <v>1</v>
      </c>
      <c r="W77" s="627">
        <v>0</v>
      </c>
      <c r="X77" s="663">
        <v>1</v>
      </c>
    </row>
    <row r="78" spans="2:24" s="4" customFormat="1" ht="15" hidden="1" customHeight="1" outlineLevel="1" x14ac:dyDescent="0.25">
      <c r="B78" s="152" t="s">
        <v>84</v>
      </c>
      <c r="C78" s="662">
        <v>0.5659203980099502</v>
      </c>
      <c r="D78" s="627">
        <v>0.43407960199004975</v>
      </c>
      <c r="E78" s="663">
        <v>1</v>
      </c>
      <c r="F78" s="662">
        <v>0.56734693877551023</v>
      </c>
      <c r="G78" s="627">
        <v>0.43265306122448982</v>
      </c>
      <c r="H78" s="627">
        <v>1</v>
      </c>
      <c r="I78" s="627">
        <v>0.5</v>
      </c>
      <c r="J78" s="627">
        <v>0.5</v>
      </c>
      <c r="K78" s="627">
        <v>1</v>
      </c>
      <c r="L78" s="627">
        <v>0.66869300911854102</v>
      </c>
      <c r="M78" s="627">
        <v>0.33130699088145898</v>
      </c>
      <c r="N78" s="663">
        <v>1</v>
      </c>
      <c r="O78" s="662">
        <v>0.45614035087719296</v>
      </c>
      <c r="P78" s="627">
        <v>0.54385964912280704</v>
      </c>
      <c r="Q78" s="627">
        <v>1</v>
      </c>
      <c r="R78" s="627">
        <v>0.60493827160493829</v>
      </c>
      <c r="S78" s="627">
        <v>0.39506172839506171</v>
      </c>
      <c r="T78" s="663">
        <v>1</v>
      </c>
      <c r="U78" s="292">
        <v>1</v>
      </c>
      <c r="V78" s="662">
        <v>1</v>
      </c>
      <c r="W78" s="627">
        <v>0</v>
      </c>
      <c r="X78" s="663">
        <v>1</v>
      </c>
    </row>
    <row r="79" spans="2:24" s="4" customFormat="1" ht="15" hidden="1" customHeight="1" outlineLevel="1" x14ac:dyDescent="0.25">
      <c r="B79" s="152" t="s">
        <v>85</v>
      </c>
      <c r="C79" s="662">
        <v>0.57527624309392267</v>
      </c>
      <c r="D79" s="627">
        <v>0.42472375690607733</v>
      </c>
      <c r="E79" s="663">
        <v>1</v>
      </c>
      <c r="F79" s="662">
        <v>0.57875722543352603</v>
      </c>
      <c r="G79" s="627">
        <v>0.42124277456647397</v>
      </c>
      <c r="H79" s="627">
        <v>1</v>
      </c>
      <c r="I79" s="627">
        <v>0.24852071005917159</v>
      </c>
      <c r="J79" s="627">
        <v>0.75147928994082835</v>
      </c>
      <c r="K79" s="627">
        <v>1</v>
      </c>
      <c r="L79" s="627">
        <v>0.62308385933273214</v>
      </c>
      <c r="M79" s="627">
        <v>0.37691614066726781</v>
      </c>
      <c r="N79" s="663">
        <v>1</v>
      </c>
      <c r="O79" s="662">
        <v>0.34693877551020408</v>
      </c>
      <c r="P79" s="627">
        <v>0.65306122448979587</v>
      </c>
      <c r="Q79" s="627">
        <v>1</v>
      </c>
      <c r="R79" s="627">
        <v>0.29545454545454547</v>
      </c>
      <c r="S79" s="627">
        <v>0.70454545454545459</v>
      </c>
      <c r="T79" s="663">
        <v>1</v>
      </c>
      <c r="U79" s="292">
        <v>1</v>
      </c>
      <c r="V79" s="662" t="s">
        <v>90</v>
      </c>
      <c r="W79" s="627" t="s">
        <v>90</v>
      </c>
      <c r="X79" s="663" t="s">
        <v>90</v>
      </c>
    </row>
    <row r="80" spans="2:24" s="4" customFormat="1" ht="15" hidden="1" customHeight="1" outlineLevel="1" x14ac:dyDescent="0.25">
      <c r="B80" s="152" t="s">
        <v>86</v>
      </c>
      <c r="C80" s="662">
        <v>0.51029601029601035</v>
      </c>
      <c r="D80" s="627">
        <v>0.48970398970398971</v>
      </c>
      <c r="E80" s="663">
        <v>1</v>
      </c>
      <c r="F80" s="662">
        <v>0.51954513148543002</v>
      </c>
      <c r="G80" s="627">
        <v>0.48045486851457003</v>
      </c>
      <c r="H80" s="627">
        <v>1</v>
      </c>
      <c r="I80" s="627">
        <v>0.16573033707865167</v>
      </c>
      <c r="J80" s="627">
        <v>0.8342696629213483</v>
      </c>
      <c r="K80" s="627">
        <v>1</v>
      </c>
      <c r="L80" s="627">
        <v>0.62447257383966248</v>
      </c>
      <c r="M80" s="627">
        <v>0.37552742616033757</v>
      </c>
      <c r="N80" s="663">
        <v>1</v>
      </c>
      <c r="O80" s="662">
        <v>0.32539682539682541</v>
      </c>
      <c r="P80" s="627">
        <v>0.67460317460317465</v>
      </c>
      <c r="Q80" s="627">
        <v>1</v>
      </c>
      <c r="R80" s="627">
        <v>0.29203539823008851</v>
      </c>
      <c r="S80" s="627">
        <v>0.70796460176991149</v>
      </c>
      <c r="T80" s="663">
        <v>1</v>
      </c>
      <c r="U80" s="292">
        <v>1</v>
      </c>
      <c r="V80" s="662">
        <v>1</v>
      </c>
      <c r="W80" s="627">
        <v>0</v>
      </c>
      <c r="X80" s="663">
        <v>1</v>
      </c>
    </row>
    <row r="81" spans="2:24" s="4" customFormat="1" ht="15" hidden="1" customHeight="1" outlineLevel="1" x14ac:dyDescent="0.25">
      <c r="B81" s="152" t="s">
        <v>87</v>
      </c>
      <c r="C81" s="662">
        <v>0.40539034751723657</v>
      </c>
      <c r="D81" s="627">
        <v>0.59460965248276343</v>
      </c>
      <c r="E81" s="663">
        <v>1</v>
      </c>
      <c r="F81" s="662">
        <v>0.39786121302006089</v>
      </c>
      <c r="G81" s="627">
        <v>0.60213878697993917</v>
      </c>
      <c r="H81" s="627">
        <v>1</v>
      </c>
      <c r="I81" s="627">
        <v>0.14942874323511726</v>
      </c>
      <c r="J81" s="627">
        <v>0.85057125676488277</v>
      </c>
      <c r="K81" s="627">
        <v>1</v>
      </c>
      <c r="L81" s="627">
        <v>0.64489881076569999</v>
      </c>
      <c r="M81" s="627">
        <v>0.35510118923430001</v>
      </c>
      <c r="N81" s="663">
        <v>1</v>
      </c>
      <c r="O81" s="662">
        <v>0.44135593220338981</v>
      </c>
      <c r="P81" s="627">
        <v>0.55864406779661013</v>
      </c>
      <c r="Q81" s="627">
        <v>1</v>
      </c>
      <c r="R81" s="627">
        <v>0.44031451036454611</v>
      </c>
      <c r="S81" s="627">
        <v>0.55968548963545395</v>
      </c>
      <c r="T81" s="663">
        <v>1</v>
      </c>
      <c r="U81" s="292">
        <v>1</v>
      </c>
      <c r="V81" s="662">
        <v>1</v>
      </c>
      <c r="W81" s="627">
        <v>0</v>
      </c>
      <c r="X81" s="663">
        <v>1</v>
      </c>
    </row>
    <row r="82" spans="2:24" s="4" customFormat="1" ht="15" hidden="1" customHeight="1" outlineLevel="1" x14ac:dyDescent="0.25">
      <c r="B82" s="152" t="s">
        <v>88</v>
      </c>
      <c r="C82" s="662">
        <v>0.48931433659839713</v>
      </c>
      <c r="D82" s="627">
        <v>0.51068566340160282</v>
      </c>
      <c r="E82" s="663">
        <v>1</v>
      </c>
      <c r="F82" s="662">
        <v>0.48885518635966724</v>
      </c>
      <c r="G82" s="627">
        <v>0.51114481364033271</v>
      </c>
      <c r="H82" s="627">
        <v>1</v>
      </c>
      <c r="I82" s="627">
        <v>0.2379598028062192</v>
      </c>
      <c r="J82" s="627">
        <v>0.7620401971937808</v>
      </c>
      <c r="K82" s="627">
        <v>1</v>
      </c>
      <c r="L82" s="627">
        <v>0.71938410121747431</v>
      </c>
      <c r="M82" s="627">
        <v>0.28061589878252569</v>
      </c>
      <c r="N82" s="663">
        <v>1</v>
      </c>
      <c r="O82" s="662">
        <v>0.45197947214076245</v>
      </c>
      <c r="P82" s="627">
        <v>0.54802052785923749</v>
      </c>
      <c r="Q82" s="627">
        <v>1</v>
      </c>
      <c r="R82" s="627">
        <v>0.43764892772041303</v>
      </c>
      <c r="S82" s="627">
        <v>0.56235107227958703</v>
      </c>
      <c r="T82" s="663">
        <v>1</v>
      </c>
      <c r="U82" s="292">
        <v>1</v>
      </c>
      <c r="V82" s="662">
        <v>1</v>
      </c>
      <c r="W82" s="627">
        <v>0</v>
      </c>
      <c r="X82" s="663">
        <v>1</v>
      </c>
    </row>
    <row r="83" spans="2:24" s="4" customFormat="1" ht="15" hidden="1" customHeight="1" outlineLevel="1" x14ac:dyDescent="0.25">
      <c r="B83" s="152" t="s">
        <v>89</v>
      </c>
      <c r="C83" s="662">
        <v>0.47731740791572386</v>
      </c>
      <c r="D83" s="627">
        <v>0.52268259208427614</v>
      </c>
      <c r="E83" s="663">
        <v>1</v>
      </c>
      <c r="F83" s="662">
        <v>0.47535211267605632</v>
      </c>
      <c r="G83" s="627">
        <v>0.52464788732394363</v>
      </c>
      <c r="H83" s="627">
        <v>1</v>
      </c>
      <c r="I83" s="627">
        <v>0.2400967082015994</v>
      </c>
      <c r="J83" s="627">
        <v>0.75990329179840055</v>
      </c>
      <c r="K83" s="627">
        <v>1</v>
      </c>
      <c r="L83" s="627">
        <v>0.69666283084004599</v>
      </c>
      <c r="M83" s="627">
        <v>0.30333716915995396</v>
      </c>
      <c r="N83" s="663">
        <v>1</v>
      </c>
      <c r="O83" s="662">
        <v>0.43326758711374097</v>
      </c>
      <c r="P83" s="627">
        <v>0.56673241288625908</v>
      </c>
      <c r="Q83" s="627">
        <v>1</v>
      </c>
      <c r="R83" s="627">
        <v>0.43464730290456433</v>
      </c>
      <c r="S83" s="627">
        <v>0.56535269709543567</v>
      </c>
      <c r="T83" s="663">
        <v>1</v>
      </c>
      <c r="U83" s="292">
        <v>1</v>
      </c>
      <c r="V83" s="662">
        <v>1</v>
      </c>
      <c r="W83" s="627">
        <v>0</v>
      </c>
      <c r="X83" s="663">
        <v>1</v>
      </c>
    </row>
    <row r="84" spans="2:24" s="4" customFormat="1" ht="15.75" collapsed="1" x14ac:dyDescent="0.25">
      <c r="B84" s="65">
        <v>2012</v>
      </c>
      <c r="C84" s="664">
        <v>0.45196168354299665</v>
      </c>
      <c r="D84" s="631">
        <v>0.54803831645700329</v>
      </c>
      <c r="E84" s="665">
        <v>1</v>
      </c>
      <c r="F84" s="664">
        <v>0.45240812444806738</v>
      </c>
      <c r="G84" s="631">
        <v>0.54759187555193256</v>
      </c>
      <c r="H84" s="631">
        <v>1</v>
      </c>
      <c r="I84" s="631">
        <v>0.22773393461104849</v>
      </c>
      <c r="J84" s="631">
        <v>0.77226606538895148</v>
      </c>
      <c r="K84" s="631">
        <v>1</v>
      </c>
      <c r="L84" s="631">
        <v>0.71282520933014359</v>
      </c>
      <c r="M84" s="631">
        <v>0.28717479066985646</v>
      </c>
      <c r="N84" s="665">
        <v>1</v>
      </c>
      <c r="O84" s="664">
        <v>0.40693362995921395</v>
      </c>
      <c r="P84" s="631">
        <v>0.59306637004078611</v>
      </c>
      <c r="Q84" s="631">
        <v>1</v>
      </c>
      <c r="R84" s="631">
        <v>0.39878337276106796</v>
      </c>
      <c r="S84" s="631">
        <v>0.6012166272389321</v>
      </c>
      <c r="T84" s="665">
        <v>1</v>
      </c>
      <c r="U84" s="295">
        <v>1</v>
      </c>
      <c r="V84" s="664">
        <v>0.87804878048780488</v>
      </c>
      <c r="W84" s="631">
        <v>0.12195121951219512</v>
      </c>
      <c r="X84" s="665">
        <v>1</v>
      </c>
    </row>
    <row r="85" spans="2:24" s="4" customFormat="1" ht="15" hidden="1" customHeight="1" outlineLevel="1" x14ac:dyDescent="0.25">
      <c r="B85" s="152" t="s">
        <v>78</v>
      </c>
      <c r="C85" s="662">
        <v>0.50241832000789655</v>
      </c>
      <c r="D85" s="627">
        <v>0.49758167999210345</v>
      </c>
      <c r="E85" s="663">
        <v>1</v>
      </c>
      <c r="F85" s="662">
        <v>0.50599847311593416</v>
      </c>
      <c r="G85" s="627">
        <v>0.4940015268840659</v>
      </c>
      <c r="H85" s="627">
        <v>1</v>
      </c>
      <c r="I85" s="627">
        <v>0.38625921572817606</v>
      </c>
      <c r="J85" s="627">
        <v>0.61374078427182388</v>
      </c>
      <c r="K85" s="627">
        <v>1</v>
      </c>
      <c r="L85" s="627">
        <v>0.65596216081652969</v>
      </c>
      <c r="M85" s="627">
        <v>0.34403783918347025</v>
      </c>
      <c r="N85" s="663">
        <v>1</v>
      </c>
      <c r="O85" s="662">
        <v>0.43975903614457829</v>
      </c>
      <c r="P85" s="627">
        <v>0.56024096385542166</v>
      </c>
      <c r="Q85" s="627">
        <v>1</v>
      </c>
      <c r="R85" s="627">
        <v>0.45598591549295775</v>
      </c>
      <c r="S85" s="627">
        <v>0.54401408450704225</v>
      </c>
      <c r="T85" s="663">
        <v>1</v>
      </c>
      <c r="U85" s="292">
        <v>1</v>
      </c>
      <c r="V85" s="662">
        <v>1</v>
      </c>
      <c r="W85" s="627">
        <v>0</v>
      </c>
      <c r="X85" s="663">
        <v>1</v>
      </c>
    </row>
    <row r="86" spans="2:24" s="4" customFormat="1" ht="15" hidden="1" customHeight="1" outlineLevel="1" x14ac:dyDescent="0.25">
      <c r="B86" s="152" t="s">
        <v>79</v>
      </c>
      <c r="C86" s="662">
        <v>0.48581703753652505</v>
      </c>
      <c r="D86" s="627">
        <v>0.51418296246347495</v>
      </c>
      <c r="E86" s="663">
        <v>1</v>
      </c>
      <c r="F86" s="662">
        <v>0.49007278308659702</v>
      </c>
      <c r="G86" s="627">
        <v>0.50992721691340293</v>
      </c>
      <c r="H86" s="627">
        <v>1</v>
      </c>
      <c r="I86" s="627">
        <v>0.41069100391134289</v>
      </c>
      <c r="J86" s="627">
        <v>0.58930899608865706</v>
      </c>
      <c r="K86" s="627">
        <v>1</v>
      </c>
      <c r="L86" s="627">
        <v>0.66519647153167605</v>
      </c>
      <c r="M86" s="627">
        <v>0.33480352846832395</v>
      </c>
      <c r="N86" s="663">
        <v>1</v>
      </c>
      <c r="O86" s="662">
        <v>0.41243523316062175</v>
      </c>
      <c r="P86" s="627">
        <v>0.58756476683937819</v>
      </c>
      <c r="Q86" s="627">
        <v>1</v>
      </c>
      <c r="R86" s="627">
        <v>0.39281705948372614</v>
      </c>
      <c r="S86" s="627">
        <v>0.60718294051627386</v>
      </c>
      <c r="T86" s="663">
        <v>1</v>
      </c>
      <c r="U86" s="292">
        <v>1</v>
      </c>
      <c r="V86" s="662">
        <v>0.375</v>
      </c>
      <c r="W86" s="627">
        <v>0.625</v>
      </c>
      <c r="X86" s="663">
        <v>1</v>
      </c>
    </row>
    <row r="87" spans="2:24" s="4" customFormat="1" ht="15" hidden="1" customHeight="1" outlineLevel="1" x14ac:dyDescent="0.25">
      <c r="B87" s="152" t="s">
        <v>80</v>
      </c>
      <c r="C87" s="662">
        <v>0.41122971983506107</v>
      </c>
      <c r="D87" s="627">
        <v>0.58877028016493893</v>
      </c>
      <c r="E87" s="663">
        <v>1</v>
      </c>
      <c r="F87" s="662">
        <v>0.41949207167719477</v>
      </c>
      <c r="G87" s="627">
        <v>0.58050792832280518</v>
      </c>
      <c r="H87" s="627">
        <v>1</v>
      </c>
      <c r="I87" s="627">
        <v>0.2641313050440352</v>
      </c>
      <c r="J87" s="627">
        <v>0.73586869495596474</v>
      </c>
      <c r="K87" s="627">
        <v>1</v>
      </c>
      <c r="L87" s="627">
        <v>0.62756565879496795</v>
      </c>
      <c r="M87" s="627">
        <v>0.37243434120503199</v>
      </c>
      <c r="N87" s="663">
        <v>1</v>
      </c>
      <c r="O87" s="662">
        <v>0.32403515475735573</v>
      </c>
      <c r="P87" s="627">
        <v>0.67596484524264422</v>
      </c>
      <c r="Q87" s="627">
        <v>1</v>
      </c>
      <c r="R87" s="627">
        <v>0.32757894736842103</v>
      </c>
      <c r="S87" s="627">
        <v>0.67242105263157892</v>
      </c>
      <c r="T87" s="663">
        <v>1</v>
      </c>
      <c r="U87" s="292">
        <v>1</v>
      </c>
      <c r="V87" s="662">
        <v>1</v>
      </c>
      <c r="W87" s="627">
        <v>0</v>
      </c>
      <c r="X87" s="663">
        <v>1</v>
      </c>
    </row>
    <row r="88" spans="2:24" s="4" customFormat="1" ht="15" hidden="1" customHeight="1" outlineLevel="1" x14ac:dyDescent="0.25">
      <c r="B88" s="152" t="s">
        <v>81</v>
      </c>
      <c r="C88" s="662">
        <v>0.41464073473797947</v>
      </c>
      <c r="D88" s="627">
        <v>0.58535926526202053</v>
      </c>
      <c r="E88" s="663">
        <v>1</v>
      </c>
      <c r="F88" s="662">
        <v>0.4234932709186659</v>
      </c>
      <c r="G88" s="627">
        <v>0.57650672908133416</v>
      </c>
      <c r="H88" s="627">
        <v>1</v>
      </c>
      <c r="I88" s="627">
        <v>0.22387655657823496</v>
      </c>
      <c r="J88" s="627">
        <v>0.77612344342176498</v>
      </c>
      <c r="K88" s="627">
        <v>1</v>
      </c>
      <c r="L88" s="627">
        <v>0.74626254351832888</v>
      </c>
      <c r="M88" s="627">
        <v>0.25373745648167112</v>
      </c>
      <c r="N88" s="663">
        <v>1</v>
      </c>
      <c r="O88" s="662">
        <v>0.34355179704016914</v>
      </c>
      <c r="P88" s="627">
        <v>0.65644820295983086</v>
      </c>
      <c r="Q88" s="627">
        <v>1</v>
      </c>
      <c r="R88" s="627">
        <v>0.3411764705882353</v>
      </c>
      <c r="S88" s="627">
        <v>0.6588235294117647</v>
      </c>
      <c r="T88" s="663">
        <v>1</v>
      </c>
      <c r="U88" s="292">
        <v>1</v>
      </c>
      <c r="V88" s="662">
        <v>1.1976047904191617E-2</v>
      </c>
      <c r="W88" s="627">
        <v>0.9880239520958084</v>
      </c>
      <c r="X88" s="663">
        <v>1</v>
      </c>
    </row>
    <row r="89" spans="2:24" s="4" customFormat="1" ht="15" hidden="1" customHeight="1" outlineLevel="1" x14ac:dyDescent="0.25">
      <c r="B89" s="152" t="s">
        <v>82</v>
      </c>
      <c r="C89" s="662">
        <v>0.40359640359640359</v>
      </c>
      <c r="D89" s="627">
        <v>0.59640359640359641</v>
      </c>
      <c r="E89" s="663">
        <v>1</v>
      </c>
      <c r="F89" s="662">
        <v>0.38502673796791442</v>
      </c>
      <c r="G89" s="627">
        <v>0.61497326203208558</v>
      </c>
      <c r="H89" s="627">
        <v>1</v>
      </c>
      <c r="I89" s="627">
        <v>0.25919999999999999</v>
      </c>
      <c r="J89" s="627">
        <v>0.74080000000000001</v>
      </c>
      <c r="K89" s="627">
        <v>1</v>
      </c>
      <c r="L89" s="627">
        <v>0.74889867841409696</v>
      </c>
      <c r="M89" s="627">
        <v>0.25110132158590309</v>
      </c>
      <c r="N89" s="663">
        <v>1</v>
      </c>
      <c r="O89" s="662">
        <v>0.55102040816326525</v>
      </c>
      <c r="P89" s="627">
        <v>0.44897959183673469</v>
      </c>
      <c r="Q89" s="627">
        <v>1</v>
      </c>
      <c r="R89" s="627">
        <v>0.55555555555555558</v>
      </c>
      <c r="S89" s="627">
        <v>0.44444444444444442</v>
      </c>
      <c r="T89" s="663">
        <v>1</v>
      </c>
      <c r="U89" s="292">
        <v>1</v>
      </c>
      <c r="V89" s="662">
        <v>1</v>
      </c>
      <c r="W89" s="627">
        <v>0</v>
      </c>
      <c r="X89" s="663">
        <v>1</v>
      </c>
    </row>
    <row r="90" spans="2:24" s="4" customFormat="1" ht="15" hidden="1" customHeight="1" outlineLevel="1" x14ac:dyDescent="0.25">
      <c r="B90" s="152" t="s">
        <v>83</v>
      </c>
      <c r="C90" s="662">
        <v>0.47474747474747475</v>
      </c>
      <c r="D90" s="627">
        <v>0.5252525252525253</v>
      </c>
      <c r="E90" s="663">
        <v>1</v>
      </c>
      <c r="F90" s="662">
        <v>0.43141592920353983</v>
      </c>
      <c r="G90" s="627">
        <v>0.56858407079646023</v>
      </c>
      <c r="H90" s="627">
        <v>1</v>
      </c>
      <c r="I90" s="627">
        <v>0.32442748091603052</v>
      </c>
      <c r="J90" s="627">
        <v>0.67557251908396942</v>
      </c>
      <c r="K90" s="627">
        <v>1</v>
      </c>
      <c r="L90" s="627">
        <v>0.57432432432432434</v>
      </c>
      <c r="M90" s="627">
        <v>0.42567567567567566</v>
      </c>
      <c r="N90" s="663">
        <v>1</v>
      </c>
      <c r="O90" s="662">
        <v>0.86363636363636365</v>
      </c>
      <c r="P90" s="627">
        <v>0.13636363636363635</v>
      </c>
      <c r="Q90" s="627">
        <v>1</v>
      </c>
      <c r="R90" s="627">
        <v>0.84210526315789469</v>
      </c>
      <c r="S90" s="627">
        <v>0.15789473684210525</v>
      </c>
      <c r="T90" s="663">
        <v>1</v>
      </c>
      <c r="U90" s="292">
        <v>1</v>
      </c>
      <c r="V90" s="662">
        <v>1</v>
      </c>
      <c r="W90" s="627">
        <v>0</v>
      </c>
      <c r="X90" s="663">
        <v>1</v>
      </c>
    </row>
    <row r="91" spans="2:24" s="4" customFormat="1" ht="15" hidden="1" customHeight="1" outlineLevel="1" x14ac:dyDescent="0.25">
      <c r="B91" s="152" t="s">
        <v>84</v>
      </c>
      <c r="C91" s="662">
        <v>0.55995828988529717</v>
      </c>
      <c r="D91" s="627">
        <v>0.44004171011470283</v>
      </c>
      <c r="E91" s="663">
        <v>1</v>
      </c>
      <c r="F91" s="662">
        <v>0.57382953181272511</v>
      </c>
      <c r="G91" s="627">
        <v>0.42617046818727489</v>
      </c>
      <c r="H91" s="627">
        <v>1</v>
      </c>
      <c r="I91" s="627">
        <v>0.38947368421052631</v>
      </c>
      <c r="J91" s="627">
        <v>0.61052631578947369</v>
      </c>
      <c r="K91" s="627">
        <v>1</v>
      </c>
      <c r="L91" s="627">
        <v>0.71958762886597938</v>
      </c>
      <c r="M91" s="627">
        <v>0.28041237113402062</v>
      </c>
      <c r="N91" s="663">
        <v>1</v>
      </c>
      <c r="O91" s="662">
        <v>0.37962962962962965</v>
      </c>
      <c r="P91" s="627">
        <v>0.62037037037037035</v>
      </c>
      <c r="Q91" s="627">
        <v>1</v>
      </c>
      <c r="R91" s="627">
        <v>0.36842105263157893</v>
      </c>
      <c r="S91" s="627">
        <v>0.63157894736842102</v>
      </c>
      <c r="T91" s="663">
        <v>1</v>
      </c>
      <c r="U91" s="292">
        <v>1</v>
      </c>
      <c r="V91" s="662">
        <v>1</v>
      </c>
      <c r="W91" s="627">
        <v>0</v>
      </c>
      <c r="X91" s="663">
        <v>1</v>
      </c>
    </row>
    <row r="92" spans="2:24" s="4" customFormat="1" ht="15" hidden="1" customHeight="1" outlineLevel="1" x14ac:dyDescent="0.25">
      <c r="B92" s="152" t="s">
        <v>85</v>
      </c>
      <c r="C92" s="662">
        <v>0.68497757847533636</v>
      </c>
      <c r="D92" s="627">
        <v>0.3150224215246637</v>
      </c>
      <c r="E92" s="663">
        <v>1</v>
      </c>
      <c r="F92" s="662">
        <v>0.73477157360406087</v>
      </c>
      <c r="G92" s="627">
        <v>0.26522842639593908</v>
      </c>
      <c r="H92" s="627">
        <v>1</v>
      </c>
      <c r="I92" s="627">
        <v>0.18565400843881857</v>
      </c>
      <c r="J92" s="627">
        <v>0.81434599156118148</v>
      </c>
      <c r="K92" s="627">
        <v>1</v>
      </c>
      <c r="L92" s="627">
        <v>0.97830374753451677</v>
      </c>
      <c r="M92" s="627">
        <v>2.1696252465483234E-2</v>
      </c>
      <c r="N92" s="663">
        <v>1</v>
      </c>
      <c r="O92" s="662">
        <v>0.22580645161290322</v>
      </c>
      <c r="P92" s="627">
        <v>0.77419354838709675</v>
      </c>
      <c r="Q92" s="627">
        <v>1</v>
      </c>
      <c r="R92" s="627">
        <v>0.13333333333333333</v>
      </c>
      <c r="S92" s="627">
        <v>0.8666666666666667</v>
      </c>
      <c r="T92" s="663">
        <v>1</v>
      </c>
      <c r="U92" s="292">
        <v>1</v>
      </c>
      <c r="V92" s="662" t="s">
        <v>90</v>
      </c>
      <c r="W92" s="627" t="s">
        <v>90</v>
      </c>
      <c r="X92" s="663" t="s">
        <v>90</v>
      </c>
    </row>
    <row r="93" spans="2:24" s="4" customFormat="1" ht="15" hidden="1" customHeight="1" outlineLevel="1" x14ac:dyDescent="0.25">
      <c r="B93" s="152" t="s">
        <v>86</v>
      </c>
      <c r="C93" s="662">
        <v>0.61274509803921573</v>
      </c>
      <c r="D93" s="627">
        <v>0.38725490196078433</v>
      </c>
      <c r="E93" s="663">
        <v>1</v>
      </c>
      <c r="F93" s="662">
        <v>0.66901408450704225</v>
      </c>
      <c r="G93" s="627">
        <v>0.33098591549295775</v>
      </c>
      <c r="H93" s="627">
        <v>1</v>
      </c>
      <c r="I93" s="627">
        <v>0.23643410852713179</v>
      </c>
      <c r="J93" s="627">
        <v>0.76356589147286824</v>
      </c>
      <c r="K93" s="627">
        <v>1</v>
      </c>
      <c r="L93" s="627">
        <v>0.91159135559921411</v>
      </c>
      <c r="M93" s="627">
        <v>8.8408644400785857E-2</v>
      </c>
      <c r="N93" s="663">
        <v>1</v>
      </c>
      <c r="O93" s="662">
        <v>0.18705035971223022</v>
      </c>
      <c r="P93" s="627">
        <v>0.81294964028776984</v>
      </c>
      <c r="Q93" s="627">
        <v>1</v>
      </c>
      <c r="R93" s="627">
        <v>0.15702479338842976</v>
      </c>
      <c r="S93" s="627">
        <v>0.84297520661157022</v>
      </c>
      <c r="T93" s="663">
        <v>1</v>
      </c>
      <c r="U93" s="292">
        <v>1</v>
      </c>
      <c r="V93" s="662" t="s">
        <v>90</v>
      </c>
      <c r="W93" s="627" t="s">
        <v>90</v>
      </c>
      <c r="X93" s="663" t="s">
        <v>90</v>
      </c>
    </row>
    <row r="94" spans="2:24" s="4" customFormat="1" ht="15" hidden="1" customHeight="1" outlineLevel="1" x14ac:dyDescent="0.25">
      <c r="B94" s="152" t="s">
        <v>87</v>
      </c>
      <c r="C94" s="662">
        <v>0.42307980517047583</v>
      </c>
      <c r="D94" s="627">
        <v>0.57692019482952417</v>
      </c>
      <c r="E94" s="663">
        <v>1</v>
      </c>
      <c r="F94" s="662">
        <v>0.43694141012909632</v>
      </c>
      <c r="G94" s="627">
        <v>0.56305858987090363</v>
      </c>
      <c r="H94" s="627">
        <v>1</v>
      </c>
      <c r="I94" s="627">
        <v>0.24205378973105135</v>
      </c>
      <c r="J94" s="627">
        <v>0.75794621026894871</v>
      </c>
      <c r="K94" s="627">
        <v>1</v>
      </c>
      <c r="L94" s="627">
        <v>0.72988774555659497</v>
      </c>
      <c r="M94" s="627">
        <v>0.27011225444340503</v>
      </c>
      <c r="N94" s="663">
        <v>1</v>
      </c>
      <c r="O94" s="662">
        <v>0.25416666666666665</v>
      </c>
      <c r="P94" s="627">
        <v>0.74583333333333335</v>
      </c>
      <c r="Q94" s="627">
        <v>1</v>
      </c>
      <c r="R94" s="627">
        <v>0.26599634369287017</v>
      </c>
      <c r="S94" s="627">
        <v>0.73400365630712983</v>
      </c>
      <c r="T94" s="663">
        <v>1</v>
      </c>
      <c r="U94" s="292">
        <v>1</v>
      </c>
      <c r="V94" s="662">
        <v>1</v>
      </c>
      <c r="W94" s="627">
        <v>0</v>
      </c>
      <c r="X94" s="663">
        <v>1</v>
      </c>
    </row>
    <row r="95" spans="2:24" s="4" customFormat="1" ht="15" hidden="1" customHeight="1" outlineLevel="1" x14ac:dyDescent="0.25">
      <c r="B95" s="152" t="s">
        <v>88</v>
      </c>
      <c r="C95" s="662">
        <v>0.3884333661309719</v>
      </c>
      <c r="D95" s="627">
        <v>0.6115666338690281</v>
      </c>
      <c r="E95" s="663">
        <v>1</v>
      </c>
      <c r="F95" s="662">
        <v>0.38728929752399388</v>
      </c>
      <c r="G95" s="627">
        <v>0.61271070247600612</v>
      </c>
      <c r="H95" s="627">
        <v>1</v>
      </c>
      <c r="I95" s="627">
        <v>0.21050892267019167</v>
      </c>
      <c r="J95" s="627">
        <v>0.78949107732980828</v>
      </c>
      <c r="K95" s="627">
        <v>1</v>
      </c>
      <c r="L95" s="627">
        <v>0.70041917736442227</v>
      </c>
      <c r="M95" s="627">
        <v>0.29958082263557767</v>
      </c>
      <c r="N95" s="663">
        <v>1</v>
      </c>
      <c r="O95" s="662">
        <v>0.38306138306138304</v>
      </c>
      <c r="P95" s="627">
        <v>0.61693861693861696</v>
      </c>
      <c r="Q95" s="627">
        <v>1</v>
      </c>
      <c r="R95" s="627">
        <v>0.38074588031222895</v>
      </c>
      <c r="S95" s="627">
        <v>0.619254119687771</v>
      </c>
      <c r="T95" s="663">
        <v>1</v>
      </c>
      <c r="U95" s="292">
        <v>1</v>
      </c>
      <c r="V95" s="662">
        <v>1</v>
      </c>
      <c r="W95" s="627">
        <v>0</v>
      </c>
      <c r="X95" s="663">
        <v>1</v>
      </c>
    </row>
    <row r="96" spans="2:24" s="4" customFormat="1" ht="15" hidden="1" customHeight="1" outlineLevel="1" x14ac:dyDescent="0.25">
      <c r="B96" s="152" t="s">
        <v>89</v>
      </c>
      <c r="C96" s="662">
        <v>0.34816035145524438</v>
      </c>
      <c r="D96" s="627">
        <v>0.65183964854475562</v>
      </c>
      <c r="E96" s="663">
        <v>1</v>
      </c>
      <c r="F96" s="662">
        <v>0.35525995620082734</v>
      </c>
      <c r="G96" s="627">
        <v>0.64474004379917271</v>
      </c>
      <c r="H96" s="627">
        <v>1</v>
      </c>
      <c r="I96" s="627">
        <v>0.18373101952277657</v>
      </c>
      <c r="J96" s="627">
        <v>0.8162689804772234</v>
      </c>
      <c r="K96" s="627">
        <v>1</v>
      </c>
      <c r="L96" s="627">
        <v>0.69785189372526857</v>
      </c>
      <c r="M96" s="627">
        <v>0.30214810627473149</v>
      </c>
      <c r="N96" s="663">
        <v>1</v>
      </c>
      <c r="O96" s="662">
        <v>0.26113909337466096</v>
      </c>
      <c r="P96" s="627">
        <v>0.73886090662533899</v>
      </c>
      <c r="Q96" s="627">
        <v>1</v>
      </c>
      <c r="R96" s="627">
        <v>0.27541121889498105</v>
      </c>
      <c r="S96" s="627">
        <v>0.72458878110501901</v>
      </c>
      <c r="T96" s="663">
        <v>1</v>
      </c>
      <c r="U96" s="292">
        <v>1</v>
      </c>
      <c r="V96" s="662" t="s">
        <v>90</v>
      </c>
      <c r="W96" s="627" t="s">
        <v>90</v>
      </c>
      <c r="X96" s="663" t="s">
        <v>90</v>
      </c>
    </row>
    <row r="97" spans="2:24" s="4" customFormat="1" ht="15.75" collapsed="1" x14ac:dyDescent="0.25">
      <c r="B97" s="65">
        <v>2011</v>
      </c>
      <c r="C97" s="664">
        <v>0.42396553052680247</v>
      </c>
      <c r="D97" s="631">
        <v>0.57603446947319759</v>
      </c>
      <c r="E97" s="665">
        <v>1</v>
      </c>
      <c r="F97" s="664">
        <v>0.42984000340720341</v>
      </c>
      <c r="G97" s="631">
        <v>0.57015999659279659</v>
      </c>
      <c r="H97" s="631">
        <v>1</v>
      </c>
      <c r="I97" s="631">
        <v>0.26884146734575465</v>
      </c>
      <c r="J97" s="631">
        <v>0.73115853265424535</v>
      </c>
      <c r="K97" s="631">
        <v>1</v>
      </c>
      <c r="L97" s="631">
        <v>0.68652504818870097</v>
      </c>
      <c r="M97" s="631">
        <v>0.31347495181129903</v>
      </c>
      <c r="N97" s="665">
        <v>1</v>
      </c>
      <c r="O97" s="664">
        <v>0.34582889598864042</v>
      </c>
      <c r="P97" s="631">
        <v>0.65417110401135958</v>
      </c>
      <c r="Q97" s="631">
        <v>1</v>
      </c>
      <c r="R97" s="631">
        <v>0.34836799875360286</v>
      </c>
      <c r="S97" s="631">
        <v>0.65163200124639709</v>
      </c>
      <c r="T97" s="665">
        <v>1</v>
      </c>
      <c r="U97" s="295">
        <v>1</v>
      </c>
      <c r="V97" s="664">
        <v>0.23423423423423423</v>
      </c>
      <c r="W97" s="631">
        <v>0.76576576576576572</v>
      </c>
      <c r="X97" s="665">
        <v>1</v>
      </c>
    </row>
    <row r="98" spans="2:24" s="4" customFormat="1" ht="15" hidden="1" customHeight="1" outlineLevel="1" x14ac:dyDescent="0.25">
      <c r="B98" s="152" t="s">
        <v>78</v>
      </c>
      <c r="C98" s="662">
        <v>0.38727263196519368</v>
      </c>
      <c r="D98" s="627">
        <v>0.61272736803480632</v>
      </c>
      <c r="E98" s="663">
        <v>1</v>
      </c>
      <c r="F98" s="662">
        <v>0.39760322733744663</v>
      </c>
      <c r="G98" s="627">
        <v>0.60239677266255343</v>
      </c>
      <c r="H98" s="627">
        <v>1</v>
      </c>
      <c r="I98" s="627">
        <v>0.28420599008834302</v>
      </c>
      <c r="J98" s="627">
        <v>0.71579400991165698</v>
      </c>
      <c r="K98" s="627">
        <v>1</v>
      </c>
      <c r="L98" s="627">
        <v>0.5698333333333333</v>
      </c>
      <c r="M98" s="627">
        <v>0.43016666666666664</v>
      </c>
      <c r="N98" s="663">
        <v>1</v>
      </c>
      <c r="O98" s="662">
        <v>0.28604651162790695</v>
      </c>
      <c r="P98" s="627">
        <v>0.71395348837209305</v>
      </c>
      <c r="Q98" s="627">
        <v>1</v>
      </c>
      <c r="R98" s="627">
        <v>0.28032209360845495</v>
      </c>
      <c r="S98" s="627">
        <v>0.71967790639154505</v>
      </c>
      <c r="T98" s="663">
        <v>1</v>
      </c>
      <c r="U98" s="292">
        <v>1</v>
      </c>
      <c r="V98" s="662">
        <v>1</v>
      </c>
      <c r="W98" s="627">
        <v>0</v>
      </c>
      <c r="X98" s="663">
        <v>1</v>
      </c>
    </row>
    <row r="99" spans="2:24" s="4" customFormat="1" ht="15" hidden="1" customHeight="1" outlineLevel="1" x14ac:dyDescent="0.25">
      <c r="B99" s="152" t="s">
        <v>79</v>
      </c>
      <c r="C99" s="662">
        <v>0.37438300531084034</v>
      </c>
      <c r="D99" s="627">
        <v>0.62561699468915966</v>
      </c>
      <c r="E99" s="663">
        <v>1</v>
      </c>
      <c r="F99" s="662">
        <v>0.3744698897370653</v>
      </c>
      <c r="G99" s="627">
        <v>0.6255301102629347</v>
      </c>
      <c r="H99" s="627">
        <v>1</v>
      </c>
      <c r="I99" s="627">
        <v>0.27460641749789688</v>
      </c>
      <c r="J99" s="627">
        <v>0.72539358250210306</v>
      </c>
      <c r="K99" s="627">
        <v>1</v>
      </c>
      <c r="L99" s="627">
        <v>0.55397416246989273</v>
      </c>
      <c r="M99" s="627">
        <v>0.44602583753010727</v>
      </c>
      <c r="N99" s="663">
        <v>1</v>
      </c>
      <c r="O99" s="662">
        <v>0.32813402657423457</v>
      </c>
      <c r="P99" s="627">
        <v>0.67186597342576548</v>
      </c>
      <c r="Q99" s="627">
        <v>1</v>
      </c>
      <c r="R99" s="627">
        <v>0.31408629441624364</v>
      </c>
      <c r="S99" s="627">
        <v>0.68591370558375631</v>
      </c>
      <c r="T99" s="663">
        <v>1</v>
      </c>
      <c r="U99" s="292">
        <v>1</v>
      </c>
      <c r="V99" s="662">
        <v>1</v>
      </c>
      <c r="W99" s="627">
        <v>0</v>
      </c>
      <c r="X99" s="663">
        <v>1</v>
      </c>
    </row>
    <row r="100" spans="2:24" s="4" customFormat="1" ht="15" hidden="1" customHeight="1" outlineLevel="1" x14ac:dyDescent="0.25">
      <c r="B100" s="152" t="s">
        <v>80</v>
      </c>
      <c r="C100" s="662">
        <v>0.39865764045593938</v>
      </c>
      <c r="D100" s="627">
        <v>0.60134235954406068</v>
      </c>
      <c r="E100" s="663">
        <v>1</v>
      </c>
      <c r="F100" s="662">
        <v>0.40630739028560575</v>
      </c>
      <c r="G100" s="627">
        <v>0.5936926097143943</v>
      </c>
      <c r="H100" s="627">
        <v>1</v>
      </c>
      <c r="I100" s="627">
        <v>0.3211655796339154</v>
      </c>
      <c r="J100" s="627">
        <v>0.67883442036608455</v>
      </c>
      <c r="K100" s="627">
        <v>1</v>
      </c>
      <c r="L100" s="627">
        <v>0.5688311688311688</v>
      </c>
      <c r="M100" s="627">
        <v>0.43116883116883115</v>
      </c>
      <c r="N100" s="663">
        <v>1</v>
      </c>
      <c r="O100" s="662">
        <v>0.29280223619846263</v>
      </c>
      <c r="P100" s="627">
        <v>0.70719776380153743</v>
      </c>
      <c r="Q100" s="627">
        <v>1</v>
      </c>
      <c r="R100" s="627">
        <v>0.29056603773584905</v>
      </c>
      <c r="S100" s="627">
        <v>0.7094339622641509</v>
      </c>
      <c r="T100" s="663">
        <v>1</v>
      </c>
      <c r="U100" s="292">
        <v>1</v>
      </c>
      <c r="V100" s="662">
        <v>0.72727272727272729</v>
      </c>
      <c r="W100" s="627">
        <v>0.27272727272727271</v>
      </c>
      <c r="X100" s="663">
        <v>1</v>
      </c>
    </row>
    <row r="101" spans="2:24" s="4" customFormat="1" ht="15" hidden="1" customHeight="1" outlineLevel="1" x14ac:dyDescent="0.25">
      <c r="B101" s="152" t="s">
        <v>81</v>
      </c>
      <c r="C101" s="662">
        <v>0.37135729674566276</v>
      </c>
      <c r="D101" s="627">
        <v>0.62864270325433724</v>
      </c>
      <c r="E101" s="663">
        <v>1</v>
      </c>
      <c r="F101" s="662">
        <v>0.36714861341550131</v>
      </c>
      <c r="G101" s="627">
        <v>0.63285138658449869</v>
      </c>
      <c r="H101" s="627">
        <v>1</v>
      </c>
      <c r="I101" s="627">
        <v>0.27662490211433044</v>
      </c>
      <c r="J101" s="627">
        <v>0.72337509788566956</v>
      </c>
      <c r="K101" s="627">
        <v>1</v>
      </c>
      <c r="L101" s="627">
        <v>0.51952054794520552</v>
      </c>
      <c r="M101" s="627">
        <v>0.48047945205479453</v>
      </c>
      <c r="N101" s="663">
        <v>1</v>
      </c>
      <c r="O101" s="662">
        <v>0.42209631728045327</v>
      </c>
      <c r="P101" s="627">
        <v>0.57790368271954673</v>
      </c>
      <c r="Q101" s="627">
        <v>1</v>
      </c>
      <c r="R101" s="627">
        <v>0.43452380952380953</v>
      </c>
      <c r="S101" s="627">
        <v>0.56547619047619047</v>
      </c>
      <c r="T101" s="663">
        <v>1</v>
      </c>
      <c r="U101" s="292">
        <v>1</v>
      </c>
      <c r="V101" s="662">
        <v>1</v>
      </c>
      <c r="W101" s="627">
        <v>0</v>
      </c>
      <c r="X101" s="663">
        <v>1</v>
      </c>
    </row>
    <row r="102" spans="2:24" s="4" customFormat="1" ht="15" hidden="1" customHeight="1" outlineLevel="1" x14ac:dyDescent="0.25">
      <c r="B102" s="152" t="s">
        <v>82</v>
      </c>
      <c r="C102" s="662">
        <v>0.2607879924953096</v>
      </c>
      <c r="D102" s="627">
        <v>0.7392120075046904</v>
      </c>
      <c r="E102" s="663">
        <v>1</v>
      </c>
      <c r="F102" s="662">
        <v>0.23076923076923078</v>
      </c>
      <c r="G102" s="627">
        <v>0.76923076923076927</v>
      </c>
      <c r="H102" s="627">
        <v>1</v>
      </c>
      <c r="I102" s="627">
        <v>0.56028368794326244</v>
      </c>
      <c r="J102" s="627">
        <v>0.43971631205673761</v>
      </c>
      <c r="K102" s="627">
        <v>1</v>
      </c>
      <c r="L102" s="627">
        <v>0.18026315789473685</v>
      </c>
      <c r="M102" s="627">
        <v>0.81973684210526321</v>
      </c>
      <c r="N102" s="663">
        <v>1</v>
      </c>
      <c r="O102" s="662">
        <v>0.35294117647058826</v>
      </c>
      <c r="P102" s="627">
        <v>0.6470588235294118</v>
      </c>
      <c r="Q102" s="627">
        <v>1</v>
      </c>
      <c r="R102" s="627">
        <v>0.375</v>
      </c>
      <c r="S102" s="627">
        <v>0.625</v>
      </c>
      <c r="T102" s="663">
        <v>1</v>
      </c>
      <c r="U102" s="292">
        <v>1</v>
      </c>
      <c r="V102" s="662">
        <v>0.42857142857142855</v>
      </c>
      <c r="W102" s="627">
        <v>0.5714285714285714</v>
      </c>
      <c r="X102" s="663">
        <v>1</v>
      </c>
    </row>
    <row r="103" spans="2:24" s="4" customFormat="1" ht="15" hidden="1" customHeight="1" outlineLevel="1" x14ac:dyDescent="0.25">
      <c r="B103" s="152" t="s">
        <v>83</v>
      </c>
      <c r="C103" s="662">
        <v>0.28677839851024206</v>
      </c>
      <c r="D103" s="627">
        <v>0.71322160148975788</v>
      </c>
      <c r="E103" s="663">
        <v>1</v>
      </c>
      <c r="F103" s="662">
        <v>0.26995940460081191</v>
      </c>
      <c r="G103" s="627">
        <v>0.73004059539918809</v>
      </c>
      <c r="H103" s="627">
        <v>1</v>
      </c>
      <c r="I103" s="627">
        <v>0.29351535836177473</v>
      </c>
      <c r="J103" s="627">
        <v>0.70648464163822522</v>
      </c>
      <c r="K103" s="627">
        <v>1</v>
      </c>
      <c r="L103" s="627">
        <v>0.27223719676549868</v>
      </c>
      <c r="M103" s="627">
        <v>0.72776280323450138</v>
      </c>
      <c r="N103" s="663">
        <v>1</v>
      </c>
      <c r="O103" s="662">
        <v>0.43089430894308944</v>
      </c>
      <c r="P103" s="627">
        <v>0.56910569105691056</v>
      </c>
      <c r="Q103" s="627">
        <v>1</v>
      </c>
      <c r="R103" s="627">
        <v>0.41964285714285715</v>
      </c>
      <c r="S103" s="627">
        <v>0.5803571428571429</v>
      </c>
      <c r="T103" s="663">
        <v>1</v>
      </c>
      <c r="U103" s="292">
        <v>1</v>
      </c>
      <c r="V103" s="662">
        <v>1</v>
      </c>
      <c r="W103" s="627">
        <v>0</v>
      </c>
      <c r="X103" s="663">
        <v>1</v>
      </c>
    </row>
    <row r="104" spans="2:24" s="4" customFormat="1" ht="15" hidden="1" customHeight="1" outlineLevel="1" x14ac:dyDescent="0.25">
      <c r="B104" s="152" t="s">
        <v>84</v>
      </c>
      <c r="C104" s="662">
        <v>0.25759109311740891</v>
      </c>
      <c r="D104" s="627">
        <v>0.74240890688259109</v>
      </c>
      <c r="E104" s="663">
        <v>1</v>
      </c>
      <c r="F104" s="662">
        <v>0.23519913885898816</v>
      </c>
      <c r="G104" s="627">
        <v>0.76480086114101187</v>
      </c>
      <c r="H104" s="627">
        <v>1</v>
      </c>
      <c r="I104" s="627">
        <v>0.12266112266112267</v>
      </c>
      <c r="J104" s="627">
        <v>0.87733887733887739</v>
      </c>
      <c r="K104" s="627">
        <v>1</v>
      </c>
      <c r="L104" s="627">
        <v>0.28038125496425736</v>
      </c>
      <c r="M104" s="627">
        <v>0.71961874503574264</v>
      </c>
      <c r="N104" s="663">
        <v>1</v>
      </c>
      <c r="O104" s="662">
        <v>0.54455445544554459</v>
      </c>
      <c r="P104" s="627">
        <v>0.45544554455445546</v>
      </c>
      <c r="Q104" s="627">
        <v>1</v>
      </c>
      <c r="R104" s="627">
        <v>0.52747252747252749</v>
      </c>
      <c r="S104" s="627">
        <v>0.47252747252747251</v>
      </c>
      <c r="T104" s="663">
        <v>1</v>
      </c>
      <c r="U104" s="292">
        <v>1</v>
      </c>
      <c r="V104" s="662">
        <v>1</v>
      </c>
      <c r="W104" s="627">
        <v>0</v>
      </c>
      <c r="X104" s="663">
        <v>1</v>
      </c>
    </row>
    <row r="105" spans="2:24" s="4" customFormat="1" ht="15" hidden="1" customHeight="1" outlineLevel="1" x14ac:dyDescent="0.25">
      <c r="B105" s="152" t="s">
        <v>85</v>
      </c>
      <c r="C105" s="662">
        <v>0.40068728522336772</v>
      </c>
      <c r="D105" s="627">
        <v>0.59931271477663228</v>
      </c>
      <c r="E105" s="663">
        <v>1</v>
      </c>
      <c r="F105" s="662">
        <v>0.38400576368876083</v>
      </c>
      <c r="G105" s="627">
        <v>0.61599423631123917</v>
      </c>
      <c r="H105" s="627">
        <v>1</v>
      </c>
      <c r="I105" s="627">
        <v>0.20187793427230047</v>
      </c>
      <c r="J105" s="627">
        <v>0.7981220657276995</v>
      </c>
      <c r="K105" s="627">
        <v>1</v>
      </c>
      <c r="L105" s="627">
        <v>0.4147005444646098</v>
      </c>
      <c r="M105" s="627">
        <v>0.5852994555353902</v>
      </c>
      <c r="N105" s="663">
        <v>1</v>
      </c>
      <c r="O105" s="662">
        <v>0.54054054054054057</v>
      </c>
      <c r="P105" s="627">
        <v>0.45945945945945948</v>
      </c>
      <c r="Q105" s="627">
        <v>1</v>
      </c>
      <c r="R105" s="627">
        <v>0.52941176470588236</v>
      </c>
      <c r="S105" s="627">
        <v>0.47058823529411764</v>
      </c>
      <c r="T105" s="663">
        <v>1</v>
      </c>
      <c r="U105" s="292">
        <v>1</v>
      </c>
      <c r="V105" s="662">
        <v>1</v>
      </c>
      <c r="W105" s="627">
        <v>0</v>
      </c>
      <c r="X105" s="663">
        <v>1</v>
      </c>
    </row>
    <row r="106" spans="2:24" s="4" customFormat="1" ht="15" hidden="1" customHeight="1" outlineLevel="1" x14ac:dyDescent="0.25">
      <c r="B106" s="152" t="s">
        <v>86</v>
      </c>
      <c r="C106" s="662">
        <v>0.30673457838143747</v>
      </c>
      <c r="D106" s="627">
        <v>0.69326542161856253</v>
      </c>
      <c r="E106" s="663">
        <v>1</v>
      </c>
      <c r="F106" s="662">
        <v>0.29661016949152541</v>
      </c>
      <c r="G106" s="627">
        <v>0.70338983050847459</v>
      </c>
      <c r="H106" s="627">
        <v>1</v>
      </c>
      <c r="I106" s="627">
        <v>0.25</v>
      </c>
      <c r="J106" s="627">
        <v>0.75</v>
      </c>
      <c r="K106" s="627">
        <v>1</v>
      </c>
      <c r="L106" s="627">
        <v>0.30715396578538101</v>
      </c>
      <c r="M106" s="627">
        <v>0.69284603421461899</v>
      </c>
      <c r="N106" s="663">
        <v>1</v>
      </c>
      <c r="O106" s="662">
        <v>0.18181818181818182</v>
      </c>
      <c r="P106" s="627">
        <v>0.81818181818181823</v>
      </c>
      <c r="Q106" s="627">
        <v>1</v>
      </c>
      <c r="R106" s="627">
        <v>0.17142857142857143</v>
      </c>
      <c r="S106" s="627">
        <v>0.82857142857142863</v>
      </c>
      <c r="T106" s="663">
        <v>1</v>
      </c>
      <c r="U106" s="292">
        <v>1</v>
      </c>
      <c r="V106" s="662">
        <v>1</v>
      </c>
      <c r="W106" s="627">
        <v>0</v>
      </c>
      <c r="X106" s="663">
        <v>1</v>
      </c>
    </row>
    <row r="107" spans="2:24" s="4" customFormat="1" ht="15" hidden="1" customHeight="1" outlineLevel="1" x14ac:dyDescent="0.25">
      <c r="B107" s="152" t="s">
        <v>87</v>
      </c>
      <c r="C107" s="662">
        <v>0.37736153721944132</v>
      </c>
      <c r="D107" s="627">
        <v>0.62263846278055868</v>
      </c>
      <c r="E107" s="663">
        <v>1</v>
      </c>
      <c r="F107" s="662">
        <v>0.38331454340473509</v>
      </c>
      <c r="G107" s="627">
        <v>0.61668545659526497</v>
      </c>
      <c r="H107" s="627">
        <v>1</v>
      </c>
      <c r="I107" s="627">
        <v>0.22937156192698782</v>
      </c>
      <c r="J107" s="627">
        <v>0.77062843807301218</v>
      </c>
      <c r="K107" s="627">
        <v>1</v>
      </c>
      <c r="L107" s="627">
        <v>0.61633942676596709</v>
      </c>
      <c r="M107" s="627">
        <v>0.38366057323403296</v>
      </c>
      <c r="N107" s="663">
        <v>1</v>
      </c>
      <c r="O107" s="662">
        <v>0.2616707616707617</v>
      </c>
      <c r="P107" s="627">
        <v>0.73832923832923836</v>
      </c>
      <c r="Q107" s="627">
        <v>1</v>
      </c>
      <c r="R107" s="627">
        <v>0.25203252032520324</v>
      </c>
      <c r="S107" s="627">
        <v>0.74796747967479671</v>
      </c>
      <c r="T107" s="663">
        <v>1</v>
      </c>
      <c r="U107" s="292">
        <v>1</v>
      </c>
      <c r="V107" s="662">
        <v>1</v>
      </c>
      <c r="W107" s="627">
        <v>0</v>
      </c>
      <c r="X107" s="663">
        <v>1</v>
      </c>
    </row>
    <row r="108" spans="2:24" s="4" customFormat="1" ht="15" hidden="1" customHeight="1" outlineLevel="1" x14ac:dyDescent="0.25">
      <c r="B108" s="152" t="s">
        <v>88</v>
      </c>
      <c r="C108" s="662">
        <v>0.42252877763566599</v>
      </c>
      <c r="D108" s="627">
        <v>0.57747122236433401</v>
      </c>
      <c r="E108" s="663">
        <v>1</v>
      </c>
      <c r="F108" s="662">
        <v>0.43362699716290876</v>
      </c>
      <c r="G108" s="627">
        <v>0.56637300283709124</v>
      </c>
      <c r="H108" s="627">
        <v>1</v>
      </c>
      <c r="I108" s="627">
        <v>0.32891813365236711</v>
      </c>
      <c r="J108" s="627">
        <v>0.67108186634763289</v>
      </c>
      <c r="K108" s="627">
        <v>1</v>
      </c>
      <c r="L108" s="627">
        <v>0.67400644468313642</v>
      </c>
      <c r="M108" s="627">
        <v>0.32599355531686358</v>
      </c>
      <c r="N108" s="663">
        <v>1</v>
      </c>
      <c r="O108" s="662">
        <v>0.26643397324025597</v>
      </c>
      <c r="P108" s="627">
        <v>0.73356602675974403</v>
      </c>
      <c r="Q108" s="627">
        <v>1</v>
      </c>
      <c r="R108" s="627">
        <v>0.24155193992490614</v>
      </c>
      <c r="S108" s="627">
        <v>0.75844806007509391</v>
      </c>
      <c r="T108" s="663">
        <v>1</v>
      </c>
      <c r="U108" s="292">
        <v>1</v>
      </c>
      <c r="V108" s="662">
        <v>0.90476190476190477</v>
      </c>
      <c r="W108" s="627">
        <v>9.5238095238095233E-2</v>
      </c>
      <c r="X108" s="663">
        <v>1</v>
      </c>
    </row>
    <row r="109" spans="2:24" s="4" customFormat="1" ht="15" hidden="1" customHeight="1" outlineLevel="1" x14ac:dyDescent="0.25">
      <c r="B109" s="152" t="s">
        <v>89</v>
      </c>
      <c r="C109" s="662">
        <v>0.40009090392591329</v>
      </c>
      <c r="D109" s="627">
        <v>0.59990909607408671</v>
      </c>
      <c r="E109" s="663">
        <v>1</v>
      </c>
      <c r="F109" s="662">
        <v>0.40487371493844398</v>
      </c>
      <c r="G109" s="627">
        <v>0.59512628506155607</v>
      </c>
      <c r="H109" s="627">
        <v>1</v>
      </c>
      <c r="I109" s="627">
        <v>0.2619774542038516</v>
      </c>
      <c r="J109" s="627">
        <v>0.73802254579614845</v>
      </c>
      <c r="K109" s="627">
        <v>1</v>
      </c>
      <c r="L109" s="627">
        <v>0.64771519659936239</v>
      </c>
      <c r="M109" s="627">
        <v>0.35228480340063761</v>
      </c>
      <c r="N109" s="663">
        <v>1</v>
      </c>
      <c r="O109" s="662">
        <v>0.33559322033898303</v>
      </c>
      <c r="P109" s="627">
        <v>0.66440677966101691</v>
      </c>
      <c r="Q109" s="627">
        <v>1</v>
      </c>
      <c r="R109" s="627">
        <v>0.30831769856160102</v>
      </c>
      <c r="S109" s="627">
        <v>0.69168230143839904</v>
      </c>
      <c r="T109" s="663">
        <v>1</v>
      </c>
      <c r="U109" s="292">
        <v>1</v>
      </c>
      <c r="V109" s="662">
        <v>0.78260869565217395</v>
      </c>
      <c r="W109" s="627">
        <v>0.21739130434782608</v>
      </c>
      <c r="X109" s="663">
        <v>1</v>
      </c>
    </row>
    <row r="110" spans="2:24" s="4" customFormat="1" ht="15.75" collapsed="1" x14ac:dyDescent="0.25">
      <c r="B110" s="65">
        <v>2010</v>
      </c>
      <c r="C110" s="664">
        <v>0.38767798376027385</v>
      </c>
      <c r="D110" s="631">
        <v>0.61232201623972615</v>
      </c>
      <c r="E110" s="665">
        <v>1</v>
      </c>
      <c r="F110" s="664">
        <v>0.39205646151467471</v>
      </c>
      <c r="G110" s="631">
        <v>0.60794353848532523</v>
      </c>
      <c r="H110" s="631">
        <v>1</v>
      </c>
      <c r="I110" s="631">
        <v>0.28710043755636461</v>
      </c>
      <c r="J110" s="631">
        <v>0.71289956244363539</v>
      </c>
      <c r="K110" s="631">
        <v>1</v>
      </c>
      <c r="L110" s="631">
        <v>0.56253460769915975</v>
      </c>
      <c r="M110" s="631">
        <v>0.43746539230084019</v>
      </c>
      <c r="N110" s="665">
        <v>1</v>
      </c>
      <c r="O110" s="664">
        <v>0.30672835935993831</v>
      </c>
      <c r="P110" s="631">
        <v>0.69327164064006175</v>
      </c>
      <c r="Q110" s="631">
        <v>1</v>
      </c>
      <c r="R110" s="631">
        <v>0.29349422875131165</v>
      </c>
      <c r="S110" s="631">
        <v>0.70650577124868841</v>
      </c>
      <c r="T110" s="665">
        <v>1</v>
      </c>
      <c r="U110" s="295">
        <v>1</v>
      </c>
      <c r="V110" s="664">
        <v>0.88815789473684215</v>
      </c>
      <c r="W110" s="631">
        <v>0.1118421052631579</v>
      </c>
      <c r="X110" s="665">
        <v>1</v>
      </c>
    </row>
    <row r="111" spans="2:24" s="4" customFormat="1" ht="15" hidden="1" customHeight="1" outlineLevel="1" x14ac:dyDescent="0.25">
      <c r="B111" s="152" t="s">
        <v>78</v>
      </c>
      <c r="C111" s="662">
        <v>0.33604690604254495</v>
      </c>
      <c r="D111" s="627">
        <v>0.66395309395745505</v>
      </c>
      <c r="E111" s="663">
        <v>1</v>
      </c>
      <c r="F111" s="662">
        <v>0.33287954693966454</v>
      </c>
      <c r="G111" s="627">
        <v>0.66712045306033541</v>
      </c>
      <c r="H111" s="627">
        <v>1</v>
      </c>
      <c r="I111" s="627">
        <v>0.20238095238095238</v>
      </c>
      <c r="J111" s="627">
        <v>0.79761904761904767</v>
      </c>
      <c r="K111" s="627">
        <v>1</v>
      </c>
      <c r="L111" s="627">
        <v>0.5707769995113211</v>
      </c>
      <c r="M111" s="627">
        <v>0.42922300048867895</v>
      </c>
      <c r="N111" s="663">
        <v>1</v>
      </c>
      <c r="O111" s="662">
        <v>0.34932735426008971</v>
      </c>
      <c r="P111" s="627">
        <v>0.65067264573991035</v>
      </c>
      <c r="Q111" s="627">
        <v>1</v>
      </c>
      <c r="R111" s="627">
        <v>0.35045607297167547</v>
      </c>
      <c r="S111" s="627">
        <v>0.64954392702832453</v>
      </c>
      <c r="T111" s="663">
        <v>1</v>
      </c>
      <c r="U111" s="292">
        <v>1</v>
      </c>
      <c r="V111" s="662">
        <v>1</v>
      </c>
      <c r="W111" s="627">
        <v>0</v>
      </c>
      <c r="X111" s="663">
        <v>1</v>
      </c>
    </row>
    <row r="112" spans="2:24" s="4" customFormat="1" ht="15" hidden="1" customHeight="1" outlineLevel="1" x14ac:dyDescent="0.25">
      <c r="B112" s="152" t="s">
        <v>79</v>
      </c>
      <c r="C112" s="662">
        <v>0.35502486628507085</v>
      </c>
      <c r="D112" s="627">
        <v>0.64497513371492921</v>
      </c>
      <c r="E112" s="663">
        <v>1</v>
      </c>
      <c r="F112" s="662">
        <v>0.35346685591126531</v>
      </c>
      <c r="G112" s="627">
        <v>0.64653314408873463</v>
      </c>
      <c r="H112" s="627">
        <v>1</v>
      </c>
      <c r="I112" s="627">
        <v>0.25783301242779627</v>
      </c>
      <c r="J112" s="627">
        <v>0.74216698757220378</v>
      </c>
      <c r="K112" s="627">
        <v>1</v>
      </c>
      <c r="L112" s="627">
        <v>0.54570637119113574</v>
      </c>
      <c r="M112" s="627">
        <v>0.45429362880886426</v>
      </c>
      <c r="N112" s="663">
        <v>1</v>
      </c>
      <c r="O112" s="662">
        <v>0.34774774774774775</v>
      </c>
      <c r="P112" s="627">
        <v>0.65225225225225225</v>
      </c>
      <c r="Q112" s="627">
        <v>1</v>
      </c>
      <c r="R112" s="627">
        <v>0.34316617502458213</v>
      </c>
      <c r="S112" s="627">
        <v>0.65683382497541787</v>
      </c>
      <c r="T112" s="663">
        <v>1</v>
      </c>
      <c r="U112" s="292">
        <v>1</v>
      </c>
      <c r="V112" s="662">
        <v>1</v>
      </c>
      <c r="W112" s="627">
        <v>0</v>
      </c>
      <c r="X112" s="663">
        <v>1</v>
      </c>
    </row>
    <row r="113" spans="2:24" s="4" customFormat="1" ht="15" hidden="1" customHeight="1" outlineLevel="1" x14ac:dyDescent="0.25">
      <c r="B113" s="152" t="s">
        <v>80</v>
      </c>
      <c r="C113" s="662">
        <v>0.34821728893373699</v>
      </c>
      <c r="D113" s="627">
        <v>0.65178271106626307</v>
      </c>
      <c r="E113" s="663">
        <v>1</v>
      </c>
      <c r="F113" s="662">
        <v>0.34350609898583911</v>
      </c>
      <c r="G113" s="627">
        <v>0.65649390101416083</v>
      </c>
      <c r="H113" s="627">
        <v>1</v>
      </c>
      <c r="I113" s="627">
        <v>0.25575979372868668</v>
      </c>
      <c r="J113" s="627">
        <v>0.74424020627131326</v>
      </c>
      <c r="K113" s="627">
        <v>1</v>
      </c>
      <c r="L113" s="627">
        <v>0.55259488768396592</v>
      </c>
      <c r="M113" s="627">
        <v>0.44740511231603408</v>
      </c>
      <c r="N113" s="663">
        <v>1</v>
      </c>
      <c r="O113" s="662">
        <v>0.37543402777777779</v>
      </c>
      <c r="P113" s="627">
        <v>0.62456597222222221</v>
      </c>
      <c r="Q113" s="627">
        <v>1</v>
      </c>
      <c r="R113" s="627">
        <v>0.37024554646124219</v>
      </c>
      <c r="S113" s="627">
        <v>0.62975445353875781</v>
      </c>
      <c r="T113" s="663">
        <v>1</v>
      </c>
      <c r="U113" s="292">
        <v>1</v>
      </c>
      <c r="V113" s="662">
        <v>0.1111111111111111</v>
      </c>
      <c r="W113" s="627">
        <v>0.88888888888888884</v>
      </c>
      <c r="X113" s="663">
        <v>1</v>
      </c>
    </row>
    <row r="114" spans="2:24" s="4" customFormat="1" ht="15" hidden="1" customHeight="1" outlineLevel="1" x14ac:dyDescent="0.25">
      <c r="B114" s="152" t="s">
        <v>81</v>
      </c>
      <c r="C114" s="662">
        <v>0.40084077771939042</v>
      </c>
      <c r="D114" s="627">
        <v>0.59915922228060958</v>
      </c>
      <c r="E114" s="663">
        <v>1</v>
      </c>
      <c r="F114" s="662">
        <v>0.39042541375097189</v>
      </c>
      <c r="G114" s="627">
        <v>0.60957458624902805</v>
      </c>
      <c r="H114" s="627">
        <v>1</v>
      </c>
      <c r="I114" s="627">
        <v>0.23933891042644359</v>
      </c>
      <c r="J114" s="627">
        <v>0.76066108957355638</v>
      </c>
      <c r="K114" s="627">
        <v>1</v>
      </c>
      <c r="L114" s="627">
        <v>0.6098291878933173</v>
      </c>
      <c r="M114" s="627">
        <v>0.39017081210668264</v>
      </c>
      <c r="N114" s="663">
        <v>1</v>
      </c>
      <c r="O114" s="662">
        <v>0.56441717791411039</v>
      </c>
      <c r="P114" s="627">
        <v>0.43558282208588955</v>
      </c>
      <c r="Q114" s="627">
        <v>1</v>
      </c>
      <c r="R114" s="627">
        <v>0.57266811279826468</v>
      </c>
      <c r="S114" s="627">
        <v>0.42733188720173537</v>
      </c>
      <c r="T114" s="663">
        <v>1</v>
      </c>
      <c r="U114" s="292">
        <v>1</v>
      </c>
      <c r="V114" s="662" t="s">
        <v>90</v>
      </c>
      <c r="W114" s="627" t="s">
        <v>90</v>
      </c>
      <c r="X114" s="663" t="s">
        <v>90</v>
      </c>
    </row>
    <row r="115" spans="2:24" s="4" customFormat="1" ht="15" hidden="1" customHeight="1" outlineLevel="1" x14ac:dyDescent="0.25">
      <c r="B115" s="152" t="s">
        <v>82</v>
      </c>
      <c r="C115" s="662">
        <v>0.18384401114206128</v>
      </c>
      <c r="D115" s="627">
        <v>0.81615598885793872</v>
      </c>
      <c r="E115" s="663">
        <v>1</v>
      </c>
      <c r="F115" s="662">
        <v>0.16815920398009951</v>
      </c>
      <c r="G115" s="627">
        <v>0.83184079601990046</v>
      </c>
      <c r="H115" s="627">
        <v>1</v>
      </c>
      <c r="I115" s="627">
        <v>0.32539682539682541</v>
      </c>
      <c r="J115" s="627">
        <v>0.67460317460317465</v>
      </c>
      <c r="K115" s="627">
        <v>1</v>
      </c>
      <c r="L115" s="627">
        <v>0.12049689440993788</v>
      </c>
      <c r="M115" s="627">
        <v>0.87950310559006206</v>
      </c>
      <c r="N115" s="663">
        <v>1</v>
      </c>
      <c r="O115" s="662">
        <v>0.21818181818181817</v>
      </c>
      <c r="P115" s="627">
        <v>0.78181818181818186</v>
      </c>
      <c r="Q115" s="627">
        <v>1</v>
      </c>
      <c r="R115" s="627">
        <v>0.23529411764705882</v>
      </c>
      <c r="S115" s="627">
        <v>0.76470588235294112</v>
      </c>
      <c r="T115" s="663">
        <v>1</v>
      </c>
      <c r="U115" s="292">
        <v>1</v>
      </c>
      <c r="V115" s="662">
        <v>1</v>
      </c>
      <c r="W115" s="627">
        <v>0</v>
      </c>
      <c r="X115" s="663">
        <v>1</v>
      </c>
    </row>
    <row r="116" spans="2:24" s="4" customFormat="1" ht="15" hidden="1" customHeight="1" outlineLevel="1" x14ac:dyDescent="0.25">
      <c r="B116" s="152" t="s">
        <v>83</v>
      </c>
      <c r="C116" s="662">
        <v>0.30499675535366644</v>
      </c>
      <c r="D116" s="627">
        <v>0.69500324464633356</v>
      </c>
      <c r="E116" s="663">
        <v>1</v>
      </c>
      <c r="F116" s="662">
        <v>0.30284130284130284</v>
      </c>
      <c r="G116" s="627">
        <v>0.69715869715869716</v>
      </c>
      <c r="H116" s="627">
        <v>1</v>
      </c>
      <c r="I116" s="627">
        <v>0.1875</v>
      </c>
      <c r="J116" s="627">
        <v>0.8125</v>
      </c>
      <c r="K116" s="627">
        <v>1</v>
      </c>
      <c r="L116" s="627">
        <v>0.33843212237093689</v>
      </c>
      <c r="M116" s="627">
        <v>0.66156787762906311</v>
      </c>
      <c r="N116" s="663">
        <v>1</v>
      </c>
      <c r="O116" s="662">
        <v>0.21686746987951808</v>
      </c>
      <c r="P116" s="627">
        <v>0.7831325301204819</v>
      </c>
      <c r="Q116" s="627">
        <v>1</v>
      </c>
      <c r="R116" s="627">
        <v>0.25352112676056338</v>
      </c>
      <c r="S116" s="627">
        <v>0.74647887323943662</v>
      </c>
      <c r="T116" s="663">
        <v>1</v>
      </c>
      <c r="U116" s="292">
        <v>1</v>
      </c>
      <c r="V116" s="662">
        <v>1</v>
      </c>
      <c r="W116" s="627">
        <v>0</v>
      </c>
      <c r="X116" s="663">
        <v>1</v>
      </c>
    </row>
    <row r="117" spans="2:24" s="4" customFormat="1" ht="15" hidden="1" customHeight="1" outlineLevel="1" x14ac:dyDescent="0.25">
      <c r="B117" s="152" t="s">
        <v>84</v>
      </c>
      <c r="C117" s="662">
        <v>0.24064424443391758</v>
      </c>
      <c r="D117" s="627">
        <v>0.75935575556608248</v>
      </c>
      <c r="E117" s="663">
        <v>1</v>
      </c>
      <c r="F117" s="662">
        <v>0.23269809428284854</v>
      </c>
      <c r="G117" s="627">
        <v>0.7673019057171514</v>
      </c>
      <c r="H117" s="627">
        <v>1</v>
      </c>
      <c r="I117" s="627">
        <v>0.21070811744386875</v>
      </c>
      <c r="J117" s="627">
        <v>0.78929188255613125</v>
      </c>
      <c r="K117" s="627">
        <v>1</v>
      </c>
      <c r="L117" s="627">
        <v>0.24738114423851731</v>
      </c>
      <c r="M117" s="627">
        <v>0.75261885576148269</v>
      </c>
      <c r="N117" s="663">
        <v>1</v>
      </c>
      <c r="O117" s="662">
        <v>0.25510204081632654</v>
      </c>
      <c r="P117" s="627">
        <v>0.74489795918367352</v>
      </c>
      <c r="Q117" s="627">
        <v>1</v>
      </c>
      <c r="R117" s="627">
        <v>0.20238095238095238</v>
      </c>
      <c r="S117" s="627">
        <v>0.79761904761904767</v>
      </c>
      <c r="T117" s="663">
        <v>1</v>
      </c>
      <c r="U117" s="292">
        <v>1</v>
      </c>
      <c r="V117" s="662">
        <v>1</v>
      </c>
      <c r="W117" s="627">
        <v>0</v>
      </c>
      <c r="X117" s="663">
        <v>1</v>
      </c>
    </row>
    <row r="118" spans="2:24" s="4" customFormat="1" ht="15" hidden="1" customHeight="1" outlineLevel="1" x14ac:dyDescent="0.25">
      <c r="B118" s="152" t="s">
        <v>85</v>
      </c>
      <c r="C118" s="662">
        <v>0.48138639281129653</v>
      </c>
      <c r="D118" s="627">
        <v>0.51861360718870342</v>
      </c>
      <c r="E118" s="663">
        <v>1</v>
      </c>
      <c r="F118" s="662">
        <v>0.48460508701472554</v>
      </c>
      <c r="G118" s="627">
        <v>0.5153949129852744</v>
      </c>
      <c r="H118" s="627">
        <v>1</v>
      </c>
      <c r="I118" s="627">
        <v>6.8852459016393447E-2</v>
      </c>
      <c r="J118" s="627">
        <v>0.93114754098360653</v>
      </c>
      <c r="K118" s="627">
        <v>1</v>
      </c>
      <c r="L118" s="627">
        <v>0.78708133971291872</v>
      </c>
      <c r="M118" s="627">
        <v>0.21291866028708134</v>
      </c>
      <c r="N118" s="663">
        <v>1</v>
      </c>
      <c r="O118" s="662">
        <v>0.36666666666666664</v>
      </c>
      <c r="P118" s="627">
        <v>0.6333333333333333</v>
      </c>
      <c r="Q118" s="627">
        <v>1</v>
      </c>
      <c r="R118" s="627">
        <v>0.32</v>
      </c>
      <c r="S118" s="627">
        <v>0.68</v>
      </c>
      <c r="T118" s="663">
        <v>1</v>
      </c>
      <c r="U118" s="292">
        <v>1</v>
      </c>
      <c r="V118" s="662" t="s">
        <v>90</v>
      </c>
      <c r="W118" s="627" t="s">
        <v>90</v>
      </c>
      <c r="X118" s="663" t="s">
        <v>90</v>
      </c>
    </row>
    <row r="119" spans="2:24" s="4" customFormat="1" ht="15" hidden="1" customHeight="1" outlineLevel="1" x14ac:dyDescent="0.25">
      <c r="B119" s="152" t="s">
        <v>86</v>
      </c>
      <c r="C119" s="662">
        <v>0.26534379326257501</v>
      </c>
      <c r="D119" s="627">
        <v>0.73465620673742504</v>
      </c>
      <c r="E119" s="663">
        <v>1</v>
      </c>
      <c r="F119" s="662">
        <v>0.25413320736891826</v>
      </c>
      <c r="G119" s="627">
        <v>0.74586679263108169</v>
      </c>
      <c r="H119" s="627">
        <v>1</v>
      </c>
      <c r="I119" s="627">
        <v>0.14316702819956617</v>
      </c>
      <c r="J119" s="627">
        <v>0.85683297180043383</v>
      </c>
      <c r="K119" s="627">
        <v>1</v>
      </c>
      <c r="L119" s="627">
        <v>0.27212681638044917</v>
      </c>
      <c r="M119" s="627">
        <v>0.72787318361955089</v>
      </c>
      <c r="N119" s="663">
        <v>1</v>
      </c>
      <c r="O119" s="662">
        <v>0.5</v>
      </c>
      <c r="P119" s="627">
        <v>0.5</v>
      </c>
      <c r="Q119" s="627">
        <v>1</v>
      </c>
      <c r="R119" s="627">
        <v>0.43478260869565216</v>
      </c>
      <c r="S119" s="627">
        <v>0.56521739130434778</v>
      </c>
      <c r="T119" s="663">
        <v>1</v>
      </c>
      <c r="U119" s="292">
        <v>1</v>
      </c>
      <c r="V119" s="662">
        <v>1</v>
      </c>
      <c r="W119" s="627">
        <v>0</v>
      </c>
      <c r="X119" s="663">
        <v>1</v>
      </c>
    </row>
    <row r="120" spans="2:24" s="4" customFormat="1" ht="15" hidden="1" customHeight="1" outlineLevel="1" x14ac:dyDescent="0.25">
      <c r="B120" s="152" t="s">
        <v>87</v>
      </c>
      <c r="C120" s="662">
        <v>0.41337321085238199</v>
      </c>
      <c r="D120" s="627">
        <v>0.58662678914761801</v>
      </c>
      <c r="E120" s="663">
        <v>1</v>
      </c>
      <c r="F120" s="662">
        <v>0.423395083304206</v>
      </c>
      <c r="G120" s="627">
        <v>0.57660491669579406</v>
      </c>
      <c r="H120" s="627">
        <v>1</v>
      </c>
      <c r="I120" s="627">
        <v>0.36126690861101945</v>
      </c>
      <c r="J120" s="627">
        <v>0.63873309138898049</v>
      </c>
      <c r="K120" s="627">
        <v>1</v>
      </c>
      <c r="L120" s="627">
        <v>0.44680380446803802</v>
      </c>
      <c r="M120" s="627">
        <v>0.55319619553196198</v>
      </c>
      <c r="N120" s="663">
        <v>1</v>
      </c>
      <c r="O120" s="662">
        <v>0.26222826086956524</v>
      </c>
      <c r="P120" s="627">
        <v>0.73777173913043481</v>
      </c>
      <c r="Q120" s="627">
        <v>1</v>
      </c>
      <c r="R120" s="627">
        <v>0.2368024132730015</v>
      </c>
      <c r="S120" s="627">
        <v>0.76319758672699844</v>
      </c>
      <c r="T120" s="663">
        <v>1</v>
      </c>
      <c r="U120" s="292">
        <v>1</v>
      </c>
      <c r="V120" s="662">
        <v>1</v>
      </c>
      <c r="W120" s="627">
        <v>0</v>
      </c>
      <c r="X120" s="663">
        <v>1</v>
      </c>
    </row>
    <row r="121" spans="2:24" s="4" customFormat="1" ht="15" hidden="1" customHeight="1" outlineLevel="1" x14ac:dyDescent="0.25">
      <c r="B121" s="152" t="s">
        <v>88</v>
      </c>
      <c r="C121" s="662">
        <v>0.41098556522679353</v>
      </c>
      <c r="D121" s="627">
        <v>0.58901443477320647</v>
      </c>
      <c r="E121" s="663">
        <v>1</v>
      </c>
      <c r="F121" s="662">
        <v>0.42258426303051766</v>
      </c>
      <c r="G121" s="627">
        <v>0.57741573696948234</v>
      </c>
      <c r="H121" s="627">
        <v>1</v>
      </c>
      <c r="I121" s="627">
        <v>0.28241035433906214</v>
      </c>
      <c r="J121" s="627">
        <v>0.71758964566093786</v>
      </c>
      <c r="K121" s="627">
        <v>1</v>
      </c>
      <c r="L121" s="627">
        <v>0.64252724921485316</v>
      </c>
      <c r="M121" s="627">
        <v>0.35747275078514684</v>
      </c>
      <c r="N121" s="663">
        <v>1</v>
      </c>
      <c r="O121" s="662">
        <v>0.26193633952254641</v>
      </c>
      <c r="P121" s="627">
        <v>0.73806366047745353</v>
      </c>
      <c r="Q121" s="627">
        <v>1</v>
      </c>
      <c r="R121" s="627">
        <v>0.26416430594900847</v>
      </c>
      <c r="S121" s="627">
        <v>0.73583569405099147</v>
      </c>
      <c r="T121" s="663">
        <v>1</v>
      </c>
      <c r="U121" s="292">
        <v>1</v>
      </c>
      <c r="V121" s="662">
        <v>1</v>
      </c>
      <c r="W121" s="627">
        <v>0</v>
      </c>
      <c r="X121" s="663">
        <v>1</v>
      </c>
    </row>
    <row r="122" spans="2:24" s="4" customFormat="1" ht="15" hidden="1" customHeight="1" outlineLevel="1" x14ac:dyDescent="0.25">
      <c r="B122" s="152" t="s">
        <v>89</v>
      </c>
      <c r="C122" s="662">
        <v>0.36035984414393768</v>
      </c>
      <c r="D122" s="627">
        <v>0.63964015585606238</v>
      </c>
      <c r="E122" s="663">
        <v>1</v>
      </c>
      <c r="F122" s="662">
        <v>0.3691184074457084</v>
      </c>
      <c r="G122" s="627">
        <v>0.63088159255429166</v>
      </c>
      <c r="H122" s="627">
        <v>1</v>
      </c>
      <c r="I122" s="627">
        <v>0.25246132208157523</v>
      </c>
      <c r="J122" s="627">
        <v>0.74753867791842477</v>
      </c>
      <c r="K122" s="627">
        <v>1</v>
      </c>
      <c r="L122" s="627">
        <v>0.53464419475655434</v>
      </c>
      <c r="M122" s="627">
        <v>0.46535580524344572</v>
      </c>
      <c r="N122" s="663">
        <v>1</v>
      </c>
      <c r="O122" s="662">
        <v>0.28286445012787725</v>
      </c>
      <c r="P122" s="627">
        <v>0.7171355498721228</v>
      </c>
      <c r="Q122" s="627">
        <v>1</v>
      </c>
      <c r="R122" s="627">
        <v>0.27982407916437602</v>
      </c>
      <c r="S122" s="627">
        <v>0.72017592083562398</v>
      </c>
      <c r="T122" s="663">
        <v>1</v>
      </c>
      <c r="U122" s="292">
        <v>1</v>
      </c>
      <c r="V122" s="662">
        <v>1</v>
      </c>
      <c r="W122" s="627">
        <v>0</v>
      </c>
      <c r="X122" s="663">
        <v>1</v>
      </c>
    </row>
    <row r="123" spans="2:24" s="4" customFormat="1" ht="15.75" collapsed="1" x14ac:dyDescent="0.25">
      <c r="B123" s="65">
        <v>2009</v>
      </c>
      <c r="C123" s="664">
        <v>0.36249571103278333</v>
      </c>
      <c r="D123" s="631">
        <v>0.63750428896721667</v>
      </c>
      <c r="E123" s="665">
        <v>1</v>
      </c>
      <c r="F123" s="664">
        <v>0.3633074623780031</v>
      </c>
      <c r="G123" s="631">
        <v>0.63669253762199696</v>
      </c>
      <c r="H123" s="631">
        <v>1</v>
      </c>
      <c r="I123" s="631">
        <v>0.25218422163759785</v>
      </c>
      <c r="J123" s="631">
        <v>0.74781577836240221</v>
      </c>
      <c r="K123" s="631">
        <v>1</v>
      </c>
      <c r="L123" s="631">
        <v>0.52636590882037848</v>
      </c>
      <c r="M123" s="631">
        <v>0.47363409117962146</v>
      </c>
      <c r="N123" s="665">
        <v>1</v>
      </c>
      <c r="O123" s="664">
        <v>0.33339014828702912</v>
      </c>
      <c r="P123" s="631">
        <v>0.66660985171297082</v>
      </c>
      <c r="Q123" s="631">
        <v>1</v>
      </c>
      <c r="R123" s="631">
        <v>0.33000092566879569</v>
      </c>
      <c r="S123" s="631">
        <v>0.66999907433120431</v>
      </c>
      <c r="T123" s="665">
        <v>1</v>
      </c>
      <c r="U123" s="295">
        <v>1</v>
      </c>
      <c r="V123" s="664">
        <v>0.66666666666666663</v>
      </c>
      <c r="W123" s="631">
        <v>0.33333333333333331</v>
      </c>
      <c r="X123" s="665">
        <v>1</v>
      </c>
    </row>
    <row r="124" spans="2:24" s="4" customFormat="1" ht="15" hidden="1" customHeight="1" outlineLevel="1" x14ac:dyDescent="0.25">
      <c r="B124" s="152" t="s">
        <v>78</v>
      </c>
      <c r="C124" s="662">
        <v>0.46993749379898797</v>
      </c>
      <c r="D124" s="627">
        <v>0.53006250620101203</v>
      </c>
      <c r="E124" s="663">
        <v>1</v>
      </c>
      <c r="F124" s="662">
        <v>0.48121430718364894</v>
      </c>
      <c r="G124" s="627">
        <v>0.51878569281635112</v>
      </c>
      <c r="H124" s="627">
        <v>1</v>
      </c>
      <c r="I124" s="627">
        <v>0.39819004524886875</v>
      </c>
      <c r="J124" s="627">
        <v>0.60180995475113119</v>
      </c>
      <c r="K124" s="627">
        <v>1</v>
      </c>
      <c r="L124" s="627">
        <v>0.67131782945736429</v>
      </c>
      <c r="M124" s="627">
        <v>0.32868217054263565</v>
      </c>
      <c r="N124" s="663">
        <v>1</v>
      </c>
      <c r="O124" s="662">
        <v>0.40192083818393481</v>
      </c>
      <c r="P124" s="627">
        <v>0.59807916181606524</v>
      </c>
      <c r="Q124" s="627">
        <v>1</v>
      </c>
      <c r="R124" s="627">
        <v>0.40607388854101439</v>
      </c>
      <c r="S124" s="627">
        <v>0.59392611145898555</v>
      </c>
      <c r="T124" s="663">
        <v>1</v>
      </c>
      <c r="U124" s="292">
        <v>1</v>
      </c>
      <c r="V124" s="662">
        <v>1</v>
      </c>
      <c r="W124" s="627">
        <v>0</v>
      </c>
      <c r="X124" s="663">
        <v>1</v>
      </c>
    </row>
    <row r="125" spans="2:24" s="4" customFormat="1" ht="15" hidden="1" customHeight="1" outlineLevel="1" x14ac:dyDescent="0.25">
      <c r="B125" s="152" t="s">
        <v>79</v>
      </c>
      <c r="C125" s="662">
        <v>0.45550173010380623</v>
      </c>
      <c r="D125" s="627">
        <v>0.54449826989619377</v>
      </c>
      <c r="E125" s="663">
        <v>1</v>
      </c>
      <c r="F125" s="662">
        <v>0.4564671969252122</v>
      </c>
      <c r="G125" s="627">
        <v>0.5435328030747878</v>
      </c>
      <c r="H125" s="627">
        <v>1</v>
      </c>
      <c r="I125" s="627">
        <v>0.3965390580360787</v>
      </c>
      <c r="J125" s="627">
        <v>0.6034609419639213</v>
      </c>
      <c r="K125" s="627">
        <v>1</v>
      </c>
      <c r="L125" s="627">
        <v>0.65184580868855801</v>
      </c>
      <c r="M125" s="627">
        <v>0.34815419131144199</v>
      </c>
      <c r="N125" s="663">
        <v>1</v>
      </c>
      <c r="O125" s="662">
        <v>0.42444761225944405</v>
      </c>
      <c r="P125" s="627">
        <v>0.57555238774055595</v>
      </c>
      <c r="Q125" s="627">
        <v>1</v>
      </c>
      <c r="R125" s="627">
        <v>0.41460541813898705</v>
      </c>
      <c r="S125" s="627">
        <v>0.58539458186101301</v>
      </c>
      <c r="T125" s="663">
        <v>1</v>
      </c>
      <c r="U125" s="292">
        <v>1</v>
      </c>
      <c r="V125" s="662">
        <v>0.73684210526315785</v>
      </c>
      <c r="W125" s="627">
        <v>0.26315789473684209</v>
      </c>
      <c r="X125" s="663">
        <v>1</v>
      </c>
    </row>
    <row r="126" spans="2:24" s="4" customFormat="1" ht="15" hidden="1" customHeight="1" outlineLevel="1" x14ac:dyDescent="0.25">
      <c r="B126" s="152" t="s">
        <v>80</v>
      </c>
      <c r="C126" s="662">
        <v>0.4423869104908566</v>
      </c>
      <c r="D126" s="627">
        <v>0.55761308950914346</v>
      </c>
      <c r="E126" s="663">
        <v>1</v>
      </c>
      <c r="F126" s="662">
        <v>0.43495702005730658</v>
      </c>
      <c r="G126" s="627">
        <v>0.56504297994269337</v>
      </c>
      <c r="H126" s="627">
        <v>1</v>
      </c>
      <c r="I126" s="627">
        <v>0.32979100247963161</v>
      </c>
      <c r="J126" s="627">
        <v>0.67020899752036844</v>
      </c>
      <c r="K126" s="627">
        <v>1</v>
      </c>
      <c r="L126" s="627">
        <v>0.69376064406254834</v>
      </c>
      <c r="M126" s="627">
        <v>0.30623935593745161</v>
      </c>
      <c r="N126" s="663">
        <v>1</v>
      </c>
      <c r="O126" s="662">
        <v>0.47675879396984927</v>
      </c>
      <c r="P126" s="627">
        <v>0.52324120603015079</v>
      </c>
      <c r="Q126" s="627">
        <v>1</v>
      </c>
      <c r="R126" s="627">
        <v>0.47927199191102121</v>
      </c>
      <c r="S126" s="627">
        <v>0.52072800808897879</v>
      </c>
      <c r="T126" s="663">
        <v>1</v>
      </c>
      <c r="U126" s="292">
        <v>1</v>
      </c>
      <c r="V126" s="662">
        <v>1</v>
      </c>
      <c r="W126" s="627">
        <v>0</v>
      </c>
      <c r="X126" s="663">
        <v>1</v>
      </c>
    </row>
    <row r="127" spans="2:24" s="4" customFormat="1" ht="15" hidden="1" customHeight="1" outlineLevel="1" x14ac:dyDescent="0.25">
      <c r="B127" s="152" t="s">
        <v>81</v>
      </c>
      <c r="C127" s="662">
        <v>0.44814250556662372</v>
      </c>
      <c r="D127" s="627">
        <v>0.55185749443337628</v>
      </c>
      <c r="E127" s="663">
        <v>1</v>
      </c>
      <c r="F127" s="662">
        <v>0.47369840841650929</v>
      </c>
      <c r="G127" s="627">
        <v>0.52630159158349066</v>
      </c>
      <c r="H127" s="627">
        <v>1</v>
      </c>
      <c r="I127" s="627">
        <v>0.35327234342012664</v>
      </c>
      <c r="J127" s="627">
        <v>0.6467276565798733</v>
      </c>
      <c r="K127" s="627">
        <v>1</v>
      </c>
      <c r="L127" s="627">
        <v>0.70679611650485441</v>
      </c>
      <c r="M127" s="627">
        <v>0.29320388349514565</v>
      </c>
      <c r="N127" s="663">
        <v>1</v>
      </c>
      <c r="O127" s="662">
        <v>0.24508886810102901</v>
      </c>
      <c r="P127" s="627">
        <v>0.75491113189897097</v>
      </c>
      <c r="Q127" s="627">
        <v>1</v>
      </c>
      <c r="R127" s="627">
        <v>0.24570273003033366</v>
      </c>
      <c r="S127" s="627">
        <v>0.75429726996966628</v>
      </c>
      <c r="T127" s="663">
        <v>1</v>
      </c>
      <c r="U127" s="292">
        <v>1</v>
      </c>
      <c r="V127" s="662">
        <v>1</v>
      </c>
      <c r="W127" s="627">
        <v>0</v>
      </c>
      <c r="X127" s="663">
        <v>1</v>
      </c>
    </row>
    <row r="128" spans="2:24" s="4" customFormat="1" ht="15" hidden="1" customHeight="1" outlineLevel="1" x14ac:dyDescent="0.25">
      <c r="B128" s="152" t="s">
        <v>82</v>
      </c>
      <c r="C128" s="662">
        <v>0.56219709208400648</v>
      </c>
      <c r="D128" s="627">
        <v>0.43780290791599352</v>
      </c>
      <c r="E128" s="663">
        <v>1</v>
      </c>
      <c r="F128" s="662">
        <v>0.55871212121212122</v>
      </c>
      <c r="G128" s="627">
        <v>0.44128787878787878</v>
      </c>
      <c r="H128" s="627">
        <v>1</v>
      </c>
      <c r="I128" s="627">
        <v>0.52252252252252251</v>
      </c>
      <c r="J128" s="627">
        <v>0.47747747747747749</v>
      </c>
      <c r="K128" s="627">
        <v>1</v>
      </c>
      <c r="L128" s="627">
        <v>0.58333333333333337</v>
      </c>
      <c r="M128" s="627">
        <v>0.41666666666666669</v>
      </c>
      <c r="N128" s="663">
        <v>1</v>
      </c>
      <c r="O128" s="662">
        <v>0.49333333333333335</v>
      </c>
      <c r="P128" s="627">
        <v>0.50666666666666671</v>
      </c>
      <c r="Q128" s="627">
        <v>1</v>
      </c>
      <c r="R128" s="627">
        <v>0.47058823529411764</v>
      </c>
      <c r="S128" s="627">
        <v>0.52941176470588236</v>
      </c>
      <c r="T128" s="663">
        <v>1</v>
      </c>
      <c r="U128" s="292">
        <v>1</v>
      </c>
      <c r="V128" s="662">
        <v>1</v>
      </c>
      <c r="W128" s="627">
        <v>0</v>
      </c>
      <c r="X128" s="663">
        <v>1</v>
      </c>
    </row>
    <row r="129" spans="2:24" s="4" customFormat="1" ht="15" hidden="1" customHeight="1" outlineLevel="1" x14ac:dyDescent="0.25">
      <c r="B129" s="152" t="s">
        <v>83</v>
      </c>
      <c r="C129" s="662">
        <v>0.40214797136038188</v>
      </c>
      <c r="D129" s="627">
        <v>0.59785202863961817</v>
      </c>
      <c r="E129" s="663">
        <v>1</v>
      </c>
      <c r="F129" s="662">
        <v>0.39159001314060449</v>
      </c>
      <c r="G129" s="627">
        <v>0.60840998685939551</v>
      </c>
      <c r="H129" s="627">
        <v>1</v>
      </c>
      <c r="I129" s="627">
        <v>0.16271186440677965</v>
      </c>
      <c r="J129" s="627">
        <v>0.83728813559322035</v>
      </c>
      <c r="K129" s="627">
        <v>1</v>
      </c>
      <c r="L129" s="627">
        <v>0.58413461538461542</v>
      </c>
      <c r="M129" s="627">
        <v>0.41586538461538464</v>
      </c>
      <c r="N129" s="663">
        <v>1</v>
      </c>
      <c r="O129" s="662">
        <v>0.24</v>
      </c>
      <c r="P129" s="627">
        <v>0.76</v>
      </c>
      <c r="Q129" s="627">
        <v>1</v>
      </c>
      <c r="R129" s="627">
        <v>0.14634146341463414</v>
      </c>
      <c r="S129" s="627">
        <v>0.85365853658536583</v>
      </c>
      <c r="T129" s="663">
        <v>1</v>
      </c>
      <c r="U129" s="292">
        <v>1</v>
      </c>
      <c r="V129" s="662">
        <v>1</v>
      </c>
      <c r="W129" s="627">
        <v>0</v>
      </c>
      <c r="X129" s="663">
        <v>1</v>
      </c>
    </row>
    <row r="130" spans="2:24" s="4" customFormat="1" ht="15" hidden="1" customHeight="1" outlineLevel="1" x14ac:dyDescent="0.25">
      <c r="B130" s="152" t="s">
        <v>84</v>
      </c>
      <c r="C130" s="662">
        <v>0.37774524158125916</v>
      </c>
      <c r="D130" s="627">
        <v>0.62225475841874089</v>
      </c>
      <c r="E130" s="663">
        <v>1</v>
      </c>
      <c r="F130" s="662">
        <v>0.36868686868686867</v>
      </c>
      <c r="G130" s="627">
        <v>0.63131313131313127</v>
      </c>
      <c r="H130" s="627">
        <v>1</v>
      </c>
      <c r="I130" s="627">
        <v>0.2356902356902357</v>
      </c>
      <c r="J130" s="627">
        <v>0.76430976430976427</v>
      </c>
      <c r="K130" s="627">
        <v>1</v>
      </c>
      <c r="L130" s="627">
        <v>0.52182539682539686</v>
      </c>
      <c r="M130" s="627">
        <v>0.4781746031746032</v>
      </c>
      <c r="N130" s="663">
        <v>1</v>
      </c>
      <c r="O130" s="662">
        <v>0.36305732484076431</v>
      </c>
      <c r="P130" s="627">
        <v>0.63694267515923564</v>
      </c>
      <c r="Q130" s="627">
        <v>1</v>
      </c>
      <c r="R130" s="627">
        <v>0.35664335664335667</v>
      </c>
      <c r="S130" s="627">
        <v>0.64335664335664333</v>
      </c>
      <c r="T130" s="663">
        <v>1</v>
      </c>
      <c r="U130" s="292">
        <v>1</v>
      </c>
      <c r="V130" s="662">
        <v>1</v>
      </c>
      <c r="W130" s="627">
        <v>0</v>
      </c>
      <c r="X130" s="663">
        <v>1</v>
      </c>
    </row>
    <row r="131" spans="2:24" s="4" customFormat="1" ht="15" hidden="1" customHeight="1" outlineLevel="1" x14ac:dyDescent="0.25">
      <c r="B131" s="152" t="s">
        <v>85</v>
      </c>
      <c r="C131" s="662">
        <v>0.51511335012594461</v>
      </c>
      <c r="D131" s="627">
        <v>0.48488664987405544</v>
      </c>
      <c r="E131" s="663">
        <v>1</v>
      </c>
      <c r="F131" s="662">
        <v>0.50206896551724134</v>
      </c>
      <c r="G131" s="627">
        <v>0.49793103448275861</v>
      </c>
      <c r="H131" s="627">
        <v>1</v>
      </c>
      <c r="I131" s="627">
        <v>0.19814241486068113</v>
      </c>
      <c r="J131" s="627">
        <v>0.80185758513931893</v>
      </c>
      <c r="K131" s="627">
        <v>1</v>
      </c>
      <c r="L131" s="627">
        <v>0.79100529100529104</v>
      </c>
      <c r="M131" s="627">
        <v>0.20899470899470898</v>
      </c>
      <c r="N131" s="663">
        <v>1</v>
      </c>
      <c r="O131" s="662">
        <v>0.57894736842105265</v>
      </c>
      <c r="P131" s="627">
        <v>0.42105263157894735</v>
      </c>
      <c r="Q131" s="627">
        <v>1</v>
      </c>
      <c r="R131" s="627">
        <v>0.6</v>
      </c>
      <c r="S131" s="627">
        <v>0.4</v>
      </c>
      <c r="T131" s="663">
        <v>1</v>
      </c>
      <c r="U131" s="292">
        <v>1</v>
      </c>
      <c r="V131" s="662">
        <v>1</v>
      </c>
      <c r="W131" s="627">
        <v>0</v>
      </c>
      <c r="X131" s="663">
        <v>1</v>
      </c>
    </row>
    <row r="132" spans="2:24" s="4" customFormat="1" ht="15" hidden="1" customHeight="1" outlineLevel="1" x14ac:dyDescent="0.25">
      <c r="B132" s="152" t="s">
        <v>86</v>
      </c>
      <c r="C132" s="662">
        <v>0.42115143929912391</v>
      </c>
      <c r="D132" s="627">
        <v>0.57884856070087609</v>
      </c>
      <c r="E132" s="663">
        <v>1</v>
      </c>
      <c r="F132" s="662">
        <v>0.4110054347826087</v>
      </c>
      <c r="G132" s="627">
        <v>0.58899456521739135</v>
      </c>
      <c r="H132" s="627">
        <v>1</v>
      </c>
      <c r="I132" s="627">
        <v>0.24289405684754523</v>
      </c>
      <c r="J132" s="627">
        <v>0.75710594315245483</v>
      </c>
      <c r="K132" s="627">
        <v>1</v>
      </c>
      <c r="L132" s="627">
        <v>0.62100456621004563</v>
      </c>
      <c r="M132" s="627">
        <v>0.37899543378995432</v>
      </c>
      <c r="N132" s="663">
        <v>1</v>
      </c>
      <c r="O132" s="662">
        <v>0.42</v>
      </c>
      <c r="P132" s="627">
        <v>0.57999999999999996</v>
      </c>
      <c r="Q132" s="627">
        <v>1</v>
      </c>
      <c r="R132" s="627">
        <v>0.44791666666666669</v>
      </c>
      <c r="S132" s="627">
        <v>0.55208333333333337</v>
      </c>
      <c r="T132" s="663">
        <v>1</v>
      </c>
      <c r="U132" s="292">
        <v>1</v>
      </c>
      <c r="V132" s="662">
        <v>1</v>
      </c>
      <c r="W132" s="627">
        <v>0</v>
      </c>
      <c r="X132" s="663">
        <v>1</v>
      </c>
    </row>
    <row r="133" spans="2:24" s="4" customFormat="1" ht="15" hidden="1" customHeight="1" outlineLevel="1" x14ac:dyDescent="0.25">
      <c r="B133" s="152" t="s">
        <v>87</v>
      </c>
      <c r="C133" s="662">
        <v>0.4880239520958084</v>
      </c>
      <c r="D133" s="627">
        <v>0.5119760479041916</v>
      </c>
      <c r="E133" s="663">
        <v>1</v>
      </c>
      <c r="F133" s="662">
        <v>0.48817204301075268</v>
      </c>
      <c r="G133" s="627">
        <v>0.51182795698924732</v>
      </c>
      <c r="H133" s="627">
        <v>1</v>
      </c>
      <c r="I133" s="627">
        <v>0.3445991847826087</v>
      </c>
      <c r="J133" s="627">
        <v>0.65540081521739135</v>
      </c>
      <c r="K133" s="627">
        <v>1</v>
      </c>
      <c r="L133" s="627">
        <v>0.78769894793633666</v>
      </c>
      <c r="M133" s="627">
        <v>0.21230105206366334</v>
      </c>
      <c r="N133" s="663">
        <v>1</v>
      </c>
      <c r="O133" s="662">
        <v>0.46720799500312304</v>
      </c>
      <c r="P133" s="627">
        <v>0.53279200499687696</v>
      </c>
      <c r="Q133" s="627">
        <v>1</v>
      </c>
      <c r="R133" s="627">
        <v>0.47552910052910052</v>
      </c>
      <c r="S133" s="627">
        <v>0.52447089947089942</v>
      </c>
      <c r="T133" s="663">
        <v>1</v>
      </c>
      <c r="U133" s="292">
        <v>1</v>
      </c>
      <c r="V133" s="662">
        <v>1</v>
      </c>
      <c r="W133" s="627">
        <v>0</v>
      </c>
      <c r="X133" s="663">
        <v>1</v>
      </c>
    </row>
    <row r="134" spans="2:24" s="4" customFormat="1" ht="15" hidden="1" customHeight="1" outlineLevel="1" x14ac:dyDescent="0.25">
      <c r="B134" s="152" t="s">
        <v>88</v>
      </c>
      <c r="C134" s="662">
        <v>0.3924844252212214</v>
      </c>
      <c r="D134" s="627">
        <v>0.6075155747787786</v>
      </c>
      <c r="E134" s="663">
        <v>1</v>
      </c>
      <c r="F134" s="662">
        <v>0.38077009682503943</v>
      </c>
      <c r="G134" s="627">
        <v>0.61922990317496063</v>
      </c>
      <c r="H134" s="627">
        <v>1</v>
      </c>
      <c r="I134" s="627">
        <v>0.24246513720197932</v>
      </c>
      <c r="J134" s="627">
        <v>0.75753486279802074</v>
      </c>
      <c r="K134" s="627">
        <v>1</v>
      </c>
      <c r="L134" s="627">
        <v>0.7264822134387352</v>
      </c>
      <c r="M134" s="627">
        <v>0.2735177865612648</v>
      </c>
      <c r="N134" s="663">
        <v>1</v>
      </c>
      <c r="O134" s="662">
        <v>0.45870922970159611</v>
      </c>
      <c r="P134" s="627">
        <v>0.54129077029840389</v>
      </c>
      <c r="Q134" s="627">
        <v>1</v>
      </c>
      <c r="R134" s="627">
        <v>0.45856767904011997</v>
      </c>
      <c r="S134" s="627">
        <v>0.54143232095988003</v>
      </c>
      <c r="T134" s="663">
        <v>1</v>
      </c>
      <c r="U134" s="292">
        <v>1</v>
      </c>
      <c r="V134" s="662">
        <v>1</v>
      </c>
      <c r="W134" s="627">
        <v>0</v>
      </c>
      <c r="X134" s="663">
        <v>1</v>
      </c>
    </row>
    <row r="135" spans="2:24" s="4" customFormat="1" ht="15" hidden="1" customHeight="1" outlineLevel="1" x14ac:dyDescent="0.25">
      <c r="B135" s="152" t="s">
        <v>89</v>
      </c>
      <c r="C135" s="662">
        <v>0.37703101920236337</v>
      </c>
      <c r="D135" s="627">
        <v>0.62296898079763663</v>
      </c>
      <c r="E135" s="663">
        <v>1</v>
      </c>
      <c r="F135" s="662">
        <v>0.37638259770357108</v>
      </c>
      <c r="G135" s="627">
        <v>0.62361740229642892</v>
      </c>
      <c r="H135" s="627">
        <v>1</v>
      </c>
      <c r="I135" s="627">
        <v>0.26172425952045136</v>
      </c>
      <c r="J135" s="627">
        <v>0.73827574047954869</v>
      </c>
      <c r="K135" s="627">
        <v>1</v>
      </c>
      <c r="L135" s="627">
        <v>0.67991787980589768</v>
      </c>
      <c r="M135" s="627">
        <v>0.32008212019410226</v>
      </c>
      <c r="N135" s="663">
        <v>1</v>
      </c>
      <c r="O135" s="662">
        <v>0.37338403041825097</v>
      </c>
      <c r="P135" s="627">
        <v>0.62661596958174903</v>
      </c>
      <c r="Q135" s="627">
        <v>1</v>
      </c>
      <c r="R135" s="627">
        <v>0.37341513292433537</v>
      </c>
      <c r="S135" s="627">
        <v>0.62658486707566463</v>
      </c>
      <c r="T135" s="663">
        <v>1</v>
      </c>
      <c r="U135" s="292">
        <v>1</v>
      </c>
      <c r="V135" s="662">
        <v>0.38461538461538464</v>
      </c>
      <c r="W135" s="627">
        <v>0.61538461538461542</v>
      </c>
      <c r="X135" s="663">
        <v>1</v>
      </c>
    </row>
    <row r="136" spans="2:24" s="4" customFormat="1" ht="15.75" collapsed="1" x14ac:dyDescent="0.25">
      <c r="B136" s="65">
        <v>2008</v>
      </c>
      <c r="C136" s="664">
        <v>0.4335447758543533</v>
      </c>
      <c r="D136" s="631">
        <v>0.56645522414564675</v>
      </c>
      <c r="E136" s="665">
        <v>1</v>
      </c>
      <c r="F136" s="664">
        <v>0.43233874470404093</v>
      </c>
      <c r="G136" s="631">
        <v>0.56766125529595912</v>
      </c>
      <c r="H136" s="631">
        <v>1</v>
      </c>
      <c r="I136" s="631">
        <v>0.32356329721574545</v>
      </c>
      <c r="J136" s="631">
        <v>0.67643670278425461</v>
      </c>
      <c r="K136" s="631">
        <v>1</v>
      </c>
      <c r="L136" s="631">
        <v>0.69429162808431832</v>
      </c>
      <c r="M136" s="631">
        <v>0.30570837191568168</v>
      </c>
      <c r="N136" s="665">
        <v>1</v>
      </c>
      <c r="O136" s="664">
        <v>0.42029146118468441</v>
      </c>
      <c r="P136" s="631">
        <v>0.57970853881531559</v>
      </c>
      <c r="Q136" s="631">
        <v>1</v>
      </c>
      <c r="R136" s="631">
        <v>0.4208323367615403</v>
      </c>
      <c r="S136" s="631">
        <v>0.5791676632384597</v>
      </c>
      <c r="T136" s="665">
        <v>1</v>
      </c>
      <c r="U136" s="295">
        <v>1</v>
      </c>
      <c r="V136" s="664">
        <v>0.87735849056603776</v>
      </c>
      <c r="W136" s="631">
        <v>0.12264150943396226</v>
      </c>
      <c r="X136" s="665">
        <v>1</v>
      </c>
    </row>
    <row r="137" spans="2:24" s="4" customFormat="1" ht="15" hidden="1" customHeight="1" outlineLevel="1" x14ac:dyDescent="0.25">
      <c r="B137" s="152" t="s">
        <v>78</v>
      </c>
      <c r="C137" s="662">
        <v>0.4148296593186373</v>
      </c>
      <c r="D137" s="627">
        <v>0.58517034068136276</v>
      </c>
      <c r="E137" s="663">
        <v>1</v>
      </c>
      <c r="F137" s="662">
        <v>0.44156291238740031</v>
      </c>
      <c r="G137" s="627">
        <v>0.55843708761259969</v>
      </c>
      <c r="H137" s="627">
        <v>1</v>
      </c>
      <c r="I137" s="627">
        <v>0.32099734956316872</v>
      </c>
      <c r="J137" s="627">
        <v>0.67900265043683128</v>
      </c>
      <c r="K137" s="627">
        <v>1</v>
      </c>
      <c r="L137" s="627">
        <v>0.63772455089820357</v>
      </c>
      <c r="M137" s="627">
        <v>0.36227544910179643</v>
      </c>
      <c r="N137" s="663">
        <v>1</v>
      </c>
      <c r="O137" s="662">
        <v>0.27788988181031998</v>
      </c>
      <c r="P137" s="627">
        <v>0.72211011818968007</v>
      </c>
      <c r="Q137" s="627">
        <v>1</v>
      </c>
      <c r="R137" s="627">
        <v>0.26765917009819451</v>
      </c>
      <c r="S137" s="627">
        <v>0.73234082990180549</v>
      </c>
      <c r="T137" s="663">
        <v>1</v>
      </c>
      <c r="U137" s="292">
        <v>1</v>
      </c>
      <c r="V137" s="662">
        <v>3.7037037037037035E-2</v>
      </c>
      <c r="W137" s="627">
        <v>0.96296296296296291</v>
      </c>
      <c r="X137" s="663">
        <v>1</v>
      </c>
    </row>
    <row r="138" spans="2:24" s="4" customFormat="1" ht="15" hidden="1" customHeight="1" outlineLevel="1" x14ac:dyDescent="0.25">
      <c r="B138" s="152" t="s">
        <v>79</v>
      </c>
      <c r="C138" s="662">
        <v>0.44326785095749416</v>
      </c>
      <c r="D138" s="627">
        <v>0.55673214904250579</v>
      </c>
      <c r="E138" s="663">
        <v>1</v>
      </c>
      <c r="F138" s="662">
        <v>0.46640864190399167</v>
      </c>
      <c r="G138" s="627">
        <v>0.53359135809600833</v>
      </c>
      <c r="H138" s="627">
        <v>1</v>
      </c>
      <c r="I138" s="627">
        <v>0.32486551105797967</v>
      </c>
      <c r="J138" s="627">
        <v>0.67513448894202033</v>
      </c>
      <c r="K138" s="627">
        <v>1</v>
      </c>
      <c r="L138" s="627">
        <v>0.69341998375304625</v>
      </c>
      <c r="M138" s="627">
        <v>0.30658001624695369</v>
      </c>
      <c r="N138" s="663">
        <v>1</v>
      </c>
      <c r="O138" s="662">
        <v>0.29605033205173015</v>
      </c>
      <c r="P138" s="627">
        <v>0.70394966794826985</v>
      </c>
      <c r="Q138" s="627">
        <v>1</v>
      </c>
      <c r="R138" s="627">
        <v>0.2833270034181542</v>
      </c>
      <c r="S138" s="627">
        <v>0.7166729965818458</v>
      </c>
      <c r="T138" s="663">
        <v>1</v>
      </c>
      <c r="U138" s="292">
        <v>1</v>
      </c>
      <c r="V138" s="662">
        <v>1</v>
      </c>
      <c r="W138" s="627">
        <v>0</v>
      </c>
      <c r="X138" s="663">
        <v>1</v>
      </c>
    </row>
    <row r="139" spans="2:24" s="4" customFormat="1" ht="15" hidden="1" customHeight="1" outlineLevel="1" x14ac:dyDescent="0.25">
      <c r="B139" s="152" t="s">
        <v>80</v>
      </c>
      <c r="C139" s="662">
        <v>0.45017567085900506</v>
      </c>
      <c r="D139" s="627">
        <v>0.54982432914099499</v>
      </c>
      <c r="E139" s="663">
        <v>1</v>
      </c>
      <c r="F139" s="662">
        <v>0.46930930930930931</v>
      </c>
      <c r="G139" s="627">
        <v>0.53069069069069064</v>
      </c>
      <c r="H139" s="627">
        <v>1</v>
      </c>
      <c r="I139" s="627">
        <v>0.33434551567075155</v>
      </c>
      <c r="J139" s="627">
        <v>0.66565448432924845</v>
      </c>
      <c r="K139" s="627">
        <v>1</v>
      </c>
      <c r="L139" s="627">
        <v>0.6808035714285714</v>
      </c>
      <c r="M139" s="627">
        <v>0.31919642857142855</v>
      </c>
      <c r="N139" s="663">
        <v>1</v>
      </c>
      <c r="O139" s="662">
        <v>0.32808219178082193</v>
      </c>
      <c r="P139" s="627">
        <v>0.67191780821917813</v>
      </c>
      <c r="Q139" s="627">
        <v>1</v>
      </c>
      <c r="R139" s="627">
        <v>0.30449565545901019</v>
      </c>
      <c r="S139" s="627">
        <v>0.69550434454098975</v>
      </c>
      <c r="T139" s="663">
        <v>1</v>
      </c>
      <c r="U139" s="292">
        <v>1</v>
      </c>
      <c r="V139" s="662">
        <v>1</v>
      </c>
      <c r="W139" s="627">
        <v>0</v>
      </c>
      <c r="X139" s="663">
        <v>1</v>
      </c>
    </row>
    <row r="140" spans="2:24" s="4" customFormat="1" ht="15" hidden="1" customHeight="1" outlineLevel="1" x14ac:dyDescent="0.25">
      <c r="B140" s="152" t="s">
        <v>81</v>
      </c>
      <c r="C140" s="662">
        <v>0.49875455068020691</v>
      </c>
      <c r="D140" s="627">
        <v>0.50124544931979309</v>
      </c>
      <c r="E140" s="663">
        <v>1</v>
      </c>
      <c r="F140" s="662">
        <v>0.52085803600301817</v>
      </c>
      <c r="G140" s="627">
        <v>0.47914196399698178</v>
      </c>
      <c r="H140" s="627">
        <v>1</v>
      </c>
      <c r="I140" s="627">
        <v>0.39059463661095994</v>
      </c>
      <c r="J140" s="627">
        <v>0.60940536338904006</v>
      </c>
      <c r="K140" s="627">
        <v>1</v>
      </c>
      <c r="L140" s="627">
        <v>0.75833820947922759</v>
      </c>
      <c r="M140" s="627">
        <v>0.24166179052077238</v>
      </c>
      <c r="N140" s="663">
        <v>1</v>
      </c>
      <c r="O140" s="662">
        <v>0.30168589174800353</v>
      </c>
      <c r="P140" s="627">
        <v>0.69831410825199647</v>
      </c>
      <c r="Q140" s="627">
        <v>1</v>
      </c>
      <c r="R140" s="627">
        <v>0.31284916201117319</v>
      </c>
      <c r="S140" s="627">
        <v>0.68715083798882681</v>
      </c>
      <c r="T140" s="663">
        <v>1</v>
      </c>
      <c r="U140" s="292">
        <v>1</v>
      </c>
      <c r="V140" s="662">
        <v>1</v>
      </c>
      <c r="W140" s="627">
        <v>0</v>
      </c>
      <c r="X140" s="663">
        <v>1</v>
      </c>
    </row>
    <row r="141" spans="2:24" s="4" customFormat="1" ht="15" hidden="1" customHeight="1" outlineLevel="1" x14ac:dyDescent="0.25">
      <c r="B141" s="152" t="s">
        <v>82</v>
      </c>
      <c r="C141" s="662">
        <v>0.28083989501312334</v>
      </c>
      <c r="D141" s="627">
        <v>0.71916010498687666</v>
      </c>
      <c r="E141" s="663">
        <v>1</v>
      </c>
      <c r="F141" s="662">
        <v>0.23154362416107382</v>
      </c>
      <c r="G141" s="627">
        <v>0.76845637583892612</v>
      </c>
      <c r="H141" s="627">
        <v>1</v>
      </c>
      <c r="I141" s="627">
        <v>6.9182389937106917E-2</v>
      </c>
      <c r="J141" s="627">
        <v>0.9308176100628931</v>
      </c>
      <c r="K141" s="627">
        <v>1</v>
      </c>
      <c r="L141" s="627">
        <v>0.5</v>
      </c>
      <c r="M141" s="627">
        <v>0.5</v>
      </c>
      <c r="N141" s="663">
        <v>1</v>
      </c>
      <c r="O141" s="662">
        <v>0.32653061224489793</v>
      </c>
      <c r="P141" s="627">
        <v>0.67346938775510201</v>
      </c>
      <c r="Q141" s="627">
        <v>1</v>
      </c>
      <c r="R141" s="627">
        <v>0.29545454545454547</v>
      </c>
      <c r="S141" s="627">
        <v>0.70454545454545459</v>
      </c>
      <c r="T141" s="663">
        <v>1</v>
      </c>
      <c r="U141" s="292">
        <v>1</v>
      </c>
      <c r="V141" s="662">
        <v>7.6923076923076927E-2</v>
      </c>
      <c r="W141" s="627">
        <v>0.92307692307692313</v>
      </c>
      <c r="X141" s="663">
        <v>1</v>
      </c>
    </row>
    <row r="142" spans="2:24" s="4" customFormat="1" ht="15" hidden="1" customHeight="1" outlineLevel="1" x14ac:dyDescent="0.25">
      <c r="B142" s="152" t="s">
        <v>83</v>
      </c>
      <c r="C142" s="662">
        <v>0.27416173570019725</v>
      </c>
      <c r="D142" s="627">
        <v>0.7258382642998028</v>
      </c>
      <c r="E142" s="663">
        <v>1</v>
      </c>
      <c r="F142" s="662">
        <v>0.24582338902147971</v>
      </c>
      <c r="G142" s="627">
        <v>0.75417661097852029</v>
      </c>
      <c r="H142" s="627">
        <v>1</v>
      </c>
      <c r="I142" s="627">
        <v>0.17037037037037037</v>
      </c>
      <c r="J142" s="627">
        <v>0.82962962962962961</v>
      </c>
      <c r="K142" s="627">
        <v>1</v>
      </c>
      <c r="L142" s="627">
        <v>0.4336283185840708</v>
      </c>
      <c r="M142" s="627">
        <v>0.5663716814159292</v>
      </c>
      <c r="N142" s="663">
        <v>1</v>
      </c>
      <c r="O142" s="662">
        <v>0.30666666666666664</v>
      </c>
      <c r="P142" s="627">
        <v>0.69333333333333336</v>
      </c>
      <c r="Q142" s="627">
        <v>1</v>
      </c>
      <c r="R142" s="627">
        <v>0.323943661971831</v>
      </c>
      <c r="S142" s="627">
        <v>0.676056338028169</v>
      </c>
      <c r="T142" s="663">
        <v>1</v>
      </c>
      <c r="U142" s="292">
        <v>1</v>
      </c>
      <c r="V142" s="662" t="s">
        <v>90</v>
      </c>
      <c r="W142" s="627" t="s">
        <v>90</v>
      </c>
      <c r="X142" s="663" t="s">
        <v>90</v>
      </c>
    </row>
    <row r="143" spans="2:24" s="4" customFormat="1" ht="15" hidden="1" customHeight="1" outlineLevel="1" x14ac:dyDescent="0.25">
      <c r="B143" s="152" t="s">
        <v>84</v>
      </c>
      <c r="C143" s="662">
        <v>0.37687074829931971</v>
      </c>
      <c r="D143" s="627">
        <v>0.62312925170068023</v>
      </c>
      <c r="E143" s="663">
        <v>1</v>
      </c>
      <c r="F143" s="662">
        <v>0.38102643856920682</v>
      </c>
      <c r="G143" s="627">
        <v>0.61897356143079318</v>
      </c>
      <c r="H143" s="627">
        <v>1</v>
      </c>
      <c r="I143" s="627">
        <v>0.10526315789473684</v>
      </c>
      <c r="J143" s="627">
        <v>0.89473684210526316</v>
      </c>
      <c r="K143" s="627">
        <v>1</v>
      </c>
      <c r="L143" s="627">
        <v>0.69285714285714284</v>
      </c>
      <c r="M143" s="627">
        <v>0.30714285714285716</v>
      </c>
      <c r="N143" s="663">
        <v>1</v>
      </c>
      <c r="O143" s="662">
        <v>0.27848101265822783</v>
      </c>
      <c r="P143" s="627">
        <v>0.72151898734177211</v>
      </c>
      <c r="Q143" s="627">
        <v>1</v>
      </c>
      <c r="R143" s="627">
        <v>0.27397260273972601</v>
      </c>
      <c r="S143" s="627">
        <v>0.72602739726027399</v>
      </c>
      <c r="T143" s="663">
        <v>1</v>
      </c>
      <c r="U143" s="292">
        <v>1</v>
      </c>
      <c r="V143" s="662">
        <v>0</v>
      </c>
      <c r="W143" s="627">
        <v>1</v>
      </c>
      <c r="X143" s="663">
        <v>1</v>
      </c>
    </row>
    <row r="144" spans="2:24" s="4" customFormat="1" ht="15" hidden="1" customHeight="1" outlineLevel="1" x14ac:dyDescent="0.25">
      <c r="B144" s="152" t="s">
        <v>85</v>
      </c>
      <c r="C144" s="662">
        <v>0.43156199677938806</v>
      </c>
      <c r="D144" s="627">
        <v>0.56843800322061189</v>
      </c>
      <c r="E144" s="663">
        <v>1</v>
      </c>
      <c r="F144" s="662">
        <v>0.43130434782608695</v>
      </c>
      <c r="G144" s="627">
        <v>0.56869565217391305</v>
      </c>
      <c r="H144" s="627">
        <v>1</v>
      </c>
      <c r="I144" s="627">
        <v>9.8484848484848481E-2</v>
      </c>
      <c r="J144" s="627">
        <v>0.90151515151515149</v>
      </c>
      <c r="K144" s="627">
        <v>1</v>
      </c>
      <c r="L144" s="627">
        <v>0.7781818181818182</v>
      </c>
      <c r="M144" s="627">
        <v>0.22181818181818183</v>
      </c>
      <c r="N144" s="663">
        <v>1</v>
      </c>
      <c r="O144" s="662">
        <v>0.42857142857142855</v>
      </c>
      <c r="P144" s="627">
        <v>0.5714285714285714</v>
      </c>
      <c r="Q144" s="627">
        <v>1</v>
      </c>
      <c r="R144" s="627">
        <v>0.40625</v>
      </c>
      <c r="S144" s="627">
        <v>0.59375</v>
      </c>
      <c r="T144" s="663">
        <v>1</v>
      </c>
      <c r="U144" s="292">
        <v>1</v>
      </c>
      <c r="V144" s="662">
        <v>0</v>
      </c>
      <c r="W144" s="627">
        <v>1</v>
      </c>
      <c r="X144" s="663">
        <v>1</v>
      </c>
    </row>
    <row r="145" spans="2:24" s="4" customFormat="1" ht="15" hidden="1" customHeight="1" outlineLevel="1" x14ac:dyDescent="0.25">
      <c r="B145" s="152" t="s">
        <v>86</v>
      </c>
      <c r="C145" s="662">
        <v>0.46675712347354137</v>
      </c>
      <c r="D145" s="627">
        <v>0.53324287652645863</v>
      </c>
      <c r="E145" s="663">
        <v>1</v>
      </c>
      <c r="F145" s="662">
        <v>0.45</v>
      </c>
      <c r="G145" s="627">
        <v>0.55000000000000004</v>
      </c>
      <c r="H145" s="627">
        <v>1</v>
      </c>
      <c r="I145" s="627">
        <v>0.16037735849056603</v>
      </c>
      <c r="J145" s="627">
        <v>0.839622641509434</v>
      </c>
      <c r="K145" s="627">
        <v>1</v>
      </c>
      <c r="L145" s="627">
        <v>0.88560885608856088</v>
      </c>
      <c r="M145" s="627">
        <v>0.11439114391143912</v>
      </c>
      <c r="N145" s="663">
        <v>1</v>
      </c>
      <c r="O145" s="662">
        <v>0.4642857142857143</v>
      </c>
      <c r="P145" s="627">
        <v>0.5357142857142857</v>
      </c>
      <c r="Q145" s="627">
        <v>1</v>
      </c>
      <c r="R145" s="627">
        <v>0.42857142857142855</v>
      </c>
      <c r="S145" s="627">
        <v>0.5714285714285714</v>
      </c>
      <c r="T145" s="663">
        <v>1</v>
      </c>
      <c r="U145" s="292">
        <v>1</v>
      </c>
      <c r="V145" s="662">
        <v>1</v>
      </c>
      <c r="W145" s="627">
        <v>0</v>
      </c>
      <c r="X145" s="663">
        <v>1</v>
      </c>
    </row>
    <row r="146" spans="2:24" s="4" customFormat="1" ht="15" hidden="1" customHeight="1" outlineLevel="1" x14ac:dyDescent="0.25">
      <c r="B146" s="152" t="s">
        <v>87</v>
      </c>
      <c r="C146" s="662">
        <v>0.55722587165234971</v>
      </c>
      <c r="D146" s="627">
        <v>0.44277412834765034</v>
      </c>
      <c r="E146" s="663">
        <v>1</v>
      </c>
      <c r="F146" s="662">
        <v>0.57524091919940701</v>
      </c>
      <c r="G146" s="627">
        <v>0.42475908080059305</v>
      </c>
      <c r="H146" s="627">
        <v>1</v>
      </c>
      <c r="I146" s="627">
        <v>0.47847919655667143</v>
      </c>
      <c r="J146" s="627">
        <v>0.52152080344332852</v>
      </c>
      <c r="K146" s="627">
        <v>1</v>
      </c>
      <c r="L146" s="627">
        <v>0.72645309802417035</v>
      </c>
      <c r="M146" s="627">
        <v>0.27354690197582965</v>
      </c>
      <c r="N146" s="663">
        <v>1</v>
      </c>
      <c r="O146" s="662">
        <v>0.44199382443758273</v>
      </c>
      <c r="P146" s="627">
        <v>0.55800617556241727</v>
      </c>
      <c r="Q146" s="627">
        <v>1</v>
      </c>
      <c r="R146" s="627">
        <v>0.44729477611940299</v>
      </c>
      <c r="S146" s="627">
        <v>0.55270522388059706</v>
      </c>
      <c r="T146" s="663">
        <v>1</v>
      </c>
      <c r="U146" s="292">
        <v>1</v>
      </c>
      <c r="V146" s="662">
        <v>0.25</v>
      </c>
      <c r="W146" s="627">
        <v>0.75</v>
      </c>
      <c r="X146" s="663">
        <v>1</v>
      </c>
    </row>
    <row r="147" spans="2:24" s="4" customFormat="1" ht="15" hidden="1" customHeight="1" outlineLevel="1" x14ac:dyDescent="0.25">
      <c r="B147" s="152" t="s">
        <v>88</v>
      </c>
      <c r="C147" s="662">
        <v>0.44848006316620609</v>
      </c>
      <c r="D147" s="627">
        <v>0.55151993683379397</v>
      </c>
      <c r="E147" s="663">
        <v>1</v>
      </c>
      <c r="F147" s="662">
        <v>0.45640632976008166</v>
      </c>
      <c r="G147" s="627">
        <v>0.54359367023991834</v>
      </c>
      <c r="H147" s="627">
        <v>1</v>
      </c>
      <c r="I147" s="627">
        <v>0.31973140495867769</v>
      </c>
      <c r="J147" s="627">
        <v>0.68026859504132231</v>
      </c>
      <c r="K147" s="627">
        <v>1</v>
      </c>
      <c r="L147" s="627">
        <v>0.64475032947722943</v>
      </c>
      <c r="M147" s="627">
        <v>0.35524967052277051</v>
      </c>
      <c r="N147" s="663">
        <v>1</v>
      </c>
      <c r="O147" s="662">
        <v>0.37585421412300685</v>
      </c>
      <c r="P147" s="627">
        <v>0.62414578587699321</v>
      </c>
      <c r="Q147" s="627">
        <v>1</v>
      </c>
      <c r="R147" s="627">
        <v>0.37021572720946416</v>
      </c>
      <c r="S147" s="627">
        <v>0.62978427279053584</v>
      </c>
      <c r="T147" s="663">
        <v>1</v>
      </c>
      <c r="U147" s="292">
        <v>1</v>
      </c>
      <c r="V147" s="662">
        <v>0.14285714285714285</v>
      </c>
      <c r="W147" s="627">
        <v>0.8571428571428571</v>
      </c>
      <c r="X147" s="663">
        <v>1</v>
      </c>
    </row>
    <row r="148" spans="2:24" s="4" customFormat="1" ht="15" hidden="1" customHeight="1" outlineLevel="1" x14ac:dyDescent="0.25">
      <c r="B148" s="152" t="s">
        <v>89</v>
      </c>
      <c r="C148" s="662">
        <v>0.38634889753566798</v>
      </c>
      <c r="D148" s="627">
        <v>0.61365110246433208</v>
      </c>
      <c r="E148" s="663">
        <v>1</v>
      </c>
      <c r="F148" s="662">
        <v>0.39327835842362641</v>
      </c>
      <c r="G148" s="627">
        <v>0.60672164157637354</v>
      </c>
      <c r="H148" s="627">
        <v>1</v>
      </c>
      <c r="I148" s="627">
        <v>0.30387694239522839</v>
      </c>
      <c r="J148" s="627">
        <v>0.69612305760477167</v>
      </c>
      <c r="K148" s="627">
        <v>1</v>
      </c>
      <c r="L148" s="627">
        <v>0.62455452601568073</v>
      </c>
      <c r="M148" s="627">
        <v>0.37544547398431932</v>
      </c>
      <c r="N148" s="663">
        <v>1</v>
      </c>
      <c r="O148" s="662">
        <v>0.33733333333333332</v>
      </c>
      <c r="P148" s="627">
        <v>0.66266666666666663</v>
      </c>
      <c r="Q148" s="627">
        <v>1</v>
      </c>
      <c r="R148" s="627">
        <v>0.34349650349650351</v>
      </c>
      <c r="S148" s="627">
        <v>0.65650349650349649</v>
      </c>
      <c r="T148" s="663">
        <v>1</v>
      </c>
      <c r="U148" s="292">
        <v>1</v>
      </c>
      <c r="V148" s="662">
        <v>1</v>
      </c>
      <c r="W148" s="627">
        <v>0</v>
      </c>
      <c r="X148" s="663">
        <v>1</v>
      </c>
    </row>
    <row r="149" spans="2:24" s="4" customFormat="1" ht="15.75" collapsed="1" x14ac:dyDescent="0.25">
      <c r="B149" s="65">
        <v>2007</v>
      </c>
      <c r="C149" s="664">
        <v>0.44654828905079769</v>
      </c>
      <c r="D149" s="631">
        <v>0.55345171094920231</v>
      </c>
      <c r="E149" s="665">
        <v>1</v>
      </c>
      <c r="F149" s="664">
        <v>0.46315699658703069</v>
      </c>
      <c r="G149" s="631">
        <v>0.53684300341296931</v>
      </c>
      <c r="H149" s="631">
        <v>1</v>
      </c>
      <c r="I149" s="631">
        <v>0.33765403653768972</v>
      </c>
      <c r="J149" s="631">
        <v>0.66234596346231034</v>
      </c>
      <c r="K149" s="631">
        <v>1</v>
      </c>
      <c r="L149" s="631">
        <v>0.67612110967485328</v>
      </c>
      <c r="M149" s="631">
        <v>0.32387889032514666</v>
      </c>
      <c r="N149" s="665">
        <v>1</v>
      </c>
      <c r="O149" s="664">
        <v>0.33566115075148018</v>
      </c>
      <c r="P149" s="631">
        <v>0.66433884924851982</v>
      </c>
      <c r="Q149" s="631">
        <v>1</v>
      </c>
      <c r="R149" s="631">
        <v>0.33059380612855821</v>
      </c>
      <c r="S149" s="631">
        <v>0.66940619387144173</v>
      </c>
      <c r="T149" s="665">
        <v>1</v>
      </c>
      <c r="U149" s="295">
        <v>1</v>
      </c>
      <c r="V149" s="664">
        <v>0.31313131313131315</v>
      </c>
      <c r="W149" s="631">
        <v>0.68686868686868685</v>
      </c>
      <c r="X149" s="665">
        <v>1</v>
      </c>
    </row>
    <row r="150" spans="2:24" s="4" customFormat="1" ht="15" hidden="1" customHeight="1" outlineLevel="1" x14ac:dyDescent="0.25">
      <c r="B150" s="152" t="s">
        <v>78</v>
      </c>
      <c r="C150" s="662">
        <v>0.31643296853625169</v>
      </c>
      <c r="D150" s="627">
        <v>0.68356703146374831</v>
      </c>
      <c r="E150" s="663">
        <v>1</v>
      </c>
      <c r="F150" s="662">
        <v>0.31934639877573184</v>
      </c>
      <c r="G150" s="627">
        <v>0.6806536012242681</v>
      </c>
      <c r="H150" s="627">
        <v>1</v>
      </c>
      <c r="I150" s="627">
        <v>0.18927563499529634</v>
      </c>
      <c r="J150" s="627">
        <v>0.81072436500470368</v>
      </c>
      <c r="K150" s="627">
        <v>1</v>
      </c>
      <c r="L150" s="627">
        <v>0.44743637034304684</v>
      </c>
      <c r="M150" s="627">
        <v>0.55256362965695316</v>
      </c>
      <c r="N150" s="663">
        <v>1</v>
      </c>
      <c r="O150" s="662">
        <v>0.26948700866089276</v>
      </c>
      <c r="P150" s="627">
        <v>0.7305129913391073</v>
      </c>
      <c r="Q150" s="627">
        <v>1</v>
      </c>
      <c r="R150" s="627">
        <v>0.25331369661266567</v>
      </c>
      <c r="S150" s="627">
        <v>0.74668630338733433</v>
      </c>
      <c r="T150" s="663">
        <v>1</v>
      </c>
      <c r="U150" s="292">
        <v>1</v>
      </c>
      <c r="V150" s="662">
        <v>0.18181818181818182</v>
      </c>
      <c r="W150" s="627">
        <v>0.81818181818181823</v>
      </c>
      <c r="X150" s="663">
        <v>1</v>
      </c>
    </row>
    <row r="151" spans="2:24" s="4" customFormat="1" ht="15" hidden="1" customHeight="1" outlineLevel="1" x14ac:dyDescent="0.25">
      <c r="B151" s="152" t="s">
        <v>79</v>
      </c>
      <c r="C151" s="662">
        <v>0.33742921252270541</v>
      </c>
      <c r="D151" s="627">
        <v>0.66257078747729459</v>
      </c>
      <c r="E151" s="663">
        <v>1</v>
      </c>
      <c r="F151" s="662">
        <v>0.33036888582701823</v>
      </c>
      <c r="G151" s="627">
        <v>0.66963111417298182</v>
      </c>
      <c r="H151" s="627">
        <v>1</v>
      </c>
      <c r="I151" s="627">
        <v>0.212684400046463</v>
      </c>
      <c r="J151" s="627">
        <v>0.78731559995353695</v>
      </c>
      <c r="K151" s="627">
        <v>1</v>
      </c>
      <c r="L151" s="627">
        <v>0.47702297702297702</v>
      </c>
      <c r="M151" s="627">
        <v>0.52297702297702298</v>
      </c>
      <c r="N151" s="663">
        <v>1</v>
      </c>
      <c r="O151" s="662">
        <v>0.32793362307388385</v>
      </c>
      <c r="P151" s="627">
        <v>0.67206637692611615</v>
      </c>
      <c r="Q151" s="627">
        <v>1</v>
      </c>
      <c r="R151" s="627">
        <v>0.31418624891209745</v>
      </c>
      <c r="S151" s="627">
        <v>0.68581375108790255</v>
      </c>
      <c r="T151" s="663">
        <v>1</v>
      </c>
      <c r="U151" s="292">
        <v>1</v>
      </c>
      <c r="V151" s="662">
        <v>0.47058823529411764</v>
      </c>
      <c r="W151" s="627">
        <v>0.52941176470588236</v>
      </c>
      <c r="X151" s="663">
        <v>1</v>
      </c>
    </row>
    <row r="152" spans="2:24" s="4" customFormat="1" ht="15" hidden="1" customHeight="1" outlineLevel="1" x14ac:dyDescent="0.25">
      <c r="B152" s="152" t="s">
        <v>80</v>
      </c>
      <c r="C152" s="662">
        <v>0.36640552520358727</v>
      </c>
      <c r="D152" s="627">
        <v>0.63359447479641273</v>
      </c>
      <c r="E152" s="663">
        <v>1</v>
      </c>
      <c r="F152" s="662">
        <v>0.36526803756091764</v>
      </c>
      <c r="G152" s="627">
        <v>0.63473196243908236</v>
      </c>
      <c r="H152" s="627">
        <v>1</v>
      </c>
      <c r="I152" s="627">
        <v>0.21997022787129281</v>
      </c>
      <c r="J152" s="627">
        <v>0.78002977212870717</v>
      </c>
      <c r="K152" s="627">
        <v>1</v>
      </c>
      <c r="L152" s="627">
        <v>0.5305763308402992</v>
      </c>
      <c r="M152" s="627">
        <v>0.46942366915970085</v>
      </c>
      <c r="N152" s="663">
        <v>1</v>
      </c>
      <c r="O152" s="662">
        <v>0.31098615916955019</v>
      </c>
      <c r="P152" s="627">
        <v>0.68901384083044981</v>
      </c>
      <c r="Q152" s="627">
        <v>1</v>
      </c>
      <c r="R152" s="627">
        <v>0.26067527308838134</v>
      </c>
      <c r="S152" s="627">
        <v>0.73932472691161866</v>
      </c>
      <c r="T152" s="663">
        <v>1</v>
      </c>
      <c r="U152" s="292">
        <v>1</v>
      </c>
      <c r="V152" s="662">
        <v>0.2857142857142857</v>
      </c>
      <c r="W152" s="627">
        <v>0.7142857142857143</v>
      </c>
      <c r="X152" s="663">
        <v>1</v>
      </c>
    </row>
    <row r="153" spans="2:24" s="4" customFormat="1" ht="15" hidden="1" customHeight="1" outlineLevel="1" x14ac:dyDescent="0.25">
      <c r="B153" s="152" t="s">
        <v>81</v>
      </c>
      <c r="C153" s="662">
        <v>0.40278270116979792</v>
      </c>
      <c r="D153" s="627">
        <v>0.59721729883020203</v>
      </c>
      <c r="E153" s="663">
        <v>1</v>
      </c>
      <c r="F153" s="662">
        <v>0.40156218706188662</v>
      </c>
      <c r="G153" s="627">
        <v>0.59843781293811338</v>
      </c>
      <c r="H153" s="627">
        <v>1</v>
      </c>
      <c r="I153" s="627">
        <v>0.26733968966161897</v>
      </c>
      <c r="J153" s="627">
        <v>0.73266031033838097</v>
      </c>
      <c r="K153" s="627">
        <v>1</v>
      </c>
      <c r="L153" s="627">
        <v>0.58566978193146413</v>
      </c>
      <c r="M153" s="627">
        <v>0.41433021806853582</v>
      </c>
      <c r="N153" s="663">
        <v>1</v>
      </c>
      <c r="O153" s="662">
        <v>0.30825022665457841</v>
      </c>
      <c r="P153" s="627">
        <v>0.69174977334542154</v>
      </c>
      <c r="Q153" s="627">
        <v>1</v>
      </c>
      <c r="R153" s="627">
        <v>0.3013565891472868</v>
      </c>
      <c r="S153" s="627">
        <v>0.6986434108527132</v>
      </c>
      <c r="T153" s="663">
        <v>1</v>
      </c>
      <c r="U153" s="292">
        <v>1</v>
      </c>
      <c r="V153" s="662">
        <v>1</v>
      </c>
      <c r="W153" s="627">
        <v>0</v>
      </c>
      <c r="X153" s="663">
        <v>1</v>
      </c>
    </row>
    <row r="154" spans="2:24" s="4" customFormat="1" ht="15" hidden="1" customHeight="1" outlineLevel="1" x14ac:dyDescent="0.25">
      <c r="B154" s="152" t="s">
        <v>82</v>
      </c>
      <c r="C154" s="662">
        <v>0.30853994490358128</v>
      </c>
      <c r="D154" s="627">
        <v>0.69146005509641872</v>
      </c>
      <c r="E154" s="663">
        <v>1</v>
      </c>
      <c r="F154" s="662">
        <v>0.21900826446280991</v>
      </c>
      <c r="G154" s="627">
        <v>0.78099173553719003</v>
      </c>
      <c r="H154" s="627">
        <v>1</v>
      </c>
      <c r="I154" s="627">
        <v>0.18493150684931506</v>
      </c>
      <c r="J154" s="627">
        <v>0.81506849315068497</v>
      </c>
      <c r="K154" s="627">
        <v>1</v>
      </c>
      <c r="L154" s="627">
        <v>0.20895522388059701</v>
      </c>
      <c r="M154" s="627">
        <v>0.79104477611940294</v>
      </c>
      <c r="N154" s="663">
        <v>1</v>
      </c>
      <c r="O154" s="662">
        <v>0.3411764705882353</v>
      </c>
      <c r="P154" s="627">
        <v>0.6588235294117647</v>
      </c>
      <c r="Q154" s="627">
        <v>1</v>
      </c>
      <c r="R154" s="627">
        <v>0.38461538461538464</v>
      </c>
      <c r="S154" s="627">
        <v>0.61538461538461542</v>
      </c>
      <c r="T154" s="663">
        <v>1</v>
      </c>
      <c r="U154" s="292">
        <v>1</v>
      </c>
      <c r="V154" s="662">
        <v>0.14285714285714285</v>
      </c>
      <c r="W154" s="627">
        <v>0.8571428571428571</v>
      </c>
      <c r="X154" s="663">
        <v>1</v>
      </c>
    </row>
    <row r="155" spans="2:24" s="4" customFormat="1" ht="15" hidden="1" customHeight="1" outlineLevel="1" x14ac:dyDescent="0.25">
      <c r="B155" s="152" t="s">
        <v>83</v>
      </c>
      <c r="C155" s="662">
        <v>0.23651452282157676</v>
      </c>
      <c r="D155" s="627">
        <v>0.76348547717842319</v>
      </c>
      <c r="E155" s="663">
        <v>1</v>
      </c>
      <c r="F155" s="662">
        <v>0.17086834733893558</v>
      </c>
      <c r="G155" s="627">
        <v>0.82913165266106448</v>
      </c>
      <c r="H155" s="627">
        <v>1</v>
      </c>
      <c r="I155" s="627">
        <v>0.11594202898550725</v>
      </c>
      <c r="J155" s="627">
        <v>0.88405797101449279</v>
      </c>
      <c r="K155" s="627">
        <v>1</v>
      </c>
      <c r="L155" s="627">
        <v>0.31067961165048541</v>
      </c>
      <c r="M155" s="627">
        <v>0.68932038834951459</v>
      </c>
      <c r="N155" s="663">
        <v>1</v>
      </c>
      <c r="O155" s="662">
        <v>0.30097087378640774</v>
      </c>
      <c r="P155" s="627">
        <v>0.69902912621359226</v>
      </c>
      <c r="Q155" s="627">
        <v>1</v>
      </c>
      <c r="R155" s="627">
        <v>0.16049382716049382</v>
      </c>
      <c r="S155" s="627">
        <v>0.83950617283950613</v>
      </c>
      <c r="T155" s="663">
        <v>1</v>
      </c>
      <c r="U155" s="292">
        <v>1</v>
      </c>
      <c r="V155" s="662">
        <v>1</v>
      </c>
      <c r="W155" s="627">
        <v>0</v>
      </c>
      <c r="X155" s="663">
        <v>1</v>
      </c>
    </row>
    <row r="156" spans="2:24" s="4" customFormat="1" ht="15" hidden="1" customHeight="1" outlineLevel="1" x14ac:dyDescent="0.25">
      <c r="B156" s="152" t="s">
        <v>84</v>
      </c>
      <c r="C156" s="662">
        <v>0.37749120750293086</v>
      </c>
      <c r="D156" s="627">
        <v>0.62250879249706914</v>
      </c>
      <c r="E156" s="663">
        <v>1</v>
      </c>
      <c r="F156" s="662">
        <v>0.38297872340425532</v>
      </c>
      <c r="G156" s="627">
        <v>0.61702127659574468</v>
      </c>
      <c r="H156" s="627">
        <v>1</v>
      </c>
      <c r="I156" s="627">
        <v>7.3333333333333334E-2</v>
      </c>
      <c r="J156" s="627">
        <v>0.92666666666666664</v>
      </c>
      <c r="K156" s="627">
        <v>1</v>
      </c>
      <c r="L156" s="627">
        <v>0.64305949008498586</v>
      </c>
      <c r="M156" s="627">
        <v>0.35694050991501414</v>
      </c>
      <c r="N156" s="663">
        <v>1</v>
      </c>
      <c r="O156" s="662">
        <v>0.15044247787610621</v>
      </c>
      <c r="P156" s="627">
        <v>0.84955752212389379</v>
      </c>
      <c r="Q156" s="627">
        <v>1</v>
      </c>
      <c r="R156" s="627">
        <v>0.14953271028037382</v>
      </c>
      <c r="S156" s="627">
        <v>0.85046728971962615</v>
      </c>
      <c r="T156" s="663">
        <v>1</v>
      </c>
      <c r="U156" s="292">
        <v>1</v>
      </c>
      <c r="V156" s="662">
        <v>1</v>
      </c>
      <c r="W156" s="627">
        <v>0</v>
      </c>
      <c r="X156" s="663">
        <v>1</v>
      </c>
    </row>
    <row r="157" spans="2:24" s="4" customFormat="1" ht="15" hidden="1" customHeight="1" outlineLevel="1" x14ac:dyDescent="0.25">
      <c r="B157" s="152" t="s">
        <v>85</v>
      </c>
      <c r="C157" s="662">
        <v>0.58091286307053946</v>
      </c>
      <c r="D157" s="627">
        <v>0.41908713692946059</v>
      </c>
      <c r="E157" s="663">
        <v>1</v>
      </c>
      <c r="F157" s="662">
        <v>0.59463487332339793</v>
      </c>
      <c r="G157" s="627">
        <v>0.40536512667660207</v>
      </c>
      <c r="H157" s="627">
        <v>1</v>
      </c>
      <c r="I157" s="627">
        <v>0.12254901960784313</v>
      </c>
      <c r="J157" s="627">
        <v>0.87745098039215685</v>
      </c>
      <c r="K157" s="627">
        <v>1</v>
      </c>
      <c r="L157" s="627">
        <v>0.81756756756756754</v>
      </c>
      <c r="M157" s="627">
        <v>0.18243243243243243</v>
      </c>
      <c r="N157" s="663">
        <v>1</v>
      </c>
      <c r="O157" s="662">
        <v>0.31111111111111112</v>
      </c>
      <c r="P157" s="627">
        <v>0.68888888888888888</v>
      </c>
      <c r="Q157" s="627">
        <v>1</v>
      </c>
      <c r="R157" s="627">
        <v>0.27500000000000002</v>
      </c>
      <c r="S157" s="627">
        <v>0.72499999999999998</v>
      </c>
      <c r="T157" s="663">
        <v>1</v>
      </c>
      <c r="U157" s="292">
        <v>1</v>
      </c>
      <c r="V157" s="662" t="s">
        <v>90</v>
      </c>
      <c r="W157" s="627" t="s">
        <v>90</v>
      </c>
      <c r="X157" s="663" t="s">
        <v>90</v>
      </c>
    </row>
    <row r="158" spans="2:24" s="4" customFormat="1" ht="15" hidden="1" customHeight="1" outlineLevel="1" x14ac:dyDescent="0.25">
      <c r="B158" s="152" t="s">
        <v>86</v>
      </c>
      <c r="C158" s="662">
        <v>0.53491271820448882</v>
      </c>
      <c r="D158" s="627">
        <v>0.46508728179551123</v>
      </c>
      <c r="E158" s="663">
        <v>1</v>
      </c>
      <c r="F158" s="662">
        <v>0.52341597796143247</v>
      </c>
      <c r="G158" s="627">
        <v>0.47658402203856748</v>
      </c>
      <c r="H158" s="627">
        <v>1</v>
      </c>
      <c r="I158" s="627">
        <v>0.11764705882352941</v>
      </c>
      <c r="J158" s="627">
        <v>0.88235294117647056</v>
      </c>
      <c r="K158" s="627">
        <v>1</v>
      </c>
      <c r="L158" s="627">
        <v>0.87598944591029027</v>
      </c>
      <c r="M158" s="627">
        <v>0.12401055408970976</v>
      </c>
      <c r="N158" s="663">
        <v>1</v>
      </c>
      <c r="O158" s="662">
        <v>0.48076923076923078</v>
      </c>
      <c r="P158" s="627">
        <v>0.51923076923076927</v>
      </c>
      <c r="Q158" s="627">
        <v>1</v>
      </c>
      <c r="R158" s="627">
        <v>0.48979591836734693</v>
      </c>
      <c r="S158" s="627">
        <v>0.51020408163265307</v>
      </c>
      <c r="T158" s="663">
        <v>1</v>
      </c>
      <c r="U158" s="292">
        <v>1</v>
      </c>
      <c r="V158" s="662" t="s">
        <v>90</v>
      </c>
      <c r="W158" s="627" t="s">
        <v>90</v>
      </c>
      <c r="X158" s="663" t="s">
        <v>90</v>
      </c>
    </row>
    <row r="159" spans="2:24" s="4" customFormat="1" ht="15" hidden="1" customHeight="1" outlineLevel="1" x14ac:dyDescent="0.25">
      <c r="B159" s="152" t="s">
        <v>87</v>
      </c>
      <c r="C159" s="662">
        <v>0.4726124592024975</v>
      </c>
      <c r="D159" s="627">
        <v>0.5273875407975025</v>
      </c>
      <c r="E159" s="663">
        <v>1</v>
      </c>
      <c r="F159" s="662">
        <v>0.49503682356708295</v>
      </c>
      <c r="G159" s="627">
        <v>0.5049631764329171</v>
      </c>
      <c r="H159" s="627">
        <v>1</v>
      </c>
      <c r="I159" s="627">
        <v>0.3285547103569339</v>
      </c>
      <c r="J159" s="627">
        <v>0.67144528964306616</v>
      </c>
      <c r="K159" s="627">
        <v>1</v>
      </c>
      <c r="L159" s="627">
        <v>0.76186329995646496</v>
      </c>
      <c r="M159" s="627">
        <v>0.23813670004353504</v>
      </c>
      <c r="N159" s="663">
        <v>1</v>
      </c>
      <c r="O159" s="662">
        <v>0.28361075544174136</v>
      </c>
      <c r="P159" s="627">
        <v>0.7163892445582587</v>
      </c>
      <c r="Q159" s="627">
        <v>1</v>
      </c>
      <c r="R159" s="627">
        <v>0.28630136986301369</v>
      </c>
      <c r="S159" s="627">
        <v>0.71369863013698631</v>
      </c>
      <c r="T159" s="663">
        <v>1</v>
      </c>
      <c r="U159" s="292">
        <v>1</v>
      </c>
      <c r="V159" s="662">
        <v>0.6</v>
      </c>
      <c r="W159" s="627">
        <v>0.4</v>
      </c>
      <c r="X159" s="663">
        <v>1</v>
      </c>
    </row>
    <row r="160" spans="2:24" s="4" customFormat="1" ht="15" hidden="1" customHeight="1" outlineLevel="1" x14ac:dyDescent="0.25">
      <c r="B160" s="152" t="s">
        <v>88</v>
      </c>
      <c r="C160" s="662">
        <v>0.4699857596669953</v>
      </c>
      <c r="D160" s="627">
        <v>0.5300142403330047</v>
      </c>
      <c r="E160" s="663">
        <v>1</v>
      </c>
      <c r="F160" s="662">
        <v>0.48411575562700965</v>
      </c>
      <c r="G160" s="627">
        <v>0.51588424437299041</v>
      </c>
      <c r="H160" s="627">
        <v>1</v>
      </c>
      <c r="I160" s="627">
        <v>0.30451675570665371</v>
      </c>
      <c r="J160" s="627">
        <v>0.69548324429334629</v>
      </c>
      <c r="K160" s="627">
        <v>1</v>
      </c>
      <c r="L160" s="627">
        <v>0.73868149324860999</v>
      </c>
      <c r="M160" s="627">
        <v>0.26131850675139001</v>
      </c>
      <c r="N160" s="663">
        <v>1</v>
      </c>
      <c r="O160" s="662">
        <v>0.35376805935181571</v>
      </c>
      <c r="P160" s="627">
        <v>0.64623194064818434</v>
      </c>
      <c r="Q160" s="627">
        <v>1</v>
      </c>
      <c r="R160" s="627">
        <v>0.34503424657534248</v>
      </c>
      <c r="S160" s="627">
        <v>0.65496575342465757</v>
      </c>
      <c r="T160" s="663">
        <v>1</v>
      </c>
      <c r="U160" s="292">
        <v>1</v>
      </c>
      <c r="V160" s="662">
        <v>1</v>
      </c>
      <c r="W160" s="627">
        <v>0</v>
      </c>
      <c r="X160" s="663">
        <v>1</v>
      </c>
    </row>
    <row r="161" spans="2:24" s="4" customFormat="1" ht="15" hidden="1" customHeight="1" outlineLevel="1" x14ac:dyDescent="0.25">
      <c r="B161" s="152" t="s">
        <v>89</v>
      </c>
      <c r="C161" s="662">
        <v>0.39718578583353209</v>
      </c>
      <c r="D161" s="627">
        <v>0.60281421416646797</v>
      </c>
      <c r="E161" s="663">
        <v>1</v>
      </c>
      <c r="F161" s="662">
        <v>0.42348733921670417</v>
      </c>
      <c r="G161" s="627">
        <v>0.57651266078329588</v>
      </c>
      <c r="H161" s="627">
        <v>1</v>
      </c>
      <c r="I161" s="627">
        <v>0.29256756756756758</v>
      </c>
      <c r="J161" s="627">
        <v>0.70743243243243248</v>
      </c>
      <c r="K161" s="627">
        <v>1</v>
      </c>
      <c r="L161" s="627">
        <v>0.68707250341997261</v>
      </c>
      <c r="M161" s="627">
        <v>0.31292749658002739</v>
      </c>
      <c r="N161" s="663">
        <v>1</v>
      </c>
      <c r="O161" s="662">
        <v>0.26028547439126787</v>
      </c>
      <c r="P161" s="627">
        <v>0.73971452560873219</v>
      </c>
      <c r="Q161" s="627">
        <v>1</v>
      </c>
      <c r="R161" s="627">
        <v>0.25333333333333335</v>
      </c>
      <c r="S161" s="627">
        <v>0.7466666666666667</v>
      </c>
      <c r="T161" s="663">
        <v>1</v>
      </c>
      <c r="U161" s="292">
        <v>1</v>
      </c>
      <c r="V161" s="662">
        <v>1</v>
      </c>
      <c r="W161" s="627">
        <v>0</v>
      </c>
      <c r="X161" s="663">
        <v>1</v>
      </c>
    </row>
    <row r="162" spans="2:24" s="4" customFormat="1" ht="15.75" collapsed="1" x14ac:dyDescent="0.25">
      <c r="B162" s="65">
        <v>2006</v>
      </c>
      <c r="C162" s="664">
        <v>0.38920331539555886</v>
      </c>
      <c r="D162" s="631">
        <v>0.61079668460444114</v>
      </c>
      <c r="E162" s="665">
        <v>1</v>
      </c>
      <c r="F162" s="664">
        <v>0.39703553043666079</v>
      </c>
      <c r="G162" s="631">
        <v>0.60296446956333927</v>
      </c>
      <c r="H162" s="631">
        <v>1</v>
      </c>
      <c r="I162" s="631">
        <v>0.25223646438347019</v>
      </c>
      <c r="J162" s="631">
        <v>0.74776353561652986</v>
      </c>
      <c r="K162" s="631">
        <v>1</v>
      </c>
      <c r="L162" s="631">
        <v>0.59482899307579329</v>
      </c>
      <c r="M162" s="631">
        <v>0.40517100692420677</v>
      </c>
      <c r="N162" s="665">
        <v>1</v>
      </c>
      <c r="O162" s="664">
        <v>0.29884990024644997</v>
      </c>
      <c r="P162" s="631">
        <v>0.70115009975355003</v>
      </c>
      <c r="Q162" s="631">
        <v>1</v>
      </c>
      <c r="R162" s="631">
        <v>0.2836696537940816</v>
      </c>
      <c r="S162" s="631">
        <v>0.7163303462059184</v>
      </c>
      <c r="T162" s="665">
        <v>1</v>
      </c>
      <c r="U162" s="295">
        <v>1</v>
      </c>
      <c r="V162" s="664">
        <v>0.64539007092198586</v>
      </c>
      <c r="W162" s="631">
        <v>0.3546099290780142</v>
      </c>
      <c r="X162" s="665">
        <v>1</v>
      </c>
    </row>
    <row r="163" spans="2:24" s="4" customFormat="1" ht="15" hidden="1" customHeight="1" outlineLevel="1" x14ac:dyDescent="0.25">
      <c r="B163" s="152" t="s">
        <v>78</v>
      </c>
      <c r="C163" s="662">
        <v>0.37225501143191364</v>
      </c>
      <c r="D163" s="627">
        <v>0.62774498856808636</v>
      </c>
      <c r="E163" s="663">
        <v>1</v>
      </c>
      <c r="F163" s="662">
        <v>0.37093219240243747</v>
      </c>
      <c r="G163" s="627">
        <v>0.62906780759756253</v>
      </c>
      <c r="H163" s="627">
        <v>1</v>
      </c>
      <c r="I163" s="627"/>
      <c r="J163" s="627"/>
      <c r="K163" s="627"/>
      <c r="L163" s="627"/>
      <c r="M163" s="627"/>
      <c r="N163" s="663"/>
      <c r="O163" s="662">
        <v>0.32504905166775672</v>
      </c>
      <c r="P163" s="627">
        <v>0.67495094833224334</v>
      </c>
      <c r="Q163" s="627">
        <v>1</v>
      </c>
      <c r="R163" s="627"/>
      <c r="S163" s="627"/>
      <c r="T163" s="663"/>
      <c r="U163" s="292">
        <v>1</v>
      </c>
      <c r="V163" s="662">
        <v>0.11627906976744186</v>
      </c>
      <c r="W163" s="627">
        <v>0.88372093023255816</v>
      </c>
      <c r="X163" s="663">
        <v>1</v>
      </c>
    </row>
    <row r="164" spans="2:24" s="4" customFormat="1" ht="15" hidden="1" customHeight="1" outlineLevel="1" x14ac:dyDescent="0.25">
      <c r="B164" s="152" t="s">
        <v>79</v>
      </c>
      <c r="C164" s="662">
        <v>0.36650044001173365</v>
      </c>
      <c r="D164" s="627">
        <v>0.63349955998826635</v>
      </c>
      <c r="E164" s="663">
        <v>1</v>
      </c>
      <c r="F164" s="662">
        <v>0.35739173718267797</v>
      </c>
      <c r="G164" s="627">
        <v>0.64260826281732208</v>
      </c>
      <c r="H164" s="627">
        <v>1</v>
      </c>
      <c r="I164" s="627"/>
      <c r="J164" s="627"/>
      <c r="K164" s="627"/>
      <c r="L164" s="627"/>
      <c r="M164" s="627"/>
      <c r="N164" s="663"/>
      <c r="O164" s="662">
        <v>0.35917030567685587</v>
      </c>
      <c r="P164" s="627">
        <v>0.64082969432314407</v>
      </c>
      <c r="Q164" s="627">
        <v>1</v>
      </c>
      <c r="R164" s="627"/>
      <c r="S164" s="627"/>
      <c r="T164" s="663"/>
      <c r="U164" s="292">
        <v>1</v>
      </c>
      <c r="V164" s="662">
        <v>1</v>
      </c>
      <c r="W164" s="627">
        <v>0</v>
      </c>
      <c r="X164" s="663">
        <v>1</v>
      </c>
    </row>
    <row r="165" spans="2:24" s="4" customFormat="1" ht="15" hidden="1" customHeight="1" outlineLevel="1" x14ac:dyDescent="0.25">
      <c r="B165" s="152" t="s">
        <v>80</v>
      </c>
      <c r="C165" s="662">
        <v>0.390262252794497</v>
      </c>
      <c r="D165" s="627">
        <v>0.609737747205503</v>
      </c>
      <c r="E165" s="663">
        <v>1</v>
      </c>
      <c r="F165" s="662">
        <v>0.38808362834813975</v>
      </c>
      <c r="G165" s="627">
        <v>0.6119163716518603</v>
      </c>
      <c r="H165" s="627">
        <v>1</v>
      </c>
      <c r="I165" s="627"/>
      <c r="J165" s="627"/>
      <c r="K165" s="627"/>
      <c r="L165" s="627"/>
      <c r="M165" s="627"/>
      <c r="N165" s="663"/>
      <c r="O165" s="662">
        <v>0.34522025771651182</v>
      </c>
      <c r="P165" s="627">
        <v>0.65477974228348812</v>
      </c>
      <c r="Q165" s="627">
        <v>1</v>
      </c>
      <c r="R165" s="627"/>
      <c r="S165" s="627"/>
      <c r="T165" s="663"/>
      <c r="U165" s="292">
        <v>1</v>
      </c>
      <c r="V165" s="662">
        <v>1</v>
      </c>
      <c r="W165" s="627">
        <v>0</v>
      </c>
      <c r="X165" s="663">
        <v>1</v>
      </c>
    </row>
    <row r="166" spans="2:24" s="4" customFormat="1" ht="15" hidden="1" customHeight="1" outlineLevel="1" x14ac:dyDescent="0.25">
      <c r="B166" s="152" t="s">
        <v>81</v>
      </c>
      <c r="C166" s="662">
        <v>0.32299949672873679</v>
      </c>
      <c r="D166" s="627">
        <v>0.67700050327126327</v>
      </c>
      <c r="E166" s="663">
        <v>1</v>
      </c>
      <c r="F166" s="662">
        <v>0.30297503704548046</v>
      </c>
      <c r="G166" s="627">
        <v>0.69702496295451954</v>
      </c>
      <c r="H166" s="627">
        <v>1</v>
      </c>
      <c r="I166" s="627"/>
      <c r="J166" s="627"/>
      <c r="K166" s="627"/>
      <c r="L166" s="627"/>
      <c r="M166" s="627"/>
      <c r="N166" s="663"/>
      <c r="O166" s="662">
        <v>0.35932560590094836</v>
      </c>
      <c r="P166" s="627">
        <v>0.64067439409905158</v>
      </c>
      <c r="Q166" s="627">
        <v>1</v>
      </c>
      <c r="R166" s="627"/>
      <c r="S166" s="627"/>
      <c r="T166" s="663"/>
      <c r="U166" s="292">
        <v>1</v>
      </c>
      <c r="V166" s="662">
        <v>0.25</v>
      </c>
      <c r="W166" s="627">
        <v>0.75</v>
      </c>
      <c r="X166" s="663">
        <v>1</v>
      </c>
    </row>
    <row r="167" spans="2:24" s="4" customFormat="1" ht="15" hidden="1" customHeight="1" outlineLevel="1" x14ac:dyDescent="0.25">
      <c r="B167" s="152" t="s">
        <v>82</v>
      </c>
      <c r="C167" s="662">
        <v>0.50562947799385871</v>
      </c>
      <c r="D167" s="627">
        <v>0.49437052200614123</v>
      </c>
      <c r="E167" s="663">
        <v>1</v>
      </c>
      <c r="F167" s="662">
        <v>0.51458576429404901</v>
      </c>
      <c r="G167" s="627">
        <v>0.48541423570595099</v>
      </c>
      <c r="H167" s="627">
        <v>1</v>
      </c>
      <c r="I167" s="627"/>
      <c r="J167" s="627"/>
      <c r="K167" s="627"/>
      <c r="L167" s="627"/>
      <c r="M167" s="627"/>
      <c r="N167" s="663"/>
      <c r="O167" s="662">
        <v>0.34313725490196079</v>
      </c>
      <c r="P167" s="627">
        <v>0.65686274509803921</v>
      </c>
      <c r="Q167" s="627">
        <v>1</v>
      </c>
      <c r="R167" s="627"/>
      <c r="S167" s="627"/>
      <c r="T167" s="663"/>
      <c r="U167" s="292">
        <v>1</v>
      </c>
      <c r="V167" s="662">
        <v>1</v>
      </c>
      <c r="W167" s="627">
        <v>0</v>
      </c>
      <c r="X167" s="663">
        <v>1</v>
      </c>
    </row>
    <row r="168" spans="2:24" s="4" customFormat="1" ht="15" hidden="1" customHeight="1" outlineLevel="1" x14ac:dyDescent="0.25">
      <c r="B168" s="152" t="s">
        <v>83</v>
      </c>
      <c r="C168" s="662">
        <v>0.55455712451861361</v>
      </c>
      <c r="D168" s="627">
        <v>0.44544287548138639</v>
      </c>
      <c r="E168" s="663">
        <v>1</v>
      </c>
      <c r="F168" s="662">
        <v>0.55124653739612184</v>
      </c>
      <c r="G168" s="627">
        <v>0.44875346260387811</v>
      </c>
      <c r="H168" s="627">
        <v>1</v>
      </c>
      <c r="I168" s="627"/>
      <c r="J168" s="627"/>
      <c r="K168" s="627"/>
      <c r="L168" s="627"/>
      <c r="M168" s="627"/>
      <c r="N168" s="663"/>
      <c r="O168" s="662">
        <v>0.25806451612903225</v>
      </c>
      <c r="P168" s="627">
        <v>0.74193548387096775</v>
      </c>
      <c r="Q168" s="627">
        <v>1</v>
      </c>
      <c r="R168" s="627"/>
      <c r="S168" s="627"/>
      <c r="T168" s="663"/>
      <c r="U168" s="292">
        <v>1</v>
      </c>
      <c r="V168" s="662">
        <v>1</v>
      </c>
      <c r="W168" s="627">
        <v>0</v>
      </c>
      <c r="X168" s="663">
        <v>1</v>
      </c>
    </row>
    <row r="169" spans="2:24" s="4" customFormat="1" ht="15" hidden="1" customHeight="1" outlineLevel="1" x14ac:dyDescent="0.25">
      <c r="B169" s="152" t="s">
        <v>84</v>
      </c>
      <c r="C169" s="662">
        <v>0.4451371571072319</v>
      </c>
      <c r="D169" s="627">
        <v>0.5548628428927681</v>
      </c>
      <c r="E169" s="663">
        <v>1</v>
      </c>
      <c r="F169" s="662">
        <v>0.42776203966005666</v>
      </c>
      <c r="G169" s="627">
        <v>0.57223796033994334</v>
      </c>
      <c r="H169" s="627">
        <v>1</v>
      </c>
      <c r="I169" s="627"/>
      <c r="J169" s="627"/>
      <c r="K169" s="627"/>
      <c r="L169" s="627"/>
      <c r="M169" s="627"/>
      <c r="N169" s="663"/>
      <c r="O169" s="662">
        <v>0.47435897435897434</v>
      </c>
      <c r="P169" s="627">
        <v>0.52564102564102566</v>
      </c>
      <c r="Q169" s="627">
        <v>1</v>
      </c>
      <c r="R169" s="627"/>
      <c r="S169" s="627"/>
      <c r="T169" s="663"/>
      <c r="U169" s="292">
        <v>1</v>
      </c>
      <c r="V169" s="662" t="s">
        <v>90</v>
      </c>
      <c r="W169" s="627" t="s">
        <v>90</v>
      </c>
      <c r="X169" s="663" t="s">
        <v>90</v>
      </c>
    </row>
    <row r="170" spans="2:24" s="4" customFormat="1" ht="15" hidden="1" customHeight="1" outlineLevel="1" x14ac:dyDescent="0.25">
      <c r="B170" s="152" t="s">
        <v>85</v>
      </c>
      <c r="C170" s="662">
        <v>0.72428571428571431</v>
      </c>
      <c r="D170" s="627">
        <v>0.27571428571428569</v>
      </c>
      <c r="E170" s="663">
        <v>1</v>
      </c>
      <c r="F170" s="662">
        <v>0.71663619744058504</v>
      </c>
      <c r="G170" s="627">
        <v>0.28336380255941501</v>
      </c>
      <c r="H170" s="627">
        <v>1</v>
      </c>
      <c r="I170" s="627"/>
      <c r="J170" s="627"/>
      <c r="K170" s="627"/>
      <c r="L170" s="627"/>
      <c r="M170" s="627"/>
      <c r="N170" s="663"/>
      <c r="O170" s="662">
        <v>0.69841269841269837</v>
      </c>
      <c r="P170" s="627">
        <v>0.30158730158730157</v>
      </c>
      <c r="Q170" s="627">
        <v>1</v>
      </c>
      <c r="R170" s="627"/>
      <c r="S170" s="627"/>
      <c r="T170" s="663"/>
      <c r="U170" s="292">
        <v>1</v>
      </c>
      <c r="V170" s="662" t="s">
        <v>90</v>
      </c>
      <c r="W170" s="627" t="s">
        <v>90</v>
      </c>
      <c r="X170" s="663" t="s">
        <v>90</v>
      </c>
    </row>
    <row r="171" spans="2:24" s="4" customFormat="1" ht="15" hidden="1" customHeight="1" outlineLevel="1" x14ac:dyDescent="0.25">
      <c r="B171" s="152" t="s">
        <v>86</v>
      </c>
      <c r="C171" s="662">
        <v>0.46993987975951906</v>
      </c>
      <c r="D171" s="627">
        <v>0.53006012024048099</v>
      </c>
      <c r="E171" s="663">
        <v>1</v>
      </c>
      <c r="F171" s="662">
        <v>0.46267087276551</v>
      </c>
      <c r="G171" s="627">
        <v>0.53732912723449</v>
      </c>
      <c r="H171" s="627">
        <v>1</v>
      </c>
      <c r="I171" s="627"/>
      <c r="J171" s="627"/>
      <c r="K171" s="627"/>
      <c r="L171" s="627"/>
      <c r="M171" s="627"/>
      <c r="N171" s="663"/>
      <c r="O171" s="662">
        <v>0.33333333333333331</v>
      </c>
      <c r="P171" s="627">
        <v>0.66666666666666663</v>
      </c>
      <c r="Q171" s="627">
        <v>1</v>
      </c>
      <c r="R171" s="627"/>
      <c r="S171" s="627"/>
      <c r="T171" s="663"/>
      <c r="U171" s="292">
        <v>1</v>
      </c>
      <c r="V171" s="662" t="s">
        <v>90</v>
      </c>
      <c r="W171" s="627" t="s">
        <v>90</v>
      </c>
      <c r="X171" s="663" t="s">
        <v>90</v>
      </c>
    </row>
    <row r="172" spans="2:24" s="4" customFormat="1" ht="15" hidden="1" customHeight="1" outlineLevel="1" x14ac:dyDescent="0.25">
      <c r="B172" s="152" t="s">
        <v>87</v>
      </c>
      <c r="C172" s="662">
        <v>0.4267052565707134</v>
      </c>
      <c r="D172" s="627">
        <v>0.57329474342928666</v>
      </c>
      <c r="E172" s="663">
        <v>1</v>
      </c>
      <c r="F172" s="662">
        <v>0.43429544639655793</v>
      </c>
      <c r="G172" s="627">
        <v>0.56570455360344207</v>
      </c>
      <c r="H172" s="627">
        <v>1</v>
      </c>
      <c r="I172" s="627"/>
      <c r="J172" s="627"/>
      <c r="K172" s="627"/>
      <c r="L172" s="627"/>
      <c r="M172" s="627"/>
      <c r="N172" s="663"/>
      <c r="O172" s="662">
        <v>0.33026315789473687</v>
      </c>
      <c r="P172" s="627">
        <v>0.66973684210526319</v>
      </c>
      <c r="Q172" s="627">
        <v>1</v>
      </c>
      <c r="R172" s="627"/>
      <c r="S172" s="627"/>
      <c r="T172" s="663"/>
      <c r="U172" s="292">
        <v>1</v>
      </c>
      <c r="V172" s="662">
        <v>1</v>
      </c>
      <c r="W172" s="627">
        <v>0</v>
      </c>
      <c r="X172" s="663">
        <v>1</v>
      </c>
    </row>
    <row r="173" spans="2:24" s="4" customFormat="1" ht="15" hidden="1" customHeight="1" outlineLevel="1" x14ac:dyDescent="0.25">
      <c r="B173" s="152" t="s">
        <v>88</v>
      </c>
      <c r="C173" s="662">
        <v>0.37562472165866695</v>
      </c>
      <c r="D173" s="627">
        <v>0.62437527834133311</v>
      </c>
      <c r="E173" s="663">
        <v>1</v>
      </c>
      <c r="F173" s="662">
        <v>0.37584966013594562</v>
      </c>
      <c r="G173" s="627">
        <v>0.62415033986405433</v>
      </c>
      <c r="H173" s="627">
        <v>1</v>
      </c>
      <c r="I173" s="627"/>
      <c r="J173" s="627"/>
      <c r="K173" s="627"/>
      <c r="L173" s="627"/>
      <c r="M173" s="627"/>
      <c r="N173" s="663"/>
      <c r="O173" s="662">
        <v>0.31196406696610862</v>
      </c>
      <c r="P173" s="627">
        <v>0.68803593303389143</v>
      </c>
      <c r="Q173" s="627">
        <v>1</v>
      </c>
      <c r="R173" s="627"/>
      <c r="S173" s="627"/>
      <c r="T173" s="663"/>
      <c r="U173" s="292">
        <v>1</v>
      </c>
      <c r="V173" s="662">
        <v>0</v>
      </c>
      <c r="W173" s="627">
        <v>1</v>
      </c>
      <c r="X173" s="663">
        <v>1</v>
      </c>
    </row>
    <row r="174" spans="2:24" s="4" customFormat="1" ht="15" hidden="1" customHeight="1" outlineLevel="1" x14ac:dyDescent="0.25">
      <c r="B174" s="152" t="s">
        <v>89</v>
      </c>
      <c r="C174" s="662">
        <v>0.36201279813845261</v>
      </c>
      <c r="D174" s="627">
        <v>0.63798720186154745</v>
      </c>
      <c r="E174" s="663">
        <v>1</v>
      </c>
      <c r="F174" s="662">
        <v>0.35873347251217813</v>
      </c>
      <c r="G174" s="627">
        <v>0.64126652748782187</v>
      </c>
      <c r="H174" s="627">
        <v>1</v>
      </c>
      <c r="I174" s="627"/>
      <c r="J174" s="627"/>
      <c r="K174" s="627"/>
      <c r="L174" s="627"/>
      <c r="M174" s="627"/>
      <c r="N174" s="663"/>
      <c r="O174" s="662">
        <v>0.32235567609453702</v>
      </c>
      <c r="P174" s="627">
        <v>0.67764432390546303</v>
      </c>
      <c r="Q174" s="627">
        <v>1</v>
      </c>
      <c r="R174" s="627"/>
      <c r="S174" s="627"/>
      <c r="T174" s="663"/>
      <c r="U174" s="292">
        <v>1</v>
      </c>
      <c r="V174" s="662">
        <v>0.25</v>
      </c>
      <c r="W174" s="627">
        <v>0.75</v>
      </c>
      <c r="X174" s="663">
        <v>1</v>
      </c>
    </row>
    <row r="175" spans="2:24" s="4" customFormat="1" ht="15.75" collapsed="1" x14ac:dyDescent="0.25">
      <c r="B175" s="65">
        <v>2005</v>
      </c>
      <c r="C175" s="664">
        <v>0.38075803221300303</v>
      </c>
      <c r="D175" s="631">
        <v>0.61924196778699703</v>
      </c>
      <c r="E175" s="665">
        <v>1</v>
      </c>
      <c r="F175" s="664">
        <v>0.3775050225389559</v>
      </c>
      <c r="G175" s="631">
        <v>0.6224949774610441</v>
      </c>
      <c r="H175" s="631">
        <v>1</v>
      </c>
      <c r="I175" s="631"/>
      <c r="J175" s="631"/>
      <c r="K175" s="631"/>
      <c r="L175" s="631"/>
      <c r="M175" s="631"/>
      <c r="N175" s="665"/>
      <c r="O175" s="664">
        <v>0.33805715629777727</v>
      </c>
      <c r="P175" s="631">
        <v>0.66194284370222278</v>
      </c>
      <c r="Q175" s="631">
        <v>1</v>
      </c>
      <c r="R175" s="631"/>
      <c r="S175" s="631"/>
      <c r="T175" s="665"/>
      <c r="U175" s="295">
        <v>1</v>
      </c>
      <c r="V175" s="664">
        <v>0.46236559139784944</v>
      </c>
      <c r="W175" s="631">
        <v>0.5376344086021505</v>
      </c>
      <c r="X175" s="665">
        <v>1</v>
      </c>
    </row>
    <row r="176" spans="2:24" s="4" customFormat="1" ht="15" hidden="1" customHeight="1" outlineLevel="1" x14ac:dyDescent="0.25">
      <c r="B176" s="152" t="s">
        <v>78</v>
      </c>
      <c r="C176" s="662">
        <v>0.36947853959815496</v>
      </c>
      <c r="D176" s="627">
        <v>0.63052146040184509</v>
      </c>
      <c r="E176" s="663">
        <v>1</v>
      </c>
      <c r="F176" s="662">
        <v>0.3319025753643442</v>
      </c>
      <c r="G176" s="627">
        <v>0.6680974246356558</v>
      </c>
      <c r="H176" s="627">
        <v>1</v>
      </c>
      <c r="I176" s="627"/>
      <c r="J176" s="627"/>
      <c r="K176" s="627"/>
      <c r="L176" s="627"/>
      <c r="M176" s="627"/>
      <c r="N176" s="663"/>
      <c r="O176" s="662">
        <v>0.37528604118993136</v>
      </c>
      <c r="P176" s="627">
        <v>0.62471395881006864</v>
      </c>
      <c r="Q176" s="627">
        <v>1</v>
      </c>
      <c r="R176" s="627"/>
      <c r="S176" s="627"/>
      <c r="T176" s="663"/>
      <c r="U176" s="292">
        <v>1</v>
      </c>
      <c r="V176" s="662">
        <v>0.66666666666666663</v>
      </c>
      <c r="W176" s="627">
        <v>0.33333333333333331</v>
      </c>
      <c r="X176" s="663">
        <v>1</v>
      </c>
    </row>
    <row r="177" spans="2:24" s="4" customFormat="1" ht="15" hidden="1" customHeight="1" outlineLevel="1" x14ac:dyDescent="0.25">
      <c r="B177" s="152" t="s">
        <v>79</v>
      </c>
      <c r="C177" s="662">
        <v>0.37555313746826258</v>
      </c>
      <c r="D177" s="627">
        <v>0.62444686253173742</v>
      </c>
      <c r="E177" s="663">
        <v>1</v>
      </c>
      <c r="F177" s="662">
        <v>0.32856728818471648</v>
      </c>
      <c r="G177" s="627">
        <v>0.67143271181528352</v>
      </c>
      <c r="H177" s="627">
        <v>1</v>
      </c>
      <c r="I177" s="627"/>
      <c r="J177" s="627"/>
      <c r="K177" s="627"/>
      <c r="L177" s="627"/>
      <c r="M177" s="627"/>
      <c r="N177" s="663"/>
      <c r="O177" s="662">
        <v>0.42788129744651482</v>
      </c>
      <c r="P177" s="627">
        <v>0.57211870255348518</v>
      </c>
      <c r="Q177" s="627">
        <v>1</v>
      </c>
      <c r="R177" s="627"/>
      <c r="S177" s="627"/>
      <c r="T177" s="663"/>
      <c r="U177" s="292">
        <v>1</v>
      </c>
      <c r="V177" s="662" t="s">
        <v>90</v>
      </c>
      <c r="W177" s="627" t="s">
        <v>90</v>
      </c>
      <c r="X177" s="663" t="s">
        <v>90</v>
      </c>
    </row>
    <row r="178" spans="2:24" s="4" customFormat="1" ht="15" hidden="1" customHeight="1" outlineLevel="1" x14ac:dyDescent="0.25">
      <c r="B178" s="152" t="s">
        <v>80</v>
      </c>
      <c r="C178" s="662">
        <v>0.35638138138138137</v>
      </c>
      <c r="D178" s="627">
        <v>0.64361861861861858</v>
      </c>
      <c r="E178" s="663">
        <v>1</v>
      </c>
      <c r="F178" s="662">
        <v>0.31930032611918174</v>
      </c>
      <c r="G178" s="627">
        <v>0.68069967388081831</v>
      </c>
      <c r="H178" s="627">
        <v>1</v>
      </c>
      <c r="I178" s="627"/>
      <c r="J178" s="627"/>
      <c r="K178" s="627"/>
      <c r="L178" s="627"/>
      <c r="M178" s="627"/>
      <c r="N178" s="663"/>
      <c r="O178" s="662">
        <v>0.3743475018642804</v>
      </c>
      <c r="P178" s="627">
        <v>0.62565249813571966</v>
      </c>
      <c r="Q178" s="627">
        <v>1</v>
      </c>
      <c r="R178" s="627"/>
      <c r="S178" s="627"/>
      <c r="T178" s="663"/>
      <c r="U178" s="292">
        <v>1</v>
      </c>
      <c r="V178" s="662">
        <v>0.36363636363636365</v>
      </c>
      <c r="W178" s="627">
        <v>0.63636363636363635</v>
      </c>
      <c r="X178" s="663">
        <v>1</v>
      </c>
    </row>
    <row r="179" spans="2:24" s="4" customFormat="1" ht="15" hidden="1" customHeight="1" outlineLevel="1" x14ac:dyDescent="0.25">
      <c r="B179" s="152" t="s">
        <v>81</v>
      </c>
      <c r="C179" s="662">
        <v>0.3172054675634628</v>
      </c>
      <c r="D179" s="627">
        <v>0.6827945324365372</v>
      </c>
      <c r="E179" s="663">
        <v>1</v>
      </c>
      <c r="F179" s="662">
        <v>0.2608981092436975</v>
      </c>
      <c r="G179" s="627">
        <v>0.7391018907563025</v>
      </c>
      <c r="H179" s="627">
        <v>1</v>
      </c>
      <c r="I179" s="627"/>
      <c r="J179" s="627"/>
      <c r="K179" s="627"/>
      <c r="L179" s="627"/>
      <c r="M179" s="627"/>
      <c r="N179" s="663"/>
      <c r="O179" s="662">
        <v>0.39380127620783956</v>
      </c>
      <c r="P179" s="627">
        <v>0.60619872379216044</v>
      </c>
      <c r="Q179" s="627">
        <v>1</v>
      </c>
      <c r="R179" s="627"/>
      <c r="S179" s="627"/>
      <c r="T179" s="663"/>
      <c r="U179" s="292">
        <v>1</v>
      </c>
      <c r="V179" s="662">
        <v>1</v>
      </c>
      <c r="W179" s="627">
        <v>0</v>
      </c>
      <c r="X179" s="663">
        <v>1</v>
      </c>
    </row>
    <row r="180" spans="2:24" s="4" customFormat="1" ht="15" hidden="1" customHeight="1" outlineLevel="1" x14ac:dyDescent="0.25">
      <c r="B180" s="152" t="s">
        <v>82</v>
      </c>
      <c r="C180" s="662">
        <v>0.38686131386861317</v>
      </c>
      <c r="D180" s="627">
        <v>0.61313868613138689</v>
      </c>
      <c r="E180" s="663">
        <v>1</v>
      </c>
      <c r="F180" s="662">
        <v>0.30927835051546393</v>
      </c>
      <c r="G180" s="627">
        <v>0.69072164948453607</v>
      </c>
      <c r="H180" s="627">
        <v>1</v>
      </c>
      <c r="I180" s="627"/>
      <c r="J180" s="627"/>
      <c r="K180" s="627"/>
      <c r="L180" s="627"/>
      <c r="M180" s="627"/>
      <c r="N180" s="663"/>
      <c r="O180" s="662">
        <v>0.51428571428571423</v>
      </c>
      <c r="P180" s="627">
        <v>0.48571428571428571</v>
      </c>
      <c r="Q180" s="627">
        <v>1</v>
      </c>
      <c r="R180" s="627"/>
      <c r="S180" s="627"/>
      <c r="T180" s="663"/>
      <c r="U180" s="292">
        <v>1</v>
      </c>
      <c r="V180" s="662" t="s">
        <v>90</v>
      </c>
      <c r="W180" s="627" t="s">
        <v>90</v>
      </c>
      <c r="X180" s="663" t="s">
        <v>90</v>
      </c>
    </row>
    <row r="181" spans="2:24" s="4" customFormat="1" ht="15" hidden="1" customHeight="1" outlineLevel="1" x14ac:dyDescent="0.25">
      <c r="B181" s="152" t="s">
        <v>83</v>
      </c>
      <c r="C181" s="662">
        <v>0.47840531561461797</v>
      </c>
      <c r="D181" s="627">
        <v>0.52159468438538203</v>
      </c>
      <c r="E181" s="663">
        <v>1</v>
      </c>
      <c r="F181" s="662">
        <v>0.48484848484848486</v>
      </c>
      <c r="G181" s="627">
        <v>0.51515151515151514</v>
      </c>
      <c r="H181" s="627">
        <v>1</v>
      </c>
      <c r="I181" s="627"/>
      <c r="J181" s="627"/>
      <c r="K181" s="627"/>
      <c r="L181" s="627"/>
      <c r="M181" s="627"/>
      <c r="N181" s="663"/>
      <c r="O181" s="662">
        <v>0.32258064516129031</v>
      </c>
      <c r="P181" s="627">
        <v>0.67741935483870963</v>
      </c>
      <c r="Q181" s="627">
        <v>1</v>
      </c>
      <c r="R181" s="627"/>
      <c r="S181" s="627"/>
      <c r="T181" s="663"/>
      <c r="U181" s="292">
        <v>1</v>
      </c>
      <c r="V181" s="662">
        <v>1</v>
      </c>
      <c r="W181" s="627">
        <v>0</v>
      </c>
      <c r="X181" s="663">
        <v>1</v>
      </c>
    </row>
    <row r="182" spans="2:24" s="4" customFormat="1" ht="15" hidden="1" customHeight="1" outlineLevel="1" x14ac:dyDescent="0.25">
      <c r="B182" s="152" t="s">
        <v>84</v>
      </c>
      <c r="C182" s="662">
        <v>0.77295660948536826</v>
      </c>
      <c r="D182" s="627">
        <v>0.22704339051463168</v>
      </c>
      <c r="E182" s="663">
        <v>1</v>
      </c>
      <c r="F182" s="662">
        <v>0.77562028047464937</v>
      </c>
      <c r="G182" s="627">
        <v>0.2243797195253506</v>
      </c>
      <c r="H182" s="627">
        <v>1</v>
      </c>
      <c r="I182" s="627"/>
      <c r="J182" s="627"/>
      <c r="K182" s="627"/>
      <c r="L182" s="627"/>
      <c r="M182" s="627"/>
      <c r="N182" s="663"/>
      <c r="O182" s="662">
        <v>0.52777777777777779</v>
      </c>
      <c r="P182" s="627">
        <v>0.47222222222222221</v>
      </c>
      <c r="Q182" s="627">
        <v>1</v>
      </c>
      <c r="R182" s="627"/>
      <c r="S182" s="627"/>
      <c r="T182" s="663"/>
      <c r="U182" s="292">
        <v>1</v>
      </c>
      <c r="V182" s="662" t="s">
        <v>90</v>
      </c>
      <c r="W182" s="627" t="s">
        <v>90</v>
      </c>
      <c r="X182" s="663" t="s">
        <v>90</v>
      </c>
    </row>
    <row r="183" spans="2:24" s="4" customFormat="1" ht="15" hidden="1" customHeight="1" outlineLevel="1" x14ac:dyDescent="0.25">
      <c r="B183" s="152" t="s">
        <v>85</v>
      </c>
      <c r="C183" s="662">
        <v>0.6620553359683794</v>
      </c>
      <c r="D183" s="627">
        <v>0.33794466403162055</v>
      </c>
      <c r="E183" s="663">
        <v>1</v>
      </c>
      <c r="F183" s="662">
        <v>0.65987780040733202</v>
      </c>
      <c r="G183" s="627">
        <v>0.34012219959266804</v>
      </c>
      <c r="H183" s="627">
        <v>1</v>
      </c>
      <c r="I183" s="627"/>
      <c r="J183" s="627"/>
      <c r="K183" s="627"/>
      <c r="L183" s="627"/>
      <c r="M183" s="627"/>
      <c r="N183" s="663"/>
      <c r="O183" s="662">
        <v>0.38461538461538464</v>
      </c>
      <c r="P183" s="627">
        <v>0.61538461538461542</v>
      </c>
      <c r="Q183" s="627">
        <v>1</v>
      </c>
      <c r="R183" s="627"/>
      <c r="S183" s="627"/>
      <c r="T183" s="663"/>
      <c r="U183" s="292">
        <v>1</v>
      </c>
      <c r="V183" s="662" t="s">
        <v>90</v>
      </c>
      <c r="W183" s="627" t="s">
        <v>90</v>
      </c>
      <c r="X183" s="663" t="s">
        <v>90</v>
      </c>
    </row>
    <row r="184" spans="2:24" s="4" customFormat="1" ht="15" hidden="1" customHeight="1" outlineLevel="1" x14ac:dyDescent="0.25">
      <c r="B184" s="152" t="s">
        <v>86</v>
      </c>
      <c r="C184" s="662">
        <v>0.64457142857142857</v>
      </c>
      <c r="D184" s="627">
        <v>0.35542857142857143</v>
      </c>
      <c r="E184" s="663">
        <v>1</v>
      </c>
      <c r="F184" s="662">
        <v>0.65018094089264178</v>
      </c>
      <c r="G184" s="627">
        <v>0.34981905910735828</v>
      </c>
      <c r="H184" s="627">
        <v>1</v>
      </c>
      <c r="I184" s="627"/>
      <c r="J184" s="627"/>
      <c r="K184" s="627"/>
      <c r="L184" s="627"/>
      <c r="M184" s="627"/>
      <c r="N184" s="663"/>
      <c r="O184" s="662">
        <v>0.25</v>
      </c>
      <c r="P184" s="627">
        <v>0.75</v>
      </c>
      <c r="Q184" s="627">
        <v>1</v>
      </c>
      <c r="R184" s="627"/>
      <c r="S184" s="627"/>
      <c r="T184" s="663"/>
      <c r="U184" s="292">
        <v>1</v>
      </c>
      <c r="V184" s="662">
        <v>1</v>
      </c>
      <c r="W184" s="627">
        <v>0</v>
      </c>
      <c r="X184" s="663">
        <v>1</v>
      </c>
    </row>
    <row r="185" spans="2:24" s="4" customFormat="1" ht="15" hidden="1" customHeight="1" outlineLevel="1" x14ac:dyDescent="0.25">
      <c r="B185" s="152" t="s">
        <v>87</v>
      </c>
      <c r="C185" s="662">
        <v>0.45542403356308059</v>
      </c>
      <c r="D185" s="627">
        <v>0.54457596643691941</v>
      </c>
      <c r="E185" s="663">
        <v>1</v>
      </c>
      <c r="F185" s="662">
        <v>0.47538475384753848</v>
      </c>
      <c r="G185" s="627">
        <v>0.52461524615246158</v>
      </c>
      <c r="H185" s="627">
        <v>1</v>
      </c>
      <c r="I185" s="627"/>
      <c r="J185" s="627"/>
      <c r="K185" s="627"/>
      <c r="L185" s="627"/>
      <c r="M185" s="627"/>
      <c r="N185" s="663"/>
      <c r="O185" s="662">
        <v>0.30434782608695654</v>
      </c>
      <c r="P185" s="627">
        <v>0.69565217391304346</v>
      </c>
      <c r="Q185" s="627">
        <v>1</v>
      </c>
      <c r="R185" s="627"/>
      <c r="S185" s="627"/>
      <c r="T185" s="663"/>
      <c r="U185" s="292">
        <v>1</v>
      </c>
      <c r="V185" s="662">
        <v>1</v>
      </c>
      <c r="W185" s="627">
        <v>0</v>
      </c>
      <c r="X185" s="663">
        <v>1</v>
      </c>
    </row>
    <row r="186" spans="2:24" s="4" customFormat="1" ht="15" hidden="1" customHeight="1" outlineLevel="1" x14ac:dyDescent="0.25">
      <c r="B186" s="152" t="s">
        <v>88</v>
      </c>
      <c r="C186" s="662">
        <v>0.39941783540619213</v>
      </c>
      <c r="D186" s="627">
        <v>0.60058216459380787</v>
      </c>
      <c r="E186" s="663">
        <v>1</v>
      </c>
      <c r="F186" s="662">
        <v>0.40685706934259619</v>
      </c>
      <c r="G186" s="627">
        <v>0.59314293065740387</v>
      </c>
      <c r="H186" s="627">
        <v>1</v>
      </c>
      <c r="I186" s="627"/>
      <c r="J186" s="627"/>
      <c r="K186" s="627"/>
      <c r="L186" s="627"/>
      <c r="M186" s="627"/>
      <c r="N186" s="663"/>
      <c r="O186" s="662">
        <v>0.30276134122287968</v>
      </c>
      <c r="P186" s="627">
        <v>0.69723865877712032</v>
      </c>
      <c r="Q186" s="627">
        <v>1</v>
      </c>
      <c r="R186" s="627"/>
      <c r="S186" s="627"/>
      <c r="T186" s="663"/>
      <c r="U186" s="292">
        <v>1</v>
      </c>
      <c r="V186" s="662">
        <v>0.45454545454545453</v>
      </c>
      <c r="W186" s="627">
        <v>0.54545454545454541</v>
      </c>
      <c r="X186" s="663">
        <v>1</v>
      </c>
    </row>
    <row r="187" spans="2:24" s="4" customFormat="1" ht="15" hidden="1" customHeight="1" outlineLevel="1" x14ac:dyDescent="0.25">
      <c r="B187" s="152" t="s">
        <v>89</v>
      </c>
      <c r="C187" s="662">
        <v>0.38802921515226541</v>
      </c>
      <c r="D187" s="627">
        <v>0.61197078484773459</v>
      </c>
      <c r="E187" s="663">
        <v>1</v>
      </c>
      <c r="F187" s="662">
        <v>0.38188644548310474</v>
      </c>
      <c r="G187" s="627">
        <v>0.6181135545168952</v>
      </c>
      <c r="H187" s="627">
        <v>1</v>
      </c>
      <c r="I187" s="627"/>
      <c r="J187" s="627"/>
      <c r="K187" s="627"/>
      <c r="L187" s="627"/>
      <c r="M187" s="627"/>
      <c r="N187" s="663"/>
      <c r="O187" s="662">
        <v>0.35369318181818182</v>
      </c>
      <c r="P187" s="627">
        <v>0.64630681818181823</v>
      </c>
      <c r="Q187" s="627">
        <v>1</v>
      </c>
      <c r="R187" s="627"/>
      <c r="S187" s="627"/>
      <c r="T187" s="663"/>
      <c r="U187" s="292">
        <v>1</v>
      </c>
      <c r="V187" s="662">
        <v>1</v>
      </c>
      <c r="W187" s="627">
        <v>0</v>
      </c>
      <c r="X187" s="663">
        <v>1</v>
      </c>
    </row>
    <row r="188" spans="2:24" s="4" customFormat="1" ht="15.75" collapsed="1" x14ac:dyDescent="0.25">
      <c r="B188" s="65">
        <v>2004</v>
      </c>
      <c r="C188" s="664">
        <v>0.39364254890536898</v>
      </c>
      <c r="D188" s="631">
        <v>0.60635745109463102</v>
      </c>
      <c r="E188" s="665">
        <v>1</v>
      </c>
      <c r="F188" s="664">
        <v>0.37844522098631755</v>
      </c>
      <c r="G188" s="631">
        <v>0.6215547790136825</v>
      </c>
      <c r="H188" s="631">
        <v>1</v>
      </c>
      <c r="I188" s="631"/>
      <c r="J188" s="631"/>
      <c r="K188" s="631"/>
      <c r="L188" s="631"/>
      <c r="M188" s="631"/>
      <c r="N188" s="665"/>
      <c r="O188" s="664">
        <v>0.36060944761456554</v>
      </c>
      <c r="P188" s="631">
        <v>0.63939055238543441</v>
      </c>
      <c r="Q188" s="631">
        <v>1</v>
      </c>
      <c r="R188" s="631"/>
      <c r="S188" s="631"/>
      <c r="T188" s="665"/>
      <c r="U188" s="295">
        <v>1</v>
      </c>
      <c r="V188" s="664">
        <v>0.62962962962962965</v>
      </c>
      <c r="W188" s="631">
        <v>0.37037037037037035</v>
      </c>
      <c r="X188" s="665">
        <v>1</v>
      </c>
    </row>
    <row r="189" spans="2:24" s="4" customFormat="1" ht="15" hidden="1" customHeight="1" outlineLevel="1" x14ac:dyDescent="0.25">
      <c r="B189" s="152" t="s">
        <v>78</v>
      </c>
      <c r="C189" s="662">
        <v>0.27539386995130333</v>
      </c>
      <c r="D189" s="627">
        <v>0.72460613004869667</v>
      </c>
      <c r="E189" s="663">
        <v>1</v>
      </c>
      <c r="F189" s="662">
        <v>0.25466204761553768</v>
      </c>
      <c r="G189" s="627">
        <v>0.74533795238446232</v>
      </c>
      <c r="H189" s="627">
        <v>1</v>
      </c>
      <c r="I189" s="627"/>
      <c r="J189" s="627"/>
      <c r="K189" s="627"/>
      <c r="L189" s="627"/>
      <c r="M189" s="627"/>
      <c r="N189" s="663"/>
      <c r="O189" s="662">
        <v>0.26983207874927623</v>
      </c>
      <c r="P189" s="627">
        <v>0.73016792125072383</v>
      </c>
      <c r="Q189" s="627">
        <v>1</v>
      </c>
      <c r="R189" s="627"/>
      <c r="S189" s="627"/>
      <c r="T189" s="663"/>
      <c r="U189" s="292">
        <v>1</v>
      </c>
      <c r="V189" s="662">
        <v>6.6666666666666666E-2</v>
      </c>
      <c r="W189" s="627">
        <v>0.93333333333333335</v>
      </c>
      <c r="X189" s="663">
        <v>1</v>
      </c>
    </row>
    <row r="190" spans="2:24" s="4" customFormat="1" ht="15" hidden="1" customHeight="1" outlineLevel="1" x14ac:dyDescent="0.25">
      <c r="B190" s="152" t="s">
        <v>79</v>
      </c>
      <c r="C190" s="662">
        <v>0.28668783908958584</v>
      </c>
      <c r="D190" s="627">
        <v>0.71331216091041416</v>
      </c>
      <c r="E190" s="663">
        <v>1</v>
      </c>
      <c r="F190" s="662">
        <v>0.27917581489613241</v>
      </c>
      <c r="G190" s="627">
        <v>0.72082418510386759</v>
      </c>
      <c r="H190" s="627">
        <v>1</v>
      </c>
      <c r="I190" s="627"/>
      <c r="J190" s="627"/>
      <c r="K190" s="627"/>
      <c r="L190" s="627"/>
      <c r="M190" s="627"/>
      <c r="N190" s="663"/>
      <c r="O190" s="662">
        <v>0.24518743667679838</v>
      </c>
      <c r="P190" s="627">
        <v>0.75481256332320157</v>
      </c>
      <c r="Q190" s="627">
        <v>1</v>
      </c>
      <c r="R190" s="627"/>
      <c r="S190" s="627"/>
      <c r="T190" s="663"/>
      <c r="U190" s="292">
        <v>1</v>
      </c>
      <c r="V190" s="662">
        <v>0.33333333333333331</v>
      </c>
      <c r="W190" s="627">
        <v>0.66666666666666663</v>
      </c>
      <c r="X190" s="663">
        <v>1</v>
      </c>
    </row>
    <row r="191" spans="2:24" s="4" customFormat="1" ht="15" hidden="1" customHeight="1" outlineLevel="1" x14ac:dyDescent="0.25">
      <c r="B191" s="152" t="s">
        <v>80</v>
      </c>
      <c r="C191" s="662">
        <v>0.30300647268767772</v>
      </c>
      <c r="D191" s="627">
        <v>0.69699352731232234</v>
      </c>
      <c r="E191" s="663">
        <v>1</v>
      </c>
      <c r="F191" s="662">
        <v>0.29744998038446452</v>
      </c>
      <c r="G191" s="627">
        <v>0.70255001961553554</v>
      </c>
      <c r="H191" s="627">
        <v>1</v>
      </c>
      <c r="I191" s="627"/>
      <c r="J191" s="627"/>
      <c r="K191" s="627"/>
      <c r="L191" s="627"/>
      <c r="M191" s="627"/>
      <c r="N191" s="663"/>
      <c r="O191" s="662">
        <v>0.27252124645892351</v>
      </c>
      <c r="P191" s="627">
        <v>0.72747875354107649</v>
      </c>
      <c r="Q191" s="627">
        <v>1</v>
      </c>
      <c r="R191" s="627"/>
      <c r="S191" s="627"/>
      <c r="T191" s="663"/>
      <c r="U191" s="292">
        <v>1</v>
      </c>
      <c r="V191" s="662">
        <v>1</v>
      </c>
      <c r="W191" s="627">
        <v>0</v>
      </c>
      <c r="X191" s="663">
        <v>1</v>
      </c>
    </row>
    <row r="192" spans="2:24" s="4" customFormat="1" ht="15" hidden="1" customHeight="1" outlineLevel="1" x14ac:dyDescent="0.25">
      <c r="B192" s="152" t="s">
        <v>81</v>
      </c>
      <c r="C192" s="662">
        <v>0.35234093637454983</v>
      </c>
      <c r="D192" s="627">
        <v>0.64765906362545023</v>
      </c>
      <c r="E192" s="663">
        <v>1</v>
      </c>
      <c r="F192" s="662">
        <v>0.33912300683371299</v>
      </c>
      <c r="G192" s="627">
        <v>0.66087699316628701</v>
      </c>
      <c r="H192" s="627">
        <v>1</v>
      </c>
      <c r="I192" s="627"/>
      <c r="J192" s="627"/>
      <c r="K192" s="627"/>
      <c r="L192" s="627"/>
      <c r="M192" s="627"/>
      <c r="N192" s="663"/>
      <c r="O192" s="662">
        <v>0.29831144465290804</v>
      </c>
      <c r="P192" s="627">
        <v>0.70168855534709196</v>
      </c>
      <c r="Q192" s="627">
        <v>1</v>
      </c>
      <c r="R192" s="627"/>
      <c r="S192" s="627"/>
      <c r="T192" s="663"/>
      <c r="U192" s="292">
        <v>1</v>
      </c>
      <c r="V192" s="662">
        <v>0.2857142857142857</v>
      </c>
      <c r="W192" s="627">
        <v>0.7142857142857143</v>
      </c>
      <c r="X192" s="663">
        <v>1</v>
      </c>
    </row>
    <row r="193" spans="2:24" s="4" customFormat="1" ht="15" hidden="1" customHeight="1" outlineLevel="1" x14ac:dyDescent="0.25">
      <c r="B193" s="152" t="s">
        <v>82</v>
      </c>
      <c r="C193" s="662">
        <v>0.37835051546391751</v>
      </c>
      <c r="D193" s="627">
        <v>0.62164948453608249</v>
      </c>
      <c r="E193" s="663">
        <v>1</v>
      </c>
      <c r="F193" s="662">
        <v>0.37366737739872069</v>
      </c>
      <c r="G193" s="627">
        <v>0.62633262260127931</v>
      </c>
      <c r="H193" s="627">
        <v>1</v>
      </c>
      <c r="I193" s="627"/>
      <c r="J193" s="627"/>
      <c r="K193" s="627"/>
      <c r="L193" s="627"/>
      <c r="M193" s="627"/>
      <c r="N193" s="663"/>
      <c r="O193" s="662">
        <v>0.39215686274509803</v>
      </c>
      <c r="P193" s="627">
        <v>0.60784313725490191</v>
      </c>
      <c r="Q193" s="627">
        <v>1</v>
      </c>
      <c r="R193" s="627"/>
      <c r="S193" s="627"/>
      <c r="T193" s="663"/>
      <c r="U193" s="292">
        <v>1</v>
      </c>
      <c r="V193" s="662">
        <v>1</v>
      </c>
      <c r="W193" s="627">
        <v>0</v>
      </c>
      <c r="X193" s="663">
        <v>1</v>
      </c>
    </row>
    <row r="194" spans="2:24" s="4" customFormat="1" ht="15" hidden="1" customHeight="1" outlineLevel="1" x14ac:dyDescent="0.25">
      <c r="B194" s="152" t="s">
        <v>83</v>
      </c>
      <c r="C194" s="662">
        <v>0.41333959605448567</v>
      </c>
      <c r="D194" s="627">
        <v>0.58666040394551433</v>
      </c>
      <c r="E194" s="663">
        <v>1</v>
      </c>
      <c r="F194" s="662">
        <v>0.40618860510805499</v>
      </c>
      <c r="G194" s="627">
        <v>0.59381139489194501</v>
      </c>
      <c r="H194" s="627">
        <v>1</v>
      </c>
      <c r="I194" s="627"/>
      <c r="J194" s="627"/>
      <c r="K194" s="627"/>
      <c r="L194" s="627"/>
      <c r="M194" s="627"/>
      <c r="N194" s="663"/>
      <c r="O194" s="662">
        <v>0.34426229508196721</v>
      </c>
      <c r="P194" s="627">
        <v>0.65573770491803274</v>
      </c>
      <c r="Q194" s="627">
        <v>1</v>
      </c>
      <c r="R194" s="627"/>
      <c r="S194" s="627"/>
      <c r="T194" s="663"/>
      <c r="U194" s="292">
        <v>1</v>
      </c>
      <c r="V194" s="662" t="s">
        <v>90</v>
      </c>
      <c r="W194" s="627" t="s">
        <v>90</v>
      </c>
      <c r="X194" s="663" t="s">
        <v>90</v>
      </c>
    </row>
    <row r="195" spans="2:24" s="4" customFormat="1" ht="15" hidden="1" customHeight="1" outlineLevel="1" x14ac:dyDescent="0.25">
      <c r="B195" s="152" t="s">
        <v>84</v>
      </c>
      <c r="C195" s="662">
        <v>0.41666666666666669</v>
      </c>
      <c r="D195" s="627">
        <v>0.58333333333333337</v>
      </c>
      <c r="E195" s="663">
        <v>1</v>
      </c>
      <c r="F195" s="662">
        <v>0.41242661448140899</v>
      </c>
      <c r="G195" s="627">
        <v>0.58757338551859095</v>
      </c>
      <c r="H195" s="627">
        <v>1</v>
      </c>
      <c r="I195" s="627"/>
      <c r="J195" s="627"/>
      <c r="K195" s="627"/>
      <c r="L195" s="627"/>
      <c r="M195" s="627"/>
      <c r="N195" s="663"/>
      <c r="O195" s="662">
        <v>0.40229885057471265</v>
      </c>
      <c r="P195" s="627">
        <v>0.5977011494252874</v>
      </c>
      <c r="Q195" s="627">
        <v>1</v>
      </c>
      <c r="R195" s="627"/>
      <c r="S195" s="627"/>
      <c r="T195" s="663"/>
      <c r="U195" s="292">
        <v>1</v>
      </c>
      <c r="V195" s="662">
        <v>1</v>
      </c>
      <c r="W195" s="627">
        <v>0</v>
      </c>
      <c r="X195" s="663">
        <v>1</v>
      </c>
    </row>
    <row r="196" spans="2:24" s="4" customFormat="1" ht="15" hidden="1" customHeight="1" outlineLevel="1" x14ac:dyDescent="0.25">
      <c r="B196" s="152" t="s">
        <v>85</v>
      </c>
      <c r="C196" s="662">
        <v>0.51159196290571873</v>
      </c>
      <c r="D196" s="627">
        <v>0.48840803709428132</v>
      </c>
      <c r="E196" s="663">
        <v>1</v>
      </c>
      <c r="F196" s="662">
        <v>0.50159235668789814</v>
      </c>
      <c r="G196" s="627">
        <v>0.49840764331210191</v>
      </c>
      <c r="H196" s="627">
        <v>1</v>
      </c>
      <c r="I196" s="627"/>
      <c r="J196" s="627"/>
      <c r="K196" s="627"/>
      <c r="L196" s="627"/>
      <c r="M196" s="627"/>
      <c r="N196" s="663"/>
      <c r="O196" s="662">
        <v>0.7857142857142857</v>
      </c>
      <c r="P196" s="627">
        <v>0.21428571428571427</v>
      </c>
      <c r="Q196" s="627">
        <v>1</v>
      </c>
      <c r="R196" s="627"/>
      <c r="S196" s="627"/>
      <c r="T196" s="663"/>
      <c r="U196" s="292">
        <v>1</v>
      </c>
      <c r="V196" s="662" t="s">
        <v>90</v>
      </c>
      <c r="W196" s="627" t="s">
        <v>90</v>
      </c>
      <c r="X196" s="663" t="s">
        <v>90</v>
      </c>
    </row>
    <row r="197" spans="2:24" s="4" customFormat="1" ht="15" hidden="1" customHeight="1" outlineLevel="1" x14ac:dyDescent="0.25">
      <c r="B197" s="152" t="s">
        <v>86</v>
      </c>
      <c r="C197" s="662">
        <v>0.38858988159311086</v>
      </c>
      <c r="D197" s="627">
        <v>0.61141011840688908</v>
      </c>
      <c r="E197" s="663">
        <v>1</v>
      </c>
      <c r="F197" s="662">
        <v>0.38018433179723504</v>
      </c>
      <c r="G197" s="627">
        <v>0.61981566820276501</v>
      </c>
      <c r="H197" s="627">
        <v>1</v>
      </c>
      <c r="I197" s="627"/>
      <c r="J197" s="627"/>
      <c r="K197" s="627"/>
      <c r="L197" s="627"/>
      <c r="M197" s="627"/>
      <c r="N197" s="663"/>
      <c r="O197" s="662">
        <v>0.4</v>
      </c>
      <c r="P197" s="627">
        <v>0.6</v>
      </c>
      <c r="Q197" s="627">
        <v>1</v>
      </c>
      <c r="R197" s="627"/>
      <c r="S197" s="627"/>
      <c r="T197" s="663"/>
      <c r="U197" s="292">
        <v>1</v>
      </c>
      <c r="V197" s="662">
        <v>1</v>
      </c>
      <c r="W197" s="627">
        <v>0</v>
      </c>
      <c r="X197" s="663">
        <v>1</v>
      </c>
    </row>
    <row r="198" spans="2:24" s="4" customFormat="1" ht="15" hidden="1" customHeight="1" outlineLevel="1" x14ac:dyDescent="0.25">
      <c r="B198" s="152" t="s">
        <v>87</v>
      </c>
      <c r="C198" s="662">
        <v>0.375276452101036</v>
      </c>
      <c r="D198" s="627">
        <v>0.624723547898964</v>
      </c>
      <c r="E198" s="663">
        <v>1</v>
      </c>
      <c r="F198" s="662">
        <v>0.33333333333333331</v>
      </c>
      <c r="G198" s="627">
        <v>0.66666666666666663</v>
      </c>
      <c r="H198" s="627">
        <v>1</v>
      </c>
      <c r="I198" s="627"/>
      <c r="J198" s="627"/>
      <c r="K198" s="627"/>
      <c r="L198" s="627"/>
      <c r="M198" s="627"/>
      <c r="N198" s="663"/>
      <c r="O198" s="662">
        <v>0.34980392156862744</v>
      </c>
      <c r="P198" s="627">
        <v>0.6501960784313725</v>
      </c>
      <c r="Q198" s="627">
        <v>1</v>
      </c>
      <c r="R198" s="627"/>
      <c r="S198" s="627"/>
      <c r="T198" s="663"/>
      <c r="U198" s="292">
        <v>1</v>
      </c>
      <c r="V198" s="662">
        <v>0.125</v>
      </c>
      <c r="W198" s="627">
        <v>0.875</v>
      </c>
      <c r="X198" s="663">
        <v>1</v>
      </c>
    </row>
    <row r="199" spans="2:24" s="4" customFormat="1" ht="15" hidden="1" customHeight="1" outlineLevel="1" x14ac:dyDescent="0.25">
      <c r="B199" s="152" t="s">
        <v>88</v>
      </c>
      <c r="C199" s="662">
        <v>0.34308060468102491</v>
      </c>
      <c r="D199" s="627">
        <v>0.65691939531897503</v>
      </c>
      <c r="E199" s="663">
        <v>1</v>
      </c>
      <c r="F199" s="662">
        <v>0.30729777256740914</v>
      </c>
      <c r="G199" s="627">
        <v>0.69270222743259091</v>
      </c>
      <c r="H199" s="627">
        <v>1</v>
      </c>
      <c r="I199" s="627"/>
      <c r="J199" s="627"/>
      <c r="K199" s="627"/>
      <c r="L199" s="627"/>
      <c r="M199" s="627"/>
      <c r="N199" s="663"/>
      <c r="O199" s="662">
        <v>0.38159255429162359</v>
      </c>
      <c r="P199" s="627">
        <v>0.61840744570837647</v>
      </c>
      <c r="Q199" s="627">
        <v>1</v>
      </c>
      <c r="R199" s="627"/>
      <c r="S199" s="627"/>
      <c r="T199" s="663"/>
      <c r="U199" s="292">
        <v>1</v>
      </c>
      <c r="V199" s="662">
        <v>0.125</v>
      </c>
      <c r="W199" s="627">
        <v>0.875</v>
      </c>
      <c r="X199" s="663">
        <v>1</v>
      </c>
    </row>
    <row r="200" spans="2:24" s="4" customFormat="1" ht="15" hidden="1" customHeight="1" outlineLevel="1" x14ac:dyDescent="0.25">
      <c r="B200" s="152" t="s">
        <v>89</v>
      </c>
      <c r="C200" s="662">
        <v>0.33568760611205434</v>
      </c>
      <c r="D200" s="627">
        <v>0.66431239388794572</v>
      </c>
      <c r="E200" s="663">
        <v>1</v>
      </c>
      <c r="F200" s="662">
        <v>0.29319236719958741</v>
      </c>
      <c r="G200" s="627">
        <v>0.70680763280041259</v>
      </c>
      <c r="H200" s="627">
        <v>1</v>
      </c>
      <c r="I200" s="627"/>
      <c r="J200" s="627"/>
      <c r="K200" s="627"/>
      <c r="L200" s="627"/>
      <c r="M200" s="627"/>
      <c r="N200" s="663"/>
      <c r="O200" s="662">
        <v>0.39503298409002718</v>
      </c>
      <c r="P200" s="627">
        <v>0.60496701590997282</v>
      </c>
      <c r="Q200" s="627">
        <v>1</v>
      </c>
      <c r="R200" s="627"/>
      <c r="S200" s="627"/>
      <c r="T200" s="663"/>
      <c r="U200" s="292">
        <v>1</v>
      </c>
      <c r="V200" s="662">
        <v>1</v>
      </c>
      <c r="W200" s="627">
        <v>0</v>
      </c>
      <c r="X200" s="663">
        <v>1</v>
      </c>
    </row>
    <row r="201" spans="2:24" s="4" customFormat="1" ht="15.75" collapsed="1" x14ac:dyDescent="0.25">
      <c r="B201" s="65">
        <v>2003</v>
      </c>
      <c r="C201" s="664">
        <v>0.32487319252025132</v>
      </c>
      <c r="D201" s="631">
        <v>0.67512680747974863</v>
      </c>
      <c r="E201" s="665">
        <v>1</v>
      </c>
      <c r="F201" s="664">
        <v>0.30481239226428014</v>
      </c>
      <c r="G201" s="631">
        <v>0.69518760773571986</v>
      </c>
      <c r="H201" s="631">
        <v>1</v>
      </c>
      <c r="I201" s="631"/>
      <c r="J201" s="631"/>
      <c r="K201" s="631"/>
      <c r="L201" s="631"/>
      <c r="M201" s="631"/>
      <c r="N201" s="665"/>
      <c r="O201" s="664">
        <v>0.31153270094857716</v>
      </c>
      <c r="P201" s="631">
        <v>0.6884672990514229</v>
      </c>
      <c r="Q201" s="631">
        <v>1</v>
      </c>
      <c r="R201" s="631"/>
      <c r="S201" s="631"/>
      <c r="T201" s="665"/>
      <c r="U201" s="295">
        <v>1</v>
      </c>
      <c r="V201" s="664">
        <v>0.43181818181818182</v>
      </c>
      <c r="W201" s="631">
        <v>0.56818181818181823</v>
      </c>
      <c r="X201" s="665">
        <v>1</v>
      </c>
    </row>
    <row r="202" spans="2:24" s="4" customFormat="1" ht="15" hidden="1" customHeight="1" outlineLevel="1" x14ac:dyDescent="0.25">
      <c r="B202" s="152" t="s">
        <v>78</v>
      </c>
      <c r="C202" s="662">
        <v>0.2683440438586937</v>
      </c>
      <c r="D202" s="627">
        <v>0.7316559561413063</v>
      </c>
      <c r="E202" s="663">
        <v>1</v>
      </c>
      <c r="F202" s="662">
        <v>0.25492130205429514</v>
      </c>
      <c r="G202" s="627">
        <v>0.7450786979457048</v>
      </c>
      <c r="H202" s="627">
        <v>1</v>
      </c>
      <c r="I202" s="627"/>
      <c r="J202" s="627"/>
      <c r="K202" s="627"/>
      <c r="L202" s="627"/>
      <c r="M202" s="627"/>
      <c r="N202" s="663"/>
      <c r="O202" s="662">
        <v>0.27624020887728462</v>
      </c>
      <c r="P202" s="627">
        <v>0.72375979112271538</v>
      </c>
      <c r="Q202" s="627">
        <v>1</v>
      </c>
      <c r="R202" s="627"/>
      <c r="S202" s="627"/>
      <c r="T202" s="663"/>
      <c r="U202" s="292">
        <v>1</v>
      </c>
      <c r="V202" s="662">
        <v>0.5</v>
      </c>
      <c r="W202" s="627">
        <v>0.5</v>
      </c>
      <c r="X202" s="663">
        <v>1</v>
      </c>
    </row>
    <row r="203" spans="2:24" s="4" customFormat="1" ht="15" hidden="1" customHeight="1" outlineLevel="1" x14ac:dyDescent="0.25">
      <c r="B203" s="152" t="s">
        <v>79</v>
      </c>
      <c r="C203" s="662">
        <v>0.26068081308069946</v>
      </c>
      <c r="D203" s="627">
        <v>0.73931918691930054</v>
      </c>
      <c r="E203" s="663">
        <v>1</v>
      </c>
      <c r="F203" s="662">
        <v>0.24584282736219518</v>
      </c>
      <c r="G203" s="627">
        <v>0.7541571726378048</v>
      </c>
      <c r="H203" s="627">
        <v>1</v>
      </c>
      <c r="I203" s="627"/>
      <c r="J203" s="627"/>
      <c r="K203" s="627"/>
      <c r="L203" s="627"/>
      <c r="M203" s="627"/>
      <c r="N203" s="663"/>
      <c r="O203" s="662">
        <v>0.28906666666666669</v>
      </c>
      <c r="P203" s="627">
        <v>0.71093333333333331</v>
      </c>
      <c r="Q203" s="627">
        <v>1</v>
      </c>
      <c r="R203" s="627"/>
      <c r="S203" s="627"/>
      <c r="T203" s="663"/>
      <c r="U203" s="292">
        <v>1</v>
      </c>
      <c r="V203" s="662">
        <v>1</v>
      </c>
      <c r="W203" s="627">
        <v>0</v>
      </c>
      <c r="X203" s="663">
        <v>1</v>
      </c>
    </row>
    <row r="204" spans="2:24" s="4" customFormat="1" ht="15" hidden="1" customHeight="1" outlineLevel="1" x14ac:dyDescent="0.25">
      <c r="B204" s="152" t="s">
        <v>80</v>
      </c>
      <c r="C204" s="662">
        <v>0.25248575578147692</v>
      </c>
      <c r="D204" s="627">
        <v>0.74751424421852308</v>
      </c>
      <c r="E204" s="663">
        <v>1</v>
      </c>
      <c r="F204" s="662">
        <v>0.24541979702122052</v>
      </c>
      <c r="G204" s="627">
        <v>0.75458020297877948</v>
      </c>
      <c r="H204" s="627">
        <v>1</v>
      </c>
      <c r="I204" s="627"/>
      <c r="J204" s="627"/>
      <c r="K204" s="627"/>
      <c r="L204" s="627"/>
      <c r="M204" s="627"/>
      <c r="N204" s="663"/>
      <c r="O204" s="662">
        <v>0.2447753396029258</v>
      </c>
      <c r="P204" s="627">
        <v>0.75522466039707414</v>
      </c>
      <c r="Q204" s="627">
        <v>1</v>
      </c>
      <c r="R204" s="627"/>
      <c r="S204" s="627"/>
      <c r="T204" s="663"/>
      <c r="U204" s="292">
        <v>1</v>
      </c>
      <c r="V204" s="662">
        <v>0.58823529411764708</v>
      </c>
      <c r="W204" s="627">
        <v>0.41176470588235292</v>
      </c>
      <c r="X204" s="663">
        <v>1</v>
      </c>
    </row>
    <row r="205" spans="2:24" s="4" customFormat="1" ht="15" hidden="1" customHeight="1" outlineLevel="1" x14ac:dyDescent="0.25">
      <c r="B205" s="152" t="s">
        <v>81</v>
      </c>
      <c r="C205" s="662">
        <v>0.32888193037391783</v>
      </c>
      <c r="D205" s="627">
        <v>0.67111806962608211</v>
      </c>
      <c r="E205" s="663">
        <v>1</v>
      </c>
      <c r="F205" s="662">
        <v>0.31424466338259444</v>
      </c>
      <c r="G205" s="627">
        <v>0.68575533661740562</v>
      </c>
      <c r="H205" s="627">
        <v>1</v>
      </c>
      <c r="I205" s="627"/>
      <c r="J205" s="627"/>
      <c r="K205" s="627"/>
      <c r="L205" s="627"/>
      <c r="M205" s="627"/>
      <c r="N205" s="663"/>
      <c r="O205" s="662">
        <v>0.31792559188275082</v>
      </c>
      <c r="P205" s="627">
        <v>0.68207440811724918</v>
      </c>
      <c r="Q205" s="627">
        <v>1</v>
      </c>
      <c r="R205" s="627"/>
      <c r="S205" s="627"/>
      <c r="T205" s="663"/>
      <c r="U205" s="292">
        <v>1</v>
      </c>
      <c r="V205" s="662">
        <v>1</v>
      </c>
      <c r="W205" s="627">
        <v>0</v>
      </c>
      <c r="X205" s="663">
        <v>1</v>
      </c>
    </row>
    <row r="206" spans="2:24" s="4" customFormat="1" ht="15" hidden="1" customHeight="1" outlineLevel="1" x14ac:dyDescent="0.25">
      <c r="B206" s="152" t="s">
        <v>82</v>
      </c>
      <c r="C206" s="662">
        <v>0.36040339702760082</v>
      </c>
      <c r="D206" s="627">
        <v>0.63959660297239918</v>
      </c>
      <c r="E206" s="663">
        <v>1</v>
      </c>
      <c r="F206" s="662">
        <v>0.34300638421358098</v>
      </c>
      <c r="G206" s="627">
        <v>0.65699361578641902</v>
      </c>
      <c r="H206" s="627">
        <v>1</v>
      </c>
      <c r="I206" s="627"/>
      <c r="J206" s="627"/>
      <c r="K206" s="627"/>
      <c r="L206" s="627"/>
      <c r="M206" s="627"/>
      <c r="N206" s="663"/>
      <c r="O206" s="662">
        <v>0.5390625</v>
      </c>
      <c r="P206" s="627">
        <v>0.4609375</v>
      </c>
      <c r="Q206" s="627">
        <v>1</v>
      </c>
      <c r="R206" s="627"/>
      <c r="S206" s="627"/>
      <c r="T206" s="663"/>
      <c r="U206" s="292">
        <v>1</v>
      </c>
      <c r="V206" s="662">
        <v>6.6666666666666666E-2</v>
      </c>
      <c r="W206" s="627">
        <v>0.93333333333333335</v>
      </c>
      <c r="X206" s="663">
        <v>1</v>
      </c>
    </row>
    <row r="207" spans="2:24" s="4" customFormat="1" ht="15" hidden="1" customHeight="1" outlineLevel="1" x14ac:dyDescent="0.25">
      <c r="B207" s="152" t="s">
        <v>83</v>
      </c>
      <c r="C207" s="662">
        <v>0.53879781420765027</v>
      </c>
      <c r="D207" s="627">
        <v>0.46120218579234973</v>
      </c>
      <c r="E207" s="663">
        <v>1</v>
      </c>
      <c r="F207" s="662">
        <v>0.53514471352628468</v>
      </c>
      <c r="G207" s="627">
        <v>0.46485528647371532</v>
      </c>
      <c r="H207" s="627">
        <v>1</v>
      </c>
      <c r="I207" s="627"/>
      <c r="J207" s="627"/>
      <c r="K207" s="627"/>
      <c r="L207" s="627"/>
      <c r="M207" s="627"/>
      <c r="N207" s="663"/>
      <c r="O207" s="662">
        <v>0.58823529411764708</v>
      </c>
      <c r="P207" s="627">
        <v>0.41176470588235292</v>
      </c>
      <c r="Q207" s="627">
        <v>1</v>
      </c>
      <c r="R207" s="627"/>
      <c r="S207" s="627"/>
      <c r="T207" s="663"/>
      <c r="U207" s="292">
        <v>1</v>
      </c>
      <c r="V207" s="662">
        <v>0</v>
      </c>
      <c r="W207" s="627">
        <v>1</v>
      </c>
      <c r="X207" s="663">
        <v>1</v>
      </c>
    </row>
    <row r="208" spans="2:24" s="4" customFormat="1" ht="15" hidden="1" customHeight="1" outlineLevel="1" x14ac:dyDescent="0.25">
      <c r="B208" s="152" t="s">
        <v>84</v>
      </c>
      <c r="C208" s="662">
        <v>0.37983836665248832</v>
      </c>
      <c r="D208" s="627">
        <v>0.62016163334751173</v>
      </c>
      <c r="E208" s="663">
        <v>1</v>
      </c>
      <c r="F208" s="662">
        <v>0.37843933243121336</v>
      </c>
      <c r="G208" s="627">
        <v>0.6215606675687867</v>
      </c>
      <c r="H208" s="627">
        <v>1</v>
      </c>
      <c r="I208" s="627"/>
      <c r="J208" s="627"/>
      <c r="K208" s="627"/>
      <c r="L208" s="627"/>
      <c r="M208" s="627"/>
      <c r="N208" s="663"/>
      <c r="O208" s="662">
        <v>0.32291666666666669</v>
      </c>
      <c r="P208" s="627">
        <v>0.67708333333333337</v>
      </c>
      <c r="Q208" s="627">
        <v>1</v>
      </c>
      <c r="R208" s="627"/>
      <c r="S208" s="627"/>
      <c r="T208" s="663"/>
      <c r="U208" s="292">
        <v>1</v>
      </c>
      <c r="V208" s="662">
        <v>0</v>
      </c>
      <c r="W208" s="627">
        <v>1</v>
      </c>
      <c r="X208" s="663">
        <v>1</v>
      </c>
    </row>
    <row r="209" spans="2:24" s="4" customFormat="1" ht="15" hidden="1" customHeight="1" outlineLevel="1" x14ac:dyDescent="0.25">
      <c r="B209" s="152" t="s">
        <v>85</v>
      </c>
      <c r="C209" s="662">
        <v>0.34452926208651402</v>
      </c>
      <c r="D209" s="627">
        <v>0.65547073791348598</v>
      </c>
      <c r="E209" s="663">
        <v>1</v>
      </c>
      <c r="F209" s="662">
        <v>0.34051497635312666</v>
      </c>
      <c r="G209" s="627">
        <v>0.65948502364687334</v>
      </c>
      <c r="H209" s="627">
        <v>1</v>
      </c>
      <c r="I209" s="627"/>
      <c r="J209" s="627"/>
      <c r="K209" s="627"/>
      <c r="L209" s="627"/>
      <c r="M209" s="627"/>
      <c r="N209" s="663"/>
      <c r="O209" s="662">
        <v>0.25</v>
      </c>
      <c r="P209" s="627">
        <v>0.75</v>
      </c>
      <c r="Q209" s="627">
        <v>1</v>
      </c>
      <c r="R209" s="627"/>
      <c r="S209" s="627"/>
      <c r="T209" s="663"/>
      <c r="U209" s="292">
        <v>1</v>
      </c>
      <c r="V209" s="662">
        <v>1</v>
      </c>
      <c r="W209" s="627">
        <v>0</v>
      </c>
      <c r="X209" s="663">
        <v>1</v>
      </c>
    </row>
    <row r="210" spans="2:24" s="4" customFormat="1" ht="15" hidden="1" customHeight="1" outlineLevel="1" x14ac:dyDescent="0.25">
      <c r="B210" s="152" t="s">
        <v>86</v>
      </c>
      <c r="C210" s="662">
        <v>0.4373654756780026</v>
      </c>
      <c r="D210" s="627">
        <v>0.56263452432199745</v>
      </c>
      <c r="E210" s="663">
        <v>1</v>
      </c>
      <c r="F210" s="662">
        <v>0.437083148065807</v>
      </c>
      <c r="G210" s="627">
        <v>0.56291685193419294</v>
      </c>
      <c r="H210" s="627">
        <v>1</v>
      </c>
      <c r="I210" s="627"/>
      <c r="J210" s="627"/>
      <c r="K210" s="627"/>
      <c r="L210" s="627"/>
      <c r="M210" s="627"/>
      <c r="N210" s="663"/>
      <c r="O210" s="662">
        <v>0.37037037037037035</v>
      </c>
      <c r="P210" s="627">
        <v>0.62962962962962965</v>
      </c>
      <c r="Q210" s="627">
        <v>1</v>
      </c>
      <c r="R210" s="627"/>
      <c r="S210" s="627"/>
      <c r="T210" s="663"/>
      <c r="U210" s="292">
        <v>1</v>
      </c>
      <c r="V210" s="662">
        <v>0.22222222222222221</v>
      </c>
      <c r="W210" s="627">
        <v>0.77777777777777779</v>
      </c>
      <c r="X210" s="663">
        <v>1</v>
      </c>
    </row>
    <row r="211" spans="2:24" s="4" customFormat="1" ht="15" hidden="1" customHeight="1" outlineLevel="1" x14ac:dyDescent="0.25">
      <c r="B211" s="152" t="s">
        <v>87</v>
      </c>
      <c r="C211" s="662">
        <v>0.38995052866427393</v>
      </c>
      <c r="D211" s="627">
        <v>0.61004947133572607</v>
      </c>
      <c r="E211" s="663">
        <v>1</v>
      </c>
      <c r="F211" s="662">
        <v>0.43612619601758468</v>
      </c>
      <c r="G211" s="627">
        <v>0.56387380398241527</v>
      </c>
      <c r="H211" s="627">
        <v>1</v>
      </c>
      <c r="I211" s="627"/>
      <c r="J211" s="627"/>
      <c r="K211" s="627"/>
      <c r="L211" s="627"/>
      <c r="M211" s="627"/>
      <c r="N211" s="663"/>
      <c r="O211" s="662">
        <v>0.20716639209225701</v>
      </c>
      <c r="P211" s="627">
        <v>0.79283360790774304</v>
      </c>
      <c r="Q211" s="627">
        <v>1</v>
      </c>
      <c r="R211" s="627"/>
      <c r="S211" s="627"/>
      <c r="T211" s="663"/>
      <c r="U211" s="292">
        <v>1</v>
      </c>
      <c r="V211" s="662">
        <v>0</v>
      </c>
      <c r="W211" s="627">
        <v>1</v>
      </c>
      <c r="X211" s="663">
        <v>1</v>
      </c>
    </row>
    <row r="212" spans="2:24" s="4" customFormat="1" ht="15" hidden="1" customHeight="1" outlineLevel="1" x14ac:dyDescent="0.25">
      <c r="B212" s="152" t="s">
        <v>88</v>
      </c>
      <c r="C212" s="662">
        <v>0.28626984984336179</v>
      </c>
      <c r="D212" s="627">
        <v>0.71373015015663821</v>
      </c>
      <c r="E212" s="663">
        <v>1</v>
      </c>
      <c r="F212" s="662">
        <v>0.26704141169773732</v>
      </c>
      <c r="G212" s="627">
        <v>0.73295858830226268</v>
      </c>
      <c r="H212" s="627">
        <v>1</v>
      </c>
      <c r="I212" s="627"/>
      <c r="J212" s="627"/>
      <c r="K212" s="627"/>
      <c r="L212" s="627"/>
      <c r="M212" s="627"/>
      <c r="N212" s="663"/>
      <c r="O212" s="662">
        <v>0.27896039603960399</v>
      </c>
      <c r="P212" s="627">
        <v>0.72103960396039601</v>
      </c>
      <c r="Q212" s="627">
        <v>1</v>
      </c>
      <c r="R212" s="627"/>
      <c r="S212" s="627"/>
      <c r="T212" s="663"/>
      <c r="U212" s="292">
        <v>1</v>
      </c>
      <c r="V212" s="662" t="s">
        <v>90</v>
      </c>
      <c r="W212" s="627" t="s">
        <v>90</v>
      </c>
      <c r="X212" s="663" t="s">
        <v>90</v>
      </c>
    </row>
    <row r="213" spans="2:24" s="4" customFormat="1" ht="15" hidden="1" customHeight="1" outlineLevel="1" x14ac:dyDescent="0.25">
      <c r="B213" s="152" t="s">
        <v>89</v>
      </c>
      <c r="C213" s="662">
        <v>0.23184982071292976</v>
      </c>
      <c r="D213" s="627">
        <v>0.76815017928707019</v>
      </c>
      <c r="E213" s="663">
        <v>1</v>
      </c>
      <c r="F213" s="662">
        <v>0.22518132993743425</v>
      </c>
      <c r="G213" s="627">
        <v>0.77481867006256577</v>
      </c>
      <c r="H213" s="627">
        <v>1</v>
      </c>
      <c r="I213" s="627"/>
      <c r="J213" s="627"/>
      <c r="K213" s="627"/>
      <c r="L213" s="627"/>
      <c r="M213" s="627"/>
      <c r="N213" s="663"/>
      <c r="O213" s="662">
        <v>0.18702953097857555</v>
      </c>
      <c r="P213" s="627">
        <v>0.81297046902142445</v>
      </c>
      <c r="Q213" s="627">
        <v>1</v>
      </c>
      <c r="R213" s="627"/>
      <c r="S213" s="627"/>
      <c r="T213" s="663"/>
      <c r="U213" s="292">
        <v>1</v>
      </c>
      <c r="V213" s="662">
        <v>0.5714285714285714</v>
      </c>
      <c r="W213" s="627">
        <v>0.42857142857142855</v>
      </c>
      <c r="X213" s="663">
        <v>1</v>
      </c>
    </row>
    <row r="214" spans="2:24" s="4" customFormat="1" ht="15.75" collapsed="1" x14ac:dyDescent="0.25">
      <c r="B214" s="65">
        <v>2002</v>
      </c>
      <c r="C214" s="664">
        <v>0.28297836132528703</v>
      </c>
      <c r="D214" s="631">
        <v>0.71702163867471302</v>
      </c>
      <c r="E214" s="665">
        <v>1</v>
      </c>
      <c r="F214" s="664">
        <v>0.27619108047873225</v>
      </c>
      <c r="G214" s="631">
        <v>0.72380891952126769</v>
      </c>
      <c r="H214" s="631">
        <v>1</v>
      </c>
      <c r="I214" s="631"/>
      <c r="J214" s="631"/>
      <c r="K214" s="631"/>
      <c r="L214" s="631"/>
      <c r="M214" s="631"/>
      <c r="N214" s="665"/>
      <c r="O214" s="664">
        <v>0.25242120814182534</v>
      </c>
      <c r="P214" s="631">
        <v>0.74757879185817466</v>
      </c>
      <c r="Q214" s="631">
        <v>1</v>
      </c>
      <c r="R214" s="631"/>
      <c r="S214" s="631"/>
      <c r="T214" s="665"/>
      <c r="U214" s="295">
        <v>1</v>
      </c>
      <c r="V214" s="664">
        <v>0.3364485981308411</v>
      </c>
      <c r="W214" s="631">
        <v>0.66355140186915884</v>
      </c>
      <c r="X214" s="665">
        <v>1</v>
      </c>
    </row>
    <row r="215" spans="2:24" s="4" customFormat="1" ht="15" hidden="1" customHeight="1" outlineLevel="1" x14ac:dyDescent="0.25">
      <c r="B215" s="152" t="s">
        <v>78</v>
      </c>
      <c r="C215" s="662">
        <v>0.32531260561000336</v>
      </c>
      <c r="D215" s="627">
        <v>0.67468739438999659</v>
      </c>
      <c r="E215" s="663">
        <v>1</v>
      </c>
      <c r="F215" s="662">
        <v>0.32466252410542107</v>
      </c>
      <c r="G215" s="627">
        <v>0.67533747589457893</v>
      </c>
      <c r="H215" s="627">
        <v>1</v>
      </c>
      <c r="I215" s="627"/>
      <c r="J215" s="627"/>
      <c r="K215" s="627"/>
      <c r="L215" s="627"/>
      <c r="M215" s="627"/>
      <c r="N215" s="663"/>
      <c r="O215" s="662">
        <v>0.21912720519962861</v>
      </c>
      <c r="P215" s="627">
        <v>0.78087279480037142</v>
      </c>
      <c r="Q215" s="627">
        <v>1</v>
      </c>
      <c r="R215" s="627"/>
      <c r="S215" s="627"/>
      <c r="T215" s="663"/>
      <c r="U215" s="292">
        <v>1</v>
      </c>
      <c r="V215" s="662" t="s">
        <v>90</v>
      </c>
      <c r="W215" s="627" t="s">
        <v>90</v>
      </c>
      <c r="X215" s="663" t="s">
        <v>90</v>
      </c>
    </row>
    <row r="216" spans="2:24" s="4" customFormat="1" ht="15" hidden="1" customHeight="1" outlineLevel="1" x14ac:dyDescent="0.25">
      <c r="B216" s="152" t="s">
        <v>79</v>
      </c>
      <c r="C216" s="662">
        <v>0.31450616127944869</v>
      </c>
      <c r="D216" s="627">
        <v>0.68549383872055136</v>
      </c>
      <c r="E216" s="663">
        <v>1</v>
      </c>
      <c r="F216" s="662">
        <v>0.31284810724063061</v>
      </c>
      <c r="G216" s="627">
        <v>0.68715189275936939</v>
      </c>
      <c r="H216" s="627">
        <v>1</v>
      </c>
      <c r="I216" s="627"/>
      <c r="J216" s="627"/>
      <c r="K216" s="627"/>
      <c r="L216" s="627"/>
      <c r="M216" s="627"/>
      <c r="N216" s="663"/>
      <c r="O216" s="662">
        <v>0.23917902865271287</v>
      </c>
      <c r="P216" s="627">
        <v>0.7608209713472871</v>
      </c>
      <c r="Q216" s="627">
        <v>1</v>
      </c>
      <c r="R216" s="627"/>
      <c r="S216" s="627"/>
      <c r="T216" s="663"/>
      <c r="U216" s="292">
        <v>1</v>
      </c>
      <c r="V216" s="662">
        <v>1</v>
      </c>
      <c r="W216" s="627">
        <v>0</v>
      </c>
      <c r="X216" s="663">
        <v>1</v>
      </c>
    </row>
    <row r="217" spans="2:24" s="4" customFormat="1" ht="15" hidden="1" customHeight="1" outlineLevel="1" x14ac:dyDescent="0.25">
      <c r="B217" s="152" t="s">
        <v>80</v>
      </c>
      <c r="C217" s="662">
        <v>0.3199283442401199</v>
      </c>
      <c r="D217" s="627">
        <v>0.68007165575988004</v>
      </c>
      <c r="E217" s="663">
        <v>1</v>
      </c>
      <c r="F217" s="662">
        <v>0.32104739507959479</v>
      </c>
      <c r="G217" s="627">
        <v>0.67895260492040521</v>
      </c>
      <c r="H217" s="627">
        <v>1</v>
      </c>
      <c r="I217" s="627"/>
      <c r="J217" s="627"/>
      <c r="K217" s="627"/>
      <c r="L217" s="627"/>
      <c r="M217" s="627"/>
      <c r="N217" s="663"/>
      <c r="O217" s="662">
        <v>0.22687082165193012</v>
      </c>
      <c r="P217" s="627">
        <v>0.77312917834806982</v>
      </c>
      <c r="Q217" s="627">
        <v>1</v>
      </c>
      <c r="R217" s="627"/>
      <c r="S217" s="627"/>
      <c r="T217" s="663"/>
      <c r="U217" s="292">
        <v>1</v>
      </c>
      <c r="V217" s="662">
        <v>0.55555555555555558</v>
      </c>
      <c r="W217" s="627">
        <v>0.44444444444444442</v>
      </c>
      <c r="X217" s="663">
        <v>1</v>
      </c>
    </row>
    <row r="218" spans="2:24" s="4" customFormat="1" ht="15" hidden="1" customHeight="1" outlineLevel="1" x14ac:dyDescent="0.25">
      <c r="B218" s="152" t="s">
        <v>81</v>
      </c>
      <c r="C218" s="662">
        <v>0.2853081793513374</v>
      </c>
      <c r="D218" s="627">
        <v>0.71469182064866266</v>
      </c>
      <c r="E218" s="663">
        <v>1</v>
      </c>
      <c r="F218" s="662">
        <v>0.28975574188844333</v>
      </c>
      <c r="G218" s="627">
        <v>0.71024425811155667</v>
      </c>
      <c r="H218" s="627">
        <v>1</v>
      </c>
      <c r="I218" s="627"/>
      <c r="J218" s="627"/>
      <c r="K218" s="627"/>
      <c r="L218" s="627"/>
      <c r="M218" s="627"/>
      <c r="N218" s="663"/>
      <c r="O218" s="662">
        <v>0.24211130235226622</v>
      </c>
      <c r="P218" s="627">
        <v>0.75788869764773381</v>
      </c>
      <c r="Q218" s="627">
        <v>1</v>
      </c>
      <c r="R218" s="627"/>
      <c r="S218" s="627"/>
      <c r="T218" s="663"/>
      <c r="U218" s="292">
        <v>1</v>
      </c>
      <c r="V218" s="662">
        <v>1</v>
      </c>
      <c r="W218" s="627">
        <v>0</v>
      </c>
      <c r="X218" s="663">
        <v>1</v>
      </c>
    </row>
    <row r="219" spans="2:24" s="4" customFormat="1" ht="15" hidden="1" customHeight="1" outlineLevel="1" x14ac:dyDescent="0.25">
      <c r="B219" s="152" t="s">
        <v>82</v>
      </c>
      <c r="C219" s="662">
        <v>0.43574372424128888</v>
      </c>
      <c r="D219" s="627">
        <v>0.56425627575871118</v>
      </c>
      <c r="E219" s="663">
        <v>1</v>
      </c>
      <c r="F219" s="662">
        <v>0.43316144387147959</v>
      </c>
      <c r="G219" s="627">
        <v>0.56683855612852041</v>
      </c>
      <c r="H219" s="627">
        <v>1</v>
      </c>
      <c r="I219" s="627"/>
      <c r="J219" s="627"/>
      <c r="K219" s="627"/>
      <c r="L219" s="627"/>
      <c r="M219" s="627"/>
      <c r="N219" s="663"/>
      <c r="O219" s="662">
        <v>0.35833333333333334</v>
      </c>
      <c r="P219" s="627">
        <v>0.64166666666666672</v>
      </c>
      <c r="Q219" s="627">
        <v>1</v>
      </c>
      <c r="R219" s="627"/>
      <c r="S219" s="627"/>
      <c r="T219" s="663"/>
      <c r="U219" s="292">
        <v>1</v>
      </c>
      <c r="V219" s="662">
        <v>1</v>
      </c>
      <c r="W219" s="627">
        <v>0</v>
      </c>
      <c r="X219" s="663">
        <v>1</v>
      </c>
    </row>
    <row r="220" spans="2:24" s="4" customFormat="1" ht="15" hidden="1" customHeight="1" outlineLevel="1" x14ac:dyDescent="0.25">
      <c r="B220" s="152" t="s">
        <v>83</v>
      </c>
      <c r="C220" s="662">
        <v>0.34502369668246446</v>
      </c>
      <c r="D220" s="627">
        <v>0.65497630331753554</v>
      </c>
      <c r="E220" s="663">
        <v>1</v>
      </c>
      <c r="F220" s="662">
        <v>0.34560628375061364</v>
      </c>
      <c r="G220" s="627">
        <v>0.65439371624938636</v>
      </c>
      <c r="H220" s="627">
        <v>1</v>
      </c>
      <c r="I220" s="627"/>
      <c r="J220" s="627"/>
      <c r="K220" s="627"/>
      <c r="L220" s="627"/>
      <c r="M220" s="627"/>
      <c r="N220" s="663"/>
      <c r="O220" s="662">
        <v>0.15517241379310345</v>
      </c>
      <c r="P220" s="627">
        <v>0.84482758620689657</v>
      </c>
      <c r="Q220" s="627">
        <v>1</v>
      </c>
      <c r="R220" s="627"/>
      <c r="S220" s="627"/>
      <c r="T220" s="663"/>
      <c r="U220" s="292">
        <v>1</v>
      </c>
      <c r="V220" s="662" t="s">
        <v>90</v>
      </c>
      <c r="W220" s="627" t="s">
        <v>90</v>
      </c>
      <c r="X220" s="663" t="s">
        <v>90</v>
      </c>
    </row>
    <row r="221" spans="2:24" s="4" customFormat="1" ht="15" hidden="1" customHeight="1" outlineLevel="1" x14ac:dyDescent="0.25">
      <c r="B221" s="152" t="s">
        <v>84</v>
      </c>
      <c r="C221" s="662">
        <v>0.28126984126984128</v>
      </c>
      <c r="D221" s="627">
        <v>0.71873015873015877</v>
      </c>
      <c r="E221" s="663">
        <v>1</v>
      </c>
      <c r="F221" s="662">
        <v>0.27957336780866193</v>
      </c>
      <c r="G221" s="627">
        <v>0.72042663219133807</v>
      </c>
      <c r="H221" s="627">
        <v>1</v>
      </c>
      <c r="I221" s="627"/>
      <c r="J221" s="627"/>
      <c r="K221" s="627"/>
      <c r="L221" s="627"/>
      <c r="M221" s="627"/>
      <c r="N221" s="663"/>
      <c r="O221" s="662">
        <v>0.20454545454545456</v>
      </c>
      <c r="P221" s="627">
        <v>0.79545454545454541</v>
      </c>
      <c r="Q221" s="627">
        <v>1</v>
      </c>
      <c r="R221" s="627"/>
      <c r="S221" s="627"/>
      <c r="T221" s="663"/>
      <c r="U221" s="292">
        <v>1</v>
      </c>
      <c r="V221" s="662">
        <v>1</v>
      </c>
      <c r="W221" s="627">
        <v>0</v>
      </c>
      <c r="X221" s="663">
        <v>1</v>
      </c>
    </row>
    <row r="222" spans="2:24" s="4" customFormat="1" ht="15" hidden="1" customHeight="1" outlineLevel="1" x14ac:dyDescent="0.25">
      <c r="B222" s="152" t="s">
        <v>85</v>
      </c>
      <c r="C222" s="662">
        <v>0.34067357512953367</v>
      </c>
      <c r="D222" s="627">
        <v>0.65932642487046633</v>
      </c>
      <c r="E222" s="663">
        <v>1</v>
      </c>
      <c r="F222" s="662">
        <v>0.33858267716535434</v>
      </c>
      <c r="G222" s="627">
        <v>0.66141732283464572</v>
      </c>
      <c r="H222" s="627">
        <v>1</v>
      </c>
      <c r="I222" s="627"/>
      <c r="J222" s="627"/>
      <c r="K222" s="627"/>
      <c r="L222" s="627"/>
      <c r="M222" s="627"/>
      <c r="N222" s="663"/>
      <c r="O222" s="662">
        <v>0.2857142857142857</v>
      </c>
      <c r="P222" s="627">
        <v>0.7142857142857143</v>
      </c>
      <c r="Q222" s="627">
        <v>1</v>
      </c>
      <c r="R222" s="627"/>
      <c r="S222" s="627"/>
      <c r="T222" s="663"/>
      <c r="U222" s="292">
        <v>1</v>
      </c>
      <c r="V222" s="662" t="s">
        <v>90</v>
      </c>
      <c r="W222" s="627" t="s">
        <v>90</v>
      </c>
      <c r="X222" s="663" t="s">
        <v>90</v>
      </c>
    </row>
    <row r="223" spans="2:24" s="4" customFormat="1" ht="15" hidden="1" customHeight="1" outlineLevel="1" x14ac:dyDescent="0.25">
      <c r="B223" s="152" t="s">
        <v>86</v>
      </c>
      <c r="C223" s="662">
        <v>0.31585845347313235</v>
      </c>
      <c r="D223" s="627">
        <v>0.68414154652686765</v>
      </c>
      <c r="E223" s="663">
        <v>1</v>
      </c>
      <c r="F223" s="662">
        <v>0.310981098109811</v>
      </c>
      <c r="G223" s="627">
        <v>0.689018901890189</v>
      </c>
      <c r="H223" s="627">
        <v>1</v>
      </c>
      <c r="I223" s="627"/>
      <c r="J223" s="627"/>
      <c r="K223" s="627"/>
      <c r="L223" s="627"/>
      <c r="M223" s="627"/>
      <c r="N223" s="663"/>
      <c r="O223" s="662">
        <v>0.2857142857142857</v>
      </c>
      <c r="P223" s="627">
        <v>0.7142857142857143</v>
      </c>
      <c r="Q223" s="627">
        <v>1</v>
      </c>
      <c r="R223" s="627"/>
      <c r="S223" s="627"/>
      <c r="T223" s="663"/>
      <c r="U223" s="292">
        <v>1</v>
      </c>
      <c r="V223" s="662">
        <v>1</v>
      </c>
      <c r="W223" s="627">
        <v>0</v>
      </c>
      <c r="X223" s="663">
        <v>1</v>
      </c>
    </row>
    <row r="224" spans="2:24" s="4" customFormat="1" ht="15" hidden="1" customHeight="1" outlineLevel="1" x14ac:dyDescent="0.25">
      <c r="B224" s="152" t="s">
        <v>87</v>
      </c>
      <c r="C224" s="662">
        <v>0.37745974955277278</v>
      </c>
      <c r="D224" s="627">
        <v>0.62254025044722716</v>
      </c>
      <c r="E224" s="663">
        <v>1</v>
      </c>
      <c r="F224" s="662">
        <v>0.41541816802579179</v>
      </c>
      <c r="G224" s="627">
        <v>0.58458183197420821</v>
      </c>
      <c r="H224" s="627">
        <v>1</v>
      </c>
      <c r="I224" s="627"/>
      <c r="J224" s="627"/>
      <c r="K224" s="627"/>
      <c r="L224" s="627"/>
      <c r="M224" s="627"/>
      <c r="N224" s="663"/>
      <c r="O224" s="662">
        <v>0.19179600886917961</v>
      </c>
      <c r="P224" s="627">
        <v>0.80820399113082042</v>
      </c>
      <c r="Q224" s="627">
        <v>1</v>
      </c>
      <c r="R224" s="627"/>
      <c r="S224" s="627"/>
      <c r="T224" s="663"/>
      <c r="U224" s="292">
        <v>1</v>
      </c>
      <c r="V224" s="662">
        <v>1</v>
      </c>
      <c r="W224" s="627">
        <v>0</v>
      </c>
      <c r="X224" s="663">
        <v>1</v>
      </c>
    </row>
    <row r="225" spans="2:24" s="4" customFormat="1" ht="15" hidden="1" customHeight="1" outlineLevel="1" x14ac:dyDescent="0.25">
      <c r="B225" s="152" t="s">
        <v>88</v>
      </c>
      <c r="C225" s="662">
        <v>0.29490301452682843</v>
      </c>
      <c r="D225" s="627">
        <v>0.70509698547317157</v>
      </c>
      <c r="E225" s="663">
        <v>1</v>
      </c>
      <c r="F225" s="662">
        <v>0.28061459667093469</v>
      </c>
      <c r="G225" s="627">
        <v>0.71938540332906531</v>
      </c>
      <c r="H225" s="627">
        <v>1</v>
      </c>
      <c r="I225" s="627"/>
      <c r="J225" s="627"/>
      <c r="K225" s="627"/>
      <c r="L225" s="627"/>
      <c r="M225" s="627"/>
      <c r="N225" s="663"/>
      <c r="O225" s="662">
        <v>0.30218384966988321</v>
      </c>
      <c r="P225" s="627">
        <v>0.69781615033011679</v>
      </c>
      <c r="Q225" s="627">
        <v>1</v>
      </c>
      <c r="R225" s="627"/>
      <c r="S225" s="627"/>
      <c r="T225" s="663"/>
      <c r="U225" s="292">
        <v>1</v>
      </c>
      <c r="V225" s="662" t="s">
        <v>90</v>
      </c>
      <c r="W225" s="627" t="s">
        <v>90</v>
      </c>
      <c r="X225" s="663" t="s">
        <v>90</v>
      </c>
    </row>
    <row r="226" spans="2:24" s="4" customFormat="1" ht="15" hidden="1" customHeight="1" outlineLevel="1" x14ac:dyDescent="0.25">
      <c r="B226" s="152" t="s">
        <v>89</v>
      </c>
      <c r="C226" s="662">
        <v>0.28574917572353159</v>
      </c>
      <c r="D226" s="627">
        <v>0.71425082427646847</v>
      </c>
      <c r="E226" s="663">
        <v>1</v>
      </c>
      <c r="F226" s="662">
        <v>0.27766530047898869</v>
      </c>
      <c r="G226" s="627">
        <v>0.72233469952101126</v>
      </c>
      <c r="H226" s="627">
        <v>1</v>
      </c>
      <c r="I226" s="627"/>
      <c r="J226" s="627"/>
      <c r="K226" s="627"/>
      <c r="L226" s="627"/>
      <c r="M226" s="627"/>
      <c r="N226" s="663"/>
      <c r="O226" s="662">
        <v>0.23944762897342367</v>
      </c>
      <c r="P226" s="627">
        <v>0.76055237102657636</v>
      </c>
      <c r="Q226" s="627">
        <v>1</v>
      </c>
      <c r="R226" s="627"/>
      <c r="S226" s="627"/>
      <c r="T226" s="663"/>
      <c r="U226" s="292">
        <v>1</v>
      </c>
      <c r="V226" s="662">
        <v>1</v>
      </c>
      <c r="W226" s="627">
        <v>0</v>
      </c>
      <c r="X226" s="663">
        <v>1</v>
      </c>
    </row>
    <row r="227" spans="2:24" s="4" customFormat="1" ht="15.75" collapsed="1" x14ac:dyDescent="0.25">
      <c r="B227" s="65">
        <v>2001</v>
      </c>
      <c r="C227" s="664">
        <v>0.31470410192845405</v>
      </c>
      <c r="D227" s="631">
        <v>0.68529589807154589</v>
      </c>
      <c r="E227" s="665">
        <v>1</v>
      </c>
      <c r="F227" s="664">
        <v>0.31426170972484774</v>
      </c>
      <c r="G227" s="631">
        <v>0.68573829027515232</v>
      </c>
      <c r="H227" s="631">
        <v>1</v>
      </c>
      <c r="I227" s="631"/>
      <c r="J227" s="631"/>
      <c r="K227" s="631"/>
      <c r="L227" s="631"/>
      <c r="M227" s="631"/>
      <c r="N227" s="665"/>
      <c r="O227" s="664">
        <v>0.23816460305899489</v>
      </c>
      <c r="P227" s="631">
        <v>0.76183539694100511</v>
      </c>
      <c r="Q227" s="631">
        <v>1</v>
      </c>
      <c r="R227" s="631"/>
      <c r="S227" s="631"/>
      <c r="T227" s="665"/>
      <c r="U227" s="295">
        <v>1</v>
      </c>
      <c r="V227" s="664">
        <v>0.9375</v>
      </c>
      <c r="W227" s="631">
        <v>6.25E-2</v>
      </c>
      <c r="X227" s="665">
        <v>1</v>
      </c>
    </row>
    <row r="228" spans="2:24" s="4" customFormat="1" ht="15" hidden="1" customHeight="1" outlineLevel="1" x14ac:dyDescent="0.25">
      <c r="B228" s="152" t="s">
        <v>78</v>
      </c>
      <c r="C228" s="662">
        <v>0.230146208057221</v>
      </c>
      <c r="D228" s="627">
        <v>0.76985379194277903</v>
      </c>
      <c r="E228" s="663">
        <v>1</v>
      </c>
      <c r="F228" s="662">
        <v>0.19689301588698677</v>
      </c>
      <c r="G228" s="627">
        <v>0.80310698411301329</v>
      </c>
      <c r="H228" s="627">
        <v>1</v>
      </c>
      <c r="I228" s="627"/>
      <c r="J228" s="627"/>
      <c r="K228" s="627"/>
      <c r="L228" s="627"/>
      <c r="M228" s="627"/>
      <c r="N228" s="663"/>
      <c r="O228" s="662">
        <v>0.26744647105471847</v>
      </c>
      <c r="P228" s="627">
        <v>0.73255352894528147</v>
      </c>
      <c r="Q228" s="627">
        <v>1</v>
      </c>
      <c r="R228" s="627"/>
      <c r="S228" s="627"/>
      <c r="T228" s="663"/>
      <c r="U228" s="292">
        <v>1</v>
      </c>
      <c r="V228" s="662">
        <v>0.13333333333333333</v>
      </c>
      <c r="W228" s="627">
        <v>0.8666666666666667</v>
      </c>
      <c r="X228" s="663">
        <v>1</v>
      </c>
    </row>
    <row r="229" spans="2:24" s="4" customFormat="1" ht="15" hidden="1" customHeight="1" outlineLevel="1" x14ac:dyDescent="0.25">
      <c r="B229" s="152" t="s">
        <v>79</v>
      </c>
      <c r="C229" s="662">
        <v>0.25220726588507741</v>
      </c>
      <c r="D229" s="627">
        <v>0.74779273411492253</v>
      </c>
      <c r="E229" s="663">
        <v>1</v>
      </c>
      <c r="F229" s="662">
        <v>0.22521541950113377</v>
      </c>
      <c r="G229" s="627">
        <v>0.77478458049886623</v>
      </c>
      <c r="H229" s="627">
        <v>1</v>
      </c>
      <c r="I229" s="627"/>
      <c r="J229" s="627"/>
      <c r="K229" s="627"/>
      <c r="L229" s="627"/>
      <c r="M229" s="627"/>
      <c r="N229" s="663"/>
      <c r="O229" s="662">
        <v>0.28109302792847096</v>
      </c>
      <c r="P229" s="627">
        <v>0.71890697207152898</v>
      </c>
      <c r="Q229" s="627">
        <v>1</v>
      </c>
      <c r="R229" s="627"/>
      <c r="S229" s="627"/>
      <c r="T229" s="663"/>
      <c r="U229" s="292">
        <v>1</v>
      </c>
      <c r="V229" s="662">
        <v>0.55555555555555558</v>
      </c>
      <c r="W229" s="627">
        <v>0.44444444444444442</v>
      </c>
      <c r="X229" s="663">
        <v>1</v>
      </c>
    </row>
    <row r="230" spans="2:24" s="4" customFormat="1" ht="15" hidden="1" customHeight="1" outlineLevel="1" x14ac:dyDescent="0.25">
      <c r="B230" s="152" t="s">
        <v>80</v>
      </c>
      <c r="C230" s="662">
        <v>0.27666569561779514</v>
      </c>
      <c r="D230" s="627">
        <v>0.72333430438220481</v>
      </c>
      <c r="E230" s="663">
        <v>1</v>
      </c>
      <c r="F230" s="662">
        <v>0.26227732957929506</v>
      </c>
      <c r="G230" s="627">
        <v>0.73772267042070494</v>
      </c>
      <c r="H230" s="627">
        <v>1</v>
      </c>
      <c r="I230" s="627"/>
      <c r="J230" s="627"/>
      <c r="K230" s="627"/>
      <c r="L230" s="627"/>
      <c r="M230" s="627"/>
      <c r="N230" s="663"/>
      <c r="O230" s="662">
        <v>0.24334140435835352</v>
      </c>
      <c r="P230" s="627">
        <v>0.7566585956416465</v>
      </c>
      <c r="Q230" s="627">
        <v>1</v>
      </c>
      <c r="R230" s="627"/>
      <c r="S230" s="627"/>
      <c r="T230" s="663"/>
      <c r="U230" s="292">
        <v>1</v>
      </c>
      <c r="V230" s="662">
        <v>0.45454545454545453</v>
      </c>
      <c r="W230" s="627">
        <v>0.54545454545454541</v>
      </c>
      <c r="X230" s="663">
        <v>1</v>
      </c>
    </row>
    <row r="231" spans="2:24" s="4" customFormat="1" ht="15" hidden="1" customHeight="1" outlineLevel="1" x14ac:dyDescent="0.25">
      <c r="B231" s="152" t="s">
        <v>81</v>
      </c>
      <c r="C231" s="662">
        <v>0.26315789473684209</v>
      </c>
      <c r="D231" s="627">
        <v>0.73684210526315785</v>
      </c>
      <c r="E231" s="663">
        <v>1</v>
      </c>
      <c r="F231" s="662">
        <v>0.23699735539431749</v>
      </c>
      <c r="G231" s="627">
        <v>0.76300264460568246</v>
      </c>
      <c r="H231" s="627">
        <v>1</v>
      </c>
      <c r="I231" s="627"/>
      <c r="J231" s="627"/>
      <c r="K231" s="627"/>
      <c r="L231" s="627"/>
      <c r="M231" s="627"/>
      <c r="N231" s="663"/>
      <c r="O231" s="662">
        <v>0.20483046911286576</v>
      </c>
      <c r="P231" s="627">
        <v>0.79516953088713427</v>
      </c>
      <c r="Q231" s="627">
        <v>1</v>
      </c>
      <c r="R231" s="627"/>
      <c r="S231" s="627"/>
      <c r="T231" s="663"/>
      <c r="U231" s="292">
        <v>1</v>
      </c>
      <c r="V231" s="662">
        <v>1</v>
      </c>
      <c r="W231" s="627">
        <v>0</v>
      </c>
      <c r="X231" s="663">
        <v>1</v>
      </c>
    </row>
    <row r="232" spans="2:24" s="4" customFormat="1" ht="15" hidden="1" customHeight="1" outlineLevel="1" x14ac:dyDescent="0.25">
      <c r="B232" s="152" t="s">
        <v>82</v>
      </c>
      <c r="C232" s="662">
        <v>8.2407213252254141E-2</v>
      </c>
      <c r="D232" s="627">
        <v>0.9175927867477458</v>
      </c>
      <c r="E232" s="663">
        <v>1</v>
      </c>
      <c r="F232" s="662">
        <v>5.0962379702537183E-2</v>
      </c>
      <c r="G232" s="627">
        <v>0.94903762029746286</v>
      </c>
      <c r="H232" s="627">
        <v>1</v>
      </c>
      <c r="I232" s="627"/>
      <c r="J232" s="627"/>
      <c r="K232" s="627"/>
      <c r="L232" s="627"/>
      <c r="M232" s="627"/>
      <c r="N232" s="663"/>
      <c r="O232" s="662">
        <v>0.72388059701492535</v>
      </c>
      <c r="P232" s="627">
        <v>0.27611940298507465</v>
      </c>
      <c r="Q232" s="627">
        <v>1</v>
      </c>
      <c r="R232" s="627"/>
      <c r="S232" s="627"/>
      <c r="T232" s="663"/>
      <c r="U232" s="292">
        <v>1</v>
      </c>
      <c r="V232" s="662">
        <v>1</v>
      </c>
      <c r="W232" s="627">
        <v>0</v>
      </c>
      <c r="X232" s="663">
        <v>1</v>
      </c>
    </row>
    <row r="233" spans="2:24" s="4" customFormat="1" ht="15" hidden="1" customHeight="1" outlineLevel="1" x14ac:dyDescent="0.25">
      <c r="B233" s="152" t="s">
        <v>83</v>
      </c>
      <c r="C233" s="662">
        <v>7.4266424305375223E-2</v>
      </c>
      <c r="D233" s="627">
        <v>0.92573357569462478</v>
      </c>
      <c r="E233" s="663">
        <v>1</v>
      </c>
      <c r="F233" s="662">
        <v>6.7087608524072612E-2</v>
      </c>
      <c r="G233" s="627">
        <v>0.93291239147592742</v>
      </c>
      <c r="H233" s="627">
        <v>1</v>
      </c>
      <c r="I233" s="627"/>
      <c r="J233" s="627"/>
      <c r="K233" s="627"/>
      <c r="L233" s="627"/>
      <c r="M233" s="627"/>
      <c r="N233" s="663"/>
      <c r="O233" s="662">
        <v>0.32142857142857145</v>
      </c>
      <c r="P233" s="627">
        <v>0.6785714285714286</v>
      </c>
      <c r="Q233" s="627">
        <v>1</v>
      </c>
      <c r="R233" s="627"/>
      <c r="S233" s="627"/>
      <c r="T233" s="663"/>
      <c r="U233" s="292">
        <v>1</v>
      </c>
      <c r="V233" s="662">
        <v>1</v>
      </c>
      <c r="W233" s="627">
        <v>0</v>
      </c>
      <c r="X233" s="663">
        <v>1</v>
      </c>
    </row>
    <row r="234" spans="2:24" s="4" customFormat="1" ht="15" hidden="1" customHeight="1" outlineLevel="1" x14ac:dyDescent="0.25">
      <c r="B234" s="152" t="s">
        <v>84</v>
      </c>
      <c r="C234" s="662">
        <v>0.29364548494983278</v>
      </c>
      <c r="D234" s="627">
        <v>0.70635451505016722</v>
      </c>
      <c r="E234" s="663">
        <v>1</v>
      </c>
      <c r="F234" s="662">
        <v>0.28711531958065606</v>
      </c>
      <c r="G234" s="627">
        <v>0.71288468041934394</v>
      </c>
      <c r="H234" s="627">
        <v>1</v>
      </c>
      <c r="I234" s="627"/>
      <c r="J234" s="627"/>
      <c r="K234" s="627"/>
      <c r="L234" s="627"/>
      <c r="M234" s="627"/>
      <c r="N234" s="663"/>
      <c r="O234" s="662">
        <v>0.78947368421052633</v>
      </c>
      <c r="P234" s="627">
        <v>0.21052631578947367</v>
      </c>
      <c r="Q234" s="627">
        <v>1</v>
      </c>
      <c r="R234" s="627"/>
      <c r="S234" s="627"/>
      <c r="T234" s="663"/>
      <c r="U234" s="292">
        <v>1</v>
      </c>
      <c r="V234" s="662">
        <v>1</v>
      </c>
      <c r="W234" s="627">
        <v>0</v>
      </c>
      <c r="X234" s="663">
        <v>1</v>
      </c>
    </row>
    <row r="235" spans="2:24" s="4" customFormat="1" ht="15" hidden="1" customHeight="1" outlineLevel="1" x14ac:dyDescent="0.25">
      <c r="B235" s="152" t="s">
        <v>85</v>
      </c>
      <c r="C235" s="662">
        <v>0.27081751455327763</v>
      </c>
      <c r="D235" s="627">
        <v>0.72918248544672237</v>
      </c>
      <c r="E235" s="663">
        <v>1</v>
      </c>
      <c r="F235" s="662">
        <v>0.26623876765083443</v>
      </c>
      <c r="G235" s="627">
        <v>0.73376123234916557</v>
      </c>
      <c r="H235" s="627">
        <v>1</v>
      </c>
      <c r="I235" s="627"/>
      <c r="J235" s="627"/>
      <c r="K235" s="627"/>
      <c r="L235" s="627"/>
      <c r="M235" s="627"/>
      <c r="N235" s="663"/>
      <c r="O235" s="662">
        <v>0.46511627906976744</v>
      </c>
      <c r="P235" s="627">
        <v>0.53488372093023251</v>
      </c>
      <c r="Q235" s="627">
        <v>1</v>
      </c>
      <c r="R235" s="627"/>
      <c r="S235" s="627"/>
      <c r="T235" s="663"/>
      <c r="U235" s="292">
        <v>1</v>
      </c>
      <c r="V235" s="662">
        <v>1</v>
      </c>
      <c r="W235" s="627">
        <v>0</v>
      </c>
      <c r="X235" s="663">
        <v>1</v>
      </c>
    </row>
    <row r="236" spans="2:24" s="4" customFormat="1" ht="15" hidden="1" customHeight="1" outlineLevel="1" x14ac:dyDescent="0.25">
      <c r="B236" s="152" t="s">
        <v>86</v>
      </c>
      <c r="C236" s="662">
        <v>0.21269841269841269</v>
      </c>
      <c r="D236" s="627">
        <v>0.78730158730158728</v>
      </c>
      <c r="E236" s="663">
        <v>1</v>
      </c>
      <c r="F236" s="662">
        <v>0.20685543964232489</v>
      </c>
      <c r="G236" s="627">
        <v>0.79314456035767511</v>
      </c>
      <c r="H236" s="627">
        <v>1</v>
      </c>
      <c r="I236" s="627"/>
      <c r="J236" s="627"/>
      <c r="K236" s="627"/>
      <c r="L236" s="627"/>
      <c r="M236" s="627"/>
      <c r="N236" s="663"/>
      <c r="O236" s="662">
        <v>0.27956989247311825</v>
      </c>
      <c r="P236" s="627">
        <v>0.72043010752688175</v>
      </c>
      <c r="Q236" s="627">
        <v>1</v>
      </c>
      <c r="R236" s="627"/>
      <c r="S236" s="627"/>
      <c r="T236" s="663"/>
      <c r="U236" s="292">
        <v>1</v>
      </c>
      <c r="V236" s="662" t="s">
        <v>90</v>
      </c>
      <c r="W236" s="627" t="s">
        <v>90</v>
      </c>
      <c r="X236" s="663" t="s">
        <v>90</v>
      </c>
    </row>
    <row r="237" spans="2:24" s="4" customFormat="1" ht="15" hidden="1" customHeight="1" outlineLevel="1" x14ac:dyDescent="0.25">
      <c r="B237" s="152" t="s">
        <v>87</v>
      </c>
      <c r="C237" s="662">
        <v>0.34278405457258582</v>
      </c>
      <c r="D237" s="627">
        <v>0.65721594542741424</v>
      </c>
      <c r="E237" s="663">
        <v>1</v>
      </c>
      <c r="F237" s="662">
        <v>0.29928673323823107</v>
      </c>
      <c r="G237" s="627">
        <v>0.70071326676176893</v>
      </c>
      <c r="H237" s="627">
        <v>1</v>
      </c>
      <c r="I237" s="627"/>
      <c r="J237" s="627"/>
      <c r="K237" s="627"/>
      <c r="L237" s="627"/>
      <c r="M237" s="627"/>
      <c r="N237" s="663"/>
      <c r="O237" s="662">
        <v>0.28843226788432269</v>
      </c>
      <c r="P237" s="627">
        <v>0.71156773211567736</v>
      </c>
      <c r="Q237" s="627">
        <v>1</v>
      </c>
      <c r="R237" s="627"/>
      <c r="S237" s="627"/>
      <c r="T237" s="663"/>
      <c r="U237" s="292">
        <v>1</v>
      </c>
      <c r="V237" s="662">
        <v>0.21428571428571427</v>
      </c>
      <c r="W237" s="627">
        <v>0.7857142857142857</v>
      </c>
      <c r="X237" s="663">
        <v>1</v>
      </c>
    </row>
    <row r="238" spans="2:24" s="4" customFormat="1" ht="15" hidden="1" customHeight="1" outlineLevel="1" x14ac:dyDescent="0.25">
      <c r="B238" s="152" t="s">
        <v>88</v>
      </c>
      <c r="C238" s="662">
        <v>0.33423132820530999</v>
      </c>
      <c r="D238" s="627">
        <v>0.66576867179469001</v>
      </c>
      <c r="E238" s="663">
        <v>1</v>
      </c>
      <c r="F238" s="662">
        <v>0.31807485681303554</v>
      </c>
      <c r="G238" s="627">
        <v>0.6819251431869644</v>
      </c>
      <c r="H238" s="627">
        <v>1</v>
      </c>
      <c r="I238" s="627"/>
      <c r="J238" s="627"/>
      <c r="K238" s="627"/>
      <c r="L238" s="627"/>
      <c r="M238" s="627"/>
      <c r="N238" s="663"/>
      <c r="O238" s="662">
        <v>0.29749326703956908</v>
      </c>
      <c r="P238" s="627">
        <v>0.70250673296043087</v>
      </c>
      <c r="Q238" s="627">
        <v>1</v>
      </c>
      <c r="R238" s="627"/>
      <c r="S238" s="627"/>
      <c r="T238" s="663"/>
      <c r="U238" s="292">
        <v>1</v>
      </c>
      <c r="V238" s="662">
        <v>0.53623188405797106</v>
      </c>
      <c r="W238" s="627">
        <v>0.46376811594202899</v>
      </c>
      <c r="X238" s="663">
        <v>1</v>
      </c>
    </row>
    <row r="239" spans="2:24" s="4" customFormat="1" ht="15" hidden="1" customHeight="1" outlineLevel="1" x14ac:dyDescent="0.25">
      <c r="B239" s="152" t="s">
        <v>89</v>
      </c>
      <c r="C239" s="662">
        <v>0.32173421034019378</v>
      </c>
      <c r="D239" s="627">
        <v>0.67826578965980622</v>
      </c>
      <c r="E239" s="663">
        <v>1</v>
      </c>
      <c r="F239" s="662">
        <v>0.33042490343103842</v>
      </c>
      <c r="G239" s="627">
        <v>0.66957509656896164</v>
      </c>
      <c r="H239" s="627">
        <v>1</v>
      </c>
      <c r="I239" s="627"/>
      <c r="J239" s="627"/>
      <c r="K239" s="627"/>
      <c r="L239" s="627"/>
      <c r="M239" s="627"/>
      <c r="N239" s="663"/>
      <c r="O239" s="662">
        <v>0.17248459958932238</v>
      </c>
      <c r="P239" s="627">
        <v>0.82751540041067762</v>
      </c>
      <c r="Q239" s="627">
        <v>1</v>
      </c>
      <c r="R239" s="627"/>
      <c r="S239" s="627"/>
      <c r="T239" s="663"/>
      <c r="U239" s="292">
        <v>1</v>
      </c>
      <c r="V239" s="662">
        <v>0.1875</v>
      </c>
      <c r="W239" s="627">
        <v>0.8125</v>
      </c>
      <c r="X239" s="663">
        <v>1</v>
      </c>
    </row>
    <row r="240" spans="2:24" s="4" customFormat="1" ht="15.75" collapsed="1" x14ac:dyDescent="0.25">
      <c r="B240" s="65">
        <v>2000</v>
      </c>
      <c r="C240" s="664">
        <v>0.27500426967251612</v>
      </c>
      <c r="D240" s="631">
        <v>0.72499573032748388</v>
      </c>
      <c r="E240" s="665">
        <v>1</v>
      </c>
      <c r="F240" s="664">
        <v>0.25346938237078859</v>
      </c>
      <c r="G240" s="631">
        <v>0.74653061762921136</v>
      </c>
      <c r="H240" s="631">
        <v>1</v>
      </c>
      <c r="I240" s="631"/>
      <c r="J240" s="631"/>
      <c r="K240" s="631"/>
      <c r="L240" s="631"/>
      <c r="M240" s="631"/>
      <c r="N240" s="665"/>
      <c r="O240" s="664">
        <v>0.25380878416338942</v>
      </c>
      <c r="P240" s="631">
        <v>0.74619121583661063</v>
      </c>
      <c r="Q240" s="631">
        <v>1</v>
      </c>
      <c r="R240" s="631"/>
      <c r="S240" s="631"/>
      <c r="T240" s="665"/>
      <c r="U240" s="295">
        <v>1</v>
      </c>
      <c r="V240" s="664">
        <v>0.46979865771812079</v>
      </c>
      <c r="W240" s="631">
        <v>0.53020134228187921</v>
      </c>
      <c r="X240" s="665">
        <v>1</v>
      </c>
    </row>
    <row r="241" spans="2:24" s="4" customFormat="1" ht="15" hidden="1" customHeight="1" outlineLevel="1" x14ac:dyDescent="0.25">
      <c r="B241" s="152" t="s">
        <v>78</v>
      </c>
      <c r="C241" s="662">
        <v>0.24359473794612088</v>
      </c>
      <c r="D241" s="627">
        <v>0.75640526205387915</v>
      </c>
      <c r="E241" s="663">
        <v>1</v>
      </c>
      <c r="F241" s="662">
        <v>0.22721512112104864</v>
      </c>
      <c r="G241" s="627">
        <v>0.77278487887895142</v>
      </c>
      <c r="H241" s="627">
        <v>1</v>
      </c>
      <c r="I241" s="627"/>
      <c r="J241" s="627"/>
      <c r="K241" s="627"/>
      <c r="L241" s="627"/>
      <c r="M241" s="627"/>
      <c r="N241" s="663"/>
      <c r="O241" s="662">
        <v>0.25812619502868067</v>
      </c>
      <c r="P241" s="627">
        <v>0.74187380497131927</v>
      </c>
      <c r="Q241" s="627">
        <v>1</v>
      </c>
      <c r="R241" s="627"/>
      <c r="S241" s="627"/>
      <c r="T241" s="663"/>
      <c r="U241" s="292">
        <v>1</v>
      </c>
      <c r="V241" s="662">
        <v>4.7619047619047616E-2</v>
      </c>
      <c r="W241" s="627">
        <v>0.95238095238095233</v>
      </c>
      <c r="X241" s="663">
        <v>1</v>
      </c>
    </row>
    <row r="242" spans="2:24" s="4" customFormat="1" ht="15" hidden="1" customHeight="1" outlineLevel="1" x14ac:dyDescent="0.25">
      <c r="B242" s="152" t="s">
        <v>79</v>
      </c>
      <c r="C242" s="662">
        <v>0.22671047545419404</v>
      </c>
      <c r="D242" s="627">
        <v>0.77328952454580591</v>
      </c>
      <c r="E242" s="663">
        <v>1</v>
      </c>
      <c r="F242" s="662">
        <v>0.21036421412857492</v>
      </c>
      <c r="G242" s="627">
        <v>0.78963578587142513</v>
      </c>
      <c r="H242" s="627">
        <v>1</v>
      </c>
      <c r="I242" s="627"/>
      <c r="J242" s="627"/>
      <c r="K242" s="627"/>
      <c r="L242" s="627"/>
      <c r="M242" s="627"/>
      <c r="N242" s="663"/>
      <c r="O242" s="662">
        <v>0.22584590297594781</v>
      </c>
      <c r="P242" s="627">
        <v>0.77415409702405213</v>
      </c>
      <c r="Q242" s="627">
        <v>1</v>
      </c>
      <c r="R242" s="627"/>
      <c r="S242" s="627"/>
      <c r="T242" s="663"/>
      <c r="U242" s="292">
        <v>1</v>
      </c>
      <c r="V242" s="662">
        <v>6.7796610169491525E-2</v>
      </c>
      <c r="W242" s="627">
        <v>0.93220338983050843</v>
      </c>
      <c r="X242" s="663">
        <v>1</v>
      </c>
    </row>
    <row r="243" spans="2:24" s="4" customFormat="1" ht="15" hidden="1" customHeight="1" outlineLevel="1" x14ac:dyDescent="0.25">
      <c r="B243" s="152" t="s">
        <v>80</v>
      </c>
      <c r="C243" s="662">
        <v>0.20229727412995027</v>
      </c>
      <c r="D243" s="627">
        <v>0.79770272587004976</v>
      </c>
      <c r="E243" s="663">
        <v>1</v>
      </c>
      <c r="F243" s="662">
        <v>0.19261874461184778</v>
      </c>
      <c r="G243" s="627">
        <v>0.8073812553881522</v>
      </c>
      <c r="H243" s="627">
        <v>1</v>
      </c>
      <c r="I243" s="627"/>
      <c r="J243" s="627"/>
      <c r="K243" s="627"/>
      <c r="L243" s="627"/>
      <c r="M243" s="627"/>
      <c r="N243" s="663"/>
      <c r="O243" s="662">
        <v>0.24984319464771065</v>
      </c>
      <c r="P243" s="627">
        <v>0.75015680535228935</v>
      </c>
      <c r="Q243" s="627">
        <v>1</v>
      </c>
      <c r="R243" s="627"/>
      <c r="S243" s="627"/>
      <c r="T243" s="663"/>
      <c r="U243" s="292">
        <v>1</v>
      </c>
      <c r="V243" s="662">
        <v>9.0909090909090912E-2</v>
      </c>
      <c r="W243" s="627">
        <v>0.90909090909090906</v>
      </c>
      <c r="X243" s="663">
        <v>1</v>
      </c>
    </row>
    <row r="244" spans="2:24" s="4" customFormat="1" ht="15" hidden="1" customHeight="1" outlineLevel="1" x14ac:dyDescent="0.25">
      <c r="B244" s="152" t="s">
        <v>81</v>
      </c>
      <c r="C244" s="662">
        <v>0.18225783167316298</v>
      </c>
      <c r="D244" s="627">
        <v>0.81774216832683699</v>
      </c>
      <c r="E244" s="663">
        <v>1</v>
      </c>
      <c r="F244" s="662">
        <v>0.17407668783815572</v>
      </c>
      <c r="G244" s="627">
        <v>0.82592331216184423</v>
      </c>
      <c r="H244" s="627">
        <v>1</v>
      </c>
      <c r="I244" s="627"/>
      <c r="J244" s="627"/>
      <c r="K244" s="627"/>
      <c r="L244" s="627"/>
      <c r="M244" s="627"/>
      <c r="N244" s="663"/>
      <c r="O244" s="662">
        <v>0.27138914443422263</v>
      </c>
      <c r="P244" s="627">
        <v>0.72861085556577732</v>
      </c>
      <c r="Q244" s="627">
        <v>1</v>
      </c>
      <c r="R244" s="627"/>
      <c r="S244" s="627"/>
      <c r="T244" s="663"/>
      <c r="U244" s="292">
        <v>1</v>
      </c>
      <c r="V244" s="662">
        <v>0.2</v>
      </c>
      <c r="W244" s="627">
        <v>0.8</v>
      </c>
      <c r="X244" s="663">
        <v>1</v>
      </c>
    </row>
    <row r="245" spans="2:24" s="4" customFormat="1" ht="15" hidden="1" customHeight="1" outlineLevel="1" x14ac:dyDescent="0.25">
      <c r="B245" s="152" t="s">
        <v>82</v>
      </c>
      <c r="C245" s="662">
        <v>0.12239902080783353</v>
      </c>
      <c r="D245" s="627">
        <v>0.87760097919216651</v>
      </c>
      <c r="E245" s="663">
        <v>1</v>
      </c>
      <c r="F245" s="662">
        <v>0.10964912280701754</v>
      </c>
      <c r="G245" s="627">
        <v>0.89035087719298245</v>
      </c>
      <c r="H245" s="627">
        <v>1</v>
      </c>
      <c r="I245" s="627"/>
      <c r="J245" s="627"/>
      <c r="K245" s="627"/>
      <c r="L245" s="627"/>
      <c r="M245" s="627"/>
      <c r="N245" s="663"/>
      <c r="O245" s="662">
        <v>0.51851851851851849</v>
      </c>
      <c r="P245" s="627">
        <v>0.48148148148148145</v>
      </c>
      <c r="Q245" s="627">
        <v>1</v>
      </c>
      <c r="R245" s="627"/>
      <c r="S245" s="627"/>
      <c r="T245" s="663"/>
      <c r="U245" s="292">
        <v>1</v>
      </c>
      <c r="V245" s="662">
        <v>1</v>
      </c>
      <c r="W245" s="627">
        <v>0</v>
      </c>
      <c r="X245" s="663">
        <v>1</v>
      </c>
    </row>
    <row r="246" spans="2:24" s="4" customFormat="1" ht="15" hidden="1" customHeight="1" outlineLevel="1" x14ac:dyDescent="0.25">
      <c r="B246" s="152" t="s">
        <v>83</v>
      </c>
      <c r="C246" s="662">
        <v>0.12399831294812315</v>
      </c>
      <c r="D246" s="627">
        <v>0.87600168705187687</v>
      </c>
      <c r="E246" s="663">
        <v>1</v>
      </c>
      <c r="F246" s="662">
        <v>0.11691113028472822</v>
      </c>
      <c r="G246" s="627">
        <v>0.88308886971527178</v>
      </c>
      <c r="H246" s="627">
        <v>1</v>
      </c>
      <c r="I246" s="627"/>
      <c r="J246" s="627"/>
      <c r="K246" s="627"/>
      <c r="L246" s="627"/>
      <c r="M246" s="627"/>
      <c r="N246" s="663"/>
      <c r="O246" s="662">
        <v>0.29629629629629628</v>
      </c>
      <c r="P246" s="627">
        <v>0.70370370370370372</v>
      </c>
      <c r="Q246" s="627">
        <v>1</v>
      </c>
      <c r="R246" s="627"/>
      <c r="S246" s="627"/>
      <c r="T246" s="663"/>
      <c r="U246" s="292">
        <v>1</v>
      </c>
      <c r="V246" s="662">
        <v>8.3333333333333329E-2</v>
      </c>
      <c r="W246" s="627">
        <v>0.91666666666666663</v>
      </c>
      <c r="X246" s="663">
        <v>1</v>
      </c>
    </row>
    <row r="247" spans="2:24" s="4" customFormat="1" ht="15" hidden="1" customHeight="1" outlineLevel="1" x14ac:dyDescent="0.25">
      <c r="B247" s="152" t="s">
        <v>84</v>
      </c>
      <c r="C247" s="662">
        <v>0.14396135265700483</v>
      </c>
      <c r="D247" s="627">
        <v>0.85603864734299517</v>
      </c>
      <c r="E247" s="663">
        <v>1</v>
      </c>
      <c r="F247" s="662">
        <v>0.1357214934409687</v>
      </c>
      <c r="G247" s="627">
        <v>0.86427850655903127</v>
      </c>
      <c r="H247" s="627">
        <v>1</v>
      </c>
      <c r="I247" s="627"/>
      <c r="J247" s="627"/>
      <c r="K247" s="627"/>
      <c r="L247" s="627"/>
      <c r="M247" s="627"/>
      <c r="N247" s="663"/>
      <c r="O247" s="662">
        <v>0.30588235294117649</v>
      </c>
      <c r="P247" s="627">
        <v>0.69411764705882351</v>
      </c>
      <c r="Q247" s="627">
        <v>1</v>
      </c>
      <c r="R247" s="627"/>
      <c r="S247" s="627"/>
      <c r="T247" s="663"/>
      <c r="U247" s="292">
        <v>1</v>
      </c>
      <c r="V247" s="662" t="s">
        <v>90</v>
      </c>
      <c r="W247" s="627" t="s">
        <v>90</v>
      </c>
      <c r="X247" s="663" t="s">
        <v>90</v>
      </c>
    </row>
    <row r="248" spans="2:24" s="4" customFormat="1" ht="15" hidden="1" customHeight="1" outlineLevel="1" x14ac:dyDescent="0.25">
      <c r="B248" s="152" t="s">
        <v>85</v>
      </c>
      <c r="C248" s="662">
        <v>0.12317935913441531</v>
      </c>
      <c r="D248" s="627">
        <v>0.87682064086558464</v>
      </c>
      <c r="E248" s="663">
        <v>1</v>
      </c>
      <c r="F248" s="662">
        <v>0.12118644067796611</v>
      </c>
      <c r="G248" s="627">
        <v>0.87881355932203387</v>
      </c>
      <c r="H248" s="627">
        <v>1</v>
      </c>
      <c r="I248" s="627"/>
      <c r="J248" s="627"/>
      <c r="K248" s="627"/>
      <c r="L248" s="627"/>
      <c r="M248" s="627"/>
      <c r="N248" s="663"/>
      <c r="O248" s="662">
        <v>0.10810810810810811</v>
      </c>
      <c r="P248" s="627">
        <v>0.89189189189189189</v>
      </c>
      <c r="Q248" s="627">
        <v>1</v>
      </c>
      <c r="R248" s="627"/>
      <c r="S248" s="627"/>
      <c r="T248" s="663"/>
      <c r="U248" s="292">
        <v>1</v>
      </c>
      <c r="V248" s="662" t="s">
        <v>90</v>
      </c>
      <c r="W248" s="627" t="s">
        <v>90</v>
      </c>
      <c r="X248" s="663" t="s">
        <v>90</v>
      </c>
    </row>
    <row r="249" spans="2:24" s="4" customFormat="1" ht="15" hidden="1" customHeight="1" outlineLevel="1" x14ac:dyDescent="0.25">
      <c r="B249" s="152" t="s">
        <v>86</v>
      </c>
      <c r="C249" s="662">
        <v>0.15703380588876772</v>
      </c>
      <c r="D249" s="627">
        <v>0.8429661941112323</v>
      </c>
      <c r="E249" s="663">
        <v>1</v>
      </c>
      <c r="F249" s="662">
        <v>0.13352601156069363</v>
      </c>
      <c r="G249" s="627">
        <v>0.86647398843930634</v>
      </c>
      <c r="H249" s="627">
        <v>1</v>
      </c>
      <c r="I249" s="627"/>
      <c r="J249" s="627"/>
      <c r="K249" s="627"/>
      <c r="L249" s="627"/>
      <c r="M249" s="627"/>
      <c r="N249" s="663"/>
      <c r="O249" s="662">
        <v>0.42682926829268292</v>
      </c>
      <c r="P249" s="627">
        <v>0.57317073170731703</v>
      </c>
      <c r="Q249" s="627">
        <v>1</v>
      </c>
      <c r="R249" s="627"/>
      <c r="S249" s="627"/>
      <c r="T249" s="663"/>
      <c r="U249" s="292">
        <v>1</v>
      </c>
      <c r="V249" s="662">
        <v>1</v>
      </c>
      <c r="W249" s="627">
        <v>0</v>
      </c>
      <c r="X249" s="663">
        <v>1</v>
      </c>
    </row>
    <row r="250" spans="2:24" s="4" customFormat="1" ht="15" hidden="1" customHeight="1" outlineLevel="1" x14ac:dyDescent="0.25">
      <c r="B250" s="152" t="s">
        <v>87</v>
      </c>
      <c r="C250" s="662">
        <v>0.25539226438546464</v>
      </c>
      <c r="D250" s="627">
        <v>0.7446077356145353</v>
      </c>
      <c r="E250" s="663">
        <v>1</v>
      </c>
      <c r="F250" s="662">
        <v>0.23561375378585428</v>
      </c>
      <c r="G250" s="627">
        <v>0.76438624621414575</v>
      </c>
      <c r="H250" s="627">
        <v>1</v>
      </c>
      <c r="I250" s="627"/>
      <c r="J250" s="627"/>
      <c r="K250" s="627"/>
      <c r="L250" s="627"/>
      <c r="M250" s="627"/>
      <c r="N250" s="663"/>
      <c r="O250" s="662">
        <v>0.26149558755225266</v>
      </c>
      <c r="P250" s="627">
        <v>0.73850441244774734</v>
      </c>
      <c r="Q250" s="627">
        <v>1</v>
      </c>
      <c r="R250" s="627"/>
      <c r="S250" s="627"/>
      <c r="T250" s="663"/>
      <c r="U250" s="292">
        <v>1</v>
      </c>
      <c r="V250" s="662">
        <v>7.1428571428571425E-2</v>
      </c>
      <c r="W250" s="627">
        <v>0.9285714285714286</v>
      </c>
      <c r="X250" s="663">
        <v>1</v>
      </c>
    </row>
    <row r="251" spans="2:24" s="4" customFormat="1" ht="15" hidden="1" customHeight="1" outlineLevel="1" x14ac:dyDescent="0.25">
      <c r="B251" s="152" t="s">
        <v>88</v>
      </c>
      <c r="C251" s="662">
        <v>0.22439296678760814</v>
      </c>
      <c r="D251" s="627">
        <v>0.77560703321239188</v>
      </c>
      <c r="E251" s="663">
        <v>1</v>
      </c>
      <c r="F251" s="662">
        <v>0.22562339491342889</v>
      </c>
      <c r="G251" s="627">
        <v>0.77437660508657113</v>
      </c>
      <c r="H251" s="627">
        <v>1</v>
      </c>
      <c r="I251" s="627"/>
      <c r="J251" s="627"/>
      <c r="K251" s="627"/>
      <c r="L251" s="627"/>
      <c r="M251" s="627"/>
      <c r="N251" s="663"/>
      <c r="O251" s="662">
        <v>0.21138392857142857</v>
      </c>
      <c r="P251" s="627">
        <v>0.78861607142857137</v>
      </c>
      <c r="Q251" s="627">
        <v>1</v>
      </c>
      <c r="R251" s="627"/>
      <c r="S251" s="627"/>
      <c r="T251" s="663"/>
      <c r="U251" s="292">
        <v>1</v>
      </c>
      <c r="V251" s="662">
        <v>0.42857142857142855</v>
      </c>
      <c r="W251" s="627">
        <v>0.5714285714285714</v>
      </c>
      <c r="X251" s="663">
        <v>1</v>
      </c>
    </row>
    <row r="252" spans="2:24" s="4" customFormat="1" ht="15" hidden="1" customHeight="1" outlineLevel="1" x14ac:dyDescent="0.25">
      <c r="B252" s="152" t="s">
        <v>89</v>
      </c>
      <c r="C252" s="662">
        <v>0.2125221548988088</v>
      </c>
      <c r="D252" s="627">
        <v>0.78747784510119123</v>
      </c>
      <c r="E252" s="663">
        <v>1</v>
      </c>
      <c r="F252" s="662">
        <v>0.19549605006668719</v>
      </c>
      <c r="G252" s="627">
        <v>0.80450394993331287</v>
      </c>
      <c r="H252" s="627">
        <v>1</v>
      </c>
      <c r="I252" s="627"/>
      <c r="J252" s="627"/>
      <c r="K252" s="627"/>
      <c r="L252" s="627"/>
      <c r="M252" s="627"/>
      <c r="N252" s="663"/>
      <c r="O252" s="662">
        <v>0.16910688140556368</v>
      </c>
      <c r="P252" s="627">
        <v>0.83089311859443626</v>
      </c>
      <c r="Q252" s="627">
        <v>1</v>
      </c>
      <c r="R252" s="627"/>
      <c r="S252" s="627"/>
      <c r="T252" s="663"/>
      <c r="U252" s="292">
        <v>1</v>
      </c>
      <c r="V252" s="662">
        <v>0.10526315789473684</v>
      </c>
      <c r="W252" s="627">
        <v>0.89473684210526316</v>
      </c>
      <c r="X252" s="663">
        <v>1</v>
      </c>
    </row>
    <row r="253" spans="2:24" s="4" customFormat="1" ht="15.75" collapsed="1" x14ac:dyDescent="0.25">
      <c r="B253" s="65">
        <v>1999</v>
      </c>
      <c r="C253" s="664">
        <v>0.21697344480784042</v>
      </c>
      <c r="D253" s="631">
        <v>0.78302655519215958</v>
      </c>
      <c r="E253" s="665">
        <v>1</v>
      </c>
      <c r="F253" s="664">
        <v>0.20412312040098113</v>
      </c>
      <c r="G253" s="631">
        <v>0.79587687959901887</v>
      </c>
      <c r="H253" s="631">
        <v>1</v>
      </c>
      <c r="I253" s="631"/>
      <c r="J253" s="631"/>
      <c r="K253" s="631"/>
      <c r="L253" s="631"/>
      <c r="M253" s="631"/>
      <c r="N253" s="665"/>
      <c r="O253" s="664">
        <v>0.23107982959807372</v>
      </c>
      <c r="P253" s="631">
        <v>0.76892017040192628</v>
      </c>
      <c r="Q253" s="631">
        <v>1</v>
      </c>
      <c r="R253" s="631"/>
      <c r="S253" s="631"/>
      <c r="T253" s="665"/>
      <c r="U253" s="295">
        <v>1</v>
      </c>
      <c r="V253" s="664">
        <v>0.11842105263157894</v>
      </c>
      <c r="W253" s="631">
        <v>0.88157894736842102</v>
      </c>
      <c r="X253" s="665">
        <v>1</v>
      </c>
    </row>
    <row r="254" spans="2:24" s="4" customFormat="1" ht="15" hidden="1" customHeight="1" outlineLevel="1" x14ac:dyDescent="0.25">
      <c r="B254" s="152" t="s">
        <v>78</v>
      </c>
      <c r="C254" s="662">
        <v>0.28304597701149425</v>
      </c>
      <c r="D254" s="627">
        <v>0.71695402298850575</v>
      </c>
      <c r="E254" s="663">
        <v>1</v>
      </c>
      <c r="F254" s="662">
        <v>0.27309703660662404</v>
      </c>
      <c r="G254" s="627">
        <v>0.7269029633933759</v>
      </c>
      <c r="H254" s="627">
        <v>1</v>
      </c>
      <c r="I254" s="627"/>
      <c r="J254" s="627"/>
      <c r="K254" s="627"/>
      <c r="L254" s="627"/>
      <c r="M254" s="627"/>
      <c r="N254" s="663"/>
      <c r="O254" s="662">
        <v>0.2682648401826484</v>
      </c>
      <c r="P254" s="627">
        <v>0.7317351598173516</v>
      </c>
      <c r="Q254" s="627">
        <v>1</v>
      </c>
      <c r="R254" s="627"/>
      <c r="S254" s="627"/>
      <c r="T254" s="663"/>
      <c r="U254" s="292">
        <v>1</v>
      </c>
      <c r="V254" s="662" t="s">
        <v>90</v>
      </c>
      <c r="W254" s="627" t="s">
        <v>90</v>
      </c>
      <c r="X254" s="663" t="s">
        <v>90</v>
      </c>
    </row>
    <row r="255" spans="2:24" s="4" customFormat="1" ht="15" hidden="1" customHeight="1" outlineLevel="1" x14ac:dyDescent="0.25">
      <c r="B255" s="152" t="s">
        <v>79</v>
      </c>
      <c r="C255" s="662">
        <v>0.25344389461013778</v>
      </c>
      <c r="D255" s="627">
        <v>0.74655610538986228</v>
      </c>
      <c r="E255" s="663">
        <v>1</v>
      </c>
      <c r="F255" s="662">
        <v>0.24691144209675558</v>
      </c>
      <c r="G255" s="627">
        <v>0.75308855790324447</v>
      </c>
      <c r="H255" s="627">
        <v>1</v>
      </c>
      <c r="I255" s="627"/>
      <c r="J255" s="627"/>
      <c r="K255" s="627"/>
      <c r="L255" s="627"/>
      <c r="M255" s="627"/>
      <c r="N255" s="663"/>
      <c r="O255" s="662">
        <v>0.22245762711864406</v>
      </c>
      <c r="P255" s="627">
        <v>0.77754237288135597</v>
      </c>
      <c r="Q255" s="627">
        <v>1</v>
      </c>
      <c r="R255" s="627"/>
      <c r="S255" s="627"/>
      <c r="T255" s="663"/>
      <c r="U255" s="292">
        <v>1</v>
      </c>
      <c r="V255" s="662">
        <v>6.0606060606060608E-2</v>
      </c>
      <c r="W255" s="627">
        <v>0.93939393939393945</v>
      </c>
      <c r="X255" s="663">
        <v>1</v>
      </c>
    </row>
    <row r="256" spans="2:24" s="4" customFormat="1" ht="15" hidden="1" customHeight="1" outlineLevel="1" x14ac:dyDescent="0.25">
      <c r="B256" s="152" t="s">
        <v>80</v>
      </c>
      <c r="C256" s="662">
        <v>0.23829857663025489</v>
      </c>
      <c r="D256" s="627">
        <v>0.76170142336974511</v>
      </c>
      <c r="E256" s="663">
        <v>1</v>
      </c>
      <c r="F256" s="662">
        <v>0.22475291820880952</v>
      </c>
      <c r="G256" s="627">
        <v>0.77524708179119051</v>
      </c>
      <c r="H256" s="627">
        <v>1</v>
      </c>
      <c r="I256" s="627"/>
      <c r="J256" s="627"/>
      <c r="K256" s="627"/>
      <c r="L256" s="627"/>
      <c r="M256" s="627"/>
      <c r="N256" s="663"/>
      <c r="O256" s="662">
        <v>0.24980988593155892</v>
      </c>
      <c r="P256" s="627">
        <v>0.75019011406844105</v>
      </c>
      <c r="Q256" s="627">
        <v>1</v>
      </c>
      <c r="R256" s="627"/>
      <c r="S256" s="627"/>
      <c r="T256" s="663"/>
      <c r="U256" s="292">
        <v>1</v>
      </c>
      <c r="V256" s="662">
        <v>0.5</v>
      </c>
      <c r="W256" s="627">
        <v>0.5</v>
      </c>
      <c r="X256" s="663">
        <v>1</v>
      </c>
    </row>
    <row r="257" spans="2:24" s="4" customFormat="1" ht="15" hidden="1" customHeight="1" outlineLevel="1" x14ac:dyDescent="0.25">
      <c r="B257" s="152" t="s">
        <v>81</v>
      </c>
      <c r="C257" s="662">
        <v>0.18103282779804186</v>
      </c>
      <c r="D257" s="627">
        <v>0.81896717220195814</v>
      </c>
      <c r="E257" s="663">
        <v>1</v>
      </c>
      <c r="F257" s="662">
        <v>0.16744767260231178</v>
      </c>
      <c r="G257" s="627">
        <v>0.83255232739768825</v>
      </c>
      <c r="H257" s="627">
        <v>1</v>
      </c>
      <c r="I257" s="627"/>
      <c r="J257" s="627"/>
      <c r="K257" s="627"/>
      <c r="L257" s="627"/>
      <c r="M257" s="627"/>
      <c r="N257" s="663"/>
      <c r="O257" s="662">
        <v>0.32790988735919901</v>
      </c>
      <c r="P257" s="627">
        <v>0.67209011264080099</v>
      </c>
      <c r="Q257" s="627">
        <v>1</v>
      </c>
      <c r="R257" s="627"/>
      <c r="S257" s="627"/>
      <c r="T257" s="663"/>
      <c r="U257" s="292">
        <v>1</v>
      </c>
      <c r="V257" s="662">
        <v>1</v>
      </c>
      <c r="W257" s="627">
        <v>0</v>
      </c>
      <c r="X257" s="663">
        <v>1</v>
      </c>
    </row>
    <row r="258" spans="2:24" s="4" customFormat="1" ht="15" hidden="1" customHeight="1" outlineLevel="1" x14ac:dyDescent="0.25">
      <c r="B258" s="152" t="s">
        <v>82</v>
      </c>
      <c r="C258" s="662">
        <v>0.13856812933025403</v>
      </c>
      <c r="D258" s="627">
        <v>0.86143187066974591</v>
      </c>
      <c r="E258" s="663">
        <v>1</v>
      </c>
      <c r="F258" s="662">
        <v>0.12470308788598575</v>
      </c>
      <c r="G258" s="627">
        <v>0.87529691211401428</v>
      </c>
      <c r="H258" s="627">
        <v>1</v>
      </c>
      <c r="I258" s="627"/>
      <c r="J258" s="627"/>
      <c r="K258" s="627"/>
      <c r="L258" s="627"/>
      <c r="M258" s="627"/>
      <c r="N258" s="663"/>
      <c r="O258" s="662">
        <v>0.5</v>
      </c>
      <c r="P258" s="627">
        <v>0.5</v>
      </c>
      <c r="Q258" s="627">
        <v>1</v>
      </c>
      <c r="R258" s="627"/>
      <c r="S258" s="627"/>
      <c r="T258" s="663"/>
      <c r="U258" s="292">
        <v>1</v>
      </c>
      <c r="V258" s="662">
        <v>1</v>
      </c>
      <c r="W258" s="627">
        <v>0</v>
      </c>
      <c r="X258" s="663">
        <v>1</v>
      </c>
    </row>
    <row r="259" spans="2:24" s="4" customFormat="1" ht="15" hidden="1" customHeight="1" outlineLevel="1" x14ac:dyDescent="0.25">
      <c r="B259" s="152" t="s">
        <v>83</v>
      </c>
      <c r="C259" s="662">
        <v>5.3497942386831275E-2</v>
      </c>
      <c r="D259" s="627">
        <v>0.94650205761316875</v>
      </c>
      <c r="E259" s="663">
        <v>1</v>
      </c>
      <c r="F259" s="662">
        <v>4.3868921775898517E-2</v>
      </c>
      <c r="G259" s="627">
        <v>0.95613107822410148</v>
      </c>
      <c r="H259" s="627">
        <v>1</v>
      </c>
      <c r="I259" s="627"/>
      <c r="J259" s="627"/>
      <c r="K259" s="627"/>
      <c r="L259" s="627"/>
      <c r="M259" s="627"/>
      <c r="N259" s="663"/>
      <c r="O259" s="662">
        <v>0.27906976744186046</v>
      </c>
      <c r="P259" s="627">
        <v>0.72093023255813948</v>
      </c>
      <c r="Q259" s="627">
        <v>1</v>
      </c>
      <c r="R259" s="627"/>
      <c r="S259" s="627"/>
      <c r="T259" s="663"/>
      <c r="U259" s="292">
        <v>1</v>
      </c>
      <c r="V259" s="662">
        <v>1</v>
      </c>
      <c r="W259" s="627">
        <v>0</v>
      </c>
      <c r="X259" s="663">
        <v>1</v>
      </c>
    </row>
    <row r="260" spans="2:24" s="4" customFormat="1" ht="15" hidden="1" customHeight="1" outlineLevel="1" x14ac:dyDescent="0.25">
      <c r="B260" s="152" t="s">
        <v>84</v>
      </c>
      <c r="C260" s="662">
        <v>0.10899182561307902</v>
      </c>
      <c r="D260" s="627">
        <v>0.89100817438692093</v>
      </c>
      <c r="E260" s="663">
        <v>1</v>
      </c>
      <c r="F260" s="662">
        <v>9.6317280453257784E-2</v>
      </c>
      <c r="G260" s="627">
        <v>0.90368271954674217</v>
      </c>
      <c r="H260" s="627">
        <v>1</v>
      </c>
      <c r="I260" s="627"/>
      <c r="J260" s="627"/>
      <c r="K260" s="627"/>
      <c r="L260" s="627"/>
      <c r="M260" s="627"/>
      <c r="N260" s="663"/>
      <c r="O260" s="662">
        <v>0.36842105263157893</v>
      </c>
      <c r="P260" s="627">
        <v>0.63157894736842102</v>
      </c>
      <c r="Q260" s="627">
        <v>1</v>
      </c>
      <c r="R260" s="627"/>
      <c r="S260" s="627"/>
      <c r="T260" s="663"/>
      <c r="U260" s="292">
        <v>1</v>
      </c>
      <c r="V260" s="662" t="s">
        <v>90</v>
      </c>
      <c r="W260" s="627" t="s">
        <v>90</v>
      </c>
      <c r="X260" s="663" t="s">
        <v>90</v>
      </c>
    </row>
    <row r="261" spans="2:24" s="4" customFormat="1" ht="15" hidden="1" customHeight="1" outlineLevel="1" x14ac:dyDescent="0.25">
      <c r="B261" s="152" t="s">
        <v>85</v>
      </c>
      <c r="C261" s="662">
        <v>0.12250922509225093</v>
      </c>
      <c r="D261" s="627">
        <v>0.87749077490774907</v>
      </c>
      <c r="E261" s="663">
        <v>1</v>
      </c>
      <c r="F261" s="662">
        <v>0.10716981132075472</v>
      </c>
      <c r="G261" s="627">
        <v>0.89283018867924524</v>
      </c>
      <c r="H261" s="627">
        <v>1</v>
      </c>
      <c r="I261" s="627"/>
      <c r="J261" s="627"/>
      <c r="K261" s="627"/>
      <c r="L261" s="627"/>
      <c r="M261" s="627"/>
      <c r="N261" s="663"/>
      <c r="O261" s="662">
        <v>0.6</v>
      </c>
      <c r="P261" s="627">
        <v>0.4</v>
      </c>
      <c r="Q261" s="627">
        <v>1</v>
      </c>
      <c r="R261" s="627"/>
      <c r="S261" s="627"/>
      <c r="T261" s="663"/>
      <c r="U261" s="292">
        <v>1</v>
      </c>
      <c r="V261" s="662" t="s">
        <v>90</v>
      </c>
      <c r="W261" s="627" t="s">
        <v>90</v>
      </c>
      <c r="X261" s="663" t="s">
        <v>90</v>
      </c>
    </row>
    <row r="262" spans="2:24" s="4" customFormat="1" ht="15" hidden="1" customHeight="1" outlineLevel="1" x14ac:dyDescent="0.25">
      <c r="B262" s="152" t="s">
        <v>86</v>
      </c>
      <c r="C262" s="662">
        <v>9.8081023454157784E-2</v>
      </c>
      <c r="D262" s="627">
        <v>0.90191897654584219</v>
      </c>
      <c r="E262" s="663">
        <v>1</v>
      </c>
      <c r="F262" s="662">
        <v>7.7893582007679651E-2</v>
      </c>
      <c r="G262" s="627">
        <v>0.9221064179923204</v>
      </c>
      <c r="H262" s="627">
        <v>1</v>
      </c>
      <c r="I262" s="627"/>
      <c r="J262" s="627"/>
      <c r="K262" s="627"/>
      <c r="L262" s="627"/>
      <c r="M262" s="627"/>
      <c r="N262" s="663"/>
      <c r="O262" s="662">
        <v>0.71794871794871795</v>
      </c>
      <c r="P262" s="627">
        <v>0.28205128205128205</v>
      </c>
      <c r="Q262" s="627">
        <v>1</v>
      </c>
      <c r="R262" s="627"/>
      <c r="S262" s="627"/>
      <c r="T262" s="663"/>
      <c r="U262" s="292">
        <v>1</v>
      </c>
      <c r="V262" s="662" t="s">
        <v>90</v>
      </c>
      <c r="W262" s="627" t="s">
        <v>90</v>
      </c>
      <c r="X262" s="663" t="s">
        <v>90</v>
      </c>
    </row>
    <row r="263" spans="2:24" s="4" customFormat="1" ht="15" hidden="1" customHeight="1" outlineLevel="1" x14ac:dyDescent="0.25">
      <c r="B263" s="152" t="s">
        <v>87</v>
      </c>
      <c r="C263" s="662">
        <v>0.23687669114804794</v>
      </c>
      <c r="D263" s="627">
        <v>0.76312330885195212</v>
      </c>
      <c r="E263" s="663">
        <v>1</v>
      </c>
      <c r="F263" s="662">
        <v>0.20189715426859711</v>
      </c>
      <c r="G263" s="627">
        <v>0.79810284573140289</v>
      </c>
      <c r="H263" s="627">
        <v>1</v>
      </c>
      <c r="I263" s="627"/>
      <c r="J263" s="627"/>
      <c r="K263" s="627"/>
      <c r="L263" s="627"/>
      <c r="M263" s="627"/>
      <c r="N263" s="663"/>
      <c r="O263" s="662">
        <v>0.21945137157107231</v>
      </c>
      <c r="P263" s="627">
        <v>0.78054862842892769</v>
      </c>
      <c r="Q263" s="627">
        <v>1</v>
      </c>
      <c r="R263" s="627"/>
      <c r="S263" s="627"/>
      <c r="T263" s="663"/>
      <c r="U263" s="292">
        <v>1</v>
      </c>
      <c r="V263" s="662">
        <v>1</v>
      </c>
      <c r="W263" s="627">
        <v>0</v>
      </c>
      <c r="X263" s="663">
        <v>1</v>
      </c>
    </row>
    <row r="264" spans="2:24" s="4" customFormat="1" ht="15" hidden="1" customHeight="1" outlineLevel="1" x14ac:dyDescent="0.25">
      <c r="B264" s="152" t="s">
        <v>88</v>
      </c>
      <c r="C264" s="662">
        <v>0.26981607693025861</v>
      </c>
      <c r="D264" s="627">
        <v>0.73018392306974134</v>
      </c>
      <c r="E264" s="663">
        <v>1</v>
      </c>
      <c r="F264" s="662">
        <v>0.25450458887432104</v>
      </c>
      <c r="G264" s="627">
        <v>0.74549541112567896</v>
      </c>
      <c r="H264" s="627">
        <v>1</v>
      </c>
      <c r="I264" s="627"/>
      <c r="J264" s="627"/>
      <c r="K264" s="627"/>
      <c r="L264" s="627"/>
      <c r="M264" s="627"/>
      <c r="N264" s="663"/>
      <c r="O264" s="662">
        <v>0.28396055544375126</v>
      </c>
      <c r="P264" s="627">
        <v>0.71603944455624879</v>
      </c>
      <c r="Q264" s="627">
        <v>1</v>
      </c>
      <c r="R264" s="627"/>
      <c r="S264" s="627"/>
      <c r="T264" s="663"/>
      <c r="U264" s="292">
        <v>1</v>
      </c>
      <c r="V264" s="662">
        <v>0.55555555555555558</v>
      </c>
      <c r="W264" s="627">
        <v>0.44444444444444442</v>
      </c>
      <c r="X264" s="663">
        <v>1</v>
      </c>
    </row>
    <row r="265" spans="2:24" s="4" customFormat="1" ht="15" hidden="1" customHeight="1" outlineLevel="1" x14ac:dyDescent="0.25">
      <c r="B265" s="152" t="s">
        <v>89</v>
      </c>
      <c r="C265" s="662">
        <v>0.22880740006607203</v>
      </c>
      <c r="D265" s="627">
        <v>0.77119259993392797</v>
      </c>
      <c r="E265" s="663">
        <v>1</v>
      </c>
      <c r="F265" s="662">
        <v>0.21836668818592642</v>
      </c>
      <c r="G265" s="627">
        <v>0.78163331181407358</v>
      </c>
      <c r="H265" s="627">
        <v>1</v>
      </c>
      <c r="I265" s="627"/>
      <c r="J265" s="627"/>
      <c r="K265" s="627"/>
      <c r="L265" s="627"/>
      <c r="M265" s="627"/>
      <c r="N265" s="663"/>
      <c r="O265" s="662">
        <v>0.20480961923847696</v>
      </c>
      <c r="P265" s="627">
        <v>0.79519038076152304</v>
      </c>
      <c r="Q265" s="627">
        <v>1</v>
      </c>
      <c r="R265" s="627"/>
      <c r="S265" s="627"/>
      <c r="T265" s="663"/>
      <c r="U265" s="292">
        <v>1</v>
      </c>
      <c r="V265" s="662">
        <v>0.55555555555555558</v>
      </c>
      <c r="W265" s="627">
        <v>0.44444444444444442</v>
      </c>
      <c r="X265" s="663">
        <v>1</v>
      </c>
    </row>
    <row r="266" spans="2:24" s="4" customFormat="1" ht="15.75" collapsed="1" x14ac:dyDescent="0.25">
      <c r="B266" s="65">
        <v>1998</v>
      </c>
      <c r="C266" s="664">
        <v>0.24126049774531186</v>
      </c>
      <c r="D266" s="631">
        <v>0.75873950225468811</v>
      </c>
      <c r="E266" s="665">
        <v>1</v>
      </c>
      <c r="F266" s="664">
        <v>0.22597531646481084</v>
      </c>
      <c r="G266" s="631">
        <v>0.77402468353518916</v>
      </c>
      <c r="H266" s="631">
        <v>1</v>
      </c>
      <c r="I266" s="631"/>
      <c r="J266" s="631"/>
      <c r="K266" s="631"/>
      <c r="L266" s="631"/>
      <c r="M266" s="631"/>
      <c r="N266" s="665"/>
      <c r="O266" s="664">
        <v>0.24691982512555552</v>
      </c>
      <c r="P266" s="631">
        <v>0.75308017487444445</v>
      </c>
      <c r="Q266" s="631">
        <v>1</v>
      </c>
      <c r="R266" s="631"/>
      <c r="S266" s="631"/>
      <c r="T266" s="665"/>
      <c r="U266" s="295">
        <v>1</v>
      </c>
      <c r="V266" s="664">
        <v>0.44155844155844154</v>
      </c>
      <c r="W266" s="631">
        <v>0.55844155844155841</v>
      </c>
      <c r="X266" s="665">
        <v>1</v>
      </c>
    </row>
    <row r="267" spans="2:24" s="4" customFormat="1" ht="15" hidden="1" customHeight="1" outlineLevel="1" x14ac:dyDescent="0.25">
      <c r="B267" s="152" t="s">
        <v>78</v>
      </c>
      <c r="C267" s="662">
        <v>0.26923836807270574</v>
      </c>
      <c r="D267" s="627">
        <v>0.73076163192729426</v>
      </c>
      <c r="E267" s="663">
        <v>1</v>
      </c>
      <c r="F267" s="662">
        <v>0.26959910177663299</v>
      </c>
      <c r="G267" s="627">
        <v>0.73040089822336707</v>
      </c>
      <c r="H267" s="627">
        <v>1</v>
      </c>
      <c r="I267" s="627"/>
      <c r="J267" s="627"/>
      <c r="K267" s="627"/>
      <c r="L267" s="627"/>
      <c r="M267" s="627"/>
      <c r="N267" s="663"/>
      <c r="O267" s="662">
        <v>0.2364158294033217</v>
      </c>
      <c r="P267" s="627">
        <v>0.76358417059667827</v>
      </c>
      <c r="Q267" s="627">
        <v>1</v>
      </c>
      <c r="R267" s="627"/>
      <c r="S267" s="627"/>
      <c r="T267" s="663"/>
      <c r="U267" s="292">
        <v>1</v>
      </c>
      <c r="V267" s="662">
        <v>0.14285714285714285</v>
      </c>
      <c r="W267" s="627">
        <v>0.8571428571428571</v>
      </c>
      <c r="X267" s="663">
        <v>1</v>
      </c>
    </row>
    <row r="268" spans="2:24" s="4" customFormat="1" ht="15" hidden="1" customHeight="1" outlineLevel="1" x14ac:dyDescent="0.25">
      <c r="B268" s="152" t="s">
        <v>79</v>
      </c>
      <c r="C268" s="662">
        <v>0.27922531696116604</v>
      </c>
      <c r="D268" s="627">
        <v>0.72077468303883396</v>
      </c>
      <c r="E268" s="663">
        <v>1</v>
      </c>
      <c r="F268" s="662">
        <v>0.2648549347523122</v>
      </c>
      <c r="G268" s="627">
        <v>0.73514506524768786</v>
      </c>
      <c r="H268" s="627">
        <v>1</v>
      </c>
      <c r="I268" s="627"/>
      <c r="J268" s="627"/>
      <c r="K268" s="627"/>
      <c r="L268" s="627"/>
      <c r="M268" s="627"/>
      <c r="N268" s="663"/>
      <c r="O268" s="662">
        <v>0.28092456184912368</v>
      </c>
      <c r="P268" s="627">
        <v>0.71907543815087627</v>
      </c>
      <c r="Q268" s="627">
        <v>1</v>
      </c>
      <c r="R268" s="627"/>
      <c r="S268" s="627"/>
      <c r="T268" s="663"/>
      <c r="U268" s="292">
        <v>1</v>
      </c>
      <c r="V268" s="662">
        <v>0</v>
      </c>
      <c r="W268" s="627">
        <v>1</v>
      </c>
      <c r="X268" s="663">
        <v>1</v>
      </c>
    </row>
    <row r="269" spans="2:24" s="4" customFormat="1" ht="15" hidden="1" customHeight="1" outlineLevel="1" x14ac:dyDescent="0.25">
      <c r="B269" s="152" t="s">
        <v>80</v>
      </c>
      <c r="C269" s="662">
        <v>0.32962588473205257</v>
      </c>
      <c r="D269" s="627">
        <v>0.67037411526794743</v>
      </c>
      <c r="E269" s="663">
        <v>1</v>
      </c>
      <c r="F269" s="662">
        <v>0.33431250000000001</v>
      </c>
      <c r="G269" s="627">
        <v>0.66568749999999999</v>
      </c>
      <c r="H269" s="627">
        <v>1</v>
      </c>
      <c r="I269" s="627"/>
      <c r="J269" s="627"/>
      <c r="K269" s="627"/>
      <c r="L269" s="627"/>
      <c r="M269" s="627"/>
      <c r="N269" s="663"/>
      <c r="O269" s="662">
        <v>0.25028676301904107</v>
      </c>
      <c r="P269" s="627">
        <v>0.74971323698095893</v>
      </c>
      <c r="Q269" s="627">
        <v>1</v>
      </c>
      <c r="R269" s="627"/>
      <c r="S269" s="627"/>
      <c r="T269" s="663"/>
      <c r="U269" s="292">
        <v>1</v>
      </c>
      <c r="V269" s="662">
        <v>0.42857142857142855</v>
      </c>
      <c r="W269" s="627">
        <v>0.5714285714285714</v>
      </c>
      <c r="X269" s="663">
        <v>1</v>
      </c>
    </row>
    <row r="270" spans="2:24" s="4" customFormat="1" ht="15" hidden="1" customHeight="1" outlineLevel="1" x14ac:dyDescent="0.25">
      <c r="B270" s="152" t="s">
        <v>81</v>
      </c>
      <c r="C270" s="662">
        <v>0.26006230529595015</v>
      </c>
      <c r="D270" s="627">
        <v>0.7399376947040498</v>
      </c>
      <c r="E270" s="663">
        <v>1</v>
      </c>
      <c r="F270" s="662">
        <v>0.24385687598792929</v>
      </c>
      <c r="G270" s="627">
        <v>0.75614312401207073</v>
      </c>
      <c r="H270" s="627">
        <v>1</v>
      </c>
      <c r="I270" s="627"/>
      <c r="J270" s="627"/>
      <c r="K270" s="627"/>
      <c r="L270" s="627"/>
      <c r="M270" s="627"/>
      <c r="N270" s="663"/>
      <c r="O270" s="662">
        <v>0.23959505061867267</v>
      </c>
      <c r="P270" s="627">
        <v>0.7604049493813273</v>
      </c>
      <c r="Q270" s="627">
        <v>1</v>
      </c>
      <c r="R270" s="627"/>
      <c r="S270" s="627"/>
      <c r="T270" s="663"/>
      <c r="U270" s="292">
        <v>1</v>
      </c>
      <c r="V270" s="662" t="s">
        <v>90</v>
      </c>
      <c r="W270" s="627" t="s">
        <v>90</v>
      </c>
      <c r="X270" s="663" t="s">
        <v>90</v>
      </c>
    </row>
    <row r="271" spans="2:24" s="4" customFormat="1" ht="15" hidden="1" customHeight="1" outlineLevel="1" x14ac:dyDescent="0.25">
      <c r="B271" s="152" t="s">
        <v>82</v>
      </c>
      <c r="C271" s="662">
        <v>0.12315789473684211</v>
      </c>
      <c r="D271" s="627">
        <v>0.87684210526315787</v>
      </c>
      <c r="E271" s="663">
        <v>1</v>
      </c>
      <c r="F271" s="662">
        <v>0.10532030401737243</v>
      </c>
      <c r="G271" s="627">
        <v>0.89467969598262753</v>
      </c>
      <c r="H271" s="627">
        <v>1</v>
      </c>
      <c r="I271" s="627"/>
      <c r="J271" s="627"/>
      <c r="K271" s="627"/>
      <c r="L271" s="627"/>
      <c r="M271" s="627"/>
      <c r="N271" s="663"/>
      <c r="O271" s="662">
        <v>0.4</v>
      </c>
      <c r="P271" s="627">
        <v>0.6</v>
      </c>
      <c r="Q271" s="627">
        <v>1</v>
      </c>
      <c r="R271" s="627"/>
      <c r="S271" s="627"/>
      <c r="T271" s="663"/>
      <c r="U271" s="292">
        <v>1</v>
      </c>
      <c r="V271" s="662">
        <v>1</v>
      </c>
      <c r="W271" s="627">
        <v>0</v>
      </c>
      <c r="X271" s="663">
        <v>1</v>
      </c>
    </row>
    <row r="272" spans="2:24" s="4" customFormat="1" ht="15" hidden="1" customHeight="1" outlineLevel="1" x14ac:dyDescent="0.25">
      <c r="B272" s="152" t="s">
        <v>83</v>
      </c>
      <c r="C272" s="662">
        <v>9.1659028414298807E-2</v>
      </c>
      <c r="D272" s="627">
        <v>0.90834097158570115</v>
      </c>
      <c r="E272" s="663">
        <v>1</v>
      </c>
      <c r="F272" s="662">
        <v>8.4888059701492533E-2</v>
      </c>
      <c r="G272" s="627">
        <v>0.91511194029850751</v>
      </c>
      <c r="H272" s="627">
        <v>1</v>
      </c>
      <c r="I272" s="627"/>
      <c r="J272" s="627"/>
      <c r="K272" s="627"/>
      <c r="L272" s="627"/>
      <c r="M272" s="627"/>
      <c r="N272" s="663"/>
      <c r="O272" s="662">
        <v>0.2857142857142857</v>
      </c>
      <c r="P272" s="627">
        <v>0.7142857142857143</v>
      </c>
      <c r="Q272" s="627">
        <v>1</v>
      </c>
      <c r="R272" s="627"/>
      <c r="S272" s="627"/>
      <c r="T272" s="663"/>
      <c r="U272" s="292">
        <v>1</v>
      </c>
      <c r="V272" s="662" t="s">
        <v>90</v>
      </c>
      <c r="W272" s="627" t="s">
        <v>90</v>
      </c>
      <c r="X272" s="663" t="s">
        <v>90</v>
      </c>
    </row>
    <row r="273" spans="2:24" s="4" customFormat="1" ht="15" hidden="1" customHeight="1" outlineLevel="1" x14ac:dyDescent="0.25">
      <c r="B273" s="152" t="s">
        <v>84</v>
      </c>
      <c r="C273" s="662">
        <v>0.12089447938504543</v>
      </c>
      <c r="D273" s="627">
        <v>0.87910552061495462</v>
      </c>
      <c r="E273" s="663">
        <v>1</v>
      </c>
      <c r="F273" s="662">
        <v>0.11269614835948645</v>
      </c>
      <c r="G273" s="627">
        <v>0.88730385164051351</v>
      </c>
      <c r="H273" s="627">
        <v>1</v>
      </c>
      <c r="I273" s="627"/>
      <c r="J273" s="627"/>
      <c r="K273" s="627"/>
      <c r="L273" s="627"/>
      <c r="M273" s="627"/>
      <c r="N273" s="663"/>
      <c r="O273" s="662">
        <v>0.48148148148148145</v>
      </c>
      <c r="P273" s="627">
        <v>0.51851851851851849</v>
      </c>
      <c r="Q273" s="627">
        <v>1</v>
      </c>
      <c r="R273" s="627"/>
      <c r="S273" s="627"/>
      <c r="T273" s="663"/>
      <c r="U273" s="292">
        <v>1</v>
      </c>
      <c r="V273" s="662" t="s">
        <v>90</v>
      </c>
      <c r="W273" s="627" t="s">
        <v>90</v>
      </c>
      <c r="X273" s="663" t="s">
        <v>90</v>
      </c>
    </row>
    <row r="274" spans="2:24" s="4" customFormat="1" ht="15" hidden="1" customHeight="1" outlineLevel="1" x14ac:dyDescent="0.25">
      <c r="B274" s="152" t="s">
        <v>85</v>
      </c>
      <c r="C274" s="662">
        <v>0.18298368298368298</v>
      </c>
      <c r="D274" s="627">
        <v>0.81701631701631705</v>
      </c>
      <c r="E274" s="663">
        <v>1</v>
      </c>
      <c r="F274" s="662">
        <v>0.1515527950310559</v>
      </c>
      <c r="G274" s="627">
        <v>0.8484472049689441</v>
      </c>
      <c r="H274" s="627">
        <v>1</v>
      </c>
      <c r="I274" s="627"/>
      <c r="J274" s="627"/>
      <c r="K274" s="627"/>
      <c r="L274" s="627"/>
      <c r="M274" s="627"/>
      <c r="N274" s="663"/>
      <c r="O274" s="662">
        <v>0.37931034482758619</v>
      </c>
      <c r="P274" s="627">
        <v>0.62068965517241381</v>
      </c>
      <c r="Q274" s="627">
        <v>1</v>
      </c>
      <c r="R274" s="627"/>
      <c r="S274" s="627"/>
      <c r="T274" s="663"/>
      <c r="U274" s="292">
        <v>1</v>
      </c>
      <c r="V274" s="662" t="s">
        <v>90</v>
      </c>
      <c r="W274" s="627" t="s">
        <v>90</v>
      </c>
      <c r="X274" s="663" t="s">
        <v>90</v>
      </c>
    </row>
    <row r="275" spans="2:24" s="4" customFormat="1" ht="15" hidden="1" customHeight="1" outlineLevel="1" x14ac:dyDescent="0.25">
      <c r="B275" s="152" t="s">
        <v>86</v>
      </c>
      <c r="C275" s="662">
        <v>0.1514052583862194</v>
      </c>
      <c r="D275" s="627">
        <v>0.84859474161378057</v>
      </c>
      <c r="E275" s="663">
        <v>1</v>
      </c>
      <c r="F275" s="662">
        <v>0.10725229826353422</v>
      </c>
      <c r="G275" s="627">
        <v>0.89274770173646578</v>
      </c>
      <c r="H275" s="627">
        <v>1</v>
      </c>
      <c r="I275" s="627"/>
      <c r="J275" s="627"/>
      <c r="K275" s="627"/>
      <c r="L275" s="627"/>
      <c r="M275" s="627"/>
      <c r="N275" s="663"/>
      <c r="O275" s="662">
        <v>0.3473684210526316</v>
      </c>
      <c r="P275" s="627">
        <v>0.65263157894736845</v>
      </c>
      <c r="Q275" s="627">
        <v>1</v>
      </c>
      <c r="R275" s="627"/>
      <c r="S275" s="627"/>
      <c r="T275" s="663"/>
      <c r="U275" s="292">
        <v>1</v>
      </c>
      <c r="V275" s="662">
        <v>1</v>
      </c>
      <c r="W275" s="627">
        <v>0</v>
      </c>
      <c r="X275" s="663">
        <v>1</v>
      </c>
    </row>
    <row r="276" spans="2:24" s="4" customFormat="1" ht="15" hidden="1" customHeight="1" outlineLevel="1" x14ac:dyDescent="0.25">
      <c r="B276" s="152" t="s">
        <v>87</v>
      </c>
      <c r="C276" s="662">
        <v>0.23328877005347592</v>
      </c>
      <c r="D276" s="627">
        <v>0.76671122994652408</v>
      </c>
      <c r="E276" s="663">
        <v>1</v>
      </c>
      <c r="F276" s="662">
        <v>0.24196178937558249</v>
      </c>
      <c r="G276" s="627">
        <v>0.75803821062441756</v>
      </c>
      <c r="H276" s="627">
        <v>1</v>
      </c>
      <c r="I276" s="627"/>
      <c r="J276" s="627"/>
      <c r="K276" s="627"/>
      <c r="L276" s="627"/>
      <c r="M276" s="627"/>
      <c r="N276" s="663"/>
      <c r="O276" s="662">
        <v>0.16327652556349642</v>
      </c>
      <c r="P276" s="627">
        <v>0.83672347443650352</v>
      </c>
      <c r="Q276" s="627">
        <v>1</v>
      </c>
      <c r="R276" s="627"/>
      <c r="S276" s="627"/>
      <c r="T276" s="663"/>
      <c r="U276" s="292">
        <v>1</v>
      </c>
      <c r="V276" s="662">
        <v>1</v>
      </c>
      <c r="W276" s="627">
        <v>0</v>
      </c>
      <c r="X276" s="663">
        <v>1</v>
      </c>
    </row>
    <row r="277" spans="2:24" s="4" customFormat="1" ht="15" hidden="1" customHeight="1" outlineLevel="1" x14ac:dyDescent="0.25">
      <c r="B277" s="152" t="s">
        <v>88</v>
      </c>
      <c r="C277" s="662">
        <v>0.30118216012896293</v>
      </c>
      <c r="D277" s="627">
        <v>0.69881783987103707</v>
      </c>
      <c r="E277" s="663">
        <v>1</v>
      </c>
      <c r="F277" s="662">
        <v>0.3028983403493492</v>
      </c>
      <c r="G277" s="627">
        <v>0.69710165965065085</v>
      </c>
      <c r="H277" s="627">
        <v>1</v>
      </c>
      <c r="I277" s="627"/>
      <c r="J277" s="627"/>
      <c r="K277" s="627"/>
      <c r="L277" s="627"/>
      <c r="M277" s="627"/>
      <c r="N277" s="663"/>
      <c r="O277" s="662">
        <v>0.26205287713841369</v>
      </c>
      <c r="P277" s="627">
        <v>0.73794712286158637</v>
      </c>
      <c r="Q277" s="627">
        <v>1</v>
      </c>
      <c r="R277" s="627"/>
      <c r="S277" s="627"/>
      <c r="T277" s="663"/>
      <c r="U277" s="292">
        <v>1</v>
      </c>
      <c r="V277" s="662">
        <v>0.42857142857142855</v>
      </c>
      <c r="W277" s="627">
        <v>0.5714285714285714</v>
      </c>
      <c r="X277" s="663">
        <v>1</v>
      </c>
    </row>
    <row r="278" spans="2:24" s="4" customFormat="1" ht="15" hidden="1" customHeight="1" outlineLevel="1" x14ac:dyDescent="0.25">
      <c r="B278" s="152" t="s">
        <v>89</v>
      </c>
      <c r="C278" s="662">
        <v>0.23549431393707976</v>
      </c>
      <c r="D278" s="627">
        <v>0.76450568606292024</v>
      </c>
      <c r="E278" s="663">
        <v>1</v>
      </c>
      <c r="F278" s="662">
        <v>0.24256767537095145</v>
      </c>
      <c r="G278" s="627">
        <v>0.75743232462904853</v>
      </c>
      <c r="H278" s="627">
        <v>1</v>
      </c>
      <c r="I278" s="627"/>
      <c r="J278" s="627"/>
      <c r="K278" s="627"/>
      <c r="L278" s="627"/>
      <c r="M278" s="627"/>
      <c r="N278" s="663"/>
      <c r="O278" s="662">
        <v>0.17607579944729571</v>
      </c>
      <c r="P278" s="627">
        <v>0.82392420055270432</v>
      </c>
      <c r="Q278" s="627">
        <v>1</v>
      </c>
      <c r="R278" s="627"/>
      <c r="S278" s="627"/>
      <c r="T278" s="663"/>
      <c r="U278" s="292">
        <v>1</v>
      </c>
      <c r="V278" s="662">
        <v>0.33333333333333331</v>
      </c>
      <c r="W278" s="627">
        <v>0.66666666666666663</v>
      </c>
      <c r="X278" s="663">
        <v>1</v>
      </c>
    </row>
    <row r="279" spans="2:24" s="4" customFormat="1" ht="15.75" collapsed="1" x14ac:dyDescent="0.25">
      <c r="B279" s="65">
        <v>1997</v>
      </c>
      <c r="C279" s="664">
        <v>0.27127073049797595</v>
      </c>
      <c r="D279" s="631">
        <v>0.72872926950202399</v>
      </c>
      <c r="E279" s="665">
        <v>1</v>
      </c>
      <c r="F279" s="664">
        <v>0.26867315788982349</v>
      </c>
      <c r="G279" s="631">
        <v>0.73132684211017651</v>
      </c>
      <c r="H279" s="631">
        <v>1</v>
      </c>
      <c r="I279" s="631"/>
      <c r="J279" s="631"/>
      <c r="K279" s="631"/>
      <c r="L279" s="631"/>
      <c r="M279" s="631"/>
      <c r="N279" s="665"/>
      <c r="O279" s="664">
        <v>0.23474553690381028</v>
      </c>
      <c r="P279" s="631">
        <v>0.76525446309618972</v>
      </c>
      <c r="Q279" s="631">
        <v>1</v>
      </c>
      <c r="R279" s="631"/>
      <c r="S279" s="631"/>
      <c r="T279" s="665"/>
      <c r="U279" s="295">
        <v>1</v>
      </c>
      <c r="V279" s="664">
        <v>0.48148148148148145</v>
      </c>
      <c r="W279" s="631">
        <v>0.51851851851851849</v>
      </c>
      <c r="X279" s="665">
        <v>1</v>
      </c>
    </row>
    <row r="280" spans="2:24" s="4" customFormat="1" ht="15" hidden="1" customHeight="1" outlineLevel="1" x14ac:dyDescent="0.25">
      <c r="B280" s="152" t="s">
        <v>78</v>
      </c>
      <c r="C280" s="662">
        <v>0.31777836832314643</v>
      </c>
      <c r="D280" s="627">
        <v>0.68222163167685357</v>
      </c>
      <c r="E280" s="663">
        <v>1</v>
      </c>
      <c r="F280" s="662">
        <v>0.31630270567229773</v>
      </c>
      <c r="G280" s="627">
        <v>0.68369729432770221</v>
      </c>
      <c r="H280" s="627">
        <v>1</v>
      </c>
      <c r="I280" s="627"/>
      <c r="J280" s="627"/>
      <c r="K280" s="627"/>
      <c r="L280" s="627"/>
      <c r="M280" s="627"/>
      <c r="N280" s="663"/>
      <c r="O280" s="662">
        <v>0.18217329545454544</v>
      </c>
      <c r="P280" s="627">
        <v>0.81782670454545459</v>
      </c>
      <c r="Q280" s="627">
        <v>1</v>
      </c>
      <c r="R280" s="627"/>
      <c r="S280" s="627"/>
      <c r="T280" s="663"/>
      <c r="U280" s="292">
        <v>1</v>
      </c>
      <c r="V280" s="662">
        <v>0.2</v>
      </c>
      <c r="W280" s="627">
        <v>0.8</v>
      </c>
      <c r="X280" s="663">
        <v>1</v>
      </c>
    </row>
    <row r="281" spans="2:24" s="4" customFormat="1" ht="15" hidden="1" customHeight="1" outlineLevel="1" x14ac:dyDescent="0.25">
      <c r="B281" s="152" t="s">
        <v>79</v>
      </c>
      <c r="C281" s="662">
        <v>0.33630597249262073</v>
      </c>
      <c r="D281" s="627">
        <v>0.66369402750737927</v>
      </c>
      <c r="E281" s="663">
        <v>1</v>
      </c>
      <c r="F281" s="662">
        <v>0.33917594284764913</v>
      </c>
      <c r="G281" s="627">
        <v>0.66082405715235093</v>
      </c>
      <c r="H281" s="627">
        <v>1</v>
      </c>
      <c r="I281" s="627"/>
      <c r="J281" s="627"/>
      <c r="K281" s="627"/>
      <c r="L281" s="627"/>
      <c r="M281" s="627"/>
      <c r="N281" s="663"/>
      <c r="O281" s="662">
        <v>0.25086405529953915</v>
      </c>
      <c r="P281" s="627">
        <v>0.74913594470046085</v>
      </c>
      <c r="Q281" s="627">
        <v>1</v>
      </c>
      <c r="R281" s="627"/>
      <c r="S281" s="627"/>
      <c r="T281" s="663"/>
      <c r="U281" s="292">
        <v>1</v>
      </c>
      <c r="V281" s="662">
        <v>7.6923076923076927E-2</v>
      </c>
      <c r="W281" s="627">
        <v>0.92307692307692313</v>
      </c>
      <c r="X281" s="663">
        <v>1</v>
      </c>
    </row>
    <row r="282" spans="2:24" s="4" customFormat="1" ht="15" hidden="1" customHeight="1" outlineLevel="1" x14ac:dyDescent="0.25">
      <c r="B282" s="152" t="s">
        <v>80</v>
      </c>
      <c r="C282" s="662">
        <v>0.29901818393075003</v>
      </c>
      <c r="D282" s="627">
        <v>0.70098181606925003</v>
      </c>
      <c r="E282" s="663">
        <v>1</v>
      </c>
      <c r="F282" s="662">
        <v>0.29784272790535837</v>
      </c>
      <c r="G282" s="627">
        <v>0.70215727209464163</v>
      </c>
      <c r="H282" s="627">
        <v>1</v>
      </c>
      <c r="I282" s="627"/>
      <c r="J282" s="627"/>
      <c r="K282" s="627"/>
      <c r="L282" s="627"/>
      <c r="M282" s="627"/>
      <c r="N282" s="663"/>
      <c r="O282" s="662">
        <v>0.22568093385214008</v>
      </c>
      <c r="P282" s="627">
        <v>0.77431906614785995</v>
      </c>
      <c r="Q282" s="627">
        <v>1</v>
      </c>
      <c r="R282" s="627"/>
      <c r="S282" s="627"/>
      <c r="T282" s="663"/>
      <c r="U282" s="292">
        <v>1</v>
      </c>
      <c r="V282" s="662">
        <v>1</v>
      </c>
      <c r="W282" s="627">
        <v>0</v>
      </c>
      <c r="X282" s="663">
        <v>1</v>
      </c>
    </row>
    <row r="283" spans="2:24" s="4" customFormat="1" ht="15" hidden="1" customHeight="1" outlineLevel="1" x14ac:dyDescent="0.25">
      <c r="B283" s="152" t="s">
        <v>81</v>
      </c>
      <c r="C283" s="662">
        <v>0.15976832886000847</v>
      </c>
      <c r="D283" s="627">
        <v>0.84023167113999153</v>
      </c>
      <c r="E283" s="663">
        <v>1</v>
      </c>
      <c r="F283" s="662">
        <v>0.14715017859916135</v>
      </c>
      <c r="G283" s="627">
        <v>0.85284982140083865</v>
      </c>
      <c r="H283" s="627">
        <v>1</v>
      </c>
      <c r="I283" s="627"/>
      <c r="J283" s="627"/>
      <c r="K283" s="627"/>
      <c r="L283" s="627"/>
      <c r="M283" s="627"/>
      <c r="N283" s="663"/>
      <c r="O283" s="662">
        <v>0.20746527777777779</v>
      </c>
      <c r="P283" s="627">
        <v>0.79253472222222221</v>
      </c>
      <c r="Q283" s="627">
        <v>1</v>
      </c>
      <c r="R283" s="627"/>
      <c r="S283" s="627"/>
      <c r="T283" s="663"/>
      <c r="U283" s="292">
        <v>1</v>
      </c>
      <c r="V283" s="662">
        <v>1</v>
      </c>
      <c r="W283" s="627">
        <v>0</v>
      </c>
      <c r="X283" s="663">
        <v>1</v>
      </c>
    </row>
    <row r="284" spans="2:24" s="4" customFormat="1" ht="15" hidden="1" customHeight="1" outlineLevel="1" x14ac:dyDescent="0.25">
      <c r="B284" s="152" t="s">
        <v>82</v>
      </c>
      <c r="C284" s="662">
        <v>0.1546023235031278</v>
      </c>
      <c r="D284" s="627">
        <v>0.84539767649687225</v>
      </c>
      <c r="E284" s="663">
        <v>1</v>
      </c>
      <c r="F284" s="662">
        <v>0.14715017859916135</v>
      </c>
      <c r="G284" s="627">
        <v>0.85284982140083865</v>
      </c>
      <c r="H284" s="627">
        <v>1</v>
      </c>
      <c r="I284" s="627"/>
      <c r="J284" s="627"/>
      <c r="K284" s="627"/>
      <c r="L284" s="627"/>
      <c r="M284" s="627"/>
      <c r="N284" s="663"/>
      <c r="O284" s="662">
        <v>0.20746527777777779</v>
      </c>
      <c r="P284" s="627">
        <v>0.79253472222222221</v>
      </c>
      <c r="Q284" s="627">
        <v>1</v>
      </c>
      <c r="R284" s="627"/>
      <c r="S284" s="627"/>
      <c r="T284" s="663"/>
      <c r="U284" s="292">
        <v>1</v>
      </c>
      <c r="V284" s="662">
        <v>1</v>
      </c>
      <c r="W284" s="627">
        <v>0</v>
      </c>
      <c r="X284" s="663">
        <v>1</v>
      </c>
    </row>
    <row r="285" spans="2:24" s="4" customFormat="1" ht="15" hidden="1" customHeight="1" outlineLevel="1" x14ac:dyDescent="0.25">
      <c r="B285" s="152" t="s">
        <v>83</v>
      </c>
      <c r="C285" s="662">
        <v>0.22107081174438686</v>
      </c>
      <c r="D285" s="627">
        <v>0.77892918825561308</v>
      </c>
      <c r="E285" s="663">
        <v>1</v>
      </c>
      <c r="F285" s="662">
        <v>0.18164794007490637</v>
      </c>
      <c r="G285" s="627">
        <v>0.81835205992509363</v>
      </c>
      <c r="H285" s="627">
        <v>1</v>
      </c>
      <c r="I285" s="627"/>
      <c r="J285" s="627"/>
      <c r="K285" s="627"/>
      <c r="L285" s="627"/>
      <c r="M285" s="627"/>
      <c r="N285" s="663"/>
      <c r="O285" s="662">
        <v>0.6216216216216216</v>
      </c>
      <c r="P285" s="627">
        <v>0.3783783783783784</v>
      </c>
      <c r="Q285" s="627">
        <v>1</v>
      </c>
      <c r="R285" s="627"/>
      <c r="S285" s="627"/>
      <c r="T285" s="663"/>
      <c r="U285" s="292">
        <v>1</v>
      </c>
      <c r="V285" s="662" t="s">
        <v>90</v>
      </c>
      <c r="W285" s="627" t="s">
        <v>90</v>
      </c>
      <c r="X285" s="663" t="s">
        <v>90</v>
      </c>
    </row>
    <row r="286" spans="2:24" s="4" customFormat="1" ht="15" hidden="1" customHeight="1" outlineLevel="1" x14ac:dyDescent="0.25">
      <c r="B286" s="152" t="s">
        <v>84</v>
      </c>
      <c r="C286" s="662">
        <v>9.2243186582809222E-2</v>
      </c>
      <c r="D286" s="627">
        <v>0.90775681341719072</v>
      </c>
      <c r="E286" s="663">
        <v>1</v>
      </c>
      <c r="F286" s="662">
        <v>8.0793763288447909E-2</v>
      </c>
      <c r="G286" s="627">
        <v>0.9192062367115521</v>
      </c>
      <c r="H286" s="627">
        <v>1</v>
      </c>
      <c r="I286" s="627"/>
      <c r="J286" s="627"/>
      <c r="K286" s="627"/>
      <c r="L286" s="627"/>
      <c r="M286" s="627"/>
      <c r="N286" s="663"/>
      <c r="O286" s="662">
        <v>0.84615384615384615</v>
      </c>
      <c r="P286" s="627">
        <v>0.15384615384615385</v>
      </c>
      <c r="Q286" s="627">
        <v>1</v>
      </c>
      <c r="R286" s="627"/>
      <c r="S286" s="627"/>
      <c r="T286" s="663"/>
      <c r="U286" s="292">
        <v>1</v>
      </c>
      <c r="V286" s="662" t="s">
        <v>90</v>
      </c>
      <c r="W286" s="627" t="s">
        <v>90</v>
      </c>
      <c r="X286" s="663" t="s">
        <v>90</v>
      </c>
    </row>
    <row r="287" spans="2:24" s="4" customFormat="1" ht="15" hidden="1" customHeight="1" outlineLevel="1" x14ac:dyDescent="0.25">
      <c r="B287" s="152" t="s">
        <v>85</v>
      </c>
      <c r="C287" s="662">
        <v>0.15592903828197946</v>
      </c>
      <c r="D287" s="627">
        <v>0.84407096171802054</v>
      </c>
      <c r="E287" s="663">
        <v>1</v>
      </c>
      <c r="F287" s="662">
        <v>0.14231499051233396</v>
      </c>
      <c r="G287" s="627">
        <v>0.85768500948766602</v>
      </c>
      <c r="H287" s="627">
        <v>1</v>
      </c>
      <c r="I287" s="627"/>
      <c r="J287" s="627"/>
      <c r="K287" s="627"/>
      <c r="L287" s="627"/>
      <c r="M287" s="627"/>
      <c r="N287" s="663"/>
      <c r="O287" s="662">
        <v>1</v>
      </c>
      <c r="P287" s="627">
        <v>0</v>
      </c>
      <c r="Q287" s="627">
        <v>1</v>
      </c>
      <c r="R287" s="627"/>
      <c r="S287" s="627"/>
      <c r="T287" s="663"/>
      <c r="U287" s="292">
        <v>1</v>
      </c>
      <c r="V287" s="662">
        <v>1</v>
      </c>
      <c r="W287" s="627">
        <v>0</v>
      </c>
      <c r="X287" s="663">
        <v>1</v>
      </c>
    </row>
    <row r="288" spans="2:24" s="4" customFormat="1" ht="15" hidden="1" customHeight="1" outlineLevel="1" x14ac:dyDescent="0.25">
      <c r="B288" s="152" t="s">
        <v>86</v>
      </c>
      <c r="C288" s="662">
        <v>0.27915194346289751</v>
      </c>
      <c r="D288" s="627">
        <v>0.72084805653710249</v>
      </c>
      <c r="E288" s="663">
        <v>1</v>
      </c>
      <c r="F288" s="662">
        <v>0.2387218045112782</v>
      </c>
      <c r="G288" s="627">
        <v>0.76127819548872178</v>
      </c>
      <c r="H288" s="627">
        <v>1</v>
      </c>
      <c r="I288" s="627"/>
      <c r="J288" s="627"/>
      <c r="K288" s="627"/>
      <c r="L288" s="627"/>
      <c r="M288" s="627"/>
      <c r="N288" s="663"/>
      <c r="O288" s="662">
        <v>0.86046511627906974</v>
      </c>
      <c r="P288" s="627">
        <v>0.13953488372093023</v>
      </c>
      <c r="Q288" s="627">
        <v>1</v>
      </c>
      <c r="R288" s="627"/>
      <c r="S288" s="627"/>
      <c r="T288" s="663"/>
      <c r="U288" s="292">
        <v>1</v>
      </c>
      <c r="V288" s="662">
        <v>1</v>
      </c>
      <c r="W288" s="627">
        <v>0</v>
      </c>
      <c r="X288" s="663">
        <v>1</v>
      </c>
    </row>
    <row r="289" spans="2:24" s="4" customFormat="1" ht="15" hidden="1" customHeight="1" outlineLevel="1" x14ac:dyDescent="0.25">
      <c r="B289" s="152" t="s">
        <v>87</v>
      </c>
      <c r="C289" s="662">
        <v>0.28496406854615808</v>
      </c>
      <c r="D289" s="627">
        <v>0.71503593145384192</v>
      </c>
      <c r="E289" s="663">
        <v>1</v>
      </c>
      <c r="F289" s="662">
        <v>0.28938658428949693</v>
      </c>
      <c r="G289" s="627">
        <v>0.71061341571050307</v>
      </c>
      <c r="H289" s="627">
        <v>1</v>
      </c>
      <c r="I289" s="627"/>
      <c r="J289" s="627"/>
      <c r="K289" s="627"/>
      <c r="L289" s="627"/>
      <c r="M289" s="627"/>
      <c r="N289" s="663"/>
      <c r="O289" s="662">
        <v>0.20963855421686747</v>
      </c>
      <c r="P289" s="627">
        <v>0.7903614457831325</v>
      </c>
      <c r="Q289" s="627">
        <v>1</v>
      </c>
      <c r="R289" s="627"/>
      <c r="S289" s="627"/>
      <c r="T289" s="663"/>
      <c r="U289" s="292">
        <v>1</v>
      </c>
      <c r="V289" s="662">
        <v>0.27272727272727271</v>
      </c>
      <c r="W289" s="627">
        <v>0.72727272727272729</v>
      </c>
      <c r="X289" s="663">
        <v>1</v>
      </c>
    </row>
    <row r="290" spans="2:24" s="4" customFormat="1" ht="15" hidden="1" customHeight="1" outlineLevel="1" x14ac:dyDescent="0.25">
      <c r="B290" s="152" t="s">
        <v>88</v>
      </c>
      <c r="C290" s="662">
        <v>0.28315741165672326</v>
      </c>
      <c r="D290" s="627">
        <v>0.71684258834327674</v>
      </c>
      <c r="E290" s="663">
        <v>1</v>
      </c>
      <c r="F290" s="662">
        <v>0.28638558094625038</v>
      </c>
      <c r="G290" s="627">
        <v>0.71361441905374956</v>
      </c>
      <c r="H290" s="627">
        <v>1</v>
      </c>
      <c r="I290" s="627"/>
      <c r="J290" s="627"/>
      <c r="K290" s="627"/>
      <c r="L290" s="627"/>
      <c r="M290" s="627"/>
      <c r="N290" s="663"/>
      <c r="O290" s="662">
        <v>0.24111480439785221</v>
      </c>
      <c r="P290" s="627">
        <v>0.75888519560214773</v>
      </c>
      <c r="Q290" s="627">
        <v>1</v>
      </c>
      <c r="R290" s="627"/>
      <c r="S290" s="627"/>
      <c r="T290" s="663"/>
      <c r="U290" s="292">
        <v>1</v>
      </c>
      <c r="V290" s="662">
        <v>0.55555555555555558</v>
      </c>
      <c r="W290" s="627">
        <v>0.44444444444444442</v>
      </c>
      <c r="X290" s="663">
        <v>1</v>
      </c>
    </row>
    <row r="291" spans="2:24" s="4" customFormat="1" ht="15" hidden="1" customHeight="1" outlineLevel="1" x14ac:dyDescent="0.25">
      <c r="B291" s="152" t="s">
        <v>89</v>
      </c>
      <c r="C291" s="662">
        <v>0.25134848554700107</v>
      </c>
      <c r="D291" s="627">
        <v>0.74865151445299893</v>
      </c>
      <c r="E291" s="663">
        <v>1</v>
      </c>
      <c r="F291" s="662">
        <v>0.24777370350969094</v>
      </c>
      <c r="G291" s="627">
        <v>0.75222629649030903</v>
      </c>
      <c r="H291" s="627">
        <v>1</v>
      </c>
      <c r="I291" s="627"/>
      <c r="J291" s="627"/>
      <c r="K291" s="627"/>
      <c r="L291" s="627"/>
      <c r="M291" s="627"/>
      <c r="N291" s="663"/>
      <c r="O291" s="662">
        <v>0.21653636579009714</v>
      </c>
      <c r="P291" s="627">
        <v>0.78346363420990284</v>
      </c>
      <c r="Q291" s="627">
        <v>1</v>
      </c>
      <c r="R291" s="627"/>
      <c r="S291" s="627"/>
      <c r="T291" s="663"/>
      <c r="U291" s="292">
        <v>1</v>
      </c>
      <c r="V291" s="662">
        <v>0.46666666666666667</v>
      </c>
      <c r="W291" s="627">
        <v>0.53333333333333333</v>
      </c>
      <c r="X291" s="663">
        <v>1</v>
      </c>
    </row>
    <row r="292" spans="2:24" s="4" customFormat="1" ht="15.75" collapsed="1" x14ac:dyDescent="0.25">
      <c r="B292" s="65">
        <v>1996</v>
      </c>
      <c r="C292" s="664">
        <v>0.27312151589439876</v>
      </c>
      <c r="D292" s="631">
        <v>0.7268784841056013</v>
      </c>
      <c r="E292" s="665">
        <v>1</v>
      </c>
      <c r="F292" s="664">
        <v>0.25442716769247381</v>
      </c>
      <c r="G292" s="631">
        <v>0.74557283230752613</v>
      </c>
      <c r="H292" s="631">
        <v>1</v>
      </c>
      <c r="I292" s="631"/>
      <c r="J292" s="631"/>
      <c r="K292" s="631"/>
      <c r="L292" s="631"/>
      <c r="M292" s="631"/>
      <c r="N292" s="665"/>
      <c r="O292" s="664">
        <v>0.2197575034784337</v>
      </c>
      <c r="P292" s="631">
        <v>0.7802424965215663</v>
      </c>
      <c r="Q292" s="631">
        <v>1</v>
      </c>
      <c r="R292" s="631"/>
      <c r="S292" s="631"/>
      <c r="T292" s="665"/>
      <c r="U292" s="295">
        <v>1</v>
      </c>
      <c r="V292" s="664">
        <v>0.45454545454545453</v>
      </c>
      <c r="W292" s="631">
        <v>0.54545454545454541</v>
      </c>
      <c r="X292" s="665">
        <v>1</v>
      </c>
    </row>
    <row r="293" spans="2:24" s="4" customFormat="1" ht="15" hidden="1" customHeight="1" outlineLevel="1" x14ac:dyDescent="0.25">
      <c r="B293" s="152" t="s">
        <v>78</v>
      </c>
      <c r="C293" s="662">
        <v>0.26706155034766932</v>
      </c>
      <c r="D293" s="627">
        <v>0.73293844965233068</v>
      </c>
      <c r="E293" s="663">
        <v>1</v>
      </c>
      <c r="F293" s="662">
        <v>0.25993904972987947</v>
      </c>
      <c r="G293" s="627">
        <v>0.74006095027012053</v>
      </c>
      <c r="H293" s="627">
        <v>1</v>
      </c>
      <c r="I293" s="627"/>
      <c r="J293" s="627"/>
      <c r="K293" s="627"/>
      <c r="L293" s="627"/>
      <c r="M293" s="627"/>
      <c r="N293" s="663"/>
      <c r="O293" s="662">
        <v>0.20622041920216364</v>
      </c>
      <c r="P293" s="627">
        <v>0.79377958079783639</v>
      </c>
      <c r="Q293" s="627">
        <v>1</v>
      </c>
      <c r="R293" s="627"/>
      <c r="S293" s="627"/>
      <c r="T293" s="663"/>
      <c r="U293" s="292">
        <v>1</v>
      </c>
      <c r="V293" s="662">
        <v>0.11538461538461539</v>
      </c>
      <c r="W293" s="627">
        <v>0.88461538461538458</v>
      </c>
      <c r="X293" s="663">
        <v>1</v>
      </c>
    </row>
    <row r="294" spans="2:24" s="4" customFormat="1" ht="15" hidden="1" customHeight="1" outlineLevel="1" x14ac:dyDescent="0.25">
      <c r="B294" s="152" t="s">
        <v>79</v>
      </c>
      <c r="C294" s="662">
        <v>0.30971428571428572</v>
      </c>
      <c r="D294" s="627">
        <v>0.69028571428571428</v>
      </c>
      <c r="E294" s="663">
        <v>1</v>
      </c>
      <c r="F294" s="662">
        <v>0.3179405072891211</v>
      </c>
      <c r="G294" s="627">
        <v>0.68205949271087896</v>
      </c>
      <c r="H294" s="627">
        <v>1</v>
      </c>
      <c r="I294" s="627"/>
      <c r="J294" s="627"/>
      <c r="K294" s="627"/>
      <c r="L294" s="627"/>
      <c r="M294" s="627"/>
      <c r="N294" s="663"/>
      <c r="O294" s="662">
        <v>0.21254256526674234</v>
      </c>
      <c r="P294" s="627">
        <v>0.78745743473325769</v>
      </c>
      <c r="Q294" s="627">
        <v>1</v>
      </c>
      <c r="R294" s="627"/>
      <c r="S294" s="627"/>
      <c r="T294" s="663"/>
      <c r="U294" s="292">
        <v>1</v>
      </c>
      <c r="V294" s="662">
        <v>0.5</v>
      </c>
      <c r="W294" s="627">
        <v>0.5</v>
      </c>
      <c r="X294" s="663">
        <v>1</v>
      </c>
    </row>
    <row r="295" spans="2:24" s="4" customFormat="1" ht="15" hidden="1" customHeight="1" outlineLevel="1" x14ac:dyDescent="0.25">
      <c r="B295" s="152" t="s">
        <v>80</v>
      </c>
      <c r="C295" s="662">
        <v>0.26094219846308053</v>
      </c>
      <c r="D295" s="627">
        <v>0.73905780153691947</v>
      </c>
      <c r="E295" s="663">
        <v>1</v>
      </c>
      <c r="F295" s="662">
        <v>0.23780993639966816</v>
      </c>
      <c r="G295" s="627">
        <v>0.76219006360033181</v>
      </c>
      <c r="H295" s="627">
        <v>1</v>
      </c>
      <c r="I295" s="627"/>
      <c r="J295" s="627"/>
      <c r="K295" s="627"/>
      <c r="L295" s="627"/>
      <c r="M295" s="627"/>
      <c r="N295" s="663"/>
      <c r="O295" s="662">
        <v>0.2432876712328767</v>
      </c>
      <c r="P295" s="627">
        <v>0.75671232876712324</v>
      </c>
      <c r="Q295" s="627">
        <v>1</v>
      </c>
      <c r="R295" s="627"/>
      <c r="S295" s="627"/>
      <c r="T295" s="663"/>
      <c r="U295" s="292">
        <v>1</v>
      </c>
      <c r="V295" s="662">
        <v>0.17142857142857143</v>
      </c>
      <c r="W295" s="627">
        <v>0.82857142857142863</v>
      </c>
      <c r="X295" s="663">
        <v>1</v>
      </c>
    </row>
    <row r="296" spans="2:24" s="4" customFormat="1" ht="15" hidden="1" customHeight="1" outlineLevel="1" x14ac:dyDescent="0.25">
      <c r="B296" s="152" t="s">
        <v>81</v>
      </c>
      <c r="C296" s="662">
        <v>0.32286944696282865</v>
      </c>
      <c r="D296" s="627">
        <v>0.6771305530371714</v>
      </c>
      <c r="E296" s="663">
        <v>1</v>
      </c>
      <c r="F296" s="662">
        <v>0.28175849272052528</v>
      </c>
      <c r="G296" s="627">
        <v>0.71824150727947478</v>
      </c>
      <c r="H296" s="627">
        <v>1</v>
      </c>
      <c r="I296" s="627"/>
      <c r="J296" s="627"/>
      <c r="K296" s="627"/>
      <c r="L296" s="627"/>
      <c r="M296" s="627"/>
      <c r="N296" s="663"/>
      <c r="O296" s="662">
        <v>0.37300531914893614</v>
      </c>
      <c r="P296" s="627">
        <v>0.6269946808510638</v>
      </c>
      <c r="Q296" s="627">
        <v>1</v>
      </c>
      <c r="R296" s="627"/>
      <c r="S296" s="627"/>
      <c r="T296" s="663"/>
      <c r="U296" s="292">
        <v>1</v>
      </c>
      <c r="V296" s="662">
        <v>1</v>
      </c>
      <c r="W296" s="627">
        <v>0</v>
      </c>
      <c r="X296" s="663">
        <v>1</v>
      </c>
    </row>
    <row r="297" spans="2:24" s="4" customFormat="1" ht="15" hidden="1" customHeight="1" outlineLevel="1" x14ac:dyDescent="0.25">
      <c r="B297" s="152" t="s">
        <v>82</v>
      </c>
      <c r="C297" s="662">
        <v>0.65891472868217049</v>
      </c>
      <c r="D297" s="627">
        <v>0.34108527131782945</v>
      </c>
      <c r="E297" s="663">
        <v>1</v>
      </c>
      <c r="F297" s="662">
        <v>0.5643564356435643</v>
      </c>
      <c r="G297" s="627">
        <v>0.43564356435643564</v>
      </c>
      <c r="H297" s="627">
        <v>1</v>
      </c>
      <c r="I297" s="627"/>
      <c r="J297" s="627"/>
      <c r="K297" s="627"/>
      <c r="L297" s="627"/>
      <c r="M297" s="627"/>
      <c r="N297" s="663"/>
      <c r="O297" s="662">
        <v>1</v>
      </c>
      <c r="P297" s="627">
        <v>0</v>
      </c>
      <c r="Q297" s="627">
        <v>1</v>
      </c>
      <c r="R297" s="627"/>
      <c r="S297" s="627"/>
      <c r="T297" s="663"/>
      <c r="U297" s="292">
        <v>1</v>
      </c>
      <c r="V297" s="662">
        <v>1</v>
      </c>
      <c r="W297" s="627">
        <v>0</v>
      </c>
      <c r="X297" s="663">
        <v>1</v>
      </c>
    </row>
    <row r="298" spans="2:24" s="4" customFormat="1" ht="15" hidden="1" customHeight="1" outlineLevel="1" x14ac:dyDescent="0.25">
      <c r="B298" s="152" t="s">
        <v>83</v>
      </c>
      <c r="C298" s="662">
        <v>0.35465116279069769</v>
      </c>
      <c r="D298" s="627">
        <v>0.64534883720930236</v>
      </c>
      <c r="E298" s="663">
        <v>1</v>
      </c>
      <c r="F298" s="662">
        <v>0.29268292682926828</v>
      </c>
      <c r="G298" s="627">
        <v>0.70731707317073167</v>
      </c>
      <c r="H298" s="627">
        <v>1</v>
      </c>
      <c r="I298" s="627"/>
      <c r="J298" s="627"/>
      <c r="K298" s="627"/>
      <c r="L298" s="627"/>
      <c r="M298" s="627"/>
      <c r="N298" s="663"/>
      <c r="O298" s="662">
        <v>0.42857142857142855</v>
      </c>
      <c r="P298" s="627">
        <v>0.5714285714285714</v>
      </c>
      <c r="Q298" s="627">
        <v>1</v>
      </c>
      <c r="R298" s="627"/>
      <c r="S298" s="627"/>
      <c r="T298" s="663"/>
      <c r="U298" s="292">
        <v>1</v>
      </c>
      <c r="V298" s="662">
        <v>1</v>
      </c>
      <c r="W298" s="627">
        <v>0</v>
      </c>
      <c r="X298" s="663">
        <v>1</v>
      </c>
    </row>
    <row r="299" spans="2:24" s="4" customFormat="1" ht="15" hidden="1" customHeight="1" outlineLevel="1" x14ac:dyDescent="0.25">
      <c r="B299" s="152" t="s">
        <v>84</v>
      </c>
      <c r="C299" s="662">
        <v>7.7175697865353041E-2</v>
      </c>
      <c r="D299" s="627">
        <v>0.92282430213464695</v>
      </c>
      <c r="E299" s="663">
        <v>1</v>
      </c>
      <c r="F299" s="662">
        <v>5.5837563451776651E-2</v>
      </c>
      <c r="G299" s="627">
        <v>0.9441624365482234</v>
      </c>
      <c r="H299" s="627">
        <v>1</v>
      </c>
      <c r="I299" s="627"/>
      <c r="J299" s="627"/>
      <c r="K299" s="627"/>
      <c r="L299" s="627"/>
      <c r="M299" s="627"/>
      <c r="N299" s="663"/>
      <c r="O299" s="662">
        <v>0.75</v>
      </c>
      <c r="P299" s="627">
        <v>0.25</v>
      </c>
      <c r="Q299" s="627">
        <v>1</v>
      </c>
      <c r="R299" s="627"/>
      <c r="S299" s="627"/>
      <c r="T299" s="663"/>
      <c r="U299" s="292">
        <v>1</v>
      </c>
      <c r="V299" s="662" t="s">
        <v>90</v>
      </c>
      <c r="W299" s="627" t="s">
        <v>90</v>
      </c>
      <c r="X299" s="663" t="s">
        <v>90</v>
      </c>
    </row>
    <row r="300" spans="2:24" s="4" customFormat="1" ht="15" hidden="1" customHeight="1" outlineLevel="1" x14ac:dyDescent="0.25">
      <c r="B300" s="152" t="s">
        <v>85</v>
      </c>
      <c r="C300" s="662">
        <v>0.4358974358974359</v>
      </c>
      <c r="D300" s="627">
        <v>0.5641025641025641</v>
      </c>
      <c r="E300" s="663">
        <v>1</v>
      </c>
      <c r="F300" s="662">
        <v>0.38636363636363635</v>
      </c>
      <c r="G300" s="627">
        <v>0.61363636363636365</v>
      </c>
      <c r="H300" s="627">
        <v>1</v>
      </c>
      <c r="I300" s="627"/>
      <c r="J300" s="627"/>
      <c r="K300" s="627"/>
      <c r="L300" s="627"/>
      <c r="M300" s="627"/>
      <c r="N300" s="663"/>
      <c r="O300" s="662">
        <v>0.61538461538461542</v>
      </c>
      <c r="P300" s="627">
        <v>0.38461538461538464</v>
      </c>
      <c r="Q300" s="627">
        <v>1</v>
      </c>
      <c r="R300" s="627"/>
      <c r="S300" s="627"/>
      <c r="T300" s="663"/>
      <c r="U300" s="292">
        <v>1</v>
      </c>
      <c r="V300" s="662">
        <v>0.33333333333333331</v>
      </c>
      <c r="W300" s="627">
        <v>0.66666666666666663</v>
      </c>
      <c r="X300" s="663">
        <v>1</v>
      </c>
    </row>
    <row r="301" spans="2:24" s="4" customFormat="1" ht="15" hidden="1" customHeight="1" outlineLevel="1" x14ac:dyDescent="0.25">
      <c r="B301" s="152" t="s">
        <v>86</v>
      </c>
      <c r="C301" s="662">
        <v>0.58874458874458879</v>
      </c>
      <c r="D301" s="627">
        <v>0.41125541125541126</v>
      </c>
      <c r="E301" s="663">
        <v>1</v>
      </c>
      <c r="F301" s="662">
        <v>0.60209424083769636</v>
      </c>
      <c r="G301" s="627">
        <v>0.39790575916230364</v>
      </c>
      <c r="H301" s="627">
        <v>1</v>
      </c>
      <c r="I301" s="627"/>
      <c r="J301" s="627"/>
      <c r="K301" s="627"/>
      <c r="L301" s="627"/>
      <c r="M301" s="627"/>
      <c r="N301" s="663"/>
      <c r="O301" s="662">
        <v>0.36666666666666664</v>
      </c>
      <c r="P301" s="627">
        <v>0.6333333333333333</v>
      </c>
      <c r="Q301" s="627">
        <v>1</v>
      </c>
      <c r="R301" s="627"/>
      <c r="S301" s="627"/>
      <c r="T301" s="663"/>
      <c r="U301" s="292">
        <v>1</v>
      </c>
      <c r="V301" s="662" t="s">
        <v>90</v>
      </c>
      <c r="W301" s="627" t="s">
        <v>90</v>
      </c>
      <c r="X301" s="663" t="s">
        <v>90</v>
      </c>
    </row>
    <row r="302" spans="2:24" s="4" customFormat="1" ht="15" hidden="1" customHeight="1" outlineLevel="1" x14ac:dyDescent="0.25">
      <c r="B302" s="152" t="s">
        <v>87</v>
      </c>
      <c r="C302" s="662">
        <v>0.30345654781376075</v>
      </c>
      <c r="D302" s="627">
        <v>0.69654345218623925</v>
      </c>
      <c r="E302" s="663">
        <v>1</v>
      </c>
      <c r="F302" s="662">
        <v>0.28542262147815434</v>
      </c>
      <c r="G302" s="627">
        <v>0.71457737852184566</v>
      </c>
      <c r="H302" s="627">
        <v>1</v>
      </c>
      <c r="I302" s="627"/>
      <c r="J302" s="627"/>
      <c r="K302" s="627"/>
      <c r="L302" s="627"/>
      <c r="M302" s="627"/>
      <c r="N302" s="663"/>
      <c r="O302" s="662">
        <v>0.31651651651651652</v>
      </c>
      <c r="P302" s="627">
        <v>0.68348348348348353</v>
      </c>
      <c r="Q302" s="627">
        <v>1</v>
      </c>
      <c r="R302" s="627"/>
      <c r="S302" s="627"/>
      <c r="T302" s="663"/>
      <c r="U302" s="292">
        <v>1</v>
      </c>
      <c r="V302" s="662">
        <v>1</v>
      </c>
      <c r="W302" s="627">
        <v>0</v>
      </c>
      <c r="X302" s="663">
        <v>1</v>
      </c>
    </row>
    <row r="303" spans="2:24" s="4" customFormat="1" ht="15" hidden="1" customHeight="1" outlineLevel="1" x14ac:dyDescent="0.25">
      <c r="B303" s="152" t="s">
        <v>88</v>
      </c>
      <c r="C303" s="662">
        <v>0.31452602067636237</v>
      </c>
      <c r="D303" s="627">
        <v>0.68547397932363763</v>
      </c>
      <c r="E303" s="663">
        <v>1</v>
      </c>
      <c r="F303" s="662">
        <v>0.31978839224104882</v>
      </c>
      <c r="G303" s="627">
        <v>0.68021160775895118</v>
      </c>
      <c r="H303" s="627">
        <v>1</v>
      </c>
      <c r="I303" s="627"/>
      <c r="J303" s="627"/>
      <c r="K303" s="627"/>
      <c r="L303" s="627"/>
      <c r="M303" s="627"/>
      <c r="N303" s="663"/>
      <c r="O303" s="662">
        <v>0.22998112698840659</v>
      </c>
      <c r="P303" s="627">
        <v>0.77001887301159344</v>
      </c>
      <c r="Q303" s="627">
        <v>1</v>
      </c>
      <c r="R303" s="627"/>
      <c r="S303" s="627"/>
      <c r="T303" s="663"/>
      <c r="U303" s="292">
        <v>1</v>
      </c>
      <c r="V303" s="662">
        <v>0.46666666666666667</v>
      </c>
      <c r="W303" s="627">
        <v>0.53333333333333333</v>
      </c>
      <c r="X303" s="663">
        <v>1</v>
      </c>
    </row>
    <row r="304" spans="2:24" s="4" customFormat="1" ht="15" hidden="1" customHeight="1" outlineLevel="1" x14ac:dyDescent="0.25">
      <c r="B304" s="152" t="s">
        <v>89</v>
      </c>
      <c r="C304" s="662">
        <v>0.30065029711851105</v>
      </c>
      <c r="D304" s="627">
        <v>0.69934970288148901</v>
      </c>
      <c r="E304" s="663">
        <v>1</v>
      </c>
      <c r="F304" s="662">
        <v>0.29152891044008522</v>
      </c>
      <c r="G304" s="627">
        <v>0.70847108955991478</v>
      </c>
      <c r="H304" s="627">
        <v>1</v>
      </c>
      <c r="I304" s="627"/>
      <c r="J304" s="627"/>
      <c r="K304" s="627"/>
      <c r="L304" s="627"/>
      <c r="M304" s="627"/>
      <c r="N304" s="663"/>
      <c r="O304" s="662">
        <v>0.25593667546174143</v>
      </c>
      <c r="P304" s="627">
        <v>0.74406332453825863</v>
      </c>
      <c r="Q304" s="627">
        <v>1</v>
      </c>
      <c r="R304" s="627"/>
      <c r="S304" s="627"/>
      <c r="T304" s="663"/>
      <c r="U304" s="292">
        <v>1</v>
      </c>
      <c r="V304" s="662">
        <v>0.14285714285714285</v>
      </c>
      <c r="W304" s="627">
        <v>0.8571428571428571</v>
      </c>
      <c r="X304" s="663">
        <v>1</v>
      </c>
    </row>
    <row r="305" spans="2:24" s="4" customFormat="1" ht="15.75" collapsed="1" x14ac:dyDescent="0.25">
      <c r="B305" s="65">
        <v>1995</v>
      </c>
      <c r="C305" s="664">
        <v>0.2945459422691869</v>
      </c>
      <c r="D305" s="631">
        <v>0.70545405773081304</v>
      </c>
      <c r="E305" s="665">
        <v>1</v>
      </c>
      <c r="F305" s="664">
        <v>0.2850981727386222</v>
      </c>
      <c r="G305" s="631">
        <v>0.71490182726137785</v>
      </c>
      <c r="H305" s="631">
        <v>1</v>
      </c>
      <c r="I305" s="631"/>
      <c r="J305" s="631"/>
      <c r="K305" s="631"/>
      <c r="L305" s="631"/>
      <c r="M305" s="631"/>
      <c r="N305" s="665"/>
      <c r="O305" s="664">
        <v>0.24682979103411323</v>
      </c>
      <c r="P305" s="631">
        <v>0.75317020896588671</v>
      </c>
      <c r="Q305" s="631">
        <v>1</v>
      </c>
      <c r="R305" s="631"/>
      <c r="S305" s="631"/>
      <c r="T305" s="665"/>
      <c r="U305" s="295">
        <v>1</v>
      </c>
      <c r="V305" s="664">
        <v>0.29357798165137616</v>
      </c>
      <c r="W305" s="631">
        <v>0.70642201834862384</v>
      </c>
      <c r="X305" s="665">
        <v>1</v>
      </c>
    </row>
    <row r="306" spans="2:24" s="4" customFormat="1" ht="15" hidden="1" customHeight="1" outlineLevel="1" x14ac:dyDescent="0.25">
      <c r="B306" s="152" t="s">
        <v>78</v>
      </c>
      <c r="C306" s="662">
        <v>0.29389703375383569</v>
      </c>
      <c r="D306" s="627">
        <v>0.70610296624616431</v>
      </c>
      <c r="E306" s="663">
        <v>1</v>
      </c>
      <c r="F306" s="662">
        <v>0.26480263157894735</v>
      </c>
      <c r="G306" s="627">
        <v>0.73519736842105265</v>
      </c>
      <c r="H306" s="627">
        <v>1</v>
      </c>
      <c r="I306" s="627"/>
      <c r="J306" s="627"/>
      <c r="K306" s="627"/>
      <c r="L306" s="627"/>
      <c r="M306" s="627"/>
      <c r="N306" s="663"/>
      <c r="O306" s="662">
        <v>0.33393595041322316</v>
      </c>
      <c r="P306" s="627">
        <v>0.6660640495867769</v>
      </c>
      <c r="Q306" s="627">
        <v>1</v>
      </c>
      <c r="R306" s="627"/>
      <c r="S306" s="627"/>
      <c r="T306" s="663"/>
      <c r="U306" s="292">
        <v>1</v>
      </c>
      <c r="V306" s="662">
        <v>0.48</v>
      </c>
      <c r="W306" s="627">
        <v>0.52</v>
      </c>
      <c r="X306" s="663">
        <v>1</v>
      </c>
    </row>
    <row r="307" spans="2:24" s="4" customFormat="1" ht="15" hidden="1" customHeight="1" outlineLevel="1" x14ac:dyDescent="0.25">
      <c r="B307" s="152" t="s">
        <v>79</v>
      </c>
      <c r="C307" s="662">
        <v>0.3796906771828209</v>
      </c>
      <c r="D307" s="627">
        <v>0.6203093228171791</v>
      </c>
      <c r="E307" s="663">
        <v>1</v>
      </c>
      <c r="F307" s="662">
        <v>0.37890995260663507</v>
      </c>
      <c r="G307" s="627">
        <v>0.62109004739336493</v>
      </c>
      <c r="H307" s="627">
        <v>1</v>
      </c>
      <c r="I307" s="627"/>
      <c r="J307" s="627"/>
      <c r="K307" s="627"/>
      <c r="L307" s="627"/>
      <c r="M307" s="627"/>
      <c r="N307" s="663"/>
      <c r="O307" s="662">
        <v>0.29830182633771229</v>
      </c>
      <c r="P307" s="627">
        <v>0.70169817366228771</v>
      </c>
      <c r="Q307" s="627">
        <v>1</v>
      </c>
      <c r="R307" s="627"/>
      <c r="S307" s="627"/>
      <c r="T307" s="663"/>
      <c r="U307" s="292">
        <v>1</v>
      </c>
      <c r="V307" s="662">
        <v>0.3</v>
      </c>
      <c r="W307" s="627">
        <v>0.7</v>
      </c>
      <c r="X307" s="663">
        <v>1</v>
      </c>
    </row>
    <row r="308" spans="2:24" s="4" customFormat="1" ht="15" hidden="1" customHeight="1" outlineLevel="1" x14ac:dyDescent="0.25">
      <c r="B308" s="152" t="s">
        <v>80</v>
      </c>
      <c r="C308" s="662">
        <v>0.35939524838012959</v>
      </c>
      <c r="D308" s="627">
        <v>0.64060475161987041</v>
      </c>
      <c r="E308" s="663">
        <v>1</v>
      </c>
      <c r="F308" s="662">
        <v>0.35456544758491487</v>
      </c>
      <c r="G308" s="627">
        <v>0.64543455241508507</v>
      </c>
      <c r="H308" s="627">
        <v>1</v>
      </c>
      <c r="I308" s="627"/>
      <c r="J308" s="627"/>
      <c r="K308" s="627"/>
      <c r="L308" s="627"/>
      <c r="M308" s="627"/>
      <c r="N308" s="663"/>
      <c r="O308" s="662">
        <v>0.31468531468531469</v>
      </c>
      <c r="P308" s="627">
        <v>0.68531468531468531</v>
      </c>
      <c r="Q308" s="627">
        <v>1</v>
      </c>
      <c r="R308" s="627"/>
      <c r="S308" s="627"/>
      <c r="T308" s="663"/>
      <c r="U308" s="292">
        <v>1</v>
      </c>
      <c r="V308" s="662">
        <v>0.46153846153846156</v>
      </c>
      <c r="W308" s="627">
        <v>0.53846153846153844</v>
      </c>
      <c r="X308" s="663">
        <v>1</v>
      </c>
    </row>
    <row r="309" spans="2:24" s="4" customFormat="1" ht="15" hidden="1" customHeight="1" outlineLevel="1" x14ac:dyDescent="0.25">
      <c r="B309" s="152" t="s">
        <v>81</v>
      </c>
      <c r="C309" s="662">
        <v>0.35004671441918406</v>
      </c>
      <c r="D309" s="627">
        <v>0.649953285580816</v>
      </c>
      <c r="E309" s="663">
        <v>1</v>
      </c>
      <c r="F309" s="662">
        <v>0.32082442154384599</v>
      </c>
      <c r="G309" s="627">
        <v>0.67917557845615395</v>
      </c>
      <c r="H309" s="627">
        <v>1</v>
      </c>
      <c r="I309" s="627"/>
      <c r="J309" s="627"/>
      <c r="K309" s="627"/>
      <c r="L309" s="627"/>
      <c r="M309" s="627"/>
      <c r="N309" s="663"/>
      <c r="O309" s="662">
        <v>0.34393063583815031</v>
      </c>
      <c r="P309" s="627">
        <v>0.65606936416184969</v>
      </c>
      <c r="Q309" s="627">
        <v>1</v>
      </c>
      <c r="R309" s="627"/>
      <c r="S309" s="627"/>
      <c r="T309" s="663"/>
      <c r="U309" s="292">
        <v>1</v>
      </c>
      <c r="V309" s="662">
        <v>1</v>
      </c>
      <c r="W309" s="627">
        <v>0</v>
      </c>
      <c r="X309" s="663">
        <v>1</v>
      </c>
    </row>
    <row r="310" spans="2:24" s="4" customFormat="1" ht="15" hidden="1" customHeight="1" outlineLevel="1" x14ac:dyDescent="0.25">
      <c r="B310" s="152" t="s">
        <v>82</v>
      </c>
      <c r="C310" s="662">
        <v>0.46666666666666667</v>
      </c>
      <c r="D310" s="627">
        <v>0.53333333333333333</v>
      </c>
      <c r="E310" s="663">
        <v>1</v>
      </c>
      <c r="F310" s="662">
        <v>0.41221374045801529</v>
      </c>
      <c r="G310" s="627">
        <v>0.58778625954198471</v>
      </c>
      <c r="H310" s="627">
        <v>1</v>
      </c>
      <c r="I310" s="627"/>
      <c r="J310" s="627"/>
      <c r="K310" s="627"/>
      <c r="L310" s="627"/>
      <c r="M310" s="627"/>
      <c r="N310" s="663"/>
      <c r="O310" s="662">
        <v>0.54166666666666663</v>
      </c>
      <c r="P310" s="627">
        <v>0.45833333333333331</v>
      </c>
      <c r="Q310" s="627">
        <v>1</v>
      </c>
      <c r="R310" s="627"/>
      <c r="S310" s="627"/>
      <c r="T310" s="663"/>
      <c r="U310" s="292">
        <v>1</v>
      </c>
      <c r="V310" s="662">
        <v>1</v>
      </c>
      <c r="W310" s="627">
        <v>0</v>
      </c>
      <c r="X310" s="663">
        <v>1</v>
      </c>
    </row>
    <row r="311" spans="2:24" s="4" customFormat="1" ht="15" hidden="1" customHeight="1" outlineLevel="1" x14ac:dyDescent="0.25">
      <c r="B311" s="152" t="s">
        <v>83</v>
      </c>
      <c r="C311" s="662">
        <v>0.25663716814159293</v>
      </c>
      <c r="D311" s="627">
        <v>0.74336283185840712</v>
      </c>
      <c r="E311" s="663">
        <v>1</v>
      </c>
      <c r="F311" s="662">
        <v>0.19230769230769232</v>
      </c>
      <c r="G311" s="627">
        <v>0.80769230769230771</v>
      </c>
      <c r="H311" s="627">
        <v>1</v>
      </c>
      <c r="I311" s="627"/>
      <c r="J311" s="627"/>
      <c r="K311" s="627"/>
      <c r="L311" s="627"/>
      <c r="M311" s="627"/>
      <c r="N311" s="663"/>
      <c r="O311" s="662">
        <v>1</v>
      </c>
      <c r="P311" s="627">
        <v>0</v>
      </c>
      <c r="Q311" s="627">
        <v>1</v>
      </c>
      <c r="R311" s="627"/>
      <c r="S311" s="627"/>
      <c r="T311" s="663"/>
      <c r="U311" s="292">
        <v>1</v>
      </c>
      <c r="V311" s="662" t="s">
        <v>90</v>
      </c>
      <c r="W311" s="627" t="s">
        <v>90</v>
      </c>
      <c r="X311" s="663" t="s">
        <v>90</v>
      </c>
    </row>
    <row r="312" spans="2:24" s="4" customFormat="1" ht="15" hidden="1" customHeight="1" outlineLevel="1" x14ac:dyDescent="0.25">
      <c r="B312" s="152" t="s">
        <v>84</v>
      </c>
      <c r="C312" s="662">
        <v>0.25663716814159293</v>
      </c>
      <c r="D312" s="627">
        <v>0.74336283185840712</v>
      </c>
      <c r="E312" s="663">
        <v>1</v>
      </c>
      <c r="F312" s="662">
        <v>0.19780219780219779</v>
      </c>
      <c r="G312" s="627">
        <v>0.80219780219780223</v>
      </c>
      <c r="H312" s="627">
        <v>1</v>
      </c>
      <c r="I312" s="627"/>
      <c r="J312" s="627"/>
      <c r="K312" s="627"/>
      <c r="L312" s="627"/>
      <c r="M312" s="627"/>
      <c r="N312" s="663"/>
      <c r="O312" s="662">
        <v>8.3333333333333329E-2</v>
      </c>
      <c r="P312" s="627">
        <v>0.91666666666666663</v>
      </c>
      <c r="Q312" s="627">
        <v>1</v>
      </c>
      <c r="R312" s="627"/>
      <c r="S312" s="627"/>
      <c r="T312" s="663"/>
      <c r="U312" s="292">
        <v>1</v>
      </c>
      <c r="V312" s="662" t="s">
        <v>90</v>
      </c>
      <c r="W312" s="627" t="s">
        <v>90</v>
      </c>
      <c r="X312" s="663" t="s">
        <v>90</v>
      </c>
    </row>
    <row r="313" spans="2:24" s="4" customFormat="1" ht="15" hidden="1" customHeight="1" outlineLevel="1" x14ac:dyDescent="0.25">
      <c r="B313" s="152" t="s">
        <v>85</v>
      </c>
      <c r="C313" s="662">
        <v>0.47</v>
      </c>
      <c r="D313" s="627">
        <v>0.53</v>
      </c>
      <c r="E313" s="663">
        <v>1</v>
      </c>
      <c r="F313" s="662">
        <v>0.45744680851063829</v>
      </c>
      <c r="G313" s="627">
        <v>0.54255319148936165</v>
      </c>
      <c r="H313" s="627">
        <v>1</v>
      </c>
      <c r="I313" s="627"/>
      <c r="J313" s="627"/>
      <c r="K313" s="627"/>
      <c r="L313" s="627"/>
      <c r="M313" s="627"/>
      <c r="N313" s="663"/>
      <c r="O313" s="662">
        <v>0.33333333333333331</v>
      </c>
      <c r="P313" s="627">
        <v>0.66666666666666663</v>
      </c>
      <c r="Q313" s="627">
        <v>1</v>
      </c>
      <c r="R313" s="627"/>
      <c r="S313" s="627"/>
      <c r="T313" s="663"/>
      <c r="U313" s="292">
        <v>1</v>
      </c>
      <c r="V313" s="662">
        <v>1</v>
      </c>
      <c r="W313" s="627">
        <v>0</v>
      </c>
      <c r="X313" s="663">
        <v>1</v>
      </c>
    </row>
    <row r="314" spans="2:24" s="4" customFormat="1" ht="15" hidden="1" customHeight="1" outlineLevel="1" x14ac:dyDescent="0.25">
      <c r="B314" s="152" t="s">
        <v>86</v>
      </c>
      <c r="C314" s="662">
        <v>0.76126126126126126</v>
      </c>
      <c r="D314" s="627">
        <v>0.23873873873873874</v>
      </c>
      <c r="E314" s="663">
        <v>1</v>
      </c>
      <c r="F314" s="662">
        <v>0.75121951219512195</v>
      </c>
      <c r="G314" s="627">
        <v>0.24878048780487805</v>
      </c>
      <c r="H314" s="627">
        <v>1</v>
      </c>
      <c r="I314" s="627"/>
      <c r="J314" s="627"/>
      <c r="K314" s="627"/>
      <c r="L314" s="627"/>
      <c r="M314" s="627"/>
      <c r="N314" s="663"/>
      <c r="O314" s="662">
        <v>0.77777777777777779</v>
      </c>
      <c r="P314" s="627">
        <v>0.22222222222222221</v>
      </c>
      <c r="Q314" s="627">
        <v>1</v>
      </c>
      <c r="R314" s="627"/>
      <c r="S314" s="627"/>
      <c r="T314" s="663"/>
      <c r="U314" s="292">
        <v>1</v>
      </c>
      <c r="V314" s="662">
        <v>1</v>
      </c>
      <c r="W314" s="627">
        <v>0</v>
      </c>
      <c r="X314" s="663">
        <v>1</v>
      </c>
    </row>
    <row r="315" spans="2:24" s="4" customFormat="1" ht="15" hidden="1" customHeight="1" outlineLevel="1" x14ac:dyDescent="0.25">
      <c r="B315" s="152" t="s">
        <v>87</v>
      </c>
      <c r="C315" s="662">
        <v>0.45167570574329025</v>
      </c>
      <c r="D315" s="627">
        <v>0.54832429425670981</v>
      </c>
      <c r="E315" s="663">
        <v>1</v>
      </c>
      <c r="F315" s="662">
        <v>0.48515960425611349</v>
      </c>
      <c r="G315" s="627">
        <v>0.51484039574388651</v>
      </c>
      <c r="H315" s="627">
        <v>1</v>
      </c>
      <c r="I315" s="627"/>
      <c r="J315" s="627"/>
      <c r="K315" s="627"/>
      <c r="L315" s="627"/>
      <c r="M315" s="627"/>
      <c r="N315" s="663"/>
      <c r="O315" s="662">
        <v>0.24617346938775511</v>
      </c>
      <c r="P315" s="627">
        <v>0.75382653061224492</v>
      </c>
      <c r="Q315" s="627">
        <v>1</v>
      </c>
      <c r="R315" s="627"/>
      <c r="S315" s="627"/>
      <c r="T315" s="663"/>
      <c r="U315" s="292">
        <v>1</v>
      </c>
      <c r="V315" s="662">
        <v>0.5</v>
      </c>
      <c r="W315" s="627">
        <v>0.5</v>
      </c>
      <c r="X315" s="663">
        <v>1</v>
      </c>
    </row>
    <row r="316" spans="2:24" s="4" customFormat="1" ht="15" hidden="1" customHeight="1" outlineLevel="1" x14ac:dyDescent="0.25">
      <c r="B316" s="152" t="s">
        <v>88</v>
      </c>
      <c r="C316" s="662">
        <v>0.34643834818568348</v>
      </c>
      <c r="D316" s="627">
        <v>0.65356165181431647</v>
      </c>
      <c r="E316" s="663">
        <v>1</v>
      </c>
      <c r="F316" s="662">
        <v>0.35092691895204536</v>
      </c>
      <c r="G316" s="627">
        <v>0.64907308104795469</v>
      </c>
      <c r="H316" s="627">
        <v>1</v>
      </c>
      <c r="I316" s="627"/>
      <c r="J316" s="627"/>
      <c r="K316" s="627"/>
      <c r="L316" s="627"/>
      <c r="M316" s="627"/>
      <c r="N316" s="663"/>
      <c r="O316" s="662">
        <v>0.24139844617092121</v>
      </c>
      <c r="P316" s="627">
        <v>0.75860155382907879</v>
      </c>
      <c r="Q316" s="627">
        <v>1</v>
      </c>
      <c r="R316" s="627"/>
      <c r="S316" s="627"/>
      <c r="T316" s="663"/>
      <c r="U316" s="292">
        <v>1</v>
      </c>
      <c r="V316" s="662">
        <v>0.125</v>
      </c>
      <c r="W316" s="627">
        <v>0.875</v>
      </c>
      <c r="X316" s="663">
        <v>1</v>
      </c>
    </row>
    <row r="317" spans="2:24" s="4" customFormat="1" ht="15" hidden="1" customHeight="1" outlineLevel="1" x14ac:dyDescent="0.25">
      <c r="B317" s="152" t="s">
        <v>89</v>
      </c>
      <c r="C317" s="662">
        <v>0.31245457548728112</v>
      </c>
      <c r="D317" s="627">
        <v>0.68754542451271883</v>
      </c>
      <c r="E317" s="663">
        <v>1</v>
      </c>
      <c r="F317" s="662">
        <v>0.31747140487208592</v>
      </c>
      <c r="G317" s="627">
        <v>0.68252859512791408</v>
      </c>
      <c r="H317" s="627">
        <v>1</v>
      </c>
      <c r="I317" s="627"/>
      <c r="J317" s="627"/>
      <c r="K317" s="627"/>
      <c r="L317" s="627"/>
      <c r="M317" s="627"/>
      <c r="N317" s="663"/>
      <c r="O317" s="662">
        <v>0.17628307299968121</v>
      </c>
      <c r="P317" s="627">
        <v>0.82371692700031873</v>
      </c>
      <c r="Q317" s="627">
        <v>1</v>
      </c>
      <c r="R317" s="627"/>
      <c r="S317" s="627"/>
      <c r="T317" s="663"/>
      <c r="U317" s="292">
        <v>1</v>
      </c>
      <c r="V317" s="662">
        <v>0.6428571428571429</v>
      </c>
      <c r="W317" s="627">
        <v>0.35714285714285715</v>
      </c>
      <c r="X317" s="663">
        <v>1</v>
      </c>
    </row>
    <row r="318" spans="2:24" s="4" customFormat="1" ht="15.75" collapsed="1" x14ac:dyDescent="0.25">
      <c r="B318" s="65">
        <v>1994</v>
      </c>
      <c r="C318" s="664">
        <v>0.3484513045457367</v>
      </c>
      <c r="D318" s="631">
        <v>0.6515486954542633</v>
      </c>
      <c r="E318" s="665">
        <v>1</v>
      </c>
      <c r="F318" s="664">
        <v>0.34413415376293188</v>
      </c>
      <c r="G318" s="631">
        <v>0.65586584623706812</v>
      </c>
      <c r="H318" s="631">
        <v>1</v>
      </c>
      <c r="I318" s="631"/>
      <c r="J318" s="631"/>
      <c r="K318" s="631"/>
      <c r="L318" s="631"/>
      <c r="M318" s="631"/>
      <c r="N318" s="665"/>
      <c r="O318" s="664">
        <v>0.27750788801522513</v>
      </c>
      <c r="P318" s="631">
        <v>0.72249211198477492</v>
      </c>
      <c r="Q318" s="631">
        <v>1</v>
      </c>
      <c r="R318" s="631"/>
      <c r="S318" s="631"/>
      <c r="T318" s="665"/>
      <c r="U318" s="295">
        <v>1</v>
      </c>
      <c r="V318" s="664">
        <v>0.46153846153846156</v>
      </c>
      <c r="W318" s="631">
        <v>0.53846153846153844</v>
      </c>
      <c r="X318" s="665">
        <v>1</v>
      </c>
    </row>
    <row r="319" spans="2:24" s="4" customFormat="1" ht="15" hidden="1" customHeight="1" outlineLevel="1" x14ac:dyDescent="0.25">
      <c r="B319" s="152" t="s">
        <v>78</v>
      </c>
      <c r="C319" s="662">
        <v>0.32611268939393939</v>
      </c>
      <c r="D319" s="627">
        <v>0.67388731060606055</v>
      </c>
      <c r="E319" s="663">
        <v>1</v>
      </c>
      <c r="F319" s="662">
        <v>0.275765794511806</v>
      </c>
      <c r="G319" s="627">
        <v>0.72423420548819395</v>
      </c>
      <c r="H319" s="627">
        <v>1</v>
      </c>
      <c r="I319" s="627"/>
      <c r="J319" s="627"/>
      <c r="K319" s="627"/>
      <c r="L319" s="627"/>
      <c r="M319" s="627"/>
      <c r="N319" s="663"/>
      <c r="O319" s="662">
        <v>0.43006470881035341</v>
      </c>
      <c r="P319" s="627">
        <v>0.56993529118964659</v>
      </c>
      <c r="Q319" s="627">
        <v>1</v>
      </c>
      <c r="R319" s="627"/>
      <c r="S319" s="627"/>
      <c r="T319" s="663"/>
      <c r="U319" s="292">
        <v>1</v>
      </c>
      <c r="V319" s="662">
        <v>0</v>
      </c>
      <c r="W319" s="627">
        <v>1</v>
      </c>
      <c r="X319" s="663">
        <v>1</v>
      </c>
    </row>
    <row r="320" spans="2:24" s="4" customFormat="1" ht="15" hidden="1" customHeight="1" outlineLevel="1" x14ac:dyDescent="0.25">
      <c r="B320" s="152" t="s">
        <v>79</v>
      </c>
      <c r="C320" s="662">
        <v>0.35090960773166574</v>
      </c>
      <c r="D320" s="627">
        <v>0.64909039226833432</v>
      </c>
      <c r="E320" s="663">
        <v>1</v>
      </c>
      <c r="F320" s="662">
        <v>0.32344386271087844</v>
      </c>
      <c r="G320" s="627">
        <v>0.67655613728912156</v>
      </c>
      <c r="H320" s="627">
        <v>1</v>
      </c>
      <c r="I320" s="627"/>
      <c r="J320" s="627"/>
      <c r="K320" s="627"/>
      <c r="L320" s="627"/>
      <c r="M320" s="627"/>
      <c r="N320" s="663"/>
      <c r="O320" s="662">
        <v>0.37921105672329397</v>
      </c>
      <c r="P320" s="627">
        <v>0.62078894327670597</v>
      </c>
      <c r="Q320" s="627">
        <v>1</v>
      </c>
      <c r="R320" s="627"/>
      <c r="S320" s="627"/>
      <c r="T320" s="663"/>
      <c r="U320" s="292">
        <v>1</v>
      </c>
      <c r="V320" s="662" t="s">
        <v>90</v>
      </c>
      <c r="W320" s="627" t="s">
        <v>90</v>
      </c>
      <c r="X320" s="663" t="s">
        <v>90</v>
      </c>
    </row>
    <row r="321" spans="2:24" s="4" customFormat="1" ht="15" hidden="1" customHeight="1" outlineLevel="1" x14ac:dyDescent="0.25">
      <c r="B321" s="152" t="s">
        <v>80</v>
      </c>
      <c r="C321" s="662">
        <v>0.33895834931349239</v>
      </c>
      <c r="D321" s="627">
        <v>0.66104165068650766</v>
      </c>
      <c r="E321" s="663">
        <v>1</v>
      </c>
      <c r="F321" s="662">
        <v>0.31962386018237082</v>
      </c>
      <c r="G321" s="627">
        <v>0.68037613981762923</v>
      </c>
      <c r="H321" s="627">
        <v>1</v>
      </c>
      <c r="I321" s="627"/>
      <c r="J321" s="627"/>
      <c r="K321" s="627"/>
      <c r="L321" s="627"/>
      <c r="M321" s="627"/>
      <c r="N321" s="663"/>
      <c r="O321" s="662">
        <v>0.33983666061705992</v>
      </c>
      <c r="P321" s="627">
        <v>0.66016333938294014</v>
      </c>
      <c r="Q321" s="627">
        <v>1</v>
      </c>
      <c r="R321" s="627"/>
      <c r="S321" s="627"/>
      <c r="T321" s="663"/>
      <c r="U321" s="292">
        <v>1</v>
      </c>
      <c r="V321" s="662" t="s">
        <v>90</v>
      </c>
      <c r="W321" s="627" t="s">
        <v>90</v>
      </c>
      <c r="X321" s="663" t="s">
        <v>90</v>
      </c>
    </row>
    <row r="322" spans="2:24" s="4" customFormat="1" ht="15" hidden="1" customHeight="1" outlineLevel="1" x14ac:dyDescent="0.25">
      <c r="B322" s="152" t="s">
        <v>81</v>
      </c>
      <c r="C322" s="662">
        <v>0.30292630057803466</v>
      </c>
      <c r="D322" s="627">
        <v>0.69707369942196529</v>
      </c>
      <c r="E322" s="663">
        <v>1</v>
      </c>
      <c r="F322" s="662">
        <v>0.25969683459652254</v>
      </c>
      <c r="G322" s="627">
        <v>0.74030316540347751</v>
      </c>
      <c r="H322" s="627">
        <v>1</v>
      </c>
      <c r="I322" s="627"/>
      <c r="J322" s="627"/>
      <c r="K322" s="627"/>
      <c r="L322" s="627"/>
      <c r="M322" s="627"/>
      <c r="N322" s="663"/>
      <c r="O322" s="662">
        <v>0.37369033760186265</v>
      </c>
      <c r="P322" s="627">
        <v>0.62630966239813735</v>
      </c>
      <c r="Q322" s="627">
        <v>1</v>
      </c>
      <c r="R322" s="627"/>
      <c r="S322" s="627"/>
      <c r="T322" s="663"/>
      <c r="U322" s="292">
        <v>1</v>
      </c>
      <c r="V322" s="662">
        <v>1</v>
      </c>
      <c r="W322" s="627">
        <v>0</v>
      </c>
      <c r="X322" s="663">
        <v>1</v>
      </c>
    </row>
    <row r="323" spans="2:24" s="4" customFormat="1" ht="15" hidden="1" customHeight="1" outlineLevel="1" x14ac:dyDescent="0.25">
      <c r="B323" s="152" t="s">
        <v>82</v>
      </c>
      <c r="C323" s="662">
        <v>0.8584070796460177</v>
      </c>
      <c r="D323" s="627">
        <v>0.1415929203539823</v>
      </c>
      <c r="E323" s="663">
        <v>1</v>
      </c>
      <c r="F323" s="662">
        <v>0.81538461538461537</v>
      </c>
      <c r="G323" s="627">
        <v>0.18461538461538463</v>
      </c>
      <c r="H323" s="627">
        <v>1</v>
      </c>
      <c r="I323" s="627"/>
      <c r="J323" s="627"/>
      <c r="K323" s="627"/>
      <c r="L323" s="627"/>
      <c r="M323" s="627"/>
      <c r="N323" s="663"/>
      <c r="O323" s="662">
        <v>0.89743589743589747</v>
      </c>
      <c r="P323" s="627">
        <v>0.10256410256410256</v>
      </c>
      <c r="Q323" s="627">
        <v>1</v>
      </c>
      <c r="R323" s="627"/>
      <c r="S323" s="627"/>
      <c r="T323" s="663"/>
      <c r="U323" s="292">
        <v>1</v>
      </c>
      <c r="V323" s="662">
        <v>1</v>
      </c>
      <c r="W323" s="627">
        <v>0</v>
      </c>
      <c r="X323" s="663">
        <v>1</v>
      </c>
    </row>
    <row r="324" spans="2:24" s="4" customFormat="1" ht="15" hidden="1" customHeight="1" outlineLevel="1" x14ac:dyDescent="0.25">
      <c r="B324" s="152" t="s">
        <v>83</v>
      </c>
      <c r="C324" s="662">
        <v>0.62977099236641221</v>
      </c>
      <c r="D324" s="627">
        <v>0.37022900763358779</v>
      </c>
      <c r="E324" s="663">
        <v>1</v>
      </c>
      <c r="F324" s="662">
        <v>0.62869198312236285</v>
      </c>
      <c r="G324" s="627">
        <v>0.37130801687763715</v>
      </c>
      <c r="H324" s="627">
        <v>1</v>
      </c>
      <c r="I324" s="627"/>
      <c r="J324" s="627"/>
      <c r="K324" s="627"/>
      <c r="L324" s="627"/>
      <c r="M324" s="627"/>
      <c r="N324" s="663"/>
      <c r="O324" s="662">
        <v>0.5714285714285714</v>
      </c>
      <c r="P324" s="627">
        <v>0.42857142857142855</v>
      </c>
      <c r="Q324" s="627">
        <v>1</v>
      </c>
      <c r="R324" s="627"/>
      <c r="S324" s="627"/>
      <c r="T324" s="663"/>
      <c r="U324" s="292">
        <v>1</v>
      </c>
      <c r="V324" s="662">
        <v>1</v>
      </c>
      <c r="W324" s="627">
        <v>0</v>
      </c>
      <c r="X324" s="663">
        <v>1</v>
      </c>
    </row>
    <row r="325" spans="2:24" s="4" customFormat="1" ht="15" hidden="1" customHeight="1" outlineLevel="1" x14ac:dyDescent="0.25">
      <c r="B325" s="152" t="s">
        <v>84</v>
      </c>
      <c r="C325" s="662">
        <v>0.60067114093959728</v>
      </c>
      <c r="D325" s="627">
        <v>0.39932885906040266</v>
      </c>
      <c r="E325" s="663">
        <v>1</v>
      </c>
      <c r="F325" s="662">
        <v>0.6028368794326241</v>
      </c>
      <c r="G325" s="627">
        <v>0.3971631205673759</v>
      </c>
      <c r="H325" s="627">
        <v>1</v>
      </c>
      <c r="I325" s="627"/>
      <c r="J325" s="627"/>
      <c r="K325" s="627"/>
      <c r="L325" s="627"/>
      <c r="M325" s="627"/>
      <c r="N325" s="663"/>
      <c r="O325" s="662">
        <v>0.3</v>
      </c>
      <c r="P325" s="627">
        <v>0.7</v>
      </c>
      <c r="Q325" s="627">
        <v>1</v>
      </c>
      <c r="R325" s="627"/>
      <c r="S325" s="627"/>
      <c r="T325" s="663"/>
      <c r="U325" s="292">
        <v>1</v>
      </c>
      <c r="V325" s="662" t="s">
        <v>90</v>
      </c>
      <c r="W325" s="627" t="s">
        <v>90</v>
      </c>
      <c r="X325" s="663" t="s">
        <v>90</v>
      </c>
    </row>
    <row r="326" spans="2:24" s="4" customFormat="1" ht="15" hidden="1" customHeight="1" outlineLevel="1" x14ac:dyDescent="0.25">
      <c r="B326" s="152" t="s">
        <v>85</v>
      </c>
      <c r="C326" s="662">
        <v>0.54032258064516125</v>
      </c>
      <c r="D326" s="627">
        <v>0.45967741935483869</v>
      </c>
      <c r="E326" s="663">
        <v>1</v>
      </c>
      <c r="F326" s="662">
        <v>0.53982300884955747</v>
      </c>
      <c r="G326" s="627">
        <v>0.46017699115044247</v>
      </c>
      <c r="H326" s="627">
        <v>1</v>
      </c>
      <c r="I326" s="627"/>
      <c r="J326" s="627"/>
      <c r="K326" s="627"/>
      <c r="L326" s="627"/>
      <c r="M326" s="627"/>
      <c r="N326" s="663"/>
      <c r="O326" s="662">
        <v>0</v>
      </c>
      <c r="P326" s="627">
        <v>1</v>
      </c>
      <c r="Q326" s="627">
        <v>1</v>
      </c>
      <c r="R326" s="627"/>
      <c r="S326" s="627"/>
      <c r="T326" s="663"/>
      <c r="U326" s="292">
        <v>1</v>
      </c>
      <c r="V326" s="662" t="s">
        <v>90</v>
      </c>
      <c r="W326" s="627" t="s">
        <v>90</v>
      </c>
      <c r="X326" s="663" t="s">
        <v>90</v>
      </c>
    </row>
    <row r="327" spans="2:24" s="4" customFormat="1" ht="15" hidden="1" customHeight="1" outlineLevel="1" x14ac:dyDescent="0.25">
      <c r="B327" s="152" t="s">
        <v>86</v>
      </c>
      <c r="C327" s="662">
        <v>0.26907630522088355</v>
      </c>
      <c r="D327" s="627">
        <v>0.73092369477911645</v>
      </c>
      <c r="E327" s="663">
        <v>1</v>
      </c>
      <c r="F327" s="662">
        <v>0.19823788546255505</v>
      </c>
      <c r="G327" s="627">
        <v>0.80176211453744495</v>
      </c>
      <c r="H327" s="627">
        <v>1</v>
      </c>
      <c r="I327" s="627"/>
      <c r="J327" s="627"/>
      <c r="K327" s="627"/>
      <c r="L327" s="627"/>
      <c r="M327" s="627"/>
      <c r="N327" s="663"/>
      <c r="O327" s="662">
        <v>1</v>
      </c>
      <c r="P327" s="627">
        <v>0</v>
      </c>
      <c r="Q327" s="627">
        <v>1</v>
      </c>
      <c r="R327" s="627"/>
      <c r="S327" s="627"/>
      <c r="T327" s="663"/>
      <c r="U327" s="292">
        <v>1</v>
      </c>
      <c r="V327" s="662" t="s">
        <v>90</v>
      </c>
      <c r="W327" s="627" t="s">
        <v>90</v>
      </c>
      <c r="X327" s="663" t="s">
        <v>90</v>
      </c>
    </row>
    <row r="328" spans="2:24" s="4" customFormat="1" ht="15" hidden="1" customHeight="1" outlineLevel="1" x14ac:dyDescent="0.25">
      <c r="B328" s="152" t="s">
        <v>87</v>
      </c>
      <c r="C328" s="662">
        <v>0.4217964824120603</v>
      </c>
      <c r="D328" s="627">
        <v>0.57820351758793975</v>
      </c>
      <c r="E328" s="663">
        <v>1</v>
      </c>
      <c r="F328" s="662">
        <v>0.4337065409546258</v>
      </c>
      <c r="G328" s="627">
        <v>0.5662934590453742</v>
      </c>
      <c r="H328" s="627">
        <v>1</v>
      </c>
      <c r="I328" s="627"/>
      <c r="J328" s="627"/>
      <c r="K328" s="627"/>
      <c r="L328" s="627"/>
      <c r="M328" s="627"/>
      <c r="N328" s="663"/>
      <c r="O328" s="662">
        <v>0.29354553492484525</v>
      </c>
      <c r="P328" s="627">
        <v>0.70645446507515475</v>
      </c>
      <c r="Q328" s="627">
        <v>1</v>
      </c>
      <c r="R328" s="627"/>
      <c r="S328" s="627"/>
      <c r="T328" s="663"/>
      <c r="U328" s="292">
        <v>1</v>
      </c>
      <c r="V328" s="662">
        <v>1</v>
      </c>
      <c r="W328" s="627">
        <v>0</v>
      </c>
      <c r="X328" s="663">
        <v>1</v>
      </c>
    </row>
    <row r="329" spans="2:24" s="4" customFormat="1" ht="15" hidden="1" customHeight="1" outlineLevel="1" x14ac:dyDescent="0.25">
      <c r="B329" s="152" t="s">
        <v>88</v>
      </c>
      <c r="C329" s="662">
        <v>0.34615624804846062</v>
      </c>
      <c r="D329" s="627">
        <v>0.65384375195153932</v>
      </c>
      <c r="E329" s="663">
        <v>1</v>
      </c>
      <c r="F329" s="662">
        <v>0.33454718176060799</v>
      </c>
      <c r="G329" s="627">
        <v>0.66545281823939206</v>
      </c>
      <c r="H329" s="627">
        <v>1</v>
      </c>
      <c r="I329" s="627"/>
      <c r="J329" s="627"/>
      <c r="K329" s="627"/>
      <c r="L329" s="627"/>
      <c r="M329" s="627"/>
      <c r="N329" s="663"/>
      <c r="O329" s="662">
        <v>0.35334800377239861</v>
      </c>
      <c r="P329" s="627">
        <v>0.64665199622760139</v>
      </c>
      <c r="Q329" s="627">
        <v>1</v>
      </c>
      <c r="R329" s="627"/>
      <c r="S329" s="627"/>
      <c r="T329" s="663"/>
      <c r="U329" s="292">
        <v>1</v>
      </c>
      <c r="V329" s="662">
        <v>0.3</v>
      </c>
      <c r="W329" s="627">
        <v>0.7</v>
      </c>
      <c r="X329" s="663">
        <v>1</v>
      </c>
    </row>
    <row r="330" spans="2:24" s="4" customFormat="1" ht="15" hidden="1" customHeight="1" outlineLevel="1" x14ac:dyDescent="0.25">
      <c r="B330" s="152" t="s">
        <v>89</v>
      </c>
      <c r="C330" s="662">
        <v>0.24183509336317224</v>
      </c>
      <c r="D330" s="627">
        <v>0.75816490663682778</v>
      </c>
      <c r="E330" s="663">
        <v>1</v>
      </c>
      <c r="F330" s="662">
        <v>0.22611048898842853</v>
      </c>
      <c r="G330" s="627">
        <v>0.77388951101157144</v>
      </c>
      <c r="H330" s="627">
        <v>1</v>
      </c>
      <c r="I330" s="627"/>
      <c r="J330" s="627"/>
      <c r="K330" s="627"/>
      <c r="L330" s="627"/>
      <c r="M330" s="627"/>
      <c r="N330" s="663"/>
      <c r="O330" s="662">
        <v>0.24148236700537956</v>
      </c>
      <c r="P330" s="627">
        <v>0.75851763299462049</v>
      </c>
      <c r="Q330" s="627">
        <v>1</v>
      </c>
      <c r="R330" s="627"/>
      <c r="S330" s="627"/>
      <c r="T330" s="663"/>
      <c r="U330" s="292">
        <v>1</v>
      </c>
      <c r="V330" s="662">
        <v>0.375</v>
      </c>
      <c r="W330" s="627">
        <v>0.625</v>
      </c>
      <c r="X330" s="663">
        <v>1</v>
      </c>
    </row>
    <row r="331" spans="2:24" s="4" customFormat="1" ht="15.75" collapsed="1" x14ac:dyDescent="0.25">
      <c r="B331" s="65">
        <v>1993</v>
      </c>
      <c r="C331" s="664">
        <v>0.33009041218329954</v>
      </c>
      <c r="D331" s="631">
        <v>0.66990958781670051</v>
      </c>
      <c r="E331" s="665">
        <v>1</v>
      </c>
      <c r="F331" s="664">
        <v>0.30728725065821766</v>
      </c>
      <c r="G331" s="631">
        <v>0.69271274934178229</v>
      </c>
      <c r="H331" s="631">
        <v>1</v>
      </c>
      <c r="I331" s="631"/>
      <c r="J331" s="631"/>
      <c r="K331" s="631"/>
      <c r="L331" s="631"/>
      <c r="M331" s="631"/>
      <c r="N331" s="665"/>
      <c r="O331" s="664">
        <v>0.35212806643719607</v>
      </c>
      <c r="P331" s="631">
        <v>0.64787193356280393</v>
      </c>
      <c r="Q331" s="631">
        <v>1</v>
      </c>
      <c r="R331" s="631"/>
      <c r="S331" s="631"/>
      <c r="T331" s="665"/>
      <c r="U331" s="295">
        <v>1</v>
      </c>
      <c r="V331" s="664">
        <v>0.38181818181818183</v>
      </c>
      <c r="W331" s="631">
        <v>0.61818181818181817</v>
      </c>
      <c r="X331" s="665">
        <v>1</v>
      </c>
    </row>
    <row r="332" spans="2:24" s="4" customFormat="1" ht="15" hidden="1" customHeight="1" outlineLevel="1" x14ac:dyDescent="0.25">
      <c r="B332" s="152" t="s">
        <v>78</v>
      </c>
      <c r="C332" s="662">
        <v>0.34561315774851364</v>
      </c>
      <c r="D332" s="627">
        <v>0.65438684225148636</v>
      </c>
      <c r="E332" s="663">
        <v>1</v>
      </c>
      <c r="F332" s="662">
        <v>0.36374351720886372</v>
      </c>
      <c r="G332" s="627">
        <v>0.63625648279113622</v>
      </c>
      <c r="H332" s="627">
        <v>1</v>
      </c>
      <c r="I332" s="627"/>
      <c r="J332" s="627"/>
      <c r="K332" s="627"/>
      <c r="L332" s="627"/>
      <c r="M332" s="627"/>
      <c r="N332" s="663"/>
      <c r="O332" s="662">
        <v>0.24660912453760789</v>
      </c>
      <c r="P332" s="627">
        <v>0.75339087546239214</v>
      </c>
      <c r="Q332" s="627">
        <v>1</v>
      </c>
      <c r="R332" s="627"/>
      <c r="S332" s="627"/>
      <c r="T332" s="663"/>
      <c r="U332" s="292">
        <v>1</v>
      </c>
      <c r="V332" s="662">
        <v>0</v>
      </c>
      <c r="W332" s="627">
        <v>1</v>
      </c>
      <c r="X332" s="663">
        <v>1</v>
      </c>
    </row>
    <row r="333" spans="2:24" s="4" customFormat="1" ht="15" hidden="1" customHeight="1" outlineLevel="1" x14ac:dyDescent="0.25">
      <c r="B333" s="152" t="s">
        <v>79</v>
      </c>
      <c r="C333" s="662">
        <v>0.30719765342960287</v>
      </c>
      <c r="D333" s="627">
        <v>0.69280234657039708</v>
      </c>
      <c r="E333" s="663">
        <v>1</v>
      </c>
      <c r="F333" s="662">
        <v>0.3176084197954766</v>
      </c>
      <c r="G333" s="627">
        <v>0.6823915802045234</v>
      </c>
      <c r="H333" s="627">
        <v>1</v>
      </c>
      <c r="I333" s="627"/>
      <c r="J333" s="627"/>
      <c r="K333" s="627"/>
      <c r="L333" s="627"/>
      <c r="M333" s="627"/>
      <c r="N333" s="663"/>
      <c r="O333" s="662">
        <v>0.20239307535641549</v>
      </c>
      <c r="P333" s="627">
        <v>0.79760692464358451</v>
      </c>
      <c r="Q333" s="627">
        <v>1</v>
      </c>
      <c r="R333" s="627"/>
      <c r="S333" s="627"/>
      <c r="T333" s="663"/>
      <c r="U333" s="292">
        <v>1</v>
      </c>
      <c r="V333" s="662">
        <v>0.22222222222222221</v>
      </c>
      <c r="W333" s="627">
        <v>0.77777777777777779</v>
      </c>
      <c r="X333" s="663">
        <v>1</v>
      </c>
    </row>
    <row r="334" spans="2:24" s="4" customFormat="1" ht="15" hidden="1" customHeight="1" outlineLevel="1" x14ac:dyDescent="0.25">
      <c r="B334" s="152" t="s">
        <v>80</v>
      </c>
      <c r="C334" s="662">
        <v>0.34478878116343492</v>
      </c>
      <c r="D334" s="627">
        <v>0.65521121883656508</v>
      </c>
      <c r="E334" s="663">
        <v>1</v>
      </c>
      <c r="F334" s="662">
        <v>0.37369732668781153</v>
      </c>
      <c r="G334" s="627">
        <v>0.62630267331218847</v>
      </c>
      <c r="H334" s="627">
        <v>1</v>
      </c>
      <c r="I334" s="627"/>
      <c r="J334" s="627"/>
      <c r="K334" s="627"/>
      <c r="L334" s="627"/>
      <c r="M334" s="627"/>
      <c r="N334" s="663"/>
      <c r="O334" s="662">
        <v>0.18992633884132989</v>
      </c>
      <c r="P334" s="627">
        <v>0.81007366115867008</v>
      </c>
      <c r="Q334" s="627">
        <v>1</v>
      </c>
      <c r="R334" s="627"/>
      <c r="S334" s="627"/>
      <c r="T334" s="663"/>
      <c r="U334" s="292">
        <v>1</v>
      </c>
      <c r="V334" s="662">
        <v>0</v>
      </c>
      <c r="W334" s="627">
        <v>1</v>
      </c>
      <c r="X334" s="663">
        <v>1</v>
      </c>
    </row>
    <row r="335" spans="2:24" s="4" customFormat="1" ht="15" hidden="1" customHeight="1" outlineLevel="1" x14ac:dyDescent="0.25">
      <c r="B335" s="152" t="s">
        <v>81</v>
      </c>
      <c r="C335" s="662">
        <v>0.34464751958224543</v>
      </c>
      <c r="D335" s="627">
        <v>0.65535248041775462</v>
      </c>
      <c r="E335" s="663">
        <v>1</v>
      </c>
      <c r="F335" s="662">
        <v>0.33512999365884594</v>
      </c>
      <c r="G335" s="627">
        <v>0.66487000634115412</v>
      </c>
      <c r="H335" s="627">
        <v>1</v>
      </c>
      <c r="I335" s="627"/>
      <c r="J335" s="627"/>
      <c r="K335" s="627"/>
      <c r="L335" s="627"/>
      <c r="M335" s="627"/>
      <c r="N335" s="663"/>
      <c r="O335" s="662">
        <v>0.26912493120528341</v>
      </c>
      <c r="P335" s="627">
        <v>0.73087506879471653</v>
      </c>
      <c r="Q335" s="627">
        <v>1</v>
      </c>
      <c r="R335" s="627"/>
      <c r="S335" s="627"/>
      <c r="T335" s="663"/>
      <c r="U335" s="292">
        <v>1</v>
      </c>
      <c r="V335" s="662">
        <v>1</v>
      </c>
      <c r="W335" s="627">
        <v>0</v>
      </c>
      <c r="X335" s="663">
        <v>1</v>
      </c>
    </row>
    <row r="336" spans="2:24" s="4" customFormat="1" ht="15" hidden="1" customHeight="1" outlineLevel="1" x14ac:dyDescent="0.25">
      <c r="B336" s="152" t="s">
        <v>82</v>
      </c>
      <c r="C336" s="662">
        <v>0.55432372505543237</v>
      </c>
      <c r="D336" s="627">
        <v>0.44567627494456763</v>
      </c>
      <c r="E336" s="663">
        <v>1</v>
      </c>
      <c r="F336" s="662">
        <v>0.61433447098976113</v>
      </c>
      <c r="G336" s="627">
        <v>0.38566552901023893</v>
      </c>
      <c r="H336" s="627">
        <v>1</v>
      </c>
      <c r="I336" s="627"/>
      <c r="J336" s="627"/>
      <c r="K336" s="627"/>
      <c r="L336" s="627"/>
      <c r="M336" s="627"/>
      <c r="N336" s="663"/>
      <c r="O336" s="662">
        <v>0.34328358208955223</v>
      </c>
      <c r="P336" s="627">
        <v>0.65671641791044777</v>
      </c>
      <c r="Q336" s="627">
        <v>1</v>
      </c>
      <c r="R336" s="627"/>
      <c r="S336" s="627"/>
      <c r="T336" s="663"/>
      <c r="U336" s="292">
        <v>1</v>
      </c>
      <c r="V336" s="662" t="s">
        <v>90</v>
      </c>
      <c r="W336" s="627" t="s">
        <v>90</v>
      </c>
      <c r="X336" s="663" t="s">
        <v>90</v>
      </c>
    </row>
    <row r="337" spans="2:24" s="4" customFormat="1" ht="15" hidden="1" customHeight="1" outlineLevel="1" x14ac:dyDescent="0.25">
      <c r="B337" s="152" t="s">
        <v>83</v>
      </c>
      <c r="C337" s="662">
        <v>0.37566137566137564</v>
      </c>
      <c r="D337" s="627">
        <v>0.6243386243386243</v>
      </c>
      <c r="E337" s="663">
        <v>1</v>
      </c>
      <c r="F337" s="662">
        <v>0.38728323699421963</v>
      </c>
      <c r="G337" s="627">
        <v>0.61271676300578037</v>
      </c>
      <c r="H337" s="627">
        <v>1</v>
      </c>
      <c r="I337" s="627"/>
      <c r="J337" s="627"/>
      <c r="K337" s="627"/>
      <c r="L337" s="627"/>
      <c r="M337" s="627"/>
      <c r="N337" s="663"/>
      <c r="O337" s="662">
        <v>7.6923076923076927E-2</v>
      </c>
      <c r="P337" s="627">
        <v>0.92307692307692313</v>
      </c>
      <c r="Q337" s="627">
        <v>1</v>
      </c>
      <c r="R337" s="627"/>
      <c r="S337" s="627"/>
      <c r="T337" s="663"/>
      <c r="U337" s="292">
        <v>1</v>
      </c>
      <c r="V337" s="662" t="s">
        <v>90</v>
      </c>
      <c r="W337" s="627" t="s">
        <v>90</v>
      </c>
      <c r="X337" s="663" t="s">
        <v>90</v>
      </c>
    </row>
    <row r="338" spans="2:24" s="4" customFormat="1" ht="15" hidden="1" customHeight="1" outlineLevel="1" x14ac:dyDescent="0.25">
      <c r="B338" s="152" t="s">
        <v>84</v>
      </c>
      <c r="C338" s="662">
        <v>0.53092783505154639</v>
      </c>
      <c r="D338" s="627">
        <v>0.46907216494845361</v>
      </c>
      <c r="E338" s="663">
        <v>1</v>
      </c>
      <c r="F338" s="662">
        <v>0.52173913043478259</v>
      </c>
      <c r="G338" s="627">
        <v>0.47826086956521741</v>
      </c>
      <c r="H338" s="627">
        <v>1</v>
      </c>
      <c r="I338" s="627"/>
      <c r="J338" s="627"/>
      <c r="K338" s="627"/>
      <c r="L338" s="627"/>
      <c r="M338" s="627"/>
      <c r="N338" s="663"/>
      <c r="O338" s="662">
        <v>0.5</v>
      </c>
      <c r="P338" s="627">
        <v>0.5</v>
      </c>
      <c r="Q338" s="627">
        <v>1</v>
      </c>
      <c r="R338" s="627"/>
      <c r="S338" s="627"/>
      <c r="T338" s="663"/>
      <c r="U338" s="292">
        <v>1</v>
      </c>
      <c r="V338" s="662" t="s">
        <v>90</v>
      </c>
      <c r="W338" s="627" t="s">
        <v>90</v>
      </c>
      <c r="X338" s="663" t="s">
        <v>90</v>
      </c>
    </row>
    <row r="339" spans="2:24" s="4" customFormat="1" ht="15" hidden="1" customHeight="1" outlineLevel="1" x14ac:dyDescent="0.25">
      <c r="B339" s="152" t="s">
        <v>85</v>
      </c>
      <c r="C339" s="662">
        <v>0.35493827160493829</v>
      </c>
      <c r="D339" s="627">
        <v>0.64506172839506171</v>
      </c>
      <c r="E339" s="663">
        <v>1</v>
      </c>
      <c r="F339" s="662">
        <v>0.34172661870503596</v>
      </c>
      <c r="G339" s="627">
        <v>0.65827338129496404</v>
      </c>
      <c r="H339" s="627">
        <v>1</v>
      </c>
      <c r="I339" s="627"/>
      <c r="J339" s="627"/>
      <c r="K339" s="627"/>
      <c r="L339" s="627"/>
      <c r="M339" s="627"/>
      <c r="N339" s="663"/>
      <c r="O339" s="662">
        <v>0.43478260869565216</v>
      </c>
      <c r="P339" s="627">
        <v>0.56521739130434778</v>
      </c>
      <c r="Q339" s="627">
        <v>1</v>
      </c>
      <c r="R339" s="627"/>
      <c r="S339" s="627"/>
      <c r="T339" s="663"/>
      <c r="U339" s="292" t="s">
        <v>90</v>
      </c>
      <c r="V339" s="662" t="s">
        <v>90</v>
      </c>
      <c r="W339" s="627" t="s">
        <v>90</v>
      </c>
      <c r="X339" s="663" t="s">
        <v>90</v>
      </c>
    </row>
    <row r="340" spans="2:24" s="4" customFormat="1" ht="15" hidden="1" customHeight="1" outlineLevel="1" x14ac:dyDescent="0.25">
      <c r="B340" s="152" t="s">
        <v>86</v>
      </c>
      <c r="C340" s="662">
        <v>0.20821917808219179</v>
      </c>
      <c r="D340" s="627">
        <v>0.79178082191780819</v>
      </c>
      <c r="E340" s="663">
        <v>1</v>
      </c>
      <c r="F340" s="662">
        <v>0.21993127147766323</v>
      </c>
      <c r="G340" s="627">
        <v>0.78006872852233677</v>
      </c>
      <c r="H340" s="627">
        <v>1</v>
      </c>
      <c r="I340" s="627"/>
      <c r="J340" s="627"/>
      <c r="K340" s="627"/>
      <c r="L340" s="627"/>
      <c r="M340" s="627"/>
      <c r="N340" s="663"/>
      <c r="O340" s="662">
        <v>6.3492063492063489E-2</v>
      </c>
      <c r="P340" s="627">
        <v>0.93650793650793651</v>
      </c>
      <c r="Q340" s="627">
        <v>1</v>
      </c>
      <c r="R340" s="627"/>
      <c r="S340" s="627"/>
      <c r="T340" s="663"/>
      <c r="U340" s="292">
        <v>1</v>
      </c>
      <c r="V340" s="662">
        <v>0</v>
      </c>
      <c r="W340" s="627">
        <v>1</v>
      </c>
      <c r="X340" s="663">
        <v>1</v>
      </c>
    </row>
    <row r="341" spans="2:24" s="4" customFormat="1" ht="15" hidden="1" customHeight="1" outlineLevel="1" x14ac:dyDescent="0.25">
      <c r="B341" s="152" t="s">
        <v>87</v>
      </c>
      <c r="C341" s="662">
        <v>0.3656079473905135</v>
      </c>
      <c r="D341" s="627">
        <v>0.6343920526094865</v>
      </c>
      <c r="E341" s="663">
        <v>1</v>
      </c>
      <c r="F341" s="662">
        <v>0.35967490921666956</v>
      </c>
      <c r="G341" s="627">
        <v>0.64032509078333044</v>
      </c>
      <c r="H341" s="627">
        <v>1</v>
      </c>
      <c r="I341" s="627"/>
      <c r="J341" s="627"/>
      <c r="K341" s="627"/>
      <c r="L341" s="627"/>
      <c r="M341" s="627"/>
      <c r="N341" s="663"/>
      <c r="O341" s="662">
        <v>0.32573289902280128</v>
      </c>
      <c r="P341" s="627">
        <v>0.67426710097719866</v>
      </c>
      <c r="Q341" s="627">
        <v>1</v>
      </c>
      <c r="R341" s="627"/>
      <c r="S341" s="627"/>
      <c r="T341" s="663"/>
      <c r="U341" s="292">
        <v>1</v>
      </c>
      <c r="V341" s="662">
        <v>0</v>
      </c>
      <c r="W341" s="627">
        <v>1</v>
      </c>
      <c r="X341" s="663">
        <v>1</v>
      </c>
    </row>
    <row r="342" spans="2:24" s="4" customFormat="1" ht="15" hidden="1" customHeight="1" outlineLevel="1" x14ac:dyDescent="0.25">
      <c r="B342" s="152" t="s">
        <v>88</v>
      </c>
      <c r="C342" s="662">
        <v>0.34989821578254099</v>
      </c>
      <c r="D342" s="627">
        <v>0.65010178421745901</v>
      </c>
      <c r="E342" s="663">
        <v>1</v>
      </c>
      <c r="F342" s="662">
        <v>0.3175123998473865</v>
      </c>
      <c r="G342" s="627">
        <v>0.68248760015261356</v>
      </c>
      <c r="H342" s="627">
        <v>1</v>
      </c>
      <c r="I342" s="627"/>
      <c r="J342" s="627"/>
      <c r="K342" s="627"/>
      <c r="L342" s="627"/>
      <c r="M342" s="627"/>
      <c r="N342" s="663"/>
      <c r="O342" s="662">
        <v>0.40925925925925927</v>
      </c>
      <c r="P342" s="627">
        <v>0.59074074074074079</v>
      </c>
      <c r="Q342" s="627">
        <v>1</v>
      </c>
      <c r="R342" s="627"/>
      <c r="S342" s="627"/>
      <c r="T342" s="663"/>
      <c r="U342" s="292">
        <v>1</v>
      </c>
      <c r="V342" s="662">
        <v>1</v>
      </c>
      <c r="W342" s="627">
        <v>0</v>
      </c>
      <c r="X342" s="663">
        <v>1</v>
      </c>
    </row>
    <row r="343" spans="2:24" s="4" customFormat="1" ht="15" hidden="1" customHeight="1" outlineLevel="1" x14ac:dyDescent="0.25">
      <c r="B343" s="152" t="s">
        <v>89</v>
      </c>
      <c r="C343" s="662">
        <v>0.2793091210221223</v>
      </c>
      <c r="D343" s="627">
        <v>0.72069087897787765</v>
      </c>
      <c r="E343" s="663">
        <v>1</v>
      </c>
      <c r="F343" s="662">
        <v>0.26554928906187941</v>
      </c>
      <c r="G343" s="627">
        <v>0.73445071093812053</v>
      </c>
      <c r="H343" s="627">
        <v>1</v>
      </c>
      <c r="I343" s="627"/>
      <c r="J343" s="627"/>
      <c r="K343" s="627"/>
      <c r="L343" s="627"/>
      <c r="M343" s="627"/>
      <c r="N343" s="663"/>
      <c r="O343" s="662">
        <v>0.26716604244694131</v>
      </c>
      <c r="P343" s="627">
        <v>0.73283395755305869</v>
      </c>
      <c r="Q343" s="627">
        <v>1</v>
      </c>
      <c r="R343" s="627"/>
      <c r="S343" s="627"/>
      <c r="T343" s="663"/>
      <c r="U343" s="292">
        <v>1</v>
      </c>
      <c r="V343" s="662">
        <v>0.4</v>
      </c>
      <c r="W343" s="627">
        <v>0.6</v>
      </c>
      <c r="X343" s="663">
        <v>1</v>
      </c>
    </row>
    <row r="344" spans="2:24" s="4" customFormat="1" ht="15.75" collapsed="1" x14ac:dyDescent="0.25">
      <c r="B344" s="65">
        <v>1992</v>
      </c>
      <c r="C344" s="664">
        <v>0.33168086330147079</v>
      </c>
      <c r="D344" s="631">
        <v>0.66831913669852916</v>
      </c>
      <c r="E344" s="665">
        <v>1</v>
      </c>
      <c r="F344" s="664">
        <v>0.3342360422661218</v>
      </c>
      <c r="G344" s="631">
        <v>0.6657639577338782</v>
      </c>
      <c r="H344" s="631">
        <v>1</v>
      </c>
      <c r="I344" s="631"/>
      <c r="J344" s="631"/>
      <c r="K344" s="631"/>
      <c r="L344" s="631"/>
      <c r="M344" s="631"/>
      <c r="N344" s="665"/>
      <c r="O344" s="664">
        <v>0.25950480867607939</v>
      </c>
      <c r="P344" s="631">
        <v>0.74049519132392061</v>
      </c>
      <c r="Q344" s="631">
        <v>1</v>
      </c>
      <c r="R344" s="631"/>
      <c r="S344" s="631"/>
      <c r="T344" s="665"/>
      <c r="U344" s="295">
        <v>1</v>
      </c>
      <c r="V344" s="664">
        <v>0.22641509433962265</v>
      </c>
      <c r="W344" s="631">
        <v>0.77358490566037741</v>
      </c>
      <c r="X344" s="665">
        <v>1</v>
      </c>
    </row>
    <row r="345" spans="2:24" s="4" customFormat="1" ht="15" hidden="1" customHeight="1" outlineLevel="1" x14ac:dyDescent="0.25">
      <c r="B345" s="152" t="s">
        <v>78</v>
      </c>
      <c r="C345" s="662">
        <v>0.31278820549457687</v>
      </c>
      <c r="D345" s="627">
        <v>0.68721179450542313</v>
      </c>
      <c r="E345" s="663">
        <v>1</v>
      </c>
      <c r="F345" s="662">
        <v>0.32494448556624722</v>
      </c>
      <c r="G345" s="627">
        <v>0.67505551443375278</v>
      </c>
      <c r="H345" s="627">
        <v>1</v>
      </c>
      <c r="I345" s="627"/>
      <c r="J345" s="627"/>
      <c r="K345" s="627"/>
      <c r="L345" s="627"/>
      <c r="M345" s="627"/>
      <c r="N345" s="663"/>
      <c r="O345" s="662">
        <v>0.22808671065032987</v>
      </c>
      <c r="P345" s="627">
        <v>0.77191328934967007</v>
      </c>
      <c r="Q345" s="627">
        <v>1</v>
      </c>
      <c r="R345" s="627"/>
      <c r="S345" s="627"/>
      <c r="T345" s="663"/>
      <c r="U345" s="292">
        <v>1</v>
      </c>
      <c r="V345" s="662">
        <v>0</v>
      </c>
      <c r="W345" s="627">
        <v>1</v>
      </c>
      <c r="X345" s="663">
        <v>1</v>
      </c>
    </row>
    <row r="346" spans="2:24" s="4" customFormat="1" ht="15" hidden="1" customHeight="1" outlineLevel="1" x14ac:dyDescent="0.25">
      <c r="B346" s="152" t="s">
        <v>79</v>
      </c>
      <c r="C346" s="662">
        <v>0.32972286094638753</v>
      </c>
      <c r="D346" s="627">
        <v>0.67027713905361253</v>
      </c>
      <c r="E346" s="663">
        <v>1</v>
      </c>
      <c r="F346" s="662">
        <v>0.33526873283640646</v>
      </c>
      <c r="G346" s="627">
        <v>0.66473126716359354</v>
      </c>
      <c r="H346" s="627">
        <v>1</v>
      </c>
      <c r="I346" s="627"/>
      <c r="J346" s="627"/>
      <c r="K346" s="627"/>
      <c r="L346" s="627"/>
      <c r="M346" s="627"/>
      <c r="N346" s="663"/>
      <c r="O346" s="662">
        <v>0.23962594973699591</v>
      </c>
      <c r="P346" s="627">
        <v>0.76037405026300409</v>
      </c>
      <c r="Q346" s="627">
        <v>1</v>
      </c>
      <c r="R346" s="627"/>
      <c r="S346" s="627"/>
      <c r="T346" s="663"/>
      <c r="U346" s="292">
        <v>1</v>
      </c>
      <c r="V346" s="662">
        <v>0</v>
      </c>
      <c r="W346" s="627">
        <v>1</v>
      </c>
      <c r="X346" s="663">
        <v>1</v>
      </c>
    </row>
    <row r="347" spans="2:24" s="4" customFormat="1" ht="15" hidden="1" customHeight="1" outlineLevel="1" x14ac:dyDescent="0.25">
      <c r="B347" s="152" t="s">
        <v>80</v>
      </c>
      <c r="C347" s="662">
        <v>0.3756333994271866</v>
      </c>
      <c r="D347" s="627">
        <v>0.62436660057281335</v>
      </c>
      <c r="E347" s="663">
        <v>1</v>
      </c>
      <c r="F347" s="662">
        <v>0.37807873131710057</v>
      </c>
      <c r="G347" s="627">
        <v>0.62192126868289943</v>
      </c>
      <c r="H347" s="627">
        <v>1</v>
      </c>
      <c r="I347" s="627"/>
      <c r="J347" s="627"/>
      <c r="K347" s="627"/>
      <c r="L347" s="627"/>
      <c r="M347" s="627"/>
      <c r="N347" s="663"/>
      <c r="O347" s="662">
        <v>0.30164119977362763</v>
      </c>
      <c r="P347" s="627">
        <v>0.69835880022637242</v>
      </c>
      <c r="Q347" s="627">
        <v>1</v>
      </c>
      <c r="R347" s="627"/>
      <c r="S347" s="627"/>
      <c r="T347" s="663"/>
      <c r="U347" s="292">
        <v>1</v>
      </c>
      <c r="V347" s="662">
        <v>0.16666666666666666</v>
      </c>
      <c r="W347" s="627">
        <v>0.83333333333333337</v>
      </c>
      <c r="X347" s="663">
        <v>1</v>
      </c>
    </row>
    <row r="348" spans="2:24" s="4" customFormat="1" ht="15" hidden="1" customHeight="1" outlineLevel="1" x14ac:dyDescent="0.25">
      <c r="B348" s="152" t="s">
        <v>81</v>
      </c>
      <c r="C348" s="662">
        <v>0.36503642039542145</v>
      </c>
      <c r="D348" s="627">
        <v>0.63496357960457861</v>
      </c>
      <c r="E348" s="663">
        <v>1</v>
      </c>
      <c r="F348" s="662">
        <v>0.34813639968279142</v>
      </c>
      <c r="G348" s="627">
        <v>0.65186360031720858</v>
      </c>
      <c r="H348" s="627">
        <v>1</v>
      </c>
      <c r="I348" s="627"/>
      <c r="J348" s="627"/>
      <c r="K348" s="627"/>
      <c r="L348" s="627"/>
      <c r="M348" s="627"/>
      <c r="N348" s="663"/>
      <c r="O348" s="662">
        <v>0.33676975945017185</v>
      </c>
      <c r="P348" s="627">
        <v>0.66323024054982815</v>
      </c>
      <c r="Q348" s="627">
        <v>1</v>
      </c>
      <c r="R348" s="627"/>
      <c r="S348" s="627"/>
      <c r="T348" s="663"/>
      <c r="U348" s="292">
        <v>1</v>
      </c>
      <c r="V348" s="662">
        <v>0.14285714285714285</v>
      </c>
      <c r="W348" s="627">
        <v>0.8571428571428571</v>
      </c>
      <c r="X348" s="663">
        <v>1</v>
      </c>
    </row>
    <row r="349" spans="2:24" s="4" customFormat="1" ht="15" hidden="1" customHeight="1" outlineLevel="1" x14ac:dyDescent="0.25">
      <c r="B349" s="152" t="s">
        <v>82</v>
      </c>
      <c r="C349" s="662">
        <v>0.24757281553398058</v>
      </c>
      <c r="D349" s="627">
        <v>0.75242718446601942</v>
      </c>
      <c r="E349" s="663">
        <v>1</v>
      </c>
      <c r="F349" s="662">
        <v>0.21348314606741572</v>
      </c>
      <c r="G349" s="627">
        <v>0.7865168539325843</v>
      </c>
      <c r="H349" s="627">
        <v>1</v>
      </c>
      <c r="I349" s="627"/>
      <c r="J349" s="627"/>
      <c r="K349" s="627"/>
      <c r="L349" s="627"/>
      <c r="M349" s="627"/>
      <c r="N349" s="663"/>
      <c r="O349" s="662">
        <v>0.375</v>
      </c>
      <c r="P349" s="627">
        <v>0.625</v>
      </c>
      <c r="Q349" s="627">
        <v>1</v>
      </c>
      <c r="R349" s="627"/>
      <c r="S349" s="627"/>
      <c r="T349" s="663"/>
      <c r="U349" s="292" t="s">
        <v>90</v>
      </c>
      <c r="V349" s="662">
        <v>1</v>
      </c>
      <c r="W349" s="627">
        <v>0</v>
      </c>
      <c r="X349" s="663">
        <v>1</v>
      </c>
    </row>
    <row r="350" spans="2:24" s="4" customFormat="1" ht="15" hidden="1" customHeight="1" outlineLevel="1" x14ac:dyDescent="0.25">
      <c r="B350" s="152" t="s">
        <v>83</v>
      </c>
      <c r="C350" s="662">
        <v>0.19709208400646203</v>
      </c>
      <c r="D350" s="627">
        <v>0.80290791599353795</v>
      </c>
      <c r="E350" s="663">
        <v>1</v>
      </c>
      <c r="F350" s="662">
        <v>0.18790849673202614</v>
      </c>
      <c r="G350" s="627">
        <v>0.81209150326797386</v>
      </c>
      <c r="H350" s="627">
        <v>1</v>
      </c>
      <c r="I350" s="627"/>
      <c r="J350" s="627"/>
      <c r="K350" s="627"/>
      <c r="L350" s="627"/>
      <c r="M350" s="627"/>
      <c r="N350" s="663"/>
      <c r="O350" s="662">
        <v>1</v>
      </c>
      <c r="P350" s="627">
        <v>0</v>
      </c>
      <c r="Q350" s="627">
        <v>1</v>
      </c>
      <c r="R350" s="627"/>
      <c r="S350" s="627"/>
      <c r="T350" s="663"/>
      <c r="U350" s="292">
        <v>1</v>
      </c>
      <c r="V350" s="662" t="s">
        <v>90</v>
      </c>
      <c r="W350" s="627" t="s">
        <v>90</v>
      </c>
      <c r="X350" s="663" t="s">
        <v>90</v>
      </c>
    </row>
    <row r="351" spans="2:24" s="4" customFormat="1" ht="15" hidden="1" customHeight="1" outlineLevel="1" x14ac:dyDescent="0.25">
      <c r="B351" s="152" t="s">
        <v>84</v>
      </c>
      <c r="C351" s="662">
        <v>0.13372093023255813</v>
      </c>
      <c r="D351" s="627">
        <v>0.86627906976744184</v>
      </c>
      <c r="E351" s="663">
        <v>1</v>
      </c>
      <c r="F351" s="662">
        <v>0.10429447852760736</v>
      </c>
      <c r="G351" s="627">
        <v>0.89570552147239269</v>
      </c>
      <c r="H351" s="627">
        <v>1</v>
      </c>
      <c r="I351" s="627"/>
      <c r="J351" s="627"/>
      <c r="K351" s="627"/>
      <c r="L351" s="627"/>
      <c r="M351" s="627"/>
      <c r="N351" s="663"/>
      <c r="O351" s="662">
        <v>0.5714285714285714</v>
      </c>
      <c r="P351" s="627">
        <v>0.42857142857142855</v>
      </c>
      <c r="Q351" s="627">
        <v>1</v>
      </c>
      <c r="R351" s="627"/>
      <c r="S351" s="627"/>
      <c r="T351" s="663"/>
      <c r="U351" s="292">
        <v>1</v>
      </c>
      <c r="V351" s="662" t="s">
        <v>90</v>
      </c>
      <c r="W351" s="627" t="s">
        <v>90</v>
      </c>
      <c r="X351" s="663" t="s">
        <v>90</v>
      </c>
    </row>
    <row r="352" spans="2:24" s="4" customFormat="1" ht="15" hidden="1" customHeight="1" outlineLevel="1" x14ac:dyDescent="0.25">
      <c r="B352" s="152" t="s">
        <v>85</v>
      </c>
      <c r="C352" s="662">
        <v>0.44444444444444442</v>
      </c>
      <c r="D352" s="627">
        <v>0.55555555555555558</v>
      </c>
      <c r="E352" s="663">
        <v>1</v>
      </c>
      <c r="F352" s="662">
        <v>0.50495049504950495</v>
      </c>
      <c r="G352" s="627">
        <v>0.49504950495049505</v>
      </c>
      <c r="H352" s="627">
        <v>1</v>
      </c>
      <c r="I352" s="627"/>
      <c r="J352" s="627"/>
      <c r="K352" s="627"/>
      <c r="L352" s="627"/>
      <c r="M352" s="627"/>
      <c r="N352" s="663"/>
      <c r="O352" s="662">
        <v>0</v>
      </c>
      <c r="P352" s="627">
        <v>1</v>
      </c>
      <c r="Q352" s="627">
        <v>1</v>
      </c>
      <c r="R352" s="627"/>
      <c r="S352" s="627"/>
      <c r="T352" s="663"/>
      <c r="U352" s="292">
        <v>1</v>
      </c>
      <c r="V352" s="662" t="s">
        <v>90</v>
      </c>
      <c r="W352" s="627" t="s">
        <v>90</v>
      </c>
      <c r="X352" s="663" t="s">
        <v>90</v>
      </c>
    </row>
    <row r="353" spans="2:24" s="4" customFormat="1" ht="15" hidden="1" customHeight="1" outlineLevel="1" x14ac:dyDescent="0.25">
      <c r="B353" s="152" t="s">
        <v>86</v>
      </c>
      <c r="C353" s="662">
        <v>0.44583333333333336</v>
      </c>
      <c r="D353" s="627">
        <v>0.5541666666666667</v>
      </c>
      <c r="E353" s="663">
        <v>1</v>
      </c>
      <c r="F353" s="662">
        <v>0.42926829268292682</v>
      </c>
      <c r="G353" s="627">
        <v>0.57073170731707312</v>
      </c>
      <c r="H353" s="627">
        <v>1</v>
      </c>
      <c r="I353" s="627"/>
      <c r="J353" s="627"/>
      <c r="K353" s="627"/>
      <c r="L353" s="627"/>
      <c r="M353" s="627"/>
      <c r="N353" s="663"/>
      <c r="O353" s="662">
        <v>0.30434782608695654</v>
      </c>
      <c r="P353" s="627">
        <v>0.69565217391304346</v>
      </c>
      <c r="Q353" s="627">
        <v>1</v>
      </c>
      <c r="R353" s="627"/>
      <c r="S353" s="627"/>
      <c r="T353" s="663"/>
      <c r="U353" s="292">
        <v>1</v>
      </c>
      <c r="V353" s="662" t="s">
        <v>90</v>
      </c>
      <c r="W353" s="627" t="s">
        <v>90</v>
      </c>
      <c r="X353" s="663" t="s">
        <v>90</v>
      </c>
    </row>
    <row r="354" spans="2:24" s="4" customFormat="1" ht="15" hidden="1" customHeight="1" outlineLevel="1" x14ac:dyDescent="0.25">
      <c r="B354" s="152" t="s">
        <v>87</v>
      </c>
      <c r="C354" s="662">
        <v>0.37977492471073071</v>
      </c>
      <c r="D354" s="627">
        <v>0.62022507528926929</v>
      </c>
      <c r="E354" s="663">
        <v>1</v>
      </c>
      <c r="F354" s="662">
        <v>0.38571998404467489</v>
      </c>
      <c r="G354" s="627">
        <v>0.61428001595532511</v>
      </c>
      <c r="H354" s="627">
        <v>1</v>
      </c>
      <c r="I354" s="627"/>
      <c r="J354" s="627"/>
      <c r="K354" s="627"/>
      <c r="L354" s="627"/>
      <c r="M354" s="627"/>
      <c r="N354" s="663"/>
      <c r="O354" s="662">
        <v>0.286203941730934</v>
      </c>
      <c r="P354" s="627">
        <v>0.713796058269066</v>
      </c>
      <c r="Q354" s="627">
        <v>1</v>
      </c>
      <c r="R354" s="627"/>
      <c r="S354" s="627"/>
      <c r="T354" s="663"/>
      <c r="U354" s="292">
        <v>1</v>
      </c>
      <c r="V354" s="662" t="s">
        <v>90</v>
      </c>
      <c r="W354" s="627" t="s">
        <v>90</v>
      </c>
      <c r="X354" s="663" t="s">
        <v>90</v>
      </c>
    </row>
    <row r="355" spans="2:24" s="4" customFormat="1" ht="15" hidden="1" customHeight="1" outlineLevel="1" x14ac:dyDescent="0.25">
      <c r="B355" s="152" t="s">
        <v>88</v>
      </c>
      <c r="C355" s="662">
        <v>0.32173414272740308</v>
      </c>
      <c r="D355" s="627">
        <v>0.67826585727259692</v>
      </c>
      <c r="E355" s="663">
        <v>1</v>
      </c>
      <c r="F355" s="662">
        <v>0.36906015301466977</v>
      </c>
      <c r="G355" s="627">
        <v>0.63093984698533023</v>
      </c>
      <c r="H355" s="627">
        <v>1</v>
      </c>
      <c r="I355" s="627"/>
      <c r="J355" s="627"/>
      <c r="K355" s="627"/>
      <c r="L355" s="627"/>
      <c r="M355" s="627"/>
      <c r="N355" s="663"/>
      <c r="O355" s="662">
        <v>0.27480737800607052</v>
      </c>
      <c r="P355" s="627">
        <v>0.72519262199392953</v>
      </c>
      <c r="Q355" s="627">
        <v>1</v>
      </c>
      <c r="R355" s="627"/>
      <c r="S355" s="627"/>
      <c r="T355" s="663"/>
      <c r="U355" s="292">
        <v>1</v>
      </c>
      <c r="V355" s="662">
        <v>0.14285714285714285</v>
      </c>
      <c r="W355" s="627">
        <v>0.8571428571428571</v>
      </c>
      <c r="X355" s="663">
        <v>1</v>
      </c>
    </row>
    <row r="356" spans="2:24" s="4" customFormat="1" ht="15" hidden="1" customHeight="1" outlineLevel="1" x14ac:dyDescent="0.25">
      <c r="B356" s="152" t="s">
        <v>89</v>
      </c>
      <c r="C356" s="662">
        <v>0.35930392467999578</v>
      </c>
      <c r="D356" s="627">
        <v>0.64069607532000428</v>
      </c>
      <c r="E356" s="663">
        <v>1</v>
      </c>
      <c r="F356" s="662">
        <v>0.34291876347951117</v>
      </c>
      <c r="G356" s="627">
        <v>0.65708123652048889</v>
      </c>
      <c r="H356" s="627">
        <v>1</v>
      </c>
      <c r="I356" s="627"/>
      <c r="J356" s="627"/>
      <c r="K356" s="627"/>
      <c r="L356" s="627"/>
      <c r="M356" s="627"/>
      <c r="N356" s="663"/>
      <c r="O356" s="662">
        <v>0.2123065163386203</v>
      </c>
      <c r="P356" s="627">
        <v>0.7876934836613797</v>
      </c>
      <c r="Q356" s="627">
        <v>1</v>
      </c>
      <c r="R356" s="627"/>
      <c r="S356" s="627"/>
      <c r="T356" s="663"/>
      <c r="U356" s="292">
        <v>1</v>
      </c>
      <c r="V356" s="662">
        <v>0.17647058823529413</v>
      </c>
      <c r="W356" s="627">
        <v>0.82352941176470584</v>
      </c>
      <c r="X356" s="663">
        <v>1</v>
      </c>
    </row>
    <row r="357" spans="2:24" s="4" customFormat="1" ht="15.75" collapsed="1" x14ac:dyDescent="0.25">
      <c r="B357" s="65">
        <v>1991</v>
      </c>
      <c r="C357" s="664">
        <v>0.34300616313255128</v>
      </c>
      <c r="D357" s="631">
        <v>0.65699383686744872</v>
      </c>
      <c r="E357" s="665">
        <v>1</v>
      </c>
      <c r="F357" s="664">
        <v>0.35187577511368334</v>
      </c>
      <c r="G357" s="631">
        <v>0.64812422488631671</v>
      </c>
      <c r="H357" s="631">
        <v>1</v>
      </c>
      <c r="I357" s="631"/>
      <c r="J357" s="631"/>
      <c r="K357" s="631"/>
      <c r="L357" s="631"/>
      <c r="M357" s="631"/>
      <c r="N357" s="665"/>
      <c r="O357" s="664">
        <v>0.25377709656229475</v>
      </c>
      <c r="P357" s="631">
        <v>0.74622290343770525</v>
      </c>
      <c r="Q357" s="631">
        <v>1</v>
      </c>
      <c r="R357" s="631"/>
      <c r="S357" s="631"/>
      <c r="T357" s="665"/>
      <c r="U357" s="295">
        <v>1</v>
      </c>
      <c r="V357" s="664">
        <v>0.17910447761194029</v>
      </c>
      <c r="W357" s="631">
        <v>0.82089552238805974</v>
      </c>
      <c r="X357" s="665">
        <v>1</v>
      </c>
    </row>
    <row r="358" spans="2:24" s="4" customFormat="1" ht="15" hidden="1" customHeight="1" outlineLevel="1" x14ac:dyDescent="0.25">
      <c r="B358" s="152" t="s">
        <v>78</v>
      </c>
      <c r="C358" s="662">
        <v>0.29041220162159098</v>
      </c>
      <c r="D358" s="627">
        <v>0.70958779837840902</v>
      </c>
      <c r="E358" s="663">
        <v>1</v>
      </c>
      <c r="F358" s="662">
        <v>0.29920886075949366</v>
      </c>
      <c r="G358" s="627">
        <v>0.70079113924050629</v>
      </c>
      <c r="H358" s="627">
        <v>1</v>
      </c>
      <c r="I358" s="627"/>
      <c r="J358" s="627"/>
      <c r="K358" s="627"/>
      <c r="L358" s="627"/>
      <c r="M358" s="627"/>
      <c r="N358" s="663"/>
      <c r="O358" s="662">
        <v>0.18609315801203477</v>
      </c>
      <c r="P358" s="627">
        <v>0.81390684198796526</v>
      </c>
      <c r="Q358" s="627">
        <v>1</v>
      </c>
      <c r="R358" s="627"/>
      <c r="S358" s="627"/>
      <c r="T358" s="663"/>
      <c r="U358" s="292">
        <v>1</v>
      </c>
      <c r="V358" s="662">
        <v>0.16666666666666666</v>
      </c>
      <c r="W358" s="627">
        <v>0.83333333333333337</v>
      </c>
      <c r="X358" s="663">
        <v>1</v>
      </c>
    </row>
    <row r="359" spans="2:24" s="4" customFormat="1" ht="15" hidden="1" customHeight="1" outlineLevel="1" x14ac:dyDescent="0.25">
      <c r="B359" s="152" t="s">
        <v>79</v>
      </c>
      <c r="C359" s="662">
        <v>0.27893738140417457</v>
      </c>
      <c r="D359" s="627">
        <v>0.72106261859582543</v>
      </c>
      <c r="E359" s="663">
        <v>1</v>
      </c>
      <c r="F359" s="662">
        <v>0.30832882221019259</v>
      </c>
      <c r="G359" s="627">
        <v>0.69167117778980747</v>
      </c>
      <c r="H359" s="627">
        <v>1</v>
      </c>
      <c r="I359" s="627"/>
      <c r="J359" s="627"/>
      <c r="K359" s="627"/>
      <c r="L359" s="627"/>
      <c r="M359" s="627"/>
      <c r="N359" s="663"/>
      <c r="O359" s="662">
        <v>0.16599578301705961</v>
      </c>
      <c r="P359" s="627">
        <v>0.83400421698294036</v>
      </c>
      <c r="Q359" s="627">
        <v>1</v>
      </c>
      <c r="R359" s="627"/>
      <c r="S359" s="627"/>
      <c r="T359" s="663"/>
      <c r="U359" s="292">
        <v>1</v>
      </c>
      <c r="V359" s="662">
        <v>0</v>
      </c>
      <c r="W359" s="627">
        <v>1</v>
      </c>
      <c r="X359" s="663">
        <v>1</v>
      </c>
    </row>
    <row r="360" spans="2:24" s="4" customFormat="1" ht="15" hidden="1" customHeight="1" outlineLevel="1" x14ac:dyDescent="0.25">
      <c r="B360" s="152" t="s">
        <v>80</v>
      </c>
      <c r="C360" s="662">
        <v>0.30504144430566593</v>
      </c>
      <c r="D360" s="627">
        <v>0.69495855569433407</v>
      </c>
      <c r="E360" s="663">
        <v>1</v>
      </c>
      <c r="F360" s="662">
        <v>0.29841194595875797</v>
      </c>
      <c r="G360" s="627">
        <v>0.70158805404124203</v>
      </c>
      <c r="H360" s="627">
        <v>1</v>
      </c>
      <c r="I360" s="627"/>
      <c r="J360" s="627"/>
      <c r="K360" s="627"/>
      <c r="L360" s="627"/>
      <c r="M360" s="627"/>
      <c r="N360" s="663"/>
      <c r="O360" s="662">
        <v>0.24141048824593128</v>
      </c>
      <c r="P360" s="627">
        <v>0.75858951175406875</v>
      </c>
      <c r="Q360" s="627">
        <v>1</v>
      </c>
      <c r="R360" s="627"/>
      <c r="S360" s="627"/>
      <c r="T360" s="663"/>
      <c r="U360" s="292">
        <v>1</v>
      </c>
      <c r="V360" s="662">
        <v>0.2857142857142857</v>
      </c>
      <c r="W360" s="627">
        <v>0.7142857142857143</v>
      </c>
      <c r="X360" s="663">
        <v>1</v>
      </c>
    </row>
    <row r="361" spans="2:24" s="4" customFormat="1" ht="15" hidden="1" customHeight="1" outlineLevel="1" x14ac:dyDescent="0.25">
      <c r="B361" s="152" t="s">
        <v>81</v>
      </c>
      <c r="C361" s="662">
        <v>0.33306273918589818</v>
      </c>
      <c r="D361" s="627">
        <v>0.66693726081410187</v>
      </c>
      <c r="E361" s="663">
        <v>1</v>
      </c>
      <c r="F361" s="662">
        <v>0.3374203821656051</v>
      </c>
      <c r="G361" s="627">
        <v>0.6625796178343949</v>
      </c>
      <c r="H361" s="627">
        <v>1</v>
      </c>
      <c r="I361" s="627"/>
      <c r="J361" s="627"/>
      <c r="K361" s="627"/>
      <c r="L361" s="627"/>
      <c r="M361" s="627"/>
      <c r="N361" s="663"/>
      <c r="O361" s="662">
        <v>0.25281954887218044</v>
      </c>
      <c r="P361" s="627">
        <v>0.7471804511278195</v>
      </c>
      <c r="Q361" s="627">
        <v>1</v>
      </c>
      <c r="R361" s="627"/>
      <c r="S361" s="627"/>
      <c r="T361" s="663"/>
      <c r="U361" s="292">
        <v>1</v>
      </c>
      <c r="V361" s="662" t="s">
        <v>90</v>
      </c>
      <c r="W361" s="627" t="s">
        <v>90</v>
      </c>
      <c r="X361" s="663" t="s">
        <v>90</v>
      </c>
    </row>
    <row r="362" spans="2:24" s="4" customFormat="1" ht="15" hidden="1" customHeight="1" outlineLevel="1" x14ac:dyDescent="0.25">
      <c r="B362" s="152" t="s">
        <v>82</v>
      </c>
      <c r="C362" s="662">
        <v>0.2978723404255319</v>
      </c>
      <c r="D362" s="627">
        <v>0.7021276595744681</v>
      </c>
      <c r="E362" s="663">
        <v>1</v>
      </c>
      <c r="F362" s="662">
        <v>0.28497409326424872</v>
      </c>
      <c r="G362" s="627">
        <v>0.71502590673575128</v>
      </c>
      <c r="H362" s="627">
        <v>1</v>
      </c>
      <c r="I362" s="627"/>
      <c r="J362" s="627"/>
      <c r="K362" s="627"/>
      <c r="L362" s="627"/>
      <c r="M362" s="627"/>
      <c r="N362" s="663"/>
      <c r="O362" s="662">
        <v>0.32500000000000001</v>
      </c>
      <c r="P362" s="627">
        <v>0.67500000000000004</v>
      </c>
      <c r="Q362" s="627">
        <v>1</v>
      </c>
      <c r="R362" s="627"/>
      <c r="S362" s="627"/>
      <c r="T362" s="663"/>
      <c r="U362" s="292">
        <v>1</v>
      </c>
      <c r="V362" s="662" t="s">
        <v>90</v>
      </c>
      <c r="W362" s="627" t="s">
        <v>90</v>
      </c>
      <c r="X362" s="663" t="s">
        <v>90</v>
      </c>
    </row>
    <row r="363" spans="2:24" s="4" customFormat="1" ht="15" hidden="1" customHeight="1" outlineLevel="1" x14ac:dyDescent="0.25">
      <c r="B363" s="152" t="s">
        <v>83</v>
      </c>
      <c r="C363" s="662">
        <v>0.3247863247863248</v>
      </c>
      <c r="D363" s="627">
        <v>0.67521367521367526</v>
      </c>
      <c r="E363" s="663">
        <v>1</v>
      </c>
      <c r="F363" s="662">
        <v>0.21782178217821782</v>
      </c>
      <c r="G363" s="627">
        <v>0.78217821782178221</v>
      </c>
      <c r="H363" s="627">
        <v>1</v>
      </c>
      <c r="I363" s="627"/>
      <c r="J363" s="627"/>
      <c r="K363" s="627"/>
      <c r="L363" s="627"/>
      <c r="M363" s="627"/>
      <c r="N363" s="663"/>
      <c r="O363" s="662">
        <v>1</v>
      </c>
      <c r="P363" s="627">
        <v>0</v>
      </c>
      <c r="Q363" s="627">
        <v>1</v>
      </c>
      <c r="R363" s="627"/>
      <c r="S363" s="627"/>
      <c r="T363" s="663"/>
      <c r="U363" s="292" t="s">
        <v>90</v>
      </c>
      <c r="V363" s="662" t="s">
        <v>90</v>
      </c>
      <c r="W363" s="627" t="s">
        <v>90</v>
      </c>
      <c r="X363" s="663" t="s">
        <v>90</v>
      </c>
    </row>
    <row r="364" spans="2:24" s="4" customFormat="1" ht="15" hidden="1" customHeight="1" outlineLevel="1" x14ac:dyDescent="0.25">
      <c r="B364" s="152" t="s">
        <v>84</v>
      </c>
      <c r="C364" s="662">
        <v>0.11173184357541899</v>
      </c>
      <c r="D364" s="627">
        <v>0.88826815642458101</v>
      </c>
      <c r="E364" s="663">
        <v>1</v>
      </c>
      <c r="F364" s="662">
        <v>6.1349693251533742E-2</v>
      </c>
      <c r="G364" s="627">
        <v>0.93865030674846628</v>
      </c>
      <c r="H364" s="627">
        <v>1</v>
      </c>
      <c r="I364" s="627"/>
      <c r="J364" s="627"/>
      <c r="K364" s="627"/>
      <c r="L364" s="627"/>
      <c r="M364" s="627"/>
      <c r="N364" s="663"/>
      <c r="O364" s="662">
        <v>0.625</v>
      </c>
      <c r="P364" s="627">
        <v>0.375</v>
      </c>
      <c r="Q364" s="627">
        <v>1</v>
      </c>
      <c r="R364" s="627"/>
      <c r="S364" s="627"/>
      <c r="T364" s="663"/>
      <c r="U364" s="292" t="s">
        <v>90</v>
      </c>
      <c r="V364" s="662" t="s">
        <v>90</v>
      </c>
      <c r="W364" s="627" t="s">
        <v>90</v>
      </c>
      <c r="X364" s="663" t="s">
        <v>90</v>
      </c>
    </row>
    <row r="365" spans="2:24" s="4" customFormat="1" ht="15" hidden="1" customHeight="1" outlineLevel="1" x14ac:dyDescent="0.25">
      <c r="B365" s="152" t="s">
        <v>85</v>
      </c>
      <c r="C365" s="662">
        <v>0.1889763779527559</v>
      </c>
      <c r="D365" s="627">
        <v>0.8110236220472441</v>
      </c>
      <c r="E365" s="663">
        <v>1</v>
      </c>
      <c r="F365" s="662">
        <v>4.6296296296296294E-2</v>
      </c>
      <c r="G365" s="627">
        <v>0.95370370370370372</v>
      </c>
      <c r="H365" s="627">
        <v>1</v>
      </c>
      <c r="I365" s="627"/>
      <c r="J365" s="627"/>
      <c r="K365" s="627"/>
      <c r="L365" s="627"/>
      <c r="M365" s="627"/>
      <c r="N365" s="663"/>
      <c r="O365" s="662">
        <v>1</v>
      </c>
      <c r="P365" s="627">
        <v>0</v>
      </c>
      <c r="Q365" s="627">
        <v>1</v>
      </c>
      <c r="R365" s="627"/>
      <c r="S365" s="627"/>
      <c r="T365" s="663"/>
      <c r="U365" s="292">
        <v>1</v>
      </c>
      <c r="V365" s="662" t="s">
        <v>90</v>
      </c>
      <c r="W365" s="627" t="s">
        <v>90</v>
      </c>
      <c r="X365" s="663" t="s">
        <v>90</v>
      </c>
    </row>
    <row r="366" spans="2:24" s="4" customFormat="1" ht="15" hidden="1" customHeight="1" outlineLevel="1" x14ac:dyDescent="0.25">
      <c r="B366" s="152" t="s">
        <v>86</v>
      </c>
      <c r="C366" s="662">
        <v>0.53645833333333337</v>
      </c>
      <c r="D366" s="627">
        <v>0.46354166666666669</v>
      </c>
      <c r="E366" s="663">
        <v>1</v>
      </c>
      <c r="F366" s="662">
        <v>0.29729729729729731</v>
      </c>
      <c r="G366" s="627">
        <v>0.70270270270270274</v>
      </c>
      <c r="H366" s="627">
        <v>1</v>
      </c>
      <c r="I366" s="627"/>
      <c r="J366" s="627"/>
      <c r="K366" s="627"/>
      <c r="L366" s="627"/>
      <c r="M366" s="627"/>
      <c r="N366" s="663"/>
      <c r="O366" s="662">
        <v>0.80701754385964908</v>
      </c>
      <c r="P366" s="627">
        <v>0.19298245614035087</v>
      </c>
      <c r="Q366" s="627">
        <v>1</v>
      </c>
      <c r="R366" s="627"/>
      <c r="S366" s="627"/>
      <c r="T366" s="663"/>
      <c r="U366" s="292">
        <v>1</v>
      </c>
      <c r="V366" s="662">
        <v>1</v>
      </c>
      <c r="W366" s="627">
        <v>0</v>
      </c>
      <c r="X366" s="663">
        <v>1</v>
      </c>
    </row>
    <row r="367" spans="2:24" s="4" customFormat="1" ht="15" hidden="1" customHeight="1" outlineLevel="1" x14ac:dyDescent="0.25">
      <c r="B367" s="152" t="s">
        <v>87</v>
      </c>
      <c r="C367" s="662">
        <v>0.53117469879518076</v>
      </c>
      <c r="D367" s="627">
        <v>0.4688253012048193</v>
      </c>
      <c r="E367" s="663">
        <v>1</v>
      </c>
      <c r="F367" s="662">
        <v>0.58301815431164905</v>
      </c>
      <c r="G367" s="627">
        <v>0.416981845688351</v>
      </c>
      <c r="H367" s="627">
        <v>1</v>
      </c>
      <c r="I367" s="627"/>
      <c r="J367" s="627"/>
      <c r="K367" s="627"/>
      <c r="L367" s="627"/>
      <c r="M367" s="627"/>
      <c r="N367" s="663"/>
      <c r="O367" s="662">
        <v>0.26537216828478966</v>
      </c>
      <c r="P367" s="627">
        <v>0.7346278317152104</v>
      </c>
      <c r="Q367" s="627">
        <v>1</v>
      </c>
      <c r="R367" s="627"/>
      <c r="S367" s="627"/>
      <c r="T367" s="663"/>
      <c r="U367" s="292">
        <v>1</v>
      </c>
      <c r="V367" s="662">
        <v>1</v>
      </c>
      <c r="W367" s="627">
        <v>0</v>
      </c>
      <c r="X367" s="663">
        <v>1</v>
      </c>
    </row>
    <row r="368" spans="2:24" s="4" customFormat="1" ht="15" hidden="1" customHeight="1" outlineLevel="1" x14ac:dyDescent="0.25">
      <c r="B368" s="152" t="s">
        <v>88</v>
      </c>
      <c r="C368" s="662">
        <v>0.3455487336914812</v>
      </c>
      <c r="D368" s="627">
        <v>0.6544512663085188</v>
      </c>
      <c r="E368" s="663">
        <v>1</v>
      </c>
      <c r="F368" s="662">
        <v>0.3329891584925142</v>
      </c>
      <c r="G368" s="627">
        <v>0.6670108415074858</v>
      </c>
      <c r="H368" s="627">
        <v>1</v>
      </c>
      <c r="I368" s="627"/>
      <c r="J368" s="627"/>
      <c r="K368" s="627"/>
      <c r="L368" s="627"/>
      <c r="M368" s="627"/>
      <c r="N368" s="663"/>
      <c r="O368" s="662">
        <v>0.32348919879682803</v>
      </c>
      <c r="P368" s="627">
        <v>0.67651080120317197</v>
      </c>
      <c r="Q368" s="627">
        <v>1</v>
      </c>
      <c r="R368" s="627"/>
      <c r="S368" s="627"/>
      <c r="T368" s="663"/>
      <c r="U368" s="292">
        <v>1</v>
      </c>
      <c r="V368" s="662">
        <v>0.125</v>
      </c>
      <c r="W368" s="627">
        <v>0.875</v>
      </c>
      <c r="X368" s="663">
        <v>1</v>
      </c>
    </row>
    <row r="369" spans="2:24" s="4" customFormat="1" ht="15" hidden="1" customHeight="1" outlineLevel="1" x14ac:dyDescent="0.25">
      <c r="B369" s="152" t="s">
        <v>89</v>
      </c>
      <c r="C369" s="662">
        <v>0.35109857482185275</v>
      </c>
      <c r="D369" s="627">
        <v>0.64890142517814731</v>
      </c>
      <c r="E369" s="663">
        <v>1</v>
      </c>
      <c r="F369" s="662">
        <v>0.35463161112809538</v>
      </c>
      <c r="G369" s="627">
        <v>0.64536838887190462</v>
      </c>
      <c r="H369" s="627">
        <v>1</v>
      </c>
      <c r="I369" s="627"/>
      <c r="J369" s="627"/>
      <c r="K369" s="627"/>
      <c r="L369" s="627"/>
      <c r="M369" s="627"/>
      <c r="N369" s="663"/>
      <c r="O369" s="662">
        <v>0.25899071925754058</v>
      </c>
      <c r="P369" s="627">
        <v>0.74100928074245942</v>
      </c>
      <c r="Q369" s="627">
        <v>1</v>
      </c>
      <c r="R369" s="627"/>
      <c r="S369" s="627"/>
      <c r="T369" s="663"/>
      <c r="U369" s="292">
        <v>1</v>
      </c>
      <c r="V369" s="662">
        <v>0.66666666666666663</v>
      </c>
      <c r="W369" s="627">
        <v>0.33333333333333331</v>
      </c>
      <c r="X369" s="663">
        <v>1</v>
      </c>
    </row>
    <row r="370" spans="2:24" s="4" customFormat="1" ht="15.75" collapsed="1" x14ac:dyDescent="0.25">
      <c r="B370" s="65">
        <v>1990</v>
      </c>
      <c r="C370" s="664">
        <v>0.32930442107654301</v>
      </c>
      <c r="D370" s="631">
        <v>0.67069557892345699</v>
      </c>
      <c r="E370" s="665">
        <v>1</v>
      </c>
      <c r="F370" s="664">
        <v>0.33834720646534694</v>
      </c>
      <c r="G370" s="631">
        <v>0.66165279353465312</v>
      </c>
      <c r="H370" s="631">
        <v>1</v>
      </c>
      <c r="I370" s="631"/>
      <c r="J370" s="631"/>
      <c r="K370" s="631"/>
      <c r="L370" s="631"/>
      <c r="M370" s="631"/>
      <c r="N370" s="665"/>
      <c r="O370" s="664">
        <v>0.23481143134322324</v>
      </c>
      <c r="P370" s="631">
        <v>0.76518856865677676</v>
      </c>
      <c r="Q370" s="631">
        <v>1</v>
      </c>
      <c r="R370" s="631"/>
      <c r="S370" s="631"/>
      <c r="T370" s="665"/>
      <c r="U370" s="295">
        <v>1</v>
      </c>
      <c r="V370" s="664">
        <v>0.40476190476190477</v>
      </c>
      <c r="W370" s="631">
        <v>0.59523809523809523</v>
      </c>
      <c r="X370" s="665">
        <v>1</v>
      </c>
    </row>
    <row r="371" spans="2:24" s="4" customFormat="1" ht="15" hidden="1" customHeight="1" outlineLevel="1" x14ac:dyDescent="0.25">
      <c r="B371" s="152" t="s">
        <v>78</v>
      </c>
      <c r="C371" s="662">
        <v>0.32716466950135292</v>
      </c>
      <c r="D371" s="627">
        <v>0.67283533049864708</v>
      </c>
      <c r="E371" s="663">
        <v>1</v>
      </c>
      <c r="F371" s="662">
        <v>0.351643223785081</v>
      </c>
      <c r="G371" s="627">
        <v>0.64835677621491905</v>
      </c>
      <c r="H371" s="627">
        <v>1</v>
      </c>
      <c r="I371" s="627"/>
      <c r="J371" s="627"/>
      <c r="K371" s="627"/>
      <c r="L371" s="627"/>
      <c r="M371" s="627"/>
      <c r="N371" s="663"/>
      <c r="O371" s="662">
        <v>0.20982310876928867</v>
      </c>
      <c r="P371" s="627">
        <v>0.79017689123071133</v>
      </c>
      <c r="Q371" s="627">
        <v>1</v>
      </c>
      <c r="R371" s="627"/>
      <c r="S371" s="627"/>
      <c r="T371" s="663"/>
      <c r="U371" s="292">
        <v>1</v>
      </c>
      <c r="V371" s="662" t="s">
        <v>90</v>
      </c>
      <c r="W371" s="627" t="s">
        <v>90</v>
      </c>
      <c r="X371" s="663" t="s">
        <v>90</v>
      </c>
    </row>
    <row r="372" spans="2:24" s="4" customFormat="1" ht="15" hidden="1" customHeight="1" outlineLevel="1" x14ac:dyDescent="0.25">
      <c r="B372" s="152" t="s">
        <v>79</v>
      </c>
      <c r="C372" s="662">
        <v>0.3682308330370897</v>
      </c>
      <c r="D372" s="627">
        <v>0.6317691669629103</v>
      </c>
      <c r="E372" s="663">
        <v>1</v>
      </c>
      <c r="F372" s="662">
        <v>0.39236140321359469</v>
      </c>
      <c r="G372" s="627">
        <v>0.60763859678640531</v>
      </c>
      <c r="H372" s="627">
        <v>1</v>
      </c>
      <c r="I372" s="627"/>
      <c r="J372" s="627"/>
      <c r="K372" s="627"/>
      <c r="L372" s="627"/>
      <c r="M372" s="627"/>
      <c r="N372" s="663"/>
      <c r="O372" s="662">
        <v>0.26053310404127256</v>
      </c>
      <c r="P372" s="627">
        <v>0.73946689595872739</v>
      </c>
      <c r="Q372" s="627">
        <v>1</v>
      </c>
      <c r="R372" s="627"/>
      <c r="S372" s="627"/>
      <c r="T372" s="663"/>
      <c r="U372" s="292">
        <v>1</v>
      </c>
      <c r="V372" s="662">
        <v>1</v>
      </c>
      <c r="W372" s="627">
        <v>0</v>
      </c>
      <c r="X372" s="663">
        <v>1</v>
      </c>
    </row>
    <row r="373" spans="2:24" s="4" customFormat="1" ht="15" hidden="1" customHeight="1" outlineLevel="1" x14ac:dyDescent="0.25">
      <c r="B373" s="152" t="s">
        <v>80</v>
      </c>
      <c r="C373" s="662">
        <v>0.35547494899115845</v>
      </c>
      <c r="D373" s="627">
        <v>0.6445250510088415</v>
      </c>
      <c r="E373" s="663">
        <v>1</v>
      </c>
      <c r="F373" s="662">
        <v>0.34406142787126287</v>
      </c>
      <c r="G373" s="627">
        <v>0.65593857212873719</v>
      </c>
      <c r="H373" s="627">
        <v>1</v>
      </c>
      <c r="I373" s="627"/>
      <c r="J373" s="627"/>
      <c r="K373" s="627"/>
      <c r="L373" s="627"/>
      <c r="M373" s="627"/>
      <c r="N373" s="663"/>
      <c r="O373" s="662">
        <v>0.29863588667366214</v>
      </c>
      <c r="P373" s="627">
        <v>0.70136411332633786</v>
      </c>
      <c r="Q373" s="627">
        <v>1</v>
      </c>
      <c r="R373" s="627"/>
      <c r="S373" s="627"/>
      <c r="T373" s="663"/>
      <c r="U373" s="292">
        <v>1</v>
      </c>
      <c r="V373" s="662" t="s">
        <v>90</v>
      </c>
      <c r="W373" s="627" t="s">
        <v>90</v>
      </c>
      <c r="X373" s="663" t="s">
        <v>90</v>
      </c>
    </row>
    <row r="374" spans="2:24" s="4" customFormat="1" ht="15" hidden="1" customHeight="1" outlineLevel="1" x14ac:dyDescent="0.25">
      <c r="B374" s="152" t="s">
        <v>81</v>
      </c>
      <c r="C374" s="662">
        <v>0.3419136112506278</v>
      </c>
      <c r="D374" s="627">
        <v>0.6580863887493722</v>
      </c>
      <c r="E374" s="663">
        <v>1</v>
      </c>
      <c r="F374" s="662">
        <v>0.35089048882152329</v>
      </c>
      <c r="G374" s="627">
        <v>0.64910951117847671</v>
      </c>
      <c r="H374" s="627">
        <v>1</v>
      </c>
      <c r="I374" s="627"/>
      <c r="J374" s="627"/>
      <c r="K374" s="627"/>
      <c r="L374" s="627"/>
      <c r="M374" s="627"/>
      <c r="N374" s="663"/>
      <c r="O374" s="662">
        <v>0.20008814455707361</v>
      </c>
      <c r="P374" s="627">
        <v>0.79991185544292642</v>
      </c>
      <c r="Q374" s="627">
        <v>1</v>
      </c>
      <c r="R374" s="627"/>
      <c r="S374" s="627"/>
      <c r="T374" s="663"/>
      <c r="U374" s="292">
        <v>1</v>
      </c>
      <c r="V374" s="662" t="s">
        <v>90</v>
      </c>
      <c r="W374" s="627" t="s">
        <v>90</v>
      </c>
      <c r="X374" s="663" t="s">
        <v>90</v>
      </c>
    </row>
    <row r="375" spans="2:24" s="4" customFormat="1" ht="15" hidden="1" customHeight="1" outlineLevel="1" x14ac:dyDescent="0.25">
      <c r="B375" s="152" t="s">
        <v>82</v>
      </c>
      <c r="C375" s="662">
        <v>0.28275862068965518</v>
      </c>
      <c r="D375" s="627">
        <v>0.71724137931034482</v>
      </c>
      <c r="E375" s="663">
        <v>1</v>
      </c>
      <c r="F375" s="662">
        <v>0.1415929203539823</v>
      </c>
      <c r="G375" s="627">
        <v>0.8584070796460177</v>
      </c>
      <c r="H375" s="627">
        <v>1</v>
      </c>
      <c r="I375" s="627"/>
      <c r="J375" s="627"/>
      <c r="K375" s="627"/>
      <c r="L375" s="627"/>
      <c r="M375" s="627"/>
      <c r="N375" s="663"/>
      <c r="O375" s="662">
        <v>0.73076923076923073</v>
      </c>
      <c r="P375" s="627">
        <v>0.26923076923076922</v>
      </c>
      <c r="Q375" s="627">
        <v>1</v>
      </c>
      <c r="R375" s="627"/>
      <c r="S375" s="627"/>
      <c r="T375" s="663"/>
      <c r="U375" s="292">
        <v>1</v>
      </c>
      <c r="V375" s="662" t="s">
        <v>90</v>
      </c>
      <c r="W375" s="627" t="s">
        <v>90</v>
      </c>
      <c r="X375" s="663" t="s">
        <v>90</v>
      </c>
    </row>
    <row r="376" spans="2:24" s="4" customFormat="1" ht="15" hidden="1" customHeight="1" outlineLevel="1" x14ac:dyDescent="0.25">
      <c r="B376" s="152" t="s">
        <v>83</v>
      </c>
      <c r="C376" s="662">
        <v>0.43283582089552236</v>
      </c>
      <c r="D376" s="627">
        <v>0.56716417910447758</v>
      </c>
      <c r="E376" s="663">
        <v>1</v>
      </c>
      <c r="F376" s="662">
        <v>0.16176470588235295</v>
      </c>
      <c r="G376" s="627">
        <v>0.83823529411764708</v>
      </c>
      <c r="H376" s="627">
        <v>1</v>
      </c>
      <c r="I376" s="627"/>
      <c r="J376" s="627"/>
      <c r="K376" s="627"/>
      <c r="L376" s="627"/>
      <c r="M376" s="627"/>
      <c r="N376" s="663"/>
      <c r="O376" s="662">
        <v>0.65454545454545454</v>
      </c>
      <c r="P376" s="627">
        <v>0.34545454545454546</v>
      </c>
      <c r="Q376" s="627">
        <v>1</v>
      </c>
      <c r="R376" s="627"/>
      <c r="S376" s="627"/>
      <c r="T376" s="663"/>
      <c r="U376" s="292">
        <v>1</v>
      </c>
      <c r="V376" s="662" t="s">
        <v>90</v>
      </c>
      <c r="W376" s="627" t="s">
        <v>90</v>
      </c>
      <c r="X376" s="663" t="s">
        <v>90</v>
      </c>
    </row>
    <row r="377" spans="2:24" s="4" customFormat="1" ht="15" hidden="1" customHeight="1" outlineLevel="1" x14ac:dyDescent="0.25">
      <c r="B377" s="152" t="s">
        <v>84</v>
      </c>
      <c r="C377" s="662">
        <v>0.10416666666666667</v>
      </c>
      <c r="D377" s="627">
        <v>0.89583333333333337</v>
      </c>
      <c r="E377" s="663">
        <v>1</v>
      </c>
      <c r="F377" s="662">
        <v>2.5862068965517241E-2</v>
      </c>
      <c r="G377" s="627">
        <v>0.97413793103448276</v>
      </c>
      <c r="H377" s="627">
        <v>1</v>
      </c>
      <c r="I377" s="627"/>
      <c r="J377" s="627"/>
      <c r="K377" s="627"/>
      <c r="L377" s="627"/>
      <c r="M377" s="627"/>
      <c r="N377" s="663"/>
      <c r="O377" s="662">
        <v>0.36</v>
      </c>
      <c r="P377" s="627">
        <v>0.64</v>
      </c>
      <c r="Q377" s="627">
        <v>1</v>
      </c>
      <c r="R377" s="627"/>
      <c r="S377" s="627"/>
      <c r="T377" s="663"/>
      <c r="U377" s="292">
        <v>1</v>
      </c>
      <c r="V377" s="662" t="s">
        <v>90</v>
      </c>
      <c r="W377" s="627" t="s">
        <v>90</v>
      </c>
      <c r="X377" s="663" t="s">
        <v>90</v>
      </c>
    </row>
    <row r="378" spans="2:24" s="4" customFormat="1" ht="15" hidden="1" customHeight="1" outlineLevel="1" x14ac:dyDescent="0.25">
      <c r="B378" s="152" t="s">
        <v>85</v>
      </c>
      <c r="C378" s="662">
        <v>0.58333333333333337</v>
      </c>
      <c r="D378" s="627">
        <v>0.41666666666666669</v>
      </c>
      <c r="E378" s="663">
        <v>1</v>
      </c>
      <c r="F378" s="662">
        <v>1</v>
      </c>
      <c r="G378" s="627">
        <v>0</v>
      </c>
      <c r="H378" s="627">
        <v>1</v>
      </c>
      <c r="I378" s="627"/>
      <c r="J378" s="627"/>
      <c r="K378" s="627"/>
      <c r="L378" s="627"/>
      <c r="M378" s="627"/>
      <c r="N378" s="663"/>
      <c r="O378" s="662">
        <v>0.48275862068965519</v>
      </c>
      <c r="P378" s="627">
        <v>0.51724137931034486</v>
      </c>
      <c r="Q378" s="627">
        <v>1</v>
      </c>
      <c r="R378" s="627"/>
      <c r="S378" s="627"/>
      <c r="T378" s="663"/>
      <c r="U378" s="292" t="s">
        <v>90</v>
      </c>
      <c r="V378" s="662" t="s">
        <v>90</v>
      </c>
      <c r="W378" s="627" t="s">
        <v>90</v>
      </c>
      <c r="X378" s="663" t="s">
        <v>90</v>
      </c>
    </row>
    <row r="379" spans="2:24" s="4" customFormat="1" ht="15" hidden="1" customHeight="1" outlineLevel="1" x14ac:dyDescent="0.25">
      <c r="B379" s="152" t="s">
        <v>86</v>
      </c>
      <c r="C379" s="662">
        <v>0.61413043478260865</v>
      </c>
      <c r="D379" s="627">
        <v>0.3858695652173913</v>
      </c>
      <c r="E379" s="663">
        <v>1</v>
      </c>
      <c r="F379" s="662">
        <v>0.71544715447154472</v>
      </c>
      <c r="G379" s="627">
        <v>0.28455284552845528</v>
      </c>
      <c r="H379" s="627">
        <v>1</v>
      </c>
      <c r="I379" s="627"/>
      <c r="J379" s="627"/>
      <c r="K379" s="627"/>
      <c r="L379" s="627"/>
      <c r="M379" s="627"/>
      <c r="N379" s="663"/>
      <c r="O379" s="662">
        <v>0.36842105263157893</v>
      </c>
      <c r="P379" s="627">
        <v>0.63157894736842102</v>
      </c>
      <c r="Q379" s="627">
        <v>1</v>
      </c>
      <c r="R379" s="627"/>
      <c r="S379" s="627"/>
      <c r="T379" s="663"/>
      <c r="U379" s="292">
        <v>1</v>
      </c>
      <c r="V379" s="662" t="s">
        <v>90</v>
      </c>
      <c r="W379" s="627" t="s">
        <v>90</v>
      </c>
      <c r="X379" s="663" t="s">
        <v>90</v>
      </c>
    </row>
    <row r="380" spans="2:24" s="4" customFormat="1" ht="15" hidden="1" customHeight="1" outlineLevel="1" x14ac:dyDescent="0.25">
      <c r="B380" s="152" t="s">
        <v>87</v>
      </c>
      <c r="C380" s="662">
        <v>0.35345311622683884</v>
      </c>
      <c r="D380" s="627">
        <v>0.64654688377316116</v>
      </c>
      <c r="E380" s="663">
        <v>1</v>
      </c>
      <c r="F380" s="662">
        <v>0.35108153078202997</v>
      </c>
      <c r="G380" s="627">
        <v>0.64891846921797003</v>
      </c>
      <c r="H380" s="627">
        <v>1</v>
      </c>
      <c r="I380" s="627"/>
      <c r="J380" s="627"/>
      <c r="K380" s="627"/>
      <c r="L380" s="627"/>
      <c r="M380" s="627"/>
      <c r="N380" s="663"/>
      <c r="O380" s="662">
        <v>0.3405535499398315</v>
      </c>
      <c r="P380" s="627">
        <v>0.65944645006016844</v>
      </c>
      <c r="Q380" s="627">
        <v>1</v>
      </c>
      <c r="R380" s="627"/>
      <c r="S380" s="627"/>
      <c r="T380" s="663"/>
      <c r="U380" s="292">
        <v>1</v>
      </c>
      <c r="V380" s="662" t="s">
        <v>90</v>
      </c>
      <c r="W380" s="627" t="s">
        <v>90</v>
      </c>
      <c r="X380" s="663" t="s">
        <v>90</v>
      </c>
    </row>
    <row r="381" spans="2:24" s="4" customFormat="1" ht="15" hidden="1" customHeight="1" outlineLevel="1" x14ac:dyDescent="0.25">
      <c r="B381" s="152" t="s">
        <v>88</v>
      </c>
      <c r="C381" s="662">
        <v>0.37040916073174135</v>
      </c>
      <c r="D381" s="627">
        <v>0.62959083926825865</v>
      </c>
      <c r="E381" s="663">
        <v>1</v>
      </c>
      <c r="F381" s="662">
        <v>0.39564882556796305</v>
      </c>
      <c r="G381" s="627">
        <v>0.60435117443203701</v>
      </c>
      <c r="H381" s="627">
        <v>1</v>
      </c>
      <c r="I381" s="627"/>
      <c r="J381" s="627"/>
      <c r="K381" s="627"/>
      <c r="L381" s="627"/>
      <c r="M381" s="627"/>
      <c r="N381" s="663"/>
      <c r="O381" s="662">
        <v>0.29516212043232115</v>
      </c>
      <c r="P381" s="627">
        <v>0.70483787956767885</v>
      </c>
      <c r="Q381" s="627">
        <v>1</v>
      </c>
      <c r="R381" s="627"/>
      <c r="S381" s="627"/>
      <c r="T381" s="663"/>
      <c r="U381" s="292">
        <v>1</v>
      </c>
      <c r="V381" s="662" t="s">
        <v>90</v>
      </c>
      <c r="W381" s="627" t="s">
        <v>90</v>
      </c>
      <c r="X381" s="663" t="s">
        <v>90</v>
      </c>
    </row>
    <row r="382" spans="2:24" s="4" customFormat="1" ht="15" hidden="1" customHeight="1" outlineLevel="1" x14ac:dyDescent="0.25">
      <c r="B382" s="152" t="s">
        <v>89</v>
      </c>
      <c r="C382" s="662">
        <v>0.29896389324960754</v>
      </c>
      <c r="D382" s="627">
        <v>0.70103610675039252</v>
      </c>
      <c r="E382" s="663">
        <v>1</v>
      </c>
      <c r="F382" s="662">
        <v>0.29036647314949204</v>
      </c>
      <c r="G382" s="627">
        <v>0.70963352685050796</v>
      </c>
      <c r="H382" s="627">
        <v>1</v>
      </c>
      <c r="I382" s="627"/>
      <c r="J382" s="627"/>
      <c r="K382" s="627"/>
      <c r="L382" s="627"/>
      <c r="M382" s="627"/>
      <c r="N382" s="663"/>
      <c r="O382" s="662">
        <v>0.25540450189436148</v>
      </c>
      <c r="P382" s="627">
        <v>0.74459549810563852</v>
      </c>
      <c r="Q382" s="627">
        <v>1</v>
      </c>
      <c r="R382" s="627"/>
      <c r="S382" s="627"/>
      <c r="T382" s="663"/>
      <c r="U382" s="292">
        <v>1</v>
      </c>
      <c r="V382" s="662" t="s">
        <v>90</v>
      </c>
      <c r="W382" s="627" t="s">
        <v>90</v>
      </c>
      <c r="X382" s="663" t="s">
        <v>90</v>
      </c>
    </row>
    <row r="383" spans="2:24" s="4" customFormat="1" ht="15.75" collapsed="1" x14ac:dyDescent="0.25">
      <c r="B383" s="65">
        <v>1989</v>
      </c>
      <c r="C383" s="664">
        <v>0.34401557373809244</v>
      </c>
      <c r="D383" s="631">
        <v>0.65598442626190756</v>
      </c>
      <c r="E383" s="665">
        <v>1</v>
      </c>
      <c r="F383" s="664">
        <v>0.35360611811990622</v>
      </c>
      <c r="G383" s="631">
        <v>0.64639388188009383</v>
      </c>
      <c r="H383" s="631">
        <v>1</v>
      </c>
      <c r="I383" s="631"/>
      <c r="J383" s="631"/>
      <c r="K383" s="631"/>
      <c r="L383" s="631"/>
      <c r="M383" s="631"/>
      <c r="N383" s="665"/>
      <c r="O383" s="664">
        <v>0.26304770999375621</v>
      </c>
      <c r="P383" s="631">
        <v>0.73695229000624385</v>
      </c>
      <c r="Q383" s="631">
        <v>1</v>
      </c>
      <c r="R383" s="631"/>
      <c r="S383" s="631"/>
      <c r="T383" s="665"/>
      <c r="U383" s="295">
        <v>1</v>
      </c>
      <c r="V383" s="664">
        <v>1</v>
      </c>
      <c r="W383" s="631">
        <v>0</v>
      </c>
      <c r="X383" s="665">
        <v>1</v>
      </c>
    </row>
    <row r="384" spans="2:24" s="4" customFormat="1" ht="15" hidden="1" customHeight="1" outlineLevel="1" x14ac:dyDescent="0.25">
      <c r="B384" s="152" t="s">
        <v>78</v>
      </c>
      <c r="C384" s="662">
        <v>0.41873747494989982</v>
      </c>
      <c r="D384" s="627">
        <v>0.58126252505010023</v>
      </c>
      <c r="E384" s="663">
        <v>1</v>
      </c>
      <c r="F384" s="662">
        <v>0.46831093463653023</v>
      </c>
      <c r="G384" s="627">
        <v>0.53168906536346972</v>
      </c>
      <c r="H384" s="627">
        <v>1</v>
      </c>
      <c r="I384" s="627"/>
      <c r="J384" s="627"/>
      <c r="K384" s="627"/>
      <c r="L384" s="627"/>
      <c r="M384" s="627"/>
      <c r="N384" s="663"/>
      <c r="O384" s="662">
        <v>0.32218001168907073</v>
      </c>
      <c r="P384" s="627">
        <v>0.67781998831092927</v>
      </c>
      <c r="Q384" s="627">
        <v>1</v>
      </c>
      <c r="R384" s="627"/>
      <c r="S384" s="627"/>
      <c r="T384" s="663"/>
      <c r="U384" s="292">
        <v>1</v>
      </c>
      <c r="V384" s="662" t="s">
        <v>90</v>
      </c>
      <c r="W384" s="627" t="s">
        <v>90</v>
      </c>
      <c r="X384" s="663" t="s">
        <v>90</v>
      </c>
    </row>
    <row r="385" spans="2:24" s="4" customFormat="1" ht="15" hidden="1" customHeight="1" outlineLevel="1" x14ac:dyDescent="0.25">
      <c r="B385" s="152" t="s">
        <v>79</v>
      </c>
      <c r="C385" s="662">
        <v>0.42165509476449614</v>
      </c>
      <c r="D385" s="627">
        <v>0.57834490523550386</v>
      </c>
      <c r="E385" s="663">
        <v>1</v>
      </c>
      <c r="F385" s="662">
        <v>0.45380906460945036</v>
      </c>
      <c r="G385" s="627">
        <v>0.54619093539054964</v>
      </c>
      <c r="H385" s="627">
        <v>1</v>
      </c>
      <c r="I385" s="627"/>
      <c r="J385" s="627"/>
      <c r="K385" s="627"/>
      <c r="L385" s="627"/>
      <c r="M385" s="627"/>
      <c r="N385" s="663"/>
      <c r="O385" s="662">
        <v>0.36161112101229725</v>
      </c>
      <c r="P385" s="627">
        <v>0.63838887898770269</v>
      </c>
      <c r="Q385" s="627">
        <v>1</v>
      </c>
      <c r="R385" s="627"/>
      <c r="S385" s="627"/>
      <c r="T385" s="663"/>
      <c r="U385" s="292">
        <v>1</v>
      </c>
      <c r="V385" s="662" t="s">
        <v>90</v>
      </c>
      <c r="W385" s="627" t="s">
        <v>90</v>
      </c>
      <c r="X385" s="663" t="s">
        <v>90</v>
      </c>
    </row>
    <row r="386" spans="2:24" s="4" customFormat="1" ht="15" hidden="1" customHeight="1" outlineLevel="1" x14ac:dyDescent="0.25">
      <c r="B386" s="152" t="s">
        <v>80</v>
      </c>
      <c r="C386" s="662">
        <v>0.40155754254398618</v>
      </c>
      <c r="D386" s="627">
        <v>0.59844245745601388</v>
      </c>
      <c r="E386" s="663">
        <v>1</v>
      </c>
      <c r="F386" s="662">
        <v>0.45388840705406186</v>
      </c>
      <c r="G386" s="627">
        <v>0.54611159294593814</v>
      </c>
      <c r="H386" s="627">
        <v>1</v>
      </c>
      <c r="I386" s="627"/>
      <c r="J386" s="627"/>
      <c r="K386" s="627"/>
      <c r="L386" s="627"/>
      <c r="M386" s="627"/>
      <c r="N386" s="663"/>
      <c r="O386" s="662">
        <v>0.32224622030237582</v>
      </c>
      <c r="P386" s="627">
        <v>0.67775377969762418</v>
      </c>
      <c r="Q386" s="627">
        <v>1</v>
      </c>
      <c r="R386" s="627"/>
      <c r="S386" s="627"/>
      <c r="T386" s="663"/>
      <c r="U386" s="292">
        <v>1</v>
      </c>
      <c r="V386" s="662" t="s">
        <v>90</v>
      </c>
      <c r="W386" s="627" t="s">
        <v>90</v>
      </c>
      <c r="X386" s="663" t="s">
        <v>90</v>
      </c>
    </row>
    <row r="387" spans="2:24" s="4" customFormat="1" ht="15" hidden="1" customHeight="1" outlineLevel="1" x14ac:dyDescent="0.25">
      <c r="B387" s="152" t="s">
        <v>81</v>
      </c>
      <c r="C387" s="662">
        <v>0.43743257820927722</v>
      </c>
      <c r="D387" s="627">
        <v>0.56256742179072272</v>
      </c>
      <c r="E387" s="663">
        <v>1</v>
      </c>
      <c r="F387" s="662">
        <v>0.47479150871872633</v>
      </c>
      <c r="G387" s="627">
        <v>0.52520849128127367</v>
      </c>
      <c r="H387" s="627">
        <v>1</v>
      </c>
      <c r="I387" s="627"/>
      <c r="J387" s="627"/>
      <c r="K387" s="627"/>
      <c r="L387" s="627"/>
      <c r="M387" s="627"/>
      <c r="N387" s="663"/>
      <c r="O387" s="662">
        <v>0.33946251768033947</v>
      </c>
      <c r="P387" s="627">
        <v>0.66053748231966058</v>
      </c>
      <c r="Q387" s="627">
        <v>1</v>
      </c>
      <c r="R387" s="627"/>
      <c r="S387" s="627"/>
      <c r="T387" s="663"/>
      <c r="U387" s="292">
        <v>1</v>
      </c>
      <c r="V387" s="662" t="s">
        <v>90</v>
      </c>
      <c r="W387" s="627" t="s">
        <v>90</v>
      </c>
      <c r="X387" s="663" t="s">
        <v>90</v>
      </c>
    </row>
    <row r="388" spans="2:24" s="4" customFormat="1" ht="15" hidden="1" customHeight="1" outlineLevel="1" x14ac:dyDescent="0.25">
      <c r="B388" s="152" t="s">
        <v>82</v>
      </c>
      <c r="C388" s="662">
        <v>0.15185185185185185</v>
      </c>
      <c r="D388" s="627">
        <v>0.8481481481481481</v>
      </c>
      <c r="E388" s="663">
        <v>1</v>
      </c>
      <c r="F388" s="662">
        <v>0.66666666666666663</v>
      </c>
      <c r="G388" s="627">
        <v>0.33333333333333331</v>
      </c>
      <c r="H388" s="627">
        <v>1</v>
      </c>
      <c r="I388" s="627"/>
      <c r="J388" s="627"/>
      <c r="K388" s="627"/>
      <c r="L388" s="627"/>
      <c r="M388" s="627"/>
      <c r="N388" s="663"/>
      <c r="O388" s="662">
        <v>5.701754385964912E-2</v>
      </c>
      <c r="P388" s="627">
        <v>0.94298245614035092</v>
      </c>
      <c r="Q388" s="627">
        <v>1</v>
      </c>
      <c r="R388" s="627"/>
      <c r="S388" s="627"/>
      <c r="T388" s="663"/>
      <c r="U388" s="292" t="s">
        <v>90</v>
      </c>
      <c r="V388" s="662" t="s">
        <v>90</v>
      </c>
      <c r="W388" s="627" t="s">
        <v>90</v>
      </c>
      <c r="X388" s="663" t="s">
        <v>90</v>
      </c>
    </row>
    <row r="389" spans="2:24" s="4" customFormat="1" ht="15" hidden="1" customHeight="1" outlineLevel="1" x14ac:dyDescent="0.25">
      <c r="B389" s="152" t="s">
        <v>83</v>
      </c>
      <c r="C389" s="662">
        <v>0.11009174311926606</v>
      </c>
      <c r="D389" s="627">
        <v>0.88990825688073394</v>
      </c>
      <c r="E389" s="663">
        <v>1</v>
      </c>
      <c r="F389" s="662">
        <v>6.7961165048543687E-2</v>
      </c>
      <c r="G389" s="627">
        <v>0.93203883495145634</v>
      </c>
      <c r="H389" s="627">
        <v>1</v>
      </c>
      <c r="I389" s="627"/>
      <c r="J389" s="627"/>
      <c r="K389" s="627"/>
      <c r="L389" s="627"/>
      <c r="M389" s="627"/>
      <c r="N389" s="663"/>
      <c r="O389" s="662">
        <v>0.83333333333333337</v>
      </c>
      <c r="P389" s="627">
        <v>0.16666666666666666</v>
      </c>
      <c r="Q389" s="627">
        <v>1</v>
      </c>
      <c r="R389" s="627"/>
      <c r="S389" s="627"/>
      <c r="T389" s="663"/>
      <c r="U389" s="292" t="s">
        <v>90</v>
      </c>
      <c r="V389" s="662" t="s">
        <v>90</v>
      </c>
      <c r="W389" s="627" t="s">
        <v>90</v>
      </c>
      <c r="X389" s="663" t="s">
        <v>90</v>
      </c>
    </row>
    <row r="390" spans="2:24" s="4" customFormat="1" ht="15" hidden="1" customHeight="1" outlineLevel="1" x14ac:dyDescent="0.25">
      <c r="B390" s="152" t="s">
        <v>84</v>
      </c>
      <c r="C390" s="662">
        <v>7.5156576200417533E-2</v>
      </c>
      <c r="D390" s="627">
        <v>0.92484342379958251</v>
      </c>
      <c r="E390" s="663">
        <v>1</v>
      </c>
      <c r="F390" s="662">
        <v>3.9702233250620347E-2</v>
      </c>
      <c r="G390" s="627">
        <v>0.96029776674937961</v>
      </c>
      <c r="H390" s="627">
        <v>1</v>
      </c>
      <c r="I390" s="627"/>
      <c r="J390" s="627"/>
      <c r="K390" s="627"/>
      <c r="L390" s="627"/>
      <c r="M390" s="627"/>
      <c r="N390" s="663"/>
      <c r="O390" s="662">
        <v>0.125</v>
      </c>
      <c r="P390" s="627">
        <v>0.875</v>
      </c>
      <c r="Q390" s="627">
        <v>1</v>
      </c>
      <c r="R390" s="627"/>
      <c r="S390" s="627"/>
      <c r="T390" s="663"/>
      <c r="U390" s="292">
        <v>1</v>
      </c>
      <c r="V390" s="662" t="s">
        <v>90</v>
      </c>
      <c r="W390" s="627" t="s">
        <v>90</v>
      </c>
      <c r="X390" s="663" t="s">
        <v>90</v>
      </c>
    </row>
    <row r="391" spans="2:24" s="4" customFormat="1" ht="15" hidden="1" customHeight="1" outlineLevel="1" x14ac:dyDescent="0.25">
      <c r="B391" s="152" t="s">
        <v>85</v>
      </c>
      <c r="C391" s="662">
        <v>0.21843003412969283</v>
      </c>
      <c r="D391" s="627">
        <v>0.78156996587030714</v>
      </c>
      <c r="E391" s="663">
        <v>1</v>
      </c>
      <c r="F391" s="662">
        <v>0.15602836879432624</v>
      </c>
      <c r="G391" s="627">
        <v>0.84397163120567376</v>
      </c>
      <c r="H391" s="627">
        <v>1</v>
      </c>
      <c r="I391" s="627"/>
      <c r="J391" s="627"/>
      <c r="K391" s="627"/>
      <c r="L391" s="627"/>
      <c r="M391" s="627"/>
      <c r="N391" s="663"/>
      <c r="O391" s="662">
        <v>0.2361111111111111</v>
      </c>
      <c r="P391" s="627">
        <v>0.76388888888888884</v>
      </c>
      <c r="Q391" s="627">
        <v>1</v>
      </c>
      <c r="R391" s="627"/>
      <c r="S391" s="627"/>
      <c r="T391" s="663"/>
      <c r="U391" s="292">
        <v>1</v>
      </c>
      <c r="V391" s="662" t="s">
        <v>90</v>
      </c>
      <c r="W391" s="627" t="s">
        <v>90</v>
      </c>
      <c r="X391" s="663" t="s">
        <v>90</v>
      </c>
    </row>
    <row r="392" spans="2:24" s="4" customFormat="1" ht="15" hidden="1" customHeight="1" outlineLevel="1" x14ac:dyDescent="0.25">
      <c r="B392" s="152" t="s">
        <v>86</v>
      </c>
      <c r="C392" s="662">
        <v>0.21052631578947367</v>
      </c>
      <c r="D392" s="627">
        <v>0.78947368421052633</v>
      </c>
      <c r="E392" s="663">
        <v>1</v>
      </c>
      <c r="F392" s="662">
        <v>0.375</v>
      </c>
      <c r="G392" s="627">
        <v>0.625</v>
      </c>
      <c r="H392" s="627">
        <v>1</v>
      </c>
      <c r="I392" s="627"/>
      <c r="J392" s="627"/>
      <c r="K392" s="627"/>
      <c r="L392" s="627"/>
      <c r="M392" s="627"/>
      <c r="N392" s="663"/>
      <c r="O392" s="662">
        <v>0.16666666666666666</v>
      </c>
      <c r="P392" s="627">
        <v>0.83333333333333337</v>
      </c>
      <c r="Q392" s="627">
        <v>1</v>
      </c>
      <c r="R392" s="627"/>
      <c r="S392" s="627"/>
      <c r="T392" s="663"/>
      <c r="U392" s="292">
        <v>1</v>
      </c>
      <c r="V392" s="662" t="s">
        <v>90</v>
      </c>
      <c r="W392" s="627" t="s">
        <v>90</v>
      </c>
      <c r="X392" s="663" t="s">
        <v>90</v>
      </c>
    </row>
    <row r="393" spans="2:24" s="4" customFormat="1" ht="15" hidden="1" customHeight="1" outlineLevel="1" x14ac:dyDescent="0.25">
      <c r="B393" s="152" t="s">
        <v>87</v>
      </c>
      <c r="C393" s="662">
        <v>0.38759989688063934</v>
      </c>
      <c r="D393" s="627">
        <v>0.61240010311936066</v>
      </c>
      <c r="E393" s="663">
        <v>1</v>
      </c>
      <c r="F393" s="662">
        <v>0.4544913741820345</v>
      </c>
      <c r="G393" s="627">
        <v>0.54550862581796544</v>
      </c>
      <c r="H393" s="627">
        <v>1</v>
      </c>
      <c r="I393" s="627"/>
      <c r="J393" s="627"/>
      <c r="K393" s="627"/>
      <c r="L393" s="627"/>
      <c r="M393" s="627"/>
      <c r="N393" s="663"/>
      <c r="O393" s="662">
        <v>0.26035502958579881</v>
      </c>
      <c r="P393" s="627">
        <v>0.73964497041420119</v>
      </c>
      <c r="Q393" s="627">
        <v>1</v>
      </c>
      <c r="R393" s="627"/>
      <c r="S393" s="627"/>
      <c r="T393" s="663"/>
      <c r="U393" s="292">
        <v>1</v>
      </c>
      <c r="V393" s="662" t="s">
        <v>90</v>
      </c>
      <c r="W393" s="627" t="s">
        <v>90</v>
      </c>
      <c r="X393" s="663" t="s">
        <v>90</v>
      </c>
    </row>
    <row r="394" spans="2:24" s="4" customFormat="1" ht="15" hidden="1" customHeight="1" outlineLevel="1" x14ac:dyDescent="0.25">
      <c r="B394" s="152" t="s">
        <v>88</v>
      </c>
      <c r="C394" s="662">
        <v>0.38272588461793799</v>
      </c>
      <c r="D394" s="627">
        <v>0.61727411538206201</v>
      </c>
      <c r="E394" s="663">
        <v>1</v>
      </c>
      <c r="F394" s="662">
        <v>0.43025837706903514</v>
      </c>
      <c r="G394" s="627">
        <v>0.56974162293096486</v>
      </c>
      <c r="H394" s="627">
        <v>1</v>
      </c>
      <c r="I394" s="627"/>
      <c r="J394" s="627"/>
      <c r="K394" s="627"/>
      <c r="L394" s="627"/>
      <c r="M394" s="627"/>
      <c r="N394" s="663"/>
      <c r="O394" s="662">
        <v>0.28874610591900313</v>
      </c>
      <c r="P394" s="627">
        <v>0.71125389408099693</v>
      </c>
      <c r="Q394" s="627">
        <v>1</v>
      </c>
      <c r="R394" s="627"/>
      <c r="S394" s="627"/>
      <c r="T394" s="663"/>
      <c r="U394" s="292">
        <v>1</v>
      </c>
      <c r="V394" s="662" t="s">
        <v>90</v>
      </c>
      <c r="W394" s="627" t="s">
        <v>90</v>
      </c>
      <c r="X394" s="663" t="s">
        <v>90</v>
      </c>
    </row>
    <row r="395" spans="2:24" s="4" customFormat="1" ht="15" hidden="1" customHeight="1" outlineLevel="1" x14ac:dyDescent="0.25">
      <c r="B395" s="152" t="s">
        <v>89</v>
      </c>
      <c r="C395" s="662">
        <v>0.34166861416218741</v>
      </c>
      <c r="D395" s="627">
        <v>0.65833138583781259</v>
      </c>
      <c r="E395" s="663">
        <v>1</v>
      </c>
      <c r="F395" s="662">
        <v>0.37304816882748176</v>
      </c>
      <c r="G395" s="627">
        <v>0.62695183117251818</v>
      </c>
      <c r="H395" s="627">
        <v>1</v>
      </c>
      <c r="I395" s="627"/>
      <c r="J395" s="627"/>
      <c r="K395" s="627"/>
      <c r="L395" s="627"/>
      <c r="M395" s="627"/>
      <c r="N395" s="663"/>
      <c r="O395" s="662">
        <v>0.25413654618473897</v>
      </c>
      <c r="P395" s="627">
        <v>0.74586345381526109</v>
      </c>
      <c r="Q395" s="627">
        <v>1</v>
      </c>
      <c r="R395" s="627"/>
      <c r="S395" s="627"/>
      <c r="T395" s="663"/>
      <c r="U395" s="292">
        <v>1</v>
      </c>
      <c r="V395" s="662" t="s">
        <v>90</v>
      </c>
      <c r="W395" s="627" t="s">
        <v>90</v>
      </c>
      <c r="X395" s="663" t="s">
        <v>90</v>
      </c>
    </row>
    <row r="396" spans="2:24" s="4" customFormat="1" ht="15.75" collapsed="1" x14ac:dyDescent="0.25">
      <c r="B396" s="65">
        <v>1988</v>
      </c>
      <c r="C396" s="664">
        <v>0.39323000911684264</v>
      </c>
      <c r="D396" s="631">
        <v>0.60676999088315742</v>
      </c>
      <c r="E396" s="665">
        <v>1</v>
      </c>
      <c r="F396" s="664">
        <v>0.43757353502941398</v>
      </c>
      <c r="G396" s="631">
        <v>0.56242646497058602</v>
      </c>
      <c r="H396" s="631">
        <v>1</v>
      </c>
      <c r="I396" s="631"/>
      <c r="J396" s="631"/>
      <c r="K396" s="631"/>
      <c r="L396" s="631"/>
      <c r="M396" s="631"/>
      <c r="N396" s="665"/>
      <c r="O396" s="664">
        <v>0.30561859950179904</v>
      </c>
      <c r="P396" s="631">
        <v>0.69438140049820096</v>
      </c>
      <c r="Q396" s="631">
        <v>1</v>
      </c>
      <c r="R396" s="631"/>
      <c r="S396" s="631"/>
      <c r="T396" s="665"/>
      <c r="U396" s="295">
        <v>1</v>
      </c>
      <c r="V396" s="664" t="s">
        <v>90</v>
      </c>
      <c r="W396" s="631" t="s">
        <v>90</v>
      </c>
      <c r="X396" s="665" t="s">
        <v>90</v>
      </c>
    </row>
    <row r="397" spans="2:24" s="4" customFormat="1" ht="15" hidden="1" customHeight="1" outlineLevel="1" x14ac:dyDescent="0.25">
      <c r="B397" s="152" t="s">
        <v>78</v>
      </c>
      <c r="C397" s="662">
        <v>0.4193405620712547</v>
      </c>
      <c r="D397" s="627">
        <v>0.5806594379287453</v>
      </c>
      <c r="E397" s="663">
        <v>1</v>
      </c>
      <c r="F397" s="662">
        <v>0.37809417457658662</v>
      </c>
      <c r="G397" s="627">
        <v>0.62190582542341333</v>
      </c>
      <c r="H397" s="627">
        <v>1</v>
      </c>
      <c r="I397" s="627"/>
      <c r="J397" s="627"/>
      <c r="K397" s="627"/>
      <c r="L397" s="627"/>
      <c r="M397" s="627"/>
      <c r="N397" s="663"/>
      <c r="O397" s="662">
        <v>0.47724156841239374</v>
      </c>
      <c r="P397" s="627">
        <v>0.52275843158760626</v>
      </c>
      <c r="Q397" s="627">
        <v>1</v>
      </c>
      <c r="R397" s="627"/>
      <c r="S397" s="627"/>
      <c r="T397" s="663"/>
      <c r="U397" s="292">
        <v>1</v>
      </c>
      <c r="V397" s="662">
        <v>1</v>
      </c>
      <c r="W397" s="627">
        <v>0</v>
      </c>
      <c r="X397" s="663">
        <v>1</v>
      </c>
    </row>
    <row r="398" spans="2:24" s="4" customFormat="1" ht="15" hidden="1" customHeight="1" outlineLevel="1" x14ac:dyDescent="0.25">
      <c r="B398" s="152" t="s">
        <v>79</v>
      </c>
      <c r="C398" s="662">
        <v>0.35445726422134205</v>
      </c>
      <c r="D398" s="627">
        <v>0.64554273577865795</v>
      </c>
      <c r="E398" s="663">
        <v>1</v>
      </c>
      <c r="F398" s="662">
        <v>0.29977256822953113</v>
      </c>
      <c r="G398" s="627">
        <v>0.70022743177046887</v>
      </c>
      <c r="H398" s="627">
        <v>1</v>
      </c>
      <c r="I398" s="627"/>
      <c r="J398" s="627"/>
      <c r="K398" s="627"/>
      <c r="L398" s="627"/>
      <c r="M398" s="627"/>
      <c r="N398" s="663"/>
      <c r="O398" s="662">
        <v>0.45811737167697708</v>
      </c>
      <c r="P398" s="627">
        <v>0.54188262832302292</v>
      </c>
      <c r="Q398" s="627">
        <v>1</v>
      </c>
      <c r="R398" s="627"/>
      <c r="S398" s="627"/>
      <c r="T398" s="663"/>
      <c r="U398" s="292">
        <v>1</v>
      </c>
      <c r="V398" s="662">
        <v>1</v>
      </c>
      <c r="W398" s="627">
        <v>0</v>
      </c>
      <c r="X398" s="663">
        <v>1</v>
      </c>
    </row>
    <row r="399" spans="2:24" s="4" customFormat="1" ht="15" hidden="1" customHeight="1" outlineLevel="1" x14ac:dyDescent="0.25">
      <c r="B399" s="152" t="s">
        <v>80</v>
      </c>
      <c r="C399" s="662">
        <v>0.32953686438542557</v>
      </c>
      <c r="D399" s="627">
        <v>0.67046313561457438</v>
      </c>
      <c r="E399" s="663">
        <v>1</v>
      </c>
      <c r="F399" s="662">
        <v>0.2736003940239698</v>
      </c>
      <c r="G399" s="627">
        <v>0.72639960597603026</v>
      </c>
      <c r="H399" s="627">
        <v>1</v>
      </c>
      <c r="I399" s="627"/>
      <c r="J399" s="627"/>
      <c r="K399" s="627"/>
      <c r="L399" s="627"/>
      <c r="M399" s="627"/>
      <c r="N399" s="663"/>
      <c r="O399" s="662">
        <v>0.41673212882953653</v>
      </c>
      <c r="P399" s="627">
        <v>0.58326787117046353</v>
      </c>
      <c r="Q399" s="627">
        <v>1</v>
      </c>
      <c r="R399" s="627"/>
      <c r="S399" s="627"/>
      <c r="T399" s="663"/>
      <c r="U399" s="292">
        <v>1</v>
      </c>
      <c r="V399" s="662">
        <v>1</v>
      </c>
      <c r="W399" s="627">
        <v>0</v>
      </c>
      <c r="X399" s="663">
        <v>1</v>
      </c>
    </row>
    <row r="400" spans="2:24" s="4" customFormat="1" ht="15" hidden="1" customHeight="1" outlineLevel="1" x14ac:dyDescent="0.25">
      <c r="B400" s="152" t="s">
        <v>81</v>
      </c>
      <c r="C400" s="662">
        <v>0.35485516115871074</v>
      </c>
      <c r="D400" s="627">
        <v>0.64514483884128926</v>
      </c>
      <c r="E400" s="663">
        <v>1</v>
      </c>
      <c r="F400" s="662">
        <v>0.2896788275647022</v>
      </c>
      <c r="G400" s="627">
        <v>0.7103211724352978</v>
      </c>
      <c r="H400" s="627">
        <v>1</v>
      </c>
      <c r="I400" s="627"/>
      <c r="J400" s="627"/>
      <c r="K400" s="627"/>
      <c r="L400" s="627"/>
      <c r="M400" s="627"/>
      <c r="N400" s="663"/>
      <c r="O400" s="662">
        <v>0.47162485065710874</v>
      </c>
      <c r="P400" s="627">
        <v>0.52837514934289131</v>
      </c>
      <c r="Q400" s="627">
        <v>1</v>
      </c>
      <c r="R400" s="627"/>
      <c r="S400" s="627"/>
      <c r="T400" s="663"/>
      <c r="U400" s="292">
        <v>1</v>
      </c>
      <c r="V400" s="662" t="s">
        <v>90</v>
      </c>
      <c r="W400" s="627" t="s">
        <v>90</v>
      </c>
      <c r="X400" s="663" t="s">
        <v>90</v>
      </c>
    </row>
    <row r="401" spans="2:24" s="4" customFormat="1" ht="15" hidden="1" customHeight="1" outlineLevel="1" x14ac:dyDescent="0.25">
      <c r="B401" s="152" t="s">
        <v>82</v>
      </c>
      <c r="C401" s="662">
        <v>0.35915492957746481</v>
      </c>
      <c r="D401" s="627">
        <v>0.64084507042253525</v>
      </c>
      <c r="E401" s="663">
        <v>1</v>
      </c>
      <c r="F401" s="662">
        <v>0.75</v>
      </c>
      <c r="G401" s="627">
        <v>0.25</v>
      </c>
      <c r="H401" s="627">
        <v>1</v>
      </c>
      <c r="I401" s="627"/>
      <c r="J401" s="627"/>
      <c r="K401" s="627"/>
      <c r="L401" s="627"/>
      <c r="M401" s="627"/>
      <c r="N401" s="663"/>
      <c r="O401" s="662">
        <v>0.15463917525773196</v>
      </c>
      <c r="P401" s="627">
        <v>0.84536082474226804</v>
      </c>
      <c r="Q401" s="627">
        <v>1</v>
      </c>
      <c r="R401" s="627"/>
      <c r="S401" s="627"/>
      <c r="T401" s="663"/>
      <c r="U401" s="292">
        <v>1</v>
      </c>
      <c r="V401" s="662">
        <v>1</v>
      </c>
      <c r="W401" s="627">
        <v>0</v>
      </c>
      <c r="X401" s="663">
        <v>1</v>
      </c>
    </row>
    <row r="402" spans="2:24" s="4" customFormat="1" ht="15" hidden="1" customHeight="1" outlineLevel="1" x14ac:dyDescent="0.25">
      <c r="B402" s="152" t="s">
        <v>83</v>
      </c>
      <c r="C402" s="662">
        <v>0.43529411764705883</v>
      </c>
      <c r="D402" s="627">
        <v>0.56470588235294117</v>
      </c>
      <c r="E402" s="663">
        <v>1</v>
      </c>
      <c r="F402" s="662">
        <v>1</v>
      </c>
      <c r="G402" s="627">
        <v>0</v>
      </c>
      <c r="H402" s="627">
        <v>1</v>
      </c>
      <c r="I402" s="627"/>
      <c r="J402" s="627"/>
      <c r="K402" s="627"/>
      <c r="L402" s="627"/>
      <c r="M402" s="627"/>
      <c r="N402" s="663"/>
      <c r="O402" s="662">
        <v>0.1864406779661017</v>
      </c>
      <c r="P402" s="627">
        <v>0.81355932203389836</v>
      </c>
      <c r="Q402" s="627">
        <v>1</v>
      </c>
      <c r="R402" s="627"/>
      <c r="S402" s="627"/>
      <c r="T402" s="663"/>
      <c r="U402" s="292">
        <v>1</v>
      </c>
      <c r="V402" s="662" t="s">
        <v>90</v>
      </c>
      <c r="W402" s="627" t="s">
        <v>90</v>
      </c>
      <c r="X402" s="663" t="s">
        <v>90</v>
      </c>
    </row>
    <row r="403" spans="2:24" s="4" customFormat="1" ht="15" hidden="1" customHeight="1" outlineLevel="1" x14ac:dyDescent="0.25">
      <c r="B403" s="152" t="s">
        <v>84</v>
      </c>
      <c r="C403" s="662">
        <v>0.41666666666666669</v>
      </c>
      <c r="D403" s="627">
        <v>0.58333333333333337</v>
      </c>
      <c r="E403" s="663">
        <v>1</v>
      </c>
      <c r="F403" s="662">
        <v>0.61538461538461542</v>
      </c>
      <c r="G403" s="627">
        <v>0.38461538461538464</v>
      </c>
      <c r="H403" s="627">
        <v>1</v>
      </c>
      <c r="I403" s="627"/>
      <c r="J403" s="627"/>
      <c r="K403" s="627"/>
      <c r="L403" s="627"/>
      <c r="M403" s="627"/>
      <c r="N403" s="663"/>
      <c r="O403" s="662">
        <v>0.30357142857142855</v>
      </c>
      <c r="P403" s="627">
        <v>0.6964285714285714</v>
      </c>
      <c r="Q403" s="627">
        <v>1</v>
      </c>
      <c r="R403" s="627"/>
      <c r="S403" s="627"/>
      <c r="T403" s="663"/>
      <c r="U403" s="292">
        <v>1</v>
      </c>
      <c r="V403" s="662" t="s">
        <v>90</v>
      </c>
      <c r="W403" s="627" t="s">
        <v>90</v>
      </c>
      <c r="X403" s="663" t="s">
        <v>90</v>
      </c>
    </row>
    <row r="404" spans="2:24" s="4" customFormat="1" ht="15" hidden="1" customHeight="1" outlineLevel="1" x14ac:dyDescent="0.25">
      <c r="B404" s="152" t="s">
        <v>85</v>
      </c>
      <c r="C404" s="662">
        <v>0.43965517241379309</v>
      </c>
      <c r="D404" s="627">
        <v>0.56034482758620685</v>
      </c>
      <c r="E404" s="663">
        <v>1</v>
      </c>
      <c r="F404" s="662">
        <v>1</v>
      </c>
      <c r="G404" s="627">
        <v>0</v>
      </c>
      <c r="H404" s="627">
        <v>1</v>
      </c>
      <c r="I404" s="627"/>
      <c r="J404" s="627"/>
      <c r="K404" s="627"/>
      <c r="L404" s="627"/>
      <c r="M404" s="627"/>
      <c r="N404" s="663"/>
      <c r="O404" s="662">
        <v>0.21686746987951808</v>
      </c>
      <c r="P404" s="627">
        <v>0.7831325301204819</v>
      </c>
      <c r="Q404" s="627">
        <v>1</v>
      </c>
      <c r="R404" s="627"/>
      <c r="S404" s="627"/>
      <c r="T404" s="663"/>
      <c r="U404" s="292" t="s">
        <v>90</v>
      </c>
      <c r="V404" s="662" t="s">
        <v>90</v>
      </c>
      <c r="W404" s="627" t="s">
        <v>90</v>
      </c>
      <c r="X404" s="663" t="s">
        <v>90</v>
      </c>
    </row>
    <row r="405" spans="2:24" s="4" customFormat="1" ht="15" hidden="1" customHeight="1" outlineLevel="1" x14ac:dyDescent="0.25">
      <c r="B405" s="152" t="s">
        <v>86</v>
      </c>
      <c r="C405" s="662">
        <v>0.35294117647058826</v>
      </c>
      <c r="D405" s="627">
        <v>0.6470588235294118</v>
      </c>
      <c r="E405" s="663">
        <v>1</v>
      </c>
      <c r="F405" s="662">
        <v>0.64444444444444449</v>
      </c>
      <c r="G405" s="627">
        <v>0.35555555555555557</v>
      </c>
      <c r="H405" s="627">
        <v>1</v>
      </c>
      <c r="I405" s="627"/>
      <c r="J405" s="627"/>
      <c r="K405" s="627"/>
      <c r="L405" s="627"/>
      <c r="M405" s="627"/>
      <c r="N405" s="663"/>
      <c r="O405" s="662">
        <v>0.17567567567567569</v>
      </c>
      <c r="P405" s="627">
        <v>0.82432432432432434</v>
      </c>
      <c r="Q405" s="627">
        <v>1</v>
      </c>
      <c r="R405" s="627"/>
      <c r="S405" s="627"/>
      <c r="T405" s="663"/>
      <c r="U405" s="292" t="s">
        <v>90</v>
      </c>
      <c r="V405" s="662" t="s">
        <v>90</v>
      </c>
      <c r="W405" s="627" t="s">
        <v>90</v>
      </c>
      <c r="X405" s="663" t="s">
        <v>90</v>
      </c>
    </row>
    <row r="406" spans="2:24" s="4" customFormat="1" ht="15" hidden="1" customHeight="1" outlineLevel="1" x14ac:dyDescent="0.25">
      <c r="B406" s="152" t="s">
        <v>87</v>
      </c>
      <c r="C406" s="662">
        <v>0.46004086047350079</v>
      </c>
      <c r="D406" s="627">
        <v>0.53995913952649921</v>
      </c>
      <c r="E406" s="663">
        <v>1</v>
      </c>
      <c r="F406" s="662">
        <v>0.4205655526992288</v>
      </c>
      <c r="G406" s="627">
        <v>0.5794344473007712</v>
      </c>
      <c r="H406" s="627">
        <v>1</v>
      </c>
      <c r="I406" s="627"/>
      <c r="J406" s="627"/>
      <c r="K406" s="627"/>
      <c r="L406" s="627"/>
      <c r="M406" s="627"/>
      <c r="N406" s="663"/>
      <c r="O406" s="662">
        <v>0.5512510088781275</v>
      </c>
      <c r="P406" s="627">
        <v>0.4487489911218725</v>
      </c>
      <c r="Q406" s="627">
        <v>1</v>
      </c>
      <c r="R406" s="627"/>
      <c r="S406" s="627"/>
      <c r="T406" s="663"/>
      <c r="U406" s="292">
        <v>1</v>
      </c>
      <c r="V406" s="662" t="s">
        <v>90</v>
      </c>
      <c r="W406" s="627" t="s">
        <v>90</v>
      </c>
      <c r="X406" s="663" t="s">
        <v>90</v>
      </c>
    </row>
    <row r="407" spans="2:24" s="4" customFormat="1" ht="15" hidden="1" customHeight="1" outlineLevel="1" x14ac:dyDescent="0.25">
      <c r="B407" s="152" t="s">
        <v>88</v>
      </c>
      <c r="C407" s="662">
        <v>0.47027527180198936</v>
      </c>
      <c r="D407" s="627">
        <v>0.52972472819801064</v>
      </c>
      <c r="E407" s="663">
        <v>1</v>
      </c>
      <c r="F407" s="662">
        <v>0.47957285566655183</v>
      </c>
      <c r="G407" s="627">
        <v>0.52042714433344817</v>
      </c>
      <c r="H407" s="627">
        <v>1</v>
      </c>
      <c r="I407" s="627"/>
      <c r="J407" s="627"/>
      <c r="K407" s="627"/>
      <c r="L407" s="627"/>
      <c r="M407" s="627"/>
      <c r="N407" s="663"/>
      <c r="O407" s="662">
        <v>0.45088090204369274</v>
      </c>
      <c r="P407" s="627">
        <v>0.54911909795630731</v>
      </c>
      <c r="Q407" s="627">
        <v>1</v>
      </c>
      <c r="R407" s="627"/>
      <c r="S407" s="627"/>
      <c r="T407" s="663"/>
      <c r="U407" s="292">
        <v>1</v>
      </c>
      <c r="V407" s="662" t="s">
        <v>90</v>
      </c>
      <c r="W407" s="627" t="s">
        <v>90</v>
      </c>
      <c r="X407" s="663" t="s">
        <v>90</v>
      </c>
    </row>
    <row r="408" spans="2:24" s="4" customFormat="1" ht="15" hidden="1" customHeight="1" outlineLevel="1" x14ac:dyDescent="0.25">
      <c r="B408" s="152" t="s">
        <v>89</v>
      </c>
      <c r="C408" s="662">
        <v>0.42146470729944591</v>
      </c>
      <c r="D408" s="627">
        <v>0.57853529270055404</v>
      </c>
      <c r="E408" s="663">
        <v>1</v>
      </c>
      <c r="F408" s="662">
        <v>0.42644007509139414</v>
      </c>
      <c r="G408" s="627">
        <v>0.57355992490860586</v>
      </c>
      <c r="H408" s="627">
        <v>1</v>
      </c>
      <c r="I408" s="627"/>
      <c r="J408" s="627"/>
      <c r="K408" s="627"/>
      <c r="L408" s="627"/>
      <c r="M408" s="627"/>
      <c r="N408" s="663"/>
      <c r="O408" s="662">
        <v>0.41242850517854385</v>
      </c>
      <c r="P408" s="627">
        <v>0.58757149482145621</v>
      </c>
      <c r="Q408" s="627">
        <v>1</v>
      </c>
      <c r="R408" s="627"/>
      <c r="S408" s="627"/>
      <c r="T408" s="663"/>
      <c r="U408" s="292">
        <v>1</v>
      </c>
      <c r="V408" s="662" t="s">
        <v>90</v>
      </c>
      <c r="W408" s="627" t="s">
        <v>90</v>
      </c>
      <c r="X408" s="663" t="s">
        <v>90</v>
      </c>
    </row>
    <row r="409" spans="2:24" s="4" customFormat="1" ht="15.75" collapsed="1" x14ac:dyDescent="0.25">
      <c r="B409" s="65">
        <v>1987</v>
      </c>
      <c r="C409" s="664">
        <v>0.400784104071995</v>
      </c>
      <c r="D409" s="631">
        <v>0.59921589592800495</v>
      </c>
      <c r="E409" s="665">
        <v>1</v>
      </c>
      <c r="F409" s="664">
        <v>0.37168463800588153</v>
      </c>
      <c r="G409" s="631">
        <v>0.62831536199411842</v>
      </c>
      <c r="H409" s="631">
        <v>1</v>
      </c>
      <c r="I409" s="631"/>
      <c r="J409" s="631"/>
      <c r="K409" s="631"/>
      <c r="L409" s="631"/>
      <c r="M409" s="631"/>
      <c r="N409" s="665"/>
      <c r="O409" s="664">
        <v>0.44969512195121952</v>
      </c>
      <c r="P409" s="631">
        <v>0.55030487804878048</v>
      </c>
      <c r="Q409" s="631">
        <v>1</v>
      </c>
      <c r="R409" s="631"/>
      <c r="S409" s="631"/>
      <c r="T409" s="665"/>
      <c r="U409" s="295">
        <v>1</v>
      </c>
      <c r="V409" s="664">
        <v>1</v>
      </c>
      <c r="W409" s="631">
        <v>0</v>
      </c>
      <c r="X409" s="665">
        <v>1</v>
      </c>
    </row>
    <row r="410" spans="2:24" s="4" customFormat="1" ht="15" hidden="1" customHeight="1" outlineLevel="1" x14ac:dyDescent="0.25">
      <c r="B410" s="152" t="s">
        <v>78</v>
      </c>
      <c r="C410" s="662">
        <v>0.36401437733455494</v>
      </c>
      <c r="D410" s="627">
        <v>0.63598562266544512</v>
      </c>
      <c r="E410" s="663">
        <v>1</v>
      </c>
      <c r="F410" s="662">
        <v>0.36080267558528428</v>
      </c>
      <c r="G410" s="627">
        <v>0.63919732441471577</v>
      </c>
      <c r="H410" s="627">
        <v>1</v>
      </c>
      <c r="I410" s="627"/>
      <c r="J410" s="627"/>
      <c r="K410" s="627"/>
      <c r="L410" s="627"/>
      <c r="M410" s="627"/>
      <c r="N410" s="663"/>
      <c r="O410" s="662">
        <v>0.36502470429705047</v>
      </c>
      <c r="P410" s="627">
        <v>0.63497529570294953</v>
      </c>
      <c r="Q410" s="627">
        <v>1</v>
      </c>
      <c r="R410" s="627"/>
      <c r="S410" s="627"/>
      <c r="T410" s="663"/>
      <c r="U410" s="292">
        <v>1</v>
      </c>
      <c r="V410" s="662">
        <v>0.54545454545454541</v>
      </c>
      <c r="W410" s="627">
        <v>0.45454545454545453</v>
      </c>
      <c r="X410" s="663">
        <v>1</v>
      </c>
    </row>
    <row r="411" spans="2:24" s="4" customFormat="1" ht="15" hidden="1" customHeight="1" outlineLevel="1" x14ac:dyDescent="0.25">
      <c r="B411" s="152" t="s">
        <v>79</v>
      </c>
      <c r="C411" s="662">
        <v>0.38237303575495329</v>
      </c>
      <c r="D411" s="627">
        <v>0.61762696424504671</v>
      </c>
      <c r="E411" s="663">
        <v>1</v>
      </c>
      <c r="F411" s="662">
        <v>0.36213132999443515</v>
      </c>
      <c r="G411" s="627">
        <v>0.6378686700055648</v>
      </c>
      <c r="H411" s="627">
        <v>1</v>
      </c>
      <c r="I411" s="627"/>
      <c r="J411" s="627"/>
      <c r="K411" s="627"/>
      <c r="L411" s="627"/>
      <c r="M411" s="627"/>
      <c r="N411" s="663"/>
      <c r="O411" s="662">
        <v>0.4041946308724832</v>
      </c>
      <c r="P411" s="627">
        <v>0.5958053691275168</v>
      </c>
      <c r="Q411" s="627">
        <v>1</v>
      </c>
      <c r="R411" s="627"/>
      <c r="S411" s="627"/>
      <c r="T411" s="663"/>
      <c r="U411" s="292">
        <v>1</v>
      </c>
      <c r="V411" s="662">
        <v>1</v>
      </c>
      <c r="W411" s="627">
        <v>0</v>
      </c>
      <c r="X411" s="663">
        <v>1</v>
      </c>
    </row>
    <row r="412" spans="2:24" s="4" customFormat="1" ht="15" hidden="1" customHeight="1" outlineLevel="1" x14ac:dyDescent="0.25">
      <c r="B412" s="152" t="s">
        <v>80</v>
      </c>
      <c r="C412" s="662">
        <v>0.38370423546302945</v>
      </c>
      <c r="D412" s="627">
        <v>0.61629576453697055</v>
      </c>
      <c r="E412" s="663">
        <v>1</v>
      </c>
      <c r="F412" s="662">
        <v>0.70163487738419617</v>
      </c>
      <c r="G412" s="627">
        <v>0.29836512261580383</v>
      </c>
      <c r="H412" s="627">
        <v>1</v>
      </c>
      <c r="I412" s="627"/>
      <c r="J412" s="627"/>
      <c r="K412" s="627"/>
      <c r="L412" s="627"/>
      <c r="M412" s="627"/>
      <c r="N412" s="663"/>
      <c r="O412" s="662">
        <v>0.39406528189910978</v>
      </c>
      <c r="P412" s="627">
        <v>0.60593471810089017</v>
      </c>
      <c r="Q412" s="627">
        <v>1</v>
      </c>
      <c r="R412" s="627"/>
      <c r="S412" s="627"/>
      <c r="T412" s="663"/>
      <c r="U412" s="292">
        <v>1</v>
      </c>
      <c r="V412" s="662">
        <v>0</v>
      </c>
      <c r="W412" s="627">
        <v>1</v>
      </c>
      <c r="X412" s="663">
        <v>1</v>
      </c>
    </row>
    <row r="413" spans="2:24" s="4" customFormat="1" ht="15" hidden="1" customHeight="1" outlineLevel="1" x14ac:dyDescent="0.25">
      <c r="B413" s="152" t="s">
        <v>81</v>
      </c>
      <c r="C413" s="662">
        <v>0.36652492322230096</v>
      </c>
      <c r="D413" s="627">
        <v>0.63347507677769899</v>
      </c>
      <c r="E413" s="663">
        <v>1</v>
      </c>
      <c r="F413" s="662">
        <v>0.38155386081982839</v>
      </c>
      <c r="G413" s="627">
        <v>0.61844613918017155</v>
      </c>
      <c r="H413" s="627">
        <v>1</v>
      </c>
      <c r="I413" s="627"/>
      <c r="J413" s="627"/>
      <c r="K413" s="627"/>
      <c r="L413" s="627"/>
      <c r="M413" s="627"/>
      <c r="N413" s="663"/>
      <c r="O413" s="662">
        <v>0.34947121034077555</v>
      </c>
      <c r="P413" s="627">
        <v>0.65052878965922445</v>
      </c>
      <c r="Q413" s="627">
        <v>1</v>
      </c>
      <c r="R413" s="627"/>
      <c r="S413" s="627"/>
      <c r="T413" s="663"/>
      <c r="U413" s="292">
        <v>1</v>
      </c>
      <c r="V413" s="662">
        <v>1</v>
      </c>
      <c r="W413" s="627">
        <v>0</v>
      </c>
      <c r="X413" s="663">
        <v>1</v>
      </c>
    </row>
    <row r="414" spans="2:24" s="4" customFormat="1" ht="15" hidden="1" customHeight="1" outlineLevel="1" x14ac:dyDescent="0.25">
      <c r="B414" s="152" t="s">
        <v>82</v>
      </c>
      <c r="C414" s="662">
        <v>0.28244274809160308</v>
      </c>
      <c r="D414" s="627">
        <v>0.71755725190839692</v>
      </c>
      <c r="E414" s="663">
        <v>1</v>
      </c>
      <c r="F414" s="662">
        <v>1</v>
      </c>
      <c r="G414" s="627">
        <v>0</v>
      </c>
      <c r="H414" s="627">
        <v>1</v>
      </c>
      <c r="I414" s="627"/>
      <c r="J414" s="627"/>
      <c r="K414" s="627"/>
      <c r="L414" s="627"/>
      <c r="M414" s="627"/>
      <c r="N414" s="663"/>
      <c r="O414" s="662">
        <v>2.0833333333333332E-2</v>
      </c>
      <c r="P414" s="627">
        <v>0.97916666666666663</v>
      </c>
      <c r="Q414" s="627">
        <v>1</v>
      </c>
      <c r="R414" s="627"/>
      <c r="S414" s="627"/>
      <c r="T414" s="663"/>
      <c r="U414" s="292">
        <v>1</v>
      </c>
      <c r="V414" s="662" t="s">
        <v>90</v>
      </c>
      <c r="W414" s="627" t="s">
        <v>90</v>
      </c>
      <c r="X414" s="663" t="s">
        <v>90</v>
      </c>
    </row>
    <row r="415" spans="2:24" s="4" customFormat="1" ht="15" hidden="1" customHeight="1" outlineLevel="1" x14ac:dyDescent="0.25">
      <c r="B415" s="152" t="s">
        <v>83</v>
      </c>
      <c r="C415" s="662">
        <v>0.14827586206896551</v>
      </c>
      <c r="D415" s="627">
        <v>0.85172413793103452</v>
      </c>
      <c r="E415" s="663">
        <v>1</v>
      </c>
      <c r="F415" s="662">
        <v>0.57894736842105265</v>
      </c>
      <c r="G415" s="627">
        <v>0.42105263157894735</v>
      </c>
      <c r="H415" s="627">
        <v>1</v>
      </c>
      <c r="I415" s="627"/>
      <c r="J415" s="627"/>
      <c r="K415" s="627"/>
      <c r="L415" s="627"/>
      <c r="M415" s="627"/>
      <c r="N415" s="663"/>
      <c r="O415" s="662">
        <v>7.7519379844961239E-2</v>
      </c>
      <c r="P415" s="627">
        <v>0.92248062015503873</v>
      </c>
      <c r="Q415" s="627">
        <v>1</v>
      </c>
      <c r="R415" s="627"/>
      <c r="S415" s="627"/>
      <c r="T415" s="663"/>
      <c r="U415" s="292">
        <v>1</v>
      </c>
      <c r="V415" s="662">
        <v>0</v>
      </c>
      <c r="W415" s="627">
        <v>1</v>
      </c>
      <c r="X415" s="663">
        <v>1</v>
      </c>
    </row>
    <row r="416" spans="2:24" s="4" customFormat="1" ht="15" hidden="1" customHeight="1" outlineLevel="1" x14ac:dyDescent="0.25">
      <c r="B416" s="152" t="s">
        <v>84</v>
      </c>
      <c r="C416" s="662">
        <v>0.18410041841004185</v>
      </c>
      <c r="D416" s="627">
        <v>0.81589958158995812</v>
      </c>
      <c r="E416" s="663">
        <v>1</v>
      </c>
      <c r="F416" s="662">
        <v>0.31578947368421051</v>
      </c>
      <c r="G416" s="627">
        <v>0.68421052631578949</v>
      </c>
      <c r="H416" s="627">
        <v>1</v>
      </c>
      <c r="I416" s="627"/>
      <c r="J416" s="627"/>
      <c r="K416" s="627"/>
      <c r="L416" s="627"/>
      <c r="M416" s="627"/>
      <c r="N416" s="663"/>
      <c r="O416" s="662">
        <v>5.0561797752808987E-2</v>
      </c>
      <c r="P416" s="627">
        <v>0.949438202247191</v>
      </c>
      <c r="Q416" s="627">
        <v>1</v>
      </c>
      <c r="R416" s="627"/>
      <c r="S416" s="627"/>
      <c r="T416" s="663"/>
      <c r="U416" s="292">
        <v>1</v>
      </c>
      <c r="V416" s="662" t="s">
        <v>90</v>
      </c>
      <c r="W416" s="627" t="s">
        <v>90</v>
      </c>
      <c r="X416" s="663" t="s">
        <v>90</v>
      </c>
    </row>
    <row r="417" spans="2:24" s="4" customFormat="1" ht="15" hidden="1" customHeight="1" outlineLevel="1" x14ac:dyDescent="0.25">
      <c r="B417" s="152" t="s">
        <v>85</v>
      </c>
      <c r="C417" s="662">
        <v>0.21311475409836064</v>
      </c>
      <c r="D417" s="627">
        <v>0.78688524590163933</v>
      </c>
      <c r="E417" s="663">
        <v>1</v>
      </c>
      <c r="F417" s="662">
        <v>0.5</v>
      </c>
      <c r="G417" s="627">
        <v>0.5</v>
      </c>
      <c r="H417" s="627">
        <v>1</v>
      </c>
      <c r="I417" s="627"/>
      <c r="J417" s="627"/>
      <c r="K417" s="627"/>
      <c r="L417" s="627"/>
      <c r="M417" s="627"/>
      <c r="N417" s="663"/>
      <c r="O417" s="662">
        <v>0.17180616740088106</v>
      </c>
      <c r="P417" s="627">
        <v>0.82819383259911894</v>
      </c>
      <c r="Q417" s="627">
        <v>1</v>
      </c>
      <c r="R417" s="627"/>
      <c r="S417" s="627"/>
      <c r="T417" s="663"/>
      <c r="U417" s="292">
        <v>1</v>
      </c>
      <c r="V417" s="662" t="s">
        <v>90</v>
      </c>
      <c r="W417" s="627" t="s">
        <v>90</v>
      </c>
      <c r="X417" s="663" t="s">
        <v>90</v>
      </c>
    </row>
    <row r="418" spans="2:24" s="4" customFormat="1" ht="15" hidden="1" customHeight="1" outlineLevel="1" x14ac:dyDescent="0.25">
      <c r="B418" s="152" t="s">
        <v>86</v>
      </c>
      <c r="C418" s="662">
        <v>8.3850931677018639E-2</v>
      </c>
      <c r="D418" s="627">
        <v>0.91614906832298137</v>
      </c>
      <c r="E418" s="663">
        <v>1</v>
      </c>
      <c r="F418" s="662">
        <v>0.1</v>
      </c>
      <c r="G418" s="627">
        <v>0.9</v>
      </c>
      <c r="H418" s="627">
        <v>1</v>
      </c>
      <c r="I418" s="627"/>
      <c r="J418" s="627"/>
      <c r="K418" s="627"/>
      <c r="L418" s="627"/>
      <c r="M418" s="627"/>
      <c r="N418" s="663"/>
      <c r="O418" s="662">
        <v>1.1857707509881422E-2</v>
      </c>
      <c r="P418" s="627">
        <v>0.98814229249011853</v>
      </c>
      <c r="Q418" s="627">
        <v>1</v>
      </c>
      <c r="R418" s="627"/>
      <c r="S418" s="627"/>
      <c r="T418" s="663"/>
      <c r="U418" s="292">
        <v>1</v>
      </c>
      <c r="V418" s="662" t="s">
        <v>90</v>
      </c>
      <c r="W418" s="627" t="s">
        <v>90</v>
      </c>
      <c r="X418" s="663" t="s">
        <v>90</v>
      </c>
    </row>
    <row r="419" spans="2:24" s="4" customFormat="1" ht="15" hidden="1" customHeight="1" outlineLevel="1" x14ac:dyDescent="0.25">
      <c r="B419" s="152" t="s">
        <v>87</v>
      </c>
      <c r="C419" s="662">
        <v>0.35858442296759524</v>
      </c>
      <c r="D419" s="627">
        <v>0.64141557703240482</v>
      </c>
      <c r="E419" s="663">
        <v>1</v>
      </c>
      <c r="F419" s="662">
        <v>0.28746416471201458</v>
      </c>
      <c r="G419" s="627">
        <v>0.71253583528798536</v>
      </c>
      <c r="H419" s="627">
        <v>1</v>
      </c>
      <c r="I419" s="627"/>
      <c r="J419" s="627"/>
      <c r="K419" s="627"/>
      <c r="L419" s="627"/>
      <c r="M419" s="627"/>
      <c r="N419" s="663"/>
      <c r="O419" s="662">
        <v>0.4403900597672224</v>
      </c>
      <c r="P419" s="627">
        <v>0.55960994023277766</v>
      </c>
      <c r="Q419" s="627">
        <v>1</v>
      </c>
      <c r="R419" s="627"/>
      <c r="S419" s="627"/>
      <c r="T419" s="663"/>
      <c r="U419" s="292">
        <v>1</v>
      </c>
      <c r="V419" s="662">
        <v>1</v>
      </c>
      <c r="W419" s="627">
        <v>0</v>
      </c>
      <c r="X419" s="663">
        <v>1</v>
      </c>
    </row>
    <row r="420" spans="2:24" s="4" customFormat="1" ht="15" hidden="1" customHeight="1" outlineLevel="1" x14ac:dyDescent="0.25">
      <c r="B420" s="152" t="s">
        <v>88</v>
      </c>
      <c r="C420" s="662">
        <v>0.39714250371103416</v>
      </c>
      <c r="D420" s="627">
        <v>0.6028574962889659</v>
      </c>
      <c r="E420" s="663">
        <v>1</v>
      </c>
      <c r="F420" s="662">
        <v>0.3711856510598649</v>
      </c>
      <c r="G420" s="627">
        <v>0.6288143489401351</v>
      </c>
      <c r="H420" s="627">
        <v>1</v>
      </c>
      <c r="I420" s="627"/>
      <c r="J420" s="627"/>
      <c r="K420" s="627"/>
      <c r="L420" s="627"/>
      <c r="M420" s="627"/>
      <c r="N420" s="663"/>
      <c r="O420" s="662">
        <v>0.4250958614306492</v>
      </c>
      <c r="P420" s="627">
        <v>0.57490413856935074</v>
      </c>
      <c r="Q420" s="627">
        <v>1</v>
      </c>
      <c r="R420" s="627"/>
      <c r="S420" s="627"/>
      <c r="T420" s="663"/>
      <c r="U420" s="292">
        <v>1</v>
      </c>
      <c r="V420" s="662">
        <v>1</v>
      </c>
      <c r="W420" s="627">
        <v>0</v>
      </c>
      <c r="X420" s="663">
        <v>1</v>
      </c>
    </row>
    <row r="421" spans="2:24" s="4" customFormat="1" ht="15" hidden="1" customHeight="1" outlineLevel="1" x14ac:dyDescent="0.25">
      <c r="B421" s="152" t="s">
        <v>89</v>
      </c>
      <c r="C421" s="662">
        <v>0.35909748717274043</v>
      </c>
      <c r="D421" s="627">
        <v>0.64090251282725952</v>
      </c>
      <c r="E421" s="663">
        <v>1</v>
      </c>
      <c r="F421" s="662">
        <v>0.33451509606587376</v>
      </c>
      <c r="G421" s="627">
        <v>0.66548490393412629</v>
      </c>
      <c r="H421" s="627">
        <v>1</v>
      </c>
      <c r="I421" s="627"/>
      <c r="J421" s="627"/>
      <c r="K421" s="627"/>
      <c r="L421" s="627"/>
      <c r="M421" s="627"/>
      <c r="N421" s="663"/>
      <c r="O421" s="662">
        <v>0.38992537313432835</v>
      </c>
      <c r="P421" s="627">
        <v>0.6100746268656716</v>
      </c>
      <c r="Q421" s="627">
        <v>1</v>
      </c>
      <c r="R421" s="627"/>
      <c r="S421" s="627"/>
      <c r="T421" s="663"/>
      <c r="U421" s="292">
        <v>1</v>
      </c>
      <c r="V421" s="662">
        <v>1</v>
      </c>
      <c r="W421" s="627">
        <v>0</v>
      </c>
      <c r="X421" s="663">
        <v>1</v>
      </c>
    </row>
    <row r="422" spans="2:24" s="4" customFormat="1" ht="15.75" collapsed="1" x14ac:dyDescent="0.25">
      <c r="B422" s="65">
        <v>1986</v>
      </c>
      <c r="C422" s="664">
        <v>0.37203266584629152</v>
      </c>
      <c r="D422" s="631">
        <v>0.62796733415370842</v>
      </c>
      <c r="E422" s="665">
        <v>1</v>
      </c>
      <c r="F422" s="664">
        <v>0.3708241849045022</v>
      </c>
      <c r="G422" s="631">
        <v>0.6291758150954978</v>
      </c>
      <c r="H422" s="631">
        <v>1</v>
      </c>
      <c r="I422" s="631"/>
      <c r="J422" s="631"/>
      <c r="K422" s="631"/>
      <c r="L422" s="631"/>
      <c r="M422" s="631"/>
      <c r="N422" s="665"/>
      <c r="O422" s="664">
        <v>0.38703969392635101</v>
      </c>
      <c r="P422" s="631">
        <v>0.61296030607364893</v>
      </c>
      <c r="Q422" s="631">
        <v>1</v>
      </c>
      <c r="R422" s="631"/>
      <c r="S422" s="631"/>
      <c r="T422" s="665"/>
      <c r="U422" s="295">
        <v>1</v>
      </c>
      <c r="V422" s="664">
        <v>0.62068965517241381</v>
      </c>
      <c r="W422" s="631">
        <v>0.37931034482758619</v>
      </c>
      <c r="X422" s="665">
        <v>1</v>
      </c>
    </row>
    <row r="423" spans="2:24" s="4" customFormat="1" ht="15" hidden="1" customHeight="1" outlineLevel="1" x14ac:dyDescent="0.25">
      <c r="B423" s="152" t="s">
        <v>78</v>
      </c>
      <c r="C423" s="662">
        <v>0.39761049377558694</v>
      </c>
      <c r="D423" s="627">
        <v>0.60238950622441312</v>
      </c>
      <c r="E423" s="663">
        <v>1</v>
      </c>
      <c r="F423" s="662">
        <v>0.40220723482526055</v>
      </c>
      <c r="G423" s="627">
        <v>0.59779276517473945</v>
      </c>
      <c r="H423" s="627">
        <v>1</v>
      </c>
      <c r="I423" s="627"/>
      <c r="J423" s="627"/>
      <c r="K423" s="627"/>
      <c r="L423" s="627"/>
      <c r="M423" s="627"/>
      <c r="N423" s="663"/>
      <c r="O423" s="662">
        <v>0.38898132741726754</v>
      </c>
      <c r="P423" s="627">
        <v>0.61101867258273246</v>
      </c>
      <c r="Q423" s="627">
        <v>1</v>
      </c>
      <c r="R423" s="627"/>
      <c r="S423" s="627"/>
      <c r="T423" s="663"/>
      <c r="U423" s="292">
        <v>1</v>
      </c>
      <c r="V423" s="662">
        <v>0.16666666666666666</v>
      </c>
      <c r="W423" s="627">
        <v>0.83333333333333337</v>
      </c>
      <c r="X423" s="663">
        <v>1</v>
      </c>
    </row>
    <row r="424" spans="2:24" s="4" customFormat="1" ht="15" hidden="1" customHeight="1" outlineLevel="1" x14ac:dyDescent="0.25">
      <c r="B424" s="152" t="s">
        <v>79</v>
      </c>
      <c r="C424" s="662">
        <v>0.3738435282493488</v>
      </c>
      <c r="D424" s="627">
        <v>0.62615647175065126</v>
      </c>
      <c r="E424" s="663">
        <v>1</v>
      </c>
      <c r="F424" s="662">
        <v>0.38207462953044097</v>
      </c>
      <c r="G424" s="627">
        <v>0.61792537046955898</v>
      </c>
      <c r="H424" s="627">
        <v>1</v>
      </c>
      <c r="I424" s="627"/>
      <c r="J424" s="627"/>
      <c r="K424" s="627"/>
      <c r="L424" s="627"/>
      <c r="M424" s="627"/>
      <c r="N424" s="663"/>
      <c r="O424" s="662">
        <v>0.3602552415679125</v>
      </c>
      <c r="P424" s="627">
        <v>0.63974475843208756</v>
      </c>
      <c r="Q424" s="627">
        <v>1</v>
      </c>
      <c r="R424" s="627"/>
      <c r="S424" s="627"/>
      <c r="T424" s="663"/>
      <c r="U424" s="292">
        <v>1</v>
      </c>
      <c r="V424" s="662">
        <v>0</v>
      </c>
      <c r="W424" s="627">
        <v>1</v>
      </c>
      <c r="X424" s="663">
        <v>1</v>
      </c>
    </row>
    <row r="425" spans="2:24" s="4" customFormat="1" ht="15" hidden="1" customHeight="1" outlineLevel="1" x14ac:dyDescent="0.25">
      <c r="B425" s="152" t="s">
        <v>80</v>
      </c>
      <c r="C425" s="662">
        <v>0.37271967692521935</v>
      </c>
      <c r="D425" s="627">
        <v>0.62728032307478065</v>
      </c>
      <c r="E425" s="663">
        <v>1</v>
      </c>
      <c r="F425" s="662">
        <v>0.37985819327731091</v>
      </c>
      <c r="G425" s="627">
        <v>0.62014180672268904</v>
      </c>
      <c r="H425" s="627">
        <v>1</v>
      </c>
      <c r="I425" s="627"/>
      <c r="J425" s="627"/>
      <c r="K425" s="627"/>
      <c r="L425" s="627"/>
      <c r="M425" s="627"/>
      <c r="N425" s="663"/>
      <c r="O425" s="662">
        <v>0.35977887344987303</v>
      </c>
      <c r="P425" s="627">
        <v>0.64022112655012697</v>
      </c>
      <c r="Q425" s="627">
        <v>1</v>
      </c>
      <c r="R425" s="627"/>
      <c r="S425" s="627"/>
      <c r="T425" s="663"/>
      <c r="U425" s="292">
        <v>1</v>
      </c>
      <c r="V425" s="662">
        <v>0</v>
      </c>
      <c r="W425" s="627">
        <v>1</v>
      </c>
      <c r="X425" s="663">
        <v>1</v>
      </c>
    </row>
    <row r="426" spans="2:24" s="4" customFormat="1" ht="15" hidden="1" customHeight="1" outlineLevel="1" x14ac:dyDescent="0.25">
      <c r="B426" s="152" t="s">
        <v>81</v>
      </c>
      <c r="C426" s="662">
        <v>0.38723404255319149</v>
      </c>
      <c r="D426" s="627">
        <v>0.61276595744680851</v>
      </c>
      <c r="E426" s="663">
        <v>1</v>
      </c>
      <c r="F426" s="662">
        <v>0.43072378138847855</v>
      </c>
      <c r="G426" s="627">
        <v>0.56927621861152145</v>
      </c>
      <c r="H426" s="627">
        <v>1</v>
      </c>
      <c r="I426" s="627"/>
      <c r="J426" s="627"/>
      <c r="K426" s="627"/>
      <c r="L426" s="627"/>
      <c r="M426" s="627"/>
      <c r="N426" s="663"/>
      <c r="O426" s="662">
        <v>0.3390894819466248</v>
      </c>
      <c r="P426" s="627">
        <v>0.6609105180533752</v>
      </c>
      <c r="Q426" s="627">
        <v>1</v>
      </c>
      <c r="R426" s="627"/>
      <c r="S426" s="627"/>
      <c r="T426" s="663"/>
      <c r="U426" s="292">
        <v>1</v>
      </c>
      <c r="V426" s="662" t="s">
        <v>90</v>
      </c>
      <c r="W426" s="627" t="s">
        <v>90</v>
      </c>
      <c r="X426" s="663" t="s">
        <v>90</v>
      </c>
    </row>
    <row r="427" spans="2:24" s="4" customFormat="1" ht="15" hidden="1" customHeight="1" outlineLevel="1" x14ac:dyDescent="0.25">
      <c r="B427" s="152" t="s">
        <v>82</v>
      </c>
      <c r="C427" s="662">
        <v>0.28211189913317575</v>
      </c>
      <c r="D427" s="627">
        <v>0.71788810086682431</v>
      </c>
      <c r="E427" s="663">
        <v>1</v>
      </c>
      <c r="F427" s="662">
        <v>0.25785123966942147</v>
      </c>
      <c r="G427" s="627">
        <v>0.74214876033057853</v>
      </c>
      <c r="H427" s="627">
        <v>1</v>
      </c>
      <c r="I427" s="627"/>
      <c r="J427" s="627"/>
      <c r="K427" s="627"/>
      <c r="L427" s="627"/>
      <c r="M427" s="627"/>
      <c r="N427" s="663"/>
      <c r="O427" s="662">
        <v>0.7</v>
      </c>
      <c r="P427" s="627">
        <v>0.3</v>
      </c>
      <c r="Q427" s="627">
        <v>1</v>
      </c>
      <c r="R427" s="627"/>
      <c r="S427" s="627"/>
      <c r="T427" s="663"/>
      <c r="U427" s="292">
        <v>1</v>
      </c>
      <c r="V427" s="662">
        <v>0</v>
      </c>
      <c r="W427" s="627">
        <v>1</v>
      </c>
      <c r="X427" s="663">
        <v>1</v>
      </c>
    </row>
    <row r="428" spans="2:24" s="4" customFormat="1" ht="15" hidden="1" customHeight="1" outlineLevel="1" x14ac:dyDescent="0.25">
      <c r="B428" s="152" t="s">
        <v>83</v>
      </c>
      <c r="C428" s="662">
        <v>0.76923076923076927</v>
      </c>
      <c r="D428" s="627">
        <v>0.23076923076923078</v>
      </c>
      <c r="E428" s="663">
        <v>1</v>
      </c>
      <c r="F428" s="662">
        <v>0.44444444444444442</v>
      </c>
      <c r="G428" s="627">
        <v>0.55555555555555558</v>
      </c>
      <c r="H428" s="627">
        <v>1</v>
      </c>
      <c r="I428" s="627"/>
      <c r="J428" s="627"/>
      <c r="K428" s="627"/>
      <c r="L428" s="627"/>
      <c r="M428" s="627"/>
      <c r="N428" s="663"/>
      <c r="O428" s="662">
        <v>0.73684210526315785</v>
      </c>
      <c r="P428" s="627">
        <v>0.26315789473684209</v>
      </c>
      <c r="Q428" s="627">
        <v>1</v>
      </c>
      <c r="R428" s="627"/>
      <c r="S428" s="627"/>
      <c r="T428" s="663"/>
      <c r="U428" s="292">
        <v>1</v>
      </c>
      <c r="V428" s="662">
        <v>1</v>
      </c>
      <c r="W428" s="627">
        <v>0</v>
      </c>
      <c r="X428" s="663">
        <v>1</v>
      </c>
    </row>
    <row r="429" spans="2:24" s="4" customFormat="1" ht="15" hidden="1" customHeight="1" outlineLevel="1" x14ac:dyDescent="0.25">
      <c r="B429" s="152" t="s">
        <v>84</v>
      </c>
      <c r="C429" s="662">
        <v>0.69354838709677424</v>
      </c>
      <c r="D429" s="627">
        <v>0.30645161290322581</v>
      </c>
      <c r="E429" s="663">
        <v>1</v>
      </c>
      <c r="F429" s="662">
        <v>0.61904761904761907</v>
      </c>
      <c r="G429" s="627">
        <v>0.38095238095238093</v>
      </c>
      <c r="H429" s="627">
        <v>1</v>
      </c>
      <c r="I429" s="627"/>
      <c r="J429" s="627"/>
      <c r="K429" s="627"/>
      <c r="L429" s="627"/>
      <c r="M429" s="627"/>
      <c r="N429" s="663"/>
      <c r="O429" s="662">
        <v>0.75</v>
      </c>
      <c r="P429" s="627">
        <v>0.25</v>
      </c>
      <c r="Q429" s="627">
        <v>1</v>
      </c>
      <c r="R429" s="627"/>
      <c r="S429" s="627"/>
      <c r="T429" s="663"/>
      <c r="U429" s="292">
        <v>1</v>
      </c>
      <c r="V429" s="662" t="s">
        <v>90</v>
      </c>
      <c r="W429" s="627" t="s">
        <v>90</v>
      </c>
      <c r="X429" s="663" t="s">
        <v>90</v>
      </c>
    </row>
    <row r="430" spans="2:24" s="4" customFormat="1" ht="15" hidden="1" customHeight="1" outlineLevel="1" x14ac:dyDescent="0.25">
      <c r="B430" s="152" t="s">
        <v>85</v>
      </c>
      <c r="C430" s="662">
        <v>1</v>
      </c>
      <c r="D430" s="627">
        <v>0</v>
      </c>
      <c r="E430" s="663">
        <v>1</v>
      </c>
      <c r="F430" s="662">
        <v>1</v>
      </c>
      <c r="G430" s="627">
        <v>0</v>
      </c>
      <c r="H430" s="627">
        <v>1</v>
      </c>
      <c r="I430" s="627"/>
      <c r="J430" s="627"/>
      <c r="K430" s="627"/>
      <c r="L430" s="627"/>
      <c r="M430" s="627"/>
      <c r="N430" s="663"/>
      <c r="O430" s="662">
        <v>1</v>
      </c>
      <c r="P430" s="627">
        <v>0</v>
      </c>
      <c r="Q430" s="627">
        <v>1</v>
      </c>
      <c r="R430" s="627"/>
      <c r="S430" s="627"/>
      <c r="T430" s="663"/>
      <c r="U430" s="292">
        <v>1</v>
      </c>
      <c r="V430" s="662" t="s">
        <v>90</v>
      </c>
      <c r="W430" s="627" t="s">
        <v>90</v>
      </c>
      <c r="X430" s="663" t="s">
        <v>90</v>
      </c>
    </row>
    <row r="431" spans="2:24" s="4" customFormat="1" ht="15" hidden="1" customHeight="1" outlineLevel="1" x14ac:dyDescent="0.25">
      <c r="B431" s="152" t="s">
        <v>86</v>
      </c>
      <c r="C431" s="662">
        <v>0.95779220779220775</v>
      </c>
      <c r="D431" s="627">
        <v>4.2207792207792208E-2</v>
      </c>
      <c r="E431" s="663">
        <v>1</v>
      </c>
      <c r="F431" s="662">
        <v>1</v>
      </c>
      <c r="G431" s="627">
        <v>0</v>
      </c>
      <c r="H431" s="627">
        <v>1</v>
      </c>
      <c r="I431" s="627"/>
      <c r="J431" s="627"/>
      <c r="K431" s="627"/>
      <c r="L431" s="627"/>
      <c r="M431" s="627"/>
      <c r="N431" s="663"/>
      <c r="O431" s="662">
        <v>0.9553264604810997</v>
      </c>
      <c r="P431" s="627">
        <v>4.4673539518900345E-2</v>
      </c>
      <c r="Q431" s="627">
        <v>1</v>
      </c>
      <c r="R431" s="627"/>
      <c r="S431" s="627"/>
      <c r="T431" s="663"/>
      <c r="U431" s="292">
        <v>1</v>
      </c>
      <c r="V431" s="662" t="s">
        <v>90</v>
      </c>
      <c r="W431" s="627" t="s">
        <v>90</v>
      </c>
      <c r="X431" s="663" t="s">
        <v>90</v>
      </c>
    </row>
    <row r="432" spans="2:24" s="4" customFormat="1" ht="15" hidden="1" customHeight="1" outlineLevel="1" x14ac:dyDescent="0.25">
      <c r="B432" s="152" t="s">
        <v>87</v>
      </c>
      <c r="C432" s="662">
        <v>0.35821474773609313</v>
      </c>
      <c r="D432" s="627">
        <v>0.64178525226390681</v>
      </c>
      <c r="E432" s="663">
        <v>1</v>
      </c>
      <c r="F432" s="662">
        <v>0.28855592870059416</v>
      </c>
      <c r="G432" s="627">
        <v>0.71144407129940579</v>
      </c>
      <c r="H432" s="627">
        <v>1</v>
      </c>
      <c r="I432" s="627"/>
      <c r="J432" s="627"/>
      <c r="K432" s="627"/>
      <c r="L432" s="627"/>
      <c r="M432" s="627"/>
      <c r="N432" s="663"/>
      <c r="O432" s="662">
        <v>0.42600780234070224</v>
      </c>
      <c r="P432" s="627">
        <v>0.57399219765929776</v>
      </c>
      <c r="Q432" s="627">
        <v>1</v>
      </c>
      <c r="R432" s="627"/>
      <c r="S432" s="627"/>
      <c r="T432" s="663"/>
      <c r="U432" s="292">
        <v>1</v>
      </c>
      <c r="V432" s="662">
        <v>1</v>
      </c>
      <c r="W432" s="627">
        <v>0</v>
      </c>
      <c r="X432" s="663">
        <v>1</v>
      </c>
    </row>
    <row r="433" spans="2:24" s="4" customFormat="1" ht="15" hidden="1" customHeight="1" outlineLevel="1" x14ac:dyDescent="0.25">
      <c r="B433" s="152" t="s">
        <v>88</v>
      </c>
      <c r="C433" s="662">
        <v>0.45659071243149696</v>
      </c>
      <c r="D433" s="627">
        <v>0.54340928756850304</v>
      </c>
      <c r="E433" s="663">
        <v>1</v>
      </c>
      <c r="F433" s="662">
        <v>0.4918635913400311</v>
      </c>
      <c r="G433" s="627">
        <v>0.5081364086599689</v>
      </c>
      <c r="H433" s="627">
        <v>1</v>
      </c>
      <c r="I433" s="627"/>
      <c r="J433" s="627"/>
      <c r="K433" s="627"/>
      <c r="L433" s="627"/>
      <c r="M433" s="627"/>
      <c r="N433" s="663"/>
      <c r="O433" s="662">
        <v>0.41913607548282472</v>
      </c>
      <c r="P433" s="627">
        <v>0.58086392451717528</v>
      </c>
      <c r="Q433" s="627">
        <v>1</v>
      </c>
      <c r="R433" s="627"/>
      <c r="S433" s="627"/>
      <c r="T433" s="663"/>
      <c r="U433" s="292">
        <v>1</v>
      </c>
      <c r="V433" s="662">
        <v>0.375</v>
      </c>
      <c r="W433" s="627">
        <v>0.625</v>
      </c>
      <c r="X433" s="663">
        <v>1</v>
      </c>
    </row>
    <row r="434" spans="2:24" s="4" customFormat="1" ht="15" hidden="1" customHeight="1" outlineLevel="1" x14ac:dyDescent="0.25">
      <c r="B434" s="152" t="s">
        <v>89</v>
      </c>
      <c r="C434" s="662">
        <v>0.39053882053457784</v>
      </c>
      <c r="D434" s="627">
        <v>0.60946117946542211</v>
      </c>
      <c r="E434" s="663">
        <v>1</v>
      </c>
      <c r="F434" s="662">
        <v>0.40596067366193456</v>
      </c>
      <c r="G434" s="627">
        <v>0.59403932633806544</v>
      </c>
      <c r="H434" s="627">
        <v>1</v>
      </c>
      <c r="I434" s="627"/>
      <c r="J434" s="627"/>
      <c r="K434" s="627"/>
      <c r="L434" s="627"/>
      <c r="M434" s="627"/>
      <c r="N434" s="663"/>
      <c r="O434" s="662">
        <v>0.366435617168755</v>
      </c>
      <c r="P434" s="627">
        <v>0.63356438283124505</v>
      </c>
      <c r="Q434" s="627">
        <v>1</v>
      </c>
      <c r="R434" s="627"/>
      <c r="S434" s="627"/>
      <c r="T434" s="663"/>
      <c r="U434" s="292">
        <v>1</v>
      </c>
      <c r="V434" s="662">
        <v>0</v>
      </c>
      <c r="W434" s="627">
        <v>1</v>
      </c>
      <c r="X434" s="663">
        <v>1</v>
      </c>
    </row>
    <row r="435" spans="2:24" s="4" customFormat="1" ht="15.75" collapsed="1" x14ac:dyDescent="0.25">
      <c r="B435" s="65">
        <v>1985</v>
      </c>
      <c r="C435" s="664">
        <v>0.39896773004297287</v>
      </c>
      <c r="D435" s="631">
        <v>0.60103226995702719</v>
      </c>
      <c r="E435" s="665">
        <v>1</v>
      </c>
      <c r="F435" s="664">
        <v>0.39990145461556587</v>
      </c>
      <c r="G435" s="631">
        <v>0.60009854538443408</v>
      </c>
      <c r="H435" s="631">
        <v>1</v>
      </c>
      <c r="I435" s="631"/>
      <c r="J435" s="631"/>
      <c r="K435" s="631"/>
      <c r="L435" s="631"/>
      <c r="M435" s="631"/>
      <c r="N435" s="665"/>
      <c r="O435" s="664">
        <v>0.39423824939145274</v>
      </c>
      <c r="P435" s="631">
        <v>0.60576175060854731</v>
      </c>
      <c r="Q435" s="631">
        <v>1</v>
      </c>
      <c r="R435" s="631"/>
      <c r="S435" s="631"/>
      <c r="T435" s="665"/>
      <c r="U435" s="295">
        <v>1</v>
      </c>
      <c r="V435" s="664">
        <v>0.30769230769230771</v>
      </c>
      <c r="W435" s="631">
        <v>0.69230769230769229</v>
      </c>
      <c r="X435" s="665">
        <v>1</v>
      </c>
    </row>
    <row r="436" spans="2:24" s="4" customFormat="1" ht="15" hidden="1" customHeight="1" outlineLevel="1" x14ac:dyDescent="0.25">
      <c r="B436" s="152" t="s">
        <v>78</v>
      </c>
      <c r="C436" s="662">
        <v>0.41758153698212996</v>
      </c>
      <c r="D436" s="627">
        <v>0.58241846301787004</v>
      </c>
      <c r="E436" s="663">
        <v>1</v>
      </c>
      <c r="F436" s="662">
        <v>0.42438356164383562</v>
      </c>
      <c r="G436" s="627">
        <v>0.57561643835616438</v>
      </c>
      <c r="H436" s="627">
        <v>1</v>
      </c>
      <c r="I436" s="627"/>
      <c r="J436" s="627"/>
      <c r="K436" s="627"/>
      <c r="L436" s="627"/>
      <c r="M436" s="627"/>
      <c r="N436" s="663"/>
      <c r="O436" s="662">
        <v>0.40214634146341466</v>
      </c>
      <c r="P436" s="627">
        <v>0.59785365853658534</v>
      </c>
      <c r="Q436" s="627">
        <v>1</v>
      </c>
      <c r="R436" s="627"/>
      <c r="S436" s="627"/>
      <c r="T436" s="663"/>
      <c r="U436" s="292">
        <v>1</v>
      </c>
      <c r="V436" s="662">
        <v>0.8</v>
      </c>
      <c r="W436" s="627">
        <v>0.2</v>
      </c>
      <c r="X436" s="663">
        <v>1</v>
      </c>
    </row>
    <row r="437" spans="2:24" s="4" customFormat="1" ht="15" hidden="1" customHeight="1" outlineLevel="1" x14ac:dyDescent="0.25">
      <c r="B437" s="152" t="s">
        <v>79</v>
      </c>
      <c r="C437" s="662">
        <v>0.43239099185433638</v>
      </c>
      <c r="D437" s="627">
        <v>0.56760900814566362</v>
      </c>
      <c r="E437" s="663">
        <v>1</v>
      </c>
      <c r="F437" s="662">
        <v>0.42430870176534918</v>
      </c>
      <c r="G437" s="627">
        <v>0.57569129823465082</v>
      </c>
      <c r="H437" s="627">
        <v>1</v>
      </c>
      <c r="I437" s="627"/>
      <c r="J437" s="627"/>
      <c r="K437" s="627"/>
      <c r="L437" s="627"/>
      <c r="M437" s="627"/>
      <c r="N437" s="663"/>
      <c r="O437" s="662">
        <v>0.43556116015132407</v>
      </c>
      <c r="P437" s="627">
        <v>0.56443883984867593</v>
      </c>
      <c r="Q437" s="627">
        <v>1</v>
      </c>
      <c r="R437" s="627"/>
      <c r="S437" s="627"/>
      <c r="T437" s="663"/>
      <c r="U437" s="292">
        <v>1</v>
      </c>
      <c r="V437" s="662">
        <v>1</v>
      </c>
      <c r="W437" s="627">
        <v>0</v>
      </c>
      <c r="X437" s="663">
        <v>1</v>
      </c>
    </row>
    <row r="438" spans="2:24" s="4" customFormat="1" ht="15" hidden="1" customHeight="1" outlineLevel="1" x14ac:dyDescent="0.25">
      <c r="B438" s="152" t="s">
        <v>80</v>
      </c>
      <c r="C438" s="662">
        <v>0.45038035961272477</v>
      </c>
      <c r="D438" s="627">
        <v>0.54961964038727529</v>
      </c>
      <c r="E438" s="663">
        <v>1</v>
      </c>
      <c r="F438" s="662">
        <v>0.49959865146893562</v>
      </c>
      <c r="G438" s="627">
        <v>0.50040134853106433</v>
      </c>
      <c r="H438" s="627">
        <v>1</v>
      </c>
      <c r="I438" s="627"/>
      <c r="J438" s="627"/>
      <c r="K438" s="627"/>
      <c r="L438" s="627"/>
      <c r="M438" s="627"/>
      <c r="N438" s="663"/>
      <c r="O438" s="662">
        <v>0.38620428273640328</v>
      </c>
      <c r="P438" s="627">
        <v>0.61379571726359672</v>
      </c>
      <c r="Q438" s="627">
        <v>1</v>
      </c>
      <c r="R438" s="627"/>
      <c r="S438" s="627"/>
      <c r="T438" s="663"/>
      <c r="U438" s="292">
        <v>1</v>
      </c>
      <c r="V438" s="662">
        <v>0.66666666666666663</v>
      </c>
      <c r="W438" s="627">
        <v>0.33333333333333331</v>
      </c>
      <c r="X438" s="663">
        <v>1</v>
      </c>
    </row>
    <row r="439" spans="2:24" s="4" customFormat="1" ht="15" hidden="1" customHeight="1" outlineLevel="1" x14ac:dyDescent="0.25">
      <c r="B439" s="152" t="s">
        <v>81</v>
      </c>
      <c r="C439" s="662">
        <v>0.41600504095778196</v>
      </c>
      <c r="D439" s="627">
        <v>0.58399495904221799</v>
      </c>
      <c r="E439" s="663">
        <v>1</v>
      </c>
      <c r="F439" s="662">
        <v>0.38810483870967744</v>
      </c>
      <c r="G439" s="627">
        <v>0.61189516129032262</v>
      </c>
      <c r="H439" s="627">
        <v>1</v>
      </c>
      <c r="I439" s="627"/>
      <c r="J439" s="627"/>
      <c r="K439" s="627"/>
      <c r="L439" s="627"/>
      <c r="M439" s="627"/>
      <c r="N439" s="663"/>
      <c r="O439" s="662">
        <v>0.43537240849756847</v>
      </c>
      <c r="P439" s="627">
        <v>0.56462759150243158</v>
      </c>
      <c r="Q439" s="627">
        <v>1</v>
      </c>
      <c r="R439" s="627"/>
      <c r="S439" s="627"/>
      <c r="T439" s="663"/>
      <c r="U439" s="292">
        <v>1</v>
      </c>
      <c r="V439" s="662" t="s">
        <v>90</v>
      </c>
      <c r="W439" s="627" t="s">
        <v>90</v>
      </c>
      <c r="X439" s="663" t="s">
        <v>90</v>
      </c>
    </row>
    <row r="440" spans="2:24" s="4" customFormat="1" ht="15" hidden="1" customHeight="1" outlineLevel="1" x14ac:dyDescent="0.25">
      <c r="B440" s="152" t="s">
        <v>82</v>
      </c>
      <c r="C440" s="662">
        <v>0.875</v>
      </c>
      <c r="D440" s="627">
        <v>0.125</v>
      </c>
      <c r="E440" s="663">
        <v>1</v>
      </c>
      <c r="F440" s="662">
        <v>0.7857142857142857</v>
      </c>
      <c r="G440" s="627">
        <v>0.21428571428571427</v>
      </c>
      <c r="H440" s="627">
        <v>1</v>
      </c>
      <c r="I440" s="627"/>
      <c r="J440" s="627"/>
      <c r="K440" s="627"/>
      <c r="L440" s="627"/>
      <c r="M440" s="627"/>
      <c r="N440" s="663"/>
      <c r="O440" s="662">
        <v>0.92307692307692313</v>
      </c>
      <c r="P440" s="627">
        <v>7.6923076923076927E-2</v>
      </c>
      <c r="Q440" s="627">
        <v>1</v>
      </c>
      <c r="R440" s="627"/>
      <c r="S440" s="627"/>
      <c r="T440" s="663"/>
      <c r="U440" s="292">
        <v>1</v>
      </c>
      <c r="V440" s="662">
        <v>0</v>
      </c>
      <c r="W440" s="627">
        <v>1</v>
      </c>
      <c r="X440" s="663">
        <v>1</v>
      </c>
    </row>
    <row r="441" spans="2:24" s="4" customFormat="1" ht="15" hidden="1" customHeight="1" outlineLevel="1" x14ac:dyDescent="0.25">
      <c r="B441" s="152" t="s">
        <v>83</v>
      </c>
      <c r="C441" s="662">
        <v>0.69047619047619047</v>
      </c>
      <c r="D441" s="627">
        <v>0.30952380952380953</v>
      </c>
      <c r="E441" s="663">
        <v>1</v>
      </c>
      <c r="F441" s="662">
        <v>0.7</v>
      </c>
      <c r="G441" s="627">
        <v>0.3</v>
      </c>
      <c r="H441" s="627">
        <v>1</v>
      </c>
      <c r="I441" s="627"/>
      <c r="J441" s="627"/>
      <c r="K441" s="627"/>
      <c r="L441" s="627"/>
      <c r="M441" s="627"/>
      <c r="N441" s="663"/>
      <c r="O441" s="662">
        <v>0.44444444444444442</v>
      </c>
      <c r="P441" s="627">
        <v>0.55555555555555558</v>
      </c>
      <c r="Q441" s="627">
        <v>1</v>
      </c>
      <c r="R441" s="627"/>
      <c r="S441" s="627"/>
      <c r="T441" s="663"/>
      <c r="U441" s="292">
        <v>1</v>
      </c>
      <c r="V441" s="662" t="s">
        <v>90</v>
      </c>
      <c r="W441" s="627" t="s">
        <v>90</v>
      </c>
      <c r="X441" s="663" t="s">
        <v>90</v>
      </c>
    </row>
    <row r="442" spans="2:24" s="4" customFormat="1" ht="15" hidden="1" customHeight="1" outlineLevel="1" x14ac:dyDescent="0.25">
      <c r="B442" s="152" t="s">
        <v>84</v>
      </c>
      <c r="C442" s="662">
        <v>0.39393939393939392</v>
      </c>
      <c r="D442" s="627">
        <v>0.60606060606060608</v>
      </c>
      <c r="E442" s="663">
        <v>1</v>
      </c>
      <c r="F442" s="662">
        <v>8.5714285714285715E-2</v>
      </c>
      <c r="G442" s="627">
        <v>0.91428571428571426</v>
      </c>
      <c r="H442" s="627">
        <v>1</v>
      </c>
      <c r="I442" s="627"/>
      <c r="J442" s="627"/>
      <c r="K442" s="627"/>
      <c r="L442" s="627"/>
      <c r="M442" s="627"/>
      <c r="N442" s="663"/>
      <c r="O442" s="662">
        <v>0.46666666666666667</v>
      </c>
      <c r="P442" s="627">
        <v>0.53333333333333333</v>
      </c>
      <c r="Q442" s="627">
        <v>1</v>
      </c>
      <c r="R442" s="627"/>
      <c r="S442" s="627"/>
      <c r="T442" s="663"/>
      <c r="U442" s="292">
        <v>1</v>
      </c>
      <c r="V442" s="662">
        <v>1</v>
      </c>
      <c r="W442" s="627">
        <v>0</v>
      </c>
      <c r="X442" s="663">
        <v>1</v>
      </c>
    </row>
    <row r="443" spans="2:24" s="4" customFormat="1" ht="15" hidden="1" customHeight="1" outlineLevel="1" x14ac:dyDescent="0.25">
      <c r="B443" s="152" t="s">
        <v>85</v>
      </c>
      <c r="C443" s="662">
        <v>0.47761194029850745</v>
      </c>
      <c r="D443" s="627">
        <v>0.52238805970149249</v>
      </c>
      <c r="E443" s="663">
        <v>1</v>
      </c>
      <c r="F443" s="662">
        <v>0.23076923076923078</v>
      </c>
      <c r="G443" s="627">
        <v>0.76923076923076927</v>
      </c>
      <c r="H443" s="627">
        <v>1</v>
      </c>
      <c r="I443" s="627"/>
      <c r="J443" s="627"/>
      <c r="K443" s="627"/>
      <c r="L443" s="627"/>
      <c r="M443" s="627"/>
      <c r="N443" s="663"/>
      <c r="O443" s="662">
        <v>0.2857142857142857</v>
      </c>
      <c r="P443" s="627">
        <v>0.7142857142857143</v>
      </c>
      <c r="Q443" s="627">
        <v>1</v>
      </c>
      <c r="R443" s="627"/>
      <c r="S443" s="627"/>
      <c r="T443" s="663"/>
      <c r="U443" s="292">
        <v>1</v>
      </c>
      <c r="V443" s="662" t="s">
        <v>90</v>
      </c>
      <c r="W443" s="627" t="s">
        <v>90</v>
      </c>
      <c r="X443" s="663" t="s">
        <v>90</v>
      </c>
    </row>
    <row r="444" spans="2:24" s="4" customFormat="1" ht="15" hidden="1" customHeight="1" outlineLevel="1" x14ac:dyDescent="0.25">
      <c r="B444" s="152" t="s">
        <v>86</v>
      </c>
      <c r="C444" s="662">
        <v>0.78873239436619713</v>
      </c>
      <c r="D444" s="627">
        <v>0.21126760563380281</v>
      </c>
      <c r="E444" s="663">
        <v>1</v>
      </c>
      <c r="F444" s="662">
        <v>0.70588235294117652</v>
      </c>
      <c r="G444" s="627">
        <v>0.29411764705882354</v>
      </c>
      <c r="H444" s="627">
        <v>1</v>
      </c>
      <c r="I444" s="627"/>
      <c r="J444" s="627"/>
      <c r="K444" s="627"/>
      <c r="L444" s="627"/>
      <c r="M444" s="627"/>
      <c r="N444" s="663"/>
      <c r="O444" s="662">
        <v>0.52380952380952384</v>
      </c>
      <c r="P444" s="627">
        <v>0.47619047619047616</v>
      </c>
      <c r="Q444" s="627">
        <v>1</v>
      </c>
      <c r="R444" s="627"/>
      <c r="S444" s="627"/>
      <c r="T444" s="663"/>
      <c r="U444" s="292">
        <v>1</v>
      </c>
      <c r="V444" s="662">
        <v>1</v>
      </c>
      <c r="W444" s="627">
        <v>0</v>
      </c>
      <c r="X444" s="663">
        <v>1</v>
      </c>
    </row>
    <row r="445" spans="2:24" s="4" customFormat="1" ht="15" hidden="1" customHeight="1" outlineLevel="1" x14ac:dyDescent="0.25">
      <c r="B445" s="152" t="s">
        <v>87</v>
      </c>
      <c r="C445" s="662">
        <v>0.31858809271322525</v>
      </c>
      <c r="D445" s="627">
        <v>0.6814119072867747</v>
      </c>
      <c r="E445" s="663">
        <v>1</v>
      </c>
      <c r="F445" s="662">
        <v>0.28607675229939739</v>
      </c>
      <c r="G445" s="627">
        <v>0.71392324770060256</v>
      </c>
      <c r="H445" s="627">
        <v>1</v>
      </c>
      <c r="I445" s="627"/>
      <c r="J445" s="627"/>
      <c r="K445" s="627"/>
      <c r="L445" s="627"/>
      <c r="M445" s="627"/>
      <c r="N445" s="663"/>
      <c r="O445" s="662">
        <v>0.34718187100522951</v>
      </c>
      <c r="P445" s="627">
        <v>0.65281812899477043</v>
      </c>
      <c r="Q445" s="627">
        <v>1</v>
      </c>
      <c r="R445" s="627"/>
      <c r="S445" s="627"/>
      <c r="T445" s="663"/>
      <c r="U445" s="292">
        <v>1</v>
      </c>
      <c r="V445" s="662" t="s">
        <v>90</v>
      </c>
      <c r="W445" s="627" t="s">
        <v>90</v>
      </c>
      <c r="X445" s="663" t="s">
        <v>90</v>
      </c>
    </row>
    <row r="446" spans="2:24" s="4" customFormat="1" ht="15" hidden="1" customHeight="1" outlineLevel="1" x14ac:dyDescent="0.25">
      <c r="B446" s="152" t="s">
        <v>88</v>
      </c>
      <c r="C446" s="662">
        <v>0.36630425174577919</v>
      </c>
      <c r="D446" s="627">
        <v>0.63369574825422081</v>
      </c>
      <c r="E446" s="663">
        <v>1</v>
      </c>
      <c r="F446" s="662">
        <v>0.31968348170128585</v>
      </c>
      <c r="G446" s="627">
        <v>0.68031651829871409</v>
      </c>
      <c r="H446" s="627">
        <v>1</v>
      </c>
      <c r="I446" s="627"/>
      <c r="J446" s="627"/>
      <c r="K446" s="627"/>
      <c r="L446" s="627"/>
      <c r="M446" s="627"/>
      <c r="N446" s="663"/>
      <c r="O446" s="662">
        <v>0.40205193972427061</v>
      </c>
      <c r="P446" s="627">
        <v>0.59794806027572944</v>
      </c>
      <c r="Q446" s="627">
        <v>1</v>
      </c>
      <c r="R446" s="627"/>
      <c r="S446" s="627"/>
      <c r="T446" s="663"/>
      <c r="U446" s="292">
        <v>1</v>
      </c>
      <c r="V446" s="662" t="s">
        <v>90</v>
      </c>
      <c r="W446" s="627" t="s">
        <v>90</v>
      </c>
      <c r="X446" s="663" t="s">
        <v>90</v>
      </c>
    </row>
    <row r="447" spans="2:24" s="4" customFormat="1" ht="15" hidden="1" customHeight="1" outlineLevel="1" x14ac:dyDescent="0.25">
      <c r="B447" s="152" t="s">
        <v>89</v>
      </c>
      <c r="C447" s="662">
        <v>0.34119485157354362</v>
      </c>
      <c r="D447" s="627">
        <v>0.65880514842645632</v>
      </c>
      <c r="E447" s="663">
        <v>1</v>
      </c>
      <c r="F447" s="662">
        <v>0.3192121306862592</v>
      </c>
      <c r="G447" s="627">
        <v>0.6807878693137408</v>
      </c>
      <c r="H447" s="627">
        <v>1</v>
      </c>
      <c r="I447" s="627"/>
      <c r="J447" s="627"/>
      <c r="K447" s="627"/>
      <c r="L447" s="627"/>
      <c r="M447" s="627"/>
      <c r="N447" s="663"/>
      <c r="O447" s="662">
        <v>0.35965787598004278</v>
      </c>
      <c r="P447" s="627">
        <v>0.64034212401995727</v>
      </c>
      <c r="Q447" s="627">
        <v>1</v>
      </c>
      <c r="R447" s="627"/>
      <c r="S447" s="627"/>
      <c r="T447" s="663"/>
      <c r="U447" s="292">
        <v>1</v>
      </c>
      <c r="V447" s="662">
        <v>0</v>
      </c>
      <c r="W447" s="627">
        <v>1</v>
      </c>
      <c r="X447" s="663">
        <v>1</v>
      </c>
    </row>
    <row r="448" spans="2:24" s="4" customFormat="1" ht="15.75" collapsed="1" x14ac:dyDescent="0.25">
      <c r="B448" s="65">
        <v>1984</v>
      </c>
      <c r="C448" s="664">
        <v>0.39494504901034211</v>
      </c>
      <c r="D448" s="631">
        <v>0.60505495098965789</v>
      </c>
      <c r="E448" s="665">
        <v>1</v>
      </c>
      <c r="F448" s="664">
        <v>0.39028814262023215</v>
      </c>
      <c r="G448" s="631">
        <v>0.60971185737976785</v>
      </c>
      <c r="H448" s="631">
        <v>1</v>
      </c>
      <c r="I448" s="631"/>
      <c r="J448" s="631"/>
      <c r="K448" s="631"/>
      <c r="L448" s="631"/>
      <c r="M448" s="631"/>
      <c r="N448" s="665"/>
      <c r="O448" s="664">
        <v>0.39351601037894557</v>
      </c>
      <c r="P448" s="631">
        <v>0.60648398962105443</v>
      </c>
      <c r="Q448" s="631">
        <v>1</v>
      </c>
      <c r="R448" s="631"/>
      <c r="S448" s="631"/>
      <c r="T448" s="665"/>
      <c r="U448" s="295">
        <v>1</v>
      </c>
      <c r="V448" s="664">
        <v>0.70833333333333337</v>
      </c>
      <c r="W448" s="631">
        <v>0.29166666666666669</v>
      </c>
      <c r="X448" s="665">
        <v>1</v>
      </c>
    </row>
    <row r="449" spans="2:24" s="4" customFormat="1" ht="15" hidden="1" customHeight="1" outlineLevel="1" x14ac:dyDescent="0.25">
      <c r="B449" s="152" t="s">
        <v>78</v>
      </c>
      <c r="C449" s="662">
        <v>0.49575050923649644</v>
      </c>
      <c r="D449" s="627">
        <v>0.50424949076350356</v>
      </c>
      <c r="E449" s="663">
        <v>1</v>
      </c>
      <c r="F449" s="662">
        <v>0.46217735752619471</v>
      </c>
      <c r="G449" s="627">
        <v>0.53782264247380529</v>
      </c>
      <c r="H449" s="627">
        <v>1</v>
      </c>
      <c r="I449" s="627"/>
      <c r="J449" s="627"/>
      <c r="K449" s="627"/>
      <c r="L449" s="627"/>
      <c r="M449" s="627"/>
      <c r="N449" s="663"/>
      <c r="O449" s="662">
        <v>0.53490196078431373</v>
      </c>
      <c r="P449" s="627">
        <v>0.46509803921568627</v>
      </c>
      <c r="Q449" s="627">
        <v>1</v>
      </c>
      <c r="R449" s="627"/>
      <c r="S449" s="627"/>
      <c r="T449" s="663"/>
      <c r="U449" s="292">
        <v>1</v>
      </c>
      <c r="V449" s="662">
        <v>0</v>
      </c>
      <c r="W449" s="627">
        <v>1</v>
      </c>
      <c r="X449" s="663">
        <v>1</v>
      </c>
    </row>
    <row r="450" spans="2:24" s="4" customFormat="1" ht="15" hidden="1" customHeight="1" outlineLevel="1" x14ac:dyDescent="0.25">
      <c r="B450" s="152" t="s">
        <v>79</v>
      </c>
      <c r="C450" s="662">
        <v>0.48029346527896266</v>
      </c>
      <c r="D450" s="627">
        <v>0.51970653472103734</v>
      </c>
      <c r="E450" s="663">
        <v>1</v>
      </c>
      <c r="F450" s="662">
        <v>0.47507598784194527</v>
      </c>
      <c r="G450" s="627">
        <v>0.52492401215805473</v>
      </c>
      <c r="H450" s="627">
        <v>1</v>
      </c>
      <c r="I450" s="627"/>
      <c r="J450" s="627"/>
      <c r="K450" s="627"/>
      <c r="L450" s="627"/>
      <c r="M450" s="627"/>
      <c r="N450" s="663"/>
      <c r="O450" s="662">
        <v>0.48545206014450304</v>
      </c>
      <c r="P450" s="627">
        <v>0.51454793985549696</v>
      </c>
      <c r="Q450" s="627">
        <v>1</v>
      </c>
      <c r="R450" s="627"/>
      <c r="S450" s="627"/>
      <c r="T450" s="663"/>
      <c r="U450" s="292">
        <v>1</v>
      </c>
      <c r="V450" s="662">
        <v>0.5</v>
      </c>
      <c r="W450" s="627">
        <v>0.5</v>
      </c>
      <c r="X450" s="663">
        <v>1</v>
      </c>
    </row>
    <row r="451" spans="2:24" s="4" customFormat="1" ht="15" hidden="1" customHeight="1" outlineLevel="1" x14ac:dyDescent="0.25">
      <c r="B451" s="152" t="s">
        <v>80</v>
      </c>
      <c r="C451" s="662">
        <v>0.49586403970521881</v>
      </c>
      <c r="D451" s="627">
        <v>0.50413596029478114</v>
      </c>
      <c r="E451" s="663">
        <v>1</v>
      </c>
      <c r="F451" s="662">
        <v>0.45438519171441166</v>
      </c>
      <c r="G451" s="627">
        <v>0.54561480828558839</v>
      </c>
      <c r="H451" s="627">
        <v>1</v>
      </c>
      <c r="I451" s="627"/>
      <c r="J451" s="627"/>
      <c r="K451" s="627"/>
      <c r="L451" s="627"/>
      <c r="M451" s="627"/>
      <c r="N451" s="663"/>
      <c r="O451" s="662">
        <v>0.53455790784557911</v>
      </c>
      <c r="P451" s="627">
        <v>0.46544209215442089</v>
      </c>
      <c r="Q451" s="627">
        <v>1</v>
      </c>
      <c r="R451" s="627"/>
      <c r="S451" s="627"/>
      <c r="T451" s="663"/>
      <c r="U451" s="292">
        <v>1</v>
      </c>
      <c r="V451" s="662" t="s">
        <v>90</v>
      </c>
      <c r="W451" s="627" t="s">
        <v>90</v>
      </c>
      <c r="X451" s="663" t="s">
        <v>90</v>
      </c>
    </row>
    <row r="452" spans="2:24" s="4" customFormat="1" ht="15" hidden="1" customHeight="1" outlineLevel="1" x14ac:dyDescent="0.25">
      <c r="B452" s="152" t="s">
        <v>81</v>
      </c>
      <c r="C452" s="662">
        <v>0.4627855563743552</v>
      </c>
      <c r="D452" s="627">
        <v>0.53721444362564486</v>
      </c>
      <c r="E452" s="663">
        <v>1</v>
      </c>
      <c r="F452" s="662">
        <v>0.42968299711815561</v>
      </c>
      <c r="G452" s="627">
        <v>0.57031700288184439</v>
      </c>
      <c r="H452" s="627">
        <v>1</v>
      </c>
      <c r="I452" s="627"/>
      <c r="J452" s="627"/>
      <c r="K452" s="627"/>
      <c r="L452" s="627"/>
      <c r="M452" s="627"/>
      <c r="N452" s="663"/>
      <c r="O452" s="662">
        <v>0.4942319368548877</v>
      </c>
      <c r="P452" s="627">
        <v>0.50576806314511236</v>
      </c>
      <c r="Q452" s="627">
        <v>1</v>
      </c>
      <c r="R452" s="627"/>
      <c r="S452" s="627"/>
      <c r="T452" s="663"/>
      <c r="U452" s="292">
        <v>1</v>
      </c>
      <c r="V452" s="662">
        <v>1</v>
      </c>
      <c r="W452" s="627">
        <v>0</v>
      </c>
      <c r="X452" s="663">
        <v>1</v>
      </c>
    </row>
    <row r="453" spans="2:24" s="4" customFormat="1" ht="15" hidden="1" customHeight="1" outlineLevel="1" x14ac:dyDescent="0.25">
      <c r="B453" s="152" t="s">
        <v>82</v>
      </c>
      <c r="C453" s="662">
        <v>0.83561643835616439</v>
      </c>
      <c r="D453" s="627">
        <v>0.16438356164383561</v>
      </c>
      <c r="E453" s="663">
        <v>1</v>
      </c>
      <c r="F453" s="662">
        <v>0.77777777777777779</v>
      </c>
      <c r="G453" s="627">
        <v>0.22222222222222221</v>
      </c>
      <c r="H453" s="627">
        <v>1</v>
      </c>
      <c r="I453" s="627"/>
      <c r="J453" s="627"/>
      <c r="K453" s="627"/>
      <c r="L453" s="627"/>
      <c r="M453" s="627"/>
      <c r="N453" s="663"/>
      <c r="O453" s="662">
        <v>0.54545454545454541</v>
      </c>
      <c r="P453" s="627">
        <v>0.45454545454545453</v>
      </c>
      <c r="Q453" s="627">
        <v>1</v>
      </c>
      <c r="R453" s="627"/>
      <c r="S453" s="627"/>
      <c r="T453" s="663"/>
      <c r="U453" s="292">
        <v>1</v>
      </c>
      <c r="V453" s="662" t="s">
        <v>90</v>
      </c>
      <c r="W453" s="627" t="s">
        <v>90</v>
      </c>
      <c r="X453" s="663" t="s">
        <v>90</v>
      </c>
    </row>
    <row r="454" spans="2:24" s="4" customFormat="1" ht="15" hidden="1" customHeight="1" outlineLevel="1" x14ac:dyDescent="0.25">
      <c r="B454" s="152" t="s">
        <v>83</v>
      </c>
      <c r="C454" s="662">
        <v>0.64864864864864868</v>
      </c>
      <c r="D454" s="627">
        <v>0.35135135135135137</v>
      </c>
      <c r="E454" s="663">
        <v>1</v>
      </c>
      <c r="F454" s="662">
        <v>0.3</v>
      </c>
      <c r="G454" s="627">
        <v>0.7</v>
      </c>
      <c r="H454" s="627">
        <v>1</v>
      </c>
      <c r="I454" s="627"/>
      <c r="J454" s="627"/>
      <c r="K454" s="627"/>
      <c r="L454" s="627"/>
      <c r="M454" s="627"/>
      <c r="N454" s="663"/>
      <c r="O454" s="662">
        <v>0.2857142857142857</v>
      </c>
      <c r="P454" s="627">
        <v>0.7142857142857143</v>
      </c>
      <c r="Q454" s="627">
        <v>1</v>
      </c>
      <c r="R454" s="627"/>
      <c r="S454" s="627"/>
      <c r="T454" s="663"/>
      <c r="U454" s="292">
        <v>1</v>
      </c>
      <c r="V454" s="662">
        <v>0</v>
      </c>
      <c r="W454" s="627">
        <v>1</v>
      </c>
      <c r="X454" s="663">
        <v>1</v>
      </c>
    </row>
    <row r="455" spans="2:24" s="4" customFormat="1" ht="15" hidden="1" customHeight="1" outlineLevel="1" x14ac:dyDescent="0.25">
      <c r="B455" s="152" t="s">
        <v>84</v>
      </c>
      <c r="C455" s="662">
        <v>1</v>
      </c>
      <c r="D455" s="627">
        <v>0</v>
      </c>
      <c r="E455" s="663">
        <v>1</v>
      </c>
      <c r="F455" s="662">
        <v>1</v>
      </c>
      <c r="G455" s="627">
        <v>0</v>
      </c>
      <c r="H455" s="627">
        <v>1</v>
      </c>
      <c r="I455" s="627"/>
      <c r="J455" s="627"/>
      <c r="K455" s="627"/>
      <c r="L455" s="627"/>
      <c r="M455" s="627"/>
      <c r="N455" s="663"/>
      <c r="O455" s="662">
        <v>1</v>
      </c>
      <c r="P455" s="627">
        <v>0</v>
      </c>
      <c r="Q455" s="627">
        <v>1</v>
      </c>
      <c r="R455" s="627"/>
      <c r="S455" s="627"/>
      <c r="T455" s="663"/>
      <c r="U455" s="292" t="s">
        <v>90</v>
      </c>
      <c r="V455" s="662" t="s">
        <v>90</v>
      </c>
      <c r="W455" s="627" t="s">
        <v>90</v>
      </c>
      <c r="X455" s="663" t="s">
        <v>90</v>
      </c>
    </row>
    <row r="456" spans="2:24" s="4" customFormat="1" ht="15" hidden="1" customHeight="1" outlineLevel="1" x14ac:dyDescent="0.25">
      <c r="B456" s="152" t="s">
        <v>85</v>
      </c>
      <c r="C456" s="662">
        <v>0.64814814814814814</v>
      </c>
      <c r="D456" s="627">
        <v>0.35185185185185186</v>
      </c>
      <c r="E456" s="663">
        <v>1</v>
      </c>
      <c r="F456" s="662">
        <v>0.29166666666666669</v>
      </c>
      <c r="G456" s="627">
        <v>0.70833333333333337</v>
      </c>
      <c r="H456" s="627">
        <v>1</v>
      </c>
      <c r="I456" s="627"/>
      <c r="J456" s="627"/>
      <c r="K456" s="627"/>
      <c r="L456" s="627"/>
      <c r="M456" s="627"/>
      <c r="N456" s="663"/>
      <c r="O456" s="662">
        <v>0.88235294117647056</v>
      </c>
      <c r="P456" s="627">
        <v>0.11764705882352941</v>
      </c>
      <c r="Q456" s="627">
        <v>1</v>
      </c>
      <c r="R456" s="627"/>
      <c r="S456" s="627"/>
      <c r="T456" s="663"/>
      <c r="U456" s="292">
        <v>1</v>
      </c>
      <c r="V456" s="662" t="s">
        <v>90</v>
      </c>
      <c r="W456" s="627" t="s">
        <v>90</v>
      </c>
      <c r="X456" s="663" t="s">
        <v>90</v>
      </c>
    </row>
    <row r="457" spans="2:24" s="4" customFormat="1" ht="15" hidden="1" customHeight="1" outlineLevel="1" x14ac:dyDescent="0.25">
      <c r="B457" s="152" t="s">
        <v>86</v>
      </c>
      <c r="C457" s="662">
        <v>0.97883597883597884</v>
      </c>
      <c r="D457" s="627">
        <v>2.1164021164021163E-2</v>
      </c>
      <c r="E457" s="663">
        <v>1</v>
      </c>
      <c r="F457" s="662">
        <v>1</v>
      </c>
      <c r="G457" s="627">
        <v>0</v>
      </c>
      <c r="H457" s="627">
        <v>1</v>
      </c>
      <c r="I457" s="627"/>
      <c r="J457" s="627"/>
      <c r="K457" s="627"/>
      <c r="L457" s="627"/>
      <c r="M457" s="627"/>
      <c r="N457" s="663"/>
      <c r="O457" s="662">
        <v>0.79487179487179482</v>
      </c>
      <c r="P457" s="627">
        <v>0.20512820512820512</v>
      </c>
      <c r="Q457" s="627">
        <v>1</v>
      </c>
      <c r="R457" s="627"/>
      <c r="S457" s="627"/>
      <c r="T457" s="663"/>
      <c r="U457" s="292">
        <v>1</v>
      </c>
      <c r="V457" s="662" t="s">
        <v>90</v>
      </c>
      <c r="W457" s="627" t="s">
        <v>90</v>
      </c>
      <c r="X457" s="663" t="s">
        <v>90</v>
      </c>
    </row>
    <row r="458" spans="2:24" s="4" customFormat="1" ht="15" hidden="1" customHeight="1" outlineLevel="1" x14ac:dyDescent="0.25">
      <c r="B458" s="152" t="s">
        <v>87</v>
      </c>
      <c r="C458" s="662">
        <v>0.34251606978879706</v>
      </c>
      <c r="D458" s="627">
        <v>0.65748393021120299</v>
      </c>
      <c r="E458" s="663">
        <v>1</v>
      </c>
      <c r="F458" s="662">
        <v>0.38141524105754276</v>
      </c>
      <c r="G458" s="627">
        <v>0.61858475894245724</v>
      </c>
      <c r="H458" s="627">
        <v>1</v>
      </c>
      <c r="I458" s="627"/>
      <c r="J458" s="627"/>
      <c r="K458" s="627"/>
      <c r="L458" s="627"/>
      <c r="M458" s="627"/>
      <c r="N458" s="663"/>
      <c r="O458" s="662">
        <v>0.29342806394316162</v>
      </c>
      <c r="P458" s="627">
        <v>0.70657193605683832</v>
      </c>
      <c r="Q458" s="627">
        <v>1</v>
      </c>
      <c r="R458" s="627"/>
      <c r="S458" s="627"/>
      <c r="T458" s="663"/>
      <c r="U458" s="292">
        <v>1</v>
      </c>
      <c r="V458" s="662" t="s">
        <v>90</v>
      </c>
      <c r="W458" s="627" t="s">
        <v>90</v>
      </c>
      <c r="X458" s="663" t="s">
        <v>90</v>
      </c>
    </row>
    <row r="459" spans="2:24" s="4" customFormat="1" ht="15" hidden="1" customHeight="1" outlineLevel="1" x14ac:dyDescent="0.25">
      <c r="B459" s="152" t="s">
        <v>88</v>
      </c>
      <c r="C459" s="662">
        <v>0.4153368794326241</v>
      </c>
      <c r="D459" s="627">
        <v>0.5846631205673759</v>
      </c>
      <c r="E459" s="663">
        <v>1</v>
      </c>
      <c r="F459" s="662">
        <v>0.45966290296187201</v>
      </c>
      <c r="G459" s="627">
        <v>0.54033709703812793</v>
      </c>
      <c r="H459" s="627">
        <v>1</v>
      </c>
      <c r="I459" s="627"/>
      <c r="J459" s="627"/>
      <c r="K459" s="627"/>
      <c r="L459" s="627"/>
      <c r="M459" s="627"/>
      <c r="N459" s="663"/>
      <c r="O459" s="662">
        <v>0.35570338485619252</v>
      </c>
      <c r="P459" s="627">
        <v>0.64429661514380743</v>
      </c>
      <c r="Q459" s="627">
        <v>1</v>
      </c>
      <c r="R459" s="627"/>
      <c r="S459" s="627"/>
      <c r="T459" s="663"/>
      <c r="U459" s="292">
        <v>1</v>
      </c>
      <c r="V459" s="662" t="s">
        <v>90</v>
      </c>
      <c r="W459" s="627" t="s">
        <v>90</v>
      </c>
      <c r="X459" s="663" t="s">
        <v>90</v>
      </c>
    </row>
    <row r="460" spans="2:24" s="4" customFormat="1" ht="15" hidden="1" customHeight="1" outlineLevel="1" x14ac:dyDescent="0.25">
      <c r="B460" s="152" t="s">
        <v>89</v>
      </c>
      <c r="C460" s="662">
        <v>0.417031469397869</v>
      </c>
      <c r="D460" s="627">
        <v>0.58296853060213105</v>
      </c>
      <c r="E460" s="663">
        <v>1</v>
      </c>
      <c r="F460" s="662">
        <v>0.4812974465148378</v>
      </c>
      <c r="G460" s="627">
        <v>0.51870255348516214</v>
      </c>
      <c r="H460" s="627">
        <v>1</v>
      </c>
      <c r="I460" s="627"/>
      <c r="J460" s="627"/>
      <c r="K460" s="627"/>
      <c r="L460" s="627"/>
      <c r="M460" s="627"/>
      <c r="N460" s="663"/>
      <c r="O460" s="662">
        <v>0.31549471064094586</v>
      </c>
      <c r="P460" s="627">
        <v>0.68450528935905419</v>
      </c>
      <c r="Q460" s="627">
        <v>1</v>
      </c>
      <c r="R460" s="627"/>
      <c r="S460" s="627"/>
      <c r="T460" s="663"/>
      <c r="U460" s="292">
        <v>1</v>
      </c>
      <c r="V460" s="662">
        <v>1</v>
      </c>
      <c r="W460" s="627">
        <v>0</v>
      </c>
      <c r="X460" s="663">
        <v>1</v>
      </c>
    </row>
    <row r="461" spans="2:24" s="4" customFormat="1" ht="15.75" collapsed="1" x14ac:dyDescent="0.25">
      <c r="B461" s="65">
        <v>1983</v>
      </c>
      <c r="C461" s="664">
        <v>0.45803964174042078</v>
      </c>
      <c r="D461" s="631">
        <v>0.54196035825957922</v>
      </c>
      <c r="E461" s="665">
        <v>1</v>
      </c>
      <c r="F461" s="664">
        <v>0.46259664869874872</v>
      </c>
      <c r="G461" s="631">
        <v>0.53740335130125128</v>
      </c>
      <c r="H461" s="631">
        <v>1</v>
      </c>
      <c r="I461" s="631"/>
      <c r="J461" s="631"/>
      <c r="K461" s="631"/>
      <c r="L461" s="631"/>
      <c r="M461" s="631"/>
      <c r="N461" s="665"/>
      <c r="O461" s="664">
        <v>0.44657317216289166</v>
      </c>
      <c r="P461" s="631">
        <v>0.55342682783710828</v>
      </c>
      <c r="Q461" s="631">
        <v>1</v>
      </c>
      <c r="R461" s="631"/>
      <c r="S461" s="631"/>
      <c r="T461" s="665"/>
      <c r="U461" s="295">
        <v>1</v>
      </c>
      <c r="V461" s="664">
        <v>0.52631578947368418</v>
      </c>
      <c r="W461" s="631">
        <v>0.47368421052631576</v>
      </c>
      <c r="X461" s="665">
        <v>1</v>
      </c>
    </row>
    <row r="462" spans="2:24" s="4" customFormat="1" ht="15" hidden="1" customHeight="1" outlineLevel="1" x14ac:dyDescent="0.25">
      <c r="B462" s="152" t="s">
        <v>78</v>
      </c>
      <c r="C462" s="662">
        <v>0.44808094905792045</v>
      </c>
      <c r="D462" s="627">
        <v>0.5519190509420796</v>
      </c>
      <c r="E462" s="663">
        <v>1</v>
      </c>
      <c r="F462" s="662">
        <v>0.4496618604057675</v>
      </c>
      <c r="G462" s="627">
        <v>0.5503381395942325</v>
      </c>
      <c r="H462" s="627">
        <v>1</v>
      </c>
      <c r="I462" s="627"/>
      <c r="J462" s="627"/>
      <c r="K462" s="627"/>
      <c r="L462" s="627"/>
      <c r="M462" s="627"/>
      <c r="N462" s="663"/>
      <c r="O462" s="662">
        <v>0.43873887935071015</v>
      </c>
      <c r="P462" s="627">
        <v>0.56126112064928979</v>
      </c>
      <c r="Q462" s="627">
        <v>1</v>
      </c>
      <c r="R462" s="627"/>
      <c r="S462" s="627"/>
      <c r="T462" s="663"/>
      <c r="U462" s="292">
        <v>1</v>
      </c>
      <c r="V462" s="662">
        <v>1</v>
      </c>
      <c r="W462" s="627">
        <v>0</v>
      </c>
      <c r="X462" s="663">
        <v>1</v>
      </c>
    </row>
    <row r="463" spans="2:24" s="4" customFormat="1" ht="15" hidden="1" customHeight="1" outlineLevel="1" x14ac:dyDescent="0.25">
      <c r="B463" s="152" t="s">
        <v>79</v>
      </c>
      <c r="C463" s="662">
        <v>0.47922610556348072</v>
      </c>
      <c r="D463" s="627">
        <v>0.52077389443651922</v>
      </c>
      <c r="E463" s="663">
        <v>1</v>
      </c>
      <c r="F463" s="662">
        <v>0.4621626097035933</v>
      </c>
      <c r="G463" s="627">
        <v>0.53783739029640665</v>
      </c>
      <c r="H463" s="627">
        <v>1</v>
      </c>
      <c r="I463" s="627"/>
      <c r="J463" s="627"/>
      <c r="K463" s="627"/>
      <c r="L463" s="627"/>
      <c r="M463" s="627"/>
      <c r="N463" s="663"/>
      <c r="O463" s="662">
        <v>0.49764150943396224</v>
      </c>
      <c r="P463" s="627">
        <v>0.50235849056603776</v>
      </c>
      <c r="Q463" s="627">
        <v>1</v>
      </c>
      <c r="R463" s="627"/>
      <c r="S463" s="627"/>
      <c r="T463" s="663"/>
      <c r="U463" s="292">
        <v>1</v>
      </c>
      <c r="V463" s="662">
        <v>5.128205128205128E-2</v>
      </c>
      <c r="W463" s="627">
        <v>0.94871794871794868</v>
      </c>
      <c r="X463" s="663">
        <v>1</v>
      </c>
    </row>
    <row r="464" spans="2:24" s="4" customFormat="1" ht="15" hidden="1" customHeight="1" outlineLevel="1" x14ac:dyDescent="0.25">
      <c r="B464" s="152" t="s">
        <v>80</v>
      </c>
      <c r="C464" s="662">
        <v>0.48406210155253881</v>
      </c>
      <c r="D464" s="627">
        <v>0.51593789844746119</v>
      </c>
      <c r="E464" s="663">
        <v>1</v>
      </c>
      <c r="F464" s="662">
        <v>0.44728747203579416</v>
      </c>
      <c r="G464" s="627">
        <v>0.55271252796420578</v>
      </c>
      <c r="H464" s="627">
        <v>1</v>
      </c>
      <c r="I464" s="627"/>
      <c r="J464" s="627"/>
      <c r="K464" s="627"/>
      <c r="L464" s="627"/>
      <c r="M464" s="627"/>
      <c r="N464" s="663"/>
      <c r="O464" s="662">
        <v>0.51954022988505744</v>
      </c>
      <c r="P464" s="627">
        <v>0.48045977011494251</v>
      </c>
      <c r="Q464" s="627">
        <v>1</v>
      </c>
      <c r="R464" s="627"/>
      <c r="S464" s="627"/>
      <c r="T464" s="663"/>
      <c r="U464" s="292">
        <v>1</v>
      </c>
      <c r="V464" s="662">
        <v>1</v>
      </c>
      <c r="W464" s="627">
        <v>0</v>
      </c>
      <c r="X464" s="663">
        <v>1</v>
      </c>
    </row>
    <row r="465" spans="2:24" s="4" customFormat="1" ht="15" hidden="1" customHeight="1" outlineLevel="1" x14ac:dyDescent="0.25">
      <c r="B465" s="152" t="s">
        <v>81</v>
      </c>
      <c r="C465" s="662">
        <v>0.43513980974344191</v>
      </c>
      <c r="D465" s="627">
        <v>0.56486019025655809</v>
      </c>
      <c r="E465" s="663">
        <v>1</v>
      </c>
      <c r="F465" s="662">
        <v>0.35590062111801241</v>
      </c>
      <c r="G465" s="627">
        <v>0.64409937888198754</v>
      </c>
      <c r="H465" s="627">
        <v>1</v>
      </c>
      <c r="I465" s="627"/>
      <c r="J465" s="627"/>
      <c r="K465" s="627"/>
      <c r="L465" s="627"/>
      <c r="M465" s="627"/>
      <c r="N465" s="663"/>
      <c r="O465" s="662">
        <v>0.50282942603071945</v>
      </c>
      <c r="P465" s="627">
        <v>0.49717057396928049</v>
      </c>
      <c r="Q465" s="627">
        <v>1</v>
      </c>
      <c r="R465" s="627"/>
      <c r="S465" s="627"/>
      <c r="T465" s="663"/>
      <c r="U465" s="292">
        <v>1</v>
      </c>
      <c r="V465" s="662" t="s">
        <v>90</v>
      </c>
      <c r="W465" s="627" t="s">
        <v>90</v>
      </c>
      <c r="X465" s="663" t="s">
        <v>90</v>
      </c>
    </row>
    <row r="466" spans="2:24" s="4" customFormat="1" ht="15" hidden="1" customHeight="1" outlineLevel="1" x14ac:dyDescent="0.25">
      <c r="B466" s="152" t="s">
        <v>82</v>
      </c>
      <c r="C466" s="662">
        <v>1</v>
      </c>
      <c r="D466" s="627">
        <v>0</v>
      </c>
      <c r="E466" s="663">
        <v>1</v>
      </c>
      <c r="F466" s="662">
        <v>1</v>
      </c>
      <c r="G466" s="627">
        <v>0</v>
      </c>
      <c r="H466" s="627">
        <v>1</v>
      </c>
      <c r="I466" s="627"/>
      <c r="J466" s="627"/>
      <c r="K466" s="627"/>
      <c r="L466" s="627"/>
      <c r="M466" s="627"/>
      <c r="N466" s="663"/>
      <c r="O466" s="662">
        <v>1</v>
      </c>
      <c r="P466" s="627">
        <v>0</v>
      </c>
      <c r="Q466" s="627">
        <v>1</v>
      </c>
      <c r="R466" s="627"/>
      <c r="S466" s="627"/>
      <c r="T466" s="663"/>
      <c r="U466" s="292">
        <v>1</v>
      </c>
      <c r="V466" s="662" t="s">
        <v>90</v>
      </c>
      <c r="W466" s="627" t="s">
        <v>90</v>
      </c>
      <c r="X466" s="663" t="s">
        <v>90</v>
      </c>
    </row>
    <row r="467" spans="2:24" s="4" customFormat="1" ht="15" hidden="1" customHeight="1" outlineLevel="1" x14ac:dyDescent="0.25">
      <c r="B467" s="152" t="s">
        <v>83</v>
      </c>
      <c r="C467" s="662">
        <v>0.6097560975609756</v>
      </c>
      <c r="D467" s="627">
        <v>0.3902439024390244</v>
      </c>
      <c r="E467" s="663">
        <v>1</v>
      </c>
      <c r="F467" s="662">
        <v>0.56521739130434778</v>
      </c>
      <c r="G467" s="627">
        <v>0.43478260869565216</v>
      </c>
      <c r="H467" s="627">
        <v>1</v>
      </c>
      <c r="I467" s="627"/>
      <c r="J467" s="627"/>
      <c r="K467" s="627"/>
      <c r="L467" s="627"/>
      <c r="M467" s="627"/>
      <c r="N467" s="663"/>
      <c r="O467" s="662">
        <v>0.625</v>
      </c>
      <c r="P467" s="627">
        <v>0.375</v>
      </c>
      <c r="Q467" s="627">
        <v>1</v>
      </c>
      <c r="R467" s="627"/>
      <c r="S467" s="627"/>
      <c r="T467" s="663"/>
      <c r="U467" s="292">
        <v>1</v>
      </c>
      <c r="V467" s="662">
        <v>0</v>
      </c>
      <c r="W467" s="627">
        <v>1</v>
      </c>
      <c r="X467" s="663">
        <v>1</v>
      </c>
    </row>
    <row r="468" spans="2:24" s="4" customFormat="1" ht="15" hidden="1" customHeight="1" outlineLevel="1" x14ac:dyDescent="0.25">
      <c r="B468" s="152" t="s">
        <v>84</v>
      </c>
      <c r="C468" s="662">
        <v>0.90625</v>
      </c>
      <c r="D468" s="627">
        <v>9.375E-2</v>
      </c>
      <c r="E468" s="663">
        <v>1</v>
      </c>
      <c r="F468" s="662">
        <v>1</v>
      </c>
      <c r="G468" s="627">
        <v>0</v>
      </c>
      <c r="H468" s="627">
        <v>1</v>
      </c>
      <c r="I468" s="627"/>
      <c r="J468" s="627"/>
      <c r="K468" s="627"/>
      <c r="L468" s="627"/>
      <c r="M468" s="627"/>
      <c r="N468" s="663"/>
      <c r="O468" s="662">
        <v>0.8</v>
      </c>
      <c r="P468" s="627">
        <v>0.2</v>
      </c>
      <c r="Q468" s="627">
        <v>1</v>
      </c>
      <c r="R468" s="627"/>
      <c r="S468" s="627"/>
      <c r="T468" s="663"/>
      <c r="U468" s="292">
        <v>1</v>
      </c>
      <c r="V468" s="662" t="s">
        <v>90</v>
      </c>
      <c r="W468" s="627" t="s">
        <v>90</v>
      </c>
      <c r="X468" s="663" t="s">
        <v>90</v>
      </c>
    </row>
    <row r="469" spans="2:24" s="4" customFormat="1" ht="15" hidden="1" customHeight="1" outlineLevel="1" x14ac:dyDescent="0.25">
      <c r="B469" s="152" t="s">
        <v>85</v>
      </c>
      <c r="C469" s="662">
        <v>0.89743589743589747</v>
      </c>
      <c r="D469" s="627">
        <v>0.10256410256410256</v>
      </c>
      <c r="E469" s="663">
        <v>1</v>
      </c>
      <c r="F469" s="662">
        <v>0.66666666666666663</v>
      </c>
      <c r="G469" s="627">
        <v>0.33333333333333331</v>
      </c>
      <c r="H469" s="627">
        <v>1</v>
      </c>
      <c r="I469" s="627"/>
      <c r="J469" s="627"/>
      <c r="K469" s="627"/>
      <c r="L469" s="627"/>
      <c r="M469" s="627"/>
      <c r="N469" s="663"/>
      <c r="O469" s="662">
        <v>1</v>
      </c>
      <c r="P469" s="627">
        <v>0</v>
      </c>
      <c r="Q469" s="627">
        <v>1</v>
      </c>
      <c r="R469" s="627"/>
      <c r="S469" s="627"/>
      <c r="T469" s="663"/>
      <c r="U469" s="292">
        <v>1</v>
      </c>
      <c r="V469" s="662">
        <v>1</v>
      </c>
      <c r="W469" s="627">
        <v>0</v>
      </c>
      <c r="X469" s="663">
        <v>1</v>
      </c>
    </row>
    <row r="470" spans="2:24" s="4" customFormat="1" ht="15" hidden="1" customHeight="1" outlineLevel="1" x14ac:dyDescent="0.25">
      <c r="B470" s="152" t="s">
        <v>86</v>
      </c>
      <c r="C470" s="662">
        <v>0.9642857142857143</v>
      </c>
      <c r="D470" s="627">
        <v>3.5714285714285712E-2</v>
      </c>
      <c r="E470" s="663">
        <v>1</v>
      </c>
      <c r="F470" s="662">
        <v>0.875</v>
      </c>
      <c r="G470" s="627">
        <v>0.125</v>
      </c>
      <c r="H470" s="627">
        <v>1</v>
      </c>
      <c r="I470" s="627"/>
      <c r="J470" s="627"/>
      <c r="K470" s="627"/>
      <c r="L470" s="627"/>
      <c r="M470" s="627"/>
      <c r="N470" s="663"/>
      <c r="O470" s="662">
        <v>1</v>
      </c>
      <c r="P470" s="627">
        <v>0</v>
      </c>
      <c r="Q470" s="627">
        <v>1</v>
      </c>
      <c r="R470" s="627"/>
      <c r="S470" s="627"/>
      <c r="T470" s="663"/>
      <c r="U470" s="292">
        <v>1</v>
      </c>
      <c r="V470" s="662">
        <v>1</v>
      </c>
      <c r="W470" s="627">
        <v>0</v>
      </c>
      <c r="X470" s="663">
        <v>1</v>
      </c>
    </row>
    <row r="471" spans="2:24" s="4" customFormat="1" ht="15" hidden="1" customHeight="1" outlineLevel="1" x14ac:dyDescent="0.25">
      <c r="B471" s="152" t="s">
        <v>87</v>
      </c>
      <c r="C471" s="662">
        <v>0.40696457928560753</v>
      </c>
      <c r="D471" s="627">
        <v>0.59303542071439241</v>
      </c>
      <c r="E471" s="663">
        <v>1</v>
      </c>
      <c r="F471" s="662">
        <v>0.43456695917588706</v>
      </c>
      <c r="G471" s="627">
        <v>0.56543304082411294</v>
      </c>
      <c r="H471" s="627">
        <v>1</v>
      </c>
      <c r="I471" s="627"/>
      <c r="J471" s="627"/>
      <c r="K471" s="627"/>
      <c r="L471" s="627"/>
      <c r="M471" s="627"/>
      <c r="N471" s="663"/>
      <c r="O471" s="662">
        <v>0.38450111413716265</v>
      </c>
      <c r="P471" s="627">
        <v>0.6154988858628373</v>
      </c>
      <c r="Q471" s="627">
        <v>1</v>
      </c>
      <c r="R471" s="627"/>
      <c r="S471" s="627"/>
      <c r="T471" s="663"/>
      <c r="U471" s="292">
        <v>1</v>
      </c>
      <c r="V471" s="662" t="s">
        <v>90</v>
      </c>
      <c r="W471" s="627" t="s">
        <v>90</v>
      </c>
      <c r="X471" s="663" t="s">
        <v>90</v>
      </c>
    </row>
    <row r="472" spans="2:24" s="4" customFormat="1" ht="15" hidden="1" customHeight="1" outlineLevel="1" x14ac:dyDescent="0.25">
      <c r="B472" s="152" t="s">
        <v>88</v>
      </c>
      <c r="C472" s="662">
        <v>0.50020560901389921</v>
      </c>
      <c r="D472" s="627">
        <v>0.49979439098610084</v>
      </c>
      <c r="E472" s="663">
        <v>1</v>
      </c>
      <c r="F472" s="662">
        <v>0.49455732946298986</v>
      </c>
      <c r="G472" s="627">
        <v>0.5054426705370102</v>
      </c>
      <c r="H472" s="627">
        <v>1</v>
      </c>
      <c r="I472" s="627"/>
      <c r="J472" s="627"/>
      <c r="K472" s="627"/>
      <c r="L472" s="627"/>
      <c r="M472" s="627"/>
      <c r="N472" s="663"/>
      <c r="O472" s="662">
        <v>0.50226860254083483</v>
      </c>
      <c r="P472" s="627">
        <v>0.49773139745916517</v>
      </c>
      <c r="Q472" s="627">
        <v>1</v>
      </c>
      <c r="R472" s="627"/>
      <c r="S472" s="627"/>
      <c r="T472" s="663"/>
      <c r="U472" s="292">
        <v>1</v>
      </c>
      <c r="V472" s="662" t="s">
        <v>90</v>
      </c>
      <c r="W472" s="627" t="s">
        <v>90</v>
      </c>
      <c r="X472" s="663" t="s">
        <v>90</v>
      </c>
    </row>
    <row r="473" spans="2:24" s="4" customFormat="1" ht="15" hidden="1" customHeight="1" outlineLevel="1" x14ac:dyDescent="0.25">
      <c r="B473" s="152" t="s">
        <v>89</v>
      </c>
      <c r="C473" s="662">
        <v>0.47090708901499112</v>
      </c>
      <c r="D473" s="627">
        <v>0.52909291098500888</v>
      </c>
      <c r="E473" s="663">
        <v>1</v>
      </c>
      <c r="F473" s="662">
        <v>0.44912338194330659</v>
      </c>
      <c r="G473" s="627">
        <v>0.55087661805669341</v>
      </c>
      <c r="H473" s="627">
        <v>1</v>
      </c>
      <c r="I473" s="627"/>
      <c r="J473" s="627"/>
      <c r="K473" s="627"/>
      <c r="L473" s="627"/>
      <c r="M473" s="627"/>
      <c r="N473" s="663"/>
      <c r="O473" s="662">
        <v>0.49314827828531271</v>
      </c>
      <c r="P473" s="627">
        <v>0.50685172171468729</v>
      </c>
      <c r="Q473" s="627">
        <v>1</v>
      </c>
      <c r="R473" s="627"/>
      <c r="S473" s="627"/>
      <c r="T473" s="663"/>
      <c r="U473" s="292">
        <v>1</v>
      </c>
      <c r="V473" s="662" t="s">
        <v>90</v>
      </c>
      <c r="W473" s="627" t="s">
        <v>90</v>
      </c>
      <c r="X473" s="663" t="s">
        <v>90</v>
      </c>
    </row>
    <row r="474" spans="2:24" s="4" customFormat="1" ht="15.75" collapsed="1" x14ac:dyDescent="0.25">
      <c r="B474" s="65">
        <v>1982</v>
      </c>
      <c r="C474" s="664">
        <v>0.46723074716764662</v>
      </c>
      <c r="D474" s="631">
        <v>0.53276925283235332</v>
      </c>
      <c r="E474" s="665">
        <v>1</v>
      </c>
      <c r="F474" s="664">
        <v>0.44943995021779715</v>
      </c>
      <c r="G474" s="631">
        <v>0.55056004978220285</v>
      </c>
      <c r="H474" s="631">
        <v>1</v>
      </c>
      <c r="I474" s="631"/>
      <c r="J474" s="631"/>
      <c r="K474" s="631"/>
      <c r="L474" s="631"/>
      <c r="M474" s="631"/>
      <c r="N474" s="665"/>
      <c r="O474" s="664">
        <v>0.48031725820998461</v>
      </c>
      <c r="P474" s="631">
        <v>0.51968274179001539</v>
      </c>
      <c r="Q474" s="631">
        <v>1</v>
      </c>
      <c r="R474" s="631"/>
      <c r="S474" s="631"/>
      <c r="T474" s="665"/>
      <c r="U474" s="295">
        <v>1</v>
      </c>
      <c r="V474" s="664">
        <v>0.46666666666666667</v>
      </c>
      <c r="W474" s="631">
        <v>0.53333333333333333</v>
      </c>
      <c r="X474" s="665">
        <v>1</v>
      </c>
    </row>
    <row r="475" spans="2:24" s="4" customFormat="1" ht="15" hidden="1" customHeight="1" outlineLevel="1" x14ac:dyDescent="0.25">
      <c r="B475" s="152" t="s">
        <v>78</v>
      </c>
      <c r="C475" s="662">
        <v>0.43968631597497576</v>
      </c>
      <c r="D475" s="627">
        <v>0.56031368402502424</v>
      </c>
      <c r="E475" s="663">
        <v>1</v>
      </c>
      <c r="F475" s="662">
        <v>0.35966946941142358</v>
      </c>
      <c r="G475" s="627">
        <v>0.64033053058857636</v>
      </c>
      <c r="H475" s="627">
        <v>1</v>
      </c>
      <c r="I475" s="627"/>
      <c r="J475" s="627"/>
      <c r="K475" s="627"/>
      <c r="L475" s="627"/>
      <c r="M475" s="627"/>
      <c r="N475" s="663"/>
      <c r="O475" s="662">
        <v>0.56202074875958508</v>
      </c>
      <c r="P475" s="627">
        <v>0.43797925124041498</v>
      </c>
      <c r="Q475" s="627">
        <v>1</v>
      </c>
      <c r="R475" s="627"/>
      <c r="S475" s="627"/>
      <c r="T475" s="663"/>
      <c r="U475" s="292">
        <v>1</v>
      </c>
      <c r="V475" s="662">
        <v>1</v>
      </c>
      <c r="W475" s="627">
        <v>0</v>
      </c>
      <c r="X475" s="663">
        <v>1</v>
      </c>
    </row>
    <row r="476" spans="2:24" s="4" customFormat="1" ht="15" hidden="1" customHeight="1" outlineLevel="1" x14ac:dyDescent="0.25">
      <c r="B476" s="152" t="s">
        <v>79</v>
      </c>
      <c r="C476" s="662">
        <v>0.4756894790602656</v>
      </c>
      <c r="D476" s="627">
        <v>0.5243105209397344</v>
      </c>
      <c r="E476" s="663">
        <v>1</v>
      </c>
      <c r="F476" s="662">
        <v>0.33230040102078018</v>
      </c>
      <c r="G476" s="627">
        <v>0.66769959897921982</v>
      </c>
      <c r="H476" s="627">
        <v>1</v>
      </c>
      <c r="I476" s="627"/>
      <c r="J476" s="627"/>
      <c r="K476" s="627"/>
      <c r="L476" s="627"/>
      <c r="M476" s="627"/>
      <c r="N476" s="663"/>
      <c r="O476" s="662">
        <v>0.65646179013788264</v>
      </c>
      <c r="P476" s="627">
        <v>0.34353820986211731</v>
      </c>
      <c r="Q476" s="627">
        <v>1</v>
      </c>
      <c r="R476" s="627"/>
      <c r="S476" s="627"/>
      <c r="T476" s="663"/>
      <c r="U476" s="292">
        <v>1</v>
      </c>
      <c r="V476" s="662">
        <v>1</v>
      </c>
      <c r="W476" s="627">
        <v>0</v>
      </c>
      <c r="X476" s="663">
        <v>1</v>
      </c>
    </row>
    <row r="477" spans="2:24" s="4" customFormat="1" ht="15" hidden="1" customHeight="1" outlineLevel="1" x14ac:dyDescent="0.25">
      <c r="B477" s="152" t="s">
        <v>80</v>
      </c>
      <c r="C477" s="662">
        <v>0.55445732750427679</v>
      </c>
      <c r="D477" s="627">
        <v>0.44554267249572327</v>
      </c>
      <c r="E477" s="663">
        <v>1</v>
      </c>
      <c r="F477" s="662">
        <v>0.46948941469489414</v>
      </c>
      <c r="G477" s="627">
        <v>0.53051058530510586</v>
      </c>
      <c r="H477" s="627">
        <v>1</v>
      </c>
      <c r="I477" s="627"/>
      <c r="J477" s="627"/>
      <c r="K477" s="627"/>
      <c r="L477" s="627"/>
      <c r="M477" s="627"/>
      <c r="N477" s="663"/>
      <c r="O477" s="662">
        <v>0.649620045183816</v>
      </c>
      <c r="P477" s="627">
        <v>0.350379954816184</v>
      </c>
      <c r="Q477" s="627">
        <v>1</v>
      </c>
      <c r="R477" s="627"/>
      <c r="S477" s="627"/>
      <c r="T477" s="663"/>
      <c r="U477" s="292">
        <v>1</v>
      </c>
      <c r="V477" s="662" t="s">
        <v>90</v>
      </c>
      <c r="W477" s="627" t="s">
        <v>90</v>
      </c>
      <c r="X477" s="663" t="s">
        <v>90</v>
      </c>
    </row>
    <row r="478" spans="2:24" s="4" customFormat="1" ht="15" hidden="1" customHeight="1" outlineLevel="1" x14ac:dyDescent="0.25">
      <c r="B478" s="152" t="s">
        <v>81</v>
      </c>
      <c r="C478" s="662">
        <v>0.49901269393511988</v>
      </c>
      <c r="D478" s="627">
        <v>0.50098730606488007</v>
      </c>
      <c r="E478" s="663">
        <v>1</v>
      </c>
      <c r="F478" s="662">
        <v>0.38774521675950591</v>
      </c>
      <c r="G478" s="627">
        <v>0.61225478324049409</v>
      </c>
      <c r="H478" s="627">
        <v>1</v>
      </c>
      <c r="I478" s="627"/>
      <c r="J478" s="627"/>
      <c r="K478" s="627"/>
      <c r="L478" s="627"/>
      <c r="M478" s="627"/>
      <c r="N478" s="663"/>
      <c r="O478" s="662">
        <v>0.6512261580381471</v>
      </c>
      <c r="P478" s="627">
        <v>0.34877384196185285</v>
      </c>
      <c r="Q478" s="627">
        <v>1</v>
      </c>
      <c r="R478" s="627"/>
      <c r="S478" s="627"/>
      <c r="T478" s="663"/>
      <c r="U478" s="292">
        <v>1</v>
      </c>
      <c r="V478" s="662" t="s">
        <v>90</v>
      </c>
      <c r="W478" s="627" t="s">
        <v>90</v>
      </c>
      <c r="X478" s="663" t="s">
        <v>90</v>
      </c>
    </row>
    <row r="479" spans="2:24" s="4" customFormat="1" ht="15" hidden="1" customHeight="1" outlineLevel="1" x14ac:dyDescent="0.25">
      <c r="B479" s="152" t="s">
        <v>82</v>
      </c>
      <c r="C479" s="662">
        <v>0.68</v>
      </c>
      <c r="D479" s="627">
        <v>0.32</v>
      </c>
      <c r="E479" s="663">
        <v>1</v>
      </c>
      <c r="F479" s="662">
        <v>0.33333333333333331</v>
      </c>
      <c r="G479" s="627">
        <v>0.66666666666666663</v>
      </c>
      <c r="H479" s="627">
        <v>1</v>
      </c>
      <c r="I479" s="627"/>
      <c r="J479" s="627"/>
      <c r="K479" s="627"/>
      <c r="L479" s="627"/>
      <c r="M479" s="627"/>
      <c r="N479" s="663"/>
      <c r="O479" s="662">
        <v>0.94594594594594594</v>
      </c>
      <c r="P479" s="627">
        <v>5.4054054054054057E-2</v>
      </c>
      <c r="Q479" s="627">
        <v>1</v>
      </c>
      <c r="R479" s="627"/>
      <c r="S479" s="627"/>
      <c r="T479" s="663"/>
      <c r="U479" s="292">
        <v>1</v>
      </c>
      <c r="V479" s="662" t="s">
        <v>90</v>
      </c>
      <c r="W479" s="627" t="s">
        <v>90</v>
      </c>
      <c r="X479" s="663" t="s">
        <v>90</v>
      </c>
    </row>
    <row r="480" spans="2:24" s="4" customFormat="1" ht="15" hidden="1" customHeight="1" outlineLevel="1" x14ac:dyDescent="0.25">
      <c r="B480" s="152" t="s">
        <v>83</v>
      </c>
      <c r="C480" s="662">
        <v>0.6470588235294118</v>
      </c>
      <c r="D480" s="627">
        <v>0.35294117647058826</v>
      </c>
      <c r="E480" s="663">
        <v>1</v>
      </c>
      <c r="F480" s="662">
        <v>0.25</v>
      </c>
      <c r="G480" s="627">
        <v>0.75</v>
      </c>
      <c r="H480" s="627">
        <v>1</v>
      </c>
      <c r="I480" s="627"/>
      <c r="J480" s="627"/>
      <c r="K480" s="627"/>
      <c r="L480" s="627"/>
      <c r="M480" s="627"/>
      <c r="N480" s="663"/>
      <c r="O480" s="662">
        <v>1</v>
      </c>
      <c r="P480" s="627">
        <v>0</v>
      </c>
      <c r="Q480" s="627">
        <v>1</v>
      </c>
      <c r="R480" s="627"/>
      <c r="S480" s="627"/>
      <c r="T480" s="663"/>
      <c r="U480" s="292">
        <v>1</v>
      </c>
      <c r="V480" s="662" t="s">
        <v>90</v>
      </c>
      <c r="W480" s="627" t="s">
        <v>90</v>
      </c>
      <c r="X480" s="663" t="s">
        <v>90</v>
      </c>
    </row>
    <row r="481" spans="2:24" s="4" customFormat="1" ht="15" hidden="1" customHeight="1" outlineLevel="1" x14ac:dyDescent="0.25">
      <c r="B481" s="152" t="s">
        <v>84</v>
      </c>
      <c r="C481" s="662">
        <v>0.24264705882352941</v>
      </c>
      <c r="D481" s="627">
        <v>0.75735294117647056</v>
      </c>
      <c r="E481" s="663">
        <v>1</v>
      </c>
      <c r="F481" s="662">
        <v>0.2857142857142857</v>
      </c>
      <c r="G481" s="627">
        <v>0.7142857142857143</v>
      </c>
      <c r="H481" s="627">
        <v>1</v>
      </c>
      <c r="I481" s="627"/>
      <c r="J481" s="627"/>
      <c r="K481" s="627"/>
      <c r="L481" s="627"/>
      <c r="M481" s="627"/>
      <c r="N481" s="663"/>
      <c r="O481" s="662">
        <v>0.12359550561797752</v>
      </c>
      <c r="P481" s="627">
        <v>0.8764044943820225</v>
      </c>
      <c r="Q481" s="627">
        <v>1</v>
      </c>
      <c r="R481" s="627"/>
      <c r="S481" s="627"/>
      <c r="T481" s="663"/>
      <c r="U481" s="292">
        <v>1</v>
      </c>
      <c r="V481" s="662" t="s">
        <v>90</v>
      </c>
      <c r="W481" s="627" t="s">
        <v>90</v>
      </c>
      <c r="X481" s="663" t="s">
        <v>90</v>
      </c>
    </row>
    <row r="482" spans="2:24" s="4" customFormat="1" ht="15" hidden="1" customHeight="1" outlineLevel="1" x14ac:dyDescent="0.25">
      <c r="B482" s="152" t="s">
        <v>85</v>
      </c>
      <c r="C482" s="662">
        <v>0.79629629629629628</v>
      </c>
      <c r="D482" s="627">
        <v>0.20370370370370369</v>
      </c>
      <c r="E482" s="663">
        <v>1</v>
      </c>
      <c r="F482" s="662">
        <v>0.85</v>
      </c>
      <c r="G482" s="627">
        <v>0.15</v>
      </c>
      <c r="H482" s="627">
        <v>1</v>
      </c>
      <c r="I482" s="627"/>
      <c r="J482" s="627"/>
      <c r="K482" s="627"/>
      <c r="L482" s="627"/>
      <c r="M482" s="627"/>
      <c r="N482" s="663"/>
      <c r="O482" s="662">
        <v>0.54545454545454541</v>
      </c>
      <c r="P482" s="627">
        <v>0.45454545454545453</v>
      </c>
      <c r="Q482" s="627">
        <v>1</v>
      </c>
      <c r="R482" s="627"/>
      <c r="S482" s="627"/>
      <c r="T482" s="663"/>
      <c r="U482" s="292">
        <v>1</v>
      </c>
      <c r="V482" s="662" t="s">
        <v>90</v>
      </c>
      <c r="W482" s="627" t="s">
        <v>90</v>
      </c>
      <c r="X482" s="663" t="s">
        <v>90</v>
      </c>
    </row>
    <row r="483" spans="2:24" s="4" customFormat="1" ht="15" hidden="1" customHeight="1" outlineLevel="1" x14ac:dyDescent="0.25">
      <c r="B483" s="152" t="s">
        <v>86</v>
      </c>
      <c r="C483" s="662">
        <v>1</v>
      </c>
      <c r="D483" s="627">
        <v>0</v>
      </c>
      <c r="E483" s="663">
        <v>1</v>
      </c>
      <c r="F483" s="662">
        <v>1</v>
      </c>
      <c r="G483" s="627">
        <v>0</v>
      </c>
      <c r="H483" s="627">
        <v>1</v>
      </c>
      <c r="I483" s="627"/>
      <c r="J483" s="627"/>
      <c r="K483" s="627"/>
      <c r="L483" s="627"/>
      <c r="M483" s="627"/>
      <c r="N483" s="663"/>
      <c r="O483" s="662">
        <v>1</v>
      </c>
      <c r="P483" s="627">
        <v>0</v>
      </c>
      <c r="Q483" s="627">
        <v>1</v>
      </c>
      <c r="R483" s="627"/>
      <c r="S483" s="627"/>
      <c r="T483" s="663"/>
      <c r="U483" s="292">
        <v>1</v>
      </c>
      <c r="V483" s="662" t="s">
        <v>90</v>
      </c>
      <c r="W483" s="627" t="s">
        <v>90</v>
      </c>
      <c r="X483" s="663" t="s">
        <v>90</v>
      </c>
    </row>
    <row r="484" spans="2:24" s="4" customFormat="1" ht="15" hidden="1" customHeight="1" outlineLevel="1" x14ac:dyDescent="0.25">
      <c r="B484" s="152" t="s">
        <v>87</v>
      </c>
      <c r="C484" s="662">
        <v>0.39802201903340173</v>
      </c>
      <c r="D484" s="627">
        <v>0.60197798096659827</v>
      </c>
      <c r="E484" s="663">
        <v>1</v>
      </c>
      <c r="F484" s="662">
        <v>0.3704156479217604</v>
      </c>
      <c r="G484" s="627">
        <v>0.6295843520782396</v>
      </c>
      <c r="H484" s="627">
        <v>1</v>
      </c>
      <c r="I484" s="627"/>
      <c r="J484" s="627"/>
      <c r="K484" s="627"/>
      <c r="L484" s="627"/>
      <c r="M484" s="627"/>
      <c r="N484" s="663"/>
      <c r="O484" s="662">
        <v>0.41203217908359568</v>
      </c>
      <c r="P484" s="627">
        <v>0.58796782091640432</v>
      </c>
      <c r="Q484" s="627">
        <v>1</v>
      </c>
      <c r="R484" s="627"/>
      <c r="S484" s="627"/>
      <c r="T484" s="663"/>
      <c r="U484" s="292">
        <v>1</v>
      </c>
      <c r="V484" s="662" t="s">
        <v>90</v>
      </c>
      <c r="W484" s="627" t="s">
        <v>90</v>
      </c>
      <c r="X484" s="663" t="s">
        <v>90</v>
      </c>
    </row>
    <row r="485" spans="2:24" s="4" customFormat="1" ht="15" hidden="1" customHeight="1" outlineLevel="1" x14ac:dyDescent="0.25">
      <c r="B485" s="152" t="s">
        <v>88</v>
      </c>
      <c r="C485" s="662">
        <v>0.50204743217880909</v>
      </c>
      <c r="D485" s="627">
        <v>0.49795256782119091</v>
      </c>
      <c r="E485" s="663">
        <v>1</v>
      </c>
      <c r="F485" s="662">
        <v>0.48493150684931507</v>
      </c>
      <c r="G485" s="627">
        <v>0.51506849315068493</v>
      </c>
      <c r="H485" s="627">
        <v>1</v>
      </c>
      <c r="I485" s="627"/>
      <c r="J485" s="627"/>
      <c r="K485" s="627"/>
      <c r="L485" s="627"/>
      <c r="M485" s="627"/>
      <c r="N485" s="663"/>
      <c r="O485" s="662">
        <v>0.51001855287569575</v>
      </c>
      <c r="P485" s="627">
        <v>0.48998144712430425</v>
      </c>
      <c r="Q485" s="627">
        <v>1</v>
      </c>
      <c r="R485" s="627"/>
      <c r="S485" s="627"/>
      <c r="T485" s="663"/>
      <c r="U485" s="292">
        <v>1</v>
      </c>
      <c r="V485" s="662" t="s">
        <v>90</v>
      </c>
      <c r="W485" s="627" t="s">
        <v>90</v>
      </c>
      <c r="X485" s="663" t="s">
        <v>90</v>
      </c>
    </row>
    <row r="486" spans="2:24" s="4" customFormat="1" ht="15" hidden="1" customHeight="1" outlineLevel="1" x14ac:dyDescent="0.25">
      <c r="B486" s="152" t="s">
        <v>89</v>
      </c>
      <c r="C486" s="662">
        <v>0.46856731000240248</v>
      </c>
      <c r="D486" s="627">
        <v>0.53143268999759752</v>
      </c>
      <c r="E486" s="663">
        <v>1</v>
      </c>
      <c r="F486" s="662">
        <v>0.48069073783359495</v>
      </c>
      <c r="G486" s="627">
        <v>0.51930926216640505</v>
      </c>
      <c r="H486" s="627">
        <v>1</v>
      </c>
      <c r="I486" s="627"/>
      <c r="J486" s="627"/>
      <c r="K486" s="627"/>
      <c r="L486" s="627"/>
      <c r="M486" s="627"/>
      <c r="N486" s="663"/>
      <c r="O486" s="662">
        <v>0.45062034739454093</v>
      </c>
      <c r="P486" s="627">
        <v>0.54937965260545907</v>
      </c>
      <c r="Q486" s="627">
        <v>1</v>
      </c>
      <c r="R486" s="627"/>
      <c r="S486" s="627"/>
      <c r="T486" s="663"/>
      <c r="U486" s="292">
        <v>1</v>
      </c>
      <c r="V486" s="662">
        <v>0.81081081081081086</v>
      </c>
      <c r="W486" s="627">
        <v>0.1891891891891892</v>
      </c>
      <c r="X486" s="663">
        <v>1</v>
      </c>
    </row>
    <row r="487" spans="2:24" s="4" customFormat="1" ht="15.75" collapsed="1" x14ac:dyDescent="0.25">
      <c r="B487" s="65">
        <v>1981</v>
      </c>
      <c r="C487" s="664">
        <v>0.48214779156183191</v>
      </c>
      <c r="D487" s="631">
        <v>0.51785220843816815</v>
      </c>
      <c r="E487" s="665">
        <v>1</v>
      </c>
      <c r="F487" s="664">
        <v>0.41812826348908821</v>
      </c>
      <c r="G487" s="631">
        <v>0.58187173651091173</v>
      </c>
      <c r="H487" s="631">
        <v>1</v>
      </c>
      <c r="I487" s="631"/>
      <c r="J487" s="631"/>
      <c r="K487" s="631"/>
      <c r="L487" s="631"/>
      <c r="M487" s="631"/>
      <c r="N487" s="665"/>
      <c r="O487" s="664">
        <v>0.55232070234329611</v>
      </c>
      <c r="P487" s="631">
        <v>0.44767929765670389</v>
      </c>
      <c r="Q487" s="631">
        <v>1</v>
      </c>
      <c r="R487" s="631"/>
      <c r="S487" s="631"/>
      <c r="T487" s="665"/>
      <c r="U487" s="295">
        <v>1</v>
      </c>
      <c r="V487" s="664">
        <v>0.83720930232558144</v>
      </c>
      <c r="W487" s="631">
        <v>0.16279069767441862</v>
      </c>
      <c r="X487" s="665">
        <v>1</v>
      </c>
    </row>
    <row r="488" spans="2:24" s="4" customFormat="1" ht="15" hidden="1" customHeight="1" outlineLevel="1" x14ac:dyDescent="0.25">
      <c r="B488" s="152" t="s">
        <v>78</v>
      </c>
      <c r="C488" s="662">
        <v>0.35462303158265152</v>
      </c>
      <c r="D488" s="627">
        <v>0.64537696841734848</v>
      </c>
      <c r="E488" s="663">
        <v>1</v>
      </c>
      <c r="F488" s="662">
        <v>0.20298365338835106</v>
      </c>
      <c r="G488" s="627">
        <v>0.797016346611649</v>
      </c>
      <c r="H488" s="627">
        <v>1</v>
      </c>
      <c r="I488" s="627"/>
      <c r="J488" s="627"/>
      <c r="K488" s="627"/>
      <c r="L488" s="627"/>
      <c r="M488" s="627"/>
      <c r="N488" s="663"/>
      <c r="O488" s="662">
        <v>0.53673673673673672</v>
      </c>
      <c r="P488" s="627">
        <v>0.46326326326326328</v>
      </c>
      <c r="Q488" s="627">
        <v>1</v>
      </c>
      <c r="R488" s="627"/>
      <c r="S488" s="627"/>
      <c r="T488" s="663"/>
      <c r="U488" s="292">
        <v>1</v>
      </c>
      <c r="V488" s="662">
        <v>1</v>
      </c>
      <c r="W488" s="627">
        <v>0</v>
      </c>
      <c r="X488" s="663">
        <v>1</v>
      </c>
    </row>
    <row r="489" spans="2:24" s="4" customFormat="1" ht="15" hidden="1" customHeight="1" outlineLevel="1" x14ac:dyDescent="0.25">
      <c r="B489" s="152" t="s">
        <v>79</v>
      </c>
      <c r="C489" s="662">
        <v>0.35846218136230673</v>
      </c>
      <c r="D489" s="627">
        <v>0.64153781863769332</v>
      </c>
      <c r="E489" s="663">
        <v>1</v>
      </c>
      <c r="F489" s="662">
        <v>0.18122676579925651</v>
      </c>
      <c r="G489" s="627">
        <v>0.81877323420074355</v>
      </c>
      <c r="H489" s="627">
        <v>1</v>
      </c>
      <c r="I489" s="627"/>
      <c r="J489" s="627"/>
      <c r="K489" s="627"/>
      <c r="L489" s="627"/>
      <c r="M489" s="627"/>
      <c r="N489" s="663"/>
      <c r="O489" s="662">
        <v>0.55822550831792972</v>
      </c>
      <c r="P489" s="627">
        <v>0.44177449168207023</v>
      </c>
      <c r="Q489" s="627">
        <v>1</v>
      </c>
      <c r="R489" s="627"/>
      <c r="S489" s="627"/>
      <c r="T489" s="663"/>
      <c r="U489" s="292">
        <v>1</v>
      </c>
      <c r="V489" s="662">
        <v>1</v>
      </c>
      <c r="W489" s="627">
        <v>0</v>
      </c>
      <c r="X489" s="663">
        <v>1</v>
      </c>
    </row>
    <row r="490" spans="2:24" s="4" customFormat="1" ht="15" hidden="1" customHeight="1" outlineLevel="1" x14ac:dyDescent="0.25">
      <c r="B490" s="152" t="s">
        <v>80</v>
      </c>
      <c r="C490" s="662">
        <v>0.35683025945608005</v>
      </c>
      <c r="D490" s="627">
        <v>0.64316974054391995</v>
      </c>
      <c r="E490" s="663">
        <v>1</v>
      </c>
      <c r="F490" s="662">
        <v>0.20167947623114146</v>
      </c>
      <c r="G490" s="627">
        <v>0.79832052376885854</v>
      </c>
      <c r="H490" s="627">
        <v>1</v>
      </c>
      <c r="I490" s="627"/>
      <c r="J490" s="627"/>
      <c r="K490" s="627"/>
      <c r="L490" s="627"/>
      <c r="M490" s="627"/>
      <c r="N490" s="663"/>
      <c r="O490" s="662">
        <v>0.53536606984577206</v>
      </c>
      <c r="P490" s="627">
        <v>0.46463393015422799</v>
      </c>
      <c r="Q490" s="627">
        <v>1</v>
      </c>
      <c r="R490" s="627"/>
      <c r="S490" s="627"/>
      <c r="T490" s="663"/>
      <c r="U490" s="292">
        <v>1</v>
      </c>
      <c r="V490" s="662" t="s">
        <v>90</v>
      </c>
      <c r="W490" s="627" t="s">
        <v>90</v>
      </c>
      <c r="X490" s="663" t="s">
        <v>90</v>
      </c>
    </row>
    <row r="491" spans="2:24" s="4" customFormat="1" ht="15" hidden="1" customHeight="1" outlineLevel="1" x14ac:dyDescent="0.25">
      <c r="B491" s="152" t="s">
        <v>81</v>
      </c>
      <c r="C491" s="662">
        <v>0.27861250231867929</v>
      </c>
      <c r="D491" s="627">
        <v>0.72138749768132071</v>
      </c>
      <c r="E491" s="663">
        <v>1</v>
      </c>
      <c r="F491" s="662">
        <v>8.8827203331020121E-2</v>
      </c>
      <c r="G491" s="627">
        <v>0.91117279666897988</v>
      </c>
      <c r="H491" s="627">
        <v>1</v>
      </c>
      <c r="I491" s="627"/>
      <c r="J491" s="627"/>
      <c r="K491" s="627"/>
      <c r="L491" s="627"/>
      <c r="M491" s="627"/>
      <c r="N491" s="663"/>
      <c r="O491" s="662">
        <v>0.47788342290202562</v>
      </c>
      <c r="P491" s="627">
        <v>0.52211657709797432</v>
      </c>
      <c r="Q491" s="627">
        <v>1</v>
      </c>
      <c r="R491" s="627"/>
      <c r="S491" s="627"/>
      <c r="T491" s="663"/>
      <c r="U491" s="292">
        <v>1</v>
      </c>
      <c r="V491" s="662" t="s">
        <v>90</v>
      </c>
      <c r="W491" s="627" t="s">
        <v>90</v>
      </c>
      <c r="X491" s="663" t="s">
        <v>90</v>
      </c>
    </row>
    <row r="492" spans="2:24" s="4" customFormat="1" ht="15" hidden="1" customHeight="1" outlineLevel="1" x14ac:dyDescent="0.25">
      <c r="B492" s="152" t="s">
        <v>82</v>
      </c>
      <c r="C492" s="662">
        <v>0.71794871794871795</v>
      </c>
      <c r="D492" s="627">
        <v>0.28205128205128205</v>
      </c>
      <c r="E492" s="663">
        <v>1</v>
      </c>
      <c r="F492" s="662">
        <v>0.38461538461538464</v>
      </c>
      <c r="G492" s="627">
        <v>0.61538461538461542</v>
      </c>
      <c r="H492" s="627">
        <v>1</v>
      </c>
      <c r="I492" s="627"/>
      <c r="J492" s="627"/>
      <c r="K492" s="627"/>
      <c r="L492" s="627"/>
      <c r="M492" s="627"/>
      <c r="N492" s="663"/>
      <c r="O492" s="662">
        <v>0.86363636363636365</v>
      </c>
      <c r="P492" s="627">
        <v>0.13636363636363635</v>
      </c>
      <c r="Q492" s="627">
        <v>1</v>
      </c>
      <c r="R492" s="627"/>
      <c r="S492" s="627"/>
      <c r="T492" s="663"/>
      <c r="U492" s="292">
        <v>1</v>
      </c>
      <c r="V492" s="662" t="s">
        <v>90</v>
      </c>
      <c r="W492" s="627" t="s">
        <v>90</v>
      </c>
      <c r="X492" s="663" t="s">
        <v>90</v>
      </c>
    </row>
    <row r="493" spans="2:24" s="4" customFormat="1" ht="15" hidden="1" customHeight="1" outlineLevel="1" x14ac:dyDescent="0.25">
      <c r="B493" s="152" t="s">
        <v>83</v>
      </c>
      <c r="C493" s="662">
        <v>0.44</v>
      </c>
      <c r="D493" s="627">
        <v>0.56000000000000005</v>
      </c>
      <c r="E493" s="663">
        <v>1</v>
      </c>
      <c r="F493" s="662">
        <v>8.6956521739130432E-2</v>
      </c>
      <c r="G493" s="627">
        <v>0.91304347826086951</v>
      </c>
      <c r="H493" s="627">
        <v>1</v>
      </c>
      <c r="I493" s="627"/>
      <c r="J493" s="627"/>
      <c r="K493" s="627"/>
      <c r="L493" s="627"/>
      <c r="M493" s="627"/>
      <c r="N493" s="663"/>
      <c r="O493" s="662">
        <v>1</v>
      </c>
      <c r="P493" s="627">
        <v>0</v>
      </c>
      <c r="Q493" s="627">
        <v>1</v>
      </c>
      <c r="R493" s="627"/>
      <c r="S493" s="627"/>
      <c r="T493" s="663"/>
      <c r="U493" s="292">
        <v>1</v>
      </c>
      <c r="V493" s="662" t="s">
        <v>90</v>
      </c>
      <c r="W493" s="627" t="s">
        <v>90</v>
      </c>
      <c r="X493" s="663" t="s">
        <v>90</v>
      </c>
    </row>
    <row r="494" spans="2:24" s="4" customFormat="1" ht="15" hidden="1" customHeight="1" outlineLevel="1" x14ac:dyDescent="0.25">
      <c r="B494" s="152" t="s">
        <v>84</v>
      </c>
      <c r="C494" s="662">
        <v>0.93548387096774188</v>
      </c>
      <c r="D494" s="627">
        <v>6.4516129032258063E-2</v>
      </c>
      <c r="E494" s="663">
        <v>1</v>
      </c>
      <c r="F494" s="662">
        <v>1</v>
      </c>
      <c r="G494" s="627">
        <v>0</v>
      </c>
      <c r="H494" s="627">
        <v>1</v>
      </c>
      <c r="I494" s="627"/>
      <c r="J494" s="627"/>
      <c r="K494" s="627"/>
      <c r="L494" s="627"/>
      <c r="M494" s="627"/>
      <c r="N494" s="663"/>
      <c r="O494" s="662">
        <v>0.75</v>
      </c>
      <c r="P494" s="627">
        <v>0.25</v>
      </c>
      <c r="Q494" s="627">
        <v>1</v>
      </c>
      <c r="R494" s="627"/>
      <c r="S494" s="627"/>
      <c r="T494" s="663"/>
      <c r="U494" s="292">
        <v>1</v>
      </c>
      <c r="V494" s="662" t="s">
        <v>90</v>
      </c>
      <c r="W494" s="627" t="s">
        <v>90</v>
      </c>
      <c r="X494" s="663" t="s">
        <v>90</v>
      </c>
    </row>
    <row r="495" spans="2:24" s="4" customFormat="1" ht="15" hidden="1" customHeight="1" outlineLevel="1" x14ac:dyDescent="0.25">
      <c r="B495" s="152" t="s">
        <v>85</v>
      </c>
      <c r="C495" s="662">
        <v>0.94230769230769229</v>
      </c>
      <c r="D495" s="627">
        <v>5.7692307692307696E-2</v>
      </c>
      <c r="E495" s="663">
        <v>1</v>
      </c>
      <c r="F495" s="662">
        <v>1</v>
      </c>
      <c r="G495" s="627">
        <v>0</v>
      </c>
      <c r="H495" s="627">
        <v>1</v>
      </c>
      <c r="I495" s="627"/>
      <c r="J495" s="627"/>
      <c r="K495" s="627"/>
      <c r="L495" s="627"/>
      <c r="M495" s="627"/>
      <c r="N495" s="663"/>
      <c r="O495" s="662">
        <v>0.90625</v>
      </c>
      <c r="P495" s="627">
        <v>9.375E-2</v>
      </c>
      <c r="Q495" s="627">
        <v>1</v>
      </c>
      <c r="R495" s="627"/>
      <c r="S495" s="627"/>
      <c r="T495" s="663"/>
      <c r="U495" s="292">
        <v>1</v>
      </c>
      <c r="V495" s="662">
        <v>1</v>
      </c>
      <c r="W495" s="627">
        <v>0</v>
      </c>
      <c r="X495" s="663">
        <v>1</v>
      </c>
    </row>
    <row r="496" spans="2:24" s="4" customFormat="1" ht="15" hidden="1" customHeight="1" outlineLevel="1" x14ac:dyDescent="0.25">
      <c r="B496" s="152" t="s">
        <v>86</v>
      </c>
      <c r="C496" s="662">
        <v>0.59183673469387754</v>
      </c>
      <c r="D496" s="627">
        <v>0.40816326530612246</v>
      </c>
      <c r="E496" s="663">
        <v>1</v>
      </c>
      <c r="F496" s="662">
        <v>0.11764705882352941</v>
      </c>
      <c r="G496" s="627">
        <v>0.88235294117647056</v>
      </c>
      <c r="H496" s="627">
        <v>1</v>
      </c>
      <c r="I496" s="627"/>
      <c r="J496" s="627"/>
      <c r="K496" s="627"/>
      <c r="L496" s="627"/>
      <c r="M496" s="627"/>
      <c r="N496" s="663"/>
      <c r="O496" s="662">
        <v>0.9</v>
      </c>
      <c r="P496" s="627">
        <v>0.1</v>
      </c>
      <c r="Q496" s="627">
        <v>1</v>
      </c>
      <c r="R496" s="627"/>
      <c r="S496" s="627"/>
      <c r="T496" s="663"/>
      <c r="U496" s="292" t="s">
        <v>90</v>
      </c>
      <c r="V496" s="662">
        <v>0</v>
      </c>
      <c r="W496" s="627">
        <v>1</v>
      </c>
      <c r="X496" s="663">
        <v>1</v>
      </c>
    </row>
    <row r="497" spans="2:24" s="4" customFormat="1" ht="15" hidden="1" customHeight="1" outlineLevel="1" x14ac:dyDescent="0.25">
      <c r="B497" s="152" t="s">
        <v>87</v>
      </c>
      <c r="C497" s="662">
        <v>0.41573867854491464</v>
      </c>
      <c r="D497" s="627">
        <v>0.58426132145508536</v>
      </c>
      <c r="E497" s="663">
        <v>1</v>
      </c>
      <c r="F497" s="662">
        <v>0.15455140798952194</v>
      </c>
      <c r="G497" s="627">
        <v>0.84544859201047806</v>
      </c>
      <c r="H497" s="627">
        <v>1</v>
      </c>
      <c r="I497" s="627"/>
      <c r="J497" s="627"/>
      <c r="K497" s="627"/>
      <c r="L497" s="627"/>
      <c r="M497" s="627"/>
      <c r="N497" s="663"/>
      <c r="O497" s="662">
        <v>0.57234212629896086</v>
      </c>
      <c r="P497" s="627">
        <v>0.42765787370103919</v>
      </c>
      <c r="Q497" s="627">
        <v>1</v>
      </c>
      <c r="R497" s="627"/>
      <c r="S497" s="627"/>
      <c r="T497" s="663"/>
      <c r="U497" s="292">
        <v>1</v>
      </c>
      <c r="V497" s="662" t="s">
        <v>90</v>
      </c>
      <c r="W497" s="627" t="s">
        <v>90</v>
      </c>
      <c r="X497" s="663" t="s">
        <v>90</v>
      </c>
    </row>
    <row r="498" spans="2:24" s="4" customFormat="1" ht="15" hidden="1" customHeight="1" outlineLevel="1" x14ac:dyDescent="0.25">
      <c r="B498" s="152" t="s">
        <v>88</v>
      </c>
      <c r="C498" s="662">
        <v>0.31843633347158856</v>
      </c>
      <c r="D498" s="627">
        <v>0.68156366652841149</v>
      </c>
      <c r="E498" s="663">
        <v>1</v>
      </c>
      <c r="F498" s="662">
        <v>0.12085889570552147</v>
      </c>
      <c r="G498" s="627">
        <v>0.87914110429447856</v>
      </c>
      <c r="H498" s="627">
        <v>1</v>
      </c>
      <c r="I498" s="627"/>
      <c r="J498" s="627"/>
      <c r="K498" s="627"/>
      <c r="L498" s="627"/>
      <c r="M498" s="627"/>
      <c r="N498" s="663"/>
      <c r="O498" s="662">
        <v>0.52065767284991571</v>
      </c>
      <c r="P498" s="627">
        <v>0.47934232715008429</v>
      </c>
      <c r="Q498" s="627">
        <v>1</v>
      </c>
      <c r="R498" s="627"/>
      <c r="S498" s="627"/>
      <c r="T498" s="663"/>
      <c r="U498" s="292">
        <v>1</v>
      </c>
      <c r="V498" s="662" t="s">
        <v>90</v>
      </c>
      <c r="W498" s="627" t="s">
        <v>90</v>
      </c>
      <c r="X498" s="663" t="s">
        <v>90</v>
      </c>
    </row>
    <row r="499" spans="2:24" s="4" customFormat="1" ht="15" hidden="1" customHeight="1" outlineLevel="1" x14ac:dyDescent="0.25">
      <c r="B499" s="152" t="s">
        <v>89</v>
      </c>
      <c r="C499" s="662">
        <v>0.34177526432259653</v>
      </c>
      <c r="D499" s="627">
        <v>0.65822473567740347</v>
      </c>
      <c r="E499" s="663">
        <v>1</v>
      </c>
      <c r="F499" s="662">
        <v>0.17743902439024389</v>
      </c>
      <c r="G499" s="627">
        <v>0.82256097560975605</v>
      </c>
      <c r="H499" s="627">
        <v>1</v>
      </c>
      <c r="I499" s="627"/>
      <c r="J499" s="627"/>
      <c r="K499" s="627"/>
      <c r="L499" s="627"/>
      <c r="M499" s="627"/>
      <c r="N499" s="663"/>
      <c r="O499" s="662">
        <v>0.51317351056254445</v>
      </c>
      <c r="P499" s="627">
        <v>0.48682648943745549</v>
      </c>
      <c r="Q499" s="627">
        <v>1</v>
      </c>
      <c r="R499" s="627"/>
      <c r="S499" s="627"/>
      <c r="T499" s="663"/>
      <c r="U499" s="292">
        <v>1</v>
      </c>
      <c r="V499" s="662" t="s">
        <v>90</v>
      </c>
      <c r="W499" s="627" t="s">
        <v>90</v>
      </c>
      <c r="X499" s="663" t="s">
        <v>90</v>
      </c>
    </row>
    <row r="500" spans="2:24" s="4" customFormat="1" ht="15.75" collapsed="1" x14ac:dyDescent="0.25">
      <c r="B500" s="65">
        <v>1980</v>
      </c>
      <c r="C500" s="664">
        <v>0.34736726220432812</v>
      </c>
      <c r="D500" s="631">
        <v>0.65263273779567188</v>
      </c>
      <c r="E500" s="665">
        <v>1</v>
      </c>
      <c r="F500" s="664">
        <v>0.17123224355221398</v>
      </c>
      <c r="G500" s="631">
        <v>0.828767756447786</v>
      </c>
      <c r="H500" s="631">
        <v>1</v>
      </c>
      <c r="I500" s="631"/>
      <c r="J500" s="631"/>
      <c r="K500" s="631"/>
      <c r="L500" s="631"/>
      <c r="M500" s="631"/>
      <c r="N500" s="665"/>
      <c r="O500" s="664">
        <v>0.53392173189009162</v>
      </c>
      <c r="P500" s="631">
        <v>0.46607826810990843</v>
      </c>
      <c r="Q500" s="631">
        <v>1</v>
      </c>
      <c r="R500" s="631"/>
      <c r="S500" s="631"/>
      <c r="T500" s="665"/>
      <c r="U500" s="295">
        <v>1</v>
      </c>
      <c r="V500" s="664">
        <v>0.8</v>
      </c>
      <c r="W500" s="631">
        <v>0.2</v>
      </c>
      <c r="X500" s="665">
        <v>1</v>
      </c>
    </row>
    <row r="501" spans="2:24" s="4" customFormat="1" ht="15" hidden="1" customHeight="1" outlineLevel="1" x14ac:dyDescent="0.25">
      <c r="B501" s="152" t="s">
        <v>78</v>
      </c>
      <c r="C501" s="662">
        <v>0.32378657487091222</v>
      </c>
      <c r="D501" s="627">
        <v>0.67621342512908778</v>
      </c>
      <c r="E501" s="663">
        <v>1</v>
      </c>
      <c r="F501" s="662">
        <v>7.9513564078578111E-2</v>
      </c>
      <c r="G501" s="627">
        <v>0.92048643592142187</v>
      </c>
      <c r="H501" s="627">
        <v>1</v>
      </c>
      <c r="I501" s="627"/>
      <c r="J501" s="627"/>
      <c r="K501" s="627"/>
      <c r="L501" s="627"/>
      <c r="M501" s="627"/>
      <c r="N501" s="663"/>
      <c r="O501" s="662">
        <v>0.51455829513071494</v>
      </c>
      <c r="P501" s="627">
        <v>0.48544170486928512</v>
      </c>
      <c r="Q501" s="627">
        <v>1</v>
      </c>
      <c r="R501" s="627"/>
      <c r="S501" s="627"/>
      <c r="T501" s="663"/>
      <c r="U501" s="292">
        <v>1</v>
      </c>
      <c r="V501" s="662">
        <v>1</v>
      </c>
      <c r="W501" s="627">
        <v>0</v>
      </c>
      <c r="X501" s="663">
        <v>1</v>
      </c>
    </row>
    <row r="502" spans="2:24" s="4" customFormat="1" ht="15" hidden="1" customHeight="1" outlineLevel="1" x14ac:dyDescent="0.25">
      <c r="B502" s="152" t="s">
        <v>79</v>
      </c>
      <c r="C502" s="662">
        <v>0.36285225177771924</v>
      </c>
      <c r="D502" s="627">
        <v>0.63714774822228071</v>
      </c>
      <c r="E502" s="663">
        <v>1</v>
      </c>
      <c r="F502" s="662">
        <v>0.18596399001182809</v>
      </c>
      <c r="G502" s="627">
        <v>0.81403600998817194</v>
      </c>
      <c r="H502" s="627">
        <v>1</v>
      </c>
      <c r="I502" s="627"/>
      <c r="J502" s="627"/>
      <c r="K502" s="627"/>
      <c r="L502" s="627"/>
      <c r="M502" s="627"/>
      <c r="N502" s="663"/>
      <c r="O502" s="662">
        <v>0.53559999999999997</v>
      </c>
      <c r="P502" s="627">
        <v>0.46439999999999998</v>
      </c>
      <c r="Q502" s="627">
        <v>1</v>
      </c>
      <c r="R502" s="627"/>
      <c r="S502" s="627"/>
      <c r="T502" s="663"/>
      <c r="U502" s="292">
        <v>1</v>
      </c>
      <c r="V502" s="662">
        <v>1</v>
      </c>
      <c r="W502" s="627">
        <v>0</v>
      </c>
      <c r="X502" s="663">
        <v>1</v>
      </c>
    </row>
    <row r="503" spans="2:24" s="4" customFormat="1" ht="15" hidden="1" customHeight="1" outlineLevel="1" x14ac:dyDescent="0.25">
      <c r="B503" s="152" t="s">
        <v>80</v>
      </c>
      <c r="C503" s="662">
        <v>0.40159145289633297</v>
      </c>
      <c r="D503" s="627">
        <v>0.59840854710366698</v>
      </c>
      <c r="E503" s="663">
        <v>1</v>
      </c>
      <c r="F503" s="662">
        <v>0.1835662381218558</v>
      </c>
      <c r="G503" s="627">
        <v>0.8164337618781442</v>
      </c>
      <c r="H503" s="627">
        <v>1</v>
      </c>
      <c r="I503" s="627"/>
      <c r="J503" s="627"/>
      <c r="K503" s="627"/>
      <c r="L503" s="627"/>
      <c r="M503" s="627"/>
      <c r="N503" s="663"/>
      <c r="O503" s="662">
        <v>0.6144995531724754</v>
      </c>
      <c r="P503" s="627">
        <v>0.3855004468275246</v>
      </c>
      <c r="Q503" s="627">
        <v>1</v>
      </c>
      <c r="R503" s="627"/>
      <c r="S503" s="627"/>
      <c r="T503" s="663"/>
      <c r="U503" s="292">
        <v>1</v>
      </c>
      <c r="V503" s="662" t="s">
        <v>90</v>
      </c>
      <c r="W503" s="627" t="s">
        <v>90</v>
      </c>
      <c r="X503" s="663" t="s">
        <v>90</v>
      </c>
    </row>
    <row r="504" spans="2:24" s="4" customFormat="1" ht="15" hidden="1" customHeight="1" outlineLevel="1" x14ac:dyDescent="0.25">
      <c r="B504" s="152" t="s">
        <v>81</v>
      </c>
      <c r="C504" s="662">
        <v>0.51224105461393599</v>
      </c>
      <c r="D504" s="627">
        <v>0.48775894538606401</v>
      </c>
      <c r="E504" s="663">
        <v>1</v>
      </c>
      <c r="F504" s="662">
        <v>0.29468845760980594</v>
      </c>
      <c r="G504" s="627">
        <v>0.70531154239019411</v>
      </c>
      <c r="H504" s="627">
        <v>1</v>
      </c>
      <c r="I504" s="627"/>
      <c r="J504" s="627"/>
      <c r="K504" s="627"/>
      <c r="L504" s="627"/>
      <c r="M504" s="627"/>
      <c r="N504" s="663"/>
      <c r="O504" s="662">
        <v>0.61150385604113111</v>
      </c>
      <c r="P504" s="627">
        <v>0.38849614395886889</v>
      </c>
      <c r="Q504" s="627">
        <v>1</v>
      </c>
      <c r="R504" s="627"/>
      <c r="S504" s="627"/>
      <c r="T504" s="663"/>
      <c r="U504" s="292">
        <v>1</v>
      </c>
      <c r="V504" s="662" t="s">
        <v>90</v>
      </c>
      <c r="W504" s="627" t="s">
        <v>90</v>
      </c>
      <c r="X504" s="663" t="s">
        <v>90</v>
      </c>
    </row>
    <row r="505" spans="2:24" s="4" customFormat="1" ht="15" hidden="1" customHeight="1" outlineLevel="1" x14ac:dyDescent="0.25">
      <c r="B505" s="152" t="s">
        <v>82</v>
      </c>
      <c r="C505" s="662">
        <v>0.87951807228915657</v>
      </c>
      <c r="D505" s="627">
        <v>0.12048192771084337</v>
      </c>
      <c r="E505" s="663">
        <v>1</v>
      </c>
      <c r="F505" s="662">
        <v>1</v>
      </c>
      <c r="G505" s="627">
        <v>0</v>
      </c>
      <c r="H505" s="627">
        <v>1</v>
      </c>
      <c r="I505" s="627"/>
      <c r="J505" s="627"/>
      <c r="K505" s="627"/>
      <c r="L505" s="627"/>
      <c r="M505" s="627"/>
      <c r="N505" s="663"/>
      <c r="O505" s="662">
        <v>0.75609756097560976</v>
      </c>
      <c r="P505" s="627">
        <v>0.24390243902439024</v>
      </c>
      <c r="Q505" s="627">
        <v>1</v>
      </c>
      <c r="R505" s="627"/>
      <c r="S505" s="627"/>
      <c r="T505" s="663"/>
      <c r="U505" s="292">
        <v>1</v>
      </c>
      <c r="V505" s="662">
        <v>1</v>
      </c>
      <c r="W505" s="627">
        <v>0</v>
      </c>
      <c r="X505" s="663">
        <v>1</v>
      </c>
    </row>
    <row r="506" spans="2:24" s="4" customFormat="1" ht="15" hidden="1" customHeight="1" outlineLevel="1" x14ac:dyDescent="0.25">
      <c r="B506" s="152" t="s">
        <v>83</v>
      </c>
      <c r="C506" s="662">
        <v>0.94444444444444442</v>
      </c>
      <c r="D506" s="627">
        <v>5.5555555555555552E-2</v>
      </c>
      <c r="E506" s="663">
        <v>1</v>
      </c>
      <c r="F506" s="662">
        <v>1</v>
      </c>
      <c r="G506" s="627">
        <v>0</v>
      </c>
      <c r="H506" s="627">
        <v>1</v>
      </c>
      <c r="I506" s="627"/>
      <c r="J506" s="627"/>
      <c r="K506" s="627"/>
      <c r="L506" s="627"/>
      <c r="M506" s="627"/>
      <c r="N506" s="663"/>
      <c r="O506" s="662">
        <v>0.92</v>
      </c>
      <c r="P506" s="627">
        <v>0.08</v>
      </c>
      <c r="Q506" s="627">
        <v>1</v>
      </c>
      <c r="R506" s="627"/>
      <c r="S506" s="627"/>
      <c r="T506" s="663"/>
      <c r="U506" s="292">
        <v>1</v>
      </c>
      <c r="V506" s="662" t="s">
        <v>90</v>
      </c>
      <c r="W506" s="627" t="s">
        <v>90</v>
      </c>
      <c r="X506" s="663" t="s">
        <v>90</v>
      </c>
    </row>
    <row r="507" spans="2:24" s="4" customFormat="1" ht="15" hidden="1" customHeight="1" outlineLevel="1" x14ac:dyDescent="0.25">
      <c r="B507" s="152" t="s">
        <v>84</v>
      </c>
      <c r="C507" s="662">
        <v>0.66666666666666663</v>
      </c>
      <c r="D507" s="627">
        <v>0.33333333333333331</v>
      </c>
      <c r="E507" s="663">
        <v>1</v>
      </c>
      <c r="F507" s="662">
        <v>1</v>
      </c>
      <c r="G507" s="627">
        <v>0</v>
      </c>
      <c r="H507" s="627">
        <v>1</v>
      </c>
      <c r="I507" s="627"/>
      <c r="J507" s="627"/>
      <c r="K507" s="627"/>
      <c r="L507" s="627"/>
      <c r="M507" s="627"/>
      <c r="N507" s="663"/>
      <c r="O507" s="662">
        <v>0.76</v>
      </c>
      <c r="P507" s="627">
        <v>0.24</v>
      </c>
      <c r="Q507" s="627">
        <v>1</v>
      </c>
      <c r="R507" s="627"/>
      <c r="S507" s="627"/>
      <c r="T507" s="663"/>
      <c r="U507" s="292">
        <v>1</v>
      </c>
      <c r="V507" s="662">
        <v>0</v>
      </c>
      <c r="W507" s="627">
        <v>1</v>
      </c>
      <c r="X507" s="663">
        <v>1</v>
      </c>
    </row>
    <row r="508" spans="2:24" s="4" customFormat="1" ht="15" hidden="1" customHeight="1" outlineLevel="1" x14ac:dyDescent="0.25">
      <c r="B508" s="152" t="s">
        <v>85</v>
      </c>
      <c r="C508" s="662">
        <v>0.93548387096774188</v>
      </c>
      <c r="D508" s="627">
        <v>6.4516129032258063E-2</v>
      </c>
      <c r="E508" s="663">
        <v>1</v>
      </c>
      <c r="F508" s="662" t="s">
        <v>90</v>
      </c>
      <c r="G508" s="627" t="s">
        <v>90</v>
      </c>
      <c r="H508" s="627" t="s">
        <v>90</v>
      </c>
      <c r="I508" s="627"/>
      <c r="J508" s="627"/>
      <c r="K508" s="627"/>
      <c r="L508" s="627"/>
      <c r="M508" s="627"/>
      <c r="N508" s="663"/>
      <c r="O508" s="662">
        <v>0.91304347826086951</v>
      </c>
      <c r="P508" s="627">
        <v>8.6956521739130432E-2</v>
      </c>
      <c r="Q508" s="627">
        <v>1</v>
      </c>
      <c r="R508" s="627"/>
      <c r="S508" s="627"/>
      <c r="T508" s="663"/>
      <c r="U508" s="292">
        <v>1</v>
      </c>
      <c r="V508" s="662" t="s">
        <v>90</v>
      </c>
      <c r="W508" s="627" t="s">
        <v>90</v>
      </c>
      <c r="X508" s="663" t="s">
        <v>90</v>
      </c>
    </row>
    <row r="509" spans="2:24" s="4" customFormat="1" ht="15" hidden="1" customHeight="1" outlineLevel="1" x14ac:dyDescent="0.25">
      <c r="B509" s="152" t="s">
        <v>86</v>
      </c>
      <c r="C509" s="662">
        <v>0.51282051282051277</v>
      </c>
      <c r="D509" s="627">
        <v>0.48717948717948717</v>
      </c>
      <c r="E509" s="663">
        <v>1</v>
      </c>
      <c r="F509" s="662">
        <v>1</v>
      </c>
      <c r="G509" s="627">
        <v>0</v>
      </c>
      <c r="H509" s="627">
        <v>1</v>
      </c>
      <c r="I509" s="627"/>
      <c r="J509" s="627"/>
      <c r="K509" s="627"/>
      <c r="L509" s="627"/>
      <c r="M509" s="627"/>
      <c r="N509" s="663"/>
      <c r="O509" s="662">
        <v>0.37704918032786883</v>
      </c>
      <c r="P509" s="627">
        <v>0.62295081967213117</v>
      </c>
      <c r="Q509" s="627">
        <v>1</v>
      </c>
      <c r="R509" s="627"/>
      <c r="S509" s="627"/>
      <c r="T509" s="663"/>
      <c r="U509" s="292">
        <v>1</v>
      </c>
      <c r="V509" s="662" t="s">
        <v>90</v>
      </c>
      <c r="W509" s="627" t="s">
        <v>90</v>
      </c>
      <c r="X509" s="663" t="s">
        <v>90</v>
      </c>
    </row>
    <row r="510" spans="2:24" s="4" customFormat="1" ht="15" hidden="1" customHeight="1" outlineLevel="1" x14ac:dyDescent="0.25">
      <c r="B510" s="152" t="s">
        <v>87</v>
      </c>
      <c r="C510" s="662">
        <v>0.37519489723600286</v>
      </c>
      <c r="D510" s="627">
        <v>0.62480510276399714</v>
      </c>
      <c r="E510" s="663">
        <v>1</v>
      </c>
      <c r="F510" s="662">
        <v>0.15352589123080926</v>
      </c>
      <c r="G510" s="627">
        <v>0.84647410876919071</v>
      </c>
      <c r="H510" s="627">
        <v>1</v>
      </c>
      <c r="I510" s="627"/>
      <c r="J510" s="627"/>
      <c r="K510" s="627"/>
      <c r="L510" s="627"/>
      <c r="M510" s="627"/>
      <c r="N510" s="663"/>
      <c r="O510" s="662">
        <v>0.63759021022905549</v>
      </c>
      <c r="P510" s="627">
        <v>0.36240978977094446</v>
      </c>
      <c r="Q510" s="627">
        <v>1</v>
      </c>
      <c r="R510" s="627"/>
      <c r="S510" s="627"/>
      <c r="T510" s="663"/>
      <c r="U510" s="292">
        <v>1</v>
      </c>
      <c r="V510" s="662" t="s">
        <v>90</v>
      </c>
      <c r="W510" s="627" t="s">
        <v>90</v>
      </c>
      <c r="X510" s="663" t="s">
        <v>90</v>
      </c>
    </row>
    <row r="511" spans="2:24" s="4" customFormat="1" ht="15" hidden="1" customHeight="1" outlineLevel="1" x14ac:dyDescent="0.25">
      <c r="B511" s="152" t="s">
        <v>88</v>
      </c>
      <c r="C511" s="662">
        <v>0.42510083481849731</v>
      </c>
      <c r="D511" s="627">
        <v>0.57489916518150264</v>
      </c>
      <c r="E511" s="663">
        <v>1</v>
      </c>
      <c r="F511" s="662">
        <v>0.1690512048192771</v>
      </c>
      <c r="G511" s="627">
        <v>0.83094879518072284</v>
      </c>
      <c r="H511" s="627">
        <v>1</v>
      </c>
      <c r="I511" s="627"/>
      <c r="J511" s="627"/>
      <c r="K511" s="627"/>
      <c r="L511" s="627"/>
      <c r="M511" s="627"/>
      <c r="N511" s="663"/>
      <c r="O511" s="662">
        <v>0.6782363977485929</v>
      </c>
      <c r="P511" s="627">
        <v>0.32176360225140715</v>
      </c>
      <c r="Q511" s="627">
        <v>1</v>
      </c>
      <c r="R511" s="627"/>
      <c r="S511" s="627"/>
      <c r="T511" s="663"/>
      <c r="U511" s="292">
        <v>1</v>
      </c>
      <c r="V511" s="662" t="s">
        <v>90</v>
      </c>
      <c r="W511" s="627" t="s">
        <v>90</v>
      </c>
      <c r="X511" s="663" t="s">
        <v>90</v>
      </c>
    </row>
    <row r="512" spans="2:24" s="4" customFormat="1" ht="15" hidden="1" customHeight="1" outlineLevel="1" x14ac:dyDescent="0.25">
      <c r="B512" s="152" t="s">
        <v>89</v>
      </c>
      <c r="C512" s="662">
        <v>0.3381132683477</v>
      </c>
      <c r="D512" s="627">
        <v>0.66188673165230005</v>
      </c>
      <c r="E512" s="663">
        <v>1</v>
      </c>
      <c r="F512" s="662">
        <v>0.16715748141915579</v>
      </c>
      <c r="G512" s="627">
        <v>0.83284251858084424</v>
      </c>
      <c r="H512" s="627">
        <v>1</v>
      </c>
      <c r="I512" s="627"/>
      <c r="J512" s="627"/>
      <c r="K512" s="627"/>
      <c r="L512" s="627"/>
      <c r="M512" s="627"/>
      <c r="N512" s="663"/>
      <c r="O512" s="662">
        <v>0.57131945770479287</v>
      </c>
      <c r="P512" s="627">
        <v>0.42868054229520719</v>
      </c>
      <c r="Q512" s="627">
        <v>1</v>
      </c>
      <c r="R512" s="627"/>
      <c r="S512" s="627"/>
      <c r="T512" s="663"/>
      <c r="U512" s="292">
        <v>1</v>
      </c>
      <c r="V512" s="662">
        <v>0</v>
      </c>
      <c r="W512" s="627">
        <v>1</v>
      </c>
      <c r="X512" s="663">
        <v>1</v>
      </c>
    </row>
    <row r="513" spans="2:27" s="4" customFormat="1" ht="15.75" collapsed="1" x14ac:dyDescent="0.25">
      <c r="B513" s="65">
        <v>1979</v>
      </c>
      <c r="C513" s="664">
        <v>0.38052015012170409</v>
      </c>
      <c r="D513" s="631">
        <v>0.61947984987829585</v>
      </c>
      <c r="E513" s="665">
        <v>1</v>
      </c>
      <c r="F513" s="664">
        <v>0.1661493695441319</v>
      </c>
      <c r="G513" s="631">
        <v>0.83385063045586805</v>
      </c>
      <c r="H513" s="631">
        <v>1</v>
      </c>
      <c r="I513" s="631"/>
      <c r="J513" s="631"/>
      <c r="K513" s="631"/>
      <c r="L513" s="631"/>
      <c r="M513" s="631"/>
      <c r="N513" s="665"/>
      <c r="O513" s="664">
        <v>0.58536233278798966</v>
      </c>
      <c r="P513" s="631">
        <v>0.4146376672120104</v>
      </c>
      <c r="Q513" s="631">
        <v>1</v>
      </c>
      <c r="R513" s="631"/>
      <c r="S513" s="631"/>
      <c r="T513" s="665"/>
      <c r="U513" s="295">
        <v>1</v>
      </c>
      <c r="V513" s="664">
        <v>0.20754716981132076</v>
      </c>
      <c r="W513" s="631">
        <v>0.79245283018867929</v>
      </c>
      <c r="X513" s="665">
        <v>1</v>
      </c>
    </row>
    <row r="514" spans="2:27" s="4" customFormat="1" ht="15" hidden="1" customHeight="1" outlineLevel="1" x14ac:dyDescent="0.25">
      <c r="B514" s="152" t="s">
        <v>78</v>
      </c>
      <c r="C514" s="662">
        <v>0.2645443196004994</v>
      </c>
      <c r="D514" s="627">
        <v>0.7354556803995006</v>
      </c>
      <c r="E514" s="663">
        <v>1</v>
      </c>
      <c r="F514" s="662">
        <v>5.9651269501376565E-2</v>
      </c>
      <c r="G514" s="627">
        <v>0.94034873049862344</v>
      </c>
      <c r="H514" s="627">
        <v>1</v>
      </c>
      <c r="I514" s="627"/>
      <c r="J514" s="627"/>
      <c r="K514" s="627"/>
      <c r="L514" s="627"/>
      <c r="M514" s="627"/>
      <c r="N514" s="663"/>
      <c r="O514" s="662">
        <v>0.5852907824396566</v>
      </c>
      <c r="P514" s="627">
        <v>0.41470921756034346</v>
      </c>
      <c r="Q514" s="627">
        <v>1</v>
      </c>
      <c r="R514" s="627"/>
      <c r="S514" s="627"/>
      <c r="T514" s="663"/>
      <c r="U514" s="292">
        <v>1</v>
      </c>
      <c r="V514" s="662" t="s">
        <v>90</v>
      </c>
      <c r="W514" s="627" t="s">
        <v>90</v>
      </c>
      <c r="X514" s="663" t="s">
        <v>90</v>
      </c>
    </row>
    <row r="515" spans="2:27" s="4" customFormat="1" ht="15" hidden="1" customHeight="1" outlineLevel="1" x14ac:dyDescent="0.25">
      <c r="B515" s="152" t="s">
        <v>79</v>
      </c>
      <c r="C515" s="662">
        <v>0.26303001802649112</v>
      </c>
      <c r="D515" s="627">
        <v>0.73696998197350894</v>
      </c>
      <c r="E515" s="663">
        <v>1</v>
      </c>
      <c r="F515" s="662">
        <v>4.1945506692160614E-2</v>
      </c>
      <c r="G515" s="627">
        <v>0.95805449330783943</v>
      </c>
      <c r="H515" s="627">
        <v>1</v>
      </c>
      <c r="I515" s="627"/>
      <c r="J515" s="627"/>
      <c r="K515" s="627"/>
      <c r="L515" s="627"/>
      <c r="M515" s="627"/>
      <c r="N515" s="663"/>
      <c r="O515" s="662">
        <v>0.67983367983367982</v>
      </c>
      <c r="P515" s="627">
        <v>0.32016632016632018</v>
      </c>
      <c r="Q515" s="627">
        <v>1</v>
      </c>
      <c r="R515" s="627"/>
      <c r="S515" s="627"/>
      <c r="T515" s="663"/>
      <c r="U515" s="292">
        <v>1</v>
      </c>
      <c r="V515" s="662" t="s">
        <v>90</v>
      </c>
      <c r="W515" s="627" t="s">
        <v>90</v>
      </c>
      <c r="X515" s="663" t="s">
        <v>90</v>
      </c>
    </row>
    <row r="516" spans="2:27" s="4" customFormat="1" ht="15" hidden="1" customHeight="1" outlineLevel="1" x14ac:dyDescent="0.25">
      <c r="B516" s="152" t="s">
        <v>80</v>
      </c>
      <c r="C516" s="662">
        <v>0.26355991590749822</v>
      </c>
      <c r="D516" s="627">
        <v>0.73644008409250172</v>
      </c>
      <c r="E516" s="663">
        <v>1</v>
      </c>
      <c r="F516" s="662">
        <v>3.3580143914902494E-2</v>
      </c>
      <c r="G516" s="627">
        <v>0.96641985608509751</v>
      </c>
      <c r="H516" s="627">
        <v>1</v>
      </c>
      <c r="I516" s="627"/>
      <c r="J516" s="627"/>
      <c r="K516" s="627"/>
      <c r="L516" s="627"/>
      <c r="M516" s="627"/>
      <c r="N516" s="663"/>
      <c r="O516" s="662">
        <v>0.73290322580645162</v>
      </c>
      <c r="P516" s="627">
        <v>0.26709677419354838</v>
      </c>
      <c r="Q516" s="627">
        <v>1</v>
      </c>
      <c r="R516" s="627"/>
      <c r="S516" s="627"/>
      <c r="T516" s="663"/>
      <c r="U516" s="292">
        <v>1</v>
      </c>
      <c r="V516" s="662" t="s">
        <v>90</v>
      </c>
      <c r="W516" s="627" t="s">
        <v>90</v>
      </c>
      <c r="X516" s="663" t="s">
        <v>90</v>
      </c>
    </row>
    <row r="517" spans="2:27" s="4" customFormat="1" ht="15" hidden="1" customHeight="1" outlineLevel="1" x14ac:dyDescent="0.25">
      <c r="B517" s="152" t="s">
        <v>81</v>
      </c>
      <c r="C517" s="662">
        <v>0.33885581154543098</v>
      </c>
      <c r="D517" s="627">
        <v>0.66114418845456902</v>
      </c>
      <c r="E517" s="663">
        <v>1</v>
      </c>
      <c r="F517" s="662">
        <v>3.125E-2</v>
      </c>
      <c r="G517" s="627">
        <v>0.96875</v>
      </c>
      <c r="H517" s="627">
        <v>1</v>
      </c>
      <c r="I517" s="627"/>
      <c r="J517" s="627"/>
      <c r="K517" s="627"/>
      <c r="L517" s="627"/>
      <c r="M517" s="627"/>
      <c r="N517" s="663"/>
      <c r="O517" s="662">
        <v>0.85662563359884147</v>
      </c>
      <c r="P517" s="627">
        <v>0.14337436640115858</v>
      </c>
      <c r="Q517" s="627">
        <v>1</v>
      </c>
      <c r="R517" s="627"/>
      <c r="S517" s="627"/>
      <c r="T517" s="663"/>
      <c r="U517" s="292">
        <v>1</v>
      </c>
      <c r="V517" s="662">
        <v>1</v>
      </c>
      <c r="W517" s="627">
        <v>0</v>
      </c>
      <c r="X517" s="663">
        <v>1</v>
      </c>
    </row>
    <row r="518" spans="2:27" s="4" customFormat="1" ht="15" hidden="1" customHeight="1" outlineLevel="1" x14ac:dyDescent="0.25">
      <c r="B518" s="152" t="s">
        <v>82</v>
      </c>
      <c r="C518" s="662">
        <v>7.8666666666666663E-2</v>
      </c>
      <c r="D518" s="627">
        <v>0.92133333333333334</v>
      </c>
      <c r="E518" s="663">
        <v>1</v>
      </c>
      <c r="F518" s="662">
        <v>8.7847730600292828E-3</v>
      </c>
      <c r="G518" s="627">
        <v>0.99121522693997077</v>
      </c>
      <c r="H518" s="627">
        <v>1</v>
      </c>
      <c r="I518" s="627"/>
      <c r="J518" s="627"/>
      <c r="K518" s="627"/>
      <c r="L518" s="627"/>
      <c r="M518" s="627"/>
      <c r="N518" s="663"/>
      <c r="O518" s="662">
        <v>0.72499999999999998</v>
      </c>
      <c r="P518" s="627">
        <v>0.27500000000000002</v>
      </c>
      <c r="Q518" s="627">
        <v>1</v>
      </c>
      <c r="R518" s="627"/>
      <c r="S518" s="627"/>
      <c r="T518" s="663"/>
      <c r="U518" s="292">
        <v>1</v>
      </c>
      <c r="V518" s="662">
        <v>0</v>
      </c>
      <c r="W518" s="627">
        <v>1</v>
      </c>
      <c r="X518" s="663">
        <v>1</v>
      </c>
    </row>
    <row r="519" spans="2:27" s="4" customFormat="1" ht="15" hidden="1" customHeight="1" outlineLevel="1" x14ac:dyDescent="0.25">
      <c r="B519" s="152" t="s">
        <v>83</v>
      </c>
      <c r="C519" s="662">
        <v>5.0847457627118647E-2</v>
      </c>
      <c r="D519" s="627">
        <v>0.94915254237288138</v>
      </c>
      <c r="E519" s="663">
        <v>1</v>
      </c>
      <c r="F519" s="662">
        <v>1.4044943820224719E-3</v>
      </c>
      <c r="G519" s="627">
        <v>0.9985955056179775</v>
      </c>
      <c r="H519" s="627">
        <v>1</v>
      </c>
      <c r="I519" s="627"/>
      <c r="J519" s="627"/>
      <c r="K519" s="627"/>
      <c r="L519" s="627"/>
      <c r="M519" s="627"/>
      <c r="N519" s="663"/>
      <c r="O519" s="662">
        <v>0.48484848484848486</v>
      </c>
      <c r="P519" s="627">
        <v>0.51515151515151514</v>
      </c>
      <c r="Q519" s="627">
        <v>1</v>
      </c>
      <c r="R519" s="627"/>
      <c r="S519" s="627"/>
      <c r="T519" s="663"/>
      <c r="U519" s="292">
        <v>1</v>
      </c>
      <c r="V519" s="662" t="s">
        <v>90</v>
      </c>
      <c r="W519" s="627" t="s">
        <v>90</v>
      </c>
      <c r="X519" s="663" t="s">
        <v>90</v>
      </c>
    </row>
    <row r="520" spans="2:27" s="4" customFormat="1" ht="15" hidden="1" customHeight="1" outlineLevel="1" x14ac:dyDescent="0.25">
      <c r="B520" s="152" t="s">
        <v>84</v>
      </c>
      <c r="C520" s="662">
        <v>0.49275362318840582</v>
      </c>
      <c r="D520" s="627">
        <v>0.50724637681159424</v>
      </c>
      <c r="E520" s="663">
        <v>1</v>
      </c>
      <c r="F520" s="662">
        <v>0.7857142857142857</v>
      </c>
      <c r="G520" s="627">
        <v>0.21428571428571427</v>
      </c>
      <c r="H520" s="627">
        <v>1</v>
      </c>
      <c r="I520" s="627"/>
      <c r="J520" s="627"/>
      <c r="K520" s="627"/>
      <c r="L520" s="627"/>
      <c r="M520" s="627"/>
      <c r="N520" s="663"/>
      <c r="O520" s="662">
        <v>0.375</v>
      </c>
      <c r="P520" s="627">
        <v>0.625</v>
      </c>
      <c r="Q520" s="627">
        <v>1</v>
      </c>
      <c r="R520" s="627"/>
      <c r="S520" s="627"/>
      <c r="T520" s="663"/>
      <c r="U520" s="292">
        <v>1</v>
      </c>
      <c r="V520" s="662">
        <v>0</v>
      </c>
      <c r="W520" s="627">
        <v>1</v>
      </c>
      <c r="X520" s="663">
        <v>1</v>
      </c>
    </row>
    <row r="521" spans="2:27" s="4" customFormat="1" ht="15" hidden="1" customHeight="1" outlineLevel="1" x14ac:dyDescent="0.25">
      <c r="B521" s="152" t="s">
        <v>85</v>
      </c>
      <c r="C521" s="662">
        <v>0.81666666666666665</v>
      </c>
      <c r="D521" s="627">
        <v>0.18333333333333332</v>
      </c>
      <c r="E521" s="663">
        <v>1</v>
      </c>
      <c r="F521" s="662">
        <v>1</v>
      </c>
      <c r="G521" s="627">
        <v>0</v>
      </c>
      <c r="H521" s="627">
        <v>1</v>
      </c>
      <c r="I521" s="627"/>
      <c r="J521" s="627"/>
      <c r="K521" s="627"/>
      <c r="L521" s="627"/>
      <c r="M521" s="627"/>
      <c r="N521" s="663"/>
      <c r="O521" s="662">
        <v>0.7441860465116279</v>
      </c>
      <c r="P521" s="627">
        <v>0.2558139534883721</v>
      </c>
      <c r="Q521" s="627">
        <v>1</v>
      </c>
      <c r="R521" s="627"/>
      <c r="S521" s="627"/>
      <c r="T521" s="663"/>
      <c r="U521" s="292">
        <v>1</v>
      </c>
      <c r="V521" s="662" t="s">
        <v>90</v>
      </c>
      <c r="W521" s="627" t="s">
        <v>90</v>
      </c>
      <c r="X521" s="663" t="s">
        <v>90</v>
      </c>
    </row>
    <row r="522" spans="2:27" s="4" customFormat="1" ht="15" hidden="1" customHeight="1" outlineLevel="1" x14ac:dyDescent="0.25">
      <c r="B522" s="152" t="s">
        <v>86</v>
      </c>
      <c r="C522" s="662">
        <v>0.13820422535211269</v>
      </c>
      <c r="D522" s="627">
        <v>0.86179577464788737</v>
      </c>
      <c r="E522" s="663">
        <v>1</v>
      </c>
      <c r="F522" s="662">
        <v>2.3255813953488372E-2</v>
      </c>
      <c r="G522" s="627">
        <v>0.97674418604651159</v>
      </c>
      <c r="H522" s="627">
        <v>1</v>
      </c>
      <c r="I522" s="627"/>
      <c r="J522" s="627"/>
      <c r="K522" s="627"/>
      <c r="L522" s="627"/>
      <c r="M522" s="627"/>
      <c r="N522" s="663"/>
      <c r="O522" s="662">
        <v>0.90298507462686572</v>
      </c>
      <c r="P522" s="627">
        <v>9.7014925373134331E-2</v>
      </c>
      <c r="Q522" s="627">
        <v>1</v>
      </c>
      <c r="R522" s="627"/>
      <c r="S522" s="627"/>
      <c r="T522" s="663"/>
      <c r="U522" s="292">
        <v>1</v>
      </c>
      <c r="V522" s="662" t="s">
        <v>90</v>
      </c>
      <c r="W522" s="627" t="s">
        <v>90</v>
      </c>
      <c r="X522" s="663" t="s">
        <v>90</v>
      </c>
    </row>
    <row r="523" spans="2:27" s="4" customFormat="1" ht="15" hidden="1" customHeight="1" outlineLevel="1" x14ac:dyDescent="0.25">
      <c r="B523" s="152" t="s">
        <v>87</v>
      </c>
      <c r="C523" s="662">
        <v>0.321483771251932</v>
      </c>
      <c r="D523" s="627">
        <v>0.67851622874806805</v>
      </c>
      <c r="E523" s="663">
        <v>1</v>
      </c>
      <c r="F523" s="662">
        <v>6.0264469976154346E-2</v>
      </c>
      <c r="G523" s="627">
        <v>0.93973553002384569</v>
      </c>
      <c r="H523" s="627">
        <v>1</v>
      </c>
      <c r="I523" s="627"/>
      <c r="J523" s="627"/>
      <c r="K523" s="627"/>
      <c r="L523" s="627"/>
      <c r="M523" s="627"/>
      <c r="N523" s="663"/>
      <c r="O523" s="662">
        <v>0.6998069498069498</v>
      </c>
      <c r="P523" s="627">
        <v>0.3001930501930502</v>
      </c>
      <c r="Q523" s="627">
        <v>1</v>
      </c>
      <c r="R523" s="627"/>
      <c r="S523" s="627"/>
      <c r="T523" s="663"/>
      <c r="U523" s="292">
        <v>1</v>
      </c>
      <c r="V523" s="662">
        <v>1</v>
      </c>
      <c r="W523" s="627">
        <v>0</v>
      </c>
      <c r="X523" s="663">
        <v>1</v>
      </c>
      <c r="Y523" s="73"/>
      <c r="Z523" s="73"/>
      <c r="AA523" s="73"/>
    </row>
    <row r="524" spans="2:27" s="4" customFormat="1" ht="15" hidden="1" customHeight="1" outlineLevel="1" x14ac:dyDescent="0.25">
      <c r="B524" s="152" t="s">
        <v>88</v>
      </c>
      <c r="C524" s="662">
        <v>0.27181878747501664</v>
      </c>
      <c r="D524" s="627">
        <v>0.72818121252498336</v>
      </c>
      <c r="E524" s="663">
        <v>1</v>
      </c>
      <c r="F524" s="662">
        <v>0.10007604562737643</v>
      </c>
      <c r="G524" s="627">
        <v>0.89992395437262362</v>
      </c>
      <c r="H524" s="627">
        <v>1</v>
      </c>
      <c r="I524" s="627"/>
      <c r="J524" s="627"/>
      <c r="K524" s="627"/>
      <c r="L524" s="627"/>
      <c r="M524" s="627"/>
      <c r="N524" s="663"/>
      <c r="O524" s="662">
        <v>0.47609340252038546</v>
      </c>
      <c r="P524" s="627">
        <v>0.52390659747961454</v>
      </c>
      <c r="Q524" s="627">
        <v>1</v>
      </c>
      <c r="R524" s="627"/>
      <c r="S524" s="627"/>
      <c r="T524" s="663"/>
      <c r="U524" s="292">
        <v>1</v>
      </c>
      <c r="V524" s="662" t="s">
        <v>90</v>
      </c>
      <c r="W524" s="627" t="s">
        <v>90</v>
      </c>
      <c r="X524" s="663" t="s">
        <v>90</v>
      </c>
      <c r="Y524" s="73"/>
      <c r="Z524" s="73"/>
      <c r="AA524" s="73"/>
    </row>
    <row r="525" spans="2:27" s="4" customFormat="1" ht="15" hidden="1" customHeight="1" outlineLevel="1" x14ac:dyDescent="0.25">
      <c r="B525" s="152" t="s">
        <v>89</v>
      </c>
      <c r="C525" s="662">
        <v>0.31364533408514239</v>
      </c>
      <c r="D525" s="627">
        <v>0.68635466591485761</v>
      </c>
      <c r="E525" s="663">
        <v>1</v>
      </c>
      <c r="F525" s="662">
        <v>7.6287349014621739E-2</v>
      </c>
      <c r="G525" s="627">
        <v>0.92371265098537825</v>
      </c>
      <c r="H525" s="627">
        <v>1</v>
      </c>
      <c r="I525" s="627"/>
      <c r="J525" s="627"/>
      <c r="K525" s="627"/>
      <c r="L525" s="627"/>
      <c r="M525" s="627"/>
      <c r="N525" s="663"/>
      <c r="O525" s="662">
        <v>0.6052377892030848</v>
      </c>
      <c r="P525" s="627">
        <v>0.39476221079691515</v>
      </c>
      <c r="Q525" s="627">
        <v>1</v>
      </c>
      <c r="R525" s="627"/>
      <c r="S525" s="627"/>
      <c r="T525" s="663"/>
      <c r="U525" s="292">
        <v>1</v>
      </c>
      <c r="V525" s="662">
        <v>0</v>
      </c>
      <c r="W525" s="627">
        <v>1</v>
      </c>
      <c r="X525" s="663">
        <v>1</v>
      </c>
      <c r="Y525" s="73"/>
      <c r="Z525" s="73"/>
      <c r="AA525" s="73"/>
    </row>
    <row r="526" spans="2:27" s="4" customFormat="1" ht="16.5" collapsed="1" thickBot="1" x14ac:dyDescent="0.3">
      <c r="B526" s="65">
        <v>1978</v>
      </c>
      <c r="C526" s="664">
        <v>0.27747627130800678</v>
      </c>
      <c r="D526" s="631">
        <v>0.72252372869199322</v>
      </c>
      <c r="E526" s="665">
        <v>1</v>
      </c>
      <c r="F526" s="664">
        <v>5.6473002536154726E-2</v>
      </c>
      <c r="G526" s="631">
        <v>0.94352699746384527</v>
      </c>
      <c r="H526" s="631">
        <v>1</v>
      </c>
      <c r="I526" s="666"/>
      <c r="J526" s="666"/>
      <c r="K526" s="666"/>
      <c r="L526" s="666"/>
      <c r="M526" s="666"/>
      <c r="N526" s="667"/>
      <c r="O526" s="664">
        <v>0.6298703357321751</v>
      </c>
      <c r="P526" s="631">
        <v>0.3701296642678249</v>
      </c>
      <c r="Q526" s="631">
        <v>1</v>
      </c>
      <c r="R526" s="666"/>
      <c r="S526" s="666"/>
      <c r="T526" s="667"/>
      <c r="U526" s="295">
        <v>1</v>
      </c>
      <c r="V526" s="664">
        <v>8.8235294117647065E-2</v>
      </c>
      <c r="W526" s="631">
        <v>0.91176470588235292</v>
      </c>
      <c r="X526" s="665">
        <v>1</v>
      </c>
    </row>
    <row r="527" spans="2:27" s="4" customFormat="1" ht="6" customHeight="1" x14ac:dyDescent="0.25">
      <c r="B527" s="152"/>
      <c r="C527" s="152"/>
      <c r="D527" s="152"/>
      <c r="E527" s="152"/>
      <c r="F527" s="153"/>
      <c r="G527" s="153"/>
      <c r="H527" s="153"/>
      <c r="I527" s="153"/>
      <c r="J527" s="153"/>
      <c r="K527" s="153"/>
      <c r="L527" s="153"/>
      <c r="M527" s="153"/>
      <c r="N527" s="153"/>
      <c r="O527" s="153"/>
      <c r="P527" s="153"/>
      <c r="Q527" s="153"/>
      <c r="R527" s="153"/>
      <c r="S527" s="153"/>
      <c r="T527" s="153"/>
      <c r="U527" s="153"/>
      <c r="V527" s="153"/>
      <c r="W527" s="153"/>
      <c r="X527" s="153"/>
    </row>
    <row r="528" spans="2:27" s="4" customFormat="1" x14ac:dyDescent="0.25">
      <c r="B528" s="239" t="s">
        <v>112</v>
      </c>
      <c r="C528" s="239"/>
      <c r="D528" s="239"/>
      <c r="E528" s="239"/>
      <c r="F528" s="527"/>
      <c r="G528" s="527"/>
      <c r="H528" s="527"/>
      <c r="I528" s="527"/>
      <c r="J528" s="527"/>
      <c r="K528" s="527"/>
      <c r="L528" s="527"/>
      <c r="M528" s="527"/>
      <c r="N528" s="527"/>
      <c r="O528" s="527"/>
      <c r="P528" s="527"/>
      <c r="Q528" s="527"/>
      <c r="R528" s="527"/>
      <c r="S528" s="527"/>
      <c r="T528" s="527"/>
      <c r="U528" s="239"/>
      <c r="V528" s="527"/>
      <c r="W528" s="527"/>
      <c r="X528" s="527"/>
    </row>
    <row r="529" spans="2:27" s="4" customFormat="1" x14ac:dyDescent="0.25">
      <c r="B529" s="152"/>
      <c r="C529" s="152"/>
      <c r="D529" s="152"/>
      <c r="E529" s="152"/>
      <c r="F529" s="153"/>
      <c r="G529" s="153"/>
      <c r="H529" s="153"/>
      <c r="I529" s="153"/>
      <c r="J529" s="153"/>
      <c r="K529" s="153"/>
      <c r="L529" s="153"/>
      <c r="M529" s="153"/>
      <c r="N529" s="153"/>
      <c r="O529" s="153"/>
      <c r="P529" s="153"/>
      <c r="Q529" s="153"/>
      <c r="R529" s="153"/>
      <c r="S529" s="153"/>
      <c r="T529" s="153"/>
      <c r="U529" s="153"/>
      <c r="V529" s="153"/>
      <c r="W529" s="153"/>
      <c r="X529" s="153"/>
    </row>
    <row r="530" spans="2:27" s="4" customFormat="1" x14ac:dyDescent="0.25">
      <c r="B530" s="152"/>
      <c r="C530" s="152"/>
      <c r="D530" s="152"/>
      <c r="E530" s="152"/>
      <c r="F530" s="153"/>
      <c r="G530" s="153"/>
      <c r="H530" s="153"/>
      <c r="I530" s="153"/>
      <c r="J530" s="153"/>
      <c r="K530" s="153"/>
      <c r="L530" s="153"/>
      <c r="M530" s="153"/>
      <c r="N530" s="153"/>
      <c r="O530" s="153"/>
      <c r="P530" s="153"/>
      <c r="Q530" s="153"/>
      <c r="R530" s="153"/>
      <c r="S530" s="153"/>
      <c r="T530" s="153"/>
      <c r="U530" s="153"/>
      <c r="V530" s="153"/>
      <c r="W530" s="153"/>
      <c r="X530" s="153"/>
      <c r="Y530" s="153"/>
      <c r="Z530" s="153"/>
      <c r="AA530" s="153"/>
    </row>
    <row r="531" spans="2:27" s="4" customFormat="1" x14ac:dyDescent="0.25">
      <c r="B531" s="152"/>
      <c r="C531" s="152"/>
      <c r="D531" s="152"/>
      <c r="E531" s="152"/>
      <c r="F531" s="153"/>
      <c r="G531" s="153"/>
      <c r="H531" s="153"/>
      <c r="I531" s="153"/>
      <c r="J531" s="153"/>
      <c r="K531" s="153"/>
      <c r="L531" s="153"/>
      <c r="M531" s="153"/>
      <c r="N531" s="153"/>
      <c r="O531" s="153"/>
      <c r="P531" s="153"/>
      <c r="Q531" s="153"/>
      <c r="R531" s="153"/>
      <c r="S531" s="153"/>
      <c r="T531" s="153"/>
      <c r="U531" s="153"/>
      <c r="V531" s="153"/>
      <c r="W531" s="153"/>
      <c r="X531" s="153"/>
      <c r="Y531" s="153"/>
      <c r="Z531" s="153"/>
      <c r="AA531" s="153"/>
    </row>
    <row r="532" spans="2:27" s="4" customFormat="1" x14ac:dyDescent="0.25">
      <c r="B532" s="152"/>
      <c r="C532" s="152"/>
      <c r="D532" s="152"/>
      <c r="E532" s="152"/>
      <c r="F532" s="153"/>
      <c r="G532" s="153"/>
      <c r="H532" s="153"/>
      <c r="I532" s="153"/>
      <c r="J532" s="153"/>
      <c r="K532" s="153"/>
      <c r="L532" s="153"/>
      <c r="M532" s="153"/>
      <c r="N532" s="153"/>
      <c r="O532" s="153"/>
      <c r="P532" s="153"/>
      <c r="Q532" s="153"/>
      <c r="R532" s="153"/>
      <c r="S532" s="153"/>
      <c r="T532" s="153"/>
      <c r="U532" s="153"/>
      <c r="V532" s="153"/>
      <c r="W532" s="153"/>
      <c r="X532" s="153"/>
      <c r="Y532" s="153"/>
      <c r="Z532" s="153"/>
      <c r="AA532" s="153"/>
    </row>
    <row r="533" spans="2:27" x14ac:dyDescent="0.25">
      <c r="B533" s="157"/>
      <c r="C533" s="157"/>
      <c r="D533" s="157"/>
      <c r="E533" s="157"/>
      <c r="F533" s="158"/>
      <c r="G533" s="158"/>
      <c r="H533" s="158"/>
      <c r="I533" s="158"/>
      <c r="J533" s="158"/>
      <c r="K533" s="158"/>
      <c r="L533" s="158"/>
      <c r="M533" s="158"/>
      <c r="N533" s="158"/>
      <c r="O533" s="158"/>
      <c r="P533" s="158"/>
      <c r="Q533" s="158"/>
      <c r="R533" s="158"/>
      <c r="S533" s="158"/>
      <c r="T533" s="158"/>
      <c r="U533" s="158"/>
      <c r="V533" s="158"/>
      <c r="W533" s="158"/>
      <c r="X533" s="158"/>
      <c r="Y533" s="158"/>
      <c r="Z533" s="158"/>
      <c r="AA533" s="158"/>
    </row>
    <row r="534" spans="2:27" x14ac:dyDescent="0.25">
      <c r="B534" s="157"/>
      <c r="C534" s="157"/>
      <c r="D534" s="157"/>
      <c r="E534" s="157"/>
      <c r="F534" s="158"/>
      <c r="G534" s="158"/>
      <c r="H534" s="158"/>
      <c r="I534" s="158"/>
      <c r="J534" s="158"/>
      <c r="K534" s="158"/>
      <c r="L534" s="158"/>
      <c r="M534" s="158"/>
      <c r="N534" s="158"/>
      <c r="O534" s="158"/>
      <c r="P534" s="158"/>
      <c r="Q534" s="158"/>
      <c r="R534" s="158"/>
      <c r="S534" s="158"/>
      <c r="T534" s="158"/>
      <c r="U534" s="158"/>
      <c r="V534" s="158"/>
      <c r="W534" s="158"/>
      <c r="X534" s="158"/>
      <c r="Y534" s="158"/>
      <c r="Z534" s="158"/>
      <c r="AA534" s="158"/>
    </row>
    <row r="535" spans="2:27" x14ac:dyDescent="0.25">
      <c r="B535" s="157"/>
      <c r="C535" s="157"/>
      <c r="D535" s="157"/>
      <c r="E535" s="157"/>
      <c r="F535" s="158"/>
      <c r="G535" s="158"/>
      <c r="H535" s="158"/>
      <c r="I535" s="158"/>
      <c r="J535" s="158"/>
      <c r="K535" s="158"/>
      <c r="L535" s="158"/>
      <c r="M535" s="158"/>
      <c r="N535" s="158"/>
      <c r="O535" s="158"/>
      <c r="P535" s="158"/>
      <c r="Q535" s="158"/>
      <c r="R535" s="158"/>
      <c r="S535" s="158"/>
      <c r="T535" s="158"/>
      <c r="U535" s="158"/>
      <c r="V535" s="158"/>
      <c r="W535" s="158"/>
      <c r="X535" s="158"/>
      <c r="Y535" s="158"/>
      <c r="Z535" s="158"/>
      <c r="AA535" s="158"/>
    </row>
    <row r="536" spans="2:27" x14ac:dyDescent="0.25">
      <c r="B536" s="157"/>
      <c r="C536" s="157"/>
      <c r="D536" s="157"/>
      <c r="E536" s="157"/>
      <c r="F536" s="158"/>
      <c r="G536" s="158"/>
      <c r="H536" s="158"/>
      <c r="I536" s="158"/>
      <c r="J536" s="158"/>
      <c r="K536" s="158"/>
      <c r="L536" s="158"/>
      <c r="M536" s="158"/>
      <c r="N536" s="158"/>
      <c r="O536" s="158"/>
      <c r="P536" s="158"/>
      <c r="Q536" s="158"/>
      <c r="R536" s="158"/>
      <c r="S536" s="158"/>
      <c r="T536" s="158"/>
      <c r="U536" s="158"/>
      <c r="V536" s="158"/>
      <c r="W536" s="158"/>
      <c r="X536" s="158"/>
      <c r="Y536" s="158"/>
      <c r="Z536" s="158"/>
      <c r="AA536" s="158"/>
    </row>
    <row r="537" spans="2:27" x14ac:dyDescent="0.25">
      <c r="B537" s="157"/>
      <c r="C537" s="157"/>
      <c r="D537" s="157"/>
      <c r="E537" s="157"/>
      <c r="F537" s="158"/>
      <c r="G537" s="158"/>
      <c r="H537" s="158"/>
      <c r="I537" s="158"/>
      <c r="J537" s="158"/>
      <c r="K537" s="158"/>
      <c r="L537" s="158"/>
      <c r="M537" s="158"/>
      <c r="N537" s="158"/>
      <c r="O537" s="158"/>
      <c r="P537" s="158"/>
      <c r="Q537" s="158"/>
      <c r="R537" s="158"/>
      <c r="S537" s="158"/>
      <c r="T537" s="158"/>
      <c r="U537" s="158"/>
      <c r="V537" s="158"/>
      <c r="W537" s="158"/>
      <c r="X537" s="158"/>
      <c r="Y537" s="158"/>
      <c r="Z537" s="158"/>
      <c r="AA537" s="158"/>
    </row>
    <row r="538" spans="2:27" x14ac:dyDescent="0.25">
      <c r="B538" s="157"/>
      <c r="C538" s="157"/>
      <c r="D538" s="157"/>
      <c r="E538" s="157"/>
      <c r="F538" s="158"/>
      <c r="G538" s="158"/>
      <c r="H538" s="158"/>
      <c r="I538" s="158"/>
      <c r="J538" s="158"/>
      <c r="K538" s="158"/>
      <c r="L538" s="158"/>
      <c r="M538" s="158"/>
      <c r="N538" s="158"/>
      <c r="O538" s="158"/>
      <c r="P538" s="158"/>
      <c r="Q538" s="158"/>
      <c r="R538" s="158"/>
      <c r="S538" s="158"/>
      <c r="T538" s="158"/>
      <c r="U538" s="158"/>
      <c r="V538" s="158"/>
      <c r="W538" s="158"/>
      <c r="X538" s="158"/>
      <c r="Y538" s="158"/>
      <c r="Z538" s="158"/>
      <c r="AA538" s="158"/>
    </row>
    <row r="539" spans="2:27" ht="15.75" x14ac:dyDescent="0.25">
      <c r="B539" s="68"/>
      <c r="C539" s="68"/>
      <c r="D539" s="68"/>
      <c r="E539" s="68"/>
      <c r="F539" s="69"/>
      <c r="G539" s="69"/>
      <c r="H539" s="69"/>
      <c r="I539" s="69"/>
      <c r="J539" s="69"/>
      <c r="K539" s="69"/>
      <c r="L539" s="69"/>
      <c r="M539" s="69"/>
      <c r="N539" s="69"/>
      <c r="O539" s="69"/>
      <c r="P539" s="69"/>
      <c r="Q539" s="69"/>
      <c r="R539" s="69"/>
      <c r="S539" s="69"/>
      <c r="T539" s="69"/>
      <c r="U539" s="69"/>
      <c r="V539" s="69"/>
      <c r="W539" s="69"/>
      <c r="X539" s="69"/>
      <c r="Y539" s="69"/>
      <c r="Z539" s="69"/>
      <c r="AA539" s="69"/>
    </row>
    <row r="540" spans="2:27" x14ac:dyDescent="0.25">
      <c r="B540" s="157"/>
      <c r="C540" s="157"/>
      <c r="D540" s="157"/>
      <c r="E540" s="157"/>
      <c r="F540" s="158"/>
      <c r="G540" s="158"/>
      <c r="H540" s="158"/>
      <c r="I540" s="158"/>
      <c r="J540" s="158"/>
      <c r="K540" s="158"/>
      <c r="L540" s="158"/>
      <c r="M540" s="158"/>
      <c r="N540" s="158"/>
      <c r="O540" s="158"/>
      <c r="P540" s="158"/>
      <c r="Q540" s="158"/>
      <c r="R540" s="158"/>
      <c r="S540" s="158"/>
      <c r="T540" s="158"/>
      <c r="U540" s="158"/>
      <c r="V540" s="158"/>
      <c r="W540" s="158"/>
      <c r="X540" s="158"/>
      <c r="Y540" s="158"/>
      <c r="Z540" s="158"/>
      <c r="AA540" s="158"/>
    </row>
    <row r="541" spans="2:27" x14ac:dyDescent="0.25">
      <c r="B541" s="157"/>
      <c r="C541" s="157"/>
      <c r="D541" s="157"/>
      <c r="E541" s="157"/>
      <c r="F541" s="158"/>
      <c r="G541" s="158"/>
      <c r="H541" s="158"/>
      <c r="I541" s="158"/>
      <c r="J541" s="158"/>
      <c r="K541" s="158"/>
      <c r="L541" s="158"/>
      <c r="M541" s="158"/>
      <c r="N541" s="158"/>
      <c r="O541" s="158"/>
      <c r="P541" s="158"/>
      <c r="Q541" s="158"/>
      <c r="R541" s="158"/>
      <c r="S541" s="158"/>
      <c r="T541" s="158"/>
      <c r="U541" s="158"/>
      <c r="V541" s="158"/>
      <c r="W541" s="158"/>
      <c r="X541" s="158"/>
      <c r="Y541" s="158"/>
      <c r="Z541" s="158"/>
      <c r="AA541" s="158"/>
    </row>
    <row r="542" spans="2:27" x14ac:dyDescent="0.25">
      <c r="B542" s="157"/>
      <c r="C542" s="157"/>
      <c r="D542" s="157"/>
      <c r="E542" s="157"/>
      <c r="F542" s="158"/>
      <c r="G542" s="158"/>
      <c r="H542" s="158"/>
      <c r="I542" s="158"/>
      <c r="J542" s="158"/>
      <c r="K542" s="158"/>
      <c r="L542" s="158"/>
      <c r="M542" s="158"/>
      <c r="N542" s="158"/>
      <c r="O542" s="158"/>
      <c r="P542" s="158"/>
      <c r="Q542" s="158"/>
      <c r="R542" s="158"/>
      <c r="S542" s="158"/>
      <c r="T542" s="158"/>
      <c r="U542" s="158"/>
      <c r="V542" s="158"/>
      <c r="W542" s="158"/>
      <c r="X542" s="158"/>
      <c r="Y542" s="158"/>
      <c r="Z542" s="158"/>
      <c r="AA542" s="158"/>
    </row>
    <row r="543" spans="2:27" x14ac:dyDescent="0.25">
      <c r="B543" s="157"/>
      <c r="C543" s="157"/>
      <c r="D543" s="157"/>
      <c r="E543" s="157"/>
      <c r="F543" s="158"/>
      <c r="G543" s="158"/>
      <c r="H543" s="158"/>
      <c r="I543" s="158"/>
      <c r="J543" s="158"/>
      <c r="K543" s="158"/>
      <c r="L543" s="158"/>
      <c r="M543" s="158"/>
      <c r="N543" s="158"/>
      <c r="O543" s="158"/>
      <c r="P543" s="158"/>
      <c r="Q543" s="158"/>
      <c r="R543" s="158"/>
      <c r="S543" s="158"/>
      <c r="T543" s="158"/>
      <c r="U543" s="158"/>
      <c r="V543" s="158"/>
      <c r="W543" s="158"/>
      <c r="X543" s="158"/>
      <c r="Y543" s="158"/>
      <c r="Z543" s="158"/>
      <c r="AA543" s="158"/>
    </row>
    <row r="544" spans="2:27" x14ac:dyDescent="0.25">
      <c r="B544" s="157"/>
      <c r="C544" s="157"/>
      <c r="D544" s="157"/>
      <c r="E544" s="157"/>
      <c r="F544" s="158"/>
      <c r="G544" s="158"/>
      <c r="H544" s="158"/>
      <c r="I544" s="158"/>
      <c r="J544" s="158"/>
      <c r="K544" s="158"/>
      <c r="L544" s="158"/>
      <c r="M544" s="158"/>
      <c r="N544" s="158"/>
      <c r="O544" s="158"/>
      <c r="P544" s="158"/>
      <c r="Q544" s="158"/>
      <c r="R544" s="158"/>
      <c r="S544" s="158"/>
      <c r="T544" s="158"/>
      <c r="U544" s="158"/>
      <c r="V544" s="158"/>
      <c r="W544" s="158"/>
      <c r="X544" s="158"/>
      <c r="Y544" s="158"/>
      <c r="Z544" s="158"/>
      <c r="AA544" s="158"/>
    </row>
    <row r="545" spans="2:27" x14ac:dyDescent="0.25">
      <c r="B545" s="157"/>
      <c r="C545" s="157"/>
      <c r="D545" s="157"/>
      <c r="E545" s="157"/>
      <c r="F545" s="158"/>
      <c r="G545" s="158"/>
      <c r="H545" s="158"/>
      <c r="I545" s="158"/>
      <c r="J545" s="158"/>
      <c r="K545" s="158"/>
      <c r="L545" s="158"/>
      <c r="M545" s="158"/>
      <c r="N545" s="158"/>
      <c r="O545" s="158"/>
      <c r="P545" s="158"/>
      <c r="Q545" s="158"/>
      <c r="R545" s="158"/>
      <c r="S545" s="158"/>
      <c r="T545" s="158"/>
      <c r="U545" s="158"/>
      <c r="V545" s="158"/>
      <c r="W545" s="158"/>
      <c r="X545" s="158"/>
      <c r="Y545" s="158"/>
      <c r="Z545" s="158"/>
      <c r="AA545" s="158"/>
    </row>
    <row r="546" spans="2:27" x14ac:dyDescent="0.25">
      <c r="B546" s="157"/>
      <c r="C546" s="157"/>
      <c r="D546" s="157"/>
      <c r="E546" s="157"/>
      <c r="F546" s="158"/>
      <c r="G546" s="158"/>
      <c r="H546" s="158"/>
      <c r="I546" s="158"/>
      <c r="J546" s="158"/>
      <c r="K546" s="158"/>
      <c r="L546" s="158"/>
      <c r="M546" s="158"/>
      <c r="N546" s="158"/>
      <c r="O546" s="158"/>
      <c r="P546" s="158"/>
      <c r="Q546" s="158"/>
      <c r="R546" s="158"/>
      <c r="S546" s="158"/>
      <c r="T546" s="158"/>
      <c r="U546" s="158"/>
      <c r="V546" s="158"/>
      <c r="W546" s="158"/>
      <c r="X546" s="158"/>
      <c r="Y546" s="158"/>
      <c r="Z546" s="158"/>
      <c r="AA546" s="158"/>
    </row>
    <row r="547" spans="2:27" x14ac:dyDescent="0.25">
      <c r="B547" s="157"/>
      <c r="C547" s="157"/>
      <c r="D547" s="157"/>
      <c r="E547" s="157"/>
      <c r="F547" s="158"/>
      <c r="G547" s="158"/>
      <c r="H547" s="158"/>
      <c r="I547" s="158"/>
      <c r="J547" s="158"/>
      <c r="K547" s="158"/>
      <c r="L547" s="158"/>
      <c r="M547" s="158"/>
      <c r="N547" s="158"/>
      <c r="O547" s="158"/>
      <c r="P547" s="158"/>
      <c r="Q547" s="158"/>
      <c r="R547" s="158"/>
      <c r="S547" s="158"/>
      <c r="T547" s="158"/>
      <c r="U547" s="158"/>
      <c r="V547" s="158"/>
      <c r="W547" s="158"/>
      <c r="X547" s="158"/>
      <c r="Y547" s="158"/>
      <c r="Z547" s="158"/>
      <c r="AA547" s="158"/>
    </row>
    <row r="548" spans="2:27" x14ac:dyDescent="0.25">
      <c r="B548" s="157"/>
      <c r="C548" s="157"/>
      <c r="D548" s="157"/>
      <c r="E548" s="157"/>
      <c r="F548" s="158"/>
      <c r="G548" s="158"/>
      <c r="H548" s="158"/>
      <c r="I548" s="158"/>
      <c r="J548" s="158"/>
      <c r="K548" s="158"/>
      <c r="L548" s="158"/>
      <c r="M548" s="158"/>
      <c r="N548" s="158"/>
      <c r="O548" s="158"/>
      <c r="P548" s="158"/>
      <c r="Q548" s="158"/>
      <c r="R548" s="158"/>
      <c r="S548" s="158"/>
      <c r="T548" s="158"/>
      <c r="U548" s="158"/>
      <c r="V548" s="158"/>
      <c r="W548" s="158"/>
      <c r="X548" s="158"/>
      <c r="Y548" s="158"/>
      <c r="Z548" s="158"/>
      <c r="AA548" s="158"/>
    </row>
    <row r="549" spans="2:27" x14ac:dyDescent="0.25">
      <c r="B549" s="157"/>
      <c r="C549" s="157"/>
      <c r="D549" s="157"/>
      <c r="E549" s="157"/>
      <c r="F549" s="158"/>
      <c r="G549" s="158"/>
      <c r="H549" s="158"/>
      <c r="I549" s="158"/>
      <c r="J549" s="158"/>
      <c r="K549" s="158"/>
      <c r="L549" s="158"/>
      <c r="M549" s="158"/>
      <c r="N549" s="158"/>
      <c r="O549" s="158"/>
      <c r="P549" s="158"/>
      <c r="Q549" s="158"/>
      <c r="R549" s="158"/>
      <c r="S549" s="158"/>
      <c r="T549" s="158"/>
      <c r="U549" s="158"/>
      <c r="V549" s="158"/>
      <c r="W549" s="158"/>
      <c r="X549" s="158"/>
      <c r="Y549" s="158"/>
      <c r="Z549" s="158"/>
      <c r="AA549" s="158"/>
    </row>
    <row r="550" spans="2:27" x14ac:dyDescent="0.25">
      <c r="B550" s="157"/>
      <c r="C550" s="157"/>
      <c r="D550" s="157"/>
      <c r="E550" s="157"/>
      <c r="F550" s="158"/>
      <c r="G550" s="158"/>
      <c r="H550" s="158"/>
      <c r="I550" s="158"/>
      <c r="J550" s="158"/>
      <c r="K550" s="158"/>
      <c r="L550" s="158"/>
      <c r="M550" s="158"/>
      <c r="N550" s="158"/>
      <c r="O550" s="158"/>
      <c r="P550" s="158"/>
      <c r="Q550" s="158"/>
      <c r="R550" s="158"/>
      <c r="S550" s="158"/>
      <c r="T550" s="158"/>
      <c r="U550" s="158"/>
      <c r="V550" s="158"/>
      <c r="W550" s="158"/>
      <c r="X550" s="158"/>
      <c r="Y550" s="158"/>
      <c r="Z550" s="158"/>
      <c r="AA550" s="158"/>
    </row>
    <row r="551" spans="2:27" x14ac:dyDescent="0.25">
      <c r="B551" s="157"/>
      <c r="C551" s="157"/>
      <c r="D551" s="157"/>
      <c r="E551" s="157"/>
      <c r="F551" s="158"/>
      <c r="G551" s="158"/>
      <c r="H551" s="158"/>
      <c r="I551" s="158"/>
      <c r="J551" s="158"/>
      <c r="K551" s="158"/>
      <c r="L551" s="158"/>
      <c r="M551" s="158"/>
      <c r="N551" s="158"/>
      <c r="O551" s="158"/>
      <c r="P551" s="158"/>
      <c r="Q551" s="158"/>
      <c r="R551" s="158"/>
      <c r="S551" s="158"/>
      <c r="T551" s="158"/>
      <c r="U551" s="158"/>
      <c r="V551" s="158"/>
      <c r="W551" s="158"/>
      <c r="X551" s="158"/>
      <c r="Y551" s="158"/>
      <c r="Z551" s="158"/>
      <c r="AA551" s="158"/>
    </row>
    <row r="552" spans="2:27" ht="15.75" x14ac:dyDescent="0.25">
      <c r="B552" s="68"/>
      <c r="C552" s="68"/>
      <c r="D552" s="68"/>
      <c r="E552" s="68"/>
      <c r="F552" s="69"/>
      <c r="G552" s="69"/>
      <c r="H552" s="69"/>
      <c r="I552" s="69"/>
      <c r="J552" s="69"/>
      <c r="K552" s="69"/>
      <c r="L552" s="69"/>
      <c r="M552" s="69"/>
      <c r="N552" s="69"/>
      <c r="O552" s="69"/>
      <c r="P552" s="69"/>
      <c r="Q552" s="69"/>
      <c r="R552" s="69"/>
      <c r="S552" s="69"/>
      <c r="T552" s="69"/>
      <c r="U552" s="69"/>
      <c r="V552" s="69"/>
      <c r="W552" s="69"/>
      <c r="X552" s="69"/>
      <c r="Y552" s="69"/>
      <c r="Z552" s="69"/>
      <c r="AA552" s="69"/>
    </row>
    <row r="553" spans="2:27" x14ac:dyDescent="0.25">
      <c r="B553" s="157"/>
      <c r="C553" s="157"/>
      <c r="D553" s="157"/>
      <c r="E553" s="157"/>
      <c r="F553" s="158"/>
      <c r="G553" s="158"/>
      <c r="H553" s="158"/>
      <c r="I553" s="158"/>
      <c r="J553" s="158"/>
      <c r="K553" s="158"/>
      <c r="L553" s="158"/>
      <c r="M553" s="158"/>
      <c r="N553" s="158"/>
      <c r="O553" s="158"/>
      <c r="P553" s="158"/>
      <c r="Q553" s="158"/>
      <c r="R553" s="158"/>
      <c r="S553" s="158"/>
      <c r="T553" s="158"/>
      <c r="U553" s="158"/>
      <c r="V553" s="158"/>
      <c r="W553" s="158"/>
      <c r="X553" s="158"/>
      <c r="Y553" s="158"/>
      <c r="Z553" s="158"/>
      <c r="AA553" s="158"/>
    </row>
    <row r="554" spans="2:27" x14ac:dyDescent="0.25">
      <c r="B554" s="157"/>
      <c r="C554" s="157"/>
      <c r="D554" s="157"/>
      <c r="E554" s="157"/>
      <c r="F554" s="158"/>
      <c r="G554" s="158"/>
      <c r="H554" s="158"/>
      <c r="I554" s="158"/>
      <c r="J554" s="158"/>
      <c r="K554" s="158"/>
      <c r="L554" s="158"/>
      <c r="M554" s="158"/>
      <c r="N554" s="158"/>
      <c r="O554" s="158"/>
      <c r="P554" s="158"/>
      <c r="Q554" s="158"/>
      <c r="R554" s="158"/>
      <c r="S554" s="158"/>
      <c r="T554" s="158"/>
      <c r="U554" s="158"/>
      <c r="V554" s="158"/>
      <c r="W554" s="158"/>
      <c r="X554" s="158"/>
      <c r="Y554" s="158"/>
      <c r="Z554" s="158"/>
      <c r="AA554" s="158"/>
    </row>
    <row r="555" spans="2:27" x14ac:dyDescent="0.25">
      <c r="B555" s="157"/>
      <c r="C555" s="157"/>
      <c r="D555" s="157"/>
      <c r="E555" s="157"/>
      <c r="F555" s="158"/>
      <c r="G555" s="158"/>
      <c r="H555" s="158"/>
      <c r="I555" s="158"/>
      <c r="J555" s="158"/>
      <c r="K555" s="158"/>
      <c r="L555" s="158"/>
      <c r="M555" s="158"/>
      <c r="N555" s="158"/>
      <c r="O555" s="158"/>
      <c r="P555" s="158"/>
      <c r="Q555" s="158"/>
      <c r="R555" s="158"/>
      <c r="S555" s="158"/>
      <c r="T555" s="158"/>
      <c r="U555" s="158"/>
      <c r="V555" s="158"/>
      <c r="W555" s="158"/>
      <c r="X555" s="158"/>
      <c r="Y555" s="158"/>
      <c r="Z555" s="158"/>
      <c r="AA555" s="158"/>
    </row>
    <row r="556" spans="2:27" x14ac:dyDescent="0.25">
      <c r="B556" s="157"/>
      <c r="C556" s="157"/>
      <c r="D556" s="157"/>
      <c r="E556" s="157"/>
      <c r="F556" s="158"/>
      <c r="G556" s="158"/>
      <c r="H556" s="158"/>
      <c r="I556" s="158"/>
      <c r="J556" s="158"/>
      <c r="K556" s="158"/>
      <c r="L556" s="158"/>
      <c r="M556" s="158"/>
      <c r="N556" s="158"/>
      <c r="O556" s="158"/>
      <c r="P556" s="158"/>
      <c r="Q556" s="158"/>
      <c r="R556" s="158"/>
      <c r="S556" s="158"/>
      <c r="T556" s="158"/>
      <c r="U556" s="158"/>
      <c r="V556" s="158"/>
      <c r="W556" s="158"/>
      <c r="X556" s="158"/>
      <c r="Y556" s="158"/>
      <c r="Z556" s="158"/>
      <c r="AA556" s="158"/>
    </row>
    <row r="557" spans="2:27" x14ac:dyDescent="0.25">
      <c r="B557" s="157"/>
      <c r="C557" s="157"/>
      <c r="D557" s="157"/>
      <c r="E557" s="157"/>
      <c r="F557" s="158"/>
      <c r="G557" s="158"/>
      <c r="H557" s="158"/>
      <c r="I557" s="158"/>
      <c r="J557" s="158"/>
      <c r="K557" s="158"/>
      <c r="L557" s="158"/>
      <c r="M557" s="158"/>
      <c r="N557" s="158"/>
      <c r="O557" s="158"/>
      <c r="P557" s="158"/>
      <c r="Q557" s="158"/>
      <c r="R557" s="158"/>
      <c r="S557" s="158"/>
      <c r="T557" s="158"/>
      <c r="U557" s="158"/>
      <c r="V557" s="158"/>
      <c r="W557" s="158"/>
      <c r="X557" s="158"/>
      <c r="Y557" s="158"/>
      <c r="Z557" s="158"/>
      <c r="AA557" s="158"/>
    </row>
    <row r="558" spans="2:27" x14ac:dyDescent="0.25">
      <c r="B558" s="157"/>
      <c r="C558" s="157"/>
      <c r="D558" s="157"/>
      <c r="E558" s="157"/>
      <c r="F558" s="158"/>
      <c r="G558" s="158"/>
      <c r="H558" s="158"/>
      <c r="I558" s="158"/>
      <c r="J558" s="158"/>
      <c r="K558" s="158"/>
      <c r="L558" s="158"/>
      <c r="M558" s="158"/>
      <c r="N558" s="158"/>
      <c r="O558" s="158"/>
      <c r="P558" s="158"/>
      <c r="Q558" s="158"/>
      <c r="R558" s="158"/>
      <c r="S558" s="158"/>
      <c r="T558" s="158"/>
      <c r="U558" s="158"/>
      <c r="V558" s="158"/>
      <c r="W558" s="158"/>
      <c r="X558" s="158"/>
      <c r="Y558" s="158"/>
      <c r="Z558" s="158"/>
      <c r="AA558" s="158"/>
    </row>
    <row r="559" spans="2:27" x14ac:dyDescent="0.25">
      <c r="B559" s="157"/>
      <c r="C559" s="157"/>
      <c r="D559" s="157"/>
      <c r="E559" s="157"/>
      <c r="F559" s="158"/>
      <c r="G559" s="158"/>
      <c r="H559" s="158"/>
      <c r="I559" s="158"/>
      <c r="J559" s="158"/>
      <c r="K559" s="158"/>
      <c r="L559" s="158"/>
      <c r="M559" s="158"/>
      <c r="N559" s="158"/>
      <c r="O559" s="158"/>
      <c r="P559" s="158"/>
      <c r="Q559" s="158"/>
      <c r="R559" s="158"/>
      <c r="S559" s="158"/>
      <c r="T559" s="158"/>
      <c r="U559" s="158"/>
      <c r="V559" s="158"/>
      <c r="W559" s="158"/>
      <c r="X559" s="158"/>
      <c r="Y559" s="158"/>
      <c r="Z559" s="158"/>
      <c r="AA559" s="158"/>
    </row>
    <row r="560" spans="2:27" x14ac:dyDescent="0.25">
      <c r="B560" s="157"/>
      <c r="C560" s="157"/>
      <c r="D560" s="157"/>
      <c r="E560" s="157"/>
      <c r="F560" s="158"/>
      <c r="G560" s="158"/>
      <c r="H560" s="158"/>
      <c r="I560" s="158"/>
      <c r="J560" s="158"/>
      <c r="K560" s="158"/>
      <c r="L560" s="158"/>
      <c r="M560" s="158"/>
      <c r="N560" s="158"/>
      <c r="O560" s="158"/>
      <c r="P560" s="158"/>
      <c r="Q560" s="158"/>
      <c r="R560" s="158"/>
      <c r="S560" s="158"/>
      <c r="T560" s="158"/>
      <c r="U560" s="158"/>
      <c r="V560" s="158"/>
      <c r="W560" s="158"/>
      <c r="X560" s="158"/>
      <c r="Y560" s="158"/>
      <c r="Z560" s="158"/>
      <c r="AA560" s="158"/>
    </row>
    <row r="561" spans="2:27" x14ac:dyDescent="0.25">
      <c r="B561" s="157"/>
      <c r="C561" s="157"/>
      <c r="D561" s="157"/>
      <c r="E561" s="157"/>
      <c r="F561" s="158"/>
      <c r="G561" s="158"/>
      <c r="H561" s="158"/>
      <c r="I561" s="158"/>
      <c r="J561" s="158"/>
      <c r="K561" s="158"/>
      <c r="L561" s="158"/>
      <c r="M561" s="158"/>
      <c r="N561" s="158"/>
      <c r="O561" s="158"/>
      <c r="P561" s="158"/>
      <c r="Q561" s="158"/>
      <c r="R561" s="158"/>
      <c r="S561" s="158"/>
      <c r="T561" s="158"/>
      <c r="U561" s="158"/>
      <c r="V561" s="158"/>
      <c r="W561" s="158"/>
      <c r="X561" s="158"/>
      <c r="Y561" s="158"/>
      <c r="Z561" s="158"/>
      <c r="AA561" s="158"/>
    </row>
    <row r="562" spans="2:27" x14ac:dyDescent="0.25">
      <c r="B562" s="157"/>
      <c r="C562" s="157"/>
      <c r="D562" s="157"/>
      <c r="E562" s="157"/>
      <c r="F562" s="158"/>
      <c r="G562" s="158"/>
      <c r="H562" s="158"/>
      <c r="I562" s="158"/>
      <c r="J562" s="158"/>
      <c r="K562" s="158"/>
      <c r="L562" s="158"/>
      <c r="M562" s="158"/>
      <c r="N562" s="158"/>
      <c r="O562" s="158"/>
      <c r="P562" s="158"/>
      <c r="Q562" s="158"/>
      <c r="R562" s="158"/>
      <c r="S562" s="158"/>
      <c r="T562" s="158"/>
      <c r="U562" s="158"/>
      <c r="V562" s="158"/>
      <c r="W562" s="158"/>
      <c r="X562" s="158"/>
      <c r="Y562" s="158"/>
      <c r="Z562" s="158"/>
      <c r="AA562" s="158"/>
    </row>
    <row r="563" spans="2:27" x14ac:dyDescent="0.25">
      <c r="B563" s="157"/>
      <c r="C563" s="157"/>
      <c r="D563" s="157"/>
      <c r="E563" s="157"/>
      <c r="F563" s="158"/>
      <c r="G563" s="158"/>
      <c r="H563" s="158"/>
      <c r="I563" s="158"/>
      <c r="J563" s="158"/>
      <c r="K563" s="158"/>
      <c r="L563" s="158"/>
      <c r="M563" s="158"/>
      <c r="N563" s="158"/>
      <c r="O563" s="158"/>
      <c r="P563" s="158"/>
      <c r="Q563" s="158"/>
      <c r="R563" s="158"/>
      <c r="S563" s="158"/>
      <c r="T563" s="158"/>
      <c r="U563" s="158"/>
      <c r="V563" s="158"/>
      <c r="W563" s="158"/>
      <c r="X563" s="158"/>
      <c r="Y563" s="158"/>
      <c r="Z563" s="158"/>
      <c r="AA563" s="158"/>
    </row>
    <row r="564" spans="2:27" x14ac:dyDescent="0.25">
      <c r="B564" s="157"/>
      <c r="C564" s="157"/>
      <c r="D564" s="157"/>
      <c r="E564" s="157"/>
      <c r="F564" s="158"/>
      <c r="G564" s="158"/>
      <c r="H564" s="158"/>
      <c r="I564" s="158"/>
      <c r="J564" s="158"/>
      <c r="K564" s="158"/>
      <c r="L564" s="158"/>
      <c r="M564" s="158"/>
      <c r="N564" s="158"/>
      <c r="O564" s="158"/>
      <c r="P564" s="158"/>
      <c r="Q564" s="158"/>
      <c r="R564" s="158"/>
      <c r="S564" s="158"/>
      <c r="T564" s="158"/>
      <c r="U564" s="158"/>
      <c r="V564" s="158"/>
      <c r="W564" s="158"/>
      <c r="X564" s="158"/>
      <c r="Y564" s="158"/>
      <c r="Z564" s="158"/>
      <c r="AA564" s="158"/>
    </row>
    <row r="565" spans="2:27" ht="15.75" x14ac:dyDescent="0.25">
      <c r="B565" s="68"/>
      <c r="C565" s="68"/>
      <c r="D565" s="68"/>
      <c r="E565" s="68"/>
      <c r="F565" s="69"/>
      <c r="G565" s="69"/>
      <c r="H565" s="69"/>
      <c r="I565" s="69"/>
      <c r="J565" s="69"/>
      <c r="K565" s="69"/>
      <c r="L565" s="69"/>
      <c r="M565" s="69"/>
      <c r="N565" s="69"/>
      <c r="O565" s="69"/>
      <c r="P565" s="69"/>
      <c r="Q565" s="69"/>
      <c r="R565" s="69"/>
      <c r="S565" s="69"/>
      <c r="T565" s="69"/>
      <c r="U565" s="69"/>
      <c r="V565" s="69"/>
      <c r="W565" s="69"/>
      <c r="X565" s="69"/>
      <c r="Y565" s="69"/>
      <c r="Z565" s="69"/>
      <c r="AA565" s="69"/>
    </row>
    <row r="566" spans="2:27" x14ac:dyDescent="0.25">
      <c r="B566" s="157"/>
      <c r="C566" s="157"/>
      <c r="D566" s="157"/>
      <c r="E566" s="157"/>
      <c r="F566" s="158"/>
      <c r="G566" s="158"/>
      <c r="H566" s="158"/>
      <c r="I566" s="158"/>
      <c r="J566" s="158"/>
      <c r="K566" s="158"/>
      <c r="L566" s="158"/>
      <c r="M566" s="158"/>
      <c r="N566" s="158"/>
      <c r="O566" s="158"/>
      <c r="P566" s="158"/>
      <c r="Q566" s="158"/>
      <c r="R566" s="158"/>
      <c r="S566" s="158"/>
      <c r="T566" s="158"/>
      <c r="U566" s="158"/>
      <c r="V566" s="158"/>
      <c r="W566" s="158"/>
      <c r="X566" s="158"/>
      <c r="Y566" s="158"/>
      <c r="Z566" s="158"/>
      <c r="AA566" s="158"/>
    </row>
    <row r="567" spans="2:27" x14ac:dyDescent="0.25">
      <c r="B567" s="157"/>
      <c r="C567" s="157"/>
      <c r="D567" s="157"/>
      <c r="E567" s="157"/>
      <c r="F567" s="158"/>
      <c r="G567" s="158"/>
      <c r="H567" s="158"/>
      <c r="I567" s="158"/>
      <c r="J567" s="158"/>
      <c r="K567" s="158"/>
      <c r="L567" s="158"/>
      <c r="M567" s="158"/>
      <c r="N567" s="158"/>
      <c r="O567" s="158"/>
      <c r="P567" s="158"/>
      <c r="Q567" s="158"/>
      <c r="R567" s="158"/>
      <c r="S567" s="158"/>
      <c r="T567" s="158"/>
      <c r="U567" s="158"/>
      <c r="V567" s="158"/>
      <c r="W567" s="158"/>
      <c r="X567" s="158"/>
      <c r="Y567" s="158"/>
      <c r="Z567" s="158"/>
      <c r="AA567" s="158"/>
    </row>
    <row r="568" spans="2:27" x14ac:dyDescent="0.25">
      <c r="B568" s="157"/>
      <c r="C568" s="157"/>
      <c r="D568" s="157"/>
      <c r="E568" s="157"/>
      <c r="F568" s="158"/>
      <c r="G568" s="158"/>
      <c r="H568" s="158"/>
      <c r="I568" s="158"/>
      <c r="J568" s="158"/>
      <c r="K568" s="158"/>
      <c r="L568" s="158"/>
      <c r="M568" s="158"/>
      <c r="N568" s="158"/>
      <c r="O568" s="158"/>
      <c r="P568" s="158"/>
      <c r="Q568" s="158"/>
      <c r="R568" s="158"/>
      <c r="S568" s="158"/>
      <c r="T568" s="158"/>
      <c r="U568" s="158"/>
      <c r="V568" s="158"/>
      <c r="W568" s="158"/>
      <c r="X568" s="158"/>
      <c r="Y568" s="158"/>
      <c r="Z568" s="158"/>
      <c r="AA568" s="158"/>
    </row>
    <row r="569" spans="2:27" x14ac:dyDescent="0.25">
      <c r="B569" s="157"/>
      <c r="C569" s="157"/>
      <c r="D569" s="157"/>
      <c r="E569" s="157"/>
      <c r="F569" s="158"/>
      <c r="G569" s="158"/>
      <c r="H569" s="158"/>
      <c r="I569" s="158"/>
      <c r="J569" s="158"/>
      <c r="K569" s="158"/>
      <c r="L569" s="158"/>
      <c r="M569" s="158"/>
      <c r="N569" s="158"/>
      <c r="O569" s="158"/>
      <c r="P569" s="158"/>
      <c r="Q569" s="158"/>
      <c r="R569" s="158"/>
      <c r="S569" s="158"/>
      <c r="T569" s="158"/>
      <c r="U569" s="158"/>
      <c r="V569" s="158"/>
      <c r="W569" s="158"/>
      <c r="X569" s="158"/>
      <c r="Y569" s="158"/>
      <c r="Z569" s="158"/>
      <c r="AA569" s="158"/>
    </row>
    <row r="570" spans="2:27" x14ac:dyDescent="0.25">
      <c r="B570" s="157"/>
      <c r="C570" s="157"/>
      <c r="D570" s="157"/>
      <c r="E570" s="157"/>
      <c r="F570" s="158"/>
      <c r="G570" s="158"/>
      <c r="H570" s="158"/>
      <c r="I570" s="158"/>
      <c r="J570" s="158"/>
      <c r="K570" s="158"/>
      <c r="L570" s="158"/>
      <c r="M570" s="158"/>
      <c r="N570" s="158"/>
      <c r="O570" s="158"/>
      <c r="P570" s="158"/>
      <c r="Q570" s="158"/>
      <c r="R570" s="158"/>
      <c r="S570" s="158"/>
      <c r="T570" s="158"/>
      <c r="U570" s="158"/>
      <c r="V570" s="158"/>
      <c r="W570" s="158"/>
      <c r="X570" s="158"/>
      <c r="Y570" s="158"/>
      <c r="Z570" s="158"/>
      <c r="AA570" s="158"/>
    </row>
    <row r="571" spans="2:27" x14ac:dyDescent="0.25">
      <c r="B571" s="157"/>
      <c r="C571" s="157"/>
      <c r="D571" s="157"/>
      <c r="E571" s="157"/>
      <c r="F571" s="158"/>
      <c r="G571" s="158"/>
      <c r="H571" s="158"/>
      <c r="I571" s="158"/>
      <c r="J571" s="158"/>
      <c r="K571" s="158"/>
      <c r="L571" s="158"/>
      <c r="M571" s="158"/>
      <c r="N571" s="158"/>
      <c r="O571" s="158"/>
      <c r="P571" s="158"/>
      <c r="Q571" s="158"/>
      <c r="R571" s="158"/>
      <c r="S571" s="158"/>
      <c r="T571" s="158"/>
      <c r="U571" s="158"/>
      <c r="V571" s="158"/>
      <c r="W571" s="158"/>
      <c r="X571" s="158"/>
      <c r="Y571" s="158"/>
      <c r="Z571" s="158"/>
      <c r="AA571" s="158"/>
    </row>
    <row r="572" spans="2:27" x14ac:dyDescent="0.25">
      <c r="B572" s="157"/>
      <c r="C572" s="157"/>
      <c r="D572" s="157"/>
      <c r="E572" s="157"/>
      <c r="F572" s="158"/>
      <c r="G572" s="158"/>
      <c r="H572" s="158"/>
      <c r="I572" s="158"/>
      <c r="J572" s="158"/>
      <c r="K572" s="158"/>
      <c r="L572" s="158"/>
      <c r="M572" s="158"/>
      <c r="N572" s="158"/>
      <c r="O572" s="158"/>
      <c r="P572" s="158"/>
      <c r="Q572" s="158"/>
      <c r="R572" s="158"/>
      <c r="S572" s="158"/>
      <c r="T572" s="158"/>
      <c r="U572" s="158"/>
      <c r="V572" s="158"/>
      <c r="W572" s="158"/>
      <c r="X572" s="158"/>
      <c r="Y572" s="158"/>
      <c r="Z572" s="158"/>
      <c r="AA572" s="158"/>
    </row>
    <row r="573" spans="2:27" x14ac:dyDescent="0.25">
      <c r="B573" s="157"/>
      <c r="C573" s="157"/>
      <c r="D573" s="157"/>
      <c r="E573" s="157"/>
      <c r="F573" s="158"/>
      <c r="G573" s="158"/>
      <c r="H573" s="158"/>
      <c r="I573" s="158"/>
      <c r="J573" s="158"/>
      <c r="K573" s="158"/>
      <c r="L573" s="158"/>
      <c r="M573" s="158"/>
      <c r="N573" s="158"/>
      <c r="O573" s="158"/>
      <c r="P573" s="158"/>
      <c r="Q573" s="158"/>
      <c r="R573" s="158"/>
      <c r="S573" s="158"/>
      <c r="T573" s="158"/>
      <c r="U573" s="158"/>
      <c r="V573" s="158"/>
      <c r="W573" s="158"/>
      <c r="X573" s="158"/>
      <c r="Y573" s="158"/>
      <c r="Z573" s="158"/>
      <c r="AA573" s="158"/>
    </row>
    <row r="574" spans="2:27" x14ac:dyDescent="0.25">
      <c r="B574" s="157"/>
      <c r="C574" s="157"/>
      <c r="D574" s="157"/>
      <c r="E574" s="157"/>
      <c r="F574" s="158"/>
      <c r="G574" s="158"/>
      <c r="H574" s="158"/>
      <c r="I574" s="158"/>
      <c r="J574" s="158"/>
      <c r="K574" s="158"/>
      <c r="L574" s="158"/>
      <c r="M574" s="158"/>
      <c r="N574" s="158"/>
      <c r="O574" s="158"/>
      <c r="P574" s="158"/>
      <c r="Q574" s="158"/>
      <c r="R574" s="158"/>
      <c r="S574" s="158"/>
      <c r="T574" s="158"/>
      <c r="U574" s="158"/>
      <c r="V574" s="158"/>
      <c r="W574" s="158"/>
      <c r="X574" s="158"/>
      <c r="Y574" s="158"/>
      <c r="Z574" s="158"/>
      <c r="AA574" s="158"/>
    </row>
    <row r="575" spans="2:27" x14ac:dyDescent="0.25">
      <c r="B575" s="157"/>
      <c r="C575" s="157"/>
      <c r="D575" s="157"/>
      <c r="E575" s="157"/>
      <c r="F575" s="158"/>
      <c r="G575" s="158"/>
      <c r="H575" s="158"/>
      <c r="I575" s="158"/>
      <c r="J575" s="158"/>
      <c r="K575" s="158"/>
      <c r="L575" s="158"/>
      <c r="M575" s="158"/>
      <c r="N575" s="158"/>
      <c r="O575" s="158"/>
      <c r="P575" s="158"/>
      <c r="Q575" s="158"/>
      <c r="R575" s="158"/>
      <c r="S575" s="158"/>
      <c r="T575" s="158"/>
      <c r="U575" s="158"/>
      <c r="V575" s="158"/>
      <c r="W575" s="158"/>
      <c r="X575" s="158"/>
      <c r="Y575" s="158"/>
      <c r="Z575" s="158"/>
      <c r="AA575" s="158"/>
    </row>
    <row r="576" spans="2:27" x14ac:dyDescent="0.25">
      <c r="B576" s="157"/>
      <c r="C576" s="157"/>
      <c r="D576" s="157"/>
      <c r="E576" s="157"/>
      <c r="F576" s="158"/>
      <c r="G576" s="158"/>
      <c r="H576" s="158"/>
      <c r="I576" s="158"/>
      <c r="J576" s="158"/>
      <c r="K576" s="158"/>
      <c r="L576" s="158"/>
      <c r="M576" s="158"/>
      <c r="N576" s="158"/>
      <c r="O576" s="158"/>
      <c r="P576" s="158"/>
      <c r="Q576" s="158"/>
      <c r="R576" s="158"/>
      <c r="S576" s="158"/>
      <c r="T576" s="158"/>
      <c r="U576" s="158"/>
      <c r="V576" s="158"/>
      <c r="W576" s="158"/>
      <c r="X576" s="158"/>
      <c r="Y576" s="158"/>
      <c r="Z576" s="158"/>
      <c r="AA576" s="158"/>
    </row>
    <row r="577" spans="2:27" x14ac:dyDescent="0.25">
      <c r="B577" s="157"/>
      <c r="C577" s="157"/>
      <c r="D577" s="157"/>
      <c r="E577" s="157"/>
      <c r="F577" s="158"/>
      <c r="G577" s="158"/>
      <c r="H577" s="158"/>
      <c r="I577" s="158"/>
      <c r="J577" s="158"/>
      <c r="K577" s="158"/>
      <c r="L577" s="158"/>
      <c r="M577" s="158"/>
      <c r="N577" s="158"/>
      <c r="O577" s="158"/>
      <c r="P577" s="158"/>
      <c r="Q577" s="158"/>
      <c r="R577" s="158"/>
      <c r="S577" s="158"/>
      <c r="T577" s="158"/>
      <c r="U577" s="158"/>
      <c r="V577" s="158"/>
      <c r="W577" s="158"/>
      <c r="X577" s="158"/>
      <c r="Y577" s="158"/>
      <c r="Z577" s="158"/>
      <c r="AA577" s="158"/>
    </row>
    <row r="578" spans="2:27" ht="15.75" x14ac:dyDescent="0.25">
      <c r="B578" s="68"/>
      <c r="C578" s="68"/>
      <c r="D578" s="68"/>
      <c r="E578" s="68"/>
      <c r="F578" s="69"/>
      <c r="G578" s="69"/>
      <c r="H578" s="69"/>
      <c r="I578" s="69"/>
      <c r="J578" s="69"/>
      <c r="K578" s="69"/>
      <c r="L578" s="69"/>
      <c r="M578" s="69"/>
      <c r="N578" s="69"/>
      <c r="O578" s="69"/>
      <c r="P578" s="69"/>
      <c r="Q578" s="69"/>
      <c r="R578" s="69"/>
      <c r="S578" s="69"/>
      <c r="T578" s="69"/>
      <c r="U578" s="69"/>
      <c r="V578" s="69"/>
      <c r="W578" s="69"/>
      <c r="X578" s="69"/>
      <c r="Y578" s="69"/>
      <c r="Z578" s="69"/>
      <c r="AA578" s="69"/>
    </row>
    <row r="579" spans="2:27" x14ac:dyDescent="0.25">
      <c r="B579" s="157"/>
      <c r="C579" s="157"/>
      <c r="D579" s="157"/>
      <c r="E579" s="157"/>
      <c r="F579" s="158"/>
      <c r="G579" s="158"/>
      <c r="H579" s="158"/>
      <c r="I579" s="158"/>
      <c r="J579" s="158"/>
      <c r="K579" s="158"/>
      <c r="L579" s="158"/>
      <c r="M579" s="158"/>
      <c r="N579" s="158"/>
      <c r="O579" s="158"/>
      <c r="P579" s="158"/>
      <c r="Q579" s="158"/>
      <c r="R579" s="158"/>
      <c r="S579" s="158"/>
      <c r="T579" s="158"/>
      <c r="U579" s="158"/>
      <c r="V579" s="158"/>
      <c r="W579" s="158"/>
      <c r="X579" s="158"/>
      <c r="Y579" s="158"/>
      <c r="Z579" s="158"/>
      <c r="AA579" s="158"/>
    </row>
    <row r="580" spans="2:27" x14ac:dyDescent="0.25">
      <c r="B580" s="157"/>
      <c r="C580" s="157"/>
      <c r="D580" s="157"/>
      <c r="E580" s="157"/>
      <c r="F580" s="158"/>
      <c r="G580" s="158"/>
      <c r="H580" s="158"/>
      <c r="I580" s="158"/>
      <c r="J580" s="158"/>
      <c r="K580" s="158"/>
      <c r="L580" s="158"/>
      <c r="M580" s="158"/>
      <c r="N580" s="158"/>
      <c r="O580" s="158"/>
      <c r="P580" s="158"/>
      <c r="Q580" s="158"/>
      <c r="R580" s="158"/>
      <c r="S580" s="158"/>
      <c r="T580" s="158"/>
      <c r="U580" s="158"/>
      <c r="V580" s="158"/>
      <c r="W580" s="158"/>
      <c r="X580" s="158"/>
      <c r="Y580" s="158"/>
      <c r="Z580" s="158"/>
      <c r="AA580" s="158"/>
    </row>
    <row r="581" spans="2:27" x14ac:dyDescent="0.25">
      <c r="B581" s="157"/>
      <c r="C581" s="157"/>
      <c r="D581" s="157"/>
      <c r="E581" s="157"/>
      <c r="F581" s="158"/>
      <c r="G581" s="158"/>
      <c r="H581" s="158"/>
      <c r="I581" s="158"/>
      <c r="J581" s="158"/>
      <c r="K581" s="158"/>
      <c r="L581" s="158"/>
      <c r="M581" s="158"/>
      <c r="N581" s="158"/>
      <c r="O581" s="158"/>
      <c r="P581" s="158"/>
      <c r="Q581" s="158"/>
      <c r="R581" s="158"/>
      <c r="S581" s="158"/>
      <c r="T581" s="158"/>
      <c r="U581" s="158"/>
      <c r="V581" s="158"/>
      <c r="W581" s="158"/>
      <c r="X581" s="158"/>
      <c r="Y581" s="158"/>
      <c r="Z581" s="158"/>
      <c r="AA581" s="158"/>
    </row>
    <row r="582" spans="2:27" x14ac:dyDescent="0.25">
      <c r="B582" s="157"/>
      <c r="C582" s="157"/>
      <c r="D582" s="157"/>
      <c r="E582" s="157"/>
      <c r="F582" s="158"/>
      <c r="G582" s="158"/>
      <c r="H582" s="158"/>
      <c r="I582" s="158"/>
      <c r="J582" s="158"/>
      <c r="K582" s="158"/>
      <c r="L582" s="158"/>
      <c r="M582" s="158"/>
      <c r="N582" s="158"/>
      <c r="O582" s="158"/>
      <c r="P582" s="158"/>
      <c r="Q582" s="158"/>
      <c r="R582" s="158"/>
      <c r="S582" s="158"/>
      <c r="T582" s="158"/>
      <c r="U582" s="158"/>
      <c r="V582" s="158"/>
      <c r="W582" s="158"/>
      <c r="X582" s="158"/>
      <c r="Y582" s="158"/>
      <c r="Z582" s="158"/>
      <c r="AA582" s="158"/>
    </row>
    <row r="583" spans="2:27" x14ac:dyDescent="0.25">
      <c r="B583" s="157"/>
      <c r="C583" s="157"/>
      <c r="D583" s="157"/>
      <c r="E583" s="157"/>
      <c r="F583" s="158"/>
      <c r="G583" s="158"/>
      <c r="H583" s="158"/>
      <c r="I583" s="158"/>
      <c r="J583" s="158"/>
      <c r="K583" s="158"/>
      <c r="L583" s="158"/>
      <c r="M583" s="158"/>
      <c r="N583" s="158"/>
      <c r="O583" s="158"/>
      <c r="P583" s="158"/>
      <c r="Q583" s="158"/>
      <c r="R583" s="158"/>
      <c r="S583" s="158"/>
      <c r="T583" s="158"/>
      <c r="U583" s="158"/>
      <c r="V583" s="158"/>
      <c r="W583" s="158"/>
      <c r="X583" s="158"/>
      <c r="Y583" s="158"/>
      <c r="Z583" s="158"/>
      <c r="AA583" s="158"/>
    </row>
    <row r="584" spans="2:27" x14ac:dyDescent="0.25">
      <c r="B584" s="157"/>
      <c r="C584" s="157"/>
      <c r="D584" s="157"/>
      <c r="E584" s="157"/>
      <c r="F584" s="158"/>
      <c r="G584" s="158"/>
      <c r="H584" s="158"/>
      <c r="I584" s="158"/>
      <c r="J584" s="158"/>
      <c r="K584" s="158"/>
      <c r="L584" s="158"/>
      <c r="M584" s="158"/>
      <c r="N584" s="158"/>
      <c r="O584" s="158"/>
      <c r="P584" s="158"/>
      <c r="Q584" s="158"/>
      <c r="R584" s="158"/>
      <c r="S584" s="158"/>
      <c r="T584" s="158"/>
      <c r="U584" s="158"/>
      <c r="V584" s="158"/>
      <c r="W584" s="158"/>
      <c r="X584" s="158"/>
      <c r="Y584" s="158"/>
      <c r="Z584" s="158"/>
      <c r="AA584" s="158"/>
    </row>
    <row r="585" spans="2:27" x14ac:dyDescent="0.25">
      <c r="B585" s="157"/>
      <c r="C585" s="157"/>
      <c r="D585" s="157"/>
      <c r="E585" s="157"/>
      <c r="F585" s="158"/>
      <c r="G585" s="158"/>
      <c r="H585" s="158"/>
      <c r="I585" s="158"/>
      <c r="J585" s="158"/>
      <c r="K585" s="158"/>
      <c r="L585" s="158"/>
      <c r="M585" s="158"/>
      <c r="N585" s="158"/>
      <c r="O585" s="158"/>
      <c r="P585" s="158"/>
      <c r="Q585" s="158"/>
      <c r="R585" s="158"/>
      <c r="S585" s="158"/>
      <c r="T585" s="158"/>
      <c r="U585" s="158"/>
      <c r="V585" s="158"/>
      <c r="W585" s="158"/>
      <c r="X585" s="158"/>
      <c r="Y585" s="158"/>
      <c r="Z585" s="158"/>
      <c r="AA585" s="158"/>
    </row>
    <row r="586" spans="2:27" x14ac:dyDescent="0.25">
      <c r="B586" s="157"/>
      <c r="C586" s="157"/>
      <c r="D586" s="157"/>
      <c r="E586" s="157"/>
      <c r="F586" s="158"/>
      <c r="G586" s="158"/>
      <c r="H586" s="158"/>
      <c r="I586" s="158"/>
      <c r="J586" s="158"/>
      <c r="K586" s="158"/>
      <c r="L586" s="158"/>
      <c r="M586" s="158"/>
      <c r="N586" s="158"/>
      <c r="O586" s="158"/>
      <c r="P586" s="158"/>
      <c r="Q586" s="158"/>
      <c r="R586" s="158"/>
      <c r="S586" s="158"/>
      <c r="T586" s="158"/>
      <c r="U586" s="158"/>
      <c r="V586" s="158"/>
      <c r="W586" s="158"/>
      <c r="X586" s="158"/>
      <c r="Y586" s="158"/>
      <c r="Z586" s="158"/>
      <c r="AA586" s="158"/>
    </row>
    <row r="587" spans="2:27" x14ac:dyDescent="0.25">
      <c r="B587" s="157"/>
      <c r="C587" s="157"/>
      <c r="D587" s="157"/>
      <c r="E587" s="157"/>
      <c r="F587" s="158"/>
      <c r="G587" s="158"/>
      <c r="H587" s="158"/>
      <c r="I587" s="158"/>
      <c r="J587" s="158"/>
      <c r="K587" s="158"/>
      <c r="L587" s="158"/>
      <c r="M587" s="158"/>
      <c r="N587" s="158"/>
      <c r="O587" s="158"/>
      <c r="P587" s="158"/>
      <c r="Q587" s="158"/>
      <c r="R587" s="158"/>
      <c r="S587" s="158"/>
      <c r="T587" s="158"/>
      <c r="U587" s="158"/>
      <c r="V587" s="158"/>
      <c r="W587" s="158"/>
      <c r="X587" s="158"/>
      <c r="Y587" s="158"/>
      <c r="Z587" s="158"/>
      <c r="AA587" s="158"/>
    </row>
    <row r="588" spans="2:27" x14ac:dyDescent="0.25">
      <c r="B588" s="157"/>
      <c r="C588" s="157"/>
      <c r="D588" s="157"/>
      <c r="E588" s="157"/>
      <c r="F588" s="158"/>
      <c r="G588" s="158"/>
      <c r="H588" s="158"/>
      <c r="I588" s="158"/>
      <c r="J588" s="158"/>
      <c r="K588" s="158"/>
      <c r="L588" s="158"/>
      <c r="M588" s="158"/>
      <c r="N588" s="158"/>
      <c r="O588" s="158"/>
      <c r="P588" s="158"/>
      <c r="Q588" s="158"/>
      <c r="R588" s="158"/>
      <c r="S588" s="158"/>
      <c r="T588" s="158"/>
      <c r="U588" s="158"/>
      <c r="V588" s="158"/>
      <c r="W588" s="158"/>
      <c r="X588" s="158"/>
      <c r="Y588" s="158"/>
      <c r="Z588" s="158"/>
      <c r="AA588" s="158"/>
    </row>
    <row r="589" spans="2:27" x14ac:dyDescent="0.25">
      <c r="B589" s="157"/>
      <c r="C589" s="157"/>
      <c r="D589" s="157"/>
      <c r="E589" s="157"/>
      <c r="F589" s="158"/>
      <c r="G589" s="158"/>
      <c r="H589" s="158"/>
      <c r="I589" s="158"/>
      <c r="J589" s="158"/>
      <c r="K589" s="158"/>
      <c r="L589" s="158"/>
      <c r="M589" s="158"/>
      <c r="N589" s="158"/>
      <c r="O589" s="158"/>
      <c r="P589" s="158"/>
      <c r="Q589" s="158"/>
      <c r="R589" s="158"/>
      <c r="S589" s="158"/>
      <c r="T589" s="158"/>
      <c r="U589" s="158"/>
      <c r="V589" s="158"/>
      <c r="W589" s="158"/>
      <c r="X589" s="158"/>
      <c r="Y589" s="158"/>
      <c r="Z589" s="158"/>
      <c r="AA589" s="158"/>
    </row>
    <row r="590" spans="2:27" x14ac:dyDescent="0.25">
      <c r="B590" s="157"/>
      <c r="C590" s="157"/>
      <c r="D590" s="157"/>
      <c r="E590" s="157"/>
      <c r="F590" s="158"/>
      <c r="G590" s="158"/>
      <c r="H590" s="158"/>
      <c r="I590" s="158"/>
      <c r="J590" s="158"/>
      <c r="K590" s="158"/>
      <c r="L590" s="158"/>
      <c r="M590" s="158"/>
      <c r="N590" s="158"/>
      <c r="O590" s="158"/>
      <c r="P590" s="158"/>
      <c r="Q590" s="158"/>
      <c r="R590" s="158"/>
      <c r="S590" s="158"/>
      <c r="T590" s="158"/>
      <c r="U590" s="158"/>
      <c r="V590" s="158"/>
      <c r="W590" s="158"/>
      <c r="X590" s="158"/>
      <c r="Y590" s="158"/>
      <c r="Z590" s="158"/>
      <c r="AA590" s="158"/>
    </row>
    <row r="591" spans="2:27" ht="15.75" x14ac:dyDescent="0.25">
      <c r="B591" s="68"/>
      <c r="C591" s="68"/>
      <c r="D591" s="68"/>
      <c r="E591" s="68"/>
      <c r="F591" s="69"/>
      <c r="G591" s="69"/>
      <c r="H591" s="69"/>
      <c r="I591" s="69"/>
      <c r="J591" s="69"/>
      <c r="K591" s="69"/>
      <c r="L591" s="69"/>
      <c r="M591" s="69"/>
      <c r="N591" s="69"/>
      <c r="O591" s="69"/>
      <c r="P591" s="69"/>
      <c r="Q591" s="69"/>
      <c r="R591" s="69"/>
      <c r="S591" s="69"/>
      <c r="T591" s="69"/>
      <c r="U591" s="69"/>
      <c r="V591" s="69"/>
      <c r="W591" s="69"/>
      <c r="X591" s="69"/>
      <c r="Y591" s="69"/>
      <c r="Z591" s="69"/>
      <c r="AA591" s="69"/>
    </row>
    <row r="592" spans="2:27" x14ac:dyDescent="0.25">
      <c r="B592" s="157"/>
      <c r="C592" s="157"/>
      <c r="D592" s="157"/>
      <c r="E592" s="157"/>
      <c r="F592" s="158"/>
      <c r="G592" s="158"/>
      <c r="H592" s="158"/>
      <c r="I592" s="158"/>
      <c r="J592" s="158"/>
      <c r="K592" s="158"/>
      <c r="L592" s="158"/>
      <c r="M592" s="158"/>
      <c r="N592" s="158"/>
      <c r="O592" s="158"/>
      <c r="P592" s="158"/>
      <c r="Q592" s="158"/>
      <c r="R592" s="158"/>
      <c r="S592" s="158"/>
      <c r="T592" s="158"/>
      <c r="U592" s="158"/>
      <c r="V592" s="158"/>
      <c r="W592" s="158"/>
      <c r="X592" s="158"/>
      <c r="Y592" s="158"/>
      <c r="Z592" s="158"/>
      <c r="AA592" s="158"/>
    </row>
    <row r="593" spans="2:27" x14ac:dyDescent="0.25">
      <c r="B593" s="157"/>
      <c r="C593" s="157"/>
      <c r="D593" s="157"/>
      <c r="E593" s="157"/>
      <c r="F593" s="158"/>
      <c r="G593" s="158"/>
      <c r="H593" s="158"/>
      <c r="I593" s="158"/>
      <c r="J593" s="158"/>
      <c r="K593" s="158"/>
      <c r="L593" s="158"/>
      <c r="M593" s="158"/>
      <c r="N593" s="158"/>
      <c r="O593" s="158"/>
      <c r="P593" s="158"/>
      <c r="Q593" s="158"/>
      <c r="R593" s="158"/>
      <c r="S593" s="158"/>
      <c r="T593" s="158"/>
      <c r="U593" s="158"/>
      <c r="V593" s="158"/>
      <c r="W593" s="158"/>
      <c r="X593" s="158"/>
      <c r="Y593" s="158"/>
      <c r="Z593" s="158"/>
      <c r="AA593" s="158"/>
    </row>
    <row r="594" spans="2:27" x14ac:dyDescent="0.25">
      <c r="B594" s="157"/>
      <c r="C594" s="157"/>
      <c r="D594" s="157"/>
      <c r="E594" s="157"/>
      <c r="F594" s="158"/>
      <c r="G594" s="158"/>
      <c r="H594" s="158"/>
      <c r="I594" s="158"/>
      <c r="J594" s="158"/>
      <c r="K594" s="158"/>
      <c r="L594" s="158"/>
      <c r="M594" s="158"/>
      <c r="N594" s="158"/>
      <c r="O594" s="158"/>
      <c r="P594" s="158"/>
      <c r="Q594" s="158"/>
      <c r="R594" s="158"/>
      <c r="S594" s="158"/>
      <c r="T594" s="158"/>
      <c r="U594" s="158"/>
      <c r="V594" s="158"/>
      <c r="W594" s="158"/>
      <c r="X594" s="158"/>
      <c r="Y594" s="158"/>
      <c r="Z594" s="158"/>
      <c r="AA594" s="158"/>
    </row>
    <row r="595" spans="2:27" x14ac:dyDescent="0.25">
      <c r="B595" s="157"/>
      <c r="C595" s="157"/>
      <c r="D595" s="157"/>
      <c r="E595" s="157"/>
      <c r="F595" s="158"/>
      <c r="G595" s="158"/>
      <c r="H595" s="158"/>
      <c r="I595" s="158"/>
      <c r="J595" s="158"/>
      <c r="K595" s="158"/>
      <c r="L595" s="158"/>
      <c r="M595" s="158"/>
      <c r="N595" s="158"/>
      <c r="O595" s="158"/>
      <c r="P595" s="158"/>
      <c r="Q595" s="158"/>
      <c r="R595" s="158"/>
      <c r="S595" s="158"/>
      <c r="T595" s="158"/>
      <c r="U595" s="158"/>
      <c r="V595" s="158"/>
      <c r="W595" s="158"/>
      <c r="X595" s="158"/>
      <c r="Y595" s="158"/>
      <c r="Z595" s="158"/>
      <c r="AA595" s="158"/>
    </row>
    <row r="596" spans="2:27" x14ac:dyDescent="0.25">
      <c r="B596" s="157"/>
      <c r="C596" s="157"/>
      <c r="D596" s="157"/>
      <c r="E596" s="157"/>
      <c r="F596" s="158"/>
      <c r="G596" s="158"/>
      <c r="H596" s="158"/>
      <c r="I596" s="158"/>
      <c r="J596" s="158"/>
      <c r="K596" s="158"/>
      <c r="L596" s="158"/>
      <c r="M596" s="158"/>
      <c r="N596" s="158"/>
      <c r="O596" s="158"/>
      <c r="P596" s="158"/>
      <c r="Q596" s="158"/>
      <c r="R596" s="158"/>
      <c r="S596" s="158"/>
      <c r="T596" s="158"/>
      <c r="U596" s="158"/>
      <c r="V596" s="158"/>
      <c r="W596" s="158"/>
      <c r="X596" s="158"/>
      <c r="Y596" s="158"/>
      <c r="Z596" s="158"/>
      <c r="AA596" s="158"/>
    </row>
    <row r="597" spans="2:27" x14ac:dyDescent="0.25">
      <c r="B597" s="157"/>
      <c r="C597" s="157"/>
      <c r="D597" s="157"/>
      <c r="E597" s="157"/>
      <c r="F597" s="158"/>
      <c r="G597" s="158"/>
      <c r="H597" s="158"/>
      <c r="I597" s="158"/>
      <c r="J597" s="158"/>
      <c r="K597" s="158"/>
      <c r="L597" s="158"/>
      <c r="M597" s="158"/>
      <c r="N597" s="158"/>
      <c r="O597" s="158"/>
      <c r="P597" s="158"/>
      <c r="Q597" s="158"/>
      <c r="R597" s="158"/>
      <c r="S597" s="158"/>
      <c r="T597" s="158"/>
      <c r="U597" s="158"/>
      <c r="V597" s="158"/>
      <c r="W597" s="158"/>
      <c r="X597" s="158"/>
      <c r="Y597" s="158"/>
      <c r="Z597" s="158"/>
      <c r="AA597" s="158"/>
    </row>
    <row r="598" spans="2:27" x14ac:dyDescent="0.25">
      <c r="B598" s="157"/>
      <c r="C598" s="157"/>
      <c r="D598" s="157"/>
      <c r="E598" s="157"/>
      <c r="F598" s="158"/>
      <c r="G598" s="158"/>
      <c r="H598" s="158"/>
      <c r="I598" s="158"/>
      <c r="J598" s="158"/>
      <c r="K598" s="158"/>
      <c r="L598" s="158"/>
      <c r="M598" s="158"/>
      <c r="N598" s="158"/>
      <c r="O598" s="158"/>
      <c r="P598" s="158"/>
      <c r="Q598" s="158"/>
      <c r="R598" s="158"/>
      <c r="S598" s="158"/>
      <c r="T598" s="158"/>
      <c r="U598" s="158"/>
      <c r="V598" s="158"/>
      <c r="W598" s="158"/>
      <c r="X598" s="158"/>
      <c r="Y598" s="158"/>
      <c r="Z598" s="158"/>
      <c r="AA598" s="158"/>
    </row>
    <row r="599" spans="2:27" x14ac:dyDescent="0.25">
      <c r="B599" s="157"/>
      <c r="C599" s="157"/>
      <c r="D599" s="157"/>
      <c r="E599" s="157"/>
      <c r="F599" s="158"/>
      <c r="G599" s="158"/>
      <c r="H599" s="158"/>
      <c r="I599" s="158"/>
      <c r="J599" s="158"/>
      <c r="K599" s="158"/>
      <c r="L599" s="158"/>
      <c r="M599" s="158"/>
      <c r="N599" s="158"/>
      <c r="O599" s="158"/>
      <c r="P599" s="158"/>
      <c r="Q599" s="158"/>
      <c r="R599" s="158"/>
      <c r="S599" s="158"/>
      <c r="T599" s="158"/>
      <c r="U599" s="158"/>
      <c r="V599" s="158"/>
      <c r="W599" s="158"/>
      <c r="X599" s="158"/>
      <c r="Y599" s="158"/>
      <c r="Z599" s="158"/>
      <c r="AA599" s="158"/>
    </row>
    <row r="600" spans="2:27" x14ac:dyDescent="0.25">
      <c r="B600" s="157"/>
      <c r="C600" s="157"/>
      <c r="D600" s="157"/>
      <c r="E600" s="157"/>
      <c r="F600" s="158"/>
      <c r="G600" s="158"/>
      <c r="H600" s="158"/>
      <c r="I600" s="158"/>
      <c r="J600" s="158"/>
      <c r="K600" s="158"/>
      <c r="L600" s="158"/>
      <c r="M600" s="158"/>
      <c r="N600" s="158"/>
      <c r="O600" s="158"/>
      <c r="P600" s="158"/>
      <c r="Q600" s="158"/>
      <c r="R600" s="158"/>
      <c r="S600" s="158"/>
      <c r="T600" s="158"/>
      <c r="U600" s="158"/>
      <c r="V600" s="158"/>
      <c r="W600" s="158"/>
      <c r="X600" s="158"/>
      <c r="Y600" s="158"/>
      <c r="Z600" s="158"/>
      <c r="AA600" s="158"/>
    </row>
    <row r="601" spans="2:27" x14ac:dyDescent="0.25">
      <c r="B601" s="157"/>
      <c r="C601" s="157"/>
      <c r="D601" s="157"/>
      <c r="E601" s="157"/>
      <c r="F601" s="158"/>
      <c r="G601" s="158"/>
      <c r="H601" s="158"/>
      <c r="I601" s="158"/>
      <c r="J601" s="158"/>
      <c r="K601" s="158"/>
      <c r="L601" s="158"/>
      <c r="M601" s="158"/>
      <c r="N601" s="158"/>
      <c r="O601" s="158"/>
      <c r="P601" s="158"/>
      <c r="Q601" s="158"/>
      <c r="R601" s="158"/>
      <c r="S601" s="158"/>
      <c r="T601" s="158"/>
      <c r="U601" s="158"/>
      <c r="V601" s="158"/>
      <c r="W601" s="158"/>
      <c r="X601" s="158"/>
      <c r="Y601" s="158"/>
      <c r="Z601" s="158"/>
      <c r="AA601" s="158"/>
    </row>
    <row r="602" spans="2:27" x14ac:dyDescent="0.25">
      <c r="B602" s="157"/>
      <c r="C602" s="157"/>
      <c r="D602" s="157"/>
      <c r="E602" s="157"/>
      <c r="F602" s="158"/>
      <c r="G602" s="158"/>
      <c r="H602" s="158"/>
      <c r="I602" s="158"/>
      <c r="J602" s="158"/>
      <c r="K602" s="158"/>
      <c r="L602" s="158"/>
      <c r="M602" s="158"/>
      <c r="N602" s="158"/>
      <c r="O602" s="158"/>
      <c r="P602" s="158"/>
      <c r="Q602" s="158"/>
      <c r="R602" s="158"/>
      <c r="S602" s="158"/>
      <c r="T602" s="158"/>
      <c r="U602" s="158"/>
      <c r="V602" s="158"/>
      <c r="W602" s="158"/>
      <c r="X602" s="158"/>
      <c r="Y602" s="158"/>
      <c r="Z602" s="158"/>
      <c r="AA602" s="158"/>
    </row>
    <row r="603" spans="2:27" x14ac:dyDescent="0.25">
      <c r="B603" s="157"/>
      <c r="C603" s="157"/>
      <c r="D603" s="157"/>
      <c r="E603" s="157"/>
      <c r="F603" s="158"/>
      <c r="G603" s="158"/>
      <c r="H603" s="158"/>
      <c r="I603" s="158"/>
      <c r="J603" s="158"/>
      <c r="K603" s="158"/>
      <c r="L603" s="158"/>
      <c r="M603" s="158"/>
      <c r="N603" s="158"/>
      <c r="O603" s="158"/>
      <c r="P603" s="158"/>
      <c r="Q603" s="158"/>
      <c r="R603" s="158"/>
      <c r="S603" s="158"/>
      <c r="T603" s="158"/>
      <c r="U603" s="158"/>
      <c r="V603" s="158"/>
      <c r="W603" s="158"/>
      <c r="X603" s="158"/>
      <c r="Y603" s="158"/>
      <c r="Z603" s="158"/>
      <c r="AA603" s="158"/>
    </row>
    <row r="604" spans="2:27" ht="15.75" x14ac:dyDescent="0.25">
      <c r="B604" s="68"/>
      <c r="C604" s="68"/>
      <c r="D604" s="68"/>
      <c r="E604" s="68"/>
      <c r="F604" s="69"/>
      <c r="G604" s="69"/>
      <c r="H604" s="69"/>
      <c r="I604" s="69"/>
      <c r="J604" s="69"/>
      <c r="K604" s="69"/>
      <c r="L604" s="69"/>
      <c r="M604" s="69"/>
      <c r="N604" s="69"/>
      <c r="O604" s="69"/>
      <c r="P604" s="69"/>
      <c r="Q604" s="69"/>
      <c r="R604" s="69"/>
      <c r="S604" s="69"/>
      <c r="T604" s="69"/>
      <c r="U604" s="69"/>
      <c r="V604" s="69"/>
      <c r="W604" s="69"/>
      <c r="X604" s="69"/>
      <c r="Y604" s="69"/>
      <c r="Z604" s="69"/>
      <c r="AA604" s="69"/>
    </row>
    <row r="605" spans="2:27" x14ac:dyDescent="0.25">
      <c r="B605" s="157"/>
      <c r="C605" s="157"/>
      <c r="D605" s="157"/>
      <c r="E605" s="157"/>
      <c r="F605" s="158"/>
      <c r="G605" s="158"/>
      <c r="H605" s="158"/>
      <c r="I605" s="158"/>
      <c r="J605" s="158"/>
      <c r="K605" s="158"/>
      <c r="L605" s="158"/>
      <c r="M605" s="158"/>
      <c r="N605" s="158"/>
      <c r="O605" s="158"/>
      <c r="P605" s="158"/>
      <c r="Q605" s="158"/>
      <c r="R605" s="158"/>
      <c r="S605" s="158"/>
      <c r="T605" s="158"/>
      <c r="U605" s="158"/>
      <c r="V605" s="158"/>
      <c r="W605" s="158"/>
      <c r="X605" s="158"/>
      <c r="Y605" s="158"/>
      <c r="Z605" s="158"/>
      <c r="AA605" s="158"/>
    </row>
    <row r="606" spans="2:27" x14ac:dyDescent="0.25">
      <c r="B606" s="157"/>
      <c r="C606" s="157"/>
      <c r="D606" s="157"/>
      <c r="E606" s="157"/>
      <c r="F606" s="158"/>
      <c r="G606" s="158"/>
      <c r="H606" s="158"/>
      <c r="I606" s="158"/>
      <c r="J606" s="158"/>
      <c r="K606" s="158"/>
      <c r="L606" s="158"/>
      <c r="M606" s="158"/>
      <c r="N606" s="158"/>
      <c r="O606" s="158"/>
      <c r="P606" s="158"/>
      <c r="Q606" s="158"/>
      <c r="R606" s="158"/>
      <c r="S606" s="158"/>
      <c r="T606" s="158"/>
      <c r="U606" s="158"/>
      <c r="V606" s="158"/>
      <c r="W606" s="158"/>
      <c r="X606" s="158"/>
      <c r="Y606" s="158"/>
      <c r="Z606" s="158"/>
      <c r="AA606" s="158"/>
    </row>
    <row r="607" spans="2:27" x14ac:dyDescent="0.25">
      <c r="B607" s="157"/>
      <c r="C607" s="157"/>
      <c r="D607" s="157"/>
      <c r="E607" s="157"/>
      <c r="F607" s="158"/>
      <c r="G607" s="158"/>
      <c r="H607" s="158"/>
      <c r="I607" s="158"/>
      <c r="J607" s="158"/>
      <c r="K607" s="158"/>
      <c r="L607" s="158"/>
      <c r="M607" s="158"/>
      <c r="N607" s="158"/>
      <c r="O607" s="158"/>
      <c r="P607" s="158"/>
      <c r="Q607" s="158"/>
      <c r="R607" s="158"/>
      <c r="S607" s="158"/>
      <c r="T607" s="158"/>
      <c r="U607" s="158"/>
      <c r="V607" s="158"/>
      <c r="W607" s="158"/>
      <c r="X607" s="158"/>
      <c r="Y607" s="158"/>
      <c r="Z607" s="158"/>
      <c r="AA607" s="158"/>
    </row>
    <row r="608" spans="2:27" x14ac:dyDescent="0.25">
      <c r="B608" s="157"/>
      <c r="C608" s="157"/>
      <c r="D608" s="157"/>
      <c r="E608" s="157"/>
      <c r="F608" s="158"/>
      <c r="G608" s="158"/>
      <c r="H608" s="158"/>
      <c r="I608" s="158"/>
      <c r="J608" s="158"/>
      <c r="K608" s="158"/>
      <c r="L608" s="158"/>
      <c r="M608" s="158"/>
      <c r="N608" s="158"/>
      <c r="O608" s="158"/>
      <c r="P608" s="158"/>
      <c r="Q608" s="158"/>
      <c r="R608" s="158"/>
      <c r="S608" s="158"/>
      <c r="T608" s="158"/>
      <c r="U608" s="158"/>
      <c r="V608" s="158"/>
      <c r="W608" s="158"/>
      <c r="X608" s="158"/>
      <c r="Y608" s="158"/>
      <c r="Z608" s="158"/>
      <c r="AA608" s="158"/>
    </row>
    <row r="609" spans="2:27" x14ac:dyDescent="0.25">
      <c r="B609" s="157"/>
      <c r="C609" s="157"/>
      <c r="D609" s="157"/>
      <c r="E609" s="157"/>
      <c r="F609" s="158"/>
      <c r="G609" s="158"/>
      <c r="H609" s="158"/>
      <c r="I609" s="158"/>
      <c r="J609" s="158"/>
      <c r="K609" s="158"/>
      <c r="L609" s="158"/>
      <c r="M609" s="158"/>
      <c r="N609" s="158"/>
      <c r="O609" s="158"/>
      <c r="P609" s="158"/>
      <c r="Q609" s="158"/>
      <c r="R609" s="158"/>
      <c r="S609" s="158"/>
      <c r="T609" s="158"/>
      <c r="U609" s="158"/>
      <c r="V609" s="158"/>
      <c r="W609" s="158"/>
      <c r="X609" s="158"/>
      <c r="Y609" s="158"/>
      <c r="Z609" s="158"/>
      <c r="AA609" s="158"/>
    </row>
    <row r="610" spans="2:27" x14ac:dyDescent="0.25">
      <c r="B610" s="157"/>
      <c r="C610" s="157"/>
      <c r="D610" s="157"/>
      <c r="E610" s="157"/>
      <c r="F610" s="158"/>
      <c r="G610" s="158"/>
      <c r="H610" s="158"/>
      <c r="I610" s="158"/>
      <c r="J610" s="158"/>
      <c r="K610" s="158"/>
      <c r="L610" s="158"/>
      <c r="M610" s="158"/>
      <c r="N610" s="158"/>
      <c r="O610" s="158"/>
      <c r="P610" s="158"/>
      <c r="Q610" s="158"/>
      <c r="R610" s="158"/>
      <c r="S610" s="158"/>
      <c r="T610" s="158"/>
      <c r="U610" s="158"/>
      <c r="V610" s="158"/>
      <c r="W610" s="158"/>
      <c r="X610" s="158"/>
      <c r="Y610" s="158"/>
      <c r="Z610" s="158"/>
      <c r="AA610" s="158"/>
    </row>
    <row r="611" spans="2:27" x14ac:dyDescent="0.25">
      <c r="B611" s="157"/>
      <c r="C611" s="157"/>
      <c r="D611" s="157"/>
      <c r="E611" s="157"/>
      <c r="F611" s="158"/>
      <c r="G611" s="158"/>
      <c r="H611" s="158"/>
      <c r="I611" s="158"/>
      <c r="J611" s="158"/>
      <c r="K611" s="158"/>
      <c r="L611" s="158"/>
      <c r="M611" s="158"/>
      <c r="N611" s="158"/>
      <c r="O611" s="158"/>
      <c r="P611" s="158"/>
      <c r="Q611" s="158"/>
      <c r="R611" s="158"/>
      <c r="S611" s="158"/>
      <c r="T611" s="158"/>
      <c r="U611" s="158"/>
      <c r="V611" s="158"/>
      <c r="W611" s="158"/>
      <c r="X611" s="158"/>
      <c r="Y611" s="158"/>
      <c r="Z611" s="158"/>
      <c r="AA611" s="158"/>
    </row>
    <row r="612" spans="2:27" x14ac:dyDescent="0.25">
      <c r="B612" s="157"/>
      <c r="C612" s="157"/>
      <c r="D612" s="157"/>
      <c r="E612" s="157"/>
      <c r="F612" s="158"/>
      <c r="G612" s="158"/>
      <c r="H612" s="158"/>
      <c r="I612" s="158"/>
      <c r="J612" s="158"/>
      <c r="K612" s="158"/>
      <c r="L612" s="158"/>
      <c r="M612" s="158"/>
      <c r="N612" s="158"/>
      <c r="O612" s="158"/>
      <c r="P612" s="158"/>
      <c r="Q612" s="158"/>
      <c r="R612" s="158"/>
      <c r="S612" s="158"/>
      <c r="T612" s="158"/>
      <c r="U612" s="158"/>
      <c r="V612" s="158"/>
      <c r="W612" s="158"/>
      <c r="X612" s="158"/>
      <c r="Y612" s="158"/>
      <c r="Z612" s="158"/>
      <c r="AA612" s="158"/>
    </row>
    <row r="613" spans="2:27" x14ac:dyDescent="0.25">
      <c r="B613" s="157"/>
      <c r="C613" s="157"/>
      <c r="D613" s="157"/>
      <c r="E613" s="157"/>
      <c r="F613" s="158"/>
      <c r="G613" s="158"/>
      <c r="H613" s="158"/>
      <c r="I613" s="158"/>
      <c r="J613" s="158"/>
      <c r="K613" s="158"/>
      <c r="L613" s="158"/>
      <c r="M613" s="158"/>
      <c r="N613" s="158"/>
      <c r="O613" s="158"/>
      <c r="P613" s="158"/>
      <c r="Q613" s="158"/>
      <c r="R613" s="158"/>
      <c r="S613" s="158"/>
      <c r="T613" s="158"/>
      <c r="U613" s="158"/>
      <c r="V613" s="158"/>
      <c r="W613" s="158"/>
      <c r="X613" s="158"/>
      <c r="Y613" s="158"/>
      <c r="Z613" s="158"/>
      <c r="AA613" s="158"/>
    </row>
    <row r="614" spans="2:27" x14ac:dyDescent="0.25">
      <c r="B614" s="157"/>
      <c r="C614" s="157"/>
      <c r="D614" s="157"/>
      <c r="E614" s="157"/>
      <c r="F614" s="158"/>
      <c r="G614" s="158"/>
      <c r="H614" s="158"/>
      <c r="I614" s="158"/>
      <c r="J614" s="158"/>
      <c r="K614" s="158"/>
      <c r="L614" s="158"/>
      <c r="M614" s="158"/>
      <c r="N614" s="158"/>
      <c r="O614" s="158"/>
      <c r="P614" s="158"/>
      <c r="Q614" s="158"/>
      <c r="R614" s="158"/>
      <c r="S614" s="158"/>
      <c r="T614" s="158"/>
      <c r="U614" s="158"/>
      <c r="V614" s="158"/>
      <c r="W614" s="158"/>
      <c r="X614" s="158"/>
      <c r="Y614" s="158"/>
      <c r="Z614" s="158"/>
      <c r="AA614" s="158"/>
    </row>
    <row r="615" spans="2:27" x14ac:dyDescent="0.25">
      <c r="B615" s="157"/>
      <c r="C615" s="157"/>
      <c r="D615" s="157"/>
      <c r="E615" s="157"/>
      <c r="F615" s="158"/>
      <c r="G615" s="158"/>
      <c r="H615" s="158"/>
      <c r="I615" s="158"/>
      <c r="J615" s="158"/>
      <c r="K615" s="158"/>
      <c r="L615" s="158"/>
      <c r="M615" s="158"/>
      <c r="N615" s="158"/>
      <c r="O615" s="158"/>
      <c r="P615" s="158"/>
      <c r="Q615" s="158"/>
      <c r="R615" s="158"/>
      <c r="S615" s="158"/>
      <c r="T615" s="158"/>
      <c r="U615" s="158"/>
      <c r="V615" s="158"/>
      <c r="W615" s="158"/>
      <c r="X615" s="158"/>
      <c r="Y615" s="158"/>
      <c r="Z615" s="158"/>
      <c r="AA615" s="158"/>
    </row>
    <row r="616" spans="2:27" x14ac:dyDescent="0.25">
      <c r="B616" s="157"/>
      <c r="C616" s="157"/>
      <c r="D616" s="157"/>
      <c r="E616" s="157"/>
      <c r="F616" s="158"/>
      <c r="G616" s="158"/>
      <c r="H616" s="158"/>
      <c r="I616" s="158"/>
      <c r="J616" s="158"/>
      <c r="K616" s="158"/>
      <c r="L616" s="158"/>
      <c r="M616" s="158"/>
      <c r="N616" s="158"/>
      <c r="O616" s="158"/>
      <c r="P616" s="158"/>
      <c r="Q616" s="158"/>
      <c r="R616" s="158"/>
      <c r="S616" s="158"/>
      <c r="T616" s="158"/>
      <c r="U616" s="158"/>
      <c r="V616" s="158"/>
      <c r="W616" s="158"/>
      <c r="X616" s="158"/>
      <c r="Y616" s="158"/>
      <c r="Z616" s="158"/>
      <c r="AA616" s="158"/>
    </row>
    <row r="617" spans="2:27" ht="15.75" x14ac:dyDescent="0.25">
      <c r="B617" s="68"/>
      <c r="C617" s="68"/>
      <c r="D617" s="68"/>
      <c r="E617" s="68"/>
      <c r="F617" s="69"/>
      <c r="G617" s="69"/>
      <c r="H617" s="69"/>
      <c r="I617" s="69"/>
      <c r="J617" s="69"/>
      <c r="K617" s="69"/>
      <c r="L617" s="69"/>
      <c r="M617" s="69"/>
      <c r="N617" s="69"/>
      <c r="O617" s="69"/>
      <c r="P617" s="69"/>
      <c r="Q617" s="69"/>
      <c r="R617" s="69"/>
      <c r="S617" s="69"/>
      <c r="T617" s="69"/>
      <c r="U617" s="69"/>
      <c r="V617" s="69"/>
      <c r="W617" s="69"/>
      <c r="X617" s="69"/>
      <c r="Y617" s="69"/>
      <c r="Z617" s="69"/>
      <c r="AA617" s="69"/>
    </row>
    <row r="618" spans="2:27" x14ac:dyDescent="0.25">
      <c r="B618" s="160"/>
      <c r="C618" s="160"/>
      <c r="D618" s="160"/>
      <c r="E618" s="160"/>
      <c r="F618" s="160"/>
      <c r="G618" s="160"/>
      <c r="H618" s="160"/>
      <c r="I618" s="160"/>
      <c r="J618" s="160"/>
      <c r="K618" s="160"/>
      <c r="L618" s="160"/>
      <c r="M618" s="160"/>
      <c r="N618" s="160"/>
      <c r="O618" s="160"/>
      <c r="P618" s="160"/>
      <c r="Q618" s="160"/>
      <c r="R618" s="160"/>
      <c r="S618" s="160"/>
      <c r="T618" s="160"/>
      <c r="U618" s="160"/>
      <c r="V618" s="160"/>
      <c r="W618" s="160"/>
      <c r="X618" s="160"/>
      <c r="Y618" s="160"/>
      <c r="Z618" s="160"/>
      <c r="AA618" s="160"/>
    </row>
    <row r="619" spans="2:27" x14ac:dyDescent="0.25">
      <c r="B619" s="160"/>
      <c r="C619" s="160"/>
      <c r="D619" s="160"/>
      <c r="E619" s="160"/>
      <c r="F619" s="160"/>
      <c r="G619" s="160"/>
      <c r="H619" s="160"/>
      <c r="I619" s="160"/>
      <c r="J619" s="160"/>
      <c r="K619" s="160"/>
      <c r="L619" s="160"/>
      <c r="M619" s="160"/>
      <c r="N619" s="160"/>
      <c r="O619" s="160"/>
      <c r="P619" s="160"/>
      <c r="Q619" s="160"/>
      <c r="R619" s="160"/>
      <c r="S619" s="160"/>
      <c r="T619" s="160"/>
      <c r="U619" s="160"/>
      <c r="V619" s="160"/>
      <c r="W619" s="160"/>
      <c r="X619" s="160"/>
      <c r="Y619" s="160"/>
      <c r="Z619" s="160"/>
      <c r="AA619" s="160"/>
    </row>
    <row r="620" spans="2:27" x14ac:dyDescent="0.25">
      <c r="B620" s="160"/>
      <c r="C620" s="160"/>
      <c r="D620" s="160"/>
      <c r="E620" s="160"/>
      <c r="F620" s="160"/>
      <c r="G620" s="160"/>
      <c r="H620" s="160"/>
      <c r="I620" s="160"/>
      <c r="J620" s="160"/>
      <c r="K620" s="160"/>
      <c r="L620" s="160"/>
      <c r="M620" s="160"/>
      <c r="N620" s="160"/>
      <c r="O620" s="160"/>
      <c r="P620" s="160"/>
      <c r="Q620" s="160"/>
      <c r="R620" s="160"/>
      <c r="S620" s="160"/>
      <c r="T620" s="160"/>
      <c r="U620" s="160"/>
      <c r="V620" s="160"/>
      <c r="W620" s="160"/>
      <c r="X620" s="160"/>
      <c r="Y620" s="160"/>
      <c r="Z620" s="160"/>
      <c r="AA620" s="160"/>
    </row>
    <row r="621" spans="2:27" x14ac:dyDescent="0.25">
      <c r="B621" s="160"/>
      <c r="C621" s="160"/>
      <c r="D621" s="160"/>
      <c r="E621" s="160"/>
      <c r="F621" s="160"/>
      <c r="G621" s="160"/>
      <c r="H621" s="160"/>
      <c r="I621" s="160"/>
      <c r="J621" s="160"/>
      <c r="K621" s="160"/>
      <c r="L621" s="160"/>
      <c r="M621" s="160"/>
      <c r="N621" s="160"/>
      <c r="O621" s="160"/>
      <c r="P621" s="160"/>
      <c r="Q621" s="160"/>
      <c r="R621" s="160"/>
      <c r="S621" s="160"/>
      <c r="T621" s="160"/>
      <c r="U621" s="160"/>
      <c r="V621" s="160"/>
      <c r="W621" s="160"/>
      <c r="X621" s="160"/>
      <c r="Y621" s="160"/>
      <c r="Z621" s="160"/>
      <c r="AA621" s="160"/>
    </row>
    <row r="622" spans="2:27" x14ac:dyDescent="0.25">
      <c r="B622" s="160"/>
      <c r="C622" s="160"/>
      <c r="D622" s="160"/>
      <c r="E622" s="160"/>
      <c r="F622" s="160"/>
      <c r="G622" s="160"/>
      <c r="H622" s="160"/>
      <c r="I622" s="160"/>
      <c r="J622" s="160"/>
      <c r="K622" s="160"/>
      <c r="L622" s="160"/>
      <c r="M622" s="160"/>
      <c r="N622" s="160"/>
      <c r="O622" s="160"/>
      <c r="P622" s="160"/>
      <c r="Q622" s="160"/>
      <c r="R622" s="160"/>
      <c r="S622" s="160"/>
      <c r="T622" s="160"/>
      <c r="U622" s="160"/>
      <c r="V622" s="160"/>
      <c r="W622" s="160"/>
      <c r="X622" s="160"/>
      <c r="Y622" s="160"/>
      <c r="Z622" s="160"/>
      <c r="AA622" s="160"/>
    </row>
    <row r="623" spans="2:27" x14ac:dyDescent="0.25">
      <c r="B623" s="160"/>
      <c r="C623" s="160"/>
      <c r="D623" s="160"/>
      <c r="E623" s="160"/>
      <c r="F623" s="160"/>
      <c r="G623" s="160"/>
      <c r="H623" s="160"/>
      <c r="I623" s="160"/>
      <c r="J623" s="160"/>
      <c r="K623" s="160"/>
      <c r="L623" s="160"/>
      <c r="M623" s="160"/>
      <c r="N623" s="160"/>
      <c r="O623" s="160"/>
      <c r="P623" s="160"/>
      <c r="Q623" s="160"/>
      <c r="R623" s="160"/>
      <c r="S623" s="160"/>
      <c r="T623" s="160"/>
      <c r="U623" s="160"/>
      <c r="V623" s="160"/>
      <c r="W623" s="160"/>
      <c r="X623" s="160"/>
      <c r="Y623" s="160"/>
      <c r="Z623" s="160"/>
      <c r="AA623" s="160"/>
    </row>
    <row r="624" spans="2:27" x14ac:dyDescent="0.25">
      <c r="B624" s="160"/>
      <c r="C624" s="160"/>
      <c r="D624" s="160"/>
      <c r="E624" s="160"/>
      <c r="F624" s="160"/>
      <c r="G624" s="160"/>
      <c r="H624" s="160"/>
      <c r="I624" s="160"/>
      <c r="J624" s="160"/>
      <c r="K624" s="160"/>
      <c r="L624" s="160"/>
      <c r="M624" s="160"/>
      <c r="N624" s="160"/>
      <c r="O624" s="160"/>
      <c r="P624" s="160"/>
      <c r="Q624" s="160"/>
      <c r="R624" s="160"/>
      <c r="S624" s="160"/>
      <c r="T624" s="160"/>
      <c r="U624" s="160"/>
      <c r="V624" s="160"/>
      <c r="W624" s="160"/>
      <c r="X624" s="160"/>
      <c r="Y624" s="160"/>
      <c r="Z624" s="160"/>
      <c r="AA624" s="160"/>
    </row>
    <row r="625" spans="2:27" x14ac:dyDescent="0.25">
      <c r="B625" s="160"/>
      <c r="C625" s="160"/>
      <c r="D625" s="160"/>
      <c r="E625" s="160"/>
      <c r="F625" s="160"/>
      <c r="G625" s="160"/>
      <c r="H625" s="160"/>
      <c r="I625" s="160"/>
      <c r="J625" s="160"/>
      <c r="K625" s="160"/>
      <c r="L625" s="160"/>
      <c r="M625" s="160"/>
      <c r="N625" s="160"/>
      <c r="O625" s="160"/>
      <c r="P625" s="160"/>
      <c r="Q625" s="160"/>
      <c r="R625" s="160"/>
      <c r="S625" s="160"/>
      <c r="T625" s="160"/>
      <c r="U625" s="160"/>
      <c r="V625" s="160"/>
      <c r="W625" s="160"/>
      <c r="X625" s="160"/>
      <c r="Y625" s="160"/>
      <c r="Z625" s="160"/>
      <c r="AA625" s="160"/>
    </row>
    <row r="626" spans="2:27" x14ac:dyDescent="0.25">
      <c r="B626" s="160"/>
      <c r="C626" s="160"/>
      <c r="D626" s="160"/>
      <c r="E626" s="160"/>
      <c r="F626" s="160"/>
      <c r="G626" s="160"/>
      <c r="H626" s="160"/>
      <c r="I626" s="160"/>
      <c r="J626" s="160"/>
      <c r="K626" s="160"/>
      <c r="L626" s="160"/>
      <c r="M626" s="160"/>
      <c r="N626" s="160"/>
      <c r="O626" s="160"/>
      <c r="P626" s="160"/>
      <c r="Q626" s="160"/>
      <c r="R626" s="160"/>
      <c r="S626" s="160"/>
      <c r="T626" s="160"/>
      <c r="U626" s="160"/>
      <c r="V626" s="160"/>
      <c r="W626" s="160"/>
      <c r="X626" s="160"/>
      <c r="Y626" s="160"/>
      <c r="Z626" s="160"/>
      <c r="AA626" s="160"/>
    </row>
    <row r="627" spans="2:27" x14ac:dyDescent="0.25">
      <c r="B627" s="160"/>
      <c r="C627" s="160"/>
      <c r="D627" s="160"/>
      <c r="E627" s="160"/>
      <c r="F627" s="160"/>
      <c r="G627" s="160"/>
      <c r="H627" s="160"/>
      <c r="I627" s="160"/>
      <c r="J627" s="160"/>
      <c r="K627" s="160"/>
      <c r="L627" s="160"/>
      <c r="M627" s="160"/>
      <c r="N627" s="160"/>
      <c r="O627" s="160"/>
      <c r="P627" s="160"/>
      <c r="Q627" s="160"/>
      <c r="R627" s="160"/>
      <c r="S627" s="160"/>
      <c r="T627" s="160"/>
      <c r="U627" s="160"/>
      <c r="V627" s="160"/>
      <c r="W627" s="160"/>
      <c r="X627" s="160"/>
      <c r="Y627" s="160"/>
      <c r="Z627" s="160"/>
      <c r="AA627" s="160"/>
    </row>
    <row r="628" spans="2:27" x14ac:dyDescent="0.25">
      <c r="B628" s="160"/>
      <c r="C628" s="160"/>
      <c r="D628" s="160"/>
      <c r="E628" s="160"/>
      <c r="F628" s="160"/>
      <c r="G628" s="160"/>
      <c r="H628" s="160"/>
      <c r="I628" s="160"/>
      <c r="J628" s="160"/>
      <c r="K628" s="160"/>
      <c r="L628" s="160"/>
      <c r="M628" s="160"/>
      <c r="N628" s="160"/>
      <c r="O628" s="160"/>
      <c r="P628" s="160"/>
      <c r="Q628" s="160"/>
      <c r="R628" s="160"/>
      <c r="S628" s="160"/>
      <c r="T628" s="160"/>
      <c r="U628" s="160"/>
      <c r="V628" s="160"/>
      <c r="W628" s="160"/>
      <c r="X628" s="160"/>
      <c r="Y628" s="160"/>
      <c r="Z628" s="160"/>
      <c r="AA628" s="160"/>
    </row>
    <row r="629" spans="2:27" x14ac:dyDescent="0.25">
      <c r="B629" s="160"/>
      <c r="C629" s="160"/>
      <c r="D629" s="160"/>
      <c r="E629" s="160"/>
      <c r="F629" s="160"/>
      <c r="G629" s="160"/>
      <c r="H629" s="160"/>
      <c r="I629" s="160"/>
      <c r="J629" s="160"/>
      <c r="K629" s="160"/>
      <c r="L629" s="160"/>
      <c r="M629" s="160"/>
      <c r="N629" s="160"/>
      <c r="O629" s="160"/>
      <c r="P629" s="160"/>
      <c r="Q629" s="160"/>
      <c r="R629" s="160"/>
      <c r="S629" s="160"/>
      <c r="T629" s="160"/>
      <c r="U629" s="160"/>
      <c r="V629" s="160"/>
      <c r="W629" s="160"/>
      <c r="X629" s="160"/>
      <c r="Y629" s="160"/>
      <c r="Z629" s="160"/>
      <c r="AA629" s="160"/>
    </row>
    <row r="630" spans="2:27" x14ac:dyDescent="0.25">
      <c r="B630" s="160"/>
      <c r="C630" s="160"/>
      <c r="D630" s="160"/>
      <c r="E630" s="160"/>
      <c r="F630" s="160"/>
      <c r="G630" s="160"/>
      <c r="H630" s="160"/>
      <c r="I630" s="160"/>
      <c r="J630" s="160"/>
      <c r="K630" s="160"/>
      <c r="L630" s="160"/>
      <c r="M630" s="160"/>
      <c r="N630" s="160"/>
      <c r="O630" s="160"/>
      <c r="P630" s="160"/>
      <c r="Q630" s="160"/>
      <c r="R630" s="160"/>
      <c r="S630" s="160"/>
      <c r="T630" s="160"/>
      <c r="U630" s="160"/>
      <c r="V630" s="160"/>
      <c r="W630" s="160"/>
      <c r="X630" s="160"/>
      <c r="Y630" s="160"/>
      <c r="Z630" s="160"/>
      <c r="AA630" s="160"/>
    </row>
    <row r="631" spans="2:27" x14ac:dyDescent="0.25">
      <c r="B631" s="160"/>
      <c r="C631" s="160"/>
      <c r="D631" s="160"/>
      <c r="E631" s="160"/>
      <c r="F631" s="160"/>
      <c r="G631" s="160"/>
      <c r="H631" s="160"/>
      <c r="I631" s="160"/>
      <c r="J631" s="160"/>
      <c r="K631" s="160"/>
      <c r="L631" s="160"/>
      <c r="M631" s="160"/>
      <c r="N631" s="160"/>
      <c r="O631" s="160"/>
      <c r="P631" s="160"/>
      <c r="Q631" s="160"/>
      <c r="R631" s="160"/>
      <c r="S631" s="160"/>
      <c r="T631" s="160"/>
      <c r="U631" s="160"/>
      <c r="V631" s="160"/>
      <c r="W631" s="160"/>
      <c r="X631" s="160"/>
      <c r="Y631" s="160"/>
      <c r="Z631" s="160"/>
      <c r="AA631" s="160"/>
    </row>
    <row r="632" spans="2:27" x14ac:dyDescent="0.25">
      <c r="B632" s="160"/>
      <c r="C632" s="160"/>
      <c r="D632" s="160"/>
      <c r="E632" s="160"/>
      <c r="F632" s="160"/>
      <c r="G632" s="160"/>
      <c r="H632" s="160"/>
      <c r="I632" s="160"/>
      <c r="J632" s="160"/>
      <c r="K632" s="160"/>
      <c r="L632" s="160"/>
      <c r="M632" s="160"/>
      <c r="N632" s="160"/>
      <c r="O632" s="160"/>
      <c r="P632" s="160"/>
      <c r="Q632" s="160"/>
      <c r="R632" s="160"/>
      <c r="S632" s="160"/>
      <c r="T632" s="160"/>
      <c r="U632" s="160"/>
      <c r="V632" s="160"/>
      <c r="W632" s="160"/>
      <c r="X632" s="160"/>
      <c r="Y632" s="160"/>
      <c r="Z632" s="160"/>
      <c r="AA632" s="160"/>
    </row>
    <row r="633" spans="2:27" x14ac:dyDescent="0.25">
      <c r="B633" s="160"/>
      <c r="C633" s="160"/>
      <c r="D633" s="160"/>
      <c r="E633" s="160"/>
      <c r="F633" s="160"/>
      <c r="G633" s="160"/>
      <c r="H633" s="160"/>
      <c r="I633" s="160"/>
      <c r="J633" s="160"/>
      <c r="K633" s="160"/>
      <c r="L633" s="160"/>
      <c r="M633" s="160"/>
      <c r="N633" s="160"/>
      <c r="O633" s="160"/>
      <c r="P633" s="160"/>
      <c r="Q633" s="160"/>
      <c r="R633" s="160"/>
      <c r="S633" s="160"/>
      <c r="T633" s="160"/>
      <c r="U633" s="160"/>
      <c r="V633" s="160"/>
      <c r="W633" s="160"/>
      <c r="X633" s="160"/>
      <c r="Y633" s="160"/>
      <c r="Z633" s="160"/>
      <c r="AA633" s="160"/>
    </row>
    <row r="634" spans="2:27" x14ac:dyDescent="0.25">
      <c r="B634" s="160"/>
      <c r="C634" s="160"/>
      <c r="D634" s="160"/>
      <c r="E634" s="160"/>
      <c r="F634" s="160"/>
      <c r="G634" s="160"/>
      <c r="H634" s="160"/>
      <c r="I634" s="160"/>
      <c r="J634" s="160"/>
      <c r="K634" s="160"/>
      <c r="L634" s="160"/>
      <c r="M634" s="160"/>
      <c r="N634" s="160"/>
      <c r="O634" s="160"/>
      <c r="P634" s="160"/>
      <c r="Q634" s="160"/>
      <c r="R634" s="160"/>
      <c r="S634" s="160"/>
      <c r="T634" s="160"/>
      <c r="U634" s="160"/>
      <c r="V634" s="160"/>
      <c r="W634" s="160"/>
      <c r="X634" s="160"/>
      <c r="Y634" s="160"/>
      <c r="Z634" s="160"/>
      <c r="AA634" s="160"/>
    </row>
    <row r="635" spans="2:27" x14ac:dyDescent="0.25">
      <c r="B635" s="160"/>
      <c r="C635" s="160"/>
      <c r="D635" s="160"/>
      <c r="E635" s="160"/>
      <c r="F635" s="160"/>
      <c r="G635" s="160"/>
      <c r="H635" s="160"/>
      <c r="I635" s="160"/>
      <c r="J635" s="160"/>
      <c r="K635" s="160"/>
      <c r="L635" s="160"/>
      <c r="M635" s="160"/>
      <c r="N635" s="160"/>
      <c r="O635" s="160"/>
      <c r="P635" s="160"/>
      <c r="Q635" s="160"/>
      <c r="R635" s="160"/>
      <c r="S635" s="160"/>
      <c r="T635" s="160"/>
      <c r="U635" s="160"/>
      <c r="V635" s="160"/>
      <c r="W635" s="160"/>
      <c r="X635" s="160"/>
      <c r="Y635" s="160"/>
      <c r="Z635" s="160"/>
      <c r="AA635" s="160"/>
    </row>
    <row r="636" spans="2:27" x14ac:dyDescent="0.25">
      <c r="B636" s="160"/>
      <c r="C636" s="160"/>
      <c r="D636" s="160"/>
      <c r="E636" s="160"/>
      <c r="F636" s="160"/>
      <c r="G636" s="160"/>
      <c r="H636" s="160"/>
      <c r="I636" s="160"/>
      <c r="J636" s="160"/>
      <c r="K636" s="160"/>
      <c r="L636" s="160"/>
      <c r="M636" s="160"/>
      <c r="N636" s="160"/>
      <c r="O636" s="160"/>
      <c r="P636" s="160"/>
      <c r="Q636" s="160"/>
      <c r="R636" s="160"/>
      <c r="S636" s="160"/>
      <c r="T636" s="160"/>
      <c r="U636" s="160"/>
      <c r="V636" s="160"/>
      <c r="W636" s="160"/>
      <c r="X636" s="160"/>
      <c r="Y636" s="160"/>
      <c r="Z636" s="160"/>
      <c r="AA636" s="160"/>
    </row>
    <row r="637" spans="2:27" x14ac:dyDescent="0.25">
      <c r="B637" s="160"/>
      <c r="C637" s="160"/>
      <c r="D637" s="160"/>
      <c r="E637" s="160"/>
      <c r="F637" s="160"/>
      <c r="G637" s="160"/>
      <c r="H637" s="160"/>
      <c r="I637" s="160"/>
      <c r="J637" s="160"/>
      <c r="K637" s="160"/>
      <c r="L637" s="160"/>
      <c r="M637" s="160"/>
      <c r="N637" s="160"/>
      <c r="O637" s="160"/>
      <c r="P637" s="160"/>
      <c r="Q637" s="160"/>
      <c r="R637" s="160"/>
      <c r="S637" s="160"/>
      <c r="T637" s="160"/>
      <c r="U637" s="160"/>
      <c r="V637" s="160"/>
      <c r="W637" s="160"/>
      <c r="X637" s="160"/>
      <c r="Y637" s="160"/>
      <c r="Z637" s="160"/>
      <c r="AA637" s="160"/>
    </row>
    <row r="638" spans="2:27" x14ac:dyDescent="0.25">
      <c r="B638" s="160"/>
      <c r="C638" s="160"/>
      <c r="D638" s="160"/>
      <c r="E638" s="160"/>
      <c r="F638" s="160"/>
      <c r="G638" s="160"/>
      <c r="H638" s="160"/>
      <c r="I638" s="160"/>
      <c r="J638" s="160"/>
      <c r="K638" s="160"/>
      <c r="L638" s="160"/>
      <c r="M638" s="160"/>
      <c r="N638" s="160"/>
      <c r="O638" s="160"/>
      <c r="P638" s="160"/>
      <c r="Q638" s="160"/>
      <c r="R638" s="160"/>
      <c r="S638" s="160"/>
      <c r="T638" s="160"/>
      <c r="U638" s="160"/>
      <c r="V638" s="160"/>
      <c r="W638" s="160"/>
      <c r="X638" s="160"/>
      <c r="Y638" s="160"/>
      <c r="Z638" s="160"/>
      <c r="AA638" s="160"/>
    </row>
    <row r="639" spans="2:27" x14ac:dyDescent="0.25">
      <c r="B639" s="160"/>
      <c r="C639" s="160"/>
      <c r="D639" s="160"/>
      <c r="E639" s="160"/>
      <c r="F639" s="160"/>
      <c r="G639" s="160"/>
      <c r="H639" s="160"/>
      <c r="I639" s="160"/>
      <c r="J639" s="160"/>
      <c r="K639" s="160"/>
      <c r="L639" s="160"/>
      <c r="M639" s="160"/>
      <c r="N639" s="160"/>
      <c r="O639" s="160"/>
      <c r="P639" s="160"/>
      <c r="Q639" s="160"/>
      <c r="R639" s="160"/>
      <c r="S639" s="160"/>
      <c r="T639" s="160"/>
      <c r="U639" s="160"/>
      <c r="V639" s="160"/>
      <c r="W639" s="160"/>
      <c r="X639" s="160"/>
      <c r="Y639" s="160"/>
      <c r="Z639" s="160"/>
      <c r="AA639" s="160"/>
    </row>
    <row r="640" spans="2:27" x14ac:dyDescent="0.25">
      <c r="B640" s="160"/>
      <c r="C640" s="160"/>
      <c r="D640" s="160"/>
      <c r="E640" s="160"/>
      <c r="F640" s="160"/>
      <c r="G640" s="160"/>
      <c r="H640" s="160"/>
      <c r="I640" s="160"/>
      <c r="J640" s="160"/>
      <c r="K640" s="160"/>
      <c r="L640" s="160"/>
      <c r="M640" s="160"/>
      <c r="N640" s="160"/>
      <c r="O640" s="160"/>
      <c r="P640" s="160"/>
      <c r="Q640" s="160"/>
      <c r="R640" s="160"/>
      <c r="S640" s="160"/>
      <c r="T640" s="160"/>
      <c r="U640" s="160"/>
      <c r="V640" s="160"/>
      <c r="W640" s="160"/>
      <c r="X640" s="160"/>
      <c r="Y640" s="160"/>
      <c r="Z640" s="160"/>
      <c r="AA640" s="160"/>
    </row>
    <row r="641" spans="2:27" x14ac:dyDescent="0.25">
      <c r="B641" s="160"/>
      <c r="C641" s="160"/>
      <c r="D641" s="160"/>
      <c r="E641" s="160"/>
      <c r="F641" s="160"/>
      <c r="G641" s="160"/>
      <c r="H641" s="160"/>
      <c r="I641" s="160"/>
      <c r="J641" s="160"/>
      <c r="K641" s="160"/>
      <c r="L641" s="160"/>
      <c r="M641" s="160"/>
      <c r="N641" s="160"/>
      <c r="O641" s="160"/>
      <c r="P641" s="160"/>
      <c r="Q641" s="160"/>
      <c r="R641" s="160"/>
      <c r="S641" s="160"/>
      <c r="T641" s="160"/>
      <c r="U641" s="160"/>
      <c r="V641" s="160"/>
      <c r="W641" s="160"/>
      <c r="X641" s="160"/>
      <c r="Y641" s="160"/>
      <c r="Z641" s="160"/>
      <c r="AA641" s="160"/>
    </row>
    <row r="642" spans="2:27" x14ac:dyDescent="0.25">
      <c r="B642" s="160"/>
      <c r="C642" s="160"/>
      <c r="D642" s="160"/>
      <c r="E642" s="160"/>
      <c r="F642" s="160"/>
      <c r="G642" s="160"/>
      <c r="H642" s="160"/>
      <c r="I642" s="160"/>
      <c r="J642" s="160"/>
      <c r="K642" s="160"/>
      <c r="L642" s="160"/>
      <c r="M642" s="160"/>
      <c r="N642" s="160"/>
      <c r="O642" s="160"/>
      <c r="P642" s="160"/>
      <c r="Q642" s="160"/>
      <c r="R642" s="160"/>
      <c r="S642" s="160"/>
      <c r="T642" s="160"/>
      <c r="U642" s="160"/>
      <c r="V642" s="160"/>
      <c r="W642" s="160"/>
      <c r="X642" s="160"/>
      <c r="Y642" s="160"/>
      <c r="Z642" s="160"/>
      <c r="AA642" s="160"/>
    </row>
    <row r="643" spans="2:27" x14ac:dyDescent="0.25">
      <c r="B643" s="160"/>
      <c r="C643" s="160"/>
      <c r="D643" s="160"/>
      <c r="E643" s="160"/>
      <c r="F643" s="160"/>
      <c r="G643" s="160"/>
      <c r="H643" s="160"/>
      <c r="I643" s="160"/>
      <c r="J643" s="160"/>
      <c r="K643" s="160"/>
      <c r="L643" s="160"/>
      <c r="M643" s="160"/>
      <c r="N643" s="160"/>
      <c r="O643" s="160"/>
      <c r="P643" s="160"/>
      <c r="Q643" s="160"/>
      <c r="R643" s="160"/>
      <c r="S643" s="160"/>
      <c r="T643" s="160"/>
      <c r="U643" s="160"/>
      <c r="V643" s="160"/>
      <c r="W643" s="160"/>
      <c r="X643" s="160"/>
      <c r="Y643" s="160"/>
      <c r="Z643" s="160"/>
      <c r="AA643" s="160"/>
    </row>
    <row r="644" spans="2:27" x14ac:dyDescent="0.25">
      <c r="B644" s="160"/>
      <c r="C644" s="160"/>
      <c r="D644" s="160"/>
      <c r="E644" s="160"/>
      <c r="F644" s="160"/>
      <c r="G644" s="160"/>
      <c r="H644" s="160"/>
      <c r="I644" s="160"/>
      <c r="J644" s="160"/>
      <c r="K644" s="160"/>
      <c r="L644" s="160"/>
      <c r="M644" s="160"/>
      <c r="N644" s="160"/>
      <c r="O644" s="160"/>
      <c r="P644" s="160"/>
      <c r="Q644" s="160"/>
      <c r="R644" s="160"/>
      <c r="S644" s="160"/>
      <c r="T644" s="160"/>
      <c r="U644" s="160"/>
      <c r="V644" s="160"/>
      <c r="W644" s="160"/>
      <c r="X644" s="160"/>
      <c r="Y644" s="160"/>
      <c r="Z644" s="160"/>
      <c r="AA644" s="160"/>
    </row>
    <row r="645" spans="2:27" x14ac:dyDescent="0.25">
      <c r="B645" s="160"/>
      <c r="C645" s="160"/>
      <c r="D645" s="160"/>
      <c r="E645" s="160"/>
      <c r="F645" s="160"/>
      <c r="G645" s="160"/>
      <c r="H645" s="160"/>
      <c r="I645" s="160"/>
      <c r="J645" s="160"/>
      <c r="K645" s="160"/>
      <c r="L645" s="160"/>
      <c r="M645" s="160"/>
      <c r="N645" s="160"/>
      <c r="O645" s="160"/>
      <c r="P645" s="160"/>
      <c r="Q645" s="160"/>
      <c r="R645" s="160"/>
      <c r="S645" s="160"/>
      <c r="T645" s="160"/>
      <c r="U645" s="160"/>
      <c r="V645" s="160"/>
      <c r="W645" s="160"/>
      <c r="X645" s="160"/>
      <c r="Y645" s="160"/>
      <c r="Z645" s="160"/>
      <c r="AA645" s="160"/>
    </row>
    <row r="646" spans="2:27" x14ac:dyDescent="0.25">
      <c r="B646" s="160"/>
      <c r="C646" s="160"/>
      <c r="D646" s="160"/>
      <c r="E646" s="160"/>
      <c r="F646" s="160"/>
      <c r="G646" s="160"/>
      <c r="H646" s="160"/>
      <c r="I646" s="160"/>
      <c r="J646" s="160"/>
      <c r="K646" s="160"/>
      <c r="L646" s="160"/>
      <c r="M646" s="160"/>
      <c r="N646" s="160"/>
      <c r="O646" s="160"/>
      <c r="P646" s="160"/>
      <c r="Q646" s="160"/>
      <c r="R646" s="160"/>
      <c r="S646" s="160"/>
      <c r="T646" s="160"/>
      <c r="U646" s="160"/>
      <c r="V646" s="160"/>
      <c r="W646" s="160"/>
      <c r="X646" s="160"/>
      <c r="Y646" s="160"/>
      <c r="Z646" s="160"/>
      <c r="AA646" s="160"/>
    </row>
    <row r="647" spans="2:27" x14ac:dyDescent="0.25">
      <c r="B647" s="160"/>
      <c r="C647" s="160"/>
      <c r="D647" s="160"/>
      <c r="E647" s="160"/>
      <c r="F647" s="160"/>
      <c r="G647" s="160"/>
      <c r="H647" s="160"/>
      <c r="I647" s="160"/>
      <c r="J647" s="160"/>
      <c r="K647" s="160"/>
      <c r="L647" s="160"/>
      <c r="M647" s="160"/>
      <c r="N647" s="160"/>
      <c r="O647" s="160"/>
      <c r="P647" s="160"/>
      <c r="Q647" s="160"/>
      <c r="R647" s="160"/>
      <c r="S647" s="160"/>
      <c r="T647" s="160"/>
      <c r="U647" s="160"/>
      <c r="V647" s="160"/>
      <c r="W647" s="160"/>
      <c r="X647" s="160"/>
      <c r="Y647" s="160"/>
      <c r="Z647" s="160"/>
      <c r="AA647" s="160"/>
    </row>
    <row r="648" spans="2:27" x14ac:dyDescent="0.25">
      <c r="B648" s="160"/>
      <c r="C648" s="160"/>
      <c r="D648" s="160"/>
      <c r="E648" s="160"/>
      <c r="F648" s="160"/>
      <c r="G648" s="160"/>
      <c r="H648" s="160"/>
      <c r="I648" s="160"/>
      <c r="J648" s="160"/>
      <c r="K648" s="160"/>
      <c r="L648" s="160"/>
      <c r="M648" s="160"/>
      <c r="N648" s="160"/>
      <c r="O648" s="160"/>
      <c r="P648" s="160"/>
      <c r="Q648" s="160"/>
      <c r="R648" s="160"/>
      <c r="S648" s="160"/>
      <c r="T648" s="160"/>
      <c r="U648" s="160"/>
      <c r="V648" s="160"/>
      <c r="W648" s="160"/>
      <c r="X648" s="160"/>
      <c r="Y648" s="160"/>
      <c r="Z648" s="160"/>
      <c r="AA648" s="160"/>
    </row>
    <row r="649" spans="2:27" x14ac:dyDescent="0.25">
      <c r="B649" s="160"/>
      <c r="C649" s="160"/>
      <c r="D649" s="160"/>
      <c r="E649" s="160"/>
      <c r="F649" s="160"/>
      <c r="G649" s="160"/>
      <c r="H649" s="160"/>
      <c r="I649" s="160"/>
      <c r="J649" s="160"/>
      <c r="K649" s="160"/>
      <c r="L649" s="160"/>
      <c r="M649" s="160"/>
      <c r="N649" s="160"/>
      <c r="O649" s="160"/>
      <c r="P649" s="160"/>
      <c r="Q649" s="160"/>
      <c r="R649" s="160"/>
      <c r="S649" s="160"/>
      <c r="T649" s="160"/>
      <c r="U649" s="160"/>
      <c r="V649" s="160"/>
      <c r="W649" s="160"/>
      <c r="X649" s="160"/>
      <c r="Y649" s="160"/>
      <c r="Z649" s="160"/>
      <c r="AA649" s="160"/>
    </row>
    <row r="650" spans="2:27" x14ac:dyDescent="0.25">
      <c r="B650" s="160"/>
      <c r="C650" s="160"/>
      <c r="D650" s="160"/>
      <c r="E650" s="160"/>
      <c r="F650" s="160"/>
      <c r="G650" s="160"/>
      <c r="H650" s="160"/>
      <c r="I650" s="160"/>
      <c r="J650" s="160"/>
      <c r="K650" s="160"/>
      <c r="L650" s="160"/>
      <c r="M650" s="160"/>
      <c r="N650" s="160"/>
      <c r="O650" s="160"/>
      <c r="P650" s="160"/>
      <c r="Q650" s="160"/>
      <c r="R650" s="160"/>
      <c r="S650" s="160"/>
      <c r="T650" s="160"/>
      <c r="U650" s="160"/>
      <c r="V650" s="160"/>
      <c r="W650" s="160"/>
      <c r="X650" s="160"/>
      <c r="Y650" s="160"/>
      <c r="Z650" s="160"/>
      <c r="AA650" s="160"/>
    </row>
    <row r="651" spans="2:27" x14ac:dyDescent="0.25">
      <c r="B651" s="160"/>
      <c r="C651" s="160"/>
      <c r="D651" s="160"/>
      <c r="E651" s="160"/>
      <c r="F651" s="160"/>
      <c r="G651" s="160"/>
      <c r="H651" s="160"/>
      <c r="I651" s="160"/>
      <c r="J651" s="160"/>
      <c r="K651" s="160"/>
      <c r="L651" s="160"/>
      <c r="M651" s="160"/>
      <c r="N651" s="160"/>
      <c r="O651" s="160"/>
      <c r="P651" s="160"/>
      <c r="Q651" s="160"/>
      <c r="R651" s="160"/>
      <c r="S651" s="160"/>
      <c r="T651" s="160"/>
      <c r="U651" s="160"/>
      <c r="V651" s="160"/>
      <c r="W651" s="160"/>
      <c r="X651" s="160"/>
      <c r="Y651" s="160"/>
      <c r="Z651" s="160"/>
      <c r="AA651" s="160"/>
    </row>
    <row r="652" spans="2:27" x14ac:dyDescent="0.25">
      <c r="B652" s="160"/>
      <c r="C652" s="160"/>
      <c r="D652" s="160"/>
      <c r="E652" s="160"/>
      <c r="F652" s="160"/>
      <c r="G652" s="160"/>
      <c r="H652" s="160"/>
      <c r="I652" s="160"/>
      <c r="J652" s="160"/>
      <c r="K652" s="160"/>
      <c r="L652" s="160"/>
      <c r="M652" s="160"/>
      <c r="N652" s="160"/>
      <c r="O652" s="160"/>
      <c r="P652" s="160"/>
      <c r="Q652" s="160"/>
      <c r="R652" s="160"/>
      <c r="S652" s="160"/>
      <c r="T652" s="160"/>
      <c r="U652" s="160"/>
      <c r="V652" s="160"/>
      <c r="W652" s="160"/>
      <c r="X652" s="160"/>
      <c r="Y652" s="160"/>
      <c r="Z652" s="160"/>
      <c r="AA652" s="160"/>
    </row>
    <row r="653" spans="2:27" x14ac:dyDescent="0.25">
      <c r="B653" s="160"/>
      <c r="C653" s="160"/>
      <c r="D653" s="160"/>
      <c r="E653" s="160"/>
      <c r="F653" s="160"/>
      <c r="G653" s="160"/>
      <c r="H653" s="160"/>
      <c r="I653" s="160"/>
      <c r="J653" s="160"/>
      <c r="K653" s="160"/>
      <c r="L653" s="160"/>
      <c r="M653" s="160"/>
      <c r="N653" s="160"/>
      <c r="O653" s="160"/>
      <c r="P653" s="160"/>
      <c r="Q653" s="160"/>
      <c r="R653" s="160"/>
      <c r="S653" s="160"/>
      <c r="T653" s="160"/>
      <c r="U653" s="160"/>
      <c r="V653" s="160"/>
      <c r="W653" s="160"/>
      <c r="X653" s="160"/>
      <c r="Y653" s="160"/>
      <c r="Z653" s="160"/>
      <c r="AA653" s="160"/>
    </row>
    <row r="654" spans="2:27" x14ac:dyDescent="0.25">
      <c r="B654" s="160"/>
      <c r="C654" s="160"/>
      <c r="D654" s="160"/>
      <c r="E654" s="160"/>
      <c r="F654" s="160"/>
      <c r="G654" s="160"/>
      <c r="H654" s="160"/>
      <c r="I654" s="160"/>
      <c r="J654" s="160"/>
      <c r="K654" s="160"/>
      <c r="L654" s="160"/>
      <c r="M654" s="160"/>
      <c r="N654" s="160"/>
      <c r="O654" s="160"/>
      <c r="P654" s="160"/>
      <c r="Q654" s="160"/>
      <c r="R654" s="160"/>
      <c r="S654" s="160"/>
      <c r="T654" s="160"/>
      <c r="U654" s="160"/>
      <c r="V654" s="160"/>
      <c r="W654" s="160"/>
      <c r="X654" s="160"/>
      <c r="Y654" s="160"/>
      <c r="Z654" s="160"/>
      <c r="AA654" s="160"/>
    </row>
    <row r="655" spans="2:27" x14ac:dyDescent="0.25">
      <c r="B655" s="160"/>
      <c r="C655" s="160"/>
      <c r="D655" s="160"/>
      <c r="E655" s="160"/>
      <c r="F655" s="160"/>
      <c r="G655" s="160"/>
      <c r="H655" s="160"/>
      <c r="I655" s="160"/>
      <c r="J655" s="160"/>
      <c r="K655" s="160"/>
      <c r="L655" s="160"/>
      <c r="M655" s="160"/>
      <c r="N655" s="160"/>
      <c r="O655" s="160"/>
      <c r="P655" s="160"/>
      <c r="Q655" s="160"/>
      <c r="R655" s="160"/>
      <c r="S655" s="160"/>
      <c r="T655" s="160"/>
      <c r="U655" s="160"/>
      <c r="V655" s="160"/>
      <c r="W655" s="160"/>
      <c r="X655" s="160"/>
      <c r="Y655" s="160"/>
      <c r="Z655" s="160"/>
      <c r="AA655" s="160"/>
    </row>
    <row r="656" spans="2:27" x14ac:dyDescent="0.25">
      <c r="B656" s="160"/>
      <c r="C656" s="160"/>
      <c r="D656" s="160"/>
      <c r="E656" s="160"/>
      <c r="F656" s="160"/>
      <c r="G656" s="160"/>
      <c r="H656" s="160"/>
      <c r="I656" s="160"/>
      <c r="J656" s="160"/>
      <c r="K656" s="160"/>
      <c r="L656" s="160"/>
      <c r="M656" s="160"/>
      <c r="N656" s="160"/>
      <c r="O656" s="160"/>
      <c r="P656" s="160"/>
      <c r="Q656" s="160"/>
      <c r="R656" s="160"/>
      <c r="S656" s="160"/>
      <c r="T656" s="160"/>
      <c r="U656" s="160"/>
      <c r="V656" s="160"/>
      <c r="W656" s="160"/>
      <c r="X656" s="160"/>
      <c r="Y656" s="160"/>
      <c r="Z656" s="160"/>
      <c r="AA656" s="160"/>
    </row>
    <row r="657" spans="2:27" x14ac:dyDescent="0.25">
      <c r="B657" s="160"/>
      <c r="C657" s="160"/>
      <c r="D657" s="160"/>
      <c r="E657" s="160"/>
      <c r="F657" s="160"/>
      <c r="G657" s="160"/>
      <c r="H657" s="160"/>
      <c r="I657" s="160"/>
      <c r="J657" s="160"/>
      <c r="K657" s="160"/>
      <c r="L657" s="160"/>
      <c r="M657" s="160"/>
      <c r="N657" s="160"/>
      <c r="O657" s="160"/>
      <c r="P657" s="160"/>
      <c r="Q657" s="160"/>
      <c r="R657" s="160"/>
      <c r="S657" s="160"/>
      <c r="T657" s="160"/>
      <c r="U657" s="160"/>
      <c r="V657" s="160"/>
      <c r="W657" s="160"/>
      <c r="X657" s="160"/>
      <c r="Y657" s="160"/>
      <c r="Z657" s="160"/>
      <c r="AA657" s="160"/>
    </row>
    <row r="658" spans="2:27" x14ac:dyDescent="0.25">
      <c r="B658" s="160"/>
      <c r="C658" s="160"/>
      <c r="D658" s="160"/>
      <c r="E658" s="160"/>
      <c r="F658" s="160"/>
      <c r="G658" s="160"/>
      <c r="H658" s="160"/>
      <c r="I658" s="160"/>
      <c r="J658" s="160"/>
      <c r="K658" s="160"/>
      <c r="L658" s="160"/>
      <c r="M658" s="160"/>
      <c r="N658" s="160"/>
      <c r="O658" s="160"/>
      <c r="P658" s="160"/>
      <c r="Q658" s="160"/>
      <c r="R658" s="160"/>
      <c r="S658" s="160"/>
      <c r="T658" s="160"/>
      <c r="U658" s="160"/>
      <c r="V658" s="160"/>
      <c r="W658" s="160"/>
      <c r="X658" s="160"/>
      <c r="Y658" s="160"/>
      <c r="Z658" s="160"/>
      <c r="AA658" s="160"/>
    </row>
    <row r="659" spans="2:27" x14ac:dyDescent="0.25">
      <c r="B659" s="160"/>
      <c r="C659" s="160"/>
      <c r="D659" s="160"/>
      <c r="E659" s="160"/>
      <c r="F659" s="160"/>
      <c r="G659" s="160"/>
      <c r="H659" s="160"/>
      <c r="I659" s="160"/>
      <c r="J659" s="160"/>
      <c r="K659" s="160"/>
      <c r="L659" s="160"/>
      <c r="M659" s="160"/>
      <c r="N659" s="160"/>
      <c r="O659" s="160"/>
      <c r="P659" s="160"/>
      <c r="Q659" s="160"/>
      <c r="R659" s="160"/>
      <c r="S659" s="160"/>
      <c r="T659" s="160"/>
      <c r="U659" s="160"/>
      <c r="V659" s="160"/>
      <c r="W659" s="160"/>
      <c r="X659" s="160"/>
      <c r="Y659" s="160"/>
      <c r="Z659" s="160"/>
      <c r="AA659" s="160"/>
    </row>
    <row r="660" spans="2:27" x14ac:dyDescent="0.25">
      <c r="B660" s="160"/>
      <c r="C660" s="160"/>
      <c r="D660" s="160"/>
      <c r="E660" s="160"/>
      <c r="F660" s="160"/>
      <c r="G660" s="160"/>
      <c r="H660" s="160"/>
      <c r="I660" s="160"/>
      <c r="J660" s="160"/>
      <c r="K660" s="160"/>
      <c r="L660" s="160"/>
      <c r="M660" s="160"/>
      <c r="N660" s="160"/>
      <c r="O660" s="160"/>
      <c r="P660" s="160"/>
      <c r="Q660" s="160"/>
      <c r="R660" s="160"/>
      <c r="S660" s="160"/>
      <c r="T660" s="160"/>
      <c r="U660" s="160"/>
      <c r="V660" s="160"/>
      <c r="W660" s="160"/>
      <c r="X660" s="160"/>
      <c r="Y660" s="160"/>
      <c r="Z660" s="160"/>
      <c r="AA660" s="160"/>
    </row>
    <row r="661" spans="2:27" x14ac:dyDescent="0.25">
      <c r="B661" s="160"/>
      <c r="C661" s="160"/>
      <c r="D661" s="160"/>
      <c r="E661" s="160"/>
      <c r="F661" s="160"/>
      <c r="G661" s="160"/>
      <c r="H661" s="160"/>
      <c r="I661" s="160"/>
      <c r="J661" s="160"/>
      <c r="K661" s="160"/>
      <c r="L661" s="160"/>
      <c r="M661" s="160"/>
      <c r="N661" s="160"/>
      <c r="O661" s="160"/>
      <c r="P661" s="160"/>
      <c r="Q661" s="160"/>
      <c r="R661" s="160"/>
      <c r="S661" s="160"/>
      <c r="T661" s="160"/>
      <c r="U661" s="160"/>
      <c r="V661" s="160"/>
      <c r="W661" s="160"/>
      <c r="X661" s="160"/>
      <c r="Y661" s="160"/>
      <c r="Z661" s="160"/>
      <c r="AA661" s="160"/>
    </row>
    <row r="662" spans="2:27" x14ac:dyDescent="0.25">
      <c r="B662" s="160"/>
      <c r="C662" s="160"/>
      <c r="D662" s="160"/>
      <c r="E662" s="160"/>
      <c r="F662" s="160"/>
      <c r="G662" s="160"/>
      <c r="H662" s="160"/>
      <c r="I662" s="160"/>
      <c r="J662" s="160"/>
      <c r="K662" s="160"/>
      <c r="L662" s="160"/>
      <c r="M662" s="160"/>
      <c r="N662" s="160"/>
      <c r="O662" s="160"/>
      <c r="P662" s="160"/>
      <c r="Q662" s="160"/>
      <c r="R662" s="160"/>
      <c r="S662" s="160"/>
      <c r="T662" s="160"/>
      <c r="U662" s="160"/>
      <c r="V662" s="160"/>
      <c r="W662" s="160"/>
      <c r="X662" s="160"/>
      <c r="Y662" s="160"/>
      <c r="Z662" s="160"/>
      <c r="AA662" s="160"/>
    </row>
    <row r="663" spans="2:27" x14ac:dyDescent="0.25">
      <c r="B663" s="160"/>
      <c r="C663" s="160"/>
      <c r="D663" s="160"/>
      <c r="E663" s="160"/>
      <c r="F663" s="160"/>
      <c r="G663" s="160"/>
      <c r="H663" s="160"/>
      <c r="I663" s="160"/>
      <c r="J663" s="160"/>
      <c r="K663" s="160"/>
      <c r="L663" s="160"/>
      <c r="M663" s="160"/>
      <c r="N663" s="160"/>
      <c r="O663" s="160"/>
      <c r="P663" s="160"/>
      <c r="Q663" s="160"/>
      <c r="R663" s="160"/>
      <c r="S663" s="160"/>
      <c r="T663" s="160"/>
      <c r="U663" s="160"/>
      <c r="V663" s="160"/>
      <c r="W663" s="160"/>
      <c r="X663" s="160"/>
      <c r="Y663" s="160"/>
      <c r="Z663" s="160"/>
      <c r="AA663" s="160"/>
    </row>
    <row r="664" spans="2:27" x14ac:dyDescent="0.25">
      <c r="B664" s="160"/>
      <c r="C664" s="160"/>
      <c r="D664" s="160"/>
      <c r="E664" s="160"/>
      <c r="F664" s="160"/>
      <c r="G664" s="160"/>
      <c r="H664" s="160"/>
      <c r="I664" s="160"/>
      <c r="J664" s="160"/>
      <c r="K664" s="160"/>
      <c r="L664" s="160"/>
      <c r="M664" s="160"/>
      <c r="N664" s="160"/>
      <c r="O664" s="160"/>
      <c r="P664" s="160"/>
      <c r="Q664" s="160"/>
      <c r="R664" s="160"/>
      <c r="S664" s="160"/>
      <c r="T664" s="160"/>
      <c r="U664" s="160"/>
      <c r="V664" s="160"/>
      <c r="W664" s="160"/>
      <c r="X664" s="160"/>
      <c r="Y664" s="160"/>
      <c r="Z664" s="160"/>
      <c r="AA664" s="160"/>
    </row>
    <row r="665" spans="2:27" x14ac:dyDescent="0.25">
      <c r="B665" s="160"/>
      <c r="C665" s="160"/>
      <c r="D665" s="160"/>
      <c r="E665" s="160"/>
      <c r="F665" s="160"/>
      <c r="G665" s="160"/>
      <c r="H665" s="160"/>
      <c r="I665" s="160"/>
      <c r="J665" s="160"/>
      <c r="K665" s="160"/>
      <c r="L665" s="160"/>
      <c r="M665" s="160"/>
      <c r="N665" s="160"/>
      <c r="O665" s="160"/>
      <c r="P665" s="160"/>
      <c r="Q665" s="160"/>
      <c r="R665" s="160"/>
      <c r="S665" s="160"/>
      <c r="T665" s="160"/>
      <c r="U665" s="160"/>
      <c r="V665" s="160"/>
      <c r="W665" s="160"/>
      <c r="X665" s="160"/>
      <c r="Y665" s="160"/>
      <c r="Z665" s="160"/>
      <c r="AA665" s="160"/>
    </row>
    <row r="666" spans="2:27" x14ac:dyDescent="0.25">
      <c r="B666" s="160"/>
      <c r="C666" s="160"/>
      <c r="D666" s="160"/>
      <c r="E666" s="160"/>
      <c r="F666" s="160"/>
      <c r="G666" s="160"/>
      <c r="H666" s="160"/>
      <c r="I666" s="160"/>
      <c r="J666" s="160"/>
      <c r="K666" s="160"/>
      <c r="L666" s="160"/>
      <c r="M666" s="160"/>
      <c r="N666" s="160"/>
      <c r="O666" s="160"/>
      <c r="P666" s="160"/>
      <c r="Q666" s="160"/>
      <c r="R666" s="160"/>
      <c r="S666" s="160"/>
      <c r="T666" s="160"/>
      <c r="U666" s="160"/>
      <c r="V666" s="160"/>
      <c r="W666" s="160"/>
      <c r="X666" s="160"/>
      <c r="Y666" s="160"/>
      <c r="Z666" s="160"/>
      <c r="AA666" s="160"/>
    </row>
    <row r="667" spans="2:27" x14ac:dyDescent="0.25">
      <c r="B667" s="160"/>
      <c r="C667" s="160"/>
      <c r="D667" s="160"/>
      <c r="E667" s="160"/>
      <c r="F667" s="160"/>
      <c r="G667" s="160"/>
      <c r="H667" s="160"/>
      <c r="I667" s="160"/>
      <c r="J667" s="160"/>
      <c r="K667" s="160"/>
      <c r="L667" s="160"/>
      <c r="M667" s="160"/>
      <c r="N667" s="160"/>
      <c r="O667" s="160"/>
      <c r="P667" s="160"/>
      <c r="Q667" s="160"/>
      <c r="R667" s="160"/>
      <c r="S667" s="160"/>
      <c r="T667" s="160"/>
      <c r="U667" s="160"/>
      <c r="V667" s="160"/>
      <c r="W667" s="160"/>
      <c r="X667" s="160"/>
      <c r="Y667" s="160"/>
      <c r="Z667" s="160"/>
      <c r="AA667" s="160"/>
    </row>
    <row r="668" spans="2:27" x14ac:dyDescent="0.25">
      <c r="B668" s="160"/>
      <c r="C668" s="160"/>
      <c r="D668" s="160"/>
      <c r="E668" s="160"/>
      <c r="F668" s="160"/>
      <c r="G668" s="160"/>
      <c r="H668" s="160"/>
      <c r="I668" s="160"/>
      <c r="J668" s="160"/>
      <c r="K668" s="160"/>
      <c r="L668" s="160"/>
      <c r="M668" s="160"/>
      <c r="N668" s="160"/>
      <c r="O668" s="160"/>
      <c r="P668" s="160"/>
      <c r="Q668" s="160"/>
      <c r="R668" s="160"/>
      <c r="S668" s="160"/>
      <c r="T668" s="160"/>
      <c r="U668" s="160"/>
      <c r="V668" s="160"/>
      <c r="W668" s="160"/>
      <c r="X668" s="160"/>
      <c r="Y668" s="160"/>
      <c r="Z668" s="160"/>
      <c r="AA668" s="160"/>
    </row>
    <row r="669" spans="2:27" x14ac:dyDescent="0.25">
      <c r="B669" s="160"/>
      <c r="C669" s="160"/>
      <c r="D669" s="160"/>
      <c r="E669" s="160"/>
      <c r="F669" s="160"/>
      <c r="G669" s="160"/>
      <c r="H669" s="160"/>
      <c r="I669" s="160"/>
      <c r="J669" s="160"/>
      <c r="K669" s="160"/>
      <c r="L669" s="160"/>
      <c r="M669" s="160"/>
      <c r="N669" s="160"/>
      <c r="O669" s="160"/>
      <c r="P669" s="160"/>
      <c r="Q669" s="160"/>
      <c r="R669" s="160"/>
      <c r="S669" s="160"/>
      <c r="T669" s="160"/>
      <c r="U669" s="160"/>
      <c r="V669" s="160"/>
      <c r="W669" s="160"/>
      <c r="X669" s="160"/>
      <c r="Y669" s="160"/>
      <c r="Z669" s="160"/>
      <c r="AA669" s="160"/>
    </row>
    <row r="670" spans="2:27" x14ac:dyDescent="0.25">
      <c r="B670" s="160"/>
      <c r="C670" s="160"/>
      <c r="D670" s="160"/>
      <c r="E670" s="160"/>
      <c r="F670" s="160"/>
      <c r="G670" s="160"/>
      <c r="H670" s="160"/>
      <c r="I670" s="160"/>
      <c r="J670" s="160"/>
      <c r="K670" s="160"/>
      <c r="L670" s="160"/>
      <c r="M670" s="160"/>
      <c r="N670" s="160"/>
      <c r="O670" s="160"/>
      <c r="P670" s="160"/>
      <c r="Q670" s="160"/>
      <c r="R670" s="160"/>
      <c r="S670" s="160"/>
      <c r="T670" s="160"/>
      <c r="U670" s="160"/>
      <c r="V670" s="160"/>
      <c r="W670" s="160"/>
      <c r="X670" s="160"/>
      <c r="Y670" s="160"/>
      <c r="Z670" s="160"/>
      <c r="AA670" s="160"/>
    </row>
    <row r="671" spans="2:27" x14ac:dyDescent="0.25">
      <c r="B671" s="160"/>
      <c r="C671" s="160"/>
      <c r="D671" s="160"/>
      <c r="E671" s="160"/>
      <c r="F671" s="160"/>
      <c r="G671" s="160"/>
      <c r="H671" s="160"/>
      <c r="I671" s="160"/>
      <c r="J671" s="160"/>
      <c r="K671" s="160"/>
      <c r="L671" s="160"/>
      <c r="M671" s="160"/>
      <c r="N671" s="160"/>
      <c r="O671" s="160"/>
      <c r="P671" s="160"/>
      <c r="Q671" s="160"/>
      <c r="R671" s="160"/>
      <c r="S671" s="160"/>
      <c r="T671" s="160"/>
      <c r="U671" s="160"/>
      <c r="V671" s="160"/>
      <c r="W671" s="160"/>
      <c r="X671" s="160"/>
      <c r="Y671" s="160"/>
      <c r="Z671" s="160"/>
      <c r="AA671" s="160"/>
    </row>
    <row r="672" spans="2:27" x14ac:dyDescent="0.25">
      <c r="B672" s="160"/>
      <c r="C672" s="160"/>
      <c r="D672" s="160"/>
      <c r="E672" s="160"/>
      <c r="F672" s="160"/>
      <c r="G672" s="160"/>
      <c r="H672" s="160"/>
      <c r="I672" s="160"/>
      <c r="J672" s="160"/>
      <c r="K672" s="160"/>
      <c r="L672" s="160"/>
      <c r="M672" s="160"/>
      <c r="N672" s="160"/>
      <c r="O672" s="160"/>
      <c r="P672" s="160"/>
      <c r="Q672" s="160"/>
      <c r="R672" s="160"/>
      <c r="S672" s="160"/>
      <c r="T672" s="160"/>
      <c r="U672" s="160"/>
      <c r="V672" s="160"/>
      <c r="W672" s="160"/>
      <c r="X672" s="160"/>
      <c r="Y672" s="160"/>
      <c r="Z672" s="160"/>
      <c r="AA672" s="160"/>
    </row>
    <row r="673" spans="2:27" x14ac:dyDescent="0.25">
      <c r="B673" s="160"/>
      <c r="C673" s="160"/>
      <c r="D673" s="160"/>
      <c r="E673" s="160"/>
      <c r="F673" s="160"/>
      <c r="G673" s="160"/>
      <c r="H673" s="160"/>
      <c r="I673" s="160"/>
      <c r="J673" s="160"/>
      <c r="K673" s="160"/>
      <c r="L673" s="160"/>
      <c r="M673" s="160"/>
      <c r="N673" s="160"/>
      <c r="O673" s="160"/>
      <c r="P673" s="160"/>
      <c r="Q673" s="160"/>
      <c r="R673" s="160"/>
      <c r="S673" s="160"/>
      <c r="T673" s="160"/>
      <c r="U673" s="160"/>
      <c r="V673" s="160"/>
      <c r="W673" s="160"/>
      <c r="X673" s="160"/>
      <c r="Y673" s="160"/>
      <c r="Z673" s="160"/>
      <c r="AA673" s="160"/>
    </row>
    <row r="674" spans="2:27" x14ac:dyDescent="0.25">
      <c r="B674" s="160"/>
      <c r="C674" s="160"/>
      <c r="D674" s="160"/>
      <c r="E674" s="160"/>
      <c r="F674" s="160"/>
      <c r="G674" s="160"/>
      <c r="H674" s="160"/>
      <c r="I674" s="160"/>
      <c r="J674" s="160"/>
      <c r="K674" s="160"/>
      <c r="L674" s="160"/>
      <c r="M674" s="160"/>
      <c r="N674" s="160"/>
      <c r="O674" s="160"/>
      <c r="P674" s="160"/>
      <c r="Q674" s="160"/>
      <c r="R674" s="160"/>
      <c r="S674" s="160"/>
      <c r="T674" s="160"/>
      <c r="U674" s="160"/>
      <c r="V674" s="160"/>
      <c r="W674" s="160"/>
      <c r="X674" s="160"/>
      <c r="Y674" s="160"/>
      <c r="Z674" s="160"/>
      <c r="AA674" s="160"/>
    </row>
    <row r="675" spans="2:27" x14ac:dyDescent="0.25">
      <c r="B675" s="160"/>
      <c r="C675" s="160"/>
      <c r="D675" s="160"/>
      <c r="E675" s="160"/>
      <c r="F675" s="160"/>
      <c r="G675" s="160"/>
      <c r="H675" s="160"/>
      <c r="I675" s="160"/>
      <c r="J675" s="160"/>
      <c r="K675" s="160"/>
      <c r="L675" s="160"/>
      <c r="M675" s="160"/>
      <c r="N675" s="160"/>
      <c r="O675" s="160"/>
      <c r="P675" s="160"/>
      <c r="Q675" s="160"/>
      <c r="R675" s="160"/>
      <c r="S675" s="160"/>
      <c r="T675" s="160"/>
      <c r="U675" s="160"/>
      <c r="V675" s="160"/>
      <c r="W675" s="160"/>
      <c r="X675" s="160"/>
      <c r="Y675" s="160"/>
      <c r="Z675" s="160"/>
      <c r="AA675" s="160"/>
    </row>
    <row r="676" spans="2:27" x14ac:dyDescent="0.25">
      <c r="B676" s="160"/>
      <c r="C676" s="160"/>
      <c r="D676" s="160"/>
      <c r="E676" s="160"/>
      <c r="F676" s="160"/>
      <c r="G676" s="160"/>
      <c r="H676" s="160"/>
      <c r="I676" s="160"/>
      <c r="J676" s="160"/>
      <c r="K676" s="160"/>
      <c r="L676" s="160"/>
      <c r="M676" s="160"/>
      <c r="N676" s="160"/>
      <c r="O676" s="160"/>
      <c r="P676" s="160"/>
      <c r="Q676" s="160"/>
      <c r="R676" s="160"/>
      <c r="S676" s="160"/>
      <c r="T676" s="160"/>
      <c r="U676" s="160"/>
      <c r="V676" s="160"/>
      <c r="W676" s="160"/>
      <c r="X676" s="160"/>
      <c r="Y676" s="160"/>
      <c r="Z676" s="160"/>
      <c r="AA676" s="160"/>
    </row>
    <row r="677" spans="2:27" x14ac:dyDescent="0.25">
      <c r="B677" s="160"/>
      <c r="C677" s="160"/>
      <c r="D677" s="160"/>
      <c r="E677" s="160"/>
      <c r="F677" s="160"/>
      <c r="G677" s="160"/>
      <c r="H677" s="160"/>
      <c r="I677" s="160"/>
      <c r="J677" s="160"/>
      <c r="K677" s="160"/>
      <c r="L677" s="160"/>
      <c r="M677" s="160"/>
      <c r="N677" s="160"/>
      <c r="O677" s="160"/>
      <c r="P677" s="160"/>
      <c r="Q677" s="160"/>
      <c r="R677" s="160"/>
      <c r="S677" s="160"/>
      <c r="T677" s="160"/>
      <c r="U677" s="160"/>
      <c r="V677" s="160"/>
      <c r="W677" s="160"/>
      <c r="X677" s="160"/>
      <c r="Y677" s="160"/>
      <c r="Z677" s="160"/>
      <c r="AA677" s="160"/>
    </row>
    <row r="678" spans="2:27" x14ac:dyDescent="0.25">
      <c r="B678" s="160"/>
      <c r="C678" s="160"/>
      <c r="D678" s="160"/>
      <c r="E678" s="160"/>
      <c r="F678" s="160"/>
      <c r="G678" s="160"/>
      <c r="H678" s="160"/>
      <c r="I678" s="160"/>
      <c r="J678" s="160"/>
      <c r="K678" s="160"/>
      <c r="L678" s="160"/>
      <c r="M678" s="160"/>
      <c r="N678" s="160"/>
      <c r="O678" s="160"/>
      <c r="P678" s="160"/>
      <c r="Q678" s="160"/>
      <c r="R678" s="160"/>
      <c r="S678" s="160"/>
      <c r="T678" s="160"/>
      <c r="U678" s="160"/>
      <c r="V678" s="160"/>
      <c r="W678" s="160"/>
      <c r="X678" s="160"/>
      <c r="Y678" s="160"/>
      <c r="Z678" s="160"/>
      <c r="AA678" s="160"/>
    </row>
    <row r="679" spans="2:27" x14ac:dyDescent="0.25">
      <c r="B679" s="160"/>
      <c r="C679" s="160"/>
      <c r="D679" s="160"/>
      <c r="E679" s="160"/>
      <c r="F679" s="160"/>
      <c r="G679" s="160"/>
      <c r="H679" s="160"/>
      <c r="I679" s="160"/>
      <c r="J679" s="160"/>
      <c r="K679" s="160"/>
      <c r="L679" s="160"/>
      <c r="M679" s="160"/>
      <c r="N679" s="160"/>
      <c r="O679" s="160"/>
      <c r="P679" s="160"/>
      <c r="Q679" s="160"/>
      <c r="R679" s="160"/>
      <c r="S679" s="160"/>
      <c r="T679" s="160"/>
      <c r="U679" s="160"/>
      <c r="V679" s="160"/>
      <c r="W679" s="160"/>
      <c r="X679" s="160"/>
      <c r="Y679" s="160"/>
      <c r="Z679" s="160"/>
      <c r="AA679" s="160"/>
    </row>
    <row r="680" spans="2:27" x14ac:dyDescent="0.25">
      <c r="B680" s="160"/>
      <c r="C680" s="160"/>
      <c r="D680" s="160"/>
      <c r="E680" s="160"/>
      <c r="F680" s="160"/>
      <c r="G680" s="160"/>
      <c r="H680" s="160"/>
      <c r="I680" s="160"/>
      <c r="J680" s="160"/>
      <c r="K680" s="160"/>
      <c r="L680" s="160"/>
      <c r="M680" s="160"/>
      <c r="N680" s="160"/>
      <c r="O680" s="160"/>
      <c r="P680" s="160"/>
      <c r="Q680" s="160"/>
      <c r="R680" s="160"/>
      <c r="S680" s="160"/>
      <c r="T680" s="160"/>
      <c r="U680" s="160"/>
      <c r="V680" s="160"/>
      <c r="W680" s="160"/>
      <c r="X680" s="160"/>
      <c r="Y680" s="160"/>
      <c r="Z680" s="160"/>
      <c r="AA680" s="160"/>
    </row>
    <row r="681" spans="2:27" x14ac:dyDescent="0.25">
      <c r="B681" s="160"/>
      <c r="C681" s="160"/>
      <c r="D681" s="160"/>
      <c r="E681" s="160"/>
      <c r="F681" s="160"/>
      <c r="G681" s="160"/>
      <c r="H681" s="160"/>
      <c r="I681" s="160"/>
      <c r="J681" s="160"/>
      <c r="K681" s="160"/>
      <c r="L681" s="160"/>
      <c r="M681" s="160"/>
      <c r="N681" s="160"/>
      <c r="O681" s="160"/>
      <c r="P681" s="160"/>
      <c r="Q681" s="160"/>
      <c r="R681" s="160"/>
      <c r="S681" s="160"/>
      <c r="T681" s="160"/>
      <c r="U681" s="160"/>
      <c r="V681" s="160"/>
      <c r="W681" s="160"/>
      <c r="X681" s="160"/>
      <c r="Y681" s="160"/>
      <c r="Z681" s="160"/>
      <c r="AA681" s="160"/>
    </row>
    <row r="682" spans="2:27" x14ac:dyDescent="0.25">
      <c r="B682" s="160"/>
      <c r="C682" s="160"/>
      <c r="D682" s="160"/>
      <c r="E682" s="160"/>
      <c r="F682" s="160"/>
      <c r="G682" s="160"/>
      <c r="H682" s="160"/>
      <c r="I682" s="160"/>
      <c r="J682" s="160"/>
      <c r="K682" s="160"/>
      <c r="L682" s="160"/>
      <c r="M682" s="160"/>
      <c r="N682" s="160"/>
      <c r="O682" s="160"/>
      <c r="P682" s="160"/>
      <c r="Q682" s="160"/>
      <c r="R682" s="160"/>
      <c r="S682" s="160"/>
      <c r="T682" s="160"/>
      <c r="U682" s="160"/>
      <c r="V682" s="160"/>
      <c r="W682" s="160"/>
      <c r="X682" s="160"/>
      <c r="Y682" s="160"/>
      <c r="Z682" s="160"/>
      <c r="AA682" s="160"/>
    </row>
    <row r="683" spans="2:27" x14ac:dyDescent="0.25">
      <c r="B683" s="160"/>
      <c r="C683" s="160"/>
      <c r="D683" s="160"/>
      <c r="E683" s="160"/>
      <c r="F683" s="160"/>
      <c r="G683" s="160"/>
      <c r="H683" s="160"/>
      <c r="I683" s="160"/>
      <c r="J683" s="160"/>
      <c r="K683" s="160"/>
      <c r="L683" s="160"/>
      <c r="M683" s="160"/>
      <c r="N683" s="160"/>
      <c r="O683" s="160"/>
      <c r="P683" s="160"/>
      <c r="Q683" s="160"/>
      <c r="R683" s="160"/>
      <c r="S683" s="160"/>
      <c r="T683" s="160"/>
      <c r="U683" s="160"/>
      <c r="V683" s="160"/>
      <c r="W683" s="160"/>
      <c r="X683" s="160"/>
      <c r="Y683" s="160"/>
      <c r="Z683" s="160"/>
      <c r="AA683" s="160"/>
    </row>
    <row r="684" spans="2:27" x14ac:dyDescent="0.25">
      <c r="B684" s="160"/>
      <c r="C684" s="160"/>
      <c r="D684" s="160"/>
      <c r="E684" s="160"/>
      <c r="F684" s="160"/>
      <c r="G684" s="160"/>
      <c r="H684" s="160"/>
      <c r="I684" s="160"/>
      <c r="J684" s="160"/>
      <c r="K684" s="160"/>
      <c r="L684" s="160"/>
      <c r="M684" s="160"/>
      <c r="N684" s="160"/>
      <c r="O684" s="160"/>
      <c r="P684" s="160"/>
      <c r="Q684" s="160"/>
      <c r="R684" s="160"/>
      <c r="S684" s="160"/>
      <c r="T684" s="160"/>
      <c r="U684" s="160"/>
      <c r="V684" s="160"/>
      <c r="W684" s="160"/>
      <c r="X684" s="160"/>
      <c r="Y684" s="160"/>
      <c r="Z684" s="160"/>
      <c r="AA684" s="160"/>
    </row>
    <row r="685" spans="2:27" x14ac:dyDescent="0.25">
      <c r="B685" s="160"/>
      <c r="C685" s="160"/>
      <c r="D685" s="160"/>
      <c r="E685" s="160"/>
      <c r="F685" s="160"/>
      <c r="G685" s="160"/>
      <c r="H685" s="160"/>
      <c r="I685" s="160"/>
      <c r="J685" s="160"/>
      <c r="K685" s="160"/>
      <c r="L685" s="160"/>
      <c r="M685" s="160"/>
      <c r="N685" s="160"/>
      <c r="O685" s="160"/>
      <c r="P685" s="160"/>
      <c r="Q685" s="160"/>
      <c r="R685" s="160"/>
      <c r="S685" s="160"/>
      <c r="T685" s="160"/>
      <c r="U685" s="160"/>
      <c r="V685" s="160"/>
      <c r="W685" s="160"/>
      <c r="X685" s="160"/>
      <c r="Y685" s="160"/>
      <c r="Z685" s="160"/>
      <c r="AA685" s="160"/>
    </row>
    <row r="686" spans="2:27" x14ac:dyDescent="0.25">
      <c r="B686" s="160"/>
      <c r="C686" s="160"/>
      <c r="D686" s="160"/>
      <c r="E686" s="160"/>
      <c r="F686" s="160"/>
      <c r="G686" s="160"/>
      <c r="H686" s="160"/>
      <c r="I686" s="160"/>
      <c r="J686" s="160"/>
      <c r="K686" s="160"/>
      <c r="L686" s="160"/>
      <c r="M686" s="160"/>
      <c r="N686" s="160"/>
      <c r="O686" s="160"/>
      <c r="P686" s="160"/>
      <c r="Q686" s="160"/>
      <c r="R686" s="160"/>
      <c r="S686" s="160"/>
      <c r="T686" s="160"/>
      <c r="U686" s="160"/>
      <c r="V686" s="160"/>
      <c r="W686" s="160"/>
      <c r="X686" s="160"/>
      <c r="Y686" s="160"/>
      <c r="Z686" s="160"/>
      <c r="AA686" s="160"/>
    </row>
    <row r="687" spans="2:27" x14ac:dyDescent="0.25">
      <c r="B687" s="160"/>
      <c r="C687" s="160"/>
      <c r="D687" s="160"/>
      <c r="E687" s="160"/>
      <c r="F687" s="160"/>
      <c r="G687" s="160"/>
      <c r="H687" s="160"/>
      <c r="I687" s="160"/>
      <c r="J687" s="160"/>
      <c r="K687" s="160"/>
      <c r="L687" s="160"/>
      <c r="M687" s="160"/>
      <c r="N687" s="160"/>
      <c r="O687" s="160"/>
      <c r="P687" s="160"/>
      <c r="Q687" s="160"/>
      <c r="R687" s="160"/>
      <c r="S687" s="160"/>
      <c r="T687" s="160"/>
      <c r="U687" s="160"/>
      <c r="V687" s="160"/>
      <c r="W687" s="160"/>
      <c r="X687" s="160"/>
      <c r="Y687" s="160"/>
      <c r="Z687" s="160"/>
      <c r="AA687" s="160"/>
    </row>
    <row r="688" spans="2:27" x14ac:dyDescent="0.25">
      <c r="B688" s="160"/>
      <c r="C688" s="160"/>
      <c r="D688" s="160"/>
      <c r="E688" s="160"/>
      <c r="F688" s="160"/>
      <c r="G688" s="160"/>
      <c r="H688" s="160"/>
      <c r="I688" s="160"/>
      <c r="J688" s="160"/>
      <c r="K688" s="160"/>
      <c r="L688" s="160"/>
      <c r="M688" s="160"/>
      <c r="N688" s="160"/>
      <c r="O688" s="160"/>
      <c r="P688" s="160"/>
      <c r="Q688" s="160"/>
      <c r="R688" s="160"/>
      <c r="S688" s="160"/>
      <c r="T688" s="160"/>
      <c r="U688" s="160"/>
      <c r="V688" s="160"/>
      <c r="W688" s="160"/>
      <c r="X688" s="160"/>
      <c r="Y688" s="160"/>
      <c r="Z688" s="160"/>
      <c r="AA688" s="160"/>
    </row>
    <row r="689" spans="2:27" x14ac:dyDescent="0.25">
      <c r="B689" s="160"/>
      <c r="C689" s="160"/>
      <c r="D689" s="160"/>
      <c r="E689" s="160"/>
      <c r="F689" s="160"/>
      <c r="G689" s="160"/>
      <c r="H689" s="160"/>
      <c r="I689" s="160"/>
      <c r="J689" s="160"/>
      <c r="K689" s="160"/>
      <c r="L689" s="160"/>
      <c r="M689" s="160"/>
      <c r="N689" s="160"/>
      <c r="O689" s="160"/>
      <c r="P689" s="160"/>
      <c r="Q689" s="160"/>
      <c r="R689" s="160"/>
      <c r="S689" s="160"/>
      <c r="T689" s="160"/>
      <c r="U689" s="160"/>
      <c r="V689" s="160"/>
      <c r="W689" s="160"/>
      <c r="X689" s="160"/>
      <c r="Y689" s="160"/>
      <c r="Z689" s="160"/>
      <c r="AA689" s="160"/>
    </row>
    <row r="690" spans="2:27" x14ac:dyDescent="0.25">
      <c r="B690" s="160"/>
      <c r="C690" s="160"/>
      <c r="D690" s="160"/>
      <c r="E690" s="160"/>
      <c r="F690" s="160"/>
      <c r="G690" s="160"/>
      <c r="H690" s="160"/>
      <c r="I690" s="160"/>
      <c r="J690" s="160"/>
      <c r="K690" s="160"/>
      <c r="L690" s="160"/>
      <c r="M690" s="160"/>
      <c r="N690" s="160"/>
      <c r="O690" s="160"/>
      <c r="P690" s="160"/>
      <c r="Q690" s="160"/>
      <c r="R690" s="160"/>
      <c r="S690" s="160"/>
      <c r="T690" s="160"/>
      <c r="U690" s="160"/>
      <c r="V690" s="160"/>
      <c r="W690" s="160"/>
      <c r="X690" s="160"/>
      <c r="Y690" s="160"/>
      <c r="Z690" s="160"/>
      <c r="AA690" s="160"/>
    </row>
    <row r="691" spans="2:27" x14ac:dyDescent="0.25">
      <c r="B691" s="160"/>
      <c r="C691" s="160"/>
      <c r="D691" s="160"/>
      <c r="E691" s="160"/>
      <c r="F691" s="160"/>
      <c r="G691" s="160"/>
      <c r="H691" s="160"/>
      <c r="I691" s="160"/>
      <c r="J691" s="160"/>
      <c r="K691" s="160"/>
      <c r="L691" s="160"/>
      <c r="M691" s="160"/>
      <c r="N691" s="160"/>
      <c r="O691" s="160"/>
      <c r="P691" s="160"/>
      <c r="Q691" s="160"/>
      <c r="R691" s="160"/>
      <c r="S691" s="160"/>
      <c r="T691" s="160"/>
      <c r="U691" s="160"/>
      <c r="V691" s="160"/>
      <c r="W691" s="160"/>
      <c r="X691" s="160"/>
      <c r="Y691" s="160"/>
      <c r="Z691" s="160"/>
      <c r="AA691" s="160"/>
    </row>
    <row r="692" spans="2:27" x14ac:dyDescent="0.25">
      <c r="B692" s="160"/>
      <c r="C692" s="160"/>
      <c r="D692" s="160"/>
      <c r="E692" s="160"/>
      <c r="F692" s="160"/>
      <c r="G692" s="160"/>
      <c r="H692" s="160"/>
      <c r="I692" s="160"/>
      <c r="J692" s="160"/>
      <c r="K692" s="160"/>
      <c r="L692" s="160"/>
      <c r="M692" s="160"/>
      <c r="N692" s="160"/>
      <c r="O692" s="160"/>
      <c r="P692" s="160"/>
      <c r="Q692" s="160"/>
      <c r="R692" s="160"/>
      <c r="S692" s="160"/>
      <c r="T692" s="160"/>
      <c r="U692" s="160"/>
      <c r="V692" s="160"/>
      <c r="W692" s="160"/>
      <c r="X692" s="160"/>
      <c r="Y692" s="160"/>
      <c r="Z692" s="160"/>
      <c r="AA692" s="160"/>
    </row>
    <row r="693" spans="2:27" x14ac:dyDescent="0.25">
      <c r="B693" s="160"/>
      <c r="C693" s="160"/>
      <c r="D693" s="160"/>
      <c r="E693" s="160"/>
      <c r="F693" s="160"/>
      <c r="G693" s="160"/>
      <c r="H693" s="160"/>
      <c r="I693" s="160"/>
      <c r="J693" s="160"/>
      <c r="K693" s="160"/>
      <c r="L693" s="160"/>
      <c r="M693" s="160"/>
      <c r="N693" s="160"/>
      <c r="O693" s="160"/>
      <c r="P693" s="160"/>
      <c r="Q693" s="160"/>
      <c r="R693" s="160"/>
      <c r="S693" s="160"/>
      <c r="T693" s="160"/>
      <c r="U693" s="160"/>
      <c r="V693" s="160"/>
      <c r="W693" s="160"/>
      <c r="X693" s="160"/>
      <c r="Y693" s="160"/>
      <c r="Z693" s="160"/>
      <c r="AA693" s="160"/>
    </row>
    <row r="694" spans="2:27" x14ac:dyDescent="0.25">
      <c r="B694" s="160"/>
      <c r="C694" s="160"/>
      <c r="D694" s="160"/>
      <c r="E694" s="160"/>
      <c r="F694" s="160"/>
      <c r="G694" s="160"/>
      <c r="H694" s="160"/>
      <c r="I694" s="160"/>
      <c r="J694" s="160"/>
      <c r="K694" s="160"/>
      <c r="L694" s="160"/>
      <c r="M694" s="160"/>
      <c r="N694" s="160"/>
      <c r="O694" s="160"/>
      <c r="P694" s="160"/>
      <c r="Q694" s="160"/>
      <c r="R694" s="160"/>
      <c r="S694" s="160"/>
      <c r="T694" s="160"/>
      <c r="U694" s="160"/>
      <c r="V694" s="160"/>
      <c r="W694" s="160"/>
      <c r="X694" s="160"/>
      <c r="Y694" s="160"/>
      <c r="Z694" s="160"/>
      <c r="AA694" s="160"/>
    </row>
    <row r="695" spans="2:27" x14ac:dyDescent="0.25">
      <c r="B695" s="160"/>
      <c r="C695" s="160"/>
      <c r="D695" s="160"/>
      <c r="E695" s="160"/>
      <c r="F695" s="160"/>
      <c r="G695" s="160"/>
      <c r="H695" s="160"/>
      <c r="I695" s="160"/>
      <c r="J695" s="160"/>
      <c r="K695" s="160"/>
      <c r="L695" s="160"/>
      <c r="M695" s="160"/>
      <c r="N695" s="160"/>
      <c r="O695" s="160"/>
      <c r="P695" s="160"/>
      <c r="Q695" s="160"/>
      <c r="R695" s="160"/>
      <c r="S695" s="160"/>
      <c r="T695" s="160"/>
      <c r="U695" s="160"/>
      <c r="V695" s="160"/>
      <c r="W695" s="160"/>
      <c r="X695" s="160"/>
      <c r="Y695" s="160"/>
      <c r="Z695" s="160"/>
      <c r="AA695" s="160"/>
    </row>
    <row r="696" spans="2:27" x14ac:dyDescent="0.25">
      <c r="B696" s="160"/>
      <c r="C696" s="160"/>
      <c r="D696" s="160"/>
      <c r="E696" s="160"/>
      <c r="F696" s="160"/>
      <c r="G696" s="160"/>
      <c r="H696" s="160"/>
      <c r="I696" s="160"/>
      <c r="J696" s="160"/>
      <c r="K696" s="160"/>
      <c r="L696" s="160"/>
      <c r="M696" s="160"/>
      <c r="N696" s="160"/>
      <c r="O696" s="160"/>
      <c r="P696" s="160"/>
      <c r="Q696" s="160"/>
      <c r="R696" s="160"/>
      <c r="S696" s="160"/>
      <c r="T696" s="160"/>
      <c r="U696" s="160"/>
      <c r="V696" s="160"/>
      <c r="W696" s="160"/>
      <c r="X696" s="160"/>
      <c r="Y696" s="160"/>
      <c r="Z696" s="160"/>
      <c r="AA696" s="160"/>
    </row>
    <row r="697" spans="2:27" x14ac:dyDescent="0.25">
      <c r="B697" s="160"/>
      <c r="C697" s="160"/>
      <c r="D697" s="160"/>
      <c r="E697" s="160"/>
      <c r="F697" s="160"/>
      <c r="G697" s="160"/>
      <c r="H697" s="160"/>
      <c r="I697" s="160"/>
      <c r="J697" s="160"/>
      <c r="K697" s="160"/>
      <c r="L697" s="160"/>
      <c r="M697" s="160"/>
      <c r="N697" s="160"/>
      <c r="O697" s="160"/>
      <c r="P697" s="160"/>
      <c r="Q697" s="160"/>
      <c r="R697" s="160"/>
      <c r="S697" s="160"/>
      <c r="T697" s="160"/>
      <c r="U697" s="160"/>
      <c r="V697" s="160"/>
      <c r="W697" s="160"/>
      <c r="X697" s="160"/>
      <c r="Y697" s="160"/>
      <c r="Z697" s="160"/>
      <c r="AA697" s="160"/>
    </row>
    <row r="698" spans="2:27" x14ac:dyDescent="0.25">
      <c r="B698" s="160"/>
      <c r="C698" s="160"/>
      <c r="D698" s="160"/>
      <c r="E698" s="160"/>
      <c r="F698" s="160"/>
      <c r="G698" s="160"/>
      <c r="H698" s="160"/>
      <c r="I698" s="160"/>
      <c r="J698" s="160"/>
      <c r="K698" s="160"/>
      <c r="L698" s="160"/>
      <c r="M698" s="160"/>
      <c r="N698" s="160"/>
      <c r="O698" s="160"/>
      <c r="P698" s="160"/>
      <c r="Q698" s="160"/>
      <c r="R698" s="160"/>
      <c r="S698" s="160"/>
      <c r="T698" s="160"/>
      <c r="U698" s="160"/>
      <c r="V698" s="160"/>
      <c r="W698" s="160"/>
      <c r="X698" s="160"/>
      <c r="Y698" s="160"/>
      <c r="Z698" s="160"/>
      <c r="AA698" s="160"/>
    </row>
    <row r="699" spans="2:27" x14ac:dyDescent="0.25">
      <c r="B699" s="160"/>
      <c r="C699" s="160"/>
      <c r="D699" s="160"/>
      <c r="E699" s="160"/>
      <c r="F699" s="160"/>
      <c r="G699" s="160"/>
      <c r="H699" s="160"/>
      <c r="I699" s="160"/>
      <c r="J699" s="160"/>
      <c r="K699" s="160"/>
      <c r="L699" s="160"/>
      <c r="M699" s="160"/>
      <c r="N699" s="160"/>
      <c r="O699" s="160"/>
      <c r="P699" s="160"/>
      <c r="Q699" s="160"/>
      <c r="R699" s="160"/>
      <c r="S699" s="160"/>
      <c r="T699" s="160"/>
      <c r="U699" s="160"/>
      <c r="V699" s="160"/>
      <c r="W699" s="160"/>
      <c r="X699" s="160"/>
      <c r="Y699" s="160"/>
      <c r="Z699" s="160"/>
      <c r="AA699" s="160"/>
    </row>
    <row r="700" spans="2:27" x14ac:dyDescent="0.25">
      <c r="B700" s="160"/>
      <c r="C700" s="160"/>
      <c r="D700" s="160"/>
      <c r="E700" s="160"/>
      <c r="F700" s="160"/>
      <c r="G700" s="160"/>
      <c r="H700" s="160"/>
      <c r="I700" s="160"/>
      <c r="J700" s="160"/>
      <c r="K700" s="160"/>
      <c r="L700" s="160"/>
      <c r="M700" s="160"/>
      <c r="N700" s="160"/>
      <c r="O700" s="160"/>
      <c r="P700" s="160"/>
      <c r="Q700" s="160"/>
      <c r="R700" s="160"/>
      <c r="S700" s="160"/>
      <c r="T700" s="160"/>
      <c r="U700" s="160"/>
      <c r="V700" s="160"/>
      <c r="W700" s="160"/>
      <c r="X700" s="160"/>
      <c r="Y700" s="160"/>
      <c r="Z700" s="160"/>
      <c r="AA700" s="160"/>
    </row>
    <row r="701" spans="2:27" x14ac:dyDescent="0.25">
      <c r="B701" s="160"/>
      <c r="C701" s="160"/>
      <c r="D701" s="160"/>
      <c r="E701" s="160"/>
      <c r="F701" s="160"/>
      <c r="G701" s="160"/>
      <c r="H701" s="160"/>
      <c r="I701" s="160"/>
      <c r="J701" s="160"/>
      <c r="K701" s="160"/>
      <c r="L701" s="160"/>
      <c r="M701" s="160"/>
      <c r="N701" s="160"/>
      <c r="O701" s="160"/>
      <c r="P701" s="160"/>
      <c r="Q701" s="160"/>
      <c r="R701" s="160"/>
      <c r="S701" s="160"/>
      <c r="T701" s="160"/>
      <c r="U701" s="160"/>
      <c r="V701" s="160"/>
      <c r="W701" s="160"/>
      <c r="X701" s="160"/>
      <c r="Y701" s="160"/>
      <c r="Z701" s="160"/>
      <c r="AA701" s="160"/>
    </row>
    <row r="702" spans="2:27" x14ac:dyDescent="0.25">
      <c r="B702" s="160"/>
      <c r="C702" s="160"/>
      <c r="D702" s="160"/>
      <c r="E702" s="160"/>
      <c r="F702" s="160"/>
      <c r="G702" s="160"/>
      <c r="H702" s="160"/>
      <c r="I702" s="160"/>
      <c r="J702" s="160"/>
      <c r="K702" s="160"/>
      <c r="L702" s="160"/>
      <c r="M702" s="160"/>
      <c r="N702" s="160"/>
      <c r="O702" s="160"/>
      <c r="P702" s="160"/>
      <c r="Q702" s="160"/>
      <c r="R702" s="160"/>
      <c r="S702" s="160"/>
      <c r="T702" s="160"/>
      <c r="U702" s="160"/>
      <c r="V702" s="160"/>
      <c r="W702" s="160"/>
      <c r="X702" s="160"/>
      <c r="Y702" s="160"/>
      <c r="Z702" s="160"/>
      <c r="AA702" s="160"/>
    </row>
    <row r="703" spans="2:27" x14ac:dyDescent="0.25">
      <c r="B703" s="160"/>
      <c r="C703" s="160"/>
      <c r="D703" s="160"/>
      <c r="E703" s="160"/>
      <c r="F703" s="160"/>
      <c r="G703" s="160"/>
      <c r="H703" s="160"/>
      <c r="I703" s="160"/>
      <c r="J703" s="160"/>
      <c r="K703" s="160"/>
      <c r="L703" s="160"/>
      <c r="M703" s="160"/>
      <c r="N703" s="160"/>
      <c r="O703" s="160"/>
      <c r="P703" s="160"/>
      <c r="Q703" s="160"/>
      <c r="R703" s="160"/>
      <c r="S703" s="160"/>
      <c r="T703" s="160"/>
      <c r="U703" s="160"/>
      <c r="V703" s="160"/>
      <c r="W703" s="160"/>
      <c r="X703" s="160"/>
      <c r="Y703" s="160"/>
      <c r="Z703" s="160"/>
      <c r="AA703" s="160"/>
    </row>
    <row r="704" spans="2:27" x14ac:dyDescent="0.25">
      <c r="B704" s="160"/>
      <c r="C704" s="160"/>
      <c r="D704" s="160"/>
      <c r="E704" s="160"/>
      <c r="F704" s="160"/>
      <c r="G704" s="160"/>
      <c r="H704" s="160"/>
      <c r="I704" s="160"/>
      <c r="J704" s="160"/>
      <c r="K704" s="160"/>
      <c r="L704" s="160"/>
      <c r="M704" s="160"/>
      <c r="N704" s="160"/>
      <c r="O704" s="160"/>
      <c r="P704" s="160"/>
      <c r="Q704" s="160"/>
      <c r="R704" s="160"/>
      <c r="S704" s="160"/>
      <c r="T704" s="160"/>
      <c r="U704" s="160"/>
      <c r="V704" s="160"/>
      <c r="W704" s="160"/>
      <c r="X704" s="160"/>
      <c r="Y704" s="160"/>
      <c r="Z704" s="160"/>
      <c r="AA704" s="160"/>
    </row>
    <row r="705" spans="2:27" x14ac:dyDescent="0.25">
      <c r="B705" s="160"/>
      <c r="C705" s="160"/>
      <c r="D705" s="160"/>
      <c r="E705" s="160"/>
      <c r="F705" s="160"/>
      <c r="G705" s="160"/>
      <c r="H705" s="160"/>
      <c r="I705" s="160"/>
      <c r="J705" s="160"/>
      <c r="K705" s="160"/>
      <c r="L705" s="160"/>
      <c r="M705" s="160"/>
      <c r="N705" s="160"/>
      <c r="O705" s="160"/>
      <c r="P705" s="160"/>
      <c r="Q705" s="160"/>
      <c r="R705" s="160"/>
      <c r="S705" s="160"/>
      <c r="T705" s="160"/>
      <c r="U705" s="160"/>
      <c r="V705" s="160"/>
      <c r="W705" s="160"/>
      <c r="X705" s="160"/>
      <c r="Y705" s="160"/>
      <c r="Z705" s="160"/>
      <c r="AA705" s="160"/>
    </row>
    <row r="706" spans="2:27" x14ac:dyDescent="0.25">
      <c r="B706" s="160"/>
      <c r="C706" s="160"/>
      <c r="D706" s="160"/>
      <c r="E706" s="160"/>
      <c r="F706" s="160"/>
      <c r="G706" s="160"/>
      <c r="H706" s="160"/>
      <c r="I706" s="160"/>
      <c r="J706" s="160"/>
      <c r="K706" s="160"/>
      <c r="L706" s="160"/>
      <c r="M706" s="160"/>
      <c r="N706" s="160"/>
      <c r="O706" s="160"/>
      <c r="P706" s="160"/>
      <c r="Q706" s="160"/>
      <c r="R706" s="160"/>
      <c r="S706" s="160"/>
      <c r="T706" s="160"/>
      <c r="U706" s="160"/>
      <c r="V706" s="160"/>
      <c r="W706" s="160"/>
      <c r="X706" s="160"/>
      <c r="Y706" s="160"/>
      <c r="Z706" s="160"/>
      <c r="AA706" s="160"/>
    </row>
    <row r="707" spans="2:27" x14ac:dyDescent="0.25">
      <c r="B707" s="160"/>
      <c r="C707" s="160"/>
      <c r="D707" s="160"/>
      <c r="E707" s="160"/>
      <c r="F707" s="160"/>
      <c r="G707" s="160"/>
      <c r="H707" s="160"/>
      <c r="I707" s="160"/>
      <c r="J707" s="160"/>
      <c r="K707" s="160"/>
      <c r="L707" s="160"/>
      <c r="M707" s="160"/>
      <c r="N707" s="160"/>
      <c r="O707" s="160"/>
      <c r="P707" s="160"/>
      <c r="Q707" s="160"/>
      <c r="R707" s="160"/>
      <c r="S707" s="160"/>
      <c r="T707" s="160"/>
      <c r="U707" s="160"/>
      <c r="V707" s="160"/>
      <c r="W707" s="160"/>
      <c r="X707" s="160"/>
      <c r="Y707" s="160"/>
      <c r="Z707" s="160"/>
      <c r="AA707" s="160"/>
    </row>
    <row r="708" spans="2:27" x14ac:dyDescent="0.25">
      <c r="B708" s="160"/>
      <c r="C708" s="160"/>
      <c r="D708" s="160"/>
      <c r="E708" s="160"/>
      <c r="F708" s="160"/>
      <c r="G708" s="160"/>
      <c r="H708" s="160"/>
      <c r="I708" s="160"/>
      <c r="J708" s="160"/>
      <c r="K708" s="160"/>
      <c r="L708" s="160"/>
      <c r="M708" s="160"/>
      <c r="N708" s="160"/>
      <c r="O708" s="160"/>
      <c r="P708" s="160"/>
      <c r="Q708" s="160"/>
      <c r="R708" s="160"/>
      <c r="S708" s="160"/>
      <c r="T708" s="160"/>
      <c r="U708" s="160"/>
      <c r="V708" s="160"/>
      <c r="W708" s="160"/>
      <c r="X708" s="160"/>
      <c r="Y708" s="160"/>
      <c r="Z708" s="160"/>
      <c r="AA708" s="160"/>
    </row>
    <row r="709" spans="2:27" x14ac:dyDescent="0.25">
      <c r="B709" s="160"/>
      <c r="C709" s="160"/>
      <c r="D709" s="160"/>
      <c r="E709" s="160"/>
      <c r="F709" s="160"/>
      <c r="G709" s="160"/>
      <c r="H709" s="160"/>
      <c r="I709" s="160"/>
      <c r="J709" s="160"/>
      <c r="K709" s="160"/>
      <c r="L709" s="160"/>
      <c r="M709" s="160"/>
      <c r="N709" s="160"/>
      <c r="O709" s="160"/>
      <c r="P709" s="160"/>
      <c r="Q709" s="160"/>
      <c r="R709" s="160"/>
      <c r="S709" s="160"/>
      <c r="T709" s="160"/>
      <c r="U709" s="160"/>
      <c r="V709" s="160"/>
      <c r="W709" s="160"/>
      <c r="X709" s="160"/>
      <c r="Y709" s="160"/>
      <c r="Z709" s="160"/>
      <c r="AA709" s="160"/>
    </row>
    <row r="710" spans="2:27" x14ac:dyDescent="0.25">
      <c r="B710" s="160"/>
      <c r="C710" s="160"/>
      <c r="D710" s="160"/>
      <c r="E710" s="160"/>
      <c r="F710" s="160"/>
      <c r="G710" s="160"/>
      <c r="H710" s="160"/>
      <c r="I710" s="160"/>
      <c r="J710" s="160"/>
      <c r="K710" s="160"/>
      <c r="L710" s="160"/>
      <c r="M710" s="160"/>
      <c r="N710" s="160"/>
      <c r="O710" s="160"/>
      <c r="P710" s="160"/>
      <c r="Q710" s="160"/>
      <c r="R710" s="160"/>
      <c r="S710" s="160"/>
      <c r="T710" s="160"/>
      <c r="U710" s="160"/>
      <c r="V710" s="160"/>
      <c r="W710" s="160"/>
      <c r="X710" s="160"/>
      <c r="Y710" s="160"/>
      <c r="Z710" s="160"/>
      <c r="AA710" s="160"/>
    </row>
    <row r="711" spans="2:27" x14ac:dyDescent="0.25">
      <c r="B711" s="160"/>
      <c r="C711" s="160"/>
      <c r="D711" s="160"/>
      <c r="E711" s="160"/>
      <c r="F711" s="160"/>
      <c r="G711" s="160"/>
      <c r="H711" s="160"/>
      <c r="I711" s="160"/>
      <c r="J711" s="160"/>
      <c r="K711" s="160"/>
      <c r="L711" s="160"/>
      <c r="M711" s="160"/>
      <c r="N711" s="160"/>
      <c r="O711" s="160"/>
      <c r="P711" s="160"/>
      <c r="Q711" s="160"/>
      <c r="R711" s="160"/>
      <c r="S711" s="160"/>
      <c r="T711" s="160"/>
      <c r="U711" s="160"/>
      <c r="V711" s="160"/>
      <c r="W711" s="160"/>
      <c r="X711" s="160"/>
      <c r="Y711" s="160"/>
      <c r="Z711" s="160"/>
      <c r="AA711" s="160"/>
    </row>
    <row r="712" spans="2:27" x14ac:dyDescent="0.25">
      <c r="B712" s="160"/>
      <c r="C712" s="160"/>
      <c r="D712" s="160"/>
      <c r="E712" s="160"/>
      <c r="F712" s="160"/>
      <c r="G712" s="160"/>
      <c r="H712" s="160"/>
      <c r="I712" s="160"/>
      <c r="J712" s="160"/>
      <c r="K712" s="160"/>
      <c r="L712" s="160"/>
      <c r="M712" s="160"/>
      <c r="N712" s="160"/>
      <c r="O712" s="160"/>
      <c r="P712" s="160"/>
      <c r="Q712" s="160"/>
      <c r="R712" s="160"/>
      <c r="S712" s="160"/>
      <c r="T712" s="160"/>
      <c r="U712" s="160"/>
      <c r="V712" s="160"/>
      <c r="W712" s="160"/>
      <c r="X712" s="160"/>
      <c r="Y712" s="160"/>
      <c r="Z712" s="160"/>
      <c r="AA712" s="160"/>
    </row>
    <row r="713" spans="2:27" x14ac:dyDescent="0.25">
      <c r="B713" s="160"/>
      <c r="C713" s="160"/>
      <c r="D713" s="160"/>
      <c r="E713" s="160"/>
      <c r="F713" s="160"/>
      <c r="G713" s="160"/>
      <c r="H713" s="160"/>
      <c r="I713" s="160"/>
      <c r="J713" s="160"/>
      <c r="K713" s="160"/>
      <c r="L713" s="160"/>
      <c r="M713" s="160"/>
      <c r="N713" s="160"/>
      <c r="O713" s="160"/>
      <c r="P713" s="160"/>
      <c r="Q713" s="160"/>
      <c r="R713" s="160"/>
      <c r="S713" s="160"/>
      <c r="T713" s="160"/>
      <c r="U713" s="160"/>
      <c r="V713" s="160"/>
      <c r="W713" s="160"/>
      <c r="X713" s="160"/>
      <c r="Y713" s="160"/>
      <c r="Z713" s="160"/>
      <c r="AA713" s="160"/>
    </row>
    <row r="714" spans="2:27" x14ac:dyDescent="0.25">
      <c r="B714" s="160"/>
      <c r="C714" s="160"/>
      <c r="D714" s="160"/>
      <c r="E714" s="160"/>
      <c r="F714" s="160"/>
      <c r="G714" s="160"/>
      <c r="H714" s="160"/>
      <c r="I714" s="160"/>
      <c r="J714" s="160"/>
      <c r="K714" s="160"/>
      <c r="L714" s="160"/>
      <c r="M714" s="160"/>
      <c r="N714" s="160"/>
      <c r="O714" s="160"/>
      <c r="P714" s="160"/>
      <c r="Q714" s="160"/>
      <c r="R714" s="160"/>
      <c r="S714" s="160"/>
      <c r="T714" s="160"/>
      <c r="U714" s="160"/>
      <c r="V714" s="160"/>
      <c r="W714" s="160"/>
      <c r="X714" s="160"/>
      <c r="Y714" s="160"/>
      <c r="Z714" s="160"/>
      <c r="AA714" s="160"/>
    </row>
    <row r="715" spans="2:27" x14ac:dyDescent="0.25">
      <c r="B715" s="160"/>
      <c r="C715" s="160"/>
      <c r="D715" s="160"/>
      <c r="E715" s="160"/>
      <c r="F715" s="160"/>
      <c r="G715" s="160"/>
      <c r="H715" s="160"/>
      <c r="I715" s="160"/>
      <c r="J715" s="160"/>
      <c r="K715" s="160"/>
      <c r="L715" s="160"/>
      <c r="M715" s="160"/>
      <c r="N715" s="160"/>
      <c r="O715" s="160"/>
      <c r="P715" s="160"/>
      <c r="Q715" s="160"/>
      <c r="R715" s="160"/>
      <c r="S715" s="160"/>
      <c r="T715" s="160"/>
      <c r="U715" s="160"/>
      <c r="V715" s="160"/>
      <c r="W715" s="160"/>
      <c r="X715" s="160"/>
      <c r="Y715" s="160"/>
      <c r="Z715" s="160"/>
      <c r="AA715" s="160"/>
    </row>
    <row r="716" spans="2:27" x14ac:dyDescent="0.25">
      <c r="B716" s="160"/>
      <c r="C716" s="160"/>
      <c r="D716" s="160"/>
      <c r="E716" s="160"/>
      <c r="F716" s="160"/>
      <c r="G716" s="160"/>
      <c r="H716" s="160"/>
      <c r="I716" s="160"/>
      <c r="J716" s="160"/>
      <c r="K716" s="160"/>
      <c r="L716" s="160"/>
      <c r="M716" s="160"/>
      <c r="N716" s="160"/>
      <c r="O716" s="160"/>
      <c r="P716" s="160"/>
      <c r="Q716" s="160"/>
      <c r="R716" s="160"/>
      <c r="S716" s="160"/>
      <c r="T716" s="160"/>
      <c r="U716" s="160"/>
      <c r="V716" s="160"/>
      <c r="W716" s="160"/>
      <c r="X716" s="160"/>
      <c r="Y716" s="160"/>
      <c r="Z716" s="160"/>
      <c r="AA716" s="160"/>
    </row>
    <row r="717" spans="2:27" x14ac:dyDescent="0.25">
      <c r="B717" s="160"/>
      <c r="C717" s="160"/>
      <c r="D717" s="160"/>
      <c r="E717" s="160"/>
      <c r="F717" s="160"/>
      <c r="G717" s="160"/>
      <c r="H717" s="160"/>
      <c r="I717" s="160"/>
      <c r="J717" s="160"/>
      <c r="K717" s="160"/>
      <c r="L717" s="160"/>
      <c r="M717" s="160"/>
      <c r="N717" s="160"/>
      <c r="O717" s="160"/>
      <c r="P717" s="160"/>
      <c r="Q717" s="160"/>
      <c r="R717" s="160"/>
      <c r="S717" s="160"/>
      <c r="T717" s="160"/>
      <c r="U717" s="160"/>
      <c r="V717" s="160"/>
      <c r="W717" s="160"/>
      <c r="X717" s="160"/>
      <c r="Y717" s="160"/>
      <c r="Z717" s="160"/>
      <c r="AA717" s="160"/>
    </row>
    <row r="718" spans="2:27" x14ac:dyDescent="0.25">
      <c r="B718" s="160"/>
      <c r="C718" s="160"/>
      <c r="D718" s="160"/>
      <c r="E718" s="160"/>
      <c r="F718" s="160"/>
      <c r="G718" s="160"/>
      <c r="H718" s="160"/>
      <c r="I718" s="160"/>
      <c r="J718" s="160"/>
      <c r="K718" s="160"/>
      <c r="L718" s="160"/>
      <c r="M718" s="160"/>
      <c r="N718" s="160"/>
      <c r="O718" s="160"/>
      <c r="P718" s="160"/>
      <c r="Q718" s="160"/>
      <c r="R718" s="160"/>
      <c r="S718" s="160"/>
      <c r="T718" s="160"/>
      <c r="U718" s="160"/>
      <c r="V718" s="160"/>
      <c r="W718" s="160"/>
      <c r="X718" s="160"/>
      <c r="Y718" s="160"/>
      <c r="Z718" s="160"/>
      <c r="AA718" s="160"/>
    </row>
    <row r="719" spans="2:27" x14ac:dyDescent="0.25">
      <c r="B719" s="160"/>
      <c r="C719" s="160"/>
      <c r="D719" s="160"/>
      <c r="E719" s="160"/>
      <c r="F719" s="160"/>
      <c r="G719" s="160"/>
      <c r="H719" s="160"/>
      <c r="I719" s="160"/>
      <c r="J719" s="160"/>
      <c r="K719" s="160"/>
      <c r="L719" s="160"/>
      <c r="M719" s="160"/>
      <c r="N719" s="160"/>
      <c r="O719" s="160"/>
      <c r="P719" s="160"/>
      <c r="Q719" s="160"/>
      <c r="R719" s="160"/>
      <c r="S719" s="160"/>
      <c r="T719" s="160"/>
      <c r="U719" s="160"/>
      <c r="V719" s="160"/>
      <c r="W719" s="160"/>
      <c r="X719" s="160"/>
      <c r="Y719" s="160"/>
      <c r="Z719" s="160"/>
      <c r="AA719" s="160"/>
    </row>
    <row r="720" spans="2:27" x14ac:dyDescent="0.25">
      <c r="B720" s="160"/>
      <c r="C720" s="160"/>
      <c r="D720" s="160"/>
      <c r="E720" s="160"/>
      <c r="F720" s="160"/>
      <c r="G720" s="160"/>
      <c r="H720" s="160"/>
      <c r="I720" s="160"/>
      <c r="J720" s="160"/>
      <c r="K720" s="160"/>
      <c r="L720" s="160"/>
      <c r="M720" s="160"/>
      <c r="N720" s="160"/>
      <c r="O720" s="160"/>
      <c r="P720" s="160"/>
      <c r="Q720" s="160"/>
      <c r="R720" s="160"/>
      <c r="S720" s="160"/>
      <c r="T720" s="160"/>
      <c r="U720" s="160"/>
      <c r="V720" s="160"/>
      <c r="W720" s="160"/>
      <c r="X720" s="160"/>
      <c r="Y720" s="160"/>
      <c r="Z720" s="160"/>
      <c r="AA720" s="160"/>
    </row>
    <row r="721" spans="2:27" x14ac:dyDescent="0.25">
      <c r="B721" s="160"/>
      <c r="C721" s="160"/>
      <c r="D721" s="160"/>
      <c r="E721" s="160"/>
      <c r="F721" s="160"/>
      <c r="G721" s="160"/>
      <c r="H721" s="160"/>
      <c r="I721" s="160"/>
      <c r="J721" s="160"/>
      <c r="K721" s="160"/>
      <c r="L721" s="160"/>
      <c r="M721" s="160"/>
      <c r="N721" s="160"/>
      <c r="O721" s="160"/>
      <c r="P721" s="160"/>
      <c r="Q721" s="160"/>
      <c r="R721" s="160"/>
      <c r="S721" s="160"/>
      <c r="T721" s="160"/>
      <c r="U721" s="160"/>
      <c r="V721" s="160"/>
      <c r="W721" s="160"/>
      <c r="X721" s="160"/>
      <c r="Y721" s="160"/>
      <c r="Z721" s="160"/>
      <c r="AA721" s="160"/>
    </row>
    <row r="722" spans="2:27" x14ac:dyDescent="0.25">
      <c r="B722" s="160"/>
      <c r="C722" s="160"/>
      <c r="D722" s="160"/>
      <c r="E722" s="160"/>
      <c r="F722" s="160"/>
      <c r="G722" s="160"/>
      <c r="H722" s="160"/>
      <c r="I722" s="160"/>
      <c r="J722" s="160"/>
      <c r="K722" s="160"/>
      <c r="L722" s="160"/>
      <c r="M722" s="160"/>
      <c r="N722" s="160"/>
      <c r="O722" s="160"/>
      <c r="P722" s="160"/>
      <c r="Q722" s="160"/>
      <c r="R722" s="160"/>
      <c r="S722" s="160"/>
      <c r="T722" s="160"/>
      <c r="U722" s="160"/>
      <c r="V722" s="160"/>
      <c r="W722" s="160"/>
      <c r="X722" s="160"/>
      <c r="Y722" s="160"/>
      <c r="Z722" s="160"/>
      <c r="AA722" s="160"/>
    </row>
    <row r="723" spans="2:27" x14ac:dyDescent="0.25">
      <c r="B723" s="160"/>
      <c r="C723" s="160"/>
      <c r="D723" s="160"/>
      <c r="E723" s="160"/>
      <c r="F723" s="160"/>
      <c r="G723" s="160"/>
      <c r="H723" s="160"/>
      <c r="I723" s="160"/>
      <c r="J723" s="160"/>
      <c r="K723" s="160"/>
      <c r="L723" s="160"/>
      <c r="M723" s="160"/>
      <c r="N723" s="160"/>
      <c r="O723" s="160"/>
      <c r="P723" s="160"/>
      <c r="Q723" s="160"/>
      <c r="R723" s="160"/>
      <c r="S723" s="160"/>
      <c r="T723" s="160"/>
      <c r="U723" s="160"/>
      <c r="V723" s="160"/>
      <c r="W723" s="160"/>
      <c r="X723" s="160"/>
      <c r="Y723" s="160"/>
      <c r="Z723" s="160"/>
      <c r="AA723" s="160"/>
    </row>
    <row r="724" spans="2:27" x14ac:dyDescent="0.25">
      <c r="B724" s="160"/>
      <c r="C724" s="160"/>
      <c r="D724" s="160"/>
      <c r="E724" s="160"/>
      <c r="F724" s="160"/>
      <c r="G724" s="160"/>
      <c r="H724" s="160"/>
      <c r="I724" s="160"/>
      <c r="J724" s="160"/>
      <c r="K724" s="160"/>
      <c r="L724" s="160"/>
      <c r="M724" s="160"/>
      <c r="N724" s="160"/>
      <c r="O724" s="160"/>
      <c r="P724" s="160"/>
      <c r="Q724" s="160"/>
      <c r="R724" s="160"/>
      <c r="S724" s="160"/>
      <c r="T724" s="160"/>
      <c r="U724" s="160"/>
      <c r="V724" s="160"/>
      <c r="W724" s="160"/>
      <c r="X724" s="160"/>
      <c r="Y724" s="160"/>
      <c r="Z724" s="160"/>
      <c r="AA724" s="160"/>
    </row>
    <row r="725" spans="2:27" x14ac:dyDescent="0.25">
      <c r="B725" s="160"/>
      <c r="C725" s="160"/>
      <c r="D725" s="160"/>
      <c r="E725" s="160"/>
      <c r="F725" s="160"/>
      <c r="G725" s="160"/>
      <c r="H725" s="160"/>
      <c r="I725" s="160"/>
      <c r="J725" s="160"/>
      <c r="K725" s="160"/>
      <c r="L725" s="160"/>
      <c r="M725" s="160"/>
      <c r="N725" s="160"/>
      <c r="O725" s="160"/>
      <c r="P725" s="160"/>
      <c r="Q725" s="160"/>
      <c r="R725" s="160"/>
      <c r="S725" s="160"/>
      <c r="T725" s="160"/>
      <c r="U725" s="160"/>
      <c r="V725" s="160"/>
      <c r="W725" s="160"/>
      <c r="X725" s="160"/>
      <c r="Y725" s="160"/>
      <c r="Z725" s="160"/>
      <c r="AA725" s="160"/>
    </row>
    <row r="726" spans="2:27" x14ac:dyDescent="0.25">
      <c r="B726" s="160"/>
      <c r="C726" s="160"/>
      <c r="D726" s="160"/>
      <c r="E726" s="160"/>
      <c r="F726" s="160"/>
      <c r="G726" s="160"/>
      <c r="H726" s="160"/>
      <c r="I726" s="160"/>
      <c r="J726" s="160"/>
      <c r="K726" s="160"/>
      <c r="L726" s="160"/>
      <c r="M726" s="160"/>
      <c r="N726" s="160"/>
      <c r="O726" s="160"/>
      <c r="P726" s="160"/>
      <c r="Q726" s="160"/>
      <c r="R726" s="160"/>
      <c r="S726" s="160"/>
      <c r="T726" s="160"/>
      <c r="U726" s="160"/>
      <c r="V726" s="160"/>
      <c r="W726" s="160"/>
      <c r="X726" s="160"/>
      <c r="Y726" s="160"/>
      <c r="Z726" s="160"/>
      <c r="AA726" s="160"/>
    </row>
    <row r="727" spans="2:27" x14ac:dyDescent="0.25">
      <c r="B727" s="160"/>
      <c r="C727" s="160"/>
      <c r="D727" s="160"/>
      <c r="E727" s="160"/>
      <c r="F727" s="160"/>
      <c r="G727" s="160"/>
      <c r="H727" s="160"/>
      <c r="I727" s="160"/>
      <c r="J727" s="160"/>
      <c r="K727" s="160"/>
      <c r="L727" s="160"/>
      <c r="M727" s="160"/>
      <c r="N727" s="160"/>
      <c r="O727" s="160"/>
      <c r="P727" s="160"/>
      <c r="Q727" s="160"/>
      <c r="R727" s="160"/>
      <c r="S727" s="160"/>
      <c r="T727" s="160"/>
      <c r="U727" s="160"/>
      <c r="V727" s="160"/>
      <c r="W727" s="160"/>
      <c r="X727" s="160"/>
      <c r="Y727" s="160"/>
      <c r="Z727" s="160"/>
      <c r="AA727" s="160"/>
    </row>
    <row r="728" spans="2:27" x14ac:dyDescent="0.25">
      <c r="B728" s="160"/>
      <c r="C728" s="160"/>
      <c r="D728" s="160"/>
      <c r="E728" s="160"/>
      <c r="F728" s="160"/>
      <c r="G728" s="160"/>
      <c r="H728" s="160"/>
      <c r="I728" s="160"/>
      <c r="J728" s="160"/>
      <c r="K728" s="160"/>
      <c r="L728" s="160"/>
      <c r="M728" s="160"/>
      <c r="N728" s="160"/>
      <c r="O728" s="160"/>
      <c r="P728" s="160"/>
      <c r="Q728" s="160"/>
      <c r="R728" s="160"/>
      <c r="S728" s="160"/>
      <c r="T728" s="160"/>
      <c r="U728" s="160"/>
      <c r="V728" s="160"/>
      <c r="W728" s="160"/>
      <c r="X728" s="160"/>
      <c r="Y728" s="160"/>
      <c r="Z728" s="160"/>
      <c r="AA728" s="160"/>
    </row>
    <row r="729" spans="2:27" x14ac:dyDescent="0.25">
      <c r="B729" s="160"/>
      <c r="C729" s="160"/>
      <c r="D729" s="160"/>
      <c r="E729" s="160"/>
      <c r="F729" s="160"/>
      <c r="G729" s="160"/>
      <c r="H729" s="160"/>
      <c r="I729" s="160"/>
      <c r="J729" s="160"/>
      <c r="K729" s="160"/>
      <c r="L729" s="160"/>
      <c r="M729" s="160"/>
      <c r="N729" s="160"/>
      <c r="O729" s="160"/>
      <c r="P729" s="160"/>
      <c r="Q729" s="160"/>
      <c r="R729" s="160"/>
      <c r="S729" s="160"/>
      <c r="T729" s="160"/>
      <c r="U729" s="160"/>
      <c r="V729" s="160"/>
      <c r="W729" s="160"/>
      <c r="X729" s="160"/>
      <c r="Y729" s="160"/>
      <c r="Z729" s="160"/>
      <c r="AA729" s="160"/>
    </row>
    <row r="730" spans="2:27" x14ac:dyDescent="0.25">
      <c r="B730" s="160"/>
      <c r="C730" s="160"/>
      <c r="D730" s="160"/>
      <c r="E730" s="160"/>
      <c r="F730" s="160"/>
      <c r="G730" s="160"/>
      <c r="H730" s="160"/>
      <c r="I730" s="160"/>
      <c r="J730" s="160"/>
      <c r="K730" s="160"/>
      <c r="L730" s="160"/>
      <c r="M730" s="160"/>
      <c r="N730" s="160"/>
      <c r="O730" s="160"/>
      <c r="P730" s="160"/>
      <c r="Q730" s="160"/>
      <c r="R730" s="160"/>
      <c r="S730" s="160"/>
      <c r="T730" s="160"/>
      <c r="U730" s="160"/>
      <c r="V730" s="160"/>
      <c r="W730" s="160"/>
      <c r="X730" s="160"/>
      <c r="Y730" s="160"/>
      <c r="Z730" s="160"/>
      <c r="AA730" s="160"/>
    </row>
    <row r="731" spans="2:27" x14ac:dyDescent="0.25">
      <c r="B731" s="160"/>
      <c r="C731" s="160"/>
      <c r="D731" s="160"/>
      <c r="E731" s="160"/>
      <c r="F731" s="160"/>
      <c r="G731" s="160"/>
      <c r="H731" s="160"/>
      <c r="I731" s="160"/>
      <c r="J731" s="160"/>
      <c r="K731" s="160"/>
      <c r="L731" s="160"/>
      <c r="M731" s="160"/>
      <c r="N731" s="160"/>
      <c r="O731" s="160"/>
      <c r="P731" s="160"/>
      <c r="Q731" s="160"/>
      <c r="R731" s="160"/>
      <c r="S731" s="160"/>
      <c r="T731" s="160"/>
      <c r="U731" s="160"/>
      <c r="V731" s="160"/>
      <c r="W731" s="160"/>
      <c r="X731" s="160"/>
      <c r="Y731" s="160"/>
      <c r="Z731" s="160"/>
      <c r="AA731" s="160"/>
    </row>
    <row r="732" spans="2:27" x14ac:dyDescent="0.25">
      <c r="B732" s="160"/>
      <c r="C732" s="160"/>
      <c r="D732" s="160"/>
      <c r="E732" s="160"/>
      <c r="F732" s="160"/>
      <c r="G732" s="160"/>
      <c r="H732" s="160"/>
      <c r="I732" s="160"/>
      <c r="J732" s="160"/>
      <c r="K732" s="160"/>
      <c r="L732" s="160"/>
      <c r="M732" s="160"/>
      <c r="N732" s="160"/>
      <c r="O732" s="160"/>
      <c r="P732" s="160"/>
      <c r="Q732" s="160"/>
      <c r="R732" s="160"/>
      <c r="S732" s="160"/>
      <c r="T732" s="160"/>
      <c r="U732" s="160"/>
      <c r="V732" s="160"/>
      <c r="W732" s="160"/>
      <c r="X732" s="160"/>
      <c r="Y732" s="160"/>
      <c r="Z732" s="160"/>
      <c r="AA732" s="160"/>
    </row>
    <row r="733" spans="2:27" x14ac:dyDescent="0.25">
      <c r="B733" s="160"/>
      <c r="C733" s="160"/>
      <c r="D733" s="160"/>
      <c r="E733" s="160"/>
      <c r="F733" s="160"/>
      <c r="G733" s="160"/>
      <c r="H733" s="160"/>
      <c r="I733" s="160"/>
      <c r="J733" s="160"/>
      <c r="K733" s="160"/>
      <c r="L733" s="160"/>
      <c r="M733" s="160"/>
      <c r="N733" s="160"/>
      <c r="O733" s="160"/>
      <c r="P733" s="160"/>
      <c r="Q733" s="160"/>
      <c r="R733" s="160"/>
      <c r="S733" s="160"/>
      <c r="T733" s="160"/>
      <c r="U733" s="160"/>
      <c r="V733" s="160"/>
      <c r="W733" s="160"/>
      <c r="X733" s="160"/>
      <c r="Y733" s="160"/>
      <c r="Z733" s="160"/>
      <c r="AA733" s="160"/>
    </row>
    <row r="734" spans="2:27" x14ac:dyDescent="0.25">
      <c r="B734" s="160"/>
      <c r="C734" s="160"/>
      <c r="D734" s="160"/>
      <c r="E734" s="160"/>
      <c r="F734" s="160"/>
      <c r="G734" s="160"/>
      <c r="H734" s="160"/>
      <c r="I734" s="160"/>
      <c r="J734" s="160"/>
      <c r="K734" s="160"/>
      <c r="L734" s="160"/>
      <c r="M734" s="160"/>
      <c r="N734" s="160"/>
      <c r="O734" s="160"/>
      <c r="P734" s="160"/>
      <c r="Q734" s="160"/>
      <c r="R734" s="160"/>
      <c r="S734" s="160"/>
      <c r="T734" s="160"/>
      <c r="U734" s="160"/>
      <c r="V734" s="160"/>
      <c r="W734" s="160"/>
      <c r="X734" s="160"/>
      <c r="Y734" s="160"/>
      <c r="Z734" s="160"/>
      <c r="AA734" s="160"/>
    </row>
  </sheetData>
  <mergeCells count="7">
    <mergeCell ref="V5:X5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81" pageOrder="overThenDown" orientation="landscape" r:id="rId1"/>
  <headerFooter scaleWithDoc="0" alignWithMargins="0">
    <oddHeader>&amp;L&amp;"-,Negrita"&amp;16&amp;K00-049Turistas suecos alojados en Tenerife: cuota por tipología según zona de alojamiento</oddHeader>
    <oddFooter>&amp;L&amp;G&amp;R&amp;K00-021&amp;P</oddFooter>
  </headerFooter>
  <colBreaks count="2" manualBreakCount="2">
    <brk id="14" min="3" max="489" man="1"/>
    <brk id="5" min="3" max="489" man="1"/>
  </colBreaks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H52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8.42578125" style="39" customWidth="1"/>
    <col min="3" max="8" width="11.140625" style="39" customWidth="1"/>
    <col min="17" max="17" width="15" customWidth="1"/>
  </cols>
  <sheetData>
    <row r="1" spans="2:8" ht="30" customHeight="1" x14ac:dyDescent="0.25"/>
    <row r="3" spans="2:8" s="4" customFormat="1" ht="21.75" thickBot="1" x14ac:dyDescent="0.3">
      <c r="B3" s="43" t="s">
        <v>214</v>
      </c>
      <c r="C3" s="43"/>
      <c r="D3" s="43"/>
      <c r="E3" s="43"/>
      <c r="F3" s="43"/>
      <c r="G3" s="43"/>
      <c r="H3" s="43"/>
    </row>
    <row r="4" spans="2:8" s="4" customFormat="1" ht="6" customHeight="1" thickBot="1" x14ac:dyDescent="0.3">
      <c r="B4" s="112"/>
      <c r="C4" s="112"/>
      <c r="D4" s="112"/>
      <c r="E4" s="112"/>
      <c r="F4" s="112"/>
      <c r="G4" s="112"/>
      <c r="H4" s="112"/>
    </row>
    <row r="5" spans="2:8" s="4" customFormat="1" ht="21.75" thickBot="1" x14ac:dyDescent="0.3">
      <c r="B5" s="112"/>
      <c r="C5" s="668" t="s">
        <v>113</v>
      </c>
      <c r="D5" s="669"/>
      <c r="E5" s="669"/>
      <c r="F5" s="669"/>
      <c r="G5" s="669"/>
      <c r="H5" s="670"/>
    </row>
    <row r="6" spans="2:8" s="4" customFormat="1" ht="30.75" thickBot="1" x14ac:dyDescent="0.3">
      <c r="B6" s="16"/>
      <c r="C6" s="671">
        <v>2015</v>
      </c>
      <c r="D6" s="672" t="s">
        <v>52</v>
      </c>
      <c r="E6" s="671">
        <v>2016</v>
      </c>
      <c r="F6" s="672" t="s">
        <v>52</v>
      </c>
      <c r="G6" s="671">
        <v>2017</v>
      </c>
      <c r="H6" s="672" t="s">
        <v>52</v>
      </c>
    </row>
    <row r="7" spans="2:8" s="4" customFormat="1" x14ac:dyDescent="0.25">
      <c r="B7" s="53" t="s">
        <v>78</v>
      </c>
      <c r="C7" s="457">
        <v>400470</v>
      </c>
      <c r="D7" s="673">
        <v>-1.1822011000318322E-2</v>
      </c>
      <c r="E7" s="457">
        <v>430376</v>
      </c>
      <c r="F7" s="673">
        <v>7.4677254226284129E-2</v>
      </c>
      <c r="G7" s="457">
        <v>427345</v>
      </c>
      <c r="H7" s="673">
        <v>-7.0426789597932693E-3</v>
      </c>
    </row>
    <row r="8" spans="2:8" s="4" customFormat="1" x14ac:dyDescent="0.25">
      <c r="B8" s="53" t="s">
        <v>79</v>
      </c>
      <c r="C8" s="457">
        <v>395116</v>
      </c>
      <c r="D8" s="673">
        <v>-1.481335570754283E-2</v>
      </c>
      <c r="E8" s="457">
        <v>432609</v>
      </c>
      <c r="F8" s="673">
        <v>9.4891120582309973E-2</v>
      </c>
      <c r="G8" s="457">
        <v>427058</v>
      </c>
      <c r="H8" s="673">
        <v>-1.2831448259282618E-2</v>
      </c>
    </row>
    <row r="9" spans="2:8" s="4" customFormat="1" x14ac:dyDescent="0.25">
      <c r="B9" s="53" t="s">
        <v>80</v>
      </c>
      <c r="C9" s="457">
        <v>441369</v>
      </c>
      <c r="D9" s="673">
        <v>-8.2954920786139086E-3</v>
      </c>
      <c r="E9" s="457">
        <v>482622</v>
      </c>
      <c r="F9" s="673">
        <v>9.3466011432610907E-2</v>
      </c>
      <c r="G9" s="457">
        <v>471494</v>
      </c>
      <c r="H9" s="673">
        <v>-2.3057382382071223E-2</v>
      </c>
    </row>
    <row r="10" spans="2:8" s="4" customFormat="1" x14ac:dyDescent="0.25">
      <c r="B10" s="53" t="s">
        <v>81</v>
      </c>
      <c r="C10" s="457">
        <v>410026</v>
      </c>
      <c r="D10" s="673">
        <v>-6.0708730502351482E-2</v>
      </c>
      <c r="E10" s="457">
        <v>469646</v>
      </c>
      <c r="F10" s="673">
        <v>0.14540541331525314</v>
      </c>
      <c r="G10" s="457">
        <v>507188</v>
      </c>
      <c r="H10" s="673">
        <v>7.9936803464737194E-2</v>
      </c>
    </row>
    <row r="11" spans="2:8" s="4" customFormat="1" x14ac:dyDescent="0.25">
      <c r="B11" s="53" t="s">
        <v>82</v>
      </c>
      <c r="C11" s="457">
        <v>413005</v>
      </c>
      <c r="D11" s="673">
        <v>4.4553591526319547E-2</v>
      </c>
      <c r="E11" s="457">
        <v>449315</v>
      </c>
      <c r="F11" s="673">
        <v>8.7916611179041482E-2</v>
      </c>
      <c r="G11" s="457">
        <v>456648</v>
      </c>
      <c r="H11" s="673">
        <v>1.6320398829329008E-2</v>
      </c>
    </row>
    <row r="12" spans="2:8" s="4" customFormat="1" x14ac:dyDescent="0.25">
      <c r="B12" s="53" t="s">
        <v>83</v>
      </c>
      <c r="C12" s="457">
        <v>413940</v>
      </c>
      <c r="D12" s="673">
        <v>3.784938472184618E-2</v>
      </c>
      <c r="E12" s="457">
        <v>452048</v>
      </c>
      <c r="F12" s="673">
        <v>9.206165144706957E-2</v>
      </c>
      <c r="G12" s="457">
        <v>487926</v>
      </c>
      <c r="H12" s="673">
        <v>7.9367677768732436E-2</v>
      </c>
    </row>
    <row r="13" spans="2:8" s="4" customFormat="1" x14ac:dyDescent="0.25">
      <c r="B13" s="53" t="s">
        <v>84</v>
      </c>
      <c r="C13" s="457">
        <v>467995</v>
      </c>
      <c r="D13" s="673">
        <v>3.9109109842555556E-2</v>
      </c>
      <c r="E13" s="457">
        <v>518533</v>
      </c>
      <c r="F13" s="673">
        <v>0.10798833320868817</v>
      </c>
      <c r="G13" s="457">
        <v>518361</v>
      </c>
      <c r="H13" s="673">
        <v>-3.3170502166690596E-4</v>
      </c>
    </row>
    <row r="14" spans="2:8" s="4" customFormat="1" x14ac:dyDescent="0.25">
      <c r="B14" s="53" t="s">
        <v>85</v>
      </c>
      <c r="C14" s="457">
        <v>499244</v>
      </c>
      <c r="D14" s="673">
        <v>1.2227982636305201E-2</v>
      </c>
      <c r="E14" s="457">
        <v>515035</v>
      </c>
      <c r="F14" s="673">
        <v>3.1629824294333142E-2</v>
      </c>
      <c r="G14" s="457">
        <v>520934</v>
      </c>
      <c r="H14" s="673">
        <v>1.1453590532682245E-2</v>
      </c>
    </row>
    <row r="15" spans="2:8" s="4" customFormat="1" x14ac:dyDescent="0.25">
      <c r="B15" s="53" t="s">
        <v>86</v>
      </c>
      <c r="C15" s="457">
        <v>417777</v>
      </c>
      <c r="D15" s="673">
        <v>-7.3514212193285244E-3</v>
      </c>
      <c r="E15" s="457">
        <v>462643</v>
      </c>
      <c r="F15" s="673">
        <v>0.10739222120892244</v>
      </c>
      <c r="G15" s="457">
        <v>484267</v>
      </c>
      <c r="H15" s="673">
        <v>4.6740143047663052E-2</v>
      </c>
    </row>
    <row r="16" spans="2:8" s="4" customFormat="1" x14ac:dyDescent="0.25">
      <c r="B16" s="53" t="s">
        <v>87</v>
      </c>
      <c r="C16" s="457">
        <v>479955</v>
      </c>
      <c r="D16" s="673">
        <v>1.8662370904275027E-2</v>
      </c>
      <c r="E16" s="457">
        <v>498910</v>
      </c>
      <c r="F16" s="673">
        <v>3.9493285828879898E-2</v>
      </c>
      <c r="G16" s="457">
        <v>500017</v>
      </c>
      <c r="H16" s="673">
        <v>2.2188370648013045E-3</v>
      </c>
    </row>
    <row r="17" spans="2:8" s="4" customFormat="1" x14ac:dyDescent="0.25">
      <c r="B17" s="53" t="s">
        <v>88</v>
      </c>
      <c r="C17" s="457">
        <v>423793</v>
      </c>
      <c r="D17" s="673">
        <v>1.1400519311911772E-2</v>
      </c>
      <c r="E17" s="457">
        <v>434444</v>
      </c>
      <c r="F17" s="673">
        <v>2.5132552920883455E-2</v>
      </c>
      <c r="G17" s="457">
        <v>446730</v>
      </c>
      <c r="H17" s="673">
        <v>2.8279824327186009E-2</v>
      </c>
    </row>
    <row r="18" spans="2:8" s="4" customFormat="1" x14ac:dyDescent="0.25">
      <c r="B18" s="53" t="s">
        <v>89</v>
      </c>
      <c r="C18" s="457">
        <v>423617</v>
      </c>
      <c r="D18" s="673">
        <v>2.9018318025802126E-2</v>
      </c>
      <c r="E18" s="457">
        <v>450583</v>
      </c>
      <c r="F18" s="673">
        <v>6.3656557692443938E-2</v>
      </c>
      <c r="G18" s="457">
        <v>456079</v>
      </c>
      <c r="H18" s="673">
        <v>1.2197530754600061E-2</v>
      </c>
    </row>
    <row r="19" spans="2:8" ht="16.5" thickBot="1" x14ac:dyDescent="0.3">
      <c r="B19" s="674" t="s">
        <v>51</v>
      </c>
      <c r="C19" s="675">
        <v>5186307</v>
      </c>
      <c r="D19" s="676">
        <v>7.3524998674359132E-3</v>
      </c>
      <c r="E19" s="675">
        <v>5596764</v>
      </c>
      <c r="F19" s="676">
        <v>7.9142441818426779E-2</v>
      </c>
      <c r="G19" s="675">
        <v>5704047</v>
      </c>
      <c r="H19" s="676">
        <v>1.9168755373640822E-2</v>
      </c>
    </row>
    <row r="20" spans="2:8" ht="6" customHeight="1" x14ac:dyDescent="0.25">
      <c r="B20"/>
      <c r="C20"/>
      <c r="D20" s="238"/>
      <c r="E20" s="237"/>
      <c r="F20" s="238"/>
      <c r="G20" s="237"/>
      <c r="H20" s="238"/>
    </row>
    <row r="21" spans="2:8" s="4" customFormat="1" x14ac:dyDescent="0.25">
      <c r="B21" s="239" t="s">
        <v>112</v>
      </c>
      <c r="C21" s="239"/>
      <c r="D21" s="239"/>
      <c r="E21" s="239"/>
      <c r="F21" s="239"/>
      <c r="G21" s="239"/>
      <c r="H21" s="239"/>
    </row>
    <row r="22" spans="2:8" s="4" customFormat="1" ht="15.75" x14ac:dyDescent="0.25">
      <c r="D22" s="70"/>
      <c r="E22" s="69"/>
      <c r="F22" s="70"/>
      <c r="G22" s="69"/>
      <c r="H22" s="70"/>
    </row>
    <row r="23" spans="2:8" s="4" customFormat="1" ht="15.75" x14ac:dyDescent="0.25">
      <c r="D23" s="70"/>
      <c r="E23" s="69"/>
      <c r="F23" s="70"/>
      <c r="G23" s="69"/>
      <c r="H23" s="70"/>
    </row>
    <row r="24" spans="2:8" s="4" customFormat="1" ht="21.75" thickBot="1" x14ac:dyDescent="0.3">
      <c r="B24" s="43" t="s">
        <v>215</v>
      </c>
      <c r="C24" s="43"/>
      <c r="D24" s="43"/>
      <c r="E24" s="43"/>
      <c r="F24" s="43"/>
      <c r="G24" s="43"/>
      <c r="H24" s="43"/>
    </row>
    <row r="25" spans="2:8" s="4" customFormat="1" ht="6" customHeight="1" thickBot="1" x14ac:dyDescent="0.3">
      <c r="B25" s="112"/>
      <c r="C25" s="112"/>
      <c r="D25" s="112"/>
      <c r="E25" s="112"/>
      <c r="F25" s="112"/>
      <c r="G25" s="112"/>
      <c r="H25" s="112"/>
    </row>
    <row r="26" spans="2:8" s="4" customFormat="1" ht="21.75" customHeight="1" thickBot="1" x14ac:dyDescent="0.3">
      <c r="B26" s="112"/>
      <c r="C26" s="668" t="s">
        <v>57</v>
      </c>
      <c r="D26" s="669"/>
      <c r="E26" s="669"/>
      <c r="F26" s="669"/>
      <c r="G26" s="669"/>
      <c r="H26" s="670"/>
    </row>
    <row r="27" spans="2:8" s="4" customFormat="1" ht="30.75" customHeight="1" thickBot="1" x14ac:dyDescent="0.3">
      <c r="B27" s="16"/>
      <c r="C27" s="671">
        <v>2015</v>
      </c>
      <c r="D27" s="672" t="s">
        <v>52</v>
      </c>
      <c r="E27" s="671">
        <v>2016</v>
      </c>
      <c r="F27" s="672" t="s">
        <v>52</v>
      </c>
      <c r="G27" s="671">
        <v>2017</v>
      </c>
      <c r="H27" s="672" t="s">
        <v>52</v>
      </c>
    </row>
    <row r="28" spans="2:8" s="4" customFormat="1" ht="15" customHeight="1" x14ac:dyDescent="0.25">
      <c r="B28" s="53" t="s">
        <v>78</v>
      </c>
      <c r="C28" s="457">
        <v>341345</v>
      </c>
      <c r="D28" s="673">
        <v>-2.203777822981523E-2</v>
      </c>
      <c r="E28" s="457">
        <v>370576</v>
      </c>
      <c r="F28" s="673">
        <v>8.5634768342878864E-2</v>
      </c>
      <c r="G28" s="457">
        <v>368320</v>
      </c>
      <c r="H28" s="673">
        <v>-6.0878200423124529E-3</v>
      </c>
    </row>
    <row r="29" spans="2:8" s="4" customFormat="1" ht="15" customHeight="1" x14ac:dyDescent="0.25">
      <c r="B29" s="53" t="s">
        <v>79</v>
      </c>
      <c r="C29" s="457">
        <v>334145</v>
      </c>
      <c r="D29" s="673">
        <v>-1.9682914092250647E-2</v>
      </c>
      <c r="E29" s="457">
        <v>373912</v>
      </c>
      <c r="F29" s="673">
        <v>0.11901120770922802</v>
      </c>
      <c r="G29" s="457">
        <v>367393</v>
      </c>
      <c r="H29" s="673">
        <v>-1.7434583538372683E-2</v>
      </c>
    </row>
    <row r="30" spans="2:8" s="4" customFormat="1" ht="15" customHeight="1" x14ac:dyDescent="0.25">
      <c r="B30" s="53" t="s">
        <v>80</v>
      </c>
      <c r="C30" s="457">
        <v>366794</v>
      </c>
      <c r="D30" s="673">
        <v>-3.067893224948004E-2</v>
      </c>
      <c r="E30" s="457">
        <v>395474</v>
      </c>
      <c r="F30" s="673">
        <v>7.8191028206568314E-2</v>
      </c>
      <c r="G30" s="457">
        <v>399378</v>
      </c>
      <c r="H30" s="673">
        <v>9.8716982658784147E-3</v>
      </c>
    </row>
    <row r="31" spans="2:8" s="4" customFormat="1" ht="15" customHeight="1" x14ac:dyDescent="0.25">
      <c r="B31" s="53" t="s">
        <v>81</v>
      </c>
      <c r="C31" s="457">
        <v>309265</v>
      </c>
      <c r="D31" s="673">
        <v>-8.0837771648675671E-2</v>
      </c>
      <c r="E31" s="457">
        <v>372712</v>
      </c>
      <c r="F31" s="673">
        <v>0.20515415582105967</v>
      </c>
      <c r="G31" s="457">
        <v>391088</v>
      </c>
      <c r="H31" s="673">
        <v>4.9303483654939972E-2</v>
      </c>
    </row>
    <row r="32" spans="2:8" s="4" customFormat="1" ht="15" customHeight="1" x14ac:dyDescent="0.25">
      <c r="B32" s="53" t="s">
        <v>82</v>
      </c>
      <c r="C32" s="457">
        <v>295390</v>
      </c>
      <c r="D32" s="673">
        <v>2.7872503305727658E-2</v>
      </c>
      <c r="E32" s="457">
        <v>330524</v>
      </c>
      <c r="F32" s="673">
        <v>0.11894106097024282</v>
      </c>
      <c r="G32" s="457">
        <v>342216</v>
      </c>
      <c r="H32" s="673">
        <v>3.5374133194563839E-2</v>
      </c>
    </row>
    <row r="33" spans="2:8" s="4" customFormat="1" ht="15" customHeight="1" x14ac:dyDescent="0.25">
      <c r="B33" s="53" t="s">
        <v>83</v>
      </c>
      <c r="C33" s="457">
        <v>287200</v>
      </c>
      <c r="D33" s="673">
        <v>3.4410724447677898E-2</v>
      </c>
      <c r="E33" s="457">
        <v>331510</v>
      </c>
      <c r="F33" s="673">
        <v>0.15428272980501401</v>
      </c>
      <c r="G33" s="457">
        <v>353131</v>
      </c>
      <c r="H33" s="673">
        <v>6.5219752043679025E-2</v>
      </c>
    </row>
    <row r="34" spans="2:8" s="4" customFormat="1" ht="15" customHeight="1" x14ac:dyDescent="0.25">
      <c r="B34" s="53" t="s">
        <v>84</v>
      </c>
      <c r="C34" s="457">
        <v>320584</v>
      </c>
      <c r="D34" s="673">
        <v>1.4625130157644994E-2</v>
      </c>
      <c r="E34" s="457">
        <v>381535</v>
      </c>
      <c r="F34" s="673">
        <v>0.19012489706286018</v>
      </c>
      <c r="G34" s="457">
        <v>372875</v>
      </c>
      <c r="H34" s="673">
        <v>-2.2697786572660417E-2</v>
      </c>
    </row>
    <row r="35" spans="2:8" s="4" customFormat="1" ht="15" customHeight="1" x14ac:dyDescent="0.25">
      <c r="B35" s="53" t="s">
        <v>85</v>
      </c>
      <c r="C35" s="457">
        <v>333311</v>
      </c>
      <c r="D35" s="673">
        <v>-1.1662179312307952E-2</v>
      </c>
      <c r="E35" s="457">
        <v>370901</v>
      </c>
      <c r="F35" s="673">
        <v>0.1127775560962585</v>
      </c>
      <c r="G35" s="457">
        <v>372322</v>
      </c>
      <c r="H35" s="673">
        <v>3.8312110239659969E-3</v>
      </c>
    </row>
    <row r="36" spans="2:8" s="4" customFormat="1" x14ac:dyDescent="0.25">
      <c r="B36" s="53" t="s">
        <v>86</v>
      </c>
      <c r="C36" s="457">
        <v>303378</v>
      </c>
      <c r="D36" s="673">
        <v>-1.8175110196314459E-2</v>
      </c>
      <c r="E36" s="457">
        <v>349149</v>
      </c>
      <c r="F36" s="673">
        <v>0.1508711903961395</v>
      </c>
      <c r="G36" s="457">
        <v>366992</v>
      </c>
      <c r="H36" s="673">
        <v>5.1104256349008503E-2</v>
      </c>
    </row>
    <row r="37" spans="2:8" s="4" customFormat="1" ht="15" customHeight="1" x14ac:dyDescent="0.25">
      <c r="B37" s="53" t="s">
        <v>87</v>
      </c>
      <c r="C37" s="457">
        <v>385603</v>
      </c>
      <c r="D37" s="673">
        <v>2.3210457044600563E-2</v>
      </c>
      <c r="E37" s="457">
        <v>408620</v>
      </c>
      <c r="F37" s="673">
        <v>5.9690925641138648E-2</v>
      </c>
      <c r="G37" s="457">
        <v>404274</v>
      </c>
      <c r="H37" s="673">
        <v>-1.0635798541432151E-2</v>
      </c>
    </row>
    <row r="38" spans="2:8" s="4" customFormat="1" ht="15" customHeight="1" x14ac:dyDescent="0.25">
      <c r="B38" s="53" t="s">
        <v>88</v>
      </c>
      <c r="C38" s="457">
        <v>359629</v>
      </c>
      <c r="D38" s="673">
        <v>3.0045340108094454E-2</v>
      </c>
      <c r="E38" s="457">
        <v>366091</v>
      </c>
      <c r="F38" s="673">
        <v>1.7968517555591923E-2</v>
      </c>
      <c r="G38" s="457">
        <v>375264</v>
      </c>
      <c r="H38" s="673">
        <v>2.5056611607496393E-2</v>
      </c>
    </row>
    <row r="39" spans="2:8" s="4" customFormat="1" ht="15" customHeight="1" x14ac:dyDescent="0.25">
      <c r="B39" s="53" t="s">
        <v>89</v>
      </c>
      <c r="C39" s="457">
        <v>352440</v>
      </c>
      <c r="D39" s="673">
        <v>5.0191301445785985E-2</v>
      </c>
      <c r="E39" s="457">
        <v>376534</v>
      </c>
      <c r="F39" s="673">
        <v>6.8363409374645245E-2</v>
      </c>
      <c r="G39" s="457">
        <v>376991</v>
      </c>
      <c r="H39" s="673">
        <v>1.2137018171001213E-3</v>
      </c>
    </row>
    <row r="40" spans="2:8" ht="15" customHeight="1" thickBot="1" x14ac:dyDescent="0.3">
      <c r="B40" s="677" t="s">
        <v>51</v>
      </c>
      <c r="C40" s="675">
        <v>3989084</v>
      </c>
      <c r="D40" s="676">
        <v>-1.1248064391412571E-3</v>
      </c>
      <c r="E40" s="675">
        <v>4427538</v>
      </c>
      <c r="F40" s="676">
        <v>0.10991345381546247</v>
      </c>
      <c r="G40" s="675">
        <v>4490244</v>
      </c>
      <c r="H40" s="676">
        <v>1.4162724295082363E-2</v>
      </c>
    </row>
    <row r="41" spans="2:8" ht="6" customHeight="1" x14ac:dyDescent="0.25">
      <c r="B41"/>
      <c r="C41"/>
      <c r="D41" s="238"/>
      <c r="E41" s="237"/>
      <c r="F41" s="238"/>
      <c r="G41" s="237"/>
      <c r="H41" s="238"/>
    </row>
    <row r="42" spans="2:8" s="4" customFormat="1" x14ac:dyDescent="0.25">
      <c r="B42" s="239" t="s">
        <v>112</v>
      </c>
      <c r="C42" s="239"/>
      <c r="D42" s="239"/>
      <c r="E42" s="239"/>
      <c r="F42" s="239"/>
      <c r="G42" s="239"/>
      <c r="H42" s="239"/>
    </row>
    <row r="43" spans="2:8" s="4" customFormat="1" x14ac:dyDescent="0.25">
      <c r="B43" s="240"/>
      <c r="C43" s="240"/>
      <c r="D43" s="240"/>
      <c r="E43" s="240"/>
      <c r="F43" s="240"/>
      <c r="G43" s="240"/>
      <c r="H43" s="240"/>
    </row>
    <row r="44" spans="2:8" s="4" customFormat="1" x14ac:dyDescent="0.25">
      <c r="B44" s="240"/>
      <c r="C44" s="240"/>
      <c r="D44" s="240"/>
      <c r="E44" s="240"/>
      <c r="F44" s="240"/>
      <c r="G44" s="240"/>
      <c r="H44" s="240"/>
    </row>
    <row r="45" spans="2:8" s="4" customFormat="1" ht="21.75" thickBot="1" x14ac:dyDescent="0.3">
      <c r="B45" s="43" t="s">
        <v>216</v>
      </c>
      <c r="C45" s="43"/>
      <c r="D45" s="43"/>
      <c r="E45" s="43"/>
      <c r="F45" s="43"/>
      <c r="G45" s="43"/>
      <c r="H45" s="43"/>
    </row>
    <row r="46" spans="2:8" s="4" customFormat="1" ht="6" customHeight="1" thickBot="1" x14ac:dyDescent="0.3">
      <c r="B46" s="112"/>
      <c r="C46" s="112"/>
      <c r="D46" s="112"/>
      <c r="E46" s="112"/>
      <c r="F46" s="112"/>
      <c r="G46" s="112"/>
      <c r="H46" s="112"/>
    </row>
    <row r="47" spans="2:8" s="4" customFormat="1" ht="21.75" customHeight="1" thickBot="1" x14ac:dyDescent="0.3">
      <c r="B47" s="112"/>
      <c r="C47" s="668" t="s">
        <v>53</v>
      </c>
      <c r="D47" s="669"/>
      <c r="E47" s="669"/>
      <c r="F47" s="669"/>
      <c r="G47" s="669"/>
      <c r="H47" s="670"/>
    </row>
    <row r="48" spans="2:8" s="4" customFormat="1" ht="30.75" customHeight="1" thickBot="1" x14ac:dyDescent="0.3">
      <c r="B48" s="16"/>
      <c r="C48" s="671">
        <v>2015</v>
      </c>
      <c r="D48" s="672" t="s">
        <v>52</v>
      </c>
      <c r="E48" s="671">
        <v>2016</v>
      </c>
      <c r="F48" s="672" t="s">
        <v>52</v>
      </c>
      <c r="G48" s="671">
        <v>2017</v>
      </c>
      <c r="H48" s="672" t="s">
        <v>52</v>
      </c>
    </row>
    <row r="49" spans="2:8" s="4" customFormat="1" ht="15" customHeight="1" x14ac:dyDescent="0.25">
      <c r="B49" s="53" t="s">
        <v>78</v>
      </c>
      <c r="C49" s="457">
        <v>59125</v>
      </c>
      <c r="D49" s="673">
        <v>5.1597182697780353E-2</v>
      </c>
      <c r="E49" s="457">
        <v>59800</v>
      </c>
      <c r="F49" s="673">
        <v>1.1416490486257924E-2</v>
      </c>
      <c r="G49" s="457">
        <v>59025</v>
      </c>
      <c r="H49" s="673">
        <v>-1.295986622073575E-2</v>
      </c>
    </row>
    <row r="50" spans="2:8" s="4" customFormat="1" ht="15" customHeight="1" x14ac:dyDescent="0.25">
      <c r="B50" s="53" t="s">
        <v>79</v>
      </c>
      <c r="C50" s="457">
        <v>60971</v>
      </c>
      <c r="D50" s="673">
        <v>1.2756839360164696E-2</v>
      </c>
      <c r="E50" s="457">
        <v>58697</v>
      </c>
      <c r="F50" s="673">
        <v>-3.7296419609322506E-2</v>
      </c>
      <c r="G50" s="457">
        <v>59665</v>
      </c>
      <c r="H50" s="673">
        <v>1.6491473158764425E-2</v>
      </c>
    </row>
    <row r="51" spans="2:8" s="4" customFormat="1" ht="15" customHeight="1" x14ac:dyDescent="0.25">
      <c r="B51" s="53" t="s">
        <v>80</v>
      </c>
      <c r="C51" s="457">
        <v>74575</v>
      </c>
      <c r="D51" s="673">
        <v>0.11877044015722049</v>
      </c>
      <c r="E51" s="457">
        <v>87148</v>
      </c>
      <c r="F51" s="673">
        <v>0.16859537378478051</v>
      </c>
      <c r="G51" s="457">
        <v>72116</v>
      </c>
      <c r="H51" s="673">
        <v>-0.1724881810253821</v>
      </c>
    </row>
    <row r="52" spans="2:8" s="4" customFormat="1" ht="15" customHeight="1" x14ac:dyDescent="0.25">
      <c r="B52" s="53" t="s">
        <v>81</v>
      </c>
      <c r="C52" s="457">
        <v>100761</v>
      </c>
      <c r="D52" s="673">
        <v>6.9756053686178543E-3</v>
      </c>
      <c r="E52" s="457">
        <v>96934</v>
      </c>
      <c r="F52" s="673">
        <v>-3.7980964857434962E-2</v>
      </c>
      <c r="G52" s="457">
        <v>116100</v>
      </c>
      <c r="H52" s="673">
        <v>0.19772216147069144</v>
      </c>
    </row>
    <row r="53" spans="2:8" s="4" customFormat="1" ht="15" customHeight="1" x14ac:dyDescent="0.25">
      <c r="B53" s="53" t="s">
        <v>82</v>
      </c>
      <c r="C53" s="457">
        <v>117615</v>
      </c>
      <c r="D53" s="673">
        <v>8.8937033025025647E-2</v>
      </c>
      <c r="E53" s="457">
        <v>118791</v>
      </c>
      <c r="F53" s="673">
        <v>9.9987246524677609E-3</v>
      </c>
      <c r="G53" s="457">
        <v>114432</v>
      </c>
      <c r="H53" s="673">
        <v>-3.6694699093365646E-2</v>
      </c>
    </row>
    <row r="54" spans="2:8" s="4" customFormat="1" ht="15" customHeight="1" x14ac:dyDescent="0.25">
      <c r="B54" s="53" t="s">
        <v>83</v>
      </c>
      <c r="C54" s="457">
        <v>126740</v>
      </c>
      <c r="D54" s="673">
        <v>4.5726827175365914E-2</v>
      </c>
      <c r="E54" s="457">
        <v>120538</v>
      </c>
      <c r="F54" s="673">
        <v>-4.8934827205302178E-2</v>
      </c>
      <c r="G54" s="457">
        <v>134795</v>
      </c>
      <c r="H54" s="673">
        <v>0.11827805339395048</v>
      </c>
    </row>
    <row r="55" spans="2:8" s="4" customFormat="1" x14ac:dyDescent="0.25">
      <c r="B55" s="53" t="s">
        <v>84</v>
      </c>
      <c r="C55" s="457">
        <v>147411</v>
      </c>
      <c r="D55" s="673">
        <v>9.6661161451591315E-2</v>
      </c>
      <c r="E55" s="457">
        <v>136998</v>
      </c>
      <c r="F55" s="673">
        <v>-7.0639233164417892E-2</v>
      </c>
      <c r="G55" s="457">
        <v>145486</v>
      </c>
      <c r="H55" s="673">
        <v>6.1957108862903176E-2</v>
      </c>
    </row>
    <row r="56" spans="2:8" s="155" customFormat="1" x14ac:dyDescent="0.25">
      <c r="B56" s="53" t="s">
        <v>85</v>
      </c>
      <c r="C56" s="457">
        <v>165933</v>
      </c>
      <c r="D56" s="673">
        <v>6.3884489866576022E-2</v>
      </c>
      <c r="E56" s="457">
        <v>144134</v>
      </c>
      <c r="F56" s="673">
        <v>-0.13137230086842278</v>
      </c>
      <c r="G56" s="457">
        <v>148612</v>
      </c>
      <c r="H56" s="673">
        <v>3.1068311432417062E-2</v>
      </c>
    </row>
    <row r="57" spans="2:8" s="155" customFormat="1" x14ac:dyDescent="0.25">
      <c r="B57" s="53" t="s">
        <v>86</v>
      </c>
      <c r="C57" s="457">
        <v>114399</v>
      </c>
      <c r="D57" s="673">
        <v>2.2542613763329333E-2</v>
      </c>
      <c r="E57" s="457">
        <v>113494</v>
      </c>
      <c r="F57" s="673">
        <v>-7.9109083121355894E-3</v>
      </c>
      <c r="G57" s="457">
        <v>117275</v>
      </c>
      <c r="H57" s="673">
        <v>3.3314536451266141E-2</v>
      </c>
    </row>
    <row r="58" spans="2:8" s="155" customFormat="1" x14ac:dyDescent="0.25">
      <c r="B58" s="53" t="s">
        <v>87</v>
      </c>
      <c r="C58" s="457">
        <v>94352</v>
      </c>
      <c r="D58" s="673">
        <v>4.8777384259746093E-4</v>
      </c>
      <c r="E58" s="457">
        <v>90290</v>
      </c>
      <c r="F58" s="673">
        <v>-4.3051551636425267E-2</v>
      </c>
      <c r="G58" s="457">
        <v>95743</v>
      </c>
      <c r="H58" s="673">
        <v>6.039428508140432E-2</v>
      </c>
    </row>
    <row r="59" spans="2:8" s="155" customFormat="1" x14ac:dyDescent="0.25">
      <c r="B59" s="53" t="s">
        <v>88</v>
      </c>
      <c r="C59" s="457">
        <v>64164</v>
      </c>
      <c r="D59" s="673">
        <v>-8.1757946105299295E-2</v>
      </c>
      <c r="E59" s="457">
        <v>68353</v>
      </c>
      <c r="F59" s="673">
        <v>6.5285830060469952E-2</v>
      </c>
      <c r="G59" s="457">
        <v>71466</v>
      </c>
      <c r="H59" s="673">
        <v>4.5542990066273603E-2</v>
      </c>
    </row>
    <row r="60" spans="2:8" s="155" customFormat="1" x14ac:dyDescent="0.25">
      <c r="B60" s="53" t="s">
        <v>89</v>
      </c>
      <c r="C60" s="457">
        <v>71177</v>
      </c>
      <c r="D60" s="673">
        <v>-6.4383831744988518E-2</v>
      </c>
      <c r="E60" s="457">
        <v>74049</v>
      </c>
      <c r="F60" s="673">
        <v>4.0350113098332363E-2</v>
      </c>
      <c r="G60" s="457">
        <v>79088</v>
      </c>
      <c r="H60" s="673">
        <v>6.8049534767518738E-2</v>
      </c>
    </row>
    <row r="61" spans="2:8" s="159" customFormat="1" ht="16.5" thickBot="1" x14ac:dyDescent="0.3">
      <c r="B61" s="677" t="s">
        <v>51</v>
      </c>
      <c r="C61" s="675">
        <v>1197223</v>
      </c>
      <c r="D61" s="676">
        <v>3.6667108272136373E-2</v>
      </c>
      <c r="E61" s="675">
        <v>1169226</v>
      </c>
      <c r="F61" s="676">
        <v>-2.3384950005136851E-2</v>
      </c>
      <c r="G61" s="675">
        <v>1213803</v>
      </c>
      <c r="H61" s="676">
        <v>3.812522130024476E-2</v>
      </c>
    </row>
    <row r="62" spans="2:8" ht="6" customHeight="1" x14ac:dyDescent="0.25">
      <c r="B62"/>
      <c r="C62"/>
      <c r="D62" s="238"/>
      <c r="E62" s="237"/>
      <c r="F62" s="238"/>
      <c r="G62" s="237"/>
      <c r="H62" s="238"/>
    </row>
    <row r="63" spans="2:8" s="4" customFormat="1" x14ac:dyDescent="0.25">
      <c r="B63" s="239" t="s">
        <v>112</v>
      </c>
      <c r="C63" s="239"/>
      <c r="D63" s="239"/>
      <c r="E63" s="239"/>
      <c r="F63" s="239"/>
      <c r="G63" s="239"/>
      <c r="H63" s="239"/>
    </row>
    <row r="64" spans="2:8" s="4" customFormat="1" x14ac:dyDescent="0.25">
      <c r="B64" s="240"/>
      <c r="C64" s="240"/>
      <c r="D64" s="240"/>
      <c r="E64" s="240"/>
      <c r="F64" s="240"/>
      <c r="G64" s="240"/>
      <c r="H64" s="240"/>
    </row>
    <row r="65" spans="2:8" s="4" customFormat="1" x14ac:dyDescent="0.25">
      <c r="B65" s="240"/>
      <c r="C65" s="240"/>
      <c r="D65" s="240"/>
      <c r="E65" s="240"/>
      <c r="F65" s="240"/>
      <c r="G65" s="240"/>
      <c r="H65" s="240"/>
    </row>
    <row r="66" spans="2:8" s="4" customFormat="1" ht="21.75" thickBot="1" x14ac:dyDescent="0.3">
      <c r="B66" s="12" t="s">
        <v>217</v>
      </c>
      <c r="C66" s="12"/>
      <c r="D66" s="12"/>
      <c r="E66" s="12"/>
      <c r="F66" s="12"/>
      <c r="G66" s="12"/>
      <c r="H66" s="12"/>
    </row>
    <row r="67" spans="2:8" s="4" customFormat="1" ht="6" customHeight="1" thickBot="1" x14ac:dyDescent="0.3">
      <c r="B67" s="112"/>
      <c r="C67" s="112"/>
      <c r="D67" s="112"/>
      <c r="E67" s="112"/>
      <c r="F67" s="112"/>
      <c r="G67" s="112"/>
      <c r="H67" s="112"/>
    </row>
    <row r="68" spans="2:8" s="4" customFormat="1" ht="21" customHeight="1" thickBot="1" x14ac:dyDescent="0.3">
      <c r="B68" s="112"/>
      <c r="C68" s="668" t="s">
        <v>44</v>
      </c>
      <c r="D68" s="669"/>
      <c r="E68" s="669"/>
      <c r="F68" s="669"/>
      <c r="G68" s="669"/>
      <c r="H68" s="670"/>
    </row>
    <row r="69" spans="2:8" s="4" customFormat="1" ht="30.75" thickBot="1" x14ac:dyDescent="0.3">
      <c r="B69" s="16"/>
      <c r="C69" s="671">
        <v>2015</v>
      </c>
      <c r="D69" s="672" t="s">
        <v>52</v>
      </c>
      <c r="E69" s="671">
        <v>2016</v>
      </c>
      <c r="F69" s="672" t="s">
        <v>52</v>
      </c>
      <c r="G69" s="671">
        <v>2017</v>
      </c>
      <c r="H69" s="672" t="s">
        <v>52</v>
      </c>
    </row>
    <row r="70" spans="2:8" s="4" customFormat="1" x14ac:dyDescent="0.25">
      <c r="B70" s="53" t="s">
        <v>78</v>
      </c>
      <c r="C70" s="457">
        <v>15582.110221561126</v>
      </c>
      <c r="D70" s="673">
        <v>0.17204233244860934</v>
      </c>
      <c r="E70" s="457">
        <v>15637.408980130598</v>
      </c>
      <c r="F70" s="673">
        <v>3.548861982310525E-3</v>
      </c>
      <c r="G70" s="457">
        <v>14118.344871713702</v>
      </c>
      <c r="H70" s="673">
        <v>-9.7142954459211839E-2</v>
      </c>
    </row>
    <row r="71" spans="2:8" s="4" customFormat="1" x14ac:dyDescent="0.25">
      <c r="B71" s="53" t="s">
        <v>79</v>
      </c>
      <c r="C71" s="457">
        <v>15531.97307143632</v>
      </c>
      <c r="D71" s="673">
        <v>9.0677679373826203E-2</v>
      </c>
      <c r="E71" s="457">
        <v>15431.110505719376</v>
      </c>
      <c r="F71" s="673">
        <v>-6.4938668933460786E-3</v>
      </c>
      <c r="G71" s="457">
        <v>14499.717984976494</v>
      </c>
      <c r="H71" s="673">
        <v>-6.0358100630390266E-2</v>
      </c>
    </row>
    <row r="72" spans="2:8" s="4" customFormat="1" x14ac:dyDescent="0.25">
      <c r="B72" s="53" t="s">
        <v>80</v>
      </c>
      <c r="C72" s="457">
        <v>17731.614741536974</v>
      </c>
      <c r="D72" s="673">
        <v>6.8484561065138783E-2</v>
      </c>
      <c r="E72" s="457">
        <v>22138.116655685855</v>
      </c>
      <c r="F72" s="673">
        <v>0.24851103401352859</v>
      </c>
      <c r="G72" s="457">
        <v>16862.838861126853</v>
      </c>
      <c r="H72" s="673">
        <v>-0.23828936655296395</v>
      </c>
    </row>
    <row r="73" spans="2:8" s="4" customFormat="1" x14ac:dyDescent="0.25">
      <c r="B73" s="53" t="s">
        <v>81</v>
      </c>
      <c r="C73" s="457">
        <v>31615.468907746996</v>
      </c>
      <c r="D73" s="673">
        <v>9.2104960439702843E-2</v>
      </c>
      <c r="E73" s="457">
        <v>27125.340353477299</v>
      </c>
      <c r="F73" s="673">
        <v>-0.14202315225409934</v>
      </c>
      <c r="G73" s="457">
        <v>30964.490578416597</v>
      </c>
      <c r="H73" s="673">
        <v>0.14153371625610389</v>
      </c>
    </row>
    <row r="74" spans="2:8" s="4" customFormat="1" x14ac:dyDescent="0.25">
      <c r="B74" s="53" t="s">
        <v>82</v>
      </c>
      <c r="C74" s="457">
        <v>36562.642095343108</v>
      </c>
      <c r="D74" s="673">
        <v>0.10197362209203331</v>
      </c>
      <c r="E74" s="457">
        <v>32135.058494665784</v>
      </c>
      <c r="F74" s="673">
        <v>-0.12109583298525506</v>
      </c>
      <c r="G74" s="457">
        <v>31022.011014896641</v>
      </c>
      <c r="H74" s="673">
        <v>-3.4636547493881231E-2</v>
      </c>
    </row>
    <row r="75" spans="2:8" s="4" customFormat="1" x14ac:dyDescent="0.25">
      <c r="B75" s="53" t="s">
        <v>83</v>
      </c>
      <c r="C75" s="457">
        <v>39184.293978341084</v>
      </c>
      <c r="D75" s="673">
        <v>0.15012642030170942</v>
      </c>
      <c r="E75" s="457">
        <v>33146.758659543011</v>
      </c>
      <c r="F75" s="673">
        <v>-0.15408049261102652</v>
      </c>
      <c r="G75" s="457">
        <v>33824.418118436341</v>
      </c>
      <c r="H75" s="673">
        <v>2.0444214948849293E-2</v>
      </c>
    </row>
    <row r="76" spans="2:8" s="4" customFormat="1" x14ac:dyDescent="0.25">
      <c r="B76" s="53" t="s">
        <v>84</v>
      </c>
      <c r="C76" s="457">
        <v>48001.910813657065</v>
      </c>
      <c r="D76" s="673">
        <v>0.13737312164620041</v>
      </c>
      <c r="E76" s="457">
        <v>42628.913055014295</v>
      </c>
      <c r="F76" s="673">
        <v>-0.11193299740713847</v>
      </c>
      <c r="G76" s="457">
        <v>42914.558333723558</v>
      </c>
      <c r="H76" s="673">
        <v>6.7007403716963232E-3</v>
      </c>
    </row>
    <row r="77" spans="2:8" s="4" customFormat="1" x14ac:dyDescent="0.25">
      <c r="B77" s="53" t="s">
        <v>85</v>
      </c>
      <c r="C77" s="457">
        <v>49122.04474568474</v>
      </c>
      <c r="D77" s="673">
        <v>7.9845324753995861E-2</v>
      </c>
      <c r="E77" s="457">
        <v>38645.729534903629</v>
      </c>
      <c r="F77" s="673">
        <v>-0.21327115483525205</v>
      </c>
      <c r="G77" s="457">
        <v>38738.930831565245</v>
      </c>
      <c r="H77" s="673">
        <v>2.411684234798539E-3</v>
      </c>
    </row>
    <row r="78" spans="2:8" s="4" customFormat="1" x14ac:dyDescent="0.25">
      <c r="B78" s="53" t="s">
        <v>86</v>
      </c>
      <c r="C78" s="457">
        <v>33427.680648970512</v>
      </c>
      <c r="D78" s="673">
        <v>4.8196278492561362E-2</v>
      </c>
      <c r="E78" s="457">
        <v>31864.063297644032</v>
      </c>
      <c r="F78" s="673">
        <v>-4.6776124486358484E-2</v>
      </c>
      <c r="G78" s="457">
        <v>33788.022037777926</v>
      </c>
      <c r="H78" s="673">
        <v>6.0380207074097525E-2</v>
      </c>
    </row>
    <row r="79" spans="2:8" s="4" customFormat="1" x14ac:dyDescent="0.25">
      <c r="B79" s="53" t="s">
        <v>87</v>
      </c>
      <c r="C79" s="457">
        <v>28698.668140661677</v>
      </c>
      <c r="D79" s="673">
        <v>0.14021007847584577</v>
      </c>
      <c r="E79" s="457">
        <v>23733.666155524072</v>
      </c>
      <c r="F79" s="673">
        <v>-0.17300461334311701</v>
      </c>
      <c r="G79" s="457">
        <v>22933.970302565333</v>
      </c>
      <c r="H79" s="673">
        <v>-3.3694577471445886E-2</v>
      </c>
    </row>
    <row r="80" spans="2:8" s="4" customFormat="1" x14ac:dyDescent="0.25">
      <c r="B80" s="53" t="s">
        <v>88</v>
      </c>
      <c r="C80" s="457">
        <v>16203.666022794312</v>
      </c>
      <c r="D80" s="673">
        <v>-1.8258800868237057E-2</v>
      </c>
      <c r="E80" s="457">
        <v>15702.926707657718</v>
      </c>
      <c r="F80" s="673">
        <v>-3.0902841025739813E-2</v>
      </c>
      <c r="G80" s="457">
        <v>15282.547668598061</v>
      </c>
      <c r="H80" s="673">
        <v>-2.6770744516985689E-2</v>
      </c>
    </row>
    <row r="81" spans="2:8" s="4" customFormat="1" x14ac:dyDescent="0.25">
      <c r="B81" s="53" t="s">
        <v>89</v>
      </c>
      <c r="C81" s="457">
        <v>18452.726208794022</v>
      </c>
      <c r="D81" s="673">
        <v>7.9990998992977902E-2</v>
      </c>
      <c r="E81" s="457">
        <v>17783.971855701922</v>
      </c>
      <c r="F81" s="673">
        <v>-3.6241493290752436E-2</v>
      </c>
      <c r="G81" s="457">
        <v>19087.93404814291</v>
      </c>
      <c r="H81" s="673">
        <v>7.3322326588304287E-2</v>
      </c>
    </row>
    <row r="82" spans="2:8" ht="16.5" thickBot="1" x14ac:dyDescent="0.3">
      <c r="B82" s="677" t="s">
        <v>51</v>
      </c>
      <c r="C82" s="675">
        <v>350114.799596528</v>
      </c>
      <c r="D82" s="676">
        <v>9.8661621965783874E-2</v>
      </c>
      <c r="E82" s="675">
        <v>315973.06425566756</v>
      </c>
      <c r="F82" s="676">
        <v>-9.7515830179716323E-2</v>
      </c>
      <c r="G82" s="675">
        <v>314037.7846519397</v>
      </c>
      <c r="H82" s="676">
        <v>-6.1248246216391022E-3</v>
      </c>
    </row>
    <row r="83" spans="2:8" ht="6" customHeight="1" x14ac:dyDescent="0.25">
      <c r="B83"/>
      <c r="C83"/>
      <c r="D83" s="238"/>
      <c r="E83" s="237"/>
      <c r="F83" s="238"/>
      <c r="G83" s="237"/>
      <c r="H83" s="238"/>
    </row>
    <row r="84" spans="2:8" s="4" customFormat="1" x14ac:dyDescent="0.25">
      <c r="B84" s="239" t="s">
        <v>112</v>
      </c>
      <c r="C84" s="239"/>
      <c r="D84" s="239"/>
      <c r="E84" s="239"/>
      <c r="F84" s="239"/>
      <c r="G84" s="239"/>
      <c r="H84" s="239"/>
    </row>
    <row r="85" spans="2:8" s="4" customFormat="1" x14ac:dyDescent="0.25">
      <c r="B85" s="240"/>
      <c r="C85" s="240"/>
      <c r="D85" s="240"/>
      <c r="E85" s="240"/>
      <c r="F85" s="240"/>
      <c r="G85" s="240"/>
      <c r="H85" s="240"/>
    </row>
    <row r="86" spans="2:8" s="4" customFormat="1" x14ac:dyDescent="0.25">
      <c r="B86" s="240"/>
      <c r="C86" s="240"/>
      <c r="D86" s="240"/>
      <c r="E86" s="240"/>
      <c r="F86" s="240"/>
      <c r="G86" s="240"/>
      <c r="H86" s="240"/>
    </row>
    <row r="87" spans="2:8" s="4" customFormat="1" ht="21.75" thickBot="1" x14ac:dyDescent="0.3">
      <c r="B87" s="12" t="s">
        <v>218</v>
      </c>
      <c r="C87" s="12"/>
      <c r="D87" s="12"/>
      <c r="E87" s="12"/>
      <c r="F87" s="12"/>
      <c r="G87" s="12"/>
      <c r="H87" s="12"/>
    </row>
    <row r="88" spans="2:8" s="4" customFormat="1" ht="6" customHeight="1" thickBot="1" x14ac:dyDescent="0.3">
      <c r="B88" s="112"/>
      <c r="C88" s="112"/>
      <c r="D88" s="112"/>
      <c r="E88" s="112"/>
      <c r="F88" s="112"/>
      <c r="G88" s="112"/>
      <c r="H88" s="112"/>
    </row>
    <row r="89" spans="2:8" s="4" customFormat="1" ht="21.75" thickBot="1" x14ac:dyDescent="0.3">
      <c r="B89" s="112"/>
      <c r="C89" s="668" t="s">
        <v>145</v>
      </c>
      <c r="D89" s="669"/>
      <c r="E89" s="669"/>
      <c r="F89" s="669"/>
      <c r="G89" s="669"/>
      <c r="H89" s="670"/>
    </row>
    <row r="90" spans="2:8" s="4" customFormat="1" ht="30.75" thickBot="1" x14ac:dyDescent="0.3">
      <c r="B90" s="16"/>
      <c r="C90" s="671">
        <v>2015</v>
      </c>
      <c r="D90" s="672" t="s">
        <v>52</v>
      </c>
      <c r="E90" s="671">
        <v>2016</v>
      </c>
      <c r="F90" s="672" t="s">
        <v>52</v>
      </c>
      <c r="G90" s="671">
        <v>2017</v>
      </c>
      <c r="H90" s="672" t="s">
        <v>52</v>
      </c>
    </row>
    <row r="91" spans="2:8" s="4" customFormat="1" x14ac:dyDescent="0.25">
      <c r="B91" s="53" t="s">
        <v>78</v>
      </c>
      <c r="C91" s="457">
        <v>8254.3587255126258</v>
      </c>
      <c r="D91" s="673">
        <v>0.11110499445731703</v>
      </c>
      <c r="E91" s="457">
        <v>7006.2922266661999</v>
      </c>
      <c r="F91" s="673">
        <v>-0.15120090371028994</v>
      </c>
      <c r="G91" s="457">
        <v>7062.43776378435</v>
      </c>
      <c r="H91" s="673">
        <v>8.0135876868592248E-3</v>
      </c>
    </row>
    <row r="92" spans="2:8" s="4" customFormat="1" x14ac:dyDescent="0.25">
      <c r="B92" s="53" t="s">
        <v>79</v>
      </c>
      <c r="C92" s="457">
        <v>10203.789960217242</v>
      </c>
      <c r="D92" s="673">
        <v>0.1045784545106534</v>
      </c>
      <c r="E92" s="457">
        <v>7861.1654770174846</v>
      </c>
      <c r="F92" s="673">
        <v>-0.22958376175256767</v>
      </c>
      <c r="G92" s="457">
        <v>7151.6895528414652</v>
      </c>
      <c r="H92" s="673">
        <v>-9.0250730155752135E-2</v>
      </c>
    </row>
    <row r="93" spans="2:8" s="4" customFormat="1" x14ac:dyDescent="0.25">
      <c r="B93" s="53" t="s">
        <v>80</v>
      </c>
      <c r="C93" s="457">
        <v>14002.956829879124</v>
      </c>
      <c r="D93" s="673">
        <v>0.214419680956627</v>
      </c>
      <c r="E93" s="457">
        <v>11906.661916013687</v>
      </c>
      <c r="F93" s="673">
        <v>-0.14970373324242636</v>
      </c>
      <c r="G93" s="457">
        <v>9317.19972147712</v>
      </c>
      <c r="H93" s="673">
        <v>-0.21748011430927661</v>
      </c>
    </row>
    <row r="94" spans="2:8" s="4" customFormat="1" x14ac:dyDescent="0.25">
      <c r="B94" s="53" t="s">
        <v>81</v>
      </c>
      <c r="C94" s="457">
        <v>17549.299670654531</v>
      </c>
      <c r="D94" s="673">
        <v>6.6861368239256258E-2</v>
      </c>
      <c r="E94" s="457">
        <v>13067.688819192896</v>
      </c>
      <c r="F94" s="673">
        <v>-0.25537263227407669</v>
      </c>
      <c r="G94" s="457">
        <v>13056.844840223401</v>
      </c>
      <c r="H94" s="673">
        <v>-8.2983143534665071E-4</v>
      </c>
    </row>
    <row r="95" spans="2:8" s="4" customFormat="1" x14ac:dyDescent="0.25">
      <c r="B95" s="53" t="s">
        <v>82</v>
      </c>
      <c r="C95" s="457">
        <v>21947.045190506684</v>
      </c>
      <c r="D95" s="673">
        <v>-1.0522693277485673E-2</v>
      </c>
      <c r="E95" s="457">
        <v>15289.885954937927</v>
      </c>
      <c r="F95" s="673">
        <v>-0.30332826937670632</v>
      </c>
      <c r="G95" s="457">
        <v>12784.692368168448</v>
      </c>
      <c r="H95" s="673">
        <v>-0.16384645341062321</v>
      </c>
    </row>
    <row r="96" spans="2:8" s="4" customFormat="1" x14ac:dyDescent="0.25">
      <c r="B96" s="53" t="s">
        <v>83</v>
      </c>
      <c r="C96" s="457">
        <v>22768.778374850979</v>
      </c>
      <c r="D96" s="673">
        <v>0.21572165993171866</v>
      </c>
      <c r="E96" s="457">
        <v>14887.174299827169</v>
      </c>
      <c r="F96" s="673">
        <v>-0.3461584080298904</v>
      </c>
      <c r="G96" s="457">
        <v>15138.319163440565</v>
      </c>
      <c r="H96" s="673">
        <v>1.6869881319002911E-2</v>
      </c>
    </row>
    <row r="97" spans="2:8" s="4" customFormat="1" x14ac:dyDescent="0.25">
      <c r="B97" s="53" t="s">
        <v>84</v>
      </c>
      <c r="C97" s="457">
        <v>21382.305543152728</v>
      </c>
      <c r="D97" s="673">
        <v>-1.3622394501714763E-2</v>
      </c>
      <c r="E97" s="457">
        <v>19400.357347943798</v>
      </c>
      <c r="F97" s="673">
        <v>-9.2691042657166212E-2</v>
      </c>
      <c r="G97" s="457">
        <v>20419.835151588992</v>
      </c>
      <c r="H97" s="673">
        <v>5.2549434289324903E-2</v>
      </c>
    </row>
    <row r="98" spans="2:8" s="4" customFormat="1" x14ac:dyDescent="0.25">
      <c r="B98" s="53" t="s">
        <v>85</v>
      </c>
      <c r="C98" s="457">
        <v>23486.602254693527</v>
      </c>
      <c r="D98" s="673">
        <v>-0.15775611749085983</v>
      </c>
      <c r="E98" s="457">
        <v>18343.418198296749</v>
      </c>
      <c r="F98" s="673">
        <v>-0.2189837423320341</v>
      </c>
      <c r="G98" s="457">
        <v>19223.569809673168</v>
      </c>
      <c r="H98" s="673">
        <v>4.7981875671250007E-2</v>
      </c>
    </row>
    <row r="99" spans="2:8" s="4" customFormat="1" x14ac:dyDescent="0.25">
      <c r="B99" s="53" t="s">
        <v>86</v>
      </c>
      <c r="C99" s="457">
        <v>18393.46738156342</v>
      </c>
      <c r="D99" s="673">
        <v>-2.7199988822158683E-2</v>
      </c>
      <c r="E99" s="457">
        <v>13809.840468088811</v>
      </c>
      <c r="F99" s="673">
        <v>-0.24919863223118988</v>
      </c>
      <c r="G99" s="457">
        <v>17241.590933562824</v>
      </c>
      <c r="H99" s="673">
        <v>0.24850036996473324</v>
      </c>
    </row>
    <row r="100" spans="2:8" s="4" customFormat="1" x14ac:dyDescent="0.25">
      <c r="B100" s="53" t="s">
        <v>87</v>
      </c>
      <c r="C100" s="457">
        <v>17785.420669574305</v>
      </c>
      <c r="D100" s="673">
        <v>0.13525371224555438</v>
      </c>
      <c r="E100" s="457">
        <v>12336.0048304434</v>
      </c>
      <c r="F100" s="673">
        <v>-0.30639791660667737</v>
      </c>
      <c r="G100" s="457">
        <v>13427.566289688375</v>
      </c>
      <c r="H100" s="673">
        <v>8.8485816457461564E-2</v>
      </c>
    </row>
    <row r="101" spans="2:8" s="4" customFormat="1" x14ac:dyDescent="0.25">
      <c r="B101" s="53" t="s">
        <v>88</v>
      </c>
      <c r="C101" s="457">
        <v>12244.491217481436</v>
      </c>
      <c r="D101" s="673">
        <v>7.6049796304619832E-2</v>
      </c>
      <c r="E101" s="457">
        <v>9501.5849142353563</v>
      </c>
      <c r="F101" s="673">
        <v>-0.22401145580716642</v>
      </c>
      <c r="G101" s="457">
        <v>10108.787278285685</v>
      </c>
      <c r="H101" s="673">
        <v>6.3905376790414525E-2</v>
      </c>
    </row>
    <row r="102" spans="2:8" s="4" customFormat="1" x14ac:dyDescent="0.25">
      <c r="B102" s="53" t="s">
        <v>89</v>
      </c>
      <c r="C102" s="457">
        <v>11776.968096101227</v>
      </c>
      <c r="D102" s="673">
        <v>-2.5972368199385754E-2</v>
      </c>
      <c r="E102" s="457">
        <v>8635.1347718522611</v>
      </c>
      <c r="F102" s="673">
        <v>-0.26677777324446283</v>
      </c>
      <c r="G102" s="457">
        <v>11789.449139556016</v>
      </c>
      <c r="H102" s="673">
        <v>0.36528837719890572</v>
      </c>
    </row>
    <row r="103" spans="2:8" ht="16.5" thickBot="1" x14ac:dyDescent="0.3">
      <c r="B103" s="677" t="s">
        <v>51</v>
      </c>
      <c r="C103" s="675">
        <v>199795.48391418785</v>
      </c>
      <c r="D103" s="676">
        <v>3.4333628832591723E-2</v>
      </c>
      <c r="E103" s="675">
        <v>152045.20922451571</v>
      </c>
      <c r="F103" s="676">
        <v>-0.23899576584113824</v>
      </c>
      <c r="G103" s="675">
        <v>156721.98201229039</v>
      </c>
      <c r="H103" s="676">
        <v>3.0759093375107627E-2</v>
      </c>
    </row>
    <row r="104" spans="2:8" ht="6" customHeight="1" x14ac:dyDescent="0.25">
      <c r="B104"/>
      <c r="C104"/>
      <c r="D104" s="238"/>
      <c r="E104" s="237"/>
      <c r="F104" s="238"/>
      <c r="G104" s="237"/>
      <c r="H104" s="238"/>
    </row>
    <row r="105" spans="2:8" s="4" customFormat="1" x14ac:dyDescent="0.25">
      <c r="B105" s="239" t="s">
        <v>112</v>
      </c>
      <c r="C105" s="239"/>
      <c r="D105" s="239"/>
      <c r="E105" s="239"/>
      <c r="F105" s="239"/>
      <c r="G105" s="239"/>
      <c r="H105" s="239"/>
    </row>
    <row r="106" spans="2:8" s="4" customFormat="1" x14ac:dyDescent="0.25">
      <c r="B106" s="240"/>
      <c r="C106" s="240"/>
      <c r="D106" s="240"/>
      <c r="E106" s="240"/>
      <c r="F106" s="240"/>
      <c r="G106" s="240"/>
      <c r="H106" s="240"/>
    </row>
    <row r="107" spans="2:8" s="4" customFormat="1" x14ac:dyDescent="0.25">
      <c r="B107" s="240"/>
      <c r="C107" s="240"/>
      <c r="D107" s="240"/>
      <c r="E107" s="240"/>
      <c r="F107" s="240"/>
      <c r="G107" s="240"/>
      <c r="H107" s="240"/>
    </row>
    <row r="108" spans="2:8" s="4" customFormat="1" ht="21.75" thickBot="1" x14ac:dyDescent="0.3">
      <c r="B108" s="43" t="s">
        <v>219</v>
      </c>
      <c r="C108" s="43"/>
      <c r="D108" s="43"/>
      <c r="E108" s="43"/>
      <c r="F108" s="43"/>
      <c r="G108" s="43"/>
      <c r="H108" s="43"/>
    </row>
    <row r="109" spans="2:8" s="4" customFormat="1" ht="6" customHeight="1" thickBot="1" x14ac:dyDescent="0.3">
      <c r="B109" s="112"/>
      <c r="C109" s="112"/>
      <c r="D109" s="112"/>
      <c r="E109" s="112"/>
      <c r="F109" s="112"/>
      <c r="G109" s="112"/>
      <c r="H109" s="112"/>
    </row>
    <row r="110" spans="2:8" s="4" customFormat="1" ht="21.75" thickBot="1" x14ac:dyDescent="0.3">
      <c r="B110" s="112"/>
      <c r="C110" s="668" t="s">
        <v>54</v>
      </c>
      <c r="D110" s="669"/>
      <c r="E110" s="669"/>
      <c r="F110" s="669"/>
      <c r="G110" s="669"/>
      <c r="H110" s="670"/>
    </row>
    <row r="111" spans="2:8" s="4" customFormat="1" ht="30.75" thickBot="1" x14ac:dyDescent="0.3">
      <c r="B111" s="16"/>
      <c r="C111" s="671">
        <v>2015</v>
      </c>
      <c r="D111" s="672" t="s">
        <v>52</v>
      </c>
      <c r="E111" s="671">
        <v>2016</v>
      </c>
      <c r="F111" s="672" t="s">
        <v>52</v>
      </c>
      <c r="G111" s="671">
        <v>2017</v>
      </c>
      <c r="H111" s="672" t="s">
        <v>52</v>
      </c>
    </row>
    <row r="112" spans="2:8" s="4" customFormat="1" x14ac:dyDescent="0.25">
      <c r="B112" s="53" t="s">
        <v>78</v>
      </c>
      <c r="C112" s="457">
        <v>35288.531052867125</v>
      </c>
      <c r="D112" s="673">
        <v>-5.9624879016898502E-3</v>
      </c>
      <c r="E112" s="457">
        <v>37156.298793203197</v>
      </c>
      <c r="F112" s="673">
        <v>5.2928463855236529E-2</v>
      </c>
      <c r="G112" s="457">
        <v>37844.21736450195</v>
      </c>
      <c r="H112" s="673">
        <v>1.8514184502806064E-2</v>
      </c>
    </row>
    <row r="113" spans="2:8" s="4" customFormat="1" x14ac:dyDescent="0.25">
      <c r="B113" s="53" t="s">
        <v>79</v>
      </c>
      <c r="C113" s="457">
        <v>35235.236968346442</v>
      </c>
      <c r="D113" s="673">
        <v>-4.0555281685693778E-2</v>
      </c>
      <c r="E113" s="457">
        <v>35404.72401720444</v>
      </c>
      <c r="F113" s="673">
        <v>4.8101577693449027E-3</v>
      </c>
      <c r="G113" s="457">
        <v>38013.592462182045</v>
      </c>
      <c r="H113" s="673">
        <v>7.3687015430761837E-2</v>
      </c>
    </row>
    <row r="114" spans="2:8" s="4" customFormat="1" x14ac:dyDescent="0.25">
      <c r="B114" s="53" t="s">
        <v>80</v>
      </c>
      <c r="C114" s="457">
        <v>42840.428428509331</v>
      </c>
      <c r="D114" s="673">
        <v>0.11180508697440827</v>
      </c>
      <c r="E114" s="457">
        <v>53103.221428300458</v>
      </c>
      <c r="F114" s="673">
        <v>0.23955859864747464</v>
      </c>
      <c r="G114" s="457">
        <v>45935.961417468148</v>
      </c>
      <c r="H114" s="673">
        <v>-0.13496845987977368</v>
      </c>
    </row>
    <row r="115" spans="2:8" s="4" customFormat="1" x14ac:dyDescent="0.25">
      <c r="B115" s="53" t="s">
        <v>81</v>
      </c>
      <c r="C115" s="457">
        <v>51596.231421497709</v>
      </c>
      <c r="D115" s="673">
        <v>-5.6127742764494504E-2</v>
      </c>
      <c r="E115" s="457">
        <v>56740.97082742674</v>
      </c>
      <c r="F115" s="673">
        <v>9.9711534431669024E-2</v>
      </c>
      <c r="G115" s="457">
        <v>72078.664581360004</v>
      </c>
      <c r="H115" s="673">
        <v>0.27031073896464819</v>
      </c>
    </row>
    <row r="116" spans="2:8" s="4" customFormat="1" x14ac:dyDescent="0.25">
      <c r="B116" s="53" t="s">
        <v>82</v>
      </c>
      <c r="C116" s="457">
        <v>59105.312714150212</v>
      </c>
      <c r="D116" s="673">
        <v>0.12262249566584882</v>
      </c>
      <c r="E116" s="457">
        <v>71366.055550515084</v>
      </c>
      <c r="F116" s="673">
        <v>0.20743893016286452</v>
      </c>
      <c r="G116" s="457">
        <v>70625.296616820488</v>
      </c>
      <c r="H116" s="673">
        <v>-1.0379709624980804E-2</v>
      </c>
    </row>
    <row r="117" spans="2:8" s="4" customFormat="1" x14ac:dyDescent="0.25">
      <c r="B117" s="53" t="s">
        <v>83</v>
      </c>
      <c r="C117" s="457">
        <v>64786.927646807941</v>
      </c>
      <c r="D117" s="673">
        <v>-5.2820409162241733E-2</v>
      </c>
      <c r="E117" s="457">
        <v>72504.067040750364</v>
      </c>
      <c r="F117" s="673">
        <v>0.11911568697952668</v>
      </c>
      <c r="G117" s="457">
        <v>85832.262718123093</v>
      </c>
      <c r="H117" s="673">
        <v>0.18382686960004202</v>
      </c>
    </row>
    <row r="118" spans="2:8" s="4" customFormat="1" x14ac:dyDescent="0.25">
      <c r="B118" s="53" t="s">
        <v>84</v>
      </c>
      <c r="C118" s="457">
        <v>78026.783643190196</v>
      </c>
      <c r="D118" s="673">
        <v>0.10619482219060927</v>
      </c>
      <c r="E118" s="457">
        <v>74968.729597178914</v>
      </c>
      <c r="F118" s="673">
        <v>-3.9192363227420701E-2</v>
      </c>
      <c r="G118" s="457">
        <v>82151.606514687446</v>
      </c>
      <c r="H118" s="673">
        <v>9.5811639814406435E-2</v>
      </c>
    </row>
    <row r="119" spans="2:8" s="4" customFormat="1" x14ac:dyDescent="0.25">
      <c r="B119" s="53" t="s">
        <v>85</v>
      </c>
      <c r="C119" s="457">
        <v>93324.35299962174</v>
      </c>
      <c r="D119" s="673">
        <v>0.12992560864882252</v>
      </c>
      <c r="E119" s="457">
        <v>87144.852266943752</v>
      </c>
      <c r="F119" s="673">
        <v>-6.621530751681759E-2</v>
      </c>
      <c r="G119" s="457">
        <v>90649.49935876159</v>
      </c>
      <c r="H119" s="673">
        <v>4.0216340961624963E-2</v>
      </c>
    </row>
    <row r="120" spans="2:8" s="4" customFormat="1" x14ac:dyDescent="0.25">
      <c r="B120" s="53" t="s">
        <v>86</v>
      </c>
      <c r="C120" s="457">
        <v>62577.851969466079</v>
      </c>
      <c r="D120" s="673">
        <v>2.4546730158501617E-2</v>
      </c>
      <c r="E120" s="457">
        <v>67820.096234380646</v>
      </c>
      <c r="F120" s="673">
        <v>8.3771559744052038E-2</v>
      </c>
      <c r="G120" s="457">
        <v>66245.387028659243</v>
      </c>
      <c r="H120" s="673">
        <v>-2.3218917299664965E-2</v>
      </c>
    </row>
    <row r="121" spans="2:8" s="4" customFormat="1" x14ac:dyDescent="0.25">
      <c r="B121" s="53" t="s">
        <v>87</v>
      </c>
      <c r="C121" s="457">
        <v>47867.91118976401</v>
      </c>
      <c r="D121" s="673">
        <v>-0.10476894557528482</v>
      </c>
      <c r="E121" s="457">
        <v>54220.329013942239</v>
      </c>
      <c r="F121" s="673">
        <v>0.13270722841853644</v>
      </c>
      <c r="G121" s="457">
        <v>59381.463407746291</v>
      </c>
      <c r="H121" s="673">
        <v>9.5188179187863486E-2</v>
      </c>
    </row>
    <row r="122" spans="2:8" s="4" customFormat="1" x14ac:dyDescent="0.25">
      <c r="B122" s="53" t="s">
        <v>88</v>
      </c>
      <c r="C122" s="457">
        <v>35715.842759724248</v>
      </c>
      <c r="D122" s="673">
        <v>-0.1494782005815749</v>
      </c>
      <c r="E122" s="457">
        <v>43148.488378038579</v>
      </c>
      <c r="F122" s="673">
        <v>0.20810500450225744</v>
      </c>
      <c r="G122" s="457">
        <v>46074.665053116252</v>
      </c>
      <c r="H122" s="673">
        <v>6.7816435408824649E-2</v>
      </c>
    </row>
    <row r="123" spans="2:8" s="4" customFormat="1" x14ac:dyDescent="0.25">
      <c r="B123" s="53" t="s">
        <v>89</v>
      </c>
      <c r="C123" s="457">
        <v>40947.305695104747</v>
      </c>
      <c r="D123" s="673">
        <v>-0.12688588649612464</v>
      </c>
      <c r="E123" s="457">
        <v>47629.893372519866</v>
      </c>
      <c r="F123" s="673">
        <v>0.16319969199375239</v>
      </c>
      <c r="G123" s="457">
        <v>48210.616812301072</v>
      </c>
      <c r="H123" s="673">
        <v>1.2192415280867674E-2</v>
      </c>
    </row>
    <row r="124" spans="2:8" ht="16.5" thickBot="1" x14ac:dyDescent="0.3">
      <c r="B124" s="677" t="s">
        <v>51</v>
      </c>
      <c r="C124" s="675">
        <v>647312.71648904984</v>
      </c>
      <c r="D124" s="676">
        <v>6.6451762089489996E-3</v>
      </c>
      <c r="E124" s="675">
        <v>701207.72652040434</v>
      </c>
      <c r="F124" s="676">
        <v>8.3259618818667613E-2</v>
      </c>
      <c r="G124" s="675">
        <v>743043.23333572771</v>
      </c>
      <c r="H124" s="676">
        <v>5.966207335296092E-2</v>
      </c>
    </row>
    <row r="125" spans="2:8" ht="6" customHeight="1" x14ac:dyDescent="0.25">
      <c r="B125"/>
      <c r="C125"/>
      <c r="D125" s="238"/>
      <c r="E125" s="237"/>
      <c r="F125" s="238"/>
      <c r="G125" s="237"/>
      <c r="H125" s="238"/>
    </row>
    <row r="126" spans="2:8" s="4" customFormat="1" x14ac:dyDescent="0.25">
      <c r="B126" s="239" t="s">
        <v>112</v>
      </c>
      <c r="C126" s="239"/>
      <c r="D126" s="239"/>
      <c r="E126" s="239"/>
      <c r="F126" s="239"/>
      <c r="G126" s="239"/>
      <c r="H126" s="239"/>
    </row>
    <row r="127" spans="2:8" s="4" customFormat="1" x14ac:dyDescent="0.25">
      <c r="B127" s="240"/>
      <c r="C127" s="240"/>
      <c r="D127" s="240"/>
      <c r="E127" s="240"/>
      <c r="F127" s="240"/>
      <c r="G127" s="240"/>
      <c r="H127" s="240"/>
    </row>
    <row r="128" spans="2:8" s="4" customFormat="1" x14ac:dyDescent="0.25">
      <c r="B128" s="240"/>
      <c r="C128" s="240"/>
      <c r="D128" s="240"/>
      <c r="E128" s="240"/>
      <c r="F128" s="240"/>
      <c r="G128" s="240"/>
      <c r="H128" s="240"/>
    </row>
    <row r="129" spans="2:8" s="4" customFormat="1" ht="21.75" thickBot="1" x14ac:dyDescent="0.3">
      <c r="B129" s="43" t="s">
        <v>220</v>
      </c>
      <c r="C129" s="43"/>
      <c r="D129" s="43"/>
      <c r="E129" s="43"/>
      <c r="F129" s="43"/>
      <c r="G129" s="43"/>
      <c r="H129" s="43"/>
    </row>
    <row r="130" spans="2:8" s="4" customFormat="1" ht="6" customHeight="1" thickBot="1" x14ac:dyDescent="0.3">
      <c r="B130" s="112"/>
      <c r="C130" s="112"/>
      <c r="D130" s="112"/>
      <c r="E130" s="112"/>
      <c r="F130" s="112"/>
      <c r="G130" s="112"/>
      <c r="H130" s="112"/>
    </row>
    <row r="131" spans="2:8" s="4" customFormat="1" ht="21.75" thickBot="1" x14ac:dyDescent="0.3">
      <c r="B131" s="112"/>
      <c r="C131" s="668" t="s">
        <v>62</v>
      </c>
      <c r="D131" s="669"/>
      <c r="E131" s="669"/>
      <c r="F131" s="669"/>
      <c r="G131" s="669"/>
      <c r="H131" s="670"/>
    </row>
    <row r="132" spans="2:8" s="4" customFormat="1" ht="30.75" thickBot="1" x14ac:dyDescent="0.3">
      <c r="B132" s="16"/>
      <c r="C132" s="671">
        <v>2015</v>
      </c>
      <c r="D132" s="672" t="s">
        <v>52</v>
      </c>
      <c r="E132" s="671">
        <v>2016</v>
      </c>
      <c r="F132" s="672" t="s">
        <v>52</v>
      </c>
      <c r="G132" s="671">
        <v>2017</v>
      </c>
      <c r="H132" s="672" t="s">
        <v>52</v>
      </c>
    </row>
    <row r="133" spans="2:8" s="4" customFormat="1" x14ac:dyDescent="0.25">
      <c r="B133" s="53" t="s">
        <v>78</v>
      </c>
      <c r="C133" s="457">
        <v>116467</v>
      </c>
      <c r="D133" s="673">
        <v>-3.9340785276283929E-3</v>
      </c>
      <c r="E133" s="457">
        <v>141370</v>
      </c>
      <c r="F133" s="673">
        <v>0.21382022375436827</v>
      </c>
      <c r="G133" s="457">
        <v>141921</v>
      </c>
      <c r="H133" s="673">
        <v>3.8975737426611978E-3</v>
      </c>
    </row>
    <row r="134" spans="2:8" s="4" customFormat="1" x14ac:dyDescent="0.25">
      <c r="B134" s="53" t="s">
        <v>79</v>
      </c>
      <c r="C134" s="457">
        <v>121634</v>
      </c>
      <c r="D134" s="673">
        <v>6.4957095217998972E-3</v>
      </c>
      <c r="E134" s="457">
        <v>149871</v>
      </c>
      <c r="F134" s="673">
        <v>0.23214726145650055</v>
      </c>
      <c r="G134" s="457">
        <v>146086</v>
      </c>
      <c r="H134" s="673">
        <v>-2.5255052678636924E-2</v>
      </c>
    </row>
    <row r="135" spans="2:8" s="4" customFormat="1" x14ac:dyDescent="0.25">
      <c r="B135" s="53" t="s">
        <v>80</v>
      </c>
      <c r="C135" s="457">
        <v>145876</v>
      </c>
      <c r="D135" s="673">
        <v>8.3226898743576694E-2</v>
      </c>
      <c r="E135" s="457">
        <v>167236</v>
      </c>
      <c r="F135" s="673">
        <v>0.14642573144314341</v>
      </c>
      <c r="G135" s="457">
        <v>174044</v>
      </c>
      <c r="H135" s="673">
        <v>4.0708938266880379E-2</v>
      </c>
    </row>
    <row r="136" spans="2:8" s="4" customFormat="1" x14ac:dyDescent="0.25">
      <c r="B136" s="53" t="s">
        <v>81</v>
      </c>
      <c r="C136" s="457">
        <v>131870</v>
      </c>
      <c r="D136" s="673">
        <v>-9.6353756227258058E-2</v>
      </c>
      <c r="E136" s="457">
        <v>169831</v>
      </c>
      <c r="F136" s="673">
        <v>0.28786683855312045</v>
      </c>
      <c r="G136" s="457">
        <v>178343</v>
      </c>
      <c r="H136" s="673">
        <v>5.0120413823153687E-2</v>
      </c>
    </row>
    <row r="137" spans="2:8" s="4" customFormat="1" x14ac:dyDescent="0.25">
      <c r="B137" s="53" t="s">
        <v>82</v>
      </c>
      <c r="C137" s="457">
        <v>149203</v>
      </c>
      <c r="D137" s="673">
        <v>2.4598100548684609E-2</v>
      </c>
      <c r="E137" s="457">
        <v>173798</v>
      </c>
      <c r="F137" s="673">
        <v>0.16484252997593885</v>
      </c>
      <c r="G137" s="457">
        <v>184693</v>
      </c>
      <c r="H137" s="673">
        <v>6.2687717925407727E-2</v>
      </c>
    </row>
    <row r="138" spans="2:8" s="4" customFormat="1" x14ac:dyDescent="0.25">
      <c r="B138" s="53" t="s">
        <v>83</v>
      </c>
      <c r="C138" s="457">
        <v>147935</v>
      </c>
      <c r="D138" s="673">
        <v>6.1729369715934457E-2</v>
      </c>
      <c r="E138" s="457">
        <v>176257</v>
      </c>
      <c r="F138" s="673">
        <v>0.19144894717274474</v>
      </c>
      <c r="G138" s="457">
        <v>191592</v>
      </c>
      <c r="H138" s="673">
        <v>8.7003636734994894E-2</v>
      </c>
    </row>
    <row r="139" spans="2:8" s="4" customFormat="1" x14ac:dyDescent="0.25">
      <c r="B139" s="53" t="s">
        <v>84</v>
      </c>
      <c r="C139" s="457">
        <v>159689</v>
      </c>
      <c r="D139" s="673">
        <v>3.7204227044511207E-2</v>
      </c>
      <c r="E139" s="457">
        <v>197661</v>
      </c>
      <c r="F139" s="673">
        <v>0.23778719886779931</v>
      </c>
      <c r="G139" s="457">
        <v>187928</v>
      </c>
      <c r="H139" s="673">
        <v>-4.9240871998016855E-2</v>
      </c>
    </row>
    <row r="140" spans="2:8" s="4" customFormat="1" x14ac:dyDescent="0.25">
      <c r="B140" s="53" t="s">
        <v>85</v>
      </c>
      <c r="C140" s="457">
        <v>165366</v>
      </c>
      <c r="D140" s="673">
        <v>1.231061185761062E-2</v>
      </c>
      <c r="E140" s="457">
        <v>190794</v>
      </c>
      <c r="F140" s="673">
        <v>0.15376800551503944</v>
      </c>
      <c r="G140" s="457">
        <v>191926</v>
      </c>
      <c r="H140" s="673">
        <v>5.9331006216127857E-3</v>
      </c>
    </row>
    <row r="141" spans="2:8" s="4" customFormat="1" x14ac:dyDescent="0.25">
      <c r="B141" s="53" t="s">
        <v>86</v>
      </c>
      <c r="C141" s="457">
        <v>157408</v>
      </c>
      <c r="D141" s="673">
        <v>4.5261368465788321E-2</v>
      </c>
      <c r="E141" s="457">
        <v>186464</v>
      </c>
      <c r="F141" s="673">
        <v>0.18459036389510053</v>
      </c>
      <c r="G141" s="457">
        <v>190728</v>
      </c>
      <c r="H141" s="673">
        <v>2.2867684915050646E-2</v>
      </c>
    </row>
    <row r="142" spans="2:8" s="4" customFormat="1" x14ac:dyDescent="0.25">
      <c r="B142" s="53" t="s">
        <v>87</v>
      </c>
      <c r="C142" s="457">
        <v>182880</v>
      </c>
      <c r="D142" s="673">
        <v>8.1611771872652783E-2</v>
      </c>
      <c r="E142" s="457">
        <v>187525</v>
      </c>
      <c r="F142" s="673">
        <v>2.5399168853893261E-2</v>
      </c>
      <c r="G142" s="457">
        <v>177208</v>
      </c>
      <c r="H142" s="673">
        <v>-5.5016664444740737E-2</v>
      </c>
    </row>
    <row r="143" spans="2:8" s="4" customFormat="1" x14ac:dyDescent="0.25">
      <c r="B143" s="53" t="s">
        <v>88</v>
      </c>
      <c r="C143" s="457">
        <v>141807</v>
      </c>
      <c r="D143" s="673">
        <v>0.17489105039023012</v>
      </c>
      <c r="E143" s="457">
        <v>146140</v>
      </c>
      <c r="F143" s="673">
        <v>3.0555614320872726E-2</v>
      </c>
      <c r="G143" s="457">
        <v>148069</v>
      </c>
      <c r="H143" s="673">
        <v>1.319967154783086E-2</v>
      </c>
    </row>
    <row r="144" spans="2:8" s="4" customFormat="1" x14ac:dyDescent="0.25">
      <c r="B144" s="53" t="s">
        <v>89</v>
      </c>
      <c r="C144" s="457">
        <v>145081</v>
      </c>
      <c r="D144" s="673">
        <v>0.17766287319187613</v>
      </c>
      <c r="E144" s="457">
        <v>162146</v>
      </c>
      <c r="F144" s="673">
        <v>0.11762394800146114</v>
      </c>
      <c r="G144" s="457">
        <v>152205</v>
      </c>
      <c r="H144" s="673">
        <v>-6.1308943791397841E-2</v>
      </c>
    </row>
    <row r="145" spans="2:8" ht="16.5" thickBot="1" x14ac:dyDescent="0.3">
      <c r="B145" s="677" t="s">
        <v>51</v>
      </c>
      <c r="C145" s="675">
        <v>1765216</v>
      </c>
      <c r="D145" s="676">
        <v>4.8096705222801628E-2</v>
      </c>
      <c r="E145" s="675">
        <v>2049093</v>
      </c>
      <c r="F145" s="676">
        <v>0.16081714645686418</v>
      </c>
      <c r="G145" s="675">
        <v>2064743</v>
      </c>
      <c r="H145" s="676">
        <v>7.6375254807858894E-3</v>
      </c>
    </row>
    <row r="146" spans="2:8" ht="6" customHeight="1" x14ac:dyDescent="0.25">
      <c r="B146"/>
      <c r="C146"/>
      <c r="D146" s="238"/>
      <c r="E146" s="237"/>
      <c r="F146" s="238"/>
      <c r="G146" s="237"/>
      <c r="H146" s="238"/>
    </row>
    <row r="147" spans="2:8" s="4" customFormat="1" x14ac:dyDescent="0.25">
      <c r="B147" s="239" t="s">
        <v>112</v>
      </c>
      <c r="C147" s="239"/>
      <c r="D147" s="239"/>
      <c r="E147" s="239"/>
      <c r="F147" s="239"/>
      <c r="G147" s="239"/>
      <c r="H147" s="239"/>
    </row>
    <row r="148" spans="2:8" s="4" customFormat="1" x14ac:dyDescent="0.25">
      <c r="B148" s="240"/>
      <c r="C148" s="240"/>
      <c r="D148" s="240"/>
      <c r="E148" s="240"/>
      <c r="F148" s="240"/>
      <c r="G148" s="240"/>
      <c r="H148" s="240"/>
    </row>
    <row r="149" spans="2:8" s="4" customFormat="1" x14ac:dyDescent="0.25">
      <c r="B149" s="240"/>
      <c r="C149" s="240"/>
      <c r="D149" s="240"/>
      <c r="E149" s="240"/>
      <c r="F149" s="240"/>
      <c r="G149" s="240"/>
      <c r="H149" s="240"/>
    </row>
    <row r="150" spans="2:8" s="4" customFormat="1" ht="21.75" thickBot="1" x14ac:dyDescent="0.3">
      <c r="B150" s="43" t="s">
        <v>221</v>
      </c>
      <c r="C150" s="43"/>
      <c r="D150" s="43"/>
      <c r="E150" s="43"/>
      <c r="F150" s="43"/>
      <c r="G150" s="43"/>
      <c r="H150" s="43"/>
    </row>
    <row r="151" spans="2:8" s="4" customFormat="1" ht="6" customHeight="1" thickBot="1" x14ac:dyDescent="0.3">
      <c r="B151" s="112"/>
      <c r="C151" s="112"/>
      <c r="D151" s="112"/>
      <c r="E151" s="112"/>
      <c r="F151" s="112"/>
      <c r="G151" s="112"/>
      <c r="H151" s="112"/>
    </row>
    <row r="152" spans="2:8" s="4" customFormat="1" ht="21.75" thickBot="1" x14ac:dyDescent="0.3">
      <c r="B152" s="112"/>
      <c r="C152" s="668" t="s">
        <v>60</v>
      </c>
      <c r="D152" s="669"/>
      <c r="E152" s="669"/>
      <c r="F152" s="669"/>
      <c r="G152" s="669"/>
      <c r="H152" s="670"/>
    </row>
    <row r="153" spans="2:8" s="4" customFormat="1" ht="30.75" thickBot="1" x14ac:dyDescent="0.3">
      <c r="B153" s="16"/>
      <c r="C153" s="671">
        <v>2015</v>
      </c>
      <c r="D153" s="672" t="s">
        <v>52</v>
      </c>
      <c r="E153" s="671">
        <v>2016</v>
      </c>
      <c r="F153" s="672" t="s">
        <v>52</v>
      </c>
      <c r="G153" s="671">
        <v>2017</v>
      </c>
      <c r="H153" s="672" t="s">
        <v>52</v>
      </c>
    </row>
    <row r="154" spans="2:8" s="4" customFormat="1" x14ac:dyDescent="0.25">
      <c r="B154" s="53" t="s">
        <v>78</v>
      </c>
      <c r="C154" s="457">
        <v>55920</v>
      </c>
      <c r="D154" s="673">
        <v>1.8632650136161111E-3</v>
      </c>
      <c r="E154" s="457">
        <v>55021</v>
      </c>
      <c r="F154" s="673">
        <v>-1.6076537911301814E-2</v>
      </c>
      <c r="G154" s="457">
        <v>51707</v>
      </c>
      <c r="H154" s="673">
        <v>-6.023154795441743E-2</v>
      </c>
    </row>
    <row r="155" spans="2:8" s="4" customFormat="1" x14ac:dyDescent="0.25">
      <c r="B155" s="53" t="s">
        <v>79</v>
      </c>
      <c r="C155" s="457">
        <v>51336</v>
      </c>
      <c r="D155" s="673">
        <v>5.700852189244765E-3</v>
      </c>
      <c r="E155" s="457">
        <v>55034</v>
      </c>
      <c r="F155" s="673">
        <v>7.2035218949664914E-2</v>
      </c>
      <c r="G155" s="457">
        <v>50290</v>
      </c>
      <c r="H155" s="673">
        <v>-8.6201257404513565E-2</v>
      </c>
    </row>
    <row r="156" spans="2:8" s="4" customFormat="1" x14ac:dyDescent="0.25">
      <c r="B156" s="53" t="s">
        <v>80</v>
      </c>
      <c r="C156" s="457">
        <v>58060</v>
      </c>
      <c r="D156" s="673">
        <v>-1.9869338420244076E-2</v>
      </c>
      <c r="E156" s="457">
        <v>63671</v>
      </c>
      <c r="F156" s="673">
        <v>9.6641405442645434E-2</v>
      </c>
      <c r="G156" s="457">
        <v>59646</v>
      </c>
      <c r="H156" s="673">
        <v>-6.3215592655997188E-2</v>
      </c>
    </row>
    <row r="157" spans="2:8" s="4" customFormat="1" x14ac:dyDescent="0.25">
      <c r="B157" s="53" t="s">
        <v>81</v>
      </c>
      <c r="C157" s="457">
        <v>46939</v>
      </c>
      <c r="D157" s="673">
        <v>-6.8929265680168217E-2</v>
      </c>
      <c r="E157" s="457">
        <v>52847</v>
      </c>
      <c r="F157" s="673">
        <v>0.12586548499115868</v>
      </c>
      <c r="G157" s="457">
        <v>52379</v>
      </c>
      <c r="H157" s="673">
        <v>-8.8557534013283812E-3</v>
      </c>
    </row>
    <row r="158" spans="2:8" s="4" customFormat="1" x14ac:dyDescent="0.25">
      <c r="B158" s="53" t="s">
        <v>82</v>
      </c>
      <c r="C158" s="457">
        <v>43006</v>
      </c>
      <c r="D158" s="673">
        <v>6.5058570048787789E-2</v>
      </c>
      <c r="E158" s="457">
        <v>51292</v>
      </c>
      <c r="F158" s="673">
        <v>0.19267079012230859</v>
      </c>
      <c r="G158" s="457">
        <v>44442</v>
      </c>
      <c r="H158" s="673">
        <v>-0.1335490914762536</v>
      </c>
    </row>
    <row r="159" spans="2:8" s="4" customFormat="1" x14ac:dyDescent="0.25">
      <c r="B159" s="53" t="s">
        <v>83</v>
      </c>
      <c r="C159" s="457">
        <v>38825</v>
      </c>
      <c r="D159" s="673">
        <v>-5.0013457632924752E-2</v>
      </c>
      <c r="E159" s="457">
        <v>48854</v>
      </c>
      <c r="F159" s="673">
        <v>0.25831294269156468</v>
      </c>
      <c r="G159" s="457">
        <v>50366</v>
      </c>
      <c r="H159" s="673">
        <v>3.094935931551146E-2</v>
      </c>
    </row>
    <row r="160" spans="2:8" s="4" customFormat="1" x14ac:dyDescent="0.25">
      <c r="B160" s="53" t="s">
        <v>84</v>
      </c>
      <c r="C160" s="457">
        <v>41744</v>
      </c>
      <c r="D160" s="673">
        <v>-1.9748737818480633E-2</v>
      </c>
      <c r="E160" s="457">
        <v>50182</v>
      </c>
      <c r="F160" s="673">
        <v>0.20213683403602922</v>
      </c>
      <c r="G160" s="457">
        <v>45045</v>
      </c>
      <c r="H160" s="673">
        <v>-0.10236738272687418</v>
      </c>
    </row>
    <row r="161" spans="2:8" s="4" customFormat="1" x14ac:dyDescent="0.25">
      <c r="B161" s="53" t="s">
        <v>85</v>
      </c>
      <c r="C161" s="457">
        <v>45103</v>
      </c>
      <c r="D161" s="673">
        <v>-0.15440859408687824</v>
      </c>
      <c r="E161" s="457">
        <v>51358</v>
      </c>
      <c r="F161" s="673">
        <v>0.13868257100414616</v>
      </c>
      <c r="G161" s="457">
        <v>46019</v>
      </c>
      <c r="H161" s="673">
        <v>-0.10395654036372137</v>
      </c>
    </row>
    <row r="162" spans="2:8" s="4" customFormat="1" x14ac:dyDescent="0.25">
      <c r="B162" s="53" t="s">
        <v>86</v>
      </c>
      <c r="C162" s="457">
        <v>44896</v>
      </c>
      <c r="D162" s="673">
        <v>-9.8129808561499332E-2</v>
      </c>
      <c r="E162" s="457">
        <v>52905</v>
      </c>
      <c r="F162" s="673">
        <v>0.17839005702067001</v>
      </c>
      <c r="G162" s="457">
        <v>52488</v>
      </c>
      <c r="H162" s="673">
        <v>-7.8820527360362602E-3</v>
      </c>
    </row>
    <row r="163" spans="2:8" s="4" customFormat="1" x14ac:dyDescent="0.25">
      <c r="B163" s="53" t="s">
        <v>87</v>
      </c>
      <c r="C163" s="457">
        <v>52547</v>
      </c>
      <c r="D163" s="673">
        <v>-2.6312376081679578E-2</v>
      </c>
      <c r="E163" s="457">
        <v>61905</v>
      </c>
      <c r="F163" s="673">
        <v>0.17808818771766233</v>
      </c>
      <c r="G163" s="457">
        <v>59502</v>
      </c>
      <c r="H163" s="673">
        <v>-3.8817543009449951E-2</v>
      </c>
    </row>
    <row r="164" spans="2:8" s="4" customFormat="1" x14ac:dyDescent="0.25">
      <c r="B164" s="53" t="s">
        <v>88</v>
      </c>
      <c r="C164" s="457">
        <v>62777</v>
      </c>
      <c r="D164" s="673">
        <v>1.6913724050997558E-3</v>
      </c>
      <c r="E164" s="457">
        <v>61606</v>
      </c>
      <c r="F164" s="673">
        <v>-1.8653328448317019E-2</v>
      </c>
      <c r="G164" s="457">
        <v>65979</v>
      </c>
      <c r="H164" s="673">
        <v>7.0983345778008688E-2</v>
      </c>
    </row>
    <row r="165" spans="2:8" s="4" customFormat="1" x14ac:dyDescent="0.25">
      <c r="B165" s="53" t="s">
        <v>89</v>
      </c>
      <c r="C165" s="457">
        <v>49462</v>
      </c>
      <c r="D165" s="673">
        <v>-4.4618712817739326E-2</v>
      </c>
      <c r="E165" s="457">
        <v>51614</v>
      </c>
      <c r="F165" s="673">
        <v>4.3508147668917641E-2</v>
      </c>
      <c r="G165" s="457">
        <v>51720</v>
      </c>
      <c r="H165" s="673">
        <v>2.0537063587398041E-3</v>
      </c>
    </row>
    <row r="166" spans="2:8" ht="16.5" thickBot="1" x14ac:dyDescent="0.3">
      <c r="B166" s="677" t="s">
        <v>51</v>
      </c>
      <c r="C166" s="675">
        <v>590615</v>
      </c>
      <c r="D166" s="676">
        <v>-3.4745658835546478E-2</v>
      </c>
      <c r="E166" s="675">
        <v>656289</v>
      </c>
      <c r="F166" s="676">
        <v>0.11119595675693983</v>
      </c>
      <c r="G166" s="675">
        <v>629583</v>
      </c>
      <c r="H166" s="676">
        <v>-4.0692438849348367E-2</v>
      </c>
    </row>
    <row r="167" spans="2:8" ht="6" customHeight="1" x14ac:dyDescent="0.25">
      <c r="B167"/>
      <c r="C167"/>
      <c r="D167" s="238"/>
      <c r="E167" s="237"/>
      <c r="F167" s="238"/>
      <c r="G167" s="237"/>
      <c r="H167" s="238"/>
    </row>
    <row r="168" spans="2:8" s="4" customFormat="1" x14ac:dyDescent="0.25">
      <c r="B168" s="239" t="s">
        <v>112</v>
      </c>
      <c r="C168" s="239"/>
      <c r="D168" s="239"/>
      <c r="E168" s="239"/>
      <c r="F168" s="239"/>
      <c r="G168" s="239"/>
      <c r="H168" s="239"/>
    </row>
    <row r="169" spans="2:8" s="4" customFormat="1" x14ac:dyDescent="0.25">
      <c r="B169" s="240"/>
      <c r="C169" s="240"/>
      <c r="D169" s="240"/>
      <c r="E169" s="240"/>
      <c r="F169" s="240"/>
      <c r="G169" s="240"/>
      <c r="H169" s="240"/>
    </row>
    <row r="170" spans="2:8" s="4" customFormat="1" x14ac:dyDescent="0.25">
      <c r="B170" s="240"/>
      <c r="C170" s="240"/>
      <c r="D170" s="240"/>
      <c r="E170" s="240"/>
      <c r="F170" s="240"/>
      <c r="G170" s="240"/>
      <c r="H170" s="240"/>
    </row>
    <row r="171" spans="2:8" s="4" customFormat="1" ht="21.75" thickBot="1" x14ac:dyDescent="0.3">
      <c r="B171" s="43" t="s">
        <v>222</v>
      </c>
      <c r="C171" s="43"/>
      <c r="D171" s="43"/>
      <c r="E171" s="43"/>
      <c r="F171" s="43"/>
      <c r="G171" s="43"/>
      <c r="H171" s="43"/>
    </row>
    <row r="172" spans="2:8" s="4" customFormat="1" ht="6" customHeight="1" thickBot="1" x14ac:dyDescent="0.3">
      <c r="B172" s="112"/>
      <c r="C172" s="112"/>
      <c r="D172" s="112"/>
      <c r="E172" s="112"/>
      <c r="F172" s="112"/>
      <c r="G172" s="112"/>
      <c r="H172" s="112"/>
    </row>
    <row r="173" spans="2:8" s="4" customFormat="1" ht="21.75" thickBot="1" x14ac:dyDescent="0.3">
      <c r="B173" s="112"/>
      <c r="C173" s="668" t="s">
        <v>58</v>
      </c>
      <c r="D173" s="669"/>
      <c r="E173" s="669"/>
      <c r="F173" s="669"/>
      <c r="G173" s="669"/>
      <c r="H173" s="670"/>
    </row>
    <row r="174" spans="2:8" s="4" customFormat="1" ht="30.75" thickBot="1" x14ac:dyDescent="0.3">
      <c r="B174" s="16"/>
      <c r="C174" s="671">
        <v>2015</v>
      </c>
      <c r="D174" s="672" t="s">
        <v>52</v>
      </c>
      <c r="E174" s="671">
        <v>2016</v>
      </c>
      <c r="F174" s="672" t="s">
        <v>52</v>
      </c>
      <c r="G174" s="671">
        <v>2017</v>
      </c>
      <c r="H174" s="672" t="s">
        <v>52</v>
      </c>
    </row>
    <row r="175" spans="2:8" s="4" customFormat="1" x14ac:dyDescent="0.25">
      <c r="B175" s="53" t="s">
        <v>78</v>
      </c>
      <c r="C175" s="457">
        <v>11232</v>
      </c>
      <c r="D175" s="673">
        <v>-1.9980804467323976E-2</v>
      </c>
      <c r="E175" s="457">
        <v>11082</v>
      </c>
      <c r="F175" s="673">
        <v>-1.3354700854700807E-2</v>
      </c>
      <c r="G175" s="457">
        <v>11848</v>
      </c>
      <c r="H175" s="673">
        <v>6.9121097274860155E-2</v>
      </c>
    </row>
    <row r="176" spans="2:8" s="4" customFormat="1" x14ac:dyDescent="0.25">
      <c r="B176" s="53" t="s">
        <v>79</v>
      </c>
      <c r="C176" s="457">
        <v>12294</v>
      </c>
      <c r="D176" s="673">
        <v>-6.0379088963619654E-2</v>
      </c>
      <c r="E176" s="457">
        <v>14665</v>
      </c>
      <c r="F176" s="673">
        <v>0.19285830486416145</v>
      </c>
      <c r="G176" s="457">
        <v>13766</v>
      </c>
      <c r="H176" s="673">
        <v>-6.1302420729628326E-2</v>
      </c>
    </row>
    <row r="177" spans="2:8" s="4" customFormat="1" x14ac:dyDescent="0.25">
      <c r="B177" s="53" t="s">
        <v>80</v>
      </c>
      <c r="C177" s="457">
        <v>10458</v>
      </c>
      <c r="D177" s="673">
        <v>-0.24343485495189177</v>
      </c>
      <c r="E177" s="457">
        <v>11248</v>
      </c>
      <c r="F177" s="673">
        <v>7.5540256263147754E-2</v>
      </c>
      <c r="G177" s="457">
        <v>11715</v>
      </c>
      <c r="H177" s="673">
        <v>4.1518492176386923E-2</v>
      </c>
    </row>
    <row r="178" spans="2:8" s="4" customFormat="1" x14ac:dyDescent="0.25">
      <c r="B178" s="53" t="s">
        <v>81</v>
      </c>
      <c r="C178" s="457">
        <v>12623</v>
      </c>
      <c r="D178" s="673">
        <v>2.517664257289054E-2</v>
      </c>
      <c r="E178" s="457">
        <v>19990</v>
      </c>
      <c r="F178" s="673">
        <v>0.58361720668620776</v>
      </c>
      <c r="G178" s="457">
        <v>17697</v>
      </c>
      <c r="H178" s="673">
        <v>-0.11470735367683838</v>
      </c>
    </row>
    <row r="179" spans="2:8" s="4" customFormat="1" x14ac:dyDescent="0.25">
      <c r="B179" s="53" t="s">
        <v>82</v>
      </c>
      <c r="C179" s="457">
        <v>12907</v>
      </c>
      <c r="D179" s="673">
        <v>0.33336776859504136</v>
      </c>
      <c r="E179" s="457">
        <v>13231</v>
      </c>
      <c r="F179" s="673">
        <v>2.5102657472689138E-2</v>
      </c>
      <c r="G179" s="457">
        <v>13234</v>
      </c>
      <c r="H179" s="673">
        <v>2.267402312750022E-4</v>
      </c>
    </row>
    <row r="180" spans="2:8" s="4" customFormat="1" x14ac:dyDescent="0.25">
      <c r="B180" s="53" t="s">
        <v>83</v>
      </c>
      <c r="C180" s="457">
        <v>8767</v>
      </c>
      <c r="D180" s="673">
        <v>0.23705376040637782</v>
      </c>
      <c r="E180" s="457">
        <v>10883</v>
      </c>
      <c r="F180" s="673">
        <v>0.24135964411999544</v>
      </c>
      <c r="G180" s="457">
        <v>10856</v>
      </c>
      <c r="H180" s="673">
        <v>-2.4809335661122311E-3</v>
      </c>
    </row>
    <row r="181" spans="2:8" s="4" customFormat="1" x14ac:dyDescent="0.25">
      <c r="B181" s="53" t="s">
        <v>84</v>
      </c>
      <c r="C181" s="457">
        <v>14895</v>
      </c>
      <c r="D181" s="673">
        <v>0.18195524519917483</v>
      </c>
      <c r="E181" s="457">
        <v>18107</v>
      </c>
      <c r="F181" s="673">
        <v>0.21564283316549182</v>
      </c>
      <c r="G181" s="457">
        <v>17684</v>
      </c>
      <c r="H181" s="673">
        <v>-2.3361131054288387E-2</v>
      </c>
    </row>
    <row r="182" spans="2:8" s="4" customFormat="1" x14ac:dyDescent="0.25">
      <c r="B182" s="53" t="s">
        <v>85</v>
      </c>
      <c r="C182" s="457">
        <v>14577</v>
      </c>
      <c r="D182" s="673">
        <v>0.15433956287614814</v>
      </c>
      <c r="E182" s="457">
        <v>18719</v>
      </c>
      <c r="F182" s="673">
        <v>0.28414625780338887</v>
      </c>
      <c r="G182" s="457">
        <v>19022</v>
      </c>
      <c r="H182" s="673">
        <v>1.6186762113360675E-2</v>
      </c>
    </row>
    <row r="183" spans="2:8" s="4" customFormat="1" x14ac:dyDescent="0.25">
      <c r="B183" s="53" t="s">
        <v>86</v>
      </c>
      <c r="C183" s="457">
        <v>10795</v>
      </c>
      <c r="D183" s="673">
        <v>0.11231324059763015</v>
      </c>
      <c r="E183" s="457">
        <v>12384</v>
      </c>
      <c r="F183" s="673">
        <v>0.14719777674849466</v>
      </c>
      <c r="G183" s="457">
        <v>13444</v>
      </c>
      <c r="H183" s="673">
        <v>8.5594315245478114E-2</v>
      </c>
    </row>
    <row r="184" spans="2:8" s="4" customFormat="1" x14ac:dyDescent="0.25">
      <c r="B184" s="53" t="s">
        <v>87</v>
      </c>
      <c r="C184" s="457">
        <v>14355</v>
      </c>
      <c r="D184" s="673">
        <v>0.1486756821637194</v>
      </c>
      <c r="E184" s="457">
        <v>14552</v>
      </c>
      <c r="F184" s="673">
        <v>1.372344130964831E-2</v>
      </c>
      <c r="G184" s="457">
        <v>16694</v>
      </c>
      <c r="H184" s="673">
        <v>0.14719626168224309</v>
      </c>
    </row>
    <row r="185" spans="2:8" s="4" customFormat="1" x14ac:dyDescent="0.25">
      <c r="B185" s="53" t="s">
        <v>88</v>
      </c>
      <c r="C185" s="457">
        <v>10915</v>
      </c>
      <c r="D185" s="673">
        <v>-2.0115205266526548E-3</v>
      </c>
      <c r="E185" s="457">
        <v>11076</v>
      </c>
      <c r="F185" s="673">
        <v>1.4750343563902923E-2</v>
      </c>
      <c r="G185" s="457">
        <v>11111</v>
      </c>
      <c r="H185" s="673">
        <v>3.1599855543518185E-3</v>
      </c>
    </row>
    <row r="186" spans="2:8" s="4" customFormat="1" x14ac:dyDescent="0.25">
      <c r="B186" s="53" t="s">
        <v>89</v>
      </c>
      <c r="C186" s="457">
        <v>12330</v>
      </c>
      <c r="D186" s="673">
        <v>3.6395730015970518E-2</v>
      </c>
      <c r="E186" s="457">
        <v>10956</v>
      </c>
      <c r="F186" s="673">
        <v>-0.11143552311435523</v>
      </c>
      <c r="G186" s="457">
        <v>12457</v>
      </c>
      <c r="H186" s="673">
        <v>0.1370025556772545</v>
      </c>
    </row>
    <row r="187" spans="2:8" ht="16.5" thickBot="1" x14ac:dyDescent="0.3">
      <c r="B187" s="677" t="s">
        <v>51</v>
      </c>
      <c r="C187" s="675">
        <v>146148</v>
      </c>
      <c r="D187" s="676">
        <v>6.1242865649098865E-2</v>
      </c>
      <c r="E187" s="675">
        <v>166893</v>
      </c>
      <c r="F187" s="676">
        <v>0.14194515149027009</v>
      </c>
      <c r="G187" s="675">
        <v>169528</v>
      </c>
      <c r="H187" s="676">
        <v>1.5788559136692415E-2</v>
      </c>
    </row>
    <row r="188" spans="2:8" ht="6" customHeight="1" x14ac:dyDescent="0.25">
      <c r="B188"/>
      <c r="C188"/>
      <c r="D188" s="238"/>
      <c r="E188" s="237"/>
      <c r="F188" s="238"/>
      <c r="G188" s="237"/>
      <c r="H188" s="238"/>
    </row>
    <row r="189" spans="2:8" s="4" customFormat="1" x14ac:dyDescent="0.25">
      <c r="B189" s="239" t="s">
        <v>112</v>
      </c>
      <c r="C189" s="239"/>
      <c r="D189" s="239"/>
      <c r="E189" s="239"/>
      <c r="F189" s="239"/>
      <c r="G189" s="239"/>
      <c r="H189" s="239"/>
    </row>
    <row r="190" spans="2:8" s="4" customFormat="1" x14ac:dyDescent="0.25">
      <c r="B190" s="240"/>
      <c r="C190" s="240"/>
      <c r="D190" s="240"/>
      <c r="E190" s="240"/>
      <c r="F190" s="240"/>
      <c r="G190" s="240"/>
      <c r="H190" s="240"/>
    </row>
    <row r="191" spans="2:8" s="4" customFormat="1" x14ac:dyDescent="0.25">
      <c r="B191" s="240"/>
      <c r="C191" s="240"/>
      <c r="D191" s="240"/>
      <c r="E191" s="240"/>
      <c r="F191" s="240"/>
      <c r="G191" s="240"/>
      <c r="H191" s="240"/>
    </row>
    <row r="192" spans="2:8" s="4" customFormat="1" ht="21.75" thickBot="1" x14ac:dyDescent="0.3">
      <c r="B192" s="43" t="s">
        <v>223</v>
      </c>
      <c r="C192" s="43"/>
      <c r="D192" s="43"/>
      <c r="E192" s="43"/>
      <c r="F192" s="43"/>
      <c r="G192" s="43"/>
      <c r="H192" s="43"/>
    </row>
    <row r="193" spans="2:8" s="4" customFormat="1" ht="6" customHeight="1" thickBot="1" x14ac:dyDescent="0.3">
      <c r="B193" s="112"/>
      <c r="C193" s="112"/>
      <c r="D193" s="112"/>
      <c r="E193" s="112"/>
      <c r="F193" s="112"/>
      <c r="G193" s="112"/>
      <c r="H193" s="112"/>
    </row>
    <row r="194" spans="2:8" s="4" customFormat="1" ht="21.75" thickBot="1" x14ac:dyDescent="0.3">
      <c r="B194" s="112"/>
      <c r="C194" s="668" t="s">
        <v>59</v>
      </c>
      <c r="D194" s="669"/>
      <c r="E194" s="669"/>
      <c r="F194" s="669"/>
      <c r="G194" s="669"/>
      <c r="H194" s="670"/>
    </row>
    <row r="195" spans="2:8" s="4" customFormat="1" ht="30.75" thickBot="1" x14ac:dyDescent="0.3">
      <c r="B195" s="16"/>
      <c r="C195" s="671">
        <v>2015</v>
      </c>
      <c r="D195" s="672" t="s">
        <v>52</v>
      </c>
      <c r="E195" s="671">
        <v>2016</v>
      </c>
      <c r="F195" s="672" t="s">
        <v>52</v>
      </c>
      <c r="G195" s="671">
        <v>2017</v>
      </c>
      <c r="H195" s="672" t="s">
        <v>52</v>
      </c>
    </row>
    <row r="196" spans="2:8" s="4" customFormat="1" x14ac:dyDescent="0.25">
      <c r="B196" s="53" t="s">
        <v>78</v>
      </c>
      <c r="C196" s="457">
        <v>13255</v>
      </c>
      <c r="D196" s="673">
        <v>6.5343192412795403E-2</v>
      </c>
      <c r="E196" s="457">
        <v>13119</v>
      </c>
      <c r="F196" s="673">
        <v>-1.0260279139947204E-2</v>
      </c>
      <c r="G196" s="457">
        <v>13812</v>
      </c>
      <c r="H196" s="673">
        <v>5.2824148182025965E-2</v>
      </c>
    </row>
    <row r="197" spans="2:8" s="4" customFormat="1" x14ac:dyDescent="0.25">
      <c r="B197" s="53" t="s">
        <v>79</v>
      </c>
      <c r="C197" s="457">
        <v>11673</v>
      </c>
      <c r="D197" s="673">
        <v>4.4937785337033409E-2</v>
      </c>
      <c r="E197" s="457">
        <v>13252</v>
      </c>
      <c r="F197" s="673">
        <v>0.13526942516919394</v>
      </c>
      <c r="G197" s="457">
        <v>13227</v>
      </c>
      <c r="H197" s="673">
        <v>-1.8865076969514227E-3</v>
      </c>
    </row>
    <row r="198" spans="2:8" s="4" customFormat="1" x14ac:dyDescent="0.25">
      <c r="B198" s="53" t="s">
        <v>80</v>
      </c>
      <c r="C198" s="457">
        <v>11521</v>
      </c>
      <c r="D198" s="673">
        <v>-0.1781867465582424</v>
      </c>
      <c r="E198" s="457">
        <v>15343</v>
      </c>
      <c r="F198" s="673">
        <v>0.33174203628157284</v>
      </c>
      <c r="G198" s="457">
        <v>13316</v>
      </c>
      <c r="H198" s="673">
        <v>-0.13211236394446979</v>
      </c>
    </row>
    <row r="199" spans="2:8" s="4" customFormat="1" x14ac:dyDescent="0.25">
      <c r="B199" s="53" t="s">
        <v>81</v>
      </c>
      <c r="C199" s="457">
        <v>15439</v>
      </c>
      <c r="D199" s="673">
        <v>0.16047805171377028</v>
      </c>
      <c r="E199" s="457">
        <v>12709</v>
      </c>
      <c r="F199" s="673">
        <v>-0.17682492389403459</v>
      </c>
      <c r="G199" s="457">
        <v>14069</v>
      </c>
      <c r="H199" s="673">
        <v>0.10701077976237316</v>
      </c>
    </row>
    <row r="200" spans="2:8" s="4" customFormat="1" x14ac:dyDescent="0.25">
      <c r="B200" s="53" t="s">
        <v>82</v>
      </c>
      <c r="C200" s="457">
        <v>10524</v>
      </c>
      <c r="D200" s="673">
        <v>0.14840680925360106</v>
      </c>
      <c r="E200" s="457">
        <v>10972</v>
      </c>
      <c r="F200" s="673">
        <v>4.2569365260357372E-2</v>
      </c>
      <c r="G200" s="457">
        <v>11448</v>
      </c>
      <c r="H200" s="673">
        <v>4.3383157127232952E-2</v>
      </c>
    </row>
    <row r="201" spans="2:8" s="4" customFormat="1" x14ac:dyDescent="0.25">
      <c r="B201" s="53" t="s">
        <v>83</v>
      </c>
      <c r="C201" s="457">
        <v>10358</v>
      </c>
      <c r="D201" s="673">
        <v>0.17066003616636527</v>
      </c>
      <c r="E201" s="457">
        <v>10222</v>
      </c>
      <c r="F201" s="673">
        <v>-1.312994786638344E-2</v>
      </c>
      <c r="G201" s="457">
        <v>10880</v>
      </c>
      <c r="H201" s="673">
        <v>6.4370964586186741E-2</v>
      </c>
    </row>
    <row r="202" spans="2:8" s="4" customFormat="1" x14ac:dyDescent="0.25">
      <c r="B202" s="53" t="s">
        <v>84</v>
      </c>
      <c r="C202" s="457">
        <v>12447</v>
      </c>
      <c r="D202" s="673">
        <v>0.12155343305100019</v>
      </c>
      <c r="E202" s="457">
        <v>16202</v>
      </c>
      <c r="F202" s="673">
        <v>0.30167911946653803</v>
      </c>
      <c r="G202" s="457">
        <v>15221</v>
      </c>
      <c r="H202" s="673">
        <v>-6.0548080483890931E-2</v>
      </c>
    </row>
    <row r="203" spans="2:8" s="4" customFormat="1" x14ac:dyDescent="0.25">
      <c r="B203" s="53" t="s">
        <v>85</v>
      </c>
      <c r="C203" s="457">
        <v>11369</v>
      </c>
      <c r="D203" s="673">
        <v>0.14618409113821951</v>
      </c>
      <c r="E203" s="457">
        <v>12124</v>
      </c>
      <c r="F203" s="673">
        <v>6.6408655114785775E-2</v>
      </c>
      <c r="G203" s="457">
        <v>11960</v>
      </c>
      <c r="H203" s="673">
        <v>-1.3526888815572402E-2</v>
      </c>
    </row>
    <row r="204" spans="2:8" s="4" customFormat="1" x14ac:dyDescent="0.25">
      <c r="B204" s="53" t="s">
        <v>86</v>
      </c>
      <c r="C204" s="457">
        <v>10249</v>
      </c>
      <c r="D204" s="673">
        <v>-6.3932779249246452E-2</v>
      </c>
      <c r="E204" s="457">
        <v>10983</v>
      </c>
      <c r="F204" s="673">
        <v>7.1616743096887481E-2</v>
      </c>
      <c r="G204" s="457">
        <v>12097</v>
      </c>
      <c r="H204" s="673">
        <v>0.10142948192661394</v>
      </c>
    </row>
    <row r="205" spans="2:8" s="4" customFormat="1" x14ac:dyDescent="0.25">
      <c r="B205" s="53" t="s">
        <v>87</v>
      </c>
      <c r="C205" s="457">
        <v>11143</v>
      </c>
      <c r="D205" s="673">
        <v>-0.10663032149442797</v>
      </c>
      <c r="E205" s="457">
        <v>13871</v>
      </c>
      <c r="F205" s="673">
        <v>0.24481737413622895</v>
      </c>
      <c r="G205" s="457">
        <v>13254</v>
      </c>
      <c r="H205" s="673">
        <v>-4.448129190397232E-2</v>
      </c>
    </row>
    <row r="206" spans="2:8" s="4" customFormat="1" x14ac:dyDescent="0.25">
      <c r="B206" s="53" t="s">
        <v>88</v>
      </c>
      <c r="C206" s="457">
        <v>14474</v>
      </c>
      <c r="D206" s="673">
        <v>9.9513825584928606E-2</v>
      </c>
      <c r="E206" s="457">
        <v>13188</v>
      </c>
      <c r="F206" s="673">
        <v>-8.8848970567914853E-2</v>
      </c>
      <c r="G206" s="457">
        <v>12765</v>
      </c>
      <c r="H206" s="673">
        <v>-3.2074613284804321E-2</v>
      </c>
    </row>
    <row r="207" spans="2:8" s="4" customFormat="1" x14ac:dyDescent="0.25">
      <c r="B207" s="53" t="s">
        <v>89</v>
      </c>
      <c r="C207" s="457">
        <v>13609</v>
      </c>
      <c r="D207" s="673">
        <v>-3.8793734445908834E-3</v>
      </c>
      <c r="E207" s="457">
        <v>13043</v>
      </c>
      <c r="F207" s="673">
        <v>-4.1590124182526278E-2</v>
      </c>
      <c r="G207" s="457">
        <v>14111</v>
      </c>
      <c r="H207" s="673">
        <v>8.1883002376753833E-2</v>
      </c>
    </row>
    <row r="208" spans="2:8" ht="16.5" thickBot="1" x14ac:dyDescent="0.3">
      <c r="B208" s="677" t="s">
        <v>51</v>
      </c>
      <c r="C208" s="675">
        <v>146061</v>
      </c>
      <c r="D208" s="676">
        <v>4.1707972869847953E-2</v>
      </c>
      <c r="E208" s="675">
        <v>155028</v>
      </c>
      <c r="F208" s="676">
        <v>6.1392158070942893E-2</v>
      </c>
      <c r="G208" s="675">
        <v>156160</v>
      </c>
      <c r="H208" s="676">
        <v>7.3019067523285575E-3</v>
      </c>
    </row>
    <row r="209" spans="2:8" ht="6" customHeight="1" x14ac:dyDescent="0.25">
      <c r="B209"/>
      <c r="C209"/>
      <c r="D209" s="238"/>
      <c r="E209" s="237"/>
      <c r="F209" s="238"/>
      <c r="G209" s="237"/>
      <c r="H209" s="238"/>
    </row>
    <row r="210" spans="2:8" s="4" customFormat="1" x14ac:dyDescent="0.25">
      <c r="B210" s="239" t="s">
        <v>112</v>
      </c>
      <c r="C210" s="239"/>
      <c r="D210" s="239"/>
      <c r="E210" s="239"/>
      <c r="F210" s="239"/>
      <c r="G210" s="239"/>
      <c r="H210" s="239"/>
    </row>
    <row r="211" spans="2:8" s="4" customFormat="1" x14ac:dyDescent="0.25">
      <c r="B211" s="240"/>
      <c r="C211" s="240"/>
      <c r="D211" s="240"/>
      <c r="E211" s="240"/>
      <c r="F211" s="240"/>
      <c r="G211" s="240"/>
      <c r="H211" s="240"/>
    </row>
    <row r="212" spans="2:8" s="4" customFormat="1" x14ac:dyDescent="0.25">
      <c r="B212" s="240"/>
      <c r="C212" s="240"/>
      <c r="D212" s="240"/>
      <c r="E212" s="240"/>
      <c r="F212" s="240"/>
      <c r="G212" s="240"/>
      <c r="H212" s="240"/>
    </row>
    <row r="213" spans="2:8" s="4" customFormat="1" ht="21.75" thickBot="1" x14ac:dyDescent="0.3">
      <c r="B213" s="43" t="s">
        <v>224</v>
      </c>
      <c r="C213" s="43"/>
      <c r="D213" s="43"/>
      <c r="E213" s="43"/>
      <c r="F213" s="43"/>
      <c r="G213" s="43"/>
      <c r="H213" s="43"/>
    </row>
    <row r="214" spans="2:8" s="4" customFormat="1" ht="6" customHeight="1" thickBot="1" x14ac:dyDescent="0.3">
      <c r="B214" s="112"/>
      <c r="C214" s="112"/>
      <c r="D214" s="112"/>
      <c r="E214" s="112"/>
      <c r="F214" s="112"/>
      <c r="G214" s="112"/>
      <c r="H214" s="112"/>
    </row>
    <row r="215" spans="2:8" s="4" customFormat="1" ht="21.75" thickBot="1" x14ac:dyDescent="0.3">
      <c r="B215" s="112"/>
      <c r="C215" s="668" t="s">
        <v>61</v>
      </c>
      <c r="D215" s="669"/>
      <c r="E215" s="669"/>
      <c r="F215" s="669"/>
      <c r="G215" s="669"/>
      <c r="H215" s="670"/>
    </row>
    <row r="216" spans="2:8" s="4" customFormat="1" ht="30.75" thickBot="1" x14ac:dyDescent="0.3">
      <c r="B216" s="16"/>
      <c r="C216" s="671">
        <v>2015</v>
      </c>
      <c r="D216" s="672" t="s">
        <v>52</v>
      </c>
      <c r="E216" s="671">
        <v>2016</v>
      </c>
      <c r="F216" s="672" t="s">
        <v>52</v>
      </c>
      <c r="G216" s="671">
        <v>2017</v>
      </c>
      <c r="H216" s="672" t="s">
        <v>52</v>
      </c>
    </row>
    <row r="217" spans="2:8" s="4" customFormat="1" x14ac:dyDescent="0.25">
      <c r="B217" s="53" t="s">
        <v>78</v>
      </c>
      <c r="C217" s="457">
        <v>13173</v>
      </c>
      <c r="D217" s="673">
        <v>0.16389821523237313</v>
      </c>
      <c r="E217" s="457">
        <v>12567</v>
      </c>
      <c r="F217" s="673">
        <v>-4.6003188339785894E-2</v>
      </c>
      <c r="G217" s="457">
        <v>13012</v>
      </c>
      <c r="H217" s="673">
        <v>3.5410201320919876E-2</v>
      </c>
    </row>
    <row r="218" spans="2:8" s="4" customFormat="1" x14ac:dyDescent="0.25">
      <c r="B218" s="53" t="s">
        <v>79</v>
      </c>
      <c r="C218" s="457">
        <v>16498</v>
      </c>
      <c r="D218" s="673">
        <v>0.15290006988120197</v>
      </c>
      <c r="E218" s="457">
        <v>16337</v>
      </c>
      <c r="F218" s="673">
        <v>-9.7587586374106028E-3</v>
      </c>
      <c r="G218" s="457">
        <v>17887</v>
      </c>
      <c r="H218" s="673">
        <v>9.4876660341556063E-2</v>
      </c>
    </row>
    <row r="219" spans="2:8" s="4" customFormat="1" x14ac:dyDescent="0.25">
      <c r="B219" s="53" t="s">
        <v>80</v>
      </c>
      <c r="C219" s="457">
        <v>13007</v>
      </c>
      <c r="D219" s="673">
        <v>-0.20197558132400761</v>
      </c>
      <c r="E219" s="457">
        <v>12631</v>
      </c>
      <c r="F219" s="673">
        <v>-2.8907511340047654E-2</v>
      </c>
      <c r="G219" s="457">
        <v>15302</v>
      </c>
      <c r="H219" s="673">
        <v>0.21146385876019314</v>
      </c>
    </row>
    <row r="220" spans="2:8" s="4" customFormat="1" x14ac:dyDescent="0.25">
      <c r="B220" s="53" t="s">
        <v>81</v>
      </c>
      <c r="C220" s="457">
        <v>17083</v>
      </c>
      <c r="D220" s="673">
        <v>-1.1972238288027737E-2</v>
      </c>
      <c r="E220" s="457">
        <v>24546</v>
      </c>
      <c r="F220" s="673">
        <v>0.43686706082069904</v>
      </c>
      <c r="G220" s="457">
        <v>22984</v>
      </c>
      <c r="H220" s="673">
        <v>-6.3635622912083467E-2</v>
      </c>
    </row>
    <row r="221" spans="2:8" s="4" customFormat="1" x14ac:dyDescent="0.25">
      <c r="B221" s="53" t="s">
        <v>82</v>
      </c>
      <c r="C221" s="457">
        <v>16455</v>
      </c>
      <c r="D221" s="673">
        <v>1.8822363940313336E-2</v>
      </c>
      <c r="E221" s="457">
        <v>12629</v>
      </c>
      <c r="F221" s="673">
        <v>-0.23251291400790031</v>
      </c>
      <c r="G221" s="457">
        <v>14527</v>
      </c>
      <c r="H221" s="673">
        <v>0.1502890173410405</v>
      </c>
    </row>
    <row r="222" spans="2:8" s="4" customFormat="1" x14ac:dyDescent="0.25">
      <c r="B222" s="53" t="s">
        <v>83</v>
      </c>
      <c r="C222" s="457">
        <v>10219</v>
      </c>
      <c r="D222" s="673">
        <v>-1.6552786064863878E-2</v>
      </c>
      <c r="E222" s="457">
        <v>10020</v>
      </c>
      <c r="F222" s="673">
        <v>-1.9473529699579162E-2</v>
      </c>
      <c r="G222" s="457">
        <v>10911</v>
      </c>
      <c r="H222" s="673">
        <v>8.8922155688622828E-2</v>
      </c>
    </row>
    <row r="223" spans="2:8" s="4" customFormat="1" x14ac:dyDescent="0.25">
      <c r="B223" s="53" t="s">
        <v>84</v>
      </c>
      <c r="C223" s="457">
        <v>14523</v>
      </c>
      <c r="D223" s="673">
        <v>7.5698096437300855E-2</v>
      </c>
      <c r="E223" s="457">
        <v>15452</v>
      </c>
      <c r="F223" s="673">
        <v>6.3967499827859209E-2</v>
      </c>
      <c r="G223" s="457">
        <v>16814</v>
      </c>
      <c r="H223" s="673">
        <v>8.8143929588402781E-2</v>
      </c>
    </row>
    <row r="224" spans="2:8" s="4" customFormat="1" x14ac:dyDescent="0.25">
      <c r="B224" s="53" t="s">
        <v>85</v>
      </c>
      <c r="C224" s="457">
        <v>19143</v>
      </c>
      <c r="D224" s="673">
        <v>2.9691786348233107E-2</v>
      </c>
      <c r="E224" s="457">
        <v>16882</v>
      </c>
      <c r="F224" s="673">
        <v>-0.11811105887269502</v>
      </c>
      <c r="G224" s="457">
        <v>17966</v>
      </c>
      <c r="H224" s="673">
        <v>6.4210401611183521E-2</v>
      </c>
    </row>
    <row r="225" spans="2:8" s="4" customFormat="1" x14ac:dyDescent="0.25">
      <c r="B225" s="53" t="s">
        <v>86</v>
      </c>
      <c r="C225" s="457">
        <v>11297</v>
      </c>
      <c r="D225" s="673">
        <v>-4.5942065703910129E-2</v>
      </c>
      <c r="E225" s="457">
        <v>11012</v>
      </c>
      <c r="F225" s="673">
        <v>-2.5227936620341729E-2</v>
      </c>
      <c r="G225" s="457">
        <v>13760</v>
      </c>
      <c r="H225" s="673">
        <v>0.24954594987286605</v>
      </c>
    </row>
    <row r="226" spans="2:8" s="4" customFormat="1" x14ac:dyDescent="0.25">
      <c r="B226" s="53" t="s">
        <v>87</v>
      </c>
      <c r="C226" s="457">
        <v>17088</v>
      </c>
      <c r="D226" s="673">
        <v>1.2802275960170695E-2</v>
      </c>
      <c r="E226" s="457">
        <v>15400</v>
      </c>
      <c r="F226" s="673">
        <v>-9.8782771535580571E-2</v>
      </c>
      <c r="G226" s="457">
        <v>17865</v>
      </c>
      <c r="H226" s="673">
        <v>0.16006493506493502</v>
      </c>
    </row>
    <row r="227" spans="2:8" s="4" customFormat="1" x14ac:dyDescent="0.25">
      <c r="B227" s="53" t="s">
        <v>88</v>
      </c>
      <c r="C227" s="457">
        <v>9182</v>
      </c>
      <c r="D227" s="673">
        <v>-0.14965734395258379</v>
      </c>
      <c r="E227" s="457">
        <v>9163</v>
      </c>
      <c r="F227" s="673">
        <v>-2.0692659551295733E-3</v>
      </c>
      <c r="G227" s="457">
        <v>11364</v>
      </c>
      <c r="H227" s="673">
        <v>0.24020517297828214</v>
      </c>
    </row>
    <row r="228" spans="2:8" s="4" customFormat="1" x14ac:dyDescent="0.25">
      <c r="B228" s="53" t="s">
        <v>89</v>
      </c>
      <c r="C228" s="457">
        <v>11172</v>
      </c>
      <c r="D228" s="673">
        <v>-2.5215949742605326E-2</v>
      </c>
      <c r="E228" s="457">
        <v>13493</v>
      </c>
      <c r="F228" s="673">
        <v>0.20775152166129618</v>
      </c>
      <c r="G228" s="457">
        <v>13156</v>
      </c>
      <c r="H228" s="673">
        <v>-2.4975913436596775E-2</v>
      </c>
    </row>
    <row r="229" spans="2:8" ht="16.5" thickBot="1" x14ac:dyDescent="0.3">
      <c r="B229" s="677" t="s">
        <v>51</v>
      </c>
      <c r="C229" s="675">
        <v>168840</v>
      </c>
      <c r="D229" s="676">
        <v>1.0069717988669957E-4</v>
      </c>
      <c r="E229" s="675">
        <v>170132</v>
      </c>
      <c r="F229" s="676">
        <v>7.6522151149016615E-3</v>
      </c>
      <c r="G229" s="675">
        <v>185548</v>
      </c>
      <c r="H229" s="676">
        <v>9.0611995391813416E-2</v>
      </c>
    </row>
    <row r="230" spans="2:8" ht="6" customHeight="1" x14ac:dyDescent="0.25">
      <c r="B230"/>
      <c r="C230"/>
      <c r="D230" s="238"/>
      <c r="E230" s="237"/>
      <c r="F230" s="238"/>
      <c r="G230" s="237"/>
      <c r="H230" s="238"/>
    </row>
    <row r="231" spans="2:8" s="4" customFormat="1" x14ac:dyDescent="0.25">
      <c r="B231" s="239" t="s">
        <v>112</v>
      </c>
      <c r="C231" s="239"/>
      <c r="D231" s="239"/>
      <c r="E231" s="239"/>
      <c r="F231" s="239"/>
      <c r="G231" s="239"/>
      <c r="H231" s="239"/>
    </row>
    <row r="232" spans="2:8" s="4" customFormat="1" x14ac:dyDescent="0.25">
      <c r="B232" s="240"/>
      <c r="C232" s="240"/>
      <c r="D232" s="240"/>
      <c r="E232" s="240"/>
      <c r="F232" s="240"/>
      <c r="G232" s="240"/>
      <c r="H232" s="240"/>
    </row>
    <row r="233" spans="2:8" s="4" customFormat="1" x14ac:dyDescent="0.25">
      <c r="B233" s="240"/>
      <c r="C233" s="240"/>
      <c r="D233" s="240"/>
      <c r="E233" s="240"/>
      <c r="F233" s="240"/>
      <c r="G233" s="240"/>
      <c r="H233" s="240"/>
    </row>
    <row r="234" spans="2:8" s="4" customFormat="1" ht="21.75" thickBot="1" x14ac:dyDescent="0.3">
      <c r="B234" s="43" t="s">
        <v>225</v>
      </c>
      <c r="C234" s="43"/>
      <c r="D234" s="43"/>
      <c r="E234" s="43"/>
      <c r="F234" s="43"/>
      <c r="G234" s="43"/>
      <c r="H234" s="43"/>
    </row>
    <row r="235" spans="2:8" s="4" customFormat="1" ht="6" customHeight="1" thickBot="1" x14ac:dyDescent="0.3">
      <c r="B235" s="112"/>
      <c r="C235" s="112"/>
      <c r="D235" s="112"/>
      <c r="E235" s="112"/>
      <c r="F235" s="112"/>
      <c r="G235" s="112"/>
      <c r="H235" s="112"/>
    </row>
    <row r="236" spans="2:8" s="4" customFormat="1" ht="21.75" thickBot="1" x14ac:dyDescent="0.3">
      <c r="B236" s="112"/>
      <c r="C236" s="668" t="s">
        <v>63</v>
      </c>
      <c r="D236" s="669"/>
      <c r="E236" s="669"/>
      <c r="F236" s="669"/>
      <c r="G236" s="669"/>
      <c r="H236" s="670"/>
    </row>
    <row r="237" spans="2:8" s="4" customFormat="1" ht="30.75" thickBot="1" x14ac:dyDescent="0.3">
      <c r="B237" s="16"/>
      <c r="C237" s="671">
        <v>2015</v>
      </c>
      <c r="D237" s="672" t="s">
        <v>52</v>
      </c>
      <c r="E237" s="671">
        <v>2016</v>
      </c>
      <c r="F237" s="672" t="s">
        <v>52</v>
      </c>
      <c r="G237" s="671">
        <v>2017</v>
      </c>
      <c r="H237" s="672" t="s">
        <v>52</v>
      </c>
    </row>
    <row r="238" spans="2:8" s="4" customFormat="1" x14ac:dyDescent="0.25">
      <c r="B238" s="53" t="s">
        <v>78</v>
      </c>
      <c r="C238" s="457">
        <v>5006</v>
      </c>
      <c r="D238" s="673">
        <v>-0.13331024930747926</v>
      </c>
      <c r="E238" s="457">
        <v>6720</v>
      </c>
      <c r="F238" s="673">
        <v>0.34238913304035168</v>
      </c>
      <c r="G238" s="457">
        <v>7043</v>
      </c>
      <c r="H238" s="673">
        <v>4.8065476190476186E-2</v>
      </c>
    </row>
    <row r="239" spans="2:8" s="4" customFormat="1" x14ac:dyDescent="0.25">
      <c r="B239" s="53" t="s">
        <v>79</v>
      </c>
      <c r="C239" s="457">
        <v>5094</v>
      </c>
      <c r="D239" s="673">
        <v>-7.465940054495912E-2</v>
      </c>
      <c r="E239" s="457">
        <v>6664</v>
      </c>
      <c r="F239" s="673">
        <v>0.30820573223400083</v>
      </c>
      <c r="G239" s="457">
        <v>6460</v>
      </c>
      <c r="H239" s="673">
        <v>-3.0612244897959218E-2</v>
      </c>
    </row>
    <row r="240" spans="2:8" s="4" customFormat="1" x14ac:dyDescent="0.25">
      <c r="B240" s="53" t="s">
        <v>80</v>
      </c>
      <c r="C240" s="457">
        <v>5648</v>
      </c>
      <c r="D240" s="673">
        <v>-1.5341701534170138E-2</v>
      </c>
      <c r="E240" s="457">
        <v>7327</v>
      </c>
      <c r="F240" s="673">
        <v>0.29727337110481589</v>
      </c>
      <c r="G240" s="457">
        <v>7214</v>
      </c>
      <c r="H240" s="673">
        <v>-1.5422410263409292E-2</v>
      </c>
    </row>
    <row r="241" spans="2:8" s="4" customFormat="1" x14ac:dyDescent="0.25">
      <c r="B241" s="53" t="s">
        <v>81</v>
      </c>
      <c r="C241" s="457">
        <v>6174</v>
      </c>
      <c r="D241" s="673">
        <v>-8.6010362694300513E-2</v>
      </c>
      <c r="E241" s="457">
        <v>7419</v>
      </c>
      <c r="F241" s="673">
        <v>0.20165208940719137</v>
      </c>
      <c r="G241" s="457">
        <v>8240</v>
      </c>
      <c r="H241" s="673">
        <v>0.11066181426068211</v>
      </c>
    </row>
    <row r="242" spans="2:8" s="4" customFormat="1" x14ac:dyDescent="0.25">
      <c r="B242" s="53" t="s">
        <v>82</v>
      </c>
      <c r="C242" s="457">
        <v>7237</v>
      </c>
      <c r="D242" s="673">
        <v>3.4004857836833935E-2</v>
      </c>
      <c r="E242" s="457">
        <v>7984</v>
      </c>
      <c r="F242" s="673">
        <v>0.10321956611855732</v>
      </c>
      <c r="G242" s="457">
        <v>8989</v>
      </c>
      <c r="H242" s="673">
        <v>0.12587675350701399</v>
      </c>
    </row>
    <row r="243" spans="2:8" s="4" customFormat="1" x14ac:dyDescent="0.25">
      <c r="B243" s="53" t="s">
        <v>83</v>
      </c>
      <c r="C243" s="457">
        <v>9600</v>
      </c>
      <c r="D243" s="673">
        <v>0.18959107806691455</v>
      </c>
      <c r="E243" s="457">
        <v>9661</v>
      </c>
      <c r="F243" s="673">
        <v>6.3541666666666607E-3</v>
      </c>
      <c r="G243" s="457">
        <v>11704</v>
      </c>
      <c r="H243" s="673">
        <v>0.21146879205051228</v>
      </c>
    </row>
    <row r="244" spans="2:8" s="4" customFormat="1" x14ac:dyDescent="0.25">
      <c r="B244" s="53" t="s">
        <v>84</v>
      </c>
      <c r="C244" s="457">
        <v>8131</v>
      </c>
      <c r="D244" s="673">
        <v>0.18269090909090901</v>
      </c>
      <c r="E244" s="457">
        <v>10239</v>
      </c>
      <c r="F244" s="673">
        <v>0.25925470421842323</v>
      </c>
      <c r="G244" s="457">
        <v>11622</v>
      </c>
      <c r="H244" s="673">
        <v>0.13507178435394085</v>
      </c>
    </row>
    <row r="245" spans="2:8" s="4" customFormat="1" x14ac:dyDescent="0.25">
      <c r="B245" s="53" t="s">
        <v>85</v>
      </c>
      <c r="C245" s="457">
        <v>7148</v>
      </c>
      <c r="D245" s="673">
        <v>5.8806102799585203E-2</v>
      </c>
      <c r="E245" s="457">
        <v>8441</v>
      </c>
      <c r="F245" s="673">
        <v>0.18088975937325125</v>
      </c>
      <c r="G245" s="457">
        <v>10957</v>
      </c>
      <c r="H245" s="673">
        <v>0.29806894917663773</v>
      </c>
    </row>
    <row r="246" spans="2:8" s="4" customFormat="1" x14ac:dyDescent="0.25">
      <c r="B246" s="53" t="s">
        <v>86</v>
      </c>
      <c r="C246" s="457">
        <v>7202</v>
      </c>
      <c r="D246" s="673">
        <v>0.20153486820153477</v>
      </c>
      <c r="E246" s="457">
        <v>8546</v>
      </c>
      <c r="F246" s="673">
        <v>0.18661482921410721</v>
      </c>
      <c r="G246" s="457">
        <v>10297</v>
      </c>
      <c r="H246" s="673">
        <v>0.20489117715890481</v>
      </c>
    </row>
    <row r="247" spans="2:8" s="4" customFormat="1" x14ac:dyDescent="0.25">
      <c r="B247" s="53" t="s">
        <v>87</v>
      </c>
      <c r="C247" s="457">
        <v>7147</v>
      </c>
      <c r="D247" s="673">
        <v>0.17472057856673251</v>
      </c>
      <c r="E247" s="457">
        <v>7889</v>
      </c>
      <c r="F247" s="673">
        <v>0.10381978452497553</v>
      </c>
      <c r="G247" s="457">
        <v>9037</v>
      </c>
      <c r="H247" s="673">
        <v>0.14551907719609591</v>
      </c>
    </row>
    <row r="248" spans="2:8" s="4" customFormat="1" x14ac:dyDescent="0.25">
      <c r="B248" s="53" t="s">
        <v>88</v>
      </c>
      <c r="C248" s="457">
        <v>5473</v>
      </c>
      <c r="D248" s="673">
        <v>0.31689124157844084</v>
      </c>
      <c r="E248" s="457">
        <v>5966</v>
      </c>
      <c r="F248" s="673">
        <v>9.0078567513246943E-2</v>
      </c>
      <c r="G248" s="457">
        <v>6613</v>
      </c>
      <c r="H248" s="673">
        <v>0.10844787127053301</v>
      </c>
    </row>
    <row r="249" spans="2:8" s="4" customFormat="1" x14ac:dyDescent="0.25">
      <c r="B249" s="53" t="s">
        <v>89</v>
      </c>
      <c r="C249" s="457">
        <v>5468</v>
      </c>
      <c r="D249" s="673">
        <v>0.34845869297164</v>
      </c>
      <c r="E249" s="457">
        <v>6645</v>
      </c>
      <c r="F249" s="673">
        <v>0.21525237746891013</v>
      </c>
      <c r="G249" s="457">
        <v>7255</v>
      </c>
      <c r="H249" s="673">
        <v>9.1798344620015015E-2</v>
      </c>
    </row>
    <row r="250" spans="2:8" ht="16.5" thickBot="1" x14ac:dyDescent="0.3">
      <c r="B250" s="677" t="s">
        <v>51</v>
      </c>
      <c r="C250" s="675">
        <v>79328</v>
      </c>
      <c r="D250" s="676">
        <v>9.0329319918632134E-2</v>
      </c>
      <c r="E250" s="675">
        <v>93501</v>
      </c>
      <c r="F250" s="676">
        <v>0.1786632714804357</v>
      </c>
      <c r="G250" s="675">
        <v>105431</v>
      </c>
      <c r="H250" s="676">
        <v>0.1275922182650453</v>
      </c>
    </row>
    <row r="251" spans="2:8" ht="6" customHeight="1" x14ac:dyDescent="0.25">
      <c r="B251"/>
      <c r="C251"/>
      <c r="D251" s="238"/>
      <c r="E251" s="237"/>
      <c r="F251" s="238"/>
      <c r="G251" s="237"/>
      <c r="H251" s="238"/>
    </row>
    <row r="252" spans="2:8" s="4" customFormat="1" x14ac:dyDescent="0.25">
      <c r="B252" s="239" t="s">
        <v>112</v>
      </c>
      <c r="C252" s="239"/>
      <c r="D252" s="239"/>
      <c r="E252" s="239"/>
      <c r="F252" s="239"/>
      <c r="G252" s="239"/>
      <c r="H252" s="239"/>
    </row>
    <row r="253" spans="2:8" s="4" customFormat="1" x14ac:dyDescent="0.25">
      <c r="B253" s="240"/>
      <c r="C253" s="240"/>
      <c r="D253" s="240"/>
      <c r="E253" s="240"/>
      <c r="F253" s="240"/>
      <c r="G253" s="240"/>
      <c r="H253" s="240"/>
    </row>
    <row r="254" spans="2:8" s="4" customFormat="1" x14ac:dyDescent="0.25">
      <c r="B254" s="240"/>
      <c r="C254" s="240"/>
      <c r="D254" s="240"/>
      <c r="E254" s="240"/>
      <c r="F254" s="240"/>
      <c r="G254" s="240"/>
      <c r="H254" s="240"/>
    </row>
    <row r="255" spans="2:8" s="4" customFormat="1" ht="21.75" thickBot="1" x14ac:dyDescent="0.3">
      <c r="B255" s="43" t="s">
        <v>226</v>
      </c>
      <c r="C255" s="43"/>
      <c r="D255" s="43"/>
      <c r="E255" s="43"/>
      <c r="F255" s="43"/>
      <c r="G255" s="43"/>
      <c r="H255" s="43"/>
    </row>
    <row r="256" spans="2:8" s="4" customFormat="1" ht="6" customHeight="1" thickBot="1" x14ac:dyDescent="0.3">
      <c r="B256" s="112"/>
      <c r="C256" s="112"/>
      <c r="D256" s="112"/>
      <c r="E256" s="112"/>
      <c r="F256" s="112"/>
      <c r="G256" s="112"/>
      <c r="H256" s="112"/>
    </row>
    <row r="257" spans="2:8" s="4" customFormat="1" ht="21.75" thickBot="1" x14ac:dyDescent="0.3">
      <c r="B257" s="112"/>
      <c r="C257" s="668" t="s">
        <v>64</v>
      </c>
      <c r="D257" s="669"/>
      <c r="E257" s="669"/>
      <c r="F257" s="669"/>
      <c r="G257" s="669"/>
      <c r="H257" s="670"/>
    </row>
    <row r="258" spans="2:8" s="4" customFormat="1" ht="30.75" thickBot="1" x14ac:dyDescent="0.3">
      <c r="B258" s="16"/>
      <c r="C258" s="671">
        <v>2015</v>
      </c>
      <c r="D258" s="672" t="s">
        <v>52</v>
      </c>
      <c r="E258" s="671">
        <v>2016</v>
      </c>
      <c r="F258" s="672" t="s">
        <v>52</v>
      </c>
      <c r="G258" s="671">
        <v>2017</v>
      </c>
      <c r="H258" s="672" t="s">
        <v>52</v>
      </c>
    </row>
    <row r="259" spans="2:8" s="4" customFormat="1" x14ac:dyDescent="0.25">
      <c r="B259" s="53" t="s">
        <v>78</v>
      </c>
      <c r="C259" s="457">
        <v>14101</v>
      </c>
      <c r="D259" s="673">
        <v>0.4015505416956564</v>
      </c>
      <c r="E259" s="457">
        <v>17064</v>
      </c>
      <c r="F259" s="673">
        <v>0.21012694135167709</v>
      </c>
      <c r="G259" s="457">
        <v>15684</v>
      </c>
      <c r="H259" s="673">
        <v>-8.0872011251758136E-2</v>
      </c>
    </row>
    <row r="260" spans="2:8" s="4" customFormat="1" x14ac:dyDescent="0.25">
      <c r="B260" s="53" t="s">
        <v>79</v>
      </c>
      <c r="C260" s="457">
        <v>10189</v>
      </c>
      <c r="D260" s="673">
        <v>0.28147402842409752</v>
      </c>
      <c r="E260" s="457">
        <v>13872</v>
      </c>
      <c r="F260" s="673">
        <v>0.36146825007360883</v>
      </c>
      <c r="G260" s="457">
        <v>12139</v>
      </c>
      <c r="H260" s="673">
        <v>-0.1249279123414071</v>
      </c>
    </row>
    <row r="261" spans="2:8" s="4" customFormat="1" x14ac:dyDescent="0.25">
      <c r="B261" s="53" t="s">
        <v>80</v>
      </c>
      <c r="C261" s="457">
        <v>11531</v>
      </c>
      <c r="D261" s="673">
        <v>0.21905063960249493</v>
      </c>
      <c r="E261" s="457">
        <v>12881</v>
      </c>
      <c r="F261" s="673">
        <v>0.11707570895845976</v>
      </c>
      <c r="G261" s="457">
        <v>12094</v>
      </c>
      <c r="H261" s="673">
        <v>-6.1097740858628957E-2</v>
      </c>
    </row>
    <row r="262" spans="2:8" s="4" customFormat="1" x14ac:dyDescent="0.25">
      <c r="B262" s="53" t="s">
        <v>81</v>
      </c>
      <c r="C262" s="457">
        <v>12504</v>
      </c>
      <c r="D262" s="673">
        <v>0.43641585295807017</v>
      </c>
      <c r="E262" s="457">
        <v>12701</v>
      </c>
      <c r="F262" s="673">
        <v>1.5754958413307651E-2</v>
      </c>
      <c r="G262" s="457">
        <v>12864</v>
      </c>
      <c r="H262" s="673">
        <v>1.2833635146838773E-2</v>
      </c>
    </row>
    <row r="263" spans="2:8" s="4" customFormat="1" x14ac:dyDescent="0.25">
      <c r="B263" s="53" t="s">
        <v>82</v>
      </c>
      <c r="C263" s="457">
        <v>11499</v>
      </c>
      <c r="D263" s="673">
        <v>0.41074714758925279</v>
      </c>
      <c r="E263" s="457">
        <v>12104</v>
      </c>
      <c r="F263" s="673">
        <v>5.2613270719193084E-2</v>
      </c>
      <c r="G263" s="457">
        <v>12097</v>
      </c>
      <c r="H263" s="673">
        <v>-5.7832121612688692E-4</v>
      </c>
    </row>
    <row r="264" spans="2:8" s="4" customFormat="1" x14ac:dyDescent="0.25">
      <c r="B264" s="53" t="s">
        <v>83</v>
      </c>
      <c r="C264" s="457">
        <v>11066</v>
      </c>
      <c r="D264" s="673">
        <v>0.4291618235825907</v>
      </c>
      <c r="E264" s="457">
        <v>11098</v>
      </c>
      <c r="F264" s="673">
        <v>2.8917404662931467E-3</v>
      </c>
      <c r="G264" s="457">
        <v>10744</v>
      </c>
      <c r="H264" s="673">
        <v>-3.1897639214272799E-2</v>
      </c>
    </row>
    <row r="265" spans="2:8" s="4" customFormat="1" x14ac:dyDescent="0.25">
      <c r="B265" s="53" t="s">
        <v>84</v>
      </c>
      <c r="C265" s="457">
        <v>10755</v>
      </c>
      <c r="D265" s="673">
        <v>0.26262033341159907</v>
      </c>
      <c r="E265" s="457">
        <v>11759</v>
      </c>
      <c r="F265" s="673">
        <v>9.3351929335192985E-2</v>
      </c>
      <c r="G265" s="457">
        <v>11450</v>
      </c>
      <c r="H265" s="673">
        <v>-2.6277744706182493E-2</v>
      </c>
    </row>
    <row r="266" spans="2:8" s="4" customFormat="1" x14ac:dyDescent="0.25">
      <c r="B266" s="53" t="s">
        <v>85</v>
      </c>
      <c r="C266" s="457">
        <v>21260</v>
      </c>
      <c r="D266" s="673">
        <v>0.3872756933115824</v>
      </c>
      <c r="E266" s="457">
        <v>18786</v>
      </c>
      <c r="F266" s="673">
        <v>-0.11636876763875825</v>
      </c>
      <c r="G266" s="457">
        <v>16523</v>
      </c>
      <c r="H266" s="673">
        <v>-0.12046204620462042</v>
      </c>
    </row>
    <row r="267" spans="2:8" s="4" customFormat="1" x14ac:dyDescent="0.25">
      <c r="B267" s="53" t="s">
        <v>86</v>
      </c>
      <c r="C267" s="457">
        <v>11784</v>
      </c>
      <c r="D267" s="673">
        <v>0.11327350023618332</v>
      </c>
      <c r="E267" s="457">
        <v>11622</v>
      </c>
      <c r="F267" s="673">
        <v>-1.3747454175152773E-2</v>
      </c>
      <c r="G267" s="457">
        <v>11679</v>
      </c>
      <c r="H267" s="673">
        <v>4.9044914816727125E-3</v>
      </c>
    </row>
    <row r="268" spans="2:8" s="4" customFormat="1" x14ac:dyDescent="0.25">
      <c r="B268" s="53" t="s">
        <v>87</v>
      </c>
      <c r="C268" s="457">
        <v>12379</v>
      </c>
      <c r="D268" s="673">
        <v>0.19847032626585337</v>
      </c>
      <c r="E268" s="457">
        <v>12431</v>
      </c>
      <c r="F268" s="673">
        <v>4.2006624121495584E-3</v>
      </c>
      <c r="G268" s="457">
        <v>11565</v>
      </c>
      <c r="H268" s="673">
        <v>-6.9664548306652696E-2</v>
      </c>
    </row>
    <row r="269" spans="2:8" s="4" customFormat="1" x14ac:dyDescent="0.25">
      <c r="B269" s="53" t="s">
        <v>88</v>
      </c>
      <c r="C269" s="457">
        <v>12079</v>
      </c>
      <c r="D269" s="673">
        <v>0.13247702981436338</v>
      </c>
      <c r="E269" s="457">
        <v>11465</v>
      </c>
      <c r="F269" s="673">
        <v>-5.083202251842045E-2</v>
      </c>
      <c r="G269" s="457">
        <v>11118</v>
      </c>
      <c r="H269" s="673">
        <v>-3.0266027038813759E-2</v>
      </c>
    </row>
    <row r="270" spans="2:8" s="4" customFormat="1" x14ac:dyDescent="0.25">
      <c r="B270" s="53" t="s">
        <v>89</v>
      </c>
      <c r="C270" s="457">
        <v>13302</v>
      </c>
      <c r="D270" s="673">
        <v>0.18820902188477007</v>
      </c>
      <c r="E270" s="457">
        <v>13612</v>
      </c>
      <c r="F270" s="673">
        <v>2.3304766200571425E-2</v>
      </c>
      <c r="G270" s="457">
        <v>13454</v>
      </c>
      <c r="H270" s="673">
        <v>-1.1607405230678824E-2</v>
      </c>
    </row>
    <row r="271" spans="2:8" ht="16.5" thickBot="1" x14ac:dyDescent="0.3">
      <c r="B271" s="677" t="s">
        <v>51</v>
      </c>
      <c r="C271" s="675">
        <v>152449</v>
      </c>
      <c r="D271" s="676">
        <v>0.28445167160959817</v>
      </c>
      <c r="E271" s="675">
        <v>159395</v>
      </c>
      <c r="F271" s="676">
        <v>4.5562778371783352E-2</v>
      </c>
      <c r="G271" s="675">
        <v>151411</v>
      </c>
      <c r="H271" s="676">
        <v>-5.00894005458139E-2</v>
      </c>
    </row>
    <row r="272" spans="2:8" ht="6" customHeight="1" x14ac:dyDescent="0.25">
      <c r="B272"/>
      <c r="C272"/>
      <c r="D272" s="238"/>
      <c r="E272" s="237"/>
      <c r="F272" s="238"/>
      <c r="G272" s="237"/>
      <c r="H272" s="238"/>
    </row>
    <row r="273" spans="2:8" s="4" customFormat="1" x14ac:dyDescent="0.25">
      <c r="B273" s="239" t="s">
        <v>112</v>
      </c>
      <c r="C273" s="239"/>
      <c r="D273" s="239"/>
      <c r="E273" s="239"/>
      <c r="F273" s="239"/>
      <c r="G273" s="239"/>
      <c r="H273" s="239"/>
    </row>
    <row r="274" spans="2:8" s="4" customFormat="1" x14ac:dyDescent="0.25">
      <c r="B274" s="240"/>
      <c r="C274" s="240"/>
      <c r="D274" s="240"/>
      <c r="E274" s="240"/>
      <c r="F274" s="240"/>
      <c r="G274" s="240"/>
      <c r="H274" s="240"/>
    </row>
    <row r="275" spans="2:8" s="4" customFormat="1" x14ac:dyDescent="0.25">
      <c r="B275" s="240"/>
      <c r="C275" s="240"/>
      <c r="D275" s="240"/>
      <c r="E275" s="240"/>
      <c r="F275" s="240"/>
      <c r="G275" s="240"/>
      <c r="H275" s="240"/>
    </row>
    <row r="276" spans="2:8" s="4" customFormat="1" ht="21.75" thickBot="1" x14ac:dyDescent="0.3">
      <c r="B276" s="43" t="s">
        <v>227</v>
      </c>
      <c r="C276" s="43"/>
      <c r="D276" s="43"/>
      <c r="E276" s="43"/>
      <c r="F276" s="43"/>
      <c r="G276" s="43"/>
      <c r="H276" s="43"/>
    </row>
    <row r="277" spans="2:8" s="4" customFormat="1" ht="6" customHeight="1" thickBot="1" x14ac:dyDescent="0.3">
      <c r="B277" s="112"/>
      <c r="C277" s="112"/>
      <c r="D277" s="112"/>
      <c r="E277" s="112"/>
      <c r="F277" s="112"/>
      <c r="G277" s="112"/>
      <c r="H277" s="112"/>
    </row>
    <row r="278" spans="2:8" s="4" customFormat="1" ht="21.75" thickBot="1" x14ac:dyDescent="0.3">
      <c r="B278" s="112"/>
      <c r="C278" s="668" t="s">
        <v>66</v>
      </c>
      <c r="D278" s="669"/>
      <c r="E278" s="669"/>
      <c r="F278" s="669"/>
      <c r="G278" s="669"/>
      <c r="H278" s="670"/>
    </row>
    <row r="279" spans="2:8" s="4" customFormat="1" ht="30.75" thickBot="1" x14ac:dyDescent="0.3">
      <c r="B279" s="16"/>
      <c r="C279" s="671">
        <v>2015</v>
      </c>
      <c r="D279" s="672" t="s">
        <v>52</v>
      </c>
      <c r="E279" s="671">
        <v>2016</v>
      </c>
      <c r="F279" s="672" t="s">
        <v>52</v>
      </c>
      <c r="G279" s="671">
        <v>2017</v>
      </c>
      <c r="H279" s="672" t="s">
        <v>52</v>
      </c>
    </row>
    <row r="280" spans="2:8" s="4" customFormat="1" x14ac:dyDescent="0.25">
      <c r="B280" s="53" t="s">
        <v>78</v>
      </c>
      <c r="C280" s="457">
        <v>25740</v>
      </c>
      <c r="D280" s="673">
        <v>-0.15245307869608171</v>
      </c>
      <c r="E280" s="457">
        <v>27297</v>
      </c>
      <c r="F280" s="673">
        <v>6.0489510489510456E-2</v>
      </c>
      <c r="G280" s="457">
        <v>27546</v>
      </c>
      <c r="H280" s="673">
        <v>9.1218815254423546E-3</v>
      </c>
    </row>
    <row r="281" spans="2:8" s="4" customFormat="1" x14ac:dyDescent="0.25">
      <c r="B281" s="53" t="s">
        <v>79</v>
      </c>
      <c r="C281" s="457">
        <v>24472</v>
      </c>
      <c r="D281" s="673">
        <v>-0.11544856502566325</v>
      </c>
      <c r="E281" s="457">
        <v>21687</v>
      </c>
      <c r="F281" s="673">
        <v>-0.11380353056554426</v>
      </c>
      <c r="G281" s="457">
        <v>21959</v>
      </c>
      <c r="H281" s="673">
        <v>1.2542075898003491E-2</v>
      </c>
    </row>
    <row r="282" spans="2:8" s="4" customFormat="1" x14ac:dyDescent="0.25">
      <c r="B282" s="53" t="s">
        <v>80</v>
      </c>
      <c r="C282" s="457">
        <v>27795</v>
      </c>
      <c r="D282" s="673">
        <v>-9.521484375E-2</v>
      </c>
      <c r="E282" s="457">
        <v>22433</v>
      </c>
      <c r="F282" s="673">
        <v>-0.19291239431552443</v>
      </c>
      <c r="G282" s="457">
        <v>21398</v>
      </c>
      <c r="H282" s="673">
        <v>-4.613738688539204E-2</v>
      </c>
    </row>
    <row r="283" spans="2:8" s="4" customFormat="1" x14ac:dyDescent="0.25">
      <c r="B283" s="53" t="s">
        <v>81</v>
      </c>
      <c r="C283" s="457">
        <v>11089</v>
      </c>
      <c r="D283" s="673">
        <v>-0.2275703538590137</v>
      </c>
      <c r="E283" s="457">
        <v>9658</v>
      </c>
      <c r="F283" s="673">
        <v>-0.12904680313824513</v>
      </c>
      <c r="G283" s="457">
        <v>12806</v>
      </c>
      <c r="H283" s="673">
        <v>0.32594740111824394</v>
      </c>
    </row>
    <row r="284" spans="2:8" s="4" customFormat="1" x14ac:dyDescent="0.25">
      <c r="B284" s="53" t="s">
        <v>82</v>
      </c>
      <c r="C284" s="457">
        <v>935</v>
      </c>
      <c r="D284" s="673">
        <v>8.2175925925925819E-2</v>
      </c>
      <c r="E284" s="457">
        <v>715</v>
      </c>
      <c r="F284" s="673">
        <v>-0.23529411764705888</v>
      </c>
      <c r="G284" s="457">
        <v>1096</v>
      </c>
      <c r="H284" s="673">
        <v>0.53286713286713283</v>
      </c>
    </row>
    <row r="285" spans="2:8" s="4" customFormat="1" x14ac:dyDescent="0.25">
      <c r="B285" s="53" t="s">
        <v>83</v>
      </c>
      <c r="C285" s="457">
        <v>1591</v>
      </c>
      <c r="D285" s="673">
        <v>9.3470790378006763E-2</v>
      </c>
      <c r="E285" s="457">
        <v>1342</v>
      </c>
      <c r="F285" s="673">
        <v>-0.15650534255185422</v>
      </c>
      <c r="G285" s="457">
        <v>1556</v>
      </c>
      <c r="H285" s="673">
        <v>0.15946348733233973</v>
      </c>
    </row>
    <row r="286" spans="2:8" s="4" customFormat="1" x14ac:dyDescent="0.25">
      <c r="B286" s="53" t="s">
        <v>84</v>
      </c>
      <c r="C286" s="457">
        <v>1486</v>
      </c>
      <c r="D286" s="673">
        <v>-0.20321715817694375</v>
      </c>
      <c r="E286" s="457">
        <v>1301</v>
      </c>
      <c r="F286" s="673">
        <v>-0.12449528936742937</v>
      </c>
      <c r="G286" s="457">
        <v>1767</v>
      </c>
      <c r="H286" s="673">
        <v>0.35818601076095313</v>
      </c>
    </row>
    <row r="287" spans="2:8" s="4" customFormat="1" x14ac:dyDescent="0.25">
      <c r="B287" s="53" t="s">
        <v>85</v>
      </c>
      <c r="C287" s="457">
        <v>1068</v>
      </c>
      <c r="D287" s="673">
        <v>-0.21354933726067749</v>
      </c>
      <c r="E287" s="457">
        <v>1180</v>
      </c>
      <c r="F287" s="673">
        <v>0.10486891385767794</v>
      </c>
      <c r="G287" s="457">
        <v>1485</v>
      </c>
      <c r="H287" s="673">
        <v>0.25847457627118642</v>
      </c>
    </row>
    <row r="288" spans="2:8" s="4" customFormat="1" x14ac:dyDescent="0.25">
      <c r="B288" s="53" t="s">
        <v>86</v>
      </c>
      <c r="C288" s="457">
        <v>1442</v>
      </c>
      <c r="D288" s="673">
        <v>-0.29486552567237168</v>
      </c>
      <c r="E288" s="457">
        <v>1238</v>
      </c>
      <c r="F288" s="673">
        <v>-0.14147018030513181</v>
      </c>
      <c r="G288" s="457">
        <v>1627</v>
      </c>
      <c r="H288" s="673">
        <v>0.31421647819063003</v>
      </c>
    </row>
    <row r="289" spans="2:8" s="4" customFormat="1" x14ac:dyDescent="0.25">
      <c r="B289" s="53" t="s">
        <v>87</v>
      </c>
      <c r="C289" s="457">
        <v>12804</v>
      </c>
      <c r="D289" s="673">
        <v>-6.4308681672025747E-2</v>
      </c>
      <c r="E289" s="457">
        <v>13369</v>
      </c>
      <c r="F289" s="673">
        <v>4.4126835363948791E-2</v>
      </c>
      <c r="G289" s="457">
        <v>14454</v>
      </c>
      <c r="H289" s="673">
        <v>8.1157902610516919E-2</v>
      </c>
    </row>
    <row r="290" spans="2:8" s="4" customFormat="1" x14ac:dyDescent="0.25">
      <c r="B290" s="53" t="s">
        <v>88</v>
      </c>
      <c r="C290" s="457">
        <v>24240</v>
      </c>
      <c r="D290" s="673">
        <v>-0.14521475421397845</v>
      </c>
      <c r="E290" s="457">
        <v>24351</v>
      </c>
      <c r="F290" s="673">
        <v>4.5792079207920278E-3</v>
      </c>
      <c r="G290" s="457">
        <v>23371</v>
      </c>
      <c r="H290" s="673">
        <v>-4.0244753808878486E-2</v>
      </c>
    </row>
    <row r="291" spans="2:8" s="4" customFormat="1" x14ac:dyDescent="0.25">
      <c r="B291" s="53" t="s">
        <v>89</v>
      </c>
      <c r="C291" s="457">
        <v>23323</v>
      </c>
      <c r="D291" s="673">
        <v>-0.13261928669716239</v>
      </c>
      <c r="E291" s="457">
        <v>22152</v>
      </c>
      <c r="F291" s="673">
        <v>-5.0207949234661098E-2</v>
      </c>
      <c r="G291" s="457">
        <v>26579</v>
      </c>
      <c r="H291" s="673">
        <v>0.19984651498736006</v>
      </c>
    </row>
    <row r="292" spans="2:8" ht="16.5" thickBot="1" x14ac:dyDescent="0.3">
      <c r="B292" s="677" t="s">
        <v>51</v>
      </c>
      <c r="C292" s="675">
        <v>155985</v>
      </c>
      <c r="D292" s="676">
        <v>-0.13163168735734565</v>
      </c>
      <c r="E292" s="675">
        <v>146723</v>
      </c>
      <c r="F292" s="676">
        <v>-5.9377504247203228E-2</v>
      </c>
      <c r="G292" s="675">
        <v>155644</v>
      </c>
      <c r="H292" s="676">
        <v>6.0801646640267659E-2</v>
      </c>
    </row>
    <row r="293" spans="2:8" ht="6" customHeight="1" x14ac:dyDescent="0.25">
      <c r="B293"/>
      <c r="C293"/>
      <c r="D293" s="238"/>
      <c r="E293" s="237"/>
      <c r="F293" s="238"/>
      <c r="G293" s="237"/>
      <c r="H293" s="238"/>
    </row>
    <row r="294" spans="2:8" s="4" customFormat="1" x14ac:dyDescent="0.25">
      <c r="B294" s="239" t="s">
        <v>112</v>
      </c>
      <c r="C294" s="239"/>
      <c r="D294" s="239"/>
      <c r="E294" s="239"/>
      <c r="F294" s="239"/>
      <c r="G294" s="239"/>
      <c r="H294" s="239"/>
    </row>
    <row r="295" spans="2:8" s="4" customFormat="1" x14ac:dyDescent="0.25">
      <c r="B295" s="240"/>
      <c r="C295" s="240"/>
      <c r="D295" s="240"/>
      <c r="E295" s="240"/>
      <c r="F295" s="240"/>
      <c r="G295" s="240"/>
      <c r="H295" s="240"/>
    </row>
    <row r="296" spans="2:8" s="4" customFormat="1" x14ac:dyDescent="0.25">
      <c r="B296" s="240"/>
      <c r="C296" s="240"/>
      <c r="D296" s="240"/>
      <c r="E296" s="240"/>
      <c r="F296" s="240"/>
      <c r="G296" s="240"/>
      <c r="H296" s="240"/>
    </row>
    <row r="297" spans="2:8" s="4" customFormat="1" ht="21.75" thickBot="1" x14ac:dyDescent="0.3">
      <c r="B297" s="43" t="s">
        <v>228</v>
      </c>
      <c r="C297" s="43"/>
      <c r="D297" s="43"/>
      <c r="E297" s="43"/>
      <c r="F297" s="43"/>
      <c r="G297" s="43"/>
      <c r="H297" s="43"/>
    </row>
    <row r="298" spans="2:8" s="4" customFormat="1" ht="6" customHeight="1" thickBot="1" x14ac:dyDescent="0.3">
      <c r="B298" s="112"/>
      <c r="C298" s="112"/>
      <c r="D298" s="112"/>
      <c r="E298" s="112"/>
      <c r="F298" s="112"/>
      <c r="G298" s="112"/>
      <c r="H298" s="112"/>
    </row>
    <row r="299" spans="2:8" s="4" customFormat="1" ht="21.75" thickBot="1" x14ac:dyDescent="0.3">
      <c r="B299" s="112"/>
      <c r="C299" s="668" t="s">
        <v>67</v>
      </c>
      <c r="D299" s="669"/>
      <c r="E299" s="669"/>
      <c r="F299" s="669"/>
      <c r="G299" s="669"/>
      <c r="H299" s="670"/>
    </row>
    <row r="300" spans="2:8" s="4" customFormat="1" ht="30.75" thickBot="1" x14ac:dyDescent="0.3">
      <c r="B300" s="16"/>
      <c r="C300" s="671">
        <v>2015</v>
      </c>
      <c r="D300" s="672" t="s">
        <v>52</v>
      </c>
      <c r="E300" s="671">
        <v>2016</v>
      </c>
      <c r="F300" s="672" t="s">
        <v>52</v>
      </c>
      <c r="G300" s="671">
        <v>2017</v>
      </c>
      <c r="H300" s="672" t="s">
        <v>52</v>
      </c>
    </row>
    <row r="301" spans="2:8" s="4" customFormat="1" x14ac:dyDescent="0.25">
      <c r="B301" s="53" t="s">
        <v>78</v>
      </c>
      <c r="C301" s="457">
        <v>13691</v>
      </c>
      <c r="D301" s="673">
        <v>-0.26042566983578219</v>
      </c>
      <c r="E301" s="457">
        <v>12357</v>
      </c>
      <c r="F301" s="673">
        <v>-9.7436272003505908E-2</v>
      </c>
      <c r="G301" s="457">
        <v>12033</v>
      </c>
      <c r="H301" s="673">
        <v>-2.6219956300072789E-2</v>
      </c>
    </row>
    <row r="302" spans="2:8" s="4" customFormat="1" x14ac:dyDescent="0.25">
      <c r="B302" s="53" t="s">
        <v>79</v>
      </c>
      <c r="C302" s="457">
        <v>14737</v>
      </c>
      <c r="D302" s="673">
        <v>-0.23969457772274672</v>
      </c>
      <c r="E302" s="457">
        <v>12427</v>
      </c>
      <c r="F302" s="673">
        <v>-0.15674832055370835</v>
      </c>
      <c r="G302" s="457">
        <v>11579</v>
      </c>
      <c r="H302" s="673">
        <v>-6.8238512915426042E-2</v>
      </c>
    </row>
    <row r="303" spans="2:8" s="4" customFormat="1" x14ac:dyDescent="0.25">
      <c r="B303" s="53" t="s">
        <v>80</v>
      </c>
      <c r="C303" s="457">
        <v>15945</v>
      </c>
      <c r="D303" s="673">
        <v>-0.26456344264563447</v>
      </c>
      <c r="E303" s="457">
        <v>10847</v>
      </c>
      <c r="F303" s="673">
        <v>-0.31972405142677951</v>
      </c>
      <c r="G303" s="457">
        <v>10646</v>
      </c>
      <c r="H303" s="673">
        <v>-1.8530469254171678E-2</v>
      </c>
    </row>
    <row r="304" spans="2:8" s="4" customFormat="1" x14ac:dyDescent="0.25">
      <c r="B304" s="53" t="s">
        <v>81</v>
      </c>
      <c r="C304" s="457">
        <v>4324</v>
      </c>
      <c r="D304" s="673">
        <v>-0.56411290322580643</v>
      </c>
      <c r="E304" s="457">
        <v>3847</v>
      </c>
      <c r="F304" s="673">
        <v>-0.11031452358926919</v>
      </c>
      <c r="G304" s="457">
        <v>5335</v>
      </c>
      <c r="H304" s="673">
        <v>0.38679490512087344</v>
      </c>
    </row>
    <row r="305" spans="2:8" s="4" customFormat="1" x14ac:dyDescent="0.25">
      <c r="B305" s="53" t="s">
        <v>82</v>
      </c>
      <c r="C305" s="457">
        <v>544</v>
      </c>
      <c r="D305" s="673">
        <v>-0.27947019867549672</v>
      </c>
      <c r="E305" s="457">
        <v>586</v>
      </c>
      <c r="F305" s="673">
        <v>7.7205882352941124E-2</v>
      </c>
      <c r="G305" s="457">
        <v>822</v>
      </c>
      <c r="H305" s="673">
        <v>0.40273037542662116</v>
      </c>
    </row>
    <row r="306" spans="2:8" s="4" customFormat="1" x14ac:dyDescent="0.25">
      <c r="B306" s="53" t="s">
        <v>83</v>
      </c>
      <c r="C306" s="457">
        <v>1402</v>
      </c>
      <c r="D306" s="673">
        <v>6.8597560975609762E-2</v>
      </c>
      <c r="E306" s="457">
        <v>1466</v>
      </c>
      <c r="F306" s="673">
        <v>4.564907275320973E-2</v>
      </c>
      <c r="G306" s="457">
        <v>1271</v>
      </c>
      <c r="H306" s="673">
        <v>-0.13301500682128242</v>
      </c>
    </row>
    <row r="307" spans="2:8" s="4" customFormat="1" x14ac:dyDescent="0.25">
      <c r="B307" s="53" t="s">
        <v>84</v>
      </c>
      <c r="C307" s="457">
        <v>2200</v>
      </c>
      <c r="D307" s="673">
        <v>-0.33292904790782296</v>
      </c>
      <c r="E307" s="457">
        <v>2175</v>
      </c>
      <c r="F307" s="673">
        <v>-1.1363636363636354E-2</v>
      </c>
      <c r="G307" s="457">
        <v>2485</v>
      </c>
      <c r="H307" s="673">
        <v>0.14252873563218382</v>
      </c>
    </row>
    <row r="308" spans="2:8" s="4" customFormat="1" x14ac:dyDescent="0.25">
      <c r="B308" s="53" t="s">
        <v>85</v>
      </c>
      <c r="C308" s="457">
        <v>1235</v>
      </c>
      <c r="D308" s="673">
        <v>6.2822719449225461E-2</v>
      </c>
      <c r="E308" s="457">
        <v>1165</v>
      </c>
      <c r="F308" s="673">
        <v>-5.6680161943319818E-2</v>
      </c>
      <c r="G308" s="457">
        <v>1374</v>
      </c>
      <c r="H308" s="673">
        <v>0.17939914163090132</v>
      </c>
    </row>
    <row r="309" spans="2:8" s="4" customFormat="1" x14ac:dyDescent="0.25">
      <c r="B309" s="53" t="s">
        <v>86</v>
      </c>
      <c r="C309" s="457">
        <v>2023</v>
      </c>
      <c r="D309" s="673">
        <v>0.22161835748792269</v>
      </c>
      <c r="E309" s="457">
        <v>1154</v>
      </c>
      <c r="F309" s="673">
        <v>-0.4295600593178448</v>
      </c>
      <c r="G309" s="457">
        <v>1422</v>
      </c>
      <c r="H309" s="673">
        <v>0.23223570190641252</v>
      </c>
    </row>
    <row r="310" spans="2:8" s="4" customFormat="1" x14ac:dyDescent="0.25">
      <c r="B310" s="53" t="s">
        <v>87</v>
      </c>
      <c r="C310" s="457">
        <v>7127</v>
      </c>
      <c r="D310" s="673">
        <v>-0.25152278932997274</v>
      </c>
      <c r="E310" s="457">
        <v>9822</v>
      </c>
      <c r="F310" s="673">
        <v>0.37813946962256217</v>
      </c>
      <c r="G310" s="457">
        <v>7894</v>
      </c>
      <c r="H310" s="673">
        <v>-0.19629403380166977</v>
      </c>
    </row>
    <row r="311" spans="2:8" s="4" customFormat="1" x14ac:dyDescent="0.25">
      <c r="B311" s="53" t="s">
        <v>88</v>
      </c>
      <c r="C311" s="457">
        <v>13197</v>
      </c>
      <c r="D311" s="673">
        <v>-0.24046043165467623</v>
      </c>
      <c r="E311" s="457">
        <v>13043</v>
      </c>
      <c r="F311" s="673">
        <v>-1.1669318784572225E-2</v>
      </c>
      <c r="G311" s="457">
        <v>10306</v>
      </c>
      <c r="H311" s="673">
        <v>-0.20984436095990189</v>
      </c>
    </row>
    <row r="312" spans="2:8" s="4" customFormat="1" x14ac:dyDescent="0.25">
      <c r="B312" s="53" t="s">
        <v>89</v>
      </c>
      <c r="C312" s="457">
        <v>9899</v>
      </c>
      <c r="D312" s="673">
        <v>-0.24716708494942585</v>
      </c>
      <c r="E312" s="457">
        <v>10246</v>
      </c>
      <c r="F312" s="673">
        <v>3.5054045863218475E-2</v>
      </c>
      <c r="G312" s="457">
        <v>9358</v>
      </c>
      <c r="H312" s="673">
        <v>-8.6667967987507311E-2</v>
      </c>
    </row>
    <row r="313" spans="2:8" ht="16.5" thickBot="1" x14ac:dyDescent="0.3">
      <c r="B313" s="677" t="s">
        <v>51</v>
      </c>
      <c r="C313" s="675">
        <v>86324</v>
      </c>
      <c r="D313" s="676">
        <v>-0.26673179018899984</v>
      </c>
      <c r="E313" s="675">
        <v>79135</v>
      </c>
      <c r="F313" s="676">
        <v>-8.3279273434965995E-2</v>
      </c>
      <c r="G313" s="675">
        <v>74525</v>
      </c>
      <c r="H313" s="676">
        <v>-5.8254880899728301E-2</v>
      </c>
    </row>
    <row r="314" spans="2:8" ht="6" customHeight="1" x14ac:dyDescent="0.25">
      <c r="B314"/>
      <c r="C314"/>
      <c r="D314" s="238"/>
      <c r="E314" s="237"/>
      <c r="F314" s="238"/>
      <c r="G314" s="237"/>
      <c r="H314" s="238"/>
    </row>
    <row r="315" spans="2:8" s="4" customFormat="1" x14ac:dyDescent="0.25">
      <c r="B315" s="239" t="s">
        <v>112</v>
      </c>
      <c r="C315" s="239"/>
      <c r="D315" s="239"/>
      <c r="E315" s="239"/>
      <c r="F315" s="239"/>
      <c r="G315" s="239"/>
      <c r="H315" s="239"/>
    </row>
    <row r="316" spans="2:8" s="4" customFormat="1" x14ac:dyDescent="0.25">
      <c r="B316" s="240"/>
      <c r="C316" s="240"/>
      <c r="D316" s="240"/>
      <c r="E316" s="240"/>
      <c r="F316" s="240"/>
      <c r="G316" s="240"/>
      <c r="H316" s="240"/>
    </row>
    <row r="317" spans="2:8" s="4" customFormat="1" x14ac:dyDescent="0.25">
      <c r="B317" s="240"/>
      <c r="C317" s="240"/>
      <c r="D317" s="240"/>
      <c r="E317" s="240"/>
      <c r="F317" s="240"/>
      <c r="G317" s="240"/>
      <c r="H317" s="240"/>
    </row>
    <row r="318" spans="2:8" s="4" customFormat="1" ht="21.75" thickBot="1" x14ac:dyDescent="0.3">
      <c r="B318" s="43" t="s">
        <v>229</v>
      </c>
      <c r="C318" s="43"/>
      <c r="D318" s="43"/>
      <c r="E318" s="43"/>
      <c r="F318" s="43"/>
      <c r="G318" s="43"/>
      <c r="H318" s="43"/>
    </row>
    <row r="319" spans="2:8" s="4" customFormat="1" ht="6" customHeight="1" thickBot="1" x14ac:dyDescent="0.3">
      <c r="B319" s="112"/>
      <c r="C319" s="112"/>
      <c r="D319" s="112"/>
      <c r="E319" s="112"/>
      <c r="F319" s="112"/>
      <c r="G319" s="112"/>
      <c r="H319" s="112"/>
    </row>
    <row r="320" spans="2:8" s="4" customFormat="1" ht="21.75" thickBot="1" x14ac:dyDescent="0.3">
      <c r="B320" s="112"/>
      <c r="C320" s="668" t="s">
        <v>69</v>
      </c>
      <c r="D320" s="669"/>
      <c r="E320" s="669"/>
      <c r="F320" s="669"/>
      <c r="G320" s="669"/>
      <c r="H320" s="670"/>
    </row>
    <row r="321" spans="2:8" s="4" customFormat="1" ht="30.75" thickBot="1" x14ac:dyDescent="0.3">
      <c r="B321" s="16"/>
      <c r="C321" s="671">
        <v>2015</v>
      </c>
      <c r="D321" s="672" t="s">
        <v>52</v>
      </c>
      <c r="E321" s="671">
        <v>2016</v>
      </c>
      <c r="F321" s="672" t="s">
        <v>52</v>
      </c>
      <c r="G321" s="671">
        <v>2017</v>
      </c>
      <c r="H321" s="672" t="s">
        <v>52</v>
      </c>
    </row>
    <row r="322" spans="2:8" s="4" customFormat="1" x14ac:dyDescent="0.25">
      <c r="B322" s="53" t="s">
        <v>78</v>
      </c>
      <c r="C322" s="457">
        <v>16341</v>
      </c>
      <c r="D322" s="673">
        <v>-8.2069430401078503E-2</v>
      </c>
      <c r="E322" s="457">
        <v>16242</v>
      </c>
      <c r="F322" s="673">
        <v>-6.058380760051385E-3</v>
      </c>
      <c r="G322" s="457">
        <v>15963</v>
      </c>
      <c r="H322" s="673">
        <v>-1.7177687476911729E-2</v>
      </c>
    </row>
    <row r="323" spans="2:8" s="4" customFormat="1" x14ac:dyDescent="0.25">
      <c r="B323" s="53" t="s">
        <v>79</v>
      </c>
      <c r="C323" s="457">
        <v>16442</v>
      </c>
      <c r="D323" s="673">
        <v>-6.5423748081623323E-2</v>
      </c>
      <c r="E323" s="457">
        <v>15853</v>
      </c>
      <c r="F323" s="673">
        <v>-3.5822892592142108E-2</v>
      </c>
      <c r="G323" s="457">
        <v>14638</v>
      </c>
      <c r="H323" s="673">
        <v>-7.6641645114489343E-2</v>
      </c>
    </row>
    <row r="324" spans="2:8" s="4" customFormat="1" x14ac:dyDescent="0.25">
      <c r="B324" s="53" t="s">
        <v>80</v>
      </c>
      <c r="C324" s="457">
        <v>16629</v>
      </c>
      <c r="D324" s="673">
        <v>-0.11345097830143414</v>
      </c>
      <c r="E324" s="457">
        <v>15302</v>
      </c>
      <c r="F324" s="673">
        <v>-7.9800348788261477E-2</v>
      </c>
      <c r="G324" s="457">
        <v>14131</v>
      </c>
      <c r="H324" s="673">
        <v>-7.6525944321003792E-2</v>
      </c>
    </row>
    <row r="325" spans="2:8" s="4" customFormat="1" x14ac:dyDescent="0.25">
      <c r="B325" s="53" t="s">
        <v>81</v>
      </c>
      <c r="C325" s="457">
        <v>5480</v>
      </c>
      <c r="D325" s="673">
        <v>-0.19042694637317181</v>
      </c>
      <c r="E325" s="457">
        <v>5551</v>
      </c>
      <c r="F325" s="673">
        <v>1.2956204379562131E-2</v>
      </c>
      <c r="G325" s="457">
        <v>6759</v>
      </c>
      <c r="H325" s="673">
        <v>0.2176184471266438</v>
      </c>
    </row>
    <row r="326" spans="2:8" s="4" customFormat="1" x14ac:dyDescent="0.25">
      <c r="B326" s="53" t="s">
        <v>82</v>
      </c>
      <c r="C326" s="457">
        <v>1208</v>
      </c>
      <c r="D326" s="673">
        <v>0.21651560926485391</v>
      </c>
      <c r="E326" s="457">
        <v>753</v>
      </c>
      <c r="F326" s="673">
        <v>-0.3766556291390728</v>
      </c>
      <c r="G326" s="457">
        <v>1100</v>
      </c>
      <c r="H326" s="673">
        <v>0.46082337317397082</v>
      </c>
    </row>
    <row r="327" spans="2:8" s="4" customFormat="1" x14ac:dyDescent="0.25">
      <c r="B327" s="53" t="s">
        <v>83</v>
      </c>
      <c r="C327" s="457">
        <v>424</v>
      </c>
      <c r="D327" s="673">
        <v>0.34603174603174613</v>
      </c>
      <c r="E327" s="457">
        <v>354</v>
      </c>
      <c r="F327" s="673">
        <v>-0.16509433962264153</v>
      </c>
      <c r="G327" s="457">
        <v>494</v>
      </c>
      <c r="H327" s="673">
        <v>0.39548022598870047</v>
      </c>
    </row>
    <row r="328" spans="2:8" s="4" customFormat="1" x14ac:dyDescent="0.25">
      <c r="B328" s="53" t="s">
        <v>84</v>
      </c>
      <c r="C328" s="457">
        <v>216</v>
      </c>
      <c r="D328" s="673">
        <v>-0.34346504559270519</v>
      </c>
      <c r="E328" s="457">
        <v>252</v>
      </c>
      <c r="F328" s="673">
        <v>0.16666666666666674</v>
      </c>
      <c r="G328" s="457">
        <v>272</v>
      </c>
      <c r="H328" s="673">
        <v>7.9365079365079305E-2</v>
      </c>
    </row>
    <row r="329" spans="2:8" s="4" customFormat="1" x14ac:dyDescent="0.25">
      <c r="B329" s="53" t="s">
        <v>85</v>
      </c>
      <c r="C329" s="457">
        <v>120</v>
      </c>
      <c r="D329" s="673">
        <v>-0.39393939393939392</v>
      </c>
      <c r="E329" s="457">
        <v>150</v>
      </c>
      <c r="F329" s="673">
        <v>0.25</v>
      </c>
      <c r="G329" s="457">
        <v>310</v>
      </c>
      <c r="H329" s="673">
        <v>1.0666666666666669</v>
      </c>
    </row>
    <row r="330" spans="2:8" s="4" customFormat="1" x14ac:dyDescent="0.25">
      <c r="B330" s="53" t="s">
        <v>86</v>
      </c>
      <c r="C330" s="457">
        <v>677</v>
      </c>
      <c r="D330" s="673">
        <v>-0.32502492522432702</v>
      </c>
      <c r="E330" s="457">
        <v>629</v>
      </c>
      <c r="F330" s="673">
        <v>-7.0901033973412075E-2</v>
      </c>
      <c r="G330" s="457">
        <v>836</v>
      </c>
      <c r="H330" s="673">
        <v>0.32909379968203489</v>
      </c>
    </row>
    <row r="331" spans="2:8" s="4" customFormat="1" x14ac:dyDescent="0.25">
      <c r="B331" s="53" t="s">
        <v>87</v>
      </c>
      <c r="C331" s="457">
        <v>9507</v>
      </c>
      <c r="D331" s="673">
        <v>-9.2410501193317396E-2</v>
      </c>
      <c r="E331" s="457">
        <v>9549</v>
      </c>
      <c r="F331" s="673">
        <v>4.4177974124328667E-3</v>
      </c>
      <c r="G331" s="457">
        <v>10670</v>
      </c>
      <c r="H331" s="673">
        <v>0.11739449156979798</v>
      </c>
    </row>
    <row r="332" spans="2:8" s="4" customFormat="1" x14ac:dyDescent="0.25">
      <c r="B332" s="53" t="s">
        <v>88</v>
      </c>
      <c r="C332" s="457">
        <v>13552</v>
      </c>
      <c r="D332" s="673">
        <v>-0.20548748314474996</v>
      </c>
      <c r="E332" s="457">
        <v>15620</v>
      </c>
      <c r="F332" s="673">
        <v>0.15259740259740262</v>
      </c>
      <c r="G332" s="457">
        <v>17265</v>
      </c>
      <c r="H332" s="673">
        <v>0.10531370038412291</v>
      </c>
    </row>
    <row r="333" spans="2:8" s="4" customFormat="1" x14ac:dyDescent="0.25">
      <c r="B333" s="53" t="s">
        <v>89</v>
      </c>
      <c r="C333" s="457">
        <v>15294</v>
      </c>
      <c r="D333" s="673">
        <v>-0.10104038088520539</v>
      </c>
      <c r="E333" s="457">
        <v>15589</v>
      </c>
      <c r="F333" s="673">
        <v>1.9288609912383903E-2</v>
      </c>
      <c r="G333" s="457">
        <v>17823</v>
      </c>
      <c r="H333" s="673">
        <v>0.14330617743280527</v>
      </c>
    </row>
    <row r="334" spans="2:8" ht="16.5" thickBot="1" x14ac:dyDescent="0.3">
      <c r="B334" s="677" t="s">
        <v>51</v>
      </c>
      <c r="C334" s="675">
        <v>95890</v>
      </c>
      <c r="D334" s="676">
        <v>-0.11462180528881671</v>
      </c>
      <c r="E334" s="675">
        <v>95844</v>
      </c>
      <c r="F334" s="676">
        <v>-4.7971634164145627E-4</v>
      </c>
      <c r="G334" s="675">
        <v>100261</v>
      </c>
      <c r="H334" s="676">
        <v>4.6085305287759226E-2</v>
      </c>
    </row>
    <row r="335" spans="2:8" ht="6" customHeight="1" x14ac:dyDescent="0.25">
      <c r="B335"/>
      <c r="C335"/>
      <c r="D335" s="238"/>
      <c r="E335" s="237"/>
      <c r="F335" s="238"/>
      <c r="G335" s="237"/>
      <c r="H335" s="238"/>
    </row>
    <row r="336" spans="2:8" s="4" customFormat="1" x14ac:dyDescent="0.25">
      <c r="B336" s="239" t="s">
        <v>112</v>
      </c>
      <c r="C336" s="239"/>
      <c r="D336" s="239"/>
      <c r="E336" s="239"/>
      <c r="F336" s="239"/>
      <c r="G336" s="239"/>
      <c r="H336" s="239"/>
    </row>
    <row r="337" spans="2:8" s="4" customFormat="1" x14ac:dyDescent="0.25">
      <c r="B337" s="240"/>
      <c r="C337" s="240"/>
      <c r="D337" s="240"/>
      <c r="E337" s="240"/>
      <c r="F337" s="240"/>
      <c r="G337" s="240"/>
      <c r="H337" s="240"/>
    </row>
    <row r="338" spans="2:8" s="4" customFormat="1" x14ac:dyDescent="0.25">
      <c r="B338" s="240"/>
      <c r="C338" s="240"/>
      <c r="D338" s="240"/>
      <c r="E338" s="240"/>
      <c r="F338" s="240"/>
      <c r="G338" s="240"/>
      <c r="H338" s="240"/>
    </row>
    <row r="339" spans="2:8" s="4" customFormat="1" ht="21.75" thickBot="1" x14ac:dyDescent="0.3">
      <c r="B339" s="43" t="s">
        <v>230</v>
      </c>
      <c r="C339" s="43"/>
      <c r="D339" s="43"/>
      <c r="E339" s="43"/>
      <c r="F339" s="43"/>
      <c r="G339" s="43"/>
      <c r="H339" s="43"/>
    </row>
    <row r="340" spans="2:8" s="4" customFormat="1" ht="6" customHeight="1" thickBot="1" x14ac:dyDescent="0.3">
      <c r="B340" s="112"/>
      <c r="C340" s="112"/>
      <c r="D340" s="112"/>
      <c r="E340" s="112"/>
      <c r="F340" s="112"/>
      <c r="G340" s="112"/>
      <c r="H340" s="112"/>
    </row>
    <row r="341" spans="2:8" s="4" customFormat="1" ht="21.75" thickBot="1" x14ac:dyDescent="0.3">
      <c r="B341" s="112"/>
      <c r="C341" s="668" t="s">
        <v>68</v>
      </c>
      <c r="D341" s="669"/>
      <c r="E341" s="669"/>
      <c r="F341" s="669"/>
      <c r="G341" s="669"/>
      <c r="H341" s="670"/>
    </row>
    <row r="342" spans="2:8" s="4" customFormat="1" ht="30.75" thickBot="1" x14ac:dyDescent="0.3">
      <c r="B342" s="16"/>
      <c r="C342" s="671">
        <v>2015</v>
      </c>
      <c r="D342" s="672" t="s">
        <v>52</v>
      </c>
      <c r="E342" s="671">
        <v>2016</v>
      </c>
      <c r="F342" s="672" t="s">
        <v>52</v>
      </c>
      <c r="G342" s="671">
        <v>2017</v>
      </c>
      <c r="H342" s="672" t="s">
        <v>52</v>
      </c>
    </row>
    <row r="343" spans="2:8" s="4" customFormat="1" x14ac:dyDescent="0.25">
      <c r="B343" s="53" t="s">
        <v>78</v>
      </c>
      <c r="C343" s="457">
        <v>15605</v>
      </c>
      <c r="D343" s="673">
        <v>0.20557787391841775</v>
      </c>
      <c r="E343" s="457">
        <v>15274</v>
      </c>
      <c r="F343" s="673">
        <v>-2.1211150272348656E-2</v>
      </c>
      <c r="G343" s="457">
        <v>14719</v>
      </c>
      <c r="H343" s="673">
        <v>-3.6336257692811347E-2</v>
      </c>
    </row>
    <row r="344" spans="2:8" s="4" customFormat="1" x14ac:dyDescent="0.25">
      <c r="B344" s="53" t="s">
        <v>79</v>
      </c>
      <c r="C344" s="457">
        <v>17101</v>
      </c>
      <c r="D344" s="673">
        <v>0.25668724279835398</v>
      </c>
      <c r="E344" s="457">
        <v>15506</v>
      </c>
      <c r="F344" s="673">
        <v>-9.326939945032453E-2</v>
      </c>
      <c r="G344" s="457">
        <v>16209</v>
      </c>
      <c r="H344" s="673">
        <v>4.5337288791435615E-2</v>
      </c>
    </row>
    <row r="345" spans="2:8" s="4" customFormat="1" x14ac:dyDescent="0.25">
      <c r="B345" s="53" t="s">
        <v>80</v>
      </c>
      <c r="C345" s="457">
        <v>15543</v>
      </c>
      <c r="D345" s="673">
        <v>7.5416868470213894E-2</v>
      </c>
      <c r="E345" s="457">
        <v>14900</v>
      </c>
      <c r="F345" s="673">
        <v>-4.1369105063372547E-2</v>
      </c>
      <c r="G345" s="457">
        <v>13478</v>
      </c>
      <c r="H345" s="673">
        <v>-9.5436241610738271E-2</v>
      </c>
    </row>
    <row r="346" spans="2:8" s="4" customFormat="1" x14ac:dyDescent="0.25">
      <c r="B346" s="53" t="s">
        <v>81</v>
      </c>
      <c r="C346" s="457">
        <v>6569</v>
      </c>
      <c r="D346" s="673">
        <v>-0.21130988113819182</v>
      </c>
      <c r="E346" s="457">
        <v>6550</v>
      </c>
      <c r="F346" s="673">
        <v>-2.8923732683817649E-3</v>
      </c>
      <c r="G346" s="457">
        <v>8162</v>
      </c>
      <c r="H346" s="673">
        <v>0.24610687022900768</v>
      </c>
    </row>
    <row r="347" spans="2:8" s="4" customFormat="1" x14ac:dyDescent="0.25">
      <c r="B347" s="53" t="s">
        <v>82</v>
      </c>
      <c r="C347" s="457">
        <v>2151</v>
      </c>
      <c r="D347" s="673">
        <v>-4.7387068201948601E-2</v>
      </c>
      <c r="E347" s="457">
        <v>1700</v>
      </c>
      <c r="F347" s="673">
        <v>-0.20966992096699211</v>
      </c>
      <c r="G347" s="457">
        <v>2074</v>
      </c>
      <c r="H347" s="673">
        <v>0.21999999999999997</v>
      </c>
    </row>
    <row r="348" spans="2:8" s="4" customFormat="1" x14ac:dyDescent="0.25">
      <c r="B348" s="53" t="s">
        <v>83</v>
      </c>
      <c r="C348" s="457">
        <v>2026</v>
      </c>
      <c r="D348" s="673">
        <v>-6.6359447004608274E-2</v>
      </c>
      <c r="E348" s="457">
        <v>1506</v>
      </c>
      <c r="F348" s="673">
        <v>-0.25666337611056267</v>
      </c>
      <c r="G348" s="457">
        <v>1774</v>
      </c>
      <c r="H348" s="673">
        <v>0.1779548472775565</v>
      </c>
    </row>
    <row r="349" spans="2:8" s="4" customFormat="1" x14ac:dyDescent="0.25">
      <c r="B349" s="53" t="s">
        <v>84</v>
      </c>
      <c r="C349" s="457">
        <v>3068</v>
      </c>
      <c r="D349" s="673">
        <v>-0.29729729729729726</v>
      </c>
      <c r="E349" s="457">
        <v>2766</v>
      </c>
      <c r="F349" s="673">
        <v>-9.8435462842242472E-2</v>
      </c>
      <c r="G349" s="457">
        <v>2614</v>
      </c>
      <c r="H349" s="673">
        <v>-5.4953000723065748E-2</v>
      </c>
    </row>
    <row r="350" spans="2:8" s="4" customFormat="1" x14ac:dyDescent="0.25">
      <c r="B350" s="53" t="s">
        <v>85</v>
      </c>
      <c r="C350" s="457">
        <v>1887</v>
      </c>
      <c r="D350" s="673">
        <v>-0.13400642496558057</v>
      </c>
      <c r="E350" s="457">
        <v>1346</v>
      </c>
      <c r="F350" s="673">
        <v>-0.28669846316905145</v>
      </c>
      <c r="G350" s="457">
        <v>1620</v>
      </c>
      <c r="H350" s="673">
        <v>0.20356612184249623</v>
      </c>
    </row>
    <row r="351" spans="2:8" s="4" customFormat="1" x14ac:dyDescent="0.25">
      <c r="B351" s="53" t="s">
        <v>86</v>
      </c>
      <c r="C351" s="457">
        <v>2134</v>
      </c>
      <c r="D351" s="673">
        <v>-3.2638259292837701E-2</v>
      </c>
      <c r="E351" s="457">
        <v>1242</v>
      </c>
      <c r="F351" s="673">
        <v>-0.41799437675726336</v>
      </c>
      <c r="G351" s="457">
        <v>1602</v>
      </c>
      <c r="H351" s="673">
        <v>0.28985507246376807</v>
      </c>
    </row>
    <row r="352" spans="2:8" s="4" customFormat="1" x14ac:dyDescent="0.25">
      <c r="B352" s="53" t="s">
        <v>87</v>
      </c>
      <c r="C352" s="457">
        <v>7919</v>
      </c>
      <c r="D352" s="673">
        <v>9.4843080326282303E-2</v>
      </c>
      <c r="E352" s="457">
        <v>7364</v>
      </c>
      <c r="F352" s="673">
        <v>-7.00846066422528E-2</v>
      </c>
      <c r="G352" s="457">
        <v>7496</v>
      </c>
      <c r="H352" s="673">
        <v>1.7925040738729026E-2</v>
      </c>
    </row>
    <row r="353" spans="2:8" s="4" customFormat="1" x14ac:dyDescent="0.25">
      <c r="B353" s="53" t="s">
        <v>88</v>
      </c>
      <c r="C353" s="457">
        <v>10901</v>
      </c>
      <c r="D353" s="673">
        <v>-0.20949963741841915</v>
      </c>
      <c r="E353" s="457">
        <v>10050</v>
      </c>
      <c r="F353" s="673">
        <v>-7.8066232455737961E-2</v>
      </c>
      <c r="G353" s="457">
        <v>9567</v>
      </c>
      <c r="H353" s="673">
        <v>-4.8059701492537354E-2</v>
      </c>
    </row>
    <row r="354" spans="2:8" s="4" customFormat="1" x14ac:dyDescent="0.25">
      <c r="B354" s="53" t="s">
        <v>89</v>
      </c>
      <c r="C354" s="457">
        <v>11107</v>
      </c>
      <c r="D354" s="673">
        <v>-0.11476847055072925</v>
      </c>
      <c r="E354" s="457">
        <v>10546</v>
      </c>
      <c r="F354" s="673">
        <v>-5.0508688214639386E-2</v>
      </c>
      <c r="G354" s="457">
        <v>10312</v>
      </c>
      <c r="H354" s="673">
        <v>-2.2188507490991882E-2</v>
      </c>
    </row>
    <row r="355" spans="2:8" ht="16.5" thickBot="1" x14ac:dyDescent="0.3">
      <c r="B355" s="677" t="s">
        <v>51</v>
      </c>
      <c r="C355" s="675">
        <v>96011</v>
      </c>
      <c r="D355" s="676">
        <v>-7.4935212264393147E-4</v>
      </c>
      <c r="E355" s="675">
        <v>88750</v>
      </c>
      <c r="F355" s="676">
        <v>-7.562675110143624E-2</v>
      </c>
      <c r="G355" s="675">
        <v>89627</v>
      </c>
      <c r="H355" s="676">
        <v>9.8816901408451674E-3</v>
      </c>
    </row>
    <row r="356" spans="2:8" ht="6" customHeight="1" x14ac:dyDescent="0.25">
      <c r="B356"/>
      <c r="C356"/>
      <c r="D356" s="238"/>
      <c r="E356" s="237"/>
      <c r="F356" s="238"/>
      <c r="G356" s="237"/>
      <c r="H356" s="238"/>
    </row>
    <row r="357" spans="2:8" s="4" customFormat="1" x14ac:dyDescent="0.25">
      <c r="B357" s="239" t="s">
        <v>112</v>
      </c>
      <c r="C357" s="239"/>
      <c r="D357" s="239"/>
      <c r="E357" s="239"/>
      <c r="F357" s="239"/>
      <c r="G357" s="239"/>
      <c r="H357" s="239"/>
    </row>
    <row r="358" spans="2:8" s="4" customFormat="1" x14ac:dyDescent="0.25">
      <c r="B358" s="240"/>
      <c r="C358" s="240"/>
      <c r="D358" s="240"/>
      <c r="E358" s="240"/>
      <c r="F358" s="240"/>
      <c r="G358" s="240"/>
      <c r="H358" s="240"/>
    </row>
    <row r="359" spans="2:8" s="4" customFormat="1" x14ac:dyDescent="0.25">
      <c r="B359" s="240"/>
      <c r="C359" s="240"/>
      <c r="D359" s="240"/>
      <c r="E359" s="240"/>
      <c r="F359" s="240"/>
      <c r="G359" s="240"/>
      <c r="H359" s="240"/>
    </row>
    <row r="360" spans="2:8" s="4" customFormat="1" ht="41.25" customHeight="1" thickBot="1" x14ac:dyDescent="0.3">
      <c r="B360" s="43" t="s">
        <v>231</v>
      </c>
      <c r="C360" s="43"/>
      <c r="D360" s="43"/>
      <c r="E360" s="43"/>
      <c r="F360" s="43"/>
      <c r="G360" s="43"/>
      <c r="H360" s="43"/>
    </row>
    <row r="361" spans="2:8" s="4" customFormat="1" ht="6" customHeight="1" thickBot="1" x14ac:dyDescent="0.3">
      <c r="B361" s="112"/>
      <c r="C361" s="112"/>
      <c r="D361" s="112"/>
      <c r="E361" s="112"/>
      <c r="F361" s="112"/>
      <c r="G361" s="112"/>
      <c r="H361" s="112"/>
    </row>
    <row r="362" spans="2:8" s="4" customFormat="1" ht="21" customHeight="1" thickBot="1" x14ac:dyDescent="0.3">
      <c r="B362" s="112"/>
      <c r="C362" s="668" t="s">
        <v>70</v>
      </c>
      <c r="D362" s="669"/>
      <c r="E362" s="669"/>
      <c r="F362" s="669"/>
      <c r="G362" s="669"/>
      <c r="H362" s="670"/>
    </row>
    <row r="363" spans="2:8" s="4" customFormat="1" ht="30.75" thickBot="1" x14ac:dyDescent="0.3">
      <c r="B363" s="16"/>
      <c r="C363" s="671">
        <v>2015</v>
      </c>
      <c r="D363" s="672" t="s">
        <v>52</v>
      </c>
      <c r="E363" s="671">
        <v>2016</v>
      </c>
      <c r="F363" s="672" t="s">
        <v>52</v>
      </c>
      <c r="G363" s="671">
        <v>2017</v>
      </c>
      <c r="H363" s="672" t="s">
        <v>52</v>
      </c>
    </row>
    <row r="364" spans="2:8" s="4" customFormat="1" x14ac:dyDescent="0.25">
      <c r="B364" s="53" t="s">
        <v>78</v>
      </c>
      <c r="C364" s="457">
        <v>3589</v>
      </c>
      <c r="D364" s="673">
        <v>-4.4382801664355487E-3</v>
      </c>
      <c r="E364" s="457">
        <v>3449</v>
      </c>
      <c r="F364" s="673">
        <v>-3.9008080245193644E-2</v>
      </c>
      <c r="G364" s="457">
        <v>3796</v>
      </c>
      <c r="H364" s="673">
        <v>0.10060887213685121</v>
      </c>
    </row>
    <row r="365" spans="2:8" s="4" customFormat="1" x14ac:dyDescent="0.25">
      <c r="B365" s="53" t="s">
        <v>79</v>
      </c>
      <c r="C365" s="457">
        <v>4030</v>
      </c>
      <c r="D365" s="673">
        <v>-0.10444444444444445</v>
      </c>
      <c r="E365" s="457">
        <v>4146</v>
      </c>
      <c r="F365" s="673">
        <v>2.8784119106699757E-2</v>
      </c>
      <c r="G365" s="457">
        <v>4237</v>
      </c>
      <c r="H365" s="673">
        <v>2.1948866377231147E-2</v>
      </c>
    </row>
    <row r="366" spans="2:8" s="4" customFormat="1" x14ac:dyDescent="0.25">
      <c r="B366" s="53" t="s">
        <v>80</v>
      </c>
      <c r="C366" s="457">
        <v>3715</v>
      </c>
      <c r="D366" s="673">
        <v>-0.14242843951985229</v>
      </c>
      <c r="E366" s="457">
        <v>4359</v>
      </c>
      <c r="F366" s="673">
        <v>0.17335127860026911</v>
      </c>
      <c r="G366" s="457">
        <v>4238</v>
      </c>
      <c r="H366" s="673">
        <v>-2.7758660243175082E-2</v>
      </c>
    </row>
    <row r="367" spans="2:8" s="4" customFormat="1" x14ac:dyDescent="0.25">
      <c r="B367" s="53" t="s">
        <v>81</v>
      </c>
      <c r="C367" s="457">
        <v>5402</v>
      </c>
      <c r="D367" s="673">
        <v>7.6095617529880588E-2</v>
      </c>
      <c r="E367" s="457">
        <v>5429</v>
      </c>
      <c r="F367" s="673">
        <v>4.9981488337653701E-3</v>
      </c>
      <c r="G367" s="457">
        <v>5974</v>
      </c>
      <c r="H367" s="673">
        <v>0.10038681156750773</v>
      </c>
    </row>
    <row r="368" spans="2:8" s="4" customFormat="1" x14ac:dyDescent="0.25">
      <c r="B368" s="53" t="s">
        <v>82</v>
      </c>
      <c r="C368" s="457">
        <v>3803</v>
      </c>
      <c r="D368" s="673">
        <v>4.6793283787503359E-2</v>
      </c>
      <c r="E368" s="457">
        <v>3980</v>
      </c>
      <c r="F368" s="673">
        <v>4.6542203523534109E-2</v>
      </c>
      <c r="G368" s="457">
        <v>4307</v>
      </c>
      <c r="H368" s="673">
        <v>8.2160804020100509E-2</v>
      </c>
    </row>
    <row r="369" spans="2:8" s="4" customFormat="1" x14ac:dyDescent="0.25">
      <c r="B369" s="53" t="s">
        <v>83</v>
      </c>
      <c r="C369" s="457">
        <v>3129</v>
      </c>
      <c r="D369" s="673">
        <v>4.7539337127552761E-2</v>
      </c>
      <c r="E369" s="457">
        <v>3317</v>
      </c>
      <c r="F369" s="673">
        <v>6.0083093640140639E-2</v>
      </c>
      <c r="G369" s="457">
        <v>3287</v>
      </c>
      <c r="H369" s="673">
        <v>-9.0443171540548484E-3</v>
      </c>
    </row>
    <row r="370" spans="2:8" s="4" customFormat="1" x14ac:dyDescent="0.25">
      <c r="B370" s="53" t="s">
        <v>84</v>
      </c>
      <c r="C370" s="457">
        <v>4897</v>
      </c>
      <c r="D370" s="673">
        <v>2.8781512605041915E-2</v>
      </c>
      <c r="E370" s="457">
        <v>5699</v>
      </c>
      <c r="F370" s="673">
        <v>0.16377373902389225</v>
      </c>
      <c r="G370" s="457">
        <v>5353</v>
      </c>
      <c r="H370" s="673">
        <v>-6.0712405685207971E-2</v>
      </c>
    </row>
    <row r="371" spans="2:8" s="4" customFormat="1" x14ac:dyDescent="0.25">
      <c r="B371" s="53" t="s">
        <v>85</v>
      </c>
      <c r="C371" s="457">
        <v>2942</v>
      </c>
      <c r="D371" s="673">
        <v>2.3304347826087035E-2</v>
      </c>
      <c r="E371" s="457">
        <v>2828</v>
      </c>
      <c r="F371" s="673">
        <v>-3.874915023793335E-2</v>
      </c>
      <c r="G371" s="457">
        <v>2800</v>
      </c>
      <c r="H371" s="673">
        <v>-9.9009900990099098E-3</v>
      </c>
    </row>
    <row r="372" spans="2:8" s="4" customFormat="1" x14ac:dyDescent="0.25">
      <c r="B372" s="53" t="s">
        <v>86</v>
      </c>
      <c r="C372" s="457">
        <v>4477</v>
      </c>
      <c r="D372" s="673">
        <v>-9.9195171026156936E-2</v>
      </c>
      <c r="E372" s="457">
        <v>5154</v>
      </c>
      <c r="F372" s="673">
        <v>0.15121733303551488</v>
      </c>
      <c r="G372" s="457">
        <v>5203</v>
      </c>
      <c r="H372" s="673">
        <v>9.5071788901823773E-3</v>
      </c>
    </row>
    <row r="373" spans="2:8" s="4" customFormat="1" x14ac:dyDescent="0.25">
      <c r="B373" s="53" t="s">
        <v>87</v>
      </c>
      <c r="C373" s="457">
        <v>7084</v>
      </c>
      <c r="D373" s="673">
        <v>-3.5008854379512289E-2</v>
      </c>
      <c r="E373" s="457">
        <v>8533</v>
      </c>
      <c r="F373" s="673">
        <v>0.20454545454545459</v>
      </c>
      <c r="G373" s="457">
        <v>8074</v>
      </c>
      <c r="H373" s="673">
        <v>-5.3791163717332724E-2</v>
      </c>
    </row>
    <row r="374" spans="2:8" s="4" customFormat="1" x14ac:dyDescent="0.25">
      <c r="B374" s="53" t="s">
        <v>88</v>
      </c>
      <c r="C374" s="457">
        <v>5058</v>
      </c>
      <c r="D374" s="673">
        <v>-0.10809381061541179</v>
      </c>
      <c r="E374" s="457">
        <v>5413</v>
      </c>
      <c r="F374" s="673">
        <v>7.0185844207196535E-2</v>
      </c>
      <c r="G374" s="457">
        <v>5524</v>
      </c>
      <c r="H374" s="673">
        <v>2.0506188804729319E-2</v>
      </c>
    </row>
    <row r="375" spans="2:8" s="4" customFormat="1" x14ac:dyDescent="0.25">
      <c r="B375" s="53" t="s">
        <v>89</v>
      </c>
      <c r="C375" s="457">
        <v>4080</v>
      </c>
      <c r="D375" s="673">
        <v>-2.0172910662824228E-2</v>
      </c>
      <c r="E375" s="457">
        <v>3921</v>
      </c>
      <c r="F375" s="673">
        <v>-3.897058823529409E-2</v>
      </c>
      <c r="G375" s="457">
        <v>4061</v>
      </c>
      <c r="H375" s="673">
        <v>3.5705177250701325E-2</v>
      </c>
    </row>
    <row r="376" spans="2:8" ht="16.5" thickBot="1" x14ac:dyDescent="0.3">
      <c r="B376" s="677" t="s">
        <v>51</v>
      </c>
      <c r="C376" s="675">
        <v>52206</v>
      </c>
      <c r="D376" s="676">
        <v>-3.0673251884585362E-2</v>
      </c>
      <c r="E376" s="675">
        <v>56228</v>
      </c>
      <c r="F376" s="676">
        <v>7.7040953147147873E-2</v>
      </c>
      <c r="G376" s="675">
        <v>56854</v>
      </c>
      <c r="H376" s="676">
        <v>1.1133243224016542E-2</v>
      </c>
    </row>
    <row r="377" spans="2:8" ht="6" customHeight="1" x14ac:dyDescent="0.25">
      <c r="B377"/>
      <c r="C377"/>
      <c r="D377" s="238"/>
      <c r="E377" s="237"/>
      <c r="F377" s="238"/>
      <c r="G377" s="237"/>
      <c r="H377" s="238"/>
    </row>
    <row r="378" spans="2:8" s="4" customFormat="1" x14ac:dyDescent="0.25">
      <c r="B378" s="239" t="s">
        <v>112</v>
      </c>
      <c r="C378" s="239"/>
      <c r="D378" s="239"/>
      <c r="E378" s="239"/>
      <c r="F378" s="239"/>
      <c r="G378" s="239"/>
      <c r="H378" s="239"/>
    </row>
    <row r="379" spans="2:8" s="4" customFormat="1" x14ac:dyDescent="0.25">
      <c r="B379" s="240"/>
      <c r="C379" s="240"/>
      <c r="D379" s="240"/>
      <c r="E379" s="240"/>
      <c r="F379" s="240"/>
      <c r="G379" s="240"/>
      <c r="H379" s="240"/>
    </row>
    <row r="380" spans="2:8" s="4" customFormat="1" x14ac:dyDescent="0.25">
      <c r="B380" s="240"/>
      <c r="C380" s="240"/>
      <c r="D380" s="240"/>
      <c r="E380" s="240"/>
      <c r="F380" s="240"/>
      <c r="G380" s="240"/>
      <c r="H380" s="240"/>
    </row>
    <row r="381" spans="2:8" s="4" customFormat="1" ht="41.25" customHeight="1" thickBot="1" x14ac:dyDescent="0.3">
      <c r="B381" s="43" t="s">
        <v>232</v>
      </c>
      <c r="C381" s="43"/>
      <c r="D381" s="43"/>
      <c r="E381" s="43"/>
      <c r="F381" s="43"/>
      <c r="G381" s="43"/>
      <c r="H381" s="43"/>
    </row>
    <row r="382" spans="2:8" s="4" customFormat="1" ht="6" customHeight="1" thickBot="1" x14ac:dyDescent="0.3">
      <c r="B382" s="112"/>
      <c r="C382" s="112"/>
      <c r="D382" s="112"/>
      <c r="E382" s="112"/>
      <c r="F382" s="112"/>
      <c r="G382" s="112"/>
      <c r="H382" s="112"/>
    </row>
    <row r="383" spans="2:8" s="4" customFormat="1" ht="21" customHeight="1" thickBot="1" x14ac:dyDescent="0.3">
      <c r="B383" s="112"/>
      <c r="C383" s="668" t="s">
        <v>71</v>
      </c>
      <c r="D383" s="669"/>
      <c r="E383" s="669"/>
      <c r="F383" s="669"/>
      <c r="G383" s="669"/>
      <c r="H383" s="670"/>
    </row>
    <row r="384" spans="2:8" s="4" customFormat="1" ht="30.75" thickBot="1" x14ac:dyDescent="0.3">
      <c r="B384" s="16"/>
      <c r="C384" s="671">
        <v>2015</v>
      </c>
      <c r="D384" s="672" t="s">
        <v>52</v>
      </c>
      <c r="E384" s="671">
        <v>2016</v>
      </c>
      <c r="F384" s="672" t="s">
        <v>52</v>
      </c>
      <c r="G384" s="671">
        <v>2017</v>
      </c>
      <c r="H384" s="672" t="s">
        <v>52</v>
      </c>
    </row>
    <row r="385" spans="2:8" s="4" customFormat="1" x14ac:dyDescent="0.25">
      <c r="B385" s="53" t="s">
        <v>78</v>
      </c>
      <c r="C385" s="457">
        <v>3791</v>
      </c>
      <c r="D385" s="673">
        <v>9.187788018433185E-2</v>
      </c>
      <c r="E385" s="457">
        <v>3442</v>
      </c>
      <c r="F385" s="673">
        <v>-9.206014244262728E-2</v>
      </c>
      <c r="G385" s="457">
        <v>3309</v>
      </c>
      <c r="H385" s="673">
        <v>-3.8640325392213848E-2</v>
      </c>
    </row>
    <row r="386" spans="2:8" s="4" customFormat="1" x14ac:dyDescent="0.25">
      <c r="B386" s="53" t="s">
        <v>79</v>
      </c>
      <c r="C386" s="457">
        <v>3106</v>
      </c>
      <c r="D386" s="673">
        <v>-0.18818609513852591</v>
      </c>
      <c r="E386" s="457">
        <v>3075</v>
      </c>
      <c r="F386" s="673">
        <v>-9.9806825499033636E-3</v>
      </c>
      <c r="G386" s="457">
        <v>3765</v>
      </c>
      <c r="H386" s="673">
        <v>0.224390243902439</v>
      </c>
    </row>
    <row r="387" spans="2:8" s="4" customFormat="1" x14ac:dyDescent="0.25">
      <c r="B387" s="53" t="s">
        <v>80</v>
      </c>
      <c r="C387" s="457">
        <v>2973</v>
      </c>
      <c r="D387" s="673">
        <v>-9.525258673158854E-2</v>
      </c>
      <c r="E387" s="457">
        <v>2883</v>
      </c>
      <c r="F387" s="673">
        <v>-3.0272452068617506E-2</v>
      </c>
      <c r="G387" s="457">
        <v>2846</v>
      </c>
      <c r="H387" s="673">
        <v>-1.2833853624696467E-2</v>
      </c>
    </row>
    <row r="388" spans="2:8" s="4" customFormat="1" x14ac:dyDescent="0.25">
      <c r="B388" s="53" t="s">
        <v>81</v>
      </c>
      <c r="C388" s="457">
        <v>2375</v>
      </c>
      <c r="D388" s="673">
        <v>-7.1177160735236611E-2</v>
      </c>
      <c r="E388" s="457">
        <v>2438</v>
      </c>
      <c r="F388" s="673">
        <v>2.6526315789473731E-2</v>
      </c>
      <c r="G388" s="457">
        <v>2948</v>
      </c>
      <c r="H388" s="673">
        <v>0.20918785890073832</v>
      </c>
    </row>
    <row r="389" spans="2:8" s="4" customFormat="1" x14ac:dyDescent="0.25">
      <c r="B389" s="53" t="s">
        <v>82</v>
      </c>
      <c r="C389" s="457">
        <v>1949</v>
      </c>
      <c r="D389" s="673">
        <v>-0.14704595185995628</v>
      </c>
      <c r="E389" s="457">
        <v>1671</v>
      </c>
      <c r="F389" s="673">
        <v>-0.1426372498717291</v>
      </c>
      <c r="G389" s="457">
        <v>2299</v>
      </c>
      <c r="H389" s="673">
        <v>0.37582286056253733</v>
      </c>
    </row>
    <row r="390" spans="2:8" s="4" customFormat="1" x14ac:dyDescent="0.25">
      <c r="B390" s="53" t="s">
        <v>83</v>
      </c>
      <c r="C390" s="457">
        <v>1934</v>
      </c>
      <c r="D390" s="673">
        <v>-8.3846518237801981E-2</v>
      </c>
      <c r="E390" s="457">
        <v>1966</v>
      </c>
      <c r="F390" s="673">
        <v>1.6546018614270963E-2</v>
      </c>
      <c r="G390" s="457">
        <v>2045</v>
      </c>
      <c r="H390" s="673">
        <v>4.0183112919633723E-2</v>
      </c>
    </row>
    <row r="391" spans="2:8" s="4" customFormat="1" x14ac:dyDescent="0.25">
      <c r="B391" s="53" t="s">
        <v>84</v>
      </c>
      <c r="C391" s="457">
        <v>3262</v>
      </c>
      <c r="D391" s="673">
        <v>3.7531806615776153E-2</v>
      </c>
      <c r="E391" s="457">
        <v>3512</v>
      </c>
      <c r="F391" s="673">
        <v>7.6640098099325593E-2</v>
      </c>
      <c r="G391" s="457">
        <v>3340</v>
      </c>
      <c r="H391" s="673">
        <v>-4.8974943052391806E-2</v>
      </c>
    </row>
    <row r="392" spans="2:8" s="4" customFormat="1" x14ac:dyDescent="0.25">
      <c r="B392" s="53" t="s">
        <v>85</v>
      </c>
      <c r="C392" s="457">
        <v>2968</v>
      </c>
      <c r="D392" s="673">
        <v>4.4702569517775403E-2</v>
      </c>
      <c r="E392" s="457">
        <v>2485</v>
      </c>
      <c r="F392" s="673">
        <v>-0.16273584905660377</v>
      </c>
      <c r="G392" s="457">
        <v>2577</v>
      </c>
      <c r="H392" s="673">
        <v>3.7022132796780793E-2</v>
      </c>
    </row>
    <row r="393" spans="2:8" s="4" customFormat="1" x14ac:dyDescent="0.25">
      <c r="B393" s="53" t="s">
        <v>86</v>
      </c>
      <c r="C393" s="457">
        <v>2368</v>
      </c>
      <c r="D393" s="673">
        <v>6.9074492099322704E-2</v>
      </c>
      <c r="E393" s="457">
        <v>2403</v>
      </c>
      <c r="F393" s="673">
        <v>1.4780405405405483E-2</v>
      </c>
      <c r="G393" s="457">
        <v>2828</v>
      </c>
      <c r="H393" s="673">
        <v>0.17686225551394097</v>
      </c>
    </row>
    <row r="394" spans="2:8" s="4" customFormat="1" x14ac:dyDescent="0.25">
      <c r="B394" s="53" t="s">
        <v>87</v>
      </c>
      <c r="C394" s="457">
        <v>2736</v>
      </c>
      <c r="D394" s="673">
        <v>0.10903931901094444</v>
      </c>
      <c r="E394" s="457">
        <v>3014</v>
      </c>
      <c r="F394" s="673">
        <v>0.10160818713450293</v>
      </c>
      <c r="G394" s="457">
        <v>2973</v>
      </c>
      <c r="H394" s="673">
        <v>-1.360318513603187E-2</v>
      </c>
    </row>
    <row r="395" spans="2:8" s="4" customFormat="1" x14ac:dyDescent="0.25">
      <c r="B395" s="53" t="s">
        <v>88</v>
      </c>
      <c r="C395" s="457">
        <v>3531</v>
      </c>
      <c r="D395" s="673">
        <v>-8.9009287925696623E-2</v>
      </c>
      <c r="E395" s="457">
        <v>3687</v>
      </c>
      <c r="F395" s="673">
        <v>4.4180118946474112E-2</v>
      </c>
      <c r="G395" s="457">
        <v>3945</v>
      </c>
      <c r="H395" s="673">
        <v>6.997558991049635E-2</v>
      </c>
    </row>
    <row r="396" spans="2:8" s="4" customFormat="1" x14ac:dyDescent="0.25">
      <c r="B396" s="53" t="s">
        <v>89</v>
      </c>
      <c r="C396" s="457">
        <v>2815</v>
      </c>
      <c r="D396" s="673">
        <v>-0.17230226403998827</v>
      </c>
      <c r="E396" s="457">
        <v>3323</v>
      </c>
      <c r="F396" s="673">
        <v>0.18046181172291287</v>
      </c>
      <c r="G396" s="457">
        <v>3064</v>
      </c>
      <c r="H396" s="673">
        <v>-7.7941619018958797E-2</v>
      </c>
    </row>
    <row r="397" spans="2:8" ht="16.5" thickBot="1" x14ac:dyDescent="0.3">
      <c r="B397" s="677" t="s">
        <v>51</v>
      </c>
      <c r="C397" s="675">
        <v>33808</v>
      </c>
      <c r="D397" s="676">
        <v>-4.7151996843381005E-2</v>
      </c>
      <c r="E397" s="675">
        <v>33899</v>
      </c>
      <c r="F397" s="676">
        <v>2.6916706105064581E-3</v>
      </c>
      <c r="G397" s="675">
        <v>35939</v>
      </c>
      <c r="H397" s="676">
        <v>6.0178766335290179E-2</v>
      </c>
    </row>
    <row r="398" spans="2:8" ht="6" customHeight="1" x14ac:dyDescent="0.25">
      <c r="B398"/>
      <c r="C398"/>
      <c r="D398" s="238"/>
      <c r="E398" s="237"/>
      <c r="F398" s="238"/>
      <c r="G398" s="237"/>
      <c r="H398" s="238"/>
    </row>
    <row r="399" spans="2:8" s="4" customFormat="1" x14ac:dyDescent="0.25">
      <c r="B399" s="239" t="s">
        <v>112</v>
      </c>
      <c r="C399" s="239"/>
      <c r="D399" s="239"/>
      <c r="E399" s="239"/>
      <c r="F399" s="239"/>
      <c r="G399" s="239"/>
      <c r="H399" s="239"/>
    </row>
    <row r="400" spans="2:8" s="4" customFormat="1" x14ac:dyDescent="0.25">
      <c r="B400" s="240"/>
      <c r="C400" s="240"/>
      <c r="D400" s="240"/>
      <c r="E400" s="240"/>
      <c r="F400" s="240"/>
      <c r="G400" s="240"/>
      <c r="H400" s="240"/>
    </row>
    <row r="401" spans="2:8" s="4" customFormat="1" x14ac:dyDescent="0.25">
      <c r="B401" s="240"/>
      <c r="C401" s="240"/>
      <c r="D401" s="240"/>
      <c r="E401" s="240"/>
      <c r="F401" s="240"/>
      <c r="G401" s="240"/>
      <c r="H401" s="240"/>
    </row>
    <row r="402" spans="2:8" s="4" customFormat="1" ht="21.75" customHeight="1" thickBot="1" x14ac:dyDescent="0.3">
      <c r="B402" s="43" t="s">
        <v>233</v>
      </c>
      <c r="C402" s="43"/>
      <c r="D402" s="43"/>
      <c r="E402" s="43"/>
      <c r="F402" s="43"/>
      <c r="G402" s="43"/>
      <c r="H402" s="43"/>
    </row>
    <row r="403" spans="2:8" s="4" customFormat="1" ht="6" customHeight="1" thickBot="1" x14ac:dyDescent="0.3">
      <c r="B403" s="112"/>
      <c r="C403" s="112"/>
      <c r="D403" s="112"/>
      <c r="E403" s="112"/>
      <c r="F403" s="112"/>
      <c r="G403" s="112"/>
      <c r="H403" s="112"/>
    </row>
    <row r="404" spans="2:8" s="4" customFormat="1" ht="21" customHeight="1" thickBot="1" x14ac:dyDescent="0.3">
      <c r="B404" s="112"/>
      <c r="C404" s="668" t="s">
        <v>72</v>
      </c>
      <c r="D404" s="669"/>
      <c r="E404" s="669"/>
      <c r="F404" s="669"/>
      <c r="G404" s="669"/>
      <c r="H404" s="670"/>
    </row>
    <row r="405" spans="2:8" s="4" customFormat="1" ht="30.75" thickBot="1" x14ac:dyDescent="0.3">
      <c r="B405" s="16"/>
      <c r="C405" s="671">
        <v>2015</v>
      </c>
      <c r="D405" s="672" t="s">
        <v>52</v>
      </c>
      <c r="E405" s="671">
        <v>2016</v>
      </c>
      <c r="F405" s="672" t="s">
        <v>52</v>
      </c>
      <c r="G405" s="671">
        <v>2017</v>
      </c>
      <c r="H405" s="672" t="s">
        <v>52</v>
      </c>
    </row>
    <row r="406" spans="2:8" s="4" customFormat="1" x14ac:dyDescent="0.25">
      <c r="B406" s="53" t="s">
        <v>78</v>
      </c>
      <c r="C406" s="457">
        <v>10552</v>
      </c>
      <c r="D406" s="673">
        <v>-0.35646764652070506</v>
      </c>
      <c r="E406" s="457">
        <v>8040</v>
      </c>
      <c r="F406" s="673">
        <v>-0.23805913570887038</v>
      </c>
      <c r="G406" s="457">
        <v>7740</v>
      </c>
      <c r="H406" s="673">
        <v>-3.7313432835820892E-2</v>
      </c>
    </row>
    <row r="407" spans="2:8" s="4" customFormat="1" x14ac:dyDescent="0.25">
      <c r="B407" s="53" t="s">
        <v>79</v>
      </c>
      <c r="C407" s="457">
        <v>4179</v>
      </c>
      <c r="D407" s="673">
        <v>-0.5159833217512162</v>
      </c>
      <c r="E407" s="457">
        <v>4153</v>
      </c>
      <c r="F407" s="673">
        <v>-6.221584111031353E-3</v>
      </c>
      <c r="G407" s="457">
        <v>4271</v>
      </c>
      <c r="H407" s="673">
        <v>2.8413195280519998E-2</v>
      </c>
    </row>
    <row r="408" spans="2:8" s="4" customFormat="1" x14ac:dyDescent="0.25">
      <c r="B408" s="53" t="s">
        <v>80</v>
      </c>
      <c r="C408" s="457">
        <v>4859</v>
      </c>
      <c r="D408" s="673">
        <v>-0.53908176816543352</v>
      </c>
      <c r="E408" s="457">
        <v>5030</v>
      </c>
      <c r="F408" s="673">
        <v>3.5192426425190382E-2</v>
      </c>
      <c r="G408" s="457">
        <v>5759</v>
      </c>
      <c r="H408" s="673">
        <v>0.14493041749502988</v>
      </c>
    </row>
    <row r="409" spans="2:8" s="4" customFormat="1" x14ac:dyDescent="0.25">
      <c r="B409" s="53" t="s">
        <v>81</v>
      </c>
      <c r="C409" s="457">
        <v>6241</v>
      </c>
      <c r="D409" s="673">
        <v>-0.4828471992045078</v>
      </c>
      <c r="E409" s="457">
        <v>8760</v>
      </c>
      <c r="F409" s="673">
        <v>0.40362121454895039</v>
      </c>
      <c r="G409" s="457">
        <v>7041</v>
      </c>
      <c r="H409" s="673">
        <v>-0.19623287671232881</v>
      </c>
    </row>
    <row r="410" spans="2:8" s="4" customFormat="1" x14ac:dyDescent="0.25">
      <c r="B410" s="53" t="s">
        <v>82</v>
      </c>
      <c r="C410" s="457">
        <v>8598</v>
      </c>
      <c r="D410" s="673">
        <v>-0.46232255643799636</v>
      </c>
      <c r="E410" s="457">
        <v>9004</v>
      </c>
      <c r="F410" s="673">
        <v>4.7220283786927109E-2</v>
      </c>
      <c r="G410" s="457">
        <v>7998</v>
      </c>
      <c r="H410" s="673">
        <v>-0.11172812083518435</v>
      </c>
    </row>
    <row r="411" spans="2:8" s="4" customFormat="1" x14ac:dyDescent="0.25">
      <c r="B411" s="53" t="s">
        <v>83</v>
      </c>
      <c r="C411" s="457">
        <v>8091</v>
      </c>
      <c r="D411" s="673">
        <v>-0.56387451487710227</v>
      </c>
      <c r="E411" s="457">
        <v>9655</v>
      </c>
      <c r="F411" s="673">
        <v>0.19330119886293406</v>
      </c>
      <c r="G411" s="457">
        <v>8862</v>
      </c>
      <c r="H411" s="673">
        <v>-8.2133609528741602E-2</v>
      </c>
    </row>
    <row r="412" spans="2:8" s="4" customFormat="1" x14ac:dyDescent="0.25">
      <c r="B412" s="53" t="s">
        <v>84</v>
      </c>
      <c r="C412" s="457">
        <v>8730</v>
      </c>
      <c r="D412" s="673">
        <v>-0.53182817611412025</v>
      </c>
      <c r="E412" s="457">
        <v>9444</v>
      </c>
      <c r="F412" s="673">
        <v>8.1786941580755945E-2</v>
      </c>
      <c r="G412" s="457">
        <v>8296</v>
      </c>
      <c r="H412" s="673">
        <v>-0.12155866158407458</v>
      </c>
    </row>
    <row r="413" spans="2:8" s="4" customFormat="1" x14ac:dyDescent="0.25">
      <c r="B413" s="53" t="s">
        <v>85</v>
      </c>
      <c r="C413" s="457">
        <v>7924</v>
      </c>
      <c r="D413" s="673">
        <v>-0.58347350714886459</v>
      </c>
      <c r="E413" s="457">
        <v>8111</v>
      </c>
      <c r="F413" s="673">
        <v>2.3599192327107499E-2</v>
      </c>
      <c r="G413" s="457">
        <v>8007</v>
      </c>
      <c r="H413" s="673">
        <v>-1.282209345333496E-2</v>
      </c>
    </row>
    <row r="414" spans="2:8" s="4" customFormat="1" x14ac:dyDescent="0.25">
      <c r="B414" s="53" t="s">
        <v>86</v>
      </c>
      <c r="C414" s="457">
        <v>7927</v>
      </c>
      <c r="D414" s="673">
        <v>-0.53944922147339058</v>
      </c>
      <c r="E414" s="457">
        <v>9407</v>
      </c>
      <c r="F414" s="673">
        <v>0.18670367099785534</v>
      </c>
      <c r="G414" s="457">
        <v>8300</v>
      </c>
      <c r="H414" s="673">
        <v>-0.11767832465185502</v>
      </c>
    </row>
    <row r="415" spans="2:8" s="4" customFormat="1" x14ac:dyDescent="0.25">
      <c r="B415" s="53" t="s">
        <v>87</v>
      </c>
      <c r="C415" s="457">
        <v>9949</v>
      </c>
      <c r="D415" s="673">
        <v>-0.41835720549546918</v>
      </c>
      <c r="E415" s="457">
        <v>9000</v>
      </c>
      <c r="F415" s="673">
        <v>-9.5386471002110729E-2</v>
      </c>
      <c r="G415" s="457">
        <v>8837</v>
      </c>
      <c r="H415" s="673">
        <v>-1.8111111111111078E-2</v>
      </c>
    </row>
    <row r="416" spans="2:8" s="4" customFormat="1" x14ac:dyDescent="0.25">
      <c r="B416" s="53" t="s">
        <v>88</v>
      </c>
      <c r="C416" s="457">
        <v>6707</v>
      </c>
      <c r="D416" s="673">
        <v>-0.3012813834774456</v>
      </c>
      <c r="E416" s="457">
        <v>7038</v>
      </c>
      <c r="F416" s="673">
        <v>4.9351423885492851E-2</v>
      </c>
      <c r="G416" s="457">
        <v>6757</v>
      </c>
      <c r="H416" s="673">
        <v>-3.9926115373685733E-2</v>
      </c>
    </row>
    <row r="417" spans="2:8" s="4" customFormat="1" x14ac:dyDescent="0.25">
      <c r="B417" s="53" t="s">
        <v>89</v>
      </c>
      <c r="C417" s="457">
        <v>6405</v>
      </c>
      <c r="D417" s="673">
        <v>-0.22532656023222064</v>
      </c>
      <c r="E417" s="457">
        <v>7167</v>
      </c>
      <c r="F417" s="673">
        <v>0.11896955503512885</v>
      </c>
      <c r="G417" s="457">
        <v>6278</v>
      </c>
      <c r="H417" s="673">
        <v>-0.12404074229105622</v>
      </c>
    </row>
    <row r="418" spans="2:8" ht="16.5" thickBot="1" x14ac:dyDescent="0.3">
      <c r="B418" s="677" t="s">
        <v>51</v>
      </c>
      <c r="C418" s="675">
        <v>90162</v>
      </c>
      <c r="D418" s="676">
        <v>-0.47592115741198215</v>
      </c>
      <c r="E418" s="675">
        <v>94809</v>
      </c>
      <c r="F418" s="676">
        <v>5.1540560324748741E-2</v>
      </c>
      <c r="G418" s="675">
        <v>88146</v>
      </c>
      <c r="H418" s="676">
        <v>-7.0278138151441349E-2</v>
      </c>
    </row>
    <row r="419" spans="2:8" ht="6" customHeight="1" x14ac:dyDescent="0.25">
      <c r="B419"/>
      <c r="C419"/>
      <c r="D419" s="238"/>
      <c r="E419" s="237"/>
      <c r="F419" s="238"/>
      <c r="G419" s="237"/>
      <c r="H419" s="238"/>
    </row>
    <row r="420" spans="2:8" s="4" customFormat="1" x14ac:dyDescent="0.25">
      <c r="B420" s="239" t="s">
        <v>112</v>
      </c>
      <c r="C420" s="239"/>
      <c r="D420" s="239"/>
      <c r="E420" s="239"/>
      <c r="F420" s="239"/>
      <c r="G420" s="239"/>
      <c r="H420" s="239"/>
    </row>
    <row r="421" spans="2:8" s="4" customFormat="1" x14ac:dyDescent="0.25">
      <c r="B421" s="240"/>
      <c r="C421" s="240"/>
      <c r="D421" s="240"/>
      <c r="E421" s="240"/>
      <c r="F421" s="240"/>
      <c r="G421" s="240"/>
      <c r="H421" s="240"/>
    </row>
    <row r="422" spans="2:8" s="4" customFormat="1" x14ac:dyDescent="0.25">
      <c r="B422" s="240"/>
      <c r="C422" s="240"/>
      <c r="D422" s="240"/>
      <c r="E422" s="240"/>
      <c r="F422" s="240"/>
      <c r="G422" s="240"/>
      <c r="H422" s="240"/>
    </row>
    <row r="423" spans="2:8" s="4" customFormat="1" ht="41.25" customHeight="1" thickBot="1" x14ac:dyDescent="0.3">
      <c r="B423" s="12" t="s">
        <v>234</v>
      </c>
      <c r="C423" s="12"/>
      <c r="D423" s="12"/>
      <c r="E423" s="12"/>
      <c r="F423" s="12"/>
      <c r="G423" s="12"/>
      <c r="H423" s="12"/>
    </row>
    <row r="424" spans="2:8" s="4" customFormat="1" ht="6" customHeight="1" thickBot="1" x14ac:dyDescent="0.3">
      <c r="B424" s="112"/>
      <c r="C424" s="112"/>
      <c r="D424" s="112"/>
      <c r="E424" s="112"/>
      <c r="F424" s="112"/>
      <c r="G424" s="112"/>
      <c r="H424" s="112"/>
    </row>
    <row r="425" spans="2:8" s="4" customFormat="1" ht="21" customHeight="1" thickBot="1" x14ac:dyDescent="0.3">
      <c r="B425" s="112"/>
      <c r="C425" s="668" t="s">
        <v>147</v>
      </c>
      <c r="D425" s="669"/>
      <c r="E425" s="669"/>
      <c r="F425" s="669"/>
      <c r="G425" s="669"/>
      <c r="H425" s="670"/>
    </row>
    <row r="426" spans="2:8" s="4" customFormat="1" ht="30.75" thickBot="1" x14ac:dyDescent="0.3">
      <c r="B426" s="16"/>
      <c r="C426" s="671">
        <v>2015</v>
      </c>
      <c r="D426" s="672" t="s">
        <v>52</v>
      </c>
      <c r="E426" s="671">
        <v>2016</v>
      </c>
      <c r="F426" s="672" t="s">
        <v>52</v>
      </c>
      <c r="G426" s="671">
        <v>2017</v>
      </c>
      <c r="H426" s="672" t="s">
        <v>52</v>
      </c>
    </row>
    <row r="427" spans="2:8" s="4" customFormat="1" x14ac:dyDescent="0.25">
      <c r="B427" s="53" t="s">
        <v>78</v>
      </c>
      <c r="C427" s="457">
        <v>8473</v>
      </c>
      <c r="D427" s="673">
        <v>2.5290416263310744E-2</v>
      </c>
      <c r="E427" s="457">
        <v>9931</v>
      </c>
      <c r="F427" s="673">
        <v>0.17207600613714158</v>
      </c>
      <c r="G427" s="457">
        <v>10755</v>
      </c>
      <c r="H427" s="673">
        <v>8.2972510321216442E-2</v>
      </c>
    </row>
    <row r="428" spans="2:8" s="4" customFormat="1" x14ac:dyDescent="0.25">
      <c r="B428" s="53" t="s">
        <v>79</v>
      </c>
      <c r="C428" s="457">
        <v>7580</v>
      </c>
      <c r="D428" s="673">
        <v>-4.7738693467336724E-2</v>
      </c>
      <c r="E428" s="457">
        <v>9261</v>
      </c>
      <c r="F428" s="673">
        <v>0.22176781002638513</v>
      </c>
      <c r="G428" s="457">
        <v>10544</v>
      </c>
      <c r="H428" s="673">
        <v>0.13853795486448539</v>
      </c>
    </row>
    <row r="429" spans="2:8" s="4" customFormat="1" x14ac:dyDescent="0.25">
      <c r="B429" s="53" t="s">
        <v>80</v>
      </c>
      <c r="C429" s="457">
        <v>7945</v>
      </c>
      <c r="D429" s="673">
        <v>2.2127878553968916E-2</v>
      </c>
      <c r="E429" s="457">
        <v>10603</v>
      </c>
      <c r="F429" s="673">
        <v>0.334550031466331</v>
      </c>
      <c r="G429" s="457">
        <v>11586</v>
      </c>
      <c r="H429" s="673">
        <v>9.270961048759796E-2</v>
      </c>
    </row>
    <row r="430" spans="2:8" s="4" customFormat="1" x14ac:dyDescent="0.25">
      <c r="B430" s="53" t="s">
        <v>81</v>
      </c>
      <c r="C430" s="457">
        <v>9134</v>
      </c>
      <c r="D430" s="673">
        <v>0.20501319261213724</v>
      </c>
      <c r="E430" s="457">
        <v>11320</v>
      </c>
      <c r="F430" s="673">
        <v>0.23932559667177578</v>
      </c>
      <c r="G430" s="457">
        <v>12100</v>
      </c>
      <c r="H430" s="673">
        <v>6.8904593639576017E-2</v>
      </c>
    </row>
    <row r="431" spans="2:8" s="4" customFormat="1" x14ac:dyDescent="0.25">
      <c r="B431" s="53" t="s">
        <v>82</v>
      </c>
      <c r="C431" s="457">
        <v>8372</v>
      </c>
      <c r="D431" s="673">
        <v>2.3847376788553198E-2</v>
      </c>
      <c r="E431" s="457">
        <v>11082</v>
      </c>
      <c r="F431" s="673">
        <v>0.32369804108934552</v>
      </c>
      <c r="G431" s="457">
        <v>12485</v>
      </c>
      <c r="H431" s="673">
        <v>0.126601696444685</v>
      </c>
    </row>
    <row r="432" spans="2:8" s="4" customFormat="1" x14ac:dyDescent="0.25">
      <c r="B432" s="53" t="s">
        <v>83</v>
      </c>
      <c r="C432" s="457">
        <v>9676</v>
      </c>
      <c r="D432" s="673">
        <v>9.1360252650575235E-2</v>
      </c>
      <c r="E432" s="457">
        <v>13275</v>
      </c>
      <c r="F432" s="673">
        <v>0.37195121951219523</v>
      </c>
      <c r="G432" s="457">
        <v>14415</v>
      </c>
      <c r="H432" s="673">
        <v>8.5875706214689318E-2</v>
      </c>
    </row>
    <row r="433" spans="2:8" s="4" customFormat="1" ht="13.5" customHeight="1" x14ac:dyDescent="0.25">
      <c r="B433" s="53" t="s">
        <v>84</v>
      </c>
      <c r="C433" s="457">
        <v>12767</v>
      </c>
      <c r="D433" s="673">
        <v>0.16190389515835446</v>
      </c>
      <c r="E433" s="457">
        <v>12803</v>
      </c>
      <c r="F433" s="673">
        <v>2.8197697188063753E-3</v>
      </c>
      <c r="G433" s="457">
        <v>15219</v>
      </c>
      <c r="H433" s="673">
        <v>0.18870577208466766</v>
      </c>
    </row>
    <row r="434" spans="2:8" s="4" customFormat="1" x14ac:dyDescent="0.25">
      <c r="B434" s="53" t="s">
        <v>85</v>
      </c>
      <c r="C434" s="457">
        <v>10126</v>
      </c>
      <c r="D434" s="673">
        <v>0.11152579582875966</v>
      </c>
      <c r="E434" s="457">
        <v>12141</v>
      </c>
      <c r="F434" s="673">
        <v>0.19899269207979464</v>
      </c>
      <c r="G434" s="457">
        <v>14104</v>
      </c>
      <c r="H434" s="673">
        <v>0.16168355160200965</v>
      </c>
    </row>
    <row r="435" spans="2:8" s="4" customFormat="1" x14ac:dyDescent="0.25">
      <c r="B435" s="53" t="s">
        <v>86</v>
      </c>
      <c r="C435" s="457">
        <v>10413</v>
      </c>
      <c r="D435" s="673">
        <v>5.1818181818181763E-2</v>
      </c>
      <c r="E435" s="457">
        <v>11904</v>
      </c>
      <c r="F435" s="673">
        <v>0.14318640161336793</v>
      </c>
      <c r="G435" s="457">
        <v>13265</v>
      </c>
      <c r="H435" s="673">
        <v>0.11433131720430101</v>
      </c>
    </row>
    <row r="436" spans="2:8" s="4" customFormat="1" x14ac:dyDescent="0.25">
      <c r="B436" s="53" t="s">
        <v>87</v>
      </c>
      <c r="C436" s="457">
        <v>11240</v>
      </c>
      <c r="D436" s="673">
        <v>0.13765182186234814</v>
      </c>
      <c r="E436" s="457">
        <v>12615</v>
      </c>
      <c r="F436" s="673">
        <v>0.12233096085409256</v>
      </c>
      <c r="G436" s="457">
        <v>14212</v>
      </c>
      <c r="H436" s="673">
        <v>0.12659532302814114</v>
      </c>
    </row>
    <row r="437" spans="2:8" s="4" customFormat="1" x14ac:dyDescent="0.25">
      <c r="B437" s="53" t="s">
        <v>88</v>
      </c>
      <c r="C437" s="457">
        <v>10062</v>
      </c>
      <c r="D437" s="673">
        <v>0.24375772558714459</v>
      </c>
      <c r="E437" s="457">
        <v>10268</v>
      </c>
      <c r="F437" s="673">
        <v>2.0473066984694865E-2</v>
      </c>
      <c r="G437" s="457">
        <v>12366</v>
      </c>
      <c r="H437" s="673">
        <v>0.20432411375146087</v>
      </c>
    </row>
    <row r="438" spans="2:8" s="4" customFormat="1" x14ac:dyDescent="0.25">
      <c r="B438" s="53" t="s">
        <v>89</v>
      </c>
      <c r="C438" s="457">
        <v>9703</v>
      </c>
      <c r="D438" s="673">
        <v>0.18127587046505966</v>
      </c>
      <c r="E438" s="457">
        <v>10793</v>
      </c>
      <c r="F438" s="673">
        <v>0.112336390806967</v>
      </c>
      <c r="G438" s="457">
        <v>12638</v>
      </c>
      <c r="H438" s="673">
        <v>0.1709441304549244</v>
      </c>
    </row>
    <row r="439" spans="2:8" ht="16.5" thickBot="1" x14ac:dyDescent="0.3">
      <c r="B439" s="677" t="s">
        <v>51</v>
      </c>
      <c r="C439" s="675">
        <v>115491</v>
      </c>
      <c r="D439" s="676">
        <v>0.10199232839067962</v>
      </c>
      <c r="E439" s="675">
        <v>135996</v>
      </c>
      <c r="F439" s="676">
        <v>0.17754630230927093</v>
      </c>
      <c r="G439" s="675">
        <v>153689</v>
      </c>
      <c r="H439" s="676">
        <v>0.13009941468866737</v>
      </c>
    </row>
    <row r="440" spans="2:8" ht="6" customHeight="1" x14ac:dyDescent="0.25">
      <c r="B440"/>
      <c r="C440"/>
      <c r="D440" s="238"/>
      <c r="E440" s="237"/>
      <c r="F440" s="238"/>
      <c r="G440" s="237"/>
      <c r="H440" s="238"/>
    </row>
    <row r="441" spans="2:8" s="4" customFormat="1" x14ac:dyDescent="0.25">
      <c r="B441" s="239" t="s">
        <v>112</v>
      </c>
      <c r="C441" s="239"/>
      <c r="D441" s="239"/>
      <c r="E441" s="239"/>
      <c r="F441" s="239"/>
      <c r="G441" s="239"/>
      <c r="H441" s="239"/>
    </row>
    <row r="442" spans="2:8" s="4" customFormat="1" x14ac:dyDescent="0.25">
      <c r="B442" s="240"/>
      <c r="C442" s="240"/>
      <c r="D442" s="240"/>
      <c r="E442" s="240"/>
      <c r="F442" s="240"/>
      <c r="G442" s="240"/>
      <c r="H442" s="240"/>
    </row>
    <row r="443" spans="2:8" s="4" customFormat="1" x14ac:dyDescent="0.25">
      <c r="B443" s="240"/>
      <c r="C443" s="240"/>
      <c r="D443" s="240"/>
      <c r="E443" s="240"/>
      <c r="F443" s="240"/>
      <c r="G443" s="240"/>
      <c r="H443" s="240"/>
    </row>
    <row r="444" spans="2:8" s="4" customFormat="1" ht="42.75" customHeight="1" thickBot="1" x14ac:dyDescent="0.3">
      <c r="B444" s="12" t="s">
        <v>235</v>
      </c>
      <c r="C444" s="12"/>
      <c r="D444" s="12"/>
      <c r="E444" s="12"/>
      <c r="F444" s="12"/>
      <c r="G444" s="12"/>
      <c r="H444" s="12"/>
    </row>
    <row r="445" spans="2:8" s="4" customFormat="1" ht="6" customHeight="1" thickBot="1" x14ac:dyDescent="0.3">
      <c r="B445" s="112"/>
      <c r="C445" s="112"/>
      <c r="D445" s="112"/>
      <c r="E445" s="112"/>
      <c r="F445" s="112"/>
      <c r="G445" s="112"/>
      <c r="H445" s="112"/>
    </row>
    <row r="446" spans="2:8" s="4" customFormat="1" ht="21" customHeight="1" thickBot="1" x14ac:dyDescent="0.3">
      <c r="B446" s="112"/>
      <c r="C446" s="668" t="s">
        <v>148</v>
      </c>
      <c r="D446" s="669"/>
      <c r="E446" s="669"/>
      <c r="F446" s="669"/>
      <c r="G446" s="669"/>
      <c r="H446" s="670"/>
    </row>
    <row r="447" spans="2:8" s="4" customFormat="1" ht="30.75" thickBot="1" x14ac:dyDescent="0.3">
      <c r="B447" s="16"/>
      <c r="C447" s="671">
        <v>2015</v>
      </c>
      <c r="D447" s="672" t="s">
        <v>52</v>
      </c>
      <c r="E447" s="671">
        <v>2016</v>
      </c>
      <c r="F447" s="672" t="s">
        <v>52</v>
      </c>
      <c r="G447" s="671">
        <v>2017</v>
      </c>
      <c r="H447" s="672" t="s">
        <v>52</v>
      </c>
    </row>
    <row r="448" spans="2:8" s="4" customFormat="1" x14ac:dyDescent="0.25">
      <c r="B448" s="53" t="s">
        <v>78</v>
      </c>
      <c r="C448" s="457">
        <v>9676</v>
      </c>
      <c r="D448" s="673">
        <v>0.14427625354777662</v>
      </c>
      <c r="E448" s="457">
        <v>11806</v>
      </c>
      <c r="F448" s="673">
        <v>0.22013228606862345</v>
      </c>
      <c r="G448" s="457">
        <v>10589</v>
      </c>
      <c r="H448" s="673">
        <v>-0.10308317804506184</v>
      </c>
    </row>
    <row r="449" spans="2:8" s="4" customFormat="1" x14ac:dyDescent="0.25">
      <c r="B449" s="53" t="s">
        <v>79</v>
      </c>
      <c r="C449" s="457">
        <v>8411</v>
      </c>
      <c r="D449" s="673">
        <v>8.5150303186685594E-2</v>
      </c>
      <c r="E449" s="457">
        <v>11590</v>
      </c>
      <c r="F449" s="673">
        <v>0.37795743669004866</v>
      </c>
      <c r="G449" s="457">
        <v>12363</v>
      </c>
      <c r="H449" s="673">
        <v>6.6695427092321014E-2</v>
      </c>
    </row>
    <row r="450" spans="2:8" s="4" customFormat="1" x14ac:dyDescent="0.25">
      <c r="B450" s="53" t="s">
        <v>80</v>
      </c>
      <c r="C450" s="457">
        <v>9714</v>
      </c>
      <c r="D450" s="673">
        <v>0.18956649522409985</v>
      </c>
      <c r="E450" s="457">
        <v>12000</v>
      </c>
      <c r="F450" s="673">
        <v>0.23533045089561466</v>
      </c>
      <c r="G450" s="457">
        <v>12922</v>
      </c>
      <c r="H450" s="673">
        <v>7.6833333333333309E-2</v>
      </c>
    </row>
    <row r="451" spans="2:8" s="4" customFormat="1" x14ac:dyDescent="0.25">
      <c r="B451" s="53" t="s">
        <v>81</v>
      </c>
      <c r="C451" s="457">
        <v>10231</v>
      </c>
      <c r="D451" s="673">
        <v>0.15213963963963972</v>
      </c>
      <c r="E451" s="457">
        <v>12203</v>
      </c>
      <c r="F451" s="673">
        <v>0.19274753201055606</v>
      </c>
      <c r="G451" s="457">
        <v>13838</v>
      </c>
      <c r="H451" s="673">
        <v>0.13398344669343598</v>
      </c>
    </row>
    <row r="452" spans="2:8" s="4" customFormat="1" x14ac:dyDescent="0.25">
      <c r="B452" s="53" t="s">
        <v>82</v>
      </c>
      <c r="C452" s="457">
        <v>9923</v>
      </c>
      <c r="D452" s="673">
        <v>0.10353647686832734</v>
      </c>
      <c r="E452" s="457">
        <v>11602</v>
      </c>
      <c r="F452" s="673">
        <v>0.16920286203769019</v>
      </c>
      <c r="G452" s="457">
        <v>12433</v>
      </c>
      <c r="H452" s="673">
        <v>7.1625581796242122E-2</v>
      </c>
    </row>
    <row r="453" spans="2:8" s="4" customFormat="1" x14ac:dyDescent="0.25">
      <c r="B453" s="53" t="s">
        <v>83</v>
      </c>
      <c r="C453" s="457">
        <v>11959</v>
      </c>
      <c r="D453" s="673">
        <v>0.14462098009188362</v>
      </c>
      <c r="E453" s="457">
        <v>13517</v>
      </c>
      <c r="F453" s="673">
        <v>0.13027845137553307</v>
      </c>
      <c r="G453" s="457">
        <v>14172</v>
      </c>
      <c r="H453" s="673">
        <v>4.8457497965524787E-2</v>
      </c>
    </row>
    <row r="454" spans="2:8" s="4" customFormat="1" x14ac:dyDescent="0.25">
      <c r="B454" s="53" t="s">
        <v>84</v>
      </c>
      <c r="C454" s="457">
        <v>14584</v>
      </c>
      <c r="D454" s="673">
        <v>0.16980829389588514</v>
      </c>
      <c r="E454" s="457">
        <v>14594</v>
      </c>
      <c r="F454" s="673">
        <v>6.856829402084319E-4</v>
      </c>
      <c r="G454" s="457">
        <v>17538</v>
      </c>
      <c r="H454" s="673">
        <v>0.20172673701521182</v>
      </c>
    </row>
    <row r="455" spans="2:8" s="4" customFormat="1" x14ac:dyDescent="0.25">
      <c r="B455" s="53" t="s">
        <v>85</v>
      </c>
      <c r="C455" s="457">
        <v>14196</v>
      </c>
      <c r="D455" s="673">
        <v>0.25339925834363419</v>
      </c>
      <c r="E455" s="457">
        <v>15608</v>
      </c>
      <c r="F455" s="673">
        <v>9.9464637926176325E-2</v>
      </c>
      <c r="G455" s="457">
        <v>15941</v>
      </c>
      <c r="H455" s="673">
        <v>2.1335212711430129E-2</v>
      </c>
    </row>
    <row r="456" spans="2:8" s="4" customFormat="1" x14ac:dyDescent="0.25">
      <c r="B456" s="53" t="s">
        <v>86</v>
      </c>
      <c r="C456" s="457">
        <v>11997</v>
      </c>
      <c r="D456" s="673">
        <v>0.12510550501734974</v>
      </c>
      <c r="E456" s="457">
        <v>13610</v>
      </c>
      <c r="F456" s="673">
        <v>0.13445027923647568</v>
      </c>
      <c r="G456" s="457">
        <v>18979</v>
      </c>
      <c r="H456" s="673">
        <v>0.39448934606906683</v>
      </c>
    </row>
    <row r="457" spans="2:8" s="4" customFormat="1" x14ac:dyDescent="0.25">
      <c r="B457" s="53" t="s">
        <v>87</v>
      </c>
      <c r="C457" s="457">
        <v>12908</v>
      </c>
      <c r="D457" s="673">
        <v>0.17164382318235449</v>
      </c>
      <c r="E457" s="457">
        <v>13399</v>
      </c>
      <c r="F457" s="673">
        <v>3.8038425782460417E-2</v>
      </c>
      <c r="G457" s="457">
        <v>14009</v>
      </c>
      <c r="H457" s="673">
        <v>4.5525785506381089E-2</v>
      </c>
    </row>
    <row r="458" spans="2:8" s="4" customFormat="1" x14ac:dyDescent="0.25">
      <c r="B458" s="53" t="s">
        <v>88</v>
      </c>
      <c r="C458" s="457">
        <v>9944</v>
      </c>
      <c r="D458" s="673">
        <v>0.30498687664042001</v>
      </c>
      <c r="E458" s="457">
        <v>11029</v>
      </c>
      <c r="F458" s="673">
        <v>0.10911102172164111</v>
      </c>
      <c r="G458" s="457">
        <v>10954</v>
      </c>
      <c r="H458" s="673">
        <v>-6.8002538761446907E-3</v>
      </c>
    </row>
    <row r="459" spans="2:8" s="4" customFormat="1" x14ac:dyDescent="0.25">
      <c r="B459" s="53" t="s">
        <v>89</v>
      </c>
      <c r="C459" s="457">
        <v>11665</v>
      </c>
      <c r="D459" s="673">
        <v>0.34095873088860795</v>
      </c>
      <c r="E459" s="457">
        <v>11855</v>
      </c>
      <c r="F459" s="673">
        <v>1.628804114873561E-2</v>
      </c>
      <c r="G459" s="457">
        <v>11989</v>
      </c>
      <c r="H459" s="673">
        <v>1.1303247574862896E-2</v>
      </c>
    </row>
    <row r="460" spans="2:8" ht="16.5" thickBot="1" x14ac:dyDescent="0.3">
      <c r="B460" s="677" t="s">
        <v>51</v>
      </c>
      <c r="C460" s="675">
        <v>135208</v>
      </c>
      <c r="D460" s="676">
        <v>0.18101061274402763</v>
      </c>
      <c r="E460" s="675">
        <v>152813</v>
      </c>
      <c r="F460" s="676">
        <v>0.13020679249748546</v>
      </c>
      <c r="G460" s="675">
        <v>165727</v>
      </c>
      <c r="H460" s="676">
        <v>8.4508516945547729E-2</v>
      </c>
    </row>
    <row r="461" spans="2:8" ht="6" customHeight="1" x14ac:dyDescent="0.25">
      <c r="B461"/>
      <c r="C461"/>
      <c r="D461" s="238"/>
      <c r="E461" s="237"/>
      <c r="F461" s="238"/>
      <c r="G461" s="237"/>
      <c r="H461" s="238"/>
    </row>
    <row r="462" spans="2:8" s="4" customFormat="1" x14ac:dyDescent="0.25">
      <c r="B462" s="239" t="s">
        <v>112</v>
      </c>
      <c r="C462" s="239"/>
      <c r="D462" s="239"/>
      <c r="E462" s="239"/>
      <c r="F462" s="239"/>
      <c r="G462" s="239"/>
      <c r="H462" s="239"/>
    </row>
    <row r="463" spans="2:8" s="4" customFormat="1" x14ac:dyDescent="0.25">
      <c r="B463" s="240"/>
      <c r="C463" s="240"/>
      <c r="D463" s="240"/>
      <c r="E463" s="240"/>
      <c r="F463" s="240"/>
      <c r="G463" s="240"/>
      <c r="H463" s="240"/>
    </row>
    <row r="464" spans="2:8" s="4" customFormat="1" x14ac:dyDescent="0.25">
      <c r="B464" s="240"/>
      <c r="C464" s="240"/>
      <c r="D464" s="240"/>
      <c r="E464" s="240"/>
      <c r="F464" s="240"/>
      <c r="G464" s="240"/>
      <c r="H464" s="240"/>
    </row>
    <row r="465" spans="2:8" s="4" customFormat="1" ht="21.75" thickBot="1" x14ac:dyDescent="0.3">
      <c r="B465" s="12" t="s">
        <v>236</v>
      </c>
      <c r="C465" s="12"/>
      <c r="D465" s="12"/>
      <c r="E465" s="12"/>
      <c r="F465" s="12"/>
      <c r="G465" s="12"/>
      <c r="H465" s="12"/>
    </row>
    <row r="466" spans="2:8" s="4" customFormat="1" ht="21.75" thickBot="1" x14ac:dyDescent="0.3">
      <c r="B466" s="112"/>
      <c r="C466" s="112"/>
      <c r="D466" s="112"/>
      <c r="E466" s="112"/>
      <c r="F466" s="112"/>
      <c r="G466" s="112"/>
      <c r="H466" s="112"/>
    </row>
    <row r="467" spans="2:8" s="4" customFormat="1" ht="21.75" thickBot="1" x14ac:dyDescent="0.3">
      <c r="B467" s="112"/>
      <c r="C467" s="668" t="s">
        <v>149</v>
      </c>
      <c r="D467" s="669"/>
      <c r="E467" s="669"/>
      <c r="F467" s="669"/>
      <c r="G467" s="669"/>
      <c r="H467" s="670"/>
    </row>
    <row r="468" spans="2:8" s="4" customFormat="1" ht="30.75" thickBot="1" x14ac:dyDescent="0.3">
      <c r="B468" s="16"/>
      <c r="C468" s="671">
        <v>2015</v>
      </c>
      <c r="D468" s="672" t="s">
        <v>52</v>
      </c>
      <c r="E468" s="671">
        <v>2016</v>
      </c>
      <c r="F468" s="672" t="s">
        <v>52</v>
      </c>
      <c r="G468" s="671">
        <v>2017</v>
      </c>
      <c r="H468" s="672" t="s">
        <v>52</v>
      </c>
    </row>
    <row r="469" spans="2:8" s="4" customFormat="1" x14ac:dyDescent="0.25">
      <c r="B469" s="53" t="s">
        <v>78</v>
      </c>
      <c r="C469" s="457">
        <v>899</v>
      </c>
      <c r="D469" s="673">
        <v>-0.2182608695652174</v>
      </c>
      <c r="E469" s="457">
        <v>1016</v>
      </c>
      <c r="F469" s="673">
        <v>0.13014460511679649</v>
      </c>
      <c r="G469" s="457">
        <v>1195</v>
      </c>
      <c r="H469" s="673">
        <v>0.17618110236220463</v>
      </c>
    </row>
    <row r="470" spans="2:8" s="4" customFormat="1" x14ac:dyDescent="0.25">
      <c r="B470" s="53" t="s">
        <v>79</v>
      </c>
      <c r="C470" s="457">
        <v>1064</v>
      </c>
      <c r="D470" s="673">
        <v>3.3009708737864019E-2</v>
      </c>
      <c r="E470" s="457">
        <v>1329</v>
      </c>
      <c r="F470" s="673">
        <v>0.24906015037593976</v>
      </c>
      <c r="G470" s="457">
        <v>1516</v>
      </c>
      <c r="H470" s="673">
        <v>0.14070729872084264</v>
      </c>
    </row>
    <row r="471" spans="2:8" s="4" customFormat="1" x14ac:dyDescent="0.25">
      <c r="B471" s="53" t="s">
        <v>80</v>
      </c>
      <c r="C471" s="457">
        <v>1051</v>
      </c>
      <c r="D471" s="673">
        <v>-8.4905660377359027E-3</v>
      </c>
      <c r="E471" s="457">
        <v>1279</v>
      </c>
      <c r="F471" s="673">
        <v>0.21693625118934357</v>
      </c>
      <c r="G471" s="457">
        <v>2061</v>
      </c>
      <c r="H471" s="673">
        <v>0.61141516810007812</v>
      </c>
    </row>
    <row r="472" spans="2:8" s="4" customFormat="1" x14ac:dyDescent="0.25">
      <c r="B472" s="53" t="s">
        <v>81</v>
      </c>
      <c r="C472" s="457">
        <v>1293</v>
      </c>
      <c r="D472" s="673">
        <v>1.9716088328075809E-2</v>
      </c>
      <c r="E472" s="457">
        <v>1565</v>
      </c>
      <c r="F472" s="673">
        <v>0.21036349574632629</v>
      </c>
      <c r="G472" s="457">
        <v>2192</v>
      </c>
      <c r="H472" s="673">
        <v>0.40063897763578282</v>
      </c>
    </row>
    <row r="473" spans="2:8" s="4" customFormat="1" x14ac:dyDescent="0.25">
      <c r="B473" s="53" t="s">
        <v>82</v>
      </c>
      <c r="C473" s="457">
        <v>1687</v>
      </c>
      <c r="D473" s="673">
        <v>0.5960264900662251</v>
      </c>
      <c r="E473" s="457">
        <v>1271</v>
      </c>
      <c r="F473" s="673">
        <v>-0.24659158269116777</v>
      </c>
      <c r="G473" s="457">
        <v>1864</v>
      </c>
      <c r="H473" s="673">
        <v>0.46656176239181746</v>
      </c>
    </row>
    <row r="474" spans="2:8" s="4" customFormat="1" x14ac:dyDescent="0.25">
      <c r="B474" s="53" t="s">
        <v>83</v>
      </c>
      <c r="C474" s="457">
        <v>1401</v>
      </c>
      <c r="D474" s="673">
        <v>2.4871982443306573E-2</v>
      </c>
      <c r="E474" s="457">
        <v>1481</v>
      </c>
      <c r="F474" s="673">
        <v>5.710206995003575E-2</v>
      </c>
      <c r="G474" s="457">
        <v>1868</v>
      </c>
      <c r="H474" s="673">
        <v>0.26130992572586087</v>
      </c>
    </row>
    <row r="475" spans="2:8" s="4" customFormat="1" x14ac:dyDescent="0.25">
      <c r="B475" s="53" t="s">
        <v>84</v>
      </c>
      <c r="C475" s="457">
        <v>1220</v>
      </c>
      <c r="D475" s="673">
        <v>0.16634799235181652</v>
      </c>
      <c r="E475" s="457">
        <v>1685</v>
      </c>
      <c r="F475" s="673">
        <v>0.38114754098360648</v>
      </c>
      <c r="G475" s="457">
        <v>1951</v>
      </c>
      <c r="H475" s="673">
        <v>0.15786350148367956</v>
      </c>
    </row>
    <row r="476" spans="2:8" s="4" customFormat="1" x14ac:dyDescent="0.25">
      <c r="B476" s="53" t="s">
        <v>85</v>
      </c>
      <c r="C476" s="457">
        <v>1165</v>
      </c>
      <c r="D476" s="673">
        <v>0.20475698035160295</v>
      </c>
      <c r="E476" s="457">
        <v>1272</v>
      </c>
      <c r="F476" s="673">
        <v>9.1845493562231706E-2</v>
      </c>
      <c r="G476" s="457">
        <v>1419</v>
      </c>
      <c r="H476" s="673">
        <v>0.11556603773584895</v>
      </c>
    </row>
    <row r="477" spans="2:8" s="4" customFormat="1" x14ac:dyDescent="0.25">
      <c r="B477" s="53" t="s">
        <v>86</v>
      </c>
      <c r="C477" s="457">
        <v>1062</v>
      </c>
      <c r="D477" s="673">
        <v>4.3222003929273001E-2</v>
      </c>
      <c r="E477" s="457">
        <v>1912</v>
      </c>
      <c r="F477" s="673">
        <v>0.80037664783427487</v>
      </c>
      <c r="G477" s="457">
        <v>1302</v>
      </c>
      <c r="H477" s="673">
        <v>-0.31903765690376573</v>
      </c>
    </row>
    <row r="478" spans="2:8" s="4" customFormat="1" x14ac:dyDescent="0.25">
      <c r="B478" s="53" t="s">
        <v>87</v>
      </c>
      <c r="C478" s="457">
        <v>1181</v>
      </c>
      <c r="D478" s="673">
        <v>0.13776493256262046</v>
      </c>
      <c r="E478" s="457">
        <v>1419</v>
      </c>
      <c r="F478" s="673">
        <v>0.20152413209144782</v>
      </c>
      <c r="G478" s="457">
        <v>1937</v>
      </c>
      <c r="H478" s="673">
        <v>0.36504580690627209</v>
      </c>
    </row>
    <row r="479" spans="2:8" s="4" customFormat="1" x14ac:dyDescent="0.25">
      <c r="B479" s="53" t="s">
        <v>88</v>
      </c>
      <c r="C479" s="457">
        <v>1340</v>
      </c>
      <c r="D479" s="673">
        <v>0.39874739039665963</v>
      </c>
      <c r="E479" s="457">
        <v>1274</v>
      </c>
      <c r="F479" s="673">
        <v>-4.9253731343283591E-2</v>
      </c>
      <c r="G479" s="457">
        <v>1912</v>
      </c>
      <c r="H479" s="673">
        <v>0.50078492935635799</v>
      </c>
    </row>
    <row r="480" spans="2:8" s="4" customFormat="1" x14ac:dyDescent="0.25">
      <c r="B480" s="53" t="s">
        <v>89</v>
      </c>
      <c r="C480" s="457">
        <v>1498</v>
      </c>
      <c r="D480" s="673">
        <v>0.11874533233756535</v>
      </c>
      <c r="E480" s="457">
        <v>1991</v>
      </c>
      <c r="F480" s="673">
        <v>0.329105473965287</v>
      </c>
      <c r="G480" s="457">
        <v>1888</v>
      </c>
      <c r="H480" s="673">
        <v>-5.1732797589151169E-2</v>
      </c>
    </row>
    <row r="481" spans="2:8" ht="16.5" thickBot="1" x14ac:dyDescent="0.3">
      <c r="B481" s="677" t="s">
        <v>51</v>
      </c>
      <c r="C481" s="675">
        <v>14861</v>
      </c>
      <c r="D481" s="676">
        <v>0.11753647164987213</v>
      </c>
      <c r="E481" s="675">
        <v>17494</v>
      </c>
      <c r="F481" s="676">
        <v>0.17717515644976789</v>
      </c>
      <c r="G481" s="675">
        <v>21105</v>
      </c>
      <c r="H481" s="676">
        <v>0.20641362752943859</v>
      </c>
    </row>
    <row r="482" spans="2:8" ht="15.75" x14ac:dyDescent="0.25">
      <c r="B482"/>
      <c r="C482"/>
      <c r="D482" s="238"/>
      <c r="E482" s="237"/>
      <c r="F482" s="238"/>
      <c r="G482" s="237"/>
      <c r="H482" s="238"/>
    </row>
    <row r="483" spans="2:8" s="4" customFormat="1" x14ac:dyDescent="0.25">
      <c r="B483" s="239" t="s">
        <v>112</v>
      </c>
      <c r="C483" s="239"/>
      <c r="D483" s="239"/>
      <c r="E483" s="239"/>
      <c r="F483" s="239"/>
      <c r="G483" s="239"/>
      <c r="H483" s="239"/>
    </row>
    <row r="484" spans="2:8" s="4" customFormat="1" x14ac:dyDescent="0.25">
      <c r="B484" s="240"/>
      <c r="C484" s="240"/>
      <c r="D484" s="240"/>
      <c r="E484" s="242"/>
      <c r="F484" s="240"/>
      <c r="G484" s="240"/>
      <c r="H484" s="240"/>
    </row>
    <row r="485" spans="2:8" s="4" customFormat="1" x14ac:dyDescent="0.25">
      <c r="B485" s="240"/>
      <c r="C485" s="240"/>
      <c r="D485" s="240"/>
      <c r="E485" s="240"/>
      <c r="F485" s="240"/>
      <c r="G485" s="240"/>
      <c r="H485" s="240"/>
    </row>
    <row r="486" spans="2:8" s="4" customFormat="1" ht="21.75" thickBot="1" x14ac:dyDescent="0.3">
      <c r="B486" s="12" t="s">
        <v>237</v>
      </c>
      <c r="C486" s="12"/>
      <c r="D486" s="12"/>
      <c r="E486" s="12"/>
      <c r="F486" s="12"/>
      <c r="G486" s="12"/>
      <c r="H486" s="12"/>
    </row>
    <row r="487" spans="2:8" s="4" customFormat="1" ht="21.75" thickBot="1" x14ac:dyDescent="0.3">
      <c r="B487" s="112"/>
      <c r="C487" s="112"/>
      <c r="D487" s="112"/>
      <c r="E487" s="112"/>
      <c r="F487" s="112"/>
      <c r="G487" s="112"/>
      <c r="H487" s="112"/>
    </row>
    <row r="488" spans="2:8" s="4" customFormat="1" ht="21.75" thickBot="1" x14ac:dyDescent="0.3">
      <c r="B488" s="112"/>
      <c r="C488" s="668" t="s">
        <v>150</v>
      </c>
      <c r="D488" s="669"/>
      <c r="E488" s="669"/>
      <c r="F488" s="669"/>
      <c r="G488" s="669"/>
      <c r="H488" s="670"/>
    </row>
    <row r="489" spans="2:8" s="4" customFormat="1" ht="30.75" thickBot="1" x14ac:dyDescent="0.3">
      <c r="B489" s="16"/>
      <c r="C489" s="671">
        <v>2015</v>
      </c>
      <c r="D489" s="672" t="s">
        <v>52</v>
      </c>
      <c r="E489" s="671">
        <v>2016</v>
      </c>
      <c r="F489" s="672" t="s">
        <v>52</v>
      </c>
      <c r="G489" s="671">
        <v>2017</v>
      </c>
      <c r="H489" s="672" t="s">
        <v>52</v>
      </c>
    </row>
    <row r="490" spans="2:8" s="4" customFormat="1" x14ac:dyDescent="0.25">
      <c r="B490" s="53" t="s">
        <v>78</v>
      </c>
      <c r="C490" s="457">
        <v>906</v>
      </c>
      <c r="D490" s="673">
        <v>-0.12124151309408338</v>
      </c>
      <c r="E490" s="457">
        <v>1087</v>
      </c>
      <c r="F490" s="673">
        <v>0.19977924944812364</v>
      </c>
      <c r="G490" s="457">
        <v>1357</v>
      </c>
      <c r="H490" s="673">
        <v>0.24839006439742417</v>
      </c>
    </row>
    <row r="491" spans="2:8" s="4" customFormat="1" x14ac:dyDescent="0.25">
      <c r="B491" s="53" t="s">
        <v>79</v>
      </c>
      <c r="C491" s="457">
        <v>910</v>
      </c>
      <c r="D491" s="673">
        <v>-5.4054054054054057E-2</v>
      </c>
      <c r="E491" s="457">
        <v>1149</v>
      </c>
      <c r="F491" s="673">
        <v>0.26263736263736259</v>
      </c>
      <c r="G491" s="457">
        <v>1311</v>
      </c>
      <c r="H491" s="673">
        <v>0.14099216710182771</v>
      </c>
    </row>
    <row r="492" spans="2:8" s="4" customFormat="1" x14ac:dyDescent="0.25">
      <c r="B492" s="53" t="s">
        <v>80</v>
      </c>
      <c r="C492" s="457">
        <v>1085</v>
      </c>
      <c r="D492" s="673">
        <v>0.19493392070484572</v>
      </c>
      <c r="E492" s="457">
        <v>1458</v>
      </c>
      <c r="F492" s="673">
        <v>0.34377880184331788</v>
      </c>
      <c r="G492" s="457">
        <v>1478</v>
      </c>
      <c r="H492" s="673">
        <v>1.3717421124828544E-2</v>
      </c>
    </row>
    <row r="493" spans="2:8" s="4" customFormat="1" x14ac:dyDescent="0.25">
      <c r="B493" s="53" t="s">
        <v>81</v>
      </c>
      <c r="C493" s="457">
        <v>1192</v>
      </c>
      <c r="D493" s="673">
        <v>1.1026293469041493E-2</v>
      </c>
      <c r="E493" s="457">
        <v>1755</v>
      </c>
      <c r="F493" s="673">
        <v>0.47231543624161065</v>
      </c>
      <c r="G493" s="457">
        <v>1566</v>
      </c>
      <c r="H493" s="673">
        <v>-0.10769230769230764</v>
      </c>
    </row>
    <row r="494" spans="2:8" s="4" customFormat="1" x14ac:dyDescent="0.25">
      <c r="B494" s="53" t="s">
        <v>82</v>
      </c>
      <c r="C494" s="457">
        <v>1562</v>
      </c>
      <c r="D494" s="673">
        <v>0.25260625501202894</v>
      </c>
      <c r="E494" s="457">
        <v>1854</v>
      </c>
      <c r="F494" s="673">
        <v>0.1869398207426376</v>
      </c>
      <c r="G494" s="457">
        <v>1834</v>
      </c>
      <c r="H494" s="673">
        <v>-1.0787486515641875E-2</v>
      </c>
    </row>
    <row r="495" spans="2:8" s="4" customFormat="1" x14ac:dyDescent="0.25">
      <c r="B495" s="53" t="s">
        <v>83</v>
      </c>
      <c r="C495" s="457">
        <v>1403</v>
      </c>
      <c r="D495" s="673">
        <v>0.17307692307692313</v>
      </c>
      <c r="E495" s="457">
        <v>1868</v>
      </c>
      <c r="F495" s="673">
        <v>0.33143264433357089</v>
      </c>
      <c r="G495" s="457">
        <v>1564</v>
      </c>
      <c r="H495" s="673">
        <v>-0.16274089935760172</v>
      </c>
    </row>
    <row r="496" spans="2:8" s="4" customFormat="1" x14ac:dyDescent="0.25">
      <c r="B496" s="53" t="s">
        <v>84</v>
      </c>
      <c r="C496" s="457">
        <v>1826</v>
      </c>
      <c r="D496" s="673">
        <v>0.37396538750940556</v>
      </c>
      <c r="E496" s="457">
        <v>2050</v>
      </c>
      <c r="F496" s="673">
        <v>0.1226725082146769</v>
      </c>
      <c r="G496" s="457">
        <v>1743</v>
      </c>
      <c r="H496" s="673">
        <v>-0.14975609756097563</v>
      </c>
    </row>
    <row r="497" spans="2:8" s="4" customFormat="1" x14ac:dyDescent="0.25">
      <c r="B497" s="53" t="s">
        <v>85</v>
      </c>
      <c r="C497" s="457">
        <v>1594</v>
      </c>
      <c r="D497" s="673">
        <v>0.12253521126760569</v>
      </c>
      <c r="E497" s="457">
        <v>1645</v>
      </c>
      <c r="F497" s="673">
        <v>3.1994981179422899E-2</v>
      </c>
      <c r="G497" s="457">
        <v>1644</v>
      </c>
      <c r="H497" s="673">
        <v>-6.0790273556232677E-4</v>
      </c>
    </row>
    <row r="498" spans="2:8" s="4" customFormat="1" x14ac:dyDescent="0.25">
      <c r="B498" s="53" t="s">
        <v>86</v>
      </c>
      <c r="C498" s="457">
        <v>1488</v>
      </c>
      <c r="D498" s="673">
        <v>1.0869565217391353E-2</v>
      </c>
      <c r="E498" s="457">
        <v>1790</v>
      </c>
      <c r="F498" s="673">
        <v>0.20295698924731176</v>
      </c>
      <c r="G498" s="457">
        <v>1864</v>
      </c>
      <c r="H498" s="673">
        <v>4.134078212290504E-2</v>
      </c>
    </row>
    <row r="499" spans="2:8" s="4" customFormat="1" x14ac:dyDescent="0.25">
      <c r="B499" s="53" t="s">
        <v>87</v>
      </c>
      <c r="C499" s="457">
        <v>1895</v>
      </c>
      <c r="D499" s="673">
        <v>0.5444172779136105</v>
      </c>
      <c r="E499" s="457">
        <v>1563</v>
      </c>
      <c r="F499" s="673">
        <v>-0.17519788918205803</v>
      </c>
      <c r="G499" s="457">
        <v>2062</v>
      </c>
      <c r="H499" s="673">
        <v>0.31925783749200254</v>
      </c>
    </row>
    <row r="500" spans="2:8" s="4" customFormat="1" x14ac:dyDescent="0.25">
      <c r="B500" s="53" t="s">
        <v>88</v>
      </c>
      <c r="C500" s="457">
        <v>1383</v>
      </c>
      <c r="D500" s="673">
        <v>0.3466407010710808</v>
      </c>
      <c r="E500" s="457">
        <v>1407</v>
      </c>
      <c r="F500" s="673">
        <v>1.7353579175704903E-2</v>
      </c>
      <c r="G500" s="457">
        <v>1377</v>
      </c>
      <c r="H500" s="673">
        <v>-2.1321961620469065E-2</v>
      </c>
    </row>
    <row r="501" spans="2:8" s="4" customFormat="1" x14ac:dyDescent="0.25">
      <c r="B501" s="53" t="s">
        <v>89</v>
      </c>
      <c r="C501" s="457">
        <v>1536</v>
      </c>
      <c r="D501" s="673">
        <v>0.38753387533875339</v>
      </c>
      <c r="E501" s="457">
        <v>1447</v>
      </c>
      <c r="F501" s="673">
        <v>-5.794270833333337E-2</v>
      </c>
      <c r="G501" s="457">
        <v>1779</v>
      </c>
      <c r="H501" s="673">
        <v>0.22944022114720108</v>
      </c>
    </row>
    <row r="502" spans="2:8" ht="16.5" thickBot="1" x14ac:dyDescent="0.3">
      <c r="B502" s="677" t="s">
        <v>51</v>
      </c>
      <c r="C502" s="675">
        <v>16780</v>
      </c>
      <c r="D502" s="676">
        <v>0.18964906061680264</v>
      </c>
      <c r="E502" s="675">
        <v>19073</v>
      </c>
      <c r="F502" s="676">
        <v>0.13665077473182352</v>
      </c>
      <c r="G502" s="675">
        <v>19579</v>
      </c>
      <c r="H502" s="676">
        <v>2.6529649242384545E-2</v>
      </c>
    </row>
    <row r="503" spans="2:8" ht="15.75" x14ac:dyDescent="0.25">
      <c r="B503"/>
      <c r="C503"/>
      <c r="D503" s="238"/>
      <c r="E503" s="237"/>
      <c r="F503" s="238"/>
      <c r="G503" s="237"/>
      <c r="H503" s="238"/>
    </row>
    <row r="504" spans="2:8" s="4" customFormat="1" x14ac:dyDescent="0.25">
      <c r="B504" s="239" t="s">
        <v>112</v>
      </c>
      <c r="C504" s="239"/>
      <c r="D504" s="239"/>
      <c r="E504" s="239"/>
      <c r="F504" s="239"/>
      <c r="G504" s="239"/>
      <c r="H504" s="239"/>
    </row>
    <row r="505" spans="2:8" s="4" customFormat="1" x14ac:dyDescent="0.25">
      <c r="B505" s="240"/>
      <c r="C505" s="240"/>
      <c r="D505" s="240"/>
      <c r="E505" s="240"/>
      <c r="F505" s="240"/>
      <c r="G505" s="240"/>
      <c r="H505" s="240"/>
    </row>
    <row r="506" spans="2:8" s="4" customFormat="1" x14ac:dyDescent="0.25">
      <c r="B506" s="240"/>
      <c r="C506" s="240"/>
      <c r="D506" s="240"/>
      <c r="E506" s="240"/>
      <c r="F506" s="240"/>
      <c r="G506" s="240"/>
      <c r="H506" s="240"/>
    </row>
    <row r="507" spans="2:8" s="4" customFormat="1" ht="21.75" thickBot="1" x14ac:dyDescent="0.3">
      <c r="B507" s="12" t="s">
        <v>238</v>
      </c>
      <c r="C507" s="12"/>
      <c r="D507" s="12"/>
      <c r="E507" s="12"/>
      <c r="F507" s="12"/>
      <c r="G507" s="12"/>
      <c r="H507" s="12"/>
    </row>
    <row r="508" spans="2:8" s="4" customFormat="1" ht="21.75" thickBot="1" x14ac:dyDescent="0.3">
      <c r="B508" s="112"/>
      <c r="C508" s="112"/>
      <c r="D508" s="112"/>
      <c r="E508" s="112"/>
      <c r="F508" s="112"/>
      <c r="G508" s="112"/>
      <c r="H508" s="112"/>
    </row>
    <row r="509" spans="2:8" s="4" customFormat="1" ht="21.75" thickBot="1" x14ac:dyDescent="0.3">
      <c r="B509" s="112"/>
      <c r="C509" s="668" t="s">
        <v>151</v>
      </c>
      <c r="D509" s="669"/>
      <c r="E509" s="669"/>
      <c r="F509" s="669"/>
      <c r="G509" s="669"/>
      <c r="H509" s="670"/>
    </row>
    <row r="510" spans="2:8" s="4" customFormat="1" ht="30.75" thickBot="1" x14ac:dyDescent="0.3">
      <c r="B510" s="16"/>
      <c r="C510" s="671">
        <v>2015</v>
      </c>
      <c r="D510" s="672" t="s">
        <v>52</v>
      </c>
      <c r="E510" s="671">
        <v>2016</v>
      </c>
      <c r="F510" s="672" t="s">
        <v>52</v>
      </c>
      <c r="G510" s="671">
        <v>2017</v>
      </c>
      <c r="H510" s="672" t="s">
        <v>52</v>
      </c>
    </row>
    <row r="511" spans="2:8" s="4" customFormat="1" x14ac:dyDescent="0.25">
      <c r="B511" s="53" t="s">
        <v>78</v>
      </c>
      <c r="C511" s="457">
        <v>2928</v>
      </c>
      <c r="D511" s="673">
        <v>-9.4339622641509413E-2</v>
      </c>
      <c r="E511" s="457">
        <v>3692</v>
      </c>
      <c r="F511" s="673">
        <v>0.26092896174863389</v>
      </c>
      <c r="G511" s="457">
        <v>4291</v>
      </c>
      <c r="H511" s="673">
        <v>0.16224268689057419</v>
      </c>
    </row>
    <row r="512" spans="2:8" s="4" customFormat="1" x14ac:dyDescent="0.25">
      <c r="B512" s="53" t="s">
        <v>79</v>
      </c>
      <c r="C512" s="457">
        <v>3395</v>
      </c>
      <c r="D512" s="673">
        <v>-0.15673124689518136</v>
      </c>
      <c r="E512" s="457">
        <v>4041</v>
      </c>
      <c r="F512" s="673">
        <v>0.19027982326951398</v>
      </c>
      <c r="G512" s="457">
        <v>5146</v>
      </c>
      <c r="H512" s="673">
        <v>0.27344716654293499</v>
      </c>
    </row>
    <row r="513" spans="2:8" s="4" customFormat="1" x14ac:dyDescent="0.25">
      <c r="B513" s="53" t="s">
        <v>80</v>
      </c>
      <c r="C513" s="457">
        <v>3439</v>
      </c>
      <c r="D513" s="673">
        <v>-1.2916188289322617E-2</v>
      </c>
      <c r="E513" s="457">
        <v>4043</v>
      </c>
      <c r="F513" s="673">
        <v>0.17563245129398086</v>
      </c>
      <c r="G513" s="457">
        <v>5504</v>
      </c>
      <c r="H513" s="673">
        <v>0.36136532278011368</v>
      </c>
    </row>
    <row r="514" spans="2:8" s="4" customFormat="1" x14ac:dyDescent="0.25">
      <c r="B514" s="53" t="s">
        <v>81</v>
      </c>
      <c r="C514" s="457">
        <v>3303</v>
      </c>
      <c r="D514" s="673">
        <v>-0.13669628855201255</v>
      </c>
      <c r="E514" s="457">
        <v>3593</v>
      </c>
      <c r="F514" s="673">
        <v>8.7798970632757989E-2</v>
      </c>
      <c r="G514" s="457">
        <v>5791</v>
      </c>
      <c r="H514" s="673">
        <v>0.61174505983857497</v>
      </c>
    </row>
    <row r="515" spans="2:8" s="4" customFormat="1" x14ac:dyDescent="0.25">
      <c r="B515" s="53" t="s">
        <v>82</v>
      </c>
      <c r="C515" s="457">
        <v>3827</v>
      </c>
      <c r="D515" s="673">
        <v>-0.23198876179008632</v>
      </c>
      <c r="E515" s="457">
        <v>4296</v>
      </c>
      <c r="F515" s="673">
        <v>0.12255030049647253</v>
      </c>
      <c r="G515" s="457">
        <v>4474</v>
      </c>
      <c r="H515" s="673">
        <v>4.1433891992551208E-2</v>
      </c>
    </row>
    <row r="516" spans="2:8" s="4" customFormat="1" x14ac:dyDescent="0.25">
      <c r="B516" s="53" t="s">
        <v>83</v>
      </c>
      <c r="C516" s="457">
        <v>7394</v>
      </c>
      <c r="D516" s="673">
        <v>0.63403314917127074</v>
      </c>
      <c r="E516" s="457">
        <v>4768</v>
      </c>
      <c r="F516" s="673">
        <v>-0.35515282661617531</v>
      </c>
      <c r="G516" s="457">
        <v>4770</v>
      </c>
      <c r="H516" s="673">
        <v>4.1946308724827297E-4</v>
      </c>
    </row>
    <row r="517" spans="2:8" s="4" customFormat="1" x14ac:dyDescent="0.25">
      <c r="B517" s="53" t="s">
        <v>84</v>
      </c>
      <c r="C517" s="457">
        <v>4144</v>
      </c>
      <c r="D517" s="673">
        <v>-9.5986038394415329E-2</v>
      </c>
      <c r="E517" s="457">
        <v>5652</v>
      </c>
      <c r="F517" s="673">
        <v>0.36389961389961401</v>
      </c>
      <c r="G517" s="457">
        <v>6533</v>
      </c>
      <c r="H517" s="673">
        <v>0.15587402689313512</v>
      </c>
    </row>
    <row r="518" spans="2:8" s="4" customFormat="1" x14ac:dyDescent="0.25">
      <c r="B518" s="53" t="s">
        <v>85</v>
      </c>
      <c r="C518" s="457">
        <v>4120</v>
      </c>
      <c r="D518" s="673">
        <v>-0.15504511894995898</v>
      </c>
      <c r="E518" s="457">
        <v>5866</v>
      </c>
      <c r="F518" s="673">
        <v>0.42378640776699039</v>
      </c>
      <c r="G518" s="457">
        <v>6668</v>
      </c>
      <c r="H518" s="673">
        <v>0.1367200818274803</v>
      </c>
    </row>
    <row r="519" spans="2:8" s="4" customFormat="1" x14ac:dyDescent="0.25">
      <c r="B519" s="53" t="s">
        <v>86</v>
      </c>
      <c r="C519" s="457">
        <v>3739</v>
      </c>
      <c r="D519" s="673">
        <v>-0.2791594370541739</v>
      </c>
      <c r="E519" s="457">
        <v>4790</v>
      </c>
      <c r="F519" s="673">
        <v>0.28109120085584371</v>
      </c>
      <c r="G519" s="457">
        <v>5271</v>
      </c>
      <c r="H519" s="673">
        <v>0.10041753653444685</v>
      </c>
    </row>
    <row r="520" spans="2:8" s="4" customFormat="1" x14ac:dyDescent="0.25">
      <c r="B520" s="53" t="s">
        <v>87</v>
      </c>
      <c r="C520" s="457">
        <v>3714</v>
      </c>
      <c r="D520" s="673">
        <v>-0.18624014022787028</v>
      </c>
      <c r="E520" s="457">
        <v>5400</v>
      </c>
      <c r="F520" s="673">
        <v>0.45395799676898219</v>
      </c>
      <c r="G520" s="457">
        <v>6531</v>
      </c>
      <c r="H520" s="673">
        <v>0.20944444444444454</v>
      </c>
    </row>
    <row r="521" spans="2:8" s="4" customFormat="1" x14ac:dyDescent="0.25">
      <c r="B521" s="53" t="s">
        <v>88</v>
      </c>
      <c r="C521" s="457">
        <v>3007</v>
      </c>
      <c r="D521" s="673">
        <v>0.14421613394216126</v>
      </c>
      <c r="E521" s="457">
        <v>4307</v>
      </c>
      <c r="F521" s="673">
        <v>0.43232457598935814</v>
      </c>
      <c r="G521" s="457">
        <v>4901</v>
      </c>
      <c r="H521" s="673">
        <v>0.13791502205711637</v>
      </c>
    </row>
    <row r="522" spans="2:8" s="4" customFormat="1" x14ac:dyDescent="0.25">
      <c r="B522" s="53" t="s">
        <v>89</v>
      </c>
      <c r="C522" s="457">
        <v>4691</v>
      </c>
      <c r="D522" s="673">
        <v>0.31400560224089635</v>
      </c>
      <c r="E522" s="457">
        <v>5995</v>
      </c>
      <c r="F522" s="673">
        <v>0.2779791089319974</v>
      </c>
      <c r="G522" s="457">
        <v>6864</v>
      </c>
      <c r="H522" s="673">
        <v>0.14495412844036704</v>
      </c>
    </row>
    <row r="523" spans="2:8" ht="16.5" thickBot="1" x14ac:dyDescent="0.3">
      <c r="B523" s="677" t="s">
        <v>51</v>
      </c>
      <c r="C523" s="675">
        <v>47701</v>
      </c>
      <c r="D523" s="676">
        <v>-3.6070807905266178E-2</v>
      </c>
      <c r="E523" s="675">
        <v>56443</v>
      </c>
      <c r="F523" s="676">
        <v>0.18326659818452451</v>
      </c>
      <c r="G523" s="675">
        <v>66744</v>
      </c>
      <c r="H523" s="676">
        <v>0.1825027018407952</v>
      </c>
    </row>
    <row r="524" spans="2:8" ht="15.75" x14ac:dyDescent="0.25">
      <c r="B524"/>
      <c r="C524"/>
      <c r="D524" s="238"/>
      <c r="E524" s="237"/>
      <c r="F524" s="238"/>
      <c r="G524" s="237"/>
      <c r="H524" s="238"/>
    </row>
    <row r="525" spans="2:8" s="4" customFormat="1" x14ac:dyDescent="0.25">
      <c r="B525" s="239" t="s">
        <v>112</v>
      </c>
      <c r="C525" s="239"/>
      <c r="D525" s="239"/>
      <c r="E525" s="239"/>
      <c r="F525" s="239"/>
      <c r="G525" s="239"/>
      <c r="H525" s="239"/>
    </row>
  </sheetData>
  <mergeCells count="32">
    <mergeCell ref="B507:H507"/>
    <mergeCell ref="C509:H509"/>
    <mergeCell ref="B444:H444"/>
    <mergeCell ref="C446:H446"/>
    <mergeCell ref="B465:H465"/>
    <mergeCell ref="C467:H467"/>
    <mergeCell ref="B486:H486"/>
    <mergeCell ref="C488:H488"/>
    <mergeCell ref="C341:H341"/>
    <mergeCell ref="C362:H362"/>
    <mergeCell ref="C383:H383"/>
    <mergeCell ref="C404:H404"/>
    <mergeCell ref="B423:H423"/>
    <mergeCell ref="C425:H425"/>
    <mergeCell ref="C215:H215"/>
    <mergeCell ref="C236:H236"/>
    <mergeCell ref="C257:H257"/>
    <mergeCell ref="C278:H278"/>
    <mergeCell ref="C299:H299"/>
    <mergeCell ref="C320:H320"/>
    <mergeCell ref="C89:H89"/>
    <mergeCell ref="C110:H110"/>
    <mergeCell ref="C131:H131"/>
    <mergeCell ref="C152:H152"/>
    <mergeCell ref="C173:H173"/>
    <mergeCell ref="C194:H194"/>
    <mergeCell ref="C5:H5"/>
    <mergeCell ref="C26:H26"/>
    <mergeCell ref="C47:H47"/>
    <mergeCell ref="B66:H66"/>
    <mergeCell ref="C68:H68"/>
    <mergeCell ref="B87:H87"/>
  </mergeCells>
  <pageMargins left="0.11811023622047245" right="0.11811023622047245" top="0.74803149606299213" bottom="0.74803149606299213" header="0.31496062992125984" footer="0.31496062992125984"/>
  <pageSetup paperSize="9" scale="38" fitToHeight="11" orientation="landscape" r:id="rId1"/>
  <headerFooter scaleWithDoc="0" alignWithMargins="0">
    <oddFooter>&amp;L&amp;G&amp;R&amp;K00-021&amp;P</oddFooter>
  </headerFooter>
  <rowBreaks count="6" manualBreakCount="6">
    <brk id="43" min="1" max="16" man="1"/>
    <brk id="127" min="1" max="16" man="1"/>
    <brk id="359" min="1" max="16" man="1"/>
    <brk id="400" min="1" max="16" man="1"/>
    <brk id="442" min="1" max="16" man="1"/>
    <brk id="484" min="1" max="16" man="1"/>
  </rowBreaks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F733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9" customWidth="1"/>
    <col min="3" max="3" width="11.140625" style="39" customWidth="1"/>
    <col min="4" max="4" width="12.5703125" style="39" customWidth="1"/>
    <col min="5" max="6" width="10.7109375" style="39" customWidth="1"/>
  </cols>
  <sheetData>
    <row r="1" spans="2:6" ht="30" customHeight="1" x14ac:dyDescent="0.25"/>
    <row r="3" spans="2:6" s="4" customFormat="1" ht="42" customHeight="1" thickBot="1" x14ac:dyDescent="0.3">
      <c r="B3" s="12" t="s">
        <v>239</v>
      </c>
      <c r="C3" s="12"/>
      <c r="D3" s="12"/>
      <c r="E3" s="12"/>
      <c r="F3" s="12"/>
    </row>
    <row r="4" spans="2:6" s="4" customFormat="1" ht="6" customHeight="1" thickBot="1" x14ac:dyDescent="0.3">
      <c r="B4" s="75"/>
      <c r="C4" s="315"/>
      <c r="D4" s="315"/>
      <c r="E4" s="315"/>
      <c r="F4" s="315"/>
    </row>
    <row r="5" spans="2:6" s="4" customFormat="1" ht="45.75" thickBot="1" x14ac:dyDescent="0.3">
      <c r="B5" s="16"/>
      <c r="C5" s="678" t="s">
        <v>51</v>
      </c>
      <c r="D5" s="679" t="s">
        <v>162</v>
      </c>
      <c r="E5" s="679" t="s">
        <v>52</v>
      </c>
      <c r="F5" s="680" t="s">
        <v>163</v>
      </c>
    </row>
    <row r="6" spans="2:6" s="4" customFormat="1" x14ac:dyDescent="0.25">
      <c r="B6" s="53" t="s">
        <v>78</v>
      </c>
      <c r="C6" s="681">
        <v>27546</v>
      </c>
      <c r="D6" s="682">
        <v>0.24349945828819064</v>
      </c>
      <c r="E6" s="683">
        <v>9.1218815254423546E-3</v>
      </c>
      <c r="F6" s="684">
        <v>-6.7093219585888209E-2</v>
      </c>
    </row>
    <row r="7" spans="2:6" s="4" customFormat="1" x14ac:dyDescent="0.25">
      <c r="B7" s="53" t="s">
        <v>79</v>
      </c>
      <c r="C7" s="681">
        <v>21959</v>
      </c>
      <c r="D7" s="682">
        <v>-0.20282436651419444</v>
      </c>
      <c r="E7" s="683">
        <v>1.2542075898003491E-2</v>
      </c>
      <c r="F7" s="684">
        <v>-4.8547077030441255E-2</v>
      </c>
    </row>
    <row r="8" spans="2:6" s="4" customFormat="1" x14ac:dyDescent="0.25">
      <c r="B8" s="53" t="s">
        <v>80</v>
      </c>
      <c r="C8" s="681">
        <v>21398</v>
      </c>
      <c r="D8" s="682">
        <v>-2.5547611457716668E-2</v>
      </c>
      <c r="E8" s="683">
        <v>-4.613738688539204E-2</v>
      </c>
      <c r="F8" s="684">
        <v>-2.1326014926871695E-2</v>
      </c>
    </row>
    <row r="9" spans="2:6" s="4" customFormat="1" x14ac:dyDescent="0.25">
      <c r="B9" s="53" t="s">
        <v>81</v>
      </c>
      <c r="C9" s="681">
        <v>12806</v>
      </c>
      <c r="D9" s="682">
        <v>-0.40153285353771384</v>
      </c>
      <c r="E9" s="683">
        <v>0.32594740111824394</v>
      </c>
      <c r="F9" s="684">
        <v>9.4144521640397993E-3</v>
      </c>
    </row>
    <row r="10" spans="2:6" s="4" customFormat="1" x14ac:dyDescent="0.25">
      <c r="B10" s="53" t="s">
        <v>82</v>
      </c>
      <c r="C10" s="681">
        <v>1096</v>
      </c>
      <c r="D10" s="682">
        <v>-0.91441511791347807</v>
      </c>
      <c r="E10" s="683">
        <v>0.53286713286713283</v>
      </c>
      <c r="F10" s="684">
        <v>1.3496317955382198E-2</v>
      </c>
    </row>
    <row r="11" spans="2:6" s="4" customFormat="1" x14ac:dyDescent="0.25">
      <c r="B11" s="53" t="s">
        <v>83</v>
      </c>
      <c r="C11" s="681">
        <v>1556</v>
      </c>
      <c r="D11" s="682">
        <v>0.41970802919708028</v>
      </c>
      <c r="E11" s="683">
        <v>0.15946348733233973</v>
      </c>
      <c r="F11" s="684">
        <v>1.6658191803111899E-2</v>
      </c>
    </row>
    <row r="12" spans="2:6" s="4" customFormat="1" x14ac:dyDescent="0.25">
      <c r="B12" s="53" t="s">
        <v>84</v>
      </c>
      <c r="C12" s="681">
        <v>1767</v>
      </c>
      <c r="D12" s="682">
        <v>0.13560411311053988</v>
      </c>
      <c r="E12" s="683">
        <v>0.35818601076095313</v>
      </c>
      <c r="F12" s="684">
        <v>2.1098363994297653E-2</v>
      </c>
    </row>
    <row r="13" spans="2:6" s="4" customFormat="1" x14ac:dyDescent="0.25">
      <c r="B13" s="53" t="s">
        <v>85</v>
      </c>
      <c r="C13" s="681">
        <v>1485</v>
      </c>
      <c r="D13" s="682">
        <v>-0.15959252971137516</v>
      </c>
      <c r="E13" s="683">
        <v>0.25847457627118642</v>
      </c>
      <c r="F13" s="684">
        <v>2.2391501946792181E-2</v>
      </c>
    </row>
    <row r="14" spans="2:6" s="4" customFormat="1" x14ac:dyDescent="0.25">
      <c r="B14" s="53" t="s">
        <v>86</v>
      </c>
      <c r="C14" s="681">
        <v>1627</v>
      </c>
      <c r="D14" s="682">
        <v>9.5622895622895721E-2</v>
      </c>
      <c r="E14" s="683">
        <v>0.31421647819063003</v>
      </c>
      <c r="F14" s="684">
        <v>2.6450569903136767E-2</v>
      </c>
    </row>
    <row r="15" spans="2:6" s="4" customFormat="1" x14ac:dyDescent="0.25">
      <c r="B15" s="53" t="s">
        <v>87</v>
      </c>
      <c r="C15" s="681">
        <v>14454</v>
      </c>
      <c r="D15" s="682">
        <v>7.8838352796558091</v>
      </c>
      <c r="E15" s="683">
        <v>8.1157902610516919E-2</v>
      </c>
      <c r="F15" s="684">
        <v>2.9868117442466424E-2</v>
      </c>
    </row>
    <row r="16" spans="2:6" s="4" customFormat="1" x14ac:dyDescent="0.25">
      <c r="B16" s="53" t="s">
        <v>88</v>
      </c>
      <c r="C16" s="681">
        <v>23371</v>
      </c>
      <c r="D16" s="682">
        <v>0.61692265116922651</v>
      </c>
      <c r="E16" s="683">
        <v>-4.0244753808878486E-2</v>
      </c>
      <c r="F16" s="684">
        <v>2.246879521819678E-2</v>
      </c>
    </row>
    <row r="17" spans="2:6" s="4" customFormat="1" x14ac:dyDescent="0.25">
      <c r="B17" s="53" t="s">
        <v>89</v>
      </c>
      <c r="C17" s="681">
        <v>26579</v>
      </c>
      <c r="D17" s="682">
        <v>0.13726413076034394</v>
      </c>
      <c r="E17" s="683">
        <v>0.19984651498736006</v>
      </c>
      <c r="F17" s="684">
        <v>6.0801646640267659E-2</v>
      </c>
    </row>
    <row r="18" spans="2:6" s="84" customFormat="1" ht="32.25" customHeight="1" x14ac:dyDescent="0.25">
      <c r="B18" s="58">
        <v>2017</v>
      </c>
      <c r="C18" s="685">
        <v>155644</v>
      </c>
      <c r="D18" s="686"/>
      <c r="E18" s="687">
        <v>6.0801646640267659E-2</v>
      </c>
      <c r="F18" s="688" t="s">
        <v>90</v>
      </c>
    </row>
    <row r="19" spans="2:6" s="4" customFormat="1" hidden="1" outlineLevel="1" x14ac:dyDescent="0.25">
      <c r="B19" s="53" t="s">
        <v>78</v>
      </c>
      <c r="C19" s="689">
        <v>27297</v>
      </c>
      <c r="D19" s="682">
        <v>0.1703897440294988</v>
      </c>
      <c r="E19" s="683">
        <v>6.0489510489510456E-2</v>
      </c>
      <c r="F19" s="684">
        <v>-9.975999999999996E-2</v>
      </c>
    </row>
    <row r="20" spans="2:6" s="4" customFormat="1" hidden="1" outlineLevel="1" x14ac:dyDescent="0.25">
      <c r="B20" s="53" t="s">
        <v>79</v>
      </c>
      <c r="C20" s="689">
        <v>21687</v>
      </c>
      <c r="D20" s="682">
        <v>-0.20551708979008687</v>
      </c>
      <c r="E20" s="683">
        <v>-0.11380353056554426</v>
      </c>
      <c r="F20" s="684">
        <v>-9.923401976648083E-2</v>
      </c>
    </row>
    <row r="21" spans="2:6" s="4" customFormat="1" hidden="1" outlineLevel="1" x14ac:dyDescent="0.25">
      <c r="B21" s="53" t="s">
        <v>80</v>
      </c>
      <c r="C21" s="689">
        <v>22433</v>
      </c>
      <c r="D21" s="682">
        <v>3.4398487573200631E-2</v>
      </c>
      <c r="E21" s="683">
        <v>-0.19291239431552443</v>
      </c>
      <c r="F21" s="684">
        <v>-0.11538302118059462</v>
      </c>
    </row>
    <row r="22" spans="2:6" s="4" customFormat="1" hidden="1" outlineLevel="1" x14ac:dyDescent="0.25">
      <c r="B22" s="53" t="s">
        <v>81</v>
      </c>
      <c r="C22" s="689">
        <v>9658</v>
      </c>
      <c r="D22" s="682">
        <v>-0.56947354344046719</v>
      </c>
      <c r="E22" s="683">
        <v>-0.12904680313824513</v>
      </c>
      <c r="F22" s="684">
        <v>-0.106573115799389</v>
      </c>
    </row>
    <row r="23" spans="2:6" s="4" customFormat="1" hidden="1" outlineLevel="1" x14ac:dyDescent="0.25">
      <c r="B23" s="53" t="s">
        <v>82</v>
      </c>
      <c r="C23" s="689">
        <v>715</v>
      </c>
      <c r="D23" s="682">
        <v>-0.92596810933940776</v>
      </c>
      <c r="E23" s="683">
        <v>-0.23529411764705888</v>
      </c>
      <c r="F23" s="684">
        <v>-0.1082837915321242</v>
      </c>
    </row>
    <row r="24" spans="2:6" s="4" customFormat="1" hidden="1" outlineLevel="1" x14ac:dyDescent="0.25">
      <c r="B24" s="53" t="s">
        <v>83</v>
      </c>
      <c r="C24" s="689">
        <v>1342</v>
      </c>
      <c r="D24" s="682">
        <v>0.87692307692307692</v>
      </c>
      <c r="E24" s="683">
        <v>-0.15650534255185422</v>
      </c>
      <c r="F24" s="684">
        <v>-0.11051676205064498</v>
      </c>
    </row>
    <row r="25" spans="2:6" s="4" customFormat="1" hidden="1" outlineLevel="1" x14ac:dyDescent="0.25">
      <c r="B25" s="53" t="s">
        <v>84</v>
      </c>
      <c r="C25" s="689">
        <v>1301</v>
      </c>
      <c r="D25" s="682">
        <v>-3.055141579731746E-2</v>
      </c>
      <c r="E25" s="683">
        <v>-0.12449528936742937</v>
      </c>
      <c r="F25" s="684">
        <v>-0.10959732111555709</v>
      </c>
    </row>
    <row r="26" spans="2:6" s="4" customFormat="1" hidden="1" outlineLevel="1" x14ac:dyDescent="0.25">
      <c r="B26" s="53" t="s">
        <v>85</v>
      </c>
      <c r="C26" s="689">
        <v>1180</v>
      </c>
      <c r="D26" s="682">
        <v>-9.3005380476556487E-2</v>
      </c>
      <c r="E26" s="683">
        <v>0.10486891385767794</v>
      </c>
      <c r="F26" s="684">
        <v>-0.10735564813020737</v>
      </c>
    </row>
    <row r="27" spans="2:6" s="4" customFormat="1" hidden="1" outlineLevel="1" x14ac:dyDescent="0.25">
      <c r="B27" s="53" t="s">
        <v>86</v>
      </c>
      <c r="C27" s="689">
        <v>1238</v>
      </c>
      <c r="D27" s="682">
        <v>4.9152542372881358E-2</v>
      </c>
      <c r="E27" s="683">
        <v>-0.14147018030513181</v>
      </c>
      <c r="F27" s="684">
        <v>-0.10532424991947686</v>
      </c>
    </row>
    <row r="28" spans="2:6" s="4" customFormat="1" hidden="1" outlineLevel="1" x14ac:dyDescent="0.25">
      <c r="B28" s="53" t="s">
        <v>87</v>
      </c>
      <c r="C28" s="689">
        <v>13369</v>
      </c>
      <c r="D28" s="682">
        <v>9.7988691437802906</v>
      </c>
      <c r="E28" s="683">
        <v>4.4126835363948791E-2</v>
      </c>
      <c r="F28" s="684">
        <v>-9.7061752683770264E-2</v>
      </c>
    </row>
    <row r="29" spans="2:6" s="4" customFormat="1" hidden="1" outlineLevel="1" x14ac:dyDescent="0.25">
      <c r="B29" s="53" t="s">
        <v>88</v>
      </c>
      <c r="C29" s="689">
        <v>24351</v>
      </c>
      <c r="D29" s="682">
        <v>0.821452614256863</v>
      </c>
      <c r="E29" s="683">
        <v>4.5792079207920278E-3</v>
      </c>
      <c r="F29" s="684">
        <v>-7.3061278211982383E-2</v>
      </c>
    </row>
    <row r="30" spans="2:6" s="4" customFormat="1" hidden="1" outlineLevel="1" x14ac:dyDescent="0.25">
      <c r="B30" s="53" t="s">
        <v>89</v>
      </c>
      <c r="C30" s="689">
        <v>22152</v>
      </c>
      <c r="D30" s="682">
        <v>-9.0304299618085504E-2</v>
      </c>
      <c r="E30" s="683">
        <v>-5.0207949234661098E-2</v>
      </c>
      <c r="F30" s="684">
        <v>-5.9377504247203228E-2</v>
      </c>
    </row>
    <row r="31" spans="2:6" s="4" customFormat="1" ht="15.75" collapsed="1" x14ac:dyDescent="0.25">
      <c r="B31" s="65">
        <v>2016</v>
      </c>
      <c r="C31" s="690">
        <v>146723</v>
      </c>
      <c r="D31" s="691"/>
      <c r="E31" s="692">
        <v>-5.9377504247203228E-2</v>
      </c>
      <c r="F31" s="693">
        <v>-5.9377504247203228E-2</v>
      </c>
    </row>
    <row r="32" spans="2:6" s="4" customFormat="1" hidden="1" outlineLevel="1" x14ac:dyDescent="0.25">
      <c r="B32" s="53" t="s">
        <v>78</v>
      </c>
      <c r="C32" s="689">
        <v>25740</v>
      </c>
      <c r="D32" s="682">
        <v>-4.2731228383353748E-2</v>
      </c>
      <c r="E32" s="683">
        <v>-0.15245307869608171</v>
      </c>
      <c r="F32" s="684">
        <v>-6.6298165676053511E-2</v>
      </c>
    </row>
    <row r="33" spans="2:6" s="4" customFormat="1" hidden="1" outlineLevel="1" x14ac:dyDescent="0.25">
      <c r="B33" s="53" t="s">
        <v>79</v>
      </c>
      <c r="C33" s="689">
        <v>24472</v>
      </c>
      <c r="D33" s="682">
        <v>-4.9261849261849289E-2</v>
      </c>
      <c r="E33" s="683">
        <v>-0.11544856502566325</v>
      </c>
      <c r="F33" s="684">
        <v>-9.4084334744712561E-2</v>
      </c>
    </row>
    <row r="34" spans="2:6" s="4" customFormat="1" hidden="1" outlineLevel="1" x14ac:dyDescent="0.25">
      <c r="B34" s="53" t="s">
        <v>80</v>
      </c>
      <c r="C34" s="689">
        <v>27795</v>
      </c>
      <c r="D34" s="682">
        <v>0.13578783916312531</v>
      </c>
      <c r="E34" s="683">
        <v>-9.521484375E-2</v>
      </c>
      <c r="F34" s="684">
        <v>-0.12079153282695498</v>
      </c>
    </row>
    <row r="35" spans="2:6" s="4" customFormat="1" hidden="1" outlineLevel="1" x14ac:dyDescent="0.25">
      <c r="B35" s="53" t="s">
        <v>81</v>
      </c>
      <c r="C35" s="689">
        <v>11089</v>
      </c>
      <c r="D35" s="682">
        <v>-0.60104335312106494</v>
      </c>
      <c r="E35" s="683">
        <v>-0.2275703538590137</v>
      </c>
      <c r="F35" s="684">
        <v>-0.14956788760456197</v>
      </c>
    </row>
    <row r="36" spans="2:6" s="4" customFormat="1" hidden="1" outlineLevel="1" x14ac:dyDescent="0.25">
      <c r="B36" s="53" t="s">
        <v>82</v>
      </c>
      <c r="C36" s="689">
        <v>935</v>
      </c>
      <c r="D36" s="682">
        <v>-0.91568220759311025</v>
      </c>
      <c r="E36" s="683">
        <v>8.2175925925925819E-2</v>
      </c>
      <c r="F36" s="684">
        <v>-0.14789938439542694</v>
      </c>
    </row>
    <row r="37" spans="2:6" s="4" customFormat="1" hidden="1" outlineLevel="1" x14ac:dyDescent="0.25">
      <c r="B37" s="53" t="s">
        <v>83</v>
      </c>
      <c r="C37" s="689">
        <v>1591</v>
      </c>
      <c r="D37" s="682">
        <v>0.70160427807486636</v>
      </c>
      <c r="E37" s="683">
        <v>9.3470790378006763E-2</v>
      </c>
      <c r="F37" s="684">
        <v>-0.14712538446504064</v>
      </c>
    </row>
    <row r="38" spans="2:6" s="4" customFormat="1" hidden="1" outlineLevel="1" x14ac:dyDescent="0.25">
      <c r="B38" s="53" t="s">
        <v>84</v>
      </c>
      <c r="C38" s="689">
        <v>1486</v>
      </c>
      <c r="D38" s="682">
        <v>-6.5996228786926459E-2</v>
      </c>
      <c r="E38" s="683">
        <v>-0.20321715817694375</v>
      </c>
      <c r="F38" s="684">
        <v>-0.14761041155740573</v>
      </c>
    </row>
    <row r="39" spans="2:6" s="4" customFormat="1" hidden="1" outlineLevel="1" x14ac:dyDescent="0.25">
      <c r="B39" s="53" t="s">
        <v>85</v>
      </c>
      <c r="C39" s="689">
        <v>1068</v>
      </c>
      <c r="D39" s="682">
        <v>-0.28129205921938094</v>
      </c>
      <c r="E39" s="683">
        <v>-0.21354933726067749</v>
      </c>
      <c r="F39" s="684">
        <v>-0.14816973473145623</v>
      </c>
    </row>
    <row r="40" spans="2:6" s="4" customFormat="1" hidden="1" outlineLevel="1" x14ac:dyDescent="0.25">
      <c r="B40" s="53" t="s">
        <v>86</v>
      </c>
      <c r="C40" s="689">
        <v>1442</v>
      </c>
      <c r="D40" s="682">
        <v>0.35018726591760307</v>
      </c>
      <c r="E40" s="683">
        <v>-0.29486552567237168</v>
      </c>
      <c r="F40" s="684">
        <v>-0.15348049983794876</v>
      </c>
    </row>
    <row r="41" spans="2:6" s="4" customFormat="1" hidden="1" outlineLevel="1" x14ac:dyDescent="0.25">
      <c r="B41" s="53" t="s">
        <v>87</v>
      </c>
      <c r="C41" s="689">
        <v>12804</v>
      </c>
      <c r="D41" s="682">
        <v>7.8793342579750352</v>
      </c>
      <c r="E41" s="683">
        <v>-6.4308681672025747E-2</v>
      </c>
      <c r="F41" s="684">
        <v>-0.13999190798219752</v>
      </c>
    </row>
    <row r="42" spans="2:6" s="4" customFormat="1" hidden="1" outlineLevel="1" x14ac:dyDescent="0.25">
      <c r="B42" s="53" t="s">
        <v>88</v>
      </c>
      <c r="C42" s="689">
        <v>24240</v>
      </c>
      <c r="D42" s="682">
        <v>0.8931583880037488</v>
      </c>
      <c r="E42" s="683">
        <v>-0.14521475421397845</v>
      </c>
      <c r="F42" s="684">
        <v>-0.15099480117279585</v>
      </c>
    </row>
    <row r="43" spans="2:6" s="4" customFormat="1" hidden="1" outlineLevel="1" x14ac:dyDescent="0.25">
      <c r="B43" s="53" t="s">
        <v>89</v>
      </c>
      <c r="C43" s="689">
        <v>23323</v>
      </c>
      <c r="D43" s="682">
        <v>-3.7830033003300345E-2</v>
      </c>
      <c r="E43" s="683">
        <v>-0.13261928669716239</v>
      </c>
      <c r="F43" s="684">
        <v>-0.13163168735734565</v>
      </c>
    </row>
    <row r="44" spans="2:6" s="4" customFormat="1" ht="15.75" collapsed="1" x14ac:dyDescent="0.25">
      <c r="B44" s="65">
        <v>2015</v>
      </c>
      <c r="C44" s="690">
        <v>155985</v>
      </c>
      <c r="D44" s="691"/>
      <c r="E44" s="692">
        <v>-0.13163168735734565</v>
      </c>
      <c r="F44" s="693">
        <v>-0.13163168735734565</v>
      </c>
    </row>
    <row r="45" spans="2:6" s="4" customFormat="1" hidden="1" outlineLevel="1" x14ac:dyDescent="0.25">
      <c r="B45" s="53" t="s">
        <v>78</v>
      </c>
      <c r="C45" s="689">
        <v>30370</v>
      </c>
      <c r="D45" s="682">
        <v>-0.13687261979196275</v>
      </c>
      <c r="E45" s="683">
        <v>0.14863842662632365</v>
      </c>
      <c r="F45" s="684">
        <v>0.15482630716336621</v>
      </c>
    </row>
    <row r="46" spans="2:6" s="4" customFormat="1" hidden="1" outlineLevel="1" x14ac:dyDescent="0.25">
      <c r="B46" s="53" t="s">
        <v>79</v>
      </c>
      <c r="C46" s="689">
        <v>27666</v>
      </c>
      <c r="D46" s="682">
        <v>-8.9035232136977283E-2</v>
      </c>
      <c r="E46" s="683">
        <v>8.7371772196674913E-2</v>
      </c>
      <c r="F46" s="684">
        <v>0.16871776226189517</v>
      </c>
    </row>
    <row r="47" spans="2:6" s="4" customFormat="1" hidden="1" outlineLevel="1" x14ac:dyDescent="0.25">
      <c r="B47" s="53" t="s">
        <v>80</v>
      </c>
      <c r="C47" s="689">
        <v>30720</v>
      </c>
      <c r="D47" s="682">
        <v>0.11038820212535239</v>
      </c>
      <c r="E47" s="683">
        <v>8.6049635862263996E-2</v>
      </c>
      <c r="F47" s="684">
        <v>0.16362457821691012</v>
      </c>
    </row>
    <row r="48" spans="2:6" s="4" customFormat="1" hidden="1" outlineLevel="1" x14ac:dyDescent="0.25">
      <c r="B48" s="53" t="s">
        <v>81</v>
      </c>
      <c r="C48" s="689">
        <v>14356</v>
      </c>
      <c r="D48" s="682">
        <v>-0.5326822916666667</v>
      </c>
      <c r="E48" s="683">
        <v>0.22721832791930252</v>
      </c>
      <c r="F48" s="684">
        <v>0.18287949560537675</v>
      </c>
    </row>
    <row r="49" spans="2:6" s="4" customFormat="1" hidden="1" outlineLevel="1" x14ac:dyDescent="0.25">
      <c r="B49" s="53" t="s">
        <v>82</v>
      </c>
      <c r="C49" s="689">
        <v>864</v>
      </c>
      <c r="D49" s="682">
        <v>-0.93981610476455835</v>
      </c>
      <c r="E49" s="683">
        <v>-0.25645438898450945</v>
      </c>
      <c r="F49" s="684">
        <v>0.17907841199192287</v>
      </c>
    </row>
    <row r="50" spans="2:6" s="4" customFormat="1" hidden="1" outlineLevel="1" x14ac:dyDescent="0.25">
      <c r="B50" s="53" t="s">
        <v>83</v>
      </c>
      <c r="C50" s="689">
        <v>1455</v>
      </c>
      <c r="D50" s="682">
        <v>0.68402777777777768</v>
      </c>
      <c r="E50" s="683">
        <v>-1.1548913043478271E-2</v>
      </c>
      <c r="F50" s="684">
        <v>0.17737608623247647</v>
      </c>
    </row>
    <row r="51" spans="2:6" s="4" customFormat="1" hidden="1" outlineLevel="1" x14ac:dyDescent="0.25">
      <c r="B51" s="53" t="s">
        <v>84</v>
      </c>
      <c r="C51" s="689">
        <v>1865</v>
      </c>
      <c r="D51" s="682">
        <v>0.28178694158075612</v>
      </c>
      <c r="E51" s="683">
        <v>-0.151887221464302</v>
      </c>
      <c r="F51" s="684">
        <v>0.17116203854555101</v>
      </c>
    </row>
    <row r="52" spans="2:6" s="4" customFormat="1" hidden="1" outlineLevel="1" x14ac:dyDescent="0.25">
      <c r="B52" s="53" t="s">
        <v>85</v>
      </c>
      <c r="C52" s="689">
        <v>1358</v>
      </c>
      <c r="D52" s="682">
        <v>-0.27184986595174265</v>
      </c>
      <c r="E52" s="683">
        <v>-0.13558243157224703</v>
      </c>
      <c r="F52" s="684">
        <v>0.16900915893372881</v>
      </c>
    </row>
    <row r="53" spans="2:6" s="4" customFormat="1" hidden="1" outlineLevel="1" x14ac:dyDescent="0.25">
      <c r="B53" s="53" t="s">
        <v>86</v>
      </c>
      <c r="C53" s="689">
        <v>2045</v>
      </c>
      <c r="D53" s="682">
        <v>0.50589101620029453</v>
      </c>
      <c r="E53" s="683">
        <v>0.32706035042180392</v>
      </c>
      <c r="F53" s="684">
        <v>0.17213994548831368</v>
      </c>
    </row>
    <row r="54" spans="2:6" s="4" customFormat="1" hidden="1" outlineLevel="1" x14ac:dyDescent="0.25">
      <c r="B54" s="53" t="s">
        <v>87</v>
      </c>
      <c r="C54" s="689">
        <v>13684</v>
      </c>
      <c r="D54" s="682">
        <v>5.6914425427872857</v>
      </c>
      <c r="E54" s="683">
        <v>-0.22933093038972741</v>
      </c>
      <c r="F54" s="684">
        <v>0.12455017638403865</v>
      </c>
    </row>
    <row r="55" spans="2:6" s="4" customFormat="1" hidden="1" outlineLevel="1" x14ac:dyDescent="0.25">
      <c r="B55" s="53" t="s">
        <v>88</v>
      </c>
      <c r="C55" s="689">
        <v>28358</v>
      </c>
      <c r="D55" s="682">
        <v>1.072347266881029</v>
      </c>
      <c r="E55" s="683">
        <v>-7.7548630538026186E-2</v>
      </c>
      <c r="F55" s="684">
        <v>7.2220415475640287E-2</v>
      </c>
    </row>
    <row r="56" spans="2:6" s="4" customFormat="1" hidden="1" outlineLevel="1" x14ac:dyDescent="0.25">
      <c r="B56" s="53" t="s">
        <v>89</v>
      </c>
      <c r="C56" s="689">
        <v>26889</v>
      </c>
      <c r="D56" s="682">
        <v>-5.1801960646025824E-2</v>
      </c>
      <c r="E56" s="683">
        <v>-0.23580401295969988</v>
      </c>
      <c r="F56" s="684">
        <v>-2.1068579151589106E-2</v>
      </c>
    </row>
    <row r="57" spans="2:6" s="4" customFormat="1" ht="15.75" collapsed="1" x14ac:dyDescent="0.25">
      <c r="B57" s="65">
        <v>2014</v>
      </c>
      <c r="C57" s="690">
        <v>179630</v>
      </c>
      <c r="D57" s="691"/>
      <c r="E57" s="692">
        <v>-2.1068579151589106E-2</v>
      </c>
      <c r="F57" s="693">
        <v>-2.1068579151589106E-2</v>
      </c>
    </row>
    <row r="58" spans="2:6" s="4" customFormat="1" hidden="1" outlineLevel="1" x14ac:dyDescent="0.25">
      <c r="B58" s="53" t="s">
        <v>78</v>
      </c>
      <c r="C58" s="689">
        <v>26440</v>
      </c>
      <c r="D58" s="682">
        <v>-1.9251455914536919E-2</v>
      </c>
      <c r="E58" s="683">
        <v>-8.1019081714226115E-2</v>
      </c>
      <c r="F58" s="684">
        <v>-1.1830176387138458E-2</v>
      </c>
    </row>
    <row r="59" spans="2:6" s="4" customFormat="1" hidden="1" outlineLevel="1" x14ac:dyDescent="0.25">
      <c r="B59" s="53" t="s">
        <v>79</v>
      </c>
      <c r="C59" s="689">
        <v>25443</v>
      </c>
      <c r="D59" s="682">
        <v>-3.7708018154311684E-2</v>
      </c>
      <c r="E59" s="683">
        <v>-1.0600706713781438E-3</v>
      </c>
      <c r="F59" s="684">
        <v>-3.1021222218241329E-2</v>
      </c>
    </row>
    <row r="60" spans="2:6" s="4" customFormat="1" hidden="1" outlineLevel="1" x14ac:dyDescent="0.25">
      <c r="B60" s="53" t="s">
        <v>80</v>
      </c>
      <c r="C60" s="689">
        <v>28286</v>
      </c>
      <c r="D60" s="682">
        <v>0.11173996777109618</v>
      </c>
      <c r="E60" s="683">
        <v>0.10995134201852141</v>
      </c>
      <c r="F60" s="684">
        <v>-1.1544841048856003E-2</v>
      </c>
    </row>
    <row r="61" spans="2:6" s="4" customFormat="1" hidden="1" outlineLevel="1" x14ac:dyDescent="0.25">
      <c r="B61" s="53" t="s">
        <v>81</v>
      </c>
      <c r="C61" s="689">
        <v>11698</v>
      </c>
      <c r="D61" s="682">
        <v>-0.58643852082302206</v>
      </c>
      <c r="E61" s="683">
        <v>-3.6249794035261185E-2</v>
      </c>
      <c r="F61" s="684">
        <v>1.8377542886005571E-3</v>
      </c>
    </row>
    <row r="62" spans="2:6" s="4" customFormat="1" hidden="1" outlineLevel="1" x14ac:dyDescent="0.25">
      <c r="B62" s="53" t="s">
        <v>82</v>
      </c>
      <c r="C62" s="689">
        <v>1162</v>
      </c>
      <c r="D62" s="682">
        <v>-0.90066678064626426</v>
      </c>
      <c r="E62" s="683">
        <v>0.31447963800904977</v>
      </c>
      <c r="F62" s="684">
        <v>4.2444614953658366E-3</v>
      </c>
    </row>
    <row r="63" spans="2:6" s="4" customFormat="1" hidden="1" outlineLevel="1" x14ac:dyDescent="0.25">
      <c r="B63" s="53" t="s">
        <v>83</v>
      </c>
      <c r="C63" s="689">
        <v>1472</v>
      </c>
      <c r="D63" s="682">
        <v>0.26678141135972466</v>
      </c>
      <c r="E63" s="683">
        <v>0.17948717948717952</v>
      </c>
      <c r="F63" s="684">
        <v>1.0183854952807714E-3</v>
      </c>
    </row>
    <row r="64" spans="2:6" s="4" customFormat="1" hidden="1" outlineLevel="1" x14ac:dyDescent="0.25">
      <c r="B64" s="53" t="s">
        <v>84</v>
      </c>
      <c r="C64" s="689">
        <v>2199</v>
      </c>
      <c r="D64" s="682">
        <v>0.49388586956521729</v>
      </c>
      <c r="E64" s="683">
        <v>0.36753731343283591</v>
      </c>
      <c r="F64" s="684">
        <v>6.6418703506898602E-4</v>
      </c>
    </row>
    <row r="65" spans="2:6" s="4" customFormat="1" hidden="1" outlineLevel="1" x14ac:dyDescent="0.25">
      <c r="B65" s="53" t="s">
        <v>85</v>
      </c>
      <c r="C65" s="689">
        <v>1571</v>
      </c>
      <c r="D65" s="682">
        <v>-0.28558435652569347</v>
      </c>
      <c r="E65" s="683">
        <v>8.4944751381215378E-2</v>
      </c>
      <c r="F65" s="684">
        <v>-1.9437691067086815E-3</v>
      </c>
    </row>
    <row r="66" spans="2:6" s="4" customFormat="1" hidden="1" outlineLevel="1" x14ac:dyDescent="0.25">
      <c r="B66" s="53" t="s">
        <v>86</v>
      </c>
      <c r="C66" s="689">
        <v>1541</v>
      </c>
      <c r="D66" s="682">
        <v>-1.9096117122851641E-2</v>
      </c>
      <c r="E66" s="683">
        <v>-8.3655083655083118E-3</v>
      </c>
      <c r="F66" s="684">
        <v>-5.2187683706644838E-3</v>
      </c>
    </row>
    <row r="67" spans="2:6" s="4" customFormat="1" hidden="1" outlineLevel="1" x14ac:dyDescent="0.25">
      <c r="B67" s="53" t="s">
        <v>87</v>
      </c>
      <c r="C67" s="689">
        <v>17756</v>
      </c>
      <c r="D67" s="682">
        <v>10.522388059701493</v>
      </c>
      <c r="E67" s="683">
        <v>0.23657636325649412</v>
      </c>
      <c r="F67" s="684">
        <v>9.0209873598854351E-3</v>
      </c>
    </row>
    <row r="68" spans="2:6" s="4" customFormat="1" hidden="1" outlineLevel="1" x14ac:dyDescent="0.25">
      <c r="B68" s="53" t="s">
        <v>88</v>
      </c>
      <c r="C68" s="689">
        <v>30742</v>
      </c>
      <c r="D68" s="682">
        <v>0.73135841405722002</v>
      </c>
      <c r="E68" s="683">
        <v>0.24431312231846514</v>
      </c>
      <c r="F68" s="684">
        <v>6.2332939358123562E-2</v>
      </c>
    </row>
    <row r="69" spans="2:6" s="4" customFormat="1" hidden="1" outlineLevel="1" x14ac:dyDescent="0.25">
      <c r="B69" s="53" t="s">
        <v>89</v>
      </c>
      <c r="C69" s="689">
        <v>35186</v>
      </c>
      <c r="D69" s="682">
        <v>0.14455793377138759</v>
      </c>
      <c r="E69" s="683">
        <v>0.30516710560480731</v>
      </c>
      <c r="F69" s="684">
        <v>0.11460313796475718</v>
      </c>
    </row>
    <row r="70" spans="2:6" s="4" customFormat="1" ht="15.75" collapsed="1" x14ac:dyDescent="0.25">
      <c r="B70" s="65">
        <v>2013</v>
      </c>
      <c r="C70" s="690">
        <v>183496</v>
      </c>
      <c r="D70" s="691"/>
      <c r="E70" s="692">
        <v>0.11460313796475718</v>
      </c>
      <c r="F70" s="693">
        <v>0.11460313796475718</v>
      </c>
    </row>
    <row r="71" spans="2:6" s="4" customFormat="1" hidden="1" outlineLevel="1" x14ac:dyDescent="0.25">
      <c r="B71" s="53" t="s">
        <v>78</v>
      </c>
      <c r="C71" s="689">
        <v>28771</v>
      </c>
      <c r="D71" s="682">
        <v>5.3304045396302291E-2</v>
      </c>
      <c r="E71" s="683">
        <v>0.41994867239166922</v>
      </c>
      <c r="F71" s="684">
        <v>0.34488179949722819</v>
      </c>
    </row>
    <row r="72" spans="2:6" s="4" customFormat="1" hidden="1" outlineLevel="1" x14ac:dyDescent="0.25">
      <c r="B72" s="53" t="s">
        <v>79</v>
      </c>
      <c r="C72" s="689">
        <v>25470</v>
      </c>
      <c r="D72" s="682">
        <v>-0.11473358590247129</v>
      </c>
      <c r="E72" s="683">
        <v>0.1449763991908295</v>
      </c>
      <c r="F72" s="684">
        <v>0.30462828073510284</v>
      </c>
    </row>
    <row r="73" spans="2:6" s="4" customFormat="1" hidden="1" outlineLevel="1" x14ac:dyDescent="0.25">
      <c r="B73" s="53" t="s">
        <v>80</v>
      </c>
      <c r="C73" s="689">
        <v>25484</v>
      </c>
      <c r="D73" s="682">
        <v>5.4966627404784418E-4</v>
      </c>
      <c r="E73" s="683">
        <v>-1.7919765694246359E-2</v>
      </c>
      <c r="F73" s="684">
        <v>0.21872742266235612</v>
      </c>
    </row>
    <row r="74" spans="2:6" s="4" customFormat="1" hidden="1" outlineLevel="1" x14ac:dyDescent="0.25">
      <c r="B74" s="53" t="s">
        <v>81</v>
      </c>
      <c r="C74" s="689">
        <v>12138</v>
      </c>
      <c r="D74" s="682">
        <v>-0.52370114581698313</v>
      </c>
      <c r="E74" s="683">
        <v>-0.18030794165316044</v>
      </c>
      <c r="F74" s="684">
        <v>0.14902319987693846</v>
      </c>
    </row>
    <row r="75" spans="2:6" s="4" customFormat="1" hidden="1" outlineLevel="1" x14ac:dyDescent="0.25">
      <c r="B75" s="53" t="s">
        <v>82</v>
      </c>
      <c r="C75" s="689">
        <v>884</v>
      </c>
      <c r="D75" s="682">
        <v>-0.92717086834733897</v>
      </c>
      <c r="E75" s="683">
        <v>-0.11688311688311692</v>
      </c>
      <c r="F75" s="684">
        <v>0.14872720404608497</v>
      </c>
    </row>
    <row r="76" spans="2:6" s="4" customFormat="1" hidden="1" outlineLevel="1" x14ac:dyDescent="0.25">
      <c r="B76" s="53" t="s">
        <v>83</v>
      </c>
      <c r="C76" s="689">
        <v>1248</v>
      </c>
      <c r="D76" s="682">
        <v>0.41176470588235303</v>
      </c>
      <c r="E76" s="683">
        <v>1.521212121212121</v>
      </c>
      <c r="F76" s="684">
        <v>0.16307451511241777</v>
      </c>
    </row>
    <row r="77" spans="2:6" s="4" customFormat="1" hidden="1" outlineLevel="1" x14ac:dyDescent="0.25">
      <c r="B77" s="53" t="s">
        <v>84</v>
      </c>
      <c r="C77" s="689">
        <v>1608</v>
      </c>
      <c r="D77" s="682">
        <v>0.28846153846153855</v>
      </c>
      <c r="E77" s="683">
        <v>0.67674661105318035</v>
      </c>
      <c r="F77" s="684">
        <v>0.17608294276381198</v>
      </c>
    </row>
    <row r="78" spans="2:6" s="4" customFormat="1" hidden="1" outlineLevel="1" x14ac:dyDescent="0.25">
      <c r="B78" s="53" t="s">
        <v>85</v>
      </c>
      <c r="C78" s="689">
        <v>1448</v>
      </c>
      <c r="D78" s="682">
        <v>-9.9502487562189046E-2</v>
      </c>
      <c r="E78" s="683">
        <v>0.62331838565022424</v>
      </c>
      <c r="F78" s="684">
        <v>0.18476796167036236</v>
      </c>
    </row>
    <row r="79" spans="2:6" s="4" customFormat="1" hidden="1" outlineLevel="1" x14ac:dyDescent="0.25">
      <c r="B79" s="53" t="s">
        <v>86</v>
      </c>
      <c r="C79" s="689">
        <v>1554</v>
      </c>
      <c r="D79" s="682">
        <v>7.320441988950277E-2</v>
      </c>
      <c r="E79" s="683">
        <v>0.5235294117647058</v>
      </c>
      <c r="F79" s="684">
        <v>0.19493943086517085</v>
      </c>
    </row>
    <row r="80" spans="2:6" s="4" customFormat="1" hidden="1" outlineLevel="1" x14ac:dyDescent="0.25">
      <c r="B80" s="53" t="s">
        <v>87</v>
      </c>
      <c r="C80" s="689">
        <v>14359</v>
      </c>
      <c r="D80" s="682">
        <v>8.2400257400257395</v>
      </c>
      <c r="E80" s="683">
        <v>7.5983514424878162E-2</v>
      </c>
      <c r="F80" s="684">
        <v>0.19400009966611842</v>
      </c>
    </row>
    <row r="81" spans="2:6" s="4" customFormat="1" hidden="1" outlineLevel="1" x14ac:dyDescent="0.25">
      <c r="B81" s="53" t="s">
        <v>88</v>
      </c>
      <c r="C81" s="689">
        <v>24706</v>
      </c>
      <c r="D81" s="682">
        <v>0.72059335608329267</v>
      </c>
      <c r="E81" s="683">
        <v>-9.9668379432236387E-2</v>
      </c>
      <c r="F81" s="684">
        <v>0.12989494445890237</v>
      </c>
    </row>
    <row r="82" spans="2:6" s="4" customFormat="1" hidden="1" outlineLevel="1" x14ac:dyDescent="0.25">
      <c r="B82" s="53" t="s">
        <v>89</v>
      </c>
      <c r="C82" s="689">
        <v>26959</v>
      </c>
      <c r="D82" s="682">
        <v>9.1192422893224379E-2</v>
      </c>
      <c r="E82" s="683">
        <v>-1.303313197876621E-2</v>
      </c>
      <c r="F82" s="684">
        <v>5.7130198032517399E-2</v>
      </c>
    </row>
    <row r="83" spans="2:6" s="4" customFormat="1" ht="15.75" collapsed="1" x14ac:dyDescent="0.25">
      <c r="B83" s="65">
        <v>2012</v>
      </c>
      <c r="C83" s="690">
        <v>164629</v>
      </c>
      <c r="D83" s="691"/>
      <c r="E83" s="692">
        <v>5.7130198032517399E-2</v>
      </c>
      <c r="F83" s="693">
        <v>5.7130198032517399E-2</v>
      </c>
    </row>
    <row r="84" spans="2:6" s="4" customFormat="1" hidden="1" outlineLevel="1" x14ac:dyDescent="0.25">
      <c r="B84" s="53" t="s">
        <v>78</v>
      </c>
      <c r="C84" s="689">
        <v>20262</v>
      </c>
      <c r="D84" s="682">
        <v>0.15118459178455779</v>
      </c>
      <c r="E84" s="683">
        <v>6.2116685013366979E-2</v>
      </c>
      <c r="F84" s="684">
        <v>-3.5942088477691092E-2</v>
      </c>
    </row>
    <row r="85" spans="2:6" s="4" customFormat="1" hidden="1" outlineLevel="1" x14ac:dyDescent="0.25">
      <c r="B85" s="53" t="s">
        <v>79</v>
      </c>
      <c r="C85" s="689">
        <v>22245</v>
      </c>
      <c r="D85" s="682">
        <v>9.7867930115487223E-2</v>
      </c>
      <c r="E85" s="683">
        <v>0.38987816307403933</v>
      </c>
      <c r="F85" s="684">
        <v>5.7643346214374613E-2</v>
      </c>
    </row>
    <row r="86" spans="2:6" s="4" customFormat="1" hidden="1" outlineLevel="1" x14ac:dyDescent="0.25">
      <c r="B86" s="53" t="s">
        <v>80</v>
      </c>
      <c r="C86" s="689">
        <v>25949</v>
      </c>
      <c r="D86" s="682">
        <v>0.16650932793886275</v>
      </c>
      <c r="E86" s="683">
        <v>0.50141757796678821</v>
      </c>
      <c r="F86" s="684">
        <v>0.19294656382219277</v>
      </c>
    </row>
    <row r="87" spans="2:6" s="4" customFormat="1" hidden="1" outlineLevel="1" x14ac:dyDescent="0.25">
      <c r="B87" s="53" t="s">
        <v>81</v>
      </c>
      <c r="C87" s="689">
        <v>14808</v>
      </c>
      <c r="D87" s="682">
        <v>-0.42934217118193374</v>
      </c>
      <c r="E87" s="683">
        <v>0.67910193899535098</v>
      </c>
      <c r="F87" s="684">
        <v>0.25267583428221063</v>
      </c>
    </row>
    <row r="88" spans="2:6" s="4" customFormat="1" hidden="1" outlineLevel="1" x14ac:dyDescent="0.25">
      <c r="B88" s="53" t="s">
        <v>82</v>
      </c>
      <c r="C88" s="689">
        <v>1001</v>
      </c>
      <c r="D88" s="682">
        <v>-0.93240140464613719</v>
      </c>
      <c r="E88" s="683">
        <v>-6.0975609756097615E-2</v>
      </c>
      <c r="F88" s="684">
        <v>0.25222715686016861</v>
      </c>
    </row>
    <row r="89" spans="2:6" s="4" customFormat="1" hidden="1" outlineLevel="1" x14ac:dyDescent="0.25">
      <c r="B89" s="53" t="s">
        <v>83</v>
      </c>
      <c r="C89" s="689">
        <v>495</v>
      </c>
      <c r="D89" s="682">
        <v>-0.50549450549450547</v>
      </c>
      <c r="E89" s="683">
        <v>-0.6927374301675977</v>
      </c>
      <c r="F89" s="684">
        <v>0.24168993863204613</v>
      </c>
    </row>
    <row r="90" spans="2:6" s="4" customFormat="1" hidden="1" outlineLevel="1" x14ac:dyDescent="0.25">
      <c r="B90" s="53" t="s">
        <v>84</v>
      </c>
      <c r="C90" s="689">
        <v>959</v>
      </c>
      <c r="D90" s="682">
        <v>0.93737373737373741</v>
      </c>
      <c r="E90" s="683">
        <v>-0.51467611336032393</v>
      </c>
      <c r="F90" s="684">
        <v>0.23424544673690106</v>
      </c>
    </row>
    <row r="91" spans="2:6" s="4" customFormat="1" hidden="1" outlineLevel="1" x14ac:dyDescent="0.25">
      <c r="B91" s="53" t="s">
        <v>85</v>
      </c>
      <c r="C91" s="689">
        <v>892</v>
      </c>
      <c r="D91" s="682">
        <v>-6.9864442127215876E-2</v>
      </c>
      <c r="E91" s="683">
        <v>-0.3869415807560137</v>
      </c>
      <c r="F91" s="684">
        <v>0.22207022741134441</v>
      </c>
    </row>
    <row r="92" spans="2:6" s="4" customFormat="1" hidden="1" outlineLevel="1" x14ac:dyDescent="0.25">
      <c r="B92" s="53" t="s">
        <v>86</v>
      </c>
      <c r="C92" s="689">
        <v>1020</v>
      </c>
      <c r="D92" s="682">
        <v>0.1434977578475336</v>
      </c>
      <c r="E92" s="683">
        <v>-0.42275042444821731</v>
      </c>
      <c r="F92" s="684">
        <v>0.21981288799510357</v>
      </c>
    </row>
    <row r="93" spans="2:6" s="4" customFormat="1" hidden="1" outlineLevel="1" x14ac:dyDescent="0.25">
      <c r="B93" s="53" t="s">
        <v>87</v>
      </c>
      <c r="C93" s="689">
        <v>13345</v>
      </c>
      <c r="D93" s="682">
        <v>12.083333333333334</v>
      </c>
      <c r="E93" s="683">
        <v>7.7426126271596951E-2</v>
      </c>
      <c r="F93" s="684">
        <v>0.19656030120789825</v>
      </c>
    </row>
    <row r="94" spans="2:6" s="4" customFormat="1" hidden="1" outlineLevel="1" x14ac:dyDescent="0.25">
      <c r="B94" s="53" t="s">
        <v>88</v>
      </c>
      <c r="C94" s="689">
        <v>27441</v>
      </c>
      <c r="D94" s="682">
        <v>1.0562757587111276</v>
      </c>
      <c r="E94" s="683">
        <v>0.25347158779462808</v>
      </c>
      <c r="F94" s="684">
        <v>0.2088683572179586</v>
      </c>
    </row>
    <row r="95" spans="2:6" s="4" customFormat="1" hidden="1" outlineLevel="1" x14ac:dyDescent="0.25">
      <c r="B95" s="53" t="s">
        <v>89</v>
      </c>
      <c r="C95" s="689">
        <v>27315</v>
      </c>
      <c r="D95" s="682">
        <v>-4.5916693998032665E-3</v>
      </c>
      <c r="E95" s="683">
        <v>0.55190046020112504</v>
      </c>
      <c r="F95" s="684">
        <v>0.28770113611933379</v>
      </c>
    </row>
    <row r="96" spans="2:6" s="4" customFormat="1" ht="15.75" collapsed="1" x14ac:dyDescent="0.25">
      <c r="B96" s="65">
        <v>2011</v>
      </c>
      <c r="C96" s="690">
        <v>155732</v>
      </c>
      <c r="D96" s="691"/>
      <c r="E96" s="692">
        <v>0.28770113611933379</v>
      </c>
      <c r="F96" s="693">
        <v>0.28770113611933379</v>
      </c>
    </row>
    <row r="97" spans="2:6" s="4" customFormat="1" hidden="1" outlineLevel="1" x14ac:dyDescent="0.25">
      <c r="B97" s="53" t="s">
        <v>78</v>
      </c>
      <c r="C97" s="689">
        <v>19077</v>
      </c>
      <c r="D97" s="682">
        <v>9.3112537245015004E-2</v>
      </c>
      <c r="E97" s="683">
        <v>-7.5592382613752007E-2</v>
      </c>
      <c r="F97" s="684">
        <v>-0.10322955160061731</v>
      </c>
    </row>
    <row r="98" spans="2:6" s="4" customFormat="1" hidden="1" outlineLevel="1" x14ac:dyDescent="0.25">
      <c r="B98" s="53" t="s">
        <v>79</v>
      </c>
      <c r="C98" s="689">
        <v>16005</v>
      </c>
      <c r="D98" s="682">
        <v>-0.16103160874351308</v>
      </c>
      <c r="E98" s="683">
        <v>-0.24908510837946884</v>
      </c>
      <c r="F98" s="684">
        <v>-0.13861189379475791</v>
      </c>
    </row>
    <row r="99" spans="2:6" s="4" customFormat="1" hidden="1" outlineLevel="1" x14ac:dyDescent="0.25">
      <c r="B99" s="53" t="s">
        <v>80</v>
      </c>
      <c r="C99" s="689">
        <v>17283</v>
      </c>
      <c r="D99" s="682">
        <v>7.9850046860356239E-2</v>
      </c>
      <c r="E99" s="683">
        <v>-0.27333501513622604</v>
      </c>
      <c r="F99" s="684">
        <v>-0.17187432410998804</v>
      </c>
    </row>
    <row r="100" spans="2:6" s="4" customFormat="1" hidden="1" outlineLevel="1" x14ac:dyDescent="0.25">
      <c r="B100" s="53" t="s">
        <v>81</v>
      </c>
      <c r="C100" s="689">
        <v>8819</v>
      </c>
      <c r="D100" s="682">
        <v>-0.48972979228143265</v>
      </c>
      <c r="E100" s="683">
        <v>-7.3147661586967949E-2</v>
      </c>
      <c r="F100" s="684">
        <v>-0.18267854074795253</v>
      </c>
    </row>
    <row r="101" spans="2:6" s="4" customFormat="1" hidden="1" outlineLevel="1" x14ac:dyDescent="0.25">
      <c r="B101" s="53" t="s">
        <v>82</v>
      </c>
      <c r="C101" s="689">
        <v>1066</v>
      </c>
      <c r="D101" s="682">
        <v>-0.87912461730354918</v>
      </c>
      <c r="E101" s="683">
        <v>-1.0213556174558991E-2</v>
      </c>
      <c r="F101" s="684">
        <v>-0.18542805360124437</v>
      </c>
    </row>
    <row r="102" spans="2:6" s="4" customFormat="1" hidden="1" outlineLevel="1" x14ac:dyDescent="0.25">
      <c r="B102" s="53" t="s">
        <v>83</v>
      </c>
      <c r="C102" s="689">
        <v>1611</v>
      </c>
      <c r="D102" s="682">
        <v>0.51125703564727965</v>
      </c>
      <c r="E102" s="683">
        <v>4.542504866969499E-2</v>
      </c>
      <c r="F102" s="684">
        <v>-0.18899672699131698</v>
      </c>
    </row>
    <row r="103" spans="2:6" s="4" customFormat="1" hidden="1" outlineLevel="1" x14ac:dyDescent="0.25">
      <c r="B103" s="53" t="s">
        <v>84</v>
      </c>
      <c r="C103" s="689">
        <v>1976</v>
      </c>
      <c r="D103" s="682">
        <v>0.22656734947237744</v>
      </c>
      <c r="E103" s="683">
        <v>-6.3950734249170971E-2</v>
      </c>
      <c r="F103" s="684">
        <v>-0.19421726909332315</v>
      </c>
    </row>
    <row r="104" spans="2:6" s="4" customFormat="1" hidden="1" outlineLevel="1" x14ac:dyDescent="0.25">
      <c r="B104" s="53" t="s">
        <v>85</v>
      </c>
      <c r="C104" s="689">
        <v>1455</v>
      </c>
      <c r="D104" s="682">
        <v>-0.26366396761133604</v>
      </c>
      <c r="E104" s="683">
        <v>0.86777920410783049</v>
      </c>
      <c r="F104" s="684">
        <v>-0.18935717867762869</v>
      </c>
    </row>
    <row r="105" spans="2:6" s="4" customFormat="1" hidden="1" outlineLevel="1" x14ac:dyDescent="0.25">
      <c r="B105" s="53" t="s">
        <v>86</v>
      </c>
      <c r="C105" s="689">
        <v>1767</v>
      </c>
      <c r="D105" s="682">
        <v>0.21443298969072155</v>
      </c>
      <c r="E105" s="683">
        <v>-0.18458698661744344</v>
      </c>
      <c r="F105" s="684">
        <v>-0.19541604524861411</v>
      </c>
    </row>
    <row r="106" spans="2:6" s="4" customFormat="1" hidden="1" outlineLevel="1" x14ac:dyDescent="0.25">
      <c r="B106" s="53" t="s">
        <v>87</v>
      </c>
      <c r="C106" s="689">
        <v>12386</v>
      </c>
      <c r="D106" s="682">
        <v>6.0096208262591961</v>
      </c>
      <c r="E106" s="683">
        <v>0.32300790429395421</v>
      </c>
      <c r="F106" s="684">
        <v>-0.15636138898470742</v>
      </c>
    </row>
    <row r="107" spans="2:6" s="4" customFormat="1" hidden="1" outlineLevel="1" x14ac:dyDescent="0.25">
      <c r="B107" s="53" t="s">
        <v>88</v>
      </c>
      <c r="C107" s="689">
        <v>21892</v>
      </c>
      <c r="D107" s="682">
        <v>0.76747941223962535</v>
      </c>
      <c r="E107" s="683">
        <v>0.18354327728820885</v>
      </c>
      <c r="F107" s="684">
        <v>-8.8026999275187201E-2</v>
      </c>
    </row>
    <row r="108" spans="2:6" s="4" customFormat="1" hidden="1" outlineLevel="1" x14ac:dyDescent="0.25">
      <c r="B108" s="53" t="s">
        <v>89</v>
      </c>
      <c r="C108" s="689">
        <v>17601</v>
      </c>
      <c r="D108" s="682">
        <v>-0.19600767403617758</v>
      </c>
      <c r="E108" s="683">
        <v>8.5377034150813103E-3</v>
      </c>
      <c r="F108" s="684">
        <v>-5.6910695904426212E-2</v>
      </c>
    </row>
    <row r="109" spans="2:6" s="4" customFormat="1" ht="15.75" collapsed="1" x14ac:dyDescent="0.25">
      <c r="B109" s="65">
        <v>2010</v>
      </c>
      <c r="C109" s="690">
        <v>120938</v>
      </c>
      <c r="D109" s="691"/>
      <c r="E109" s="692">
        <v>-5.6910695904426212E-2</v>
      </c>
      <c r="F109" s="693">
        <v>-5.6910695904426212E-2</v>
      </c>
    </row>
    <row r="110" spans="2:6" s="4" customFormat="1" hidden="1" outlineLevel="1" x14ac:dyDescent="0.25">
      <c r="B110" s="53" t="s">
        <v>78</v>
      </c>
      <c r="C110" s="689">
        <v>20637</v>
      </c>
      <c r="D110" s="682">
        <v>-4.7405834564254068E-2</v>
      </c>
      <c r="E110" s="683">
        <v>2.3762278003770287E-2</v>
      </c>
      <c r="F110" s="684">
        <v>3.3146585141085039E-2</v>
      </c>
    </row>
    <row r="111" spans="2:6" s="4" customFormat="1" hidden="1" outlineLevel="1" x14ac:dyDescent="0.25">
      <c r="B111" s="53" t="s">
        <v>79</v>
      </c>
      <c r="C111" s="689">
        <v>21314</v>
      </c>
      <c r="D111" s="682">
        <v>3.2805155788147466E-2</v>
      </c>
      <c r="E111" s="683">
        <v>-1.6655132641291814E-2</v>
      </c>
      <c r="F111" s="684">
        <v>1.9574215584114762E-2</v>
      </c>
    </row>
    <row r="112" spans="2:6" s="4" customFormat="1" hidden="1" outlineLevel="1" x14ac:dyDescent="0.25">
      <c r="B112" s="53" t="s">
        <v>80</v>
      </c>
      <c r="C112" s="689">
        <v>23784</v>
      </c>
      <c r="D112" s="682">
        <v>0.11588627193394019</v>
      </c>
      <c r="E112" s="683">
        <v>-8.4350336862367703E-2</v>
      </c>
      <c r="F112" s="684">
        <v>-4.0282851765747862E-2</v>
      </c>
    </row>
    <row r="113" spans="2:6" s="4" customFormat="1" hidden="1" outlineLevel="1" x14ac:dyDescent="0.25">
      <c r="B113" s="53" t="s">
        <v>81</v>
      </c>
      <c r="C113" s="689">
        <v>9515</v>
      </c>
      <c r="D113" s="682">
        <v>-0.5999411368987555</v>
      </c>
      <c r="E113" s="683">
        <v>0.11508262041486006</v>
      </c>
      <c r="F113" s="684">
        <v>-2.0578728536070567E-2</v>
      </c>
    </row>
    <row r="114" spans="2:6" s="4" customFormat="1" hidden="1" outlineLevel="1" x14ac:dyDescent="0.25">
      <c r="B114" s="53" t="s">
        <v>82</v>
      </c>
      <c r="C114" s="689">
        <v>1077</v>
      </c>
      <c r="D114" s="682">
        <v>-0.88681029952706258</v>
      </c>
      <c r="E114" s="683">
        <v>0.739903069466882</v>
      </c>
      <c r="F114" s="684">
        <v>-1.9004486878854254E-2</v>
      </c>
    </row>
    <row r="115" spans="2:6" s="4" customFormat="1" hidden="1" outlineLevel="1" x14ac:dyDescent="0.25">
      <c r="B115" s="53" t="s">
        <v>83</v>
      </c>
      <c r="C115" s="689">
        <v>1541</v>
      </c>
      <c r="D115" s="682">
        <v>0.43082636954503251</v>
      </c>
      <c r="E115" s="683">
        <v>0.83890214797136031</v>
      </c>
      <c r="F115" s="684">
        <v>-1.6362645957874733E-2</v>
      </c>
    </row>
    <row r="116" spans="2:6" s="4" customFormat="1" hidden="1" outlineLevel="1" x14ac:dyDescent="0.25">
      <c r="B116" s="53" t="s">
        <v>84</v>
      </c>
      <c r="C116" s="689">
        <v>2111</v>
      </c>
      <c r="D116" s="682">
        <v>0.36988968202465933</v>
      </c>
      <c r="E116" s="683">
        <v>0.54538799414348471</v>
      </c>
      <c r="F116" s="684">
        <v>-1.5498216557852329E-2</v>
      </c>
    </row>
    <row r="117" spans="2:6" s="4" customFormat="1" hidden="1" outlineLevel="1" x14ac:dyDescent="0.25">
      <c r="B117" s="53" t="s">
        <v>85</v>
      </c>
      <c r="C117" s="689">
        <v>779</v>
      </c>
      <c r="D117" s="682">
        <v>-0.63098057792515394</v>
      </c>
      <c r="E117" s="683">
        <v>-1.8891687657430767E-2</v>
      </c>
      <c r="F117" s="684">
        <v>-1.6785188477457691E-2</v>
      </c>
    </row>
    <row r="118" spans="2:6" s="4" customFormat="1" hidden="1" outlineLevel="1" x14ac:dyDescent="0.25">
      <c r="B118" s="53" t="s">
        <v>86</v>
      </c>
      <c r="C118" s="689">
        <v>2167</v>
      </c>
      <c r="D118" s="682">
        <v>1.7817715019255456</v>
      </c>
      <c r="E118" s="683">
        <v>0.35607008760951198</v>
      </c>
      <c r="F118" s="684">
        <v>-1.87012018749525E-2</v>
      </c>
    </row>
    <row r="119" spans="2:6" s="4" customFormat="1" hidden="1" outlineLevel="1" x14ac:dyDescent="0.25">
      <c r="B119" s="53" t="s">
        <v>87</v>
      </c>
      <c r="C119" s="689">
        <v>9362</v>
      </c>
      <c r="D119" s="682">
        <v>3.3202584217812641</v>
      </c>
      <c r="E119" s="683">
        <v>-0.24243405081728431</v>
      </c>
      <c r="F119" s="684">
        <v>-1.5779832087308931E-2</v>
      </c>
    </row>
    <row r="120" spans="2:6" s="4" customFormat="1" hidden="1" outlineLevel="1" x14ac:dyDescent="0.25">
      <c r="B120" s="53" t="s">
        <v>88</v>
      </c>
      <c r="C120" s="689">
        <v>18497</v>
      </c>
      <c r="D120" s="682">
        <v>0.97575304422132025</v>
      </c>
      <c r="E120" s="683">
        <v>-0.26602118963533194</v>
      </c>
      <c r="F120" s="684">
        <v>-7.8859702198390669E-2</v>
      </c>
    </row>
    <row r="121" spans="2:6" s="4" customFormat="1" hidden="1" outlineLevel="1" x14ac:dyDescent="0.25">
      <c r="B121" s="53" t="s">
        <v>89</v>
      </c>
      <c r="C121" s="689">
        <v>17452</v>
      </c>
      <c r="D121" s="682">
        <v>-5.6495647942909621E-2</v>
      </c>
      <c r="E121" s="683">
        <v>-0.194423929098966</v>
      </c>
      <c r="F121" s="684">
        <v>-8.9097095447474461E-2</v>
      </c>
    </row>
    <row r="122" spans="2:6" s="4" customFormat="1" ht="15.75" collapsed="1" x14ac:dyDescent="0.25">
      <c r="B122" s="65">
        <v>2009</v>
      </c>
      <c r="C122" s="690">
        <v>128236</v>
      </c>
      <c r="D122" s="691"/>
      <c r="E122" s="692">
        <v>-8.9097095447474461E-2</v>
      </c>
      <c r="F122" s="693">
        <v>-8.9097095447474461E-2</v>
      </c>
    </row>
    <row r="123" spans="2:6" s="4" customFormat="1" hidden="1" outlineLevel="1" x14ac:dyDescent="0.25">
      <c r="B123" s="53" t="s">
        <v>78</v>
      </c>
      <c r="C123" s="689">
        <v>20158</v>
      </c>
      <c r="D123" s="682">
        <v>-0.18296044098573283</v>
      </c>
      <c r="E123" s="683">
        <v>-3.8171581257753551E-2</v>
      </c>
      <c r="F123" s="684">
        <v>7.7414067548186694E-2</v>
      </c>
    </row>
    <row r="124" spans="2:6" s="4" customFormat="1" hidden="1" outlineLevel="1" x14ac:dyDescent="0.25">
      <c r="B124" s="53" t="s">
        <v>79</v>
      </c>
      <c r="C124" s="689">
        <v>21675</v>
      </c>
      <c r="D124" s="682">
        <v>7.5255481694612492E-2</v>
      </c>
      <c r="E124" s="683">
        <v>7.2541936760849079E-2</v>
      </c>
      <c r="F124" s="684">
        <v>7.6320360144244592E-2</v>
      </c>
    </row>
    <row r="125" spans="2:6" s="4" customFormat="1" hidden="1" outlineLevel="1" x14ac:dyDescent="0.25">
      <c r="B125" s="53" t="s">
        <v>80</v>
      </c>
      <c r="C125" s="689">
        <v>25975</v>
      </c>
      <c r="D125" s="682">
        <v>0.19838523644752026</v>
      </c>
      <c r="E125" s="683">
        <v>0.32262335149447519</v>
      </c>
      <c r="F125" s="684">
        <v>0.12359480681023083</v>
      </c>
    </row>
    <row r="126" spans="2:6" s="4" customFormat="1" hidden="1" outlineLevel="1" x14ac:dyDescent="0.25">
      <c r="B126" s="53" t="s">
        <v>81</v>
      </c>
      <c r="C126" s="689">
        <v>8533</v>
      </c>
      <c r="D126" s="682">
        <v>-0.67149181905678534</v>
      </c>
      <c r="E126" s="683">
        <v>-0.18250622724659893</v>
      </c>
      <c r="F126" s="684">
        <v>0.11612564953358784</v>
      </c>
    </row>
    <row r="127" spans="2:6" s="4" customFormat="1" hidden="1" outlineLevel="1" x14ac:dyDescent="0.25">
      <c r="B127" s="53" t="s">
        <v>82</v>
      </c>
      <c r="C127" s="689">
        <v>619</v>
      </c>
      <c r="D127" s="682">
        <v>-0.92745810383218097</v>
      </c>
      <c r="E127" s="683">
        <v>0.62467191601049876</v>
      </c>
      <c r="F127" s="684">
        <v>0.11783070687469688</v>
      </c>
    </row>
    <row r="128" spans="2:6" s="4" customFormat="1" hidden="1" outlineLevel="1" x14ac:dyDescent="0.25">
      <c r="B128" s="53" t="s">
        <v>83</v>
      </c>
      <c r="C128" s="689">
        <v>838</v>
      </c>
      <c r="D128" s="682">
        <v>0.35379644588045234</v>
      </c>
      <c r="E128" s="683">
        <v>0.65285996055226825</v>
      </c>
      <c r="F128" s="684">
        <v>0.12020152237007831</v>
      </c>
    </row>
    <row r="129" spans="2:6" s="4" customFormat="1" hidden="1" outlineLevel="1" x14ac:dyDescent="0.25">
      <c r="B129" s="53" t="s">
        <v>84</v>
      </c>
      <c r="C129" s="689">
        <v>1366</v>
      </c>
      <c r="D129" s="682">
        <v>0.63007159904534604</v>
      </c>
      <c r="E129" s="683">
        <v>0.85850340136054415</v>
      </c>
      <c r="F129" s="684">
        <v>0.12617748161836673</v>
      </c>
    </row>
    <row r="130" spans="2:6" s="4" customFormat="1" hidden="1" outlineLevel="1" x14ac:dyDescent="0.25">
      <c r="B130" s="53" t="s">
        <v>85</v>
      </c>
      <c r="C130" s="689">
        <v>794</v>
      </c>
      <c r="D130" s="682">
        <v>-0.41874084919472909</v>
      </c>
      <c r="E130" s="683">
        <v>0.27858293075684371</v>
      </c>
      <c r="F130" s="684">
        <v>0.12843339315241331</v>
      </c>
    </row>
    <row r="131" spans="2:6" s="4" customFormat="1" hidden="1" outlineLevel="1" x14ac:dyDescent="0.25">
      <c r="B131" s="53" t="s">
        <v>86</v>
      </c>
      <c r="C131" s="689">
        <v>1598</v>
      </c>
      <c r="D131" s="682">
        <v>1.0125944584382873</v>
      </c>
      <c r="E131" s="683">
        <v>1.1682496607869743</v>
      </c>
      <c r="F131" s="684">
        <v>0.13575920089068694</v>
      </c>
    </row>
    <row r="132" spans="2:6" s="4" customFormat="1" hidden="1" outlineLevel="1" x14ac:dyDescent="0.25">
      <c r="B132" s="53" t="s">
        <v>87</v>
      </c>
      <c r="C132" s="689">
        <v>12358</v>
      </c>
      <c r="D132" s="682">
        <v>6.7334167709637045</v>
      </c>
      <c r="E132" s="683">
        <v>-0.21942900454775138</v>
      </c>
      <c r="F132" s="684">
        <v>9.3618502475247611E-2</v>
      </c>
    </row>
    <row r="133" spans="2:6" s="4" customFormat="1" hidden="1" outlineLevel="1" x14ac:dyDescent="0.25">
      <c r="B133" s="53" t="s">
        <v>88</v>
      </c>
      <c r="C133" s="689">
        <v>25201</v>
      </c>
      <c r="D133" s="682">
        <v>1.0392458326590064</v>
      </c>
      <c r="E133" s="683">
        <v>0.10545247181646711</v>
      </c>
      <c r="F133" s="684">
        <v>7.4488675001307847E-2</v>
      </c>
    </row>
    <row r="134" spans="2:6" s="4" customFormat="1" hidden="1" outlineLevel="1" x14ac:dyDescent="0.25">
      <c r="B134" s="53" t="s">
        <v>89</v>
      </c>
      <c r="C134" s="689">
        <v>21664</v>
      </c>
      <c r="D134" s="682">
        <v>-0.14035157335026383</v>
      </c>
      <c r="E134" s="683">
        <v>-0.12191958495460442</v>
      </c>
      <c r="F134" s="684">
        <v>2.3653709116821631E-2</v>
      </c>
    </row>
    <row r="135" spans="2:6" s="4" customFormat="1" ht="15.75" collapsed="1" x14ac:dyDescent="0.25">
      <c r="B135" s="65">
        <v>2008</v>
      </c>
      <c r="C135" s="690">
        <v>140779</v>
      </c>
      <c r="D135" s="691"/>
      <c r="E135" s="692">
        <v>2.3653709116821631E-2</v>
      </c>
      <c r="F135" s="693">
        <v>2.3653709116821631E-2</v>
      </c>
    </row>
    <row r="136" spans="2:6" s="4" customFormat="1" hidden="1" outlineLevel="1" x14ac:dyDescent="0.25">
      <c r="B136" s="53" t="s">
        <v>78</v>
      </c>
      <c r="C136" s="689">
        <v>20958</v>
      </c>
      <c r="D136" s="682">
        <v>-3.3388981636062187E-4</v>
      </c>
      <c r="E136" s="683">
        <v>-0.10405266757865939</v>
      </c>
      <c r="F136" s="684">
        <v>2.8220938429253106E-2</v>
      </c>
    </row>
    <row r="137" spans="2:6" s="4" customFormat="1" hidden="1" outlineLevel="1" x14ac:dyDescent="0.25">
      <c r="B137" s="53" t="s">
        <v>79</v>
      </c>
      <c r="C137" s="689">
        <v>20209</v>
      </c>
      <c r="D137" s="682">
        <v>-3.5738142952571827E-2</v>
      </c>
      <c r="E137" s="683">
        <v>7.9655946148092793E-2</v>
      </c>
      <c r="F137" s="684">
        <v>2.6388578006587116E-2</v>
      </c>
    </row>
    <row r="138" spans="2:6" s="4" customFormat="1" hidden="1" outlineLevel="1" x14ac:dyDescent="0.25">
      <c r="B138" s="53" t="s">
        <v>80</v>
      </c>
      <c r="C138" s="689">
        <v>19639</v>
      </c>
      <c r="D138" s="682">
        <v>-2.820525508436833E-2</v>
      </c>
      <c r="E138" s="683">
        <v>1.2215235542727632E-2</v>
      </c>
      <c r="F138" s="684">
        <v>2.1797499324785807E-2</v>
      </c>
    </row>
    <row r="139" spans="2:6" s="4" customFormat="1" hidden="1" outlineLevel="1" x14ac:dyDescent="0.25">
      <c r="B139" s="53" t="s">
        <v>81</v>
      </c>
      <c r="C139" s="689">
        <v>10438</v>
      </c>
      <c r="D139" s="682">
        <v>-0.46850654310300932</v>
      </c>
      <c r="E139" s="683">
        <v>-7.4973413683091072E-2</v>
      </c>
      <c r="F139" s="684">
        <v>4.3148504735333049E-3</v>
      </c>
    </row>
    <row r="140" spans="2:6" s="4" customFormat="1" hidden="1" outlineLevel="1" x14ac:dyDescent="0.25">
      <c r="B140" s="53" t="s">
        <v>82</v>
      </c>
      <c r="C140" s="689">
        <v>381</v>
      </c>
      <c r="D140" s="682">
        <v>-0.96349875455068024</v>
      </c>
      <c r="E140" s="683">
        <v>4.9586776859504189E-2</v>
      </c>
      <c r="F140" s="684">
        <v>9.3270468563666498E-3</v>
      </c>
    </row>
    <row r="141" spans="2:6" s="4" customFormat="1" hidden="1" outlineLevel="1" x14ac:dyDescent="0.25">
      <c r="B141" s="53" t="s">
        <v>83</v>
      </c>
      <c r="C141" s="689">
        <v>507</v>
      </c>
      <c r="D141" s="682">
        <v>0.33070866141732291</v>
      </c>
      <c r="E141" s="683">
        <v>5.1867219917012486E-2</v>
      </c>
      <c r="F141" s="684">
        <v>1.1897976631519036E-2</v>
      </c>
    </row>
    <row r="142" spans="2:6" s="4" customFormat="1" hidden="1" outlineLevel="1" x14ac:dyDescent="0.25">
      <c r="B142" s="53" t="s">
        <v>84</v>
      </c>
      <c r="C142" s="689">
        <v>735</v>
      </c>
      <c r="D142" s="682">
        <v>0.4497041420118344</v>
      </c>
      <c r="E142" s="683">
        <v>-0.13833528722157096</v>
      </c>
      <c r="F142" s="684">
        <v>1.0555885262116815E-2</v>
      </c>
    </row>
    <row r="143" spans="2:6" s="4" customFormat="1" hidden="1" outlineLevel="1" x14ac:dyDescent="0.25">
      <c r="B143" s="53" t="s">
        <v>85</v>
      </c>
      <c r="C143" s="689">
        <v>621</v>
      </c>
      <c r="D143" s="682">
        <v>-0.1551020408163265</v>
      </c>
      <c r="E143" s="683">
        <v>-0.14107883817427391</v>
      </c>
      <c r="F143" s="684">
        <v>9.5650247630501006E-3</v>
      </c>
    </row>
    <row r="144" spans="2:6" s="4" customFormat="1" hidden="1" outlineLevel="1" x14ac:dyDescent="0.25">
      <c r="B144" s="53" t="s">
        <v>86</v>
      </c>
      <c r="C144" s="689">
        <v>737</v>
      </c>
      <c r="D144" s="682">
        <v>0.18679549114331717</v>
      </c>
      <c r="E144" s="683">
        <v>-8.1047381546134667E-2</v>
      </c>
      <c r="F144" s="684">
        <v>1.0617898290042893E-2</v>
      </c>
    </row>
    <row r="145" spans="2:6" s="4" customFormat="1" hidden="1" outlineLevel="1" x14ac:dyDescent="0.25">
      <c r="B145" s="53" t="s">
        <v>87</v>
      </c>
      <c r="C145" s="689">
        <v>15832</v>
      </c>
      <c r="D145" s="682">
        <v>20.481682496607871</v>
      </c>
      <c r="E145" s="683">
        <v>0.12331488576699301</v>
      </c>
      <c r="F145" s="684">
        <v>1.3865361691448586E-2</v>
      </c>
    </row>
    <row r="146" spans="2:6" s="4" customFormat="1" hidden="1" outlineLevel="1" x14ac:dyDescent="0.25">
      <c r="B146" s="53" t="s">
        <v>88</v>
      </c>
      <c r="C146" s="689">
        <v>22797</v>
      </c>
      <c r="D146" s="682">
        <v>0.43993178372915609</v>
      </c>
      <c r="E146" s="683">
        <v>0.24860335195530725</v>
      </c>
      <c r="F146" s="684">
        <v>6.5768829493234371E-2</v>
      </c>
    </row>
    <row r="147" spans="2:6" s="4" customFormat="1" hidden="1" outlineLevel="1" x14ac:dyDescent="0.25">
      <c r="B147" s="53" t="s">
        <v>89</v>
      </c>
      <c r="C147" s="689">
        <v>24672</v>
      </c>
      <c r="D147" s="682">
        <v>8.2247664166337664E-2</v>
      </c>
      <c r="E147" s="683">
        <v>0.17681850703553548</v>
      </c>
      <c r="F147" s="684">
        <v>6.332343663017248E-2</v>
      </c>
    </row>
    <row r="148" spans="2:6" s="4" customFormat="1" ht="15.75" collapsed="1" x14ac:dyDescent="0.25">
      <c r="B148" s="65">
        <v>2007</v>
      </c>
      <c r="C148" s="690">
        <v>137526</v>
      </c>
      <c r="D148" s="691"/>
      <c r="E148" s="692">
        <v>6.332343663017248E-2</v>
      </c>
      <c r="F148" s="693">
        <v>6.332343663017248E-2</v>
      </c>
    </row>
    <row r="149" spans="2:6" s="4" customFormat="1" hidden="1" outlineLevel="1" x14ac:dyDescent="0.25">
      <c r="B149" s="53" t="s">
        <v>78</v>
      </c>
      <c r="C149" s="689">
        <v>23392</v>
      </c>
      <c r="D149" s="682">
        <v>0.36079115764979641</v>
      </c>
      <c r="E149" s="683">
        <v>0.24379220503004206</v>
      </c>
      <c r="F149" s="684">
        <v>0.15040593570276739</v>
      </c>
    </row>
    <row r="150" spans="2:6" s="4" customFormat="1" hidden="1" outlineLevel="1" x14ac:dyDescent="0.25">
      <c r="B150" s="53" t="s">
        <v>79</v>
      </c>
      <c r="C150" s="689">
        <v>18718</v>
      </c>
      <c r="D150" s="682">
        <v>-0.199811901504788</v>
      </c>
      <c r="E150" s="683">
        <v>9.8151950718685876E-2</v>
      </c>
      <c r="F150" s="684">
        <v>0.13161394208588506</v>
      </c>
    </row>
    <row r="151" spans="2:6" s="4" customFormat="1" hidden="1" outlineLevel="1" x14ac:dyDescent="0.25">
      <c r="B151" s="53" t="s">
        <v>80</v>
      </c>
      <c r="C151" s="689">
        <v>19402</v>
      </c>
      <c r="D151" s="682">
        <v>3.6542365637354468E-2</v>
      </c>
      <c r="E151" s="683">
        <v>4.2669819432502143E-2</v>
      </c>
      <c r="F151" s="684">
        <v>8.680750403605253E-2</v>
      </c>
    </row>
    <row r="152" spans="2:6" s="4" customFormat="1" hidden="1" outlineLevel="1" x14ac:dyDescent="0.25">
      <c r="B152" s="53" t="s">
        <v>81</v>
      </c>
      <c r="C152" s="689">
        <v>11284</v>
      </c>
      <c r="D152" s="682">
        <v>-0.41841047314709823</v>
      </c>
      <c r="E152" s="683">
        <v>0.135782586814293</v>
      </c>
      <c r="F152" s="684">
        <v>9.1696125201633727E-2</v>
      </c>
    </row>
    <row r="153" spans="2:6" s="4" customFormat="1" hidden="1" outlineLevel="1" x14ac:dyDescent="0.25">
      <c r="B153" s="53" t="s">
        <v>82</v>
      </c>
      <c r="C153" s="689">
        <v>363</v>
      </c>
      <c r="D153" s="682">
        <v>-0.96783055654023398</v>
      </c>
      <c r="E153" s="683">
        <v>-0.62845445240532238</v>
      </c>
      <c r="F153" s="684">
        <v>7.991403058396096E-2</v>
      </c>
    </row>
    <row r="154" spans="2:6" s="4" customFormat="1" hidden="1" outlineLevel="1" x14ac:dyDescent="0.25">
      <c r="B154" s="53" t="s">
        <v>83</v>
      </c>
      <c r="C154" s="689">
        <v>482</v>
      </c>
      <c r="D154" s="682">
        <v>0.32782369146005519</v>
      </c>
      <c r="E154" s="683">
        <v>-0.38125802310654688</v>
      </c>
      <c r="F154" s="684">
        <v>7.5757059645059188E-2</v>
      </c>
    </row>
    <row r="155" spans="2:6" s="4" customFormat="1" hidden="1" outlineLevel="1" x14ac:dyDescent="0.25">
      <c r="B155" s="53" t="s">
        <v>84</v>
      </c>
      <c r="C155" s="689">
        <v>853</v>
      </c>
      <c r="D155" s="682">
        <v>0.76970954356846466</v>
      </c>
      <c r="E155" s="683">
        <v>6.3591022443890255E-2</v>
      </c>
      <c r="F155" s="684">
        <v>7.7926287327595656E-2</v>
      </c>
    </row>
    <row r="156" spans="2:6" s="4" customFormat="1" hidden="1" outlineLevel="1" x14ac:dyDescent="0.25">
      <c r="B156" s="53" t="s">
        <v>85</v>
      </c>
      <c r="C156" s="689">
        <v>723</v>
      </c>
      <c r="D156" s="682">
        <v>-0.15240328253223911</v>
      </c>
      <c r="E156" s="683">
        <v>3.2857142857142918E-2</v>
      </c>
      <c r="F156" s="684">
        <v>8.0999255946017534E-2</v>
      </c>
    </row>
    <row r="157" spans="2:6" s="4" customFormat="1" hidden="1" outlineLevel="1" x14ac:dyDescent="0.25">
      <c r="B157" s="53" t="s">
        <v>86</v>
      </c>
      <c r="C157" s="689">
        <v>802</v>
      </c>
      <c r="D157" s="682">
        <v>0.10926694329183961</v>
      </c>
      <c r="E157" s="683">
        <v>-0.19639278557114226</v>
      </c>
      <c r="F157" s="684">
        <v>7.8188808201623328E-2</v>
      </c>
    </row>
    <row r="158" spans="2:6" s="4" customFormat="1" hidden="1" outlineLevel="1" x14ac:dyDescent="0.25">
      <c r="B158" s="53" t="s">
        <v>87</v>
      </c>
      <c r="C158" s="689">
        <v>14094</v>
      </c>
      <c r="D158" s="682">
        <v>16.57356608478803</v>
      </c>
      <c r="E158" s="683">
        <v>0.10247183979974972</v>
      </c>
      <c r="F158" s="684">
        <v>9.4655151692048856E-2</v>
      </c>
    </row>
    <row r="159" spans="2:6" s="4" customFormat="1" hidden="1" outlineLevel="1" x14ac:dyDescent="0.25">
      <c r="B159" s="53" t="s">
        <v>88</v>
      </c>
      <c r="C159" s="689">
        <v>18258</v>
      </c>
      <c r="D159" s="682">
        <v>0.29544487015751386</v>
      </c>
      <c r="E159" s="683">
        <v>-9.6541145034390596E-2</v>
      </c>
      <c r="F159" s="684">
        <v>6.5882852292020289E-2</v>
      </c>
    </row>
    <row r="160" spans="2:6" s="4" customFormat="1" hidden="1" outlineLevel="1" x14ac:dyDescent="0.25">
      <c r="B160" s="53" t="s">
        <v>89</v>
      </c>
      <c r="C160" s="689">
        <v>20965</v>
      </c>
      <c r="D160" s="682">
        <v>0.14826377478365638</v>
      </c>
      <c r="E160" s="683">
        <v>0.21960442117510182</v>
      </c>
      <c r="F160" s="684">
        <v>8.8375380783277446E-2</v>
      </c>
    </row>
    <row r="161" spans="2:6" s="4" customFormat="1" ht="15.75" collapsed="1" x14ac:dyDescent="0.25">
      <c r="B161" s="65">
        <v>2006</v>
      </c>
      <c r="C161" s="690">
        <v>129336</v>
      </c>
      <c r="D161" s="691"/>
      <c r="E161" s="692">
        <v>8.8375380783277446E-2</v>
      </c>
      <c r="F161" s="693">
        <v>8.8375380783277446E-2</v>
      </c>
    </row>
    <row r="162" spans="2:6" s="4" customFormat="1" hidden="1" outlineLevel="1" x14ac:dyDescent="0.25">
      <c r="B162" s="53" t="s">
        <v>78</v>
      </c>
      <c r="C162" s="689">
        <v>18807</v>
      </c>
      <c r="D162" s="682">
        <v>0.16408764545679633</v>
      </c>
      <c r="E162" s="683">
        <v>0.47033070127433341</v>
      </c>
      <c r="F162" s="684">
        <v>6.2123792174877179E-2</v>
      </c>
    </row>
    <row r="163" spans="2:6" s="4" customFormat="1" hidden="1" outlineLevel="1" x14ac:dyDescent="0.25">
      <c r="B163" s="53" t="s">
        <v>79</v>
      </c>
      <c r="C163" s="689">
        <v>17045</v>
      </c>
      <c r="D163" s="682">
        <v>-9.3688520231828609E-2</v>
      </c>
      <c r="E163" s="683">
        <v>0.23648893725063469</v>
      </c>
      <c r="F163" s="684">
        <v>0.10898985744238998</v>
      </c>
    </row>
    <row r="164" spans="2:6" s="4" customFormat="1" hidden="1" outlineLevel="1" x14ac:dyDescent="0.25">
      <c r="B164" s="53" t="s">
        <v>80</v>
      </c>
      <c r="C164" s="689">
        <v>18608</v>
      </c>
      <c r="D164" s="682">
        <v>9.1698445291874542E-2</v>
      </c>
      <c r="E164" s="683">
        <v>0.39699699699699709</v>
      </c>
      <c r="F164" s="684">
        <v>0.20071940954513412</v>
      </c>
    </row>
    <row r="165" spans="2:6" s="4" customFormat="1" hidden="1" outlineLevel="1" x14ac:dyDescent="0.25">
      <c r="B165" s="53" t="s">
        <v>81</v>
      </c>
      <c r="C165" s="689">
        <v>9935</v>
      </c>
      <c r="D165" s="682">
        <v>-0.4660898538263113</v>
      </c>
      <c r="E165" s="683">
        <v>7.7782599262312901E-2</v>
      </c>
      <c r="F165" s="684">
        <v>0.19713217469904265</v>
      </c>
    </row>
    <row r="166" spans="2:6" s="4" customFormat="1" hidden="1" outlineLevel="1" x14ac:dyDescent="0.25">
      <c r="B166" s="53" t="s">
        <v>82</v>
      </c>
      <c r="C166" s="689">
        <v>977</v>
      </c>
      <c r="D166" s="682">
        <v>-0.90166079516859587</v>
      </c>
      <c r="E166" s="683">
        <v>2.5656934306569341</v>
      </c>
      <c r="F166" s="684">
        <v>0.22532135019333266</v>
      </c>
    </row>
    <row r="167" spans="2:6" s="4" customFormat="1" hidden="1" outlineLevel="1" x14ac:dyDescent="0.25">
      <c r="B167" s="53" t="s">
        <v>83</v>
      </c>
      <c r="C167" s="689">
        <v>779</v>
      </c>
      <c r="D167" s="682">
        <v>-0.20266120777891505</v>
      </c>
      <c r="E167" s="683">
        <v>0.29401993355481726</v>
      </c>
      <c r="F167" s="684">
        <v>0.2470715673884647</v>
      </c>
    </row>
    <row r="168" spans="2:6" s="4" customFormat="1" hidden="1" outlineLevel="1" x14ac:dyDescent="0.25">
      <c r="B168" s="53" t="s">
        <v>84</v>
      </c>
      <c r="C168" s="689">
        <v>802</v>
      </c>
      <c r="D168" s="682">
        <v>2.9525032092426295E-2</v>
      </c>
      <c r="E168" s="683">
        <v>-0.1907164480322906</v>
      </c>
      <c r="F168" s="684">
        <v>0.26055308259682164</v>
      </c>
    </row>
    <row r="169" spans="2:6" s="4" customFormat="1" hidden="1" outlineLevel="1" x14ac:dyDescent="0.25">
      <c r="B169" s="53" t="s">
        <v>85</v>
      </c>
      <c r="C169" s="689">
        <v>700</v>
      </c>
      <c r="D169" s="682">
        <v>-0.12718204488778051</v>
      </c>
      <c r="E169" s="683">
        <v>-0.30830039525691699</v>
      </c>
      <c r="F169" s="684">
        <v>0.2522838997119019</v>
      </c>
    </row>
    <row r="170" spans="2:6" s="4" customFormat="1" hidden="1" outlineLevel="1" x14ac:dyDescent="0.25">
      <c r="B170" s="53" t="s">
        <v>86</v>
      </c>
      <c r="C170" s="689">
        <v>998</v>
      </c>
      <c r="D170" s="682">
        <v>0.42571428571428571</v>
      </c>
      <c r="E170" s="683">
        <v>0.14057142857142857</v>
      </c>
      <c r="F170" s="684">
        <v>0.25432665002089649</v>
      </c>
    </row>
    <row r="171" spans="2:6" s="4" customFormat="1" hidden="1" outlineLevel="1" x14ac:dyDescent="0.25">
      <c r="B171" s="53" t="s">
        <v>87</v>
      </c>
      <c r="C171" s="689">
        <v>12784</v>
      </c>
      <c r="D171" s="682">
        <v>11.809619238476953</v>
      </c>
      <c r="E171" s="683">
        <v>-4.2253521126760618E-2</v>
      </c>
      <c r="F171" s="684">
        <v>0.18773579134123208</v>
      </c>
    </row>
    <row r="172" spans="2:6" s="4" customFormat="1" hidden="1" outlineLevel="1" x14ac:dyDescent="0.25">
      <c r="B172" s="53" t="s">
        <v>88</v>
      </c>
      <c r="C172" s="689">
        <v>20209</v>
      </c>
      <c r="D172" s="682">
        <v>0.58080413016270338</v>
      </c>
      <c r="E172" s="683">
        <v>6.9542206933051132E-2</v>
      </c>
      <c r="F172" s="684">
        <v>0.17993509355342763</v>
      </c>
    </row>
    <row r="173" spans="2:6" s="4" customFormat="1" hidden="1" outlineLevel="1" x14ac:dyDescent="0.25">
      <c r="B173" s="53" t="s">
        <v>89</v>
      </c>
      <c r="C173" s="689">
        <v>17190</v>
      </c>
      <c r="D173" s="682">
        <v>-0.14938888613983869</v>
      </c>
      <c r="E173" s="683">
        <v>6.4000990344144526E-2</v>
      </c>
      <c r="F173" s="684">
        <v>0.1734721083867401</v>
      </c>
    </row>
    <row r="174" spans="2:6" s="4" customFormat="1" ht="15.75" collapsed="1" x14ac:dyDescent="0.25">
      <c r="B174" s="65">
        <v>2005</v>
      </c>
      <c r="C174" s="690">
        <v>118834</v>
      </c>
      <c r="D174" s="691"/>
      <c r="E174" s="692">
        <v>0.1734721083867401</v>
      </c>
      <c r="F174" s="693">
        <v>0.1734721083867401</v>
      </c>
    </row>
    <row r="175" spans="2:6" s="4" customFormat="1" hidden="1" outlineLevel="1" x14ac:dyDescent="0.25">
      <c r="B175" s="53" t="s">
        <v>78</v>
      </c>
      <c r="C175" s="689">
        <v>12791</v>
      </c>
      <c r="D175" s="682">
        <v>-0.13134125636672322</v>
      </c>
      <c r="E175" s="683">
        <v>-0.26720137496419361</v>
      </c>
      <c r="F175" s="684">
        <v>-0.29213561887675721</v>
      </c>
    </row>
    <row r="176" spans="2:6" s="4" customFormat="1" hidden="1" outlineLevel="1" x14ac:dyDescent="0.25">
      <c r="B176" s="53" t="s">
        <v>79</v>
      </c>
      <c r="C176" s="689">
        <v>13785</v>
      </c>
      <c r="D176" s="682">
        <v>7.7710890469861571E-2</v>
      </c>
      <c r="E176" s="683">
        <v>-8.7931718936085757E-2</v>
      </c>
      <c r="F176" s="684">
        <v>-0.25143998618214036</v>
      </c>
    </row>
    <row r="177" spans="2:6" s="4" customFormat="1" hidden="1" outlineLevel="1" x14ac:dyDescent="0.25">
      <c r="B177" s="53" t="s">
        <v>80</v>
      </c>
      <c r="C177" s="689">
        <v>13320</v>
      </c>
      <c r="D177" s="682">
        <v>-3.3732317736670292E-2</v>
      </c>
      <c r="E177" s="683">
        <v>-0.19424112273909622</v>
      </c>
      <c r="F177" s="684">
        <v>-0.21467937707079998</v>
      </c>
    </row>
    <row r="178" spans="2:6" s="4" customFormat="1" hidden="1" outlineLevel="1" x14ac:dyDescent="0.25">
      <c r="B178" s="53" t="s">
        <v>81</v>
      </c>
      <c r="C178" s="689">
        <v>9218</v>
      </c>
      <c r="D178" s="682">
        <v>-0.307957957957958</v>
      </c>
      <c r="E178" s="683">
        <v>0.10660264105642248</v>
      </c>
      <c r="F178" s="684">
        <v>-0.19079718396489098</v>
      </c>
    </row>
    <row r="179" spans="2:6" s="4" customFormat="1" hidden="1" outlineLevel="1" x14ac:dyDescent="0.25">
      <c r="B179" s="53" t="s">
        <v>82</v>
      </c>
      <c r="C179" s="689">
        <v>274</v>
      </c>
      <c r="D179" s="682">
        <v>-0.97027554784118031</v>
      </c>
      <c r="E179" s="683">
        <v>-0.8587628865979382</v>
      </c>
      <c r="F179" s="684">
        <v>-0.20501466348750075</v>
      </c>
    </row>
    <row r="180" spans="2:6" s="4" customFormat="1" hidden="1" outlineLevel="1" x14ac:dyDescent="0.25">
      <c r="B180" s="53" t="s">
        <v>83</v>
      </c>
      <c r="C180" s="689">
        <v>602</v>
      </c>
      <c r="D180" s="682">
        <v>1.1970802919708028</v>
      </c>
      <c r="E180" s="683">
        <v>-0.71723813997181773</v>
      </c>
      <c r="F180" s="684">
        <v>-0.21963933502395039</v>
      </c>
    </row>
    <row r="181" spans="2:6" s="4" customFormat="1" hidden="1" outlineLevel="1" x14ac:dyDescent="0.25">
      <c r="B181" s="53" t="s">
        <v>84</v>
      </c>
      <c r="C181" s="689">
        <v>991</v>
      </c>
      <c r="D181" s="682">
        <v>0.64617940199335555</v>
      </c>
      <c r="E181" s="683">
        <v>-0.53864059590316571</v>
      </c>
      <c r="F181" s="684">
        <v>-0.22792890763138884</v>
      </c>
    </row>
    <row r="182" spans="2:6" s="4" customFormat="1" hidden="1" outlineLevel="1" x14ac:dyDescent="0.25">
      <c r="B182" s="53" t="s">
        <v>85</v>
      </c>
      <c r="C182" s="689">
        <v>1012</v>
      </c>
      <c r="D182" s="682">
        <v>2.1190716448032276E-2</v>
      </c>
      <c r="E182" s="683">
        <v>0.56414219474497673</v>
      </c>
      <c r="F182" s="684">
        <v>-0.21632464643921268</v>
      </c>
    </row>
    <row r="183" spans="2:6" s="4" customFormat="1" hidden="1" outlineLevel="1" x14ac:dyDescent="0.25">
      <c r="B183" s="53" t="s">
        <v>86</v>
      </c>
      <c r="C183" s="689">
        <v>875</v>
      </c>
      <c r="D183" s="682">
        <v>-0.13537549407114624</v>
      </c>
      <c r="E183" s="683">
        <v>-5.8127018299246491E-2</v>
      </c>
      <c r="F183" s="684">
        <v>-0.20750566874166676</v>
      </c>
    </row>
    <row r="184" spans="2:6" s="4" customFormat="1" hidden="1" outlineLevel="1" x14ac:dyDescent="0.25">
      <c r="B184" s="53" t="s">
        <v>87</v>
      </c>
      <c r="C184" s="689">
        <v>13348</v>
      </c>
      <c r="D184" s="682">
        <v>14.254857142857142</v>
      </c>
      <c r="E184" s="683">
        <v>0.55371900826446274</v>
      </c>
      <c r="F184" s="684">
        <v>-0.15477493471684778</v>
      </c>
    </row>
    <row r="185" spans="2:6" s="4" customFormat="1" hidden="1" outlineLevel="1" x14ac:dyDescent="0.25">
      <c r="B185" s="53" t="s">
        <v>88</v>
      </c>
      <c r="C185" s="689">
        <v>18895</v>
      </c>
      <c r="D185" s="682">
        <v>0.41556787533712924</v>
      </c>
      <c r="E185" s="683">
        <v>0.102842467752291</v>
      </c>
      <c r="F185" s="684">
        <v>-0.12922583121096887</v>
      </c>
    </row>
    <row r="186" spans="2:6" s="4" customFormat="1" hidden="1" outlineLevel="1" x14ac:dyDescent="0.25">
      <c r="B186" s="53" t="s">
        <v>89</v>
      </c>
      <c r="C186" s="689">
        <v>16156</v>
      </c>
      <c r="D186" s="682">
        <v>-0.14495898385816353</v>
      </c>
      <c r="E186" s="683">
        <v>9.7181663837011989E-2</v>
      </c>
      <c r="F186" s="684">
        <v>-4.1685593156181366E-2</v>
      </c>
    </row>
    <row r="187" spans="2:6" s="4" customFormat="1" ht="15.75" collapsed="1" x14ac:dyDescent="0.25">
      <c r="B187" s="65">
        <v>2004</v>
      </c>
      <c r="C187" s="690">
        <v>101267</v>
      </c>
      <c r="D187" s="691"/>
      <c r="E187" s="692">
        <v>-4.1685593156181366E-2</v>
      </c>
      <c r="F187" s="693">
        <v>-4.1685593156181366E-2</v>
      </c>
    </row>
    <row r="188" spans="2:6" s="4" customFormat="1" hidden="1" outlineLevel="1" x14ac:dyDescent="0.25">
      <c r="B188" s="53" t="s">
        <v>78</v>
      </c>
      <c r="C188" s="689">
        <v>17455</v>
      </c>
      <c r="D188" s="682">
        <v>-0.2636574562328623</v>
      </c>
      <c r="E188" s="683">
        <v>-0.3662636604581927</v>
      </c>
      <c r="F188" s="684">
        <v>-0.16751843554559875</v>
      </c>
    </row>
    <row r="189" spans="2:6" s="4" customFormat="1" hidden="1" outlineLevel="1" x14ac:dyDescent="0.25">
      <c r="B189" s="53" t="s">
        <v>79</v>
      </c>
      <c r="C189" s="689">
        <v>15114</v>
      </c>
      <c r="D189" s="682">
        <v>-0.13411629905471212</v>
      </c>
      <c r="E189" s="683">
        <v>-0.38678135270012581</v>
      </c>
      <c r="F189" s="684">
        <v>-0.21372139162474313</v>
      </c>
    </row>
    <row r="190" spans="2:6" s="4" customFormat="1" hidden="1" outlineLevel="1" x14ac:dyDescent="0.25">
      <c r="B190" s="53" t="s">
        <v>80</v>
      </c>
      <c r="C190" s="689">
        <v>16531</v>
      </c>
      <c r="D190" s="682">
        <v>9.3754135238851344E-2</v>
      </c>
      <c r="E190" s="683">
        <v>-0.38438908129445504</v>
      </c>
      <c r="F190" s="684">
        <v>-0.27252214905007821</v>
      </c>
    </row>
    <row r="191" spans="2:6" s="4" customFormat="1" hidden="1" outlineLevel="1" x14ac:dyDescent="0.25">
      <c r="B191" s="53" t="s">
        <v>81</v>
      </c>
      <c r="C191" s="689">
        <v>8330</v>
      </c>
      <c r="D191" s="682">
        <v>-0.49609823967092126</v>
      </c>
      <c r="E191" s="683">
        <v>-0.23282372444280719</v>
      </c>
      <c r="F191" s="684">
        <v>-0.26745049806376187</v>
      </c>
    </row>
    <row r="192" spans="2:6" s="4" customFormat="1" hidden="1" outlineLevel="1" x14ac:dyDescent="0.25">
      <c r="B192" s="53" t="s">
        <v>82</v>
      </c>
      <c r="C192" s="689">
        <v>1940</v>
      </c>
      <c r="D192" s="682">
        <v>-0.76710684273709484</v>
      </c>
      <c r="E192" s="683">
        <v>2.9723991507430991E-2</v>
      </c>
      <c r="F192" s="684">
        <v>-0.26358969966534318</v>
      </c>
    </row>
    <row r="193" spans="2:6" s="4" customFormat="1" hidden="1" outlineLevel="1" x14ac:dyDescent="0.25">
      <c r="B193" s="53" t="s">
        <v>83</v>
      </c>
      <c r="C193" s="689">
        <v>2129</v>
      </c>
      <c r="D193" s="682">
        <v>9.7422680412371232E-2</v>
      </c>
      <c r="E193" s="683">
        <v>0.1633879781420764</v>
      </c>
      <c r="F193" s="684">
        <v>-0.26049359261143212</v>
      </c>
    </row>
    <row r="194" spans="2:6" s="4" customFormat="1" hidden="1" outlineLevel="1" x14ac:dyDescent="0.25">
      <c r="B194" s="53" t="s">
        <v>84</v>
      </c>
      <c r="C194" s="689">
        <v>2148</v>
      </c>
      <c r="D194" s="682">
        <v>8.9243776420855347E-3</v>
      </c>
      <c r="E194" s="683">
        <v>-8.6346235644406688E-2</v>
      </c>
      <c r="F194" s="684">
        <v>-0.25810484566304537</v>
      </c>
    </row>
    <row r="195" spans="2:6" s="4" customFormat="1" hidden="1" outlineLevel="1" x14ac:dyDescent="0.25">
      <c r="B195" s="53" t="s">
        <v>85</v>
      </c>
      <c r="C195" s="689">
        <v>647</v>
      </c>
      <c r="D195" s="682">
        <v>-0.69878957169459965</v>
      </c>
      <c r="E195" s="683">
        <v>-0.67073791348600509</v>
      </c>
      <c r="F195" s="684">
        <v>-0.26463236247153143</v>
      </c>
    </row>
    <row r="196" spans="2:6" s="4" customFormat="1" hidden="1" outlineLevel="1" x14ac:dyDescent="0.25">
      <c r="B196" s="53" t="s">
        <v>86</v>
      </c>
      <c r="C196" s="689">
        <v>929</v>
      </c>
      <c r="D196" s="682">
        <v>0.43585780525502327</v>
      </c>
      <c r="E196" s="683">
        <v>-0.60008609556607828</v>
      </c>
      <c r="F196" s="684">
        <v>-0.27338866434235287</v>
      </c>
    </row>
    <row r="197" spans="2:6" s="4" customFormat="1" hidden="1" outlineLevel="1" x14ac:dyDescent="0.25">
      <c r="B197" s="53" t="s">
        <v>87</v>
      </c>
      <c r="C197" s="689">
        <v>8591</v>
      </c>
      <c r="D197" s="682">
        <v>8.2475780409041981</v>
      </c>
      <c r="E197" s="683">
        <v>-0.16665049956348821</v>
      </c>
      <c r="F197" s="684">
        <v>-0.26999396028889955</v>
      </c>
    </row>
    <row r="198" spans="2:6" s="4" customFormat="1" hidden="1" outlineLevel="1" x14ac:dyDescent="0.25">
      <c r="B198" s="53" t="s">
        <v>88</v>
      </c>
      <c r="C198" s="689">
        <v>17133</v>
      </c>
      <c r="D198" s="682">
        <v>0.99429635665231064</v>
      </c>
      <c r="E198" s="683">
        <v>-7.4592200496921279E-2</v>
      </c>
      <c r="F198" s="684">
        <v>-0.25378146885006903</v>
      </c>
    </row>
    <row r="199" spans="2:6" s="4" customFormat="1" hidden="1" outlineLevel="1" x14ac:dyDescent="0.25">
      <c r="B199" s="53" t="s">
        <v>89</v>
      </c>
      <c r="C199" s="689">
        <v>14725</v>
      </c>
      <c r="D199" s="682">
        <v>-0.14054748146851104</v>
      </c>
      <c r="E199" s="683">
        <v>-0.37882303311537646</v>
      </c>
      <c r="F199" s="684">
        <v>-0.30834784202327503</v>
      </c>
    </row>
    <row r="200" spans="2:6" s="4" customFormat="1" ht="15.75" collapsed="1" x14ac:dyDescent="0.25">
      <c r="B200" s="65">
        <v>2003</v>
      </c>
      <c r="C200" s="690">
        <v>105672</v>
      </c>
      <c r="D200" s="691"/>
      <c r="E200" s="692">
        <v>-0.30834784202327503</v>
      </c>
      <c r="F200" s="693">
        <v>-0.30834784202327503</v>
      </c>
    </row>
    <row r="201" spans="2:6" s="4" customFormat="1" hidden="1" outlineLevel="1" x14ac:dyDescent="0.25">
      <c r="B201" s="53" t="s">
        <v>78</v>
      </c>
      <c r="C201" s="689">
        <v>27543</v>
      </c>
      <c r="D201" s="682">
        <v>0.12113811210159975</v>
      </c>
      <c r="E201" s="683">
        <v>-6.9178776613720849E-2</v>
      </c>
      <c r="F201" s="684">
        <v>-9.0369725690814473E-2</v>
      </c>
    </row>
    <row r="202" spans="2:6" s="4" customFormat="1" hidden="1" outlineLevel="1" x14ac:dyDescent="0.25">
      <c r="B202" s="53" t="s">
        <v>79</v>
      </c>
      <c r="C202" s="689">
        <v>24647</v>
      </c>
      <c r="D202" s="682">
        <v>-0.10514468285952872</v>
      </c>
      <c r="E202" s="683">
        <v>-7.6856811116521206E-2</v>
      </c>
      <c r="F202" s="684">
        <v>-9.6767999999999965E-2</v>
      </c>
    </row>
    <row r="203" spans="2:6" s="4" customFormat="1" hidden="1" outlineLevel="1" x14ac:dyDescent="0.25">
      <c r="B203" s="53" t="s">
        <v>80</v>
      </c>
      <c r="C203" s="689">
        <v>26853</v>
      </c>
      <c r="D203" s="682">
        <v>8.9503793565139711E-2</v>
      </c>
      <c r="E203" s="683">
        <v>-1.8279530581654657E-2</v>
      </c>
      <c r="F203" s="684">
        <v>-0.11512178761581349</v>
      </c>
    </row>
    <row r="204" spans="2:6" s="4" customFormat="1" hidden="1" outlineLevel="1" x14ac:dyDescent="0.25">
      <c r="B204" s="53" t="s">
        <v>81</v>
      </c>
      <c r="C204" s="689">
        <v>10858</v>
      </c>
      <c r="D204" s="682">
        <v>-0.59565039287975274</v>
      </c>
      <c r="E204" s="683">
        <v>-0.29848817676702422</v>
      </c>
      <c r="F204" s="684">
        <v>-0.12968183648811926</v>
      </c>
    </row>
    <row r="205" spans="2:6" s="4" customFormat="1" hidden="1" outlineLevel="1" x14ac:dyDescent="0.25">
      <c r="B205" s="53" t="s">
        <v>82</v>
      </c>
      <c r="C205" s="689">
        <v>1884</v>
      </c>
      <c r="D205" s="682">
        <v>-0.82648738257505983</v>
      </c>
      <c r="E205" s="683">
        <v>-0.29411764705882348</v>
      </c>
      <c r="F205" s="684">
        <v>-0.12409435822687132</v>
      </c>
    </row>
    <row r="206" spans="2:6" s="4" customFormat="1" hidden="1" outlineLevel="1" x14ac:dyDescent="0.25">
      <c r="B206" s="53" t="s">
        <v>83</v>
      </c>
      <c r="C206" s="689">
        <v>1830</v>
      </c>
      <c r="D206" s="682">
        <v>-2.8662420382165599E-2</v>
      </c>
      <c r="E206" s="683">
        <v>-0.13270142180094791</v>
      </c>
      <c r="F206" s="684">
        <v>-0.11736004803453293</v>
      </c>
    </row>
    <row r="207" spans="2:6" s="4" customFormat="1" hidden="1" outlineLevel="1" x14ac:dyDescent="0.25">
      <c r="B207" s="53" t="s">
        <v>84</v>
      </c>
      <c r="C207" s="689">
        <v>2351</v>
      </c>
      <c r="D207" s="682">
        <v>0.28469945355191251</v>
      </c>
      <c r="E207" s="683">
        <v>-0.25365079365079368</v>
      </c>
      <c r="F207" s="684">
        <v>-0.12244158960584128</v>
      </c>
    </row>
    <row r="208" spans="2:6" s="4" customFormat="1" hidden="1" outlineLevel="1" x14ac:dyDescent="0.25">
      <c r="B208" s="53" t="s">
        <v>85</v>
      </c>
      <c r="C208" s="689">
        <v>1965</v>
      </c>
      <c r="D208" s="682">
        <v>-0.164185452998724</v>
      </c>
      <c r="E208" s="683">
        <v>-0.1515544041450777</v>
      </c>
      <c r="F208" s="684">
        <v>-0.11653180073285641</v>
      </c>
    </row>
    <row r="209" spans="2:6" s="4" customFormat="1" hidden="1" outlineLevel="1" x14ac:dyDescent="0.25">
      <c r="B209" s="53" t="s">
        <v>86</v>
      </c>
      <c r="C209" s="689">
        <v>2323</v>
      </c>
      <c r="D209" s="682">
        <v>0.18218829516539436</v>
      </c>
      <c r="E209" s="683">
        <v>1.4853647881170717E-2</v>
      </c>
      <c r="F209" s="684">
        <v>-0.11064341221407559</v>
      </c>
    </row>
    <row r="210" spans="2:6" s="4" customFormat="1" hidden="1" outlineLevel="1" x14ac:dyDescent="0.25">
      <c r="B210" s="53" t="s">
        <v>87</v>
      </c>
      <c r="C210" s="689">
        <v>10309</v>
      </c>
      <c r="D210" s="682">
        <v>3.4377959535083944</v>
      </c>
      <c r="E210" s="683">
        <v>-0.23158914728682167</v>
      </c>
      <c r="F210" s="684">
        <v>-0.12453802896028288</v>
      </c>
    </row>
    <row r="211" spans="2:6" s="4" customFormat="1" hidden="1" outlineLevel="1" x14ac:dyDescent="0.25">
      <c r="B211" s="53" t="s">
        <v>88</v>
      </c>
      <c r="C211" s="689">
        <v>18514</v>
      </c>
      <c r="D211" s="682">
        <v>0.79590648947521592</v>
      </c>
      <c r="E211" s="683">
        <v>-0.222688722814678</v>
      </c>
      <c r="F211" s="684">
        <v>-0.132768138356118</v>
      </c>
    </row>
    <row r="212" spans="2:6" s="4" customFormat="1" hidden="1" outlineLevel="1" x14ac:dyDescent="0.25">
      <c r="B212" s="53" t="s">
        <v>89</v>
      </c>
      <c r="C212" s="689">
        <v>23705</v>
      </c>
      <c r="D212" s="682">
        <v>0.28038241330884728</v>
      </c>
      <c r="E212" s="683">
        <v>-3.5087719298245612E-2</v>
      </c>
      <c r="F212" s="684">
        <v>-0.11918364993802422</v>
      </c>
    </row>
    <row r="213" spans="2:6" s="4" customFormat="1" ht="15.75" collapsed="1" x14ac:dyDescent="0.25">
      <c r="B213" s="65">
        <v>2002</v>
      </c>
      <c r="C213" s="690">
        <v>152782</v>
      </c>
      <c r="D213" s="691"/>
      <c r="E213" s="692">
        <v>-0.11918364993802422</v>
      </c>
      <c r="F213" s="693">
        <v>-0.11918364993802422</v>
      </c>
    </row>
    <row r="214" spans="2:6" s="4" customFormat="1" hidden="1" outlineLevel="1" x14ac:dyDescent="0.25">
      <c r="B214" s="53" t="s">
        <v>78</v>
      </c>
      <c r="C214" s="689">
        <v>29590</v>
      </c>
      <c r="D214" s="682">
        <v>4.6396491972558129E-2</v>
      </c>
      <c r="E214" s="683">
        <v>3.7481154237228642E-2</v>
      </c>
      <c r="F214" s="684">
        <v>8.0958445194006634E-2</v>
      </c>
    </row>
    <row r="215" spans="2:6" s="4" customFormat="1" hidden="1" outlineLevel="1" x14ac:dyDescent="0.25">
      <c r="B215" s="53" t="s">
        <v>79</v>
      </c>
      <c r="C215" s="689">
        <v>26699</v>
      </c>
      <c r="D215" s="682">
        <v>-9.7701926326461686E-2</v>
      </c>
      <c r="E215" s="683">
        <v>-3.390505138225508E-2</v>
      </c>
      <c r="F215" s="684">
        <v>6.4796410926230896E-2</v>
      </c>
    </row>
    <row r="216" spans="2:6" s="4" customFormat="1" hidden="1" outlineLevel="1" x14ac:dyDescent="0.25">
      <c r="B216" s="53" t="s">
        <v>80</v>
      </c>
      <c r="C216" s="689">
        <v>27353</v>
      </c>
      <c r="D216" s="682">
        <v>2.449529944941764E-2</v>
      </c>
      <c r="E216" s="683">
        <v>0.13833284780889765</v>
      </c>
      <c r="F216" s="684">
        <v>0.11623009698515396</v>
      </c>
    </row>
    <row r="217" spans="2:6" s="4" customFormat="1" hidden="1" outlineLevel="1" x14ac:dyDescent="0.25">
      <c r="B217" s="53" t="s">
        <v>81</v>
      </c>
      <c r="C217" s="689">
        <v>15478</v>
      </c>
      <c r="D217" s="682">
        <v>-0.4341388513142983</v>
      </c>
      <c r="E217" s="683">
        <v>-0.12026827327498013</v>
      </c>
      <c r="F217" s="684">
        <v>8.0220270873641919E-2</v>
      </c>
    </row>
    <row r="218" spans="2:6" s="4" customFormat="1" hidden="1" outlineLevel="1" x14ac:dyDescent="0.25">
      <c r="B218" s="53" t="s">
        <v>82</v>
      </c>
      <c r="C218" s="689">
        <v>2669</v>
      </c>
      <c r="D218" s="682">
        <v>-0.82756170047809796</v>
      </c>
      <c r="E218" s="683">
        <v>-0.4403438876074649</v>
      </c>
      <c r="F218" s="684">
        <v>4.9367650945571384E-2</v>
      </c>
    </row>
    <row r="219" spans="2:6" s="4" customFormat="1" hidden="1" outlineLevel="1" x14ac:dyDescent="0.25">
      <c r="B219" s="53" t="s">
        <v>83</v>
      </c>
      <c r="C219" s="689">
        <v>2110</v>
      </c>
      <c r="D219" s="682">
        <v>-0.20944173847883107</v>
      </c>
      <c r="E219" s="683">
        <v>-0.45209036613866527</v>
      </c>
      <c r="F219" s="684">
        <v>3.099677093732045E-2</v>
      </c>
    </row>
    <row r="220" spans="2:6" s="4" customFormat="1" hidden="1" outlineLevel="1" x14ac:dyDescent="0.25">
      <c r="B220" s="53" t="s">
        <v>84</v>
      </c>
      <c r="C220" s="689">
        <v>3150</v>
      </c>
      <c r="D220" s="682">
        <v>0.49289099526066349</v>
      </c>
      <c r="E220" s="683">
        <v>5.3511705685618693E-2</v>
      </c>
      <c r="F220" s="684">
        <v>2.6621686853946835E-2</v>
      </c>
    </row>
    <row r="221" spans="2:6" s="4" customFormat="1" hidden="1" outlineLevel="1" x14ac:dyDescent="0.25">
      <c r="B221" s="53" t="s">
        <v>85</v>
      </c>
      <c r="C221" s="689">
        <v>2316</v>
      </c>
      <c r="D221" s="682">
        <v>-0.26476190476190475</v>
      </c>
      <c r="E221" s="683">
        <v>-0.41381928625664388</v>
      </c>
      <c r="F221" s="684">
        <v>8.8845123420455696E-3</v>
      </c>
    </row>
    <row r="222" spans="2:6" s="4" customFormat="1" hidden="1" outlineLevel="1" x14ac:dyDescent="0.25">
      <c r="B222" s="53" t="s">
        <v>86</v>
      </c>
      <c r="C222" s="689">
        <v>2289</v>
      </c>
      <c r="D222" s="682">
        <v>-1.1658031088082943E-2</v>
      </c>
      <c r="E222" s="683">
        <v>-0.33939393939393936</v>
      </c>
      <c r="F222" s="684">
        <v>-6.4991712466195839E-3</v>
      </c>
    </row>
    <row r="223" spans="2:6" s="4" customFormat="1" hidden="1" outlineLevel="1" x14ac:dyDescent="0.25">
      <c r="B223" s="53" t="s">
        <v>87</v>
      </c>
      <c r="C223" s="689">
        <v>13416</v>
      </c>
      <c r="D223" s="682">
        <v>4.8610747051114025</v>
      </c>
      <c r="E223" s="683">
        <v>-4.6685141760818616E-2</v>
      </c>
      <c r="F223" s="684">
        <v>-1.2214097625731779E-2</v>
      </c>
    </row>
    <row r="224" spans="2:6" s="4" customFormat="1" hidden="1" outlineLevel="1" x14ac:dyDescent="0.25">
      <c r="B224" s="53" t="s">
        <v>88</v>
      </c>
      <c r="C224" s="689">
        <v>23818</v>
      </c>
      <c r="D224" s="682">
        <v>0.77534287418008341</v>
      </c>
      <c r="E224" s="683">
        <v>-0.15571940023395126</v>
      </c>
      <c r="F224" s="684">
        <v>-3.3733112990929959E-2</v>
      </c>
    </row>
    <row r="225" spans="2:6" s="4" customFormat="1" hidden="1" outlineLevel="1" x14ac:dyDescent="0.25">
      <c r="B225" s="53" t="s">
        <v>89</v>
      </c>
      <c r="C225" s="689">
        <v>24567</v>
      </c>
      <c r="D225" s="682">
        <v>3.1446804937442341E-2</v>
      </c>
      <c r="E225" s="683">
        <v>-0.13123276044981969</v>
      </c>
      <c r="F225" s="684">
        <v>-7.4254942145937419E-2</v>
      </c>
    </row>
    <row r="226" spans="2:6" s="4" customFormat="1" ht="15.75" collapsed="1" x14ac:dyDescent="0.25">
      <c r="B226" s="65">
        <v>2001</v>
      </c>
      <c r="C226" s="690">
        <v>173455</v>
      </c>
      <c r="D226" s="691"/>
      <c r="E226" s="692">
        <v>-7.4254942145937419E-2</v>
      </c>
      <c r="F226" s="693">
        <v>-7.4254942145937419E-2</v>
      </c>
    </row>
    <row r="227" spans="2:6" s="4" customFormat="1" hidden="1" outlineLevel="1" x14ac:dyDescent="0.25">
      <c r="B227" s="53" t="s">
        <v>78</v>
      </c>
      <c r="C227" s="689">
        <v>28521</v>
      </c>
      <c r="D227" s="682">
        <v>0.17559045381476435</v>
      </c>
      <c r="E227" s="683">
        <v>-0.1453357705792454</v>
      </c>
      <c r="F227" s="684">
        <v>-2.5632999832317926E-2</v>
      </c>
    </row>
    <row r="228" spans="2:6" s="4" customFormat="1" hidden="1" outlineLevel="1" x14ac:dyDescent="0.25">
      <c r="B228" s="53" t="s">
        <v>79</v>
      </c>
      <c r="C228" s="689">
        <v>27636</v>
      </c>
      <c r="D228" s="682">
        <v>-3.1029767539707542E-2</v>
      </c>
      <c r="E228" s="683">
        <v>6.8264398917665225E-2</v>
      </c>
      <c r="F228" s="684">
        <v>-3.4324290234659882E-2</v>
      </c>
    </row>
    <row r="229" spans="2:6" s="4" customFormat="1" hidden="1" outlineLevel="1" x14ac:dyDescent="0.25">
      <c r="B229" s="53" t="s">
        <v>80</v>
      </c>
      <c r="C229" s="689">
        <v>24029</v>
      </c>
      <c r="D229" s="682">
        <v>-0.13051816471269362</v>
      </c>
      <c r="E229" s="683">
        <v>-0.17610149151380083</v>
      </c>
      <c r="F229" s="684">
        <v>-5.7086440453602783E-2</v>
      </c>
    </row>
    <row r="230" spans="2:6" s="4" customFormat="1" hidden="1" outlineLevel="1" x14ac:dyDescent="0.25">
      <c r="B230" s="53" t="s">
        <v>81</v>
      </c>
      <c r="C230" s="689">
        <v>17594</v>
      </c>
      <c r="D230" s="682">
        <v>-0.26780140663365104</v>
      </c>
      <c r="E230" s="683">
        <v>0.26995813483470488</v>
      </c>
      <c r="F230" s="684">
        <v>-5.4379127422323315E-2</v>
      </c>
    </row>
    <row r="231" spans="2:6" s="4" customFormat="1" hidden="1" outlineLevel="1" x14ac:dyDescent="0.25">
      <c r="B231" s="53" t="s">
        <v>82</v>
      </c>
      <c r="C231" s="689">
        <v>4769</v>
      </c>
      <c r="D231" s="682">
        <v>-0.7289416846652268</v>
      </c>
      <c r="E231" s="683">
        <v>1.9186046511627906</v>
      </c>
      <c r="F231" s="684">
        <v>-4.1394441210082622E-2</v>
      </c>
    </row>
    <row r="232" spans="2:6" s="4" customFormat="1" hidden="1" outlineLevel="1" x14ac:dyDescent="0.25">
      <c r="B232" s="53" t="s">
        <v>83</v>
      </c>
      <c r="C232" s="689">
        <v>3851</v>
      </c>
      <c r="D232" s="682">
        <v>-0.19249318515412039</v>
      </c>
      <c r="E232" s="683">
        <v>0.62420919443272882</v>
      </c>
      <c r="F232" s="684">
        <v>-3.5636109393067494E-2</v>
      </c>
    </row>
    <row r="233" spans="2:6" s="4" customFormat="1" hidden="1" outlineLevel="1" x14ac:dyDescent="0.25">
      <c r="B233" s="53" t="s">
        <v>84</v>
      </c>
      <c r="C233" s="689">
        <v>2990</v>
      </c>
      <c r="D233" s="682">
        <v>-0.22357829135289531</v>
      </c>
      <c r="E233" s="683">
        <v>0.44444444444444442</v>
      </c>
      <c r="F233" s="684">
        <v>-3.5713521379959756E-2</v>
      </c>
    </row>
    <row r="234" spans="2:6" s="4" customFormat="1" hidden="1" outlineLevel="1" x14ac:dyDescent="0.25">
      <c r="B234" s="53" t="s">
        <v>85</v>
      </c>
      <c r="C234" s="689">
        <v>3951</v>
      </c>
      <c r="D234" s="682">
        <v>0.32140468227424757</v>
      </c>
      <c r="E234" s="683">
        <v>0.64419475655430714</v>
      </c>
      <c r="F234" s="684">
        <v>-3.2854132970120076E-2</v>
      </c>
    </row>
    <row r="235" spans="2:6" s="4" customFormat="1" hidden="1" outlineLevel="1" x14ac:dyDescent="0.25">
      <c r="B235" s="53" t="s">
        <v>86</v>
      </c>
      <c r="C235" s="689">
        <v>3465</v>
      </c>
      <c r="D235" s="682">
        <v>-0.12300683371298404</v>
      </c>
      <c r="E235" s="683">
        <v>0.88931297709923673</v>
      </c>
      <c r="F235" s="684">
        <v>-2.3958277898994185E-2</v>
      </c>
    </row>
    <row r="236" spans="2:6" s="4" customFormat="1" hidden="1" outlineLevel="1" x14ac:dyDescent="0.25">
      <c r="B236" s="53" t="s">
        <v>87</v>
      </c>
      <c r="C236" s="689">
        <v>14073</v>
      </c>
      <c r="D236" s="682">
        <v>3.0614718614718619</v>
      </c>
      <c r="E236" s="683">
        <v>2.8953717920596533E-2</v>
      </c>
      <c r="F236" s="684">
        <v>-2.5698110807200525E-2</v>
      </c>
    </row>
    <row r="237" spans="2:6" s="4" customFormat="1" hidden="1" outlineLevel="1" x14ac:dyDescent="0.25">
      <c r="B237" s="53" t="s">
        <v>88</v>
      </c>
      <c r="C237" s="689">
        <v>28211</v>
      </c>
      <c r="D237" s="682">
        <v>1.0046187735379806</v>
      </c>
      <c r="E237" s="683">
        <v>-1.5803795701925805E-2</v>
      </c>
      <c r="F237" s="684">
        <v>-9.8929167364174564E-3</v>
      </c>
    </row>
    <row r="238" spans="2:6" s="4" customFormat="1" hidden="1" outlineLevel="1" x14ac:dyDescent="0.25">
      <c r="B238" s="53" t="s">
        <v>89</v>
      </c>
      <c r="C238" s="689">
        <v>28278</v>
      </c>
      <c r="D238" s="682">
        <v>2.3749601219382743E-3</v>
      </c>
      <c r="E238" s="683">
        <v>0.1655743786323729</v>
      </c>
      <c r="F238" s="684">
        <v>4.5732081663634183E-2</v>
      </c>
    </row>
    <row r="239" spans="2:6" s="4" customFormat="1" ht="15.75" collapsed="1" x14ac:dyDescent="0.25">
      <c r="B239" s="65">
        <v>2000</v>
      </c>
      <c r="C239" s="690">
        <v>187368</v>
      </c>
      <c r="D239" s="691"/>
      <c r="E239" s="692">
        <v>4.5732081663634183E-2</v>
      </c>
      <c r="F239" s="693">
        <v>4.5732081663634183E-2</v>
      </c>
    </row>
    <row r="240" spans="2:6" s="4" customFormat="1" hidden="1" outlineLevel="1" x14ac:dyDescent="0.25">
      <c r="B240" s="53" t="s">
        <v>78</v>
      </c>
      <c r="C240" s="689">
        <v>33371</v>
      </c>
      <c r="D240" s="682">
        <v>0.10244466468450608</v>
      </c>
      <c r="E240" s="683">
        <v>0.41020114942528729</v>
      </c>
      <c r="F240" s="684">
        <v>0.29134938106752317</v>
      </c>
    </row>
    <row r="241" spans="2:6" s="4" customFormat="1" hidden="1" outlineLevel="1" x14ac:dyDescent="0.25">
      <c r="B241" s="53" t="s">
        <v>79</v>
      </c>
      <c r="C241" s="689">
        <v>25870</v>
      </c>
      <c r="D241" s="682">
        <v>-0.22477600311647838</v>
      </c>
      <c r="E241" s="683">
        <v>0.1533146092461326</v>
      </c>
      <c r="F241" s="684">
        <v>0.29378751543187986</v>
      </c>
    </row>
    <row r="242" spans="2:6" s="4" customFormat="1" hidden="1" outlineLevel="1" x14ac:dyDescent="0.25">
      <c r="B242" s="53" t="s">
        <v>80</v>
      </c>
      <c r="C242" s="689">
        <v>29165</v>
      </c>
      <c r="D242" s="682">
        <v>0.12736760726710483</v>
      </c>
      <c r="E242" s="683">
        <v>-3.4591194968553451E-2</v>
      </c>
      <c r="F242" s="684">
        <v>0.20561499637592018</v>
      </c>
    </row>
    <row r="243" spans="2:6" s="4" customFormat="1" hidden="1" outlineLevel="1" x14ac:dyDescent="0.25">
      <c r="B243" s="53" t="s">
        <v>81</v>
      </c>
      <c r="C243" s="689">
        <v>13854</v>
      </c>
      <c r="D243" s="682">
        <v>-0.52497857020401173</v>
      </c>
      <c r="E243" s="683">
        <v>0.32981378383566895</v>
      </c>
      <c r="F243" s="684">
        <v>0.20922134366654443</v>
      </c>
    </row>
    <row r="244" spans="2:6" s="4" customFormat="1" hidden="1" outlineLevel="1" x14ac:dyDescent="0.25">
      <c r="B244" s="53" t="s">
        <v>82</v>
      </c>
      <c r="C244" s="689">
        <v>1634</v>
      </c>
      <c r="D244" s="682">
        <v>-0.8820557239786343</v>
      </c>
      <c r="E244" s="683">
        <v>0.8868360277136258</v>
      </c>
      <c r="F244" s="684">
        <v>0.21491630209834178</v>
      </c>
    </row>
    <row r="245" spans="2:6" s="4" customFormat="1" hidden="1" outlineLevel="1" x14ac:dyDescent="0.25">
      <c r="B245" s="53" t="s">
        <v>83</v>
      </c>
      <c r="C245" s="689">
        <v>2371</v>
      </c>
      <c r="D245" s="682">
        <v>0.4510403916768666</v>
      </c>
      <c r="E245" s="683">
        <v>0.21965020576131677</v>
      </c>
      <c r="F245" s="684">
        <v>0.21094793057409889</v>
      </c>
    </row>
    <row r="246" spans="2:6" s="4" customFormat="1" hidden="1" outlineLevel="1" x14ac:dyDescent="0.25">
      <c r="B246" s="53" t="s">
        <v>84</v>
      </c>
      <c r="C246" s="689">
        <v>2070</v>
      </c>
      <c r="D246" s="682">
        <v>-0.12695065373260228</v>
      </c>
      <c r="E246" s="683">
        <v>0.88010899182561309</v>
      </c>
      <c r="F246" s="684">
        <v>0.2198805599973892</v>
      </c>
    </row>
    <row r="247" spans="2:6" s="4" customFormat="1" hidden="1" outlineLevel="1" x14ac:dyDescent="0.25">
      <c r="B247" s="53" t="s">
        <v>85</v>
      </c>
      <c r="C247" s="689">
        <v>2403</v>
      </c>
      <c r="D247" s="682">
        <v>0.16086956521739126</v>
      </c>
      <c r="E247" s="683">
        <v>0.77343173431734313</v>
      </c>
      <c r="F247" s="684">
        <v>0.22275424169876135</v>
      </c>
    </row>
    <row r="248" spans="2:6" s="4" customFormat="1" hidden="1" outlineLevel="1" x14ac:dyDescent="0.25">
      <c r="B248" s="53" t="s">
        <v>86</v>
      </c>
      <c r="C248" s="689">
        <v>1834</v>
      </c>
      <c r="D248" s="682">
        <v>-0.23678734914689969</v>
      </c>
      <c r="E248" s="683">
        <v>-2.2388059701492491E-2</v>
      </c>
      <c r="F248" s="684">
        <v>0.21636404828947797</v>
      </c>
    </row>
    <row r="249" spans="2:6" s="4" customFormat="1" hidden="1" outlineLevel="1" x14ac:dyDescent="0.25">
      <c r="B249" s="53" t="s">
        <v>87</v>
      </c>
      <c r="C249" s="689">
        <v>13677</v>
      </c>
      <c r="D249" s="682">
        <v>6.4574700109051255</v>
      </c>
      <c r="E249" s="683">
        <v>5.7363741785852351E-2</v>
      </c>
      <c r="F249" s="684">
        <v>0.20200321125468301</v>
      </c>
    </row>
    <row r="250" spans="2:6" s="4" customFormat="1" hidden="1" outlineLevel="1" x14ac:dyDescent="0.25">
      <c r="B250" s="53" t="s">
        <v>88</v>
      </c>
      <c r="C250" s="689">
        <v>28664</v>
      </c>
      <c r="D250" s="682">
        <v>1.0957812385757109</v>
      </c>
      <c r="E250" s="683">
        <v>-0.10795755142688201</v>
      </c>
      <c r="F250" s="684">
        <v>0.13590386868432835</v>
      </c>
    </row>
    <row r="251" spans="2:6" s="4" customFormat="1" hidden="1" outlineLevel="1" x14ac:dyDescent="0.25">
      <c r="B251" s="53" t="s">
        <v>89</v>
      </c>
      <c r="C251" s="689">
        <v>24261</v>
      </c>
      <c r="D251" s="682">
        <v>-0.15360731230812164</v>
      </c>
      <c r="E251" s="683">
        <v>-0.19851337958374626</v>
      </c>
      <c r="F251" s="684">
        <v>5.8929215203040064E-2</v>
      </c>
    </row>
    <row r="252" spans="2:6" s="4" customFormat="1" ht="15.75" collapsed="1" x14ac:dyDescent="0.25">
      <c r="B252" s="65">
        <v>1999</v>
      </c>
      <c r="C252" s="690">
        <v>179174</v>
      </c>
      <c r="D252" s="691"/>
      <c r="E252" s="692">
        <v>5.8929215203040064E-2</v>
      </c>
      <c r="F252" s="693">
        <v>5.8929215203040064E-2</v>
      </c>
    </row>
    <row r="253" spans="2:6" s="4" customFormat="1" hidden="1" outlineLevel="1" x14ac:dyDescent="0.25">
      <c r="B253" s="53" t="s">
        <v>78</v>
      </c>
      <c r="C253" s="689">
        <v>23664</v>
      </c>
      <c r="D253" s="682">
        <v>-1.784676682991615E-2</v>
      </c>
      <c r="E253" s="683">
        <v>0.16882347130297348</v>
      </c>
      <c r="F253" s="684">
        <v>0.10811178296061685</v>
      </c>
    </row>
    <row r="254" spans="2:6" s="4" customFormat="1" hidden="1" outlineLevel="1" x14ac:dyDescent="0.25">
      <c r="B254" s="53" t="s">
        <v>79</v>
      </c>
      <c r="C254" s="689">
        <v>22431</v>
      </c>
      <c r="D254" s="682">
        <v>-5.2104462474645064E-2</v>
      </c>
      <c r="E254" s="683">
        <v>0.11964660077867628</v>
      </c>
      <c r="F254" s="684">
        <v>9.1397641301233623E-2</v>
      </c>
    </row>
    <row r="255" spans="2:6" s="4" customFormat="1" hidden="1" outlineLevel="1" x14ac:dyDescent="0.25">
      <c r="B255" s="53" t="s">
        <v>80</v>
      </c>
      <c r="C255" s="689">
        <v>30210</v>
      </c>
      <c r="D255" s="682">
        <v>0.34679684365387198</v>
      </c>
      <c r="E255" s="683">
        <v>0.45457171746352731</v>
      </c>
      <c r="F255" s="684">
        <v>0.13329816496476887</v>
      </c>
    </row>
    <row r="256" spans="2:6" s="4" customFormat="1" hidden="1" outlineLevel="1" x14ac:dyDescent="0.25">
      <c r="B256" s="53" t="s">
        <v>81</v>
      </c>
      <c r="C256" s="689">
        <v>10418</v>
      </c>
      <c r="D256" s="682">
        <v>-0.6551473022178087</v>
      </c>
      <c r="E256" s="683">
        <v>0.29819314641744543</v>
      </c>
      <c r="F256" s="684">
        <v>0.20712378122975306</v>
      </c>
    </row>
    <row r="257" spans="2:6" s="4" customFormat="1" hidden="1" outlineLevel="1" x14ac:dyDescent="0.25">
      <c r="B257" s="53" t="s">
        <v>82</v>
      </c>
      <c r="C257" s="689">
        <v>866</v>
      </c>
      <c r="D257" s="682">
        <v>-0.91687464004607411</v>
      </c>
      <c r="E257" s="683">
        <v>-8.8421052631578956E-2</v>
      </c>
      <c r="F257" s="684">
        <v>0.20807323190366556</v>
      </c>
    </row>
    <row r="258" spans="2:6" s="4" customFormat="1" hidden="1" outlineLevel="1" x14ac:dyDescent="0.25">
      <c r="B258" s="53" t="s">
        <v>83</v>
      </c>
      <c r="C258" s="689">
        <v>1944</v>
      </c>
      <c r="D258" s="682">
        <v>1.2448036951501154</v>
      </c>
      <c r="E258" s="683">
        <v>0.78185151237396888</v>
      </c>
      <c r="F258" s="684">
        <v>0.20992080690280135</v>
      </c>
    </row>
    <row r="259" spans="2:6" s="4" customFormat="1" hidden="1" outlineLevel="1" x14ac:dyDescent="0.25">
      <c r="B259" s="53" t="s">
        <v>84</v>
      </c>
      <c r="C259" s="689">
        <v>1101</v>
      </c>
      <c r="D259" s="682">
        <v>-0.43364197530864201</v>
      </c>
      <c r="E259" s="683">
        <v>-0.23060796645702308</v>
      </c>
      <c r="F259" s="684">
        <v>0.20732043654702337</v>
      </c>
    </row>
    <row r="260" spans="2:6" s="4" customFormat="1" hidden="1" outlineLevel="1" x14ac:dyDescent="0.25">
      <c r="B260" s="53" t="s">
        <v>85</v>
      </c>
      <c r="C260" s="689">
        <v>1355</v>
      </c>
      <c r="D260" s="682">
        <v>0.23069936421435067</v>
      </c>
      <c r="E260" s="683">
        <v>0.57925407925407923</v>
      </c>
      <c r="F260" s="684">
        <v>0.21327313484671495</v>
      </c>
    </row>
    <row r="261" spans="2:6" s="4" customFormat="1" hidden="1" outlineLevel="1" x14ac:dyDescent="0.25">
      <c r="B261" s="53" t="s">
        <v>86</v>
      </c>
      <c r="C261" s="689">
        <v>1876</v>
      </c>
      <c r="D261" s="682">
        <v>0.38450184501845008</v>
      </c>
      <c r="E261" s="683">
        <v>0.70081595648232087</v>
      </c>
      <c r="F261" s="684">
        <v>0.219653726818408</v>
      </c>
    </row>
    <row r="262" spans="2:6" s="4" customFormat="1" hidden="1" outlineLevel="1" x14ac:dyDescent="0.25">
      <c r="B262" s="53" t="s">
        <v>87</v>
      </c>
      <c r="C262" s="689">
        <v>12935</v>
      </c>
      <c r="D262" s="682">
        <v>5.8949893390191894</v>
      </c>
      <c r="E262" s="683">
        <v>0.23519862490450727</v>
      </c>
      <c r="F262" s="684">
        <v>0.24284730086077877</v>
      </c>
    </row>
    <row r="263" spans="2:6" s="4" customFormat="1" hidden="1" outlineLevel="1" x14ac:dyDescent="0.25">
      <c r="B263" s="53" t="s">
        <v>88</v>
      </c>
      <c r="C263" s="689">
        <v>32133</v>
      </c>
      <c r="D263" s="682">
        <v>1.4841901816776191</v>
      </c>
      <c r="E263" s="683">
        <v>0.23332309818070152</v>
      </c>
      <c r="F263" s="684">
        <v>0.2283159036798168</v>
      </c>
    </row>
    <row r="264" spans="2:6" s="4" customFormat="1" hidden="1" outlineLevel="1" x14ac:dyDescent="0.25">
      <c r="B264" s="53" t="s">
        <v>89</v>
      </c>
      <c r="C264" s="689">
        <v>30270</v>
      </c>
      <c r="D264" s="682">
        <v>-5.7977779852488087E-2</v>
      </c>
      <c r="E264" s="683">
        <v>0.25632937660828414</v>
      </c>
      <c r="F264" s="684">
        <v>0.25217758109038169</v>
      </c>
    </row>
    <row r="265" spans="2:6" s="4" customFormat="1" ht="15.75" collapsed="1" x14ac:dyDescent="0.25">
      <c r="B265" s="65">
        <v>1998</v>
      </c>
      <c r="C265" s="690">
        <v>169203</v>
      </c>
      <c r="D265" s="691"/>
      <c r="E265" s="692">
        <v>0.25217758109038169</v>
      </c>
      <c r="F265" s="693">
        <v>0.25217758109038169</v>
      </c>
    </row>
    <row r="266" spans="2:6" s="4" customFormat="1" hidden="1" outlineLevel="1" x14ac:dyDescent="0.25">
      <c r="B266" s="53" t="s">
        <v>78</v>
      </c>
      <c r="C266" s="689">
        <v>20246</v>
      </c>
      <c r="D266" s="682">
        <v>-6.6617491125351536E-2</v>
      </c>
      <c r="E266" s="683">
        <v>7.6056338028168913E-2</v>
      </c>
      <c r="F266" s="684">
        <v>0.20472918935065176</v>
      </c>
    </row>
    <row r="267" spans="2:6" s="4" customFormat="1" hidden="1" outlineLevel="1" x14ac:dyDescent="0.25">
      <c r="B267" s="53" t="s">
        <v>79</v>
      </c>
      <c r="C267" s="689">
        <v>20034</v>
      </c>
      <c r="D267" s="682">
        <v>-1.0471204188481686E-2</v>
      </c>
      <c r="E267" s="683">
        <v>0.25817999120768698</v>
      </c>
      <c r="F267" s="684">
        <v>0.24227061969717378</v>
      </c>
    </row>
    <row r="268" spans="2:6" s="4" customFormat="1" hidden="1" outlineLevel="1" x14ac:dyDescent="0.25">
      <c r="B268" s="53" t="s">
        <v>80</v>
      </c>
      <c r="C268" s="689">
        <v>20769</v>
      </c>
      <c r="D268" s="682">
        <v>3.6687631027253698E-2</v>
      </c>
      <c r="E268" s="683">
        <v>0.20658804392029273</v>
      </c>
      <c r="F268" s="684">
        <v>0.24945857893448342</v>
      </c>
    </row>
    <row r="269" spans="2:6" s="4" customFormat="1" hidden="1" outlineLevel="1" x14ac:dyDescent="0.25">
      <c r="B269" s="53" t="s">
        <v>81</v>
      </c>
      <c r="C269" s="689">
        <v>8025</v>
      </c>
      <c r="D269" s="682">
        <v>-0.61360681785353166</v>
      </c>
      <c r="E269" s="683">
        <v>-0.43318265291707869</v>
      </c>
      <c r="F269" s="684">
        <v>0.13471883517429339</v>
      </c>
    </row>
    <row r="270" spans="2:6" s="4" customFormat="1" hidden="1" outlineLevel="1" x14ac:dyDescent="0.25">
      <c r="B270" s="53" t="s">
        <v>82</v>
      </c>
      <c r="C270" s="689">
        <v>950</v>
      </c>
      <c r="D270" s="682">
        <v>-0.88161993769470404</v>
      </c>
      <c r="E270" s="683">
        <v>-0.15102770330652371</v>
      </c>
      <c r="F270" s="684">
        <v>0.12323374153528954</v>
      </c>
    </row>
    <row r="271" spans="2:6" s="4" customFormat="1" hidden="1" outlineLevel="1" x14ac:dyDescent="0.25">
      <c r="B271" s="53" t="s">
        <v>83</v>
      </c>
      <c r="C271" s="689">
        <v>1091</v>
      </c>
      <c r="D271" s="682">
        <v>0.14842105263157901</v>
      </c>
      <c r="E271" s="683">
        <v>0.88428324697754745</v>
      </c>
      <c r="F271" s="684">
        <v>0.12371937343380579</v>
      </c>
    </row>
    <row r="272" spans="2:6" s="4" customFormat="1" hidden="1" outlineLevel="1" x14ac:dyDescent="0.25">
      <c r="B272" s="53" t="s">
        <v>84</v>
      </c>
      <c r="C272" s="689">
        <v>1431</v>
      </c>
      <c r="D272" s="682">
        <v>0.31164069660861604</v>
      </c>
      <c r="E272" s="683">
        <v>0</v>
      </c>
      <c r="F272" s="684">
        <v>0.11559931431585424</v>
      </c>
    </row>
    <row r="273" spans="2:6" s="4" customFormat="1" hidden="1" outlineLevel="1" x14ac:dyDescent="0.25">
      <c r="B273" s="53" t="s">
        <v>85</v>
      </c>
      <c r="C273" s="689">
        <v>858</v>
      </c>
      <c r="D273" s="682">
        <v>-0.40041928721174003</v>
      </c>
      <c r="E273" s="683">
        <v>-0.19887955182072825</v>
      </c>
      <c r="F273" s="684">
        <v>0.10483997558210523</v>
      </c>
    </row>
    <row r="274" spans="2:6" s="4" customFormat="1" hidden="1" outlineLevel="1" x14ac:dyDescent="0.25">
      <c r="B274" s="53" t="s">
        <v>86</v>
      </c>
      <c r="C274" s="689">
        <v>1103</v>
      </c>
      <c r="D274" s="682">
        <v>0.28554778554778548</v>
      </c>
      <c r="E274" s="683">
        <v>-2.5618374558303847E-2</v>
      </c>
      <c r="F274" s="684">
        <v>9.5975634025836865E-2</v>
      </c>
    </row>
    <row r="275" spans="2:6" s="4" customFormat="1" hidden="1" outlineLevel="1" x14ac:dyDescent="0.25">
      <c r="B275" s="53" t="s">
        <v>87</v>
      </c>
      <c r="C275" s="689">
        <v>10472</v>
      </c>
      <c r="D275" s="682">
        <v>8.4941069809610159</v>
      </c>
      <c r="E275" s="683">
        <v>-3.5194398378477931E-2</v>
      </c>
      <c r="F275" s="684">
        <v>7.698671260681933E-2</v>
      </c>
    </row>
    <row r="276" spans="2:6" s="4" customFormat="1" hidden="1" outlineLevel="1" x14ac:dyDescent="0.25">
      <c r="B276" s="53" t="s">
        <v>88</v>
      </c>
      <c r="C276" s="689">
        <v>26054</v>
      </c>
      <c r="D276" s="682">
        <v>1.4879679144385025</v>
      </c>
      <c r="E276" s="683">
        <v>0.32854010504308806</v>
      </c>
      <c r="F276" s="684">
        <v>0.10839791555318001</v>
      </c>
    </row>
    <row r="277" spans="2:6" s="4" customFormat="1" hidden="1" outlineLevel="1" x14ac:dyDescent="0.25">
      <c r="B277" s="53" t="s">
        <v>89</v>
      </c>
      <c r="C277" s="689">
        <v>24094</v>
      </c>
      <c r="D277" s="682">
        <v>-7.5228371843095165E-2</v>
      </c>
      <c r="E277" s="683">
        <v>0.11078327416901024</v>
      </c>
      <c r="F277" s="684">
        <v>9.3287053892893823E-2</v>
      </c>
    </row>
    <row r="278" spans="2:6" s="4" customFormat="1" ht="15.75" collapsed="1" x14ac:dyDescent="0.25">
      <c r="B278" s="65">
        <v>1997</v>
      </c>
      <c r="C278" s="690">
        <v>135127</v>
      </c>
      <c r="D278" s="691"/>
      <c r="E278" s="692">
        <v>9.3287053892893823E-2</v>
      </c>
      <c r="F278" s="693">
        <v>9.3287053892893823E-2</v>
      </c>
    </row>
    <row r="279" spans="2:6" s="4" customFormat="1" hidden="1" outlineLevel="1" x14ac:dyDescent="0.25">
      <c r="B279" s="53" t="s">
        <v>78</v>
      </c>
      <c r="C279" s="689">
        <v>18815</v>
      </c>
      <c r="D279" s="682">
        <v>5.4770714205628401E-2</v>
      </c>
      <c r="E279" s="683">
        <v>-3.0903940252382189E-2</v>
      </c>
      <c r="F279" s="684">
        <v>5.3838889509438603E-2</v>
      </c>
    </row>
    <row r="280" spans="2:6" s="4" customFormat="1" hidden="1" outlineLevel="1" x14ac:dyDescent="0.25">
      <c r="B280" s="53" t="s">
        <v>79</v>
      </c>
      <c r="C280" s="689">
        <v>15923</v>
      </c>
      <c r="D280" s="682">
        <v>-0.15370714855168743</v>
      </c>
      <c r="E280" s="683">
        <v>1.0984126984126874E-2</v>
      </c>
      <c r="F280" s="684">
        <v>6.0755102040816356E-2</v>
      </c>
    </row>
    <row r="281" spans="2:6" s="4" customFormat="1" hidden="1" outlineLevel="1" x14ac:dyDescent="0.25">
      <c r="B281" s="53" t="s">
        <v>80</v>
      </c>
      <c r="C281" s="689">
        <v>17213</v>
      </c>
      <c r="D281" s="682">
        <v>8.1014884129875009E-2</v>
      </c>
      <c r="E281" s="683">
        <v>0.15021717340461072</v>
      </c>
      <c r="F281" s="684">
        <v>9.7581645307978526E-2</v>
      </c>
    </row>
    <row r="282" spans="2:6" s="4" customFormat="1" hidden="1" outlineLevel="1" x14ac:dyDescent="0.25">
      <c r="B282" s="53" t="s">
        <v>81</v>
      </c>
      <c r="C282" s="689">
        <v>14158</v>
      </c>
      <c r="D282" s="682">
        <v>-0.17748213559518966</v>
      </c>
      <c r="E282" s="683">
        <v>0.60448776065276522</v>
      </c>
      <c r="F282" s="684">
        <v>0.12478570420120616</v>
      </c>
    </row>
    <row r="283" spans="2:6" s="4" customFormat="1" hidden="1" outlineLevel="1" x14ac:dyDescent="0.25">
      <c r="B283" s="53" t="s">
        <v>82</v>
      </c>
      <c r="C283" s="689">
        <v>1119</v>
      </c>
      <c r="D283" s="682">
        <v>-0.92096341291142814</v>
      </c>
      <c r="E283" s="683">
        <v>7.6744186046511622</v>
      </c>
      <c r="F283" s="684">
        <v>0.13518148618929438</v>
      </c>
    </row>
    <row r="284" spans="2:6" s="4" customFormat="1" hidden="1" outlineLevel="1" x14ac:dyDescent="0.25">
      <c r="B284" s="53" t="s">
        <v>83</v>
      </c>
      <c r="C284" s="689">
        <v>579</v>
      </c>
      <c r="D284" s="682">
        <v>-0.48257372654155495</v>
      </c>
      <c r="E284" s="683">
        <v>2.3662790697674421</v>
      </c>
      <c r="F284" s="684">
        <v>0.13860966880072589</v>
      </c>
    </row>
    <row r="285" spans="2:6" s="4" customFormat="1" hidden="1" outlineLevel="1" x14ac:dyDescent="0.25">
      <c r="B285" s="53" t="s">
        <v>84</v>
      </c>
      <c r="C285" s="689">
        <v>1431</v>
      </c>
      <c r="D285" s="682">
        <v>1.471502590673575</v>
      </c>
      <c r="E285" s="683">
        <v>1.3497536945812807</v>
      </c>
      <c r="F285" s="684">
        <v>0.14119039736760275</v>
      </c>
    </row>
    <row r="286" spans="2:6" s="4" customFormat="1" hidden="1" outlineLevel="1" x14ac:dyDescent="0.25">
      <c r="B286" s="53" t="s">
        <v>85</v>
      </c>
      <c r="C286" s="689">
        <v>1071</v>
      </c>
      <c r="D286" s="682">
        <v>-0.25157232704402521</v>
      </c>
      <c r="E286" s="683">
        <v>5.865384615384615</v>
      </c>
      <c r="F286" s="684">
        <v>0.14972377352436905</v>
      </c>
    </row>
    <row r="287" spans="2:6" s="4" customFormat="1" hidden="1" outlineLevel="1" x14ac:dyDescent="0.25">
      <c r="B287" s="53" t="s">
        <v>86</v>
      </c>
      <c r="C287" s="689">
        <v>1132</v>
      </c>
      <c r="D287" s="682">
        <v>5.6956115779645211E-2</v>
      </c>
      <c r="E287" s="683">
        <v>3.9004329004329001</v>
      </c>
      <c r="F287" s="684">
        <v>0.1586529785655566</v>
      </c>
    </row>
    <row r="288" spans="2:6" s="4" customFormat="1" hidden="1" outlineLevel="1" x14ac:dyDescent="0.25">
      <c r="B288" s="53" t="s">
        <v>87</v>
      </c>
      <c r="C288" s="689">
        <v>10854</v>
      </c>
      <c r="D288" s="682">
        <v>8.5883392226148416</v>
      </c>
      <c r="E288" s="683">
        <v>0.18351324828263005</v>
      </c>
      <c r="F288" s="684">
        <v>0.1526453414073099</v>
      </c>
    </row>
    <row r="289" spans="2:6" s="4" customFormat="1" hidden="1" outlineLevel="1" x14ac:dyDescent="0.25">
      <c r="B289" s="53" t="s">
        <v>88</v>
      </c>
      <c r="C289" s="689">
        <v>19611</v>
      </c>
      <c r="D289" s="682">
        <v>0.80679933665008297</v>
      </c>
      <c r="E289" s="683">
        <v>0.14543543017347127</v>
      </c>
      <c r="F289" s="684">
        <v>0.1776785538661263</v>
      </c>
    </row>
    <row r="290" spans="2:6" s="4" customFormat="1" hidden="1" outlineLevel="1" x14ac:dyDescent="0.25">
      <c r="B290" s="53" t="s">
        <v>89</v>
      </c>
      <c r="C290" s="689">
        <v>21691</v>
      </c>
      <c r="D290" s="682">
        <v>0.10606292386925698</v>
      </c>
      <c r="E290" s="683">
        <v>0.21599955151922856</v>
      </c>
      <c r="F290" s="684">
        <v>0.18409480652609189</v>
      </c>
    </row>
    <row r="291" spans="2:6" s="4" customFormat="1" ht="15.75" collapsed="1" x14ac:dyDescent="0.25">
      <c r="B291" s="65">
        <v>1996</v>
      </c>
      <c r="C291" s="690">
        <v>123597</v>
      </c>
      <c r="D291" s="691"/>
      <c r="E291" s="692">
        <v>0.18409480652609189</v>
      </c>
      <c r="F291" s="693">
        <v>0.18409480652609189</v>
      </c>
    </row>
    <row r="292" spans="2:6" s="4" customFormat="1" hidden="1" outlineLevel="1" x14ac:dyDescent="0.25">
      <c r="B292" s="53" t="s">
        <v>78</v>
      </c>
      <c r="C292" s="689">
        <v>19415</v>
      </c>
      <c r="D292" s="682">
        <v>0.28278823918070706</v>
      </c>
      <c r="E292" s="683">
        <v>0.10325036936015453</v>
      </c>
      <c r="F292" s="684">
        <v>0.11947390558037485</v>
      </c>
    </row>
    <row r="293" spans="2:6" s="4" customFormat="1" hidden="1" outlineLevel="1" x14ac:dyDescent="0.25">
      <c r="B293" s="53" t="s">
        <v>79</v>
      </c>
      <c r="C293" s="689">
        <v>15750</v>
      </c>
      <c r="D293" s="682">
        <v>-0.18877156837496778</v>
      </c>
      <c r="E293" s="683">
        <v>-2.9515065623267001E-2</v>
      </c>
      <c r="F293" s="684">
        <v>8.7366575682932712E-2</v>
      </c>
    </row>
    <row r="294" spans="2:6" s="4" customFormat="1" hidden="1" outlineLevel="1" x14ac:dyDescent="0.25">
      <c r="B294" s="53" t="s">
        <v>80</v>
      </c>
      <c r="C294" s="689">
        <v>14965</v>
      </c>
      <c r="D294" s="682">
        <v>-4.9841269841269797E-2</v>
      </c>
      <c r="E294" s="683">
        <v>-7.6519592718296781E-2</v>
      </c>
      <c r="F294" s="684">
        <v>3.7151370934894068E-2</v>
      </c>
    </row>
    <row r="295" spans="2:6" s="4" customFormat="1" hidden="1" outlineLevel="1" x14ac:dyDescent="0.25">
      <c r="B295" s="53" t="s">
        <v>81</v>
      </c>
      <c r="C295" s="689">
        <v>8824</v>
      </c>
      <c r="D295" s="682">
        <v>-0.41035750083528233</v>
      </c>
      <c r="E295" s="683">
        <v>0.37402678293366542</v>
      </c>
      <c r="F295" s="684">
        <v>5.2898704608197011E-2</v>
      </c>
    </row>
    <row r="296" spans="2:6" s="4" customFormat="1" hidden="1" outlineLevel="1" x14ac:dyDescent="0.25">
      <c r="B296" s="53" t="s">
        <v>82</v>
      </c>
      <c r="C296" s="689">
        <v>129</v>
      </c>
      <c r="D296" s="682">
        <v>-0.98538077969174975</v>
      </c>
      <c r="E296" s="683">
        <v>-0.21818181818181814</v>
      </c>
      <c r="F296" s="684">
        <v>5.1935648187452221E-2</v>
      </c>
    </row>
    <row r="297" spans="2:6" s="4" customFormat="1" hidden="1" outlineLevel="1" x14ac:dyDescent="0.25">
      <c r="B297" s="53" t="s">
        <v>83</v>
      </c>
      <c r="C297" s="689">
        <v>172</v>
      </c>
      <c r="D297" s="682">
        <v>0.33333333333333326</v>
      </c>
      <c r="E297" s="683">
        <v>0.52212389380530966</v>
      </c>
      <c r="F297" s="684">
        <v>5.4228712944952795E-2</v>
      </c>
    </row>
    <row r="298" spans="2:6" s="4" customFormat="1" hidden="1" outlineLevel="1" x14ac:dyDescent="0.25">
      <c r="B298" s="53" t="s">
        <v>84</v>
      </c>
      <c r="C298" s="689">
        <v>609</v>
      </c>
      <c r="D298" s="682">
        <v>2.5406976744186047</v>
      </c>
      <c r="E298" s="683">
        <v>4.389380530973451</v>
      </c>
      <c r="F298" s="684">
        <v>6.1588106242944418E-2</v>
      </c>
    </row>
    <row r="299" spans="2:6" s="4" customFormat="1" hidden="1" outlineLevel="1" x14ac:dyDescent="0.25">
      <c r="B299" s="53" t="s">
        <v>85</v>
      </c>
      <c r="C299" s="689">
        <v>156</v>
      </c>
      <c r="D299" s="682">
        <v>-0.74384236453201968</v>
      </c>
      <c r="E299" s="683">
        <v>0.56000000000000005</v>
      </c>
      <c r="F299" s="684">
        <v>6.2456058120459401E-2</v>
      </c>
    </row>
    <row r="300" spans="2:6" s="4" customFormat="1" hidden="1" outlineLevel="1" x14ac:dyDescent="0.25">
      <c r="B300" s="53" t="s">
        <v>86</v>
      </c>
      <c r="C300" s="689">
        <v>231</v>
      </c>
      <c r="D300" s="682">
        <v>0.48076923076923084</v>
      </c>
      <c r="E300" s="683">
        <v>4.0540540540540571E-2</v>
      </c>
      <c r="F300" s="684">
        <v>6.28576299721888E-2</v>
      </c>
    </row>
    <row r="301" spans="2:6" s="4" customFormat="1" hidden="1" outlineLevel="1" x14ac:dyDescent="0.25">
      <c r="B301" s="53" t="s">
        <v>87</v>
      </c>
      <c r="C301" s="689">
        <v>9171</v>
      </c>
      <c r="D301" s="682">
        <v>38.701298701298704</v>
      </c>
      <c r="E301" s="683">
        <v>0.27534418022528162</v>
      </c>
      <c r="F301" s="684">
        <v>7.4532586880743601E-2</v>
      </c>
    </row>
    <row r="302" spans="2:6" s="4" customFormat="1" hidden="1" outlineLevel="1" x14ac:dyDescent="0.25">
      <c r="B302" s="53" t="s">
        <v>88</v>
      </c>
      <c r="C302" s="689">
        <v>17121</v>
      </c>
      <c r="D302" s="682">
        <v>0.86686293752044485</v>
      </c>
      <c r="E302" s="683">
        <v>-2.7957365018347335E-3</v>
      </c>
      <c r="F302" s="684">
        <v>6.1069020933775864E-2</v>
      </c>
    </row>
    <row r="303" spans="2:6" s="4" customFormat="1" hidden="1" outlineLevel="1" x14ac:dyDescent="0.25">
      <c r="B303" s="53" t="s">
        <v>89</v>
      </c>
      <c r="C303" s="689">
        <v>17838</v>
      </c>
      <c r="D303" s="682">
        <v>4.1878394953565712E-2</v>
      </c>
      <c r="E303" s="683">
        <v>0.17859266600594648</v>
      </c>
      <c r="F303" s="684">
        <v>7.9855579234859642E-2</v>
      </c>
    </row>
    <row r="304" spans="2:6" s="4" customFormat="1" ht="15.75" collapsed="1" x14ac:dyDescent="0.25">
      <c r="B304" s="65">
        <v>1995</v>
      </c>
      <c r="C304" s="690">
        <v>104381</v>
      </c>
      <c r="D304" s="691"/>
      <c r="E304" s="692">
        <v>7.9855579234859642E-2</v>
      </c>
      <c r="F304" s="693">
        <v>7.9855579234859642E-2</v>
      </c>
    </row>
    <row r="305" spans="2:6" s="4" customFormat="1" hidden="1" outlineLevel="1" x14ac:dyDescent="0.25">
      <c r="B305" s="53" t="s">
        <v>78</v>
      </c>
      <c r="C305" s="689">
        <v>17598</v>
      </c>
      <c r="D305" s="682">
        <v>0.23071543464577937</v>
      </c>
      <c r="E305" s="683">
        <v>4.1548295454545414E-2</v>
      </c>
      <c r="F305" s="684">
        <v>-0.18871735281097834</v>
      </c>
    </row>
    <row r="306" spans="2:6" s="4" customFormat="1" hidden="1" outlineLevel="1" x14ac:dyDescent="0.25">
      <c r="B306" s="53" t="s">
        <v>79</v>
      </c>
      <c r="C306" s="689">
        <v>16229</v>
      </c>
      <c r="D306" s="682">
        <v>-7.7792931014888045E-2</v>
      </c>
      <c r="E306" s="683">
        <v>0.15328311540648087</v>
      </c>
      <c r="F306" s="684">
        <v>-0.13982209666335799</v>
      </c>
    </row>
    <row r="307" spans="2:6" s="4" customFormat="1" hidden="1" outlineLevel="1" x14ac:dyDescent="0.25">
      <c r="B307" s="53" t="s">
        <v>80</v>
      </c>
      <c r="C307" s="689">
        <v>16205</v>
      </c>
      <c r="D307" s="682">
        <v>-1.4788341857169263E-3</v>
      </c>
      <c r="E307" s="683">
        <v>0.24300069034287031</v>
      </c>
      <c r="F307" s="684">
        <v>-1.4940501958631169E-2</v>
      </c>
    </row>
    <row r="308" spans="2:6" s="4" customFormat="1" hidden="1" outlineLevel="1" x14ac:dyDescent="0.25">
      <c r="B308" s="53" t="s">
        <v>81</v>
      </c>
      <c r="C308" s="689">
        <v>6422</v>
      </c>
      <c r="D308" s="682">
        <v>-0.60370256093798202</v>
      </c>
      <c r="E308" s="683">
        <v>0.16004335260115599</v>
      </c>
      <c r="F308" s="684">
        <v>2.5713632254761976E-2</v>
      </c>
    </row>
    <row r="309" spans="2:6" s="4" customFormat="1" hidden="1" outlineLevel="1" x14ac:dyDescent="0.25">
      <c r="B309" s="53" t="s">
        <v>82</v>
      </c>
      <c r="C309" s="689">
        <v>165</v>
      </c>
      <c r="D309" s="682">
        <v>-0.97430706944876988</v>
      </c>
      <c r="E309" s="683">
        <v>0.46017699115044253</v>
      </c>
      <c r="F309" s="684">
        <v>3.0071818191755639E-2</v>
      </c>
    </row>
    <row r="310" spans="2:6" s="4" customFormat="1" hidden="1" outlineLevel="1" x14ac:dyDescent="0.25">
      <c r="B310" s="53" t="s">
        <v>83</v>
      </c>
      <c r="C310" s="689">
        <v>113</v>
      </c>
      <c r="D310" s="682">
        <v>-0.31515151515151518</v>
      </c>
      <c r="E310" s="683">
        <v>-0.56870229007633588</v>
      </c>
      <c r="F310" s="684">
        <v>2.7623042139065523E-2</v>
      </c>
    </row>
    <row r="311" spans="2:6" s="4" customFormat="1" hidden="1" outlineLevel="1" x14ac:dyDescent="0.25">
      <c r="B311" s="53" t="s">
        <v>84</v>
      </c>
      <c r="C311" s="689">
        <v>113</v>
      </c>
      <c r="D311" s="682">
        <v>0</v>
      </c>
      <c r="E311" s="683">
        <v>-0.62080536912751683</v>
      </c>
      <c r="F311" s="684">
        <v>2.4438674201924471E-2</v>
      </c>
    </row>
    <row r="312" spans="2:6" s="4" customFormat="1" hidden="1" outlineLevel="1" x14ac:dyDescent="0.25">
      <c r="B312" s="53" t="s">
        <v>85</v>
      </c>
      <c r="C312" s="689">
        <v>100</v>
      </c>
      <c r="D312" s="682">
        <v>-0.11504424778761058</v>
      </c>
      <c r="E312" s="683">
        <v>-0.19354838709677424</v>
      </c>
      <c r="F312" s="684">
        <v>2.641649718996697E-2</v>
      </c>
    </row>
    <row r="313" spans="2:6" s="4" customFormat="1" hidden="1" outlineLevel="1" x14ac:dyDescent="0.25">
      <c r="B313" s="53" t="s">
        <v>86</v>
      </c>
      <c r="C313" s="689">
        <v>222</v>
      </c>
      <c r="D313" s="682">
        <v>1.2200000000000002</v>
      </c>
      <c r="E313" s="683">
        <v>-0.10843373493975905</v>
      </c>
      <c r="F313" s="684">
        <v>2.7424404983468653E-2</v>
      </c>
    </row>
    <row r="314" spans="2:6" s="4" customFormat="1" hidden="1" outlineLevel="1" x14ac:dyDescent="0.25">
      <c r="B314" s="53" t="s">
        <v>87</v>
      </c>
      <c r="C314" s="689">
        <v>7191</v>
      </c>
      <c r="D314" s="682">
        <v>31.391891891891895</v>
      </c>
      <c r="E314" s="683">
        <v>0.12923994974874375</v>
      </c>
      <c r="F314" s="684">
        <v>4.534964610271297E-2</v>
      </c>
    </row>
    <row r="315" spans="2:6" s="4" customFormat="1" hidden="1" outlineLevel="1" x14ac:dyDescent="0.25">
      <c r="B315" s="53" t="s">
        <v>88</v>
      </c>
      <c r="C315" s="689">
        <v>17169</v>
      </c>
      <c r="D315" s="682">
        <v>1.3875677930746768</v>
      </c>
      <c r="E315" s="683">
        <v>7.2191344532567259E-2</v>
      </c>
      <c r="F315" s="684">
        <v>6.6226049803057574E-2</v>
      </c>
    </row>
    <row r="316" spans="2:6" s="4" customFormat="1" hidden="1" outlineLevel="1" x14ac:dyDescent="0.25">
      <c r="B316" s="53" t="s">
        <v>89</v>
      </c>
      <c r="C316" s="689">
        <v>15135</v>
      </c>
      <c r="D316" s="682">
        <v>-0.11846933426524553</v>
      </c>
      <c r="E316" s="683">
        <v>5.8465626966920814E-2</v>
      </c>
      <c r="F316" s="684">
        <v>0.10765810672992071</v>
      </c>
    </row>
    <row r="317" spans="2:6" s="4" customFormat="1" ht="15.75" collapsed="1" x14ac:dyDescent="0.25">
      <c r="B317" s="65">
        <v>1994</v>
      </c>
      <c r="C317" s="690">
        <v>96662</v>
      </c>
      <c r="D317" s="691"/>
      <c r="E317" s="692">
        <v>0.10765810672992071</v>
      </c>
      <c r="F317" s="693">
        <v>0.10765810672992071</v>
      </c>
    </row>
    <row r="318" spans="2:6" s="4" customFormat="1" hidden="1" outlineLevel="1" x14ac:dyDescent="0.25">
      <c r="B318" s="53" t="s">
        <v>78</v>
      </c>
      <c r="C318" s="689">
        <v>16896</v>
      </c>
      <c r="D318" s="682">
        <v>-5.915059742103157E-4</v>
      </c>
      <c r="E318" s="683">
        <v>-6.1176862810468413E-2</v>
      </c>
      <c r="F318" s="684">
        <v>3.2852938094739104E-2</v>
      </c>
    </row>
    <row r="319" spans="2:6" s="4" customFormat="1" hidden="1" outlineLevel="1" x14ac:dyDescent="0.25">
      <c r="B319" s="53" t="s">
        <v>79</v>
      </c>
      <c r="C319" s="689">
        <v>14072</v>
      </c>
      <c r="D319" s="682">
        <v>-0.16714015151515149</v>
      </c>
      <c r="E319" s="683">
        <v>-0.20622743682310474</v>
      </c>
      <c r="F319" s="684">
        <v>-1.3269294156425082E-2</v>
      </c>
    </row>
    <row r="320" spans="2:6" s="4" customFormat="1" hidden="1" outlineLevel="1" x14ac:dyDescent="0.25">
      <c r="B320" s="53" t="s">
        <v>80</v>
      </c>
      <c r="C320" s="689">
        <v>13037</v>
      </c>
      <c r="D320" s="682">
        <v>-7.355031267765777E-2</v>
      </c>
      <c r="E320" s="683">
        <v>-0.43572541551246535</v>
      </c>
      <c r="F320" s="684">
        <v>-0.14778688598346124</v>
      </c>
    </row>
    <row r="321" spans="2:6" s="4" customFormat="1" hidden="1" outlineLevel="1" x14ac:dyDescent="0.25">
      <c r="B321" s="53" t="s">
        <v>81</v>
      </c>
      <c r="C321" s="689">
        <v>5536</v>
      </c>
      <c r="D321" s="682">
        <v>-0.57536243000690335</v>
      </c>
      <c r="E321" s="683">
        <v>-0.3429859957275101</v>
      </c>
      <c r="F321" s="684">
        <v>-0.19986231416769784</v>
      </c>
    </row>
    <row r="322" spans="2:6" s="4" customFormat="1" hidden="1" outlineLevel="1" x14ac:dyDescent="0.25">
      <c r="B322" s="53" t="s">
        <v>82</v>
      </c>
      <c r="C322" s="689">
        <v>113</v>
      </c>
      <c r="D322" s="682">
        <v>-0.97958815028901736</v>
      </c>
      <c r="E322" s="683">
        <v>-0.74944567627494463</v>
      </c>
      <c r="F322" s="684">
        <v>-0.20450612614022734</v>
      </c>
    </row>
    <row r="323" spans="2:6" s="4" customFormat="1" hidden="1" outlineLevel="1" x14ac:dyDescent="0.25">
      <c r="B323" s="53" t="s">
        <v>83</v>
      </c>
      <c r="C323" s="689">
        <v>262</v>
      </c>
      <c r="D323" s="682">
        <v>1.3185840707964602</v>
      </c>
      <c r="E323" s="683">
        <v>0.38624338624338628</v>
      </c>
      <c r="F323" s="684">
        <v>-0.20088331049411268</v>
      </c>
    </row>
    <row r="324" spans="2:6" s="4" customFormat="1" hidden="1" outlineLevel="1" x14ac:dyDescent="0.25">
      <c r="B324" s="53" t="s">
        <v>84</v>
      </c>
      <c r="C324" s="689">
        <v>298</v>
      </c>
      <c r="D324" s="682">
        <v>0.13740458015267176</v>
      </c>
      <c r="E324" s="683">
        <v>0.53608247422680422</v>
      </c>
      <c r="F324" s="684">
        <v>-0.20012915499472039</v>
      </c>
    </row>
    <row r="325" spans="2:6" s="4" customFormat="1" hidden="1" outlineLevel="1" x14ac:dyDescent="0.25">
      <c r="B325" s="53" t="s">
        <v>85</v>
      </c>
      <c r="C325" s="689">
        <v>124</v>
      </c>
      <c r="D325" s="682">
        <v>-0.58389261744966436</v>
      </c>
      <c r="E325" s="683">
        <v>-0.61728395061728403</v>
      </c>
      <c r="F325" s="684">
        <v>-0.20325118260460495</v>
      </c>
    </row>
    <row r="326" spans="2:6" s="4" customFormat="1" hidden="1" outlineLevel="1" x14ac:dyDescent="0.25">
      <c r="B326" s="53" t="s">
        <v>86</v>
      </c>
      <c r="C326" s="689">
        <v>249</v>
      </c>
      <c r="D326" s="682">
        <v>1.0080645161290325</v>
      </c>
      <c r="E326" s="683">
        <v>-0.31780821917808222</v>
      </c>
      <c r="F326" s="684">
        <v>-0.20512731259898709</v>
      </c>
    </row>
    <row r="327" spans="2:6" s="4" customFormat="1" hidden="1" outlineLevel="1" x14ac:dyDescent="0.25">
      <c r="B327" s="53" t="s">
        <v>87</v>
      </c>
      <c r="C327" s="689">
        <v>6368</v>
      </c>
      <c r="D327" s="682">
        <v>24.574297188755018</v>
      </c>
      <c r="E327" s="683">
        <v>-0.1089967818665174</v>
      </c>
      <c r="F327" s="684">
        <v>-0.21761179072499826</v>
      </c>
    </row>
    <row r="328" spans="2:6" s="4" customFormat="1" hidden="1" outlineLevel="1" x14ac:dyDescent="0.25">
      <c r="B328" s="53" t="s">
        <v>88</v>
      </c>
      <c r="C328" s="689">
        <v>16013</v>
      </c>
      <c r="D328" s="682">
        <v>1.514604271356784</v>
      </c>
      <c r="E328" s="683">
        <v>-4.1252544605436481E-2</v>
      </c>
      <c r="F328" s="684">
        <v>-0.19419364672339123</v>
      </c>
    </row>
    <row r="329" spans="2:6" s="4" customFormat="1" hidden="1" outlineLevel="1" x14ac:dyDescent="0.25">
      <c r="B329" s="53" t="s">
        <v>89</v>
      </c>
      <c r="C329" s="689">
        <v>14299</v>
      </c>
      <c r="D329" s="682">
        <v>-0.10703803159932557</v>
      </c>
      <c r="E329" s="683">
        <v>-0.15420560747663548</v>
      </c>
      <c r="F329" s="684">
        <v>-0.20328120292514584</v>
      </c>
    </row>
    <row r="330" spans="2:6" s="4" customFormat="1" ht="15.75" collapsed="1" x14ac:dyDescent="0.25">
      <c r="B330" s="65">
        <v>1993</v>
      </c>
      <c r="C330" s="690">
        <v>87267</v>
      </c>
      <c r="D330" s="691"/>
      <c r="E330" s="692">
        <v>-0.20328120292514584</v>
      </c>
      <c r="F330" s="693">
        <v>-0.20328120292514584</v>
      </c>
    </row>
    <row r="331" spans="2:6" s="4" customFormat="1" hidden="1" outlineLevel="1" x14ac:dyDescent="0.25">
      <c r="B331" s="53" t="s">
        <v>78</v>
      </c>
      <c r="C331" s="689">
        <v>17997</v>
      </c>
      <c r="D331" s="682">
        <v>-4.8079974611234477E-2</v>
      </c>
      <c r="E331" s="683">
        <v>0.1688640644281354</v>
      </c>
      <c r="F331" s="684">
        <v>1.5181843675359907E-2</v>
      </c>
    </row>
    <row r="332" spans="2:6" s="4" customFormat="1" hidden="1" outlineLevel="1" x14ac:dyDescent="0.25">
      <c r="B332" s="53" t="s">
        <v>79</v>
      </c>
      <c r="C332" s="689">
        <v>17728</v>
      </c>
      <c r="D332" s="682">
        <v>-1.4946935600377853E-2</v>
      </c>
      <c r="E332" s="683">
        <v>7.2733873895679535E-2</v>
      </c>
      <c r="F332" s="684">
        <v>4.6219480954539094E-2</v>
      </c>
    </row>
    <row r="333" spans="2:6" s="4" customFormat="1" hidden="1" outlineLevel="1" x14ac:dyDescent="0.25">
      <c r="B333" s="53" t="s">
        <v>80</v>
      </c>
      <c r="C333" s="689">
        <v>23104</v>
      </c>
      <c r="D333" s="682">
        <v>0.30324909747292428</v>
      </c>
      <c r="E333" s="683">
        <v>0.27252698832341915</v>
      </c>
      <c r="F333" s="684">
        <v>8.9154808106942651E-2</v>
      </c>
    </row>
    <row r="334" spans="2:6" s="4" customFormat="1" hidden="1" outlineLevel="1" x14ac:dyDescent="0.25">
      <c r="B334" s="53" t="s">
        <v>81</v>
      </c>
      <c r="C334" s="689">
        <v>8426</v>
      </c>
      <c r="D334" s="682">
        <v>-0.63530124653739617</v>
      </c>
      <c r="E334" s="683">
        <v>0.75359001040582729</v>
      </c>
      <c r="F334" s="684">
        <v>0.16836017837870854</v>
      </c>
    </row>
    <row r="335" spans="2:6" s="4" customFormat="1" hidden="1" outlineLevel="1" x14ac:dyDescent="0.25">
      <c r="B335" s="53" t="s">
        <v>82</v>
      </c>
      <c r="C335" s="689">
        <v>451</v>
      </c>
      <c r="D335" s="682">
        <v>-0.94647519582245432</v>
      </c>
      <c r="E335" s="683">
        <v>1.1893203883495147</v>
      </c>
      <c r="F335" s="684">
        <v>0.17120043996781709</v>
      </c>
    </row>
    <row r="336" spans="2:6" s="4" customFormat="1" hidden="1" outlineLevel="1" x14ac:dyDescent="0.25">
      <c r="B336" s="53" t="s">
        <v>83</v>
      </c>
      <c r="C336" s="689">
        <v>189</v>
      </c>
      <c r="D336" s="682">
        <v>-0.58093126385809313</v>
      </c>
      <c r="E336" s="683">
        <v>-0.69466882067851365</v>
      </c>
      <c r="F336" s="684">
        <v>0.16088599771002432</v>
      </c>
    </row>
    <row r="337" spans="2:6" s="4" customFormat="1" hidden="1" outlineLevel="1" x14ac:dyDescent="0.25">
      <c r="B337" s="53" t="s">
        <v>84</v>
      </c>
      <c r="C337" s="689">
        <v>194</v>
      </c>
      <c r="D337" s="682">
        <v>2.6455026455026509E-2</v>
      </c>
      <c r="E337" s="683">
        <v>0.12790697674418605</v>
      </c>
      <c r="F337" s="684">
        <v>0.16119127720805815</v>
      </c>
    </row>
    <row r="338" spans="2:6" s="4" customFormat="1" hidden="1" outlineLevel="1" x14ac:dyDescent="0.25">
      <c r="B338" s="53" t="s">
        <v>85</v>
      </c>
      <c r="C338" s="689">
        <v>324</v>
      </c>
      <c r="D338" s="682">
        <v>0.67010309278350522</v>
      </c>
      <c r="E338" s="683">
        <v>1.5714285714285716</v>
      </c>
      <c r="F338" s="684">
        <v>0.16320946870281605</v>
      </c>
    </row>
    <row r="339" spans="2:6" s="4" customFormat="1" hidden="1" outlineLevel="1" x14ac:dyDescent="0.25">
      <c r="B339" s="53" t="s">
        <v>86</v>
      </c>
      <c r="C339" s="689">
        <v>365</v>
      </c>
      <c r="D339" s="682">
        <v>0.12654320987654311</v>
      </c>
      <c r="E339" s="683">
        <v>0.52083333333333326</v>
      </c>
      <c r="F339" s="684">
        <v>0.16391001813007056</v>
      </c>
    </row>
    <row r="340" spans="2:6" s="4" customFormat="1" hidden="1" outlineLevel="1" x14ac:dyDescent="0.25">
      <c r="B340" s="53" t="s">
        <v>87</v>
      </c>
      <c r="C340" s="689">
        <v>7147</v>
      </c>
      <c r="D340" s="682">
        <v>18.580821917808219</v>
      </c>
      <c r="E340" s="683">
        <v>0.1328261214138533</v>
      </c>
      <c r="F340" s="684">
        <v>0.17634146341463408</v>
      </c>
    </row>
    <row r="341" spans="2:6" s="4" customFormat="1" hidden="1" outlineLevel="1" x14ac:dyDescent="0.25">
      <c r="B341" s="53" t="s">
        <v>88</v>
      </c>
      <c r="C341" s="689">
        <v>16702</v>
      </c>
      <c r="D341" s="682">
        <v>1.3369245837414301</v>
      </c>
      <c r="E341" s="683">
        <v>-0.20166340041107023</v>
      </c>
      <c r="F341" s="684">
        <v>7.5690794232531333E-2</v>
      </c>
    </row>
    <row r="342" spans="2:6" s="4" customFormat="1" hidden="1" outlineLevel="1" x14ac:dyDescent="0.25">
      <c r="B342" s="53" t="s">
        <v>89</v>
      </c>
      <c r="C342" s="689">
        <v>16906</v>
      </c>
      <c r="D342" s="682">
        <v>1.2214106095078447E-2</v>
      </c>
      <c r="E342" s="683">
        <v>-0.10578652279699563</v>
      </c>
      <c r="F342" s="684">
        <v>6.9835812586073853E-2</v>
      </c>
    </row>
    <row r="343" spans="2:6" s="4" customFormat="1" ht="15.75" collapsed="1" x14ac:dyDescent="0.25">
      <c r="B343" s="65">
        <v>1992</v>
      </c>
      <c r="C343" s="690">
        <v>109533</v>
      </c>
      <c r="D343" s="691"/>
      <c r="E343" s="692">
        <v>6.9835812586073853E-2</v>
      </c>
      <c r="F343" s="693">
        <v>6.9835812586073853E-2</v>
      </c>
    </row>
    <row r="344" spans="2:6" s="4" customFormat="1" hidden="1" outlineLevel="1" x14ac:dyDescent="0.25">
      <c r="B344" s="53" t="s">
        <v>78</v>
      </c>
      <c r="C344" s="689">
        <v>15397</v>
      </c>
      <c r="D344" s="682">
        <v>-0.23807403008709427</v>
      </c>
      <c r="E344" s="683">
        <v>-0.12700572659749387</v>
      </c>
      <c r="F344" s="684">
        <v>5.3761578201901417E-2</v>
      </c>
    </row>
    <row r="345" spans="2:6" s="4" customFormat="1" hidden="1" outlineLevel="1" x14ac:dyDescent="0.25">
      <c r="B345" s="53" t="s">
        <v>79</v>
      </c>
      <c r="C345" s="689">
        <v>16526</v>
      </c>
      <c r="D345" s="682">
        <v>7.3325972592063415E-2</v>
      </c>
      <c r="E345" s="683">
        <v>-0.10403903496882627</v>
      </c>
      <c r="F345" s="684">
        <v>1.795314129824277E-2</v>
      </c>
    </row>
    <row r="346" spans="2:6" s="4" customFormat="1" hidden="1" outlineLevel="1" x14ac:dyDescent="0.25">
      <c r="B346" s="53" t="s">
        <v>80</v>
      </c>
      <c r="C346" s="689">
        <v>18156</v>
      </c>
      <c r="D346" s="682">
        <v>9.8632457945056373E-2</v>
      </c>
      <c r="E346" s="683">
        <v>3.0770977631429552E-2</v>
      </c>
      <c r="F346" s="684">
        <v>2.3697253044926425E-2</v>
      </c>
    </row>
    <row r="347" spans="2:6" s="4" customFormat="1" hidden="1" outlineLevel="1" x14ac:dyDescent="0.25">
      <c r="B347" s="53" t="s">
        <v>81</v>
      </c>
      <c r="C347" s="689">
        <v>4805</v>
      </c>
      <c r="D347" s="682">
        <v>-0.73534919585811853</v>
      </c>
      <c r="E347" s="683">
        <v>-0.44276933781746497</v>
      </c>
      <c r="F347" s="684">
        <v>-2.1079804251841416E-2</v>
      </c>
    </row>
    <row r="348" spans="2:6" s="4" customFormat="1" hidden="1" outlineLevel="1" x14ac:dyDescent="0.25">
      <c r="B348" s="53" t="s">
        <v>82</v>
      </c>
      <c r="C348" s="689">
        <v>206</v>
      </c>
      <c r="D348" s="682">
        <v>-0.95712799167533824</v>
      </c>
      <c r="E348" s="683">
        <v>-0.12340425531914889</v>
      </c>
      <c r="F348" s="684">
        <v>-2.2245899843661321E-2</v>
      </c>
    </row>
    <row r="349" spans="2:6" s="4" customFormat="1" hidden="1" outlineLevel="1" x14ac:dyDescent="0.25">
      <c r="B349" s="53" t="s">
        <v>83</v>
      </c>
      <c r="C349" s="689">
        <v>619</v>
      </c>
      <c r="D349" s="682">
        <v>2.0048543689320391</v>
      </c>
      <c r="E349" s="683">
        <v>4.2905982905982905</v>
      </c>
      <c r="F349" s="684">
        <v>-1.7080652550644393E-2</v>
      </c>
    </row>
    <row r="350" spans="2:6" s="4" customFormat="1" hidden="1" outlineLevel="1" x14ac:dyDescent="0.25">
      <c r="B350" s="53" t="s">
        <v>84</v>
      </c>
      <c r="C350" s="689">
        <v>172</v>
      </c>
      <c r="D350" s="682">
        <v>-0.72213247172859452</v>
      </c>
      <c r="E350" s="683">
        <v>-3.9106145251396662E-2</v>
      </c>
      <c r="F350" s="684">
        <v>-1.7492856502822507E-2</v>
      </c>
    </row>
    <row r="351" spans="2:6" s="4" customFormat="1" hidden="1" outlineLevel="1" x14ac:dyDescent="0.25">
      <c r="B351" s="53" t="s">
        <v>85</v>
      </c>
      <c r="C351" s="689">
        <v>126</v>
      </c>
      <c r="D351" s="682">
        <v>-0.26744186046511631</v>
      </c>
      <c r="E351" s="683">
        <v>-7.8740157480314821E-3</v>
      </c>
      <c r="F351" s="684">
        <v>-1.8392153742092021E-2</v>
      </c>
    </row>
    <row r="352" spans="2:6" s="4" customFormat="1" hidden="1" outlineLevel="1" x14ac:dyDescent="0.25">
      <c r="B352" s="53" t="s">
        <v>86</v>
      </c>
      <c r="C352" s="689">
        <v>240</v>
      </c>
      <c r="D352" s="682">
        <v>0.90476190476190466</v>
      </c>
      <c r="E352" s="683">
        <v>0.25</v>
      </c>
      <c r="F352" s="684">
        <v>-1.7992838671175626E-2</v>
      </c>
    </row>
    <row r="353" spans="2:6" s="4" customFormat="1" hidden="1" outlineLevel="1" x14ac:dyDescent="0.25">
      <c r="B353" s="53" t="s">
        <v>87</v>
      </c>
      <c r="C353" s="689">
        <v>6309</v>
      </c>
      <c r="D353" s="682">
        <v>25.287500000000001</v>
      </c>
      <c r="E353" s="683">
        <v>-4.9849397590361444E-2</v>
      </c>
      <c r="F353" s="684">
        <v>-1.6550731590309398E-2</v>
      </c>
    </row>
    <row r="354" spans="2:6" s="4" customFormat="1" hidden="1" outlineLevel="1" x14ac:dyDescent="0.25">
      <c r="B354" s="53" t="s">
        <v>88</v>
      </c>
      <c r="C354" s="689">
        <v>20921</v>
      </c>
      <c r="D354" s="682">
        <v>2.3160564273260422</v>
      </c>
      <c r="E354" s="683">
        <v>0.33800204655922239</v>
      </c>
      <c r="F354" s="684">
        <v>2.283713130117393E-2</v>
      </c>
    </row>
    <row r="355" spans="2:6" s="4" customFormat="1" hidden="1" outlineLevel="1" x14ac:dyDescent="0.25">
      <c r="B355" s="53" t="s">
        <v>89</v>
      </c>
      <c r="C355" s="689">
        <v>18906</v>
      </c>
      <c r="D355" s="682">
        <v>-9.6314707709956537E-2</v>
      </c>
      <c r="E355" s="683">
        <v>-6.4429928741092657E-2</v>
      </c>
      <c r="F355" s="684">
        <v>-3.0950375285131559E-2</v>
      </c>
    </row>
    <row r="356" spans="2:6" s="4" customFormat="1" ht="15.75" collapsed="1" x14ac:dyDescent="0.25">
      <c r="B356" s="65">
        <v>1991</v>
      </c>
      <c r="C356" s="690">
        <v>102383</v>
      </c>
      <c r="D356" s="691"/>
      <c r="E356" s="692">
        <v>-3.0950375285131559E-2</v>
      </c>
      <c r="F356" s="693">
        <v>-3.0950375285131559E-2</v>
      </c>
    </row>
    <row r="357" spans="2:6" s="4" customFormat="1" hidden="1" outlineLevel="1" x14ac:dyDescent="0.25">
      <c r="B357" s="53" t="s">
        <v>78</v>
      </c>
      <c r="C357" s="689">
        <v>17637</v>
      </c>
      <c r="D357" s="682">
        <v>0.10750392464678171</v>
      </c>
      <c r="E357" s="683">
        <v>-0.14780633938925392</v>
      </c>
      <c r="F357" s="684">
        <v>-4.4848897756581851E-2</v>
      </c>
    </row>
    <row r="358" spans="2:6" s="4" customFormat="1" hidden="1" outlineLevel="1" x14ac:dyDescent="0.25">
      <c r="B358" s="53" t="s">
        <v>79</v>
      </c>
      <c r="C358" s="689">
        <v>18445</v>
      </c>
      <c r="D358" s="682">
        <v>4.5812779951238891E-2</v>
      </c>
      <c r="E358" s="683">
        <v>9.2842753880791662E-2</v>
      </c>
      <c r="F358" s="684">
        <v>-3.7940484001698249E-2</v>
      </c>
    </row>
    <row r="359" spans="2:6" s="4" customFormat="1" hidden="1" outlineLevel="1" x14ac:dyDescent="0.25">
      <c r="B359" s="53" t="s">
        <v>80</v>
      </c>
      <c r="C359" s="689">
        <v>17614</v>
      </c>
      <c r="D359" s="682">
        <v>-4.5052859853618843E-2</v>
      </c>
      <c r="E359" s="683">
        <v>-1.7002947177511274E-3</v>
      </c>
      <c r="F359" s="684">
        <v>-4.1089037471739864E-2</v>
      </c>
    </row>
    <row r="360" spans="2:6" s="4" customFormat="1" hidden="1" outlineLevel="1" x14ac:dyDescent="0.25">
      <c r="B360" s="53" t="s">
        <v>81</v>
      </c>
      <c r="C360" s="689">
        <v>8623</v>
      </c>
      <c r="D360" s="682">
        <v>-0.51044623594867722</v>
      </c>
      <c r="E360" s="683">
        <v>8.2747363134103358E-2</v>
      </c>
      <c r="F360" s="684">
        <v>-3.9811279224445606E-2</v>
      </c>
    </row>
    <row r="361" spans="2:6" s="4" customFormat="1" hidden="1" outlineLevel="1" x14ac:dyDescent="0.25">
      <c r="B361" s="53" t="s">
        <v>82</v>
      </c>
      <c r="C361" s="689">
        <v>235</v>
      </c>
      <c r="D361" s="682">
        <v>-0.97274730372260232</v>
      </c>
      <c r="E361" s="683">
        <v>0.6206896551724137</v>
      </c>
      <c r="F361" s="684">
        <v>-3.779894220450708E-2</v>
      </c>
    </row>
    <row r="362" spans="2:6" s="4" customFormat="1" hidden="1" outlineLevel="1" x14ac:dyDescent="0.25">
      <c r="B362" s="53" t="s">
        <v>83</v>
      </c>
      <c r="C362" s="689">
        <v>117</v>
      </c>
      <c r="D362" s="682">
        <v>-0.50212765957446814</v>
      </c>
      <c r="E362" s="683">
        <v>-0.12686567164179108</v>
      </c>
      <c r="F362" s="684">
        <v>-3.7186912661578031E-2</v>
      </c>
    </row>
    <row r="363" spans="2:6" s="4" customFormat="1" hidden="1" outlineLevel="1" x14ac:dyDescent="0.25">
      <c r="B363" s="53" t="s">
        <v>84</v>
      </c>
      <c r="C363" s="689">
        <v>179</v>
      </c>
      <c r="D363" s="682">
        <v>0.52991452991452981</v>
      </c>
      <c r="E363" s="683">
        <v>0.24305555555555558</v>
      </c>
      <c r="F363" s="684">
        <v>-3.3747318396521342E-2</v>
      </c>
    </row>
    <row r="364" spans="2:6" s="4" customFormat="1" hidden="1" outlineLevel="1" x14ac:dyDescent="0.25">
      <c r="B364" s="53" t="s">
        <v>85</v>
      </c>
      <c r="C364" s="689">
        <v>127</v>
      </c>
      <c r="D364" s="682">
        <v>-0.29050279329608941</v>
      </c>
      <c r="E364" s="683">
        <v>2.5277777777777777</v>
      </c>
      <c r="F364" s="684">
        <v>-3.0474867877946177E-2</v>
      </c>
    </row>
    <row r="365" spans="2:6" s="4" customFormat="1" hidden="1" outlineLevel="1" x14ac:dyDescent="0.25">
      <c r="B365" s="53" t="s">
        <v>86</v>
      </c>
      <c r="C365" s="689">
        <v>192</v>
      </c>
      <c r="D365" s="682">
        <v>0.51181102362204722</v>
      </c>
      <c r="E365" s="683">
        <v>4.3478260869565188E-2</v>
      </c>
      <c r="F365" s="684">
        <v>-3.1051830149765758E-2</v>
      </c>
    </row>
    <row r="366" spans="2:6" s="4" customFormat="1" hidden="1" outlineLevel="1" x14ac:dyDescent="0.25">
      <c r="B366" s="53" t="s">
        <v>87</v>
      </c>
      <c r="C366" s="689">
        <v>6640</v>
      </c>
      <c r="D366" s="682">
        <v>33.583333333333336</v>
      </c>
      <c r="E366" s="683">
        <v>-6.7939359910162866E-2</v>
      </c>
      <c r="F366" s="684">
        <v>-2.9788224342564562E-2</v>
      </c>
    </row>
    <row r="367" spans="2:6" s="4" customFormat="1" hidden="1" outlineLevel="1" x14ac:dyDescent="0.25">
      <c r="B367" s="53" t="s">
        <v>88</v>
      </c>
      <c r="C367" s="689">
        <v>15636</v>
      </c>
      <c r="D367" s="682">
        <v>1.3548192771084335</v>
      </c>
      <c r="E367" s="683">
        <v>9.1746962714704727E-2</v>
      </c>
      <c r="F367" s="684">
        <v>-9.9329016379032797E-3</v>
      </c>
    </row>
    <row r="368" spans="2:6" s="4" customFormat="1" hidden="1" outlineLevel="1" x14ac:dyDescent="0.25">
      <c r="B368" s="53" t="s">
        <v>89</v>
      </c>
      <c r="C368" s="689">
        <v>20208</v>
      </c>
      <c r="D368" s="682">
        <v>0.29240214888718352</v>
      </c>
      <c r="E368" s="683">
        <v>0.26894819466248032</v>
      </c>
      <c r="F368" s="684">
        <v>4.4043242815921646E-2</v>
      </c>
    </row>
    <row r="369" spans="2:6" s="4" customFormat="1" ht="15.75" collapsed="1" x14ac:dyDescent="0.25">
      <c r="B369" s="65">
        <v>1990</v>
      </c>
      <c r="C369" s="690">
        <v>105653</v>
      </c>
      <c r="D369" s="691"/>
      <c r="E369" s="692">
        <v>4.4043242815921646E-2</v>
      </c>
      <c r="F369" s="693">
        <v>4.4043242815921646E-2</v>
      </c>
    </row>
    <row r="370" spans="2:6" s="4" customFormat="1" hidden="1" outlineLevel="1" x14ac:dyDescent="0.25">
      <c r="B370" s="53" t="s">
        <v>78</v>
      </c>
      <c r="C370" s="689">
        <v>20696</v>
      </c>
      <c r="D370" s="682">
        <v>0.20916101892965644</v>
      </c>
      <c r="E370" s="683">
        <v>3.6873747494990061E-2</v>
      </c>
      <c r="F370" s="684">
        <v>-9.9628441733704887E-2</v>
      </c>
    </row>
    <row r="371" spans="2:6" s="4" customFormat="1" hidden="1" outlineLevel="1" x14ac:dyDescent="0.25">
      <c r="B371" s="53" t="s">
        <v>79</v>
      </c>
      <c r="C371" s="689">
        <v>16878</v>
      </c>
      <c r="D371" s="682">
        <v>-0.18448009277155009</v>
      </c>
      <c r="E371" s="683">
        <v>5.5732782886094956E-2</v>
      </c>
      <c r="F371" s="684">
        <v>-8.0262690805821824E-2</v>
      </c>
    </row>
    <row r="372" spans="2:6" s="4" customFormat="1" hidden="1" outlineLevel="1" x14ac:dyDescent="0.25">
      <c r="B372" s="53" t="s">
        <v>80</v>
      </c>
      <c r="C372" s="689">
        <v>17644</v>
      </c>
      <c r="D372" s="682">
        <v>4.5384524232729095E-2</v>
      </c>
      <c r="E372" s="683">
        <v>1.7825209114508134E-2</v>
      </c>
      <c r="F372" s="684">
        <v>-5.6520713066840922E-2</v>
      </c>
    </row>
    <row r="373" spans="2:6" s="4" customFormat="1" hidden="1" outlineLevel="1" x14ac:dyDescent="0.25">
      <c r="B373" s="53" t="s">
        <v>81</v>
      </c>
      <c r="C373" s="689">
        <v>7964</v>
      </c>
      <c r="D373" s="682">
        <v>-0.54862842892768082</v>
      </c>
      <c r="E373" s="683">
        <v>7.3894282632146702E-2</v>
      </c>
      <c r="F373" s="684">
        <v>-3.0533288799821867E-2</v>
      </c>
    </row>
    <row r="374" spans="2:6" s="4" customFormat="1" hidden="1" outlineLevel="1" x14ac:dyDescent="0.25">
      <c r="B374" s="53" t="s">
        <v>82</v>
      </c>
      <c r="C374" s="689">
        <v>145</v>
      </c>
      <c r="D374" s="682">
        <v>-0.98179306880964334</v>
      </c>
      <c r="E374" s="683">
        <v>-0.46296296296296291</v>
      </c>
      <c r="F374" s="684">
        <v>-3.2841574616354063E-2</v>
      </c>
    </row>
    <row r="375" spans="2:6" s="4" customFormat="1" hidden="1" outlineLevel="1" x14ac:dyDescent="0.25">
      <c r="B375" s="53" t="s">
        <v>83</v>
      </c>
      <c r="C375" s="689">
        <v>134</v>
      </c>
      <c r="D375" s="682">
        <v>-7.5862068965517282E-2</v>
      </c>
      <c r="E375" s="683">
        <v>-0.38532110091743121</v>
      </c>
      <c r="F375" s="684">
        <v>-3.4809570086538066E-2</v>
      </c>
    </row>
    <row r="376" spans="2:6" s="4" customFormat="1" hidden="1" outlineLevel="1" x14ac:dyDescent="0.25">
      <c r="B376" s="53" t="s">
        <v>84</v>
      </c>
      <c r="C376" s="689">
        <v>144</v>
      </c>
      <c r="D376" s="682">
        <v>7.4626865671641784E-2</v>
      </c>
      <c r="E376" s="683">
        <v>-0.69937369519832981</v>
      </c>
      <c r="F376" s="684">
        <v>-4.1414607156030958E-2</v>
      </c>
    </row>
    <row r="377" spans="2:6" s="4" customFormat="1" hidden="1" outlineLevel="1" x14ac:dyDescent="0.25">
      <c r="B377" s="53" t="s">
        <v>85</v>
      </c>
      <c r="C377" s="689">
        <v>36</v>
      </c>
      <c r="D377" s="682">
        <v>-0.75</v>
      </c>
      <c r="E377" s="683">
        <v>-0.87713310580204773</v>
      </c>
      <c r="F377" s="684">
        <v>-4.5342810057357519E-2</v>
      </c>
    </row>
    <row r="378" spans="2:6" s="4" customFormat="1" hidden="1" outlineLevel="1" x14ac:dyDescent="0.25">
      <c r="B378" s="53" t="s">
        <v>86</v>
      </c>
      <c r="C378" s="689">
        <v>184</v>
      </c>
      <c r="D378" s="682">
        <v>4.1111111111111107</v>
      </c>
      <c r="E378" s="683">
        <v>0.61403508771929816</v>
      </c>
      <c r="F378" s="684">
        <v>-4.4654366000073664E-2</v>
      </c>
    </row>
    <row r="379" spans="2:6" s="4" customFormat="1" hidden="1" outlineLevel="1" x14ac:dyDescent="0.25">
      <c r="B379" s="53" t="s">
        <v>87</v>
      </c>
      <c r="C379" s="689">
        <v>7124</v>
      </c>
      <c r="D379" s="682">
        <v>37.717391304347828</v>
      </c>
      <c r="E379" s="683">
        <v>-8.1722093323021383E-2</v>
      </c>
      <c r="F379" s="684">
        <v>-4.5544151264704014E-2</v>
      </c>
    </row>
    <row r="380" spans="2:6" s="4" customFormat="1" hidden="1" outlineLevel="1" x14ac:dyDescent="0.25">
      <c r="B380" s="53" t="s">
        <v>88</v>
      </c>
      <c r="C380" s="689">
        <v>14322</v>
      </c>
      <c r="D380" s="682">
        <v>1.0103874227961818</v>
      </c>
      <c r="E380" s="683">
        <v>-4.9193387771360286E-2</v>
      </c>
      <c r="F380" s="684">
        <v>8.7687320807512403E-3</v>
      </c>
    </row>
    <row r="381" spans="2:6" s="4" customFormat="1" hidden="1" outlineLevel="1" x14ac:dyDescent="0.25">
      <c r="B381" s="53" t="s">
        <v>89</v>
      </c>
      <c r="C381" s="689">
        <v>15925</v>
      </c>
      <c r="D381" s="682">
        <v>0.11192570869990215</v>
      </c>
      <c r="E381" s="683">
        <v>-6.9584014956765583E-2</v>
      </c>
      <c r="F381" s="684">
        <v>-7.9698850101461716E-3</v>
      </c>
    </row>
    <row r="382" spans="2:6" s="4" customFormat="1" ht="15.75" collapsed="1" x14ac:dyDescent="0.25">
      <c r="B382" s="65">
        <v>1989</v>
      </c>
      <c r="C382" s="690">
        <v>101196</v>
      </c>
      <c r="D382" s="691"/>
      <c r="E382" s="692">
        <v>-7.9698850101461716E-3</v>
      </c>
      <c r="F382" s="693">
        <v>-7.9698850101461716E-3</v>
      </c>
    </row>
    <row r="383" spans="2:6" s="4" customFormat="1" hidden="1" outlineLevel="1" x14ac:dyDescent="0.25">
      <c r="B383" s="53" t="s">
        <v>78</v>
      </c>
      <c r="C383" s="689">
        <v>19960</v>
      </c>
      <c r="D383" s="682">
        <v>0.20211997109130331</v>
      </c>
      <c r="E383" s="683">
        <v>0.10422659880504526</v>
      </c>
      <c r="F383" s="684">
        <v>0.22338840228566537</v>
      </c>
    </row>
    <row r="384" spans="2:6" s="4" customFormat="1" hidden="1" outlineLevel="1" x14ac:dyDescent="0.25">
      <c r="B384" s="53" t="s">
        <v>79</v>
      </c>
      <c r="C384" s="689">
        <v>15987</v>
      </c>
      <c r="D384" s="682">
        <v>-0.19904809619238473</v>
      </c>
      <c r="E384" s="683">
        <v>-8.2314448079903513E-2</v>
      </c>
      <c r="F384" s="684">
        <v>0.15539605229428344</v>
      </c>
    </row>
    <row r="385" spans="2:6" s="4" customFormat="1" hidden="1" outlineLevel="1" x14ac:dyDescent="0.25">
      <c r="B385" s="53" t="s">
        <v>80</v>
      </c>
      <c r="C385" s="689">
        <v>17335</v>
      </c>
      <c r="D385" s="682">
        <v>8.4318508788390645E-2</v>
      </c>
      <c r="E385" s="683">
        <v>-0.1263921786020259</v>
      </c>
      <c r="F385" s="684">
        <v>6.5101800112144392E-2</v>
      </c>
    </row>
    <row r="386" spans="2:6" s="4" customFormat="1" hidden="1" outlineLevel="1" x14ac:dyDescent="0.25">
      <c r="B386" s="53" t="s">
        <v>81</v>
      </c>
      <c r="C386" s="689">
        <v>7416</v>
      </c>
      <c r="D386" s="682">
        <v>-0.57219498125180279</v>
      </c>
      <c r="E386" s="683">
        <v>-0.2435740514075887</v>
      </c>
      <c r="F386" s="684">
        <v>2.8708864625486719E-2</v>
      </c>
    </row>
    <row r="387" spans="2:6" s="4" customFormat="1" hidden="1" outlineLevel="1" x14ac:dyDescent="0.25">
      <c r="B387" s="53" t="s">
        <v>82</v>
      </c>
      <c r="C387" s="689">
        <v>270</v>
      </c>
      <c r="D387" s="682">
        <v>-0.96359223300970875</v>
      </c>
      <c r="E387" s="683">
        <v>0.90140845070422526</v>
      </c>
      <c r="F387" s="684">
        <v>2.9822401633790463E-2</v>
      </c>
    </row>
    <row r="388" spans="2:6" s="4" customFormat="1" hidden="1" outlineLevel="1" x14ac:dyDescent="0.25">
      <c r="B388" s="53" t="s">
        <v>83</v>
      </c>
      <c r="C388" s="689">
        <v>218</v>
      </c>
      <c r="D388" s="682">
        <v>-0.19259259259259254</v>
      </c>
      <c r="E388" s="683">
        <v>1.5647058823529414</v>
      </c>
      <c r="F388" s="684">
        <v>3.3112772752481368E-2</v>
      </c>
    </row>
    <row r="389" spans="2:6" s="4" customFormat="1" hidden="1" outlineLevel="1" x14ac:dyDescent="0.25">
      <c r="B389" s="53" t="s">
        <v>84</v>
      </c>
      <c r="C389" s="689">
        <v>479</v>
      </c>
      <c r="D389" s="682">
        <v>1.1972477064220182</v>
      </c>
      <c r="E389" s="683">
        <v>4.7023809523809526</v>
      </c>
      <c r="F389" s="684">
        <v>3.8428758845892252E-2</v>
      </c>
    </row>
    <row r="390" spans="2:6" s="4" customFormat="1" hidden="1" outlineLevel="1" x14ac:dyDescent="0.25">
      <c r="B390" s="53" t="s">
        <v>85</v>
      </c>
      <c r="C390" s="689">
        <v>293</v>
      </c>
      <c r="D390" s="682">
        <v>-0.38830897703549061</v>
      </c>
      <c r="E390" s="683">
        <v>1.5258620689655173</v>
      </c>
      <c r="F390" s="684">
        <v>4.1400205179340066E-2</v>
      </c>
    </row>
    <row r="391" spans="2:6" s="4" customFormat="1" hidden="1" outlineLevel="1" x14ac:dyDescent="0.25">
      <c r="B391" s="53" t="s">
        <v>86</v>
      </c>
      <c r="C391" s="689">
        <v>114</v>
      </c>
      <c r="D391" s="682">
        <v>-0.61092150170648463</v>
      </c>
      <c r="E391" s="683">
        <v>-4.2016806722689037E-2</v>
      </c>
      <c r="F391" s="684">
        <v>4.3383031048263243E-2</v>
      </c>
    </row>
    <row r="392" spans="2:6" s="4" customFormat="1" hidden="1" outlineLevel="1" x14ac:dyDescent="0.25">
      <c r="B392" s="53" t="s">
        <v>87</v>
      </c>
      <c r="C392" s="689">
        <v>7758</v>
      </c>
      <c r="D392" s="682">
        <v>67.05263157894737</v>
      </c>
      <c r="E392" s="683">
        <v>-6.7660137002764076E-2</v>
      </c>
      <c r="F392" s="684">
        <v>2.5317656883119266E-2</v>
      </c>
    </row>
    <row r="393" spans="2:6" s="4" customFormat="1" hidden="1" outlineLevel="1" x14ac:dyDescent="0.25">
      <c r="B393" s="53" t="s">
        <v>88</v>
      </c>
      <c r="C393" s="689">
        <v>15063</v>
      </c>
      <c r="D393" s="682">
        <v>0.94160866202629534</v>
      </c>
      <c r="E393" s="683">
        <v>-0.30312283136710616</v>
      </c>
      <c r="F393" s="684">
        <v>-8.4193525101959765E-2</v>
      </c>
    </row>
    <row r="394" spans="2:6" s="4" customFormat="1" hidden="1" outlineLevel="1" x14ac:dyDescent="0.25">
      <c r="B394" s="53" t="s">
        <v>89</v>
      </c>
      <c r="C394" s="689">
        <v>17116</v>
      </c>
      <c r="D394" s="682">
        <v>0.13629423089689974</v>
      </c>
      <c r="E394" s="683">
        <v>3.0835943146229727E-2</v>
      </c>
      <c r="F394" s="684">
        <v>-9.1071905907511352E-2</v>
      </c>
    </row>
    <row r="395" spans="2:6" s="4" customFormat="1" ht="15.75" collapsed="1" x14ac:dyDescent="0.25">
      <c r="B395" s="65">
        <v>1988</v>
      </c>
      <c r="C395" s="690">
        <v>102009</v>
      </c>
      <c r="D395" s="691"/>
      <c r="E395" s="692">
        <v>-9.1071905907511352E-2</v>
      </c>
      <c r="F395" s="693">
        <v>-9.1071905907511352E-2</v>
      </c>
    </row>
    <row r="396" spans="2:6" s="4" customFormat="1" hidden="1" outlineLevel="1" x14ac:dyDescent="0.25">
      <c r="B396" s="53" t="s">
        <v>78</v>
      </c>
      <c r="C396" s="689">
        <v>18076</v>
      </c>
      <c r="D396" s="682">
        <v>0.18905407183265366</v>
      </c>
      <c r="E396" s="683">
        <v>0.27394460497568529</v>
      </c>
      <c r="F396" s="684">
        <v>4.7832485199788888E-2</v>
      </c>
    </row>
    <row r="397" spans="2:6" s="4" customFormat="1" hidden="1" outlineLevel="1" x14ac:dyDescent="0.25">
      <c r="B397" s="53" t="s">
        <v>79</v>
      </c>
      <c r="C397" s="689">
        <v>17421</v>
      </c>
      <c r="D397" s="682">
        <v>-3.6235892896658517E-2</v>
      </c>
      <c r="E397" s="683">
        <v>0.32247779549077649</v>
      </c>
      <c r="F397" s="684">
        <v>7.1008906313489106E-2</v>
      </c>
    </row>
    <row r="398" spans="2:6" s="4" customFormat="1" hidden="1" outlineLevel="1" x14ac:dyDescent="0.25">
      <c r="B398" s="53" t="s">
        <v>80</v>
      </c>
      <c r="C398" s="689">
        <v>19843</v>
      </c>
      <c r="D398" s="682">
        <v>0.1390276103553183</v>
      </c>
      <c r="E398" s="683">
        <v>0.42447954055994264</v>
      </c>
      <c r="F398" s="684">
        <v>0.14135963895969184</v>
      </c>
    </row>
    <row r="399" spans="2:6" s="4" customFormat="1" hidden="1" outlineLevel="1" x14ac:dyDescent="0.25">
      <c r="B399" s="53" t="s">
        <v>81</v>
      </c>
      <c r="C399" s="689">
        <v>9804</v>
      </c>
      <c r="D399" s="682">
        <v>-0.50592148364662604</v>
      </c>
      <c r="E399" s="683">
        <v>0.15804394046775339</v>
      </c>
      <c r="F399" s="684">
        <v>0.13255434371385633</v>
      </c>
    </row>
    <row r="400" spans="2:6" s="4" customFormat="1" hidden="1" outlineLevel="1" x14ac:dyDescent="0.25">
      <c r="B400" s="53" t="s">
        <v>82</v>
      </c>
      <c r="C400" s="689">
        <v>142</v>
      </c>
      <c r="D400" s="682">
        <v>-0.98551611587107302</v>
      </c>
      <c r="E400" s="683">
        <v>8.3969465648854991E-2</v>
      </c>
      <c r="F400" s="684">
        <v>0.14677975376196994</v>
      </c>
    </row>
    <row r="401" spans="2:6" s="4" customFormat="1" hidden="1" outlineLevel="1" x14ac:dyDescent="0.25">
      <c r="B401" s="53" t="s">
        <v>83</v>
      </c>
      <c r="C401" s="689">
        <v>85</v>
      </c>
      <c r="D401" s="682">
        <v>-0.40140845070422537</v>
      </c>
      <c r="E401" s="683">
        <v>-0.7068965517241379</v>
      </c>
      <c r="F401" s="684">
        <v>0.14172489082969442</v>
      </c>
    </row>
    <row r="402" spans="2:6" s="4" customFormat="1" hidden="1" outlineLevel="1" x14ac:dyDescent="0.25">
      <c r="B402" s="53" t="s">
        <v>84</v>
      </c>
      <c r="C402" s="689">
        <v>84</v>
      </c>
      <c r="D402" s="682">
        <v>-1.1764705882352899E-2</v>
      </c>
      <c r="E402" s="683">
        <v>-0.64853556485355646</v>
      </c>
      <c r="F402" s="684">
        <v>0.13783409786765755</v>
      </c>
    </row>
    <row r="403" spans="2:6" s="4" customFormat="1" hidden="1" outlineLevel="1" x14ac:dyDescent="0.25">
      <c r="B403" s="53" t="s">
        <v>85</v>
      </c>
      <c r="C403" s="689">
        <v>116</v>
      </c>
      <c r="D403" s="682">
        <v>0.38095238095238093</v>
      </c>
      <c r="E403" s="683">
        <v>-0.52459016393442626</v>
      </c>
      <c r="F403" s="684">
        <v>0.14082735386769341</v>
      </c>
    </row>
    <row r="404" spans="2:6" s="4" customFormat="1" hidden="1" outlineLevel="1" x14ac:dyDescent="0.25">
      <c r="B404" s="53" t="s">
        <v>86</v>
      </c>
      <c r="C404" s="689">
        <v>119</v>
      </c>
      <c r="D404" s="682">
        <v>2.5862068965517349E-2</v>
      </c>
      <c r="E404" s="683">
        <v>-0.63043478260869568</v>
      </c>
      <c r="F404" s="684">
        <v>0.13843259913821382</v>
      </c>
    </row>
    <row r="405" spans="2:6" s="4" customFormat="1" hidden="1" outlineLevel="1" x14ac:dyDescent="0.25">
      <c r="B405" s="53" t="s">
        <v>87</v>
      </c>
      <c r="C405" s="689">
        <v>8321</v>
      </c>
      <c r="D405" s="682">
        <v>68.924369747899163</v>
      </c>
      <c r="E405" s="683">
        <v>0.18263217737350756</v>
      </c>
      <c r="F405" s="684">
        <v>0.16129992065591114</v>
      </c>
    </row>
    <row r="406" spans="2:6" s="4" customFormat="1" hidden="1" outlineLevel="1" x14ac:dyDescent="0.25">
      <c r="B406" s="53" t="s">
        <v>88</v>
      </c>
      <c r="C406" s="689">
        <v>21615</v>
      </c>
      <c r="D406" s="682">
        <v>1.5976445138805433</v>
      </c>
      <c r="E406" s="683">
        <v>0.33690004948045527</v>
      </c>
      <c r="F406" s="684">
        <v>0.19113537681097115</v>
      </c>
    </row>
    <row r="407" spans="2:6" s="4" customFormat="1" hidden="1" outlineLevel="1" x14ac:dyDescent="0.25">
      <c r="B407" s="53" t="s">
        <v>89</v>
      </c>
      <c r="C407" s="689">
        <v>16604</v>
      </c>
      <c r="D407" s="682">
        <v>-0.23182974786028221</v>
      </c>
      <c r="E407" s="683">
        <v>9.2224707275358586E-2</v>
      </c>
      <c r="F407" s="684">
        <v>0.25550956482828058</v>
      </c>
    </row>
    <row r="408" spans="2:6" s="4" customFormat="1" ht="15.75" collapsed="1" x14ac:dyDescent="0.25">
      <c r="B408" s="65">
        <v>1987</v>
      </c>
      <c r="C408" s="690">
        <v>112230</v>
      </c>
      <c r="D408" s="691"/>
      <c r="E408" s="692">
        <v>0.25550956482828058</v>
      </c>
      <c r="F408" s="693">
        <v>0.25550956482828058</v>
      </c>
    </row>
    <row r="409" spans="2:6" s="4" customFormat="1" hidden="1" outlineLevel="1" x14ac:dyDescent="0.25">
      <c r="B409" s="53" t="s">
        <v>78</v>
      </c>
      <c r="C409" s="689">
        <v>14189</v>
      </c>
      <c r="D409" s="682">
        <v>-0.24750742469240561</v>
      </c>
      <c r="E409" s="683">
        <v>0.18547915448241281</v>
      </c>
      <c r="F409" s="684">
        <v>0.21022078416444612</v>
      </c>
    </row>
    <row r="410" spans="2:6" s="4" customFormat="1" hidden="1" outlineLevel="1" x14ac:dyDescent="0.25">
      <c r="B410" s="53" t="s">
        <v>79</v>
      </c>
      <c r="C410" s="689">
        <v>13173</v>
      </c>
      <c r="D410" s="682">
        <v>-7.1604764253999531E-2</v>
      </c>
      <c r="E410" s="683">
        <v>0.18323901913230944</v>
      </c>
      <c r="F410" s="684">
        <v>0.22631777412664644</v>
      </c>
    </row>
    <row r="411" spans="2:6" s="4" customFormat="1" hidden="1" outlineLevel="1" x14ac:dyDescent="0.25">
      <c r="B411" s="53" t="s">
        <v>80</v>
      </c>
      <c r="C411" s="689">
        <v>13930</v>
      </c>
      <c r="D411" s="682">
        <v>5.7466028998709451E-2</v>
      </c>
      <c r="E411" s="683">
        <v>-3.0079376131458058E-2</v>
      </c>
      <c r="F411" s="684">
        <v>0.17624078496521656</v>
      </c>
    </row>
    <row r="412" spans="2:6" s="4" customFormat="1" hidden="1" outlineLevel="1" x14ac:dyDescent="0.25">
      <c r="B412" s="53" t="s">
        <v>81</v>
      </c>
      <c r="C412" s="689">
        <v>8466</v>
      </c>
      <c r="D412" s="682">
        <v>-0.39224694903086865</v>
      </c>
      <c r="E412" s="683">
        <v>0.28662613981762908</v>
      </c>
      <c r="F412" s="684">
        <v>0.22221341471470279</v>
      </c>
    </row>
    <row r="413" spans="2:6" s="4" customFormat="1" hidden="1" outlineLevel="1" x14ac:dyDescent="0.25">
      <c r="B413" s="53" t="s">
        <v>82</v>
      </c>
      <c r="C413" s="689">
        <v>131</v>
      </c>
      <c r="D413" s="682">
        <v>-0.9845263406567446</v>
      </c>
      <c r="E413" s="683">
        <v>-0.89676910953506694</v>
      </c>
      <c r="F413" s="684">
        <v>0.18801518579192344</v>
      </c>
    </row>
    <row r="414" spans="2:6" s="4" customFormat="1" hidden="1" outlineLevel="1" x14ac:dyDescent="0.25">
      <c r="B414" s="53" t="s">
        <v>83</v>
      </c>
      <c r="C414" s="689">
        <v>290</v>
      </c>
      <c r="D414" s="682">
        <v>1.2137404580152671</v>
      </c>
      <c r="E414" s="683">
        <v>3.4615384615384617</v>
      </c>
      <c r="F414" s="684">
        <v>0.19058450420473894</v>
      </c>
    </row>
    <row r="415" spans="2:6" s="4" customFormat="1" hidden="1" outlineLevel="1" x14ac:dyDescent="0.25">
      <c r="B415" s="53" t="s">
        <v>84</v>
      </c>
      <c r="C415" s="689">
        <v>239</v>
      </c>
      <c r="D415" s="682">
        <v>-0.17586206896551726</v>
      </c>
      <c r="E415" s="683">
        <v>2.8548387096774195</v>
      </c>
      <c r="F415" s="684">
        <v>0.19294710982283281</v>
      </c>
    </row>
    <row r="416" spans="2:6" s="4" customFormat="1" hidden="1" outlineLevel="1" x14ac:dyDescent="0.25">
      <c r="B416" s="53" t="s">
        <v>85</v>
      </c>
      <c r="C416" s="689">
        <v>244</v>
      </c>
      <c r="D416" s="682">
        <v>2.0920502092050208E-2</v>
      </c>
      <c r="E416" s="683">
        <v>-0.59128978224455619</v>
      </c>
      <c r="F416" s="684">
        <v>0.1802279798097155</v>
      </c>
    </row>
    <row r="417" spans="2:6" s="4" customFormat="1" hidden="1" outlineLevel="1" x14ac:dyDescent="0.25">
      <c r="B417" s="53" t="s">
        <v>86</v>
      </c>
      <c r="C417" s="689">
        <v>322</v>
      </c>
      <c r="D417" s="682">
        <v>0.31967213114754101</v>
      </c>
      <c r="E417" s="683">
        <v>4.5454545454545414E-2</v>
      </c>
      <c r="F417" s="684">
        <v>0.17680823680823687</v>
      </c>
    </row>
    <row r="418" spans="2:6" s="4" customFormat="1" hidden="1" outlineLevel="1" x14ac:dyDescent="0.25">
      <c r="B418" s="53" t="s">
        <v>87</v>
      </c>
      <c r="C418" s="689">
        <v>7036</v>
      </c>
      <c r="D418" s="682">
        <v>20.850931677018632</v>
      </c>
      <c r="E418" s="683">
        <v>-8.9780077619663667E-2</v>
      </c>
      <c r="F418" s="684">
        <v>0.15114995750294935</v>
      </c>
    </row>
    <row r="419" spans="2:6" s="4" customFormat="1" hidden="1" outlineLevel="1" x14ac:dyDescent="0.25">
      <c r="B419" s="53" t="s">
        <v>88</v>
      </c>
      <c r="C419" s="689">
        <v>16168</v>
      </c>
      <c r="D419" s="682">
        <v>1.2978965321205229</v>
      </c>
      <c r="E419" s="683">
        <v>0.16584943755408132</v>
      </c>
      <c r="F419" s="684">
        <v>0.14327140469871225</v>
      </c>
    </row>
    <row r="420" spans="2:6" s="4" customFormat="1" hidden="1" outlineLevel="1" x14ac:dyDescent="0.25">
      <c r="B420" s="53" t="s">
        <v>89</v>
      </c>
      <c r="C420" s="689">
        <v>15202</v>
      </c>
      <c r="D420" s="682">
        <v>-5.9747649678377091E-2</v>
      </c>
      <c r="E420" s="683">
        <v>-0.19378447178616887</v>
      </c>
      <c r="F420" s="684">
        <v>2.9850574315372302E-2</v>
      </c>
    </row>
    <row r="421" spans="2:6" s="4" customFormat="1" ht="15.75" collapsed="1" x14ac:dyDescent="0.25">
      <c r="B421" s="65">
        <v>1986</v>
      </c>
      <c r="C421" s="690">
        <v>89390</v>
      </c>
      <c r="D421" s="691"/>
      <c r="E421" s="692">
        <v>2.9850574315372302E-2</v>
      </c>
      <c r="F421" s="693">
        <v>2.9850574315372302E-2</v>
      </c>
    </row>
    <row r="422" spans="2:6" s="4" customFormat="1" hidden="1" outlineLevel="1" x14ac:dyDescent="0.25">
      <c r="B422" s="53" t="s">
        <v>78</v>
      </c>
      <c r="C422" s="689">
        <v>11969</v>
      </c>
      <c r="D422" s="682">
        <v>-0.10951566103712518</v>
      </c>
      <c r="E422" s="683">
        <v>-4.0868659347704117E-2</v>
      </c>
      <c r="F422" s="684">
        <v>-2.1975636886513161E-3</v>
      </c>
    </row>
    <row r="423" spans="2:6" s="4" customFormat="1" hidden="1" outlineLevel="1" x14ac:dyDescent="0.25">
      <c r="B423" s="53" t="s">
        <v>79</v>
      </c>
      <c r="C423" s="689">
        <v>11133</v>
      </c>
      <c r="D423" s="682">
        <v>-6.9847105021305089E-2</v>
      </c>
      <c r="E423" s="683">
        <v>6.6890273119309951E-2</v>
      </c>
      <c r="F423" s="684">
        <v>2.5168781322914224E-2</v>
      </c>
    </row>
    <row r="424" spans="2:6" s="4" customFormat="1" hidden="1" outlineLevel="1" x14ac:dyDescent="0.25">
      <c r="B424" s="53" t="s">
        <v>80</v>
      </c>
      <c r="C424" s="689">
        <v>14362</v>
      </c>
      <c r="D424" s="682">
        <v>0.29003862391089563</v>
      </c>
      <c r="E424" s="683">
        <v>0.24152835408022133</v>
      </c>
      <c r="F424" s="684">
        <v>8.9772421889364962E-2</v>
      </c>
    </row>
    <row r="425" spans="2:6" s="4" customFormat="1" hidden="1" outlineLevel="1" x14ac:dyDescent="0.25">
      <c r="B425" s="53" t="s">
        <v>81</v>
      </c>
      <c r="C425" s="689">
        <v>6580</v>
      </c>
      <c r="D425" s="682">
        <v>-0.54184653947918116</v>
      </c>
      <c r="E425" s="683">
        <v>-0.1707624448645243</v>
      </c>
      <c r="F425" s="684">
        <v>5.3471767964259342E-2</v>
      </c>
    </row>
    <row r="426" spans="2:6" s="4" customFormat="1" hidden="1" outlineLevel="1" x14ac:dyDescent="0.25">
      <c r="B426" s="53" t="s">
        <v>82</v>
      </c>
      <c r="C426" s="689">
        <v>1269</v>
      </c>
      <c r="D426" s="682">
        <v>-0.80714285714285716</v>
      </c>
      <c r="E426" s="683">
        <v>25.4375</v>
      </c>
      <c r="F426" s="684">
        <v>7.0837858157213329E-2</v>
      </c>
    </row>
    <row r="427" spans="2:6" s="4" customFormat="1" hidden="1" outlineLevel="1" x14ac:dyDescent="0.25">
      <c r="B427" s="53" t="s">
        <v>83</v>
      </c>
      <c r="C427" s="689">
        <v>65</v>
      </c>
      <c r="D427" s="682">
        <v>-0.94877856579984243</v>
      </c>
      <c r="E427" s="683">
        <v>0.54761904761904767</v>
      </c>
      <c r="F427" s="684">
        <v>7.1083515473820524E-2</v>
      </c>
    </row>
    <row r="428" spans="2:6" s="4" customFormat="1" hidden="1" outlineLevel="1" x14ac:dyDescent="0.25">
      <c r="B428" s="53" t="s">
        <v>84</v>
      </c>
      <c r="C428" s="689">
        <v>62</v>
      </c>
      <c r="D428" s="682">
        <v>-4.6153846153846101E-2</v>
      </c>
      <c r="E428" s="683">
        <v>-6.0606060606060552E-2</v>
      </c>
      <c r="F428" s="684">
        <v>7.09383743753218E-2</v>
      </c>
    </row>
    <row r="429" spans="2:6" s="4" customFormat="1" hidden="1" outlineLevel="1" x14ac:dyDescent="0.25">
      <c r="B429" s="53" t="s">
        <v>85</v>
      </c>
      <c r="C429" s="689">
        <v>597</v>
      </c>
      <c r="D429" s="682">
        <v>8.629032258064516</v>
      </c>
      <c r="E429" s="683">
        <v>7.91044776119403</v>
      </c>
      <c r="F429" s="684">
        <v>7.8121085594989648E-2</v>
      </c>
    </row>
    <row r="430" spans="2:6" s="4" customFormat="1" hidden="1" outlineLevel="1" x14ac:dyDescent="0.25">
      <c r="B430" s="53" t="s">
        <v>86</v>
      </c>
      <c r="C430" s="689">
        <v>308</v>
      </c>
      <c r="D430" s="682">
        <v>-0.48408710217755446</v>
      </c>
      <c r="E430" s="683">
        <v>3.3380281690140849</v>
      </c>
      <c r="F430" s="684">
        <v>8.606013166906612E-2</v>
      </c>
    </row>
    <row r="431" spans="2:6" s="4" customFormat="1" hidden="1" outlineLevel="1" x14ac:dyDescent="0.25">
      <c r="B431" s="53" t="s">
        <v>87</v>
      </c>
      <c r="C431" s="689">
        <v>7730</v>
      </c>
      <c r="D431" s="682">
        <v>24.097402597402599</v>
      </c>
      <c r="E431" s="683">
        <v>0.17103469171337671</v>
      </c>
      <c r="F431" s="684">
        <v>8.4320279508659057E-2</v>
      </c>
    </row>
    <row r="432" spans="2:6" s="4" customFormat="1" hidden="1" outlineLevel="1" x14ac:dyDescent="0.25">
      <c r="B432" s="53" t="s">
        <v>88</v>
      </c>
      <c r="C432" s="689">
        <v>13868</v>
      </c>
      <c r="D432" s="682">
        <v>0.79404915912031049</v>
      </c>
      <c r="E432" s="683">
        <v>0.22584637143109698</v>
      </c>
      <c r="F432" s="684">
        <v>0.11895726777759452</v>
      </c>
    </row>
    <row r="433" spans="2:6" s="4" customFormat="1" hidden="1" outlineLevel="1" x14ac:dyDescent="0.25">
      <c r="B433" s="53" t="s">
        <v>89</v>
      </c>
      <c r="C433" s="689">
        <v>18856</v>
      </c>
      <c r="D433" s="682">
        <v>0.35967695413902501</v>
      </c>
      <c r="E433" s="683">
        <v>0.40287181013317452</v>
      </c>
      <c r="F433" s="684">
        <v>0.17191423865201316</v>
      </c>
    </row>
    <row r="434" spans="2:6" s="4" customFormat="1" ht="15.75" collapsed="1" x14ac:dyDescent="0.25">
      <c r="B434" s="65">
        <v>1985</v>
      </c>
      <c r="C434" s="690">
        <v>86799</v>
      </c>
      <c r="D434" s="691"/>
      <c r="E434" s="692">
        <v>0.17191423865201316</v>
      </c>
      <c r="F434" s="693">
        <v>0.17191423865201316</v>
      </c>
    </row>
    <row r="435" spans="2:6" s="4" customFormat="1" hidden="1" outlineLevel="1" x14ac:dyDescent="0.25">
      <c r="B435" s="53" t="s">
        <v>78</v>
      </c>
      <c r="C435" s="689">
        <v>12479</v>
      </c>
      <c r="D435" s="682">
        <v>3.072602626579668E-2</v>
      </c>
      <c r="E435" s="683">
        <v>-0.12348107045023526</v>
      </c>
      <c r="F435" s="684">
        <v>-3.7749641039028892E-2</v>
      </c>
    </row>
    <row r="436" spans="2:6" s="4" customFormat="1" hidden="1" outlineLevel="1" x14ac:dyDescent="0.25">
      <c r="B436" s="53" t="s">
        <v>79</v>
      </c>
      <c r="C436" s="689">
        <v>10435</v>
      </c>
      <c r="D436" s="682">
        <v>-0.16379517589550441</v>
      </c>
      <c r="E436" s="683">
        <v>-0.10979355058863671</v>
      </c>
      <c r="F436" s="684">
        <v>-6.0752632397945927E-2</v>
      </c>
    </row>
    <row r="437" spans="2:6" s="4" customFormat="1" hidden="1" outlineLevel="1" x14ac:dyDescent="0.25">
      <c r="B437" s="53" t="s">
        <v>80</v>
      </c>
      <c r="C437" s="689">
        <v>11568</v>
      </c>
      <c r="D437" s="682">
        <v>0.10857690464781977</v>
      </c>
      <c r="E437" s="683">
        <v>-0.13009475109038948</v>
      </c>
      <c r="F437" s="684">
        <v>-8.2770073040048797E-2</v>
      </c>
    </row>
    <row r="438" spans="2:6" s="4" customFormat="1" hidden="1" outlineLevel="1" x14ac:dyDescent="0.25">
      <c r="B438" s="53" t="s">
        <v>81</v>
      </c>
      <c r="C438" s="689">
        <v>7935</v>
      </c>
      <c r="D438" s="682">
        <v>-0.31405601659751037</v>
      </c>
      <c r="E438" s="683">
        <v>0.16949152542372881</v>
      </c>
      <c r="F438" s="684">
        <v>-6.5996776206322827E-2</v>
      </c>
    </row>
    <row r="439" spans="2:6" s="4" customFormat="1" hidden="1" outlineLevel="1" x14ac:dyDescent="0.25">
      <c r="B439" s="53" t="s">
        <v>82</v>
      </c>
      <c r="C439" s="689">
        <v>48</v>
      </c>
      <c r="D439" s="682">
        <v>-0.9939508506616257</v>
      </c>
      <c r="E439" s="683">
        <v>-0.34246575342465757</v>
      </c>
      <c r="F439" s="684">
        <v>-6.6467377177021003E-2</v>
      </c>
    </row>
    <row r="440" spans="2:6" s="4" customFormat="1" hidden="1" outlineLevel="1" x14ac:dyDescent="0.25">
      <c r="B440" s="53" t="s">
        <v>83</v>
      </c>
      <c r="C440" s="689">
        <v>42</v>
      </c>
      <c r="D440" s="682">
        <v>-0.125</v>
      </c>
      <c r="E440" s="683">
        <v>0.13513513513513509</v>
      </c>
      <c r="F440" s="684">
        <v>-6.6353852552771153E-2</v>
      </c>
    </row>
    <row r="441" spans="2:6" s="4" customFormat="1" hidden="1" outlineLevel="1" x14ac:dyDescent="0.25">
      <c r="B441" s="53" t="s">
        <v>84</v>
      </c>
      <c r="C441" s="689">
        <v>66</v>
      </c>
      <c r="D441" s="682">
        <v>0.5714285714285714</v>
      </c>
      <c r="E441" s="683">
        <v>0.10000000000000009</v>
      </c>
      <c r="F441" s="684">
        <v>-6.6615560521802397E-2</v>
      </c>
    </row>
    <row r="442" spans="2:6" s="4" customFormat="1" hidden="1" outlineLevel="1" x14ac:dyDescent="0.25">
      <c r="B442" s="53" t="s">
        <v>85</v>
      </c>
      <c r="C442" s="689">
        <v>67</v>
      </c>
      <c r="D442" s="682">
        <v>1.5151515151515138E-2</v>
      </c>
      <c r="E442" s="683">
        <v>0.2407407407407407</v>
      </c>
      <c r="F442" s="684">
        <v>-6.6628561036126688E-2</v>
      </c>
    </row>
    <row r="443" spans="2:6" s="4" customFormat="1" hidden="1" outlineLevel="1" x14ac:dyDescent="0.25">
      <c r="B443" s="53" t="s">
        <v>86</v>
      </c>
      <c r="C443" s="689">
        <v>71</v>
      </c>
      <c r="D443" s="682">
        <v>5.9701492537313383E-2</v>
      </c>
      <c r="E443" s="683">
        <v>-0.81216931216931221</v>
      </c>
      <c r="F443" s="684">
        <v>-7.448804025821143E-2</v>
      </c>
    </row>
    <row r="444" spans="2:6" s="4" customFormat="1" hidden="1" outlineLevel="1" x14ac:dyDescent="0.25">
      <c r="B444" s="53" t="s">
        <v>87</v>
      </c>
      <c r="C444" s="689">
        <v>6601</v>
      </c>
      <c r="D444" s="682">
        <v>91.971830985915489</v>
      </c>
      <c r="E444" s="683">
        <v>0.21230486685032135</v>
      </c>
      <c r="F444" s="684">
        <v>-4.4125961475248165E-2</v>
      </c>
    </row>
    <row r="445" spans="2:6" s="4" customFormat="1" hidden="1" outlineLevel="1" x14ac:dyDescent="0.25">
      <c r="B445" s="53" t="s">
        <v>88</v>
      </c>
      <c r="C445" s="689">
        <v>11313</v>
      </c>
      <c r="D445" s="682">
        <v>0.713831237691259</v>
      </c>
      <c r="E445" s="683">
        <v>2.925531914893531E-3</v>
      </c>
      <c r="F445" s="684">
        <v>-3.2510375651803813E-2</v>
      </c>
    </row>
    <row r="446" spans="2:6" s="4" customFormat="1" hidden="1" outlineLevel="1" x14ac:dyDescent="0.25">
      <c r="B446" s="53" t="s">
        <v>89</v>
      </c>
      <c r="C446" s="689">
        <v>13441</v>
      </c>
      <c r="D446" s="682">
        <v>0.1881021833289136</v>
      </c>
      <c r="E446" s="683">
        <v>0.11018419096390519</v>
      </c>
      <c r="F446" s="684">
        <v>-1.868143515819598E-2</v>
      </c>
    </row>
    <row r="447" spans="2:6" s="4" customFormat="1" ht="15.75" collapsed="1" x14ac:dyDescent="0.25">
      <c r="B447" s="65">
        <v>1984</v>
      </c>
      <c r="C447" s="690">
        <v>74066</v>
      </c>
      <c r="D447" s="691"/>
      <c r="E447" s="692">
        <v>-1.868143515819598E-2</v>
      </c>
      <c r="F447" s="693">
        <v>-1.868143515819598E-2</v>
      </c>
    </row>
    <row r="448" spans="2:6" s="4" customFormat="1" hidden="1" outlineLevel="1" x14ac:dyDescent="0.25">
      <c r="B448" s="53" t="s">
        <v>78</v>
      </c>
      <c r="C448" s="689">
        <v>14237</v>
      </c>
      <c r="D448" s="682">
        <v>0.20581011264504112</v>
      </c>
      <c r="E448" s="683">
        <v>-6.4898813677599643E-3</v>
      </c>
      <c r="F448" s="684">
        <v>6.7884025648173862E-2</v>
      </c>
    </row>
    <row r="449" spans="2:6" s="4" customFormat="1" hidden="1" outlineLevel="1" x14ac:dyDescent="0.25">
      <c r="B449" s="53" t="s">
        <v>79</v>
      </c>
      <c r="C449" s="689">
        <v>11722</v>
      </c>
      <c r="D449" s="682">
        <v>-0.17665238463159372</v>
      </c>
      <c r="E449" s="683">
        <v>4.5114122681882973E-2</v>
      </c>
      <c r="F449" s="684">
        <v>5.398682448131642E-2</v>
      </c>
    </row>
    <row r="450" spans="2:6" s="4" customFormat="1" hidden="1" outlineLevel="1" x14ac:dyDescent="0.25">
      <c r="B450" s="53" t="s">
        <v>80</v>
      </c>
      <c r="C450" s="689">
        <v>13298</v>
      </c>
      <c r="D450" s="682">
        <v>0.13444804640846275</v>
      </c>
      <c r="E450" s="683">
        <v>-2.6250656266406658E-3</v>
      </c>
      <c r="F450" s="684">
        <v>1.4530713242165483E-2</v>
      </c>
    </row>
    <row r="451" spans="2:6" s="4" customFormat="1" hidden="1" outlineLevel="1" x14ac:dyDescent="0.25">
      <c r="B451" s="53" t="s">
        <v>81</v>
      </c>
      <c r="C451" s="689">
        <v>6785</v>
      </c>
      <c r="D451" s="682">
        <v>-0.48977289818017744</v>
      </c>
      <c r="E451" s="683">
        <v>-2.2052464687229767E-2</v>
      </c>
      <c r="F451" s="684">
        <v>1.4546653478404226E-2</v>
      </c>
    </row>
    <row r="452" spans="2:6" s="4" customFormat="1" hidden="1" outlineLevel="1" x14ac:dyDescent="0.25">
      <c r="B452" s="53" t="s">
        <v>82</v>
      </c>
      <c r="C452" s="689">
        <v>73</v>
      </c>
      <c r="D452" s="682">
        <v>-0.98924097273397205</v>
      </c>
      <c r="E452" s="683">
        <v>0.19672131147540983</v>
      </c>
      <c r="F452" s="684">
        <v>1.5227086797033662E-2</v>
      </c>
    </row>
    <row r="453" spans="2:6" s="4" customFormat="1" hidden="1" outlineLevel="1" x14ac:dyDescent="0.25">
      <c r="B453" s="53" t="s">
        <v>83</v>
      </c>
      <c r="C453" s="689">
        <v>37</v>
      </c>
      <c r="D453" s="682">
        <v>-0.49315068493150682</v>
      </c>
      <c r="E453" s="683">
        <v>-9.7560975609756073E-2</v>
      </c>
      <c r="F453" s="684">
        <v>1.5764041086847369E-2</v>
      </c>
    </row>
    <row r="454" spans="2:6" s="4" customFormat="1" hidden="1" outlineLevel="1" x14ac:dyDescent="0.25">
      <c r="B454" s="53" t="s">
        <v>84</v>
      </c>
      <c r="C454" s="689">
        <v>60</v>
      </c>
      <c r="D454" s="682">
        <v>0.62162162162162171</v>
      </c>
      <c r="E454" s="683">
        <v>0.875</v>
      </c>
      <c r="F454" s="684">
        <v>1.7530870726354397E-2</v>
      </c>
    </row>
    <row r="455" spans="2:6" s="4" customFormat="1" hidden="1" outlineLevel="1" x14ac:dyDescent="0.25">
      <c r="B455" s="53" t="s">
        <v>85</v>
      </c>
      <c r="C455" s="689">
        <v>54</v>
      </c>
      <c r="D455" s="682">
        <v>-9.9999999999999978E-2</v>
      </c>
      <c r="E455" s="683">
        <v>0.38461538461538458</v>
      </c>
      <c r="F455" s="684">
        <v>1.7931052722055529E-2</v>
      </c>
    </row>
    <row r="456" spans="2:6" s="4" customFormat="1" hidden="1" outlineLevel="1" x14ac:dyDescent="0.25">
      <c r="B456" s="53" t="s">
        <v>86</v>
      </c>
      <c r="C456" s="689">
        <v>378</v>
      </c>
      <c r="D456" s="682">
        <v>6</v>
      </c>
      <c r="E456" s="683">
        <v>5.75</v>
      </c>
      <c r="F456" s="684">
        <v>2.231068320681362E-2</v>
      </c>
    </row>
    <row r="457" spans="2:6" s="4" customFormat="1" hidden="1" outlineLevel="1" x14ac:dyDescent="0.25">
      <c r="B457" s="53" t="s">
        <v>87</v>
      </c>
      <c r="C457" s="689">
        <v>5445</v>
      </c>
      <c r="D457" s="682">
        <v>13.404761904761905</v>
      </c>
      <c r="E457" s="683">
        <v>-0.18622029591989242</v>
      </c>
      <c r="F457" s="684">
        <v>-1.1579549294310265E-2</v>
      </c>
    </row>
    <row r="458" spans="2:6" s="4" customFormat="1" hidden="1" outlineLevel="1" x14ac:dyDescent="0.25">
      <c r="B458" s="53" t="s">
        <v>88</v>
      </c>
      <c r="C458" s="689">
        <v>11280</v>
      </c>
      <c r="D458" s="682">
        <v>1.0716253443526171</v>
      </c>
      <c r="E458" s="683">
        <v>-7.2292129286947948E-2</v>
      </c>
      <c r="F458" s="684">
        <v>-2.8520476073556233E-2</v>
      </c>
    </row>
    <row r="459" spans="2:6" s="4" customFormat="1" hidden="1" outlineLevel="1" x14ac:dyDescent="0.25">
      <c r="B459" s="53" t="s">
        <v>89</v>
      </c>
      <c r="C459" s="689">
        <v>12107</v>
      </c>
      <c r="D459" s="682">
        <v>7.3315602836879323E-2</v>
      </c>
      <c r="E459" s="683">
        <v>2.5408655882103837E-2</v>
      </c>
      <c r="F459" s="684">
        <v>-1.5996766749670766E-2</v>
      </c>
    </row>
    <row r="460" spans="2:6" s="4" customFormat="1" ht="15.75" collapsed="1" x14ac:dyDescent="0.25">
      <c r="B460" s="65">
        <v>1983</v>
      </c>
      <c r="C460" s="690">
        <v>75476</v>
      </c>
      <c r="D460" s="691"/>
      <c r="E460" s="692">
        <v>-1.5996766749670766E-2</v>
      </c>
      <c r="F460" s="693">
        <v>-1.5996766749670766E-2</v>
      </c>
    </row>
    <row r="461" spans="2:6" s="4" customFormat="1" hidden="1" outlineLevel="1" x14ac:dyDescent="0.25">
      <c r="B461" s="53" t="s">
        <v>78</v>
      </c>
      <c r="C461" s="689">
        <v>14330</v>
      </c>
      <c r="D461" s="682">
        <v>0.14759349723712667</v>
      </c>
      <c r="E461" s="683">
        <v>0.26266631421270592</v>
      </c>
      <c r="F461" s="684">
        <v>0.12859075606456272</v>
      </c>
    </row>
    <row r="462" spans="2:6" s="4" customFormat="1" hidden="1" outlineLevel="1" x14ac:dyDescent="0.25">
      <c r="B462" s="53" t="s">
        <v>79</v>
      </c>
      <c r="C462" s="689">
        <v>11216</v>
      </c>
      <c r="D462" s="682">
        <v>-0.21730635031402656</v>
      </c>
      <c r="E462" s="683">
        <v>0.14565883554647607</v>
      </c>
      <c r="F462" s="684">
        <v>0.19180335879852106</v>
      </c>
    </row>
    <row r="463" spans="2:6" s="4" customFormat="1" hidden="1" outlineLevel="1" x14ac:dyDescent="0.25">
      <c r="B463" s="53" t="s">
        <v>80</v>
      </c>
      <c r="C463" s="689">
        <v>13333</v>
      </c>
      <c r="D463" s="682">
        <v>0.18874821683309562</v>
      </c>
      <c r="E463" s="683">
        <v>0.26715453335867712</v>
      </c>
      <c r="F463" s="684">
        <v>0.2851971514116074</v>
      </c>
    </row>
    <row r="464" spans="2:6" s="4" customFormat="1" hidden="1" outlineLevel="1" x14ac:dyDescent="0.25">
      <c r="B464" s="53" t="s">
        <v>81</v>
      </c>
      <c r="C464" s="689">
        <v>6938</v>
      </c>
      <c r="D464" s="682">
        <v>-0.47963699092477308</v>
      </c>
      <c r="E464" s="683">
        <v>-2.1438645980253912E-2</v>
      </c>
      <c r="F464" s="684">
        <v>0.24679360694554076</v>
      </c>
    </row>
    <row r="465" spans="2:6" s="4" customFormat="1" hidden="1" outlineLevel="1" x14ac:dyDescent="0.25">
      <c r="B465" s="53" t="s">
        <v>82</v>
      </c>
      <c r="C465" s="689">
        <v>61</v>
      </c>
      <c r="D465" s="682">
        <v>-0.99120784087633329</v>
      </c>
      <c r="E465" s="683">
        <v>-0.39</v>
      </c>
      <c r="F465" s="684">
        <v>0.24490365819603466</v>
      </c>
    </row>
    <row r="466" spans="2:6" s="4" customFormat="1" hidden="1" outlineLevel="1" x14ac:dyDescent="0.25">
      <c r="B466" s="53" t="s">
        <v>83</v>
      </c>
      <c r="C466" s="689">
        <v>41</v>
      </c>
      <c r="D466" s="682">
        <v>-0.32786885245901642</v>
      </c>
      <c r="E466" s="683">
        <v>-0.51764705882352935</v>
      </c>
      <c r="F466" s="684">
        <v>0.2439765467176902</v>
      </c>
    </row>
    <row r="467" spans="2:6" s="4" customFormat="1" hidden="1" outlineLevel="1" x14ac:dyDescent="0.25">
      <c r="B467" s="53" t="s">
        <v>84</v>
      </c>
      <c r="C467" s="689">
        <v>32</v>
      </c>
      <c r="D467" s="682">
        <v>-0.21951219512195119</v>
      </c>
      <c r="E467" s="683">
        <v>-0.76470588235294112</v>
      </c>
      <c r="F467" s="684">
        <v>0.24012985309548784</v>
      </c>
    </row>
    <row r="468" spans="2:6" s="4" customFormat="1" hidden="1" outlineLevel="1" x14ac:dyDescent="0.25">
      <c r="B468" s="53" t="s">
        <v>85</v>
      </c>
      <c r="C468" s="689">
        <v>39</v>
      </c>
      <c r="D468" s="682">
        <v>0.21875</v>
      </c>
      <c r="E468" s="683">
        <v>-0.27777777777777779</v>
      </c>
      <c r="F468" s="684">
        <v>0.23984326327179728</v>
      </c>
    </row>
    <row r="469" spans="2:6" s="4" customFormat="1" hidden="1" outlineLevel="1" x14ac:dyDescent="0.25">
      <c r="B469" s="53" t="s">
        <v>86</v>
      </c>
      <c r="C469" s="689">
        <v>56</v>
      </c>
      <c r="D469" s="682">
        <v>0.4358974358974359</v>
      </c>
      <c r="E469" s="683">
        <v>-0.13846153846153841</v>
      </c>
      <c r="F469" s="684">
        <v>0.2393705949844287</v>
      </c>
    </row>
    <row r="470" spans="2:6" s="4" customFormat="1" hidden="1" outlineLevel="1" x14ac:dyDescent="0.25">
      <c r="B470" s="53" t="s">
        <v>87</v>
      </c>
      <c r="C470" s="689">
        <v>6691</v>
      </c>
      <c r="D470" s="682">
        <v>118.48214285714286</v>
      </c>
      <c r="E470" s="683">
        <v>0.24855383467064751</v>
      </c>
      <c r="F470" s="684">
        <v>0.2345334360159157</v>
      </c>
    </row>
    <row r="471" spans="2:6" s="4" customFormat="1" hidden="1" outlineLevel="1" x14ac:dyDescent="0.25">
      <c r="B471" s="53" t="s">
        <v>88</v>
      </c>
      <c r="C471" s="689">
        <v>12159</v>
      </c>
      <c r="D471" s="682">
        <v>0.8172171573755791</v>
      </c>
      <c r="E471" s="683">
        <v>3.7280327589148676E-2</v>
      </c>
      <c r="F471" s="684">
        <v>0.20148743905847288</v>
      </c>
    </row>
    <row r="472" spans="2:6" s="4" customFormat="1" hidden="1" outlineLevel="1" x14ac:dyDescent="0.25">
      <c r="B472" s="53" t="s">
        <v>89</v>
      </c>
      <c r="C472" s="689">
        <v>11807</v>
      </c>
      <c r="D472" s="682">
        <v>-2.8949749157002991E-2</v>
      </c>
      <c r="E472" s="683">
        <v>-5.4456634900296286E-2</v>
      </c>
      <c r="F472" s="684">
        <v>0.11553396646257208</v>
      </c>
    </row>
    <row r="473" spans="2:6" s="4" customFormat="1" ht="15.75" collapsed="1" x14ac:dyDescent="0.25">
      <c r="B473" s="65">
        <v>1982</v>
      </c>
      <c r="C473" s="690">
        <v>76703</v>
      </c>
      <c r="D473" s="691"/>
      <c r="E473" s="692">
        <v>0.11553396646257208</v>
      </c>
      <c r="F473" s="693">
        <v>0.11553396646257208</v>
      </c>
    </row>
    <row r="474" spans="2:6" s="4" customFormat="1" hidden="1" outlineLevel="1" x14ac:dyDescent="0.25">
      <c r="B474" s="53" t="s">
        <v>78</v>
      </c>
      <c r="C474" s="689">
        <v>11349</v>
      </c>
      <c r="D474" s="682">
        <v>0.39525448733710355</v>
      </c>
      <c r="E474" s="683">
        <v>-1.5835312747426444E-3</v>
      </c>
      <c r="F474" s="684">
        <v>-0.20781146795279226</v>
      </c>
    </row>
    <row r="475" spans="2:6" s="4" customFormat="1" hidden="1" outlineLevel="1" x14ac:dyDescent="0.25">
      <c r="B475" s="53" t="s">
        <v>79</v>
      </c>
      <c r="C475" s="689">
        <v>9790</v>
      </c>
      <c r="D475" s="682">
        <v>-0.13736893118336413</v>
      </c>
      <c r="E475" s="683">
        <v>-0.18178019222732966</v>
      </c>
      <c r="F475" s="684">
        <v>-0.2029006206341375</v>
      </c>
    </row>
    <row r="476" spans="2:6" s="4" customFormat="1" hidden="1" outlineLevel="1" x14ac:dyDescent="0.25">
      <c r="B476" s="53" t="s">
        <v>80</v>
      </c>
      <c r="C476" s="689">
        <v>10522</v>
      </c>
      <c r="D476" s="682">
        <v>7.4770173646578231E-2</v>
      </c>
      <c r="E476" s="683">
        <v>-0.17771178493279149</v>
      </c>
      <c r="F476" s="684">
        <v>-0.17713625544590283</v>
      </c>
    </row>
    <row r="477" spans="2:6" s="4" customFormat="1" hidden="1" outlineLevel="1" x14ac:dyDescent="0.25">
      <c r="B477" s="53" t="s">
        <v>81</v>
      </c>
      <c r="C477" s="689">
        <v>7090</v>
      </c>
      <c r="D477" s="682">
        <v>-0.3261737312298042</v>
      </c>
      <c r="E477" s="683">
        <v>0.31515488777592293</v>
      </c>
      <c r="F477" s="684">
        <v>-0.15444079862076632</v>
      </c>
    </row>
    <row r="478" spans="2:6" s="4" customFormat="1" hidden="1" outlineLevel="1" x14ac:dyDescent="0.25">
      <c r="B478" s="53" t="s">
        <v>82</v>
      </c>
      <c r="C478" s="689">
        <v>100</v>
      </c>
      <c r="D478" s="682">
        <v>-0.98589562764456984</v>
      </c>
      <c r="E478" s="683">
        <v>1.5641025641025643</v>
      </c>
      <c r="F478" s="684">
        <v>-0.15307456872565384</v>
      </c>
    </row>
    <row r="479" spans="2:6" s="4" customFormat="1" hidden="1" outlineLevel="1" x14ac:dyDescent="0.25">
      <c r="B479" s="53" t="s">
        <v>83</v>
      </c>
      <c r="C479" s="689">
        <v>85</v>
      </c>
      <c r="D479" s="682">
        <v>-0.15000000000000002</v>
      </c>
      <c r="E479" s="683">
        <v>0.1333333333333333</v>
      </c>
      <c r="F479" s="684">
        <v>-0.153394791362505</v>
      </c>
    </row>
    <row r="480" spans="2:6" s="4" customFormat="1" hidden="1" outlineLevel="1" x14ac:dyDescent="0.25">
      <c r="B480" s="53" t="s">
        <v>84</v>
      </c>
      <c r="C480" s="689">
        <v>136</v>
      </c>
      <c r="D480" s="682">
        <v>0.60000000000000009</v>
      </c>
      <c r="E480" s="683">
        <v>3.387096774193548</v>
      </c>
      <c r="F480" s="684">
        <v>-0.15173430502628582</v>
      </c>
    </row>
    <row r="481" spans="2:6" s="4" customFormat="1" hidden="1" outlineLevel="1" x14ac:dyDescent="0.25">
      <c r="B481" s="53" t="s">
        <v>85</v>
      </c>
      <c r="C481" s="689">
        <v>54</v>
      </c>
      <c r="D481" s="682">
        <v>-0.60294117647058831</v>
      </c>
      <c r="E481" s="683">
        <v>3.8461538461538547E-2</v>
      </c>
      <c r="F481" s="684">
        <v>-0.15195417321301952</v>
      </c>
    </row>
    <row r="482" spans="2:6" s="4" customFormat="1" hidden="1" outlineLevel="1" x14ac:dyDescent="0.25">
      <c r="B482" s="53" t="s">
        <v>86</v>
      </c>
      <c r="C482" s="689">
        <v>65</v>
      </c>
      <c r="D482" s="682">
        <v>0.20370370370370372</v>
      </c>
      <c r="E482" s="683">
        <v>0.32653061224489788</v>
      </c>
      <c r="F482" s="684">
        <v>-0.15138954572008789</v>
      </c>
    </row>
    <row r="483" spans="2:6" s="4" customFormat="1" hidden="1" outlineLevel="1" x14ac:dyDescent="0.25">
      <c r="B483" s="53" t="s">
        <v>87</v>
      </c>
      <c r="C483" s="689">
        <v>5359</v>
      </c>
      <c r="D483" s="682">
        <v>81.446153846153848</v>
      </c>
      <c r="E483" s="683">
        <v>0.32615689185845098</v>
      </c>
      <c r="F483" s="684">
        <v>-9.5121951219512169E-2</v>
      </c>
    </row>
    <row r="484" spans="2:6" s="4" customFormat="1" hidden="1" outlineLevel="1" x14ac:dyDescent="0.25">
      <c r="B484" s="53" t="s">
        <v>88</v>
      </c>
      <c r="C484" s="689">
        <v>11722</v>
      </c>
      <c r="D484" s="682">
        <v>1.1873483858928906</v>
      </c>
      <c r="E484" s="683">
        <v>0.21547075902115309</v>
      </c>
      <c r="F484" s="684">
        <v>-5.0940866156815923E-2</v>
      </c>
    </row>
    <row r="485" spans="2:6" s="4" customFormat="1" hidden="1" outlineLevel="1" x14ac:dyDescent="0.25">
      <c r="B485" s="53" t="s">
        <v>89</v>
      </c>
      <c r="C485" s="689">
        <v>12487</v>
      </c>
      <c r="D485" s="682">
        <v>6.526190069953941E-2</v>
      </c>
      <c r="E485" s="683">
        <v>0.53516105237275635</v>
      </c>
      <c r="F485" s="684">
        <v>8.1388399597382977E-2</v>
      </c>
    </row>
    <row r="486" spans="2:6" s="4" customFormat="1" ht="15.75" collapsed="1" x14ac:dyDescent="0.25">
      <c r="B486" s="65">
        <v>1981</v>
      </c>
      <c r="C486" s="690">
        <v>68759</v>
      </c>
      <c r="D486" s="691"/>
      <c r="E486" s="692">
        <v>8.1388399597382977E-2</v>
      </c>
      <c r="F486" s="693">
        <v>8.1388399597382977E-2</v>
      </c>
    </row>
    <row r="487" spans="2:6" s="4" customFormat="1" hidden="1" outlineLevel="1" x14ac:dyDescent="0.25">
      <c r="B487" s="53" t="s">
        <v>78</v>
      </c>
      <c r="C487" s="689">
        <v>11367</v>
      </c>
      <c r="D487" s="682">
        <v>-8.4266494803834635E-2</v>
      </c>
      <c r="E487" s="683">
        <v>-0.21741824440619617</v>
      </c>
      <c r="F487" s="684">
        <v>-2.3344977421828395E-2</v>
      </c>
    </row>
    <row r="488" spans="2:6" s="4" customFormat="1" hidden="1" outlineLevel="1" x14ac:dyDescent="0.25">
      <c r="B488" s="53" t="s">
        <v>79</v>
      </c>
      <c r="C488" s="689">
        <v>11965</v>
      </c>
      <c r="D488" s="682">
        <v>5.2608427905340038E-2</v>
      </c>
      <c r="E488" s="683">
        <v>-0.21220700553068217</v>
      </c>
      <c r="F488" s="684">
        <v>-8.9492599423086072E-2</v>
      </c>
    </row>
    <row r="489" spans="2:6" s="4" customFormat="1" hidden="1" outlineLevel="1" x14ac:dyDescent="0.25">
      <c r="B489" s="53" t="s">
        <v>80</v>
      </c>
      <c r="C489" s="689">
        <v>12796</v>
      </c>
      <c r="D489" s="682">
        <v>6.9452569995821056E-2</v>
      </c>
      <c r="E489" s="683">
        <v>-0.28796394190640473</v>
      </c>
      <c r="F489" s="684">
        <v>-0.18627462084744417</v>
      </c>
    </row>
    <row r="490" spans="2:6" s="4" customFormat="1" hidden="1" outlineLevel="1" x14ac:dyDescent="0.25">
      <c r="B490" s="53" t="s">
        <v>81</v>
      </c>
      <c r="C490" s="689">
        <v>5391</v>
      </c>
      <c r="D490" s="682">
        <v>-0.57869646764613947</v>
      </c>
      <c r="E490" s="683">
        <v>1.5254237288135686E-2</v>
      </c>
      <c r="F490" s="684">
        <v>-0.19849335829544446</v>
      </c>
    </row>
    <row r="491" spans="2:6" s="4" customFormat="1" hidden="1" outlineLevel="1" x14ac:dyDescent="0.25">
      <c r="B491" s="53" t="s">
        <v>82</v>
      </c>
      <c r="C491" s="689">
        <v>39</v>
      </c>
      <c r="D491" s="682">
        <v>-0.99276572064552027</v>
      </c>
      <c r="E491" s="683">
        <v>-0.53012048192771077</v>
      </c>
      <c r="F491" s="684">
        <v>-0.19298521371071864</v>
      </c>
    </row>
    <row r="492" spans="2:6" s="4" customFormat="1" hidden="1" outlineLevel="1" x14ac:dyDescent="0.25">
      <c r="B492" s="53" t="s">
        <v>83</v>
      </c>
      <c r="C492" s="689">
        <v>75</v>
      </c>
      <c r="D492" s="682">
        <v>0.92307692307692313</v>
      </c>
      <c r="E492" s="683">
        <v>1.0833333333333335</v>
      </c>
      <c r="F492" s="684">
        <v>-0.18586565238062891</v>
      </c>
    </row>
    <row r="493" spans="2:6" s="4" customFormat="1" hidden="1" outlineLevel="1" x14ac:dyDescent="0.25">
      <c r="B493" s="53" t="s">
        <v>84</v>
      </c>
      <c r="C493" s="689">
        <v>31</v>
      </c>
      <c r="D493" s="682">
        <v>-0.58666666666666667</v>
      </c>
      <c r="E493" s="683">
        <v>-0.35416666666666663</v>
      </c>
      <c r="F493" s="684">
        <v>-0.18586455608772945</v>
      </c>
    </row>
    <row r="494" spans="2:6" s="4" customFormat="1" hidden="1" outlineLevel="1" x14ac:dyDescent="0.25">
      <c r="B494" s="53" t="s">
        <v>85</v>
      </c>
      <c r="C494" s="689">
        <v>52</v>
      </c>
      <c r="D494" s="682">
        <v>0.67741935483870974</v>
      </c>
      <c r="E494" s="683">
        <v>0.67741935483870974</v>
      </c>
      <c r="F494" s="684">
        <v>-0.18535927872417546</v>
      </c>
    </row>
    <row r="495" spans="2:6" s="4" customFormat="1" hidden="1" outlineLevel="1" x14ac:dyDescent="0.25">
      <c r="B495" s="53" t="s">
        <v>86</v>
      </c>
      <c r="C495" s="689">
        <v>49</v>
      </c>
      <c r="D495" s="682">
        <v>-5.7692307692307709E-2</v>
      </c>
      <c r="E495" s="683">
        <v>-0.37179487179487181</v>
      </c>
      <c r="F495" s="684">
        <v>-0.17581107417172992</v>
      </c>
    </row>
    <row r="496" spans="2:6" s="4" customFormat="1" hidden="1" outlineLevel="1" x14ac:dyDescent="0.25">
      <c r="B496" s="53" t="s">
        <v>87</v>
      </c>
      <c r="C496" s="689">
        <v>4041</v>
      </c>
      <c r="D496" s="682">
        <v>81.469387755102048</v>
      </c>
      <c r="E496" s="683">
        <v>-0.42721474131821402</v>
      </c>
      <c r="F496" s="684">
        <v>-0.20389269657077469</v>
      </c>
    </row>
    <row r="497" spans="2:6" s="4" customFormat="1" hidden="1" outlineLevel="1" x14ac:dyDescent="0.25">
      <c r="B497" s="53" t="s">
        <v>88</v>
      </c>
      <c r="C497" s="689">
        <v>9644</v>
      </c>
      <c r="D497" s="682">
        <v>1.3865379856471169</v>
      </c>
      <c r="E497" s="683">
        <v>-9.5394428290029087E-2</v>
      </c>
      <c r="F497" s="684">
        <v>-0.20324277361636178</v>
      </c>
    </row>
    <row r="498" spans="2:6" s="4" customFormat="1" hidden="1" outlineLevel="1" x14ac:dyDescent="0.25">
      <c r="B498" s="53" t="s">
        <v>89</v>
      </c>
      <c r="C498" s="689">
        <v>8134</v>
      </c>
      <c r="D498" s="682">
        <v>-0.15657403566984651</v>
      </c>
      <c r="E498" s="683">
        <v>-0.34471924595182468</v>
      </c>
      <c r="F498" s="684">
        <v>-0.23759277689180924</v>
      </c>
    </row>
    <row r="499" spans="2:6" s="4" customFormat="1" ht="15.75" collapsed="1" x14ac:dyDescent="0.25">
      <c r="B499" s="65">
        <v>1980</v>
      </c>
      <c r="C499" s="690">
        <v>63584</v>
      </c>
      <c r="D499" s="691"/>
      <c r="E499" s="692">
        <v>-0.23759277689180924</v>
      </c>
      <c r="F499" s="693">
        <v>-0.23759277689180924</v>
      </c>
    </row>
    <row r="500" spans="2:6" s="4" customFormat="1" hidden="1" outlineLevel="1" x14ac:dyDescent="0.25">
      <c r="B500" s="53" t="s">
        <v>78</v>
      </c>
      <c r="C500" s="689">
        <v>14525</v>
      </c>
      <c r="D500" s="682">
        <v>2.3752466873414146E-2</v>
      </c>
      <c r="E500" s="683">
        <v>-9.3320848938826417E-2</v>
      </c>
      <c r="F500" s="684">
        <v>4.1285268414481902</v>
      </c>
    </row>
    <row r="501" spans="2:6" s="4" customFormat="1" hidden="1" outlineLevel="1" x14ac:dyDescent="0.25">
      <c r="B501" s="53" t="s">
        <v>79</v>
      </c>
      <c r="C501" s="689">
        <v>15188</v>
      </c>
      <c r="D501" s="682">
        <v>4.5645438898450852E-2</v>
      </c>
      <c r="E501" s="683">
        <v>0.19037542127125939</v>
      </c>
      <c r="F501" s="684">
        <v>1.9392265193370166</v>
      </c>
    </row>
    <row r="502" spans="2:6" s="4" customFormat="1" hidden="1" outlineLevel="1" x14ac:dyDescent="0.25">
      <c r="B502" s="53" t="s">
        <v>80</v>
      </c>
      <c r="C502" s="689">
        <v>17971</v>
      </c>
      <c r="D502" s="682">
        <v>0.18323676586779025</v>
      </c>
      <c r="E502" s="683">
        <v>0.25935529081990194</v>
      </c>
      <c r="F502" s="684">
        <v>1.0508954911844643</v>
      </c>
    </row>
    <row r="503" spans="2:6" s="4" customFormat="1" hidden="1" outlineLevel="1" x14ac:dyDescent="0.25">
      <c r="B503" s="53" t="s">
        <v>81</v>
      </c>
      <c r="C503" s="689">
        <v>5310</v>
      </c>
      <c r="D503" s="682">
        <v>-0.70452395526125422</v>
      </c>
      <c r="E503" s="683">
        <v>0.37457934247993796</v>
      </c>
      <c r="F503" s="684">
        <v>0.91285811732605726</v>
      </c>
    </row>
    <row r="504" spans="2:6" s="4" customFormat="1" hidden="1" outlineLevel="1" x14ac:dyDescent="0.25">
      <c r="B504" s="53" t="s">
        <v>82</v>
      </c>
      <c r="C504" s="689">
        <v>83</v>
      </c>
      <c r="D504" s="682">
        <v>-0.98436911487758949</v>
      </c>
      <c r="E504" s="683">
        <v>-0.88933333333333331</v>
      </c>
      <c r="F504" s="684">
        <v>0.8687633754353572</v>
      </c>
    </row>
    <row r="505" spans="2:6" s="4" customFormat="1" hidden="1" outlineLevel="1" x14ac:dyDescent="0.25">
      <c r="B505" s="53" t="s">
        <v>83</v>
      </c>
      <c r="C505" s="689">
        <v>36</v>
      </c>
      <c r="D505" s="682">
        <v>-0.56626506024096379</v>
      </c>
      <c r="E505" s="683">
        <v>-0.95306388526727515</v>
      </c>
      <c r="F505" s="684">
        <v>0.82407235334200579</v>
      </c>
    </row>
    <row r="506" spans="2:6" s="4" customFormat="1" hidden="1" outlineLevel="1" x14ac:dyDescent="0.25">
      <c r="B506" s="53" t="s">
        <v>84</v>
      </c>
      <c r="C506" s="689">
        <v>48</v>
      </c>
      <c r="D506" s="682">
        <v>0.33333333333333326</v>
      </c>
      <c r="E506" s="683">
        <v>-0.30434782608695654</v>
      </c>
      <c r="F506" s="684">
        <v>0.82104416676976366</v>
      </c>
    </row>
    <row r="507" spans="2:6" s="4" customFormat="1" hidden="1" outlineLevel="1" x14ac:dyDescent="0.25">
      <c r="B507" s="53" t="s">
        <v>85</v>
      </c>
      <c r="C507" s="689">
        <v>31</v>
      </c>
      <c r="D507" s="682">
        <v>-0.35416666666666663</v>
      </c>
      <c r="E507" s="683">
        <v>-0.48333333333333328</v>
      </c>
      <c r="F507" s="684">
        <v>0.81819679558466163</v>
      </c>
    </row>
    <row r="508" spans="2:6" s="4" customFormat="1" hidden="1" outlineLevel="1" x14ac:dyDescent="0.25">
      <c r="B508" s="53" t="s">
        <v>86</v>
      </c>
      <c r="C508" s="689">
        <v>78</v>
      </c>
      <c r="D508" s="682">
        <v>1.5161290322580645</v>
      </c>
      <c r="E508" s="683">
        <v>-0.93133802816901412</v>
      </c>
      <c r="F508" s="684">
        <v>0.75534269730752213</v>
      </c>
    </row>
    <row r="509" spans="2:6" s="4" customFormat="1" hidden="1" outlineLevel="1" x14ac:dyDescent="0.25">
      <c r="B509" s="53" t="s">
        <v>87</v>
      </c>
      <c r="C509" s="689">
        <v>7055</v>
      </c>
      <c r="D509" s="682">
        <v>89.448717948717942</v>
      </c>
      <c r="E509" s="683">
        <v>-9.131890777949514E-2</v>
      </c>
      <c r="F509" s="684">
        <v>0.50581294162692747</v>
      </c>
    </row>
    <row r="510" spans="2:6" s="4" customFormat="1" hidden="1" outlineLevel="1" x14ac:dyDescent="0.25">
      <c r="B510" s="53" t="s">
        <v>88</v>
      </c>
      <c r="C510" s="689">
        <v>10661</v>
      </c>
      <c r="D510" s="682">
        <v>0.51112686038270727</v>
      </c>
      <c r="E510" s="683">
        <v>-0.11217521652231843</v>
      </c>
      <c r="F510" s="684">
        <v>0.22612501079664882</v>
      </c>
    </row>
    <row r="511" spans="2:6" s="4" customFormat="1" hidden="1" outlineLevel="1" x14ac:dyDescent="0.25">
      <c r="B511" s="53" t="s">
        <v>89</v>
      </c>
      <c r="C511" s="689">
        <v>12413</v>
      </c>
      <c r="D511" s="682">
        <v>0.16433730419285242</v>
      </c>
      <c r="E511" s="683">
        <v>-0.12510572314632085</v>
      </c>
      <c r="F511" s="684">
        <v>-3.048270256054697E-3</v>
      </c>
    </row>
    <row r="512" spans="2:6" s="4" customFormat="1" ht="15.75" collapsed="1" x14ac:dyDescent="0.25">
      <c r="B512" s="65">
        <v>1979</v>
      </c>
      <c r="C512" s="690">
        <v>83399</v>
      </c>
      <c r="D512" s="691"/>
      <c r="E512" s="692">
        <v>-3.048270256054697E-3</v>
      </c>
      <c r="F512" s="693">
        <v>-3.048270256054697E-3</v>
      </c>
    </row>
    <row r="513" spans="2:6" s="4" customFormat="1" hidden="1" outlineLevel="1" x14ac:dyDescent="0.25">
      <c r="B513" s="53" t="s">
        <v>78</v>
      </c>
      <c r="C513" s="689">
        <v>16020</v>
      </c>
      <c r="D513" s="682" t="s">
        <v>90</v>
      </c>
      <c r="E513" s="683" t="s">
        <v>90</v>
      </c>
      <c r="F513" s="684" t="s">
        <v>90</v>
      </c>
    </row>
    <row r="514" spans="2:6" s="4" customFormat="1" hidden="1" outlineLevel="1" x14ac:dyDescent="0.25">
      <c r="B514" s="53" t="s">
        <v>79</v>
      </c>
      <c r="C514" s="689">
        <v>12759</v>
      </c>
      <c r="D514" s="682">
        <v>-0.2035580524344569</v>
      </c>
      <c r="E514" s="683" t="s">
        <v>90</v>
      </c>
      <c r="F514" s="684" t="s">
        <v>90</v>
      </c>
    </row>
    <row r="515" spans="2:6" s="4" customFormat="1" hidden="1" outlineLevel="1" x14ac:dyDescent="0.25">
      <c r="B515" s="53" t="s">
        <v>80</v>
      </c>
      <c r="C515" s="689">
        <v>14270</v>
      </c>
      <c r="D515" s="682">
        <v>0.11842620895054479</v>
      </c>
      <c r="E515" s="683" t="s">
        <v>90</v>
      </c>
      <c r="F515" s="684" t="s">
        <v>90</v>
      </c>
    </row>
    <row r="516" spans="2:6" s="4" customFormat="1" hidden="1" outlineLevel="1" x14ac:dyDescent="0.25">
      <c r="B516" s="53" t="s">
        <v>81</v>
      </c>
      <c r="C516" s="689">
        <v>3863</v>
      </c>
      <c r="D516" s="682">
        <v>-0.72929222144358796</v>
      </c>
      <c r="E516" s="683" t="s">
        <v>90</v>
      </c>
      <c r="F516" s="684" t="s">
        <v>90</v>
      </c>
    </row>
    <row r="517" spans="2:6" s="4" customFormat="1" hidden="1" outlineLevel="1" x14ac:dyDescent="0.25">
      <c r="B517" s="53" t="s">
        <v>82</v>
      </c>
      <c r="C517" s="689">
        <v>750</v>
      </c>
      <c r="D517" s="682">
        <v>-0.80585037535594095</v>
      </c>
      <c r="E517" s="683" t="s">
        <v>90</v>
      </c>
      <c r="F517" s="684" t="s">
        <v>90</v>
      </c>
    </row>
    <row r="518" spans="2:6" s="4" customFormat="1" hidden="1" outlineLevel="1" x14ac:dyDescent="0.25">
      <c r="B518" s="53" t="s">
        <v>83</v>
      </c>
      <c r="C518" s="689">
        <v>767</v>
      </c>
      <c r="D518" s="682">
        <v>2.2666666666666613E-2</v>
      </c>
      <c r="E518" s="683" t="s">
        <v>90</v>
      </c>
      <c r="F518" s="684" t="s">
        <v>90</v>
      </c>
    </row>
    <row r="519" spans="2:6" s="4" customFormat="1" hidden="1" outlineLevel="1" x14ac:dyDescent="0.25">
      <c r="B519" s="53" t="s">
        <v>84</v>
      </c>
      <c r="C519" s="689">
        <v>69</v>
      </c>
      <c r="D519" s="682">
        <v>-0.91003911342894395</v>
      </c>
      <c r="E519" s="683" t="s">
        <v>90</v>
      </c>
      <c r="F519" s="684" t="s">
        <v>90</v>
      </c>
    </row>
    <row r="520" spans="2:6" s="4" customFormat="1" hidden="1" outlineLevel="1" x14ac:dyDescent="0.25">
      <c r="B520" s="53" t="s">
        <v>85</v>
      </c>
      <c r="C520" s="689">
        <v>60</v>
      </c>
      <c r="D520" s="682">
        <v>-0.13043478260869568</v>
      </c>
      <c r="E520" s="683" t="s">
        <v>90</v>
      </c>
      <c r="F520" s="684" t="s">
        <v>90</v>
      </c>
    </row>
    <row r="521" spans="2:6" s="4" customFormat="1" hidden="1" outlineLevel="1" x14ac:dyDescent="0.25">
      <c r="B521" s="53" t="s">
        <v>86</v>
      </c>
      <c r="C521" s="689">
        <v>1136</v>
      </c>
      <c r="D521" s="682">
        <v>17.933333333333334</v>
      </c>
      <c r="E521" s="683" t="s">
        <v>90</v>
      </c>
      <c r="F521" s="684" t="s">
        <v>90</v>
      </c>
    </row>
    <row r="522" spans="2:6" s="4" customFormat="1" hidden="1" outlineLevel="1" x14ac:dyDescent="0.25">
      <c r="B522" s="53" t="s">
        <v>87</v>
      </c>
      <c r="C522" s="689">
        <v>7764</v>
      </c>
      <c r="D522" s="682">
        <v>5.834507042253521</v>
      </c>
      <c r="E522" s="683" t="s">
        <v>90</v>
      </c>
      <c r="F522" s="684" t="s">
        <v>90</v>
      </c>
    </row>
    <row r="523" spans="2:6" s="4" customFormat="1" hidden="1" outlineLevel="1" x14ac:dyDescent="0.25">
      <c r="B523" s="53" t="s">
        <v>88</v>
      </c>
      <c r="C523" s="689">
        <v>12008</v>
      </c>
      <c r="D523" s="682">
        <v>0.54662545079855751</v>
      </c>
      <c r="E523" s="683" t="s">
        <v>90</v>
      </c>
      <c r="F523" s="684" t="s">
        <v>90</v>
      </c>
    </row>
    <row r="524" spans="2:6" s="4" customFormat="1" hidden="1" outlineLevel="1" x14ac:dyDescent="0.25">
      <c r="B524" s="53" t="s">
        <v>89</v>
      </c>
      <c r="C524" s="689">
        <v>14188</v>
      </c>
      <c r="D524" s="682">
        <v>0.18154563624250497</v>
      </c>
      <c r="E524" s="683" t="s">
        <v>90</v>
      </c>
      <c r="F524" s="684" t="s">
        <v>90</v>
      </c>
    </row>
    <row r="525" spans="2:6" s="4" customFormat="1" ht="16.5" collapsed="1" thickBot="1" x14ac:dyDescent="0.3">
      <c r="B525" s="65">
        <v>1978</v>
      </c>
      <c r="C525" s="694">
        <v>83654</v>
      </c>
      <c r="D525" s="691"/>
      <c r="E525" s="692" t="s">
        <v>90</v>
      </c>
      <c r="F525" s="693" t="s">
        <v>90</v>
      </c>
    </row>
    <row r="526" spans="2:6" s="4" customFormat="1" ht="6" customHeight="1" x14ac:dyDescent="0.25">
      <c r="B526" s="152"/>
      <c r="C526" s="153"/>
      <c r="D526" s="153"/>
      <c r="E526" s="154"/>
      <c r="F526" s="154"/>
    </row>
    <row r="527" spans="2:6" s="4" customFormat="1" ht="28.5" customHeight="1" x14ac:dyDescent="0.25">
      <c r="B527" s="426" t="s">
        <v>164</v>
      </c>
      <c r="C527" s="426"/>
      <c r="D527" s="426"/>
      <c r="E527" s="426"/>
      <c r="F527" s="426"/>
    </row>
    <row r="528" spans="2:6" s="4" customFormat="1" x14ac:dyDescent="0.25">
      <c r="B528" s="152"/>
      <c r="C528" s="153"/>
      <c r="D528" s="153"/>
      <c r="E528" s="154"/>
      <c r="F528" s="154"/>
    </row>
    <row r="529" spans="2:6" s="4" customFormat="1" x14ac:dyDescent="0.25">
      <c r="B529" s="152"/>
      <c r="C529" s="153"/>
      <c r="D529" s="153"/>
      <c r="E529" s="154"/>
      <c r="F529" s="154"/>
    </row>
    <row r="530" spans="2:6" s="4" customFormat="1" x14ac:dyDescent="0.25">
      <c r="B530" s="152"/>
      <c r="C530" s="153"/>
      <c r="D530" s="153"/>
      <c r="E530" s="154"/>
      <c r="F530" s="154"/>
    </row>
    <row r="531" spans="2:6" s="4" customFormat="1" x14ac:dyDescent="0.25">
      <c r="B531" s="152"/>
      <c r="C531" s="153"/>
      <c r="D531" s="153"/>
      <c r="E531" s="154"/>
      <c r="F531" s="154"/>
    </row>
    <row r="532" spans="2:6" s="4" customFormat="1" x14ac:dyDescent="0.25">
      <c r="B532" s="152"/>
      <c r="C532" s="153"/>
      <c r="D532" s="153"/>
      <c r="E532" s="154"/>
      <c r="F532" s="154"/>
    </row>
    <row r="533" spans="2:6" s="4" customFormat="1" x14ac:dyDescent="0.25">
      <c r="B533" s="152"/>
      <c r="C533" s="153"/>
      <c r="D533" s="153"/>
      <c r="E533" s="154"/>
      <c r="F533" s="154"/>
    </row>
    <row r="534" spans="2:6" x14ac:dyDescent="0.25">
      <c r="B534" s="157"/>
      <c r="C534" s="158"/>
      <c r="D534" s="158"/>
      <c r="E534" s="154"/>
      <c r="F534" s="154"/>
    </row>
    <row r="535" spans="2:6" x14ac:dyDescent="0.25">
      <c r="B535" s="157"/>
      <c r="C535" s="158"/>
      <c r="D535" s="158"/>
      <c r="E535" s="154"/>
      <c r="F535" s="154"/>
    </row>
    <row r="536" spans="2:6" x14ac:dyDescent="0.25">
      <c r="B536" s="157"/>
      <c r="C536" s="158"/>
      <c r="D536" s="158"/>
      <c r="E536" s="154"/>
      <c r="F536" s="154"/>
    </row>
    <row r="537" spans="2:6" x14ac:dyDescent="0.25">
      <c r="B537" s="157"/>
      <c r="C537" s="158"/>
      <c r="D537" s="158"/>
      <c r="E537" s="154"/>
      <c r="F537" s="154"/>
    </row>
    <row r="538" spans="2:6" ht="15.75" x14ac:dyDescent="0.25">
      <c r="B538" s="68"/>
      <c r="C538" s="69"/>
      <c r="D538" s="69"/>
      <c r="E538" s="70"/>
      <c r="F538" s="70"/>
    </row>
    <row r="539" spans="2:6" x14ac:dyDescent="0.25">
      <c r="B539" s="157"/>
      <c r="C539" s="158"/>
      <c r="D539" s="158"/>
      <c r="E539" s="154"/>
      <c r="F539" s="154"/>
    </row>
    <row r="540" spans="2:6" x14ac:dyDescent="0.25">
      <c r="B540" s="157"/>
      <c r="C540" s="158"/>
      <c r="D540" s="158"/>
      <c r="E540" s="154"/>
      <c r="F540" s="154"/>
    </row>
    <row r="541" spans="2:6" x14ac:dyDescent="0.25">
      <c r="B541" s="157"/>
      <c r="C541" s="158"/>
      <c r="D541" s="158"/>
      <c r="E541" s="154"/>
      <c r="F541" s="154"/>
    </row>
    <row r="542" spans="2:6" x14ac:dyDescent="0.25">
      <c r="B542" s="157"/>
      <c r="C542" s="158"/>
      <c r="D542" s="158"/>
      <c r="E542" s="154"/>
      <c r="F542" s="154"/>
    </row>
    <row r="543" spans="2:6" x14ac:dyDescent="0.25">
      <c r="B543" s="157"/>
      <c r="C543" s="158"/>
      <c r="D543" s="158"/>
      <c r="E543" s="154"/>
      <c r="F543" s="154"/>
    </row>
    <row r="544" spans="2:6" x14ac:dyDescent="0.25">
      <c r="B544" s="157"/>
      <c r="C544" s="158"/>
      <c r="D544" s="158"/>
      <c r="E544" s="154"/>
      <c r="F544" s="154"/>
    </row>
    <row r="545" spans="2:6" x14ac:dyDescent="0.25">
      <c r="B545" s="157"/>
      <c r="C545" s="158"/>
      <c r="D545" s="158"/>
      <c r="E545" s="154"/>
      <c r="F545" s="154"/>
    </row>
    <row r="546" spans="2:6" x14ac:dyDescent="0.25">
      <c r="B546" s="157"/>
      <c r="C546" s="158"/>
      <c r="D546" s="158"/>
      <c r="E546" s="154"/>
      <c r="F546" s="154"/>
    </row>
    <row r="547" spans="2:6" x14ac:dyDescent="0.25">
      <c r="B547" s="157"/>
      <c r="C547" s="158"/>
      <c r="D547" s="158"/>
      <c r="E547" s="154"/>
      <c r="F547" s="154"/>
    </row>
    <row r="548" spans="2:6" x14ac:dyDescent="0.25">
      <c r="B548" s="157"/>
      <c r="C548" s="158"/>
      <c r="D548" s="158"/>
      <c r="E548" s="154"/>
      <c r="F548" s="154"/>
    </row>
    <row r="549" spans="2:6" x14ac:dyDescent="0.25">
      <c r="B549" s="157"/>
      <c r="C549" s="158"/>
      <c r="D549" s="158"/>
      <c r="E549" s="154"/>
      <c r="F549" s="154"/>
    </row>
    <row r="550" spans="2:6" x14ac:dyDescent="0.25">
      <c r="B550" s="157"/>
      <c r="C550" s="158"/>
      <c r="D550" s="158"/>
      <c r="E550" s="154"/>
      <c r="F550" s="154"/>
    </row>
    <row r="551" spans="2:6" ht="15.75" x14ac:dyDescent="0.25">
      <c r="B551" s="68"/>
      <c r="C551" s="69"/>
      <c r="D551" s="69"/>
      <c r="E551" s="70"/>
      <c r="F551" s="70"/>
    </row>
    <row r="552" spans="2:6" x14ac:dyDescent="0.25">
      <c r="B552" s="157"/>
      <c r="C552" s="158"/>
      <c r="D552" s="158"/>
      <c r="E552" s="154"/>
      <c r="F552" s="154"/>
    </row>
    <row r="553" spans="2:6" x14ac:dyDescent="0.25">
      <c r="B553" s="157"/>
      <c r="C553" s="158"/>
      <c r="D553" s="158"/>
      <c r="E553" s="154"/>
      <c r="F553" s="154"/>
    </row>
    <row r="554" spans="2:6" x14ac:dyDescent="0.25">
      <c r="B554" s="157"/>
      <c r="C554" s="158"/>
      <c r="D554" s="158"/>
      <c r="E554" s="154"/>
      <c r="F554" s="154"/>
    </row>
    <row r="555" spans="2:6" x14ac:dyDescent="0.25">
      <c r="B555" s="157"/>
      <c r="C555" s="158"/>
      <c r="D555" s="158"/>
      <c r="E555" s="154"/>
      <c r="F555" s="154"/>
    </row>
    <row r="556" spans="2:6" x14ac:dyDescent="0.25">
      <c r="B556" s="157"/>
      <c r="C556" s="158"/>
      <c r="D556" s="158"/>
      <c r="E556" s="154"/>
      <c r="F556" s="154"/>
    </row>
    <row r="557" spans="2:6" x14ac:dyDescent="0.25">
      <c r="B557" s="157"/>
      <c r="C557" s="158"/>
      <c r="D557" s="158"/>
      <c r="E557" s="154"/>
      <c r="F557" s="154"/>
    </row>
    <row r="558" spans="2:6" x14ac:dyDescent="0.25">
      <c r="B558" s="157"/>
      <c r="C558" s="158"/>
      <c r="D558" s="158"/>
      <c r="E558" s="154"/>
      <c r="F558" s="154"/>
    </row>
    <row r="559" spans="2:6" x14ac:dyDescent="0.25">
      <c r="B559" s="157"/>
      <c r="C559" s="158"/>
      <c r="D559" s="158"/>
      <c r="E559" s="154"/>
      <c r="F559" s="154"/>
    </row>
    <row r="560" spans="2:6" x14ac:dyDescent="0.25">
      <c r="B560" s="157"/>
      <c r="C560" s="158"/>
      <c r="D560" s="158"/>
      <c r="E560" s="154"/>
      <c r="F560" s="154"/>
    </row>
    <row r="561" spans="2:6" x14ac:dyDescent="0.25">
      <c r="B561" s="157"/>
      <c r="C561" s="158"/>
      <c r="D561" s="158"/>
      <c r="E561" s="154"/>
      <c r="F561" s="154"/>
    </row>
    <row r="562" spans="2:6" x14ac:dyDescent="0.25">
      <c r="B562" s="157"/>
      <c r="C562" s="158"/>
      <c r="D562" s="158"/>
      <c r="E562" s="154"/>
      <c r="F562" s="154"/>
    </row>
    <row r="563" spans="2:6" x14ac:dyDescent="0.25">
      <c r="B563" s="157"/>
      <c r="C563" s="158"/>
      <c r="D563" s="158"/>
      <c r="E563" s="154"/>
      <c r="F563" s="154"/>
    </row>
    <row r="564" spans="2:6" ht="15.75" x14ac:dyDescent="0.25">
      <c r="B564" s="68"/>
      <c r="C564" s="69"/>
      <c r="D564" s="69"/>
      <c r="E564" s="70"/>
      <c r="F564" s="70"/>
    </row>
    <row r="565" spans="2:6" x14ac:dyDescent="0.25">
      <c r="B565" s="157"/>
      <c r="C565" s="158"/>
      <c r="D565" s="158"/>
      <c r="E565" s="154"/>
      <c r="F565" s="154"/>
    </row>
    <row r="566" spans="2:6" x14ac:dyDescent="0.25">
      <c r="B566" s="157"/>
      <c r="C566" s="158"/>
      <c r="D566" s="158"/>
      <c r="E566" s="154"/>
      <c r="F566" s="154"/>
    </row>
    <row r="567" spans="2:6" x14ac:dyDescent="0.25">
      <c r="B567" s="157"/>
      <c r="C567" s="158"/>
      <c r="D567" s="158"/>
      <c r="E567" s="154"/>
      <c r="F567" s="154"/>
    </row>
    <row r="568" spans="2:6" x14ac:dyDescent="0.25">
      <c r="B568" s="157"/>
      <c r="C568" s="158"/>
      <c r="D568" s="158"/>
      <c r="E568" s="154"/>
      <c r="F568" s="154"/>
    </row>
    <row r="569" spans="2:6" x14ac:dyDescent="0.25">
      <c r="B569" s="157"/>
      <c r="C569" s="158"/>
      <c r="D569" s="158"/>
      <c r="E569" s="154"/>
      <c r="F569" s="154"/>
    </row>
    <row r="570" spans="2:6" x14ac:dyDescent="0.25">
      <c r="B570" s="157"/>
      <c r="C570" s="158"/>
      <c r="D570" s="158"/>
      <c r="E570" s="154"/>
      <c r="F570" s="154"/>
    </row>
    <row r="571" spans="2:6" x14ac:dyDescent="0.25">
      <c r="B571" s="157"/>
      <c r="C571" s="158"/>
      <c r="D571" s="158"/>
      <c r="E571" s="154"/>
      <c r="F571" s="154"/>
    </row>
    <row r="572" spans="2:6" x14ac:dyDescent="0.25">
      <c r="B572" s="157"/>
      <c r="C572" s="158"/>
      <c r="D572" s="158"/>
      <c r="E572" s="154"/>
      <c r="F572" s="154"/>
    </row>
    <row r="573" spans="2:6" x14ac:dyDescent="0.25">
      <c r="B573" s="157"/>
      <c r="C573" s="158"/>
      <c r="D573" s="158"/>
      <c r="E573" s="154"/>
      <c r="F573" s="154"/>
    </row>
    <row r="574" spans="2:6" x14ac:dyDescent="0.25">
      <c r="B574" s="157"/>
      <c r="C574" s="158"/>
      <c r="D574" s="158"/>
      <c r="E574" s="154"/>
      <c r="F574" s="154"/>
    </row>
    <row r="575" spans="2:6" x14ac:dyDescent="0.25">
      <c r="B575" s="157"/>
      <c r="C575" s="158"/>
      <c r="D575" s="158"/>
      <c r="E575" s="154"/>
      <c r="F575" s="154"/>
    </row>
    <row r="576" spans="2:6" x14ac:dyDescent="0.25">
      <c r="B576" s="157"/>
      <c r="C576" s="158"/>
      <c r="D576" s="158"/>
      <c r="E576" s="154"/>
      <c r="F576" s="154"/>
    </row>
    <row r="577" spans="2:6" ht="15.75" x14ac:dyDescent="0.25">
      <c r="B577" s="68"/>
      <c r="C577" s="69"/>
      <c r="D577" s="69"/>
      <c r="E577" s="70"/>
      <c r="F577" s="70"/>
    </row>
    <row r="578" spans="2:6" x14ac:dyDescent="0.25">
      <c r="B578" s="157"/>
      <c r="C578" s="158"/>
      <c r="D578" s="158"/>
      <c r="E578" s="154"/>
      <c r="F578" s="154"/>
    </row>
    <row r="579" spans="2:6" x14ac:dyDescent="0.25">
      <c r="B579" s="157"/>
      <c r="C579" s="158"/>
      <c r="D579" s="158"/>
      <c r="E579" s="154"/>
      <c r="F579" s="154"/>
    </row>
    <row r="580" spans="2:6" x14ac:dyDescent="0.25">
      <c r="B580" s="157"/>
      <c r="C580" s="158"/>
      <c r="D580" s="158"/>
      <c r="E580" s="154"/>
      <c r="F580" s="154"/>
    </row>
    <row r="581" spans="2:6" x14ac:dyDescent="0.25">
      <c r="B581" s="157"/>
      <c r="C581" s="158"/>
      <c r="D581" s="158"/>
      <c r="E581" s="154"/>
      <c r="F581" s="154"/>
    </row>
    <row r="582" spans="2:6" x14ac:dyDescent="0.25">
      <c r="B582" s="157"/>
      <c r="C582" s="158"/>
      <c r="D582" s="158"/>
      <c r="E582" s="154"/>
      <c r="F582" s="154"/>
    </row>
    <row r="583" spans="2:6" x14ac:dyDescent="0.25">
      <c r="B583" s="157"/>
      <c r="C583" s="158"/>
      <c r="D583" s="158"/>
      <c r="E583" s="154"/>
      <c r="F583" s="154"/>
    </row>
    <row r="584" spans="2:6" x14ac:dyDescent="0.25">
      <c r="B584" s="157"/>
      <c r="C584" s="158"/>
      <c r="D584" s="158"/>
      <c r="E584" s="154"/>
      <c r="F584" s="154"/>
    </row>
    <row r="585" spans="2:6" x14ac:dyDescent="0.25">
      <c r="B585" s="157"/>
      <c r="C585" s="158"/>
      <c r="D585" s="158"/>
      <c r="E585" s="154"/>
      <c r="F585" s="154"/>
    </row>
    <row r="586" spans="2:6" x14ac:dyDescent="0.25">
      <c r="B586" s="157"/>
      <c r="C586" s="158"/>
      <c r="D586" s="158"/>
      <c r="E586" s="154"/>
      <c r="F586" s="154"/>
    </row>
    <row r="587" spans="2:6" x14ac:dyDescent="0.25">
      <c r="B587" s="157"/>
      <c r="C587" s="158"/>
      <c r="D587" s="158"/>
      <c r="E587" s="154"/>
      <c r="F587" s="154"/>
    </row>
    <row r="588" spans="2:6" x14ac:dyDescent="0.25">
      <c r="B588" s="157"/>
      <c r="C588" s="158"/>
      <c r="D588" s="158"/>
      <c r="E588" s="154"/>
      <c r="F588" s="154"/>
    </row>
    <row r="589" spans="2:6" x14ac:dyDescent="0.25">
      <c r="B589" s="157"/>
      <c r="C589" s="158"/>
      <c r="D589" s="158"/>
      <c r="E589" s="154"/>
      <c r="F589" s="154"/>
    </row>
    <row r="590" spans="2:6" ht="15.75" x14ac:dyDescent="0.25">
      <c r="B590" s="68"/>
      <c r="C590" s="69"/>
      <c r="D590" s="69"/>
      <c r="E590" s="70"/>
      <c r="F590" s="70"/>
    </row>
    <row r="591" spans="2:6" x14ac:dyDescent="0.25">
      <c r="B591" s="157"/>
      <c r="C591" s="158"/>
      <c r="D591" s="158"/>
      <c r="E591" s="154"/>
      <c r="F591" s="154"/>
    </row>
    <row r="592" spans="2:6" x14ac:dyDescent="0.25">
      <c r="B592" s="157"/>
      <c r="C592" s="158"/>
      <c r="D592" s="158"/>
      <c r="E592" s="154"/>
      <c r="F592" s="154"/>
    </row>
    <row r="593" spans="2:6" x14ac:dyDescent="0.25">
      <c r="B593" s="157"/>
      <c r="C593" s="158"/>
      <c r="D593" s="158"/>
      <c r="E593" s="154"/>
      <c r="F593" s="154"/>
    </row>
    <row r="594" spans="2:6" x14ac:dyDescent="0.25">
      <c r="B594" s="157"/>
      <c r="C594" s="158"/>
      <c r="D594" s="158"/>
      <c r="E594" s="154"/>
      <c r="F594" s="154"/>
    </row>
    <row r="595" spans="2:6" x14ac:dyDescent="0.25">
      <c r="B595" s="157"/>
      <c r="C595" s="158"/>
      <c r="D595" s="158"/>
      <c r="E595" s="154"/>
      <c r="F595" s="154"/>
    </row>
    <row r="596" spans="2:6" x14ac:dyDescent="0.25">
      <c r="B596" s="157"/>
      <c r="C596" s="158"/>
      <c r="D596" s="158"/>
      <c r="E596" s="154"/>
      <c r="F596" s="154"/>
    </row>
    <row r="597" spans="2:6" x14ac:dyDescent="0.25">
      <c r="B597" s="157"/>
      <c r="C597" s="158"/>
      <c r="D597" s="158"/>
      <c r="E597" s="154"/>
      <c r="F597" s="154"/>
    </row>
    <row r="598" spans="2:6" x14ac:dyDescent="0.25">
      <c r="B598" s="157"/>
      <c r="C598" s="158"/>
      <c r="D598" s="158"/>
      <c r="E598" s="154"/>
      <c r="F598" s="154"/>
    </row>
    <row r="599" spans="2:6" x14ac:dyDescent="0.25">
      <c r="B599" s="157"/>
      <c r="C599" s="158"/>
      <c r="D599" s="158"/>
      <c r="E599" s="154"/>
      <c r="F599" s="154"/>
    </row>
    <row r="600" spans="2:6" x14ac:dyDescent="0.25">
      <c r="B600" s="157"/>
      <c r="C600" s="158"/>
      <c r="D600" s="158"/>
      <c r="E600" s="154"/>
      <c r="F600" s="154"/>
    </row>
    <row r="601" spans="2:6" x14ac:dyDescent="0.25">
      <c r="B601" s="157"/>
      <c r="C601" s="158"/>
      <c r="D601" s="158"/>
      <c r="E601" s="154"/>
      <c r="F601" s="154"/>
    </row>
    <row r="602" spans="2:6" x14ac:dyDescent="0.25">
      <c r="B602" s="157"/>
      <c r="C602" s="158"/>
      <c r="D602" s="158"/>
      <c r="E602" s="154"/>
      <c r="F602" s="154"/>
    </row>
    <row r="603" spans="2:6" ht="15.75" x14ac:dyDescent="0.25">
      <c r="B603" s="68"/>
      <c r="C603" s="69"/>
      <c r="D603" s="69"/>
      <c r="E603" s="70"/>
      <c r="F603" s="70"/>
    </row>
    <row r="604" spans="2:6" x14ac:dyDescent="0.25">
      <c r="B604" s="157"/>
      <c r="C604" s="158"/>
      <c r="D604" s="158"/>
      <c r="E604" s="154"/>
      <c r="F604" s="154"/>
    </row>
    <row r="605" spans="2:6" x14ac:dyDescent="0.25">
      <c r="B605" s="157"/>
      <c r="C605" s="158"/>
      <c r="D605" s="158"/>
      <c r="E605" s="154"/>
      <c r="F605" s="154"/>
    </row>
    <row r="606" spans="2:6" x14ac:dyDescent="0.25">
      <c r="B606" s="157"/>
      <c r="C606" s="158"/>
      <c r="D606" s="158"/>
      <c r="E606" s="154"/>
      <c r="F606" s="154"/>
    </row>
    <row r="607" spans="2:6" x14ac:dyDescent="0.25">
      <c r="B607" s="157"/>
      <c r="C607" s="158"/>
      <c r="D607" s="158"/>
      <c r="E607" s="154"/>
      <c r="F607" s="154"/>
    </row>
    <row r="608" spans="2:6" x14ac:dyDescent="0.25">
      <c r="B608" s="157"/>
      <c r="C608" s="158"/>
      <c r="D608" s="158"/>
      <c r="E608" s="154"/>
      <c r="F608" s="154"/>
    </row>
    <row r="609" spans="2:6" x14ac:dyDescent="0.25">
      <c r="B609" s="157"/>
      <c r="C609" s="158"/>
      <c r="D609" s="158"/>
      <c r="E609" s="154"/>
      <c r="F609" s="154"/>
    </row>
    <row r="610" spans="2:6" x14ac:dyDescent="0.25">
      <c r="B610" s="157"/>
      <c r="C610" s="158"/>
      <c r="D610" s="158"/>
      <c r="E610" s="154"/>
      <c r="F610" s="154"/>
    </row>
    <row r="611" spans="2:6" x14ac:dyDescent="0.25">
      <c r="B611" s="157"/>
      <c r="C611" s="158"/>
      <c r="D611" s="158"/>
      <c r="E611" s="154"/>
      <c r="F611" s="154"/>
    </row>
    <row r="612" spans="2:6" x14ac:dyDescent="0.25">
      <c r="B612" s="157"/>
      <c r="C612" s="158"/>
      <c r="D612" s="158"/>
      <c r="E612" s="154"/>
      <c r="F612" s="154"/>
    </row>
    <row r="613" spans="2:6" x14ac:dyDescent="0.25">
      <c r="B613" s="157"/>
      <c r="C613" s="158"/>
      <c r="D613" s="158"/>
      <c r="E613" s="154"/>
      <c r="F613" s="154"/>
    </row>
    <row r="614" spans="2:6" x14ac:dyDescent="0.25">
      <c r="B614" s="157"/>
      <c r="C614" s="158"/>
      <c r="D614" s="158"/>
      <c r="E614" s="154"/>
      <c r="F614" s="154"/>
    </row>
    <row r="615" spans="2:6" x14ac:dyDescent="0.25">
      <c r="B615" s="157"/>
      <c r="C615" s="158"/>
      <c r="D615" s="158"/>
      <c r="E615" s="154"/>
      <c r="F615" s="154"/>
    </row>
    <row r="616" spans="2:6" ht="15.75" x14ac:dyDescent="0.25">
      <c r="B616" s="68"/>
      <c r="C616" s="69"/>
      <c r="D616" s="69"/>
      <c r="E616" s="70"/>
      <c r="F616" s="70"/>
    </row>
    <row r="617" spans="2:6" x14ac:dyDescent="0.25">
      <c r="B617" s="160"/>
      <c r="C617" s="160"/>
      <c r="D617" s="160"/>
      <c r="E617" s="160"/>
      <c r="F617" s="160"/>
    </row>
    <row r="618" spans="2:6" x14ac:dyDescent="0.25">
      <c r="B618" s="160"/>
      <c r="C618" s="160"/>
      <c r="D618" s="160"/>
      <c r="E618" s="160"/>
      <c r="F618" s="160"/>
    </row>
    <row r="619" spans="2:6" x14ac:dyDescent="0.25">
      <c r="B619" s="160"/>
      <c r="C619" s="160"/>
      <c r="D619" s="160"/>
      <c r="E619" s="160"/>
      <c r="F619" s="160"/>
    </row>
    <row r="620" spans="2:6" x14ac:dyDescent="0.25">
      <c r="B620" s="160"/>
      <c r="C620" s="160"/>
      <c r="D620" s="160"/>
      <c r="E620" s="160"/>
      <c r="F620" s="160"/>
    </row>
    <row r="621" spans="2:6" x14ac:dyDescent="0.25">
      <c r="B621" s="160"/>
      <c r="C621" s="160"/>
      <c r="D621" s="160"/>
      <c r="E621" s="160"/>
      <c r="F621" s="160"/>
    </row>
    <row r="622" spans="2:6" x14ac:dyDescent="0.25">
      <c r="B622" s="160"/>
      <c r="C622" s="160"/>
      <c r="D622" s="160"/>
      <c r="E622" s="160"/>
      <c r="F622" s="160"/>
    </row>
    <row r="623" spans="2:6" x14ac:dyDescent="0.25">
      <c r="B623" s="160"/>
      <c r="C623" s="160"/>
      <c r="D623" s="160"/>
      <c r="E623" s="160"/>
      <c r="F623" s="160"/>
    </row>
    <row r="624" spans="2:6" x14ac:dyDescent="0.25">
      <c r="B624" s="160"/>
      <c r="C624" s="160"/>
      <c r="D624" s="160"/>
      <c r="E624" s="160"/>
      <c r="F624" s="160"/>
    </row>
    <row r="625" spans="2:6" x14ac:dyDescent="0.25">
      <c r="B625" s="160"/>
      <c r="C625" s="160"/>
      <c r="D625" s="160"/>
      <c r="E625" s="160"/>
      <c r="F625" s="160"/>
    </row>
    <row r="626" spans="2:6" x14ac:dyDescent="0.25">
      <c r="B626" s="160"/>
      <c r="C626" s="160"/>
      <c r="D626" s="160"/>
      <c r="E626" s="160"/>
      <c r="F626" s="160"/>
    </row>
    <row r="627" spans="2:6" x14ac:dyDescent="0.25">
      <c r="B627" s="160"/>
      <c r="C627" s="160"/>
      <c r="D627" s="160"/>
      <c r="E627" s="160"/>
      <c r="F627" s="160"/>
    </row>
    <row r="628" spans="2:6" x14ac:dyDescent="0.25">
      <c r="B628" s="160"/>
      <c r="C628" s="160"/>
      <c r="D628" s="160"/>
      <c r="E628" s="160"/>
      <c r="F628" s="160"/>
    </row>
    <row r="629" spans="2:6" x14ac:dyDescent="0.25">
      <c r="B629" s="160"/>
      <c r="C629" s="160"/>
      <c r="D629" s="160"/>
      <c r="E629" s="160"/>
      <c r="F629" s="160"/>
    </row>
    <row r="630" spans="2:6" x14ac:dyDescent="0.25">
      <c r="B630" s="160"/>
      <c r="C630" s="160"/>
      <c r="D630" s="160"/>
      <c r="E630" s="160"/>
      <c r="F630" s="160"/>
    </row>
    <row r="631" spans="2:6" x14ac:dyDescent="0.25">
      <c r="B631" s="160"/>
      <c r="C631" s="160"/>
      <c r="D631" s="160"/>
      <c r="E631" s="160"/>
      <c r="F631" s="160"/>
    </row>
    <row r="632" spans="2:6" x14ac:dyDescent="0.25">
      <c r="B632" s="160"/>
      <c r="C632" s="160"/>
      <c r="D632" s="160"/>
      <c r="E632" s="160"/>
      <c r="F632" s="160"/>
    </row>
    <row r="633" spans="2:6" x14ac:dyDescent="0.25">
      <c r="B633" s="160"/>
      <c r="C633" s="160"/>
      <c r="D633" s="160"/>
      <c r="E633" s="160"/>
      <c r="F633" s="160"/>
    </row>
    <row r="634" spans="2:6" x14ac:dyDescent="0.25">
      <c r="B634" s="160"/>
      <c r="C634" s="160"/>
      <c r="D634" s="160"/>
      <c r="E634" s="160"/>
      <c r="F634" s="160"/>
    </row>
    <row r="635" spans="2:6" x14ac:dyDescent="0.25">
      <c r="B635" s="160"/>
      <c r="C635" s="160"/>
      <c r="D635" s="160"/>
      <c r="E635" s="160"/>
      <c r="F635" s="160"/>
    </row>
    <row r="636" spans="2:6" x14ac:dyDescent="0.25">
      <c r="B636" s="160"/>
      <c r="C636" s="160"/>
      <c r="D636" s="160"/>
      <c r="E636" s="160"/>
      <c r="F636" s="160"/>
    </row>
    <row r="637" spans="2:6" x14ac:dyDescent="0.25">
      <c r="B637" s="160"/>
      <c r="C637" s="160"/>
      <c r="D637" s="160"/>
      <c r="E637" s="160"/>
      <c r="F637" s="160"/>
    </row>
    <row r="638" spans="2:6" x14ac:dyDescent="0.25">
      <c r="B638" s="160"/>
      <c r="C638" s="160"/>
      <c r="D638" s="160"/>
      <c r="E638" s="160"/>
      <c r="F638" s="160"/>
    </row>
    <row r="639" spans="2:6" x14ac:dyDescent="0.25">
      <c r="B639" s="160"/>
      <c r="C639" s="160"/>
      <c r="D639" s="160"/>
      <c r="E639" s="160"/>
      <c r="F639" s="160"/>
    </row>
    <row r="640" spans="2:6" x14ac:dyDescent="0.25">
      <c r="B640" s="160"/>
      <c r="C640" s="160"/>
      <c r="D640" s="160"/>
      <c r="E640" s="160"/>
      <c r="F640" s="160"/>
    </row>
    <row r="641" spans="2:6" x14ac:dyDescent="0.25">
      <c r="B641" s="160"/>
      <c r="C641" s="160"/>
      <c r="D641" s="160"/>
      <c r="E641" s="160"/>
      <c r="F641" s="160"/>
    </row>
    <row r="642" spans="2:6" x14ac:dyDescent="0.25">
      <c r="B642" s="160"/>
      <c r="C642" s="160"/>
      <c r="D642" s="160"/>
      <c r="E642" s="160"/>
      <c r="F642" s="160"/>
    </row>
    <row r="643" spans="2:6" x14ac:dyDescent="0.25">
      <c r="B643" s="160"/>
      <c r="C643" s="160"/>
      <c r="D643" s="160"/>
      <c r="E643" s="160"/>
      <c r="F643" s="160"/>
    </row>
    <row r="644" spans="2:6" x14ac:dyDescent="0.25">
      <c r="B644" s="160"/>
      <c r="C644" s="160"/>
      <c r="D644" s="160"/>
      <c r="E644" s="160"/>
      <c r="F644" s="160"/>
    </row>
    <row r="645" spans="2:6" x14ac:dyDescent="0.25">
      <c r="B645" s="160"/>
      <c r="C645" s="160"/>
      <c r="D645" s="160"/>
      <c r="E645" s="160"/>
      <c r="F645" s="160"/>
    </row>
    <row r="646" spans="2:6" x14ac:dyDescent="0.25">
      <c r="B646" s="160"/>
      <c r="C646" s="160"/>
      <c r="D646" s="160"/>
      <c r="E646" s="160"/>
      <c r="F646" s="160"/>
    </row>
    <row r="647" spans="2:6" x14ac:dyDescent="0.25">
      <c r="B647" s="160"/>
      <c r="C647" s="160"/>
      <c r="D647" s="160"/>
      <c r="E647" s="160"/>
      <c r="F647" s="160"/>
    </row>
    <row r="648" spans="2:6" x14ac:dyDescent="0.25">
      <c r="B648" s="160"/>
      <c r="C648" s="160"/>
      <c r="D648" s="160"/>
      <c r="E648" s="160"/>
      <c r="F648" s="160"/>
    </row>
    <row r="649" spans="2:6" x14ac:dyDescent="0.25">
      <c r="B649" s="160"/>
      <c r="C649" s="160"/>
      <c r="D649" s="160"/>
      <c r="E649" s="160"/>
      <c r="F649" s="160"/>
    </row>
    <row r="650" spans="2:6" x14ac:dyDescent="0.25">
      <c r="B650" s="160"/>
      <c r="C650" s="160"/>
      <c r="D650" s="160"/>
      <c r="E650" s="160"/>
      <c r="F650" s="160"/>
    </row>
    <row r="651" spans="2:6" x14ac:dyDescent="0.25">
      <c r="B651" s="160"/>
      <c r="C651" s="160"/>
      <c r="D651" s="160"/>
      <c r="E651" s="160"/>
      <c r="F651" s="160"/>
    </row>
    <row r="652" spans="2:6" x14ac:dyDescent="0.25">
      <c r="B652" s="160"/>
      <c r="C652" s="160"/>
      <c r="D652" s="160"/>
      <c r="E652" s="160"/>
      <c r="F652" s="160"/>
    </row>
    <row r="653" spans="2:6" x14ac:dyDescent="0.25">
      <c r="B653" s="160"/>
      <c r="C653" s="160"/>
      <c r="D653" s="160"/>
      <c r="E653" s="160"/>
      <c r="F653" s="160"/>
    </row>
    <row r="654" spans="2:6" x14ac:dyDescent="0.25">
      <c r="B654" s="160"/>
      <c r="C654" s="160"/>
      <c r="D654" s="160"/>
      <c r="E654" s="160"/>
      <c r="F654" s="160"/>
    </row>
    <row r="655" spans="2:6" x14ac:dyDescent="0.25">
      <c r="B655" s="160"/>
      <c r="C655" s="160"/>
      <c r="D655" s="160"/>
      <c r="E655" s="160"/>
      <c r="F655" s="160"/>
    </row>
    <row r="656" spans="2:6" x14ac:dyDescent="0.25">
      <c r="B656" s="160"/>
      <c r="C656" s="160"/>
      <c r="D656" s="160"/>
      <c r="E656" s="160"/>
      <c r="F656" s="160"/>
    </row>
    <row r="657" spans="2:6" x14ac:dyDescent="0.25">
      <c r="B657" s="160"/>
      <c r="C657" s="160"/>
      <c r="D657" s="160"/>
      <c r="E657" s="160"/>
      <c r="F657" s="160"/>
    </row>
    <row r="658" spans="2:6" x14ac:dyDescent="0.25">
      <c r="B658" s="160"/>
      <c r="C658" s="160"/>
      <c r="D658" s="160"/>
      <c r="E658" s="160"/>
      <c r="F658" s="160"/>
    </row>
    <row r="659" spans="2:6" x14ac:dyDescent="0.25">
      <c r="B659" s="160"/>
      <c r="C659" s="160"/>
      <c r="D659" s="160"/>
      <c r="E659" s="160"/>
      <c r="F659" s="160"/>
    </row>
    <row r="660" spans="2:6" x14ac:dyDescent="0.25">
      <c r="B660" s="160"/>
      <c r="C660" s="160"/>
      <c r="D660" s="160"/>
      <c r="E660" s="160"/>
      <c r="F660" s="160"/>
    </row>
    <row r="661" spans="2:6" x14ac:dyDescent="0.25">
      <c r="B661" s="160"/>
      <c r="C661" s="160"/>
      <c r="D661" s="160"/>
      <c r="E661" s="160"/>
      <c r="F661" s="160"/>
    </row>
    <row r="662" spans="2:6" x14ac:dyDescent="0.25">
      <c r="B662" s="160"/>
      <c r="C662" s="160"/>
      <c r="D662" s="160"/>
      <c r="E662" s="160"/>
      <c r="F662" s="160"/>
    </row>
    <row r="663" spans="2:6" x14ac:dyDescent="0.25">
      <c r="B663" s="160"/>
      <c r="C663" s="160"/>
      <c r="D663" s="160"/>
      <c r="E663" s="160"/>
      <c r="F663" s="160"/>
    </row>
    <row r="664" spans="2:6" x14ac:dyDescent="0.25">
      <c r="B664" s="160"/>
      <c r="C664" s="160"/>
      <c r="D664" s="160"/>
      <c r="E664" s="160"/>
      <c r="F664" s="160"/>
    </row>
    <row r="665" spans="2:6" x14ac:dyDescent="0.25">
      <c r="B665" s="160"/>
      <c r="C665" s="160"/>
      <c r="D665" s="160"/>
      <c r="E665" s="160"/>
      <c r="F665" s="160"/>
    </row>
    <row r="666" spans="2:6" x14ac:dyDescent="0.25">
      <c r="B666" s="160"/>
      <c r="C666" s="160"/>
      <c r="D666" s="160"/>
      <c r="E666" s="160"/>
      <c r="F666" s="160"/>
    </row>
    <row r="667" spans="2:6" x14ac:dyDescent="0.25">
      <c r="B667" s="160"/>
      <c r="C667" s="160"/>
      <c r="D667" s="160"/>
      <c r="E667" s="160"/>
      <c r="F667" s="160"/>
    </row>
    <row r="668" spans="2:6" x14ac:dyDescent="0.25">
      <c r="B668" s="160"/>
      <c r="C668" s="160"/>
      <c r="D668" s="160"/>
      <c r="E668" s="160"/>
      <c r="F668" s="160"/>
    </row>
    <row r="669" spans="2:6" x14ac:dyDescent="0.25">
      <c r="B669" s="160"/>
      <c r="C669" s="160"/>
      <c r="D669" s="160"/>
      <c r="E669" s="160"/>
      <c r="F669" s="160"/>
    </row>
    <row r="670" spans="2:6" x14ac:dyDescent="0.25">
      <c r="B670" s="160"/>
      <c r="C670" s="160"/>
      <c r="D670" s="160"/>
      <c r="E670" s="160"/>
      <c r="F670" s="160"/>
    </row>
    <row r="671" spans="2:6" x14ac:dyDescent="0.25">
      <c r="B671" s="160"/>
      <c r="C671" s="160"/>
      <c r="D671" s="160"/>
      <c r="E671" s="160"/>
      <c r="F671" s="160"/>
    </row>
    <row r="672" spans="2:6" x14ac:dyDescent="0.25">
      <c r="B672" s="160"/>
      <c r="C672" s="160"/>
      <c r="D672" s="160"/>
      <c r="E672" s="160"/>
      <c r="F672" s="160"/>
    </row>
    <row r="673" spans="2:6" x14ac:dyDescent="0.25">
      <c r="B673" s="160"/>
      <c r="C673" s="160"/>
      <c r="D673" s="160"/>
      <c r="E673" s="160"/>
      <c r="F673" s="160"/>
    </row>
    <row r="674" spans="2:6" x14ac:dyDescent="0.25">
      <c r="B674" s="160"/>
      <c r="C674" s="160"/>
      <c r="D674" s="160"/>
      <c r="E674" s="160"/>
      <c r="F674" s="160"/>
    </row>
    <row r="675" spans="2:6" x14ac:dyDescent="0.25">
      <c r="B675" s="160"/>
      <c r="C675" s="160"/>
      <c r="D675" s="160"/>
      <c r="E675" s="160"/>
      <c r="F675" s="160"/>
    </row>
    <row r="676" spans="2:6" x14ac:dyDescent="0.25">
      <c r="B676" s="160"/>
      <c r="C676" s="160"/>
      <c r="D676" s="160"/>
      <c r="E676" s="160"/>
      <c r="F676" s="160"/>
    </row>
    <row r="677" spans="2:6" x14ac:dyDescent="0.25">
      <c r="B677" s="160"/>
      <c r="C677" s="160"/>
      <c r="D677" s="160"/>
      <c r="E677" s="160"/>
      <c r="F677" s="160"/>
    </row>
    <row r="678" spans="2:6" x14ac:dyDescent="0.25">
      <c r="B678" s="160"/>
      <c r="C678" s="160"/>
      <c r="D678" s="160"/>
      <c r="E678" s="160"/>
      <c r="F678" s="160"/>
    </row>
    <row r="679" spans="2:6" x14ac:dyDescent="0.25">
      <c r="B679" s="160"/>
      <c r="C679" s="160"/>
      <c r="D679" s="160"/>
      <c r="E679" s="160"/>
      <c r="F679" s="160"/>
    </row>
    <row r="680" spans="2:6" x14ac:dyDescent="0.25">
      <c r="B680" s="160"/>
      <c r="C680" s="160"/>
      <c r="D680" s="160"/>
      <c r="E680" s="160"/>
      <c r="F680" s="160"/>
    </row>
    <row r="681" spans="2:6" x14ac:dyDescent="0.25">
      <c r="B681" s="160"/>
      <c r="C681" s="160"/>
      <c r="D681" s="160"/>
      <c r="E681" s="160"/>
      <c r="F681" s="160"/>
    </row>
    <row r="682" spans="2:6" x14ac:dyDescent="0.25">
      <c r="B682" s="160"/>
      <c r="C682" s="160"/>
      <c r="D682" s="160"/>
      <c r="E682" s="160"/>
      <c r="F682" s="160"/>
    </row>
    <row r="683" spans="2:6" x14ac:dyDescent="0.25">
      <c r="B683" s="160"/>
      <c r="C683" s="160"/>
      <c r="D683" s="160"/>
      <c r="E683" s="160"/>
      <c r="F683" s="160"/>
    </row>
    <row r="684" spans="2:6" x14ac:dyDescent="0.25">
      <c r="B684" s="160"/>
      <c r="C684" s="160"/>
      <c r="D684" s="160"/>
      <c r="E684" s="160"/>
      <c r="F684" s="160"/>
    </row>
    <row r="685" spans="2:6" x14ac:dyDescent="0.25">
      <c r="B685" s="160"/>
      <c r="C685" s="160"/>
      <c r="D685" s="160"/>
      <c r="E685" s="160"/>
      <c r="F685" s="160"/>
    </row>
    <row r="686" spans="2:6" x14ac:dyDescent="0.25">
      <c r="B686" s="160"/>
      <c r="C686" s="160"/>
      <c r="D686" s="160"/>
      <c r="E686" s="160"/>
      <c r="F686" s="160"/>
    </row>
    <row r="687" spans="2:6" x14ac:dyDescent="0.25">
      <c r="B687" s="160"/>
      <c r="C687" s="160"/>
      <c r="D687" s="160"/>
      <c r="E687" s="160"/>
      <c r="F687" s="160"/>
    </row>
    <row r="688" spans="2:6" x14ac:dyDescent="0.25">
      <c r="B688" s="160"/>
      <c r="C688" s="160"/>
      <c r="D688" s="160"/>
      <c r="E688" s="160"/>
      <c r="F688" s="160"/>
    </row>
    <row r="689" spans="2:6" x14ac:dyDescent="0.25">
      <c r="B689" s="160"/>
      <c r="C689" s="160"/>
      <c r="D689" s="160"/>
      <c r="E689" s="160"/>
      <c r="F689" s="160"/>
    </row>
    <row r="690" spans="2:6" x14ac:dyDescent="0.25">
      <c r="B690" s="160"/>
      <c r="C690" s="160"/>
      <c r="D690" s="160"/>
      <c r="E690" s="160"/>
      <c r="F690" s="160"/>
    </row>
    <row r="691" spans="2:6" x14ac:dyDescent="0.25">
      <c r="B691" s="160"/>
      <c r="C691" s="160"/>
      <c r="D691" s="160"/>
      <c r="E691" s="160"/>
      <c r="F691" s="160"/>
    </row>
    <row r="692" spans="2:6" x14ac:dyDescent="0.25">
      <c r="B692" s="160"/>
      <c r="C692" s="160"/>
      <c r="D692" s="160"/>
      <c r="E692" s="160"/>
      <c r="F692" s="160"/>
    </row>
    <row r="693" spans="2:6" x14ac:dyDescent="0.25">
      <c r="B693" s="160"/>
      <c r="C693" s="160"/>
      <c r="D693" s="160"/>
      <c r="E693" s="160"/>
      <c r="F693" s="160"/>
    </row>
    <row r="694" spans="2:6" x14ac:dyDescent="0.25">
      <c r="B694" s="160"/>
      <c r="C694" s="160"/>
      <c r="D694" s="160"/>
      <c r="E694" s="160"/>
      <c r="F694" s="160"/>
    </row>
    <row r="695" spans="2:6" x14ac:dyDescent="0.25">
      <c r="B695" s="160"/>
      <c r="C695" s="160"/>
      <c r="D695" s="160"/>
      <c r="E695" s="160"/>
      <c r="F695" s="160"/>
    </row>
    <row r="696" spans="2:6" x14ac:dyDescent="0.25">
      <c r="B696" s="160"/>
      <c r="C696" s="160"/>
      <c r="D696" s="160"/>
      <c r="E696" s="160"/>
      <c r="F696" s="160"/>
    </row>
    <row r="697" spans="2:6" x14ac:dyDescent="0.25">
      <c r="B697" s="160"/>
      <c r="C697" s="160"/>
      <c r="D697" s="160"/>
      <c r="E697" s="160"/>
      <c r="F697" s="160"/>
    </row>
    <row r="698" spans="2:6" x14ac:dyDescent="0.25">
      <c r="B698" s="160"/>
      <c r="C698" s="160"/>
      <c r="D698" s="160"/>
      <c r="E698" s="160"/>
      <c r="F698" s="160"/>
    </row>
    <row r="699" spans="2:6" x14ac:dyDescent="0.25">
      <c r="B699" s="160"/>
      <c r="C699" s="160"/>
      <c r="D699" s="160"/>
      <c r="E699" s="160"/>
      <c r="F699" s="160"/>
    </row>
    <row r="700" spans="2:6" x14ac:dyDescent="0.25">
      <c r="B700" s="160"/>
      <c r="C700" s="160"/>
      <c r="D700" s="160"/>
      <c r="E700" s="160"/>
      <c r="F700" s="160"/>
    </row>
    <row r="701" spans="2:6" x14ac:dyDescent="0.25">
      <c r="B701" s="160"/>
      <c r="C701" s="160"/>
      <c r="D701" s="160"/>
      <c r="E701" s="160"/>
      <c r="F701" s="160"/>
    </row>
    <row r="702" spans="2:6" x14ac:dyDescent="0.25">
      <c r="B702" s="160"/>
      <c r="C702" s="160"/>
      <c r="D702" s="160"/>
      <c r="E702" s="160"/>
      <c r="F702" s="160"/>
    </row>
    <row r="703" spans="2:6" x14ac:dyDescent="0.25">
      <c r="B703" s="160"/>
      <c r="C703" s="160"/>
      <c r="D703" s="160"/>
      <c r="E703" s="160"/>
      <c r="F703" s="160"/>
    </row>
    <row r="704" spans="2:6" x14ac:dyDescent="0.25">
      <c r="B704" s="160"/>
      <c r="C704" s="160"/>
      <c r="D704" s="160"/>
      <c r="E704" s="160"/>
      <c r="F704" s="160"/>
    </row>
    <row r="705" spans="2:6" x14ac:dyDescent="0.25">
      <c r="B705" s="160"/>
      <c r="C705" s="160"/>
      <c r="D705" s="160"/>
      <c r="E705" s="160"/>
      <c r="F705" s="160"/>
    </row>
    <row r="706" spans="2:6" x14ac:dyDescent="0.25">
      <c r="B706" s="160"/>
      <c r="C706" s="160"/>
      <c r="D706" s="160"/>
      <c r="E706" s="160"/>
      <c r="F706" s="160"/>
    </row>
    <row r="707" spans="2:6" x14ac:dyDescent="0.25">
      <c r="B707" s="160"/>
      <c r="C707" s="160"/>
      <c r="D707" s="160"/>
      <c r="E707" s="160"/>
      <c r="F707" s="160"/>
    </row>
    <row r="708" spans="2:6" x14ac:dyDescent="0.25">
      <c r="B708" s="160"/>
      <c r="C708" s="160"/>
      <c r="D708" s="160"/>
      <c r="E708" s="160"/>
      <c r="F708" s="160"/>
    </row>
    <row r="709" spans="2:6" x14ac:dyDescent="0.25">
      <c r="B709" s="160"/>
      <c r="C709" s="160"/>
      <c r="D709" s="160"/>
      <c r="E709" s="160"/>
      <c r="F709" s="160"/>
    </row>
    <row r="710" spans="2:6" x14ac:dyDescent="0.25">
      <c r="B710" s="160"/>
      <c r="C710" s="160"/>
      <c r="D710" s="160"/>
      <c r="E710" s="160"/>
      <c r="F710" s="160"/>
    </row>
    <row r="711" spans="2:6" x14ac:dyDescent="0.25">
      <c r="B711" s="160"/>
      <c r="C711" s="160"/>
      <c r="D711" s="160"/>
      <c r="E711" s="160"/>
      <c r="F711" s="160"/>
    </row>
    <row r="712" spans="2:6" x14ac:dyDescent="0.25">
      <c r="B712" s="160"/>
      <c r="C712" s="160"/>
      <c r="D712" s="160"/>
      <c r="E712" s="160"/>
      <c r="F712" s="160"/>
    </row>
    <row r="713" spans="2:6" x14ac:dyDescent="0.25">
      <c r="B713" s="160"/>
      <c r="C713" s="160"/>
      <c r="D713" s="160"/>
      <c r="E713" s="160"/>
      <c r="F713" s="160"/>
    </row>
    <row r="714" spans="2:6" x14ac:dyDescent="0.25">
      <c r="B714" s="160"/>
      <c r="C714" s="160"/>
      <c r="D714" s="160"/>
      <c r="E714" s="160"/>
      <c r="F714" s="160"/>
    </row>
    <row r="715" spans="2:6" x14ac:dyDescent="0.25">
      <c r="B715" s="160"/>
      <c r="C715" s="160"/>
      <c r="D715" s="160"/>
      <c r="E715" s="160"/>
      <c r="F715" s="160"/>
    </row>
    <row r="716" spans="2:6" x14ac:dyDescent="0.25">
      <c r="B716" s="160"/>
      <c r="C716" s="160"/>
      <c r="D716" s="160"/>
      <c r="E716" s="160"/>
      <c r="F716" s="160"/>
    </row>
    <row r="717" spans="2:6" x14ac:dyDescent="0.25">
      <c r="B717" s="160"/>
      <c r="C717" s="160"/>
      <c r="D717" s="160"/>
      <c r="E717" s="160"/>
      <c r="F717" s="160"/>
    </row>
    <row r="718" spans="2:6" x14ac:dyDescent="0.25">
      <c r="B718" s="160"/>
      <c r="C718" s="160"/>
      <c r="D718" s="160"/>
      <c r="E718" s="160"/>
      <c r="F718" s="160"/>
    </row>
    <row r="719" spans="2:6" x14ac:dyDescent="0.25">
      <c r="B719" s="160"/>
      <c r="C719" s="160"/>
      <c r="D719" s="160"/>
      <c r="E719" s="160"/>
      <c r="F719" s="160"/>
    </row>
    <row r="720" spans="2:6" x14ac:dyDescent="0.25">
      <c r="B720" s="160"/>
      <c r="C720" s="160"/>
      <c r="D720" s="160"/>
      <c r="E720" s="160"/>
      <c r="F720" s="160"/>
    </row>
    <row r="721" spans="2:6" x14ac:dyDescent="0.25">
      <c r="B721" s="160"/>
      <c r="C721" s="160"/>
      <c r="D721" s="160"/>
      <c r="E721" s="160"/>
      <c r="F721" s="160"/>
    </row>
    <row r="722" spans="2:6" x14ac:dyDescent="0.25">
      <c r="B722" s="160"/>
      <c r="C722" s="160"/>
      <c r="D722" s="160"/>
      <c r="E722" s="160"/>
      <c r="F722" s="160"/>
    </row>
    <row r="723" spans="2:6" x14ac:dyDescent="0.25">
      <c r="B723" s="160"/>
      <c r="C723" s="160"/>
      <c r="D723" s="160"/>
      <c r="E723" s="160"/>
      <c r="F723" s="160"/>
    </row>
    <row r="724" spans="2:6" x14ac:dyDescent="0.25">
      <c r="B724" s="160"/>
      <c r="C724" s="160"/>
      <c r="D724" s="160"/>
      <c r="E724" s="160"/>
      <c r="F724" s="160"/>
    </row>
    <row r="725" spans="2:6" x14ac:dyDescent="0.25">
      <c r="B725" s="160"/>
      <c r="C725" s="160"/>
      <c r="D725" s="160"/>
      <c r="E725" s="160"/>
      <c r="F725" s="160"/>
    </row>
    <row r="726" spans="2:6" x14ac:dyDescent="0.25">
      <c r="B726" s="160"/>
      <c r="C726" s="160"/>
      <c r="D726" s="160"/>
      <c r="E726" s="160"/>
      <c r="F726" s="160"/>
    </row>
    <row r="727" spans="2:6" x14ac:dyDescent="0.25">
      <c r="B727" s="160"/>
      <c r="C727" s="160"/>
      <c r="D727" s="160"/>
      <c r="E727" s="160"/>
      <c r="F727" s="160"/>
    </row>
    <row r="728" spans="2:6" x14ac:dyDescent="0.25">
      <c r="B728" s="160"/>
      <c r="C728" s="160"/>
      <c r="D728" s="160"/>
      <c r="E728" s="160"/>
      <c r="F728" s="160"/>
    </row>
    <row r="729" spans="2:6" x14ac:dyDescent="0.25">
      <c r="B729" s="160"/>
      <c r="C729" s="160"/>
      <c r="D729" s="160"/>
      <c r="E729" s="160"/>
      <c r="F729" s="160"/>
    </row>
    <row r="730" spans="2:6" x14ac:dyDescent="0.25">
      <c r="B730" s="160"/>
      <c r="C730" s="160"/>
      <c r="D730" s="160"/>
      <c r="E730" s="160"/>
      <c r="F730" s="160"/>
    </row>
    <row r="731" spans="2:6" x14ac:dyDescent="0.25">
      <c r="B731" s="160"/>
      <c r="C731" s="160"/>
      <c r="D731" s="160"/>
      <c r="E731" s="160"/>
      <c r="F731" s="160"/>
    </row>
    <row r="732" spans="2:6" x14ac:dyDescent="0.25">
      <c r="B732" s="160"/>
      <c r="C732" s="160"/>
      <c r="D732" s="160"/>
      <c r="E732" s="160"/>
      <c r="F732" s="160"/>
    </row>
    <row r="733" spans="2:6" x14ac:dyDescent="0.25">
      <c r="B733" s="160"/>
      <c r="C733" s="160"/>
      <c r="D733" s="160"/>
      <c r="E733" s="160"/>
      <c r="F733" s="160"/>
    </row>
  </sheetData>
  <mergeCells count="2">
    <mergeCell ref="B3:F3"/>
    <mergeCell ref="B527:F52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&amp;L&amp;"-,Negrita"&amp;16&amp;K00-049Evolución de turistas suecos alojados en Tenerife</oddHeader>
    <oddFooter>&amp;L&amp;G&amp;R&amp;K00-021&amp;P</oddFooter>
  </headerFooter>
  <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2017</year>
    <mercado xmlns="13f78365-8ad1-4746-b128-0a2d29b798e1">suecia</mercado>
    <DestacadoHome xmlns="13f78365-8ad1-4746-b128-0a2d29b798e1">No</DestacadoHome>
    <PublishingExpirationDate xmlns="http://schemas.microsoft.com/sharepoint/v3" xsi:nil="true"/>
    <PublishingStartDate xmlns="http://schemas.microsoft.com/sharepoint/v3">2018-02-06T00:00:00+00:00</PublishingStartDate>
    <_dlc_DocId xmlns="8b099203-c902-4a5b-992f-1f849b15ff82">Q5F7QW3RQ55V-2024-701</_dlc_DocId>
    <_dlc_DocIdUrl xmlns="8b099203-c902-4a5b-992f-1f849b15ff82">
      <Url>http://admin.webtenerife.com/es/investigacion/Nuestros-Mercados/turismo-en-cifras/_layouts/DocIdRedir.aspx?ID=Q5F7QW3RQ55V-2024-701</Url>
      <Description>Q5F7QW3RQ55V-2024-701</Description>
    </_dlc_DocIdUrl>
  </documentManagement>
</p:properti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986F94EE-6F5F-4397-B85C-CE3047C67170}"/>
</file>

<file path=customXml/itemProps2.xml><?xml version="1.0" encoding="utf-8"?>
<ds:datastoreItem xmlns:ds="http://schemas.openxmlformats.org/officeDocument/2006/customXml" ds:itemID="{FCB77D80-7120-4F6E-8443-4EB0090B10A4}"/>
</file>

<file path=customXml/itemProps3.xml><?xml version="1.0" encoding="utf-8"?>
<ds:datastoreItem xmlns:ds="http://schemas.openxmlformats.org/officeDocument/2006/customXml" ds:itemID="{21921DE6-4166-44CE-A5C2-0723FD40F2A1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35</vt:i4>
      </vt:variant>
      <vt:variant>
        <vt:lpstr>Rangos con nombre</vt:lpstr>
      </vt:variant>
      <vt:variant>
        <vt:i4>57</vt:i4>
      </vt:variant>
    </vt:vector>
  </HeadingPairs>
  <TitlesOfParts>
    <vt:vector size="92" baseType="lpstr">
      <vt:lpstr>Menú principal</vt:lpstr>
      <vt:lpstr>Pasajeros cana-isl peri</vt:lpstr>
      <vt:lpstr>Evolución pasaj pais Canarias</vt:lpstr>
      <vt:lpstr>Evolución pasaj pais Tenerife</vt:lpstr>
      <vt:lpstr>Evolucion pas canari e islas</vt:lpstr>
      <vt:lpstr>cuota insular pasajeros</vt:lpstr>
      <vt:lpstr>grafica dist pasajeros por isla</vt:lpstr>
      <vt:lpstr>grafica llegada pas por isla</vt:lpstr>
      <vt:lpstr>alojados tipología acum</vt:lpstr>
      <vt:lpstr>evo turistas aloj por tipologia</vt:lpstr>
      <vt:lpstr>tabla turistas por temporada</vt:lpstr>
      <vt:lpstr>alojados zona tipología</vt:lpstr>
      <vt:lpstr>alojados tipología y zona</vt:lpstr>
      <vt:lpstr>evo turistas zonas y tipologia</vt:lpstr>
      <vt:lpstr>Tablas zonas mensual</vt:lpstr>
      <vt:lpstr>peso por zonas</vt:lpstr>
      <vt:lpstr>peso por tipología</vt:lpstr>
      <vt:lpstr>peso sobre total turistas por z</vt:lpstr>
      <vt:lpstr>Alojados tipologia categoría Te</vt:lpstr>
      <vt:lpstr>tabla turistas categoría</vt:lpstr>
      <vt:lpstr>peso sobre total turis x catego</vt:lpstr>
      <vt:lpstr>nacionalidades evolución mensua</vt:lpstr>
      <vt:lpstr>nacionalidades acumulado</vt:lpstr>
      <vt:lpstr>nacionali acumulado cat TF</vt:lpstr>
      <vt:lpstr>distrib nacional x cate TF</vt:lpstr>
      <vt:lpstr>distrib categoría x nacion TF</vt:lpstr>
      <vt:lpstr>nacionali acumulado zona</vt:lpstr>
      <vt:lpstr>cuota nacionali x zona ac</vt:lpstr>
      <vt:lpstr>cuota zona x  nacionali ac</vt:lpstr>
      <vt:lpstr>evoucion zona de alojamiento</vt:lpstr>
      <vt:lpstr>evoucion cuota por zona de aloj</vt:lpstr>
      <vt:lpstr>evolucion turismo por zona y ti</vt:lpstr>
      <vt:lpstr>evol cuota por tip segun zona</vt:lpstr>
      <vt:lpstr>evolucion mensual nacionalidad</vt:lpstr>
      <vt:lpstr>alojad evolucion intermensual</vt:lpstr>
      <vt:lpstr>'alojad evolucion intermensual'!Área_de_impresión</vt:lpstr>
      <vt:lpstr>'alojados tipología acum'!Área_de_impresión</vt:lpstr>
      <vt:lpstr>'Alojados tipologia categoría Te'!Área_de_impresión</vt:lpstr>
      <vt:lpstr>'alojados tipología y zona'!Área_de_impresión</vt:lpstr>
      <vt:lpstr>'alojados zona tipología'!Área_de_impresión</vt:lpstr>
      <vt:lpstr>'cuota insular pasajeros'!Área_de_impresión</vt:lpstr>
      <vt:lpstr>'cuota nacionali x zona ac'!Área_de_impresión</vt:lpstr>
      <vt:lpstr>'cuota zona x  nacionali ac'!Área_de_impresión</vt:lpstr>
      <vt:lpstr>'distrib categoría x nacion TF'!Área_de_impresión</vt:lpstr>
      <vt:lpstr>'distrib nacional x cate TF'!Área_de_impresión</vt:lpstr>
      <vt:lpstr>'evo turistas aloj por tipologia'!Área_de_impresión</vt:lpstr>
      <vt:lpstr>'evo turistas zonas y tipologia'!Área_de_impresión</vt:lpstr>
      <vt:lpstr>'evol cuota por tip segun zona'!Área_de_impresión</vt:lpstr>
      <vt:lpstr>'evolucion mensual nacionalidad'!Área_de_impresión</vt:lpstr>
      <vt:lpstr>'Evolucion pas canari e islas'!Área_de_impresión</vt:lpstr>
      <vt:lpstr>'Evolución pasaj pais Canarias'!Área_de_impresión</vt:lpstr>
      <vt:lpstr>'Evolución pasaj pais Tenerife'!Área_de_impresión</vt:lpstr>
      <vt:lpstr>'evolucion turismo por zona y ti'!Área_de_impresión</vt:lpstr>
      <vt:lpstr>'evoucion cuota por zona de aloj'!Área_de_impresión</vt:lpstr>
      <vt:lpstr>'evoucion zona de alojamiento'!Área_de_impresión</vt:lpstr>
      <vt:lpstr>'grafica dist pasajeros por isla'!Área_de_impresión</vt:lpstr>
      <vt:lpstr>'grafica llegada pas por isla'!Área_de_impresión</vt:lpstr>
      <vt:lpstr>'Menú principal'!Área_de_impresión</vt:lpstr>
      <vt:lpstr>'nacionali acumulado cat TF'!Área_de_impresión</vt:lpstr>
      <vt:lpstr>'nacionali acumulado zona'!Área_de_impresión</vt:lpstr>
      <vt:lpstr>'nacionalidades acumulado'!Área_de_impresión</vt:lpstr>
      <vt:lpstr>'nacionalidades evolución mensua'!Área_de_impresión</vt:lpstr>
      <vt:lpstr>'Pasajeros cana-isl peri'!Área_de_impresión</vt:lpstr>
      <vt:lpstr>'peso por tipología'!Área_de_impresión</vt:lpstr>
      <vt:lpstr>'peso por zonas'!Área_de_impresión</vt:lpstr>
      <vt:lpstr>'peso sobre total turis x catego'!Área_de_impresión</vt:lpstr>
      <vt:lpstr>'peso sobre total turistas por z'!Área_de_impresión</vt:lpstr>
      <vt:lpstr>'tabla turistas categoría'!Área_de_impresión</vt:lpstr>
      <vt:lpstr>'tabla turistas por temporada'!Área_de_impresión</vt:lpstr>
      <vt:lpstr>'Tablas zonas mensual'!Área_de_impresión</vt:lpstr>
      <vt:lpstr>titulo</vt:lpstr>
      <vt:lpstr>'alojad evolucion intermensual'!Títulos_a_imprimir</vt:lpstr>
      <vt:lpstr>'cuota insular pasajeros'!Títulos_a_imprimir</vt:lpstr>
      <vt:lpstr>'cuota nacionali x zona ac'!Títulos_a_imprimir</vt:lpstr>
      <vt:lpstr>'cuota zona x  nacionali ac'!Títulos_a_imprimir</vt:lpstr>
      <vt:lpstr>'evo turistas aloj por tipologia'!Títulos_a_imprimir</vt:lpstr>
      <vt:lpstr>'evo turistas zonas y tipologia'!Títulos_a_imprimir</vt:lpstr>
      <vt:lpstr>'evol cuota por tip segun zona'!Títulos_a_imprimir</vt:lpstr>
      <vt:lpstr>'Evolucion pas canari e islas'!Títulos_a_imprimir</vt:lpstr>
      <vt:lpstr>'Evolución pasaj pais Canarias'!Títulos_a_imprimir</vt:lpstr>
      <vt:lpstr>'Evolución pasaj pais Tenerife'!Títulos_a_imprimir</vt:lpstr>
      <vt:lpstr>'evolucion turismo por zona y ti'!Títulos_a_imprimir</vt:lpstr>
      <vt:lpstr>'evoucion cuota por zona de aloj'!Títulos_a_imprimir</vt:lpstr>
      <vt:lpstr>'evoucion zona de alojamiento'!Títulos_a_imprimir</vt:lpstr>
      <vt:lpstr>'Menú principal'!Títulos_a_imprimir</vt:lpstr>
      <vt:lpstr>'nacionali acumulado zona'!Títulos_a_imprimir</vt:lpstr>
      <vt:lpstr>'nacionalidades evolución mensua'!Títulos_a_imprimir</vt:lpstr>
      <vt:lpstr>'peso por tipología'!Títulos_a_imprimir</vt:lpstr>
      <vt:lpstr>'peso por zonas'!Títulos_a_imprimir</vt:lpstr>
      <vt:lpstr>'peso sobre total turis x catego'!Títulos_a_imprimir</vt:lpstr>
      <vt:lpstr>'peso sobre total turistas por z'!Títulos_a_imprimir</vt:lpstr>
      <vt:lpstr>'tabla turistas categoría'!Títulos_a_imprimir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Suecia (año 2017)</dc:title>
  <dc:creator>Manuela Rabaneda</dc:creator>
  <cp:lastModifiedBy>Manuela Rabaneda</cp:lastModifiedBy>
  <dcterms:created xsi:type="dcterms:W3CDTF">2018-02-08T09:32:53Z</dcterms:created>
  <dcterms:modified xsi:type="dcterms:W3CDTF">2018-02-08T09:45:43Z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ee6856bb-bd69-4677-9986-c947c4f1f7c0</vt:lpwstr>
  </property>
</Properties>
</file>